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ppt/notesSlides/notesSlide100.xml" ContentType="application/vnd.openxmlformats-officedocument.presentationml.notesSlide+xml"/>
  <Override PartName="/ppt/notesSlides/notesSlide101.xml" ContentType="application/vnd.openxmlformats-officedocument.presentationml.notesSlide+xml"/>
  <Override PartName="/ppt/notesSlides/notesSlide102.xml" ContentType="application/vnd.openxmlformats-officedocument.presentationml.notesSlide+xml"/>
  <Override PartName="/ppt/notesSlides/notesSlide103.xml" ContentType="application/vnd.openxmlformats-officedocument.presentationml.notesSlide+xml"/>
  <Override PartName="/ppt/notesSlides/notesSlide104.xml" ContentType="application/vnd.openxmlformats-officedocument.presentationml.notesSlide+xml"/>
  <Override PartName="/ppt/notesSlides/notesSlide105.xml" ContentType="application/vnd.openxmlformats-officedocument.presentationml.notesSlide+xml"/>
  <Override PartName="/ppt/notesSlides/notesSlide106.xml" ContentType="application/vnd.openxmlformats-officedocument.presentationml.notesSlide+xml"/>
  <Override PartName="/ppt/notesSlides/notesSlide107.xml" ContentType="application/vnd.openxmlformats-officedocument.presentationml.notesSlide+xml"/>
  <Override PartName="/ppt/notesSlides/notesSlide108.xml" ContentType="application/vnd.openxmlformats-officedocument.presentationml.notesSlide+xml"/>
  <Override PartName="/ppt/notesSlides/notesSlide109.xml" ContentType="application/vnd.openxmlformats-officedocument.presentationml.notesSlide+xml"/>
  <Override PartName="/ppt/notesSlides/notesSlide110.xml" ContentType="application/vnd.openxmlformats-officedocument.presentationml.notesSlide+xml"/>
  <Override PartName="/ppt/notesSlides/notesSlide111.xml" ContentType="application/vnd.openxmlformats-officedocument.presentationml.notesSlide+xml"/>
  <Override PartName="/ppt/notesSlides/notesSlide112.xml" ContentType="application/vnd.openxmlformats-officedocument.presentationml.notesSlide+xml"/>
  <Override PartName="/ppt/notesSlides/notesSlide113.xml" ContentType="application/vnd.openxmlformats-officedocument.presentationml.notesSlide+xml"/>
  <Override PartName="/ppt/notesSlides/notesSlide114.xml" ContentType="application/vnd.openxmlformats-officedocument.presentationml.notesSlide+xml"/>
  <Override PartName="/ppt/notesSlides/notesSlide115.xml" ContentType="application/vnd.openxmlformats-officedocument.presentationml.notesSlide+xml"/>
  <Override PartName="/ppt/notesSlides/notesSlide116.xml" ContentType="application/vnd.openxmlformats-officedocument.presentationml.notesSlide+xml"/>
  <Override PartName="/ppt/notesSlides/notesSlide117.xml" ContentType="application/vnd.openxmlformats-officedocument.presentationml.notesSlide+xml"/>
  <Override PartName="/ppt/notesSlides/notesSlide11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30"/>
  </p:notesMasterIdLst>
  <p:sldIdLst>
    <p:sldId id="861" r:id="rId2"/>
    <p:sldId id="862" r:id="rId3"/>
    <p:sldId id="864" r:id="rId4"/>
    <p:sldId id="258" r:id="rId5"/>
    <p:sldId id="259" r:id="rId6"/>
    <p:sldId id="464" r:id="rId7"/>
    <p:sldId id="640" r:id="rId8"/>
    <p:sldId id="262" r:id="rId9"/>
    <p:sldId id="263" r:id="rId10"/>
    <p:sldId id="398" r:id="rId11"/>
    <p:sldId id="399" r:id="rId12"/>
    <p:sldId id="524" r:id="rId13"/>
    <p:sldId id="525" r:id="rId14"/>
    <p:sldId id="260" r:id="rId15"/>
    <p:sldId id="261" r:id="rId16"/>
    <p:sldId id="574" r:id="rId17"/>
    <p:sldId id="575" r:id="rId18"/>
    <p:sldId id="528" r:id="rId19"/>
    <p:sldId id="529" r:id="rId20"/>
    <p:sldId id="452" r:id="rId21"/>
    <p:sldId id="453" r:id="rId22"/>
    <p:sldId id="272" r:id="rId23"/>
    <p:sldId id="273" r:id="rId24"/>
    <p:sldId id="450" r:id="rId25"/>
    <p:sldId id="451" r:id="rId26"/>
    <p:sldId id="602" r:id="rId27"/>
    <p:sldId id="603" r:id="rId28"/>
    <p:sldId id="392" r:id="rId29"/>
    <p:sldId id="393" r:id="rId30"/>
    <p:sldId id="614" r:id="rId31"/>
    <p:sldId id="615" r:id="rId32"/>
    <p:sldId id="564" r:id="rId33"/>
    <p:sldId id="565" r:id="rId34"/>
    <p:sldId id="873" r:id="rId35"/>
    <p:sldId id="284" r:id="rId36"/>
    <p:sldId id="285" r:id="rId37"/>
    <p:sldId id="308" r:id="rId38"/>
    <p:sldId id="309" r:id="rId39"/>
    <p:sldId id="290" r:id="rId40"/>
    <p:sldId id="291" r:id="rId41"/>
    <p:sldId id="408" r:id="rId42"/>
    <p:sldId id="409" r:id="rId43"/>
    <p:sldId id="874" r:id="rId44"/>
    <p:sldId id="630" r:id="rId45"/>
    <p:sldId id="631" r:id="rId46"/>
    <p:sldId id="520" r:id="rId47"/>
    <p:sldId id="521" r:id="rId48"/>
    <p:sldId id="402" r:id="rId49"/>
    <p:sldId id="403" r:id="rId50"/>
    <p:sldId id="376" r:id="rId51"/>
    <p:sldId id="377" r:id="rId52"/>
    <p:sldId id="608" r:id="rId53"/>
    <p:sldId id="609" r:id="rId54"/>
    <p:sldId id="592" r:id="rId55"/>
    <p:sldId id="593" r:id="rId56"/>
    <p:sldId id="612" r:id="rId57"/>
    <p:sldId id="613" r:id="rId58"/>
    <p:sldId id="314" r:id="rId59"/>
    <p:sldId id="315" r:id="rId60"/>
    <p:sldId id="542" r:id="rId61"/>
    <p:sldId id="543" r:id="rId62"/>
    <p:sldId id="412" r:id="rId63"/>
    <p:sldId id="413" r:id="rId64"/>
    <p:sldId id="502" r:id="rId65"/>
    <p:sldId id="503" r:id="rId66"/>
    <p:sldId id="446" r:id="rId67"/>
    <p:sldId id="447" r:id="rId68"/>
    <p:sldId id="500" r:id="rId69"/>
    <p:sldId id="501" r:id="rId70"/>
    <p:sldId id="496" r:id="rId71"/>
    <p:sldId id="497" r:id="rId72"/>
    <p:sldId id="498" r:id="rId73"/>
    <p:sldId id="499" r:id="rId74"/>
    <p:sldId id="875" r:id="rId75"/>
    <p:sldId id="294" r:id="rId76"/>
    <p:sldId id="295" r:id="rId77"/>
    <p:sldId id="512" r:id="rId78"/>
    <p:sldId id="513" r:id="rId79"/>
    <p:sldId id="488" r:id="rId80"/>
    <p:sldId id="489" r:id="rId81"/>
    <p:sldId id="532" r:id="rId82"/>
    <p:sldId id="533" r:id="rId83"/>
    <p:sldId id="606" r:id="rId84"/>
    <p:sldId id="607" r:id="rId85"/>
    <p:sldId id="876" r:id="rId86"/>
    <p:sldId id="622" r:id="rId87"/>
    <p:sldId id="623" r:id="rId88"/>
    <p:sldId id="358" r:id="rId89"/>
    <p:sldId id="359" r:id="rId90"/>
    <p:sldId id="360" r:id="rId91"/>
    <p:sldId id="361" r:id="rId92"/>
    <p:sldId id="468" r:id="rId93"/>
    <p:sldId id="469" r:id="rId94"/>
    <p:sldId id="877" r:id="rId95"/>
    <p:sldId id="318" r:id="rId96"/>
    <p:sldId id="319" r:id="rId97"/>
    <p:sldId id="312" r:id="rId98"/>
    <p:sldId id="313" r:id="rId99"/>
    <p:sldId id="462" r:id="rId100"/>
    <p:sldId id="463" r:id="rId101"/>
    <p:sldId id="346" r:id="rId102"/>
    <p:sldId id="347" r:id="rId103"/>
    <p:sldId id="634" r:id="rId104"/>
    <p:sldId id="635" r:id="rId105"/>
    <p:sldId id="364" r:id="rId106"/>
    <p:sldId id="365" r:id="rId107"/>
    <p:sldId id="570" r:id="rId108"/>
    <p:sldId id="571" r:id="rId109"/>
    <p:sldId id="878" r:id="rId110"/>
    <p:sldId id="444" r:id="rId111"/>
    <p:sldId id="445" r:id="rId112"/>
    <p:sldId id="304" r:id="rId113"/>
    <p:sldId id="305" r:id="rId114"/>
    <p:sldId id="330" r:id="rId115"/>
    <p:sldId id="331" r:id="rId116"/>
    <p:sldId id="310" r:id="rId117"/>
    <p:sldId id="311" r:id="rId118"/>
    <p:sldId id="618" r:id="rId119"/>
    <p:sldId id="619" r:id="rId120"/>
    <p:sldId id="326" r:id="rId121"/>
    <p:sldId id="327" r:id="rId122"/>
    <p:sldId id="879" r:id="rId123"/>
    <p:sldId id="508" r:id="rId124"/>
    <p:sldId id="509" r:id="rId125"/>
    <p:sldId id="584" r:id="rId126"/>
    <p:sldId id="585" r:id="rId127"/>
    <p:sldId id="546" r:id="rId128"/>
    <p:sldId id="547" r:id="rId129"/>
  </p:sldIdLst>
  <p:sldSz cx="9906000" cy="6858000" type="A4"/>
  <p:notesSz cx="6858000" cy="9144000"/>
  <p:defaultTextStyle>
    <a:defPPr>
      <a:defRPr lang="ja-JP"/>
    </a:defPPr>
    <a:lvl1pPr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5pPr>
    <a:lvl6pPr marL="22860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6pPr>
    <a:lvl7pPr marL="27432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7pPr>
    <a:lvl8pPr marL="32004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8pPr>
    <a:lvl9pPr marL="3657600" algn="l" defTabSz="914400" rtl="0" eaLnBrk="1" latinLnBrk="0" hangingPunct="1">
      <a:defRPr kumimoji="1" kern="1200">
        <a:solidFill>
          <a:schemeClr val="tx1"/>
        </a:solidFill>
        <a:latin typeface="Arial" panose="020B0604020202020204" pitchFamily="34" charset="0"/>
        <a:ea typeface="ＭＳ Ｐゴシック" panose="020B0600070205080204" pitchFamily="50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F497D"/>
    <a:srgbClr val="222A35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332" autoAdjust="0"/>
    <p:restoredTop sz="85030" autoAdjust="0"/>
  </p:normalViewPr>
  <p:slideViewPr>
    <p:cSldViewPr>
      <p:cViewPr>
        <p:scale>
          <a:sx n="100" d="100"/>
          <a:sy n="100" d="100"/>
        </p:scale>
        <p:origin x="442" y="-134"/>
      </p:cViewPr>
      <p:guideLst>
        <p:guide orient="horz" pos="2160"/>
        <p:guide pos="312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84" Type="http://schemas.openxmlformats.org/officeDocument/2006/relationships/slide" Target="slides/slide83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theme" Target="theme/theme1.xml"/><Relationship Id="rId16" Type="http://schemas.openxmlformats.org/officeDocument/2006/relationships/slide" Target="slides/slide15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74" Type="http://schemas.openxmlformats.org/officeDocument/2006/relationships/slide" Target="slides/slide73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28" Type="http://schemas.openxmlformats.org/officeDocument/2006/relationships/slide" Target="slides/slide127.xml"/><Relationship Id="rId5" Type="http://schemas.openxmlformats.org/officeDocument/2006/relationships/slide" Target="slides/slide4.xml"/><Relationship Id="rId90" Type="http://schemas.openxmlformats.org/officeDocument/2006/relationships/slide" Target="slides/slide89.xml"/><Relationship Id="rId95" Type="http://schemas.openxmlformats.org/officeDocument/2006/relationships/slide" Target="slides/slide94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13" Type="http://schemas.openxmlformats.org/officeDocument/2006/relationships/slide" Target="slides/slide112.xml"/><Relationship Id="rId118" Type="http://schemas.openxmlformats.org/officeDocument/2006/relationships/slide" Target="slides/slide117.xml"/><Relationship Id="rId126" Type="http://schemas.openxmlformats.org/officeDocument/2006/relationships/slide" Target="slides/slide125.xml"/><Relationship Id="rId134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slide" Target="slides/slide79.xml"/><Relationship Id="rId85" Type="http://schemas.openxmlformats.org/officeDocument/2006/relationships/slide" Target="slides/slide84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16" Type="http://schemas.openxmlformats.org/officeDocument/2006/relationships/slide" Target="slides/slide115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11" Type="http://schemas.openxmlformats.org/officeDocument/2006/relationships/slide" Target="slides/slide110.xml"/><Relationship Id="rId132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30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presProps" Target="presProps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9" Type="http://schemas.openxmlformats.org/officeDocument/2006/relationships/slide" Target="slides/slide1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ヘッダー プレースホルダ 1">
            <a:extLst>
              <a:ext uri="{FF2B5EF4-FFF2-40B4-BE49-F238E27FC236}">
                <a16:creationId xmlns:a16="http://schemas.microsoft.com/office/drawing/2014/main" id="{0CCBEDBC-79E8-4FFA-811E-8E6B7514265F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3" name="日付プレースホルダ 2">
            <a:extLst>
              <a:ext uri="{FF2B5EF4-FFF2-40B4-BE49-F238E27FC236}">
                <a16:creationId xmlns:a16="http://schemas.microsoft.com/office/drawing/2014/main" id="{4D0B73D7-6E49-418D-A359-040B56C8297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fld id="{F5D4614B-C90E-473C-BAE0-4717BEF89EA8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スライド イメージ プレースホルダ 3">
            <a:extLst>
              <a:ext uri="{FF2B5EF4-FFF2-40B4-BE49-F238E27FC236}">
                <a16:creationId xmlns:a16="http://schemas.microsoft.com/office/drawing/2014/main" id="{129533AC-1589-48EA-BD1E-7F9A03E82C47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952500" y="685800"/>
            <a:ext cx="4953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ja-JP" altLang="en-US" noProof="0"/>
          </a:p>
        </p:txBody>
      </p:sp>
      <p:sp>
        <p:nvSpPr>
          <p:cNvPr id="5" name="ノート プレースホルダ 4">
            <a:extLst>
              <a:ext uri="{FF2B5EF4-FFF2-40B4-BE49-F238E27FC236}">
                <a16:creationId xmlns:a16="http://schemas.microsoft.com/office/drawing/2014/main" id="{DD86A161-08DC-49DD-A624-FF5113F5B6EF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ja-JP" altLang="en-US" noProof="0"/>
              <a:t>マスタ テキストの書式設定</a:t>
            </a:r>
          </a:p>
          <a:p>
            <a:pPr lvl="1"/>
            <a:r>
              <a:rPr lang="ja-JP" altLang="en-US" noProof="0"/>
              <a:t>第 </a:t>
            </a:r>
            <a:r>
              <a:rPr lang="en-US" altLang="ja-JP" noProof="0"/>
              <a:t>2 </a:t>
            </a:r>
            <a:r>
              <a:rPr lang="ja-JP" altLang="en-US" noProof="0"/>
              <a:t>レベル</a:t>
            </a:r>
          </a:p>
          <a:p>
            <a:pPr lvl="2"/>
            <a:r>
              <a:rPr lang="ja-JP" altLang="en-US" noProof="0"/>
              <a:t>第 </a:t>
            </a:r>
            <a:r>
              <a:rPr lang="en-US" altLang="ja-JP" noProof="0"/>
              <a:t>3 </a:t>
            </a:r>
            <a:r>
              <a:rPr lang="ja-JP" altLang="en-US" noProof="0"/>
              <a:t>レベル</a:t>
            </a:r>
          </a:p>
          <a:p>
            <a:pPr lvl="3"/>
            <a:r>
              <a:rPr lang="ja-JP" altLang="en-US" noProof="0"/>
              <a:t>第 </a:t>
            </a:r>
            <a:r>
              <a:rPr lang="en-US" altLang="ja-JP" noProof="0"/>
              <a:t>4 </a:t>
            </a:r>
            <a:r>
              <a:rPr lang="ja-JP" altLang="en-US" noProof="0"/>
              <a:t>レベル</a:t>
            </a:r>
          </a:p>
          <a:p>
            <a:pPr lvl="4"/>
            <a:r>
              <a:rPr lang="ja-JP" altLang="en-US" noProof="0"/>
              <a:t>第 </a:t>
            </a:r>
            <a:r>
              <a:rPr lang="en-US" altLang="ja-JP" noProof="0"/>
              <a:t>5 </a:t>
            </a:r>
            <a:r>
              <a:rPr lang="ja-JP" altLang="en-US" noProof="0"/>
              <a:t>レベル</a:t>
            </a:r>
          </a:p>
        </p:txBody>
      </p:sp>
      <p:sp>
        <p:nvSpPr>
          <p:cNvPr id="6" name="フッター プレースホルダ 5">
            <a:extLst>
              <a:ext uri="{FF2B5EF4-FFF2-40B4-BE49-F238E27FC236}">
                <a16:creationId xmlns:a16="http://schemas.microsoft.com/office/drawing/2014/main" id="{F4109E61-C84E-4085-B3A2-A9DF452A7FEF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6">
            <a:extLst>
              <a:ext uri="{FF2B5EF4-FFF2-40B4-BE49-F238E27FC236}">
                <a16:creationId xmlns:a16="http://schemas.microsoft.com/office/drawing/2014/main" id="{99A4323F-D6E7-4796-A8EC-1B7E827A0C3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/>
            </a:lvl1pPr>
          </a:lstStyle>
          <a:p>
            <a:pPr>
              <a:defRPr/>
            </a:pPr>
            <a:fld id="{1A7BE860-8150-4442-A75C-3A63CD03E7E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kumimoji="1"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0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0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10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10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2.xml"/><Relationship Id="rId1" Type="http://schemas.openxmlformats.org/officeDocument/2006/relationships/notesMaster" Target="../notesMasters/notesMaster1.xml"/></Relationships>
</file>

<file path=ppt/notesSlides/_rels/notesSlide10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3.xml"/><Relationship Id="rId1" Type="http://schemas.openxmlformats.org/officeDocument/2006/relationships/notesMaster" Target="../notesMasters/notesMaster1.xml"/></Relationships>
</file>

<file path=ppt/notesSlides/_rels/notesSlide10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4.xml"/><Relationship Id="rId1" Type="http://schemas.openxmlformats.org/officeDocument/2006/relationships/notesMaster" Target="../notesMasters/notesMaster1.xml"/></Relationships>
</file>

<file path=ppt/notesSlides/_rels/notesSlide10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10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6.xml"/><Relationship Id="rId1" Type="http://schemas.openxmlformats.org/officeDocument/2006/relationships/notesMaster" Target="../notesMasters/notesMaster1.xml"/></Relationships>
</file>

<file path=ppt/notesSlides/_rels/notesSlide10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7.xml"/><Relationship Id="rId1" Type="http://schemas.openxmlformats.org/officeDocument/2006/relationships/notesMaster" Target="../notesMasters/notesMaster1.xml"/></Relationships>
</file>

<file path=ppt/notesSlides/_rels/notesSlide10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1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1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1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3.xml"/><Relationship Id="rId1" Type="http://schemas.openxmlformats.org/officeDocument/2006/relationships/notesMaster" Target="../notesMasters/notesMaster1.xml"/></Relationships>
</file>

<file path=ppt/notesSlides/_rels/notesSlide1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4.xml"/><Relationship Id="rId1" Type="http://schemas.openxmlformats.org/officeDocument/2006/relationships/notesMaster" Target="../notesMasters/notesMaster1.xml"/></Relationships>
</file>

<file path=ppt/notesSlides/_rels/notesSlide1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5.xml"/><Relationship Id="rId1" Type="http://schemas.openxmlformats.org/officeDocument/2006/relationships/notesMaster" Target="../notesMasters/notesMaster1.xml"/></Relationships>
</file>

<file path=ppt/notesSlides/_rels/notesSlide1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1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7.xml"/><Relationship Id="rId1" Type="http://schemas.openxmlformats.org/officeDocument/2006/relationships/notesMaster" Target="../notesMasters/notesMaster1.xml"/></Relationships>
</file>

<file path=ppt/notesSlides/_rels/notesSlide1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スライド イメージ プレースホルダ 1">
            <a:extLst>
              <a:ext uri="{FF2B5EF4-FFF2-40B4-BE49-F238E27FC236}">
                <a16:creationId xmlns:a16="http://schemas.microsoft.com/office/drawing/2014/main" id="{DB0AD4B1-D7E7-492B-9032-D700425B12B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9" name="ノート プレースホルダ 2">
            <a:extLst>
              <a:ext uri="{FF2B5EF4-FFF2-40B4-BE49-F238E27FC236}">
                <a16:creationId xmlns:a16="http://schemas.microsoft.com/office/drawing/2014/main" id="{E16D51BC-9EE7-416D-B4C0-1BF4A0246E2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100" name="スライド番号プレースホルダ 3">
            <a:extLst>
              <a:ext uri="{FF2B5EF4-FFF2-40B4-BE49-F238E27FC236}">
                <a16:creationId xmlns:a16="http://schemas.microsoft.com/office/drawing/2014/main" id="{794079C6-979C-407A-9623-0154020EFC8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309DF91-71D2-4456-978C-5F7DD7D006B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スライド イメージ プレースホルダ 1">
            <a:extLst>
              <a:ext uri="{FF2B5EF4-FFF2-40B4-BE49-F238E27FC236}">
                <a16:creationId xmlns:a16="http://schemas.microsoft.com/office/drawing/2014/main" id="{6A768981-7E9D-4EEE-B2AD-9B0468B21D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31" name="ノート プレースホルダ 2">
            <a:extLst>
              <a:ext uri="{FF2B5EF4-FFF2-40B4-BE49-F238E27FC236}">
                <a16:creationId xmlns:a16="http://schemas.microsoft.com/office/drawing/2014/main" id="{A53714E5-E069-4710-9B6C-5C521033B77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532" name="スライド番号プレースホルダ 3">
            <a:extLst>
              <a:ext uri="{FF2B5EF4-FFF2-40B4-BE49-F238E27FC236}">
                <a16:creationId xmlns:a16="http://schemas.microsoft.com/office/drawing/2014/main" id="{A90CE220-A958-4DFE-ACE1-5C26CA7FAF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FA7AEA1-6D2F-4A29-86EA-3C0A6B3C917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50" name="スライド イメージ プレースホルダ 1">
            <a:extLst>
              <a:ext uri="{FF2B5EF4-FFF2-40B4-BE49-F238E27FC236}">
                <a16:creationId xmlns:a16="http://schemas.microsoft.com/office/drawing/2014/main" id="{9119FE31-2D50-49C2-B806-C5EEDCFDA5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6851" name="ノート プレースホルダ 2">
            <a:extLst>
              <a:ext uri="{FF2B5EF4-FFF2-40B4-BE49-F238E27FC236}">
                <a16:creationId xmlns:a16="http://schemas.microsoft.com/office/drawing/2014/main" id="{B7991534-C072-4FA2-AFBD-A34F576C01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6852" name="スライド番号プレースホルダ 3">
            <a:extLst>
              <a:ext uri="{FF2B5EF4-FFF2-40B4-BE49-F238E27FC236}">
                <a16:creationId xmlns:a16="http://schemas.microsoft.com/office/drawing/2014/main" id="{8C18FB44-7277-4024-9DA1-E08518D5523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7236062-3C77-48C9-B2FA-73DF913BCDA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898" name="スライド イメージ プレースホルダ 1">
            <a:extLst>
              <a:ext uri="{FF2B5EF4-FFF2-40B4-BE49-F238E27FC236}">
                <a16:creationId xmlns:a16="http://schemas.microsoft.com/office/drawing/2014/main" id="{03B8A41F-A524-462F-85A6-0D03C57CC0C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8899" name="ノート プレースホルダ 2">
            <a:extLst>
              <a:ext uri="{FF2B5EF4-FFF2-40B4-BE49-F238E27FC236}">
                <a16:creationId xmlns:a16="http://schemas.microsoft.com/office/drawing/2014/main" id="{A622B104-3E6D-4BE7-8F22-DC7AFD2C4B9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8900" name="スライド番号プレースホルダ 3">
            <a:extLst>
              <a:ext uri="{FF2B5EF4-FFF2-40B4-BE49-F238E27FC236}">
                <a16:creationId xmlns:a16="http://schemas.microsoft.com/office/drawing/2014/main" id="{1DD35B27-B0DC-4F47-BA69-3A74D379948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AC5AB70-0EC6-487B-9E2C-AD461652760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946" name="スライド イメージ プレースホルダ 1">
            <a:extLst>
              <a:ext uri="{FF2B5EF4-FFF2-40B4-BE49-F238E27FC236}">
                <a16:creationId xmlns:a16="http://schemas.microsoft.com/office/drawing/2014/main" id="{A8303E80-A381-4239-98F9-FD7939A9DD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0947" name="ノート プレースホルダ 2">
            <a:extLst>
              <a:ext uri="{FF2B5EF4-FFF2-40B4-BE49-F238E27FC236}">
                <a16:creationId xmlns:a16="http://schemas.microsoft.com/office/drawing/2014/main" id="{CAA90536-FD1D-44D7-AA06-0298C9807FC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0948" name="スライド番号プレースホルダ 3">
            <a:extLst>
              <a:ext uri="{FF2B5EF4-FFF2-40B4-BE49-F238E27FC236}">
                <a16:creationId xmlns:a16="http://schemas.microsoft.com/office/drawing/2014/main" id="{FBB47506-F8B5-491D-BB5B-68B2AB73D92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A1F60D7-E344-41D4-B36A-645005AC86F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2994" name="スライド イメージ プレースホルダ 1">
            <a:extLst>
              <a:ext uri="{FF2B5EF4-FFF2-40B4-BE49-F238E27FC236}">
                <a16:creationId xmlns:a16="http://schemas.microsoft.com/office/drawing/2014/main" id="{1E5A752C-3717-4387-A84F-1A68A869948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2995" name="ノート プレースホルダ 2">
            <a:extLst>
              <a:ext uri="{FF2B5EF4-FFF2-40B4-BE49-F238E27FC236}">
                <a16:creationId xmlns:a16="http://schemas.microsoft.com/office/drawing/2014/main" id="{A12EE057-8DBA-4E81-B7C6-9A1CC0FAABF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2996" name="スライド番号プレースホルダ 3">
            <a:extLst>
              <a:ext uri="{FF2B5EF4-FFF2-40B4-BE49-F238E27FC236}">
                <a16:creationId xmlns:a16="http://schemas.microsoft.com/office/drawing/2014/main" id="{22570048-1B34-4ADA-9478-D80C03AB76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9262077-F5BB-4BB5-8A6B-5026BB21CD0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42" name="スライド イメージ プレースホルダ 1">
            <a:extLst>
              <a:ext uri="{FF2B5EF4-FFF2-40B4-BE49-F238E27FC236}">
                <a16:creationId xmlns:a16="http://schemas.microsoft.com/office/drawing/2014/main" id="{F970DC8E-F465-4001-A4B1-EE3BB9BA2AF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5043" name="ノート プレースホルダ 2">
            <a:extLst>
              <a:ext uri="{FF2B5EF4-FFF2-40B4-BE49-F238E27FC236}">
                <a16:creationId xmlns:a16="http://schemas.microsoft.com/office/drawing/2014/main" id="{7FA59CC8-37A5-46CE-AE97-23722F0FF62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5044" name="スライド番号プレースホルダ 3">
            <a:extLst>
              <a:ext uri="{FF2B5EF4-FFF2-40B4-BE49-F238E27FC236}">
                <a16:creationId xmlns:a16="http://schemas.microsoft.com/office/drawing/2014/main" id="{8BC14671-6AB9-44F0-B258-70044291AEB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1C2E540-BC6B-4ADB-A0D9-FF75A506F39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90" name="スライド イメージ プレースホルダ 1">
            <a:extLst>
              <a:ext uri="{FF2B5EF4-FFF2-40B4-BE49-F238E27FC236}">
                <a16:creationId xmlns:a16="http://schemas.microsoft.com/office/drawing/2014/main" id="{E693714A-BE53-48BA-AABC-DE95FFB54B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7091" name="ノート プレースホルダ 2">
            <a:extLst>
              <a:ext uri="{FF2B5EF4-FFF2-40B4-BE49-F238E27FC236}">
                <a16:creationId xmlns:a16="http://schemas.microsoft.com/office/drawing/2014/main" id="{C646ABE6-241A-47EA-97B3-B65A84D56F8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7092" name="スライド番号プレースホルダ 3">
            <a:extLst>
              <a:ext uri="{FF2B5EF4-FFF2-40B4-BE49-F238E27FC236}">
                <a16:creationId xmlns:a16="http://schemas.microsoft.com/office/drawing/2014/main" id="{9303F1BB-4432-410A-A70C-E34AEA00F71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0940D51-9D4B-49ED-8FF6-418BA5664C4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138" name="スライド イメージ プレースホルダ 1">
            <a:extLst>
              <a:ext uri="{FF2B5EF4-FFF2-40B4-BE49-F238E27FC236}">
                <a16:creationId xmlns:a16="http://schemas.microsoft.com/office/drawing/2014/main" id="{8FE2CE4F-C0DC-46E3-B7DF-90EA3FC995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19139" name="ノート プレースホルダ 2">
            <a:extLst>
              <a:ext uri="{FF2B5EF4-FFF2-40B4-BE49-F238E27FC236}">
                <a16:creationId xmlns:a16="http://schemas.microsoft.com/office/drawing/2014/main" id="{62730826-B704-4FB5-AD8D-93F4A02C9CA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19140" name="スライド番号プレースホルダ 3">
            <a:extLst>
              <a:ext uri="{FF2B5EF4-FFF2-40B4-BE49-F238E27FC236}">
                <a16:creationId xmlns:a16="http://schemas.microsoft.com/office/drawing/2014/main" id="{A9366052-4CB2-42AA-8D9C-E8592AA54A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AAA252A-C04D-44C4-A592-6564821027F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186" name="スライド イメージ プレースホルダ 1">
            <a:extLst>
              <a:ext uri="{FF2B5EF4-FFF2-40B4-BE49-F238E27FC236}">
                <a16:creationId xmlns:a16="http://schemas.microsoft.com/office/drawing/2014/main" id="{BCB75237-543E-4304-9889-F895B4DAF3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1187" name="ノート プレースホルダ 2">
            <a:extLst>
              <a:ext uri="{FF2B5EF4-FFF2-40B4-BE49-F238E27FC236}">
                <a16:creationId xmlns:a16="http://schemas.microsoft.com/office/drawing/2014/main" id="{EE303007-D57F-4DEB-883D-D3CA029CF8F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21188" name="スライド番号プレースホルダ 3">
            <a:extLst>
              <a:ext uri="{FF2B5EF4-FFF2-40B4-BE49-F238E27FC236}">
                <a16:creationId xmlns:a16="http://schemas.microsoft.com/office/drawing/2014/main" id="{BC04AA98-551D-4F7E-9E18-024223C05A4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48CABEB-08CE-42EA-ABD0-0F79DF2D68D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234" name="スライド イメージ プレースホルダ 1">
            <a:extLst>
              <a:ext uri="{FF2B5EF4-FFF2-40B4-BE49-F238E27FC236}">
                <a16:creationId xmlns:a16="http://schemas.microsoft.com/office/drawing/2014/main" id="{8C48EA5A-9A31-4A35-86BC-07BC7933C5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3235" name="ノート プレースホルダ 2">
            <a:extLst>
              <a:ext uri="{FF2B5EF4-FFF2-40B4-BE49-F238E27FC236}">
                <a16:creationId xmlns:a16="http://schemas.microsoft.com/office/drawing/2014/main" id="{AC35EDC4-E571-45EF-A179-68B24896C78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223236" name="スライド番号プレースホルダ 3">
            <a:extLst>
              <a:ext uri="{FF2B5EF4-FFF2-40B4-BE49-F238E27FC236}">
                <a16:creationId xmlns:a16="http://schemas.microsoft.com/office/drawing/2014/main" id="{45BC34D3-31C1-44F0-98C0-340CD786639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7AD5978-8C92-447C-9A81-45E4B4CF90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82" name="スライド イメージ プレースホルダ 1">
            <a:extLst>
              <a:ext uri="{FF2B5EF4-FFF2-40B4-BE49-F238E27FC236}">
                <a16:creationId xmlns:a16="http://schemas.microsoft.com/office/drawing/2014/main" id="{286D8FD1-AD2B-45D9-9F8F-D69C9F9D72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5283" name="ノート プレースホルダ 2">
            <a:extLst>
              <a:ext uri="{FF2B5EF4-FFF2-40B4-BE49-F238E27FC236}">
                <a16:creationId xmlns:a16="http://schemas.microsoft.com/office/drawing/2014/main" id="{97C82FCB-1D70-4F64-8F73-ED70CC7B08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5284" name="スライド番号プレースホルダ 3">
            <a:extLst>
              <a:ext uri="{FF2B5EF4-FFF2-40B4-BE49-F238E27FC236}">
                <a16:creationId xmlns:a16="http://schemas.microsoft.com/office/drawing/2014/main" id="{50D1AB0D-37CD-439C-A28A-06D9F724EB9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9D571E6-E0B2-4EB1-BD45-99D4AA710DF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スライド イメージ プレースホルダ 1">
            <a:extLst>
              <a:ext uri="{FF2B5EF4-FFF2-40B4-BE49-F238E27FC236}">
                <a16:creationId xmlns:a16="http://schemas.microsoft.com/office/drawing/2014/main" id="{849218AC-8A30-49DF-AA2C-F59E7553546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579" name="ノート プレースホルダ 2">
            <a:extLst>
              <a:ext uri="{FF2B5EF4-FFF2-40B4-BE49-F238E27FC236}">
                <a16:creationId xmlns:a16="http://schemas.microsoft.com/office/drawing/2014/main" id="{E74211C8-1F2F-4C8D-A716-6D4619A55B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580" name="スライド番号プレースホルダ 3">
            <a:extLst>
              <a:ext uri="{FF2B5EF4-FFF2-40B4-BE49-F238E27FC236}">
                <a16:creationId xmlns:a16="http://schemas.microsoft.com/office/drawing/2014/main" id="{4212B7AD-D577-4847-8E12-13C8D0402C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C7D5480-A9BD-4A6C-B5C6-172A716505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スライド イメージ プレースホルダ 1">
            <a:extLst>
              <a:ext uri="{FF2B5EF4-FFF2-40B4-BE49-F238E27FC236}">
                <a16:creationId xmlns:a16="http://schemas.microsoft.com/office/drawing/2014/main" id="{78819C04-CEBF-400B-B7A5-B6C5CC24402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7331" name="ノート プレースホルダ 2">
            <a:extLst>
              <a:ext uri="{FF2B5EF4-FFF2-40B4-BE49-F238E27FC236}">
                <a16:creationId xmlns:a16="http://schemas.microsoft.com/office/drawing/2014/main" id="{35827255-760F-4970-B116-E8058185B73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27332" name="スライド番号プレースホルダ 3">
            <a:extLst>
              <a:ext uri="{FF2B5EF4-FFF2-40B4-BE49-F238E27FC236}">
                <a16:creationId xmlns:a16="http://schemas.microsoft.com/office/drawing/2014/main" id="{529DD8C4-9A1B-4CA6-BCAA-80A51ED7782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7486A3A-ED71-40CF-9CF8-056A39BD1E1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378" name="スライド イメージ プレースホルダ 1">
            <a:extLst>
              <a:ext uri="{FF2B5EF4-FFF2-40B4-BE49-F238E27FC236}">
                <a16:creationId xmlns:a16="http://schemas.microsoft.com/office/drawing/2014/main" id="{BCA5A2EB-0CB6-46C5-B98F-0B4AC5E2D82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29379" name="ノート プレースホルダ 2">
            <a:extLst>
              <a:ext uri="{FF2B5EF4-FFF2-40B4-BE49-F238E27FC236}">
                <a16:creationId xmlns:a16="http://schemas.microsoft.com/office/drawing/2014/main" id="{C183BBBF-7844-48FC-987C-269F53CC996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229380" name="スライド番号プレースホルダ 3">
            <a:extLst>
              <a:ext uri="{FF2B5EF4-FFF2-40B4-BE49-F238E27FC236}">
                <a16:creationId xmlns:a16="http://schemas.microsoft.com/office/drawing/2014/main" id="{59EE3749-F412-4982-A519-2CD78D1FA2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996B7A6-E583-4BFC-9B06-093B83DEE38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26" name="スライド イメージ プレースホルダ 1">
            <a:extLst>
              <a:ext uri="{FF2B5EF4-FFF2-40B4-BE49-F238E27FC236}">
                <a16:creationId xmlns:a16="http://schemas.microsoft.com/office/drawing/2014/main" id="{5962FA35-35D3-44E9-908A-CA306AE42DE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1427" name="ノート プレースホルダ 2">
            <a:extLst>
              <a:ext uri="{FF2B5EF4-FFF2-40B4-BE49-F238E27FC236}">
                <a16:creationId xmlns:a16="http://schemas.microsoft.com/office/drawing/2014/main" id="{7042F473-D990-4BE2-8C0C-F23CA63EB04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231428" name="スライド番号プレースホルダ 3">
            <a:extLst>
              <a:ext uri="{FF2B5EF4-FFF2-40B4-BE49-F238E27FC236}">
                <a16:creationId xmlns:a16="http://schemas.microsoft.com/office/drawing/2014/main" id="{D376CD95-F454-4A59-8B78-797D727C3D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3A5ABEE-EEE1-4201-8923-99E529E994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474" name="スライド イメージ プレースホルダ 1">
            <a:extLst>
              <a:ext uri="{FF2B5EF4-FFF2-40B4-BE49-F238E27FC236}">
                <a16:creationId xmlns:a16="http://schemas.microsoft.com/office/drawing/2014/main" id="{CEBB9562-F3FD-46D8-841F-0F732E910A0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3475" name="ノート プレースホルダ 2">
            <a:extLst>
              <a:ext uri="{FF2B5EF4-FFF2-40B4-BE49-F238E27FC236}">
                <a16:creationId xmlns:a16="http://schemas.microsoft.com/office/drawing/2014/main" id="{110AFB22-AB50-4D0B-BB26-A20AB32718C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33476" name="スライド番号プレースホルダ 3">
            <a:extLst>
              <a:ext uri="{FF2B5EF4-FFF2-40B4-BE49-F238E27FC236}">
                <a16:creationId xmlns:a16="http://schemas.microsoft.com/office/drawing/2014/main" id="{53C05ED7-27FA-4A7F-AABE-D79020A7F4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86D8E98-06C4-4BCE-ADFD-79CA7ADE200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22" name="スライド イメージ プレースホルダ 1">
            <a:extLst>
              <a:ext uri="{FF2B5EF4-FFF2-40B4-BE49-F238E27FC236}">
                <a16:creationId xmlns:a16="http://schemas.microsoft.com/office/drawing/2014/main" id="{E6764E64-4ED1-41A5-95C5-A91872FEE3E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23" name="ノート プレースホルダ 2">
            <a:extLst>
              <a:ext uri="{FF2B5EF4-FFF2-40B4-BE49-F238E27FC236}">
                <a16:creationId xmlns:a16="http://schemas.microsoft.com/office/drawing/2014/main" id="{E1110E44-19E4-43B9-89C0-DC79421B61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35524" name="スライド番号プレースホルダ 3">
            <a:extLst>
              <a:ext uri="{FF2B5EF4-FFF2-40B4-BE49-F238E27FC236}">
                <a16:creationId xmlns:a16="http://schemas.microsoft.com/office/drawing/2014/main" id="{3D659042-FCE8-4029-958C-46DDDF4762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0EC056C-52A5-49E7-A262-2281CD354F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570" name="スライド イメージ プレースホルダ 1">
            <a:extLst>
              <a:ext uri="{FF2B5EF4-FFF2-40B4-BE49-F238E27FC236}">
                <a16:creationId xmlns:a16="http://schemas.microsoft.com/office/drawing/2014/main" id="{D94577F3-63B1-4276-8708-03988D35A3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7571" name="ノート プレースホルダ 2">
            <a:extLst>
              <a:ext uri="{FF2B5EF4-FFF2-40B4-BE49-F238E27FC236}">
                <a16:creationId xmlns:a16="http://schemas.microsoft.com/office/drawing/2014/main" id="{605880A3-3C21-4891-8759-7CF37F873DB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7572" name="スライド番号プレースホルダ 3">
            <a:extLst>
              <a:ext uri="{FF2B5EF4-FFF2-40B4-BE49-F238E27FC236}">
                <a16:creationId xmlns:a16="http://schemas.microsoft.com/office/drawing/2014/main" id="{844E588F-11FA-4172-A466-83136C7E82F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0035A1B-516C-49A7-BBAE-25A6FBF3E41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618" name="スライド イメージ プレースホルダ 1">
            <a:extLst>
              <a:ext uri="{FF2B5EF4-FFF2-40B4-BE49-F238E27FC236}">
                <a16:creationId xmlns:a16="http://schemas.microsoft.com/office/drawing/2014/main" id="{C1F94EB4-C515-4C3C-BFB8-D9447784023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9619" name="ノート プレースホルダ 2">
            <a:extLst>
              <a:ext uri="{FF2B5EF4-FFF2-40B4-BE49-F238E27FC236}">
                <a16:creationId xmlns:a16="http://schemas.microsoft.com/office/drawing/2014/main" id="{D4B87C3C-CF82-4D9E-88CA-6036227ADBA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39620" name="スライド番号プレースホルダ 3">
            <a:extLst>
              <a:ext uri="{FF2B5EF4-FFF2-40B4-BE49-F238E27FC236}">
                <a16:creationId xmlns:a16="http://schemas.microsoft.com/office/drawing/2014/main" id="{302FC664-F05D-4D95-BBDD-719B988158D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38C7399-7594-4949-AC4C-16A13451E50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666" name="スライド イメージ プレースホルダ 1">
            <a:extLst>
              <a:ext uri="{FF2B5EF4-FFF2-40B4-BE49-F238E27FC236}">
                <a16:creationId xmlns:a16="http://schemas.microsoft.com/office/drawing/2014/main" id="{1C5058D5-2152-4319-8F11-D2FABEF2482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1667" name="ノート プレースホルダ 2">
            <a:extLst>
              <a:ext uri="{FF2B5EF4-FFF2-40B4-BE49-F238E27FC236}">
                <a16:creationId xmlns:a16="http://schemas.microsoft.com/office/drawing/2014/main" id="{7405EE72-37FC-4744-B24F-3C5B9B6337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1668" name="スライド番号プレースホルダ 3">
            <a:extLst>
              <a:ext uri="{FF2B5EF4-FFF2-40B4-BE49-F238E27FC236}">
                <a16:creationId xmlns:a16="http://schemas.microsoft.com/office/drawing/2014/main" id="{F242B322-BB71-43B4-A83F-D597026823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D68F206-CA68-4C21-B666-B7EB017DA7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714" name="スライド イメージ プレースホルダ 1">
            <a:extLst>
              <a:ext uri="{FF2B5EF4-FFF2-40B4-BE49-F238E27FC236}">
                <a16:creationId xmlns:a16="http://schemas.microsoft.com/office/drawing/2014/main" id="{E7D469C1-E432-4C24-88E7-BDA738B9967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43715" name="ノート プレースホルダ 2">
            <a:extLst>
              <a:ext uri="{FF2B5EF4-FFF2-40B4-BE49-F238E27FC236}">
                <a16:creationId xmlns:a16="http://schemas.microsoft.com/office/drawing/2014/main" id="{D1FA8882-10FE-4712-A3A3-CDBD6666911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43716" name="スライド番号プレースホルダ 3">
            <a:extLst>
              <a:ext uri="{FF2B5EF4-FFF2-40B4-BE49-F238E27FC236}">
                <a16:creationId xmlns:a16="http://schemas.microsoft.com/office/drawing/2014/main" id="{472A04A1-8EB7-46DB-AF30-0A147D77A8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68A6A27-9D0A-45DF-B5F4-FE481AB49C7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スライド イメージ プレースホルダ 1">
            <a:extLst>
              <a:ext uri="{FF2B5EF4-FFF2-40B4-BE49-F238E27FC236}">
                <a16:creationId xmlns:a16="http://schemas.microsoft.com/office/drawing/2014/main" id="{BA6AE957-91CE-4EED-9131-3A91B5FBB83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6627" name="ノート プレースホルダ 2">
            <a:extLst>
              <a:ext uri="{FF2B5EF4-FFF2-40B4-BE49-F238E27FC236}">
                <a16:creationId xmlns:a16="http://schemas.microsoft.com/office/drawing/2014/main" id="{B9BFCDBE-01FE-4C02-B26D-53CFF34A99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6628" name="スライド番号プレースホルダ 3">
            <a:extLst>
              <a:ext uri="{FF2B5EF4-FFF2-40B4-BE49-F238E27FC236}">
                <a16:creationId xmlns:a16="http://schemas.microsoft.com/office/drawing/2014/main" id="{EA441F08-107B-43B3-909D-44321C95A03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D7FAA7C-1FF6-46A3-986B-69F5FFED41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スライド イメージ プレースホルダ 1">
            <a:extLst>
              <a:ext uri="{FF2B5EF4-FFF2-40B4-BE49-F238E27FC236}">
                <a16:creationId xmlns:a16="http://schemas.microsoft.com/office/drawing/2014/main" id="{D2D84511-CD26-43F9-AF01-B621EB72628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8675" name="ノート プレースホルダ 2">
            <a:extLst>
              <a:ext uri="{FF2B5EF4-FFF2-40B4-BE49-F238E27FC236}">
                <a16:creationId xmlns:a16="http://schemas.microsoft.com/office/drawing/2014/main" id="{14BFDDC7-27DB-4C3F-A424-8F55E2F8452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8676" name="スライド番号プレースホルダ 3">
            <a:extLst>
              <a:ext uri="{FF2B5EF4-FFF2-40B4-BE49-F238E27FC236}">
                <a16:creationId xmlns:a16="http://schemas.microsoft.com/office/drawing/2014/main" id="{EB94E37E-6BA5-4358-ACFC-61D0B1FA649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7D26C79-57AB-4960-B817-EF555215DE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スライド イメージ プレースホルダ 1">
            <a:extLst>
              <a:ext uri="{FF2B5EF4-FFF2-40B4-BE49-F238E27FC236}">
                <a16:creationId xmlns:a16="http://schemas.microsoft.com/office/drawing/2014/main" id="{47BA56B1-DCFB-417A-8E30-C64EEDAE7AA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ノート プレースホルダ 2">
            <a:extLst>
              <a:ext uri="{FF2B5EF4-FFF2-40B4-BE49-F238E27FC236}">
                <a16:creationId xmlns:a16="http://schemas.microsoft.com/office/drawing/2014/main" id="{D40AB63D-29DD-4278-A4F2-832710C8F05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0724" name="スライド番号プレースホルダ 3">
            <a:extLst>
              <a:ext uri="{FF2B5EF4-FFF2-40B4-BE49-F238E27FC236}">
                <a16:creationId xmlns:a16="http://schemas.microsoft.com/office/drawing/2014/main" id="{665C4AE7-788E-430F-9A60-5A27A563987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7CF1172-9C04-43EE-8963-20E4EF9A426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スライド イメージ プレースホルダ 1">
            <a:extLst>
              <a:ext uri="{FF2B5EF4-FFF2-40B4-BE49-F238E27FC236}">
                <a16:creationId xmlns:a16="http://schemas.microsoft.com/office/drawing/2014/main" id="{1B52706B-1C2F-4393-B085-1078971D0D6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2771" name="ノート プレースホルダ 2">
            <a:extLst>
              <a:ext uri="{FF2B5EF4-FFF2-40B4-BE49-F238E27FC236}">
                <a16:creationId xmlns:a16="http://schemas.microsoft.com/office/drawing/2014/main" id="{434370CE-ABD1-48DC-A20D-5D93ADB5A4E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2772" name="スライド番号プレースホルダ 3">
            <a:extLst>
              <a:ext uri="{FF2B5EF4-FFF2-40B4-BE49-F238E27FC236}">
                <a16:creationId xmlns:a16="http://schemas.microsoft.com/office/drawing/2014/main" id="{271396AE-2365-4C1F-9D4F-B8011643C3F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6F0EE82-FECC-4193-AAD6-B72AA8F2AAB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スライド イメージ プレースホルダ 1">
            <a:extLst>
              <a:ext uri="{FF2B5EF4-FFF2-40B4-BE49-F238E27FC236}">
                <a16:creationId xmlns:a16="http://schemas.microsoft.com/office/drawing/2014/main" id="{2F6ADE3D-5B6B-4E28-94A4-66F281C7F40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ノート プレースホルダ 2">
            <a:extLst>
              <a:ext uri="{FF2B5EF4-FFF2-40B4-BE49-F238E27FC236}">
                <a16:creationId xmlns:a16="http://schemas.microsoft.com/office/drawing/2014/main" id="{974980DF-3BDB-4BAD-8F86-64CF17AF08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4820" name="スライド番号プレースホルダ 3">
            <a:extLst>
              <a:ext uri="{FF2B5EF4-FFF2-40B4-BE49-F238E27FC236}">
                <a16:creationId xmlns:a16="http://schemas.microsoft.com/office/drawing/2014/main" id="{22B84173-06B0-4F4A-BAA8-3718832BB3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BBEE0E-0861-4360-82D3-21AC3FAFFA2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スライド イメージ プレースホルダ 1">
            <a:extLst>
              <a:ext uri="{FF2B5EF4-FFF2-40B4-BE49-F238E27FC236}">
                <a16:creationId xmlns:a16="http://schemas.microsoft.com/office/drawing/2014/main" id="{0817F193-65BA-434D-997C-F3E47E98E4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6867" name="ノート プレースホルダ 2">
            <a:extLst>
              <a:ext uri="{FF2B5EF4-FFF2-40B4-BE49-F238E27FC236}">
                <a16:creationId xmlns:a16="http://schemas.microsoft.com/office/drawing/2014/main" id="{1A2920C0-DA22-40B0-B66D-E14236F310F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6868" name="スライド番号プレースホルダ 3">
            <a:extLst>
              <a:ext uri="{FF2B5EF4-FFF2-40B4-BE49-F238E27FC236}">
                <a16:creationId xmlns:a16="http://schemas.microsoft.com/office/drawing/2014/main" id="{883ACF48-B332-4B49-B345-F0F55856CC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218FED5-4BFD-4745-A11D-96D8C33CA88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スライド イメージ プレースホルダ 1">
            <a:extLst>
              <a:ext uri="{FF2B5EF4-FFF2-40B4-BE49-F238E27FC236}">
                <a16:creationId xmlns:a16="http://schemas.microsoft.com/office/drawing/2014/main" id="{F3F9EDBC-8AD7-42D3-9711-1BE31B89A8E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8915" name="ノート プレースホルダ 2">
            <a:extLst>
              <a:ext uri="{FF2B5EF4-FFF2-40B4-BE49-F238E27FC236}">
                <a16:creationId xmlns:a16="http://schemas.microsoft.com/office/drawing/2014/main" id="{461EF6A6-E1DA-43F7-B440-362429DA348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38916" name="スライド番号プレースホルダ 3">
            <a:extLst>
              <a:ext uri="{FF2B5EF4-FFF2-40B4-BE49-F238E27FC236}">
                <a16:creationId xmlns:a16="http://schemas.microsoft.com/office/drawing/2014/main" id="{6E730906-EEF7-4802-8982-10FEE7EB691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E124885-87F2-482D-B380-FD08D66D534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スライド イメージ プレースホルダ 1">
            <a:extLst>
              <a:ext uri="{FF2B5EF4-FFF2-40B4-BE49-F238E27FC236}">
                <a16:creationId xmlns:a16="http://schemas.microsoft.com/office/drawing/2014/main" id="{4B534E48-6DC7-496E-87E5-D601AEBA102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0963" name="ノート プレースホルダ 2">
            <a:extLst>
              <a:ext uri="{FF2B5EF4-FFF2-40B4-BE49-F238E27FC236}">
                <a16:creationId xmlns:a16="http://schemas.microsoft.com/office/drawing/2014/main" id="{77F74844-CF60-4783-A030-04CB8DC941A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0964" name="スライド番号プレースホルダ 3">
            <a:extLst>
              <a:ext uri="{FF2B5EF4-FFF2-40B4-BE49-F238E27FC236}">
                <a16:creationId xmlns:a16="http://schemas.microsoft.com/office/drawing/2014/main" id="{3E449770-7B56-4124-AAD6-C9B6EB53813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8BB3D92-DFF0-483A-AEA9-AF6E113022F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スライド イメージ プレースホルダ 1">
            <a:extLst>
              <a:ext uri="{FF2B5EF4-FFF2-40B4-BE49-F238E27FC236}">
                <a16:creationId xmlns:a16="http://schemas.microsoft.com/office/drawing/2014/main" id="{20741F1C-128D-490E-AE02-B3DCE627524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ノート プレースホルダ 2">
            <a:extLst>
              <a:ext uri="{FF2B5EF4-FFF2-40B4-BE49-F238E27FC236}">
                <a16:creationId xmlns:a16="http://schemas.microsoft.com/office/drawing/2014/main" id="{D3F4658F-9975-467B-95BA-7877347D78B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48" name="スライド番号プレースホルダ 3">
            <a:extLst>
              <a:ext uri="{FF2B5EF4-FFF2-40B4-BE49-F238E27FC236}">
                <a16:creationId xmlns:a16="http://schemas.microsoft.com/office/drawing/2014/main" id="{4083EBF5-DB01-483E-8D32-F1ED30CFC1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652756D-CB1C-4108-B48D-7EF1BD4752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スライド イメージ プレースホルダ 1">
            <a:extLst>
              <a:ext uri="{FF2B5EF4-FFF2-40B4-BE49-F238E27FC236}">
                <a16:creationId xmlns:a16="http://schemas.microsoft.com/office/drawing/2014/main" id="{7E8BA567-428A-4B4C-A64C-522AF0C3981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3011" name="ノート プレースホルダ 2">
            <a:extLst>
              <a:ext uri="{FF2B5EF4-FFF2-40B4-BE49-F238E27FC236}">
                <a16:creationId xmlns:a16="http://schemas.microsoft.com/office/drawing/2014/main" id="{55E27AB3-ACC2-42D6-89AE-DA1F14BCD1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43012" name="スライド番号プレースホルダ 3">
            <a:extLst>
              <a:ext uri="{FF2B5EF4-FFF2-40B4-BE49-F238E27FC236}">
                <a16:creationId xmlns:a16="http://schemas.microsoft.com/office/drawing/2014/main" id="{50D9085B-552F-4ACF-8529-7D7096906B4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476D7A9-C1BA-4091-A73F-CA2858C5D98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スライド イメージ プレースホルダ 1">
            <a:extLst>
              <a:ext uri="{FF2B5EF4-FFF2-40B4-BE49-F238E27FC236}">
                <a16:creationId xmlns:a16="http://schemas.microsoft.com/office/drawing/2014/main" id="{195587B7-C7D5-4676-A98F-47027D91A6A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5059" name="ノート プレースホルダ 2">
            <a:extLst>
              <a:ext uri="{FF2B5EF4-FFF2-40B4-BE49-F238E27FC236}">
                <a16:creationId xmlns:a16="http://schemas.microsoft.com/office/drawing/2014/main" id="{0B25AFA4-8BF3-499B-B595-0336EA76CB3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5060" name="スライド番号プレースホルダ 3">
            <a:extLst>
              <a:ext uri="{FF2B5EF4-FFF2-40B4-BE49-F238E27FC236}">
                <a16:creationId xmlns:a16="http://schemas.microsoft.com/office/drawing/2014/main" id="{6D2B3F66-2D1D-4552-AFC0-4E06D91B7BD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C402587-45B0-4F65-BF04-96C2E353A01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スライド イメージ プレースホルダ 1">
            <a:extLst>
              <a:ext uri="{FF2B5EF4-FFF2-40B4-BE49-F238E27FC236}">
                <a16:creationId xmlns:a16="http://schemas.microsoft.com/office/drawing/2014/main" id="{DA427B01-8FCF-4C6C-A645-BFEC196BBDD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7107" name="ノート プレースホルダ 2">
            <a:extLst>
              <a:ext uri="{FF2B5EF4-FFF2-40B4-BE49-F238E27FC236}">
                <a16:creationId xmlns:a16="http://schemas.microsoft.com/office/drawing/2014/main" id="{E73E63D2-86C0-44A8-A6E3-55E537601F6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7108" name="スライド番号プレースホルダ 3">
            <a:extLst>
              <a:ext uri="{FF2B5EF4-FFF2-40B4-BE49-F238E27FC236}">
                <a16:creationId xmlns:a16="http://schemas.microsoft.com/office/drawing/2014/main" id="{D9B82B1A-A59D-455C-9753-A339CF6989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5FA55B7-B3A3-477D-A326-5A5C439B65A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スライド イメージ プレースホルダ 1">
            <a:extLst>
              <a:ext uri="{FF2B5EF4-FFF2-40B4-BE49-F238E27FC236}">
                <a16:creationId xmlns:a16="http://schemas.microsoft.com/office/drawing/2014/main" id="{22AEB9BD-8002-4868-BE19-2DD80FBBA82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9155" name="ノート プレースホルダ 2">
            <a:extLst>
              <a:ext uri="{FF2B5EF4-FFF2-40B4-BE49-F238E27FC236}">
                <a16:creationId xmlns:a16="http://schemas.microsoft.com/office/drawing/2014/main" id="{AB2B4C28-C6B7-4325-B606-DA890D3307F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49156" name="スライド番号プレースホルダ 3">
            <a:extLst>
              <a:ext uri="{FF2B5EF4-FFF2-40B4-BE49-F238E27FC236}">
                <a16:creationId xmlns:a16="http://schemas.microsoft.com/office/drawing/2014/main" id="{5220658E-FA3F-47BE-93E5-6C7D6AA34C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483AF18-E1FF-4068-9EE5-D48B312FE9A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スライド イメージ プレースホルダ 1">
            <a:extLst>
              <a:ext uri="{FF2B5EF4-FFF2-40B4-BE49-F238E27FC236}">
                <a16:creationId xmlns:a16="http://schemas.microsoft.com/office/drawing/2014/main" id="{1457B3FF-803C-4B7B-88FD-7708F89DB5B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1203" name="ノート プレースホルダ 2">
            <a:extLst>
              <a:ext uri="{FF2B5EF4-FFF2-40B4-BE49-F238E27FC236}">
                <a16:creationId xmlns:a16="http://schemas.microsoft.com/office/drawing/2014/main" id="{4F2EB6F0-097E-404D-9071-B04D65D9144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1204" name="スライド番号プレースホルダ 3">
            <a:extLst>
              <a:ext uri="{FF2B5EF4-FFF2-40B4-BE49-F238E27FC236}">
                <a16:creationId xmlns:a16="http://schemas.microsoft.com/office/drawing/2014/main" id="{F7AB1D85-430E-47C6-8807-3AE72A3658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B78CF69-FFC8-4D94-917E-1CDB6EADF92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スライド イメージ プレースホルダ 1">
            <a:extLst>
              <a:ext uri="{FF2B5EF4-FFF2-40B4-BE49-F238E27FC236}">
                <a16:creationId xmlns:a16="http://schemas.microsoft.com/office/drawing/2014/main" id="{1240B6EA-A101-4304-A826-91284A8FE49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3251" name="ノート プレースホルダ 2">
            <a:extLst>
              <a:ext uri="{FF2B5EF4-FFF2-40B4-BE49-F238E27FC236}">
                <a16:creationId xmlns:a16="http://schemas.microsoft.com/office/drawing/2014/main" id="{1DA48A93-7ABE-4759-9E99-535D15ED8E0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3252" name="スライド番号プレースホルダ 3">
            <a:extLst>
              <a:ext uri="{FF2B5EF4-FFF2-40B4-BE49-F238E27FC236}">
                <a16:creationId xmlns:a16="http://schemas.microsoft.com/office/drawing/2014/main" id="{48E2367C-F5D3-47F0-B08C-EAC13A7EF2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90C9E6-AF47-404D-9F53-FF75B02D909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スライド イメージ プレースホルダ 1">
            <a:extLst>
              <a:ext uri="{FF2B5EF4-FFF2-40B4-BE49-F238E27FC236}">
                <a16:creationId xmlns:a16="http://schemas.microsoft.com/office/drawing/2014/main" id="{2204A954-46D4-4583-BD84-B33AF855B2D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5299" name="ノート プレースホルダ 2">
            <a:extLst>
              <a:ext uri="{FF2B5EF4-FFF2-40B4-BE49-F238E27FC236}">
                <a16:creationId xmlns:a16="http://schemas.microsoft.com/office/drawing/2014/main" id="{DD88FF46-6FC5-431C-8863-C3D400D2A8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55300" name="スライド番号プレースホルダ 3">
            <a:extLst>
              <a:ext uri="{FF2B5EF4-FFF2-40B4-BE49-F238E27FC236}">
                <a16:creationId xmlns:a16="http://schemas.microsoft.com/office/drawing/2014/main" id="{00FB6383-1365-41AE-B5B4-123D47DF3A2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1909678-E6FF-4466-8401-F4DE7DECCCE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29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スライド イメージ プレースホルダ 1">
            <a:extLst>
              <a:ext uri="{FF2B5EF4-FFF2-40B4-BE49-F238E27FC236}">
                <a16:creationId xmlns:a16="http://schemas.microsoft.com/office/drawing/2014/main" id="{D1D41F4C-1C92-4761-ACC7-BD368E0FB15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7347" name="ノート プレースホルダ 2">
            <a:extLst>
              <a:ext uri="{FF2B5EF4-FFF2-40B4-BE49-F238E27FC236}">
                <a16:creationId xmlns:a16="http://schemas.microsoft.com/office/drawing/2014/main" id="{760F7135-4B9F-408F-9EB1-60E2AE340B1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7348" name="スライド番号プレースホルダ 3">
            <a:extLst>
              <a:ext uri="{FF2B5EF4-FFF2-40B4-BE49-F238E27FC236}">
                <a16:creationId xmlns:a16="http://schemas.microsoft.com/office/drawing/2014/main" id="{283BC581-3746-4C59-B51C-53D2B6BF9A4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AC0EA53-AE2A-4F11-BAA1-BB0EBBEC5F2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スライド イメージ プレースホルダ 1">
            <a:extLst>
              <a:ext uri="{FF2B5EF4-FFF2-40B4-BE49-F238E27FC236}">
                <a16:creationId xmlns:a16="http://schemas.microsoft.com/office/drawing/2014/main" id="{5B12CA97-7C6D-4248-A121-E9BEA4F0CBB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9395" name="ノート プレースホルダ 2">
            <a:extLst>
              <a:ext uri="{FF2B5EF4-FFF2-40B4-BE49-F238E27FC236}">
                <a16:creationId xmlns:a16="http://schemas.microsoft.com/office/drawing/2014/main" id="{CC37AFA5-283F-4A95-AD26-A322FF5385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59396" name="スライド番号プレースホルダ 3">
            <a:extLst>
              <a:ext uri="{FF2B5EF4-FFF2-40B4-BE49-F238E27FC236}">
                <a16:creationId xmlns:a16="http://schemas.microsoft.com/office/drawing/2014/main" id="{D280F67F-30B8-46C3-B36B-34FD5AB5A0A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A72447D-ADF6-44FC-8AC2-DA13F1CA3C7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スライド イメージ プレースホルダ 1">
            <a:extLst>
              <a:ext uri="{FF2B5EF4-FFF2-40B4-BE49-F238E27FC236}">
                <a16:creationId xmlns:a16="http://schemas.microsoft.com/office/drawing/2014/main" id="{2E2DD147-3BDF-4E32-8FEC-3DFEBC03262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43" name="ノート プレースホルダ 2">
            <a:extLst>
              <a:ext uri="{FF2B5EF4-FFF2-40B4-BE49-F238E27FC236}">
                <a16:creationId xmlns:a16="http://schemas.microsoft.com/office/drawing/2014/main" id="{552745B0-C050-491C-9832-D815B7BE7E6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1444" name="スライド番号プレースホルダ 3">
            <a:extLst>
              <a:ext uri="{FF2B5EF4-FFF2-40B4-BE49-F238E27FC236}">
                <a16:creationId xmlns:a16="http://schemas.microsoft.com/office/drawing/2014/main" id="{41905C82-6355-4CC8-940D-3FF6EA1D311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A10CB37-ABA0-44B8-8310-F87181CF0A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スライド イメージ プレースホルダ 1">
            <a:extLst>
              <a:ext uri="{FF2B5EF4-FFF2-40B4-BE49-F238E27FC236}">
                <a16:creationId xmlns:a16="http://schemas.microsoft.com/office/drawing/2014/main" id="{9169DB4D-8CCC-4FD3-8C4C-1482A99BA8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5" name="ノート プレースホルダ 2">
            <a:extLst>
              <a:ext uri="{FF2B5EF4-FFF2-40B4-BE49-F238E27FC236}">
                <a16:creationId xmlns:a16="http://schemas.microsoft.com/office/drawing/2014/main" id="{D9F38933-7944-4EBA-8B7B-A531C12D11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196" name="スライド番号プレースホルダ 3">
            <a:extLst>
              <a:ext uri="{FF2B5EF4-FFF2-40B4-BE49-F238E27FC236}">
                <a16:creationId xmlns:a16="http://schemas.microsoft.com/office/drawing/2014/main" id="{2F211810-D2DC-4D45-8BDD-322B3670E51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F1DEF65-F56A-490D-92C6-AA6F24CAE8B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スライド イメージ プレースホルダ 1">
            <a:extLst>
              <a:ext uri="{FF2B5EF4-FFF2-40B4-BE49-F238E27FC236}">
                <a16:creationId xmlns:a16="http://schemas.microsoft.com/office/drawing/2014/main" id="{2FF00D92-72CB-4058-93AA-0F090BB2709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3491" name="ノート プレースホルダ 2">
            <a:extLst>
              <a:ext uri="{FF2B5EF4-FFF2-40B4-BE49-F238E27FC236}">
                <a16:creationId xmlns:a16="http://schemas.microsoft.com/office/drawing/2014/main" id="{DA8CD936-C886-4B45-B978-9A235B3E8F5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3492" name="スライド番号プレースホルダ 3">
            <a:extLst>
              <a:ext uri="{FF2B5EF4-FFF2-40B4-BE49-F238E27FC236}">
                <a16:creationId xmlns:a16="http://schemas.microsoft.com/office/drawing/2014/main" id="{0B838882-8C2C-4070-A61D-723FEDE8923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BDCE6C9-CF29-4420-BA45-354481670A9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スライド イメージ プレースホルダ 1">
            <a:extLst>
              <a:ext uri="{FF2B5EF4-FFF2-40B4-BE49-F238E27FC236}">
                <a16:creationId xmlns:a16="http://schemas.microsoft.com/office/drawing/2014/main" id="{D95B3DEB-BF7D-4C5D-AF68-CEDE8ADD2E8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ノート プレースホルダ 2">
            <a:extLst>
              <a:ext uri="{FF2B5EF4-FFF2-40B4-BE49-F238E27FC236}">
                <a16:creationId xmlns:a16="http://schemas.microsoft.com/office/drawing/2014/main" id="{774AA87E-8755-4002-B6C0-4580DEAEB48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5540" name="スライド番号プレースホルダ 3">
            <a:extLst>
              <a:ext uri="{FF2B5EF4-FFF2-40B4-BE49-F238E27FC236}">
                <a16:creationId xmlns:a16="http://schemas.microsoft.com/office/drawing/2014/main" id="{6AF53D30-C294-4548-9198-A8FF16902E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30AF1C7-D586-4453-B8F4-AC6BA7C1017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スライド イメージ プレースホルダ 1">
            <a:extLst>
              <a:ext uri="{FF2B5EF4-FFF2-40B4-BE49-F238E27FC236}">
                <a16:creationId xmlns:a16="http://schemas.microsoft.com/office/drawing/2014/main" id="{F7564018-766A-4610-A0A7-6AC5F96F34E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7587" name="ノート プレースホルダ 2">
            <a:extLst>
              <a:ext uri="{FF2B5EF4-FFF2-40B4-BE49-F238E27FC236}">
                <a16:creationId xmlns:a16="http://schemas.microsoft.com/office/drawing/2014/main" id="{748D2375-84EA-4564-8CE4-CB40E7529A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67588" name="スライド番号プレースホルダ 3">
            <a:extLst>
              <a:ext uri="{FF2B5EF4-FFF2-40B4-BE49-F238E27FC236}">
                <a16:creationId xmlns:a16="http://schemas.microsoft.com/office/drawing/2014/main" id="{CE379A64-F3F4-4CC0-BE32-EFC529BC0C9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E9E847-24F6-4A26-8372-F3EC378D225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スライド イメージ プレースホルダ 1">
            <a:extLst>
              <a:ext uri="{FF2B5EF4-FFF2-40B4-BE49-F238E27FC236}">
                <a16:creationId xmlns:a16="http://schemas.microsoft.com/office/drawing/2014/main" id="{4055B519-B081-4EE5-B777-E8CF667A47D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9635" name="ノート プレースホルダ 2">
            <a:extLst>
              <a:ext uri="{FF2B5EF4-FFF2-40B4-BE49-F238E27FC236}">
                <a16:creationId xmlns:a16="http://schemas.microsoft.com/office/drawing/2014/main" id="{1F56B6FB-0C53-446D-9D75-4A54C7296BD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69636" name="スライド番号プレースホルダ 3">
            <a:extLst>
              <a:ext uri="{FF2B5EF4-FFF2-40B4-BE49-F238E27FC236}">
                <a16:creationId xmlns:a16="http://schemas.microsoft.com/office/drawing/2014/main" id="{77E34B01-6C42-4C3C-AA5E-0D094D65686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6EA62EE-CBE4-4745-9D69-9C5002727E2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スライド イメージ プレースホルダ 1">
            <a:extLst>
              <a:ext uri="{FF2B5EF4-FFF2-40B4-BE49-F238E27FC236}">
                <a16:creationId xmlns:a16="http://schemas.microsoft.com/office/drawing/2014/main" id="{90623BDF-0A30-4F93-B749-1006A8FF9C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ノート プレースホルダ 2">
            <a:extLst>
              <a:ext uri="{FF2B5EF4-FFF2-40B4-BE49-F238E27FC236}">
                <a16:creationId xmlns:a16="http://schemas.microsoft.com/office/drawing/2014/main" id="{BBBF8806-D348-4D96-945A-19B81AB77D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1684" name="スライド番号プレースホルダ 3">
            <a:extLst>
              <a:ext uri="{FF2B5EF4-FFF2-40B4-BE49-F238E27FC236}">
                <a16:creationId xmlns:a16="http://schemas.microsoft.com/office/drawing/2014/main" id="{732EAD13-6CA6-42C9-BA9A-9F8FE3CBFC5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48E940A-3308-4A56-B30E-A5F1A71E1B4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スライド イメージ プレースホルダ 1">
            <a:extLst>
              <a:ext uri="{FF2B5EF4-FFF2-40B4-BE49-F238E27FC236}">
                <a16:creationId xmlns:a16="http://schemas.microsoft.com/office/drawing/2014/main" id="{FE2D61DE-7097-4B5B-AD3C-89EFCCA7F67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3731" name="ノート プレースホルダ 2">
            <a:extLst>
              <a:ext uri="{FF2B5EF4-FFF2-40B4-BE49-F238E27FC236}">
                <a16:creationId xmlns:a16="http://schemas.microsoft.com/office/drawing/2014/main" id="{C1C504BB-B79C-48AE-B1CE-A44EFF281D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3732" name="スライド番号プレースホルダ 3">
            <a:extLst>
              <a:ext uri="{FF2B5EF4-FFF2-40B4-BE49-F238E27FC236}">
                <a16:creationId xmlns:a16="http://schemas.microsoft.com/office/drawing/2014/main" id="{6EBCF5AA-BEE0-4BCA-8498-1754B99D451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49335B6-9781-4371-A126-50BBF867C6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39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スライド イメージ プレースホルダ 1">
            <a:extLst>
              <a:ext uri="{FF2B5EF4-FFF2-40B4-BE49-F238E27FC236}">
                <a16:creationId xmlns:a16="http://schemas.microsoft.com/office/drawing/2014/main" id="{2819E2CD-7DC0-48BC-AA8A-8C87EBFC98E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5779" name="ノート プレースホルダ 2">
            <a:extLst>
              <a:ext uri="{FF2B5EF4-FFF2-40B4-BE49-F238E27FC236}">
                <a16:creationId xmlns:a16="http://schemas.microsoft.com/office/drawing/2014/main" id="{BF735FC9-9F20-4776-B05E-1D094FFB4E5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5780" name="スライド番号プレースホルダ 3">
            <a:extLst>
              <a:ext uri="{FF2B5EF4-FFF2-40B4-BE49-F238E27FC236}">
                <a16:creationId xmlns:a16="http://schemas.microsoft.com/office/drawing/2014/main" id="{C21482E3-7EB3-4631-A89F-D3C41E69CCA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23C73AC-BAD4-4DB8-A99A-D150F372348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6" name="スライド イメージ プレースホルダ 1">
            <a:extLst>
              <a:ext uri="{FF2B5EF4-FFF2-40B4-BE49-F238E27FC236}">
                <a16:creationId xmlns:a16="http://schemas.microsoft.com/office/drawing/2014/main" id="{CB408BA6-3052-4DF4-86A1-889871CC9CF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7827" name="ノート プレースホルダ 2">
            <a:extLst>
              <a:ext uri="{FF2B5EF4-FFF2-40B4-BE49-F238E27FC236}">
                <a16:creationId xmlns:a16="http://schemas.microsoft.com/office/drawing/2014/main" id="{B272999E-E663-45B2-9990-B7D2A9389FF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7828" name="スライド番号プレースホルダ 3">
            <a:extLst>
              <a:ext uri="{FF2B5EF4-FFF2-40B4-BE49-F238E27FC236}">
                <a16:creationId xmlns:a16="http://schemas.microsoft.com/office/drawing/2014/main" id="{9B3D62AB-1C5F-46C7-B051-2F26C685AB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058447B-2C9A-4F3A-A951-885CB405FF7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4" name="スライド イメージ プレースホルダ 1">
            <a:extLst>
              <a:ext uri="{FF2B5EF4-FFF2-40B4-BE49-F238E27FC236}">
                <a16:creationId xmlns:a16="http://schemas.microsoft.com/office/drawing/2014/main" id="{E882F51C-1FF2-4283-A6C9-65F921C686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9875" name="ノート プレースホルダ 2">
            <a:extLst>
              <a:ext uri="{FF2B5EF4-FFF2-40B4-BE49-F238E27FC236}">
                <a16:creationId xmlns:a16="http://schemas.microsoft.com/office/drawing/2014/main" id="{455B6183-AF5B-47B2-83EC-391B07D8FB9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79876" name="スライド番号プレースホルダ 3">
            <a:extLst>
              <a:ext uri="{FF2B5EF4-FFF2-40B4-BE49-F238E27FC236}">
                <a16:creationId xmlns:a16="http://schemas.microsoft.com/office/drawing/2014/main" id="{34DFC7FB-BFF9-408B-A988-8B9857FC85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845275-9A70-4AD3-9118-4076AA1A455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スライド イメージ プレースホルダ 1">
            <a:extLst>
              <a:ext uri="{FF2B5EF4-FFF2-40B4-BE49-F238E27FC236}">
                <a16:creationId xmlns:a16="http://schemas.microsoft.com/office/drawing/2014/main" id="{7DD7B07D-EE06-4C1C-AF0C-9BAEF4527B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1923" name="ノート プレースホルダ 2">
            <a:extLst>
              <a:ext uri="{FF2B5EF4-FFF2-40B4-BE49-F238E27FC236}">
                <a16:creationId xmlns:a16="http://schemas.microsoft.com/office/drawing/2014/main" id="{3F8A8E4F-50E6-42CB-8C95-215E47901AD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1924" name="スライド番号プレースホルダ 3">
            <a:extLst>
              <a:ext uri="{FF2B5EF4-FFF2-40B4-BE49-F238E27FC236}">
                <a16:creationId xmlns:a16="http://schemas.microsoft.com/office/drawing/2014/main" id="{0A1DC8EB-1321-4CD4-B52B-26084F7A89C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CDC4BBF-BED9-4D7B-B834-C562CE627EC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2" name="スライド イメージ プレースホルダ 1">
            <a:extLst>
              <a:ext uri="{FF2B5EF4-FFF2-40B4-BE49-F238E27FC236}">
                <a16:creationId xmlns:a16="http://schemas.microsoft.com/office/drawing/2014/main" id="{7285F7F2-7936-4F1E-80E0-A456485DC35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3" name="ノート プレースホルダ 2">
            <a:extLst>
              <a:ext uri="{FF2B5EF4-FFF2-40B4-BE49-F238E27FC236}">
                <a16:creationId xmlns:a16="http://schemas.microsoft.com/office/drawing/2014/main" id="{3899670E-5CB0-47C0-8230-14CC96BA03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0244" name="スライド番号プレースホルダ 3">
            <a:extLst>
              <a:ext uri="{FF2B5EF4-FFF2-40B4-BE49-F238E27FC236}">
                <a16:creationId xmlns:a16="http://schemas.microsoft.com/office/drawing/2014/main" id="{3539D178-B605-4236-B6D5-5AA7615439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743E0154-DF61-4286-89E6-5D68F8A55A8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スライド イメージ プレースホルダ 1">
            <a:extLst>
              <a:ext uri="{FF2B5EF4-FFF2-40B4-BE49-F238E27FC236}">
                <a16:creationId xmlns:a16="http://schemas.microsoft.com/office/drawing/2014/main" id="{58C05B67-4E15-4696-9BEA-DB45D57D98E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3971" name="ノート プレースホルダ 2">
            <a:extLst>
              <a:ext uri="{FF2B5EF4-FFF2-40B4-BE49-F238E27FC236}">
                <a16:creationId xmlns:a16="http://schemas.microsoft.com/office/drawing/2014/main" id="{CB4A18D9-2CB1-41DF-B05A-2B5180A60A9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3972" name="スライド番号プレースホルダ 3">
            <a:extLst>
              <a:ext uri="{FF2B5EF4-FFF2-40B4-BE49-F238E27FC236}">
                <a16:creationId xmlns:a16="http://schemas.microsoft.com/office/drawing/2014/main" id="{A7D28982-5327-4370-807A-81E78E701A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04C0FBC-BC0A-4404-B472-BCC6A46FBE7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スライド イメージ プレースホルダ 1">
            <a:extLst>
              <a:ext uri="{FF2B5EF4-FFF2-40B4-BE49-F238E27FC236}">
                <a16:creationId xmlns:a16="http://schemas.microsoft.com/office/drawing/2014/main" id="{5FE0F6E4-2B03-48F0-B1CF-E185F7CB2B44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6019" name="ノート プレースホルダ 2">
            <a:extLst>
              <a:ext uri="{FF2B5EF4-FFF2-40B4-BE49-F238E27FC236}">
                <a16:creationId xmlns:a16="http://schemas.microsoft.com/office/drawing/2014/main" id="{08CE2126-852E-48B9-838B-39097A4F01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6020" name="スライド番号プレースホルダ 3">
            <a:extLst>
              <a:ext uri="{FF2B5EF4-FFF2-40B4-BE49-F238E27FC236}">
                <a16:creationId xmlns:a16="http://schemas.microsoft.com/office/drawing/2014/main" id="{DEA6CF3E-5632-481E-8488-CBA015FC5A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F5029CE-F685-476A-AC54-106C8CAFB66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スライド イメージ プレースホルダ 1">
            <a:extLst>
              <a:ext uri="{FF2B5EF4-FFF2-40B4-BE49-F238E27FC236}">
                <a16:creationId xmlns:a16="http://schemas.microsoft.com/office/drawing/2014/main" id="{70A12C65-DDB0-4DAF-8AE2-70C06AE928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8067" name="ノート プレースホルダ 2">
            <a:extLst>
              <a:ext uri="{FF2B5EF4-FFF2-40B4-BE49-F238E27FC236}">
                <a16:creationId xmlns:a16="http://schemas.microsoft.com/office/drawing/2014/main" id="{6D92F0B7-DA64-40F8-96A3-293E0E073F1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88068" name="スライド番号プレースホルダ 3">
            <a:extLst>
              <a:ext uri="{FF2B5EF4-FFF2-40B4-BE49-F238E27FC236}">
                <a16:creationId xmlns:a16="http://schemas.microsoft.com/office/drawing/2014/main" id="{32E476B5-E152-452E-AC0B-47DE54F8A58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6459E84-52A3-49D0-97DD-FE4D6676D06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スライド イメージ プレースホルダ 1">
            <a:extLst>
              <a:ext uri="{FF2B5EF4-FFF2-40B4-BE49-F238E27FC236}">
                <a16:creationId xmlns:a16="http://schemas.microsoft.com/office/drawing/2014/main" id="{6DDA14D9-A942-4961-99D7-2F9EEF2157A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0115" name="ノート プレースホルダ 2">
            <a:extLst>
              <a:ext uri="{FF2B5EF4-FFF2-40B4-BE49-F238E27FC236}">
                <a16:creationId xmlns:a16="http://schemas.microsoft.com/office/drawing/2014/main" id="{78289C5E-6581-412C-9DC8-63481D1CC92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0116" name="スライド番号プレースホルダ 3">
            <a:extLst>
              <a:ext uri="{FF2B5EF4-FFF2-40B4-BE49-F238E27FC236}">
                <a16:creationId xmlns:a16="http://schemas.microsoft.com/office/drawing/2014/main" id="{CED0F000-63CB-4C57-9CA5-D52879811E7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B558098-0BBF-40B5-862A-53F833ECC89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スライド イメージ プレースホルダ 1">
            <a:extLst>
              <a:ext uri="{FF2B5EF4-FFF2-40B4-BE49-F238E27FC236}">
                <a16:creationId xmlns:a16="http://schemas.microsoft.com/office/drawing/2014/main" id="{1141F204-65D0-4BF3-8D69-57C415B8503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2163" name="ノート プレースホルダ 2">
            <a:extLst>
              <a:ext uri="{FF2B5EF4-FFF2-40B4-BE49-F238E27FC236}">
                <a16:creationId xmlns:a16="http://schemas.microsoft.com/office/drawing/2014/main" id="{BCBE7DF8-CAC7-43E0-A2DA-4C094EC7C6F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2164" name="スライド番号プレースホルダ 3">
            <a:extLst>
              <a:ext uri="{FF2B5EF4-FFF2-40B4-BE49-F238E27FC236}">
                <a16:creationId xmlns:a16="http://schemas.microsoft.com/office/drawing/2014/main" id="{CAE2CE5D-8D56-459D-8DCF-63DE970DA9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626A293-B5B0-496F-9B35-1177C40585F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49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10" name="スライド イメージ プレースホルダ 1">
            <a:extLst>
              <a:ext uri="{FF2B5EF4-FFF2-40B4-BE49-F238E27FC236}">
                <a16:creationId xmlns:a16="http://schemas.microsoft.com/office/drawing/2014/main" id="{9B0697B4-502D-4664-9ECF-6B0D9CEE3D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4211" name="ノート プレースホルダ 2">
            <a:extLst>
              <a:ext uri="{FF2B5EF4-FFF2-40B4-BE49-F238E27FC236}">
                <a16:creationId xmlns:a16="http://schemas.microsoft.com/office/drawing/2014/main" id="{210C65E3-42F3-4374-99A5-8D0D9F7783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4212" name="スライド番号プレースホルダ 3">
            <a:extLst>
              <a:ext uri="{FF2B5EF4-FFF2-40B4-BE49-F238E27FC236}">
                <a16:creationId xmlns:a16="http://schemas.microsoft.com/office/drawing/2014/main" id="{237B0E7D-14CC-408B-A6E4-40C626508B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5F187E7-F79D-4296-AE5B-E3C9A7E678E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8" name="スライド イメージ プレースホルダ 1">
            <a:extLst>
              <a:ext uri="{FF2B5EF4-FFF2-40B4-BE49-F238E27FC236}">
                <a16:creationId xmlns:a16="http://schemas.microsoft.com/office/drawing/2014/main" id="{0BB17DBC-A9E1-423F-81C1-6A44778442C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6259" name="ノート プレースホルダ 2">
            <a:extLst>
              <a:ext uri="{FF2B5EF4-FFF2-40B4-BE49-F238E27FC236}">
                <a16:creationId xmlns:a16="http://schemas.microsoft.com/office/drawing/2014/main" id="{7C114293-2620-40C4-8B0D-40220A45F05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6260" name="スライド番号プレースホルダ 3">
            <a:extLst>
              <a:ext uri="{FF2B5EF4-FFF2-40B4-BE49-F238E27FC236}">
                <a16:creationId xmlns:a16="http://schemas.microsoft.com/office/drawing/2014/main" id="{EE609101-68DB-4A08-A5FA-93012A0158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98B1BD7-FC48-404A-81C8-C0AF4CA205C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スライド イメージ プレースホルダ 1">
            <a:extLst>
              <a:ext uri="{FF2B5EF4-FFF2-40B4-BE49-F238E27FC236}">
                <a16:creationId xmlns:a16="http://schemas.microsoft.com/office/drawing/2014/main" id="{AAF80709-120C-49DA-8C0F-A455891CCE3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98307" name="ノート プレースホルダ 2">
            <a:extLst>
              <a:ext uri="{FF2B5EF4-FFF2-40B4-BE49-F238E27FC236}">
                <a16:creationId xmlns:a16="http://schemas.microsoft.com/office/drawing/2014/main" id="{24F60C75-DE33-4C8F-BAAF-68513ECEC9B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98308" name="スライド番号プレースホルダ 3">
            <a:extLst>
              <a:ext uri="{FF2B5EF4-FFF2-40B4-BE49-F238E27FC236}">
                <a16:creationId xmlns:a16="http://schemas.microsoft.com/office/drawing/2014/main" id="{36747960-56EC-4081-9875-07F3A1D510B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5B2B48F-6DCB-4E26-9EBF-3CC02D14121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4" name="スライド イメージ プレースホルダ 1">
            <a:extLst>
              <a:ext uri="{FF2B5EF4-FFF2-40B4-BE49-F238E27FC236}">
                <a16:creationId xmlns:a16="http://schemas.microsoft.com/office/drawing/2014/main" id="{7F241676-F5CB-491A-BEFE-1E00F6A477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0355" name="ノート プレースホルダ 2">
            <a:extLst>
              <a:ext uri="{FF2B5EF4-FFF2-40B4-BE49-F238E27FC236}">
                <a16:creationId xmlns:a16="http://schemas.microsoft.com/office/drawing/2014/main" id="{2EDF62B5-2A4B-4B41-B59D-59192324377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00356" name="スライド番号プレースホルダ 3">
            <a:extLst>
              <a:ext uri="{FF2B5EF4-FFF2-40B4-BE49-F238E27FC236}">
                <a16:creationId xmlns:a16="http://schemas.microsoft.com/office/drawing/2014/main" id="{2E0BC426-E4E4-4E28-AE70-4244401E78E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F97A34B-D09C-49DF-BD48-2B0A3DEFEB4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スライド イメージ プレースホルダ 1">
            <a:extLst>
              <a:ext uri="{FF2B5EF4-FFF2-40B4-BE49-F238E27FC236}">
                <a16:creationId xmlns:a16="http://schemas.microsoft.com/office/drawing/2014/main" id="{48B89E28-BFBA-4E82-98A8-479095FAC0B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2403" name="ノート プレースホルダ 2">
            <a:extLst>
              <a:ext uri="{FF2B5EF4-FFF2-40B4-BE49-F238E27FC236}">
                <a16:creationId xmlns:a16="http://schemas.microsoft.com/office/drawing/2014/main" id="{1E83F0FA-68D4-43F8-84D5-5B854527742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02404" name="スライド番号プレースホルダ 3">
            <a:extLst>
              <a:ext uri="{FF2B5EF4-FFF2-40B4-BE49-F238E27FC236}">
                <a16:creationId xmlns:a16="http://schemas.microsoft.com/office/drawing/2014/main" id="{2B5B44AA-04AB-49C8-A5F3-B6725F5F760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86238EC-2EFA-4745-9204-46BC30170D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90" name="スライド イメージ プレースホルダ 1">
            <a:extLst>
              <a:ext uri="{FF2B5EF4-FFF2-40B4-BE49-F238E27FC236}">
                <a16:creationId xmlns:a16="http://schemas.microsoft.com/office/drawing/2014/main" id="{7D0F87A9-2AB7-408C-B7E1-F8FC7962DD1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91" name="ノート プレースホルダ 2">
            <a:extLst>
              <a:ext uri="{FF2B5EF4-FFF2-40B4-BE49-F238E27FC236}">
                <a16:creationId xmlns:a16="http://schemas.microsoft.com/office/drawing/2014/main" id="{19526695-C05E-4146-80C1-97EE94A2B18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292" name="スライド番号プレースホルダ 3">
            <a:extLst>
              <a:ext uri="{FF2B5EF4-FFF2-40B4-BE49-F238E27FC236}">
                <a16:creationId xmlns:a16="http://schemas.microsoft.com/office/drawing/2014/main" id="{9C3B9D76-EA3B-456C-B0CF-646C28FB665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C447BBD-45CF-402D-B442-5F255112992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スライド イメージ プレースホルダ 1">
            <a:extLst>
              <a:ext uri="{FF2B5EF4-FFF2-40B4-BE49-F238E27FC236}">
                <a16:creationId xmlns:a16="http://schemas.microsoft.com/office/drawing/2014/main" id="{B1A4A082-1A3A-442D-9F7C-4AB978B3D16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4451" name="ノート プレースホルダ 2">
            <a:extLst>
              <a:ext uri="{FF2B5EF4-FFF2-40B4-BE49-F238E27FC236}">
                <a16:creationId xmlns:a16="http://schemas.microsoft.com/office/drawing/2014/main" id="{A524DE15-90CF-4EF4-A369-5C2C5EC616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04452" name="スライド番号プレースホルダ 3">
            <a:extLst>
              <a:ext uri="{FF2B5EF4-FFF2-40B4-BE49-F238E27FC236}">
                <a16:creationId xmlns:a16="http://schemas.microsoft.com/office/drawing/2014/main" id="{53DF8C59-66C7-4E80-BB1E-E6A4250654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08BC03B-6024-4F2B-9925-46CDA97E1AB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8" name="スライド イメージ プレースホルダ 1">
            <a:extLst>
              <a:ext uri="{FF2B5EF4-FFF2-40B4-BE49-F238E27FC236}">
                <a16:creationId xmlns:a16="http://schemas.microsoft.com/office/drawing/2014/main" id="{EEE42D8D-A58F-4E72-9DB9-10EA7D3F52E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6499" name="ノート プレースホルダ 2">
            <a:extLst>
              <a:ext uri="{FF2B5EF4-FFF2-40B4-BE49-F238E27FC236}">
                <a16:creationId xmlns:a16="http://schemas.microsoft.com/office/drawing/2014/main" id="{7012B37C-7577-4CF7-8B42-8A5C174F3CE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06500" name="スライド番号プレースホルダ 3">
            <a:extLst>
              <a:ext uri="{FF2B5EF4-FFF2-40B4-BE49-F238E27FC236}">
                <a16:creationId xmlns:a16="http://schemas.microsoft.com/office/drawing/2014/main" id="{3F4FD2F6-CA80-467F-A975-D7C88ECE0C5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321E5A2-B630-4BE0-8947-9D9E3500D1B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スライド イメージ プレースホルダ 1">
            <a:extLst>
              <a:ext uri="{FF2B5EF4-FFF2-40B4-BE49-F238E27FC236}">
                <a16:creationId xmlns:a16="http://schemas.microsoft.com/office/drawing/2014/main" id="{D62EDF32-71F3-44A8-BA95-1152AF655C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7" name="ノート プレースホルダ 2">
            <a:extLst>
              <a:ext uri="{FF2B5EF4-FFF2-40B4-BE49-F238E27FC236}">
                <a16:creationId xmlns:a16="http://schemas.microsoft.com/office/drawing/2014/main" id="{13BF2A8E-D93B-4295-8472-49532960DDD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08548" name="スライド番号プレースホルダ 3">
            <a:extLst>
              <a:ext uri="{FF2B5EF4-FFF2-40B4-BE49-F238E27FC236}">
                <a16:creationId xmlns:a16="http://schemas.microsoft.com/office/drawing/2014/main" id="{00A5E1C5-451B-41A9-9D72-7B1345D98BF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EF1BB13-08D8-47FF-8BAA-23E062E02CB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スライド イメージ プレースホルダ 1">
            <a:extLst>
              <a:ext uri="{FF2B5EF4-FFF2-40B4-BE49-F238E27FC236}">
                <a16:creationId xmlns:a16="http://schemas.microsoft.com/office/drawing/2014/main" id="{D385D6F0-A0B0-44E3-A961-A65BFF5B6E8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5" name="ノート プレースホルダ 2">
            <a:extLst>
              <a:ext uri="{FF2B5EF4-FFF2-40B4-BE49-F238E27FC236}">
                <a16:creationId xmlns:a16="http://schemas.microsoft.com/office/drawing/2014/main" id="{D7632756-17CA-409A-A832-352F0795677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10596" name="スライド番号プレースホルダ 3">
            <a:extLst>
              <a:ext uri="{FF2B5EF4-FFF2-40B4-BE49-F238E27FC236}">
                <a16:creationId xmlns:a16="http://schemas.microsoft.com/office/drawing/2014/main" id="{60040E4D-794E-4624-B524-F2520957D27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2E3B2E5-56EC-486F-A6E6-9F201AB69E91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スライド イメージ プレースホルダ 1">
            <a:extLst>
              <a:ext uri="{FF2B5EF4-FFF2-40B4-BE49-F238E27FC236}">
                <a16:creationId xmlns:a16="http://schemas.microsoft.com/office/drawing/2014/main" id="{31461A78-E66B-4C01-8063-6216A97D67E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3" name="ノート プレースホルダ 2">
            <a:extLst>
              <a:ext uri="{FF2B5EF4-FFF2-40B4-BE49-F238E27FC236}">
                <a16:creationId xmlns:a16="http://schemas.microsoft.com/office/drawing/2014/main" id="{1236A8FE-22A3-480C-9795-D8EFB4B105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9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12644" name="スライド番号プレースホルダ 3">
            <a:extLst>
              <a:ext uri="{FF2B5EF4-FFF2-40B4-BE49-F238E27FC236}">
                <a16:creationId xmlns:a16="http://schemas.microsoft.com/office/drawing/2014/main" id="{9340A9F9-AFAA-44B2-B065-E7BE562DB1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441D237-ED02-428F-969E-325703ED923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59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スライド イメージ プレースホルダ 1">
            <a:extLst>
              <a:ext uri="{FF2B5EF4-FFF2-40B4-BE49-F238E27FC236}">
                <a16:creationId xmlns:a16="http://schemas.microsoft.com/office/drawing/2014/main" id="{0A94C607-5665-4277-A3EA-838ADEAB97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1" name="ノート プレースホルダ 2">
            <a:extLst>
              <a:ext uri="{FF2B5EF4-FFF2-40B4-BE49-F238E27FC236}">
                <a16:creationId xmlns:a16="http://schemas.microsoft.com/office/drawing/2014/main" id="{6936192F-555C-4556-889E-E7D196D9541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4692" name="スライド番号プレースホルダ 3">
            <a:extLst>
              <a:ext uri="{FF2B5EF4-FFF2-40B4-BE49-F238E27FC236}">
                <a16:creationId xmlns:a16="http://schemas.microsoft.com/office/drawing/2014/main" id="{C0A3D448-CD2A-4674-ABF3-36E7D54FF3F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8B618CD-5A6F-4399-AB6A-687CCCDE106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スライド イメージ プレースホルダ 1">
            <a:extLst>
              <a:ext uri="{FF2B5EF4-FFF2-40B4-BE49-F238E27FC236}">
                <a16:creationId xmlns:a16="http://schemas.microsoft.com/office/drawing/2014/main" id="{16DBAE51-D92D-443C-94CF-D59F34E759B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9" name="ノート プレースホルダ 2">
            <a:extLst>
              <a:ext uri="{FF2B5EF4-FFF2-40B4-BE49-F238E27FC236}">
                <a16:creationId xmlns:a16="http://schemas.microsoft.com/office/drawing/2014/main" id="{EF79FBFF-2206-4231-BD9D-DBC4A7CA438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16740" name="スライド番号プレースホルダ 3">
            <a:extLst>
              <a:ext uri="{FF2B5EF4-FFF2-40B4-BE49-F238E27FC236}">
                <a16:creationId xmlns:a16="http://schemas.microsoft.com/office/drawing/2014/main" id="{0AD5C076-F2E1-4F37-B575-16D5934AA01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C1C7623A-8A8E-402F-AC8E-BEA2CECDBDA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スライド イメージ プレースホルダ 1">
            <a:extLst>
              <a:ext uri="{FF2B5EF4-FFF2-40B4-BE49-F238E27FC236}">
                <a16:creationId xmlns:a16="http://schemas.microsoft.com/office/drawing/2014/main" id="{734D2946-6BE6-4374-9F73-85008CF47B4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7" name="ノート プレースホルダ 2">
            <a:extLst>
              <a:ext uri="{FF2B5EF4-FFF2-40B4-BE49-F238E27FC236}">
                <a16:creationId xmlns:a16="http://schemas.microsoft.com/office/drawing/2014/main" id="{BA0AEF31-DFBB-4C6A-8AAE-088D847611D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18788" name="スライド番号プレースホルダ 3">
            <a:extLst>
              <a:ext uri="{FF2B5EF4-FFF2-40B4-BE49-F238E27FC236}">
                <a16:creationId xmlns:a16="http://schemas.microsoft.com/office/drawing/2014/main" id="{DB5B56EE-A813-438E-97B7-98D8DD65CF4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9B92EDA-C320-4B4A-AF21-3A2ECC7A2C4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4" name="スライド イメージ プレースホルダ 1">
            <a:extLst>
              <a:ext uri="{FF2B5EF4-FFF2-40B4-BE49-F238E27FC236}">
                <a16:creationId xmlns:a16="http://schemas.microsoft.com/office/drawing/2014/main" id="{CCBC0454-A331-4A71-A2E9-234BE5EC61F9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5" name="ノート プレースホルダ 2">
            <a:extLst>
              <a:ext uri="{FF2B5EF4-FFF2-40B4-BE49-F238E27FC236}">
                <a16:creationId xmlns:a16="http://schemas.microsoft.com/office/drawing/2014/main" id="{61669840-F113-471E-B3E1-3439424F26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120836" name="スライド番号プレースホルダ 3">
            <a:extLst>
              <a:ext uri="{FF2B5EF4-FFF2-40B4-BE49-F238E27FC236}">
                <a16:creationId xmlns:a16="http://schemas.microsoft.com/office/drawing/2014/main" id="{1A98DD3F-BCBC-45A4-ADAE-6EBF68B4656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9FD92E1-BB7F-4595-A7EE-9731018CD49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スライド イメージ プレースホルダ 1">
            <a:extLst>
              <a:ext uri="{FF2B5EF4-FFF2-40B4-BE49-F238E27FC236}">
                <a16:creationId xmlns:a16="http://schemas.microsoft.com/office/drawing/2014/main" id="{617A4537-49E7-4E39-9C10-9442CCF395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3" name="ノート プレースホルダ 2">
            <a:extLst>
              <a:ext uri="{FF2B5EF4-FFF2-40B4-BE49-F238E27FC236}">
                <a16:creationId xmlns:a16="http://schemas.microsoft.com/office/drawing/2014/main" id="{23CCCECC-1D03-4BEE-878E-8BBF9E1018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2884" name="スライド番号プレースホルダ 3">
            <a:extLst>
              <a:ext uri="{FF2B5EF4-FFF2-40B4-BE49-F238E27FC236}">
                <a16:creationId xmlns:a16="http://schemas.microsoft.com/office/drawing/2014/main" id="{94D30003-52DE-497F-9A97-D0464B7D44F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7FA39F2-4623-4A95-B758-F3383F5A420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スライド イメージ プレースホルダ 1">
            <a:extLst>
              <a:ext uri="{FF2B5EF4-FFF2-40B4-BE49-F238E27FC236}">
                <a16:creationId xmlns:a16="http://schemas.microsoft.com/office/drawing/2014/main" id="{F8821DDB-73E5-433E-ADB0-F138CBE636D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9" name="ノート プレースホルダ 2">
            <a:extLst>
              <a:ext uri="{FF2B5EF4-FFF2-40B4-BE49-F238E27FC236}">
                <a16:creationId xmlns:a16="http://schemas.microsoft.com/office/drawing/2014/main" id="{7BA9008B-AABF-47D1-8170-E8771AA0E42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4340" name="スライド番号プレースホルダ 3">
            <a:extLst>
              <a:ext uri="{FF2B5EF4-FFF2-40B4-BE49-F238E27FC236}">
                <a16:creationId xmlns:a16="http://schemas.microsoft.com/office/drawing/2014/main" id="{9F04C3B9-5C07-442E-A436-395A8B1F9E0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C65F7A7-5285-45B8-BD0B-5CF10595429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30" name="スライド イメージ プレースホルダ 1">
            <a:extLst>
              <a:ext uri="{FF2B5EF4-FFF2-40B4-BE49-F238E27FC236}">
                <a16:creationId xmlns:a16="http://schemas.microsoft.com/office/drawing/2014/main" id="{8C93A70B-E636-4B2A-9C5E-A9C5D6AC485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1" name="ノート プレースホルダ 2">
            <a:extLst>
              <a:ext uri="{FF2B5EF4-FFF2-40B4-BE49-F238E27FC236}">
                <a16:creationId xmlns:a16="http://schemas.microsoft.com/office/drawing/2014/main" id="{FFD142FE-7214-4441-8BC4-D540707359C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4932" name="スライド番号プレースホルダ 3">
            <a:extLst>
              <a:ext uri="{FF2B5EF4-FFF2-40B4-BE49-F238E27FC236}">
                <a16:creationId xmlns:a16="http://schemas.microsoft.com/office/drawing/2014/main" id="{3D550173-4C43-474B-9A43-567D9ED4F8C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8486C29-6CBA-441C-845B-B8B003BD5FB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スライド イメージ プレースホルダ 1">
            <a:extLst>
              <a:ext uri="{FF2B5EF4-FFF2-40B4-BE49-F238E27FC236}">
                <a16:creationId xmlns:a16="http://schemas.microsoft.com/office/drawing/2014/main" id="{7955AF5A-AFDE-4B25-854F-2B19688DDEB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6979" name="ノート プレースホルダ 2">
            <a:extLst>
              <a:ext uri="{FF2B5EF4-FFF2-40B4-BE49-F238E27FC236}">
                <a16:creationId xmlns:a16="http://schemas.microsoft.com/office/drawing/2014/main" id="{D3A35BB9-EECD-43E6-9346-D294437886F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6980" name="スライド番号プレースホルダ 3">
            <a:extLst>
              <a:ext uri="{FF2B5EF4-FFF2-40B4-BE49-F238E27FC236}">
                <a16:creationId xmlns:a16="http://schemas.microsoft.com/office/drawing/2014/main" id="{7E018941-9A97-4C87-A0C6-7FFE757C7FD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EA7ED7A-84E8-47DD-9454-66EED634D73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スライド イメージ プレースホルダ 1">
            <a:extLst>
              <a:ext uri="{FF2B5EF4-FFF2-40B4-BE49-F238E27FC236}">
                <a16:creationId xmlns:a16="http://schemas.microsoft.com/office/drawing/2014/main" id="{27CE749F-A254-4005-BFCF-12A11DED42B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9027" name="ノート プレースホルダ 2">
            <a:extLst>
              <a:ext uri="{FF2B5EF4-FFF2-40B4-BE49-F238E27FC236}">
                <a16:creationId xmlns:a16="http://schemas.microsoft.com/office/drawing/2014/main" id="{DD1C0586-8F24-4E88-A2C9-88BBD35C466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29028" name="スライド番号プレースホルダ 3">
            <a:extLst>
              <a:ext uri="{FF2B5EF4-FFF2-40B4-BE49-F238E27FC236}">
                <a16:creationId xmlns:a16="http://schemas.microsoft.com/office/drawing/2014/main" id="{D45216B0-E911-423E-8134-B66CBD1B2A2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F0DB116-56D8-46AB-8473-017C2E21735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スライド イメージ プレースホルダ 1">
            <a:extLst>
              <a:ext uri="{FF2B5EF4-FFF2-40B4-BE49-F238E27FC236}">
                <a16:creationId xmlns:a16="http://schemas.microsoft.com/office/drawing/2014/main" id="{AA919397-6DC3-4025-857B-4F0D271FD7E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5" name="ノート プレースホルダ 2">
            <a:extLst>
              <a:ext uri="{FF2B5EF4-FFF2-40B4-BE49-F238E27FC236}">
                <a16:creationId xmlns:a16="http://schemas.microsoft.com/office/drawing/2014/main" id="{E98F12A4-8D98-4B3B-B438-93DCBDCF9D3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1076" name="スライド番号プレースホルダ 3">
            <a:extLst>
              <a:ext uri="{FF2B5EF4-FFF2-40B4-BE49-F238E27FC236}">
                <a16:creationId xmlns:a16="http://schemas.microsoft.com/office/drawing/2014/main" id="{C7033354-16C8-47E4-BAE7-32083E7A384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CC38314-BAB1-4C67-8BC3-0D380AD4CFC9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スライド イメージ プレースホルダ 1">
            <a:extLst>
              <a:ext uri="{FF2B5EF4-FFF2-40B4-BE49-F238E27FC236}">
                <a16:creationId xmlns:a16="http://schemas.microsoft.com/office/drawing/2014/main" id="{7ED8E8A9-26A8-4D2A-A817-331B09E7B1E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3" name="ノート プレースホルダ 2">
            <a:extLst>
              <a:ext uri="{FF2B5EF4-FFF2-40B4-BE49-F238E27FC236}">
                <a16:creationId xmlns:a16="http://schemas.microsoft.com/office/drawing/2014/main" id="{B5A7A698-FE27-4C98-8E80-6B4BF1A82C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3124" name="スライド番号プレースホルダ 3">
            <a:extLst>
              <a:ext uri="{FF2B5EF4-FFF2-40B4-BE49-F238E27FC236}">
                <a16:creationId xmlns:a16="http://schemas.microsoft.com/office/drawing/2014/main" id="{13FD0A4C-995F-4DC6-B6AD-C21FB7F9598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7780892-BE5D-40F2-8724-631FE78422E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69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スライド イメージ プレースホルダ 1">
            <a:extLst>
              <a:ext uri="{FF2B5EF4-FFF2-40B4-BE49-F238E27FC236}">
                <a16:creationId xmlns:a16="http://schemas.microsoft.com/office/drawing/2014/main" id="{2B41A356-A291-41AF-B4E4-A678D29B9DC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5171" name="ノート プレースホルダ 2">
            <a:extLst>
              <a:ext uri="{FF2B5EF4-FFF2-40B4-BE49-F238E27FC236}">
                <a16:creationId xmlns:a16="http://schemas.microsoft.com/office/drawing/2014/main" id="{F5FD3DD5-D428-465D-B7D2-4A3DE6CBE27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35172" name="スライド番号プレースホルダ 3">
            <a:extLst>
              <a:ext uri="{FF2B5EF4-FFF2-40B4-BE49-F238E27FC236}">
                <a16:creationId xmlns:a16="http://schemas.microsoft.com/office/drawing/2014/main" id="{1FD8CFF1-ADEC-47A6-883C-9479A2FCDAB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1DA8496-FCCF-4F56-A151-CDA07FDAE6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スライド イメージ プレースホルダ 1">
            <a:extLst>
              <a:ext uri="{FF2B5EF4-FFF2-40B4-BE49-F238E27FC236}">
                <a16:creationId xmlns:a16="http://schemas.microsoft.com/office/drawing/2014/main" id="{C2F2848A-1494-4D22-9C9E-7823D62E781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9" name="ノート プレースホルダ 2">
            <a:extLst>
              <a:ext uri="{FF2B5EF4-FFF2-40B4-BE49-F238E27FC236}">
                <a16:creationId xmlns:a16="http://schemas.microsoft.com/office/drawing/2014/main" id="{52F112E3-1417-4ECB-BDBE-17FC21EA59F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37220" name="スライド番号プレースホルダ 3">
            <a:extLst>
              <a:ext uri="{FF2B5EF4-FFF2-40B4-BE49-F238E27FC236}">
                <a16:creationId xmlns:a16="http://schemas.microsoft.com/office/drawing/2014/main" id="{ECA1BA18-2551-4A3D-8DB5-8ECE8A49F0E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43F50AB-453F-4CC2-ACE9-0E3D553C44A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スライド イメージ プレースホルダ 1">
            <a:extLst>
              <a:ext uri="{FF2B5EF4-FFF2-40B4-BE49-F238E27FC236}">
                <a16:creationId xmlns:a16="http://schemas.microsoft.com/office/drawing/2014/main" id="{C6DBC8C2-F441-4385-BEB0-2D07C9C3AD2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7" name="ノート プレースホルダ 2">
            <a:extLst>
              <a:ext uri="{FF2B5EF4-FFF2-40B4-BE49-F238E27FC236}">
                <a16:creationId xmlns:a16="http://schemas.microsoft.com/office/drawing/2014/main" id="{8A92F97D-418A-4284-8769-87C638DE31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39268" name="スライド番号プレースホルダ 3">
            <a:extLst>
              <a:ext uri="{FF2B5EF4-FFF2-40B4-BE49-F238E27FC236}">
                <a16:creationId xmlns:a16="http://schemas.microsoft.com/office/drawing/2014/main" id="{B247ABF3-2E5E-4F8C-8B21-ABD04B41E4C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4CD3A01-4990-4341-B922-B58D9A41BF66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スライド イメージ プレースホルダ 1">
            <a:extLst>
              <a:ext uri="{FF2B5EF4-FFF2-40B4-BE49-F238E27FC236}">
                <a16:creationId xmlns:a16="http://schemas.microsoft.com/office/drawing/2014/main" id="{4AA5AA44-50D8-4581-8B15-57BDFE32C3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5" name="ノート プレースホルダ 2">
            <a:extLst>
              <a:ext uri="{FF2B5EF4-FFF2-40B4-BE49-F238E27FC236}">
                <a16:creationId xmlns:a16="http://schemas.microsoft.com/office/drawing/2014/main" id="{CFDDE64A-0305-4C38-99FD-C0C904624A5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41316" name="スライド番号プレースホルダ 3">
            <a:extLst>
              <a:ext uri="{FF2B5EF4-FFF2-40B4-BE49-F238E27FC236}">
                <a16:creationId xmlns:a16="http://schemas.microsoft.com/office/drawing/2014/main" id="{843035E1-235D-4C9B-A789-DCD3673AB9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F17A871D-9563-4DD7-910B-43E1AAC230B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スライド イメージ プレースホルダ 1">
            <a:extLst>
              <a:ext uri="{FF2B5EF4-FFF2-40B4-BE49-F238E27FC236}">
                <a16:creationId xmlns:a16="http://schemas.microsoft.com/office/drawing/2014/main" id="{6C976649-691B-41BF-8606-C3ED2F32235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3363" name="ノート プレースホルダ 2">
            <a:extLst>
              <a:ext uri="{FF2B5EF4-FFF2-40B4-BE49-F238E27FC236}">
                <a16:creationId xmlns:a16="http://schemas.microsoft.com/office/drawing/2014/main" id="{C117D79E-D963-42E3-8752-7B898C51A82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3364" name="スライド番号プレースホルダ 3">
            <a:extLst>
              <a:ext uri="{FF2B5EF4-FFF2-40B4-BE49-F238E27FC236}">
                <a16:creationId xmlns:a16="http://schemas.microsoft.com/office/drawing/2014/main" id="{1F027F61-FF2E-4232-816B-4DF8B97DA885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93EE9D5-C7AA-4DE7-8AB3-B786F3A92F0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スライド イメージ プレースホルダ 1">
            <a:extLst>
              <a:ext uri="{FF2B5EF4-FFF2-40B4-BE49-F238E27FC236}">
                <a16:creationId xmlns:a16="http://schemas.microsoft.com/office/drawing/2014/main" id="{4196DB76-6658-4C15-AAAB-973B7224CE3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7" name="ノート プレースホルダ 2">
            <a:extLst>
              <a:ext uri="{FF2B5EF4-FFF2-40B4-BE49-F238E27FC236}">
                <a16:creationId xmlns:a16="http://schemas.microsoft.com/office/drawing/2014/main" id="{D5D0BDC2-FB1F-43AD-B412-EA478D8F255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6388" name="スライド番号プレースホルダ 3">
            <a:extLst>
              <a:ext uri="{FF2B5EF4-FFF2-40B4-BE49-F238E27FC236}">
                <a16:creationId xmlns:a16="http://schemas.microsoft.com/office/drawing/2014/main" id="{645F44A3-19DB-4929-BAE9-77D6808E772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034B7E14-2A4C-4511-96AC-069882D39C5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スライド イメージ プレースホルダ 1">
            <a:extLst>
              <a:ext uri="{FF2B5EF4-FFF2-40B4-BE49-F238E27FC236}">
                <a16:creationId xmlns:a16="http://schemas.microsoft.com/office/drawing/2014/main" id="{0FEAB36A-3D5E-4C04-A73C-590ED066AF1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5411" name="ノート プレースホルダ 2">
            <a:extLst>
              <a:ext uri="{FF2B5EF4-FFF2-40B4-BE49-F238E27FC236}">
                <a16:creationId xmlns:a16="http://schemas.microsoft.com/office/drawing/2014/main" id="{17CC8438-E8D0-4AD6-992D-09C88A7AC55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ja-JP" altLang="en-US"/>
          </a:p>
        </p:txBody>
      </p:sp>
      <p:sp>
        <p:nvSpPr>
          <p:cNvPr id="145412" name="スライド番号プレースホルダ 3">
            <a:extLst>
              <a:ext uri="{FF2B5EF4-FFF2-40B4-BE49-F238E27FC236}">
                <a16:creationId xmlns:a16="http://schemas.microsoft.com/office/drawing/2014/main" id="{60A1F714-160C-4754-8DE6-B138AF99E2B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1FC5C08-138F-4818-9F38-27202ECF2B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スライド イメージ プレースホルダ 1">
            <a:extLst>
              <a:ext uri="{FF2B5EF4-FFF2-40B4-BE49-F238E27FC236}">
                <a16:creationId xmlns:a16="http://schemas.microsoft.com/office/drawing/2014/main" id="{4C09913C-6256-486E-9EB0-FE352835165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7459" name="ノート プレースホルダ 2">
            <a:extLst>
              <a:ext uri="{FF2B5EF4-FFF2-40B4-BE49-F238E27FC236}">
                <a16:creationId xmlns:a16="http://schemas.microsoft.com/office/drawing/2014/main" id="{36DC6733-ED73-4CDB-B66E-20BC1334762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47460" name="スライド番号プレースホルダ 3">
            <a:extLst>
              <a:ext uri="{FF2B5EF4-FFF2-40B4-BE49-F238E27FC236}">
                <a16:creationId xmlns:a16="http://schemas.microsoft.com/office/drawing/2014/main" id="{CA5971A5-2A63-4EAA-9247-E0A73217E45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CC2AB6F-E121-4815-980E-12953882F01D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6" name="スライド イメージ プレースホルダ 1">
            <a:extLst>
              <a:ext uri="{FF2B5EF4-FFF2-40B4-BE49-F238E27FC236}">
                <a16:creationId xmlns:a16="http://schemas.microsoft.com/office/drawing/2014/main" id="{FAB11D70-6CD6-46DF-A86A-7A5B4C2304D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9507" name="ノート プレースホルダ 2">
            <a:extLst>
              <a:ext uri="{FF2B5EF4-FFF2-40B4-BE49-F238E27FC236}">
                <a16:creationId xmlns:a16="http://schemas.microsoft.com/office/drawing/2014/main" id="{3719B3FD-CFCF-4896-9F3E-960E6B07905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49508" name="スライド番号プレースホルダ 3">
            <a:extLst>
              <a:ext uri="{FF2B5EF4-FFF2-40B4-BE49-F238E27FC236}">
                <a16:creationId xmlns:a16="http://schemas.microsoft.com/office/drawing/2014/main" id="{809FA37A-45BE-4340-AB81-055E76C9CDA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F20726A-A601-4FD0-A00B-062E66C5345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4" name="スライド イメージ プレースホルダ 1">
            <a:extLst>
              <a:ext uri="{FF2B5EF4-FFF2-40B4-BE49-F238E27FC236}">
                <a16:creationId xmlns:a16="http://schemas.microsoft.com/office/drawing/2014/main" id="{1B787C81-EDE8-477A-8EE6-83845A7334D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1555" name="ノート プレースホルダ 2">
            <a:extLst>
              <a:ext uri="{FF2B5EF4-FFF2-40B4-BE49-F238E27FC236}">
                <a16:creationId xmlns:a16="http://schemas.microsoft.com/office/drawing/2014/main" id="{4BBBCD7F-FBAB-4AB3-A290-C63896B060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1556" name="スライド番号プレースホルダ 3">
            <a:extLst>
              <a:ext uri="{FF2B5EF4-FFF2-40B4-BE49-F238E27FC236}">
                <a16:creationId xmlns:a16="http://schemas.microsoft.com/office/drawing/2014/main" id="{6429E597-1C90-426D-B9DD-ACD464771AF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898C6C6E-8E28-445B-9A79-21E64DB5A03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79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2" name="スライド イメージ プレースホルダ 1">
            <a:extLst>
              <a:ext uri="{FF2B5EF4-FFF2-40B4-BE49-F238E27FC236}">
                <a16:creationId xmlns:a16="http://schemas.microsoft.com/office/drawing/2014/main" id="{476E9157-DB2C-4D09-B019-188104F26E8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3603" name="ノート プレースホルダ 2">
            <a:extLst>
              <a:ext uri="{FF2B5EF4-FFF2-40B4-BE49-F238E27FC236}">
                <a16:creationId xmlns:a16="http://schemas.microsoft.com/office/drawing/2014/main" id="{3EC91E80-60D6-4DF1-B3E3-F5CC936AC8B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3604" name="スライド番号プレースホルダ 3">
            <a:extLst>
              <a:ext uri="{FF2B5EF4-FFF2-40B4-BE49-F238E27FC236}">
                <a16:creationId xmlns:a16="http://schemas.microsoft.com/office/drawing/2014/main" id="{AE4729A6-3E80-439E-8FB2-E9554EE5D33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8FA9C54-2970-493D-B65D-9B4D4394482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スライド イメージ プレースホルダ 1">
            <a:extLst>
              <a:ext uri="{FF2B5EF4-FFF2-40B4-BE49-F238E27FC236}">
                <a16:creationId xmlns:a16="http://schemas.microsoft.com/office/drawing/2014/main" id="{EDA063BD-0BE7-4488-A6EA-93F8F8A76D0A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5651" name="ノート プレースホルダ 2">
            <a:extLst>
              <a:ext uri="{FF2B5EF4-FFF2-40B4-BE49-F238E27FC236}">
                <a16:creationId xmlns:a16="http://schemas.microsoft.com/office/drawing/2014/main" id="{CA79C5A6-0D15-4C28-B826-AF506E09C79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5652" name="スライド番号プレースホルダ 3">
            <a:extLst>
              <a:ext uri="{FF2B5EF4-FFF2-40B4-BE49-F238E27FC236}">
                <a16:creationId xmlns:a16="http://schemas.microsoft.com/office/drawing/2014/main" id="{30998045-B8AF-42FE-B0ED-E538F7F62CB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DFD8F5B-8D27-4DE3-8291-203DE60308B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スライド イメージ プレースホルダ 1">
            <a:extLst>
              <a:ext uri="{FF2B5EF4-FFF2-40B4-BE49-F238E27FC236}">
                <a16:creationId xmlns:a16="http://schemas.microsoft.com/office/drawing/2014/main" id="{0812550A-9C3C-40DC-9D0A-9B0A604945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7699" name="ノート プレースホルダ 2">
            <a:extLst>
              <a:ext uri="{FF2B5EF4-FFF2-40B4-BE49-F238E27FC236}">
                <a16:creationId xmlns:a16="http://schemas.microsoft.com/office/drawing/2014/main" id="{84AF8CD0-3C34-4288-928C-E231DFA0293C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57700" name="スライド番号プレースホルダ 3">
            <a:extLst>
              <a:ext uri="{FF2B5EF4-FFF2-40B4-BE49-F238E27FC236}">
                <a16:creationId xmlns:a16="http://schemas.microsoft.com/office/drawing/2014/main" id="{135B28D9-B1B2-4281-B042-024B636B0F9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114DD18-6304-4E0E-91B9-5B2C956FA0A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スライド イメージ プレースホルダ 1">
            <a:extLst>
              <a:ext uri="{FF2B5EF4-FFF2-40B4-BE49-F238E27FC236}">
                <a16:creationId xmlns:a16="http://schemas.microsoft.com/office/drawing/2014/main" id="{8AA08276-08CD-4D9A-97B5-1BD2EC57175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9747" name="ノート プレースホルダ 2">
            <a:extLst>
              <a:ext uri="{FF2B5EF4-FFF2-40B4-BE49-F238E27FC236}">
                <a16:creationId xmlns:a16="http://schemas.microsoft.com/office/drawing/2014/main" id="{EB0DA7B2-807C-4E95-A339-466F6D27535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59748" name="スライド番号プレースホルダ 3">
            <a:extLst>
              <a:ext uri="{FF2B5EF4-FFF2-40B4-BE49-F238E27FC236}">
                <a16:creationId xmlns:a16="http://schemas.microsoft.com/office/drawing/2014/main" id="{92987BC6-434A-48F4-814A-47B4374C868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D07CB79-F49F-4A6D-90F2-CD80E1BE404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スライド イメージ プレースホルダ 1">
            <a:extLst>
              <a:ext uri="{FF2B5EF4-FFF2-40B4-BE49-F238E27FC236}">
                <a16:creationId xmlns:a16="http://schemas.microsoft.com/office/drawing/2014/main" id="{50631C1F-361A-41E6-8BE3-F0FD1E7B010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1795" name="ノート プレースホルダ 2">
            <a:extLst>
              <a:ext uri="{FF2B5EF4-FFF2-40B4-BE49-F238E27FC236}">
                <a16:creationId xmlns:a16="http://schemas.microsoft.com/office/drawing/2014/main" id="{11548EA0-A6B7-4CED-9B00-E2943025A01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61796" name="スライド番号プレースホルダ 3">
            <a:extLst>
              <a:ext uri="{FF2B5EF4-FFF2-40B4-BE49-F238E27FC236}">
                <a16:creationId xmlns:a16="http://schemas.microsoft.com/office/drawing/2014/main" id="{C1469691-E948-419A-B4F3-3AF736C1F04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9AAA4FB-C444-4462-A7A9-B73065695B2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スライド イメージ プレースホルダ 1">
            <a:extLst>
              <a:ext uri="{FF2B5EF4-FFF2-40B4-BE49-F238E27FC236}">
                <a16:creationId xmlns:a16="http://schemas.microsoft.com/office/drawing/2014/main" id="{4DBE5BB0-F54B-4E92-AD13-DAE15672750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3843" name="ノート プレースホルダ 2">
            <a:extLst>
              <a:ext uri="{FF2B5EF4-FFF2-40B4-BE49-F238E27FC236}">
                <a16:creationId xmlns:a16="http://schemas.microsoft.com/office/drawing/2014/main" id="{1FB1D131-BDA9-4A58-9A2F-ED78D0377D3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63844" name="スライド番号プレースホルダ 3">
            <a:extLst>
              <a:ext uri="{FF2B5EF4-FFF2-40B4-BE49-F238E27FC236}">
                <a16:creationId xmlns:a16="http://schemas.microsoft.com/office/drawing/2014/main" id="{F4943149-C56D-48A1-AB65-04549A89525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8B2EA8A-C10C-49EA-8F1B-5B989114875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スライド イメージ プレースホルダ 1">
            <a:extLst>
              <a:ext uri="{FF2B5EF4-FFF2-40B4-BE49-F238E27FC236}">
                <a16:creationId xmlns:a16="http://schemas.microsoft.com/office/drawing/2014/main" id="{E34630CB-E779-4DB5-B66D-936E8A84D05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5" name="ノート プレースホルダ 2">
            <a:extLst>
              <a:ext uri="{FF2B5EF4-FFF2-40B4-BE49-F238E27FC236}">
                <a16:creationId xmlns:a16="http://schemas.microsoft.com/office/drawing/2014/main" id="{12796846-90BA-4831-8F18-5B0604319A5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436" name="スライド番号プレースホルダ 3">
            <a:extLst>
              <a:ext uri="{FF2B5EF4-FFF2-40B4-BE49-F238E27FC236}">
                <a16:creationId xmlns:a16="http://schemas.microsoft.com/office/drawing/2014/main" id="{737ED348-980A-4589-B24B-B15DBD94379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51E6A8C3-E2E6-4225-A330-BF59009378B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スライド イメージ プレースホルダ 1">
            <a:extLst>
              <a:ext uri="{FF2B5EF4-FFF2-40B4-BE49-F238E27FC236}">
                <a16:creationId xmlns:a16="http://schemas.microsoft.com/office/drawing/2014/main" id="{A375CE41-0F17-4692-8276-2CD41837CF9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5891" name="ノート プレースホルダ 2">
            <a:extLst>
              <a:ext uri="{FF2B5EF4-FFF2-40B4-BE49-F238E27FC236}">
                <a16:creationId xmlns:a16="http://schemas.microsoft.com/office/drawing/2014/main" id="{F8A6DEDB-66F7-4C26-8CE8-4E0395E44AB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65892" name="スライド番号プレースホルダ 3">
            <a:extLst>
              <a:ext uri="{FF2B5EF4-FFF2-40B4-BE49-F238E27FC236}">
                <a16:creationId xmlns:a16="http://schemas.microsoft.com/office/drawing/2014/main" id="{1EB9E0B5-BBBC-4116-8E4D-C6FCA52CA2F4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78974D6-8157-4D04-8E77-7E326772409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スライド イメージ プレースホルダ 1">
            <a:extLst>
              <a:ext uri="{FF2B5EF4-FFF2-40B4-BE49-F238E27FC236}">
                <a16:creationId xmlns:a16="http://schemas.microsoft.com/office/drawing/2014/main" id="{806E2EE0-96DF-492F-80DF-B91C5E26BDFE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7939" name="ノート プレースホルダ 2">
            <a:extLst>
              <a:ext uri="{FF2B5EF4-FFF2-40B4-BE49-F238E27FC236}">
                <a16:creationId xmlns:a16="http://schemas.microsoft.com/office/drawing/2014/main" id="{424E3D20-7417-4503-9400-8FAFDCD95D0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67940" name="スライド番号プレースホルダ 3">
            <a:extLst>
              <a:ext uri="{FF2B5EF4-FFF2-40B4-BE49-F238E27FC236}">
                <a16:creationId xmlns:a16="http://schemas.microsoft.com/office/drawing/2014/main" id="{907B9D44-2D1D-4423-B6F2-B49A33B7F8FC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2B73E1F-D016-4F16-B6CC-2BA81C93212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スライド イメージ プレースホルダ 1">
            <a:extLst>
              <a:ext uri="{FF2B5EF4-FFF2-40B4-BE49-F238E27FC236}">
                <a16:creationId xmlns:a16="http://schemas.microsoft.com/office/drawing/2014/main" id="{96009CA9-0CDC-4213-85E3-E9E373C786F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69987" name="ノート プレースホルダ 2">
            <a:extLst>
              <a:ext uri="{FF2B5EF4-FFF2-40B4-BE49-F238E27FC236}">
                <a16:creationId xmlns:a16="http://schemas.microsoft.com/office/drawing/2014/main" id="{FF7218A9-1626-4439-BF6E-69895FA2C91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69988" name="スライド番号プレースホルダ 3">
            <a:extLst>
              <a:ext uri="{FF2B5EF4-FFF2-40B4-BE49-F238E27FC236}">
                <a16:creationId xmlns:a16="http://schemas.microsoft.com/office/drawing/2014/main" id="{572DAC69-4350-4B47-B8CE-3D13C5FF810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856E9C8-7D8C-4C23-9420-5E106B9C2E4C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89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スライド イメージ プレースホルダ 1">
            <a:extLst>
              <a:ext uri="{FF2B5EF4-FFF2-40B4-BE49-F238E27FC236}">
                <a16:creationId xmlns:a16="http://schemas.microsoft.com/office/drawing/2014/main" id="{B971AE2D-617F-4A64-A725-C11A92DC03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2035" name="ノート プレースホルダ 2">
            <a:extLst>
              <a:ext uri="{FF2B5EF4-FFF2-40B4-BE49-F238E27FC236}">
                <a16:creationId xmlns:a16="http://schemas.microsoft.com/office/drawing/2014/main" id="{B3EF47D1-2204-4543-844E-8DE05ED43F6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72036" name="スライド番号プレースホルダ 3">
            <a:extLst>
              <a:ext uri="{FF2B5EF4-FFF2-40B4-BE49-F238E27FC236}">
                <a16:creationId xmlns:a16="http://schemas.microsoft.com/office/drawing/2014/main" id="{0CBF650B-C8A6-4474-A885-CEE04DC831D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4B4E17A4-57CE-4926-A607-E4A36C1E5D2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スライド イメージ プレースホルダ 1">
            <a:extLst>
              <a:ext uri="{FF2B5EF4-FFF2-40B4-BE49-F238E27FC236}">
                <a16:creationId xmlns:a16="http://schemas.microsoft.com/office/drawing/2014/main" id="{76A510BA-B619-4E4E-8EEC-C18DDF2EFD3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4083" name="ノート プレースホルダ 2">
            <a:extLst>
              <a:ext uri="{FF2B5EF4-FFF2-40B4-BE49-F238E27FC236}">
                <a16:creationId xmlns:a16="http://schemas.microsoft.com/office/drawing/2014/main" id="{0724F05E-2851-4DC6-9996-A5F9EA9690D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74084" name="スライド番号プレースホルダ 3">
            <a:extLst>
              <a:ext uri="{FF2B5EF4-FFF2-40B4-BE49-F238E27FC236}">
                <a16:creationId xmlns:a16="http://schemas.microsoft.com/office/drawing/2014/main" id="{F11D49A9-FC6B-4184-A156-C751D7FBC9C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7B8C54F-3C68-4E9C-8C4E-12CC4AB247D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スライド イメージ プレースホルダ 1">
            <a:extLst>
              <a:ext uri="{FF2B5EF4-FFF2-40B4-BE49-F238E27FC236}">
                <a16:creationId xmlns:a16="http://schemas.microsoft.com/office/drawing/2014/main" id="{143F488A-2F0D-44AF-8F29-E2CD37FAC11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6131" name="ノート プレースホルダ 2">
            <a:extLst>
              <a:ext uri="{FF2B5EF4-FFF2-40B4-BE49-F238E27FC236}">
                <a16:creationId xmlns:a16="http://schemas.microsoft.com/office/drawing/2014/main" id="{C17CA6C0-8BAD-4AAA-BE2B-659384D912E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</a:p>
        </p:txBody>
      </p:sp>
      <p:sp>
        <p:nvSpPr>
          <p:cNvPr id="176132" name="スライド番号プレースホルダ 3">
            <a:extLst>
              <a:ext uri="{FF2B5EF4-FFF2-40B4-BE49-F238E27FC236}">
                <a16:creationId xmlns:a16="http://schemas.microsoft.com/office/drawing/2014/main" id="{C0230C7D-6C98-409D-86C0-6EA20742020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D5396B1-7D41-4C8B-9385-E4038BA329E0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スライド イメージ プレースホルダ 1">
            <a:extLst>
              <a:ext uri="{FF2B5EF4-FFF2-40B4-BE49-F238E27FC236}">
                <a16:creationId xmlns:a16="http://schemas.microsoft.com/office/drawing/2014/main" id="{70BF02B2-32A6-42AF-949B-DDBF32E5001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78179" name="ノート プレースホルダ 2">
            <a:extLst>
              <a:ext uri="{FF2B5EF4-FFF2-40B4-BE49-F238E27FC236}">
                <a16:creationId xmlns:a16="http://schemas.microsoft.com/office/drawing/2014/main" id="{C510FADA-1C9B-4077-AA24-E77907BC305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4</a:t>
            </a:r>
            <a:r>
              <a:rPr lang="ja-JP" altLang="en-US"/>
              <a:t>分割</a:t>
            </a:r>
          </a:p>
        </p:txBody>
      </p:sp>
      <p:sp>
        <p:nvSpPr>
          <p:cNvPr id="178180" name="スライド番号プレースホルダ 3">
            <a:extLst>
              <a:ext uri="{FF2B5EF4-FFF2-40B4-BE49-F238E27FC236}">
                <a16:creationId xmlns:a16="http://schemas.microsoft.com/office/drawing/2014/main" id="{5ED323A7-E4CF-4C52-A562-480AE0CD88B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66755FDF-0B0C-4F68-8E6B-9777A67B6B4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スライド イメージ プレースホルダ 1">
            <a:extLst>
              <a:ext uri="{FF2B5EF4-FFF2-40B4-BE49-F238E27FC236}">
                <a16:creationId xmlns:a16="http://schemas.microsoft.com/office/drawing/2014/main" id="{F73EAF55-7216-4FDB-BF03-12C10DB9D00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0227" name="ノート プレースホルダ 2">
            <a:extLst>
              <a:ext uri="{FF2B5EF4-FFF2-40B4-BE49-F238E27FC236}">
                <a16:creationId xmlns:a16="http://schemas.microsoft.com/office/drawing/2014/main" id="{A049A1CD-7A79-461F-8D9C-057598118C4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0228" name="スライド番号プレースホルダ 3">
            <a:extLst>
              <a:ext uri="{FF2B5EF4-FFF2-40B4-BE49-F238E27FC236}">
                <a16:creationId xmlns:a16="http://schemas.microsoft.com/office/drawing/2014/main" id="{A017AF28-915D-4082-8CD5-D2A38A9D0F5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46FC20F-9D0F-40BD-BB2F-DD94D6DFBA0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スライド イメージ プレースホルダ 1">
            <a:extLst>
              <a:ext uri="{FF2B5EF4-FFF2-40B4-BE49-F238E27FC236}">
                <a16:creationId xmlns:a16="http://schemas.microsoft.com/office/drawing/2014/main" id="{8FAF14B4-DE4E-445B-93AB-83D3C37560D1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2275" name="ノート プレースホルダ 2">
            <a:extLst>
              <a:ext uri="{FF2B5EF4-FFF2-40B4-BE49-F238E27FC236}">
                <a16:creationId xmlns:a16="http://schemas.microsoft.com/office/drawing/2014/main" id="{EDCB9E52-C72B-44C9-BCAD-11C11DDE1FA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4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5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2276" name="スライド番号プレースホルダ 3">
            <a:extLst>
              <a:ext uri="{FF2B5EF4-FFF2-40B4-BE49-F238E27FC236}">
                <a16:creationId xmlns:a16="http://schemas.microsoft.com/office/drawing/2014/main" id="{6C1EFD3F-0DBB-4626-83F0-62959A60F4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DF6EC280-BE20-4A4C-9C81-801574BAD6AF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スライド イメージ プレースホルダ 1">
            <a:extLst>
              <a:ext uri="{FF2B5EF4-FFF2-40B4-BE49-F238E27FC236}">
                <a16:creationId xmlns:a16="http://schemas.microsoft.com/office/drawing/2014/main" id="{83FB7471-F279-435E-BFC1-F713165244F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4323" name="ノート プレースホルダ 2">
            <a:extLst>
              <a:ext uri="{FF2B5EF4-FFF2-40B4-BE49-F238E27FC236}">
                <a16:creationId xmlns:a16="http://schemas.microsoft.com/office/drawing/2014/main" id="{FAA27672-076A-4BA1-B4F2-3BC44D26B1C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4324" name="スライド番号プレースホルダ 3">
            <a:extLst>
              <a:ext uri="{FF2B5EF4-FFF2-40B4-BE49-F238E27FC236}">
                <a16:creationId xmlns:a16="http://schemas.microsoft.com/office/drawing/2014/main" id="{BADEB362-78F9-4E5A-AE2C-BB241C18610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BE50D00B-3D5C-4F3E-AD77-0E31FA0D80B2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スライド イメージ プレースホルダ 1">
            <a:extLst>
              <a:ext uri="{FF2B5EF4-FFF2-40B4-BE49-F238E27FC236}">
                <a16:creationId xmlns:a16="http://schemas.microsoft.com/office/drawing/2014/main" id="{DDFA08D8-9A1E-41DC-8D86-D9331A91452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3" name="ノート プレースホルダ 2">
            <a:extLst>
              <a:ext uri="{FF2B5EF4-FFF2-40B4-BE49-F238E27FC236}">
                <a16:creationId xmlns:a16="http://schemas.microsoft.com/office/drawing/2014/main" id="{ACCDE5E3-F215-447D-97F5-6B0AE9F9BE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7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20484" name="スライド番号プレースホルダ 3">
            <a:extLst>
              <a:ext uri="{FF2B5EF4-FFF2-40B4-BE49-F238E27FC236}">
                <a16:creationId xmlns:a16="http://schemas.microsoft.com/office/drawing/2014/main" id="{BF8C9ED8-A47F-4E5F-861C-7F9636F7E58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F562B1D-65E7-4AF1-9FCF-7B8B88613927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スライド イメージ プレースホルダ 1">
            <a:extLst>
              <a:ext uri="{FF2B5EF4-FFF2-40B4-BE49-F238E27FC236}">
                <a16:creationId xmlns:a16="http://schemas.microsoft.com/office/drawing/2014/main" id="{DE1D6074-0AD1-40F3-A479-03D681F851B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6371" name="ノート プレースホルダ 2">
            <a:extLst>
              <a:ext uri="{FF2B5EF4-FFF2-40B4-BE49-F238E27FC236}">
                <a16:creationId xmlns:a16="http://schemas.microsoft.com/office/drawing/2014/main" id="{620E12C3-C12C-4857-AEE5-63E27CF1A3D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</p:txBody>
      </p:sp>
      <p:sp>
        <p:nvSpPr>
          <p:cNvPr id="186372" name="スライド番号プレースホルダ 3">
            <a:extLst>
              <a:ext uri="{FF2B5EF4-FFF2-40B4-BE49-F238E27FC236}">
                <a16:creationId xmlns:a16="http://schemas.microsoft.com/office/drawing/2014/main" id="{225F3F65-F4E9-4A3A-89C7-0E9B6DB2B3D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3DFCAFD0-DE81-4730-9EF7-5746B6FD75D5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98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スライド イメージ プレースホルダ 1">
            <a:extLst>
              <a:ext uri="{FF2B5EF4-FFF2-40B4-BE49-F238E27FC236}">
                <a16:creationId xmlns:a16="http://schemas.microsoft.com/office/drawing/2014/main" id="{03A0F768-CC1A-41FC-975B-1919E186D2A5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88419" name="ノート プレースホルダ 2">
            <a:extLst>
              <a:ext uri="{FF2B5EF4-FFF2-40B4-BE49-F238E27FC236}">
                <a16:creationId xmlns:a16="http://schemas.microsoft.com/office/drawing/2014/main" id="{04E3A53F-6F10-4754-8CEF-9585A6770A3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88420" name="スライド番号プレースホルダ 3">
            <a:extLst>
              <a:ext uri="{FF2B5EF4-FFF2-40B4-BE49-F238E27FC236}">
                <a16:creationId xmlns:a16="http://schemas.microsoft.com/office/drawing/2014/main" id="{2C199986-9E70-4AB6-B6CB-E7B6718A603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414B170-9157-4388-8B20-D83E8BB8440B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99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6" name="スライド イメージ プレースホルダ 1">
            <a:extLst>
              <a:ext uri="{FF2B5EF4-FFF2-40B4-BE49-F238E27FC236}">
                <a16:creationId xmlns:a16="http://schemas.microsoft.com/office/drawing/2014/main" id="{478B1AAB-CC9C-462A-9D62-03ECEC31EFE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0467" name="ノート プレースホルダ 2">
            <a:extLst>
              <a:ext uri="{FF2B5EF4-FFF2-40B4-BE49-F238E27FC236}">
                <a16:creationId xmlns:a16="http://schemas.microsoft.com/office/drawing/2014/main" id="{B35905CA-6ADA-4ECA-A4DB-033DECA989D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3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11</a:t>
            </a:r>
            <a:r>
              <a:rPr lang="ja-JP" altLang="en-US"/>
              <a:t>画目を</a:t>
            </a:r>
            <a:r>
              <a:rPr lang="en-US" altLang="ja-JP"/>
              <a:t>3</a:t>
            </a:r>
            <a:r>
              <a:rPr lang="ja-JP" altLang="en-US"/>
              <a:t>分割</a:t>
            </a:r>
          </a:p>
        </p:txBody>
      </p:sp>
      <p:sp>
        <p:nvSpPr>
          <p:cNvPr id="190468" name="スライド番号プレースホルダ 3">
            <a:extLst>
              <a:ext uri="{FF2B5EF4-FFF2-40B4-BE49-F238E27FC236}">
                <a16:creationId xmlns:a16="http://schemas.microsoft.com/office/drawing/2014/main" id="{99539D87-5FD1-4054-A08A-FAA1D5DC4B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C5C25D2-C579-41B9-B6E2-B35AE78BC16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100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4" name="スライド イメージ プレースホルダ 1">
            <a:extLst>
              <a:ext uri="{FF2B5EF4-FFF2-40B4-BE49-F238E27FC236}">
                <a16:creationId xmlns:a16="http://schemas.microsoft.com/office/drawing/2014/main" id="{B849D853-DB7E-40C2-BC53-60C771C2EB6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2515" name="ノート プレースホルダ 2">
            <a:extLst>
              <a:ext uri="{FF2B5EF4-FFF2-40B4-BE49-F238E27FC236}">
                <a16:creationId xmlns:a16="http://schemas.microsoft.com/office/drawing/2014/main" id="{2F53AE80-6EFE-48BA-8BAE-AC00EF8746E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2516" name="スライド番号プレースホルダ 3">
            <a:extLst>
              <a:ext uri="{FF2B5EF4-FFF2-40B4-BE49-F238E27FC236}">
                <a16:creationId xmlns:a16="http://schemas.microsoft.com/office/drawing/2014/main" id="{258EC78F-6683-4070-9402-9A1BA3348F7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2480EEC5-9BEB-4072-9569-7216FF00AA0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101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2" name="スライド イメージ プレースホルダ 1">
            <a:extLst>
              <a:ext uri="{FF2B5EF4-FFF2-40B4-BE49-F238E27FC236}">
                <a16:creationId xmlns:a16="http://schemas.microsoft.com/office/drawing/2014/main" id="{B469449A-D92B-4DD1-B46A-DDAF6953A0D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4563" name="ノート プレースホルダ 2">
            <a:extLst>
              <a:ext uri="{FF2B5EF4-FFF2-40B4-BE49-F238E27FC236}">
                <a16:creationId xmlns:a16="http://schemas.microsoft.com/office/drawing/2014/main" id="{ED9404F5-CB72-4686-AC28-9EA76927DF7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12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4564" name="スライド番号プレースホルダ 3">
            <a:extLst>
              <a:ext uri="{FF2B5EF4-FFF2-40B4-BE49-F238E27FC236}">
                <a16:creationId xmlns:a16="http://schemas.microsoft.com/office/drawing/2014/main" id="{A7B60E96-8092-4090-B29E-66E92E0395C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A4014B1A-C728-45D7-A0C0-2AFD4889FCEE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102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610" name="スライド イメージ プレースホルダ 1">
            <a:extLst>
              <a:ext uri="{FF2B5EF4-FFF2-40B4-BE49-F238E27FC236}">
                <a16:creationId xmlns:a16="http://schemas.microsoft.com/office/drawing/2014/main" id="{9BE59C0D-6B07-4C71-8E9D-85BCFD31F48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6611" name="ノート プレースホルダ 2">
            <a:extLst>
              <a:ext uri="{FF2B5EF4-FFF2-40B4-BE49-F238E27FC236}">
                <a16:creationId xmlns:a16="http://schemas.microsoft.com/office/drawing/2014/main" id="{7112DB6B-257A-450D-AE87-2999671E081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6612" name="スライド番号プレースホルダ 3">
            <a:extLst>
              <a:ext uri="{FF2B5EF4-FFF2-40B4-BE49-F238E27FC236}">
                <a16:creationId xmlns:a16="http://schemas.microsoft.com/office/drawing/2014/main" id="{6F47988A-599A-47D2-B414-F9374821981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7954637-D400-46B7-9641-B12ADD63F2A3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103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8" name="スライド イメージ プレースホルダ 1">
            <a:extLst>
              <a:ext uri="{FF2B5EF4-FFF2-40B4-BE49-F238E27FC236}">
                <a16:creationId xmlns:a16="http://schemas.microsoft.com/office/drawing/2014/main" id="{74C4FADE-6BA3-44D4-8BE3-A85C643FFA6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98659" name="ノート プレースホルダ 2">
            <a:extLst>
              <a:ext uri="{FF2B5EF4-FFF2-40B4-BE49-F238E27FC236}">
                <a16:creationId xmlns:a16="http://schemas.microsoft.com/office/drawing/2014/main" id="{71E253AB-0A78-4A0E-BD75-701360D894D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6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198660" name="スライド番号プレースホルダ 3">
            <a:extLst>
              <a:ext uri="{FF2B5EF4-FFF2-40B4-BE49-F238E27FC236}">
                <a16:creationId xmlns:a16="http://schemas.microsoft.com/office/drawing/2014/main" id="{3D557E76-B205-469E-B3BF-527D22DA8BD7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90BC4CB7-AA46-4B32-8415-6661AB0F76EA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104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0706" name="スライド イメージ プレースホルダ 1">
            <a:extLst>
              <a:ext uri="{FF2B5EF4-FFF2-40B4-BE49-F238E27FC236}">
                <a16:creationId xmlns:a16="http://schemas.microsoft.com/office/drawing/2014/main" id="{D5A9F54A-AF93-47D7-B48F-738204BE174B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0707" name="ノート プレースホルダ 2">
            <a:extLst>
              <a:ext uri="{FF2B5EF4-FFF2-40B4-BE49-F238E27FC236}">
                <a16:creationId xmlns:a16="http://schemas.microsoft.com/office/drawing/2014/main" id="{AF0EFFEF-6157-4740-863E-FB4D2C8DAE1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00708" name="スライド番号プレースホルダ 3">
            <a:extLst>
              <a:ext uri="{FF2B5EF4-FFF2-40B4-BE49-F238E27FC236}">
                <a16:creationId xmlns:a16="http://schemas.microsoft.com/office/drawing/2014/main" id="{3853AD00-2306-40AF-AFCE-346F1972777F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598E7F2-F615-4D4F-AAE1-361CDCD7FE3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105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754" name="スライド イメージ プレースホルダ 1">
            <a:extLst>
              <a:ext uri="{FF2B5EF4-FFF2-40B4-BE49-F238E27FC236}">
                <a16:creationId xmlns:a16="http://schemas.microsoft.com/office/drawing/2014/main" id="{C9E05766-8DEE-4096-8F38-348985DA09CD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2755" name="ノート プレースホルダ 2">
            <a:extLst>
              <a:ext uri="{FF2B5EF4-FFF2-40B4-BE49-F238E27FC236}">
                <a16:creationId xmlns:a16="http://schemas.microsoft.com/office/drawing/2014/main" id="{4198416B-89D6-4AF7-95E6-763B61AB73F8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ja-JP"/>
          </a:p>
        </p:txBody>
      </p:sp>
      <p:sp>
        <p:nvSpPr>
          <p:cNvPr id="202756" name="スライド番号プレースホルダ 3">
            <a:extLst>
              <a:ext uri="{FF2B5EF4-FFF2-40B4-BE49-F238E27FC236}">
                <a16:creationId xmlns:a16="http://schemas.microsoft.com/office/drawing/2014/main" id="{1D591A34-F005-4E5B-A4D5-16650D54C3A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1E1376D5-1CBD-468B-A870-A3BD584C3018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106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02" name="スライド イメージ プレースホルダ 1">
            <a:extLst>
              <a:ext uri="{FF2B5EF4-FFF2-40B4-BE49-F238E27FC236}">
                <a16:creationId xmlns:a16="http://schemas.microsoft.com/office/drawing/2014/main" id="{BEA4B63D-1543-4B5C-904A-E33D514E0340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 bwMode="auto"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04803" name="ノート プレースホルダ 2">
            <a:extLst>
              <a:ext uri="{FF2B5EF4-FFF2-40B4-BE49-F238E27FC236}">
                <a16:creationId xmlns:a16="http://schemas.microsoft.com/office/drawing/2014/main" id="{901713C0-25B7-44D9-8BB4-F18737103CE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en-US" altLang="ja-JP"/>
              <a:t>2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8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  <a:endParaRPr lang="en-US" altLang="ja-JP"/>
          </a:p>
          <a:p>
            <a:pPr eaLnBrk="1" hangingPunct="1">
              <a:spcBef>
                <a:spcPct val="0"/>
              </a:spcBef>
            </a:pPr>
            <a:r>
              <a:rPr lang="en-US" altLang="ja-JP"/>
              <a:t>10</a:t>
            </a:r>
            <a:r>
              <a:rPr lang="ja-JP" altLang="en-US"/>
              <a:t>画目を</a:t>
            </a:r>
            <a:r>
              <a:rPr lang="en-US" altLang="ja-JP"/>
              <a:t>2</a:t>
            </a:r>
            <a:r>
              <a:rPr lang="ja-JP" altLang="en-US"/>
              <a:t>分割</a:t>
            </a:r>
          </a:p>
        </p:txBody>
      </p:sp>
      <p:sp>
        <p:nvSpPr>
          <p:cNvPr id="204804" name="スライド番号プレースホルダ 3">
            <a:extLst>
              <a:ext uri="{FF2B5EF4-FFF2-40B4-BE49-F238E27FC236}">
                <a16:creationId xmlns:a16="http://schemas.microsoft.com/office/drawing/2014/main" id="{B1F07B12-76FB-4248-A0FC-E7641F17703B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30000"/>
              </a:spcBef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kumimoji="1" sz="1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</a:pPr>
            <a:fld id="{E6A9A526-95A5-4E0E-8D61-1A7CC59FD0B4}" type="slidenum">
              <a:rPr lang="ja-JP" altLang="en-US" smtClean="0">
                <a:latin typeface="Arial" panose="020B0604020202020204" pitchFamily="34" charset="0"/>
              </a:rPr>
              <a:pPr>
                <a:spcBef>
                  <a:spcPct val="0"/>
                </a:spcBef>
              </a:pPr>
              <a:t>107</a:t>
            </a:fld>
            <a:endParaRPr lang="en-US" altLang="ja-JP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ctrTitle"/>
          </p:nvPr>
        </p:nvSpPr>
        <p:spPr>
          <a:xfrm>
            <a:off x="742950" y="2130426"/>
            <a:ext cx="8420100" cy="1470025"/>
          </a:xfrm>
        </p:spPr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サブタイトル 2"/>
          <p:cNvSpPr>
            <a:spLocks noGrp="1"/>
          </p:cNvSpPr>
          <p:nvPr>
            <p:ph type="subTitle" idx="1"/>
          </p:nvPr>
        </p:nvSpPr>
        <p:spPr>
          <a:xfrm>
            <a:off x="1485900" y="3886200"/>
            <a:ext cx="69342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ja-JP" altLang="en-US"/>
              <a:t>マスタ サブタイトルの書式設定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7A0BD2F-75D3-4BFD-AA41-8601ED7A45D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8D1502-FE89-4B44-9B38-09396BD371B9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2A104CA-1404-472F-80DF-A086E11D01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12291C4-B0AC-43FD-BDBA-64A437DDF2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7A6A73-1023-489E-983C-19B6B15BC75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02398523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0BF63608-5100-4F25-BE86-80B105775B0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A88F387-55A3-4192-A107-5A7975A21E63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88C6BB84-A9D3-46CD-A92A-98224DB4DC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A24A61CE-8C73-4C68-8665-3370F3686C2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E1E2F69-DAE7-4AC0-AA2E-5E27E7CF1053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6246207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/>
          <p:cNvSpPr>
            <a:spLocks noGrp="1"/>
          </p:cNvSpPr>
          <p:nvPr>
            <p:ph type="title" orient="vert"/>
          </p:nvPr>
        </p:nvSpPr>
        <p:spPr>
          <a:xfrm>
            <a:off x="7780337" y="274639"/>
            <a:ext cx="2414588" cy="5851525"/>
          </a:xfrm>
        </p:spPr>
        <p:txBody>
          <a:bodyPr vert="eaVert"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縦書きテキスト プレースホルダ 2"/>
          <p:cNvSpPr>
            <a:spLocks noGrp="1"/>
          </p:cNvSpPr>
          <p:nvPr>
            <p:ph type="body" orient="vert" idx="1"/>
          </p:nvPr>
        </p:nvSpPr>
        <p:spPr>
          <a:xfrm>
            <a:off x="536575" y="274639"/>
            <a:ext cx="7078663" cy="5851525"/>
          </a:xfrm>
        </p:spPr>
        <p:txBody>
          <a:bodyPr vert="eaVert"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190FB5A8-C1C1-44B1-8A94-428640D3CFA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5D46CB3-FAB5-459D-A68A-6D95DFA483D0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5959D8D0-7389-4FCC-A9F5-E0D74AA383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FB13B99F-7708-442F-A707-B59D11B73E9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B43D135-3DB1-4CDF-B3CD-6551DA202F1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96493848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6DE6A13A-3725-43F7-B9EB-826946EEFB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3687CA-DDFE-4C30-BED8-A67EB9D25D2F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F442833F-B73D-491B-858D-89B4BC5D1F3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B402F5D9-045E-4B8D-8E34-87E432C03ED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5F6FA52-64B0-4A72-8547-88F85138ACA0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21911950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782506" y="4406901"/>
            <a:ext cx="84201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782506" y="2906713"/>
            <a:ext cx="84201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4FCE4222-4398-414C-9929-6829D1016AD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BFD2EBD-1511-4ED6-8578-509AD23FF74B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0BB9181D-F862-47F2-9AFC-B58BB69D63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3464929E-5FA6-47A3-945D-D27CAC2471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C3B9A4-9E96-4444-9675-D7CB0F8E5134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92578090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sz="half" idx="1"/>
          </p:nvPr>
        </p:nvSpPr>
        <p:spPr>
          <a:xfrm>
            <a:off x="536575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5448300" y="1600201"/>
            <a:ext cx="4746625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19B91567-DE67-408E-9C2E-E85B55130C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D5DCA89-C008-484E-A266-3ACB6353780F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A7FC6AE2-5645-4277-B62C-37B059CE76B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3F23A226-071D-4798-B66D-332026151E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8C3F73-5643-450D-8DD7-E978E0F7E1E0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81652520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4638"/>
            <a:ext cx="89154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テキスト プレースホルダ 2"/>
          <p:cNvSpPr>
            <a:spLocks noGrp="1"/>
          </p:cNvSpPr>
          <p:nvPr>
            <p:ph type="body" idx="1"/>
          </p:nvPr>
        </p:nvSpPr>
        <p:spPr>
          <a:xfrm>
            <a:off x="495300" y="1535113"/>
            <a:ext cx="437687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4" name="コンテンツ プレースホルダ 3"/>
          <p:cNvSpPr>
            <a:spLocks noGrp="1"/>
          </p:cNvSpPr>
          <p:nvPr>
            <p:ph sz="half" idx="2"/>
          </p:nvPr>
        </p:nvSpPr>
        <p:spPr>
          <a:xfrm>
            <a:off x="495300" y="2174875"/>
            <a:ext cx="437687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5" name="テキスト プレースホルダ 4"/>
          <p:cNvSpPr>
            <a:spLocks noGrp="1"/>
          </p:cNvSpPr>
          <p:nvPr>
            <p:ph type="body" sz="quarter" idx="3"/>
          </p:nvPr>
        </p:nvSpPr>
        <p:spPr>
          <a:xfrm>
            <a:off x="5032111" y="1535113"/>
            <a:ext cx="437859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6" name="コンテンツ プレースホルダ 5"/>
          <p:cNvSpPr>
            <a:spLocks noGrp="1"/>
          </p:cNvSpPr>
          <p:nvPr>
            <p:ph sz="quarter" idx="4"/>
          </p:nvPr>
        </p:nvSpPr>
        <p:spPr>
          <a:xfrm>
            <a:off x="5032111" y="2174875"/>
            <a:ext cx="437859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7" name="日付プレースホルダ 3">
            <a:extLst>
              <a:ext uri="{FF2B5EF4-FFF2-40B4-BE49-F238E27FC236}">
                <a16:creationId xmlns:a16="http://schemas.microsoft.com/office/drawing/2014/main" id="{968B9D1E-1370-48D7-9D4F-75DE230ED26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32CED3D-00B2-44E1-9E75-F4FF79DD3C8B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8" name="フッター プレースホルダ 4">
            <a:extLst>
              <a:ext uri="{FF2B5EF4-FFF2-40B4-BE49-F238E27FC236}">
                <a16:creationId xmlns:a16="http://schemas.microsoft.com/office/drawing/2014/main" id="{DF1EC6AD-DDA4-4C98-B261-0C4E83E237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9" name="スライド番号プレースホルダ 5">
            <a:extLst>
              <a:ext uri="{FF2B5EF4-FFF2-40B4-BE49-F238E27FC236}">
                <a16:creationId xmlns:a16="http://schemas.microsoft.com/office/drawing/2014/main" id="{E8A06F21-2D54-423C-9C7C-CE5C46D5CD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83DF49C-D99E-411E-BCD3-256140141589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42151490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日付プレースホルダ 3">
            <a:extLst>
              <a:ext uri="{FF2B5EF4-FFF2-40B4-BE49-F238E27FC236}">
                <a16:creationId xmlns:a16="http://schemas.microsoft.com/office/drawing/2014/main" id="{B6420CDC-F8BC-4884-AC98-08BDADED08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A6C6140-0D61-4D72-AC54-EE6DFA3BAC26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4" name="フッター プレースホルダ 4">
            <a:extLst>
              <a:ext uri="{FF2B5EF4-FFF2-40B4-BE49-F238E27FC236}">
                <a16:creationId xmlns:a16="http://schemas.microsoft.com/office/drawing/2014/main" id="{95BB953F-9385-4123-B8A6-469CFDB6E0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5" name="スライド番号プレースホルダ 5">
            <a:extLst>
              <a:ext uri="{FF2B5EF4-FFF2-40B4-BE49-F238E27FC236}">
                <a16:creationId xmlns:a16="http://schemas.microsoft.com/office/drawing/2014/main" id="{6963D1AD-014B-4BC4-8EAC-E2CBC6EA084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920AB8-A96C-463E-B071-99805041F7D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79324048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 3">
            <a:extLst>
              <a:ext uri="{FF2B5EF4-FFF2-40B4-BE49-F238E27FC236}">
                <a16:creationId xmlns:a16="http://schemas.microsoft.com/office/drawing/2014/main" id="{A01F913B-5977-46DE-AA40-C4C74B11FF5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B03E46-CBEE-46B1-ACA0-94AE40421DF0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3" name="フッター プレースホルダ 4">
            <a:extLst>
              <a:ext uri="{FF2B5EF4-FFF2-40B4-BE49-F238E27FC236}">
                <a16:creationId xmlns:a16="http://schemas.microsoft.com/office/drawing/2014/main" id="{9BCCC05B-5CA2-4B0E-B9A7-9F9895C673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4" name="スライド番号プレースホルダ 5">
            <a:extLst>
              <a:ext uri="{FF2B5EF4-FFF2-40B4-BE49-F238E27FC236}">
                <a16:creationId xmlns:a16="http://schemas.microsoft.com/office/drawing/2014/main" id="{625A8BC5-9814-4EA5-97C1-7FB6B48698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9A2C91-F8D3-4D94-9812-25905850EEC5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26334756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495300" y="273050"/>
            <a:ext cx="325900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コンテンツ プレースホルダ 2"/>
          <p:cNvSpPr>
            <a:spLocks noGrp="1"/>
          </p:cNvSpPr>
          <p:nvPr>
            <p:ph idx="1"/>
          </p:nvPr>
        </p:nvSpPr>
        <p:spPr>
          <a:xfrm>
            <a:off x="3872971" y="273051"/>
            <a:ext cx="5537729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495300" y="1435101"/>
            <a:ext cx="325900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BECCCF33-6720-40DD-B03D-3B9D20FB13E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0FD636-1D14-4DA7-A7D7-0F1455131C13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4B318828-D78F-42EE-A153-1CF38301B8A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F7D01DF6-C14C-4DED-9815-D0B94FF195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F1A2F3-53D8-4A61-9607-F60AAFA72E38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391687440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/>
          <p:cNvSpPr>
            <a:spLocks noGrp="1"/>
          </p:cNvSpPr>
          <p:nvPr>
            <p:ph type="title"/>
          </p:nvPr>
        </p:nvSpPr>
        <p:spPr>
          <a:xfrm>
            <a:off x="1941645" y="4800600"/>
            <a:ext cx="59436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ja-JP" altLang="en-US"/>
              <a:t>マスタ タイトルの書式設定</a:t>
            </a:r>
          </a:p>
        </p:txBody>
      </p:sp>
      <p:sp>
        <p:nvSpPr>
          <p:cNvPr id="3" name="図プレースホルダ 2"/>
          <p:cNvSpPr>
            <a:spLocks noGrp="1"/>
          </p:cNvSpPr>
          <p:nvPr>
            <p:ph type="pic" idx="1"/>
          </p:nvPr>
        </p:nvSpPr>
        <p:spPr>
          <a:xfrm>
            <a:off x="1941645" y="612775"/>
            <a:ext cx="59436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ja-JP" altLang="en-US" noProof="0"/>
          </a:p>
        </p:txBody>
      </p:sp>
      <p:sp>
        <p:nvSpPr>
          <p:cNvPr id="4" name="テキスト プレースホルダ 3"/>
          <p:cNvSpPr>
            <a:spLocks noGrp="1"/>
          </p:cNvSpPr>
          <p:nvPr>
            <p:ph type="body" sz="half" idx="2"/>
          </p:nvPr>
        </p:nvSpPr>
        <p:spPr>
          <a:xfrm>
            <a:off x="1941645" y="5367338"/>
            <a:ext cx="59436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ja-JP" altLang="en-US"/>
              <a:t>マスタ テキストの書式設定</a:t>
            </a:r>
          </a:p>
        </p:txBody>
      </p:sp>
      <p:sp>
        <p:nvSpPr>
          <p:cNvPr id="5" name="日付プレースホルダ 3">
            <a:extLst>
              <a:ext uri="{FF2B5EF4-FFF2-40B4-BE49-F238E27FC236}">
                <a16:creationId xmlns:a16="http://schemas.microsoft.com/office/drawing/2014/main" id="{E80F421E-B6D7-467D-9014-72723B6901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74180F-AA2E-4C2C-BD96-500FDCE303FC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6" name="フッター プレースホルダ 4">
            <a:extLst>
              <a:ext uri="{FF2B5EF4-FFF2-40B4-BE49-F238E27FC236}">
                <a16:creationId xmlns:a16="http://schemas.microsoft.com/office/drawing/2014/main" id="{49F9B721-C5AA-4C17-AC4E-E3B6C98C36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7" name="スライド番号プレースホルダ 5">
            <a:extLst>
              <a:ext uri="{FF2B5EF4-FFF2-40B4-BE49-F238E27FC236}">
                <a16:creationId xmlns:a16="http://schemas.microsoft.com/office/drawing/2014/main" id="{345F1A40-F136-427A-97A2-7C0D3CAA2F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F2CED5-0ECC-4DE9-9C4C-6F8D0388D87C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  <p:extLst>
      <p:ext uri="{BB962C8B-B14F-4D97-AF65-F5344CB8AC3E}">
        <p14:creationId xmlns:p14="http://schemas.microsoft.com/office/powerpoint/2010/main" val="11037919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タイトル プレースホルダ 1">
            <a:extLst>
              <a:ext uri="{FF2B5EF4-FFF2-40B4-BE49-F238E27FC236}">
                <a16:creationId xmlns:a16="http://schemas.microsoft.com/office/drawing/2014/main" id="{7D976C52-DD5E-4751-9001-9B5F8ACFC48A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95300" y="274638"/>
            <a:ext cx="8915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タイトルの書式設定</a:t>
            </a:r>
          </a:p>
        </p:txBody>
      </p:sp>
      <p:sp>
        <p:nvSpPr>
          <p:cNvPr id="1027" name="テキスト プレースホルダ 2">
            <a:extLst>
              <a:ext uri="{FF2B5EF4-FFF2-40B4-BE49-F238E27FC236}">
                <a16:creationId xmlns:a16="http://schemas.microsoft.com/office/drawing/2014/main" id="{5BAA6173-7C4C-4BD4-A927-BC29FE406640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95300" y="1600200"/>
            <a:ext cx="89154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ja-JP" altLang="en-US"/>
              <a:t>マスタ テキストの書式設定</a:t>
            </a:r>
          </a:p>
          <a:p>
            <a:pPr lvl="1"/>
            <a:r>
              <a:rPr lang="ja-JP" altLang="en-US"/>
              <a:t>第 </a:t>
            </a:r>
            <a:r>
              <a:rPr lang="en-US" altLang="ja-JP"/>
              <a:t>2 </a:t>
            </a:r>
            <a:r>
              <a:rPr lang="ja-JP" altLang="en-US"/>
              <a:t>レベル</a:t>
            </a:r>
          </a:p>
          <a:p>
            <a:pPr lvl="2"/>
            <a:r>
              <a:rPr lang="ja-JP" altLang="en-US"/>
              <a:t>第 </a:t>
            </a:r>
            <a:r>
              <a:rPr lang="en-US" altLang="ja-JP"/>
              <a:t>3 </a:t>
            </a:r>
            <a:r>
              <a:rPr lang="ja-JP" altLang="en-US"/>
              <a:t>レベル</a:t>
            </a:r>
          </a:p>
          <a:p>
            <a:pPr lvl="3"/>
            <a:r>
              <a:rPr lang="ja-JP" altLang="en-US"/>
              <a:t>第 </a:t>
            </a:r>
            <a:r>
              <a:rPr lang="en-US" altLang="ja-JP"/>
              <a:t>4 </a:t>
            </a:r>
            <a:r>
              <a:rPr lang="ja-JP" altLang="en-US"/>
              <a:t>レベル</a:t>
            </a:r>
          </a:p>
          <a:p>
            <a:pPr lvl="4"/>
            <a:r>
              <a:rPr lang="ja-JP" altLang="en-US"/>
              <a:t>第 </a:t>
            </a:r>
            <a:r>
              <a:rPr lang="en-US" altLang="ja-JP"/>
              <a:t>5 </a:t>
            </a:r>
            <a:r>
              <a:rPr lang="ja-JP" altLang="en-US"/>
              <a:t>レベル</a:t>
            </a:r>
          </a:p>
        </p:txBody>
      </p:sp>
      <p:sp>
        <p:nvSpPr>
          <p:cNvPr id="4" name="日付プレースホルダ 3">
            <a:extLst>
              <a:ext uri="{FF2B5EF4-FFF2-40B4-BE49-F238E27FC236}">
                <a16:creationId xmlns:a16="http://schemas.microsoft.com/office/drawing/2014/main" id="{E8F89A55-4ABD-4D92-AF02-CA75FF7B2E3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95300" y="6356350"/>
            <a:ext cx="23114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fld id="{EA93EAC0-082E-4767-BB96-51B006155D44}" type="datetimeFigureOut">
              <a:rPr lang="ja-JP" altLang="en-US"/>
              <a:pPr>
                <a:defRPr/>
              </a:pPr>
              <a:t>2022/1/2</a:t>
            </a:fld>
            <a:endParaRPr lang="ja-JP" altLang="en-US"/>
          </a:p>
        </p:txBody>
      </p:sp>
      <p:sp>
        <p:nvSpPr>
          <p:cNvPr id="5" name="フッター プレースホルダ 4">
            <a:extLst>
              <a:ext uri="{FF2B5EF4-FFF2-40B4-BE49-F238E27FC236}">
                <a16:creationId xmlns:a16="http://schemas.microsoft.com/office/drawing/2014/main" id="{CD584D23-992A-463E-B29F-3F1D1CA01687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384550" y="6356350"/>
            <a:ext cx="31369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</a:defRPr>
            </a:lvl1pPr>
          </a:lstStyle>
          <a:p>
            <a:pPr>
              <a:defRPr/>
            </a:pPr>
            <a:endParaRPr lang="ja-JP" altLang="en-US"/>
          </a:p>
        </p:txBody>
      </p:sp>
      <p:sp>
        <p:nvSpPr>
          <p:cNvPr id="6" name="スライド番号プレースホルダ 5">
            <a:extLst>
              <a:ext uri="{FF2B5EF4-FFF2-40B4-BE49-F238E27FC236}">
                <a16:creationId xmlns:a16="http://schemas.microsoft.com/office/drawing/2014/main" id="{94FC221A-6A41-45DA-A88E-AA7EA9B2869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9300" y="6356350"/>
            <a:ext cx="23114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panose="020F0502020204030204" pitchFamily="34" charset="0"/>
              </a:defRPr>
            </a:lvl1pPr>
          </a:lstStyle>
          <a:p>
            <a:pPr>
              <a:defRPr/>
            </a:pPr>
            <a:fld id="{22A95AB1-3969-40EC-B981-CBCEE32F1C2A}" type="slidenum">
              <a:rPr lang="ja-JP" altLang="en-US"/>
              <a:pPr>
                <a:defRPr/>
              </a:pPr>
              <a:t>‹#›</a:t>
            </a:fld>
            <a:endParaRPr lang="en-US" altLang="ja-JP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kumimoji="1" sz="4400">
          <a:solidFill>
            <a:schemeClr val="tx1"/>
          </a:solidFill>
          <a:latin typeface="Calibri" pitchFamily="34" charset="0"/>
          <a:ea typeface="ＭＳ Ｐゴシック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1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1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0.xml"/><Relationship Id="rId1" Type="http://schemas.openxmlformats.org/officeDocument/2006/relationships/slideLayout" Target="../slideLayouts/slideLayout1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1.xml"/><Relationship Id="rId1" Type="http://schemas.openxmlformats.org/officeDocument/2006/relationships/slideLayout" Target="../slideLayouts/slideLayout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2.xml"/><Relationship Id="rId1" Type="http://schemas.openxmlformats.org/officeDocument/2006/relationships/slideLayout" Target="../slideLayouts/slideLayout1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3.xml"/><Relationship Id="rId1" Type="http://schemas.openxmlformats.org/officeDocument/2006/relationships/slideLayout" Target="../slideLayouts/slideLayout1.xml"/></Relationships>
</file>

<file path=ppt/slides/_rels/slide1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4.xml"/><Relationship Id="rId1" Type="http://schemas.openxmlformats.org/officeDocument/2006/relationships/slideLayout" Target="../slideLayouts/slideLayout1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5.xml"/><Relationship Id="rId1" Type="http://schemas.openxmlformats.org/officeDocument/2006/relationships/slideLayout" Target="../slideLayouts/slideLayout1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6.xml"/><Relationship Id="rId1" Type="http://schemas.openxmlformats.org/officeDocument/2006/relationships/slideLayout" Target="../slideLayouts/slideLayout1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7.xml"/><Relationship Id="rId1" Type="http://schemas.openxmlformats.org/officeDocument/2006/relationships/slideLayout" Target="../slideLayouts/slideLayout1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8.xml"/><Relationship Id="rId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9.xml"/><Relationship Id="rId1" Type="http://schemas.openxmlformats.org/officeDocument/2006/relationships/slideLayout" Target="../slideLayouts/slideLayout1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0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1.xml"/><Relationship Id="rId1" Type="http://schemas.openxmlformats.org/officeDocument/2006/relationships/slideLayout" Target="../slideLayouts/slideLayout1.xml"/></Relationships>
</file>

<file path=ppt/slides/_rels/slide1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2.xml"/><Relationship Id="rId1" Type="http://schemas.openxmlformats.org/officeDocument/2006/relationships/slideLayout" Target="../slideLayouts/slideLayout1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3.xml"/><Relationship Id="rId1" Type="http://schemas.openxmlformats.org/officeDocument/2006/relationships/slideLayout" Target="../slideLayouts/slideLayout1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4.xml"/><Relationship Id="rId1" Type="http://schemas.openxmlformats.org/officeDocument/2006/relationships/slideLayout" Target="../slideLayouts/slideLayout1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5.xml"/><Relationship Id="rId1" Type="http://schemas.openxmlformats.org/officeDocument/2006/relationships/slideLayout" Target="../slideLayouts/slideLayout1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6.xml"/><Relationship Id="rId1" Type="http://schemas.openxmlformats.org/officeDocument/2006/relationships/slideLayout" Target="../slideLayouts/slideLayout1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7.xml"/><Relationship Id="rId1" Type="http://schemas.openxmlformats.org/officeDocument/2006/relationships/slideLayout" Target="../slideLayouts/slideLayout1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1.xml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1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1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1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1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1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1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1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1.xml"/></Relationships>
</file>

<file path=ppt/slides/_rels/slide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1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1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1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1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1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1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1.xml"/></Relationships>
</file>

<file path=ppt/slides/_rels/slide9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1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1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1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タイトル 1">
            <a:extLst>
              <a:ext uri="{FF2B5EF4-FFF2-40B4-BE49-F238E27FC236}">
                <a16:creationId xmlns:a16="http://schemas.microsoft.com/office/drawing/2014/main" id="{C85834EB-5603-43B7-A496-4122F117E3E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32335" y="2373909"/>
            <a:ext cx="6841331" cy="1194395"/>
          </a:xfrm>
        </p:spPr>
        <p:txBody>
          <a:bodyPr>
            <a:normAutofit fontScale="90000"/>
          </a:bodyPr>
          <a:lstStyle/>
          <a:p>
            <a:pPr algn="l"/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漢字書き順教材</a:t>
            </a:r>
            <a:b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</a:b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年（</a:t>
            </a:r>
            <a:r>
              <a:rPr lang="en-US" altLang="ja-JP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1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）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35D3E74E-CB29-4CAA-B6C5-F033BFC4286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32334" y="3800475"/>
            <a:ext cx="5634038" cy="1423988"/>
          </a:xfrm>
        </p:spPr>
        <p:txBody>
          <a:bodyPr/>
          <a:lstStyle/>
          <a:p>
            <a:pPr algn="l">
              <a:defRPr/>
            </a:pP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視覚障害児の発達と教育の探求</a:t>
            </a:r>
            <a:endParaRPr lang="en-US" altLang="ja-JP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ja-JP" altLang="en-US" sz="2275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佐島研究室</a:t>
            </a:r>
            <a:endParaRPr lang="en-US" altLang="ja-JP" sz="2275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  <a:p>
            <a:pPr algn="l">
              <a:defRPr/>
            </a:pPr>
            <a:r>
              <a:rPr lang="en-US" altLang="ja-JP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Office</a:t>
            </a:r>
            <a:r>
              <a:rPr lang="ja-JP" altLang="en-US" sz="130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en-US" altLang="ja-JP" sz="1300" b="1" dirty="0" err="1">
                <a:latin typeface="游ゴシック" panose="020B0400000000000000" pitchFamily="50" charset="-128"/>
                <a:ea typeface="游ゴシック" panose="020B0400000000000000" pitchFamily="50" charset="-128"/>
              </a:rPr>
              <a:t>Sashima</a:t>
            </a:r>
            <a:endParaRPr lang="ja-JP" altLang="en-US" sz="1300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93033338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0DD6B751-6153-4B5B-A696-9C54408BF690}"/>
              </a:ext>
            </a:extLst>
          </p:cNvPr>
          <p:cNvSpPr/>
          <p:nvPr/>
        </p:nvSpPr>
        <p:spPr>
          <a:xfrm rot="16200000">
            <a:off x="1012031" y="3518695"/>
            <a:ext cx="3762375" cy="779462"/>
          </a:xfrm>
          <a:custGeom>
            <a:avLst/>
            <a:gdLst>
              <a:gd name="connsiteX0" fmla="*/ 1997565 w 3761927"/>
              <a:gd name="connsiteY0" fmla="*/ 536979 h 779388"/>
              <a:gd name="connsiteX1" fmla="*/ 1874827 w 3761927"/>
              <a:gd name="connsiteY1" fmla="*/ 530843 h 779388"/>
              <a:gd name="connsiteX2" fmla="*/ 1745952 w 3761927"/>
              <a:gd name="connsiteY2" fmla="*/ 518569 h 779388"/>
              <a:gd name="connsiteX3" fmla="*/ 1632419 w 3761927"/>
              <a:gd name="connsiteY3" fmla="*/ 506295 h 779388"/>
              <a:gd name="connsiteX4" fmla="*/ 1500475 w 3761927"/>
              <a:gd name="connsiteY4" fmla="*/ 490953 h 779388"/>
              <a:gd name="connsiteX5" fmla="*/ 1347052 w 3761927"/>
              <a:gd name="connsiteY5" fmla="*/ 466405 h 779388"/>
              <a:gd name="connsiteX6" fmla="*/ 1175219 w 3761927"/>
              <a:gd name="connsiteY6" fmla="*/ 432652 h 779388"/>
              <a:gd name="connsiteX7" fmla="*/ 1040207 w 3761927"/>
              <a:gd name="connsiteY7" fmla="*/ 401967 h 779388"/>
              <a:gd name="connsiteX8" fmla="*/ 923605 w 3761927"/>
              <a:gd name="connsiteY8" fmla="*/ 371283 h 779388"/>
              <a:gd name="connsiteX9" fmla="*/ 754840 w 3761927"/>
              <a:gd name="connsiteY9" fmla="*/ 322188 h 779388"/>
              <a:gd name="connsiteX10" fmla="*/ 592212 w 3761927"/>
              <a:gd name="connsiteY10" fmla="*/ 263887 h 779388"/>
              <a:gd name="connsiteX11" fmla="*/ 487884 w 3761927"/>
              <a:gd name="connsiteY11" fmla="*/ 223997 h 779388"/>
              <a:gd name="connsiteX12" fmla="*/ 377420 w 3761927"/>
              <a:gd name="connsiteY12" fmla="*/ 174902 h 779388"/>
              <a:gd name="connsiteX13" fmla="*/ 260819 w 3761927"/>
              <a:gd name="connsiteY13" fmla="*/ 119669 h 779388"/>
              <a:gd name="connsiteX14" fmla="*/ 184107 w 3761927"/>
              <a:gd name="connsiteY14" fmla="*/ 79779 h 779388"/>
              <a:gd name="connsiteX15" fmla="*/ 88985 w 3761927"/>
              <a:gd name="connsiteY15" fmla="*/ 27616 h 779388"/>
              <a:gd name="connsiteX16" fmla="*/ 46027 w 3761927"/>
              <a:gd name="connsiteY16" fmla="*/ 6137 h 779388"/>
              <a:gd name="connsiteX17" fmla="*/ 27616 w 3761927"/>
              <a:gd name="connsiteY17" fmla="*/ 0 h 779388"/>
              <a:gd name="connsiteX18" fmla="*/ 18411 w 3761927"/>
              <a:gd name="connsiteY18" fmla="*/ 0 h 779388"/>
              <a:gd name="connsiteX19" fmla="*/ 9205 w 3761927"/>
              <a:gd name="connsiteY19" fmla="*/ 0 h 779388"/>
              <a:gd name="connsiteX20" fmla="*/ 0 w 3761927"/>
              <a:gd name="connsiteY20" fmla="*/ 9205 h 779388"/>
              <a:gd name="connsiteX21" fmla="*/ 0 w 3761927"/>
              <a:gd name="connsiteY21" fmla="*/ 24547 h 779388"/>
              <a:gd name="connsiteX22" fmla="*/ 6137 w 3761927"/>
              <a:gd name="connsiteY22" fmla="*/ 61369 h 779388"/>
              <a:gd name="connsiteX23" fmla="*/ 24548 w 3761927"/>
              <a:gd name="connsiteY23" fmla="*/ 82848 h 779388"/>
              <a:gd name="connsiteX24" fmla="*/ 82848 w 3761927"/>
              <a:gd name="connsiteY24" fmla="*/ 125806 h 779388"/>
              <a:gd name="connsiteX25" fmla="*/ 196381 w 3761927"/>
              <a:gd name="connsiteY25" fmla="*/ 205586 h 779388"/>
              <a:gd name="connsiteX26" fmla="*/ 300709 w 3761927"/>
              <a:gd name="connsiteY26" fmla="*/ 270024 h 779388"/>
              <a:gd name="connsiteX27" fmla="*/ 423447 w 3761927"/>
              <a:gd name="connsiteY27" fmla="*/ 337530 h 779388"/>
              <a:gd name="connsiteX28" fmla="*/ 533911 w 3761927"/>
              <a:gd name="connsiteY28" fmla="*/ 389694 h 779388"/>
              <a:gd name="connsiteX29" fmla="*/ 625965 w 3761927"/>
              <a:gd name="connsiteY29" fmla="*/ 432652 h 779388"/>
              <a:gd name="connsiteX30" fmla="*/ 711882 w 3761927"/>
              <a:gd name="connsiteY30" fmla="*/ 466405 h 779388"/>
              <a:gd name="connsiteX31" fmla="*/ 807004 w 3761927"/>
              <a:gd name="connsiteY31" fmla="*/ 506295 h 779388"/>
              <a:gd name="connsiteX32" fmla="*/ 972701 w 3761927"/>
              <a:gd name="connsiteY32" fmla="*/ 564596 h 779388"/>
              <a:gd name="connsiteX33" fmla="*/ 1107713 w 3761927"/>
              <a:gd name="connsiteY33" fmla="*/ 607554 h 779388"/>
              <a:gd name="connsiteX34" fmla="*/ 1304094 w 3761927"/>
              <a:gd name="connsiteY34" fmla="*/ 662786 h 779388"/>
              <a:gd name="connsiteX35" fmla="*/ 1466722 w 3761927"/>
              <a:gd name="connsiteY35" fmla="*/ 702676 h 779388"/>
              <a:gd name="connsiteX36" fmla="*/ 1687651 w 3761927"/>
              <a:gd name="connsiteY36" fmla="*/ 748703 h 779388"/>
              <a:gd name="connsiteX37" fmla="*/ 1841074 w 3761927"/>
              <a:gd name="connsiteY37" fmla="*/ 767114 h 779388"/>
              <a:gd name="connsiteX38" fmla="*/ 2080413 w 3761927"/>
              <a:gd name="connsiteY38" fmla="*/ 776319 h 779388"/>
              <a:gd name="connsiteX39" fmla="*/ 2249178 w 3761927"/>
              <a:gd name="connsiteY39" fmla="*/ 779388 h 779388"/>
              <a:gd name="connsiteX40" fmla="*/ 2421012 w 3761927"/>
              <a:gd name="connsiteY40" fmla="*/ 779388 h 779388"/>
              <a:gd name="connsiteX41" fmla="*/ 2595914 w 3761927"/>
              <a:gd name="connsiteY41" fmla="*/ 770182 h 779388"/>
              <a:gd name="connsiteX42" fmla="*/ 2675694 w 3761927"/>
              <a:gd name="connsiteY42" fmla="*/ 767114 h 779388"/>
              <a:gd name="connsiteX43" fmla="*/ 2865938 w 3761927"/>
              <a:gd name="connsiteY43" fmla="*/ 767114 h 779388"/>
              <a:gd name="connsiteX44" fmla="*/ 3163578 w 3761927"/>
              <a:gd name="connsiteY44" fmla="*/ 767114 h 779388"/>
              <a:gd name="connsiteX45" fmla="*/ 3366097 w 3761927"/>
              <a:gd name="connsiteY45" fmla="*/ 767114 h 779388"/>
              <a:gd name="connsiteX46" fmla="*/ 3436671 w 3761927"/>
              <a:gd name="connsiteY46" fmla="*/ 751771 h 779388"/>
              <a:gd name="connsiteX47" fmla="*/ 3525656 w 3761927"/>
              <a:gd name="connsiteY47" fmla="*/ 718018 h 779388"/>
              <a:gd name="connsiteX48" fmla="*/ 3697490 w 3761927"/>
              <a:gd name="connsiteY48" fmla="*/ 527774 h 779388"/>
              <a:gd name="connsiteX49" fmla="*/ 3709764 w 3761927"/>
              <a:gd name="connsiteY49" fmla="*/ 469473 h 779388"/>
              <a:gd name="connsiteX50" fmla="*/ 3734311 w 3761927"/>
              <a:gd name="connsiteY50" fmla="*/ 389694 h 779388"/>
              <a:gd name="connsiteX51" fmla="*/ 3758859 w 3761927"/>
              <a:gd name="connsiteY51" fmla="*/ 316051 h 779388"/>
              <a:gd name="connsiteX52" fmla="*/ 3761927 w 3761927"/>
              <a:gd name="connsiteY52" fmla="*/ 282298 h 779388"/>
              <a:gd name="connsiteX53" fmla="*/ 3758859 w 3761927"/>
              <a:gd name="connsiteY53" fmla="*/ 270024 h 779388"/>
              <a:gd name="connsiteX54" fmla="*/ 3740448 w 3761927"/>
              <a:gd name="connsiteY54" fmla="*/ 263887 h 779388"/>
              <a:gd name="connsiteX55" fmla="*/ 3722037 w 3761927"/>
              <a:gd name="connsiteY55" fmla="*/ 273092 h 779388"/>
              <a:gd name="connsiteX56" fmla="*/ 3660668 w 3761927"/>
              <a:gd name="connsiteY56" fmla="*/ 328324 h 779388"/>
              <a:gd name="connsiteX57" fmla="*/ 3587025 w 3761927"/>
              <a:gd name="connsiteY57" fmla="*/ 383557 h 779388"/>
              <a:gd name="connsiteX58" fmla="*/ 3525656 w 3761927"/>
              <a:gd name="connsiteY58" fmla="*/ 423447 h 779388"/>
              <a:gd name="connsiteX59" fmla="*/ 3461219 w 3761927"/>
              <a:gd name="connsiteY59" fmla="*/ 460268 h 779388"/>
              <a:gd name="connsiteX60" fmla="*/ 3396781 w 3761927"/>
              <a:gd name="connsiteY60" fmla="*/ 487884 h 779388"/>
              <a:gd name="connsiteX61" fmla="*/ 3320070 w 3761927"/>
              <a:gd name="connsiteY61" fmla="*/ 509363 h 779388"/>
              <a:gd name="connsiteX62" fmla="*/ 3264837 w 3761927"/>
              <a:gd name="connsiteY62" fmla="*/ 521637 h 779388"/>
              <a:gd name="connsiteX63" fmla="*/ 3163578 w 3761927"/>
              <a:gd name="connsiteY63" fmla="*/ 524706 h 779388"/>
              <a:gd name="connsiteX64" fmla="*/ 2908897 w 3761927"/>
              <a:gd name="connsiteY64" fmla="*/ 530843 h 779388"/>
              <a:gd name="connsiteX65" fmla="*/ 2552956 w 3761927"/>
              <a:gd name="connsiteY65" fmla="*/ 540048 h 779388"/>
              <a:gd name="connsiteX66" fmla="*/ 2215425 w 3761927"/>
              <a:gd name="connsiteY66" fmla="*/ 546185 h 779388"/>
              <a:gd name="connsiteX67" fmla="*/ 1997565 w 3761927"/>
              <a:gd name="connsiteY67" fmla="*/ 536979 h 779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761927" h="779388">
                <a:moveTo>
                  <a:pt x="1997565" y="536979"/>
                </a:moveTo>
                <a:lnTo>
                  <a:pt x="1874827" y="530843"/>
                </a:lnTo>
                <a:lnTo>
                  <a:pt x="1745952" y="518569"/>
                </a:lnTo>
                <a:lnTo>
                  <a:pt x="1632419" y="506295"/>
                </a:lnTo>
                <a:lnTo>
                  <a:pt x="1500475" y="490953"/>
                </a:lnTo>
                <a:lnTo>
                  <a:pt x="1347052" y="466405"/>
                </a:lnTo>
                <a:lnTo>
                  <a:pt x="1175219" y="432652"/>
                </a:lnTo>
                <a:lnTo>
                  <a:pt x="1040207" y="401967"/>
                </a:lnTo>
                <a:lnTo>
                  <a:pt x="923605" y="371283"/>
                </a:lnTo>
                <a:lnTo>
                  <a:pt x="754840" y="322188"/>
                </a:lnTo>
                <a:lnTo>
                  <a:pt x="592212" y="263887"/>
                </a:lnTo>
                <a:lnTo>
                  <a:pt x="487884" y="223997"/>
                </a:lnTo>
                <a:lnTo>
                  <a:pt x="377420" y="174902"/>
                </a:lnTo>
                <a:lnTo>
                  <a:pt x="260819" y="119669"/>
                </a:lnTo>
                <a:lnTo>
                  <a:pt x="184107" y="79779"/>
                </a:lnTo>
                <a:lnTo>
                  <a:pt x="88985" y="27616"/>
                </a:lnTo>
                <a:lnTo>
                  <a:pt x="46027" y="6137"/>
                </a:lnTo>
                <a:lnTo>
                  <a:pt x="27616" y="0"/>
                </a:lnTo>
                <a:lnTo>
                  <a:pt x="18411" y="0"/>
                </a:lnTo>
                <a:lnTo>
                  <a:pt x="9205" y="0"/>
                </a:lnTo>
                <a:lnTo>
                  <a:pt x="0" y="9205"/>
                </a:lnTo>
                <a:lnTo>
                  <a:pt x="0" y="24547"/>
                </a:lnTo>
                <a:lnTo>
                  <a:pt x="6137" y="61369"/>
                </a:lnTo>
                <a:lnTo>
                  <a:pt x="24548" y="82848"/>
                </a:lnTo>
                <a:lnTo>
                  <a:pt x="82848" y="125806"/>
                </a:lnTo>
                <a:lnTo>
                  <a:pt x="196381" y="205586"/>
                </a:lnTo>
                <a:lnTo>
                  <a:pt x="300709" y="270024"/>
                </a:lnTo>
                <a:lnTo>
                  <a:pt x="423447" y="337530"/>
                </a:lnTo>
                <a:lnTo>
                  <a:pt x="533911" y="389694"/>
                </a:lnTo>
                <a:lnTo>
                  <a:pt x="625965" y="432652"/>
                </a:lnTo>
                <a:lnTo>
                  <a:pt x="711882" y="466405"/>
                </a:lnTo>
                <a:lnTo>
                  <a:pt x="807004" y="506295"/>
                </a:lnTo>
                <a:lnTo>
                  <a:pt x="972701" y="564596"/>
                </a:lnTo>
                <a:lnTo>
                  <a:pt x="1107713" y="607554"/>
                </a:lnTo>
                <a:lnTo>
                  <a:pt x="1304094" y="662786"/>
                </a:lnTo>
                <a:lnTo>
                  <a:pt x="1466722" y="702676"/>
                </a:lnTo>
                <a:lnTo>
                  <a:pt x="1687651" y="748703"/>
                </a:lnTo>
                <a:lnTo>
                  <a:pt x="1841074" y="767114"/>
                </a:lnTo>
                <a:lnTo>
                  <a:pt x="2080413" y="776319"/>
                </a:lnTo>
                <a:lnTo>
                  <a:pt x="2249178" y="779388"/>
                </a:lnTo>
                <a:lnTo>
                  <a:pt x="2421012" y="779388"/>
                </a:lnTo>
                <a:lnTo>
                  <a:pt x="2595914" y="770182"/>
                </a:lnTo>
                <a:lnTo>
                  <a:pt x="2675694" y="767114"/>
                </a:lnTo>
                <a:lnTo>
                  <a:pt x="2865938" y="767114"/>
                </a:lnTo>
                <a:lnTo>
                  <a:pt x="3163578" y="767114"/>
                </a:lnTo>
                <a:lnTo>
                  <a:pt x="3366097" y="767114"/>
                </a:lnTo>
                <a:lnTo>
                  <a:pt x="3436671" y="751771"/>
                </a:lnTo>
                <a:lnTo>
                  <a:pt x="3525656" y="718018"/>
                </a:lnTo>
                <a:lnTo>
                  <a:pt x="3697490" y="527774"/>
                </a:lnTo>
                <a:lnTo>
                  <a:pt x="3709764" y="469473"/>
                </a:lnTo>
                <a:lnTo>
                  <a:pt x="3734311" y="389694"/>
                </a:lnTo>
                <a:lnTo>
                  <a:pt x="3758859" y="316051"/>
                </a:lnTo>
                <a:lnTo>
                  <a:pt x="3761927" y="282298"/>
                </a:lnTo>
                <a:lnTo>
                  <a:pt x="3758859" y="270024"/>
                </a:lnTo>
                <a:cubicBezTo>
                  <a:pt x="3742567" y="263507"/>
                  <a:pt x="3749025" y="263887"/>
                  <a:pt x="3740448" y="263887"/>
                </a:cubicBezTo>
                <a:lnTo>
                  <a:pt x="3722037" y="273092"/>
                </a:lnTo>
                <a:lnTo>
                  <a:pt x="3660668" y="328324"/>
                </a:lnTo>
                <a:lnTo>
                  <a:pt x="3587025" y="383557"/>
                </a:lnTo>
                <a:lnTo>
                  <a:pt x="3525656" y="423447"/>
                </a:lnTo>
                <a:lnTo>
                  <a:pt x="3461219" y="460268"/>
                </a:lnTo>
                <a:lnTo>
                  <a:pt x="3396781" y="487884"/>
                </a:lnTo>
                <a:lnTo>
                  <a:pt x="3320070" y="509363"/>
                </a:lnTo>
                <a:lnTo>
                  <a:pt x="3264837" y="521637"/>
                </a:lnTo>
                <a:lnTo>
                  <a:pt x="3163578" y="524706"/>
                </a:lnTo>
                <a:lnTo>
                  <a:pt x="2908897" y="530843"/>
                </a:lnTo>
                <a:lnTo>
                  <a:pt x="2552956" y="540048"/>
                </a:lnTo>
                <a:lnTo>
                  <a:pt x="2215425" y="546185"/>
                </a:lnTo>
                <a:lnTo>
                  <a:pt x="1997565" y="53697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C015B62F-CFBA-4C13-9F92-A6B057C7B452}"/>
              </a:ext>
            </a:extLst>
          </p:cNvPr>
          <p:cNvSpPr/>
          <p:nvPr/>
        </p:nvSpPr>
        <p:spPr>
          <a:xfrm rot="16200000">
            <a:off x="1560512" y="3238501"/>
            <a:ext cx="4124325" cy="1346200"/>
          </a:xfrm>
          <a:custGeom>
            <a:avLst/>
            <a:gdLst>
              <a:gd name="connsiteX0" fmla="*/ 2703153 w 4124811"/>
              <a:gd name="connsiteY0" fmla="*/ 1011179 h 1344902"/>
              <a:gd name="connsiteX1" fmla="*/ 2316035 w 4124811"/>
              <a:gd name="connsiteY1" fmla="*/ 1011179 h 1344902"/>
              <a:gd name="connsiteX2" fmla="*/ 2149173 w 4124811"/>
              <a:gd name="connsiteY2" fmla="*/ 1011179 h 1344902"/>
              <a:gd name="connsiteX3" fmla="*/ 1942265 w 4124811"/>
              <a:gd name="connsiteY3" fmla="*/ 1011179 h 1344902"/>
              <a:gd name="connsiteX4" fmla="*/ 1471717 w 4124811"/>
              <a:gd name="connsiteY4" fmla="*/ 1011179 h 1344902"/>
              <a:gd name="connsiteX5" fmla="*/ 1061238 w 4124811"/>
              <a:gd name="connsiteY5" fmla="*/ 1011179 h 1344902"/>
              <a:gd name="connsiteX6" fmla="*/ 630736 w 4124811"/>
              <a:gd name="connsiteY6" fmla="*/ 1011179 h 1344902"/>
              <a:gd name="connsiteX7" fmla="*/ 567328 w 4124811"/>
              <a:gd name="connsiteY7" fmla="*/ 1001168 h 1344902"/>
              <a:gd name="connsiteX8" fmla="*/ 113465 w 4124811"/>
              <a:gd name="connsiteY8" fmla="*/ 951109 h 1344902"/>
              <a:gd name="connsiteX9" fmla="*/ 66744 w 4124811"/>
              <a:gd name="connsiteY9" fmla="*/ 964458 h 1344902"/>
              <a:gd name="connsiteX10" fmla="*/ 33372 w 4124811"/>
              <a:gd name="connsiteY10" fmla="*/ 977807 h 1344902"/>
              <a:gd name="connsiteX11" fmla="*/ 10011 w 4124811"/>
              <a:gd name="connsiteY11" fmla="*/ 994493 h 1344902"/>
              <a:gd name="connsiteX12" fmla="*/ 3337 w 4124811"/>
              <a:gd name="connsiteY12" fmla="*/ 1004505 h 1344902"/>
              <a:gd name="connsiteX13" fmla="*/ 0 w 4124811"/>
              <a:gd name="connsiteY13" fmla="*/ 1017854 h 1344902"/>
              <a:gd name="connsiteX14" fmla="*/ 3337 w 4124811"/>
              <a:gd name="connsiteY14" fmla="*/ 1031203 h 1344902"/>
              <a:gd name="connsiteX15" fmla="*/ 20023 w 4124811"/>
              <a:gd name="connsiteY15" fmla="*/ 1054563 h 1344902"/>
              <a:gd name="connsiteX16" fmla="*/ 53395 w 4124811"/>
              <a:gd name="connsiteY16" fmla="*/ 1087935 h 1344902"/>
              <a:gd name="connsiteX17" fmla="*/ 113465 w 4124811"/>
              <a:gd name="connsiteY17" fmla="*/ 1134657 h 1344902"/>
              <a:gd name="connsiteX18" fmla="*/ 186884 w 4124811"/>
              <a:gd name="connsiteY18" fmla="*/ 1174703 h 1344902"/>
              <a:gd name="connsiteX19" fmla="*/ 250292 w 4124811"/>
              <a:gd name="connsiteY19" fmla="*/ 1204738 h 1344902"/>
              <a:gd name="connsiteX20" fmla="*/ 337060 w 4124811"/>
              <a:gd name="connsiteY20" fmla="*/ 1231436 h 1344902"/>
              <a:gd name="connsiteX21" fmla="*/ 417153 w 4124811"/>
              <a:gd name="connsiteY21" fmla="*/ 1251459 h 1344902"/>
              <a:gd name="connsiteX22" fmla="*/ 480560 w 4124811"/>
              <a:gd name="connsiteY22" fmla="*/ 1258134 h 1344902"/>
              <a:gd name="connsiteX23" fmla="*/ 560654 w 4124811"/>
              <a:gd name="connsiteY23" fmla="*/ 1251459 h 1344902"/>
              <a:gd name="connsiteX24" fmla="*/ 814283 w 4124811"/>
              <a:gd name="connsiteY24" fmla="*/ 1238111 h 1344902"/>
              <a:gd name="connsiteX25" fmla="*/ 1024528 w 4124811"/>
              <a:gd name="connsiteY25" fmla="*/ 1234773 h 1344902"/>
              <a:gd name="connsiteX26" fmla="*/ 1351576 w 4124811"/>
              <a:gd name="connsiteY26" fmla="*/ 1234773 h 1344902"/>
              <a:gd name="connsiteX27" fmla="*/ 1782079 w 4124811"/>
              <a:gd name="connsiteY27" fmla="*/ 1234773 h 1344902"/>
              <a:gd name="connsiteX28" fmla="*/ 2182546 w 4124811"/>
              <a:gd name="connsiteY28" fmla="*/ 1234773 h 1344902"/>
              <a:gd name="connsiteX29" fmla="*/ 2586350 w 4124811"/>
              <a:gd name="connsiteY29" fmla="*/ 1234773 h 1344902"/>
              <a:gd name="connsiteX30" fmla="*/ 2993492 w 4124811"/>
              <a:gd name="connsiteY30" fmla="*/ 1234773 h 1344902"/>
              <a:gd name="connsiteX31" fmla="*/ 3360587 w 4124811"/>
              <a:gd name="connsiteY31" fmla="*/ 1234773 h 1344902"/>
              <a:gd name="connsiteX32" fmla="*/ 3697646 w 4124811"/>
              <a:gd name="connsiteY32" fmla="*/ 1238111 h 1344902"/>
              <a:gd name="connsiteX33" fmla="*/ 3734356 w 4124811"/>
              <a:gd name="connsiteY33" fmla="*/ 1244785 h 1344902"/>
              <a:gd name="connsiteX34" fmla="*/ 3761054 w 4124811"/>
              <a:gd name="connsiteY34" fmla="*/ 1258134 h 1344902"/>
              <a:gd name="connsiteX35" fmla="*/ 3781077 w 4124811"/>
              <a:gd name="connsiteY35" fmla="*/ 1271483 h 1344902"/>
              <a:gd name="connsiteX36" fmla="*/ 3787752 w 4124811"/>
              <a:gd name="connsiteY36" fmla="*/ 1281495 h 1344902"/>
              <a:gd name="connsiteX37" fmla="*/ 3801100 w 4124811"/>
              <a:gd name="connsiteY37" fmla="*/ 1298181 h 1344902"/>
              <a:gd name="connsiteX38" fmla="*/ 3814449 w 4124811"/>
              <a:gd name="connsiteY38" fmla="*/ 1314867 h 1344902"/>
              <a:gd name="connsiteX39" fmla="*/ 3834473 w 4124811"/>
              <a:gd name="connsiteY39" fmla="*/ 1331553 h 1344902"/>
              <a:gd name="connsiteX40" fmla="*/ 3854496 w 4124811"/>
              <a:gd name="connsiteY40" fmla="*/ 1341565 h 1344902"/>
              <a:gd name="connsiteX41" fmla="*/ 3871182 w 4124811"/>
              <a:gd name="connsiteY41" fmla="*/ 1344902 h 1344902"/>
              <a:gd name="connsiteX42" fmla="*/ 3901217 w 4124811"/>
              <a:gd name="connsiteY42" fmla="*/ 1344902 h 1344902"/>
              <a:gd name="connsiteX43" fmla="*/ 3944601 w 4124811"/>
              <a:gd name="connsiteY43" fmla="*/ 1328216 h 1344902"/>
              <a:gd name="connsiteX44" fmla="*/ 3981311 w 4124811"/>
              <a:gd name="connsiteY44" fmla="*/ 1298181 h 1344902"/>
              <a:gd name="connsiteX45" fmla="*/ 4031369 w 4124811"/>
              <a:gd name="connsiteY45" fmla="*/ 1244785 h 1344902"/>
              <a:gd name="connsiteX46" fmla="*/ 4081427 w 4124811"/>
              <a:gd name="connsiteY46" fmla="*/ 1161354 h 1344902"/>
              <a:gd name="connsiteX47" fmla="*/ 4124811 w 4124811"/>
              <a:gd name="connsiteY47" fmla="*/ 1087935 h 1344902"/>
              <a:gd name="connsiteX48" fmla="*/ 4124811 w 4124811"/>
              <a:gd name="connsiteY48" fmla="*/ 1077924 h 1344902"/>
              <a:gd name="connsiteX49" fmla="*/ 4111463 w 4124811"/>
              <a:gd name="connsiteY49" fmla="*/ 1061238 h 1344902"/>
              <a:gd name="connsiteX50" fmla="*/ 4081427 w 4124811"/>
              <a:gd name="connsiteY50" fmla="*/ 1011179 h 1344902"/>
              <a:gd name="connsiteX51" fmla="*/ 4058067 w 4124811"/>
              <a:gd name="connsiteY51" fmla="*/ 961121 h 1344902"/>
              <a:gd name="connsiteX52" fmla="*/ 4034706 w 4124811"/>
              <a:gd name="connsiteY52" fmla="*/ 881027 h 1344902"/>
              <a:gd name="connsiteX53" fmla="*/ 3994660 w 4124811"/>
              <a:gd name="connsiteY53" fmla="*/ 724178 h 1344902"/>
              <a:gd name="connsiteX54" fmla="*/ 3954613 w 4124811"/>
              <a:gd name="connsiteY54" fmla="*/ 557316 h 1344902"/>
              <a:gd name="connsiteX55" fmla="*/ 3937927 w 4124811"/>
              <a:gd name="connsiteY55" fmla="*/ 470549 h 1344902"/>
              <a:gd name="connsiteX56" fmla="*/ 3921241 w 4124811"/>
              <a:gd name="connsiteY56" fmla="*/ 397130 h 1344902"/>
              <a:gd name="connsiteX57" fmla="*/ 3904554 w 4124811"/>
              <a:gd name="connsiteY57" fmla="*/ 303687 h 1344902"/>
              <a:gd name="connsiteX58" fmla="*/ 3887868 w 4124811"/>
              <a:gd name="connsiteY58" fmla="*/ 200233 h 1344902"/>
              <a:gd name="connsiteX59" fmla="*/ 3881194 w 4124811"/>
              <a:gd name="connsiteY59" fmla="*/ 116803 h 1344902"/>
              <a:gd name="connsiteX60" fmla="*/ 3887868 w 4124811"/>
              <a:gd name="connsiteY60" fmla="*/ 63407 h 1344902"/>
              <a:gd name="connsiteX61" fmla="*/ 3897880 w 4124811"/>
              <a:gd name="connsiteY61" fmla="*/ 0 h 1344902"/>
              <a:gd name="connsiteX62" fmla="*/ 3684298 w 4124811"/>
              <a:gd name="connsiteY62" fmla="*/ 210245 h 1344902"/>
              <a:gd name="connsiteX63" fmla="*/ 3737693 w 4124811"/>
              <a:gd name="connsiteY63" fmla="*/ 380443 h 1344902"/>
              <a:gd name="connsiteX64" fmla="*/ 3791089 w 4124811"/>
              <a:gd name="connsiteY64" fmla="*/ 547305 h 1344902"/>
              <a:gd name="connsiteX65" fmla="*/ 3827798 w 4124811"/>
              <a:gd name="connsiteY65" fmla="*/ 707492 h 1344902"/>
              <a:gd name="connsiteX66" fmla="*/ 3854496 w 4124811"/>
              <a:gd name="connsiteY66" fmla="*/ 857667 h 1344902"/>
              <a:gd name="connsiteX67" fmla="*/ 3864508 w 4124811"/>
              <a:gd name="connsiteY67" fmla="*/ 951109 h 1344902"/>
              <a:gd name="connsiteX68" fmla="*/ 3861171 w 4124811"/>
              <a:gd name="connsiteY68" fmla="*/ 977807 h 1344902"/>
              <a:gd name="connsiteX69" fmla="*/ 3847822 w 4124811"/>
              <a:gd name="connsiteY69" fmla="*/ 997830 h 1344902"/>
              <a:gd name="connsiteX70" fmla="*/ 3821124 w 4124811"/>
              <a:gd name="connsiteY70" fmla="*/ 1011179 h 1344902"/>
              <a:gd name="connsiteX71" fmla="*/ 3731019 w 4124811"/>
              <a:gd name="connsiteY71" fmla="*/ 1014516 h 1344902"/>
              <a:gd name="connsiteX72" fmla="*/ 3310528 w 4124811"/>
              <a:gd name="connsiteY72" fmla="*/ 1011179 h 1344902"/>
              <a:gd name="connsiteX73" fmla="*/ 3113632 w 4124811"/>
              <a:gd name="connsiteY73" fmla="*/ 1014516 h 1344902"/>
              <a:gd name="connsiteX74" fmla="*/ 2903387 w 4124811"/>
              <a:gd name="connsiteY74" fmla="*/ 1011179 h 1344902"/>
              <a:gd name="connsiteX75" fmla="*/ 2703153 w 4124811"/>
              <a:gd name="connsiteY75" fmla="*/ 1011179 h 1344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124811" h="1344902">
                <a:moveTo>
                  <a:pt x="2703153" y="1011179"/>
                </a:moveTo>
                <a:lnTo>
                  <a:pt x="2316035" y="1011179"/>
                </a:lnTo>
                <a:lnTo>
                  <a:pt x="2149173" y="1011179"/>
                </a:lnTo>
                <a:lnTo>
                  <a:pt x="1942265" y="1011179"/>
                </a:lnTo>
                <a:lnTo>
                  <a:pt x="1471717" y="1011179"/>
                </a:lnTo>
                <a:lnTo>
                  <a:pt x="1061238" y="1011179"/>
                </a:lnTo>
                <a:lnTo>
                  <a:pt x="630736" y="1011179"/>
                </a:lnTo>
                <a:lnTo>
                  <a:pt x="567328" y="1001168"/>
                </a:lnTo>
                <a:lnTo>
                  <a:pt x="113465" y="951109"/>
                </a:lnTo>
                <a:lnTo>
                  <a:pt x="66744" y="964458"/>
                </a:lnTo>
                <a:lnTo>
                  <a:pt x="33372" y="977807"/>
                </a:lnTo>
                <a:lnTo>
                  <a:pt x="10011" y="994493"/>
                </a:lnTo>
                <a:lnTo>
                  <a:pt x="3337" y="1004505"/>
                </a:lnTo>
                <a:lnTo>
                  <a:pt x="0" y="1017854"/>
                </a:lnTo>
                <a:lnTo>
                  <a:pt x="3337" y="1031203"/>
                </a:lnTo>
                <a:lnTo>
                  <a:pt x="20023" y="1054563"/>
                </a:lnTo>
                <a:lnTo>
                  <a:pt x="53395" y="1087935"/>
                </a:lnTo>
                <a:lnTo>
                  <a:pt x="113465" y="1134657"/>
                </a:lnTo>
                <a:lnTo>
                  <a:pt x="186884" y="1174703"/>
                </a:lnTo>
                <a:lnTo>
                  <a:pt x="250292" y="1204738"/>
                </a:lnTo>
                <a:lnTo>
                  <a:pt x="337060" y="1231436"/>
                </a:lnTo>
                <a:lnTo>
                  <a:pt x="417153" y="1251459"/>
                </a:lnTo>
                <a:lnTo>
                  <a:pt x="480560" y="1258134"/>
                </a:lnTo>
                <a:lnTo>
                  <a:pt x="560654" y="1251459"/>
                </a:lnTo>
                <a:lnTo>
                  <a:pt x="814283" y="1238111"/>
                </a:lnTo>
                <a:lnTo>
                  <a:pt x="1024528" y="1234773"/>
                </a:lnTo>
                <a:lnTo>
                  <a:pt x="1351576" y="1234773"/>
                </a:lnTo>
                <a:lnTo>
                  <a:pt x="1782079" y="1234773"/>
                </a:lnTo>
                <a:lnTo>
                  <a:pt x="2182546" y="1234773"/>
                </a:lnTo>
                <a:lnTo>
                  <a:pt x="2586350" y="1234773"/>
                </a:lnTo>
                <a:lnTo>
                  <a:pt x="2993492" y="1234773"/>
                </a:lnTo>
                <a:lnTo>
                  <a:pt x="3360587" y="1234773"/>
                </a:lnTo>
                <a:lnTo>
                  <a:pt x="3697646" y="1238111"/>
                </a:lnTo>
                <a:lnTo>
                  <a:pt x="3734356" y="1244785"/>
                </a:lnTo>
                <a:lnTo>
                  <a:pt x="3761054" y="1258134"/>
                </a:lnTo>
                <a:lnTo>
                  <a:pt x="3781077" y="1271483"/>
                </a:lnTo>
                <a:lnTo>
                  <a:pt x="3787752" y="1281495"/>
                </a:lnTo>
                <a:lnTo>
                  <a:pt x="3801100" y="1298181"/>
                </a:lnTo>
                <a:lnTo>
                  <a:pt x="3814449" y="1314867"/>
                </a:lnTo>
                <a:lnTo>
                  <a:pt x="3834473" y="1331553"/>
                </a:lnTo>
                <a:lnTo>
                  <a:pt x="3854496" y="1341565"/>
                </a:lnTo>
                <a:lnTo>
                  <a:pt x="3871182" y="1344902"/>
                </a:lnTo>
                <a:lnTo>
                  <a:pt x="3901217" y="1344902"/>
                </a:lnTo>
                <a:lnTo>
                  <a:pt x="3944601" y="1328216"/>
                </a:lnTo>
                <a:lnTo>
                  <a:pt x="3981311" y="1298181"/>
                </a:lnTo>
                <a:lnTo>
                  <a:pt x="4031369" y="1244785"/>
                </a:lnTo>
                <a:lnTo>
                  <a:pt x="4081427" y="1161354"/>
                </a:lnTo>
                <a:lnTo>
                  <a:pt x="4124811" y="1087935"/>
                </a:lnTo>
                <a:lnTo>
                  <a:pt x="4124811" y="1077924"/>
                </a:lnTo>
                <a:lnTo>
                  <a:pt x="4111463" y="1061238"/>
                </a:lnTo>
                <a:lnTo>
                  <a:pt x="4081427" y="1011179"/>
                </a:lnTo>
                <a:lnTo>
                  <a:pt x="4058067" y="961121"/>
                </a:lnTo>
                <a:lnTo>
                  <a:pt x="4034706" y="881027"/>
                </a:lnTo>
                <a:lnTo>
                  <a:pt x="3994660" y="724178"/>
                </a:lnTo>
                <a:lnTo>
                  <a:pt x="3954613" y="557316"/>
                </a:lnTo>
                <a:lnTo>
                  <a:pt x="3937927" y="470549"/>
                </a:lnTo>
                <a:lnTo>
                  <a:pt x="3921241" y="397130"/>
                </a:lnTo>
                <a:lnTo>
                  <a:pt x="3904554" y="303687"/>
                </a:lnTo>
                <a:lnTo>
                  <a:pt x="3887868" y="200233"/>
                </a:lnTo>
                <a:lnTo>
                  <a:pt x="3881194" y="116803"/>
                </a:lnTo>
                <a:lnTo>
                  <a:pt x="3887868" y="63407"/>
                </a:lnTo>
                <a:lnTo>
                  <a:pt x="3897880" y="0"/>
                </a:lnTo>
                <a:lnTo>
                  <a:pt x="3684298" y="210245"/>
                </a:lnTo>
                <a:lnTo>
                  <a:pt x="3737693" y="380443"/>
                </a:lnTo>
                <a:lnTo>
                  <a:pt x="3791089" y="547305"/>
                </a:lnTo>
                <a:lnTo>
                  <a:pt x="3827798" y="707492"/>
                </a:lnTo>
                <a:lnTo>
                  <a:pt x="3854496" y="857667"/>
                </a:lnTo>
                <a:lnTo>
                  <a:pt x="3864508" y="951109"/>
                </a:lnTo>
                <a:lnTo>
                  <a:pt x="3861171" y="977807"/>
                </a:lnTo>
                <a:lnTo>
                  <a:pt x="3847822" y="997830"/>
                </a:lnTo>
                <a:lnTo>
                  <a:pt x="3821124" y="1011179"/>
                </a:lnTo>
                <a:lnTo>
                  <a:pt x="3731019" y="1014516"/>
                </a:lnTo>
                <a:lnTo>
                  <a:pt x="3310528" y="1011179"/>
                </a:lnTo>
                <a:lnTo>
                  <a:pt x="3113632" y="1014516"/>
                </a:lnTo>
                <a:lnTo>
                  <a:pt x="2903387" y="1011179"/>
                </a:lnTo>
                <a:lnTo>
                  <a:pt x="2703153" y="101117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ADC84623-ABC4-4E48-9CC2-57454870E0B2}"/>
              </a:ext>
            </a:extLst>
          </p:cNvPr>
          <p:cNvSpPr/>
          <p:nvPr/>
        </p:nvSpPr>
        <p:spPr>
          <a:xfrm rot="16200000">
            <a:off x="3346451" y="5346700"/>
            <a:ext cx="665162" cy="573087"/>
          </a:xfrm>
          <a:custGeom>
            <a:avLst/>
            <a:gdLst>
              <a:gd name="connsiteX0" fmla="*/ 511969 w 664369"/>
              <a:gd name="connsiteY0" fmla="*/ 216694 h 573882"/>
              <a:gd name="connsiteX1" fmla="*/ 490538 w 664369"/>
              <a:gd name="connsiteY1" fmla="*/ 333375 h 573882"/>
              <a:gd name="connsiteX2" fmla="*/ 481013 w 664369"/>
              <a:gd name="connsiteY2" fmla="*/ 414338 h 573882"/>
              <a:gd name="connsiteX3" fmla="*/ 481013 w 664369"/>
              <a:gd name="connsiteY3" fmla="*/ 457200 h 573882"/>
              <a:gd name="connsiteX4" fmla="*/ 485775 w 664369"/>
              <a:gd name="connsiteY4" fmla="*/ 490538 h 573882"/>
              <a:gd name="connsiteX5" fmla="*/ 500063 w 664369"/>
              <a:gd name="connsiteY5" fmla="*/ 519113 h 573882"/>
              <a:gd name="connsiteX6" fmla="*/ 516732 w 664369"/>
              <a:gd name="connsiteY6" fmla="*/ 538163 h 573882"/>
              <a:gd name="connsiteX7" fmla="*/ 538163 w 664369"/>
              <a:gd name="connsiteY7" fmla="*/ 550069 h 573882"/>
              <a:gd name="connsiteX8" fmla="*/ 571500 w 664369"/>
              <a:gd name="connsiteY8" fmla="*/ 561975 h 573882"/>
              <a:gd name="connsiteX9" fmla="*/ 664369 w 664369"/>
              <a:gd name="connsiteY9" fmla="*/ 573882 h 573882"/>
              <a:gd name="connsiteX10" fmla="*/ 0 w 664369"/>
              <a:gd name="connsiteY10" fmla="*/ 557213 h 573882"/>
              <a:gd name="connsiteX11" fmla="*/ 33338 w 664369"/>
              <a:gd name="connsiteY11" fmla="*/ 535782 h 573882"/>
              <a:gd name="connsiteX12" fmla="*/ 90488 w 664369"/>
              <a:gd name="connsiteY12" fmla="*/ 511969 h 573882"/>
              <a:gd name="connsiteX13" fmla="*/ 142875 w 664369"/>
              <a:gd name="connsiteY13" fmla="*/ 483394 h 573882"/>
              <a:gd name="connsiteX14" fmla="*/ 209550 w 664369"/>
              <a:gd name="connsiteY14" fmla="*/ 431007 h 573882"/>
              <a:gd name="connsiteX15" fmla="*/ 280988 w 664369"/>
              <a:gd name="connsiteY15" fmla="*/ 364332 h 573882"/>
              <a:gd name="connsiteX16" fmla="*/ 347663 w 664369"/>
              <a:gd name="connsiteY16" fmla="*/ 288132 h 573882"/>
              <a:gd name="connsiteX17" fmla="*/ 411957 w 664369"/>
              <a:gd name="connsiteY17" fmla="*/ 190500 h 573882"/>
              <a:gd name="connsiteX18" fmla="*/ 485775 w 664369"/>
              <a:gd name="connsiteY18" fmla="*/ 54769 h 573882"/>
              <a:gd name="connsiteX19" fmla="*/ 502444 w 664369"/>
              <a:gd name="connsiteY19" fmla="*/ 19050 h 573882"/>
              <a:gd name="connsiteX20" fmla="*/ 509588 w 664369"/>
              <a:gd name="connsiteY20" fmla="*/ 11907 h 573882"/>
              <a:gd name="connsiteX21" fmla="*/ 528638 w 664369"/>
              <a:gd name="connsiteY21" fmla="*/ 4763 h 573882"/>
              <a:gd name="connsiteX22" fmla="*/ 545307 w 664369"/>
              <a:gd name="connsiteY22" fmla="*/ 0 h 573882"/>
              <a:gd name="connsiteX23" fmla="*/ 554832 w 664369"/>
              <a:gd name="connsiteY23" fmla="*/ 2382 h 573882"/>
              <a:gd name="connsiteX24" fmla="*/ 557213 w 664369"/>
              <a:gd name="connsiteY24" fmla="*/ 7144 h 573882"/>
              <a:gd name="connsiteX25" fmla="*/ 561975 w 664369"/>
              <a:gd name="connsiteY25" fmla="*/ 21432 h 573882"/>
              <a:gd name="connsiteX26" fmla="*/ 550069 w 664369"/>
              <a:gd name="connsiteY26" fmla="*/ 59532 h 573882"/>
              <a:gd name="connsiteX27" fmla="*/ 528638 w 664369"/>
              <a:gd name="connsiteY27" fmla="*/ 140494 h 573882"/>
              <a:gd name="connsiteX28" fmla="*/ 511969 w 664369"/>
              <a:gd name="connsiteY28" fmla="*/ 216694 h 57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4369" h="573882">
                <a:moveTo>
                  <a:pt x="511969" y="216694"/>
                </a:moveTo>
                <a:lnTo>
                  <a:pt x="490538" y="333375"/>
                </a:lnTo>
                <a:lnTo>
                  <a:pt x="481013" y="414338"/>
                </a:lnTo>
                <a:lnTo>
                  <a:pt x="481013" y="457200"/>
                </a:lnTo>
                <a:lnTo>
                  <a:pt x="485775" y="490538"/>
                </a:lnTo>
                <a:lnTo>
                  <a:pt x="500063" y="519113"/>
                </a:lnTo>
                <a:lnTo>
                  <a:pt x="516732" y="538163"/>
                </a:lnTo>
                <a:lnTo>
                  <a:pt x="538163" y="550069"/>
                </a:lnTo>
                <a:lnTo>
                  <a:pt x="571500" y="561975"/>
                </a:lnTo>
                <a:lnTo>
                  <a:pt x="664369" y="573882"/>
                </a:lnTo>
                <a:lnTo>
                  <a:pt x="0" y="557213"/>
                </a:lnTo>
                <a:lnTo>
                  <a:pt x="33338" y="535782"/>
                </a:lnTo>
                <a:lnTo>
                  <a:pt x="90488" y="511969"/>
                </a:lnTo>
                <a:lnTo>
                  <a:pt x="142875" y="483394"/>
                </a:lnTo>
                <a:lnTo>
                  <a:pt x="209550" y="431007"/>
                </a:lnTo>
                <a:lnTo>
                  <a:pt x="280988" y="364332"/>
                </a:lnTo>
                <a:lnTo>
                  <a:pt x="347663" y="288132"/>
                </a:lnTo>
                <a:lnTo>
                  <a:pt x="411957" y="190500"/>
                </a:lnTo>
                <a:lnTo>
                  <a:pt x="485775" y="54769"/>
                </a:lnTo>
                <a:lnTo>
                  <a:pt x="502444" y="19050"/>
                </a:lnTo>
                <a:lnTo>
                  <a:pt x="509588" y="11907"/>
                </a:lnTo>
                <a:lnTo>
                  <a:pt x="528638" y="4763"/>
                </a:lnTo>
                <a:lnTo>
                  <a:pt x="545307" y="0"/>
                </a:lnTo>
                <a:lnTo>
                  <a:pt x="554832" y="2382"/>
                </a:lnTo>
                <a:lnTo>
                  <a:pt x="557213" y="7144"/>
                </a:lnTo>
                <a:lnTo>
                  <a:pt x="561975" y="21432"/>
                </a:lnTo>
                <a:lnTo>
                  <a:pt x="550069" y="59532"/>
                </a:lnTo>
                <a:lnTo>
                  <a:pt x="528638" y="140494"/>
                </a:lnTo>
                <a:lnTo>
                  <a:pt x="511969" y="2166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BAFD7394-BD1F-4F0C-97D7-409A45C5513C}"/>
              </a:ext>
            </a:extLst>
          </p:cNvPr>
          <p:cNvSpPr/>
          <p:nvPr/>
        </p:nvSpPr>
        <p:spPr>
          <a:xfrm rot="16200000">
            <a:off x="3435351" y="2574925"/>
            <a:ext cx="347662" cy="833437"/>
          </a:xfrm>
          <a:custGeom>
            <a:avLst/>
            <a:gdLst>
              <a:gd name="connsiteX0" fmla="*/ 76200 w 347663"/>
              <a:gd name="connsiteY0" fmla="*/ 266700 h 833438"/>
              <a:gd name="connsiteX1" fmla="*/ 54769 w 347663"/>
              <a:gd name="connsiteY1" fmla="*/ 185738 h 833438"/>
              <a:gd name="connsiteX2" fmla="*/ 0 w 347663"/>
              <a:gd name="connsiteY2" fmla="*/ 0 h 833438"/>
              <a:gd name="connsiteX3" fmla="*/ 169069 w 347663"/>
              <a:gd name="connsiteY3" fmla="*/ 4763 h 833438"/>
              <a:gd name="connsiteX4" fmla="*/ 223838 w 347663"/>
              <a:gd name="connsiteY4" fmla="*/ 261938 h 833438"/>
              <a:gd name="connsiteX5" fmla="*/ 285750 w 347663"/>
              <a:gd name="connsiteY5" fmla="*/ 535782 h 833438"/>
              <a:gd name="connsiteX6" fmla="*/ 347663 w 347663"/>
              <a:gd name="connsiteY6" fmla="*/ 823913 h 833438"/>
              <a:gd name="connsiteX7" fmla="*/ 190500 w 347663"/>
              <a:gd name="connsiteY7" fmla="*/ 833438 h 833438"/>
              <a:gd name="connsiteX8" fmla="*/ 154782 w 347663"/>
              <a:gd name="connsiteY8" fmla="*/ 614363 h 833438"/>
              <a:gd name="connsiteX9" fmla="*/ 109538 w 347663"/>
              <a:gd name="connsiteY9" fmla="*/ 409575 h 833438"/>
              <a:gd name="connsiteX10" fmla="*/ 76200 w 347663"/>
              <a:gd name="connsiteY10" fmla="*/ 266700 h 8334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347663" h="833438">
                <a:moveTo>
                  <a:pt x="76200" y="266700"/>
                </a:moveTo>
                <a:lnTo>
                  <a:pt x="54769" y="185738"/>
                </a:lnTo>
                <a:lnTo>
                  <a:pt x="0" y="0"/>
                </a:lnTo>
                <a:lnTo>
                  <a:pt x="169069" y="4763"/>
                </a:lnTo>
                <a:lnTo>
                  <a:pt x="223838" y="261938"/>
                </a:lnTo>
                <a:lnTo>
                  <a:pt x="285750" y="535782"/>
                </a:lnTo>
                <a:lnTo>
                  <a:pt x="347663" y="823913"/>
                </a:lnTo>
                <a:lnTo>
                  <a:pt x="190500" y="833438"/>
                </a:lnTo>
                <a:lnTo>
                  <a:pt x="154782" y="614363"/>
                </a:lnTo>
                <a:lnTo>
                  <a:pt x="109538" y="409575"/>
                </a:lnTo>
                <a:lnTo>
                  <a:pt x="76200" y="2667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145C351D-06FF-4C38-8012-63CD1AE699B1}"/>
              </a:ext>
            </a:extLst>
          </p:cNvPr>
          <p:cNvSpPr/>
          <p:nvPr/>
        </p:nvSpPr>
        <p:spPr>
          <a:xfrm rot="16200000">
            <a:off x="3445669" y="3556794"/>
            <a:ext cx="328613" cy="822325"/>
          </a:xfrm>
          <a:custGeom>
            <a:avLst/>
            <a:gdLst>
              <a:gd name="connsiteX0" fmla="*/ 269081 w 328612"/>
              <a:gd name="connsiteY0" fmla="*/ 507206 h 821531"/>
              <a:gd name="connsiteX1" fmla="*/ 207169 w 328612"/>
              <a:gd name="connsiteY1" fmla="*/ 180975 h 821531"/>
              <a:gd name="connsiteX2" fmla="*/ 178594 w 328612"/>
              <a:gd name="connsiteY2" fmla="*/ 0 h 821531"/>
              <a:gd name="connsiteX3" fmla="*/ 0 w 328612"/>
              <a:gd name="connsiteY3" fmla="*/ 2381 h 821531"/>
              <a:gd name="connsiteX4" fmla="*/ 30956 w 328612"/>
              <a:gd name="connsiteY4" fmla="*/ 154781 h 821531"/>
              <a:gd name="connsiteX5" fmla="*/ 102394 w 328612"/>
              <a:gd name="connsiteY5" fmla="*/ 476250 h 821531"/>
              <a:gd name="connsiteX6" fmla="*/ 178594 w 328612"/>
              <a:gd name="connsiteY6" fmla="*/ 821531 h 821531"/>
              <a:gd name="connsiteX7" fmla="*/ 328612 w 328612"/>
              <a:gd name="connsiteY7" fmla="*/ 814388 h 821531"/>
              <a:gd name="connsiteX8" fmla="*/ 269081 w 328612"/>
              <a:gd name="connsiteY8" fmla="*/ 507206 h 821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8612" h="821531">
                <a:moveTo>
                  <a:pt x="269081" y="507206"/>
                </a:moveTo>
                <a:lnTo>
                  <a:pt x="207169" y="180975"/>
                </a:lnTo>
                <a:lnTo>
                  <a:pt x="178594" y="0"/>
                </a:lnTo>
                <a:lnTo>
                  <a:pt x="0" y="2381"/>
                </a:lnTo>
                <a:lnTo>
                  <a:pt x="30956" y="154781"/>
                </a:lnTo>
                <a:lnTo>
                  <a:pt x="102394" y="476250"/>
                </a:lnTo>
                <a:lnTo>
                  <a:pt x="178594" y="821531"/>
                </a:lnTo>
                <a:lnTo>
                  <a:pt x="328612" y="814388"/>
                </a:lnTo>
                <a:lnTo>
                  <a:pt x="269081" y="5072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24F42CD5-8365-45DD-8716-A79FB8C105F2}"/>
              </a:ext>
            </a:extLst>
          </p:cNvPr>
          <p:cNvSpPr/>
          <p:nvPr/>
        </p:nvSpPr>
        <p:spPr>
          <a:xfrm rot="16200000">
            <a:off x="4183062" y="1570038"/>
            <a:ext cx="1262063" cy="1023938"/>
          </a:xfrm>
          <a:custGeom>
            <a:avLst/>
            <a:gdLst>
              <a:gd name="connsiteX0" fmla="*/ 442912 w 1262062"/>
              <a:gd name="connsiteY0" fmla="*/ 388144 h 1023937"/>
              <a:gd name="connsiteX1" fmla="*/ 335756 w 1262062"/>
              <a:gd name="connsiteY1" fmla="*/ 295275 h 1023937"/>
              <a:gd name="connsiteX2" fmla="*/ 247650 w 1262062"/>
              <a:gd name="connsiteY2" fmla="*/ 216694 h 1023937"/>
              <a:gd name="connsiteX3" fmla="*/ 169069 w 1262062"/>
              <a:gd name="connsiteY3" fmla="*/ 142875 h 1023937"/>
              <a:gd name="connsiteX4" fmla="*/ 102394 w 1262062"/>
              <a:gd name="connsiteY4" fmla="*/ 78581 h 1023937"/>
              <a:gd name="connsiteX5" fmla="*/ 61912 w 1262062"/>
              <a:gd name="connsiteY5" fmla="*/ 38100 h 1023937"/>
              <a:gd name="connsiteX6" fmla="*/ 33337 w 1262062"/>
              <a:gd name="connsiteY6" fmla="*/ 9525 h 1023937"/>
              <a:gd name="connsiteX7" fmla="*/ 21431 w 1262062"/>
              <a:gd name="connsiteY7" fmla="*/ 0 h 1023937"/>
              <a:gd name="connsiteX8" fmla="*/ 14287 w 1262062"/>
              <a:gd name="connsiteY8" fmla="*/ 0 h 1023937"/>
              <a:gd name="connsiteX9" fmla="*/ 4762 w 1262062"/>
              <a:gd name="connsiteY9" fmla="*/ 2381 h 1023937"/>
              <a:gd name="connsiteX10" fmla="*/ 2381 w 1262062"/>
              <a:gd name="connsiteY10" fmla="*/ 7144 h 1023937"/>
              <a:gd name="connsiteX11" fmla="*/ 0 w 1262062"/>
              <a:gd name="connsiteY11" fmla="*/ 16669 h 1023937"/>
              <a:gd name="connsiteX12" fmla="*/ 7144 w 1262062"/>
              <a:gd name="connsiteY12" fmla="*/ 33337 h 1023937"/>
              <a:gd name="connsiteX13" fmla="*/ 50006 w 1262062"/>
              <a:gd name="connsiteY13" fmla="*/ 104775 h 1023937"/>
              <a:gd name="connsiteX14" fmla="*/ 188119 w 1262062"/>
              <a:gd name="connsiteY14" fmla="*/ 302419 h 1023937"/>
              <a:gd name="connsiteX15" fmla="*/ 319087 w 1262062"/>
              <a:gd name="connsiteY15" fmla="*/ 464344 h 1023937"/>
              <a:gd name="connsiteX16" fmla="*/ 407194 w 1262062"/>
              <a:gd name="connsiteY16" fmla="*/ 559594 h 1023937"/>
              <a:gd name="connsiteX17" fmla="*/ 490537 w 1262062"/>
              <a:gd name="connsiteY17" fmla="*/ 642937 h 1023937"/>
              <a:gd name="connsiteX18" fmla="*/ 576262 w 1262062"/>
              <a:gd name="connsiteY18" fmla="*/ 716756 h 1023937"/>
              <a:gd name="connsiteX19" fmla="*/ 626269 w 1262062"/>
              <a:gd name="connsiteY19" fmla="*/ 752475 h 1023937"/>
              <a:gd name="connsiteX20" fmla="*/ 762000 w 1262062"/>
              <a:gd name="connsiteY20" fmla="*/ 864394 h 1023937"/>
              <a:gd name="connsiteX21" fmla="*/ 842962 w 1262062"/>
              <a:gd name="connsiteY21" fmla="*/ 919162 h 1023937"/>
              <a:gd name="connsiteX22" fmla="*/ 885825 w 1262062"/>
              <a:gd name="connsiteY22" fmla="*/ 952500 h 1023937"/>
              <a:gd name="connsiteX23" fmla="*/ 921544 w 1262062"/>
              <a:gd name="connsiteY23" fmla="*/ 983456 h 1023937"/>
              <a:gd name="connsiteX24" fmla="*/ 950119 w 1262062"/>
              <a:gd name="connsiteY24" fmla="*/ 1016794 h 1023937"/>
              <a:gd name="connsiteX25" fmla="*/ 964406 w 1262062"/>
              <a:gd name="connsiteY25" fmla="*/ 1023937 h 1023937"/>
              <a:gd name="connsiteX26" fmla="*/ 992981 w 1262062"/>
              <a:gd name="connsiteY26" fmla="*/ 1021556 h 1023937"/>
              <a:gd name="connsiteX27" fmla="*/ 1042987 w 1262062"/>
              <a:gd name="connsiteY27" fmla="*/ 1002506 h 1023937"/>
              <a:gd name="connsiteX28" fmla="*/ 1081087 w 1262062"/>
              <a:gd name="connsiteY28" fmla="*/ 971550 h 1023937"/>
              <a:gd name="connsiteX29" fmla="*/ 1109662 w 1262062"/>
              <a:gd name="connsiteY29" fmla="*/ 940594 h 1023937"/>
              <a:gd name="connsiteX30" fmla="*/ 1135856 w 1262062"/>
              <a:gd name="connsiteY30" fmla="*/ 902494 h 1023937"/>
              <a:gd name="connsiteX31" fmla="*/ 1159669 w 1262062"/>
              <a:gd name="connsiteY31" fmla="*/ 859631 h 1023937"/>
              <a:gd name="connsiteX32" fmla="*/ 1185862 w 1262062"/>
              <a:gd name="connsiteY32" fmla="*/ 800100 h 1023937"/>
              <a:gd name="connsiteX33" fmla="*/ 1202531 w 1262062"/>
              <a:gd name="connsiteY33" fmla="*/ 747712 h 1023937"/>
              <a:gd name="connsiteX34" fmla="*/ 1216819 w 1262062"/>
              <a:gd name="connsiteY34" fmla="*/ 700087 h 1023937"/>
              <a:gd name="connsiteX35" fmla="*/ 1235869 w 1262062"/>
              <a:gd name="connsiteY35" fmla="*/ 631031 h 1023937"/>
              <a:gd name="connsiteX36" fmla="*/ 1245394 w 1262062"/>
              <a:gd name="connsiteY36" fmla="*/ 578644 h 1023937"/>
              <a:gd name="connsiteX37" fmla="*/ 1259681 w 1262062"/>
              <a:gd name="connsiteY37" fmla="*/ 545306 h 1023937"/>
              <a:gd name="connsiteX38" fmla="*/ 1262062 w 1262062"/>
              <a:gd name="connsiteY38" fmla="*/ 526256 h 1023937"/>
              <a:gd name="connsiteX39" fmla="*/ 1257300 w 1262062"/>
              <a:gd name="connsiteY39" fmla="*/ 516731 h 1023937"/>
              <a:gd name="connsiteX40" fmla="*/ 1245394 w 1262062"/>
              <a:gd name="connsiteY40" fmla="*/ 514350 h 1023937"/>
              <a:gd name="connsiteX41" fmla="*/ 1223962 w 1262062"/>
              <a:gd name="connsiteY41" fmla="*/ 519112 h 1023937"/>
              <a:gd name="connsiteX42" fmla="*/ 1209675 w 1262062"/>
              <a:gd name="connsiteY42" fmla="*/ 528637 h 1023937"/>
              <a:gd name="connsiteX43" fmla="*/ 1193006 w 1262062"/>
              <a:gd name="connsiteY43" fmla="*/ 545306 h 1023937"/>
              <a:gd name="connsiteX44" fmla="*/ 1166812 w 1262062"/>
              <a:gd name="connsiteY44" fmla="*/ 581025 h 1023937"/>
              <a:gd name="connsiteX45" fmla="*/ 1133475 w 1262062"/>
              <a:gd name="connsiteY45" fmla="*/ 621506 h 1023937"/>
              <a:gd name="connsiteX46" fmla="*/ 1076325 w 1262062"/>
              <a:gd name="connsiteY46" fmla="*/ 676275 h 1023937"/>
              <a:gd name="connsiteX47" fmla="*/ 1042987 w 1262062"/>
              <a:gd name="connsiteY47" fmla="*/ 700087 h 1023937"/>
              <a:gd name="connsiteX48" fmla="*/ 1016794 w 1262062"/>
              <a:gd name="connsiteY48" fmla="*/ 709612 h 1023937"/>
              <a:gd name="connsiteX49" fmla="*/ 1000125 w 1262062"/>
              <a:gd name="connsiteY49" fmla="*/ 711994 h 1023937"/>
              <a:gd name="connsiteX50" fmla="*/ 976312 w 1262062"/>
              <a:gd name="connsiteY50" fmla="*/ 709612 h 1023937"/>
              <a:gd name="connsiteX51" fmla="*/ 923925 w 1262062"/>
              <a:gd name="connsiteY51" fmla="*/ 692944 h 1023937"/>
              <a:gd name="connsiteX52" fmla="*/ 823912 w 1262062"/>
              <a:gd name="connsiteY52" fmla="*/ 645319 h 1023937"/>
              <a:gd name="connsiteX53" fmla="*/ 685800 w 1262062"/>
              <a:gd name="connsiteY53" fmla="*/ 566737 h 1023937"/>
              <a:gd name="connsiteX54" fmla="*/ 619125 w 1262062"/>
              <a:gd name="connsiteY54" fmla="*/ 523875 h 1023937"/>
              <a:gd name="connsiteX55" fmla="*/ 566737 w 1262062"/>
              <a:gd name="connsiteY55" fmla="*/ 485775 h 1023937"/>
              <a:gd name="connsiteX56" fmla="*/ 442912 w 1262062"/>
              <a:gd name="connsiteY56" fmla="*/ 388144 h 102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262062" h="1023937">
                <a:moveTo>
                  <a:pt x="442912" y="388144"/>
                </a:moveTo>
                <a:lnTo>
                  <a:pt x="335756" y="295275"/>
                </a:lnTo>
                <a:lnTo>
                  <a:pt x="247650" y="216694"/>
                </a:lnTo>
                <a:lnTo>
                  <a:pt x="169069" y="142875"/>
                </a:lnTo>
                <a:lnTo>
                  <a:pt x="102394" y="78581"/>
                </a:lnTo>
                <a:lnTo>
                  <a:pt x="61912" y="38100"/>
                </a:lnTo>
                <a:lnTo>
                  <a:pt x="33337" y="9525"/>
                </a:lnTo>
                <a:lnTo>
                  <a:pt x="21431" y="0"/>
                </a:lnTo>
                <a:lnTo>
                  <a:pt x="14287" y="0"/>
                </a:lnTo>
                <a:lnTo>
                  <a:pt x="4762" y="2381"/>
                </a:lnTo>
                <a:lnTo>
                  <a:pt x="2381" y="7144"/>
                </a:lnTo>
                <a:lnTo>
                  <a:pt x="0" y="16669"/>
                </a:lnTo>
                <a:lnTo>
                  <a:pt x="7144" y="33337"/>
                </a:lnTo>
                <a:lnTo>
                  <a:pt x="50006" y="104775"/>
                </a:lnTo>
                <a:lnTo>
                  <a:pt x="188119" y="302419"/>
                </a:lnTo>
                <a:lnTo>
                  <a:pt x="319087" y="464344"/>
                </a:lnTo>
                <a:lnTo>
                  <a:pt x="407194" y="559594"/>
                </a:lnTo>
                <a:lnTo>
                  <a:pt x="490537" y="642937"/>
                </a:lnTo>
                <a:lnTo>
                  <a:pt x="576262" y="716756"/>
                </a:lnTo>
                <a:lnTo>
                  <a:pt x="626269" y="752475"/>
                </a:lnTo>
                <a:lnTo>
                  <a:pt x="762000" y="864394"/>
                </a:lnTo>
                <a:lnTo>
                  <a:pt x="842962" y="919162"/>
                </a:lnTo>
                <a:lnTo>
                  <a:pt x="885825" y="952500"/>
                </a:lnTo>
                <a:lnTo>
                  <a:pt x="921544" y="983456"/>
                </a:lnTo>
                <a:lnTo>
                  <a:pt x="950119" y="1016794"/>
                </a:lnTo>
                <a:lnTo>
                  <a:pt x="964406" y="1023937"/>
                </a:lnTo>
                <a:lnTo>
                  <a:pt x="992981" y="1021556"/>
                </a:lnTo>
                <a:lnTo>
                  <a:pt x="1042987" y="1002506"/>
                </a:lnTo>
                <a:lnTo>
                  <a:pt x="1081087" y="971550"/>
                </a:lnTo>
                <a:lnTo>
                  <a:pt x="1109662" y="940594"/>
                </a:lnTo>
                <a:lnTo>
                  <a:pt x="1135856" y="902494"/>
                </a:lnTo>
                <a:lnTo>
                  <a:pt x="1159669" y="859631"/>
                </a:lnTo>
                <a:lnTo>
                  <a:pt x="1185862" y="800100"/>
                </a:lnTo>
                <a:lnTo>
                  <a:pt x="1202531" y="747712"/>
                </a:lnTo>
                <a:lnTo>
                  <a:pt x="1216819" y="700087"/>
                </a:lnTo>
                <a:lnTo>
                  <a:pt x="1235869" y="631031"/>
                </a:lnTo>
                <a:lnTo>
                  <a:pt x="1245394" y="578644"/>
                </a:lnTo>
                <a:lnTo>
                  <a:pt x="1259681" y="545306"/>
                </a:lnTo>
                <a:lnTo>
                  <a:pt x="1262062" y="526256"/>
                </a:lnTo>
                <a:lnTo>
                  <a:pt x="1257300" y="516731"/>
                </a:lnTo>
                <a:lnTo>
                  <a:pt x="1245394" y="514350"/>
                </a:lnTo>
                <a:lnTo>
                  <a:pt x="1223962" y="519112"/>
                </a:lnTo>
                <a:lnTo>
                  <a:pt x="1209675" y="528637"/>
                </a:lnTo>
                <a:lnTo>
                  <a:pt x="1193006" y="545306"/>
                </a:lnTo>
                <a:lnTo>
                  <a:pt x="1166812" y="581025"/>
                </a:lnTo>
                <a:lnTo>
                  <a:pt x="1133475" y="621506"/>
                </a:lnTo>
                <a:lnTo>
                  <a:pt x="1076325" y="676275"/>
                </a:lnTo>
                <a:lnTo>
                  <a:pt x="1042987" y="700087"/>
                </a:lnTo>
                <a:lnTo>
                  <a:pt x="1016794" y="709612"/>
                </a:lnTo>
                <a:lnTo>
                  <a:pt x="1000125" y="711994"/>
                </a:lnTo>
                <a:lnTo>
                  <a:pt x="976312" y="709612"/>
                </a:lnTo>
                <a:lnTo>
                  <a:pt x="923925" y="692944"/>
                </a:lnTo>
                <a:lnTo>
                  <a:pt x="823912" y="645319"/>
                </a:lnTo>
                <a:lnTo>
                  <a:pt x="685800" y="566737"/>
                </a:lnTo>
                <a:lnTo>
                  <a:pt x="619125" y="523875"/>
                </a:lnTo>
                <a:lnTo>
                  <a:pt x="566737" y="485775"/>
                </a:lnTo>
                <a:lnTo>
                  <a:pt x="442912" y="3881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7ED8187D-08E6-4736-B2EB-E345AAE89F69}"/>
              </a:ext>
            </a:extLst>
          </p:cNvPr>
          <p:cNvSpPr/>
          <p:nvPr/>
        </p:nvSpPr>
        <p:spPr>
          <a:xfrm rot="16200000">
            <a:off x="5702301" y="1003300"/>
            <a:ext cx="444500" cy="1863725"/>
          </a:xfrm>
          <a:custGeom>
            <a:avLst/>
            <a:gdLst>
              <a:gd name="connsiteX0" fmla="*/ 145256 w 445294"/>
              <a:gd name="connsiteY0" fmla="*/ 1421607 h 1864519"/>
              <a:gd name="connsiteX1" fmla="*/ 188119 w 445294"/>
              <a:gd name="connsiteY1" fmla="*/ 1597819 h 1864519"/>
              <a:gd name="connsiteX2" fmla="*/ 230981 w 445294"/>
              <a:gd name="connsiteY2" fmla="*/ 1740694 h 1864519"/>
              <a:gd name="connsiteX3" fmla="*/ 247650 w 445294"/>
              <a:gd name="connsiteY3" fmla="*/ 1788319 h 1864519"/>
              <a:gd name="connsiteX4" fmla="*/ 264319 w 445294"/>
              <a:gd name="connsiteY4" fmla="*/ 1814513 h 1864519"/>
              <a:gd name="connsiteX5" fmla="*/ 297656 w 445294"/>
              <a:gd name="connsiteY5" fmla="*/ 1847850 h 1864519"/>
              <a:gd name="connsiteX6" fmla="*/ 319088 w 445294"/>
              <a:gd name="connsiteY6" fmla="*/ 1862138 h 1864519"/>
              <a:gd name="connsiteX7" fmla="*/ 335756 w 445294"/>
              <a:gd name="connsiteY7" fmla="*/ 1864519 h 1864519"/>
              <a:gd name="connsiteX8" fmla="*/ 357188 w 445294"/>
              <a:gd name="connsiteY8" fmla="*/ 1859757 h 1864519"/>
              <a:gd name="connsiteX9" fmla="*/ 376238 w 445294"/>
              <a:gd name="connsiteY9" fmla="*/ 1843088 h 1864519"/>
              <a:gd name="connsiteX10" fmla="*/ 397669 w 445294"/>
              <a:gd name="connsiteY10" fmla="*/ 1807369 h 1864519"/>
              <a:gd name="connsiteX11" fmla="*/ 419100 w 445294"/>
              <a:gd name="connsiteY11" fmla="*/ 1757363 h 1864519"/>
              <a:gd name="connsiteX12" fmla="*/ 438150 w 445294"/>
              <a:gd name="connsiteY12" fmla="*/ 1678782 h 1864519"/>
              <a:gd name="connsiteX13" fmla="*/ 442913 w 445294"/>
              <a:gd name="connsiteY13" fmla="*/ 1621632 h 1864519"/>
              <a:gd name="connsiteX14" fmla="*/ 445294 w 445294"/>
              <a:gd name="connsiteY14" fmla="*/ 1559719 h 1864519"/>
              <a:gd name="connsiteX15" fmla="*/ 442913 w 445294"/>
              <a:gd name="connsiteY15" fmla="*/ 1519238 h 1864519"/>
              <a:gd name="connsiteX16" fmla="*/ 438150 w 445294"/>
              <a:gd name="connsiteY16" fmla="*/ 1485900 h 1864519"/>
              <a:gd name="connsiteX17" fmla="*/ 428625 w 445294"/>
              <a:gd name="connsiteY17" fmla="*/ 1450182 h 1864519"/>
              <a:gd name="connsiteX18" fmla="*/ 409575 w 445294"/>
              <a:gd name="connsiteY18" fmla="*/ 1414463 h 1864519"/>
              <a:gd name="connsiteX19" fmla="*/ 397669 w 445294"/>
              <a:gd name="connsiteY19" fmla="*/ 1400175 h 1864519"/>
              <a:gd name="connsiteX20" fmla="*/ 357188 w 445294"/>
              <a:gd name="connsiteY20" fmla="*/ 1283494 h 1864519"/>
              <a:gd name="connsiteX21" fmla="*/ 311944 w 445294"/>
              <a:gd name="connsiteY21" fmla="*/ 1128713 h 1864519"/>
              <a:gd name="connsiteX22" fmla="*/ 283369 w 445294"/>
              <a:gd name="connsiteY22" fmla="*/ 1014413 h 1864519"/>
              <a:gd name="connsiteX23" fmla="*/ 250031 w 445294"/>
              <a:gd name="connsiteY23" fmla="*/ 847725 h 1864519"/>
              <a:gd name="connsiteX24" fmla="*/ 221456 w 445294"/>
              <a:gd name="connsiteY24" fmla="*/ 681038 h 1864519"/>
              <a:gd name="connsiteX25" fmla="*/ 204788 w 445294"/>
              <a:gd name="connsiteY25" fmla="*/ 566738 h 1864519"/>
              <a:gd name="connsiteX26" fmla="*/ 192881 w 445294"/>
              <a:gd name="connsiteY26" fmla="*/ 445294 h 1864519"/>
              <a:gd name="connsiteX27" fmla="*/ 183356 w 445294"/>
              <a:gd name="connsiteY27" fmla="*/ 335757 h 1864519"/>
              <a:gd name="connsiteX28" fmla="*/ 178594 w 445294"/>
              <a:gd name="connsiteY28" fmla="*/ 207169 h 1864519"/>
              <a:gd name="connsiteX29" fmla="*/ 180975 w 445294"/>
              <a:gd name="connsiteY29" fmla="*/ 166688 h 1864519"/>
              <a:gd name="connsiteX30" fmla="*/ 200025 w 445294"/>
              <a:gd name="connsiteY30" fmla="*/ 88107 h 1864519"/>
              <a:gd name="connsiteX31" fmla="*/ 69056 w 445294"/>
              <a:gd name="connsiteY31" fmla="*/ 0 h 1864519"/>
              <a:gd name="connsiteX32" fmla="*/ 28575 w 445294"/>
              <a:gd name="connsiteY32" fmla="*/ 69057 h 1864519"/>
              <a:gd name="connsiteX33" fmla="*/ 9525 w 445294"/>
              <a:gd name="connsiteY33" fmla="*/ 109538 h 1864519"/>
              <a:gd name="connsiteX34" fmla="*/ 0 w 445294"/>
              <a:gd name="connsiteY34" fmla="*/ 133350 h 1864519"/>
              <a:gd name="connsiteX35" fmla="*/ 0 w 445294"/>
              <a:gd name="connsiteY35" fmla="*/ 180975 h 1864519"/>
              <a:gd name="connsiteX36" fmla="*/ 14288 w 445294"/>
              <a:gd name="connsiteY36" fmla="*/ 376238 h 1864519"/>
              <a:gd name="connsiteX37" fmla="*/ 35719 w 445294"/>
              <a:gd name="connsiteY37" fmla="*/ 626269 h 1864519"/>
              <a:gd name="connsiteX38" fmla="*/ 59531 w 445294"/>
              <a:gd name="connsiteY38" fmla="*/ 857250 h 1864519"/>
              <a:gd name="connsiteX39" fmla="*/ 78581 w 445294"/>
              <a:gd name="connsiteY39" fmla="*/ 1016794 h 1864519"/>
              <a:gd name="connsiteX40" fmla="*/ 102394 w 445294"/>
              <a:gd name="connsiteY40" fmla="*/ 1183482 h 1864519"/>
              <a:gd name="connsiteX41" fmla="*/ 145256 w 445294"/>
              <a:gd name="connsiteY41" fmla="*/ 1421607 h 186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445294" h="1864519">
                <a:moveTo>
                  <a:pt x="145256" y="1421607"/>
                </a:moveTo>
                <a:lnTo>
                  <a:pt x="188119" y="1597819"/>
                </a:lnTo>
                <a:lnTo>
                  <a:pt x="230981" y="1740694"/>
                </a:lnTo>
                <a:lnTo>
                  <a:pt x="247650" y="1788319"/>
                </a:lnTo>
                <a:lnTo>
                  <a:pt x="264319" y="1814513"/>
                </a:lnTo>
                <a:lnTo>
                  <a:pt x="297656" y="1847850"/>
                </a:lnTo>
                <a:lnTo>
                  <a:pt x="319088" y="1862138"/>
                </a:lnTo>
                <a:lnTo>
                  <a:pt x="335756" y="1864519"/>
                </a:lnTo>
                <a:lnTo>
                  <a:pt x="357188" y="1859757"/>
                </a:lnTo>
                <a:lnTo>
                  <a:pt x="376238" y="1843088"/>
                </a:lnTo>
                <a:lnTo>
                  <a:pt x="397669" y="1807369"/>
                </a:lnTo>
                <a:lnTo>
                  <a:pt x="419100" y="1757363"/>
                </a:lnTo>
                <a:lnTo>
                  <a:pt x="438150" y="1678782"/>
                </a:lnTo>
                <a:lnTo>
                  <a:pt x="442913" y="1621632"/>
                </a:lnTo>
                <a:cubicBezTo>
                  <a:pt x="443707" y="1600994"/>
                  <a:pt x="444500" y="1580357"/>
                  <a:pt x="445294" y="1559719"/>
                </a:cubicBezTo>
                <a:lnTo>
                  <a:pt x="442913" y="1519238"/>
                </a:lnTo>
                <a:lnTo>
                  <a:pt x="438150" y="1485900"/>
                </a:lnTo>
                <a:lnTo>
                  <a:pt x="428625" y="1450182"/>
                </a:lnTo>
                <a:lnTo>
                  <a:pt x="409575" y="1414463"/>
                </a:lnTo>
                <a:lnTo>
                  <a:pt x="397669" y="1400175"/>
                </a:lnTo>
                <a:lnTo>
                  <a:pt x="357188" y="1283494"/>
                </a:lnTo>
                <a:lnTo>
                  <a:pt x="311944" y="1128713"/>
                </a:lnTo>
                <a:lnTo>
                  <a:pt x="283369" y="1014413"/>
                </a:lnTo>
                <a:lnTo>
                  <a:pt x="250031" y="847725"/>
                </a:lnTo>
                <a:lnTo>
                  <a:pt x="221456" y="681038"/>
                </a:lnTo>
                <a:lnTo>
                  <a:pt x="204788" y="566738"/>
                </a:lnTo>
                <a:lnTo>
                  <a:pt x="192881" y="445294"/>
                </a:lnTo>
                <a:lnTo>
                  <a:pt x="183356" y="335757"/>
                </a:lnTo>
                <a:lnTo>
                  <a:pt x="178594" y="207169"/>
                </a:lnTo>
                <a:lnTo>
                  <a:pt x="180975" y="166688"/>
                </a:lnTo>
                <a:lnTo>
                  <a:pt x="200025" y="88107"/>
                </a:lnTo>
                <a:lnTo>
                  <a:pt x="69056" y="0"/>
                </a:lnTo>
                <a:lnTo>
                  <a:pt x="28575" y="69057"/>
                </a:lnTo>
                <a:lnTo>
                  <a:pt x="9525" y="109538"/>
                </a:lnTo>
                <a:lnTo>
                  <a:pt x="0" y="133350"/>
                </a:lnTo>
                <a:lnTo>
                  <a:pt x="0" y="180975"/>
                </a:lnTo>
                <a:lnTo>
                  <a:pt x="14288" y="376238"/>
                </a:lnTo>
                <a:lnTo>
                  <a:pt x="35719" y="626269"/>
                </a:lnTo>
                <a:lnTo>
                  <a:pt x="59531" y="857250"/>
                </a:lnTo>
                <a:lnTo>
                  <a:pt x="78581" y="1016794"/>
                </a:lnTo>
                <a:lnTo>
                  <a:pt x="102394" y="1183482"/>
                </a:lnTo>
                <a:lnTo>
                  <a:pt x="145256" y="1421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4DFBAD2D-CD7C-4DA6-91F2-E433486059A6}"/>
              </a:ext>
            </a:extLst>
          </p:cNvPr>
          <p:cNvSpPr/>
          <p:nvPr/>
        </p:nvSpPr>
        <p:spPr>
          <a:xfrm>
            <a:off x="4792663" y="2522538"/>
            <a:ext cx="479425" cy="1358900"/>
          </a:xfrm>
          <a:custGeom>
            <a:avLst/>
            <a:gdLst>
              <a:gd name="connsiteX0" fmla="*/ 392907 w 478632"/>
              <a:gd name="connsiteY0" fmla="*/ 392906 h 1359694"/>
              <a:gd name="connsiteX1" fmla="*/ 411957 w 478632"/>
              <a:gd name="connsiteY1" fmla="*/ 535781 h 1359694"/>
              <a:gd name="connsiteX2" fmla="*/ 423863 w 478632"/>
              <a:gd name="connsiteY2" fmla="*/ 621506 h 1359694"/>
              <a:gd name="connsiteX3" fmla="*/ 440532 w 478632"/>
              <a:gd name="connsiteY3" fmla="*/ 719137 h 1359694"/>
              <a:gd name="connsiteX4" fmla="*/ 457200 w 478632"/>
              <a:gd name="connsiteY4" fmla="*/ 935831 h 1359694"/>
              <a:gd name="connsiteX5" fmla="*/ 466725 w 478632"/>
              <a:gd name="connsiteY5" fmla="*/ 1112044 h 1359694"/>
              <a:gd name="connsiteX6" fmla="*/ 471488 w 478632"/>
              <a:gd name="connsiteY6" fmla="*/ 1219200 h 1359694"/>
              <a:gd name="connsiteX7" fmla="*/ 478632 w 478632"/>
              <a:gd name="connsiteY7" fmla="*/ 1257300 h 1359694"/>
              <a:gd name="connsiteX8" fmla="*/ 478632 w 478632"/>
              <a:gd name="connsiteY8" fmla="*/ 1273969 h 1359694"/>
              <a:gd name="connsiteX9" fmla="*/ 469107 w 478632"/>
              <a:gd name="connsiteY9" fmla="*/ 1295400 h 1359694"/>
              <a:gd name="connsiteX10" fmla="*/ 445294 w 478632"/>
              <a:gd name="connsiteY10" fmla="*/ 1319212 h 1359694"/>
              <a:gd name="connsiteX11" fmla="*/ 428625 w 478632"/>
              <a:gd name="connsiteY11" fmla="*/ 1331119 h 1359694"/>
              <a:gd name="connsiteX12" fmla="*/ 419100 w 478632"/>
              <a:gd name="connsiteY12" fmla="*/ 1343025 h 1359694"/>
              <a:gd name="connsiteX13" fmla="*/ 407194 w 478632"/>
              <a:gd name="connsiteY13" fmla="*/ 1357312 h 1359694"/>
              <a:gd name="connsiteX14" fmla="*/ 392907 w 478632"/>
              <a:gd name="connsiteY14" fmla="*/ 1359694 h 1359694"/>
              <a:gd name="connsiteX15" fmla="*/ 369094 w 478632"/>
              <a:gd name="connsiteY15" fmla="*/ 1354931 h 1359694"/>
              <a:gd name="connsiteX16" fmla="*/ 340519 w 478632"/>
              <a:gd name="connsiteY16" fmla="*/ 1338262 h 1359694"/>
              <a:gd name="connsiteX17" fmla="*/ 316707 w 478632"/>
              <a:gd name="connsiteY17" fmla="*/ 1316831 h 1359694"/>
              <a:gd name="connsiteX18" fmla="*/ 302419 w 478632"/>
              <a:gd name="connsiteY18" fmla="*/ 1295400 h 1359694"/>
              <a:gd name="connsiteX19" fmla="*/ 271463 w 478632"/>
              <a:gd name="connsiteY19" fmla="*/ 1228725 h 1359694"/>
              <a:gd name="connsiteX20" fmla="*/ 247650 w 478632"/>
              <a:gd name="connsiteY20" fmla="*/ 1169194 h 1359694"/>
              <a:gd name="connsiteX21" fmla="*/ 240507 w 478632"/>
              <a:gd name="connsiteY21" fmla="*/ 1140619 h 1359694"/>
              <a:gd name="connsiteX22" fmla="*/ 240507 w 478632"/>
              <a:gd name="connsiteY22" fmla="*/ 1052512 h 1359694"/>
              <a:gd name="connsiteX23" fmla="*/ 240507 w 478632"/>
              <a:gd name="connsiteY23" fmla="*/ 921544 h 1359694"/>
              <a:gd name="connsiteX24" fmla="*/ 238125 w 478632"/>
              <a:gd name="connsiteY24" fmla="*/ 816769 h 1359694"/>
              <a:gd name="connsiteX25" fmla="*/ 233363 w 478632"/>
              <a:gd name="connsiteY25" fmla="*/ 733425 h 1359694"/>
              <a:gd name="connsiteX26" fmla="*/ 226219 w 478632"/>
              <a:gd name="connsiteY26" fmla="*/ 609600 h 1359694"/>
              <a:gd name="connsiteX27" fmla="*/ 216694 w 478632"/>
              <a:gd name="connsiteY27" fmla="*/ 483394 h 1359694"/>
              <a:gd name="connsiteX28" fmla="*/ 204788 w 478632"/>
              <a:gd name="connsiteY28" fmla="*/ 404812 h 1359694"/>
              <a:gd name="connsiteX29" fmla="*/ 192882 w 478632"/>
              <a:gd name="connsiteY29" fmla="*/ 340519 h 1359694"/>
              <a:gd name="connsiteX30" fmla="*/ 178594 w 478632"/>
              <a:gd name="connsiteY30" fmla="*/ 285750 h 1359694"/>
              <a:gd name="connsiteX31" fmla="*/ 161925 w 478632"/>
              <a:gd name="connsiteY31" fmla="*/ 235744 h 1359694"/>
              <a:gd name="connsiteX32" fmla="*/ 138113 w 478632"/>
              <a:gd name="connsiteY32" fmla="*/ 185737 h 1359694"/>
              <a:gd name="connsiteX33" fmla="*/ 119063 w 478632"/>
              <a:gd name="connsiteY33" fmla="*/ 150019 h 1359694"/>
              <a:gd name="connsiteX34" fmla="*/ 95250 w 478632"/>
              <a:gd name="connsiteY34" fmla="*/ 116681 h 1359694"/>
              <a:gd name="connsiteX35" fmla="*/ 80963 w 478632"/>
              <a:gd name="connsiteY35" fmla="*/ 100012 h 1359694"/>
              <a:gd name="connsiteX36" fmla="*/ 57150 w 478632"/>
              <a:gd name="connsiteY36" fmla="*/ 80962 h 1359694"/>
              <a:gd name="connsiteX37" fmla="*/ 42863 w 478632"/>
              <a:gd name="connsiteY37" fmla="*/ 71437 h 1359694"/>
              <a:gd name="connsiteX38" fmla="*/ 28575 w 478632"/>
              <a:gd name="connsiteY38" fmla="*/ 66675 h 1359694"/>
              <a:gd name="connsiteX39" fmla="*/ 16669 w 478632"/>
              <a:gd name="connsiteY39" fmla="*/ 57150 h 1359694"/>
              <a:gd name="connsiteX40" fmla="*/ 4763 w 478632"/>
              <a:gd name="connsiteY40" fmla="*/ 38100 h 1359694"/>
              <a:gd name="connsiteX41" fmla="*/ 0 w 478632"/>
              <a:gd name="connsiteY41" fmla="*/ 19050 h 1359694"/>
              <a:gd name="connsiteX42" fmla="*/ 2382 w 478632"/>
              <a:gd name="connsiteY42" fmla="*/ 7144 h 1359694"/>
              <a:gd name="connsiteX43" fmla="*/ 11907 w 478632"/>
              <a:gd name="connsiteY43" fmla="*/ 0 h 1359694"/>
              <a:gd name="connsiteX44" fmla="*/ 30957 w 478632"/>
              <a:gd name="connsiteY44" fmla="*/ 2381 h 1359694"/>
              <a:gd name="connsiteX45" fmla="*/ 50007 w 478632"/>
              <a:gd name="connsiteY45" fmla="*/ 9525 h 1359694"/>
              <a:gd name="connsiteX46" fmla="*/ 73819 w 478632"/>
              <a:gd name="connsiteY46" fmla="*/ 11906 h 1359694"/>
              <a:gd name="connsiteX47" fmla="*/ 130969 w 478632"/>
              <a:gd name="connsiteY47" fmla="*/ 16669 h 1359694"/>
              <a:gd name="connsiteX48" fmla="*/ 195263 w 478632"/>
              <a:gd name="connsiteY48" fmla="*/ 28575 h 1359694"/>
              <a:gd name="connsiteX49" fmla="*/ 247650 w 478632"/>
              <a:gd name="connsiteY49" fmla="*/ 40481 h 1359694"/>
              <a:gd name="connsiteX50" fmla="*/ 307182 w 478632"/>
              <a:gd name="connsiteY50" fmla="*/ 59531 h 1359694"/>
              <a:gd name="connsiteX51" fmla="*/ 340519 w 478632"/>
              <a:gd name="connsiteY51" fmla="*/ 73819 h 1359694"/>
              <a:gd name="connsiteX52" fmla="*/ 373857 w 478632"/>
              <a:gd name="connsiteY52" fmla="*/ 261937 h 1359694"/>
              <a:gd name="connsiteX53" fmla="*/ 392907 w 478632"/>
              <a:gd name="connsiteY53" fmla="*/ 392906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478632" h="1359694">
                <a:moveTo>
                  <a:pt x="392907" y="392906"/>
                </a:moveTo>
                <a:lnTo>
                  <a:pt x="411957" y="535781"/>
                </a:lnTo>
                <a:lnTo>
                  <a:pt x="423863" y="621506"/>
                </a:lnTo>
                <a:lnTo>
                  <a:pt x="440532" y="719137"/>
                </a:lnTo>
                <a:lnTo>
                  <a:pt x="457200" y="935831"/>
                </a:lnTo>
                <a:lnTo>
                  <a:pt x="466725" y="1112044"/>
                </a:lnTo>
                <a:lnTo>
                  <a:pt x="471488" y="1219200"/>
                </a:lnTo>
                <a:lnTo>
                  <a:pt x="478632" y="1257300"/>
                </a:lnTo>
                <a:lnTo>
                  <a:pt x="478632" y="1273969"/>
                </a:lnTo>
                <a:lnTo>
                  <a:pt x="469107" y="1295400"/>
                </a:lnTo>
                <a:lnTo>
                  <a:pt x="445294" y="1319212"/>
                </a:lnTo>
                <a:lnTo>
                  <a:pt x="428625" y="1331119"/>
                </a:lnTo>
                <a:lnTo>
                  <a:pt x="419100" y="1343025"/>
                </a:lnTo>
                <a:lnTo>
                  <a:pt x="407194" y="1357312"/>
                </a:lnTo>
                <a:lnTo>
                  <a:pt x="392907" y="1359694"/>
                </a:lnTo>
                <a:lnTo>
                  <a:pt x="369094" y="1354931"/>
                </a:lnTo>
                <a:lnTo>
                  <a:pt x="340519" y="1338262"/>
                </a:lnTo>
                <a:lnTo>
                  <a:pt x="316707" y="1316831"/>
                </a:lnTo>
                <a:lnTo>
                  <a:pt x="302419" y="1295400"/>
                </a:lnTo>
                <a:lnTo>
                  <a:pt x="271463" y="1228725"/>
                </a:lnTo>
                <a:lnTo>
                  <a:pt x="247650" y="1169194"/>
                </a:lnTo>
                <a:lnTo>
                  <a:pt x="240507" y="1140619"/>
                </a:lnTo>
                <a:lnTo>
                  <a:pt x="240507" y="1052512"/>
                </a:lnTo>
                <a:lnTo>
                  <a:pt x="240507" y="921544"/>
                </a:lnTo>
                <a:lnTo>
                  <a:pt x="238125" y="816769"/>
                </a:lnTo>
                <a:lnTo>
                  <a:pt x="233363" y="733425"/>
                </a:lnTo>
                <a:lnTo>
                  <a:pt x="226219" y="609600"/>
                </a:lnTo>
                <a:lnTo>
                  <a:pt x="216694" y="483394"/>
                </a:lnTo>
                <a:lnTo>
                  <a:pt x="204788" y="404812"/>
                </a:lnTo>
                <a:lnTo>
                  <a:pt x="192882" y="340519"/>
                </a:lnTo>
                <a:lnTo>
                  <a:pt x="178594" y="285750"/>
                </a:lnTo>
                <a:lnTo>
                  <a:pt x="161925" y="235744"/>
                </a:lnTo>
                <a:lnTo>
                  <a:pt x="138113" y="185737"/>
                </a:lnTo>
                <a:lnTo>
                  <a:pt x="119063" y="150019"/>
                </a:lnTo>
                <a:lnTo>
                  <a:pt x="95250" y="116681"/>
                </a:lnTo>
                <a:lnTo>
                  <a:pt x="80963" y="100012"/>
                </a:lnTo>
                <a:lnTo>
                  <a:pt x="57150" y="80962"/>
                </a:lnTo>
                <a:lnTo>
                  <a:pt x="42863" y="71437"/>
                </a:lnTo>
                <a:lnTo>
                  <a:pt x="28575" y="66675"/>
                </a:lnTo>
                <a:lnTo>
                  <a:pt x="16669" y="57150"/>
                </a:lnTo>
                <a:lnTo>
                  <a:pt x="4763" y="38100"/>
                </a:lnTo>
                <a:lnTo>
                  <a:pt x="0" y="19050"/>
                </a:lnTo>
                <a:lnTo>
                  <a:pt x="2382" y="7144"/>
                </a:lnTo>
                <a:lnTo>
                  <a:pt x="11907" y="0"/>
                </a:lnTo>
                <a:lnTo>
                  <a:pt x="30957" y="2381"/>
                </a:lnTo>
                <a:lnTo>
                  <a:pt x="50007" y="9525"/>
                </a:lnTo>
                <a:lnTo>
                  <a:pt x="73819" y="11906"/>
                </a:lnTo>
                <a:lnTo>
                  <a:pt x="130969" y="16669"/>
                </a:lnTo>
                <a:lnTo>
                  <a:pt x="195263" y="28575"/>
                </a:lnTo>
                <a:lnTo>
                  <a:pt x="247650" y="40481"/>
                </a:lnTo>
                <a:lnTo>
                  <a:pt x="307182" y="59531"/>
                </a:lnTo>
                <a:lnTo>
                  <a:pt x="340519" y="73819"/>
                </a:lnTo>
                <a:lnTo>
                  <a:pt x="373857" y="261937"/>
                </a:lnTo>
                <a:lnTo>
                  <a:pt x="392907" y="3929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FA887D18-3BE4-4FDA-A122-B040FEEEEA2B}"/>
              </a:ext>
            </a:extLst>
          </p:cNvPr>
          <p:cNvSpPr/>
          <p:nvPr/>
        </p:nvSpPr>
        <p:spPr>
          <a:xfrm>
            <a:off x="5081588" y="2398713"/>
            <a:ext cx="1651000" cy="1430337"/>
          </a:xfrm>
          <a:custGeom>
            <a:avLst/>
            <a:gdLst>
              <a:gd name="connsiteX0" fmla="*/ 807243 w 1650206"/>
              <a:gd name="connsiteY0" fmla="*/ 126206 h 1431131"/>
              <a:gd name="connsiteX1" fmla="*/ 421481 w 1650206"/>
              <a:gd name="connsiteY1" fmla="*/ 185737 h 1431131"/>
              <a:gd name="connsiteX2" fmla="*/ 123825 w 1650206"/>
              <a:gd name="connsiteY2" fmla="*/ 228600 h 1431131"/>
              <a:gd name="connsiteX3" fmla="*/ 104775 w 1650206"/>
              <a:gd name="connsiteY3" fmla="*/ 223837 h 1431131"/>
              <a:gd name="connsiteX4" fmla="*/ 80962 w 1650206"/>
              <a:gd name="connsiteY4" fmla="*/ 211931 h 1431131"/>
              <a:gd name="connsiteX5" fmla="*/ 59531 w 1650206"/>
              <a:gd name="connsiteY5" fmla="*/ 202406 h 1431131"/>
              <a:gd name="connsiteX6" fmla="*/ 45243 w 1650206"/>
              <a:gd name="connsiteY6" fmla="*/ 195262 h 1431131"/>
              <a:gd name="connsiteX7" fmla="*/ 0 w 1650206"/>
              <a:gd name="connsiteY7" fmla="*/ 178594 h 1431131"/>
              <a:gd name="connsiteX8" fmla="*/ 38100 w 1650206"/>
              <a:gd name="connsiteY8" fmla="*/ 392906 h 1431131"/>
              <a:gd name="connsiteX9" fmla="*/ 176212 w 1650206"/>
              <a:gd name="connsiteY9" fmla="*/ 369094 h 1431131"/>
              <a:gd name="connsiteX10" fmla="*/ 419100 w 1650206"/>
              <a:gd name="connsiteY10" fmla="*/ 330994 h 1431131"/>
              <a:gd name="connsiteX11" fmla="*/ 688181 w 1650206"/>
              <a:gd name="connsiteY11" fmla="*/ 290512 h 1431131"/>
              <a:gd name="connsiteX12" fmla="*/ 983456 w 1650206"/>
              <a:gd name="connsiteY12" fmla="*/ 245269 h 1431131"/>
              <a:gd name="connsiteX13" fmla="*/ 1238250 w 1650206"/>
              <a:gd name="connsiteY13" fmla="*/ 209550 h 1431131"/>
              <a:gd name="connsiteX14" fmla="*/ 1254918 w 1650206"/>
              <a:gd name="connsiteY14" fmla="*/ 209550 h 1431131"/>
              <a:gd name="connsiteX15" fmla="*/ 1283493 w 1650206"/>
              <a:gd name="connsiteY15" fmla="*/ 209550 h 1431131"/>
              <a:gd name="connsiteX16" fmla="*/ 1293018 w 1650206"/>
              <a:gd name="connsiteY16" fmla="*/ 211931 h 1431131"/>
              <a:gd name="connsiteX17" fmla="*/ 1304925 w 1650206"/>
              <a:gd name="connsiteY17" fmla="*/ 216694 h 1431131"/>
              <a:gd name="connsiteX18" fmla="*/ 1319212 w 1650206"/>
              <a:gd name="connsiteY18" fmla="*/ 226219 h 1431131"/>
              <a:gd name="connsiteX19" fmla="*/ 1326356 w 1650206"/>
              <a:gd name="connsiteY19" fmla="*/ 235744 h 1431131"/>
              <a:gd name="connsiteX20" fmla="*/ 1333500 w 1650206"/>
              <a:gd name="connsiteY20" fmla="*/ 245269 h 1431131"/>
              <a:gd name="connsiteX21" fmla="*/ 1335881 w 1650206"/>
              <a:gd name="connsiteY21" fmla="*/ 269081 h 1431131"/>
              <a:gd name="connsiteX22" fmla="*/ 1335881 w 1650206"/>
              <a:gd name="connsiteY22" fmla="*/ 566737 h 1431131"/>
              <a:gd name="connsiteX23" fmla="*/ 1297781 w 1650206"/>
              <a:gd name="connsiteY23" fmla="*/ 659606 h 1431131"/>
              <a:gd name="connsiteX24" fmla="*/ 1283493 w 1650206"/>
              <a:gd name="connsiteY24" fmla="*/ 854869 h 1431131"/>
              <a:gd name="connsiteX25" fmla="*/ 1271587 w 1650206"/>
              <a:gd name="connsiteY25" fmla="*/ 1114425 h 1431131"/>
              <a:gd name="connsiteX26" fmla="*/ 1271587 w 1650206"/>
              <a:gd name="connsiteY26" fmla="*/ 1278731 h 1431131"/>
              <a:gd name="connsiteX27" fmla="*/ 1276350 w 1650206"/>
              <a:gd name="connsiteY27" fmla="*/ 1335881 h 1431131"/>
              <a:gd name="connsiteX28" fmla="*/ 1283493 w 1650206"/>
              <a:gd name="connsiteY28" fmla="*/ 1369219 h 1431131"/>
              <a:gd name="connsiteX29" fmla="*/ 1293018 w 1650206"/>
              <a:gd name="connsiteY29" fmla="*/ 1397794 h 1431131"/>
              <a:gd name="connsiteX30" fmla="*/ 1300162 w 1650206"/>
              <a:gd name="connsiteY30" fmla="*/ 1409700 h 1431131"/>
              <a:gd name="connsiteX31" fmla="*/ 1307306 w 1650206"/>
              <a:gd name="connsiteY31" fmla="*/ 1419225 h 1431131"/>
              <a:gd name="connsiteX32" fmla="*/ 1319212 w 1650206"/>
              <a:gd name="connsiteY32" fmla="*/ 1426369 h 1431131"/>
              <a:gd name="connsiteX33" fmla="*/ 1331118 w 1650206"/>
              <a:gd name="connsiteY33" fmla="*/ 1431131 h 1431131"/>
              <a:gd name="connsiteX34" fmla="*/ 1350168 w 1650206"/>
              <a:gd name="connsiteY34" fmla="*/ 1431131 h 1431131"/>
              <a:gd name="connsiteX35" fmla="*/ 1381125 w 1650206"/>
              <a:gd name="connsiteY35" fmla="*/ 1419225 h 1431131"/>
              <a:gd name="connsiteX36" fmla="*/ 1402556 w 1650206"/>
              <a:gd name="connsiteY36" fmla="*/ 1404937 h 1431131"/>
              <a:gd name="connsiteX37" fmla="*/ 1419225 w 1650206"/>
              <a:gd name="connsiteY37" fmla="*/ 1388269 h 1431131"/>
              <a:gd name="connsiteX38" fmla="*/ 1435893 w 1650206"/>
              <a:gd name="connsiteY38" fmla="*/ 1362075 h 1431131"/>
              <a:gd name="connsiteX39" fmla="*/ 1452562 w 1650206"/>
              <a:gd name="connsiteY39" fmla="*/ 1326356 h 1431131"/>
              <a:gd name="connsiteX40" fmla="*/ 1469231 w 1650206"/>
              <a:gd name="connsiteY40" fmla="*/ 1278731 h 1431131"/>
              <a:gd name="connsiteX41" fmla="*/ 1481137 w 1650206"/>
              <a:gd name="connsiteY41" fmla="*/ 1226344 h 1431131"/>
              <a:gd name="connsiteX42" fmla="*/ 1493043 w 1650206"/>
              <a:gd name="connsiteY42" fmla="*/ 1162050 h 1431131"/>
              <a:gd name="connsiteX43" fmla="*/ 1507331 w 1650206"/>
              <a:gd name="connsiteY43" fmla="*/ 1035844 h 1431131"/>
              <a:gd name="connsiteX44" fmla="*/ 1533525 w 1650206"/>
              <a:gd name="connsiteY44" fmla="*/ 769144 h 1431131"/>
              <a:gd name="connsiteX45" fmla="*/ 1569243 w 1650206"/>
              <a:gd name="connsiteY45" fmla="*/ 445294 h 1431131"/>
              <a:gd name="connsiteX46" fmla="*/ 1583531 w 1650206"/>
              <a:gd name="connsiteY46" fmla="*/ 321469 h 1431131"/>
              <a:gd name="connsiteX47" fmla="*/ 1597818 w 1650206"/>
              <a:gd name="connsiteY47" fmla="*/ 307181 h 1431131"/>
              <a:gd name="connsiteX48" fmla="*/ 1626393 w 1650206"/>
              <a:gd name="connsiteY48" fmla="*/ 278606 h 1431131"/>
              <a:gd name="connsiteX49" fmla="*/ 1643062 w 1650206"/>
              <a:gd name="connsiteY49" fmla="*/ 250031 h 1431131"/>
              <a:gd name="connsiteX50" fmla="*/ 1650206 w 1650206"/>
              <a:gd name="connsiteY50" fmla="*/ 221456 h 1431131"/>
              <a:gd name="connsiteX51" fmla="*/ 1647825 w 1650206"/>
              <a:gd name="connsiteY51" fmla="*/ 197644 h 1431131"/>
              <a:gd name="connsiteX52" fmla="*/ 1643062 w 1650206"/>
              <a:gd name="connsiteY52" fmla="*/ 176212 h 1431131"/>
              <a:gd name="connsiteX53" fmla="*/ 1628775 w 1650206"/>
              <a:gd name="connsiteY53" fmla="*/ 152400 h 1431131"/>
              <a:gd name="connsiteX54" fmla="*/ 1588293 w 1650206"/>
              <a:gd name="connsiteY54" fmla="*/ 119062 h 1431131"/>
              <a:gd name="connsiteX55" fmla="*/ 1519237 w 1650206"/>
              <a:gd name="connsiteY55" fmla="*/ 71437 h 1431131"/>
              <a:gd name="connsiteX56" fmla="*/ 1443037 w 1650206"/>
              <a:gd name="connsiteY56" fmla="*/ 14287 h 1431131"/>
              <a:gd name="connsiteX57" fmla="*/ 1421606 w 1650206"/>
              <a:gd name="connsiteY57" fmla="*/ 4762 h 1431131"/>
              <a:gd name="connsiteX58" fmla="*/ 1385887 w 1650206"/>
              <a:gd name="connsiteY58" fmla="*/ 0 h 1431131"/>
              <a:gd name="connsiteX59" fmla="*/ 1354931 w 1650206"/>
              <a:gd name="connsiteY59" fmla="*/ 0 h 1431131"/>
              <a:gd name="connsiteX60" fmla="*/ 1331118 w 1650206"/>
              <a:gd name="connsiteY60" fmla="*/ 2381 h 1431131"/>
              <a:gd name="connsiteX61" fmla="*/ 1307306 w 1650206"/>
              <a:gd name="connsiteY61" fmla="*/ 14287 h 1431131"/>
              <a:gd name="connsiteX62" fmla="*/ 1285875 w 1650206"/>
              <a:gd name="connsiteY62" fmla="*/ 30956 h 1431131"/>
              <a:gd name="connsiteX63" fmla="*/ 1269206 w 1650206"/>
              <a:gd name="connsiteY63" fmla="*/ 50006 h 1431131"/>
              <a:gd name="connsiteX64" fmla="*/ 1181100 w 1650206"/>
              <a:gd name="connsiteY64" fmla="*/ 66675 h 1431131"/>
              <a:gd name="connsiteX65" fmla="*/ 807243 w 1650206"/>
              <a:gd name="connsiteY65" fmla="*/ 126206 h 1431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1650206" h="1431131">
                <a:moveTo>
                  <a:pt x="807243" y="126206"/>
                </a:moveTo>
                <a:lnTo>
                  <a:pt x="421481" y="185737"/>
                </a:lnTo>
                <a:lnTo>
                  <a:pt x="123825" y="228600"/>
                </a:lnTo>
                <a:lnTo>
                  <a:pt x="104775" y="223837"/>
                </a:lnTo>
                <a:lnTo>
                  <a:pt x="80962" y="211931"/>
                </a:lnTo>
                <a:lnTo>
                  <a:pt x="59531" y="202406"/>
                </a:lnTo>
                <a:lnTo>
                  <a:pt x="45243" y="195262"/>
                </a:lnTo>
                <a:lnTo>
                  <a:pt x="0" y="178594"/>
                </a:lnTo>
                <a:lnTo>
                  <a:pt x="38100" y="392906"/>
                </a:lnTo>
                <a:lnTo>
                  <a:pt x="176212" y="369094"/>
                </a:lnTo>
                <a:lnTo>
                  <a:pt x="419100" y="330994"/>
                </a:lnTo>
                <a:lnTo>
                  <a:pt x="688181" y="290512"/>
                </a:lnTo>
                <a:lnTo>
                  <a:pt x="983456" y="245269"/>
                </a:lnTo>
                <a:lnTo>
                  <a:pt x="1238250" y="209550"/>
                </a:lnTo>
                <a:lnTo>
                  <a:pt x="1254918" y="209550"/>
                </a:lnTo>
                <a:lnTo>
                  <a:pt x="1283493" y="209550"/>
                </a:lnTo>
                <a:lnTo>
                  <a:pt x="1293018" y="211931"/>
                </a:lnTo>
                <a:lnTo>
                  <a:pt x="1304925" y="216694"/>
                </a:lnTo>
                <a:lnTo>
                  <a:pt x="1319212" y="226219"/>
                </a:lnTo>
                <a:lnTo>
                  <a:pt x="1326356" y="235744"/>
                </a:lnTo>
                <a:lnTo>
                  <a:pt x="1333500" y="245269"/>
                </a:lnTo>
                <a:lnTo>
                  <a:pt x="1335881" y="269081"/>
                </a:lnTo>
                <a:lnTo>
                  <a:pt x="1335881" y="566737"/>
                </a:lnTo>
                <a:lnTo>
                  <a:pt x="1297781" y="659606"/>
                </a:lnTo>
                <a:lnTo>
                  <a:pt x="1283493" y="854869"/>
                </a:lnTo>
                <a:lnTo>
                  <a:pt x="1271587" y="1114425"/>
                </a:lnTo>
                <a:lnTo>
                  <a:pt x="1271587" y="1278731"/>
                </a:lnTo>
                <a:lnTo>
                  <a:pt x="1276350" y="1335881"/>
                </a:lnTo>
                <a:lnTo>
                  <a:pt x="1283493" y="1369219"/>
                </a:lnTo>
                <a:lnTo>
                  <a:pt x="1293018" y="1397794"/>
                </a:lnTo>
                <a:lnTo>
                  <a:pt x="1300162" y="1409700"/>
                </a:lnTo>
                <a:lnTo>
                  <a:pt x="1307306" y="1419225"/>
                </a:lnTo>
                <a:lnTo>
                  <a:pt x="1319212" y="1426369"/>
                </a:lnTo>
                <a:lnTo>
                  <a:pt x="1331118" y="1431131"/>
                </a:lnTo>
                <a:lnTo>
                  <a:pt x="1350168" y="1431131"/>
                </a:lnTo>
                <a:lnTo>
                  <a:pt x="1381125" y="1419225"/>
                </a:lnTo>
                <a:lnTo>
                  <a:pt x="1402556" y="1404937"/>
                </a:lnTo>
                <a:lnTo>
                  <a:pt x="1419225" y="1388269"/>
                </a:lnTo>
                <a:lnTo>
                  <a:pt x="1435893" y="1362075"/>
                </a:lnTo>
                <a:lnTo>
                  <a:pt x="1452562" y="1326356"/>
                </a:lnTo>
                <a:lnTo>
                  <a:pt x="1469231" y="1278731"/>
                </a:lnTo>
                <a:lnTo>
                  <a:pt x="1481137" y="1226344"/>
                </a:lnTo>
                <a:lnTo>
                  <a:pt x="1493043" y="1162050"/>
                </a:lnTo>
                <a:lnTo>
                  <a:pt x="1507331" y="1035844"/>
                </a:lnTo>
                <a:lnTo>
                  <a:pt x="1533525" y="769144"/>
                </a:lnTo>
                <a:lnTo>
                  <a:pt x="1569243" y="445294"/>
                </a:lnTo>
                <a:lnTo>
                  <a:pt x="1583531" y="321469"/>
                </a:lnTo>
                <a:lnTo>
                  <a:pt x="1597818" y="307181"/>
                </a:lnTo>
                <a:lnTo>
                  <a:pt x="1626393" y="278606"/>
                </a:lnTo>
                <a:lnTo>
                  <a:pt x="1643062" y="250031"/>
                </a:lnTo>
                <a:lnTo>
                  <a:pt x="1650206" y="221456"/>
                </a:lnTo>
                <a:lnTo>
                  <a:pt x="1647825" y="197644"/>
                </a:lnTo>
                <a:lnTo>
                  <a:pt x="1643062" y="176212"/>
                </a:lnTo>
                <a:lnTo>
                  <a:pt x="1628775" y="152400"/>
                </a:lnTo>
                <a:lnTo>
                  <a:pt x="1588293" y="119062"/>
                </a:lnTo>
                <a:lnTo>
                  <a:pt x="1519237" y="71437"/>
                </a:lnTo>
                <a:lnTo>
                  <a:pt x="1443037" y="14287"/>
                </a:lnTo>
                <a:lnTo>
                  <a:pt x="1421606" y="4762"/>
                </a:lnTo>
                <a:lnTo>
                  <a:pt x="1385887" y="0"/>
                </a:lnTo>
                <a:lnTo>
                  <a:pt x="1354931" y="0"/>
                </a:lnTo>
                <a:lnTo>
                  <a:pt x="1331118" y="2381"/>
                </a:lnTo>
                <a:lnTo>
                  <a:pt x="1307306" y="14287"/>
                </a:lnTo>
                <a:lnTo>
                  <a:pt x="1285875" y="30956"/>
                </a:lnTo>
                <a:lnTo>
                  <a:pt x="1269206" y="50006"/>
                </a:lnTo>
                <a:lnTo>
                  <a:pt x="1181100" y="66675"/>
                </a:lnTo>
                <a:lnTo>
                  <a:pt x="807243" y="126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9DA8E068-BF35-428E-810C-4F68A34866E6}"/>
              </a:ext>
            </a:extLst>
          </p:cNvPr>
          <p:cNvSpPr/>
          <p:nvPr/>
        </p:nvSpPr>
        <p:spPr>
          <a:xfrm>
            <a:off x="5153025" y="2938463"/>
            <a:ext cx="1322388" cy="323850"/>
          </a:xfrm>
          <a:custGeom>
            <a:avLst/>
            <a:gdLst>
              <a:gd name="connsiteX0" fmla="*/ 790575 w 1321594"/>
              <a:gd name="connsiteY0" fmla="*/ 61912 h 323850"/>
              <a:gd name="connsiteX1" fmla="*/ 373856 w 1321594"/>
              <a:gd name="connsiteY1" fmla="*/ 128587 h 323850"/>
              <a:gd name="connsiteX2" fmla="*/ 0 w 1321594"/>
              <a:gd name="connsiteY2" fmla="*/ 188118 h 323850"/>
              <a:gd name="connsiteX3" fmla="*/ 16669 w 1321594"/>
              <a:gd name="connsiteY3" fmla="*/ 323850 h 323850"/>
              <a:gd name="connsiteX4" fmla="*/ 228600 w 1321594"/>
              <a:gd name="connsiteY4" fmla="*/ 288131 h 323850"/>
              <a:gd name="connsiteX5" fmla="*/ 488156 w 1321594"/>
              <a:gd name="connsiteY5" fmla="*/ 245268 h 323850"/>
              <a:gd name="connsiteX6" fmla="*/ 771525 w 1321594"/>
              <a:gd name="connsiteY6" fmla="*/ 197643 h 323850"/>
              <a:gd name="connsiteX7" fmla="*/ 1042988 w 1321594"/>
              <a:gd name="connsiteY7" fmla="*/ 152400 h 323850"/>
              <a:gd name="connsiteX8" fmla="*/ 1152525 w 1321594"/>
              <a:gd name="connsiteY8" fmla="*/ 135731 h 323850"/>
              <a:gd name="connsiteX9" fmla="*/ 1300163 w 1321594"/>
              <a:gd name="connsiteY9" fmla="*/ 138112 h 323850"/>
              <a:gd name="connsiteX10" fmla="*/ 1321594 w 1321594"/>
              <a:gd name="connsiteY10" fmla="*/ 2381 h 323850"/>
              <a:gd name="connsiteX11" fmla="*/ 1159669 w 1321594"/>
              <a:gd name="connsiteY11" fmla="*/ 0 h 323850"/>
              <a:gd name="connsiteX12" fmla="*/ 1090613 w 1321594"/>
              <a:gd name="connsiteY12" fmla="*/ 11906 h 323850"/>
              <a:gd name="connsiteX13" fmla="*/ 790575 w 1321594"/>
              <a:gd name="connsiteY13" fmla="*/ 61912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321594" h="323850">
                <a:moveTo>
                  <a:pt x="790575" y="61912"/>
                </a:moveTo>
                <a:lnTo>
                  <a:pt x="373856" y="128587"/>
                </a:lnTo>
                <a:lnTo>
                  <a:pt x="0" y="188118"/>
                </a:lnTo>
                <a:lnTo>
                  <a:pt x="16669" y="323850"/>
                </a:lnTo>
                <a:lnTo>
                  <a:pt x="228600" y="288131"/>
                </a:lnTo>
                <a:lnTo>
                  <a:pt x="488156" y="245268"/>
                </a:lnTo>
                <a:lnTo>
                  <a:pt x="771525" y="197643"/>
                </a:lnTo>
                <a:lnTo>
                  <a:pt x="1042988" y="152400"/>
                </a:lnTo>
                <a:lnTo>
                  <a:pt x="1152525" y="135731"/>
                </a:lnTo>
                <a:lnTo>
                  <a:pt x="1300163" y="138112"/>
                </a:lnTo>
                <a:lnTo>
                  <a:pt x="1321594" y="2381"/>
                </a:lnTo>
                <a:lnTo>
                  <a:pt x="1159669" y="0"/>
                </a:lnTo>
                <a:lnTo>
                  <a:pt x="1090613" y="11906"/>
                </a:lnTo>
                <a:lnTo>
                  <a:pt x="790575" y="61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6C15116-5602-4C51-B7E9-AB8F56ECDFB6}"/>
              </a:ext>
            </a:extLst>
          </p:cNvPr>
          <p:cNvSpPr/>
          <p:nvPr/>
        </p:nvSpPr>
        <p:spPr>
          <a:xfrm>
            <a:off x="5208588" y="3467100"/>
            <a:ext cx="1222375" cy="277813"/>
          </a:xfrm>
          <a:custGeom>
            <a:avLst/>
            <a:gdLst>
              <a:gd name="connsiteX0" fmla="*/ 616744 w 1223962"/>
              <a:gd name="connsiteY0" fmla="*/ 226219 h 278606"/>
              <a:gd name="connsiteX1" fmla="*/ 280987 w 1223962"/>
              <a:gd name="connsiteY1" fmla="*/ 254794 h 278606"/>
              <a:gd name="connsiteX2" fmla="*/ 4762 w 1223962"/>
              <a:gd name="connsiteY2" fmla="*/ 278606 h 278606"/>
              <a:gd name="connsiteX3" fmla="*/ 0 w 1223962"/>
              <a:gd name="connsiteY3" fmla="*/ 150019 h 278606"/>
              <a:gd name="connsiteX4" fmla="*/ 133350 w 1223962"/>
              <a:gd name="connsiteY4" fmla="*/ 128588 h 278606"/>
              <a:gd name="connsiteX5" fmla="*/ 321469 w 1223962"/>
              <a:gd name="connsiteY5" fmla="*/ 100013 h 278606"/>
              <a:gd name="connsiteX6" fmla="*/ 519112 w 1223962"/>
              <a:gd name="connsiteY6" fmla="*/ 71438 h 278606"/>
              <a:gd name="connsiteX7" fmla="*/ 709612 w 1223962"/>
              <a:gd name="connsiteY7" fmla="*/ 47625 h 278606"/>
              <a:gd name="connsiteX8" fmla="*/ 900112 w 1223962"/>
              <a:gd name="connsiteY8" fmla="*/ 26194 h 278606"/>
              <a:gd name="connsiteX9" fmla="*/ 1223962 w 1223962"/>
              <a:gd name="connsiteY9" fmla="*/ 0 h 278606"/>
              <a:gd name="connsiteX10" fmla="*/ 1221581 w 1223962"/>
              <a:gd name="connsiteY10" fmla="*/ 178594 h 278606"/>
              <a:gd name="connsiteX11" fmla="*/ 983456 w 1223962"/>
              <a:gd name="connsiteY11" fmla="*/ 195263 h 278606"/>
              <a:gd name="connsiteX12" fmla="*/ 676275 w 1223962"/>
              <a:gd name="connsiteY12" fmla="*/ 219075 h 278606"/>
              <a:gd name="connsiteX13" fmla="*/ 616744 w 1223962"/>
              <a:gd name="connsiteY13" fmla="*/ 226219 h 278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23962" h="278606">
                <a:moveTo>
                  <a:pt x="616744" y="226219"/>
                </a:moveTo>
                <a:lnTo>
                  <a:pt x="280987" y="254794"/>
                </a:lnTo>
                <a:lnTo>
                  <a:pt x="4762" y="278606"/>
                </a:lnTo>
                <a:lnTo>
                  <a:pt x="0" y="150019"/>
                </a:lnTo>
                <a:lnTo>
                  <a:pt x="133350" y="128588"/>
                </a:lnTo>
                <a:lnTo>
                  <a:pt x="321469" y="100013"/>
                </a:lnTo>
                <a:lnTo>
                  <a:pt x="519112" y="71438"/>
                </a:lnTo>
                <a:lnTo>
                  <a:pt x="709612" y="47625"/>
                </a:lnTo>
                <a:lnTo>
                  <a:pt x="900112" y="26194"/>
                </a:lnTo>
                <a:lnTo>
                  <a:pt x="1223962" y="0"/>
                </a:lnTo>
                <a:cubicBezTo>
                  <a:pt x="1223168" y="59531"/>
                  <a:pt x="1222375" y="119063"/>
                  <a:pt x="1221581" y="178594"/>
                </a:cubicBezTo>
                <a:lnTo>
                  <a:pt x="983456" y="195263"/>
                </a:lnTo>
                <a:lnTo>
                  <a:pt x="676275" y="219075"/>
                </a:lnTo>
                <a:lnTo>
                  <a:pt x="616744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BC62DDD0-8F43-4DC8-B9B6-7C1493D1AB23}"/>
              </a:ext>
            </a:extLst>
          </p:cNvPr>
          <p:cNvSpPr/>
          <p:nvPr/>
        </p:nvSpPr>
        <p:spPr>
          <a:xfrm>
            <a:off x="4322763" y="3943350"/>
            <a:ext cx="1154112" cy="1228725"/>
          </a:xfrm>
          <a:custGeom>
            <a:avLst/>
            <a:gdLst>
              <a:gd name="connsiteX0" fmla="*/ 1014412 w 1154906"/>
              <a:gd name="connsiteY0" fmla="*/ 481013 h 1228725"/>
              <a:gd name="connsiteX1" fmla="*/ 857250 w 1154906"/>
              <a:gd name="connsiteY1" fmla="*/ 685800 h 1228725"/>
              <a:gd name="connsiteX2" fmla="*/ 778669 w 1154906"/>
              <a:gd name="connsiteY2" fmla="*/ 762000 h 1228725"/>
              <a:gd name="connsiteX3" fmla="*/ 664369 w 1154906"/>
              <a:gd name="connsiteY3" fmla="*/ 864394 h 1228725"/>
              <a:gd name="connsiteX4" fmla="*/ 533400 w 1154906"/>
              <a:gd name="connsiteY4" fmla="*/ 964406 h 1228725"/>
              <a:gd name="connsiteX5" fmla="*/ 431006 w 1154906"/>
              <a:gd name="connsiteY5" fmla="*/ 1033463 h 1228725"/>
              <a:gd name="connsiteX6" fmla="*/ 333375 w 1154906"/>
              <a:gd name="connsiteY6" fmla="*/ 1090613 h 1228725"/>
              <a:gd name="connsiteX7" fmla="*/ 200025 w 1154906"/>
              <a:gd name="connsiteY7" fmla="*/ 1157288 h 1228725"/>
              <a:gd name="connsiteX8" fmla="*/ 83344 w 1154906"/>
              <a:gd name="connsiteY8" fmla="*/ 1207294 h 1228725"/>
              <a:gd name="connsiteX9" fmla="*/ 35719 w 1154906"/>
              <a:gd name="connsiteY9" fmla="*/ 1223963 h 1228725"/>
              <a:gd name="connsiteX10" fmla="*/ 11906 w 1154906"/>
              <a:gd name="connsiteY10" fmla="*/ 1228725 h 1228725"/>
              <a:gd name="connsiteX11" fmla="*/ 0 w 1154906"/>
              <a:gd name="connsiteY11" fmla="*/ 1223963 h 1228725"/>
              <a:gd name="connsiteX12" fmla="*/ 2381 w 1154906"/>
              <a:gd name="connsiteY12" fmla="*/ 1204913 h 1228725"/>
              <a:gd name="connsiteX13" fmla="*/ 33337 w 1154906"/>
              <a:gd name="connsiteY13" fmla="*/ 1181100 h 1228725"/>
              <a:gd name="connsiteX14" fmla="*/ 133350 w 1154906"/>
              <a:gd name="connsiteY14" fmla="*/ 1114425 h 1228725"/>
              <a:gd name="connsiteX15" fmla="*/ 292894 w 1154906"/>
              <a:gd name="connsiteY15" fmla="*/ 992981 h 1228725"/>
              <a:gd name="connsiteX16" fmla="*/ 407194 w 1154906"/>
              <a:gd name="connsiteY16" fmla="*/ 892969 h 1228725"/>
              <a:gd name="connsiteX17" fmla="*/ 509587 w 1154906"/>
              <a:gd name="connsiteY17" fmla="*/ 792956 h 1228725"/>
              <a:gd name="connsiteX18" fmla="*/ 604837 w 1154906"/>
              <a:gd name="connsiteY18" fmla="*/ 690563 h 1228725"/>
              <a:gd name="connsiteX19" fmla="*/ 669131 w 1154906"/>
              <a:gd name="connsiteY19" fmla="*/ 621506 h 1228725"/>
              <a:gd name="connsiteX20" fmla="*/ 747712 w 1154906"/>
              <a:gd name="connsiteY20" fmla="*/ 531019 h 1228725"/>
              <a:gd name="connsiteX21" fmla="*/ 807244 w 1154906"/>
              <a:gd name="connsiteY21" fmla="*/ 450056 h 1228725"/>
              <a:gd name="connsiteX22" fmla="*/ 833437 w 1154906"/>
              <a:gd name="connsiteY22" fmla="*/ 407194 h 1228725"/>
              <a:gd name="connsiteX23" fmla="*/ 866775 w 1154906"/>
              <a:gd name="connsiteY23" fmla="*/ 345281 h 1228725"/>
              <a:gd name="connsiteX24" fmla="*/ 883444 w 1154906"/>
              <a:gd name="connsiteY24" fmla="*/ 307181 h 1228725"/>
              <a:gd name="connsiteX25" fmla="*/ 890587 w 1154906"/>
              <a:gd name="connsiteY25" fmla="*/ 273844 h 1228725"/>
              <a:gd name="connsiteX26" fmla="*/ 890587 w 1154906"/>
              <a:gd name="connsiteY26" fmla="*/ 240506 h 1228725"/>
              <a:gd name="connsiteX27" fmla="*/ 890587 w 1154906"/>
              <a:gd name="connsiteY27" fmla="*/ 211931 h 1228725"/>
              <a:gd name="connsiteX28" fmla="*/ 883444 w 1154906"/>
              <a:gd name="connsiteY28" fmla="*/ 178594 h 1228725"/>
              <a:gd name="connsiteX29" fmla="*/ 871537 w 1154906"/>
              <a:gd name="connsiteY29" fmla="*/ 142875 h 1228725"/>
              <a:gd name="connsiteX30" fmla="*/ 847725 w 1154906"/>
              <a:gd name="connsiteY30" fmla="*/ 90488 h 1228725"/>
              <a:gd name="connsiteX31" fmla="*/ 826294 w 1154906"/>
              <a:gd name="connsiteY31" fmla="*/ 54769 h 1228725"/>
              <a:gd name="connsiteX32" fmla="*/ 814387 w 1154906"/>
              <a:gd name="connsiteY32" fmla="*/ 35719 h 1228725"/>
              <a:gd name="connsiteX33" fmla="*/ 809625 w 1154906"/>
              <a:gd name="connsiteY33" fmla="*/ 26194 h 1228725"/>
              <a:gd name="connsiteX34" fmla="*/ 812006 w 1154906"/>
              <a:gd name="connsiteY34" fmla="*/ 9525 h 1228725"/>
              <a:gd name="connsiteX35" fmla="*/ 835819 w 1154906"/>
              <a:gd name="connsiteY35" fmla="*/ 0 h 1228725"/>
              <a:gd name="connsiteX36" fmla="*/ 892969 w 1154906"/>
              <a:gd name="connsiteY36" fmla="*/ 11906 h 1228725"/>
              <a:gd name="connsiteX37" fmla="*/ 950119 w 1154906"/>
              <a:gd name="connsiteY37" fmla="*/ 33338 h 1228725"/>
              <a:gd name="connsiteX38" fmla="*/ 995362 w 1154906"/>
              <a:gd name="connsiteY38" fmla="*/ 57150 h 1228725"/>
              <a:gd name="connsiteX39" fmla="*/ 1038225 w 1154906"/>
              <a:gd name="connsiteY39" fmla="*/ 85725 h 1228725"/>
              <a:gd name="connsiteX40" fmla="*/ 1076325 w 1154906"/>
              <a:gd name="connsiteY40" fmla="*/ 116681 h 1228725"/>
              <a:gd name="connsiteX41" fmla="*/ 1109662 w 1154906"/>
              <a:gd name="connsiteY41" fmla="*/ 152400 h 1228725"/>
              <a:gd name="connsiteX42" fmla="*/ 1143000 w 1154906"/>
              <a:gd name="connsiteY42" fmla="*/ 197644 h 1228725"/>
              <a:gd name="connsiteX43" fmla="*/ 1154906 w 1154906"/>
              <a:gd name="connsiteY43" fmla="*/ 219075 h 1228725"/>
              <a:gd name="connsiteX44" fmla="*/ 1092994 w 1154906"/>
              <a:gd name="connsiteY44" fmla="*/ 373856 h 1228725"/>
              <a:gd name="connsiteX45" fmla="*/ 1014412 w 1154906"/>
              <a:gd name="connsiteY45" fmla="*/ 481013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154906" h="1228725">
                <a:moveTo>
                  <a:pt x="1014412" y="481013"/>
                </a:moveTo>
                <a:lnTo>
                  <a:pt x="857250" y="685800"/>
                </a:lnTo>
                <a:lnTo>
                  <a:pt x="778669" y="762000"/>
                </a:lnTo>
                <a:lnTo>
                  <a:pt x="664369" y="864394"/>
                </a:lnTo>
                <a:lnTo>
                  <a:pt x="533400" y="964406"/>
                </a:lnTo>
                <a:lnTo>
                  <a:pt x="431006" y="1033463"/>
                </a:lnTo>
                <a:lnTo>
                  <a:pt x="333375" y="1090613"/>
                </a:lnTo>
                <a:lnTo>
                  <a:pt x="200025" y="1157288"/>
                </a:lnTo>
                <a:lnTo>
                  <a:pt x="83344" y="1207294"/>
                </a:lnTo>
                <a:lnTo>
                  <a:pt x="35719" y="1223963"/>
                </a:lnTo>
                <a:lnTo>
                  <a:pt x="11906" y="1228725"/>
                </a:lnTo>
                <a:lnTo>
                  <a:pt x="0" y="1223963"/>
                </a:lnTo>
                <a:lnTo>
                  <a:pt x="2381" y="1204913"/>
                </a:lnTo>
                <a:lnTo>
                  <a:pt x="33337" y="1181100"/>
                </a:lnTo>
                <a:lnTo>
                  <a:pt x="133350" y="1114425"/>
                </a:lnTo>
                <a:lnTo>
                  <a:pt x="292894" y="992981"/>
                </a:lnTo>
                <a:lnTo>
                  <a:pt x="407194" y="892969"/>
                </a:lnTo>
                <a:lnTo>
                  <a:pt x="509587" y="792956"/>
                </a:lnTo>
                <a:lnTo>
                  <a:pt x="604837" y="690563"/>
                </a:lnTo>
                <a:lnTo>
                  <a:pt x="669131" y="621506"/>
                </a:lnTo>
                <a:lnTo>
                  <a:pt x="747712" y="531019"/>
                </a:lnTo>
                <a:lnTo>
                  <a:pt x="807244" y="450056"/>
                </a:lnTo>
                <a:lnTo>
                  <a:pt x="833437" y="407194"/>
                </a:lnTo>
                <a:lnTo>
                  <a:pt x="866775" y="345281"/>
                </a:lnTo>
                <a:lnTo>
                  <a:pt x="883444" y="307181"/>
                </a:lnTo>
                <a:lnTo>
                  <a:pt x="890587" y="273844"/>
                </a:lnTo>
                <a:lnTo>
                  <a:pt x="890587" y="240506"/>
                </a:lnTo>
                <a:lnTo>
                  <a:pt x="890587" y="211931"/>
                </a:lnTo>
                <a:lnTo>
                  <a:pt x="883444" y="178594"/>
                </a:lnTo>
                <a:lnTo>
                  <a:pt x="871537" y="142875"/>
                </a:lnTo>
                <a:lnTo>
                  <a:pt x="847725" y="90488"/>
                </a:lnTo>
                <a:lnTo>
                  <a:pt x="826294" y="54769"/>
                </a:lnTo>
                <a:lnTo>
                  <a:pt x="814387" y="35719"/>
                </a:lnTo>
                <a:lnTo>
                  <a:pt x="809625" y="26194"/>
                </a:lnTo>
                <a:lnTo>
                  <a:pt x="812006" y="9525"/>
                </a:lnTo>
                <a:lnTo>
                  <a:pt x="835819" y="0"/>
                </a:lnTo>
                <a:lnTo>
                  <a:pt x="892969" y="11906"/>
                </a:lnTo>
                <a:lnTo>
                  <a:pt x="950119" y="33338"/>
                </a:lnTo>
                <a:lnTo>
                  <a:pt x="995362" y="57150"/>
                </a:lnTo>
                <a:lnTo>
                  <a:pt x="1038225" y="85725"/>
                </a:lnTo>
                <a:lnTo>
                  <a:pt x="1076325" y="116681"/>
                </a:lnTo>
                <a:lnTo>
                  <a:pt x="1109662" y="152400"/>
                </a:lnTo>
                <a:lnTo>
                  <a:pt x="1143000" y="197644"/>
                </a:lnTo>
                <a:lnTo>
                  <a:pt x="1154906" y="219075"/>
                </a:lnTo>
                <a:lnTo>
                  <a:pt x="1092994" y="373856"/>
                </a:lnTo>
                <a:lnTo>
                  <a:pt x="1014412" y="4810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9E9F321A-133B-46B5-BF5B-5D981BFE7DB5}"/>
              </a:ext>
            </a:extLst>
          </p:cNvPr>
          <p:cNvSpPr/>
          <p:nvPr/>
        </p:nvSpPr>
        <p:spPr>
          <a:xfrm>
            <a:off x="5334000" y="4037013"/>
            <a:ext cx="1189038" cy="288925"/>
          </a:xfrm>
          <a:custGeom>
            <a:avLst/>
            <a:gdLst>
              <a:gd name="connsiteX0" fmla="*/ 504825 w 1188244"/>
              <a:gd name="connsiteY0" fmla="*/ 257175 h 290512"/>
              <a:gd name="connsiteX1" fmla="*/ 200025 w 1188244"/>
              <a:gd name="connsiteY1" fmla="*/ 278606 h 290512"/>
              <a:gd name="connsiteX2" fmla="*/ 0 w 1188244"/>
              <a:gd name="connsiteY2" fmla="*/ 290512 h 290512"/>
              <a:gd name="connsiteX3" fmla="*/ 57150 w 1188244"/>
              <a:gd name="connsiteY3" fmla="*/ 121444 h 290512"/>
              <a:gd name="connsiteX4" fmla="*/ 192881 w 1188244"/>
              <a:gd name="connsiteY4" fmla="*/ 128587 h 290512"/>
              <a:gd name="connsiteX5" fmla="*/ 323850 w 1188244"/>
              <a:gd name="connsiteY5" fmla="*/ 123825 h 290512"/>
              <a:gd name="connsiteX6" fmla="*/ 454819 w 1188244"/>
              <a:gd name="connsiteY6" fmla="*/ 114300 h 290512"/>
              <a:gd name="connsiteX7" fmla="*/ 564356 w 1188244"/>
              <a:gd name="connsiteY7" fmla="*/ 100012 h 290512"/>
              <a:gd name="connsiteX8" fmla="*/ 633413 w 1188244"/>
              <a:gd name="connsiteY8" fmla="*/ 85725 h 290512"/>
              <a:gd name="connsiteX9" fmla="*/ 692944 w 1188244"/>
              <a:gd name="connsiteY9" fmla="*/ 64294 h 290512"/>
              <a:gd name="connsiteX10" fmla="*/ 809625 w 1188244"/>
              <a:gd name="connsiteY10" fmla="*/ 9525 h 290512"/>
              <a:gd name="connsiteX11" fmla="*/ 840581 w 1188244"/>
              <a:gd name="connsiteY11" fmla="*/ 0 h 290512"/>
              <a:gd name="connsiteX12" fmla="*/ 866775 w 1188244"/>
              <a:gd name="connsiteY12" fmla="*/ 2381 h 290512"/>
              <a:gd name="connsiteX13" fmla="*/ 950119 w 1188244"/>
              <a:gd name="connsiteY13" fmla="*/ 30956 h 290512"/>
              <a:gd name="connsiteX14" fmla="*/ 1016794 w 1188244"/>
              <a:gd name="connsiteY14" fmla="*/ 57150 h 290512"/>
              <a:gd name="connsiteX15" fmla="*/ 1083469 w 1188244"/>
              <a:gd name="connsiteY15" fmla="*/ 95250 h 290512"/>
              <a:gd name="connsiteX16" fmla="*/ 1154906 w 1188244"/>
              <a:gd name="connsiteY16" fmla="*/ 147637 h 290512"/>
              <a:gd name="connsiteX17" fmla="*/ 1173956 w 1188244"/>
              <a:gd name="connsiteY17" fmla="*/ 166687 h 290512"/>
              <a:gd name="connsiteX18" fmla="*/ 1183481 w 1188244"/>
              <a:gd name="connsiteY18" fmla="*/ 183356 h 290512"/>
              <a:gd name="connsiteX19" fmla="*/ 1188244 w 1188244"/>
              <a:gd name="connsiteY19" fmla="*/ 195262 h 290512"/>
              <a:gd name="connsiteX20" fmla="*/ 1185863 w 1188244"/>
              <a:gd name="connsiteY20" fmla="*/ 209550 h 290512"/>
              <a:gd name="connsiteX21" fmla="*/ 1169194 w 1188244"/>
              <a:gd name="connsiteY21" fmla="*/ 228600 h 290512"/>
              <a:gd name="connsiteX22" fmla="*/ 1140619 w 1188244"/>
              <a:gd name="connsiteY22" fmla="*/ 247650 h 290512"/>
              <a:gd name="connsiteX23" fmla="*/ 1088231 w 1188244"/>
              <a:gd name="connsiteY23" fmla="*/ 261937 h 290512"/>
              <a:gd name="connsiteX24" fmla="*/ 747713 w 1188244"/>
              <a:gd name="connsiteY24" fmla="*/ 247650 h 290512"/>
              <a:gd name="connsiteX25" fmla="*/ 676275 w 1188244"/>
              <a:gd name="connsiteY25" fmla="*/ 242887 h 290512"/>
              <a:gd name="connsiteX26" fmla="*/ 504825 w 1188244"/>
              <a:gd name="connsiteY26" fmla="*/ 257175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188244" h="290512">
                <a:moveTo>
                  <a:pt x="504825" y="257175"/>
                </a:moveTo>
                <a:lnTo>
                  <a:pt x="200025" y="278606"/>
                </a:lnTo>
                <a:lnTo>
                  <a:pt x="0" y="290512"/>
                </a:lnTo>
                <a:lnTo>
                  <a:pt x="57150" y="121444"/>
                </a:lnTo>
                <a:lnTo>
                  <a:pt x="192881" y="128587"/>
                </a:lnTo>
                <a:lnTo>
                  <a:pt x="323850" y="123825"/>
                </a:lnTo>
                <a:lnTo>
                  <a:pt x="454819" y="114300"/>
                </a:lnTo>
                <a:lnTo>
                  <a:pt x="564356" y="100012"/>
                </a:lnTo>
                <a:lnTo>
                  <a:pt x="633413" y="85725"/>
                </a:lnTo>
                <a:lnTo>
                  <a:pt x="692944" y="64294"/>
                </a:lnTo>
                <a:lnTo>
                  <a:pt x="809625" y="9525"/>
                </a:lnTo>
                <a:lnTo>
                  <a:pt x="840581" y="0"/>
                </a:lnTo>
                <a:lnTo>
                  <a:pt x="866775" y="2381"/>
                </a:lnTo>
                <a:lnTo>
                  <a:pt x="950119" y="30956"/>
                </a:lnTo>
                <a:lnTo>
                  <a:pt x="1016794" y="57150"/>
                </a:lnTo>
                <a:lnTo>
                  <a:pt x="1083469" y="95250"/>
                </a:lnTo>
                <a:lnTo>
                  <a:pt x="1154906" y="147637"/>
                </a:lnTo>
                <a:lnTo>
                  <a:pt x="1173956" y="166687"/>
                </a:lnTo>
                <a:lnTo>
                  <a:pt x="1183481" y="183356"/>
                </a:lnTo>
                <a:lnTo>
                  <a:pt x="1188244" y="195262"/>
                </a:lnTo>
                <a:lnTo>
                  <a:pt x="1185863" y="209550"/>
                </a:lnTo>
                <a:lnTo>
                  <a:pt x="1169194" y="228600"/>
                </a:lnTo>
                <a:lnTo>
                  <a:pt x="1140619" y="247650"/>
                </a:lnTo>
                <a:lnTo>
                  <a:pt x="1088231" y="261937"/>
                </a:lnTo>
                <a:lnTo>
                  <a:pt x="747713" y="247650"/>
                </a:lnTo>
                <a:lnTo>
                  <a:pt x="676275" y="242887"/>
                </a:lnTo>
                <a:lnTo>
                  <a:pt x="504825" y="2571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C3D3E6C2-DE0A-48A8-8F3E-E587E6BE319C}"/>
              </a:ext>
            </a:extLst>
          </p:cNvPr>
          <p:cNvSpPr/>
          <p:nvPr/>
        </p:nvSpPr>
        <p:spPr>
          <a:xfrm>
            <a:off x="4421188" y="4240213"/>
            <a:ext cx="2025650" cy="1717675"/>
          </a:xfrm>
          <a:custGeom>
            <a:avLst/>
            <a:gdLst>
              <a:gd name="connsiteX0" fmla="*/ 1543050 w 2024063"/>
              <a:gd name="connsiteY0" fmla="*/ 333375 h 1716882"/>
              <a:gd name="connsiteX1" fmla="*/ 1431132 w 2024063"/>
              <a:gd name="connsiteY1" fmla="*/ 521494 h 1716882"/>
              <a:gd name="connsiteX2" fmla="*/ 1321594 w 2024063"/>
              <a:gd name="connsiteY2" fmla="*/ 678657 h 1716882"/>
              <a:gd name="connsiteX3" fmla="*/ 1266825 w 2024063"/>
              <a:gd name="connsiteY3" fmla="*/ 754857 h 1716882"/>
              <a:gd name="connsiteX4" fmla="*/ 1147763 w 2024063"/>
              <a:gd name="connsiteY4" fmla="*/ 895350 h 1716882"/>
              <a:gd name="connsiteX5" fmla="*/ 1062038 w 2024063"/>
              <a:gd name="connsiteY5" fmla="*/ 988219 h 1716882"/>
              <a:gd name="connsiteX6" fmla="*/ 952500 w 2024063"/>
              <a:gd name="connsiteY6" fmla="*/ 1095375 h 1716882"/>
              <a:gd name="connsiteX7" fmla="*/ 854869 w 2024063"/>
              <a:gd name="connsiteY7" fmla="*/ 1181100 h 1716882"/>
              <a:gd name="connsiteX8" fmla="*/ 747713 w 2024063"/>
              <a:gd name="connsiteY8" fmla="*/ 1266825 h 1716882"/>
              <a:gd name="connsiteX9" fmla="*/ 626269 w 2024063"/>
              <a:gd name="connsiteY9" fmla="*/ 1357313 h 1716882"/>
              <a:gd name="connsiteX10" fmla="*/ 459582 w 2024063"/>
              <a:gd name="connsiteY10" fmla="*/ 1462088 h 1716882"/>
              <a:gd name="connsiteX11" fmla="*/ 316707 w 2024063"/>
              <a:gd name="connsiteY11" fmla="*/ 1538288 h 1716882"/>
              <a:gd name="connsiteX12" fmla="*/ 145257 w 2024063"/>
              <a:gd name="connsiteY12" fmla="*/ 1616869 h 1716882"/>
              <a:gd name="connsiteX13" fmla="*/ 33338 w 2024063"/>
              <a:gd name="connsiteY13" fmla="*/ 1659732 h 1716882"/>
              <a:gd name="connsiteX14" fmla="*/ 16669 w 2024063"/>
              <a:gd name="connsiteY14" fmla="*/ 1664494 h 1716882"/>
              <a:gd name="connsiteX15" fmla="*/ 4763 w 2024063"/>
              <a:gd name="connsiteY15" fmla="*/ 1676400 h 1716882"/>
              <a:gd name="connsiteX16" fmla="*/ 0 w 2024063"/>
              <a:gd name="connsiteY16" fmla="*/ 1688307 h 1716882"/>
              <a:gd name="connsiteX17" fmla="*/ 0 w 2024063"/>
              <a:gd name="connsiteY17" fmla="*/ 1700213 h 1716882"/>
              <a:gd name="connsiteX18" fmla="*/ 7144 w 2024063"/>
              <a:gd name="connsiteY18" fmla="*/ 1712119 h 1716882"/>
              <a:gd name="connsiteX19" fmla="*/ 28575 w 2024063"/>
              <a:gd name="connsiteY19" fmla="*/ 1716882 h 1716882"/>
              <a:gd name="connsiteX20" fmla="*/ 90488 w 2024063"/>
              <a:gd name="connsiteY20" fmla="*/ 1702594 h 1716882"/>
              <a:gd name="connsiteX21" fmla="*/ 269082 w 2024063"/>
              <a:gd name="connsiteY21" fmla="*/ 1657350 h 1716882"/>
              <a:gd name="connsiteX22" fmla="*/ 461963 w 2024063"/>
              <a:gd name="connsiteY22" fmla="*/ 1585913 h 1716882"/>
              <a:gd name="connsiteX23" fmla="*/ 602457 w 2024063"/>
              <a:gd name="connsiteY23" fmla="*/ 1521619 h 1716882"/>
              <a:gd name="connsiteX24" fmla="*/ 704850 w 2024063"/>
              <a:gd name="connsiteY24" fmla="*/ 1469232 h 1716882"/>
              <a:gd name="connsiteX25" fmla="*/ 876300 w 2024063"/>
              <a:gd name="connsiteY25" fmla="*/ 1357313 h 1716882"/>
              <a:gd name="connsiteX26" fmla="*/ 1047750 w 2024063"/>
              <a:gd name="connsiteY26" fmla="*/ 1226344 h 1716882"/>
              <a:gd name="connsiteX27" fmla="*/ 1212057 w 2024063"/>
              <a:gd name="connsiteY27" fmla="*/ 1085850 h 1716882"/>
              <a:gd name="connsiteX28" fmla="*/ 1345407 w 2024063"/>
              <a:gd name="connsiteY28" fmla="*/ 957263 h 1716882"/>
              <a:gd name="connsiteX29" fmla="*/ 1457325 w 2024063"/>
              <a:gd name="connsiteY29" fmla="*/ 869157 h 1716882"/>
              <a:gd name="connsiteX30" fmla="*/ 1576388 w 2024063"/>
              <a:gd name="connsiteY30" fmla="*/ 711994 h 1716882"/>
              <a:gd name="connsiteX31" fmla="*/ 1728788 w 2024063"/>
              <a:gd name="connsiteY31" fmla="*/ 495300 h 1716882"/>
              <a:gd name="connsiteX32" fmla="*/ 1869282 w 2024063"/>
              <a:gd name="connsiteY32" fmla="*/ 276225 h 1716882"/>
              <a:gd name="connsiteX33" fmla="*/ 1952625 w 2024063"/>
              <a:gd name="connsiteY33" fmla="*/ 135732 h 1716882"/>
              <a:gd name="connsiteX34" fmla="*/ 2024063 w 2024063"/>
              <a:gd name="connsiteY34" fmla="*/ 11907 h 1716882"/>
              <a:gd name="connsiteX35" fmla="*/ 1643063 w 2024063"/>
              <a:gd name="connsiteY35" fmla="*/ 0 h 1716882"/>
              <a:gd name="connsiteX36" fmla="*/ 1669257 w 2024063"/>
              <a:gd name="connsiteY36" fmla="*/ 50007 h 1716882"/>
              <a:gd name="connsiteX37" fmla="*/ 1674019 w 2024063"/>
              <a:gd name="connsiteY37" fmla="*/ 64294 h 1716882"/>
              <a:gd name="connsiteX38" fmla="*/ 1669257 w 2024063"/>
              <a:gd name="connsiteY38" fmla="*/ 88107 h 1716882"/>
              <a:gd name="connsiteX39" fmla="*/ 1609725 w 2024063"/>
              <a:gd name="connsiteY39" fmla="*/ 214313 h 1716882"/>
              <a:gd name="connsiteX40" fmla="*/ 1543050 w 2024063"/>
              <a:gd name="connsiteY40" fmla="*/ 333375 h 1716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024063" h="1716882">
                <a:moveTo>
                  <a:pt x="1543050" y="333375"/>
                </a:moveTo>
                <a:lnTo>
                  <a:pt x="1431132" y="521494"/>
                </a:lnTo>
                <a:lnTo>
                  <a:pt x="1321594" y="678657"/>
                </a:lnTo>
                <a:lnTo>
                  <a:pt x="1266825" y="754857"/>
                </a:lnTo>
                <a:lnTo>
                  <a:pt x="1147763" y="895350"/>
                </a:lnTo>
                <a:lnTo>
                  <a:pt x="1062038" y="988219"/>
                </a:lnTo>
                <a:lnTo>
                  <a:pt x="952500" y="1095375"/>
                </a:lnTo>
                <a:lnTo>
                  <a:pt x="854869" y="1181100"/>
                </a:lnTo>
                <a:lnTo>
                  <a:pt x="747713" y="1266825"/>
                </a:lnTo>
                <a:lnTo>
                  <a:pt x="626269" y="1357313"/>
                </a:lnTo>
                <a:lnTo>
                  <a:pt x="459582" y="1462088"/>
                </a:lnTo>
                <a:lnTo>
                  <a:pt x="316707" y="1538288"/>
                </a:lnTo>
                <a:lnTo>
                  <a:pt x="145257" y="1616869"/>
                </a:lnTo>
                <a:lnTo>
                  <a:pt x="33338" y="1659732"/>
                </a:lnTo>
                <a:lnTo>
                  <a:pt x="16669" y="1664494"/>
                </a:lnTo>
                <a:lnTo>
                  <a:pt x="4763" y="1676400"/>
                </a:lnTo>
                <a:lnTo>
                  <a:pt x="0" y="1688307"/>
                </a:lnTo>
                <a:lnTo>
                  <a:pt x="0" y="1700213"/>
                </a:lnTo>
                <a:lnTo>
                  <a:pt x="7144" y="1712119"/>
                </a:lnTo>
                <a:lnTo>
                  <a:pt x="28575" y="1716882"/>
                </a:lnTo>
                <a:lnTo>
                  <a:pt x="90488" y="1702594"/>
                </a:lnTo>
                <a:lnTo>
                  <a:pt x="269082" y="1657350"/>
                </a:lnTo>
                <a:lnTo>
                  <a:pt x="461963" y="1585913"/>
                </a:lnTo>
                <a:lnTo>
                  <a:pt x="602457" y="1521619"/>
                </a:lnTo>
                <a:lnTo>
                  <a:pt x="704850" y="1469232"/>
                </a:lnTo>
                <a:lnTo>
                  <a:pt x="876300" y="1357313"/>
                </a:lnTo>
                <a:lnTo>
                  <a:pt x="1047750" y="1226344"/>
                </a:lnTo>
                <a:lnTo>
                  <a:pt x="1212057" y="1085850"/>
                </a:lnTo>
                <a:lnTo>
                  <a:pt x="1345407" y="957263"/>
                </a:lnTo>
                <a:lnTo>
                  <a:pt x="1457325" y="869157"/>
                </a:lnTo>
                <a:lnTo>
                  <a:pt x="1576388" y="711994"/>
                </a:lnTo>
                <a:lnTo>
                  <a:pt x="1728788" y="495300"/>
                </a:lnTo>
                <a:lnTo>
                  <a:pt x="1869282" y="276225"/>
                </a:lnTo>
                <a:lnTo>
                  <a:pt x="1952625" y="135732"/>
                </a:lnTo>
                <a:lnTo>
                  <a:pt x="2024063" y="11907"/>
                </a:lnTo>
                <a:lnTo>
                  <a:pt x="1643063" y="0"/>
                </a:lnTo>
                <a:lnTo>
                  <a:pt x="1669257" y="50007"/>
                </a:lnTo>
                <a:lnTo>
                  <a:pt x="1674019" y="64294"/>
                </a:lnTo>
                <a:lnTo>
                  <a:pt x="1669257" y="88107"/>
                </a:lnTo>
                <a:lnTo>
                  <a:pt x="1609725" y="214313"/>
                </a:lnTo>
                <a:lnTo>
                  <a:pt x="1543050" y="3333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5666DF2B-27B2-47CB-A807-A7E543A1CA66}"/>
              </a:ext>
            </a:extLst>
          </p:cNvPr>
          <p:cNvSpPr/>
          <p:nvPr/>
        </p:nvSpPr>
        <p:spPr>
          <a:xfrm>
            <a:off x="5081588" y="4581525"/>
            <a:ext cx="2454275" cy="1438275"/>
          </a:xfrm>
          <a:custGeom>
            <a:avLst/>
            <a:gdLst>
              <a:gd name="connsiteX0" fmla="*/ 1083468 w 2455068"/>
              <a:gd name="connsiteY0" fmla="*/ 938213 h 1438275"/>
              <a:gd name="connsiteX1" fmla="*/ 876300 w 2455068"/>
              <a:gd name="connsiteY1" fmla="*/ 790575 h 1438275"/>
              <a:gd name="connsiteX2" fmla="*/ 652462 w 2455068"/>
              <a:gd name="connsiteY2" fmla="*/ 621506 h 1438275"/>
              <a:gd name="connsiteX3" fmla="*/ 545306 w 2455068"/>
              <a:gd name="connsiteY3" fmla="*/ 507206 h 1438275"/>
              <a:gd name="connsiteX4" fmla="*/ 409575 w 2455068"/>
              <a:gd name="connsiteY4" fmla="*/ 402431 h 1438275"/>
              <a:gd name="connsiteX5" fmla="*/ 266700 w 2455068"/>
              <a:gd name="connsiteY5" fmla="*/ 285750 h 1438275"/>
              <a:gd name="connsiteX6" fmla="*/ 0 w 2455068"/>
              <a:gd name="connsiteY6" fmla="*/ 61913 h 1438275"/>
              <a:gd name="connsiteX7" fmla="*/ 66675 w 2455068"/>
              <a:gd name="connsiteY7" fmla="*/ 0 h 1438275"/>
              <a:gd name="connsiteX8" fmla="*/ 247650 w 2455068"/>
              <a:gd name="connsiteY8" fmla="*/ 126206 h 1438275"/>
              <a:gd name="connsiteX9" fmla="*/ 416718 w 2455068"/>
              <a:gd name="connsiteY9" fmla="*/ 240506 h 1438275"/>
              <a:gd name="connsiteX10" fmla="*/ 650081 w 2455068"/>
              <a:gd name="connsiteY10" fmla="*/ 404813 h 1438275"/>
              <a:gd name="connsiteX11" fmla="*/ 833437 w 2455068"/>
              <a:gd name="connsiteY11" fmla="*/ 545306 h 1438275"/>
              <a:gd name="connsiteX12" fmla="*/ 1071562 w 2455068"/>
              <a:gd name="connsiteY12" fmla="*/ 702469 h 1438275"/>
              <a:gd name="connsiteX13" fmla="*/ 1252537 w 2455068"/>
              <a:gd name="connsiteY13" fmla="*/ 814388 h 1438275"/>
              <a:gd name="connsiteX14" fmla="*/ 1488281 w 2455068"/>
              <a:gd name="connsiteY14" fmla="*/ 942975 h 1438275"/>
              <a:gd name="connsiteX15" fmla="*/ 1716881 w 2455068"/>
              <a:gd name="connsiteY15" fmla="*/ 1054894 h 1438275"/>
              <a:gd name="connsiteX16" fmla="*/ 1943100 w 2455068"/>
              <a:gd name="connsiteY16" fmla="*/ 1150144 h 1438275"/>
              <a:gd name="connsiteX17" fmla="*/ 2155031 w 2455068"/>
              <a:gd name="connsiteY17" fmla="*/ 1228725 h 1438275"/>
              <a:gd name="connsiteX18" fmla="*/ 2355056 w 2455068"/>
              <a:gd name="connsiteY18" fmla="*/ 1288256 h 1438275"/>
              <a:gd name="connsiteX19" fmla="*/ 2419350 w 2455068"/>
              <a:gd name="connsiteY19" fmla="*/ 1309688 h 1438275"/>
              <a:gd name="connsiteX20" fmla="*/ 2436018 w 2455068"/>
              <a:gd name="connsiteY20" fmla="*/ 1316831 h 1438275"/>
              <a:gd name="connsiteX21" fmla="*/ 2447925 w 2455068"/>
              <a:gd name="connsiteY21" fmla="*/ 1326356 h 1438275"/>
              <a:gd name="connsiteX22" fmla="*/ 2455068 w 2455068"/>
              <a:gd name="connsiteY22" fmla="*/ 1333500 h 1438275"/>
              <a:gd name="connsiteX23" fmla="*/ 2455068 w 2455068"/>
              <a:gd name="connsiteY23" fmla="*/ 1347788 h 1438275"/>
              <a:gd name="connsiteX24" fmla="*/ 2440781 w 2455068"/>
              <a:gd name="connsiteY24" fmla="*/ 1362075 h 1438275"/>
              <a:gd name="connsiteX25" fmla="*/ 2381250 w 2455068"/>
              <a:gd name="connsiteY25" fmla="*/ 1378744 h 1438275"/>
              <a:gd name="connsiteX26" fmla="*/ 2207418 w 2455068"/>
              <a:gd name="connsiteY26" fmla="*/ 1409700 h 1438275"/>
              <a:gd name="connsiteX27" fmla="*/ 2059781 w 2455068"/>
              <a:gd name="connsiteY27" fmla="*/ 1428750 h 1438275"/>
              <a:gd name="connsiteX28" fmla="*/ 1871662 w 2455068"/>
              <a:gd name="connsiteY28" fmla="*/ 1438275 h 1438275"/>
              <a:gd name="connsiteX29" fmla="*/ 1833562 w 2455068"/>
              <a:gd name="connsiteY29" fmla="*/ 1438275 h 1438275"/>
              <a:gd name="connsiteX30" fmla="*/ 1802606 w 2455068"/>
              <a:gd name="connsiteY30" fmla="*/ 1428750 h 1438275"/>
              <a:gd name="connsiteX31" fmla="*/ 1647825 w 2455068"/>
              <a:gd name="connsiteY31" fmla="*/ 1338263 h 1438275"/>
              <a:gd name="connsiteX32" fmla="*/ 1519237 w 2455068"/>
              <a:gd name="connsiteY32" fmla="*/ 1250156 h 1438275"/>
              <a:gd name="connsiteX33" fmla="*/ 1381125 w 2455068"/>
              <a:gd name="connsiteY33" fmla="*/ 1147763 h 1438275"/>
              <a:gd name="connsiteX34" fmla="*/ 1254918 w 2455068"/>
              <a:gd name="connsiteY34" fmla="*/ 1059656 h 1438275"/>
              <a:gd name="connsiteX35" fmla="*/ 1083468 w 2455068"/>
              <a:gd name="connsiteY35" fmla="*/ 938213 h 1438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2455068" h="1438275">
                <a:moveTo>
                  <a:pt x="1083468" y="938213"/>
                </a:moveTo>
                <a:lnTo>
                  <a:pt x="876300" y="790575"/>
                </a:lnTo>
                <a:lnTo>
                  <a:pt x="652462" y="621506"/>
                </a:lnTo>
                <a:lnTo>
                  <a:pt x="545306" y="507206"/>
                </a:lnTo>
                <a:lnTo>
                  <a:pt x="409575" y="402431"/>
                </a:lnTo>
                <a:lnTo>
                  <a:pt x="266700" y="285750"/>
                </a:lnTo>
                <a:lnTo>
                  <a:pt x="0" y="61913"/>
                </a:lnTo>
                <a:lnTo>
                  <a:pt x="66675" y="0"/>
                </a:lnTo>
                <a:lnTo>
                  <a:pt x="247650" y="126206"/>
                </a:lnTo>
                <a:lnTo>
                  <a:pt x="416718" y="240506"/>
                </a:lnTo>
                <a:lnTo>
                  <a:pt x="650081" y="404813"/>
                </a:lnTo>
                <a:lnTo>
                  <a:pt x="833437" y="545306"/>
                </a:lnTo>
                <a:lnTo>
                  <a:pt x="1071562" y="702469"/>
                </a:lnTo>
                <a:lnTo>
                  <a:pt x="1252537" y="814388"/>
                </a:lnTo>
                <a:lnTo>
                  <a:pt x="1488281" y="942975"/>
                </a:lnTo>
                <a:lnTo>
                  <a:pt x="1716881" y="1054894"/>
                </a:lnTo>
                <a:lnTo>
                  <a:pt x="1943100" y="1150144"/>
                </a:lnTo>
                <a:lnTo>
                  <a:pt x="2155031" y="1228725"/>
                </a:lnTo>
                <a:lnTo>
                  <a:pt x="2355056" y="1288256"/>
                </a:lnTo>
                <a:lnTo>
                  <a:pt x="2419350" y="1309688"/>
                </a:lnTo>
                <a:lnTo>
                  <a:pt x="2436018" y="1316831"/>
                </a:lnTo>
                <a:lnTo>
                  <a:pt x="2447925" y="1326356"/>
                </a:lnTo>
                <a:lnTo>
                  <a:pt x="2455068" y="1333500"/>
                </a:lnTo>
                <a:lnTo>
                  <a:pt x="2455068" y="1347788"/>
                </a:lnTo>
                <a:lnTo>
                  <a:pt x="2440781" y="1362075"/>
                </a:lnTo>
                <a:lnTo>
                  <a:pt x="2381250" y="1378744"/>
                </a:lnTo>
                <a:lnTo>
                  <a:pt x="2207418" y="1409700"/>
                </a:lnTo>
                <a:lnTo>
                  <a:pt x="2059781" y="1428750"/>
                </a:lnTo>
                <a:lnTo>
                  <a:pt x="1871662" y="1438275"/>
                </a:lnTo>
                <a:lnTo>
                  <a:pt x="1833562" y="1438275"/>
                </a:lnTo>
                <a:lnTo>
                  <a:pt x="1802606" y="1428750"/>
                </a:lnTo>
                <a:lnTo>
                  <a:pt x="1647825" y="1338263"/>
                </a:lnTo>
                <a:lnTo>
                  <a:pt x="1519237" y="1250156"/>
                </a:lnTo>
                <a:lnTo>
                  <a:pt x="1381125" y="1147763"/>
                </a:lnTo>
                <a:lnTo>
                  <a:pt x="1254918" y="1059656"/>
                </a:lnTo>
                <a:lnTo>
                  <a:pt x="1083468" y="93821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66D14EC7-7FD4-4690-BD16-0EDA4D5E3A19}"/>
              </a:ext>
            </a:extLst>
          </p:cNvPr>
          <p:cNvGrpSpPr>
            <a:grpSpLocks/>
          </p:cNvGrpSpPr>
          <p:nvPr/>
        </p:nvGrpSpPr>
        <p:grpSpPr bwMode="auto">
          <a:xfrm>
            <a:off x="2514600" y="1460500"/>
            <a:ext cx="5032375" cy="4568825"/>
            <a:chOff x="2655888" y="1603375"/>
            <a:chExt cx="5032375" cy="4568825"/>
          </a:xfrm>
        </p:grpSpPr>
        <p:sp>
          <p:nvSpPr>
            <p:cNvPr id="18" name="フリーフォーム 36">
              <a:extLst>
                <a:ext uri="{FF2B5EF4-FFF2-40B4-BE49-F238E27FC236}">
                  <a16:creationId xmlns:a16="http://schemas.microsoft.com/office/drawing/2014/main" id="{028DE4DC-BA80-4210-B591-BB0D018E90AD}"/>
                </a:ext>
              </a:extLst>
            </p:cNvPr>
            <p:cNvSpPr/>
            <p:nvPr/>
          </p:nvSpPr>
          <p:spPr>
            <a:xfrm rot="16200000">
              <a:off x="1164432" y="3671094"/>
              <a:ext cx="3762375" cy="779463"/>
            </a:xfrm>
            <a:custGeom>
              <a:avLst/>
              <a:gdLst>
                <a:gd name="connsiteX0" fmla="*/ 1997565 w 3761927"/>
                <a:gd name="connsiteY0" fmla="*/ 536979 h 779388"/>
                <a:gd name="connsiteX1" fmla="*/ 1874827 w 3761927"/>
                <a:gd name="connsiteY1" fmla="*/ 530843 h 779388"/>
                <a:gd name="connsiteX2" fmla="*/ 1745952 w 3761927"/>
                <a:gd name="connsiteY2" fmla="*/ 518569 h 779388"/>
                <a:gd name="connsiteX3" fmla="*/ 1632419 w 3761927"/>
                <a:gd name="connsiteY3" fmla="*/ 506295 h 779388"/>
                <a:gd name="connsiteX4" fmla="*/ 1500475 w 3761927"/>
                <a:gd name="connsiteY4" fmla="*/ 490953 h 779388"/>
                <a:gd name="connsiteX5" fmla="*/ 1347052 w 3761927"/>
                <a:gd name="connsiteY5" fmla="*/ 466405 h 779388"/>
                <a:gd name="connsiteX6" fmla="*/ 1175219 w 3761927"/>
                <a:gd name="connsiteY6" fmla="*/ 432652 h 779388"/>
                <a:gd name="connsiteX7" fmla="*/ 1040207 w 3761927"/>
                <a:gd name="connsiteY7" fmla="*/ 401967 h 779388"/>
                <a:gd name="connsiteX8" fmla="*/ 923605 w 3761927"/>
                <a:gd name="connsiteY8" fmla="*/ 371283 h 779388"/>
                <a:gd name="connsiteX9" fmla="*/ 754840 w 3761927"/>
                <a:gd name="connsiteY9" fmla="*/ 322188 h 779388"/>
                <a:gd name="connsiteX10" fmla="*/ 592212 w 3761927"/>
                <a:gd name="connsiteY10" fmla="*/ 263887 h 779388"/>
                <a:gd name="connsiteX11" fmla="*/ 487884 w 3761927"/>
                <a:gd name="connsiteY11" fmla="*/ 223997 h 779388"/>
                <a:gd name="connsiteX12" fmla="*/ 377420 w 3761927"/>
                <a:gd name="connsiteY12" fmla="*/ 174902 h 779388"/>
                <a:gd name="connsiteX13" fmla="*/ 260819 w 3761927"/>
                <a:gd name="connsiteY13" fmla="*/ 119669 h 779388"/>
                <a:gd name="connsiteX14" fmla="*/ 184107 w 3761927"/>
                <a:gd name="connsiteY14" fmla="*/ 79779 h 779388"/>
                <a:gd name="connsiteX15" fmla="*/ 88985 w 3761927"/>
                <a:gd name="connsiteY15" fmla="*/ 27616 h 779388"/>
                <a:gd name="connsiteX16" fmla="*/ 46027 w 3761927"/>
                <a:gd name="connsiteY16" fmla="*/ 6137 h 779388"/>
                <a:gd name="connsiteX17" fmla="*/ 27616 w 3761927"/>
                <a:gd name="connsiteY17" fmla="*/ 0 h 779388"/>
                <a:gd name="connsiteX18" fmla="*/ 18411 w 3761927"/>
                <a:gd name="connsiteY18" fmla="*/ 0 h 779388"/>
                <a:gd name="connsiteX19" fmla="*/ 9205 w 3761927"/>
                <a:gd name="connsiteY19" fmla="*/ 0 h 779388"/>
                <a:gd name="connsiteX20" fmla="*/ 0 w 3761927"/>
                <a:gd name="connsiteY20" fmla="*/ 9205 h 779388"/>
                <a:gd name="connsiteX21" fmla="*/ 0 w 3761927"/>
                <a:gd name="connsiteY21" fmla="*/ 24547 h 779388"/>
                <a:gd name="connsiteX22" fmla="*/ 6137 w 3761927"/>
                <a:gd name="connsiteY22" fmla="*/ 61369 h 779388"/>
                <a:gd name="connsiteX23" fmla="*/ 24548 w 3761927"/>
                <a:gd name="connsiteY23" fmla="*/ 82848 h 779388"/>
                <a:gd name="connsiteX24" fmla="*/ 82848 w 3761927"/>
                <a:gd name="connsiteY24" fmla="*/ 125806 h 779388"/>
                <a:gd name="connsiteX25" fmla="*/ 196381 w 3761927"/>
                <a:gd name="connsiteY25" fmla="*/ 205586 h 779388"/>
                <a:gd name="connsiteX26" fmla="*/ 300709 w 3761927"/>
                <a:gd name="connsiteY26" fmla="*/ 270024 h 779388"/>
                <a:gd name="connsiteX27" fmla="*/ 423447 w 3761927"/>
                <a:gd name="connsiteY27" fmla="*/ 337530 h 779388"/>
                <a:gd name="connsiteX28" fmla="*/ 533911 w 3761927"/>
                <a:gd name="connsiteY28" fmla="*/ 389694 h 779388"/>
                <a:gd name="connsiteX29" fmla="*/ 625965 w 3761927"/>
                <a:gd name="connsiteY29" fmla="*/ 432652 h 779388"/>
                <a:gd name="connsiteX30" fmla="*/ 711882 w 3761927"/>
                <a:gd name="connsiteY30" fmla="*/ 466405 h 779388"/>
                <a:gd name="connsiteX31" fmla="*/ 807004 w 3761927"/>
                <a:gd name="connsiteY31" fmla="*/ 506295 h 779388"/>
                <a:gd name="connsiteX32" fmla="*/ 972701 w 3761927"/>
                <a:gd name="connsiteY32" fmla="*/ 564596 h 779388"/>
                <a:gd name="connsiteX33" fmla="*/ 1107713 w 3761927"/>
                <a:gd name="connsiteY33" fmla="*/ 607554 h 779388"/>
                <a:gd name="connsiteX34" fmla="*/ 1304094 w 3761927"/>
                <a:gd name="connsiteY34" fmla="*/ 662786 h 779388"/>
                <a:gd name="connsiteX35" fmla="*/ 1466722 w 3761927"/>
                <a:gd name="connsiteY35" fmla="*/ 702676 h 779388"/>
                <a:gd name="connsiteX36" fmla="*/ 1687651 w 3761927"/>
                <a:gd name="connsiteY36" fmla="*/ 748703 h 779388"/>
                <a:gd name="connsiteX37" fmla="*/ 1841074 w 3761927"/>
                <a:gd name="connsiteY37" fmla="*/ 767114 h 779388"/>
                <a:gd name="connsiteX38" fmla="*/ 2080413 w 3761927"/>
                <a:gd name="connsiteY38" fmla="*/ 776319 h 779388"/>
                <a:gd name="connsiteX39" fmla="*/ 2249178 w 3761927"/>
                <a:gd name="connsiteY39" fmla="*/ 779388 h 779388"/>
                <a:gd name="connsiteX40" fmla="*/ 2421012 w 3761927"/>
                <a:gd name="connsiteY40" fmla="*/ 779388 h 779388"/>
                <a:gd name="connsiteX41" fmla="*/ 2595914 w 3761927"/>
                <a:gd name="connsiteY41" fmla="*/ 770182 h 779388"/>
                <a:gd name="connsiteX42" fmla="*/ 2675694 w 3761927"/>
                <a:gd name="connsiteY42" fmla="*/ 767114 h 779388"/>
                <a:gd name="connsiteX43" fmla="*/ 2865938 w 3761927"/>
                <a:gd name="connsiteY43" fmla="*/ 767114 h 779388"/>
                <a:gd name="connsiteX44" fmla="*/ 3163578 w 3761927"/>
                <a:gd name="connsiteY44" fmla="*/ 767114 h 779388"/>
                <a:gd name="connsiteX45" fmla="*/ 3366097 w 3761927"/>
                <a:gd name="connsiteY45" fmla="*/ 767114 h 779388"/>
                <a:gd name="connsiteX46" fmla="*/ 3436671 w 3761927"/>
                <a:gd name="connsiteY46" fmla="*/ 751771 h 779388"/>
                <a:gd name="connsiteX47" fmla="*/ 3525656 w 3761927"/>
                <a:gd name="connsiteY47" fmla="*/ 718018 h 779388"/>
                <a:gd name="connsiteX48" fmla="*/ 3697490 w 3761927"/>
                <a:gd name="connsiteY48" fmla="*/ 527774 h 779388"/>
                <a:gd name="connsiteX49" fmla="*/ 3709764 w 3761927"/>
                <a:gd name="connsiteY49" fmla="*/ 469473 h 779388"/>
                <a:gd name="connsiteX50" fmla="*/ 3734311 w 3761927"/>
                <a:gd name="connsiteY50" fmla="*/ 389694 h 779388"/>
                <a:gd name="connsiteX51" fmla="*/ 3758859 w 3761927"/>
                <a:gd name="connsiteY51" fmla="*/ 316051 h 779388"/>
                <a:gd name="connsiteX52" fmla="*/ 3761927 w 3761927"/>
                <a:gd name="connsiteY52" fmla="*/ 282298 h 779388"/>
                <a:gd name="connsiteX53" fmla="*/ 3758859 w 3761927"/>
                <a:gd name="connsiteY53" fmla="*/ 270024 h 779388"/>
                <a:gd name="connsiteX54" fmla="*/ 3740448 w 3761927"/>
                <a:gd name="connsiteY54" fmla="*/ 263887 h 779388"/>
                <a:gd name="connsiteX55" fmla="*/ 3722037 w 3761927"/>
                <a:gd name="connsiteY55" fmla="*/ 273092 h 779388"/>
                <a:gd name="connsiteX56" fmla="*/ 3660668 w 3761927"/>
                <a:gd name="connsiteY56" fmla="*/ 328324 h 779388"/>
                <a:gd name="connsiteX57" fmla="*/ 3587025 w 3761927"/>
                <a:gd name="connsiteY57" fmla="*/ 383557 h 779388"/>
                <a:gd name="connsiteX58" fmla="*/ 3525656 w 3761927"/>
                <a:gd name="connsiteY58" fmla="*/ 423447 h 779388"/>
                <a:gd name="connsiteX59" fmla="*/ 3461219 w 3761927"/>
                <a:gd name="connsiteY59" fmla="*/ 460268 h 779388"/>
                <a:gd name="connsiteX60" fmla="*/ 3396781 w 3761927"/>
                <a:gd name="connsiteY60" fmla="*/ 487884 h 779388"/>
                <a:gd name="connsiteX61" fmla="*/ 3320070 w 3761927"/>
                <a:gd name="connsiteY61" fmla="*/ 509363 h 779388"/>
                <a:gd name="connsiteX62" fmla="*/ 3264837 w 3761927"/>
                <a:gd name="connsiteY62" fmla="*/ 521637 h 779388"/>
                <a:gd name="connsiteX63" fmla="*/ 3163578 w 3761927"/>
                <a:gd name="connsiteY63" fmla="*/ 524706 h 779388"/>
                <a:gd name="connsiteX64" fmla="*/ 2908897 w 3761927"/>
                <a:gd name="connsiteY64" fmla="*/ 530843 h 779388"/>
                <a:gd name="connsiteX65" fmla="*/ 2552956 w 3761927"/>
                <a:gd name="connsiteY65" fmla="*/ 540048 h 779388"/>
                <a:gd name="connsiteX66" fmla="*/ 2215425 w 3761927"/>
                <a:gd name="connsiteY66" fmla="*/ 546185 h 779388"/>
                <a:gd name="connsiteX67" fmla="*/ 1997565 w 3761927"/>
                <a:gd name="connsiteY67" fmla="*/ 536979 h 77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61927" h="779388">
                  <a:moveTo>
                    <a:pt x="1997565" y="536979"/>
                  </a:moveTo>
                  <a:lnTo>
                    <a:pt x="1874827" y="530843"/>
                  </a:lnTo>
                  <a:lnTo>
                    <a:pt x="1745952" y="518569"/>
                  </a:lnTo>
                  <a:lnTo>
                    <a:pt x="1632419" y="506295"/>
                  </a:lnTo>
                  <a:lnTo>
                    <a:pt x="1500475" y="490953"/>
                  </a:lnTo>
                  <a:lnTo>
                    <a:pt x="1347052" y="466405"/>
                  </a:lnTo>
                  <a:lnTo>
                    <a:pt x="1175219" y="432652"/>
                  </a:lnTo>
                  <a:lnTo>
                    <a:pt x="1040207" y="401967"/>
                  </a:lnTo>
                  <a:lnTo>
                    <a:pt x="923605" y="371283"/>
                  </a:lnTo>
                  <a:lnTo>
                    <a:pt x="754840" y="322188"/>
                  </a:lnTo>
                  <a:lnTo>
                    <a:pt x="592212" y="263887"/>
                  </a:lnTo>
                  <a:lnTo>
                    <a:pt x="487884" y="223997"/>
                  </a:lnTo>
                  <a:lnTo>
                    <a:pt x="377420" y="174902"/>
                  </a:lnTo>
                  <a:lnTo>
                    <a:pt x="260819" y="119669"/>
                  </a:lnTo>
                  <a:lnTo>
                    <a:pt x="184107" y="79779"/>
                  </a:lnTo>
                  <a:lnTo>
                    <a:pt x="88985" y="27616"/>
                  </a:lnTo>
                  <a:lnTo>
                    <a:pt x="46027" y="6137"/>
                  </a:lnTo>
                  <a:lnTo>
                    <a:pt x="27616" y="0"/>
                  </a:lnTo>
                  <a:lnTo>
                    <a:pt x="18411" y="0"/>
                  </a:lnTo>
                  <a:lnTo>
                    <a:pt x="9205" y="0"/>
                  </a:lnTo>
                  <a:lnTo>
                    <a:pt x="0" y="9205"/>
                  </a:lnTo>
                  <a:lnTo>
                    <a:pt x="0" y="24547"/>
                  </a:lnTo>
                  <a:lnTo>
                    <a:pt x="6137" y="61369"/>
                  </a:lnTo>
                  <a:lnTo>
                    <a:pt x="24548" y="82848"/>
                  </a:lnTo>
                  <a:lnTo>
                    <a:pt x="82848" y="125806"/>
                  </a:lnTo>
                  <a:lnTo>
                    <a:pt x="196381" y="205586"/>
                  </a:lnTo>
                  <a:lnTo>
                    <a:pt x="300709" y="270024"/>
                  </a:lnTo>
                  <a:lnTo>
                    <a:pt x="423447" y="337530"/>
                  </a:lnTo>
                  <a:lnTo>
                    <a:pt x="533911" y="389694"/>
                  </a:lnTo>
                  <a:lnTo>
                    <a:pt x="625965" y="432652"/>
                  </a:lnTo>
                  <a:lnTo>
                    <a:pt x="711882" y="466405"/>
                  </a:lnTo>
                  <a:lnTo>
                    <a:pt x="807004" y="506295"/>
                  </a:lnTo>
                  <a:lnTo>
                    <a:pt x="972701" y="564596"/>
                  </a:lnTo>
                  <a:lnTo>
                    <a:pt x="1107713" y="607554"/>
                  </a:lnTo>
                  <a:lnTo>
                    <a:pt x="1304094" y="662786"/>
                  </a:lnTo>
                  <a:lnTo>
                    <a:pt x="1466722" y="702676"/>
                  </a:lnTo>
                  <a:lnTo>
                    <a:pt x="1687651" y="748703"/>
                  </a:lnTo>
                  <a:lnTo>
                    <a:pt x="1841074" y="767114"/>
                  </a:lnTo>
                  <a:lnTo>
                    <a:pt x="2080413" y="776319"/>
                  </a:lnTo>
                  <a:lnTo>
                    <a:pt x="2249178" y="779388"/>
                  </a:lnTo>
                  <a:lnTo>
                    <a:pt x="2421012" y="779388"/>
                  </a:lnTo>
                  <a:lnTo>
                    <a:pt x="2595914" y="770182"/>
                  </a:lnTo>
                  <a:lnTo>
                    <a:pt x="2675694" y="767114"/>
                  </a:lnTo>
                  <a:lnTo>
                    <a:pt x="2865938" y="767114"/>
                  </a:lnTo>
                  <a:lnTo>
                    <a:pt x="3163578" y="767114"/>
                  </a:lnTo>
                  <a:lnTo>
                    <a:pt x="3366097" y="767114"/>
                  </a:lnTo>
                  <a:lnTo>
                    <a:pt x="3436671" y="751771"/>
                  </a:lnTo>
                  <a:lnTo>
                    <a:pt x="3525656" y="718018"/>
                  </a:lnTo>
                  <a:lnTo>
                    <a:pt x="3697490" y="527774"/>
                  </a:lnTo>
                  <a:lnTo>
                    <a:pt x="3709764" y="469473"/>
                  </a:lnTo>
                  <a:lnTo>
                    <a:pt x="3734311" y="389694"/>
                  </a:lnTo>
                  <a:lnTo>
                    <a:pt x="3758859" y="316051"/>
                  </a:lnTo>
                  <a:lnTo>
                    <a:pt x="3761927" y="282298"/>
                  </a:lnTo>
                  <a:lnTo>
                    <a:pt x="3758859" y="270024"/>
                  </a:lnTo>
                  <a:cubicBezTo>
                    <a:pt x="3742567" y="263507"/>
                    <a:pt x="3749025" y="263887"/>
                    <a:pt x="3740448" y="263887"/>
                  </a:cubicBezTo>
                  <a:lnTo>
                    <a:pt x="3722037" y="273092"/>
                  </a:lnTo>
                  <a:lnTo>
                    <a:pt x="3660668" y="328324"/>
                  </a:lnTo>
                  <a:lnTo>
                    <a:pt x="3587025" y="383557"/>
                  </a:lnTo>
                  <a:lnTo>
                    <a:pt x="3525656" y="423447"/>
                  </a:lnTo>
                  <a:lnTo>
                    <a:pt x="3461219" y="460268"/>
                  </a:lnTo>
                  <a:lnTo>
                    <a:pt x="3396781" y="487884"/>
                  </a:lnTo>
                  <a:lnTo>
                    <a:pt x="3320070" y="509363"/>
                  </a:lnTo>
                  <a:lnTo>
                    <a:pt x="3264837" y="521637"/>
                  </a:lnTo>
                  <a:lnTo>
                    <a:pt x="3163578" y="524706"/>
                  </a:lnTo>
                  <a:lnTo>
                    <a:pt x="2908897" y="530843"/>
                  </a:lnTo>
                  <a:lnTo>
                    <a:pt x="2552956" y="540048"/>
                  </a:lnTo>
                  <a:lnTo>
                    <a:pt x="2215425" y="546185"/>
                  </a:lnTo>
                  <a:lnTo>
                    <a:pt x="1997565" y="53697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7">
              <a:extLst>
                <a:ext uri="{FF2B5EF4-FFF2-40B4-BE49-F238E27FC236}">
                  <a16:creationId xmlns:a16="http://schemas.microsoft.com/office/drawing/2014/main" id="{7EE6381C-E7D3-4E65-94E7-B51BB4731A12}"/>
                </a:ext>
              </a:extLst>
            </p:cNvPr>
            <p:cNvSpPr/>
            <p:nvPr/>
          </p:nvSpPr>
          <p:spPr>
            <a:xfrm rot="16200000">
              <a:off x="1712913" y="3390901"/>
              <a:ext cx="4124325" cy="1346200"/>
            </a:xfrm>
            <a:custGeom>
              <a:avLst/>
              <a:gdLst>
                <a:gd name="connsiteX0" fmla="*/ 2703153 w 4124811"/>
                <a:gd name="connsiteY0" fmla="*/ 1011179 h 1344902"/>
                <a:gd name="connsiteX1" fmla="*/ 2316035 w 4124811"/>
                <a:gd name="connsiteY1" fmla="*/ 1011179 h 1344902"/>
                <a:gd name="connsiteX2" fmla="*/ 2149173 w 4124811"/>
                <a:gd name="connsiteY2" fmla="*/ 1011179 h 1344902"/>
                <a:gd name="connsiteX3" fmla="*/ 1942265 w 4124811"/>
                <a:gd name="connsiteY3" fmla="*/ 1011179 h 1344902"/>
                <a:gd name="connsiteX4" fmla="*/ 1471717 w 4124811"/>
                <a:gd name="connsiteY4" fmla="*/ 1011179 h 1344902"/>
                <a:gd name="connsiteX5" fmla="*/ 1061238 w 4124811"/>
                <a:gd name="connsiteY5" fmla="*/ 1011179 h 1344902"/>
                <a:gd name="connsiteX6" fmla="*/ 630736 w 4124811"/>
                <a:gd name="connsiteY6" fmla="*/ 1011179 h 1344902"/>
                <a:gd name="connsiteX7" fmla="*/ 567328 w 4124811"/>
                <a:gd name="connsiteY7" fmla="*/ 1001168 h 1344902"/>
                <a:gd name="connsiteX8" fmla="*/ 113465 w 4124811"/>
                <a:gd name="connsiteY8" fmla="*/ 951109 h 1344902"/>
                <a:gd name="connsiteX9" fmla="*/ 66744 w 4124811"/>
                <a:gd name="connsiteY9" fmla="*/ 964458 h 1344902"/>
                <a:gd name="connsiteX10" fmla="*/ 33372 w 4124811"/>
                <a:gd name="connsiteY10" fmla="*/ 977807 h 1344902"/>
                <a:gd name="connsiteX11" fmla="*/ 10011 w 4124811"/>
                <a:gd name="connsiteY11" fmla="*/ 994493 h 1344902"/>
                <a:gd name="connsiteX12" fmla="*/ 3337 w 4124811"/>
                <a:gd name="connsiteY12" fmla="*/ 1004505 h 1344902"/>
                <a:gd name="connsiteX13" fmla="*/ 0 w 4124811"/>
                <a:gd name="connsiteY13" fmla="*/ 1017854 h 1344902"/>
                <a:gd name="connsiteX14" fmla="*/ 3337 w 4124811"/>
                <a:gd name="connsiteY14" fmla="*/ 1031203 h 1344902"/>
                <a:gd name="connsiteX15" fmla="*/ 20023 w 4124811"/>
                <a:gd name="connsiteY15" fmla="*/ 1054563 h 1344902"/>
                <a:gd name="connsiteX16" fmla="*/ 53395 w 4124811"/>
                <a:gd name="connsiteY16" fmla="*/ 1087935 h 1344902"/>
                <a:gd name="connsiteX17" fmla="*/ 113465 w 4124811"/>
                <a:gd name="connsiteY17" fmla="*/ 1134657 h 1344902"/>
                <a:gd name="connsiteX18" fmla="*/ 186884 w 4124811"/>
                <a:gd name="connsiteY18" fmla="*/ 1174703 h 1344902"/>
                <a:gd name="connsiteX19" fmla="*/ 250292 w 4124811"/>
                <a:gd name="connsiteY19" fmla="*/ 1204738 h 1344902"/>
                <a:gd name="connsiteX20" fmla="*/ 337060 w 4124811"/>
                <a:gd name="connsiteY20" fmla="*/ 1231436 h 1344902"/>
                <a:gd name="connsiteX21" fmla="*/ 417153 w 4124811"/>
                <a:gd name="connsiteY21" fmla="*/ 1251459 h 1344902"/>
                <a:gd name="connsiteX22" fmla="*/ 480560 w 4124811"/>
                <a:gd name="connsiteY22" fmla="*/ 1258134 h 1344902"/>
                <a:gd name="connsiteX23" fmla="*/ 560654 w 4124811"/>
                <a:gd name="connsiteY23" fmla="*/ 1251459 h 1344902"/>
                <a:gd name="connsiteX24" fmla="*/ 814283 w 4124811"/>
                <a:gd name="connsiteY24" fmla="*/ 1238111 h 1344902"/>
                <a:gd name="connsiteX25" fmla="*/ 1024528 w 4124811"/>
                <a:gd name="connsiteY25" fmla="*/ 1234773 h 1344902"/>
                <a:gd name="connsiteX26" fmla="*/ 1351576 w 4124811"/>
                <a:gd name="connsiteY26" fmla="*/ 1234773 h 1344902"/>
                <a:gd name="connsiteX27" fmla="*/ 1782079 w 4124811"/>
                <a:gd name="connsiteY27" fmla="*/ 1234773 h 1344902"/>
                <a:gd name="connsiteX28" fmla="*/ 2182546 w 4124811"/>
                <a:gd name="connsiteY28" fmla="*/ 1234773 h 1344902"/>
                <a:gd name="connsiteX29" fmla="*/ 2586350 w 4124811"/>
                <a:gd name="connsiteY29" fmla="*/ 1234773 h 1344902"/>
                <a:gd name="connsiteX30" fmla="*/ 2993492 w 4124811"/>
                <a:gd name="connsiteY30" fmla="*/ 1234773 h 1344902"/>
                <a:gd name="connsiteX31" fmla="*/ 3360587 w 4124811"/>
                <a:gd name="connsiteY31" fmla="*/ 1234773 h 1344902"/>
                <a:gd name="connsiteX32" fmla="*/ 3697646 w 4124811"/>
                <a:gd name="connsiteY32" fmla="*/ 1238111 h 1344902"/>
                <a:gd name="connsiteX33" fmla="*/ 3734356 w 4124811"/>
                <a:gd name="connsiteY33" fmla="*/ 1244785 h 1344902"/>
                <a:gd name="connsiteX34" fmla="*/ 3761054 w 4124811"/>
                <a:gd name="connsiteY34" fmla="*/ 1258134 h 1344902"/>
                <a:gd name="connsiteX35" fmla="*/ 3781077 w 4124811"/>
                <a:gd name="connsiteY35" fmla="*/ 1271483 h 1344902"/>
                <a:gd name="connsiteX36" fmla="*/ 3787752 w 4124811"/>
                <a:gd name="connsiteY36" fmla="*/ 1281495 h 1344902"/>
                <a:gd name="connsiteX37" fmla="*/ 3801100 w 4124811"/>
                <a:gd name="connsiteY37" fmla="*/ 1298181 h 1344902"/>
                <a:gd name="connsiteX38" fmla="*/ 3814449 w 4124811"/>
                <a:gd name="connsiteY38" fmla="*/ 1314867 h 1344902"/>
                <a:gd name="connsiteX39" fmla="*/ 3834473 w 4124811"/>
                <a:gd name="connsiteY39" fmla="*/ 1331553 h 1344902"/>
                <a:gd name="connsiteX40" fmla="*/ 3854496 w 4124811"/>
                <a:gd name="connsiteY40" fmla="*/ 1341565 h 1344902"/>
                <a:gd name="connsiteX41" fmla="*/ 3871182 w 4124811"/>
                <a:gd name="connsiteY41" fmla="*/ 1344902 h 1344902"/>
                <a:gd name="connsiteX42" fmla="*/ 3901217 w 4124811"/>
                <a:gd name="connsiteY42" fmla="*/ 1344902 h 1344902"/>
                <a:gd name="connsiteX43" fmla="*/ 3944601 w 4124811"/>
                <a:gd name="connsiteY43" fmla="*/ 1328216 h 1344902"/>
                <a:gd name="connsiteX44" fmla="*/ 3981311 w 4124811"/>
                <a:gd name="connsiteY44" fmla="*/ 1298181 h 1344902"/>
                <a:gd name="connsiteX45" fmla="*/ 4031369 w 4124811"/>
                <a:gd name="connsiteY45" fmla="*/ 1244785 h 1344902"/>
                <a:gd name="connsiteX46" fmla="*/ 4081427 w 4124811"/>
                <a:gd name="connsiteY46" fmla="*/ 1161354 h 1344902"/>
                <a:gd name="connsiteX47" fmla="*/ 4124811 w 4124811"/>
                <a:gd name="connsiteY47" fmla="*/ 1087935 h 1344902"/>
                <a:gd name="connsiteX48" fmla="*/ 4124811 w 4124811"/>
                <a:gd name="connsiteY48" fmla="*/ 1077924 h 1344902"/>
                <a:gd name="connsiteX49" fmla="*/ 4111463 w 4124811"/>
                <a:gd name="connsiteY49" fmla="*/ 1061238 h 1344902"/>
                <a:gd name="connsiteX50" fmla="*/ 4081427 w 4124811"/>
                <a:gd name="connsiteY50" fmla="*/ 1011179 h 1344902"/>
                <a:gd name="connsiteX51" fmla="*/ 4058067 w 4124811"/>
                <a:gd name="connsiteY51" fmla="*/ 961121 h 1344902"/>
                <a:gd name="connsiteX52" fmla="*/ 4034706 w 4124811"/>
                <a:gd name="connsiteY52" fmla="*/ 881027 h 1344902"/>
                <a:gd name="connsiteX53" fmla="*/ 3994660 w 4124811"/>
                <a:gd name="connsiteY53" fmla="*/ 724178 h 1344902"/>
                <a:gd name="connsiteX54" fmla="*/ 3954613 w 4124811"/>
                <a:gd name="connsiteY54" fmla="*/ 557316 h 1344902"/>
                <a:gd name="connsiteX55" fmla="*/ 3937927 w 4124811"/>
                <a:gd name="connsiteY55" fmla="*/ 470549 h 1344902"/>
                <a:gd name="connsiteX56" fmla="*/ 3921241 w 4124811"/>
                <a:gd name="connsiteY56" fmla="*/ 397130 h 1344902"/>
                <a:gd name="connsiteX57" fmla="*/ 3904554 w 4124811"/>
                <a:gd name="connsiteY57" fmla="*/ 303687 h 1344902"/>
                <a:gd name="connsiteX58" fmla="*/ 3887868 w 4124811"/>
                <a:gd name="connsiteY58" fmla="*/ 200233 h 1344902"/>
                <a:gd name="connsiteX59" fmla="*/ 3881194 w 4124811"/>
                <a:gd name="connsiteY59" fmla="*/ 116803 h 1344902"/>
                <a:gd name="connsiteX60" fmla="*/ 3887868 w 4124811"/>
                <a:gd name="connsiteY60" fmla="*/ 63407 h 1344902"/>
                <a:gd name="connsiteX61" fmla="*/ 3897880 w 4124811"/>
                <a:gd name="connsiteY61" fmla="*/ 0 h 1344902"/>
                <a:gd name="connsiteX62" fmla="*/ 3684298 w 4124811"/>
                <a:gd name="connsiteY62" fmla="*/ 210245 h 1344902"/>
                <a:gd name="connsiteX63" fmla="*/ 3737693 w 4124811"/>
                <a:gd name="connsiteY63" fmla="*/ 380443 h 1344902"/>
                <a:gd name="connsiteX64" fmla="*/ 3791089 w 4124811"/>
                <a:gd name="connsiteY64" fmla="*/ 547305 h 1344902"/>
                <a:gd name="connsiteX65" fmla="*/ 3827798 w 4124811"/>
                <a:gd name="connsiteY65" fmla="*/ 707492 h 1344902"/>
                <a:gd name="connsiteX66" fmla="*/ 3854496 w 4124811"/>
                <a:gd name="connsiteY66" fmla="*/ 857667 h 1344902"/>
                <a:gd name="connsiteX67" fmla="*/ 3864508 w 4124811"/>
                <a:gd name="connsiteY67" fmla="*/ 951109 h 1344902"/>
                <a:gd name="connsiteX68" fmla="*/ 3861171 w 4124811"/>
                <a:gd name="connsiteY68" fmla="*/ 977807 h 1344902"/>
                <a:gd name="connsiteX69" fmla="*/ 3847822 w 4124811"/>
                <a:gd name="connsiteY69" fmla="*/ 997830 h 1344902"/>
                <a:gd name="connsiteX70" fmla="*/ 3821124 w 4124811"/>
                <a:gd name="connsiteY70" fmla="*/ 1011179 h 1344902"/>
                <a:gd name="connsiteX71" fmla="*/ 3731019 w 4124811"/>
                <a:gd name="connsiteY71" fmla="*/ 1014516 h 1344902"/>
                <a:gd name="connsiteX72" fmla="*/ 3310528 w 4124811"/>
                <a:gd name="connsiteY72" fmla="*/ 1011179 h 1344902"/>
                <a:gd name="connsiteX73" fmla="*/ 3113632 w 4124811"/>
                <a:gd name="connsiteY73" fmla="*/ 1014516 h 1344902"/>
                <a:gd name="connsiteX74" fmla="*/ 2903387 w 4124811"/>
                <a:gd name="connsiteY74" fmla="*/ 1011179 h 1344902"/>
                <a:gd name="connsiteX75" fmla="*/ 2703153 w 4124811"/>
                <a:gd name="connsiteY75" fmla="*/ 1011179 h 13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24811" h="1344902">
                  <a:moveTo>
                    <a:pt x="2703153" y="1011179"/>
                  </a:moveTo>
                  <a:lnTo>
                    <a:pt x="2316035" y="1011179"/>
                  </a:lnTo>
                  <a:lnTo>
                    <a:pt x="2149173" y="1011179"/>
                  </a:lnTo>
                  <a:lnTo>
                    <a:pt x="1942265" y="1011179"/>
                  </a:lnTo>
                  <a:lnTo>
                    <a:pt x="1471717" y="1011179"/>
                  </a:lnTo>
                  <a:lnTo>
                    <a:pt x="1061238" y="1011179"/>
                  </a:lnTo>
                  <a:lnTo>
                    <a:pt x="630736" y="1011179"/>
                  </a:lnTo>
                  <a:lnTo>
                    <a:pt x="567328" y="1001168"/>
                  </a:lnTo>
                  <a:lnTo>
                    <a:pt x="113465" y="951109"/>
                  </a:lnTo>
                  <a:lnTo>
                    <a:pt x="66744" y="964458"/>
                  </a:lnTo>
                  <a:lnTo>
                    <a:pt x="33372" y="977807"/>
                  </a:lnTo>
                  <a:lnTo>
                    <a:pt x="10011" y="994493"/>
                  </a:lnTo>
                  <a:lnTo>
                    <a:pt x="3337" y="1004505"/>
                  </a:lnTo>
                  <a:lnTo>
                    <a:pt x="0" y="1017854"/>
                  </a:lnTo>
                  <a:lnTo>
                    <a:pt x="3337" y="1031203"/>
                  </a:lnTo>
                  <a:lnTo>
                    <a:pt x="20023" y="1054563"/>
                  </a:lnTo>
                  <a:lnTo>
                    <a:pt x="53395" y="1087935"/>
                  </a:lnTo>
                  <a:lnTo>
                    <a:pt x="113465" y="1134657"/>
                  </a:lnTo>
                  <a:lnTo>
                    <a:pt x="186884" y="1174703"/>
                  </a:lnTo>
                  <a:lnTo>
                    <a:pt x="250292" y="1204738"/>
                  </a:lnTo>
                  <a:lnTo>
                    <a:pt x="337060" y="1231436"/>
                  </a:lnTo>
                  <a:lnTo>
                    <a:pt x="417153" y="1251459"/>
                  </a:lnTo>
                  <a:lnTo>
                    <a:pt x="480560" y="1258134"/>
                  </a:lnTo>
                  <a:lnTo>
                    <a:pt x="560654" y="1251459"/>
                  </a:lnTo>
                  <a:lnTo>
                    <a:pt x="814283" y="1238111"/>
                  </a:lnTo>
                  <a:lnTo>
                    <a:pt x="1024528" y="1234773"/>
                  </a:lnTo>
                  <a:lnTo>
                    <a:pt x="1351576" y="1234773"/>
                  </a:lnTo>
                  <a:lnTo>
                    <a:pt x="1782079" y="1234773"/>
                  </a:lnTo>
                  <a:lnTo>
                    <a:pt x="2182546" y="1234773"/>
                  </a:lnTo>
                  <a:lnTo>
                    <a:pt x="2586350" y="1234773"/>
                  </a:lnTo>
                  <a:lnTo>
                    <a:pt x="2993492" y="1234773"/>
                  </a:lnTo>
                  <a:lnTo>
                    <a:pt x="3360587" y="1234773"/>
                  </a:lnTo>
                  <a:lnTo>
                    <a:pt x="3697646" y="1238111"/>
                  </a:lnTo>
                  <a:lnTo>
                    <a:pt x="3734356" y="1244785"/>
                  </a:lnTo>
                  <a:lnTo>
                    <a:pt x="3761054" y="1258134"/>
                  </a:lnTo>
                  <a:lnTo>
                    <a:pt x="3781077" y="1271483"/>
                  </a:lnTo>
                  <a:lnTo>
                    <a:pt x="3787752" y="1281495"/>
                  </a:lnTo>
                  <a:lnTo>
                    <a:pt x="3801100" y="1298181"/>
                  </a:lnTo>
                  <a:lnTo>
                    <a:pt x="3814449" y="1314867"/>
                  </a:lnTo>
                  <a:lnTo>
                    <a:pt x="3834473" y="1331553"/>
                  </a:lnTo>
                  <a:lnTo>
                    <a:pt x="3854496" y="1341565"/>
                  </a:lnTo>
                  <a:lnTo>
                    <a:pt x="3871182" y="1344902"/>
                  </a:lnTo>
                  <a:lnTo>
                    <a:pt x="3901217" y="1344902"/>
                  </a:lnTo>
                  <a:lnTo>
                    <a:pt x="3944601" y="1328216"/>
                  </a:lnTo>
                  <a:lnTo>
                    <a:pt x="3981311" y="1298181"/>
                  </a:lnTo>
                  <a:lnTo>
                    <a:pt x="4031369" y="1244785"/>
                  </a:lnTo>
                  <a:lnTo>
                    <a:pt x="4081427" y="1161354"/>
                  </a:lnTo>
                  <a:lnTo>
                    <a:pt x="4124811" y="1087935"/>
                  </a:lnTo>
                  <a:lnTo>
                    <a:pt x="4124811" y="1077924"/>
                  </a:lnTo>
                  <a:lnTo>
                    <a:pt x="4111463" y="1061238"/>
                  </a:lnTo>
                  <a:lnTo>
                    <a:pt x="4081427" y="1011179"/>
                  </a:lnTo>
                  <a:lnTo>
                    <a:pt x="4058067" y="961121"/>
                  </a:lnTo>
                  <a:lnTo>
                    <a:pt x="4034706" y="881027"/>
                  </a:lnTo>
                  <a:lnTo>
                    <a:pt x="3994660" y="724178"/>
                  </a:lnTo>
                  <a:lnTo>
                    <a:pt x="3954613" y="557316"/>
                  </a:lnTo>
                  <a:lnTo>
                    <a:pt x="3937927" y="470549"/>
                  </a:lnTo>
                  <a:lnTo>
                    <a:pt x="3921241" y="397130"/>
                  </a:lnTo>
                  <a:lnTo>
                    <a:pt x="3904554" y="303687"/>
                  </a:lnTo>
                  <a:lnTo>
                    <a:pt x="3887868" y="200233"/>
                  </a:lnTo>
                  <a:lnTo>
                    <a:pt x="3881194" y="116803"/>
                  </a:lnTo>
                  <a:lnTo>
                    <a:pt x="3887868" y="63407"/>
                  </a:lnTo>
                  <a:lnTo>
                    <a:pt x="3897880" y="0"/>
                  </a:lnTo>
                  <a:lnTo>
                    <a:pt x="3684298" y="210245"/>
                  </a:lnTo>
                  <a:lnTo>
                    <a:pt x="3737693" y="380443"/>
                  </a:lnTo>
                  <a:lnTo>
                    <a:pt x="3791089" y="547305"/>
                  </a:lnTo>
                  <a:lnTo>
                    <a:pt x="3827798" y="707492"/>
                  </a:lnTo>
                  <a:lnTo>
                    <a:pt x="3854496" y="857667"/>
                  </a:lnTo>
                  <a:lnTo>
                    <a:pt x="3864508" y="951109"/>
                  </a:lnTo>
                  <a:lnTo>
                    <a:pt x="3861171" y="977807"/>
                  </a:lnTo>
                  <a:lnTo>
                    <a:pt x="3847822" y="997830"/>
                  </a:lnTo>
                  <a:lnTo>
                    <a:pt x="3821124" y="1011179"/>
                  </a:lnTo>
                  <a:lnTo>
                    <a:pt x="3731019" y="1014516"/>
                  </a:lnTo>
                  <a:lnTo>
                    <a:pt x="3310528" y="1011179"/>
                  </a:lnTo>
                  <a:lnTo>
                    <a:pt x="3113632" y="1014516"/>
                  </a:lnTo>
                  <a:lnTo>
                    <a:pt x="2903387" y="1011179"/>
                  </a:lnTo>
                  <a:lnTo>
                    <a:pt x="2703153" y="101117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8">
              <a:extLst>
                <a:ext uri="{FF2B5EF4-FFF2-40B4-BE49-F238E27FC236}">
                  <a16:creationId xmlns:a16="http://schemas.microsoft.com/office/drawing/2014/main" id="{B3FFB928-1798-4261-94A1-4A7B2547AF3A}"/>
                </a:ext>
              </a:extLst>
            </p:cNvPr>
            <p:cNvSpPr/>
            <p:nvPr/>
          </p:nvSpPr>
          <p:spPr>
            <a:xfrm rot="16200000">
              <a:off x="3498851" y="5499100"/>
              <a:ext cx="665162" cy="573088"/>
            </a:xfrm>
            <a:custGeom>
              <a:avLst/>
              <a:gdLst>
                <a:gd name="connsiteX0" fmla="*/ 511969 w 664369"/>
                <a:gd name="connsiteY0" fmla="*/ 216694 h 573882"/>
                <a:gd name="connsiteX1" fmla="*/ 490538 w 664369"/>
                <a:gd name="connsiteY1" fmla="*/ 333375 h 573882"/>
                <a:gd name="connsiteX2" fmla="*/ 481013 w 664369"/>
                <a:gd name="connsiteY2" fmla="*/ 414338 h 573882"/>
                <a:gd name="connsiteX3" fmla="*/ 481013 w 664369"/>
                <a:gd name="connsiteY3" fmla="*/ 457200 h 573882"/>
                <a:gd name="connsiteX4" fmla="*/ 485775 w 664369"/>
                <a:gd name="connsiteY4" fmla="*/ 490538 h 573882"/>
                <a:gd name="connsiteX5" fmla="*/ 500063 w 664369"/>
                <a:gd name="connsiteY5" fmla="*/ 519113 h 573882"/>
                <a:gd name="connsiteX6" fmla="*/ 516732 w 664369"/>
                <a:gd name="connsiteY6" fmla="*/ 538163 h 573882"/>
                <a:gd name="connsiteX7" fmla="*/ 538163 w 664369"/>
                <a:gd name="connsiteY7" fmla="*/ 550069 h 573882"/>
                <a:gd name="connsiteX8" fmla="*/ 571500 w 664369"/>
                <a:gd name="connsiteY8" fmla="*/ 561975 h 573882"/>
                <a:gd name="connsiteX9" fmla="*/ 664369 w 664369"/>
                <a:gd name="connsiteY9" fmla="*/ 573882 h 573882"/>
                <a:gd name="connsiteX10" fmla="*/ 0 w 664369"/>
                <a:gd name="connsiteY10" fmla="*/ 557213 h 573882"/>
                <a:gd name="connsiteX11" fmla="*/ 33338 w 664369"/>
                <a:gd name="connsiteY11" fmla="*/ 535782 h 573882"/>
                <a:gd name="connsiteX12" fmla="*/ 90488 w 664369"/>
                <a:gd name="connsiteY12" fmla="*/ 511969 h 573882"/>
                <a:gd name="connsiteX13" fmla="*/ 142875 w 664369"/>
                <a:gd name="connsiteY13" fmla="*/ 483394 h 573882"/>
                <a:gd name="connsiteX14" fmla="*/ 209550 w 664369"/>
                <a:gd name="connsiteY14" fmla="*/ 431007 h 573882"/>
                <a:gd name="connsiteX15" fmla="*/ 280988 w 664369"/>
                <a:gd name="connsiteY15" fmla="*/ 364332 h 573882"/>
                <a:gd name="connsiteX16" fmla="*/ 347663 w 664369"/>
                <a:gd name="connsiteY16" fmla="*/ 288132 h 573882"/>
                <a:gd name="connsiteX17" fmla="*/ 411957 w 664369"/>
                <a:gd name="connsiteY17" fmla="*/ 190500 h 573882"/>
                <a:gd name="connsiteX18" fmla="*/ 485775 w 664369"/>
                <a:gd name="connsiteY18" fmla="*/ 54769 h 573882"/>
                <a:gd name="connsiteX19" fmla="*/ 502444 w 664369"/>
                <a:gd name="connsiteY19" fmla="*/ 19050 h 573882"/>
                <a:gd name="connsiteX20" fmla="*/ 509588 w 664369"/>
                <a:gd name="connsiteY20" fmla="*/ 11907 h 573882"/>
                <a:gd name="connsiteX21" fmla="*/ 528638 w 664369"/>
                <a:gd name="connsiteY21" fmla="*/ 4763 h 573882"/>
                <a:gd name="connsiteX22" fmla="*/ 545307 w 664369"/>
                <a:gd name="connsiteY22" fmla="*/ 0 h 573882"/>
                <a:gd name="connsiteX23" fmla="*/ 554832 w 664369"/>
                <a:gd name="connsiteY23" fmla="*/ 2382 h 573882"/>
                <a:gd name="connsiteX24" fmla="*/ 557213 w 664369"/>
                <a:gd name="connsiteY24" fmla="*/ 7144 h 573882"/>
                <a:gd name="connsiteX25" fmla="*/ 561975 w 664369"/>
                <a:gd name="connsiteY25" fmla="*/ 21432 h 573882"/>
                <a:gd name="connsiteX26" fmla="*/ 550069 w 664369"/>
                <a:gd name="connsiteY26" fmla="*/ 59532 h 573882"/>
                <a:gd name="connsiteX27" fmla="*/ 528638 w 664369"/>
                <a:gd name="connsiteY27" fmla="*/ 140494 h 573882"/>
                <a:gd name="connsiteX28" fmla="*/ 511969 w 664369"/>
                <a:gd name="connsiteY28" fmla="*/ 216694 h 57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4369" h="573882">
                  <a:moveTo>
                    <a:pt x="511969" y="216694"/>
                  </a:moveTo>
                  <a:lnTo>
                    <a:pt x="490538" y="333375"/>
                  </a:lnTo>
                  <a:lnTo>
                    <a:pt x="481013" y="414338"/>
                  </a:lnTo>
                  <a:lnTo>
                    <a:pt x="481013" y="457200"/>
                  </a:lnTo>
                  <a:lnTo>
                    <a:pt x="485775" y="490538"/>
                  </a:lnTo>
                  <a:lnTo>
                    <a:pt x="500063" y="519113"/>
                  </a:lnTo>
                  <a:lnTo>
                    <a:pt x="516732" y="538163"/>
                  </a:lnTo>
                  <a:lnTo>
                    <a:pt x="538163" y="550069"/>
                  </a:lnTo>
                  <a:lnTo>
                    <a:pt x="571500" y="561975"/>
                  </a:lnTo>
                  <a:lnTo>
                    <a:pt x="664369" y="573882"/>
                  </a:lnTo>
                  <a:lnTo>
                    <a:pt x="0" y="557213"/>
                  </a:lnTo>
                  <a:lnTo>
                    <a:pt x="33338" y="535782"/>
                  </a:lnTo>
                  <a:lnTo>
                    <a:pt x="90488" y="511969"/>
                  </a:lnTo>
                  <a:lnTo>
                    <a:pt x="142875" y="483394"/>
                  </a:lnTo>
                  <a:lnTo>
                    <a:pt x="209550" y="431007"/>
                  </a:lnTo>
                  <a:lnTo>
                    <a:pt x="280988" y="364332"/>
                  </a:lnTo>
                  <a:lnTo>
                    <a:pt x="347663" y="288132"/>
                  </a:lnTo>
                  <a:lnTo>
                    <a:pt x="411957" y="190500"/>
                  </a:lnTo>
                  <a:lnTo>
                    <a:pt x="485775" y="54769"/>
                  </a:lnTo>
                  <a:lnTo>
                    <a:pt x="502444" y="19050"/>
                  </a:lnTo>
                  <a:lnTo>
                    <a:pt x="509588" y="11907"/>
                  </a:lnTo>
                  <a:lnTo>
                    <a:pt x="528638" y="4763"/>
                  </a:lnTo>
                  <a:lnTo>
                    <a:pt x="545307" y="0"/>
                  </a:lnTo>
                  <a:lnTo>
                    <a:pt x="554832" y="2382"/>
                  </a:lnTo>
                  <a:lnTo>
                    <a:pt x="557213" y="7144"/>
                  </a:lnTo>
                  <a:lnTo>
                    <a:pt x="561975" y="21432"/>
                  </a:lnTo>
                  <a:lnTo>
                    <a:pt x="550069" y="59532"/>
                  </a:lnTo>
                  <a:lnTo>
                    <a:pt x="528638" y="140494"/>
                  </a:lnTo>
                  <a:lnTo>
                    <a:pt x="511969" y="2166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40">
              <a:extLst>
                <a:ext uri="{FF2B5EF4-FFF2-40B4-BE49-F238E27FC236}">
                  <a16:creationId xmlns:a16="http://schemas.microsoft.com/office/drawing/2014/main" id="{A54757C4-F786-48D1-AB8B-05997F59AC74}"/>
                </a:ext>
              </a:extLst>
            </p:cNvPr>
            <p:cNvSpPr/>
            <p:nvPr/>
          </p:nvSpPr>
          <p:spPr>
            <a:xfrm rot="16200000">
              <a:off x="3587751" y="2727325"/>
              <a:ext cx="347662" cy="833438"/>
            </a:xfrm>
            <a:custGeom>
              <a:avLst/>
              <a:gdLst>
                <a:gd name="connsiteX0" fmla="*/ 76200 w 347663"/>
                <a:gd name="connsiteY0" fmla="*/ 266700 h 833438"/>
                <a:gd name="connsiteX1" fmla="*/ 54769 w 347663"/>
                <a:gd name="connsiteY1" fmla="*/ 185738 h 833438"/>
                <a:gd name="connsiteX2" fmla="*/ 0 w 347663"/>
                <a:gd name="connsiteY2" fmla="*/ 0 h 833438"/>
                <a:gd name="connsiteX3" fmla="*/ 169069 w 347663"/>
                <a:gd name="connsiteY3" fmla="*/ 4763 h 833438"/>
                <a:gd name="connsiteX4" fmla="*/ 223838 w 347663"/>
                <a:gd name="connsiteY4" fmla="*/ 261938 h 833438"/>
                <a:gd name="connsiteX5" fmla="*/ 285750 w 347663"/>
                <a:gd name="connsiteY5" fmla="*/ 535782 h 833438"/>
                <a:gd name="connsiteX6" fmla="*/ 347663 w 347663"/>
                <a:gd name="connsiteY6" fmla="*/ 823913 h 833438"/>
                <a:gd name="connsiteX7" fmla="*/ 190500 w 347663"/>
                <a:gd name="connsiteY7" fmla="*/ 833438 h 833438"/>
                <a:gd name="connsiteX8" fmla="*/ 154782 w 347663"/>
                <a:gd name="connsiteY8" fmla="*/ 614363 h 833438"/>
                <a:gd name="connsiteX9" fmla="*/ 109538 w 347663"/>
                <a:gd name="connsiteY9" fmla="*/ 409575 h 833438"/>
                <a:gd name="connsiteX10" fmla="*/ 76200 w 347663"/>
                <a:gd name="connsiteY10" fmla="*/ 266700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833438">
                  <a:moveTo>
                    <a:pt x="76200" y="266700"/>
                  </a:moveTo>
                  <a:lnTo>
                    <a:pt x="54769" y="185738"/>
                  </a:lnTo>
                  <a:lnTo>
                    <a:pt x="0" y="0"/>
                  </a:lnTo>
                  <a:lnTo>
                    <a:pt x="169069" y="4763"/>
                  </a:lnTo>
                  <a:lnTo>
                    <a:pt x="223838" y="261938"/>
                  </a:lnTo>
                  <a:lnTo>
                    <a:pt x="285750" y="535782"/>
                  </a:lnTo>
                  <a:lnTo>
                    <a:pt x="347663" y="823913"/>
                  </a:lnTo>
                  <a:lnTo>
                    <a:pt x="190500" y="833438"/>
                  </a:lnTo>
                  <a:lnTo>
                    <a:pt x="154782" y="614363"/>
                  </a:lnTo>
                  <a:lnTo>
                    <a:pt x="109538" y="409575"/>
                  </a:lnTo>
                  <a:lnTo>
                    <a:pt x="76200" y="2667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9">
              <a:extLst>
                <a:ext uri="{FF2B5EF4-FFF2-40B4-BE49-F238E27FC236}">
                  <a16:creationId xmlns:a16="http://schemas.microsoft.com/office/drawing/2014/main" id="{3C441E7E-E2B1-41FD-A9C0-6C4B194B68F5}"/>
                </a:ext>
              </a:extLst>
            </p:cNvPr>
            <p:cNvSpPr/>
            <p:nvPr/>
          </p:nvSpPr>
          <p:spPr>
            <a:xfrm rot="16200000">
              <a:off x="3598069" y="3709194"/>
              <a:ext cx="328613" cy="822325"/>
            </a:xfrm>
            <a:custGeom>
              <a:avLst/>
              <a:gdLst>
                <a:gd name="connsiteX0" fmla="*/ 269081 w 328612"/>
                <a:gd name="connsiteY0" fmla="*/ 507206 h 821531"/>
                <a:gd name="connsiteX1" fmla="*/ 207169 w 328612"/>
                <a:gd name="connsiteY1" fmla="*/ 180975 h 821531"/>
                <a:gd name="connsiteX2" fmla="*/ 178594 w 328612"/>
                <a:gd name="connsiteY2" fmla="*/ 0 h 821531"/>
                <a:gd name="connsiteX3" fmla="*/ 0 w 328612"/>
                <a:gd name="connsiteY3" fmla="*/ 2381 h 821531"/>
                <a:gd name="connsiteX4" fmla="*/ 30956 w 328612"/>
                <a:gd name="connsiteY4" fmla="*/ 154781 h 821531"/>
                <a:gd name="connsiteX5" fmla="*/ 102394 w 328612"/>
                <a:gd name="connsiteY5" fmla="*/ 476250 h 821531"/>
                <a:gd name="connsiteX6" fmla="*/ 178594 w 328612"/>
                <a:gd name="connsiteY6" fmla="*/ 821531 h 821531"/>
                <a:gd name="connsiteX7" fmla="*/ 328612 w 328612"/>
                <a:gd name="connsiteY7" fmla="*/ 814388 h 821531"/>
                <a:gd name="connsiteX8" fmla="*/ 269081 w 328612"/>
                <a:gd name="connsiteY8" fmla="*/ 50720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12" h="821531">
                  <a:moveTo>
                    <a:pt x="269081" y="507206"/>
                  </a:moveTo>
                  <a:lnTo>
                    <a:pt x="207169" y="180975"/>
                  </a:lnTo>
                  <a:lnTo>
                    <a:pt x="178594" y="0"/>
                  </a:lnTo>
                  <a:lnTo>
                    <a:pt x="0" y="2381"/>
                  </a:lnTo>
                  <a:lnTo>
                    <a:pt x="30956" y="154781"/>
                  </a:lnTo>
                  <a:lnTo>
                    <a:pt x="102394" y="476250"/>
                  </a:lnTo>
                  <a:lnTo>
                    <a:pt x="178594" y="821531"/>
                  </a:lnTo>
                  <a:lnTo>
                    <a:pt x="328612" y="814388"/>
                  </a:lnTo>
                  <a:lnTo>
                    <a:pt x="269081" y="5072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2">
              <a:extLst>
                <a:ext uri="{FF2B5EF4-FFF2-40B4-BE49-F238E27FC236}">
                  <a16:creationId xmlns:a16="http://schemas.microsoft.com/office/drawing/2014/main" id="{16E3C3F0-B03A-486D-9247-843617897239}"/>
                </a:ext>
              </a:extLst>
            </p:cNvPr>
            <p:cNvSpPr/>
            <p:nvPr/>
          </p:nvSpPr>
          <p:spPr>
            <a:xfrm rot="16200000">
              <a:off x="4335463" y="1722438"/>
              <a:ext cx="1262063" cy="1023937"/>
            </a:xfrm>
            <a:custGeom>
              <a:avLst/>
              <a:gdLst>
                <a:gd name="connsiteX0" fmla="*/ 442912 w 1262062"/>
                <a:gd name="connsiteY0" fmla="*/ 388144 h 1023937"/>
                <a:gd name="connsiteX1" fmla="*/ 335756 w 1262062"/>
                <a:gd name="connsiteY1" fmla="*/ 295275 h 1023937"/>
                <a:gd name="connsiteX2" fmla="*/ 247650 w 1262062"/>
                <a:gd name="connsiteY2" fmla="*/ 216694 h 1023937"/>
                <a:gd name="connsiteX3" fmla="*/ 169069 w 1262062"/>
                <a:gd name="connsiteY3" fmla="*/ 142875 h 1023937"/>
                <a:gd name="connsiteX4" fmla="*/ 102394 w 1262062"/>
                <a:gd name="connsiteY4" fmla="*/ 78581 h 1023937"/>
                <a:gd name="connsiteX5" fmla="*/ 61912 w 1262062"/>
                <a:gd name="connsiteY5" fmla="*/ 38100 h 1023937"/>
                <a:gd name="connsiteX6" fmla="*/ 33337 w 1262062"/>
                <a:gd name="connsiteY6" fmla="*/ 9525 h 1023937"/>
                <a:gd name="connsiteX7" fmla="*/ 21431 w 1262062"/>
                <a:gd name="connsiteY7" fmla="*/ 0 h 1023937"/>
                <a:gd name="connsiteX8" fmla="*/ 14287 w 1262062"/>
                <a:gd name="connsiteY8" fmla="*/ 0 h 1023937"/>
                <a:gd name="connsiteX9" fmla="*/ 4762 w 1262062"/>
                <a:gd name="connsiteY9" fmla="*/ 2381 h 1023937"/>
                <a:gd name="connsiteX10" fmla="*/ 2381 w 1262062"/>
                <a:gd name="connsiteY10" fmla="*/ 7144 h 1023937"/>
                <a:gd name="connsiteX11" fmla="*/ 0 w 1262062"/>
                <a:gd name="connsiteY11" fmla="*/ 16669 h 1023937"/>
                <a:gd name="connsiteX12" fmla="*/ 7144 w 1262062"/>
                <a:gd name="connsiteY12" fmla="*/ 33337 h 1023937"/>
                <a:gd name="connsiteX13" fmla="*/ 50006 w 1262062"/>
                <a:gd name="connsiteY13" fmla="*/ 104775 h 1023937"/>
                <a:gd name="connsiteX14" fmla="*/ 188119 w 1262062"/>
                <a:gd name="connsiteY14" fmla="*/ 302419 h 1023937"/>
                <a:gd name="connsiteX15" fmla="*/ 319087 w 1262062"/>
                <a:gd name="connsiteY15" fmla="*/ 464344 h 1023937"/>
                <a:gd name="connsiteX16" fmla="*/ 407194 w 1262062"/>
                <a:gd name="connsiteY16" fmla="*/ 559594 h 1023937"/>
                <a:gd name="connsiteX17" fmla="*/ 490537 w 1262062"/>
                <a:gd name="connsiteY17" fmla="*/ 642937 h 1023937"/>
                <a:gd name="connsiteX18" fmla="*/ 576262 w 1262062"/>
                <a:gd name="connsiteY18" fmla="*/ 716756 h 1023937"/>
                <a:gd name="connsiteX19" fmla="*/ 626269 w 1262062"/>
                <a:gd name="connsiteY19" fmla="*/ 752475 h 1023937"/>
                <a:gd name="connsiteX20" fmla="*/ 762000 w 1262062"/>
                <a:gd name="connsiteY20" fmla="*/ 864394 h 1023937"/>
                <a:gd name="connsiteX21" fmla="*/ 842962 w 1262062"/>
                <a:gd name="connsiteY21" fmla="*/ 919162 h 1023937"/>
                <a:gd name="connsiteX22" fmla="*/ 885825 w 1262062"/>
                <a:gd name="connsiteY22" fmla="*/ 952500 h 1023937"/>
                <a:gd name="connsiteX23" fmla="*/ 921544 w 1262062"/>
                <a:gd name="connsiteY23" fmla="*/ 983456 h 1023937"/>
                <a:gd name="connsiteX24" fmla="*/ 950119 w 1262062"/>
                <a:gd name="connsiteY24" fmla="*/ 1016794 h 1023937"/>
                <a:gd name="connsiteX25" fmla="*/ 964406 w 1262062"/>
                <a:gd name="connsiteY25" fmla="*/ 1023937 h 1023937"/>
                <a:gd name="connsiteX26" fmla="*/ 992981 w 1262062"/>
                <a:gd name="connsiteY26" fmla="*/ 1021556 h 1023937"/>
                <a:gd name="connsiteX27" fmla="*/ 1042987 w 1262062"/>
                <a:gd name="connsiteY27" fmla="*/ 1002506 h 1023937"/>
                <a:gd name="connsiteX28" fmla="*/ 1081087 w 1262062"/>
                <a:gd name="connsiteY28" fmla="*/ 971550 h 1023937"/>
                <a:gd name="connsiteX29" fmla="*/ 1109662 w 1262062"/>
                <a:gd name="connsiteY29" fmla="*/ 940594 h 1023937"/>
                <a:gd name="connsiteX30" fmla="*/ 1135856 w 1262062"/>
                <a:gd name="connsiteY30" fmla="*/ 902494 h 1023937"/>
                <a:gd name="connsiteX31" fmla="*/ 1159669 w 1262062"/>
                <a:gd name="connsiteY31" fmla="*/ 859631 h 1023937"/>
                <a:gd name="connsiteX32" fmla="*/ 1185862 w 1262062"/>
                <a:gd name="connsiteY32" fmla="*/ 800100 h 1023937"/>
                <a:gd name="connsiteX33" fmla="*/ 1202531 w 1262062"/>
                <a:gd name="connsiteY33" fmla="*/ 747712 h 1023937"/>
                <a:gd name="connsiteX34" fmla="*/ 1216819 w 1262062"/>
                <a:gd name="connsiteY34" fmla="*/ 700087 h 1023937"/>
                <a:gd name="connsiteX35" fmla="*/ 1235869 w 1262062"/>
                <a:gd name="connsiteY35" fmla="*/ 631031 h 1023937"/>
                <a:gd name="connsiteX36" fmla="*/ 1245394 w 1262062"/>
                <a:gd name="connsiteY36" fmla="*/ 578644 h 1023937"/>
                <a:gd name="connsiteX37" fmla="*/ 1259681 w 1262062"/>
                <a:gd name="connsiteY37" fmla="*/ 545306 h 1023937"/>
                <a:gd name="connsiteX38" fmla="*/ 1262062 w 1262062"/>
                <a:gd name="connsiteY38" fmla="*/ 526256 h 1023937"/>
                <a:gd name="connsiteX39" fmla="*/ 1257300 w 1262062"/>
                <a:gd name="connsiteY39" fmla="*/ 516731 h 1023937"/>
                <a:gd name="connsiteX40" fmla="*/ 1245394 w 1262062"/>
                <a:gd name="connsiteY40" fmla="*/ 514350 h 1023937"/>
                <a:gd name="connsiteX41" fmla="*/ 1223962 w 1262062"/>
                <a:gd name="connsiteY41" fmla="*/ 519112 h 1023937"/>
                <a:gd name="connsiteX42" fmla="*/ 1209675 w 1262062"/>
                <a:gd name="connsiteY42" fmla="*/ 528637 h 1023937"/>
                <a:gd name="connsiteX43" fmla="*/ 1193006 w 1262062"/>
                <a:gd name="connsiteY43" fmla="*/ 545306 h 1023937"/>
                <a:gd name="connsiteX44" fmla="*/ 1166812 w 1262062"/>
                <a:gd name="connsiteY44" fmla="*/ 581025 h 1023937"/>
                <a:gd name="connsiteX45" fmla="*/ 1133475 w 1262062"/>
                <a:gd name="connsiteY45" fmla="*/ 621506 h 1023937"/>
                <a:gd name="connsiteX46" fmla="*/ 1076325 w 1262062"/>
                <a:gd name="connsiteY46" fmla="*/ 676275 h 1023937"/>
                <a:gd name="connsiteX47" fmla="*/ 1042987 w 1262062"/>
                <a:gd name="connsiteY47" fmla="*/ 700087 h 1023937"/>
                <a:gd name="connsiteX48" fmla="*/ 1016794 w 1262062"/>
                <a:gd name="connsiteY48" fmla="*/ 709612 h 1023937"/>
                <a:gd name="connsiteX49" fmla="*/ 1000125 w 1262062"/>
                <a:gd name="connsiteY49" fmla="*/ 711994 h 1023937"/>
                <a:gd name="connsiteX50" fmla="*/ 976312 w 1262062"/>
                <a:gd name="connsiteY50" fmla="*/ 709612 h 1023937"/>
                <a:gd name="connsiteX51" fmla="*/ 923925 w 1262062"/>
                <a:gd name="connsiteY51" fmla="*/ 692944 h 1023937"/>
                <a:gd name="connsiteX52" fmla="*/ 823912 w 1262062"/>
                <a:gd name="connsiteY52" fmla="*/ 645319 h 1023937"/>
                <a:gd name="connsiteX53" fmla="*/ 685800 w 1262062"/>
                <a:gd name="connsiteY53" fmla="*/ 566737 h 1023937"/>
                <a:gd name="connsiteX54" fmla="*/ 619125 w 1262062"/>
                <a:gd name="connsiteY54" fmla="*/ 523875 h 1023937"/>
                <a:gd name="connsiteX55" fmla="*/ 566737 w 1262062"/>
                <a:gd name="connsiteY55" fmla="*/ 485775 h 1023937"/>
                <a:gd name="connsiteX56" fmla="*/ 442912 w 1262062"/>
                <a:gd name="connsiteY56" fmla="*/ 388144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062" h="1023937">
                  <a:moveTo>
                    <a:pt x="442912" y="388144"/>
                  </a:moveTo>
                  <a:lnTo>
                    <a:pt x="335756" y="295275"/>
                  </a:lnTo>
                  <a:lnTo>
                    <a:pt x="247650" y="216694"/>
                  </a:lnTo>
                  <a:lnTo>
                    <a:pt x="169069" y="142875"/>
                  </a:lnTo>
                  <a:lnTo>
                    <a:pt x="102394" y="78581"/>
                  </a:lnTo>
                  <a:lnTo>
                    <a:pt x="61912" y="38100"/>
                  </a:lnTo>
                  <a:lnTo>
                    <a:pt x="33337" y="9525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7144" y="33337"/>
                  </a:lnTo>
                  <a:lnTo>
                    <a:pt x="50006" y="104775"/>
                  </a:lnTo>
                  <a:lnTo>
                    <a:pt x="188119" y="302419"/>
                  </a:lnTo>
                  <a:lnTo>
                    <a:pt x="319087" y="464344"/>
                  </a:lnTo>
                  <a:lnTo>
                    <a:pt x="407194" y="559594"/>
                  </a:lnTo>
                  <a:lnTo>
                    <a:pt x="490537" y="642937"/>
                  </a:lnTo>
                  <a:lnTo>
                    <a:pt x="576262" y="716756"/>
                  </a:lnTo>
                  <a:lnTo>
                    <a:pt x="626269" y="752475"/>
                  </a:lnTo>
                  <a:lnTo>
                    <a:pt x="762000" y="864394"/>
                  </a:lnTo>
                  <a:lnTo>
                    <a:pt x="842962" y="919162"/>
                  </a:lnTo>
                  <a:lnTo>
                    <a:pt x="885825" y="952500"/>
                  </a:lnTo>
                  <a:lnTo>
                    <a:pt x="921544" y="983456"/>
                  </a:lnTo>
                  <a:lnTo>
                    <a:pt x="950119" y="1016794"/>
                  </a:lnTo>
                  <a:lnTo>
                    <a:pt x="964406" y="1023937"/>
                  </a:lnTo>
                  <a:lnTo>
                    <a:pt x="992981" y="1021556"/>
                  </a:lnTo>
                  <a:lnTo>
                    <a:pt x="1042987" y="1002506"/>
                  </a:lnTo>
                  <a:lnTo>
                    <a:pt x="1081087" y="971550"/>
                  </a:lnTo>
                  <a:lnTo>
                    <a:pt x="1109662" y="940594"/>
                  </a:lnTo>
                  <a:lnTo>
                    <a:pt x="1135856" y="902494"/>
                  </a:lnTo>
                  <a:lnTo>
                    <a:pt x="1159669" y="859631"/>
                  </a:lnTo>
                  <a:lnTo>
                    <a:pt x="1185862" y="800100"/>
                  </a:lnTo>
                  <a:lnTo>
                    <a:pt x="1202531" y="747712"/>
                  </a:lnTo>
                  <a:lnTo>
                    <a:pt x="1216819" y="700087"/>
                  </a:lnTo>
                  <a:lnTo>
                    <a:pt x="1235869" y="631031"/>
                  </a:lnTo>
                  <a:lnTo>
                    <a:pt x="1245394" y="578644"/>
                  </a:lnTo>
                  <a:lnTo>
                    <a:pt x="1259681" y="545306"/>
                  </a:lnTo>
                  <a:lnTo>
                    <a:pt x="1262062" y="526256"/>
                  </a:lnTo>
                  <a:lnTo>
                    <a:pt x="1257300" y="516731"/>
                  </a:lnTo>
                  <a:lnTo>
                    <a:pt x="1245394" y="514350"/>
                  </a:lnTo>
                  <a:lnTo>
                    <a:pt x="1223962" y="519112"/>
                  </a:lnTo>
                  <a:lnTo>
                    <a:pt x="1209675" y="528637"/>
                  </a:lnTo>
                  <a:lnTo>
                    <a:pt x="1193006" y="545306"/>
                  </a:lnTo>
                  <a:lnTo>
                    <a:pt x="1166812" y="581025"/>
                  </a:lnTo>
                  <a:lnTo>
                    <a:pt x="1133475" y="621506"/>
                  </a:lnTo>
                  <a:lnTo>
                    <a:pt x="1076325" y="676275"/>
                  </a:lnTo>
                  <a:lnTo>
                    <a:pt x="1042987" y="700087"/>
                  </a:lnTo>
                  <a:lnTo>
                    <a:pt x="1016794" y="709612"/>
                  </a:lnTo>
                  <a:lnTo>
                    <a:pt x="1000125" y="711994"/>
                  </a:lnTo>
                  <a:lnTo>
                    <a:pt x="976312" y="709612"/>
                  </a:lnTo>
                  <a:lnTo>
                    <a:pt x="923925" y="692944"/>
                  </a:lnTo>
                  <a:lnTo>
                    <a:pt x="823912" y="645319"/>
                  </a:lnTo>
                  <a:lnTo>
                    <a:pt x="685800" y="566737"/>
                  </a:lnTo>
                  <a:lnTo>
                    <a:pt x="619125" y="523875"/>
                  </a:lnTo>
                  <a:lnTo>
                    <a:pt x="566737" y="485775"/>
                  </a:lnTo>
                  <a:lnTo>
                    <a:pt x="442912" y="3881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3">
              <a:extLst>
                <a:ext uri="{FF2B5EF4-FFF2-40B4-BE49-F238E27FC236}">
                  <a16:creationId xmlns:a16="http://schemas.microsoft.com/office/drawing/2014/main" id="{E66F831B-ADD1-4A47-A2B0-70800F5DECE5}"/>
                </a:ext>
              </a:extLst>
            </p:cNvPr>
            <p:cNvSpPr/>
            <p:nvPr/>
          </p:nvSpPr>
          <p:spPr>
            <a:xfrm rot="16200000">
              <a:off x="5854701" y="1155700"/>
              <a:ext cx="444500" cy="1863725"/>
            </a:xfrm>
            <a:custGeom>
              <a:avLst/>
              <a:gdLst>
                <a:gd name="connsiteX0" fmla="*/ 145256 w 445294"/>
                <a:gd name="connsiteY0" fmla="*/ 1421607 h 1864519"/>
                <a:gd name="connsiteX1" fmla="*/ 188119 w 445294"/>
                <a:gd name="connsiteY1" fmla="*/ 1597819 h 1864519"/>
                <a:gd name="connsiteX2" fmla="*/ 230981 w 445294"/>
                <a:gd name="connsiteY2" fmla="*/ 1740694 h 1864519"/>
                <a:gd name="connsiteX3" fmla="*/ 247650 w 445294"/>
                <a:gd name="connsiteY3" fmla="*/ 1788319 h 1864519"/>
                <a:gd name="connsiteX4" fmla="*/ 264319 w 445294"/>
                <a:gd name="connsiteY4" fmla="*/ 1814513 h 1864519"/>
                <a:gd name="connsiteX5" fmla="*/ 297656 w 445294"/>
                <a:gd name="connsiteY5" fmla="*/ 1847850 h 1864519"/>
                <a:gd name="connsiteX6" fmla="*/ 319088 w 445294"/>
                <a:gd name="connsiteY6" fmla="*/ 1862138 h 1864519"/>
                <a:gd name="connsiteX7" fmla="*/ 335756 w 445294"/>
                <a:gd name="connsiteY7" fmla="*/ 1864519 h 1864519"/>
                <a:gd name="connsiteX8" fmla="*/ 357188 w 445294"/>
                <a:gd name="connsiteY8" fmla="*/ 1859757 h 1864519"/>
                <a:gd name="connsiteX9" fmla="*/ 376238 w 445294"/>
                <a:gd name="connsiteY9" fmla="*/ 1843088 h 1864519"/>
                <a:gd name="connsiteX10" fmla="*/ 397669 w 445294"/>
                <a:gd name="connsiteY10" fmla="*/ 1807369 h 1864519"/>
                <a:gd name="connsiteX11" fmla="*/ 419100 w 445294"/>
                <a:gd name="connsiteY11" fmla="*/ 1757363 h 1864519"/>
                <a:gd name="connsiteX12" fmla="*/ 438150 w 445294"/>
                <a:gd name="connsiteY12" fmla="*/ 1678782 h 1864519"/>
                <a:gd name="connsiteX13" fmla="*/ 442913 w 445294"/>
                <a:gd name="connsiteY13" fmla="*/ 1621632 h 1864519"/>
                <a:gd name="connsiteX14" fmla="*/ 445294 w 445294"/>
                <a:gd name="connsiteY14" fmla="*/ 1559719 h 1864519"/>
                <a:gd name="connsiteX15" fmla="*/ 442913 w 445294"/>
                <a:gd name="connsiteY15" fmla="*/ 1519238 h 1864519"/>
                <a:gd name="connsiteX16" fmla="*/ 438150 w 445294"/>
                <a:gd name="connsiteY16" fmla="*/ 1485900 h 1864519"/>
                <a:gd name="connsiteX17" fmla="*/ 428625 w 445294"/>
                <a:gd name="connsiteY17" fmla="*/ 1450182 h 1864519"/>
                <a:gd name="connsiteX18" fmla="*/ 409575 w 445294"/>
                <a:gd name="connsiteY18" fmla="*/ 1414463 h 1864519"/>
                <a:gd name="connsiteX19" fmla="*/ 397669 w 445294"/>
                <a:gd name="connsiteY19" fmla="*/ 1400175 h 1864519"/>
                <a:gd name="connsiteX20" fmla="*/ 357188 w 445294"/>
                <a:gd name="connsiteY20" fmla="*/ 1283494 h 1864519"/>
                <a:gd name="connsiteX21" fmla="*/ 311944 w 445294"/>
                <a:gd name="connsiteY21" fmla="*/ 1128713 h 1864519"/>
                <a:gd name="connsiteX22" fmla="*/ 283369 w 445294"/>
                <a:gd name="connsiteY22" fmla="*/ 1014413 h 1864519"/>
                <a:gd name="connsiteX23" fmla="*/ 250031 w 445294"/>
                <a:gd name="connsiteY23" fmla="*/ 847725 h 1864519"/>
                <a:gd name="connsiteX24" fmla="*/ 221456 w 445294"/>
                <a:gd name="connsiteY24" fmla="*/ 681038 h 1864519"/>
                <a:gd name="connsiteX25" fmla="*/ 204788 w 445294"/>
                <a:gd name="connsiteY25" fmla="*/ 566738 h 1864519"/>
                <a:gd name="connsiteX26" fmla="*/ 192881 w 445294"/>
                <a:gd name="connsiteY26" fmla="*/ 445294 h 1864519"/>
                <a:gd name="connsiteX27" fmla="*/ 183356 w 445294"/>
                <a:gd name="connsiteY27" fmla="*/ 335757 h 1864519"/>
                <a:gd name="connsiteX28" fmla="*/ 178594 w 445294"/>
                <a:gd name="connsiteY28" fmla="*/ 207169 h 1864519"/>
                <a:gd name="connsiteX29" fmla="*/ 180975 w 445294"/>
                <a:gd name="connsiteY29" fmla="*/ 166688 h 1864519"/>
                <a:gd name="connsiteX30" fmla="*/ 200025 w 445294"/>
                <a:gd name="connsiteY30" fmla="*/ 88107 h 1864519"/>
                <a:gd name="connsiteX31" fmla="*/ 69056 w 445294"/>
                <a:gd name="connsiteY31" fmla="*/ 0 h 1864519"/>
                <a:gd name="connsiteX32" fmla="*/ 28575 w 445294"/>
                <a:gd name="connsiteY32" fmla="*/ 69057 h 1864519"/>
                <a:gd name="connsiteX33" fmla="*/ 9525 w 445294"/>
                <a:gd name="connsiteY33" fmla="*/ 109538 h 1864519"/>
                <a:gd name="connsiteX34" fmla="*/ 0 w 445294"/>
                <a:gd name="connsiteY34" fmla="*/ 133350 h 1864519"/>
                <a:gd name="connsiteX35" fmla="*/ 0 w 445294"/>
                <a:gd name="connsiteY35" fmla="*/ 180975 h 1864519"/>
                <a:gd name="connsiteX36" fmla="*/ 14288 w 445294"/>
                <a:gd name="connsiteY36" fmla="*/ 376238 h 1864519"/>
                <a:gd name="connsiteX37" fmla="*/ 35719 w 445294"/>
                <a:gd name="connsiteY37" fmla="*/ 626269 h 1864519"/>
                <a:gd name="connsiteX38" fmla="*/ 59531 w 445294"/>
                <a:gd name="connsiteY38" fmla="*/ 857250 h 1864519"/>
                <a:gd name="connsiteX39" fmla="*/ 78581 w 445294"/>
                <a:gd name="connsiteY39" fmla="*/ 1016794 h 1864519"/>
                <a:gd name="connsiteX40" fmla="*/ 102394 w 445294"/>
                <a:gd name="connsiteY40" fmla="*/ 1183482 h 1864519"/>
                <a:gd name="connsiteX41" fmla="*/ 145256 w 445294"/>
                <a:gd name="connsiteY41" fmla="*/ 1421607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5294" h="1864519">
                  <a:moveTo>
                    <a:pt x="145256" y="1421607"/>
                  </a:moveTo>
                  <a:lnTo>
                    <a:pt x="188119" y="1597819"/>
                  </a:lnTo>
                  <a:lnTo>
                    <a:pt x="230981" y="1740694"/>
                  </a:lnTo>
                  <a:lnTo>
                    <a:pt x="247650" y="1788319"/>
                  </a:lnTo>
                  <a:lnTo>
                    <a:pt x="264319" y="1814513"/>
                  </a:lnTo>
                  <a:lnTo>
                    <a:pt x="297656" y="1847850"/>
                  </a:lnTo>
                  <a:lnTo>
                    <a:pt x="319088" y="1862138"/>
                  </a:lnTo>
                  <a:lnTo>
                    <a:pt x="335756" y="1864519"/>
                  </a:lnTo>
                  <a:lnTo>
                    <a:pt x="357188" y="1859757"/>
                  </a:lnTo>
                  <a:lnTo>
                    <a:pt x="376238" y="1843088"/>
                  </a:lnTo>
                  <a:lnTo>
                    <a:pt x="397669" y="1807369"/>
                  </a:lnTo>
                  <a:lnTo>
                    <a:pt x="419100" y="1757363"/>
                  </a:lnTo>
                  <a:lnTo>
                    <a:pt x="438150" y="1678782"/>
                  </a:lnTo>
                  <a:lnTo>
                    <a:pt x="442913" y="1621632"/>
                  </a:lnTo>
                  <a:cubicBezTo>
                    <a:pt x="443707" y="1600994"/>
                    <a:pt x="444500" y="1580357"/>
                    <a:pt x="445294" y="1559719"/>
                  </a:cubicBezTo>
                  <a:lnTo>
                    <a:pt x="442913" y="1519238"/>
                  </a:lnTo>
                  <a:lnTo>
                    <a:pt x="438150" y="1485900"/>
                  </a:lnTo>
                  <a:lnTo>
                    <a:pt x="428625" y="1450182"/>
                  </a:lnTo>
                  <a:lnTo>
                    <a:pt x="409575" y="1414463"/>
                  </a:lnTo>
                  <a:lnTo>
                    <a:pt x="397669" y="1400175"/>
                  </a:lnTo>
                  <a:lnTo>
                    <a:pt x="357188" y="1283494"/>
                  </a:lnTo>
                  <a:lnTo>
                    <a:pt x="311944" y="1128713"/>
                  </a:lnTo>
                  <a:lnTo>
                    <a:pt x="283369" y="1014413"/>
                  </a:lnTo>
                  <a:lnTo>
                    <a:pt x="250031" y="847725"/>
                  </a:lnTo>
                  <a:lnTo>
                    <a:pt x="221456" y="681038"/>
                  </a:lnTo>
                  <a:lnTo>
                    <a:pt x="204788" y="566738"/>
                  </a:lnTo>
                  <a:lnTo>
                    <a:pt x="192881" y="445294"/>
                  </a:lnTo>
                  <a:lnTo>
                    <a:pt x="183356" y="335757"/>
                  </a:lnTo>
                  <a:lnTo>
                    <a:pt x="178594" y="207169"/>
                  </a:lnTo>
                  <a:lnTo>
                    <a:pt x="180975" y="166688"/>
                  </a:lnTo>
                  <a:lnTo>
                    <a:pt x="200025" y="88107"/>
                  </a:lnTo>
                  <a:lnTo>
                    <a:pt x="69056" y="0"/>
                  </a:lnTo>
                  <a:lnTo>
                    <a:pt x="28575" y="69057"/>
                  </a:lnTo>
                  <a:lnTo>
                    <a:pt x="9525" y="109538"/>
                  </a:lnTo>
                  <a:lnTo>
                    <a:pt x="0" y="133350"/>
                  </a:lnTo>
                  <a:lnTo>
                    <a:pt x="0" y="180975"/>
                  </a:lnTo>
                  <a:lnTo>
                    <a:pt x="14288" y="376238"/>
                  </a:lnTo>
                  <a:lnTo>
                    <a:pt x="35719" y="626269"/>
                  </a:lnTo>
                  <a:lnTo>
                    <a:pt x="59531" y="857250"/>
                  </a:lnTo>
                  <a:lnTo>
                    <a:pt x="78581" y="1016794"/>
                  </a:lnTo>
                  <a:lnTo>
                    <a:pt x="102394" y="1183482"/>
                  </a:lnTo>
                  <a:lnTo>
                    <a:pt x="145256" y="1421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6">
              <a:extLst>
                <a:ext uri="{FF2B5EF4-FFF2-40B4-BE49-F238E27FC236}">
                  <a16:creationId xmlns:a16="http://schemas.microsoft.com/office/drawing/2014/main" id="{61356AAC-B761-4409-B5DF-2177EF918D2F}"/>
                </a:ext>
              </a:extLst>
            </p:cNvPr>
            <p:cNvSpPr/>
            <p:nvPr/>
          </p:nvSpPr>
          <p:spPr>
            <a:xfrm>
              <a:off x="4945063" y="2674938"/>
              <a:ext cx="479425" cy="1358900"/>
            </a:xfrm>
            <a:custGeom>
              <a:avLst/>
              <a:gdLst>
                <a:gd name="connsiteX0" fmla="*/ 392907 w 478632"/>
                <a:gd name="connsiteY0" fmla="*/ 392906 h 1359694"/>
                <a:gd name="connsiteX1" fmla="*/ 411957 w 478632"/>
                <a:gd name="connsiteY1" fmla="*/ 535781 h 1359694"/>
                <a:gd name="connsiteX2" fmla="*/ 423863 w 478632"/>
                <a:gd name="connsiteY2" fmla="*/ 621506 h 1359694"/>
                <a:gd name="connsiteX3" fmla="*/ 440532 w 478632"/>
                <a:gd name="connsiteY3" fmla="*/ 719137 h 1359694"/>
                <a:gd name="connsiteX4" fmla="*/ 457200 w 478632"/>
                <a:gd name="connsiteY4" fmla="*/ 935831 h 1359694"/>
                <a:gd name="connsiteX5" fmla="*/ 466725 w 478632"/>
                <a:gd name="connsiteY5" fmla="*/ 1112044 h 1359694"/>
                <a:gd name="connsiteX6" fmla="*/ 471488 w 478632"/>
                <a:gd name="connsiteY6" fmla="*/ 1219200 h 1359694"/>
                <a:gd name="connsiteX7" fmla="*/ 478632 w 478632"/>
                <a:gd name="connsiteY7" fmla="*/ 1257300 h 1359694"/>
                <a:gd name="connsiteX8" fmla="*/ 478632 w 478632"/>
                <a:gd name="connsiteY8" fmla="*/ 1273969 h 1359694"/>
                <a:gd name="connsiteX9" fmla="*/ 469107 w 478632"/>
                <a:gd name="connsiteY9" fmla="*/ 1295400 h 1359694"/>
                <a:gd name="connsiteX10" fmla="*/ 445294 w 478632"/>
                <a:gd name="connsiteY10" fmla="*/ 1319212 h 1359694"/>
                <a:gd name="connsiteX11" fmla="*/ 428625 w 478632"/>
                <a:gd name="connsiteY11" fmla="*/ 1331119 h 1359694"/>
                <a:gd name="connsiteX12" fmla="*/ 419100 w 478632"/>
                <a:gd name="connsiteY12" fmla="*/ 1343025 h 1359694"/>
                <a:gd name="connsiteX13" fmla="*/ 407194 w 478632"/>
                <a:gd name="connsiteY13" fmla="*/ 1357312 h 1359694"/>
                <a:gd name="connsiteX14" fmla="*/ 392907 w 478632"/>
                <a:gd name="connsiteY14" fmla="*/ 1359694 h 1359694"/>
                <a:gd name="connsiteX15" fmla="*/ 369094 w 478632"/>
                <a:gd name="connsiteY15" fmla="*/ 1354931 h 1359694"/>
                <a:gd name="connsiteX16" fmla="*/ 340519 w 478632"/>
                <a:gd name="connsiteY16" fmla="*/ 1338262 h 1359694"/>
                <a:gd name="connsiteX17" fmla="*/ 316707 w 478632"/>
                <a:gd name="connsiteY17" fmla="*/ 1316831 h 1359694"/>
                <a:gd name="connsiteX18" fmla="*/ 302419 w 478632"/>
                <a:gd name="connsiteY18" fmla="*/ 1295400 h 1359694"/>
                <a:gd name="connsiteX19" fmla="*/ 271463 w 478632"/>
                <a:gd name="connsiteY19" fmla="*/ 1228725 h 1359694"/>
                <a:gd name="connsiteX20" fmla="*/ 247650 w 478632"/>
                <a:gd name="connsiteY20" fmla="*/ 1169194 h 1359694"/>
                <a:gd name="connsiteX21" fmla="*/ 240507 w 478632"/>
                <a:gd name="connsiteY21" fmla="*/ 1140619 h 1359694"/>
                <a:gd name="connsiteX22" fmla="*/ 240507 w 478632"/>
                <a:gd name="connsiteY22" fmla="*/ 1052512 h 1359694"/>
                <a:gd name="connsiteX23" fmla="*/ 240507 w 478632"/>
                <a:gd name="connsiteY23" fmla="*/ 921544 h 1359694"/>
                <a:gd name="connsiteX24" fmla="*/ 238125 w 478632"/>
                <a:gd name="connsiteY24" fmla="*/ 816769 h 1359694"/>
                <a:gd name="connsiteX25" fmla="*/ 233363 w 478632"/>
                <a:gd name="connsiteY25" fmla="*/ 733425 h 1359694"/>
                <a:gd name="connsiteX26" fmla="*/ 226219 w 478632"/>
                <a:gd name="connsiteY26" fmla="*/ 609600 h 1359694"/>
                <a:gd name="connsiteX27" fmla="*/ 216694 w 478632"/>
                <a:gd name="connsiteY27" fmla="*/ 483394 h 1359694"/>
                <a:gd name="connsiteX28" fmla="*/ 204788 w 478632"/>
                <a:gd name="connsiteY28" fmla="*/ 404812 h 1359694"/>
                <a:gd name="connsiteX29" fmla="*/ 192882 w 478632"/>
                <a:gd name="connsiteY29" fmla="*/ 340519 h 1359694"/>
                <a:gd name="connsiteX30" fmla="*/ 178594 w 478632"/>
                <a:gd name="connsiteY30" fmla="*/ 285750 h 1359694"/>
                <a:gd name="connsiteX31" fmla="*/ 161925 w 478632"/>
                <a:gd name="connsiteY31" fmla="*/ 235744 h 1359694"/>
                <a:gd name="connsiteX32" fmla="*/ 138113 w 478632"/>
                <a:gd name="connsiteY32" fmla="*/ 185737 h 1359694"/>
                <a:gd name="connsiteX33" fmla="*/ 119063 w 478632"/>
                <a:gd name="connsiteY33" fmla="*/ 150019 h 1359694"/>
                <a:gd name="connsiteX34" fmla="*/ 95250 w 478632"/>
                <a:gd name="connsiteY34" fmla="*/ 116681 h 1359694"/>
                <a:gd name="connsiteX35" fmla="*/ 80963 w 478632"/>
                <a:gd name="connsiteY35" fmla="*/ 100012 h 1359694"/>
                <a:gd name="connsiteX36" fmla="*/ 57150 w 478632"/>
                <a:gd name="connsiteY36" fmla="*/ 80962 h 1359694"/>
                <a:gd name="connsiteX37" fmla="*/ 42863 w 478632"/>
                <a:gd name="connsiteY37" fmla="*/ 71437 h 1359694"/>
                <a:gd name="connsiteX38" fmla="*/ 28575 w 478632"/>
                <a:gd name="connsiteY38" fmla="*/ 66675 h 1359694"/>
                <a:gd name="connsiteX39" fmla="*/ 16669 w 478632"/>
                <a:gd name="connsiteY39" fmla="*/ 57150 h 1359694"/>
                <a:gd name="connsiteX40" fmla="*/ 4763 w 478632"/>
                <a:gd name="connsiteY40" fmla="*/ 38100 h 1359694"/>
                <a:gd name="connsiteX41" fmla="*/ 0 w 478632"/>
                <a:gd name="connsiteY41" fmla="*/ 19050 h 1359694"/>
                <a:gd name="connsiteX42" fmla="*/ 2382 w 478632"/>
                <a:gd name="connsiteY42" fmla="*/ 7144 h 1359694"/>
                <a:gd name="connsiteX43" fmla="*/ 11907 w 478632"/>
                <a:gd name="connsiteY43" fmla="*/ 0 h 1359694"/>
                <a:gd name="connsiteX44" fmla="*/ 30957 w 478632"/>
                <a:gd name="connsiteY44" fmla="*/ 2381 h 1359694"/>
                <a:gd name="connsiteX45" fmla="*/ 50007 w 478632"/>
                <a:gd name="connsiteY45" fmla="*/ 9525 h 1359694"/>
                <a:gd name="connsiteX46" fmla="*/ 73819 w 478632"/>
                <a:gd name="connsiteY46" fmla="*/ 11906 h 1359694"/>
                <a:gd name="connsiteX47" fmla="*/ 130969 w 478632"/>
                <a:gd name="connsiteY47" fmla="*/ 16669 h 1359694"/>
                <a:gd name="connsiteX48" fmla="*/ 195263 w 478632"/>
                <a:gd name="connsiteY48" fmla="*/ 28575 h 1359694"/>
                <a:gd name="connsiteX49" fmla="*/ 247650 w 478632"/>
                <a:gd name="connsiteY49" fmla="*/ 40481 h 1359694"/>
                <a:gd name="connsiteX50" fmla="*/ 307182 w 478632"/>
                <a:gd name="connsiteY50" fmla="*/ 59531 h 1359694"/>
                <a:gd name="connsiteX51" fmla="*/ 340519 w 478632"/>
                <a:gd name="connsiteY51" fmla="*/ 73819 h 1359694"/>
                <a:gd name="connsiteX52" fmla="*/ 373857 w 478632"/>
                <a:gd name="connsiteY52" fmla="*/ 261937 h 1359694"/>
                <a:gd name="connsiteX53" fmla="*/ 392907 w 478632"/>
                <a:gd name="connsiteY53" fmla="*/ 392906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8632" h="1359694">
                  <a:moveTo>
                    <a:pt x="392907" y="392906"/>
                  </a:moveTo>
                  <a:lnTo>
                    <a:pt x="411957" y="535781"/>
                  </a:lnTo>
                  <a:lnTo>
                    <a:pt x="423863" y="621506"/>
                  </a:lnTo>
                  <a:lnTo>
                    <a:pt x="440532" y="719137"/>
                  </a:lnTo>
                  <a:lnTo>
                    <a:pt x="457200" y="935831"/>
                  </a:lnTo>
                  <a:lnTo>
                    <a:pt x="466725" y="1112044"/>
                  </a:lnTo>
                  <a:lnTo>
                    <a:pt x="471488" y="1219200"/>
                  </a:lnTo>
                  <a:lnTo>
                    <a:pt x="478632" y="1257300"/>
                  </a:lnTo>
                  <a:lnTo>
                    <a:pt x="478632" y="1273969"/>
                  </a:lnTo>
                  <a:lnTo>
                    <a:pt x="469107" y="1295400"/>
                  </a:lnTo>
                  <a:lnTo>
                    <a:pt x="445294" y="1319212"/>
                  </a:lnTo>
                  <a:lnTo>
                    <a:pt x="428625" y="1331119"/>
                  </a:lnTo>
                  <a:lnTo>
                    <a:pt x="419100" y="1343025"/>
                  </a:lnTo>
                  <a:lnTo>
                    <a:pt x="407194" y="1357312"/>
                  </a:lnTo>
                  <a:lnTo>
                    <a:pt x="392907" y="1359694"/>
                  </a:lnTo>
                  <a:lnTo>
                    <a:pt x="369094" y="1354931"/>
                  </a:lnTo>
                  <a:lnTo>
                    <a:pt x="340519" y="1338262"/>
                  </a:lnTo>
                  <a:lnTo>
                    <a:pt x="316707" y="1316831"/>
                  </a:lnTo>
                  <a:lnTo>
                    <a:pt x="302419" y="1295400"/>
                  </a:lnTo>
                  <a:lnTo>
                    <a:pt x="271463" y="1228725"/>
                  </a:lnTo>
                  <a:lnTo>
                    <a:pt x="247650" y="1169194"/>
                  </a:lnTo>
                  <a:lnTo>
                    <a:pt x="240507" y="1140619"/>
                  </a:lnTo>
                  <a:lnTo>
                    <a:pt x="240507" y="1052512"/>
                  </a:lnTo>
                  <a:lnTo>
                    <a:pt x="240507" y="921544"/>
                  </a:lnTo>
                  <a:lnTo>
                    <a:pt x="238125" y="816769"/>
                  </a:lnTo>
                  <a:lnTo>
                    <a:pt x="233363" y="733425"/>
                  </a:lnTo>
                  <a:lnTo>
                    <a:pt x="226219" y="609600"/>
                  </a:lnTo>
                  <a:lnTo>
                    <a:pt x="216694" y="483394"/>
                  </a:lnTo>
                  <a:lnTo>
                    <a:pt x="204788" y="404812"/>
                  </a:lnTo>
                  <a:lnTo>
                    <a:pt x="192882" y="340519"/>
                  </a:lnTo>
                  <a:lnTo>
                    <a:pt x="178594" y="285750"/>
                  </a:lnTo>
                  <a:lnTo>
                    <a:pt x="161925" y="235744"/>
                  </a:lnTo>
                  <a:lnTo>
                    <a:pt x="138113" y="185737"/>
                  </a:lnTo>
                  <a:lnTo>
                    <a:pt x="119063" y="150019"/>
                  </a:lnTo>
                  <a:lnTo>
                    <a:pt x="95250" y="116681"/>
                  </a:lnTo>
                  <a:lnTo>
                    <a:pt x="80963" y="100012"/>
                  </a:lnTo>
                  <a:lnTo>
                    <a:pt x="57150" y="80962"/>
                  </a:lnTo>
                  <a:lnTo>
                    <a:pt x="42863" y="71437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50007" y="9525"/>
                  </a:lnTo>
                  <a:lnTo>
                    <a:pt x="73819" y="11906"/>
                  </a:lnTo>
                  <a:lnTo>
                    <a:pt x="130969" y="16669"/>
                  </a:lnTo>
                  <a:lnTo>
                    <a:pt x="195263" y="28575"/>
                  </a:lnTo>
                  <a:lnTo>
                    <a:pt x="247650" y="40481"/>
                  </a:lnTo>
                  <a:lnTo>
                    <a:pt x="307182" y="59531"/>
                  </a:lnTo>
                  <a:lnTo>
                    <a:pt x="340519" y="73819"/>
                  </a:lnTo>
                  <a:lnTo>
                    <a:pt x="373857" y="261937"/>
                  </a:lnTo>
                  <a:lnTo>
                    <a:pt x="392907" y="3929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7">
              <a:extLst>
                <a:ext uri="{FF2B5EF4-FFF2-40B4-BE49-F238E27FC236}">
                  <a16:creationId xmlns:a16="http://schemas.microsoft.com/office/drawing/2014/main" id="{4BAAD030-FCD6-4C63-A0B1-7D12B99A9B03}"/>
                </a:ext>
              </a:extLst>
            </p:cNvPr>
            <p:cNvSpPr/>
            <p:nvPr/>
          </p:nvSpPr>
          <p:spPr>
            <a:xfrm>
              <a:off x="5233988" y="2551113"/>
              <a:ext cx="1651000" cy="1430337"/>
            </a:xfrm>
            <a:custGeom>
              <a:avLst/>
              <a:gdLst>
                <a:gd name="connsiteX0" fmla="*/ 807243 w 1650206"/>
                <a:gd name="connsiteY0" fmla="*/ 126206 h 1431131"/>
                <a:gd name="connsiteX1" fmla="*/ 421481 w 1650206"/>
                <a:gd name="connsiteY1" fmla="*/ 185737 h 1431131"/>
                <a:gd name="connsiteX2" fmla="*/ 123825 w 1650206"/>
                <a:gd name="connsiteY2" fmla="*/ 228600 h 1431131"/>
                <a:gd name="connsiteX3" fmla="*/ 104775 w 1650206"/>
                <a:gd name="connsiteY3" fmla="*/ 223837 h 1431131"/>
                <a:gd name="connsiteX4" fmla="*/ 80962 w 1650206"/>
                <a:gd name="connsiteY4" fmla="*/ 211931 h 1431131"/>
                <a:gd name="connsiteX5" fmla="*/ 59531 w 1650206"/>
                <a:gd name="connsiteY5" fmla="*/ 202406 h 1431131"/>
                <a:gd name="connsiteX6" fmla="*/ 45243 w 1650206"/>
                <a:gd name="connsiteY6" fmla="*/ 195262 h 1431131"/>
                <a:gd name="connsiteX7" fmla="*/ 0 w 1650206"/>
                <a:gd name="connsiteY7" fmla="*/ 178594 h 1431131"/>
                <a:gd name="connsiteX8" fmla="*/ 38100 w 1650206"/>
                <a:gd name="connsiteY8" fmla="*/ 392906 h 1431131"/>
                <a:gd name="connsiteX9" fmla="*/ 176212 w 1650206"/>
                <a:gd name="connsiteY9" fmla="*/ 369094 h 1431131"/>
                <a:gd name="connsiteX10" fmla="*/ 419100 w 1650206"/>
                <a:gd name="connsiteY10" fmla="*/ 330994 h 1431131"/>
                <a:gd name="connsiteX11" fmla="*/ 688181 w 1650206"/>
                <a:gd name="connsiteY11" fmla="*/ 290512 h 1431131"/>
                <a:gd name="connsiteX12" fmla="*/ 983456 w 1650206"/>
                <a:gd name="connsiteY12" fmla="*/ 245269 h 1431131"/>
                <a:gd name="connsiteX13" fmla="*/ 1238250 w 1650206"/>
                <a:gd name="connsiteY13" fmla="*/ 209550 h 1431131"/>
                <a:gd name="connsiteX14" fmla="*/ 1254918 w 1650206"/>
                <a:gd name="connsiteY14" fmla="*/ 209550 h 1431131"/>
                <a:gd name="connsiteX15" fmla="*/ 1283493 w 1650206"/>
                <a:gd name="connsiteY15" fmla="*/ 209550 h 1431131"/>
                <a:gd name="connsiteX16" fmla="*/ 1293018 w 1650206"/>
                <a:gd name="connsiteY16" fmla="*/ 211931 h 1431131"/>
                <a:gd name="connsiteX17" fmla="*/ 1304925 w 1650206"/>
                <a:gd name="connsiteY17" fmla="*/ 216694 h 1431131"/>
                <a:gd name="connsiteX18" fmla="*/ 1319212 w 1650206"/>
                <a:gd name="connsiteY18" fmla="*/ 226219 h 1431131"/>
                <a:gd name="connsiteX19" fmla="*/ 1326356 w 1650206"/>
                <a:gd name="connsiteY19" fmla="*/ 235744 h 1431131"/>
                <a:gd name="connsiteX20" fmla="*/ 1333500 w 1650206"/>
                <a:gd name="connsiteY20" fmla="*/ 245269 h 1431131"/>
                <a:gd name="connsiteX21" fmla="*/ 1335881 w 1650206"/>
                <a:gd name="connsiteY21" fmla="*/ 269081 h 1431131"/>
                <a:gd name="connsiteX22" fmla="*/ 1335881 w 1650206"/>
                <a:gd name="connsiteY22" fmla="*/ 566737 h 1431131"/>
                <a:gd name="connsiteX23" fmla="*/ 1297781 w 1650206"/>
                <a:gd name="connsiteY23" fmla="*/ 659606 h 1431131"/>
                <a:gd name="connsiteX24" fmla="*/ 1283493 w 1650206"/>
                <a:gd name="connsiteY24" fmla="*/ 854869 h 1431131"/>
                <a:gd name="connsiteX25" fmla="*/ 1271587 w 1650206"/>
                <a:gd name="connsiteY25" fmla="*/ 1114425 h 1431131"/>
                <a:gd name="connsiteX26" fmla="*/ 1271587 w 1650206"/>
                <a:gd name="connsiteY26" fmla="*/ 1278731 h 1431131"/>
                <a:gd name="connsiteX27" fmla="*/ 1276350 w 1650206"/>
                <a:gd name="connsiteY27" fmla="*/ 1335881 h 1431131"/>
                <a:gd name="connsiteX28" fmla="*/ 1283493 w 1650206"/>
                <a:gd name="connsiteY28" fmla="*/ 1369219 h 1431131"/>
                <a:gd name="connsiteX29" fmla="*/ 1293018 w 1650206"/>
                <a:gd name="connsiteY29" fmla="*/ 1397794 h 1431131"/>
                <a:gd name="connsiteX30" fmla="*/ 1300162 w 1650206"/>
                <a:gd name="connsiteY30" fmla="*/ 1409700 h 1431131"/>
                <a:gd name="connsiteX31" fmla="*/ 1307306 w 1650206"/>
                <a:gd name="connsiteY31" fmla="*/ 1419225 h 1431131"/>
                <a:gd name="connsiteX32" fmla="*/ 1319212 w 1650206"/>
                <a:gd name="connsiteY32" fmla="*/ 1426369 h 1431131"/>
                <a:gd name="connsiteX33" fmla="*/ 1331118 w 1650206"/>
                <a:gd name="connsiteY33" fmla="*/ 1431131 h 1431131"/>
                <a:gd name="connsiteX34" fmla="*/ 1350168 w 1650206"/>
                <a:gd name="connsiteY34" fmla="*/ 1431131 h 1431131"/>
                <a:gd name="connsiteX35" fmla="*/ 1381125 w 1650206"/>
                <a:gd name="connsiteY35" fmla="*/ 1419225 h 1431131"/>
                <a:gd name="connsiteX36" fmla="*/ 1402556 w 1650206"/>
                <a:gd name="connsiteY36" fmla="*/ 1404937 h 1431131"/>
                <a:gd name="connsiteX37" fmla="*/ 1419225 w 1650206"/>
                <a:gd name="connsiteY37" fmla="*/ 1388269 h 1431131"/>
                <a:gd name="connsiteX38" fmla="*/ 1435893 w 1650206"/>
                <a:gd name="connsiteY38" fmla="*/ 1362075 h 1431131"/>
                <a:gd name="connsiteX39" fmla="*/ 1452562 w 1650206"/>
                <a:gd name="connsiteY39" fmla="*/ 1326356 h 1431131"/>
                <a:gd name="connsiteX40" fmla="*/ 1469231 w 1650206"/>
                <a:gd name="connsiteY40" fmla="*/ 1278731 h 1431131"/>
                <a:gd name="connsiteX41" fmla="*/ 1481137 w 1650206"/>
                <a:gd name="connsiteY41" fmla="*/ 1226344 h 1431131"/>
                <a:gd name="connsiteX42" fmla="*/ 1493043 w 1650206"/>
                <a:gd name="connsiteY42" fmla="*/ 1162050 h 1431131"/>
                <a:gd name="connsiteX43" fmla="*/ 1507331 w 1650206"/>
                <a:gd name="connsiteY43" fmla="*/ 1035844 h 1431131"/>
                <a:gd name="connsiteX44" fmla="*/ 1533525 w 1650206"/>
                <a:gd name="connsiteY44" fmla="*/ 769144 h 1431131"/>
                <a:gd name="connsiteX45" fmla="*/ 1569243 w 1650206"/>
                <a:gd name="connsiteY45" fmla="*/ 445294 h 1431131"/>
                <a:gd name="connsiteX46" fmla="*/ 1583531 w 1650206"/>
                <a:gd name="connsiteY46" fmla="*/ 321469 h 1431131"/>
                <a:gd name="connsiteX47" fmla="*/ 1597818 w 1650206"/>
                <a:gd name="connsiteY47" fmla="*/ 307181 h 1431131"/>
                <a:gd name="connsiteX48" fmla="*/ 1626393 w 1650206"/>
                <a:gd name="connsiteY48" fmla="*/ 278606 h 1431131"/>
                <a:gd name="connsiteX49" fmla="*/ 1643062 w 1650206"/>
                <a:gd name="connsiteY49" fmla="*/ 250031 h 1431131"/>
                <a:gd name="connsiteX50" fmla="*/ 1650206 w 1650206"/>
                <a:gd name="connsiteY50" fmla="*/ 221456 h 1431131"/>
                <a:gd name="connsiteX51" fmla="*/ 1647825 w 1650206"/>
                <a:gd name="connsiteY51" fmla="*/ 197644 h 1431131"/>
                <a:gd name="connsiteX52" fmla="*/ 1643062 w 1650206"/>
                <a:gd name="connsiteY52" fmla="*/ 176212 h 1431131"/>
                <a:gd name="connsiteX53" fmla="*/ 1628775 w 1650206"/>
                <a:gd name="connsiteY53" fmla="*/ 152400 h 1431131"/>
                <a:gd name="connsiteX54" fmla="*/ 1588293 w 1650206"/>
                <a:gd name="connsiteY54" fmla="*/ 119062 h 1431131"/>
                <a:gd name="connsiteX55" fmla="*/ 1519237 w 1650206"/>
                <a:gd name="connsiteY55" fmla="*/ 71437 h 1431131"/>
                <a:gd name="connsiteX56" fmla="*/ 1443037 w 1650206"/>
                <a:gd name="connsiteY56" fmla="*/ 14287 h 1431131"/>
                <a:gd name="connsiteX57" fmla="*/ 1421606 w 1650206"/>
                <a:gd name="connsiteY57" fmla="*/ 4762 h 1431131"/>
                <a:gd name="connsiteX58" fmla="*/ 1385887 w 1650206"/>
                <a:gd name="connsiteY58" fmla="*/ 0 h 1431131"/>
                <a:gd name="connsiteX59" fmla="*/ 1354931 w 1650206"/>
                <a:gd name="connsiteY59" fmla="*/ 0 h 1431131"/>
                <a:gd name="connsiteX60" fmla="*/ 1331118 w 1650206"/>
                <a:gd name="connsiteY60" fmla="*/ 2381 h 1431131"/>
                <a:gd name="connsiteX61" fmla="*/ 1307306 w 1650206"/>
                <a:gd name="connsiteY61" fmla="*/ 14287 h 1431131"/>
                <a:gd name="connsiteX62" fmla="*/ 1285875 w 1650206"/>
                <a:gd name="connsiteY62" fmla="*/ 30956 h 1431131"/>
                <a:gd name="connsiteX63" fmla="*/ 1269206 w 1650206"/>
                <a:gd name="connsiteY63" fmla="*/ 50006 h 1431131"/>
                <a:gd name="connsiteX64" fmla="*/ 1181100 w 1650206"/>
                <a:gd name="connsiteY64" fmla="*/ 66675 h 1431131"/>
                <a:gd name="connsiteX65" fmla="*/ 807243 w 1650206"/>
                <a:gd name="connsiteY65" fmla="*/ 126206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50206" h="1431131">
                  <a:moveTo>
                    <a:pt x="807243" y="126206"/>
                  </a:moveTo>
                  <a:lnTo>
                    <a:pt x="421481" y="185737"/>
                  </a:lnTo>
                  <a:lnTo>
                    <a:pt x="123825" y="228600"/>
                  </a:lnTo>
                  <a:lnTo>
                    <a:pt x="104775" y="223837"/>
                  </a:lnTo>
                  <a:lnTo>
                    <a:pt x="80962" y="211931"/>
                  </a:lnTo>
                  <a:lnTo>
                    <a:pt x="59531" y="202406"/>
                  </a:lnTo>
                  <a:lnTo>
                    <a:pt x="45243" y="195262"/>
                  </a:lnTo>
                  <a:lnTo>
                    <a:pt x="0" y="178594"/>
                  </a:lnTo>
                  <a:lnTo>
                    <a:pt x="38100" y="392906"/>
                  </a:lnTo>
                  <a:lnTo>
                    <a:pt x="176212" y="369094"/>
                  </a:lnTo>
                  <a:lnTo>
                    <a:pt x="419100" y="330994"/>
                  </a:lnTo>
                  <a:lnTo>
                    <a:pt x="688181" y="290512"/>
                  </a:lnTo>
                  <a:lnTo>
                    <a:pt x="983456" y="245269"/>
                  </a:lnTo>
                  <a:lnTo>
                    <a:pt x="1238250" y="209550"/>
                  </a:lnTo>
                  <a:lnTo>
                    <a:pt x="1254918" y="209550"/>
                  </a:lnTo>
                  <a:lnTo>
                    <a:pt x="1283493" y="209550"/>
                  </a:lnTo>
                  <a:lnTo>
                    <a:pt x="1293018" y="211931"/>
                  </a:lnTo>
                  <a:lnTo>
                    <a:pt x="1304925" y="216694"/>
                  </a:lnTo>
                  <a:lnTo>
                    <a:pt x="1319212" y="226219"/>
                  </a:lnTo>
                  <a:lnTo>
                    <a:pt x="1326356" y="235744"/>
                  </a:lnTo>
                  <a:lnTo>
                    <a:pt x="1333500" y="245269"/>
                  </a:lnTo>
                  <a:lnTo>
                    <a:pt x="1335881" y="269081"/>
                  </a:lnTo>
                  <a:lnTo>
                    <a:pt x="1335881" y="566737"/>
                  </a:lnTo>
                  <a:lnTo>
                    <a:pt x="1297781" y="659606"/>
                  </a:lnTo>
                  <a:lnTo>
                    <a:pt x="1283493" y="854869"/>
                  </a:lnTo>
                  <a:lnTo>
                    <a:pt x="1271587" y="1114425"/>
                  </a:lnTo>
                  <a:lnTo>
                    <a:pt x="1271587" y="1278731"/>
                  </a:lnTo>
                  <a:lnTo>
                    <a:pt x="1276350" y="1335881"/>
                  </a:lnTo>
                  <a:lnTo>
                    <a:pt x="1283493" y="1369219"/>
                  </a:lnTo>
                  <a:lnTo>
                    <a:pt x="1293018" y="1397794"/>
                  </a:lnTo>
                  <a:lnTo>
                    <a:pt x="1300162" y="1409700"/>
                  </a:lnTo>
                  <a:lnTo>
                    <a:pt x="1307306" y="1419225"/>
                  </a:lnTo>
                  <a:lnTo>
                    <a:pt x="1319212" y="1426369"/>
                  </a:lnTo>
                  <a:lnTo>
                    <a:pt x="1331118" y="1431131"/>
                  </a:lnTo>
                  <a:lnTo>
                    <a:pt x="1350168" y="1431131"/>
                  </a:lnTo>
                  <a:lnTo>
                    <a:pt x="1381125" y="1419225"/>
                  </a:lnTo>
                  <a:lnTo>
                    <a:pt x="1402556" y="1404937"/>
                  </a:lnTo>
                  <a:lnTo>
                    <a:pt x="1419225" y="1388269"/>
                  </a:lnTo>
                  <a:lnTo>
                    <a:pt x="1435893" y="1362075"/>
                  </a:lnTo>
                  <a:lnTo>
                    <a:pt x="1452562" y="1326356"/>
                  </a:lnTo>
                  <a:lnTo>
                    <a:pt x="1469231" y="1278731"/>
                  </a:lnTo>
                  <a:lnTo>
                    <a:pt x="1481137" y="1226344"/>
                  </a:lnTo>
                  <a:lnTo>
                    <a:pt x="1493043" y="1162050"/>
                  </a:lnTo>
                  <a:lnTo>
                    <a:pt x="1507331" y="1035844"/>
                  </a:lnTo>
                  <a:lnTo>
                    <a:pt x="1533525" y="769144"/>
                  </a:lnTo>
                  <a:lnTo>
                    <a:pt x="1569243" y="445294"/>
                  </a:lnTo>
                  <a:lnTo>
                    <a:pt x="1583531" y="321469"/>
                  </a:lnTo>
                  <a:lnTo>
                    <a:pt x="1597818" y="307181"/>
                  </a:lnTo>
                  <a:lnTo>
                    <a:pt x="1626393" y="278606"/>
                  </a:lnTo>
                  <a:lnTo>
                    <a:pt x="1643062" y="250031"/>
                  </a:lnTo>
                  <a:lnTo>
                    <a:pt x="1650206" y="221456"/>
                  </a:lnTo>
                  <a:lnTo>
                    <a:pt x="1647825" y="197644"/>
                  </a:lnTo>
                  <a:lnTo>
                    <a:pt x="1643062" y="176212"/>
                  </a:lnTo>
                  <a:lnTo>
                    <a:pt x="1628775" y="152400"/>
                  </a:lnTo>
                  <a:lnTo>
                    <a:pt x="1588293" y="119062"/>
                  </a:lnTo>
                  <a:lnTo>
                    <a:pt x="1519237" y="71437"/>
                  </a:lnTo>
                  <a:lnTo>
                    <a:pt x="1443037" y="14287"/>
                  </a:lnTo>
                  <a:lnTo>
                    <a:pt x="1421606" y="4762"/>
                  </a:lnTo>
                  <a:lnTo>
                    <a:pt x="1385887" y="0"/>
                  </a:lnTo>
                  <a:lnTo>
                    <a:pt x="1354931" y="0"/>
                  </a:lnTo>
                  <a:lnTo>
                    <a:pt x="1331118" y="2381"/>
                  </a:lnTo>
                  <a:lnTo>
                    <a:pt x="1307306" y="14287"/>
                  </a:lnTo>
                  <a:lnTo>
                    <a:pt x="1285875" y="30956"/>
                  </a:lnTo>
                  <a:lnTo>
                    <a:pt x="1269206" y="50006"/>
                  </a:lnTo>
                  <a:lnTo>
                    <a:pt x="1181100" y="66675"/>
                  </a:lnTo>
                  <a:lnTo>
                    <a:pt x="807243" y="126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8">
              <a:extLst>
                <a:ext uri="{FF2B5EF4-FFF2-40B4-BE49-F238E27FC236}">
                  <a16:creationId xmlns:a16="http://schemas.microsoft.com/office/drawing/2014/main" id="{3EC1CFB1-91C0-488A-BF4F-D3423C392EA7}"/>
                </a:ext>
              </a:extLst>
            </p:cNvPr>
            <p:cNvSpPr/>
            <p:nvPr/>
          </p:nvSpPr>
          <p:spPr>
            <a:xfrm>
              <a:off x="5305426" y="3090863"/>
              <a:ext cx="1322387" cy="323850"/>
            </a:xfrm>
            <a:custGeom>
              <a:avLst/>
              <a:gdLst>
                <a:gd name="connsiteX0" fmla="*/ 790575 w 1321594"/>
                <a:gd name="connsiteY0" fmla="*/ 61912 h 323850"/>
                <a:gd name="connsiteX1" fmla="*/ 373856 w 1321594"/>
                <a:gd name="connsiteY1" fmla="*/ 128587 h 323850"/>
                <a:gd name="connsiteX2" fmla="*/ 0 w 1321594"/>
                <a:gd name="connsiteY2" fmla="*/ 188118 h 323850"/>
                <a:gd name="connsiteX3" fmla="*/ 16669 w 1321594"/>
                <a:gd name="connsiteY3" fmla="*/ 323850 h 323850"/>
                <a:gd name="connsiteX4" fmla="*/ 228600 w 1321594"/>
                <a:gd name="connsiteY4" fmla="*/ 288131 h 323850"/>
                <a:gd name="connsiteX5" fmla="*/ 488156 w 1321594"/>
                <a:gd name="connsiteY5" fmla="*/ 245268 h 323850"/>
                <a:gd name="connsiteX6" fmla="*/ 771525 w 1321594"/>
                <a:gd name="connsiteY6" fmla="*/ 197643 h 323850"/>
                <a:gd name="connsiteX7" fmla="*/ 1042988 w 1321594"/>
                <a:gd name="connsiteY7" fmla="*/ 152400 h 323850"/>
                <a:gd name="connsiteX8" fmla="*/ 1152525 w 1321594"/>
                <a:gd name="connsiteY8" fmla="*/ 135731 h 323850"/>
                <a:gd name="connsiteX9" fmla="*/ 1300163 w 1321594"/>
                <a:gd name="connsiteY9" fmla="*/ 138112 h 323850"/>
                <a:gd name="connsiteX10" fmla="*/ 1321594 w 1321594"/>
                <a:gd name="connsiteY10" fmla="*/ 2381 h 323850"/>
                <a:gd name="connsiteX11" fmla="*/ 1159669 w 1321594"/>
                <a:gd name="connsiteY11" fmla="*/ 0 h 323850"/>
                <a:gd name="connsiteX12" fmla="*/ 1090613 w 1321594"/>
                <a:gd name="connsiteY12" fmla="*/ 11906 h 323850"/>
                <a:gd name="connsiteX13" fmla="*/ 790575 w 1321594"/>
                <a:gd name="connsiteY13" fmla="*/ 619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4" h="323850">
                  <a:moveTo>
                    <a:pt x="790575" y="61912"/>
                  </a:moveTo>
                  <a:lnTo>
                    <a:pt x="373856" y="128587"/>
                  </a:lnTo>
                  <a:lnTo>
                    <a:pt x="0" y="188118"/>
                  </a:lnTo>
                  <a:lnTo>
                    <a:pt x="16669" y="323850"/>
                  </a:lnTo>
                  <a:lnTo>
                    <a:pt x="228600" y="288131"/>
                  </a:lnTo>
                  <a:lnTo>
                    <a:pt x="488156" y="245268"/>
                  </a:lnTo>
                  <a:lnTo>
                    <a:pt x="771525" y="197643"/>
                  </a:lnTo>
                  <a:lnTo>
                    <a:pt x="1042988" y="152400"/>
                  </a:lnTo>
                  <a:lnTo>
                    <a:pt x="1152525" y="135731"/>
                  </a:lnTo>
                  <a:lnTo>
                    <a:pt x="1300163" y="138112"/>
                  </a:lnTo>
                  <a:lnTo>
                    <a:pt x="1321594" y="2381"/>
                  </a:lnTo>
                  <a:lnTo>
                    <a:pt x="1159669" y="0"/>
                  </a:lnTo>
                  <a:lnTo>
                    <a:pt x="1090613" y="11906"/>
                  </a:lnTo>
                  <a:lnTo>
                    <a:pt x="790575" y="61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9">
              <a:extLst>
                <a:ext uri="{FF2B5EF4-FFF2-40B4-BE49-F238E27FC236}">
                  <a16:creationId xmlns:a16="http://schemas.microsoft.com/office/drawing/2014/main" id="{B289149F-6495-4148-96EA-B5873B751663}"/>
                </a:ext>
              </a:extLst>
            </p:cNvPr>
            <p:cNvSpPr/>
            <p:nvPr/>
          </p:nvSpPr>
          <p:spPr>
            <a:xfrm>
              <a:off x="5360988" y="3619500"/>
              <a:ext cx="1222375" cy="277813"/>
            </a:xfrm>
            <a:custGeom>
              <a:avLst/>
              <a:gdLst>
                <a:gd name="connsiteX0" fmla="*/ 616744 w 1223962"/>
                <a:gd name="connsiteY0" fmla="*/ 226219 h 278606"/>
                <a:gd name="connsiteX1" fmla="*/ 280987 w 1223962"/>
                <a:gd name="connsiteY1" fmla="*/ 254794 h 278606"/>
                <a:gd name="connsiteX2" fmla="*/ 4762 w 1223962"/>
                <a:gd name="connsiteY2" fmla="*/ 278606 h 278606"/>
                <a:gd name="connsiteX3" fmla="*/ 0 w 1223962"/>
                <a:gd name="connsiteY3" fmla="*/ 150019 h 278606"/>
                <a:gd name="connsiteX4" fmla="*/ 133350 w 1223962"/>
                <a:gd name="connsiteY4" fmla="*/ 128588 h 278606"/>
                <a:gd name="connsiteX5" fmla="*/ 321469 w 1223962"/>
                <a:gd name="connsiteY5" fmla="*/ 100013 h 278606"/>
                <a:gd name="connsiteX6" fmla="*/ 519112 w 1223962"/>
                <a:gd name="connsiteY6" fmla="*/ 71438 h 278606"/>
                <a:gd name="connsiteX7" fmla="*/ 709612 w 1223962"/>
                <a:gd name="connsiteY7" fmla="*/ 47625 h 278606"/>
                <a:gd name="connsiteX8" fmla="*/ 900112 w 1223962"/>
                <a:gd name="connsiteY8" fmla="*/ 26194 h 278606"/>
                <a:gd name="connsiteX9" fmla="*/ 1223962 w 1223962"/>
                <a:gd name="connsiteY9" fmla="*/ 0 h 278606"/>
                <a:gd name="connsiteX10" fmla="*/ 1221581 w 1223962"/>
                <a:gd name="connsiteY10" fmla="*/ 178594 h 278606"/>
                <a:gd name="connsiteX11" fmla="*/ 983456 w 1223962"/>
                <a:gd name="connsiteY11" fmla="*/ 195263 h 278606"/>
                <a:gd name="connsiteX12" fmla="*/ 676275 w 1223962"/>
                <a:gd name="connsiteY12" fmla="*/ 219075 h 278606"/>
                <a:gd name="connsiteX13" fmla="*/ 616744 w 1223962"/>
                <a:gd name="connsiteY13" fmla="*/ 2262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3962" h="278606">
                  <a:moveTo>
                    <a:pt x="616744" y="226219"/>
                  </a:moveTo>
                  <a:lnTo>
                    <a:pt x="280987" y="254794"/>
                  </a:lnTo>
                  <a:lnTo>
                    <a:pt x="4762" y="278606"/>
                  </a:lnTo>
                  <a:lnTo>
                    <a:pt x="0" y="150019"/>
                  </a:lnTo>
                  <a:lnTo>
                    <a:pt x="133350" y="128588"/>
                  </a:lnTo>
                  <a:lnTo>
                    <a:pt x="321469" y="100013"/>
                  </a:lnTo>
                  <a:lnTo>
                    <a:pt x="519112" y="71438"/>
                  </a:lnTo>
                  <a:lnTo>
                    <a:pt x="709612" y="47625"/>
                  </a:lnTo>
                  <a:lnTo>
                    <a:pt x="900112" y="26194"/>
                  </a:lnTo>
                  <a:lnTo>
                    <a:pt x="1223962" y="0"/>
                  </a:lnTo>
                  <a:cubicBezTo>
                    <a:pt x="1223168" y="59531"/>
                    <a:pt x="1222375" y="119063"/>
                    <a:pt x="1221581" y="178594"/>
                  </a:cubicBezTo>
                  <a:lnTo>
                    <a:pt x="983456" y="195263"/>
                  </a:lnTo>
                  <a:lnTo>
                    <a:pt x="676275" y="219075"/>
                  </a:lnTo>
                  <a:lnTo>
                    <a:pt x="616744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0">
              <a:extLst>
                <a:ext uri="{FF2B5EF4-FFF2-40B4-BE49-F238E27FC236}">
                  <a16:creationId xmlns:a16="http://schemas.microsoft.com/office/drawing/2014/main" id="{4F6080D2-1A1B-4899-BEA2-75576175036A}"/>
                </a:ext>
              </a:extLst>
            </p:cNvPr>
            <p:cNvSpPr/>
            <p:nvPr/>
          </p:nvSpPr>
          <p:spPr>
            <a:xfrm>
              <a:off x="4475163" y="4095750"/>
              <a:ext cx="1154113" cy="1228725"/>
            </a:xfrm>
            <a:custGeom>
              <a:avLst/>
              <a:gdLst>
                <a:gd name="connsiteX0" fmla="*/ 1014412 w 1154906"/>
                <a:gd name="connsiteY0" fmla="*/ 481013 h 1228725"/>
                <a:gd name="connsiteX1" fmla="*/ 857250 w 1154906"/>
                <a:gd name="connsiteY1" fmla="*/ 685800 h 1228725"/>
                <a:gd name="connsiteX2" fmla="*/ 778669 w 1154906"/>
                <a:gd name="connsiteY2" fmla="*/ 762000 h 1228725"/>
                <a:gd name="connsiteX3" fmla="*/ 664369 w 1154906"/>
                <a:gd name="connsiteY3" fmla="*/ 864394 h 1228725"/>
                <a:gd name="connsiteX4" fmla="*/ 533400 w 1154906"/>
                <a:gd name="connsiteY4" fmla="*/ 964406 h 1228725"/>
                <a:gd name="connsiteX5" fmla="*/ 431006 w 1154906"/>
                <a:gd name="connsiteY5" fmla="*/ 1033463 h 1228725"/>
                <a:gd name="connsiteX6" fmla="*/ 333375 w 1154906"/>
                <a:gd name="connsiteY6" fmla="*/ 1090613 h 1228725"/>
                <a:gd name="connsiteX7" fmla="*/ 200025 w 1154906"/>
                <a:gd name="connsiteY7" fmla="*/ 1157288 h 1228725"/>
                <a:gd name="connsiteX8" fmla="*/ 83344 w 1154906"/>
                <a:gd name="connsiteY8" fmla="*/ 1207294 h 1228725"/>
                <a:gd name="connsiteX9" fmla="*/ 35719 w 1154906"/>
                <a:gd name="connsiteY9" fmla="*/ 1223963 h 1228725"/>
                <a:gd name="connsiteX10" fmla="*/ 11906 w 1154906"/>
                <a:gd name="connsiteY10" fmla="*/ 1228725 h 1228725"/>
                <a:gd name="connsiteX11" fmla="*/ 0 w 1154906"/>
                <a:gd name="connsiteY11" fmla="*/ 1223963 h 1228725"/>
                <a:gd name="connsiteX12" fmla="*/ 2381 w 1154906"/>
                <a:gd name="connsiteY12" fmla="*/ 1204913 h 1228725"/>
                <a:gd name="connsiteX13" fmla="*/ 33337 w 1154906"/>
                <a:gd name="connsiteY13" fmla="*/ 1181100 h 1228725"/>
                <a:gd name="connsiteX14" fmla="*/ 133350 w 1154906"/>
                <a:gd name="connsiteY14" fmla="*/ 1114425 h 1228725"/>
                <a:gd name="connsiteX15" fmla="*/ 292894 w 1154906"/>
                <a:gd name="connsiteY15" fmla="*/ 992981 h 1228725"/>
                <a:gd name="connsiteX16" fmla="*/ 407194 w 1154906"/>
                <a:gd name="connsiteY16" fmla="*/ 892969 h 1228725"/>
                <a:gd name="connsiteX17" fmla="*/ 509587 w 1154906"/>
                <a:gd name="connsiteY17" fmla="*/ 792956 h 1228725"/>
                <a:gd name="connsiteX18" fmla="*/ 604837 w 1154906"/>
                <a:gd name="connsiteY18" fmla="*/ 690563 h 1228725"/>
                <a:gd name="connsiteX19" fmla="*/ 669131 w 1154906"/>
                <a:gd name="connsiteY19" fmla="*/ 621506 h 1228725"/>
                <a:gd name="connsiteX20" fmla="*/ 747712 w 1154906"/>
                <a:gd name="connsiteY20" fmla="*/ 531019 h 1228725"/>
                <a:gd name="connsiteX21" fmla="*/ 807244 w 1154906"/>
                <a:gd name="connsiteY21" fmla="*/ 450056 h 1228725"/>
                <a:gd name="connsiteX22" fmla="*/ 833437 w 1154906"/>
                <a:gd name="connsiteY22" fmla="*/ 407194 h 1228725"/>
                <a:gd name="connsiteX23" fmla="*/ 866775 w 1154906"/>
                <a:gd name="connsiteY23" fmla="*/ 345281 h 1228725"/>
                <a:gd name="connsiteX24" fmla="*/ 883444 w 1154906"/>
                <a:gd name="connsiteY24" fmla="*/ 307181 h 1228725"/>
                <a:gd name="connsiteX25" fmla="*/ 890587 w 1154906"/>
                <a:gd name="connsiteY25" fmla="*/ 273844 h 1228725"/>
                <a:gd name="connsiteX26" fmla="*/ 890587 w 1154906"/>
                <a:gd name="connsiteY26" fmla="*/ 240506 h 1228725"/>
                <a:gd name="connsiteX27" fmla="*/ 890587 w 1154906"/>
                <a:gd name="connsiteY27" fmla="*/ 211931 h 1228725"/>
                <a:gd name="connsiteX28" fmla="*/ 883444 w 1154906"/>
                <a:gd name="connsiteY28" fmla="*/ 178594 h 1228725"/>
                <a:gd name="connsiteX29" fmla="*/ 871537 w 1154906"/>
                <a:gd name="connsiteY29" fmla="*/ 142875 h 1228725"/>
                <a:gd name="connsiteX30" fmla="*/ 847725 w 1154906"/>
                <a:gd name="connsiteY30" fmla="*/ 90488 h 1228725"/>
                <a:gd name="connsiteX31" fmla="*/ 826294 w 1154906"/>
                <a:gd name="connsiteY31" fmla="*/ 54769 h 1228725"/>
                <a:gd name="connsiteX32" fmla="*/ 814387 w 1154906"/>
                <a:gd name="connsiteY32" fmla="*/ 35719 h 1228725"/>
                <a:gd name="connsiteX33" fmla="*/ 809625 w 1154906"/>
                <a:gd name="connsiteY33" fmla="*/ 26194 h 1228725"/>
                <a:gd name="connsiteX34" fmla="*/ 812006 w 1154906"/>
                <a:gd name="connsiteY34" fmla="*/ 9525 h 1228725"/>
                <a:gd name="connsiteX35" fmla="*/ 835819 w 1154906"/>
                <a:gd name="connsiteY35" fmla="*/ 0 h 1228725"/>
                <a:gd name="connsiteX36" fmla="*/ 892969 w 1154906"/>
                <a:gd name="connsiteY36" fmla="*/ 11906 h 1228725"/>
                <a:gd name="connsiteX37" fmla="*/ 950119 w 1154906"/>
                <a:gd name="connsiteY37" fmla="*/ 33338 h 1228725"/>
                <a:gd name="connsiteX38" fmla="*/ 995362 w 1154906"/>
                <a:gd name="connsiteY38" fmla="*/ 57150 h 1228725"/>
                <a:gd name="connsiteX39" fmla="*/ 1038225 w 1154906"/>
                <a:gd name="connsiteY39" fmla="*/ 85725 h 1228725"/>
                <a:gd name="connsiteX40" fmla="*/ 1076325 w 1154906"/>
                <a:gd name="connsiteY40" fmla="*/ 116681 h 1228725"/>
                <a:gd name="connsiteX41" fmla="*/ 1109662 w 1154906"/>
                <a:gd name="connsiteY41" fmla="*/ 152400 h 1228725"/>
                <a:gd name="connsiteX42" fmla="*/ 1143000 w 1154906"/>
                <a:gd name="connsiteY42" fmla="*/ 197644 h 1228725"/>
                <a:gd name="connsiteX43" fmla="*/ 1154906 w 1154906"/>
                <a:gd name="connsiteY43" fmla="*/ 219075 h 1228725"/>
                <a:gd name="connsiteX44" fmla="*/ 1092994 w 1154906"/>
                <a:gd name="connsiteY44" fmla="*/ 373856 h 1228725"/>
                <a:gd name="connsiteX45" fmla="*/ 1014412 w 1154906"/>
                <a:gd name="connsiteY45" fmla="*/ 48101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54906" h="1228725">
                  <a:moveTo>
                    <a:pt x="1014412" y="481013"/>
                  </a:moveTo>
                  <a:lnTo>
                    <a:pt x="857250" y="685800"/>
                  </a:lnTo>
                  <a:lnTo>
                    <a:pt x="778669" y="762000"/>
                  </a:lnTo>
                  <a:lnTo>
                    <a:pt x="664369" y="864394"/>
                  </a:lnTo>
                  <a:lnTo>
                    <a:pt x="533400" y="964406"/>
                  </a:lnTo>
                  <a:lnTo>
                    <a:pt x="431006" y="1033463"/>
                  </a:lnTo>
                  <a:lnTo>
                    <a:pt x="333375" y="1090613"/>
                  </a:lnTo>
                  <a:lnTo>
                    <a:pt x="200025" y="1157288"/>
                  </a:lnTo>
                  <a:lnTo>
                    <a:pt x="83344" y="1207294"/>
                  </a:lnTo>
                  <a:lnTo>
                    <a:pt x="35719" y="1223963"/>
                  </a:lnTo>
                  <a:lnTo>
                    <a:pt x="11906" y="1228725"/>
                  </a:lnTo>
                  <a:lnTo>
                    <a:pt x="0" y="1223963"/>
                  </a:lnTo>
                  <a:lnTo>
                    <a:pt x="2381" y="1204913"/>
                  </a:lnTo>
                  <a:lnTo>
                    <a:pt x="33337" y="1181100"/>
                  </a:lnTo>
                  <a:lnTo>
                    <a:pt x="133350" y="1114425"/>
                  </a:lnTo>
                  <a:lnTo>
                    <a:pt x="292894" y="992981"/>
                  </a:lnTo>
                  <a:lnTo>
                    <a:pt x="407194" y="892969"/>
                  </a:lnTo>
                  <a:lnTo>
                    <a:pt x="509587" y="792956"/>
                  </a:lnTo>
                  <a:lnTo>
                    <a:pt x="604837" y="690563"/>
                  </a:lnTo>
                  <a:lnTo>
                    <a:pt x="669131" y="621506"/>
                  </a:lnTo>
                  <a:lnTo>
                    <a:pt x="747712" y="531019"/>
                  </a:lnTo>
                  <a:lnTo>
                    <a:pt x="807244" y="450056"/>
                  </a:lnTo>
                  <a:lnTo>
                    <a:pt x="833437" y="407194"/>
                  </a:lnTo>
                  <a:lnTo>
                    <a:pt x="866775" y="345281"/>
                  </a:lnTo>
                  <a:lnTo>
                    <a:pt x="883444" y="307181"/>
                  </a:lnTo>
                  <a:lnTo>
                    <a:pt x="890587" y="273844"/>
                  </a:lnTo>
                  <a:lnTo>
                    <a:pt x="890587" y="240506"/>
                  </a:lnTo>
                  <a:lnTo>
                    <a:pt x="890587" y="211931"/>
                  </a:lnTo>
                  <a:lnTo>
                    <a:pt x="883444" y="178594"/>
                  </a:lnTo>
                  <a:lnTo>
                    <a:pt x="871537" y="142875"/>
                  </a:lnTo>
                  <a:lnTo>
                    <a:pt x="847725" y="90488"/>
                  </a:lnTo>
                  <a:lnTo>
                    <a:pt x="826294" y="54769"/>
                  </a:lnTo>
                  <a:lnTo>
                    <a:pt x="814387" y="35719"/>
                  </a:lnTo>
                  <a:lnTo>
                    <a:pt x="809625" y="26194"/>
                  </a:lnTo>
                  <a:lnTo>
                    <a:pt x="812006" y="9525"/>
                  </a:lnTo>
                  <a:lnTo>
                    <a:pt x="835819" y="0"/>
                  </a:lnTo>
                  <a:lnTo>
                    <a:pt x="892969" y="11906"/>
                  </a:lnTo>
                  <a:lnTo>
                    <a:pt x="950119" y="33338"/>
                  </a:lnTo>
                  <a:lnTo>
                    <a:pt x="995362" y="57150"/>
                  </a:lnTo>
                  <a:lnTo>
                    <a:pt x="1038225" y="85725"/>
                  </a:lnTo>
                  <a:lnTo>
                    <a:pt x="1076325" y="116681"/>
                  </a:lnTo>
                  <a:lnTo>
                    <a:pt x="1109662" y="152400"/>
                  </a:lnTo>
                  <a:lnTo>
                    <a:pt x="1143000" y="197644"/>
                  </a:lnTo>
                  <a:lnTo>
                    <a:pt x="1154906" y="219075"/>
                  </a:lnTo>
                  <a:lnTo>
                    <a:pt x="1092994" y="373856"/>
                  </a:lnTo>
                  <a:lnTo>
                    <a:pt x="1014412" y="4810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1">
              <a:extLst>
                <a:ext uri="{FF2B5EF4-FFF2-40B4-BE49-F238E27FC236}">
                  <a16:creationId xmlns:a16="http://schemas.microsoft.com/office/drawing/2014/main" id="{ADD106A7-EBA4-4ABE-BE89-E08419D5212A}"/>
                </a:ext>
              </a:extLst>
            </p:cNvPr>
            <p:cNvSpPr/>
            <p:nvPr/>
          </p:nvSpPr>
          <p:spPr>
            <a:xfrm>
              <a:off x="5486401" y="4189413"/>
              <a:ext cx="1189037" cy="288925"/>
            </a:xfrm>
            <a:custGeom>
              <a:avLst/>
              <a:gdLst>
                <a:gd name="connsiteX0" fmla="*/ 504825 w 1188244"/>
                <a:gd name="connsiteY0" fmla="*/ 257175 h 290512"/>
                <a:gd name="connsiteX1" fmla="*/ 200025 w 1188244"/>
                <a:gd name="connsiteY1" fmla="*/ 278606 h 290512"/>
                <a:gd name="connsiteX2" fmla="*/ 0 w 1188244"/>
                <a:gd name="connsiteY2" fmla="*/ 290512 h 290512"/>
                <a:gd name="connsiteX3" fmla="*/ 57150 w 1188244"/>
                <a:gd name="connsiteY3" fmla="*/ 121444 h 290512"/>
                <a:gd name="connsiteX4" fmla="*/ 192881 w 1188244"/>
                <a:gd name="connsiteY4" fmla="*/ 128587 h 290512"/>
                <a:gd name="connsiteX5" fmla="*/ 323850 w 1188244"/>
                <a:gd name="connsiteY5" fmla="*/ 123825 h 290512"/>
                <a:gd name="connsiteX6" fmla="*/ 454819 w 1188244"/>
                <a:gd name="connsiteY6" fmla="*/ 114300 h 290512"/>
                <a:gd name="connsiteX7" fmla="*/ 564356 w 1188244"/>
                <a:gd name="connsiteY7" fmla="*/ 100012 h 290512"/>
                <a:gd name="connsiteX8" fmla="*/ 633413 w 1188244"/>
                <a:gd name="connsiteY8" fmla="*/ 85725 h 290512"/>
                <a:gd name="connsiteX9" fmla="*/ 692944 w 1188244"/>
                <a:gd name="connsiteY9" fmla="*/ 64294 h 290512"/>
                <a:gd name="connsiteX10" fmla="*/ 809625 w 1188244"/>
                <a:gd name="connsiteY10" fmla="*/ 9525 h 290512"/>
                <a:gd name="connsiteX11" fmla="*/ 840581 w 1188244"/>
                <a:gd name="connsiteY11" fmla="*/ 0 h 290512"/>
                <a:gd name="connsiteX12" fmla="*/ 866775 w 1188244"/>
                <a:gd name="connsiteY12" fmla="*/ 2381 h 290512"/>
                <a:gd name="connsiteX13" fmla="*/ 950119 w 1188244"/>
                <a:gd name="connsiteY13" fmla="*/ 30956 h 290512"/>
                <a:gd name="connsiteX14" fmla="*/ 1016794 w 1188244"/>
                <a:gd name="connsiteY14" fmla="*/ 57150 h 290512"/>
                <a:gd name="connsiteX15" fmla="*/ 1083469 w 1188244"/>
                <a:gd name="connsiteY15" fmla="*/ 95250 h 290512"/>
                <a:gd name="connsiteX16" fmla="*/ 1154906 w 1188244"/>
                <a:gd name="connsiteY16" fmla="*/ 147637 h 290512"/>
                <a:gd name="connsiteX17" fmla="*/ 1173956 w 1188244"/>
                <a:gd name="connsiteY17" fmla="*/ 166687 h 290512"/>
                <a:gd name="connsiteX18" fmla="*/ 1183481 w 1188244"/>
                <a:gd name="connsiteY18" fmla="*/ 183356 h 290512"/>
                <a:gd name="connsiteX19" fmla="*/ 1188244 w 1188244"/>
                <a:gd name="connsiteY19" fmla="*/ 195262 h 290512"/>
                <a:gd name="connsiteX20" fmla="*/ 1185863 w 1188244"/>
                <a:gd name="connsiteY20" fmla="*/ 209550 h 290512"/>
                <a:gd name="connsiteX21" fmla="*/ 1169194 w 1188244"/>
                <a:gd name="connsiteY21" fmla="*/ 228600 h 290512"/>
                <a:gd name="connsiteX22" fmla="*/ 1140619 w 1188244"/>
                <a:gd name="connsiteY22" fmla="*/ 247650 h 290512"/>
                <a:gd name="connsiteX23" fmla="*/ 1088231 w 1188244"/>
                <a:gd name="connsiteY23" fmla="*/ 261937 h 290512"/>
                <a:gd name="connsiteX24" fmla="*/ 747713 w 1188244"/>
                <a:gd name="connsiteY24" fmla="*/ 247650 h 290512"/>
                <a:gd name="connsiteX25" fmla="*/ 676275 w 1188244"/>
                <a:gd name="connsiteY25" fmla="*/ 242887 h 290512"/>
                <a:gd name="connsiteX26" fmla="*/ 504825 w 1188244"/>
                <a:gd name="connsiteY26" fmla="*/ 25717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4" h="290512">
                  <a:moveTo>
                    <a:pt x="504825" y="257175"/>
                  </a:moveTo>
                  <a:lnTo>
                    <a:pt x="200025" y="278606"/>
                  </a:lnTo>
                  <a:lnTo>
                    <a:pt x="0" y="290512"/>
                  </a:lnTo>
                  <a:lnTo>
                    <a:pt x="57150" y="121444"/>
                  </a:lnTo>
                  <a:lnTo>
                    <a:pt x="192881" y="128587"/>
                  </a:lnTo>
                  <a:lnTo>
                    <a:pt x="323850" y="123825"/>
                  </a:lnTo>
                  <a:lnTo>
                    <a:pt x="454819" y="114300"/>
                  </a:lnTo>
                  <a:lnTo>
                    <a:pt x="564356" y="100012"/>
                  </a:lnTo>
                  <a:lnTo>
                    <a:pt x="633413" y="85725"/>
                  </a:lnTo>
                  <a:lnTo>
                    <a:pt x="692944" y="64294"/>
                  </a:lnTo>
                  <a:lnTo>
                    <a:pt x="809625" y="9525"/>
                  </a:lnTo>
                  <a:lnTo>
                    <a:pt x="840581" y="0"/>
                  </a:lnTo>
                  <a:lnTo>
                    <a:pt x="866775" y="2381"/>
                  </a:lnTo>
                  <a:lnTo>
                    <a:pt x="950119" y="30956"/>
                  </a:lnTo>
                  <a:lnTo>
                    <a:pt x="1016794" y="57150"/>
                  </a:lnTo>
                  <a:lnTo>
                    <a:pt x="1083469" y="95250"/>
                  </a:lnTo>
                  <a:lnTo>
                    <a:pt x="1154906" y="147637"/>
                  </a:lnTo>
                  <a:lnTo>
                    <a:pt x="1173956" y="166687"/>
                  </a:lnTo>
                  <a:lnTo>
                    <a:pt x="1183481" y="183356"/>
                  </a:lnTo>
                  <a:lnTo>
                    <a:pt x="1188244" y="195262"/>
                  </a:lnTo>
                  <a:lnTo>
                    <a:pt x="1185863" y="209550"/>
                  </a:lnTo>
                  <a:lnTo>
                    <a:pt x="1169194" y="228600"/>
                  </a:lnTo>
                  <a:lnTo>
                    <a:pt x="1140619" y="247650"/>
                  </a:lnTo>
                  <a:lnTo>
                    <a:pt x="1088231" y="261937"/>
                  </a:lnTo>
                  <a:lnTo>
                    <a:pt x="747713" y="247650"/>
                  </a:lnTo>
                  <a:lnTo>
                    <a:pt x="676275" y="242887"/>
                  </a:lnTo>
                  <a:lnTo>
                    <a:pt x="504825" y="2571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2">
              <a:extLst>
                <a:ext uri="{FF2B5EF4-FFF2-40B4-BE49-F238E27FC236}">
                  <a16:creationId xmlns:a16="http://schemas.microsoft.com/office/drawing/2014/main" id="{E035BF60-9573-445D-B3CE-A388B6BDCDE3}"/>
                </a:ext>
              </a:extLst>
            </p:cNvPr>
            <p:cNvSpPr/>
            <p:nvPr/>
          </p:nvSpPr>
          <p:spPr>
            <a:xfrm>
              <a:off x="4573588" y="4392613"/>
              <a:ext cx="2025650" cy="1717675"/>
            </a:xfrm>
            <a:custGeom>
              <a:avLst/>
              <a:gdLst>
                <a:gd name="connsiteX0" fmla="*/ 1543050 w 2024063"/>
                <a:gd name="connsiteY0" fmla="*/ 333375 h 1716882"/>
                <a:gd name="connsiteX1" fmla="*/ 1431132 w 2024063"/>
                <a:gd name="connsiteY1" fmla="*/ 521494 h 1716882"/>
                <a:gd name="connsiteX2" fmla="*/ 1321594 w 2024063"/>
                <a:gd name="connsiteY2" fmla="*/ 678657 h 1716882"/>
                <a:gd name="connsiteX3" fmla="*/ 1266825 w 2024063"/>
                <a:gd name="connsiteY3" fmla="*/ 754857 h 1716882"/>
                <a:gd name="connsiteX4" fmla="*/ 1147763 w 2024063"/>
                <a:gd name="connsiteY4" fmla="*/ 895350 h 1716882"/>
                <a:gd name="connsiteX5" fmla="*/ 1062038 w 2024063"/>
                <a:gd name="connsiteY5" fmla="*/ 988219 h 1716882"/>
                <a:gd name="connsiteX6" fmla="*/ 952500 w 2024063"/>
                <a:gd name="connsiteY6" fmla="*/ 1095375 h 1716882"/>
                <a:gd name="connsiteX7" fmla="*/ 854869 w 2024063"/>
                <a:gd name="connsiteY7" fmla="*/ 1181100 h 1716882"/>
                <a:gd name="connsiteX8" fmla="*/ 747713 w 2024063"/>
                <a:gd name="connsiteY8" fmla="*/ 1266825 h 1716882"/>
                <a:gd name="connsiteX9" fmla="*/ 626269 w 2024063"/>
                <a:gd name="connsiteY9" fmla="*/ 1357313 h 1716882"/>
                <a:gd name="connsiteX10" fmla="*/ 459582 w 2024063"/>
                <a:gd name="connsiteY10" fmla="*/ 1462088 h 1716882"/>
                <a:gd name="connsiteX11" fmla="*/ 316707 w 2024063"/>
                <a:gd name="connsiteY11" fmla="*/ 1538288 h 1716882"/>
                <a:gd name="connsiteX12" fmla="*/ 145257 w 2024063"/>
                <a:gd name="connsiteY12" fmla="*/ 1616869 h 1716882"/>
                <a:gd name="connsiteX13" fmla="*/ 33338 w 2024063"/>
                <a:gd name="connsiteY13" fmla="*/ 1659732 h 1716882"/>
                <a:gd name="connsiteX14" fmla="*/ 16669 w 2024063"/>
                <a:gd name="connsiteY14" fmla="*/ 1664494 h 1716882"/>
                <a:gd name="connsiteX15" fmla="*/ 4763 w 2024063"/>
                <a:gd name="connsiteY15" fmla="*/ 1676400 h 1716882"/>
                <a:gd name="connsiteX16" fmla="*/ 0 w 2024063"/>
                <a:gd name="connsiteY16" fmla="*/ 1688307 h 1716882"/>
                <a:gd name="connsiteX17" fmla="*/ 0 w 2024063"/>
                <a:gd name="connsiteY17" fmla="*/ 1700213 h 1716882"/>
                <a:gd name="connsiteX18" fmla="*/ 7144 w 2024063"/>
                <a:gd name="connsiteY18" fmla="*/ 1712119 h 1716882"/>
                <a:gd name="connsiteX19" fmla="*/ 28575 w 2024063"/>
                <a:gd name="connsiteY19" fmla="*/ 1716882 h 1716882"/>
                <a:gd name="connsiteX20" fmla="*/ 90488 w 2024063"/>
                <a:gd name="connsiteY20" fmla="*/ 1702594 h 1716882"/>
                <a:gd name="connsiteX21" fmla="*/ 269082 w 2024063"/>
                <a:gd name="connsiteY21" fmla="*/ 1657350 h 1716882"/>
                <a:gd name="connsiteX22" fmla="*/ 461963 w 2024063"/>
                <a:gd name="connsiteY22" fmla="*/ 1585913 h 1716882"/>
                <a:gd name="connsiteX23" fmla="*/ 602457 w 2024063"/>
                <a:gd name="connsiteY23" fmla="*/ 1521619 h 1716882"/>
                <a:gd name="connsiteX24" fmla="*/ 704850 w 2024063"/>
                <a:gd name="connsiteY24" fmla="*/ 1469232 h 1716882"/>
                <a:gd name="connsiteX25" fmla="*/ 876300 w 2024063"/>
                <a:gd name="connsiteY25" fmla="*/ 1357313 h 1716882"/>
                <a:gd name="connsiteX26" fmla="*/ 1047750 w 2024063"/>
                <a:gd name="connsiteY26" fmla="*/ 1226344 h 1716882"/>
                <a:gd name="connsiteX27" fmla="*/ 1212057 w 2024063"/>
                <a:gd name="connsiteY27" fmla="*/ 1085850 h 1716882"/>
                <a:gd name="connsiteX28" fmla="*/ 1345407 w 2024063"/>
                <a:gd name="connsiteY28" fmla="*/ 957263 h 1716882"/>
                <a:gd name="connsiteX29" fmla="*/ 1457325 w 2024063"/>
                <a:gd name="connsiteY29" fmla="*/ 869157 h 1716882"/>
                <a:gd name="connsiteX30" fmla="*/ 1576388 w 2024063"/>
                <a:gd name="connsiteY30" fmla="*/ 711994 h 1716882"/>
                <a:gd name="connsiteX31" fmla="*/ 1728788 w 2024063"/>
                <a:gd name="connsiteY31" fmla="*/ 495300 h 1716882"/>
                <a:gd name="connsiteX32" fmla="*/ 1869282 w 2024063"/>
                <a:gd name="connsiteY32" fmla="*/ 276225 h 1716882"/>
                <a:gd name="connsiteX33" fmla="*/ 1952625 w 2024063"/>
                <a:gd name="connsiteY33" fmla="*/ 135732 h 1716882"/>
                <a:gd name="connsiteX34" fmla="*/ 2024063 w 2024063"/>
                <a:gd name="connsiteY34" fmla="*/ 11907 h 1716882"/>
                <a:gd name="connsiteX35" fmla="*/ 1643063 w 2024063"/>
                <a:gd name="connsiteY35" fmla="*/ 0 h 1716882"/>
                <a:gd name="connsiteX36" fmla="*/ 1669257 w 2024063"/>
                <a:gd name="connsiteY36" fmla="*/ 50007 h 1716882"/>
                <a:gd name="connsiteX37" fmla="*/ 1674019 w 2024063"/>
                <a:gd name="connsiteY37" fmla="*/ 64294 h 1716882"/>
                <a:gd name="connsiteX38" fmla="*/ 1669257 w 2024063"/>
                <a:gd name="connsiteY38" fmla="*/ 88107 h 1716882"/>
                <a:gd name="connsiteX39" fmla="*/ 1609725 w 2024063"/>
                <a:gd name="connsiteY39" fmla="*/ 214313 h 1716882"/>
                <a:gd name="connsiteX40" fmla="*/ 1543050 w 2024063"/>
                <a:gd name="connsiteY40" fmla="*/ 333375 h 171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4063" h="1716882">
                  <a:moveTo>
                    <a:pt x="1543050" y="333375"/>
                  </a:moveTo>
                  <a:lnTo>
                    <a:pt x="1431132" y="521494"/>
                  </a:lnTo>
                  <a:lnTo>
                    <a:pt x="1321594" y="678657"/>
                  </a:lnTo>
                  <a:lnTo>
                    <a:pt x="1266825" y="754857"/>
                  </a:lnTo>
                  <a:lnTo>
                    <a:pt x="1147763" y="895350"/>
                  </a:lnTo>
                  <a:lnTo>
                    <a:pt x="1062038" y="988219"/>
                  </a:lnTo>
                  <a:lnTo>
                    <a:pt x="952500" y="1095375"/>
                  </a:lnTo>
                  <a:lnTo>
                    <a:pt x="854869" y="1181100"/>
                  </a:lnTo>
                  <a:lnTo>
                    <a:pt x="747713" y="1266825"/>
                  </a:lnTo>
                  <a:lnTo>
                    <a:pt x="626269" y="1357313"/>
                  </a:lnTo>
                  <a:lnTo>
                    <a:pt x="459582" y="1462088"/>
                  </a:lnTo>
                  <a:lnTo>
                    <a:pt x="316707" y="1538288"/>
                  </a:lnTo>
                  <a:lnTo>
                    <a:pt x="145257" y="1616869"/>
                  </a:lnTo>
                  <a:lnTo>
                    <a:pt x="33338" y="1659732"/>
                  </a:lnTo>
                  <a:lnTo>
                    <a:pt x="16669" y="1664494"/>
                  </a:lnTo>
                  <a:lnTo>
                    <a:pt x="4763" y="1676400"/>
                  </a:lnTo>
                  <a:lnTo>
                    <a:pt x="0" y="1688307"/>
                  </a:lnTo>
                  <a:lnTo>
                    <a:pt x="0" y="1700213"/>
                  </a:lnTo>
                  <a:lnTo>
                    <a:pt x="7144" y="1712119"/>
                  </a:lnTo>
                  <a:lnTo>
                    <a:pt x="28575" y="1716882"/>
                  </a:lnTo>
                  <a:lnTo>
                    <a:pt x="90488" y="1702594"/>
                  </a:lnTo>
                  <a:lnTo>
                    <a:pt x="269082" y="1657350"/>
                  </a:lnTo>
                  <a:lnTo>
                    <a:pt x="461963" y="1585913"/>
                  </a:lnTo>
                  <a:lnTo>
                    <a:pt x="602457" y="1521619"/>
                  </a:lnTo>
                  <a:lnTo>
                    <a:pt x="704850" y="1469232"/>
                  </a:lnTo>
                  <a:lnTo>
                    <a:pt x="876300" y="1357313"/>
                  </a:lnTo>
                  <a:lnTo>
                    <a:pt x="1047750" y="1226344"/>
                  </a:lnTo>
                  <a:lnTo>
                    <a:pt x="1212057" y="1085850"/>
                  </a:lnTo>
                  <a:lnTo>
                    <a:pt x="1345407" y="957263"/>
                  </a:lnTo>
                  <a:lnTo>
                    <a:pt x="1457325" y="869157"/>
                  </a:lnTo>
                  <a:lnTo>
                    <a:pt x="1576388" y="711994"/>
                  </a:lnTo>
                  <a:lnTo>
                    <a:pt x="1728788" y="495300"/>
                  </a:lnTo>
                  <a:lnTo>
                    <a:pt x="1869282" y="276225"/>
                  </a:lnTo>
                  <a:lnTo>
                    <a:pt x="1952625" y="135732"/>
                  </a:lnTo>
                  <a:lnTo>
                    <a:pt x="2024063" y="11907"/>
                  </a:lnTo>
                  <a:lnTo>
                    <a:pt x="1643063" y="0"/>
                  </a:lnTo>
                  <a:lnTo>
                    <a:pt x="1669257" y="50007"/>
                  </a:lnTo>
                  <a:lnTo>
                    <a:pt x="1674019" y="64294"/>
                  </a:lnTo>
                  <a:lnTo>
                    <a:pt x="1669257" y="88107"/>
                  </a:lnTo>
                  <a:lnTo>
                    <a:pt x="1609725" y="214313"/>
                  </a:lnTo>
                  <a:lnTo>
                    <a:pt x="1543050" y="3333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3">
              <a:extLst>
                <a:ext uri="{FF2B5EF4-FFF2-40B4-BE49-F238E27FC236}">
                  <a16:creationId xmlns:a16="http://schemas.microsoft.com/office/drawing/2014/main" id="{C2DD0DAD-B5A8-48AC-BD39-8108D9E9F8B2}"/>
                </a:ext>
              </a:extLst>
            </p:cNvPr>
            <p:cNvSpPr/>
            <p:nvPr/>
          </p:nvSpPr>
          <p:spPr>
            <a:xfrm>
              <a:off x="5233988" y="4733925"/>
              <a:ext cx="2454275" cy="1438275"/>
            </a:xfrm>
            <a:custGeom>
              <a:avLst/>
              <a:gdLst>
                <a:gd name="connsiteX0" fmla="*/ 1083468 w 2455068"/>
                <a:gd name="connsiteY0" fmla="*/ 938213 h 1438275"/>
                <a:gd name="connsiteX1" fmla="*/ 876300 w 2455068"/>
                <a:gd name="connsiteY1" fmla="*/ 790575 h 1438275"/>
                <a:gd name="connsiteX2" fmla="*/ 652462 w 2455068"/>
                <a:gd name="connsiteY2" fmla="*/ 621506 h 1438275"/>
                <a:gd name="connsiteX3" fmla="*/ 545306 w 2455068"/>
                <a:gd name="connsiteY3" fmla="*/ 507206 h 1438275"/>
                <a:gd name="connsiteX4" fmla="*/ 409575 w 2455068"/>
                <a:gd name="connsiteY4" fmla="*/ 402431 h 1438275"/>
                <a:gd name="connsiteX5" fmla="*/ 266700 w 2455068"/>
                <a:gd name="connsiteY5" fmla="*/ 285750 h 1438275"/>
                <a:gd name="connsiteX6" fmla="*/ 0 w 2455068"/>
                <a:gd name="connsiteY6" fmla="*/ 61913 h 1438275"/>
                <a:gd name="connsiteX7" fmla="*/ 66675 w 2455068"/>
                <a:gd name="connsiteY7" fmla="*/ 0 h 1438275"/>
                <a:gd name="connsiteX8" fmla="*/ 247650 w 2455068"/>
                <a:gd name="connsiteY8" fmla="*/ 126206 h 1438275"/>
                <a:gd name="connsiteX9" fmla="*/ 416718 w 2455068"/>
                <a:gd name="connsiteY9" fmla="*/ 240506 h 1438275"/>
                <a:gd name="connsiteX10" fmla="*/ 650081 w 2455068"/>
                <a:gd name="connsiteY10" fmla="*/ 404813 h 1438275"/>
                <a:gd name="connsiteX11" fmla="*/ 833437 w 2455068"/>
                <a:gd name="connsiteY11" fmla="*/ 545306 h 1438275"/>
                <a:gd name="connsiteX12" fmla="*/ 1071562 w 2455068"/>
                <a:gd name="connsiteY12" fmla="*/ 702469 h 1438275"/>
                <a:gd name="connsiteX13" fmla="*/ 1252537 w 2455068"/>
                <a:gd name="connsiteY13" fmla="*/ 814388 h 1438275"/>
                <a:gd name="connsiteX14" fmla="*/ 1488281 w 2455068"/>
                <a:gd name="connsiteY14" fmla="*/ 942975 h 1438275"/>
                <a:gd name="connsiteX15" fmla="*/ 1716881 w 2455068"/>
                <a:gd name="connsiteY15" fmla="*/ 1054894 h 1438275"/>
                <a:gd name="connsiteX16" fmla="*/ 1943100 w 2455068"/>
                <a:gd name="connsiteY16" fmla="*/ 1150144 h 1438275"/>
                <a:gd name="connsiteX17" fmla="*/ 2155031 w 2455068"/>
                <a:gd name="connsiteY17" fmla="*/ 1228725 h 1438275"/>
                <a:gd name="connsiteX18" fmla="*/ 2355056 w 2455068"/>
                <a:gd name="connsiteY18" fmla="*/ 1288256 h 1438275"/>
                <a:gd name="connsiteX19" fmla="*/ 2419350 w 2455068"/>
                <a:gd name="connsiteY19" fmla="*/ 1309688 h 1438275"/>
                <a:gd name="connsiteX20" fmla="*/ 2436018 w 2455068"/>
                <a:gd name="connsiteY20" fmla="*/ 1316831 h 1438275"/>
                <a:gd name="connsiteX21" fmla="*/ 2447925 w 2455068"/>
                <a:gd name="connsiteY21" fmla="*/ 1326356 h 1438275"/>
                <a:gd name="connsiteX22" fmla="*/ 2455068 w 2455068"/>
                <a:gd name="connsiteY22" fmla="*/ 1333500 h 1438275"/>
                <a:gd name="connsiteX23" fmla="*/ 2455068 w 2455068"/>
                <a:gd name="connsiteY23" fmla="*/ 1347788 h 1438275"/>
                <a:gd name="connsiteX24" fmla="*/ 2440781 w 2455068"/>
                <a:gd name="connsiteY24" fmla="*/ 1362075 h 1438275"/>
                <a:gd name="connsiteX25" fmla="*/ 2381250 w 2455068"/>
                <a:gd name="connsiteY25" fmla="*/ 1378744 h 1438275"/>
                <a:gd name="connsiteX26" fmla="*/ 2207418 w 2455068"/>
                <a:gd name="connsiteY26" fmla="*/ 1409700 h 1438275"/>
                <a:gd name="connsiteX27" fmla="*/ 2059781 w 2455068"/>
                <a:gd name="connsiteY27" fmla="*/ 1428750 h 1438275"/>
                <a:gd name="connsiteX28" fmla="*/ 1871662 w 2455068"/>
                <a:gd name="connsiteY28" fmla="*/ 1438275 h 1438275"/>
                <a:gd name="connsiteX29" fmla="*/ 1833562 w 2455068"/>
                <a:gd name="connsiteY29" fmla="*/ 1438275 h 1438275"/>
                <a:gd name="connsiteX30" fmla="*/ 1802606 w 2455068"/>
                <a:gd name="connsiteY30" fmla="*/ 1428750 h 1438275"/>
                <a:gd name="connsiteX31" fmla="*/ 1647825 w 2455068"/>
                <a:gd name="connsiteY31" fmla="*/ 1338263 h 1438275"/>
                <a:gd name="connsiteX32" fmla="*/ 1519237 w 2455068"/>
                <a:gd name="connsiteY32" fmla="*/ 1250156 h 1438275"/>
                <a:gd name="connsiteX33" fmla="*/ 1381125 w 2455068"/>
                <a:gd name="connsiteY33" fmla="*/ 1147763 h 1438275"/>
                <a:gd name="connsiteX34" fmla="*/ 1254918 w 2455068"/>
                <a:gd name="connsiteY34" fmla="*/ 1059656 h 1438275"/>
                <a:gd name="connsiteX35" fmla="*/ 1083468 w 2455068"/>
                <a:gd name="connsiteY35" fmla="*/ 938213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55068" h="1438275">
                  <a:moveTo>
                    <a:pt x="1083468" y="938213"/>
                  </a:moveTo>
                  <a:lnTo>
                    <a:pt x="876300" y="790575"/>
                  </a:lnTo>
                  <a:lnTo>
                    <a:pt x="652462" y="621506"/>
                  </a:lnTo>
                  <a:lnTo>
                    <a:pt x="545306" y="507206"/>
                  </a:lnTo>
                  <a:lnTo>
                    <a:pt x="409575" y="402431"/>
                  </a:lnTo>
                  <a:lnTo>
                    <a:pt x="266700" y="285750"/>
                  </a:lnTo>
                  <a:lnTo>
                    <a:pt x="0" y="61913"/>
                  </a:lnTo>
                  <a:lnTo>
                    <a:pt x="66675" y="0"/>
                  </a:lnTo>
                  <a:lnTo>
                    <a:pt x="247650" y="126206"/>
                  </a:lnTo>
                  <a:lnTo>
                    <a:pt x="416718" y="240506"/>
                  </a:lnTo>
                  <a:lnTo>
                    <a:pt x="650081" y="404813"/>
                  </a:lnTo>
                  <a:lnTo>
                    <a:pt x="833437" y="545306"/>
                  </a:lnTo>
                  <a:lnTo>
                    <a:pt x="1071562" y="702469"/>
                  </a:lnTo>
                  <a:lnTo>
                    <a:pt x="1252537" y="814388"/>
                  </a:lnTo>
                  <a:lnTo>
                    <a:pt x="1488281" y="942975"/>
                  </a:lnTo>
                  <a:lnTo>
                    <a:pt x="1716881" y="1054894"/>
                  </a:lnTo>
                  <a:lnTo>
                    <a:pt x="1943100" y="1150144"/>
                  </a:lnTo>
                  <a:lnTo>
                    <a:pt x="2155031" y="1228725"/>
                  </a:lnTo>
                  <a:lnTo>
                    <a:pt x="2355056" y="1288256"/>
                  </a:lnTo>
                  <a:lnTo>
                    <a:pt x="2419350" y="1309688"/>
                  </a:lnTo>
                  <a:lnTo>
                    <a:pt x="2436018" y="1316831"/>
                  </a:lnTo>
                  <a:lnTo>
                    <a:pt x="2447925" y="1326356"/>
                  </a:lnTo>
                  <a:lnTo>
                    <a:pt x="2455068" y="1333500"/>
                  </a:lnTo>
                  <a:lnTo>
                    <a:pt x="2455068" y="1347788"/>
                  </a:lnTo>
                  <a:lnTo>
                    <a:pt x="2440781" y="1362075"/>
                  </a:lnTo>
                  <a:lnTo>
                    <a:pt x="2381250" y="1378744"/>
                  </a:lnTo>
                  <a:lnTo>
                    <a:pt x="2207418" y="1409700"/>
                  </a:lnTo>
                  <a:lnTo>
                    <a:pt x="2059781" y="1428750"/>
                  </a:lnTo>
                  <a:lnTo>
                    <a:pt x="1871662" y="1438275"/>
                  </a:lnTo>
                  <a:lnTo>
                    <a:pt x="1833562" y="1438275"/>
                  </a:lnTo>
                  <a:lnTo>
                    <a:pt x="1802606" y="1428750"/>
                  </a:lnTo>
                  <a:lnTo>
                    <a:pt x="1647825" y="1338263"/>
                  </a:lnTo>
                  <a:lnTo>
                    <a:pt x="1519237" y="1250156"/>
                  </a:lnTo>
                  <a:lnTo>
                    <a:pt x="1381125" y="1147763"/>
                  </a:lnTo>
                  <a:lnTo>
                    <a:pt x="1254918" y="1059656"/>
                  </a:lnTo>
                  <a:lnTo>
                    <a:pt x="1083468" y="93821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9B8DD280-C843-4FCC-B463-CEFE8DA34503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1450975"/>
            <a:ext cx="5032375" cy="4568825"/>
            <a:chOff x="2503488" y="1450975"/>
            <a:chExt cx="5032375" cy="4568825"/>
          </a:xfrm>
        </p:grpSpPr>
        <p:sp>
          <p:nvSpPr>
            <p:cNvPr id="35" name="フリーフォーム 36">
              <a:extLst>
                <a:ext uri="{FF2B5EF4-FFF2-40B4-BE49-F238E27FC236}">
                  <a16:creationId xmlns:a16="http://schemas.microsoft.com/office/drawing/2014/main" id="{98F69412-535F-4DFA-A587-28960C7C543D}"/>
                </a:ext>
              </a:extLst>
            </p:cNvPr>
            <p:cNvSpPr/>
            <p:nvPr/>
          </p:nvSpPr>
          <p:spPr>
            <a:xfrm rot="16200000">
              <a:off x="1012031" y="3518695"/>
              <a:ext cx="3762375" cy="779462"/>
            </a:xfrm>
            <a:custGeom>
              <a:avLst/>
              <a:gdLst>
                <a:gd name="connsiteX0" fmla="*/ 1997565 w 3761927"/>
                <a:gd name="connsiteY0" fmla="*/ 536979 h 779388"/>
                <a:gd name="connsiteX1" fmla="*/ 1874827 w 3761927"/>
                <a:gd name="connsiteY1" fmla="*/ 530843 h 779388"/>
                <a:gd name="connsiteX2" fmla="*/ 1745952 w 3761927"/>
                <a:gd name="connsiteY2" fmla="*/ 518569 h 779388"/>
                <a:gd name="connsiteX3" fmla="*/ 1632419 w 3761927"/>
                <a:gd name="connsiteY3" fmla="*/ 506295 h 779388"/>
                <a:gd name="connsiteX4" fmla="*/ 1500475 w 3761927"/>
                <a:gd name="connsiteY4" fmla="*/ 490953 h 779388"/>
                <a:gd name="connsiteX5" fmla="*/ 1347052 w 3761927"/>
                <a:gd name="connsiteY5" fmla="*/ 466405 h 779388"/>
                <a:gd name="connsiteX6" fmla="*/ 1175219 w 3761927"/>
                <a:gd name="connsiteY6" fmla="*/ 432652 h 779388"/>
                <a:gd name="connsiteX7" fmla="*/ 1040207 w 3761927"/>
                <a:gd name="connsiteY7" fmla="*/ 401967 h 779388"/>
                <a:gd name="connsiteX8" fmla="*/ 923605 w 3761927"/>
                <a:gd name="connsiteY8" fmla="*/ 371283 h 779388"/>
                <a:gd name="connsiteX9" fmla="*/ 754840 w 3761927"/>
                <a:gd name="connsiteY9" fmla="*/ 322188 h 779388"/>
                <a:gd name="connsiteX10" fmla="*/ 592212 w 3761927"/>
                <a:gd name="connsiteY10" fmla="*/ 263887 h 779388"/>
                <a:gd name="connsiteX11" fmla="*/ 487884 w 3761927"/>
                <a:gd name="connsiteY11" fmla="*/ 223997 h 779388"/>
                <a:gd name="connsiteX12" fmla="*/ 377420 w 3761927"/>
                <a:gd name="connsiteY12" fmla="*/ 174902 h 779388"/>
                <a:gd name="connsiteX13" fmla="*/ 260819 w 3761927"/>
                <a:gd name="connsiteY13" fmla="*/ 119669 h 779388"/>
                <a:gd name="connsiteX14" fmla="*/ 184107 w 3761927"/>
                <a:gd name="connsiteY14" fmla="*/ 79779 h 779388"/>
                <a:gd name="connsiteX15" fmla="*/ 88985 w 3761927"/>
                <a:gd name="connsiteY15" fmla="*/ 27616 h 779388"/>
                <a:gd name="connsiteX16" fmla="*/ 46027 w 3761927"/>
                <a:gd name="connsiteY16" fmla="*/ 6137 h 779388"/>
                <a:gd name="connsiteX17" fmla="*/ 27616 w 3761927"/>
                <a:gd name="connsiteY17" fmla="*/ 0 h 779388"/>
                <a:gd name="connsiteX18" fmla="*/ 18411 w 3761927"/>
                <a:gd name="connsiteY18" fmla="*/ 0 h 779388"/>
                <a:gd name="connsiteX19" fmla="*/ 9205 w 3761927"/>
                <a:gd name="connsiteY19" fmla="*/ 0 h 779388"/>
                <a:gd name="connsiteX20" fmla="*/ 0 w 3761927"/>
                <a:gd name="connsiteY20" fmla="*/ 9205 h 779388"/>
                <a:gd name="connsiteX21" fmla="*/ 0 w 3761927"/>
                <a:gd name="connsiteY21" fmla="*/ 24547 h 779388"/>
                <a:gd name="connsiteX22" fmla="*/ 6137 w 3761927"/>
                <a:gd name="connsiteY22" fmla="*/ 61369 h 779388"/>
                <a:gd name="connsiteX23" fmla="*/ 24548 w 3761927"/>
                <a:gd name="connsiteY23" fmla="*/ 82848 h 779388"/>
                <a:gd name="connsiteX24" fmla="*/ 82848 w 3761927"/>
                <a:gd name="connsiteY24" fmla="*/ 125806 h 779388"/>
                <a:gd name="connsiteX25" fmla="*/ 196381 w 3761927"/>
                <a:gd name="connsiteY25" fmla="*/ 205586 h 779388"/>
                <a:gd name="connsiteX26" fmla="*/ 300709 w 3761927"/>
                <a:gd name="connsiteY26" fmla="*/ 270024 h 779388"/>
                <a:gd name="connsiteX27" fmla="*/ 423447 w 3761927"/>
                <a:gd name="connsiteY27" fmla="*/ 337530 h 779388"/>
                <a:gd name="connsiteX28" fmla="*/ 533911 w 3761927"/>
                <a:gd name="connsiteY28" fmla="*/ 389694 h 779388"/>
                <a:gd name="connsiteX29" fmla="*/ 625965 w 3761927"/>
                <a:gd name="connsiteY29" fmla="*/ 432652 h 779388"/>
                <a:gd name="connsiteX30" fmla="*/ 711882 w 3761927"/>
                <a:gd name="connsiteY30" fmla="*/ 466405 h 779388"/>
                <a:gd name="connsiteX31" fmla="*/ 807004 w 3761927"/>
                <a:gd name="connsiteY31" fmla="*/ 506295 h 779388"/>
                <a:gd name="connsiteX32" fmla="*/ 972701 w 3761927"/>
                <a:gd name="connsiteY32" fmla="*/ 564596 h 779388"/>
                <a:gd name="connsiteX33" fmla="*/ 1107713 w 3761927"/>
                <a:gd name="connsiteY33" fmla="*/ 607554 h 779388"/>
                <a:gd name="connsiteX34" fmla="*/ 1304094 w 3761927"/>
                <a:gd name="connsiteY34" fmla="*/ 662786 h 779388"/>
                <a:gd name="connsiteX35" fmla="*/ 1466722 w 3761927"/>
                <a:gd name="connsiteY35" fmla="*/ 702676 h 779388"/>
                <a:gd name="connsiteX36" fmla="*/ 1687651 w 3761927"/>
                <a:gd name="connsiteY36" fmla="*/ 748703 h 779388"/>
                <a:gd name="connsiteX37" fmla="*/ 1841074 w 3761927"/>
                <a:gd name="connsiteY37" fmla="*/ 767114 h 779388"/>
                <a:gd name="connsiteX38" fmla="*/ 2080413 w 3761927"/>
                <a:gd name="connsiteY38" fmla="*/ 776319 h 779388"/>
                <a:gd name="connsiteX39" fmla="*/ 2249178 w 3761927"/>
                <a:gd name="connsiteY39" fmla="*/ 779388 h 779388"/>
                <a:gd name="connsiteX40" fmla="*/ 2421012 w 3761927"/>
                <a:gd name="connsiteY40" fmla="*/ 779388 h 779388"/>
                <a:gd name="connsiteX41" fmla="*/ 2595914 w 3761927"/>
                <a:gd name="connsiteY41" fmla="*/ 770182 h 779388"/>
                <a:gd name="connsiteX42" fmla="*/ 2675694 w 3761927"/>
                <a:gd name="connsiteY42" fmla="*/ 767114 h 779388"/>
                <a:gd name="connsiteX43" fmla="*/ 2865938 w 3761927"/>
                <a:gd name="connsiteY43" fmla="*/ 767114 h 779388"/>
                <a:gd name="connsiteX44" fmla="*/ 3163578 w 3761927"/>
                <a:gd name="connsiteY44" fmla="*/ 767114 h 779388"/>
                <a:gd name="connsiteX45" fmla="*/ 3366097 w 3761927"/>
                <a:gd name="connsiteY45" fmla="*/ 767114 h 779388"/>
                <a:gd name="connsiteX46" fmla="*/ 3436671 w 3761927"/>
                <a:gd name="connsiteY46" fmla="*/ 751771 h 779388"/>
                <a:gd name="connsiteX47" fmla="*/ 3525656 w 3761927"/>
                <a:gd name="connsiteY47" fmla="*/ 718018 h 779388"/>
                <a:gd name="connsiteX48" fmla="*/ 3697490 w 3761927"/>
                <a:gd name="connsiteY48" fmla="*/ 527774 h 779388"/>
                <a:gd name="connsiteX49" fmla="*/ 3709764 w 3761927"/>
                <a:gd name="connsiteY49" fmla="*/ 469473 h 779388"/>
                <a:gd name="connsiteX50" fmla="*/ 3734311 w 3761927"/>
                <a:gd name="connsiteY50" fmla="*/ 389694 h 779388"/>
                <a:gd name="connsiteX51" fmla="*/ 3758859 w 3761927"/>
                <a:gd name="connsiteY51" fmla="*/ 316051 h 779388"/>
                <a:gd name="connsiteX52" fmla="*/ 3761927 w 3761927"/>
                <a:gd name="connsiteY52" fmla="*/ 282298 h 779388"/>
                <a:gd name="connsiteX53" fmla="*/ 3758859 w 3761927"/>
                <a:gd name="connsiteY53" fmla="*/ 270024 h 779388"/>
                <a:gd name="connsiteX54" fmla="*/ 3740448 w 3761927"/>
                <a:gd name="connsiteY54" fmla="*/ 263887 h 779388"/>
                <a:gd name="connsiteX55" fmla="*/ 3722037 w 3761927"/>
                <a:gd name="connsiteY55" fmla="*/ 273092 h 779388"/>
                <a:gd name="connsiteX56" fmla="*/ 3660668 w 3761927"/>
                <a:gd name="connsiteY56" fmla="*/ 328324 h 779388"/>
                <a:gd name="connsiteX57" fmla="*/ 3587025 w 3761927"/>
                <a:gd name="connsiteY57" fmla="*/ 383557 h 779388"/>
                <a:gd name="connsiteX58" fmla="*/ 3525656 w 3761927"/>
                <a:gd name="connsiteY58" fmla="*/ 423447 h 779388"/>
                <a:gd name="connsiteX59" fmla="*/ 3461219 w 3761927"/>
                <a:gd name="connsiteY59" fmla="*/ 460268 h 779388"/>
                <a:gd name="connsiteX60" fmla="*/ 3396781 w 3761927"/>
                <a:gd name="connsiteY60" fmla="*/ 487884 h 779388"/>
                <a:gd name="connsiteX61" fmla="*/ 3320070 w 3761927"/>
                <a:gd name="connsiteY61" fmla="*/ 509363 h 779388"/>
                <a:gd name="connsiteX62" fmla="*/ 3264837 w 3761927"/>
                <a:gd name="connsiteY62" fmla="*/ 521637 h 779388"/>
                <a:gd name="connsiteX63" fmla="*/ 3163578 w 3761927"/>
                <a:gd name="connsiteY63" fmla="*/ 524706 h 779388"/>
                <a:gd name="connsiteX64" fmla="*/ 2908897 w 3761927"/>
                <a:gd name="connsiteY64" fmla="*/ 530843 h 779388"/>
                <a:gd name="connsiteX65" fmla="*/ 2552956 w 3761927"/>
                <a:gd name="connsiteY65" fmla="*/ 540048 h 779388"/>
                <a:gd name="connsiteX66" fmla="*/ 2215425 w 3761927"/>
                <a:gd name="connsiteY66" fmla="*/ 546185 h 779388"/>
                <a:gd name="connsiteX67" fmla="*/ 1997565 w 3761927"/>
                <a:gd name="connsiteY67" fmla="*/ 536979 h 77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61927" h="779388">
                  <a:moveTo>
                    <a:pt x="1997565" y="536979"/>
                  </a:moveTo>
                  <a:lnTo>
                    <a:pt x="1874827" y="530843"/>
                  </a:lnTo>
                  <a:lnTo>
                    <a:pt x="1745952" y="518569"/>
                  </a:lnTo>
                  <a:lnTo>
                    <a:pt x="1632419" y="506295"/>
                  </a:lnTo>
                  <a:lnTo>
                    <a:pt x="1500475" y="490953"/>
                  </a:lnTo>
                  <a:lnTo>
                    <a:pt x="1347052" y="466405"/>
                  </a:lnTo>
                  <a:lnTo>
                    <a:pt x="1175219" y="432652"/>
                  </a:lnTo>
                  <a:lnTo>
                    <a:pt x="1040207" y="401967"/>
                  </a:lnTo>
                  <a:lnTo>
                    <a:pt x="923605" y="371283"/>
                  </a:lnTo>
                  <a:lnTo>
                    <a:pt x="754840" y="322188"/>
                  </a:lnTo>
                  <a:lnTo>
                    <a:pt x="592212" y="263887"/>
                  </a:lnTo>
                  <a:lnTo>
                    <a:pt x="487884" y="223997"/>
                  </a:lnTo>
                  <a:lnTo>
                    <a:pt x="377420" y="174902"/>
                  </a:lnTo>
                  <a:lnTo>
                    <a:pt x="260819" y="119669"/>
                  </a:lnTo>
                  <a:lnTo>
                    <a:pt x="184107" y="79779"/>
                  </a:lnTo>
                  <a:lnTo>
                    <a:pt x="88985" y="27616"/>
                  </a:lnTo>
                  <a:lnTo>
                    <a:pt x="46027" y="6137"/>
                  </a:lnTo>
                  <a:lnTo>
                    <a:pt x="27616" y="0"/>
                  </a:lnTo>
                  <a:lnTo>
                    <a:pt x="18411" y="0"/>
                  </a:lnTo>
                  <a:lnTo>
                    <a:pt x="9205" y="0"/>
                  </a:lnTo>
                  <a:lnTo>
                    <a:pt x="0" y="9205"/>
                  </a:lnTo>
                  <a:lnTo>
                    <a:pt x="0" y="24547"/>
                  </a:lnTo>
                  <a:lnTo>
                    <a:pt x="6137" y="61369"/>
                  </a:lnTo>
                  <a:lnTo>
                    <a:pt x="24548" y="82848"/>
                  </a:lnTo>
                  <a:lnTo>
                    <a:pt x="82848" y="125806"/>
                  </a:lnTo>
                  <a:lnTo>
                    <a:pt x="196381" y="205586"/>
                  </a:lnTo>
                  <a:lnTo>
                    <a:pt x="300709" y="270024"/>
                  </a:lnTo>
                  <a:lnTo>
                    <a:pt x="423447" y="337530"/>
                  </a:lnTo>
                  <a:lnTo>
                    <a:pt x="533911" y="389694"/>
                  </a:lnTo>
                  <a:lnTo>
                    <a:pt x="625965" y="432652"/>
                  </a:lnTo>
                  <a:lnTo>
                    <a:pt x="711882" y="466405"/>
                  </a:lnTo>
                  <a:lnTo>
                    <a:pt x="807004" y="506295"/>
                  </a:lnTo>
                  <a:lnTo>
                    <a:pt x="972701" y="564596"/>
                  </a:lnTo>
                  <a:lnTo>
                    <a:pt x="1107713" y="607554"/>
                  </a:lnTo>
                  <a:lnTo>
                    <a:pt x="1304094" y="662786"/>
                  </a:lnTo>
                  <a:lnTo>
                    <a:pt x="1466722" y="702676"/>
                  </a:lnTo>
                  <a:lnTo>
                    <a:pt x="1687651" y="748703"/>
                  </a:lnTo>
                  <a:lnTo>
                    <a:pt x="1841074" y="767114"/>
                  </a:lnTo>
                  <a:lnTo>
                    <a:pt x="2080413" y="776319"/>
                  </a:lnTo>
                  <a:lnTo>
                    <a:pt x="2249178" y="779388"/>
                  </a:lnTo>
                  <a:lnTo>
                    <a:pt x="2421012" y="779388"/>
                  </a:lnTo>
                  <a:lnTo>
                    <a:pt x="2595914" y="770182"/>
                  </a:lnTo>
                  <a:lnTo>
                    <a:pt x="2675694" y="767114"/>
                  </a:lnTo>
                  <a:lnTo>
                    <a:pt x="2865938" y="767114"/>
                  </a:lnTo>
                  <a:lnTo>
                    <a:pt x="3163578" y="767114"/>
                  </a:lnTo>
                  <a:lnTo>
                    <a:pt x="3366097" y="767114"/>
                  </a:lnTo>
                  <a:lnTo>
                    <a:pt x="3436671" y="751771"/>
                  </a:lnTo>
                  <a:lnTo>
                    <a:pt x="3525656" y="718018"/>
                  </a:lnTo>
                  <a:lnTo>
                    <a:pt x="3697490" y="527774"/>
                  </a:lnTo>
                  <a:lnTo>
                    <a:pt x="3709764" y="469473"/>
                  </a:lnTo>
                  <a:lnTo>
                    <a:pt x="3734311" y="389694"/>
                  </a:lnTo>
                  <a:lnTo>
                    <a:pt x="3758859" y="316051"/>
                  </a:lnTo>
                  <a:lnTo>
                    <a:pt x="3761927" y="282298"/>
                  </a:lnTo>
                  <a:lnTo>
                    <a:pt x="3758859" y="270024"/>
                  </a:lnTo>
                  <a:cubicBezTo>
                    <a:pt x="3742567" y="263507"/>
                    <a:pt x="3749025" y="263887"/>
                    <a:pt x="3740448" y="263887"/>
                  </a:cubicBezTo>
                  <a:lnTo>
                    <a:pt x="3722037" y="273092"/>
                  </a:lnTo>
                  <a:lnTo>
                    <a:pt x="3660668" y="328324"/>
                  </a:lnTo>
                  <a:lnTo>
                    <a:pt x="3587025" y="383557"/>
                  </a:lnTo>
                  <a:lnTo>
                    <a:pt x="3525656" y="423447"/>
                  </a:lnTo>
                  <a:lnTo>
                    <a:pt x="3461219" y="460268"/>
                  </a:lnTo>
                  <a:lnTo>
                    <a:pt x="3396781" y="487884"/>
                  </a:lnTo>
                  <a:lnTo>
                    <a:pt x="3320070" y="509363"/>
                  </a:lnTo>
                  <a:lnTo>
                    <a:pt x="3264837" y="521637"/>
                  </a:lnTo>
                  <a:lnTo>
                    <a:pt x="3163578" y="524706"/>
                  </a:lnTo>
                  <a:lnTo>
                    <a:pt x="2908897" y="530843"/>
                  </a:lnTo>
                  <a:lnTo>
                    <a:pt x="2552956" y="540048"/>
                  </a:lnTo>
                  <a:lnTo>
                    <a:pt x="2215425" y="546185"/>
                  </a:lnTo>
                  <a:lnTo>
                    <a:pt x="1997565" y="536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7">
              <a:extLst>
                <a:ext uri="{FF2B5EF4-FFF2-40B4-BE49-F238E27FC236}">
                  <a16:creationId xmlns:a16="http://schemas.microsoft.com/office/drawing/2014/main" id="{1A6862BD-0740-49D7-ADF9-2264C5DB35D2}"/>
                </a:ext>
              </a:extLst>
            </p:cNvPr>
            <p:cNvSpPr/>
            <p:nvPr/>
          </p:nvSpPr>
          <p:spPr>
            <a:xfrm rot="16200000">
              <a:off x="1560512" y="3238501"/>
              <a:ext cx="4124325" cy="1346200"/>
            </a:xfrm>
            <a:custGeom>
              <a:avLst/>
              <a:gdLst>
                <a:gd name="connsiteX0" fmla="*/ 2703153 w 4124811"/>
                <a:gd name="connsiteY0" fmla="*/ 1011179 h 1344902"/>
                <a:gd name="connsiteX1" fmla="*/ 2316035 w 4124811"/>
                <a:gd name="connsiteY1" fmla="*/ 1011179 h 1344902"/>
                <a:gd name="connsiteX2" fmla="*/ 2149173 w 4124811"/>
                <a:gd name="connsiteY2" fmla="*/ 1011179 h 1344902"/>
                <a:gd name="connsiteX3" fmla="*/ 1942265 w 4124811"/>
                <a:gd name="connsiteY3" fmla="*/ 1011179 h 1344902"/>
                <a:gd name="connsiteX4" fmla="*/ 1471717 w 4124811"/>
                <a:gd name="connsiteY4" fmla="*/ 1011179 h 1344902"/>
                <a:gd name="connsiteX5" fmla="*/ 1061238 w 4124811"/>
                <a:gd name="connsiteY5" fmla="*/ 1011179 h 1344902"/>
                <a:gd name="connsiteX6" fmla="*/ 630736 w 4124811"/>
                <a:gd name="connsiteY6" fmla="*/ 1011179 h 1344902"/>
                <a:gd name="connsiteX7" fmla="*/ 567328 w 4124811"/>
                <a:gd name="connsiteY7" fmla="*/ 1001168 h 1344902"/>
                <a:gd name="connsiteX8" fmla="*/ 113465 w 4124811"/>
                <a:gd name="connsiteY8" fmla="*/ 951109 h 1344902"/>
                <a:gd name="connsiteX9" fmla="*/ 66744 w 4124811"/>
                <a:gd name="connsiteY9" fmla="*/ 964458 h 1344902"/>
                <a:gd name="connsiteX10" fmla="*/ 33372 w 4124811"/>
                <a:gd name="connsiteY10" fmla="*/ 977807 h 1344902"/>
                <a:gd name="connsiteX11" fmla="*/ 10011 w 4124811"/>
                <a:gd name="connsiteY11" fmla="*/ 994493 h 1344902"/>
                <a:gd name="connsiteX12" fmla="*/ 3337 w 4124811"/>
                <a:gd name="connsiteY12" fmla="*/ 1004505 h 1344902"/>
                <a:gd name="connsiteX13" fmla="*/ 0 w 4124811"/>
                <a:gd name="connsiteY13" fmla="*/ 1017854 h 1344902"/>
                <a:gd name="connsiteX14" fmla="*/ 3337 w 4124811"/>
                <a:gd name="connsiteY14" fmla="*/ 1031203 h 1344902"/>
                <a:gd name="connsiteX15" fmla="*/ 20023 w 4124811"/>
                <a:gd name="connsiteY15" fmla="*/ 1054563 h 1344902"/>
                <a:gd name="connsiteX16" fmla="*/ 53395 w 4124811"/>
                <a:gd name="connsiteY16" fmla="*/ 1087935 h 1344902"/>
                <a:gd name="connsiteX17" fmla="*/ 113465 w 4124811"/>
                <a:gd name="connsiteY17" fmla="*/ 1134657 h 1344902"/>
                <a:gd name="connsiteX18" fmla="*/ 186884 w 4124811"/>
                <a:gd name="connsiteY18" fmla="*/ 1174703 h 1344902"/>
                <a:gd name="connsiteX19" fmla="*/ 250292 w 4124811"/>
                <a:gd name="connsiteY19" fmla="*/ 1204738 h 1344902"/>
                <a:gd name="connsiteX20" fmla="*/ 337060 w 4124811"/>
                <a:gd name="connsiteY20" fmla="*/ 1231436 h 1344902"/>
                <a:gd name="connsiteX21" fmla="*/ 417153 w 4124811"/>
                <a:gd name="connsiteY21" fmla="*/ 1251459 h 1344902"/>
                <a:gd name="connsiteX22" fmla="*/ 480560 w 4124811"/>
                <a:gd name="connsiteY22" fmla="*/ 1258134 h 1344902"/>
                <a:gd name="connsiteX23" fmla="*/ 560654 w 4124811"/>
                <a:gd name="connsiteY23" fmla="*/ 1251459 h 1344902"/>
                <a:gd name="connsiteX24" fmla="*/ 814283 w 4124811"/>
                <a:gd name="connsiteY24" fmla="*/ 1238111 h 1344902"/>
                <a:gd name="connsiteX25" fmla="*/ 1024528 w 4124811"/>
                <a:gd name="connsiteY25" fmla="*/ 1234773 h 1344902"/>
                <a:gd name="connsiteX26" fmla="*/ 1351576 w 4124811"/>
                <a:gd name="connsiteY26" fmla="*/ 1234773 h 1344902"/>
                <a:gd name="connsiteX27" fmla="*/ 1782079 w 4124811"/>
                <a:gd name="connsiteY27" fmla="*/ 1234773 h 1344902"/>
                <a:gd name="connsiteX28" fmla="*/ 2182546 w 4124811"/>
                <a:gd name="connsiteY28" fmla="*/ 1234773 h 1344902"/>
                <a:gd name="connsiteX29" fmla="*/ 2586350 w 4124811"/>
                <a:gd name="connsiteY29" fmla="*/ 1234773 h 1344902"/>
                <a:gd name="connsiteX30" fmla="*/ 2993492 w 4124811"/>
                <a:gd name="connsiteY30" fmla="*/ 1234773 h 1344902"/>
                <a:gd name="connsiteX31" fmla="*/ 3360587 w 4124811"/>
                <a:gd name="connsiteY31" fmla="*/ 1234773 h 1344902"/>
                <a:gd name="connsiteX32" fmla="*/ 3697646 w 4124811"/>
                <a:gd name="connsiteY32" fmla="*/ 1238111 h 1344902"/>
                <a:gd name="connsiteX33" fmla="*/ 3734356 w 4124811"/>
                <a:gd name="connsiteY33" fmla="*/ 1244785 h 1344902"/>
                <a:gd name="connsiteX34" fmla="*/ 3761054 w 4124811"/>
                <a:gd name="connsiteY34" fmla="*/ 1258134 h 1344902"/>
                <a:gd name="connsiteX35" fmla="*/ 3781077 w 4124811"/>
                <a:gd name="connsiteY35" fmla="*/ 1271483 h 1344902"/>
                <a:gd name="connsiteX36" fmla="*/ 3787752 w 4124811"/>
                <a:gd name="connsiteY36" fmla="*/ 1281495 h 1344902"/>
                <a:gd name="connsiteX37" fmla="*/ 3801100 w 4124811"/>
                <a:gd name="connsiteY37" fmla="*/ 1298181 h 1344902"/>
                <a:gd name="connsiteX38" fmla="*/ 3814449 w 4124811"/>
                <a:gd name="connsiteY38" fmla="*/ 1314867 h 1344902"/>
                <a:gd name="connsiteX39" fmla="*/ 3834473 w 4124811"/>
                <a:gd name="connsiteY39" fmla="*/ 1331553 h 1344902"/>
                <a:gd name="connsiteX40" fmla="*/ 3854496 w 4124811"/>
                <a:gd name="connsiteY40" fmla="*/ 1341565 h 1344902"/>
                <a:gd name="connsiteX41" fmla="*/ 3871182 w 4124811"/>
                <a:gd name="connsiteY41" fmla="*/ 1344902 h 1344902"/>
                <a:gd name="connsiteX42" fmla="*/ 3901217 w 4124811"/>
                <a:gd name="connsiteY42" fmla="*/ 1344902 h 1344902"/>
                <a:gd name="connsiteX43" fmla="*/ 3944601 w 4124811"/>
                <a:gd name="connsiteY43" fmla="*/ 1328216 h 1344902"/>
                <a:gd name="connsiteX44" fmla="*/ 3981311 w 4124811"/>
                <a:gd name="connsiteY44" fmla="*/ 1298181 h 1344902"/>
                <a:gd name="connsiteX45" fmla="*/ 4031369 w 4124811"/>
                <a:gd name="connsiteY45" fmla="*/ 1244785 h 1344902"/>
                <a:gd name="connsiteX46" fmla="*/ 4081427 w 4124811"/>
                <a:gd name="connsiteY46" fmla="*/ 1161354 h 1344902"/>
                <a:gd name="connsiteX47" fmla="*/ 4124811 w 4124811"/>
                <a:gd name="connsiteY47" fmla="*/ 1087935 h 1344902"/>
                <a:gd name="connsiteX48" fmla="*/ 4124811 w 4124811"/>
                <a:gd name="connsiteY48" fmla="*/ 1077924 h 1344902"/>
                <a:gd name="connsiteX49" fmla="*/ 4111463 w 4124811"/>
                <a:gd name="connsiteY49" fmla="*/ 1061238 h 1344902"/>
                <a:gd name="connsiteX50" fmla="*/ 4081427 w 4124811"/>
                <a:gd name="connsiteY50" fmla="*/ 1011179 h 1344902"/>
                <a:gd name="connsiteX51" fmla="*/ 4058067 w 4124811"/>
                <a:gd name="connsiteY51" fmla="*/ 961121 h 1344902"/>
                <a:gd name="connsiteX52" fmla="*/ 4034706 w 4124811"/>
                <a:gd name="connsiteY52" fmla="*/ 881027 h 1344902"/>
                <a:gd name="connsiteX53" fmla="*/ 3994660 w 4124811"/>
                <a:gd name="connsiteY53" fmla="*/ 724178 h 1344902"/>
                <a:gd name="connsiteX54" fmla="*/ 3954613 w 4124811"/>
                <a:gd name="connsiteY54" fmla="*/ 557316 h 1344902"/>
                <a:gd name="connsiteX55" fmla="*/ 3937927 w 4124811"/>
                <a:gd name="connsiteY55" fmla="*/ 470549 h 1344902"/>
                <a:gd name="connsiteX56" fmla="*/ 3921241 w 4124811"/>
                <a:gd name="connsiteY56" fmla="*/ 397130 h 1344902"/>
                <a:gd name="connsiteX57" fmla="*/ 3904554 w 4124811"/>
                <a:gd name="connsiteY57" fmla="*/ 303687 h 1344902"/>
                <a:gd name="connsiteX58" fmla="*/ 3887868 w 4124811"/>
                <a:gd name="connsiteY58" fmla="*/ 200233 h 1344902"/>
                <a:gd name="connsiteX59" fmla="*/ 3881194 w 4124811"/>
                <a:gd name="connsiteY59" fmla="*/ 116803 h 1344902"/>
                <a:gd name="connsiteX60" fmla="*/ 3887868 w 4124811"/>
                <a:gd name="connsiteY60" fmla="*/ 63407 h 1344902"/>
                <a:gd name="connsiteX61" fmla="*/ 3897880 w 4124811"/>
                <a:gd name="connsiteY61" fmla="*/ 0 h 1344902"/>
                <a:gd name="connsiteX62" fmla="*/ 3684298 w 4124811"/>
                <a:gd name="connsiteY62" fmla="*/ 210245 h 1344902"/>
                <a:gd name="connsiteX63" fmla="*/ 3737693 w 4124811"/>
                <a:gd name="connsiteY63" fmla="*/ 380443 h 1344902"/>
                <a:gd name="connsiteX64" fmla="*/ 3791089 w 4124811"/>
                <a:gd name="connsiteY64" fmla="*/ 547305 h 1344902"/>
                <a:gd name="connsiteX65" fmla="*/ 3827798 w 4124811"/>
                <a:gd name="connsiteY65" fmla="*/ 707492 h 1344902"/>
                <a:gd name="connsiteX66" fmla="*/ 3854496 w 4124811"/>
                <a:gd name="connsiteY66" fmla="*/ 857667 h 1344902"/>
                <a:gd name="connsiteX67" fmla="*/ 3864508 w 4124811"/>
                <a:gd name="connsiteY67" fmla="*/ 951109 h 1344902"/>
                <a:gd name="connsiteX68" fmla="*/ 3861171 w 4124811"/>
                <a:gd name="connsiteY68" fmla="*/ 977807 h 1344902"/>
                <a:gd name="connsiteX69" fmla="*/ 3847822 w 4124811"/>
                <a:gd name="connsiteY69" fmla="*/ 997830 h 1344902"/>
                <a:gd name="connsiteX70" fmla="*/ 3821124 w 4124811"/>
                <a:gd name="connsiteY70" fmla="*/ 1011179 h 1344902"/>
                <a:gd name="connsiteX71" fmla="*/ 3731019 w 4124811"/>
                <a:gd name="connsiteY71" fmla="*/ 1014516 h 1344902"/>
                <a:gd name="connsiteX72" fmla="*/ 3310528 w 4124811"/>
                <a:gd name="connsiteY72" fmla="*/ 1011179 h 1344902"/>
                <a:gd name="connsiteX73" fmla="*/ 3113632 w 4124811"/>
                <a:gd name="connsiteY73" fmla="*/ 1014516 h 1344902"/>
                <a:gd name="connsiteX74" fmla="*/ 2903387 w 4124811"/>
                <a:gd name="connsiteY74" fmla="*/ 1011179 h 1344902"/>
                <a:gd name="connsiteX75" fmla="*/ 2703153 w 4124811"/>
                <a:gd name="connsiteY75" fmla="*/ 1011179 h 13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24811" h="1344902">
                  <a:moveTo>
                    <a:pt x="2703153" y="1011179"/>
                  </a:moveTo>
                  <a:lnTo>
                    <a:pt x="2316035" y="1011179"/>
                  </a:lnTo>
                  <a:lnTo>
                    <a:pt x="2149173" y="1011179"/>
                  </a:lnTo>
                  <a:lnTo>
                    <a:pt x="1942265" y="1011179"/>
                  </a:lnTo>
                  <a:lnTo>
                    <a:pt x="1471717" y="1011179"/>
                  </a:lnTo>
                  <a:lnTo>
                    <a:pt x="1061238" y="1011179"/>
                  </a:lnTo>
                  <a:lnTo>
                    <a:pt x="630736" y="1011179"/>
                  </a:lnTo>
                  <a:lnTo>
                    <a:pt x="567328" y="1001168"/>
                  </a:lnTo>
                  <a:lnTo>
                    <a:pt x="113465" y="951109"/>
                  </a:lnTo>
                  <a:lnTo>
                    <a:pt x="66744" y="964458"/>
                  </a:lnTo>
                  <a:lnTo>
                    <a:pt x="33372" y="977807"/>
                  </a:lnTo>
                  <a:lnTo>
                    <a:pt x="10011" y="994493"/>
                  </a:lnTo>
                  <a:lnTo>
                    <a:pt x="3337" y="1004505"/>
                  </a:lnTo>
                  <a:lnTo>
                    <a:pt x="0" y="1017854"/>
                  </a:lnTo>
                  <a:lnTo>
                    <a:pt x="3337" y="1031203"/>
                  </a:lnTo>
                  <a:lnTo>
                    <a:pt x="20023" y="1054563"/>
                  </a:lnTo>
                  <a:lnTo>
                    <a:pt x="53395" y="1087935"/>
                  </a:lnTo>
                  <a:lnTo>
                    <a:pt x="113465" y="1134657"/>
                  </a:lnTo>
                  <a:lnTo>
                    <a:pt x="186884" y="1174703"/>
                  </a:lnTo>
                  <a:lnTo>
                    <a:pt x="250292" y="1204738"/>
                  </a:lnTo>
                  <a:lnTo>
                    <a:pt x="337060" y="1231436"/>
                  </a:lnTo>
                  <a:lnTo>
                    <a:pt x="417153" y="1251459"/>
                  </a:lnTo>
                  <a:lnTo>
                    <a:pt x="480560" y="1258134"/>
                  </a:lnTo>
                  <a:lnTo>
                    <a:pt x="560654" y="1251459"/>
                  </a:lnTo>
                  <a:lnTo>
                    <a:pt x="814283" y="1238111"/>
                  </a:lnTo>
                  <a:lnTo>
                    <a:pt x="1024528" y="1234773"/>
                  </a:lnTo>
                  <a:lnTo>
                    <a:pt x="1351576" y="1234773"/>
                  </a:lnTo>
                  <a:lnTo>
                    <a:pt x="1782079" y="1234773"/>
                  </a:lnTo>
                  <a:lnTo>
                    <a:pt x="2182546" y="1234773"/>
                  </a:lnTo>
                  <a:lnTo>
                    <a:pt x="2586350" y="1234773"/>
                  </a:lnTo>
                  <a:lnTo>
                    <a:pt x="2993492" y="1234773"/>
                  </a:lnTo>
                  <a:lnTo>
                    <a:pt x="3360587" y="1234773"/>
                  </a:lnTo>
                  <a:lnTo>
                    <a:pt x="3697646" y="1238111"/>
                  </a:lnTo>
                  <a:lnTo>
                    <a:pt x="3734356" y="1244785"/>
                  </a:lnTo>
                  <a:lnTo>
                    <a:pt x="3761054" y="1258134"/>
                  </a:lnTo>
                  <a:lnTo>
                    <a:pt x="3781077" y="1271483"/>
                  </a:lnTo>
                  <a:lnTo>
                    <a:pt x="3787752" y="1281495"/>
                  </a:lnTo>
                  <a:lnTo>
                    <a:pt x="3801100" y="1298181"/>
                  </a:lnTo>
                  <a:lnTo>
                    <a:pt x="3814449" y="1314867"/>
                  </a:lnTo>
                  <a:lnTo>
                    <a:pt x="3834473" y="1331553"/>
                  </a:lnTo>
                  <a:lnTo>
                    <a:pt x="3854496" y="1341565"/>
                  </a:lnTo>
                  <a:lnTo>
                    <a:pt x="3871182" y="1344902"/>
                  </a:lnTo>
                  <a:lnTo>
                    <a:pt x="3901217" y="1344902"/>
                  </a:lnTo>
                  <a:lnTo>
                    <a:pt x="3944601" y="1328216"/>
                  </a:lnTo>
                  <a:lnTo>
                    <a:pt x="3981311" y="1298181"/>
                  </a:lnTo>
                  <a:lnTo>
                    <a:pt x="4031369" y="1244785"/>
                  </a:lnTo>
                  <a:lnTo>
                    <a:pt x="4081427" y="1161354"/>
                  </a:lnTo>
                  <a:lnTo>
                    <a:pt x="4124811" y="1087935"/>
                  </a:lnTo>
                  <a:lnTo>
                    <a:pt x="4124811" y="1077924"/>
                  </a:lnTo>
                  <a:lnTo>
                    <a:pt x="4111463" y="1061238"/>
                  </a:lnTo>
                  <a:lnTo>
                    <a:pt x="4081427" y="1011179"/>
                  </a:lnTo>
                  <a:lnTo>
                    <a:pt x="4058067" y="961121"/>
                  </a:lnTo>
                  <a:lnTo>
                    <a:pt x="4034706" y="881027"/>
                  </a:lnTo>
                  <a:lnTo>
                    <a:pt x="3994660" y="724178"/>
                  </a:lnTo>
                  <a:lnTo>
                    <a:pt x="3954613" y="557316"/>
                  </a:lnTo>
                  <a:lnTo>
                    <a:pt x="3937927" y="470549"/>
                  </a:lnTo>
                  <a:lnTo>
                    <a:pt x="3921241" y="397130"/>
                  </a:lnTo>
                  <a:lnTo>
                    <a:pt x="3904554" y="303687"/>
                  </a:lnTo>
                  <a:lnTo>
                    <a:pt x="3887868" y="200233"/>
                  </a:lnTo>
                  <a:lnTo>
                    <a:pt x="3881194" y="116803"/>
                  </a:lnTo>
                  <a:lnTo>
                    <a:pt x="3887868" y="63407"/>
                  </a:lnTo>
                  <a:lnTo>
                    <a:pt x="3897880" y="0"/>
                  </a:lnTo>
                  <a:lnTo>
                    <a:pt x="3684298" y="210245"/>
                  </a:lnTo>
                  <a:lnTo>
                    <a:pt x="3737693" y="380443"/>
                  </a:lnTo>
                  <a:lnTo>
                    <a:pt x="3791089" y="547305"/>
                  </a:lnTo>
                  <a:lnTo>
                    <a:pt x="3827798" y="707492"/>
                  </a:lnTo>
                  <a:lnTo>
                    <a:pt x="3854496" y="857667"/>
                  </a:lnTo>
                  <a:lnTo>
                    <a:pt x="3864508" y="951109"/>
                  </a:lnTo>
                  <a:lnTo>
                    <a:pt x="3861171" y="977807"/>
                  </a:lnTo>
                  <a:lnTo>
                    <a:pt x="3847822" y="997830"/>
                  </a:lnTo>
                  <a:lnTo>
                    <a:pt x="3821124" y="1011179"/>
                  </a:lnTo>
                  <a:lnTo>
                    <a:pt x="3731019" y="1014516"/>
                  </a:lnTo>
                  <a:lnTo>
                    <a:pt x="3310528" y="1011179"/>
                  </a:lnTo>
                  <a:lnTo>
                    <a:pt x="3113632" y="1014516"/>
                  </a:lnTo>
                  <a:lnTo>
                    <a:pt x="2903387" y="1011179"/>
                  </a:lnTo>
                  <a:lnTo>
                    <a:pt x="2703153" y="10111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8">
              <a:extLst>
                <a:ext uri="{FF2B5EF4-FFF2-40B4-BE49-F238E27FC236}">
                  <a16:creationId xmlns:a16="http://schemas.microsoft.com/office/drawing/2014/main" id="{3A8C838A-F857-408A-9143-9F05F61954A2}"/>
                </a:ext>
              </a:extLst>
            </p:cNvPr>
            <p:cNvSpPr/>
            <p:nvPr/>
          </p:nvSpPr>
          <p:spPr>
            <a:xfrm rot="16200000">
              <a:off x="3346451" y="5346700"/>
              <a:ext cx="665162" cy="573087"/>
            </a:xfrm>
            <a:custGeom>
              <a:avLst/>
              <a:gdLst>
                <a:gd name="connsiteX0" fmla="*/ 511969 w 664369"/>
                <a:gd name="connsiteY0" fmla="*/ 216694 h 573882"/>
                <a:gd name="connsiteX1" fmla="*/ 490538 w 664369"/>
                <a:gd name="connsiteY1" fmla="*/ 333375 h 573882"/>
                <a:gd name="connsiteX2" fmla="*/ 481013 w 664369"/>
                <a:gd name="connsiteY2" fmla="*/ 414338 h 573882"/>
                <a:gd name="connsiteX3" fmla="*/ 481013 w 664369"/>
                <a:gd name="connsiteY3" fmla="*/ 457200 h 573882"/>
                <a:gd name="connsiteX4" fmla="*/ 485775 w 664369"/>
                <a:gd name="connsiteY4" fmla="*/ 490538 h 573882"/>
                <a:gd name="connsiteX5" fmla="*/ 500063 w 664369"/>
                <a:gd name="connsiteY5" fmla="*/ 519113 h 573882"/>
                <a:gd name="connsiteX6" fmla="*/ 516732 w 664369"/>
                <a:gd name="connsiteY6" fmla="*/ 538163 h 573882"/>
                <a:gd name="connsiteX7" fmla="*/ 538163 w 664369"/>
                <a:gd name="connsiteY7" fmla="*/ 550069 h 573882"/>
                <a:gd name="connsiteX8" fmla="*/ 571500 w 664369"/>
                <a:gd name="connsiteY8" fmla="*/ 561975 h 573882"/>
                <a:gd name="connsiteX9" fmla="*/ 664369 w 664369"/>
                <a:gd name="connsiteY9" fmla="*/ 573882 h 573882"/>
                <a:gd name="connsiteX10" fmla="*/ 0 w 664369"/>
                <a:gd name="connsiteY10" fmla="*/ 557213 h 573882"/>
                <a:gd name="connsiteX11" fmla="*/ 33338 w 664369"/>
                <a:gd name="connsiteY11" fmla="*/ 535782 h 573882"/>
                <a:gd name="connsiteX12" fmla="*/ 90488 w 664369"/>
                <a:gd name="connsiteY12" fmla="*/ 511969 h 573882"/>
                <a:gd name="connsiteX13" fmla="*/ 142875 w 664369"/>
                <a:gd name="connsiteY13" fmla="*/ 483394 h 573882"/>
                <a:gd name="connsiteX14" fmla="*/ 209550 w 664369"/>
                <a:gd name="connsiteY14" fmla="*/ 431007 h 573882"/>
                <a:gd name="connsiteX15" fmla="*/ 280988 w 664369"/>
                <a:gd name="connsiteY15" fmla="*/ 364332 h 573882"/>
                <a:gd name="connsiteX16" fmla="*/ 347663 w 664369"/>
                <a:gd name="connsiteY16" fmla="*/ 288132 h 573882"/>
                <a:gd name="connsiteX17" fmla="*/ 411957 w 664369"/>
                <a:gd name="connsiteY17" fmla="*/ 190500 h 573882"/>
                <a:gd name="connsiteX18" fmla="*/ 485775 w 664369"/>
                <a:gd name="connsiteY18" fmla="*/ 54769 h 573882"/>
                <a:gd name="connsiteX19" fmla="*/ 502444 w 664369"/>
                <a:gd name="connsiteY19" fmla="*/ 19050 h 573882"/>
                <a:gd name="connsiteX20" fmla="*/ 509588 w 664369"/>
                <a:gd name="connsiteY20" fmla="*/ 11907 h 573882"/>
                <a:gd name="connsiteX21" fmla="*/ 528638 w 664369"/>
                <a:gd name="connsiteY21" fmla="*/ 4763 h 573882"/>
                <a:gd name="connsiteX22" fmla="*/ 545307 w 664369"/>
                <a:gd name="connsiteY22" fmla="*/ 0 h 573882"/>
                <a:gd name="connsiteX23" fmla="*/ 554832 w 664369"/>
                <a:gd name="connsiteY23" fmla="*/ 2382 h 573882"/>
                <a:gd name="connsiteX24" fmla="*/ 557213 w 664369"/>
                <a:gd name="connsiteY24" fmla="*/ 7144 h 573882"/>
                <a:gd name="connsiteX25" fmla="*/ 561975 w 664369"/>
                <a:gd name="connsiteY25" fmla="*/ 21432 h 573882"/>
                <a:gd name="connsiteX26" fmla="*/ 550069 w 664369"/>
                <a:gd name="connsiteY26" fmla="*/ 59532 h 573882"/>
                <a:gd name="connsiteX27" fmla="*/ 528638 w 664369"/>
                <a:gd name="connsiteY27" fmla="*/ 140494 h 573882"/>
                <a:gd name="connsiteX28" fmla="*/ 511969 w 664369"/>
                <a:gd name="connsiteY28" fmla="*/ 216694 h 57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4369" h="573882">
                  <a:moveTo>
                    <a:pt x="511969" y="216694"/>
                  </a:moveTo>
                  <a:lnTo>
                    <a:pt x="490538" y="333375"/>
                  </a:lnTo>
                  <a:lnTo>
                    <a:pt x="481013" y="414338"/>
                  </a:lnTo>
                  <a:lnTo>
                    <a:pt x="481013" y="457200"/>
                  </a:lnTo>
                  <a:lnTo>
                    <a:pt x="485775" y="490538"/>
                  </a:lnTo>
                  <a:lnTo>
                    <a:pt x="500063" y="519113"/>
                  </a:lnTo>
                  <a:lnTo>
                    <a:pt x="516732" y="538163"/>
                  </a:lnTo>
                  <a:lnTo>
                    <a:pt x="538163" y="550069"/>
                  </a:lnTo>
                  <a:lnTo>
                    <a:pt x="571500" y="561975"/>
                  </a:lnTo>
                  <a:lnTo>
                    <a:pt x="664369" y="573882"/>
                  </a:lnTo>
                  <a:lnTo>
                    <a:pt x="0" y="557213"/>
                  </a:lnTo>
                  <a:lnTo>
                    <a:pt x="33338" y="535782"/>
                  </a:lnTo>
                  <a:lnTo>
                    <a:pt x="90488" y="511969"/>
                  </a:lnTo>
                  <a:lnTo>
                    <a:pt x="142875" y="483394"/>
                  </a:lnTo>
                  <a:lnTo>
                    <a:pt x="209550" y="431007"/>
                  </a:lnTo>
                  <a:lnTo>
                    <a:pt x="280988" y="364332"/>
                  </a:lnTo>
                  <a:lnTo>
                    <a:pt x="347663" y="288132"/>
                  </a:lnTo>
                  <a:lnTo>
                    <a:pt x="411957" y="190500"/>
                  </a:lnTo>
                  <a:lnTo>
                    <a:pt x="485775" y="54769"/>
                  </a:lnTo>
                  <a:lnTo>
                    <a:pt x="502444" y="19050"/>
                  </a:lnTo>
                  <a:lnTo>
                    <a:pt x="509588" y="11907"/>
                  </a:lnTo>
                  <a:lnTo>
                    <a:pt x="528638" y="4763"/>
                  </a:lnTo>
                  <a:lnTo>
                    <a:pt x="545307" y="0"/>
                  </a:lnTo>
                  <a:lnTo>
                    <a:pt x="554832" y="2382"/>
                  </a:lnTo>
                  <a:lnTo>
                    <a:pt x="557213" y="7144"/>
                  </a:lnTo>
                  <a:lnTo>
                    <a:pt x="561975" y="21432"/>
                  </a:lnTo>
                  <a:lnTo>
                    <a:pt x="550069" y="59532"/>
                  </a:lnTo>
                  <a:lnTo>
                    <a:pt x="528638" y="140494"/>
                  </a:lnTo>
                  <a:lnTo>
                    <a:pt x="511969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0">
              <a:extLst>
                <a:ext uri="{FF2B5EF4-FFF2-40B4-BE49-F238E27FC236}">
                  <a16:creationId xmlns:a16="http://schemas.microsoft.com/office/drawing/2014/main" id="{054C1582-ACEB-41CA-8275-BBA5F70E0F5E}"/>
                </a:ext>
              </a:extLst>
            </p:cNvPr>
            <p:cNvSpPr/>
            <p:nvPr/>
          </p:nvSpPr>
          <p:spPr>
            <a:xfrm rot="16200000">
              <a:off x="3435351" y="2574925"/>
              <a:ext cx="347662" cy="833437"/>
            </a:xfrm>
            <a:custGeom>
              <a:avLst/>
              <a:gdLst>
                <a:gd name="connsiteX0" fmla="*/ 76200 w 347663"/>
                <a:gd name="connsiteY0" fmla="*/ 266700 h 833438"/>
                <a:gd name="connsiteX1" fmla="*/ 54769 w 347663"/>
                <a:gd name="connsiteY1" fmla="*/ 185738 h 833438"/>
                <a:gd name="connsiteX2" fmla="*/ 0 w 347663"/>
                <a:gd name="connsiteY2" fmla="*/ 0 h 833438"/>
                <a:gd name="connsiteX3" fmla="*/ 169069 w 347663"/>
                <a:gd name="connsiteY3" fmla="*/ 4763 h 833438"/>
                <a:gd name="connsiteX4" fmla="*/ 223838 w 347663"/>
                <a:gd name="connsiteY4" fmla="*/ 261938 h 833438"/>
                <a:gd name="connsiteX5" fmla="*/ 285750 w 347663"/>
                <a:gd name="connsiteY5" fmla="*/ 535782 h 833438"/>
                <a:gd name="connsiteX6" fmla="*/ 347663 w 347663"/>
                <a:gd name="connsiteY6" fmla="*/ 823913 h 833438"/>
                <a:gd name="connsiteX7" fmla="*/ 190500 w 347663"/>
                <a:gd name="connsiteY7" fmla="*/ 833438 h 833438"/>
                <a:gd name="connsiteX8" fmla="*/ 154782 w 347663"/>
                <a:gd name="connsiteY8" fmla="*/ 614363 h 833438"/>
                <a:gd name="connsiteX9" fmla="*/ 109538 w 347663"/>
                <a:gd name="connsiteY9" fmla="*/ 409575 h 833438"/>
                <a:gd name="connsiteX10" fmla="*/ 76200 w 347663"/>
                <a:gd name="connsiteY10" fmla="*/ 266700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833438">
                  <a:moveTo>
                    <a:pt x="76200" y="266700"/>
                  </a:moveTo>
                  <a:lnTo>
                    <a:pt x="54769" y="185738"/>
                  </a:lnTo>
                  <a:lnTo>
                    <a:pt x="0" y="0"/>
                  </a:lnTo>
                  <a:lnTo>
                    <a:pt x="169069" y="4763"/>
                  </a:lnTo>
                  <a:lnTo>
                    <a:pt x="223838" y="261938"/>
                  </a:lnTo>
                  <a:lnTo>
                    <a:pt x="285750" y="535782"/>
                  </a:lnTo>
                  <a:lnTo>
                    <a:pt x="347663" y="823913"/>
                  </a:lnTo>
                  <a:lnTo>
                    <a:pt x="190500" y="833438"/>
                  </a:lnTo>
                  <a:lnTo>
                    <a:pt x="154782" y="614363"/>
                  </a:lnTo>
                  <a:lnTo>
                    <a:pt x="109538" y="409575"/>
                  </a:lnTo>
                  <a:lnTo>
                    <a:pt x="762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9">
              <a:extLst>
                <a:ext uri="{FF2B5EF4-FFF2-40B4-BE49-F238E27FC236}">
                  <a16:creationId xmlns:a16="http://schemas.microsoft.com/office/drawing/2014/main" id="{8020B24F-E4DB-4BCF-AD2D-C42D8EFEA5FE}"/>
                </a:ext>
              </a:extLst>
            </p:cNvPr>
            <p:cNvSpPr/>
            <p:nvPr/>
          </p:nvSpPr>
          <p:spPr>
            <a:xfrm rot="16200000">
              <a:off x="3445669" y="3556794"/>
              <a:ext cx="328613" cy="822325"/>
            </a:xfrm>
            <a:custGeom>
              <a:avLst/>
              <a:gdLst>
                <a:gd name="connsiteX0" fmla="*/ 269081 w 328612"/>
                <a:gd name="connsiteY0" fmla="*/ 507206 h 821531"/>
                <a:gd name="connsiteX1" fmla="*/ 207169 w 328612"/>
                <a:gd name="connsiteY1" fmla="*/ 180975 h 821531"/>
                <a:gd name="connsiteX2" fmla="*/ 178594 w 328612"/>
                <a:gd name="connsiteY2" fmla="*/ 0 h 821531"/>
                <a:gd name="connsiteX3" fmla="*/ 0 w 328612"/>
                <a:gd name="connsiteY3" fmla="*/ 2381 h 821531"/>
                <a:gd name="connsiteX4" fmla="*/ 30956 w 328612"/>
                <a:gd name="connsiteY4" fmla="*/ 154781 h 821531"/>
                <a:gd name="connsiteX5" fmla="*/ 102394 w 328612"/>
                <a:gd name="connsiteY5" fmla="*/ 476250 h 821531"/>
                <a:gd name="connsiteX6" fmla="*/ 178594 w 328612"/>
                <a:gd name="connsiteY6" fmla="*/ 821531 h 821531"/>
                <a:gd name="connsiteX7" fmla="*/ 328612 w 328612"/>
                <a:gd name="connsiteY7" fmla="*/ 814388 h 821531"/>
                <a:gd name="connsiteX8" fmla="*/ 269081 w 328612"/>
                <a:gd name="connsiteY8" fmla="*/ 50720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12" h="821531">
                  <a:moveTo>
                    <a:pt x="269081" y="507206"/>
                  </a:moveTo>
                  <a:lnTo>
                    <a:pt x="207169" y="180975"/>
                  </a:lnTo>
                  <a:lnTo>
                    <a:pt x="178594" y="0"/>
                  </a:lnTo>
                  <a:lnTo>
                    <a:pt x="0" y="2381"/>
                  </a:lnTo>
                  <a:lnTo>
                    <a:pt x="30956" y="154781"/>
                  </a:lnTo>
                  <a:lnTo>
                    <a:pt x="102394" y="476250"/>
                  </a:lnTo>
                  <a:lnTo>
                    <a:pt x="178594" y="821531"/>
                  </a:lnTo>
                  <a:lnTo>
                    <a:pt x="328612" y="814388"/>
                  </a:lnTo>
                  <a:lnTo>
                    <a:pt x="26908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2">
              <a:extLst>
                <a:ext uri="{FF2B5EF4-FFF2-40B4-BE49-F238E27FC236}">
                  <a16:creationId xmlns:a16="http://schemas.microsoft.com/office/drawing/2014/main" id="{E69ABEB1-CC9F-4009-A2EB-9C77D8B8D24A}"/>
                </a:ext>
              </a:extLst>
            </p:cNvPr>
            <p:cNvSpPr/>
            <p:nvPr/>
          </p:nvSpPr>
          <p:spPr>
            <a:xfrm rot="16200000">
              <a:off x="4183062" y="1570038"/>
              <a:ext cx="1262063" cy="1023938"/>
            </a:xfrm>
            <a:custGeom>
              <a:avLst/>
              <a:gdLst>
                <a:gd name="connsiteX0" fmla="*/ 442912 w 1262062"/>
                <a:gd name="connsiteY0" fmla="*/ 388144 h 1023937"/>
                <a:gd name="connsiteX1" fmla="*/ 335756 w 1262062"/>
                <a:gd name="connsiteY1" fmla="*/ 295275 h 1023937"/>
                <a:gd name="connsiteX2" fmla="*/ 247650 w 1262062"/>
                <a:gd name="connsiteY2" fmla="*/ 216694 h 1023937"/>
                <a:gd name="connsiteX3" fmla="*/ 169069 w 1262062"/>
                <a:gd name="connsiteY3" fmla="*/ 142875 h 1023937"/>
                <a:gd name="connsiteX4" fmla="*/ 102394 w 1262062"/>
                <a:gd name="connsiteY4" fmla="*/ 78581 h 1023937"/>
                <a:gd name="connsiteX5" fmla="*/ 61912 w 1262062"/>
                <a:gd name="connsiteY5" fmla="*/ 38100 h 1023937"/>
                <a:gd name="connsiteX6" fmla="*/ 33337 w 1262062"/>
                <a:gd name="connsiteY6" fmla="*/ 9525 h 1023937"/>
                <a:gd name="connsiteX7" fmla="*/ 21431 w 1262062"/>
                <a:gd name="connsiteY7" fmla="*/ 0 h 1023937"/>
                <a:gd name="connsiteX8" fmla="*/ 14287 w 1262062"/>
                <a:gd name="connsiteY8" fmla="*/ 0 h 1023937"/>
                <a:gd name="connsiteX9" fmla="*/ 4762 w 1262062"/>
                <a:gd name="connsiteY9" fmla="*/ 2381 h 1023937"/>
                <a:gd name="connsiteX10" fmla="*/ 2381 w 1262062"/>
                <a:gd name="connsiteY10" fmla="*/ 7144 h 1023937"/>
                <a:gd name="connsiteX11" fmla="*/ 0 w 1262062"/>
                <a:gd name="connsiteY11" fmla="*/ 16669 h 1023937"/>
                <a:gd name="connsiteX12" fmla="*/ 7144 w 1262062"/>
                <a:gd name="connsiteY12" fmla="*/ 33337 h 1023937"/>
                <a:gd name="connsiteX13" fmla="*/ 50006 w 1262062"/>
                <a:gd name="connsiteY13" fmla="*/ 104775 h 1023937"/>
                <a:gd name="connsiteX14" fmla="*/ 188119 w 1262062"/>
                <a:gd name="connsiteY14" fmla="*/ 302419 h 1023937"/>
                <a:gd name="connsiteX15" fmla="*/ 319087 w 1262062"/>
                <a:gd name="connsiteY15" fmla="*/ 464344 h 1023937"/>
                <a:gd name="connsiteX16" fmla="*/ 407194 w 1262062"/>
                <a:gd name="connsiteY16" fmla="*/ 559594 h 1023937"/>
                <a:gd name="connsiteX17" fmla="*/ 490537 w 1262062"/>
                <a:gd name="connsiteY17" fmla="*/ 642937 h 1023937"/>
                <a:gd name="connsiteX18" fmla="*/ 576262 w 1262062"/>
                <a:gd name="connsiteY18" fmla="*/ 716756 h 1023937"/>
                <a:gd name="connsiteX19" fmla="*/ 626269 w 1262062"/>
                <a:gd name="connsiteY19" fmla="*/ 752475 h 1023937"/>
                <a:gd name="connsiteX20" fmla="*/ 762000 w 1262062"/>
                <a:gd name="connsiteY20" fmla="*/ 864394 h 1023937"/>
                <a:gd name="connsiteX21" fmla="*/ 842962 w 1262062"/>
                <a:gd name="connsiteY21" fmla="*/ 919162 h 1023937"/>
                <a:gd name="connsiteX22" fmla="*/ 885825 w 1262062"/>
                <a:gd name="connsiteY22" fmla="*/ 952500 h 1023937"/>
                <a:gd name="connsiteX23" fmla="*/ 921544 w 1262062"/>
                <a:gd name="connsiteY23" fmla="*/ 983456 h 1023937"/>
                <a:gd name="connsiteX24" fmla="*/ 950119 w 1262062"/>
                <a:gd name="connsiteY24" fmla="*/ 1016794 h 1023937"/>
                <a:gd name="connsiteX25" fmla="*/ 964406 w 1262062"/>
                <a:gd name="connsiteY25" fmla="*/ 1023937 h 1023937"/>
                <a:gd name="connsiteX26" fmla="*/ 992981 w 1262062"/>
                <a:gd name="connsiteY26" fmla="*/ 1021556 h 1023937"/>
                <a:gd name="connsiteX27" fmla="*/ 1042987 w 1262062"/>
                <a:gd name="connsiteY27" fmla="*/ 1002506 h 1023937"/>
                <a:gd name="connsiteX28" fmla="*/ 1081087 w 1262062"/>
                <a:gd name="connsiteY28" fmla="*/ 971550 h 1023937"/>
                <a:gd name="connsiteX29" fmla="*/ 1109662 w 1262062"/>
                <a:gd name="connsiteY29" fmla="*/ 940594 h 1023937"/>
                <a:gd name="connsiteX30" fmla="*/ 1135856 w 1262062"/>
                <a:gd name="connsiteY30" fmla="*/ 902494 h 1023937"/>
                <a:gd name="connsiteX31" fmla="*/ 1159669 w 1262062"/>
                <a:gd name="connsiteY31" fmla="*/ 859631 h 1023937"/>
                <a:gd name="connsiteX32" fmla="*/ 1185862 w 1262062"/>
                <a:gd name="connsiteY32" fmla="*/ 800100 h 1023937"/>
                <a:gd name="connsiteX33" fmla="*/ 1202531 w 1262062"/>
                <a:gd name="connsiteY33" fmla="*/ 747712 h 1023937"/>
                <a:gd name="connsiteX34" fmla="*/ 1216819 w 1262062"/>
                <a:gd name="connsiteY34" fmla="*/ 700087 h 1023937"/>
                <a:gd name="connsiteX35" fmla="*/ 1235869 w 1262062"/>
                <a:gd name="connsiteY35" fmla="*/ 631031 h 1023937"/>
                <a:gd name="connsiteX36" fmla="*/ 1245394 w 1262062"/>
                <a:gd name="connsiteY36" fmla="*/ 578644 h 1023937"/>
                <a:gd name="connsiteX37" fmla="*/ 1259681 w 1262062"/>
                <a:gd name="connsiteY37" fmla="*/ 545306 h 1023937"/>
                <a:gd name="connsiteX38" fmla="*/ 1262062 w 1262062"/>
                <a:gd name="connsiteY38" fmla="*/ 526256 h 1023937"/>
                <a:gd name="connsiteX39" fmla="*/ 1257300 w 1262062"/>
                <a:gd name="connsiteY39" fmla="*/ 516731 h 1023937"/>
                <a:gd name="connsiteX40" fmla="*/ 1245394 w 1262062"/>
                <a:gd name="connsiteY40" fmla="*/ 514350 h 1023937"/>
                <a:gd name="connsiteX41" fmla="*/ 1223962 w 1262062"/>
                <a:gd name="connsiteY41" fmla="*/ 519112 h 1023937"/>
                <a:gd name="connsiteX42" fmla="*/ 1209675 w 1262062"/>
                <a:gd name="connsiteY42" fmla="*/ 528637 h 1023937"/>
                <a:gd name="connsiteX43" fmla="*/ 1193006 w 1262062"/>
                <a:gd name="connsiteY43" fmla="*/ 545306 h 1023937"/>
                <a:gd name="connsiteX44" fmla="*/ 1166812 w 1262062"/>
                <a:gd name="connsiteY44" fmla="*/ 581025 h 1023937"/>
                <a:gd name="connsiteX45" fmla="*/ 1133475 w 1262062"/>
                <a:gd name="connsiteY45" fmla="*/ 621506 h 1023937"/>
                <a:gd name="connsiteX46" fmla="*/ 1076325 w 1262062"/>
                <a:gd name="connsiteY46" fmla="*/ 676275 h 1023937"/>
                <a:gd name="connsiteX47" fmla="*/ 1042987 w 1262062"/>
                <a:gd name="connsiteY47" fmla="*/ 700087 h 1023937"/>
                <a:gd name="connsiteX48" fmla="*/ 1016794 w 1262062"/>
                <a:gd name="connsiteY48" fmla="*/ 709612 h 1023937"/>
                <a:gd name="connsiteX49" fmla="*/ 1000125 w 1262062"/>
                <a:gd name="connsiteY49" fmla="*/ 711994 h 1023937"/>
                <a:gd name="connsiteX50" fmla="*/ 976312 w 1262062"/>
                <a:gd name="connsiteY50" fmla="*/ 709612 h 1023937"/>
                <a:gd name="connsiteX51" fmla="*/ 923925 w 1262062"/>
                <a:gd name="connsiteY51" fmla="*/ 692944 h 1023937"/>
                <a:gd name="connsiteX52" fmla="*/ 823912 w 1262062"/>
                <a:gd name="connsiteY52" fmla="*/ 645319 h 1023937"/>
                <a:gd name="connsiteX53" fmla="*/ 685800 w 1262062"/>
                <a:gd name="connsiteY53" fmla="*/ 566737 h 1023937"/>
                <a:gd name="connsiteX54" fmla="*/ 619125 w 1262062"/>
                <a:gd name="connsiteY54" fmla="*/ 523875 h 1023937"/>
                <a:gd name="connsiteX55" fmla="*/ 566737 w 1262062"/>
                <a:gd name="connsiteY55" fmla="*/ 485775 h 1023937"/>
                <a:gd name="connsiteX56" fmla="*/ 442912 w 1262062"/>
                <a:gd name="connsiteY56" fmla="*/ 388144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062" h="1023937">
                  <a:moveTo>
                    <a:pt x="442912" y="388144"/>
                  </a:moveTo>
                  <a:lnTo>
                    <a:pt x="335756" y="295275"/>
                  </a:lnTo>
                  <a:lnTo>
                    <a:pt x="247650" y="216694"/>
                  </a:lnTo>
                  <a:lnTo>
                    <a:pt x="169069" y="142875"/>
                  </a:lnTo>
                  <a:lnTo>
                    <a:pt x="102394" y="78581"/>
                  </a:lnTo>
                  <a:lnTo>
                    <a:pt x="61912" y="38100"/>
                  </a:lnTo>
                  <a:lnTo>
                    <a:pt x="33337" y="9525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7144" y="33337"/>
                  </a:lnTo>
                  <a:lnTo>
                    <a:pt x="50006" y="104775"/>
                  </a:lnTo>
                  <a:lnTo>
                    <a:pt x="188119" y="302419"/>
                  </a:lnTo>
                  <a:lnTo>
                    <a:pt x="319087" y="464344"/>
                  </a:lnTo>
                  <a:lnTo>
                    <a:pt x="407194" y="559594"/>
                  </a:lnTo>
                  <a:lnTo>
                    <a:pt x="490537" y="642937"/>
                  </a:lnTo>
                  <a:lnTo>
                    <a:pt x="576262" y="716756"/>
                  </a:lnTo>
                  <a:lnTo>
                    <a:pt x="626269" y="752475"/>
                  </a:lnTo>
                  <a:lnTo>
                    <a:pt x="762000" y="864394"/>
                  </a:lnTo>
                  <a:lnTo>
                    <a:pt x="842962" y="919162"/>
                  </a:lnTo>
                  <a:lnTo>
                    <a:pt x="885825" y="952500"/>
                  </a:lnTo>
                  <a:lnTo>
                    <a:pt x="921544" y="983456"/>
                  </a:lnTo>
                  <a:lnTo>
                    <a:pt x="950119" y="1016794"/>
                  </a:lnTo>
                  <a:lnTo>
                    <a:pt x="964406" y="1023937"/>
                  </a:lnTo>
                  <a:lnTo>
                    <a:pt x="992981" y="1021556"/>
                  </a:lnTo>
                  <a:lnTo>
                    <a:pt x="1042987" y="1002506"/>
                  </a:lnTo>
                  <a:lnTo>
                    <a:pt x="1081087" y="971550"/>
                  </a:lnTo>
                  <a:lnTo>
                    <a:pt x="1109662" y="940594"/>
                  </a:lnTo>
                  <a:lnTo>
                    <a:pt x="1135856" y="902494"/>
                  </a:lnTo>
                  <a:lnTo>
                    <a:pt x="1159669" y="859631"/>
                  </a:lnTo>
                  <a:lnTo>
                    <a:pt x="1185862" y="800100"/>
                  </a:lnTo>
                  <a:lnTo>
                    <a:pt x="1202531" y="747712"/>
                  </a:lnTo>
                  <a:lnTo>
                    <a:pt x="1216819" y="700087"/>
                  </a:lnTo>
                  <a:lnTo>
                    <a:pt x="1235869" y="631031"/>
                  </a:lnTo>
                  <a:lnTo>
                    <a:pt x="1245394" y="578644"/>
                  </a:lnTo>
                  <a:lnTo>
                    <a:pt x="1259681" y="545306"/>
                  </a:lnTo>
                  <a:lnTo>
                    <a:pt x="1262062" y="526256"/>
                  </a:lnTo>
                  <a:lnTo>
                    <a:pt x="1257300" y="516731"/>
                  </a:lnTo>
                  <a:lnTo>
                    <a:pt x="1245394" y="514350"/>
                  </a:lnTo>
                  <a:lnTo>
                    <a:pt x="1223962" y="519112"/>
                  </a:lnTo>
                  <a:lnTo>
                    <a:pt x="1209675" y="528637"/>
                  </a:lnTo>
                  <a:lnTo>
                    <a:pt x="1193006" y="545306"/>
                  </a:lnTo>
                  <a:lnTo>
                    <a:pt x="1166812" y="581025"/>
                  </a:lnTo>
                  <a:lnTo>
                    <a:pt x="1133475" y="621506"/>
                  </a:lnTo>
                  <a:lnTo>
                    <a:pt x="1076325" y="676275"/>
                  </a:lnTo>
                  <a:lnTo>
                    <a:pt x="1042987" y="700087"/>
                  </a:lnTo>
                  <a:lnTo>
                    <a:pt x="1016794" y="709612"/>
                  </a:lnTo>
                  <a:lnTo>
                    <a:pt x="1000125" y="711994"/>
                  </a:lnTo>
                  <a:lnTo>
                    <a:pt x="976312" y="709612"/>
                  </a:lnTo>
                  <a:lnTo>
                    <a:pt x="923925" y="692944"/>
                  </a:lnTo>
                  <a:lnTo>
                    <a:pt x="823912" y="645319"/>
                  </a:lnTo>
                  <a:lnTo>
                    <a:pt x="685800" y="566737"/>
                  </a:lnTo>
                  <a:lnTo>
                    <a:pt x="619125" y="523875"/>
                  </a:lnTo>
                  <a:lnTo>
                    <a:pt x="566737" y="485775"/>
                  </a:lnTo>
                  <a:lnTo>
                    <a:pt x="44291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3">
              <a:extLst>
                <a:ext uri="{FF2B5EF4-FFF2-40B4-BE49-F238E27FC236}">
                  <a16:creationId xmlns:a16="http://schemas.microsoft.com/office/drawing/2014/main" id="{76E446C4-9AFC-46DD-8607-240413581257}"/>
                </a:ext>
              </a:extLst>
            </p:cNvPr>
            <p:cNvSpPr/>
            <p:nvPr/>
          </p:nvSpPr>
          <p:spPr>
            <a:xfrm rot="16200000">
              <a:off x="5702301" y="1003300"/>
              <a:ext cx="444500" cy="1863725"/>
            </a:xfrm>
            <a:custGeom>
              <a:avLst/>
              <a:gdLst>
                <a:gd name="connsiteX0" fmla="*/ 145256 w 445294"/>
                <a:gd name="connsiteY0" fmla="*/ 1421607 h 1864519"/>
                <a:gd name="connsiteX1" fmla="*/ 188119 w 445294"/>
                <a:gd name="connsiteY1" fmla="*/ 1597819 h 1864519"/>
                <a:gd name="connsiteX2" fmla="*/ 230981 w 445294"/>
                <a:gd name="connsiteY2" fmla="*/ 1740694 h 1864519"/>
                <a:gd name="connsiteX3" fmla="*/ 247650 w 445294"/>
                <a:gd name="connsiteY3" fmla="*/ 1788319 h 1864519"/>
                <a:gd name="connsiteX4" fmla="*/ 264319 w 445294"/>
                <a:gd name="connsiteY4" fmla="*/ 1814513 h 1864519"/>
                <a:gd name="connsiteX5" fmla="*/ 297656 w 445294"/>
                <a:gd name="connsiteY5" fmla="*/ 1847850 h 1864519"/>
                <a:gd name="connsiteX6" fmla="*/ 319088 w 445294"/>
                <a:gd name="connsiteY6" fmla="*/ 1862138 h 1864519"/>
                <a:gd name="connsiteX7" fmla="*/ 335756 w 445294"/>
                <a:gd name="connsiteY7" fmla="*/ 1864519 h 1864519"/>
                <a:gd name="connsiteX8" fmla="*/ 357188 w 445294"/>
                <a:gd name="connsiteY8" fmla="*/ 1859757 h 1864519"/>
                <a:gd name="connsiteX9" fmla="*/ 376238 w 445294"/>
                <a:gd name="connsiteY9" fmla="*/ 1843088 h 1864519"/>
                <a:gd name="connsiteX10" fmla="*/ 397669 w 445294"/>
                <a:gd name="connsiteY10" fmla="*/ 1807369 h 1864519"/>
                <a:gd name="connsiteX11" fmla="*/ 419100 w 445294"/>
                <a:gd name="connsiteY11" fmla="*/ 1757363 h 1864519"/>
                <a:gd name="connsiteX12" fmla="*/ 438150 w 445294"/>
                <a:gd name="connsiteY12" fmla="*/ 1678782 h 1864519"/>
                <a:gd name="connsiteX13" fmla="*/ 442913 w 445294"/>
                <a:gd name="connsiteY13" fmla="*/ 1621632 h 1864519"/>
                <a:gd name="connsiteX14" fmla="*/ 445294 w 445294"/>
                <a:gd name="connsiteY14" fmla="*/ 1559719 h 1864519"/>
                <a:gd name="connsiteX15" fmla="*/ 442913 w 445294"/>
                <a:gd name="connsiteY15" fmla="*/ 1519238 h 1864519"/>
                <a:gd name="connsiteX16" fmla="*/ 438150 w 445294"/>
                <a:gd name="connsiteY16" fmla="*/ 1485900 h 1864519"/>
                <a:gd name="connsiteX17" fmla="*/ 428625 w 445294"/>
                <a:gd name="connsiteY17" fmla="*/ 1450182 h 1864519"/>
                <a:gd name="connsiteX18" fmla="*/ 409575 w 445294"/>
                <a:gd name="connsiteY18" fmla="*/ 1414463 h 1864519"/>
                <a:gd name="connsiteX19" fmla="*/ 397669 w 445294"/>
                <a:gd name="connsiteY19" fmla="*/ 1400175 h 1864519"/>
                <a:gd name="connsiteX20" fmla="*/ 357188 w 445294"/>
                <a:gd name="connsiteY20" fmla="*/ 1283494 h 1864519"/>
                <a:gd name="connsiteX21" fmla="*/ 311944 w 445294"/>
                <a:gd name="connsiteY21" fmla="*/ 1128713 h 1864519"/>
                <a:gd name="connsiteX22" fmla="*/ 283369 w 445294"/>
                <a:gd name="connsiteY22" fmla="*/ 1014413 h 1864519"/>
                <a:gd name="connsiteX23" fmla="*/ 250031 w 445294"/>
                <a:gd name="connsiteY23" fmla="*/ 847725 h 1864519"/>
                <a:gd name="connsiteX24" fmla="*/ 221456 w 445294"/>
                <a:gd name="connsiteY24" fmla="*/ 681038 h 1864519"/>
                <a:gd name="connsiteX25" fmla="*/ 204788 w 445294"/>
                <a:gd name="connsiteY25" fmla="*/ 566738 h 1864519"/>
                <a:gd name="connsiteX26" fmla="*/ 192881 w 445294"/>
                <a:gd name="connsiteY26" fmla="*/ 445294 h 1864519"/>
                <a:gd name="connsiteX27" fmla="*/ 183356 w 445294"/>
                <a:gd name="connsiteY27" fmla="*/ 335757 h 1864519"/>
                <a:gd name="connsiteX28" fmla="*/ 178594 w 445294"/>
                <a:gd name="connsiteY28" fmla="*/ 207169 h 1864519"/>
                <a:gd name="connsiteX29" fmla="*/ 180975 w 445294"/>
                <a:gd name="connsiteY29" fmla="*/ 166688 h 1864519"/>
                <a:gd name="connsiteX30" fmla="*/ 200025 w 445294"/>
                <a:gd name="connsiteY30" fmla="*/ 88107 h 1864519"/>
                <a:gd name="connsiteX31" fmla="*/ 69056 w 445294"/>
                <a:gd name="connsiteY31" fmla="*/ 0 h 1864519"/>
                <a:gd name="connsiteX32" fmla="*/ 28575 w 445294"/>
                <a:gd name="connsiteY32" fmla="*/ 69057 h 1864519"/>
                <a:gd name="connsiteX33" fmla="*/ 9525 w 445294"/>
                <a:gd name="connsiteY33" fmla="*/ 109538 h 1864519"/>
                <a:gd name="connsiteX34" fmla="*/ 0 w 445294"/>
                <a:gd name="connsiteY34" fmla="*/ 133350 h 1864519"/>
                <a:gd name="connsiteX35" fmla="*/ 0 w 445294"/>
                <a:gd name="connsiteY35" fmla="*/ 180975 h 1864519"/>
                <a:gd name="connsiteX36" fmla="*/ 14288 w 445294"/>
                <a:gd name="connsiteY36" fmla="*/ 376238 h 1864519"/>
                <a:gd name="connsiteX37" fmla="*/ 35719 w 445294"/>
                <a:gd name="connsiteY37" fmla="*/ 626269 h 1864519"/>
                <a:gd name="connsiteX38" fmla="*/ 59531 w 445294"/>
                <a:gd name="connsiteY38" fmla="*/ 857250 h 1864519"/>
                <a:gd name="connsiteX39" fmla="*/ 78581 w 445294"/>
                <a:gd name="connsiteY39" fmla="*/ 1016794 h 1864519"/>
                <a:gd name="connsiteX40" fmla="*/ 102394 w 445294"/>
                <a:gd name="connsiteY40" fmla="*/ 1183482 h 1864519"/>
                <a:gd name="connsiteX41" fmla="*/ 145256 w 445294"/>
                <a:gd name="connsiteY41" fmla="*/ 1421607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5294" h="1864519">
                  <a:moveTo>
                    <a:pt x="145256" y="1421607"/>
                  </a:moveTo>
                  <a:lnTo>
                    <a:pt x="188119" y="1597819"/>
                  </a:lnTo>
                  <a:lnTo>
                    <a:pt x="230981" y="1740694"/>
                  </a:lnTo>
                  <a:lnTo>
                    <a:pt x="247650" y="1788319"/>
                  </a:lnTo>
                  <a:lnTo>
                    <a:pt x="264319" y="1814513"/>
                  </a:lnTo>
                  <a:lnTo>
                    <a:pt x="297656" y="1847850"/>
                  </a:lnTo>
                  <a:lnTo>
                    <a:pt x="319088" y="1862138"/>
                  </a:lnTo>
                  <a:lnTo>
                    <a:pt x="335756" y="1864519"/>
                  </a:lnTo>
                  <a:lnTo>
                    <a:pt x="357188" y="1859757"/>
                  </a:lnTo>
                  <a:lnTo>
                    <a:pt x="376238" y="1843088"/>
                  </a:lnTo>
                  <a:lnTo>
                    <a:pt x="397669" y="1807369"/>
                  </a:lnTo>
                  <a:lnTo>
                    <a:pt x="419100" y="1757363"/>
                  </a:lnTo>
                  <a:lnTo>
                    <a:pt x="438150" y="1678782"/>
                  </a:lnTo>
                  <a:lnTo>
                    <a:pt x="442913" y="1621632"/>
                  </a:lnTo>
                  <a:cubicBezTo>
                    <a:pt x="443707" y="1600994"/>
                    <a:pt x="444500" y="1580357"/>
                    <a:pt x="445294" y="1559719"/>
                  </a:cubicBezTo>
                  <a:lnTo>
                    <a:pt x="442913" y="1519238"/>
                  </a:lnTo>
                  <a:lnTo>
                    <a:pt x="438150" y="1485900"/>
                  </a:lnTo>
                  <a:lnTo>
                    <a:pt x="428625" y="1450182"/>
                  </a:lnTo>
                  <a:lnTo>
                    <a:pt x="409575" y="1414463"/>
                  </a:lnTo>
                  <a:lnTo>
                    <a:pt x="397669" y="1400175"/>
                  </a:lnTo>
                  <a:lnTo>
                    <a:pt x="357188" y="1283494"/>
                  </a:lnTo>
                  <a:lnTo>
                    <a:pt x="311944" y="1128713"/>
                  </a:lnTo>
                  <a:lnTo>
                    <a:pt x="283369" y="1014413"/>
                  </a:lnTo>
                  <a:lnTo>
                    <a:pt x="250031" y="847725"/>
                  </a:lnTo>
                  <a:lnTo>
                    <a:pt x="221456" y="681038"/>
                  </a:lnTo>
                  <a:lnTo>
                    <a:pt x="204788" y="566738"/>
                  </a:lnTo>
                  <a:lnTo>
                    <a:pt x="192881" y="445294"/>
                  </a:lnTo>
                  <a:lnTo>
                    <a:pt x="183356" y="335757"/>
                  </a:lnTo>
                  <a:lnTo>
                    <a:pt x="178594" y="207169"/>
                  </a:lnTo>
                  <a:lnTo>
                    <a:pt x="180975" y="166688"/>
                  </a:lnTo>
                  <a:lnTo>
                    <a:pt x="200025" y="88107"/>
                  </a:lnTo>
                  <a:lnTo>
                    <a:pt x="69056" y="0"/>
                  </a:lnTo>
                  <a:lnTo>
                    <a:pt x="28575" y="69057"/>
                  </a:lnTo>
                  <a:lnTo>
                    <a:pt x="9525" y="109538"/>
                  </a:lnTo>
                  <a:lnTo>
                    <a:pt x="0" y="133350"/>
                  </a:lnTo>
                  <a:lnTo>
                    <a:pt x="0" y="180975"/>
                  </a:lnTo>
                  <a:lnTo>
                    <a:pt x="14288" y="376238"/>
                  </a:lnTo>
                  <a:lnTo>
                    <a:pt x="35719" y="626269"/>
                  </a:lnTo>
                  <a:lnTo>
                    <a:pt x="59531" y="857250"/>
                  </a:lnTo>
                  <a:lnTo>
                    <a:pt x="78581" y="1016794"/>
                  </a:lnTo>
                  <a:lnTo>
                    <a:pt x="102394" y="1183482"/>
                  </a:lnTo>
                  <a:lnTo>
                    <a:pt x="145256" y="142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6">
              <a:extLst>
                <a:ext uri="{FF2B5EF4-FFF2-40B4-BE49-F238E27FC236}">
                  <a16:creationId xmlns:a16="http://schemas.microsoft.com/office/drawing/2014/main" id="{7D405BDA-5C26-4E9C-A694-23B1DED28E04}"/>
                </a:ext>
              </a:extLst>
            </p:cNvPr>
            <p:cNvSpPr/>
            <p:nvPr/>
          </p:nvSpPr>
          <p:spPr>
            <a:xfrm>
              <a:off x="4792663" y="2522538"/>
              <a:ext cx="479425" cy="1358900"/>
            </a:xfrm>
            <a:custGeom>
              <a:avLst/>
              <a:gdLst>
                <a:gd name="connsiteX0" fmla="*/ 392907 w 478632"/>
                <a:gd name="connsiteY0" fmla="*/ 392906 h 1359694"/>
                <a:gd name="connsiteX1" fmla="*/ 411957 w 478632"/>
                <a:gd name="connsiteY1" fmla="*/ 535781 h 1359694"/>
                <a:gd name="connsiteX2" fmla="*/ 423863 w 478632"/>
                <a:gd name="connsiteY2" fmla="*/ 621506 h 1359694"/>
                <a:gd name="connsiteX3" fmla="*/ 440532 w 478632"/>
                <a:gd name="connsiteY3" fmla="*/ 719137 h 1359694"/>
                <a:gd name="connsiteX4" fmla="*/ 457200 w 478632"/>
                <a:gd name="connsiteY4" fmla="*/ 935831 h 1359694"/>
                <a:gd name="connsiteX5" fmla="*/ 466725 w 478632"/>
                <a:gd name="connsiteY5" fmla="*/ 1112044 h 1359694"/>
                <a:gd name="connsiteX6" fmla="*/ 471488 w 478632"/>
                <a:gd name="connsiteY6" fmla="*/ 1219200 h 1359694"/>
                <a:gd name="connsiteX7" fmla="*/ 478632 w 478632"/>
                <a:gd name="connsiteY7" fmla="*/ 1257300 h 1359694"/>
                <a:gd name="connsiteX8" fmla="*/ 478632 w 478632"/>
                <a:gd name="connsiteY8" fmla="*/ 1273969 h 1359694"/>
                <a:gd name="connsiteX9" fmla="*/ 469107 w 478632"/>
                <a:gd name="connsiteY9" fmla="*/ 1295400 h 1359694"/>
                <a:gd name="connsiteX10" fmla="*/ 445294 w 478632"/>
                <a:gd name="connsiteY10" fmla="*/ 1319212 h 1359694"/>
                <a:gd name="connsiteX11" fmla="*/ 428625 w 478632"/>
                <a:gd name="connsiteY11" fmla="*/ 1331119 h 1359694"/>
                <a:gd name="connsiteX12" fmla="*/ 419100 w 478632"/>
                <a:gd name="connsiteY12" fmla="*/ 1343025 h 1359694"/>
                <a:gd name="connsiteX13" fmla="*/ 407194 w 478632"/>
                <a:gd name="connsiteY13" fmla="*/ 1357312 h 1359694"/>
                <a:gd name="connsiteX14" fmla="*/ 392907 w 478632"/>
                <a:gd name="connsiteY14" fmla="*/ 1359694 h 1359694"/>
                <a:gd name="connsiteX15" fmla="*/ 369094 w 478632"/>
                <a:gd name="connsiteY15" fmla="*/ 1354931 h 1359694"/>
                <a:gd name="connsiteX16" fmla="*/ 340519 w 478632"/>
                <a:gd name="connsiteY16" fmla="*/ 1338262 h 1359694"/>
                <a:gd name="connsiteX17" fmla="*/ 316707 w 478632"/>
                <a:gd name="connsiteY17" fmla="*/ 1316831 h 1359694"/>
                <a:gd name="connsiteX18" fmla="*/ 302419 w 478632"/>
                <a:gd name="connsiteY18" fmla="*/ 1295400 h 1359694"/>
                <a:gd name="connsiteX19" fmla="*/ 271463 w 478632"/>
                <a:gd name="connsiteY19" fmla="*/ 1228725 h 1359694"/>
                <a:gd name="connsiteX20" fmla="*/ 247650 w 478632"/>
                <a:gd name="connsiteY20" fmla="*/ 1169194 h 1359694"/>
                <a:gd name="connsiteX21" fmla="*/ 240507 w 478632"/>
                <a:gd name="connsiteY21" fmla="*/ 1140619 h 1359694"/>
                <a:gd name="connsiteX22" fmla="*/ 240507 w 478632"/>
                <a:gd name="connsiteY22" fmla="*/ 1052512 h 1359694"/>
                <a:gd name="connsiteX23" fmla="*/ 240507 w 478632"/>
                <a:gd name="connsiteY23" fmla="*/ 921544 h 1359694"/>
                <a:gd name="connsiteX24" fmla="*/ 238125 w 478632"/>
                <a:gd name="connsiteY24" fmla="*/ 816769 h 1359694"/>
                <a:gd name="connsiteX25" fmla="*/ 233363 w 478632"/>
                <a:gd name="connsiteY25" fmla="*/ 733425 h 1359694"/>
                <a:gd name="connsiteX26" fmla="*/ 226219 w 478632"/>
                <a:gd name="connsiteY26" fmla="*/ 609600 h 1359694"/>
                <a:gd name="connsiteX27" fmla="*/ 216694 w 478632"/>
                <a:gd name="connsiteY27" fmla="*/ 483394 h 1359694"/>
                <a:gd name="connsiteX28" fmla="*/ 204788 w 478632"/>
                <a:gd name="connsiteY28" fmla="*/ 404812 h 1359694"/>
                <a:gd name="connsiteX29" fmla="*/ 192882 w 478632"/>
                <a:gd name="connsiteY29" fmla="*/ 340519 h 1359694"/>
                <a:gd name="connsiteX30" fmla="*/ 178594 w 478632"/>
                <a:gd name="connsiteY30" fmla="*/ 285750 h 1359694"/>
                <a:gd name="connsiteX31" fmla="*/ 161925 w 478632"/>
                <a:gd name="connsiteY31" fmla="*/ 235744 h 1359694"/>
                <a:gd name="connsiteX32" fmla="*/ 138113 w 478632"/>
                <a:gd name="connsiteY32" fmla="*/ 185737 h 1359694"/>
                <a:gd name="connsiteX33" fmla="*/ 119063 w 478632"/>
                <a:gd name="connsiteY33" fmla="*/ 150019 h 1359694"/>
                <a:gd name="connsiteX34" fmla="*/ 95250 w 478632"/>
                <a:gd name="connsiteY34" fmla="*/ 116681 h 1359694"/>
                <a:gd name="connsiteX35" fmla="*/ 80963 w 478632"/>
                <a:gd name="connsiteY35" fmla="*/ 100012 h 1359694"/>
                <a:gd name="connsiteX36" fmla="*/ 57150 w 478632"/>
                <a:gd name="connsiteY36" fmla="*/ 80962 h 1359694"/>
                <a:gd name="connsiteX37" fmla="*/ 42863 w 478632"/>
                <a:gd name="connsiteY37" fmla="*/ 71437 h 1359694"/>
                <a:gd name="connsiteX38" fmla="*/ 28575 w 478632"/>
                <a:gd name="connsiteY38" fmla="*/ 66675 h 1359694"/>
                <a:gd name="connsiteX39" fmla="*/ 16669 w 478632"/>
                <a:gd name="connsiteY39" fmla="*/ 57150 h 1359694"/>
                <a:gd name="connsiteX40" fmla="*/ 4763 w 478632"/>
                <a:gd name="connsiteY40" fmla="*/ 38100 h 1359694"/>
                <a:gd name="connsiteX41" fmla="*/ 0 w 478632"/>
                <a:gd name="connsiteY41" fmla="*/ 19050 h 1359694"/>
                <a:gd name="connsiteX42" fmla="*/ 2382 w 478632"/>
                <a:gd name="connsiteY42" fmla="*/ 7144 h 1359694"/>
                <a:gd name="connsiteX43" fmla="*/ 11907 w 478632"/>
                <a:gd name="connsiteY43" fmla="*/ 0 h 1359694"/>
                <a:gd name="connsiteX44" fmla="*/ 30957 w 478632"/>
                <a:gd name="connsiteY44" fmla="*/ 2381 h 1359694"/>
                <a:gd name="connsiteX45" fmla="*/ 50007 w 478632"/>
                <a:gd name="connsiteY45" fmla="*/ 9525 h 1359694"/>
                <a:gd name="connsiteX46" fmla="*/ 73819 w 478632"/>
                <a:gd name="connsiteY46" fmla="*/ 11906 h 1359694"/>
                <a:gd name="connsiteX47" fmla="*/ 130969 w 478632"/>
                <a:gd name="connsiteY47" fmla="*/ 16669 h 1359694"/>
                <a:gd name="connsiteX48" fmla="*/ 195263 w 478632"/>
                <a:gd name="connsiteY48" fmla="*/ 28575 h 1359694"/>
                <a:gd name="connsiteX49" fmla="*/ 247650 w 478632"/>
                <a:gd name="connsiteY49" fmla="*/ 40481 h 1359694"/>
                <a:gd name="connsiteX50" fmla="*/ 307182 w 478632"/>
                <a:gd name="connsiteY50" fmla="*/ 59531 h 1359694"/>
                <a:gd name="connsiteX51" fmla="*/ 340519 w 478632"/>
                <a:gd name="connsiteY51" fmla="*/ 73819 h 1359694"/>
                <a:gd name="connsiteX52" fmla="*/ 373857 w 478632"/>
                <a:gd name="connsiteY52" fmla="*/ 261937 h 1359694"/>
                <a:gd name="connsiteX53" fmla="*/ 392907 w 478632"/>
                <a:gd name="connsiteY53" fmla="*/ 392906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8632" h="1359694">
                  <a:moveTo>
                    <a:pt x="392907" y="392906"/>
                  </a:moveTo>
                  <a:lnTo>
                    <a:pt x="411957" y="535781"/>
                  </a:lnTo>
                  <a:lnTo>
                    <a:pt x="423863" y="621506"/>
                  </a:lnTo>
                  <a:lnTo>
                    <a:pt x="440532" y="719137"/>
                  </a:lnTo>
                  <a:lnTo>
                    <a:pt x="457200" y="935831"/>
                  </a:lnTo>
                  <a:lnTo>
                    <a:pt x="466725" y="1112044"/>
                  </a:lnTo>
                  <a:lnTo>
                    <a:pt x="471488" y="1219200"/>
                  </a:lnTo>
                  <a:lnTo>
                    <a:pt x="478632" y="1257300"/>
                  </a:lnTo>
                  <a:lnTo>
                    <a:pt x="478632" y="1273969"/>
                  </a:lnTo>
                  <a:lnTo>
                    <a:pt x="469107" y="1295400"/>
                  </a:lnTo>
                  <a:lnTo>
                    <a:pt x="445294" y="1319212"/>
                  </a:lnTo>
                  <a:lnTo>
                    <a:pt x="428625" y="1331119"/>
                  </a:lnTo>
                  <a:lnTo>
                    <a:pt x="419100" y="1343025"/>
                  </a:lnTo>
                  <a:lnTo>
                    <a:pt x="407194" y="1357312"/>
                  </a:lnTo>
                  <a:lnTo>
                    <a:pt x="392907" y="1359694"/>
                  </a:lnTo>
                  <a:lnTo>
                    <a:pt x="369094" y="1354931"/>
                  </a:lnTo>
                  <a:lnTo>
                    <a:pt x="340519" y="1338262"/>
                  </a:lnTo>
                  <a:lnTo>
                    <a:pt x="316707" y="1316831"/>
                  </a:lnTo>
                  <a:lnTo>
                    <a:pt x="302419" y="1295400"/>
                  </a:lnTo>
                  <a:lnTo>
                    <a:pt x="271463" y="1228725"/>
                  </a:lnTo>
                  <a:lnTo>
                    <a:pt x="247650" y="1169194"/>
                  </a:lnTo>
                  <a:lnTo>
                    <a:pt x="240507" y="1140619"/>
                  </a:lnTo>
                  <a:lnTo>
                    <a:pt x="240507" y="1052512"/>
                  </a:lnTo>
                  <a:lnTo>
                    <a:pt x="240507" y="921544"/>
                  </a:lnTo>
                  <a:lnTo>
                    <a:pt x="238125" y="816769"/>
                  </a:lnTo>
                  <a:lnTo>
                    <a:pt x="233363" y="733425"/>
                  </a:lnTo>
                  <a:lnTo>
                    <a:pt x="226219" y="609600"/>
                  </a:lnTo>
                  <a:lnTo>
                    <a:pt x="216694" y="483394"/>
                  </a:lnTo>
                  <a:lnTo>
                    <a:pt x="204788" y="404812"/>
                  </a:lnTo>
                  <a:lnTo>
                    <a:pt x="192882" y="340519"/>
                  </a:lnTo>
                  <a:lnTo>
                    <a:pt x="178594" y="285750"/>
                  </a:lnTo>
                  <a:lnTo>
                    <a:pt x="161925" y="235744"/>
                  </a:lnTo>
                  <a:lnTo>
                    <a:pt x="138113" y="185737"/>
                  </a:lnTo>
                  <a:lnTo>
                    <a:pt x="119063" y="150019"/>
                  </a:lnTo>
                  <a:lnTo>
                    <a:pt x="95250" y="116681"/>
                  </a:lnTo>
                  <a:lnTo>
                    <a:pt x="80963" y="100012"/>
                  </a:lnTo>
                  <a:lnTo>
                    <a:pt x="57150" y="80962"/>
                  </a:lnTo>
                  <a:lnTo>
                    <a:pt x="42863" y="71437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50007" y="9525"/>
                  </a:lnTo>
                  <a:lnTo>
                    <a:pt x="73819" y="11906"/>
                  </a:lnTo>
                  <a:lnTo>
                    <a:pt x="130969" y="16669"/>
                  </a:lnTo>
                  <a:lnTo>
                    <a:pt x="195263" y="28575"/>
                  </a:lnTo>
                  <a:lnTo>
                    <a:pt x="247650" y="40481"/>
                  </a:lnTo>
                  <a:lnTo>
                    <a:pt x="307182" y="59531"/>
                  </a:lnTo>
                  <a:lnTo>
                    <a:pt x="340519" y="73819"/>
                  </a:lnTo>
                  <a:lnTo>
                    <a:pt x="373857" y="261937"/>
                  </a:lnTo>
                  <a:lnTo>
                    <a:pt x="392907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7">
              <a:extLst>
                <a:ext uri="{FF2B5EF4-FFF2-40B4-BE49-F238E27FC236}">
                  <a16:creationId xmlns:a16="http://schemas.microsoft.com/office/drawing/2014/main" id="{12E52EC2-9729-479D-9D84-DF329C570465}"/>
                </a:ext>
              </a:extLst>
            </p:cNvPr>
            <p:cNvSpPr/>
            <p:nvPr/>
          </p:nvSpPr>
          <p:spPr>
            <a:xfrm>
              <a:off x="5081588" y="2398713"/>
              <a:ext cx="1651000" cy="1430337"/>
            </a:xfrm>
            <a:custGeom>
              <a:avLst/>
              <a:gdLst>
                <a:gd name="connsiteX0" fmla="*/ 807243 w 1650206"/>
                <a:gd name="connsiteY0" fmla="*/ 126206 h 1431131"/>
                <a:gd name="connsiteX1" fmla="*/ 421481 w 1650206"/>
                <a:gd name="connsiteY1" fmla="*/ 185737 h 1431131"/>
                <a:gd name="connsiteX2" fmla="*/ 123825 w 1650206"/>
                <a:gd name="connsiteY2" fmla="*/ 228600 h 1431131"/>
                <a:gd name="connsiteX3" fmla="*/ 104775 w 1650206"/>
                <a:gd name="connsiteY3" fmla="*/ 223837 h 1431131"/>
                <a:gd name="connsiteX4" fmla="*/ 80962 w 1650206"/>
                <a:gd name="connsiteY4" fmla="*/ 211931 h 1431131"/>
                <a:gd name="connsiteX5" fmla="*/ 59531 w 1650206"/>
                <a:gd name="connsiteY5" fmla="*/ 202406 h 1431131"/>
                <a:gd name="connsiteX6" fmla="*/ 45243 w 1650206"/>
                <a:gd name="connsiteY6" fmla="*/ 195262 h 1431131"/>
                <a:gd name="connsiteX7" fmla="*/ 0 w 1650206"/>
                <a:gd name="connsiteY7" fmla="*/ 178594 h 1431131"/>
                <a:gd name="connsiteX8" fmla="*/ 38100 w 1650206"/>
                <a:gd name="connsiteY8" fmla="*/ 392906 h 1431131"/>
                <a:gd name="connsiteX9" fmla="*/ 176212 w 1650206"/>
                <a:gd name="connsiteY9" fmla="*/ 369094 h 1431131"/>
                <a:gd name="connsiteX10" fmla="*/ 419100 w 1650206"/>
                <a:gd name="connsiteY10" fmla="*/ 330994 h 1431131"/>
                <a:gd name="connsiteX11" fmla="*/ 688181 w 1650206"/>
                <a:gd name="connsiteY11" fmla="*/ 290512 h 1431131"/>
                <a:gd name="connsiteX12" fmla="*/ 983456 w 1650206"/>
                <a:gd name="connsiteY12" fmla="*/ 245269 h 1431131"/>
                <a:gd name="connsiteX13" fmla="*/ 1238250 w 1650206"/>
                <a:gd name="connsiteY13" fmla="*/ 209550 h 1431131"/>
                <a:gd name="connsiteX14" fmla="*/ 1254918 w 1650206"/>
                <a:gd name="connsiteY14" fmla="*/ 209550 h 1431131"/>
                <a:gd name="connsiteX15" fmla="*/ 1283493 w 1650206"/>
                <a:gd name="connsiteY15" fmla="*/ 209550 h 1431131"/>
                <a:gd name="connsiteX16" fmla="*/ 1293018 w 1650206"/>
                <a:gd name="connsiteY16" fmla="*/ 211931 h 1431131"/>
                <a:gd name="connsiteX17" fmla="*/ 1304925 w 1650206"/>
                <a:gd name="connsiteY17" fmla="*/ 216694 h 1431131"/>
                <a:gd name="connsiteX18" fmla="*/ 1319212 w 1650206"/>
                <a:gd name="connsiteY18" fmla="*/ 226219 h 1431131"/>
                <a:gd name="connsiteX19" fmla="*/ 1326356 w 1650206"/>
                <a:gd name="connsiteY19" fmla="*/ 235744 h 1431131"/>
                <a:gd name="connsiteX20" fmla="*/ 1333500 w 1650206"/>
                <a:gd name="connsiteY20" fmla="*/ 245269 h 1431131"/>
                <a:gd name="connsiteX21" fmla="*/ 1335881 w 1650206"/>
                <a:gd name="connsiteY21" fmla="*/ 269081 h 1431131"/>
                <a:gd name="connsiteX22" fmla="*/ 1335881 w 1650206"/>
                <a:gd name="connsiteY22" fmla="*/ 566737 h 1431131"/>
                <a:gd name="connsiteX23" fmla="*/ 1297781 w 1650206"/>
                <a:gd name="connsiteY23" fmla="*/ 659606 h 1431131"/>
                <a:gd name="connsiteX24" fmla="*/ 1283493 w 1650206"/>
                <a:gd name="connsiteY24" fmla="*/ 854869 h 1431131"/>
                <a:gd name="connsiteX25" fmla="*/ 1271587 w 1650206"/>
                <a:gd name="connsiteY25" fmla="*/ 1114425 h 1431131"/>
                <a:gd name="connsiteX26" fmla="*/ 1271587 w 1650206"/>
                <a:gd name="connsiteY26" fmla="*/ 1278731 h 1431131"/>
                <a:gd name="connsiteX27" fmla="*/ 1276350 w 1650206"/>
                <a:gd name="connsiteY27" fmla="*/ 1335881 h 1431131"/>
                <a:gd name="connsiteX28" fmla="*/ 1283493 w 1650206"/>
                <a:gd name="connsiteY28" fmla="*/ 1369219 h 1431131"/>
                <a:gd name="connsiteX29" fmla="*/ 1293018 w 1650206"/>
                <a:gd name="connsiteY29" fmla="*/ 1397794 h 1431131"/>
                <a:gd name="connsiteX30" fmla="*/ 1300162 w 1650206"/>
                <a:gd name="connsiteY30" fmla="*/ 1409700 h 1431131"/>
                <a:gd name="connsiteX31" fmla="*/ 1307306 w 1650206"/>
                <a:gd name="connsiteY31" fmla="*/ 1419225 h 1431131"/>
                <a:gd name="connsiteX32" fmla="*/ 1319212 w 1650206"/>
                <a:gd name="connsiteY32" fmla="*/ 1426369 h 1431131"/>
                <a:gd name="connsiteX33" fmla="*/ 1331118 w 1650206"/>
                <a:gd name="connsiteY33" fmla="*/ 1431131 h 1431131"/>
                <a:gd name="connsiteX34" fmla="*/ 1350168 w 1650206"/>
                <a:gd name="connsiteY34" fmla="*/ 1431131 h 1431131"/>
                <a:gd name="connsiteX35" fmla="*/ 1381125 w 1650206"/>
                <a:gd name="connsiteY35" fmla="*/ 1419225 h 1431131"/>
                <a:gd name="connsiteX36" fmla="*/ 1402556 w 1650206"/>
                <a:gd name="connsiteY36" fmla="*/ 1404937 h 1431131"/>
                <a:gd name="connsiteX37" fmla="*/ 1419225 w 1650206"/>
                <a:gd name="connsiteY37" fmla="*/ 1388269 h 1431131"/>
                <a:gd name="connsiteX38" fmla="*/ 1435893 w 1650206"/>
                <a:gd name="connsiteY38" fmla="*/ 1362075 h 1431131"/>
                <a:gd name="connsiteX39" fmla="*/ 1452562 w 1650206"/>
                <a:gd name="connsiteY39" fmla="*/ 1326356 h 1431131"/>
                <a:gd name="connsiteX40" fmla="*/ 1469231 w 1650206"/>
                <a:gd name="connsiteY40" fmla="*/ 1278731 h 1431131"/>
                <a:gd name="connsiteX41" fmla="*/ 1481137 w 1650206"/>
                <a:gd name="connsiteY41" fmla="*/ 1226344 h 1431131"/>
                <a:gd name="connsiteX42" fmla="*/ 1493043 w 1650206"/>
                <a:gd name="connsiteY42" fmla="*/ 1162050 h 1431131"/>
                <a:gd name="connsiteX43" fmla="*/ 1507331 w 1650206"/>
                <a:gd name="connsiteY43" fmla="*/ 1035844 h 1431131"/>
                <a:gd name="connsiteX44" fmla="*/ 1533525 w 1650206"/>
                <a:gd name="connsiteY44" fmla="*/ 769144 h 1431131"/>
                <a:gd name="connsiteX45" fmla="*/ 1569243 w 1650206"/>
                <a:gd name="connsiteY45" fmla="*/ 445294 h 1431131"/>
                <a:gd name="connsiteX46" fmla="*/ 1583531 w 1650206"/>
                <a:gd name="connsiteY46" fmla="*/ 321469 h 1431131"/>
                <a:gd name="connsiteX47" fmla="*/ 1597818 w 1650206"/>
                <a:gd name="connsiteY47" fmla="*/ 307181 h 1431131"/>
                <a:gd name="connsiteX48" fmla="*/ 1626393 w 1650206"/>
                <a:gd name="connsiteY48" fmla="*/ 278606 h 1431131"/>
                <a:gd name="connsiteX49" fmla="*/ 1643062 w 1650206"/>
                <a:gd name="connsiteY49" fmla="*/ 250031 h 1431131"/>
                <a:gd name="connsiteX50" fmla="*/ 1650206 w 1650206"/>
                <a:gd name="connsiteY50" fmla="*/ 221456 h 1431131"/>
                <a:gd name="connsiteX51" fmla="*/ 1647825 w 1650206"/>
                <a:gd name="connsiteY51" fmla="*/ 197644 h 1431131"/>
                <a:gd name="connsiteX52" fmla="*/ 1643062 w 1650206"/>
                <a:gd name="connsiteY52" fmla="*/ 176212 h 1431131"/>
                <a:gd name="connsiteX53" fmla="*/ 1628775 w 1650206"/>
                <a:gd name="connsiteY53" fmla="*/ 152400 h 1431131"/>
                <a:gd name="connsiteX54" fmla="*/ 1588293 w 1650206"/>
                <a:gd name="connsiteY54" fmla="*/ 119062 h 1431131"/>
                <a:gd name="connsiteX55" fmla="*/ 1519237 w 1650206"/>
                <a:gd name="connsiteY55" fmla="*/ 71437 h 1431131"/>
                <a:gd name="connsiteX56" fmla="*/ 1443037 w 1650206"/>
                <a:gd name="connsiteY56" fmla="*/ 14287 h 1431131"/>
                <a:gd name="connsiteX57" fmla="*/ 1421606 w 1650206"/>
                <a:gd name="connsiteY57" fmla="*/ 4762 h 1431131"/>
                <a:gd name="connsiteX58" fmla="*/ 1385887 w 1650206"/>
                <a:gd name="connsiteY58" fmla="*/ 0 h 1431131"/>
                <a:gd name="connsiteX59" fmla="*/ 1354931 w 1650206"/>
                <a:gd name="connsiteY59" fmla="*/ 0 h 1431131"/>
                <a:gd name="connsiteX60" fmla="*/ 1331118 w 1650206"/>
                <a:gd name="connsiteY60" fmla="*/ 2381 h 1431131"/>
                <a:gd name="connsiteX61" fmla="*/ 1307306 w 1650206"/>
                <a:gd name="connsiteY61" fmla="*/ 14287 h 1431131"/>
                <a:gd name="connsiteX62" fmla="*/ 1285875 w 1650206"/>
                <a:gd name="connsiteY62" fmla="*/ 30956 h 1431131"/>
                <a:gd name="connsiteX63" fmla="*/ 1269206 w 1650206"/>
                <a:gd name="connsiteY63" fmla="*/ 50006 h 1431131"/>
                <a:gd name="connsiteX64" fmla="*/ 1181100 w 1650206"/>
                <a:gd name="connsiteY64" fmla="*/ 66675 h 1431131"/>
                <a:gd name="connsiteX65" fmla="*/ 807243 w 1650206"/>
                <a:gd name="connsiteY65" fmla="*/ 126206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50206" h="1431131">
                  <a:moveTo>
                    <a:pt x="807243" y="126206"/>
                  </a:moveTo>
                  <a:lnTo>
                    <a:pt x="421481" y="185737"/>
                  </a:lnTo>
                  <a:lnTo>
                    <a:pt x="123825" y="228600"/>
                  </a:lnTo>
                  <a:lnTo>
                    <a:pt x="104775" y="223837"/>
                  </a:lnTo>
                  <a:lnTo>
                    <a:pt x="80962" y="211931"/>
                  </a:lnTo>
                  <a:lnTo>
                    <a:pt x="59531" y="202406"/>
                  </a:lnTo>
                  <a:lnTo>
                    <a:pt x="45243" y="195262"/>
                  </a:lnTo>
                  <a:lnTo>
                    <a:pt x="0" y="178594"/>
                  </a:lnTo>
                  <a:lnTo>
                    <a:pt x="38100" y="392906"/>
                  </a:lnTo>
                  <a:lnTo>
                    <a:pt x="176212" y="369094"/>
                  </a:lnTo>
                  <a:lnTo>
                    <a:pt x="419100" y="330994"/>
                  </a:lnTo>
                  <a:lnTo>
                    <a:pt x="688181" y="290512"/>
                  </a:lnTo>
                  <a:lnTo>
                    <a:pt x="983456" y="245269"/>
                  </a:lnTo>
                  <a:lnTo>
                    <a:pt x="1238250" y="209550"/>
                  </a:lnTo>
                  <a:lnTo>
                    <a:pt x="1254918" y="209550"/>
                  </a:lnTo>
                  <a:lnTo>
                    <a:pt x="1283493" y="209550"/>
                  </a:lnTo>
                  <a:lnTo>
                    <a:pt x="1293018" y="211931"/>
                  </a:lnTo>
                  <a:lnTo>
                    <a:pt x="1304925" y="216694"/>
                  </a:lnTo>
                  <a:lnTo>
                    <a:pt x="1319212" y="226219"/>
                  </a:lnTo>
                  <a:lnTo>
                    <a:pt x="1326356" y="235744"/>
                  </a:lnTo>
                  <a:lnTo>
                    <a:pt x="1333500" y="245269"/>
                  </a:lnTo>
                  <a:lnTo>
                    <a:pt x="1335881" y="269081"/>
                  </a:lnTo>
                  <a:lnTo>
                    <a:pt x="1335881" y="566737"/>
                  </a:lnTo>
                  <a:lnTo>
                    <a:pt x="1297781" y="659606"/>
                  </a:lnTo>
                  <a:lnTo>
                    <a:pt x="1283493" y="854869"/>
                  </a:lnTo>
                  <a:lnTo>
                    <a:pt x="1271587" y="1114425"/>
                  </a:lnTo>
                  <a:lnTo>
                    <a:pt x="1271587" y="1278731"/>
                  </a:lnTo>
                  <a:lnTo>
                    <a:pt x="1276350" y="1335881"/>
                  </a:lnTo>
                  <a:lnTo>
                    <a:pt x="1283493" y="1369219"/>
                  </a:lnTo>
                  <a:lnTo>
                    <a:pt x="1293018" y="1397794"/>
                  </a:lnTo>
                  <a:lnTo>
                    <a:pt x="1300162" y="1409700"/>
                  </a:lnTo>
                  <a:lnTo>
                    <a:pt x="1307306" y="1419225"/>
                  </a:lnTo>
                  <a:lnTo>
                    <a:pt x="1319212" y="1426369"/>
                  </a:lnTo>
                  <a:lnTo>
                    <a:pt x="1331118" y="1431131"/>
                  </a:lnTo>
                  <a:lnTo>
                    <a:pt x="1350168" y="1431131"/>
                  </a:lnTo>
                  <a:lnTo>
                    <a:pt x="1381125" y="1419225"/>
                  </a:lnTo>
                  <a:lnTo>
                    <a:pt x="1402556" y="1404937"/>
                  </a:lnTo>
                  <a:lnTo>
                    <a:pt x="1419225" y="1388269"/>
                  </a:lnTo>
                  <a:lnTo>
                    <a:pt x="1435893" y="1362075"/>
                  </a:lnTo>
                  <a:lnTo>
                    <a:pt x="1452562" y="1326356"/>
                  </a:lnTo>
                  <a:lnTo>
                    <a:pt x="1469231" y="1278731"/>
                  </a:lnTo>
                  <a:lnTo>
                    <a:pt x="1481137" y="1226344"/>
                  </a:lnTo>
                  <a:lnTo>
                    <a:pt x="1493043" y="1162050"/>
                  </a:lnTo>
                  <a:lnTo>
                    <a:pt x="1507331" y="1035844"/>
                  </a:lnTo>
                  <a:lnTo>
                    <a:pt x="1533525" y="769144"/>
                  </a:lnTo>
                  <a:lnTo>
                    <a:pt x="1569243" y="445294"/>
                  </a:lnTo>
                  <a:lnTo>
                    <a:pt x="1583531" y="321469"/>
                  </a:lnTo>
                  <a:lnTo>
                    <a:pt x="1597818" y="307181"/>
                  </a:lnTo>
                  <a:lnTo>
                    <a:pt x="1626393" y="278606"/>
                  </a:lnTo>
                  <a:lnTo>
                    <a:pt x="1643062" y="250031"/>
                  </a:lnTo>
                  <a:lnTo>
                    <a:pt x="1650206" y="221456"/>
                  </a:lnTo>
                  <a:lnTo>
                    <a:pt x="1647825" y="197644"/>
                  </a:lnTo>
                  <a:lnTo>
                    <a:pt x="1643062" y="176212"/>
                  </a:lnTo>
                  <a:lnTo>
                    <a:pt x="1628775" y="152400"/>
                  </a:lnTo>
                  <a:lnTo>
                    <a:pt x="1588293" y="119062"/>
                  </a:lnTo>
                  <a:lnTo>
                    <a:pt x="1519237" y="71437"/>
                  </a:lnTo>
                  <a:lnTo>
                    <a:pt x="1443037" y="14287"/>
                  </a:lnTo>
                  <a:lnTo>
                    <a:pt x="1421606" y="4762"/>
                  </a:lnTo>
                  <a:lnTo>
                    <a:pt x="1385887" y="0"/>
                  </a:lnTo>
                  <a:lnTo>
                    <a:pt x="1354931" y="0"/>
                  </a:lnTo>
                  <a:lnTo>
                    <a:pt x="1331118" y="2381"/>
                  </a:lnTo>
                  <a:lnTo>
                    <a:pt x="1307306" y="14287"/>
                  </a:lnTo>
                  <a:lnTo>
                    <a:pt x="1285875" y="30956"/>
                  </a:lnTo>
                  <a:lnTo>
                    <a:pt x="1269206" y="50006"/>
                  </a:lnTo>
                  <a:lnTo>
                    <a:pt x="1181100" y="66675"/>
                  </a:lnTo>
                  <a:lnTo>
                    <a:pt x="807243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48">
              <a:extLst>
                <a:ext uri="{FF2B5EF4-FFF2-40B4-BE49-F238E27FC236}">
                  <a16:creationId xmlns:a16="http://schemas.microsoft.com/office/drawing/2014/main" id="{B094F60C-5267-426A-8BB1-3A6FDE3C75FE}"/>
                </a:ext>
              </a:extLst>
            </p:cNvPr>
            <p:cNvSpPr/>
            <p:nvPr/>
          </p:nvSpPr>
          <p:spPr>
            <a:xfrm>
              <a:off x="5153025" y="2938463"/>
              <a:ext cx="1322388" cy="323850"/>
            </a:xfrm>
            <a:custGeom>
              <a:avLst/>
              <a:gdLst>
                <a:gd name="connsiteX0" fmla="*/ 790575 w 1321594"/>
                <a:gd name="connsiteY0" fmla="*/ 61912 h 323850"/>
                <a:gd name="connsiteX1" fmla="*/ 373856 w 1321594"/>
                <a:gd name="connsiteY1" fmla="*/ 128587 h 323850"/>
                <a:gd name="connsiteX2" fmla="*/ 0 w 1321594"/>
                <a:gd name="connsiteY2" fmla="*/ 188118 h 323850"/>
                <a:gd name="connsiteX3" fmla="*/ 16669 w 1321594"/>
                <a:gd name="connsiteY3" fmla="*/ 323850 h 323850"/>
                <a:gd name="connsiteX4" fmla="*/ 228600 w 1321594"/>
                <a:gd name="connsiteY4" fmla="*/ 288131 h 323850"/>
                <a:gd name="connsiteX5" fmla="*/ 488156 w 1321594"/>
                <a:gd name="connsiteY5" fmla="*/ 245268 h 323850"/>
                <a:gd name="connsiteX6" fmla="*/ 771525 w 1321594"/>
                <a:gd name="connsiteY6" fmla="*/ 197643 h 323850"/>
                <a:gd name="connsiteX7" fmla="*/ 1042988 w 1321594"/>
                <a:gd name="connsiteY7" fmla="*/ 152400 h 323850"/>
                <a:gd name="connsiteX8" fmla="*/ 1152525 w 1321594"/>
                <a:gd name="connsiteY8" fmla="*/ 135731 h 323850"/>
                <a:gd name="connsiteX9" fmla="*/ 1300163 w 1321594"/>
                <a:gd name="connsiteY9" fmla="*/ 138112 h 323850"/>
                <a:gd name="connsiteX10" fmla="*/ 1321594 w 1321594"/>
                <a:gd name="connsiteY10" fmla="*/ 2381 h 323850"/>
                <a:gd name="connsiteX11" fmla="*/ 1159669 w 1321594"/>
                <a:gd name="connsiteY11" fmla="*/ 0 h 323850"/>
                <a:gd name="connsiteX12" fmla="*/ 1090613 w 1321594"/>
                <a:gd name="connsiteY12" fmla="*/ 11906 h 323850"/>
                <a:gd name="connsiteX13" fmla="*/ 790575 w 1321594"/>
                <a:gd name="connsiteY13" fmla="*/ 619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4" h="323850">
                  <a:moveTo>
                    <a:pt x="790575" y="61912"/>
                  </a:moveTo>
                  <a:lnTo>
                    <a:pt x="373856" y="128587"/>
                  </a:lnTo>
                  <a:lnTo>
                    <a:pt x="0" y="188118"/>
                  </a:lnTo>
                  <a:lnTo>
                    <a:pt x="16669" y="323850"/>
                  </a:lnTo>
                  <a:lnTo>
                    <a:pt x="228600" y="288131"/>
                  </a:lnTo>
                  <a:lnTo>
                    <a:pt x="488156" y="245268"/>
                  </a:lnTo>
                  <a:lnTo>
                    <a:pt x="771525" y="197643"/>
                  </a:lnTo>
                  <a:lnTo>
                    <a:pt x="1042988" y="152400"/>
                  </a:lnTo>
                  <a:lnTo>
                    <a:pt x="1152525" y="135731"/>
                  </a:lnTo>
                  <a:lnTo>
                    <a:pt x="1300163" y="138112"/>
                  </a:lnTo>
                  <a:lnTo>
                    <a:pt x="1321594" y="2381"/>
                  </a:lnTo>
                  <a:lnTo>
                    <a:pt x="1159669" y="0"/>
                  </a:lnTo>
                  <a:lnTo>
                    <a:pt x="1090613" y="11906"/>
                  </a:lnTo>
                  <a:lnTo>
                    <a:pt x="7905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49">
              <a:extLst>
                <a:ext uri="{FF2B5EF4-FFF2-40B4-BE49-F238E27FC236}">
                  <a16:creationId xmlns:a16="http://schemas.microsoft.com/office/drawing/2014/main" id="{94955FAD-8AE5-4E9F-A918-0EA41846A621}"/>
                </a:ext>
              </a:extLst>
            </p:cNvPr>
            <p:cNvSpPr/>
            <p:nvPr/>
          </p:nvSpPr>
          <p:spPr>
            <a:xfrm>
              <a:off x="5208588" y="3467100"/>
              <a:ext cx="1222375" cy="277813"/>
            </a:xfrm>
            <a:custGeom>
              <a:avLst/>
              <a:gdLst>
                <a:gd name="connsiteX0" fmla="*/ 616744 w 1223962"/>
                <a:gd name="connsiteY0" fmla="*/ 226219 h 278606"/>
                <a:gd name="connsiteX1" fmla="*/ 280987 w 1223962"/>
                <a:gd name="connsiteY1" fmla="*/ 254794 h 278606"/>
                <a:gd name="connsiteX2" fmla="*/ 4762 w 1223962"/>
                <a:gd name="connsiteY2" fmla="*/ 278606 h 278606"/>
                <a:gd name="connsiteX3" fmla="*/ 0 w 1223962"/>
                <a:gd name="connsiteY3" fmla="*/ 150019 h 278606"/>
                <a:gd name="connsiteX4" fmla="*/ 133350 w 1223962"/>
                <a:gd name="connsiteY4" fmla="*/ 128588 h 278606"/>
                <a:gd name="connsiteX5" fmla="*/ 321469 w 1223962"/>
                <a:gd name="connsiteY5" fmla="*/ 100013 h 278606"/>
                <a:gd name="connsiteX6" fmla="*/ 519112 w 1223962"/>
                <a:gd name="connsiteY6" fmla="*/ 71438 h 278606"/>
                <a:gd name="connsiteX7" fmla="*/ 709612 w 1223962"/>
                <a:gd name="connsiteY7" fmla="*/ 47625 h 278606"/>
                <a:gd name="connsiteX8" fmla="*/ 900112 w 1223962"/>
                <a:gd name="connsiteY8" fmla="*/ 26194 h 278606"/>
                <a:gd name="connsiteX9" fmla="*/ 1223962 w 1223962"/>
                <a:gd name="connsiteY9" fmla="*/ 0 h 278606"/>
                <a:gd name="connsiteX10" fmla="*/ 1221581 w 1223962"/>
                <a:gd name="connsiteY10" fmla="*/ 178594 h 278606"/>
                <a:gd name="connsiteX11" fmla="*/ 983456 w 1223962"/>
                <a:gd name="connsiteY11" fmla="*/ 195263 h 278606"/>
                <a:gd name="connsiteX12" fmla="*/ 676275 w 1223962"/>
                <a:gd name="connsiteY12" fmla="*/ 219075 h 278606"/>
                <a:gd name="connsiteX13" fmla="*/ 616744 w 1223962"/>
                <a:gd name="connsiteY13" fmla="*/ 2262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3962" h="278606">
                  <a:moveTo>
                    <a:pt x="616744" y="226219"/>
                  </a:moveTo>
                  <a:lnTo>
                    <a:pt x="280987" y="254794"/>
                  </a:lnTo>
                  <a:lnTo>
                    <a:pt x="4762" y="278606"/>
                  </a:lnTo>
                  <a:lnTo>
                    <a:pt x="0" y="150019"/>
                  </a:lnTo>
                  <a:lnTo>
                    <a:pt x="133350" y="128588"/>
                  </a:lnTo>
                  <a:lnTo>
                    <a:pt x="321469" y="100013"/>
                  </a:lnTo>
                  <a:lnTo>
                    <a:pt x="519112" y="71438"/>
                  </a:lnTo>
                  <a:lnTo>
                    <a:pt x="709612" y="47625"/>
                  </a:lnTo>
                  <a:lnTo>
                    <a:pt x="900112" y="26194"/>
                  </a:lnTo>
                  <a:lnTo>
                    <a:pt x="1223962" y="0"/>
                  </a:lnTo>
                  <a:cubicBezTo>
                    <a:pt x="1223168" y="59531"/>
                    <a:pt x="1222375" y="119063"/>
                    <a:pt x="1221581" y="178594"/>
                  </a:cubicBezTo>
                  <a:lnTo>
                    <a:pt x="983456" y="195263"/>
                  </a:lnTo>
                  <a:lnTo>
                    <a:pt x="676275" y="219075"/>
                  </a:lnTo>
                  <a:lnTo>
                    <a:pt x="6167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50">
              <a:extLst>
                <a:ext uri="{FF2B5EF4-FFF2-40B4-BE49-F238E27FC236}">
                  <a16:creationId xmlns:a16="http://schemas.microsoft.com/office/drawing/2014/main" id="{B3C94931-18A2-4F71-BA60-06CAD90CBD77}"/>
                </a:ext>
              </a:extLst>
            </p:cNvPr>
            <p:cNvSpPr/>
            <p:nvPr/>
          </p:nvSpPr>
          <p:spPr>
            <a:xfrm>
              <a:off x="4322763" y="3943350"/>
              <a:ext cx="1154112" cy="1228725"/>
            </a:xfrm>
            <a:custGeom>
              <a:avLst/>
              <a:gdLst>
                <a:gd name="connsiteX0" fmla="*/ 1014412 w 1154906"/>
                <a:gd name="connsiteY0" fmla="*/ 481013 h 1228725"/>
                <a:gd name="connsiteX1" fmla="*/ 857250 w 1154906"/>
                <a:gd name="connsiteY1" fmla="*/ 685800 h 1228725"/>
                <a:gd name="connsiteX2" fmla="*/ 778669 w 1154906"/>
                <a:gd name="connsiteY2" fmla="*/ 762000 h 1228725"/>
                <a:gd name="connsiteX3" fmla="*/ 664369 w 1154906"/>
                <a:gd name="connsiteY3" fmla="*/ 864394 h 1228725"/>
                <a:gd name="connsiteX4" fmla="*/ 533400 w 1154906"/>
                <a:gd name="connsiteY4" fmla="*/ 964406 h 1228725"/>
                <a:gd name="connsiteX5" fmla="*/ 431006 w 1154906"/>
                <a:gd name="connsiteY5" fmla="*/ 1033463 h 1228725"/>
                <a:gd name="connsiteX6" fmla="*/ 333375 w 1154906"/>
                <a:gd name="connsiteY6" fmla="*/ 1090613 h 1228725"/>
                <a:gd name="connsiteX7" fmla="*/ 200025 w 1154906"/>
                <a:gd name="connsiteY7" fmla="*/ 1157288 h 1228725"/>
                <a:gd name="connsiteX8" fmla="*/ 83344 w 1154906"/>
                <a:gd name="connsiteY8" fmla="*/ 1207294 h 1228725"/>
                <a:gd name="connsiteX9" fmla="*/ 35719 w 1154906"/>
                <a:gd name="connsiteY9" fmla="*/ 1223963 h 1228725"/>
                <a:gd name="connsiteX10" fmla="*/ 11906 w 1154906"/>
                <a:gd name="connsiteY10" fmla="*/ 1228725 h 1228725"/>
                <a:gd name="connsiteX11" fmla="*/ 0 w 1154906"/>
                <a:gd name="connsiteY11" fmla="*/ 1223963 h 1228725"/>
                <a:gd name="connsiteX12" fmla="*/ 2381 w 1154906"/>
                <a:gd name="connsiteY12" fmla="*/ 1204913 h 1228725"/>
                <a:gd name="connsiteX13" fmla="*/ 33337 w 1154906"/>
                <a:gd name="connsiteY13" fmla="*/ 1181100 h 1228725"/>
                <a:gd name="connsiteX14" fmla="*/ 133350 w 1154906"/>
                <a:gd name="connsiteY14" fmla="*/ 1114425 h 1228725"/>
                <a:gd name="connsiteX15" fmla="*/ 292894 w 1154906"/>
                <a:gd name="connsiteY15" fmla="*/ 992981 h 1228725"/>
                <a:gd name="connsiteX16" fmla="*/ 407194 w 1154906"/>
                <a:gd name="connsiteY16" fmla="*/ 892969 h 1228725"/>
                <a:gd name="connsiteX17" fmla="*/ 509587 w 1154906"/>
                <a:gd name="connsiteY17" fmla="*/ 792956 h 1228725"/>
                <a:gd name="connsiteX18" fmla="*/ 604837 w 1154906"/>
                <a:gd name="connsiteY18" fmla="*/ 690563 h 1228725"/>
                <a:gd name="connsiteX19" fmla="*/ 669131 w 1154906"/>
                <a:gd name="connsiteY19" fmla="*/ 621506 h 1228725"/>
                <a:gd name="connsiteX20" fmla="*/ 747712 w 1154906"/>
                <a:gd name="connsiteY20" fmla="*/ 531019 h 1228725"/>
                <a:gd name="connsiteX21" fmla="*/ 807244 w 1154906"/>
                <a:gd name="connsiteY21" fmla="*/ 450056 h 1228725"/>
                <a:gd name="connsiteX22" fmla="*/ 833437 w 1154906"/>
                <a:gd name="connsiteY22" fmla="*/ 407194 h 1228725"/>
                <a:gd name="connsiteX23" fmla="*/ 866775 w 1154906"/>
                <a:gd name="connsiteY23" fmla="*/ 345281 h 1228725"/>
                <a:gd name="connsiteX24" fmla="*/ 883444 w 1154906"/>
                <a:gd name="connsiteY24" fmla="*/ 307181 h 1228725"/>
                <a:gd name="connsiteX25" fmla="*/ 890587 w 1154906"/>
                <a:gd name="connsiteY25" fmla="*/ 273844 h 1228725"/>
                <a:gd name="connsiteX26" fmla="*/ 890587 w 1154906"/>
                <a:gd name="connsiteY26" fmla="*/ 240506 h 1228725"/>
                <a:gd name="connsiteX27" fmla="*/ 890587 w 1154906"/>
                <a:gd name="connsiteY27" fmla="*/ 211931 h 1228725"/>
                <a:gd name="connsiteX28" fmla="*/ 883444 w 1154906"/>
                <a:gd name="connsiteY28" fmla="*/ 178594 h 1228725"/>
                <a:gd name="connsiteX29" fmla="*/ 871537 w 1154906"/>
                <a:gd name="connsiteY29" fmla="*/ 142875 h 1228725"/>
                <a:gd name="connsiteX30" fmla="*/ 847725 w 1154906"/>
                <a:gd name="connsiteY30" fmla="*/ 90488 h 1228725"/>
                <a:gd name="connsiteX31" fmla="*/ 826294 w 1154906"/>
                <a:gd name="connsiteY31" fmla="*/ 54769 h 1228725"/>
                <a:gd name="connsiteX32" fmla="*/ 814387 w 1154906"/>
                <a:gd name="connsiteY32" fmla="*/ 35719 h 1228725"/>
                <a:gd name="connsiteX33" fmla="*/ 809625 w 1154906"/>
                <a:gd name="connsiteY33" fmla="*/ 26194 h 1228725"/>
                <a:gd name="connsiteX34" fmla="*/ 812006 w 1154906"/>
                <a:gd name="connsiteY34" fmla="*/ 9525 h 1228725"/>
                <a:gd name="connsiteX35" fmla="*/ 835819 w 1154906"/>
                <a:gd name="connsiteY35" fmla="*/ 0 h 1228725"/>
                <a:gd name="connsiteX36" fmla="*/ 892969 w 1154906"/>
                <a:gd name="connsiteY36" fmla="*/ 11906 h 1228725"/>
                <a:gd name="connsiteX37" fmla="*/ 950119 w 1154906"/>
                <a:gd name="connsiteY37" fmla="*/ 33338 h 1228725"/>
                <a:gd name="connsiteX38" fmla="*/ 995362 w 1154906"/>
                <a:gd name="connsiteY38" fmla="*/ 57150 h 1228725"/>
                <a:gd name="connsiteX39" fmla="*/ 1038225 w 1154906"/>
                <a:gd name="connsiteY39" fmla="*/ 85725 h 1228725"/>
                <a:gd name="connsiteX40" fmla="*/ 1076325 w 1154906"/>
                <a:gd name="connsiteY40" fmla="*/ 116681 h 1228725"/>
                <a:gd name="connsiteX41" fmla="*/ 1109662 w 1154906"/>
                <a:gd name="connsiteY41" fmla="*/ 152400 h 1228725"/>
                <a:gd name="connsiteX42" fmla="*/ 1143000 w 1154906"/>
                <a:gd name="connsiteY42" fmla="*/ 197644 h 1228725"/>
                <a:gd name="connsiteX43" fmla="*/ 1154906 w 1154906"/>
                <a:gd name="connsiteY43" fmla="*/ 219075 h 1228725"/>
                <a:gd name="connsiteX44" fmla="*/ 1092994 w 1154906"/>
                <a:gd name="connsiteY44" fmla="*/ 373856 h 1228725"/>
                <a:gd name="connsiteX45" fmla="*/ 1014412 w 1154906"/>
                <a:gd name="connsiteY45" fmla="*/ 48101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54906" h="1228725">
                  <a:moveTo>
                    <a:pt x="1014412" y="481013"/>
                  </a:moveTo>
                  <a:lnTo>
                    <a:pt x="857250" y="685800"/>
                  </a:lnTo>
                  <a:lnTo>
                    <a:pt x="778669" y="762000"/>
                  </a:lnTo>
                  <a:lnTo>
                    <a:pt x="664369" y="864394"/>
                  </a:lnTo>
                  <a:lnTo>
                    <a:pt x="533400" y="964406"/>
                  </a:lnTo>
                  <a:lnTo>
                    <a:pt x="431006" y="1033463"/>
                  </a:lnTo>
                  <a:lnTo>
                    <a:pt x="333375" y="1090613"/>
                  </a:lnTo>
                  <a:lnTo>
                    <a:pt x="200025" y="1157288"/>
                  </a:lnTo>
                  <a:lnTo>
                    <a:pt x="83344" y="1207294"/>
                  </a:lnTo>
                  <a:lnTo>
                    <a:pt x="35719" y="1223963"/>
                  </a:lnTo>
                  <a:lnTo>
                    <a:pt x="11906" y="1228725"/>
                  </a:lnTo>
                  <a:lnTo>
                    <a:pt x="0" y="1223963"/>
                  </a:lnTo>
                  <a:lnTo>
                    <a:pt x="2381" y="1204913"/>
                  </a:lnTo>
                  <a:lnTo>
                    <a:pt x="33337" y="1181100"/>
                  </a:lnTo>
                  <a:lnTo>
                    <a:pt x="133350" y="1114425"/>
                  </a:lnTo>
                  <a:lnTo>
                    <a:pt x="292894" y="992981"/>
                  </a:lnTo>
                  <a:lnTo>
                    <a:pt x="407194" y="892969"/>
                  </a:lnTo>
                  <a:lnTo>
                    <a:pt x="509587" y="792956"/>
                  </a:lnTo>
                  <a:lnTo>
                    <a:pt x="604837" y="690563"/>
                  </a:lnTo>
                  <a:lnTo>
                    <a:pt x="669131" y="621506"/>
                  </a:lnTo>
                  <a:lnTo>
                    <a:pt x="747712" y="531019"/>
                  </a:lnTo>
                  <a:lnTo>
                    <a:pt x="807244" y="450056"/>
                  </a:lnTo>
                  <a:lnTo>
                    <a:pt x="833437" y="407194"/>
                  </a:lnTo>
                  <a:lnTo>
                    <a:pt x="866775" y="345281"/>
                  </a:lnTo>
                  <a:lnTo>
                    <a:pt x="883444" y="307181"/>
                  </a:lnTo>
                  <a:lnTo>
                    <a:pt x="890587" y="273844"/>
                  </a:lnTo>
                  <a:lnTo>
                    <a:pt x="890587" y="240506"/>
                  </a:lnTo>
                  <a:lnTo>
                    <a:pt x="890587" y="211931"/>
                  </a:lnTo>
                  <a:lnTo>
                    <a:pt x="883444" y="178594"/>
                  </a:lnTo>
                  <a:lnTo>
                    <a:pt x="871537" y="142875"/>
                  </a:lnTo>
                  <a:lnTo>
                    <a:pt x="847725" y="90488"/>
                  </a:lnTo>
                  <a:lnTo>
                    <a:pt x="826294" y="54769"/>
                  </a:lnTo>
                  <a:lnTo>
                    <a:pt x="814387" y="35719"/>
                  </a:lnTo>
                  <a:lnTo>
                    <a:pt x="809625" y="26194"/>
                  </a:lnTo>
                  <a:lnTo>
                    <a:pt x="812006" y="9525"/>
                  </a:lnTo>
                  <a:lnTo>
                    <a:pt x="835819" y="0"/>
                  </a:lnTo>
                  <a:lnTo>
                    <a:pt x="892969" y="11906"/>
                  </a:lnTo>
                  <a:lnTo>
                    <a:pt x="950119" y="33338"/>
                  </a:lnTo>
                  <a:lnTo>
                    <a:pt x="995362" y="57150"/>
                  </a:lnTo>
                  <a:lnTo>
                    <a:pt x="1038225" y="85725"/>
                  </a:lnTo>
                  <a:lnTo>
                    <a:pt x="1076325" y="116681"/>
                  </a:lnTo>
                  <a:lnTo>
                    <a:pt x="1109662" y="152400"/>
                  </a:lnTo>
                  <a:lnTo>
                    <a:pt x="1143000" y="197644"/>
                  </a:lnTo>
                  <a:lnTo>
                    <a:pt x="1154906" y="219075"/>
                  </a:lnTo>
                  <a:lnTo>
                    <a:pt x="1092994" y="373856"/>
                  </a:lnTo>
                  <a:lnTo>
                    <a:pt x="1014412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51">
              <a:extLst>
                <a:ext uri="{FF2B5EF4-FFF2-40B4-BE49-F238E27FC236}">
                  <a16:creationId xmlns:a16="http://schemas.microsoft.com/office/drawing/2014/main" id="{F51A3646-9D4C-44F6-96AD-3921F44C105B}"/>
                </a:ext>
              </a:extLst>
            </p:cNvPr>
            <p:cNvSpPr/>
            <p:nvPr/>
          </p:nvSpPr>
          <p:spPr>
            <a:xfrm>
              <a:off x="5334000" y="4037013"/>
              <a:ext cx="1189038" cy="288925"/>
            </a:xfrm>
            <a:custGeom>
              <a:avLst/>
              <a:gdLst>
                <a:gd name="connsiteX0" fmla="*/ 504825 w 1188244"/>
                <a:gd name="connsiteY0" fmla="*/ 257175 h 290512"/>
                <a:gd name="connsiteX1" fmla="*/ 200025 w 1188244"/>
                <a:gd name="connsiteY1" fmla="*/ 278606 h 290512"/>
                <a:gd name="connsiteX2" fmla="*/ 0 w 1188244"/>
                <a:gd name="connsiteY2" fmla="*/ 290512 h 290512"/>
                <a:gd name="connsiteX3" fmla="*/ 57150 w 1188244"/>
                <a:gd name="connsiteY3" fmla="*/ 121444 h 290512"/>
                <a:gd name="connsiteX4" fmla="*/ 192881 w 1188244"/>
                <a:gd name="connsiteY4" fmla="*/ 128587 h 290512"/>
                <a:gd name="connsiteX5" fmla="*/ 323850 w 1188244"/>
                <a:gd name="connsiteY5" fmla="*/ 123825 h 290512"/>
                <a:gd name="connsiteX6" fmla="*/ 454819 w 1188244"/>
                <a:gd name="connsiteY6" fmla="*/ 114300 h 290512"/>
                <a:gd name="connsiteX7" fmla="*/ 564356 w 1188244"/>
                <a:gd name="connsiteY7" fmla="*/ 100012 h 290512"/>
                <a:gd name="connsiteX8" fmla="*/ 633413 w 1188244"/>
                <a:gd name="connsiteY8" fmla="*/ 85725 h 290512"/>
                <a:gd name="connsiteX9" fmla="*/ 692944 w 1188244"/>
                <a:gd name="connsiteY9" fmla="*/ 64294 h 290512"/>
                <a:gd name="connsiteX10" fmla="*/ 809625 w 1188244"/>
                <a:gd name="connsiteY10" fmla="*/ 9525 h 290512"/>
                <a:gd name="connsiteX11" fmla="*/ 840581 w 1188244"/>
                <a:gd name="connsiteY11" fmla="*/ 0 h 290512"/>
                <a:gd name="connsiteX12" fmla="*/ 866775 w 1188244"/>
                <a:gd name="connsiteY12" fmla="*/ 2381 h 290512"/>
                <a:gd name="connsiteX13" fmla="*/ 950119 w 1188244"/>
                <a:gd name="connsiteY13" fmla="*/ 30956 h 290512"/>
                <a:gd name="connsiteX14" fmla="*/ 1016794 w 1188244"/>
                <a:gd name="connsiteY14" fmla="*/ 57150 h 290512"/>
                <a:gd name="connsiteX15" fmla="*/ 1083469 w 1188244"/>
                <a:gd name="connsiteY15" fmla="*/ 95250 h 290512"/>
                <a:gd name="connsiteX16" fmla="*/ 1154906 w 1188244"/>
                <a:gd name="connsiteY16" fmla="*/ 147637 h 290512"/>
                <a:gd name="connsiteX17" fmla="*/ 1173956 w 1188244"/>
                <a:gd name="connsiteY17" fmla="*/ 166687 h 290512"/>
                <a:gd name="connsiteX18" fmla="*/ 1183481 w 1188244"/>
                <a:gd name="connsiteY18" fmla="*/ 183356 h 290512"/>
                <a:gd name="connsiteX19" fmla="*/ 1188244 w 1188244"/>
                <a:gd name="connsiteY19" fmla="*/ 195262 h 290512"/>
                <a:gd name="connsiteX20" fmla="*/ 1185863 w 1188244"/>
                <a:gd name="connsiteY20" fmla="*/ 209550 h 290512"/>
                <a:gd name="connsiteX21" fmla="*/ 1169194 w 1188244"/>
                <a:gd name="connsiteY21" fmla="*/ 228600 h 290512"/>
                <a:gd name="connsiteX22" fmla="*/ 1140619 w 1188244"/>
                <a:gd name="connsiteY22" fmla="*/ 247650 h 290512"/>
                <a:gd name="connsiteX23" fmla="*/ 1088231 w 1188244"/>
                <a:gd name="connsiteY23" fmla="*/ 261937 h 290512"/>
                <a:gd name="connsiteX24" fmla="*/ 747713 w 1188244"/>
                <a:gd name="connsiteY24" fmla="*/ 247650 h 290512"/>
                <a:gd name="connsiteX25" fmla="*/ 676275 w 1188244"/>
                <a:gd name="connsiteY25" fmla="*/ 242887 h 290512"/>
                <a:gd name="connsiteX26" fmla="*/ 504825 w 1188244"/>
                <a:gd name="connsiteY26" fmla="*/ 25717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4" h="290512">
                  <a:moveTo>
                    <a:pt x="504825" y="257175"/>
                  </a:moveTo>
                  <a:lnTo>
                    <a:pt x="200025" y="278606"/>
                  </a:lnTo>
                  <a:lnTo>
                    <a:pt x="0" y="290512"/>
                  </a:lnTo>
                  <a:lnTo>
                    <a:pt x="57150" y="121444"/>
                  </a:lnTo>
                  <a:lnTo>
                    <a:pt x="192881" y="128587"/>
                  </a:lnTo>
                  <a:lnTo>
                    <a:pt x="323850" y="123825"/>
                  </a:lnTo>
                  <a:lnTo>
                    <a:pt x="454819" y="114300"/>
                  </a:lnTo>
                  <a:lnTo>
                    <a:pt x="564356" y="100012"/>
                  </a:lnTo>
                  <a:lnTo>
                    <a:pt x="633413" y="85725"/>
                  </a:lnTo>
                  <a:lnTo>
                    <a:pt x="692944" y="64294"/>
                  </a:lnTo>
                  <a:lnTo>
                    <a:pt x="809625" y="9525"/>
                  </a:lnTo>
                  <a:lnTo>
                    <a:pt x="840581" y="0"/>
                  </a:lnTo>
                  <a:lnTo>
                    <a:pt x="866775" y="2381"/>
                  </a:lnTo>
                  <a:lnTo>
                    <a:pt x="950119" y="30956"/>
                  </a:lnTo>
                  <a:lnTo>
                    <a:pt x="1016794" y="57150"/>
                  </a:lnTo>
                  <a:lnTo>
                    <a:pt x="1083469" y="95250"/>
                  </a:lnTo>
                  <a:lnTo>
                    <a:pt x="1154906" y="147637"/>
                  </a:lnTo>
                  <a:lnTo>
                    <a:pt x="1173956" y="166687"/>
                  </a:lnTo>
                  <a:lnTo>
                    <a:pt x="1183481" y="183356"/>
                  </a:lnTo>
                  <a:lnTo>
                    <a:pt x="1188244" y="195262"/>
                  </a:lnTo>
                  <a:lnTo>
                    <a:pt x="1185863" y="209550"/>
                  </a:lnTo>
                  <a:lnTo>
                    <a:pt x="1169194" y="228600"/>
                  </a:lnTo>
                  <a:lnTo>
                    <a:pt x="1140619" y="247650"/>
                  </a:lnTo>
                  <a:lnTo>
                    <a:pt x="1088231" y="261937"/>
                  </a:lnTo>
                  <a:lnTo>
                    <a:pt x="747713" y="247650"/>
                  </a:lnTo>
                  <a:lnTo>
                    <a:pt x="676275" y="242887"/>
                  </a:lnTo>
                  <a:lnTo>
                    <a:pt x="50482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52">
              <a:extLst>
                <a:ext uri="{FF2B5EF4-FFF2-40B4-BE49-F238E27FC236}">
                  <a16:creationId xmlns:a16="http://schemas.microsoft.com/office/drawing/2014/main" id="{E7926A62-2002-4AAC-A164-9044996A3330}"/>
                </a:ext>
              </a:extLst>
            </p:cNvPr>
            <p:cNvSpPr/>
            <p:nvPr/>
          </p:nvSpPr>
          <p:spPr>
            <a:xfrm>
              <a:off x="4421188" y="4240213"/>
              <a:ext cx="2025650" cy="1717675"/>
            </a:xfrm>
            <a:custGeom>
              <a:avLst/>
              <a:gdLst>
                <a:gd name="connsiteX0" fmla="*/ 1543050 w 2024063"/>
                <a:gd name="connsiteY0" fmla="*/ 333375 h 1716882"/>
                <a:gd name="connsiteX1" fmla="*/ 1431132 w 2024063"/>
                <a:gd name="connsiteY1" fmla="*/ 521494 h 1716882"/>
                <a:gd name="connsiteX2" fmla="*/ 1321594 w 2024063"/>
                <a:gd name="connsiteY2" fmla="*/ 678657 h 1716882"/>
                <a:gd name="connsiteX3" fmla="*/ 1266825 w 2024063"/>
                <a:gd name="connsiteY3" fmla="*/ 754857 h 1716882"/>
                <a:gd name="connsiteX4" fmla="*/ 1147763 w 2024063"/>
                <a:gd name="connsiteY4" fmla="*/ 895350 h 1716882"/>
                <a:gd name="connsiteX5" fmla="*/ 1062038 w 2024063"/>
                <a:gd name="connsiteY5" fmla="*/ 988219 h 1716882"/>
                <a:gd name="connsiteX6" fmla="*/ 952500 w 2024063"/>
                <a:gd name="connsiteY6" fmla="*/ 1095375 h 1716882"/>
                <a:gd name="connsiteX7" fmla="*/ 854869 w 2024063"/>
                <a:gd name="connsiteY7" fmla="*/ 1181100 h 1716882"/>
                <a:gd name="connsiteX8" fmla="*/ 747713 w 2024063"/>
                <a:gd name="connsiteY8" fmla="*/ 1266825 h 1716882"/>
                <a:gd name="connsiteX9" fmla="*/ 626269 w 2024063"/>
                <a:gd name="connsiteY9" fmla="*/ 1357313 h 1716882"/>
                <a:gd name="connsiteX10" fmla="*/ 459582 w 2024063"/>
                <a:gd name="connsiteY10" fmla="*/ 1462088 h 1716882"/>
                <a:gd name="connsiteX11" fmla="*/ 316707 w 2024063"/>
                <a:gd name="connsiteY11" fmla="*/ 1538288 h 1716882"/>
                <a:gd name="connsiteX12" fmla="*/ 145257 w 2024063"/>
                <a:gd name="connsiteY12" fmla="*/ 1616869 h 1716882"/>
                <a:gd name="connsiteX13" fmla="*/ 33338 w 2024063"/>
                <a:gd name="connsiteY13" fmla="*/ 1659732 h 1716882"/>
                <a:gd name="connsiteX14" fmla="*/ 16669 w 2024063"/>
                <a:gd name="connsiteY14" fmla="*/ 1664494 h 1716882"/>
                <a:gd name="connsiteX15" fmla="*/ 4763 w 2024063"/>
                <a:gd name="connsiteY15" fmla="*/ 1676400 h 1716882"/>
                <a:gd name="connsiteX16" fmla="*/ 0 w 2024063"/>
                <a:gd name="connsiteY16" fmla="*/ 1688307 h 1716882"/>
                <a:gd name="connsiteX17" fmla="*/ 0 w 2024063"/>
                <a:gd name="connsiteY17" fmla="*/ 1700213 h 1716882"/>
                <a:gd name="connsiteX18" fmla="*/ 7144 w 2024063"/>
                <a:gd name="connsiteY18" fmla="*/ 1712119 h 1716882"/>
                <a:gd name="connsiteX19" fmla="*/ 28575 w 2024063"/>
                <a:gd name="connsiteY19" fmla="*/ 1716882 h 1716882"/>
                <a:gd name="connsiteX20" fmla="*/ 90488 w 2024063"/>
                <a:gd name="connsiteY20" fmla="*/ 1702594 h 1716882"/>
                <a:gd name="connsiteX21" fmla="*/ 269082 w 2024063"/>
                <a:gd name="connsiteY21" fmla="*/ 1657350 h 1716882"/>
                <a:gd name="connsiteX22" fmla="*/ 461963 w 2024063"/>
                <a:gd name="connsiteY22" fmla="*/ 1585913 h 1716882"/>
                <a:gd name="connsiteX23" fmla="*/ 602457 w 2024063"/>
                <a:gd name="connsiteY23" fmla="*/ 1521619 h 1716882"/>
                <a:gd name="connsiteX24" fmla="*/ 704850 w 2024063"/>
                <a:gd name="connsiteY24" fmla="*/ 1469232 h 1716882"/>
                <a:gd name="connsiteX25" fmla="*/ 876300 w 2024063"/>
                <a:gd name="connsiteY25" fmla="*/ 1357313 h 1716882"/>
                <a:gd name="connsiteX26" fmla="*/ 1047750 w 2024063"/>
                <a:gd name="connsiteY26" fmla="*/ 1226344 h 1716882"/>
                <a:gd name="connsiteX27" fmla="*/ 1212057 w 2024063"/>
                <a:gd name="connsiteY27" fmla="*/ 1085850 h 1716882"/>
                <a:gd name="connsiteX28" fmla="*/ 1345407 w 2024063"/>
                <a:gd name="connsiteY28" fmla="*/ 957263 h 1716882"/>
                <a:gd name="connsiteX29" fmla="*/ 1457325 w 2024063"/>
                <a:gd name="connsiteY29" fmla="*/ 869157 h 1716882"/>
                <a:gd name="connsiteX30" fmla="*/ 1576388 w 2024063"/>
                <a:gd name="connsiteY30" fmla="*/ 711994 h 1716882"/>
                <a:gd name="connsiteX31" fmla="*/ 1728788 w 2024063"/>
                <a:gd name="connsiteY31" fmla="*/ 495300 h 1716882"/>
                <a:gd name="connsiteX32" fmla="*/ 1869282 w 2024063"/>
                <a:gd name="connsiteY32" fmla="*/ 276225 h 1716882"/>
                <a:gd name="connsiteX33" fmla="*/ 1952625 w 2024063"/>
                <a:gd name="connsiteY33" fmla="*/ 135732 h 1716882"/>
                <a:gd name="connsiteX34" fmla="*/ 2024063 w 2024063"/>
                <a:gd name="connsiteY34" fmla="*/ 11907 h 1716882"/>
                <a:gd name="connsiteX35" fmla="*/ 1643063 w 2024063"/>
                <a:gd name="connsiteY35" fmla="*/ 0 h 1716882"/>
                <a:gd name="connsiteX36" fmla="*/ 1669257 w 2024063"/>
                <a:gd name="connsiteY36" fmla="*/ 50007 h 1716882"/>
                <a:gd name="connsiteX37" fmla="*/ 1674019 w 2024063"/>
                <a:gd name="connsiteY37" fmla="*/ 64294 h 1716882"/>
                <a:gd name="connsiteX38" fmla="*/ 1669257 w 2024063"/>
                <a:gd name="connsiteY38" fmla="*/ 88107 h 1716882"/>
                <a:gd name="connsiteX39" fmla="*/ 1609725 w 2024063"/>
                <a:gd name="connsiteY39" fmla="*/ 214313 h 1716882"/>
                <a:gd name="connsiteX40" fmla="*/ 1543050 w 2024063"/>
                <a:gd name="connsiteY40" fmla="*/ 333375 h 171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4063" h="1716882">
                  <a:moveTo>
                    <a:pt x="1543050" y="333375"/>
                  </a:moveTo>
                  <a:lnTo>
                    <a:pt x="1431132" y="521494"/>
                  </a:lnTo>
                  <a:lnTo>
                    <a:pt x="1321594" y="678657"/>
                  </a:lnTo>
                  <a:lnTo>
                    <a:pt x="1266825" y="754857"/>
                  </a:lnTo>
                  <a:lnTo>
                    <a:pt x="1147763" y="895350"/>
                  </a:lnTo>
                  <a:lnTo>
                    <a:pt x="1062038" y="988219"/>
                  </a:lnTo>
                  <a:lnTo>
                    <a:pt x="952500" y="1095375"/>
                  </a:lnTo>
                  <a:lnTo>
                    <a:pt x="854869" y="1181100"/>
                  </a:lnTo>
                  <a:lnTo>
                    <a:pt x="747713" y="1266825"/>
                  </a:lnTo>
                  <a:lnTo>
                    <a:pt x="626269" y="1357313"/>
                  </a:lnTo>
                  <a:lnTo>
                    <a:pt x="459582" y="1462088"/>
                  </a:lnTo>
                  <a:lnTo>
                    <a:pt x="316707" y="1538288"/>
                  </a:lnTo>
                  <a:lnTo>
                    <a:pt x="145257" y="1616869"/>
                  </a:lnTo>
                  <a:lnTo>
                    <a:pt x="33338" y="1659732"/>
                  </a:lnTo>
                  <a:lnTo>
                    <a:pt x="16669" y="1664494"/>
                  </a:lnTo>
                  <a:lnTo>
                    <a:pt x="4763" y="1676400"/>
                  </a:lnTo>
                  <a:lnTo>
                    <a:pt x="0" y="1688307"/>
                  </a:lnTo>
                  <a:lnTo>
                    <a:pt x="0" y="1700213"/>
                  </a:lnTo>
                  <a:lnTo>
                    <a:pt x="7144" y="1712119"/>
                  </a:lnTo>
                  <a:lnTo>
                    <a:pt x="28575" y="1716882"/>
                  </a:lnTo>
                  <a:lnTo>
                    <a:pt x="90488" y="1702594"/>
                  </a:lnTo>
                  <a:lnTo>
                    <a:pt x="269082" y="1657350"/>
                  </a:lnTo>
                  <a:lnTo>
                    <a:pt x="461963" y="1585913"/>
                  </a:lnTo>
                  <a:lnTo>
                    <a:pt x="602457" y="1521619"/>
                  </a:lnTo>
                  <a:lnTo>
                    <a:pt x="704850" y="1469232"/>
                  </a:lnTo>
                  <a:lnTo>
                    <a:pt x="876300" y="1357313"/>
                  </a:lnTo>
                  <a:lnTo>
                    <a:pt x="1047750" y="1226344"/>
                  </a:lnTo>
                  <a:lnTo>
                    <a:pt x="1212057" y="1085850"/>
                  </a:lnTo>
                  <a:lnTo>
                    <a:pt x="1345407" y="957263"/>
                  </a:lnTo>
                  <a:lnTo>
                    <a:pt x="1457325" y="869157"/>
                  </a:lnTo>
                  <a:lnTo>
                    <a:pt x="1576388" y="711994"/>
                  </a:lnTo>
                  <a:lnTo>
                    <a:pt x="1728788" y="495300"/>
                  </a:lnTo>
                  <a:lnTo>
                    <a:pt x="1869282" y="276225"/>
                  </a:lnTo>
                  <a:lnTo>
                    <a:pt x="1952625" y="135732"/>
                  </a:lnTo>
                  <a:lnTo>
                    <a:pt x="2024063" y="11907"/>
                  </a:lnTo>
                  <a:lnTo>
                    <a:pt x="1643063" y="0"/>
                  </a:lnTo>
                  <a:lnTo>
                    <a:pt x="1669257" y="50007"/>
                  </a:lnTo>
                  <a:lnTo>
                    <a:pt x="1674019" y="64294"/>
                  </a:lnTo>
                  <a:lnTo>
                    <a:pt x="1669257" y="88107"/>
                  </a:lnTo>
                  <a:lnTo>
                    <a:pt x="1609725" y="214313"/>
                  </a:lnTo>
                  <a:lnTo>
                    <a:pt x="15430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53">
              <a:extLst>
                <a:ext uri="{FF2B5EF4-FFF2-40B4-BE49-F238E27FC236}">
                  <a16:creationId xmlns:a16="http://schemas.microsoft.com/office/drawing/2014/main" id="{9EB24125-EE9A-4A97-893C-03F7F5812616}"/>
                </a:ext>
              </a:extLst>
            </p:cNvPr>
            <p:cNvSpPr/>
            <p:nvPr/>
          </p:nvSpPr>
          <p:spPr>
            <a:xfrm>
              <a:off x="5081588" y="4581525"/>
              <a:ext cx="2454275" cy="1438275"/>
            </a:xfrm>
            <a:custGeom>
              <a:avLst/>
              <a:gdLst>
                <a:gd name="connsiteX0" fmla="*/ 1083468 w 2455068"/>
                <a:gd name="connsiteY0" fmla="*/ 938213 h 1438275"/>
                <a:gd name="connsiteX1" fmla="*/ 876300 w 2455068"/>
                <a:gd name="connsiteY1" fmla="*/ 790575 h 1438275"/>
                <a:gd name="connsiteX2" fmla="*/ 652462 w 2455068"/>
                <a:gd name="connsiteY2" fmla="*/ 621506 h 1438275"/>
                <a:gd name="connsiteX3" fmla="*/ 545306 w 2455068"/>
                <a:gd name="connsiteY3" fmla="*/ 507206 h 1438275"/>
                <a:gd name="connsiteX4" fmla="*/ 409575 w 2455068"/>
                <a:gd name="connsiteY4" fmla="*/ 402431 h 1438275"/>
                <a:gd name="connsiteX5" fmla="*/ 266700 w 2455068"/>
                <a:gd name="connsiteY5" fmla="*/ 285750 h 1438275"/>
                <a:gd name="connsiteX6" fmla="*/ 0 w 2455068"/>
                <a:gd name="connsiteY6" fmla="*/ 61913 h 1438275"/>
                <a:gd name="connsiteX7" fmla="*/ 66675 w 2455068"/>
                <a:gd name="connsiteY7" fmla="*/ 0 h 1438275"/>
                <a:gd name="connsiteX8" fmla="*/ 247650 w 2455068"/>
                <a:gd name="connsiteY8" fmla="*/ 126206 h 1438275"/>
                <a:gd name="connsiteX9" fmla="*/ 416718 w 2455068"/>
                <a:gd name="connsiteY9" fmla="*/ 240506 h 1438275"/>
                <a:gd name="connsiteX10" fmla="*/ 650081 w 2455068"/>
                <a:gd name="connsiteY10" fmla="*/ 404813 h 1438275"/>
                <a:gd name="connsiteX11" fmla="*/ 833437 w 2455068"/>
                <a:gd name="connsiteY11" fmla="*/ 545306 h 1438275"/>
                <a:gd name="connsiteX12" fmla="*/ 1071562 w 2455068"/>
                <a:gd name="connsiteY12" fmla="*/ 702469 h 1438275"/>
                <a:gd name="connsiteX13" fmla="*/ 1252537 w 2455068"/>
                <a:gd name="connsiteY13" fmla="*/ 814388 h 1438275"/>
                <a:gd name="connsiteX14" fmla="*/ 1488281 w 2455068"/>
                <a:gd name="connsiteY14" fmla="*/ 942975 h 1438275"/>
                <a:gd name="connsiteX15" fmla="*/ 1716881 w 2455068"/>
                <a:gd name="connsiteY15" fmla="*/ 1054894 h 1438275"/>
                <a:gd name="connsiteX16" fmla="*/ 1943100 w 2455068"/>
                <a:gd name="connsiteY16" fmla="*/ 1150144 h 1438275"/>
                <a:gd name="connsiteX17" fmla="*/ 2155031 w 2455068"/>
                <a:gd name="connsiteY17" fmla="*/ 1228725 h 1438275"/>
                <a:gd name="connsiteX18" fmla="*/ 2355056 w 2455068"/>
                <a:gd name="connsiteY18" fmla="*/ 1288256 h 1438275"/>
                <a:gd name="connsiteX19" fmla="*/ 2419350 w 2455068"/>
                <a:gd name="connsiteY19" fmla="*/ 1309688 h 1438275"/>
                <a:gd name="connsiteX20" fmla="*/ 2436018 w 2455068"/>
                <a:gd name="connsiteY20" fmla="*/ 1316831 h 1438275"/>
                <a:gd name="connsiteX21" fmla="*/ 2447925 w 2455068"/>
                <a:gd name="connsiteY21" fmla="*/ 1326356 h 1438275"/>
                <a:gd name="connsiteX22" fmla="*/ 2455068 w 2455068"/>
                <a:gd name="connsiteY22" fmla="*/ 1333500 h 1438275"/>
                <a:gd name="connsiteX23" fmla="*/ 2455068 w 2455068"/>
                <a:gd name="connsiteY23" fmla="*/ 1347788 h 1438275"/>
                <a:gd name="connsiteX24" fmla="*/ 2440781 w 2455068"/>
                <a:gd name="connsiteY24" fmla="*/ 1362075 h 1438275"/>
                <a:gd name="connsiteX25" fmla="*/ 2381250 w 2455068"/>
                <a:gd name="connsiteY25" fmla="*/ 1378744 h 1438275"/>
                <a:gd name="connsiteX26" fmla="*/ 2207418 w 2455068"/>
                <a:gd name="connsiteY26" fmla="*/ 1409700 h 1438275"/>
                <a:gd name="connsiteX27" fmla="*/ 2059781 w 2455068"/>
                <a:gd name="connsiteY27" fmla="*/ 1428750 h 1438275"/>
                <a:gd name="connsiteX28" fmla="*/ 1871662 w 2455068"/>
                <a:gd name="connsiteY28" fmla="*/ 1438275 h 1438275"/>
                <a:gd name="connsiteX29" fmla="*/ 1833562 w 2455068"/>
                <a:gd name="connsiteY29" fmla="*/ 1438275 h 1438275"/>
                <a:gd name="connsiteX30" fmla="*/ 1802606 w 2455068"/>
                <a:gd name="connsiteY30" fmla="*/ 1428750 h 1438275"/>
                <a:gd name="connsiteX31" fmla="*/ 1647825 w 2455068"/>
                <a:gd name="connsiteY31" fmla="*/ 1338263 h 1438275"/>
                <a:gd name="connsiteX32" fmla="*/ 1519237 w 2455068"/>
                <a:gd name="connsiteY32" fmla="*/ 1250156 h 1438275"/>
                <a:gd name="connsiteX33" fmla="*/ 1381125 w 2455068"/>
                <a:gd name="connsiteY33" fmla="*/ 1147763 h 1438275"/>
                <a:gd name="connsiteX34" fmla="*/ 1254918 w 2455068"/>
                <a:gd name="connsiteY34" fmla="*/ 1059656 h 1438275"/>
                <a:gd name="connsiteX35" fmla="*/ 1083468 w 2455068"/>
                <a:gd name="connsiteY35" fmla="*/ 938213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55068" h="1438275">
                  <a:moveTo>
                    <a:pt x="1083468" y="938213"/>
                  </a:moveTo>
                  <a:lnTo>
                    <a:pt x="876300" y="790575"/>
                  </a:lnTo>
                  <a:lnTo>
                    <a:pt x="652462" y="621506"/>
                  </a:lnTo>
                  <a:lnTo>
                    <a:pt x="545306" y="507206"/>
                  </a:lnTo>
                  <a:lnTo>
                    <a:pt x="409575" y="402431"/>
                  </a:lnTo>
                  <a:lnTo>
                    <a:pt x="266700" y="285750"/>
                  </a:lnTo>
                  <a:lnTo>
                    <a:pt x="0" y="61913"/>
                  </a:lnTo>
                  <a:lnTo>
                    <a:pt x="66675" y="0"/>
                  </a:lnTo>
                  <a:lnTo>
                    <a:pt x="247650" y="126206"/>
                  </a:lnTo>
                  <a:lnTo>
                    <a:pt x="416718" y="240506"/>
                  </a:lnTo>
                  <a:lnTo>
                    <a:pt x="650081" y="404813"/>
                  </a:lnTo>
                  <a:lnTo>
                    <a:pt x="833437" y="545306"/>
                  </a:lnTo>
                  <a:lnTo>
                    <a:pt x="1071562" y="702469"/>
                  </a:lnTo>
                  <a:lnTo>
                    <a:pt x="1252537" y="814388"/>
                  </a:lnTo>
                  <a:lnTo>
                    <a:pt x="1488281" y="942975"/>
                  </a:lnTo>
                  <a:lnTo>
                    <a:pt x="1716881" y="1054894"/>
                  </a:lnTo>
                  <a:lnTo>
                    <a:pt x="1943100" y="1150144"/>
                  </a:lnTo>
                  <a:lnTo>
                    <a:pt x="2155031" y="1228725"/>
                  </a:lnTo>
                  <a:lnTo>
                    <a:pt x="2355056" y="1288256"/>
                  </a:lnTo>
                  <a:lnTo>
                    <a:pt x="2419350" y="1309688"/>
                  </a:lnTo>
                  <a:lnTo>
                    <a:pt x="2436018" y="1316831"/>
                  </a:lnTo>
                  <a:lnTo>
                    <a:pt x="2447925" y="1326356"/>
                  </a:lnTo>
                  <a:lnTo>
                    <a:pt x="2455068" y="1333500"/>
                  </a:lnTo>
                  <a:lnTo>
                    <a:pt x="2455068" y="1347788"/>
                  </a:lnTo>
                  <a:lnTo>
                    <a:pt x="2440781" y="1362075"/>
                  </a:lnTo>
                  <a:lnTo>
                    <a:pt x="2381250" y="1378744"/>
                  </a:lnTo>
                  <a:lnTo>
                    <a:pt x="2207418" y="1409700"/>
                  </a:lnTo>
                  <a:lnTo>
                    <a:pt x="2059781" y="1428750"/>
                  </a:lnTo>
                  <a:lnTo>
                    <a:pt x="1871662" y="1438275"/>
                  </a:lnTo>
                  <a:lnTo>
                    <a:pt x="1833562" y="1438275"/>
                  </a:lnTo>
                  <a:lnTo>
                    <a:pt x="1802606" y="1428750"/>
                  </a:lnTo>
                  <a:lnTo>
                    <a:pt x="1647825" y="1338263"/>
                  </a:lnTo>
                  <a:lnTo>
                    <a:pt x="1519237" y="1250156"/>
                  </a:lnTo>
                  <a:lnTo>
                    <a:pt x="1381125" y="1147763"/>
                  </a:lnTo>
                  <a:lnTo>
                    <a:pt x="1254918" y="1059656"/>
                  </a:lnTo>
                  <a:lnTo>
                    <a:pt x="1083468" y="938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0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 nodeType="clickPar">
                      <p:stCondLst>
                        <p:cond delay="indefinite"/>
                      </p:stCondLst>
                      <p:childTnLst>
                        <p:par>
                          <p:cTn id="8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42" name="グループ化 1">
            <a:extLst>
              <a:ext uri="{FF2B5EF4-FFF2-40B4-BE49-F238E27FC236}">
                <a16:creationId xmlns:a16="http://schemas.microsoft.com/office/drawing/2014/main" id="{BBBFFE39-B8DB-48DD-8868-C3ED2AEBD67A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550988"/>
            <a:ext cx="4787900" cy="4413250"/>
            <a:chOff x="2657475" y="1550988"/>
            <a:chExt cx="4787900" cy="4413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7A3CFA4-57D4-4F52-9225-6A4A5C334FBB}"/>
                </a:ext>
              </a:extLst>
            </p:cNvPr>
            <p:cNvSpPr/>
            <p:nvPr/>
          </p:nvSpPr>
          <p:spPr>
            <a:xfrm>
              <a:off x="3060700" y="1782763"/>
              <a:ext cx="735013" cy="522287"/>
            </a:xfrm>
            <a:custGeom>
              <a:avLst/>
              <a:gdLst>
                <a:gd name="connsiteX0" fmla="*/ 440532 w 735807"/>
                <a:gd name="connsiteY0" fmla="*/ 433388 h 521494"/>
                <a:gd name="connsiteX1" fmla="*/ 326232 w 735807"/>
                <a:gd name="connsiteY1" fmla="*/ 352425 h 521494"/>
                <a:gd name="connsiteX2" fmla="*/ 230982 w 735807"/>
                <a:gd name="connsiteY2" fmla="*/ 276225 h 521494"/>
                <a:gd name="connsiteX3" fmla="*/ 128588 w 735807"/>
                <a:gd name="connsiteY3" fmla="*/ 183357 h 521494"/>
                <a:gd name="connsiteX4" fmla="*/ 66675 w 735807"/>
                <a:gd name="connsiteY4" fmla="*/ 126207 h 521494"/>
                <a:gd name="connsiteX5" fmla="*/ 30957 w 735807"/>
                <a:gd name="connsiteY5" fmla="*/ 92869 h 521494"/>
                <a:gd name="connsiteX6" fmla="*/ 9525 w 735807"/>
                <a:gd name="connsiteY6" fmla="*/ 64294 h 521494"/>
                <a:gd name="connsiteX7" fmla="*/ 0 w 735807"/>
                <a:gd name="connsiteY7" fmla="*/ 40482 h 521494"/>
                <a:gd name="connsiteX8" fmla="*/ 0 w 735807"/>
                <a:gd name="connsiteY8" fmla="*/ 23813 h 521494"/>
                <a:gd name="connsiteX9" fmla="*/ 0 w 735807"/>
                <a:gd name="connsiteY9" fmla="*/ 11907 h 521494"/>
                <a:gd name="connsiteX10" fmla="*/ 2382 w 735807"/>
                <a:gd name="connsiteY10" fmla="*/ 7144 h 521494"/>
                <a:gd name="connsiteX11" fmla="*/ 16669 w 735807"/>
                <a:gd name="connsiteY11" fmla="*/ 0 h 521494"/>
                <a:gd name="connsiteX12" fmla="*/ 76200 w 735807"/>
                <a:gd name="connsiteY12" fmla="*/ 23813 h 521494"/>
                <a:gd name="connsiteX13" fmla="*/ 123825 w 735807"/>
                <a:gd name="connsiteY13" fmla="*/ 42863 h 521494"/>
                <a:gd name="connsiteX14" fmla="*/ 176213 w 735807"/>
                <a:gd name="connsiteY14" fmla="*/ 57150 h 521494"/>
                <a:gd name="connsiteX15" fmla="*/ 235744 w 735807"/>
                <a:gd name="connsiteY15" fmla="*/ 71438 h 521494"/>
                <a:gd name="connsiteX16" fmla="*/ 345282 w 735807"/>
                <a:gd name="connsiteY16" fmla="*/ 97632 h 521494"/>
                <a:gd name="connsiteX17" fmla="*/ 502444 w 735807"/>
                <a:gd name="connsiteY17" fmla="*/ 128588 h 521494"/>
                <a:gd name="connsiteX18" fmla="*/ 526257 w 735807"/>
                <a:gd name="connsiteY18" fmla="*/ 140494 h 521494"/>
                <a:gd name="connsiteX19" fmla="*/ 578644 w 735807"/>
                <a:gd name="connsiteY19" fmla="*/ 178594 h 521494"/>
                <a:gd name="connsiteX20" fmla="*/ 626269 w 735807"/>
                <a:gd name="connsiteY20" fmla="*/ 226219 h 521494"/>
                <a:gd name="connsiteX21" fmla="*/ 669132 w 735807"/>
                <a:gd name="connsiteY21" fmla="*/ 285750 h 521494"/>
                <a:gd name="connsiteX22" fmla="*/ 695325 w 735807"/>
                <a:gd name="connsiteY22" fmla="*/ 330994 h 521494"/>
                <a:gd name="connsiteX23" fmla="*/ 716757 w 735807"/>
                <a:gd name="connsiteY23" fmla="*/ 376238 h 521494"/>
                <a:gd name="connsiteX24" fmla="*/ 728663 w 735807"/>
                <a:gd name="connsiteY24" fmla="*/ 421482 h 521494"/>
                <a:gd name="connsiteX25" fmla="*/ 735807 w 735807"/>
                <a:gd name="connsiteY25" fmla="*/ 466725 h 521494"/>
                <a:gd name="connsiteX26" fmla="*/ 731044 w 735807"/>
                <a:gd name="connsiteY26" fmla="*/ 497682 h 521494"/>
                <a:gd name="connsiteX27" fmla="*/ 719138 w 735807"/>
                <a:gd name="connsiteY27" fmla="*/ 511969 h 521494"/>
                <a:gd name="connsiteX28" fmla="*/ 697707 w 735807"/>
                <a:gd name="connsiteY28" fmla="*/ 519113 h 521494"/>
                <a:gd name="connsiteX29" fmla="*/ 666750 w 735807"/>
                <a:gd name="connsiteY29" fmla="*/ 521494 h 521494"/>
                <a:gd name="connsiteX30" fmla="*/ 609600 w 735807"/>
                <a:gd name="connsiteY30" fmla="*/ 511969 h 521494"/>
                <a:gd name="connsiteX31" fmla="*/ 542925 w 735807"/>
                <a:gd name="connsiteY31" fmla="*/ 483394 h 521494"/>
                <a:gd name="connsiteX32" fmla="*/ 440532 w 735807"/>
                <a:gd name="connsiteY32" fmla="*/ 433388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521494">
                  <a:moveTo>
                    <a:pt x="440532" y="433388"/>
                  </a:moveTo>
                  <a:lnTo>
                    <a:pt x="326232" y="352425"/>
                  </a:lnTo>
                  <a:lnTo>
                    <a:pt x="230982" y="276225"/>
                  </a:lnTo>
                  <a:lnTo>
                    <a:pt x="128588" y="183357"/>
                  </a:lnTo>
                  <a:lnTo>
                    <a:pt x="66675" y="126207"/>
                  </a:lnTo>
                  <a:lnTo>
                    <a:pt x="30957" y="92869"/>
                  </a:lnTo>
                  <a:lnTo>
                    <a:pt x="9525" y="64294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76200" y="23813"/>
                  </a:lnTo>
                  <a:lnTo>
                    <a:pt x="123825" y="42863"/>
                  </a:lnTo>
                  <a:lnTo>
                    <a:pt x="176213" y="57150"/>
                  </a:lnTo>
                  <a:lnTo>
                    <a:pt x="235744" y="71438"/>
                  </a:lnTo>
                  <a:lnTo>
                    <a:pt x="345282" y="97632"/>
                  </a:lnTo>
                  <a:lnTo>
                    <a:pt x="502444" y="128588"/>
                  </a:lnTo>
                  <a:lnTo>
                    <a:pt x="526257" y="140494"/>
                  </a:lnTo>
                  <a:lnTo>
                    <a:pt x="578644" y="178594"/>
                  </a:lnTo>
                  <a:lnTo>
                    <a:pt x="626269" y="226219"/>
                  </a:lnTo>
                  <a:lnTo>
                    <a:pt x="669132" y="285750"/>
                  </a:lnTo>
                  <a:lnTo>
                    <a:pt x="695325" y="330994"/>
                  </a:lnTo>
                  <a:lnTo>
                    <a:pt x="716757" y="376238"/>
                  </a:lnTo>
                  <a:lnTo>
                    <a:pt x="728663" y="421482"/>
                  </a:lnTo>
                  <a:lnTo>
                    <a:pt x="735807" y="466725"/>
                  </a:lnTo>
                  <a:lnTo>
                    <a:pt x="731044" y="497682"/>
                  </a:lnTo>
                  <a:lnTo>
                    <a:pt x="719138" y="511969"/>
                  </a:lnTo>
                  <a:lnTo>
                    <a:pt x="697707" y="519113"/>
                  </a:lnTo>
                  <a:lnTo>
                    <a:pt x="666750" y="521494"/>
                  </a:lnTo>
                  <a:lnTo>
                    <a:pt x="609600" y="511969"/>
                  </a:lnTo>
                  <a:lnTo>
                    <a:pt x="542925" y="483394"/>
                  </a:lnTo>
                  <a:lnTo>
                    <a:pt x="440532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DBAE8AE-2E79-49D2-BC0B-4C41CF8D5210}"/>
                </a:ext>
              </a:extLst>
            </p:cNvPr>
            <p:cNvSpPr/>
            <p:nvPr/>
          </p:nvSpPr>
          <p:spPr>
            <a:xfrm>
              <a:off x="2736850" y="2890838"/>
              <a:ext cx="768350" cy="584200"/>
            </a:xfrm>
            <a:custGeom>
              <a:avLst/>
              <a:gdLst>
                <a:gd name="connsiteX0" fmla="*/ 442913 w 769144"/>
                <a:gd name="connsiteY0" fmla="*/ 461962 h 583406"/>
                <a:gd name="connsiteX1" fmla="*/ 347663 w 769144"/>
                <a:gd name="connsiteY1" fmla="*/ 385762 h 583406"/>
                <a:gd name="connsiteX2" fmla="*/ 257175 w 769144"/>
                <a:gd name="connsiteY2" fmla="*/ 307181 h 583406"/>
                <a:gd name="connsiteX3" fmla="*/ 176213 w 769144"/>
                <a:gd name="connsiteY3" fmla="*/ 230981 h 583406"/>
                <a:gd name="connsiteX4" fmla="*/ 104775 w 769144"/>
                <a:gd name="connsiteY4" fmla="*/ 159543 h 583406"/>
                <a:gd name="connsiteX5" fmla="*/ 52388 w 769144"/>
                <a:gd name="connsiteY5" fmla="*/ 107156 h 583406"/>
                <a:gd name="connsiteX6" fmla="*/ 28575 w 769144"/>
                <a:gd name="connsiteY6" fmla="*/ 83343 h 583406"/>
                <a:gd name="connsiteX7" fmla="*/ 14288 w 769144"/>
                <a:gd name="connsiteY7" fmla="*/ 61912 h 583406"/>
                <a:gd name="connsiteX8" fmla="*/ 4763 w 769144"/>
                <a:gd name="connsiteY8" fmla="*/ 40481 h 583406"/>
                <a:gd name="connsiteX9" fmla="*/ 0 w 769144"/>
                <a:gd name="connsiteY9" fmla="*/ 23812 h 583406"/>
                <a:gd name="connsiteX10" fmla="*/ 2382 w 769144"/>
                <a:gd name="connsiteY10" fmla="*/ 7143 h 583406"/>
                <a:gd name="connsiteX11" fmla="*/ 9525 w 769144"/>
                <a:gd name="connsiteY11" fmla="*/ 0 h 583406"/>
                <a:gd name="connsiteX12" fmla="*/ 33338 w 769144"/>
                <a:gd name="connsiteY12" fmla="*/ 0 h 583406"/>
                <a:gd name="connsiteX13" fmla="*/ 61913 w 769144"/>
                <a:gd name="connsiteY13" fmla="*/ 9525 h 583406"/>
                <a:gd name="connsiteX14" fmla="*/ 150019 w 769144"/>
                <a:gd name="connsiteY14" fmla="*/ 59531 h 583406"/>
                <a:gd name="connsiteX15" fmla="*/ 216694 w 769144"/>
                <a:gd name="connsiteY15" fmla="*/ 92868 h 583406"/>
                <a:gd name="connsiteX16" fmla="*/ 273844 w 769144"/>
                <a:gd name="connsiteY16" fmla="*/ 119062 h 583406"/>
                <a:gd name="connsiteX17" fmla="*/ 328613 w 769144"/>
                <a:gd name="connsiteY17" fmla="*/ 138112 h 583406"/>
                <a:gd name="connsiteX18" fmla="*/ 369094 w 769144"/>
                <a:gd name="connsiteY18" fmla="*/ 150018 h 583406"/>
                <a:gd name="connsiteX19" fmla="*/ 416719 w 769144"/>
                <a:gd name="connsiteY19" fmla="*/ 159543 h 583406"/>
                <a:gd name="connsiteX20" fmla="*/ 464344 w 769144"/>
                <a:gd name="connsiteY20" fmla="*/ 164306 h 583406"/>
                <a:gd name="connsiteX21" fmla="*/ 516732 w 769144"/>
                <a:gd name="connsiteY21" fmla="*/ 161925 h 583406"/>
                <a:gd name="connsiteX22" fmla="*/ 540544 w 769144"/>
                <a:gd name="connsiteY22" fmla="*/ 169068 h 583406"/>
                <a:gd name="connsiteX23" fmla="*/ 585788 w 769144"/>
                <a:gd name="connsiteY23" fmla="*/ 200025 h 583406"/>
                <a:gd name="connsiteX24" fmla="*/ 628650 w 769144"/>
                <a:gd name="connsiteY24" fmla="*/ 240506 h 583406"/>
                <a:gd name="connsiteX25" fmla="*/ 661988 w 769144"/>
                <a:gd name="connsiteY25" fmla="*/ 278606 h 583406"/>
                <a:gd name="connsiteX26" fmla="*/ 690563 w 769144"/>
                <a:gd name="connsiteY26" fmla="*/ 321468 h 583406"/>
                <a:gd name="connsiteX27" fmla="*/ 726282 w 769144"/>
                <a:gd name="connsiteY27" fmla="*/ 388143 h 583406"/>
                <a:gd name="connsiteX28" fmla="*/ 752475 w 769144"/>
                <a:gd name="connsiteY28" fmla="*/ 445293 h 583406"/>
                <a:gd name="connsiteX29" fmla="*/ 764382 w 769144"/>
                <a:gd name="connsiteY29" fmla="*/ 490537 h 583406"/>
                <a:gd name="connsiteX30" fmla="*/ 769144 w 769144"/>
                <a:gd name="connsiteY30" fmla="*/ 531018 h 583406"/>
                <a:gd name="connsiteX31" fmla="*/ 762000 w 769144"/>
                <a:gd name="connsiteY31" fmla="*/ 561975 h 583406"/>
                <a:gd name="connsiteX32" fmla="*/ 747713 w 769144"/>
                <a:gd name="connsiteY32" fmla="*/ 578643 h 583406"/>
                <a:gd name="connsiteX33" fmla="*/ 723900 w 769144"/>
                <a:gd name="connsiteY33" fmla="*/ 583406 h 583406"/>
                <a:gd name="connsiteX34" fmla="*/ 688182 w 769144"/>
                <a:gd name="connsiteY34" fmla="*/ 581025 h 583406"/>
                <a:gd name="connsiteX35" fmla="*/ 650082 w 769144"/>
                <a:gd name="connsiteY35" fmla="*/ 571500 h 583406"/>
                <a:gd name="connsiteX36" fmla="*/ 561975 w 769144"/>
                <a:gd name="connsiteY36" fmla="*/ 533400 h 583406"/>
                <a:gd name="connsiteX37" fmla="*/ 442913 w 769144"/>
                <a:gd name="connsiteY37" fmla="*/ 4619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583406">
                  <a:moveTo>
                    <a:pt x="442913" y="461962"/>
                  </a:moveTo>
                  <a:lnTo>
                    <a:pt x="347663" y="385762"/>
                  </a:lnTo>
                  <a:lnTo>
                    <a:pt x="257175" y="307181"/>
                  </a:lnTo>
                  <a:lnTo>
                    <a:pt x="176213" y="230981"/>
                  </a:lnTo>
                  <a:lnTo>
                    <a:pt x="104775" y="159543"/>
                  </a:lnTo>
                  <a:lnTo>
                    <a:pt x="52388" y="107156"/>
                  </a:lnTo>
                  <a:lnTo>
                    <a:pt x="28575" y="83343"/>
                  </a:lnTo>
                  <a:lnTo>
                    <a:pt x="14288" y="61912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3338" y="0"/>
                  </a:lnTo>
                  <a:lnTo>
                    <a:pt x="61913" y="9525"/>
                  </a:lnTo>
                  <a:lnTo>
                    <a:pt x="150019" y="59531"/>
                  </a:lnTo>
                  <a:lnTo>
                    <a:pt x="216694" y="92868"/>
                  </a:lnTo>
                  <a:lnTo>
                    <a:pt x="273844" y="119062"/>
                  </a:lnTo>
                  <a:lnTo>
                    <a:pt x="328613" y="138112"/>
                  </a:lnTo>
                  <a:lnTo>
                    <a:pt x="369094" y="150018"/>
                  </a:lnTo>
                  <a:lnTo>
                    <a:pt x="416719" y="159543"/>
                  </a:lnTo>
                  <a:lnTo>
                    <a:pt x="464344" y="164306"/>
                  </a:lnTo>
                  <a:lnTo>
                    <a:pt x="516732" y="161925"/>
                  </a:lnTo>
                  <a:lnTo>
                    <a:pt x="540544" y="169068"/>
                  </a:lnTo>
                  <a:lnTo>
                    <a:pt x="585788" y="200025"/>
                  </a:lnTo>
                  <a:lnTo>
                    <a:pt x="628650" y="240506"/>
                  </a:lnTo>
                  <a:lnTo>
                    <a:pt x="661988" y="278606"/>
                  </a:lnTo>
                  <a:lnTo>
                    <a:pt x="690563" y="321468"/>
                  </a:lnTo>
                  <a:lnTo>
                    <a:pt x="726282" y="388143"/>
                  </a:lnTo>
                  <a:lnTo>
                    <a:pt x="752475" y="445293"/>
                  </a:lnTo>
                  <a:lnTo>
                    <a:pt x="764382" y="490537"/>
                  </a:lnTo>
                  <a:lnTo>
                    <a:pt x="769144" y="531018"/>
                  </a:lnTo>
                  <a:lnTo>
                    <a:pt x="762000" y="561975"/>
                  </a:lnTo>
                  <a:lnTo>
                    <a:pt x="747713" y="578643"/>
                  </a:lnTo>
                  <a:lnTo>
                    <a:pt x="723900" y="583406"/>
                  </a:lnTo>
                  <a:lnTo>
                    <a:pt x="688182" y="581025"/>
                  </a:lnTo>
                  <a:lnTo>
                    <a:pt x="650082" y="571500"/>
                  </a:lnTo>
                  <a:lnTo>
                    <a:pt x="561975" y="533400"/>
                  </a:lnTo>
                  <a:lnTo>
                    <a:pt x="442913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677313C-E579-47E6-ABBC-5AFB81210A9F}"/>
                </a:ext>
              </a:extLst>
            </p:cNvPr>
            <p:cNvSpPr/>
            <p:nvPr/>
          </p:nvSpPr>
          <p:spPr>
            <a:xfrm>
              <a:off x="2657475" y="5087938"/>
              <a:ext cx="508000" cy="660400"/>
            </a:xfrm>
            <a:custGeom>
              <a:avLst/>
              <a:gdLst>
                <a:gd name="connsiteX0" fmla="*/ 288131 w 507206"/>
                <a:gd name="connsiteY0" fmla="*/ 542925 h 659607"/>
                <a:gd name="connsiteX1" fmla="*/ 230981 w 507206"/>
                <a:gd name="connsiteY1" fmla="*/ 483394 h 659607"/>
                <a:gd name="connsiteX2" fmla="*/ 176213 w 507206"/>
                <a:gd name="connsiteY2" fmla="*/ 419100 h 659607"/>
                <a:gd name="connsiteX3" fmla="*/ 135731 w 507206"/>
                <a:gd name="connsiteY3" fmla="*/ 359569 h 659607"/>
                <a:gd name="connsiteX4" fmla="*/ 100013 w 507206"/>
                <a:gd name="connsiteY4" fmla="*/ 297657 h 659607"/>
                <a:gd name="connsiteX5" fmla="*/ 66675 w 507206"/>
                <a:gd name="connsiteY5" fmla="*/ 233363 h 659607"/>
                <a:gd name="connsiteX6" fmla="*/ 40481 w 507206"/>
                <a:gd name="connsiteY6" fmla="*/ 176213 h 659607"/>
                <a:gd name="connsiteX7" fmla="*/ 23813 w 507206"/>
                <a:gd name="connsiteY7" fmla="*/ 128588 h 659607"/>
                <a:gd name="connsiteX8" fmla="*/ 14288 w 507206"/>
                <a:gd name="connsiteY8" fmla="*/ 97632 h 659607"/>
                <a:gd name="connsiteX9" fmla="*/ 4763 w 507206"/>
                <a:gd name="connsiteY9" fmla="*/ 66675 h 659607"/>
                <a:gd name="connsiteX10" fmla="*/ 0 w 507206"/>
                <a:gd name="connsiteY10" fmla="*/ 30957 h 659607"/>
                <a:gd name="connsiteX11" fmla="*/ 4763 w 507206"/>
                <a:gd name="connsiteY11" fmla="*/ 11907 h 659607"/>
                <a:gd name="connsiteX12" fmla="*/ 14288 w 507206"/>
                <a:gd name="connsiteY12" fmla="*/ 4763 h 659607"/>
                <a:gd name="connsiteX13" fmla="*/ 33338 w 507206"/>
                <a:gd name="connsiteY13" fmla="*/ 0 h 659607"/>
                <a:gd name="connsiteX14" fmla="*/ 52388 w 507206"/>
                <a:gd name="connsiteY14" fmla="*/ 7144 h 659607"/>
                <a:gd name="connsiteX15" fmla="*/ 83344 w 507206"/>
                <a:gd name="connsiteY15" fmla="*/ 38100 h 659607"/>
                <a:gd name="connsiteX16" fmla="*/ 114300 w 507206"/>
                <a:gd name="connsiteY16" fmla="*/ 76200 h 659607"/>
                <a:gd name="connsiteX17" fmla="*/ 140494 w 507206"/>
                <a:gd name="connsiteY17" fmla="*/ 111919 h 659607"/>
                <a:gd name="connsiteX18" fmla="*/ 169069 w 507206"/>
                <a:gd name="connsiteY18" fmla="*/ 145257 h 659607"/>
                <a:gd name="connsiteX19" fmla="*/ 183356 w 507206"/>
                <a:gd name="connsiteY19" fmla="*/ 161925 h 659607"/>
                <a:gd name="connsiteX20" fmla="*/ 202406 w 507206"/>
                <a:gd name="connsiteY20" fmla="*/ 171450 h 659607"/>
                <a:gd name="connsiteX21" fmla="*/ 228600 w 507206"/>
                <a:gd name="connsiteY21" fmla="*/ 178594 h 659607"/>
                <a:gd name="connsiteX22" fmla="*/ 252413 w 507206"/>
                <a:gd name="connsiteY22" fmla="*/ 178594 h 659607"/>
                <a:gd name="connsiteX23" fmla="*/ 507206 w 507206"/>
                <a:gd name="connsiteY23" fmla="*/ 485775 h 659607"/>
                <a:gd name="connsiteX24" fmla="*/ 507206 w 507206"/>
                <a:gd name="connsiteY24" fmla="*/ 547688 h 659607"/>
                <a:gd name="connsiteX25" fmla="*/ 500063 w 507206"/>
                <a:gd name="connsiteY25" fmla="*/ 597694 h 659607"/>
                <a:gd name="connsiteX26" fmla="*/ 490538 w 507206"/>
                <a:gd name="connsiteY26" fmla="*/ 628650 h 659607"/>
                <a:gd name="connsiteX27" fmla="*/ 481013 w 507206"/>
                <a:gd name="connsiteY27" fmla="*/ 650082 h 659607"/>
                <a:gd name="connsiteX28" fmla="*/ 461963 w 507206"/>
                <a:gd name="connsiteY28" fmla="*/ 659607 h 659607"/>
                <a:gd name="connsiteX29" fmla="*/ 445294 w 507206"/>
                <a:gd name="connsiteY29" fmla="*/ 657225 h 659607"/>
                <a:gd name="connsiteX30" fmla="*/ 409575 w 507206"/>
                <a:gd name="connsiteY30" fmla="*/ 642938 h 659607"/>
                <a:gd name="connsiteX31" fmla="*/ 345281 w 507206"/>
                <a:gd name="connsiteY31" fmla="*/ 595313 h 659607"/>
                <a:gd name="connsiteX32" fmla="*/ 288131 w 507206"/>
                <a:gd name="connsiteY32" fmla="*/ 542925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659607">
                  <a:moveTo>
                    <a:pt x="288131" y="542925"/>
                  </a:moveTo>
                  <a:lnTo>
                    <a:pt x="230981" y="483394"/>
                  </a:lnTo>
                  <a:lnTo>
                    <a:pt x="176213" y="419100"/>
                  </a:lnTo>
                  <a:lnTo>
                    <a:pt x="135731" y="359569"/>
                  </a:lnTo>
                  <a:lnTo>
                    <a:pt x="100013" y="297657"/>
                  </a:lnTo>
                  <a:lnTo>
                    <a:pt x="66675" y="233363"/>
                  </a:lnTo>
                  <a:lnTo>
                    <a:pt x="40481" y="176213"/>
                  </a:lnTo>
                  <a:lnTo>
                    <a:pt x="23813" y="128588"/>
                  </a:lnTo>
                  <a:lnTo>
                    <a:pt x="14288" y="97632"/>
                  </a:lnTo>
                  <a:lnTo>
                    <a:pt x="4763" y="66675"/>
                  </a:lnTo>
                  <a:lnTo>
                    <a:pt x="0" y="30957"/>
                  </a:lnTo>
                  <a:lnTo>
                    <a:pt x="4763" y="11907"/>
                  </a:lnTo>
                  <a:lnTo>
                    <a:pt x="14288" y="4763"/>
                  </a:lnTo>
                  <a:lnTo>
                    <a:pt x="33338" y="0"/>
                  </a:lnTo>
                  <a:lnTo>
                    <a:pt x="52388" y="7144"/>
                  </a:lnTo>
                  <a:lnTo>
                    <a:pt x="83344" y="38100"/>
                  </a:lnTo>
                  <a:lnTo>
                    <a:pt x="114300" y="76200"/>
                  </a:lnTo>
                  <a:lnTo>
                    <a:pt x="140494" y="111919"/>
                  </a:lnTo>
                  <a:lnTo>
                    <a:pt x="169069" y="145257"/>
                  </a:lnTo>
                  <a:lnTo>
                    <a:pt x="183356" y="161925"/>
                  </a:lnTo>
                  <a:lnTo>
                    <a:pt x="202406" y="171450"/>
                  </a:lnTo>
                  <a:lnTo>
                    <a:pt x="228600" y="178594"/>
                  </a:lnTo>
                  <a:lnTo>
                    <a:pt x="252413" y="178594"/>
                  </a:lnTo>
                  <a:lnTo>
                    <a:pt x="507206" y="485775"/>
                  </a:lnTo>
                  <a:lnTo>
                    <a:pt x="507206" y="547688"/>
                  </a:lnTo>
                  <a:lnTo>
                    <a:pt x="500063" y="597694"/>
                  </a:lnTo>
                  <a:lnTo>
                    <a:pt x="490538" y="628650"/>
                  </a:lnTo>
                  <a:lnTo>
                    <a:pt x="481013" y="650082"/>
                  </a:lnTo>
                  <a:lnTo>
                    <a:pt x="461963" y="659607"/>
                  </a:lnTo>
                  <a:lnTo>
                    <a:pt x="445294" y="657225"/>
                  </a:lnTo>
                  <a:lnTo>
                    <a:pt x="409575" y="642938"/>
                  </a:lnTo>
                  <a:lnTo>
                    <a:pt x="345281" y="595313"/>
                  </a:lnTo>
                  <a:lnTo>
                    <a:pt x="288131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C47CD89-3033-4009-80F3-D13A18261A66}"/>
                </a:ext>
              </a:extLst>
            </p:cNvPr>
            <p:cNvSpPr/>
            <p:nvPr/>
          </p:nvSpPr>
          <p:spPr>
            <a:xfrm>
              <a:off x="4371975" y="1550988"/>
              <a:ext cx="593725" cy="996950"/>
            </a:xfrm>
            <a:custGeom>
              <a:avLst/>
              <a:gdLst>
                <a:gd name="connsiteX0" fmla="*/ 269081 w 592931"/>
                <a:gd name="connsiteY0" fmla="*/ 652462 h 997744"/>
                <a:gd name="connsiteX1" fmla="*/ 188119 w 592931"/>
                <a:gd name="connsiteY1" fmla="*/ 788194 h 997744"/>
                <a:gd name="connsiteX2" fmla="*/ 80963 w 592931"/>
                <a:gd name="connsiteY2" fmla="*/ 985837 h 997744"/>
                <a:gd name="connsiteX3" fmla="*/ 0 w 592931"/>
                <a:gd name="connsiteY3" fmla="*/ 997744 h 997744"/>
                <a:gd name="connsiteX4" fmla="*/ 26194 w 592931"/>
                <a:gd name="connsiteY4" fmla="*/ 892969 h 997744"/>
                <a:gd name="connsiteX5" fmla="*/ 85725 w 592931"/>
                <a:gd name="connsiteY5" fmla="*/ 721519 h 997744"/>
                <a:gd name="connsiteX6" fmla="*/ 126206 w 592931"/>
                <a:gd name="connsiteY6" fmla="*/ 585787 h 997744"/>
                <a:gd name="connsiteX7" fmla="*/ 152400 w 592931"/>
                <a:gd name="connsiteY7" fmla="*/ 497681 h 997744"/>
                <a:gd name="connsiteX8" fmla="*/ 171450 w 592931"/>
                <a:gd name="connsiteY8" fmla="*/ 423862 h 997744"/>
                <a:gd name="connsiteX9" fmla="*/ 188119 w 592931"/>
                <a:gd name="connsiteY9" fmla="*/ 350044 h 997744"/>
                <a:gd name="connsiteX10" fmla="*/ 200025 w 592931"/>
                <a:gd name="connsiteY10" fmla="*/ 280987 h 997744"/>
                <a:gd name="connsiteX11" fmla="*/ 202406 w 592931"/>
                <a:gd name="connsiteY11" fmla="*/ 240506 h 997744"/>
                <a:gd name="connsiteX12" fmla="*/ 200025 w 592931"/>
                <a:gd name="connsiteY12" fmla="*/ 192881 h 997744"/>
                <a:gd name="connsiteX13" fmla="*/ 190500 w 592931"/>
                <a:gd name="connsiteY13" fmla="*/ 157162 h 997744"/>
                <a:gd name="connsiteX14" fmla="*/ 173831 w 592931"/>
                <a:gd name="connsiteY14" fmla="*/ 121444 h 997744"/>
                <a:gd name="connsiteX15" fmla="*/ 145256 w 592931"/>
                <a:gd name="connsiteY15" fmla="*/ 100012 h 997744"/>
                <a:gd name="connsiteX16" fmla="*/ 121444 w 592931"/>
                <a:gd name="connsiteY16" fmla="*/ 83344 h 997744"/>
                <a:gd name="connsiteX17" fmla="*/ 97631 w 592931"/>
                <a:gd name="connsiteY17" fmla="*/ 66675 h 997744"/>
                <a:gd name="connsiteX18" fmla="*/ 78581 w 592931"/>
                <a:gd name="connsiteY18" fmla="*/ 50006 h 997744"/>
                <a:gd name="connsiteX19" fmla="*/ 73819 w 592931"/>
                <a:gd name="connsiteY19" fmla="*/ 33337 h 997744"/>
                <a:gd name="connsiteX20" fmla="*/ 76200 w 592931"/>
                <a:gd name="connsiteY20" fmla="*/ 21431 h 997744"/>
                <a:gd name="connsiteX21" fmla="*/ 88106 w 592931"/>
                <a:gd name="connsiteY21" fmla="*/ 9525 h 997744"/>
                <a:gd name="connsiteX22" fmla="*/ 111919 w 592931"/>
                <a:gd name="connsiteY22" fmla="*/ 2381 h 997744"/>
                <a:gd name="connsiteX23" fmla="*/ 164306 w 592931"/>
                <a:gd name="connsiteY23" fmla="*/ 0 h 997744"/>
                <a:gd name="connsiteX24" fmla="*/ 223838 w 592931"/>
                <a:gd name="connsiteY24" fmla="*/ 9525 h 997744"/>
                <a:gd name="connsiteX25" fmla="*/ 280988 w 592931"/>
                <a:gd name="connsiteY25" fmla="*/ 28575 h 997744"/>
                <a:gd name="connsiteX26" fmla="*/ 340519 w 592931"/>
                <a:gd name="connsiteY26" fmla="*/ 50006 h 997744"/>
                <a:gd name="connsiteX27" fmla="*/ 390525 w 592931"/>
                <a:gd name="connsiteY27" fmla="*/ 76200 h 997744"/>
                <a:gd name="connsiteX28" fmla="*/ 442913 w 592931"/>
                <a:gd name="connsiteY28" fmla="*/ 114300 h 997744"/>
                <a:gd name="connsiteX29" fmla="*/ 502444 w 592931"/>
                <a:gd name="connsiteY29" fmla="*/ 159544 h 997744"/>
                <a:gd name="connsiteX30" fmla="*/ 550069 w 592931"/>
                <a:gd name="connsiteY30" fmla="*/ 202406 h 997744"/>
                <a:gd name="connsiteX31" fmla="*/ 578644 w 592931"/>
                <a:gd name="connsiteY31" fmla="*/ 240506 h 997744"/>
                <a:gd name="connsiteX32" fmla="*/ 590550 w 592931"/>
                <a:gd name="connsiteY32" fmla="*/ 266700 h 997744"/>
                <a:gd name="connsiteX33" fmla="*/ 592931 w 592931"/>
                <a:gd name="connsiteY33" fmla="*/ 290512 h 997744"/>
                <a:gd name="connsiteX34" fmla="*/ 585788 w 592931"/>
                <a:gd name="connsiteY34" fmla="*/ 311944 h 997744"/>
                <a:gd name="connsiteX35" fmla="*/ 566738 w 592931"/>
                <a:gd name="connsiteY35" fmla="*/ 328612 h 997744"/>
                <a:gd name="connsiteX36" fmla="*/ 514350 w 592931"/>
                <a:gd name="connsiteY36" fmla="*/ 342900 h 997744"/>
                <a:gd name="connsiteX37" fmla="*/ 492919 w 592931"/>
                <a:gd name="connsiteY37" fmla="*/ 350044 h 997744"/>
                <a:gd name="connsiteX38" fmla="*/ 464344 w 592931"/>
                <a:gd name="connsiteY38" fmla="*/ 371475 h 997744"/>
                <a:gd name="connsiteX39" fmla="*/ 419100 w 592931"/>
                <a:gd name="connsiteY39" fmla="*/ 421481 h 997744"/>
                <a:gd name="connsiteX40" fmla="*/ 366713 w 592931"/>
                <a:gd name="connsiteY40" fmla="*/ 495300 h 997744"/>
                <a:gd name="connsiteX41" fmla="*/ 319088 w 592931"/>
                <a:gd name="connsiteY41" fmla="*/ 571500 h 997744"/>
                <a:gd name="connsiteX42" fmla="*/ 269081 w 592931"/>
                <a:gd name="connsiteY42" fmla="*/ 652462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997744">
                  <a:moveTo>
                    <a:pt x="269081" y="652462"/>
                  </a:moveTo>
                  <a:lnTo>
                    <a:pt x="188119" y="788194"/>
                  </a:lnTo>
                  <a:lnTo>
                    <a:pt x="80963" y="985837"/>
                  </a:lnTo>
                  <a:lnTo>
                    <a:pt x="0" y="997744"/>
                  </a:lnTo>
                  <a:lnTo>
                    <a:pt x="26194" y="892969"/>
                  </a:lnTo>
                  <a:lnTo>
                    <a:pt x="85725" y="721519"/>
                  </a:lnTo>
                  <a:lnTo>
                    <a:pt x="126206" y="585787"/>
                  </a:lnTo>
                  <a:lnTo>
                    <a:pt x="152400" y="497681"/>
                  </a:lnTo>
                  <a:lnTo>
                    <a:pt x="171450" y="423862"/>
                  </a:lnTo>
                  <a:lnTo>
                    <a:pt x="188119" y="350044"/>
                  </a:lnTo>
                  <a:lnTo>
                    <a:pt x="200025" y="280987"/>
                  </a:lnTo>
                  <a:lnTo>
                    <a:pt x="202406" y="240506"/>
                  </a:lnTo>
                  <a:lnTo>
                    <a:pt x="200025" y="192881"/>
                  </a:lnTo>
                  <a:lnTo>
                    <a:pt x="190500" y="157162"/>
                  </a:lnTo>
                  <a:lnTo>
                    <a:pt x="173831" y="121444"/>
                  </a:lnTo>
                  <a:lnTo>
                    <a:pt x="145256" y="100012"/>
                  </a:lnTo>
                  <a:lnTo>
                    <a:pt x="121444" y="83344"/>
                  </a:lnTo>
                  <a:lnTo>
                    <a:pt x="97631" y="66675"/>
                  </a:lnTo>
                  <a:lnTo>
                    <a:pt x="78581" y="50006"/>
                  </a:lnTo>
                  <a:lnTo>
                    <a:pt x="73819" y="33337"/>
                  </a:lnTo>
                  <a:lnTo>
                    <a:pt x="76200" y="21431"/>
                  </a:lnTo>
                  <a:lnTo>
                    <a:pt x="88106" y="9525"/>
                  </a:lnTo>
                  <a:lnTo>
                    <a:pt x="111919" y="2381"/>
                  </a:lnTo>
                  <a:lnTo>
                    <a:pt x="164306" y="0"/>
                  </a:lnTo>
                  <a:lnTo>
                    <a:pt x="223838" y="9525"/>
                  </a:lnTo>
                  <a:lnTo>
                    <a:pt x="280988" y="28575"/>
                  </a:lnTo>
                  <a:lnTo>
                    <a:pt x="340519" y="50006"/>
                  </a:lnTo>
                  <a:lnTo>
                    <a:pt x="390525" y="76200"/>
                  </a:lnTo>
                  <a:lnTo>
                    <a:pt x="442913" y="114300"/>
                  </a:lnTo>
                  <a:lnTo>
                    <a:pt x="502444" y="159544"/>
                  </a:lnTo>
                  <a:lnTo>
                    <a:pt x="550069" y="202406"/>
                  </a:lnTo>
                  <a:lnTo>
                    <a:pt x="578644" y="240506"/>
                  </a:lnTo>
                  <a:lnTo>
                    <a:pt x="590550" y="266700"/>
                  </a:lnTo>
                  <a:lnTo>
                    <a:pt x="592931" y="290512"/>
                  </a:lnTo>
                  <a:lnTo>
                    <a:pt x="585788" y="311944"/>
                  </a:lnTo>
                  <a:lnTo>
                    <a:pt x="566738" y="328612"/>
                  </a:lnTo>
                  <a:lnTo>
                    <a:pt x="514350" y="342900"/>
                  </a:lnTo>
                  <a:lnTo>
                    <a:pt x="492919" y="350044"/>
                  </a:lnTo>
                  <a:lnTo>
                    <a:pt x="464344" y="371475"/>
                  </a:lnTo>
                  <a:lnTo>
                    <a:pt x="419100" y="421481"/>
                  </a:lnTo>
                  <a:lnTo>
                    <a:pt x="366713" y="495300"/>
                  </a:lnTo>
                  <a:lnTo>
                    <a:pt x="319088" y="571500"/>
                  </a:lnTo>
                  <a:lnTo>
                    <a:pt x="26908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0B9F7FCB-4C26-4555-9A3D-CF809D40406A}"/>
                </a:ext>
              </a:extLst>
            </p:cNvPr>
            <p:cNvSpPr/>
            <p:nvPr/>
          </p:nvSpPr>
          <p:spPr>
            <a:xfrm>
              <a:off x="3803650" y="2490788"/>
              <a:ext cx="452438" cy="1279525"/>
            </a:xfrm>
            <a:custGeom>
              <a:avLst/>
              <a:gdLst>
                <a:gd name="connsiteX0" fmla="*/ 228600 w 452438"/>
                <a:gd name="connsiteY0" fmla="*/ 481012 h 1278731"/>
                <a:gd name="connsiteX1" fmla="*/ 207169 w 452438"/>
                <a:gd name="connsiteY1" fmla="*/ 350043 h 1278731"/>
                <a:gd name="connsiteX2" fmla="*/ 192882 w 452438"/>
                <a:gd name="connsiteY2" fmla="*/ 290512 h 1278731"/>
                <a:gd name="connsiteX3" fmla="*/ 180975 w 452438"/>
                <a:gd name="connsiteY3" fmla="*/ 250031 h 1278731"/>
                <a:gd name="connsiteX4" fmla="*/ 164307 w 452438"/>
                <a:gd name="connsiteY4" fmla="*/ 211931 h 1278731"/>
                <a:gd name="connsiteX5" fmla="*/ 145257 w 452438"/>
                <a:gd name="connsiteY5" fmla="*/ 178593 h 1278731"/>
                <a:gd name="connsiteX6" fmla="*/ 114300 w 452438"/>
                <a:gd name="connsiteY6" fmla="*/ 140493 h 1278731"/>
                <a:gd name="connsiteX7" fmla="*/ 88107 w 452438"/>
                <a:gd name="connsiteY7" fmla="*/ 114300 h 1278731"/>
                <a:gd name="connsiteX8" fmla="*/ 59532 w 452438"/>
                <a:gd name="connsiteY8" fmla="*/ 90487 h 1278731"/>
                <a:gd name="connsiteX9" fmla="*/ 38100 w 452438"/>
                <a:gd name="connsiteY9" fmla="*/ 76200 h 1278731"/>
                <a:gd name="connsiteX10" fmla="*/ 23813 w 452438"/>
                <a:gd name="connsiteY10" fmla="*/ 64293 h 1278731"/>
                <a:gd name="connsiteX11" fmla="*/ 9525 w 452438"/>
                <a:gd name="connsiteY11" fmla="*/ 52387 h 1278731"/>
                <a:gd name="connsiteX12" fmla="*/ 0 w 452438"/>
                <a:gd name="connsiteY12" fmla="*/ 35718 h 1278731"/>
                <a:gd name="connsiteX13" fmla="*/ 0 w 452438"/>
                <a:gd name="connsiteY13" fmla="*/ 23812 h 1278731"/>
                <a:gd name="connsiteX14" fmla="*/ 7144 w 452438"/>
                <a:gd name="connsiteY14" fmla="*/ 11906 h 1278731"/>
                <a:gd name="connsiteX15" fmla="*/ 21432 w 452438"/>
                <a:gd name="connsiteY15" fmla="*/ 4762 h 1278731"/>
                <a:gd name="connsiteX16" fmla="*/ 78582 w 452438"/>
                <a:gd name="connsiteY16" fmla="*/ 0 h 1278731"/>
                <a:gd name="connsiteX17" fmla="*/ 130969 w 452438"/>
                <a:gd name="connsiteY17" fmla="*/ 4762 h 1278731"/>
                <a:gd name="connsiteX18" fmla="*/ 214313 w 452438"/>
                <a:gd name="connsiteY18" fmla="*/ 11906 h 1278731"/>
                <a:gd name="connsiteX19" fmla="*/ 288132 w 452438"/>
                <a:gd name="connsiteY19" fmla="*/ 23812 h 1278731"/>
                <a:gd name="connsiteX20" fmla="*/ 345282 w 452438"/>
                <a:gd name="connsiteY20" fmla="*/ 26193 h 1278731"/>
                <a:gd name="connsiteX21" fmla="*/ 359569 w 452438"/>
                <a:gd name="connsiteY21" fmla="*/ 130968 h 1278731"/>
                <a:gd name="connsiteX22" fmla="*/ 383382 w 452438"/>
                <a:gd name="connsiteY22" fmla="*/ 295275 h 1278731"/>
                <a:gd name="connsiteX23" fmla="*/ 409575 w 452438"/>
                <a:gd name="connsiteY23" fmla="*/ 516731 h 1278731"/>
                <a:gd name="connsiteX24" fmla="*/ 423863 w 452438"/>
                <a:gd name="connsiteY24" fmla="*/ 616743 h 1278731"/>
                <a:gd name="connsiteX25" fmla="*/ 445294 w 452438"/>
                <a:gd name="connsiteY25" fmla="*/ 862012 h 1278731"/>
                <a:gd name="connsiteX26" fmla="*/ 450057 w 452438"/>
                <a:gd name="connsiteY26" fmla="*/ 1019175 h 1278731"/>
                <a:gd name="connsiteX27" fmla="*/ 452438 w 452438"/>
                <a:gd name="connsiteY27" fmla="*/ 1133475 h 1278731"/>
                <a:gd name="connsiteX28" fmla="*/ 445294 w 452438"/>
                <a:gd name="connsiteY28" fmla="*/ 1188243 h 1278731"/>
                <a:gd name="connsiteX29" fmla="*/ 433388 w 452438"/>
                <a:gd name="connsiteY29" fmla="*/ 1233487 h 1278731"/>
                <a:gd name="connsiteX30" fmla="*/ 419100 w 452438"/>
                <a:gd name="connsiteY30" fmla="*/ 1266825 h 1278731"/>
                <a:gd name="connsiteX31" fmla="*/ 407194 w 452438"/>
                <a:gd name="connsiteY31" fmla="*/ 1278731 h 1278731"/>
                <a:gd name="connsiteX32" fmla="*/ 392907 w 452438"/>
                <a:gd name="connsiteY32" fmla="*/ 1278731 h 1278731"/>
                <a:gd name="connsiteX33" fmla="*/ 373857 w 452438"/>
                <a:gd name="connsiteY33" fmla="*/ 1269206 h 1278731"/>
                <a:gd name="connsiteX34" fmla="*/ 342900 w 452438"/>
                <a:gd name="connsiteY34" fmla="*/ 1243012 h 1278731"/>
                <a:gd name="connsiteX35" fmla="*/ 309563 w 452438"/>
                <a:gd name="connsiteY35" fmla="*/ 1204912 h 1278731"/>
                <a:gd name="connsiteX36" fmla="*/ 273844 w 452438"/>
                <a:gd name="connsiteY36" fmla="*/ 1147762 h 1278731"/>
                <a:gd name="connsiteX37" fmla="*/ 250032 w 452438"/>
                <a:gd name="connsiteY37" fmla="*/ 1095375 h 1278731"/>
                <a:gd name="connsiteX38" fmla="*/ 233363 w 452438"/>
                <a:gd name="connsiteY38" fmla="*/ 1040606 h 1278731"/>
                <a:gd name="connsiteX39" fmla="*/ 230982 w 452438"/>
                <a:gd name="connsiteY39" fmla="*/ 1004887 h 1278731"/>
                <a:gd name="connsiteX40" fmla="*/ 235744 w 452438"/>
                <a:gd name="connsiteY40" fmla="*/ 966787 h 1278731"/>
                <a:gd name="connsiteX41" fmla="*/ 247650 w 452438"/>
                <a:gd name="connsiteY41" fmla="*/ 916781 h 1278731"/>
                <a:gd name="connsiteX42" fmla="*/ 250032 w 452438"/>
                <a:gd name="connsiteY42" fmla="*/ 871537 h 1278731"/>
                <a:gd name="connsiteX43" fmla="*/ 252413 w 452438"/>
                <a:gd name="connsiteY43" fmla="*/ 776287 h 1278731"/>
                <a:gd name="connsiteX44" fmla="*/ 242888 w 452438"/>
                <a:gd name="connsiteY44" fmla="*/ 640556 h 1278731"/>
                <a:gd name="connsiteX45" fmla="*/ 228600 w 452438"/>
                <a:gd name="connsiteY45" fmla="*/ 48101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2438" h="1278731">
                  <a:moveTo>
                    <a:pt x="228600" y="481012"/>
                  </a:moveTo>
                  <a:lnTo>
                    <a:pt x="207169" y="350043"/>
                  </a:lnTo>
                  <a:lnTo>
                    <a:pt x="192882" y="290512"/>
                  </a:lnTo>
                  <a:lnTo>
                    <a:pt x="180975" y="250031"/>
                  </a:lnTo>
                  <a:lnTo>
                    <a:pt x="164307" y="211931"/>
                  </a:lnTo>
                  <a:lnTo>
                    <a:pt x="145257" y="178593"/>
                  </a:lnTo>
                  <a:lnTo>
                    <a:pt x="114300" y="140493"/>
                  </a:lnTo>
                  <a:lnTo>
                    <a:pt x="88107" y="114300"/>
                  </a:lnTo>
                  <a:lnTo>
                    <a:pt x="59532" y="90487"/>
                  </a:lnTo>
                  <a:lnTo>
                    <a:pt x="38100" y="76200"/>
                  </a:lnTo>
                  <a:lnTo>
                    <a:pt x="23813" y="64293"/>
                  </a:lnTo>
                  <a:lnTo>
                    <a:pt x="9525" y="52387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7144" y="11906"/>
                  </a:lnTo>
                  <a:lnTo>
                    <a:pt x="21432" y="4762"/>
                  </a:lnTo>
                  <a:lnTo>
                    <a:pt x="78582" y="0"/>
                  </a:lnTo>
                  <a:lnTo>
                    <a:pt x="130969" y="4762"/>
                  </a:lnTo>
                  <a:lnTo>
                    <a:pt x="214313" y="11906"/>
                  </a:lnTo>
                  <a:lnTo>
                    <a:pt x="288132" y="23812"/>
                  </a:lnTo>
                  <a:lnTo>
                    <a:pt x="345282" y="26193"/>
                  </a:lnTo>
                  <a:lnTo>
                    <a:pt x="359569" y="130968"/>
                  </a:lnTo>
                  <a:lnTo>
                    <a:pt x="383382" y="295275"/>
                  </a:lnTo>
                  <a:lnTo>
                    <a:pt x="409575" y="516731"/>
                  </a:lnTo>
                  <a:lnTo>
                    <a:pt x="423863" y="616743"/>
                  </a:lnTo>
                  <a:lnTo>
                    <a:pt x="445294" y="862012"/>
                  </a:lnTo>
                  <a:lnTo>
                    <a:pt x="450057" y="1019175"/>
                  </a:lnTo>
                  <a:cubicBezTo>
                    <a:pt x="450851" y="1057275"/>
                    <a:pt x="451644" y="1095375"/>
                    <a:pt x="452438" y="1133475"/>
                  </a:cubicBezTo>
                  <a:lnTo>
                    <a:pt x="445294" y="1188243"/>
                  </a:lnTo>
                  <a:lnTo>
                    <a:pt x="433388" y="1233487"/>
                  </a:lnTo>
                  <a:lnTo>
                    <a:pt x="419100" y="1266825"/>
                  </a:lnTo>
                  <a:lnTo>
                    <a:pt x="407194" y="1278731"/>
                  </a:lnTo>
                  <a:lnTo>
                    <a:pt x="392907" y="1278731"/>
                  </a:lnTo>
                  <a:lnTo>
                    <a:pt x="373857" y="1269206"/>
                  </a:lnTo>
                  <a:lnTo>
                    <a:pt x="342900" y="1243012"/>
                  </a:lnTo>
                  <a:lnTo>
                    <a:pt x="309563" y="1204912"/>
                  </a:lnTo>
                  <a:lnTo>
                    <a:pt x="273844" y="1147762"/>
                  </a:lnTo>
                  <a:lnTo>
                    <a:pt x="250032" y="1095375"/>
                  </a:lnTo>
                  <a:lnTo>
                    <a:pt x="233363" y="1040606"/>
                  </a:lnTo>
                  <a:lnTo>
                    <a:pt x="230982" y="1004887"/>
                  </a:lnTo>
                  <a:lnTo>
                    <a:pt x="235744" y="966787"/>
                  </a:lnTo>
                  <a:lnTo>
                    <a:pt x="247650" y="916781"/>
                  </a:lnTo>
                  <a:lnTo>
                    <a:pt x="250032" y="871537"/>
                  </a:lnTo>
                  <a:cubicBezTo>
                    <a:pt x="250826" y="839787"/>
                    <a:pt x="251619" y="808037"/>
                    <a:pt x="252413" y="776287"/>
                  </a:cubicBezTo>
                  <a:lnTo>
                    <a:pt x="242888" y="640556"/>
                  </a:lnTo>
                  <a:lnTo>
                    <a:pt x="2286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4CAC83B-C407-4064-99E9-B1BA98EFB126}"/>
                </a:ext>
              </a:extLst>
            </p:cNvPr>
            <p:cNvSpPr/>
            <p:nvPr/>
          </p:nvSpPr>
          <p:spPr>
            <a:xfrm>
              <a:off x="4533900" y="4449763"/>
              <a:ext cx="681038" cy="387350"/>
            </a:xfrm>
            <a:custGeom>
              <a:avLst/>
              <a:gdLst>
                <a:gd name="connsiteX0" fmla="*/ 304800 w 681038"/>
                <a:gd name="connsiteY0" fmla="*/ 226219 h 385763"/>
                <a:gd name="connsiteX1" fmla="*/ 195263 w 681038"/>
                <a:gd name="connsiteY1" fmla="*/ 169069 h 385763"/>
                <a:gd name="connsiteX2" fmla="*/ 119063 w 681038"/>
                <a:gd name="connsiteY2" fmla="*/ 138113 h 385763"/>
                <a:gd name="connsiteX3" fmla="*/ 0 w 681038"/>
                <a:gd name="connsiteY3" fmla="*/ 90488 h 385763"/>
                <a:gd name="connsiteX4" fmla="*/ 95250 w 681038"/>
                <a:gd name="connsiteY4" fmla="*/ 0 h 385763"/>
                <a:gd name="connsiteX5" fmla="*/ 183356 w 681038"/>
                <a:gd name="connsiteY5" fmla="*/ 47625 h 385763"/>
                <a:gd name="connsiteX6" fmla="*/ 245269 w 681038"/>
                <a:gd name="connsiteY6" fmla="*/ 69057 h 385763"/>
                <a:gd name="connsiteX7" fmla="*/ 309563 w 681038"/>
                <a:gd name="connsiteY7" fmla="*/ 88107 h 385763"/>
                <a:gd name="connsiteX8" fmla="*/ 407194 w 681038"/>
                <a:gd name="connsiteY8" fmla="*/ 109538 h 385763"/>
                <a:gd name="connsiteX9" fmla="*/ 476250 w 681038"/>
                <a:gd name="connsiteY9" fmla="*/ 119063 h 385763"/>
                <a:gd name="connsiteX10" fmla="*/ 502444 w 681038"/>
                <a:gd name="connsiteY10" fmla="*/ 123825 h 385763"/>
                <a:gd name="connsiteX11" fmla="*/ 542925 w 681038"/>
                <a:gd name="connsiteY11" fmla="*/ 140494 h 385763"/>
                <a:gd name="connsiteX12" fmla="*/ 571500 w 681038"/>
                <a:gd name="connsiteY12" fmla="*/ 152400 h 385763"/>
                <a:gd name="connsiteX13" fmla="*/ 602456 w 681038"/>
                <a:gd name="connsiteY13" fmla="*/ 171450 h 385763"/>
                <a:gd name="connsiteX14" fmla="*/ 631031 w 681038"/>
                <a:gd name="connsiteY14" fmla="*/ 197644 h 385763"/>
                <a:gd name="connsiteX15" fmla="*/ 654844 w 681038"/>
                <a:gd name="connsiteY15" fmla="*/ 226219 h 385763"/>
                <a:gd name="connsiteX16" fmla="*/ 673894 w 681038"/>
                <a:gd name="connsiteY16" fmla="*/ 257175 h 385763"/>
                <a:gd name="connsiteX17" fmla="*/ 678656 w 681038"/>
                <a:gd name="connsiteY17" fmla="*/ 278607 h 385763"/>
                <a:gd name="connsiteX18" fmla="*/ 681038 w 681038"/>
                <a:gd name="connsiteY18" fmla="*/ 302419 h 385763"/>
                <a:gd name="connsiteX19" fmla="*/ 676275 w 681038"/>
                <a:gd name="connsiteY19" fmla="*/ 328613 h 385763"/>
                <a:gd name="connsiteX20" fmla="*/ 664369 w 681038"/>
                <a:gd name="connsiteY20" fmla="*/ 359569 h 385763"/>
                <a:gd name="connsiteX21" fmla="*/ 642938 w 681038"/>
                <a:gd name="connsiteY21" fmla="*/ 385763 h 385763"/>
                <a:gd name="connsiteX22" fmla="*/ 438150 w 681038"/>
                <a:gd name="connsiteY22" fmla="*/ 314325 h 385763"/>
                <a:gd name="connsiteX23" fmla="*/ 402431 w 681038"/>
                <a:gd name="connsiteY23" fmla="*/ 280988 h 385763"/>
                <a:gd name="connsiteX24" fmla="*/ 304800 w 681038"/>
                <a:gd name="connsiteY24" fmla="*/ 22621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1038" h="385763">
                  <a:moveTo>
                    <a:pt x="304800" y="226219"/>
                  </a:moveTo>
                  <a:lnTo>
                    <a:pt x="195263" y="169069"/>
                  </a:lnTo>
                  <a:lnTo>
                    <a:pt x="119063" y="138113"/>
                  </a:lnTo>
                  <a:lnTo>
                    <a:pt x="0" y="90488"/>
                  </a:lnTo>
                  <a:lnTo>
                    <a:pt x="95250" y="0"/>
                  </a:lnTo>
                  <a:lnTo>
                    <a:pt x="183356" y="47625"/>
                  </a:lnTo>
                  <a:lnTo>
                    <a:pt x="245269" y="69057"/>
                  </a:lnTo>
                  <a:lnTo>
                    <a:pt x="309563" y="88107"/>
                  </a:lnTo>
                  <a:lnTo>
                    <a:pt x="407194" y="109538"/>
                  </a:lnTo>
                  <a:lnTo>
                    <a:pt x="476250" y="119063"/>
                  </a:lnTo>
                  <a:lnTo>
                    <a:pt x="502444" y="123825"/>
                  </a:lnTo>
                  <a:lnTo>
                    <a:pt x="542925" y="140494"/>
                  </a:lnTo>
                  <a:lnTo>
                    <a:pt x="571500" y="152400"/>
                  </a:lnTo>
                  <a:lnTo>
                    <a:pt x="602456" y="171450"/>
                  </a:lnTo>
                  <a:lnTo>
                    <a:pt x="631031" y="197644"/>
                  </a:lnTo>
                  <a:lnTo>
                    <a:pt x="654844" y="226219"/>
                  </a:lnTo>
                  <a:lnTo>
                    <a:pt x="673894" y="257175"/>
                  </a:lnTo>
                  <a:lnTo>
                    <a:pt x="678656" y="278607"/>
                  </a:lnTo>
                  <a:lnTo>
                    <a:pt x="681038" y="302419"/>
                  </a:lnTo>
                  <a:lnTo>
                    <a:pt x="676275" y="328613"/>
                  </a:lnTo>
                  <a:lnTo>
                    <a:pt x="664369" y="359569"/>
                  </a:lnTo>
                  <a:lnTo>
                    <a:pt x="642938" y="385763"/>
                  </a:lnTo>
                  <a:lnTo>
                    <a:pt x="438150" y="314325"/>
                  </a:lnTo>
                  <a:lnTo>
                    <a:pt x="402431" y="280988"/>
                  </a:lnTo>
                  <a:lnTo>
                    <a:pt x="3048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FE68006E-72A2-4280-90D0-3D4721A14D40}"/>
                </a:ext>
              </a:extLst>
            </p:cNvPr>
            <p:cNvSpPr/>
            <p:nvPr/>
          </p:nvSpPr>
          <p:spPr>
            <a:xfrm rot="16200000">
              <a:off x="4758532" y="2226468"/>
              <a:ext cx="2127250" cy="1046163"/>
            </a:xfrm>
            <a:custGeom>
              <a:avLst/>
              <a:gdLst>
                <a:gd name="connsiteX0" fmla="*/ 1159669 w 2126457"/>
                <a:gd name="connsiteY0" fmla="*/ 747712 h 1045368"/>
                <a:gd name="connsiteX1" fmla="*/ 964407 w 2126457"/>
                <a:gd name="connsiteY1" fmla="*/ 664368 h 1045368"/>
                <a:gd name="connsiteX2" fmla="*/ 819150 w 2126457"/>
                <a:gd name="connsiteY2" fmla="*/ 600075 h 1045368"/>
                <a:gd name="connsiteX3" fmla="*/ 695325 w 2126457"/>
                <a:gd name="connsiteY3" fmla="*/ 538162 h 1045368"/>
                <a:gd name="connsiteX4" fmla="*/ 573882 w 2126457"/>
                <a:gd name="connsiteY4" fmla="*/ 473868 h 1045368"/>
                <a:gd name="connsiteX5" fmla="*/ 440532 w 2126457"/>
                <a:gd name="connsiteY5" fmla="*/ 392906 h 1045368"/>
                <a:gd name="connsiteX6" fmla="*/ 330994 w 2126457"/>
                <a:gd name="connsiteY6" fmla="*/ 323850 h 1045368"/>
                <a:gd name="connsiteX7" fmla="*/ 221457 w 2126457"/>
                <a:gd name="connsiteY7" fmla="*/ 247650 h 1045368"/>
                <a:gd name="connsiteX8" fmla="*/ 178594 w 2126457"/>
                <a:gd name="connsiteY8" fmla="*/ 204787 h 1045368"/>
                <a:gd name="connsiteX9" fmla="*/ 88107 w 2126457"/>
                <a:gd name="connsiteY9" fmla="*/ 135731 h 1045368"/>
                <a:gd name="connsiteX10" fmla="*/ 38100 w 2126457"/>
                <a:gd name="connsiteY10" fmla="*/ 92868 h 1045368"/>
                <a:gd name="connsiteX11" fmla="*/ 21432 w 2126457"/>
                <a:gd name="connsiteY11" fmla="*/ 76200 h 1045368"/>
                <a:gd name="connsiteX12" fmla="*/ 7144 w 2126457"/>
                <a:gd name="connsiteY12" fmla="*/ 57150 h 1045368"/>
                <a:gd name="connsiteX13" fmla="*/ 0 w 2126457"/>
                <a:gd name="connsiteY13" fmla="*/ 33337 h 1045368"/>
                <a:gd name="connsiteX14" fmla="*/ 0 w 2126457"/>
                <a:gd name="connsiteY14" fmla="*/ 16668 h 1045368"/>
                <a:gd name="connsiteX15" fmla="*/ 4763 w 2126457"/>
                <a:gd name="connsiteY15" fmla="*/ 4762 h 1045368"/>
                <a:gd name="connsiteX16" fmla="*/ 19050 w 2126457"/>
                <a:gd name="connsiteY16" fmla="*/ 0 h 1045368"/>
                <a:gd name="connsiteX17" fmla="*/ 45244 w 2126457"/>
                <a:gd name="connsiteY17" fmla="*/ 7143 h 1045368"/>
                <a:gd name="connsiteX18" fmla="*/ 92869 w 2126457"/>
                <a:gd name="connsiteY18" fmla="*/ 38100 h 1045368"/>
                <a:gd name="connsiteX19" fmla="*/ 180975 w 2126457"/>
                <a:gd name="connsiteY19" fmla="*/ 92868 h 1045368"/>
                <a:gd name="connsiteX20" fmla="*/ 278607 w 2126457"/>
                <a:gd name="connsiteY20" fmla="*/ 152400 h 1045368"/>
                <a:gd name="connsiteX21" fmla="*/ 388144 w 2126457"/>
                <a:gd name="connsiteY21" fmla="*/ 214312 h 1045368"/>
                <a:gd name="connsiteX22" fmla="*/ 490538 w 2126457"/>
                <a:gd name="connsiteY22" fmla="*/ 266700 h 1045368"/>
                <a:gd name="connsiteX23" fmla="*/ 600075 w 2126457"/>
                <a:gd name="connsiteY23" fmla="*/ 319087 h 1045368"/>
                <a:gd name="connsiteX24" fmla="*/ 707232 w 2126457"/>
                <a:gd name="connsiteY24" fmla="*/ 366712 h 1045368"/>
                <a:gd name="connsiteX25" fmla="*/ 792957 w 2126457"/>
                <a:gd name="connsiteY25" fmla="*/ 400050 h 1045368"/>
                <a:gd name="connsiteX26" fmla="*/ 876300 w 2126457"/>
                <a:gd name="connsiteY26" fmla="*/ 435768 h 1045368"/>
                <a:gd name="connsiteX27" fmla="*/ 981075 w 2126457"/>
                <a:gd name="connsiteY27" fmla="*/ 471487 h 1045368"/>
                <a:gd name="connsiteX28" fmla="*/ 1088232 w 2126457"/>
                <a:gd name="connsiteY28" fmla="*/ 507206 h 1045368"/>
                <a:gd name="connsiteX29" fmla="*/ 1183482 w 2126457"/>
                <a:gd name="connsiteY29" fmla="*/ 535781 h 1045368"/>
                <a:gd name="connsiteX30" fmla="*/ 1271588 w 2126457"/>
                <a:gd name="connsiteY30" fmla="*/ 561975 h 1045368"/>
                <a:gd name="connsiteX31" fmla="*/ 1357313 w 2126457"/>
                <a:gd name="connsiteY31" fmla="*/ 583406 h 1045368"/>
                <a:gd name="connsiteX32" fmla="*/ 1423988 w 2126457"/>
                <a:gd name="connsiteY32" fmla="*/ 597693 h 1045368"/>
                <a:gd name="connsiteX33" fmla="*/ 1543050 w 2126457"/>
                <a:gd name="connsiteY33" fmla="*/ 623887 h 1045368"/>
                <a:gd name="connsiteX34" fmla="*/ 1688307 w 2126457"/>
                <a:gd name="connsiteY34" fmla="*/ 650081 h 1045368"/>
                <a:gd name="connsiteX35" fmla="*/ 1831182 w 2126457"/>
                <a:gd name="connsiteY35" fmla="*/ 673893 h 1045368"/>
                <a:gd name="connsiteX36" fmla="*/ 1869282 w 2126457"/>
                <a:gd name="connsiteY36" fmla="*/ 678656 h 1045368"/>
                <a:gd name="connsiteX37" fmla="*/ 1907382 w 2126457"/>
                <a:gd name="connsiteY37" fmla="*/ 676275 h 1045368"/>
                <a:gd name="connsiteX38" fmla="*/ 1940719 w 2126457"/>
                <a:gd name="connsiteY38" fmla="*/ 661987 h 1045368"/>
                <a:gd name="connsiteX39" fmla="*/ 1971675 w 2126457"/>
                <a:gd name="connsiteY39" fmla="*/ 642937 h 1045368"/>
                <a:gd name="connsiteX40" fmla="*/ 2012157 w 2126457"/>
                <a:gd name="connsiteY40" fmla="*/ 607218 h 1045368"/>
                <a:gd name="connsiteX41" fmla="*/ 2047875 w 2126457"/>
                <a:gd name="connsiteY41" fmla="*/ 576262 h 1045368"/>
                <a:gd name="connsiteX42" fmla="*/ 2066925 w 2126457"/>
                <a:gd name="connsiteY42" fmla="*/ 561975 h 1045368"/>
                <a:gd name="connsiteX43" fmla="*/ 2085975 w 2126457"/>
                <a:gd name="connsiteY43" fmla="*/ 554831 h 1045368"/>
                <a:gd name="connsiteX44" fmla="*/ 2105025 w 2126457"/>
                <a:gd name="connsiteY44" fmla="*/ 557212 h 1045368"/>
                <a:gd name="connsiteX45" fmla="*/ 2114550 w 2126457"/>
                <a:gd name="connsiteY45" fmla="*/ 564356 h 1045368"/>
                <a:gd name="connsiteX46" fmla="*/ 2121694 w 2126457"/>
                <a:gd name="connsiteY46" fmla="*/ 588168 h 1045368"/>
                <a:gd name="connsiteX47" fmla="*/ 2126457 w 2126457"/>
                <a:gd name="connsiteY47" fmla="*/ 611981 h 1045368"/>
                <a:gd name="connsiteX48" fmla="*/ 2124075 w 2126457"/>
                <a:gd name="connsiteY48" fmla="*/ 640556 h 1045368"/>
                <a:gd name="connsiteX49" fmla="*/ 2109788 w 2126457"/>
                <a:gd name="connsiteY49" fmla="*/ 690562 h 1045368"/>
                <a:gd name="connsiteX50" fmla="*/ 2081213 w 2126457"/>
                <a:gd name="connsiteY50" fmla="*/ 762000 h 1045368"/>
                <a:gd name="connsiteX51" fmla="*/ 2050257 w 2126457"/>
                <a:gd name="connsiteY51" fmla="*/ 821531 h 1045368"/>
                <a:gd name="connsiteX52" fmla="*/ 1983582 w 2126457"/>
                <a:gd name="connsiteY52" fmla="*/ 914400 h 1045368"/>
                <a:gd name="connsiteX53" fmla="*/ 1919288 w 2126457"/>
                <a:gd name="connsiteY53" fmla="*/ 985837 h 1045368"/>
                <a:gd name="connsiteX54" fmla="*/ 1893094 w 2126457"/>
                <a:gd name="connsiteY54" fmla="*/ 1021556 h 1045368"/>
                <a:gd name="connsiteX55" fmla="*/ 1874044 w 2126457"/>
                <a:gd name="connsiteY55" fmla="*/ 1038225 h 1045368"/>
                <a:gd name="connsiteX56" fmla="*/ 1862138 w 2126457"/>
                <a:gd name="connsiteY56" fmla="*/ 1042987 h 1045368"/>
                <a:gd name="connsiteX57" fmla="*/ 1847850 w 2126457"/>
                <a:gd name="connsiteY57" fmla="*/ 1045368 h 1045368"/>
                <a:gd name="connsiteX58" fmla="*/ 1819275 w 2126457"/>
                <a:gd name="connsiteY58" fmla="*/ 1042987 h 1045368"/>
                <a:gd name="connsiteX59" fmla="*/ 1797844 w 2126457"/>
                <a:gd name="connsiteY59" fmla="*/ 1031081 h 1045368"/>
                <a:gd name="connsiteX60" fmla="*/ 1774032 w 2126457"/>
                <a:gd name="connsiteY60" fmla="*/ 1009650 h 1045368"/>
                <a:gd name="connsiteX61" fmla="*/ 1750219 w 2126457"/>
                <a:gd name="connsiteY61" fmla="*/ 983456 h 1045368"/>
                <a:gd name="connsiteX62" fmla="*/ 1700213 w 2126457"/>
                <a:gd name="connsiteY62" fmla="*/ 923925 h 1045368"/>
                <a:gd name="connsiteX63" fmla="*/ 1590675 w 2126457"/>
                <a:gd name="connsiteY63" fmla="*/ 890587 h 1045368"/>
                <a:gd name="connsiteX64" fmla="*/ 1447800 w 2126457"/>
                <a:gd name="connsiteY64" fmla="*/ 845343 h 1045368"/>
                <a:gd name="connsiteX65" fmla="*/ 1159669 w 2126457"/>
                <a:gd name="connsiteY65" fmla="*/ 747712 h 10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6457" h="1045368">
                  <a:moveTo>
                    <a:pt x="1159669" y="747712"/>
                  </a:moveTo>
                  <a:lnTo>
                    <a:pt x="964407" y="664368"/>
                  </a:lnTo>
                  <a:lnTo>
                    <a:pt x="819150" y="600075"/>
                  </a:lnTo>
                  <a:lnTo>
                    <a:pt x="695325" y="538162"/>
                  </a:lnTo>
                  <a:lnTo>
                    <a:pt x="573882" y="473868"/>
                  </a:lnTo>
                  <a:lnTo>
                    <a:pt x="440532" y="392906"/>
                  </a:lnTo>
                  <a:lnTo>
                    <a:pt x="330994" y="323850"/>
                  </a:lnTo>
                  <a:lnTo>
                    <a:pt x="221457" y="247650"/>
                  </a:lnTo>
                  <a:lnTo>
                    <a:pt x="178594" y="204787"/>
                  </a:lnTo>
                  <a:lnTo>
                    <a:pt x="88107" y="135731"/>
                  </a:lnTo>
                  <a:lnTo>
                    <a:pt x="38100" y="92868"/>
                  </a:lnTo>
                  <a:lnTo>
                    <a:pt x="21432" y="76200"/>
                  </a:lnTo>
                  <a:lnTo>
                    <a:pt x="7144" y="57150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5244" y="7143"/>
                  </a:lnTo>
                  <a:lnTo>
                    <a:pt x="92869" y="38100"/>
                  </a:lnTo>
                  <a:lnTo>
                    <a:pt x="180975" y="92868"/>
                  </a:lnTo>
                  <a:lnTo>
                    <a:pt x="278607" y="152400"/>
                  </a:lnTo>
                  <a:lnTo>
                    <a:pt x="388144" y="214312"/>
                  </a:lnTo>
                  <a:lnTo>
                    <a:pt x="490538" y="266700"/>
                  </a:lnTo>
                  <a:lnTo>
                    <a:pt x="600075" y="319087"/>
                  </a:lnTo>
                  <a:lnTo>
                    <a:pt x="707232" y="366712"/>
                  </a:lnTo>
                  <a:lnTo>
                    <a:pt x="792957" y="400050"/>
                  </a:lnTo>
                  <a:lnTo>
                    <a:pt x="876300" y="435768"/>
                  </a:lnTo>
                  <a:lnTo>
                    <a:pt x="981075" y="471487"/>
                  </a:lnTo>
                  <a:lnTo>
                    <a:pt x="1088232" y="507206"/>
                  </a:lnTo>
                  <a:lnTo>
                    <a:pt x="1183482" y="535781"/>
                  </a:lnTo>
                  <a:lnTo>
                    <a:pt x="1271588" y="561975"/>
                  </a:lnTo>
                  <a:lnTo>
                    <a:pt x="1357313" y="583406"/>
                  </a:lnTo>
                  <a:lnTo>
                    <a:pt x="1423988" y="597693"/>
                  </a:lnTo>
                  <a:lnTo>
                    <a:pt x="1543050" y="623887"/>
                  </a:lnTo>
                  <a:lnTo>
                    <a:pt x="1688307" y="650081"/>
                  </a:lnTo>
                  <a:lnTo>
                    <a:pt x="1831182" y="673893"/>
                  </a:lnTo>
                  <a:lnTo>
                    <a:pt x="1869282" y="678656"/>
                  </a:lnTo>
                  <a:lnTo>
                    <a:pt x="1907382" y="676275"/>
                  </a:lnTo>
                  <a:lnTo>
                    <a:pt x="1940719" y="661987"/>
                  </a:lnTo>
                  <a:lnTo>
                    <a:pt x="1971675" y="642937"/>
                  </a:lnTo>
                  <a:lnTo>
                    <a:pt x="2012157" y="607218"/>
                  </a:lnTo>
                  <a:lnTo>
                    <a:pt x="2047875" y="576262"/>
                  </a:lnTo>
                  <a:lnTo>
                    <a:pt x="2066925" y="561975"/>
                  </a:lnTo>
                  <a:lnTo>
                    <a:pt x="2085975" y="554831"/>
                  </a:lnTo>
                  <a:lnTo>
                    <a:pt x="2105025" y="557212"/>
                  </a:lnTo>
                  <a:lnTo>
                    <a:pt x="2114550" y="564356"/>
                  </a:lnTo>
                  <a:lnTo>
                    <a:pt x="2121694" y="588168"/>
                  </a:lnTo>
                  <a:lnTo>
                    <a:pt x="2126457" y="611981"/>
                  </a:lnTo>
                  <a:lnTo>
                    <a:pt x="2124075" y="640556"/>
                  </a:lnTo>
                  <a:lnTo>
                    <a:pt x="2109788" y="690562"/>
                  </a:lnTo>
                  <a:lnTo>
                    <a:pt x="2081213" y="762000"/>
                  </a:lnTo>
                  <a:lnTo>
                    <a:pt x="2050257" y="821531"/>
                  </a:lnTo>
                  <a:lnTo>
                    <a:pt x="1983582" y="914400"/>
                  </a:lnTo>
                  <a:lnTo>
                    <a:pt x="1919288" y="985837"/>
                  </a:lnTo>
                  <a:lnTo>
                    <a:pt x="1893094" y="1021556"/>
                  </a:lnTo>
                  <a:lnTo>
                    <a:pt x="1874044" y="1038225"/>
                  </a:lnTo>
                  <a:lnTo>
                    <a:pt x="1862138" y="1042987"/>
                  </a:lnTo>
                  <a:lnTo>
                    <a:pt x="1847850" y="1045368"/>
                  </a:lnTo>
                  <a:lnTo>
                    <a:pt x="1819275" y="1042987"/>
                  </a:lnTo>
                  <a:lnTo>
                    <a:pt x="1797844" y="1031081"/>
                  </a:lnTo>
                  <a:lnTo>
                    <a:pt x="1774032" y="1009650"/>
                  </a:lnTo>
                  <a:lnTo>
                    <a:pt x="1750219" y="983456"/>
                  </a:lnTo>
                  <a:lnTo>
                    <a:pt x="1700213" y="923925"/>
                  </a:lnTo>
                  <a:lnTo>
                    <a:pt x="1590675" y="890587"/>
                  </a:lnTo>
                  <a:lnTo>
                    <a:pt x="1447800" y="845343"/>
                  </a:lnTo>
                  <a:lnTo>
                    <a:pt x="1159669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8BC6252-CC99-41DD-8FBB-20C674F834EB}"/>
                </a:ext>
              </a:extLst>
            </p:cNvPr>
            <p:cNvSpPr/>
            <p:nvPr/>
          </p:nvSpPr>
          <p:spPr>
            <a:xfrm>
              <a:off x="2822575" y="3765550"/>
              <a:ext cx="1038225" cy="1857375"/>
            </a:xfrm>
            <a:custGeom>
              <a:avLst/>
              <a:gdLst>
                <a:gd name="connsiteX0" fmla="*/ 606425 w 1038225"/>
                <a:gd name="connsiteY0" fmla="*/ 1127125 h 1857375"/>
                <a:gd name="connsiteX1" fmla="*/ 444500 w 1038225"/>
                <a:gd name="connsiteY1" fmla="*/ 1489075 h 1857375"/>
                <a:gd name="connsiteX2" fmla="*/ 377825 w 1038225"/>
                <a:gd name="connsiteY2" fmla="*/ 1641475 h 1857375"/>
                <a:gd name="connsiteX3" fmla="*/ 361950 w 1038225"/>
                <a:gd name="connsiteY3" fmla="*/ 1685925 h 1857375"/>
                <a:gd name="connsiteX4" fmla="*/ 352425 w 1038225"/>
                <a:gd name="connsiteY4" fmla="*/ 1714500 h 1857375"/>
                <a:gd name="connsiteX5" fmla="*/ 342900 w 1038225"/>
                <a:gd name="connsiteY5" fmla="*/ 1765300 h 1857375"/>
                <a:gd name="connsiteX6" fmla="*/ 336550 w 1038225"/>
                <a:gd name="connsiteY6" fmla="*/ 1857375 h 1857375"/>
                <a:gd name="connsiteX7" fmla="*/ 0 w 1038225"/>
                <a:gd name="connsiteY7" fmla="*/ 1508125 h 1857375"/>
                <a:gd name="connsiteX8" fmla="*/ 76200 w 1038225"/>
                <a:gd name="connsiteY8" fmla="*/ 1501775 h 1857375"/>
                <a:gd name="connsiteX9" fmla="*/ 107950 w 1038225"/>
                <a:gd name="connsiteY9" fmla="*/ 1495425 h 1857375"/>
                <a:gd name="connsiteX10" fmla="*/ 130175 w 1038225"/>
                <a:gd name="connsiteY10" fmla="*/ 1485900 h 1857375"/>
                <a:gd name="connsiteX11" fmla="*/ 155575 w 1038225"/>
                <a:gd name="connsiteY11" fmla="*/ 1460500 h 1857375"/>
                <a:gd name="connsiteX12" fmla="*/ 282575 w 1038225"/>
                <a:gd name="connsiteY12" fmla="*/ 1282700 h 1857375"/>
                <a:gd name="connsiteX13" fmla="*/ 447675 w 1038225"/>
                <a:gd name="connsiteY13" fmla="*/ 1006475 h 1857375"/>
                <a:gd name="connsiteX14" fmla="*/ 603250 w 1038225"/>
                <a:gd name="connsiteY14" fmla="*/ 733425 h 1857375"/>
                <a:gd name="connsiteX15" fmla="*/ 727075 w 1038225"/>
                <a:gd name="connsiteY15" fmla="*/ 511175 h 1857375"/>
                <a:gd name="connsiteX16" fmla="*/ 841375 w 1038225"/>
                <a:gd name="connsiteY16" fmla="*/ 301625 h 1857375"/>
                <a:gd name="connsiteX17" fmla="*/ 917575 w 1038225"/>
                <a:gd name="connsiteY17" fmla="*/ 149225 h 1857375"/>
                <a:gd name="connsiteX18" fmla="*/ 962025 w 1038225"/>
                <a:gd name="connsiteY18" fmla="*/ 60325 h 1857375"/>
                <a:gd name="connsiteX19" fmla="*/ 981075 w 1038225"/>
                <a:gd name="connsiteY19" fmla="*/ 25400 h 1857375"/>
                <a:gd name="connsiteX20" fmla="*/ 1000125 w 1038225"/>
                <a:gd name="connsiteY20" fmla="*/ 9525 h 1857375"/>
                <a:gd name="connsiteX21" fmla="*/ 1019175 w 1038225"/>
                <a:gd name="connsiteY21" fmla="*/ 0 h 1857375"/>
                <a:gd name="connsiteX22" fmla="*/ 1031875 w 1038225"/>
                <a:gd name="connsiteY22" fmla="*/ 0 h 1857375"/>
                <a:gd name="connsiteX23" fmla="*/ 1038225 w 1038225"/>
                <a:gd name="connsiteY23" fmla="*/ 6350 h 1857375"/>
                <a:gd name="connsiteX24" fmla="*/ 1038225 w 1038225"/>
                <a:gd name="connsiteY24" fmla="*/ 31750 h 1857375"/>
                <a:gd name="connsiteX25" fmla="*/ 1006475 w 1038225"/>
                <a:gd name="connsiteY25" fmla="*/ 127000 h 1857375"/>
                <a:gd name="connsiteX26" fmla="*/ 952500 w 1038225"/>
                <a:gd name="connsiteY26" fmla="*/ 260350 h 1857375"/>
                <a:gd name="connsiteX27" fmla="*/ 911225 w 1038225"/>
                <a:gd name="connsiteY27" fmla="*/ 371475 h 1857375"/>
                <a:gd name="connsiteX28" fmla="*/ 866775 w 1038225"/>
                <a:gd name="connsiteY28" fmla="*/ 492125 h 1857375"/>
                <a:gd name="connsiteX29" fmla="*/ 777875 w 1038225"/>
                <a:gd name="connsiteY29" fmla="*/ 723900 h 1857375"/>
                <a:gd name="connsiteX30" fmla="*/ 698500 w 1038225"/>
                <a:gd name="connsiteY30" fmla="*/ 920750 h 1857375"/>
                <a:gd name="connsiteX31" fmla="*/ 606425 w 1038225"/>
                <a:gd name="connsiteY31" fmla="*/ 112712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225" h="1857375">
                  <a:moveTo>
                    <a:pt x="606425" y="1127125"/>
                  </a:moveTo>
                  <a:lnTo>
                    <a:pt x="444500" y="1489075"/>
                  </a:lnTo>
                  <a:lnTo>
                    <a:pt x="377825" y="1641475"/>
                  </a:lnTo>
                  <a:lnTo>
                    <a:pt x="361950" y="1685925"/>
                  </a:lnTo>
                  <a:lnTo>
                    <a:pt x="352425" y="1714500"/>
                  </a:lnTo>
                  <a:lnTo>
                    <a:pt x="342900" y="1765300"/>
                  </a:lnTo>
                  <a:lnTo>
                    <a:pt x="336550" y="1857375"/>
                  </a:lnTo>
                  <a:lnTo>
                    <a:pt x="0" y="1508125"/>
                  </a:lnTo>
                  <a:lnTo>
                    <a:pt x="76200" y="1501775"/>
                  </a:lnTo>
                  <a:lnTo>
                    <a:pt x="107950" y="1495425"/>
                  </a:lnTo>
                  <a:lnTo>
                    <a:pt x="130175" y="1485900"/>
                  </a:lnTo>
                  <a:lnTo>
                    <a:pt x="155575" y="1460500"/>
                  </a:lnTo>
                  <a:lnTo>
                    <a:pt x="282575" y="1282700"/>
                  </a:lnTo>
                  <a:lnTo>
                    <a:pt x="447675" y="1006475"/>
                  </a:lnTo>
                  <a:lnTo>
                    <a:pt x="603250" y="733425"/>
                  </a:lnTo>
                  <a:lnTo>
                    <a:pt x="727075" y="511175"/>
                  </a:lnTo>
                  <a:lnTo>
                    <a:pt x="841375" y="301625"/>
                  </a:lnTo>
                  <a:lnTo>
                    <a:pt x="917575" y="149225"/>
                  </a:lnTo>
                  <a:lnTo>
                    <a:pt x="962025" y="60325"/>
                  </a:lnTo>
                  <a:lnTo>
                    <a:pt x="981075" y="25400"/>
                  </a:lnTo>
                  <a:lnTo>
                    <a:pt x="1000125" y="9525"/>
                  </a:lnTo>
                  <a:lnTo>
                    <a:pt x="1019175" y="0"/>
                  </a:lnTo>
                  <a:lnTo>
                    <a:pt x="1031875" y="0"/>
                  </a:lnTo>
                  <a:lnTo>
                    <a:pt x="1038225" y="6350"/>
                  </a:lnTo>
                  <a:lnTo>
                    <a:pt x="1038225" y="31750"/>
                  </a:lnTo>
                  <a:lnTo>
                    <a:pt x="1006475" y="127000"/>
                  </a:lnTo>
                  <a:lnTo>
                    <a:pt x="952500" y="260350"/>
                  </a:lnTo>
                  <a:lnTo>
                    <a:pt x="911225" y="371475"/>
                  </a:lnTo>
                  <a:lnTo>
                    <a:pt x="866775" y="492125"/>
                  </a:lnTo>
                  <a:lnTo>
                    <a:pt x="777875" y="723900"/>
                  </a:lnTo>
                  <a:lnTo>
                    <a:pt x="698500" y="920750"/>
                  </a:lnTo>
                  <a:lnTo>
                    <a:pt x="606425" y="1127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C2C1371-1A03-4CA3-B5A8-BEF41E027D65}"/>
                </a:ext>
              </a:extLst>
            </p:cNvPr>
            <p:cNvSpPr/>
            <p:nvPr/>
          </p:nvSpPr>
          <p:spPr>
            <a:xfrm>
              <a:off x="4017963" y="2262188"/>
              <a:ext cx="1538287" cy="1352550"/>
            </a:xfrm>
            <a:custGeom>
              <a:avLst/>
              <a:gdLst>
                <a:gd name="connsiteX0" fmla="*/ 442912 w 1538287"/>
                <a:gd name="connsiteY0" fmla="*/ 335756 h 1352550"/>
                <a:gd name="connsiteX1" fmla="*/ 85725 w 1538287"/>
                <a:gd name="connsiteY1" fmla="*/ 397668 h 1352550"/>
                <a:gd name="connsiteX2" fmla="*/ 0 w 1538287"/>
                <a:gd name="connsiteY2" fmla="*/ 266700 h 1352550"/>
                <a:gd name="connsiteX3" fmla="*/ 307181 w 1538287"/>
                <a:gd name="connsiteY3" fmla="*/ 221456 h 1352550"/>
                <a:gd name="connsiteX4" fmla="*/ 533400 w 1538287"/>
                <a:gd name="connsiteY4" fmla="*/ 180975 h 1352550"/>
                <a:gd name="connsiteX5" fmla="*/ 866775 w 1538287"/>
                <a:gd name="connsiteY5" fmla="*/ 128587 h 1352550"/>
                <a:gd name="connsiteX6" fmla="*/ 1104900 w 1538287"/>
                <a:gd name="connsiteY6" fmla="*/ 95250 h 1352550"/>
                <a:gd name="connsiteX7" fmla="*/ 1135856 w 1538287"/>
                <a:gd name="connsiteY7" fmla="*/ 85725 h 1352550"/>
                <a:gd name="connsiteX8" fmla="*/ 1171575 w 1538287"/>
                <a:gd name="connsiteY8" fmla="*/ 64293 h 1352550"/>
                <a:gd name="connsiteX9" fmla="*/ 1216819 w 1538287"/>
                <a:gd name="connsiteY9" fmla="*/ 28575 h 1352550"/>
                <a:gd name="connsiteX10" fmla="*/ 1238250 w 1538287"/>
                <a:gd name="connsiteY10" fmla="*/ 9525 h 1352550"/>
                <a:gd name="connsiteX11" fmla="*/ 1250156 w 1538287"/>
                <a:gd name="connsiteY11" fmla="*/ 2381 h 1352550"/>
                <a:gd name="connsiteX12" fmla="*/ 1269206 w 1538287"/>
                <a:gd name="connsiteY12" fmla="*/ 0 h 1352550"/>
                <a:gd name="connsiteX13" fmla="*/ 1295400 w 1538287"/>
                <a:gd name="connsiteY13" fmla="*/ 9525 h 1352550"/>
                <a:gd name="connsiteX14" fmla="*/ 1350169 w 1538287"/>
                <a:gd name="connsiteY14" fmla="*/ 47625 h 1352550"/>
                <a:gd name="connsiteX15" fmla="*/ 1419225 w 1538287"/>
                <a:gd name="connsiteY15" fmla="*/ 109537 h 1352550"/>
                <a:gd name="connsiteX16" fmla="*/ 1495425 w 1538287"/>
                <a:gd name="connsiteY16" fmla="*/ 192881 h 1352550"/>
                <a:gd name="connsiteX17" fmla="*/ 1514475 w 1538287"/>
                <a:gd name="connsiteY17" fmla="*/ 211931 h 1352550"/>
                <a:gd name="connsiteX18" fmla="*/ 1526381 w 1538287"/>
                <a:gd name="connsiteY18" fmla="*/ 223837 h 1352550"/>
                <a:gd name="connsiteX19" fmla="*/ 1538287 w 1538287"/>
                <a:gd name="connsiteY19" fmla="*/ 245268 h 1352550"/>
                <a:gd name="connsiteX20" fmla="*/ 1538287 w 1538287"/>
                <a:gd name="connsiteY20" fmla="*/ 288131 h 1352550"/>
                <a:gd name="connsiteX21" fmla="*/ 1524000 w 1538287"/>
                <a:gd name="connsiteY21" fmla="*/ 333375 h 1352550"/>
                <a:gd name="connsiteX22" fmla="*/ 1478756 w 1538287"/>
                <a:gd name="connsiteY22" fmla="*/ 416718 h 1352550"/>
                <a:gd name="connsiteX23" fmla="*/ 1459706 w 1538287"/>
                <a:gd name="connsiteY23" fmla="*/ 481012 h 1352550"/>
                <a:gd name="connsiteX24" fmla="*/ 1419225 w 1538287"/>
                <a:gd name="connsiteY24" fmla="*/ 695325 h 1352550"/>
                <a:gd name="connsiteX25" fmla="*/ 1381125 w 1538287"/>
                <a:gd name="connsiteY25" fmla="*/ 909637 h 1352550"/>
                <a:gd name="connsiteX26" fmla="*/ 1354931 w 1538287"/>
                <a:gd name="connsiteY26" fmla="*/ 1097756 h 1352550"/>
                <a:gd name="connsiteX27" fmla="*/ 1331119 w 1538287"/>
                <a:gd name="connsiteY27" fmla="*/ 1271587 h 1352550"/>
                <a:gd name="connsiteX28" fmla="*/ 1319212 w 1538287"/>
                <a:gd name="connsiteY28" fmla="*/ 1302543 h 1352550"/>
                <a:gd name="connsiteX29" fmla="*/ 1300162 w 1538287"/>
                <a:gd name="connsiteY29" fmla="*/ 1328737 h 1352550"/>
                <a:gd name="connsiteX30" fmla="*/ 1276350 w 1538287"/>
                <a:gd name="connsiteY30" fmla="*/ 1345406 h 1352550"/>
                <a:gd name="connsiteX31" fmla="*/ 1252537 w 1538287"/>
                <a:gd name="connsiteY31" fmla="*/ 1352550 h 1352550"/>
                <a:gd name="connsiteX32" fmla="*/ 1231106 w 1538287"/>
                <a:gd name="connsiteY32" fmla="*/ 1352550 h 1352550"/>
                <a:gd name="connsiteX33" fmla="*/ 1209675 w 1538287"/>
                <a:gd name="connsiteY33" fmla="*/ 1347787 h 1352550"/>
                <a:gd name="connsiteX34" fmla="*/ 1181100 w 1538287"/>
                <a:gd name="connsiteY34" fmla="*/ 1326356 h 1352550"/>
                <a:gd name="connsiteX35" fmla="*/ 1150144 w 1538287"/>
                <a:gd name="connsiteY35" fmla="*/ 1304925 h 1352550"/>
                <a:gd name="connsiteX36" fmla="*/ 1152525 w 1538287"/>
                <a:gd name="connsiteY36" fmla="*/ 1176337 h 1352550"/>
                <a:gd name="connsiteX37" fmla="*/ 1162050 w 1538287"/>
                <a:gd name="connsiteY37" fmla="*/ 1071562 h 1352550"/>
                <a:gd name="connsiteX38" fmla="*/ 1173956 w 1538287"/>
                <a:gd name="connsiteY38" fmla="*/ 945356 h 1352550"/>
                <a:gd name="connsiteX39" fmla="*/ 1190625 w 1538287"/>
                <a:gd name="connsiteY39" fmla="*/ 809625 h 1352550"/>
                <a:gd name="connsiteX40" fmla="*/ 1195387 w 1538287"/>
                <a:gd name="connsiteY40" fmla="*/ 721518 h 1352550"/>
                <a:gd name="connsiteX41" fmla="*/ 1200150 w 1538287"/>
                <a:gd name="connsiteY41" fmla="*/ 616743 h 1352550"/>
                <a:gd name="connsiteX42" fmla="*/ 1197769 w 1538287"/>
                <a:gd name="connsiteY42" fmla="*/ 478631 h 1352550"/>
                <a:gd name="connsiteX43" fmla="*/ 1195387 w 1538287"/>
                <a:gd name="connsiteY43" fmla="*/ 392906 h 1352550"/>
                <a:gd name="connsiteX44" fmla="*/ 1193006 w 1538287"/>
                <a:gd name="connsiteY44" fmla="*/ 338137 h 1352550"/>
                <a:gd name="connsiteX45" fmla="*/ 1181100 w 1538287"/>
                <a:gd name="connsiteY45" fmla="*/ 300037 h 1352550"/>
                <a:gd name="connsiteX46" fmla="*/ 1166812 w 1538287"/>
                <a:gd name="connsiteY46" fmla="*/ 278606 h 1352550"/>
                <a:gd name="connsiteX47" fmla="*/ 1145381 w 1538287"/>
                <a:gd name="connsiteY47" fmla="*/ 264318 h 1352550"/>
                <a:gd name="connsiteX48" fmla="*/ 1114425 w 1538287"/>
                <a:gd name="connsiteY48" fmla="*/ 254793 h 1352550"/>
                <a:gd name="connsiteX49" fmla="*/ 1069181 w 1538287"/>
                <a:gd name="connsiteY49" fmla="*/ 250031 h 1352550"/>
                <a:gd name="connsiteX50" fmla="*/ 997744 w 1538287"/>
                <a:gd name="connsiteY50" fmla="*/ 257175 h 1352550"/>
                <a:gd name="connsiteX51" fmla="*/ 666750 w 1538287"/>
                <a:gd name="connsiteY51" fmla="*/ 300037 h 1352550"/>
                <a:gd name="connsiteX52" fmla="*/ 442912 w 1538287"/>
                <a:gd name="connsiteY52" fmla="*/ 3357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8287" h="1352550">
                  <a:moveTo>
                    <a:pt x="442912" y="335756"/>
                  </a:moveTo>
                  <a:lnTo>
                    <a:pt x="85725" y="397668"/>
                  </a:lnTo>
                  <a:lnTo>
                    <a:pt x="0" y="266700"/>
                  </a:lnTo>
                  <a:lnTo>
                    <a:pt x="307181" y="221456"/>
                  </a:lnTo>
                  <a:lnTo>
                    <a:pt x="533400" y="180975"/>
                  </a:lnTo>
                  <a:lnTo>
                    <a:pt x="866775" y="128587"/>
                  </a:lnTo>
                  <a:lnTo>
                    <a:pt x="1104900" y="95250"/>
                  </a:lnTo>
                  <a:lnTo>
                    <a:pt x="1135856" y="85725"/>
                  </a:lnTo>
                  <a:lnTo>
                    <a:pt x="1171575" y="64293"/>
                  </a:lnTo>
                  <a:lnTo>
                    <a:pt x="1216819" y="28575"/>
                  </a:lnTo>
                  <a:lnTo>
                    <a:pt x="1238250" y="9525"/>
                  </a:lnTo>
                  <a:lnTo>
                    <a:pt x="1250156" y="2381"/>
                  </a:lnTo>
                  <a:lnTo>
                    <a:pt x="1269206" y="0"/>
                  </a:lnTo>
                  <a:lnTo>
                    <a:pt x="1295400" y="9525"/>
                  </a:lnTo>
                  <a:lnTo>
                    <a:pt x="1350169" y="47625"/>
                  </a:lnTo>
                  <a:lnTo>
                    <a:pt x="1419225" y="109537"/>
                  </a:lnTo>
                  <a:lnTo>
                    <a:pt x="1495425" y="192881"/>
                  </a:lnTo>
                  <a:lnTo>
                    <a:pt x="1514475" y="211931"/>
                  </a:lnTo>
                  <a:lnTo>
                    <a:pt x="1526381" y="223837"/>
                  </a:lnTo>
                  <a:lnTo>
                    <a:pt x="1538287" y="245268"/>
                  </a:lnTo>
                  <a:lnTo>
                    <a:pt x="1538287" y="288131"/>
                  </a:lnTo>
                  <a:lnTo>
                    <a:pt x="1524000" y="333375"/>
                  </a:lnTo>
                  <a:lnTo>
                    <a:pt x="1478756" y="416718"/>
                  </a:lnTo>
                  <a:lnTo>
                    <a:pt x="1459706" y="481012"/>
                  </a:lnTo>
                  <a:lnTo>
                    <a:pt x="1419225" y="695325"/>
                  </a:lnTo>
                  <a:lnTo>
                    <a:pt x="1381125" y="909637"/>
                  </a:lnTo>
                  <a:lnTo>
                    <a:pt x="1354931" y="1097756"/>
                  </a:lnTo>
                  <a:lnTo>
                    <a:pt x="1331119" y="1271587"/>
                  </a:lnTo>
                  <a:lnTo>
                    <a:pt x="1319212" y="1302543"/>
                  </a:lnTo>
                  <a:lnTo>
                    <a:pt x="1300162" y="1328737"/>
                  </a:lnTo>
                  <a:lnTo>
                    <a:pt x="1276350" y="1345406"/>
                  </a:lnTo>
                  <a:lnTo>
                    <a:pt x="1252537" y="1352550"/>
                  </a:lnTo>
                  <a:lnTo>
                    <a:pt x="1231106" y="1352550"/>
                  </a:lnTo>
                  <a:lnTo>
                    <a:pt x="1209675" y="1347787"/>
                  </a:lnTo>
                  <a:lnTo>
                    <a:pt x="1181100" y="1326356"/>
                  </a:lnTo>
                  <a:lnTo>
                    <a:pt x="1150144" y="1304925"/>
                  </a:lnTo>
                  <a:cubicBezTo>
                    <a:pt x="1150938" y="1262062"/>
                    <a:pt x="1151731" y="1219200"/>
                    <a:pt x="1152525" y="1176337"/>
                  </a:cubicBezTo>
                  <a:lnTo>
                    <a:pt x="1162050" y="1071562"/>
                  </a:lnTo>
                  <a:lnTo>
                    <a:pt x="1173956" y="945356"/>
                  </a:lnTo>
                  <a:lnTo>
                    <a:pt x="1190625" y="809625"/>
                  </a:lnTo>
                  <a:lnTo>
                    <a:pt x="1195387" y="721518"/>
                  </a:lnTo>
                  <a:lnTo>
                    <a:pt x="1200150" y="616743"/>
                  </a:lnTo>
                  <a:cubicBezTo>
                    <a:pt x="1199356" y="570706"/>
                    <a:pt x="1198563" y="524668"/>
                    <a:pt x="1197769" y="478631"/>
                  </a:cubicBezTo>
                  <a:lnTo>
                    <a:pt x="1195387" y="392906"/>
                  </a:lnTo>
                  <a:cubicBezTo>
                    <a:pt x="1194593" y="374650"/>
                    <a:pt x="1193800" y="356393"/>
                    <a:pt x="1193006" y="338137"/>
                  </a:cubicBezTo>
                  <a:lnTo>
                    <a:pt x="1181100" y="300037"/>
                  </a:lnTo>
                  <a:lnTo>
                    <a:pt x="1166812" y="278606"/>
                  </a:lnTo>
                  <a:lnTo>
                    <a:pt x="1145381" y="264318"/>
                  </a:lnTo>
                  <a:lnTo>
                    <a:pt x="1114425" y="254793"/>
                  </a:lnTo>
                  <a:lnTo>
                    <a:pt x="1069181" y="250031"/>
                  </a:lnTo>
                  <a:lnTo>
                    <a:pt x="997744" y="257175"/>
                  </a:lnTo>
                  <a:lnTo>
                    <a:pt x="666750" y="300037"/>
                  </a:lnTo>
                  <a:lnTo>
                    <a:pt x="442912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7242E74-B814-451B-842D-F048BDE59652}"/>
                </a:ext>
              </a:extLst>
            </p:cNvPr>
            <p:cNvSpPr/>
            <p:nvPr/>
          </p:nvSpPr>
          <p:spPr>
            <a:xfrm>
              <a:off x="4137025" y="2843213"/>
              <a:ext cx="1135063" cy="311150"/>
            </a:xfrm>
            <a:custGeom>
              <a:avLst/>
              <a:gdLst>
                <a:gd name="connsiteX0" fmla="*/ 311944 w 1135857"/>
                <a:gd name="connsiteY0" fmla="*/ 254793 h 311943"/>
                <a:gd name="connsiteX1" fmla="*/ 33338 w 1135857"/>
                <a:gd name="connsiteY1" fmla="*/ 311943 h 311943"/>
                <a:gd name="connsiteX2" fmla="*/ 0 w 1135857"/>
                <a:gd name="connsiteY2" fmla="*/ 147637 h 311943"/>
                <a:gd name="connsiteX3" fmla="*/ 350044 w 1135857"/>
                <a:gd name="connsiteY3" fmla="*/ 97631 h 311943"/>
                <a:gd name="connsiteX4" fmla="*/ 783432 w 1135857"/>
                <a:gd name="connsiteY4" fmla="*/ 40481 h 311943"/>
                <a:gd name="connsiteX5" fmla="*/ 1135857 w 1135857"/>
                <a:gd name="connsiteY5" fmla="*/ 0 h 311943"/>
                <a:gd name="connsiteX6" fmla="*/ 1135857 w 1135857"/>
                <a:gd name="connsiteY6" fmla="*/ 159543 h 311943"/>
                <a:gd name="connsiteX7" fmla="*/ 833438 w 1135857"/>
                <a:gd name="connsiteY7" fmla="*/ 185737 h 311943"/>
                <a:gd name="connsiteX8" fmla="*/ 597694 w 1135857"/>
                <a:gd name="connsiteY8" fmla="*/ 211931 h 311943"/>
                <a:gd name="connsiteX9" fmla="*/ 311944 w 1135857"/>
                <a:gd name="connsiteY9" fmla="*/ 254793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5857" h="311943">
                  <a:moveTo>
                    <a:pt x="311944" y="254793"/>
                  </a:moveTo>
                  <a:lnTo>
                    <a:pt x="33338" y="311943"/>
                  </a:lnTo>
                  <a:lnTo>
                    <a:pt x="0" y="147637"/>
                  </a:lnTo>
                  <a:lnTo>
                    <a:pt x="350044" y="97631"/>
                  </a:lnTo>
                  <a:lnTo>
                    <a:pt x="783432" y="40481"/>
                  </a:lnTo>
                  <a:lnTo>
                    <a:pt x="1135857" y="0"/>
                  </a:lnTo>
                  <a:lnTo>
                    <a:pt x="1135857" y="159543"/>
                  </a:lnTo>
                  <a:lnTo>
                    <a:pt x="833438" y="185737"/>
                  </a:lnTo>
                  <a:lnTo>
                    <a:pt x="597694" y="211931"/>
                  </a:lnTo>
                  <a:lnTo>
                    <a:pt x="311944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39E4064-ED59-4652-8FE9-6F406CE0F300}"/>
                </a:ext>
              </a:extLst>
            </p:cNvPr>
            <p:cNvSpPr/>
            <p:nvPr/>
          </p:nvSpPr>
          <p:spPr>
            <a:xfrm>
              <a:off x="4184650" y="3400425"/>
              <a:ext cx="1042988" cy="265113"/>
            </a:xfrm>
            <a:custGeom>
              <a:avLst/>
              <a:gdLst>
                <a:gd name="connsiteX0" fmla="*/ 564357 w 1042988"/>
                <a:gd name="connsiteY0" fmla="*/ 166688 h 264319"/>
                <a:gd name="connsiteX1" fmla="*/ 357188 w 1042988"/>
                <a:gd name="connsiteY1" fmla="*/ 197644 h 264319"/>
                <a:gd name="connsiteX2" fmla="*/ 7144 w 1042988"/>
                <a:gd name="connsiteY2" fmla="*/ 264319 h 264319"/>
                <a:gd name="connsiteX3" fmla="*/ 0 w 1042988"/>
                <a:gd name="connsiteY3" fmla="*/ 109538 h 264319"/>
                <a:gd name="connsiteX4" fmla="*/ 285750 w 1042988"/>
                <a:gd name="connsiteY4" fmla="*/ 61913 h 264319"/>
                <a:gd name="connsiteX5" fmla="*/ 554832 w 1042988"/>
                <a:gd name="connsiteY5" fmla="*/ 30956 h 264319"/>
                <a:gd name="connsiteX6" fmla="*/ 812007 w 1042988"/>
                <a:gd name="connsiteY6" fmla="*/ 11906 h 264319"/>
                <a:gd name="connsiteX7" fmla="*/ 1040607 w 1042988"/>
                <a:gd name="connsiteY7" fmla="*/ 0 h 264319"/>
                <a:gd name="connsiteX8" fmla="*/ 1042988 w 1042988"/>
                <a:gd name="connsiteY8" fmla="*/ 180975 h 264319"/>
                <a:gd name="connsiteX9" fmla="*/ 983457 w 1042988"/>
                <a:gd name="connsiteY9" fmla="*/ 166688 h 264319"/>
                <a:gd name="connsiteX10" fmla="*/ 847725 w 1042988"/>
                <a:gd name="connsiteY10" fmla="*/ 159544 h 264319"/>
                <a:gd name="connsiteX11" fmla="*/ 745332 w 1042988"/>
                <a:gd name="connsiteY11" fmla="*/ 159544 h 264319"/>
                <a:gd name="connsiteX12" fmla="*/ 564357 w 1042988"/>
                <a:gd name="connsiteY12" fmla="*/ 166688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988" h="264319">
                  <a:moveTo>
                    <a:pt x="564357" y="166688"/>
                  </a:moveTo>
                  <a:lnTo>
                    <a:pt x="357188" y="197644"/>
                  </a:lnTo>
                  <a:lnTo>
                    <a:pt x="7144" y="264319"/>
                  </a:lnTo>
                  <a:lnTo>
                    <a:pt x="0" y="109538"/>
                  </a:lnTo>
                  <a:lnTo>
                    <a:pt x="285750" y="61913"/>
                  </a:lnTo>
                  <a:lnTo>
                    <a:pt x="554832" y="30956"/>
                  </a:lnTo>
                  <a:lnTo>
                    <a:pt x="812007" y="11906"/>
                  </a:lnTo>
                  <a:lnTo>
                    <a:pt x="1040607" y="0"/>
                  </a:lnTo>
                  <a:cubicBezTo>
                    <a:pt x="1041401" y="60325"/>
                    <a:pt x="1042194" y="120650"/>
                    <a:pt x="1042988" y="180975"/>
                  </a:cubicBezTo>
                  <a:lnTo>
                    <a:pt x="983457" y="166688"/>
                  </a:lnTo>
                  <a:lnTo>
                    <a:pt x="847725" y="159544"/>
                  </a:lnTo>
                  <a:lnTo>
                    <a:pt x="745332" y="159544"/>
                  </a:lnTo>
                  <a:lnTo>
                    <a:pt x="56435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E5789A4-3CF7-48FA-A21F-2E3C2799DC9B}"/>
                </a:ext>
              </a:extLst>
            </p:cNvPr>
            <p:cNvSpPr/>
            <p:nvPr/>
          </p:nvSpPr>
          <p:spPr>
            <a:xfrm>
              <a:off x="4322763" y="3598863"/>
              <a:ext cx="476250" cy="525462"/>
            </a:xfrm>
            <a:custGeom>
              <a:avLst/>
              <a:gdLst>
                <a:gd name="connsiteX0" fmla="*/ 197644 w 476250"/>
                <a:gd name="connsiteY0" fmla="*/ 345281 h 526256"/>
                <a:gd name="connsiteX1" fmla="*/ 195262 w 476250"/>
                <a:gd name="connsiteY1" fmla="*/ 259556 h 526256"/>
                <a:gd name="connsiteX2" fmla="*/ 192881 w 476250"/>
                <a:gd name="connsiteY2" fmla="*/ 223837 h 526256"/>
                <a:gd name="connsiteX3" fmla="*/ 190500 w 476250"/>
                <a:gd name="connsiteY3" fmla="*/ 200025 h 526256"/>
                <a:gd name="connsiteX4" fmla="*/ 178594 w 476250"/>
                <a:gd name="connsiteY4" fmla="*/ 171450 h 526256"/>
                <a:gd name="connsiteX5" fmla="*/ 150019 w 476250"/>
                <a:gd name="connsiteY5" fmla="*/ 130969 h 526256"/>
                <a:gd name="connsiteX6" fmla="*/ 123825 w 476250"/>
                <a:gd name="connsiteY6" fmla="*/ 100012 h 526256"/>
                <a:gd name="connsiteX7" fmla="*/ 88106 w 476250"/>
                <a:gd name="connsiteY7" fmla="*/ 69056 h 526256"/>
                <a:gd name="connsiteX8" fmla="*/ 0 w 476250"/>
                <a:gd name="connsiteY8" fmla="*/ 0 h 526256"/>
                <a:gd name="connsiteX9" fmla="*/ 130969 w 476250"/>
                <a:gd name="connsiteY9" fmla="*/ 0 h 526256"/>
                <a:gd name="connsiteX10" fmla="*/ 259556 w 476250"/>
                <a:gd name="connsiteY10" fmla="*/ 47625 h 526256"/>
                <a:gd name="connsiteX11" fmla="*/ 345281 w 476250"/>
                <a:gd name="connsiteY11" fmla="*/ 78581 h 526256"/>
                <a:gd name="connsiteX12" fmla="*/ 407194 w 476250"/>
                <a:gd name="connsiteY12" fmla="*/ 102394 h 526256"/>
                <a:gd name="connsiteX13" fmla="*/ 445294 w 476250"/>
                <a:gd name="connsiteY13" fmla="*/ 116681 h 526256"/>
                <a:gd name="connsiteX14" fmla="*/ 461962 w 476250"/>
                <a:gd name="connsiteY14" fmla="*/ 128587 h 526256"/>
                <a:gd name="connsiteX15" fmla="*/ 471487 w 476250"/>
                <a:gd name="connsiteY15" fmla="*/ 142875 h 526256"/>
                <a:gd name="connsiteX16" fmla="*/ 476250 w 476250"/>
                <a:gd name="connsiteY16" fmla="*/ 161925 h 526256"/>
                <a:gd name="connsiteX17" fmla="*/ 471487 w 476250"/>
                <a:gd name="connsiteY17" fmla="*/ 183356 h 526256"/>
                <a:gd name="connsiteX18" fmla="*/ 450056 w 476250"/>
                <a:gd name="connsiteY18" fmla="*/ 209550 h 526256"/>
                <a:gd name="connsiteX19" fmla="*/ 423862 w 476250"/>
                <a:gd name="connsiteY19" fmla="*/ 230981 h 526256"/>
                <a:gd name="connsiteX20" fmla="*/ 414337 w 476250"/>
                <a:gd name="connsiteY20" fmla="*/ 250031 h 526256"/>
                <a:gd name="connsiteX21" fmla="*/ 400050 w 476250"/>
                <a:gd name="connsiteY21" fmla="*/ 278606 h 526256"/>
                <a:gd name="connsiteX22" fmla="*/ 392906 w 476250"/>
                <a:gd name="connsiteY22" fmla="*/ 323850 h 526256"/>
                <a:gd name="connsiteX23" fmla="*/ 397669 w 476250"/>
                <a:gd name="connsiteY23" fmla="*/ 388144 h 526256"/>
                <a:gd name="connsiteX24" fmla="*/ 409575 w 476250"/>
                <a:gd name="connsiteY24" fmla="*/ 473869 h 526256"/>
                <a:gd name="connsiteX25" fmla="*/ 200025 w 476250"/>
                <a:gd name="connsiteY25" fmla="*/ 526256 h 526256"/>
                <a:gd name="connsiteX26" fmla="*/ 197644 w 476250"/>
                <a:gd name="connsiteY26" fmla="*/ 345281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6250" h="526256">
                  <a:moveTo>
                    <a:pt x="197644" y="345281"/>
                  </a:moveTo>
                  <a:lnTo>
                    <a:pt x="195262" y="259556"/>
                  </a:lnTo>
                  <a:lnTo>
                    <a:pt x="192881" y="223837"/>
                  </a:lnTo>
                  <a:lnTo>
                    <a:pt x="190500" y="200025"/>
                  </a:lnTo>
                  <a:lnTo>
                    <a:pt x="178594" y="171450"/>
                  </a:lnTo>
                  <a:lnTo>
                    <a:pt x="150019" y="130969"/>
                  </a:lnTo>
                  <a:lnTo>
                    <a:pt x="123825" y="100012"/>
                  </a:lnTo>
                  <a:lnTo>
                    <a:pt x="88106" y="69056"/>
                  </a:lnTo>
                  <a:lnTo>
                    <a:pt x="0" y="0"/>
                  </a:lnTo>
                  <a:lnTo>
                    <a:pt x="130969" y="0"/>
                  </a:lnTo>
                  <a:lnTo>
                    <a:pt x="259556" y="47625"/>
                  </a:lnTo>
                  <a:lnTo>
                    <a:pt x="345281" y="78581"/>
                  </a:lnTo>
                  <a:lnTo>
                    <a:pt x="407194" y="102394"/>
                  </a:lnTo>
                  <a:lnTo>
                    <a:pt x="445294" y="116681"/>
                  </a:lnTo>
                  <a:lnTo>
                    <a:pt x="461962" y="128587"/>
                  </a:lnTo>
                  <a:lnTo>
                    <a:pt x="471487" y="142875"/>
                  </a:lnTo>
                  <a:lnTo>
                    <a:pt x="476250" y="161925"/>
                  </a:lnTo>
                  <a:lnTo>
                    <a:pt x="471487" y="183356"/>
                  </a:lnTo>
                  <a:lnTo>
                    <a:pt x="450056" y="209550"/>
                  </a:lnTo>
                  <a:lnTo>
                    <a:pt x="423862" y="230981"/>
                  </a:lnTo>
                  <a:lnTo>
                    <a:pt x="414337" y="250031"/>
                  </a:lnTo>
                  <a:lnTo>
                    <a:pt x="400050" y="278606"/>
                  </a:lnTo>
                  <a:lnTo>
                    <a:pt x="392906" y="323850"/>
                  </a:lnTo>
                  <a:lnTo>
                    <a:pt x="397669" y="388144"/>
                  </a:lnTo>
                  <a:lnTo>
                    <a:pt x="409575" y="473869"/>
                  </a:lnTo>
                  <a:lnTo>
                    <a:pt x="200025" y="526256"/>
                  </a:lnTo>
                  <a:cubicBezTo>
                    <a:pt x="199231" y="464344"/>
                    <a:pt x="198438" y="402431"/>
                    <a:pt x="197644" y="345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EEB5F2BE-E9B3-4E3B-BCCD-7CF5F8CA56F9}"/>
                </a:ext>
              </a:extLst>
            </p:cNvPr>
            <p:cNvSpPr/>
            <p:nvPr/>
          </p:nvSpPr>
          <p:spPr>
            <a:xfrm>
              <a:off x="3675063" y="3890963"/>
              <a:ext cx="1862137" cy="488950"/>
            </a:xfrm>
            <a:custGeom>
              <a:avLst/>
              <a:gdLst>
                <a:gd name="connsiteX0" fmla="*/ 1269206 w 1862137"/>
                <a:gd name="connsiteY0" fmla="*/ 261937 h 488156"/>
                <a:gd name="connsiteX1" fmla="*/ 981075 w 1862137"/>
                <a:gd name="connsiteY1" fmla="*/ 297656 h 488156"/>
                <a:gd name="connsiteX2" fmla="*/ 828675 w 1862137"/>
                <a:gd name="connsiteY2" fmla="*/ 333375 h 488156"/>
                <a:gd name="connsiteX3" fmla="*/ 628650 w 1862137"/>
                <a:gd name="connsiteY3" fmla="*/ 392906 h 488156"/>
                <a:gd name="connsiteX4" fmla="*/ 435769 w 1862137"/>
                <a:gd name="connsiteY4" fmla="*/ 457200 h 488156"/>
                <a:gd name="connsiteX5" fmla="*/ 359569 w 1862137"/>
                <a:gd name="connsiteY5" fmla="*/ 485775 h 488156"/>
                <a:gd name="connsiteX6" fmla="*/ 342900 w 1862137"/>
                <a:gd name="connsiteY6" fmla="*/ 488156 h 488156"/>
                <a:gd name="connsiteX7" fmla="*/ 311944 w 1862137"/>
                <a:gd name="connsiteY7" fmla="*/ 483393 h 488156"/>
                <a:gd name="connsiteX8" fmla="*/ 269081 w 1862137"/>
                <a:gd name="connsiteY8" fmla="*/ 464343 h 488156"/>
                <a:gd name="connsiteX9" fmla="*/ 228600 w 1862137"/>
                <a:gd name="connsiteY9" fmla="*/ 442912 h 488156"/>
                <a:gd name="connsiteX10" fmla="*/ 133350 w 1862137"/>
                <a:gd name="connsiteY10" fmla="*/ 378618 h 488156"/>
                <a:gd name="connsiteX11" fmla="*/ 0 w 1862137"/>
                <a:gd name="connsiteY11" fmla="*/ 276225 h 488156"/>
                <a:gd name="connsiteX12" fmla="*/ 40481 w 1862137"/>
                <a:gd name="connsiteY12" fmla="*/ 221456 h 488156"/>
                <a:gd name="connsiteX13" fmla="*/ 142875 w 1862137"/>
                <a:gd name="connsiteY13" fmla="*/ 254793 h 488156"/>
                <a:gd name="connsiteX14" fmla="*/ 209550 w 1862137"/>
                <a:gd name="connsiteY14" fmla="*/ 269081 h 488156"/>
                <a:gd name="connsiteX15" fmla="*/ 273844 w 1862137"/>
                <a:gd name="connsiteY15" fmla="*/ 276225 h 488156"/>
                <a:gd name="connsiteX16" fmla="*/ 340519 w 1862137"/>
                <a:gd name="connsiteY16" fmla="*/ 276225 h 488156"/>
                <a:gd name="connsiteX17" fmla="*/ 464344 w 1862137"/>
                <a:gd name="connsiteY17" fmla="*/ 259556 h 488156"/>
                <a:gd name="connsiteX18" fmla="*/ 623887 w 1862137"/>
                <a:gd name="connsiteY18" fmla="*/ 228600 h 488156"/>
                <a:gd name="connsiteX19" fmla="*/ 792956 w 1862137"/>
                <a:gd name="connsiteY19" fmla="*/ 183356 h 488156"/>
                <a:gd name="connsiteX20" fmla="*/ 862012 w 1862137"/>
                <a:gd name="connsiteY20" fmla="*/ 159543 h 488156"/>
                <a:gd name="connsiteX21" fmla="*/ 1033462 w 1862137"/>
                <a:gd name="connsiteY21" fmla="*/ 121443 h 488156"/>
                <a:gd name="connsiteX22" fmla="*/ 1150144 w 1862137"/>
                <a:gd name="connsiteY22" fmla="*/ 107156 h 488156"/>
                <a:gd name="connsiteX23" fmla="*/ 1238250 w 1862137"/>
                <a:gd name="connsiteY23" fmla="*/ 90487 h 488156"/>
                <a:gd name="connsiteX24" fmla="*/ 1316831 w 1862137"/>
                <a:gd name="connsiteY24" fmla="*/ 69056 h 488156"/>
                <a:gd name="connsiteX25" fmla="*/ 1390650 w 1862137"/>
                <a:gd name="connsiteY25" fmla="*/ 40481 h 488156"/>
                <a:gd name="connsiteX26" fmla="*/ 1440656 w 1862137"/>
                <a:gd name="connsiteY26" fmla="*/ 11906 h 488156"/>
                <a:gd name="connsiteX27" fmla="*/ 1459706 w 1862137"/>
                <a:gd name="connsiteY27" fmla="*/ 4762 h 488156"/>
                <a:gd name="connsiteX28" fmla="*/ 1497806 w 1862137"/>
                <a:gd name="connsiteY28" fmla="*/ 0 h 488156"/>
                <a:gd name="connsiteX29" fmla="*/ 1559719 w 1862137"/>
                <a:gd name="connsiteY29" fmla="*/ 9525 h 488156"/>
                <a:gd name="connsiteX30" fmla="*/ 1671637 w 1862137"/>
                <a:gd name="connsiteY30" fmla="*/ 33337 h 488156"/>
                <a:gd name="connsiteX31" fmla="*/ 1731169 w 1862137"/>
                <a:gd name="connsiteY31" fmla="*/ 50006 h 488156"/>
                <a:gd name="connsiteX32" fmla="*/ 1776412 w 1862137"/>
                <a:gd name="connsiteY32" fmla="*/ 66675 h 488156"/>
                <a:gd name="connsiteX33" fmla="*/ 1814512 w 1862137"/>
                <a:gd name="connsiteY33" fmla="*/ 88106 h 488156"/>
                <a:gd name="connsiteX34" fmla="*/ 1840706 w 1862137"/>
                <a:gd name="connsiteY34" fmla="*/ 107156 h 488156"/>
                <a:gd name="connsiteX35" fmla="*/ 1854994 w 1862137"/>
                <a:gd name="connsiteY35" fmla="*/ 119062 h 488156"/>
                <a:gd name="connsiteX36" fmla="*/ 1862137 w 1862137"/>
                <a:gd name="connsiteY36" fmla="*/ 130968 h 488156"/>
                <a:gd name="connsiteX37" fmla="*/ 1862137 w 1862137"/>
                <a:gd name="connsiteY37" fmla="*/ 152400 h 488156"/>
                <a:gd name="connsiteX38" fmla="*/ 1847850 w 1862137"/>
                <a:gd name="connsiteY38" fmla="*/ 173831 h 488156"/>
                <a:gd name="connsiteX39" fmla="*/ 1800225 w 1862137"/>
                <a:gd name="connsiteY39" fmla="*/ 197643 h 488156"/>
                <a:gd name="connsiteX40" fmla="*/ 1733550 w 1862137"/>
                <a:gd name="connsiteY40" fmla="*/ 219075 h 488156"/>
                <a:gd name="connsiteX41" fmla="*/ 1669256 w 1862137"/>
                <a:gd name="connsiteY41" fmla="*/ 233362 h 488156"/>
                <a:gd name="connsiteX42" fmla="*/ 1574006 w 1862137"/>
                <a:gd name="connsiteY42" fmla="*/ 238125 h 488156"/>
                <a:gd name="connsiteX43" fmla="*/ 1419225 w 1862137"/>
                <a:gd name="connsiteY43" fmla="*/ 247650 h 488156"/>
                <a:gd name="connsiteX44" fmla="*/ 1269206 w 1862137"/>
                <a:gd name="connsiteY44" fmla="*/ 26193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137" h="488156">
                  <a:moveTo>
                    <a:pt x="1269206" y="261937"/>
                  </a:moveTo>
                  <a:lnTo>
                    <a:pt x="981075" y="297656"/>
                  </a:lnTo>
                  <a:lnTo>
                    <a:pt x="828675" y="333375"/>
                  </a:lnTo>
                  <a:lnTo>
                    <a:pt x="628650" y="392906"/>
                  </a:lnTo>
                  <a:lnTo>
                    <a:pt x="435769" y="457200"/>
                  </a:lnTo>
                  <a:lnTo>
                    <a:pt x="359569" y="485775"/>
                  </a:lnTo>
                  <a:lnTo>
                    <a:pt x="342900" y="488156"/>
                  </a:lnTo>
                  <a:lnTo>
                    <a:pt x="311944" y="483393"/>
                  </a:lnTo>
                  <a:lnTo>
                    <a:pt x="269081" y="464343"/>
                  </a:lnTo>
                  <a:lnTo>
                    <a:pt x="228600" y="442912"/>
                  </a:lnTo>
                  <a:lnTo>
                    <a:pt x="133350" y="378618"/>
                  </a:lnTo>
                  <a:lnTo>
                    <a:pt x="0" y="276225"/>
                  </a:lnTo>
                  <a:lnTo>
                    <a:pt x="40481" y="221456"/>
                  </a:lnTo>
                  <a:lnTo>
                    <a:pt x="142875" y="254793"/>
                  </a:lnTo>
                  <a:lnTo>
                    <a:pt x="209550" y="269081"/>
                  </a:lnTo>
                  <a:lnTo>
                    <a:pt x="273844" y="276225"/>
                  </a:lnTo>
                  <a:lnTo>
                    <a:pt x="340519" y="276225"/>
                  </a:lnTo>
                  <a:lnTo>
                    <a:pt x="464344" y="259556"/>
                  </a:lnTo>
                  <a:lnTo>
                    <a:pt x="623887" y="228600"/>
                  </a:lnTo>
                  <a:lnTo>
                    <a:pt x="792956" y="183356"/>
                  </a:lnTo>
                  <a:lnTo>
                    <a:pt x="862012" y="159543"/>
                  </a:lnTo>
                  <a:lnTo>
                    <a:pt x="1033462" y="121443"/>
                  </a:lnTo>
                  <a:lnTo>
                    <a:pt x="1150144" y="107156"/>
                  </a:lnTo>
                  <a:lnTo>
                    <a:pt x="1238250" y="90487"/>
                  </a:lnTo>
                  <a:lnTo>
                    <a:pt x="1316831" y="69056"/>
                  </a:lnTo>
                  <a:lnTo>
                    <a:pt x="1390650" y="40481"/>
                  </a:lnTo>
                  <a:lnTo>
                    <a:pt x="1440656" y="11906"/>
                  </a:lnTo>
                  <a:lnTo>
                    <a:pt x="1459706" y="4762"/>
                  </a:lnTo>
                  <a:lnTo>
                    <a:pt x="1497806" y="0"/>
                  </a:lnTo>
                  <a:lnTo>
                    <a:pt x="1559719" y="9525"/>
                  </a:lnTo>
                  <a:lnTo>
                    <a:pt x="1671637" y="33337"/>
                  </a:lnTo>
                  <a:lnTo>
                    <a:pt x="1731169" y="50006"/>
                  </a:lnTo>
                  <a:lnTo>
                    <a:pt x="1776412" y="66675"/>
                  </a:lnTo>
                  <a:lnTo>
                    <a:pt x="1814512" y="88106"/>
                  </a:lnTo>
                  <a:lnTo>
                    <a:pt x="1840706" y="107156"/>
                  </a:lnTo>
                  <a:lnTo>
                    <a:pt x="1854994" y="119062"/>
                  </a:lnTo>
                  <a:lnTo>
                    <a:pt x="1862137" y="130968"/>
                  </a:lnTo>
                  <a:lnTo>
                    <a:pt x="1862137" y="152400"/>
                  </a:lnTo>
                  <a:lnTo>
                    <a:pt x="1847850" y="173831"/>
                  </a:lnTo>
                  <a:lnTo>
                    <a:pt x="1800225" y="197643"/>
                  </a:lnTo>
                  <a:lnTo>
                    <a:pt x="1733550" y="219075"/>
                  </a:lnTo>
                  <a:lnTo>
                    <a:pt x="1669256" y="233362"/>
                  </a:lnTo>
                  <a:lnTo>
                    <a:pt x="1574006" y="238125"/>
                  </a:lnTo>
                  <a:lnTo>
                    <a:pt x="1419225" y="247650"/>
                  </a:lnTo>
                  <a:lnTo>
                    <a:pt x="12692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D46F75FE-F649-466D-9BEB-3ECD869B8E59}"/>
                </a:ext>
              </a:extLst>
            </p:cNvPr>
            <p:cNvSpPr/>
            <p:nvPr/>
          </p:nvSpPr>
          <p:spPr>
            <a:xfrm>
              <a:off x="4398963" y="4691063"/>
              <a:ext cx="790575" cy="1273175"/>
            </a:xfrm>
            <a:custGeom>
              <a:avLst/>
              <a:gdLst>
                <a:gd name="connsiteX0" fmla="*/ 428625 w 790575"/>
                <a:gd name="connsiteY0" fmla="*/ 478631 h 1273968"/>
                <a:gd name="connsiteX1" fmla="*/ 483394 w 790575"/>
                <a:gd name="connsiteY1" fmla="*/ 352425 h 1273968"/>
                <a:gd name="connsiteX2" fmla="*/ 504825 w 790575"/>
                <a:gd name="connsiteY2" fmla="*/ 297656 h 1273968"/>
                <a:gd name="connsiteX3" fmla="*/ 523875 w 790575"/>
                <a:gd name="connsiteY3" fmla="*/ 242887 h 1273968"/>
                <a:gd name="connsiteX4" fmla="*/ 540544 w 790575"/>
                <a:gd name="connsiteY4" fmla="*/ 180975 h 1273968"/>
                <a:gd name="connsiteX5" fmla="*/ 547687 w 790575"/>
                <a:gd name="connsiteY5" fmla="*/ 138112 h 1273968"/>
                <a:gd name="connsiteX6" fmla="*/ 550069 w 790575"/>
                <a:gd name="connsiteY6" fmla="*/ 104775 h 1273968"/>
                <a:gd name="connsiteX7" fmla="*/ 550069 w 790575"/>
                <a:gd name="connsiteY7" fmla="*/ 73818 h 1273968"/>
                <a:gd name="connsiteX8" fmla="*/ 540544 w 790575"/>
                <a:gd name="connsiteY8" fmla="*/ 47625 h 1273968"/>
                <a:gd name="connsiteX9" fmla="*/ 521494 w 790575"/>
                <a:gd name="connsiteY9" fmla="*/ 0 h 1273968"/>
                <a:gd name="connsiteX10" fmla="*/ 790575 w 790575"/>
                <a:gd name="connsiteY10" fmla="*/ 78581 h 1273968"/>
                <a:gd name="connsiteX11" fmla="*/ 781050 w 790575"/>
                <a:gd name="connsiteY11" fmla="*/ 142875 h 1273968"/>
                <a:gd name="connsiteX12" fmla="*/ 752475 w 790575"/>
                <a:gd name="connsiteY12" fmla="*/ 178593 h 1273968"/>
                <a:gd name="connsiteX13" fmla="*/ 709612 w 790575"/>
                <a:gd name="connsiteY13" fmla="*/ 278606 h 1273968"/>
                <a:gd name="connsiteX14" fmla="*/ 631031 w 790575"/>
                <a:gd name="connsiteY14" fmla="*/ 466725 h 1273968"/>
                <a:gd name="connsiteX15" fmla="*/ 583406 w 790575"/>
                <a:gd name="connsiteY15" fmla="*/ 590550 h 1273968"/>
                <a:gd name="connsiteX16" fmla="*/ 500062 w 790575"/>
                <a:gd name="connsiteY16" fmla="*/ 750093 h 1273968"/>
                <a:gd name="connsiteX17" fmla="*/ 435769 w 790575"/>
                <a:gd name="connsiteY17" fmla="*/ 862012 h 1273968"/>
                <a:gd name="connsiteX18" fmla="*/ 359569 w 790575"/>
                <a:gd name="connsiteY18" fmla="*/ 983456 h 1273968"/>
                <a:gd name="connsiteX19" fmla="*/ 273844 w 790575"/>
                <a:gd name="connsiteY19" fmla="*/ 1092993 h 1273968"/>
                <a:gd name="connsiteX20" fmla="*/ 159544 w 790575"/>
                <a:gd name="connsiteY20" fmla="*/ 1207293 h 1273968"/>
                <a:gd name="connsiteX21" fmla="*/ 142875 w 790575"/>
                <a:gd name="connsiteY21" fmla="*/ 1223962 h 1273968"/>
                <a:gd name="connsiteX22" fmla="*/ 104775 w 790575"/>
                <a:gd name="connsiteY22" fmla="*/ 1262062 h 1273968"/>
                <a:gd name="connsiteX23" fmla="*/ 88106 w 790575"/>
                <a:gd name="connsiteY23" fmla="*/ 1271587 h 1273968"/>
                <a:gd name="connsiteX24" fmla="*/ 73819 w 790575"/>
                <a:gd name="connsiteY24" fmla="*/ 1273968 h 1273968"/>
                <a:gd name="connsiteX25" fmla="*/ 57150 w 790575"/>
                <a:gd name="connsiteY25" fmla="*/ 1266825 h 1273968"/>
                <a:gd name="connsiteX26" fmla="*/ 45244 w 790575"/>
                <a:gd name="connsiteY26" fmla="*/ 1252537 h 1273968"/>
                <a:gd name="connsiteX27" fmla="*/ 23812 w 790575"/>
                <a:gd name="connsiteY27" fmla="*/ 1188243 h 1273968"/>
                <a:gd name="connsiteX28" fmla="*/ 0 w 790575"/>
                <a:gd name="connsiteY28" fmla="*/ 1128712 h 1273968"/>
                <a:gd name="connsiteX29" fmla="*/ 142875 w 790575"/>
                <a:gd name="connsiteY29" fmla="*/ 914400 h 1273968"/>
                <a:gd name="connsiteX30" fmla="*/ 171450 w 790575"/>
                <a:gd name="connsiteY30" fmla="*/ 904875 h 1273968"/>
                <a:gd name="connsiteX31" fmla="*/ 192881 w 790575"/>
                <a:gd name="connsiteY31" fmla="*/ 890587 h 1273968"/>
                <a:gd name="connsiteX32" fmla="*/ 228600 w 790575"/>
                <a:gd name="connsiteY32" fmla="*/ 852487 h 1273968"/>
                <a:gd name="connsiteX33" fmla="*/ 273844 w 790575"/>
                <a:gd name="connsiteY33" fmla="*/ 783431 h 1273968"/>
                <a:gd name="connsiteX34" fmla="*/ 311944 w 790575"/>
                <a:gd name="connsiteY34" fmla="*/ 709612 h 1273968"/>
                <a:gd name="connsiteX35" fmla="*/ 371475 w 790575"/>
                <a:gd name="connsiteY35" fmla="*/ 595312 h 1273968"/>
                <a:gd name="connsiteX36" fmla="*/ 428625 w 790575"/>
                <a:gd name="connsiteY36" fmla="*/ 478631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575" h="1273968">
                  <a:moveTo>
                    <a:pt x="428625" y="478631"/>
                  </a:moveTo>
                  <a:lnTo>
                    <a:pt x="483394" y="352425"/>
                  </a:lnTo>
                  <a:lnTo>
                    <a:pt x="504825" y="297656"/>
                  </a:lnTo>
                  <a:lnTo>
                    <a:pt x="523875" y="242887"/>
                  </a:lnTo>
                  <a:lnTo>
                    <a:pt x="540544" y="180975"/>
                  </a:lnTo>
                  <a:lnTo>
                    <a:pt x="547687" y="138112"/>
                  </a:lnTo>
                  <a:lnTo>
                    <a:pt x="550069" y="104775"/>
                  </a:lnTo>
                  <a:lnTo>
                    <a:pt x="550069" y="73818"/>
                  </a:lnTo>
                  <a:lnTo>
                    <a:pt x="540544" y="47625"/>
                  </a:lnTo>
                  <a:lnTo>
                    <a:pt x="521494" y="0"/>
                  </a:lnTo>
                  <a:lnTo>
                    <a:pt x="790575" y="78581"/>
                  </a:lnTo>
                  <a:lnTo>
                    <a:pt x="781050" y="142875"/>
                  </a:lnTo>
                  <a:lnTo>
                    <a:pt x="752475" y="178593"/>
                  </a:lnTo>
                  <a:lnTo>
                    <a:pt x="709612" y="278606"/>
                  </a:lnTo>
                  <a:lnTo>
                    <a:pt x="631031" y="466725"/>
                  </a:lnTo>
                  <a:lnTo>
                    <a:pt x="583406" y="590550"/>
                  </a:lnTo>
                  <a:lnTo>
                    <a:pt x="500062" y="750093"/>
                  </a:lnTo>
                  <a:lnTo>
                    <a:pt x="435769" y="862012"/>
                  </a:lnTo>
                  <a:lnTo>
                    <a:pt x="359569" y="983456"/>
                  </a:lnTo>
                  <a:lnTo>
                    <a:pt x="273844" y="1092993"/>
                  </a:lnTo>
                  <a:lnTo>
                    <a:pt x="159544" y="1207293"/>
                  </a:lnTo>
                  <a:lnTo>
                    <a:pt x="142875" y="1223962"/>
                  </a:lnTo>
                  <a:lnTo>
                    <a:pt x="104775" y="1262062"/>
                  </a:lnTo>
                  <a:lnTo>
                    <a:pt x="88106" y="1271587"/>
                  </a:lnTo>
                  <a:lnTo>
                    <a:pt x="73819" y="1273968"/>
                  </a:lnTo>
                  <a:lnTo>
                    <a:pt x="57150" y="1266825"/>
                  </a:lnTo>
                  <a:lnTo>
                    <a:pt x="45244" y="1252537"/>
                  </a:lnTo>
                  <a:lnTo>
                    <a:pt x="23812" y="1188243"/>
                  </a:lnTo>
                  <a:lnTo>
                    <a:pt x="0" y="1128712"/>
                  </a:lnTo>
                  <a:lnTo>
                    <a:pt x="142875" y="914400"/>
                  </a:lnTo>
                  <a:lnTo>
                    <a:pt x="171450" y="904875"/>
                  </a:lnTo>
                  <a:lnTo>
                    <a:pt x="192881" y="890587"/>
                  </a:lnTo>
                  <a:lnTo>
                    <a:pt x="228600" y="852487"/>
                  </a:lnTo>
                  <a:lnTo>
                    <a:pt x="273844" y="783431"/>
                  </a:lnTo>
                  <a:lnTo>
                    <a:pt x="311944" y="709612"/>
                  </a:lnTo>
                  <a:lnTo>
                    <a:pt x="371475" y="595312"/>
                  </a:lnTo>
                  <a:lnTo>
                    <a:pt x="42862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D25148AD-8579-41A9-A20A-B28DFDB3A752}"/>
                </a:ext>
              </a:extLst>
            </p:cNvPr>
            <p:cNvSpPr/>
            <p:nvPr/>
          </p:nvSpPr>
          <p:spPr>
            <a:xfrm>
              <a:off x="4143375" y="5478463"/>
              <a:ext cx="490538" cy="371475"/>
            </a:xfrm>
            <a:custGeom>
              <a:avLst/>
              <a:gdLst>
                <a:gd name="connsiteX0" fmla="*/ 178594 w 490538"/>
                <a:gd name="connsiteY0" fmla="*/ 54769 h 371475"/>
                <a:gd name="connsiteX1" fmla="*/ 250031 w 490538"/>
                <a:gd name="connsiteY1" fmla="*/ 85725 h 371475"/>
                <a:gd name="connsiteX2" fmla="*/ 276225 w 490538"/>
                <a:gd name="connsiteY2" fmla="*/ 100013 h 371475"/>
                <a:gd name="connsiteX3" fmla="*/ 302419 w 490538"/>
                <a:gd name="connsiteY3" fmla="*/ 114300 h 371475"/>
                <a:gd name="connsiteX4" fmla="*/ 321469 w 490538"/>
                <a:gd name="connsiteY4" fmla="*/ 123825 h 371475"/>
                <a:gd name="connsiteX5" fmla="*/ 350044 w 490538"/>
                <a:gd name="connsiteY5" fmla="*/ 133350 h 371475"/>
                <a:gd name="connsiteX6" fmla="*/ 490538 w 490538"/>
                <a:gd name="connsiteY6" fmla="*/ 107157 h 371475"/>
                <a:gd name="connsiteX7" fmla="*/ 280988 w 490538"/>
                <a:gd name="connsiteY7" fmla="*/ 371475 h 371475"/>
                <a:gd name="connsiteX8" fmla="*/ 257175 w 490538"/>
                <a:gd name="connsiteY8" fmla="*/ 347663 h 371475"/>
                <a:gd name="connsiteX9" fmla="*/ 230981 w 490538"/>
                <a:gd name="connsiteY9" fmla="*/ 292894 h 371475"/>
                <a:gd name="connsiteX10" fmla="*/ 202406 w 490538"/>
                <a:gd name="connsiteY10" fmla="*/ 238125 h 371475"/>
                <a:gd name="connsiteX11" fmla="*/ 185738 w 490538"/>
                <a:gd name="connsiteY11" fmla="*/ 204788 h 371475"/>
                <a:gd name="connsiteX12" fmla="*/ 166688 w 490538"/>
                <a:gd name="connsiteY12" fmla="*/ 178594 h 371475"/>
                <a:gd name="connsiteX13" fmla="*/ 138113 w 490538"/>
                <a:gd name="connsiteY13" fmla="*/ 142875 h 371475"/>
                <a:gd name="connsiteX14" fmla="*/ 109538 w 490538"/>
                <a:gd name="connsiteY14" fmla="*/ 114300 h 371475"/>
                <a:gd name="connsiteX15" fmla="*/ 71438 w 490538"/>
                <a:gd name="connsiteY15" fmla="*/ 80963 h 371475"/>
                <a:gd name="connsiteX16" fmla="*/ 50006 w 490538"/>
                <a:gd name="connsiteY16" fmla="*/ 69057 h 371475"/>
                <a:gd name="connsiteX17" fmla="*/ 28575 w 490538"/>
                <a:gd name="connsiteY17" fmla="*/ 57150 h 371475"/>
                <a:gd name="connsiteX18" fmla="*/ 11906 w 490538"/>
                <a:gd name="connsiteY18" fmla="*/ 45244 h 371475"/>
                <a:gd name="connsiteX19" fmla="*/ 0 w 490538"/>
                <a:gd name="connsiteY19" fmla="*/ 30957 h 371475"/>
                <a:gd name="connsiteX20" fmla="*/ 0 w 490538"/>
                <a:gd name="connsiteY20" fmla="*/ 19050 h 371475"/>
                <a:gd name="connsiteX21" fmla="*/ 4763 w 490538"/>
                <a:gd name="connsiteY21" fmla="*/ 4763 h 371475"/>
                <a:gd name="connsiteX22" fmla="*/ 14288 w 490538"/>
                <a:gd name="connsiteY22" fmla="*/ 0 h 371475"/>
                <a:gd name="connsiteX23" fmla="*/ 45244 w 490538"/>
                <a:gd name="connsiteY23" fmla="*/ 2382 h 371475"/>
                <a:gd name="connsiteX24" fmla="*/ 178594 w 490538"/>
                <a:gd name="connsiteY24" fmla="*/ 54769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0538" h="371475">
                  <a:moveTo>
                    <a:pt x="178594" y="54769"/>
                  </a:moveTo>
                  <a:lnTo>
                    <a:pt x="250031" y="85725"/>
                  </a:lnTo>
                  <a:lnTo>
                    <a:pt x="276225" y="100013"/>
                  </a:lnTo>
                  <a:lnTo>
                    <a:pt x="302419" y="114300"/>
                  </a:lnTo>
                  <a:lnTo>
                    <a:pt x="321469" y="123825"/>
                  </a:lnTo>
                  <a:lnTo>
                    <a:pt x="350044" y="133350"/>
                  </a:lnTo>
                  <a:lnTo>
                    <a:pt x="490538" y="107157"/>
                  </a:lnTo>
                  <a:lnTo>
                    <a:pt x="280988" y="371475"/>
                  </a:lnTo>
                  <a:lnTo>
                    <a:pt x="257175" y="347663"/>
                  </a:lnTo>
                  <a:lnTo>
                    <a:pt x="230981" y="292894"/>
                  </a:lnTo>
                  <a:lnTo>
                    <a:pt x="202406" y="238125"/>
                  </a:lnTo>
                  <a:lnTo>
                    <a:pt x="185738" y="204788"/>
                  </a:lnTo>
                  <a:lnTo>
                    <a:pt x="166688" y="178594"/>
                  </a:lnTo>
                  <a:lnTo>
                    <a:pt x="138113" y="142875"/>
                  </a:lnTo>
                  <a:lnTo>
                    <a:pt x="109538" y="114300"/>
                  </a:lnTo>
                  <a:lnTo>
                    <a:pt x="71438" y="80963"/>
                  </a:lnTo>
                  <a:lnTo>
                    <a:pt x="50006" y="69057"/>
                  </a:lnTo>
                  <a:lnTo>
                    <a:pt x="28575" y="57150"/>
                  </a:lnTo>
                  <a:lnTo>
                    <a:pt x="11906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78594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A0A37D1-2F3D-48EF-9283-149D0866185F}"/>
                </a:ext>
              </a:extLst>
            </p:cNvPr>
            <p:cNvSpPr/>
            <p:nvPr/>
          </p:nvSpPr>
          <p:spPr>
            <a:xfrm>
              <a:off x="3503613" y="4167188"/>
              <a:ext cx="1344612" cy="1355725"/>
            </a:xfrm>
            <a:custGeom>
              <a:avLst/>
              <a:gdLst>
                <a:gd name="connsiteX0" fmla="*/ 723900 w 1345406"/>
                <a:gd name="connsiteY0" fmla="*/ 564356 h 1354931"/>
                <a:gd name="connsiteX1" fmla="*/ 840581 w 1345406"/>
                <a:gd name="connsiteY1" fmla="*/ 407193 h 1354931"/>
                <a:gd name="connsiteX2" fmla="*/ 923925 w 1345406"/>
                <a:gd name="connsiteY2" fmla="*/ 285750 h 1354931"/>
                <a:gd name="connsiteX3" fmla="*/ 959644 w 1345406"/>
                <a:gd name="connsiteY3" fmla="*/ 233362 h 1354931"/>
                <a:gd name="connsiteX4" fmla="*/ 985837 w 1345406"/>
                <a:gd name="connsiteY4" fmla="*/ 188118 h 1354931"/>
                <a:gd name="connsiteX5" fmla="*/ 997744 w 1345406"/>
                <a:gd name="connsiteY5" fmla="*/ 159543 h 1354931"/>
                <a:gd name="connsiteX6" fmla="*/ 1002506 w 1345406"/>
                <a:gd name="connsiteY6" fmla="*/ 142875 h 1354931"/>
                <a:gd name="connsiteX7" fmla="*/ 1002506 w 1345406"/>
                <a:gd name="connsiteY7" fmla="*/ 126206 h 1354931"/>
                <a:gd name="connsiteX8" fmla="*/ 1000125 w 1345406"/>
                <a:gd name="connsiteY8" fmla="*/ 100012 h 1354931"/>
                <a:gd name="connsiteX9" fmla="*/ 988219 w 1345406"/>
                <a:gd name="connsiteY9" fmla="*/ 80962 h 1354931"/>
                <a:gd name="connsiteX10" fmla="*/ 931069 w 1345406"/>
                <a:gd name="connsiteY10" fmla="*/ 26193 h 1354931"/>
                <a:gd name="connsiteX11" fmla="*/ 1140619 w 1345406"/>
                <a:gd name="connsiteY11" fmla="*/ 0 h 1354931"/>
                <a:gd name="connsiteX12" fmla="*/ 1243012 w 1345406"/>
                <a:gd name="connsiteY12" fmla="*/ 50006 h 1354931"/>
                <a:gd name="connsiteX13" fmla="*/ 1283494 w 1345406"/>
                <a:gd name="connsiteY13" fmla="*/ 71437 h 1354931"/>
                <a:gd name="connsiteX14" fmla="*/ 1312069 w 1345406"/>
                <a:gd name="connsiteY14" fmla="*/ 90487 h 1354931"/>
                <a:gd name="connsiteX15" fmla="*/ 1331119 w 1345406"/>
                <a:gd name="connsiteY15" fmla="*/ 104775 h 1354931"/>
                <a:gd name="connsiteX16" fmla="*/ 1338262 w 1345406"/>
                <a:gd name="connsiteY16" fmla="*/ 119062 h 1354931"/>
                <a:gd name="connsiteX17" fmla="*/ 1345406 w 1345406"/>
                <a:gd name="connsiteY17" fmla="*/ 138112 h 1354931"/>
                <a:gd name="connsiteX18" fmla="*/ 1343025 w 1345406"/>
                <a:gd name="connsiteY18" fmla="*/ 154781 h 1354931"/>
                <a:gd name="connsiteX19" fmla="*/ 1335881 w 1345406"/>
                <a:gd name="connsiteY19" fmla="*/ 173831 h 1354931"/>
                <a:gd name="connsiteX20" fmla="*/ 1307306 w 1345406"/>
                <a:gd name="connsiteY20" fmla="*/ 190500 h 1354931"/>
                <a:gd name="connsiteX21" fmla="*/ 1273969 w 1345406"/>
                <a:gd name="connsiteY21" fmla="*/ 211931 h 1354931"/>
                <a:gd name="connsiteX22" fmla="*/ 1221581 w 1345406"/>
                <a:gd name="connsiteY22" fmla="*/ 257175 h 1354931"/>
                <a:gd name="connsiteX23" fmla="*/ 1162050 w 1345406"/>
                <a:gd name="connsiteY23" fmla="*/ 323850 h 1354931"/>
                <a:gd name="connsiteX24" fmla="*/ 1119187 w 1345406"/>
                <a:gd name="connsiteY24" fmla="*/ 381000 h 1354931"/>
                <a:gd name="connsiteX25" fmla="*/ 1064419 w 1345406"/>
                <a:gd name="connsiteY25" fmla="*/ 450056 h 1354931"/>
                <a:gd name="connsiteX26" fmla="*/ 950119 w 1345406"/>
                <a:gd name="connsiteY26" fmla="*/ 578643 h 1354931"/>
                <a:gd name="connsiteX27" fmla="*/ 819150 w 1345406"/>
                <a:gd name="connsiteY27" fmla="*/ 716756 h 1354931"/>
                <a:gd name="connsiteX28" fmla="*/ 671512 w 1345406"/>
                <a:gd name="connsiteY28" fmla="*/ 862012 h 1354931"/>
                <a:gd name="connsiteX29" fmla="*/ 528637 w 1345406"/>
                <a:gd name="connsiteY29" fmla="*/ 990600 h 1354931"/>
                <a:gd name="connsiteX30" fmla="*/ 383381 w 1345406"/>
                <a:gd name="connsiteY30" fmla="*/ 1109662 h 1354931"/>
                <a:gd name="connsiteX31" fmla="*/ 264319 w 1345406"/>
                <a:gd name="connsiteY31" fmla="*/ 1202531 h 1354931"/>
                <a:gd name="connsiteX32" fmla="*/ 188119 w 1345406"/>
                <a:gd name="connsiteY32" fmla="*/ 1257300 h 1354931"/>
                <a:gd name="connsiteX33" fmla="*/ 71437 w 1345406"/>
                <a:gd name="connsiteY33" fmla="*/ 1333500 h 1354931"/>
                <a:gd name="connsiteX34" fmla="*/ 45244 w 1345406"/>
                <a:gd name="connsiteY34" fmla="*/ 1347787 h 1354931"/>
                <a:gd name="connsiteX35" fmla="*/ 21431 w 1345406"/>
                <a:gd name="connsiteY35" fmla="*/ 1354931 h 1354931"/>
                <a:gd name="connsiteX36" fmla="*/ 7144 w 1345406"/>
                <a:gd name="connsiteY36" fmla="*/ 1352550 h 1354931"/>
                <a:gd name="connsiteX37" fmla="*/ 0 w 1345406"/>
                <a:gd name="connsiteY37" fmla="*/ 1343025 h 1354931"/>
                <a:gd name="connsiteX38" fmla="*/ 0 w 1345406"/>
                <a:gd name="connsiteY38" fmla="*/ 1323975 h 1354931"/>
                <a:gd name="connsiteX39" fmla="*/ 11906 w 1345406"/>
                <a:gd name="connsiteY39" fmla="*/ 1297781 h 1354931"/>
                <a:gd name="connsiteX40" fmla="*/ 114300 w 1345406"/>
                <a:gd name="connsiteY40" fmla="*/ 1212056 h 1354931"/>
                <a:gd name="connsiteX41" fmla="*/ 226219 w 1345406"/>
                <a:gd name="connsiteY41" fmla="*/ 1109662 h 1354931"/>
                <a:gd name="connsiteX42" fmla="*/ 297656 w 1345406"/>
                <a:gd name="connsiteY42" fmla="*/ 1040606 h 1354931"/>
                <a:gd name="connsiteX43" fmla="*/ 395287 w 1345406"/>
                <a:gd name="connsiteY43" fmla="*/ 940593 h 1354931"/>
                <a:gd name="connsiteX44" fmla="*/ 497681 w 1345406"/>
                <a:gd name="connsiteY44" fmla="*/ 828675 h 1354931"/>
                <a:gd name="connsiteX45" fmla="*/ 569119 w 1345406"/>
                <a:gd name="connsiteY45" fmla="*/ 752475 h 1354931"/>
                <a:gd name="connsiteX46" fmla="*/ 645319 w 1345406"/>
                <a:gd name="connsiteY46" fmla="*/ 664368 h 1354931"/>
                <a:gd name="connsiteX47" fmla="*/ 723900 w 1345406"/>
                <a:gd name="connsiteY47" fmla="*/ 564356 h 135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5406" h="1354931">
                  <a:moveTo>
                    <a:pt x="723900" y="564356"/>
                  </a:moveTo>
                  <a:lnTo>
                    <a:pt x="840581" y="407193"/>
                  </a:lnTo>
                  <a:lnTo>
                    <a:pt x="923925" y="285750"/>
                  </a:lnTo>
                  <a:lnTo>
                    <a:pt x="959644" y="233362"/>
                  </a:lnTo>
                  <a:lnTo>
                    <a:pt x="985837" y="188118"/>
                  </a:lnTo>
                  <a:lnTo>
                    <a:pt x="997744" y="159543"/>
                  </a:lnTo>
                  <a:lnTo>
                    <a:pt x="1002506" y="142875"/>
                  </a:lnTo>
                  <a:lnTo>
                    <a:pt x="1002506" y="126206"/>
                  </a:lnTo>
                  <a:lnTo>
                    <a:pt x="1000125" y="100012"/>
                  </a:lnTo>
                  <a:lnTo>
                    <a:pt x="988219" y="80962"/>
                  </a:lnTo>
                  <a:lnTo>
                    <a:pt x="931069" y="26193"/>
                  </a:lnTo>
                  <a:lnTo>
                    <a:pt x="1140619" y="0"/>
                  </a:lnTo>
                  <a:lnTo>
                    <a:pt x="1243012" y="50006"/>
                  </a:lnTo>
                  <a:lnTo>
                    <a:pt x="1283494" y="71437"/>
                  </a:lnTo>
                  <a:lnTo>
                    <a:pt x="1312069" y="90487"/>
                  </a:lnTo>
                  <a:lnTo>
                    <a:pt x="1331119" y="104775"/>
                  </a:lnTo>
                  <a:lnTo>
                    <a:pt x="1338262" y="119062"/>
                  </a:lnTo>
                  <a:lnTo>
                    <a:pt x="1345406" y="138112"/>
                  </a:lnTo>
                  <a:lnTo>
                    <a:pt x="1343025" y="154781"/>
                  </a:lnTo>
                  <a:lnTo>
                    <a:pt x="1335881" y="173831"/>
                  </a:lnTo>
                  <a:lnTo>
                    <a:pt x="1307306" y="190500"/>
                  </a:lnTo>
                  <a:lnTo>
                    <a:pt x="1273969" y="211931"/>
                  </a:lnTo>
                  <a:lnTo>
                    <a:pt x="1221581" y="257175"/>
                  </a:lnTo>
                  <a:lnTo>
                    <a:pt x="1162050" y="323850"/>
                  </a:lnTo>
                  <a:lnTo>
                    <a:pt x="1119187" y="381000"/>
                  </a:lnTo>
                  <a:lnTo>
                    <a:pt x="1064419" y="450056"/>
                  </a:lnTo>
                  <a:lnTo>
                    <a:pt x="950119" y="578643"/>
                  </a:lnTo>
                  <a:lnTo>
                    <a:pt x="819150" y="716756"/>
                  </a:lnTo>
                  <a:lnTo>
                    <a:pt x="671512" y="862012"/>
                  </a:lnTo>
                  <a:lnTo>
                    <a:pt x="528637" y="990600"/>
                  </a:lnTo>
                  <a:lnTo>
                    <a:pt x="383381" y="1109662"/>
                  </a:lnTo>
                  <a:lnTo>
                    <a:pt x="264319" y="1202531"/>
                  </a:lnTo>
                  <a:lnTo>
                    <a:pt x="188119" y="1257300"/>
                  </a:lnTo>
                  <a:lnTo>
                    <a:pt x="71437" y="1333500"/>
                  </a:lnTo>
                  <a:lnTo>
                    <a:pt x="45244" y="1347787"/>
                  </a:lnTo>
                  <a:lnTo>
                    <a:pt x="21431" y="1354931"/>
                  </a:lnTo>
                  <a:lnTo>
                    <a:pt x="7144" y="1352550"/>
                  </a:lnTo>
                  <a:lnTo>
                    <a:pt x="0" y="1343025"/>
                  </a:lnTo>
                  <a:lnTo>
                    <a:pt x="0" y="1323975"/>
                  </a:lnTo>
                  <a:lnTo>
                    <a:pt x="11906" y="1297781"/>
                  </a:lnTo>
                  <a:lnTo>
                    <a:pt x="114300" y="1212056"/>
                  </a:lnTo>
                  <a:lnTo>
                    <a:pt x="226219" y="1109662"/>
                  </a:lnTo>
                  <a:lnTo>
                    <a:pt x="297656" y="1040606"/>
                  </a:lnTo>
                  <a:lnTo>
                    <a:pt x="395287" y="940593"/>
                  </a:lnTo>
                  <a:lnTo>
                    <a:pt x="497681" y="828675"/>
                  </a:lnTo>
                  <a:lnTo>
                    <a:pt x="569119" y="752475"/>
                  </a:lnTo>
                  <a:lnTo>
                    <a:pt x="645319" y="664368"/>
                  </a:lnTo>
                  <a:lnTo>
                    <a:pt x="7239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016F9456-A858-410A-A851-196E0B3D7915}"/>
                </a:ext>
              </a:extLst>
            </p:cNvPr>
            <p:cNvSpPr/>
            <p:nvPr/>
          </p:nvSpPr>
          <p:spPr>
            <a:xfrm>
              <a:off x="5767388" y="2820988"/>
              <a:ext cx="1293812" cy="365125"/>
            </a:xfrm>
            <a:custGeom>
              <a:avLst/>
              <a:gdLst>
                <a:gd name="connsiteX0" fmla="*/ 497681 w 1293018"/>
                <a:gd name="connsiteY0" fmla="*/ 352425 h 364332"/>
                <a:gd name="connsiteX1" fmla="*/ 402431 w 1293018"/>
                <a:gd name="connsiteY1" fmla="*/ 359569 h 364332"/>
                <a:gd name="connsiteX2" fmla="*/ 342900 w 1293018"/>
                <a:gd name="connsiteY2" fmla="*/ 364332 h 364332"/>
                <a:gd name="connsiteX3" fmla="*/ 304800 w 1293018"/>
                <a:gd name="connsiteY3" fmla="*/ 364332 h 364332"/>
                <a:gd name="connsiteX4" fmla="*/ 266700 w 1293018"/>
                <a:gd name="connsiteY4" fmla="*/ 364332 h 364332"/>
                <a:gd name="connsiteX5" fmla="*/ 228600 w 1293018"/>
                <a:gd name="connsiteY5" fmla="*/ 359569 h 364332"/>
                <a:gd name="connsiteX6" fmla="*/ 171450 w 1293018"/>
                <a:gd name="connsiteY6" fmla="*/ 345282 h 364332"/>
                <a:gd name="connsiteX7" fmla="*/ 100012 w 1293018"/>
                <a:gd name="connsiteY7" fmla="*/ 311944 h 364332"/>
                <a:gd name="connsiteX8" fmla="*/ 0 w 1293018"/>
                <a:gd name="connsiteY8" fmla="*/ 264319 h 364332"/>
                <a:gd name="connsiteX9" fmla="*/ 88106 w 1293018"/>
                <a:gd name="connsiteY9" fmla="*/ 123825 h 364332"/>
                <a:gd name="connsiteX10" fmla="*/ 145256 w 1293018"/>
                <a:gd name="connsiteY10" fmla="*/ 169069 h 364332"/>
                <a:gd name="connsiteX11" fmla="*/ 183356 w 1293018"/>
                <a:gd name="connsiteY11" fmla="*/ 197644 h 364332"/>
                <a:gd name="connsiteX12" fmla="*/ 219075 w 1293018"/>
                <a:gd name="connsiteY12" fmla="*/ 216694 h 364332"/>
                <a:gd name="connsiteX13" fmla="*/ 250031 w 1293018"/>
                <a:gd name="connsiteY13" fmla="*/ 223838 h 364332"/>
                <a:gd name="connsiteX14" fmla="*/ 288131 w 1293018"/>
                <a:gd name="connsiteY14" fmla="*/ 228600 h 364332"/>
                <a:gd name="connsiteX15" fmla="*/ 378618 w 1293018"/>
                <a:gd name="connsiteY15" fmla="*/ 214313 h 364332"/>
                <a:gd name="connsiteX16" fmla="*/ 526256 w 1293018"/>
                <a:gd name="connsiteY16" fmla="*/ 188119 h 364332"/>
                <a:gd name="connsiteX17" fmla="*/ 681037 w 1293018"/>
                <a:gd name="connsiteY17" fmla="*/ 150019 h 364332"/>
                <a:gd name="connsiteX18" fmla="*/ 845343 w 1293018"/>
                <a:gd name="connsiteY18" fmla="*/ 95250 h 364332"/>
                <a:gd name="connsiteX19" fmla="*/ 962025 w 1293018"/>
                <a:gd name="connsiteY19" fmla="*/ 42863 h 364332"/>
                <a:gd name="connsiteX20" fmla="*/ 1014412 w 1293018"/>
                <a:gd name="connsiteY20" fmla="*/ 11907 h 364332"/>
                <a:gd name="connsiteX21" fmla="*/ 1035843 w 1293018"/>
                <a:gd name="connsiteY21" fmla="*/ 2382 h 364332"/>
                <a:gd name="connsiteX22" fmla="*/ 1071562 w 1293018"/>
                <a:gd name="connsiteY22" fmla="*/ 0 h 364332"/>
                <a:gd name="connsiteX23" fmla="*/ 1116806 w 1293018"/>
                <a:gd name="connsiteY23" fmla="*/ 4763 h 364332"/>
                <a:gd name="connsiteX24" fmla="*/ 1166812 w 1293018"/>
                <a:gd name="connsiteY24" fmla="*/ 21432 h 364332"/>
                <a:gd name="connsiteX25" fmla="*/ 1216818 w 1293018"/>
                <a:gd name="connsiteY25" fmla="*/ 45244 h 364332"/>
                <a:gd name="connsiteX26" fmla="*/ 1264443 w 1293018"/>
                <a:gd name="connsiteY26" fmla="*/ 76200 h 364332"/>
                <a:gd name="connsiteX27" fmla="*/ 1281112 w 1293018"/>
                <a:gd name="connsiteY27" fmla="*/ 90488 h 364332"/>
                <a:gd name="connsiteX28" fmla="*/ 1290637 w 1293018"/>
                <a:gd name="connsiteY28" fmla="*/ 102394 h 364332"/>
                <a:gd name="connsiteX29" fmla="*/ 1293018 w 1293018"/>
                <a:gd name="connsiteY29" fmla="*/ 116682 h 364332"/>
                <a:gd name="connsiteX30" fmla="*/ 1283493 w 1293018"/>
                <a:gd name="connsiteY30" fmla="*/ 140494 h 364332"/>
                <a:gd name="connsiteX31" fmla="*/ 1254918 w 1293018"/>
                <a:gd name="connsiteY31" fmla="*/ 169069 h 364332"/>
                <a:gd name="connsiteX32" fmla="*/ 1200150 w 1293018"/>
                <a:gd name="connsiteY32" fmla="*/ 195263 h 364332"/>
                <a:gd name="connsiteX33" fmla="*/ 1147762 w 1293018"/>
                <a:gd name="connsiteY33" fmla="*/ 219075 h 364332"/>
                <a:gd name="connsiteX34" fmla="*/ 1090612 w 1293018"/>
                <a:gd name="connsiteY34" fmla="*/ 238125 h 364332"/>
                <a:gd name="connsiteX35" fmla="*/ 992981 w 1293018"/>
                <a:gd name="connsiteY35" fmla="*/ 261938 h 364332"/>
                <a:gd name="connsiteX36" fmla="*/ 857250 w 1293018"/>
                <a:gd name="connsiteY36" fmla="*/ 292894 h 364332"/>
                <a:gd name="connsiteX37" fmla="*/ 697706 w 1293018"/>
                <a:gd name="connsiteY37" fmla="*/ 323850 h 364332"/>
                <a:gd name="connsiteX38" fmla="*/ 626268 w 1293018"/>
                <a:gd name="connsiteY38" fmla="*/ 340519 h 364332"/>
                <a:gd name="connsiteX39" fmla="*/ 497681 w 1293018"/>
                <a:gd name="connsiteY39" fmla="*/ 352425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93018" h="364332">
                  <a:moveTo>
                    <a:pt x="497681" y="352425"/>
                  </a:moveTo>
                  <a:lnTo>
                    <a:pt x="402431" y="359569"/>
                  </a:lnTo>
                  <a:lnTo>
                    <a:pt x="342900" y="364332"/>
                  </a:lnTo>
                  <a:lnTo>
                    <a:pt x="304800" y="364332"/>
                  </a:lnTo>
                  <a:lnTo>
                    <a:pt x="266700" y="364332"/>
                  </a:lnTo>
                  <a:lnTo>
                    <a:pt x="228600" y="359569"/>
                  </a:lnTo>
                  <a:lnTo>
                    <a:pt x="171450" y="345282"/>
                  </a:lnTo>
                  <a:lnTo>
                    <a:pt x="100012" y="311944"/>
                  </a:lnTo>
                  <a:lnTo>
                    <a:pt x="0" y="264319"/>
                  </a:lnTo>
                  <a:lnTo>
                    <a:pt x="88106" y="123825"/>
                  </a:lnTo>
                  <a:lnTo>
                    <a:pt x="145256" y="169069"/>
                  </a:lnTo>
                  <a:lnTo>
                    <a:pt x="183356" y="197644"/>
                  </a:lnTo>
                  <a:lnTo>
                    <a:pt x="219075" y="216694"/>
                  </a:lnTo>
                  <a:lnTo>
                    <a:pt x="250031" y="223838"/>
                  </a:lnTo>
                  <a:lnTo>
                    <a:pt x="288131" y="228600"/>
                  </a:lnTo>
                  <a:lnTo>
                    <a:pt x="378618" y="214313"/>
                  </a:lnTo>
                  <a:lnTo>
                    <a:pt x="526256" y="188119"/>
                  </a:lnTo>
                  <a:lnTo>
                    <a:pt x="681037" y="150019"/>
                  </a:lnTo>
                  <a:lnTo>
                    <a:pt x="845343" y="95250"/>
                  </a:lnTo>
                  <a:lnTo>
                    <a:pt x="962025" y="42863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71562" y="0"/>
                  </a:lnTo>
                  <a:lnTo>
                    <a:pt x="1116806" y="4763"/>
                  </a:lnTo>
                  <a:lnTo>
                    <a:pt x="1166812" y="21432"/>
                  </a:lnTo>
                  <a:lnTo>
                    <a:pt x="1216818" y="45244"/>
                  </a:lnTo>
                  <a:lnTo>
                    <a:pt x="1264443" y="76200"/>
                  </a:lnTo>
                  <a:lnTo>
                    <a:pt x="1281112" y="90488"/>
                  </a:lnTo>
                  <a:lnTo>
                    <a:pt x="1290637" y="102394"/>
                  </a:lnTo>
                  <a:lnTo>
                    <a:pt x="1293018" y="116682"/>
                  </a:lnTo>
                  <a:lnTo>
                    <a:pt x="1283493" y="140494"/>
                  </a:lnTo>
                  <a:lnTo>
                    <a:pt x="1254918" y="169069"/>
                  </a:lnTo>
                  <a:lnTo>
                    <a:pt x="1200150" y="195263"/>
                  </a:lnTo>
                  <a:lnTo>
                    <a:pt x="1147762" y="219075"/>
                  </a:lnTo>
                  <a:lnTo>
                    <a:pt x="1090612" y="238125"/>
                  </a:lnTo>
                  <a:lnTo>
                    <a:pt x="992981" y="261938"/>
                  </a:lnTo>
                  <a:lnTo>
                    <a:pt x="857250" y="292894"/>
                  </a:lnTo>
                  <a:lnTo>
                    <a:pt x="697706" y="323850"/>
                  </a:lnTo>
                  <a:lnTo>
                    <a:pt x="626268" y="340519"/>
                  </a:lnTo>
                  <a:lnTo>
                    <a:pt x="497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18A4037A-1A2E-46B1-9C36-E81FF6882B63}"/>
                </a:ext>
              </a:extLst>
            </p:cNvPr>
            <p:cNvSpPr/>
            <p:nvPr/>
          </p:nvSpPr>
          <p:spPr>
            <a:xfrm rot="16200000">
              <a:off x="4645819" y="3585369"/>
              <a:ext cx="2554288" cy="1638300"/>
            </a:xfrm>
            <a:custGeom>
              <a:avLst/>
              <a:gdLst>
                <a:gd name="connsiteX0" fmla="*/ 1322614 w 2555421"/>
                <a:gd name="connsiteY0" fmla="*/ 1260021 h 1638300"/>
                <a:gd name="connsiteX1" fmla="*/ 1227364 w 2555421"/>
                <a:gd name="connsiteY1" fmla="*/ 1213757 h 1638300"/>
                <a:gd name="connsiteX2" fmla="*/ 1132114 w 2555421"/>
                <a:gd name="connsiteY2" fmla="*/ 1159329 h 1638300"/>
                <a:gd name="connsiteX3" fmla="*/ 982436 w 2555421"/>
                <a:gd name="connsiteY3" fmla="*/ 1074964 h 1638300"/>
                <a:gd name="connsiteX4" fmla="*/ 846364 w 2555421"/>
                <a:gd name="connsiteY4" fmla="*/ 985157 h 1638300"/>
                <a:gd name="connsiteX5" fmla="*/ 745671 w 2555421"/>
                <a:gd name="connsiteY5" fmla="*/ 914400 h 1638300"/>
                <a:gd name="connsiteX6" fmla="*/ 631371 w 2555421"/>
                <a:gd name="connsiteY6" fmla="*/ 827314 h 1638300"/>
                <a:gd name="connsiteX7" fmla="*/ 533400 w 2555421"/>
                <a:gd name="connsiteY7" fmla="*/ 740229 h 1638300"/>
                <a:gd name="connsiteX8" fmla="*/ 440871 w 2555421"/>
                <a:gd name="connsiteY8" fmla="*/ 658586 h 1638300"/>
                <a:gd name="connsiteX9" fmla="*/ 372836 w 2555421"/>
                <a:gd name="connsiteY9" fmla="*/ 587829 h 1638300"/>
                <a:gd name="connsiteX10" fmla="*/ 310243 w 2555421"/>
                <a:gd name="connsiteY10" fmla="*/ 519793 h 1638300"/>
                <a:gd name="connsiteX11" fmla="*/ 244929 w 2555421"/>
                <a:gd name="connsiteY11" fmla="*/ 443593 h 1638300"/>
                <a:gd name="connsiteX12" fmla="*/ 209550 w 2555421"/>
                <a:gd name="connsiteY12" fmla="*/ 400050 h 1638300"/>
                <a:gd name="connsiteX13" fmla="*/ 179614 w 2555421"/>
                <a:gd name="connsiteY13" fmla="*/ 356507 h 1638300"/>
                <a:gd name="connsiteX14" fmla="*/ 149679 w 2555421"/>
                <a:gd name="connsiteY14" fmla="*/ 315686 h 1638300"/>
                <a:gd name="connsiteX15" fmla="*/ 108857 w 2555421"/>
                <a:gd name="connsiteY15" fmla="*/ 250371 h 1638300"/>
                <a:gd name="connsiteX16" fmla="*/ 59871 w 2555421"/>
                <a:gd name="connsiteY16" fmla="*/ 166007 h 1638300"/>
                <a:gd name="connsiteX17" fmla="*/ 24493 w 2555421"/>
                <a:gd name="connsiteY17" fmla="*/ 89807 h 1638300"/>
                <a:gd name="connsiteX18" fmla="*/ 5443 w 2555421"/>
                <a:gd name="connsiteY18" fmla="*/ 51707 h 1638300"/>
                <a:gd name="connsiteX19" fmla="*/ 0 w 2555421"/>
                <a:gd name="connsiteY19" fmla="*/ 27214 h 1638300"/>
                <a:gd name="connsiteX20" fmla="*/ 0 w 2555421"/>
                <a:gd name="connsiteY20" fmla="*/ 10886 h 1638300"/>
                <a:gd name="connsiteX21" fmla="*/ 8164 w 2555421"/>
                <a:gd name="connsiteY21" fmla="*/ 0 h 1638300"/>
                <a:gd name="connsiteX22" fmla="*/ 29936 w 2555421"/>
                <a:gd name="connsiteY22" fmla="*/ 0 h 1638300"/>
                <a:gd name="connsiteX23" fmla="*/ 54429 w 2555421"/>
                <a:gd name="connsiteY23" fmla="*/ 10886 h 1638300"/>
                <a:gd name="connsiteX24" fmla="*/ 78921 w 2555421"/>
                <a:gd name="connsiteY24" fmla="*/ 38100 h 1638300"/>
                <a:gd name="connsiteX25" fmla="*/ 138793 w 2555421"/>
                <a:gd name="connsiteY25" fmla="*/ 119743 h 1638300"/>
                <a:gd name="connsiteX26" fmla="*/ 190500 w 2555421"/>
                <a:gd name="connsiteY26" fmla="*/ 179614 h 1638300"/>
                <a:gd name="connsiteX27" fmla="*/ 258536 w 2555421"/>
                <a:gd name="connsiteY27" fmla="*/ 255814 h 1638300"/>
                <a:gd name="connsiteX28" fmla="*/ 321129 w 2555421"/>
                <a:gd name="connsiteY28" fmla="*/ 318407 h 1638300"/>
                <a:gd name="connsiteX29" fmla="*/ 394607 w 2555421"/>
                <a:gd name="connsiteY29" fmla="*/ 391886 h 1638300"/>
                <a:gd name="connsiteX30" fmla="*/ 492579 w 2555421"/>
                <a:gd name="connsiteY30" fmla="*/ 476250 h 1638300"/>
                <a:gd name="connsiteX31" fmla="*/ 574221 w 2555421"/>
                <a:gd name="connsiteY31" fmla="*/ 549729 h 1638300"/>
                <a:gd name="connsiteX32" fmla="*/ 674914 w 2555421"/>
                <a:gd name="connsiteY32" fmla="*/ 625929 h 1638300"/>
                <a:gd name="connsiteX33" fmla="*/ 775607 w 2555421"/>
                <a:gd name="connsiteY33" fmla="*/ 699407 h 1638300"/>
                <a:gd name="connsiteX34" fmla="*/ 898071 w 2555421"/>
                <a:gd name="connsiteY34" fmla="*/ 781050 h 1638300"/>
                <a:gd name="connsiteX35" fmla="*/ 957943 w 2555421"/>
                <a:gd name="connsiteY35" fmla="*/ 821871 h 1638300"/>
                <a:gd name="connsiteX36" fmla="*/ 1023257 w 2555421"/>
                <a:gd name="connsiteY36" fmla="*/ 859971 h 1638300"/>
                <a:gd name="connsiteX37" fmla="*/ 1099457 w 2555421"/>
                <a:gd name="connsiteY37" fmla="*/ 900793 h 1638300"/>
                <a:gd name="connsiteX38" fmla="*/ 1153886 w 2555421"/>
                <a:gd name="connsiteY38" fmla="*/ 936171 h 1638300"/>
                <a:gd name="connsiteX39" fmla="*/ 1325336 w 2555421"/>
                <a:gd name="connsiteY39" fmla="*/ 1017814 h 1638300"/>
                <a:gd name="connsiteX40" fmla="*/ 1428750 w 2555421"/>
                <a:gd name="connsiteY40" fmla="*/ 1074964 h 1638300"/>
                <a:gd name="connsiteX41" fmla="*/ 1521279 w 2555421"/>
                <a:gd name="connsiteY41" fmla="*/ 1118507 h 1638300"/>
                <a:gd name="connsiteX42" fmla="*/ 1632857 w 2555421"/>
                <a:gd name="connsiteY42" fmla="*/ 1164771 h 1638300"/>
                <a:gd name="connsiteX43" fmla="*/ 1722664 w 2555421"/>
                <a:gd name="connsiteY43" fmla="*/ 1197429 h 1638300"/>
                <a:gd name="connsiteX44" fmla="*/ 1831521 w 2555421"/>
                <a:gd name="connsiteY44" fmla="*/ 1235529 h 1638300"/>
                <a:gd name="connsiteX45" fmla="*/ 1929493 w 2555421"/>
                <a:gd name="connsiteY45" fmla="*/ 1265464 h 1638300"/>
                <a:gd name="connsiteX46" fmla="*/ 2057400 w 2555421"/>
                <a:gd name="connsiteY46" fmla="*/ 1295400 h 1638300"/>
                <a:gd name="connsiteX47" fmla="*/ 2185307 w 2555421"/>
                <a:gd name="connsiteY47" fmla="*/ 1319893 h 1638300"/>
                <a:gd name="connsiteX48" fmla="*/ 2296886 w 2555421"/>
                <a:gd name="connsiteY48" fmla="*/ 1336221 h 1638300"/>
                <a:gd name="connsiteX49" fmla="*/ 2354036 w 2555421"/>
                <a:gd name="connsiteY49" fmla="*/ 1338943 h 1638300"/>
                <a:gd name="connsiteX50" fmla="*/ 2397579 w 2555421"/>
                <a:gd name="connsiteY50" fmla="*/ 1333500 h 1638300"/>
                <a:gd name="connsiteX51" fmla="*/ 2435679 w 2555421"/>
                <a:gd name="connsiteY51" fmla="*/ 1322614 h 1638300"/>
                <a:gd name="connsiteX52" fmla="*/ 2468336 w 2555421"/>
                <a:gd name="connsiteY52" fmla="*/ 1303564 h 1638300"/>
                <a:gd name="connsiteX53" fmla="*/ 2555421 w 2555421"/>
                <a:gd name="connsiteY53" fmla="*/ 1230086 h 1638300"/>
                <a:gd name="connsiteX54" fmla="*/ 2555421 w 2555421"/>
                <a:gd name="connsiteY54" fmla="*/ 1360714 h 1638300"/>
                <a:gd name="connsiteX55" fmla="*/ 2520043 w 2555421"/>
                <a:gd name="connsiteY55" fmla="*/ 1420586 h 1638300"/>
                <a:gd name="connsiteX56" fmla="*/ 2490107 w 2555421"/>
                <a:gd name="connsiteY56" fmla="*/ 1480457 h 1638300"/>
                <a:gd name="connsiteX57" fmla="*/ 2452007 w 2555421"/>
                <a:gd name="connsiteY57" fmla="*/ 1548493 h 1638300"/>
                <a:gd name="connsiteX58" fmla="*/ 2416629 w 2555421"/>
                <a:gd name="connsiteY58" fmla="*/ 1597479 h 1638300"/>
                <a:gd name="connsiteX59" fmla="*/ 2386693 w 2555421"/>
                <a:gd name="connsiteY59" fmla="*/ 1624693 h 1638300"/>
                <a:gd name="connsiteX60" fmla="*/ 2367643 w 2555421"/>
                <a:gd name="connsiteY60" fmla="*/ 1635579 h 1638300"/>
                <a:gd name="connsiteX61" fmla="*/ 2351314 w 2555421"/>
                <a:gd name="connsiteY61" fmla="*/ 1638300 h 1638300"/>
                <a:gd name="connsiteX62" fmla="*/ 2329543 w 2555421"/>
                <a:gd name="connsiteY62" fmla="*/ 1638300 h 1638300"/>
                <a:gd name="connsiteX63" fmla="*/ 2313214 w 2555421"/>
                <a:gd name="connsiteY63" fmla="*/ 1632857 h 1638300"/>
                <a:gd name="connsiteX64" fmla="*/ 2302329 w 2555421"/>
                <a:gd name="connsiteY64" fmla="*/ 1621971 h 1638300"/>
                <a:gd name="connsiteX65" fmla="*/ 2283279 w 2555421"/>
                <a:gd name="connsiteY65" fmla="*/ 1600200 h 1638300"/>
                <a:gd name="connsiteX66" fmla="*/ 2272393 w 2555421"/>
                <a:gd name="connsiteY66" fmla="*/ 1583871 h 1638300"/>
                <a:gd name="connsiteX67" fmla="*/ 2022021 w 2555421"/>
                <a:gd name="connsiteY67" fmla="*/ 1504950 h 1638300"/>
                <a:gd name="connsiteX68" fmla="*/ 1722664 w 2555421"/>
                <a:gd name="connsiteY68" fmla="*/ 1406979 h 1638300"/>
                <a:gd name="connsiteX69" fmla="*/ 1543050 w 2555421"/>
                <a:gd name="connsiteY69" fmla="*/ 1344386 h 1638300"/>
                <a:gd name="connsiteX70" fmla="*/ 1322614 w 2555421"/>
                <a:gd name="connsiteY70" fmla="*/ 126002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55421" h="1638300">
                  <a:moveTo>
                    <a:pt x="1322614" y="1260021"/>
                  </a:moveTo>
                  <a:lnTo>
                    <a:pt x="1227364" y="1213757"/>
                  </a:lnTo>
                  <a:lnTo>
                    <a:pt x="1132114" y="1159329"/>
                  </a:lnTo>
                  <a:lnTo>
                    <a:pt x="982436" y="1074964"/>
                  </a:lnTo>
                  <a:lnTo>
                    <a:pt x="846364" y="985157"/>
                  </a:lnTo>
                  <a:lnTo>
                    <a:pt x="745671" y="914400"/>
                  </a:lnTo>
                  <a:lnTo>
                    <a:pt x="631371" y="827314"/>
                  </a:lnTo>
                  <a:lnTo>
                    <a:pt x="533400" y="740229"/>
                  </a:lnTo>
                  <a:lnTo>
                    <a:pt x="440871" y="658586"/>
                  </a:lnTo>
                  <a:lnTo>
                    <a:pt x="372836" y="587829"/>
                  </a:lnTo>
                  <a:lnTo>
                    <a:pt x="310243" y="519793"/>
                  </a:lnTo>
                  <a:lnTo>
                    <a:pt x="244929" y="443593"/>
                  </a:lnTo>
                  <a:lnTo>
                    <a:pt x="209550" y="400050"/>
                  </a:lnTo>
                  <a:lnTo>
                    <a:pt x="179614" y="356507"/>
                  </a:lnTo>
                  <a:lnTo>
                    <a:pt x="149679" y="315686"/>
                  </a:lnTo>
                  <a:lnTo>
                    <a:pt x="108857" y="250371"/>
                  </a:lnTo>
                  <a:lnTo>
                    <a:pt x="59871" y="166007"/>
                  </a:lnTo>
                  <a:lnTo>
                    <a:pt x="24493" y="89807"/>
                  </a:lnTo>
                  <a:lnTo>
                    <a:pt x="5443" y="51707"/>
                  </a:lnTo>
                  <a:lnTo>
                    <a:pt x="0" y="27214"/>
                  </a:lnTo>
                  <a:lnTo>
                    <a:pt x="0" y="10886"/>
                  </a:lnTo>
                  <a:lnTo>
                    <a:pt x="8164" y="0"/>
                  </a:lnTo>
                  <a:lnTo>
                    <a:pt x="29936" y="0"/>
                  </a:lnTo>
                  <a:lnTo>
                    <a:pt x="54429" y="10886"/>
                  </a:lnTo>
                  <a:lnTo>
                    <a:pt x="78921" y="38100"/>
                  </a:lnTo>
                  <a:lnTo>
                    <a:pt x="138793" y="119743"/>
                  </a:lnTo>
                  <a:lnTo>
                    <a:pt x="190500" y="179614"/>
                  </a:lnTo>
                  <a:lnTo>
                    <a:pt x="258536" y="255814"/>
                  </a:lnTo>
                  <a:lnTo>
                    <a:pt x="321129" y="318407"/>
                  </a:lnTo>
                  <a:lnTo>
                    <a:pt x="394607" y="391886"/>
                  </a:lnTo>
                  <a:lnTo>
                    <a:pt x="492579" y="476250"/>
                  </a:lnTo>
                  <a:lnTo>
                    <a:pt x="574221" y="549729"/>
                  </a:lnTo>
                  <a:lnTo>
                    <a:pt x="674914" y="625929"/>
                  </a:lnTo>
                  <a:lnTo>
                    <a:pt x="775607" y="699407"/>
                  </a:lnTo>
                  <a:lnTo>
                    <a:pt x="898071" y="781050"/>
                  </a:lnTo>
                  <a:lnTo>
                    <a:pt x="957943" y="821871"/>
                  </a:lnTo>
                  <a:lnTo>
                    <a:pt x="1023257" y="859971"/>
                  </a:lnTo>
                  <a:lnTo>
                    <a:pt x="1099457" y="900793"/>
                  </a:lnTo>
                  <a:lnTo>
                    <a:pt x="1153886" y="936171"/>
                  </a:lnTo>
                  <a:lnTo>
                    <a:pt x="1325336" y="1017814"/>
                  </a:lnTo>
                  <a:lnTo>
                    <a:pt x="1428750" y="1074964"/>
                  </a:lnTo>
                  <a:lnTo>
                    <a:pt x="1521279" y="1118507"/>
                  </a:lnTo>
                  <a:lnTo>
                    <a:pt x="1632857" y="1164771"/>
                  </a:lnTo>
                  <a:lnTo>
                    <a:pt x="1722664" y="1197429"/>
                  </a:lnTo>
                  <a:lnTo>
                    <a:pt x="1831521" y="1235529"/>
                  </a:lnTo>
                  <a:lnTo>
                    <a:pt x="1929493" y="1265464"/>
                  </a:lnTo>
                  <a:lnTo>
                    <a:pt x="2057400" y="1295400"/>
                  </a:lnTo>
                  <a:lnTo>
                    <a:pt x="2185307" y="1319893"/>
                  </a:lnTo>
                  <a:lnTo>
                    <a:pt x="2296886" y="1336221"/>
                  </a:lnTo>
                  <a:lnTo>
                    <a:pt x="2354036" y="1338943"/>
                  </a:lnTo>
                  <a:lnTo>
                    <a:pt x="2397579" y="1333500"/>
                  </a:lnTo>
                  <a:lnTo>
                    <a:pt x="2435679" y="1322614"/>
                  </a:lnTo>
                  <a:lnTo>
                    <a:pt x="2468336" y="1303564"/>
                  </a:lnTo>
                  <a:lnTo>
                    <a:pt x="2555421" y="1230086"/>
                  </a:lnTo>
                  <a:lnTo>
                    <a:pt x="2555421" y="1360714"/>
                  </a:lnTo>
                  <a:lnTo>
                    <a:pt x="2520043" y="1420586"/>
                  </a:lnTo>
                  <a:lnTo>
                    <a:pt x="2490107" y="1480457"/>
                  </a:lnTo>
                  <a:lnTo>
                    <a:pt x="2452007" y="1548493"/>
                  </a:lnTo>
                  <a:lnTo>
                    <a:pt x="2416629" y="1597479"/>
                  </a:lnTo>
                  <a:lnTo>
                    <a:pt x="2386693" y="1624693"/>
                  </a:lnTo>
                  <a:lnTo>
                    <a:pt x="2367643" y="1635579"/>
                  </a:lnTo>
                  <a:lnTo>
                    <a:pt x="2351314" y="1638300"/>
                  </a:lnTo>
                  <a:lnTo>
                    <a:pt x="2329543" y="1638300"/>
                  </a:lnTo>
                  <a:lnTo>
                    <a:pt x="2313214" y="1632857"/>
                  </a:lnTo>
                  <a:lnTo>
                    <a:pt x="2302329" y="1621971"/>
                  </a:lnTo>
                  <a:lnTo>
                    <a:pt x="2283279" y="1600200"/>
                  </a:lnTo>
                  <a:lnTo>
                    <a:pt x="2272393" y="1583871"/>
                  </a:lnTo>
                  <a:lnTo>
                    <a:pt x="2022021" y="1504950"/>
                  </a:lnTo>
                  <a:lnTo>
                    <a:pt x="1722664" y="1406979"/>
                  </a:lnTo>
                  <a:lnTo>
                    <a:pt x="1543050" y="1344386"/>
                  </a:lnTo>
                  <a:lnTo>
                    <a:pt x="1322614" y="1260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7DFA3889-2F79-4FBA-BF79-17B92162B909}"/>
                </a:ext>
              </a:extLst>
            </p:cNvPr>
            <p:cNvSpPr/>
            <p:nvPr/>
          </p:nvSpPr>
          <p:spPr>
            <a:xfrm>
              <a:off x="5461000" y="3576638"/>
              <a:ext cx="1984375" cy="2174875"/>
            </a:xfrm>
            <a:custGeom>
              <a:avLst/>
              <a:gdLst>
                <a:gd name="connsiteX0" fmla="*/ 903809 w 1984143"/>
                <a:gd name="connsiteY0" fmla="*/ 1401610 h 2174790"/>
                <a:gd name="connsiteX1" fmla="*/ 787302 w 1984143"/>
                <a:gd name="connsiteY1" fmla="*/ 1221554 h 2174790"/>
                <a:gd name="connsiteX2" fmla="*/ 702570 w 1984143"/>
                <a:gd name="connsiteY2" fmla="*/ 1112109 h 2174790"/>
                <a:gd name="connsiteX3" fmla="*/ 593125 w 1984143"/>
                <a:gd name="connsiteY3" fmla="*/ 970888 h 2174790"/>
                <a:gd name="connsiteX4" fmla="*/ 462496 w 1984143"/>
                <a:gd name="connsiteY4" fmla="*/ 734345 h 2174790"/>
                <a:gd name="connsiteX5" fmla="*/ 324807 w 1984143"/>
                <a:gd name="connsiteY5" fmla="*/ 480149 h 2174790"/>
                <a:gd name="connsiteX6" fmla="*/ 236544 w 1984143"/>
                <a:gd name="connsiteY6" fmla="*/ 314215 h 2174790"/>
                <a:gd name="connsiteX7" fmla="*/ 180056 w 1984143"/>
                <a:gd name="connsiteY7" fmla="*/ 215361 h 2174790"/>
                <a:gd name="connsiteX8" fmla="*/ 151812 w 1984143"/>
                <a:gd name="connsiteY8" fmla="*/ 162404 h 2174790"/>
                <a:gd name="connsiteX9" fmla="*/ 130629 w 1984143"/>
                <a:gd name="connsiteY9" fmla="*/ 134160 h 2174790"/>
                <a:gd name="connsiteX10" fmla="*/ 91794 w 1984143"/>
                <a:gd name="connsiteY10" fmla="*/ 95324 h 2174790"/>
                <a:gd name="connsiteX11" fmla="*/ 0 w 1984143"/>
                <a:gd name="connsiteY11" fmla="*/ 24714 h 2174790"/>
                <a:gd name="connsiteX12" fmla="*/ 38836 w 1984143"/>
                <a:gd name="connsiteY12" fmla="*/ 0 h 2174790"/>
                <a:gd name="connsiteX13" fmla="*/ 98855 w 1984143"/>
                <a:gd name="connsiteY13" fmla="*/ 10592 h 2174790"/>
                <a:gd name="connsiteX14" fmla="*/ 134160 w 1984143"/>
                <a:gd name="connsiteY14" fmla="*/ 21183 h 2174790"/>
                <a:gd name="connsiteX15" fmla="*/ 162404 w 1984143"/>
                <a:gd name="connsiteY15" fmla="*/ 35305 h 2174790"/>
                <a:gd name="connsiteX16" fmla="*/ 194178 w 1984143"/>
                <a:gd name="connsiteY16" fmla="*/ 60019 h 2174790"/>
                <a:gd name="connsiteX17" fmla="*/ 236544 w 1984143"/>
                <a:gd name="connsiteY17" fmla="*/ 105916 h 2174790"/>
                <a:gd name="connsiteX18" fmla="*/ 289502 w 1984143"/>
                <a:gd name="connsiteY18" fmla="*/ 172995 h 2174790"/>
                <a:gd name="connsiteX19" fmla="*/ 356581 w 1984143"/>
                <a:gd name="connsiteY19" fmla="*/ 275380 h 2174790"/>
                <a:gd name="connsiteX20" fmla="*/ 462496 w 1984143"/>
                <a:gd name="connsiteY20" fmla="*/ 437783 h 2174790"/>
                <a:gd name="connsiteX21" fmla="*/ 554289 w 1984143"/>
                <a:gd name="connsiteY21" fmla="*/ 579003 h 2174790"/>
                <a:gd name="connsiteX22" fmla="*/ 617838 w 1984143"/>
                <a:gd name="connsiteY22" fmla="*/ 688448 h 2174790"/>
                <a:gd name="connsiteX23" fmla="*/ 681387 w 1984143"/>
                <a:gd name="connsiteY23" fmla="*/ 787302 h 2174790"/>
                <a:gd name="connsiteX24" fmla="*/ 787302 w 1984143"/>
                <a:gd name="connsiteY24" fmla="*/ 956766 h 2174790"/>
                <a:gd name="connsiteX25" fmla="*/ 914400 w 1984143"/>
                <a:gd name="connsiteY25" fmla="*/ 1105048 h 2174790"/>
                <a:gd name="connsiteX26" fmla="*/ 1023846 w 1984143"/>
                <a:gd name="connsiteY26" fmla="*/ 1228615 h 2174790"/>
                <a:gd name="connsiteX27" fmla="*/ 1119170 w 1984143"/>
                <a:gd name="connsiteY27" fmla="*/ 1331000 h 2174790"/>
                <a:gd name="connsiteX28" fmla="*/ 1218024 w 1984143"/>
                <a:gd name="connsiteY28" fmla="*/ 1433384 h 2174790"/>
                <a:gd name="connsiteX29" fmla="*/ 1369835 w 1984143"/>
                <a:gd name="connsiteY29" fmla="*/ 1592257 h 2174790"/>
                <a:gd name="connsiteX30" fmla="*/ 1472220 w 1984143"/>
                <a:gd name="connsiteY30" fmla="*/ 1687580 h 2174790"/>
                <a:gd name="connsiteX31" fmla="*/ 1602848 w 1984143"/>
                <a:gd name="connsiteY31" fmla="*/ 1814678 h 2174790"/>
                <a:gd name="connsiteX32" fmla="*/ 1733477 w 1984143"/>
                <a:gd name="connsiteY32" fmla="*/ 1931185 h 2174790"/>
                <a:gd name="connsiteX33" fmla="*/ 1839392 w 1984143"/>
                <a:gd name="connsiteY33" fmla="*/ 2019448 h 2174790"/>
                <a:gd name="connsiteX34" fmla="*/ 1938246 w 1984143"/>
                <a:gd name="connsiteY34" fmla="*/ 2104180 h 2174790"/>
                <a:gd name="connsiteX35" fmla="*/ 1970021 w 1984143"/>
                <a:gd name="connsiteY35" fmla="*/ 2125363 h 2174790"/>
                <a:gd name="connsiteX36" fmla="*/ 1980612 w 1984143"/>
                <a:gd name="connsiteY36" fmla="*/ 2135954 h 2174790"/>
                <a:gd name="connsiteX37" fmla="*/ 1984143 w 1984143"/>
                <a:gd name="connsiteY37" fmla="*/ 2150076 h 2174790"/>
                <a:gd name="connsiteX38" fmla="*/ 1977082 w 1984143"/>
                <a:gd name="connsiteY38" fmla="*/ 2164198 h 2174790"/>
                <a:gd name="connsiteX39" fmla="*/ 1959429 w 1984143"/>
                <a:gd name="connsiteY39" fmla="*/ 2174790 h 2174790"/>
                <a:gd name="connsiteX40" fmla="*/ 1888819 w 1984143"/>
                <a:gd name="connsiteY40" fmla="*/ 2174790 h 2174790"/>
                <a:gd name="connsiteX41" fmla="*/ 1726416 w 1984143"/>
                <a:gd name="connsiteY41" fmla="*/ 2150076 h 2174790"/>
                <a:gd name="connsiteX42" fmla="*/ 1571074 w 1984143"/>
                <a:gd name="connsiteY42" fmla="*/ 2121832 h 2174790"/>
                <a:gd name="connsiteX43" fmla="*/ 1447506 w 1984143"/>
                <a:gd name="connsiteY43" fmla="*/ 2093588 h 2174790"/>
                <a:gd name="connsiteX44" fmla="*/ 1391018 w 1984143"/>
                <a:gd name="connsiteY44" fmla="*/ 2082997 h 2174790"/>
                <a:gd name="connsiteX45" fmla="*/ 1362774 w 1984143"/>
                <a:gd name="connsiteY45" fmla="*/ 2068875 h 2174790"/>
                <a:gd name="connsiteX46" fmla="*/ 1334530 w 1984143"/>
                <a:gd name="connsiteY46" fmla="*/ 2047692 h 2174790"/>
                <a:gd name="connsiteX47" fmla="*/ 1292164 w 1984143"/>
                <a:gd name="connsiteY47" fmla="*/ 1994734 h 2174790"/>
                <a:gd name="connsiteX48" fmla="*/ 1182719 w 1984143"/>
                <a:gd name="connsiteY48" fmla="*/ 1825270 h 2174790"/>
                <a:gd name="connsiteX49" fmla="*/ 1062682 w 1984143"/>
                <a:gd name="connsiteY49" fmla="*/ 1638153 h 2174790"/>
                <a:gd name="connsiteX50" fmla="*/ 903809 w 1984143"/>
                <a:gd name="connsiteY50" fmla="*/ 1401610 h 217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4143" h="2174790">
                  <a:moveTo>
                    <a:pt x="903809" y="1401610"/>
                  </a:moveTo>
                  <a:lnTo>
                    <a:pt x="787302" y="1221554"/>
                  </a:lnTo>
                  <a:lnTo>
                    <a:pt x="702570" y="1112109"/>
                  </a:lnTo>
                  <a:lnTo>
                    <a:pt x="593125" y="970888"/>
                  </a:lnTo>
                  <a:lnTo>
                    <a:pt x="462496" y="734345"/>
                  </a:lnTo>
                  <a:lnTo>
                    <a:pt x="324807" y="480149"/>
                  </a:lnTo>
                  <a:lnTo>
                    <a:pt x="236544" y="314215"/>
                  </a:lnTo>
                  <a:lnTo>
                    <a:pt x="180056" y="215361"/>
                  </a:lnTo>
                  <a:lnTo>
                    <a:pt x="151812" y="162404"/>
                  </a:lnTo>
                  <a:lnTo>
                    <a:pt x="130629" y="134160"/>
                  </a:lnTo>
                  <a:lnTo>
                    <a:pt x="91794" y="95324"/>
                  </a:lnTo>
                  <a:lnTo>
                    <a:pt x="0" y="24714"/>
                  </a:lnTo>
                  <a:lnTo>
                    <a:pt x="38836" y="0"/>
                  </a:lnTo>
                  <a:lnTo>
                    <a:pt x="98855" y="10592"/>
                  </a:lnTo>
                  <a:lnTo>
                    <a:pt x="134160" y="21183"/>
                  </a:lnTo>
                  <a:lnTo>
                    <a:pt x="162404" y="35305"/>
                  </a:lnTo>
                  <a:lnTo>
                    <a:pt x="194178" y="60019"/>
                  </a:lnTo>
                  <a:lnTo>
                    <a:pt x="236544" y="105916"/>
                  </a:lnTo>
                  <a:lnTo>
                    <a:pt x="289502" y="172995"/>
                  </a:lnTo>
                  <a:lnTo>
                    <a:pt x="356581" y="275380"/>
                  </a:lnTo>
                  <a:lnTo>
                    <a:pt x="462496" y="437783"/>
                  </a:lnTo>
                  <a:lnTo>
                    <a:pt x="554289" y="579003"/>
                  </a:lnTo>
                  <a:lnTo>
                    <a:pt x="617838" y="688448"/>
                  </a:lnTo>
                  <a:lnTo>
                    <a:pt x="681387" y="787302"/>
                  </a:lnTo>
                  <a:lnTo>
                    <a:pt x="787302" y="956766"/>
                  </a:lnTo>
                  <a:lnTo>
                    <a:pt x="914400" y="1105048"/>
                  </a:lnTo>
                  <a:lnTo>
                    <a:pt x="1023846" y="1228615"/>
                  </a:lnTo>
                  <a:lnTo>
                    <a:pt x="1119170" y="1331000"/>
                  </a:lnTo>
                  <a:lnTo>
                    <a:pt x="1218024" y="1433384"/>
                  </a:lnTo>
                  <a:lnTo>
                    <a:pt x="1369835" y="1592257"/>
                  </a:lnTo>
                  <a:lnTo>
                    <a:pt x="1472220" y="1687580"/>
                  </a:lnTo>
                  <a:lnTo>
                    <a:pt x="1602848" y="1814678"/>
                  </a:lnTo>
                  <a:lnTo>
                    <a:pt x="1733477" y="1931185"/>
                  </a:lnTo>
                  <a:lnTo>
                    <a:pt x="1839392" y="2019448"/>
                  </a:lnTo>
                  <a:lnTo>
                    <a:pt x="1938246" y="2104180"/>
                  </a:lnTo>
                  <a:lnTo>
                    <a:pt x="1970021" y="2125363"/>
                  </a:lnTo>
                  <a:lnTo>
                    <a:pt x="1980612" y="2135954"/>
                  </a:lnTo>
                  <a:lnTo>
                    <a:pt x="1984143" y="2150076"/>
                  </a:lnTo>
                  <a:lnTo>
                    <a:pt x="1977082" y="2164198"/>
                  </a:lnTo>
                  <a:lnTo>
                    <a:pt x="1959429" y="2174790"/>
                  </a:lnTo>
                  <a:lnTo>
                    <a:pt x="1888819" y="2174790"/>
                  </a:lnTo>
                  <a:lnTo>
                    <a:pt x="1726416" y="2150076"/>
                  </a:lnTo>
                  <a:lnTo>
                    <a:pt x="1571074" y="2121832"/>
                  </a:lnTo>
                  <a:lnTo>
                    <a:pt x="1447506" y="2093588"/>
                  </a:lnTo>
                  <a:lnTo>
                    <a:pt x="1391018" y="2082997"/>
                  </a:lnTo>
                  <a:lnTo>
                    <a:pt x="1362774" y="2068875"/>
                  </a:lnTo>
                  <a:lnTo>
                    <a:pt x="1334530" y="2047692"/>
                  </a:lnTo>
                  <a:lnTo>
                    <a:pt x="1292164" y="1994734"/>
                  </a:lnTo>
                  <a:lnTo>
                    <a:pt x="1182719" y="1825270"/>
                  </a:lnTo>
                  <a:lnTo>
                    <a:pt x="1062682" y="1638153"/>
                  </a:lnTo>
                  <a:lnTo>
                    <a:pt x="903809" y="14016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27A58219-F9E0-46B4-968C-6687A8C06FD1}"/>
              </a:ext>
            </a:extLst>
          </p:cNvPr>
          <p:cNvSpPr/>
          <p:nvPr/>
        </p:nvSpPr>
        <p:spPr>
          <a:xfrm>
            <a:off x="2490788" y="1371600"/>
            <a:ext cx="1184275" cy="1316038"/>
          </a:xfrm>
          <a:custGeom>
            <a:avLst/>
            <a:gdLst>
              <a:gd name="connsiteX0" fmla="*/ 985837 w 1183481"/>
              <a:gd name="connsiteY0" fmla="*/ 488156 h 1316831"/>
              <a:gd name="connsiteX1" fmla="*/ 819150 w 1183481"/>
              <a:gd name="connsiteY1" fmla="*/ 690563 h 1316831"/>
              <a:gd name="connsiteX2" fmla="*/ 752475 w 1183481"/>
              <a:gd name="connsiteY2" fmla="*/ 764381 h 1316831"/>
              <a:gd name="connsiteX3" fmla="*/ 671512 w 1183481"/>
              <a:gd name="connsiteY3" fmla="*/ 850106 h 1316831"/>
              <a:gd name="connsiteX4" fmla="*/ 559593 w 1183481"/>
              <a:gd name="connsiteY4" fmla="*/ 957263 h 1316831"/>
              <a:gd name="connsiteX5" fmla="*/ 476250 w 1183481"/>
              <a:gd name="connsiteY5" fmla="*/ 1028700 h 1316831"/>
              <a:gd name="connsiteX6" fmla="*/ 373856 w 1183481"/>
              <a:gd name="connsiteY6" fmla="*/ 1107281 h 1316831"/>
              <a:gd name="connsiteX7" fmla="*/ 264318 w 1183481"/>
              <a:gd name="connsiteY7" fmla="*/ 1188244 h 1316831"/>
              <a:gd name="connsiteX8" fmla="*/ 159543 w 1183481"/>
              <a:gd name="connsiteY8" fmla="*/ 1252538 h 1316831"/>
              <a:gd name="connsiteX9" fmla="*/ 90487 w 1183481"/>
              <a:gd name="connsiteY9" fmla="*/ 1290638 h 1316831"/>
              <a:gd name="connsiteX10" fmla="*/ 45243 w 1183481"/>
              <a:gd name="connsiteY10" fmla="*/ 1312069 h 1316831"/>
              <a:gd name="connsiteX11" fmla="*/ 19050 w 1183481"/>
              <a:gd name="connsiteY11" fmla="*/ 1316831 h 1316831"/>
              <a:gd name="connsiteX12" fmla="*/ 7143 w 1183481"/>
              <a:gd name="connsiteY12" fmla="*/ 1314450 h 1316831"/>
              <a:gd name="connsiteX13" fmla="*/ 0 w 1183481"/>
              <a:gd name="connsiteY13" fmla="*/ 1304925 h 1316831"/>
              <a:gd name="connsiteX14" fmla="*/ 4762 w 1183481"/>
              <a:gd name="connsiteY14" fmla="*/ 1285875 h 1316831"/>
              <a:gd name="connsiteX15" fmla="*/ 19050 w 1183481"/>
              <a:gd name="connsiteY15" fmla="*/ 1257300 h 1316831"/>
              <a:gd name="connsiteX16" fmla="*/ 33337 w 1183481"/>
              <a:gd name="connsiteY16" fmla="*/ 1240631 h 1316831"/>
              <a:gd name="connsiteX17" fmla="*/ 226218 w 1183481"/>
              <a:gd name="connsiteY17" fmla="*/ 1064419 h 1316831"/>
              <a:gd name="connsiteX18" fmla="*/ 338137 w 1183481"/>
              <a:gd name="connsiteY18" fmla="*/ 954881 h 1316831"/>
              <a:gd name="connsiteX19" fmla="*/ 423862 w 1183481"/>
              <a:gd name="connsiteY19" fmla="*/ 862013 h 1316831"/>
              <a:gd name="connsiteX20" fmla="*/ 504825 w 1183481"/>
              <a:gd name="connsiteY20" fmla="*/ 764381 h 1316831"/>
              <a:gd name="connsiteX21" fmla="*/ 607218 w 1183481"/>
              <a:gd name="connsiteY21" fmla="*/ 633413 h 1316831"/>
              <a:gd name="connsiteX22" fmla="*/ 688181 w 1183481"/>
              <a:gd name="connsiteY22" fmla="*/ 521494 h 1316831"/>
              <a:gd name="connsiteX23" fmla="*/ 745331 w 1183481"/>
              <a:gd name="connsiteY23" fmla="*/ 435769 h 1316831"/>
              <a:gd name="connsiteX24" fmla="*/ 785812 w 1183481"/>
              <a:gd name="connsiteY24" fmla="*/ 364331 h 1316831"/>
              <a:gd name="connsiteX25" fmla="*/ 807243 w 1183481"/>
              <a:gd name="connsiteY25" fmla="*/ 316706 h 1316831"/>
              <a:gd name="connsiteX26" fmla="*/ 821531 w 1183481"/>
              <a:gd name="connsiteY26" fmla="*/ 280988 h 1316831"/>
              <a:gd name="connsiteX27" fmla="*/ 826293 w 1183481"/>
              <a:gd name="connsiteY27" fmla="*/ 250031 h 1316831"/>
              <a:gd name="connsiteX28" fmla="*/ 826293 w 1183481"/>
              <a:gd name="connsiteY28" fmla="*/ 223838 h 1316831"/>
              <a:gd name="connsiteX29" fmla="*/ 821531 w 1183481"/>
              <a:gd name="connsiteY29" fmla="*/ 192881 h 1316831"/>
              <a:gd name="connsiteX30" fmla="*/ 814387 w 1183481"/>
              <a:gd name="connsiteY30" fmla="*/ 166688 h 1316831"/>
              <a:gd name="connsiteX31" fmla="*/ 795337 w 1183481"/>
              <a:gd name="connsiteY31" fmla="*/ 138113 h 1316831"/>
              <a:gd name="connsiteX32" fmla="*/ 769143 w 1183481"/>
              <a:gd name="connsiteY32" fmla="*/ 116681 h 1316831"/>
              <a:gd name="connsiteX33" fmla="*/ 745331 w 1183481"/>
              <a:gd name="connsiteY33" fmla="*/ 104775 h 1316831"/>
              <a:gd name="connsiteX34" fmla="*/ 723900 w 1183481"/>
              <a:gd name="connsiteY34" fmla="*/ 88106 h 1316831"/>
              <a:gd name="connsiteX35" fmla="*/ 704850 w 1183481"/>
              <a:gd name="connsiteY35" fmla="*/ 71438 h 1316831"/>
              <a:gd name="connsiteX36" fmla="*/ 690562 w 1183481"/>
              <a:gd name="connsiteY36" fmla="*/ 52388 h 1316831"/>
              <a:gd name="connsiteX37" fmla="*/ 688181 w 1183481"/>
              <a:gd name="connsiteY37" fmla="*/ 30956 h 1316831"/>
              <a:gd name="connsiteX38" fmla="*/ 697706 w 1183481"/>
              <a:gd name="connsiteY38" fmla="*/ 16669 h 1316831"/>
              <a:gd name="connsiteX39" fmla="*/ 721518 w 1183481"/>
              <a:gd name="connsiteY39" fmla="*/ 4763 h 1316831"/>
              <a:gd name="connsiteX40" fmla="*/ 795337 w 1183481"/>
              <a:gd name="connsiteY40" fmla="*/ 0 h 1316831"/>
              <a:gd name="connsiteX41" fmla="*/ 850106 w 1183481"/>
              <a:gd name="connsiteY41" fmla="*/ 4763 h 1316831"/>
              <a:gd name="connsiteX42" fmla="*/ 892968 w 1183481"/>
              <a:gd name="connsiteY42" fmla="*/ 14288 h 1316831"/>
              <a:gd name="connsiteX43" fmla="*/ 971550 w 1183481"/>
              <a:gd name="connsiteY43" fmla="*/ 42863 h 1316831"/>
              <a:gd name="connsiteX44" fmla="*/ 1059656 w 1183481"/>
              <a:gd name="connsiteY44" fmla="*/ 90488 h 1316831"/>
              <a:gd name="connsiteX45" fmla="*/ 1152525 w 1183481"/>
              <a:gd name="connsiteY45" fmla="*/ 140494 h 1316831"/>
              <a:gd name="connsiteX46" fmla="*/ 1169193 w 1183481"/>
              <a:gd name="connsiteY46" fmla="*/ 154781 h 1316831"/>
              <a:gd name="connsiteX47" fmla="*/ 1181100 w 1183481"/>
              <a:gd name="connsiteY47" fmla="*/ 176213 h 1316831"/>
              <a:gd name="connsiteX48" fmla="*/ 1183481 w 1183481"/>
              <a:gd name="connsiteY48" fmla="*/ 195263 h 1316831"/>
              <a:gd name="connsiteX49" fmla="*/ 1181100 w 1183481"/>
              <a:gd name="connsiteY49" fmla="*/ 223838 h 1316831"/>
              <a:gd name="connsiteX50" fmla="*/ 1164431 w 1183481"/>
              <a:gd name="connsiteY50" fmla="*/ 257175 h 1316831"/>
              <a:gd name="connsiteX51" fmla="*/ 985837 w 1183481"/>
              <a:gd name="connsiteY51" fmla="*/ 488156 h 13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183481" h="1316831">
                <a:moveTo>
                  <a:pt x="985837" y="488156"/>
                </a:moveTo>
                <a:lnTo>
                  <a:pt x="819150" y="690563"/>
                </a:lnTo>
                <a:lnTo>
                  <a:pt x="752475" y="764381"/>
                </a:lnTo>
                <a:lnTo>
                  <a:pt x="671512" y="850106"/>
                </a:lnTo>
                <a:lnTo>
                  <a:pt x="559593" y="957263"/>
                </a:lnTo>
                <a:lnTo>
                  <a:pt x="476250" y="1028700"/>
                </a:lnTo>
                <a:lnTo>
                  <a:pt x="373856" y="1107281"/>
                </a:lnTo>
                <a:lnTo>
                  <a:pt x="264318" y="1188244"/>
                </a:lnTo>
                <a:lnTo>
                  <a:pt x="159543" y="1252538"/>
                </a:lnTo>
                <a:lnTo>
                  <a:pt x="90487" y="1290638"/>
                </a:lnTo>
                <a:lnTo>
                  <a:pt x="45243" y="1312069"/>
                </a:lnTo>
                <a:lnTo>
                  <a:pt x="19050" y="1316831"/>
                </a:lnTo>
                <a:lnTo>
                  <a:pt x="7143" y="1314450"/>
                </a:lnTo>
                <a:lnTo>
                  <a:pt x="0" y="1304925"/>
                </a:lnTo>
                <a:lnTo>
                  <a:pt x="4762" y="1285875"/>
                </a:lnTo>
                <a:lnTo>
                  <a:pt x="19050" y="1257300"/>
                </a:lnTo>
                <a:lnTo>
                  <a:pt x="33337" y="1240631"/>
                </a:lnTo>
                <a:lnTo>
                  <a:pt x="226218" y="1064419"/>
                </a:lnTo>
                <a:lnTo>
                  <a:pt x="338137" y="954881"/>
                </a:lnTo>
                <a:lnTo>
                  <a:pt x="423862" y="862013"/>
                </a:lnTo>
                <a:lnTo>
                  <a:pt x="504825" y="764381"/>
                </a:lnTo>
                <a:lnTo>
                  <a:pt x="607218" y="633413"/>
                </a:lnTo>
                <a:lnTo>
                  <a:pt x="688181" y="521494"/>
                </a:lnTo>
                <a:lnTo>
                  <a:pt x="745331" y="435769"/>
                </a:lnTo>
                <a:lnTo>
                  <a:pt x="785812" y="364331"/>
                </a:lnTo>
                <a:lnTo>
                  <a:pt x="807243" y="316706"/>
                </a:lnTo>
                <a:lnTo>
                  <a:pt x="821531" y="280988"/>
                </a:lnTo>
                <a:lnTo>
                  <a:pt x="826293" y="250031"/>
                </a:lnTo>
                <a:lnTo>
                  <a:pt x="826293" y="223838"/>
                </a:lnTo>
                <a:lnTo>
                  <a:pt x="821531" y="192881"/>
                </a:lnTo>
                <a:lnTo>
                  <a:pt x="814387" y="166688"/>
                </a:lnTo>
                <a:lnTo>
                  <a:pt x="795337" y="138113"/>
                </a:lnTo>
                <a:lnTo>
                  <a:pt x="769143" y="116681"/>
                </a:lnTo>
                <a:lnTo>
                  <a:pt x="745331" y="104775"/>
                </a:lnTo>
                <a:lnTo>
                  <a:pt x="723900" y="88106"/>
                </a:lnTo>
                <a:lnTo>
                  <a:pt x="704850" y="71438"/>
                </a:lnTo>
                <a:lnTo>
                  <a:pt x="690562" y="52388"/>
                </a:lnTo>
                <a:lnTo>
                  <a:pt x="688181" y="30956"/>
                </a:lnTo>
                <a:lnTo>
                  <a:pt x="697706" y="16669"/>
                </a:lnTo>
                <a:lnTo>
                  <a:pt x="721518" y="4763"/>
                </a:lnTo>
                <a:lnTo>
                  <a:pt x="795337" y="0"/>
                </a:lnTo>
                <a:lnTo>
                  <a:pt x="850106" y="4763"/>
                </a:lnTo>
                <a:lnTo>
                  <a:pt x="892968" y="14288"/>
                </a:lnTo>
                <a:lnTo>
                  <a:pt x="971550" y="42863"/>
                </a:lnTo>
                <a:lnTo>
                  <a:pt x="1059656" y="90488"/>
                </a:lnTo>
                <a:lnTo>
                  <a:pt x="1152525" y="140494"/>
                </a:lnTo>
                <a:lnTo>
                  <a:pt x="1169193" y="154781"/>
                </a:lnTo>
                <a:lnTo>
                  <a:pt x="1181100" y="176213"/>
                </a:lnTo>
                <a:lnTo>
                  <a:pt x="1183481" y="195263"/>
                </a:lnTo>
                <a:lnTo>
                  <a:pt x="1181100" y="223838"/>
                </a:lnTo>
                <a:lnTo>
                  <a:pt x="1164431" y="257175"/>
                </a:lnTo>
                <a:lnTo>
                  <a:pt x="985837" y="488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639BE409-17CF-4E72-967D-BD3A572D7B5C}"/>
              </a:ext>
            </a:extLst>
          </p:cNvPr>
          <p:cNvSpPr/>
          <p:nvPr/>
        </p:nvSpPr>
        <p:spPr>
          <a:xfrm>
            <a:off x="4627563" y="1328738"/>
            <a:ext cx="992187" cy="1073150"/>
          </a:xfrm>
          <a:custGeom>
            <a:avLst/>
            <a:gdLst>
              <a:gd name="connsiteX0" fmla="*/ 773906 w 992981"/>
              <a:gd name="connsiteY0" fmla="*/ 466725 h 1073943"/>
              <a:gd name="connsiteX1" fmla="*/ 707231 w 992981"/>
              <a:gd name="connsiteY1" fmla="*/ 552450 h 1073943"/>
              <a:gd name="connsiteX2" fmla="*/ 626269 w 992981"/>
              <a:gd name="connsiteY2" fmla="*/ 628650 h 1073943"/>
              <a:gd name="connsiteX3" fmla="*/ 533400 w 992981"/>
              <a:gd name="connsiteY3" fmla="*/ 721518 h 1073943"/>
              <a:gd name="connsiteX4" fmla="*/ 450056 w 992981"/>
              <a:gd name="connsiteY4" fmla="*/ 797718 h 1073943"/>
              <a:gd name="connsiteX5" fmla="*/ 364331 w 992981"/>
              <a:gd name="connsiteY5" fmla="*/ 866775 h 1073943"/>
              <a:gd name="connsiteX6" fmla="*/ 280987 w 992981"/>
              <a:gd name="connsiteY6" fmla="*/ 931068 h 1073943"/>
              <a:gd name="connsiteX7" fmla="*/ 169069 w 992981"/>
              <a:gd name="connsiteY7" fmla="*/ 1007268 h 1073943"/>
              <a:gd name="connsiteX8" fmla="*/ 80962 w 992981"/>
              <a:gd name="connsiteY8" fmla="*/ 1057275 h 1073943"/>
              <a:gd name="connsiteX9" fmla="*/ 47625 w 992981"/>
              <a:gd name="connsiteY9" fmla="*/ 1071562 h 1073943"/>
              <a:gd name="connsiteX10" fmla="*/ 26194 w 992981"/>
              <a:gd name="connsiteY10" fmla="*/ 1073943 h 1073943"/>
              <a:gd name="connsiteX11" fmla="*/ 7144 w 992981"/>
              <a:gd name="connsiteY11" fmla="*/ 1071562 h 1073943"/>
              <a:gd name="connsiteX12" fmla="*/ 0 w 992981"/>
              <a:gd name="connsiteY12" fmla="*/ 1062037 h 1073943"/>
              <a:gd name="connsiteX13" fmla="*/ 2381 w 992981"/>
              <a:gd name="connsiteY13" fmla="*/ 1035843 h 1073943"/>
              <a:gd name="connsiteX14" fmla="*/ 23812 w 992981"/>
              <a:gd name="connsiteY14" fmla="*/ 1004887 h 1073943"/>
              <a:gd name="connsiteX15" fmla="*/ 73819 w 992981"/>
              <a:gd name="connsiteY15" fmla="*/ 962025 h 1073943"/>
              <a:gd name="connsiteX16" fmla="*/ 176212 w 992981"/>
              <a:gd name="connsiteY16" fmla="*/ 864393 h 1073943"/>
              <a:gd name="connsiteX17" fmla="*/ 302419 w 992981"/>
              <a:gd name="connsiteY17" fmla="*/ 740568 h 1073943"/>
              <a:gd name="connsiteX18" fmla="*/ 409575 w 992981"/>
              <a:gd name="connsiteY18" fmla="*/ 616743 h 1073943"/>
              <a:gd name="connsiteX19" fmla="*/ 495300 w 992981"/>
              <a:gd name="connsiteY19" fmla="*/ 509587 h 1073943"/>
              <a:gd name="connsiteX20" fmla="*/ 578644 w 992981"/>
              <a:gd name="connsiteY20" fmla="*/ 390525 h 1073943"/>
              <a:gd name="connsiteX21" fmla="*/ 633412 w 992981"/>
              <a:gd name="connsiteY21" fmla="*/ 309562 h 1073943"/>
              <a:gd name="connsiteX22" fmla="*/ 650081 w 992981"/>
              <a:gd name="connsiteY22" fmla="*/ 276225 h 1073943"/>
              <a:gd name="connsiteX23" fmla="*/ 669131 w 992981"/>
              <a:gd name="connsiteY23" fmla="*/ 235743 h 1073943"/>
              <a:gd name="connsiteX24" fmla="*/ 673894 w 992981"/>
              <a:gd name="connsiteY24" fmla="*/ 214312 h 1073943"/>
              <a:gd name="connsiteX25" fmla="*/ 673894 w 992981"/>
              <a:gd name="connsiteY25" fmla="*/ 183356 h 1073943"/>
              <a:gd name="connsiteX26" fmla="*/ 666750 w 992981"/>
              <a:gd name="connsiteY26" fmla="*/ 157162 h 1073943"/>
              <a:gd name="connsiteX27" fmla="*/ 647700 w 992981"/>
              <a:gd name="connsiteY27" fmla="*/ 128587 h 1073943"/>
              <a:gd name="connsiteX28" fmla="*/ 616744 w 992981"/>
              <a:gd name="connsiteY28" fmla="*/ 100012 h 1073943"/>
              <a:gd name="connsiteX29" fmla="*/ 595312 w 992981"/>
              <a:gd name="connsiteY29" fmla="*/ 80962 h 1073943"/>
              <a:gd name="connsiteX30" fmla="*/ 576262 w 992981"/>
              <a:gd name="connsiteY30" fmla="*/ 61912 h 1073943"/>
              <a:gd name="connsiteX31" fmla="*/ 566737 w 992981"/>
              <a:gd name="connsiteY31" fmla="*/ 40481 h 1073943"/>
              <a:gd name="connsiteX32" fmla="*/ 571500 w 992981"/>
              <a:gd name="connsiteY32" fmla="*/ 21431 h 1073943"/>
              <a:gd name="connsiteX33" fmla="*/ 585787 w 992981"/>
              <a:gd name="connsiteY33" fmla="*/ 7143 h 1073943"/>
              <a:gd name="connsiteX34" fmla="*/ 614362 w 992981"/>
              <a:gd name="connsiteY34" fmla="*/ 0 h 1073943"/>
              <a:gd name="connsiteX35" fmla="*/ 671512 w 992981"/>
              <a:gd name="connsiteY35" fmla="*/ 4762 h 1073943"/>
              <a:gd name="connsiteX36" fmla="*/ 740569 w 992981"/>
              <a:gd name="connsiteY36" fmla="*/ 21431 h 1073943"/>
              <a:gd name="connsiteX37" fmla="*/ 795337 w 992981"/>
              <a:gd name="connsiteY37" fmla="*/ 57150 h 1073943"/>
              <a:gd name="connsiteX38" fmla="*/ 876300 w 992981"/>
              <a:gd name="connsiteY38" fmla="*/ 109537 h 1073943"/>
              <a:gd name="connsiteX39" fmla="*/ 919162 w 992981"/>
              <a:gd name="connsiteY39" fmla="*/ 140493 h 1073943"/>
              <a:gd name="connsiteX40" fmla="*/ 964406 w 992981"/>
              <a:gd name="connsiteY40" fmla="*/ 178593 h 1073943"/>
              <a:gd name="connsiteX41" fmla="*/ 981075 w 992981"/>
              <a:gd name="connsiteY41" fmla="*/ 197643 h 1073943"/>
              <a:gd name="connsiteX42" fmla="*/ 988219 w 992981"/>
              <a:gd name="connsiteY42" fmla="*/ 209550 h 1073943"/>
              <a:gd name="connsiteX43" fmla="*/ 992981 w 992981"/>
              <a:gd name="connsiteY43" fmla="*/ 230981 h 1073943"/>
              <a:gd name="connsiteX44" fmla="*/ 985837 w 992981"/>
              <a:gd name="connsiteY44" fmla="*/ 264318 h 1073943"/>
              <a:gd name="connsiteX45" fmla="*/ 969169 w 992981"/>
              <a:gd name="connsiteY45" fmla="*/ 290512 h 1073943"/>
              <a:gd name="connsiteX46" fmla="*/ 921544 w 992981"/>
              <a:gd name="connsiteY46" fmla="*/ 335756 h 1073943"/>
              <a:gd name="connsiteX47" fmla="*/ 876300 w 992981"/>
              <a:gd name="connsiteY47" fmla="*/ 369093 h 1073943"/>
              <a:gd name="connsiteX48" fmla="*/ 831056 w 992981"/>
              <a:gd name="connsiteY48" fmla="*/ 404812 h 1073943"/>
              <a:gd name="connsiteX49" fmla="*/ 773906 w 992981"/>
              <a:gd name="connsiteY49" fmla="*/ 466725 h 107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992981" h="1073943">
                <a:moveTo>
                  <a:pt x="773906" y="466725"/>
                </a:moveTo>
                <a:lnTo>
                  <a:pt x="707231" y="552450"/>
                </a:lnTo>
                <a:lnTo>
                  <a:pt x="626269" y="628650"/>
                </a:lnTo>
                <a:lnTo>
                  <a:pt x="533400" y="721518"/>
                </a:lnTo>
                <a:lnTo>
                  <a:pt x="450056" y="797718"/>
                </a:lnTo>
                <a:lnTo>
                  <a:pt x="364331" y="866775"/>
                </a:lnTo>
                <a:lnTo>
                  <a:pt x="280987" y="931068"/>
                </a:lnTo>
                <a:lnTo>
                  <a:pt x="169069" y="1007268"/>
                </a:lnTo>
                <a:lnTo>
                  <a:pt x="80962" y="1057275"/>
                </a:lnTo>
                <a:lnTo>
                  <a:pt x="47625" y="1071562"/>
                </a:lnTo>
                <a:lnTo>
                  <a:pt x="26194" y="1073943"/>
                </a:lnTo>
                <a:lnTo>
                  <a:pt x="7144" y="1071562"/>
                </a:lnTo>
                <a:lnTo>
                  <a:pt x="0" y="1062037"/>
                </a:lnTo>
                <a:lnTo>
                  <a:pt x="2381" y="1035843"/>
                </a:lnTo>
                <a:lnTo>
                  <a:pt x="23812" y="1004887"/>
                </a:lnTo>
                <a:lnTo>
                  <a:pt x="73819" y="962025"/>
                </a:lnTo>
                <a:lnTo>
                  <a:pt x="176212" y="864393"/>
                </a:lnTo>
                <a:lnTo>
                  <a:pt x="302419" y="740568"/>
                </a:lnTo>
                <a:lnTo>
                  <a:pt x="409575" y="616743"/>
                </a:lnTo>
                <a:lnTo>
                  <a:pt x="495300" y="509587"/>
                </a:lnTo>
                <a:lnTo>
                  <a:pt x="578644" y="390525"/>
                </a:lnTo>
                <a:lnTo>
                  <a:pt x="633412" y="309562"/>
                </a:lnTo>
                <a:lnTo>
                  <a:pt x="650081" y="276225"/>
                </a:lnTo>
                <a:lnTo>
                  <a:pt x="669131" y="235743"/>
                </a:lnTo>
                <a:lnTo>
                  <a:pt x="673894" y="214312"/>
                </a:lnTo>
                <a:lnTo>
                  <a:pt x="673894" y="183356"/>
                </a:lnTo>
                <a:lnTo>
                  <a:pt x="666750" y="157162"/>
                </a:lnTo>
                <a:lnTo>
                  <a:pt x="647700" y="128587"/>
                </a:lnTo>
                <a:lnTo>
                  <a:pt x="616744" y="100012"/>
                </a:lnTo>
                <a:lnTo>
                  <a:pt x="595312" y="80962"/>
                </a:lnTo>
                <a:lnTo>
                  <a:pt x="576262" y="61912"/>
                </a:lnTo>
                <a:lnTo>
                  <a:pt x="566737" y="40481"/>
                </a:lnTo>
                <a:lnTo>
                  <a:pt x="571500" y="21431"/>
                </a:lnTo>
                <a:lnTo>
                  <a:pt x="585787" y="7143"/>
                </a:lnTo>
                <a:lnTo>
                  <a:pt x="614362" y="0"/>
                </a:lnTo>
                <a:lnTo>
                  <a:pt x="671512" y="4762"/>
                </a:lnTo>
                <a:lnTo>
                  <a:pt x="740569" y="21431"/>
                </a:lnTo>
                <a:lnTo>
                  <a:pt x="795337" y="57150"/>
                </a:lnTo>
                <a:lnTo>
                  <a:pt x="876300" y="109537"/>
                </a:lnTo>
                <a:lnTo>
                  <a:pt x="919162" y="140493"/>
                </a:lnTo>
                <a:lnTo>
                  <a:pt x="964406" y="178593"/>
                </a:lnTo>
                <a:lnTo>
                  <a:pt x="981075" y="197643"/>
                </a:lnTo>
                <a:lnTo>
                  <a:pt x="988219" y="209550"/>
                </a:lnTo>
                <a:lnTo>
                  <a:pt x="992981" y="230981"/>
                </a:lnTo>
                <a:lnTo>
                  <a:pt x="985837" y="264318"/>
                </a:lnTo>
                <a:lnTo>
                  <a:pt x="969169" y="290512"/>
                </a:lnTo>
                <a:lnTo>
                  <a:pt x="921544" y="335756"/>
                </a:lnTo>
                <a:lnTo>
                  <a:pt x="876300" y="369093"/>
                </a:lnTo>
                <a:lnTo>
                  <a:pt x="831056" y="404812"/>
                </a:lnTo>
                <a:lnTo>
                  <a:pt x="773906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597E91D-4BA0-4352-8DDB-689F6E517594}"/>
              </a:ext>
            </a:extLst>
          </p:cNvPr>
          <p:cNvSpPr/>
          <p:nvPr/>
        </p:nvSpPr>
        <p:spPr>
          <a:xfrm>
            <a:off x="5138738" y="2576513"/>
            <a:ext cx="366712" cy="1323975"/>
          </a:xfrm>
          <a:custGeom>
            <a:avLst/>
            <a:gdLst>
              <a:gd name="connsiteX0" fmla="*/ 142875 w 366712"/>
              <a:gd name="connsiteY0" fmla="*/ 695325 h 1323975"/>
              <a:gd name="connsiteX1" fmla="*/ 142875 w 366712"/>
              <a:gd name="connsiteY1" fmla="*/ 342900 h 1323975"/>
              <a:gd name="connsiteX2" fmla="*/ 138112 w 366712"/>
              <a:gd name="connsiteY2" fmla="*/ 242887 h 1323975"/>
              <a:gd name="connsiteX3" fmla="*/ 128587 w 366712"/>
              <a:gd name="connsiteY3" fmla="*/ 197643 h 1323975"/>
              <a:gd name="connsiteX4" fmla="*/ 116681 w 366712"/>
              <a:gd name="connsiteY4" fmla="*/ 157162 h 1323975"/>
              <a:gd name="connsiteX5" fmla="*/ 97631 w 366712"/>
              <a:gd name="connsiteY5" fmla="*/ 123825 h 1323975"/>
              <a:gd name="connsiteX6" fmla="*/ 80962 w 366712"/>
              <a:gd name="connsiteY6" fmla="*/ 104775 h 1323975"/>
              <a:gd name="connsiteX7" fmla="*/ 50006 w 366712"/>
              <a:gd name="connsiteY7" fmla="*/ 83343 h 1323975"/>
              <a:gd name="connsiteX8" fmla="*/ 21431 w 366712"/>
              <a:gd name="connsiteY8" fmla="*/ 69056 h 1323975"/>
              <a:gd name="connsiteX9" fmla="*/ 7143 w 366712"/>
              <a:gd name="connsiteY9" fmla="*/ 57150 h 1323975"/>
              <a:gd name="connsiteX10" fmla="*/ 0 w 366712"/>
              <a:gd name="connsiteY10" fmla="*/ 35718 h 1323975"/>
              <a:gd name="connsiteX11" fmla="*/ 2381 w 366712"/>
              <a:gd name="connsiteY11" fmla="*/ 21431 h 1323975"/>
              <a:gd name="connsiteX12" fmla="*/ 16668 w 366712"/>
              <a:gd name="connsiteY12" fmla="*/ 7143 h 1323975"/>
              <a:gd name="connsiteX13" fmla="*/ 54768 w 366712"/>
              <a:gd name="connsiteY13" fmla="*/ 0 h 1323975"/>
              <a:gd name="connsiteX14" fmla="*/ 104775 w 366712"/>
              <a:gd name="connsiteY14" fmla="*/ 4762 h 1323975"/>
              <a:gd name="connsiteX15" fmla="*/ 171450 w 366712"/>
              <a:gd name="connsiteY15" fmla="*/ 16668 h 1323975"/>
              <a:gd name="connsiteX16" fmla="*/ 211931 w 366712"/>
              <a:gd name="connsiteY16" fmla="*/ 30956 h 1323975"/>
              <a:gd name="connsiteX17" fmla="*/ 257175 w 366712"/>
              <a:gd name="connsiteY17" fmla="*/ 54768 h 1323975"/>
              <a:gd name="connsiteX18" fmla="*/ 292893 w 366712"/>
              <a:gd name="connsiteY18" fmla="*/ 80962 h 1323975"/>
              <a:gd name="connsiteX19" fmla="*/ 323850 w 366712"/>
              <a:gd name="connsiteY19" fmla="*/ 109537 h 1323975"/>
              <a:gd name="connsiteX20" fmla="*/ 345281 w 366712"/>
              <a:gd name="connsiteY20" fmla="*/ 204787 h 1323975"/>
              <a:gd name="connsiteX21" fmla="*/ 342900 w 366712"/>
              <a:gd name="connsiteY21" fmla="*/ 538162 h 1323975"/>
              <a:gd name="connsiteX22" fmla="*/ 364331 w 366712"/>
              <a:gd name="connsiteY22" fmla="*/ 652462 h 1323975"/>
              <a:gd name="connsiteX23" fmla="*/ 366712 w 366712"/>
              <a:gd name="connsiteY23" fmla="*/ 1002506 h 1323975"/>
              <a:gd name="connsiteX24" fmla="*/ 364331 w 366712"/>
              <a:gd name="connsiteY24" fmla="*/ 1114425 h 1323975"/>
              <a:gd name="connsiteX25" fmla="*/ 357187 w 366712"/>
              <a:gd name="connsiteY25" fmla="*/ 1173956 h 1323975"/>
              <a:gd name="connsiteX26" fmla="*/ 345281 w 366712"/>
              <a:gd name="connsiteY26" fmla="*/ 1233487 h 1323975"/>
              <a:gd name="connsiteX27" fmla="*/ 328612 w 366712"/>
              <a:gd name="connsiteY27" fmla="*/ 1276350 h 1323975"/>
              <a:gd name="connsiteX28" fmla="*/ 304800 w 366712"/>
              <a:gd name="connsiteY28" fmla="*/ 1307306 h 1323975"/>
              <a:gd name="connsiteX29" fmla="*/ 280987 w 366712"/>
              <a:gd name="connsiteY29" fmla="*/ 1321593 h 1323975"/>
              <a:gd name="connsiteX30" fmla="*/ 261937 w 366712"/>
              <a:gd name="connsiteY30" fmla="*/ 1323975 h 1323975"/>
              <a:gd name="connsiteX31" fmla="*/ 235743 w 366712"/>
              <a:gd name="connsiteY31" fmla="*/ 1321593 h 1323975"/>
              <a:gd name="connsiteX32" fmla="*/ 219075 w 366712"/>
              <a:gd name="connsiteY32" fmla="*/ 1309687 h 1323975"/>
              <a:gd name="connsiteX33" fmla="*/ 202406 w 366712"/>
              <a:gd name="connsiteY33" fmla="*/ 1285875 h 1323975"/>
              <a:gd name="connsiteX34" fmla="*/ 178593 w 366712"/>
              <a:gd name="connsiteY34" fmla="*/ 1238250 h 1323975"/>
              <a:gd name="connsiteX35" fmla="*/ 152400 w 366712"/>
              <a:gd name="connsiteY35" fmla="*/ 1159668 h 1323975"/>
              <a:gd name="connsiteX36" fmla="*/ 142875 w 366712"/>
              <a:gd name="connsiteY36" fmla="*/ 1097756 h 1323975"/>
              <a:gd name="connsiteX37" fmla="*/ 142875 w 366712"/>
              <a:gd name="connsiteY37" fmla="*/ 695325 h 1323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66712" h="1323975">
                <a:moveTo>
                  <a:pt x="142875" y="695325"/>
                </a:moveTo>
                <a:lnTo>
                  <a:pt x="142875" y="342900"/>
                </a:lnTo>
                <a:lnTo>
                  <a:pt x="138112" y="242887"/>
                </a:lnTo>
                <a:lnTo>
                  <a:pt x="128587" y="197643"/>
                </a:lnTo>
                <a:lnTo>
                  <a:pt x="116681" y="157162"/>
                </a:lnTo>
                <a:lnTo>
                  <a:pt x="97631" y="123825"/>
                </a:lnTo>
                <a:lnTo>
                  <a:pt x="80962" y="104775"/>
                </a:lnTo>
                <a:lnTo>
                  <a:pt x="50006" y="83343"/>
                </a:lnTo>
                <a:lnTo>
                  <a:pt x="21431" y="69056"/>
                </a:lnTo>
                <a:lnTo>
                  <a:pt x="7143" y="57150"/>
                </a:lnTo>
                <a:lnTo>
                  <a:pt x="0" y="35718"/>
                </a:lnTo>
                <a:lnTo>
                  <a:pt x="2381" y="21431"/>
                </a:lnTo>
                <a:lnTo>
                  <a:pt x="16668" y="7143"/>
                </a:lnTo>
                <a:lnTo>
                  <a:pt x="54768" y="0"/>
                </a:lnTo>
                <a:lnTo>
                  <a:pt x="104775" y="4762"/>
                </a:lnTo>
                <a:lnTo>
                  <a:pt x="171450" y="16668"/>
                </a:lnTo>
                <a:lnTo>
                  <a:pt x="211931" y="30956"/>
                </a:lnTo>
                <a:lnTo>
                  <a:pt x="257175" y="54768"/>
                </a:lnTo>
                <a:lnTo>
                  <a:pt x="292893" y="80962"/>
                </a:lnTo>
                <a:lnTo>
                  <a:pt x="323850" y="109537"/>
                </a:lnTo>
                <a:lnTo>
                  <a:pt x="345281" y="204787"/>
                </a:lnTo>
                <a:cubicBezTo>
                  <a:pt x="344487" y="315912"/>
                  <a:pt x="343694" y="427037"/>
                  <a:pt x="342900" y="538162"/>
                </a:cubicBezTo>
                <a:lnTo>
                  <a:pt x="364331" y="652462"/>
                </a:lnTo>
                <a:cubicBezTo>
                  <a:pt x="365125" y="769143"/>
                  <a:pt x="365918" y="885825"/>
                  <a:pt x="366712" y="1002506"/>
                </a:cubicBezTo>
                <a:cubicBezTo>
                  <a:pt x="365918" y="1039812"/>
                  <a:pt x="365125" y="1077119"/>
                  <a:pt x="364331" y="1114425"/>
                </a:cubicBezTo>
                <a:lnTo>
                  <a:pt x="357187" y="1173956"/>
                </a:lnTo>
                <a:lnTo>
                  <a:pt x="345281" y="1233487"/>
                </a:lnTo>
                <a:lnTo>
                  <a:pt x="328612" y="1276350"/>
                </a:lnTo>
                <a:lnTo>
                  <a:pt x="304800" y="1307306"/>
                </a:lnTo>
                <a:lnTo>
                  <a:pt x="280987" y="1321593"/>
                </a:lnTo>
                <a:lnTo>
                  <a:pt x="261937" y="1323975"/>
                </a:lnTo>
                <a:cubicBezTo>
                  <a:pt x="237335" y="1321514"/>
                  <a:pt x="246102" y="1321593"/>
                  <a:pt x="235743" y="1321593"/>
                </a:cubicBezTo>
                <a:lnTo>
                  <a:pt x="219075" y="1309687"/>
                </a:lnTo>
                <a:lnTo>
                  <a:pt x="202406" y="1285875"/>
                </a:lnTo>
                <a:lnTo>
                  <a:pt x="178593" y="1238250"/>
                </a:lnTo>
                <a:lnTo>
                  <a:pt x="152400" y="1159668"/>
                </a:lnTo>
                <a:lnTo>
                  <a:pt x="142875" y="1097756"/>
                </a:lnTo>
                <a:lnTo>
                  <a:pt x="142875" y="6953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1EF61CD2-3667-44B1-B28A-F03ABCF78D08}"/>
              </a:ext>
            </a:extLst>
          </p:cNvPr>
          <p:cNvSpPr/>
          <p:nvPr/>
        </p:nvSpPr>
        <p:spPr>
          <a:xfrm>
            <a:off x="3943350" y="4183063"/>
            <a:ext cx="334963" cy="1571625"/>
          </a:xfrm>
          <a:custGeom>
            <a:avLst/>
            <a:gdLst>
              <a:gd name="connsiteX0" fmla="*/ 131364 w 334851"/>
              <a:gd name="connsiteY0" fmla="*/ 703187 h 1571223"/>
              <a:gd name="connsiteX1" fmla="*/ 131364 w 334851"/>
              <a:gd name="connsiteY1" fmla="*/ 486821 h 1571223"/>
              <a:gd name="connsiteX2" fmla="*/ 131364 w 334851"/>
              <a:gd name="connsiteY2" fmla="*/ 378639 h 1571223"/>
              <a:gd name="connsiteX3" fmla="*/ 128789 w 334851"/>
              <a:gd name="connsiteY3" fmla="*/ 309093 h 1571223"/>
              <a:gd name="connsiteX4" fmla="*/ 123637 w 334851"/>
              <a:gd name="connsiteY4" fmla="*/ 273032 h 1571223"/>
              <a:gd name="connsiteX5" fmla="*/ 105607 w 334851"/>
              <a:gd name="connsiteY5" fmla="*/ 193183 h 1571223"/>
              <a:gd name="connsiteX6" fmla="*/ 79849 w 334851"/>
              <a:gd name="connsiteY6" fmla="*/ 131365 h 1571223"/>
              <a:gd name="connsiteX7" fmla="*/ 28334 w 334851"/>
              <a:gd name="connsiteY7" fmla="*/ 59243 h 1571223"/>
              <a:gd name="connsiteX8" fmla="*/ 7727 w 334851"/>
              <a:gd name="connsiteY8" fmla="*/ 38637 h 1571223"/>
              <a:gd name="connsiteX9" fmla="*/ 0 w 334851"/>
              <a:gd name="connsiteY9" fmla="*/ 23182 h 1571223"/>
              <a:gd name="connsiteX10" fmla="*/ 2576 w 334851"/>
              <a:gd name="connsiteY10" fmla="*/ 7727 h 1571223"/>
              <a:gd name="connsiteX11" fmla="*/ 10303 w 334851"/>
              <a:gd name="connsiteY11" fmla="*/ 0 h 1571223"/>
              <a:gd name="connsiteX12" fmla="*/ 41212 w 334851"/>
              <a:gd name="connsiteY12" fmla="*/ 0 h 1571223"/>
              <a:gd name="connsiteX13" fmla="*/ 100455 w 334851"/>
              <a:gd name="connsiteY13" fmla="*/ 2576 h 1571223"/>
              <a:gd name="connsiteX14" fmla="*/ 157122 w 334851"/>
              <a:gd name="connsiteY14" fmla="*/ 12879 h 1571223"/>
              <a:gd name="connsiteX15" fmla="*/ 206062 w 334851"/>
              <a:gd name="connsiteY15" fmla="*/ 30909 h 1571223"/>
              <a:gd name="connsiteX16" fmla="*/ 262729 w 334851"/>
              <a:gd name="connsiteY16" fmla="*/ 59243 h 1571223"/>
              <a:gd name="connsiteX17" fmla="*/ 303941 w 334851"/>
              <a:gd name="connsiteY17" fmla="*/ 87576 h 1571223"/>
              <a:gd name="connsiteX18" fmla="*/ 329699 w 334851"/>
              <a:gd name="connsiteY18" fmla="*/ 115910 h 1571223"/>
              <a:gd name="connsiteX19" fmla="*/ 334851 w 334851"/>
              <a:gd name="connsiteY19" fmla="*/ 218941 h 1571223"/>
              <a:gd name="connsiteX20" fmla="*/ 332275 w 334851"/>
              <a:gd name="connsiteY20" fmla="*/ 656823 h 1571223"/>
              <a:gd name="connsiteX21" fmla="*/ 334851 w 334851"/>
              <a:gd name="connsiteY21" fmla="*/ 793339 h 1571223"/>
              <a:gd name="connsiteX22" fmla="*/ 334851 w 334851"/>
              <a:gd name="connsiteY22" fmla="*/ 1259554 h 1571223"/>
              <a:gd name="connsiteX23" fmla="*/ 311669 w 334851"/>
              <a:gd name="connsiteY23" fmla="*/ 1414100 h 1571223"/>
              <a:gd name="connsiteX24" fmla="*/ 270456 w 334851"/>
              <a:gd name="connsiteY24" fmla="*/ 1488798 h 1571223"/>
              <a:gd name="connsiteX25" fmla="*/ 236971 w 334851"/>
              <a:gd name="connsiteY25" fmla="*/ 1535162 h 1571223"/>
              <a:gd name="connsiteX26" fmla="*/ 208638 w 334851"/>
              <a:gd name="connsiteY26" fmla="*/ 1563495 h 1571223"/>
              <a:gd name="connsiteX27" fmla="*/ 190607 w 334851"/>
              <a:gd name="connsiteY27" fmla="*/ 1571223 h 1571223"/>
              <a:gd name="connsiteX28" fmla="*/ 164850 w 334851"/>
              <a:gd name="connsiteY28" fmla="*/ 1568647 h 1571223"/>
              <a:gd name="connsiteX29" fmla="*/ 139092 w 334851"/>
              <a:gd name="connsiteY29" fmla="*/ 1555768 h 1571223"/>
              <a:gd name="connsiteX30" fmla="*/ 105607 w 334851"/>
              <a:gd name="connsiteY30" fmla="*/ 1517131 h 1571223"/>
              <a:gd name="connsiteX31" fmla="*/ 85001 w 334851"/>
              <a:gd name="connsiteY31" fmla="*/ 1468192 h 1571223"/>
              <a:gd name="connsiteX32" fmla="*/ 69546 w 334851"/>
              <a:gd name="connsiteY32" fmla="*/ 1396070 h 1571223"/>
              <a:gd name="connsiteX33" fmla="*/ 66970 w 334851"/>
              <a:gd name="connsiteY33" fmla="*/ 1313645 h 1571223"/>
              <a:gd name="connsiteX34" fmla="*/ 79849 w 334851"/>
              <a:gd name="connsiteY34" fmla="*/ 1220917 h 1571223"/>
              <a:gd name="connsiteX35" fmla="*/ 100455 w 334851"/>
              <a:gd name="connsiteY35" fmla="*/ 1056068 h 1571223"/>
              <a:gd name="connsiteX36" fmla="*/ 123637 w 334851"/>
              <a:gd name="connsiteY36" fmla="*/ 865460 h 1571223"/>
              <a:gd name="connsiteX37" fmla="*/ 131364 w 334851"/>
              <a:gd name="connsiteY37" fmla="*/ 703187 h 15712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34851" h="1571223">
                <a:moveTo>
                  <a:pt x="131364" y="703187"/>
                </a:moveTo>
                <a:lnTo>
                  <a:pt x="131364" y="486821"/>
                </a:lnTo>
                <a:lnTo>
                  <a:pt x="131364" y="378639"/>
                </a:lnTo>
                <a:cubicBezTo>
                  <a:pt x="130506" y="355457"/>
                  <a:pt x="129647" y="332275"/>
                  <a:pt x="128789" y="309093"/>
                </a:cubicBezTo>
                <a:lnTo>
                  <a:pt x="123637" y="273032"/>
                </a:lnTo>
                <a:lnTo>
                  <a:pt x="105607" y="193183"/>
                </a:lnTo>
                <a:lnTo>
                  <a:pt x="79849" y="131365"/>
                </a:lnTo>
                <a:lnTo>
                  <a:pt x="28334" y="59243"/>
                </a:lnTo>
                <a:lnTo>
                  <a:pt x="7727" y="38637"/>
                </a:lnTo>
                <a:lnTo>
                  <a:pt x="0" y="23182"/>
                </a:lnTo>
                <a:lnTo>
                  <a:pt x="2576" y="7727"/>
                </a:lnTo>
                <a:lnTo>
                  <a:pt x="10303" y="0"/>
                </a:lnTo>
                <a:lnTo>
                  <a:pt x="41212" y="0"/>
                </a:lnTo>
                <a:lnTo>
                  <a:pt x="100455" y="2576"/>
                </a:lnTo>
                <a:lnTo>
                  <a:pt x="157122" y="12879"/>
                </a:lnTo>
                <a:lnTo>
                  <a:pt x="206062" y="30909"/>
                </a:lnTo>
                <a:lnTo>
                  <a:pt x="262729" y="59243"/>
                </a:lnTo>
                <a:lnTo>
                  <a:pt x="303941" y="87576"/>
                </a:lnTo>
                <a:lnTo>
                  <a:pt x="329699" y="115910"/>
                </a:lnTo>
                <a:lnTo>
                  <a:pt x="334851" y="218941"/>
                </a:lnTo>
                <a:cubicBezTo>
                  <a:pt x="333992" y="364902"/>
                  <a:pt x="333134" y="510862"/>
                  <a:pt x="332275" y="656823"/>
                </a:cubicBezTo>
                <a:cubicBezTo>
                  <a:pt x="333134" y="702328"/>
                  <a:pt x="333992" y="747834"/>
                  <a:pt x="334851" y="793339"/>
                </a:cubicBezTo>
                <a:lnTo>
                  <a:pt x="334851" y="1259554"/>
                </a:lnTo>
                <a:lnTo>
                  <a:pt x="311669" y="1414100"/>
                </a:lnTo>
                <a:lnTo>
                  <a:pt x="270456" y="1488798"/>
                </a:lnTo>
                <a:lnTo>
                  <a:pt x="236971" y="1535162"/>
                </a:lnTo>
                <a:lnTo>
                  <a:pt x="208638" y="1563495"/>
                </a:lnTo>
                <a:lnTo>
                  <a:pt x="190607" y="1571223"/>
                </a:lnTo>
                <a:lnTo>
                  <a:pt x="164850" y="1568647"/>
                </a:lnTo>
                <a:lnTo>
                  <a:pt x="139092" y="1555768"/>
                </a:lnTo>
                <a:lnTo>
                  <a:pt x="105607" y="1517131"/>
                </a:lnTo>
                <a:lnTo>
                  <a:pt x="85001" y="1468192"/>
                </a:lnTo>
                <a:lnTo>
                  <a:pt x="69546" y="1396070"/>
                </a:lnTo>
                <a:cubicBezTo>
                  <a:pt x="68687" y="1368595"/>
                  <a:pt x="67829" y="1341120"/>
                  <a:pt x="66970" y="1313645"/>
                </a:cubicBezTo>
                <a:lnTo>
                  <a:pt x="79849" y="1220917"/>
                </a:lnTo>
                <a:lnTo>
                  <a:pt x="100455" y="1056068"/>
                </a:lnTo>
                <a:lnTo>
                  <a:pt x="123637" y="865460"/>
                </a:lnTo>
                <a:lnTo>
                  <a:pt x="131364" y="703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11EC8449-B5D1-4469-9BB7-59774A02D1F3}"/>
              </a:ext>
            </a:extLst>
          </p:cNvPr>
          <p:cNvSpPr/>
          <p:nvPr/>
        </p:nvSpPr>
        <p:spPr>
          <a:xfrm rot="16200000">
            <a:off x="1561306" y="4231482"/>
            <a:ext cx="3121025" cy="350838"/>
          </a:xfrm>
          <a:custGeom>
            <a:avLst/>
            <a:gdLst>
              <a:gd name="connsiteX0" fmla="*/ 1572076 w 3121075"/>
              <a:gd name="connsiteY0" fmla="*/ 331723 h 351915"/>
              <a:gd name="connsiteX1" fmla="*/ 1099011 w 3121075"/>
              <a:gd name="connsiteY1" fmla="*/ 314416 h 351915"/>
              <a:gd name="connsiteX2" fmla="*/ 744212 w 3121075"/>
              <a:gd name="connsiteY2" fmla="*/ 299993 h 351915"/>
              <a:gd name="connsiteX3" fmla="*/ 400952 w 3121075"/>
              <a:gd name="connsiteY3" fmla="*/ 285570 h 351915"/>
              <a:gd name="connsiteX4" fmla="*/ 193265 w 3121075"/>
              <a:gd name="connsiteY4" fmla="*/ 279801 h 351915"/>
              <a:gd name="connsiteX5" fmla="*/ 152881 w 3121075"/>
              <a:gd name="connsiteY5" fmla="*/ 274032 h 351915"/>
              <a:gd name="connsiteX6" fmla="*/ 98075 w 3121075"/>
              <a:gd name="connsiteY6" fmla="*/ 256725 h 351915"/>
              <a:gd name="connsiteX7" fmla="*/ 43269 w 3121075"/>
              <a:gd name="connsiteY7" fmla="*/ 224995 h 351915"/>
              <a:gd name="connsiteX8" fmla="*/ 11539 w 3121075"/>
              <a:gd name="connsiteY8" fmla="*/ 199034 h 351915"/>
              <a:gd name="connsiteX9" fmla="*/ 0 w 3121075"/>
              <a:gd name="connsiteY9" fmla="*/ 178842 h 351915"/>
              <a:gd name="connsiteX10" fmla="*/ 2885 w 3121075"/>
              <a:gd name="connsiteY10" fmla="*/ 149997 h 351915"/>
              <a:gd name="connsiteX11" fmla="*/ 31730 w 3121075"/>
              <a:gd name="connsiteY11" fmla="*/ 109613 h 351915"/>
              <a:gd name="connsiteX12" fmla="*/ 63460 w 3121075"/>
              <a:gd name="connsiteY12" fmla="*/ 80768 h 351915"/>
              <a:gd name="connsiteX13" fmla="*/ 100959 w 3121075"/>
              <a:gd name="connsiteY13" fmla="*/ 66345 h 351915"/>
              <a:gd name="connsiteX14" fmla="*/ 152881 w 3121075"/>
              <a:gd name="connsiteY14" fmla="*/ 49038 h 351915"/>
              <a:gd name="connsiteX15" fmla="*/ 248071 w 3121075"/>
              <a:gd name="connsiteY15" fmla="*/ 20192 h 351915"/>
              <a:gd name="connsiteX16" fmla="*/ 360568 w 3121075"/>
              <a:gd name="connsiteY16" fmla="*/ 8654 h 351915"/>
              <a:gd name="connsiteX17" fmla="*/ 501911 w 3121075"/>
              <a:gd name="connsiteY17" fmla="*/ 14423 h 351915"/>
              <a:gd name="connsiteX18" fmla="*/ 801903 w 3121075"/>
              <a:gd name="connsiteY18" fmla="*/ 43269 h 351915"/>
              <a:gd name="connsiteX19" fmla="*/ 1249007 w 3121075"/>
              <a:gd name="connsiteY19" fmla="*/ 80768 h 351915"/>
              <a:gd name="connsiteX20" fmla="*/ 1615344 w 3121075"/>
              <a:gd name="connsiteY20" fmla="*/ 106728 h 351915"/>
              <a:gd name="connsiteX21" fmla="*/ 1952836 w 3121075"/>
              <a:gd name="connsiteY21" fmla="*/ 126920 h 351915"/>
              <a:gd name="connsiteX22" fmla="*/ 2223983 w 3121075"/>
              <a:gd name="connsiteY22" fmla="*/ 141343 h 351915"/>
              <a:gd name="connsiteX23" fmla="*/ 2454746 w 3121075"/>
              <a:gd name="connsiteY23" fmla="*/ 147112 h 351915"/>
              <a:gd name="connsiteX24" fmla="*/ 2590320 w 3121075"/>
              <a:gd name="connsiteY24" fmla="*/ 149997 h 351915"/>
              <a:gd name="connsiteX25" fmla="*/ 2694163 w 3121075"/>
              <a:gd name="connsiteY25" fmla="*/ 144228 h 351915"/>
              <a:gd name="connsiteX26" fmla="*/ 2795122 w 3121075"/>
              <a:gd name="connsiteY26" fmla="*/ 132689 h 351915"/>
              <a:gd name="connsiteX27" fmla="*/ 2861467 w 3121075"/>
              <a:gd name="connsiteY27" fmla="*/ 118267 h 351915"/>
              <a:gd name="connsiteX28" fmla="*/ 2922042 w 3121075"/>
              <a:gd name="connsiteY28" fmla="*/ 100959 h 351915"/>
              <a:gd name="connsiteX29" fmla="*/ 2999925 w 3121075"/>
              <a:gd name="connsiteY29" fmla="*/ 69229 h 351915"/>
              <a:gd name="connsiteX30" fmla="*/ 3057616 w 3121075"/>
              <a:gd name="connsiteY30" fmla="*/ 31730 h 351915"/>
              <a:gd name="connsiteX31" fmla="*/ 3077807 w 3121075"/>
              <a:gd name="connsiteY31" fmla="*/ 14423 h 351915"/>
              <a:gd name="connsiteX32" fmla="*/ 3103768 w 3121075"/>
              <a:gd name="connsiteY32" fmla="*/ 0 h 351915"/>
              <a:gd name="connsiteX33" fmla="*/ 3118191 w 3121075"/>
              <a:gd name="connsiteY33" fmla="*/ 2885 h 351915"/>
              <a:gd name="connsiteX34" fmla="*/ 3121075 w 3121075"/>
              <a:gd name="connsiteY34" fmla="*/ 17308 h 351915"/>
              <a:gd name="connsiteX35" fmla="*/ 3121075 w 3121075"/>
              <a:gd name="connsiteY35" fmla="*/ 60576 h 351915"/>
              <a:gd name="connsiteX36" fmla="*/ 3109537 w 3121075"/>
              <a:gd name="connsiteY36" fmla="*/ 132689 h 351915"/>
              <a:gd name="connsiteX37" fmla="*/ 3092230 w 3121075"/>
              <a:gd name="connsiteY37" fmla="*/ 204803 h 351915"/>
              <a:gd name="connsiteX38" fmla="*/ 3060500 w 3121075"/>
              <a:gd name="connsiteY38" fmla="*/ 274032 h 351915"/>
              <a:gd name="connsiteX39" fmla="*/ 3017232 w 3121075"/>
              <a:gd name="connsiteY39" fmla="*/ 343261 h 351915"/>
              <a:gd name="connsiteX40" fmla="*/ 2893197 w 3121075"/>
              <a:gd name="connsiteY40" fmla="*/ 346145 h 351915"/>
              <a:gd name="connsiteX41" fmla="*/ 2573012 w 3121075"/>
              <a:gd name="connsiteY41" fmla="*/ 346145 h 351915"/>
              <a:gd name="connsiteX42" fmla="*/ 2457631 w 3121075"/>
              <a:gd name="connsiteY42" fmla="*/ 346145 h 351915"/>
              <a:gd name="connsiteX43" fmla="*/ 2048026 w 3121075"/>
              <a:gd name="connsiteY43" fmla="*/ 349030 h 351915"/>
              <a:gd name="connsiteX44" fmla="*/ 1935528 w 3121075"/>
              <a:gd name="connsiteY44" fmla="*/ 351915 h 351915"/>
              <a:gd name="connsiteX45" fmla="*/ 1572076 w 3121075"/>
              <a:gd name="connsiteY45" fmla="*/ 331723 h 3519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121075" h="351915">
                <a:moveTo>
                  <a:pt x="1572076" y="331723"/>
                </a:moveTo>
                <a:lnTo>
                  <a:pt x="1099011" y="314416"/>
                </a:lnTo>
                <a:lnTo>
                  <a:pt x="744212" y="299993"/>
                </a:lnTo>
                <a:lnTo>
                  <a:pt x="400952" y="285570"/>
                </a:lnTo>
                <a:lnTo>
                  <a:pt x="193265" y="279801"/>
                </a:lnTo>
                <a:lnTo>
                  <a:pt x="152881" y="274032"/>
                </a:lnTo>
                <a:lnTo>
                  <a:pt x="98075" y="256725"/>
                </a:lnTo>
                <a:lnTo>
                  <a:pt x="43269" y="224995"/>
                </a:lnTo>
                <a:lnTo>
                  <a:pt x="11539" y="199034"/>
                </a:lnTo>
                <a:lnTo>
                  <a:pt x="0" y="178842"/>
                </a:lnTo>
                <a:lnTo>
                  <a:pt x="2885" y="149997"/>
                </a:lnTo>
                <a:lnTo>
                  <a:pt x="31730" y="109613"/>
                </a:lnTo>
                <a:lnTo>
                  <a:pt x="63460" y="80768"/>
                </a:lnTo>
                <a:lnTo>
                  <a:pt x="100959" y="66345"/>
                </a:lnTo>
                <a:lnTo>
                  <a:pt x="152881" y="49038"/>
                </a:lnTo>
                <a:lnTo>
                  <a:pt x="248071" y="20192"/>
                </a:lnTo>
                <a:lnTo>
                  <a:pt x="360568" y="8654"/>
                </a:lnTo>
                <a:lnTo>
                  <a:pt x="501911" y="14423"/>
                </a:lnTo>
                <a:lnTo>
                  <a:pt x="801903" y="43269"/>
                </a:lnTo>
                <a:lnTo>
                  <a:pt x="1249007" y="80768"/>
                </a:lnTo>
                <a:lnTo>
                  <a:pt x="1615344" y="106728"/>
                </a:lnTo>
                <a:lnTo>
                  <a:pt x="1952836" y="126920"/>
                </a:lnTo>
                <a:lnTo>
                  <a:pt x="2223983" y="141343"/>
                </a:lnTo>
                <a:lnTo>
                  <a:pt x="2454746" y="147112"/>
                </a:lnTo>
                <a:lnTo>
                  <a:pt x="2590320" y="149997"/>
                </a:lnTo>
                <a:lnTo>
                  <a:pt x="2694163" y="144228"/>
                </a:lnTo>
                <a:lnTo>
                  <a:pt x="2795122" y="132689"/>
                </a:lnTo>
                <a:lnTo>
                  <a:pt x="2861467" y="118267"/>
                </a:lnTo>
                <a:lnTo>
                  <a:pt x="2922042" y="100959"/>
                </a:lnTo>
                <a:lnTo>
                  <a:pt x="2999925" y="69229"/>
                </a:lnTo>
                <a:lnTo>
                  <a:pt x="3057616" y="31730"/>
                </a:lnTo>
                <a:lnTo>
                  <a:pt x="3077807" y="14423"/>
                </a:lnTo>
                <a:lnTo>
                  <a:pt x="3103768" y="0"/>
                </a:lnTo>
                <a:lnTo>
                  <a:pt x="3118191" y="2885"/>
                </a:lnTo>
                <a:lnTo>
                  <a:pt x="3121075" y="17308"/>
                </a:lnTo>
                <a:lnTo>
                  <a:pt x="3121075" y="60576"/>
                </a:lnTo>
                <a:lnTo>
                  <a:pt x="3109537" y="132689"/>
                </a:lnTo>
                <a:lnTo>
                  <a:pt x="3092230" y="204803"/>
                </a:lnTo>
                <a:lnTo>
                  <a:pt x="3060500" y="274032"/>
                </a:lnTo>
                <a:lnTo>
                  <a:pt x="3017232" y="343261"/>
                </a:lnTo>
                <a:lnTo>
                  <a:pt x="2893197" y="346145"/>
                </a:lnTo>
                <a:lnTo>
                  <a:pt x="2573012" y="346145"/>
                </a:lnTo>
                <a:lnTo>
                  <a:pt x="2457631" y="346145"/>
                </a:lnTo>
                <a:lnTo>
                  <a:pt x="2048026" y="349030"/>
                </a:lnTo>
                <a:lnTo>
                  <a:pt x="1935528" y="351915"/>
                </a:lnTo>
                <a:lnTo>
                  <a:pt x="1572076" y="3317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9543AB3-1A95-4144-986C-2B4562A167F9}"/>
              </a:ext>
            </a:extLst>
          </p:cNvPr>
          <p:cNvSpPr/>
          <p:nvPr/>
        </p:nvSpPr>
        <p:spPr>
          <a:xfrm>
            <a:off x="3171825" y="1776413"/>
            <a:ext cx="1374775" cy="428625"/>
          </a:xfrm>
          <a:custGeom>
            <a:avLst/>
            <a:gdLst>
              <a:gd name="connsiteX0" fmla="*/ 838200 w 1373981"/>
              <a:gd name="connsiteY0" fmla="*/ 309562 h 428625"/>
              <a:gd name="connsiteX1" fmla="*/ 550069 w 1373981"/>
              <a:gd name="connsiteY1" fmla="*/ 385762 h 428625"/>
              <a:gd name="connsiteX2" fmla="*/ 514350 w 1373981"/>
              <a:gd name="connsiteY2" fmla="*/ 423862 h 428625"/>
              <a:gd name="connsiteX3" fmla="*/ 411956 w 1373981"/>
              <a:gd name="connsiteY3" fmla="*/ 428625 h 428625"/>
              <a:gd name="connsiteX4" fmla="*/ 316706 w 1373981"/>
              <a:gd name="connsiteY4" fmla="*/ 428625 h 428625"/>
              <a:gd name="connsiteX5" fmla="*/ 254794 w 1373981"/>
              <a:gd name="connsiteY5" fmla="*/ 426243 h 428625"/>
              <a:gd name="connsiteX6" fmla="*/ 202406 w 1373981"/>
              <a:gd name="connsiteY6" fmla="*/ 421481 h 428625"/>
              <a:gd name="connsiteX7" fmla="*/ 135731 w 1373981"/>
              <a:gd name="connsiteY7" fmla="*/ 409575 h 428625"/>
              <a:gd name="connsiteX8" fmla="*/ 78581 w 1373981"/>
              <a:gd name="connsiteY8" fmla="*/ 390525 h 428625"/>
              <a:gd name="connsiteX9" fmla="*/ 0 w 1373981"/>
              <a:gd name="connsiteY9" fmla="*/ 354806 h 428625"/>
              <a:gd name="connsiteX10" fmla="*/ 71438 w 1373981"/>
              <a:gd name="connsiteY10" fmla="*/ 257175 h 428625"/>
              <a:gd name="connsiteX11" fmla="*/ 185738 w 1373981"/>
              <a:gd name="connsiteY11" fmla="*/ 269081 h 428625"/>
              <a:gd name="connsiteX12" fmla="*/ 245269 w 1373981"/>
              <a:gd name="connsiteY12" fmla="*/ 269081 h 428625"/>
              <a:gd name="connsiteX13" fmla="*/ 335756 w 1373981"/>
              <a:gd name="connsiteY13" fmla="*/ 264318 h 428625"/>
              <a:gd name="connsiteX14" fmla="*/ 395288 w 1373981"/>
              <a:gd name="connsiteY14" fmla="*/ 257175 h 428625"/>
              <a:gd name="connsiteX15" fmla="*/ 445294 w 1373981"/>
              <a:gd name="connsiteY15" fmla="*/ 250031 h 428625"/>
              <a:gd name="connsiteX16" fmla="*/ 507206 w 1373981"/>
              <a:gd name="connsiteY16" fmla="*/ 238125 h 428625"/>
              <a:gd name="connsiteX17" fmla="*/ 614363 w 1373981"/>
              <a:gd name="connsiteY17" fmla="*/ 207168 h 428625"/>
              <a:gd name="connsiteX18" fmla="*/ 733425 w 1373981"/>
              <a:gd name="connsiteY18" fmla="*/ 173831 h 428625"/>
              <a:gd name="connsiteX19" fmla="*/ 883444 w 1373981"/>
              <a:gd name="connsiteY19" fmla="*/ 130968 h 428625"/>
              <a:gd name="connsiteX20" fmla="*/ 1014413 w 1373981"/>
              <a:gd name="connsiteY20" fmla="*/ 90487 h 428625"/>
              <a:gd name="connsiteX21" fmla="*/ 1145381 w 1373981"/>
              <a:gd name="connsiteY21" fmla="*/ 0 h 428625"/>
              <a:gd name="connsiteX22" fmla="*/ 1193006 w 1373981"/>
              <a:gd name="connsiteY22" fmla="*/ 2381 h 428625"/>
              <a:gd name="connsiteX23" fmla="*/ 1281113 w 1373981"/>
              <a:gd name="connsiteY23" fmla="*/ 21431 h 428625"/>
              <a:gd name="connsiteX24" fmla="*/ 1326356 w 1373981"/>
              <a:gd name="connsiteY24" fmla="*/ 42862 h 428625"/>
              <a:gd name="connsiteX25" fmla="*/ 1347788 w 1373981"/>
              <a:gd name="connsiteY25" fmla="*/ 57150 h 428625"/>
              <a:gd name="connsiteX26" fmla="*/ 1362075 w 1373981"/>
              <a:gd name="connsiteY26" fmla="*/ 69056 h 428625"/>
              <a:gd name="connsiteX27" fmla="*/ 1371600 w 1373981"/>
              <a:gd name="connsiteY27" fmla="*/ 85725 h 428625"/>
              <a:gd name="connsiteX28" fmla="*/ 1373981 w 1373981"/>
              <a:gd name="connsiteY28" fmla="*/ 102393 h 428625"/>
              <a:gd name="connsiteX29" fmla="*/ 1371600 w 1373981"/>
              <a:gd name="connsiteY29" fmla="*/ 130968 h 428625"/>
              <a:gd name="connsiteX30" fmla="*/ 1357313 w 1373981"/>
              <a:gd name="connsiteY30" fmla="*/ 164306 h 428625"/>
              <a:gd name="connsiteX31" fmla="*/ 1343025 w 1373981"/>
              <a:gd name="connsiteY31" fmla="*/ 190500 h 428625"/>
              <a:gd name="connsiteX32" fmla="*/ 1314450 w 1373981"/>
              <a:gd name="connsiteY32" fmla="*/ 211931 h 428625"/>
              <a:gd name="connsiteX33" fmla="*/ 1278731 w 1373981"/>
              <a:gd name="connsiteY33" fmla="*/ 223837 h 428625"/>
              <a:gd name="connsiteX34" fmla="*/ 1195388 w 1373981"/>
              <a:gd name="connsiteY34" fmla="*/ 233362 h 428625"/>
              <a:gd name="connsiteX35" fmla="*/ 1097756 w 1373981"/>
              <a:gd name="connsiteY35" fmla="*/ 252412 h 428625"/>
              <a:gd name="connsiteX36" fmla="*/ 838200 w 1373981"/>
              <a:gd name="connsiteY36" fmla="*/ 309562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373981" h="428625">
                <a:moveTo>
                  <a:pt x="838200" y="309562"/>
                </a:moveTo>
                <a:lnTo>
                  <a:pt x="550069" y="385762"/>
                </a:lnTo>
                <a:lnTo>
                  <a:pt x="514350" y="423862"/>
                </a:lnTo>
                <a:lnTo>
                  <a:pt x="411956" y="428625"/>
                </a:lnTo>
                <a:lnTo>
                  <a:pt x="316706" y="428625"/>
                </a:lnTo>
                <a:lnTo>
                  <a:pt x="254794" y="426243"/>
                </a:lnTo>
                <a:lnTo>
                  <a:pt x="202406" y="421481"/>
                </a:lnTo>
                <a:lnTo>
                  <a:pt x="135731" y="409575"/>
                </a:lnTo>
                <a:lnTo>
                  <a:pt x="78581" y="390525"/>
                </a:lnTo>
                <a:lnTo>
                  <a:pt x="0" y="354806"/>
                </a:lnTo>
                <a:lnTo>
                  <a:pt x="71438" y="257175"/>
                </a:lnTo>
                <a:lnTo>
                  <a:pt x="185738" y="269081"/>
                </a:lnTo>
                <a:lnTo>
                  <a:pt x="245269" y="269081"/>
                </a:lnTo>
                <a:lnTo>
                  <a:pt x="335756" y="264318"/>
                </a:lnTo>
                <a:lnTo>
                  <a:pt x="395288" y="257175"/>
                </a:lnTo>
                <a:lnTo>
                  <a:pt x="445294" y="250031"/>
                </a:lnTo>
                <a:lnTo>
                  <a:pt x="507206" y="238125"/>
                </a:lnTo>
                <a:lnTo>
                  <a:pt x="614363" y="207168"/>
                </a:lnTo>
                <a:lnTo>
                  <a:pt x="733425" y="173831"/>
                </a:lnTo>
                <a:lnTo>
                  <a:pt x="883444" y="130968"/>
                </a:lnTo>
                <a:lnTo>
                  <a:pt x="1014413" y="90487"/>
                </a:lnTo>
                <a:lnTo>
                  <a:pt x="1145381" y="0"/>
                </a:lnTo>
                <a:lnTo>
                  <a:pt x="1193006" y="2381"/>
                </a:lnTo>
                <a:lnTo>
                  <a:pt x="1281113" y="21431"/>
                </a:lnTo>
                <a:lnTo>
                  <a:pt x="1326356" y="42862"/>
                </a:lnTo>
                <a:lnTo>
                  <a:pt x="1347788" y="57150"/>
                </a:lnTo>
                <a:lnTo>
                  <a:pt x="1362075" y="69056"/>
                </a:lnTo>
                <a:lnTo>
                  <a:pt x="1371600" y="85725"/>
                </a:lnTo>
                <a:lnTo>
                  <a:pt x="1373981" y="102393"/>
                </a:lnTo>
                <a:lnTo>
                  <a:pt x="1371600" y="130968"/>
                </a:lnTo>
                <a:lnTo>
                  <a:pt x="1357313" y="164306"/>
                </a:lnTo>
                <a:lnTo>
                  <a:pt x="1343025" y="190500"/>
                </a:lnTo>
                <a:lnTo>
                  <a:pt x="1314450" y="211931"/>
                </a:lnTo>
                <a:lnTo>
                  <a:pt x="1278731" y="223837"/>
                </a:lnTo>
                <a:lnTo>
                  <a:pt x="1195388" y="233362"/>
                </a:lnTo>
                <a:lnTo>
                  <a:pt x="1097756" y="252412"/>
                </a:lnTo>
                <a:lnTo>
                  <a:pt x="838200" y="3095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B77BDBCD-4FA2-45BE-A638-59B0A7D10E9A}"/>
              </a:ext>
            </a:extLst>
          </p:cNvPr>
          <p:cNvSpPr/>
          <p:nvPr/>
        </p:nvSpPr>
        <p:spPr>
          <a:xfrm>
            <a:off x="3617913" y="2124075"/>
            <a:ext cx="504825" cy="525463"/>
          </a:xfrm>
          <a:custGeom>
            <a:avLst/>
            <a:gdLst>
              <a:gd name="connsiteX0" fmla="*/ 254794 w 504825"/>
              <a:gd name="connsiteY0" fmla="*/ 411956 h 526256"/>
              <a:gd name="connsiteX1" fmla="*/ 180975 w 504825"/>
              <a:gd name="connsiteY1" fmla="*/ 269081 h 526256"/>
              <a:gd name="connsiteX2" fmla="*/ 154781 w 504825"/>
              <a:gd name="connsiteY2" fmla="*/ 221456 h 526256"/>
              <a:gd name="connsiteX3" fmla="*/ 114300 w 504825"/>
              <a:gd name="connsiteY3" fmla="*/ 173831 h 526256"/>
              <a:gd name="connsiteX4" fmla="*/ 0 w 504825"/>
              <a:gd name="connsiteY4" fmla="*/ 50006 h 526256"/>
              <a:gd name="connsiteX5" fmla="*/ 45244 w 504825"/>
              <a:gd name="connsiteY5" fmla="*/ 0 h 526256"/>
              <a:gd name="connsiteX6" fmla="*/ 190500 w 504825"/>
              <a:gd name="connsiteY6" fmla="*/ 66675 h 526256"/>
              <a:gd name="connsiteX7" fmla="*/ 273844 w 504825"/>
              <a:gd name="connsiteY7" fmla="*/ 107156 h 526256"/>
              <a:gd name="connsiteX8" fmla="*/ 357187 w 504825"/>
              <a:gd name="connsiteY8" fmla="*/ 157163 h 526256"/>
              <a:gd name="connsiteX9" fmla="*/ 433387 w 504825"/>
              <a:gd name="connsiteY9" fmla="*/ 209550 h 526256"/>
              <a:gd name="connsiteX10" fmla="*/ 471487 w 504825"/>
              <a:gd name="connsiteY10" fmla="*/ 238125 h 526256"/>
              <a:gd name="connsiteX11" fmla="*/ 488156 w 504825"/>
              <a:gd name="connsiteY11" fmla="*/ 254794 h 526256"/>
              <a:gd name="connsiteX12" fmla="*/ 495300 w 504825"/>
              <a:gd name="connsiteY12" fmla="*/ 273844 h 526256"/>
              <a:gd name="connsiteX13" fmla="*/ 502444 w 504825"/>
              <a:gd name="connsiteY13" fmla="*/ 302419 h 526256"/>
              <a:gd name="connsiteX14" fmla="*/ 504825 w 504825"/>
              <a:gd name="connsiteY14" fmla="*/ 354806 h 526256"/>
              <a:gd name="connsiteX15" fmla="*/ 497681 w 504825"/>
              <a:gd name="connsiteY15" fmla="*/ 419100 h 526256"/>
              <a:gd name="connsiteX16" fmla="*/ 481012 w 504825"/>
              <a:gd name="connsiteY16" fmla="*/ 469106 h 526256"/>
              <a:gd name="connsiteX17" fmla="*/ 457200 w 504825"/>
              <a:gd name="connsiteY17" fmla="*/ 502444 h 526256"/>
              <a:gd name="connsiteX18" fmla="*/ 438150 w 504825"/>
              <a:gd name="connsiteY18" fmla="*/ 519113 h 526256"/>
              <a:gd name="connsiteX19" fmla="*/ 423862 w 504825"/>
              <a:gd name="connsiteY19" fmla="*/ 523875 h 526256"/>
              <a:gd name="connsiteX20" fmla="*/ 407194 w 504825"/>
              <a:gd name="connsiteY20" fmla="*/ 526256 h 526256"/>
              <a:gd name="connsiteX21" fmla="*/ 369094 w 504825"/>
              <a:gd name="connsiteY21" fmla="*/ 521494 h 526256"/>
              <a:gd name="connsiteX22" fmla="*/ 328612 w 504825"/>
              <a:gd name="connsiteY22" fmla="*/ 504825 h 526256"/>
              <a:gd name="connsiteX23" fmla="*/ 295275 w 504825"/>
              <a:gd name="connsiteY23" fmla="*/ 476250 h 526256"/>
              <a:gd name="connsiteX24" fmla="*/ 254794 w 504825"/>
              <a:gd name="connsiteY24" fmla="*/ 411956 h 52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04825" h="526256">
                <a:moveTo>
                  <a:pt x="254794" y="411956"/>
                </a:moveTo>
                <a:lnTo>
                  <a:pt x="180975" y="269081"/>
                </a:lnTo>
                <a:lnTo>
                  <a:pt x="154781" y="221456"/>
                </a:lnTo>
                <a:lnTo>
                  <a:pt x="114300" y="173831"/>
                </a:lnTo>
                <a:lnTo>
                  <a:pt x="0" y="50006"/>
                </a:lnTo>
                <a:lnTo>
                  <a:pt x="45244" y="0"/>
                </a:lnTo>
                <a:lnTo>
                  <a:pt x="190500" y="66675"/>
                </a:lnTo>
                <a:lnTo>
                  <a:pt x="273844" y="107156"/>
                </a:lnTo>
                <a:lnTo>
                  <a:pt x="357187" y="157163"/>
                </a:lnTo>
                <a:lnTo>
                  <a:pt x="433387" y="209550"/>
                </a:lnTo>
                <a:lnTo>
                  <a:pt x="471487" y="238125"/>
                </a:lnTo>
                <a:lnTo>
                  <a:pt x="488156" y="254794"/>
                </a:lnTo>
                <a:lnTo>
                  <a:pt x="495300" y="273844"/>
                </a:lnTo>
                <a:lnTo>
                  <a:pt x="502444" y="302419"/>
                </a:lnTo>
                <a:lnTo>
                  <a:pt x="504825" y="354806"/>
                </a:lnTo>
                <a:lnTo>
                  <a:pt x="497681" y="419100"/>
                </a:lnTo>
                <a:lnTo>
                  <a:pt x="481012" y="469106"/>
                </a:lnTo>
                <a:lnTo>
                  <a:pt x="457200" y="502444"/>
                </a:lnTo>
                <a:lnTo>
                  <a:pt x="438150" y="519113"/>
                </a:lnTo>
                <a:lnTo>
                  <a:pt x="423862" y="523875"/>
                </a:lnTo>
                <a:lnTo>
                  <a:pt x="407194" y="526256"/>
                </a:lnTo>
                <a:lnTo>
                  <a:pt x="369094" y="521494"/>
                </a:lnTo>
                <a:lnTo>
                  <a:pt x="328612" y="504825"/>
                </a:lnTo>
                <a:lnTo>
                  <a:pt x="295275" y="476250"/>
                </a:lnTo>
                <a:lnTo>
                  <a:pt x="254794" y="4119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D2C278F-33FF-41BE-80B2-B92CAFF4622C}"/>
              </a:ext>
            </a:extLst>
          </p:cNvPr>
          <p:cNvSpPr/>
          <p:nvPr/>
        </p:nvSpPr>
        <p:spPr>
          <a:xfrm>
            <a:off x="5199063" y="1665288"/>
            <a:ext cx="1687512" cy="381000"/>
          </a:xfrm>
          <a:custGeom>
            <a:avLst/>
            <a:gdLst>
              <a:gd name="connsiteX0" fmla="*/ 1135856 w 1688306"/>
              <a:gd name="connsiteY0" fmla="*/ 269081 h 381000"/>
              <a:gd name="connsiteX1" fmla="*/ 962025 w 1688306"/>
              <a:gd name="connsiteY1" fmla="*/ 283369 h 381000"/>
              <a:gd name="connsiteX2" fmla="*/ 852487 w 1688306"/>
              <a:gd name="connsiteY2" fmla="*/ 300037 h 381000"/>
              <a:gd name="connsiteX3" fmla="*/ 773906 w 1688306"/>
              <a:gd name="connsiteY3" fmla="*/ 316706 h 381000"/>
              <a:gd name="connsiteX4" fmla="*/ 533400 w 1688306"/>
              <a:gd name="connsiteY4" fmla="*/ 333375 h 381000"/>
              <a:gd name="connsiteX5" fmla="*/ 221456 w 1688306"/>
              <a:gd name="connsiteY5" fmla="*/ 376237 h 381000"/>
              <a:gd name="connsiteX6" fmla="*/ 188119 w 1688306"/>
              <a:gd name="connsiteY6" fmla="*/ 381000 h 381000"/>
              <a:gd name="connsiteX7" fmla="*/ 171450 w 1688306"/>
              <a:gd name="connsiteY7" fmla="*/ 378619 h 381000"/>
              <a:gd name="connsiteX8" fmla="*/ 147637 w 1688306"/>
              <a:gd name="connsiteY8" fmla="*/ 371475 h 381000"/>
              <a:gd name="connsiteX9" fmla="*/ 0 w 1688306"/>
              <a:gd name="connsiteY9" fmla="*/ 297656 h 381000"/>
              <a:gd name="connsiteX10" fmla="*/ 88106 w 1688306"/>
              <a:gd name="connsiteY10" fmla="*/ 180975 h 381000"/>
              <a:gd name="connsiteX11" fmla="*/ 230981 w 1688306"/>
              <a:gd name="connsiteY11" fmla="*/ 223837 h 381000"/>
              <a:gd name="connsiteX12" fmla="*/ 252412 w 1688306"/>
              <a:gd name="connsiteY12" fmla="*/ 223837 h 381000"/>
              <a:gd name="connsiteX13" fmla="*/ 488156 w 1688306"/>
              <a:gd name="connsiteY13" fmla="*/ 188119 h 381000"/>
              <a:gd name="connsiteX14" fmla="*/ 752475 w 1688306"/>
              <a:gd name="connsiteY14" fmla="*/ 150019 h 381000"/>
              <a:gd name="connsiteX15" fmla="*/ 1133475 w 1688306"/>
              <a:gd name="connsiteY15" fmla="*/ 92869 h 381000"/>
              <a:gd name="connsiteX16" fmla="*/ 1171575 w 1688306"/>
              <a:gd name="connsiteY16" fmla="*/ 85725 h 381000"/>
              <a:gd name="connsiteX17" fmla="*/ 1240631 w 1688306"/>
              <a:gd name="connsiteY17" fmla="*/ 61912 h 381000"/>
              <a:gd name="connsiteX18" fmla="*/ 1302544 w 1688306"/>
              <a:gd name="connsiteY18" fmla="*/ 35719 h 381000"/>
              <a:gd name="connsiteX19" fmla="*/ 1340644 w 1688306"/>
              <a:gd name="connsiteY19" fmla="*/ 16669 h 381000"/>
              <a:gd name="connsiteX20" fmla="*/ 1388269 w 1688306"/>
              <a:gd name="connsiteY20" fmla="*/ 4762 h 381000"/>
              <a:gd name="connsiteX21" fmla="*/ 1450181 w 1688306"/>
              <a:gd name="connsiteY21" fmla="*/ 0 h 381000"/>
              <a:gd name="connsiteX22" fmla="*/ 1502569 w 1688306"/>
              <a:gd name="connsiteY22" fmla="*/ 7144 h 381000"/>
              <a:gd name="connsiteX23" fmla="*/ 1569244 w 1688306"/>
              <a:gd name="connsiteY23" fmla="*/ 28575 h 381000"/>
              <a:gd name="connsiteX24" fmla="*/ 1619250 w 1688306"/>
              <a:gd name="connsiteY24" fmla="*/ 50006 h 381000"/>
              <a:gd name="connsiteX25" fmla="*/ 1652587 w 1688306"/>
              <a:gd name="connsiteY25" fmla="*/ 64294 h 381000"/>
              <a:gd name="connsiteX26" fmla="*/ 1674019 w 1688306"/>
              <a:gd name="connsiteY26" fmla="*/ 80962 h 381000"/>
              <a:gd name="connsiteX27" fmla="*/ 1683544 w 1688306"/>
              <a:gd name="connsiteY27" fmla="*/ 97631 h 381000"/>
              <a:gd name="connsiteX28" fmla="*/ 1688306 w 1688306"/>
              <a:gd name="connsiteY28" fmla="*/ 116681 h 381000"/>
              <a:gd name="connsiteX29" fmla="*/ 1681162 w 1688306"/>
              <a:gd name="connsiteY29" fmla="*/ 142875 h 381000"/>
              <a:gd name="connsiteX30" fmla="*/ 1666875 w 1688306"/>
              <a:gd name="connsiteY30" fmla="*/ 169069 h 381000"/>
              <a:gd name="connsiteX31" fmla="*/ 1635919 w 1688306"/>
              <a:gd name="connsiteY31" fmla="*/ 185737 h 381000"/>
              <a:gd name="connsiteX32" fmla="*/ 1583531 w 1688306"/>
              <a:gd name="connsiteY32" fmla="*/ 202406 h 381000"/>
              <a:gd name="connsiteX33" fmla="*/ 1438275 w 1688306"/>
              <a:gd name="connsiteY33" fmla="*/ 228600 h 381000"/>
              <a:gd name="connsiteX34" fmla="*/ 1276350 w 1688306"/>
              <a:gd name="connsiteY34" fmla="*/ 254794 h 381000"/>
              <a:gd name="connsiteX35" fmla="*/ 1190625 w 1688306"/>
              <a:gd name="connsiteY35" fmla="*/ 269081 h 381000"/>
              <a:gd name="connsiteX36" fmla="*/ 1135856 w 1688306"/>
              <a:gd name="connsiteY36" fmla="*/ 269081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88306" h="381000">
                <a:moveTo>
                  <a:pt x="1135856" y="269081"/>
                </a:moveTo>
                <a:lnTo>
                  <a:pt x="962025" y="283369"/>
                </a:lnTo>
                <a:lnTo>
                  <a:pt x="852487" y="300037"/>
                </a:lnTo>
                <a:lnTo>
                  <a:pt x="773906" y="316706"/>
                </a:lnTo>
                <a:lnTo>
                  <a:pt x="533400" y="333375"/>
                </a:lnTo>
                <a:lnTo>
                  <a:pt x="221456" y="376237"/>
                </a:lnTo>
                <a:lnTo>
                  <a:pt x="188119" y="381000"/>
                </a:lnTo>
                <a:lnTo>
                  <a:pt x="171450" y="378619"/>
                </a:lnTo>
                <a:lnTo>
                  <a:pt x="147637" y="371475"/>
                </a:lnTo>
                <a:lnTo>
                  <a:pt x="0" y="297656"/>
                </a:lnTo>
                <a:lnTo>
                  <a:pt x="88106" y="180975"/>
                </a:lnTo>
                <a:lnTo>
                  <a:pt x="230981" y="223837"/>
                </a:lnTo>
                <a:lnTo>
                  <a:pt x="252412" y="223837"/>
                </a:lnTo>
                <a:lnTo>
                  <a:pt x="488156" y="188119"/>
                </a:lnTo>
                <a:lnTo>
                  <a:pt x="752475" y="150019"/>
                </a:lnTo>
                <a:lnTo>
                  <a:pt x="1133475" y="92869"/>
                </a:lnTo>
                <a:lnTo>
                  <a:pt x="1171575" y="85725"/>
                </a:lnTo>
                <a:lnTo>
                  <a:pt x="1240631" y="61912"/>
                </a:lnTo>
                <a:lnTo>
                  <a:pt x="1302544" y="35719"/>
                </a:lnTo>
                <a:lnTo>
                  <a:pt x="1340644" y="16669"/>
                </a:lnTo>
                <a:lnTo>
                  <a:pt x="1388269" y="4762"/>
                </a:lnTo>
                <a:lnTo>
                  <a:pt x="1450181" y="0"/>
                </a:lnTo>
                <a:lnTo>
                  <a:pt x="1502569" y="7144"/>
                </a:lnTo>
                <a:lnTo>
                  <a:pt x="1569244" y="28575"/>
                </a:lnTo>
                <a:lnTo>
                  <a:pt x="1619250" y="50006"/>
                </a:lnTo>
                <a:lnTo>
                  <a:pt x="1652587" y="64294"/>
                </a:lnTo>
                <a:lnTo>
                  <a:pt x="1674019" y="80962"/>
                </a:lnTo>
                <a:lnTo>
                  <a:pt x="1683544" y="97631"/>
                </a:lnTo>
                <a:lnTo>
                  <a:pt x="1688306" y="116681"/>
                </a:lnTo>
                <a:lnTo>
                  <a:pt x="1681162" y="142875"/>
                </a:lnTo>
                <a:lnTo>
                  <a:pt x="1666875" y="169069"/>
                </a:lnTo>
                <a:lnTo>
                  <a:pt x="1635919" y="185737"/>
                </a:lnTo>
                <a:lnTo>
                  <a:pt x="1583531" y="202406"/>
                </a:lnTo>
                <a:lnTo>
                  <a:pt x="1438275" y="228600"/>
                </a:lnTo>
                <a:lnTo>
                  <a:pt x="1276350" y="254794"/>
                </a:lnTo>
                <a:lnTo>
                  <a:pt x="1190625" y="269081"/>
                </a:lnTo>
                <a:lnTo>
                  <a:pt x="1135856" y="2690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02578A7-1BF2-465D-81BE-A3687E2DE2A3}"/>
              </a:ext>
            </a:extLst>
          </p:cNvPr>
          <p:cNvSpPr/>
          <p:nvPr/>
        </p:nvSpPr>
        <p:spPr>
          <a:xfrm>
            <a:off x="5448300" y="1928813"/>
            <a:ext cx="647700" cy="669925"/>
          </a:xfrm>
          <a:custGeom>
            <a:avLst/>
            <a:gdLst>
              <a:gd name="connsiteX0" fmla="*/ 445294 w 647700"/>
              <a:gd name="connsiteY0" fmla="*/ 366712 h 669131"/>
              <a:gd name="connsiteX1" fmla="*/ 261938 w 647700"/>
              <a:gd name="connsiteY1" fmla="*/ 519112 h 669131"/>
              <a:gd name="connsiteX2" fmla="*/ 150019 w 647700"/>
              <a:gd name="connsiteY2" fmla="*/ 604837 h 669131"/>
              <a:gd name="connsiteX3" fmla="*/ 76200 w 647700"/>
              <a:gd name="connsiteY3" fmla="*/ 654843 h 669131"/>
              <a:gd name="connsiteX4" fmla="*/ 57150 w 647700"/>
              <a:gd name="connsiteY4" fmla="*/ 664368 h 669131"/>
              <a:gd name="connsiteX5" fmla="*/ 35719 w 647700"/>
              <a:gd name="connsiteY5" fmla="*/ 669131 h 669131"/>
              <a:gd name="connsiteX6" fmla="*/ 19050 w 647700"/>
              <a:gd name="connsiteY6" fmla="*/ 669131 h 669131"/>
              <a:gd name="connsiteX7" fmla="*/ 4763 w 647700"/>
              <a:gd name="connsiteY7" fmla="*/ 661987 h 669131"/>
              <a:gd name="connsiteX8" fmla="*/ 0 w 647700"/>
              <a:gd name="connsiteY8" fmla="*/ 652462 h 669131"/>
              <a:gd name="connsiteX9" fmla="*/ 0 w 647700"/>
              <a:gd name="connsiteY9" fmla="*/ 628650 h 669131"/>
              <a:gd name="connsiteX10" fmla="*/ 11906 w 647700"/>
              <a:gd name="connsiteY10" fmla="*/ 604837 h 669131"/>
              <a:gd name="connsiteX11" fmla="*/ 61913 w 647700"/>
              <a:gd name="connsiteY11" fmla="*/ 554831 h 669131"/>
              <a:gd name="connsiteX12" fmla="*/ 121444 w 647700"/>
              <a:gd name="connsiteY12" fmla="*/ 488156 h 669131"/>
              <a:gd name="connsiteX13" fmla="*/ 166688 w 647700"/>
              <a:gd name="connsiteY13" fmla="*/ 438150 h 669131"/>
              <a:gd name="connsiteX14" fmla="*/ 197644 w 647700"/>
              <a:gd name="connsiteY14" fmla="*/ 397668 h 669131"/>
              <a:gd name="connsiteX15" fmla="*/ 233363 w 647700"/>
              <a:gd name="connsiteY15" fmla="*/ 345281 h 669131"/>
              <a:gd name="connsiteX16" fmla="*/ 269081 w 647700"/>
              <a:gd name="connsiteY16" fmla="*/ 283368 h 669131"/>
              <a:gd name="connsiteX17" fmla="*/ 285750 w 647700"/>
              <a:gd name="connsiteY17" fmla="*/ 245268 h 669131"/>
              <a:gd name="connsiteX18" fmla="*/ 295275 w 647700"/>
              <a:gd name="connsiteY18" fmla="*/ 211931 h 669131"/>
              <a:gd name="connsiteX19" fmla="*/ 297656 w 647700"/>
              <a:gd name="connsiteY19" fmla="*/ 190500 h 669131"/>
              <a:gd name="connsiteX20" fmla="*/ 300038 w 647700"/>
              <a:gd name="connsiteY20" fmla="*/ 161925 h 669131"/>
              <a:gd name="connsiteX21" fmla="*/ 295275 w 647700"/>
              <a:gd name="connsiteY21" fmla="*/ 138112 h 669131"/>
              <a:gd name="connsiteX22" fmla="*/ 283369 w 647700"/>
              <a:gd name="connsiteY22" fmla="*/ 109537 h 669131"/>
              <a:gd name="connsiteX23" fmla="*/ 228600 w 647700"/>
              <a:gd name="connsiteY23" fmla="*/ 26193 h 669131"/>
              <a:gd name="connsiteX24" fmla="*/ 511969 w 647700"/>
              <a:gd name="connsiteY24" fmla="*/ 0 h 669131"/>
              <a:gd name="connsiteX25" fmla="*/ 597694 w 647700"/>
              <a:gd name="connsiteY25" fmla="*/ 95250 h 669131"/>
              <a:gd name="connsiteX26" fmla="*/ 638175 w 647700"/>
              <a:gd name="connsiteY26" fmla="*/ 140493 h 669131"/>
              <a:gd name="connsiteX27" fmla="*/ 645319 w 647700"/>
              <a:gd name="connsiteY27" fmla="*/ 159543 h 669131"/>
              <a:gd name="connsiteX28" fmla="*/ 647700 w 647700"/>
              <a:gd name="connsiteY28" fmla="*/ 178593 h 669131"/>
              <a:gd name="connsiteX29" fmla="*/ 642938 w 647700"/>
              <a:gd name="connsiteY29" fmla="*/ 192881 h 669131"/>
              <a:gd name="connsiteX30" fmla="*/ 628650 w 647700"/>
              <a:gd name="connsiteY30" fmla="*/ 209550 h 669131"/>
              <a:gd name="connsiteX31" fmla="*/ 583406 w 647700"/>
              <a:gd name="connsiteY31" fmla="*/ 235743 h 669131"/>
              <a:gd name="connsiteX32" fmla="*/ 445294 w 647700"/>
              <a:gd name="connsiteY32" fmla="*/ 366712 h 669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647700" h="669131">
                <a:moveTo>
                  <a:pt x="445294" y="366712"/>
                </a:moveTo>
                <a:lnTo>
                  <a:pt x="261938" y="519112"/>
                </a:lnTo>
                <a:lnTo>
                  <a:pt x="150019" y="604837"/>
                </a:lnTo>
                <a:lnTo>
                  <a:pt x="76200" y="654843"/>
                </a:lnTo>
                <a:lnTo>
                  <a:pt x="57150" y="664368"/>
                </a:lnTo>
                <a:lnTo>
                  <a:pt x="35719" y="669131"/>
                </a:lnTo>
                <a:lnTo>
                  <a:pt x="19050" y="669131"/>
                </a:lnTo>
                <a:lnTo>
                  <a:pt x="4763" y="661987"/>
                </a:lnTo>
                <a:lnTo>
                  <a:pt x="0" y="652462"/>
                </a:lnTo>
                <a:lnTo>
                  <a:pt x="0" y="628650"/>
                </a:lnTo>
                <a:lnTo>
                  <a:pt x="11906" y="604837"/>
                </a:lnTo>
                <a:lnTo>
                  <a:pt x="61913" y="554831"/>
                </a:lnTo>
                <a:lnTo>
                  <a:pt x="121444" y="488156"/>
                </a:lnTo>
                <a:lnTo>
                  <a:pt x="166688" y="438150"/>
                </a:lnTo>
                <a:lnTo>
                  <a:pt x="197644" y="397668"/>
                </a:lnTo>
                <a:lnTo>
                  <a:pt x="233363" y="345281"/>
                </a:lnTo>
                <a:lnTo>
                  <a:pt x="269081" y="283368"/>
                </a:lnTo>
                <a:lnTo>
                  <a:pt x="285750" y="245268"/>
                </a:lnTo>
                <a:lnTo>
                  <a:pt x="295275" y="211931"/>
                </a:lnTo>
                <a:lnTo>
                  <a:pt x="297656" y="190500"/>
                </a:lnTo>
                <a:lnTo>
                  <a:pt x="300038" y="161925"/>
                </a:lnTo>
                <a:lnTo>
                  <a:pt x="295275" y="138112"/>
                </a:lnTo>
                <a:lnTo>
                  <a:pt x="283369" y="109537"/>
                </a:lnTo>
                <a:lnTo>
                  <a:pt x="228600" y="26193"/>
                </a:lnTo>
                <a:lnTo>
                  <a:pt x="511969" y="0"/>
                </a:lnTo>
                <a:lnTo>
                  <a:pt x="597694" y="95250"/>
                </a:lnTo>
                <a:lnTo>
                  <a:pt x="638175" y="140493"/>
                </a:lnTo>
                <a:lnTo>
                  <a:pt x="645319" y="159543"/>
                </a:lnTo>
                <a:lnTo>
                  <a:pt x="647700" y="178593"/>
                </a:lnTo>
                <a:lnTo>
                  <a:pt x="642938" y="192881"/>
                </a:lnTo>
                <a:lnTo>
                  <a:pt x="628650" y="209550"/>
                </a:lnTo>
                <a:lnTo>
                  <a:pt x="583406" y="235743"/>
                </a:lnTo>
                <a:lnTo>
                  <a:pt x="445294" y="366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EB769BDF-6D01-4732-9869-E7ADDD6E42B5}"/>
              </a:ext>
            </a:extLst>
          </p:cNvPr>
          <p:cNvSpPr/>
          <p:nvPr/>
        </p:nvSpPr>
        <p:spPr>
          <a:xfrm>
            <a:off x="3181350" y="2649538"/>
            <a:ext cx="1350963" cy="1231900"/>
          </a:xfrm>
          <a:custGeom>
            <a:avLst/>
            <a:gdLst>
              <a:gd name="connsiteX0" fmla="*/ 442913 w 1350169"/>
              <a:gd name="connsiteY0" fmla="*/ 326232 h 1231107"/>
              <a:gd name="connsiteX1" fmla="*/ 47625 w 1350169"/>
              <a:gd name="connsiteY1" fmla="*/ 442913 h 1231107"/>
              <a:gd name="connsiteX2" fmla="*/ 0 w 1350169"/>
              <a:gd name="connsiteY2" fmla="*/ 311944 h 1231107"/>
              <a:gd name="connsiteX3" fmla="*/ 216694 w 1350169"/>
              <a:gd name="connsiteY3" fmla="*/ 252413 h 1231107"/>
              <a:gd name="connsiteX4" fmla="*/ 526256 w 1350169"/>
              <a:gd name="connsiteY4" fmla="*/ 173832 h 1231107"/>
              <a:gd name="connsiteX5" fmla="*/ 859631 w 1350169"/>
              <a:gd name="connsiteY5" fmla="*/ 88107 h 1231107"/>
              <a:gd name="connsiteX6" fmla="*/ 883444 w 1350169"/>
              <a:gd name="connsiteY6" fmla="*/ 76200 h 1231107"/>
              <a:gd name="connsiteX7" fmla="*/ 940594 w 1350169"/>
              <a:gd name="connsiteY7" fmla="*/ 33338 h 1231107"/>
              <a:gd name="connsiteX8" fmla="*/ 981075 w 1350169"/>
              <a:gd name="connsiteY8" fmla="*/ 0 h 1231107"/>
              <a:gd name="connsiteX9" fmla="*/ 990600 w 1350169"/>
              <a:gd name="connsiteY9" fmla="*/ 0 h 1231107"/>
              <a:gd name="connsiteX10" fmla="*/ 1064419 w 1350169"/>
              <a:gd name="connsiteY10" fmla="*/ 30957 h 1231107"/>
              <a:gd name="connsiteX11" fmla="*/ 1150144 w 1350169"/>
              <a:gd name="connsiteY11" fmla="*/ 73819 h 1231107"/>
              <a:gd name="connsiteX12" fmla="*/ 1240631 w 1350169"/>
              <a:gd name="connsiteY12" fmla="*/ 126207 h 1231107"/>
              <a:gd name="connsiteX13" fmla="*/ 1300163 w 1350169"/>
              <a:gd name="connsiteY13" fmla="*/ 166688 h 1231107"/>
              <a:gd name="connsiteX14" fmla="*/ 1333500 w 1350169"/>
              <a:gd name="connsiteY14" fmla="*/ 192882 h 1231107"/>
              <a:gd name="connsiteX15" fmla="*/ 1345406 w 1350169"/>
              <a:gd name="connsiteY15" fmla="*/ 204788 h 1231107"/>
              <a:gd name="connsiteX16" fmla="*/ 1350169 w 1350169"/>
              <a:gd name="connsiteY16" fmla="*/ 216694 h 1231107"/>
              <a:gd name="connsiteX17" fmla="*/ 1350169 w 1350169"/>
              <a:gd name="connsiteY17" fmla="*/ 235744 h 1231107"/>
              <a:gd name="connsiteX18" fmla="*/ 1345406 w 1350169"/>
              <a:gd name="connsiteY18" fmla="*/ 264319 h 1231107"/>
              <a:gd name="connsiteX19" fmla="*/ 1335881 w 1350169"/>
              <a:gd name="connsiteY19" fmla="*/ 288132 h 1231107"/>
              <a:gd name="connsiteX20" fmla="*/ 1302544 w 1350169"/>
              <a:gd name="connsiteY20" fmla="*/ 330994 h 1231107"/>
              <a:gd name="connsiteX21" fmla="*/ 1254919 w 1350169"/>
              <a:gd name="connsiteY21" fmla="*/ 376238 h 1231107"/>
              <a:gd name="connsiteX22" fmla="*/ 1240631 w 1350169"/>
              <a:gd name="connsiteY22" fmla="*/ 495300 h 1231107"/>
              <a:gd name="connsiteX23" fmla="*/ 1221581 w 1350169"/>
              <a:gd name="connsiteY23" fmla="*/ 645319 h 1231107"/>
              <a:gd name="connsiteX24" fmla="*/ 1200150 w 1350169"/>
              <a:gd name="connsiteY24" fmla="*/ 792957 h 1231107"/>
              <a:gd name="connsiteX25" fmla="*/ 1178719 w 1350169"/>
              <a:gd name="connsiteY25" fmla="*/ 1004888 h 1231107"/>
              <a:gd name="connsiteX26" fmla="*/ 1154906 w 1350169"/>
              <a:gd name="connsiteY26" fmla="*/ 1188244 h 1231107"/>
              <a:gd name="connsiteX27" fmla="*/ 1145381 w 1350169"/>
              <a:gd name="connsiteY27" fmla="*/ 1216819 h 1231107"/>
              <a:gd name="connsiteX28" fmla="*/ 1123950 w 1350169"/>
              <a:gd name="connsiteY28" fmla="*/ 1228725 h 1231107"/>
              <a:gd name="connsiteX29" fmla="*/ 1092994 w 1350169"/>
              <a:gd name="connsiteY29" fmla="*/ 1231107 h 1231107"/>
              <a:gd name="connsiteX30" fmla="*/ 1057275 w 1350169"/>
              <a:gd name="connsiteY30" fmla="*/ 1228725 h 1231107"/>
              <a:gd name="connsiteX31" fmla="*/ 1026319 w 1350169"/>
              <a:gd name="connsiteY31" fmla="*/ 1219200 h 1231107"/>
              <a:gd name="connsiteX32" fmla="*/ 1002506 w 1350169"/>
              <a:gd name="connsiteY32" fmla="*/ 1212057 h 1231107"/>
              <a:gd name="connsiteX33" fmla="*/ 981075 w 1350169"/>
              <a:gd name="connsiteY33" fmla="*/ 1207294 h 1231107"/>
              <a:gd name="connsiteX34" fmla="*/ 983456 w 1350169"/>
              <a:gd name="connsiteY34" fmla="*/ 1057275 h 1231107"/>
              <a:gd name="connsiteX35" fmla="*/ 1004888 w 1350169"/>
              <a:gd name="connsiteY35" fmla="*/ 619125 h 1231107"/>
              <a:gd name="connsiteX36" fmla="*/ 1028700 w 1350169"/>
              <a:gd name="connsiteY36" fmla="*/ 550069 h 1231107"/>
              <a:gd name="connsiteX37" fmla="*/ 1026319 w 1350169"/>
              <a:gd name="connsiteY37" fmla="*/ 411957 h 1231107"/>
              <a:gd name="connsiteX38" fmla="*/ 1019175 w 1350169"/>
              <a:gd name="connsiteY38" fmla="*/ 288132 h 1231107"/>
              <a:gd name="connsiteX39" fmla="*/ 1004888 w 1350169"/>
              <a:gd name="connsiteY39" fmla="*/ 233363 h 1231107"/>
              <a:gd name="connsiteX40" fmla="*/ 988219 w 1350169"/>
              <a:gd name="connsiteY40" fmla="*/ 207169 h 1231107"/>
              <a:gd name="connsiteX41" fmla="*/ 971550 w 1350169"/>
              <a:gd name="connsiteY41" fmla="*/ 195263 h 1231107"/>
              <a:gd name="connsiteX42" fmla="*/ 952500 w 1350169"/>
              <a:gd name="connsiteY42" fmla="*/ 195263 h 1231107"/>
              <a:gd name="connsiteX43" fmla="*/ 921544 w 1350169"/>
              <a:gd name="connsiteY43" fmla="*/ 195263 h 1231107"/>
              <a:gd name="connsiteX44" fmla="*/ 833438 w 1350169"/>
              <a:gd name="connsiteY44" fmla="*/ 221457 h 1231107"/>
              <a:gd name="connsiteX45" fmla="*/ 442913 w 1350169"/>
              <a:gd name="connsiteY45" fmla="*/ 326232 h 12311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350169" h="1231107">
                <a:moveTo>
                  <a:pt x="442913" y="326232"/>
                </a:moveTo>
                <a:lnTo>
                  <a:pt x="47625" y="442913"/>
                </a:lnTo>
                <a:lnTo>
                  <a:pt x="0" y="311944"/>
                </a:lnTo>
                <a:lnTo>
                  <a:pt x="216694" y="252413"/>
                </a:lnTo>
                <a:lnTo>
                  <a:pt x="526256" y="173832"/>
                </a:lnTo>
                <a:lnTo>
                  <a:pt x="859631" y="88107"/>
                </a:lnTo>
                <a:lnTo>
                  <a:pt x="883444" y="76200"/>
                </a:lnTo>
                <a:lnTo>
                  <a:pt x="940594" y="33338"/>
                </a:lnTo>
                <a:lnTo>
                  <a:pt x="981075" y="0"/>
                </a:lnTo>
                <a:lnTo>
                  <a:pt x="990600" y="0"/>
                </a:lnTo>
                <a:lnTo>
                  <a:pt x="1064419" y="30957"/>
                </a:lnTo>
                <a:lnTo>
                  <a:pt x="1150144" y="73819"/>
                </a:lnTo>
                <a:lnTo>
                  <a:pt x="1240631" y="126207"/>
                </a:lnTo>
                <a:lnTo>
                  <a:pt x="1300163" y="166688"/>
                </a:lnTo>
                <a:lnTo>
                  <a:pt x="1333500" y="192882"/>
                </a:lnTo>
                <a:lnTo>
                  <a:pt x="1345406" y="204788"/>
                </a:lnTo>
                <a:lnTo>
                  <a:pt x="1350169" y="216694"/>
                </a:lnTo>
                <a:lnTo>
                  <a:pt x="1350169" y="235744"/>
                </a:lnTo>
                <a:lnTo>
                  <a:pt x="1345406" y="264319"/>
                </a:lnTo>
                <a:lnTo>
                  <a:pt x="1335881" y="288132"/>
                </a:lnTo>
                <a:lnTo>
                  <a:pt x="1302544" y="330994"/>
                </a:lnTo>
                <a:lnTo>
                  <a:pt x="1254919" y="376238"/>
                </a:lnTo>
                <a:lnTo>
                  <a:pt x="1240631" y="495300"/>
                </a:lnTo>
                <a:lnTo>
                  <a:pt x="1221581" y="645319"/>
                </a:lnTo>
                <a:lnTo>
                  <a:pt x="1200150" y="792957"/>
                </a:lnTo>
                <a:lnTo>
                  <a:pt x="1178719" y="1004888"/>
                </a:lnTo>
                <a:lnTo>
                  <a:pt x="1154906" y="1188244"/>
                </a:lnTo>
                <a:lnTo>
                  <a:pt x="1145381" y="1216819"/>
                </a:lnTo>
                <a:lnTo>
                  <a:pt x="1123950" y="1228725"/>
                </a:lnTo>
                <a:lnTo>
                  <a:pt x="1092994" y="1231107"/>
                </a:lnTo>
                <a:lnTo>
                  <a:pt x="1057275" y="1228725"/>
                </a:lnTo>
                <a:lnTo>
                  <a:pt x="1026319" y="1219200"/>
                </a:lnTo>
                <a:lnTo>
                  <a:pt x="1002506" y="1212057"/>
                </a:lnTo>
                <a:lnTo>
                  <a:pt x="981075" y="1207294"/>
                </a:lnTo>
                <a:cubicBezTo>
                  <a:pt x="981869" y="1157288"/>
                  <a:pt x="982662" y="1107281"/>
                  <a:pt x="983456" y="1057275"/>
                </a:cubicBezTo>
                <a:lnTo>
                  <a:pt x="1004888" y="619125"/>
                </a:lnTo>
                <a:lnTo>
                  <a:pt x="1028700" y="550069"/>
                </a:lnTo>
                <a:cubicBezTo>
                  <a:pt x="1027906" y="504032"/>
                  <a:pt x="1027113" y="457994"/>
                  <a:pt x="1026319" y="411957"/>
                </a:cubicBezTo>
                <a:lnTo>
                  <a:pt x="1019175" y="288132"/>
                </a:lnTo>
                <a:lnTo>
                  <a:pt x="1004888" y="233363"/>
                </a:lnTo>
                <a:lnTo>
                  <a:pt x="988219" y="207169"/>
                </a:lnTo>
                <a:lnTo>
                  <a:pt x="971550" y="195263"/>
                </a:lnTo>
                <a:lnTo>
                  <a:pt x="952500" y="195263"/>
                </a:lnTo>
                <a:lnTo>
                  <a:pt x="921544" y="195263"/>
                </a:lnTo>
                <a:lnTo>
                  <a:pt x="833438" y="221457"/>
                </a:lnTo>
                <a:lnTo>
                  <a:pt x="442913" y="3262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EBDF916-06AB-465C-859E-111E0FD28AF7}"/>
              </a:ext>
            </a:extLst>
          </p:cNvPr>
          <p:cNvSpPr/>
          <p:nvPr/>
        </p:nvSpPr>
        <p:spPr>
          <a:xfrm>
            <a:off x="3241675" y="3144838"/>
            <a:ext cx="1016000" cy="390525"/>
          </a:xfrm>
          <a:custGeom>
            <a:avLst/>
            <a:gdLst>
              <a:gd name="connsiteX0" fmla="*/ 421482 w 1016794"/>
              <a:gd name="connsiteY0" fmla="*/ 278607 h 390525"/>
              <a:gd name="connsiteX1" fmla="*/ 2382 w 1016794"/>
              <a:gd name="connsiteY1" fmla="*/ 390525 h 390525"/>
              <a:gd name="connsiteX2" fmla="*/ 0 w 1016794"/>
              <a:gd name="connsiteY2" fmla="*/ 252413 h 390525"/>
              <a:gd name="connsiteX3" fmla="*/ 390525 w 1016794"/>
              <a:gd name="connsiteY3" fmla="*/ 157163 h 390525"/>
              <a:gd name="connsiteX4" fmla="*/ 831057 w 1016794"/>
              <a:gd name="connsiteY4" fmla="*/ 47625 h 390525"/>
              <a:gd name="connsiteX5" fmla="*/ 1009650 w 1016794"/>
              <a:gd name="connsiteY5" fmla="*/ 0 h 390525"/>
              <a:gd name="connsiteX6" fmla="*/ 1016794 w 1016794"/>
              <a:gd name="connsiteY6" fmla="*/ 135732 h 390525"/>
              <a:gd name="connsiteX7" fmla="*/ 709613 w 1016794"/>
              <a:gd name="connsiteY7" fmla="*/ 207169 h 390525"/>
              <a:gd name="connsiteX8" fmla="*/ 421482 w 1016794"/>
              <a:gd name="connsiteY8" fmla="*/ 278607 h 390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16794" h="390525">
                <a:moveTo>
                  <a:pt x="421482" y="278607"/>
                </a:moveTo>
                <a:lnTo>
                  <a:pt x="2382" y="390525"/>
                </a:lnTo>
                <a:lnTo>
                  <a:pt x="0" y="252413"/>
                </a:lnTo>
                <a:lnTo>
                  <a:pt x="390525" y="157163"/>
                </a:lnTo>
                <a:lnTo>
                  <a:pt x="831057" y="47625"/>
                </a:lnTo>
                <a:lnTo>
                  <a:pt x="1009650" y="0"/>
                </a:lnTo>
                <a:lnTo>
                  <a:pt x="1016794" y="135732"/>
                </a:lnTo>
                <a:lnTo>
                  <a:pt x="709613" y="207169"/>
                </a:lnTo>
                <a:lnTo>
                  <a:pt x="421482" y="278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19F0CBF2-CF68-4517-8C3C-08B26E065A42}"/>
              </a:ext>
            </a:extLst>
          </p:cNvPr>
          <p:cNvSpPr/>
          <p:nvPr/>
        </p:nvSpPr>
        <p:spPr>
          <a:xfrm>
            <a:off x="3236913" y="3668713"/>
            <a:ext cx="971550" cy="379412"/>
          </a:xfrm>
          <a:custGeom>
            <a:avLst/>
            <a:gdLst>
              <a:gd name="connsiteX0" fmla="*/ 361950 w 971550"/>
              <a:gd name="connsiteY0" fmla="*/ 278607 h 378619"/>
              <a:gd name="connsiteX1" fmla="*/ 0 w 971550"/>
              <a:gd name="connsiteY1" fmla="*/ 378619 h 378619"/>
              <a:gd name="connsiteX2" fmla="*/ 0 w 971550"/>
              <a:gd name="connsiteY2" fmla="*/ 245269 h 378619"/>
              <a:gd name="connsiteX3" fmla="*/ 285750 w 971550"/>
              <a:gd name="connsiteY3" fmla="*/ 161925 h 378619"/>
              <a:gd name="connsiteX4" fmla="*/ 621506 w 971550"/>
              <a:gd name="connsiteY4" fmla="*/ 69057 h 378619"/>
              <a:gd name="connsiteX5" fmla="*/ 714375 w 971550"/>
              <a:gd name="connsiteY5" fmla="*/ 45244 h 378619"/>
              <a:gd name="connsiteX6" fmla="*/ 800100 w 971550"/>
              <a:gd name="connsiteY6" fmla="*/ 28575 h 378619"/>
              <a:gd name="connsiteX7" fmla="*/ 883444 w 971550"/>
              <a:gd name="connsiteY7" fmla="*/ 11907 h 378619"/>
              <a:gd name="connsiteX8" fmla="*/ 971550 w 971550"/>
              <a:gd name="connsiteY8" fmla="*/ 0 h 378619"/>
              <a:gd name="connsiteX9" fmla="*/ 966787 w 971550"/>
              <a:gd name="connsiteY9" fmla="*/ 188119 h 378619"/>
              <a:gd name="connsiteX10" fmla="*/ 928687 w 971550"/>
              <a:gd name="connsiteY10" fmla="*/ 188119 h 378619"/>
              <a:gd name="connsiteX11" fmla="*/ 809625 w 971550"/>
              <a:gd name="connsiteY11" fmla="*/ 180975 h 378619"/>
              <a:gd name="connsiteX12" fmla="*/ 740569 w 971550"/>
              <a:gd name="connsiteY12" fmla="*/ 183357 h 378619"/>
              <a:gd name="connsiteX13" fmla="*/ 676275 w 971550"/>
              <a:gd name="connsiteY13" fmla="*/ 197644 h 378619"/>
              <a:gd name="connsiteX14" fmla="*/ 361950 w 971550"/>
              <a:gd name="connsiteY14" fmla="*/ 278607 h 378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971550" h="378619">
                <a:moveTo>
                  <a:pt x="361950" y="278607"/>
                </a:moveTo>
                <a:lnTo>
                  <a:pt x="0" y="378619"/>
                </a:lnTo>
                <a:lnTo>
                  <a:pt x="0" y="245269"/>
                </a:lnTo>
                <a:lnTo>
                  <a:pt x="285750" y="161925"/>
                </a:lnTo>
                <a:lnTo>
                  <a:pt x="621506" y="69057"/>
                </a:lnTo>
                <a:lnTo>
                  <a:pt x="714375" y="45244"/>
                </a:lnTo>
                <a:lnTo>
                  <a:pt x="800100" y="28575"/>
                </a:lnTo>
                <a:lnTo>
                  <a:pt x="883444" y="11907"/>
                </a:lnTo>
                <a:lnTo>
                  <a:pt x="971550" y="0"/>
                </a:lnTo>
                <a:lnTo>
                  <a:pt x="966787" y="188119"/>
                </a:lnTo>
                <a:lnTo>
                  <a:pt x="928687" y="188119"/>
                </a:lnTo>
                <a:lnTo>
                  <a:pt x="809625" y="180975"/>
                </a:lnTo>
                <a:lnTo>
                  <a:pt x="740569" y="183357"/>
                </a:lnTo>
                <a:lnTo>
                  <a:pt x="676275" y="197644"/>
                </a:lnTo>
                <a:lnTo>
                  <a:pt x="361950" y="278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EC49FB96-C7A6-45ED-8B40-AF59B2E8478C}"/>
              </a:ext>
            </a:extLst>
          </p:cNvPr>
          <p:cNvSpPr/>
          <p:nvPr/>
        </p:nvSpPr>
        <p:spPr>
          <a:xfrm rot="16200000">
            <a:off x="4249737" y="3492501"/>
            <a:ext cx="3749675" cy="1574800"/>
          </a:xfrm>
          <a:custGeom>
            <a:avLst/>
            <a:gdLst>
              <a:gd name="connsiteX0" fmla="*/ 2066748 w 3749380"/>
              <a:gd name="connsiteY0" fmla="*/ 1458281 h 1573856"/>
              <a:gd name="connsiteX1" fmla="*/ 1675834 w 3749380"/>
              <a:gd name="connsiteY1" fmla="*/ 1461680 h 1573856"/>
              <a:gd name="connsiteX2" fmla="*/ 1475277 w 3749380"/>
              <a:gd name="connsiteY2" fmla="*/ 1471878 h 1573856"/>
              <a:gd name="connsiteX3" fmla="*/ 1199938 w 3749380"/>
              <a:gd name="connsiteY3" fmla="*/ 1492274 h 1573856"/>
              <a:gd name="connsiteX4" fmla="*/ 829419 w 3749380"/>
              <a:gd name="connsiteY4" fmla="*/ 1526266 h 1573856"/>
              <a:gd name="connsiteX5" fmla="*/ 737639 w 3749380"/>
              <a:gd name="connsiteY5" fmla="*/ 1546662 h 1573856"/>
              <a:gd name="connsiteX6" fmla="*/ 666254 w 3749380"/>
              <a:gd name="connsiteY6" fmla="*/ 1560259 h 1573856"/>
              <a:gd name="connsiteX7" fmla="*/ 598269 w 3749380"/>
              <a:gd name="connsiteY7" fmla="*/ 1570457 h 1573856"/>
              <a:gd name="connsiteX8" fmla="*/ 537083 w 3749380"/>
              <a:gd name="connsiteY8" fmla="*/ 1573856 h 1573856"/>
              <a:gd name="connsiteX9" fmla="*/ 479295 w 3749380"/>
              <a:gd name="connsiteY9" fmla="*/ 1573856 h 1573856"/>
              <a:gd name="connsiteX10" fmla="*/ 404512 w 3749380"/>
              <a:gd name="connsiteY10" fmla="*/ 1560259 h 1573856"/>
              <a:gd name="connsiteX11" fmla="*/ 268541 w 3749380"/>
              <a:gd name="connsiteY11" fmla="*/ 1512669 h 1573856"/>
              <a:gd name="connsiteX12" fmla="*/ 139370 w 3749380"/>
              <a:gd name="connsiteY12" fmla="*/ 1458281 h 1573856"/>
              <a:gd name="connsiteX13" fmla="*/ 78183 w 3749380"/>
              <a:gd name="connsiteY13" fmla="*/ 1427688 h 1573856"/>
              <a:gd name="connsiteX14" fmla="*/ 44190 w 3749380"/>
              <a:gd name="connsiteY14" fmla="*/ 1407292 h 1573856"/>
              <a:gd name="connsiteX15" fmla="*/ 13597 w 3749380"/>
              <a:gd name="connsiteY15" fmla="*/ 1373300 h 1573856"/>
              <a:gd name="connsiteX16" fmla="*/ 0 w 3749380"/>
              <a:gd name="connsiteY16" fmla="*/ 1346106 h 1573856"/>
              <a:gd name="connsiteX17" fmla="*/ 0 w 3749380"/>
              <a:gd name="connsiteY17" fmla="*/ 1325710 h 1573856"/>
              <a:gd name="connsiteX18" fmla="*/ 13597 w 3749380"/>
              <a:gd name="connsiteY18" fmla="*/ 1308714 h 1573856"/>
              <a:gd name="connsiteX19" fmla="*/ 71385 w 3749380"/>
              <a:gd name="connsiteY19" fmla="*/ 1278121 h 1573856"/>
              <a:gd name="connsiteX20" fmla="*/ 183560 w 3749380"/>
              <a:gd name="connsiteY20" fmla="*/ 1223732 h 1573856"/>
              <a:gd name="connsiteX21" fmla="*/ 550680 w 3749380"/>
              <a:gd name="connsiteY21" fmla="*/ 1257725 h 1573856"/>
              <a:gd name="connsiteX22" fmla="*/ 584672 w 3749380"/>
              <a:gd name="connsiteY22" fmla="*/ 1271322 h 1573856"/>
              <a:gd name="connsiteX23" fmla="*/ 618665 w 3749380"/>
              <a:gd name="connsiteY23" fmla="*/ 1278121 h 1573856"/>
              <a:gd name="connsiteX24" fmla="*/ 676452 w 3749380"/>
              <a:gd name="connsiteY24" fmla="*/ 1281520 h 1573856"/>
              <a:gd name="connsiteX25" fmla="*/ 785228 w 3749380"/>
              <a:gd name="connsiteY25" fmla="*/ 1278121 h 1573856"/>
              <a:gd name="connsiteX26" fmla="*/ 1176143 w 3749380"/>
              <a:gd name="connsiteY26" fmla="*/ 1264524 h 1573856"/>
              <a:gd name="connsiteX27" fmla="*/ 1696229 w 3749380"/>
              <a:gd name="connsiteY27" fmla="*/ 1250927 h 1573856"/>
              <a:gd name="connsiteX28" fmla="*/ 2274103 w 3749380"/>
              <a:gd name="connsiteY28" fmla="*/ 1240729 h 1573856"/>
              <a:gd name="connsiteX29" fmla="*/ 2532446 w 3749380"/>
              <a:gd name="connsiteY29" fmla="*/ 1237330 h 1573856"/>
              <a:gd name="connsiteX30" fmla="*/ 2682014 w 3749380"/>
              <a:gd name="connsiteY30" fmla="*/ 1237330 h 1573856"/>
              <a:gd name="connsiteX31" fmla="*/ 3042335 w 3749380"/>
              <a:gd name="connsiteY31" fmla="*/ 1237330 h 1573856"/>
              <a:gd name="connsiteX32" fmla="*/ 3195301 w 3749380"/>
              <a:gd name="connsiteY32" fmla="*/ 1233930 h 1573856"/>
              <a:gd name="connsiteX33" fmla="*/ 3450246 w 3749380"/>
              <a:gd name="connsiteY33" fmla="*/ 1233930 h 1573856"/>
              <a:gd name="connsiteX34" fmla="*/ 3491037 w 3749380"/>
              <a:gd name="connsiteY34" fmla="*/ 1227132 h 1573856"/>
              <a:gd name="connsiteX35" fmla="*/ 3511432 w 3749380"/>
              <a:gd name="connsiteY35" fmla="*/ 1203337 h 1573856"/>
              <a:gd name="connsiteX36" fmla="*/ 3521630 w 3749380"/>
              <a:gd name="connsiteY36" fmla="*/ 1176143 h 1573856"/>
              <a:gd name="connsiteX37" fmla="*/ 3528428 w 3749380"/>
              <a:gd name="connsiteY37" fmla="*/ 1131953 h 1573856"/>
              <a:gd name="connsiteX38" fmla="*/ 3504634 w 3749380"/>
              <a:gd name="connsiteY38" fmla="*/ 1026576 h 1573856"/>
              <a:gd name="connsiteX39" fmla="*/ 3453645 w 3749380"/>
              <a:gd name="connsiteY39" fmla="*/ 720643 h 1573856"/>
              <a:gd name="connsiteX40" fmla="*/ 3389059 w 3749380"/>
              <a:gd name="connsiteY40" fmla="*/ 380717 h 1573856"/>
              <a:gd name="connsiteX41" fmla="*/ 3341469 w 3749380"/>
              <a:gd name="connsiteY41" fmla="*/ 108776 h 1573856"/>
              <a:gd name="connsiteX42" fmla="*/ 3474040 w 3749380"/>
              <a:gd name="connsiteY42" fmla="*/ 0 h 1573856"/>
              <a:gd name="connsiteX43" fmla="*/ 3504634 w 3749380"/>
              <a:gd name="connsiteY43" fmla="*/ 224351 h 1573856"/>
              <a:gd name="connsiteX44" fmla="*/ 3528428 w 3749380"/>
              <a:gd name="connsiteY44" fmla="*/ 329728 h 1573856"/>
              <a:gd name="connsiteX45" fmla="*/ 3565820 w 3749380"/>
              <a:gd name="connsiteY45" fmla="*/ 543881 h 1573856"/>
              <a:gd name="connsiteX46" fmla="*/ 3623608 w 3749380"/>
              <a:gd name="connsiteY46" fmla="*/ 832818 h 1573856"/>
              <a:gd name="connsiteX47" fmla="*/ 3654201 w 3749380"/>
              <a:gd name="connsiteY47" fmla="*/ 1006180 h 1573856"/>
              <a:gd name="connsiteX48" fmla="*/ 3684794 w 3749380"/>
              <a:gd name="connsiteY48" fmla="*/ 1162546 h 1573856"/>
              <a:gd name="connsiteX49" fmla="*/ 3725585 w 3749380"/>
              <a:gd name="connsiteY49" fmla="*/ 1244128 h 1573856"/>
              <a:gd name="connsiteX50" fmla="*/ 3749380 w 3749380"/>
              <a:gd name="connsiteY50" fmla="*/ 1284919 h 1573856"/>
              <a:gd name="connsiteX51" fmla="*/ 3718787 w 3749380"/>
              <a:gd name="connsiteY51" fmla="*/ 1346106 h 1573856"/>
              <a:gd name="connsiteX52" fmla="*/ 3667798 w 3749380"/>
              <a:gd name="connsiteY52" fmla="*/ 1431087 h 1573856"/>
              <a:gd name="connsiteX53" fmla="*/ 3589615 w 3749380"/>
              <a:gd name="connsiteY53" fmla="*/ 1509270 h 1573856"/>
              <a:gd name="connsiteX54" fmla="*/ 3565820 w 3749380"/>
              <a:gd name="connsiteY54" fmla="*/ 1543263 h 1573856"/>
              <a:gd name="connsiteX55" fmla="*/ 3545425 w 3749380"/>
              <a:gd name="connsiteY55" fmla="*/ 1563658 h 1573856"/>
              <a:gd name="connsiteX56" fmla="*/ 3528428 w 3749380"/>
              <a:gd name="connsiteY56" fmla="*/ 1573856 h 1573856"/>
              <a:gd name="connsiteX57" fmla="*/ 3504634 w 3749380"/>
              <a:gd name="connsiteY57" fmla="*/ 1570457 h 1573856"/>
              <a:gd name="connsiteX58" fmla="*/ 3477440 w 3749380"/>
              <a:gd name="connsiteY58" fmla="*/ 1546662 h 1573856"/>
              <a:gd name="connsiteX59" fmla="*/ 3436648 w 3749380"/>
              <a:gd name="connsiteY59" fmla="*/ 1509270 h 1573856"/>
              <a:gd name="connsiteX60" fmla="*/ 3406055 w 3749380"/>
              <a:gd name="connsiteY60" fmla="*/ 1488875 h 1573856"/>
              <a:gd name="connsiteX61" fmla="*/ 3361865 w 3749380"/>
              <a:gd name="connsiteY61" fmla="*/ 1468479 h 1573856"/>
              <a:gd name="connsiteX62" fmla="*/ 3300678 w 3749380"/>
              <a:gd name="connsiteY62" fmla="*/ 1458281 h 1573856"/>
              <a:gd name="connsiteX63" fmla="*/ 3083126 w 3749380"/>
              <a:gd name="connsiteY63" fmla="*/ 1461680 h 1573856"/>
              <a:gd name="connsiteX64" fmla="*/ 2066748 w 3749380"/>
              <a:gd name="connsiteY64" fmla="*/ 1458281 h 15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749380" h="1573856">
                <a:moveTo>
                  <a:pt x="2066748" y="1458281"/>
                </a:moveTo>
                <a:lnTo>
                  <a:pt x="1675834" y="1461680"/>
                </a:lnTo>
                <a:lnTo>
                  <a:pt x="1475277" y="1471878"/>
                </a:lnTo>
                <a:lnTo>
                  <a:pt x="1199938" y="1492274"/>
                </a:lnTo>
                <a:lnTo>
                  <a:pt x="829419" y="1526266"/>
                </a:lnTo>
                <a:lnTo>
                  <a:pt x="737639" y="1546662"/>
                </a:lnTo>
                <a:lnTo>
                  <a:pt x="666254" y="1560259"/>
                </a:lnTo>
                <a:lnTo>
                  <a:pt x="598269" y="1570457"/>
                </a:lnTo>
                <a:lnTo>
                  <a:pt x="537083" y="1573856"/>
                </a:lnTo>
                <a:lnTo>
                  <a:pt x="479295" y="1573856"/>
                </a:lnTo>
                <a:lnTo>
                  <a:pt x="404512" y="1560259"/>
                </a:lnTo>
                <a:lnTo>
                  <a:pt x="268541" y="1512669"/>
                </a:lnTo>
                <a:lnTo>
                  <a:pt x="139370" y="1458281"/>
                </a:lnTo>
                <a:lnTo>
                  <a:pt x="78183" y="1427688"/>
                </a:lnTo>
                <a:lnTo>
                  <a:pt x="44190" y="1407292"/>
                </a:lnTo>
                <a:lnTo>
                  <a:pt x="13597" y="1373300"/>
                </a:lnTo>
                <a:lnTo>
                  <a:pt x="0" y="1346106"/>
                </a:lnTo>
                <a:lnTo>
                  <a:pt x="0" y="1325710"/>
                </a:lnTo>
                <a:lnTo>
                  <a:pt x="13597" y="1308714"/>
                </a:lnTo>
                <a:lnTo>
                  <a:pt x="71385" y="1278121"/>
                </a:lnTo>
                <a:lnTo>
                  <a:pt x="183560" y="1223732"/>
                </a:lnTo>
                <a:lnTo>
                  <a:pt x="550680" y="1257725"/>
                </a:lnTo>
                <a:lnTo>
                  <a:pt x="584672" y="1271322"/>
                </a:lnTo>
                <a:lnTo>
                  <a:pt x="618665" y="1278121"/>
                </a:lnTo>
                <a:lnTo>
                  <a:pt x="676452" y="1281520"/>
                </a:lnTo>
                <a:lnTo>
                  <a:pt x="785228" y="1278121"/>
                </a:lnTo>
                <a:lnTo>
                  <a:pt x="1176143" y="1264524"/>
                </a:lnTo>
                <a:lnTo>
                  <a:pt x="1696229" y="1250927"/>
                </a:lnTo>
                <a:lnTo>
                  <a:pt x="2274103" y="1240729"/>
                </a:lnTo>
                <a:lnTo>
                  <a:pt x="2532446" y="1237330"/>
                </a:lnTo>
                <a:lnTo>
                  <a:pt x="2682014" y="1237330"/>
                </a:lnTo>
                <a:lnTo>
                  <a:pt x="3042335" y="1237330"/>
                </a:lnTo>
                <a:lnTo>
                  <a:pt x="3195301" y="1233930"/>
                </a:lnTo>
                <a:lnTo>
                  <a:pt x="3450246" y="1233930"/>
                </a:lnTo>
                <a:lnTo>
                  <a:pt x="3491037" y="1227132"/>
                </a:lnTo>
                <a:lnTo>
                  <a:pt x="3511432" y="1203337"/>
                </a:lnTo>
                <a:lnTo>
                  <a:pt x="3521630" y="1176143"/>
                </a:lnTo>
                <a:lnTo>
                  <a:pt x="3528428" y="1131953"/>
                </a:lnTo>
                <a:lnTo>
                  <a:pt x="3504634" y="1026576"/>
                </a:lnTo>
                <a:lnTo>
                  <a:pt x="3453645" y="720643"/>
                </a:lnTo>
                <a:lnTo>
                  <a:pt x="3389059" y="380717"/>
                </a:lnTo>
                <a:lnTo>
                  <a:pt x="3341469" y="108776"/>
                </a:lnTo>
                <a:lnTo>
                  <a:pt x="3474040" y="0"/>
                </a:lnTo>
                <a:lnTo>
                  <a:pt x="3504634" y="224351"/>
                </a:lnTo>
                <a:lnTo>
                  <a:pt x="3528428" y="329728"/>
                </a:lnTo>
                <a:lnTo>
                  <a:pt x="3565820" y="543881"/>
                </a:lnTo>
                <a:lnTo>
                  <a:pt x="3623608" y="832818"/>
                </a:lnTo>
                <a:lnTo>
                  <a:pt x="3654201" y="1006180"/>
                </a:lnTo>
                <a:lnTo>
                  <a:pt x="3684794" y="1162546"/>
                </a:lnTo>
                <a:lnTo>
                  <a:pt x="3725585" y="1244128"/>
                </a:lnTo>
                <a:lnTo>
                  <a:pt x="3749380" y="1284919"/>
                </a:lnTo>
                <a:lnTo>
                  <a:pt x="3718787" y="1346106"/>
                </a:lnTo>
                <a:lnTo>
                  <a:pt x="3667798" y="1431087"/>
                </a:lnTo>
                <a:lnTo>
                  <a:pt x="3589615" y="1509270"/>
                </a:lnTo>
                <a:lnTo>
                  <a:pt x="3565820" y="1543263"/>
                </a:lnTo>
                <a:lnTo>
                  <a:pt x="3545425" y="1563658"/>
                </a:lnTo>
                <a:lnTo>
                  <a:pt x="3528428" y="1573856"/>
                </a:lnTo>
                <a:lnTo>
                  <a:pt x="3504634" y="1570457"/>
                </a:lnTo>
                <a:lnTo>
                  <a:pt x="3477440" y="1546662"/>
                </a:lnTo>
                <a:lnTo>
                  <a:pt x="3436648" y="1509270"/>
                </a:lnTo>
                <a:lnTo>
                  <a:pt x="3406055" y="1488875"/>
                </a:lnTo>
                <a:lnTo>
                  <a:pt x="3361865" y="1468479"/>
                </a:lnTo>
                <a:lnTo>
                  <a:pt x="3300678" y="1458281"/>
                </a:lnTo>
                <a:lnTo>
                  <a:pt x="3083126" y="1461680"/>
                </a:lnTo>
                <a:lnTo>
                  <a:pt x="2066748" y="14582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3DE2917-B191-4123-9A18-6B15FB38BD4F}"/>
              </a:ext>
            </a:extLst>
          </p:cNvPr>
          <p:cNvSpPr/>
          <p:nvPr/>
        </p:nvSpPr>
        <p:spPr>
          <a:xfrm>
            <a:off x="5992813" y="5551488"/>
            <a:ext cx="641350" cy="444500"/>
          </a:xfrm>
          <a:custGeom>
            <a:avLst/>
            <a:gdLst>
              <a:gd name="connsiteX0" fmla="*/ 190500 w 640557"/>
              <a:gd name="connsiteY0" fmla="*/ 54769 h 445294"/>
              <a:gd name="connsiteX1" fmla="*/ 431007 w 640557"/>
              <a:gd name="connsiteY1" fmla="*/ 107156 h 445294"/>
              <a:gd name="connsiteX2" fmla="*/ 478632 w 640557"/>
              <a:gd name="connsiteY2" fmla="*/ 111919 h 445294"/>
              <a:gd name="connsiteX3" fmla="*/ 526257 w 640557"/>
              <a:gd name="connsiteY3" fmla="*/ 107156 h 445294"/>
              <a:gd name="connsiteX4" fmla="*/ 557213 w 640557"/>
              <a:gd name="connsiteY4" fmla="*/ 95250 h 445294"/>
              <a:gd name="connsiteX5" fmla="*/ 585788 w 640557"/>
              <a:gd name="connsiteY5" fmla="*/ 73819 h 445294"/>
              <a:gd name="connsiteX6" fmla="*/ 640557 w 640557"/>
              <a:gd name="connsiteY6" fmla="*/ 0 h 445294"/>
              <a:gd name="connsiteX7" fmla="*/ 621507 w 640557"/>
              <a:gd name="connsiteY7" fmla="*/ 445294 h 445294"/>
              <a:gd name="connsiteX8" fmla="*/ 573882 w 640557"/>
              <a:gd name="connsiteY8" fmla="*/ 431006 h 445294"/>
              <a:gd name="connsiteX9" fmla="*/ 554832 w 640557"/>
              <a:gd name="connsiteY9" fmla="*/ 407194 h 445294"/>
              <a:gd name="connsiteX10" fmla="*/ 519113 w 640557"/>
              <a:gd name="connsiteY10" fmla="*/ 371475 h 445294"/>
              <a:gd name="connsiteX11" fmla="*/ 490538 w 640557"/>
              <a:gd name="connsiteY11" fmla="*/ 347662 h 445294"/>
              <a:gd name="connsiteX12" fmla="*/ 447675 w 640557"/>
              <a:gd name="connsiteY12" fmla="*/ 319087 h 445294"/>
              <a:gd name="connsiteX13" fmla="*/ 347663 w 640557"/>
              <a:gd name="connsiteY13" fmla="*/ 257175 h 445294"/>
              <a:gd name="connsiteX14" fmla="*/ 216694 w 640557"/>
              <a:gd name="connsiteY14" fmla="*/ 180975 h 445294"/>
              <a:gd name="connsiteX15" fmla="*/ 85725 w 640557"/>
              <a:gd name="connsiteY15" fmla="*/ 111919 h 445294"/>
              <a:gd name="connsiteX16" fmla="*/ 45244 w 640557"/>
              <a:gd name="connsiteY16" fmla="*/ 92869 h 445294"/>
              <a:gd name="connsiteX17" fmla="*/ 23813 w 640557"/>
              <a:gd name="connsiteY17" fmla="*/ 80962 h 445294"/>
              <a:gd name="connsiteX18" fmla="*/ 4763 w 640557"/>
              <a:gd name="connsiteY18" fmla="*/ 64294 h 445294"/>
              <a:gd name="connsiteX19" fmla="*/ 0 w 640557"/>
              <a:gd name="connsiteY19" fmla="*/ 50006 h 445294"/>
              <a:gd name="connsiteX20" fmla="*/ 4763 w 640557"/>
              <a:gd name="connsiteY20" fmla="*/ 33337 h 445294"/>
              <a:gd name="connsiteX21" fmla="*/ 23813 w 640557"/>
              <a:gd name="connsiteY21" fmla="*/ 23812 h 445294"/>
              <a:gd name="connsiteX22" fmla="*/ 61913 w 640557"/>
              <a:gd name="connsiteY22" fmla="*/ 23812 h 445294"/>
              <a:gd name="connsiteX23" fmla="*/ 190500 w 640557"/>
              <a:gd name="connsiteY23" fmla="*/ 54769 h 445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40557" h="445294">
                <a:moveTo>
                  <a:pt x="190500" y="54769"/>
                </a:moveTo>
                <a:lnTo>
                  <a:pt x="431007" y="107156"/>
                </a:lnTo>
                <a:lnTo>
                  <a:pt x="478632" y="111919"/>
                </a:lnTo>
                <a:lnTo>
                  <a:pt x="526257" y="107156"/>
                </a:lnTo>
                <a:lnTo>
                  <a:pt x="557213" y="95250"/>
                </a:lnTo>
                <a:lnTo>
                  <a:pt x="585788" y="73819"/>
                </a:lnTo>
                <a:lnTo>
                  <a:pt x="640557" y="0"/>
                </a:lnTo>
                <a:lnTo>
                  <a:pt x="621507" y="445294"/>
                </a:lnTo>
                <a:lnTo>
                  <a:pt x="573882" y="431006"/>
                </a:lnTo>
                <a:lnTo>
                  <a:pt x="554832" y="407194"/>
                </a:lnTo>
                <a:lnTo>
                  <a:pt x="519113" y="371475"/>
                </a:lnTo>
                <a:lnTo>
                  <a:pt x="490538" y="347662"/>
                </a:lnTo>
                <a:lnTo>
                  <a:pt x="447675" y="319087"/>
                </a:lnTo>
                <a:lnTo>
                  <a:pt x="347663" y="257175"/>
                </a:lnTo>
                <a:lnTo>
                  <a:pt x="216694" y="180975"/>
                </a:lnTo>
                <a:lnTo>
                  <a:pt x="85725" y="111919"/>
                </a:lnTo>
                <a:lnTo>
                  <a:pt x="45244" y="92869"/>
                </a:lnTo>
                <a:lnTo>
                  <a:pt x="23813" y="80962"/>
                </a:lnTo>
                <a:lnTo>
                  <a:pt x="4763" y="64294"/>
                </a:lnTo>
                <a:lnTo>
                  <a:pt x="0" y="50006"/>
                </a:lnTo>
                <a:lnTo>
                  <a:pt x="4763" y="33337"/>
                </a:lnTo>
                <a:lnTo>
                  <a:pt x="23813" y="23812"/>
                </a:lnTo>
                <a:lnTo>
                  <a:pt x="61913" y="23812"/>
                </a:lnTo>
                <a:lnTo>
                  <a:pt x="190500" y="54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A2457D11-1BB8-4ABF-BECC-12FB2256A8C0}"/>
              </a:ext>
            </a:extLst>
          </p:cNvPr>
          <p:cNvSpPr/>
          <p:nvPr/>
        </p:nvSpPr>
        <p:spPr>
          <a:xfrm>
            <a:off x="5394325" y="2932113"/>
            <a:ext cx="1233488" cy="327025"/>
          </a:xfrm>
          <a:custGeom>
            <a:avLst/>
            <a:gdLst>
              <a:gd name="connsiteX0" fmla="*/ 635794 w 1233488"/>
              <a:gd name="connsiteY0" fmla="*/ 247650 h 328612"/>
              <a:gd name="connsiteX1" fmla="*/ 47625 w 1233488"/>
              <a:gd name="connsiteY1" fmla="*/ 328612 h 328612"/>
              <a:gd name="connsiteX2" fmla="*/ 0 w 1233488"/>
              <a:gd name="connsiteY2" fmla="*/ 173831 h 328612"/>
              <a:gd name="connsiteX3" fmla="*/ 295275 w 1233488"/>
              <a:gd name="connsiteY3" fmla="*/ 133350 h 328612"/>
              <a:gd name="connsiteX4" fmla="*/ 728663 w 1233488"/>
              <a:gd name="connsiteY4" fmla="*/ 69056 h 328612"/>
              <a:gd name="connsiteX5" fmla="*/ 1233488 w 1233488"/>
              <a:gd name="connsiteY5" fmla="*/ 0 h 328612"/>
              <a:gd name="connsiteX6" fmla="*/ 1233488 w 1233488"/>
              <a:gd name="connsiteY6" fmla="*/ 180975 h 328612"/>
              <a:gd name="connsiteX7" fmla="*/ 635794 w 1233488"/>
              <a:gd name="connsiteY7" fmla="*/ 247650 h 3286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33488" h="328612">
                <a:moveTo>
                  <a:pt x="635794" y="247650"/>
                </a:moveTo>
                <a:lnTo>
                  <a:pt x="47625" y="328612"/>
                </a:lnTo>
                <a:lnTo>
                  <a:pt x="0" y="173831"/>
                </a:lnTo>
                <a:lnTo>
                  <a:pt x="295275" y="133350"/>
                </a:lnTo>
                <a:lnTo>
                  <a:pt x="728663" y="69056"/>
                </a:lnTo>
                <a:lnTo>
                  <a:pt x="1233488" y="0"/>
                </a:lnTo>
                <a:lnTo>
                  <a:pt x="1233488" y="180975"/>
                </a:lnTo>
                <a:lnTo>
                  <a:pt x="635794" y="2476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C1468E7-B5CE-431D-8312-B987E6A20521}"/>
              </a:ext>
            </a:extLst>
          </p:cNvPr>
          <p:cNvSpPr/>
          <p:nvPr/>
        </p:nvSpPr>
        <p:spPr>
          <a:xfrm>
            <a:off x="5456238" y="3446463"/>
            <a:ext cx="1166812" cy="279400"/>
          </a:xfrm>
          <a:custGeom>
            <a:avLst/>
            <a:gdLst>
              <a:gd name="connsiteX0" fmla="*/ 495300 w 1166812"/>
              <a:gd name="connsiteY0" fmla="*/ 233362 h 280987"/>
              <a:gd name="connsiteX1" fmla="*/ 0 w 1166812"/>
              <a:gd name="connsiteY1" fmla="*/ 280987 h 280987"/>
              <a:gd name="connsiteX2" fmla="*/ 0 w 1166812"/>
              <a:gd name="connsiteY2" fmla="*/ 123825 h 280987"/>
              <a:gd name="connsiteX3" fmla="*/ 414337 w 1166812"/>
              <a:gd name="connsiteY3" fmla="*/ 80962 h 280987"/>
              <a:gd name="connsiteX4" fmla="*/ 1162050 w 1166812"/>
              <a:gd name="connsiteY4" fmla="*/ 0 h 280987"/>
              <a:gd name="connsiteX5" fmla="*/ 1166812 w 1166812"/>
              <a:gd name="connsiteY5" fmla="*/ 183356 h 280987"/>
              <a:gd name="connsiteX6" fmla="*/ 495300 w 1166812"/>
              <a:gd name="connsiteY6" fmla="*/ 233362 h 280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6812" h="280987">
                <a:moveTo>
                  <a:pt x="495300" y="233362"/>
                </a:moveTo>
                <a:lnTo>
                  <a:pt x="0" y="280987"/>
                </a:lnTo>
                <a:lnTo>
                  <a:pt x="0" y="123825"/>
                </a:lnTo>
                <a:lnTo>
                  <a:pt x="414337" y="80962"/>
                </a:lnTo>
                <a:lnTo>
                  <a:pt x="1162050" y="0"/>
                </a:lnTo>
                <a:lnTo>
                  <a:pt x="1166812" y="183356"/>
                </a:lnTo>
                <a:lnTo>
                  <a:pt x="495300" y="2333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2ECD5F60-5CAC-4889-81CA-E178DC7B09A0}"/>
              </a:ext>
            </a:extLst>
          </p:cNvPr>
          <p:cNvSpPr/>
          <p:nvPr/>
        </p:nvSpPr>
        <p:spPr>
          <a:xfrm>
            <a:off x="4141788" y="4052888"/>
            <a:ext cx="1546225" cy="1670050"/>
          </a:xfrm>
          <a:custGeom>
            <a:avLst/>
            <a:gdLst>
              <a:gd name="connsiteX0" fmla="*/ 547007 w 1545772"/>
              <a:gd name="connsiteY0" fmla="*/ 318407 h 1670957"/>
              <a:gd name="connsiteX1" fmla="*/ 65315 w 1545772"/>
              <a:gd name="connsiteY1" fmla="*/ 391886 h 1670957"/>
              <a:gd name="connsiteX2" fmla="*/ 0 w 1545772"/>
              <a:gd name="connsiteY2" fmla="*/ 239486 h 1670957"/>
              <a:gd name="connsiteX3" fmla="*/ 321129 w 1545772"/>
              <a:gd name="connsiteY3" fmla="*/ 190500 h 1670957"/>
              <a:gd name="connsiteX4" fmla="*/ 922565 w 1545772"/>
              <a:gd name="connsiteY4" fmla="*/ 97972 h 1670957"/>
              <a:gd name="connsiteX5" fmla="*/ 1083129 w 1545772"/>
              <a:gd name="connsiteY5" fmla="*/ 70757 h 1670957"/>
              <a:gd name="connsiteX6" fmla="*/ 1115786 w 1545772"/>
              <a:gd name="connsiteY6" fmla="*/ 57150 h 1670957"/>
              <a:gd name="connsiteX7" fmla="*/ 1230086 w 1545772"/>
              <a:gd name="connsiteY7" fmla="*/ 0 h 1670957"/>
              <a:gd name="connsiteX8" fmla="*/ 1281793 w 1545772"/>
              <a:gd name="connsiteY8" fmla="*/ 19050 h 1670957"/>
              <a:gd name="connsiteX9" fmla="*/ 1328057 w 1545772"/>
              <a:gd name="connsiteY9" fmla="*/ 40822 h 1670957"/>
              <a:gd name="connsiteX10" fmla="*/ 1379765 w 1545772"/>
              <a:gd name="connsiteY10" fmla="*/ 70757 h 1670957"/>
              <a:gd name="connsiteX11" fmla="*/ 1436915 w 1545772"/>
              <a:gd name="connsiteY11" fmla="*/ 122464 h 1670957"/>
              <a:gd name="connsiteX12" fmla="*/ 1510393 w 1545772"/>
              <a:gd name="connsiteY12" fmla="*/ 193222 h 1670957"/>
              <a:gd name="connsiteX13" fmla="*/ 1537607 w 1545772"/>
              <a:gd name="connsiteY13" fmla="*/ 225879 h 1670957"/>
              <a:gd name="connsiteX14" fmla="*/ 1545772 w 1545772"/>
              <a:gd name="connsiteY14" fmla="*/ 253093 h 1670957"/>
              <a:gd name="connsiteX15" fmla="*/ 1540329 w 1545772"/>
              <a:gd name="connsiteY15" fmla="*/ 277586 h 1670957"/>
              <a:gd name="connsiteX16" fmla="*/ 1518557 w 1545772"/>
              <a:gd name="connsiteY16" fmla="*/ 315686 h 1670957"/>
              <a:gd name="connsiteX17" fmla="*/ 1472293 w 1545772"/>
              <a:gd name="connsiteY17" fmla="*/ 361950 h 1670957"/>
              <a:gd name="connsiteX18" fmla="*/ 1466850 w 1545772"/>
              <a:gd name="connsiteY18" fmla="*/ 623207 h 1670957"/>
              <a:gd name="connsiteX19" fmla="*/ 1464129 w 1545772"/>
              <a:gd name="connsiteY19" fmla="*/ 941614 h 1670957"/>
              <a:gd name="connsiteX20" fmla="*/ 1461407 w 1545772"/>
              <a:gd name="connsiteY20" fmla="*/ 1178379 h 1670957"/>
              <a:gd name="connsiteX21" fmla="*/ 1453243 w 1545772"/>
              <a:gd name="connsiteY21" fmla="*/ 1390650 h 1670957"/>
              <a:gd name="connsiteX22" fmla="*/ 1450522 w 1545772"/>
              <a:gd name="connsiteY22" fmla="*/ 1592036 h 1670957"/>
              <a:gd name="connsiteX23" fmla="*/ 1439636 w 1545772"/>
              <a:gd name="connsiteY23" fmla="*/ 1630136 h 1670957"/>
              <a:gd name="connsiteX24" fmla="*/ 1426029 w 1545772"/>
              <a:gd name="connsiteY24" fmla="*/ 1651907 h 1670957"/>
              <a:gd name="connsiteX25" fmla="*/ 1398815 w 1545772"/>
              <a:gd name="connsiteY25" fmla="*/ 1668236 h 1670957"/>
              <a:gd name="connsiteX26" fmla="*/ 1371600 w 1545772"/>
              <a:gd name="connsiteY26" fmla="*/ 1670957 h 1670957"/>
              <a:gd name="connsiteX27" fmla="*/ 1328057 w 1545772"/>
              <a:gd name="connsiteY27" fmla="*/ 1668236 h 1670957"/>
              <a:gd name="connsiteX28" fmla="*/ 1298122 w 1545772"/>
              <a:gd name="connsiteY28" fmla="*/ 1660072 h 1670957"/>
              <a:gd name="connsiteX29" fmla="*/ 1265465 w 1545772"/>
              <a:gd name="connsiteY29" fmla="*/ 1646464 h 1670957"/>
              <a:gd name="connsiteX30" fmla="*/ 1243693 w 1545772"/>
              <a:gd name="connsiteY30" fmla="*/ 1627414 h 1670957"/>
              <a:gd name="connsiteX31" fmla="*/ 1232807 w 1545772"/>
              <a:gd name="connsiteY31" fmla="*/ 1605643 h 1670957"/>
              <a:gd name="connsiteX32" fmla="*/ 1224643 w 1545772"/>
              <a:gd name="connsiteY32" fmla="*/ 1545772 h 1670957"/>
              <a:gd name="connsiteX33" fmla="*/ 1224643 w 1545772"/>
              <a:gd name="connsiteY33" fmla="*/ 1431472 h 1670957"/>
              <a:gd name="connsiteX34" fmla="*/ 1227365 w 1545772"/>
              <a:gd name="connsiteY34" fmla="*/ 1281793 h 1670957"/>
              <a:gd name="connsiteX35" fmla="*/ 1224643 w 1545772"/>
              <a:gd name="connsiteY35" fmla="*/ 789214 h 1670957"/>
              <a:gd name="connsiteX36" fmla="*/ 1230086 w 1545772"/>
              <a:gd name="connsiteY36" fmla="*/ 620486 h 1670957"/>
              <a:gd name="connsiteX37" fmla="*/ 1230086 w 1545772"/>
              <a:gd name="connsiteY37" fmla="*/ 299357 h 1670957"/>
              <a:gd name="connsiteX38" fmla="*/ 1219200 w 1545772"/>
              <a:gd name="connsiteY38" fmla="*/ 272143 h 1670957"/>
              <a:gd name="connsiteX39" fmla="*/ 1197429 w 1545772"/>
              <a:gd name="connsiteY39" fmla="*/ 247650 h 1670957"/>
              <a:gd name="connsiteX40" fmla="*/ 1162050 w 1545772"/>
              <a:gd name="connsiteY40" fmla="*/ 231322 h 1670957"/>
              <a:gd name="connsiteX41" fmla="*/ 1069522 w 1545772"/>
              <a:gd name="connsiteY41" fmla="*/ 242207 h 1670957"/>
              <a:gd name="connsiteX42" fmla="*/ 547007 w 1545772"/>
              <a:gd name="connsiteY42" fmla="*/ 318407 h 1670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45772" h="1670957">
                <a:moveTo>
                  <a:pt x="547007" y="318407"/>
                </a:moveTo>
                <a:lnTo>
                  <a:pt x="65315" y="391886"/>
                </a:lnTo>
                <a:lnTo>
                  <a:pt x="0" y="239486"/>
                </a:lnTo>
                <a:lnTo>
                  <a:pt x="321129" y="190500"/>
                </a:lnTo>
                <a:lnTo>
                  <a:pt x="922565" y="97972"/>
                </a:lnTo>
                <a:lnTo>
                  <a:pt x="1083129" y="70757"/>
                </a:lnTo>
                <a:lnTo>
                  <a:pt x="1115786" y="57150"/>
                </a:lnTo>
                <a:lnTo>
                  <a:pt x="1230086" y="0"/>
                </a:lnTo>
                <a:lnTo>
                  <a:pt x="1281793" y="19050"/>
                </a:lnTo>
                <a:lnTo>
                  <a:pt x="1328057" y="40822"/>
                </a:lnTo>
                <a:lnTo>
                  <a:pt x="1379765" y="70757"/>
                </a:lnTo>
                <a:lnTo>
                  <a:pt x="1436915" y="122464"/>
                </a:lnTo>
                <a:lnTo>
                  <a:pt x="1510393" y="193222"/>
                </a:lnTo>
                <a:lnTo>
                  <a:pt x="1537607" y="225879"/>
                </a:lnTo>
                <a:lnTo>
                  <a:pt x="1545772" y="253093"/>
                </a:lnTo>
                <a:lnTo>
                  <a:pt x="1540329" y="277586"/>
                </a:lnTo>
                <a:lnTo>
                  <a:pt x="1518557" y="315686"/>
                </a:lnTo>
                <a:lnTo>
                  <a:pt x="1472293" y="361950"/>
                </a:lnTo>
                <a:lnTo>
                  <a:pt x="1466850" y="623207"/>
                </a:lnTo>
                <a:lnTo>
                  <a:pt x="1464129" y="941614"/>
                </a:lnTo>
                <a:cubicBezTo>
                  <a:pt x="1463222" y="1020536"/>
                  <a:pt x="1462314" y="1099457"/>
                  <a:pt x="1461407" y="1178379"/>
                </a:cubicBezTo>
                <a:lnTo>
                  <a:pt x="1453243" y="1390650"/>
                </a:lnTo>
                <a:lnTo>
                  <a:pt x="1450522" y="1592036"/>
                </a:lnTo>
                <a:lnTo>
                  <a:pt x="1439636" y="1630136"/>
                </a:lnTo>
                <a:lnTo>
                  <a:pt x="1426029" y="1651907"/>
                </a:lnTo>
                <a:lnTo>
                  <a:pt x="1398815" y="1668236"/>
                </a:lnTo>
                <a:lnTo>
                  <a:pt x="1371600" y="1670957"/>
                </a:lnTo>
                <a:lnTo>
                  <a:pt x="1328057" y="1668236"/>
                </a:lnTo>
                <a:lnTo>
                  <a:pt x="1298122" y="1660072"/>
                </a:lnTo>
                <a:lnTo>
                  <a:pt x="1265465" y="1646464"/>
                </a:lnTo>
                <a:lnTo>
                  <a:pt x="1243693" y="1627414"/>
                </a:lnTo>
                <a:lnTo>
                  <a:pt x="1232807" y="1605643"/>
                </a:lnTo>
                <a:lnTo>
                  <a:pt x="1224643" y="1545772"/>
                </a:lnTo>
                <a:lnTo>
                  <a:pt x="1224643" y="1431472"/>
                </a:lnTo>
                <a:cubicBezTo>
                  <a:pt x="1225550" y="1381579"/>
                  <a:pt x="1226458" y="1331686"/>
                  <a:pt x="1227365" y="1281793"/>
                </a:cubicBezTo>
                <a:cubicBezTo>
                  <a:pt x="1226458" y="1117600"/>
                  <a:pt x="1225550" y="953407"/>
                  <a:pt x="1224643" y="789214"/>
                </a:cubicBezTo>
                <a:lnTo>
                  <a:pt x="1230086" y="620486"/>
                </a:lnTo>
                <a:lnTo>
                  <a:pt x="1230086" y="299357"/>
                </a:lnTo>
                <a:lnTo>
                  <a:pt x="1219200" y="272143"/>
                </a:lnTo>
                <a:lnTo>
                  <a:pt x="1197429" y="247650"/>
                </a:lnTo>
                <a:lnTo>
                  <a:pt x="1162050" y="231322"/>
                </a:lnTo>
                <a:lnTo>
                  <a:pt x="1069522" y="242207"/>
                </a:lnTo>
                <a:lnTo>
                  <a:pt x="547007" y="318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C747FD36-B856-480D-9024-CBA5B02EF60B}"/>
              </a:ext>
            </a:extLst>
          </p:cNvPr>
          <p:cNvSpPr/>
          <p:nvPr/>
        </p:nvSpPr>
        <p:spPr>
          <a:xfrm>
            <a:off x="4213225" y="4668838"/>
            <a:ext cx="1219200" cy="333375"/>
          </a:xfrm>
          <a:custGeom>
            <a:avLst/>
            <a:gdLst>
              <a:gd name="connsiteX0" fmla="*/ 423863 w 1219200"/>
              <a:gd name="connsiteY0" fmla="*/ 276225 h 333375"/>
              <a:gd name="connsiteX1" fmla="*/ 4763 w 1219200"/>
              <a:gd name="connsiteY1" fmla="*/ 333375 h 333375"/>
              <a:gd name="connsiteX2" fmla="*/ 0 w 1219200"/>
              <a:gd name="connsiteY2" fmla="*/ 173832 h 333375"/>
              <a:gd name="connsiteX3" fmla="*/ 350044 w 1219200"/>
              <a:gd name="connsiteY3" fmla="*/ 126207 h 333375"/>
              <a:gd name="connsiteX4" fmla="*/ 766763 w 1219200"/>
              <a:gd name="connsiteY4" fmla="*/ 64294 h 333375"/>
              <a:gd name="connsiteX5" fmla="*/ 1219200 w 1219200"/>
              <a:gd name="connsiteY5" fmla="*/ 0 h 333375"/>
              <a:gd name="connsiteX6" fmla="*/ 1216819 w 1219200"/>
              <a:gd name="connsiteY6" fmla="*/ 183357 h 333375"/>
              <a:gd name="connsiteX7" fmla="*/ 812007 w 1219200"/>
              <a:gd name="connsiteY7" fmla="*/ 230982 h 333375"/>
              <a:gd name="connsiteX8" fmla="*/ 423863 w 1219200"/>
              <a:gd name="connsiteY8" fmla="*/ 276225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" h="333375">
                <a:moveTo>
                  <a:pt x="423863" y="276225"/>
                </a:moveTo>
                <a:lnTo>
                  <a:pt x="4763" y="333375"/>
                </a:lnTo>
                <a:lnTo>
                  <a:pt x="0" y="173832"/>
                </a:lnTo>
                <a:lnTo>
                  <a:pt x="350044" y="126207"/>
                </a:lnTo>
                <a:lnTo>
                  <a:pt x="766763" y="64294"/>
                </a:lnTo>
                <a:lnTo>
                  <a:pt x="1219200" y="0"/>
                </a:lnTo>
                <a:cubicBezTo>
                  <a:pt x="1218406" y="61119"/>
                  <a:pt x="1217613" y="122238"/>
                  <a:pt x="1216819" y="183357"/>
                </a:cubicBezTo>
                <a:lnTo>
                  <a:pt x="812007" y="230982"/>
                </a:lnTo>
                <a:lnTo>
                  <a:pt x="423863" y="276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806A265-B816-4FB0-A270-494767C78B3A}"/>
              </a:ext>
            </a:extLst>
          </p:cNvPr>
          <p:cNvSpPr/>
          <p:nvPr/>
        </p:nvSpPr>
        <p:spPr>
          <a:xfrm>
            <a:off x="4191000" y="5319713"/>
            <a:ext cx="1238250" cy="282575"/>
          </a:xfrm>
          <a:custGeom>
            <a:avLst/>
            <a:gdLst>
              <a:gd name="connsiteX0" fmla="*/ 540544 w 1238250"/>
              <a:gd name="connsiteY0" fmla="*/ 226218 h 283368"/>
              <a:gd name="connsiteX1" fmla="*/ 7144 w 1238250"/>
              <a:gd name="connsiteY1" fmla="*/ 283368 h 283368"/>
              <a:gd name="connsiteX2" fmla="*/ 0 w 1238250"/>
              <a:gd name="connsiteY2" fmla="*/ 128587 h 283368"/>
              <a:gd name="connsiteX3" fmla="*/ 311944 w 1238250"/>
              <a:gd name="connsiteY3" fmla="*/ 95250 h 283368"/>
              <a:gd name="connsiteX4" fmla="*/ 935831 w 1238250"/>
              <a:gd name="connsiteY4" fmla="*/ 30956 h 283368"/>
              <a:gd name="connsiteX5" fmla="*/ 1238250 w 1238250"/>
              <a:gd name="connsiteY5" fmla="*/ 0 h 283368"/>
              <a:gd name="connsiteX6" fmla="*/ 1238250 w 1238250"/>
              <a:gd name="connsiteY6" fmla="*/ 166687 h 283368"/>
              <a:gd name="connsiteX7" fmla="*/ 890588 w 1238250"/>
              <a:gd name="connsiteY7" fmla="*/ 190500 h 283368"/>
              <a:gd name="connsiteX8" fmla="*/ 540544 w 1238250"/>
              <a:gd name="connsiteY8" fmla="*/ 226218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38250" h="283368">
                <a:moveTo>
                  <a:pt x="540544" y="226218"/>
                </a:moveTo>
                <a:lnTo>
                  <a:pt x="7144" y="283368"/>
                </a:lnTo>
                <a:lnTo>
                  <a:pt x="0" y="128587"/>
                </a:lnTo>
                <a:lnTo>
                  <a:pt x="311944" y="95250"/>
                </a:lnTo>
                <a:lnTo>
                  <a:pt x="935831" y="30956"/>
                </a:lnTo>
                <a:lnTo>
                  <a:pt x="1238250" y="0"/>
                </a:lnTo>
                <a:lnTo>
                  <a:pt x="1238250" y="166687"/>
                </a:lnTo>
                <a:lnTo>
                  <a:pt x="890588" y="190500"/>
                </a:lnTo>
                <a:lnTo>
                  <a:pt x="540544" y="2262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88E11F2-F0C1-464A-95EF-4E6F0454CE81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28738"/>
            <a:ext cx="4421187" cy="4826000"/>
            <a:chOff x="2643188" y="1481138"/>
            <a:chExt cx="4421187" cy="4826000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27FA2BB6-0812-4BC6-93AA-0C2552803378}"/>
                </a:ext>
              </a:extLst>
            </p:cNvPr>
            <p:cNvSpPr/>
            <p:nvPr/>
          </p:nvSpPr>
          <p:spPr>
            <a:xfrm>
              <a:off x="2643188" y="1524000"/>
              <a:ext cx="1184275" cy="1316038"/>
            </a:xfrm>
            <a:custGeom>
              <a:avLst/>
              <a:gdLst>
                <a:gd name="connsiteX0" fmla="*/ 985837 w 1183481"/>
                <a:gd name="connsiteY0" fmla="*/ 488156 h 1316831"/>
                <a:gd name="connsiteX1" fmla="*/ 819150 w 1183481"/>
                <a:gd name="connsiteY1" fmla="*/ 690563 h 1316831"/>
                <a:gd name="connsiteX2" fmla="*/ 752475 w 1183481"/>
                <a:gd name="connsiteY2" fmla="*/ 764381 h 1316831"/>
                <a:gd name="connsiteX3" fmla="*/ 671512 w 1183481"/>
                <a:gd name="connsiteY3" fmla="*/ 850106 h 1316831"/>
                <a:gd name="connsiteX4" fmla="*/ 559593 w 1183481"/>
                <a:gd name="connsiteY4" fmla="*/ 957263 h 1316831"/>
                <a:gd name="connsiteX5" fmla="*/ 476250 w 1183481"/>
                <a:gd name="connsiteY5" fmla="*/ 1028700 h 1316831"/>
                <a:gd name="connsiteX6" fmla="*/ 373856 w 1183481"/>
                <a:gd name="connsiteY6" fmla="*/ 1107281 h 1316831"/>
                <a:gd name="connsiteX7" fmla="*/ 264318 w 1183481"/>
                <a:gd name="connsiteY7" fmla="*/ 1188244 h 1316831"/>
                <a:gd name="connsiteX8" fmla="*/ 159543 w 1183481"/>
                <a:gd name="connsiteY8" fmla="*/ 1252538 h 1316831"/>
                <a:gd name="connsiteX9" fmla="*/ 90487 w 1183481"/>
                <a:gd name="connsiteY9" fmla="*/ 1290638 h 1316831"/>
                <a:gd name="connsiteX10" fmla="*/ 45243 w 1183481"/>
                <a:gd name="connsiteY10" fmla="*/ 1312069 h 1316831"/>
                <a:gd name="connsiteX11" fmla="*/ 19050 w 1183481"/>
                <a:gd name="connsiteY11" fmla="*/ 1316831 h 1316831"/>
                <a:gd name="connsiteX12" fmla="*/ 7143 w 1183481"/>
                <a:gd name="connsiteY12" fmla="*/ 1314450 h 1316831"/>
                <a:gd name="connsiteX13" fmla="*/ 0 w 1183481"/>
                <a:gd name="connsiteY13" fmla="*/ 1304925 h 1316831"/>
                <a:gd name="connsiteX14" fmla="*/ 4762 w 1183481"/>
                <a:gd name="connsiteY14" fmla="*/ 1285875 h 1316831"/>
                <a:gd name="connsiteX15" fmla="*/ 19050 w 1183481"/>
                <a:gd name="connsiteY15" fmla="*/ 1257300 h 1316831"/>
                <a:gd name="connsiteX16" fmla="*/ 33337 w 1183481"/>
                <a:gd name="connsiteY16" fmla="*/ 1240631 h 1316831"/>
                <a:gd name="connsiteX17" fmla="*/ 226218 w 1183481"/>
                <a:gd name="connsiteY17" fmla="*/ 1064419 h 1316831"/>
                <a:gd name="connsiteX18" fmla="*/ 338137 w 1183481"/>
                <a:gd name="connsiteY18" fmla="*/ 954881 h 1316831"/>
                <a:gd name="connsiteX19" fmla="*/ 423862 w 1183481"/>
                <a:gd name="connsiteY19" fmla="*/ 862013 h 1316831"/>
                <a:gd name="connsiteX20" fmla="*/ 504825 w 1183481"/>
                <a:gd name="connsiteY20" fmla="*/ 764381 h 1316831"/>
                <a:gd name="connsiteX21" fmla="*/ 607218 w 1183481"/>
                <a:gd name="connsiteY21" fmla="*/ 633413 h 1316831"/>
                <a:gd name="connsiteX22" fmla="*/ 688181 w 1183481"/>
                <a:gd name="connsiteY22" fmla="*/ 521494 h 1316831"/>
                <a:gd name="connsiteX23" fmla="*/ 745331 w 1183481"/>
                <a:gd name="connsiteY23" fmla="*/ 435769 h 1316831"/>
                <a:gd name="connsiteX24" fmla="*/ 785812 w 1183481"/>
                <a:gd name="connsiteY24" fmla="*/ 364331 h 1316831"/>
                <a:gd name="connsiteX25" fmla="*/ 807243 w 1183481"/>
                <a:gd name="connsiteY25" fmla="*/ 316706 h 1316831"/>
                <a:gd name="connsiteX26" fmla="*/ 821531 w 1183481"/>
                <a:gd name="connsiteY26" fmla="*/ 280988 h 1316831"/>
                <a:gd name="connsiteX27" fmla="*/ 826293 w 1183481"/>
                <a:gd name="connsiteY27" fmla="*/ 250031 h 1316831"/>
                <a:gd name="connsiteX28" fmla="*/ 826293 w 1183481"/>
                <a:gd name="connsiteY28" fmla="*/ 223838 h 1316831"/>
                <a:gd name="connsiteX29" fmla="*/ 821531 w 1183481"/>
                <a:gd name="connsiteY29" fmla="*/ 192881 h 1316831"/>
                <a:gd name="connsiteX30" fmla="*/ 814387 w 1183481"/>
                <a:gd name="connsiteY30" fmla="*/ 166688 h 1316831"/>
                <a:gd name="connsiteX31" fmla="*/ 795337 w 1183481"/>
                <a:gd name="connsiteY31" fmla="*/ 138113 h 1316831"/>
                <a:gd name="connsiteX32" fmla="*/ 769143 w 1183481"/>
                <a:gd name="connsiteY32" fmla="*/ 116681 h 1316831"/>
                <a:gd name="connsiteX33" fmla="*/ 745331 w 1183481"/>
                <a:gd name="connsiteY33" fmla="*/ 104775 h 1316831"/>
                <a:gd name="connsiteX34" fmla="*/ 723900 w 1183481"/>
                <a:gd name="connsiteY34" fmla="*/ 88106 h 1316831"/>
                <a:gd name="connsiteX35" fmla="*/ 704850 w 1183481"/>
                <a:gd name="connsiteY35" fmla="*/ 71438 h 1316831"/>
                <a:gd name="connsiteX36" fmla="*/ 690562 w 1183481"/>
                <a:gd name="connsiteY36" fmla="*/ 52388 h 1316831"/>
                <a:gd name="connsiteX37" fmla="*/ 688181 w 1183481"/>
                <a:gd name="connsiteY37" fmla="*/ 30956 h 1316831"/>
                <a:gd name="connsiteX38" fmla="*/ 697706 w 1183481"/>
                <a:gd name="connsiteY38" fmla="*/ 16669 h 1316831"/>
                <a:gd name="connsiteX39" fmla="*/ 721518 w 1183481"/>
                <a:gd name="connsiteY39" fmla="*/ 4763 h 1316831"/>
                <a:gd name="connsiteX40" fmla="*/ 795337 w 1183481"/>
                <a:gd name="connsiteY40" fmla="*/ 0 h 1316831"/>
                <a:gd name="connsiteX41" fmla="*/ 850106 w 1183481"/>
                <a:gd name="connsiteY41" fmla="*/ 4763 h 1316831"/>
                <a:gd name="connsiteX42" fmla="*/ 892968 w 1183481"/>
                <a:gd name="connsiteY42" fmla="*/ 14288 h 1316831"/>
                <a:gd name="connsiteX43" fmla="*/ 971550 w 1183481"/>
                <a:gd name="connsiteY43" fmla="*/ 42863 h 1316831"/>
                <a:gd name="connsiteX44" fmla="*/ 1059656 w 1183481"/>
                <a:gd name="connsiteY44" fmla="*/ 90488 h 1316831"/>
                <a:gd name="connsiteX45" fmla="*/ 1152525 w 1183481"/>
                <a:gd name="connsiteY45" fmla="*/ 140494 h 1316831"/>
                <a:gd name="connsiteX46" fmla="*/ 1169193 w 1183481"/>
                <a:gd name="connsiteY46" fmla="*/ 154781 h 1316831"/>
                <a:gd name="connsiteX47" fmla="*/ 1181100 w 1183481"/>
                <a:gd name="connsiteY47" fmla="*/ 176213 h 1316831"/>
                <a:gd name="connsiteX48" fmla="*/ 1183481 w 1183481"/>
                <a:gd name="connsiteY48" fmla="*/ 195263 h 1316831"/>
                <a:gd name="connsiteX49" fmla="*/ 1181100 w 1183481"/>
                <a:gd name="connsiteY49" fmla="*/ 223838 h 1316831"/>
                <a:gd name="connsiteX50" fmla="*/ 1164431 w 1183481"/>
                <a:gd name="connsiteY50" fmla="*/ 257175 h 1316831"/>
                <a:gd name="connsiteX51" fmla="*/ 985837 w 1183481"/>
                <a:gd name="connsiteY51" fmla="*/ 488156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83481" h="1316831">
                  <a:moveTo>
                    <a:pt x="985837" y="488156"/>
                  </a:moveTo>
                  <a:lnTo>
                    <a:pt x="819150" y="690563"/>
                  </a:lnTo>
                  <a:lnTo>
                    <a:pt x="752475" y="764381"/>
                  </a:lnTo>
                  <a:lnTo>
                    <a:pt x="671512" y="850106"/>
                  </a:lnTo>
                  <a:lnTo>
                    <a:pt x="559593" y="957263"/>
                  </a:lnTo>
                  <a:lnTo>
                    <a:pt x="476250" y="1028700"/>
                  </a:lnTo>
                  <a:lnTo>
                    <a:pt x="373856" y="1107281"/>
                  </a:lnTo>
                  <a:lnTo>
                    <a:pt x="264318" y="1188244"/>
                  </a:lnTo>
                  <a:lnTo>
                    <a:pt x="159543" y="1252538"/>
                  </a:lnTo>
                  <a:lnTo>
                    <a:pt x="90487" y="1290638"/>
                  </a:lnTo>
                  <a:lnTo>
                    <a:pt x="45243" y="1312069"/>
                  </a:lnTo>
                  <a:lnTo>
                    <a:pt x="19050" y="1316831"/>
                  </a:lnTo>
                  <a:lnTo>
                    <a:pt x="7143" y="1314450"/>
                  </a:lnTo>
                  <a:lnTo>
                    <a:pt x="0" y="1304925"/>
                  </a:lnTo>
                  <a:lnTo>
                    <a:pt x="4762" y="1285875"/>
                  </a:lnTo>
                  <a:lnTo>
                    <a:pt x="19050" y="1257300"/>
                  </a:lnTo>
                  <a:lnTo>
                    <a:pt x="33337" y="1240631"/>
                  </a:lnTo>
                  <a:lnTo>
                    <a:pt x="226218" y="1064419"/>
                  </a:lnTo>
                  <a:lnTo>
                    <a:pt x="338137" y="954881"/>
                  </a:lnTo>
                  <a:lnTo>
                    <a:pt x="423862" y="862013"/>
                  </a:lnTo>
                  <a:lnTo>
                    <a:pt x="504825" y="764381"/>
                  </a:lnTo>
                  <a:lnTo>
                    <a:pt x="607218" y="633413"/>
                  </a:lnTo>
                  <a:lnTo>
                    <a:pt x="688181" y="521494"/>
                  </a:lnTo>
                  <a:lnTo>
                    <a:pt x="745331" y="435769"/>
                  </a:lnTo>
                  <a:lnTo>
                    <a:pt x="785812" y="364331"/>
                  </a:lnTo>
                  <a:lnTo>
                    <a:pt x="807243" y="316706"/>
                  </a:lnTo>
                  <a:lnTo>
                    <a:pt x="821531" y="280988"/>
                  </a:lnTo>
                  <a:lnTo>
                    <a:pt x="826293" y="250031"/>
                  </a:lnTo>
                  <a:lnTo>
                    <a:pt x="826293" y="223838"/>
                  </a:lnTo>
                  <a:lnTo>
                    <a:pt x="821531" y="192881"/>
                  </a:lnTo>
                  <a:lnTo>
                    <a:pt x="814387" y="166688"/>
                  </a:lnTo>
                  <a:lnTo>
                    <a:pt x="795337" y="138113"/>
                  </a:lnTo>
                  <a:lnTo>
                    <a:pt x="769143" y="116681"/>
                  </a:lnTo>
                  <a:lnTo>
                    <a:pt x="745331" y="104775"/>
                  </a:lnTo>
                  <a:lnTo>
                    <a:pt x="723900" y="88106"/>
                  </a:lnTo>
                  <a:lnTo>
                    <a:pt x="704850" y="71438"/>
                  </a:lnTo>
                  <a:lnTo>
                    <a:pt x="690562" y="52388"/>
                  </a:lnTo>
                  <a:lnTo>
                    <a:pt x="688181" y="30956"/>
                  </a:lnTo>
                  <a:lnTo>
                    <a:pt x="697706" y="16669"/>
                  </a:lnTo>
                  <a:lnTo>
                    <a:pt x="721518" y="4763"/>
                  </a:lnTo>
                  <a:lnTo>
                    <a:pt x="795337" y="0"/>
                  </a:lnTo>
                  <a:lnTo>
                    <a:pt x="850106" y="4763"/>
                  </a:lnTo>
                  <a:lnTo>
                    <a:pt x="892968" y="14288"/>
                  </a:lnTo>
                  <a:lnTo>
                    <a:pt x="971550" y="42863"/>
                  </a:lnTo>
                  <a:lnTo>
                    <a:pt x="1059656" y="90488"/>
                  </a:lnTo>
                  <a:lnTo>
                    <a:pt x="1152525" y="140494"/>
                  </a:lnTo>
                  <a:lnTo>
                    <a:pt x="1169193" y="154781"/>
                  </a:lnTo>
                  <a:lnTo>
                    <a:pt x="1181100" y="176213"/>
                  </a:lnTo>
                  <a:lnTo>
                    <a:pt x="1183481" y="195263"/>
                  </a:lnTo>
                  <a:lnTo>
                    <a:pt x="1181100" y="223838"/>
                  </a:lnTo>
                  <a:lnTo>
                    <a:pt x="1164431" y="257175"/>
                  </a:lnTo>
                  <a:lnTo>
                    <a:pt x="985837" y="488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3A8FA737-D0F1-4215-9CCC-96B902C94056}"/>
                </a:ext>
              </a:extLst>
            </p:cNvPr>
            <p:cNvSpPr/>
            <p:nvPr/>
          </p:nvSpPr>
          <p:spPr>
            <a:xfrm>
              <a:off x="4779963" y="1481138"/>
              <a:ext cx="992187" cy="1073150"/>
            </a:xfrm>
            <a:custGeom>
              <a:avLst/>
              <a:gdLst>
                <a:gd name="connsiteX0" fmla="*/ 773906 w 992981"/>
                <a:gd name="connsiteY0" fmla="*/ 466725 h 1073943"/>
                <a:gd name="connsiteX1" fmla="*/ 707231 w 992981"/>
                <a:gd name="connsiteY1" fmla="*/ 552450 h 1073943"/>
                <a:gd name="connsiteX2" fmla="*/ 626269 w 992981"/>
                <a:gd name="connsiteY2" fmla="*/ 628650 h 1073943"/>
                <a:gd name="connsiteX3" fmla="*/ 533400 w 992981"/>
                <a:gd name="connsiteY3" fmla="*/ 721518 h 1073943"/>
                <a:gd name="connsiteX4" fmla="*/ 450056 w 992981"/>
                <a:gd name="connsiteY4" fmla="*/ 797718 h 1073943"/>
                <a:gd name="connsiteX5" fmla="*/ 364331 w 992981"/>
                <a:gd name="connsiteY5" fmla="*/ 866775 h 1073943"/>
                <a:gd name="connsiteX6" fmla="*/ 280987 w 992981"/>
                <a:gd name="connsiteY6" fmla="*/ 931068 h 1073943"/>
                <a:gd name="connsiteX7" fmla="*/ 169069 w 992981"/>
                <a:gd name="connsiteY7" fmla="*/ 1007268 h 1073943"/>
                <a:gd name="connsiteX8" fmla="*/ 80962 w 992981"/>
                <a:gd name="connsiteY8" fmla="*/ 1057275 h 1073943"/>
                <a:gd name="connsiteX9" fmla="*/ 47625 w 992981"/>
                <a:gd name="connsiteY9" fmla="*/ 1071562 h 1073943"/>
                <a:gd name="connsiteX10" fmla="*/ 26194 w 992981"/>
                <a:gd name="connsiteY10" fmla="*/ 1073943 h 1073943"/>
                <a:gd name="connsiteX11" fmla="*/ 7144 w 992981"/>
                <a:gd name="connsiteY11" fmla="*/ 1071562 h 1073943"/>
                <a:gd name="connsiteX12" fmla="*/ 0 w 992981"/>
                <a:gd name="connsiteY12" fmla="*/ 1062037 h 1073943"/>
                <a:gd name="connsiteX13" fmla="*/ 2381 w 992981"/>
                <a:gd name="connsiteY13" fmla="*/ 1035843 h 1073943"/>
                <a:gd name="connsiteX14" fmla="*/ 23812 w 992981"/>
                <a:gd name="connsiteY14" fmla="*/ 1004887 h 1073943"/>
                <a:gd name="connsiteX15" fmla="*/ 73819 w 992981"/>
                <a:gd name="connsiteY15" fmla="*/ 962025 h 1073943"/>
                <a:gd name="connsiteX16" fmla="*/ 176212 w 992981"/>
                <a:gd name="connsiteY16" fmla="*/ 864393 h 1073943"/>
                <a:gd name="connsiteX17" fmla="*/ 302419 w 992981"/>
                <a:gd name="connsiteY17" fmla="*/ 740568 h 1073943"/>
                <a:gd name="connsiteX18" fmla="*/ 409575 w 992981"/>
                <a:gd name="connsiteY18" fmla="*/ 616743 h 1073943"/>
                <a:gd name="connsiteX19" fmla="*/ 495300 w 992981"/>
                <a:gd name="connsiteY19" fmla="*/ 509587 h 1073943"/>
                <a:gd name="connsiteX20" fmla="*/ 578644 w 992981"/>
                <a:gd name="connsiteY20" fmla="*/ 390525 h 1073943"/>
                <a:gd name="connsiteX21" fmla="*/ 633412 w 992981"/>
                <a:gd name="connsiteY21" fmla="*/ 309562 h 1073943"/>
                <a:gd name="connsiteX22" fmla="*/ 650081 w 992981"/>
                <a:gd name="connsiteY22" fmla="*/ 276225 h 1073943"/>
                <a:gd name="connsiteX23" fmla="*/ 669131 w 992981"/>
                <a:gd name="connsiteY23" fmla="*/ 235743 h 1073943"/>
                <a:gd name="connsiteX24" fmla="*/ 673894 w 992981"/>
                <a:gd name="connsiteY24" fmla="*/ 214312 h 1073943"/>
                <a:gd name="connsiteX25" fmla="*/ 673894 w 992981"/>
                <a:gd name="connsiteY25" fmla="*/ 183356 h 1073943"/>
                <a:gd name="connsiteX26" fmla="*/ 666750 w 992981"/>
                <a:gd name="connsiteY26" fmla="*/ 157162 h 1073943"/>
                <a:gd name="connsiteX27" fmla="*/ 647700 w 992981"/>
                <a:gd name="connsiteY27" fmla="*/ 128587 h 1073943"/>
                <a:gd name="connsiteX28" fmla="*/ 616744 w 992981"/>
                <a:gd name="connsiteY28" fmla="*/ 100012 h 1073943"/>
                <a:gd name="connsiteX29" fmla="*/ 595312 w 992981"/>
                <a:gd name="connsiteY29" fmla="*/ 80962 h 1073943"/>
                <a:gd name="connsiteX30" fmla="*/ 576262 w 992981"/>
                <a:gd name="connsiteY30" fmla="*/ 61912 h 1073943"/>
                <a:gd name="connsiteX31" fmla="*/ 566737 w 992981"/>
                <a:gd name="connsiteY31" fmla="*/ 40481 h 1073943"/>
                <a:gd name="connsiteX32" fmla="*/ 571500 w 992981"/>
                <a:gd name="connsiteY32" fmla="*/ 21431 h 1073943"/>
                <a:gd name="connsiteX33" fmla="*/ 585787 w 992981"/>
                <a:gd name="connsiteY33" fmla="*/ 7143 h 1073943"/>
                <a:gd name="connsiteX34" fmla="*/ 614362 w 992981"/>
                <a:gd name="connsiteY34" fmla="*/ 0 h 1073943"/>
                <a:gd name="connsiteX35" fmla="*/ 671512 w 992981"/>
                <a:gd name="connsiteY35" fmla="*/ 4762 h 1073943"/>
                <a:gd name="connsiteX36" fmla="*/ 740569 w 992981"/>
                <a:gd name="connsiteY36" fmla="*/ 21431 h 1073943"/>
                <a:gd name="connsiteX37" fmla="*/ 795337 w 992981"/>
                <a:gd name="connsiteY37" fmla="*/ 57150 h 1073943"/>
                <a:gd name="connsiteX38" fmla="*/ 876300 w 992981"/>
                <a:gd name="connsiteY38" fmla="*/ 109537 h 1073943"/>
                <a:gd name="connsiteX39" fmla="*/ 919162 w 992981"/>
                <a:gd name="connsiteY39" fmla="*/ 140493 h 1073943"/>
                <a:gd name="connsiteX40" fmla="*/ 964406 w 992981"/>
                <a:gd name="connsiteY40" fmla="*/ 178593 h 1073943"/>
                <a:gd name="connsiteX41" fmla="*/ 981075 w 992981"/>
                <a:gd name="connsiteY41" fmla="*/ 197643 h 1073943"/>
                <a:gd name="connsiteX42" fmla="*/ 988219 w 992981"/>
                <a:gd name="connsiteY42" fmla="*/ 209550 h 1073943"/>
                <a:gd name="connsiteX43" fmla="*/ 992981 w 992981"/>
                <a:gd name="connsiteY43" fmla="*/ 230981 h 1073943"/>
                <a:gd name="connsiteX44" fmla="*/ 985837 w 992981"/>
                <a:gd name="connsiteY44" fmla="*/ 264318 h 1073943"/>
                <a:gd name="connsiteX45" fmla="*/ 969169 w 992981"/>
                <a:gd name="connsiteY45" fmla="*/ 290512 h 1073943"/>
                <a:gd name="connsiteX46" fmla="*/ 921544 w 992981"/>
                <a:gd name="connsiteY46" fmla="*/ 335756 h 1073943"/>
                <a:gd name="connsiteX47" fmla="*/ 876300 w 992981"/>
                <a:gd name="connsiteY47" fmla="*/ 369093 h 1073943"/>
                <a:gd name="connsiteX48" fmla="*/ 831056 w 992981"/>
                <a:gd name="connsiteY48" fmla="*/ 404812 h 1073943"/>
                <a:gd name="connsiteX49" fmla="*/ 773906 w 992981"/>
                <a:gd name="connsiteY49" fmla="*/ 466725 h 107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92981" h="1073943">
                  <a:moveTo>
                    <a:pt x="773906" y="466725"/>
                  </a:moveTo>
                  <a:lnTo>
                    <a:pt x="707231" y="552450"/>
                  </a:lnTo>
                  <a:lnTo>
                    <a:pt x="626269" y="628650"/>
                  </a:lnTo>
                  <a:lnTo>
                    <a:pt x="533400" y="721518"/>
                  </a:lnTo>
                  <a:lnTo>
                    <a:pt x="450056" y="797718"/>
                  </a:lnTo>
                  <a:lnTo>
                    <a:pt x="364331" y="866775"/>
                  </a:lnTo>
                  <a:lnTo>
                    <a:pt x="280987" y="931068"/>
                  </a:lnTo>
                  <a:lnTo>
                    <a:pt x="169069" y="1007268"/>
                  </a:lnTo>
                  <a:lnTo>
                    <a:pt x="80962" y="1057275"/>
                  </a:lnTo>
                  <a:lnTo>
                    <a:pt x="47625" y="1071562"/>
                  </a:lnTo>
                  <a:lnTo>
                    <a:pt x="26194" y="1073943"/>
                  </a:lnTo>
                  <a:lnTo>
                    <a:pt x="7144" y="1071562"/>
                  </a:lnTo>
                  <a:lnTo>
                    <a:pt x="0" y="1062037"/>
                  </a:lnTo>
                  <a:lnTo>
                    <a:pt x="2381" y="1035843"/>
                  </a:lnTo>
                  <a:lnTo>
                    <a:pt x="23812" y="1004887"/>
                  </a:lnTo>
                  <a:lnTo>
                    <a:pt x="73819" y="962025"/>
                  </a:lnTo>
                  <a:lnTo>
                    <a:pt x="176212" y="864393"/>
                  </a:lnTo>
                  <a:lnTo>
                    <a:pt x="302419" y="740568"/>
                  </a:lnTo>
                  <a:lnTo>
                    <a:pt x="409575" y="616743"/>
                  </a:lnTo>
                  <a:lnTo>
                    <a:pt x="495300" y="509587"/>
                  </a:lnTo>
                  <a:lnTo>
                    <a:pt x="578644" y="390525"/>
                  </a:lnTo>
                  <a:lnTo>
                    <a:pt x="633412" y="309562"/>
                  </a:lnTo>
                  <a:lnTo>
                    <a:pt x="650081" y="276225"/>
                  </a:lnTo>
                  <a:lnTo>
                    <a:pt x="669131" y="235743"/>
                  </a:lnTo>
                  <a:lnTo>
                    <a:pt x="673894" y="214312"/>
                  </a:lnTo>
                  <a:lnTo>
                    <a:pt x="673894" y="183356"/>
                  </a:lnTo>
                  <a:lnTo>
                    <a:pt x="666750" y="157162"/>
                  </a:lnTo>
                  <a:lnTo>
                    <a:pt x="647700" y="128587"/>
                  </a:lnTo>
                  <a:lnTo>
                    <a:pt x="616744" y="100012"/>
                  </a:lnTo>
                  <a:lnTo>
                    <a:pt x="595312" y="80962"/>
                  </a:lnTo>
                  <a:lnTo>
                    <a:pt x="576262" y="61912"/>
                  </a:lnTo>
                  <a:lnTo>
                    <a:pt x="566737" y="40481"/>
                  </a:lnTo>
                  <a:lnTo>
                    <a:pt x="571500" y="21431"/>
                  </a:lnTo>
                  <a:lnTo>
                    <a:pt x="585787" y="7143"/>
                  </a:lnTo>
                  <a:lnTo>
                    <a:pt x="614362" y="0"/>
                  </a:lnTo>
                  <a:lnTo>
                    <a:pt x="671512" y="4762"/>
                  </a:lnTo>
                  <a:lnTo>
                    <a:pt x="740569" y="21431"/>
                  </a:lnTo>
                  <a:lnTo>
                    <a:pt x="795337" y="57150"/>
                  </a:lnTo>
                  <a:lnTo>
                    <a:pt x="876300" y="109537"/>
                  </a:lnTo>
                  <a:lnTo>
                    <a:pt x="919162" y="140493"/>
                  </a:lnTo>
                  <a:lnTo>
                    <a:pt x="964406" y="178593"/>
                  </a:lnTo>
                  <a:lnTo>
                    <a:pt x="981075" y="197643"/>
                  </a:lnTo>
                  <a:lnTo>
                    <a:pt x="988219" y="209550"/>
                  </a:lnTo>
                  <a:lnTo>
                    <a:pt x="992981" y="230981"/>
                  </a:lnTo>
                  <a:lnTo>
                    <a:pt x="985837" y="264318"/>
                  </a:lnTo>
                  <a:lnTo>
                    <a:pt x="969169" y="290512"/>
                  </a:lnTo>
                  <a:lnTo>
                    <a:pt x="921544" y="335756"/>
                  </a:lnTo>
                  <a:lnTo>
                    <a:pt x="876300" y="369093"/>
                  </a:lnTo>
                  <a:lnTo>
                    <a:pt x="831056" y="404812"/>
                  </a:lnTo>
                  <a:lnTo>
                    <a:pt x="773906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FE65A880-542F-4362-B4CA-6AC95CC70C06}"/>
                </a:ext>
              </a:extLst>
            </p:cNvPr>
            <p:cNvSpPr/>
            <p:nvPr/>
          </p:nvSpPr>
          <p:spPr>
            <a:xfrm>
              <a:off x="5291138" y="2728913"/>
              <a:ext cx="366712" cy="1323975"/>
            </a:xfrm>
            <a:custGeom>
              <a:avLst/>
              <a:gdLst>
                <a:gd name="connsiteX0" fmla="*/ 142875 w 366712"/>
                <a:gd name="connsiteY0" fmla="*/ 695325 h 1323975"/>
                <a:gd name="connsiteX1" fmla="*/ 142875 w 366712"/>
                <a:gd name="connsiteY1" fmla="*/ 342900 h 1323975"/>
                <a:gd name="connsiteX2" fmla="*/ 138112 w 366712"/>
                <a:gd name="connsiteY2" fmla="*/ 242887 h 1323975"/>
                <a:gd name="connsiteX3" fmla="*/ 128587 w 366712"/>
                <a:gd name="connsiteY3" fmla="*/ 197643 h 1323975"/>
                <a:gd name="connsiteX4" fmla="*/ 116681 w 366712"/>
                <a:gd name="connsiteY4" fmla="*/ 157162 h 1323975"/>
                <a:gd name="connsiteX5" fmla="*/ 97631 w 366712"/>
                <a:gd name="connsiteY5" fmla="*/ 123825 h 1323975"/>
                <a:gd name="connsiteX6" fmla="*/ 80962 w 366712"/>
                <a:gd name="connsiteY6" fmla="*/ 104775 h 1323975"/>
                <a:gd name="connsiteX7" fmla="*/ 50006 w 366712"/>
                <a:gd name="connsiteY7" fmla="*/ 83343 h 1323975"/>
                <a:gd name="connsiteX8" fmla="*/ 21431 w 366712"/>
                <a:gd name="connsiteY8" fmla="*/ 69056 h 1323975"/>
                <a:gd name="connsiteX9" fmla="*/ 7143 w 366712"/>
                <a:gd name="connsiteY9" fmla="*/ 57150 h 1323975"/>
                <a:gd name="connsiteX10" fmla="*/ 0 w 366712"/>
                <a:gd name="connsiteY10" fmla="*/ 35718 h 1323975"/>
                <a:gd name="connsiteX11" fmla="*/ 2381 w 366712"/>
                <a:gd name="connsiteY11" fmla="*/ 21431 h 1323975"/>
                <a:gd name="connsiteX12" fmla="*/ 16668 w 366712"/>
                <a:gd name="connsiteY12" fmla="*/ 7143 h 1323975"/>
                <a:gd name="connsiteX13" fmla="*/ 54768 w 366712"/>
                <a:gd name="connsiteY13" fmla="*/ 0 h 1323975"/>
                <a:gd name="connsiteX14" fmla="*/ 104775 w 366712"/>
                <a:gd name="connsiteY14" fmla="*/ 4762 h 1323975"/>
                <a:gd name="connsiteX15" fmla="*/ 171450 w 366712"/>
                <a:gd name="connsiteY15" fmla="*/ 16668 h 1323975"/>
                <a:gd name="connsiteX16" fmla="*/ 211931 w 366712"/>
                <a:gd name="connsiteY16" fmla="*/ 30956 h 1323975"/>
                <a:gd name="connsiteX17" fmla="*/ 257175 w 366712"/>
                <a:gd name="connsiteY17" fmla="*/ 54768 h 1323975"/>
                <a:gd name="connsiteX18" fmla="*/ 292893 w 366712"/>
                <a:gd name="connsiteY18" fmla="*/ 80962 h 1323975"/>
                <a:gd name="connsiteX19" fmla="*/ 323850 w 366712"/>
                <a:gd name="connsiteY19" fmla="*/ 109537 h 1323975"/>
                <a:gd name="connsiteX20" fmla="*/ 345281 w 366712"/>
                <a:gd name="connsiteY20" fmla="*/ 204787 h 1323975"/>
                <a:gd name="connsiteX21" fmla="*/ 342900 w 366712"/>
                <a:gd name="connsiteY21" fmla="*/ 538162 h 1323975"/>
                <a:gd name="connsiteX22" fmla="*/ 364331 w 366712"/>
                <a:gd name="connsiteY22" fmla="*/ 652462 h 1323975"/>
                <a:gd name="connsiteX23" fmla="*/ 366712 w 366712"/>
                <a:gd name="connsiteY23" fmla="*/ 1002506 h 1323975"/>
                <a:gd name="connsiteX24" fmla="*/ 364331 w 366712"/>
                <a:gd name="connsiteY24" fmla="*/ 1114425 h 1323975"/>
                <a:gd name="connsiteX25" fmla="*/ 357187 w 366712"/>
                <a:gd name="connsiteY25" fmla="*/ 1173956 h 1323975"/>
                <a:gd name="connsiteX26" fmla="*/ 345281 w 366712"/>
                <a:gd name="connsiteY26" fmla="*/ 1233487 h 1323975"/>
                <a:gd name="connsiteX27" fmla="*/ 328612 w 366712"/>
                <a:gd name="connsiteY27" fmla="*/ 1276350 h 1323975"/>
                <a:gd name="connsiteX28" fmla="*/ 304800 w 366712"/>
                <a:gd name="connsiteY28" fmla="*/ 1307306 h 1323975"/>
                <a:gd name="connsiteX29" fmla="*/ 280987 w 366712"/>
                <a:gd name="connsiteY29" fmla="*/ 1321593 h 1323975"/>
                <a:gd name="connsiteX30" fmla="*/ 261937 w 366712"/>
                <a:gd name="connsiteY30" fmla="*/ 1323975 h 1323975"/>
                <a:gd name="connsiteX31" fmla="*/ 235743 w 366712"/>
                <a:gd name="connsiteY31" fmla="*/ 1321593 h 1323975"/>
                <a:gd name="connsiteX32" fmla="*/ 219075 w 366712"/>
                <a:gd name="connsiteY32" fmla="*/ 1309687 h 1323975"/>
                <a:gd name="connsiteX33" fmla="*/ 202406 w 366712"/>
                <a:gd name="connsiteY33" fmla="*/ 1285875 h 1323975"/>
                <a:gd name="connsiteX34" fmla="*/ 178593 w 366712"/>
                <a:gd name="connsiteY34" fmla="*/ 1238250 h 1323975"/>
                <a:gd name="connsiteX35" fmla="*/ 152400 w 366712"/>
                <a:gd name="connsiteY35" fmla="*/ 1159668 h 1323975"/>
                <a:gd name="connsiteX36" fmla="*/ 142875 w 366712"/>
                <a:gd name="connsiteY36" fmla="*/ 1097756 h 1323975"/>
                <a:gd name="connsiteX37" fmla="*/ 142875 w 366712"/>
                <a:gd name="connsiteY37" fmla="*/ 6953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712" h="1323975">
                  <a:moveTo>
                    <a:pt x="142875" y="695325"/>
                  </a:moveTo>
                  <a:lnTo>
                    <a:pt x="142875" y="342900"/>
                  </a:lnTo>
                  <a:lnTo>
                    <a:pt x="138112" y="242887"/>
                  </a:lnTo>
                  <a:lnTo>
                    <a:pt x="128587" y="197643"/>
                  </a:lnTo>
                  <a:lnTo>
                    <a:pt x="116681" y="157162"/>
                  </a:lnTo>
                  <a:lnTo>
                    <a:pt x="97631" y="123825"/>
                  </a:lnTo>
                  <a:lnTo>
                    <a:pt x="80962" y="104775"/>
                  </a:lnTo>
                  <a:lnTo>
                    <a:pt x="50006" y="8334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21431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4775" y="4762"/>
                  </a:lnTo>
                  <a:lnTo>
                    <a:pt x="171450" y="16668"/>
                  </a:lnTo>
                  <a:lnTo>
                    <a:pt x="211931" y="30956"/>
                  </a:lnTo>
                  <a:lnTo>
                    <a:pt x="257175" y="54768"/>
                  </a:lnTo>
                  <a:lnTo>
                    <a:pt x="292893" y="80962"/>
                  </a:lnTo>
                  <a:lnTo>
                    <a:pt x="323850" y="109537"/>
                  </a:lnTo>
                  <a:lnTo>
                    <a:pt x="345281" y="204787"/>
                  </a:lnTo>
                  <a:cubicBezTo>
                    <a:pt x="344487" y="315912"/>
                    <a:pt x="343694" y="427037"/>
                    <a:pt x="342900" y="538162"/>
                  </a:cubicBezTo>
                  <a:lnTo>
                    <a:pt x="364331" y="652462"/>
                  </a:lnTo>
                  <a:cubicBezTo>
                    <a:pt x="365125" y="769143"/>
                    <a:pt x="365918" y="885825"/>
                    <a:pt x="366712" y="1002506"/>
                  </a:cubicBezTo>
                  <a:cubicBezTo>
                    <a:pt x="365918" y="1039812"/>
                    <a:pt x="365125" y="1077119"/>
                    <a:pt x="364331" y="1114425"/>
                  </a:cubicBezTo>
                  <a:lnTo>
                    <a:pt x="357187" y="1173956"/>
                  </a:lnTo>
                  <a:lnTo>
                    <a:pt x="345281" y="1233487"/>
                  </a:lnTo>
                  <a:lnTo>
                    <a:pt x="328612" y="1276350"/>
                  </a:lnTo>
                  <a:lnTo>
                    <a:pt x="304800" y="1307306"/>
                  </a:lnTo>
                  <a:lnTo>
                    <a:pt x="280987" y="1321593"/>
                  </a:lnTo>
                  <a:lnTo>
                    <a:pt x="261937" y="1323975"/>
                  </a:lnTo>
                  <a:cubicBezTo>
                    <a:pt x="237335" y="1321514"/>
                    <a:pt x="246102" y="1321593"/>
                    <a:pt x="235743" y="1321593"/>
                  </a:cubicBezTo>
                  <a:lnTo>
                    <a:pt x="219075" y="1309687"/>
                  </a:lnTo>
                  <a:lnTo>
                    <a:pt x="202406" y="1285875"/>
                  </a:lnTo>
                  <a:lnTo>
                    <a:pt x="178593" y="1238250"/>
                  </a:lnTo>
                  <a:lnTo>
                    <a:pt x="152400" y="1159668"/>
                  </a:lnTo>
                  <a:lnTo>
                    <a:pt x="142875" y="1097756"/>
                  </a:lnTo>
                  <a:lnTo>
                    <a:pt x="142875" y="6953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5">
              <a:extLst>
                <a:ext uri="{FF2B5EF4-FFF2-40B4-BE49-F238E27FC236}">
                  <a16:creationId xmlns:a16="http://schemas.microsoft.com/office/drawing/2014/main" id="{AA77B501-25BD-4B04-880E-44BAB09C7C36}"/>
                </a:ext>
              </a:extLst>
            </p:cNvPr>
            <p:cNvSpPr/>
            <p:nvPr/>
          </p:nvSpPr>
          <p:spPr>
            <a:xfrm>
              <a:off x="4095750" y="4335463"/>
              <a:ext cx="334963" cy="1571625"/>
            </a:xfrm>
            <a:custGeom>
              <a:avLst/>
              <a:gdLst>
                <a:gd name="connsiteX0" fmla="*/ 131364 w 334851"/>
                <a:gd name="connsiteY0" fmla="*/ 703187 h 1571223"/>
                <a:gd name="connsiteX1" fmla="*/ 131364 w 334851"/>
                <a:gd name="connsiteY1" fmla="*/ 486821 h 1571223"/>
                <a:gd name="connsiteX2" fmla="*/ 131364 w 334851"/>
                <a:gd name="connsiteY2" fmla="*/ 378639 h 1571223"/>
                <a:gd name="connsiteX3" fmla="*/ 128789 w 334851"/>
                <a:gd name="connsiteY3" fmla="*/ 309093 h 1571223"/>
                <a:gd name="connsiteX4" fmla="*/ 123637 w 334851"/>
                <a:gd name="connsiteY4" fmla="*/ 273032 h 1571223"/>
                <a:gd name="connsiteX5" fmla="*/ 105607 w 334851"/>
                <a:gd name="connsiteY5" fmla="*/ 193183 h 1571223"/>
                <a:gd name="connsiteX6" fmla="*/ 79849 w 334851"/>
                <a:gd name="connsiteY6" fmla="*/ 131365 h 1571223"/>
                <a:gd name="connsiteX7" fmla="*/ 28334 w 334851"/>
                <a:gd name="connsiteY7" fmla="*/ 59243 h 1571223"/>
                <a:gd name="connsiteX8" fmla="*/ 7727 w 334851"/>
                <a:gd name="connsiteY8" fmla="*/ 38637 h 1571223"/>
                <a:gd name="connsiteX9" fmla="*/ 0 w 334851"/>
                <a:gd name="connsiteY9" fmla="*/ 23182 h 1571223"/>
                <a:gd name="connsiteX10" fmla="*/ 2576 w 334851"/>
                <a:gd name="connsiteY10" fmla="*/ 7727 h 1571223"/>
                <a:gd name="connsiteX11" fmla="*/ 10303 w 334851"/>
                <a:gd name="connsiteY11" fmla="*/ 0 h 1571223"/>
                <a:gd name="connsiteX12" fmla="*/ 41212 w 334851"/>
                <a:gd name="connsiteY12" fmla="*/ 0 h 1571223"/>
                <a:gd name="connsiteX13" fmla="*/ 100455 w 334851"/>
                <a:gd name="connsiteY13" fmla="*/ 2576 h 1571223"/>
                <a:gd name="connsiteX14" fmla="*/ 157122 w 334851"/>
                <a:gd name="connsiteY14" fmla="*/ 12879 h 1571223"/>
                <a:gd name="connsiteX15" fmla="*/ 206062 w 334851"/>
                <a:gd name="connsiteY15" fmla="*/ 30909 h 1571223"/>
                <a:gd name="connsiteX16" fmla="*/ 262729 w 334851"/>
                <a:gd name="connsiteY16" fmla="*/ 59243 h 1571223"/>
                <a:gd name="connsiteX17" fmla="*/ 303941 w 334851"/>
                <a:gd name="connsiteY17" fmla="*/ 87576 h 1571223"/>
                <a:gd name="connsiteX18" fmla="*/ 329699 w 334851"/>
                <a:gd name="connsiteY18" fmla="*/ 115910 h 1571223"/>
                <a:gd name="connsiteX19" fmla="*/ 334851 w 334851"/>
                <a:gd name="connsiteY19" fmla="*/ 218941 h 1571223"/>
                <a:gd name="connsiteX20" fmla="*/ 332275 w 334851"/>
                <a:gd name="connsiteY20" fmla="*/ 656823 h 1571223"/>
                <a:gd name="connsiteX21" fmla="*/ 334851 w 334851"/>
                <a:gd name="connsiteY21" fmla="*/ 793339 h 1571223"/>
                <a:gd name="connsiteX22" fmla="*/ 334851 w 334851"/>
                <a:gd name="connsiteY22" fmla="*/ 1259554 h 1571223"/>
                <a:gd name="connsiteX23" fmla="*/ 311669 w 334851"/>
                <a:gd name="connsiteY23" fmla="*/ 1414100 h 1571223"/>
                <a:gd name="connsiteX24" fmla="*/ 270456 w 334851"/>
                <a:gd name="connsiteY24" fmla="*/ 1488798 h 1571223"/>
                <a:gd name="connsiteX25" fmla="*/ 236971 w 334851"/>
                <a:gd name="connsiteY25" fmla="*/ 1535162 h 1571223"/>
                <a:gd name="connsiteX26" fmla="*/ 208638 w 334851"/>
                <a:gd name="connsiteY26" fmla="*/ 1563495 h 1571223"/>
                <a:gd name="connsiteX27" fmla="*/ 190607 w 334851"/>
                <a:gd name="connsiteY27" fmla="*/ 1571223 h 1571223"/>
                <a:gd name="connsiteX28" fmla="*/ 164850 w 334851"/>
                <a:gd name="connsiteY28" fmla="*/ 1568647 h 1571223"/>
                <a:gd name="connsiteX29" fmla="*/ 139092 w 334851"/>
                <a:gd name="connsiteY29" fmla="*/ 1555768 h 1571223"/>
                <a:gd name="connsiteX30" fmla="*/ 105607 w 334851"/>
                <a:gd name="connsiteY30" fmla="*/ 1517131 h 1571223"/>
                <a:gd name="connsiteX31" fmla="*/ 85001 w 334851"/>
                <a:gd name="connsiteY31" fmla="*/ 1468192 h 1571223"/>
                <a:gd name="connsiteX32" fmla="*/ 69546 w 334851"/>
                <a:gd name="connsiteY32" fmla="*/ 1396070 h 1571223"/>
                <a:gd name="connsiteX33" fmla="*/ 66970 w 334851"/>
                <a:gd name="connsiteY33" fmla="*/ 1313645 h 1571223"/>
                <a:gd name="connsiteX34" fmla="*/ 79849 w 334851"/>
                <a:gd name="connsiteY34" fmla="*/ 1220917 h 1571223"/>
                <a:gd name="connsiteX35" fmla="*/ 100455 w 334851"/>
                <a:gd name="connsiteY35" fmla="*/ 1056068 h 1571223"/>
                <a:gd name="connsiteX36" fmla="*/ 123637 w 334851"/>
                <a:gd name="connsiteY36" fmla="*/ 865460 h 1571223"/>
                <a:gd name="connsiteX37" fmla="*/ 131364 w 334851"/>
                <a:gd name="connsiteY37" fmla="*/ 703187 h 15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4851" h="1571223">
                  <a:moveTo>
                    <a:pt x="131364" y="703187"/>
                  </a:moveTo>
                  <a:lnTo>
                    <a:pt x="131364" y="486821"/>
                  </a:lnTo>
                  <a:lnTo>
                    <a:pt x="131364" y="378639"/>
                  </a:lnTo>
                  <a:cubicBezTo>
                    <a:pt x="130506" y="355457"/>
                    <a:pt x="129647" y="332275"/>
                    <a:pt x="128789" y="309093"/>
                  </a:cubicBezTo>
                  <a:lnTo>
                    <a:pt x="123637" y="273032"/>
                  </a:lnTo>
                  <a:lnTo>
                    <a:pt x="105607" y="193183"/>
                  </a:lnTo>
                  <a:lnTo>
                    <a:pt x="79849" y="131365"/>
                  </a:lnTo>
                  <a:lnTo>
                    <a:pt x="28334" y="59243"/>
                  </a:lnTo>
                  <a:lnTo>
                    <a:pt x="7727" y="38637"/>
                  </a:lnTo>
                  <a:lnTo>
                    <a:pt x="0" y="23182"/>
                  </a:lnTo>
                  <a:lnTo>
                    <a:pt x="2576" y="7727"/>
                  </a:lnTo>
                  <a:lnTo>
                    <a:pt x="10303" y="0"/>
                  </a:lnTo>
                  <a:lnTo>
                    <a:pt x="41212" y="0"/>
                  </a:lnTo>
                  <a:lnTo>
                    <a:pt x="100455" y="2576"/>
                  </a:lnTo>
                  <a:lnTo>
                    <a:pt x="157122" y="12879"/>
                  </a:lnTo>
                  <a:lnTo>
                    <a:pt x="206062" y="30909"/>
                  </a:lnTo>
                  <a:lnTo>
                    <a:pt x="262729" y="59243"/>
                  </a:lnTo>
                  <a:lnTo>
                    <a:pt x="303941" y="87576"/>
                  </a:lnTo>
                  <a:lnTo>
                    <a:pt x="329699" y="115910"/>
                  </a:lnTo>
                  <a:lnTo>
                    <a:pt x="334851" y="218941"/>
                  </a:lnTo>
                  <a:cubicBezTo>
                    <a:pt x="333992" y="364902"/>
                    <a:pt x="333134" y="510862"/>
                    <a:pt x="332275" y="656823"/>
                  </a:cubicBezTo>
                  <a:cubicBezTo>
                    <a:pt x="333134" y="702328"/>
                    <a:pt x="333992" y="747834"/>
                    <a:pt x="334851" y="793339"/>
                  </a:cubicBezTo>
                  <a:lnTo>
                    <a:pt x="334851" y="1259554"/>
                  </a:lnTo>
                  <a:lnTo>
                    <a:pt x="311669" y="1414100"/>
                  </a:lnTo>
                  <a:lnTo>
                    <a:pt x="270456" y="1488798"/>
                  </a:lnTo>
                  <a:lnTo>
                    <a:pt x="236971" y="1535162"/>
                  </a:lnTo>
                  <a:lnTo>
                    <a:pt x="208638" y="1563495"/>
                  </a:lnTo>
                  <a:lnTo>
                    <a:pt x="190607" y="1571223"/>
                  </a:lnTo>
                  <a:lnTo>
                    <a:pt x="164850" y="1568647"/>
                  </a:lnTo>
                  <a:lnTo>
                    <a:pt x="139092" y="1555768"/>
                  </a:lnTo>
                  <a:lnTo>
                    <a:pt x="105607" y="1517131"/>
                  </a:lnTo>
                  <a:lnTo>
                    <a:pt x="85001" y="1468192"/>
                  </a:lnTo>
                  <a:lnTo>
                    <a:pt x="69546" y="1396070"/>
                  </a:lnTo>
                  <a:cubicBezTo>
                    <a:pt x="68687" y="1368595"/>
                    <a:pt x="67829" y="1341120"/>
                    <a:pt x="66970" y="1313645"/>
                  </a:cubicBezTo>
                  <a:lnTo>
                    <a:pt x="79849" y="1220917"/>
                  </a:lnTo>
                  <a:lnTo>
                    <a:pt x="100455" y="1056068"/>
                  </a:lnTo>
                  <a:lnTo>
                    <a:pt x="123637" y="865460"/>
                  </a:lnTo>
                  <a:lnTo>
                    <a:pt x="131364" y="703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8">
              <a:extLst>
                <a:ext uri="{FF2B5EF4-FFF2-40B4-BE49-F238E27FC236}">
                  <a16:creationId xmlns:a16="http://schemas.microsoft.com/office/drawing/2014/main" id="{4BB62F1D-C9A2-4344-A028-F271B12A9918}"/>
                </a:ext>
              </a:extLst>
            </p:cNvPr>
            <p:cNvSpPr/>
            <p:nvPr/>
          </p:nvSpPr>
          <p:spPr>
            <a:xfrm rot="16200000">
              <a:off x="1713706" y="4383882"/>
              <a:ext cx="3121025" cy="350838"/>
            </a:xfrm>
            <a:custGeom>
              <a:avLst/>
              <a:gdLst>
                <a:gd name="connsiteX0" fmla="*/ 1572076 w 3121075"/>
                <a:gd name="connsiteY0" fmla="*/ 331723 h 351915"/>
                <a:gd name="connsiteX1" fmla="*/ 1099011 w 3121075"/>
                <a:gd name="connsiteY1" fmla="*/ 314416 h 351915"/>
                <a:gd name="connsiteX2" fmla="*/ 744212 w 3121075"/>
                <a:gd name="connsiteY2" fmla="*/ 299993 h 351915"/>
                <a:gd name="connsiteX3" fmla="*/ 400952 w 3121075"/>
                <a:gd name="connsiteY3" fmla="*/ 285570 h 351915"/>
                <a:gd name="connsiteX4" fmla="*/ 193265 w 3121075"/>
                <a:gd name="connsiteY4" fmla="*/ 279801 h 351915"/>
                <a:gd name="connsiteX5" fmla="*/ 152881 w 3121075"/>
                <a:gd name="connsiteY5" fmla="*/ 274032 h 351915"/>
                <a:gd name="connsiteX6" fmla="*/ 98075 w 3121075"/>
                <a:gd name="connsiteY6" fmla="*/ 256725 h 351915"/>
                <a:gd name="connsiteX7" fmla="*/ 43269 w 3121075"/>
                <a:gd name="connsiteY7" fmla="*/ 224995 h 351915"/>
                <a:gd name="connsiteX8" fmla="*/ 11539 w 3121075"/>
                <a:gd name="connsiteY8" fmla="*/ 199034 h 351915"/>
                <a:gd name="connsiteX9" fmla="*/ 0 w 3121075"/>
                <a:gd name="connsiteY9" fmla="*/ 178842 h 351915"/>
                <a:gd name="connsiteX10" fmla="*/ 2885 w 3121075"/>
                <a:gd name="connsiteY10" fmla="*/ 149997 h 351915"/>
                <a:gd name="connsiteX11" fmla="*/ 31730 w 3121075"/>
                <a:gd name="connsiteY11" fmla="*/ 109613 h 351915"/>
                <a:gd name="connsiteX12" fmla="*/ 63460 w 3121075"/>
                <a:gd name="connsiteY12" fmla="*/ 80768 h 351915"/>
                <a:gd name="connsiteX13" fmla="*/ 100959 w 3121075"/>
                <a:gd name="connsiteY13" fmla="*/ 66345 h 351915"/>
                <a:gd name="connsiteX14" fmla="*/ 152881 w 3121075"/>
                <a:gd name="connsiteY14" fmla="*/ 49038 h 351915"/>
                <a:gd name="connsiteX15" fmla="*/ 248071 w 3121075"/>
                <a:gd name="connsiteY15" fmla="*/ 20192 h 351915"/>
                <a:gd name="connsiteX16" fmla="*/ 360568 w 3121075"/>
                <a:gd name="connsiteY16" fmla="*/ 8654 h 351915"/>
                <a:gd name="connsiteX17" fmla="*/ 501911 w 3121075"/>
                <a:gd name="connsiteY17" fmla="*/ 14423 h 351915"/>
                <a:gd name="connsiteX18" fmla="*/ 801903 w 3121075"/>
                <a:gd name="connsiteY18" fmla="*/ 43269 h 351915"/>
                <a:gd name="connsiteX19" fmla="*/ 1249007 w 3121075"/>
                <a:gd name="connsiteY19" fmla="*/ 80768 h 351915"/>
                <a:gd name="connsiteX20" fmla="*/ 1615344 w 3121075"/>
                <a:gd name="connsiteY20" fmla="*/ 106728 h 351915"/>
                <a:gd name="connsiteX21" fmla="*/ 1952836 w 3121075"/>
                <a:gd name="connsiteY21" fmla="*/ 126920 h 351915"/>
                <a:gd name="connsiteX22" fmla="*/ 2223983 w 3121075"/>
                <a:gd name="connsiteY22" fmla="*/ 141343 h 351915"/>
                <a:gd name="connsiteX23" fmla="*/ 2454746 w 3121075"/>
                <a:gd name="connsiteY23" fmla="*/ 147112 h 351915"/>
                <a:gd name="connsiteX24" fmla="*/ 2590320 w 3121075"/>
                <a:gd name="connsiteY24" fmla="*/ 149997 h 351915"/>
                <a:gd name="connsiteX25" fmla="*/ 2694163 w 3121075"/>
                <a:gd name="connsiteY25" fmla="*/ 144228 h 351915"/>
                <a:gd name="connsiteX26" fmla="*/ 2795122 w 3121075"/>
                <a:gd name="connsiteY26" fmla="*/ 132689 h 351915"/>
                <a:gd name="connsiteX27" fmla="*/ 2861467 w 3121075"/>
                <a:gd name="connsiteY27" fmla="*/ 118267 h 351915"/>
                <a:gd name="connsiteX28" fmla="*/ 2922042 w 3121075"/>
                <a:gd name="connsiteY28" fmla="*/ 100959 h 351915"/>
                <a:gd name="connsiteX29" fmla="*/ 2999925 w 3121075"/>
                <a:gd name="connsiteY29" fmla="*/ 69229 h 351915"/>
                <a:gd name="connsiteX30" fmla="*/ 3057616 w 3121075"/>
                <a:gd name="connsiteY30" fmla="*/ 31730 h 351915"/>
                <a:gd name="connsiteX31" fmla="*/ 3077807 w 3121075"/>
                <a:gd name="connsiteY31" fmla="*/ 14423 h 351915"/>
                <a:gd name="connsiteX32" fmla="*/ 3103768 w 3121075"/>
                <a:gd name="connsiteY32" fmla="*/ 0 h 351915"/>
                <a:gd name="connsiteX33" fmla="*/ 3118191 w 3121075"/>
                <a:gd name="connsiteY33" fmla="*/ 2885 h 351915"/>
                <a:gd name="connsiteX34" fmla="*/ 3121075 w 3121075"/>
                <a:gd name="connsiteY34" fmla="*/ 17308 h 351915"/>
                <a:gd name="connsiteX35" fmla="*/ 3121075 w 3121075"/>
                <a:gd name="connsiteY35" fmla="*/ 60576 h 351915"/>
                <a:gd name="connsiteX36" fmla="*/ 3109537 w 3121075"/>
                <a:gd name="connsiteY36" fmla="*/ 132689 h 351915"/>
                <a:gd name="connsiteX37" fmla="*/ 3092230 w 3121075"/>
                <a:gd name="connsiteY37" fmla="*/ 204803 h 351915"/>
                <a:gd name="connsiteX38" fmla="*/ 3060500 w 3121075"/>
                <a:gd name="connsiteY38" fmla="*/ 274032 h 351915"/>
                <a:gd name="connsiteX39" fmla="*/ 3017232 w 3121075"/>
                <a:gd name="connsiteY39" fmla="*/ 343261 h 351915"/>
                <a:gd name="connsiteX40" fmla="*/ 2893197 w 3121075"/>
                <a:gd name="connsiteY40" fmla="*/ 346145 h 351915"/>
                <a:gd name="connsiteX41" fmla="*/ 2573012 w 3121075"/>
                <a:gd name="connsiteY41" fmla="*/ 346145 h 351915"/>
                <a:gd name="connsiteX42" fmla="*/ 2457631 w 3121075"/>
                <a:gd name="connsiteY42" fmla="*/ 346145 h 351915"/>
                <a:gd name="connsiteX43" fmla="*/ 2048026 w 3121075"/>
                <a:gd name="connsiteY43" fmla="*/ 349030 h 351915"/>
                <a:gd name="connsiteX44" fmla="*/ 1935528 w 3121075"/>
                <a:gd name="connsiteY44" fmla="*/ 351915 h 351915"/>
                <a:gd name="connsiteX45" fmla="*/ 1572076 w 3121075"/>
                <a:gd name="connsiteY45" fmla="*/ 331723 h 3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21075" h="351915">
                  <a:moveTo>
                    <a:pt x="1572076" y="331723"/>
                  </a:moveTo>
                  <a:lnTo>
                    <a:pt x="1099011" y="314416"/>
                  </a:lnTo>
                  <a:lnTo>
                    <a:pt x="744212" y="299993"/>
                  </a:lnTo>
                  <a:lnTo>
                    <a:pt x="400952" y="285570"/>
                  </a:lnTo>
                  <a:lnTo>
                    <a:pt x="193265" y="279801"/>
                  </a:lnTo>
                  <a:lnTo>
                    <a:pt x="152881" y="274032"/>
                  </a:lnTo>
                  <a:lnTo>
                    <a:pt x="98075" y="256725"/>
                  </a:lnTo>
                  <a:lnTo>
                    <a:pt x="43269" y="224995"/>
                  </a:lnTo>
                  <a:lnTo>
                    <a:pt x="11539" y="199034"/>
                  </a:lnTo>
                  <a:lnTo>
                    <a:pt x="0" y="178842"/>
                  </a:lnTo>
                  <a:lnTo>
                    <a:pt x="2885" y="149997"/>
                  </a:lnTo>
                  <a:lnTo>
                    <a:pt x="31730" y="109613"/>
                  </a:lnTo>
                  <a:lnTo>
                    <a:pt x="63460" y="80768"/>
                  </a:lnTo>
                  <a:lnTo>
                    <a:pt x="100959" y="66345"/>
                  </a:lnTo>
                  <a:lnTo>
                    <a:pt x="152881" y="49038"/>
                  </a:lnTo>
                  <a:lnTo>
                    <a:pt x="248071" y="20192"/>
                  </a:lnTo>
                  <a:lnTo>
                    <a:pt x="360568" y="8654"/>
                  </a:lnTo>
                  <a:lnTo>
                    <a:pt x="501911" y="14423"/>
                  </a:lnTo>
                  <a:lnTo>
                    <a:pt x="801903" y="43269"/>
                  </a:lnTo>
                  <a:lnTo>
                    <a:pt x="1249007" y="80768"/>
                  </a:lnTo>
                  <a:lnTo>
                    <a:pt x="1615344" y="106728"/>
                  </a:lnTo>
                  <a:lnTo>
                    <a:pt x="1952836" y="126920"/>
                  </a:lnTo>
                  <a:lnTo>
                    <a:pt x="2223983" y="141343"/>
                  </a:lnTo>
                  <a:lnTo>
                    <a:pt x="2454746" y="147112"/>
                  </a:lnTo>
                  <a:lnTo>
                    <a:pt x="2590320" y="149997"/>
                  </a:lnTo>
                  <a:lnTo>
                    <a:pt x="2694163" y="144228"/>
                  </a:lnTo>
                  <a:lnTo>
                    <a:pt x="2795122" y="132689"/>
                  </a:lnTo>
                  <a:lnTo>
                    <a:pt x="2861467" y="118267"/>
                  </a:lnTo>
                  <a:lnTo>
                    <a:pt x="2922042" y="100959"/>
                  </a:lnTo>
                  <a:lnTo>
                    <a:pt x="2999925" y="69229"/>
                  </a:lnTo>
                  <a:lnTo>
                    <a:pt x="3057616" y="31730"/>
                  </a:lnTo>
                  <a:lnTo>
                    <a:pt x="3077807" y="14423"/>
                  </a:lnTo>
                  <a:lnTo>
                    <a:pt x="3103768" y="0"/>
                  </a:lnTo>
                  <a:lnTo>
                    <a:pt x="3118191" y="2885"/>
                  </a:lnTo>
                  <a:lnTo>
                    <a:pt x="3121075" y="17308"/>
                  </a:lnTo>
                  <a:lnTo>
                    <a:pt x="3121075" y="60576"/>
                  </a:lnTo>
                  <a:lnTo>
                    <a:pt x="3109537" y="132689"/>
                  </a:lnTo>
                  <a:lnTo>
                    <a:pt x="3092230" y="204803"/>
                  </a:lnTo>
                  <a:lnTo>
                    <a:pt x="3060500" y="274032"/>
                  </a:lnTo>
                  <a:lnTo>
                    <a:pt x="3017232" y="343261"/>
                  </a:lnTo>
                  <a:lnTo>
                    <a:pt x="2893197" y="346145"/>
                  </a:lnTo>
                  <a:lnTo>
                    <a:pt x="2573012" y="346145"/>
                  </a:lnTo>
                  <a:lnTo>
                    <a:pt x="2457631" y="346145"/>
                  </a:lnTo>
                  <a:lnTo>
                    <a:pt x="2048026" y="349030"/>
                  </a:lnTo>
                  <a:lnTo>
                    <a:pt x="1935528" y="351915"/>
                  </a:lnTo>
                  <a:lnTo>
                    <a:pt x="1572076" y="3317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2913F6B9-DF16-44C2-93C3-EF8CB7511D0F}"/>
                </a:ext>
              </a:extLst>
            </p:cNvPr>
            <p:cNvSpPr/>
            <p:nvPr/>
          </p:nvSpPr>
          <p:spPr>
            <a:xfrm>
              <a:off x="3324225" y="1928813"/>
              <a:ext cx="1374775" cy="428625"/>
            </a:xfrm>
            <a:custGeom>
              <a:avLst/>
              <a:gdLst>
                <a:gd name="connsiteX0" fmla="*/ 838200 w 1373981"/>
                <a:gd name="connsiteY0" fmla="*/ 309562 h 428625"/>
                <a:gd name="connsiteX1" fmla="*/ 550069 w 1373981"/>
                <a:gd name="connsiteY1" fmla="*/ 385762 h 428625"/>
                <a:gd name="connsiteX2" fmla="*/ 514350 w 1373981"/>
                <a:gd name="connsiteY2" fmla="*/ 423862 h 428625"/>
                <a:gd name="connsiteX3" fmla="*/ 411956 w 1373981"/>
                <a:gd name="connsiteY3" fmla="*/ 428625 h 428625"/>
                <a:gd name="connsiteX4" fmla="*/ 316706 w 1373981"/>
                <a:gd name="connsiteY4" fmla="*/ 428625 h 428625"/>
                <a:gd name="connsiteX5" fmla="*/ 254794 w 1373981"/>
                <a:gd name="connsiteY5" fmla="*/ 426243 h 428625"/>
                <a:gd name="connsiteX6" fmla="*/ 202406 w 1373981"/>
                <a:gd name="connsiteY6" fmla="*/ 421481 h 428625"/>
                <a:gd name="connsiteX7" fmla="*/ 135731 w 1373981"/>
                <a:gd name="connsiteY7" fmla="*/ 409575 h 428625"/>
                <a:gd name="connsiteX8" fmla="*/ 78581 w 1373981"/>
                <a:gd name="connsiteY8" fmla="*/ 390525 h 428625"/>
                <a:gd name="connsiteX9" fmla="*/ 0 w 1373981"/>
                <a:gd name="connsiteY9" fmla="*/ 354806 h 428625"/>
                <a:gd name="connsiteX10" fmla="*/ 71438 w 1373981"/>
                <a:gd name="connsiteY10" fmla="*/ 257175 h 428625"/>
                <a:gd name="connsiteX11" fmla="*/ 185738 w 1373981"/>
                <a:gd name="connsiteY11" fmla="*/ 269081 h 428625"/>
                <a:gd name="connsiteX12" fmla="*/ 245269 w 1373981"/>
                <a:gd name="connsiteY12" fmla="*/ 269081 h 428625"/>
                <a:gd name="connsiteX13" fmla="*/ 335756 w 1373981"/>
                <a:gd name="connsiteY13" fmla="*/ 264318 h 428625"/>
                <a:gd name="connsiteX14" fmla="*/ 395288 w 1373981"/>
                <a:gd name="connsiteY14" fmla="*/ 257175 h 428625"/>
                <a:gd name="connsiteX15" fmla="*/ 445294 w 1373981"/>
                <a:gd name="connsiteY15" fmla="*/ 250031 h 428625"/>
                <a:gd name="connsiteX16" fmla="*/ 507206 w 1373981"/>
                <a:gd name="connsiteY16" fmla="*/ 238125 h 428625"/>
                <a:gd name="connsiteX17" fmla="*/ 614363 w 1373981"/>
                <a:gd name="connsiteY17" fmla="*/ 207168 h 428625"/>
                <a:gd name="connsiteX18" fmla="*/ 733425 w 1373981"/>
                <a:gd name="connsiteY18" fmla="*/ 173831 h 428625"/>
                <a:gd name="connsiteX19" fmla="*/ 883444 w 1373981"/>
                <a:gd name="connsiteY19" fmla="*/ 130968 h 428625"/>
                <a:gd name="connsiteX20" fmla="*/ 1014413 w 1373981"/>
                <a:gd name="connsiteY20" fmla="*/ 90487 h 428625"/>
                <a:gd name="connsiteX21" fmla="*/ 1145381 w 1373981"/>
                <a:gd name="connsiteY21" fmla="*/ 0 h 428625"/>
                <a:gd name="connsiteX22" fmla="*/ 1193006 w 1373981"/>
                <a:gd name="connsiteY22" fmla="*/ 2381 h 428625"/>
                <a:gd name="connsiteX23" fmla="*/ 1281113 w 1373981"/>
                <a:gd name="connsiteY23" fmla="*/ 21431 h 428625"/>
                <a:gd name="connsiteX24" fmla="*/ 1326356 w 1373981"/>
                <a:gd name="connsiteY24" fmla="*/ 42862 h 428625"/>
                <a:gd name="connsiteX25" fmla="*/ 1347788 w 1373981"/>
                <a:gd name="connsiteY25" fmla="*/ 57150 h 428625"/>
                <a:gd name="connsiteX26" fmla="*/ 1362075 w 1373981"/>
                <a:gd name="connsiteY26" fmla="*/ 69056 h 428625"/>
                <a:gd name="connsiteX27" fmla="*/ 1371600 w 1373981"/>
                <a:gd name="connsiteY27" fmla="*/ 85725 h 428625"/>
                <a:gd name="connsiteX28" fmla="*/ 1373981 w 1373981"/>
                <a:gd name="connsiteY28" fmla="*/ 102393 h 428625"/>
                <a:gd name="connsiteX29" fmla="*/ 1371600 w 1373981"/>
                <a:gd name="connsiteY29" fmla="*/ 130968 h 428625"/>
                <a:gd name="connsiteX30" fmla="*/ 1357313 w 1373981"/>
                <a:gd name="connsiteY30" fmla="*/ 164306 h 428625"/>
                <a:gd name="connsiteX31" fmla="*/ 1343025 w 1373981"/>
                <a:gd name="connsiteY31" fmla="*/ 190500 h 428625"/>
                <a:gd name="connsiteX32" fmla="*/ 1314450 w 1373981"/>
                <a:gd name="connsiteY32" fmla="*/ 211931 h 428625"/>
                <a:gd name="connsiteX33" fmla="*/ 1278731 w 1373981"/>
                <a:gd name="connsiteY33" fmla="*/ 223837 h 428625"/>
                <a:gd name="connsiteX34" fmla="*/ 1195388 w 1373981"/>
                <a:gd name="connsiteY34" fmla="*/ 233362 h 428625"/>
                <a:gd name="connsiteX35" fmla="*/ 1097756 w 1373981"/>
                <a:gd name="connsiteY35" fmla="*/ 252412 h 428625"/>
                <a:gd name="connsiteX36" fmla="*/ 838200 w 1373981"/>
                <a:gd name="connsiteY36" fmla="*/ 309562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73981" h="428625">
                  <a:moveTo>
                    <a:pt x="838200" y="309562"/>
                  </a:moveTo>
                  <a:lnTo>
                    <a:pt x="550069" y="385762"/>
                  </a:lnTo>
                  <a:lnTo>
                    <a:pt x="514350" y="423862"/>
                  </a:lnTo>
                  <a:lnTo>
                    <a:pt x="411956" y="428625"/>
                  </a:lnTo>
                  <a:lnTo>
                    <a:pt x="316706" y="428625"/>
                  </a:lnTo>
                  <a:lnTo>
                    <a:pt x="254794" y="426243"/>
                  </a:lnTo>
                  <a:lnTo>
                    <a:pt x="202406" y="421481"/>
                  </a:lnTo>
                  <a:lnTo>
                    <a:pt x="135731" y="409575"/>
                  </a:lnTo>
                  <a:lnTo>
                    <a:pt x="78581" y="390525"/>
                  </a:lnTo>
                  <a:lnTo>
                    <a:pt x="0" y="354806"/>
                  </a:lnTo>
                  <a:lnTo>
                    <a:pt x="71438" y="257175"/>
                  </a:lnTo>
                  <a:lnTo>
                    <a:pt x="185738" y="269081"/>
                  </a:lnTo>
                  <a:lnTo>
                    <a:pt x="245269" y="269081"/>
                  </a:lnTo>
                  <a:lnTo>
                    <a:pt x="335756" y="264318"/>
                  </a:lnTo>
                  <a:lnTo>
                    <a:pt x="395288" y="257175"/>
                  </a:lnTo>
                  <a:lnTo>
                    <a:pt x="445294" y="250031"/>
                  </a:lnTo>
                  <a:lnTo>
                    <a:pt x="507206" y="238125"/>
                  </a:lnTo>
                  <a:lnTo>
                    <a:pt x="614363" y="207168"/>
                  </a:lnTo>
                  <a:lnTo>
                    <a:pt x="733425" y="173831"/>
                  </a:lnTo>
                  <a:lnTo>
                    <a:pt x="883444" y="130968"/>
                  </a:lnTo>
                  <a:lnTo>
                    <a:pt x="1014413" y="90487"/>
                  </a:lnTo>
                  <a:lnTo>
                    <a:pt x="1145381" y="0"/>
                  </a:lnTo>
                  <a:lnTo>
                    <a:pt x="1193006" y="2381"/>
                  </a:lnTo>
                  <a:lnTo>
                    <a:pt x="1281113" y="21431"/>
                  </a:lnTo>
                  <a:lnTo>
                    <a:pt x="1326356" y="42862"/>
                  </a:lnTo>
                  <a:lnTo>
                    <a:pt x="1347788" y="57150"/>
                  </a:lnTo>
                  <a:lnTo>
                    <a:pt x="1362075" y="69056"/>
                  </a:lnTo>
                  <a:lnTo>
                    <a:pt x="1371600" y="85725"/>
                  </a:lnTo>
                  <a:lnTo>
                    <a:pt x="1373981" y="102393"/>
                  </a:lnTo>
                  <a:lnTo>
                    <a:pt x="1371600" y="130968"/>
                  </a:lnTo>
                  <a:lnTo>
                    <a:pt x="1357313" y="164306"/>
                  </a:lnTo>
                  <a:lnTo>
                    <a:pt x="1343025" y="190500"/>
                  </a:lnTo>
                  <a:lnTo>
                    <a:pt x="1314450" y="211931"/>
                  </a:lnTo>
                  <a:lnTo>
                    <a:pt x="1278731" y="223837"/>
                  </a:lnTo>
                  <a:lnTo>
                    <a:pt x="1195388" y="233362"/>
                  </a:lnTo>
                  <a:lnTo>
                    <a:pt x="1097756" y="252412"/>
                  </a:lnTo>
                  <a:lnTo>
                    <a:pt x="838200" y="3095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CB395AEB-F962-4242-82DA-97DF88C8EBCB}"/>
                </a:ext>
              </a:extLst>
            </p:cNvPr>
            <p:cNvSpPr/>
            <p:nvPr/>
          </p:nvSpPr>
          <p:spPr>
            <a:xfrm>
              <a:off x="3770313" y="2276475"/>
              <a:ext cx="504825" cy="525463"/>
            </a:xfrm>
            <a:custGeom>
              <a:avLst/>
              <a:gdLst>
                <a:gd name="connsiteX0" fmla="*/ 254794 w 504825"/>
                <a:gd name="connsiteY0" fmla="*/ 411956 h 526256"/>
                <a:gd name="connsiteX1" fmla="*/ 180975 w 504825"/>
                <a:gd name="connsiteY1" fmla="*/ 269081 h 526256"/>
                <a:gd name="connsiteX2" fmla="*/ 154781 w 504825"/>
                <a:gd name="connsiteY2" fmla="*/ 221456 h 526256"/>
                <a:gd name="connsiteX3" fmla="*/ 114300 w 504825"/>
                <a:gd name="connsiteY3" fmla="*/ 173831 h 526256"/>
                <a:gd name="connsiteX4" fmla="*/ 0 w 504825"/>
                <a:gd name="connsiteY4" fmla="*/ 50006 h 526256"/>
                <a:gd name="connsiteX5" fmla="*/ 45244 w 504825"/>
                <a:gd name="connsiteY5" fmla="*/ 0 h 526256"/>
                <a:gd name="connsiteX6" fmla="*/ 190500 w 504825"/>
                <a:gd name="connsiteY6" fmla="*/ 66675 h 526256"/>
                <a:gd name="connsiteX7" fmla="*/ 273844 w 504825"/>
                <a:gd name="connsiteY7" fmla="*/ 107156 h 526256"/>
                <a:gd name="connsiteX8" fmla="*/ 357187 w 504825"/>
                <a:gd name="connsiteY8" fmla="*/ 157163 h 526256"/>
                <a:gd name="connsiteX9" fmla="*/ 433387 w 504825"/>
                <a:gd name="connsiteY9" fmla="*/ 209550 h 526256"/>
                <a:gd name="connsiteX10" fmla="*/ 471487 w 504825"/>
                <a:gd name="connsiteY10" fmla="*/ 238125 h 526256"/>
                <a:gd name="connsiteX11" fmla="*/ 488156 w 504825"/>
                <a:gd name="connsiteY11" fmla="*/ 254794 h 526256"/>
                <a:gd name="connsiteX12" fmla="*/ 495300 w 504825"/>
                <a:gd name="connsiteY12" fmla="*/ 273844 h 526256"/>
                <a:gd name="connsiteX13" fmla="*/ 502444 w 504825"/>
                <a:gd name="connsiteY13" fmla="*/ 302419 h 526256"/>
                <a:gd name="connsiteX14" fmla="*/ 504825 w 504825"/>
                <a:gd name="connsiteY14" fmla="*/ 354806 h 526256"/>
                <a:gd name="connsiteX15" fmla="*/ 497681 w 504825"/>
                <a:gd name="connsiteY15" fmla="*/ 419100 h 526256"/>
                <a:gd name="connsiteX16" fmla="*/ 481012 w 504825"/>
                <a:gd name="connsiteY16" fmla="*/ 469106 h 526256"/>
                <a:gd name="connsiteX17" fmla="*/ 457200 w 504825"/>
                <a:gd name="connsiteY17" fmla="*/ 502444 h 526256"/>
                <a:gd name="connsiteX18" fmla="*/ 438150 w 504825"/>
                <a:gd name="connsiteY18" fmla="*/ 519113 h 526256"/>
                <a:gd name="connsiteX19" fmla="*/ 423862 w 504825"/>
                <a:gd name="connsiteY19" fmla="*/ 523875 h 526256"/>
                <a:gd name="connsiteX20" fmla="*/ 407194 w 504825"/>
                <a:gd name="connsiteY20" fmla="*/ 526256 h 526256"/>
                <a:gd name="connsiteX21" fmla="*/ 369094 w 504825"/>
                <a:gd name="connsiteY21" fmla="*/ 521494 h 526256"/>
                <a:gd name="connsiteX22" fmla="*/ 328612 w 504825"/>
                <a:gd name="connsiteY22" fmla="*/ 504825 h 526256"/>
                <a:gd name="connsiteX23" fmla="*/ 295275 w 504825"/>
                <a:gd name="connsiteY23" fmla="*/ 476250 h 526256"/>
                <a:gd name="connsiteX24" fmla="*/ 254794 w 504825"/>
                <a:gd name="connsiteY24" fmla="*/ 4119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526256">
                  <a:moveTo>
                    <a:pt x="254794" y="411956"/>
                  </a:moveTo>
                  <a:lnTo>
                    <a:pt x="180975" y="269081"/>
                  </a:lnTo>
                  <a:lnTo>
                    <a:pt x="154781" y="221456"/>
                  </a:lnTo>
                  <a:lnTo>
                    <a:pt x="114300" y="173831"/>
                  </a:lnTo>
                  <a:lnTo>
                    <a:pt x="0" y="50006"/>
                  </a:lnTo>
                  <a:lnTo>
                    <a:pt x="45244" y="0"/>
                  </a:lnTo>
                  <a:lnTo>
                    <a:pt x="190500" y="66675"/>
                  </a:lnTo>
                  <a:lnTo>
                    <a:pt x="273844" y="107156"/>
                  </a:lnTo>
                  <a:lnTo>
                    <a:pt x="357187" y="157163"/>
                  </a:lnTo>
                  <a:lnTo>
                    <a:pt x="433387" y="209550"/>
                  </a:lnTo>
                  <a:lnTo>
                    <a:pt x="471487" y="238125"/>
                  </a:lnTo>
                  <a:lnTo>
                    <a:pt x="488156" y="254794"/>
                  </a:lnTo>
                  <a:lnTo>
                    <a:pt x="495300" y="273844"/>
                  </a:lnTo>
                  <a:lnTo>
                    <a:pt x="502444" y="302419"/>
                  </a:lnTo>
                  <a:lnTo>
                    <a:pt x="504825" y="354806"/>
                  </a:lnTo>
                  <a:lnTo>
                    <a:pt x="497681" y="419100"/>
                  </a:lnTo>
                  <a:lnTo>
                    <a:pt x="481012" y="469106"/>
                  </a:lnTo>
                  <a:lnTo>
                    <a:pt x="457200" y="502444"/>
                  </a:lnTo>
                  <a:lnTo>
                    <a:pt x="438150" y="519113"/>
                  </a:lnTo>
                  <a:lnTo>
                    <a:pt x="423862" y="523875"/>
                  </a:lnTo>
                  <a:lnTo>
                    <a:pt x="407194" y="526256"/>
                  </a:lnTo>
                  <a:lnTo>
                    <a:pt x="369094" y="521494"/>
                  </a:lnTo>
                  <a:lnTo>
                    <a:pt x="328612" y="504825"/>
                  </a:lnTo>
                  <a:lnTo>
                    <a:pt x="295275" y="476250"/>
                  </a:lnTo>
                  <a:lnTo>
                    <a:pt x="254794" y="4119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">
              <a:extLst>
                <a:ext uri="{FF2B5EF4-FFF2-40B4-BE49-F238E27FC236}">
                  <a16:creationId xmlns:a16="http://schemas.microsoft.com/office/drawing/2014/main" id="{126804B8-E9B0-410C-8997-BFED1BAA4A01}"/>
                </a:ext>
              </a:extLst>
            </p:cNvPr>
            <p:cNvSpPr/>
            <p:nvPr/>
          </p:nvSpPr>
          <p:spPr>
            <a:xfrm>
              <a:off x="5351463" y="1817688"/>
              <a:ext cx="1687512" cy="381000"/>
            </a:xfrm>
            <a:custGeom>
              <a:avLst/>
              <a:gdLst>
                <a:gd name="connsiteX0" fmla="*/ 1135856 w 1688306"/>
                <a:gd name="connsiteY0" fmla="*/ 269081 h 381000"/>
                <a:gd name="connsiteX1" fmla="*/ 962025 w 1688306"/>
                <a:gd name="connsiteY1" fmla="*/ 283369 h 381000"/>
                <a:gd name="connsiteX2" fmla="*/ 852487 w 1688306"/>
                <a:gd name="connsiteY2" fmla="*/ 300037 h 381000"/>
                <a:gd name="connsiteX3" fmla="*/ 773906 w 1688306"/>
                <a:gd name="connsiteY3" fmla="*/ 316706 h 381000"/>
                <a:gd name="connsiteX4" fmla="*/ 533400 w 1688306"/>
                <a:gd name="connsiteY4" fmla="*/ 333375 h 381000"/>
                <a:gd name="connsiteX5" fmla="*/ 221456 w 1688306"/>
                <a:gd name="connsiteY5" fmla="*/ 376237 h 381000"/>
                <a:gd name="connsiteX6" fmla="*/ 188119 w 1688306"/>
                <a:gd name="connsiteY6" fmla="*/ 381000 h 381000"/>
                <a:gd name="connsiteX7" fmla="*/ 171450 w 1688306"/>
                <a:gd name="connsiteY7" fmla="*/ 378619 h 381000"/>
                <a:gd name="connsiteX8" fmla="*/ 147637 w 1688306"/>
                <a:gd name="connsiteY8" fmla="*/ 371475 h 381000"/>
                <a:gd name="connsiteX9" fmla="*/ 0 w 1688306"/>
                <a:gd name="connsiteY9" fmla="*/ 297656 h 381000"/>
                <a:gd name="connsiteX10" fmla="*/ 88106 w 1688306"/>
                <a:gd name="connsiteY10" fmla="*/ 180975 h 381000"/>
                <a:gd name="connsiteX11" fmla="*/ 230981 w 1688306"/>
                <a:gd name="connsiteY11" fmla="*/ 223837 h 381000"/>
                <a:gd name="connsiteX12" fmla="*/ 252412 w 1688306"/>
                <a:gd name="connsiteY12" fmla="*/ 223837 h 381000"/>
                <a:gd name="connsiteX13" fmla="*/ 488156 w 1688306"/>
                <a:gd name="connsiteY13" fmla="*/ 188119 h 381000"/>
                <a:gd name="connsiteX14" fmla="*/ 752475 w 1688306"/>
                <a:gd name="connsiteY14" fmla="*/ 150019 h 381000"/>
                <a:gd name="connsiteX15" fmla="*/ 1133475 w 1688306"/>
                <a:gd name="connsiteY15" fmla="*/ 92869 h 381000"/>
                <a:gd name="connsiteX16" fmla="*/ 1171575 w 1688306"/>
                <a:gd name="connsiteY16" fmla="*/ 85725 h 381000"/>
                <a:gd name="connsiteX17" fmla="*/ 1240631 w 1688306"/>
                <a:gd name="connsiteY17" fmla="*/ 61912 h 381000"/>
                <a:gd name="connsiteX18" fmla="*/ 1302544 w 1688306"/>
                <a:gd name="connsiteY18" fmla="*/ 35719 h 381000"/>
                <a:gd name="connsiteX19" fmla="*/ 1340644 w 1688306"/>
                <a:gd name="connsiteY19" fmla="*/ 16669 h 381000"/>
                <a:gd name="connsiteX20" fmla="*/ 1388269 w 1688306"/>
                <a:gd name="connsiteY20" fmla="*/ 4762 h 381000"/>
                <a:gd name="connsiteX21" fmla="*/ 1450181 w 1688306"/>
                <a:gd name="connsiteY21" fmla="*/ 0 h 381000"/>
                <a:gd name="connsiteX22" fmla="*/ 1502569 w 1688306"/>
                <a:gd name="connsiteY22" fmla="*/ 7144 h 381000"/>
                <a:gd name="connsiteX23" fmla="*/ 1569244 w 1688306"/>
                <a:gd name="connsiteY23" fmla="*/ 28575 h 381000"/>
                <a:gd name="connsiteX24" fmla="*/ 1619250 w 1688306"/>
                <a:gd name="connsiteY24" fmla="*/ 50006 h 381000"/>
                <a:gd name="connsiteX25" fmla="*/ 1652587 w 1688306"/>
                <a:gd name="connsiteY25" fmla="*/ 64294 h 381000"/>
                <a:gd name="connsiteX26" fmla="*/ 1674019 w 1688306"/>
                <a:gd name="connsiteY26" fmla="*/ 80962 h 381000"/>
                <a:gd name="connsiteX27" fmla="*/ 1683544 w 1688306"/>
                <a:gd name="connsiteY27" fmla="*/ 97631 h 381000"/>
                <a:gd name="connsiteX28" fmla="*/ 1688306 w 1688306"/>
                <a:gd name="connsiteY28" fmla="*/ 116681 h 381000"/>
                <a:gd name="connsiteX29" fmla="*/ 1681162 w 1688306"/>
                <a:gd name="connsiteY29" fmla="*/ 142875 h 381000"/>
                <a:gd name="connsiteX30" fmla="*/ 1666875 w 1688306"/>
                <a:gd name="connsiteY30" fmla="*/ 169069 h 381000"/>
                <a:gd name="connsiteX31" fmla="*/ 1635919 w 1688306"/>
                <a:gd name="connsiteY31" fmla="*/ 185737 h 381000"/>
                <a:gd name="connsiteX32" fmla="*/ 1583531 w 1688306"/>
                <a:gd name="connsiteY32" fmla="*/ 202406 h 381000"/>
                <a:gd name="connsiteX33" fmla="*/ 1438275 w 1688306"/>
                <a:gd name="connsiteY33" fmla="*/ 228600 h 381000"/>
                <a:gd name="connsiteX34" fmla="*/ 1276350 w 1688306"/>
                <a:gd name="connsiteY34" fmla="*/ 254794 h 381000"/>
                <a:gd name="connsiteX35" fmla="*/ 1190625 w 1688306"/>
                <a:gd name="connsiteY35" fmla="*/ 269081 h 381000"/>
                <a:gd name="connsiteX36" fmla="*/ 1135856 w 1688306"/>
                <a:gd name="connsiteY36" fmla="*/ 26908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8306" h="381000">
                  <a:moveTo>
                    <a:pt x="1135856" y="269081"/>
                  </a:moveTo>
                  <a:lnTo>
                    <a:pt x="962025" y="283369"/>
                  </a:lnTo>
                  <a:lnTo>
                    <a:pt x="852487" y="300037"/>
                  </a:lnTo>
                  <a:lnTo>
                    <a:pt x="773906" y="316706"/>
                  </a:lnTo>
                  <a:lnTo>
                    <a:pt x="533400" y="333375"/>
                  </a:lnTo>
                  <a:lnTo>
                    <a:pt x="221456" y="376237"/>
                  </a:lnTo>
                  <a:lnTo>
                    <a:pt x="188119" y="381000"/>
                  </a:lnTo>
                  <a:lnTo>
                    <a:pt x="171450" y="378619"/>
                  </a:lnTo>
                  <a:lnTo>
                    <a:pt x="147637" y="371475"/>
                  </a:lnTo>
                  <a:lnTo>
                    <a:pt x="0" y="297656"/>
                  </a:lnTo>
                  <a:lnTo>
                    <a:pt x="88106" y="180975"/>
                  </a:lnTo>
                  <a:lnTo>
                    <a:pt x="230981" y="223837"/>
                  </a:lnTo>
                  <a:lnTo>
                    <a:pt x="252412" y="223837"/>
                  </a:lnTo>
                  <a:lnTo>
                    <a:pt x="488156" y="188119"/>
                  </a:lnTo>
                  <a:lnTo>
                    <a:pt x="752475" y="150019"/>
                  </a:lnTo>
                  <a:lnTo>
                    <a:pt x="1133475" y="92869"/>
                  </a:lnTo>
                  <a:lnTo>
                    <a:pt x="1171575" y="85725"/>
                  </a:lnTo>
                  <a:lnTo>
                    <a:pt x="1240631" y="61912"/>
                  </a:lnTo>
                  <a:lnTo>
                    <a:pt x="1302544" y="35719"/>
                  </a:lnTo>
                  <a:lnTo>
                    <a:pt x="1340644" y="16669"/>
                  </a:lnTo>
                  <a:lnTo>
                    <a:pt x="1388269" y="4762"/>
                  </a:lnTo>
                  <a:lnTo>
                    <a:pt x="1450181" y="0"/>
                  </a:lnTo>
                  <a:lnTo>
                    <a:pt x="1502569" y="7144"/>
                  </a:lnTo>
                  <a:lnTo>
                    <a:pt x="1569244" y="28575"/>
                  </a:lnTo>
                  <a:lnTo>
                    <a:pt x="1619250" y="50006"/>
                  </a:lnTo>
                  <a:lnTo>
                    <a:pt x="1652587" y="64294"/>
                  </a:lnTo>
                  <a:lnTo>
                    <a:pt x="1674019" y="80962"/>
                  </a:lnTo>
                  <a:lnTo>
                    <a:pt x="1683544" y="97631"/>
                  </a:lnTo>
                  <a:lnTo>
                    <a:pt x="1688306" y="116681"/>
                  </a:lnTo>
                  <a:lnTo>
                    <a:pt x="1681162" y="142875"/>
                  </a:lnTo>
                  <a:lnTo>
                    <a:pt x="1666875" y="169069"/>
                  </a:lnTo>
                  <a:lnTo>
                    <a:pt x="1635919" y="185737"/>
                  </a:lnTo>
                  <a:lnTo>
                    <a:pt x="1583531" y="202406"/>
                  </a:lnTo>
                  <a:lnTo>
                    <a:pt x="1438275" y="228600"/>
                  </a:lnTo>
                  <a:lnTo>
                    <a:pt x="1276350" y="254794"/>
                  </a:lnTo>
                  <a:lnTo>
                    <a:pt x="1190625" y="269081"/>
                  </a:lnTo>
                  <a:lnTo>
                    <a:pt x="1135856" y="2690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1">
              <a:extLst>
                <a:ext uri="{FF2B5EF4-FFF2-40B4-BE49-F238E27FC236}">
                  <a16:creationId xmlns:a16="http://schemas.microsoft.com/office/drawing/2014/main" id="{E0188B23-B3EE-42D1-8BFB-56D1F95E30C4}"/>
                </a:ext>
              </a:extLst>
            </p:cNvPr>
            <p:cNvSpPr/>
            <p:nvPr/>
          </p:nvSpPr>
          <p:spPr>
            <a:xfrm>
              <a:off x="5600700" y="2081213"/>
              <a:ext cx="647700" cy="669925"/>
            </a:xfrm>
            <a:custGeom>
              <a:avLst/>
              <a:gdLst>
                <a:gd name="connsiteX0" fmla="*/ 445294 w 647700"/>
                <a:gd name="connsiteY0" fmla="*/ 366712 h 669131"/>
                <a:gd name="connsiteX1" fmla="*/ 261938 w 647700"/>
                <a:gd name="connsiteY1" fmla="*/ 519112 h 669131"/>
                <a:gd name="connsiteX2" fmla="*/ 150019 w 647700"/>
                <a:gd name="connsiteY2" fmla="*/ 604837 h 669131"/>
                <a:gd name="connsiteX3" fmla="*/ 76200 w 647700"/>
                <a:gd name="connsiteY3" fmla="*/ 654843 h 669131"/>
                <a:gd name="connsiteX4" fmla="*/ 57150 w 647700"/>
                <a:gd name="connsiteY4" fmla="*/ 664368 h 669131"/>
                <a:gd name="connsiteX5" fmla="*/ 35719 w 647700"/>
                <a:gd name="connsiteY5" fmla="*/ 669131 h 669131"/>
                <a:gd name="connsiteX6" fmla="*/ 19050 w 647700"/>
                <a:gd name="connsiteY6" fmla="*/ 669131 h 669131"/>
                <a:gd name="connsiteX7" fmla="*/ 4763 w 647700"/>
                <a:gd name="connsiteY7" fmla="*/ 661987 h 669131"/>
                <a:gd name="connsiteX8" fmla="*/ 0 w 647700"/>
                <a:gd name="connsiteY8" fmla="*/ 652462 h 669131"/>
                <a:gd name="connsiteX9" fmla="*/ 0 w 647700"/>
                <a:gd name="connsiteY9" fmla="*/ 628650 h 669131"/>
                <a:gd name="connsiteX10" fmla="*/ 11906 w 647700"/>
                <a:gd name="connsiteY10" fmla="*/ 604837 h 669131"/>
                <a:gd name="connsiteX11" fmla="*/ 61913 w 647700"/>
                <a:gd name="connsiteY11" fmla="*/ 554831 h 669131"/>
                <a:gd name="connsiteX12" fmla="*/ 121444 w 647700"/>
                <a:gd name="connsiteY12" fmla="*/ 488156 h 669131"/>
                <a:gd name="connsiteX13" fmla="*/ 166688 w 647700"/>
                <a:gd name="connsiteY13" fmla="*/ 438150 h 669131"/>
                <a:gd name="connsiteX14" fmla="*/ 197644 w 647700"/>
                <a:gd name="connsiteY14" fmla="*/ 397668 h 669131"/>
                <a:gd name="connsiteX15" fmla="*/ 233363 w 647700"/>
                <a:gd name="connsiteY15" fmla="*/ 345281 h 669131"/>
                <a:gd name="connsiteX16" fmla="*/ 269081 w 647700"/>
                <a:gd name="connsiteY16" fmla="*/ 283368 h 669131"/>
                <a:gd name="connsiteX17" fmla="*/ 285750 w 647700"/>
                <a:gd name="connsiteY17" fmla="*/ 245268 h 669131"/>
                <a:gd name="connsiteX18" fmla="*/ 295275 w 647700"/>
                <a:gd name="connsiteY18" fmla="*/ 211931 h 669131"/>
                <a:gd name="connsiteX19" fmla="*/ 297656 w 647700"/>
                <a:gd name="connsiteY19" fmla="*/ 190500 h 669131"/>
                <a:gd name="connsiteX20" fmla="*/ 300038 w 647700"/>
                <a:gd name="connsiteY20" fmla="*/ 161925 h 669131"/>
                <a:gd name="connsiteX21" fmla="*/ 295275 w 647700"/>
                <a:gd name="connsiteY21" fmla="*/ 138112 h 669131"/>
                <a:gd name="connsiteX22" fmla="*/ 283369 w 647700"/>
                <a:gd name="connsiteY22" fmla="*/ 109537 h 669131"/>
                <a:gd name="connsiteX23" fmla="*/ 228600 w 647700"/>
                <a:gd name="connsiteY23" fmla="*/ 26193 h 669131"/>
                <a:gd name="connsiteX24" fmla="*/ 511969 w 647700"/>
                <a:gd name="connsiteY24" fmla="*/ 0 h 669131"/>
                <a:gd name="connsiteX25" fmla="*/ 597694 w 647700"/>
                <a:gd name="connsiteY25" fmla="*/ 95250 h 669131"/>
                <a:gd name="connsiteX26" fmla="*/ 638175 w 647700"/>
                <a:gd name="connsiteY26" fmla="*/ 140493 h 669131"/>
                <a:gd name="connsiteX27" fmla="*/ 645319 w 647700"/>
                <a:gd name="connsiteY27" fmla="*/ 159543 h 669131"/>
                <a:gd name="connsiteX28" fmla="*/ 647700 w 647700"/>
                <a:gd name="connsiteY28" fmla="*/ 178593 h 669131"/>
                <a:gd name="connsiteX29" fmla="*/ 642938 w 647700"/>
                <a:gd name="connsiteY29" fmla="*/ 192881 h 669131"/>
                <a:gd name="connsiteX30" fmla="*/ 628650 w 647700"/>
                <a:gd name="connsiteY30" fmla="*/ 209550 h 669131"/>
                <a:gd name="connsiteX31" fmla="*/ 583406 w 647700"/>
                <a:gd name="connsiteY31" fmla="*/ 235743 h 669131"/>
                <a:gd name="connsiteX32" fmla="*/ 445294 w 647700"/>
                <a:gd name="connsiteY32" fmla="*/ 366712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7700" h="669131">
                  <a:moveTo>
                    <a:pt x="445294" y="366712"/>
                  </a:moveTo>
                  <a:lnTo>
                    <a:pt x="261938" y="519112"/>
                  </a:lnTo>
                  <a:lnTo>
                    <a:pt x="150019" y="604837"/>
                  </a:lnTo>
                  <a:lnTo>
                    <a:pt x="76200" y="654843"/>
                  </a:lnTo>
                  <a:lnTo>
                    <a:pt x="57150" y="664368"/>
                  </a:lnTo>
                  <a:lnTo>
                    <a:pt x="35719" y="669131"/>
                  </a:lnTo>
                  <a:lnTo>
                    <a:pt x="19050" y="669131"/>
                  </a:lnTo>
                  <a:lnTo>
                    <a:pt x="4763" y="661987"/>
                  </a:lnTo>
                  <a:lnTo>
                    <a:pt x="0" y="652462"/>
                  </a:lnTo>
                  <a:lnTo>
                    <a:pt x="0" y="628650"/>
                  </a:lnTo>
                  <a:lnTo>
                    <a:pt x="11906" y="604837"/>
                  </a:lnTo>
                  <a:lnTo>
                    <a:pt x="61913" y="554831"/>
                  </a:lnTo>
                  <a:lnTo>
                    <a:pt x="121444" y="488156"/>
                  </a:lnTo>
                  <a:lnTo>
                    <a:pt x="166688" y="438150"/>
                  </a:lnTo>
                  <a:lnTo>
                    <a:pt x="197644" y="397668"/>
                  </a:lnTo>
                  <a:lnTo>
                    <a:pt x="233363" y="345281"/>
                  </a:lnTo>
                  <a:lnTo>
                    <a:pt x="269081" y="283368"/>
                  </a:lnTo>
                  <a:lnTo>
                    <a:pt x="285750" y="245268"/>
                  </a:lnTo>
                  <a:lnTo>
                    <a:pt x="295275" y="211931"/>
                  </a:lnTo>
                  <a:lnTo>
                    <a:pt x="297656" y="190500"/>
                  </a:lnTo>
                  <a:lnTo>
                    <a:pt x="300038" y="161925"/>
                  </a:lnTo>
                  <a:lnTo>
                    <a:pt x="295275" y="138112"/>
                  </a:lnTo>
                  <a:lnTo>
                    <a:pt x="283369" y="109537"/>
                  </a:lnTo>
                  <a:lnTo>
                    <a:pt x="228600" y="26193"/>
                  </a:lnTo>
                  <a:lnTo>
                    <a:pt x="511969" y="0"/>
                  </a:lnTo>
                  <a:lnTo>
                    <a:pt x="597694" y="95250"/>
                  </a:lnTo>
                  <a:lnTo>
                    <a:pt x="638175" y="140493"/>
                  </a:lnTo>
                  <a:lnTo>
                    <a:pt x="645319" y="159543"/>
                  </a:lnTo>
                  <a:lnTo>
                    <a:pt x="647700" y="178593"/>
                  </a:lnTo>
                  <a:lnTo>
                    <a:pt x="642938" y="192881"/>
                  </a:lnTo>
                  <a:lnTo>
                    <a:pt x="628650" y="209550"/>
                  </a:lnTo>
                  <a:lnTo>
                    <a:pt x="583406" y="235743"/>
                  </a:lnTo>
                  <a:lnTo>
                    <a:pt x="445294" y="366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">
              <a:extLst>
                <a:ext uri="{FF2B5EF4-FFF2-40B4-BE49-F238E27FC236}">
                  <a16:creationId xmlns:a16="http://schemas.microsoft.com/office/drawing/2014/main" id="{F0687FE9-1E87-4B5E-9652-3962D7274C46}"/>
                </a:ext>
              </a:extLst>
            </p:cNvPr>
            <p:cNvSpPr/>
            <p:nvPr/>
          </p:nvSpPr>
          <p:spPr>
            <a:xfrm>
              <a:off x="3333750" y="2801938"/>
              <a:ext cx="1350963" cy="1231900"/>
            </a:xfrm>
            <a:custGeom>
              <a:avLst/>
              <a:gdLst>
                <a:gd name="connsiteX0" fmla="*/ 442913 w 1350169"/>
                <a:gd name="connsiteY0" fmla="*/ 326232 h 1231107"/>
                <a:gd name="connsiteX1" fmla="*/ 47625 w 1350169"/>
                <a:gd name="connsiteY1" fmla="*/ 442913 h 1231107"/>
                <a:gd name="connsiteX2" fmla="*/ 0 w 1350169"/>
                <a:gd name="connsiteY2" fmla="*/ 311944 h 1231107"/>
                <a:gd name="connsiteX3" fmla="*/ 216694 w 1350169"/>
                <a:gd name="connsiteY3" fmla="*/ 252413 h 1231107"/>
                <a:gd name="connsiteX4" fmla="*/ 526256 w 1350169"/>
                <a:gd name="connsiteY4" fmla="*/ 173832 h 1231107"/>
                <a:gd name="connsiteX5" fmla="*/ 859631 w 1350169"/>
                <a:gd name="connsiteY5" fmla="*/ 88107 h 1231107"/>
                <a:gd name="connsiteX6" fmla="*/ 883444 w 1350169"/>
                <a:gd name="connsiteY6" fmla="*/ 76200 h 1231107"/>
                <a:gd name="connsiteX7" fmla="*/ 940594 w 1350169"/>
                <a:gd name="connsiteY7" fmla="*/ 33338 h 1231107"/>
                <a:gd name="connsiteX8" fmla="*/ 981075 w 1350169"/>
                <a:gd name="connsiteY8" fmla="*/ 0 h 1231107"/>
                <a:gd name="connsiteX9" fmla="*/ 990600 w 1350169"/>
                <a:gd name="connsiteY9" fmla="*/ 0 h 1231107"/>
                <a:gd name="connsiteX10" fmla="*/ 1064419 w 1350169"/>
                <a:gd name="connsiteY10" fmla="*/ 30957 h 1231107"/>
                <a:gd name="connsiteX11" fmla="*/ 1150144 w 1350169"/>
                <a:gd name="connsiteY11" fmla="*/ 73819 h 1231107"/>
                <a:gd name="connsiteX12" fmla="*/ 1240631 w 1350169"/>
                <a:gd name="connsiteY12" fmla="*/ 126207 h 1231107"/>
                <a:gd name="connsiteX13" fmla="*/ 1300163 w 1350169"/>
                <a:gd name="connsiteY13" fmla="*/ 166688 h 1231107"/>
                <a:gd name="connsiteX14" fmla="*/ 1333500 w 1350169"/>
                <a:gd name="connsiteY14" fmla="*/ 192882 h 1231107"/>
                <a:gd name="connsiteX15" fmla="*/ 1345406 w 1350169"/>
                <a:gd name="connsiteY15" fmla="*/ 204788 h 1231107"/>
                <a:gd name="connsiteX16" fmla="*/ 1350169 w 1350169"/>
                <a:gd name="connsiteY16" fmla="*/ 216694 h 1231107"/>
                <a:gd name="connsiteX17" fmla="*/ 1350169 w 1350169"/>
                <a:gd name="connsiteY17" fmla="*/ 235744 h 1231107"/>
                <a:gd name="connsiteX18" fmla="*/ 1345406 w 1350169"/>
                <a:gd name="connsiteY18" fmla="*/ 264319 h 1231107"/>
                <a:gd name="connsiteX19" fmla="*/ 1335881 w 1350169"/>
                <a:gd name="connsiteY19" fmla="*/ 288132 h 1231107"/>
                <a:gd name="connsiteX20" fmla="*/ 1302544 w 1350169"/>
                <a:gd name="connsiteY20" fmla="*/ 330994 h 1231107"/>
                <a:gd name="connsiteX21" fmla="*/ 1254919 w 1350169"/>
                <a:gd name="connsiteY21" fmla="*/ 376238 h 1231107"/>
                <a:gd name="connsiteX22" fmla="*/ 1240631 w 1350169"/>
                <a:gd name="connsiteY22" fmla="*/ 495300 h 1231107"/>
                <a:gd name="connsiteX23" fmla="*/ 1221581 w 1350169"/>
                <a:gd name="connsiteY23" fmla="*/ 645319 h 1231107"/>
                <a:gd name="connsiteX24" fmla="*/ 1200150 w 1350169"/>
                <a:gd name="connsiteY24" fmla="*/ 792957 h 1231107"/>
                <a:gd name="connsiteX25" fmla="*/ 1178719 w 1350169"/>
                <a:gd name="connsiteY25" fmla="*/ 1004888 h 1231107"/>
                <a:gd name="connsiteX26" fmla="*/ 1154906 w 1350169"/>
                <a:gd name="connsiteY26" fmla="*/ 1188244 h 1231107"/>
                <a:gd name="connsiteX27" fmla="*/ 1145381 w 1350169"/>
                <a:gd name="connsiteY27" fmla="*/ 1216819 h 1231107"/>
                <a:gd name="connsiteX28" fmla="*/ 1123950 w 1350169"/>
                <a:gd name="connsiteY28" fmla="*/ 1228725 h 1231107"/>
                <a:gd name="connsiteX29" fmla="*/ 1092994 w 1350169"/>
                <a:gd name="connsiteY29" fmla="*/ 1231107 h 1231107"/>
                <a:gd name="connsiteX30" fmla="*/ 1057275 w 1350169"/>
                <a:gd name="connsiteY30" fmla="*/ 1228725 h 1231107"/>
                <a:gd name="connsiteX31" fmla="*/ 1026319 w 1350169"/>
                <a:gd name="connsiteY31" fmla="*/ 1219200 h 1231107"/>
                <a:gd name="connsiteX32" fmla="*/ 1002506 w 1350169"/>
                <a:gd name="connsiteY32" fmla="*/ 1212057 h 1231107"/>
                <a:gd name="connsiteX33" fmla="*/ 981075 w 1350169"/>
                <a:gd name="connsiteY33" fmla="*/ 1207294 h 1231107"/>
                <a:gd name="connsiteX34" fmla="*/ 983456 w 1350169"/>
                <a:gd name="connsiteY34" fmla="*/ 1057275 h 1231107"/>
                <a:gd name="connsiteX35" fmla="*/ 1004888 w 1350169"/>
                <a:gd name="connsiteY35" fmla="*/ 619125 h 1231107"/>
                <a:gd name="connsiteX36" fmla="*/ 1028700 w 1350169"/>
                <a:gd name="connsiteY36" fmla="*/ 550069 h 1231107"/>
                <a:gd name="connsiteX37" fmla="*/ 1026319 w 1350169"/>
                <a:gd name="connsiteY37" fmla="*/ 411957 h 1231107"/>
                <a:gd name="connsiteX38" fmla="*/ 1019175 w 1350169"/>
                <a:gd name="connsiteY38" fmla="*/ 288132 h 1231107"/>
                <a:gd name="connsiteX39" fmla="*/ 1004888 w 1350169"/>
                <a:gd name="connsiteY39" fmla="*/ 233363 h 1231107"/>
                <a:gd name="connsiteX40" fmla="*/ 988219 w 1350169"/>
                <a:gd name="connsiteY40" fmla="*/ 207169 h 1231107"/>
                <a:gd name="connsiteX41" fmla="*/ 971550 w 1350169"/>
                <a:gd name="connsiteY41" fmla="*/ 195263 h 1231107"/>
                <a:gd name="connsiteX42" fmla="*/ 952500 w 1350169"/>
                <a:gd name="connsiteY42" fmla="*/ 195263 h 1231107"/>
                <a:gd name="connsiteX43" fmla="*/ 921544 w 1350169"/>
                <a:gd name="connsiteY43" fmla="*/ 195263 h 1231107"/>
                <a:gd name="connsiteX44" fmla="*/ 833438 w 1350169"/>
                <a:gd name="connsiteY44" fmla="*/ 221457 h 1231107"/>
                <a:gd name="connsiteX45" fmla="*/ 442913 w 1350169"/>
                <a:gd name="connsiteY45" fmla="*/ 326232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50169" h="1231107">
                  <a:moveTo>
                    <a:pt x="442913" y="326232"/>
                  </a:moveTo>
                  <a:lnTo>
                    <a:pt x="47625" y="442913"/>
                  </a:lnTo>
                  <a:lnTo>
                    <a:pt x="0" y="311944"/>
                  </a:lnTo>
                  <a:lnTo>
                    <a:pt x="216694" y="252413"/>
                  </a:lnTo>
                  <a:lnTo>
                    <a:pt x="526256" y="173832"/>
                  </a:lnTo>
                  <a:lnTo>
                    <a:pt x="859631" y="88107"/>
                  </a:lnTo>
                  <a:lnTo>
                    <a:pt x="883444" y="76200"/>
                  </a:lnTo>
                  <a:lnTo>
                    <a:pt x="940594" y="33338"/>
                  </a:lnTo>
                  <a:lnTo>
                    <a:pt x="981075" y="0"/>
                  </a:lnTo>
                  <a:lnTo>
                    <a:pt x="990600" y="0"/>
                  </a:lnTo>
                  <a:lnTo>
                    <a:pt x="1064419" y="30957"/>
                  </a:lnTo>
                  <a:lnTo>
                    <a:pt x="1150144" y="73819"/>
                  </a:lnTo>
                  <a:lnTo>
                    <a:pt x="1240631" y="126207"/>
                  </a:lnTo>
                  <a:lnTo>
                    <a:pt x="1300163" y="166688"/>
                  </a:lnTo>
                  <a:lnTo>
                    <a:pt x="1333500" y="192882"/>
                  </a:lnTo>
                  <a:lnTo>
                    <a:pt x="1345406" y="204788"/>
                  </a:lnTo>
                  <a:lnTo>
                    <a:pt x="1350169" y="216694"/>
                  </a:lnTo>
                  <a:lnTo>
                    <a:pt x="1350169" y="235744"/>
                  </a:lnTo>
                  <a:lnTo>
                    <a:pt x="1345406" y="264319"/>
                  </a:lnTo>
                  <a:lnTo>
                    <a:pt x="1335881" y="288132"/>
                  </a:lnTo>
                  <a:lnTo>
                    <a:pt x="1302544" y="330994"/>
                  </a:lnTo>
                  <a:lnTo>
                    <a:pt x="1254919" y="376238"/>
                  </a:lnTo>
                  <a:lnTo>
                    <a:pt x="1240631" y="495300"/>
                  </a:lnTo>
                  <a:lnTo>
                    <a:pt x="1221581" y="645319"/>
                  </a:lnTo>
                  <a:lnTo>
                    <a:pt x="1200150" y="792957"/>
                  </a:lnTo>
                  <a:lnTo>
                    <a:pt x="1178719" y="1004888"/>
                  </a:lnTo>
                  <a:lnTo>
                    <a:pt x="1154906" y="1188244"/>
                  </a:lnTo>
                  <a:lnTo>
                    <a:pt x="1145381" y="1216819"/>
                  </a:lnTo>
                  <a:lnTo>
                    <a:pt x="1123950" y="1228725"/>
                  </a:lnTo>
                  <a:lnTo>
                    <a:pt x="1092994" y="1231107"/>
                  </a:lnTo>
                  <a:lnTo>
                    <a:pt x="1057275" y="1228725"/>
                  </a:lnTo>
                  <a:lnTo>
                    <a:pt x="1026319" y="1219200"/>
                  </a:lnTo>
                  <a:lnTo>
                    <a:pt x="1002506" y="1212057"/>
                  </a:lnTo>
                  <a:lnTo>
                    <a:pt x="981075" y="1207294"/>
                  </a:lnTo>
                  <a:cubicBezTo>
                    <a:pt x="981869" y="1157288"/>
                    <a:pt x="982662" y="1107281"/>
                    <a:pt x="983456" y="1057275"/>
                  </a:cubicBezTo>
                  <a:lnTo>
                    <a:pt x="1004888" y="619125"/>
                  </a:lnTo>
                  <a:lnTo>
                    <a:pt x="1028700" y="550069"/>
                  </a:lnTo>
                  <a:cubicBezTo>
                    <a:pt x="1027906" y="504032"/>
                    <a:pt x="1027113" y="457994"/>
                    <a:pt x="1026319" y="411957"/>
                  </a:cubicBezTo>
                  <a:lnTo>
                    <a:pt x="1019175" y="288132"/>
                  </a:lnTo>
                  <a:lnTo>
                    <a:pt x="1004888" y="233363"/>
                  </a:lnTo>
                  <a:lnTo>
                    <a:pt x="988219" y="207169"/>
                  </a:lnTo>
                  <a:lnTo>
                    <a:pt x="971550" y="195263"/>
                  </a:lnTo>
                  <a:lnTo>
                    <a:pt x="952500" y="195263"/>
                  </a:lnTo>
                  <a:lnTo>
                    <a:pt x="921544" y="195263"/>
                  </a:lnTo>
                  <a:lnTo>
                    <a:pt x="833438" y="221457"/>
                  </a:lnTo>
                  <a:lnTo>
                    <a:pt x="442913" y="3262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3">
              <a:extLst>
                <a:ext uri="{FF2B5EF4-FFF2-40B4-BE49-F238E27FC236}">
                  <a16:creationId xmlns:a16="http://schemas.microsoft.com/office/drawing/2014/main" id="{9D9B350E-0BC9-40E9-B549-6578B4869FE2}"/>
                </a:ext>
              </a:extLst>
            </p:cNvPr>
            <p:cNvSpPr/>
            <p:nvPr/>
          </p:nvSpPr>
          <p:spPr>
            <a:xfrm>
              <a:off x="3394075" y="3297238"/>
              <a:ext cx="1016000" cy="390525"/>
            </a:xfrm>
            <a:custGeom>
              <a:avLst/>
              <a:gdLst>
                <a:gd name="connsiteX0" fmla="*/ 421482 w 1016794"/>
                <a:gd name="connsiteY0" fmla="*/ 278607 h 390525"/>
                <a:gd name="connsiteX1" fmla="*/ 2382 w 1016794"/>
                <a:gd name="connsiteY1" fmla="*/ 390525 h 390525"/>
                <a:gd name="connsiteX2" fmla="*/ 0 w 1016794"/>
                <a:gd name="connsiteY2" fmla="*/ 252413 h 390525"/>
                <a:gd name="connsiteX3" fmla="*/ 390525 w 1016794"/>
                <a:gd name="connsiteY3" fmla="*/ 157163 h 390525"/>
                <a:gd name="connsiteX4" fmla="*/ 831057 w 1016794"/>
                <a:gd name="connsiteY4" fmla="*/ 47625 h 390525"/>
                <a:gd name="connsiteX5" fmla="*/ 1009650 w 1016794"/>
                <a:gd name="connsiteY5" fmla="*/ 0 h 390525"/>
                <a:gd name="connsiteX6" fmla="*/ 1016794 w 1016794"/>
                <a:gd name="connsiteY6" fmla="*/ 135732 h 390525"/>
                <a:gd name="connsiteX7" fmla="*/ 709613 w 1016794"/>
                <a:gd name="connsiteY7" fmla="*/ 207169 h 390525"/>
                <a:gd name="connsiteX8" fmla="*/ 421482 w 1016794"/>
                <a:gd name="connsiteY8" fmla="*/ 27860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794" h="390525">
                  <a:moveTo>
                    <a:pt x="421482" y="278607"/>
                  </a:moveTo>
                  <a:lnTo>
                    <a:pt x="2382" y="390525"/>
                  </a:lnTo>
                  <a:lnTo>
                    <a:pt x="0" y="252413"/>
                  </a:lnTo>
                  <a:lnTo>
                    <a:pt x="390525" y="157163"/>
                  </a:lnTo>
                  <a:lnTo>
                    <a:pt x="831057" y="47625"/>
                  </a:lnTo>
                  <a:lnTo>
                    <a:pt x="1009650" y="0"/>
                  </a:lnTo>
                  <a:lnTo>
                    <a:pt x="1016794" y="135732"/>
                  </a:lnTo>
                  <a:lnTo>
                    <a:pt x="709613" y="207169"/>
                  </a:lnTo>
                  <a:lnTo>
                    <a:pt x="421482" y="278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8">
              <a:extLst>
                <a:ext uri="{FF2B5EF4-FFF2-40B4-BE49-F238E27FC236}">
                  <a16:creationId xmlns:a16="http://schemas.microsoft.com/office/drawing/2014/main" id="{F62E0B12-D2B1-4AFF-9E0A-928310021E23}"/>
                </a:ext>
              </a:extLst>
            </p:cNvPr>
            <p:cNvSpPr/>
            <p:nvPr/>
          </p:nvSpPr>
          <p:spPr>
            <a:xfrm>
              <a:off x="3389313" y="3821113"/>
              <a:ext cx="971550" cy="379412"/>
            </a:xfrm>
            <a:custGeom>
              <a:avLst/>
              <a:gdLst>
                <a:gd name="connsiteX0" fmla="*/ 361950 w 971550"/>
                <a:gd name="connsiteY0" fmla="*/ 278607 h 378619"/>
                <a:gd name="connsiteX1" fmla="*/ 0 w 971550"/>
                <a:gd name="connsiteY1" fmla="*/ 378619 h 378619"/>
                <a:gd name="connsiteX2" fmla="*/ 0 w 971550"/>
                <a:gd name="connsiteY2" fmla="*/ 245269 h 378619"/>
                <a:gd name="connsiteX3" fmla="*/ 285750 w 971550"/>
                <a:gd name="connsiteY3" fmla="*/ 161925 h 378619"/>
                <a:gd name="connsiteX4" fmla="*/ 621506 w 971550"/>
                <a:gd name="connsiteY4" fmla="*/ 69057 h 378619"/>
                <a:gd name="connsiteX5" fmla="*/ 714375 w 971550"/>
                <a:gd name="connsiteY5" fmla="*/ 45244 h 378619"/>
                <a:gd name="connsiteX6" fmla="*/ 800100 w 971550"/>
                <a:gd name="connsiteY6" fmla="*/ 28575 h 378619"/>
                <a:gd name="connsiteX7" fmla="*/ 883444 w 971550"/>
                <a:gd name="connsiteY7" fmla="*/ 11907 h 378619"/>
                <a:gd name="connsiteX8" fmla="*/ 971550 w 971550"/>
                <a:gd name="connsiteY8" fmla="*/ 0 h 378619"/>
                <a:gd name="connsiteX9" fmla="*/ 966787 w 971550"/>
                <a:gd name="connsiteY9" fmla="*/ 188119 h 378619"/>
                <a:gd name="connsiteX10" fmla="*/ 928687 w 971550"/>
                <a:gd name="connsiteY10" fmla="*/ 188119 h 378619"/>
                <a:gd name="connsiteX11" fmla="*/ 809625 w 971550"/>
                <a:gd name="connsiteY11" fmla="*/ 180975 h 378619"/>
                <a:gd name="connsiteX12" fmla="*/ 740569 w 971550"/>
                <a:gd name="connsiteY12" fmla="*/ 183357 h 378619"/>
                <a:gd name="connsiteX13" fmla="*/ 676275 w 971550"/>
                <a:gd name="connsiteY13" fmla="*/ 197644 h 378619"/>
                <a:gd name="connsiteX14" fmla="*/ 361950 w 971550"/>
                <a:gd name="connsiteY14" fmla="*/ 2786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1550" h="378619">
                  <a:moveTo>
                    <a:pt x="361950" y="278607"/>
                  </a:moveTo>
                  <a:lnTo>
                    <a:pt x="0" y="378619"/>
                  </a:lnTo>
                  <a:lnTo>
                    <a:pt x="0" y="245269"/>
                  </a:lnTo>
                  <a:lnTo>
                    <a:pt x="285750" y="161925"/>
                  </a:lnTo>
                  <a:lnTo>
                    <a:pt x="621506" y="69057"/>
                  </a:lnTo>
                  <a:lnTo>
                    <a:pt x="714375" y="45244"/>
                  </a:lnTo>
                  <a:lnTo>
                    <a:pt x="800100" y="28575"/>
                  </a:lnTo>
                  <a:lnTo>
                    <a:pt x="883444" y="11907"/>
                  </a:lnTo>
                  <a:lnTo>
                    <a:pt x="971550" y="0"/>
                  </a:lnTo>
                  <a:lnTo>
                    <a:pt x="966787" y="188119"/>
                  </a:lnTo>
                  <a:lnTo>
                    <a:pt x="928687" y="188119"/>
                  </a:lnTo>
                  <a:lnTo>
                    <a:pt x="809625" y="180975"/>
                  </a:lnTo>
                  <a:lnTo>
                    <a:pt x="740569" y="183357"/>
                  </a:lnTo>
                  <a:lnTo>
                    <a:pt x="676275" y="197644"/>
                  </a:lnTo>
                  <a:lnTo>
                    <a:pt x="361950" y="278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9">
              <a:extLst>
                <a:ext uri="{FF2B5EF4-FFF2-40B4-BE49-F238E27FC236}">
                  <a16:creationId xmlns:a16="http://schemas.microsoft.com/office/drawing/2014/main" id="{BA7BAB02-8B79-40A4-A453-BA95782A1D04}"/>
                </a:ext>
              </a:extLst>
            </p:cNvPr>
            <p:cNvSpPr/>
            <p:nvPr/>
          </p:nvSpPr>
          <p:spPr>
            <a:xfrm rot="16200000">
              <a:off x="4402137" y="3644901"/>
              <a:ext cx="3749675" cy="1574800"/>
            </a:xfrm>
            <a:custGeom>
              <a:avLst/>
              <a:gdLst>
                <a:gd name="connsiteX0" fmla="*/ 2066748 w 3749380"/>
                <a:gd name="connsiteY0" fmla="*/ 1458281 h 1573856"/>
                <a:gd name="connsiteX1" fmla="*/ 1675834 w 3749380"/>
                <a:gd name="connsiteY1" fmla="*/ 1461680 h 1573856"/>
                <a:gd name="connsiteX2" fmla="*/ 1475277 w 3749380"/>
                <a:gd name="connsiteY2" fmla="*/ 1471878 h 1573856"/>
                <a:gd name="connsiteX3" fmla="*/ 1199938 w 3749380"/>
                <a:gd name="connsiteY3" fmla="*/ 1492274 h 1573856"/>
                <a:gd name="connsiteX4" fmla="*/ 829419 w 3749380"/>
                <a:gd name="connsiteY4" fmla="*/ 1526266 h 1573856"/>
                <a:gd name="connsiteX5" fmla="*/ 737639 w 3749380"/>
                <a:gd name="connsiteY5" fmla="*/ 1546662 h 1573856"/>
                <a:gd name="connsiteX6" fmla="*/ 666254 w 3749380"/>
                <a:gd name="connsiteY6" fmla="*/ 1560259 h 1573856"/>
                <a:gd name="connsiteX7" fmla="*/ 598269 w 3749380"/>
                <a:gd name="connsiteY7" fmla="*/ 1570457 h 1573856"/>
                <a:gd name="connsiteX8" fmla="*/ 537083 w 3749380"/>
                <a:gd name="connsiteY8" fmla="*/ 1573856 h 1573856"/>
                <a:gd name="connsiteX9" fmla="*/ 479295 w 3749380"/>
                <a:gd name="connsiteY9" fmla="*/ 1573856 h 1573856"/>
                <a:gd name="connsiteX10" fmla="*/ 404512 w 3749380"/>
                <a:gd name="connsiteY10" fmla="*/ 1560259 h 1573856"/>
                <a:gd name="connsiteX11" fmla="*/ 268541 w 3749380"/>
                <a:gd name="connsiteY11" fmla="*/ 1512669 h 1573856"/>
                <a:gd name="connsiteX12" fmla="*/ 139370 w 3749380"/>
                <a:gd name="connsiteY12" fmla="*/ 1458281 h 1573856"/>
                <a:gd name="connsiteX13" fmla="*/ 78183 w 3749380"/>
                <a:gd name="connsiteY13" fmla="*/ 1427688 h 1573856"/>
                <a:gd name="connsiteX14" fmla="*/ 44190 w 3749380"/>
                <a:gd name="connsiteY14" fmla="*/ 1407292 h 1573856"/>
                <a:gd name="connsiteX15" fmla="*/ 13597 w 3749380"/>
                <a:gd name="connsiteY15" fmla="*/ 1373300 h 1573856"/>
                <a:gd name="connsiteX16" fmla="*/ 0 w 3749380"/>
                <a:gd name="connsiteY16" fmla="*/ 1346106 h 1573856"/>
                <a:gd name="connsiteX17" fmla="*/ 0 w 3749380"/>
                <a:gd name="connsiteY17" fmla="*/ 1325710 h 1573856"/>
                <a:gd name="connsiteX18" fmla="*/ 13597 w 3749380"/>
                <a:gd name="connsiteY18" fmla="*/ 1308714 h 1573856"/>
                <a:gd name="connsiteX19" fmla="*/ 71385 w 3749380"/>
                <a:gd name="connsiteY19" fmla="*/ 1278121 h 1573856"/>
                <a:gd name="connsiteX20" fmla="*/ 183560 w 3749380"/>
                <a:gd name="connsiteY20" fmla="*/ 1223732 h 1573856"/>
                <a:gd name="connsiteX21" fmla="*/ 550680 w 3749380"/>
                <a:gd name="connsiteY21" fmla="*/ 1257725 h 1573856"/>
                <a:gd name="connsiteX22" fmla="*/ 584672 w 3749380"/>
                <a:gd name="connsiteY22" fmla="*/ 1271322 h 1573856"/>
                <a:gd name="connsiteX23" fmla="*/ 618665 w 3749380"/>
                <a:gd name="connsiteY23" fmla="*/ 1278121 h 1573856"/>
                <a:gd name="connsiteX24" fmla="*/ 676452 w 3749380"/>
                <a:gd name="connsiteY24" fmla="*/ 1281520 h 1573856"/>
                <a:gd name="connsiteX25" fmla="*/ 785228 w 3749380"/>
                <a:gd name="connsiteY25" fmla="*/ 1278121 h 1573856"/>
                <a:gd name="connsiteX26" fmla="*/ 1176143 w 3749380"/>
                <a:gd name="connsiteY26" fmla="*/ 1264524 h 1573856"/>
                <a:gd name="connsiteX27" fmla="*/ 1696229 w 3749380"/>
                <a:gd name="connsiteY27" fmla="*/ 1250927 h 1573856"/>
                <a:gd name="connsiteX28" fmla="*/ 2274103 w 3749380"/>
                <a:gd name="connsiteY28" fmla="*/ 1240729 h 1573856"/>
                <a:gd name="connsiteX29" fmla="*/ 2532446 w 3749380"/>
                <a:gd name="connsiteY29" fmla="*/ 1237330 h 1573856"/>
                <a:gd name="connsiteX30" fmla="*/ 2682014 w 3749380"/>
                <a:gd name="connsiteY30" fmla="*/ 1237330 h 1573856"/>
                <a:gd name="connsiteX31" fmla="*/ 3042335 w 3749380"/>
                <a:gd name="connsiteY31" fmla="*/ 1237330 h 1573856"/>
                <a:gd name="connsiteX32" fmla="*/ 3195301 w 3749380"/>
                <a:gd name="connsiteY32" fmla="*/ 1233930 h 1573856"/>
                <a:gd name="connsiteX33" fmla="*/ 3450246 w 3749380"/>
                <a:gd name="connsiteY33" fmla="*/ 1233930 h 1573856"/>
                <a:gd name="connsiteX34" fmla="*/ 3491037 w 3749380"/>
                <a:gd name="connsiteY34" fmla="*/ 1227132 h 1573856"/>
                <a:gd name="connsiteX35" fmla="*/ 3511432 w 3749380"/>
                <a:gd name="connsiteY35" fmla="*/ 1203337 h 1573856"/>
                <a:gd name="connsiteX36" fmla="*/ 3521630 w 3749380"/>
                <a:gd name="connsiteY36" fmla="*/ 1176143 h 1573856"/>
                <a:gd name="connsiteX37" fmla="*/ 3528428 w 3749380"/>
                <a:gd name="connsiteY37" fmla="*/ 1131953 h 1573856"/>
                <a:gd name="connsiteX38" fmla="*/ 3504634 w 3749380"/>
                <a:gd name="connsiteY38" fmla="*/ 1026576 h 1573856"/>
                <a:gd name="connsiteX39" fmla="*/ 3453645 w 3749380"/>
                <a:gd name="connsiteY39" fmla="*/ 720643 h 1573856"/>
                <a:gd name="connsiteX40" fmla="*/ 3389059 w 3749380"/>
                <a:gd name="connsiteY40" fmla="*/ 380717 h 1573856"/>
                <a:gd name="connsiteX41" fmla="*/ 3341469 w 3749380"/>
                <a:gd name="connsiteY41" fmla="*/ 108776 h 1573856"/>
                <a:gd name="connsiteX42" fmla="*/ 3474040 w 3749380"/>
                <a:gd name="connsiteY42" fmla="*/ 0 h 1573856"/>
                <a:gd name="connsiteX43" fmla="*/ 3504634 w 3749380"/>
                <a:gd name="connsiteY43" fmla="*/ 224351 h 1573856"/>
                <a:gd name="connsiteX44" fmla="*/ 3528428 w 3749380"/>
                <a:gd name="connsiteY44" fmla="*/ 329728 h 1573856"/>
                <a:gd name="connsiteX45" fmla="*/ 3565820 w 3749380"/>
                <a:gd name="connsiteY45" fmla="*/ 543881 h 1573856"/>
                <a:gd name="connsiteX46" fmla="*/ 3623608 w 3749380"/>
                <a:gd name="connsiteY46" fmla="*/ 832818 h 1573856"/>
                <a:gd name="connsiteX47" fmla="*/ 3654201 w 3749380"/>
                <a:gd name="connsiteY47" fmla="*/ 1006180 h 1573856"/>
                <a:gd name="connsiteX48" fmla="*/ 3684794 w 3749380"/>
                <a:gd name="connsiteY48" fmla="*/ 1162546 h 1573856"/>
                <a:gd name="connsiteX49" fmla="*/ 3725585 w 3749380"/>
                <a:gd name="connsiteY49" fmla="*/ 1244128 h 1573856"/>
                <a:gd name="connsiteX50" fmla="*/ 3749380 w 3749380"/>
                <a:gd name="connsiteY50" fmla="*/ 1284919 h 1573856"/>
                <a:gd name="connsiteX51" fmla="*/ 3718787 w 3749380"/>
                <a:gd name="connsiteY51" fmla="*/ 1346106 h 1573856"/>
                <a:gd name="connsiteX52" fmla="*/ 3667798 w 3749380"/>
                <a:gd name="connsiteY52" fmla="*/ 1431087 h 1573856"/>
                <a:gd name="connsiteX53" fmla="*/ 3589615 w 3749380"/>
                <a:gd name="connsiteY53" fmla="*/ 1509270 h 1573856"/>
                <a:gd name="connsiteX54" fmla="*/ 3565820 w 3749380"/>
                <a:gd name="connsiteY54" fmla="*/ 1543263 h 1573856"/>
                <a:gd name="connsiteX55" fmla="*/ 3545425 w 3749380"/>
                <a:gd name="connsiteY55" fmla="*/ 1563658 h 1573856"/>
                <a:gd name="connsiteX56" fmla="*/ 3528428 w 3749380"/>
                <a:gd name="connsiteY56" fmla="*/ 1573856 h 1573856"/>
                <a:gd name="connsiteX57" fmla="*/ 3504634 w 3749380"/>
                <a:gd name="connsiteY57" fmla="*/ 1570457 h 1573856"/>
                <a:gd name="connsiteX58" fmla="*/ 3477440 w 3749380"/>
                <a:gd name="connsiteY58" fmla="*/ 1546662 h 1573856"/>
                <a:gd name="connsiteX59" fmla="*/ 3436648 w 3749380"/>
                <a:gd name="connsiteY59" fmla="*/ 1509270 h 1573856"/>
                <a:gd name="connsiteX60" fmla="*/ 3406055 w 3749380"/>
                <a:gd name="connsiteY60" fmla="*/ 1488875 h 1573856"/>
                <a:gd name="connsiteX61" fmla="*/ 3361865 w 3749380"/>
                <a:gd name="connsiteY61" fmla="*/ 1468479 h 1573856"/>
                <a:gd name="connsiteX62" fmla="*/ 3300678 w 3749380"/>
                <a:gd name="connsiteY62" fmla="*/ 1458281 h 1573856"/>
                <a:gd name="connsiteX63" fmla="*/ 3083126 w 3749380"/>
                <a:gd name="connsiteY63" fmla="*/ 1461680 h 1573856"/>
                <a:gd name="connsiteX64" fmla="*/ 2066748 w 3749380"/>
                <a:gd name="connsiteY64" fmla="*/ 1458281 h 15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749380" h="1573856">
                  <a:moveTo>
                    <a:pt x="2066748" y="1458281"/>
                  </a:moveTo>
                  <a:lnTo>
                    <a:pt x="1675834" y="1461680"/>
                  </a:lnTo>
                  <a:lnTo>
                    <a:pt x="1475277" y="1471878"/>
                  </a:lnTo>
                  <a:lnTo>
                    <a:pt x="1199938" y="1492274"/>
                  </a:lnTo>
                  <a:lnTo>
                    <a:pt x="829419" y="1526266"/>
                  </a:lnTo>
                  <a:lnTo>
                    <a:pt x="737639" y="1546662"/>
                  </a:lnTo>
                  <a:lnTo>
                    <a:pt x="666254" y="1560259"/>
                  </a:lnTo>
                  <a:lnTo>
                    <a:pt x="598269" y="1570457"/>
                  </a:lnTo>
                  <a:lnTo>
                    <a:pt x="537083" y="1573856"/>
                  </a:lnTo>
                  <a:lnTo>
                    <a:pt x="479295" y="1573856"/>
                  </a:lnTo>
                  <a:lnTo>
                    <a:pt x="404512" y="1560259"/>
                  </a:lnTo>
                  <a:lnTo>
                    <a:pt x="268541" y="1512669"/>
                  </a:lnTo>
                  <a:lnTo>
                    <a:pt x="139370" y="1458281"/>
                  </a:lnTo>
                  <a:lnTo>
                    <a:pt x="78183" y="1427688"/>
                  </a:lnTo>
                  <a:lnTo>
                    <a:pt x="44190" y="1407292"/>
                  </a:lnTo>
                  <a:lnTo>
                    <a:pt x="13597" y="1373300"/>
                  </a:lnTo>
                  <a:lnTo>
                    <a:pt x="0" y="1346106"/>
                  </a:lnTo>
                  <a:lnTo>
                    <a:pt x="0" y="1325710"/>
                  </a:lnTo>
                  <a:lnTo>
                    <a:pt x="13597" y="1308714"/>
                  </a:lnTo>
                  <a:lnTo>
                    <a:pt x="71385" y="1278121"/>
                  </a:lnTo>
                  <a:lnTo>
                    <a:pt x="183560" y="1223732"/>
                  </a:lnTo>
                  <a:lnTo>
                    <a:pt x="550680" y="1257725"/>
                  </a:lnTo>
                  <a:lnTo>
                    <a:pt x="584672" y="1271322"/>
                  </a:lnTo>
                  <a:lnTo>
                    <a:pt x="618665" y="1278121"/>
                  </a:lnTo>
                  <a:lnTo>
                    <a:pt x="676452" y="1281520"/>
                  </a:lnTo>
                  <a:lnTo>
                    <a:pt x="785228" y="1278121"/>
                  </a:lnTo>
                  <a:lnTo>
                    <a:pt x="1176143" y="1264524"/>
                  </a:lnTo>
                  <a:lnTo>
                    <a:pt x="1696229" y="1250927"/>
                  </a:lnTo>
                  <a:lnTo>
                    <a:pt x="2274103" y="1240729"/>
                  </a:lnTo>
                  <a:lnTo>
                    <a:pt x="2532446" y="1237330"/>
                  </a:lnTo>
                  <a:lnTo>
                    <a:pt x="2682014" y="1237330"/>
                  </a:lnTo>
                  <a:lnTo>
                    <a:pt x="3042335" y="1237330"/>
                  </a:lnTo>
                  <a:lnTo>
                    <a:pt x="3195301" y="1233930"/>
                  </a:lnTo>
                  <a:lnTo>
                    <a:pt x="3450246" y="1233930"/>
                  </a:lnTo>
                  <a:lnTo>
                    <a:pt x="3491037" y="1227132"/>
                  </a:lnTo>
                  <a:lnTo>
                    <a:pt x="3511432" y="1203337"/>
                  </a:lnTo>
                  <a:lnTo>
                    <a:pt x="3521630" y="1176143"/>
                  </a:lnTo>
                  <a:lnTo>
                    <a:pt x="3528428" y="1131953"/>
                  </a:lnTo>
                  <a:lnTo>
                    <a:pt x="3504634" y="1026576"/>
                  </a:lnTo>
                  <a:lnTo>
                    <a:pt x="3453645" y="720643"/>
                  </a:lnTo>
                  <a:lnTo>
                    <a:pt x="3389059" y="380717"/>
                  </a:lnTo>
                  <a:lnTo>
                    <a:pt x="3341469" y="108776"/>
                  </a:lnTo>
                  <a:lnTo>
                    <a:pt x="3474040" y="0"/>
                  </a:lnTo>
                  <a:lnTo>
                    <a:pt x="3504634" y="224351"/>
                  </a:lnTo>
                  <a:lnTo>
                    <a:pt x="3528428" y="329728"/>
                  </a:lnTo>
                  <a:lnTo>
                    <a:pt x="3565820" y="543881"/>
                  </a:lnTo>
                  <a:lnTo>
                    <a:pt x="3623608" y="832818"/>
                  </a:lnTo>
                  <a:lnTo>
                    <a:pt x="3654201" y="1006180"/>
                  </a:lnTo>
                  <a:lnTo>
                    <a:pt x="3684794" y="1162546"/>
                  </a:lnTo>
                  <a:lnTo>
                    <a:pt x="3725585" y="1244128"/>
                  </a:lnTo>
                  <a:lnTo>
                    <a:pt x="3749380" y="1284919"/>
                  </a:lnTo>
                  <a:lnTo>
                    <a:pt x="3718787" y="1346106"/>
                  </a:lnTo>
                  <a:lnTo>
                    <a:pt x="3667798" y="1431087"/>
                  </a:lnTo>
                  <a:lnTo>
                    <a:pt x="3589615" y="1509270"/>
                  </a:lnTo>
                  <a:lnTo>
                    <a:pt x="3565820" y="1543263"/>
                  </a:lnTo>
                  <a:lnTo>
                    <a:pt x="3545425" y="1563658"/>
                  </a:lnTo>
                  <a:lnTo>
                    <a:pt x="3528428" y="1573856"/>
                  </a:lnTo>
                  <a:lnTo>
                    <a:pt x="3504634" y="1570457"/>
                  </a:lnTo>
                  <a:lnTo>
                    <a:pt x="3477440" y="1546662"/>
                  </a:lnTo>
                  <a:lnTo>
                    <a:pt x="3436648" y="1509270"/>
                  </a:lnTo>
                  <a:lnTo>
                    <a:pt x="3406055" y="1488875"/>
                  </a:lnTo>
                  <a:lnTo>
                    <a:pt x="3361865" y="1468479"/>
                  </a:lnTo>
                  <a:lnTo>
                    <a:pt x="3300678" y="1458281"/>
                  </a:lnTo>
                  <a:lnTo>
                    <a:pt x="3083126" y="1461680"/>
                  </a:lnTo>
                  <a:lnTo>
                    <a:pt x="2066748" y="14582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B032753E-63FE-494F-896D-AD970A85020B}"/>
                </a:ext>
              </a:extLst>
            </p:cNvPr>
            <p:cNvSpPr/>
            <p:nvPr/>
          </p:nvSpPr>
          <p:spPr>
            <a:xfrm>
              <a:off x="6145213" y="5703888"/>
              <a:ext cx="641350" cy="444500"/>
            </a:xfrm>
            <a:custGeom>
              <a:avLst/>
              <a:gdLst>
                <a:gd name="connsiteX0" fmla="*/ 190500 w 640557"/>
                <a:gd name="connsiteY0" fmla="*/ 54769 h 445294"/>
                <a:gd name="connsiteX1" fmla="*/ 431007 w 640557"/>
                <a:gd name="connsiteY1" fmla="*/ 107156 h 445294"/>
                <a:gd name="connsiteX2" fmla="*/ 478632 w 640557"/>
                <a:gd name="connsiteY2" fmla="*/ 111919 h 445294"/>
                <a:gd name="connsiteX3" fmla="*/ 526257 w 640557"/>
                <a:gd name="connsiteY3" fmla="*/ 107156 h 445294"/>
                <a:gd name="connsiteX4" fmla="*/ 557213 w 640557"/>
                <a:gd name="connsiteY4" fmla="*/ 95250 h 445294"/>
                <a:gd name="connsiteX5" fmla="*/ 585788 w 640557"/>
                <a:gd name="connsiteY5" fmla="*/ 73819 h 445294"/>
                <a:gd name="connsiteX6" fmla="*/ 640557 w 640557"/>
                <a:gd name="connsiteY6" fmla="*/ 0 h 445294"/>
                <a:gd name="connsiteX7" fmla="*/ 621507 w 640557"/>
                <a:gd name="connsiteY7" fmla="*/ 445294 h 445294"/>
                <a:gd name="connsiteX8" fmla="*/ 573882 w 640557"/>
                <a:gd name="connsiteY8" fmla="*/ 431006 h 445294"/>
                <a:gd name="connsiteX9" fmla="*/ 554832 w 640557"/>
                <a:gd name="connsiteY9" fmla="*/ 407194 h 445294"/>
                <a:gd name="connsiteX10" fmla="*/ 519113 w 640557"/>
                <a:gd name="connsiteY10" fmla="*/ 371475 h 445294"/>
                <a:gd name="connsiteX11" fmla="*/ 490538 w 640557"/>
                <a:gd name="connsiteY11" fmla="*/ 347662 h 445294"/>
                <a:gd name="connsiteX12" fmla="*/ 447675 w 640557"/>
                <a:gd name="connsiteY12" fmla="*/ 319087 h 445294"/>
                <a:gd name="connsiteX13" fmla="*/ 347663 w 640557"/>
                <a:gd name="connsiteY13" fmla="*/ 257175 h 445294"/>
                <a:gd name="connsiteX14" fmla="*/ 216694 w 640557"/>
                <a:gd name="connsiteY14" fmla="*/ 180975 h 445294"/>
                <a:gd name="connsiteX15" fmla="*/ 85725 w 640557"/>
                <a:gd name="connsiteY15" fmla="*/ 111919 h 445294"/>
                <a:gd name="connsiteX16" fmla="*/ 45244 w 640557"/>
                <a:gd name="connsiteY16" fmla="*/ 92869 h 445294"/>
                <a:gd name="connsiteX17" fmla="*/ 23813 w 640557"/>
                <a:gd name="connsiteY17" fmla="*/ 80962 h 445294"/>
                <a:gd name="connsiteX18" fmla="*/ 4763 w 640557"/>
                <a:gd name="connsiteY18" fmla="*/ 64294 h 445294"/>
                <a:gd name="connsiteX19" fmla="*/ 0 w 640557"/>
                <a:gd name="connsiteY19" fmla="*/ 50006 h 445294"/>
                <a:gd name="connsiteX20" fmla="*/ 4763 w 640557"/>
                <a:gd name="connsiteY20" fmla="*/ 33337 h 445294"/>
                <a:gd name="connsiteX21" fmla="*/ 23813 w 640557"/>
                <a:gd name="connsiteY21" fmla="*/ 23812 h 445294"/>
                <a:gd name="connsiteX22" fmla="*/ 61913 w 640557"/>
                <a:gd name="connsiteY22" fmla="*/ 23812 h 445294"/>
                <a:gd name="connsiteX23" fmla="*/ 190500 w 640557"/>
                <a:gd name="connsiteY23" fmla="*/ 54769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557" h="445294">
                  <a:moveTo>
                    <a:pt x="190500" y="54769"/>
                  </a:moveTo>
                  <a:lnTo>
                    <a:pt x="431007" y="107156"/>
                  </a:lnTo>
                  <a:lnTo>
                    <a:pt x="478632" y="111919"/>
                  </a:lnTo>
                  <a:lnTo>
                    <a:pt x="526257" y="107156"/>
                  </a:lnTo>
                  <a:lnTo>
                    <a:pt x="557213" y="95250"/>
                  </a:lnTo>
                  <a:lnTo>
                    <a:pt x="585788" y="73819"/>
                  </a:lnTo>
                  <a:lnTo>
                    <a:pt x="640557" y="0"/>
                  </a:lnTo>
                  <a:lnTo>
                    <a:pt x="621507" y="445294"/>
                  </a:lnTo>
                  <a:lnTo>
                    <a:pt x="573882" y="431006"/>
                  </a:lnTo>
                  <a:lnTo>
                    <a:pt x="554832" y="407194"/>
                  </a:lnTo>
                  <a:lnTo>
                    <a:pt x="519113" y="371475"/>
                  </a:lnTo>
                  <a:lnTo>
                    <a:pt x="490538" y="347662"/>
                  </a:lnTo>
                  <a:lnTo>
                    <a:pt x="447675" y="319087"/>
                  </a:lnTo>
                  <a:lnTo>
                    <a:pt x="347663" y="257175"/>
                  </a:lnTo>
                  <a:lnTo>
                    <a:pt x="216694" y="180975"/>
                  </a:lnTo>
                  <a:lnTo>
                    <a:pt x="85725" y="111919"/>
                  </a:lnTo>
                  <a:lnTo>
                    <a:pt x="45244" y="92869"/>
                  </a:lnTo>
                  <a:lnTo>
                    <a:pt x="23813" y="80962"/>
                  </a:lnTo>
                  <a:lnTo>
                    <a:pt x="4763" y="64294"/>
                  </a:lnTo>
                  <a:lnTo>
                    <a:pt x="0" y="50006"/>
                  </a:lnTo>
                  <a:lnTo>
                    <a:pt x="4763" y="33337"/>
                  </a:lnTo>
                  <a:lnTo>
                    <a:pt x="23813" y="23812"/>
                  </a:lnTo>
                  <a:lnTo>
                    <a:pt x="61913" y="23812"/>
                  </a:lnTo>
                  <a:lnTo>
                    <a:pt x="190500" y="54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7946054D-1925-4320-976F-FF86DB933E7C}"/>
                </a:ext>
              </a:extLst>
            </p:cNvPr>
            <p:cNvSpPr/>
            <p:nvPr/>
          </p:nvSpPr>
          <p:spPr>
            <a:xfrm>
              <a:off x="5546725" y="3084513"/>
              <a:ext cx="1233488" cy="327025"/>
            </a:xfrm>
            <a:custGeom>
              <a:avLst/>
              <a:gdLst>
                <a:gd name="connsiteX0" fmla="*/ 635794 w 1233488"/>
                <a:gd name="connsiteY0" fmla="*/ 247650 h 328612"/>
                <a:gd name="connsiteX1" fmla="*/ 47625 w 1233488"/>
                <a:gd name="connsiteY1" fmla="*/ 328612 h 328612"/>
                <a:gd name="connsiteX2" fmla="*/ 0 w 1233488"/>
                <a:gd name="connsiteY2" fmla="*/ 173831 h 328612"/>
                <a:gd name="connsiteX3" fmla="*/ 295275 w 1233488"/>
                <a:gd name="connsiteY3" fmla="*/ 133350 h 328612"/>
                <a:gd name="connsiteX4" fmla="*/ 728663 w 1233488"/>
                <a:gd name="connsiteY4" fmla="*/ 69056 h 328612"/>
                <a:gd name="connsiteX5" fmla="*/ 1233488 w 1233488"/>
                <a:gd name="connsiteY5" fmla="*/ 0 h 328612"/>
                <a:gd name="connsiteX6" fmla="*/ 1233488 w 1233488"/>
                <a:gd name="connsiteY6" fmla="*/ 180975 h 328612"/>
                <a:gd name="connsiteX7" fmla="*/ 635794 w 1233488"/>
                <a:gd name="connsiteY7" fmla="*/ 247650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3488" h="328612">
                  <a:moveTo>
                    <a:pt x="635794" y="247650"/>
                  </a:moveTo>
                  <a:lnTo>
                    <a:pt x="47625" y="328612"/>
                  </a:lnTo>
                  <a:lnTo>
                    <a:pt x="0" y="173831"/>
                  </a:lnTo>
                  <a:lnTo>
                    <a:pt x="295275" y="133350"/>
                  </a:lnTo>
                  <a:lnTo>
                    <a:pt x="728663" y="69056"/>
                  </a:lnTo>
                  <a:lnTo>
                    <a:pt x="1233488" y="0"/>
                  </a:lnTo>
                  <a:lnTo>
                    <a:pt x="1233488" y="180975"/>
                  </a:lnTo>
                  <a:lnTo>
                    <a:pt x="635794" y="2476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C02FD240-23D3-4DC3-891E-82C2A51E8EC5}"/>
                </a:ext>
              </a:extLst>
            </p:cNvPr>
            <p:cNvSpPr/>
            <p:nvPr/>
          </p:nvSpPr>
          <p:spPr>
            <a:xfrm>
              <a:off x="5608638" y="3598863"/>
              <a:ext cx="1166812" cy="279400"/>
            </a:xfrm>
            <a:custGeom>
              <a:avLst/>
              <a:gdLst>
                <a:gd name="connsiteX0" fmla="*/ 495300 w 1166812"/>
                <a:gd name="connsiteY0" fmla="*/ 233362 h 280987"/>
                <a:gd name="connsiteX1" fmla="*/ 0 w 1166812"/>
                <a:gd name="connsiteY1" fmla="*/ 280987 h 280987"/>
                <a:gd name="connsiteX2" fmla="*/ 0 w 1166812"/>
                <a:gd name="connsiteY2" fmla="*/ 123825 h 280987"/>
                <a:gd name="connsiteX3" fmla="*/ 414337 w 1166812"/>
                <a:gd name="connsiteY3" fmla="*/ 80962 h 280987"/>
                <a:gd name="connsiteX4" fmla="*/ 1162050 w 1166812"/>
                <a:gd name="connsiteY4" fmla="*/ 0 h 280987"/>
                <a:gd name="connsiteX5" fmla="*/ 1166812 w 1166812"/>
                <a:gd name="connsiteY5" fmla="*/ 183356 h 280987"/>
                <a:gd name="connsiteX6" fmla="*/ 495300 w 1166812"/>
                <a:gd name="connsiteY6" fmla="*/ 23336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812" h="280987">
                  <a:moveTo>
                    <a:pt x="495300" y="233362"/>
                  </a:moveTo>
                  <a:lnTo>
                    <a:pt x="0" y="280987"/>
                  </a:lnTo>
                  <a:lnTo>
                    <a:pt x="0" y="123825"/>
                  </a:lnTo>
                  <a:lnTo>
                    <a:pt x="414337" y="80962"/>
                  </a:lnTo>
                  <a:lnTo>
                    <a:pt x="1162050" y="0"/>
                  </a:lnTo>
                  <a:lnTo>
                    <a:pt x="1166812" y="183356"/>
                  </a:lnTo>
                  <a:lnTo>
                    <a:pt x="495300" y="2333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6">
              <a:extLst>
                <a:ext uri="{FF2B5EF4-FFF2-40B4-BE49-F238E27FC236}">
                  <a16:creationId xmlns:a16="http://schemas.microsoft.com/office/drawing/2014/main" id="{17EE4560-99F2-4580-9382-2569BCAE4057}"/>
                </a:ext>
              </a:extLst>
            </p:cNvPr>
            <p:cNvSpPr/>
            <p:nvPr/>
          </p:nvSpPr>
          <p:spPr>
            <a:xfrm>
              <a:off x="4294188" y="4205288"/>
              <a:ext cx="1546225" cy="1670050"/>
            </a:xfrm>
            <a:custGeom>
              <a:avLst/>
              <a:gdLst>
                <a:gd name="connsiteX0" fmla="*/ 547007 w 1545772"/>
                <a:gd name="connsiteY0" fmla="*/ 318407 h 1670957"/>
                <a:gd name="connsiteX1" fmla="*/ 65315 w 1545772"/>
                <a:gd name="connsiteY1" fmla="*/ 391886 h 1670957"/>
                <a:gd name="connsiteX2" fmla="*/ 0 w 1545772"/>
                <a:gd name="connsiteY2" fmla="*/ 239486 h 1670957"/>
                <a:gd name="connsiteX3" fmla="*/ 321129 w 1545772"/>
                <a:gd name="connsiteY3" fmla="*/ 190500 h 1670957"/>
                <a:gd name="connsiteX4" fmla="*/ 922565 w 1545772"/>
                <a:gd name="connsiteY4" fmla="*/ 97972 h 1670957"/>
                <a:gd name="connsiteX5" fmla="*/ 1083129 w 1545772"/>
                <a:gd name="connsiteY5" fmla="*/ 70757 h 1670957"/>
                <a:gd name="connsiteX6" fmla="*/ 1115786 w 1545772"/>
                <a:gd name="connsiteY6" fmla="*/ 57150 h 1670957"/>
                <a:gd name="connsiteX7" fmla="*/ 1230086 w 1545772"/>
                <a:gd name="connsiteY7" fmla="*/ 0 h 1670957"/>
                <a:gd name="connsiteX8" fmla="*/ 1281793 w 1545772"/>
                <a:gd name="connsiteY8" fmla="*/ 19050 h 1670957"/>
                <a:gd name="connsiteX9" fmla="*/ 1328057 w 1545772"/>
                <a:gd name="connsiteY9" fmla="*/ 40822 h 1670957"/>
                <a:gd name="connsiteX10" fmla="*/ 1379765 w 1545772"/>
                <a:gd name="connsiteY10" fmla="*/ 70757 h 1670957"/>
                <a:gd name="connsiteX11" fmla="*/ 1436915 w 1545772"/>
                <a:gd name="connsiteY11" fmla="*/ 122464 h 1670957"/>
                <a:gd name="connsiteX12" fmla="*/ 1510393 w 1545772"/>
                <a:gd name="connsiteY12" fmla="*/ 193222 h 1670957"/>
                <a:gd name="connsiteX13" fmla="*/ 1537607 w 1545772"/>
                <a:gd name="connsiteY13" fmla="*/ 225879 h 1670957"/>
                <a:gd name="connsiteX14" fmla="*/ 1545772 w 1545772"/>
                <a:gd name="connsiteY14" fmla="*/ 253093 h 1670957"/>
                <a:gd name="connsiteX15" fmla="*/ 1540329 w 1545772"/>
                <a:gd name="connsiteY15" fmla="*/ 277586 h 1670957"/>
                <a:gd name="connsiteX16" fmla="*/ 1518557 w 1545772"/>
                <a:gd name="connsiteY16" fmla="*/ 315686 h 1670957"/>
                <a:gd name="connsiteX17" fmla="*/ 1472293 w 1545772"/>
                <a:gd name="connsiteY17" fmla="*/ 361950 h 1670957"/>
                <a:gd name="connsiteX18" fmla="*/ 1466850 w 1545772"/>
                <a:gd name="connsiteY18" fmla="*/ 623207 h 1670957"/>
                <a:gd name="connsiteX19" fmla="*/ 1464129 w 1545772"/>
                <a:gd name="connsiteY19" fmla="*/ 941614 h 1670957"/>
                <a:gd name="connsiteX20" fmla="*/ 1461407 w 1545772"/>
                <a:gd name="connsiteY20" fmla="*/ 1178379 h 1670957"/>
                <a:gd name="connsiteX21" fmla="*/ 1453243 w 1545772"/>
                <a:gd name="connsiteY21" fmla="*/ 1390650 h 1670957"/>
                <a:gd name="connsiteX22" fmla="*/ 1450522 w 1545772"/>
                <a:gd name="connsiteY22" fmla="*/ 1592036 h 1670957"/>
                <a:gd name="connsiteX23" fmla="*/ 1439636 w 1545772"/>
                <a:gd name="connsiteY23" fmla="*/ 1630136 h 1670957"/>
                <a:gd name="connsiteX24" fmla="*/ 1426029 w 1545772"/>
                <a:gd name="connsiteY24" fmla="*/ 1651907 h 1670957"/>
                <a:gd name="connsiteX25" fmla="*/ 1398815 w 1545772"/>
                <a:gd name="connsiteY25" fmla="*/ 1668236 h 1670957"/>
                <a:gd name="connsiteX26" fmla="*/ 1371600 w 1545772"/>
                <a:gd name="connsiteY26" fmla="*/ 1670957 h 1670957"/>
                <a:gd name="connsiteX27" fmla="*/ 1328057 w 1545772"/>
                <a:gd name="connsiteY27" fmla="*/ 1668236 h 1670957"/>
                <a:gd name="connsiteX28" fmla="*/ 1298122 w 1545772"/>
                <a:gd name="connsiteY28" fmla="*/ 1660072 h 1670957"/>
                <a:gd name="connsiteX29" fmla="*/ 1265465 w 1545772"/>
                <a:gd name="connsiteY29" fmla="*/ 1646464 h 1670957"/>
                <a:gd name="connsiteX30" fmla="*/ 1243693 w 1545772"/>
                <a:gd name="connsiteY30" fmla="*/ 1627414 h 1670957"/>
                <a:gd name="connsiteX31" fmla="*/ 1232807 w 1545772"/>
                <a:gd name="connsiteY31" fmla="*/ 1605643 h 1670957"/>
                <a:gd name="connsiteX32" fmla="*/ 1224643 w 1545772"/>
                <a:gd name="connsiteY32" fmla="*/ 1545772 h 1670957"/>
                <a:gd name="connsiteX33" fmla="*/ 1224643 w 1545772"/>
                <a:gd name="connsiteY33" fmla="*/ 1431472 h 1670957"/>
                <a:gd name="connsiteX34" fmla="*/ 1227365 w 1545772"/>
                <a:gd name="connsiteY34" fmla="*/ 1281793 h 1670957"/>
                <a:gd name="connsiteX35" fmla="*/ 1224643 w 1545772"/>
                <a:gd name="connsiteY35" fmla="*/ 789214 h 1670957"/>
                <a:gd name="connsiteX36" fmla="*/ 1230086 w 1545772"/>
                <a:gd name="connsiteY36" fmla="*/ 620486 h 1670957"/>
                <a:gd name="connsiteX37" fmla="*/ 1230086 w 1545772"/>
                <a:gd name="connsiteY37" fmla="*/ 299357 h 1670957"/>
                <a:gd name="connsiteX38" fmla="*/ 1219200 w 1545772"/>
                <a:gd name="connsiteY38" fmla="*/ 272143 h 1670957"/>
                <a:gd name="connsiteX39" fmla="*/ 1197429 w 1545772"/>
                <a:gd name="connsiteY39" fmla="*/ 247650 h 1670957"/>
                <a:gd name="connsiteX40" fmla="*/ 1162050 w 1545772"/>
                <a:gd name="connsiteY40" fmla="*/ 231322 h 1670957"/>
                <a:gd name="connsiteX41" fmla="*/ 1069522 w 1545772"/>
                <a:gd name="connsiteY41" fmla="*/ 242207 h 1670957"/>
                <a:gd name="connsiteX42" fmla="*/ 547007 w 1545772"/>
                <a:gd name="connsiteY42" fmla="*/ 318407 h 167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5772" h="1670957">
                  <a:moveTo>
                    <a:pt x="547007" y="318407"/>
                  </a:moveTo>
                  <a:lnTo>
                    <a:pt x="65315" y="391886"/>
                  </a:lnTo>
                  <a:lnTo>
                    <a:pt x="0" y="239486"/>
                  </a:lnTo>
                  <a:lnTo>
                    <a:pt x="321129" y="190500"/>
                  </a:lnTo>
                  <a:lnTo>
                    <a:pt x="922565" y="97972"/>
                  </a:lnTo>
                  <a:lnTo>
                    <a:pt x="1083129" y="70757"/>
                  </a:lnTo>
                  <a:lnTo>
                    <a:pt x="1115786" y="57150"/>
                  </a:lnTo>
                  <a:lnTo>
                    <a:pt x="1230086" y="0"/>
                  </a:lnTo>
                  <a:lnTo>
                    <a:pt x="1281793" y="19050"/>
                  </a:lnTo>
                  <a:lnTo>
                    <a:pt x="1328057" y="40822"/>
                  </a:lnTo>
                  <a:lnTo>
                    <a:pt x="1379765" y="70757"/>
                  </a:lnTo>
                  <a:lnTo>
                    <a:pt x="1436915" y="122464"/>
                  </a:lnTo>
                  <a:lnTo>
                    <a:pt x="1510393" y="193222"/>
                  </a:lnTo>
                  <a:lnTo>
                    <a:pt x="1537607" y="225879"/>
                  </a:lnTo>
                  <a:lnTo>
                    <a:pt x="1545772" y="253093"/>
                  </a:lnTo>
                  <a:lnTo>
                    <a:pt x="1540329" y="277586"/>
                  </a:lnTo>
                  <a:lnTo>
                    <a:pt x="1518557" y="315686"/>
                  </a:lnTo>
                  <a:lnTo>
                    <a:pt x="1472293" y="361950"/>
                  </a:lnTo>
                  <a:lnTo>
                    <a:pt x="1466850" y="623207"/>
                  </a:lnTo>
                  <a:lnTo>
                    <a:pt x="1464129" y="941614"/>
                  </a:lnTo>
                  <a:cubicBezTo>
                    <a:pt x="1463222" y="1020536"/>
                    <a:pt x="1462314" y="1099457"/>
                    <a:pt x="1461407" y="1178379"/>
                  </a:cubicBezTo>
                  <a:lnTo>
                    <a:pt x="1453243" y="1390650"/>
                  </a:lnTo>
                  <a:lnTo>
                    <a:pt x="1450522" y="1592036"/>
                  </a:lnTo>
                  <a:lnTo>
                    <a:pt x="1439636" y="1630136"/>
                  </a:lnTo>
                  <a:lnTo>
                    <a:pt x="1426029" y="1651907"/>
                  </a:lnTo>
                  <a:lnTo>
                    <a:pt x="1398815" y="1668236"/>
                  </a:lnTo>
                  <a:lnTo>
                    <a:pt x="1371600" y="1670957"/>
                  </a:lnTo>
                  <a:lnTo>
                    <a:pt x="1328057" y="1668236"/>
                  </a:lnTo>
                  <a:lnTo>
                    <a:pt x="1298122" y="1660072"/>
                  </a:lnTo>
                  <a:lnTo>
                    <a:pt x="1265465" y="1646464"/>
                  </a:lnTo>
                  <a:lnTo>
                    <a:pt x="1243693" y="1627414"/>
                  </a:lnTo>
                  <a:lnTo>
                    <a:pt x="1232807" y="1605643"/>
                  </a:lnTo>
                  <a:lnTo>
                    <a:pt x="1224643" y="1545772"/>
                  </a:lnTo>
                  <a:lnTo>
                    <a:pt x="1224643" y="1431472"/>
                  </a:lnTo>
                  <a:cubicBezTo>
                    <a:pt x="1225550" y="1381579"/>
                    <a:pt x="1226458" y="1331686"/>
                    <a:pt x="1227365" y="1281793"/>
                  </a:cubicBezTo>
                  <a:cubicBezTo>
                    <a:pt x="1226458" y="1117600"/>
                    <a:pt x="1225550" y="953407"/>
                    <a:pt x="1224643" y="789214"/>
                  </a:cubicBezTo>
                  <a:lnTo>
                    <a:pt x="1230086" y="620486"/>
                  </a:lnTo>
                  <a:lnTo>
                    <a:pt x="1230086" y="299357"/>
                  </a:lnTo>
                  <a:lnTo>
                    <a:pt x="1219200" y="272143"/>
                  </a:lnTo>
                  <a:lnTo>
                    <a:pt x="1197429" y="247650"/>
                  </a:lnTo>
                  <a:lnTo>
                    <a:pt x="1162050" y="231322"/>
                  </a:lnTo>
                  <a:lnTo>
                    <a:pt x="1069522" y="242207"/>
                  </a:lnTo>
                  <a:lnTo>
                    <a:pt x="547007" y="318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3">
              <a:extLst>
                <a:ext uri="{FF2B5EF4-FFF2-40B4-BE49-F238E27FC236}">
                  <a16:creationId xmlns:a16="http://schemas.microsoft.com/office/drawing/2014/main" id="{870B3E33-7B74-4BB6-8795-4A590D0AAC64}"/>
                </a:ext>
              </a:extLst>
            </p:cNvPr>
            <p:cNvSpPr/>
            <p:nvPr/>
          </p:nvSpPr>
          <p:spPr>
            <a:xfrm>
              <a:off x="4365625" y="4821238"/>
              <a:ext cx="1219200" cy="333375"/>
            </a:xfrm>
            <a:custGeom>
              <a:avLst/>
              <a:gdLst>
                <a:gd name="connsiteX0" fmla="*/ 423863 w 1219200"/>
                <a:gd name="connsiteY0" fmla="*/ 276225 h 333375"/>
                <a:gd name="connsiteX1" fmla="*/ 4763 w 1219200"/>
                <a:gd name="connsiteY1" fmla="*/ 333375 h 333375"/>
                <a:gd name="connsiteX2" fmla="*/ 0 w 1219200"/>
                <a:gd name="connsiteY2" fmla="*/ 173832 h 333375"/>
                <a:gd name="connsiteX3" fmla="*/ 350044 w 1219200"/>
                <a:gd name="connsiteY3" fmla="*/ 126207 h 333375"/>
                <a:gd name="connsiteX4" fmla="*/ 766763 w 1219200"/>
                <a:gd name="connsiteY4" fmla="*/ 64294 h 333375"/>
                <a:gd name="connsiteX5" fmla="*/ 1219200 w 1219200"/>
                <a:gd name="connsiteY5" fmla="*/ 0 h 333375"/>
                <a:gd name="connsiteX6" fmla="*/ 1216819 w 1219200"/>
                <a:gd name="connsiteY6" fmla="*/ 183357 h 333375"/>
                <a:gd name="connsiteX7" fmla="*/ 812007 w 1219200"/>
                <a:gd name="connsiteY7" fmla="*/ 230982 h 333375"/>
                <a:gd name="connsiteX8" fmla="*/ 423863 w 1219200"/>
                <a:gd name="connsiteY8" fmla="*/ 2762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" h="333375">
                  <a:moveTo>
                    <a:pt x="423863" y="276225"/>
                  </a:moveTo>
                  <a:lnTo>
                    <a:pt x="4763" y="333375"/>
                  </a:lnTo>
                  <a:lnTo>
                    <a:pt x="0" y="173832"/>
                  </a:lnTo>
                  <a:lnTo>
                    <a:pt x="350044" y="126207"/>
                  </a:lnTo>
                  <a:lnTo>
                    <a:pt x="766763" y="64294"/>
                  </a:lnTo>
                  <a:lnTo>
                    <a:pt x="1219200" y="0"/>
                  </a:lnTo>
                  <a:cubicBezTo>
                    <a:pt x="1218406" y="61119"/>
                    <a:pt x="1217613" y="122238"/>
                    <a:pt x="1216819" y="183357"/>
                  </a:cubicBezTo>
                  <a:lnTo>
                    <a:pt x="812007" y="230982"/>
                  </a:lnTo>
                  <a:lnTo>
                    <a:pt x="423863" y="276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4">
              <a:extLst>
                <a:ext uri="{FF2B5EF4-FFF2-40B4-BE49-F238E27FC236}">
                  <a16:creationId xmlns:a16="http://schemas.microsoft.com/office/drawing/2014/main" id="{D2C2C0B2-1CE2-43A6-ACDB-6CEB47AED4DE}"/>
                </a:ext>
              </a:extLst>
            </p:cNvPr>
            <p:cNvSpPr/>
            <p:nvPr/>
          </p:nvSpPr>
          <p:spPr>
            <a:xfrm>
              <a:off x="4343400" y="5472113"/>
              <a:ext cx="1238250" cy="282575"/>
            </a:xfrm>
            <a:custGeom>
              <a:avLst/>
              <a:gdLst>
                <a:gd name="connsiteX0" fmla="*/ 540544 w 1238250"/>
                <a:gd name="connsiteY0" fmla="*/ 226218 h 283368"/>
                <a:gd name="connsiteX1" fmla="*/ 7144 w 1238250"/>
                <a:gd name="connsiteY1" fmla="*/ 283368 h 283368"/>
                <a:gd name="connsiteX2" fmla="*/ 0 w 1238250"/>
                <a:gd name="connsiteY2" fmla="*/ 128587 h 283368"/>
                <a:gd name="connsiteX3" fmla="*/ 311944 w 1238250"/>
                <a:gd name="connsiteY3" fmla="*/ 95250 h 283368"/>
                <a:gd name="connsiteX4" fmla="*/ 935831 w 1238250"/>
                <a:gd name="connsiteY4" fmla="*/ 30956 h 283368"/>
                <a:gd name="connsiteX5" fmla="*/ 1238250 w 1238250"/>
                <a:gd name="connsiteY5" fmla="*/ 0 h 283368"/>
                <a:gd name="connsiteX6" fmla="*/ 1238250 w 1238250"/>
                <a:gd name="connsiteY6" fmla="*/ 166687 h 283368"/>
                <a:gd name="connsiteX7" fmla="*/ 890588 w 1238250"/>
                <a:gd name="connsiteY7" fmla="*/ 190500 h 283368"/>
                <a:gd name="connsiteX8" fmla="*/ 540544 w 1238250"/>
                <a:gd name="connsiteY8" fmla="*/ 226218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0" h="283368">
                  <a:moveTo>
                    <a:pt x="540544" y="226218"/>
                  </a:moveTo>
                  <a:lnTo>
                    <a:pt x="7144" y="283368"/>
                  </a:lnTo>
                  <a:lnTo>
                    <a:pt x="0" y="128587"/>
                  </a:lnTo>
                  <a:lnTo>
                    <a:pt x="311944" y="95250"/>
                  </a:lnTo>
                  <a:lnTo>
                    <a:pt x="935831" y="30956"/>
                  </a:lnTo>
                  <a:lnTo>
                    <a:pt x="1238250" y="0"/>
                  </a:lnTo>
                  <a:lnTo>
                    <a:pt x="1238250" y="166687"/>
                  </a:lnTo>
                  <a:lnTo>
                    <a:pt x="890588" y="190500"/>
                  </a:lnTo>
                  <a:lnTo>
                    <a:pt x="540544" y="2262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9" name="グループ化 48">
            <a:extLst>
              <a:ext uri="{FF2B5EF4-FFF2-40B4-BE49-F238E27FC236}">
                <a16:creationId xmlns:a16="http://schemas.microsoft.com/office/drawing/2014/main" id="{C041090C-4700-4E03-AA78-A1538CEEE100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25563"/>
            <a:ext cx="4421187" cy="4826000"/>
            <a:chOff x="2490788" y="1328738"/>
            <a:chExt cx="4421187" cy="4826000"/>
          </a:xfrm>
        </p:grpSpPr>
        <p:sp>
          <p:nvSpPr>
            <p:cNvPr id="50" name="フリーフォーム 6">
              <a:extLst>
                <a:ext uri="{FF2B5EF4-FFF2-40B4-BE49-F238E27FC236}">
                  <a16:creationId xmlns:a16="http://schemas.microsoft.com/office/drawing/2014/main" id="{E57D503A-34FB-4B66-A341-AC74EBB5F259}"/>
                </a:ext>
              </a:extLst>
            </p:cNvPr>
            <p:cNvSpPr/>
            <p:nvPr/>
          </p:nvSpPr>
          <p:spPr>
            <a:xfrm>
              <a:off x="2490788" y="1371600"/>
              <a:ext cx="1184275" cy="1316038"/>
            </a:xfrm>
            <a:custGeom>
              <a:avLst/>
              <a:gdLst>
                <a:gd name="connsiteX0" fmla="*/ 985837 w 1183481"/>
                <a:gd name="connsiteY0" fmla="*/ 488156 h 1316831"/>
                <a:gd name="connsiteX1" fmla="*/ 819150 w 1183481"/>
                <a:gd name="connsiteY1" fmla="*/ 690563 h 1316831"/>
                <a:gd name="connsiteX2" fmla="*/ 752475 w 1183481"/>
                <a:gd name="connsiteY2" fmla="*/ 764381 h 1316831"/>
                <a:gd name="connsiteX3" fmla="*/ 671512 w 1183481"/>
                <a:gd name="connsiteY3" fmla="*/ 850106 h 1316831"/>
                <a:gd name="connsiteX4" fmla="*/ 559593 w 1183481"/>
                <a:gd name="connsiteY4" fmla="*/ 957263 h 1316831"/>
                <a:gd name="connsiteX5" fmla="*/ 476250 w 1183481"/>
                <a:gd name="connsiteY5" fmla="*/ 1028700 h 1316831"/>
                <a:gd name="connsiteX6" fmla="*/ 373856 w 1183481"/>
                <a:gd name="connsiteY6" fmla="*/ 1107281 h 1316831"/>
                <a:gd name="connsiteX7" fmla="*/ 264318 w 1183481"/>
                <a:gd name="connsiteY7" fmla="*/ 1188244 h 1316831"/>
                <a:gd name="connsiteX8" fmla="*/ 159543 w 1183481"/>
                <a:gd name="connsiteY8" fmla="*/ 1252538 h 1316831"/>
                <a:gd name="connsiteX9" fmla="*/ 90487 w 1183481"/>
                <a:gd name="connsiteY9" fmla="*/ 1290638 h 1316831"/>
                <a:gd name="connsiteX10" fmla="*/ 45243 w 1183481"/>
                <a:gd name="connsiteY10" fmla="*/ 1312069 h 1316831"/>
                <a:gd name="connsiteX11" fmla="*/ 19050 w 1183481"/>
                <a:gd name="connsiteY11" fmla="*/ 1316831 h 1316831"/>
                <a:gd name="connsiteX12" fmla="*/ 7143 w 1183481"/>
                <a:gd name="connsiteY12" fmla="*/ 1314450 h 1316831"/>
                <a:gd name="connsiteX13" fmla="*/ 0 w 1183481"/>
                <a:gd name="connsiteY13" fmla="*/ 1304925 h 1316831"/>
                <a:gd name="connsiteX14" fmla="*/ 4762 w 1183481"/>
                <a:gd name="connsiteY14" fmla="*/ 1285875 h 1316831"/>
                <a:gd name="connsiteX15" fmla="*/ 19050 w 1183481"/>
                <a:gd name="connsiteY15" fmla="*/ 1257300 h 1316831"/>
                <a:gd name="connsiteX16" fmla="*/ 33337 w 1183481"/>
                <a:gd name="connsiteY16" fmla="*/ 1240631 h 1316831"/>
                <a:gd name="connsiteX17" fmla="*/ 226218 w 1183481"/>
                <a:gd name="connsiteY17" fmla="*/ 1064419 h 1316831"/>
                <a:gd name="connsiteX18" fmla="*/ 338137 w 1183481"/>
                <a:gd name="connsiteY18" fmla="*/ 954881 h 1316831"/>
                <a:gd name="connsiteX19" fmla="*/ 423862 w 1183481"/>
                <a:gd name="connsiteY19" fmla="*/ 862013 h 1316831"/>
                <a:gd name="connsiteX20" fmla="*/ 504825 w 1183481"/>
                <a:gd name="connsiteY20" fmla="*/ 764381 h 1316831"/>
                <a:gd name="connsiteX21" fmla="*/ 607218 w 1183481"/>
                <a:gd name="connsiteY21" fmla="*/ 633413 h 1316831"/>
                <a:gd name="connsiteX22" fmla="*/ 688181 w 1183481"/>
                <a:gd name="connsiteY22" fmla="*/ 521494 h 1316831"/>
                <a:gd name="connsiteX23" fmla="*/ 745331 w 1183481"/>
                <a:gd name="connsiteY23" fmla="*/ 435769 h 1316831"/>
                <a:gd name="connsiteX24" fmla="*/ 785812 w 1183481"/>
                <a:gd name="connsiteY24" fmla="*/ 364331 h 1316831"/>
                <a:gd name="connsiteX25" fmla="*/ 807243 w 1183481"/>
                <a:gd name="connsiteY25" fmla="*/ 316706 h 1316831"/>
                <a:gd name="connsiteX26" fmla="*/ 821531 w 1183481"/>
                <a:gd name="connsiteY26" fmla="*/ 280988 h 1316831"/>
                <a:gd name="connsiteX27" fmla="*/ 826293 w 1183481"/>
                <a:gd name="connsiteY27" fmla="*/ 250031 h 1316831"/>
                <a:gd name="connsiteX28" fmla="*/ 826293 w 1183481"/>
                <a:gd name="connsiteY28" fmla="*/ 223838 h 1316831"/>
                <a:gd name="connsiteX29" fmla="*/ 821531 w 1183481"/>
                <a:gd name="connsiteY29" fmla="*/ 192881 h 1316831"/>
                <a:gd name="connsiteX30" fmla="*/ 814387 w 1183481"/>
                <a:gd name="connsiteY30" fmla="*/ 166688 h 1316831"/>
                <a:gd name="connsiteX31" fmla="*/ 795337 w 1183481"/>
                <a:gd name="connsiteY31" fmla="*/ 138113 h 1316831"/>
                <a:gd name="connsiteX32" fmla="*/ 769143 w 1183481"/>
                <a:gd name="connsiteY32" fmla="*/ 116681 h 1316831"/>
                <a:gd name="connsiteX33" fmla="*/ 745331 w 1183481"/>
                <a:gd name="connsiteY33" fmla="*/ 104775 h 1316831"/>
                <a:gd name="connsiteX34" fmla="*/ 723900 w 1183481"/>
                <a:gd name="connsiteY34" fmla="*/ 88106 h 1316831"/>
                <a:gd name="connsiteX35" fmla="*/ 704850 w 1183481"/>
                <a:gd name="connsiteY35" fmla="*/ 71438 h 1316831"/>
                <a:gd name="connsiteX36" fmla="*/ 690562 w 1183481"/>
                <a:gd name="connsiteY36" fmla="*/ 52388 h 1316831"/>
                <a:gd name="connsiteX37" fmla="*/ 688181 w 1183481"/>
                <a:gd name="connsiteY37" fmla="*/ 30956 h 1316831"/>
                <a:gd name="connsiteX38" fmla="*/ 697706 w 1183481"/>
                <a:gd name="connsiteY38" fmla="*/ 16669 h 1316831"/>
                <a:gd name="connsiteX39" fmla="*/ 721518 w 1183481"/>
                <a:gd name="connsiteY39" fmla="*/ 4763 h 1316831"/>
                <a:gd name="connsiteX40" fmla="*/ 795337 w 1183481"/>
                <a:gd name="connsiteY40" fmla="*/ 0 h 1316831"/>
                <a:gd name="connsiteX41" fmla="*/ 850106 w 1183481"/>
                <a:gd name="connsiteY41" fmla="*/ 4763 h 1316831"/>
                <a:gd name="connsiteX42" fmla="*/ 892968 w 1183481"/>
                <a:gd name="connsiteY42" fmla="*/ 14288 h 1316831"/>
                <a:gd name="connsiteX43" fmla="*/ 971550 w 1183481"/>
                <a:gd name="connsiteY43" fmla="*/ 42863 h 1316831"/>
                <a:gd name="connsiteX44" fmla="*/ 1059656 w 1183481"/>
                <a:gd name="connsiteY44" fmla="*/ 90488 h 1316831"/>
                <a:gd name="connsiteX45" fmla="*/ 1152525 w 1183481"/>
                <a:gd name="connsiteY45" fmla="*/ 140494 h 1316831"/>
                <a:gd name="connsiteX46" fmla="*/ 1169193 w 1183481"/>
                <a:gd name="connsiteY46" fmla="*/ 154781 h 1316831"/>
                <a:gd name="connsiteX47" fmla="*/ 1181100 w 1183481"/>
                <a:gd name="connsiteY47" fmla="*/ 176213 h 1316831"/>
                <a:gd name="connsiteX48" fmla="*/ 1183481 w 1183481"/>
                <a:gd name="connsiteY48" fmla="*/ 195263 h 1316831"/>
                <a:gd name="connsiteX49" fmla="*/ 1181100 w 1183481"/>
                <a:gd name="connsiteY49" fmla="*/ 223838 h 1316831"/>
                <a:gd name="connsiteX50" fmla="*/ 1164431 w 1183481"/>
                <a:gd name="connsiteY50" fmla="*/ 257175 h 1316831"/>
                <a:gd name="connsiteX51" fmla="*/ 985837 w 1183481"/>
                <a:gd name="connsiteY51" fmla="*/ 488156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83481" h="1316831">
                  <a:moveTo>
                    <a:pt x="985837" y="488156"/>
                  </a:moveTo>
                  <a:lnTo>
                    <a:pt x="819150" y="690563"/>
                  </a:lnTo>
                  <a:lnTo>
                    <a:pt x="752475" y="764381"/>
                  </a:lnTo>
                  <a:lnTo>
                    <a:pt x="671512" y="850106"/>
                  </a:lnTo>
                  <a:lnTo>
                    <a:pt x="559593" y="957263"/>
                  </a:lnTo>
                  <a:lnTo>
                    <a:pt x="476250" y="1028700"/>
                  </a:lnTo>
                  <a:lnTo>
                    <a:pt x="373856" y="1107281"/>
                  </a:lnTo>
                  <a:lnTo>
                    <a:pt x="264318" y="1188244"/>
                  </a:lnTo>
                  <a:lnTo>
                    <a:pt x="159543" y="1252538"/>
                  </a:lnTo>
                  <a:lnTo>
                    <a:pt x="90487" y="1290638"/>
                  </a:lnTo>
                  <a:lnTo>
                    <a:pt x="45243" y="1312069"/>
                  </a:lnTo>
                  <a:lnTo>
                    <a:pt x="19050" y="1316831"/>
                  </a:lnTo>
                  <a:lnTo>
                    <a:pt x="7143" y="1314450"/>
                  </a:lnTo>
                  <a:lnTo>
                    <a:pt x="0" y="1304925"/>
                  </a:lnTo>
                  <a:lnTo>
                    <a:pt x="4762" y="1285875"/>
                  </a:lnTo>
                  <a:lnTo>
                    <a:pt x="19050" y="1257300"/>
                  </a:lnTo>
                  <a:lnTo>
                    <a:pt x="33337" y="1240631"/>
                  </a:lnTo>
                  <a:lnTo>
                    <a:pt x="226218" y="1064419"/>
                  </a:lnTo>
                  <a:lnTo>
                    <a:pt x="338137" y="954881"/>
                  </a:lnTo>
                  <a:lnTo>
                    <a:pt x="423862" y="862013"/>
                  </a:lnTo>
                  <a:lnTo>
                    <a:pt x="504825" y="764381"/>
                  </a:lnTo>
                  <a:lnTo>
                    <a:pt x="607218" y="633413"/>
                  </a:lnTo>
                  <a:lnTo>
                    <a:pt x="688181" y="521494"/>
                  </a:lnTo>
                  <a:lnTo>
                    <a:pt x="745331" y="435769"/>
                  </a:lnTo>
                  <a:lnTo>
                    <a:pt x="785812" y="364331"/>
                  </a:lnTo>
                  <a:lnTo>
                    <a:pt x="807243" y="316706"/>
                  </a:lnTo>
                  <a:lnTo>
                    <a:pt x="821531" y="280988"/>
                  </a:lnTo>
                  <a:lnTo>
                    <a:pt x="826293" y="250031"/>
                  </a:lnTo>
                  <a:lnTo>
                    <a:pt x="826293" y="223838"/>
                  </a:lnTo>
                  <a:lnTo>
                    <a:pt x="821531" y="192881"/>
                  </a:lnTo>
                  <a:lnTo>
                    <a:pt x="814387" y="166688"/>
                  </a:lnTo>
                  <a:lnTo>
                    <a:pt x="795337" y="138113"/>
                  </a:lnTo>
                  <a:lnTo>
                    <a:pt x="769143" y="116681"/>
                  </a:lnTo>
                  <a:lnTo>
                    <a:pt x="745331" y="104775"/>
                  </a:lnTo>
                  <a:lnTo>
                    <a:pt x="723900" y="88106"/>
                  </a:lnTo>
                  <a:lnTo>
                    <a:pt x="704850" y="71438"/>
                  </a:lnTo>
                  <a:lnTo>
                    <a:pt x="690562" y="52388"/>
                  </a:lnTo>
                  <a:lnTo>
                    <a:pt x="688181" y="30956"/>
                  </a:lnTo>
                  <a:lnTo>
                    <a:pt x="697706" y="16669"/>
                  </a:lnTo>
                  <a:lnTo>
                    <a:pt x="721518" y="4763"/>
                  </a:lnTo>
                  <a:lnTo>
                    <a:pt x="795337" y="0"/>
                  </a:lnTo>
                  <a:lnTo>
                    <a:pt x="850106" y="4763"/>
                  </a:lnTo>
                  <a:lnTo>
                    <a:pt x="892968" y="14288"/>
                  </a:lnTo>
                  <a:lnTo>
                    <a:pt x="971550" y="42863"/>
                  </a:lnTo>
                  <a:lnTo>
                    <a:pt x="1059656" y="90488"/>
                  </a:lnTo>
                  <a:lnTo>
                    <a:pt x="1152525" y="140494"/>
                  </a:lnTo>
                  <a:lnTo>
                    <a:pt x="1169193" y="154781"/>
                  </a:lnTo>
                  <a:lnTo>
                    <a:pt x="1181100" y="176213"/>
                  </a:lnTo>
                  <a:lnTo>
                    <a:pt x="1183481" y="195263"/>
                  </a:lnTo>
                  <a:lnTo>
                    <a:pt x="1181100" y="223838"/>
                  </a:lnTo>
                  <a:lnTo>
                    <a:pt x="1164431" y="257175"/>
                  </a:lnTo>
                  <a:lnTo>
                    <a:pt x="985837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">
              <a:extLst>
                <a:ext uri="{FF2B5EF4-FFF2-40B4-BE49-F238E27FC236}">
                  <a16:creationId xmlns:a16="http://schemas.microsoft.com/office/drawing/2014/main" id="{122C77FB-BD6E-4922-85CC-F6FA93D98AB9}"/>
                </a:ext>
              </a:extLst>
            </p:cNvPr>
            <p:cNvSpPr/>
            <p:nvPr/>
          </p:nvSpPr>
          <p:spPr>
            <a:xfrm>
              <a:off x="4627563" y="1328738"/>
              <a:ext cx="992187" cy="1073150"/>
            </a:xfrm>
            <a:custGeom>
              <a:avLst/>
              <a:gdLst>
                <a:gd name="connsiteX0" fmla="*/ 773906 w 992981"/>
                <a:gd name="connsiteY0" fmla="*/ 466725 h 1073943"/>
                <a:gd name="connsiteX1" fmla="*/ 707231 w 992981"/>
                <a:gd name="connsiteY1" fmla="*/ 552450 h 1073943"/>
                <a:gd name="connsiteX2" fmla="*/ 626269 w 992981"/>
                <a:gd name="connsiteY2" fmla="*/ 628650 h 1073943"/>
                <a:gd name="connsiteX3" fmla="*/ 533400 w 992981"/>
                <a:gd name="connsiteY3" fmla="*/ 721518 h 1073943"/>
                <a:gd name="connsiteX4" fmla="*/ 450056 w 992981"/>
                <a:gd name="connsiteY4" fmla="*/ 797718 h 1073943"/>
                <a:gd name="connsiteX5" fmla="*/ 364331 w 992981"/>
                <a:gd name="connsiteY5" fmla="*/ 866775 h 1073943"/>
                <a:gd name="connsiteX6" fmla="*/ 280987 w 992981"/>
                <a:gd name="connsiteY6" fmla="*/ 931068 h 1073943"/>
                <a:gd name="connsiteX7" fmla="*/ 169069 w 992981"/>
                <a:gd name="connsiteY7" fmla="*/ 1007268 h 1073943"/>
                <a:gd name="connsiteX8" fmla="*/ 80962 w 992981"/>
                <a:gd name="connsiteY8" fmla="*/ 1057275 h 1073943"/>
                <a:gd name="connsiteX9" fmla="*/ 47625 w 992981"/>
                <a:gd name="connsiteY9" fmla="*/ 1071562 h 1073943"/>
                <a:gd name="connsiteX10" fmla="*/ 26194 w 992981"/>
                <a:gd name="connsiteY10" fmla="*/ 1073943 h 1073943"/>
                <a:gd name="connsiteX11" fmla="*/ 7144 w 992981"/>
                <a:gd name="connsiteY11" fmla="*/ 1071562 h 1073943"/>
                <a:gd name="connsiteX12" fmla="*/ 0 w 992981"/>
                <a:gd name="connsiteY12" fmla="*/ 1062037 h 1073943"/>
                <a:gd name="connsiteX13" fmla="*/ 2381 w 992981"/>
                <a:gd name="connsiteY13" fmla="*/ 1035843 h 1073943"/>
                <a:gd name="connsiteX14" fmla="*/ 23812 w 992981"/>
                <a:gd name="connsiteY14" fmla="*/ 1004887 h 1073943"/>
                <a:gd name="connsiteX15" fmla="*/ 73819 w 992981"/>
                <a:gd name="connsiteY15" fmla="*/ 962025 h 1073943"/>
                <a:gd name="connsiteX16" fmla="*/ 176212 w 992981"/>
                <a:gd name="connsiteY16" fmla="*/ 864393 h 1073943"/>
                <a:gd name="connsiteX17" fmla="*/ 302419 w 992981"/>
                <a:gd name="connsiteY17" fmla="*/ 740568 h 1073943"/>
                <a:gd name="connsiteX18" fmla="*/ 409575 w 992981"/>
                <a:gd name="connsiteY18" fmla="*/ 616743 h 1073943"/>
                <a:gd name="connsiteX19" fmla="*/ 495300 w 992981"/>
                <a:gd name="connsiteY19" fmla="*/ 509587 h 1073943"/>
                <a:gd name="connsiteX20" fmla="*/ 578644 w 992981"/>
                <a:gd name="connsiteY20" fmla="*/ 390525 h 1073943"/>
                <a:gd name="connsiteX21" fmla="*/ 633412 w 992981"/>
                <a:gd name="connsiteY21" fmla="*/ 309562 h 1073943"/>
                <a:gd name="connsiteX22" fmla="*/ 650081 w 992981"/>
                <a:gd name="connsiteY22" fmla="*/ 276225 h 1073943"/>
                <a:gd name="connsiteX23" fmla="*/ 669131 w 992981"/>
                <a:gd name="connsiteY23" fmla="*/ 235743 h 1073943"/>
                <a:gd name="connsiteX24" fmla="*/ 673894 w 992981"/>
                <a:gd name="connsiteY24" fmla="*/ 214312 h 1073943"/>
                <a:gd name="connsiteX25" fmla="*/ 673894 w 992981"/>
                <a:gd name="connsiteY25" fmla="*/ 183356 h 1073943"/>
                <a:gd name="connsiteX26" fmla="*/ 666750 w 992981"/>
                <a:gd name="connsiteY26" fmla="*/ 157162 h 1073943"/>
                <a:gd name="connsiteX27" fmla="*/ 647700 w 992981"/>
                <a:gd name="connsiteY27" fmla="*/ 128587 h 1073943"/>
                <a:gd name="connsiteX28" fmla="*/ 616744 w 992981"/>
                <a:gd name="connsiteY28" fmla="*/ 100012 h 1073943"/>
                <a:gd name="connsiteX29" fmla="*/ 595312 w 992981"/>
                <a:gd name="connsiteY29" fmla="*/ 80962 h 1073943"/>
                <a:gd name="connsiteX30" fmla="*/ 576262 w 992981"/>
                <a:gd name="connsiteY30" fmla="*/ 61912 h 1073943"/>
                <a:gd name="connsiteX31" fmla="*/ 566737 w 992981"/>
                <a:gd name="connsiteY31" fmla="*/ 40481 h 1073943"/>
                <a:gd name="connsiteX32" fmla="*/ 571500 w 992981"/>
                <a:gd name="connsiteY32" fmla="*/ 21431 h 1073943"/>
                <a:gd name="connsiteX33" fmla="*/ 585787 w 992981"/>
                <a:gd name="connsiteY33" fmla="*/ 7143 h 1073943"/>
                <a:gd name="connsiteX34" fmla="*/ 614362 w 992981"/>
                <a:gd name="connsiteY34" fmla="*/ 0 h 1073943"/>
                <a:gd name="connsiteX35" fmla="*/ 671512 w 992981"/>
                <a:gd name="connsiteY35" fmla="*/ 4762 h 1073943"/>
                <a:gd name="connsiteX36" fmla="*/ 740569 w 992981"/>
                <a:gd name="connsiteY36" fmla="*/ 21431 h 1073943"/>
                <a:gd name="connsiteX37" fmla="*/ 795337 w 992981"/>
                <a:gd name="connsiteY37" fmla="*/ 57150 h 1073943"/>
                <a:gd name="connsiteX38" fmla="*/ 876300 w 992981"/>
                <a:gd name="connsiteY38" fmla="*/ 109537 h 1073943"/>
                <a:gd name="connsiteX39" fmla="*/ 919162 w 992981"/>
                <a:gd name="connsiteY39" fmla="*/ 140493 h 1073943"/>
                <a:gd name="connsiteX40" fmla="*/ 964406 w 992981"/>
                <a:gd name="connsiteY40" fmla="*/ 178593 h 1073943"/>
                <a:gd name="connsiteX41" fmla="*/ 981075 w 992981"/>
                <a:gd name="connsiteY41" fmla="*/ 197643 h 1073943"/>
                <a:gd name="connsiteX42" fmla="*/ 988219 w 992981"/>
                <a:gd name="connsiteY42" fmla="*/ 209550 h 1073943"/>
                <a:gd name="connsiteX43" fmla="*/ 992981 w 992981"/>
                <a:gd name="connsiteY43" fmla="*/ 230981 h 1073943"/>
                <a:gd name="connsiteX44" fmla="*/ 985837 w 992981"/>
                <a:gd name="connsiteY44" fmla="*/ 264318 h 1073943"/>
                <a:gd name="connsiteX45" fmla="*/ 969169 w 992981"/>
                <a:gd name="connsiteY45" fmla="*/ 290512 h 1073943"/>
                <a:gd name="connsiteX46" fmla="*/ 921544 w 992981"/>
                <a:gd name="connsiteY46" fmla="*/ 335756 h 1073943"/>
                <a:gd name="connsiteX47" fmla="*/ 876300 w 992981"/>
                <a:gd name="connsiteY47" fmla="*/ 369093 h 1073943"/>
                <a:gd name="connsiteX48" fmla="*/ 831056 w 992981"/>
                <a:gd name="connsiteY48" fmla="*/ 404812 h 1073943"/>
                <a:gd name="connsiteX49" fmla="*/ 773906 w 992981"/>
                <a:gd name="connsiteY49" fmla="*/ 466725 h 107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92981" h="1073943">
                  <a:moveTo>
                    <a:pt x="773906" y="466725"/>
                  </a:moveTo>
                  <a:lnTo>
                    <a:pt x="707231" y="552450"/>
                  </a:lnTo>
                  <a:lnTo>
                    <a:pt x="626269" y="628650"/>
                  </a:lnTo>
                  <a:lnTo>
                    <a:pt x="533400" y="721518"/>
                  </a:lnTo>
                  <a:lnTo>
                    <a:pt x="450056" y="797718"/>
                  </a:lnTo>
                  <a:lnTo>
                    <a:pt x="364331" y="866775"/>
                  </a:lnTo>
                  <a:lnTo>
                    <a:pt x="280987" y="931068"/>
                  </a:lnTo>
                  <a:lnTo>
                    <a:pt x="169069" y="1007268"/>
                  </a:lnTo>
                  <a:lnTo>
                    <a:pt x="80962" y="1057275"/>
                  </a:lnTo>
                  <a:lnTo>
                    <a:pt x="47625" y="1071562"/>
                  </a:lnTo>
                  <a:lnTo>
                    <a:pt x="26194" y="1073943"/>
                  </a:lnTo>
                  <a:lnTo>
                    <a:pt x="7144" y="1071562"/>
                  </a:lnTo>
                  <a:lnTo>
                    <a:pt x="0" y="1062037"/>
                  </a:lnTo>
                  <a:lnTo>
                    <a:pt x="2381" y="1035843"/>
                  </a:lnTo>
                  <a:lnTo>
                    <a:pt x="23812" y="1004887"/>
                  </a:lnTo>
                  <a:lnTo>
                    <a:pt x="73819" y="962025"/>
                  </a:lnTo>
                  <a:lnTo>
                    <a:pt x="176212" y="864393"/>
                  </a:lnTo>
                  <a:lnTo>
                    <a:pt x="302419" y="740568"/>
                  </a:lnTo>
                  <a:lnTo>
                    <a:pt x="409575" y="616743"/>
                  </a:lnTo>
                  <a:lnTo>
                    <a:pt x="495300" y="509587"/>
                  </a:lnTo>
                  <a:lnTo>
                    <a:pt x="578644" y="390525"/>
                  </a:lnTo>
                  <a:lnTo>
                    <a:pt x="633412" y="309562"/>
                  </a:lnTo>
                  <a:lnTo>
                    <a:pt x="650081" y="276225"/>
                  </a:lnTo>
                  <a:lnTo>
                    <a:pt x="669131" y="235743"/>
                  </a:lnTo>
                  <a:lnTo>
                    <a:pt x="673894" y="214312"/>
                  </a:lnTo>
                  <a:lnTo>
                    <a:pt x="673894" y="183356"/>
                  </a:lnTo>
                  <a:lnTo>
                    <a:pt x="666750" y="157162"/>
                  </a:lnTo>
                  <a:lnTo>
                    <a:pt x="647700" y="128587"/>
                  </a:lnTo>
                  <a:lnTo>
                    <a:pt x="616744" y="100012"/>
                  </a:lnTo>
                  <a:lnTo>
                    <a:pt x="595312" y="80962"/>
                  </a:lnTo>
                  <a:lnTo>
                    <a:pt x="576262" y="61912"/>
                  </a:lnTo>
                  <a:lnTo>
                    <a:pt x="566737" y="40481"/>
                  </a:lnTo>
                  <a:lnTo>
                    <a:pt x="571500" y="21431"/>
                  </a:lnTo>
                  <a:lnTo>
                    <a:pt x="585787" y="7143"/>
                  </a:lnTo>
                  <a:lnTo>
                    <a:pt x="614362" y="0"/>
                  </a:lnTo>
                  <a:lnTo>
                    <a:pt x="671512" y="4762"/>
                  </a:lnTo>
                  <a:lnTo>
                    <a:pt x="740569" y="21431"/>
                  </a:lnTo>
                  <a:lnTo>
                    <a:pt x="795337" y="57150"/>
                  </a:lnTo>
                  <a:lnTo>
                    <a:pt x="876300" y="109537"/>
                  </a:lnTo>
                  <a:lnTo>
                    <a:pt x="919162" y="140493"/>
                  </a:lnTo>
                  <a:lnTo>
                    <a:pt x="964406" y="178593"/>
                  </a:lnTo>
                  <a:lnTo>
                    <a:pt x="981075" y="197643"/>
                  </a:lnTo>
                  <a:lnTo>
                    <a:pt x="988219" y="209550"/>
                  </a:lnTo>
                  <a:lnTo>
                    <a:pt x="992981" y="230981"/>
                  </a:lnTo>
                  <a:lnTo>
                    <a:pt x="985837" y="264318"/>
                  </a:lnTo>
                  <a:lnTo>
                    <a:pt x="969169" y="290512"/>
                  </a:lnTo>
                  <a:lnTo>
                    <a:pt x="921544" y="335756"/>
                  </a:lnTo>
                  <a:lnTo>
                    <a:pt x="876300" y="369093"/>
                  </a:lnTo>
                  <a:lnTo>
                    <a:pt x="831056" y="404812"/>
                  </a:lnTo>
                  <a:lnTo>
                    <a:pt x="7739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9">
              <a:extLst>
                <a:ext uri="{FF2B5EF4-FFF2-40B4-BE49-F238E27FC236}">
                  <a16:creationId xmlns:a16="http://schemas.microsoft.com/office/drawing/2014/main" id="{256322FF-9C95-4B1E-8761-AFAAD5683DE3}"/>
                </a:ext>
              </a:extLst>
            </p:cNvPr>
            <p:cNvSpPr/>
            <p:nvPr/>
          </p:nvSpPr>
          <p:spPr>
            <a:xfrm>
              <a:off x="5138738" y="2576513"/>
              <a:ext cx="366712" cy="1323975"/>
            </a:xfrm>
            <a:custGeom>
              <a:avLst/>
              <a:gdLst>
                <a:gd name="connsiteX0" fmla="*/ 142875 w 366712"/>
                <a:gd name="connsiteY0" fmla="*/ 695325 h 1323975"/>
                <a:gd name="connsiteX1" fmla="*/ 142875 w 366712"/>
                <a:gd name="connsiteY1" fmla="*/ 342900 h 1323975"/>
                <a:gd name="connsiteX2" fmla="*/ 138112 w 366712"/>
                <a:gd name="connsiteY2" fmla="*/ 242887 h 1323975"/>
                <a:gd name="connsiteX3" fmla="*/ 128587 w 366712"/>
                <a:gd name="connsiteY3" fmla="*/ 197643 h 1323975"/>
                <a:gd name="connsiteX4" fmla="*/ 116681 w 366712"/>
                <a:gd name="connsiteY4" fmla="*/ 157162 h 1323975"/>
                <a:gd name="connsiteX5" fmla="*/ 97631 w 366712"/>
                <a:gd name="connsiteY5" fmla="*/ 123825 h 1323975"/>
                <a:gd name="connsiteX6" fmla="*/ 80962 w 366712"/>
                <a:gd name="connsiteY6" fmla="*/ 104775 h 1323975"/>
                <a:gd name="connsiteX7" fmla="*/ 50006 w 366712"/>
                <a:gd name="connsiteY7" fmla="*/ 83343 h 1323975"/>
                <a:gd name="connsiteX8" fmla="*/ 21431 w 366712"/>
                <a:gd name="connsiteY8" fmla="*/ 69056 h 1323975"/>
                <a:gd name="connsiteX9" fmla="*/ 7143 w 366712"/>
                <a:gd name="connsiteY9" fmla="*/ 57150 h 1323975"/>
                <a:gd name="connsiteX10" fmla="*/ 0 w 366712"/>
                <a:gd name="connsiteY10" fmla="*/ 35718 h 1323975"/>
                <a:gd name="connsiteX11" fmla="*/ 2381 w 366712"/>
                <a:gd name="connsiteY11" fmla="*/ 21431 h 1323975"/>
                <a:gd name="connsiteX12" fmla="*/ 16668 w 366712"/>
                <a:gd name="connsiteY12" fmla="*/ 7143 h 1323975"/>
                <a:gd name="connsiteX13" fmla="*/ 54768 w 366712"/>
                <a:gd name="connsiteY13" fmla="*/ 0 h 1323975"/>
                <a:gd name="connsiteX14" fmla="*/ 104775 w 366712"/>
                <a:gd name="connsiteY14" fmla="*/ 4762 h 1323975"/>
                <a:gd name="connsiteX15" fmla="*/ 171450 w 366712"/>
                <a:gd name="connsiteY15" fmla="*/ 16668 h 1323975"/>
                <a:gd name="connsiteX16" fmla="*/ 211931 w 366712"/>
                <a:gd name="connsiteY16" fmla="*/ 30956 h 1323975"/>
                <a:gd name="connsiteX17" fmla="*/ 257175 w 366712"/>
                <a:gd name="connsiteY17" fmla="*/ 54768 h 1323975"/>
                <a:gd name="connsiteX18" fmla="*/ 292893 w 366712"/>
                <a:gd name="connsiteY18" fmla="*/ 80962 h 1323975"/>
                <a:gd name="connsiteX19" fmla="*/ 323850 w 366712"/>
                <a:gd name="connsiteY19" fmla="*/ 109537 h 1323975"/>
                <a:gd name="connsiteX20" fmla="*/ 345281 w 366712"/>
                <a:gd name="connsiteY20" fmla="*/ 204787 h 1323975"/>
                <a:gd name="connsiteX21" fmla="*/ 342900 w 366712"/>
                <a:gd name="connsiteY21" fmla="*/ 538162 h 1323975"/>
                <a:gd name="connsiteX22" fmla="*/ 364331 w 366712"/>
                <a:gd name="connsiteY22" fmla="*/ 652462 h 1323975"/>
                <a:gd name="connsiteX23" fmla="*/ 366712 w 366712"/>
                <a:gd name="connsiteY23" fmla="*/ 1002506 h 1323975"/>
                <a:gd name="connsiteX24" fmla="*/ 364331 w 366712"/>
                <a:gd name="connsiteY24" fmla="*/ 1114425 h 1323975"/>
                <a:gd name="connsiteX25" fmla="*/ 357187 w 366712"/>
                <a:gd name="connsiteY25" fmla="*/ 1173956 h 1323975"/>
                <a:gd name="connsiteX26" fmla="*/ 345281 w 366712"/>
                <a:gd name="connsiteY26" fmla="*/ 1233487 h 1323975"/>
                <a:gd name="connsiteX27" fmla="*/ 328612 w 366712"/>
                <a:gd name="connsiteY27" fmla="*/ 1276350 h 1323975"/>
                <a:gd name="connsiteX28" fmla="*/ 304800 w 366712"/>
                <a:gd name="connsiteY28" fmla="*/ 1307306 h 1323975"/>
                <a:gd name="connsiteX29" fmla="*/ 280987 w 366712"/>
                <a:gd name="connsiteY29" fmla="*/ 1321593 h 1323975"/>
                <a:gd name="connsiteX30" fmla="*/ 261937 w 366712"/>
                <a:gd name="connsiteY30" fmla="*/ 1323975 h 1323975"/>
                <a:gd name="connsiteX31" fmla="*/ 235743 w 366712"/>
                <a:gd name="connsiteY31" fmla="*/ 1321593 h 1323975"/>
                <a:gd name="connsiteX32" fmla="*/ 219075 w 366712"/>
                <a:gd name="connsiteY32" fmla="*/ 1309687 h 1323975"/>
                <a:gd name="connsiteX33" fmla="*/ 202406 w 366712"/>
                <a:gd name="connsiteY33" fmla="*/ 1285875 h 1323975"/>
                <a:gd name="connsiteX34" fmla="*/ 178593 w 366712"/>
                <a:gd name="connsiteY34" fmla="*/ 1238250 h 1323975"/>
                <a:gd name="connsiteX35" fmla="*/ 152400 w 366712"/>
                <a:gd name="connsiteY35" fmla="*/ 1159668 h 1323975"/>
                <a:gd name="connsiteX36" fmla="*/ 142875 w 366712"/>
                <a:gd name="connsiteY36" fmla="*/ 1097756 h 1323975"/>
                <a:gd name="connsiteX37" fmla="*/ 142875 w 366712"/>
                <a:gd name="connsiteY37" fmla="*/ 6953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712" h="1323975">
                  <a:moveTo>
                    <a:pt x="142875" y="695325"/>
                  </a:moveTo>
                  <a:lnTo>
                    <a:pt x="142875" y="342900"/>
                  </a:lnTo>
                  <a:lnTo>
                    <a:pt x="138112" y="242887"/>
                  </a:lnTo>
                  <a:lnTo>
                    <a:pt x="128587" y="197643"/>
                  </a:lnTo>
                  <a:lnTo>
                    <a:pt x="116681" y="157162"/>
                  </a:lnTo>
                  <a:lnTo>
                    <a:pt x="97631" y="123825"/>
                  </a:lnTo>
                  <a:lnTo>
                    <a:pt x="80962" y="104775"/>
                  </a:lnTo>
                  <a:lnTo>
                    <a:pt x="50006" y="8334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21431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4775" y="4762"/>
                  </a:lnTo>
                  <a:lnTo>
                    <a:pt x="171450" y="16668"/>
                  </a:lnTo>
                  <a:lnTo>
                    <a:pt x="211931" y="30956"/>
                  </a:lnTo>
                  <a:lnTo>
                    <a:pt x="257175" y="54768"/>
                  </a:lnTo>
                  <a:lnTo>
                    <a:pt x="292893" y="80962"/>
                  </a:lnTo>
                  <a:lnTo>
                    <a:pt x="323850" y="109537"/>
                  </a:lnTo>
                  <a:lnTo>
                    <a:pt x="345281" y="204787"/>
                  </a:lnTo>
                  <a:cubicBezTo>
                    <a:pt x="344487" y="315912"/>
                    <a:pt x="343694" y="427037"/>
                    <a:pt x="342900" y="538162"/>
                  </a:cubicBezTo>
                  <a:lnTo>
                    <a:pt x="364331" y="652462"/>
                  </a:lnTo>
                  <a:cubicBezTo>
                    <a:pt x="365125" y="769143"/>
                    <a:pt x="365918" y="885825"/>
                    <a:pt x="366712" y="1002506"/>
                  </a:cubicBezTo>
                  <a:cubicBezTo>
                    <a:pt x="365918" y="1039812"/>
                    <a:pt x="365125" y="1077119"/>
                    <a:pt x="364331" y="1114425"/>
                  </a:cubicBezTo>
                  <a:lnTo>
                    <a:pt x="357187" y="1173956"/>
                  </a:lnTo>
                  <a:lnTo>
                    <a:pt x="345281" y="1233487"/>
                  </a:lnTo>
                  <a:lnTo>
                    <a:pt x="328612" y="1276350"/>
                  </a:lnTo>
                  <a:lnTo>
                    <a:pt x="304800" y="1307306"/>
                  </a:lnTo>
                  <a:lnTo>
                    <a:pt x="280987" y="1321593"/>
                  </a:lnTo>
                  <a:lnTo>
                    <a:pt x="261937" y="1323975"/>
                  </a:lnTo>
                  <a:cubicBezTo>
                    <a:pt x="237335" y="1321514"/>
                    <a:pt x="246102" y="1321593"/>
                    <a:pt x="235743" y="1321593"/>
                  </a:cubicBezTo>
                  <a:lnTo>
                    <a:pt x="219075" y="1309687"/>
                  </a:lnTo>
                  <a:lnTo>
                    <a:pt x="202406" y="1285875"/>
                  </a:lnTo>
                  <a:lnTo>
                    <a:pt x="178593" y="1238250"/>
                  </a:lnTo>
                  <a:lnTo>
                    <a:pt x="152400" y="1159668"/>
                  </a:lnTo>
                  <a:lnTo>
                    <a:pt x="142875" y="1097756"/>
                  </a:lnTo>
                  <a:lnTo>
                    <a:pt x="14287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5">
              <a:extLst>
                <a:ext uri="{FF2B5EF4-FFF2-40B4-BE49-F238E27FC236}">
                  <a16:creationId xmlns:a16="http://schemas.microsoft.com/office/drawing/2014/main" id="{DFDC31AD-BBDE-485D-B530-E04AD4BD12E8}"/>
                </a:ext>
              </a:extLst>
            </p:cNvPr>
            <p:cNvSpPr/>
            <p:nvPr/>
          </p:nvSpPr>
          <p:spPr>
            <a:xfrm>
              <a:off x="3943350" y="4183063"/>
              <a:ext cx="334963" cy="1571625"/>
            </a:xfrm>
            <a:custGeom>
              <a:avLst/>
              <a:gdLst>
                <a:gd name="connsiteX0" fmla="*/ 131364 w 334851"/>
                <a:gd name="connsiteY0" fmla="*/ 703187 h 1571223"/>
                <a:gd name="connsiteX1" fmla="*/ 131364 w 334851"/>
                <a:gd name="connsiteY1" fmla="*/ 486821 h 1571223"/>
                <a:gd name="connsiteX2" fmla="*/ 131364 w 334851"/>
                <a:gd name="connsiteY2" fmla="*/ 378639 h 1571223"/>
                <a:gd name="connsiteX3" fmla="*/ 128789 w 334851"/>
                <a:gd name="connsiteY3" fmla="*/ 309093 h 1571223"/>
                <a:gd name="connsiteX4" fmla="*/ 123637 w 334851"/>
                <a:gd name="connsiteY4" fmla="*/ 273032 h 1571223"/>
                <a:gd name="connsiteX5" fmla="*/ 105607 w 334851"/>
                <a:gd name="connsiteY5" fmla="*/ 193183 h 1571223"/>
                <a:gd name="connsiteX6" fmla="*/ 79849 w 334851"/>
                <a:gd name="connsiteY6" fmla="*/ 131365 h 1571223"/>
                <a:gd name="connsiteX7" fmla="*/ 28334 w 334851"/>
                <a:gd name="connsiteY7" fmla="*/ 59243 h 1571223"/>
                <a:gd name="connsiteX8" fmla="*/ 7727 w 334851"/>
                <a:gd name="connsiteY8" fmla="*/ 38637 h 1571223"/>
                <a:gd name="connsiteX9" fmla="*/ 0 w 334851"/>
                <a:gd name="connsiteY9" fmla="*/ 23182 h 1571223"/>
                <a:gd name="connsiteX10" fmla="*/ 2576 w 334851"/>
                <a:gd name="connsiteY10" fmla="*/ 7727 h 1571223"/>
                <a:gd name="connsiteX11" fmla="*/ 10303 w 334851"/>
                <a:gd name="connsiteY11" fmla="*/ 0 h 1571223"/>
                <a:gd name="connsiteX12" fmla="*/ 41212 w 334851"/>
                <a:gd name="connsiteY12" fmla="*/ 0 h 1571223"/>
                <a:gd name="connsiteX13" fmla="*/ 100455 w 334851"/>
                <a:gd name="connsiteY13" fmla="*/ 2576 h 1571223"/>
                <a:gd name="connsiteX14" fmla="*/ 157122 w 334851"/>
                <a:gd name="connsiteY14" fmla="*/ 12879 h 1571223"/>
                <a:gd name="connsiteX15" fmla="*/ 206062 w 334851"/>
                <a:gd name="connsiteY15" fmla="*/ 30909 h 1571223"/>
                <a:gd name="connsiteX16" fmla="*/ 262729 w 334851"/>
                <a:gd name="connsiteY16" fmla="*/ 59243 h 1571223"/>
                <a:gd name="connsiteX17" fmla="*/ 303941 w 334851"/>
                <a:gd name="connsiteY17" fmla="*/ 87576 h 1571223"/>
                <a:gd name="connsiteX18" fmla="*/ 329699 w 334851"/>
                <a:gd name="connsiteY18" fmla="*/ 115910 h 1571223"/>
                <a:gd name="connsiteX19" fmla="*/ 334851 w 334851"/>
                <a:gd name="connsiteY19" fmla="*/ 218941 h 1571223"/>
                <a:gd name="connsiteX20" fmla="*/ 332275 w 334851"/>
                <a:gd name="connsiteY20" fmla="*/ 656823 h 1571223"/>
                <a:gd name="connsiteX21" fmla="*/ 334851 w 334851"/>
                <a:gd name="connsiteY21" fmla="*/ 793339 h 1571223"/>
                <a:gd name="connsiteX22" fmla="*/ 334851 w 334851"/>
                <a:gd name="connsiteY22" fmla="*/ 1259554 h 1571223"/>
                <a:gd name="connsiteX23" fmla="*/ 311669 w 334851"/>
                <a:gd name="connsiteY23" fmla="*/ 1414100 h 1571223"/>
                <a:gd name="connsiteX24" fmla="*/ 270456 w 334851"/>
                <a:gd name="connsiteY24" fmla="*/ 1488798 h 1571223"/>
                <a:gd name="connsiteX25" fmla="*/ 236971 w 334851"/>
                <a:gd name="connsiteY25" fmla="*/ 1535162 h 1571223"/>
                <a:gd name="connsiteX26" fmla="*/ 208638 w 334851"/>
                <a:gd name="connsiteY26" fmla="*/ 1563495 h 1571223"/>
                <a:gd name="connsiteX27" fmla="*/ 190607 w 334851"/>
                <a:gd name="connsiteY27" fmla="*/ 1571223 h 1571223"/>
                <a:gd name="connsiteX28" fmla="*/ 164850 w 334851"/>
                <a:gd name="connsiteY28" fmla="*/ 1568647 h 1571223"/>
                <a:gd name="connsiteX29" fmla="*/ 139092 w 334851"/>
                <a:gd name="connsiteY29" fmla="*/ 1555768 h 1571223"/>
                <a:gd name="connsiteX30" fmla="*/ 105607 w 334851"/>
                <a:gd name="connsiteY30" fmla="*/ 1517131 h 1571223"/>
                <a:gd name="connsiteX31" fmla="*/ 85001 w 334851"/>
                <a:gd name="connsiteY31" fmla="*/ 1468192 h 1571223"/>
                <a:gd name="connsiteX32" fmla="*/ 69546 w 334851"/>
                <a:gd name="connsiteY32" fmla="*/ 1396070 h 1571223"/>
                <a:gd name="connsiteX33" fmla="*/ 66970 w 334851"/>
                <a:gd name="connsiteY33" fmla="*/ 1313645 h 1571223"/>
                <a:gd name="connsiteX34" fmla="*/ 79849 w 334851"/>
                <a:gd name="connsiteY34" fmla="*/ 1220917 h 1571223"/>
                <a:gd name="connsiteX35" fmla="*/ 100455 w 334851"/>
                <a:gd name="connsiteY35" fmla="*/ 1056068 h 1571223"/>
                <a:gd name="connsiteX36" fmla="*/ 123637 w 334851"/>
                <a:gd name="connsiteY36" fmla="*/ 865460 h 1571223"/>
                <a:gd name="connsiteX37" fmla="*/ 131364 w 334851"/>
                <a:gd name="connsiteY37" fmla="*/ 703187 h 15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4851" h="1571223">
                  <a:moveTo>
                    <a:pt x="131364" y="703187"/>
                  </a:moveTo>
                  <a:lnTo>
                    <a:pt x="131364" y="486821"/>
                  </a:lnTo>
                  <a:lnTo>
                    <a:pt x="131364" y="378639"/>
                  </a:lnTo>
                  <a:cubicBezTo>
                    <a:pt x="130506" y="355457"/>
                    <a:pt x="129647" y="332275"/>
                    <a:pt x="128789" y="309093"/>
                  </a:cubicBezTo>
                  <a:lnTo>
                    <a:pt x="123637" y="273032"/>
                  </a:lnTo>
                  <a:lnTo>
                    <a:pt x="105607" y="193183"/>
                  </a:lnTo>
                  <a:lnTo>
                    <a:pt x="79849" y="131365"/>
                  </a:lnTo>
                  <a:lnTo>
                    <a:pt x="28334" y="59243"/>
                  </a:lnTo>
                  <a:lnTo>
                    <a:pt x="7727" y="38637"/>
                  </a:lnTo>
                  <a:lnTo>
                    <a:pt x="0" y="23182"/>
                  </a:lnTo>
                  <a:lnTo>
                    <a:pt x="2576" y="7727"/>
                  </a:lnTo>
                  <a:lnTo>
                    <a:pt x="10303" y="0"/>
                  </a:lnTo>
                  <a:lnTo>
                    <a:pt x="41212" y="0"/>
                  </a:lnTo>
                  <a:lnTo>
                    <a:pt x="100455" y="2576"/>
                  </a:lnTo>
                  <a:lnTo>
                    <a:pt x="157122" y="12879"/>
                  </a:lnTo>
                  <a:lnTo>
                    <a:pt x="206062" y="30909"/>
                  </a:lnTo>
                  <a:lnTo>
                    <a:pt x="262729" y="59243"/>
                  </a:lnTo>
                  <a:lnTo>
                    <a:pt x="303941" y="87576"/>
                  </a:lnTo>
                  <a:lnTo>
                    <a:pt x="329699" y="115910"/>
                  </a:lnTo>
                  <a:lnTo>
                    <a:pt x="334851" y="218941"/>
                  </a:lnTo>
                  <a:cubicBezTo>
                    <a:pt x="333992" y="364902"/>
                    <a:pt x="333134" y="510862"/>
                    <a:pt x="332275" y="656823"/>
                  </a:cubicBezTo>
                  <a:cubicBezTo>
                    <a:pt x="333134" y="702328"/>
                    <a:pt x="333992" y="747834"/>
                    <a:pt x="334851" y="793339"/>
                  </a:cubicBezTo>
                  <a:lnTo>
                    <a:pt x="334851" y="1259554"/>
                  </a:lnTo>
                  <a:lnTo>
                    <a:pt x="311669" y="1414100"/>
                  </a:lnTo>
                  <a:lnTo>
                    <a:pt x="270456" y="1488798"/>
                  </a:lnTo>
                  <a:lnTo>
                    <a:pt x="236971" y="1535162"/>
                  </a:lnTo>
                  <a:lnTo>
                    <a:pt x="208638" y="1563495"/>
                  </a:lnTo>
                  <a:lnTo>
                    <a:pt x="190607" y="1571223"/>
                  </a:lnTo>
                  <a:lnTo>
                    <a:pt x="164850" y="1568647"/>
                  </a:lnTo>
                  <a:lnTo>
                    <a:pt x="139092" y="1555768"/>
                  </a:lnTo>
                  <a:lnTo>
                    <a:pt x="105607" y="1517131"/>
                  </a:lnTo>
                  <a:lnTo>
                    <a:pt x="85001" y="1468192"/>
                  </a:lnTo>
                  <a:lnTo>
                    <a:pt x="69546" y="1396070"/>
                  </a:lnTo>
                  <a:cubicBezTo>
                    <a:pt x="68687" y="1368595"/>
                    <a:pt x="67829" y="1341120"/>
                    <a:pt x="66970" y="1313645"/>
                  </a:cubicBezTo>
                  <a:lnTo>
                    <a:pt x="79849" y="1220917"/>
                  </a:lnTo>
                  <a:lnTo>
                    <a:pt x="100455" y="1056068"/>
                  </a:lnTo>
                  <a:lnTo>
                    <a:pt x="123637" y="865460"/>
                  </a:lnTo>
                  <a:lnTo>
                    <a:pt x="131364" y="703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8">
              <a:extLst>
                <a:ext uri="{FF2B5EF4-FFF2-40B4-BE49-F238E27FC236}">
                  <a16:creationId xmlns:a16="http://schemas.microsoft.com/office/drawing/2014/main" id="{B21C799B-7E83-4A31-B8C7-C9248DC880B7}"/>
                </a:ext>
              </a:extLst>
            </p:cNvPr>
            <p:cNvSpPr/>
            <p:nvPr/>
          </p:nvSpPr>
          <p:spPr>
            <a:xfrm rot="16200000">
              <a:off x="1561306" y="4231482"/>
              <a:ext cx="3121025" cy="350838"/>
            </a:xfrm>
            <a:custGeom>
              <a:avLst/>
              <a:gdLst>
                <a:gd name="connsiteX0" fmla="*/ 1572076 w 3121075"/>
                <a:gd name="connsiteY0" fmla="*/ 331723 h 351915"/>
                <a:gd name="connsiteX1" fmla="*/ 1099011 w 3121075"/>
                <a:gd name="connsiteY1" fmla="*/ 314416 h 351915"/>
                <a:gd name="connsiteX2" fmla="*/ 744212 w 3121075"/>
                <a:gd name="connsiteY2" fmla="*/ 299993 h 351915"/>
                <a:gd name="connsiteX3" fmla="*/ 400952 w 3121075"/>
                <a:gd name="connsiteY3" fmla="*/ 285570 h 351915"/>
                <a:gd name="connsiteX4" fmla="*/ 193265 w 3121075"/>
                <a:gd name="connsiteY4" fmla="*/ 279801 h 351915"/>
                <a:gd name="connsiteX5" fmla="*/ 152881 w 3121075"/>
                <a:gd name="connsiteY5" fmla="*/ 274032 h 351915"/>
                <a:gd name="connsiteX6" fmla="*/ 98075 w 3121075"/>
                <a:gd name="connsiteY6" fmla="*/ 256725 h 351915"/>
                <a:gd name="connsiteX7" fmla="*/ 43269 w 3121075"/>
                <a:gd name="connsiteY7" fmla="*/ 224995 h 351915"/>
                <a:gd name="connsiteX8" fmla="*/ 11539 w 3121075"/>
                <a:gd name="connsiteY8" fmla="*/ 199034 h 351915"/>
                <a:gd name="connsiteX9" fmla="*/ 0 w 3121075"/>
                <a:gd name="connsiteY9" fmla="*/ 178842 h 351915"/>
                <a:gd name="connsiteX10" fmla="*/ 2885 w 3121075"/>
                <a:gd name="connsiteY10" fmla="*/ 149997 h 351915"/>
                <a:gd name="connsiteX11" fmla="*/ 31730 w 3121075"/>
                <a:gd name="connsiteY11" fmla="*/ 109613 h 351915"/>
                <a:gd name="connsiteX12" fmla="*/ 63460 w 3121075"/>
                <a:gd name="connsiteY12" fmla="*/ 80768 h 351915"/>
                <a:gd name="connsiteX13" fmla="*/ 100959 w 3121075"/>
                <a:gd name="connsiteY13" fmla="*/ 66345 h 351915"/>
                <a:gd name="connsiteX14" fmla="*/ 152881 w 3121075"/>
                <a:gd name="connsiteY14" fmla="*/ 49038 h 351915"/>
                <a:gd name="connsiteX15" fmla="*/ 248071 w 3121075"/>
                <a:gd name="connsiteY15" fmla="*/ 20192 h 351915"/>
                <a:gd name="connsiteX16" fmla="*/ 360568 w 3121075"/>
                <a:gd name="connsiteY16" fmla="*/ 8654 h 351915"/>
                <a:gd name="connsiteX17" fmla="*/ 501911 w 3121075"/>
                <a:gd name="connsiteY17" fmla="*/ 14423 h 351915"/>
                <a:gd name="connsiteX18" fmla="*/ 801903 w 3121075"/>
                <a:gd name="connsiteY18" fmla="*/ 43269 h 351915"/>
                <a:gd name="connsiteX19" fmla="*/ 1249007 w 3121075"/>
                <a:gd name="connsiteY19" fmla="*/ 80768 h 351915"/>
                <a:gd name="connsiteX20" fmla="*/ 1615344 w 3121075"/>
                <a:gd name="connsiteY20" fmla="*/ 106728 h 351915"/>
                <a:gd name="connsiteX21" fmla="*/ 1952836 w 3121075"/>
                <a:gd name="connsiteY21" fmla="*/ 126920 h 351915"/>
                <a:gd name="connsiteX22" fmla="*/ 2223983 w 3121075"/>
                <a:gd name="connsiteY22" fmla="*/ 141343 h 351915"/>
                <a:gd name="connsiteX23" fmla="*/ 2454746 w 3121075"/>
                <a:gd name="connsiteY23" fmla="*/ 147112 h 351915"/>
                <a:gd name="connsiteX24" fmla="*/ 2590320 w 3121075"/>
                <a:gd name="connsiteY24" fmla="*/ 149997 h 351915"/>
                <a:gd name="connsiteX25" fmla="*/ 2694163 w 3121075"/>
                <a:gd name="connsiteY25" fmla="*/ 144228 h 351915"/>
                <a:gd name="connsiteX26" fmla="*/ 2795122 w 3121075"/>
                <a:gd name="connsiteY26" fmla="*/ 132689 h 351915"/>
                <a:gd name="connsiteX27" fmla="*/ 2861467 w 3121075"/>
                <a:gd name="connsiteY27" fmla="*/ 118267 h 351915"/>
                <a:gd name="connsiteX28" fmla="*/ 2922042 w 3121075"/>
                <a:gd name="connsiteY28" fmla="*/ 100959 h 351915"/>
                <a:gd name="connsiteX29" fmla="*/ 2999925 w 3121075"/>
                <a:gd name="connsiteY29" fmla="*/ 69229 h 351915"/>
                <a:gd name="connsiteX30" fmla="*/ 3057616 w 3121075"/>
                <a:gd name="connsiteY30" fmla="*/ 31730 h 351915"/>
                <a:gd name="connsiteX31" fmla="*/ 3077807 w 3121075"/>
                <a:gd name="connsiteY31" fmla="*/ 14423 h 351915"/>
                <a:gd name="connsiteX32" fmla="*/ 3103768 w 3121075"/>
                <a:gd name="connsiteY32" fmla="*/ 0 h 351915"/>
                <a:gd name="connsiteX33" fmla="*/ 3118191 w 3121075"/>
                <a:gd name="connsiteY33" fmla="*/ 2885 h 351915"/>
                <a:gd name="connsiteX34" fmla="*/ 3121075 w 3121075"/>
                <a:gd name="connsiteY34" fmla="*/ 17308 h 351915"/>
                <a:gd name="connsiteX35" fmla="*/ 3121075 w 3121075"/>
                <a:gd name="connsiteY35" fmla="*/ 60576 h 351915"/>
                <a:gd name="connsiteX36" fmla="*/ 3109537 w 3121075"/>
                <a:gd name="connsiteY36" fmla="*/ 132689 h 351915"/>
                <a:gd name="connsiteX37" fmla="*/ 3092230 w 3121075"/>
                <a:gd name="connsiteY37" fmla="*/ 204803 h 351915"/>
                <a:gd name="connsiteX38" fmla="*/ 3060500 w 3121075"/>
                <a:gd name="connsiteY38" fmla="*/ 274032 h 351915"/>
                <a:gd name="connsiteX39" fmla="*/ 3017232 w 3121075"/>
                <a:gd name="connsiteY39" fmla="*/ 343261 h 351915"/>
                <a:gd name="connsiteX40" fmla="*/ 2893197 w 3121075"/>
                <a:gd name="connsiteY40" fmla="*/ 346145 h 351915"/>
                <a:gd name="connsiteX41" fmla="*/ 2573012 w 3121075"/>
                <a:gd name="connsiteY41" fmla="*/ 346145 h 351915"/>
                <a:gd name="connsiteX42" fmla="*/ 2457631 w 3121075"/>
                <a:gd name="connsiteY42" fmla="*/ 346145 h 351915"/>
                <a:gd name="connsiteX43" fmla="*/ 2048026 w 3121075"/>
                <a:gd name="connsiteY43" fmla="*/ 349030 h 351915"/>
                <a:gd name="connsiteX44" fmla="*/ 1935528 w 3121075"/>
                <a:gd name="connsiteY44" fmla="*/ 351915 h 351915"/>
                <a:gd name="connsiteX45" fmla="*/ 1572076 w 3121075"/>
                <a:gd name="connsiteY45" fmla="*/ 331723 h 3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21075" h="351915">
                  <a:moveTo>
                    <a:pt x="1572076" y="331723"/>
                  </a:moveTo>
                  <a:lnTo>
                    <a:pt x="1099011" y="314416"/>
                  </a:lnTo>
                  <a:lnTo>
                    <a:pt x="744212" y="299993"/>
                  </a:lnTo>
                  <a:lnTo>
                    <a:pt x="400952" y="285570"/>
                  </a:lnTo>
                  <a:lnTo>
                    <a:pt x="193265" y="279801"/>
                  </a:lnTo>
                  <a:lnTo>
                    <a:pt x="152881" y="274032"/>
                  </a:lnTo>
                  <a:lnTo>
                    <a:pt x="98075" y="256725"/>
                  </a:lnTo>
                  <a:lnTo>
                    <a:pt x="43269" y="224995"/>
                  </a:lnTo>
                  <a:lnTo>
                    <a:pt x="11539" y="199034"/>
                  </a:lnTo>
                  <a:lnTo>
                    <a:pt x="0" y="178842"/>
                  </a:lnTo>
                  <a:lnTo>
                    <a:pt x="2885" y="149997"/>
                  </a:lnTo>
                  <a:lnTo>
                    <a:pt x="31730" y="109613"/>
                  </a:lnTo>
                  <a:lnTo>
                    <a:pt x="63460" y="80768"/>
                  </a:lnTo>
                  <a:lnTo>
                    <a:pt x="100959" y="66345"/>
                  </a:lnTo>
                  <a:lnTo>
                    <a:pt x="152881" y="49038"/>
                  </a:lnTo>
                  <a:lnTo>
                    <a:pt x="248071" y="20192"/>
                  </a:lnTo>
                  <a:lnTo>
                    <a:pt x="360568" y="8654"/>
                  </a:lnTo>
                  <a:lnTo>
                    <a:pt x="501911" y="14423"/>
                  </a:lnTo>
                  <a:lnTo>
                    <a:pt x="801903" y="43269"/>
                  </a:lnTo>
                  <a:lnTo>
                    <a:pt x="1249007" y="80768"/>
                  </a:lnTo>
                  <a:lnTo>
                    <a:pt x="1615344" y="106728"/>
                  </a:lnTo>
                  <a:lnTo>
                    <a:pt x="1952836" y="126920"/>
                  </a:lnTo>
                  <a:lnTo>
                    <a:pt x="2223983" y="141343"/>
                  </a:lnTo>
                  <a:lnTo>
                    <a:pt x="2454746" y="147112"/>
                  </a:lnTo>
                  <a:lnTo>
                    <a:pt x="2590320" y="149997"/>
                  </a:lnTo>
                  <a:lnTo>
                    <a:pt x="2694163" y="144228"/>
                  </a:lnTo>
                  <a:lnTo>
                    <a:pt x="2795122" y="132689"/>
                  </a:lnTo>
                  <a:lnTo>
                    <a:pt x="2861467" y="118267"/>
                  </a:lnTo>
                  <a:lnTo>
                    <a:pt x="2922042" y="100959"/>
                  </a:lnTo>
                  <a:lnTo>
                    <a:pt x="2999925" y="69229"/>
                  </a:lnTo>
                  <a:lnTo>
                    <a:pt x="3057616" y="31730"/>
                  </a:lnTo>
                  <a:lnTo>
                    <a:pt x="3077807" y="14423"/>
                  </a:lnTo>
                  <a:lnTo>
                    <a:pt x="3103768" y="0"/>
                  </a:lnTo>
                  <a:lnTo>
                    <a:pt x="3118191" y="2885"/>
                  </a:lnTo>
                  <a:lnTo>
                    <a:pt x="3121075" y="17308"/>
                  </a:lnTo>
                  <a:lnTo>
                    <a:pt x="3121075" y="60576"/>
                  </a:lnTo>
                  <a:lnTo>
                    <a:pt x="3109537" y="132689"/>
                  </a:lnTo>
                  <a:lnTo>
                    <a:pt x="3092230" y="204803"/>
                  </a:lnTo>
                  <a:lnTo>
                    <a:pt x="3060500" y="274032"/>
                  </a:lnTo>
                  <a:lnTo>
                    <a:pt x="3017232" y="343261"/>
                  </a:lnTo>
                  <a:lnTo>
                    <a:pt x="2893197" y="346145"/>
                  </a:lnTo>
                  <a:lnTo>
                    <a:pt x="2573012" y="346145"/>
                  </a:lnTo>
                  <a:lnTo>
                    <a:pt x="2457631" y="346145"/>
                  </a:lnTo>
                  <a:lnTo>
                    <a:pt x="2048026" y="349030"/>
                  </a:lnTo>
                  <a:lnTo>
                    <a:pt x="1935528" y="351915"/>
                  </a:lnTo>
                  <a:lnTo>
                    <a:pt x="1572076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5BD9D1A3-02E0-4EAA-97DF-78BEF2192494}"/>
                </a:ext>
              </a:extLst>
            </p:cNvPr>
            <p:cNvSpPr/>
            <p:nvPr/>
          </p:nvSpPr>
          <p:spPr>
            <a:xfrm>
              <a:off x="3171825" y="1776413"/>
              <a:ext cx="1374775" cy="428625"/>
            </a:xfrm>
            <a:custGeom>
              <a:avLst/>
              <a:gdLst>
                <a:gd name="connsiteX0" fmla="*/ 838200 w 1373981"/>
                <a:gd name="connsiteY0" fmla="*/ 309562 h 428625"/>
                <a:gd name="connsiteX1" fmla="*/ 550069 w 1373981"/>
                <a:gd name="connsiteY1" fmla="*/ 385762 h 428625"/>
                <a:gd name="connsiteX2" fmla="*/ 514350 w 1373981"/>
                <a:gd name="connsiteY2" fmla="*/ 423862 h 428625"/>
                <a:gd name="connsiteX3" fmla="*/ 411956 w 1373981"/>
                <a:gd name="connsiteY3" fmla="*/ 428625 h 428625"/>
                <a:gd name="connsiteX4" fmla="*/ 316706 w 1373981"/>
                <a:gd name="connsiteY4" fmla="*/ 428625 h 428625"/>
                <a:gd name="connsiteX5" fmla="*/ 254794 w 1373981"/>
                <a:gd name="connsiteY5" fmla="*/ 426243 h 428625"/>
                <a:gd name="connsiteX6" fmla="*/ 202406 w 1373981"/>
                <a:gd name="connsiteY6" fmla="*/ 421481 h 428625"/>
                <a:gd name="connsiteX7" fmla="*/ 135731 w 1373981"/>
                <a:gd name="connsiteY7" fmla="*/ 409575 h 428625"/>
                <a:gd name="connsiteX8" fmla="*/ 78581 w 1373981"/>
                <a:gd name="connsiteY8" fmla="*/ 390525 h 428625"/>
                <a:gd name="connsiteX9" fmla="*/ 0 w 1373981"/>
                <a:gd name="connsiteY9" fmla="*/ 354806 h 428625"/>
                <a:gd name="connsiteX10" fmla="*/ 71438 w 1373981"/>
                <a:gd name="connsiteY10" fmla="*/ 257175 h 428625"/>
                <a:gd name="connsiteX11" fmla="*/ 185738 w 1373981"/>
                <a:gd name="connsiteY11" fmla="*/ 269081 h 428625"/>
                <a:gd name="connsiteX12" fmla="*/ 245269 w 1373981"/>
                <a:gd name="connsiteY12" fmla="*/ 269081 h 428625"/>
                <a:gd name="connsiteX13" fmla="*/ 335756 w 1373981"/>
                <a:gd name="connsiteY13" fmla="*/ 264318 h 428625"/>
                <a:gd name="connsiteX14" fmla="*/ 395288 w 1373981"/>
                <a:gd name="connsiteY14" fmla="*/ 257175 h 428625"/>
                <a:gd name="connsiteX15" fmla="*/ 445294 w 1373981"/>
                <a:gd name="connsiteY15" fmla="*/ 250031 h 428625"/>
                <a:gd name="connsiteX16" fmla="*/ 507206 w 1373981"/>
                <a:gd name="connsiteY16" fmla="*/ 238125 h 428625"/>
                <a:gd name="connsiteX17" fmla="*/ 614363 w 1373981"/>
                <a:gd name="connsiteY17" fmla="*/ 207168 h 428625"/>
                <a:gd name="connsiteX18" fmla="*/ 733425 w 1373981"/>
                <a:gd name="connsiteY18" fmla="*/ 173831 h 428625"/>
                <a:gd name="connsiteX19" fmla="*/ 883444 w 1373981"/>
                <a:gd name="connsiteY19" fmla="*/ 130968 h 428625"/>
                <a:gd name="connsiteX20" fmla="*/ 1014413 w 1373981"/>
                <a:gd name="connsiteY20" fmla="*/ 90487 h 428625"/>
                <a:gd name="connsiteX21" fmla="*/ 1145381 w 1373981"/>
                <a:gd name="connsiteY21" fmla="*/ 0 h 428625"/>
                <a:gd name="connsiteX22" fmla="*/ 1193006 w 1373981"/>
                <a:gd name="connsiteY22" fmla="*/ 2381 h 428625"/>
                <a:gd name="connsiteX23" fmla="*/ 1281113 w 1373981"/>
                <a:gd name="connsiteY23" fmla="*/ 21431 h 428625"/>
                <a:gd name="connsiteX24" fmla="*/ 1326356 w 1373981"/>
                <a:gd name="connsiteY24" fmla="*/ 42862 h 428625"/>
                <a:gd name="connsiteX25" fmla="*/ 1347788 w 1373981"/>
                <a:gd name="connsiteY25" fmla="*/ 57150 h 428625"/>
                <a:gd name="connsiteX26" fmla="*/ 1362075 w 1373981"/>
                <a:gd name="connsiteY26" fmla="*/ 69056 h 428625"/>
                <a:gd name="connsiteX27" fmla="*/ 1371600 w 1373981"/>
                <a:gd name="connsiteY27" fmla="*/ 85725 h 428625"/>
                <a:gd name="connsiteX28" fmla="*/ 1373981 w 1373981"/>
                <a:gd name="connsiteY28" fmla="*/ 102393 h 428625"/>
                <a:gd name="connsiteX29" fmla="*/ 1371600 w 1373981"/>
                <a:gd name="connsiteY29" fmla="*/ 130968 h 428625"/>
                <a:gd name="connsiteX30" fmla="*/ 1357313 w 1373981"/>
                <a:gd name="connsiteY30" fmla="*/ 164306 h 428625"/>
                <a:gd name="connsiteX31" fmla="*/ 1343025 w 1373981"/>
                <a:gd name="connsiteY31" fmla="*/ 190500 h 428625"/>
                <a:gd name="connsiteX32" fmla="*/ 1314450 w 1373981"/>
                <a:gd name="connsiteY32" fmla="*/ 211931 h 428625"/>
                <a:gd name="connsiteX33" fmla="*/ 1278731 w 1373981"/>
                <a:gd name="connsiteY33" fmla="*/ 223837 h 428625"/>
                <a:gd name="connsiteX34" fmla="*/ 1195388 w 1373981"/>
                <a:gd name="connsiteY34" fmla="*/ 233362 h 428625"/>
                <a:gd name="connsiteX35" fmla="*/ 1097756 w 1373981"/>
                <a:gd name="connsiteY35" fmla="*/ 252412 h 428625"/>
                <a:gd name="connsiteX36" fmla="*/ 838200 w 1373981"/>
                <a:gd name="connsiteY36" fmla="*/ 309562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73981" h="428625">
                  <a:moveTo>
                    <a:pt x="838200" y="309562"/>
                  </a:moveTo>
                  <a:lnTo>
                    <a:pt x="550069" y="385762"/>
                  </a:lnTo>
                  <a:lnTo>
                    <a:pt x="514350" y="423862"/>
                  </a:lnTo>
                  <a:lnTo>
                    <a:pt x="411956" y="428625"/>
                  </a:lnTo>
                  <a:lnTo>
                    <a:pt x="316706" y="428625"/>
                  </a:lnTo>
                  <a:lnTo>
                    <a:pt x="254794" y="426243"/>
                  </a:lnTo>
                  <a:lnTo>
                    <a:pt x="202406" y="421481"/>
                  </a:lnTo>
                  <a:lnTo>
                    <a:pt x="135731" y="409575"/>
                  </a:lnTo>
                  <a:lnTo>
                    <a:pt x="78581" y="390525"/>
                  </a:lnTo>
                  <a:lnTo>
                    <a:pt x="0" y="354806"/>
                  </a:lnTo>
                  <a:lnTo>
                    <a:pt x="71438" y="257175"/>
                  </a:lnTo>
                  <a:lnTo>
                    <a:pt x="185738" y="269081"/>
                  </a:lnTo>
                  <a:lnTo>
                    <a:pt x="245269" y="269081"/>
                  </a:lnTo>
                  <a:lnTo>
                    <a:pt x="335756" y="264318"/>
                  </a:lnTo>
                  <a:lnTo>
                    <a:pt x="395288" y="257175"/>
                  </a:lnTo>
                  <a:lnTo>
                    <a:pt x="445294" y="250031"/>
                  </a:lnTo>
                  <a:lnTo>
                    <a:pt x="507206" y="238125"/>
                  </a:lnTo>
                  <a:lnTo>
                    <a:pt x="614363" y="207168"/>
                  </a:lnTo>
                  <a:lnTo>
                    <a:pt x="733425" y="173831"/>
                  </a:lnTo>
                  <a:lnTo>
                    <a:pt x="883444" y="130968"/>
                  </a:lnTo>
                  <a:lnTo>
                    <a:pt x="1014413" y="90487"/>
                  </a:lnTo>
                  <a:lnTo>
                    <a:pt x="1145381" y="0"/>
                  </a:lnTo>
                  <a:lnTo>
                    <a:pt x="1193006" y="2381"/>
                  </a:lnTo>
                  <a:lnTo>
                    <a:pt x="1281113" y="21431"/>
                  </a:lnTo>
                  <a:lnTo>
                    <a:pt x="1326356" y="42862"/>
                  </a:lnTo>
                  <a:lnTo>
                    <a:pt x="1347788" y="57150"/>
                  </a:lnTo>
                  <a:lnTo>
                    <a:pt x="1362075" y="69056"/>
                  </a:lnTo>
                  <a:lnTo>
                    <a:pt x="1371600" y="85725"/>
                  </a:lnTo>
                  <a:lnTo>
                    <a:pt x="1373981" y="102393"/>
                  </a:lnTo>
                  <a:lnTo>
                    <a:pt x="1371600" y="130968"/>
                  </a:lnTo>
                  <a:lnTo>
                    <a:pt x="1357313" y="164306"/>
                  </a:lnTo>
                  <a:lnTo>
                    <a:pt x="1343025" y="190500"/>
                  </a:lnTo>
                  <a:lnTo>
                    <a:pt x="1314450" y="211931"/>
                  </a:lnTo>
                  <a:lnTo>
                    <a:pt x="1278731" y="223837"/>
                  </a:lnTo>
                  <a:lnTo>
                    <a:pt x="1195388" y="233362"/>
                  </a:lnTo>
                  <a:lnTo>
                    <a:pt x="1097756" y="252412"/>
                  </a:lnTo>
                  <a:lnTo>
                    <a:pt x="838200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A5671899-9E51-48DE-BD4E-A26492DD39B7}"/>
                </a:ext>
              </a:extLst>
            </p:cNvPr>
            <p:cNvSpPr/>
            <p:nvPr/>
          </p:nvSpPr>
          <p:spPr>
            <a:xfrm>
              <a:off x="3617913" y="2124075"/>
              <a:ext cx="504825" cy="525463"/>
            </a:xfrm>
            <a:custGeom>
              <a:avLst/>
              <a:gdLst>
                <a:gd name="connsiteX0" fmla="*/ 254794 w 504825"/>
                <a:gd name="connsiteY0" fmla="*/ 411956 h 526256"/>
                <a:gd name="connsiteX1" fmla="*/ 180975 w 504825"/>
                <a:gd name="connsiteY1" fmla="*/ 269081 h 526256"/>
                <a:gd name="connsiteX2" fmla="*/ 154781 w 504825"/>
                <a:gd name="connsiteY2" fmla="*/ 221456 h 526256"/>
                <a:gd name="connsiteX3" fmla="*/ 114300 w 504825"/>
                <a:gd name="connsiteY3" fmla="*/ 173831 h 526256"/>
                <a:gd name="connsiteX4" fmla="*/ 0 w 504825"/>
                <a:gd name="connsiteY4" fmla="*/ 50006 h 526256"/>
                <a:gd name="connsiteX5" fmla="*/ 45244 w 504825"/>
                <a:gd name="connsiteY5" fmla="*/ 0 h 526256"/>
                <a:gd name="connsiteX6" fmla="*/ 190500 w 504825"/>
                <a:gd name="connsiteY6" fmla="*/ 66675 h 526256"/>
                <a:gd name="connsiteX7" fmla="*/ 273844 w 504825"/>
                <a:gd name="connsiteY7" fmla="*/ 107156 h 526256"/>
                <a:gd name="connsiteX8" fmla="*/ 357187 w 504825"/>
                <a:gd name="connsiteY8" fmla="*/ 157163 h 526256"/>
                <a:gd name="connsiteX9" fmla="*/ 433387 w 504825"/>
                <a:gd name="connsiteY9" fmla="*/ 209550 h 526256"/>
                <a:gd name="connsiteX10" fmla="*/ 471487 w 504825"/>
                <a:gd name="connsiteY10" fmla="*/ 238125 h 526256"/>
                <a:gd name="connsiteX11" fmla="*/ 488156 w 504825"/>
                <a:gd name="connsiteY11" fmla="*/ 254794 h 526256"/>
                <a:gd name="connsiteX12" fmla="*/ 495300 w 504825"/>
                <a:gd name="connsiteY12" fmla="*/ 273844 h 526256"/>
                <a:gd name="connsiteX13" fmla="*/ 502444 w 504825"/>
                <a:gd name="connsiteY13" fmla="*/ 302419 h 526256"/>
                <a:gd name="connsiteX14" fmla="*/ 504825 w 504825"/>
                <a:gd name="connsiteY14" fmla="*/ 354806 h 526256"/>
                <a:gd name="connsiteX15" fmla="*/ 497681 w 504825"/>
                <a:gd name="connsiteY15" fmla="*/ 419100 h 526256"/>
                <a:gd name="connsiteX16" fmla="*/ 481012 w 504825"/>
                <a:gd name="connsiteY16" fmla="*/ 469106 h 526256"/>
                <a:gd name="connsiteX17" fmla="*/ 457200 w 504825"/>
                <a:gd name="connsiteY17" fmla="*/ 502444 h 526256"/>
                <a:gd name="connsiteX18" fmla="*/ 438150 w 504825"/>
                <a:gd name="connsiteY18" fmla="*/ 519113 h 526256"/>
                <a:gd name="connsiteX19" fmla="*/ 423862 w 504825"/>
                <a:gd name="connsiteY19" fmla="*/ 523875 h 526256"/>
                <a:gd name="connsiteX20" fmla="*/ 407194 w 504825"/>
                <a:gd name="connsiteY20" fmla="*/ 526256 h 526256"/>
                <a:gd name="connsiteX21" fmla="*/ 369094 w 504825"/>
                <a:gd name="connsiteY21" fmla="*/ 521494 h 526256"/>
                <a:gd name="connsiteX22" fmla="*/ 328612 w 504825"/>
                <a:gd name="connsiteY22" fmla="*/ 504825 h 526256"/>
                <a:gd name="connsiteX23" fmla="*/ 295275 w 504825"/>
                <a:gd name="connsiteY23" fmla="*/ 476250 h 526256"/>
                <a:gd name="connsiteX24" fmla="*/ 254794 w 504825"/>
                <a:gd name="connsiteY24" fmla="*/ 4119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526256">
                  <a:moveTo>
                    <a:pt x="254794" y="411956"/>
                  </a:moveTo>
                  <a:lnTo>
                    <a:pt x="180975" y="269081"/>
                  </a:lnTo>
                  <a:lnTo>
                    <a:pt x="154781" y="221456"/>
                  </a:lnTo>
                  <a:lnTo>
                    <a:pt x="114300" y="173831"/>
                  </a:lnTo>
                  <a:lnTo>
                    <a:pt x="0" y="50006"/>
                  </a:lnTo>
                  <a:lnTo>
                    <a:pt x="45244" y="0"/>
                  </a:lnTo>
                  <a:lnTo>
                    <a:pt x="190500" y="66675"/>
                  </a:lnTo>
                  <a:lnTo>
                    <a:pt x="273844" y="107156"/>
                  </a:lnTo>
                  <a:lnTo>
                    <a:pt x="357187" y="157163"/>
                  </a:lnTo>
                  <a:lnTo>
                    <a:pt x="433387" y="209550"/>
                  </a:lnTo>
                  <a:lnTo>
                    <a:pt x="471487" y="238125"/>
                  </a:lnTo>
                  <a:lnTo>
                    <a:pt x="488156" y="254794"/>
                  </a:lnTo>
                  <a:lnTo>
                    <a:pt x="495300" y="273844"/>
                  </a:lnTo>
                  <a:lnTo>
                    <a:pt x="502444" y="302419"/>
                  </a:lnTo>
                  <a:lnTo>
                    <a:pt x="504825" y="354806"/>
                  </a:lnTo>
                  <a:lnTo>
                    <a:pt x="497681" y="419100"/>
                  </a:lnTo>
                  <a:lnTo>
                    <a:pt x="481012" y="469106"/>
                  </a:lnTo>
                  <a:lnTo>
                    <a:pt x="457200" y="502444"/>
                  </a:lnTo>
                  <a:lnTo>
                    <a:pt x="438150" y="519113"/>
                  </a:lnTo>
                  <a:lnTo>
                    <a:pt x="423862" y="523875"/>
                  </a:lnTo>
                  <a:lnTo>
                    <a:pt x="407194" y="526256"/>
                  </a:lnTo>
                  <a:lnTo>
                    <a:pt x="369094" y="521494"/>
                  </a:lnTo>
                  <a:lnTo>
                    <a:pt x="328612" y="504825"/>
                  </a:lnTo>
                  <a:lnTo>
                    <a:pt x="295275" y="476250"/>
                  </a:lnTo>
                  <a:lnTo>
                    <a:pt x="25479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">
              <a:extLst>
                <a:ext uri="{FF2B5EF4-FFF2-40B4-BE49-F238E27FC236}">
                  <a16:creationId xmlns:a16="http://schemas.microsoft.com/office/drawing/2014/main" id="{30279C0D-E5A8-4E28-9F46-DEBA36958374}"/>
                </a:ext>
              </a:extLst>
            </p:cNvPr>
            <p:cNvSpPr/>
            <p:nvPr/>
          </p:nvSpPr>
          <p:spPr>
            <a:xfrm>
              <a:off x="5199063" y="1665288"/>
              <a:ext cx="1687512" cy="381000"/>
            </a:xfrm>
            <a:custGeom>
              <a:avLst/>
              <a:gdLst>
                <a:gd name="connsiteX0" fmla="*/ 1135856 w 1688306"/>
                <a:gd name="connsiteY0" fmla="*/ 269081 h 381000"/>
                <a:gd name="connsiteX1" fmla="*/ 962025 w 1688306"/>
                <a:gd name="connsiteY1" fmla="*/ 283369 h 381000"/>
                <a:gd name="connsiteX2" fmla="*/ 852487 w 1688306"/>
                <a:gd name="connsiteY2" fmla="*/ 300037 h 381000"/>
                <a:gd name="connsiteX3" fmla="*/ 773906 w 1688306"/>
                <a:gd name="connsiteY3" fmla="*/ 316706 h 381000"/>
                <a:gd name="connsiteX4" fmla="*/ 533400 w 1688306"/>
                <a:gd name="connsiteY4" fmla="*/ 333375 h 381000"/>
                <a:gd name="connsiteX5" fmla="*/ 221456 w 1688306"/>
                <a:gd name="connsiteY5" fmla="*/ 376237 h 381000"/>
                <a:gd name="connsiteX6" fmla="*/ 188119 w 1688306"/>
                <a:gd name="connsiteY6" fmla="*/ 381000 h 381000"/>
                <a:gd name="connsiteX7" fmla="*/ 171450 w 1688306"/>
                <a:gd name="connsiteY7" fmla="*/ 378619 h 381000"/>
                <a:gd name="connsiteX8" fmla="*/ 147637 w 1688306"/>
                <a:gd name="connsiteY8" fmla="*/ 371475 h 381000"/>
                <a:gd name="connsiteX9" fmla="*/ 0 w 1688306"/>
                <a:gd name="connsiteY9" fmla="*/ 297656 h 381000"/>
                <a:gd name="connsiteX10" fmla="*/ 88106 w 1688306"/>
                <a:gd name="connsiteY10" fmla="*/ 180975 h 381000"/>
                <a:gd name="connsiteX11" fmla="*/ 230981 w 1688306"/>
                <a:gd name="connsiteY11" fmla="*/ 223837 h 381000"/>
                <a:gd name="connsiteX12" fmla="*/ 252412 w 1688306"/>
                <a:gd name="connsiteY12" fmla="*/ 223837 h 381000"/>
                <a:gd name="connsiteX13" fmla="*/ 488156 w 1688306"/>
                <a:gd name="connsiteY13" fmla="*/ 188119 h 381000"/>
                <a:gd name="connsiteX14" fmla="*/ 752475 w 1688306"/>
                <a:gd name="connsiteY14" fmla="*/ 150019 h 381000"/>
                <a:gd name="connsiteX15" fmla="*/ 1133475 w 1688306"/>
                <a:gd name="connsiteY15" fmla="*/ 92869 h 381000"/>
                <a:gd name="connsiteX16" fmla="*/ 1171575 w 1688306"/>
                <a:gd name="connsiteY16" fmla="*/ 85725 h 381000"/>
                <a:gd name="connsiteX17" fmla="*/ 1240631 w 1688306"/>
                <a:gd name="connsiteY17" fmla="*/ 61912 h 381000"/>
                <a:gd name="connsiteX18" fmla="*/ 1302544 w 1688306"/>
                <a:gd name="connsiteY18" fmla="*/ 35719 h 381000"/>
                <a:gd name="connsiteX19" fmla="*/ 1340644 w 1688306"/>
                <a:gd name="connsiteY19" fmla="*/ 16669 h 381000"/>
                <a:gd name="connsiteX20" fmla="*/ 1388269 w 1688306"/>
                <a:gd name="connsiteY20" fmla="*/ 4762 h 381000"/>
                <a:gd name="connsiteX21" fmla="*/ 1450181 w 1688306"/>
                <a:gd name="connsiteY21" fmla="*/ 0 h 381000"/>
                <a:gd name="connsiteX22" fmla="*/ 1502569 w 1688306"/>
                <a:gd name="connsiteY22" fmla="*/ 7144 h 381000"/>
                <a:gd name="connsiteX23" fmla="*/ 1569244 w 1688306"/>
                <a:gd name="connsiteY23" fmla="*/ 28575 h 381000"/>
                <a:gd name="connsiteX24" fmla="*/ 1619250 w 1688306"/>
                <a:gd name="connsiteY24" fmla="*/ 50006 h 381000"/>
                <a:gd name="connsiteX25" fmla="*/ 1652587 w 1688306"/>
                <a:gd name="connsiteY25" fmla="*/ 64294 h 381000"/>
                <a:gd name="connsiteX26" fmla="*/ 1674019 w 1688306"/>
                <a:gd name="connsiteY26" fmla="*/ 80962 h 381000"/>
                <a:gd name="connsiteX27" fmla="*/ 1683544 w 1688306"/>
                <a:gd name="connsiteY27" fmla="*/ 97631 h 381000"/>
                <a:gd name="connsiteX28" fmla="*/ 1688306 w 1688306"/>
                <a:gd name="connsiteY28" fmla="*/ 116681 h 381000"/>
                <a:gd name="connsiteX29" fmla="*/ 1681162 w 1688306"/>
                <a:gd name="connsiteY29" fmla="*/ 142875 h 381000"/>
                <a:gd name="connsiteX30" fmla="*/ 1666875 w 1688306"/>
                <a:gd name="connsiteY30" fmla="*/ 169069 h 381000"/>
                <a:gd name="connsiteX31" fmla="*/ 1635919 w 1688306"/>
                <a:gd name="connsiteY31" fmla="*/ 185737 h 381000"/>
                <a:gd name="connsiteX32" fmla="*/ 1583531 w 1688306"/>
                <a:gd name="connsiteY32" fmla="*/ 202406 h 381000"/>
                <a:gd name="connsiteX33" fmla="*/ 1438275 w 1688306"/>
                <a:gd name="connsiteY33" fmla="*/ 228600 h 381000"/>
                <a:gd name="connsiteX34" fmla="*/ 1276350 w 1688306"/>
                <a:gd name="connsiteY34" fmla="*/ 254794 h 381000"/>
                <a:gd name="connsiteX35" fmla="*/ 1190625 w 1688306"/>
                <a:gd name="connsiteY35" fmla="*/ 269081 h 381000"/>
                <a:gd name="connsiteX36" fmla="*/ 1135856 w 1688306"/>
                <a:gd name="connsiteY36" fmla="*/ 26908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8306" h="381000">
                  <a:moveTo>
                    <a:pt x="1135856" y="269081"/>
                  </a:moveTo>
                  <a:lnTo>
                    <a:pt x="962025" y="283369"/>
                  </a:lnTo>
                  <a:lnTo>
                    <a:pt x="852487" y="300037"/>
                  </a:lnTo>
                  <a:lnTo>
                    <a:pt x="773906" y="316706"/>
                  </a:lnTo>
                  <a:lnTo>
                    <a:pt x="533400" y="333375"/>
                  </a:lnTo>
                  <a:lnTo>
                    <a:pt x="221456" y="376237"/>
                  </a:lnTo>
                  <a:lnTo>
                    <a:pt x="188119" y="381000"/>
                  </a:lnTo>
                  <a:lnTo>
                    <a:pt x="171450" y="378619"/>
                  </a:lnTo>
                  <a:lnTo>
                    <a:pt x="147637" y="371475"/>
                  </a:lnTo>
                  <a:lnTo>
                    <a:pt x="0" y="297656"/>
                  </a:lnTo>
                  <a:lnTo>
                    <a:pt x="88106" y="180975"/>
                  </a:lnTo>
                  <a:lnTo>
                    <a:pt x="230981" y="223837"/>
                  </a:lnTo>
                  <a:lnTo>
                    <a:pt x="252412" y="223837"/>
                  </a:lnTo>
                  <a:lnTo>
                    <a:pt x="488156" y="188119"/>
                  </a:lnTo>
                  <a:lnTo>
                    <a:pt x="752475" y="150019"/>
                  </a:lnTo>
                  <a:lnTo>
                    <a:pt x="1133475" y="92869"/>
                  </a:lnTo>
                  <a:lnTo>
                    <a:pt x="1171575" y="85725"/>
                  </a:lnTo>
                  <a:lnTo>
                    <a:pt x="1240631" y="61912"/>
                  </a:lnTo>
                  <a:lnTo>
                    <a:pt x="1302544" y="35719"/>
                  </a:lnTo>
                  <a:lnTo>
                    <a:pt x="1340644" y="16669"/>
                  </a:lnTo>
                  <a:lnTo>
                    <a:pt x="1388269" y="4762"/>
                  </a:lnTo>
                  <a:lnTo>
                    <a:pt x="1450181" y="0"/>
                  </a:lnTo>
                  <a:lnTo>
                    <a:pt x="1502569" y="7144"/>
                  </a:lnTo>
                  <a:lnTo>
                    <a:pt x="1569244" y="28575"/>
                  </a:lnTo>
                  <a:lnTo>
                    <a:pt x="1619250" y="50006"/>
                  </a:lnTo>
                  <a:lnTo>
                    <a:pt x="1652587" y="64294"/>
                  </a:lnTo>
                  <a:lnTo>
                    <a:pt x="1674019" y="80962"/>
                  </a:lnTo>
                  <a:lnTo>
                    <a:pt x="1683544" y="97631"/>
                  </a:lnTo>
                  <a:lnTo>
                    <a:pt x="1688306" y="116681"/>
                  </a:lnTo>
                  <a:lnTo>
                    <a:pt x="1681162" y="142875"/>
                  </a:lnTo>
                  <a:lnTo>
                    <a:pt x="1666875" y="169069"/>
                  </a:lnTo>
                  <a:lnTo>
                    <a:pt x="1635919" y="185737"/>
                  </a:lnTo>
                  <a:lnTo>
                    <a:pt x="1583531" y="202406"/>
                  </a:lnTo>
                  <a:lnTo>
                    <a:pt x="1438275" y="228600"/>
                  </a:lnTo>
                  <a:lnTo>
                    <a:pt x="1276350" y="254794"/>
                  </a:lnTo>
                  <a:lnTo>
                    <a:pt x="1190625" y="269081"/>
                  </a:lnTo>
                  <a:lnTo>
                    <a:pt x="11358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1">
              <a:extLst>
                <a:ext uri="{FF2B5EF4-FFF2-40B4-BE49-F238E27FC236}">
                  <a16:creationId xmlns:a16="http://schemas.microsoft.com/office/drawing/2014/main" id="{7085CF80-3E34-4852-B589-2571BF38757D}"/>
                </a:ext>
              </a:extLst>
            </p:cNvPr>
            <p:cNvSpPr/>
            <p:nvPr/>
          </p:nvSpPr>
          <p:spPr>
            <a:xfrm>
              <a:off x="5448300" y="1928813"/>
              <a:ext cx="647700" cy="669925"/>
            </a:xfrm>
            <a:custGeom>
              <a:avLst/>
              <a:gdLst>
                <a:gd name="connsiteX0" fmla="*/ 445294 w 647700"/>
                <a:gd name="connsiteY0" fmla="*/ 366712 h 669131"/>
                <a:gd name="connsiteX1" fmla="*/ 261938 w 647700"/>
                <a:gd name="connsiteY1" fmla="*/ 519112 h 669131"/>
                <a:gd name="connsiteX2" fmla="*/ 150019 w 647700"/>
                <a:gd name="connsiteY2" fmla="*/ 604837 h 669131"/>
                <a:gd name="connsiteX3" fmla="*/ 76200 w 647700"/>
                <a:gd name="connsiteY3" fmla="*/ 654843 h 669131"/>
                <a:gd name="connsiteX4" fmla="*/ 57150 w 647700"/>
                <a:gd name="connsiteY4" fmla="*/ 664368 h 669131"/>
                <a:gd name="connsiteX5" fmla="*/ 35719 w 647700"/>
                <a:gd name="connsiteY5" fmla="*/ 669131 h 669131"/>
                <a:gd name="connsiteX6" fmla="*/ 19050 w 647700"/>
                <a:gd name="connsiteY6" fmla="*/ 669131 h 669131"/>
                <a:gd name="connsiteX7" fmla="*/ 4763 w 647700"/>
                <a:gd name="connsiteY7" fmla="*/ 661987 h 669131"/>
                <a:gd name="connsiteX8" fmla="*/ 0 w 647700"/>
                <a:gd name="connsiteY8" fmla="*/ 652462 h 669131"/>
                <a:gd name="connsiteX9" fmla="*/ 0 w 647700"/>
                <a:gd name="connsiteY9" fmla="*/ 628650 h 669131"/>
                <a:gd name="connsiteX10" fmla="*/ 11906 w 647700"/>
                <a:gd name="connsiteY10" fmla="*/ 604837 h 669131"/>
                <a:gd name="connsiteX11" fmla="*/ 61913 w 647700"/>
                <a:gd name="connsiteY11" fmla="*/ 554831 h 669131"/>
                <a:gd name="connsiteX12" fmla="*/ 121444 w 647700"/>
                <a:gd name="connsiteY12" fmla="*/ 488156 h 669131"/>
                <a:gd name="connsiteX13" fmla="*/ 166688 w 647700"/>
                <a:gd name="connsiteY13" fmla="*/ 438150 h 669131"/>
                <a:gd name="connsiteX14" fmla="*/ 197644 w 647700"/>
                <a:gd name="connsiteY14" fmla="*/ 397668 h 669131"/>
                <a:gd name="connsiteX15" fmla="*/ 233363 w 647700"/>
                <a:gd name="connsiteY15" fmla="*/ 345281 h 669131"/>
                <a:gd name="connsiteX16" fmla="*/ 269081 w 647700"/>
                <a:gd name="connsiteY16" fmla="*/ 283368 h 669131"/>
                <a:gd name="connsiteX17" fmla="*/ 285750 w 647700"/>
                <a:gd name="connsiteY17" fmla="*/ 245268 h 669131"/>
                <a:gd name="connsiteX18" fmla="*/ 295275 w 647700"/>
                <a:gd name="connsiteY18" fmla="*/ 211931 h 669131"/>
                <a:gd name="connsiteX19" fmla="*/ 297656 w 647700"/>
                <a:gd name="connsiteY19" fmla="*/ 190500 h 669131"/>
                <a:gd name="connsiteX20" fmla="*/ 300038 w 647700"/>
                <a:gd name="connsiteY20" fmla="*/ 161925 h 669131"/>
                <a:gd name="connsiteX21" fmla="*/ 295275 w 647700"/>
                <a:gd name="connsiteY21" fmla="*/ 138112 h 669131"/>
                <a:gd name="connsiteX22" fmla="*/ 283369 w 647700"/>
                <a:gd name="connsiteY22" fmla="*/ 109537 h 669131"/>
                <a:gd name="connsiteX23" fmla="*/ 228600 w 647700"/>
                <a:gd name="connsiteY23" fmla="*/ 26193 h 669131"/>
                <a:gd name="connsiteX24" fmla="*/ 511969 w 647700"/>
                <a:gd name="connsiteY24" fmla="*/ 0 h 669131"/>
                <a:gd name="connsiteX25" fmla="*/ 597694 w 647700"/>
                <a:gd name="connsiteY25" fmla="*/ 95250 h 669131"/>
                <a:gd name="connsiteX26" fmla="*/ 638175 w 647700"/>
                <a:gd name="connsiteY26" fmla="*/ 140493 h 669131"/>
                <a:gd name="connsiteX27" fmla="*/ 645319 w 647700"/>
                <a:gd name="connsiteY27" fmla="*/ 159543 h 669131"/>
                <a:gd name="connsiteX28" fmla="*/ 647700 w 647700"/>
                <a:gd name="connsiteY28" fmla="*/ 178593 h 669131"/>
                <a:gd name="connsiteX29" fmla="*/ 642938 w 647700"/>
                <a:gd name="connsiteY29" fmla="*/ 192881 h 669131"/>
                <a:gd name="connsiteX30" fmla="*/ 628650 w 647700"/>
                <a:gd name="connsiteY30" fmla="*/ 209550 h 669131"/>
                <a:gd name="connsiteX31" fmla="*/ 583406 w 647700"/>
                <a:gd name="connsiteY31" fmla="*/ 235743 h 669131"/>
                <a:gd name="connsiteX32" fmla="*/ 445294 w 647700"/>
                <a:gd name="connsiteY32" fmla="*/ 366712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7700" h="669131">
                  <a:moveTo>
                    <a:pt x="445294" y="366712"/>
                  </a:moveTo>
                  <a:lnTo>
                    <a:pt x="261938" y="519112"/>
                  </a:lnTo>
                  <a:lnTo>
                    <a:pt x="150019" y="604837"/>
                  </a:lnTo>
                  <a:lnTo>
                    <a:pt x="76200" y="654843"/>
                  </a:lnTo>
                  <a:lnTo>
                    <a:pt x="57150" y="664368"/>
                  </a:lnTo>
                  <a:lnTo>
                    <a:pt x="35719" y="669131"/>
                  </a:lnTo>
                  <a:lnTo>
                    <a:pt x="19050" y="669131"/>
                  </a:lnTo>
                  <a:lnTo>
                    <a:pt x="4763" y="661987"/>
                  </a:lnTo>
                  <a:lnTo>
                    <a:pt x="0" y="652462"/>
                  </a:lnTo>
                  <a:lnTo>
                    <a:pt x="0" y="628650"/>
                  </a:lnTo>
                  <a:lnTo>
                    <a:pt x="11906" y="604837"/>
                  </a:lnTo>
                  <a:lnTo>
                    <a:pt x="61913" y="554831"/>
                  </a:lnTo>
                  <a:lnTo>
                    <a:pt x="121444" y="488156"/>
                  </a:lnTo>
                  <a:lnTo>
                    <a:pt x="166688" y="438150"/>
                  </a:lnTo>
                  <a:lnTo>
                    <a:pt x="197644" y="397668"/>
                  </a:lnTo>
                  <a:lnTo>
                    <a:pt x="233363" y="345281"/>
                  </a:lnTo>
                  <a:lnTo>
                    <a:pt x="269081" y="283368"/>
                  </a:lnTo>
                  <a:lnTo>
                    <a:pt x="285750" y="245268"/>
                  </a:lnTo>
                  <a:lnTo>
                    <a:pt x="295275" y="211931"/>
                  </a:lnTo>
                  <a:lnTo>
                    <a:pt x="297656" y="190500"/>
                  </a:lnTo>
                  <a:lnTo>
                    <a:pt x="300038" y="161925"/>
                  </a:lnTo>
                  <a:lnTo>
                    <a:pt x="295275" y="138112"/>
                  </a:lnTo>
                  <a:lnTo>
                    <a:pt x="283369" y="109537"/>
                  </a:lnTo>
                  <a:lnTo>
                    <a:pt x="228600" y="26193"/>
                  </a:lnTo>
                  <a:lnTo>
                    <a:pt x="511969" y="0"/>
                  </a:lnTo>
                  <a:lnTo>
                    <a:pt x="597694" y="95250"/>
                  </a:lnTo>
                  <a:lnTo>
                    <a:pt x="638175" y="140493"/>
                  </a:lnTo>
                  <a:lnTo>
                    <a:pt x="645319" y="159543"/>
                  </a:lnTo>
                  <a:lnTo>
                    <a:pt x="647700" y="178593"/>
                  </a:lnTo>
                  <a:lnTo>
                    <a:pt x="642938" y="192881"/>
                  </a:lnTo>
                  <a:lnTo>
                    <a:pt x="628650" y="209550"/>
                  </a:lnTo>
                  <a:lnTo>
                    <a:pt x="583406" y="235743"/>
                  </a:lnTo>
                  <a:lnTo>
                    <a:pt x="445294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2">
              <a:extLst>
                <a:ext uri="{FF2B5EF4-FFF2-40B4-BE49-F238E27FC236}">
                  <a16:creationId xmlns:a16="http://schemas.microsoft.com/office/drawing/2014/main" id="{5C0A77F4-4F5D-4A12-9146-03BFE5620AF7}"/>
                </a:ext>
              </a:extLst>
            </p:cNvPr>
            <p:cNvSpPr/>
            <p:nvPr/>
          </p:nvSpPr>
          <p:spPr>
            <a:xfrm>
              <a:off x="3181350" y="2649538"/>
              <a:ext cx="1350963" cy="1231900"/>
            </a:xfrm>
            <a:custGeom>
              <a:avLst/>
              <a:gdLst>
                <a:gd name="connsiteX0" fmla="*/ 442913 w 1350169"/>
                <a:gd name="connsiteY0" fmla="*/ 326232 h 1231107"/>
                <a:gd name="connsiteX1" fmla="*/ 47625 w 1350169"/>
                <a:gd name="connsiteY1" fmla="*/ 442913 h 1231107"/>
                <a:gd name="connsiteX2" fmla="*/ 0 w 1350169"/>
                <a:gd name="connsiteY2" fmla="*/ 311944 h 1231107"/>
                <a:gd name="connsiteX3" fmla="*/ 216694 w 1350169"/>
                <a:gd name="connsiteY3" fmla="*/ 252413 h 1231107"/>
                <a:gd name="connsiteX4" fmla="*/ 526256 w 1350169"/>
                <a:gd name="connsiteY4" fmla="*/ 173832 h 1231107"/>
                <a:gd name="connsiteX5" fmla="*/ 859631 w 1350169"/>
                <a:gd name="connsiteY5" fmla="*/ 88107 h 1231107"/>
                <a:gd name="connsiteX6" fmla="*/ 883444 w 1350169"/>
                <a:gd name="connsiteY6" fmla="*/ 76200 h 1231107"/>
                <a:gd name="connsiteX7" fmla="*/ 940594 w 1350169"/>
                <a:gd name="connsiteY7" fmla="*/ 33338 h 1231107"/>
                <a:gd name="connsiteX8" fmla="*/ 981075 w 1350169"/>
                <a:gd name="connsiteY8" fmla="*/ 0 h 1231107"/>
                <a:gd name="connsiteX9" fmla="*/ 990600 w 1350169"/>
                <a:gd name="connsiteY9" fmla="*/ 0 h 1231107"/>
                <a:gd name="connsiteX10" fmla="*/ 1064419 w 1350169"/>
                <a:gd name="connsiteY10" fmla="*/ 30957 h 1231107"/>
                <a:gd name="connsiteX11" fmla="*/ 1150144 w 1350169"/>
                <a:gd name="connsiteY11" fmla="*/ 73819 h 1231107"/>
                <a:gd name="connsiteX12" fmla="*/ 1240631 w 1350169"/>
                <a:gd name="connsiteY12" fmla="*/ 126207 h 1231107"/>
                <a:gd name="connsiteX13" fmla="*/ 1300163 w 1350169"/>
                <a:gd name="connsiteY13" fmla="*/ 166688 h 1231107"/>
                <a:gd name="connsiteX14" fmla="*/ 1333500 w 1350169"/>
                <a:gd name="connsiteY14" fmla="*/ 192882 h 1231107"/>
                <a:gd name="connsiteX15" fmla="*/ 1345406 w 1350169"/>
                <a:gd name="connsiteY15" fmla="*/ 204788 h 1231107"/>
                <a:gd name="connsiteX16" fmla="*/ 1350169 w 1350169"/>
                <a:gd name="connsiteY16" fmla="*/ 216694 h 1231107"/>
                <a:gd name="connsiteX17" fmla="*/ 1350169 w 1350169"/>
                <a:gd name="connsiteY17" fmla="*/ 235744 h 1231107"/>
                <a:gd name="connsiteX18" fmla="*/ 1345406 w 1350169"/>
                <a:gd name="connsiteY18" fmla="*/ 264319 h 1231107"/>
                <a:gd name="connsiteX19" fmla="*/ 1335881 w 1350169"/>
                <a:gd name="connsiteY19" fmla="*/ 288132 h 1231107"/>
                <a:gd name="connsiteX20" fmla="*/ 1302544 w 1350169"/>
                <a:gd name="connsiteY20" fmla="*/ 330994 h 1231107"/>
                <a:gd name="connsiteX21" fmla="*/ 1254919 w 1350169"/>
                <a:gd name="connsiteY21" fmla="*/ 376238 h 1231107"/>
                <a:gd name="connsiteX22" fmla="*/ 1240631 w 1350169"/>
                <a:gd name="connsiteY22" fmla="*/ 495300 h 1231107"/>
                <a:gd name="connsiteX23" fmla="*/ 1221581 w 1350169"/>
                <a:gd name="connsiteY23" fmla="*/ 645319 h 1231107"/>
                <a:gd name="connsiteX24" fmla="*/ 1200150 w 1350169"/>
                <a:gd name="connsiteY24" fmla="*/ 792957 h 1231107"/>
                <a:gd name="connsiteX25" fmla="*/ 1178719 w 1350169"/>
                <a:gd name="connsiteY25" fmla="*/ 1004888 h 1231107"/>
                <a:gd name="connsiteX26" fmla="*/ 1154906 w 1350169"/>
                <a:gd name="connsiteY26" fmla="*/ 1188244 h 1231107"/>
                <a:gd name="connsiteX27" fmla="*/ 1145381 w 1350169"/>
                <a:gd name="connsiteY27" fmla="*/ 1216819 h 1231107"/>
                <a:gd name="connsiteX28" fmla="*/ 1123950 w 1350169"/>
                <a:gd name="connsiteY28" fmla="*/ 1228725 h 1231107"/>
                <a:gd name="connsiteX29" fmla="*/ 1092994 w 1350169"/>
                <a:gd name="connsiteY29" fmla="*/ 1231107 h 1231107"/>
                <a:gd name="connsiteX30" fmla="*/ 1057275 w 1350169"/>
                <a:gd name="connsiteY30" fmla="*/ 1228725 h 1231107"/>
                <a:gd name="connsiteX31" fmla="*/ 1026319 w 1350169"/>
                <a:gd name="connsiteY31" fmla="*/ 1219200 h 1231107"/>
                <a:gd name="connsiteX32" fmla="*/ 1002506 w 1350169"/>
                <a:gd name="connsiteY32" fmla="*/ 1212057 h 1231107"/>
                <a:gd name="connsiteX33" fmla="*/ 981075 w 1350169"/>
                <a:gd name="connsiteY33" fmla="*/ 1207294 h 1231107"/>
                <a:gd name="connsiteX34" fmla="*/ 983456 w 1350169"/>
                <a:gd name="connsiteY34" fmla="*/ 1057275 h 1231107"/>
                <a:gd name="connsiteX35" fmla="*/ 1004888 w 1350169"/>
                <a:gd name="connsiteY35" fmla="*/ 619125 h 1231107"/>
                <a:gd name="connsiteX36" fmla="*/ 1028700 w 1350169"/>
                <a:gd name="connsiteY36" fmla="*/ 550069 h 1231107"/>
                <a:gd name="connsiteX37" fmla="*/ 1026319 w 1350169"/>
                <a:gd name="connsiteY37" fmla="*/ 411957 h 1231107"/>
                <a:gd name="connsiteX38" fmla="*/ 1019175 w 1350169"/>
                <a:gd name="connsiteY38" fmla="*/ 288132 h 1231107"/>
                <a:gd name="connsiteX39" fmla="*/ 1004888 w 1350169"/>
                <a:gd name="connsiteY39" fmla="*/ 233363 h 1231107"/>
                <a:gd name="connsiteX40" fmla="*/ 988219 w 1350169"/>
                <a:gd name="connsiteY40" fmla="*/ 207169 h 1231107"/>
                <a:gd name="connsiteX41" fmla="*/ 971550 w 1350169"/>
                <a:gd name="connsiteY41" fmla="*/ 195263 h 1231107"/>
                <a:gd name="connsiteX42" fmla="*/ 952500 w 1350169"/>
                <a:gd name="connsiteY42" fmla="*/ 195263 h 1231107"/>
                <a:gd name="connsiteX43" fmla="*/ 921544 w 1350169"/>
                <a:gd name="connsiteY43" fmla="*/ 195263 h 1231107"/>
                <a:gd name="connsiteX44" fmla="*/ 833438 w 1350169"/>
                <a:gd name="connsiteY44" fmla="*/ 221457 h 1231107"/>
                <a:gd name="connsiteX45" fmla="*/ 442913 w 1350169"/>
                <a:gd name="connsiteY45" fmla="*/ 326232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50169" h="1231107">
                  <a:moveTo>
                    <a:pt x="442913" y="326232"/>
                  </a:moveTo>
                  <a:lnTo>
                    <a:pt x="47625" y="442913"/>
                  </a:lnTo>
                  <a:lnTo>
                    <a:pt x="0" y="311944"/>
                  </a:lnTo>
                  <a:lnTo>
                    <a:pt x="216694" y="252413"/>
                  </a:lnTo>
                  <a:lnTo>
                    <a:pt x="526256" y="173832"/>
                  </a:lnTo>
                  <a:lnTo>
                    <a:pt x="859631" y="88107"/>
                  </a:lnTo>
                  <a:lnTo>
                    <a:pt x="883444" y="76200"/>
                  </a:lnTo>
                  <a:lnTo>
                    <a:pt x="940594" y="33338"/>
                  </a:lnTo>
                  <a:lnTo>
                    <a:pt x="981075" y="0"/>
                  </a:lnTo>
                  <a:lnTo>
                    <a:pt x="990600" y="0"/>
                  </a:lnTo>
                  <a:lnTo>
                    <a:pt x="1064419" y="30957"/>
                  </a:lnTo>
                  <a:lnTo>
                    <a:pt x="1150144" y="73819"/>
                  </a:lnTo>
                  <a:lnTo>
                    <a:pt x="1240631" y="126207"/>
                  </a:lnTo>
                  <a:lnTo>
                    <a:pt x="1300163" y="166688"/>
                  </a:lnTo>
                  <a:lnTo>
                    <a:pt x="1333500" y="192882"/>
                  </a:lnTo>
                  <a:lnTo>
                    <a:pt x="1345406" y="204788"/>
                  </a:lnTo>
                  <a:lnTo>
                    <a:pt x="1350169" y="216694"/>
                  </a:lnTo>
                  <a:lnTo>
                    <a:pt x="1350169" y="235744"/>
                  </a:lnTo>
                  <a:lnTo>
                    <a:pt x="1345406" y="264319"/>
                  </a:lnTo>
                  <a:lnTo>
                    <a:pt x="1335881" y="288132"/>
                  </a:lnTo>
                  <a:lnTo>
                    <a:pt x="1302544" y="330994"/>
                  </a:lnTo>
                  <a:lnTo>
                    <a:pt x="1254919" y="376238"/>
                  </a:lnTo>
                  <a:lnTo>
                    <a:pt x="1240631" y="495300"/>
                  </a:lnTo>
                  <a:lnTo>
                    <a:pt x="1221581" y="645319"/>
                  </a:lnTo>
                  <a:lnTo>
                    <a:pt x="1200150" y="792957"/>
                  </a:lnTo>
                  <a:lnTo>
                    <a:pt x="1178719" y="1004888"/>
                  </a:lnTo>
                  <a:lnTo>
                    <a:pt x="1154906" y="1188244"/>
                  </a:lnTo>
                  <a:lnTo>
                    <a:pt x="1145381" y="1216819"/>
                  </a:lnTo>
                  <a:lnTo>
                    <a:pt x="1123950" y="1228725"/>
                  </a:lnTo>
                  <a:lnTo>
                    <a:pt x="1092994" y="1231107"/>
                  </a:lnTo>
                  <a:lnTo>
                    <a:pt x="1057275" y="1228725"/>
                  </a:lnTo>
                  <a:lnTo>
                    <a:pt x="1026319" y="1219200"/>
                  </a:lnTo>
                  <a:lnTo>
                    <a:pt x="1002506" y="1212057"/>
                  </a:lnTo>
                  <a:lnTo>
                    <a:pt x="981075" y="1207294"/>
                  </a:lnTo>
                  <a:cubicBezTo>
                    <a:pt x="981869" y="1157288"/>
                    <a:pt x="982662" y="1107281"/>
                    <a:pt x="983456" y="1057275"/>
                  </a:cubicBezTo>
                  <a:lnTo>
                    <a:pt x="1004888" y="619125"/>
                  </a:lnTo>
                  <a:lnTo>
                    <a:pt x="1028700" y="550069"/>
                  </a:lnTo>
                  <a:cubicBezTo>
                    <a:pt x="1027906" y="504032"/>
                    <a:pt x="1027113" y="457994"/>
                    <a:pt x="1026319" y="411957"/>
                  </a:cubicBezTo>
                  <a:lnTo>
                    <a:pt x="1019175" y="288132"/>
                  </a:lnTo>
                  <a:lnTo>
                    <a:pt x="1004888" y="233363"/>
                  </a:lnTo>
                  <a:lnTo>
                    <a:pt x="988219" y="207169"/>
                  </a:lnTo>
                  <a:lnTo>
                    <a:pt x="971550" y="195263"/>
                  </a:lnTo>
                  <a:lnTo>
                    <a:pt x="952500" y="195263"/>
                  </a:lnTo>
                  <a:lnTo>
                    <a:pt x="921544" y="195263"/>
                  </a:lnTo>
                  <a:lnTo>
                    <a:pt x="833438" y="221457"/>
                  </a:lnTo>
                  <a:lnTo>
                    <a:pt x="44291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39F0A619-676D-4E23-83BE-8F7A756C7A01}"/>
                </a:ext>
              </a:extLst>
            </p:cNvPr>
            <p:cNvSpPr/>
            <p:nvPr/>
          </p:nvSpPr>
          <p:spPr>
            <a:xfrm>
              <a:off x="3241675" y="3144838"/>
              <a:ext cx="1016000" cy="390525"/>
            </a:xfrm>
            <a:custGeom>
              <a:avLst/>
              <a:gdLst>
                <a:gd name="connsiteX0" fmla="*/ 421482 w 1016794"/>
                <a:gd name="connsiteY0" fmla="*/ 278607 h 390525"/>
                <a:gd name="connsiteX1" fmla="*/ 2382 w 1016794"/>
                <a:gd name="connsiteY1" fmla="*/ 390525 h 390525"/>
                <a:gd name="connsiteX2" fmla="*/ 0 w 1016794"/>
                <a:gd name="connsiteY2" fmla="*/ 252413 h 390525"/>
                <a:gd name="connsiteX3" fmla="*/ 390525 w 1016794"/>
                <a:gd name="connsiteY3" fmla="*/ 157163 h 390525"/>
                <a:gd name="connsiteX4" fmla="*/ 831057 w 1016794"/>
                <a:gd name="connsiteY4" fmla="*/ 47625 h 390525"/>
                <a:gd name="connsiteX5" fmla="*/ 1009650 w 1016794"/>
                <a:gd name="connsiteY5" fmla="*/ 0 h 390525"/>
                <a:gd name="connsiteX6" fmla="*/ 1016794 w 1016794"/>
                <a:gd name="connsiteY6" fmla="*/ 135732 h 390525"/>
                <a:gd name="connsiteX7" fmla="*/ 709613 w 1016794"/>
                <a:gd name="connsiteY7" fmla="*/ 207169 h 390525"/>
                <a:gd name="connsiteX8" fmla="*/ 421482 w 1016794"/>
                <a:gd name="connsiteY8" fmla="*/ 27860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794" h="390525">
                  <a:moveTo>
                    <a:pt x="421482" y="278607"/>
                  </a:moveTo>
                  <a:lnTo>
                    <a:pt x="2382" y="390525"/>
                  </a:lnTo>
                  <a:lnTo>
                    <a:pt x="0" y="252413"/>
                  </a:lnTo>
                  <a:lnTo>
                    <a:pt x="390525" y="157163"/>
                  </a:lnTo>
                  <a:lnTo>
                    <a:pt x="831057" y="47625"/>
                  </a:lnTo>
                  <a:lnTo>
                    <a:pt x="1009650" y="0"/>
                  </a:lnTo>
                  <a:lnTo>
                    <a:pt x="1016794" y="135732"/>
                  </a:lnTo>
                  <a:lnTo>
                    <a:pt x="709613" y="207169"/>
                  </a:lnTo>
                  <a:lnTo>
                    <a:pt x="421482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8">
              <a:extLst>
                <a:ext uri="{FF2B5EF4-FFF2-40B4-BE49-F238E27FC236}">
                  <a16:creationId xmlns:a16="http://schemas.microsoft.com/office/drawing/2014/main" id="{6B5B3AB2-CE73-4269-A333-7FC26322FA82}"/>
                </a:ext>
              </a:extLst>
            </p:cNvPr>
            <p:cNvSpPr/>
            <p:nvPr/>
          </p:nvSpPr>
          <p:spPr>
            <a:xfrm>
              <a:off x="3236913" y="3668713"/>
              <a:ext cx="971550" cy="379412"/>
            </a:xfrm>
            <a:custGeom>
              <a:avLst/>
              <a:gdLst>
                <a:gd name="connsiteX0" fmla="*/ 361950 w 971550"/>
                <a:gd name="connsiteY0" fmla="*/ 278607 h 378619"/>
                <a:gd name="connsiteX1" fmla="*/ 0 w 971550"/>
                <a:gd name="connsiteY1" fmla="*/ 378619 h 378619"/>
                <a:gd name="connsiteX2" fmla="*/ 0 w 971550"/>
                <a:gd name="connsiteY2" fmla="*/ 245269 h 378619"/>
                <a:gd name="connsiteX3" fmla="*/ 285750 w 971550"/>
                <a:gd name="connsiteY3" fmla="*/ 161925 h 378619"/>
                <a:gd name="connsiteX4" fmla="*/ 621506 w 971550"/>
                <a:gd name="connsiteY4" fmla="*/ 69057 h 378619"/>
                <a:gd name="connsiteX5" fmla="*/ 714375 w 971550"/>
                <a:gd name="connsiteY5" fmla="*/ 45244 h 378619"/>
                <a:gd name="connsiteX6" fmla="*/ 800100 w 971550"/>
                <a:gd name="connsiteY6" fmla="*/ 28575 h 378619"/>
                <a:gd name="connsiteX7" fmla="*/ 883444 w 971550"/>
                <a:gd name="connsiteY7" fmla="*/ 11907 h 378619"/>
                <a:gd name="connsiteX8" fmla="*/ 971550 w 971550"/>
                <a:gd name="connsiteY8" fmla="*/ 0 h 378619"/>
                <a:gd name="connsiteX9" fmla="*/ 966787 w 971550"/>
                <a:gd name="connsiteY9" fmla="*/ 188119 h 378619"/>
                <a:gd name="connsiteX10" fmla="*/ 928687 w 971550"/>
                <a:gd name="connsiteY10" fmla="*/ 188119 h 378619"/>
                <a:gd name="connsiteX11" fmla="*/ 809625 w 971550"/>
                <a:gd name="connsiteY11" fmla="*/ 180975 h 378619"/>
                <a:gd name="connsiteX12" fmla="*/ 740569 w 971550"/>
                <a:gd name="connsiteY12" fmla="*/ 183357 h 378619"/>
                <a:gd name="connsiteX13" fmla="*/ 676275 w 971550"/>
                <a:gd name="connsiteY13" fmla="*/ 197644 h 378619"/>
                <a:gd name="connsiteX14" fmla="*/ 361950 w 971550"/>
                <a:gd name="connsiteY14" fmla="*/ 2786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1550" h="378619">
                  <a:moveTo>
                    <a:pt x="361950" y="278607"/>
                  </a:moveTo>
                  <a:lnTo>
                    <a:pt x="0" y="378619"/>
                  </a:lnTo>
                  <a:lnTo>
                    <a:pt x="0" y="245269"/>
                  </a:lnTo>
                  <a:lnTo>
                    <a:pt x="285750" y="161925"/>
                  </a:lnTo>
                  <a:lnTo>
                    <a:pt x="621506" y="69057"/>
                  </a:lnTo>
                  <a:lnTo>
                    <a:pt x="714375" y="45244"/>
                  </a:lnTo>
                  <a:lnTo>
                    <a:pt x="800100" y="28575"/>
                  </a:lnTo>
                  <a:lnTo>
                    <a:pt x="883444" y="11907"/>
                  </a:lnTo>
                  <a:lnTo>
                    <a:pt x="971550" y="0"/>
                  </a:lnTo>
                  <a:lnTo>
                    <a:pt x="966787" y="188119"/>
                  </a:lnTo>
                  <a:lnTo>
                    <a:pt x="928687" y="188119"/>
                  </a:lnTo>
                  <a:lnTo>
                    <a:pt x="809625" y="180975"/>
                  </a:lnTo>
                  <a:lnTo>
                    <a:pt x="740569" y="183357"/>
                  </a:lnTo>
                  <a:lnTo>
                    <a:pt x="676275" y="197644"/>
                  </a:lnTo>
                  <a:lnTo>
                    <a:pt x="361950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9">
              <a:extLst>
                <a:ext uri="{FF2B5EF4-FFF2-40B4-BE49-F238E27FC236}">
                  <a16:creationId xmlns:a16="http://schemas.microsoft.com/office/drawing/2014/main" id="{DB05E68B-FA5B-4442-A5E5-ABA908D0F705}"/>
                </a:ext>
              </a:extLst>
            </p:cNvPr>
            <p:cNvSpPr/>
            <p:nvPr/>
          </p:nvSpPr>
          <p:spPr>
            <a:xfrm rot="16200000">
              <a:off x="4249737" y="3492501"/>
              <a:ext cx="3749675" cy="1574800"/>
            </a:xfrm>
            <a:custGeom>
              <a:avLst/>
              <a:gdLst>
                <a:gd name="connsiteX0" fmla="*/ 2066748 w 3749380"/>
                <a:gd name="connsiteY0" fmla="*/ 1458281 h 1573856"/>
                <a:gd name="connsiteX1" fmla="*/ 1675834 w 3749380"/>
                <a:gd name="connsiteY1" fmla="*/ 1461680 h 1573856"/>
                <a:gd name="connsiteX2" fmla="*/ 1475277 w 3749380"/>
                <a:gd name="connsiteY2" fmla="*/ 1471878 h 1573856"/>
                <a:gd name="connsiteX3" fmla="*/ 1199938 w 3749380"/>
                <a:gd name="connsiteY3" fmla="*/ 1492274 h 1573856"/>
                <a:gd name="connsiteX4" fmla="*/ 829419 w 3749380"/>
                <a:gd name="connsiteY4" fmla="*/ 1526266 h 1573856"/>
                <a:gd name="connsiteX5" fmla="*/ 737639 w 3749380"/>
                <a:gd name="connsiteY5" fmla="*/ 1546662 h 1573856"/>
                <a:gd name="connsiteX6" fmla="*/ 666254 w 3749380"/>
                <a:gd name="connsiteY6" fmla="*/ 1560259 h 1573856"/>
                <a:gd name="connsiteX7" fmla="*/ 598269 w 3749380"/>
                <a:gd name="connsiteY7" fmla="*/ 1570457 h 1573856"/>
                <a:gd name="connsiteX8" fmla="*/ 537083 w 3749380"/>
                <a:gd name="connsiteY8" fmla="*/ 1573856 h 1573856"/>
                <a:gd name="connsiteX9" fmla="*/ 479295 w 3749380"/>
                <a:gd name="connsiteY9" fmla="*/ 1573856 h 1573856"/>
                <a:gd name="connsiteX10" fmla="*/ 404512 w 3749380"/>
                <a:gd name="connsiteY10" fmla="*/ 1560259 h 1573856"/>
                <a:gd name="connsiteX11" fmla="*/ 268541 w 3749380"/>
                <a:gd name="connsiteY11" fmla="*/ 1512669 h 1573856"/>
                <a:gd name="connsiteX12" fmla="*/ 139370 w 3749380"/>
                <a:gd name="connsiteY12" fmla="*/ 1458281 h 1573856"/>
                <a:gd name="connsiteX13" fmla="*/ 78183 w 3749380"/>
                <a:gd name="connsiteY13" fmla="*/ 1427688 h 1573856"/>
                <a:gd name="connsiteX14" fmla="*/ 44190 w 3749380"/>
                <a:gd name="connsiteY14" fmla="*/ 1407292 h 1573856"/>
                <a:gd name="connsiteX15" fmla="*/ 13597 w 3749380"/>
                <a:gd name="connsiteY15" fmla="*/ 1373300 h 1573856"/>
                <a:gd name="connsiteX16" fmla="*/ 0 w 3749380"/>
                <a:gd name="connsiteY16" fmla="*/ 1346106 h 1573856"/>
                <a:gd name="connsiteX17" fmla="*/ 0 w 3749380"/>
                <a:gd name="connsiteY17" fmla="*/ 1325710 h 1573856"/>
                <a:gd name="connsiteX18" fmla="*/ 13597 w 3749380"/>
                <a:gd name="connsiteY18" fmla="*/ 1308714 h 1573856"/>
                <a:gd name="connsiteX19" fmla="*/ 71385 w 3749380"/>
                <a:gd name="connsiteY19" fmla="*/ 1278121 h 1573856"/>
                <a:gd name="connsiteX20" fmla="*/ 183560 w 3749380"/>
                <a:gd name="connsiteY20" fmla="*/ 1223732 h 1573856"/>
                <a:gd name="connsiteX21" fmla="*/ 550680 w 3749380"/>
                <a:gd name="connsiteY21" fmla="*/ 1257725 h 1573856"/>
                <a:gd name="connsiteX22" fmla="*/ 584672 w 3749380"/>
                <a:gd name="connsiteY22" fmla="*/ 1271322 h 1573856"/>
                <a:gd name="connsiteX23" fmla="*/ 618665 w 3749380"/>
                <a:gd name="connsiteY23" fmla="*/ 1278121 h 1573856"/>
                <a:gd name="connsiteX24" fmla="*/ 676452 w 3749380"/>
                <a:gd name="connsiteY24" fmla="*/ 1281520 h 1573856"/>
                <a:gd name="connsiteX25" fmla="*/ 785228 w 3749380"/>
                <a:gd name="connsiteY25" fmla="*/ 1278121 h 1573856"/>
                <a:gd name="connsiteX26" fmla="*/ 1176143 w 3749380"/>
                <a:gd name="connsiteY26" fmla="*/ 1264524 h 1573856"/>
                <a:gd name="connsiteX27" fmla="*/ 1696229 w 3749380"/>
                <a:gd name="connsiteY27" fmla="*/ 1250927 h 1573856"/>
                <a:gd name="connsiteX28" fmla="*/ 2274103 w 3749380"/>
                <a:gd name="connsiteY28" fmla="*/ 1240729 h 1573856"/>
                <a:gd name="connsiteX29" fmla="*/ 2532446 w 3749380"/>
                <a:gd name="connsiteY29" fmla="*/ 1237330 h 1573856"/>
                <a:gd name="connsiteX30" fmla="*/ 2682014 w 3749380"/>
                <a:gd name="connsiteY30" fmla="*/ 1237330 h 1573856"/>
                <a:gd name="connsiteX31" fmla="*/ 3042335 w 3749380"/>
                <a:gd name="connsiteY31" fmla="*/ 1237330 h 1573856"/>
                <a:gd name="connsiteX32" fmla="*/ 3195301 w 3749380"/>
                <a:gd name="connsiteY32" fmla="*/ 1233930 h 1573856"/>
                <a:gd name="connsiteX33" fmla="*/ 3450246 w 3749380"/>
                <a:gd name="connsiteY33" fmla="*/ 1233930 h 1573856"/>
                <a:gd name="connsiteX34" fmla="*/ 3491037 w 3749380"/>
                <a:gd name="connsiteY34" fmla="*/ 1227132 h 1573856"/>
                <a:gd name="connsiteX35" fmla="*/ 3511432 w 3749380"/>
                <a:gd name="connsiteY35" fmla="*/ 1203337 h 1573856"/>
                <a:gd name="connsiteX36" fmla="*/ 3521630 w 3749380"/>
                <a:gd name="connsiteY36" fmla="*/ 1176143 h 1573856"/>
                <a:gd name="connsiteX37" fmla="*/ 3528428 w 3749380"/>
                <a:gd name="connsiteY37" fmla="*/ 1131953 h 1573856"/>
                <a:gd name="connsiteX38" fmla="*/ 3504634 w 3749380"/>
                <a:gd name="connsiteY38" fmla="*/ 1026576 h 1573856"/>
                <a:gd name="connsiteX39" fmla="*/ 3453645 w 3749380"/>
                <a:gd name="connsiteY39" fmla="*/ 720643 h 1573856"/>
                <a:gd name="connsiteX40" fmla="*/ 3389059 w 3749380"/>
                <a:gd name="connsiteY40" fmla="*/ 380717 h 1573856"/>
                <a:gd name="connsiteX41" fmla="*/ 3341469 w 3749380"/>
                <a:gd name="connsiteY41" fmla="*/ 108776 h 1573856"/>
                <a:gd name="connsiteX42" fmla="*/ 3474040 w 3749380"/>
                <a:gd name="connsiteY42" fmla="*/ 0 h 1573856"/>
                <a:gd name="connsiteX43" fmla="*/ 3504634 w 3749380"/>
                <a:gd name="connsiteY43" fmla="*/ 224351 h 1573856"/>
                <a:gd name="connsiteX44" fmla="*/ 3528428 w 3749380"/>
                <a:gd name="connsiteY44" fmla="*/ 329728 h 1573856"/>
                <a:gd name="connsiteX45" fmla="*/ 3565820 w 3749380"/>
                <a:gd name="connsiteY45" fmla="*/ 543881 h 1573856"/>
                <a:gd name="connsiteX46" fmla="*/ 3623608 w 3749380"/>
                <a:gd name="connsiteY46" fmla="*/ 832818 h 1573856"/>
                <a:gd name="connsiteX47" fmla="*/ 3654201 w 3749380"/>
                <a:gd name="connsiteY47" fmla="*/ 1006180 h 1573856"/>
                <a:gd name="connsiteX48" fmla="*/ 3684794 w 3749380"/>
                <a:gd name="connsiteY48" fmla="*/ 1162546 h 1573856"/>
                <a:gd name="connsiteX49" fmla="*/ 3725585 w 3749380"/>
                <a:gd name="connsiteY49" fmla="*/ 1244128 h 1573856"/>
                <a:gd name="connsiteX50" fmla="*/ 3749380 w 3749380"/>
                <a:gd name="connsiteY50" fmla="*/ 1284919 h 1573856"/>
                <a:gd name="connsiteX51" fmla="*/ 3718787 w 3749380"/>
                <a:gd name="connsiteY51" fmla="*/ 1346106 h 1573856"/>
                <a:gd name="connsiteX52" fmla="*/ 3667798 w 3749380"/>
                <a:gd name="connsiteY52" fmla="*/ 1431087 h 1573856"/>
                <a:gd name="connsiteX53" fmla="*/ 3589615 w 3749380"/>
                <a:gd name="connsiteY53" fmla="*/ 1509270 h 1573856"/>
                <a:gd name="connsiteX54" fmla="*/ 3565820 w 3749380"/>
                <a:gd name="connsiteY54" fmla="*/ 1543263 h 1573856"/>
                <a:gd name="connsiteX55" fmla="*/ 3545425 w 3749380"/>
                <a:gd name="connsiteY55" fmla="*/ 1563658 h 1573856"/>
                <a:gd name="connsiteX56" fmla="*/ 3528428 w 3749380"/>
                <a:gd name="connsiteY56" fmla="*/ 1573856 h 1573856"/>
                <a:gd name="connsiteX57" fmla="*/ 3504634 w 3749380"/>
                <a:gd name="connsiteY57" fmla="*/ 1570457 h 1573856"/>
                <a:gd name="connsiteX58" fmla="*/ 3477440 w 3749380"/>
                <a:gd name="connsiteY58" fmla="*/ 1546662 h 1573856"/>
                <a:gd name="connsiteX59" fmla="*/ 3436648 w 3749380"/>
                <a:gd name="connsiteY59" fmla="*/ 1509270 h 1573856"/>
                <a:gd name="connsiteX60" fmla="*/ 3406055 w 3749380"/>
                <a:gd name="connsiteY60" fmla="*/ 1488875 h 1573856"/>
                <a:gd name="connsiteX61" fmla="*/ 3361865 w 3749380"/>
                <a:gd name="connsiteY61" fmla="*/ 1468479 h 1573856"/>
                <a:gd name="connsiteX62" fmla="*/ 3300678 w 3749380"/>
                <a:gd name="connsiteY62" fmla="*/ 1458281 h 1573856"/>
                <a:gd name="connsiteX63" fmla="*/ 3083126 w 3749380"/>
                <a:gd name="connsiteY63" fmla="*/ 1461680 h 1573856"/>
                <a:gd name="connsiteX64" fmla="*/ 2066748 w 3749380"/>
                <a:gd name="connsiteY64" fmla="*/ 1458281 h 15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749380" h="1573856">
                  <a:moveTo>
                    <a:pt x="2066748" y="1458281"/>
                  </a:moveTo>
                  <a:lnTo>
                    <a:pt x="1675834" y="1461680"/>
                  </a:lnTo>
                  <a:lnTo>
                    <a:pt x="1475277" y="1471878"/>
                  </a:lnTo>
                  <a:lnTo>
                    <a:pt x="1199938" y="1492274"/>
                  </a:lnTo>
                  <a:lnTo>
                    <a:pt x="829419" y="1526266"/>
                  </a:lnTo>
                  <a:lnTo>
                    <a:pt x="737639" y="1546662"/>
                  </a:lnTo>
                  <a:lnTo>
                    <a:pt x="666254" y="1560259"/>
                  </a:lnTo>
                  <a:lnTo>
                    <a:pt x="598269" y="1570457"/>
                  </a:lnTo>
                  <a:lnTo>
                    <a:pt x="537083" y="1573856"/>
                  </a:lnTo>
                  <a:lnTo>
                    <a:pt x="479295" y="1573856"/>
                  </a:lnTo>
                  <a:lnTo>
                    <a:pt x="404512" y="1560259"/>
                  </a:lnTo>
                  <a:lnTo>
                    <a:pt x="268541" y="1512669"/>
                  </a:lnTo>
                  <a:lnTo>
                    <a:pt x="139370" y="1458281"/>
                  </a:lnTo>
                  <a:lnTo>
                    <a:pt x="78183" y="1427688"/>
                  </a:lnTo>
                  <a:lnTo>
                    <a:pt x="44190" y="1407292"/>
                  </a:lnTo>
                  <a:lnTo>
                    <a:pt x="13597" y="1373300"/>
                  </a:lnTo>
                  <a:lnTo>
                    <a:pt x="0" y="1346106"/>
                  </a:lnTo>
                  <a:lnTo>
                    <a:pt x="0" y="1325710"/>
                  </a:lnTo>
                  <a:lnTo>
                    <a:pt x="13597" y="1308714"/>
                  </a:lnTo>
                  <a:lnTo>
                    <a:pt x="71385" y="1278121"/>
                  </a:lnTo>
                  <a:lnTo>
                    <a:pt x="183560" y="1223732"/>
                  </a:lnTo>
                  <a:lnTo>
                    <a:pt x="550680" y="1257725"/>
                  </a:lnTo>
                  <a:lnTo>
                    <a:pt x="584672" y="1271322"/>
                  </a:lnTo>
                  <a:lnTo>
                    <a:pt x="618665" y="1278121"/>
                  </a:lnTo>
                  <a:lnTo>
                    <a:pt x="676452" y="1281520"/>
                  </a:lnTo>
                  <a:lnTo>
                    <a:pt x="785228" y="1278121"/>
                  </a:lnTo>
                  <a:lnTo>
                    <a:pt x="1176143" y="1264524"/>
                  </a:lnTo>
                  <a:lnTo>
                    <a:pt x="1696229" y="1250927"/>
                  </a:lnTo>
                  <a:lnTo>
                    <a:pt x="2274103" y="1240729"/>
                  </a:lnTo>
                  <a:lnTo>
                    <a:pt x="2532446" y="1237330"/>
                  </a:lnTo>
                  <a:lnTo>
                    <a:pt x="2682014" y="1237330"/>
                  </a:lnTo>
                  <a:lnTo>
                    <a:pt x="3042335" y="1237330"/>
                  </a:lnTo>
                  <a:lnTo>
                    <a:pt x="3195301" y="1233930"/>
                  </a:lnTo>
                  <a:lnTo>
                    <a:pt x="3450246" y="1233930"/>
                  </a:lnTo>
                  <a:lnTo>
                    <a:pt x="3491037" y="1227132"/>
                  </a:lnTo>
                  <a:lnTo>
                    <a:pt x="3511432" y="1203337"/>
                  </a:lnTo>
                  <a:lnTo>
                    <a:pt x="3521630" y="1176143"/>
                  </a:lnTo>
                  <a:lnTo>
                    <a:pt x="3528428" y="1131953"/>
                  </a:lnTo>
                  <a:lnTo>
                    <a:pt x="3504634" y="1026576"/>
                  </a:lnTo>
                  <a:lnTo>
                    <a:pt x="3453645" y="720643"/>
                  </a:lnTo>
                  <a:lnTo>
                    <a:pt x="3389059" y="380717"/>
                  </a:lnTo>
                  <a:lnTo>
                    <a:pt x="3341469" y="108776"/>
                  </a:lnTo>
                  <a:lnTo>
                    <a:pt x="3474040" y="0"/>
                  </a:lnTo>
                  <a:lnTo>
                    <a:pt x="3504634" y="224351"/>
                  </a:lnTo>
                  <a:lnTo>
                    <a:pt x="3528428" y="329728"/>
                  </a:lnTo>
                  <a:lnTo>
                    <a:pt x="3565820" y="543881"/>
                  </a:lnTo>
                  <a:lnTo>
                    <a:pt x="3623608" y="832818"/>
                  </a:lnTo>
                  <a:lnTo>
                    <a:pt x="3654201" y="1006180"/>
                  </a:lnTo>
                  <a:lnTo>
                    <a:pt x="3684794" y="1162546"/>
                  </a:lnTo>
                  <a:lnTo>
                    <a:pt x="3725585" y="1244128"/>
                  </a:lnTo>
                  <a:lnTo>
                    <a:pt x="3749380" y="1284919"/>
                  </a:lnTo>
                  <a:lnTo>
                    <a:pt x="3718787" y="1346106"/>
                  </a:lnTo>
                  <a:lnTo>
                    <a:pt x="3667798" y="1431087"/>
                  </a:lnTo>
                  <a:lnTo>
                    <a:pt x="3589615" y="1509270"/>
                  </a:lnTo>
                  <a:lnTo>
                    <a:pt x="3565820" y="1543263"/>
                  </a:lnTo>
                  <a:lnTo>
                    <a:pt x="3545425" y="1563658"/>
                  </a:lnTo>
                  <a:lnTo>
                    <a:pt x="3528428" y="1573856"/>
                  </a:lnTo>
                  <a:lnTo>
                    <a:pt x="3504634" y="1570457"/>
                  </a:lnTo>
                  <a:lnTo>
                    <a:pt x="3477440" y="1546662"/>
                  </a:lnTo>
                  <a:lnTo>
                    <a:pt x="3436648" y="1509270"/>
                  </a:lnTo>
                  <a:lnTo>
                    <a:pt x="3406055" y="1488875"/>
                  </a:lnTo>
                  <a:lnTo>
                    <a:pt x="3361865" y="1468479"/>
                  </a:lnTo>
                  <a:lnTo>
                    <a:pt x="3300678" y="1458281"/>
                  </a:lnTo>
                  <a:lnTo>
                    <a:pt x="3083126" y="1461680"/>
                  </a:lnTo>
                  <a:lnTo>
                    <a:pt x="2066748" y="1458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31">
              <a:extLst>
                <a:ext uri="{FF2B5EF4-FFF2-40B4-BE49-F238E27FC236}">
                  <a16:creationId xmlns:a16="http://schemas.microsoft.com/office/drawing/2014/main" id="{3203464D-367D-4AD5-82EA-601CB3840A72}"/>
                </a:ext>
              </a:extLst>
            </p:cNvPr>
            <p:cNvSpPr/>
            <p:nvPr/>
          </p:nvSpPr>
          <p:spPr>
            <a:xfrm>
              <a:off x="5992813" y="5551488"/>
              <a:ext cx="641350" cy="444500"/>
            </a:xfrm>
            <a:custGeom>
              <a:avLst/>
              <a:gdLst>
                <a:gd name="connsiteX0" fmla="*/ 190500 w 640557"/>
                <a:gd name="connsiteY0" fmla="*/ 54769 h 445294"/>
                <a:gd name="connsiteX1" fmla="*/ 431007 w 640557"/>
                <a:gd name="connsiteY1" fmla="*/ 107156 h 445294"/>
                <a:gd name="connsiteX2" fmla="*/ 478632 w 640557"/>
                <a:gd name="connsiteY2" fmla="*/ 111919 h 445294"/>
                <a:gd name="connsiteX3" fmla="*/ 526257 w 640557"/>
                <a:gd name="connsiteY3" fmla="*/ 107156 h 445294"/>
                <a:gd name="connsiteX4" fmla="*/ 557213 w 640557"/>
                <a:gd name="connsiteY4" fmla="*/ 95250 h 445294"/>
                <a:gd name="connsiteX5" fmla="*/ 585788 w 640557"/>
                <a:gd name="connsiteY5" fmla="*/ 73819 h 445294"/>
                <a:gd name="connsiteX6" fmla="*/ 640557 w 640557"/>
                <a:gd name="connsiteY6" fmla="*/ 0 h 445294"/>
                <a:gd name="connsiteX7" fmla="*/ 621507 w 640557"/>
                <a:gd name="connsiteY7" fmla="*/ 445294 h 445294"/>
                <a:gd name="connsiteX8" fmla="*/ 573882 w 640557"/>
                <a:gd name="connsiteY8" fmla="*/ 431006 h 445294"/>
                <a:gd name="connsiteX9" fmla="*/ 554832 w 640557"/>
                <a:gd name="connsiteY9" fmla="*/ 407194 h 445294"/>
                <a:gd name="connsiteX10" fmla="*/ 519113 w 640557"/>
                <a:gd name="connsiteY10" fmla="*/ 371475 h 445294"/>
                <a:gd name="connsiteX11" fmla="*/ 490538 w 640557"/>
                <a:gd name="connsiteY11" fmla="*/ 347662 h 445294"/>
                <a:gd name="connsiteX12" fmla="*/ 447675 w 640557"/>
                <a:gd name="connsiteY12" fmla="*/ 319087 h 445294"/>
                <a:gd name="connsiteX13" fmla="*/ 347663 w 640557"/>
                <a:gd name="connsiteY13" fmla="*/ 257175 h 445294"/>
                <a:gd name="connsiteX14" fmla="*/ 216694 w 640557"/>
                <a:gd name="connsiteY14" fmla="*/ 180975 h 445294"/>
                <a:gd name="connsiteX15" fmla="*/ 85725 w 640557"/>
                <a:gd name="connsiteY15" fmla="*/ 111919 h 445294"/>
                <a:gd name="connsiteX16" fmla="*/ 45244 w 640557"/>
                <a:gd name="connsiteY16" fmla="*/ 92869 h 445294"/>
                <a:gd name="connsiteX17" fmla="*/ 23813 w 640557"/>
                <a:gd name="connsiteY17" fmla="*/ 80962 h 445294"/>
                <a:gd name="connsiteX18" fmla="*/ 4763 w 640557"/>
                <a:gd name="connsiteY18" fmla="*/ 64294 h 445294"/>
                <a:gd name="connsiteX19" fmla="*/ 0 w 640557"/>
                <a:gd name="connsiteY19" fmla="*/ 50006 h 445294"/>
                <a:gd name="connsiteX20" fmla="*/ 4763 w 640557"/>
                <a:gd name="connsiteY20" fmla="*/ 33337 h 445294"/>
                <a:gd name="connsiteX21" fmla="*/ 23813 w 640557"/>
                <a:gd name="connsiteY21" fmla="*/ 23812 h 445294"/>
                <a:gd name="connsiteX22" fmla="*/ 61913 w 640557"/>
                <a:gd name="connsiteY22" fmla="*/ 23812 h 445294"/>
                <a:gd name="connsiteX23" fmla="*/ 190500 w 640557"/>
                <a:gd name="connsiteY23" fmla="*/ 54769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557" h="445294">
                  <a:moveTo>
                    <a:pt x="190500" y="54769"/>
                  </a:moveTo>
                  <a:lnTo>
                    <a:pt x="431007" y="107156"/>
                  </a:lnTo>
                  <a:lnTo>
                    <a:pt x="478632" y="111919"/>
                  </a:lnTo>
                  <a:lnTo>
                    <a:pt x="526257" y="107156"/>
                  </a:lnTo>
                  <a:lnTo>
                    <a:pt x="557213" y="95250"/>
                  </a:lnTo>
                  <a:lnTo>
                    <a:pt x="585788" y="73819"/>
                  </a:lnTo>
                  <a:lnTo>
                    <a:pt x="640557" y="0"/>
                  </a:lnTo>
                  <a:lnTo>
                    <a:pt x="621507" y="445294"/>
                  </a:lnTo>
                  <a:lnTo>
                    <a:pt x="573882" y="431006"/>
                  </a:lnTo>
                  <a:lnTo>
                    <a:pt x="554832" y="407194"/>
                  </a:lnTo>
                  <a:lnTo>
                    <a:pt x="519113" y="371475"/>
                  </a:lnTo>
                  <a:lnTo>
                    <a:pt x="490538" y="347662"/>
                  </a:lnTo>
                  <a:lnTo>
                    <a:pt x="447675" y="319087"/>
                  </a:lnTo>
                  <a:lnTo>
                    <a:pt x="347663" y="257175"/>
                  </a:lnTo>
                  <a:lnTo>
                    <a:pt x="216694" y="180975"/>
                  </a:lnTo>
                  <a:lnTo>
                    <a:pt x="85725" y="111919"/>
                  </a:lnTo>
                  <a:lnTo>
                    <a:pt x="45244" y="92869"/>
                  </a:lnTo>
                  <a:lnTo>
                    <a:pt x="23813" y="80962"/>
                  </a:lnTo>
                  <a:lnTo>
                    <a:pt x="4763" y="64294"/>
                  </a:lnTo>
                  <a:lnTo>
                    <a:pt x="0" y="50006"/>
                  </a:lnTo>
                  <a:lnTo>
                    <a:pt x="4763" y="33337"/>
                  </a:lnTo>
                  <a:lnTo>
                    <a:pt x="23813" y="23812"/>
                  </a:lnTo>
                  <a:lnTo>
                    <a:pt x="61913" y="23812"/>
                  </a:lnTo>
                  <a:lnTo>
                    <a:pt x="190500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1">
              <a:extLst>
                <a:ext uri="{FF2B5EF4-FFF2-40B4-BE49-F238E27FC236}">
                  <a16:creationId xmlns:a16="http://schemas.microsoft.com/office/drawing/2014/main" id="{DAF96368-5548-4624-B751-EA6856C71BBA}"/>
                </a:ext>
              </a:extLst>
            </p:cNvPr>
            <p:cNvSpPr/>
            <p:nvPr/>
          </p:nvSpPr>
          <p:spPr>
            <a:xfrm>
              <a:off x="5394325" y="2932113"/>
              <a:ext cx="1233488" cy="327025"/>
            </a:xfrm>
            <a:custGeom>
              <a:avLst/>
              <a:gdLst>
                <a:gd name="connsiteX0" fmla="*/ 635794 w 1233488"/>
                <a:gd name="connsiteY0" fmla="*/ 247650 h 328612"/>
                <a:gd name="connsiteX1" fmla="*/ 47625 w 1233488"/>
                <a:gd name="connsiteY1" fmla="*/ 328612 h 328612"/>
                <a:gd name="connsiteX2" fmla="*/ 0 w 1233488"/>
                <a:gd name="connsiteY2" fmla="*/ 173831 h 328612"/>
                <a:gd name="connsiteX3" fmla="*/ 295275 w 1233488"/>
                <a:gd name="connsiteY3" fmla="*/ 133350 h 328612"/>
                <a:gd name="connsiteX4" fmla="*/ 728663 w 1233488"/>
                <a:gd name="connsiteY4" fmla="*/ 69056 h 328612"/>
                <a:gd name="connsiteX5" fmla="*/ 1233488 w 1233488"/>
                <a:gd name="connsiteY5" fmla="*/ 0 h 328612"/>
                <a:gd name="connsiteX6" fmla="*/ 1233488 w 1233488"/>
                <a:gd name="connsiteY6" fmla="*/ 180975 h 328612"/>
                <a:gd name="connsiteX7" fmla="*/ 635794 w 1233488"/>
                <a:gd name="connsiteY7" fmla="*/ 247650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3488" h="328612">
                  <a:moveTo>
                    <a:pt x="635794" y="247650"/>
                  </a:moveTo>
                  <a:lnTo>
                    <a:pt x="47625" y="328612"/>
                  </a:lnTo>
                  <a:lnTo>
                    <a:pt x="0" y="173831"/>
                  </a:lnTo>
                  <a:lnTo>
                    <a:pt x="295275" y="133350"/>
                  </a:lnTo>
                  <a:lnTo>
                    <a:pt x="728663" y="69056"/>
                  </a:lnTo>
                  <a:lnTo>
                    <a:pt x="1233488" y="0"/>
                  </a:lnTo>
                  <a:lnTo>
                    <a:pt x="1233488" y="180975"/>
                  </a:lnTo>
                  <a:lnTo>
                    <a:pt x="63579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2">
              <a:extLst>
                <a:ext uri="{FF2B5EF4-FFF2-40B4-BE49-F238E27FC236}">
                  <a16:creationId xmlns:a16="http://schemas.microsoft.com/office/drawing/2014/main" id="{6AFF59A4-BFDA-4987-B9E9-049DB84E2298}"/>
                </a:ext>
              </a:extLst>
            </p:cNvPr>
            <p:cNvSpPr/>
            <p:nvPr/>
          </p:nvSpPr>
          <p:spPr>
            <a:xfrm>
              <a:off x="5456238" y="3446463"/>
              <a:ext cx="1166812" cy="279400"/>
            </a:xfrm>
            <a:custGeom>
              <a:avLst/>
              <a:gdLst>
                <a:gd name="connsiteX0" fmla="*/ 495300 w 1166812"/>
                <a:gd name="connsiteY0" fmla="*/ 233362 h 280987"/>
                <a:gd name="connsiteX1" fmla="*/ 0 w 1166812"/>
                <a:gd name="connsiteY1" fmla="*/ 280987 h 280987"/>
                <a:gd name="connsiteX2" fmla="*/ 0 w 1166812"/>
                <a:gd name="connsiteY2" fmla="*/ 123825 h 280987"/>
                <a:gd name="connsiteX3" fmla="*/ 414337 w 1166812"/>
                <a:gd name="connsiteY3" fmla="*/ 80962 h 280987"/>
                <a:gd name="connsiteX4" fmla="*/ 1162050 w 1166812"/>
                <a:gd name="connsiteY4" fmla="*/ 0 h 280987"/>
                <a:gd name="connsiteX5" fmla="*/ 1166812 w 1166812"/>
                <a:gd name="connsiteY5" fmla="*/ 183356 h 280987"/>
                <a:gd name="connsiteX6" fmla="*/ 495300 w 1166812"/>
                <a:gd name="connsiteY6" fmla="*/ 23336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812" h="280987">
                  <a:moveTo>
                    <a:pt x="495300" y="233362"/>
                  </a:moveTo>
                  <a:lnTo>
                    <a:pt x="0" y="280987"/>
                  </a:lnTo>
                  <a:lnTo>
                    <a:pt x="0" y="123825"/>
                  </a:lnTo>
                  <a:lnTo>
                    <a:pt x="414337" y="80962"/>
                  </a:lnTo>
                  <a:lnTo>
                    <a:pt x="1162050" y="0"/>
                  </a:lnTo>
                  <a:lnTo>
                    <a:pt x="1166812" y="183356"/>
                  </a:lnTo>
                  <a:lnTo>
                    <a:pt x="495300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6">
              <a:extLst>
                <a:ext uri="{FF2B5EF4-FFF2-40B4-BE49-F238E27FC236}">
                  <a16:creationId xmlns:a16="http://schemas.microsoft.com/office/drawing/2014/main" id="{3400D50D-606C-4580-BA70-B08905E7FE07}"/>
                </a:ext>
              </a:extLst>
            </p:cNvPr>
            <p:cNvSpPr/>
            <p:nvPr/>
          </p:nvSpPr>
          <p:spPr>
            <a:xfrm>
              <a:off x="4141788" y="4052888"/>
              <a:ext cx="1546225" cy="1670050"/>
            </a:xfrm>
            <a:custGeom>
              <a:avLst/>
              <a:gdLst>
                <a:gd name="connsiteX0" fmla="*/ 547007 w 1545772"/>
                <a:gd name="connsiteY0" fmla="*/ 318407 h 1670957"/>
                <a:gd name="connsiteX1" fmla="*/ 65315 w 1545772"/>
                <a:gd name="connsiteY1" fmla="*/ 391886 h 1670957"/>
                <a:gd name="connsiteX2" fmla="*/ 0 w 1545772"/>
                <a:gd name="connsiteY2" fmla="*/ 239486 h 1670957"/>
                <a:gd name="connsiteX3" fmla="*/ 321129 w 1545772"/>
                <a:gd name="connsiteY3" fmla="*/ 190500 h 1670957"/>
                <a:gd name="connsiteX4" fmla="*/ 922565 w 1545772"/>
                <a:gd name="connsiteY4" fmla="*/ 97972 h 1670957"/>
                <a:gd name="connsiteX5" fmla="*/ 1083129 w 1545772"/>
                <a:gd name="connsiteY5" fmla="*/ 70757 h 1670957"/>
                <a:gd name="connsiteX6" fmla="*/ 1115786 w 1545772"/>
                <a:gd name="connsiteY6" fmla="*/ 57150 h 1670957"/>
                <a:gd name="connsiteX7" fmla="*/ 1230086 w 1545772"/>
                <a:gd name="connsiteY7" fmla="*/ 0 h 1670957"/>
                <a:gd name="connsiteX8" fmla="*/ 1281793 w 1545772"/>
                <a:gd name="connsiteY8" fmla="*/ 19050 h 1670957"/>
                <a:gd name="connsiteX9" fmla="*/ 1328057 w 1545772"/>
                <a:gd name="connsiteY9" fmla="*/ 40822 h 1670957"/>
                <a:gd name="connsiteX10" fmla="*/ 1379765 w 1545772"/>
                <a:gd name="connsiteY10" fmla="*/ 70757 h 1670957"/>
                <a:gd name="connsiteX11" fmla="*/ 1436915 w 1545772"/>
                <a:gd name="connsiteY11" fmla="*/ 122464 h 1670957"/>
                <a:gd name="connsiteX12" fmla="*/ 1510393 w 1545772"/>
                <a:gd name="connsiteY12" fmla="*/ 193222 h 1670957"/>
                <a:gd name="connsiteX13" fmla="*/ 1537607 w 1545772"/>
                <a:gd name="connsiteY13" fmla="*/ 225879 h 1670957"/>
                <a:gd name="connsiteX14" fmla="*/ 1545772 w 1545772"/>
                <a:gd name="connsiteY14" fmla="*/ 253093 h 1670957"/>
                <a:gd name="connsiteX15" fmla="*/ 1540329 w 1545772"/>
                <a:gd name="connsiteY15" fmla="*/ 277586 h 1670957"/>
                <a:gd name="connsiteX16" fmla="*/ 1518557 w 1545772"/>
                <a:gd name="connsiteY16" fmla="*/ 315686 h 1670957"/>
                <a:gd name="connsiteX17" fmla="*/ 1472293 w 1545772"/>
                <a:gd name="connsiteY17" fmla="*/ 361950 h 1670957"/>
                <a:gd name="connsiteX18" fmla="*/ 1466850 w 1545772"/>
                <a:gd name="connsiteY18" fmla="*/ 623207 h 1670957"/>
                <a:gd name="connsiteX19" fmla="*/ 1464129 w 1545772"/>
                <a:gd name="connsiteY19" fmla="*/ 941614 h 1670957"/>
                <a:gd name="connsiteX20" fmla="*/ 1461407 w 1545772"/>
                <a:gd name="connsiteY20" fmla="*/ 1178379 h 1670957"/>
                <a:gd name="connsiteX21" fmla="*/ 1453243 w 1545772"/>
                <a:gd name="connsiteY21" fmla="*/ 1390650 h 1670957"/>
                <a:gd name="connsiteX22" fmla="*/ 1450522 w 1545772"/>
                <a:gd name="connsiteY22" fmla="*/ 1592036 h 1670957"/>
                <a:gd name="connsiteX23" fmla="*/ 1439636 w 1545772"/>
                <a:gd name="connsiteY23" fmla="*/ 1630136 h 1670957"/>
                <a:gd name="connsiteX24" fmla="*/ 1426029 w 1545772"/>
                <a:gd name="connsiteY24" fmla="*/ 1651907 h 1670957"/>
                <a:gd name="connsiteX25" fmla="*/ 1398815 w 1545772"/>
                <a:gd name="connsiteY25" fmla="*/ 1668236 h 1670957"/>
                <a:gd name="connsiteX26" fmla="*/ 1371600 w 1545772"/>
                <a:gd name="connsiteY26" fmla="*/ 1670957 h 1670957"/>
                <a:gd name="connsiteX27" fmla="*/ 1328057 w 1545772"/>
                <a:gd name="connsiteY27" fmla="*/ 1668236 h 1670957"/>
                <a:gd name="connsiteX28" fmla="*/ 1298122 w 1545772"/>
                <a:gd name="connsiteY28" fmla="*/ 1660072 h 1670957"/>
                <a:gd name="connsiteX29" fmla="*/ 1265465 w 1545772"/>
                <a:gd name="connsiteY29" fmla="*/ 1646464 h 1670957"/>
                <a:gd name="connsiteX30" fmla="*/ 1243693 w 1545772"/>
                <a:gd name="connsiteY30" fmla="*/ 1627414 h 1670957"/>
                <a:gd name="connsiteX31" fmla="*/ 1232807 w 1545772"/>
                <a:gd name="connsiteY31" fmla="*/ 1605643 h 1670957"/>
                <a:gd name="connsiteX32" fmla="*/ 1224643 w 1545772"/>
                <a:gd name="connsiteY32" fmla="*/ 1545772 h 1670957"/>
                <a:gd name="connsiteX33" fmla="*/ 1224643 w 1545772"/>
                <a:gd name="connsiteY33" fmla="*/ 1431472 h 1670957"/>
                <a:gd name="connsiteX34" fmla="*/ 1227365 w 1545772"/>
                <a:gd name="connsiteY34" fmla="*/ 1281793 h 1670957"/>
                <a:gd name="connsiteX35" fmla="*/ 1224643 w 1545772"/>
                <a:gd name="connsiteY35" fmla="*/ 789214 h 1670957"/>
                <a:gd name="connsiteX36" fmla="*/ 1230086 w 1545772"/>
                <a:gd name="connsiteY36" fmla="*/ 620486 h 1670957"/>
                <a:gd name="connsiteX37" fmla="*/ 1230086 w 1545772"/>
                <a:gd name="connsiteY37" fmla="*/ 299357 h 1670957"/>
                <a:gd name="connsiteX38" fmla="*/ 1219200 w 1545772"/>
                <a:gd name="connsiteY38" fmla="*/ 272143 h 1670957"/>
                <a:gd name="connsiteX39" fmla="*/ 1197429 w 1545772"/>
                <a:gd name="connsiteY39" fmla="*/ 247650 h 1670957"/>
                <a:gd name="connsiteX40" fmla="*/ 1162050 w 1545772"/>
                <a:gd name="connsiteY40" fmla="*/ 231322 h 1670957"/>
                <a:gd name="connsiteX41" fmla="*/ 1069522 w 1545772"/>
                <a:gd name="connsiteY41" fmla="*/ 242207 h 1670957"/>
                <a:gd name="connsiteX42" fmla="*/ 547007 w 1545772"/>
                <a:gd name="connsiteY42" fmla="*/ 318407 h 167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5772" h="1670957">
                  <a:moveTo>
                    <a:pt x="547007" y="318407"/>
                  </a:moveTo>
                  <a:lnTo>
                    <a:pt x="65315" y="391886"/>
                  </a:lnTo>
                  <a:lnTo>
                    <a:pt x="0" y="239486"/>
                  </a:lnTo>
                  <a:lnTo>
                    <a:pt x="321129" y="190500"/>
                  </a:lnTo>
                  <a:lnTo>
                    <a:pt x="922565" y="97972"/>
                  </a:lnTo>
                  <a:lnTo>
                    <a:pt x="1083129" y="70757"/>
                  </a:lnTo>
                  <a:lnTo>
                    <a:pt x="1115786" y="57150"/>
                  </a:lnTo>
                  <a:lnTo>
                    <a:pt x="1230086" y="0"/>
                  </a:lnTo>
                  <a:lnTo>
                    <a:pt x="1281793" y="19050"/>
                  </a:lnTo>
                  <a:lnTo>
                    <a:pt x="1328057" y="40822"/>
                  </a:lnTo>
                  <a:lnTo>
                    <a:pt x="1379765" y="70757"/>
                  </a:lnTo>
                  <a:lnTo>
                    <a:pt x="1436915" y="122464"/>
                  </a:lnTo>
                  <a:lnTo>
                    <a:pt x="1510393" y="193222"/>
                  </a:lnTo>
                  <a:lnTo>
                    <a:pt x="1537607" y="225879"/>
                  </a:lnTo>
                  <a:lnTo>
                    <a:pt x="1545772" y="253093"/>
                  </a:lnTo>
                  <a:lnTo>
                    <a:pt x="1540329" y="277586"/>
                  </a:lnTo>
                  <a:lnTo>
                    <a:pt x="1518557" y="315686"/>
                  </a:lnTo>
                  <a:lnTo>
                    <a:pt x="1472293" y="361950"/>
                  </a:lnTo>
                  <a:lnTo>
                    <a:pt x="1466850" y="623207"/>
                  </a:lnTo>
                  <a:lnTo>
                    <a:pt x="1464129" y="941614"/>
                  </a:lnTo>
                  <a:cubicBezTo>
                    <a:pt x="1463222" y="1020536"/>
                    <a:pt x="1462314" y="1099457"/>
                    <a:pt x="1461407" y="1178379"/>
                  </a:cubicBezTo>
                  <a:lnTo>
                    <a:pt x="1453243" y="1390650"/>
                  </a:lnTo>
                  <a:lnTo>
                    <a:pt x="1450522" y="1592036"/>
                  </a:lnTo>
                  <a:lnTo>
                    <a:pt x="1439636" y="1630136"/>
                  </a:lnTo>
                  <a:lnTo>
                    <a:pt x="1426029" y="1651907"/>
                  </a:lnTo>
                  <a:lnTo>
                    <a:pt x="1398815" y="1668236"/>
                  </a:lnTo>
                  <a:lnTo>
                    <a:pt x="1371600" y="1670957"/>
                  </a:lnTo>
                  <a:lnTo>
                    <a:pt x="1328057" y="1668236"/>
                  </a:lnTo>
                  <a:lnTo>
                    <a:pt x="1298122" y="1660072"/>
                  </a:lnTo>
                  <a:lnTo>
                    <a:pt x="1265465" y="1646464"/>
                  </a:lnTo>
                  <a:lnTo>
                    <a:pt x="1243693" y="1627414"/>
                  </a:lnTo>
                  <a:lnTo>
                    <a:pt x="1232807" y="1605643"/>
                  </a:lnTo>
                  <a:lnTo>
                    <a:pt x="1224643" y="1545772"/>
                  </a:lnTo>
                  <a:lnTo>
                    <a:pt x="1224643" y="1431472"/>
                  </a:lnTo>
                  <a:cubicBezTo>
                    <a:pt x="1225550" y="1381579"/>
                    <a:pt x="1226458" y="1331686"/>
                    <a:pt x="1227365" y="1281793"/>
                  </a:cubicBezTo>
                  <a:cubicBezTo>
                    <a:pt x="1226458" y="1117600"/>
                    <a:pt x="1225550" y="953407"/>
                    <a:pt x="1224643" y="789214"/>
                  </a:cubicBezTo>
                  <a:lnTo>
                    <a:pt x="1230086" y="620486"/>
                  </a:lnTo>
                  <a:lnTo>
                    <a:pt x="1230086" y="299357"/>
                  </a:lnTo>
                  <a:lnTo>
                    <a:pt x="1219200" y="272143"/>
                  </a:lnTo>
                  <a:lnTo>
                    <a:pt x="1197429" y="247650"/>
                  </a:lnTo>
                  <a:lnTo>
                    <a:pt x="1162050" y="231322"/>
                  </a:lnTo>
                  <a:lnTo>
                    <a:pt x="1069522" y="242207"/>
                  </a:lnTo>
                  <a:lnTo>
                    <a:pt x="547007" y="318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3">
              <a:extLst>
                <a:ext uri="{FF2B5EF4-FFF2-40B4-BE49-F238E27FC236}">
                  <a16:creationId xmlns:a16="http://schemas.microsoft.com/office/drawing/2014/main" id="{D6A0EA78-FA5D-411B-9735-82A02BB50653}"/>
                </a:ext>
              </a:extLst>
            </p:cNvPr>
            <p:cNvSpPr/>
            <p:nvPr/>
          </p:nvSpPr>
          <p:spPr>
            <a:xfrm>
              <a:off x="4213225" y="4668838"/>
              <a:ext cx="1219200" cy="333375"/>
            </a:xfrm>
            <a:custGeom>
              <a:avLst/>
              <a:gdLst>
                <a:gd name="connsiteX0" fmla="*/ 423863 w 1219200"/>
                <a:gd name="connsiteY0" fmla="*/ 276225 h 333375"/>
                <a:gd name="connsiteX1" fmla="*/ 4763 w 1219200"/>
                <a:gd name="connsiteY1" fmla="*/ 333375 h 333375"/>
                <a:gd name="connsiteX2" fmla="*/ 0 w 1219200"/>
                <a:gd name="connsiteY2" fmla="*/ 173832 h 333375"/>
                <a:gd name="connsiteX3" fmla="*/ 350044 w 1219200"/>
                <a:gd name="connsiteY3" fmla="*/ 126207 h 333375"/>
                <a:gd name="connsiteX4" fmla="*/ 766763 w 1219200"/>
                <a:gd name="connsiteY4" fmla="*/ 64294 h 333375"/>
                <a:gd name="connsiteX5" fmla="*/ 1219200 w 1219200"/>
                <a:gd name="connsiteY5" fmla="*/ 0 h 333375"/>
                <a:gd name="connsiteX6" fmla="*/ 1216819 w 1219200"/>
                <a:gd name="connsiteY6" fmla="*/ 183357 h 333375"/>
                <a:gd name="connsiteX7" fmla="*/ 812007 w 1219200"/>
                <a:gd name="connsiteY7" fmla="*/ 230982 h 333375"/>
                <a:gd name="connsiteX8" fmla="*/ 423863 w 1219200"/>
                <a:gd name="connsiteY8" fmla="*/ 2762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" h="333375">
                  <a:moveTo>
                    <a:pt x="423863" y="276225"/>
                  </a:moveTo>
                  <a:lnTo>
                    <a:pt x="4763" y="333375"/>
                  </a:lnTo>
                  <a:lnTo>
                    <a:pt x="0" y="173832"/>
                  </a:lnTo>
                  <a:lnTo>
                    <a:pt x="350044" y="126207"/>
                  </a:lnTo>
                  <a:lnTo>
                    <a:pt x="766763" y="64294"/>
                  </a:lnTo>
                  <a:lnTo>
                    <a:pt x="1219200" y="0"/>
                  </a:lnTo>
                  <a:cubicBezTo>
                    <a:pt x="1218406" y="61119"/>
                    <a:pt x="1217613" y="122238"/>
                    <a:pt x="1216819" y="183357"/>
                  </a:cubicBezTo>
                  <a:lnTo>
                    <a:pt x="812007" y="230982"/>
                  </a:lnTo>
                  <a:lnTo>
                    <a:pt x="4238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4">
              <a:extLst>
                <a:ext uri="{FF2B5EF4-FFF2-40B4-BE49-F238E27FC236}">
                  <a16:creationId xmlns:a16="http://schemas.microsoft.com/office/drawing/2014/main" id="{D6919A0E-16B3-41EC-9B27-FA65919A14EC}"/>
                </a:ext>
              </a:extLst>
            </p:cNvPr>
            <p:cNvSpPr/>
            <p:nvPr/>
          </p:nvSpPr>
          <p:spPr>
            <a:xfrm>
              <a:off x="4191000" y="5319713"/>
              <a:ext cx="1238250" cy="282575"/>
            </a:xfrm>
            <a:custGeom>
              <a:avLst/>
              <a:gdLst>
                <a:gd name="connsiteX0" fmla="*/ 540544 w 1238250"/>
                <a:gd name="connsiteY0" fmla="*/ 226218 h 283368"/>
                <a:gd name="connsiteX1" fmla="*/ 7144 w 1238250"/>
                <a:gd name="connsiteY1" fmla="*/ 283368 h 283368"/>
                <a:gd name="connsiteX2" fmla="*/ 0 w 1238250"/>
                <a:gd name="connsiteY2" fmla="*/ 128587 h 283368"/>
                <a:gd name="connsiteX3" fmla="*/ 311944 w 1238250"/>
                <a:gd name="connsiteY3" fmla="*/ 95250 h 283368"/>
                <a:gd name="connsiteX4" fmla="*/ 935831 w 1238250"/>
                <a:gd name="connsiteY4" fmla="*/ 30956 h 283368"/>
                <a:gd name="connsiteX5" fmla="*/ 1238250 w 1238250"/>
                <a:gd name="connsiteY5" fmla="*/ 0 h 283368"/>
                <a:gd name="connsiteX6" fmla="*/ 1238250 w 1238250"/>
                <a:gd name="connsiteY6" fmla="*/ 166687 h 283368"/>
                <a:gd name="connsiteX7" fmla="*/ 890588 w 1238250"/>
                <a:gd name="connsiteY7" fmla="*/ 190500 h 283368"/>
                <a:gd name="connsiteX8" fmla="*/ 540544 w 1238250"/>
                <a:gd name="connsiteY8" fmla="*/ 226218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0" h="283368">
                  <a:moveTo>
                    <a:pt x="540544" y="226218"/>
                  </a:moveTo>
                  <a:lnTo>
                    <a:pt x="7144" y="283368"/>
                  </a:lnTo>
                  <a:lnTo>
                    <a:pt x="0" y="128587"/>
                  </a:lnTo>
                  <a:lnTo>
                    <a:pt x="311944" y="95250"/>
                  </a:lnTo>
                  <a:lnTo>
                    <a:pt x="935831" y="30956"/>
                  </a:lnTo>
                  <a:lnTo>
                    <a:pt x="1238250" y="0"/>
                  </a:lnTo>
                  <a:lnTo>
                    <a:pt x="1238250" y="166687"/>
                  </a:lnTo>
                  <a:lnTo>
                    <a:pt x="890588" y="190500"/>
                  </a:lnTo>
                  <a:lnTo>
                    <a:pt x="540544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 nodeType="clickPar">
                      <p:stCondLst>
                        <p:cond delay="indefinite"/>
                      </p:stCondLst>
                      <p:childTnLst>
                        <p:par>
                          <p:cTn id="10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38" name="グループ化 1">
            <a:extLst>
              <a:ext uri="{FF2B5EF4-FFF2-40B4-BE49-F238E27FC236}">
                <a16:creationId xmlns:a16="http://schemas.microsoft.com/office/drawing/2014/main" id="{06069D6F-4249-4F0C-A0CB-805FA8226745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28738"/>
            <a:ext cx="4421187" cy="4826000"/>
            <a:chOff x="2490788" y="1328738"/>
            <a:chExt cx="4421187" cy="4826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EF1C3CF-4CF1-4F73-AA91-E2986F157129}"/>
                </a:ext>
              </a:extLst>
            </p:cNvPr>
            <p:cNvSpPr/>
            <p:nvPr/>
          </p:nvSpPr>
          <p:spPr>
            <a:xfrm>
              <a:off x="2490788" y="1371600"/>
              <a:ext cx="1184275" cy="1316038"/>
            </a:xfrm>
            <a:custGeom>
              <a:avLst/>
              <a:gdLst>
                <a:gd name="connsiteX0" fmla="*/ 985837 w 1183481"/>
                <a:gd name="connsiteY0" fmla="*/ 488156 h 1316831"/>
                <a:gd name="connsiteX1" fmla="*/ 819150 w 1183481"/>
                <a:gd name="connsiteY1" fmla="*/ 690563 h 1316831"/>
                <a:gd name="connsiteX2" fmla="*/ 752475 w 1183481"/>
                <a:gd name="connsiteY2" fmla="*/ 764381 h 1316831"/>
                <a:gd name="connsiteX3" fmla="*/ 671512 w 1183481"/>
                <a:gd name="connsiteY3" fmla="*/ 850106 h 1316831"/>
                <a:gd name="connsiteX4" fmla="*/ 559593 w 1183481"/>
                <a:gd name="connsiteY4" fmla="*/ 957263 h 1316831"/>
                <a:gd name="connsiteX5" fmla="*/ 476250 w 1183481"/>
                <a:gd name="connsiteY5" fmla="*/ 1028700 h 1316831"/>
                <a:gd name="connsiteX6" fmla="*/ 373856 w 1183481"/>
                <a:gd name="connsiteY6" fmla="*/ 1107281 h 1316831"/>
                <a:gd name="connsiteX7" fmla="*/ 264318 w 1183481"/>
                <a:gd name="connsiteY7" fmla="*/ 1188244 h 1316831"/>
                <a:gd name="connsiteX8" fmla="*/ 159543 w 1183481"/>
                <a:gd name="connsiteY8" fmla="*/ 1252538 h 1316831"/>
                <a:gd name="connsiteX9" fmla="*/ 90487 w 1183481"/>
                <a:gd name="connsiteY9" fmla="*/ 1290638 h 1316831"/>
                <a:gd name="connsiteX10" fmla="*/ 45243 w 1183481"/>
                <a:gd name="connsiteY10" fmla="*/ 1312069 h 1316831"/>
                <a:gd name="connsiteX11" fmla="*/ 19050 w 1183481"/>
                <a:gd name="connsiteY11" fmla="*/ 1316831 h 1316831"/>
                <a:gd name="connsiteX12" fmla="*/ 7143 w 1183481"/>
                <a:gd name="connsiteY12" fmla="*/ 1314450 h 1316831"/>
                <a:gd name="connsiteX13" fmla="*/ 0 w 1183481"/>
                <a:gd name="connsiteY13" fmla="*/ 1304925 h 1316831"/>
                <a:gd name="connsiteX14" fmla="*/ 4762 w 1183481"/>
                <a:gd name="connsiteY14" fmla="*/ 1285875 h 1316831"/>
                <a:gd name="connsiteX15" fmla="*/ 19050 w 1183481"/>
                <a:gd name="connsiteY15" fmla="*/ 1257300 h 1316831"/>
                <a:gd name="connsiteX16" fmla="*/ 33337 w 1183481"/>
                <a:gd name="connsiteY16" fmla="*/ 1240631 h 1316831"/>
                <a:gd name="connsiteX17" fmla="*/ 226218 w 1183481"/>
                <a:gd name="connsiteY17" fmla="*/ 1064419 h 1316831"/>
                <a:gd name="connsiteX18" fmla="*/ 338137 w 1183481"/>
                <a:gd name="connsiteY18" fmla="*/ 954881 h 1316831"/>
                <a:gd name="connsiteX19" fmla="*/ 423862 w 1183481"/>
                <a:gd name="connsiteY19" fmla="*/ 862013 h 1316831"/>
                <a:gd name="connsiteX20" fmla="*/ 504825 w 1183481"/>
                <a:gd name="connsiteY20" fmla="*/ 764381 h 1316831"/>
                <a:gd name="connsiteX21" fmla="*/ 607218 w 1183481"/>
                <a:gd name="connsiteY21" fmla="*/ 633413 h 1316831"/>
                <a:gd name="connsiteX22" fmla="*/ 688181 w 1183481"/>
                <a:gd name="connsiteY22" fmla="*/ 521494 h 1316831"/>
                <a:gd name="connsiteX23" fmla="*/ 745331 w 1183481"/>
                <a:gd name="connsiteY23" fmla="*/ 435769 h 1316831"/>
                <a:gd name="connsiteX24" fmla="*/ 785812 w 1183481"/>
                <a:gd name="connsiteY24" fmla="*/ 364331 h 1316831"/>
                <a:gd name="connsiteX25" fmla="*/ 807243 w 1183481"/>
                <a:gd name="connsiteY25" fmla="*/ 316706 h 1316831"/>
                <a:gd name="connsiteX26" fmla="*/ 821531 w 1183481"/>
                <a:gd name="connsiteY26" fmla="*/ 280988 h 1316831"/>
                <a:gd name="connsiteX27" fmla="*/ 826293 w 1183481"/>
                <a:gd name="connsiteY27" fmla="*/ 250031 h 1316831"/>
                <a:gd name="connsiteX28" fmla="*/ 826293 w 1183481"/>
                <a:gd name="connsiteY28" fmla="*/ 223838 h 1316831"/>
                <a:gd name="connsiteX29" fmla="*/ 821531 w 1183481"/>
                <a:gd name="connsiteY29" fmla="*/ 192881 h 1316831"/>
                <a:gd name="connsiteX30" fmla="*/ 814387 w 1183481"/>
                <a:gd name="connsiteY30" fmla="*/ 166688 h 1316831"/>
                <a:gd name="connsiteX31" fmla="*/ 795337 w 1183481"/>
                <a:gd name="connsiteY31" fmla="*/ 138113 h 1316831"/>
                <a:gd name="connsiteX32" fmla="*/ 769143 w 1183481"/>
                <a:gd name="connsiteY32" fmla="*/ 116681 h 1316831"/>
                <a:gd name="connsiteX33" fmla="*/ 745331 w 1183481"/>
                <a:gd name="connsiteY33" fmla="*/ 104775 h 1316831"/>
                <a:gd name="connsiteX34" fmla="*/ 723900 w 1183481"/>
                <a:gd name="connsiteY34" fmla="*/ 88106 h 1316831"/>
                <a:gd name="connsiteX35" fmla="*/ 704850 w 1183481"/>
                <a:gd name="connsiteY35" fmla="*/ 71438 h 1316831"/>
                <a:gd name="connsiteX36" fmla="*/ 690562 w 1183481"/>
                <a:gd name="connsiteY36" fmla="*/ 52388 h 1316831"/>
                <a:gd name="connsiteX37" fmla="*/ 688181 w 1183481"/>
                <a:gd name="connsiteY37" fmla="*/ 30956 h 1316831"/>
                <a:gd name="connsiteX38" fmla="*/ 697706 w 1183481"/>
                <a:gd name="connsiteY38" fmla="*/ 16669 h 1316831"/>
                <a:gd name="connsiteX39" fmla="*/ 721518 w 1183481"/>
                <a:gd name="connsiteY39" fmla="*/ 4763 h 1316831"/>
                <a:gd name="connsiteX40" fmla="*/ 795337 w 1183481"/>
                <a:gd name="connsiteY40" fmla="*/ 0 h 1316831"/>
                <a:gd name="connsiteX41" fmla="*/ 850106 w 1183481"/>
                <a:gd name="connsiteY41" fmla="*/ 4763 h 1316831"/>
                <a:gd name="connsiteX42" fmla="*/ 892968 w 1183481"/>
                <a:gd name="connsiteY42" fmla="*/ 14288 h 1316831"/>
                <a:gd name="connsiteX43" fmla="*/ 971550 w 1183481"/>
                <a:gd name="connsiteY43" fmla="*/ 42863 h 1316831"/>
                <a:gd name="connsiteX44" fmla="*/ 1059656 w 1183481"/>
                <a:gd name="connsiteY44" fmla="*/ 90488 h 1316831"/>
                <a:gd name="connsiteX45" fmla="*/ 1152525 w 1183481"/>
                <a:gd name="connsiteY45" fmla="*/ 140494 h 1316831"/>
                <a:gd name="connsiteX46" fmla="*/ 1169193 w 1183481"/>
                <a:gd name="connsiteY46" fmla="*/ 154781 h 1316831"/>
                <a:gd name="connsiteX47" fmla="*/ 1181100 w 1183481"/>
                <a:gd name="connsiteY47" fmla="*/ 176213 h 1316831"/>
                <a:gd name="connsiteX48" fmla="*/ 1183481 w 1183481"/>
                <a:gd name="connsiteY48" fmla="*/ 195263 h 1316831"/>
                <a:gd name="connsiteX49" fmla="*/ 1181100 w 1183481"/>
                <a:gd name="connsiteY49" fmla="*/ 223838 h 1316831"/>
                <a:gd name="connsiteX50" fmla="*/ 1164431 w 1183481"/>
                <a:gd name="connsiteY50" fmla="*/ 257175 h 1316831"/>
                <a:gd name="connsiteX51" fmla="*/ 985837 w 1183481"/>
                <a:gd name="connsiteY51" fmla="*/ 488156 h 13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183481" h="1316831">
                  <a:moveTo>
                    <a:pt x="985837" y="488156"/>
                  </a:moveTo>
                  <a:lnTo>
                    <a:pt x="819150" y="690563"/>
                  </a:lnTo>
                  <a:lnTo>
                    <a:pt x="752475" y="764381"/>
                  </a:lnTo>
                  <a:lnTo>
                    <a:pt x="671512" y="850106"/>
                  </a:lnTo>
                  <a:lnTo>
                    <a:pt x="559593" y="957263"/>
                  </a:lnTo>
                  <a:lnTo>
                    <a:pt x="476250" y="1028700"/>
                  </a:lnTo>
                  <a:lnTo>
                    <a:pt x="373856" y="1107281"/>
                  </a:lnTo>
                  <a:lnTo>
                    <a:pt x="264318" y="1188244"/>
                  </a:lnTo>
                  <a:lnTo>
                    <a:pt x="159543" y="1252538"/>
                  </a:lnTo>
                  <a:lnTo>
                    <a:pt x="90487" y="1290638"/>
                  </a:lnTo>
                  <a:lnTo>
                    <a:pt x="45243" y="1312069"/>
                  </a:lnTo>
                  <a:lnTo>
                    <a:pt x="19050" y="1316831"/>
                  </a:lnTo>
                  <a:lnTo>
                    <a:pt x="7143" y="1314450"/>
                  </a:lnTo>
                  <a:lnTo>
                    <a:pt x="0" y="1304925"/>
                  </a:lnTo>
                  <a:lnTo>
                    <a:pt x="4762" y="1285875"/>
                  </a:lnTo>
                  <a:lnTo>
                    <a:pt x="19050" y="1257300"/>
                  </a:lnTo>
                  <a:lnTo>
                    <a:pt x="33337" y="1240631"/>
                  </a:lnTo>
                  <a:lnTo>
                    <a:pt x="226218" y="1064419"/>
                  </a:lnTo>
                  <a:lnTo>
                    <a:pt x="338137" y="954881"/>
                  </a:lnTo>
                  <a:lnTo>
                    <a:pt x="423862" y="862013"/>
                  </a:lnTo>
                  <a:lnTo>
                    <a:pt x="504825" y="764381"/>
                  </a:lnTo>
                  <a:lnTo>
                    <a:pt x="607218" y="633413"/>
                  </a:lnTo>
                  <a:lnTo>
                    <a:pt x="688181" y="521494"/>
                  </a:lnTo>
                  <a:lnTo>
                    <a:pt x="745331" y="435769"/>
                  </a:lnTo>
                  <a:lnTo>
                    <a:pt x="785812" y="364331"/>
                  </a:lnTo>
                  <a:lnTo>
                    <a:pt x="807243" y="316706"/>
                  </a:lnTo>
                  <a:lnTo>
                    <a:pt x="821531" y="280988"/>
                  </a:lnTo>
                  <a:lnTo>
                    <a:pt x="826293" y="250031"/>
                  </a:lnTo>
                  <a:lnTo>
                    <a:pt x="826293" y="223838"/>
                  </a:lnTo>
                  <a:lnTo>
                    <a:pt x="821531" y="192881"/>
                  </a:lnTo>
                  <a:lnTo>
                    <a:pt x="814387" y="166688"/>
                  </a:lnTo>
                  <a:lnTo>
                    <a:pt x="795337" y="138113"/>
                  </a:lnTo>
                  <a:lnTo>
                    <a:pt x="769143" y="116681"/>
                  </a:lnTo>
                  <a:lnTo>
                    <a:pt x="745331" y="104775"/>
                  </a:lnTo>
                  <a:lnTo>
                    <a:pt x="723900" y="88106"/>
                  </a:lnTo>
                  <a:lnTo>
                    <a:pt x="704850" y="71438"/>
                  </a:lnTo>
                  <a:lnTo>
                    <a:pt x="690562" y="52388"/>
                  </a:lnTo>
                  <a:lnTo>
                    <a:pt x="688181" y="30956"/>
                  </a:lnTo>
                  <a:lnTo>
                    <a:pt x="697706" y="16669"/>
                  </a:lnTo>
                  <a:lnTo>
                    <a:pt x="721518" y="4763"/>
                  </a:lnTo>
                  <a:lnTo>
                    <a:pt x="795337" y="0"/>
                  </a:lnTo>
                  <a:lnTo>
                    <a:pt x="850106" y="4763"/>
                  </a:lnTo>
                  <a:lnTo>
                    <a:pt x="892968" y="14288"/>
                  </a:lnTo>
                  <a:lnTo>
                    <a:pt x="971550" y="42863"/>
                  </a:lnTo>
                  <a:lnTo>
                    <a:pt x="1059656" y="90488"/>
                  </a:lnTo>
                  <a:lnTo>
                    <a:pt x="1152525" y="140494"/>
                  </a:lnTo>
                  <a:lnTo>
                    <a:pt x="1169193" y="154781"/>
                  </a:lnTo>
                  <a:lnTo>
                    <a:pt x="1181100" y="176213"/>
                  </a:lnTo>
                  <a:lnTo>
                    <a:pt x="1183481" y="195263"/>
                  </a:lnTo>
                  <a:lnTo>
                    <a:pt x="1181100" y="223838"/>
                  </a:lnTo>
                  <a:lnTo>
                    <a:pt x="1164431" y="257175"/>
                  </a:lnTo>
                  <a:lnTo>
                    <a:pt x="985837" y="488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5AE4469-FD33-40FA-B2C0-0C5797220AEB}"/>
                </a:ext>
              </a:extLst>
            </p:cNvPr>
            <p:cNvSpPr/>
            <p:nvPr/>
          </p:nvSpPr>
          <p:spPr>
            <a:xfrm>
              <a:off x="4627563" y="1328738"/>
              <a:ext cx="992187" cy="1073150"/>
            </a:xfrm>
            <a:custGeom>
              <a:avLst/>
              <a:gdLst>
                <a:gd name="connsiteX0" fmla="*/ 773906 w 992981"/>
                <a:gd name="connsiteY0" fmla="*/ 466725 h 1073943"/>
                <a:gd name="connsiteX1" fmla="*/ 707231 w 992981"/>
                <a:gd name="connsiteY1" fmla="*/ 552450 h 1073943"/>
                <a:gd name="connsiteX2" fmla="*/ 626269 w 992981"/>
                <a:gd name="connsiteY2" fmla="*/ 628650 h 1073943"/>
                <a:gd name="connsiteX3" fmla="*/ 533400 w 992981"/>
                <a:gd name="connsiteY3" fmla="*/ 721518 h 1073943"/>
                <a:gd name="connsiteX4" fmla="*/ 450056 w 992981"/>
                <a:gd name="connsiteY4" fmla="*/ 797718 h 1073943"/>
                <a:gd name="connsiteX5" fmla="*/ 364331 w 992981"/>
                <a:gd name="connsiteY5" fmla="*/ 866775 h 1073943"/>
                <a:gd name="connsiteX6" fmla="*/ 280987 w 992981"/>
                <a:gd name="connsiteY6" fmla="*/ 931068 h 1073943"/>
                <a:gd name="connsiteX7" fmla="*/ 169069 w 992981"/>
                <a:gd name="connsiteY7" fmla="*/ 1007268 h 1073943"/>
                <a:gd name="connsiteX8" fmla="*/ 80962 w 992981"/>
                <a:gd name="connsiteY8" fmla="*/ 1057275 h 1073943"/>
                <a:gd name="connsiteX9" fmla="*/ 47625 w 992981"/>
                <a:gd name="connsiteY9" fmla="*/ 1071562 h 1073943"/>
                <a:gd name="connsiteX10" fmla="*/ 26194 w 992981"/>
                <a:gd name="connsiteY10" fmla="*/ 1073943 h 1073943"/>
                <a:gd name="connsiteX11" fmla="*/ 7144 w 992981"/>
                <a:gd name="connsiteY11" fmla="*/ 1071562 h 1073943"/>
                <a:gd name="connsiteX12" fmla="*/ 0 w 992981"/>
                <a:gd name="connsiteY12" fmla="*/ 1062037 h 1073943"/>
                <a:gd name="connsiteX13" fmla="*/ 2381 w 992981"/>
                <a:gd name="connsiteY13" fmla="*/ 1035843 h 1073943"/>
                <a:gd name="connsiteX14" fmla="*/ 23812 w 992981"/>
                <a:gd name="connsiteY14" fmla="*/ 1004887 h 1073943"/>
                <a:gd name="connsiteX15" fmla="*/ 73819 w 992981"/>
                <a:gd name="connsiteY15" fmla="*/ 962025 h 1073943"/>
                <a:gd name="connsiteX16" fmla="*/ 176212 w 992981"/>
                <a:gd name="connsiteY16" fmla="*/ 864393 h 1073943"/>
                <a:gd name="connsiteX17" fmla="*/ 302419 w 992981"/>
                <a:gd name="connsiteY17" fmla="*/ 740568 h 1073943"/>
                <a:gd name="connsiteX18" fmla="*/ 409575 w 992981"/>
                <a:gd name="connsiteY18" fmla="*/ 616743 h 1073943"/>
                <a:gd name="connsiteX19" fmla="*/ 495300 w 992981"/>
                <a:gd name="connsiteY19" fmla="*/ 509587 h 1073943"/>
                <a:gd name="connsiteX20" fmla="*/ 578644 w 992981"/>
                <a:gd name="connsiteY20" fmla="*/ 390525 h 1073943"/>
                <a:gd name="connsiteX21" fmla="*/ 633412 w 992981"/>
                <a:gd name="connsiteY21" fmla="*/ 309562 h 1073943"/>
                <a:gd name="connsiteX22" fmla="*/ 650081 w 992981"/>
                <a:gd name="connsiteY22" fmla="*/ 276225 h 1073943"/>
                <a:gd name="connsiteX23" fmla="*/ 669131 w 992981"/>
                <a:gd name="connsiteY23" fmla="*/ 235743 h 1073943"/>
                <a:gd name="connsiteX24" fmla="*/ 673894 w 992981"/>
                <a:gd name="connsiteY24" fmla="*/ 214312 h 1073943"/>
                <a:gd name="connsiteX25" fmla="*/ 673894 w 992981"/>
                <a:gd name="connsiteY25" fmla="*/ 183356 h 1073943"/>
                <a:gd name="connsiteX26" fmla="*/ 666750 w 992981"/>
                <a:gd name="connsiteY26" fmla="*/ 157162 h 1073943"/>
                <a:gd name="connsiteX27" fmla="*/ 647700 w 992981"/>
                <a:gd name="connsiteY27" fmla="*/ 128587 h 1073943"/>
                <a:gd name="connsiteX28" fmla="*/ 616744 w 992981"/>
                <a:gd name="connsiteY28" fmla="*/ 100012 h 1073943"/>
                <a:gd name="connsiteX29" fmla="*/ 595312 w 992981"/>
                <a:gd name="connsiteY29" fmla="*/ 80962 h 1073943"/>
                <a:gd name="connsiteX30" fmla="*/ 576262 w 992981"/>
                <a:gd name="connsiteY30" fmla="*/ 61912 h 1073943"/>
                <a:gd name="connsiteX31" fmla="*/ 566737 w 992981"/>
                <a:gd name="connsiteY31" fmla="*/ 40481 h 1073943"/>
                <a:gd name="connsiteX32" fmla="*/ 571500 w 992981"/>
                <a:gd name="connsiteY32" fmla="*/ 21431 h 1073943"/>
                <a:gd name="connsiteX33" fmla="*/ 585787 w 992981"/>
                <a:gd name="connsiteY33" fmla="*/ 7143 h 1073943"/>
                <a:gd name="connsiteX34" fmla="*/ 614362 w 992981"/>
                <a:gd name="connsiteY34" fmla="*/ 0 h 1073943"/>
                <a:gd name="connsiteX35" fmla="*/ 671512 w 992981"/>
                <a:gd name="connsiteY35" fmla="*/ 4762 h 1073943"/>
                <a:gd name="connsiteX36" fmla="*/ 740569 w 992981"/>
                <a:gd name="connsiteY36" fmla="*/ 21431 h 1073943"/>
                <a:gd name="connsiteX37" fmla="*/ 795337 w 992981"/>
                <a:gd name="connsiteY37" fmla="*/ 57150 h 1073943"/>
                <a:gd name="connsiteX38" fmla="*/ 876300 w 992981"/>
                <a:gd name="connsiteY38" fmla="*/ 109537 h 1073943"/>
                <a:gd name="connsiteX39" fmla="*/ 919162 w 992981"/>
                <a:gd name="connsiteY39" fmla="*/ 140493 h 1073943"/>
                <a:gd name="connsiteX40" fmla="*/ 964406 w 992981"/>
                <a:gd name="connsiteY40" fmla="*/ 178593 h 1073943"/>
                <a:gd name="connsiteX41" fmla="*/ 981075 w 992981"/>
                <a:gd name="connsiteY41" fmla="*/ 197643 h 1073943"/>
                <a:gd name="connsiteX42" fmla="*/ 988219 w 992981"/>
                <a:gd name="connsiteY42" fmla="*/ 209550 h 1073943"/>
                <a:gd name="connsiteX43" fmla="*/ 992981 w 992981"/>
                <a:gd name="connsiteY43" fmla="*/ 230981 h 1073943"/>
                <a:gd name="connsiteX44" fmla="*/ 985837 w 992981"/>
                <a:gd name="connsiteY44" fmla="*/ 264318 h 1073943"/>
                <a:gd name="connsiteX45" fmla="*/ 969169 w 992981"/>
                <a:gd name="connsiteY45" fmla="*/ 290512 h 1073943"/>
                <a:gd name="connsiteX46" fmla="*/ 921544 w 992981"/>
                <a:gd name="connsiteY46" fmla="*/ 335756 h 1073943"/>
                <a:gd name="connsiteX47" fmla="*/ 876300 w 992981"/>
                <a:gd name="connsiteY47" fmla="*/ 369093 h 1073943"/>
                <a:gd name="connsiteX48" fmla="*/ 831056 w 992981"/>
                <a:gd name="connsiteY48" fmla="*/ 404812 h 1073943"/>
                <a:gd name="connsiteX49" fmla="*/ 773906 w 992981"/>
                <a:gd name="connsiteY49" fmla="*/ 466725 h 1073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992981" h="1073943">
                  <a:moveTo>
                    <a:pt x="773906" y="466725"/>
                  </a:moveTo>
                  <a:lnTo>
                    <a:pt x="707231" y="552450"/>
                  </a:lnTo>
                  <a:lnTo>
                    <a:pt x="626269" y="628650"/>
                  </a:lnTo>
                  <a:lnTo>
                    <a:pt x="533400" y="721518"/>
                  </a:lnTo>
                  <a:lnTo>
                    <a:pt x="450056" y="797718"/>
                  </a:lnTo>
                  <a:lnTo>
                    <a:pt x="364331" y="866775"/>
                  </a:lnTo>
                  <a:lnTo>
                    <a:pt x="280987" y="931068"/>
                  </a:lnTo>
                  <a:lnTo>
                    <a:pt x="169069" y="1007268"/>
                  </a:lnTo>
                  <a:lnTo>
                    <a:pt x="80962" y="1057275"/>
                  </a:lnTo>
                  <a:lnTo>
                    <a:pt x="47625" y="1071562"/>
                  </a:lnTo>
                  <a:lnTo>
                    <a:pt x="26194" y="1073943"/>
                  </a:lnTo>
                  <a:lnTo>
                    <a:pt x="7144" y="1071562"/>
                  </a:lnTo>
                  <a:lnTo>
                    <a:pt x="0" y="1062037"/>
                  </a:lnTo>
                  <a:lnTo>
                    <a:pt x="2381" y="1035843"/>
                  </a:lnTo>
                  <a:lnTo>
                    <a:pt x="23812" y="1004887"/>
                  </a:lnTo>
                  <a:lnTo>
                    <a:pt x="73819" y="962025"/>
                  </a:lnTo>
                  <a:lnTo>
                    <a:pt x="176212" y="864393"/>
                  </a:lnTo>
                  <a:lnTo>
                    <a:pt x="302419" y="740568"/>
                  </a:lnTo>
                  <a:lnTo>
                    <a:pt x="409575" y="616743"/>
                  </a:lnTo>
                  <a:lnTo>
                    <a:pt x="495300" y="509587"/>
                  </a:lnTo>
                  <a:lnTo>
                    <a:pt x="578644" y="390525"/>
                  </a:lnTo>
                  <a:lnTo>
                    <a:pt x="633412" y="309562"/>
                  </a:lnTo>
                  <a:lnTo>
                    <a:pt x="650081" y="276225"/>
                  </a:lnTo>
                  <a:lnTo>
                    <a:pt x="669131" y="235743"/>
                  </a:lnTo>
                  <a:lnTo>
                    <a:pt x="673894" y="214312"/>
                  </a:lnTo>
                  <a:lnTo>
                    <a:pt x="673894" y="183356"/>
                  </a:lnTo>
                  <a:lnTo>
                    <a:pt x="666750" y="157162"/>
                  </a:lnTo>
                  <a:lnTo>
                    <a:pt x="647700" y="128587"/>
                  </a:lnTo>
                  <a:lnTo>
                    <a:pt x="616744" y="100012"/>
                  </a:lnTo>
                  <a:lnTo>
                    <a:pt x="595312" y="80962"/>
                  </a:lnTo>
                  <a:lnTo>
                    <a:pt x="576262" y="61912"/>
                  </a:lnTo>
                  <a:lnTo>
                    <a:pt x="566737" y="40481"/>
                  </a:lnTo>
                  <a:lnTo>
                    <a:pt x="571500" y="21431"/>
                  </a:lnTo>
                  <a:lnTo>
                    <a:pt x="585787" y="7143"/>
                  </a:lnTo>
                  <a:lnTo>
                    <a:pt x="614362" y="0"/>
                  </a:lnTo>
                  <a:lnTo>
                    <a:pt x="671512" y="4762"/>
                  </a:lnTo>
                  <a:lnTo>
                    <a:pt x="740569" y="21431"/>
                  </a:lnTo>
                  <a:lnTo>
                    <a:pt x="795337" y="57150"/>
                  </a:lnTo>
                  <a:lnTo>
                    <a:pt x="876300" y="109537"/>
                  </a:lnTo>
                  <a:lnTo>
                    <a:pt x="919162" y="140493"/>
                  </a:lnTo>
                  <a:lnTo>
                    <a:pt x="964406" y="178593"/>
                  </a:lnTo>
                  <a:lnTo>
                    <a:pt x="981075" y="197643"/>
                  </a:lnTo>
                  <a:lnTo>
                    <a:pt x="988219" y="209550"/>
                  </a:lnTo>
                  <a:lnTo>
                    <a:pt x="992981" y="230981"/>
                  </a:lnTo>
                  <a:lnTo>
                    <a:pt x="985837" y="264318"/>
                  </a:lnTo>
                  <a:lnTo>
                    <a:pt x="969169" y="290512"/>
                  </a:lnTo>
                  <a:lnTo>
                    <a:pt x="921544" y="335756"/>
                  </a:lnTo>
                  <a:lnTo>
                    <a:pt x="876300" y="369093"/>
                  </a:lnTo>
                  <a:lnTo>
                    <a:pt x="831056" y="404812"/>
                  </a:lnTo>
                  <a:lnTo>
                    <a:pt x="7739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67C7F638-5980-4B16-B6E3-5492D5879ACE}"/>
                </a:ext>
              </a:extLst>
            </p:cNvPr>
            <p:cNvSpPr/>
            <p:nvPr/>
          </p:nvSpPr>
          <p:spPr>
            <a:xfrm>
              <a:off x="5138738" y="2576513"/>
              <a:ext cx="366712" cy="1323975"/>
            </a:xfrm>
            <a:custGeom>
              <a:avLst/>
              <a:gdLst>
                <a:gd name="connsiteX0" fmla="*/ 142875 w 366712"/>
                <a:gd name="connsiteY0" fmla="*/ 695325 h 1323975"/>
                <a:gd name="connsiteX1" fmla="*/ 142875 w 366712"/>
                <a:gd name="connsiteY1" fmla="*/ 342900 h 1323975"/>
                <a:gd name="connsiteX2" fmla="*/ 138112 w 366712"/>
                <a:gd name="connsiteY2" fmla="*/ 242887 h 1323975"/>
                <a:gd name="connsiteX3" fmla="*/ 128587 w 366712"/>
                <a:gd name="connsiteY3" fmla="*/ 197643 h 1323975"/>
                <a:gd name="connsiteX4" fmla="*/ 116681 w 366712"/>
                <a:gd name="connsiteY4" fmla="*/ 157162 h 1323975"/>
                <a:gd name="connsiteX5" fmla="*/ 97631 w 366712"/>
                <a:gd name="connsiteY5" fmla="*/ 123825 h 1323975"/>
                <a:gd name="connsiteX6" fmla="*/ 80962 w 366712"/>
                <a:gd name="connsiteY6" fmla="*/ 104775 h 1323975"/>
                <a:gd name="connsiteX7" fmla="*/ 50006 w 366712"/>
                <a:gd name="connsiteY7" fmla="*/ 83343 h 1323975"/>
                <a:gd name="connsiteX8" fmla="*/ 21431 w 366712"/>
                <a:gd name="connsiteY8" fmla="*/ 69056 h 1323975"/>
                <a:gd name="connsiteX9" fmla="*/ 7143 w 366712"/>
                <a:gd name="connsiteY9" fmla="*/ 57150 h 1323975"/>
                <a:gd name="connsiteX10" fmla="*/ 0 w 366712"/>
                <a:gd name="connsiteY10" fmla="*/ 35718 h 1323975"/>
                <a:gd name="connsiteX11" fmla="*/ 2381 w 366712"/>
                <a:gd name="connsiteY11" fmla="*/ 21431 h 1323975"/>
                <a:gd name="connsiteX12" fmla="*/ 16668 w 366712"/>
                <a:gd name="connsiteY12" fmla="*/ 7143 h 1323975"/>
                <a:gd name="connsiteX13" fmla="*/ 54768 w 366712"/>
                <a:gd name="connsiteY13" fmla="*/ 0 h 1323975"/>
                <a:gd name="connsiteX14" fmla="*/ 104775 w 366712"/>
                <a:gd name="connsiteY14" fmla="*/ 4762 h 1323975"/>
                <a:gd name="connsiteX15" fmla="*/ 171450 w 366712"/>
                <a:gd name="connsiteY15" fmla="*/ 16668 h 1323975"/>
                <a:gd name="connsiteX16" fmla="*/ 211931 w 366712"/>
                <a:gd name="connsiteY16" fmla="*/ 30956 h 1323975"/>
                <a:gd name="connsiteX17" fmla="*/ 257175 w 366712"/>
                <a:gd name="connsiteY17" fmla="*/ 54768 h 1323975"/>
                <a:gd name="connsiteX18" fmla="*/ 292893 w 366712"/>
                <a:gd name="connsiteY18" fmla="*/ 80962 h 1323975"/>
                <a:gd name="connsiteX19" fmla="*/ 323850 w 366712"/>
                <a:gd name="connsiteY19" fmla="*/ 109537 h 1323975"/>
                <a:gd name="connsiteX20" fmla="*/ 345281 w 366712"/>
                <a:gd name="connsiteY20" fmla="*/ 204787 h 1323975"/>
                <a:gd name="connsiteX21" fmla="*/ 342900 w 366712"/>
                <a:gd name="connsiteY21" fmla="*/ 538162 h 1323975"/>
                <a:gd name="connsiteX22" fmla="*/ 364331 w 366712"/>
                <a:gd name="connsiteY22" fmla="*/ 652462 h 1323975"/>
                <a:gd name="connsiteX23" fmla="*/ 366712 w 366712"/>
                <a:gd name="connsiteY23" fmla="*/ 1002506 h 1323975"/>
                <a:gd name="connsiteX24" fmla="*/ 364331 w 366712"/>
                <a:gd name="connsiteY24" fmla="*/ 1114425 h 1323975"/>
                <a:gd name="connsiteX25" fmla="*/ 357187 w 366712"/>
                <a:gd name="connsiteY25" fmla="*/ 1173956 h 1323975"/>
                <a:gd name="connsiteX26" fmla="*/ 345281 w 366712"/>
                <a:gd name="connsiteY26" fmla="*/ 1233487 h 1323975"/>
                <a:gd name="connsiteX27" fmla="*/ 328612 w 366712"/>
                <a:gd name="connsiteY27" fmla="*/ 1276350 h 1323975"/>
                <a:gd name="connsiteX28" fmla="*/ 304800 w 366712"/>
                <a:gd name="connsiteY28" fmla="*/ 1307306 h 1323975"/>
                <a:gd name="connsiteX29" fmla="*/ 280987 w 366712"/>
                <a:gd name="connsiteY29" fmla="*/ 1321593 h 1323975"/>
                <a:gd name="connsiteX30" fmla="*/ 261937 w 366712"/>
                <a:gd name="connsiteY30" fmla="*/ 1323975 h 1323975"/>
                <a:gd name="connsiteX31" fmla="*/ 235743 w 366712"/>
                <a:gd name="connsiteY31" fmla="*/ 1321593 h 1323975"/>
                <a:gd name="connsiteX32" fmla="*/ 219075 w 366712"/>
                <a:gd name="connsiteY32" fmla="*/ 1309687 h 1323975"/>
                <a:gd name="connsiteX33" fmla="*/ 202406 w 366712"/>
                <a:gd name="connsiteY33" fmla="*/ 1285875 h 1323975"/>
                <a:gd name="connsiteX34" fmla="*/ 178593 w 366712"/>
                <a:gd name="connsiteY34" fmla="*/ 1238250 h 1323975"/>
                <a:gd name="connsiteX35" fmla="*/ 152400 w 366712"/>
                <a:gd name="connsiteY35" fmla="*/ 1159668 h 1323975"/>
                <a:gd name="connsiteX36" fmla="*/ 142875 w 366712"/>
                <a:gd name="connsiteY36" fmla="*/ 1097756 h 1323975"/>
                <a:gd name="connsiteX37" fmla="*/ 142875 w 366712"/>
                <a:gd name="connsiteY37" fmla="*/ 695325 h 1323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66712" h="1323975">
                  <a:moveTo>
                    <a:pt x="142875" y="695325"/>
                  </a:moveTo>
                  <a:lnTo>
                    <a:pt x="142875" y="342900"/>
                  </a:lnTo>
                  <a:lnTo>
                    <a:pt x="138112" y="242887"/>
                  </a:lnTo>
                  <a:lnTo>
                    <a:pt x="128587" y="197643"/>
                  </a:lnTo>
                  <a:lnTo>
                    <a:pt x="116681" y="157162"/>
                  </a:lnTo>
                  <a:lnTo>
                    <a:pt x="97631" y="123825"/>
                  </a:lnTo>
                  <a:lnTo>
                    <a:pt x="80962" y="104775"/>
                  </a:lnTo>
                  <a:lnTo>
                    <a:pt x="50006" y="83343"/>
                  </a:lnTo>
                  <a:lnTo>
                    <a:pt x="21431" y="69056"/>
                  </a:lnTo>
                  <a:lnTo>
                    <a:pt x="7143" y="57150"/>
                  </a:lnTo>
                  <a:lnTo>
                    <a:pt x="0" y="35718"/>
                  </a:lnTo>
                  <a:lnTo>
                    <a:pt x="2381" y="21431"/>
                  </a:lnTo>
                  <a:lnTo>
                    <a:pt x="16668" y="7143"/>
                  </a:lnTo>
                  <a:lnTo>
                    <a:pt x="54768" y="0"/>
                  </a:lnTo>
                  <a:lnTo>
                    <a:pt x="104775" y="4762"/>
                  </a:lnTo>
                  <a:lnTo>
                    <a:pt x="171450" y="16668"/>
                  </a:lnTo>
                  <a:lnTo>
                    <a:pt x="211931" y="30956"/>
                  </a:lnTo>
                  <a:lnTo>
                    <a:pt x="257175" y="54768"/>
                  </a:lnTo>
                  <a:lnTo>
                    <a:pt x="292893" y="80962"/>
                  </a:lnTo>
                  <a:lnTo>
                    <a:pt x="323850" y="109537"/>
                  </a:lnTo>
                  <a:lnTo>
                    <a:pt x="345281" y="204787"/>
                  </a:lnTo>
                  <a:cubicBezTo>
                    <a:pt x="344487" y="315912"/>
                    <a:pt x="343694" y="427037"/>
                    <a:pt x="342900" y="538162"/>
                  </a:cubicBezTo>
                  <a:lnTo>
                    <a:pt x="364331" y="652462"/>
                  </a:lnTo>
                  <a:cubicBezTo>
                    <a:pt x="365125" y="769143"/>
                    <a:pt x="365918" y="885825"/>
                    <a:pt x="366712" y="1002506"/>
                  </a:cubicBezTo>
                  <a:cubicBezTo>
                    <a:pt x="365918" y="1039812"/>
                    <a:pt x="365125" y="1077119"/>
                    <a:pt x="364331" y="1114425"/>
                  </a:cubicBezTo>
                  <a:lnTo>
                    <a:pt x="357187" y="1173956"/>
                  </a:lnTo>
                  <a:lnTo>
                    <a:pt x="345281" y="1233487"/>
                  </a:lnTo>
                  <a:lnTo>
                    <a:pt x="328612" y="1276350"/>
                  </a:lnTo>
                  <a:lnTo>
                    <a:pt x="304800" y="1307306"/>
                  </a:lnTo>
                  <a:lnTo>
                    <a:pt x="280987" y="1321593"/>
                  </a:lnTo>
                  <a:lnTo>
                    <a:pt x="261937" y="1323975"/>
                  </a:lnTo>
                  <a:cubicBezTo>
                    <a:pt x="237335" y="1321514"/>
                    <a:pt x="246102" y="1321593"/>
                    <a:pt x="235743" y="1321593"/>
                  </a:cubicBezTo>
                  <a:lnTo>
                    <a:pt x="219075" y="1309687"/>
                  </a:lnTo>
                  <a:lnTo>
                    <a:pt x="202406" y="1285875"/>
                  </a:lnTo>
                  <a:lnTo>
                    <a:pt x="178593" y="1238250"/>
                  </a:lnTo>
                  <a:lnTo>
                    <a:pt x="152400" y="1159668"/>
                  </a:lnTo>
                  <a:lnTo>
                    <a:pt x="142875" y="1097756"/>
                  </a:lnTo>
                  <a:lnTo>
                    <a:pt x="142875" y="695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F063AE8-85EF-4FFC-89A5-32EB1B7D156B}"/>
                </a:ext>
              </a:extLst>
            </p:cNvPr>
            <p:cNvSpPr/>
            <p:nvPr/>
          </p:nvSpPr>
          <p:spPr>
            <a:xfrm>
              <a:off x="3943350" y="4183063"/>
              <a:ext cx="334963" cy="1571625"/>
            </a:xfrm>
            <a:custGeom>
              <a:avLst/>
              <a:gdLst>
                <a:gd name="connsiteX0" fmla="*/ 131364 w 334851"/>
                <a:gd name="connsiteY0" fmla="*/ 703187 h 1571223"/>
                <a:gd name="connsiteX1" fmla="*/ 131364 w 334851"/>
                <a:gd name="connsiteY1" fmla="*/ 486821 h 1571223"/>
                <a:gd name="connsiteX2" fmla="*/ 131364 w 334851"/>
                <a:gd name="connsiteY2" fmla="*/ 378639 h 1571223"/>
                <a:gd name="connsiteX3" fmla="*/ 128789 w 334851"/>
                <a:gd name="connsiteY3" fmla="*/ 309093 h 1571223"/>
                <a:gd name="connsiteX4" fmla="*/ 123637 w 334851"/>
                <a:gd name="connsiteY4" fmla="*/ 273032 h 1571223"/>
                <a:gd name="connsiteX5" fmla="*/ 105607 w 334851"/>
                <a:gd name="connsiteY5" fmla="*/ 193183 h 1571223"/>
                <a:gd name="connsiteX6" fmla="*/ 79849 w 334851"/>
                <a:gd name="connsiteY6" fmla="*/ 131365 h 1571223"/>
                <a:gd name="connsiteX7" fmla="*/ 28334 w 334851"/>
                <a:gd name="connsiteY7" fmla="*/ 59243 h 1571223"/>
                <a:gd name="connsiteX8" fmla="*/ 7727 w 334851"/>
                <a:gd name="connsiteY8" fmla="*/ 38637 h 1571223"/>
                <a:gd name="connsiteX9" fmla="*/ 0 w 334851"/>
                <a:gd name="connsiteY9" fmla="*/ 23182 h 1571223"/>
                <a:gd name="connsiteX10" fmla="*/ 2576 w 334851"/>
                <a:gd name="connsiteY10" fmla="*/ 7727 h 1571223"/>
                <a:gd name="connsiteX11" fmla="*/ 10303 w 334851"/>
                <a:gd name="connsiteY11" fmla="*/ 0 h 1571223"/>
                <a:gd name="connsiteX12" fmla="*/ 41212 w 334851"/>
                <a:gd name="connsiteY12" fmla="*/ 0 h 1571223"/>
                <a:gd name="connsiteX13" fmla="*/ 100455 w 334851"/>
                <a:gd name="connsiteY13" fmla="*/ 2576 h 1571223"/>
                <a:gd name="connsiteX14" fmla="*/ 157122 w 334851"/>
                <a:gd name="connsiteY14" fmla="*/ 12879 h 1571223"/>
                <a:gd name="connsiteX15" fmla="*/ 206062 w 334851"/>
                <a:gd name="connsiteY15" fmla="*/ 30909 h 1571223"/>
                <a:gd name="connsiteX16" fmla="*/ 262729 w 334851"/>
                <a:gd name="connsiteY16" fmla="*/ 59243 h 1571223"/>
                <a:gd name="connsiteX17" fmla="*/ 303941 w 334851"/>
                <a:gd name="connsiteY17" fmla="*/ 87576 h 1571223"/>
                <a:gd name="connsiteX18" fmla="*/ 329699 w 334851"/>
                <a:gd name="connsiteY18" fmla="*/ 115910 h 1571223"/>
                <a:gd name="connsiteX19" fmla="*/ 334851 w 334851"/>
                <a:gd name="connsiteY19" fmla="*/ 218941 h 1571223"/>
                <a:gd name="connsiteX20" fmla="*/ 332275 w 334851"/>
                <a:gd name="connsiteY20" fmla="*/ 656823 h 1571223"/>
                <a:gd name="connsiteX21" fmla="*/ 334851 w 334851"/>
                <a:gd name="connsiteY21" fmla="*/ 793339 h 1571223"/>
                <a:gd name="connsiteX22" fmla="*/ 334851 w 334851"/>
                <a:gd name="connsiteY22" fmla="*/ 1259554 h 1571223"/>
                <a:gd name="connsiteX23" fmla="*/ 311669 w 334851"/>
                <a:gd name="connsiteY23" fmla="*/ 1414100 h 1571223"/>
                <a:gd name="connsiteX24" fmla="*/ 270456 w 334851"/>
                <a:gd name="connsiteY24" fmla="*/ 1488798 h 1571223"/>
                <a:gd name="connsiteX25" fmla="*/ 236971 w 334851"/>
                <a:gd name="connsiteY25" fmla="*/ 1535162 h 1571223"/>
                <a:gd name="connsiteX26" fmla="*/ 208638 w 334851"/>
                <a:gd name="connsiteY26" fmla="*/ 1563495 h 1571223"/>
                <a:gd name="connsiteX27" fmla="*/ 190607 w 334851"/>
                <a:gd name="connsiteY27" fmla="*/ 1571223 h 1571223"/>
                <a:gd name="connsiteX28" fmla="*/ 164850 w 334851"/>
                <a:gd name="connsiteY28" fmla="*/ 1568647 h 1571223"/>
                <a:gd name="connsiteX29" fmla="*/ 139092 w 334851"/>
                <a:gd name="connsiteY29" fmla="*/ 1555768 h 1571223"/>
                <a:gd name="connsiteX30" fmla="*/ 105607 w 334851"/>
                <a:gd name="connsiteY30" fmla="*/ 1517131 h 1571223"/>
                <a:gd name="connsiteX31" fmla="*/ 85001 w 334851"/>
                <a:gd name="connsiteY31" fmla="*/ 1468192 h 1571223"/>
                <a:gd name="connsiteX32" fmla="*/ 69546 w 334851"/>
                <a:gd name="connsiteY32" fmla="*/ 1396070 h 1571223"/>
                <a:gd name="connsiteX33" fmla="*/ 66970 w 334851"/>
                <a:gd name="connsiteY33" fmla="*/ 1313645 h 1571223"/>
                <a:gd name="connsiteX34" fmla="*/ 79849 w 334851"/>
                <a:gd name="connsiteY34" fmla="*/ 1220917 h 1571223"/>
                <a:gd name="connsiteX35" fmla="*/ 100455 w 334851"/>
                <a:gd name="connsiteY35" fmla="*/ 1056068 h 1571223"/>
                <a:gd name="connsiteX36" fmla="*/ 123637 w 334851"/>
                <a:gd name="connsiteY36" fmla="*/ 865460 h 1571223"/>
                <a:gd name="connsiteX37" fmla="*/ 131364 w 334851"/>
                <a:gd name="connsiteY37" fmla="*/ 703187 h 1571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34851" h="1571223">
                  <a:moveTo>
                    <a:pt x="131364" y="703187"/>
                  </a:moveTo>
                  <a:lnTo>
                    <a:pt x="131364" y="486821"/>
                  </a:lnTo>
                  <a:lnTo>
                    <a:pt x="131364" y="378639"/>
                  </a:lnTo>
                  <a:cubicBezTo>
                    <a:pt x="130506" y="355457"/>
                    <a:pt x="129647" y="332275"/>
                    <a:pt x="128789" y="309093"/>
                  </a:cubicBezTo>
                  <a:lnTo>
                    <a:pt x="123637" y="273032"/>
                  </a:lnTo>
                  <a:lnTo>
                    <a:pt x="105607" y="193183"/>
                  </a:lnTo>
                  <a:lnTo>
                    <a:pt x="79849" y="131365"/>
                  </a:lnTo>
                  <a:lnTo>
                    <a:pt x="28334" y="59243"/>
                  </a:lnTo>
                  <a:lnTo>
                    <a:pt x="7727" y="38637"/>
                  </a:lnTo>
                  <a:lnTo>
                    <a:pt x="0" y="23182"/>
                  </a:lnTo>
                  <a:lnTo>
                    <a:pt x="2576" y="7727"/>
                  </a:lnTo>
                  <a:lnTo>
                    <a:pt x="10303" y="0"/>
                  </a:lnTo>
                  <a:lnTo>
                    <a:pt x="41212" y="0"/>
                  </a:lnTo>
                  <a:lnTo>
                    <a:pt x="100455" y="2576"/>
                  </a:lnTo>
                  <a:lnTo>
                    <a:pt x="157122" y="12879"/>
                  </a:lnTo>
                  <a:lnTo>
                    <a:pt x="206062" y="30909"/>
                  </a:lnTo>
                  <a:lnTo>
                    <a:pt x="262729" y="59243"/>
                  </a:lnTo>
                  <a:lnTo>
                    <a:pt x="303941" y="87576"/>
                  </a:lnTo>
                  <a:lnTo>
                    <a:pt x="329699" y="115910"/>
                  </a:lnTo>
                  <a:lnTo>
                    <a:pt x="334851" y="218941"/>
                  </a:lnTo>
                  <a:cubicBezTo>
                    <a:pt x="333992" y="364902"/>
                    <a:pt x="333134" y="510862"/>
                    <a:pt x="332275" y="656823"/>
                  </a:cubicBezTo>
                  <a:cubicBezTo>
                    <a:pt x="333134" y="702328"/>
                    <a:pt x="333992" y="747834"/>
                    <a:pt x="334851" y="793339"/>
                  </a:cubicBezTo>
                  <a:lnTo>
                    <a:pt x="334851" y="1259554"/>
                  </a:lnTo>
                  <a:lnTo>
                    <a:pt x="311669" y="1414100"/>
                  </a:lnTo>
                  <a:lnTo>
                    <a:pt x="270456" y="1488798"/>
                  </a:lnTo>
                  <a:lnTo>
                    <a:pt x="236971" y="1535162"/>
                  </a:lnTo>
                  <a:lnTo>
                    <a:pt x="208638" y="1563495"/>
                  </a:lnTo>
                  <a:lnTo>
                    <a:pt x="190607" y="1571223"/>
                  </a:lnTo>
                  <a:lnTo>
                    <a:pt x="164850" y="1568647"/>
                  </a:lnTo>
                  <a:lnTo>
                    <a:pt x="139092" y="1555768"/>
                  </a:lnTo>
                  <a:lnTo>
                    <a:pt x="105607" y="1517131"/>
                  </a:lnTo>
                  <a:lnTo>
                    <a:pt x="85001" y="1468192"/>
                  </a:lnTo>
                  <a:lnTo>
                    <a:pt x="69546" y="1396070"/>
                  </a:lnTo>
                  <a:cubicBezTo>
                    <a:pt x="68687" y="1368595"/>
                    <a:pt x="67829" y="1341120"/>
                    <a:pt x="66970" y="1313645"/>
                  </a:cubicBezTo>
                  <a:lnTo>
                    <a:pt x="79849" y="1220917"/>
                  </a:lnTo>
                  <a:lnTo>
                    <a:pt x="100455" y="1056068"/>
                  </a:lnTo>
                  <a:lnTo>
                    <a:pt x="123637" y="865460"/>
                  </a:lnTo>
                  <a:lnTo>
                    <a:pt x="131364" y="703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821F95FF-5A9D-434F-A1D1-82751C3E1D35}"/>
                </a:ext>
              </a:extLst>
            </p:cNvPr>
            <p:cNvSpPr/>
            <p:nvPr/>
          </p:nvSpPr>
          <p:spPr>
            <a:xfrm rot="16200000">
              <a:off x="1561306" y="4231482"/>
              <a:ext cx="3121025" cy="350838"/>
            </a:xfrm>
            <a:custGeom>
              <a:avLst/>
              <a:gdLst>
                <a:gd name="connsiteX0" fmla="*/ 1572076 w 3121075"/>
                <a:gd name="connsiteY0" fmla="*/ 331723 h 351915"/>
                <a:gd name="connsiteX1" fmla="*/ 1099011 w 3121075"/>
                <a:gd name="connsiteY1" fmla="*/ 314416 h 351915"/>
                <a:gd name="connsiteX2" fmla="*/ 744212 w 3121075"/>
                <a:gd name="connsiteY2" fmla="*/ 299993 h 351915"/>
                <a:gd name="connsiteX3" fmla="*/ 400952 w 3121075"/>
                <a:gd name="connsiteY3" fmla="*/ 285570 h 351915"/>
                <a:gd name="connsiteX4" fmla="*/ 193265 w 3121075"/>
                <a:gd name="connsiteY4" fmla="*/ 279801 h 351915"/>
                <a:gd name="connsiteX5" fmla="*/ 152881 w 3121075"/>
                <a:gd name="connsiteY5" fmla="*/ 274032 h 351915"/>
                <a:gd name="connsiteX6" fmla="*/ 98075 w 3121075"/>
                <a:gd name="connsiteY6" fmla="*/ 256725 h 351915"/>
                <a:gd name="connsiteX7" fmla="*/ 43269 w 3121075"/>
                <a:gd name="connsiteY7" fmla="*/ 224995 h 351915"/>
                <a:gd name="connsiteX8" fmla="*/ 11539 w 3121075"/>
                <a:gd name="connsiteY8" fmla="*/ 199034 h 351915"/>
                <a:gd name="connsiteX9" fmla="*/ 0 w 3121075"/>
                <a:gd name="connsiteY9" fmla="*/ 178842 h 351915"/>
                <a:gd name="connsiteX10" fmla="*/ 2885 w 3121075"/>
                <a:gd name="connsiteY10" fmla="*/ 149997 h 351915"/>
                <a:gd name="connsiteX11" fmla="*/ 31730 w 3121075"/>
                <a:gd name="connsiteY11" fmla="*/ 109613 h 351915"/>
                <a:gd name="connsiteX12" fmla="*/ 63460 w 3121075"/>
                <a:gd name="connsiteY12" fmla="*/ 80768 h 351915"/>
                <a:gd name="connsiteX13" fmla="*/ 100959 w 3121075"/>
                <a:gd name="connsiteY13" fmla="*/ 66345 h 351915"/>
                <a:gd name="connsiteX14" fmla="*/ 152881 w 3121075"/>
                <a:gd name="connsiteY14" fmla="*/ 49038 h 351915"/>
                <a:gd name="connsiteX15" fmla="*/ 248071 w 3121075"/>
                <a:gd name="connsiteY15" fmla="*/ 20192 h 351915"/>
                <a:gd name="connsiteX16" fmla="*/ 360568 w 3121075"/>
                <a:gd name="connsiteY16" fmla="*/ 8654 h 351915"/>
                <a:gd name="connsiteX17" fmla="*/ 501911 w 3121075"/>
                <a:gd name="connsiteY17" fmla="*/ 14423 h 351915"/>
                <a:gd name="connsiteX18" fmla="*/ 801903 w 3121075"/>
                <a:gd name="connsiteY18" fmla="*/ 43269 h 351915"/>
                <a:gd name="connsiteX19" fmla="*/ 1249007 w 3121075"/>
                <a:gd name="connsiteY19" fmla="*/ 80768 h 351915"/>
                <a:gd name="connsiteX20" fmla="*/ 1615344 w 3121075"/>
                <a:gd name="connsiteY20" fmla="*/ 106728 h 351915"/>
                <a:gd name="connsiteX21" fmla="*/ 1952836 w 3121075"/>
                <a:gd name="connsiteY21" fmla="*/ 126920 h 351915"/>
                <a:gd name="connsiteX22" fmla="*/ 2223983 w 3121075"/>
                <a:gd name="connsiteY22" fmla="*/ 141343 h 351915"/>
                <a:gd name="connsiteX23" fmla="*/ 2454746 w 3121075"/>
                <a:gd name="connsiteY23" fmla="*/ 147112 h 351915"/>
                <a:gd name="connsiteX24" fmla="*/ 2590320 w 3121075"/>
                <a:gd name="connsiteY24" fmla="*/ 149997 h 351915"/>
                <a:gd name="connsiteX25" fmla="*/ 2694163 w 3121075"/>
                <a:gd name="connsiteY25" fmla="*/ 144228 h 351915"/>
                <a:gd name="connsiteX26" fmla="*/ 2795122 w 3121075"/>
                <a:gd name="connsiteY26" fmla="*/ 132689 h 351915"/>
                <a:gd name="connsiteX27" fmla="*/ 2861467 w 3121075"/>
                <a:gd name="connsiteY27" fmla="*/ 118267 h 351915"/>
                <a:gd name="connsiteX28" fmla="*/ 2922042 w 3121075"/>
                <a:gd name="connsiteY28" fmla="*/ 100959 h 351915"/>
                <a:gd name="connsiteX29" fmla="*/ 2999925 w 3121075"/>
                <a:gd name="connsiteY29" fmla="*/ 69229 h 351915"/>
                <a:gd name="connsiteX30" fmla="*/ 3057616 w 3121075"/>
                <a:gd name="connsiteY30" fmla="*/ 31730 h 351915"/>
                <a:gd name="connsiteX31" fmla="*/ 3077807 w 3121075"/>
                <a:gd name="connsiteY31" fmla="*/ 14423 h 351915"/>
                <a:gd name="connsiteX32" fmla="*/ 3103768 w 3121075"/>
                <a:gd name="connsiteY32" fmla="*/ 0 h 351915"/>
                <a:gd name="connsiteX33" fmla="*/ 3118191 w 3121075"/>
                <a:gd name="connsiteY33" fmla="*/ 2885 h 351915"/>
                <a:gd name="connsiteX34" fmla="*/ 3121075 w 3121075"/>
                <a:gd name="connsiteY34" fmla="*/ 17308 h 351915"/>
                <a:gd name="connsiteX35" fmla="*/ 3121075 w 3121075"/>
                <a:gd name="connsiteY35" fmla="*/ 60576 h 351915"/>
                <a:gd name="connsiteX36" fmla="*/ 3109537 w 3121075"/>
                <a:gd name="connsiteY36" fmla="*/ 132689 h 351915"/>
                <a:gd name="connsiteX37" fmla="*/ 3092230 w 3121075"/>
                <a:gd name="connsiteY37" fmla="*/ 204803 h 351915"/>
                <a:gd name="connsiteX38" fmla="*/ 3060500 w 3121075"/>
                <a:gd name="connsiteY38" fmla="*/ 274032 h 351915"/>
                <a:gd name="connsiteX39" fmla="*/ 3017232 w 3121075"/>
                <a:gd name="connsiteY39" fmla="*/ 343261 h 351915"/>
                <a:gd name="connsiteX40" fmla="*/ 2893197 w 3121075"/>
                <a:gd name="connsiteY40" fmla="*/ 346145 h 351915"/>
                <a:gd name="connsiteX41" fmla="*/ 2573012 w 3121075"/>
                <a:gd name="connsiteY41" fmla="*/ 346145 h 351915"/>
                <a:gd name="connsiteX42" fmla="*/ 2457631 w 3121075"/>
                <a:gd name="connsiteY42" fmla="*/ 346145 h 351915"/>
                <a:gd name="connsiteX43" fmla="*/ 2048026 w 3121075"/>
                <a:gd name="connsiteY43" fmla="*/ 349030 h 351915"/>
                <a:gd name="connsiteX44" fmla="*/ 1935528 w 3121075"/>
                <a:gd name="connsiteY44" fmla="*/ 351915 h 351915"/>
                <a:gd name="connsiteX45" fmla="*/ 1572076 w 3121075"/>
                <a:gd name="connsiteY45" fmla="*/ 331723 h 3519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121075" h="351915">
                  <a:moveTo>
                    <a:pt x="1572076" y="331723"/>
                  </a:moveTo>
                  <a:lnTo>
                    <a:pt x="1099011" y="314416"/>
                  </a:lnTo>
                  <a:lnTo>
                    <a:pt x="744212" y="299993"/>
                  </a:lnTo>
                  <a:lnTo>
                    <a:pt x="400952" y="285570"/>
                  </a:lnTo>
                  <a:lnTo>
                    <a:pt x="193265" y="279801"/>
                  </a:lnTo>
                  <a:lnTo>
                    <a:pt x="152881" y="274032"/>
                  </a:lnTo>
                  <a:lnTo>
                    <a:pt x="98075" y="256725"/>
                  </a:lnTo>
                  <a:lnTo>
                    <a:pt x="43269" y="224995"/>
                  </a:lnTo>
                  <a:lnTo>
                    <a:pt x="11539" y="199034"/>
                  </a:lnTo>
                  <a:lnTo>
                    <a:pt x="0" y="178842"/>
                  </a:lnTo>
                  <a:lnTo>
                    <a:pt x="2885" y="149997"/>
                  </a:lnTo>
                  <a:lnTo>
                    <a:pt x="31730" y="109613"/>
                  </a:lnTo>
                  <a:lnTo>
                    <a:pt x="63460" y="80768"/>
                  </a:lnTo>
                  <a:lnTo>
                    <a:pt x="100959" y="66345"/>
                  </a:lnTo>
                  <a:lnTo>
                    <a:pt x="152881" y="49038"/>
                  </a:lnTo>
                  <a:lnTo>
                    <a:pt x="248071" y="20192"/>
                  </a:lnTo>
                  <a:lnTo>
                    <a:pt x="360568" y="8654"/>
                  </a:lnTo>
                  <a:lnTo>
                    <a:pt x="501911" y="14423"/>
                  </a:lnTo>
                  <a:lnTo>
                    <a:pt x="801903" y="43269"/>
                  </a:lnTo>
                  <a:lnTo>
                    <a:pt x="1249007" y="80768"/>
                  </a:lnTo>
                  <a:lnTo>
                    <a:pt x="1615344" y="106728"/>
                  </a:lnTo>
                  <a:lnTo>
                    <a:pt x="1952836" y="126920"/>
                  </a:lnTo>
                  <a:lnTo>
                    <a:pt x="2223983" y="141343"/>
                  </a:lnTo>
                  <a:lnTo>
                    <a:pt x="2454746" y="147112"/>
                  </a:lnTo>
                  <a:lnTo>
                    <a:pt x="2590320" y="149997"/>
                  </a:lnTo>
                  <a:lnTo>
                    <a:pt x="2694163" y="144228"/>
                  </a:lnTo>
                  <a:lnTo>
                    <a:pt x="2795122" y="132689"/>
                  </a:lnTo>
                  <a:lnTo>
                    <a:pt x="2861467" y="118267"/>
                  </a:lnTo>
                  <a:lnTo>
                    <a:pt x="2922042" y="100959"/>
                  </a:lnTo>
                  <a:lnTo>
                    <a:pt x="2999925" y="69229"/>
                  </a:lnTo>
                  <a:lnTo>
                    <a:pt x="3057616" y="31730"/>
                  </a:lnTo>
                  <a:lnTo>
                    <a:pt x="3077807" y="14423"/>
                  </a:lnTo>
                  <a:lnTo>
                    <a:pt x="3103768" y="0"/>
                  </a:lnTo>
                  <a:lnTo>
                    <a:pt x="3118191" y="2885"/>
                  </a:lnTo>
                  <a:lnTo>
                    <a:pt x="3121075" y="17308"/>
                  </a:lnTo>
                  <a:lnTo>
                    <a:pt x="3121075" y="60576"/>
                  </a:lnTo>
                  <a:lnTo>
                    <a:pt x="3109537" y="132689"/>
                  </a:lnTo>
                  <a:lnTo>
                    <a:pt x="3092230" y="204803"/>
                  </a:lnTo>
                  <a:lnTo>
                    <a:pt x="3060500" y="274032"/>
                  </a:lnTo>
                  <a:lnTo>
                    <a:pt x="3017232" y="343261"/>
                  </a:lnTo>
                  <a:lnTo>
                    <a:pt x="2893197" y="346145"/>
                  </a:lnTo>
                  <a:lnTo>
                    <a:pt x="2573012" y="346145"/>
                  </a:lnTo>
                  <a:lnTo>
                    <a:pt x="2457631" y="346145"/>
                  </a:lnTo>
                  <a:lnTo>
                    <a:pt x="2048026" y="349030"/>
                  </a:lnTo>
                  <a:lnTo>
                    <a:pt x="1935528" y="351915"/>
                  </a:lnTo>
                  <a:lnTo>
                    <a:pt x="1572076" y="331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BDF33908-1C32-4939-8570-CC9A8F4913C0}"/>
                </a:ext>
              </a:extLst>
            </p:cNvPr>
            <p:cNvSpPr/>
            <p:nvPr/>
          </p:nvSpPr>
          <p:spPr>
            <a:xfrm>
              <a:off x="3171825" y="1776413"/>
              <a:ext cx="1374775" cy="428625"/>
            </a:xfrm>
            <a:custGeom>
              <a:avLst/>
              <a:gdLst>
                <a:gd name="connsiteX0" fmla="*/ 838200 w 1373981"/>
                <a:gd name="connsiteY0" fmla="*/ 309562 h 428625"/>
                <a:gd name="connsiteX1" fmla="*/ 550069 w 1373981"/>
                <a:gd name="connsiteY1" fmla="*/ 385762 h 428625"/>
                <a:gd name="connsiteX2" fmla="*/ 514350 w 1373981"/>
                <a:gd name="connsiteY2" fmla="*/ 423862 h 428625"/>
                <a:gd name="connsiteX3" fmla="*/ 411956 w 1373981"/>
                <a:gd name="connsiteY3" fmla="*/ 428625 h 428625"/>
                <a:gd name="connsiteX4" fmla="*/ 316706 w 1373981"/>
                <a:gd name="connsiteY4" fmla="*/ 428625 h 428625"/>
                <a:gd name="connsiteX5" fmla="*/ 254794 w 1373981"/>
                <a:gd name="connsiteY5" fmla="*/ 426243 h 428625"/>
                <a:gd name="connsiteX6" fmla="*/ 202406 w 1373981"/>
                <a:gd name="connsiteY6" fmla="*/ 421481 h 428625"/>
                <a:gd name="connsiteX7" fmla="*/ 135731 w 1373981"/>
                <a:gd name="connsiteY7" fmla="*/ 409575 h 428625"/>
                <a:gd name="connsiteX8" fmla="*/ 78581 w 1373981"/>
                <a:gd name="connsiteY8" fmla="*/ 390525 h 428625"/>
                <a:gd name="connsiteX9" fmla="*/ 0 w 1373981"/>
                <a:gd name="connsiteY9" fmla="*/ 354806 h 428625"/>
                <a:gd name="connsiteX10" fmla="*/ 71438 w 1373981"/>
                <a:gd name="connsiteY10" fmla="*/ 257175 h 428625"/>
                <a:gd name="connsiteX11" fmla="*/ 185738 w 1373981"/>
                <a:gd name="connsiteY11" fmla="*/ 269081 h 428625"/>
                <a:gd name="connsiteX12" fmla="*/ 245269 w 1373981"/>
                <a:gd name="connsiteY12" fmla="*/ 269081 h 428625"/>
                <a:gd name="connsiteX13" fmla="*/ 335756 w 1373981"/>
                <a:gd name="connsiteY13" fmla="*/ 264318 h 428625"/>
                <a:gd name="connsiteX14" fmla="*/ 395288 w 1373981"/>
                <a:gd name="connsiteY14" fmla="*/ 257175 h 428625"/>
                <a:gd name="connsiteX15" fmla="*/ 445294 w 1373981"/>
                <a:gd name="connsiteY15" fmla="*/ 250031 h 428625"/>
                <a:gd name="connsiteX16" fmla="*/ 507206 w 1373981"/>
                <a:gd name="connsiteY16" fmla="*/ 238125 h 428625"/>
                <a:gd name="connsiteX17" fmla="*/ 614363 w 1373981"/>
                <a:gd name="connsiteY17" fmla="*/ 207168 h 428625"/>
                <a:gd name="connsiteX18" fmla="*/ 733425 w 1373981"/>
                <a:gd name="connsiteY18" fmla="*/ 173831 h 428625"/>
                <a:gd name="connsiteX19" fmla="*/ 883444 w 1373981"/>
                <a:gd name="connsiteY19" fmla="*/ 130968 h 428625"/>
                <a:gd name="connsiteX20" fmla="*/ 1014413 w 1373981"/>
                <a:gd name="connsiteY20" fmla="*/ 90487 h 428625"/>
                <a:gd name="connsiteX21" fmla="*/ 1145381 w 1373981"/>
                <a:gd name="connsiteY21" fmla="*/ 0 h 428625"/>
                <a:gd name="connsiteX22" fmla="*/ 1193006 w 1373981"/>
                <a:gd name="connsiteY22" fmla="*/ 2381 h 428625"/>
                <a:gd name="connsiteX23" fmla="*/ 1281113 w 1373981"/>
                <a:gd name="connsiteY23" fmla="*/ 21431 h 428625"/>
                <a:gd name="connsiteX24" fmla="*/ 1326356 w 1373981"/>
                <a:gd name="connsiteY24" fmla="*/ 42862 h 428625"/>
                <a:gd name="connsiteX25" fmla="*/ 1347788 w 1373981"/>
                <a:gd name="connsiteY25" fmla="*/ 57150 h 428625"/>
                <a:gd name="connsiteX26" fmla="*/ 1362075 w 1373981"/>
                <a:gd name="connsiteY26" fmla="*/ 69056 h 428625"/>
                <a:gd name="connsiteX27" fmla="*/ 1371600 w 1373981"/>
                <a:gd name="connsiteY27" fmla="*/ 85725 h 428625"/>
                <a:gd name="connsiteX28" fmla="*/ 1373981 w 1373981"/>
                <a:gd name="connsiteY28" fmla="*/ 102393 h 428625"/>
                <a:gd name="connsiteX29" fmla="*/ 1371600 w 1373981"/>
                <a:gd name="connsiteY29" fmla="*/ 130968 h 428625"/>
                <a:gd name="connsiteX30" fmla="*/ 1357313 w 1373981"/>
                <a:gd name="connsiteY30" fmla="*/ 164306 h 428625"/>
                <a:gd name="connsiteX31" fmla="*/ 1343025 w 1373981"/>
                <a:gd name="connsiteY31" fmla="*/ 190500 h 428625"/>
                <a:gd name="connsiteX32" fmla="*/ 1314450 w 1373981"/>
                <a:gd name="connsiteY32" fmla="*/ 211931 h 428625"/>
                <a:gd name="connsiteX33" fmla="*/ 1278731 w 1373981"/>
                <a:gd name="connsiteY33" fmla="*/ 223837 h 428625"/>
                <a:gd name="connsiteX34" fmla="*/ 1195388 w 1373981"/>
                <a:gd name="connsiteY34" fmla="*/ 233362 h 428625"/>
                <a:gd name="connsiteX35" fmla="*/ 1097756 w 1373981"/>
                <a:gd name="connsiteY35" fmla="*/ 252412 h 428625"/>
                <a:gd name="connsiteX36" fmla="*/ 838200 w 1373981"/>
                <a:gd name="connsiteY36" fmla="*/ 309562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373981" h="428625">
                  <a:moveTo>
                    <a:pt x="838200" y="309562"/>
                  </a:moveTo>
                  <a:lnTo>
                    <a:pt x="550069" y="385762"/>
                  </a:lnTo>
                  <a:lnTo>
                    <a:pt x="514350" y="423862"/>
                  </a:lnTo>
                  <a:lnTo>
                    <a:pt x="411956" y="428625"/>
                  </a:lnTo>
                  <a:lnTo>
                    <a:pt x="316706" y="428625"/>
                  </a:lnTo>
                  <a:lnTo>
                    <a:pt x="254794" y="426243"/>
                  </a:lnTo>
                  <a:lnTo>
                    <a:pt x="202406" y="421481"/>
                  </a:lnTo>
                  <a:lnTo>
                    <a:pt x="135731" y="409575"/>
                  </a:lnTo>
                  <a:lnTo>
                    <a:pt x="78581" y="390525"/>
                  </a:lnTo>
                  <a:lnTo>
                    <a:pt x="0" y="354806"/>
                  </a:lnTo>
                  <a:lnTo>
                    <a:pt x="71438" y="257175"/>
                  </a:lnTo>
                  <a:lnTo>
                    <a:pt x="185738" y="269081"/>
                  </a:lnTo>
                  <a:lnTo>
                    <a:pt x="245269" y="269081"/>
                  </a:lnTo>
                  <a:lnTo>
                    <a:pt x="335756" y="264318"/>
                  </a:lnTo>
                  <a:lnTo>
                    <a:pt x="395288" y="257175"/>
                  </a:lnTo>
                  <a:lnTo>
                    <a:pt x="445294" y="250031"/>
                  </a:lnTo>
                  <a:lnTo>
                    <a:pt x="507206" y="238125"/>
                  </a:lnTo>
                  <a:lnTo>
                    <a:pt x="614363" y="207168"/>
                  </a:lnTo>
                  <a:lnTo>
                    <a:pt x="733425" y="173831"/>
                  </a:lnTo>
                  <a:lnTo>
                    <a:pt x="883444" y="130968"/>
                  </a:lnTo>
                  <a:lnTo>
                    <a:pt x="1014413" y="90487"/>
                  </a:lnTo>
                  <a:lnTo>
                    <a:pt x="1145381" y="0"/>
                  </a:lnTo>
                  <a:lnTo>
                    <a:pt x="1193006" y="2381"/>
                  </a:lnTo>
                  <a:lnTo>
                    <a:pt x="1281113" y="21431"/>
                  </a:lnTo>
                  <a:lnTo>
                    <a:pt x="1326356" y="42862"/>
                  </a:lnTo>
                  <a:lnTo>
                    <a:pt x="1347788" y="57150"/>
                  </a:lnTo>
                  <a:lnTo>
                    <a:pt x="1362075" y="69056"/>
                  </a:lnTo>
                  <a:lnTo>
                    <a:pt x="1371600" y="85725"/>
                  </a:lnTo>
                  <a:lnTo>
                    <a:pt x="1373981" y="102393"/>
                  </a:lnTo>
                  <a:lnTo>
                    <a:pt x="1371600" y="130968"/>
                  </a:lnTo>
                  <a:lnTo>
                    <a:pt x="1357313" y="164306"/>
                  </a:lnTo>
                  <a:lnTo>
                    <a:pt x="1343025" y="190500"/>
                  </a:lnTo>
                  <a:lnTo>
                    <a:pt x="1314450" y="211931"/>
                  </a:lnTo>
                  <a:lnTo>
                    <a:pt x="1278731" y="223837"/>
                  </a:lnTo>
                  <a:lnTo>
                    <a:pt x="1195388" y="233362"/>
                  </a:lnTo>
                  <a:lnTo>
                    <a:pt x="1097756" y="252412"/>
                  </a:lnTo>
                  <a:lnTo>
                    <a:pt x="838200" y="309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F4779E3-1417-42B3-B915-93825D2F7229}"/>
                </a:ext>
              </a:extLst>
            </p:cNvPr>
            <p:cNvSpPr/>
            <p:nvPr/>
          </p:nvSpPr>
          <p:spPr>
            <a:xfrm>
              <a:off x="3617913" y="2124075"/>
              <a:ext cx="504825" cy="525463"/>
            </a:xfrm>
            <a:custGeom>
              <a:avLst/>
              <a:gdLst>
                <a:gd name="connsiteX0" fmla="*/ 254794 w 504825"/>
                <a:gd name="connsiteY0" fmla="*/ 411956 h 526256"/>
                <a:gd name="connsiteX1" fmla="*/ 180975 w 504825"/>
                <a:gd name="connsiteY1" fmla="*/ 269081 h 526256"/>
                <a:gd name="connsiteX2" fmla="*/ 154781 w 504825"/>
                <a:gd name="connsiteY2" fmla="*/ 221456 h 526256"/>
                <a:gd name="connsiteX3" fmla="*/ 114300 w 504825"/>
                <a:gd name="connsiteY3" fmla="*/ 173831 h 526256"/>
                <a:gd name="connsiteX4" fmla="*/ 0 w 504825"/>
                <a:gd name="connsiteY4" fmla="*/ 50006 h 526256"/>
                <a:gd name="connsiteX5" fmla="*/ 45244 w 504825"/>
                <a:gd name="connsiteY5" fmla="*/ 0 h 526256"/>
                <a:gd name="connsiteX6" fmla="*/ 190500 w 504825"/>
                <a:gd name="connsiteY6" fmla="*/ 66675 h 526256"/>
                <a:gd name="connsiteX7" fmla="*/ 273844 w 504825"/>
                <a:gd name="connsiteY7" fmla="*/ 107156 h 526256"/>
                <a:gd name="connsiteX8" fmla="*/ 357187 w 504825"/>
                <a:gd name="connsiteY8" fmla="*/ 157163 h 526256"/>
                <a:gd name="connsiteX9" fmla="*/ 433387 w 504825"/>
                <a:gd name="connsiteY9" fmla="*/ 209550 h 526256"/>
                <a:gd name="connsiteX10" fmla="*/ 471487 w 504825"/>
                <a:gd name="connsiteY10" fmla="*/ 238125 h 526256"/>
                <a:gd name="connsiteX11" fmla="*/ 488156 w 504825"/>
                <a:gd name="connsiteY11" fmla="*/ 254794 h 526256"/>
                <a:gd name="connsiteX12" fmla="*/ 495300 w 504825"/>
                <a:gd name="connsiteY12" fmla="*/ 273844 h 526256"/>
                <a:gd name="connsiteX13" fmla="*/ 502444 w 504825"/>
                <a:gd name="connsiteY13" fmla="*/ 302419 h 526256"/>
                <a:gd name="connsiteX14" fmla="*/ 504825 w 504825"/>
                <a:gd name="connsiteY14" fmla="*/ 354806 h 526256"/>
                <a:gd name="connsiteX15" fmla="*/ 497681 w 504825"/>
                <a:gd name="connsiteY15" fmla="*/ 419100 h 526256"/>
                <a:gd name="connsiteX16" fmla="*/ 481012 w 504825"/>
                <a:gd name="connsiteY16" fmla="*/ 469106 h 526256"/>
                <a:gd name="connsiteX17" fmla="*/ 457200 w 504825"/>
                <a:gd name="connsiteY17" fmla="*/ 502444 h 526256"/>
                <a:gd name="connsiteX18" fmla="*/ 438150 w 504825"/>
                <a:gd name="connsiteY18" fmla="*/ 519113 h 526256"/>
                <a:gd name="connsiteX19" fmla="*/ 423862 w 504825"/>
                <a:gd name="connsiteY19" fmla="*/ 523875 h 526256"/>
                <a:gd name="connsiteX20" fmla="*/ 407194 w 504825"/>
                <a:gd name="connsiteY20" fmla="*/ 526256 h 526256"/>
                <a:gd name="connsiteX21" fmla="*/ 369094 w 504825"/>
                <a:gd name="connsiteY21" fmla="*/ 521494 h 526256"/>
                <a:gd name="connsiteX22" fmla="*/ 328612 w 504825"/>
                <a:gd name="connsiteY22" fmla="*/ 504825 h 526256"/>
                <a:gd name="connsiteX23" fmla="*/ 295275 w 504825"/>
                <a:gd name="connsiteY23" fmla="*/ 476250 h 526256"/>
                <a:gd name="connsiteX24" fmla="*/ 254794 w 504825"/>
                <a:gd name="connsiteY24" fmla="*/ 411956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04825" h="526256">
                  <a:moveTo>
                    <a:pt x="254794" y="411956"/>
                  </a:moveTo>
                  <a:lnTo>
                    <a:pt x="180975" y="269081"/>
                  </a:lnTo>
                  <a:lnTo>
                    <a:pt x="154781" y="221456"/>
                  </a:lnTo>
                  <a:lnTo>
                    <a:pt x="114300" y="173831"/>
                  </a:lnTo>
                  <a:lnTo>
                    <a:pt x="0" y="50006"/>
                  </a:lnTo>
                  <a:lnTo>
                    <a:pt x="45244" y="0"/>
                  </a:lnTo>
                  <a:lnTo>
                    <a:pt x="190500" y="66675"/>
                  </a:lnTo>
                  <a:lnTo>
                    <a:pt x="273844" y="107156"/>
                  </a:lnTo>
                  <a:lnTo>
                    <a:pt x="357187" y="157163"/>
                  </a:lnTo>
                  <a:lnTo>
                    <a:pt x="433387" y="209550"/>
                  </a:lnTo>
                  <a:lnTo>
                    <a:pt x="471487" y="238125"/>
                  </a:lnTo>
                  <a:lnTo>
                    <a:pt x="488156" y="254794"/>
                  </a:lnTo>
                  <a:lnTo>
                    <a:pt x="495300" y="273844"/>
                  </a:lnTo>
                  <a:lnTo>
                    <a:pt x="502444" y="302419"/>
                  </a:lnTo>
                  <a:lnTo>
                    <a:pt x="504825" y="354806"/>
                  </a:lnTo>
                  <a:lnTo>
                    <a:pt x="497681" y="419100"/>
                  </a:lnTo>
                  <a:lnTo>
                    <a:pt x="481012" y="469106"/>
                  </a:lnTo>
                  <a:lnTo>
                    <a:pt x="457200" y="502444"/>
                  </a:lnTo>
                  <a:lnTo>
                    <a:pt x="438150" y="519113"/>
                  </a:lnTo>
                  <a:lnTo>
                    <a:pt x="423862" y="523875"/>
                  </a:lnTo>
                  <a:lnTo>
                    <a:pt x="407194" y="526256"/>
                  </a:lnTo>
                  <a:lnTo>
                    <a:pt x="369094" y="521494"/>
                  </a:lnTo>
                  <a:lnTo>
                    <a:pt x="328612" y="504825"/>
                  </a:lnTo>
                  <a:lnTo>
                    <a:pt x="295275" y="476250"/>
                  </a:lnTo>
                  <a:lnTo>
                    <a:pt x="254794" y="411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25A96B9C-5581-4D6C-A1EF-F034E809919C}"/>
                </a:ext>
              </a:extLst>
            </p:cNvPr>
            <p:cNvSpPr/>
            <p:nvPr/>
          </p:nvSpPr>
          <p:spPr>
            <a:xfrm>
              <a:off x="5199063" y="1665288"/>
              <a:ext cx="1687512" cy="381000"/>
            </a:xfrm>
            <a:custGeom>
              <a:avLst/>
              <a:gdLst>
                <a:gd name="connsiteX0" fmla="*/ 1135856 w 1688306"/>
                <a:gd name="connsiteY0" fmla="*/ 269081 h 381000"/>
                <a:gd name="connsiteX1" fmla="*/ 962025 w 1688306"/>
                <a:gd name="connsiteY1" fmla="*/ 283369 h 381000"/>
                <a:gd name="connsiteX2" fmla="*/ 852487 w 1688306"/>
                <a:gd name="connsiteY2" fmla="*/ 300037 h 381000"/>
                <a:gd name="connsiteX3" fmla="*/ 773906 w 1688306"/>
                <a:gd name="connsiteY3" fmla="*/ 316706 h 381000"/>
                <a:gd name="connsiteX4" fmla="*/ 533400 w 1688306"/>
                <a:gd name="connsiteY4" fmla="*/ 333375 h 381000"/>
                <a:gd name="connsiteX5" fmla="*/ 221456 w 1688306"/>
                <a:gd name="connsiteY5" fmla="*/ 376237 h 381000"/>
                <a:gd name="connsiteX6" fmla="*/ 188119 w 1688306"/>
                <a:gd name="connsiteY6" fmla="*/ 381000 h 381000"/>
                <a:gd name="connsiteX7" fmla="*/ 171450 w 1688306"/>
                <a:gd name="connsiteY7" fmla="*/ 378619 h 381000"/>
                <a:gd name="connsiteX8" fmla="*/ 147637 w 1688306"/>
                <a:gd name="connsiteY8" fmla="*/ 371475 h 381000"/>
                <a:gd name="connsiteX9" fmla="*/ 0 w 1688306"/>
                <a:gd name="connsiteY9" fmla="*/ 297656 h 381000"/>
                <a:gd name="connsiteX10" fmla="*/ 88106 w 1688306"/>
                <a:gd name="connsiteY10" fmla="*/ 180975 h 381000"/>
                <a:gd name="connsiteX11" fmla="*/ 230981 w 1688306"/>
                <a:gd name="connsiteY11" fmla="*/ 223837 h 381000"/>
                <a:gd name="connsiteX12" fmla="*/ 252412 w 1688306"/>
                <a:gd name="connsiteY12" fmla="*/ 223837 h 381000"/>
                <a:gd name="connsiteX13" fmla="*/ 488156 w 1688306"/>
                <a:gd name="connsiteY13" fmla="*/ 188119 h 381000"/>
                <a:gd name="connsiteX14" fmla="*/ 752475 w 1688306"/>
                <a:gd name="connsiteY14" fmla="*/ 150019 h 381000"/>
                <a:gd name="connsiteX15" fmla="*/ 1133475 w 1688306"/>
                <a:gd name="connsiteY15" fmla="*/ 92869 h 381000"/>
                <a:gd name="connsiteX16" fmla="*/ 1171575 w 1688306"/>
                <a:gd name="connsiteY16" fmla="*/ 85725 h 381000"/>
                <a:gd name="connsiteX17" fmla="*/ 1240631 w 1688306"/>
                <a:gd name="connsiteY17" fmla="*/ 61912 h 381000"/>
                <a:gd name="connsiteX18" fmla="*/ 1302544 w 1688306"/>
                <a:gd name="connsiteY18" fmla="*/ 35719 h 381000"/>
                <a:gd name="connsiteX19" fmla="*/ 1340644 w 1688306"/>
                <a:gd name="connsiteY19" fmla="*/ 16669 h 381000"/>
                <a:gd name="connsiteX20" fmla="*/ 1388269 w 1688306"/>
                <a:gd name="connsiteY20" fmla="*/ 4762 h 381000"/>
                <a:gd name="connsiteX21" fmla="*/ 1450181 w 1688306"/>
                <a:gd name="connsiteY21" fmla="*/ 0 h 381000"/>
                <a:gd name="connsiteX22" fmla="*/ 1502569 w 1688306"/>
                <a:gd name="connsiteY22" fmla="*/ 7144 h 381000"/>
                <a:gd name="connsiteX23" fmla="*/ 1569244 w 1688306"/>
                <a:gd name="connsiteY23" fmla="*/ 28575 h 381000"/>
                <a:gd name="connsiteX24" fmla="*/ 1619250 w 1688306"/>
                <a:gd name="connsiteY24" fmla="*/ 50006 h 381000"/>
                <a:gd name="connsiteX25" fmla="*/ 1652587 w 1688306"/>
                <a:gd name="connsiteY25" fmla="*/ 64294 h 381000"/>
                <a:gd name="connsiteX26" fmla="*/ 1674019 w 1688306"/>
                <a:gd name="connsiteY26" fmla="*/ 80962 h 381000"/>
                <a:gd name="connsiteX27" fmla="*/ 1683544 w 1688306"/>
                <a:gd name="connsiteY27" fmla="*/ 97631 h 381000"/>
                <a:gd name="connsiteX28" fmla="*/ 1688306 w 1688306"/>
                <a:gd name="connsiteY28" fmla="*/ 116681 h 381000"/>
                <a:gd name="connsiteX29" fmla="*/ 1681162 w 1688306"/>
                <a:gd name="connsiteY29" fmla="*/ 142875 h 381000"/>
                <a:gd name="connsiteX30" fmla="*/ 1666875 w 1688306"/>
                <a:gd name="connsiteY30" fmla="*/ 169069 h 381000"/>
                <a:gd name="connsiteX31" fmla="*/ 1635919 w 1688306"/>
                <a:gd name="connsiteY31" fmla="*/ 185737 h 381000"/>
                <a:gd name="connsiteX32" fmla="*/ 1583531 w 1688306"/>
                <a:gd name="connsiteY32" fmla="*/ 202406 h 381000"/>
                <a:gd name="connsiteX33" fmla="*/ 1438275 w 1688306"/>
                <a:gd name="connsiteY33" fmla="*/ 228600 h 381000"/>
                <a:gd name="connsiteX34" fmla="*/ 1276350 w 1688306"/>
                <a:gd name="connsiteY34" fmla="*/ 254794 h 381000"/>
                <a:gd name="connsiteX35" fmla="*/ 1190625 w 1688306"/>
                <a:gd name="connsiteY35" fmla="*/ 269081 h 381000"/>
                <a:gd name="connsiteX36" fmla="*/ 1135856 w 1688306"/>
                <a:gd name="connsiteY36" fmla="*/ 26908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88306" h="381000">
                  <a:moveTo>
                    <a:pt x="1135856" y="269081"/>
                  </a:moveTo>
                  <a:lnTo>
                    <a:pt x="962025" y="283369"/>
                  </a:lnTo>
                  <a:lnTo>
                    <a:pt x="852487" y="300037"/>
                  </a:lnTo>
                  <a:lnTo>
                    <a:pt x="773906" y="316706"/>
                  </a:lnTo>
                  <a:lnTo>
                    <a:pt x="533400" y="333375"/>
                  </a:lnTo>
                  <a:lnTo>
                    <a:pt x="221456" y="376237"/>
                  </a:lnTo>
                  <a:lnTo>
                    <a:pt x="188119" y="381000"/>
                  </a:lnTo>
                  <a:lnTo>
                    <a:pt x="171450" y="378619"/>
                  </a:lnTo>
                  <a:lnTo>
                    <a:pt x="147637" y="371475"/>
                  </a:lnTo>
                  <a:lnTo>
                    <a:pt x="0" y="297656"/>
                  </a:lnTo>
                  <a:lnTo>
                    <a:pt x="88106" y="180975"/>
                  </a:lnTo>
                  <a:lnTo>
                    <a:pt x="230981" y="223837"/>
                  </a:lnTo>
                  <a:lnTo>
                    <a:pt x="252412" y="223837"/>
                  </a:lnTo>
                  <a:lnTo>
                    <a:pt x="488156" y="188119"/>
                  </a:lnTo>
                  <a:lnTo>
                    <a:pt x="752475" y="150019"/>
                  </a:lnTo>
                  <a:lnTo>
                    <a:pt x="1133475" y="92869"/>
                  </a:lnTo>
                  <a:lnTo>
                    <a:pt x="1171575" y="85725"/>
                  </a:lnTo>
                  <a:lnTo>
                    <a:pt x="1240631" y="61912"/>
                  </a:lnTo>
                  <a:lnTo>
                    <a:pt x="1302544" y="35719"/>
                  </a:lnTo>
                  <a:lnTo>
                    <a:pt x="1340644" y="16669"/>
                  </a:lnTo>
                  <a:lnTo>
                    <a:pt x="1388269" y="4762"/>
                  </a:lnTo>
                  <a:lnTo>
                    <a:pt x="1450181" y="0"/>
                  </a:lnTo>
                  <a:lnTo>
                    <a:pt x="1502569" y="7144"/>
                  </a:lnTo>
                  <a:lnTo>
                    <a:pt x="1569244" y="28575"/>
                  </a:lnTo>
                  <a:lnTo>
                    <a:pt x="1619250" y="50006"/>
                  </a:lnTo>
                  <a:lnTo>
                    <a:pt x="1652587" y="64294"/>
                  </a:lnTo>
                  <a:lnTo>
                    <a:pt x="1674019" y="80962"/>
                  </a:lnTo>
                  <a:lnTo>
                    <a:pt x="1683544" y="97631"/>
                  </a:lnTo>
                  <a:lnTo>
                    <a:pt x="1688306" y="116681"/>
                  </a:lnTo>
                  <a:lnTo>
                    <a:pt x="1681162" y="142875"/>
                  </a:lnTo>
                  <a:lnTo>
                    <a:pt x="1666875" y="169069"/>
                  </a:lnTo>
                  <a:lnTo>
                    <a:pt x="1635919" y="185737"/>
                  </a:lnTo>
                  <a:lnTo>
                    <a:pt x="1583531" y="202406"/>
                  </a:lnTo>
                  <a:lnTo>
                    <a:pt x="1438275" y="228600"/>
                  </a:lnTo>
                  <a:lnTo>
                    <a:pt x="1276350" y="254794"/>
                  </a:lnTo>
                  <a:lnTo>
                    <a:pt x="1190625" y="269081"/>
                  </a:lnTo>
                  <a:lnTo>
                    <a:pt x="1135856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7C07466F-FAB8-4CF9-9BC7-FEB6F1236FF8}"/>
                </a:ext>
              </a:extLst>
            </p:cNvPr>
            <p:cNvSpPr/>
            <p:nvPr/>
          </p:nvSpPr>
          <p:spPr>
            <a:xfrm>
              <a:off x="5448300" y="1928813"/>
              <a:ext cx="647700" cy="669925"/>
            </a:xfrm>
            <a:custGeom>
              <a:avLst/>
              <a:gdLst>
                <a:gd name="connsiteX0" fmla="*/ 445294 w 647700"/>
                <a:gd name="connsiteY0" fmla="*/ 366712 h 669131"/>
                <a:gd name="connsiteX1" fmla="*/ 261938 w 647700"/>
                <a:gd name="connsiteY1" fmla="*/ 519112 h 669131"/>
                <a:gd name="connsiteX2" fmla="*/ 150019 w 647700"/>
                <a:gd name="connsiteY2" fmla="*/ 604837 h 669131"/>
                <a:gd name="connsiteX3" fmla="*/ 76200 w 647700"/>
                <a:gd name="connsiteY3" fmla="*/ 654843 h 669131"/>
                <a:gd name="connsiteX4" fmla="*/ 57150 w 647700"/>
                <a:gd name="connsiteY4" fmla="*/ 664368 h 669131"/>
                <a:gd name="connsiteX5" fmla="*/ 35719 w 647700"/>
                <a:gd name="connsiteY5" fmla="*/ 669131 h 669131"/>
                <a:gd name="connsiteX6" fmla="*/ 19050 w 647700"/>
                <a:gd name="connsiteY6" fmla="*/ 669131 h 669131"/>
                <a:gd name="connsiteX7" fmla="*/ 4763 w 647700"/>
                <a:gd name="connsiteY7" fmla="*/ 661987 h 669131"/>
                <a:gd name="connsiteX8" fmla="*/ 0 w 647700"/>
                <a:gd name="connsiteY8" fmla="*/ 652462 h 669131"/>
                <a:gd name="connsiteX9" fmla="*/ 0 w 647700"/>
                <a:gd name="connsiteY9" fmla="*/ 628650 h 669131"/>
                <a:gd name="connsiteX10" fmla="*/ 11906 w 647700"/>
                <a:gd name="connsiteY10" fmla="*/ 604837 h 669131"/>
                <a:gd name="connsiteX11" fmla="*/ 61913 w 647700"/>
                <a:gd name="connsiteY11" fmla="*/ 554831 h 669131"/>
                <a:gd name="connsiteX12" fmla="*/ 121444 w 647700"/>
                <a:gd name="connsiteY12" fmla="*/ 488156 h 669131"/>
                <a:gd name="connsiteX13" fmla="*/ 166688 w 647700"/>
                <a:gd name="connsiteY13" fmla="*/ 438150 h 669131"/>
                <a:gd name="connsiteX14" fmla="*/ 197644 w 647700"/>
                <a:gd name="connsiteY14" fmla="*/ 397668 h 669131"/>
                <a:gd name="connsiteX15" fmla="*/ 233363 w 647700"/>
                <a:gd name="connsiteY15" fmla="*/ 345281 h 669131"/>
                <a:gd name="connsiteX16" fmla="*/ 269081 w 647700"/>
                <a:gd name="connsiteY16" fmla="*/ 283368 h 669131"/>
                <a:gd name="connsiteX17" fmla="*/ 285750 w 647700"/>
                <a:gd name="connsiteY17" fmla="*/ 245268 h 669131"/>
                <a:gd name="connsiteX18" fmla="*/ 295275 w 647700"/>
                <a:gd name="connsiteY18" fmla="*/ 211931 h 669131"/>
                <a:gd name="connsiteX19" fmla="*/ 297656 w 647700"/>
                <a:gd name="connsiteY19" fmla="*/ 190500 h 669131"/>
                <a:gd name="connsiteX20" fmla="*/ 300038 w 647700"/>
                <a:gd name="connsiteY20" fmla="*/ 161925 h 669131"/>
                <a:gd name="connsiteX21" fmla="*/ 295275 w 647700"/>
                <a:gd name="connsiteY21" fmla="*/ 138112 h 669131"/>
                <a:gd name="connsiteX22" fmla="*/ 283369 w 647700"/>
                <a:gd name="connsiteY22" fmla="*/ 109537 h 669131"/>
                <a:gd name="connsiteX23" fmla="*/ 228600 w 647700"/>
                <a:gd name="connsiteY23" fmla="*/ 26193 h 669131"/>
                <a:gd name="connsiteX24" fmla="*/ 511969 w 647700"/>
                <a:gd name="connsiteY24" fmla="*/ 0 h 669131"/>
                <a:gd name="connsiteX25" fmla="*/ 597694 w 647700"/>
                <a:gd name="connsiteY25" fmla="*/ 95250 h 669131"/>
                <a:gd name="connsiteX26" fmla="*/ 638175 w 647700"/>
                <a:gd name="connsiteY26" fmla="*/ 140493 h 669131"/>
                <a:gd name="connsiteX27" fmla="*/ 645319 w 647700"/>
                <a:gd name="connsiteY27" fmla="*/ 159543 h 669131"/>
                <a:gd name="connsiteX28" fmla="*/ 647700 w 647700"/>
                <a:gd name="connsiteY28" fmla="*/ 178593 h 669131"/>
                <a:gd name="connsiteX29" fmla="*/ 642938 w 647700"/>
                <a:gd name="connsiteY29" fmla="*/ 192881 h 669131"/>
                <a:gd name="connsiteX30" fmla="*/ 628650 w 647700"/>
                <a:gd name="connsiteY30" fmla="*/ 209550 h 669131"/>
                <a:gd name="connsiteX31" fmla="*/ 583406 w 647700"/>
                <a:gd name="connsiteY31" fmla="*/ 235743 h 669131"/>
                <a:gd name="connsiteX32" fmla="*/ 445294 w 647700"/>
                <a:gd name="connsiteY32" fmla="*/ 366712 h 669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647700" h="669131">
                  <a:moveTo>
                    <a:pt x="445294" y="366712"/>
                  </a:moveTo>
                  <a:lnTo>
                    <a:pt x="261938" y="519112"/>
                  </a:lnTo>
                  <a:lnTo>
                    <a:pt x="150019" y="604837"/>
                  </a:lnTo>
                  <a:lnTo>
                    <a:pt x="76200" y="654843"/>
                  </a:lnTo>
                  <a:lnTo>
                    <a:pt x="57150" y="664368"/>
                  </a:lnTo>
                  <a:lnTo>
                    <a:pt x="35719" y="669131"/>
                  </a:lnTo>
                  <a:lnTo>
                    <a:pt x="19050" y="669131"/>
                  </a:lnTo>
                  <a:lnTo>
                    <a:pt x="4763" y="661987"/>
                  </a:lnTo>
                  <a:lnTo>
                    <a:pt x="0" y="652462"/>
                  </a:lnTo>
                  <a:lnTo>
                    <a:pt x="0" y="628650"/>
                  </a:lnTo>
                  <a:lnTo>
                    <a:pt x="11906" y="604837"/>
                  </a:lnTo>
                  <a:lnTo>
                    <a:pt x="61913" y="554831"/>
                  </a:lnTo>
                  <a:lnTo>
                    <a:pt x="121444" y="488156"/>
                  </a:lnTo>
                  <a:lnTo>
                    <a:pt x="166688" y="438150"/>
                  </a:lnTo>
                  <a:lnTo>
                    <a:pt x="197644" y="397668"/>
                  </a:lnTo>
                  <a:lnTo>
                    <a:pt x="233363" y="345281"/>
                  </a:lnTo>
                  <a:lnTo>
                    <a:pt x="269081" y="283368"/>
                  </a:lnTo>
                  <a:lnTo>
                    <a:pt x="285750" y="245268"/>
                  </a:lnTo>
                  <a:lnTo>
                    <a:pt x="295275" y="211931"/>
                  </a:lnTo>
                  <a:lnTo>
                    <a:pt x="297656" y="190500"/>
                  </a:lnTo>
                  <a:lnTo>
                    <a:pt x="300038" y="161925"/>
                  </a:lnTo>
                  <a:lnTo>
                    <a:pt x="295275" y="138112"/>
                  </a:lnTo>
                  <a:lnTo>
                    <a:pt x="283369" y="109537"/>
                  </a:lnTo>
                  <a:lnTo>
                    <a:pt x="228600" y="26193"/>
                  </a:lnTo>
                  <a:lnTo>
                    <a:pt x="511969" y="0"/>
                  </a:lnTo>
                  <a:lnTo>
                    <a:pt x="597694" y="95250"/>
                  </a:lnTo>
                  <a:lnTo>
                    <a:pt x="638175" y="140493"/>
                  </a:lnTo>
                  <a:lnTo>
                    <a:pt x="645319" y="159543"/>
                  </a:lnTo>
                  <a:lnTo>
                    <a:pt x="647700" y="178593"/>
                  </a:lnTo>
                  <a:lnTo>
                    <a:pt x="642938" y="192881"/>
                  </a:lnTo>
                  <a:lnTo>
                    <a:pt x="628650" y="209550"/>
                  </a:lnTo>
                  <a:lnTo>
                    <a:pt x="583406" y="235743"/>
                  </a:lnTo>
                  <a:lnTo>
                    <a:pt x="445294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1D07B2F0-361D-4DD2-A3CB-834DD04E41ED}"/>
                </a:ext>
              </a:extLst>
            </p:cNvPr>
            <p:cNvSpPr/>
            <p:nvPr/>
          </p:nvSpPr>
          <p:spPr>
            <a:xfrm>
              <a:off x="3181350" y="2649538"/>
              <a:ext cx="1350963" cy="1231900"/>
            </a:xfrm>
            <a:custGeom>
              <a:avLst/>
              <a:gdLst>
                <a:gd name="connsiteX0" fmla="*/ 442913 w 1350169"/>
                <a:gd name="connsiteY0" fmla="*/ 326232 h 1231107"/>
                <a:gd name="connsiteX1" fmla="*/ 47625 w 1350169"/>
                <a:gd name="connsiteY1" fmla="*/ 442913 h 1231107"/>
                <a:gd name="connsiteX2" fmla="*/ 0 w 1350169"/>
                <a:gd name="connsiteY2" fmla="*/ 311944 h 1231107"/>
                <a:gd name="connsiteX3" fmla="*/ 216694 w 1350169"/>
                <a:gd name="connsiteY3" fmla="*/ 252413 h 1231107"/>
                <a:gd name="connsiteX4" fmla="*/ 526256 w 1350169"/>
                <a:gd name="connsiteY4" fmla="*/ 173832 h 1231107"/>
                <a:gd name="connsiteX5" fmla="*/ 859631 w 1350169"/>
                <a:gd name="connsiteY5" fmla="*/ 88107 h 1231107"/>
                <a:gd name="connsiteX6" fmla="*/ 883444 w 1350169"/>
                <a:gd name="connsiteY6" fmla="*/ 76200 h 1231107"/>
                <a:gd name="connsiteX7" fmla="*/ 940594 w 1350169"/>
                <a:gd name="connsiteY7" fmla="*/ 33338 h 1231107"/>
                <a:gd name="connsiteX8" fmla="*/ 981075 w 1350169"/>
                <a:gd name="connsiteY8" fmla="*/ 0 h 1231107"/>
                <a:gd name="connsiteX9" fmla="*/ 990600 w 1350169"/>
                <a:gd name="connsiteY9" fmla="*/ 0 h 1231107"/>
                <a:gd name="connsiteX10" fmla="*/ 1064419 w 1350169"/>
                <a:gd name="connsiteY10" fmla="*/ 30957 h 1231107"/>
                <a:gd name="connsiteX11" fmla="*/ 1150144 w 1350169"/>
                <a:gd name="connsiteY11" fmla="*/ 73819 h 1231107"/>
                <a:gd name="connsiteX12" fmla="*/ 1240631 w 1350169"/>
                <a:gd name="connsiteY12" fmla="*/ 126207 h 1231107"/>
                <a:gd name="connsiteX13" fmla="*/ 1300163 w 1350169"/>
                <a:gd name="connsiteY13" fmla="*/ 166688 h 1231107"/>
                <a:gd name="connsiteX14" fmla="*/ 1333500 w 1350169"/>
                <a:gd name="connsiteY14" fmla="*/ 192882 h 1231107"/>
                <a:gd name="connsiteX15" fmla="*/ 1345406 w 1350169"/>
                <a:gd name="connsiteY15" fmla="*/ 204788 h 1231107"/>
                <a:gd name="connsiteX16" fmla="*/ 1350169 w 1350169"/>
                <a:gd name="connsiteY16" fmla="*/ 216694 h 1231107"/>
                <a:gd name="connsiteX17" fmla="*/ 1350169 w 1350169"/>
                <a:gd name="connsiteY17" fmla="*/ 235744 h 1231107"/>
                <a:gd name="connsiteX18" fmla="*/ 1345406 w 1350169"/>
                <a:gd name="connsiteY18" fmla="*/ 264319 h 1231107"/>
                <a:gd name="connsiteX19" fmla="*/ 1335881 w 1350169"/>
                <a:gd name="connsiteY19" fmla="*/ 288132 h 1231107"/>
                <a:gd name="connsiteX20" fmla="*/ 1302544 w 1350169"/>
                <a:gd name="connsiteY20" fmla="*/ 330994 h 1231107"/>
                <a:gd name="connsiteX21" fmla="*/ 1254919 w 1350169"/>
                <a:gd name="connsiteY21" fmla="*/ 376238 h 1231107"/>
                <a:gd name="connsiteX22" fmla="*/ 1240631 w 1350169"/>
                <a:gd name="connsiteY22" fmla="*/ 495300 h 1231107"/>
                <a:gd name="connsiteX23" fmla="*/ 1221581 w 1350169"/>
                <a:gd name="connsiteY23" fmla="*/ 645319 h 1231107"/>
                <a:gd name="connsiteX24" fmla="*/ 1200150 w 1350169"/>
                <a:gd name="connsiteY24" fmla="*/ 792957 h 1231107"/>
                <a:gd name="connsiteX25" fmla="*/ 1178719 w 1350169"/>
                <a:gd name="connsiteY25" fmla="*/ 1004888 h 1231107"/>
                <a:gd name="connsiteX26" fmla="*/ 1154906 w 1350169"/>
                <a:gd name="connsiteY26" fmla="*/ 1188244 h 1231107"/>
                <a:gd name="connsiteX27" fmla="*/ 1145381 w 1350169"/>
                <a:gd name="connsiteY27" fmla="*/ 1216819 h 1231107"/>
                <a:gd name="connsiteX28" fmla="*/ 1123950 w 1350169"/>
                <a:gd name="connsiteY28" fmla="*/ 1228725 h 1231107"/>
                <a:gd name="connsiteX29" fmla="*/ 1092994 w 1350169"/>
                <a:gd name="connsiteY29" fmla="*/ 1231107 h 1231107"/>
                <a:gd name="connsiteX30" fmla="*/ 1057275 w 1350169"/>
                <a:gd name="connsiteY30" fmla="*/ 1228725 h 1231107"/>
                <a:gd name="connsiteX31" fmla="*/ 1026319 w 1350169"/>
                <a:gd name="connsiteY31" fmla="*/ 1219200 h 1231107"/>
                <a:gd name="connsiteX32" fmla="*/ 1002506 w 1350169"/>
                <a:gd name="connsiteY32" fmla="*/ 1212057 h 1231107"/>
                <a:gd name="connsiteX33" fmla="*/ 981075 w 1350169"/>
                <a:gd name="connsiteY33" fmla="*/ 1207294 h 1231107"/>
                <a:gd name="connsiteX34" fmla="*/ 983456 w 1350169"/>
                <a:gd name="connsiteY34" fmla="*/ 1057275 h 1231107"/>
                <a:gd name="connsiteX35" fmla="*/ 1004888 w 1350169"/>
                <a:gd name="connsiteY35" fmla="*/ 619125 h 1231107"/>
                <a:gd name="connsiteX36" fmla="*/ 1028700 w 1350169"/>
                <a:gd name="connsiteY36" fmla="*/ 550069 h 1231107"/>
                <a:gd name="connsiteX37" fmla="*/ 1026319 w 1350169"/>
                <a:gd name="connsiteY37" fmla="*/ 411957 h 1231107"/>
                <a:gd name="connsiteX38" fmla="*/ 1019175 w 1350169"/>
                <a:gd name="connsiteY38" fmla="*/ 288132 h 1231107"/>
                <a:gd name="connsiteX39" fmla="*/ 1004888 w 1350169"/>
                <a:gd name="connsiteY39" fmla="*/ 233363 h 1231107"/>
                <a:gd name="connsiteX40" fmla="*/ 988219 w 1350169"/>
                <a:gd name="connsiteY40" fmla="*/ 207169 h 1231107"/>
                <a:gd name="connsiteX41" fmla="*/ 971550 w 1350169"/>
                <a:gd name="connsiteY41" fmla="*/ 195263 h 1231107"/>
                <a:gd name="connsiteX42" fmla="*/ 952500 w 1350169"/>
                <a:gd name="connsiteY42" fmla="*/ 195263 h 1231107"/>
                <a:gd name="connsiteX43" fmla="*/ 921544 w 1350169"/>
                <a:gd name="connsiteY43" fmla="*/ 195263 h 1231107"/>
                <a:gd name="connsiteX44" fmla="*/ 833438 w 1350169"/>
                <a:gd name="connsiteY44" fmla="*/ 221457 h 1231107"/>
                <a:gd name="connsiteX45" fmla="*/ 442913 w 1350169"/>
                <a:gd name="connsiteY45" fmla="*/ 326232 h 12311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350169" h="1231107">
                  <a:moveTo>
                    <a:pt x="442913" y="326232"/>
                  </a:moveTo>
                  <a:lnTo>
                    <a:pt x="47625" y="442913"/>
                  </a:lnTo>
                  <a:lnTo>
                    <a:pt x="0" y="311944"/>
                  </a:lnTo>
                  <a:lnTo>
                    <a:pt x="216694" y="252413"/>
                  </a:lnTo>
                  <a:lnTo>
                    <a:pt x="526256" y="173832"/>
                  </a:lnTo>
                  <a:lnTo>
                    <a:pt x="859631" y="88107"/>
                  </a:lnTo>
                  <a:lnTo>
                    <a:pt x="883444" y="76200"/>
                  </a:lnTo>
                  <a:lnTo>
                    <a:pt x="940594" y="33338"/>
                  </a:lnTo>
                  <a:lnTo>
                    <a:pt x="981075" y="0"/>
                  </a:lnTo>
                  <a:lnTo>
                    <a:pt x="990600" y="0"/>
                  </a:lnTo>
                  <a:lnTo>
                    <a:pt x="1064419" y="30957"/>
                  </a:lnTo>
                  <a:lnTo>
                    <a:pt x="1150144" y="73819"/>
                  </a:lnTo>
                  <a:lnTo>
                    <a:pt x="1240631" y="126207"/>
                  </a:lnTo>
                  <a:lnTo>
                    <a:pt x="1300163" y="166688"/>
                  </a:lnTo>
                  <a:lnTo>
                    <a:pt x="1333500" y="192882"/>
                  </a:lnTo>
                  <a:lnTo>
                    <a:pt x="1345406" y="204788"/>
                  </a:lnTo>
                  <a:lnTo>
                    <a:pt x="1350169" y="216694"/>
                  </a:lnTo>
                  <a:lnTo>
                    <a:pt x="1350169" y="235744"/>
                  </a:lnTo>
                  <a:lnTo>
                    <a:pt x="1345406" y="264319"/>
                  </a:lnTo>
                  <a:lnTo>
                    <a:pt x="1335881" y="288132"/>
                  </a:lnTo>
                  <a:lnTo>
                    <a:pt x="1302544" y="330994"/>
                  </a:lnTo>
                  <a:lnTo>
                    <a:pt x="1254919" y="376238"/>
                  </a:lnTo>
                  <a:lnTo>
                    <a:pt x="1240631" y="495300"/>
                  </a:lnTo>
                  <a:lnTo>
                    <a:pt x="1221581" y="645319"/>
                  </a:lnTo>
                  <a:lnTo>
                    <a:pt x="1200150" y="792957"/>
                  </a:lnTo>
                  <a:lnTo>
                    <a:pt x="1178719" y="1004888"/>
                  </a:lnTo>
                  <a:lnTo>
                    <a:pt x="1154906" y="1188244"/>
                  </a:lnTo>
                  <a:lnTo>
                    <a:pt x="1145381" y="1216819"/>
                  </a:lnTo>
                  <a:lnTo>
                    <a:pt x="1123950" y="1228725"/>
                  </a:lnTo>
                  <a:lnTo>
                    <a:pt x="1092994" y="1231107"/>
                  </a:lnTo>
                  <a:lnTo>
                    <a:pt x="1057275" y="1228725"/>
                  </a:lnTo>
                  <a:lnTo>
                    <a:pt x="1026319" y="1219200"/>
                  </a:lnTo>
                  <a:lnTo>
                    <a:pt x="1002506" y="1212057"/>
                  </a:lnTo>
                  <a:lnTo>
                    <a:pt x="981075" y="1207294"/>
                  </a:lnTo>
                  <a:cubicBezTo>
                    <a:pt x="981869" y="1157288"/>
                    <a:pt x="982662" y="1107281"/>
                    <a:pt x="983456" y="1057275"/>
                  </a:cubicBezTo>
                  <a:lnTo>
                    <a:pt x="1004888" y="619125"/>
                  </a:lnTo>
                  <a:lnTo>
                    <a:pt x="1028700" y="550069"/>
                  </a:lnTo>
                  <a:cubicBezTo>
                    <a:pt x="1027906" y="504032"/>
                    <a:pt x="1027113" y="457994"/>
                    <a:pt x="1026319" y="411957"/>
                  </a:cubicBezTo>
                  <a:lnTo>
                    <a:pt x="1019175" y="288132"/>
                  </a:lnTo>
                  <a:lnTo>
                    <a:pt x="1004888" y="233363"/>
                  </a:lnTo>
                  <a:lnTo>
                    <a:pt x="988219" y="207169"/>
                  </a:lnTo>
                  <a:lnTo>
                    <a:pt x="971550" y="195263"/>
                  </a:lnTo>
                  <a:lnTo>
                    <a:pt x="952500" y="195263"/>
                  </a:lnTo>
                  <a:lnTo>
                    <a:pt x="921544" y="195263"/>
                  </a:lnTo>
                  <a:lnTo>
                    <a:pt x="833438" y="221457"/>
                  </a:lnTo>
                  <a:lnTo>
                    <a:pt x="442913" y="326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9FCA870-67D4-4A49-80EF-060DDB03CBA5}"/>
                </a:ext>
              </a:extLst>
            </p:cNvPr>
            <p:cNvSpPr/>
            <p:nvPr/>
          </p:nvSpPr>
          <p:spPr>
            <a:xfrm>
              <a:off x="3241675" y="3144838"/>
              <a:ext cx="1016000" cy="390525"/>
            </a:xfrm>
            <a:custGeom>
              <a:avLst/>
              <a:gdLst>
                <a:gd name="connsiteX0" fmla="*/ 421482 w 1016794"/>
                <a:gd name="connsiteY0" fmla="*/ 278607 h 390525"/>
                <a:gd name="connsiteX1" fmla="*/ 2382 w 1016794"/>
                <a:gd name="connsiteY1" fmla="*/ 390525 h 390525"/>
                <a:gd name="connsiteX2" fmla="*/ 0 w 1016794"/>
                <a:gd name="connsiteY2" fmla="*/ 252413 h 390525"/>
                <a:gd name="connsiteX3" fmla="*/ 390525 w 1016794"/>
                <a:gd name="connsiteY3" fmla="*/ 157163 h 390525"/>
                <a:gd name="connsiteX4" fmla="*/ 831057 w 1016794"/>
                <a:gd name="connsiteY4" fmla="*/ 47625 h 390525"/>
                <a:gd name="connsiteX5" fmla="*/ 1009650 w 1016794"/>
                <a:gd name="connsiteY5" fmla="*/ 0 h 390525"/>
                <a:gd name="connsiteX6" fmla="*/ 1016794 w 1016794"/>
                <a:gd name="connsiteY6" fmla="*/ 135732 h 390525"/>
                <a:gd name="connsiteX7" fmla="*/ 709613 w 1016794"/>
                <a:gd name="connsiteY7" fmla="*/ 207169 h 390525"/>
                <a:gd name="connsiteX8" fmla="*/ 421482 w 1016794"/>
                <a:gd name="connsiteY8" fmla="*/ 278607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16794" h="390525">
                  <a:moveTo>
                    <a:pt x="421482" y="278607"/>
                  </a:moveTo>
                  <a:lnTo>
                    <a:pt x="2382" y="390525"/>
                  </a:lnTo>
                  <a:lnTo>
                    <a:pt x="0" y="252413"/>
                  </a:lnTo>
                  <a:lnTo>
                    <a:pt x="390525" y="157163"/>
                  </a:lnTo>
                  <a:lnTo>
                    <a:pt x="831057" y="47625"/>
                  </a:lnTo>
                  <a:lnTo>
                    <a:pt x="1009650" y="0"/>
                  </a:lnTo>
                  <a:lnTo>
                    <a:pt x="1016794" y="135732"/>
                  </a:lnTo>
                  <a:lnTo>
                    <a:pt x="709613" y="207169"/>
                  </a:lnTo>
                  <a:lnTo>
                    <a:pt x="421482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8A8983FC-C7F1-4F4D-B59A-670CABE769E4}"/>
                </a:ext>
              </a:extLst>
            </p:cNvPr>
            <p:cNvSpPr/>
            <p:nvPr/>
          </p:nvSpPr>
          <p:spPr>
            <a:xfrm>
              <a:off x="3236913" y="3668713"/>
              <a:ext cx="971550" cy="379412"/>
            </a:xfrm>
            <a:custGeom>
              <a:avLst/>
              <a:gdLst>
                <a:gd name="connsiteX0" fmla="*/ 361950 w 971550"/>
                <a:gd name="connsiteY0" fmla="*/ 278607 h 378619"/>
                <a:gd name="connsiteX1" fmla="*/ 0 w 971550"/>
                <a:gd name="connsiteY1" fmla="*/ 378619 h 378619"/>
                <a:gd name="connsiteX2" fmla="*/ 0 w 971550"/>
                <a:gd name="connsiteY2" fmla="*/ 245269 h 378619"/>
                <a:gd name="connsiteX3" fmla="*/ 285750 w 971550"/>
                <a:gd name="connsiteY3" fmla="*/ 161925 h 378619"/>
                <a:gd name="connsiteX4" fmla="*/ 621506 w 971550"/>
                <a:gd name="connsiteY4" fmla="*/ 69057 h 378619"/>
                <a:gd name="connsiteX5" fmla="*/ 714375 w 971550"/>
                <a:gd name="connsiteY5" fmla="*/ 45244 h 378619"/>
                <a:gd name="connsiteX6" fmla="*/ 800100 w 971550"/>
                <a:gd name="connsiteY6" fmla="*/ 28575 h 378619"/>
                <a:gd name="connsiteX7" fmla="*/ 883444 w 971550"/>
                <a:gd name="connsiteY7" fmla="*/ 11907 h 378619"/>
                <a:gd name="connsiteX8" fmla="*/ 971550 w 971550"/>
                <a:gd name="connsiteY8" fmla="*/ 0 h 378619"/>
                <a:gd name="connsiteX9" fmla="*/ 966787 w 971550"/>
                <a:gd name="connsiteY9" fmla="*/ 188119 h 378619"/>
                <a:gd name="connsiteX10" fmla="*/ 928687 w 971550"/>
                <a:gd name="connsiteY10" fmla="*/ 188119 h 378619"/>
                <a:gd name="connsiteX11" fmla="*/ 809625 w 971550"/>
                <a:gd name="connsiteY11" fmla="*/ 180975 h 378619"/>
                <a:gd name="connsiteX12" fmla="*/ 740569 w 971550"/>
                <a:gd name="connsiteY12" fmla="*/ 183357 h 378619"/>
                <a:gd name="connsiteX13" fmla="*/ 676275 w 971550"/>
                <a:gd name="connsiteY13" fmla="*/ 197644 h 378619"/>
                <a:gd name="connsiteX14" fmla="*/ 361950 w 971550"/>
                <a:gd name="connsiteY14" fmla="*/ 278607 h 378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971550" h="378619">
                  <a:moveTo>
                    <a:pt x="361950" y="278607"/>
                  </a:moveTo>
                  <a:lnTo>
                    <a:pt x="0" y="378619"/>
                  </a:lnTo>
                  <a:lnTo>
                    <a:pt x="0" y="245269"/>
                  </a:lnTo>
                  <a:lnTo>
                    <a:pt x="285750" y="161925"/>
                  </a:lnTo>
                  <a:lnTo>
                    <a:pt x="621506" y="69057"/>
                  </a:lnTo>
                  <a:lnTo>
                    <a:pt x="714375" y="45244"/>
                  </a:lnTo>
                  <a:lnTo>
                    <a:pt x="800100" y="28575"/>
                  </a:lnTo>
                  <a:lnTo>
                    <a:pt x="883444" y="11907"/>
                  </a:lnTo>
                  <a:lnTo>
                    <a:pt x="971550" y="0"/>
                  </a:lnTo>
                  <a:lnTo>
                    <a:pt x="966787" y="188119"/>
                  </a:lnTo>
                  <a:lnTo>
                    <a:pt x="928687" y="188119"/>
                  </a:lnTo>
                  <a:lnTo>
                    <a:pt x="809625" y="180975"/>
                  </a:lnTo>
                  <a:lnTo>
                    <a:pt x="740569" y="183357"/>
                  </a:lnTo>
                  <a:lnTo>
                    <a:pt x="676275" y="197644"/>
                  </a:lnTo>
                  <a:lnTo>
                    <a:pt x="361950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28320CF6-1B80-4C3E-B38D-3780B567EC17}"/>
                </a:ext>
              </a:extLst>
            </p:cNvPr>
            <p:cNvSpPr/>
            <p:nvPr/>
          </p:nvSpPr>
          <p:spPr>
            <a:xfrm rot="16200000">
              <a:off x="4249737" y="3492501"/>
              <a:ext cx="3749675" cy="1574800"/>
            </a:xfrm>
            <a:custGeom>
              <a:avLst/>
              <a:gdLst>
                <a:gd name="connsiteX0" fmla="*/ 2066748 w 3749380"/>
                <a:gd name="connsiteY0" fmla="*/ 1458281 h 1573856"/>
                <a:gd name="connsiteX1" fmla="*/ 1675834 w 3749380"/>
                <a:gd name="connsiteY1" fmla="*/ 1461680 h 1573856"/>
                <a:gd name="connsiteX2" fmla="*/ 1475277 w 3749380"/>
                <a:gd name="connsiteY2" fmla="*/ 1471878 h 1573856"/>
                <a:gd name="connsiteX3" fmla="*/ 1199938 w 3749380"/>
                <a:gd name="connsiteY3" fmla="*/ 1492274 h 1573856"/>
                <a:gd name="connsiteX4" fmla="*/ 829419 w 3749380"/>
                <a:gd name="connsiteY4" fmla="*/ 1526266 h 1573856"/>
                <a:gd name="connsiteX5" fmla="*/ 737639 w 3749380"/>
                <a:gd name="connsiteY5" fmla="*/ 1546662 h 1573856"/>
                <a:gd name="connsiteX6" fmla="*/ 666254 w 3749380"/>
                <a:gd name="connsiteY6" fmla="*/ 1560259 h 1573856"/>
                <a:gd name="connsiteX7" fmla="*/ 598269 w 3749380"/>
                <a:gd name="connsiteY7" fmla="*/ 1570457 h 1573856"/>
                <a:gd name="connsiteX8" fmla="*/ 537083 w 3749380"/>
                <a:gd name="connsiteY8" fmla="*/ 1573856 h 1573856"/>
                <a:gd name="connsiteX9" fmla="*/ 479295 w 3749380"/>
                <a:gd name="connsiteY9" fmla="*/ 1573856 h 1573856"/>
                <a:gd name="connsiteX10" fmla="*/ 404512 w 3749380"/>
                <a:gd name="connsiteY10" fmla="*/ 1560259 h 1573856"/>
                <a:gd name="connsiteX11" fmla="*/ 268541 w 3749380"/>
                <a:gd name="connsiteY11" fmla="*/ 1512669 h 1573856"/>
                <a:gd name="connsiteX12" fmla="*/ 139370 w 3749380"/>
                <a:gd name="connsiteY12" fmla="*/ 1458281 h 1573856"/>
                <a:gd name="connsiteX13" fmla="*/ 78183 w 3749380"/>
                <a:gd name="connsiteY13" fmla="*/ 1427688 h 1573856"/>
                <a:gd name="connsiteX14" fmla="*/ 44190 w 3749380"/>
                <a:gd name="connsiteY14" fmla="*/ 1407292 h 1573856"/>
                <a:gd name="connsiteX15" fmla="*/ 13597 w 3749380"/>
                <a:gd name="connsiteY15" fmla="*/ 1373300 h 1573856"/>
                <a:gd name="connsiteX16" fmla="*/ 0 w 3749380"/>
                <a:gd name="connsiteY16" fmla="*/ 1346106 h 1573856"/>
                <a:gd name="connsiteX17" fmla="*/ 0 w 3749380"/>
                <a:gd name="connsiteY17" fmla="*/ 1325710 h 1573856"/>
                <a:gd name="connsiteX18" fmla="*/ 13597 w 3749380"/>
                <a:gd name="connsiteY18" fmla="*/ 1308714 h 1573856"/>
                <a:gd name="connsiteX19" fmla="*/ 71385 w 3749380"/>
                <a:gd name="connsiteY19" fmla="*/ 1278121 h 1573856"/>
                <a:gd name="connsiteX20" fmla="*/ 183560 w 3749380"/>
                <a:gd name="connsiteY20" fmla="*/ 1223732 h 1573856"/>
                <a:gd name="connsiteX21" fmla="*/ 550680 w 3749380"/>
                <a:gd name="connsiteY21" fmla="*/ 1257725 h 1573856"/>
                <a:gd name="connsiteX22" fmla="*/ 584672 w 3749380"/>
                <a:gd name="connsiteY22" fmla="*/ 1271322 h 1573856"/>
                <a:gd name="connsiteX23" fmla="*/ 618665 w 3749380"/>
                <a:gd name="connsiteY23" fmla="*/ 1278121 h 1573856"/>
                <a:gd name="connsiteX24" fmla="*/ 676452 w 3749380"/>
                <a:gd name="connsiteY24" fmla="*/ 1281520 h 1573856"/>
                <a:gd name="connsiteX25" fmla="*/ 785228 w 3749380"/>
                <a:gd name="connsiteY25" fmla="*/ 1278121 h 1573856"/>
                <a:gd name="connsiteX26" fmla="*/ 1176143 w 3749380"/>
                <a:gd name="connsiteY26" fmla="*/ 1264524 h 1573856"/>
                <a:gd name="connsiteX27" fmla="*/ 1696229 w 3749380"/>
                <a:gd name="connsiteY27" fmla="*/ 1250927 h 1573856"/>
                <a:gd name="connsiteX28" fmla="*/ 2274103 w 3749380"/>
                <a:gd name="connsiteY28" fmla="*/ 1240729 h 1573856"/>
                <a:gd name="connsiteX29" fmla="*/ 2532446 w 3749380"/>
                <a:gd name="connsiteY29" fmla="*/ 1237330 h 1573856"/>
                <a:gd name="connsiteX30" fmla="*/ 2682014 w 3749380"/>
                <a:gd name="connsiteY30" fmla="*/ 1237330 h 1573856"/>
                <a:gd name="connsiteX31" fmla="*/ 3042335 w 3749380"/>
                <a:gd name="connsiteY31" fmla="*/ 1237330 h 1573856"/>
                <a:gd name="connsiteX32" fmla="*/ 3195301 w 3749380"/>
                <a:gd name="connsiteY32" fmla="*/ 1233930 h 1573856"/>
                <a:gd name="connsiteX33" fmla="*/ 3450246 w 3749380"/>
                <a:gd name="connsiteY33" fmla="*/ 1233930 h 1573856"/>
                <a:gd name="connsiteX34" fmla="*/ 3491037 w 3749380"/>
                <a:gd name="connsiteY34" fmla="*/ 1227132 h 1573856"/>
                <a:gd name="connsiteX35" fmla="*/ 3511432 w 3749380"/>
                <a:gd name="connsiteY35" fmla="*/ 1203337 h 1573856"/>
                <a:gd name="connsiteX36" fmla="*/ 3521630 w 3749380"/>
                <a:gd name="connsiteY36" fmla="*/ 1176143 h 1573856"/>
                <a:gd name="connsiteX37" fmla="*/ 3528428 w 3749380"/>
                <a:gd name="connsiteY37" fmla="*/ 1131953 h 1573856"/>
                <a:gd name="connsiteX38" fmla="*/ 3504634 w 3749380"/>
                <a:gd name="connsiteY38" fmla="*/ 1026576 h 1573856"/>
                <a:gd name="connsiteX39" fmla="*/ 3453645 w 3749380"/>
                <a:gd name="connsiteY39" fmla="*/ 720643 h 1573856"/>
                <a:gd name="connsiteX40" fmla="*/ 3389059 w 3749380"/>
                <a:gd name="connsiteY40" fmla="*/ 380717 h 1573856"/>
                <a:gd name="connsiteX41" fmla="*/ 3341469 w 3749380"/>
                <a:gd name="connsiteY41" fmla="*/ 108776 h 1573856"/>
                <a:gd name="connsiteX42" fmla="*/ 3474040 w 3749380"/>
                <a:gd name="connsiteY42" fmla="*/ 0 h 1573856"/>
                <a:gd name="connsiteX43" fmla="*/ 3504634 w 3749380"/>
                <a:gd name="connsiteY43" fmla="*/ 224351 h 1573856"/>
                <a:gd name="connsiteX44" fmla="*/ 3528428 w 3749380"/>
                <a:gd name="connsiteY44" fmla="*/ 329728 h 1573856"/>
                <a:gd name="connsiteX45" fmla="*/ 3565820 w 3749380"/>
                <a:gd name="connsiteY45" fmla="*/ 543881 h 1573856"/>
                <a:gd name="connsiteX46" fmla="*/ 3623608 w 3749380"/>
                <a:gd name="connsiteY46" fmla="*/ 832818 h 1573856"/>
                <a:gd name="connsiteX47" fmla="*/ 3654201 w 3749380"/>
                <a:gd name="connsiteY47" fmla="*/ 1006180 h 1573856"/>
                <a:gd name="connsiteX48" fmla="*/ 3684794 w 3749380"/>
                <a:gd name="connsiteY48" fmla="*/ 1162546 h 1573856"/>
                <a:gd name="connsiteX49" fmla="*/ 3725585 w 3749380"/>
                <a:gd name="connsiteY49" fmla="*/ 1244128 h 1573856"/>
                <a:gd name="connsiteX50" fmla="*/ 3749380 w 3749380"/>
                <a:gd name="connsiteY50" fmla="*/ 1284919 h 1573856"/>
                <a:gd name="connsiteX51" fmla="*/ 3718787 w 3749380"/>
                <a:gd name="connsiteY51" fmla="*/ 1346106 h 1573856"/>
                <a:gd name="connsiteX52" fmla="*/ 3667798 w 3749380"/>
                <a:gd name="connsiteY52" fmla="*/ 1431087 h 1573856"/>
                <a:gd name="connsiteX53" fmla="*/ 3589615 w 3749380"/>
                <a:gd name="connsiteY53" fmla="*/ 1509270 h 1573856"/>
                <a:gd name="connsiteX54" fmla="*/ 3565820 w 3749380"/>
                <a:gd name="connsiteY54" fmla="*/ 1543263 h 1573856"/>
                <a:gd name="connsiteX55" fmla="*/ 3545425 w 3749380"/>
                <a:gd name="connsiteY55" fmla="*/ 1563658 h 1573856"/>
                <a:gd name="connsiteX56" fmla="*/ 3528428 w 3749380"/>
                <a:gd name="connsiteY56" fmla="*/ 1573856 h 1573856"/>
                <a:gd name="connsiteX57" fmla="*/ 3504634 w 3749380"/>
                <a:gd name="connsiteY57" fmla="*/ 1570457 h 1573856"/>
                <a:gd name="connsiteX58" fmla="*/ 3477440 w 3749380"/>
                <a:gd name="connsiteY58" fmla="*/ 1546662 h 1573856"/>
                <a:gd name="connsiteX59" fmla="*/ 3436648 w 3749380"/>
                <a:gd name="connsiteY59" fmla="*/ 1509270 h 1573856"/>
                <a:gd name="connsiteX60" fmla="*/ 3406055 w 3749380"/>
                <a:gd name="connsiteY60" fmla="*/ 1488875 h 1573856"/>
                <a:gd name="connsiteX61" fmla="*/ 3361865 w 3749380"/>
                <a:gd name="connsiteY61" fmla="*/ 1468479 h 1573856"/>
                <a:gd name="connsiteX62" fmla="*/ 3300678 w 3749380"/>
                <a:gd name="connsiteY62" fmla="*/ 1458281 h 1573856"/>
                <a:gd name="connsiteX63" fmla="*/ 3083126 w 3749380"/>
                <a:gd name="connsiteY63" fmla="*/ 1461680 h 1573856"/>
                <a:gd name="connsiteX64" fmla="*/ 2066748 w 3749380"/>
                <a:gd name="connsiteY64" fmla="*/ 1458281 h 15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749380" h="1573856">
                  <a:moveTo>
                    <a:pt x="2066748" y="1458281"/>
                  </a:moveTo>
                  <a:lnTo>
                    <a:pt x="1675834" y="1461680"/>
                  </a:lnTo>
                  <a:lnTo>
                    <a:pt x="1475277" y="1471878"/>
                  </a:lnTo>
                  <a:lnTo>
                    <a:pt x="1199938" y="1492274"/>
                  </a:lnTo>
                  <a:lnTo>
                    <a:pt x="829419" y="1526266"/>
                  </a:lnTo>
                  <a:lnTo>
                    <a:pt x="737639" y="1546662"/>
                  </a:lnTo>
                  <a:lnTo>
                    <a:pt x="666254" y="1560259"/>
                  </a:lnTo>
                  <a:lnTo>
                    <a:pt x="598269" y="1570457"/>
                  </a:lnTo>
                  <a:lnTo>
                    <a:pt x="537083" y="1573856"/>
                  </a:lnTo>
                  <a:lnTo>
                    <a:pt x="479295" y="1573856"/>
                  </a:lnTo>
                  <a:lnTo>
                    <a:pt x="404512" y="1560259"/>
                  </a:lnTo>
                  <a:lnTo>
                    <a:pt x="268541" y="1512669"/>
                  </a:lnTo>
                  <a:lnTo>
                    <a:pt x="139370" y="1458281"/>
                  </a:lnTo>
                  <a:lnTo>
                    <a:pt x="78183" y="1427688"/>
                  </a:lnTo>
                  <a:lnTo>
                    <a:pt x="44190" y="1407292"/>
                  </a:lnTo>
                  <a:lnTo>
                    <a:pt x="13597" y="1373300"/>
                  </a:lnTo>
                  <a:lnTo>
                    <a:pt x="0" y="1346106"/>
                  </a:lnTo>
                  <a:lnTo>
                    <a:pt x="0" y="1325710"/>
                  </a:lnTo>
                  <a:lnTo>
                    <a:pt x="13597" y="1308714"/>
                  </a:lnTo>
                  <a:lnTo>
                    <a:pt x="71385" y="1278121"/>
                  </a:lnTo>
                  <a:lnTo>
                    <a:pt x="183560" y="1223732"/>
                  </a:lnTo>
                  <a:lnTo>
                    <a:pt x="550680" y="1257725"/>
                  </a:lnTo>
                  <a:lnTo>
                    <a:pt x="584672" y="1271322"/>
                  </a:lnTo>
                  <a:lnTo>
                    <a:pt x="618665" y="1278121"/>
                  </a:lnTo>
                  <a:lnTo>
                    <a:pt x="676452" y="1281520"/>
                  </a:lnTo>
                  <a:lnTo>
                    <a:pt x="785228" y="1278121"/>
                  </a:lnTo>
                  <a:lnTo>
                    <a:pt x="1176143" y="1264524"/>
                  </a:lnTo>
                  <a:lnTo>
                    <a:pt x="1696229" y="1250927"/>
                  </a:lnTo>
                  <a:lnTo>
                    <a:pt x="2274103" y="1240729"/>
                  </a:lnTo>
                  <a:lnTo>
                    <a:pt x="2532446" y="1237330"/>
                  </a:lnTo>
                  <a:lnTo>
                    <a:pt x="2682014" y="1237330"/>
                  </a:lnTo>
                  <a:lnTo>
                    <a:pt x="3042335" y="1237330"/>
                  </a:lnTo>
                  <a:lnTo>
                    <a:pt x="3195301" y="1233930"/>
                  </a:lnTo>
                  <a:lnTo>
                    <a:pt x="3450246" y="1233930"/>
                  </a:lnTo>
                  <a:lnTo>
                    <a:pt x="3491037" y="1227132"/>
                  </a:lnTo>
                  <a:lnTo>
                    <a:pt x="3511432" y="1203337"/>
                  </a:lnTo>
                  <a:lnTo>
                    <a:pt x="3521630" y="1176143"/>
                  </a:lnTo>
                  <a:lnTo>
                    <a:pt x="3528428" y="1131953"/>
                  </a:lnTo>
                  <a:lnTo>
                    <a:pt x="3504634" y="1026576"/>
                  </a:lnTo>
                  <a:lnTo>
                    <a:pt x="3453645" y="720643"/>
                  </a:lnTo>
                  <a:lnTo>
                    <a:pt x="3389059" y="380717"/>
                  </a:lnTo>
                  <a:lnTo>
                    <a:pt x="3341469" y="108776"/>
                  </a:lnTo>
                  <a:lnTo>
                    <a:pt x="3474040" y="0"/>
                  </a:lnTo>
                  <a:lnTo>
                    <a:pt x="3504634" y="224351"/>
                  </a:lnTo>
                  <a:lnTo>
                    <a:pt x="3528428" y="329728"/>
                  </a:lnTo>
                  <a:lnTo>
                    <a:pt x="3565820" y="543881"/>
                  </a:lnTo>
                  <a:lnTo>
                    <a:pt x="3623608" y="832818"/>
                  </a:lnTo>
                  <a:lnTo>
                    <a:pt x="3654201" y="1006180"/>
                  </a:lnTo>
                  <a:lnTo>
                    <a:pt x="3684794" y="1162546"/>
                  </a:lnTo>
                  <a:lnTo>
                    <a:pt x="3725585" y="1244128"/>
                  </a:lnTo>
                  <a:lnTo>
                    <a:pt x="3749380" y="1284919"/>
                  </a:lnTo>
                  <a:lnTo>
                    <a:pt x="3718787" y="1346106"/>
                  </a:lnTo>
                  <a:lnTo>
                    <a:pt x="3667798" y="1431087"/>
                  </a:lnTo>
                  <a:lnTo>
                    <a:pt x="3589615" y="1509270"/>
                  </a:lnTo>
                  <a:lnTo>
                    <a:pt x="3565820" y="1543263"/>
                  </a:lnTo>
                  <a:lnTo>
                    <a:pt x="3545425" y="1563658"/>
                  </a:lnTo>
                  <a:lnTo>
                    <a:pt x="3528428" y="1573856"/>
                  </a:lnTo>
                  <a:lnTo>
                    <a:pt x="3504634" y="1570457"/>
                  </a:lnTo>
                  <a:lnTo>
                    <a:pt x="3477440" y="1546662"/>
                  </a:lnTo>
                  <a:lnTo>
                    <a:pt x="3436648" y="1509270"/>
                  </a:lnTo>
                  <a:lnTo>
                    <a:pt x="3406055" y="1488875"/>
                  </a:lnTo>
                  <a:lnTo>
                    <a:pt x="3361865" y="1468479"/>
                  </a:lnTo>
                  <a:lnTo>
                    <a:pt x="3300678" y="1458281"/>
                  </a:lnTo>
                  <a:lnTo>
                    <a:pt x="3083126" y="1461680"/>
                  </a:lnTo>
                  <a:lnTo>
                    <a:pt x="2066748" y="1458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8D97F49-72C4-483F-B6C7-CA0D576E23F3}"/>
                </a:ext>
              </a:extLst>
            </p:cNvPr>
            <p:cNvSpPr/>
            <p:nvPr/>
          </p:nvSpPr>
          <p:spPr>
            <a:xfrm>
              <a:off x="5992813" y="5551488"/>
              <a:ext cx="641350" cy="444500"/>
            </a:xfrm>
            <a:custGeom>
              <a:avLst/>
              <a:gdLst>
                <a:gd name="connsiteX0" fmla="*/ 190500 w 640557"/>
                <a:gd name="connsiteY0" fmla="*/ 54769 h 445294"/>
                <a:gd name="connsiteX1" fmla="*/ 431007 w 640557"/>
                <a:gd name="connsiteY1" fmla="*/ 107156 h 445294"/>
                <a:gd name="connsiteX2" fmla="*/ 478632 w 640557"/>
                <a:gd name="connsiteY2" fmla="*/ 111919 h 445294"/>
                <a:gd name="connsiteX3" fmla="*/ 526257 w 640557"/>
                <a:gd name="connsiteY3" fmla="*/ 107156 h 445294"/>
                <a:gd name="connsiteX4" fmla="*/ 557213 w 640557"/>
                <a:gd name="connsiteY4" fmla="*/ 95250 h 445294"/>
                <a:gd name="connsiteX5" fmla="*/ 585788 w 640557"/>
                <a:gd name="connsiteY5" fmla="*/ 73819 h 445294"/>
                <a:gd name="connsiteX6" fmla="*/ 640557 w 640557"/>
                <a:gd name="connsiteY6" fmla="*/ 0 h 445294"/>
                <a:gd name="connsiteX7" fmla="*/ 621507 w 640557"/>
                <a:gd name="connsiteY7" fmla="*/ 445294 h 445294"/>
                <a:gd name="connsiteX8" fmla="*/ 573882 w 640557"/>
                <a:gd name="connsiteY8" fmla="*/ 431006 h 445294"/>
                <a:gd name="connsiteX9" fmla="*/ 554832 w 640557"/>
                <a:gd name="connsiteY9" fmla="*/ 407194 h 445294"/>
                <a:gd name="connsiteX10" fmla="*/ 519113 w 640557"/>
                <a:gd name="connsiteY10" fmla="*/ 371475 h 445294"/>
                <a:gd name="connsiteX11" fmla="*/ 490538 w 640557"/>
                <a:gd name="connsiteY11" fmla="*/ 347662 h 445294"/>
                <a:gd name="connsiteX12" fmla="*/ 447675 w 640557"/>
                <a:gd name="connsiteY12" fmla="*/ 319087 h 445294"/>
                <a:gd name="connsiteX13" fmla="*/ 347663 w 640557"/>
                <a:gd name="connsiteY13" fmla="*/ 257175 h 445294"/>
                <a:gd name="connsiteX14" fmla="*/ 216694 w 640557"/>
                <a:gd name="connsiteY14" fmla="*/ 180975 h 445294"/>
                <a:gd name="connsiteX15" fmla="*/ 85725 w 640557"/>
                <a:gd name="connsiteY15" fmla="*/ 111919 h 445294"/>
                <a:gd name="connsiteX16" fmla="*/ 45244 w 640557"/>
                <a:gd name="connsiteY16" fmla="*/ 92869 h 445294"/>
                <a:gd name="connsiteX17" fmla="*/ 23813 w 640557"/>
                <a:gd name="connsiteY17" fmla="*/ 80962 h 445294"/>
                <a:gd name="connsiteX18" fmla="*/ 4763 w 640557"/>
                <a:gd name="connsiteY18" fmla="*/ 64294 h 445294"/>
                <a:gd name="connsiteX19" fmla="*/ 0 w 640557"/>
                <a:gd name="connsiteY19" fmla="*/ 50006 h 445294"/>
                <a:gd name="connsiteX20" fmla="*/ 4763 w 640557"/>
                <a:gd name="connsiteY20" fmla="*/ 33337 h 445294"/>
                <a:gd name="connsiteX21" fmla="*/ 23813 w 640557"/>
                <a:gd name="connsiteY21" fmla="*/ 23812 h 445294"/>
                <a:gd name="connsiteX22" fmla="*/ 61913 w 640557"/>
                <a:gd name="connsiteY22" fmla="*/ 23812 h 445294"/>
                <a:gd name="connsiteX23" fmla="*/ 190500 w 640557"/>
                <a:gd name="connsiteY23" fmla="*/ 54769 h 445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40557" h="445294">
                  <a:moveTo>
                    <a:pt x="190500" y="54769"/>
                  </a:moveTo>
                  <a:lnTo>
                    <a:pt x="431007" y="107156"/>
                  </a:lnTo>
                  <a:lnTo>
                    <a:pt x="478632" y="111919"/>
                  </a:lnTo>
                  <a:lnTo>
                    <a:pt x="526257" y="107156"/>
                  </a:lnTo>
                  <a:lnTo>
                    <a:pt x="557213" y="95250"/>
                  </a:lnTo>
                  <a:lnTo>
                    <a:pt x="585788" y="73819"/>
                  </a:lnTo>
                  <a:lnTo>
                    <a:pt x="640557" y="0"/>
                  </a:lnTo>
                  <a:lnTo>
                    <a:pt x="621507" y="445294"/>
                  </a:lnTo>
                  <a:lnTo>
                    <a:pt x="573882" y="431006"/>
                  </a:lnTo>
                  <a:lnTo>
                    <a:pt x="554832" y="407194"/>
                  </a:lnTo>
                  <a:lnTo>
                    <a:pt x="519113" y="371475"/>
                  </a:lnTo>
                  <a:lnTo>
                    <a:pt x="490538" y="347662"/>
                  </a:lnTo>
                  <a:lnTo>
                    <a:pt x="447675" y="319087"/>
                  </a:lnTo>
                  <a:lnTo>
                    <a:pt x="347663" y="257175"/>
                  </a:lnTo>
                  <a:lnTo>
                    <a:pt x="216694" y="180975"/>
                  </a:lnTo>
                  <a:lnTo>
                    <a:pt x="85725" y="111919"/>
                  </a:lnTo>
                  <a:lnTo>
                    <a:pt x="45244" y="92869"/>
                  </a:lnTo>
                  <a:lnTo>
                    <a:pt x="23813" y="80962"/>
                  </a:lnTo>
                  <a:lnTo>
                    <a:pt x="4763" y="64294"/>
                  </a:lnTo>
                  <a:lnTo>
                    <a:pt x="0" y="50006"/>
                  </a:lnTo>
                  <a:lnTo>
                    <a:pt x="4763" y="33337"/>
                  </a:lnTo>
                  <a:lnTo>
                    <a:pt x="23813" y="23812"/>
                  </a:lnTo>
                  <a:lnTo>
                    <a:pt x="61913" y="23812"/>
                  </a:lnTo>
                  <a:lnTo>
                    <a:pt x="190500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F29C02A7-CEF7-4630-B0B7-7D4A2C20A6A7}"/>
                </a:ext>
              </a:extLst>
            </p:cNvPr>
            <p:cNvSpPr/>
            <p:nvPr/>
          </p:nvSpPr>
          <p:spPr>
            <a:xfrm>
              <a:off x="5394325" y="2932113"/>
              <a:ext cx="1233488" cy="327025"/>
            </a:xfrm>
            <a:custGeom>
              <a:avLst/>
              <a:gdLst>
                <a:gd name="connsiteX0" fmla="*/ 635794 w 1233488"/>
                <a:gd name="connsiteY0" fmla="*/ 247650 h 328612"/>
                <a:gd name="connsiteX1" fmla="*/ 47625 w 1233488"/>
                <a:gd name="connsiteY1" fmla="*/ 328612 h 328612"/>
                <a:gd name="connsiteX2" fmla="*/ 0 w 1233488"/>
                <a:gd name="connsiteY2" fmla="*/ 173831 h 328612"/>
                <a:gd name="connsiteX3" fmla="*/ 295275 w 1233488"/>
                <a:gd name="connsiteY3" fmla="*/ 133350 h 328612"/>
                <a:gd name="connsiteX4" fmla="*/ 728663 w 1233488"/>
                <a:gd name="connsiteY4" fmla="*/ 69056 h 328612"/>
                <a:gd name="connsiteX5" fmla="*/ 1233488 w 1233488"/>
                <a:gd name="connsiteY5" fmla="*/ 0 h 328612"/>
                <a:gd name="connsiteX6" fmla="*/ 1233488 w 1233488"/>
                <a:gd name="connsiteY6" fmla="*/ 180975 h 328612"/>
                <a:gd name="connsiteX7" fmla="*/ 635794 w 1233488"/>
                <a:gd name="connsiteY7" fmla="*/ 247650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3488" h="328612">
                  <a:moveTo>
                    <a:pt x="635794" y="247650"/>
                  </a:moveTo>
                  <a:lnTo>
                    <a:pt x="47625" y="328612"/>
                  </a:lnTo>
                  <a:lnTo>
                    <a:pt x="0" y="173831"/>
                  </a:lnTo>
                  <a:lnTo>
                    <a:pt x="295275" y="133350"/>
                  </a:lnTo>
                  <a:lnTo>
                    <a:pt x="728663" y="69056"/>
                  </a:lnTo>
                  <a:lnTo>
                    <a:pt x="1233488" y="0"/>
                  </a:lnTo>
                  <a:lnTo>
                    <a:pt x="1233488" y="180975"/>
                  </a:lnTo>
                  <a:lnTo>
                    <a:pt x="635794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6F025475-5A1D-4F63-930B-CDEDF3ECFE8E}"/>
                </a:ext>
              </a:extLst>
            </p:cNvPr>
            <p:cNvSpPr/>
            <p:nvPr/>
          </p:nvSpPr>
          <p:spPr>
            <a:xfrm>
              <a:off x="5456238" y="3446463"/>
              <a:ext cx="1166812" cy="279400"/>
            </a:xfrm>
            <a:custGeom>
              <a:avLst/>
              <a:gdLst>
                <a:gd name="connsiteX0" fmla="*/ 495300 w 1166812"/>
                <a:gd name="connsiteY0" fmla="*/ 233362 h 280987"/>
                <a:gd name="connsiteX1" fmla="*/ 0 w 1166812"/>
                <a:gd name="connsiteY1" fmla="*/ 280987 h 280987"/>
                <a:gd name="connsiteX2" fmla="*/ 0 w 1166812"/>
                <a:gd name="connsiteY2" fmla="*/ 123825 h 280987"/>
                <a:gd name="connsiteX3" fmla="*/ 414337 w 1166812"/>
                <a:gd name="connsiteY3" fmla="*/ 80962 h 280987"/>
                <a:gd name="connsiteX4" fmla="*/ 1162050 w 1166812"/>
                <a:gd name="connsiteY4" fmla="*/ 0 h 280987"/>
                <a:gd name="connsiteX5" fmla="*/ 1166812 w 1166812"/>
                <a:gd name="connsiteY5" fmla="*/ 183356 h 280987"/>
                <a:gd name="connsiteX6" fmla="*/ 495300 w 1166812"/>
                <a:gd name="connsiteY6" fmla="*/ 233362 h 280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6812" h="280987">
                  <a:moveTo>
                    <a:pt x="495300" y="233362"/>
                  </a:moveTo>
                  <a:lnTo>
                    <a:pt x="0" y="280987"/>
                  </a:lnTo>
                  <a:lnTo>
                    <a:pt x="0" y="123825"/>
                  </a:lnTo>
                  <a:lnTo>
                    <a:pt x="414337" y="80962"/>
                  </a:lnTo>
                  <a:lnTo>
                    <a:pt x="1162050" y="0"/>
                  </a:lnTo>
                  <a:lnTo>
                    <a:pt x="1166812" y="183356"/>
                  </a:lnTo>
                  <a:lnTo>
                    <a:pt x="495300" y="2333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3029083B-157C-4614-858A-2D786961F18F}"/>
                </a:ext>
              </a:extLst>
            </p:cNvPr>
            <p:cNvSpPr/>
            <p:nvPr/>
          </p:nvSpPr>
          <p:spPr>
            <a:xfrm>
              <a:off x="4141788" y="4052888"/>
              <a:ext cx="1546225" cy="1670050"/>
            </a:xfrm>
            <a:custGeom>
              <a:avLst/>
              <a:gdLst>
                <a:gd name="connsiteX0" fmla="*/ 547007 w 1545772"/>
                <a:gd name="connsiteY0" fmla="*/ 318407 h 1670957"/>
                <a:gd name="connsiteX1" fmla="*/ 65315 w 1545772"/>
                <a:gd name="connsiteY1" fmla="*/ 391886 h 1670957"/>
                <a:gd name="connsiteX2" fmla="*/ 0 w 1545772"/>
                <a:gd name="connsiteY2" fmla="*/ 239486 h 1670957"/>
                <a:gd name="connsiteX3" fmla="*/ 321129 w 1545772"/>
                <a:gd name="connsiteY3" fmla="*/ 190500 h 1670957"/>
                <a:gd name="connsiteX4" fmla="*/ 922565 w 1545772"/>
                <a:gd name="connsiteY4" fmla="*/ 97972 h 1670957"/>
                <a:gd name="connsiteX5" fmla="*/ 1083129 w 1545772"/>
                <a:gd name="connsiteY5" fmla="*/ 70757 h 1670957"/>
                <a:gd name="connsiteX6" fmla="*/ 1115786 w 1545772"/>
                <a:gd name="connsiteY6" fmla="*/ 57150 h 1670957"/>
                <a:gd name="connsiteX7" fmla="*/ 1230086 w 1545772"/>
                <a:gd name="connsiteY7" fmla="*/ 0 h 1670957"/>
                <a:gd name="connsiteX8" fmla="*/ 1281793 w 1545772"/>
                <a:gd name="connsiteY8" fmla="*/ 19050 h 1670957"/>
                <a:gd name="connsiteX9" fmla="*/ 1328057 w 1545772"/>
                <a:gd name="connsiteY9" fmla="*/ 40822 h 1670957"/>
                <a:gd name="connsiteX10" fmla="*/ 1379765 w 1545772"/>
                <a:gd name="connsiteY10" fmla="*/ 70757 h 1670957"/>
                <a:gd name="connsiteX11" fmla="*/ 1436915 w 1545772"/>
                <a:gd name="connsiteY11" fmla="*/ 122464 h 1670957"/>
                <a:gd name="connsiteX12" fmla="*/ 1510393 w 1545772"/>
                <a:gd name="connsiteY12" fmla="*/ 193222 h 1670957"/>
                <a:gd name="connsiteX13" fmla="*/ 1537607 w 1545772"/>
                <a:gd name="connsiteY13" fmla="*/ 225879 h 1670957"/>
                <a:gd name="connsiteX14" fmla="*/ 1545772 w 1545772"/>
                <a:gd name="connsiteY14" fmla="*/ 253093 h 1670957"/>
                <a:gd name="connsiteX15" fmla="*/ 1540329 w 1545772"/>
                <a:gd name="connsiteY15" fmla="*/ 277586 h 1670957"/>
                <a:gd name="connsiteX16" fmla="*/ 1518557 w 1545772"/>
                <a:gd name="connsiteY16" fmla="*/ 315686 h 1670957"/>
                <a:gd name="connsiteX17" fmla="*/ 1472293 w 1545772"/>
                <a:gd name="connsiteY17" fmla="*/ 361950 h 1670957"/>
                <a:gd name="connsiteX18" fmla="*/ 1466850 w 1545772"/>
                <a:gd name="connsiteY18" fmla="*/ 623207 h 1670957"/>
                <a:gd name="connsiteX19" fmla="*/ 1464129 w 1545772"/>
                <a:gd name="connsiteY19" fmla="*/ 941614 h 1670957"/>
                <a:gd name="connsiteX20" fmla="*/ 1461407 w 1545772"/>
                <a:gd name="connsiteY20" fmla="*/ 1178379 h 1670957"/>
                <a:gd name="connsiteX21" fmla="*/ 1453243 w 1545772"/>
                <a:gd name="connsiteY21" fmla="*/ 1390650 h 1670957"/>
                <a:gd name="connsiteX22" fmla="*/ 1450522 w 1545772"/>
                <a:gd name="connsiteY22" fmla="*/ 1592036 h 1670957"/>
                <a:gd name="connsiteX23" fmla="*/ 1439636 w 1545772"/>
                <a:gd name="connsiteY23" fmla="*/ 1630136 h 1670957"/>
                <a:gd name="connsiteX24" fmla="*/ 1426029 w 1545772"/>
                <a:gd name="connsiteY24" fmla="*/ 1651907 h 1670957"/>
                <a:gd name="connsiteX25" fmla="*/ 1398815 w 1545772"/>
                <a:gd name="connsiteY25" fmla="*/ 1668236 h 1670957"/>
                <a:gd name="connsiteX26" fmla="*/ 1371600 w 1545772"/>
                <a:gd name="connsiteY26" fmla="*/ 1670957 h 1670957"/>
                <a:gd name="connsiteX27" fmla="*/ 1328057 w 1545772"/>
                <a:gd name="connsiteY27" fmla="*/ 1668236 h 1670957"/>
                <a:gd name="connsiteX28" fmla="*/ 1298122 w 1545772"/>
                <a:gd name="connsiteY28" fmla="*/ 1660072 h 1670957"/>
                <a:gd name="connsiteX29" fmla="*/ 1265465 w 1545772"/>
                <a:gd name="connsiteY29" fmla="*/ 1646464 h 1670957"/>
                <a:gd name="connsiteX30" fmla="*/ 1243693 w 1545772"/>
                <a:gd name="connsiteY30" fmla="*/ 1627414 h 1670957"/>
                <a:gd name="connsiteX31" fmla="*/ 1232807 w 1545772"/>
                <a:gd name="connsiteY31" fmla="*/ 1605643 h 1670957"/>
                <a:gd name="connsiteX32" fmla="*/ 1224643 w 1545772"/>
                <a:gd name="connsiteY32" fmla="*/ 1545772 h 1670957"/>
                <a:gd name="connsiteX33" fmla="*/ 1224643 w 1545772"/>
                <a:gd name="connsiteY33" fmla="*/ 1431472 h 1670957"/>
                <a:gd name="connsiteX34" fmla="*/ 1227365 w 1545772"/>
                <a:gd name="connsiteY34" fmla="*/ 1281793 h 1670957"/>
                <a:gd name="connsiteX35" fmla="*/ 1224643 w 1545772"/>
                <a:gd name="connsiteY35" fmla="*/ 789214 h 1670957"/>
                <a:gd name="connsiteX36" fmla="*/ 1230086 w 1545772"/>
                <a:gd name="connsiteY36" fmla="*/ 620486 h 1670957"/>
                <a:gd name="connsiteX37" fmla="*/ 1230086 w 1545772"/>
                <a:gd name="connsiteY37" fmla="*/ 299357 h 1670957"/>
                <a:gd name="connsiteX38" fmla="*/ 1219200 w 1545772"/>
                <a:gd name="connsiteY38" fmla="*/ 272143 h 1670957"/>
                <a:gd name="connsiteX39" fmla="*/ 1197429 w 1545772"/>
                <a:gd name="connsiteY39" fmla="*/ 247650 h 1670957"/>
                <a:gd name="connsiteX40" fmla="*/ 1162050 w 1545772"/>
                <a:gd name="connsiteY40" fmla="*/ 231322 h 1670957"/>
                <a:gd name="connsiteX41" fmla="*/ 1069522 w 1545772"/>
                <a:gd name="connsiteY41" fmla="*/ 242207 h 1670957"/>
                <a:gd name="connsiteX42" fmla="*/ 547007 w 1545772"/>
                <a:gd name="connsiteY42" fmla="*/ 318407 h 1670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5772" h="1670957">
                  <a:moveTo>
                    <a:pt x="547007" y="318407"/>
                  </a:moveTo>
                  <a:lnTo>
                    <a:pt x="65315" y="391886"/>
                  </a:lnTo>
                  <a:lnTo>
                    <a:pt x="0" y="239486"/>
                  </a:lnTo>
                  <a:lnTo>
                    <a:pt x="321129" y="190500"/>
                  </a:lnTo>
                  <a:lnTo>
                    <a:pt x="922565" y="97972"/>
                  </a:lnTo>
                  <a:lnTo>
                    <a:pt x="1083129" y="70757"/>
                  </a:lnTo>
                  <a:lnTo>
                    <a:pt x="1115786" y="57150"/>
                  </a:lnTo>
                  <a:lnTo>
                    <a:pt x="1230086" y="0"/>
                  </a:lnTo>
                  <a:lnTo>
                    <a:pt x="1281793" y="19050"/>
                  </a:lnTo>
                  <a:lnTo>
                    <a:pt x="1328057" y="40822"/>
                  </a:lnTo>
                  <a:lnTo>
                    <a:pt x="1379765" y="70757"/>
                  </a:lnTo>
                  <a:lnTo>
                    <a:pt x="1436915" y="122464"/>
                  </a:lnTo>
                  <a:lnTo>
                    <a:pt x="1510393" y="193222"/>
                  </a:lnTo>
                  <a:lnTo>
                    <a:pt x="1537607" y="225879"/>
                  </a:lnTo>
                  <a:lnTo>
                    <a:pt x="1545772" y="253093"/>
                  </a:lnTo>
                  <a:lnTo>
                    <a:pt x="1540329" y="277586"/>
                  </a:lnTo>
                  <a:lnTo>
                    <a:pt x="1518557" y="315686"/>
                  </a:lnTo>
                  <a:lnTo>
                    <a:pt x="1472293" y="361950"/>
                  </a:lnTo>
                  <a:lnTo>
                    <a:pt x="1466850" y="623207"/>
                  </a:lnTo>
                  <a:lnTo>
                    <a:pt x="1464129" y="941614"/>
                  </a:lnTo>
                  <a:cubicBezTo>
                    <a:pt x="1463222" y="1020536"/>
                    <a:pt x="1462314" y="1099457"/>
                    <a:pt x="1461407" y="1178379"/>
                  </a:cubicBezTo>
                  <a:lnTo>
                    <a:pt x="1453243" y="1390650"/>
                  </a:lnTo>
                  <a:lnTo>
                    <a:pt x="1450522" y="1592036"/>
                  </a:lnTo>
                  <a:lnTo>
                    <a:pt x="1439636" y="1630136"/>
                  </a:lnTo>
                  <a:lnTo>
                    <a:pt x="1426029" y="1651907"/>
                  </a:lnTo>
                  <a:lnTo>
                    <a:pt x="1398815" y="1668236"/>
                  </a:lnTo>
                  <a:lnTo>
                    <a:pt x="1371600" y="1670957"/>
                  </a:lnTo>
                  <a:lnTo>
                    <a:pt x="1328057" y="1668236"/>
                  </a:lnTo>
                  <a:lnTo>
                    <a:pt x="1298122" y="1660072"/>
                  </a:lnTo>
                  <a:lnTo>
                    <a:pt x="1265465" y="1646464"/>
                  </a:lnTo>
                  <a:lnTo>
                    <a:pt x="1243693" y="1627414"/>
                  </a:lnTo>
                  <a:lnTo>
                    <a:pt x="1232807" y="1605643"/>
                  </a:lnTo>
                  <a:lnTo>
                    <a:pt x="1224643" y="1545772"/>
                  </a:lnTo>
                  <a:lnTo>
                    <a:pt x="1224643" y="1431472"/>
                  </a:lnTo>
                  <a:cubicBezTo>
                    <a:pt x="1225550" y="1381579"/>
                    <a:pt x="1226458" y="1331686"/>
                    <a:pt x="1227365" y="1281793"/>
                  </a:cubicBezTo>
                  <a:cubicBezTo>
                    <a:pt x="1226458" y="1117600"/>
                    <a:pt x="1225550" y="953407"/>
                    <a:pt x="1224643" y="789214"/>
                  </a:cubicBezTo>
                  <a:lnTo>
                    <a:pt x="1230086" y="620486"/>
                  </a:lnTo>
                  <a:lnTo>
                    <a:pt x="1230086" y="299357"/>
                  </a:lnTo>
                  <a:lnTo>
                    <a:pt x="1219200" y="272143"/>
                  </a:lnTo>
                  <a:lnTo>
                    <a:pt x="1197429" y="247650"/>
                  </a:lnTo>
                  <a:lnTo>
                    <a:pt x="1162050" y="231322"/>
                  </a:lnTo>
                  <a:lnTo>
                    <a:pt x="1069522" y="242207"/>
                  </a:lnTo>
                  <a:lnTo>
                    <a:pt x="547007" y="318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F0FD31FC-9A8F-45DA-8CC3-D2DF838F67AD}"/>
                </a:ext>
              </a:extLst>
            </p:cNvPr>
            <p:cNvSpPr/>
            <p:nvPr/>
          </p:nvSpPr>
          <p:spPr>
            <a:xfrm>
              <a:off x="4213225" y="4668838"/>
              <a:ext cx="1219200" cy="333375"/>
            </a:xfrm>
            <a:custGeom>
              <a:avLst/>
              <a:gdLst>
                <a:gd name="connsiteX0" fmla="*/ 423863 w 1219200"/>
                <a:gd name="connsiteY0" fmla="*/ 276225 h 333375"/>
                <a:gd name="connsiteX1" fmla="*/ 4763 w 1219200"/>
                <a:gd name="connsiteY1" fmla="*/ 333375 h 333375"/>
                <a:gd name="connsiteX2" fmla="*/ 0 w 1219200"/>
                <a:gd name="connsiteY2" fmla="*/ 173832 h 333375"/>
                <a:gd name="connsiteX3" fmla="*/ 350044 w 1219200"/>
                <a:gd name="connsiteY3" fmla="*/ 126207 h 333375"/>
                <a:gd name="connsiteX4" fmla="*/ 766763 w 1219200"/>
                <a:gd name="connsiteY4" fmla="*/ 64294 h 333375"/>
                <a:gd name="connsiteX5" fmla="*/ 1219200 w 1219200"/>
                <a:gd name="connsiteY5" fmla="*/ 0 h 333375"/>
                <a:gd name="connsiteX6" fmla="*/ 1216819 w 1219200"/>
                <a:gd name="connsiteY6" fmla="*/ 183357 h 333375"/>
                <a:gd name="connsiteX7" fmla="*/ 812007 w 1219200"/>
                <a:gd name="connsiteY7" fmla="*/ 230982 h 333375"/>
                <a:gd name="connsiteX8" fmla="*/ 423863 w 1219200"/>
                <a:gd name="connsiteY8" fmla="*/ 276225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9200" h="333375">
                  <a:moveTo>
                    <a:pt x="423863" y="276225"/>
                  </a:moveTo>
                  <a:lnTo>
                    <a:pt x="4763" y="333375"/>
                  </a:lnTo>
                  <a:lnTo>
                    <a:pt x="0" y="173832"/>
                  </a:lnTo>
                  <a:lnTo>
                    <a:pt x="350044" y="126207"/>
                  </a:lnTo>
                  <a:lnTo>
                    <a:pt x="766763" y="64294"/>
                  </a:lnTo>
                  <a:lnTo>
                    <a:pt x="1219200" y="0"/>
                  </a:lnTo>
                  <a:cubicBezTo>
                    <a:pt x="1218406" y="61119"/>
                    <a:pt x="1217613" y="122238"/>
                    <a:pt x="1216819" y="183357"/>
                  </a:cubicBezTo>
                  <a:lnTo>
                    <a:pt x="812007" y="230982"/>
                  </a:lnTo>
                  <a:lnTo>
                    <a:pt x="423863" y="276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A5139BE5-7051-4AAF-B5CD-25898EDCAED3}"/>
                </a:ext>
              </a:extLst>
            </p:cNvPr>
            <p:cNvSpPr/>
            <p:nvPr/>
          </p:nvSpPr>
          <p:spPr>
            <a:xfrm>
              <a:off x="4191000" y="5319713"/>
              <a:ext cx="1238250" cy="282575"/>
            </a:xfrm>
            <a:custGeom>
              <a:avLst/>
              <a:gdLst>
                <a:gd name="connsiteX0" fmla="*/ 540544 w 1238250"/>
                <a:gd name="connsiteY0" fmla="*/ 226218 h 283368"/>
                <a:gd name="connsiteX1" fmla="*/ 7144 w 1238250"/>
                <a:gd name="connsiteY1" fmla="*/ 283368 h 283368"/>
                <a:gd name="connsiteX2" fmla="*/ 0 w 1238250"/>
                <a:gd name="connsiteY2" fmla="*/ 128587 h 283368"/>
                <a:gd name="connsiteX3" fmla="*/ 311944 w 1238250"/>
                <a:gd name="connsiteY3" fmla="*/ 95250 h 283368"/>
                <a:gd name="connsiteX4" fmla="*/ 935831 w 1238250"/>
                <a:gd name="connsiteY4" fmla="*/ 30956 h 283368"/>
                <a:gd name="connsiteX5" fmla="*/ 1238250 w 1238250"/>
                <a:gd name="connsiteY5" fmla="*/ 0 h 283368"/>
                <a:gd name="connsiteX6" fmla="*/ 1238250 w 1238250"/>
                <a:gd name="connsiteY6" fmla="*/ 166687 h 283368"/>
                <a:gd name="connsiteX7" fmla="*/ 890588 w 1238250"/>
                <a:gd name="connsiteY7" fmla="*/ 190500 h 283368"/>
                <a:gd name="connsiteX8" fmla="*/ 540544 w 1238250"/>
                <a:gd name="connsiteY8" fmla="*/ 226218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38250" h="283368">
                  <a:moveTo>
                    <a:pt x="540544" y="226218"/>
                  </a:moveTo>
                  <a:lnTo>
                    <a:pt x="7144" y="283368"/>
                  </a:lnTo>
                  <a:lnTo>
                    <a:pt x="0" y="128587"/>
                  </a:lnTo>
                  <a:lnTo>
                    <a:pt x="311944" y="95250"/>
                  </a:lnTo>
                  <a:lnTo>
                    <a:pt x="935831" y="30956"/>
                  </a:lnTo>
                  <a:lnTo>
                    <a:pt x="1238250" y="0"/>
                  </a:lnTo>
                  <a:lnTo>
                    <a:pt x="1238250" y="166687"/>
                  </a:lnTo>
                  <a:lnTo>
                    <a:pt x="890588" y="190500"/>
                  </a:lnTo>
                  <a:lnTo>
                    <a:pt x="540544" y="2262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3212D6D-4D7E-4D57-9C77-C5FBA603958B}"/>
              </a:ext>
            </a:extLst>
          </p:cNvPr>
          <p:cNvSpPr/>
          <p:nvPr/>
        </p:nvSpPr>
        <p:spPr>
          <a:xfrm>
            <a:off x="2589213" y="2376488"/>
            <a:ext cx="1982787" cy="652462"/>
          </a:xfrm>
          <a:custGeom>
            <a:avLst/>
            <a:gdLst>
              <a:gd name="connsiteX0" fmla="*/ 1526381 w 1983581"/>
              <a:gd name="connsiteY0" fmla="*/ 345281 h 652462"/>
              <a:gd name="connsiteX1" fmla="*/ 1257300 w 1983581"/>
              <a:gd name="connsiteY1" fmla="*/ 414337 h 652462"/>
              <a:gd name="connsiteX2" fmla="*/ 1016794 w 1983581"/>
              <a:gd name="connsiteY2" fmla="*/ 466725 h 652462"/>
              <a:gd name="connsiteX3" fmla="*/ 771525 w 1983581"/>
              <a:gd name="connsiteY3" fmla="*/ 538162 h 652462"/>
              <a:gd name="connsiteX4" fmla="*/ 538162 w 1983581"/>
              <a:gd name="connsiteY4" fmla="*/ 607218 h 652462"/>
              <a:gd name="connsiteX5" fmla="*/ 400050 w 1983581"/>
              <a:gd name="connsiteY5" fmla="*/ 645318 h 652462"/>
              <a:gd name="connsiteX6" fmla="*/ 361950 w 1983581"/>
              <a:gd name="connsiteY6" fmla="*/ 652462 h 652462"/>
              <a:gd name="connsiteX7" fmla="*/ 326231 w 1983581"/>
              <a:gd name="connsiteY7" fmla="*/ 650081 h 652462"/>
              <a:gd name="connsiteX8" fmla="*/ 269081 w 1983581"/>
              <a:gd name="connsiteY8" fmla="*/ 633412 h 652462"/>
              <a:gd name="connsiteX9" fmla="*/ 200025 w 1983581"/>
              <a:gd name="connsiteY9" fmla="*/ 590550 h 652462"/>
              <a:gd name="connsiteX10" fmla="*/ 157162 w 1983581"/>
              <a:gd name="connsiteY10" fmla="*/ 554831 h 652462"/>
              <a:gd name="connsiteX11" fmla="*/ 104775 w 1983581"/>
              <a:gd name="connsiteY11" fmla="*/ 502443 h 652462"/>
              <a:gd name="connsiteX12" fmla="*/ 64294 w 1983581"/>
              <a:gd name="connsiteY12" fmla="*/ 447675 h 652462"/>
              <a:gd name="connsiteX13" fmla="*/ 35719 w 1983581"/>
              <a:gd name="connsiteY13" fmla="*/ 404812 h 652462"/>
              <a:gd name="connsiteX14" fmla="*/ 11906 w 1983581"/>
              <a:gd name="connsiteY14" fmla="*/ 369093 h 652462"/>
              <a:gd name="connsiteX15" fmla="*/ 0 w 1983581"/>
              <a:gd name="connsiteY15" fmla="*/ 342900 h 652462"/>
              <a:gd name="connsiteX16" fmla="*/ 0 w 1983581"/>
              <a:gd name="connsiteY16" fmla="*/ 319087 h 652462"/>
              <a:gd name="connsiteX17" fmla="*/ 7144 w 1983581"/>
              <a:gd name="connsiteY17" fmla="*/ 304800 h 652462"/>
              <a:gd name="connsiteX18" fmla="*/ 21431 w 1983581"/>
              <a:gd name="connsiteY18" fmla="*/ 297656 h 652462"/>
              <a:gd name="connsiteX19" fmla="*/ 57150 w 1983581"/>
              <a:gd name="connsiteY19" fmla="*/ 304800 h 652462"/>
              <a:gd name="connsiteX20" fmla="*/ 83344 w 1983581"/>
              <a:gd name="connsiteY20" fmla="*/ 319087 h 652462"/>
              <a:gd name="connsiteX21" fmla="*/ 142875 w 1983581"/>
              <a:gd name="connsiteY21" fmla="*/ 371475 h 652462"/>
              <a:gd name="connsiteX22" fmla="*/ 183356 w 1983581"/>
              <a:gd name="connsiteY22" fmla="*/ 397668 h 652462"/>
              <a:gd name="connsiteX23" fmla="*/ 233362 w 1983581"/>
              <a:gd name="connsiteY23" fmla="*/ 421481 h 652462"/>
              <a:gd name="connsiteX24" fmla="*/ 283369 w 1983581"/>
              <a:gd name="connsiteY24" fmla="*/ 431006 h 652462"/>
              <a:gd name="connsiteX25" fmla="*/ 330994 w 1983581"/>
              <a:gd name="connsiteY25" fmla="*/ 431006 h 652462"/>
              <a:gd name="connsiteX26" fmla="*/ 385762 w 1983581"/>
              <a:gd name="connsiteY26" fmla="*/ 419100 h 652462"/>
              <a:gd name="connsiteX27" fmla="*/ 676275 w 1983581"/>
              <a:gd name="connsiteY27" fmla="*/ 347662 h 652462"/>
              <a:gd name="connsiteX28" fmla="*/ 892969 w 1983581"/>
              <a:gd name="connsiteY28" fmla="*/ 292893 h 652462"/>
              <a:gd name="connsiteX29" fmla="*/ 1088231 w 1983581"/>
              <a:gd name="connsiteY29" fmla="*/ 242887 h 652462"/>
              <a:gd name="connsiteX30" fmla="*/ 1262062 w 1983581"/>
              <a:gd name="connsiteY30" fmla="*/ 188118 h 652462"/>
              <a:gd name="connsiteX31" fmla="*/ 1328737 w 1983581"/>
              <a:gd name="connsiteY31" fmla="*/ 171450 h 652462"/>
              <a:gd name="connsiteX32" fmla="*/ 1428750 w 1983581"/>
              <a:gd name="connsiteY32" fmla="*/ 145256 h 652462"/>
              <a:gd name="connsiteX33" fmla="*/ 1495425 w 1983581"/>
              <a:gd name="connsiteY33" fmla="*/ 121443 h 652462"/>
              <a:gd name="connsiteX34" fmla="*/ 1559719 w 1983581"/>
              <a:gd name="connsiteY34" fmla="*/ 92868 h 652462"/>
              <a:gd name="connsiteX35" fmla="*/ 1628775 w 1983581"/>
              <a:gd name="connsiteY35" fmla="*/ 54768 h 652462"/>
              <a:gd name="connsiteX36" fmla="*/ 1712119 w 1983581"/>
              <a:gd name="connsiteY36" fmla="*/ 0 h 652462"/>
              <a:gd name="connsiteX37" fmla="*/ 1785937 w 1983581"/>
              <a:gd name="connsiteY37" fmla="*/ 16668 h 652462"/>
              <a:gd name="connsiteX38" fmla="*/ 1854994 w 1983581"/>
              <a:gd name="connsiteY38" fmla="*/ 40481 h 652462"/>
              <a:gd name="connsiteX39" fmla="*/ 1895475 w 1983581"/>
              <a:gd name="connsiteY39" fmla="*/ 64293 h 652462"/>
              <a:gd name="connsiteX40" fmla="*/ 1950244 w 1983581"/>
              <a:gd name="connsiteY40" fmla="*/ 100012 h 652462"/>
              <a:gd name="connsiteX41" fmla="*/ 1978819 w 1983581"/>
              <a:gd name="connsiteY41" fmla="*/ 126206 h 652462"/>
              <a:gd name="connsiteX42" fmla="*/ 1983581 w 1983581"/>
              <a:gd name="connsiteY42" fmla="*/ 140493 h 652462"/>
              <a:gd name="connsiteX43" fmla="*/ 1981200 w 1983581"/>
              <a:gd name="connsiteY43" fmla="*/ 161925 h 652462"/>
              <a:gd name="connsiteX44" fmla="*/ 1969294 w 1983581"/>
              <a:gd name="connsiteY44" fmla="*/ 190500 h 652462"/>
              <a:gd name="connsiteX45" fmla="*/ 1921669 w 1983581"/>
              <a:gd name="connsiteY45" fmla="*/ 240506 h 652462"/>
              <a:gd name="connsiteX46" fmla="*/ 1900237 w 1983581"/>
              <a:gd name="connsiteY46" fmla="*/ 254793 h 652462"/>
              <a:gd name="connsiteX47" fmla="*/ 1526381 w 1983581"/>
              <a:gd name="connsiteY47" fmla="*/ 345281 h 6524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983581" h="652462">
                <a:moveTo>
                  <a:pt x="1526381" y="345281"/>
                </a:moveTo>
                <a:lnTo>
                  <a:pt x="1257300" y="414337"/>
                </a:lnTo>
                <a:lnTo>
                  <a:pt x="1016794" y="466725"/>
                </a:lnTo>
                <a:lnTo>
                  <a:pt x="771525" y="538162"/>
                </a:lnTo>
                <a:lnTo>
                  <a:pt x="538162" y="607218"/>
                </a:lnTo>
                <a:lnTo>
                  <a:pt x="400050" y="645318"/>
                </a:lnTo>
                <a:lnTo>
                  <a:pt x="361950" y="652462"/>
                </a:lnTo>
                <a:lnTo>
                  <a:pt x="326231" y="650081"/>
                </a:lnTo>
                <a:lnTo>
                  <a:pt x="269081" y="633412"/>
                </a:lnTo>
                <a:lnTo>
                  <a:pt x="200025" y="590550"/>
                </a:lnTo>
                <a:lnTo>
                  <a:pt x="157162" y="554831"/>
                </a:lnTo>
                <a:lnTo>
                  <a:pt x="104775" y="502443"/>
                </a:lnTo>
                <a:lnTo>
                  <a:pt x="64294" y="447675"/>
                </a:lnTo>
                <a:lnTo>
                  <a:pt x="35719" y="404812"/>
                </a:lnTo>
                <a:lnTo>
                  <a:pt x="11906" y="369093"/>
                </a:lnTo>
                <a:lnTo>
                  <a:pt x="0" y="342900"/>
                </a:lnTo>
                <a:lnTo>
                  <a:pt x="0" y="319087"/>
                </a:lnTo>
                <a:lnTo>
                  <a:pt x="7144" y="304800"/>
                </a:lnTo>
                <a:lnTo>
                  <a:pt x="21431" y="297656"/>
                </a:lnTo>
                <a:lnTo>
                  <a:pt x="57150" y="304800"/>
                </a:lnTo>
                <a:lnTo>
                  <a:pt x="83344" y="319087"/>
                </a:lnTo>
                <a:lnTo>
                  <a:pt x="142875" y="371475"/>
                </a:lnTo>
                <a:lnTo>
                  <a:pt x="183356" y="397668"/>
                </a:lnTo>
                <a:lnTo>
                  <a:pt x="233362" y="421481"/>
                </a:lnTo>
                <a:lnTo>
                  <a:pt x="283369" y="431006"/>
                </a:lnTo>
                <a:lnTo>
                  <a:pt x="330994" y="431006"/>
                </a:lnTo>
                <a:lnTo>
                  <a:pt x="385762" y="419100"/>
                </a:lnTo>
                <a:lnTo>
                  <a:pt x="676275" y="347662"/>
                </a:lnTo>
                <a:lnTo>
                  <a:pt x="892969" y="292893"/>
                </a:lnTo>
                <a:lnTo>
                  <a:pt x="1088231" y="242887"/>
                </a:lnTo>
                <a:lnTo>
                  <a:pt x="1262062" y="188118"/>
                </a:lnTo>
                <a:lnTo>
                  <a:pt x="1328737" y="171450"/>
                </a:lnTo>
                <a:lnTo>
                  <a:pt x="1428750" y="145256"/>
                </a:lnTo>
                <a:lnTo>
                  <a:pt x="1495425" y="121443"/>
                </a:lnTo>
                <a:lnTo>
                  <a:pt x="1559719" y="92868"/>
                </a:lnTo>
                <a:lnTo>
                  <a:pt x="1628775" y="54768"/>
                </a:lnTo>
                <a:lnTo>
                  <a:pt x="1712119" y="0"/>
                </a:lnTo>
                <a:lnTo>
                  <a:pt x="1785937" y="16668"/>
                </a:lnTo>
                <a:lnTo>
                  <a:pt x="1854994" y="40481"/>
                </a:lnTo>
                <a:lnTo>
                  <a:pt x="1895475" y="64293"/>
                </a:lnTo>
                <a:lnTo>
                  <a:pt x="1950244" y="100012"/>
                </a:lnTo>
                <a:lnTo>
                  <a:pt x="1978819" y="126206"/>
                </a:lnTo>
                <a:lnTo>
                  <a:pt x="1983581" y="140493"/>
                </a:lnTo>
                <a:lnTo>
                  <a:pt x="1981200" y="161925"/>
                </a:lnTo>
                <a:lnTo>
                  <a:pt x="1969294" y="190500"/>
                </a:lnTo>
                <a:lnTo>
                  <a:pt x="1921669" y="240506"/>
                </a:lnTo>
                <a:lnTo>
                  <a:pt x="1900237" y="254793"/>
                </a:lnTo>
                <a:lnTo>
                  <a:pt x="1526381" y="3452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981122FD-A00B-4007-9BD7-86881A69A457}"/>
              </a:ext>
            </a:extLst>
          </p:cNvPr>
          <p:cNvSpPr/>
          <p:nvPr/>
        </p:nvSpPr>
        <p:spPr>
          <a:xfrm rot="16200000">
            <a:off x="2919413" y="3314700"/>
            <a:ext cx="3525837" cy="1109663"/>
          </a:xfrm>
          <a:custGeom>
            <a:avLst/>
            <a:gdLst>
              <a:gd name="connsiteX0" fmla="*/ 2200481 w 3526032"/>
              <a:gd name="connsiteY0" fmla="*/ 1052547 h 1108464"/>
              <a:gd name="connsiteX1" fmla="*/ 1924187 w 3526032"/>
              <a:gd name="connsiteY1" fmla="*/ 1022944 h 1108464"/>
              <a:gd name="connsiteX2" fmla="*/ 1772884 w 3526032"/>
              <a:gd name="connsiteY2" fmla="*/ 1006498 h 1108464"/>
              <a:gd name="connsiteX3" fmla="*/ 1641315 w 3526032"/>
              <a:gd name="connsiteY3" fmla="*/ 986763 h 1108464"/>
              <a:gd name="connsiteX4" fmla="*/ 1466987 w 3526032"/>
              <a:gd name="connsiteY4" fmla="*/ 957160 h 1108464"/>
              <a:gd name="connsiteX5" fmla="*/ 1259767 w 3526032"/>
              <a:gd name="connsiteY5" fmla="*/ 911111 h 1108464"/>
              <a:gd name="connsiteX6" fmla="*/ 1115042 w 3526032"/>
              <a:gd name="connsiteY6" fmla="*/ 871641 h 1108464"/>
              <a:gd name="connsiteX7" fmla="*/ 996630 w 3526032"/>
              <a:gd name="connsiteY7" fmla="*/ 828881 h 1108464"/>
              <a:gd name="connsiteX8" fmla="*/ 858484 w 3526032"/>
              <a:gd name="connsiteY8" fmla="*/ 769675 h 1108464"/>
              <a:gd name="connsiteX9" fmla="*/ 740072 w 3526032"/>
              <a:gd name="connsiteY9" fmla="*/ 703891 h 1108464"/>
              <a:gd name="connsiteX10" fmla="*/ 595347 w 3526032"/>
              <a:gd name="connsiteY10" fmla="*/ 611793 h 1108464"/>
              <a:gd name="connsiteX11" fmla="*/ 470357 w 3526032"/>
              <a:gd name="connsiteY11" fmla="*/ 522985 h 1108464"/>
              <a:gd name="connsiteX12" fmla="*/ 361813 w 3526032"/>
              <a:gd name="connsiteY12" fmla="*/ 437465 h 1108464"/>
              <a:gd name="connsiteX13" fmla="*/ 207220 w 3526032"/>
              <a:gd name="connsiteY13" fmla="*/ 286162 h 1108464"/>
              <a:gd name="connsiteX14" fmla="*/ 105255 w 3526032"/>
              <a:gd name="connsiteY14" fmla="*/ 174328 h 1108464"/>
              <a:gd name="connsiteX15" fmla="*/ 52627 w 3526032"/>
              <a:gd name="connsiteY15" fmla="*/ 115123 h 1108464"/>
              <a:gd name="connsiteX16" fmla="*/ 19735 w 3526032"/>
              <a:gd name="connsiteY16" fmla="*/ 78941 h 1108464"/>
              <a:gd name="connsiteX17" fmla="*/ 3289 w 3526032"/>
              <a:gd name="connsiteY17" fmla="*/ 49339 h 1108464"/>
              <a:gd name="connsiteX18" fmla="*/ 0 w 3526032"/>
              <a:gd name="connsiteY18" fmla="*/ 23025 h 1108464"/>
              <a:gd name="connsiteX19" fmla="*/ 3289 w 3526032"/>
              <a:gd name="connsiteY19" fmla="*/ 6579 h 1108464"/>
              <a:gd name="connsiteX20" fmla="*/ 19735 w 3526032"/>
              <a:gd name="connsiteY20" fmla="*/ 0 h 1108464"/>
              <a:gd name="connsiteX21" fmla="*/ 42760 w 3526032"/>
              <a:gd name="connsiteY21" fmla="*/ 6579 h 1108464"/>
              <a:gd name="connsiteX22" fmla="*/ 88809 w 3526032"/>
              <a:gd name="connsiteY22" fmla="*/ 39471 h 1108464"/>
              <a:gd name="connsiteX23" fmla="*/ 171039 w 3526032"/>
              <a:gd name="connsiteY23" fmla="*/ 108544 h 1108464"/>
              <a:gd name="connsiteX24" fmla="*/ 240112 w 3526032"/>
              <a:gd name="connsiteY24" fmla="*/ 164461 h 1108464"/>
              <a:gd name="connsiteX25" fmla="*/ 332210 w 3526032"/>
              <a:gd name="connsiteY25" fmla="*/ 233534 h 1108464"/>
              <a:gd name="connsiteX26" fmla="*/ 444043 w 3526032"/>
              <a:gd name="connsiteY26" fmla="*/ 312475 h 1108464"/>
              <a:gd name="connsiteX27" fmla="*/ 585479 w 3526032"/>
              <a:gd name="connsiteY27" fmla="*/ 404573 h 1108464"/>
              <a:gd name="connsiteX28" fmla="*/ 713758 w 3526032"/>
              <a:gd name="connsiteY28" fmla="*/ 480225 h 1108464"/>
              <a:gd name="connsiteX29" fmla="*/ 855194 w 3526032"/>
              <a:gd name="connsiteY29" fmla="*/ 552587 h 1108464"/>
              <a:gd name="connsiteX30" fmla="*/ 1019655 w 3526032"/>
              <a:gd name="connsiteY30" fmla="*/ 621661 h 1108464"/>
              <a:gd name="connsiteX31" fmla="*/ 1177537 w 3526032"/>
              <a:gd name="connsiteY31" fmla="*/ 677577 h 1108464"/>
              <a:gd name="connsiteX32" fmla="*/ 1318973 w 3526032"/>
              <a:gd name="connsiteY32" fmla="*/ 713759 h 1108464"/>
              <a:gd name="connsiteX33" fmla="*/ 1473566 w 3526032"/>
              <a:gd name="connsiteY33" fmla="*/ 746651 h 1108464"/>
              <a:gd name="connsiteX34" fmla="*/ 1605134 w 3526032"/>
              <a:gd name="connsiteY34" fmla="*/ 769675 h 1108464"/>
              <a:gd name="connsiteX35" fmla="*/ 1874849 w 3526032"/>
              <a:gd name="connsiteY35" fmla="*/ 802567 h 1108464"/>
              <a:gd name="connsiteX36" fmla="*/ 2098515 w 3526032"/>
              <a:gd name="connsiteY36" fmla="*/ 822303 h 1108464"/>
              <a:gd name="connsiteX37" fmla="*/ 2417568 w 3526032"/>
              <a:gd name="connsiteY37" fmla="*/ 835459 h 1108464"/>
              <a:gd name="connsiteX38" fmla="*/ 2707019 w 3526032"/>
              <a:gd name="connsiteY38" fmla="*/ 842038 h 1108464"/>
              <a:gd name="connsiteX39" fmla="*/ 3003048 w 3526032"/>
              <a:gd name="connsiteY39" fmla="*/ 842038 h 1108464"/>
              <a:gd name="connsiteX40" fmla="*/ 3124748 w 3526032"/>
              <a:gd name="connsiteY40" fmla="*/ 842038 h 1108464"/>
              <a:gd name="connsiteX41" fmla="*/ 3200400 w 3526032"/>
              <a:gd name="connsiteY41" fmla="*/ 832170 h 1108464"/>
              <a:gd name="connsiteX42" fmla="*/ 3276052 w 3526032"/>
              <a:gd name="connsiteY42" fmla="*/ 805857 h 1108464"/>
              <a:gd name="connsiteX43" fmla="*/ 3331968 w 3526032"/>
              <a:gd name="connsiteY43" fmla="*/ 776254 h 1108464"/>
              <a:gd name="connsiteX44" fmla="*/ 3368150 w 3526032"/>
              <a:gd name="connsiteY44" fmla="*/ 740072 h 1108464"/>
              <a:gd name="connsiteX45" fmla="*/ 3417488 w 3526032"/>
              <a:gd name="connsiteY45" fmla="*/ 680867 h 1108464"/>
              <a:gd name="connsiteX46" fmla="*/ 3443802 w 3526032"/>
              <a:gd name="connsiteY46" fmla="*/ 654553 h 1108464"/>
              <a:gd name="connsiteX47" fmla="*/ 3476694 w 3526032"/>
              <a:gd name="connsiteY47" fmla="*/ 631528 h 1108464"/>
              <a:gd name="connsiteX48" fmla="*/ 3503007 w 3526032"/>
              <a:gd name="connsiteY48" fmla="*/ 624950 h 1108464"/>
              <a:gd name="connsiteX49" fmla="*/ 3522743 w 3526032"/>
              <a:gd name="connsiteY49" fmla="*/ 631528 h 1108464"/>
              <a:gd name="connsiteX50" fmla="*/ 3526032 w 3526032"/>
              <a:gd name="connsiteY50" fmla="*/ 661131 h 1108464"/>
              <a:gd name="connsiteX51" fmla="*/ 3509586 w 3526032"/>
              <a:gd name="connsiteY51" fmla="*/ 736783 h 1108464"/>
              <a:gd name="connsiteX52" fmla="*/ 3493140 w 3526032"/>
              <a:gd name="connsiteY52" fmla="*/ 828881 h 1108464"/>
              <a:gd name="connsiteX53" fmla="*/ 3447091 w 3526032"/>
              <a:gd name="connsiteY53" fmla="*/ 960449 h 1108464"/>
              <a:gd name="connsiteX54" fmla="*/ 3391174 w 3526032"/>
              <a:gd name="connsiteY54" fmla="*/ 1068993 h 1108464"/>
              <a:gd name="connsiteX55" fmla="*/ 3259606 w 3526032"/>
              <a:gd name="connsiteY55" fmla="*/ 1108464 h 1108464"/>
              <a:gd name="connsiteX56" fmla="*/ 3019494 w 3526032"/>
              <a:gd name="connsiteY56" fmla="*/ 1101885 h 1108464"/>
              <a:gd name="connsiteX57" fmla="*/ 2700440 w 3526032"/>
              <a:gd name="connsiteY57" fmla="*/ 1092018 h 1108464"/>
              <a:gd name="connsiteX58" fmla="*/ 2437304 w 3526032"/>
              <a:gd name="connsiteY58" fmla="*/ 1072282 h 1108464"/>
              <a:gd name="connsiteX59" fmla="*/ 2200481 w 3526032"/>
              <a:gd name="connsiteY59" fmla="*/ 1052547 h 1108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526032" h="1108464">
                <a:moveTo>
                  <a:pt x="2200481" y="1052547"/>
                </a:moveTo>
                <a:lnTo>
                  <a:pt x="1924187" y="1022944"/>
                </a:lnTo>
                <a:lnTo>
                  <a:pt x="1772884" y="1006498"/>
                </a:lnTo>
                <a:lnTo>
                  <a:pt x="1641315" y="986763"/>
                </a:lnTo>
                <a:lnTo>
                  <a:pt x="1466987" y="957160"/>
                </a:lnTo>
                <a:lnTo>
                  <a:pt x="1259767" y="911111"/>
                </a:lnTo>
                <a:lnTo>
                  <a:pt x="1115042" y="871641"/>
                </a:lnTo>
                <a:lnTo>
                  <a:pt x="996630" y="828881"/>
                </a:lnTo>
                <a:lnTo>
                  <a:pt x="858484" y="769675"/>
                </a:lnTo>
                <a:lnTo>
                  <a:pt x="740072" y="703891"/>
                </a:lnTo>
                <a:lnTo>
                  <a:pt x="595347" y="611793"/>
                </a:lnTo>
                <a:lnTo>
                  <a:pt x="470357" y="522985"/>
                </a:lnTo>
                <a:lnTo>
                  <a:pt x="361813" y="437465"/>
                </a:lnTo>
                <a:lnTo>
                  <a:pt x="207220" y="286162"/>
                </a:lnTo>
                <a:lnTo>
                  <a:pt x="105255" y="174328"/>
                </a:lnTo>
                <a:lnTo>
                  <a:pt x="52627" y="115123"/>
                </a:lnTo>
                <a:lnTo>
                  <a:pt x="19735" y="78941"/>
                </a:lnTo>
                <a:lnTo>
                  <a:pt x="3289" y="49339"/>
                </a:lnTo>
                <a:lnTo>
                  <a:pt x="0" y="23025"/>
                </a:lnTo>
                <a:lnTo>
                  <a:pt x="3289" y="6579"/>
                </a:lnTo>
                <a:lnTo>
                  <a:pt x="19735" y="0"/>
                </a:lnTo>
                <a:lnTo>
                  <a:pt x="42760" y="6579"/>
                </a:lnTo>
                <a:lnTo>
                  <a:pt x="88809" y="39471"/>
                </a:lnTo>
                <a:lnTo>
                  <a:pt x="171039" y="108544"/>
                </a:lnTo>
                <a:lnTo>
                  <a:pt x="240112" y="164461"/>
                </a:lnTo>
                <a:lnTo>
                  <a:pt x="332210" y="233534"/>
                </a:lnTo>
                <a:lnTo>
                  <a:pt x="444043" y="312475"/>
                </a:lnTo>
                <a:lnTo>
                  <a:pt x="585479" y="404573"/>
                </a:lnTo>
                <a:lnTo>
                  <a:pt x="713758" y="480225"/>
                </a:lnTo>
                <a:lnTo>
                  <a:pt x="855194" y="552587"/>
                </a:lnTo>
                <a:lnTo>
                  <a:pt x="1019655" y="621661"/>
                </a:lnTo>
                <a:lnTo>
                  <a:pt x="1177537" y="677577"/>
                </a:lnTo>
                <a:lnTo>
                  <a:pt x="1318973" y="713759"/>
                </a:lnTo>
                <a:lnTo>
                  <a:pt x="1473566" y="746651"/>
                </a:lnTo>
                <a:lnTo>
                  <a:pt x="1605134" y="769675"/>
                </a:lnTo>
                <a:lnTo>
                  <a:pt x="1874849" y="802567"/>
                </a:lnTo>
                <a:lnTo>
                  <a:pt x="2098515" y="822303"/>
                </a:lnTo>
                <a:lnTo>
                  <a:pt x="2417568" y="835459"/>
                </a:lnTo>
                <a:lnTo>
                  <a:pt x="2707019" y="842038"/>
                </a:lnTo>
                <a:lnTo>
                  <a:pt x="3003048" y="842038"/>
                </a:lnTo>
                <a:lnTo>
                  <a:pt x="3124748" y="842038"/>
                </a:lnTo>
                <a:lnTo>
                  <a:pt x="3200400" y="832170"/>
                </a:lnTo>
                <a:lnTo>
                  <a:pt x="3276052" y="805857"/>
                </a:lnTo>
                <a:lnTo>
                  <a:pt x="3331968" y="776254"/>
                </a:lnTo>
                <a:lnTo>
                  <a:pt x="3368150" y="740072"/>
                </a:lnTo>
                <a:lnTo>
                  <a:pt x="3417488" y="680867"/>
                </a:lnTo>
                <a:lnTo>
                  <a:pt x="3443802" y="654553"/>
                </a:lnTo>
                <a:lnTo>
                  <a:pt x="3476694" y="631528"/>
                </a:lnTo>
                <a:lnTo>
                  <a:pt x="3503007" y="624950"/>
                </a:lnTo>
                <a:lnTo>
                  <a:pt x="3522743" y="631528"/>
                </a:lnTo>
                <a:lnTo>
                  <a:pt x="3526032" y="661131"/>
                </a:lnTo>
                <a:lnTo>
                  <a:pt x="3509586" y="736783"/>
                </a:lnTo>
                <a:lnTo>
                  <a:pt x="3493140" y="828881"/>
                </a:lnTo>
                <a:lnTo>
                  <a:pt x="3447091" y="960449"/>
                </a:lnTo>
                <a:lnTo>
                  <a:pt x="3391174" y="1068993"/>
                </a:lnTo>
                <a:lnTo>
                  <a:pt x="3259606" y="1108464"/>
                </a:lnTo>
                <a:lnTo>
                  <a:pt x="3019494" y="1101885"/>
                </a:lnTo>
                <a:lnTo>
                  <a:pt x="2700440" y="1092018"/>
                </a:lnTo>
                <a:lnTo>
                  <a:pt x="2437304" y="1072282"/>
                </a:lnTo>
                <a:lnTo>
                  <a:pt x="2200481" y="105254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A3988DF-8387-4A3C-8FB1-CF4BD3076EBE}"/>
              </a:ext>
            </a:extLst>
          </p:cNvPr>
          <p:cNvSpPr/>
          <p:nvPr/>
        </p:nvSpPr>
        <p:spPr>
          <a:xfrm rot="16200000">
            <a:off x="1547019" y="3417094"/>
            <a:ext cx="4286250" cy="566738"/>
          </a:xfrm>
          <a:custGeom>
            <a:avLst/>
            <a:gdLst>
              <a:gd name="connsiteX0" fmla="*/ 2412196 w 4286509"/>
              <a:gd name="connsiteY0" fmla="*/ 463407 h 566845"/>
              <a:gd name="connsiteX1" fmla="*/ 1824663 w 4286509"/>
              <a:gd name="connsiteY1" fmla="*/ 455131 h 566845"/>
              <a:gd name="connsiteX2" fmla="*/ 1332294 w 4286509"/>
              <a:gd name="connsiteY2" fmla="*/ 450994 h 566845"/>
              <a:gd name="connsiteX3" fmla="*/ 939226 w 4286509"/>
              <a:gd name="connsiteY3" fmla="*/ 446856 h 566845"/>
              <a:gd name="connsiteX4" fmla="*/ 711660 w 4286509"/>
              <a:gd name="connsiteY4" fmla="*/ 446856 h 566845"/>
              <a:gd name="connsiteX5" fmla="*/ 616496 w 4286509"/>
              <a:gd name="connsiteY5" fmla="*/ 455131 h 566845"/>
              <a:gd name="connsiteX6" fmla="*/ 492370 w 4286509"/>
              <a:gd name="connsiteY6" fmla="*/ 471682 h 566845"/>
              <a:gd name="connsiteX7" fmla="*/ 355830 w 4286509"/>
              <a:gd name="connsiteY7" fmla="*/ 463407 h 566845"/>
              <a:gd name="connsiteX8" fmla="*/ 215153 w 4286509"/>
              <a:gd name="connsiteY8" fmla="*/ 455131 h 566845"/>
              <a:gd name="connsiteX9" fmla="*/ 136540 w 4286509"/>
              <a:gd name="connsiteY9" fmla="*/ 442719 h 566845"/>
              <a:gd name="connsiteX10" fmla="*/ 70339 w 4286509"/>
              <a:gd name="connsiteY10" fmla="*/ 417893 h 566845"/>
              <a:gd name="connsiteX11" fmla="*/ 24826 w 4286509"/>
              <a:gd name="connsiteY11" fmla="*/ 388931 h 566845"/>
              <a:gd name="connsiteX12" fmla="*/ 4138 w 4286509"/>
              <a:gd name="connsiteY12" fmla="*/ 359968 h 566845"/>
              <a:gd name="connsiteX13" fmla="*/ 0 w 4286509"/>
              <a:gd name="connsiteY13" fmla="*/ 331005 h 566845"/>
              <a:gd name="connsiteX14" fmla="*/ 12413 w 4286509"/>
              <a:gd name="connsiteY14" fmla="*/ 285492 h 566845"/>
              <a:gd name="connsiteX15" fmla="*/ 45514 w 4286509"/>
              <a:gd name="connsiteY15" fmla="*/ 256529 h 566845"/>
              <a:gd name="connsiteX16" fmla="*/ 99302 w 4286509"/>
              <a:gd name="connsiteY16" fmla="*/ 227566 h 566845"/>
              <a:gd name="connsiteX17" fmla="*/ 198603 w 4286509"/>
              <a:gd name="connsiteY17" fmla="*/ 194465 h 566845"/>
              <a:gd name="connsiteX18" fmla="*/ 310317 w 4286509"/>
              <a:gd name="connsiteY18" fmla="*/ 169640 h 566845"/>
              <a:gd name="connsiteX19" fmla="*/ 422031 w 4286509"/>
              <a:gd name="connsiteY19" fmla="*/ 153090 h 566845"/>
              <a:gd name="connsiteX20" fmla="*/ 521333 w 4286509"/>
              <a:gd name="connsiteY20" fmla="*/ 173778 h 566845"/>
              <a:gd name="connsiteX21" fmla="*/ 645459 w 4286509"/>
              <a:gd name="connsiteY21" fmla="*/ 194465 h 566845"/>
              <a:gd name="connsiteX22" fmla="*/ 798549 w 4286509"/>
              <a:gd name="connsiteY22" fmla="*/ 211016 h 566845"/>
              <a:gd name="connsiteX23" fmla="*/ 988877 w 4286509"/>
              <a:gd name="connsiteY23" fmla="*/ 227566 h 566845"/>
              <a:gd name="connsiteX24" fmla="*/ 1332294 w 4286509"/>
              <a:gd name="connsiteY24" fmla="*/ 235841 h 566845"/>
              <a:gd name="connsiteX25" fmla="*/ 1766737 w 4286509"/>
              <a:gd name="connsiteY25" fmla="*/ 239978 h 566845"/>
              <a:gd name="connsiteX26" fmla="*/ 2478397 w 4286509"/>
              <a:gd name="connsiteY26" fmla="*/ 248254 h 566845"/>
              <a:gd name="connsiteX27" fmla="*/ 3194194 w 4286509"/>
              <a:gd name="connsiteY27" fmla="*/ 239978 h 566845"/>
              <a:gd name="connsiteX28" fmla="*/ 3574849 w 4286509"/>
              <a:gd name="connsiteY28" fmla="*/ 244116 h 566845"/>
              <a:gd name="connsiteX29" fmla="*/ 3922404 w 4286509"/>
              <a:gd name="connsiteY29" fmla="*/ 244116 h 566845"/>
              <a:gd name="connsiteX30" fmla="*/ 3984467 w 4286509"/>
              <a:gd name="connsiteY30" fmla="*/ 235841 h 566845"/>
              <a:gd name="connsiteX31" fmla="*/ 4025843 w 4286509"/>
              <a:gd name="connsiteY31" fmla="*/ 227566 h 566845"/>
              <a:gd name="connsiteX32" fmla="*/ 4075494 w 4286509"/>
              <a:gd name="connsiteY32" fmla="*/ 198603 h 566845"/>
              <a:gd name="connsiteX33" fmla="*/ 4125144 w 4286509"/>
              <a:gd name="connsiteY33" fmla="*/ 157227 h 566845"/>
              <a:gd name="connsiteX34" fmla="*/ 4154107 w 4286509"/>
              <a:gd name="connsiteY34" fmla="*/ 115852 h 566845"/>
              <a:gd name="connsiteX35" fmla="*/ 4178933 w 4286509"/>
              <a:gd name="connsiteY35" fmla="*/ 66201 h 566845"/>
              <a:gd name="connsiteX36" fmla="*/ 4199620 w 4286509"/>
              <a:gd name="connsiteY36" fmla="*/ 20688 h 566845"/>
              <a:gd name="connsiteX37" fmla="*/ 4228583 w 4286509"/>
              <a:gd name="connsiteY37" fmla="*/ 0 h 566845"/>
              <a:gd name="connsiteX38" fmla="*/ 4249271 w 4286509"/>
              <a:gd name="connsiteY38" fmla="*/ 0 h 566845"/>
              <a:gd name="connsiteX39" fmla="*/ 4261684 w 4286509"/>
              <a:gd name="connsiteY39" fmla="*/ 8275 h 566845"/>
              <a:gd name="connsiteX40" fmla="*/ 4282372 w 4286509"/>
              <a:gd name="connsiteY40" fmla="*/ 49651 h 566845"/>
              <a:gd name="connsiteX41" fmla="*/ 4286509 w 4286509"/>
              <a:gd name="connsiteY41" fmla="*/ 111714 h 566845"/>
              <a:gd name="connsiteX42" fmla="*/ 4282372 w 4286509"/>
              <a:gd name="connsiteY42" fmla="*/ 177915 h 566845"/>
              <a:gd name="connsiteX43" fmla="*/ 4240996 w 4286509"/>
              <a:gd name="connsiteY43" fmla="*/ 302042 h 566845"/>
              <a:gd name="connsiteX44" fmla="*/ 4199620 w 4286509"/>
              <a:gd name="connsiteY44" fmla="*/ 405481 h 566845"/>
              <a:gd name="connsiteX45" fmla="*/ 4149970 w 4286509"/>
              <a:gd name="connsiteY45" fmla="*/ 504782 h 566845"/>
              <a:gd name="connsiteX46" fmla="*/ 4112732 w 4286509"/>
              <a:gd name="connsiteY46" fmla="*/ 542020 h 566845"/>
              <a:gd name="connsiteX47" fmla="*/ 4079631 w 4286509"/>
              <a:gd name="connsiteY47" fmla="*/ 566845 h 566845"/>
              <a:gd name="connsiteX48" fmla="*/ 4054806 w 4286509"/>
              <a:gd name="connsiteY48" fmla="*/ 566845 h 566845"/>
              <a:gd name="connsiteX49" fmla="*/ 4009293 w 4286509"/>
              <a:gd name="connsiteY49" fmla="*/ 562708 h 566845"/>
              <a:gd name="connsiteX50" fmla="*/ 3951367 w 4286509"/>
              <a:gd name="connsiteY50" fmla="*/ 533745 h 566845"/>
              <a:gd name="connsiteX51" fmla="*/ 3914129 w 4286509"/>
              <a:gd name="connsiteY51" fmla="*/ 508920 h 566845"/>
              <a:gd name="connsiteX52" fmla="*/ 3856203 w 4286509"/>
              <a:gd name="connsiteY52" fmla="*/ 492369 h 566845"/>
              <a:gd name="connsiteX53" fmla="*/ 3715526 w 4286509"/>
              <a:gd name="connsiteY53" fmla="*/ 467544 h 566845"/>
              <a:gd name="connsiteX54" fmla="*/ 3607950 w 4286509"/>
              <a:gd name="connsiteY54" fmla="*/ 467544 h 566845"/>
              <a:gd name="connsiteX55" fmla="*/ 3421760 w 4286509"/>
              <a:gd name="connsiteY55" fmla="*/ 467544 h 566845"/>
              <a:gd name="connsiteX56" fmla="*/ 3276945 w 4286509"/>
              <a:gd name="connsiteY56" fmla="*/ 471682 h 566845"/>
              <a:gd name="connsiteX57" fmla="*/ 3086618 w 4286509"/>
              <a:gd name="connsiteY57" fmla="*/ 467544 h 566845"/>
              <a:gd name="connsiteX58" fmla="*/ 2412196 w 4286509"/>
              <a:gd name="connsiteY58" fmla="*/ 463407 h 566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286509" h="566845">
                <a:moveTo>
                  <a:pt x="2412196" y="463407"/>
                </a:moveTo>
                <a:lnTo>
                  <a:pt x="1824663" y="455131"/>
                </a:lnTo>
                <a:lnTo>
                  <a:pt x="1332294" y="450994"/>
                </a:lnTo>
                <a:lnTo>
                  <a:pt x="939226" y="446856"/>
                </a:lnTo>
                <a:lnTo>
                  <a:pt x="711660" y="446856"/>
                </a:lnTo>
                <a:lnTo>
                  <a:pt x="616496" y="455131"/>
                </a:lnTo>
                <a:lnTo>
                  <a:pt x="492370" y="471682"/>
                </a:lnTo>
                <a:lnTo>
                  <a:pt x="355830" y="463407"/>
                </a:lnTo>
                <a:lnTo>
                  <a:pt x="215153" y="455131"/>
                </a:lnTo>
                <a:lnTo>
                  <a:pt x="136540" y="442719"/>
                </a:lnTo>
                <a:lnTo>
                  <a:pt x="70339" y="417893"/>
                </a:lnTo>
                <a:lnTo>
                  <a:pt x="24826" y="388931"/>
                </a:lnTo>
                <a:lnTo>
                  <a:pt x="4138" y="359968"/>
                </a:lnTo>
                <a:lnTo>
                  <a:pt x="0" y="331005"/>
                </a:lnTo>
                <a:lnTo>
                  <a:pt x="12413" y="285492"/>
                </a:lnTo>
                <a:lnTo>
                  <a:pt x="45514" y="256529"/>
                </a:lnTo>
                <a:lnTo>
                  <a:pt x="99302" y="227566"/>
                </a:lnTo>
                <a:lnTo>
                  <a:pt x="198603" y="194465"/>
                </a:lnTo>
                <a:lnTo>
                  <a:pt x="310317" y="169640"/>
                </a:lnTo>
                <a:lnTo>
                  <a:pt x="422031" y="153090"/>
                </a:lnTo>
                <a:lnTo>
                  <a:pt x="521333" y="173778"/>
                </a:lnTo>
                <a:lnTo>
                  <a:pt x="645459" y="194465"/>
                </a:lnTo>
                <a:lnTo>
                  <a:pt x="798549" y="211016"/>
                </a:lnTo>
                <a:lnTo>
                  <a:pt x="988877" y="227566"/>
                </a:lnTo>
                <a:lnTo>
                  <a:pt x="1332294" y="235841"/>
                </a:lnTo>
                <a:lnTo>
                  <a:pt x="1766737" y="239978"/>
                </a:lnTo>
                <a:lnTo>
                  <a:pt x="2478397" y="248254"/>
                </a:lnTo>
                <a:lnTo>
                  <a:pt x="3194194" y="239978"/>
                </a:lnTo>
                <a:lnTo>
                  <a:pt x="3574849" y="244116"/>
                </a:lnTo>
                <a:lnTo>
                  <a:pt x="3922404" y="244116"/>
                </a:lnTo>
                <a:lnTo>
                  <a:pt x="3984467" y="235841"/>
                </a:lnTo>
                <a:lnTo>
                  <a:pt x="4025843" y="227566"/>
                </a:lnTo>
                <a:lnTo>
                  <a:pt x="4075494" y="198603"/>
                </a:lnTo>
                <a:lnTo>
                  <a:pt x="4125144" y="157227"/>
                </a:lnTo>
                <a:lnTo>
                  <a:pt x="4154107" y="115852"/>
                </a:lnTo>
                <a:lnTo>
                  <a:pt x="4178933" y="66201"/>
                </a:lnTo>
                <a:lnTo>
                  <a:pt x="4199620" y="20688"/>
                </a:lnTo>
                <a:lnTo>
                  <a:pt x="4228583" y="0"/>
                </a:lnTo>
                <a:lnTo>
                  <a:pt x="4249271" y="0"/>
                </a:lnTo>
                <a:lnTo>
                  <a:pt x="4261684" y="8275"/>
                </a:lnTo>
                <a:lnTo>
                  <a:pt x="4282372" y="49651"/>
                </a:lnTo>
                <a:lnTo>
                  <a:pt x="4286509" y="111714"/>
                </a:lnTo>
                <a:lnTo>
                  <a:pt x="4282372" y="177915"/>
                </a:lnTo>
                <a:lnTo>
                  <a:pt x="4240996" y="302042"/>
                </a:lnTo>
                <a:lnTo>
                  <a:pt x="4199620" y="405481"/>
                </a:lnTo>
                <a:lnTo>
                  <a:pt x="4149970" y="504782"/>
                </a:lnTo>
                <a:lnTo>
                  <a:pt x="4112732" y="542020"/>
                </a:lnTo>
                <a:lnTo>
                  <a:pt x="4079631" y="566845"/>
                </a:lnTo>
                <a:lnTo>
                  <a:pt x="4054806" y="566845"/>
                </a:lnTo>
                <a:lnTo>
                  <a:pt x="4009293" y="562708"/>
                </a:lnTo>
                <a:lnTo>
                  <a:pt x="3951367" y="533745"/>
                </a:lnTo>
                <a:lnTo>
                  <a:pt x="3914129" y="508920"/>
                </a:lnTo>
                <a:lnTo>
                  <a:pt x="3856203" y="492369"/>
                </a:lnTo>
                <a:lnTo>
                  <a:pt x="3715526" y="467544"/>
                </a:lnTo>
                <a:lnTo>
                  <a:pt x="3607950" y="467544"/>
                </a:lnTo>
                <a:lnTo>
                  <a:pt x="3421760" y="467544"/>
                </a:lnTo>
                <a:lnTo>
                  <a:pt x="3276945" y="471682"/>
                </a:lnTo>
                <a:lnTo>
                  <a:pt x="3086618" y="467544"/>
                </a:lnTo>
                <a:lnTo>
                  <a:pt x="2412196" y="4634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DF3E5F5-EF09-4065-95BA-ECA84E91DAB9}"/>
              </a:ext>
            </a:extLst>
          </p:cNvPr>
          <p:cNvSpPr/>
          <p:nvPr/>
        </p:nvSpPr>
        <p:spPr>
          <a:xfrm rot="16200000">
            <a:off x="1991519" y="3167857"/>
            <a:ext cx="2124075" cy="1290637"/>
          </a:xfrm>
          <a:custGeom>
            <a:avLst/>
            <a:gdLst>
              <a:gd name="connsiteX0" fmla="*/ 1166812 w 2124075"/>
              <a:gd name="connsiteY0" fmla="*/ 1057275 h 1290638"/>
              <a:gd name="connsiteX1" fmla="*/ 854869 w 2124075"/>
              <a:gd name="connsiteY1" fmla="*/ 842963 h 1290638"/>
              <a:gd name="connsiteX2" fmla="*/ 633412 w 2124075"/>
              <a:gd name="connsiteY2" fmla="*/ 676275 h 1290638"/>
              <a:gd name="connsiteX3" fmla="*/ 464344 w 2124075"/>
              <a:gd name="connsiteY3" fmla="*/ 538163 h 1290638"/>
              <a:gd name="connsiteX4" fmla="*/ 285750 w 2124075"/>
              <a:gd name="connsiteY4" fmla="*/ 373856 h 1290638"/>
              <a:gd name="connsiteX5" fmla="*/ 147637 w 2124075"/>
              <a:gd name="connsiteY5" fmla="*/ 233363 h 1290638"/>
              <a:gd name="connsiteX6" fmla="*/ 52387 w 2124075"/>
              <a:gd name="connsiteY6" fmla="*/ 130969 h 1290638"/>
              <a:gd name="connsiteX7" fmla="*/ 28575 w 2124075"/>
              <a:gd name="connsiteY7" fmla="*/ 102394 h 1290638"/>
              <a:gd name="connsiteX8" fmla="*/ 16669 w 2124075"/>
              <a:gd name="connsiteY8" fmla="*/ 88106 h 1290638"/>
              <a:gd name="connsiteX9" fmla="*/ 7144 w 2124075"/>
              <a:gd name="connsiteY9" fmla="*/ 69056 h 1290638"/>
              <a:gd name="connsiteX10" fmla="*/ 0 w 2124075"/>
              <a:gd name="connsiteY10" fmla="*/ 45244 h 1290638"/>
              <a:gd name="connsiteX11" fmla="*/ 0 w 2124075"/>
              <a:gd name="connsiteY11" fmla="*/ 21431 h 1290638"/>
              <a:gd name="connsiteX12" fmla="*/ 4762 w 2124075"/>
              <a:gd name="connsiteY12" fmla="*/ 7144 h 1290638"/>
              <a:gd name="connsiteX13" fmla="*/ 19050 w 2124075"/>
              <a:gd name="connsiteY13" fmla="*/ 0 h 1290638"/>
              <a:gd name="connsiteX14" fmla="*/ 50006 w 2124075"/>
              <a:gd name="connsiteY14" fmla="*/ 7144 h 1290638"/>
              <a:gd name="connsiteX15" fmla="*/ 85725 w 2124075"/>
              <a:gd name="connsiteY15" fmla="*/ 35719 h 1290638"/>
              <a:gd name="connsiteX16" fmla="*/ 226219 w 2124075"/>
              <a:gd name="connsiteY16" fmla="*/ 159544 h 1290638"/>
              <a:gd name="connsiteX17" fmla="*/ 388144 w 2124075"/>
              <a:gd name="connsiteY17" fmla="*/ 292894 h 1290638"/>
              <a:gd name="connsiteX18" fmla="*/ 559594 w 2124075"/>
              <a:gd name="connsiteY18" fmla="*/ 419100 h 1290638"/>
              <a:gd name="connsiteX19" fmla="*/ 719137 w 2124075"/>
              <a:gd name="connsiteY19" fmla="*/ 533400 h 1290638"/>
              <a:gd name="connsiteX20" fmla="*/ 916781 w 2124075"/>
              <a:gd name="connsiteY20" fmla="*/ 659606 h 1290638"/>
              <a:gd name="connsiteX21" fmla="*/ 1128712 w 2124075"/>
              <a:gd name="connsiteY21" fmla="*/ 781050 h 1290638"/>
              <a:gd name="connsiteX22" fmla="*/ 1240631 w 2124075"/>
              <a:gd name="connsiteY22" fmla="*/ 840581 h 1290638"/>
              <a:gd name="connsiteX23" fmla="*/ 1419225 w 2124075"/>
              <a:gd name="connsiteY23" fmla="*/ 933450 h 1290638"/>
              <a:gd name="connsiteX24" fmla="*/ 1619250 w 2124075"/>
              <a:gd name="connsiteY24" fmla="*/ 1021556 h 1290638"/>
              <a:gd name="connsiteX25" fmla="*/ 1831181 w 2124075"/>
              <a:gd name="connsiteY25" fmla="*/ 1109663 h 1290638"/>
              <a:gd name="connsiteX26" fmla="*/ 1974056 w 2124075"/>
              <a:gd name="connsiteY26" fmla="*/ 1159669 h 1290638"/>
              <a:gd name="connsiteX27" fmla="*/ 2097881 w 2124075"/>
              <a:gd name="connsiteY27" fmla="*/ 1197769 h 1290638"/>
              <a:gd name="connsiteX28" fmla="*/ 2124075 w 2124075"/>
              <a:gd name="connsiteY28" fmla="*/ 1290638 h 1290638"/>
              <a:gd name="connsiteX29" fmla="*/ 1545431 w 2124075"/>
              <a:gd name="connsiteY29" fmla="*/ 1288256 h 1290638"/>
              <a:gd name="connsiteX30" fmla="*/ 1428750 w 2124075"/>
              <a:gd name="connsiteY30" fmla="*/ 1221581 h 1290638"/>
              <a:gd name="connsiteX31" fmla="*/ 1238250 w 2124075"/>
              <a:gd name="connsiteY31" fmla="*/ 1100138 h 1290638"/>
              <a:gd name="connsiteX32" fmla="*/ 1166812 w 2124075"/>
              <a:gd name="connsiteY32" fmla="*/ 1057275 h 1290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2124075" h="1290638">
                <a:moveTo>
                  <a:pt x="1166812" y="1057275"/>
                </a:moveTo>
                <a:lnTo>
                  <a:pt x="854869" y="842963"/>
                </a:lnTo>
                <a:lnTo>
                  <a:pt x="633412" y="676275"/>
                </a:lnTo>
                <a:lnTo>
                  <a:pt x="464344" y="538163"/>
                </a:lnTo>
                <a:lnTo>
                  <a:pt x="285750" y="373856"/>
                </a:lnTo>
                <a:lnTo>
                  <a:pt x="147637" y="233363"/>
                </a:lnTo>
                <a:lnTo>
                  <a:pt x="52387" y="130969"/>
                </a:lnTo>
                <a:lnTo>
                  <a:pt x="28575" y="102394"/>
                </a:lnTo>
                <a:lnTo>
                  <a:pt x="16669" y="88106"/>
                </a:lnTo>
                <a:lnTo>
                  <a:pt x="7144" y="69056"/>
                </a:lnTo>
                <a:lnTo>
                  <a:pt x="0" y="45244"/>
                </a:lnTo>
                <a:lnTo>
                  <a:pt x="0" y="21431"/>
                </a:lnTo>
                <a:lnTo>
                  <a:pt x="4762" y="7144"/>
                </a:lnTo>
                <a:lnTo>
                  <a:pt x="19050" y="0"/>
                </a:lnTo>
                <a:lnTo>
                  <a:pt x="50006" y="7144"/>
                </a:lnTo>
                <a:lnTo>
                  <a:pt x="85725" y="35719"/>
                </a:lnTo>
                <a:lnTo>
                  <a:pt x="226219" y="159544"/>
                </a:lnTo>
                <a:lnTo>
                  <a:pt x="388144" y="292894"/>
                </a:lnTo>
                <a:lnTo>
                  <a:pt x="559594" y="419100"/>
                </a:lnTo>
                <a:lnTo>
                  <a:pt x="719137" y="533400"/>
                </a:lnTo>
                <a:lnTo>
                  <a:pt x="916781" y="659606"/>
                </a:lnTo>
                <a:lnTo>
                  <a:pt x="1128712" y="781050"/>
                </a:lnTo>
                <a:lnTo>
                  <a:pt x="1240631" y="840581"/>
                </a:lnTo>
                <a:lnTo>
                  <a:pt x="1419225" y="933450"/>
                </a:lnTo>
                <a:lnTo>
                  <a:pt x="1619250" y="1021556"/>
                </a:lnTo>
                <a:lnTo>
                  <a:pt x="1831181" y="1109663"/>
                </a:lnTo>
                <a:lnTo>
                  <a:pt x="1974056" y="1159669"/>
                </a:lnTo>
                <a:lnTo>
                  <a:pt x="2097881" y="1197769"/>
                </a:lnTo>
                <a:lnTo>
                  <a:pt x="2124075" y="1290638"/>
                </a:lnTo>
                <a:lnTo>
                  <a:pt x="1545431" y="1288256"/>
                </a:lnTo>
                <a:lnTo>
                  <a:pt x="1428750" y="1221581"/>
                </a:lnTo>
                <a:lnTo>
                  <a:pt x="1238250" y="1100138"/>
                </a:lnTo>
                <a:lnTo>
                  <a:pt x="1166812" y="10572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161A5423-FE13-4A26-9DF3-C0B0C616FD2C}"/>
              </a:ext>
            </a:extLst>
          </p:cNvPr>
          <p:cNvSpPr/>
          <p:nvPr/>
        </p:nvSpPr>
        <p:spPr>
          <a:xfrm>
            <a:off x="3805238" y="3157538"/>
            <a:ext cx="762000" cy="681037"/>
          </a:xfrm>
          <a:custGeom>
            <a:avLst/>
            <a:gdLst>
              <a:gd name="connsiteX0" fmla="*/ 440531 w 762000"/>
              <a:gd name="connsiteY0" fmla="*/ 390525 h 681037"/>
              <a:gd name="connsiteX1" fmla="*/ 364331 w 762000"/>
              <a:gd name="connsiteY1" fmla="*/ 309562 h 681037"/>
              <a:gd name="connsiteX2" fmla="*/ 252412 w 762000"/>
              <a:gd name="connsiteY2" fmla="*/ 209550 h 681037"/>
              <a:gd name="connsiteX3" fmla="*/ 159543 w 762000"/>
              <a:gd name="connsiteY3" fmla="*/ 142875 h 681037"/>
              <a:gd name="connsiteX4" fmla="*/ 78581 w 762000"/>
              <a:gd name="connsiteY4" fmla="*/ 97631 h 681037"/>
              <a:gd name="connsiteX5" fmla="*/ 4762 w 762000"/>
              <a:gd name="connsiteY5" fmla="*/ 71437 h 681037"/>
              <a:gd name="connsiteX6" fmla="*/ 0 w 762000"/>
              <a:gd name="connsiteY6" fmla="*/ 0 h 681037"/>
              <a:gd name="connsiteX7" fmla="*/ 111918 w 762000"/>
              <a:gd name="connsiteY7" fmla="*/ 9525 h 681037"/>
              <a:gd name="connsiteX8" fmla="*/ 209550 w 762000"/>
              <a:gd name="connsiteY8" fmla="*/ 23812 h 681037"/>
              <a:gd name="connsiteX9" fmla="*/ 300037 w 762000"/>
              <a:gd name="connsiteY9" fmla="*/ 40481 h 681037"/>
              <a:gd name="connsiteX10" fmla="*/ 388143 w 762000"/>
              <a:gd name="connsiteY10" fmla="*/ 61912 h 681037"/>
              <a:gd name="connsiteX11" fmla="*/ 452437 w 762000"/>
              <a:gd name="connsiteY11" fmla="*/ 80962 h 681037"/>
              <a:gd name="connsiteX12" fmla="*/ 514350 w 762000"/>
              <a:gd name="connsiteY12" fmla="*/ 104775 h 681037"/>
              <a:gd name="connsiteX13" fmla="*/ 559593 w 762000"/>
              <a:gd name="connsiteY13" fmla="*/ 121443 h 681037"/>
              <a:gd name="connsiteX14" fmla="*/ 592931 w 762000"/>
              <a:gd name="connsiteY14" fmla="*/ 140493 h 681037"/>
              <a:gd name="connsiteX15" fmla="*/ 626268 w 762000"/>
              <a:gd name="connsiteY15" fmla="*/ 176212 h 681037"/>
              <a:gd name="connsiteX16" fmla="*/ 669131 w 762000"/>
              <a:gd name="connsiteY16" fmla="*/ 230981 h 681037"/>
              <a:gd name="connsiteX17" fmla="*/ 700087 w 762000"/>
              <a:gd name="connsiteY17" fmla="*/ 276225 h 681037"/>
              <a:gd name="connsiteX18" fmla="*/ 728662 w 762000"/>
              <a:gd name="connsiteY18" fmla="*/ 330993 h 681037"/>
              <a:gd name="connsiteX19" fmla="*/ 747712 w 762000"/>
              <a:gd name="connsiteY19" fmla="*/ 381000 h 681037"/>
              <a:gd name="connsiteX20" fmla="*/ 757237 w 762000"/>
              <a:gd name="connsiteY20" fmla="*/ 426243 h 681037"/>
              <a:gd name="connsiteX21" fmla="*/ 762000 w 762000"/>
              <a:gd name="connsiteY21" fmla="*/ 483393 h 681037"/>
              <a:gd name="connsiteX22" fmla="*/ 762000 w 762000"/>
              <a:gd name="connsiteY22" fmla="*/ 538162 h 681037"/>
              <a:gd name="connsiteX23" fmla="*/ 754856 w 762000"/>
              <a:gd name="connsiteY23" fmla="*/ 604837 h 681037"/>
              <a:gd name="connsiteX24" fmla="*/ 738187 w 762000"/>
              <a:gd name="connsiteY24" fmla="*/ 652462 h 681037"/>
              <a:gd name="connsiteX25" fmla="*/ 721518 w 762000"/>
              <a:gd name="connsiteY25" fmla="*/ 669131 h 681037"/>
              <a:gd name="connsiteX26" fmla="*/ 702468 w 762000"/>
              <a:gd name="connsiteY26" fmla="*/ 681037 h 681037"/>
              <a:gd name="connsiteX27" fmla="*/ 688181 w 762000"/>
              <a:gd name="connsiteY27" fmla="*/ 678656 h 681037"/>
              <a:gd name="connsiteX28" fmla="*/ 669131 w 762000"/>
              <a:gd name="connsiteY28" fmla="*/ 669131 h 681037"/>
              <a:gd name="connsiteX29" fmla="*/ 642937 w 762000"/>
              <a:gd name="connsiteY29" fmla="*/ 652462 h 681037"/>
              <a:gd name="connsiteX30" fmla="*/ 581025 w 762000"/>
              <a:gd name="connsiteY30" fmla="*/ 585787 h 681037"/>
              <a:gd name="connsiteX31" fmla="*/ 531018 w 762000"/>
              <a:gd name="connsiteY31" fmla="*/ 519112 h 681037"/>
              <a:gd name="connsiteX32" fmla="*/ 495300 w 762000"/>
              <a:gd name="connsiteY32" fmla="*/ 457200 h 681037"/>
              <a:gd name="connsiteX33" fmla="*/ 440531 w 762000"/>
              <a:gd name="connsiteY33" fmla="*/ 390525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62000" h="681037">
                <a:moveTo>
                  <a:pt x="440531" y="390525"/>
                </a:moveTo>
                <a:lnTo>
                  <a:pt x="364331" y="309562"/>
                </a:lnTo>
                <a:lnTo>
                  <a:pt x="252412" y="209550"/>
                </a:lnTo>
                <a:lnTo>
                  <a:pt x="159543" y="142875"/>
                </a:lnTo>
                <a:lnTo>
                  <a:pt x="78581" y="97631"/>
                </a:lnTo>
                <a:lnTo>
                  <a:pt x="4762" y="71437"/>
                </a:lnTo>
                <a:lnTo>
                  <a:pt x="0" y="0"/>
                </a:lnTo>
                <a:lnTo>
                  <a:pt x="111918" y="9525"/>
                </a:lnTo>
                <a:lnTo>
                  <a:pt x="209550" y="23812"/>
                </a:lnTo>
                <a:lnTo>
                  <a:pt x="300037" y="40481"/>
                </a:lnTo>
                <a:lnTo>
                  <a:pt x="388143" y="61912"/>
                </a:lnTo>
                <a:lnTo>
                  <a:pt x="452437" y="80962"/>
                </a:lnTo>
                <a:lnTo>
                  <a:pt x="514350" y="104775"/>
                </a:lnTo>
                <a:lnTo>
                  <a:pt x="559593" y="121443"/>
                </a:lnTo>
                <a:lnTo>
                  <a:pt x="592931" y="140493"/>
                </a:lnTo>
                <a:lnTo>
                  <a:pt x="626268" y="176212"/>
                </a:lnTo>
                <a:lnTo>
                  <a:pt x="669131" y="230981"/>
                </a:lnTo>
                <a:lnTo>
                  <a:pt x="700087" y="276225"/>
                </a:lnTo>
                <a:lnTo>
                  <a:pt x="728662" y="330993"/>
                </a:lnTo>
                <a:lnTo>
                  <a:pt x="747712" y="381000"/>
                </a:lnTo>
                <a:lnTo>
                  <a:pt x="757237" y="426243"/>
                </a:lnTo>
                <a:lnTo>
                  <a:pt x="762000" y="483393"/>
                </a:lnTo>
                <a:lnTo>
                  <a:pt x="762000" y="538162"/>
                </a:lnTo>
                <a:lnTo>
                  <a:pt x="754856" y="604837"/>
                </a:lnTo>
                <a:lnTo>
                  <a:pt x="738187" y="652462"/>
                </a:lnTo>
                <a:lnTo>
                  <a:pt x="721518" y="669131"/>
                </a:lnTo>
                <a:lnTo>
                  <a:pt x="702468" y="681037"/>
                </a:lnTo>
                <a:lnTo>
                  <a:pt x="688181" y="678656"/>
                </a:lnTo>
                <a:lnTo>
                  <a:pt x="669131" y="669131"/>
                </a:lnTo>
                <a:lnTo>
                  <a:pt x="642937" y="652462"/>
                </a:lnTo>
                <a:lnTo>
                  <a:pt x="581025" y="585787"/>
                </a:lnTo>
                <a:lnTo>
                  <a:pt x="531018" y="519112"/>
                </a:lnTo>
                <a:lnTo>
                  <a:pt x="495300" y="457200"/>
                </a:lnTo>
                <a:lnTo>
                  <a:pt x="440531" y="3905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65CD1911-FD36-46FF-9CAE-B843703FEB26}"/>
              </a:ext>
            </a:extLst>
          </p:cNvPr>
          <p:cNvSpPr/>
          <p:nvPr/>
        </p:nvSpPr>
        <p:spPr>
          <a:xfrm rot="16200000">
            <a:off x="4541044" y="2615407"/>
            <a:ext cx="3441700" cy="2297112"/>
          </a:xfrm>
          <a:custGeom>
            <a:avLst/>
            <a:gdLst>
              <a:gd name="connsiteX0" fmla="*/ 1781251 w 3441801"/>
              <a:gd name="connsiteY0" fmla="*/ 1100937 h 2296972"/>
              <a:gd name="connsiteX1" fmla="*/ 1316736 w 3441801"/>
              <a:gd name="connsiteY1" fmla="*/ 1078992 h 2296972"/>
              <a:gd name="connsiteX2" fmla="*/ 976579 w 3441801"/>
              <a:gd name="connsiteY2" fmla="*/ 1068019 h 2296972"/>
              <a:gd name="connsiteX3" fmla="*/ 720547 w 3441801"/>
              <a:gd name="connsiteY3" fmla="*/ 1060704 h 2296972"/>
              <a:gd name="connsiteX4" fmla="*/ 566928 w 3441801"/>
              <a:gd name="connsiteY4" fmla="*/ 1060704 h 2296972"/>
              <a:gd name="connsiteX5" fmla="*/ 486461 w 3441801"/>
              <a:gd name="connsiteY5" fmla="*/ 1064361 h 2296972"/>
              <a:gd name="connsiteX6" fmla="*/ 424281 w 3441801"/>
              <a:gd name="connsiteY6" fmla="*/ 1082649 h 2296972"/>
              <a:gd name="connsiteX7" fmla="*/ 369417 w 3441801"/>
              <a:gd name="connsiteY7" fmla="*/ 1108252 h 2296972"/>
              <a:gd name="connsiteX8" fmla="*/ 314553 w 3441801"/>
              <a:gd name="connsiteY8" fmla="*/ 1148486 h 2296972"/>
              <a:gd name="connsiteX9" fmla="*/ 274320 w 3441801"/>
              <a:gd name="connsiteY9" fmla="*/ 1188720 h 2296972"/>
              <a:gd name="connsiteX10" fmla="*/ 256032 w 3441801"/>
              <a:gd name="connsiteY10" fmla="*/ 1225296 h 2296972"/>
              <a:gd name="connsiteX11" fmla="*/ 241401 w 3441801"/>
              <a:gd name="connsiteY11" fmla="*/ 1272844 h 2296972"/>
              <a:gd name="connsiteX12" fmla="*/ 226771 w 3441801"/>
              <a:gd name="connsiteY12" fmla="*/ 1375257 h 2296972"/>
              <a:gd name="connsiteX13" fmla="*/ 223113 w 3441801"/>
              <a:gd name="connsiteY13" fmla="*/ 1514246 h 2296972"/>
              <a:gd name="connsiteX14" fmla="*/ 230429 w 3441801"/>
              <a:gd name="connsiteY14" fmla="*/ 1667865 h 2296972"/>
              <a:gd name="connsiteX15" fmla="*/ 245059 w 3441801"/>
              <a:gd name="connsiteY15" fmla="*/ 1762963 h 2296972"/>
              <a:gd name="connsiteX16" fmla="*/ 274320 w 3441801"/>
              <a:gd name="connsiteY16" fmla="*/ 1832457 h 2296972"/>
              <a:gd name="connsiteX17" fmla="*/ 292608 w 3441801"/>
              <a:gd name="connsiteY17" fmla="*/ 1865376 h 2296972"/>
              <a:gd name="connsiteX18" fmla="*/ 318211 w 3441801"/>
              <a:gd name="connsiteY18" fmla="*/ 1890979 h 2296972"/>
              <a:gd name="connsiteX19" fmla="*/ 362102 w 3441801"/>
              <a:gd name="connsiteY19" fmla="*/ 2157984 h 2296972"/>
              <a:gd name="connsiteX20" fmla="*/ 307238 w 3441801"/>
              <a:gd name="connsiteY20" fmla="*/ 2179929 h 2296972"/>
              <a:gd name="connsiteX21" fmla="*/ 267005 w 3441801"/>
              <a:gd name="connsiteY21" fmla="*/ 2216505 h 2296972"/>
              <a:gd name="connsiteX22" fmla="*/ 230429 w 3441801"/>
              <a:gd name="connsiteY22" fmla="*/ 2260396 h 2296972"/>
              <a:gd name="connsiteX23" fmla="*/ 193853 w 3441801"/>
              <a:gd name="connsiteY23" fmla="*/ 2289657 h 2296972"/>
              <a:gd name="connsiteX24" fmla="*/ 164592 w 3441801"/>
              <a:gd name="connsiteY24" fmla="*/ 2296972 h 2296972"/>
              <a:gd name="connsiteX25" fmla="*/ 135331 w 3441801"/>
              <a:gd name="connsiteY25" fmla="*/ 2289657 h 2296972"/>
              <a:gd name="connsiteX26" fmla="*/ 109728 w 3441801"/>
              <a:gd name="connsiteY26" fmla="*/ 2275027 h 2296972"/>
              <a:gd name="connsiteX27" fmla="*/ 87782 w 3441801"/>
              <a:gd name="connsiteY27" fmla="*/ 2245766 h 2296972"/>
              <a:gd name="connsiteX28" fmla="*/ 58521 w 3441801"/>
              <a:gd name="connsiteY28" fmla="*/ 2176272 h 2296972"/>
              <a:gd name="connsiteX29" fmla="*/ 36576 w 3441801"/>
              <a:gd name="connsiteY29" fmla="*/ 2099462 h 2296972"/>
              <a:gd name="connsiteX30" fmla="*/ 14630 w 3441801"/>
              <a:gd name="connsiteY30" fmla="*/ 1953158 h 2296972"/>
              <a:gd name="connsiteX31" fmla="*/ 0 w 3441801"/>
              <a:gd name="connsiteY31" fmla="*/ 1642262 h 2296972"/>
              <a:gd name="connsiteX32" fmla="*/ 3657 w 3441801"/>
              <a:gd name="connsiteY32" fmla="*/ 1437436 h 2296972"/>
              <a:gd name="connsiteX33" fmla="*/ 10973 w 3441801"/>
              <a:gd name="connsiteY33" fmla="*/ 1313078 h 2296972"/>
              <a:gd name="connsiteX34" fmla="*/ 29261 w 3441801"/>
              <a:gd name="connsiteY34" fmla="*/ 1217980 h 2296972"/>
              <a:gd name="connsiteX35" fmla="*/ 62179 w 3441801"/>
              <a:gd name="connsiteY35" fmla="*/ 1130198 h 2296972"/>
              <a:gd name="connsiteX36" fmla="*/ 95097 w 3441801"/>
              <a:gd name="connsiteY36" fmla="*/ 1064361 h 2296972"/>
              <a:gd name="connsiteX37" fmla="*/ 149961 w 3441801"/>
              <a:gd name="connsiteY37" fmla="*/ 998524 h 2296972"/>
              <a:gd name="connsiteX38" fmla="*/ 193853 w 3441801"/>
              <a:gd name="connsiteY38" fmla="*/ 961948 h 2296972"/>
              <a:gd name="connsiteX39" fmla="*/ 285293 w 3441801"/>
              <a:gd name="connsiteY39" fmla="*/ 907084 h 2296972"/>
              <a:gd name="connsiteX40" fmla="*/ 362102 w 3441801"/>
              <a:gd name="connsiteY40" fmla="*/ 874166 h 2296972"/>
              <a:gd name="connsiteX41" fmla="*/ 435254 w 3441801"/>
              <a:gd name="connsiteY41" fmla="*/ 852220 h 2296972"/>
              <a:gd name="connsiteX42" fmla="*/ 523037 w 3441801"/>
              <a:gd name="connsiteY42" fmla="*/ 837590 h 2296972"/>
              <a:gd name="connsiteX43" fmla="*/ 760781 w 3441801"/>
              <a:gd name="connsiteY43" fmla="*/ 837590 h 2296972"/>
              <a:gd name="connsiteX44" fmla="*/ 1448409 w 3441801"/>
              <a:gd name="connsiteY44" fmla="*/ 855878 h 2296972"/>
              <a:gd name="connsiteX45" fmla="*/ 2015337 w 3441801"/>
              <a:gd name="connsiteY45" fmla="*/ 874166 h 2296972"/>
              <a:gd name="connsiteX46" fmla="*/ 2428646 w 3441801"/>
              <a:gd name="connsiteY46" fmla="*/ 892454 h 2296972"/>
              <a:gd name="connsiteX47" fmla="*/ 2841955 w 3441801"/>
              <a:gd name="connsiteY47" fmla="*/ 910742 h 2296972"/>
              <a:gd name="connsiteX48" fmla="*/ 3112617 w 3441801"/>
              <a:gd name="connsiteY48" fmla="*/ 925372 h 2296972"/>
              <a:gd name="connsiteX49" fmla="*/ 3160166 w 3441801"/>
              <a:gd name="connsiteY49" fmla="*/ 929030 h 2296972"/>
              <a:gd name="connsiteX50" fmla="*/ 3193085 w 3441801"/>
              <a:gd name="connsiteY50" fmla="*/ 907084 h 2296972"/>
              <a:gd name="connsiteX51" fmla="*/ 3207715 w 3441801"/>
              <a:gd name="connsiteY51" fmla="*/ 874166 h 2296972"/>
              <a:gd name="connsiteX52" fmla="*/ 3215030 w 3441801"/>
              <a:gd name="connsiteY52" fmla="*/ 841248 h 2296972"/>
              <a:gd name="connsiteX53" fmla="*/ 3193085 w 3441801"/>
              <a:gd name="connsiteY53" fmla="*/ 749808 h 2296972"/>
              <a:gd name="connsiteX54" fmla="*/ 3163824 w 3441801"/>
              <a:gd name="connsiteY54" fmla="*/ 621792 h 2296972"/>
              <a:gd name="connsiteX55" fmla="*/ 3127248 w 3441801"/>
              <a:gd name="connsiteY55" fmla="*/ 431596 h 2296972"/>
              <a:gd name="connsiteX56" fmla="*/ 3090672 w 3441801"/>
              <a:gd name="connsiteY56" fmla="*/ 226771 h 2296972"/>
              <a:gd name="connsiteX57" fmla="*/ 3079699 w 3441801"/>
              <a:gd name="connsiteY57" fmla="*/ 87782 h 2296972"/>
              <a:gd name="connsiteX58" fmla="*/ 3258921 w 3441801"/>
              <a:gd name="connsiteY58" fmla="*/ 0 h 2296972"/>
              <a:gd name="connsiteX59" fmla="*/ 3269894 w 3441801"/>
              <a:gd name="connsiteY59" fmla="*/ 179222 h 2296972"/>
              <a:gd name="connsiteX60" fmla="*/ 3295497 w 3441801"/>
              <a:gd name="connsiteY60" fmla="*/ 384048 h 2296972"/>
              <a:gd name="connsiteX61" fmla="*/ 3339389 w 3441801"/>
              <a:gd name="connsiteY61" fmla="*/ 596188 h 2296972"/>
              <a:gd name="connsiteX62" fmla="*/ 3394253 w 3441801"/>
              <a:gd name="connsiteY62" fmla="*/ 837590 h 2296972"/>
              <a:gd name="connsiteX63" fmla="*/ 3423513 w 3441801"/>
              <a:gd name="connsiteY63" fmla="*/ 874166 h 2296972"/>
              <a:gd name="connsiteX64" fmla="*/ 3441801 w 3441801"/>
              <a:gd name="connsiteY64" fmla="*/ 918057 h 2296972"/>
              <a:gd name="connsiteX65" fmla="*/ 3441801 w 3441801"/>
              <a:gd name="connsiteY65" fmla="*/ 936345 h 2296972"/>
              <a:gd name="connsiteX66" fmla="*/ 3419856 w 3441801"/>
              <a:gd name="connsiteY66" fmla="*/ 980236 h 2296972"/>
              <a:gd name="connsiteX67" fmla="*/ 3328416 w 3441801"/>
              <a:gd name="connsiteY67" fmla="*/ 1130198 h 2296972"/>
              <a:gd name="connsiteX68" fmla="*/ 3247949 w 3441801"/>
              <a:gd name="connsiteY68" fmla="*/ 1232611 h 2296972"/>
              <a:gd name="connsiteX69" fmla="*/ 3189427 w 3441801"/>
              <a:gd name="connsiteY69" fmla="*/ 1283817 h 2296972"/>
              <a:gd name="connsiteX70" fmla="*/ 3149193 w 3441801"/>
              <a:gd name="connsiteY70" fmla="*/ 1309420 h 2296972"/>
              <a:gd name="connsiteX71" fmla="*/ 3112617 w 3441801"/>
              <a:gd name="connsiteY71" fmla="*/ 1320393 h 2296972"/>
              <a:gd name="connsiteX72" fmla="*/ 3076041 w 3441801"/>
              <a:gd name="connsiteY72" fmla="*/ 1320393 h 2296972"/>
              <a:gd name="connsiteX73" fmla="*/ 3032150 w 3441801"/>
              <a:gd name="connsiteY73" fmla="*/ 1309420 h 2296972"/>
              <a:gd name="connsiteX74" fmla="*/ 2991917 w 3441801"/>
              <a:gd name="connsiteY74" fmla="*/ 1287475 h 2296972"/>
              <a:gd name="connsiteX75" fmla="*/ 2944368 w 3441801"/>
              <a:gd name="connsiteY75" fmla="*/ 1236268 h 2296972"/>
              <a:gd name="connsiteX76" fmla="*/ 2841955 w 3441801"/>
              <a:gd name="connsiteY76" fmla="*/ 1207008 h 2296972"/>
              <a:gd name="connsiteX77" fmla="*/ 2644445 w 3441801"/>
              <a:gd name="connsiteY77" fmla="*/ 1174089 h 2296972"/>
              <a:gd name="connsiteX78" fmla="*/ 2366467 w 3441801"/>
              <a:gd name="connsiteY78" fmla="*/ 1137513 h 2296972"/>
              <a:gd name="connsiteX79" fmla="*/ 2008022 w 3441801"/>
              <a:gd name="connsiteY79" fmla="*/ 1111910 h 2296972"/>
              <a:gd name="connsiteX80" fmla="*/ 1781251 w 3441801"/>
              <a:gd name="connsiteY80" fmla="*/ 1100937 h 2296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441801" h="2296972">
                <a:moveTo>
                  <a:pt x="1781251" y="1100937"/>
                </a:moveTo>
                <a:lnTo>
                  <a:pt x="1316736" y="1078992"/>
                </a:lnTo>
                <a:lnTo>
                  <a:pt x="976579" y="1068019"/>
                </a:lnTo>
                <a:lnTo>
                  <a:pt x="720547" y="1060704"/>
                </a:lnTo>
                <a:lnTo>
                  <a:pt x="566928" y="1060704"/>
                </a:lnTo>
                <a:lnTo>
                  <a:pt x="486461" y="1064361"/>
                </a:lnTo>
                <a:lnTo>
                  <a:pt x="424281" y="1082649"/>
                </a:lnTo>
                <a:lnTo>
                  <a:pt x="369417" y="1108252"/>
                </a:lnTo>
                <a:lnTo>
                  <a:pt x="314553" y="1148486"/>
                </a:lnTo>
                <a:lnTo>
                  <a:pt x="274320" y="1188720"/>
                </a:lnTo>
                <a:lnTo>
                  <a:pt x="256032" y="1225296"/>
                </a:lnTo>
                <a:lnTo>
                  <a:pt x="241401" y="1272844"/>
                </a:lnTo>
                <a:lnTo>
                  <a:pt x="226771" y="1375257"/>
                </a:lnTo>
                <a:cubicBezTo>
                  <a:pt x="225552" y="1421587"/>
                  <a:pt x="221894" y="1463040"/>
                  <a:pt x="223113" y="1514246"/>
                </a:cubicBezTo>
                <a:lnTo>
                  <a:pt x="230429" y="1667865"/>
                </a:lnTo>
                <a:lnTo>
                  <a:pt x="245059" y="1762963"/>
                </a:lnTo>
                <a:lnTo>
                  <a:pt x="274320" y="1832457"/>
                </a:lnTo>
                <a:lnTo>
                  <a:pt x="292608" y="1865376"/>
                </a:lnTo>
                <a:lnTo>
                  <a:pt x="318211" y="1890979"/>
                </a:lnTo>
                <a:lnTo>
                  <a:pt x="362102" y="2157984"/>
                </a:lnTo>
                <a:lnTo>
                  <a:pt x="307238" y="2179929"/>
                </a:lnTo>
                <a:lnTo>
                  <a:pt x="267005" y="2216505"/>
                </a:lnTo>
                <a:lnTo>
                  <a:pt x="230429" y="2260396"/>
                </a:lnTo>
                <a:lnTo>
                  <a:pt x="193853" y="2289657"/>
                </a:lnTo>
                <a:lnTo>
                  <a:pt x="164592" y="2296972"/>
                </a:lnTo>
                <a:lnTo>
                  <a:pt x="135331" y="2289657"/>
                </a:lnTo>
                <a:lnTo>
                  <a:pt x="109728" y="2275027"/>
                </a:lnTo>
                <a:lnTo>
                  <a:pt x="87782" y="2245766"/>
                </a:lnTo>
                <a:lnTo>
                  <a:pt x="58521" y="2176272"/>
                </a:lnTo>
                <a:lnTo>
                  <a:pt x="36576" y="2099462"/>
                </a:lnTo>
                <a:lnTo>
                  <a:pt x="14630" y="1953158"/>
                </a:lnTo>
                <a:lnTo>
                  <a:pt x="0" y="1642262"/>
                </a:lnTo>
                <a:lnTo>
                  <a:pt x="3657" y="1437436"/>
                </a:lnTo>
                <a:lnTo>
                  <a:pt x="10973" y="1313078"/>
                </a:lnTo>
                <a:lnTo>
                  <a:pt x="29261" y="1217980"/>
                </a:lnTo>
                <a:lnTo>
                  <a:pt x="62179" y="1130198"/>
                </a:lnTo>
                <a:lnTo>
                  <a:pt x="95097" y="1064361"/>
                </a:lnTo>
                <a:lnTo>
                  <a:pt x="149961" y="998524"/>
                </a:lnTo>
                <a:lnTo>
                  <a:pt x="193853" y="961948"/>
                </a:lnTo>
                <a:lnTo>
                  <a:pt x="285293" y="907084"/>
                </a:lnTo>
                <a:lnTo>
                  <a:pt x="362102" y="874166"/>
                </a:lnTo>
                <a:lnTo>
                  <a:pt x="435254" y="852220"/>
                </a:lnTo>
                <a:lnTo>
                  <a:pt x="523037" y="837590"/>
                </a:lnTo>
                <a:lnTo>
                  <a:pt x="760781" y="837590"/>
                </a:lnTo>
                <a:lnTo>
                  <a:pt x="1448409" y="855878"/>
                </a:lnTo>
                <a:lnTo>
                  <a:pt x="2015337" y="874166"/>
                </a:lnTo>
                <a:lnTo>
                  <a:pt x="2428646" y="892454"/>
                </a:lnTo>
                <a:lnTo>
                  <a:pt x="2841955" y="910742"/>
                </a:lnTo>
                <a:lnTo>
                  <a:pt x="3112617" y="925372"/>
                </a:lnTo>
                <a:lnTo>
                  <a:pt x="3160166" y="929030"/>
                </a:lnTo>
                <a:lnTo>
                  <a:pt x="3193085" y="907084"/>
                </a:lnTo>
                <a:lnTo>
                  <a:pt x="3207715" y="874166"/>
                </a:lnTo>
                <a:lnTo>
                  <a:pt x="3215030" y="841248"/>
                </a:lnTo>
                <a:lnTo>
                  <a:pt x="3193085" y="749808"/>
                </a:lnTo>
                <a:lnTo>
                  <a:pt x="3163824" y="621792"/>
                </a:lnTo>
                <a:lnTo>
                  <a:pt x="3127248" y="431596"/>
                </a:lnTo>
                <a:lnTo>
                  <a:pt x="3090672" y="226771"/>
                </a:lnTo>
                <a:lnTo>
                  <a:pt x="3079699" y="87782"/>
                </a:lnTo>
                <a:lnTo>
                  <a:pt x="3258921" y="0"/>
                </a:lnTo>
                <a:lnTo>
                  <a:pt x="3269894" y="179222"/>
                </a:lnTo>
                <a:lnTo>
                  <a:pt x="3295497" y="384048"/>
                </a:lnTo>
                <a:lnTo>
                  <a:pt x="3339389" y="596188"/>
                </a:lnTo>
                <a:lnTo>
                  <a:pt x="3394253" y="837590"/>
                </a:lnTo>
                <a:lnTo>
                  <a:pt x="3423513" y="874166"/>
                </a:lnTo>
                <a:lnTo>
                  <a:pt x="3441801" y="918057"/>
                </a:lnTo>
                <a:lnTo>
                  <a:pt x="3441801" y="936345"/>
                </a:lnTo>
                <a:lnTo>
                  <a:pt x="3419856" y="980236"/>
                </a:lnTo>
                <a:lnTo>
                  <a:pt x="3328416" y="1130198"/>
                </a:lnTo>
                <a:lnTo>
                  <a:pt x="3247949" y="1232611"/>
                </a:lnTo>
                <a:lnTo>
                  <a:pt x="3189427" y="1283817"/>
                </a:lnTo>
                <a:lnTo>
                  <a:pt x="3149193" y="1309420"/>
                </a:lnTo>
                <a:lnTo>
                  <a:pt x="3112617" y="1320393"/>
                </a:lnTo>
                <a:lnTo>
                  <a:pt x="3076041" y="1320393"/>
                </a:lnTo>
                <a:lnTo>
                  <a:pt x="3032150" y="1309420"/>
                </a:lnTo>
                <a:lnTo>
                  <a:pt x="2991917" y="1287475"/>
                </a:lnTo>
                <a:lnTo>
                  <a:pt x="2944368" y="1236268"/>
                </a:lnTo>
                <a:lnTo>
                  <a:pt x="2841955" y="1207008"/>
                </a:lnTo>
                <a:lnTo>
                  <a:pt x="2644445" y="1174089"/>
                </a:lnTo>
                <a:lnTo>
                  <a:pt x="2366467" y="1137513"/>
                </a:lnTo>
                <a:lnTo>
                  <a:pt x="2008022" y="1111910"/>
                </a:lnTo>
                <a:lnTo>
                  <a:pt x="1781251" y="11009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40BE756F-BD39-4957-BF16-EB422DE9E7B9}"/>
              </a:ext>
            </a:extLst>
          </p:cNvPr>
          <p:cNvSpPr/>
          <p:nvPr/>
        </p:nvSpPr>
        <p:spPr>
          <a:xfrm>
            <a:off x="6986588" y="4252913"/>
            <a:ext cx="290512" cy="971550"/>
          </a:xfrm>
          <a:custGeom>
            <a:avLst/>
            <a:gdLst>
              <a:gd name="connsiteX0" fmla="*/ 254793 w 290512"/>
              <a:gd name="connsiteY0" fmla="*/ 378618 h 971550"/>
              <a:gd name="connsiteX1" fmla="*/ 266700 w 290512"/>
              <a:gd name="connsiteY1" fmla="*/ 590550 h 971550"/>
              <a:gd name="connsiteX2" fmla="*/ 276225 w 290512"/>
              <a:gd name="connsiteY2" fmla="*/ 731043 h 971550"/>
              <a:gd name="connsiteX3" fmla="*/ 290512 w 290512"/>
              <a:gd name="connsiteY3" fmla="*/ 952500 h 971550"/>
              <a:gd name="connsiteX4" fmla="*/ 0 w 290512"/>
              <a:gd name="connsiteY4" fmla="*/ 971550 h 971550"/>
              <a:gd name="connsiteX5" fmla="*/ 19050 w 290512"/>
              <a:gd name="connsiteY5" fmla="*/ 912018 h 971550"/>
              <a:gd name="connsiteX6" fmla="*/ 30956 w 290512"/>
              <a:gd name="connsiteY6" fmla="*/ 876300 h 971550"/>
              <a:gd name="connsiteX7" fmla="*/ 47625 w 290512"/>
              <a:gd name="connsiteY7" fmla="*/ 823912 h 971550"/>
              <a:gd name="connsiteX8" fmla="*/ 69056 w 290512"/>
              <a:gd name="connsiteY8" fmla="*/ 747712 h 971550"/>
              <a:gd name="connsiteX9" fmla="*/ 95250 w 290512"/>
              <a:gd name="connsiteY9" fmla="*/ 611981 h 971550"/>
              <a:gd name="connsiteX10" fmla="*/ 116681 w 290512"/>
              <a:gd name="connsiteY10" fmla="*/ 442912 h 971550"/>
              <a:gd name="connsiteX11" fmla="*/ 135731 w 290512"/>
              <a:gd name="connsiteY11" fmla="*/ 302418 h 971550"/>
              <a:gd name="connsiteX12" fmla="*/ 152400 w 290512"/>
              <a:gd name="connsiteY12" fmla="*/ 157162 h 971550"/>
              <a:gd name="connsiteX13" fmla="*/ 164306 w 290512"/>
              <a:gd name="connsiteY13" fmla="*/ 52387 h 971550"/>
              <a:gd name="connsiteX14" fmla="*/ 169068 w 290512"/>
              <a:gd name="connsiteY14" fmla="*/ 26193 h 971550"/>
              <a:gd name="connsiteX15" fmla="*/ 178593 w 290512"/>
              <a:gd name="connsiteY15" fmla="*/ 7143 h 971550"/>
              <a:gd name="connsiteX16" fmla="*/ 195262 w 290512"/>
              <a:gd name="connsiteY16" fmla="*/ 0 h 971550"/>
              <a:gd name="connsiteX17" fmla="*/ 209550 w 290512"/>
              <a:gd name="connsiteY17" fmla="*/ 4762 h 971550"/>
              <a:gd name="connsiteX18" fmla="*/ 226218 w 290512"/>
              <a:gd name="connsiteY18" fmla="*/ 26193 h 971550"/>
              <a:gd name="connsiteX19" fmla="*/ 240506 w 290512"/>
              <a:gd name="connsiteY19" fmla="*/ 52387 h 971550"/>
              <a:gd name="connsiteX20" fmla="*/ 245268 w 290512"/>
              <a:gd name="connsiteY20" fmla="*/ 123825 h 971550"/>
              <a:gd name="connsiteX21" fmla="*/ 254793 w 290512"/>
              <a:gd name="connsiteY21" fmla="*/ 378618 h 971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290512" h="971550">
                <a:moveTo>
                  <a:pt x="254793" y="378618"/>
                </a:moveTo>
                <a:lnTo>
                  <a:pt x="266700" y="590550"/>
                </a:lnTo>
                <a:lnTo>
                  <a:pt x="276225" y="731043"/>
                </a:lnTo>
                <a:lnTo>
                  <a:pt x="290512" y="952500"/>
                </a:lnTo>
                <a:lnTo>
                  <a:pt x="0" y="971550"/>
                </a:lnTo>
                <a:lnTo>
                  <a:pt x="19050" y="912018"/>
                </a:lnTo>
                <a:lnTo>
                  <a:pt x="30956" y="876300"/>
                </a:lnTo>
                <a:lnTo>
                  <a:pt x="47625" y="823912"/>
                </a:lnTo>
                <a:lnTo>
                  <a:pt x="69056" y="747712"/>
                </a:lnTo>
                <a:lnTo>
                  <a:pt x="95250" y="611981"/>
                </a:lnTo>
                <a:lnTo>
                  <a:pt x="116681" y="442912"/>
                </a:lnTo>
                <a:lnTo>
                  <a:pt x="135731" y="302418"/>
                </a:lnTo>
                <a:lnTo>
                  <a:pt x="152400" y="157162"/>
                </a:lnTo>
                <a:lnTo>
                  <a:pt x="164306" y="52387"/>
                </a:lnTo>
                <a:lnTo>
                  <a:pt x="169068" y="26193"/>
                </a:lnTo>
                <a:lnTo>
                  <a:pt x="178593" y="7143"/>
                </a:lnTo>
                <a:lnTo>
                  <a:pt x="195262" y="0"/>
                </a:lnTo>
                <a:lnTo>
                  <a:pt x="209550" y="4762"/>
                </a:lnTo>
                <a:lnTo>
                  <a:pt x="226218" y="26193"/>
                </a:lnTo>
                <a:lnTo>
                  <a:pt x="240506" y="52387"/>
                </a:lnTo>
                <a:lnTo>
                  <a:pt x="245268" y="123825"/>
                </a:lnTo>
                <a:lnTo>
                  <a:pt x="254793" y="3786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7923396-815F-40D7-A357-24B30E624C72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557338"/>
            <a:ext cx="5002212" cy="4286250"/>
            <a:chOff x="2560638" y="1709738"/>
            <a:chExt cx="5002212" cy="4286250"/>
          </a:xfrm>
        </p:grpSpPr>
        <p:sp>
          <p:nvSpPr>
            <p:cNvPr id="9" name="フリーフォーム 6">
              <a:extLst>
                <a:ext uri="{FF2B5EF4-FFF2-40B4-BE49-F238E27FC236}">
                  <a16:creationId xmlns:a16="http://schemas.microsoft.com/office/drawing/2014/main" id="{B79C4924-50E7-447D-9336-4D12791A265D}"/>
                </a:ext>
              </a:extLst>
            </p:cNvPr>
            <p:cNvSpPr/>
            <p:nvPr/>
          </p:nvSpPr>
          <p:spPr>
            <a:xfrm>
              <a:off x="2741613" y="2528888"/>
              <a:ext cx="1982787" cy="652462"/>
            </a:xfrm>
            <a:custGeom>
              <a:avLst/>
              <a:gdLst>
                <a:gd name="connsiteX0" fmla="*/ 1526381 w 1983581"/>
                <a:gd name="connsiteY0" fmla="*/ 345281 h 652462"/>
                <a:gd name="connsiteX1" fmla="*/ 1257300 w 1983581"/>
                <a:gd name="connsiteY1" fmla="*/ 414337 h 652462"/>
                <a:gd name="connsiteX2" fmla="*/ 1016794 w 1983581"/>
                <a:gd name="connsiteY2" fmla="*/ 466725 h 652462"/>
                <a:gd name="connsiteX3" fmla="*/ 771525 w 1983581"/>
                <a:gd name="connsiteY3" fmla="*/ 538162 h 652462"/>
                <a:gd name="connsiteX4" fmla="*/ 538162 w 1983581"/>
                <a:gd name="connsiteY4" fmla="*/ 607218 h 652462"/>
                <a:gd name="connsiteX5" fmla="*/ 400050 w 1983581"/>
                <a:gd name="connsiteY5" fmla="*/ 645318 h 652462"/>
                <a:gd name="connsiteX6" fmla="*/ 361950 w 1983581"/>
                <a:gd name="connsiteY6" fmla="*/ 652462 h 652462"/>
                <a:gd name="connsiteX7" fmla="*/ 326231 w 1983581"/>
                <a:gd name="connsiteY7" fmla="*/ 650081 h 652462"/>
                <a:gd name="connsiteX8" fmla="*/ 269081 w 1983581"/>
                <a:gd name="connsiteY8" fmla="*/ 633412 h 652462"/>
                <a:gd name="connsiteX9" fmla="*/ 200025 w 1983581"/>
                <a:gd name="connsiteY9" fmla="*/ 590550 h 652462"/>
                <a:gd name="connsiteX10" fmla="*/ 157162 w 1983581"/>
                <a:gd name="connsiteY10" fmla="*/ 554831 h 652462"/>
                <a:gd name="connsiteX11" fmla="*/ 104775 w 1983581"/>
                <a:gd name="connsiteY11" fmla="*/ 502443 h 652462"/>
                <a:gd name="connsiteX12" fmla="*/ 64294 w 1983581"/>
                <a:gd name="connsiteY12" fmla="*/ 447675 h 652462"/>
                <a:gd name="connsiteX13" fmla="*/ 35719 w 1983581"/>
                <a:gd name="connsiteY13" fmla="*/ 404812 h 652462"/>
                <a:gd name="connsiteX14" fmla="*/ 11906 w 1983581"/>
                <a:gd name="connsiteY14" fmla="*/ 369093 h 652462"/>
                <a:gd name="connsiteX15" fmla="*/ 0 w 1983581"/>
                <a:gd name="connsiteY15" fmla="*/ 342900 h 652462"/>
                <a:gd name="connsiteX16" fmla="*/ 0 w 1983581"/>
                <a:gd name="connsiteY16" fmla="*/ 319087 h 652462"/>
                <a:gd name="connsiteX17" fmla="*/ 7144 w 1983581"/>
                <a:gd name="connsiteY17" fmla="*/ 304800 h 652462"/>
                <a:gd name="connsiteX18" fmla="*/ 21431 w 1983581"/>
                <a:gd name="connsiteY18" fmla="*/ 297656 h 652462"/>
                <a:gd name="connsiteX19" fmla="*/ 57150 w 1983581"/>
                <a:gd name="connsiteY19" fmla="*/ 304800 h 652462"/>
                <a:gd name="connsiteX20" fmla="*/ 83344 w 1983581"/>
                <a:gd name="connsiteY20" fmla="*/ 319087 h 652462"/>
                <a:gd name="connsiteX21" fmla="*/ 142875 w 1983581"/>
                <a:gd name="connsiteY21" fmla="*/ 371475 h 652462"/>
                <a:gd name="connsiteX22" fmla="*/ 183356 w 1983581"/>
                <a:gd name="connsiteY22" fmla="*/ 397668 h 652462"/>
                <a:gd name="connsiteX23" fmla="*/ 233362 w 1983581"/>
                <a:gd name="connsiteY23" fmla="*/ 421481 h 652462"/>
                <a:gd name="connsiteX24" fmla="*/ 283369 w 1983581"/>
                <a:gd name="connsiteY24" fmla="*/ 431006 h 652462"/>
                <a:gd name="connsiteX25" fmla="*/ 330994 w 1983581"/>
                <a:gd name="connsiteY25" fmla="*/ 431006 h 652462"/>
                <a:gd name="connsiteX26" fmla="*/ 385762 w 1983581"/>
                <a:gd name="connsiteY26" fmla="*/ 419100 h 652462"/>
                <a:gd name="connsiteX27" fmla="*/ 676275 w 1983581"/>
                <a:gd name="connsiteY27" fmla="*/ 347662 h 652462"/>
                <a:gd name="connsiteX28" fmla="*/ 892969 w 1983581"/>
                <a:gd name="connsiteY28" fmla="*/ 292893 h 652462"/>
                <a:gd name="connsiteX29" fmla="*/ 1088231 w 1983581"/>
                <a:gd name="connsiteY29" fmla="*/ 242887 h 652462"/>
                <a:gd name="connsiteX30" fmla="*/ 1262062 w 1983581"/>
                <a:gd name="connsiteY30" fmla="*/ 188118 h 652462"/>
                <a:gd name="connsiteX31" fmla="*/ 1328737 w 1983581"/>
                <a:gd name="connsiteY31" fmla="*/ 171450 h 652462"/>
                <a:gd name="connsiteX32" fmla="*/ 1428750 w 1983581"/>
                <a:gd name="connsiteY32" fmla="*/ 145256 h 652462"/>
                <a:gd name="connsiteX33" fmla="*/ 1495425 w 1983581"/>
                <a:gd name="connsiteY33" fmla="*/ 121443 h 652462"/>
                <a:gd name="connsiteX34" fmla="*/ 1559719 w 1983581"/>
                <a:gd name="connsiteY34" fmla="*/ 92868 h 652462"/>
                <a:gd name="connsiteX35" fmla="*/ 1628775 w 1983581"/>
                <a:gd name="connsiteY35" fmla="*/ 54768 h 652462"/>
                <a:gd name="connsiteX36" fmla="*/ 1712119 w 1983581"/>
                <a:gd name="connsiteY36" fmla="*/ 0 h 652462"/>
                <a:gd name="connsiteX37" fmla="*/ 1785937 w 1983581"/>
                <a:gd name="connsiteY37" fmla="*/ 16668 h 652462"/>
                <a:gd name="connsiteX38" fmla="*/ 1854994 w 1983581"/>
                <a:gd name="connsiteY38" fmla="*/ 40481 h 652462"/>
                <a:gd name="connsiteX39" fmla="*/ 1895475 w 1983581"/>
                <a:gd name="connsiteY39" fmla="*/ 64293 h 652462"/>
                <a:gd name="connsiteX40" fmla="*/ 1950244 w 1983581"/>
                <a:gd name="connsiteY40" fmla="*/ 100012 h 652462"/>
                <a:gd name="connsiteX41" fmla="*/ 1978819 w 1983581"/>
                <a:gd name="connsiteY41" fmla="*/ 126206 h 652462"/>
                <a:gd name="connsiteX42" fmla="*/ 1983581 w 1983581"/>
                <a:gd name="connsiteY42" fmla="*/ 140493 h 652462"/>
                <a:gd name="connsiteX43" fmla="*/ 1981200 w 1983581"/>
                <a:gd name="connsiteY43" fmla="*/ 161925 h 652462"/>
                <a:gd name="connsiteX44" fmla="*/ 1969294 w 1983581"/>
                <a:gd name="connsiteY44" fmla="*/ 190500 h 652462"/>
                <a:gd name="connsiteX45" fmla="*/ 1921669 w 1983581"/>
                <a:gd name="connsiteY45" fmla="*/ 240506 h 652462"/>
                <a:gd name="connsiteX46" fmla="*/ 1900237 w 1983581"/>
                <a:gd name="connsiteY46" fmla="*/ 254793 h 652462"/>
                <a:gd name="connsiteX47" fmla="*/ 1526381 w 1983581"/>
                <a:gd name="connsiteY47" fmla="*/ 345281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3581" h="652462">
                  <a:moveTo>
                    <a:pt x="1526381" y="345281"/>
                  </a:moveTo>
                  <a:lnTo>
                    <a:pt x="1257300" y="414337"/>
                  </a:lnTo>
                  <a:lnTo>
                    <a:pt x="1016794" y="466725"/>
                  </a:lnTo>
                  <a:lnTo>
                    <a:pt x="771525" y="538162"/>
                  </a:lnTo>
                  <a:lnTo>
                    <a:pt x="538162" y="607218"/>
                  </a:lnTo>
                  <a:lnTo>
                    <a:pt x="400050" y="645318"/>
                  </a:lnTo>
                  <a:lnTo>
                    <a:pt x="361950" y="652462"/>
                  </a:lnTo>
                  <a:lnTo>
                    <a:pt x="326231" y="650081"/>
                  </a:lnTo>
                  <a:lnTo>
                    <a:pt x="269081" y="633412"/>
                  </a:lnTo>
                  <a:lnTo>
                    <a:pt x="200025" y="590550"/>
                  </a:lnTo>
                  <a:lnTo>
                    <a:pt x="157162" y="554831"/>
                  </a:lnTo>
                  <a:lnTo>
                    <a:pt x="104775" y="502443"/>
                  </a:lnTo>
                  <a:lnTo>
                    <a:pt x="64294" y="447675"/>
                  </a:lnTo>
                  <a:lnTo>
                    <a:pt x="35719" y="404812"/>
                  </a:lnTo>
                  <a:lnTo>
                    <a:pt x="11906" y="369093"/>
                  </a:lnTo>
                  <a:lnTo>
                    <a:pt x="0" y="342900"/>
                  </a:lnTo>
                  <a:lnTo>
                    <a:pt x="0" y="319087"/>
                  </a:lnTo>
                  <a:lnTo>
                    <a:pt x="7144" y="304800"/>
                  </a:lnTo>
                  <a:lnTo>
                    <a:pt x="21431" y="297656"/>
                  </a:lnTo>
                  <a:lnTo>
                    <a:pt x="57150" y="304800"/>
                  </a:lnTo>
                  <a:lnTo>
                    <a:pt x="83344" y="319087"/>
                  </a:lnTo>
                  <a:lnTo>
                    <a:pt x="142875" y="371475"/>
                  </a:lnTo>
                  <a:lnTo>
                    <a:pt x="183356" y="397668"/>
                  </a:lnTo>
                  <a:lnTo>
                    <a:pt x="233362" y="421481"/>
                  </a:lnTo>
                  <a:lnTo>
                    <a:pt x="283369" y="431006"/>
                  </a:lnTo>
                  <a:lnTo>
                    <a:pt x="330994" y="431006"/>
                  </a:lnTo>
                  <a:lnTo>
                    <a:pt x="385762" y="419100"/>
                  </a:lnTo>
                  <a:lnTo>
                    <a:pt x="676275" y="347662"/>
                  </a:lnTo>
                  <a:lnTo>
                    <a:pt x="892969" y="292893"/>
                  </a:lnTo>
                  <a:lnTo>
                    <a:pt x="1088231" y="242887"/>
                  </a:lnTo>
                  <a:lnTo>
                    <a:pt x="1262062" y="188118"/>
                  </a:lnTo>
                  <a:lnTo>
                    <a:pt x="1328737" y="171450"/>
                  </a:lnTo>
                  <a:lnTo>
                    <a:pt x="1428750" y="145256"/>
                  </a:lnTo>
                  <a:lnTo>
                    <a:pt x="1495425" y="121443"/>
                  </a:lnTo>
                  <a:lnTo>
                    <a:pt x="1559719" y="92868"/>
                  </a:lnTo>
                  <a:lnTo>
                    <a:pt x="1628775" y="54768"/>
                  </a:lnTo>
                  <a:lnTo>
                    <a:pt x="1712119" y="0"/>
                  </a:lnTo>
                  <a:lnTo>
                    <a:pt x="1785937" y="16668"/>
                  </a:lnTo>
                  <a:lnTo>
                    <a:pt x="1854994" y="40481"/>
                  </a:lnTo>
                  <a:lnTo>
                    <a:pt x="1895475" y="64293"/>
                  </a:lnTo>
                  <a:lnTo>
                    <a:pt x="1950244" y="100012"/>
                  </a:lnTo>
                  <a:lnTo>
                    <a:pt x="1978819" y="126206"/>
                  </a:lnTo>
                  <a:lnTo>
                    <a:pt x="1983581" y="140493"/>
                  </a:lnTo>
                  <a:lnTo>
                    <a:pt x="1981200" y="161925"/>
                  </a:lnTo>
                  <a:lnTo>
                    <a:pt x="1969294" y="190500"/>
                  </a:lnTo>
                  <a:lnTo>
                    <a:pt x="1921669" y="240506"/>
                  </a:lnTo>
                  <a:lnTo>
                    <a:pt x="1900237" y="254793"/>
                  </a:lnTo>
                  <a:lnTo>
                    <a:pt x="1526381" y="3452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1">
              <a:extLst>
                <a:ext uri="{FF2B5EF4-FFF2-40B4-BE49-F238E27FC236}">
                  <a16:creationId xmlns:a16="http://schemas.microsoft.com/office/drawing/2014/main" id="{D2E9C83C-3ED5-4A39-9060-C313B946DC60}"/>
                </a:ext>
              </a:extLst>
            </p:cNvPr>
            <p:cNvSpPr/>
            <p:nvPr/>
          </p:nvSpPr>
          <p:spPr>
            <a:xfrm rot="16200000">
              <a:off x="3071813" y="3467100"/>
              <a:ext cx="3525837" cy="1109663"/>
            </a:xfrm>
            <a:custGeom>
              <a:avLst/>
              <a:gdLst>
                <a:gd name="connsiteX0" fmla="*/ 2200481 w 3526032"/>
                <a:gd name="connsiteY0" fmla="*/ 1052547 h 1108464"/>
                <a:gd name="connsiteX1" fmla="*/ 1924187 w 3526032"/>
                <a:gd name="connsiteY1" fmla="*/ 1022944 h 1108464"/>
                <a:gd name="connsiteX2" fmla="*/ 1772884 w 3526032"/>
                <a:gd name="connsiteY2" fmla="*/ 1006498 h 1108464"/>
                <a:gd name="connsiteX3" fmla="*/ 1641315 w 3526032"/>
                <a:gd name="connsiteY3" fmla="*/ 986763 h 1108464"/>
                <a:gd name="connsiteX4" fmla="*/ 1466987 w 3526032"/>
                <a:gd name="connsiteY4" fmla="*/ 957160 h 1108464"/>
                <a:gd name="connsiteX5" fmla="*/ 1259767 w 3526032"/>
                <a:gd name="connsiteY5" fmla="*/ 911111 h 1108464"/>
                <a:gd name="connsiteX6" fmla="*/ 1115042 w 3526032"/>
                <a:gd name="connsiteY6" fmla="*/ 871641 h 1108464"/>
                <a:gd name="connsiteX7" fmla="*/ 996630 w 3526032"/>
                <a:gd name="connsiteY7" fmla="*/ 828881 h 1108464"/>
                <a:gd name="connsiteX8" fmla="*/ 858484 w 3526032"/>
                <a:gd name="connsiteY8" fmla="*/ 769675 h 1108464"/>
                <a:gd name="connsiteX9" fmla="*/ 740072 w 3526032"/>
                <a:gd name="connsiteY9" fmla="*/ 703891 h 1108464"/>
                <a:gd name="connsiteX10" fmla="*/ 595347 w 3526032"/>
                <a:gd name="connsiteY10" fmla="*/ 611793 h 1108464"/>
                <a:gd name="connsiteX11" fmla="*/ 470357 w 3526032"/>
                <a:gd name="connsiteY11" fmla="*/ 522985 h 1108464"/>
                <a:gd name="connsiteX12" fmla="*/ 361813 w 3526032"/>
                <a:gd name="connsiteY12" fmla="*/ 437465 h 1108464"/>
                <a:gd name="connsiteX13" fmla="*/ 207220 w 3526032"/>
                <a:gd name="connsiteY13" fmla="*/ 286162 h 1108464"/>
                <a:gd name="connsiteX14" fmla="*/ 105255 w 3526032"/>
                <a:gd name="connsiteY14" fmla="*/ 174328 h 1108464"/>
                <a:gd name="connsiteX15" fmla="*/ 52627 w 3526032"/>
                <a:gd name="connsiteY15" fmla="*/ 115123 h 1108464"/>
                <a:gd name="connsiteX16" fmla="*/ 19735 w 3526032"/>
                <a:gd name="connsiteY16" fmla="*/ 78941 h 1108464"/>
                <a:gd name="connsiteX17" fmla="*/ 3289 w 3526032"/>
                <a:gd name="connsiteY17" fmla="*/ 49339 h 1108464"/>
                <a:gd name="connsiteX18" fmla="*/ 0 w 3526032"/>
                <a:gd name="connsiteY18" fmla="*/ 23025 h 1108464"/>
                <a:gd name="connsiteX19" fmla="*/ 3289 w 3526032"/>
                <a:gd name="connsiteY19" fmla="*/ 6579 h 1108464"/>
                <a:gd name="connsiteX20" fmla="*/ 19735 w 3526032"/>
                <a:gd name="connsiteY20" fmla="*/ 0 h 1108464"/>
                <a:gd name="connsiteX21" fmla="*/ 42760 w 3526032"/>
                <a:gd name="connsiteY21" fmla="*/ 6579 h 1108464"/>
                <a:gd name="connsiteX22" fmla="*/ 88809 w 3526032"/>
                <a:gd name="connsiteY22" fmla="*/ 39471 h 1108464"/>
                <a:gd name="connsiteX23" fmla="*/ 171039 w 3526032"/>
                <a:gd name="connsiteY23" fmla="*/ 108544 h 1108464"/>
                <a:gd name="connsiteX24" fmla="*/ 240112 w 3526032"/>
                <a:gd name="connsiteY24" fmla="*/ 164461 h 1108464"/>
                <a:gd name="connsiteX25" fmla="*/ 332210 w 3526032"/>
                <a:gd name="connsiteY25" fmla="*/ 233534 h 1108464"/>
                <a:gd name="connsiteX26" fmla="*/ 444043 w 3526032"/>
                <a:gd name="connsiteY26" fmla="*/ 312475 h 1108464"/>
                <a:gd name="connsiteX27" fmla="*/ 585479 w 3526032"/>
                <a:gd name="connsiteY27" fmla="*/ 404573 h 1108464"/>
                <a:gd name="connsiteX28" fmla="*/ 713758 w 3526032"/>
                <a:gd name="connsiteY28" fmla="*/ 480225 h 1108464"/>
                <a:gd name="connsiteX29" fmla="*/ 855194 w 3526032"/>
                <a:gd name="connsiteY29" fmla="*/ 552587 h 1108464"/>
                <a:gd name="connsiteX30" fmla="*/ 1019655 w 3526032"/>
                <a:gd name="connsiteY30" fmla="*/ 621661 h 1108464"/>
                <a:gd name="connsiteX31" fmla="*/ 1177537 w 3526032"/>
                <a:gd name="connsiteY31" fmla="*/ 677577 h 1108464"/>
                <a:gd name="connsiteX32" fmla="*/ 1318973 w 3526032"/>
                <a:gd name="connsiteY32" fmla="*/ 713759 h 1108464"/>
                <a:gd name="connsiteX33" fmla="*/ 1473566 w 3526032"/>
                <a:gd name="connsiteY33" fmla="*/ 746651 h 1108464"/>
                <a:gd name="connsiteX34" fmla="*/ 1605134 w 3526032"/>
                <a:gd name="connsiteY34" fmla="*/ 769675 h 1108464"/>
                <a:gd name="connsiteX35" fmla="*/ 1874849 w 3526032"/>
                <a:gd name="connsiteY35" fmla="*/ 802567 h 1108464"/>
                <a:gd name="connsiteX36" fmla="*/ 2098515 w 3526032"/>
                <a:gd name="connsiteY36" fmla="*/ 822303 h 1108464"/>
                <a:gd name="connsiteX37" fmla="*/ 2417568 w 3526032"/>
                <a:gd name="connsiteY37" fmla="*/ 835459 h 1108464"/>
                <a:gd name="connsiteX38" fmla="*/ 2707019 w 3526032"/>
                <a:gd name="connsiteY38" fmla="*/ 842038 h 1108464"/>
                <a:gd name="connsiteX39" fmla="*/ 3003048 w 3526032"/>
                <a:gd name="connsiteY39" fmla="*/ 842038 h 1108464"/>
                <a:gd name="connsiteX40" fmla="*/ 3124748 w 3526032"/>
                <a:gd name="connsiteY40" fmla="*/ 842038 h 1108464"/>
                <a:gd name="connsiteX41" fmla="*/ 3200400 w 3526032"/>
                <a:gd name="connsiteY41" fmla="*/ 832170 h 1108464"/>
                <a:gd name="connsiteX42" fmla="*/ 3276052 w 3526032"/>
                <a:gd name="connsiteY42" fmla="*/ 805857 h 1108464"/>
                <a:gd name="connsiteX43" fmla="*/ 3331968 w 3526032"/>
                <a:gd name="connsiteY43" fmla="*/ 776254 h 1108464"/>
                <a:gd name="connsiteX44" fmla="*/ 3368150 w 3526032"/>
                <a:gd name="connsiteY44" fmla="*/ 740072 h 1108464"/>
                <a:gd name="connsiteX45" fmla="*/ 3417488 w 3526032"/>
                <a:gd name="connsiteY45" fmla="*/ 680867 h 1108464"/>
                <a:gd name="connsiteX46" fmla="*/ 3443802 w 3526032"/>
                <a:gd name="connsiteY46" fmla="*/ 654553 h 1108464"/>
                <a:gd name="connsiteX47" fmla="*/ 3476694 w 3526032"/>
                <a:gd name="connsiteY47" fmla="*/ 631528 h 1108464"/>
                <a:gd name="connsiteX48" fmla="*/ 3503007 w 3526032"/>
                <a:gd name="connsiteY48" fmla="*/ 624950 h 1108464"/>
                <a:gd name="connsiteX49" fmla="*/ 3522743 w 3526032"/>
                <a:gd name="connsiteY49" fmla="*/ 631528 h 1108464"/>
                <a:gd name="connsiteX50" fmla="*/ 3526032 w 3526032"/>
                <a:gd name="connsiteY50" fmla="*/ 661131 h 1108464"/>
                <a:gd name="connsiteX51" fmla="*/ 3509586 w 3526032"/>
                <a:gd name="connsiteY51" fmla="*/ 736783 h 1108464"/>
                <a:gd name="connsiteX52" fmla="*/ 3493140 w 3526032"/>
                <a:gd name="connsiteY52" fmla="*/ 828881 h 1108464"/>
                <a:gd name="connsiteX53" fmla="*/ 3447091 w 3526032"/>
                <a:gd name="connsiteY53" fmla="*/ 960449 h 1108464"/>
                <a:gd name="connsiteX54" fmla="*/ 3391174 w 3526032"/>
                <a:gd name="connsiteY54" fmla="*/ 1068993 h 1108464"/>
                <a:gd name="connsiteX55" fmla="*/ 3259606 w 3526032"/>
                <a:gd name="connsiteY55" fmla="*/ 1108464 h 1108464"/>
                <a:gd name="connsiteX56" fmla="*/ 3019494 w 3526032"/>
                <a:gd name="connsiteY56" fmla="*/ 1101885 h 1108464"/>
                <a:gd name="connsiteX57" fmla="*/ 2700440 w 3526032"/>
                <a:gd name="connsiteY57" fmla="*/ 1092018 h 1108464"/>
                <a:gd name="connsiteX58" fmla="*/ 2437304 w 3526032"/>
                <a:gd name="connsiteY58" fmla="*/ 1072282 h 1108464"/>
                <a:gd name="connsiteX59" fmla="*/ 2200481 w 3526032"/>
                <a:gd name="connsiteY59" fmla="*/ 1052547 h 11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26032" h="1108464">
                  <a:moveTo>
                    <a:pt x="2200481" y="1052547"/>
                  </a:moveTo>
                  <a:lnTo>
                    <a:pt x="1924187" y="1022944"/>
                  </a:lnTo>
                  <a:lnTo>
                    <a:pt x="1772884" y="1006498"/>
                  </a:lnTo>
                  <a:lnTo>
                    <a:pt x="1641315" y="986763"/>
                  </a:lnTo>
                  <a:lnTo>
                    <a:pt x="1466987" y="957160"/>
                  </a:lnTo>
                  <a:lnTo>
                    <a:pt x="1259767" y="911111"/>
                  </a:lnTo>
                  <a:lnTo>
                    <a:pt x="1115042" y="871641"/>
                  </a:lnTo>
                  <a:lnTo>
                    <a:pt x="996630" y="828881"/>
                  </a:lnTo>
                  <a:lnTo>
                    <a:pt x="858484" y="769675"/>
                  </a:lnTo>
                  <a:lnTo>
                    <a:pt x="740072" y="703891"/>
                  </a:lnTo>
                  <a:lnTo>
                    <a:pt x="595347" y="611793"/>
                  </a:lnTo>
                  <a:lnTo>
                    <a:pt x="470357" y="522985"/>
                  </a:lnTo>
                  <a:lnTo>
                    <a:pt x="361813" y="437465"/>
                  </a:lnTo>
                  <a:lnTo>
                    <a:pt x="207220" y="286162"/>
                  </a:lnTo>
                  <a:lnTo>
                    <a:pt x="105255" y="174328"/>
                  </a:lnTo>
                  <a:lnTo>
                    <a:pt x="52627" y="115123"/>
                  </a:lnTo>
                  <a:lnTo>
                    <a:pt x="19735" y="78941"/>
                  </a:lnTo>
                  <a:lnTo>
                    <a:pt x="3289" y="49339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19735" y="0"/>
                  </a:lnTo>
                  <a:lnTo>
                    <a:pt x="42760" y="6579"/>
                  </a:lnTo>
                  <a:lnTo>
                    <a:pt x="88809" y="39471"/>
                  </a:lnTo>
                  <a:lnTo>
                    <a:pt x="171039" y="108544"/>
                  </a:lnTo>
                  <a:lnTo>
                    <a:pt x="240112" y="164461"/>
                  </a:lnTo>
                  <a:lnTo>
                    <a:pt x="332210" y="233534"/>
                  </a:lnTo>
                  <a:lnTo>
                    <a:pt x="444043" y="312475"/>
                  </a:lnTo>
                  <a:lnTo>
                    <a:pt x="585479" y="404573"/>
                  </a:lnTo>
                  <a:lnTo>
                    <a:pt x="713758" y="480225"/>
                  </a:lnTo>
                  <a:lnTo>
                    <a:pt x="855194" y="552587"/>
                  </a:lnTo>
                  <a:lnTo>
                    <a:pt x="1019655" y="621661"/>
                  </a:lnTo>
                  <a:lnTo>
                    <a:pt x="1177537" y="677577"/>
                  </a:lnTo>
                  <a:lnTo>
                    <a:pt x="1318973" y="713759"/>
                  </a:lnTo>
                  <a:lnTo>
                    <a:pt x="1473566" y="746651"/>
                  </a:lnTo>
                  <a:lnTo>
                    <a:pt x="1605134" y="769675"/>
                  </a:lnTo>
                  <a:lnTo>
                    <a:pt x="1874849" y="802567"/>
                  </a:lnTo>
                  <a:lnTo>
                    <a:pt x="2098515" y="822303"/>
                  </a:lnTo>
                  <a:lnTo>
                    <a:pt x="2417568" y="835459"/>
                  </a:lnTo>
                  <a:lnTo>
                    <a:pt x="2707019" y="842038"/>
                  </a:lnTo>
                  <a:lnTo>
                    <a:pt x="3003048" y="842038"/>
                  </a:lnTo>
                  <a:lnTo>
                    <a:pt x="3124748" y="842038"/>
                  </a:lnTo>
                  <a:lnTo>
                    <a:pt x="3200400" y="832170"/>
                  </a:lnTo>
                  <a:lnTo>
                    <a:pt x="3276052" y="805857"/>
                  </a:lnTo>
                  <a:lnTo>
                    <a:pt x="3331968" y="776254"/>
                  </a:lnTo>
                  <a:lnTo>
                    <a:pt x="3368150" y="740072"/>
                  </a:lnTo>
                  <a:lnTo>
                    <a:pt x="3417488" y="680867"/>
                  </a:lnTo>
                  <a:lnTo>
                    <a:pt x="3443802" y="654553"/>
                  </a:lnTo>
                  <a:lnTo>
                    <a:pt x="3476694" y="631528"/>
                  </a:lnTo>
                  <a:lnTo>
                    <a:pt x="3503007" y="624950"/>
                  </a:lnTo>
                  <a:lnTo>
                    <a:pt x="3522743" y="631528"/>
                  </a:lnTo>
                  <a:lnTo>
                    <a:pt x="3526032" y="661131"/>
                  </a:lnTo>
                  <a:lnTo>
                    <a:pt x="3509586" y="736783"/>
                  </a:lnTo>
                  <a:lnTo>
                    <a:pt x="3493140" y="828881"/>
                  </a:lnTo>
                  <a:lnTo>
                    <a:pt x="3447091" y="960449"/>
                  </a:lnTo>
                  <a:lnTo>
                    <a:pt x="3391174" y="1068993"/>
                  </a:lnTo>
                  <a:lnTo>
                    <a:pt x="3259606" y="1108464"/>
                  </a:lnTo>
                  <a:lnTo>
                    <a:pt x="3019494" y="1101885"/>
                  </a:lnTo>
                  <a:lnTo>
                    <a:pt x="2700440" y="1092018"/>
                  </a:lnTo>
                  <a:lnTo>
                    <a:pt x="2437304" y="1072282"/>
                  </a:lnTo>
                  <a:lnTo>
                    <a:pt x="2200481" y="105254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5A1B3D3B-C8B6-4B37-AF27-4A2DA36CB8C9}"/>
                </a:ext>
              </a:extLst>
            </p:cNvPr>
            <p:cNvSpPr/>
            <p:nvPr/>
          </p:nvSpPr>
          <p:spPr>
            <a:xfrm rot="16200000">
              <a:off x="1699419" y="3569494"/>
              <a:ext cx="4286250" cy="566738"/>
            </a:xfrm>
            <a:custGeom>
              <a:avLst/>
              <a:gdLst>
                <a:gd name="connsiteX0" fmla="*/ 2412196 w 4286509"/>
                <a:gd name="connsiteY0" fmla="*/ 463407 h 566845"/>
                <a:gd name="connsiteX1" fmla="*/ 1824663 w 4286509"/>
                <a:gd name="connsiteY1" fmla="*/ 455131 h 566845"/>
                <a:gd name="connsiteX2" fmla="*/ 1332294 w 4286509"/>
                <a:gd name="connsiteY2" fmla="*/ 450994 h 566845"/>
                <a:gd name="connsiteX3" fmla="*/ 939226 w 4286509"/>
                <a:gd name="connsiteY3" fmla="*/ 446856 h 566845"/>
                <a:gd name="connsiteX4" fmla="*/ 711660 w 4286509"/>
                <a:gd name="connsiteY4" fmla="*/ 446856 h 566845"/>
                <a:gd name="connsiteX5" fmla="*/ 616496 w 4286509"/>
                <a:gd name="connsiteY5" fmla="*/ 455131 h 566845"/>
                <a:gd name="connsiteX6" fmla="*/ 492370 w 4286509"/>
                <a:gd name="connsiteY6" fmla="*/ 471682 h 566845"/>
                <a:gd name="connsiteX7" fmla="*/ 355830 w 4286509"/>
                <a:gd name="connsiteY7" fmla="*/ 463407 h 566845"/>
                <a:gd name="connsiteX8" fmla="*/ 215153 w 4286509"/>
                <a:gd name="connsiteY8" fmla="*/ 455131 h 566845"/>
                <a:gd name="connsiteX9" fmla="*/ 136540 w 4286509"/>
                <a:gd name="connsiteY9" fmla="*/ 442719 h 566845"/>
                <a:gd name="connsiteX10" fmla="*/ 70339 w 4286509"/>
                <a:gd name="connsiteY10" fmla="*/ 417893 h 566845"/>
                <a:gd name="connsiteX11" fmla="*/ 24826 w 4286509"/>
                <a:gd name="connsiteY11" fmla="*/ 388931 h 566845"/>
                <a:gd name="connsiteX12" fmla="*/ 4138 w 4286509"/>
                <a:gd name="connsiteY12" fmla="*/ 359968 h 566845"/>
                <a:gd name="connsiteX13" fmla="*/ 0 w 4286509"/>
                <a:gd name="connsiteY13" fmla="*/ 331005 h 566845"/>
                <a:gd name="connsiteX14" fmla="*/ 12413 w 4286509"/>
                <a:gd name="connsiteY14" fmla="*/ 285492 h 566845"/>
                <a:gd name="connsiteX15" fmla="*/ 45514 w 4286509"/>
                <a:gd name="connsiteY15" fmla="*/ 256529 h 566845"/>
                <a:gd name="connsiteX16" fmla="*/ 99302 w 4286509"/>
                <a:gd name="connsiteY16" fmla="*/ 227566 h 566845"/>
                <a:gd name="connsiteX17" fmla="*/ 198603 w 4286509"/>
                <a:gd name="connsiteY17" fmla="*/ 194465 h 566845"/>
                <a:gd name="connsiteX18" fmla="*/ 310317 w 4286509"/>
                <a:gd name="connsiteY18" fmla="*/ 169640 h 566845"/>
                <a:gd name="connsiteX19" fmla="*/ 422031 w 4286509"/>
                <a:gd name="connsiteY19" fmla="*/ 153090 h 566845"/>
                <a:gd name="connsiteX20" fmla="*/ 521333 w 4286509"/>
                <a:gd name="connsiteY20" fmla="*/ 173778 h 566845"/>
                <a:gd name="connsiteX21" fmla="*/ 645459 w 4286509"/>
                <a:gd name="connsiteY21" fmla="*/ 194465 h 566845"/>
                <a:gd name="connsiteX22" fmla="*/ 798549 w 4286509"/>
                <a:gd name="connsiteY22" fmla="*/ 211016 h 566845"/>
                <a:gd name="connsiteX23" fmla="*/ 988877 w 4286509"/>
                <a:gd name="connsiteY23" fmla="*/ 227566 h 566845"/>
                <a:gd name="connsiteX24" fmla="*/ 1332294 w 4286509"/>
                <a:gd name="connsiteY24" fmla="*/ 235841 h 566845"/>
                <a:gd name="connsiteX25" fmla="*/ 1766737 w 4286509"/>
                <a:gd name="connsiteY25" fmla="*/ 239978 h 566845"/>
                <a:gd name="connsiteX26" fmla="*/ 2478397 w 4286509"/>
                <a:gd name="connsiteY26" fmla="*/ 248254 h 566845"/>
                <a:gd name="connsiteX27" fmla="*/ 3194194 w 4286509"/>
                <a:gd name="connsiteY27" fmla="*/ 239978 h 566845"/>
                <a:gd name="connsiteX28" fmla="*/ 3574849 w 4286509"/>
                <a:gd name="connsiteY28" fmla="*/ 244116 h 566845"/>
                <a:gd name="connsiteX29" fmla="*/ 3922404 w 4286509"/>
                <a:gd name="connsiteY29" fmla="*/ 244116 h 566845"/>
                <a:gd name="connsiteX30" fmla="*/ 3984467 w 4286509"/>
                <a:gd name="connsiteY30" fmla="*/ 235841 h 566845"/>
                <a:gd name="connsiteX31" fmla="*/ 4025843 w 4286509"/>
                <a:gd name="connsiteY31" fmla="*/ 227566 h 566845"/>
                <a:gd name="connsiteX32" fmla="*/ 4075494 w 4286509"/>
                <a:gd name="connsiteY32" fmla="*/ 198603 h 566845"/>
                <a:gd name="connsiteX33" fmla="*/ 4125144 w 4286509"/>
                <a:gd name="connsiteY33" fmla="*/ 157227 h 566845"/>
                <a:gd name="connsiteX34" fmla="*/ 4154107 w 4286509"/>
                <a:gd name="connsiteY34" fmla="*/ 115852 h 566845"/>
                <a:gd name="connsiteX35" fmla="*/ 4178933 w 4286509"/>
                <a:gd name="connsiteY35" fmla="*/ 66201 h 566845"/>
                <a:gd name="connsiteX36" fmla="*/ 4199620 w 4286509"/>
                <a:gd name="connsiteY36" fmla="*/ 20688 h 566845"/>
                <a:gd name="connsiteX37" fmla="*/ 4228583 w 4286509"/>
                <a:gd name="connsiteY37" fmla="*/ 0 h 566845"/>
                <a:gd name="connsiteX38" fmla="*/ 4249271 w 4286509"/>
                <a:gd name="connsiteY38" fmla="*/ 0 h 566845"/>
                <a:gd name="connsiteX39" fmla="*/ 4261684 w 4286509"/>
                <a:gd name="connsiteY39" fmla="*/ 8275 h 566845"/>
                <a:gd name="connsiteX40" fmla="*/ 4282372 w 4286509"/>
                <a:gd name="connsiteY40" fmla="*/ 49651 h 566845"/>
                <a:gd name="connsiteX41" fmla="*/ 4286509 w 4286509"/>
                <a:gd name="connsiteY41" fmla="*/ 111714 h 566845"/>
                <a:gd name="connsiteX42" fmla="*/ 4282372 w 4286509"/>
                <a:gd name="connsiteY42" fmla="*/ 177915 h 566845"/>
                <a:gd name="connsiteX43" fmla="*/ 4240996 w 4286509"/>
                <a:gd name="connsiteY43" fmla="*/ 302042 h 566845"/>
                <a:gd name="connsiteX44" fmla="*/ 4199620 w 4286509"/>
                <a:gd name="connsiteY44" fmla="*/ 405481 h 566845"/>
                <a:gd name="connsiteX45" fmla="*/ 4149970 w 4286509"/>
                <a:gd name="connsiteY45" fmla="*/ 504782 h 566845"/>
                <a:gd name="connsiteX46" fmla="*/ 4112732 w 4286509"/>
                <a:gd name="connsiteY46" fmla="*/ 542020 h 566845"/>
                <a:gd name="connsiteX47" fmla="*/ 4079631 w 4286509"/>
                <a:gd name="connsiteY47" fmla="*/ 566845 h 566845"/>
                <a:gd name="connsiteX48" fmla="*/ 4054806 w 4286509"/>
                <a:gd name="connsiteY48" fmla="*/ 566845 h 566845"/>
                <a:gd name="connsiteX49" fmla="*/ 4009293 w 4286509"/>
                <a:gd name="connsiteY49" fmla="*/ 562708 h 566845"/>
                <a:gd name="connsiteX50" fmla="*/ 3951367 w 4286509"/>
                <a:gd name="connsiteY50" fmla="*/ 533745 h 566845"/>
                <a:gd name="connsiteX51" fmla="*/ 3914129 w 4286509"/>
                <a:gd name="connsiteY51" fmla="*/ 508920 h 566845"/>
                <a:gd name="connsiteX52" fmla="*/ 3856203 w 4286509"/>
                <a:gd name="connsiteY52" fmla="*/ 492369 h 566845"/>
                <a:gd name="connsiteX53" fmla="*/ 3715526 w 4286509"/>
                <a:gd name="connsiteY53" fmla="*/ 467544 h 566845"/>
                <a:gd name="connsiteX54" fmla="*/ 3607950 w 4286509"/>
                <a:gd name="connsiteY54" fmla="*/ 467544 h 566845"/>
                <a:gd name="connsiteX55" fmla="*/ 3421760 w 4286509"/>
                <a:gd name="connsiteY55" fmla="*/ 467544 h 566845"/>
                <a:gd name="connsiteX56" fmla="*/ 3276945 w 4286509"/>
                <a:gd name="connsiteY56" fmla="*/ 471682 h 566845"/>
                <a:gd name="connsiteX57" fmla="*/ 3086618 w 4286509"/>
                <a:gd name="connsiteY57" fmla="*/ 467544 h 566845"/>
                <a:gd name="connsiteX58" fmla="*/ 2412196 w 4286509"/>
                <a:gd name="connsiteY58" fmla="*/ 463407 h 5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86509" h="566845">
                  <a:moveTo>
                    <a:pt x="2412196" y="463407"/>
                  </a:moveTo>
                  <a:lnTo>
                    <a:pt x="1824663" y="455131"/>
                  </a:lnTo>
                  <a:lnTo>
                    <a:pt x="1332294" y="450994"/>
                  </a:lnTo>
                  <a:lnTo>
                    <a:pt x="939226" y="446856"/>
                  </a:lnTo>
                  <a:lnTo>
                    <a:pt x="711660" y="446856"/>
                  </a:lnTo>
                  <a:lnTo>
                    <a:pt x="616496" y="455131"/>
                  </a:lnTo>
                  <a:lnTo>
                    <a:pt x="492370" y="471682"/>
                  </a:lnTo>
                  <a:lnTo>
                    <a:pt x="355830" y="463407"/>
                  </a:lnTo>
                  <a:lnTo>
                    <a:pt x="215153" y="455131"/>
                  </a:lnTo>
                  <a:lnTo>
                    <a:pt x="136540" y="442719"/>
                  </a:lnTo>
                  <a:lnTo>
                    <a:pt x="70339" y="417893"/>
                  </a:lnTo>
                  <a:lnTo>
                    <a:pt x="24826" y="388931"/>
                  </a:lnTo>
                  <a:lnTo>
                    <a:pt x="4138" y="359968"/>
                  </a:lnTo>
                  <a:lnTo>
                    <a:pt x="0" y="331005"/>
                  </a:lnTo>
                  <a:lnTo>
                    <a:pt x="12413" y="285492"/>
                  </a:lnTo>
                  <a:lnTo>
                    <a:pt x="45514" y="256529"/>
                  </a:lnTo>
                  <a:lnTo>
                    <a:pt x="99302" y="227566"/>
                  </a:lnTo>
                  <a:lnTo>
                    <a:pt x="198603" y="194465"/>
                  </a:lnTo>
                  <a:lnTo>
                    <a:pt x="310317" y="169640"/>
                  </a:lnTo>
                  <a:lnTo>
                    <a:pt x="422031" y="153090"/>
                  </a:lnTo>
                  <a:lnTo>
                    <a:pt x="521333" y="173778"/>
                  </a:lnTo>
                  <a:lnTo>
                    <a:pt x="645459" y="194465"/>
                  </a:lnTo>
                  <a:lnTo>
                    <a:pt x="798549" y="211016"/>
                  </a:lnTo>
                  <a:lnTo>
                    <a:pt x="988877" y="227566"/>
                  </a:lnTo>
                  <a:lnTo>
                    <a:pt x="1332294" y="235841"/>
                  </a:lnTo>
                  <a:lnTo>
                    <a:pt x="1766737" y="239978"/>
                  </a:lnTo>
                  <a:lnTo>
                    <a:pt x="2478397" y="248254"/>
                  </a:lnTo>
                  <a:lnTo>
                    <a:pt x="3194194" y="239978"/>
                  </a:lnTo>
                  <a:lnTo>
                    <a:pt x="3574849" y="244116"/>
                  </a:lnTo>
                  <a:lnTo>
                    <a:pt x="3922404" y="244116"/>
                  </a:lnTo>
                  <a:lnTo>
                    <a:pt x="3984467" y="235841"/>
                  </a:lnTo>
                  <a:lnTo>
                    <a:pt x="4025843" y="227566"/>
                  </a:lnTo>
                  <a:lnTo>
                    <a:pt x="4075494" y="198603"/>
                  </a:lnTo>
                  <a:lnTo>
                    <a:pt x="4125144" y="157227"/>
                  </a:lnTo>
                  <a:lnTo>
                    <a:pt x="4154107" y="115852"/>
                  </a:lnTo>
                  <a:lnTo>
                    <a:pt x="4178933" y="66201"/>
                  </a:lnTo>
                  <a:lnTo>
                    <a:pt x="4199620" y="20688"/>
                  </a:lnTo>
                  <a:lnTo>
                    <a:pt x="4228583" y="0"/>
                  </a:lnTo>
                  <a:lnTo>
                    <a:pt x="4249271" y="0"/>
                  </a:lnTo>
                  <a:lnTo>
                    <a:pt x="4261684" y="8275"/>
                  </a:lnTo>
                  <a:lnTo>
                    <a:pt x="4282372" y="49651"/>
                  </a:lnTo>
                  <a:lnTo>
                    <a:pt x="4286509" y="111714"/>
                  </a:lnTo>
                  <a:lnTo>
                    <a:pt x="4282372" y="177915"/>
                  </a:lnTo>
                  <a:lnTo>
                    <a:pt x="4240996" y="302042"/>
                  </a:lnTo>
                  <a:lnTo>
                    <a:pt x="4199620" y="405481"/>
                  </a:lnTo>
                  <a:lnTo>
                    <a:pt x="4149970" y="504782"/>
                  </a:lnTo>
                  <a:lnTo>
                    <a:pt x="4112732" y="542020"/>
                  </a:lnTo>
                  <a:lnTo>
                    <a:pt x="4079631" y="566845"/>
                  </a:lnTo>
                  <a:lnTo>
                    <a:pt x="4054806" y="566845"/>
                  </a:lnTo>
                  <a:lnTo>
                    <a:pt x="4009293" y="562708"/>
                  </a:lnTo>
                  <a:lnTo>
                    <a:pt x="3951367" y="533745"/>
                  </a:lnTo>
                  <a:lnTo>
                    <a:pt x="3914129" y="508920"/>
                  </a:lnTo>
                  <a:lnTo>
                    <a:pt x="3856203" y="492369"/>
                  </a:lnTo>
                  <a:lnTo>
                    <a:pt x="3715526" y="467544"/>
                  </a:lnTo>
                  <a:lnTo>
                    <a:pt x="3607950" y="467544"/>
                  </a:lnTo>
                  <a:lnTo>
                    <a:pt x="3421760" y="467544"/>
                  </a:lnTo>
                  <a:lnTo>
                    <a:pt x="3276945" y="471682"/>
                  </a:lnTo>
                  <a:lnTo>
                    <a:pt x="3086618" y="467544"/>
                  </a:lnTo>
                  <a:lnTo>
                    <a:pt x="2412196" y="4634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B85BE9C1-4D2B-4E6F-91EF-4A9B8A25F783}"/>
                </a:ext>
              </a:extLst>
            </p:cNvPr>
            <p:cNvSpPr/>
            <p:nvPr/>
          </p:nvSpPr>
          <p:spPr>
            <a:xfrm rot="16200000">
              <a:off x="2143919" y="3320257"/>
              <a:ext cx="2124075" cy="1290637"/>
            </a:xfrm>
            <a:custGeom>
              <a:avLst/>
              <a:gdLst>
                <a:gd name="connsiteX0" fmla="*/ 1166812 w 2124075"/>
                <a:gd name="connsiteY0" fmla="*/ 1057275 h 1290638"/>
                <a:gd name="connsiteX1" fmla="*/ 854869 w 2124075"/>
                <a:gd name="connsiteY1" fmla="*/ 842963 h 1290638"/>
                <a:gd name="connsiteX2" fmla="*/ 633412 w 2124075"/>
                <a:gd name="connsiteY2" fmla="*/ 676275 h 1290638"/>
                <a:gd name="connsiteX3" fmla="*/ 464344 w 2124075"/>
                <a:gd name="connsiteY3" fmla="*/ 538163 h 1290638"/>
                <a:gd name="connsiteX4" fmla="*/ 285750 w 2124075"/>
                <a:gd name="connsiteY4" fmla="*/ 373856 h 1290638"/>
                <a:gd name="connsiteX5" fmla="*/ 147637 w 2124075"/>
                <a:gd name="connsiteY5" fmla="*/ 233363 h 1290638"/>
                <a:gd name="connsiteX6" fmla="*/ 52387 w 2124075"/>
                <a:gd name="connsiteY6" fmla="*/ 130969 h 1290638"/>
                <a:gd name="connsiteX7" fmla="*/ 28575 w 2124075"/>
                <a:gd name="connsiteY7" fmla="*/ 102394 h 1290638"/>
                <a:gd name="connsiteX8" fmla="*/ 16669 w 2124075"/>
                <a:gd name="connsiteY8" fmla="*/ 88106 h 1290638"/>
                <a:gd name="connsiteX9" fmla="*/ 7144 w 2124075"/>
                <a:gd name="connsiteY9" fmla="*/ 69056 h 1290638"/>
                <a:gd name="connsiteX10" fmla="*/ 0 w 2124075"/>
                <a:gd name="connsiteY10" fmla="*/ 45244 h 1290638"/>
                <a:gd name="connsiteX11" fmla="*/ 0 w 2124075"/>
                <a:gd name="connsiteY11" fmla="*/ 21431 h 1290638"/>
                <a:gd name="connsiteX12" fmla="*/ 4762 w 2124075"/>
                <a:gd name="connsiteY12" fmla="*/ 7144 h 1290638"/>
                <a:gd name="connsiteX13" fmla="*/ 19050 w 2124075"/>
                <a:gd name="connsiteY13" fmla="*/ 0 h 1290638"/>
                <a:gd name="connsiteX14" fmla="*/ 50006 w 2124075"/>
                <a:gd name="connsiteY14" fmla="*/ 7144 h 1290638"/>
                <a:gd name="connsiteX15" fmla="*/ 85725 w 2124075"/>
                <a:gd name="connsiteY15" fmla="*/ 35719 h 1290638"/>
                <a:gd name="connsiteX16" fmla="*/ 226219 w 2124075"/>
                <a:gd name="connsiteY16" fmla="*/ 159544 h 1290638"/>
                <a:gd name="connsiteX17" fmla="*/ 388144 w 2124075"/>
                <a:gd name="connsiteY17" fmla="*/ 292894 h 1290638"/>
                <a:gd name="connsiteX18" fmla="*/ 559594 w 2124075"/>
                <a:gd name="connsiteY18" fmla="*/ 419100 h 1290638"/>
                <a:gd name="connsiteX19" fmla="*/ 719137 w 2124075"/>
                <a:gd name="connsiteY19" fmla="*/ 533400 h 1290638"/>
                <a:gd name="connsiteX20" fmla="*/ 916781 w 2124075"/>
                <a:gd name="connsiteY20" fmla="*/ 659606 h 1290638"/>
                <a:gd name="connsiteX21" fmla="*/ 1128712 w 2124075"/>
                <a:gd name="connsiteY21" fmla="*/ 781050 h 1290638"/>
                <a:gd name="connsiteX22" fmla="*/ 1240631 w 2124075"/>
                <a:gd name="connsiteY22" fmla="*/ 840581 h 1290638"/>
                <a:gd name="connsiteX23" fmla="*/ 1419225 w 2124075"/>
                <a:gd name="connsiteY23" fmla="*/ 933450 h 1290638"/>
                <a:gd name="connsiteX24" fmla="*/ 1619250 w 2124075"/>
                <a:gd name="connsiteY24" fmla="*/ 1021556 h 1290638"/>
                <a:gd name="connsiteX25" fmla="*/ 1831181 w 2124075"/>
                <a:gd name="connsiteY25" fmla="*/ 1109663 h 1290638"/>
                <a:gd name="connsiteX26" fmla="*/ 1974056 w 2124075"/>
                <a:gd name="connsiteY26" fmla="*/ 1159669 h 1290638"/>
                <a:gd name="connsiteX27" fmla="*/ 2097881 w 2124075"/>
                <a:gd name="connsiteY27" fmla="*/ 1197769 h 1290638"/>
                <a:gd name="connsiteX28" fmla="*/ 2124075 w 2124075"/>
                <a:gd name="connsiteY28" fmla="*/ 1290638 h 1290638"/>
                <a:gd name="connsiteX29" fmla="*/ 1545431 w 2124075"/>
                <a:gd name="connsiteY29" fmla="*/ 1288256 h 1290638"/>
                <a:gd name="connsiteX30" fmla="*/ 1428750 w 2124075"/>
                <a:gd name="connsiteY30" fmla="*/ 1221581 h 1290638"/>
                <a:gd name="connsiteX31" fmla="*/ 1238250 w 2124075"/>
                <a:gd name="connsiteY31" fmla="*/ 1100138 h 1290638"/>
                <a:gd name="connsiteX32" fmla="*/ 1166812 w 2124075"/>
                <a:gd name="connsiteY32" fmla="*/ 1057275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4075" h="1290638">
                  <a:moveTo>
                    <a:pt x="1166812" y="1057275"/>
                  </a:moveTo>
                  <a:lnTo>
                    <a:pt x="854869" y="842963"/>
                  </a:lnTo>
                  <a:lnTo>
                    <a:pt x="633412" y="676275"/>
                  </a:lnTo>
                  <a:lnTo>
                    <a:pt x="464344" y="538163"/>
                  </a:lnTo>
                  <a:lnTo>
                    <a:pt x="285750" y="373856"/>
                  </a:lnTo>
                  <a:lnTo>
                    <a:pt x="147637" y="233363"/>
                  </a:lnTo>
                  <a:lnTo>
                    <a:pt x="52387" y="130969"/>
                  </a:lnTo>
                  <a:lnTo>
                    <a:pt x="28575" y="102394"/>
                  </a:lnTo>
                  <a:lnTo>
                    <a:pt x="16669" y="88106"/>
                  </a:lnTo>
                  <a:lnTo>
                    <a:pt x="7144" y="69056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50006" y="7144"/>
                  </a:lnTo>
                  <a:lnTo>
                    <a:pt x="85725" y="35719"/>
                  </a:lnTo>
                  <a:lnTo>
                    <a:pt x="226219" y="159544"/>
                  </a:lnTo>
                  <a:lnTo>
                    <a:pt x="388144" y="292894"/>
                  </a:lnTo>
                  <a:lnTo>
                    <a:pt x="559594" y="419100"/>
                  </a:lnTo>
                  <a:lnTo>
                    <a:pt x="719137" y="533400"/>
                  </a:lnTo>
                  <a:lnTo>
                    <a:pt x="916781" y="659606"/>
                  </a:lnTo>
                  <a:lnTo>
                    <a:pt x="1128712" y="781050"/>
                  </a:lnTo>
                  <a:lnTo>
                    <a:pt x="1240631" y="840581"/>
                  </a:lnTo>
                  <a:lnTo>
                    <a:pt x="1419225" y="933450"/>
                  </a:lnTo>
                  <a:lnTo>
                    <a:pt x="1619250" y="1021556"/>
                  </a:lnTo>
                  <a:lnTo>
                    <a:pt x="1831181" y="1109663"/>
                  </a:lnTo>
                  <a:lnTo>
                    <a:pt x="1974056" y="1159669"/>
                  </a:lnTo>
                  <a:lnTo>
                    <a:pt x="2097881" y="1197769"/>
                  </a:lnTo>
                  <a:lnTo>
                    <a:pt x="2124075" y="1290638"/>
                  </a:lnTo>
                  <a:lnTo>
                    <a:pt x="1545431" y="1288256"/>
                  </a:lnTo>
                  <a:lnTo>
                    <a:pt x="1428750" y="1221581"/>
                  </a:lnTo>
                  <a:lnTo>
                    <a:pt x="1238250" y="1100138"/>
                  </a:lnTo>
                  <a:lnTo>
                    <a:pt x="1166812" y="10572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EC7CB5D4-D364-4651-B0A5-EA0535740F22}"/>
                </a:ext>
              </a:extLst>
            </p:cNvPr>
            <p:cNvSpPr/>
            <p:nvPr/>
          </p:nvSpPr>
          <p:spPr>
            <a:xfrm>
              <a:off x="3957638" y="3309938"/>
              <a:ext cx="762000" cy="681037"/>
            </a:xfrm>
            <a:custGeom>
              <a:avLst/>
              <a:gdLst>
                <a:gd name="connsiteX0" fmla="*/ 440531 w 762000"/>
                <a:gd name="connsiteY0" fmla="*/ 390525 h 681037"/>
                <a:gd name="connsiteX1" fmla="*/ 364331 w 762000"/>
                <a:gd name="connsiteY1" fmla="*/ 309562 h 681037"/>
                <a:gd name="connsiteX2" fmla="*/ 252412 w 762000"/>
                <a:gd name="connsiteY2" fmla="*/ 209550 h 681037"/>
                <a:gd name="connsiteX3" fmla="*/ 159543 w 762000"/>
                <a:gd name="connsiteY3" fmla="*/ 142875 h 681037"/>
                <a:gd name="connsiteX4" fmla="*/ 78581 w 762000"/>
                <a:gd name="connsiteY4" fmla="*/ 97631 h 681037"/>
                <a:gd name="connsiteX5" fmla="*/ 4762 w 762000"/>
                <a:gd name="connsiteY5" fmla="*/ 71437 h 681037"/>
                <a:gd name="connsiteX6" fmla="*/ 0 w 762000"/>
                <a:gd name="connsiteY6" fmla="*/ 0 h 681037"/>
                <a:gd name="connsiteX7" fmla="*/ 111918 w 762000"/>
                <a:gd name="connsiteY7" fmla="*/ 9525 h 681037"/>
                <a:gd name="connsiteX8" fmla="*/ 209550 w 762000"/>
                <a:gd name="connsiteY8" fmla="*/ 23812 h 681037"/>
                <a:gd name="connsiteX9" fmla="*/ 300037 w 762000"/>
                <a:gd name="connsiteY9" fmla="*/ 40481 h 681037"/>
                <a:gd name="connsiteX10" fmla="*/ 388143 w 762000"/>
                <a:gd name="connsiteY10" fmla="*/ 61912 h 681037"/>
                <a:gd name="connsiteX11" fmla="*/ 452437 w 762000"/>
                <a:gd name="connsiteY11" fmla="*/ 80962 h 681037"/>
                <a:gd name="connsiteX12" fmla="*/ 514350 w 762000"/>
                <a:gd name="connsiteY12" fmla="*/ 104775 h 681037"/>
                <a:gd name="connsiteX13" fmla="*/ 559593 w 762000"/>
                <a:gd name="connsiteY13" fmla="*/ 121443 h 681037"/>
                <a:gd name="connsiteX14" fmla="*/ 592931 w 762000"/>
                <a:gd name="connsiteY14" fmla="*/ 140493 h 681037"/>
                <a:gd name="connsiteX15" fmla="*/ 626268 w 762000"/>
                <a:gd name="connsiteY15" fmla="*/ 176212 h 681037"/>
                <a:gd name="connsiteX16" fmla="*/ 669131 w 762000"/>
                <a:gd name="connsiteY16" fmla="*/ 230981 h 681037"/>
                <a:gd name="connsiteX17" fmla="*/ 700087 w 762000"/>
                <a:gd name="connsiteY17" fmla="*/ 276225 h 681037"/>
                <a:gd name="connsiteX18" fmla="*/ 728662 w 762000"/>
                <a:gd name="connsiteY18" fmla="*/ 330993 h 681037"/>
                <a:gd name="connsiteX19" fmla="*/ 747712 w 762000"/>
                <a:gd name="connsiteY19" fmla="*/ 381000 h 681037"/>
                <a:gd name="connsiteX20" fmla="*/ 757237 w 762000"/>
                <a:gd name="connsiteY20" fmla="*/ 426243 h 681037"/>
                <a:gd name="connsiteX21" fmla="*/ 762000 w 762000"/>
                <a:gd name="connsiteY21" fmla="*/ 483393 h 681037"/>
                <a:gd name="connsiteX22" fmla="*/ 762000 w 762000"/>
                <a:gd name="connsiteY22" fmla="*/ 538162 h 681037"/>
                <a:gd name="connsiteX23" fmla="*/ 754856 w 762000"/>
                <a:gd name="connsiteY23" fmla="*/ 604837 h 681037"/>
                <a:gd name="connsiteX24" fmla="*/ 738187 w 762000"/>
                <a:gd name="connsiteY24" fmla="*/ 652462 h 681037"/>
                <a:gd name="connsiteX25" fmla="*/ 721518 w 762000"/>
                <a:gd name="connsiteY25" fmla="*/ 669131 h 681037"/>
                <a:gd name="connsiteX26" fmla="*/ 702468 w 762000"/>
                <a:gd name="connsiteY26" fmla="*/ 681037 h 681037"/>
                <a:gd name="connsiteX27" fmla="*/ 688181 w 762000"/>
                <a:gd name="connsiteY27" fmla="*/ 678656 h 681037"/>
                <a:gd name="connsiteX28" fmla="*/ 669131 w 762000"/>
                <a:gd name="connsiteY28" fmla="*/ 669131 h 681037"/>
                <a:gd name="connsiteX29" fmla="*/ 642937 w 762000"/>
                <a:gd name="connsiteY29" fmla="*/ 652462 h 681037"/>
                <a:gd name="connsiteX30" fmla="*/ 581025 w 762000"/>
                <a:gd name="connsiteY30" fmla="*/ 585787 h 681037"/>
                <a:gd name="connsiteX31" fmla="*/ 531018 w 762000"/>
                <a:gd name="connsiteY31" fmla="*/ 519112 h 681037"/>
                <a:gd name="connsiteX32" fmla="*/ 495300 w 762000"/>
                <a:gd name="connsiteY32" fmla="*/ 457200 h 681037"/>
                <a:gd name="connsiteX33" fmla="*/ 440531 w 762000"/>
                <a:gd name="connsiteY33" fmla="*/ 39052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681037">
                  <a:moveTo>
                    <a:pt x="440531" y="390525"/>
                  </a:moveTo>
                  <a:lnTo>
                    <a:pt x="364331" y="309562"/>
                  </a:lnTo>
                  <a:lnTo>
                    <a:pt x="252412" y="209550"/>
                  </a:lnTo>
                  <a:lnTo>
                    <a:pt x="159543" y="142875"/>
                  </a:lnTo>
                  <a:lnTo>
                    <a:pt x="78581" y="97631"/>
                  </a:lnTo>
                  <a:lnTo>
                    <a:pt x="4762" y="71437"/>
                  </a:lnTo>
                  <a:lnTo>
                    <a:pt x="0" y="0"/>
                  </a:lnTo>
                  <a:lnTo>
                    <a:pt x="111918" y="9525"/>
                  </a:lnTo>
                  <a:lnTo>
                    <a:pt x="209550" y="23812"/>
                  </a:lnTo>
                  <a:lnTo>
                    <a:pt x="300037" y="40481"/>
                  </a:lnTo>
                  <a:lnTo>
                    <a:pt x="388143" y="61912"/>
                  </a:lnTo>
                  <a:lnTo>
                    <a:pt x="452437" y="80962"/>
                  </a:lnTo>
                  <a:lnTo>
                    <a:pt x="514350" y="104775"/>
                  </a:lnTo>
                  <a:lnTo>
                    <a:pt x="559593" y="121443"/>
                  </a:lnTo>
                  <a:lnTo>
                    <a:pt x="592931" y="140493"/>
                  </a:lnTo>
                  <a:lnTo>
                    <a:pt x="626268" y="176212"/>
                  </a:lnTo>
                  <a:lnTo>
                    <a:pt x="669131" y="230981"/>
                  </a:lnTo>
                  <a:lnTo>
                    <a:pt x="700087" y="276225"/>
                  </a:lnTo>
                  <a:lnTo>
                    <a:pt x="728662" y="330993"/>
                  </a:lnTo>
                  <a:lnTo>
                    <a:pt x="747712" y="381000"/>
                  </a:lnTo>
                  <a:lnTo>
                    <a:pt x="757237" y="426243"/>
                  </a:lnTo>
                  <a:lnTo>
                    <a:pt x="762000" y="483393"/>
                  </a:lnTo>
                  <a:lnTo>
                    <a:pt x="762000" y="538162"/>
                  </a:lnTo>
                  <a:lnTo>
                    <a:pt x="754856" y="604837"/>
                  </a:lnTo>
                  <a:lnTo>
                    <a:pt x="738187" y="652462"/>
                  </a:lnTo>
                  <a:lnTo>
                    <a:pt x="721518" y="669131"/>
                  </a:lnTo>
                  <a:lnTo>
                    <a:pt x="702468" y="681037"/>
                  </a:lnTo>
                  <a:lnTo>
                    <a:pt x="688181" y="678656"/>
                  </a:lnTo>
                  <a:lnTo>
                    <a:pt x="669131" y="669131"/>
                  </a:lnTo>
                  <a:lnTo>
                    <a:pt x="642937" y="652462"/>
                  </a:lnTo>
                  <a:lnTo>
                    <a:pt x="581025" y="585787"/>
                  </a:lnTo>
                  <a:lnTo>
                    <a:pt x="531018" y="519112"/>
                  </a:lnTo>
                  <a:lnTo>
                    <a:pt x="495300" y="457200"/>
                  </a:lnTo>
                  <a:lnTo>
                    <a:pt x="440531" y="3905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">
              <a:extLst>
                <a:ext uri="{FF2B5EF4-FFF2-40B4-BE49-F238E27FC236}">
                  <a16:creationId xmlns:a16="http://schemas.microsoft.com/office/drawing/2014/main" id="{AC2FCE03-875C-4447-A47B-51AC8D61621D}"/>
                </a:ext>
              </a:extLst>
            </p:cNvPr>
            <p:cNvSpPr/>
            <p:nvPr/>
          </p:nvSpPr>
          <p:spPr>
            <a:xfrm rot="16200000">
              <a:off x="4693444" y="2767807"/>
              <a:ext cx="3441700" cy="2297112"/>
            </a:xfrm>
            <a:custGeom>
              <a:avLst/>
              <a:gdLst>
                <a:gd name="connsiteX0" fmla="*/ 1781251 w 3441801"/>
                <a:gd name="connsiteY0" fmla="*/ 1100937 h 2296972"/>
                <a:gd name="connsiteX1" fmla="*/ 1316736 w 3441801"/>
                <a:gd name="connsiteY1" fmla="*/ 1078992 h 2296972"/>
                <a:gd name="connsiteX2" fmla="*/ 976579 w 3441801"/>
                <a:gd name="connsiteY2" fmla="*/ 1068019 h 2296972"/>
                <a:gd name="connsiteX3" fmla="*/ 720547 w 3441801"/>
                <a:gd name="connsiteY3" fmla="*/ 1060704 h 2296972"/>
                <a:gd name="connsiteX4" fmla="*/ 566928 w 3441801"/>
                <a:gd name="connsiteY4" fmla="*/ 1060704 h 2296972"/>
                <a:gd name="connsiteX5" fmla="*/ 486461 w 3441801"/>
                <a:gd name="connsiteY5" fmla="*/ 1064361 h 2296972"/>
                <a:gd name="connsiteX6" fmla="*/ 424281 w 3441801"/>
                <a:gd name="connsiteY6" fmla="*/ 1082649 h 2296972"/>
                <a:gd name="connsiteX7" fmla="*/ 369417 w 3441801"/>
                <a:gd name="connsiteY7" fmla="*/ 1108252 h 2296972"/>
                <a:gd name="connsiteX8" fmla="*/ 314553 w 3441801"/>
                <a:gd name="connsiteY8" fmla="*/ 1148486 h 2296972"/>
                <a:gd name="connsiteX9" fmla="*/ 274320 w 3441801"/>
                <a:gd name="connsiteY9" fmla="*/ 1188720 h 2296972"/>
                <a:gd name="connsiteX10" fmla="*/ 256032 w 3441801"/>
                <a:gd name="connsiteY10" fmla="*/ 1225296 h 2296972"/>
                <a:gd name="connsiteX11" fmla="*/ 241401 w 3441801"/>
                <a:gd name="connsiteY11" fmla="*/ 1272844 h 2296972"/>
                <a:gd name="connsiteX12" fmla="*/ 226771 w 3441801"/>
                <a:gd name="connsiteY12" fmla="*/ 1375257 h 2296972"/>
                <a:gd name="connsiteX13" fmla="*/ 223113 w 3441801"/>
                <a:gd name="connsiteY13" fmla="*/ 1514246 h 2296972"/>
                <a:gd name="connsiteX14" fmla="*/ 230429 w 3441801"/>
                <a:gd name="connsiteY14" fmla="*/ 1667865 h 2296972"/>
                <a:gd name="connsiteX15" fmla="*/ 245059 w 3441801"/>
                <a:gd name="connsiteY15" fmla="*/ 1762963 h 2296972"/>
                <a:gd name="connsiteX16" fmla="*/ 274320 w 3441801"/>
                <a:gd name="connsiteY16" fmla="*/ 1832457 h 2296972"/>
                <a:gd name="connsiteX17" fmla="*/ 292608 w 3441801"/>
                <a:gd name="connsiteY17" fmla="*/ 1865376 h 2296972"/>
                <a:gd name="connsiteX18" fmla="*/ 318211 w 3441801"/>
                <a:gd name="connsiteY18" fmla="*/ 1890979 h 2296972"/>
                <a:gd name="connsiteX19" fmla="*/ 362102 w 3441801"/>
                <a:gd name="connsiteY19" fmla="*/ 2157984 h 2296972"/>
                <a:gd name="connsiteX20" fmla="*/ 307238 w 3441801"/>
                <a:gd name="connsiteY20" fmla="*/ 2179929 h 2296972"/>
                <a:gd name="connsiteX21" fmla="*/ 267005 w 3441801"/>
                <a:gd name="connsiteY21" fmla="*/ 2216505 h 2296972"/>
                <a:gd name="connsiteX22" fmla="*/ 230429 w 3441801"/>
                <a:gd name="connsiteY22" fmla="*/ 2260396 h 2296972"/>
                <a:gd name="connsiteX23" fmla="*/ 193853 w 3441801"/>
                <a:gd name="connsiteY23" fmla="*/ 2289657 h 2296972"/>
                <a:gd name="connsiteX24" fmla="*/ 164592 w 3441801"/>
                <a:gd name="connsiteY24" fmla="*/ 2296972 h 2296972"/>
                <a:gd name="connsiteX25" fmla="*/ 135331 w 3441801"/>
                <a:gd name="connsiteY25" fmla="*/ 2289657 h 2296972"/>
                <a:gd name="connsiteX26" fmla="*/ 109728 w 3441801"/>
                <a:gd name="connsiteY26" fmla="*/ 2275027 h 2296972"/>
                <a:gd name="connsiteX27" fmla="*/ 87782 w 3441801"/>
                <a:gd name="connsiteY27" fmla="*/ 2245766 h 2296972"/>
                <a:gd name="connsiteX28" fmla="*/ 58521 w 3441801"/>
                <a:gd name="connsiteY28" fmla="*/ 2176272 h 2296972"/>
                <a:gd name="connsiteX29" fmla="*/ 36576 w 3441801"/>
                <a:gd name="connsiteY29" fmla="*/ 2099462 h 2296972"/>
                <a:gd name="connsiteX30" fmla="*/ 14630 w 3441801"/>
                <a:gd name="connsiteY30" fmla="*/ 1953158 h 2296972"/>
                <a:gd name="connsiteX31" fmla="*/ 0 w 3441801"/>
                <a:gd name="connsiteY31" fmla="*/ 1642262 h 2296972"/>
                <a:gd name="connsiteX32" fmla="*/ 3657 w 3441801"/>
                <a:gd name="connsiteY32" fmla="*/ 1437436 h 2296972"/>
                <a:gd name="connsiteX33" fmla="*/ 10973 w 3441801"/>
                <a:gd name="connsiteY33" fmla="*/ 1313078 h 2296972"/>
                <a:gd name="connsiteX34" fmla="*/ 29261 w 3441801"/>
                <a:gd name="connsiteY34" fmla="*/ 1217980 h 2296972"/>
                <a:gd name="connsiteX35" fmla="*/ 62179 w 3441801"/>
                <a:gd name="connsiteY35" fmla="*/ 1130198 h 2296972"/>
                <a:gd name="connsiteX36" fmla="*/ 95097 w 3441801"/>
                <a:gd name="connsiteY36" fmla="*/ 1064361 h 2296972"/>
                <a:gd name="connsiteX37" fmla="*/ 149961 w 3441801"/>
                <a:gd name="connsiteY37" fmla="*/ 998524 h 2296972"/>
                <a:gd name="connsiteX38" fmla="*/ 193853 w 3441801"/>
                <a:gd name="connsiteY38" fmla="*/ 961948 h 2296972"/>
                <a:gd name="connsiteX39" fmla="*/ 285293 w 3441801"/>
                <a:gd name="connsiteY39" fmla="*/ 907084 h 2296972"/>
                <a:gd name="connsiteX40" fmla="*/ 362102 w 3441801"/>
                <a:gd name="connsiteY40" fmla="*/ 874166 h 2296972"/>
                <a:gd name="connsiteX41" fmla="*/ 435254 w 3441801"/>
                <a:gd name="connsiteY41" fmla="*/ 852220 h 2296972"/>
                <a:gd name="connsiteX42" fmla="*/ 523037 w 3441801"/>
                <a:gd name="connsiteY42" fmla="*/ 837590 h 2296972"/>
                <a:gd name="connsiteX43" fmla="*/ 760781 w 3441801"/>
                <a:gd name="connsiteY43" fmla="*/ 837590 h 2296972"/>
                <a:gd name="connsiteX44" fmla="*/ 1448409 w 3441801"/>
                <a:gd name="connsiteY44" fmla="*/ 855878 h 2296972"/>
                <a:gd name="connsiteX45" fmla="*/ 2015337 w 3441801"/>
                <a:gd name="connsiteY45" fmla="*/ 874166 h 2296972"/>
                <a:gd name="connsiteX46" fmla="*/ 2428646 w 3441801"/>
                <a:gd name="connsiteY46" fmla="*/ 892454 h 2296972"/>
                <a:gd name="connsiteX47" fmla="*/ 2841955 w 3441801"/>
                <a:gd name="connsiteY47" fmla="*/ 910742 h 2296972"/>
                <a:gd name="connsiteX48" fmla="*/ 3112617 w 3441801"/>
                <a:gd name="connsiteY48" fmla="*/ 925372 h 2296972"/>
                <a:gd name="connsiteX49" fmla="*/ 3160166 w 3441801"/>
                <a:gd name="connsiteY49" fmla="*/ 929030 h 2296972"/>
                <a:gd name="connsiteX50" fmla="*/ 3193085 w 3441801"/>
                <a:gd name="connsiteY50" fmla="*/ 907084 h 2296972"/>
                <a:gd name="connsiteX51" fmla="*/ 3207715 w 3441801"/>
                <a:gd name="connsiteY51" fmla="*/ 874166 h 2296972"/>
                <a:gd name="connsiteX52" fmla="*/ 3215030 w 3441801"/>
                <a:gd name="connsiteY52" fmla="*/ 841248 h 2296972"/>
                <a:gd name="connsiteX53" fmla="*/ 3193085 w 3441801"/>
                <a:gd name="connsiteY53" fmla="*/ 749808 h 2296972"/>
                <a:gd name="connsiteX54" fmla="*/ 3163824 w 3441801"/>
                <a:gd name="connsiteY54" fmla="*/ 621792 h 2296972"/>
                <a:gd name="connsiteX55" fmla="*/ 3127248 w 3441801"/>
                <a:gd name="connsiteY55" fmla="*/ 431596 h 2296972"/>
                <a:gd name="connsiteX56" fmla="*/ 3090672 w 3441801"/>
                <a:gd name="connsiteY56" fmla="*/ 226771 h 2296972"/>
                <a:gd name="connsiteX57" fmla="*/ 3079699 w 3441801"/>
                <a:gd name="connsiteY57" fmla="*/ 87782 h 2296972"/>
                <a:gd name="connsiteX58" fmla="*/ 3258921 w 3441801"/>
                <a:gd name="connsiteY58" fmla="*/ 0 h 2296972"/>
                <a:gd name="connsiteX59" fmla="*/ 3269894 w 3441801"/>
                <a:gd name="connsiteY59" fmla="*/ 179222 h 2296972"/>
                <a:gd name="connsiteX60" fmla="*/ 3295497 w 3441801"/>
                <a:gd name="connsiteY60" fmla="*/ 384048 h 2296972"/>
                <a:gd name="connsiteX61" fmla="*/ 3339389 w 3441801"/>
                <a:gd name="connsiteY61" fmla="*/ 596188 h 2296972"/>
                <a:gd name="connsiteX62" fmla="*/ 3394253 w 3441801"/>
                <a:gd name="connsiteY62" fmla="*/ 837590 h 2296972"/>
                <a:gd name="connsiteX63" fmla="*/ 3423513 w 3441801"/>
                <a:gd name="connsiteY63" fmla="*/ 874166 h 2296972"/>
                <a:gd name="connsiteX64" fmla="*/ 3441801 w 3441801"/>
                <a:gd name="connsiteY64" fmla="*/ 918057 h 2296972"/>
                <a:gd name="connsiteX65" fmla="*/ 3441801 w 3441801"/>
                <a:gd name="connsiteY65" fmla="*/ 936345 h 2296972"/>
                <a:gd name="connsiteX66" fmla="*/ 3419856 w 3441801"/>
                <a:gd name="connsiteY66" fmla="*/ 980236 h 2296972"/>
                <a:gd name="connsiteX67" fmla="*/ 3328416 w 3441801"/>
                <a:gd name="connsiteY67" fmla="*/ 1130198 h 2296972"/>
                <a:gd name="connsiteX68" fmla="*/ 3247949 w 3441801"/>
                <a:gd name="connsiteY68" fmla="*/ 1232611 h 2296972"/>
                <a:gd name="connsiteX69" fmla="*/ 3189427 w 3441801"/>
                <a:gd name="connsiteY69" fmla="*/ 1283817 h 2296972"/>
                <a:gd name="connsiteX70" fmla="*/ 3149193 w 3441801"/>
                <a:gd name="connsiteY70" fmla="*/ 1309420 h 2296972"/>
                <a:gd name="connsiteX71" fmla="*/ 3112617 w 3441801"/>
                <a:gd name="connsiteY71" fmla="*/ 1320393 h 2296972"/>
                <a:gd name="connsiteX72" fmla="*/ 3076041 w 3441801"/>
                <a:gd name="connsiteY72" fmla="*/ 1320393 h 2296972"/>
                <a:gd name="connsiteX73" fmla="*/ 3032150 w 3441801"/>
                <a:gd name="connsiteY73" fmla="*/ 1309420 h 2296972"/>
                <a:gd name="connsiteX74" fmla="*/ 2991917 w 3441801"/>
                <a:gd name="connsiteY74" fmla="*/ 1287475 h 2296972"/>
                <a:gd name="connsiteX75" fmla="*/ 2944368 w 3441801"/>
                <a:gd name="connsiteY75" fmla="*/ 1236268 h 2296972"/>
                <a:gd name="connsiteX76" fmla="*/ 2841955 w 3441801"/>
                <a:gd name="connsiteY76" fmla="*/ 1207008 h 2296972"/>
                <a:gd name="connsiteX77" fmla="*/ 2644445 w 3441801"/>
                <a:gd name="connsiteY77" fmla="*/ 1174089 h 2296972"/>
                <a:gd name="connsiteX78" fmla="*/ 2366467 w 3441801"/>
                <a:gd name="connsiteY78" fmla="*/ 1137513 h 2296972"/>
                <a:gd name="connsiteX79" fmla="*/ 2008022 w 3441801"/>
                <a:gd name="connsiteY79" fmla="*/ 1111910 h 2296972"/>
                <a:gd name="connsiteX80" fmla="*/ 1781251 w 3441801"/>
                <a:gd name="connsiteY80" fmla="*/ 1100937 h 2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41801" h="2296972">
                  <a:moveTo>
                    <a:pt x="1781251" y="1100937"/>
                  </a:moveTo>
                  <a:lnTo>
                    <a:pt x="1316736" y="1078992"/>
                  </a:lnTo>
                  <a:lnTo>
                    <a:pt x="976579" y="1068019"/>
                  </a:lnTo>
                  <a:lnTo>
                    <a:pt x="720547" y="1060704"/>
                  </a:lnTo>
                  <a:lnTo>
                    <a:pt x="566928" y="1060704"/>
                  </a:lnTo>
                  <a:lnTo>
                    <a:pt x="486461" y="1064361"/>
                  </a:lnTo>
                  <a:lnTo>
                    <a:pt x="424281" y="1082649"/>
                  </a:lnTo>
                  <a:lnTo>
                    <a:pt x="369417" y="1108252"/>
                  </a:lnTo>
                  <a:lnTo>
                    <a:pt x="314553" y="1148486"/>
                  </a:lnTo>
                  <a:lnTo>
                    <a:pt x="274320" y="1188720"/>
                  </a:lnTo>
                  <a:lnTo>
                    <a:pt x="256032" y="1225296"/>
                  </a:lnTo>
                  <a:lnTo>
                    <a:pt x="241401" y="1272844"/>
                  </a:lnTo>
                  <a:lnTo>
                    <a:pt x="226771" y="1375257"/>
                  </a:lnTo>
                  <a:cubicBezTo>
                    <a:pt x="225552" y="1421587"/>
                    <a:pt x="221894" y="1463040"/>
                    <a:pt x="223113" y="1514246"/>
                  </a:cubicBezTo>
                  <a:lnTo>
                    <a:pt x="230429" y="1667865"/>
                  </a:lnTo>
                  <a:lnTo>
                    <a:pt x="245059" y="1762963"/>
                  </a:lnTo>
                  <a:lnTo>
                    <a:pt x="274320" y="1832457"/>
                  </a:lnTo>
                  <a:lnTo>
                    <a:pt x="292608" y="1865376"/>
                  </a:lnTo>
                  <a:lnTo>
                    <a:pt x="318211" y="1890979"/>
                  </a:lnTo>
                  <a:lnTo>
                    <a:pt x="362102" y="2157984"/>
                  </a:lnTo>
                  <a:lnTo>
                    <a:pt x="307238" y="2179929"/>
                  </a:lnTo>
                  <a:lnTo>
                    <a:pt x="267005" y="2216505"/>
                  </a:lnTo>
                  <a:lnTo>
                    <a:pt x="230429" y="2260396"/>
                  </a:lnTo>
                  <a:lnTo>
                    <a:pt x="193853" y="2289657"/>
                  </a:lnTo>
                  <a:lnTo>
                    <a:pt x="164592" y="2296972"/>
                  </a:lnTo>
                  <a:lnTo>
                    <a:pt x="135331" y="2289657"/>
                  </a:lnTo>
                  <a:lnTo>
                    <a:pt x="109728" y="2275027"/>
                  </a:lnTo>
                  <a:lnTo>
                    <a:pt x="87782" y="2245766"/>
                  </a:lnTo>
                  <a:lnTo>
                    <a:pt x="58521" y="2176272"/>
                  </a:lnTo>
                  <a:lnTo>
                    <a:pt x="36576" y="2099462"/>
                  </a:lnTo>
                  <a:lnTo>
                    <a:pt x="14630" y="1953158"/>
                  </a:lnTo>
                  <a:lnTo>
                    <a:pt x="0" y="1642262"/>
                  </a:lnTo>
                  <a:lnTo>
                    <a:pt x="3657" y="1437436"/>
                  </a:lnTo>
                  <a:lnTo>
                    <a:pt x="10973" y="1313078"/>
                  </a:lnTo>
                  <a:lnTo>
                    <a:pt x="29261" y="1217980"/>
                  </a:lnTo>
                  <a:lnTo>
                    <a:pt x="62179" y="1130198"/>
                  </a:lnTo>
                  <a:lnTo>
                    <a:pt x="95097" y="1064361"/>
                  </a:lnTo>
                  <a:lnTo>
                    <a:pt x="149961" y="998524"/>
                  </a:lnTo>
                  <a:lnTo>
                    <a:pt x="193853" y="961948"/>
                  </a:lnTo>
                  <a:lnTo>
                    <a:pt x="285293" y="907084"/>
                  </a:lnTo>
                  <a:lnTo>
                    <a:pt x="362102" y="874166"/>
                  </a:lnTo>
                  <a:lnTo>
                    <a:pt x="435254" y="852220"/>
                  </a:lnTo>
                  <a:lnTo>
                    <a:pt x="523037" y="837590"/>
                  </a:lnTo>
                  <a:lnTo>
                    <a:pt x="760781" y="837590"/>
                  </a:lnTo>
                  <a:lnTo>
                    <a:pt x="1448409" y="855878"/>
                  </a:lnTo>
                  <a:lnTo>
                    <a:pt x="2015337" y="874166"/>
                  </a:lnTo>
                  <a:lnTo>
                    <a:pt x="2428646" y="892454"/>
                  </a:lnTo>
                  <a:lnTo>
                    <a:pt x="2841955" y="910742"/>
                  </a:lnTo>
                  <a:lnTo>
                    <a:pt x="3112617" y="925372"/>
                  </a:lnTo>
                  <a:lnTo>
                    <a:pt x="3160166" y="929030"/>
                  </a:lnTo>
                  <a:lnTo>
                    <a:pt x="3193085" y="907084"/>
                  </a:lnTo>
                  <a:lnTo>
                    <a:pt x="3207715" y="874166"/>
                  </a:lnTo>
                  <a:lnTo>
                    <a:pt x="3215030" y="841248"/>
                  </a:lnTo>
                  <a:lnTo>
                    <a:pt x="3193085" y="749808"/>
                  </a:lnTo>
                  <a:lnTo>
                    <a:pt x="3163824" y="621792"/>
                  </a:lnTo>
                  <a:lnTo>
                    <a:pt x="3127248" y="431596"/>
                  </a:lnTo>
                  <a:lnTo>
                    <a:pt x="3090672" y="226771"/>
                  </a:lnTo>
                  <a:lnTo>
                    <a:pt x="3079699" y="87782"/>
                  </a:lnTo>
                  <a:lnTo>
                    <a:pt x="3258921" y="0"/>
                  </a:lnTo>
                  <a:lnTo>
                    <a:pt x="3269894" y="179222"/>
                  </a:lnTo>
                  <a:lnTo>
                    <a:pt x="3295497" y="384048"/>
                  </a:lnTo>
                  <a:lnTo>
                    <a:pt x="3339389" y="596188"/>
                  </a:lnTo>
                  <a:lnTo>
                    <a:pt x="3394253" y="837590"/>
                  </a:lnTo>
                  <a:lnTo>
                    <a:pt x="3423513" y="874166"/>
                  </a:lnTo>
                  <a:lnTo>
                    <a:pt x="3441801" y="918057"/>
                  </a:lnTo>
                  <a:lnTo>
                    <a:pt x="3441801" y="936345"/>
                  </a:lnTo>
                  <a:lnTo>
                    <a:pt x="3419856" y="980236"/>
                  </a:lnTo>
                  <a:lnTo>
                    <a:pt x="3328416" y="1130198"/>
                  </a:lnTo>
                  <a:lnTo>
                    <a:pt x="3247949" y="1232611"/>
                  </a:lnTo>
                  <a:lnTo>
                    <a:pt x="3189427" y="1283817"/>
                  </a:lnTo>
                  <a:lnTo>
                    <a:pt x="3149193" y="1309420"/>
                  </a:lnTo>
                  <a:lnTo>
                    <a:pt x="3112617" y="1320393"/>
                  </a:lnTo>
                  <a:lnTo>
                    <a:pt x="3076041" y="1320393"/>
                  </a:lnTo>
                  <a:lnTo>
                    <a:pt x="3032150" y="1309420"/>
                  </a:lnTo>
                  <a:lnTo>
                    <a:pt x="2991917" y="1287475"/>
                  </a:lnTo>
                  <a:lnTo>
                    <a:pt x="2944368" y="1236268"/>
                  </a:lnTo>
                  <a:lnTo>
                    <a:pt x="2841955" y="1207008"/>
                  </a:lnTo>
                  <a:lnTo>
                    <a:pt x="2644445" y="1174089"/>
                  </a:lnTo>
                  <a:lnTo>
                    <a:pt x="2366467" y="1137513"/>
                  </a:lnTo>
                  <a:lnTo>
                    <a:pt x="2008022" y="1111910"/>
                  </a:lnTo>
                  <a:lnTo>
                    <a:pt x="1781251" y="11009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">
              <a:extLst>
                <a:ext uri="{FF2B5EF4-FFF2-40B4-BE49-F238E27FC236}">
                  <a16:creationId xmlns:a16="http://schemas.microsoft.com/office/drawing/2014/main" id="{A10E028E-1B21-4C78-A1D3-1C7FCBAB3AB8}"/>
                </a:ext>
              </a:extLst>
            </p:cNvPr>
            <p:cNvSpPr/>
            <p:nvPr/>
          </p:nvSpPr>
          <p:spPr>
            <a:xfrm>
              <a:off x="7138988" y="4405313"/>
              <a:ext cx="290512" cy="971550"/>
            </a:xfrm>
            <a:custGeom>
              <a:avLst/>
              <a:gdLst>
                <a:gd name="connsiteX0" fmla="*/ 254793 w 290512"/>
                <a:gd name="connsiteY0" fmla="*/ 378618 h 971550"/>
                <a:gd name="connsiteX1" fmla="*/ 266700 w 290512"/>
                <a:gd name="connsiteY1" fmla="*/ 590550 h 971550"/>
                <a:gd name="connsiteX2" fmla="*/ 276225 w 290512"/>
                <a:gd name="connsiteY2" fmla="*/ 731043 h 971550"/>
                <a:gd name="connsiteX3" fmla="*/ 290512 w 290512"/>
                <a:gd name="connsiteY3" fmla="*/ 952500 h 971550"/>
                <a:gd name="connsiteX4" fmla="*/ 0 w 290512"/>
                <a:gd name="connsiteY4" fmla="*/ 971550 h 971550"/>
                <a:gd name="connsiteX5" fmla="*/ 19050 w 290512"/>
                <a:gd name="connsiteY5" fmla="*/ 912018 h 971550"/>
                <a:gd name="connsiteX6" fmla="*/ 30956 w 290512"/>
                <a:gd name="connsiteY6" fmla="*/ 876300 h 971550"/>
                <a:gd name="connsiteX7" fmla="*/ 47625 w 290512"/>
                <a:gd name="connsiteY7" fmla="*/ 823912 h 971550"/>
                <a:gd name="connsiteX8" fmla="*/ 69056 w 290512"/>
                <a:gd name="connsiteY8" fmla="*/ 747712 h 971550"/>
                <a:gd name="connsiteX9" fmla="*/ 95250 w 290512"/>
                <a:gd name="connsiteY9" fmla="*/ 611981 h 971550"/>
                <a:gd name="connsiteX10" fmla="*/ 116681 w 290512"/>
                <a:gd name="connsiteY10" fmla="*/ 442912 h 971550"/>
                <a:gd name="connsiteX11" fmla="*/ 135731 w 290512"/>
                <a:gd name="connsiteY11" fmla="*/ 302418 h 971550"/>
                <a:gd name="connsiteX12" fmla="*/ 152400 w 290512"/>
                <a:gd name="connsiteY12" fmla="*/ 157162 h 971550"/>
                <a:gd name="connsiteX13" fmla="*/ 164306 w 290512"/>
                <a:gd name="connsiteY13" fmla="*/ 52387 h 971550"/>
                <a:gd name="connsiteX14" fmla="*/ 169068 w 290512"/>
                <a:gd name="connsiteY14" fmla="*/ 26193 h 971550"/>
                <a:gd name="connsiteX15" fmla="*/ 178593 w 290512"/>
                <a:gd name="connsiteY15" fmla="*/ 7143 h 971550"/>
                <a:gd name="connsiteX16" fmla="*/ 195262 w 290512"/>
                <a:gd name="connsiteY16" fmla="*/ 0 h 971550"/>
                <a:gd name="connsiteX17" fmla="*/ 209550 w 290512"/>
                <a:gd name="connsiteY17" fmla="*/ 4762 h 971550"/>
                <a:gd name="connsiteX18" fmla="*/ 226218 w 290512"/>
                <a:gd name="connsiteY18" fmla="*/ 26193 h 971550"/>
                <a:gd name="connsiteX19" fmla="*/ 240506 w 290512"/>
                <a:gd name="connsiteY19" fmla="*/ 52387 h 971550"/>
                <a:gd name="connsiteX20" fmla="*/ 245268 w 290512"/>
                <a:gd name="connsiteY20" fmla="*/ 123825 h 971550"/>
                <a:gd name="connsiteX21" fmla="*/ 254793 w 290512"/>
                <a:gd name="connsiteY21" fmla="*/ 378618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0512" h="971550">
                  <a:moveTo>
                    <a:pt x="254793" y="378618"/>
                  </a:moveTo>
                  <a:lnTo>
                    <a:pt x="266700" y="590550"/>
                  </a:lnTo>
                  <a:lnTo>
                    <a:pt x="276225" y="731043"/>
                  </a:lnTo>
                  <a:lnTo>
                    <a:pt x="290512" y="952500"/>
                  </a:lnTo>
                  <a:lnTo>
                    <a:pt x="0" y="971550"/>
                  </a:lnTo>
                  <a:lnTo>
                    <a:pt x="19050" y="912018"/>
                  </a:lnTo>
                  <a:lnTo>
                    <a:pt x="30956" y="876300"/>
                  </a:lnTo>
                  <a:lnTo>
                    <a:pt x="47625" y="823912"/>
                  </a:lnTo>
                  <a:lnTo>
                    <a:pt x="69056" y="747712"/>
                  </a:lnTo>
                  <a:lnTo>
                    <a:pt x="95250" y="611981"/>
                  </a:lnTo>
                  <a:lnTo>
                    <a:pt x="116681" y="442912"/>
                  </a:lnTo>
                  <a:lnTo>
                    <a:pt x="135731" y="302418"/>
                  </a:lnTo>
                  <a:lnTo>
                    <a:pt x="152400" y="157162"/>
                  </a:lnTo>
                  <a:lnTo>
                    <a:pt x="164306" y="52387"/>
                  </a:lnTo>
                  <a:lnTo>
                    <a:pt x="169068" y="26193"/>
                  </a:lnTo>
                  <a:lnTo>
                    <a:pt x="178593" y="7143"/>
                  </a:lnTo>
                  <a:lnTo>
                    <a:pt x="195262" y="0"/>
                  </a:lnTo>
                  <a:lnTo>
                    <a:pt x="209550" y="4762"/>
                  </a:lnTo>
                  <a:lnTo>
                    <a:pt x="226218" y="26193"/>
                  </a:lnTo>
                  <a:lnTo>
                    <a:pt x="240506" y="52387"/>
                  </a:lnTo>
                  <a:lnTo>
                    <a:pt x="245268" y="123825"/>
                  </a:lnTo>
                  <a:lnTo>
                    <a:pt x="254793" y="3786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66401F7A-E4F4-49CE-8B6F-23FE5406B534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557338"/>
            <a:ext cx="5002212" cy="4286250"/>
            <a:chOff x="2408238" y="1557338"/>
            <a:chExt cx="5002212" cy="4286250"/>
          </a:xfrm>
        </p:grpSpPr>
        <p:sp>
          <p:nvSpPr>
            <p:cNvPr id="22" name="フリーフォーム 6">
              <a:extLst>
                <a:ext uri="{FF2B5EF4-FFF2-40B4-BE49-F238E27FC236}">
                  <a16:creationId xmlns:a16="http://schemas.microsoft.com/office/drawing/2014/main" id="{629A6662-A2F2-4871-AC26-67378018F33C}"/>
                </a:ext>
              </a:extLst>
            </p:cNvPr>
            <p:cNvSpPr/>
            <p:nvPr/>
          </p:nvSpPr>
          <p:spPr>
            <a:xfrm>
              <a:off x="2589213" y="2376488"/>
              <a:ext cx="1982787" cy="652462"/>
            </a:xfrm>
            <a:custGeom>
              <a:avLst/>
              <a:gdLst>
                <a:gd name="connsiteX0" fmla="*/ 1526381 w 1983581"/>
                <a:gd name="connsiteY0" fmla="*/ 345281 h 652462"/>
                <a:gd name="connsiteX1" fmla="*/ 1257300 w 1983581"/>
                <a:gd name="connsiteY1" fmla="*/ 414337 h 652462"/>
                <a:gd name="connsiteX2" fmla="*/ 1016794 w 1983581"/>
                <a:gd name="connsiteY2" fmla="*/ 466725 h 652462"/>
                <a:gd name="connsiteX3" fmla="*/ 771525 w 1983581"/>
                <a:gd name="connsiteY3" fmla="*/ 538162 h 652462"/>
                <a:gd name="connsiteX4" fmla="*/ 538162 w 1983581"/>
                <a:gd name="connsiteY4" fmla="*/ 607218 h 652462"/>
                <a:gd name="connsiteX5" fmla="*/ 400050 w 1983581"/>
                <a:gd name="connsiteY5" fmla="*/ 645318 h 652462"/>
                <a:gd name="connsiteX6" fmla="*/ 361950 w 1983581"/>
                <a:gd name="connsiteY6" fmla="*/ 652462 h 652462"/>
                <a:gd name="connsiteX7" fmla="*/ 326231 w 1983581"/>
                <a:gd name="connsiteY7" fmla="*/ 650081 h 652462"/>
                <a:gd name="connsiteX8" fmla="*/ 269081 w 1983581"/>
                <a:gd name="connsiteY8" fmla="*/ 633412 h 652462"/>
                <a:gd name="connsiteX9" fmla="*/ 200025 w 1983581"/>
                <a:gd name="connsiteY9" fmla="*/ 590550 h 652462"/>
                <a:gd name="connsiteX10" fmla="*/ 157162 w 1983581"/>
                <a:gd name="connsiteY10" fmla="*/ 554831 h 652462"/>
                <a:gd name="connsiteX11" fmla="*/ 104775 w 1983581"/>
                <a:gd name="connsiteY11" fmla="*/ 502443 h 652462"/>
                <a:gd name="connsiteX12" fmla="*/ 64294 w 1983581"/>
                <a:gd name="connsiteY12" fmla="*/ 447675 h 652462"/>
                <a:gd name="connsiteX13" fmla="*/ 35719 w 1983581"/>
                <a:gd name="connsiteY13" fmla="*/ 404812 h 652462"/>
                <a:gd name="connsiteX14" fmla="*/ 11906 w 1983581"/>
                <a:gd name="connsiteY14" fmla="*/ 369093 h 652462"/>
                <a:gd name="connsiteX15" fmla="*/ 0 w 1983581"/>
                <a:gd name="connsiteY15" fmla="*/ 342900 h 652462"/>
                <a:gd name="connsiteX16" fmla="*/ 0 w 1983581"/>
                <a:gd name="connsiteY16" fmla="*/ 319087 h 652462"/>
                <a:gd name="connsiteX17" fmla="*/ 7144 w 1983581"/>
                <a:gd name="connsiteY17" fmla="*/ 304800 h 652462"/>
                <a:gd name="connsiteX18" fmla="*/ 21431 w 1983581"/>
                <a:gd name="connsiteY18" fmla="*/ 297656 h 652462"/>
                <a:gd name="connsiteX19" fmla="*/ 57150 w 1983581"/>
                <a:gd name="connsiteY19" fmla="*/ 304800 h 652462"/>
                <a:gd name="connsiteX20" fmla="*/ 83344 w 1983581"/>
                <a:gd name="connsiteY20" fmla="*/ 319087 h 652462"/>
                <a:gd name="connsiteX21" fmla="*/ 142875 w 1983581"/>
                <a:gd name="connsiteY21" fmla="*/ 371475 h 652462"/>
                <a:gd name="connsiteX22" fmla="*/ 183356 w 1983581"/>
                <a:gd name="connsiteY22" fmla="*/ 397668 h 652462"/>
                <a:gd name="connsiteX23" fmla="*/ 233362 w 1983581"/>
                <a:gd name="connsiteY23" fmla="*/ 421481 h 652462"/>
                <a:gd name="connsiteX24" fmla="*/ 283369 w 1983581"/>
                <a:gd name="connsiteY24" fmla="*/ 431006 h 652462"/>
                <a:gd name="connsiteX25" fmla="*/ 330994 w 1983581"/>
                <a:gd name="connsiteY25" fmla="*/ 431006 h 652462"/>
                <a:gd name="connsiteX26" fmla="*/ 385762 w 1983581"/>
                <a:gd name="connsiteY26" fmla="*/ 419100 h 652462"/>
                <a:gd name="connsiteX27" fmla="*/ 676275 w 1983581"/>
                <a:gd name="connsiteY27" fmla="*/ 347662 h 652462"/>
                <a:gd name="connsiteX28" fmla="*/ 892969 w 1983581"/>
                <a:gd name="connsiteY28" fmla="*/ 292893 h 652462"/>
                <a:gd name="connsiteX29" fmla="*/ 1088231 w 1983581"/>
                <a:gd name="connsiteY29" fmla="*/ 242887 h 652462"/>
                <a:gd name="connsiteX30" fmla="*/ 1262062 w 1983581"/>
                <a:gd name="connsiteY30" fmla="*/ 188118 h 652462"/>
                <a:gd name="connsiteX31" fmla="*/ 1328737 w 1983581"/>
                <a:gd name="connsiteY31" fmla="*/ 171450 h 652462"/>
                <a:gd name="connsiteX32" fmla="*/ 1428750 w 1983581"/>
                <a:gd name="connsiteY32" fmla="*/ 145256 h 652462"/>
                <a:gd name="connsiteX33" fmla="*/ 1495425 w 1983581"/>
                <a:gd name="connsiteY33" fmla="*/ 121443 h 652462"/>
                <a:gd name="connsiteX34" fmla="*/ 1559719 w 1983581"/>
                <a:gd name="connsiteY34" fmla="*/ 92868 h 652462"/>
                <a:gd name="connsiteX35" fmla="*/ 1628775 w 1983581"/>
                <a:gd name="connsiteY35" fmla="*/ 54768 h 652462"/>
                <a:gd name="connsiteX36" fmla="*/ 1712119 w 1983581"/>
                <a:gd name="connsiteY36" fmla="*/ 0 h 652462"/>
                <a:gd name="connsiteX37" fmla="*/ 1785937 w 1983581"/>
                <a:gd name="connsiteY37" fmla="*/ 16668 h 652462"/>
                <a:gd name="connsiteX38" fmla="*/ 1854994 w 1983581"/>
                <a:gd name="connsiteY38" fmla="*/ 40481 h 652462"/>
                <a:gd name="connsiteX39" fmla="*/ 1895475 w 1983581"/>
                <a:gd name="connsiteY39" fmla="*/ 64293 h 652462"/>
                <a:gd name="connsiteX40" fmla="*/ 1950244 w 1983581"/>
                <a:gd name="connsiteY40" fmla="*/ 100012 h 652462"/>
                <a:gd name="connsiteX41" fmla="*/ 1978819 w 1983581"/>
                <a:gd name="connsiteY41" fmla="*/ 126206 h 652462"/>
                <a:gd name="connsiteX42" fmla="*/ 1983581 w 1983581"/>
                <a:gd name="connsiteY42" fmla="*/ 140493 h 652462"/>
                <a:gd name="connsiteX43" fmla="*/ 1981200 w 1983581"/>
                <a:gd name="connsiteY43" fmla="*/ 161925 h 652462"/>
                <a:gd name="connsiteX44" fmla="*/ 1969294 w 1983581"/>
                <a:gd name="connsiteY44" fmla="*/ 190500 h 652462"/>
                <a:gd name="connsiteX45" fmla="*/ 1921669 w 1983581"/>
                <a:gd name="connsiteY45" fmla="*/ 240506 h 652462"/>
                <a:gd name="connsiteX46" fmla="*/ 1900237 w 1983581"/>
                <a:gd name="connsiteY46" fmla="*/ 254793 h 652462"/>
                <a:gd name="connsiteX47" fmla="*/ 1526381 w 1983581"/>
                <a:gd name="connsiteY47" fmla="*/ 345281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3581" h="652462">
                  <a:moveTo>
                    <a:pt x="1526381" y="345281"/>
                  </a:moveTo>
                  <a:lnTo>
                    <a:pt x="1257300" y="414337"/>
                  </a:lnTo>
                  <a:lnTo>
                    <a:pt x="1016794" y="466725"/>
                  </a:lnTo>
                  <a:lnTo>
                    <a:pt x="771525" y="538162"/>
                  </a:lnTo>
                  <a:lnTo>
                    <a:pt x="538162" y="607218"/>
                  </a:lnTo>
                  <a:lnTo>
                    <a:pt x="400050" y="645318"/>
                  </a:lnTo>
                  <a:lnTo>
                    <a:pt x="361950" y="652462"/>
                  </a:lnTo>
                  <a:lnTo>
                    <a:pt x="326231" y="650081"/>
                  </a:lnTo>
                  <a:lnTo>
                    <a:pt x="269081" y="633412"/>
                  </a:lnTo>
                  <a:lnTo>
                    <a:pt x="200025" y="590550"/>
                  </a:lnTo>
                  <a:lnTo>
                    <a:pt x="157162" y="554831"/>
                  </a:lnTo>
                  <a:lnTo>
                    <a:pt x="104775" y="502443"/>
                  </a:lnTo>
                  <a:lnTo>
                    <a:pt x="64294" y="447675"/>
                  </a:lnTo>
                  <a:lnTo>
                    <a:pt x="35719" y="404812"/>
                  </a:lnTo>
                  <a:lnTo>
                    <a:pt x="11906" y="369093"/>
                  </a:lnTo>
                  <a:lnTo>
                    <a:pt x="0" y="342900"/>
                  </a:lnTo>
                  <a:lnTo>
                    <a:pt x="0" y="319087"/>
                  </a:lnTo>
                  <a:lnTo>
                    <a:pt x="7144" y="304800"/>
                  </a:lnTo>
                  <a:lnTo>
                    <a:pt x="21431" y="297656"/>
                  </a:lnTo>
                  <a:lnTo>
                    <a:pt x="57150" y="304800"/>
                  </a:lnTo>
                  <a:lnTo>
                    <a:pt x="83344" y="319087"/>
                  </a:lnTo>
                  <a:lnTo>
                    <a:pt x="142875" y="371475"/>
                  </a:lnTo>
                  <a:lnTo>
                    <a:pt x="183356" y="397668"/>
                  </a:lnTo>
                  <a:lnTo>
                    <a:pt x="233362" y="421481"/>
                  </a:lnTo>
                  <a:lnTo>
                    <a:pt x="283369" y="431006"/>
                  </a:lnTo>
                  <a:lnTo>
                    <a:pt x="330994" y="431006"/>
                  </a:lnTo>
                  <a:lnTo>
                    <a:pt x="385762" y="419100"/>
                  </a:lnTo>
                  <a:lnTo>
                    <a:pt x="676275" y="347662"/>
                  </a:lnTo>
                  <a:lnTo>
                    <a:pt x="892969" y="292893"/>
                  </a:lnTo>
                  <a:lnTo>
                    <a:pt x="1088231" y="242887"/>
                  </a:lnTo>
                  <a:lnTo>
                    <a:pt x="1262062" y="188118"/>
                  </a:lnTo>
                  <a:lnTo>
                    <a:pt x="1328737" y="171450"/>
                  </a:lnTo>
                  <a:lnTo>
                    <a:pt x="1428750" y="145256"/>
                  </a:lnTo>
                  <a:lnTo>
                    <a:pt x="1495425" y="121443"/>
                  </a:lnTo>
                  <a:lnTo>
                    <a:pt x="1559719" y="92868"/>
                  </a:lnTo>
                  <a:lnTo>
                    <a:pt x="1628775" y="54768"/>
                  </a:lnTo>
                  <a:lnTo>
                    <a:pt x="1712119" y="0"/>
                  </a:lnTo>
                  <a:lnTo>
                    <a:pt x="1785937" y="16668"/>
                  </a:lnTo>
                  <a:lnTo>
                    <a:pt x="1854994" y="40481"/>
                  </a:lnTo>
                  <a:lnTo>
                    <a:pt x="1895475" y="64293"/>
                  </a:lnTo>
                  <a:lnTo>
                    <a:pt x="1950244" y="100012"/>
                  </a:lnTo>
                  <a:lnTo>
                    <a:pt x="1978819" y="126206"/>
                  </a:lnTo>
                  <a:lnTo>
                    <a:pt x="1983581" y="140493"/>
                  </a:lnTo>
                  <a:lnTo>
                    <a:pt x="1981200" y="161925"/>
                  </a:lnTo>
                  <a:lnTo>
                    <a:pt x="1969294" y="190500"/>
                  </a:lnTo>
                  <a:lnTo>
                    <a:pt x="1921669" y="240506"/>
                  </a:lnTo>
                  <a:lnTo>
                    <a:pt x="1900237" y="254793"/>
                  </a:lnTo>
                  <a:lnTo>
                    <a:pt x="15263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1">
              <a:extLst>
                <a:ext uri="{FF2B5EF4-FFF2-40B4-BE49-F238E27FC236}">
                  <a16:creationId xmlns:a16="http://schemas.microsoft.com/office/drawing/2014/main" id="{03E17F2A-B812-4A45-AAF5-8134A306BF81}"/>
                </a:ext>
              </a:extLst>
            </p:cNvPr>
            <p:cNvSpPr/>
            <p:nvPr/>
          </p:nvSpPr>
          <p:spPr>
            <a:xfrm rot="16200000">
              <a:off x="2919413" y="3314700"/>
              <a:ext cx="3525837" cy="1109663"/>
            </a:xfrm>
            <a:custGeom>
              <a:avLst/>
              <a:gdLst>
                <a:gd name="connsiteX0" fmla="*/ 2200481 w 3526032"/>
                <a:gd name="connsiteY0" fmla="*/ 1052547 h 1108464"/>
                <a:gd name="connsiteX1" fmla="*/ 1924187 w 3526032"/>
                <a:gd name="connsiteY1" fmla="*/ 1022944 h 1108464"/>
                <a:gd name="connsiteX2" fmla="*/ 1772884 w 3526032"/>
                <a:gd name="connsiteY2" fmla="*/ 1006498 h 1108464"/>
                <a:gd name="connsiteX3" fmla="*/ 1641315 w 3526032"/>
                <a:gd name="connsiteY3" fmla="*/ 986763 h 1108464"/>
                <a:gd name="connsiteX4" fmla="*/ 1466987 w 3526032"/>
                <a:gd name="connsiteY4" fmla="*/ 957160 h 1108464"/>
                <a:gd name="connsiteX5" fmla="*/ 1259767 w 3526032"/>
                <a:gd name="connsiteY5" fmla="*/ 911111 h 1108464"/>
                <a:gd name="connsiteX6" fmla="*/ 1115042 w 3526032"/>
                <a:gd name="connsiteY6" fmla="*/ 871641 h 1108464"/>
                <a:gd name="connsiteX7" fmla="*/ 996630 w 3526032"/>
                <a:gd name="connsiteY7" fmla="*/ 828881 h 1108464"/>
                <a:gd name="connsiteX8" fmla="*/ 858484 w 3526032"/>
                <a:gd name="connsiteY8" fmla="*/ 769675 h 1108464"/>
                <a:gd name="connsiteX9" fmla="*/ 740072 w 3526032"/>
                <a:gd name="connsiteY9" fmla="*/ 703891 h 1108464"/>
                <a:gd name="connsiteX10" fmla="*/ 595347 w 3526032"/>
                <a:gd name="connsiteY10" fmla="*/ 611793 h 1108464"/>
                <a:gd name="connsiteX11" fmla="*/ 470357 w 3526032"/>
                <a:gd name="connsiteY11" fmla="*/ 522985 h 1108464"/>
                <a:gd name="connsiteX12" fmla="*/ 361813 w 3526032"/>
                <a:gd name="connsiteY12" fmla="*/ 437465 h 1108464"/>
                <a:gd name="connsiteX13" fmla="*/ 207220 w 3526032"/>
                <a:gd name="connsiteY13" fmla="*/ 286162 h 1108464"/>
                <a:gd name="connsiteX14" fmla="*/ 105255 w 3526032"/>
                <a:gd name="connsiteY14" fmla="*/ 174328 h 1108464"/>
                <a:gd name="connsiteX15" fmla="*/ 52627 w 3526032"/>
                <a:gd name="connsiteY15" fmla="*/ 115123 h 1108464"/>
                <a:gd name="connsiteX16" fmla="*/ 19735 w 3526032"/>
                <a:gd name="connsiteY16" fmla="*/ 78941 h 1108464"/>
                <a:gd name="connsiteX17" fmla="*/ 3289 w 3526032"/>
                <a:gd name="connsiteY17" fmla="*/ 49339 h 1108464"/>
                <a:gd name="connsiteX18" fmla="*/ 0 w 3526032"/>
                <a:gd name="connsiteY18" fmla="*/ 23025 h 1108464"/>
                <a:gd name="connsiteX19" fmla="*/ 3289 w 3526032"/>
                <a:gd name="connsiteY19" fmla="*/ 6579 h 1108464"/>
                <a:gd name="connsiteX20" fmla="*/ 19735 w 3526032"/>
                <a:gd name="connsiteY20" fmla="*/ 0 h 1108464"/>
                <a:gd name="connsiteX21" fmla="*/ 42760 w 3526032"/>
                <a:gd name="connsiteY21" fmla="*/ 6579 h 1108464"/>
                <a:gd name="connsiteX22" fmla="*/ 88809 w 3526032"/>
                <a:gd name="connsiteY22" fmla="*/ 39471 h 1108464"/>
                <a:gd name="connsiteX23" fmla="*/ 171039 w 3526032"/>
                <a:gd name="connsiteY23" fmla="*/ 108544 h 1108464"/>
                <a:gd name="connsiteX24" fmla="*/ 240112 w 3526032"/>
                <a:gd name="connsiteY24" fmla="*/ 164461 h 1108464"/>
                <a:gd name="connsiteX25" fmla="*/ 332210 w 3526032"/>
                <a:gd name="connsiteY25" fmla="*/ 233534 h 1108464"/>
                <a:gd name="connsiteX26" fmla="*/ 444043 w 3526032"/>
                <a:gd name="connsiteY26" fmla="*/ 312475 h 1108464"/>
                <a:gd name="connsiteX27" fmla="*/ 585479 w 3526032"/>
                <a:gd name="connsiteY27" fmla="*/ 404573 h 1108464"/>
                <a:gd name="connsiteX28" fmla="*/ 713758 w 3526032"/>
                <a:gd name="connsiteY28" fmla="*/ 480225 h 1108464"/>
                <a:gd name="connsiteX29" fmla="*/ 855194 w 3526032"/>
                <a:gd name="connsiteY29" fmla="*/ 552587 h 1108464"/>
                <a:gd name="connsiteX30" fmla="*/ 1019655 w 3526032"/>
                <a:gd name="connsiteY30" fmla="*/ 621661 h 1108464"/>
                <a:gd name="connsiteX31" fmla="*/ 1177537 w 3526032"/>
                <a:gd name="connsiteY31" fmla="*/ 677577 h 1108464"/>
                <a:gd name="connsiteX32" fmla="*/ 1318973 w 3526032"/>
                <a:gd name="connsiteY32" fmla="*/ 713759 h 1108464"/>
                <a:gd name="connsiteX33" fmla="*/ 1473566 w 3526032"/>
                <a:gd name="connsiteY33" fmla="*/ 746651 h 1108464"/>
                <a:gd name="connsiteX34" fmla="*/ 1605134 w 3526032"/>
                <a:gd name="connsiteY34" fmla="*/ 769675 h 1108464"/>
                <a:gd name="connsiteX35" fmla="*/ 1874849 w 3526032"/>
                <a:gd name="connsiteY35" fmla="*/ 802567 h 1108464"/>
                <a:gd name="connsiteX36" fmla="*/ 2098515 w 3526032"/>
                <a:gd name="connsiteY36" fmla="*/ 822303 h 1108464"/>
                <a:gd name="connsiteX37" fmla="*/ 2417568 w 3526032"/>
                <a:gd name="connsiteY37" fmla="*/ 835459 h 1108464"/>
                <a:gd name="connsiteX38" fmla="*/ 2707019 w 3526032"/>
                <a:gd name="connsiteY38" fmla="*/ 842038 h 1108464"/>
                <a:gd name="connsiteX39" fmla="*/ 3003048 w 3526032"/>
                <a:gd name="connsiteY39" fmla="*/ 842038 h 1108464"/>
                <a:gd name="connsiteX40" fmla="*/ 3124748 w 3526032"/>
                <a:gd name="connsiteY40" fmla="*/ 842038 h 1108464"/>
                <a:gd name="connsiteX41" fmla="*/ 3200400 w 3526032"/>
                <a:gd name="connsiteY41" fmla="*/ 832170 h 1108464"/>
                <a:gd name="connsiteX42" fmla="*/ 3276052 w 3526032"/>
                <a:gd name="connsiteY42" fmla="*/ 805857 h 1108464"/>
                <a:gd name="connsiteX43" fmla="*/ 3331968 w 3526032"/>
                <a:gd name="connsiteY43" fmla="*/ 776254 h 1108464"/>
                <a:gd name="connsiteX44" fmla="*/ 3368150 w 3526032"/>
                <a:gd name="connsiteY44" fmla="*/ 740072 h 1108464"/>
                <a:gd name="connsiteX45" fmla="*/ 3417488 w 3526032"/>
                <a:gd name="connsiteY45" fmla="*/ 680867 h 1108464"/>
                <a:gd name="connsiteX46" fmla="*/ 3443802 w 3526032"/>
                <a:gd name="connsiteY46" fmla="*/ 654553 h 1108464"/>
                <a:gd name="connsiteX47" fmla="*/ 3476694 w 3526032"/>
                <a:gd name="connsiteY47" fmla="*/ 631528 h 1108464"/>
                <a:gd name="connsiteX48" fmla="*/ 3503007 w 3526032"/>
                <a:gd name="connsiteY48" fmla="*/ 624950 h 1108464"/>
                <a:gd name="connsiteX49" fmla="*/ 3522743 w 3526032"/>
                <a:gd name="connsiteY49" fmla="*/ 631528 h 1108464"/>
                <a:gd name="connsiteX50" fmla="*/ 3526032 w 3526032"/>
                <a:gd name="connsiteY50" fmla="*/ 661131 h 1108464"/>
                <a:gd name="connsiteX51" fmla="*/ 3509586 w 3526032"/>
                <a:gd name="connsiteY51" fmla="*/ 736783 h 1108464"/>
                <a:gd name="connsiteX52" fmla="*/ 3493140 w 3526032"/>
                <a:gd name="connsiteY52" fmla="*/ 828881 h 1108464"/>
                <a:gd name="connsiteX53" fmla="*/ 3447091 w 3526032"/>
                <a:gd name="connsiteY53" fmla="*/ 960449 h 1108464"/>
                <a:gd name="connsiteX54" fmla="*/ 3391174 w 3526032"/>
                <a:gd name="connsiteY54" fmla="*/ 1068993 h 1108464"/>
                <a:gd name="connsiteX55" fmla="*/ 3259606 w 3526032"/>
                <a:gd name="connsiteY55" fmla="*/ 1108464 h 1108464"/>
                <a:gd name="connsiteX56" fmla="*/ 3019494 w 3526032"/>
                <a:gd name="connsiteY56" fmla="*/ 1101885 h 1108464"/>
                <a:gd name="connsiteX57" fmla="*/ 2700440 w 3526032"/>
                <a:gd name="connsiteY57" fmla="*/ 1092018 h 1108464"/>
                <a:gd name="connsiteX58" fmla="*/ 2437304 w 3526032"/>
                <a:gd name="connsiteY58" fmla="*/ 1072282 h 1108464"/>
                <a:gd name="connsiteX59" fmla="*/ 2200481 w 3526032"/>
                <a:gd name="connsiteY59" fmla="*/ 1052547 h 11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26032" h="1108464">
                  <a:moveTo>
                    <a:pt x="2200481" y="1052547"/>
                  </a:moveTo>
                  <a:lnTo>
                    <a:pt x="1924187" y="1022944"/>
                  </a:lnTo>
                  <a:lnTo>
                    <a:pt x="1772884" y="1006498"/>
                  </a:lnTo>
                  <a:lnTo>
                    <a:pt x="1641315" y="986763"/>
                  </a:lnTo>
                  <a:lnTo>
                    <a:pt x="1466987" y="957160"/>
                  </a:lnTo>
                  <a:lnTo>
                    <a:pt x="1259767" y="911111"/>
                  </a:lnTo>
                  <a:lnTo>
                    <a:pt x="1115042" y="871641"/>
                  </a:lnTo>
                  <a:lnTo>
                    <a:pt x="996630" y="828881"/>
                  </a:lnTo>
                  <a:lnTo>
                    <a:pt x="858484" y="769675"/>
                  </a:lnTo>
                  <a:lnTo>
                    <a:pt x="740072" y="703891"/>
                  </a:lnTo>
                  <a:lnTo>
                    <a:pt x="595347" y="611793"/>
                  </a:lnTo>
                  <a:lnTo>
                    <a:pt x="470357" y="522985"/>
                  </a:lnTo>
                  <a:lnTo>
                    <a:pt x="361813" y="437465"/>
                  </a:lnTo>
                  <a:lnTo>
                    <a:pt x="207220" y="286162"/>
                  </a:lnTo>
                  <a:lnTo>
                    <a:pt x="105255" y="174328"/>
                  </a:lnTo>
                  <a:lnTo>
                    <a:pt x="52627" y="115123"/>
                  </a:lnTo>
                  <a:lnTo>
                    <a:pt x="19735" y="78941"/>
                  </a:lnTo>
                  <a:lnTo>
                    <a:pt x="3289" y="49339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19735" y="0"/>
                  </a:lnTo>
                  <a:lnTo>
                    <a:pt x="42760" y="6579"/>
                  </a:lnTo>
                  <a:lnTo>
                    <a:pt x="88809" y="39471"/>
                  </a:lnTo>
                  <a:lnTo>
                    <a:pt x="171039" y="108544"/>
                  </a:lnTo>
                  <a:lnTo>
                    <a:pt x="240112" y="164461"/>
                  </a:lnTo>
                  <a:lnTo>
                    <a:pt x="332210" y="233534"/>
                  </a:lnTo>
                  <a:lnTo>
                    <a:pt x="444043" y="312475"/>
                  </a:lnTo>
                  <a:lnTo>
                    <a:pt x="585479" y="404573"/>
                  </a:lnTo>
                  <a:lnTo>
                    <a:pt x="713758" y="480225"/>
                  </a:lnTo>
                  <a:lnTo>
                    <a:pt x="855194" y="552587"/>
                  </a:lnTo>
                  <a:lnTo>
                    <a:pt x="1019655" y="621661"/>
                  </a:lnTo>
                  <a:lnTo>
                    <a:pt x="1177537" y="677577"/>
                  </a:lnTo>
                  <a:lnTo>
                    <a:pt x="1318973" y="713759"/>
                  </a:lnTo>
                  <a:lnTo>
                    <a:pt x="1473566" y="746651"/>
                  </a:lnTo>
                  <a:lnTo>
                    <a:pt x="1605134" y="769675"/>
                  </a:lnTo>
                  <a:lnTo>
                    <a:pt x="1874849" y="802567"/>
                  </a:lnTo>
                  <a:lnTo>
                    <a:pt x="2098515" y="822303"/>
                  </a:lnTo>
                  <a:lnTo>
                    <a:pt x="2417568" y="835459"/>
                  </a:lnTo>
                  <a:lnTo>
                    <a:pt x="2707019" y="842038"/>
                  </a:lnTo>
                  <a:lnTo>
                    <a:pt x="3003048" y="842038"/>
                  </a:lnTo>
                  <a:lnTo>
                    <a:pt x="3124748" y="842038"/>
                  </a:lnTo>
                  <a:lnTo>
                    <a:pt x="3200400" y="832170"/>
                  </a:lnTo>
                  <a:lnTo>
                    <a:pt x="3276052" y="805857"/>
                  </a:lnTo>
                  <a:lnTo>
                    <a:pt x="3331968" y="776254"/>
                  </a:lnTo>
                  <a:lnTo>
                    <a:pt x="3368150" y="740072"/>
                  </a:lnTo>
                  <a:lnTo>
                    <a:pt x="3417488" y="680867"/>
                  </a:lnTo>
                  <a:lnTo>
                    <a:pt x="3443802" y="654553"/>
                  </a:lnTo>
                  <a:lnTo>
                    <a:pt x="3476694" y="631528"/>
                  </a:lnTo>
                  <a:lnTo>
                    <a:pt x="3503007" y="624950"/>
                  </a:lnTo>
                  <a:lnTo>
                    <a:pt x="3522743" y="631528"/>
                  </a:lnTo>
                  <a:lnTo>
                    <a:pt x="3526032" y="661131"/>
                  </a:lnTo>
                  <a:lnTo>
                    <a:pt x="3509586" y="736783"/>
                  </a:lnTo>
                  <a:lnTo>
                    <a:pt x="3493140" y="828881"/>
                  </a:lnTo>
                  <a:lnTo>
                    <a:pt x="3447091" y="960449"/>
                  </a:lnTo>
                  <a:lnTo>
                    <a:pt x="3391174" y="1068993"/>
                  </a:lnTo>
                  <a:lnTo>
                    <a:pt x="3259606" y="1108464"/>
                  </a:lnTo>
                  <a:lnTo>
                    <a:pt x="3019494" y="1101885"/>
                  </a:lnTo>
                  <a:lnTo>
                    <a:pt x="2700440" y="1092018"/>
                  </a:lnTo>
                  <a:lnTo>
                    <a:pt x="2437304" y="1072282"/>
                  </a:lnTo>
                  <a:lnTo>
                    <a:pt x="2200481" y="10525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A212539C-6A07-44B2-8315-E10379D8B22E}"/>
                </a:ext>
              </a:extLst>
            </p:cNvPr>
            <p:cNvSpPr/>
            <p:nvPr/>
          </p:nvSpPr>
          <p:spPr>
            <a:xfrm rot="16200000">
              <a:off x="1547019" y="3417094"/>
              <a:ext cx="4286250" cy="566738"/>
            </a:xfrm>
            <a:custGeom>
              <a:avLst/>
              <a:gdLst>
                <a:gd name="connsiteX0" fmla="*/ 2412196 w 4286509"/>
                <a:gd name="connsiteY0" fmla="*/ 463407 h 566845"/>
                <a:gd name="connsiteX1" fmla="*/ 1824663 w 4286509"/>
                <a:gd name="connsiteY1" fmla="*/ 455131 h 566845"/>
                <a:gd name="connsiteX2" fmla="*/ 1332294 w 4286509"/>
                <a:gd name="connsiteY2" fmla="*/ 450994 h 566845"/>
                <a:gd name="connsiteX3" fmla="*/ 939226 w 4286509"/>
                <a:gd name="connsiteY3" fmla="*/ 446856 h 566845"/>
                <a:gd name="connsiteX4" fmla="*/ 711660 w 4286509"/>
                <a:gd name="connsiteY4" fmla="*/ 446856 h 566845"/>
                <a:gd name="connsiteX5" fmla="*/ 616496 w 4286509"/>
                <a:gd name="connsiteY5" fmla="*/ 455131 h 566845"/>
                <a:gd name="connsiteX6" fmla="*/ 492370 w 4286509"/>
                <a:gd name="connsiteY6" fmla="*/ 471682 h 566845"/>
                <a:gd name="connsiteX7" fmla="*/ 355830 w 4286509"/>
                <a:gd name="connsiteY7" fmla="*/ 463407 h 566845"/>
                <a:gd name="connsiteX8" fmla="*/ 215153 w 4286509"/>
                <a:gd name="connsiteY8" fmla="*/ 455131 h 566845"/>
                <a:gd name="connsiteX9" fmla="*/ 136540 w 4286509"/>
                <a:gd name="connsiteY9" fmla="*/ 442719 h 566845"/>
                <a:gd name="connsiteX10" fmla="*/ 70339 w 4286509"/>
                <a:gd name="connsiteY10" fmla="*/ 417893 h 566845"/>
                <a:gd name="connsiteX11" fmla="*/ 24826 w 4286509"/>
                <a:gd name="connsiteY11" fmla="*/ 388931 h 566845"/>
                <a:gd name="connsiteX12" fmla="*/ 4138 w 4286509"/>
                <a:gd name="connsiteY12" fmla="*/ 359968 h 566845"/>
                <a:gd name="connsiteX13" fmla="*/ 0 w 4286509"/>
                <a:gd name="connsiteY13" fmla="*/ 331005 h 566845"/>
                <a:gd name="connsiteX14" fmla="*/ 12413 w 4286509"/>
                <a:gd name="connsiteY14" fmla="*/ 285492 h 566845"/>
                <a:gd name="connsiteX15" fmla="*/ 45514 w 4286509"/>
                <a:gd name="connsiteY15" fmla="*/ 256529 h 566845"/>
                <a:gd name="connsiteX16" fmla="*/ 99302 w 4286509"/>
                <a:gd name="connsiteY16" fmla="*/ 227566 h 566845"/>
                <a:gd name="connsiteX17" fmla="*/ 198603 w 4286509"/>
                <a:gd name="connsiteY17" fmla="*/ 194465 h 566845"/>
                <a:gd name="connsiteX18" fmla="*/ 310317 w 4286509"/>
                <a:gd name="connsiteY18" fmla="*/ 169640 h 566845"/>
                <a:gd name="connsiteX19" fmla="*/ 422031 w 4286509"/>
                <a:gd name="connsiteY19" fmla="*/ 153090 h 566845"/>
                <a:gd name="connsiteX20" fmla="*/ 521333 w 4286509"/>
                <a:gd name="connsiteY20" fmla="*/ 173778 h 566845"/>
                <a:gd name="connsiteX21" fmla="*/ 645459 w 4286509"/>
                <a:gd name="connsiteY21" fmla="*/ 194465 h 566845"/>
                <a:gd name="connsiteX22" fmla="*/ 798549 w 4286509"/>
                <a:gd name="connsiteY22" fmla="*/ 211016 h 566845"/>
                <a:gd name="connsiteX23" fmla="*/ 988877 w 4286509"/>
                <a:gd name="connsiteY23" fmla="*/ 227566 h 566845"/>
                <a:gd name="connsiteX24" fmla="*/ 1332294 w 4286509"/>
                <a:gd name="connsiteY24" fmla="*/ 235841 h 566845"/>
                <a:gd name="connsiteX25" fmla="*/ 1766737 w 4286509"/>
                <a:gd name="connsiteY25" fmla="*/ 239978 h 566845"/>
                <a:gd name="connsiteX26" fmla="*/ 2478397 w 4286509"/>
                <a:gd name="connsiteY26" fmla="*/ 248254 h 566845"/>
                <a:gd name="connsiteX27" fmla="*/ 3194194 w 4286509"/>
                <a:gd name="connsiteY27" fmla="*/ 239978 h 566845"/>
                <a:gd name="connsiteX28" fmla="*/ 3574849 w 4286509"/>
                <a:gd name="connsiteY28" fmla="*/ 244116 h 566845"/>
                <a:gd name="connsiteX29" fmla="*/ 3922404 w 4286509"/>
                <a:gd name="connsiteY29" fmla="*/ 244116 h 566845"/>
                <a:gd name="connsiteX30" fmla="*/ 3984467 w 4286509"/>
                <a:gd name="connsiteY30" fmla="*/ 235841 h 566845"/>
                <a:gd name="connsiteX31" fmla="*/ 4025843 w 4286509"/>
                <a:gd name="connsiteY31" fmla="*/ 227566 h 566845"/>
                <a:gd name="connsiteX32" fmla="*/ 4075494 w 4286509"/>
                <a:gd name="connsiteY32" fmla="*/ 198603 h 566845"/>
                <a:gd name="connsiteX33" fmla="*/ 4125144 w 4286509"/>
                <a:gd name="connsiteY33" fmla="*/ 157227 h 566845"/>
                <a:gd name="connsiteX34" fmla="*/ 4154107 w 4286509"/>
                <a:gd name="connsiteY34" fmla="*/ 115852 h 566845"/>
                <a:gd name="connsiteX35" fmla="*/ 4178933 w 4286509"/>
                <a:gd name="connsiteY35" fmla="*/ 66201 h 566845"/>
                <a:gd name="connsiteX36" fmla="*/ 4199620 w 4286509"/>
                <a:gd name="connsiteY36" fmla="*/ 20688 h 566845"/>
                <a:gd name="connsiteX37" fmla="*/ 4228583 w 4286509"/>
                <a:gd name="connsiteY37" fmla="*/ 0 h 566845"/>
                <a:gd name="connsiteX38" fmla="*/ 4249271 w 4286509"/>
                <a:gd name="connsiteY38" fmla="*/ 0 h 566845"/>
                <a:gd name="connsiteX39" fmla="*/ 4261684 w 4286509"/>
                <a:gd name="connsiteY39" fmla="*/ 8275 h 566845"/>
                <a:gd name="connsiteX40" fmla="*/ 4282372 w 4286509"/>
                <a:gd name="connsiteY40" fmla="*/ 49651 h 566845"/>
                <a:gd name="connsiteX41" fmla="*/ 4286509 w 4286509"/>
                <a:gd name="connsiteY41" fmla="*/ 111714 h 566845"/>
                <a:gd name="connsiteX42" fmla="*/ 4282372 w 4286509"/>
                <a:gd name="connsiteY42" fmla="*/ 177915 h 566845"/>
                <a:gd name="connsiteX43" fmla="*/ 4240996 w 4286509"/>
                <a:gd name="connsiteY43" fmla="*/ 302042 h 566845"/>
                <a:gd name="connsiteX44" fmla="*/ 4199620 w 4286509"/>
                <a:gd name="connsiteY44" fmla="*/ 405481 h 566845"/>
                <a:gd name="connsiteX45" fmla="*/ 4149970 w 4286509"/>
                <a:gd name="connsiteY45" fmla="*/ 504782 h 566845"/>
                <a:gd name="connsiteX46" fmla="*/ 4112732 w 4286509"/>
                <a:gd name="connsiteY46" fmla="*/ 542020 h 566845"/>
                <a:gd name="connsiteX47" fmla="*/ 4079631 w 4286509"/>
                <a:gd name="connsiteY47" fmla="*/ 566845 h 566845"/>
                <a:gd name="connsiteX48" fmla="*/ 4054806 w 4286509"/>
                <a:gd name="connsiteY48" fmla="*/ 566845 h 566845"/>
                <a:gd name="connsiteX49" fmla="*/ 4009293 w 4286509"/>
                <a:gd name="connsiteY49" fmla="*/ 562708 h 566845"/>
                <a:gd name="connsiteX50" fmla="*/ 3951367 w 4286509"/>
                <a:gd name="connsiteY50" fmla="*/ 533745 h 566845"/>
                <a:gd name="connsiteX51" fmla="*/ 3914129 w 4286509"/>
                <a:gd name="connsiteY51" fmla="*/ 508920 h 566845"/>
                <a:gd name="connsiteX52" fmla="*/ 3856203 w 4286509"/>
                <a:gd name="connsiteY52" fmla="*/ 492369 h 566845"/>
                <a:gd name="connsiteX53" fmla="*/ 3715526 w 4286509"/>
                <a:gd name="connsiteY53" fmla="*/ 467544 h 566845"/>
                <a:gd name="connsiteX54" fmla="*/ 3607950 w 4286509"/>
                <a:gd name="connsiteY54" fmla="*/ 467544 h 566845"/>
                <a:gd name="connsiteX55" fmla="*/ 3421760 w 4286509"/>
                <a:gd name="connsiteY55" fmla="*/ 467544 h 566845"/>
                <a:gd name="connsiteX56" fmla="*/ 3276945 w 4286509"/>
                <a:gd name="connsiteY56" fmla="*/ 471682 h 566845"/>
                <a:gd name="connsiteX57" fmla="*/ 3086618 w 4286509"/>
                <a:gd name="connsiteY57" fmla="*/ 467544 h 566845"/>
                <a:gd name="connsiteX58" fmla="*/ 2412196 w 4286509"/>
                <a:gd name="connsiteY58" fmla="*/ 463407 h 5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86509" h="566845">
                  <a:moveTo>
                    <a:pt x="2412196" y="463407"/>
                  </a:moveTo>
                  <a:lnTo>
                    <a:pt x="1824663" y="455131"/>
                  </a:lnTo>
                  <a:lnTo>
                    <a:pt x="1332294" y="450994"/>
                  </a:lnTo>
                  <a:lnTo>
                    <a:pt x="939226" y="446856"/>
                  </a:lnTo>
                  <a:lnTo>
                    <a:pt x="711660" y="446856"/>
                  </a:lnTo>
                  <a:lnTo>
                    <a:pt x="616496" y="455131"/>
                  </a:lnTo>
                  <a:lnTo>
                    <a:pt x="492370" y="471682"/>
                  </a:lnTo>
                  <a:lnTo>
                    <a:pt x="355830" y="463407"/>
                  </a:lnTo>
                  <a:lnTo>
                    <a:pt x="215153" y="455131"/>
                  </a:lnTo>
                  <a:lnTo>
                    <a:pt x="136540" y="442719"/>
                  </a:lnTo>
                  <a:lnTo>
                    <a:pt x="70339" y="417893"/>
                  </a:lnTo>
                  <a:lnTo>
                    <a:pt x="24826" y="388931"/>
                  </a:lnTo>
                  <a:lnTo>
                    <a:pt x="4138" y="359968"/>
                  </a:lnTo>
                  <a:lnTo>
                    <a:pt x="0" y="331005"/>
                  </a:lnTo>
                  <a:lnTo>
                    <a:pt x="12413" y="285492"/>
                  </a:lnTo>
                  <a:lnTo>
                    <a:pt x="45514" y="256529"/>
                  </a:lnTo>
                  <a:lnTo>
                    <a:pt x="99302" y="227566"/>
                  </a:lnTo>
                  <a:lnTo>
                    <a:pt x="198603" y="194465"/>
                  </a:lnTo>
                  <a:lnTo>
                    <a:pt x="310317" y="169640"/>
                  </a:lnTo>
                  <a:lnTo>
                    <a:pt x="422031" y="153090"/>
                  </a:lnTo>
                  <a:lnTo>
                    <a:pt x="521333" y="173778"/>
                  </a:lnTo>
                  <a:lnTo>
                    <a:pt x="645459" y="194465"/>
                  </a:lnTo>
                  <a:lnTo>
                    <a:pt x="798549" y="211016"/>
                  </a:lnTo>
                  <a:lnTo>
                    <a:pt x="988877" y="227566"/>
                  </a:lnTo>
                  <a:lnTo>
                    <a:pt x="1332294" y="235841"/>
                  </a:lnTo>
                  <a:lnTo>
                    <a:pt x="1766737" y="239978"/>
                  </a:lnTo>
                  <a:lnTo>
                    <a:pt x="2478397" y="248254"/>
                  </a:lnTo>
                  <a:lnTo>
                    <a:pt x="3194194" y="239978"/>
                  </a:lnTo>
                  <a:lnTo>
                    <a:pt x="3574849" y="244116"/>
                  </a:lnTo>
                  <a:lnTo>
                    <a:pt x="3922404" y="244116"/>
                  </a:lnTo>
                  <a:lnTo>
                    <a:pt x="3984467" y="235841"/>
                  </a:lnTo>
                  <a:lnTo>
                    <a:pt x="4025843" y="227566"/>
                  </a:lnTo>
                  <a:lnTo>
                    <a:pt x="4075494" y="198603"/>
                  </a:lnTo>
                  <a:lnTo>
                    <a:pt x="4125144" y="157227"/>
                  </a:lnTo>
                  <a:lnTo>
                    <a:pt x="4154107" y="115852"/>
                  </a:lnTo>
                  <a:lnTo>
                    <a:pt x="4178933" y="66201"/>
                  </a:lnTo>
                  <a:lnTo>
                    <a:pt x="4199620" y="20688"/>
                  </a:lnTo>
                  <a:lnTo>
                    <a:pt x="4228583" y="0"/>
                  </a:lnTo>
                  <a:lnTo>
                    <a:pt x="4249271" y="0"/>
                  </a:lnTo>
                  <a:lnTo>
                    <a:pt x="4261684" y="8275"/>
                  </a:lnTo>
                  <a:lnTo>
                    <a:pt x="4282372" y="49651"/>
                  </a:lnTo>
                  <a:lnTo>
                    <a:pt x="4286509" y="111714"/>
                  </a:lnTo>
                  <a:lnTo>
                    <a:pt x="4282372" y="177915"/>
                  </a:lnTo>
                  <a:lnTo>
                    <a:pt x="4240996" y="302042"/>
                  </a:lnTo>
                  <a:lnTo>
                    <a:pt x="4199620" y="405481"/>
                  </a:lnTo>
                  <a:lnTo>
                    <a:pt x="4149970" y="504782"/>
                  </a:lnTo>
                  <a:lnTo>
                    <a:pt x="4112732" y="542020"/>
                  </a:lnTo>
                  <a:lnTo>
                    <a:pt x="4079631" y="566845"/>
                  </a:lnTo>
                  <a:lnTo>
                    <a:pt x="4054806" y="566845"/>
                  </a:lnTo>
                  <a:lnTo>
                    <a:pt x="4009293" y="562708"/>
                  </a:lnTo>
                  <a:lnTo>
                    <a:pt x="3951367" y="533745"/>
                  </a:lnTo>
                  <a:lnTo>
                    <a:pt x="3914129" y="508920"/>
                  </a:lnTo>
                  <a:lnTo>
                    <a:pt x="3856203" y="492369"/>
                  </a:lnTo>
                  <a:lnTo>
                    <a:pt x="3715526" y="467544"/>
                  </a:lnTo>
                  <a:lnTo>
                    <a:pt x="3607950" y="467544"/>
                  </a:lnTo>
                  <a:lnTo>
                    <a:pt x="3421760" y="467544"/>
                  </a:lnTo>
                  <a:lnTo>
                    <a:pt x="3276945" y="471682"/>
                  </a:lnTo>
                  <a:lnTo>
                    <a:pt x="3086618" y="467544"/>
                  </a:lnTo>
                  <a:lnTo>
                    <a:pt x="2412196" y="46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57DA90F3-A1BF-408E-8B2A-47640BA9F7E1}"/>
                </a:ext>
              </a:extLst>
            </p:cNvPr>
            <p:cNvSpPr/>
            <p:nvPr/>
          </p:nvSpPr>
          <p:spPr>
            <a:xfrm rot="16200000">
              <a:off x="1991519" y="3167857"/>
              <a:ext cx="2124075" cy="1290637"/>
            </a:xfrm>
            <a:custGeom>
              <a:avLst/>
              <a:gdLst>
                <a:gd name="connsiteX0" fmla="*/ 1166812 w 2124075"/>
                <a:gd name="connsiteY0" fmla="*/ 1057275 h 1290638"/>
                <a:gd name="connsiteX1" fmla="*/ 854869 w 2124075"/>
                <a:gd name="connsiteY1" fmla="*/ 842963 h 1290638"/>
                <a:gd name="connsiteX2" fmla="*/ 633412 w 2124075"/>
                <a:gd name="connsiteY2" fmla="*/ 676275 h 1290638"/>
                <a:gd name="connsiteX3" fmla="*/ 464344 w 2124075"/>
                <a:gd name="connsiteY3" fmla="*/ 538163 h 1290638"/>
                <a:gd name="connsiteX4" fmla="*/ 285750 w 2124075"/>
                <a:gd name="connsiteY4" fmla="*/ 373856 h 1290638"/>
                <a:gd name="connsiteX5" fmla="*/ 147637 w 2124075"/>
                <a:gd name="connsiteY5" fmla="*/ 233363 h 1290638"/>
                <a:gd name="connsiteX6" fmla="*/ 52387 w 2124075"/>
                <a:gd name="connsiteY6" fmla="*/ 130969 h 1290638"/>
                <a:gd name="connsiteX7" fmla="*/ 28575 w 2124075"/>
                <a:gd name="connsiteY7" fmla="*/ 102394 h 1290638"/>
                <a:gd name="connsiteX8" fmla="*/ 16669 w 2124075"/>
                <a:gd name="connsiteY8" fmla="*/ 88106 h 1290638"/>
                <a:gd name="connsiteX9" fmla="*/ 7144 w 2124075"/>
                <a:gd name="connsiteY9" fmla="*/ 69056 h 1290638"/>
                <a:gd name="connsiteX10" fmla="*/ 0 w 2124075"/>
                <a:gd name="connsiteY10" fmla="*/ 45244 h 1290638"/>
                <a:gd name="connsiteX11" fmla="*/ 0 w 2124075"/>
                <a:gd name="connsiteY11" fmla="*/ 21431 h 1290638"/>
                <a:gd name="connsiteX12" fmla="*/ 4762 w 2124075"/>
                <a:gd name="connsiteY12" fmla="*/ 7144 h 1290638"/>
                <a:gd name="connsiteX13" fmla="*/ 19050 w 2124075"/>
                <a:gd name="connsiteY13" fmla="*/ 0 h 1290638"/>
                <a:gd name="connsiteX14" fmla="*/ 50006 w 2124075"/>
                <a:gd name="connsiteY14" fmla="*/ 7144 h 1290638"/>
                <a:gd name="connsiteX15" fmla="*/ 85725 w 2124075"/>
                <a:gd name="connsiteY15" fmla="*/ 35719 h 1290638"/>
                <a:gd name="connsiteX16" fmla="*/ 226219 w 2124075"/>
                <a:gd name="connsiteY16" fmla="*/ 159544 h 1290638"/>
                <a:gd name="connsiteX17" fmla="*/ 388144 w 2124075"/>
                <a:gd name="connsiteY17" fmla="*/ 292894 h 1290638"/>
                <a:gd name="connsiteX18" fmla="*/ 559594 w 2124075"/>
                <a:gd name="connsiteY18" fmla="*/ 419100 h 1290638"/>
                <a:gd name="connsiteX19" fmla="*/ 719137 w 2124075"/>
                <a:gd name="connsiteY19" fmla="*/ 533400 h 1290638"/>
                <a:gd name="connsiteX20" fmla="*/ 916781 w 2124075"/>
                <a:gd name="connsiteY20" fmla="*/ 659606 h 1290638"/>
                <a:gd name="connsiteX21" fmla="*/ 1128712 w 2124075"/>
                <a:gd name="connsiteY21" fmla="*/ 781050 h 1290638"/>
                <a:gd name="connsiteX22" fmla="*/ 1240631 w 2124075"/>
                <a:gd name="connsiteY22" fmla="*/ 840581 h 1290638"/>
                <a:gd name="connsiteX23" fmla="*/ 1419225 w 2124075"/>
                <a:gd name="connsiteY23" fmla="*/ 933450 h 1290638"/>
                <a:gd name="connsiteX24" fmla="*/ 1619250 w 2124075"/>
                <a:gd name="connsiteY24" fmla="*/ 1021556 h 1290638"/>
                <a:gd name="connsiteX25" fmla="*/ 1831181 w 2124075"/>
                <a:gd name="connsiteY25" fmla="*/ 1109663 h 1290638"/>
                <a:gd name="connsiteX26" fmla="*/ 1974056 w 2124075"/>
                <a:gd name="connsiteY26" fmla="*/ 1159669 h 1290638"/>
                <a:gd name="connsiteX27" fmla="*/ 2097881 w 2124075"/>
                <a:gd name="connsiteY27" fmla="*/ 1197769 h 1290638"/>
                <a:gd name="connsiteX28" fmla="*/ 2124075 w 2124075"/>
                <a:gd name="connsiteY28" fmla="*/ 1290638 h 1290638"/>
                <a:gd name="connsiteX29" fmla="*/ 1545431 w 2124075"/>
                <a:gd name="connsiteY29" fmla="*/ 1288256 h 1290638"/>
                <a:gd name="connsiteX30" fmla="*/ 1428750 w 2124075"/>
                <a:gd name="connsiteY30" fmla="*/ 1221581 h 1290638"/>
                <a:gd name="connsiteX31" fmla="*/ 1238250 w 2124075"/>
                <a:gd name="connsiteY31" fmla="*/ 1100138 h 1290638"/>
                <a:gd name="connsiteX32" fmla="*/ 1166812 w 2124075"/>
                <a:gd name="connsiteY32" fmla="*/ 1057275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4075" h="1290638">
                  <a:moveTo>
                    <a:pt x="1166812" y="1057275"/>
                  </a:moveTo>
                  <a:lnTo>
                    <a:pt x="854869" y="842963"/>
                  </a:lnTo>
                  <a:lnTo>
                    <a:pt x="633412" y="676275"/>
                  </a:lnTo>
                  <a:lnTo>
                    <a:pt x="464344" y="538163"/>
                  </a:lnTo>
                  <a:lnTo>
                    <a:pt x="285750" y="373856"/>
                  </a:lnTo>
                  <a:lnTo>
                    <a:pt x="147637" y="233363"/>
                  </a:lnTo>
                  <a:lnTo>
                    <a:pt x="52387" y="130969"/>
                  </a:lnTo>
                  <a:lnTo>
                    <a:pt x="28575" y="102394"/>
                  </a:lnTo>
                  <a:lnTo>
                    <a:pt x="16669" y="88106"/>
                  </a:lnTo>
                  <a:lnTo>
                    <a:pt x="7144" y="69056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50006" y="7144"/>
                  </a:lnTo>
                  <a:lnTo>
                    <a:pt x="85725" y="35719"/>
                  </a:lnTo>
                  <a:lnTo>
                    <a:pt x="226219" y="159544"/>
                  </a:lnTo>
                  <a:lnTo>
                    <a:pt x="388144" y="292894"/>
                  </a:lnTo>
                  <a:lnTo>
                    <a:pt x="559594" y="419100"/>
                  </a:lnTo>
                  <a:lnTo>
                    <a:pt x="719137" y="533400"/>
                  </a:lnTo>
                  <a:lnTo>
                    <a:pt x="916781" y="659606"/>
                  </a:lnTo>
                  <a:lnTo>
                    <a:pt x="1128712" y="781050"/>
                  </a:lnTo>
                  <a:lnTo>
                    <a:pt x="1240631" y="840581"/>
                  </a:lnTo>
                  <a:lnTo>
                    <a:pt x="1419225" y="933450"/>
                  </a:lnTo>
                  <a:lnTo>
                    <a:pt x="1619250" y="1021556"/>
                  </a:lnTo>
                  <a:lnTo>
                    <a:pt x="1831181" y="1109663"/>
                  </a:lnTo>
                  <a:lnTo>
                    <a:pt x="1974056" y="1159669"/>
                  </a:lnTo>
                  <a:lnTo>
                    <a:pt x="2097881" y="1197769"/>
                  </a:lnTo>
                  <a:lnTo>
                    <a:pt x="2124075" y="1290638"/>
                  </a:lnTo>
                  <a:lnTo>
                    <a:pt x="1545431" y="1288256"/>
                  </a:lnTo>
                  <a:lnTo>
                    <a:pt x="1428750" y="1221581"/>
                  </a:lnTo>
                  <a:lnTo>
                    <a:pt x="1238250" y="1100138"/>
                  </a:lnTo>
                  <a:lnTo>
                    <a:pt x="1166812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B171B153-7B66-4069-B59A-019D800B2A72}"/>
                </a:ext>
              </a:extLst>
            </p:cNvPr>
            <p:cNvSpPr/>
            <p:nvPr/>
          </p:nvSpPr>
          <p:spPr>
            <a:xfrm>
              <a:off x="3805238" y="3157538"/>
              <a:ext cx="762000" cy="681037"/>
            </a:xfrm>
            <a:custGeom>
              <a:avLst/>
              <a:gdLst>
                <a:gd name="connsiteX0" fmla="*/ 440531 w 762000"/>
                <a:gd name="connsiteY0" fmla="*/ 390525 h 681037"/>
                <a:gd name="connsiteX1" fmla="*/ 364331 w 762000"/>
                <a:gd name="connsiteY1" fmla="*/ 309562 h 681037"/>
                <a:gd name="connsiteX2" fmla="*/ 252412 w 762000"/>
                <a:gd name="connsiteY2" fmla="*/ 209550 h 681037"/>
                <a:gd name="connsiteX3" fmla="*/ 159543 w 762000"/>
                <a:gd name="connsiteY3" fmla="*/ 142875 h 681037"/>
                <a:gd name="connsiteX4" fmla="*/ 78581 w 762000"/>
                <a:gd name="connsiteY4" fmla="*/ 97631 h 681037"/>
                <a:gd name="connsiteX5" fmla="*/ 4762 w 762000"/>
                <a:gd name="connsiteY5" fmla="*/ 71437 h 681037"/>
                <a:gd name="connsiteX6" fmla="*/ 0 w 762000"/>
                <a:gd name="connsiteY6" fmla="*/ 0 h 681037"/>
                <a:gd name="connsiteX7" fmla="*/ 111918 w 762000"/>
                <a:gd name="connsiteY7" fmla="*/ 9525 h 681037"/>
                <a:gd name="connsiteX8" fmla="*/ 209550 w 762000"/>
                <a:gd name="connsiteY8" fmla="*/ 23812 h 681037"/>
                <a:gd name="connsiteX9" fmla="*/ 300037 w 762000"/>
                <a:gd name="connsiteY9" fmla="*/ 40481 h 681037"/>
                <a:gd name="connsiteX10" fmla="*/ 388143 w 762000"/>
                <a:gd name="connsiteY10" fmla="*/ 61912 h 681037"/>
                <a:gd name="connsiteX11" fmla="*/ 452437 w 762000"/>
                <a:gd name="connsiteY11" fmla="*/ 80962 h 681037"/>
                <a:gd name="connsiteX12" fmla="*/ 514350 w 762000"/>
                <a:gd name="connsiteY12" fmla="*/ 104775 h 681037"/>
                <a:gd name="connsiteX13" fmla="*/ 559593 w 762000"/>
                <a:gd name="connsiteY13" fmla="*/ 121443 h 681037"/>
                <a:gd name="connsiteX14" fmla="*/ 592931 w 762000"/>
                <a:gd name="connsiteY14" fmla="*/ 140493 h 681037"/>
                <a:gd name="connsiteX15" fmla="*/ 626268 w 762000"/>
                <a:gd name="connsiteY15" fmla="*/ 176212 h 681037"/>
                <a:gd name="connsiteX16" fmla="*/ 669131 w 762000"/>
                <a:gd name="connsiteY16" fmla="*/ 230981 h 681037"/>
                <a:gd name="connsiteX17" fmla="*/ 700087 w 762000"/>
                <a:gd name="connsiteY17" fmla="*/ 276225 h 681037"/>
                <a:gd name="connsiteX18" fmla="*/ 728662 w 762000"/>
                <a:gd name="connsiteY18" fmla="*/ 330993 h 681037"/>
                <a:gd name="connsiteX19" fmla="*/ 747712 w 762000"/>
                <a:gd name="connsiteY19" fmla="*/ 381000 h 681037"/>
                <a:gd name="connsiteX20" fmla="*/ 757237 w 762000"/>
                <a:gd name="connsiteY20" fmla="*/ 426243 h 681037"/>
                <a:gd name="connsiteX21" fmla="*/ 762000 w 762000"/>
                <a:gd name="connsiteY21" fmla="*/ 483393 h 681037"/>
                <a:gd name="connsiteX22" fmla="*/ 762000 w 762000"/>
                <a:gd name="connsiteY22" fmla="*/ 538162 h 681037"/>
                <a:gd name="connsiteX23" fmla="*/ 754856 w 762000"/>
                <a:gd name="connsiteY23" fmla="*/ 604837 h 681037"/>
                <a:gd name="connsiteX24" fmla="*/ 738187 w 762000"/>
                <a:gd name="connsiteY24" fmla="*/ 652462 h 681037"/>
                <a:gd name="connsiteX25" fmla="*/ 721518 w 762000"/>
                <a:gd name="connsiteY25" fmla="*/ 669131 h 681037"/>
                <a:gd name="connsiteX26" fmla="*/ 702468 w 762000"/>
                <a:gd name="connsiteY26" fmla="*/ 681037 h 681037"/>
                <a:gd name="connsiteX27" fmla="*/ 688181 w 762000"/>
                <a:gd name="connsiteY27" fmla="*/ 678656 h 681037"/>
                <a:gd name="connsiteX28" fmla="*/ 669131 w 762000"/>
                <a:gd name="connsiteY28" fmla="*/ 669131 h 681037"/>
                <a:gd name="connsiteX29" fmla="*/ 642937 w 762000"/>
                <a:gd name="connsiteY29" fmla="*/ 652462 h 681037"/>
                <a:gd name="connsiteX30" fmla="*/ 581025 w 762000"/>
                <a:gd name="connsiteY30" fmla="*/ 585787 h 681037"/>
                <a:gd name="connsiteX31" fmla="*/ 531018 w 762000"/>
                <a:gd name="connsiteY31" fmla="*/ 519112 h 681037"/>
                <a:gd name="connsiteX32" fmla="*/ 495300 w 762000"/>
                <a:gd name="connsiteY32" fmla="*/ 457200 h 681037"/>
                <a:gd name="connsiteX33" fmla="*/ 440531 w 762000"/>
                <a:gd name="connsiteY33" fmla="*/ 39052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681037">
                  <a:moveTo>
                    <a:pt x="440531" y="390525"/>
                  </a:moveTo>
                  <a:lnTo>
                    <a:pt x="364331" y="309562"/>
                  </a:lnTo>
                  <a:lnTo>
                    <a:pt x="252412" y="209550"/>
                  </a:lnTo>
                  <a:lnTo>
                    <a:pt x="159543" y="142875"/>
                  </a:lnTo>
                  <a:lnTo>
                    <a:pt x="78581" y="97631"/>
                  </a:lnTo>
                  <a:lnTo>
                    <a:pt x="4762" y="71437"/>
                  </a:lnTo>
                  <a:lnTo>
                    <a:pt x="0" y="0"/>
                  </a:lnTo>
                  <a:lnTo>
                    <a:pt x="111918" y="9525"/>
                  </a:lnTo>
                  <a:lnTo>
                    <a:pt x="209550" y="23812"/>
                  </a:lnTo>
                  <a:lnTo>
                    <a:pt x="300037" y="40481"/>
                  </a:lnTo>
                  <a:lnTo>
                    <a:pt x="388143" y="61912"/>
                  </a:lnTo>
                  <a:lnTo>
                    <a:pt x="452437" y="80962"/>
                  </a:lnTo>
                  <a:lnTo>
                    <a:pt x="514350" y="104775"/>
                  </a:lnTo>
                  <a:lnTo>
                    <a:pt x="559593" y="121443"/>
                  </a:lnTo>
                  <a:lnTo>
                    <a:pt x="592931" y="140493"/>
                  </a:lnTo>
                  <a:lnTo>
                    <a:pt x="626268" y="176212"/>
                  </a:lnTo>
                  <a:lnTo>
                    <a:pt x="669131" y="230981"/>
                  </a:lnTo>
                  <a:lnTo>
                    <a:pt x="700087" y="276225"/>
                  </a:lnTo>
                  <a:lnTo>
                    <a:pt x="728662" y="330993"/>
                  </a:lnTo>
                  <a:lnTo>
                    <a:pt x="747712" y="381000"/>
                  </a:lnTo>
                  <a:lnTo>
                    <a:pt x="757237" y="426243"/>
                  </a:lnTo>
                  <a:lnTo>
                    <a:pt x="762000" y="483393"/>
                  </a:lnTo>
                  <a:lnTo>
                    <a:pt x="762000" y="538162"/>
                  </a:lnTo>
                  <a:lnTo>
                    <a:pt x="754856" y="604837"/>
                  </a:lnTo>
                  <a:lnTo>
                    <a:pt x="738187" y="652462"/>
                  </a:lnTo>
                  <a:lnTo>
                    <a:pt x="721518" y="669131"/>
                  </a:lnTo>
                  <a:lnTo>
                    <a:pt x="702468" y="681037"/>
                  </a:lnTo>
                  <a:lnTo>
                    <a:pt x="688181" y="678656"/>
                  </a:lnTo>
                  <a:lnTo>
                    <a:pt x="669131" y="669131"/>
                  </a:lnTo>
                  <a:lnTo>
                    <a:pt x="642937" y="652462"/>
                  </a:lnTo>
                  <a:lnTo>
                    <a:pt x="581025" y="585787"/>
                  </a:lnTo>
                  <a:lnTo>
                    <a:pt x="531018" y="519112"/>
                  </a:lnTo>
                  <a:lnTo>
                    <a:pt x="495300" y="457200"/>
                  </a:lnTo>
                  <a:lnTo>
                    <a:pt x="440531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ECC4C404-07C4-4FDE-83CE-75200D45FBA0}"/>
                </a:ext>
              </a:extLst>
            </p:cNvPr>
            <p:cNvSpPr/>
            <p:nvPr/>
          </p:nvSpPr>
          <p:spPr>
            <a:xfrm rot="16200000">
              <a:off x="4541044" y="2615407"/>
              <a:ext cx="3441700" cy="2297112"/>
            </a:xfrm>
            <a:custGeom>
              <a:avLst/>
              <a:gdLst>
                <a:gd name="connsiteX0" fmla="*/ 1781251 w 3441801"/>
                <a:gd name="connsiteY0" fmla="*/ 1100937 h 2296972"/>
                <a:gd name="connsiteX1" fmla="*/ 1316736 w 3441801"/>
                <a:gd name="connsiteY1" fmla="*/ 1078992 h 2296972"/>
                <a:gd name="connsiteX2" fmla="*/ 976579 w 3441801"/>
                <a:gd name="connsiteY2" fmla="*/ 1068019 h 2296972"/>
                <a:gd name="connsiteX3" fmla="*/ 720547 w 3441801"/>
                <a:gd name="connsiteY3" fmla="*/ 1060704 h 2296972"/>
                <a:gd name="connsiteX4" fmla="*/ 566928 w 3441801"/>
                <a:gd name="connsiteY4" fmla="*/ 1060704 h 2296972"/>
                <a:gd name="connsiteX5" fmla="*/ 486461 w 3441801"/>
                <a:gd name="connsiteY5" fmla="*/ 1064361 h 2296972"/>
                <a:gd name="connsiteX6" fmla="*/ 424281 w 3441801"/>
                <a:gd name="connsiteY6" fmla="*/ 1082649 h 2296972"/>
                <a:gd name="connsiteX7" fmla="*/ 369417 w 3441801"/>
                <a:gd name="connsiteY7" fmla="*/ 1108252 h 2296972"/>
                <a:gd name="connsiteX8" fmla="*/ 314553 w 3441801"/>
                <a:gd name="connsiteY8" fmla="*/ 1148486 h 2296972"/>
                <a:gd name="connsiteX9" fmla="*/ 274320 w 3441801"/>
                <a:gd name="connsiteY9" fmla="*/ 1188720 h 2296972"/>
                <a:gd name="connsiteX10" fmla="*/ 256032 w 3441801"/>
                <a:gd name="connsiteY10" fmla="*/ 1225296 h 2296972"/>
                <a:gd name="connsiteX11" fmla="*/ 241401 w 3441801"/>
                <a:gd name="connsiteY11" fmla="*/ 1272844 h 2296972"/>
                <a:gd name="connsiteX12" fmla="*/ 226771 w 3441801"/>
                <a:gd name="connsiteY12" fmla="*/ 1375257 h 2296972"/>
                <a:gd name="connsiteX13" fmla="*/ 223113 w 3441801"/>
                <a:gd name="connsiteY13" fmla="*/ 1514246 h 2296972"/>
                <a:gd name="connsiteX14" fmla="*/ 230429 w 3441801"/>
                <a:gd name="connsiteY14" fmla="*/ 1667865 h 2296972"/>
                <a:gd name="connsiteX15" fmla="*/ 245059 w 3441801"/>
                <a:gd name="connsiteY15" fmla="*/ 1762963 h 2296972"/>
                <a:gd name="connsiteX16" fmla="*/ 274320 w 3441801"/>
                <a:gd name="connsiteY16" fmla="*/ 1832457 h 2296972"/>
                <a:gd name="connsiteX17" fmla="*/ 292608 w 3441801"/>
                <a:gd name="connsiteY17" fmla="*/ 1865376 h 2296972"/>
                <a:gd name="connsiteX18" fmla="*/ 318211 w 3441801"/>
                <a:gd name="connsiteY18" fmla="*/ 1890979 h 2296972"/>
                <a:gd name="connsiteX19" fmla="*/ 362102 w 3441801"/>
                <a:gd name="connsiteY19" fmla="*/ 2157984 h 2296972"/>
                <a:gd name="connsiteX20" fmla="*/ 307238 w 3441801"/>
                <a:gd name="connsiteY20" fmla="*/ 2179929 h 2296972"/>
                <a:gd name="connsiteX21" fmla="*/ 267005 w 3441801"/>
                <a:gd name="connsiteY21" fmla="*/ 2216505 h 2296972"/>
                <a:gd name="connsiteX22" fmla="*/ 230429 w 3441801"/>
                <a:gd name="connsiteY22" fmla="*/ 2260396 h 2296972"/>
                <a:gd name="connsiteX23" fmla="*/ 193853 w 3441801"/>
                <a:gd name="connsiteY23" fmla="*/ 2289657 h 2296972"/>
                <a:gd name="connsiteX24" fmla="*/ 164592 w 3441801"/>
                <a:gd name="connsiteY24" fmla="*/ 2296972 h 2296972"/>
                <a:gd name="connsiteX25" fmla="*/ 135331 w 3441801"/>
                <a:gd name="connsiteY25" fmla="*/ 2289657 h 2296972"/>
                <a:gd name="connsiteX26" fmla="*/ 109728 w 3441801"/>
                <a:gd name="connsiteY26" fmla="*/ 2275027 h 2296972"/>
                <a:gd name="connsiteX27" fmla="*/ 87782 w 3441801"/>
                <a:gd name="connsiteY27" fmla="*/ 2245766 h 2296972"/>
                <a:gd name="connsiteX28" fmla="*/ 58521 w 3441801"/>
                <a:gd name="connsiteY28" fmla="*/ 2176272 h 2296972"/>
                <a:gd name="connsiteX29" fmla="*/ 36576 w 3441801"/>
                <a:gd name="connsiteY29" fmla="*/ 2099462 h 2296972"/>
                <a:gd name="connsiteX30" fmla="*/ 14630 w 3441801"/>
                <a:gd name="connsiteY30" fmla="*/ 1953158 h 2296972"/>
                <a:gd name="connsiteX31" fmla="*/ 0 w 3441801"/>
                <a:gd name="connsiteY31" fmla="*/ 1642262 h 2296972"/>
                <a:gd name="connsiteX32" fmla="*/ 3657 w 3441801"/>
                <a:gd name="connsiteY32" fmla="*/ 1437436 h 2296972"/>
                <a:gd name="connsiteX33" fmla="*/ 10973 w 3441801"/>
                <a:gd name="connsiteY33" fmla="*/ 1313078 h 2296972"/>
                <a:gd name="connsiteX34" fmla="*/ 29261 w 3441801"/>
                <a:gd name="connsiteY34" fmla="*/ 1217980 h 2296972"/>
                <a:gd name="connsiteX35" fmla="*/ 62179 w 3441801"/>
                <a:gd name="connsiteY35" fmla="*/ 1130198 h 2296972"/>
                <a:gd name="connsiteX36" fmla="*/ 95097 w 3441801"/>
                <a:gd name="connsiteY36" fmla="*/ 1064361 h 2296972"/>
                <a:gd name="connsiteX37" fmla="*/ 149961 w 3441801"/>
                <a:gd name="connsiteY37" fmla="*/ 998524 h 2296972"/>
                <a:gd name="connsiteX38" fmla="*/ 193853 w 3441801"/>
                <a:gd name="connsiteY38" fmla="*/ 961948 h 2296972"/>
                <a:gd name="connsiteX39" fmla="*/ 285293 w 3441801"/>
                <a:gd name="connsiteY39" fmla="*/ 907084 h 2296972"/>
                <a:gd name="connsiteX40" fmla="*/ 362102 w 3441801"/>
                <a:gd name="connsiteY40" fmla="*/ 874166 h 2296972"/>
                <a:gd name="connsiteX41" fmla="*/ 435254 w 3441801"/>
                <a:gd name="connsiteY41" fmla="*/ 852220 h 2296972"/>
                <a:gd name="connsiteX42" fmla="*/ 523037 w 3441801"/>
                <a:gd name="connsiteY42" fmla="*/ 837590 h 2296972"/>
                <a:gd name="connsiteX43" fmla="*/ 760781 w 3441801"/>
                <a:gd name="connsiteY43" fmla="*/ 837590 h 2296972"/>
                <a:gd name="connsiteX44" fmla="*/ 1448409 w 3441801"/>
                <a:gd name="connsiteY44" fmla="*/ 855878 h 2296972"/>
                <a:gd name="connsiteX45" fmla="*/ 2015337 w 3441801"/>
                <a:gd name="connsiteY45" fmla="*/ 874166 h 2296972"/>
                <a:gd name="connsiteX46" fmla="*/ 2428646 w 3441801"/>
                <a:gd name="connsiteY46" fmla="*/ 892454 h 2296972"/>
                <a:gd name="connsiteX47" fmla="*/ 2841955 w 3441801"/>
                <a:gd name="connsiteY47" fmla="*/ 910742 h 2296972"/>
                <a:gd name="connsiteX48" fmla="*/ 3112617 w 3441801"/>
                <a:gd name="connsiteY48" fmla="*/ 925372 h 2296972"/>
                <a:gd name="connsiteX49" fmla="*/ 3160166 w 3441801"/>
                <a:gd name="connsiteY49" fmla="*/ 929030 h 2296972"/>
                <a:gd name="connsiteX50" fmla="*/ 3193085 w 3441801"/>
                <a:gd name="connsiteY50" fmla="*/ 907084 h 2296972"/>
                <a:gd name="connsiteX51" fmla="*/ 3207715 w 3441801"/>
                <a:gd name="connsiteY51" fmla="*/ 874166 h 2296972"/>
                <a:gd name="connsiteX52" fmla="*/ 3215030 w 3441801"/>
                <a:gd name="connsiteY52" fmla="*/ 841248 h 2296972"/>
                <a:gd name="connsiteX53" fmla="*/ 3193085 w 3441801"/>
                <a:gd name="connsiteY53" fmla="*/ 749808 h 2296972"/>
                <a:gd name="connsiteX54" fmla="*/ 3163824 w 3441801"/>
                <a:gd name="connsiteY54" fmla="*/ 621792 h 2296972"/>
                <a:gd name="connsiteX55" fmla="*/ 3127248 w 3441801"/>
                <a:gd name="connsiteY55" fmla="*/ 431596 h 2296972"/>
                <a:gd name="connsiteX56" fmla="*/ 3090672 w 3441801"/>
                <a:gd name="connsiteY56" fmla="*/ 226771 h 2296972"/>
                <a:gd name="connsiteX57" fmla="*/ 3079699 w 3441801"/>
                <a:gd name="connsiteY57" fmla="*/ 87782 h 2296972"/>
                <a:gd name="connsiteX58" fmla="*/ 3258921 w 3441801"/>
                <a:gd name="connsiteY58" fmla="*/ 0 h 2296972"/>
                <a:gd name="connsiteX59" fmla="*/ 3269894 w 3441801"/>
                <a:gd name="connsiteY59" fmla="*/ 179222 h 2296972"/>
                <a:gd name="connsiteX60" fmla="*/ 3295497 w 3441801"/>
                <a:gd name="connsiteY60" fmla="*/ 384048 h 2296972"/>
                <a:gd name="connsiteX61" fmla="*/ 3339389 w 3441801"/>
                <a:gd name="connsiteY61" fmla="*/ 596188 h 2296972"/>
                <a:gd name="connsiteX62" fmla="*/ 3394253 w 3441801"/>
                <a:gd name="connsiteY62" fmla="*/ 837590 h 2296972"/>
                <a:gd name="connsiteX63" fmla="*/ 3423513 w 3441801"/>
                <a:gd name="connsiteY63" fmla="*/ 874166 h 2296972"/>
                <a:gd name="connsiteX64" fmla="*/ 3441801 w 3441801"/>
                <a:gd name="connsiteY64" fmla="*/ 918057 h 2296972"/>
                <a:gd name="connsiteX65" fmla="*/ 3441801 w 3441801"/>
                <a:gd name="connsiteY65" fmla="*/ 936345 h 2296972"/>
                <a:gd name="connsiteX66" fmla="*/ 3419856 w 3441801"/>
                <a:gd name="connsiteY66" fmla="*/ 980236 h 2296972"/>
                <a:gd name="connsiteX67" fmla="*/ 3328416 w 3441801"/>
                <a:gd name="connsiteY67" fmla="*/ 1130198 h 2296972"/>
                <a:gd name="connsiteX68" fmla="*/ 3247949 w 3441801"/>
                <a:gd name="connsiteY68" fmla="*/ 1232611 h 2296972"/>
                <a:gd name="connsiteX69" fmla="*/ 3189427 w 3441801"/>
                <a:gd name="connsiteY69" fmla="*/ 1283817 h 2296972"/>
                <a:gd name="connsiteX70" fmla="*/ 3149193 w 3441801"/>
                <a:gd name="connsiteY70" fmla="*/ 1309420 h 2296972"/>
                <a:gd name="connsiteX71" fmla="*/ 3112617 w 3441801"/>
                <a:gd name="connsiteY71" fmla="*/ 1320393 h 2296972"/>
                <a:gd name="connsiteX72" fmla="*/ 3076041 w 3441801"/>
                <a:gd name="connsiteY72" fmla="*/ 1320393 h 2296972"/>
                <a:gd name="connsiteX73" fmla="*/ 3032150 w 3441801"/>
                <a:gd name="connsiteY73" fmla="*/ 1309420 h 2296972"/>
                <a:gd name="connsiteX74" fmla="*/ 2991917 w 3441801"/>
                <a:gd name="connsiteY74" fmla="*/ 1287475 h 2296972"/>
                <a:gd name="connsiteX75" fmla="*/ 2944368 w 3441801"/>
                <a:gd name="connsiteY75" fmla="*/ 1236268 h 2296972"/>
                <a:gd name="connsiteX76" fmla="*/ 2841955 w 3441801"/>
                <a:gd name="connsiteY76" fmla="*/ 1207008 h 2296972"/>
                <a:gd name="connsiteX77" fmla="*/ 2644445 w 3441801"/>
                <a:gd name="connsiteY77" fmla="*/ 1174089 h 2296972"/>
                <a:gd name="connsiteX78" fmla="*/ 2366467 w 3441801"/>
                <a:gd name="connsiteY78" fmla="*/ 1137513 h 2296972"/>
                <a:gd name="connsiteX79" fmla="*/ 2008022 w 3441801"/>
                <a:gd name="connsiteY79" fmla="*/ 1111910 h 2296972"/>
                <a:gd name="connsiteX80" fmla="*/ 1781251 w 3441801"/>
                <a:gd name="connsiteY80" fmla="*/ 1100937 h 2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41801" h="2296972">
                  <a:moveTo>
                    <a:pt x="1781251" y="1100937"/>
                  </a:moveTo>
                  <a:lnTo>
                    <a:pt x="1316736" y="1078992"/>
                  </a:lnTo>
                  <a:lnTo>
                    <a:pt x="976579" y="1068019"/>
                  </a:lnTo>
                  <a:lnTo>
                    <a:pt x="720547" y="1060704"/>
                  </a:lnTo>
                  <a:lnTo>
                    <a:pt x="566928" y="1060704"/>
                  </a:lnTo>
                  <a:lnTo>
                    <a:pt x="486461" y="1064361"/>
                  </a:lnTo>
                  <a:lnTo>
                    <a:pt x="424281" y="1082649"/>
                  </a:lnTo>
                  <a:lnTo>
                    <a:pt x="369417" y="1108252"/>
                  </a:lnTo>
                  <a:lnTo>
                    <a:pt x="314553" y="1148486"/>
                  </a:lnTo>
                  <a:lnTo>
                    <a:pt x="274320" y="1188720"/>
                  </a:lnTo>
                  <a:lnTo>
                    <a:pt x="256032" y="1225296"/>
                  </a:lnTo>
                  <a:lnTo>
                    <a:pt x="241401" y="1272844"/>
                  </a:lnTo>
                  <a:lnTo>
                    <a:pt x="226771" y="1375257"/>
                  </a:lnTo>
                  <a:cubicBezTo>
                    <a:pt x="225552" y="1421587"/>
                    <a:pt x="221894" y="1463040"/>
                    <a:pt x="223113" y="1514246"/>
                  </a:cubicBezTo>
                  <a:lnTo>
                    <a:pt x="230429" y="1667865"/>
                  </a:lnTo>
                  <a:lnTo>
                    <a:pt x="245059" y="1762963"/>
                  </a:lnTo>
                  <a:lnTo>
                    <a:pt x="274320" y="1832457"/>
                  </a:lnTo>
                  <a:lnTo>
                    <a:pt x="292608" y="1865376"/>
                  </a:lnTo>
                  <a:lnTo>
                    <a:pt x="318211" y="1890979"/>
                  </a:lnTo>
                  <a:lnTo>
                    <a:pt x="362102" y="2157984"/>
                  </a:lnTo>
                  <a:lnTo>
                    <a:pt x="307238" y="2179929"/>
                  </a:lnTo>
                  <a:lnTo>
                    <a:pt x="267005" y="2216505"/>
                  </a:lnTo>
                  <a:lnTo>
                    <a:pt x="230429" y="2260396"/>
                  </a:lnTo>
                  <a:lnTo>
                    <a:pt x="193853" y="2289657"/>
                  </a:lnTo>
                  <a:lnTo>
                    <a:pt x="164592" y="2296972"/>
                  </a:lnTo>
                  <a:lnTo>
                    <a:pt x="135331" y="2289657"/>
                  </a:lnTo>
                  <a:lnTo>
                    <a:pt x="109728" y="2275027"/>
                  </a:lnTo>
                  <a:lnTo>
                    <a:pt x="87782" y="2245766"/>
                  </a:lnTo>
                  <a:lnTo>
                    <a:pt x="58521" y="2176272"/>
                  </a:lnTo>
                  <a:lnTo>
                    <a:pt x="36576" y="2099462"/>
                  </a:lnTo>
                  <a:lnTo>
                    <a:pt x="14630" y="1953158"/>
                  </a:lnTo>
                  <a:lnTo>
                    <a:pt x="0" y="1642262"/>
                  </a:lnTo>
                  <a:lnTo>
                    <a:pt x="3657" y="1437436"/>
                  </a:lnTo>
                  <a:lnTo>
                    <a:pt x="10973" y="1313078"/>
                  </a:lnTo>
                  <a:lnTo>
                    <a:pt x="29261" y="1217980"/>
                  </a:lnTo>
                  <a:lnTo>
                    <a:pt x="62179" y="1130198"/>
                  </a:lnTo>
                  <a:lnTo>
                    <a:pt x="95097" y="1064361"/>
                  </a:lnTo>
                  <a:lnTo>
                    <a:pt x="149961" y="998524"/>
                  </a:lnTo>
                  <a:lnTo>
                    <a:pt x="193853" y="961948"/>
                  </a:lnTo>
                  <a:lnTo>
                    <a:pt x="285293" y="907084"/>
                  </a:lnTo>
                  <a:lnTo>
                    <a:pt x="362102" y="874166"/>
                  </a:lnTo>
                  <a:lnTo>
                    <a:pt x="435254" y="852220"/>
                  </a:lnTo>
                  <a:lnTo>
                    <a:pt x="523037" y="837590"/>
                  </a:lnTo>
                  <a:lnTo>
                    <a:pt x="760781" y="837590"/>
                  </a:lnTo>
                  <a:lnTo>
                    <a:pt x="1448409" y="855878"/>
                  </a:lnTo>
                  <a:lnTo>
                    <a:pt x="2015337" y="874166"/>
                  </a:lnTo>
                  <a:lnTo>
                    <a:pt x="2428646" y="892454"/>
                  </a:lnTo>
                  <a:lnTo>
                    <a:pt x="2841955" y="910742"/>
                  </a:lnTo>
                  <a:lnTo>
                    <a:pt x="3112617" y="925372"/>
                  </a:lnTo>
                  <a:lnTo>
                    <a:pt x="3160166" y="929030"/>
                  </a:lnTo>
                  <a:lnTo>
                    <a:pt x="3193085" y="907084"/>
                  </a:lnTo>
                  <a:lnTo>
                    <a:pt x="3207715" y="874166"/>
                  </a:lnTo>
                  <a:lnTo>
                    <a:pt x="3215030" y="841248"/>
                  </a:lnTo>
                  <a:lnTo>
                    <a:pt x="3193085" y="749808"/>
                  </a:lnTo>
                  <a:lnTo>
                    <a:pt x="3163824" y="621792"/>
                  </a:lnTo>
                  <a:lnTo>
                    <a:pt x="3127248" y="431596"/>
                  </a:lnTo>
                  <a:lnTo>
                    <a:pt x="3090672" y="226771"/>
                  </a:lnTo>
                  <a:lnTo>
                    <a:pt x="3079699" y="87782"/>
                  </a:lnTo>
                  <a:lnTo>
                    <a:pt x="3258921" y="0"/>
                  </a:lnTo>
                  <a:lnTo>
                    <a:pt x="3269894" y="179222"/>
                  </a:lnTo>
                  <a:lnTo>
                    <a:pt x="3295497" y="384048"/>
                  </a:lnTo>
                  <a:lnTo>
                    <a:pt x="3339389" y="596188"/>
                  </a:lnTo>
                  <a:lnTo>
                    <a:pt x="3394253" y="837590"/>
                  </a:lnTo>
                  <a:lnTo>
                    <a:pt x="3423513" y="874166"/>
                  </a:lnTo>
                  <a:lnTo>
                    <a:pt x="3441801" y="918057"/>
                  </a:lnTo>
                  <a:lnTo>
                    <a:pt x="3441801" y="936345"/>
                  </a:lnTo>
                  <a:lnTo>
                    <a:pt x="3419856" y="980236"/>
                  </a:lnTo>
                  <a:lnTo>
                    <a:pt x="3328416" y="1130198"/>
                  </a:lnTo>
                  <a:lnTo>
                    <a:pt x="3247949" y="1232611"/>
                  </a:lnTo>
                  <a:lnTo>
                    <a:pt x="3189427" y="1283817"/>
                  </a:lnTo>
                  <a:lnTo>
                    <a:pt x="3149193" y="1309420"/>
                  </a:lnTo>
                  <a:lnTo>
                    <a:pt x="3112617" y="1320393"/>
                  </a:lnTo>
                  <a:lnTo>
                    <a:pt x="3076041" y="1320393"/>
                  </a:lnTo>
                  <a:lnTo>
                    <a:pt x="3032150" y="1309420"/>
                  </a:lnTo>
                  <a:lnTo>
                    <a:pt x="2991917" y="1287475"/>
                  </a:lnTo>
                  <a:lnTo>
                    <a:pt x="2944368" y="1236268"/>
                  </a:lnTo>
                  <a:lnTo>
                    <a:pt x="2841955" y="1207008"/>
                  </a:lnTo>
                  <a:lnTo>
                    <a:pt x="2644445" y="1174089"/>
                  </a:lnTo>
                  <a:lnTo>
                    <a:pt x="2366467" y="1137513"/>
                  </a:lnTo>
                  <a:lnTo>
                    <a:pt x="2008022" y="1111910"/>
                  </a:lnTo>
                  <a:lnTo>
                    <a:pt x="1781251" y="1100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9CC434CD-5408-497B-A660-DA61F1DED9AA}"/>
                </a:ext>
              </a:extLst>
            </p:cNvPr>
            <p:cNvSpPr/>
            <p:nvPr/>
          </p:nvSpPr>
          <p:spPr>
            <a:xfrm>
              <a:off x="6986588" y="4252913"/>
              <a:ext cx="290512" cy="971550"/>
            </a:xfrm>
            <a:custGeom>
              <a:avLst/>
              <a:gdLst>
                <a:gd name="connsiteX0" fmla="*/ 254793 w 290512"/>
                <a:gd name="connsiteY0" fmla="*/ 378618 h 971550"/>
                <a:gd name="connsiteX1" fmla="*/ 266700 w 290512"/>
                <a:gd name="connsiteY1" fmla="*/ 590550 h 971550"/>
                <a:gd name="connsiteX2" fmla="*/ 276225 w 290512"/>
                <a:gd name="connsiteY2" fmla="*/ 731043 h 971550"/>
                <a:gd name="connsiteX3" fmla="*/ 290512 w 290512"/>
                <a:gd name="connsiteY3" fmla="*/ 952500 h 971550"/>
                <a:gd name="connsiteX4" fmla="*/ 0 w 290512"/>
                <a:gd name="connsiteY4" fmla="*/ 971550 h 971550"/>
                <a:gd name="connsiteX5" fmla="*/ 19050 w 290512"/>
                <a:gd name="connsiteY5" fmla="*/ 912018 h 971550"/>
                <a:gd name="connsiteX6" fmla="*/ 30956 w 290512"/>
                <a:gd name="connsiteY6" fmla="*/ 876300 h 971550"/>
                <a:gd name="connsiteX7" fmla="*/ 47625 w 290512"/>
                <a:gd name="connsiteY7" fmla="*/ 823912 h 971550"/>
                <a:gd name="connsiteX8" fmla="*/ 69056 w 290512"/>
                <a:gd name="connsiteY8" fmla="*/ 747712 h 971550"/>
                <a:gd name="connsiteX9" fmla="*/ 95250 w 290512"/>
                <a:gd name="connsiteY9" fmla="*/ 611981 h 971550"/>
                <a:gd name="connsiteX10" fmla="*/ 116681 w 290512"/>
                <a:gd name="connsiteY10" fmla="*/ 442912 h 971550"/>
                <a:gd name="connsiteX11" fmla="*/ 135731 w 290512"/>
                <a:gd name="connsiteY11" fmla="*/ 302418 h 971550"/>
                <a:gd name="connsiteX12" fmla="*/ 152400 w 290512"/>
                <a:gd name="connsiteY12" fmla="*/ 157162 h 971550"/>
                <a:gd name="connsiteX13" fmla="*/ 164306 w 290512"/>
                <a:gd name="connsiteY13" fmla="*/ 52387 h 971550"/>
                <a:gd name="connsiteX14" fmla="*/ 169068 w 290512"/>
                <a:gd name="connsiteY14" fmla="*/ 26193 h 971550"/>
                <a:gd name="connsiteX15" fmla="*/ 178593 w 290512"/>
                <a:gd name="connsiteY15" fmla="*/ 7143 h 971550"/>
                <a:gd name="connsiteX16" fmla="*/ 195262 w 290512"/>
                <a:gd name="connsiteY16" fmla="*/ 0 h 971550"/>
                <a:gd name="connsiteX17" fmla="*/ 209550 w 290512"/>
                <a:gd name="connsiteY17" fmla="*/ 4762 h 971550"/>
                <a:gd name="connsiteX18" fmla="*/ 226218 w 290512"/>
                <a:gd name="connsiteY18" fmla="*/ 26193 h 971550"/>
                <a:gd name="connsiteX19" fmla="*/ 240506 w 290512"/>
                <a:gd name="connsiteY19" fmla="*/ 52387 h 971550"/>
                <a:gd name="connsiteX20" fmla="*/ 245268 w 290512"/>
                <a:gd name="connsiteY20" fmla="*/ 123825 h 971550"/>
                <a:gd name="connsiteX21" fmla="*/ 254793 w 290512"/>
                <a:gd name="connsiteY21" fmla="*/ 378618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0512" h="971550">
                  <a:moveTo>
                    <a:pt x="254793" y="378618"/>
                  </a:moveTo>
                  <a:lnTo>
                    <a:pt x="266700" y="590550"/>
                  </a:lnTo>
                  <a:lnTo>
                    <a:pt x="276225" y="731043"/>
                  </a:lnTo>
                  <a:lnTo>
                    <a:pt x="290512" y="952500"/>
                  </a:lnTo>
                  <a:lnTo>
                    <a:pt x="0" y="971550"/>
                  </a:lnTo>
                  <a:lnTo>
                    <a:pt x="19050" y="912018"/>
                  </a:lnTo>
                  <a:lnTo>
                    <a:pt x="30956" y="876300"/>
                  </a:lnTo>
                  <a:lnTo>
                    <a:pt x="47625" y="823912"/>
                  </a:lnTo>
                  <a:lnTo>
                    <a:pt x="69056" y="747712"/>
                  </a:lnTo>
                  <a:lnTo>
                    <a:pt x="95250" y="611981"/>
                  </a:lnTo>
                  <a:lnTo>
                    <a:pt x="116681" y="442912"/>
                  </a:lnTo>
                  <a:lnTo>
                    <a:pt x="135731" y="302418"/>
                  </a:lnTo>
                  <a:lnTo>
                    <a:pt x="152400" y="157162"/>
                  </a:lnTo>
                  <a:lnTo>
                    <a:pt x="164306" y="52387"/>
                  </a:lnTo>
                  <a:lnTo>
                    <a:pt x="169068" y="26193"/>
                  </a:lnTo>
                  <a:lnTo>
                    <a:pt x="178593" y="7143"/>
                  </a:lnTo>
                  <a:lnTo>
                    <a:pt x="195262" y="0"/>
                  </a:lnTo>
                  <a:lnTo>
                    <a:pt x="209550" y="4762"/>
                  </a:lnTo>
                  <a:lnTo>
                    <a:pt x="226218" y="26193"/>
                  </a:lnTo>
                  <a:lnTo>
                    <a:pt x="240506" y="52387"/>
                  </a:lnTo>
                  <a:lnTo>
                    <a:pt x="245268" y="123825"/>
                  </a:lnTo>
                  <a:lnTo>
                    <a:pt x="254793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4" name="グループ化 1">
            <a:extLst>
              <a:ext uri="{FF2B5EF4-FFF2-40B4-BE49-F238E27FC236}">
                <a16:creationId xmlns:a16="http://schemas.microsoft.com/office/drawing/2014/main" id="{A3114798-B0DE-4FB8-96EC-86F2125A81FB}"/>
              </a:ext>
            </a:extLst>
          </p:cNvPr>
          <p:cNvGrpSpPr>
            <a:grpSpLocks/>
          </p:cNvGrpSpPr>
          <p:nvPr/>
        </p:nvGrpSpPr>
        <p:grpSpPr bwMode="auto">
          <a:xfrm>
            <a:off x="2408238" y="1557338"/>
            <a:ext cx="5002212" cy="4286250"/>
            <a:chOff x="2408238" y="1557338"/>
            <a:chExt cx="5002212" cy="428625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068B917-7C33-4044-9AA6-5B5CE49C3332}"/>
                </a:ext>
              </a:extLst>
            </p:cNvPr>
            <p:cNvSpPr/>
            <p:nvPr/>
          </p:nvSpPr>
          <p:spPr>
            <a:xfrm>
              <a:off x="2589213" y="2376488"/>
              <a:ext cx="1982787" cy="652462"/>
            </a:xfrm>
            <a:custGeom>
              <a:avLst/>
              <a:gdLst>
                <a:gd name="connsiteX0" fmla="*/ 1526381 w 1983581"/>
                <a:gd name="connsiteY0" fmla="*/ 345281 h 652462"/>
                <a:gd name="connsiteX1" fmla="*/ 1257300 w 1983581"/>
                <a:gd name="connsiteY1" fmla="*/ 414337 h 652462"/>
                <a:gd name="connsiteX2" fmla="*/ 1016794 w 1983581"/>
                <a:gd name="connsiteY2" fmla="*/ 466725 h 652462"/>
                <a:gd name="connsiteX3" fmla="*/ 771525 w 1983581"/>
                <a:gd name="connsiteY3" fmla="*/ 538162 h 652462"/>
                <a:gd name="connsiteX4" fmla="*/ 538162 w 1983581"/>
                <a:gd name="connsiteY4" fmla="*/ 607218 h 652462"/>
                <a:gd name="connsiteX5" fmla="*/ 400050 w 1983581"/>
                <a:gd name="connsiteY5" fmla="*/ 645318 h 652462"/>
                <a:gd name="connsiteX6" fmla="*/ 361950 w 1983581"/>
                <a:gd name="connsiteY6" fmla="*/ 652462 h 652462"/>
                <a:gd name="connsiteX7" fmla="*/ 326231 w 1983581"/>
                <a:gd name="connsiteY7" fmla="*/ 650081 h 652462"/>
                <a:gd name="connsiteX8" fmla="*/ 269081 w 1983581"/>
                <a:gd name="connsiteY8" fmla="*/ 633412 h 652462"/>
                <a:gd name="connsiteX9" fmla="*/ 200025 w 1983581"/>
                <a:gd name="connsiteY9" fmla="*/ 590550 h 652462"/>
                <a:gd name="connsiteX10" fmla="*/ 157162 w 1983581"/>
                <a:gd name="connsiteY10" fmla="*/ 554831 h 652462"/>
                <a:gd name="connsiteX11" fmla="*/ 104775 w 1983581"/>
                <a:gd name="connsiteY11" fmla="*/ 502443 h 652462"/>
                <a:gd name="connsiteX12" fmla="*/ 64294 w 1983581"/>
                <a:gd name="connsiteY12" fmla="*/ 447675 h 652462"/>
                <a:gd name="connsiteX13" fmla="*/ 35719 w 1983581"/>
                <a:gd name="connsiteY13" fmla="*/ 404812 h 652462"/>
                <a:gd name="connsiteX14" fmla="*/ 11906 w 1983581"/>
                <a:gd name="connsiteY14" fmla="*/ 369093 h 652462"/>
                <a:gd name="connsiteX15" fmla="*/ 0 w 1983581"/>
                <a:gd name="connsiteY15" fmla="*/ 342900 h 652462"/>
                <a:gd name="connsiteX16" fmla="*/ 0 w 1983581"/>
                <a:gd name="connsiteY16" fmla="*/ 319087 h 652462"/>
                <a:gd name="connsiteX17" fmla="*/ 7144 w 1983581"/>
                <a:gd name="connsiteY17" fmla="*/ 304800 h 652462"/>
                <a:gd name="connsiteX18" fmla="*/ 21431 w 1983581"/>
                <a:gd name="connsiteY18" fmla="*/ 297656 h 652462"/>
                <a:gd name="connsiteX19" fmla="*/ 57150 w 1983581"/>
                <a:gd name="connsiteY19" fmla="*/ 304800 h 652462"/>
                <a:gd name="connsiteX20" fmla="*/ 83344 w 1983581"/>
                <a:gd name="connsiteY20" fmla="*/ 319087 h 652462"/>
                <a:gd name="connsiteX21" fmla="*/ 142875 w 1983581"/>
                <a:gd name="connsiteY21" fmla="*/ 371475 h 652462"/>
                <a:gd name="connsiteX22" fmla="*/ 183356 w 1983581"/>
                <a:gd name="connsiteY22" fmla="*/ 397668 h 652462"/>
                <a:gd name="connsiteX23" fmla="*/ 233362 w 1983581"/>
                <a:gd name="connsiteY23" fmla="*/ 421481 h 652462"/>
                <a:gd name="connsiteX24" fmla="*/ 283369 w 1983581"/>
                <a:gd name="connsiteY24" fmla="*/ 431006 h 652462"/>
                <a:gd name="connsiteX25" fmla="*/ 330994 w 1983581"/>
                <a:gd name="connsiteY25" fmla="*/ 431006 h 652462"/>
                <a:gd name="connsiteX26" fmla="*/ 385762 w 1983581"/>
                <a:gd name="connsiteY26" fmla="*/ 419100 h 652462"/>
                <a:gd name="connsiteX27" fmla="*/ 676275 w 1983581"/>
                <a:gd name="connsiteY27" fmla="*/ 347662 h 652462"/>
                <a:gd name="connsiteX28" fmla="*/ 892969 w 1983581"/>
                <a:gd name="connsiteY28" fmla="*/ 292893 h 652462"/>
                <a:gd name="connsiteX29" fmla="*/ 1088231 w 1983581"/>
                <a:gd name="connsiteY29" fmla="*/ 242887 h 652462"/>
                <a:gd name="connsiteX30" fmla="*/ 1262062 w 1983581"/>
                <a:gd name="connsiteY30" fmla="*/ 188118 h 652462"/>
                <a:gd name="connsiteX31" fmla="*/ 1328737 w 1983581"/>
                <a:gd name="connsiteY31" fmla="*/ 171450 h 652462"/>
                <a:gd name="connsiteX32" fmla="*/ 1428750 w 1983581"/>
                <a:gd name="connsiteY32" fmla="*/ 145256 h 652462"/>
                <a:gd name="connsiteX33" fmla="*/ 1495425 w 1983581"/>
                <a:gd name="connsiteY33" fmla="*/ 121443 h 652462"/>
                <a:gd name="connsiteX34" fmla="*/ 1559719 w 1983581"/>
                <a:gd name="connsiteY34" fmla="*/ 92868 h 652462"/>
                <a:gd name="connsiteX35" fmla="*/ 1628775 w 1983581"/>
                <a:gd name="connsiteY35" fmla="*/ 54768 h 652462"/>
                <a:gd name="connsiteX36" fmla="*/ 1712119 w 1983581"/>
                <a:gd name="connsiteY36" fmla="*/ 0 h 652462"/>
                <a:gd name="connsiteX37" fmla="*/ 1785937 w 1983581"/>
                <a:gd name="connsiteY37" fmla="*/ 16668 h 652462"/>
                <a:gd name="connsiteX38" fmla="*/ 1854994 w 1983581"/>
                <a:gd name="connsiteY38" fmla="*/ 40481 h 652462"/>
                <a:gd name="connsiteX39" fmla="*/ 1895475 w 1983581"/>
                <a:gd name="connsiteY39" fmla="*/ 64293 h 652462"/>
                <a:gd name="connsiteX40" fmla="*/ 1950244 w 1983581"/>
                <a:gd name="connsiteY40" fmla="*/ 100012 h 652462"/>
                <a:gd name="connsiteX41" fmla="*/ 1978819 w 1983581"/>
                <a:gd name="connsiteY41" fmla="*/ 126206 h 652462"/>
                <a:gd name="connsiteX42" fmla="*/ 1983581 w 1983581"/>
                <a:gd name="connsiteY42" fmla="*/ 140493 h 652462"/>
                <a:gd name="connsiteX43" fmla="*/ 1981200 w 1983581"/>
                <a:gd name="connsiteY43" fmla="*/ 161925 h 652462"/>
                <a:gd name="connsiteX44" fmla="*/ 1969294 w 1983581"/>
                <a:gd name="connsiteY44" fmla="*/ 190500 h 652462"/>
                <a:gd name="connsiteX45" fmla="*/ 1921669 w 1983581"/>
                <a:gd name="connsiteY45" fmla="*/ 240506 h 652462"/>
                <a:gd name="connsiteX46" fmla="*/ 1900237 w 1983581"/>
                <a:gd name="connsiteY46" fmla="*/ 254793 h 652462"/>
                <a:gd name="connsiteX47" fmla="*/ 1526381 w 1983581"/>
                <a:gd name="connsiteY47" fmla="*/ 345281 h 652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983581" h="652462">
                  <a:moveTo>
                    <a:pt x="1526381" y="345281"/>
                  </a:moveTo>
                  <a:lnTo>
                    <a:pt x="1257300" y="414337"/>
                  </a:lnTo>
                  <a:lnTo>
                    <a:pt x="1016794" y="466725"/>
                  </a:lnTo>
                  <a:lnTo>
                    <a:pt x="771525" y="538162"/>
                  </a:lnTo>
                  <a:lnTo>
                    <a:pt x="538162" y="607218"/>
                  </a:lnTo>
                  <a:lnTo>
                    <a:pt x="400050" y="645318"/>
                  </a:lnTo>
                  <a:lnTo>
                    <a:pt x="361950" y="652462"/>
                  </a:lnTo>
                  <a:lnTo>
                    <a:pt x="326231" y="650081"/>
                  </a:lnTo>
                  <a:lnTo>
                    <a:pt x="269081" y="633412"/>
                  </a:lnTo>
                  <a:lnTo>
                    <a:pt x="200025" y="590550"/>
                  </a:lnTo>
                  <a:lnTo>
                    <a:pt x="157162" y="554831"/>
                  </a:lnTo>
                  <a:lnTo>
                    <a:pt x="104775" y="502443"/>
                  </a:lnTo>
                  <a:lnTo>
                    <a:pt x="64294" y="447675"/>
                  </a:lnTo>
                  <a:lnTo>
                    <a:pt x="35719" y="404812"/>
                  </a:lnTo>
                  <a:lnTo>
                    <a:pt x="11906" y="369093"/>
                  </a:lnTo>
                  <a:lnTo>
                    <a:pt x="0" y="342900"/>
                  </a:lnTo>
                  <a:lnTo>
                    <a:pt x="0" y="319087"/>
                  </a:lnTo>
                  <a:lnTo>
                    <a:pt x="7144" y="304800"/>
                  </a:lnTo>
                  <a:lnTo>
                    <a:pt x="21431" y="297656"/>
                  </a:lnTo>
                  <a:lnTo>
                    <a:pt x="57150" y="304800"/>
                  </a:lnTo>
                  <a:lnTo>
                    <a:pt x="83344" y="319087"/>
                  </a:lnTo>
                  <a:lnTo>
                    <a:pt x="142875" y="371475"/>
                  </a:lnTo>
                  <a:lnTo>
                    <a:pt x="183356" y="397668"/>
                  </a:lnTo>
                  <a:lnTo>
                    <a:pt x="233362" y="421481"/>
                  </a:lnTo>
                  <a:lnTo>
                    <a:pt x="283369" y="431006"/>
                  </a:lnTo>
                  <a:lnTo>
                    <a:pt x="330994" y="431006"/>
                  </a:lnTo>
                  <a:lnTo>
                    <a:pt x="385762" y="419100"/>
                  </a:lnTo>
                  <a:lnTo>
                    <a:pt x="676275" y="347662"/>
                  </a:lnTo>
                  <a:lnTo>
                    <a:pt x="892969" y="292893"/>
                  </a:lnTo>
                  <a:lnTo>
                    <a:pt x="1088231" y="242887"/>
                  </a:lnTo>
                  <a:lnTo>
                    <a:pt x="1262062" y="188118"/>
                  </a:lnTo>
                  <a:lnTo>
                    <a:pt x="1328737" y="171450"/>
                  </a:lnTo>
                  <a:lnTo>
                    <a:pt x="1428750" y="145256"/>
                  </a:lnTo>
                  <a:lnTo>
                    <a:pt x="1495425" y="121443"/>
                  </a:lnTo>
                  <a:lnTo>
                    <a:pt x="1559719" y="92868"/>
                  </a:lnTo>
                  <a:lnTo>
                    <a:pt x="1628775" y="54768"/>
                  </a:lnTo>
                  <a:lnTo>
                    <a:pt x="1712119" y="0"/>
                  </a:lnTo>
                  <a:lnTo>
                    <a:pt x="1785937" y="16668"/>
                  </a:lnTo>
                  <a:lnTo>
                    <a:pt x="1854994" y="40481"/>
                  </a:lnTo>
                  <a:lnTo>
                    <a:pt x="1895475" y="64293"/>
                  </a:lnTo>
                  <a:lnTo>
                    <a:pt x="1950244" y="100012"/>
                  </a:lnTo>
                  <a:lnTo>
                    <a:pt x="1978819" y="126206"/>
                  </a:lnTo>
                  <a:lnTo>
                    <a:pt x="1983581" y="140493"/>
                  </a:lnTo>
                  <a:lnTo>
                    <a:pt x="1981200" y="161925"/>
                  </a:lnTo>
                  <a:lnTo>
                    <a:pt x="1969294" y="190500"/>
                  </a:lnTo>
                  <a:lnTo>
                    <a:pt x="1921669" y="240506"/>
                  </a:lnTo>
                  <a:lnTo>
                    <a:pt x="1900237" y="254793"/>
                  </a:lnTo>
                  <a:lnTo>
                    <a:pt x="1526381" y="3452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3691DD6-0332-4BCC-B2C8-A047B3119E60}"/>
                </a:ext>
              </a:extLst>
            </p:cNvPr>
            <p:cNvSpPr/>
            <p:nvPr/>
          </p:nvSpPr>
          <p:spPr>
            <a:xfrm rot="16200000">
              <a:off x="2919413" y="3314700"/>
              <a:ext cx="3525837" cy="1109663"/>
            </a:xfrm>
            <a:custGeom>
              <a:avLst/>
              <a:gdLst>
                <a:gd name="connsiteX0" fmla="*/ 2200481 w 3526032"/>
                <a:gd name="connsiteY0" fmla="*/ 1052547 h 1108464"/>
                <a:gd name="connsiteX1" fmla="*/ 1924187 w 3526032"/>
                <a:gd name="connsiteY1" fmla="*/ 1022944 h 1108464"/>
                <a:gd name="connsiteX2" fmla="*/ 1772884 w 3526032"/>
                <a:gd name="connsiteY2" fmla="*/ 1006498 h 1108464"/>
                <a:gd name="connsiteX3" fmla="*/ 1641315 w 3526032"/>
                <a:gd name="connsiteY3" fmla="*/ 986763 h 1108464"/>
                <a:gd name="connsiteX4" fmla="*/ 1466987 w 3526032"/>
                <a:gd name="connsiteY4" fmla="*/ 957160 h 1108464"/>
                <a:gd name="connsiteX5" fmla="*/ 1259767 w 3526032"/>
                <a:gd name="connsiteY5" fmla="*/ 911111 h 1108464"/>
                <a:gd name="connsiteX6" fmla="*/ 1115042 w 3526032"/>
                <a:gd name="connsiteY6" fmla="*/ 871641 h 1108464"/>
                <a:gd name="connsiteX7" fmla="*/ 996630 w 3526032"/>
                <a:gd name="connsiteY7" fmla="*/ 828881 h 1108464"/>
                <a:gd name="connsiteX8" fmla="*/ 858484 w 3526032"/>
                <a:gd name="connsiteY8" fmla="*/ 769675 h 1108464"/>
                <a:gd name="connsiteX9" fmla="*/ 740072 w 3526032"/>
                <a:gd name="connsiteY9" fmla="*/ 703891 h 1108464"/>
                <a:gd name="connsiteX10" fmla="*/ 595347 w 3526032"/>
                <a:gd name="connsiteY10" fmla="*/ 611793 h 1108464"/>
                <a:gd name="connsiteX11" fmla="*/ 470357 w 3526032"/>
                <a:gd name="connsiteY11" fmla="*/ 522985 h 1108464"/>
                <a:gd name="connsiteX12" fmla="*/ 361813 w 3526032"/>
                <a:gd name="connsiteY12" fmla="*/ 437465 h 1108464"/>
                <a:gd name="connsiteX13" fmla="*/ 207220 w 3526032"/>
                <a:gd name="connsiteY13" fmla="*/ 286162 h 1108464"/>
                <a:gd name="connsiteX14" fmla="*/ 105255 w 3526032"/>
                <a:gd name="connsiteY14" fmla="*/ 174328 h 1108464"/>
                <a:gd name="connsiteX15" fmla="*/ 52627 w 3526032"/>
                <a:gd name="connsiteY15" fmla="*/ 115123 h 1108464"/>
                <a:gd name="connsiteX16" fmla="*/ 19735 w 3526032"/>
                <a:gd name="connsiteY16" fmla="*/ 78941 h 1108464"/>
                <a:gd name="connsiteX17" fmla="*/ 3289 w 3526032"/>
                <a:gd name="connsiteY17" fmla="*/ 49339 h 1108464"/>
                <a:gd name="connsiteX18" fmla="*/ 0 w 3526032"/>
                <a:gd name="connsiteY18" fmla="*/ 23025 h 1108464"/>
                <a:gd name="connsiteX19" fmla="*/ 3289 w 3526032"/>
                <a:gd name="connsiteY19" fmla="*/ 6579 h 1108464"/>
                <a:gd name="connsiteX20" fmla="*/ 19735 w 3526032"/>
                <a:gd name="connsiteY20" fmla="*/ 0 h 1108464"/>
                <a:gd name="connsiteX21" fmla="*/ 42760 w 3526032"/>
                <a:gd name="connsiteY21" fmla="*/ 6579 h 1108464"/>
                <a:gd name="connsiteX22" fmla="*/ 88809 w 3526032"/>
                <a:gd name="connsiteY22" fmla="*/ 39471 h 1108464"/>
                <a:gd name="connsiteX23" fmla="*/ 171039 w 3526032"/>
                <a:gd name="connsiteY23" fmla="*/ 108544 h 1108464"/>
                <a:gd name="connsiteX24" fmla="*/ 240112 w 3526032"/>
                <a:gd name="connsiteY24" fmla="*/ 164461 h 1108464"/>
                <a:gd name="connsiteX25" fmla="*/ 332210 w 3526032"/>
                <a:gd name="connsiteY25" fmla="*/ 233534 h 1108464"/>
                <a:gd name="connsiteX26" fmla="*/ 444043 w 3526032"/>
                <a:gd name="connsiteY26" fmla="*/ 312475 h 1108464"/>
                <a:gd name="connsiteX27" fmla="*/ 585479 w 3526032"/>
                <a:gd name="connsiteY27" fmla="*/ 404573 h 1108464"/>
                <a:gd name="connsiteX28" fmla="*/ 713758 w 3526032"/>
                <a:gd name="connsiteY28" fmla="*/ 480225 h 1108464"/>
                <a:gd name="connsiteX29" fmla="*/ 855194 w 3526032"/>
                <a:gd name="connsiteY29" fmla="*/ 552587 h 1108464"/>
                <a:gd name="connsiteX30" fmla="*/ 1019655 w 3526032"/>
                <a:gd name="connsiteY30" fmla="*/ 621661 h 1108464"/>
                <a:gd name="connsiteX31" fmla="*/ 1177537 w 3526032"/>
                <a:gd name="connsiteY31" fmla="*/ 677577 h 1108464"/>
                <a:gd name="connsiteX32" fmla="*/ 1318973 w 3526032"/>
                <a:gd name="connsiteY32" fmla="*/ 713759 h 1108464"/>
                <a:gd name="connsiteX33" fmla="*/ 1473566 w 3526032"/>
                <a:gd name="connsiteY33" fmla="*/ 746651 h 1108464"/>
                <a:gd name="connsiteX34" fmla="*/ 1605134 w 3526032"/>
                <a:gd name="connsiteY34" fmla="*/ 769675 h 1108464"/>
                <a:gd name="connsiteX35" fmla="*/ 1874849 w 3526032"/>
                <a:gd name="connsiteY35" fmla="*/ 802567 h 1108464"/>
                <a:gd name="connsiteX36" fmla="*/ 2098515 w 3526032"/>
                <a:gd name="connsiteY36" fmla="*/ 822303 h 1108464"/>
                <a:gd name="connsiteX37" fmla="*/ 2417568 w 3526032"/>
                <a:gd name="connsiteY37" fmla="*/ 835459 h 1108464"/>
                <a:gd name="connsiteX38" fmla="*/ 2707019 w 3526032"/>
                <a:gd name="connsiteY38" fmla="*/ 842038 h 1108464"/>
                <a:gd name="connsiteX39" fmla="*/ 3003048 w 3526032"/>
                <a:gd name="connsiteY39" fmla="*/ 842038 h 1108464"/>
                <a:gd name="connsiteX40" fmla="*/ 3124748 w 3526032"/>
                <a:gd name="connsiteY40" fmla="*/ 842038 h 1108464"/>
                <a:gd name="connsiteX41" fmla="*/ 3200400 w 3526032"/>
                <a:gd name="connsiteY41" fmla="*/ 832170 h 1108464"/>
                <a:gd name="connsiteX42" fmla="*/ 3276052 w 3526032"/>
                <a:gd name="connsiteY42" fmla="*/ 805857 h 1108464"/>
                <a:gd name="connsiteX43" fmla="*/ 3331968 w 3526032"/>
                <a:gd name="connsiteY43" fmla="*/ 776254 h 1108464"/>
                <a:gd name="connsiteX44" fmla="*/ 3368150 w 3526032"/>
                <a:gd name="connsiteY44" fmla="*/ 740072 h 1108464"/>
                <a:gd name="connsiteX45" fmla="*/ 3417488 w 3526032"/>
                <a:gd name="connsiteY45" fmla="*/ 680867 h 1108464"/>
                <a:gd name="connsiteX46" fmla="*/ 3443802 w 3526032"/>
                <a:gd name="connsiteY46" fmla="*/ 654553 h 1108464"/>
                <a:gd name="connsiteX47" fmla="*/ 3476694 w 3526032"/>
                <a:gd name="connsiteY47" fmla="*/ 631528 h 1108464"/>
                <a:gd name="connsiteX48" fmla="*/ 3503007 w 3526032"/>
                <a:gd name="connsiteY48" fmla="*/ 624950 h 1108464"/>
                <a:gd name="connsiteX49" fmla="*/ 3522743 w 3526032"/>
                <a:gd name="connsiteY49" fmla="*/ 631528 h 1108464"/>
                <a:gd name="connsiteX50" fmla="*/ 3526032 w 3526032"/>
                <a:gd name="connsiteY50" fmla="*/ 661131 h 1108464"/>
                <a:gd name="connsiteX51" fmla="*/ 3509586 w 3526032"/>
                <a:gd name="connsiteY51" fmla="*/ 736783 h 1108464"/>
                <a:gd name="connsiteX52" fmla="*/ 3493140 w 3526032"/>
                <a:gd name="connsiteY52" fmla="*/ 828881 h 1108464"/>
                <a:gd name="connsiteX53" fmla="*/ 3447091 w 3526032"/>
                <a:gd name="connsiteY53" fmla="*/ 960449 h 1108464"/>
                <a:gd name="connsiteX54" fmla="*/ 3391174 w 3526032"/>
                <a:gd name="connsiteY54" fmla="*/ 1068993 h 1108464"/>
                <a:gd name="connsiteX55" fmla="*/ 3259606 w 3526032"/>
                <a:gd name="connsiteY55" fmla="*/ 1108464 h 1108464"/>
                <a:gd name="connsiteX56" fmla="*/ 3019494 w 3526032"/>
                <a:gd name="connsiteY56" fmla="*/ 1101885 h 1108464"/>
                <a:gd name="connsiteX57" fmla="*/ 2700440 w 3526032"/>
                <a:gd name="connsiteY57" fmla="*/ 1092018 h 1108464"/>
                <a:gd name="connsiteX58" fmla="*/ 2437304 w 3526032"/>
                <a:gd name="connsiteY58" fmla="*/ 1072282 h 1108464"/>
                <a:gd name="connsiteX59" fmla="*/ 2200481 w 3526032"/>
                <a:gd name="connsiteY59" fmla="*/ 1052547 h 1108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526032" h="1108464">
                  <a:moveTo>
                    <a:pt x="2200481" y="1052547"/>
                  </a:moveTo>
                  <a:lnTo>
                    <a:pt x="1924187" y="1022944"/>
                  </a:lnTo>
                  <a:lnTo>
                    <a:pt x="1772884" y="1006498"/>
                  </a:lnTo>
                  <a:lnTo>
                    <a:pt x="1641315" y="986763"/>
                  </a:lnTo>
                  <a:lnTo>
                    <a:pt x="1466987" y="957160"/>
                  </a:lnTo>
                  <a:lnTo>
                    <a:pt x="1259767" y="911111"/>
                  </a:lnTo>
                  <a:lnTo>
                    <a:pt x="1115042" y="871641"/>
                  </a:lnTo>
                  <a:lnTo>
                    <a:pt x="996630" y="828881"/>
                  </a:lnTo>
                  <a:lnTo>
                    <a:pt x="858484" y="769675"/>
                  </a:lnTo>
                  <a:lnTo>
                    <a:pt x="740072" y="703891"/>
                  </a:lnTo>
                  <a:lnTo>
                    <a:pt x="595347" y="611793"/>
                  </a:lnTo>
                  <a:lnTo>
                    <a:pt x="470357" y="522985"/>
                  </a:lnTo>
                  <a:lnTo>
                    <a:pt x="361813" y="437465"/>
                  </a:lnTo>
                  <a:lnTo>
                    <a:pt x="207220" y="286162"/>
                  </a:lnTo>
                  <a:lnTo>
                    <a:pt x="105255" y="174328"/>
                  </a:lnTo>
                  <a:lnTo>
                    <a:pt x="52627" y="115123"/>
                  </a:lnTo>
                  <a:lnTo>
                    <a:pt x="19735" y="78941"/>
                  </a:lnTo>
                  <a:lnTo>
                    <a:pt x="3289" y="49339"/>
                  </a:lnTo>
                  <a:lnTo>
                    <a:pt x="0" y="23025"/>
                  </a:lnTo>
                  <a:lnTo>
                    <a:pt x="3289" y="6579"/>
                  </a:lnTo>
                  <a:lnTo>
                    <a:pt x="19735" y="0"/>
                  </a:lnTo>
                  <a:lnTo>
                    <a:pt x="42760" y="6579"/>
                  </a:lnTo>
                  <a:lnTo>
                    <a:pt x="88809" y="39471"/>
                  </a:lnTo>
                  <a:lnTo>
                    <a:pt x="171039" y="108544"/>
                  </a:lnTo>
                  <a:lnTo>
                    <a:pt x="240112" y="164461"/>
                  </a:lnTo>
                  <a:lnTo>
                    <a:pt x="332210" y="233534"/>
                  </a:lnTo>
                  <a:lnTo>
                    <a:pt x="444043" y="312475"/>
                  </a:lnTo>
                  <a:lnTo>
                    <a:pt x="585479" y="404573"/>
                  </a:lnTo>
                  <a:lnTo>
                    <a:pt x="713758" y="480225"/>
                  </a:lnTo>
                  <a:lnTo>
                    <a:pt x="855194" y="552587"/>
                  </a:lnTo>
                  <a:lnTo>
                    <a:pt x="1019655" y="621661"/>
                  </a:lnTo>
                  <a:lnTo>
                    <a:pt x="1177537" y="677577"/>
                  </a:lnTo>
                  <a:lnTo>
                    <a:pt x="1318973" y="713759"/>
                  </a:lnTo>
                  <a:lnTo>
                    <a:pt x="1473566" y="746651"/>
                  </a:lnTo>
                  <a:lnTo>
                    <a:pt x="1605134" y="769675"/>
                  </a:lnTo>
                  <a:lnTo>
                    <a:pt x="1874849" y="802567"/>
                  </a:lnTo>
                  <a:lnTo>
                    <a:pt x="2098515" y="822303"/>
                  </a:lnTo>
                  <a:lnTo>
                    <a:pt x="2417568" y="835459"/>
                  </a:lnTo>
                  <a:lnTo>
                    <a:pt x="2707019" y="842038"/>
                  </a:lnTo>
                  <a:lnTo>
                    <a:pt x="3003048" y="842038"/>
                  </a:lnTo>
                  <a:lnTo>
                    <a:pt x="3124748" y="842038"/>
                  </a:lnTo>
                  <a:lnTo>
                    <a:pt x="3200400" y="832170"/>
                  </a:lnTo>
                  <a:lnTo>
                    <a:pt x="3276052" y="805857"/>
                  </a:lnTo>
                  <a:lnTo>
                    <a:pt x="3331968" y="776254"/>
                  </a:lnTo>
                  <a:lnTo>
                    <a:pt x="3368150" y="740072"/>
                  </a:lnTo>
                  <a:lnTo>
                    <a:pt x="3417488" y="680867"/>
                  </a:lnTo>
                  <a:lnTo>
                    <a:pt x="3443802" y="654553"/>
                  </a:lnTo>
                  <a:lnTo>
                    <a:pt x="3476694" y="631528"/>
                  </a:lnTo>
                  <a:lnTo>
                    <a:pt x="3503007" y="624950"/>
                  </a:lnTo>
                  <a:lnTo>
                    <a:pt x="3522743" y="631528"/>
                  </a:lnTo>
                  <a:lnTo>
                    <a:pt x="3526032" y="661131"/>
                  </a:lnTo>
                  <a:lnTo>
                    <a:pt x="3509586" y="736783"/>
                  </a:lnTo>
                  <a:lnTo>
                    <a:pt x="3493140" y="828881"/>
                  </a:lnTo>
                  <a:lnTo>
                    <a:pt x="3447091" y="960449"/>
                  </a:lnTo>
                  <a:lnTo>
                    <a:pt x="3391174" y="1068993"/>
                  </a:lnTo>
                  <a:lnTo>
                    <a:pt x="3259606" y="1108464"/>
                  </a:lnTo>
                  <a:lnTo>
                    <a:pt x="3019494" y="1101885"/>
                  </a:lnTo>
                  <a:lnTo>
                    <a:pt x="2700440" y="1092018"/>
                  </a:lnTo>
                  <a:lnTo>
                    <a:pt x="2437304" y="1072282"/>
                  </a:lnTo>
                  <a:lnTo>
                    <a:pt x="2200481" y="105254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462D1398-E4AF-4BBA-A78B-50A0E4D33231}"/>
                </a:ext>
              </a:extLst>
            </p:cNvPr>
            <p:cNvSpPr/>
            <p:nvPr/>
          </p:nvSpPr>
          <p:spPr>
            <a:xfrm rot="16200000">
              <a:off x="1547019" y="3417094"/>
              <a:ext cx="4286250" cy="566738"/>
            </a:xfrm>
            <a:custGeom>
              <a:avLst/>
              <a:gdLst>
                <a:gd name="connsiteX0" fmla="*/ 2412196 w 4286509"/>
                <a:gd name="connsiteY0" fmla="*/ 463407 h 566845"/>
                <a:gd name="connsiteX1" fmla="*/ 1824663 w 4286509"/>
                <a:gd name="connsiteY1" fmla="*/ 455131 h 566845"/>
                <a:gd name="connsiteX2" fmla="*/ 1332294 w 4286509"/>
                <a:gd name="connsiteY2" fmla="*/ 450994 h 566845"/>
                <a:gd name="connsiteX3" fmla="*/ 939226 w 4286509"/>
                <a:gd name="connsiteY3" fmla="*/ 446856 h 566845"/>
                <a:gd name="connsiteX4" fmla="*/ 711660 w 4286509"/>
                <a:gd name="connsiteY4" fmla="*/ 446856 h 566845"/>
                <a:gd name="connsiteX5" fmla="*/ 616496 w 4286509"/>
                <a:gd name="connsiteY5" fmla="*/ 455131 h 566845"/>
                <a:gd name="connsiteX6" fmla="*/ 492370 w 4286509"/>
                <a:gd name="connsiteY6" fmla="*/ 471682 h 566845"/>
                <a:gd name="connsiteX7" fmla="*/ 355830 w 4286509"/>
                <a:gd name="connsiteY7" fmla="*/ 463407 h 566845"/>
                <a:gd name="connsiteX8" fmla="*/ 215153 w 4286509"/>
                <a:gd name="connsiteY8" fmla="*/ 455131 h 566845"/>
                <a:gd name="connsiteX9" fmla="*/ 136540 w 4286509"/>
                <a:gd name="connsiteY9" fmla="*/ 442719 h 566845"/>
                <a:gd name="connsiteX10" fmla="*/ 70339 w 4286509"/>
                <a:gd name="connsiteY10" fmla="*/ 417893 h 566845"/>
                <a:gd name="connsiteX11" fmla="*/ 24826 w 4286509"/>
                <a:gd name="connsiteY11" fmla="*/ 388931 h 566845"/>
                <a:gd name="connsiteX12" fmla="*/ 4138 w 4286509"/>
                <a:gd name="connsiteY12" fmla="*/ 359968 h 566845"/>
                <a:gd name="connsiteX13" fmla="*/ 0 w 4286509"/>
                <a:gd name="connsiteY13" fmla="*/ 331005 h 566845"/>
                <a:gd name="connsiteX14" fmla="*/ 12413 w 4286509"/>
                <a:gd name="connsiteY14" fmla="*/ 285492 h 566845"/>
                <a:gd name="connsiteX15" fmla="*/ 45514 w 4286509"/>
                <a:gd name="connsiteY15" fmla="*/ 256529 h 566845"/>
                <a:gd name="connsiteX16" fmla="*/ 99302 w 4286509"/>
                <a:gd name="connsiteY16" fmla="*/ 227566 h 566845"/>
                <a:gd name="connsiteX17" fmla="*/ 198603 w 4286509"/>
                <a:gd name="connsiteY17" fmla="*/ 194465 h 566845"/>
                <a:gd name="connsiteX18" fmla="*/ 310317 w 4286509"/>
                <a:gd name="connsiteY18" fmla="*/ 169640 h 566845"/>
                <a:gd name="connsiteX19" fmla="*/ 422031 w 4286509"/>
                <a:gd name="connsiteY19" fmla="*/ 153090 h 566845"/>
                <a:gd name="connsiteX20" fmla="*/ 521333 w 4286509"/>
                <a:gd name="connsiteY20" fmla="*/ 173778 h 566845"/>
                <a:gd name="connsiteX21" fmla="*/ 645459 w 4286509"/>
                <a:gd name="connsiteY21" fmla="*/ 194465 h 566845"/>
                <a:gd name="connsiteX22" fmla="*/ 798549 w 4286509"/>
                <a:gd name="connsiteY22" fmla="*/ 211016 h 566845"/>
                <a:gd name="connsiteX23" fmla="*/ 988877 w 4286509"/>
                <a:gd name="connsiteY23" fmla="*/ 227566 h 566845"/>
                <a:gd name="connsiteX24" fmla="*/ 1332294 w 4286509"/>
                <a:gd name="connsiteY24" fmla="*/ 235841 h 566845"/>
                <a:gd name="connsiteX25" fmla="*/ 1766737 w 4286509"/>
                <a:gd name="connsiteY25" fmla="*/ 239978 h 566845"/>
                <a:gd name="connsiteX26" fmla="*/ 2478397 w 4286509"/>
                <a:gd name="connsiteY26" fmla="*/ 248254 h 566845"/>
                <a:gd name="connsiteX27" fmla="*/ 3194194 w 4286509"/>
                <a:gd name="connsiteY27" fmla="*/ 239978 h 566845"/>
                <a:gd name="connsiteX28" fmla="*/ 3574849 w 4286509"/>
                <a:gd name="connsiteY28" fmla="*/ 244116 h 566845"/>
                <a:gd name="connsiteX29" fmla="*/ 3922404 w 4286509"/>
                <a:gd name="connsiteY29" fmla="*/ 244116 h 566845"/>
                <a:gd name="connsiteX30" fmla="*/ 3984467 w 4286509"/>
                <a:gd name="connsiteY30" fmla="*/ 235841 h 566845"/>
                <a:gd name="connsiteX31" fmla="*/ 4025843 w 4286509"/>
                <a:gd name="connsiteY31" fmla="*/ 227566 h 566845"/>
                <a:gd name="connsiteX32" fmla="*/ 4075494 w 4286509"/>
                <a:gd name="connsiteY32" fmla="*/ 198603 h 566845"/>
                <a:gd name="connsiteX33" fmla="*/ 4125144 w 4286509"/>
                <a:gd name="connsiteY33" fmla="*/ 157227 h 566845"/>
                <a:gd name="connsiteX34" fmla="*/ 4154107 w 4286509"/>
                <a:gd name="connsiteY34" fmla="*/ 115852 h 566845"/>
                <a:gd name="connsiteX35" fmla="*/ 4178933 w 4286509"/>
                <a:gd name="connsiteY35" fmla="*/ 66201 h 566845"/>
                <a:gd name="connsiteX36" fmla="*/ 4199620 w 4286509"/>
                <a:gd name="connsiteY36" fmla="*/ 20688 h 566845"/>
                <a:gd name="connsiteX37" fmla="*/ 4228583 w 4286509"/>
                <a:gd name="connsiteY37" fmla="*/ 0 h 566845"/>
                <a:gd name="connsiteX38" fmla="*/ 4249271 w 4286509"/>
                <a:gd name="connsiteY38" fmla="*/ 0 h 566845"/>
                <a:gd name="connsiteX39" fmla="*/ 4261684 w 4286509"/>
                <a:gd name="connsiteY39" fmla="*/ 8275 h 566845"/>
                <a:gd name="connsiteX40" fmla="*/ 4282372 w 4286509"/>
                <a:gd name="connsiteY40" fmla="*/ 49651 h 566845"/>
                <a:gd name="connsiteX41" fmla="*/ 4286509 w 4286509"/>
                <a:gd name="connsiteY41" fmla="*/ 111714 h 566845"/>
                <a:gd name="connsiteX42" fmla="*/ 4282372 w 4286509"/>
                <a:gd name="connsiteY42" fmla="*/ 177915 h 566845"/>
                <a:gd name="connsiteX43" fmla="*/ 4240996 w 4286509"/>
                <a:gd name="connsiteY43" fmla="*/ 302042 h 566845"/>
                <a:gd name="connsiteX44" fmla="*/ 4199620 w 4286509"/>
                <a:gd name="connsiteY44" fmla="*/ 405481 h 566845"/>
                <a:gd name="connsiteX45" fmla="*/ 4149970 w 4286509"/>
                <a:gd name="connsiteY45" fmla="*/ 504782 h 566845"/>
                <a:gd name="connsiteX46" fmla="*/ 4112732 w 4286509"/>
                <a:gd name="connsiteY46" fmla="*/ 542020 h 566845"/>
                <a:gd name="connsiteX47" fmla="*/ 4079631 w 4286509"/>
                <a:gd name="connsiteY47" fmla="*/ 566845 h 566845"/>
                <a:gd name="connsiteX48" fmla="*/ 4054806 w 4286509"/>
                <a:gd name="connsiteY48" fmla="*/ 566845 h 566845"/>
                <a:gd name="connsiteX49" fmla="*/ 4009293 w 4286509"/>
                <a:gd name="connsiteY49" fmla="*/ 562708 h 566845"/>
                <a:gd name="connsiteX50" fmla="*/ 3951367 w 4286509"/>
                <a:gd name="connsiteY50" fmla="*/ 533745 h 566845"/>
                <a:gd name="connsiteX51" fmla="*/ 3914129 w 4286509"/>
                <a:gd name="connsiteY51" fmla="*/ 508920 h 566845"/>
                <a:gd name="connsiteX52" fmla="*/ 3856203 w 4286509"/>
                <a:gd name="connsiteY52" fmla="*/ 492369 h 566845"/>
                <a:gd name="connsiteX53" fmla="*/ 3715526 w 4286509"/>
                <a:gd name="connsiteY53" fmla="*/ 467544 h 566845"/>
                <a:gd name="connsiteX54" fmla="*/ 3607950 w 4286509"/>
                <a:gd name="connsiteY54" fmla="*/ 467544 h 566845"/>
                <a:gd name="connsiteX55" fmla="*/ 3421760 w 4286509"/>
                <a:gd name="connsiteY55" fmla="*/ 467544 h 566845"/>
                <a:gd name="connsiteX56" fmla="*/ 3276945 w 4286509"/>
                <a:gd name="connsiteY56" fmla="*/ 471682 h 566845"/>
                <a:gd name="connsiteX57" fmla="*/ 3086618 w 4286509"/>
                <a:gd name="connsiteY57" fmla="*/ 467544 h 566845"/>
                <a:gd name="connsiteX58" fmla="*/ 2412196 w 4286509"/>
                <a:gd name="connsiteY58" fmla="*/ 463407 h 5668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286509" h="566845">
                  <a:moveTo>
                    <a:pt x="2412196" y="463407"/>
                  </a:moveTo>
                  <a:lnTo>
                    <a:pt x="1824663" y="455131"/>
                  </a:lnTo>
                  <a:lnTo>
                    <a:pt x="1332294" y="450994"/>
                  </a:lnTo>
                  <a:lnTo>
                    <a:pt x="939226" y="446856"/>
                  </a:lnTo>
                  <a:lnTo>
                    <a:pt x="711660" y="446856"/>
                  </a:lnTo>
                  <a:lnTo>
                    <a:pt x="616496" y="455131"/>
                  </a:lnTo>
                  <a:lnTo>
                    <a:pt x="492370" y="471682"/>
                  </a:lnTo>
                  <a:lnTo>
                    <a:pt x="355830" y="463407"/>
                  </a:lnTo>
                  <a:lnTo>
                    <a:pt x="215153" y="455131"/>
                  </a:lnTo>
                  <a:lnTo>
                    <a:pt x="136540" y="442719"/>
                  </a:lnTo>
                  <a:lnTo>
                    <a:pt x="70339" y="417893"/>
                  </a:lnTo>
                  <a:lnTo>
                    <a:pt x="24826" y="388931"/>
                  </a:lnTo>
                  <a:lnTo>
                    <a:pt x="4138" y="359968"/>
                  </a:lnTo>
                  <a:lnTo>
                    <a:pt x="0" y="331005"/>
                  </a:lnTo>
                  <a:lnTo>
                    <a:pt x="12413" y="285492"/>
                  </a:lnTo>
                  <a:lnTo>
                    <a:pt x="45514" y="256529"/>
                  </a:lnTo>
                  <a:lnTo>
                    <a:pt x="99302" y="227566"/>
                  </a:lnTo>
                  <a:lnTo>
                    <a:pt x="198603" y="194465"/>
                  </a:lnTo>
                  <a:lnTo>
                    <a:pt x="310317" y="169640"/>
                  </a:lnTo>
                  <a:lnTo>
                    <a:pt x="422031" y="153090"/>
                  </a:lnTo>
                  <a:lnTo>
                    <a:pt x="521333" y="173778"/>
                  </a:lnTo>
                  <a:lnTo>
                    <a:pt x="645459" y="194465"/>
                  </a:lnTo>
                  <a:lnTo>
                    <a:pt x="798549" y="211016"/>
                  </a:lnTo>
                  <a:lnTo>
                    <a:pt x="988877" y="227566"/>
                  </a:lnTo>
                  <a:lnTo>
                    <a:pt x="1332294" y="235841"/>
                  </a:lnTo>
                  <a:lnTo>
                    <a:pt x="1766737" y="239978"/>
                  </a:lnTo>
                  <a:lnTo>
                    <a:pt x="2478397" y="248254"/>
                  </a:lnTo>
                  <a:lnTo>
                    <a:pt x="3194194" y="239978"/>
                  </a:lnTo>
                  <a:lnTo>
                    <a:pt x="3574849" y="244116"/>
                  </a:lnTo>
                  <a:lnTo>
                    <a:pt x="3922404" y="244116"/>
                  </a:lnTo>
                  <a:lnTo>
                    <a:pt x="3984467" y="235841"/>
                  </a:lnTo>
                  <a:lnTo>
                    <a:pt x="4025843" y="227566"/>
                  </a:lnTo>
                  <a:lnTo>
                    <a:pt x="4075494" y="198603"/>
                  </a:lnTo>
                  <a:lnTo>
                    <a:pt x="4125144" y="157227"/>
                  </a:lnTo>
                  <a:lnTo>
                    <a:pt x="4154107" y="115852"/>
                  </a:lnTo>
                  <a:lnTo>
                    <a:pt x="4178933" y="66201"/>
                  </a:lnTo>
                  <a:lnTo>
                    <a:pt x="4199620" y="20688"/>
                  </a:lnTo>
                  <a:lnTo>
                    <a:pt x="4228583" y="0"/>
                  </a:lnTo>
                  <a:lnTo>
                    <a:pt x="4249271" y="0"/>
                  </a:lnTo>
                  <a:lnTo>
                    <a:pt x="4261684" y="8275"/>
                  </a:lnTo>
                  <a:lnTo>
                    <a:pt x="4282372" y="49651"/>
                  </a:lnTo>
                  <a:lnTo>
                    <a:pt x="4286509" y="111714"/>
                  </a:lnTo>
                  <a:lnTo>
                    <a:pt x="4282372" y="177915"/>
                  </a:lnTo>
                  <a:lnTo>
                    <a:pt x="4240996" y="302042"/>
                  </a:lnTo>
                  <a:lnTo>
                    <a:pt x="4199620" y="405481"/>
                  </a:lnTo>
                  <a:lnTo>
                    <a:pt x="4149970" y="504782"/>
                  </a:lnTo>
                  <a:lnTo>
                    <a:pt x="4112732" y="542020"/>
                  </a:lnTo>
                  <a:lnTo>
                    <a:pt x="4079631" y="566845"/>
                  </a:lnTo>
                  <a:lnTo>
                    <a:pt x="4054806" y="566845"/>
                  </a:lnTo>
                  <a:lnTo>
                    <a:pt x="4009293" y="562708"/>
                  </a:lnTo>
                  <a:lnTo>
                    <a:pt x="3951367" y="533745"/>
                  </a:lnTo>
                  <a:lnTo>
                    <a:pt x="3914129" y="508920"/>
                  </a:lnTo>
                  <a:lnTo>
                    <a:pt x="3856203" y="492369"/>
                  </a:lnTo>
                  <a:lnTo>
                    <a:pt x="3715526" y="467544"/>
                  </a:lnTo>
                  <a:lnTo>
                    <a:pt x="3607950" y="467544"/>
                  </a:lnTo>
                  <a:lnTo>
                    <a:pt x="3421760" y="467544"/>
                  </a:lnTo>
                  <a:lnTo>
                    <a:pt x="3276945" y="471682"/>
                  </a:lnTo>
                  <a:lnTo>
                    <a:pt x="3086618" y="467544"/>
                  </a:lnTo>
                  <a:lnTo>
                    <a:pt x="2412196" y="463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37040AD9-069C-4F1B-BF00-0E7068BB878F}"/>
                </a:ext>
              </a:extLst>
            </p:cNvPr>
            <p:cNvSpPr/>
            <p:nvPr/>
          </p:nvSpPr>
          <p:spPr>
            <a:xfrm rot="16200000">
              <a:off x="1991519" y="3167857"/>
              <a:ext cx="2124075" cy="1290637"/>
            </a:xfrm>
            <a:custGeom>
              <a:avLst/>
              <a:gdLst>
                <a:gd name="connsiteX0" fmla="*/ 1166812 w 2124075"/>
                <a:gd name="connsiteY0" fmla="*/ 1057275 h 1290638"/>
                <a:gd name="connsiteX1" fmla="*/ 854869 w 2124075"/>
                <a:gd name="connsiteY1" fmla="*/ 842963 h 1290638"/>
                <a:gd name="connsiteX2" fmla="*/ 633412 w 2124075"/>
                <a:gd name="connsiteY2" fmla="*/ 676275 h 1290638"/>
                <a:gd name="connsiteX3" fmla="*/ 464344 w 2124075"/>
                <a:gd name="connsiteY3" fmla="*/ 538163 h 1290638"/>
                <a:gd name="connsiteX4" fmla="*/ 285750 w 2124075"/>
                <a:gd name="connsiteY4" fmla="*/ 373856 h 1290638"/>
                <a:gd name="connsiteX5" fmla="*/ 147637 w 2124075"/>
                <a:gd name="connsiteY5" fmla="*/ 233363 h 1290638"/>
                <a:gd name="connsiteX6" fmla="*/ 52387 w 2124075"/>
                <a:gd name="connsiteY6" fmla="*/ 130969 h 1290638"/>
                <a:gd name="connsiteX7" fmla="*/ 28575 w 2124075"/>
                <a:gd name="connsiteY7" fmla="*/ 102394 h 1290638"/>
                <a:gd name="connsiteX8" fmla="*/ 16669 w 2124075"/>
                <a:gd name="connsiteY8" fmla="*/ 88106 h 1290638"/>
                <a:gd name="connsiteX9" fmla="*/ 7144 w 2124075"/>
                <a:gd name="connsiteY9" fmla="*/ 69056 h 1290638"/>
                <a:gd name="connsiteX10" fmla="*/ 0 w 2124075"/>
                <a:gd name="connsiteY10" fmla="*/ 45244 h 1290638"/>
                <a:gd name="connsiteX11" fmla="*/ 0 w 2124075"/>
                <a:gd name="connsiteY11" fmla="*/ 21431 h 1290638"/>
                <a:gd name="connsiteX12" fmla="*/ 4762 w 2124075"/>
                <a:gd name="connsiteY12" fmla="*/ 7144 h 1290638"/>
                <a:gd name="connsiteX13" fmla="*/ 19050 w 2124075"/>
                <a:gd name="connsiteY13" fmla="*/ 0 h 1290638"/>
                <a:gd name="connsiteX14" fmla="*/ 50006 w 2124075"/>
                <a:gd name="connsiteY14" fmla="*/ 7144 h 1290638"/>
                <a:gd name="connsiteX15" fmla="*/ 85725 w 2124075"/>
                <a:gd name="connsiteY15" fmla="*/ 35719 h 1290638"/>
                <a:gd name="connsiteX16" fmla="*/ 226219 w 2124075"/>
                <a:gd name="connsiteY16" fmla="*/ 159544 h 1290638"/>
                <a:gd name="connsiteX17" fmla="*/ 388144 w 2124075"/>
                <a:gd name="connsiteY17" fmla="*/ 292894 h 1290638"/>
                <a:gd name="connsiteX18" fmla="*/ 559594 w 2124075"/>
                <a:gd name="connsiteY18" fmla="*/ 419100 h 1290638"/>
                <a:gd name="connsiteX19" fmla="*/ 719137 w 2124075"/>
                <a:gd name="connsiteY19" fmla="*/ 533400 h 1290638"/>
                <a:gd name="connsiteX20" fmla="*/ 916781 w 2124075"/>
                <a:gd name="connsiteY20" fmla="*/ 659606 h 1290638"/>
                <a:gd name="connsiteX21" fmla="*/ 1128712 w 2124075"/>
                <a:gd name="connsiteY21" fmla="*/ 781050 h 1290638"/>
                <a:gd name="connsiteX22" fmla="*/ 1240631 w 2124075"/>
                <a:gd name="connsiteY22" fmla="*/ 840581 h 1290638"/>
                <a:gd name="connsiteX23" fmla="*/ 1419225 w 2124075"/>
                <a:gd name="connsiteY23" fmla="*/ 933450 h 1290638"/>
                <a:gd name="connsiteX24" fmla="*/ 1619250 w 2124075"/>
                <a:gd name="connsiteY24" fmla="*/ 1021556 h 1290638"/>
                <a:gd name="connsiteX25" fmla="*/ 1831181 w 2124075"/>
                <a:gd name="connsiteY25" fmla="*/ 1109663 h 1290638"/>
                <a:gd name="connsiteX26" fmla="*/ 1974056 w 2124075"/>
                <a:gd name="connsiteY26" fmla="*/ 1159669 h 1290638"/>
                <a:gd name="connsiteX27" fmla="*/ 2097881 w 2124075"/>
                <a:gd name="connsiteY27" fmla="*/ 1197769 h 1290638"/>
                <a:gd name="connsiteX28" fmla="*/ 2124075 w 2124075"/>
                <a:gd name="connsiteY28" fmla="*/ 1290638 h 1290638"/>
                <a:gd name="connsiteX29" fmla="*/ 1545431 w 2124075"/>
                <a:gd name="connsiteY29" fmla="*/ 1288256 h 1290638"/>
                <a:gd name="connsiteX30" fmla="*/ 1428750 w 2124075"/>
                <a:gd name="connsiteY30" fmla="*/ 1221581 h 1290638"/>
                <a:gd name="connsiteX31" fmla="*/ 1238250 w 2124075"/>
                <a:gd name="connsiteY31" fmla="*/ 1100138 h 1290638"/>
                <a:gd name="connsiteX32" fmla="*/ 1166812 w 2124075"/>
                <a:gd name="connsiteY32" fmla="*/ 1057275 h 1290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2124075" h="1290638">
                  <a:moveTo>
                    <a:pt x="1166812" y="1057275"/>
                  </a:moveTo>
                  <a:lnTo>
                    <a:pt x="854869" y="842963"/>
                  </a:lnTo>
                  <a:lnTo>
                    <a:pt x="633412" y="676275"/>
                  </a:lnTo>
                  <a:lnTo>
                    <a:pt x="464344" y="538163"/>
                  </a:lnTo>
                  <a:lnTo>
                    <a:pt x="285750" y="373856"/>
                  </a:lnTo>
                  <a:lnTo>
                    <a:pt x="147637" y="233363"/>
                  </a:lnTo>
                  <a:lnTo>
                    <a:pt x="52387" y="130969"/>
                  </a:lnTo>
                  <a:lnTo>
                    <a:pt x="28575" y="102394"/>
                  </a:lnTo>
                  <a:lnTo>
                    <a:pt x="16669" y="88106"/>
                  </a:lnTo>
                  <a:lnTo>
                    <a:pt x="7144" y="69056"/>
                  </a:lnTo>
                  <a:lnTo>
                    <a:pt x="0" y="45244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19050" y="0"/>
                  </a:lnTo>
                  <a:lnTo>
                    <a:pt x="50006" y="7144"/>
                  </a:lnTo>
                  <a:lnTo>
                    <a:pt x="85725" y="35719"/>
                  </a:lnTo>
                  <a:lnTo>
                    <a:pt x="226219" y="159544"/>
                  </a:lnTo>
                  <a:lnTo>
                    <a:pt x="388144" y="292894"/>
                  </a:lnTo>
                  <a:lnTo>
                    <a:pt x="559594" y="419100"/>
                  </a:lnTo>
                  <a:lnTo>
                    <a:pt x="719137" y="533400"/>
                  </a:lnTo>
                  <a:lnTo>
                    <a:pt x="916781" y="659606"/>
                  </a:lnTo>
                  <a:lnTo>
                    <a:pt x="1128712" y="781050"/>
                  </a:lnTo>
                  <a:lnTo>
                    <a:pt x="1240631" y="840581"/>
                  </a:lnTo>
                  <a:lnTo>
                    <a:pt x="1419225" y="933450"/>
                  </a:lnTo>
                  <a:lnTo>
                    <a:pt x="1619250" y="1021556"/>
                  </a:lnTo>
                  <a:lnTo>
                    <a:pt x="1831181" y="1109663"/>
                  </a:lnTo>
                  <a:lnTo>
                    <a:pt x="1974056" y="1159669"/>
                  </a:lnTo>
                  <a:lnTo>
                    <a:pt x="2097881" y="1197769"/>
                  </a:lnTo>
                  <a:lnTo>
                    <a:pt x="2124075" y="1290638"/>
                  </a:lnTo>
                  <a:lnTo>
                    <a:pt x="1545431" y="1288256"/>
                  </a:lnTo>
                  <a:lnTo>
                    <a:pt x="1428750" y="1221581"/>
                  </a:lnTo>
                  <a:lnTo>
                    <a:pt x="1238250" y="1100138"/>
                  </a:lnTo>
                  <a:lnTo>
                    <a:pt x="1166812" y="1057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C163E58-42BF-46BF-930A-1FCC806294ED}"/>
                </a:ext>
              </a:extLst>
            </p:cNvPr>
            <p:cNvSpPr/>
            <p:nvPr/>
          </p:nvSpPr>
          <p:spPr>
            <a:xfrm>
              <a:off x="3805238" y="3157538"/>
              <a:ext cx="762000" cy="681037"/>
            </a:xfrm>
            <a:custGeom>
              <a:avLst/>
              <a:gdLst>
                <a:gd name="connsiteX0" fmla="*/ 440531 w 762000"/>
                <a:gd name="connsiteY0" fmla="*/ 390525 h 681037"/>
                <a:gd name="connsiteX1" fmla="*/ 364331 w 762000"/>
                <a:gd name="connsiteY1" fmla="*/ 309562 h 681037"/>
                <a:gd name="connsiteX2" fmla="*/ 252412 w 762000"/>
                <a:gd name="connsiteY2" fmla="*/ 209550 h 681037"/>
                <a:gd name="connsiteX3" fmla="*/ 159543 w 762000"/>
                <a:gd name="connsiteY3" fmla="*/ 142875 h 681037"/>
                <a:gd name="connsiteX4" fmla="*/ 78581 w 762000"/>
                <a:gd name="connsiteY4" fmla="*/ 97631 h 681037"/>
                <a:gd name="connsiteX5" fmla="*/ 4762 w 762000"/>
                <a:gd name="connsiteY5" fmla="*/ 71437 h 681037"/>
                <a:gd name="connsiteX6" fmla="*/ 0 w 762000"/>
                <a:gd name="connsiteY6" fmla="*/ 0 h 681037"/>
                <a:gd name="connsiteX7" fmla="*/ 111918 w 762000"/>
                <a:gd name="connsiteY7" fmla="*/ 9525 h 681037"/>
                <a:gd name="connsiteX8" fmla="*/ 209550 w 762000"/>
                <a:gd name="connsiteY8" fmla="*/ 23812 h 681037"/>
                <a:gd name="connsiteX9" fmla="*/ 300037 w 762000"/>
                <a:gd name="connsiteY9" fmla="*/ 40481 h 681037"/>
                <a:gd name="connsiteX10" fmla="*/ 388143 w 762000"/>
                <a:gd name="connsiteY10" fmla="*/ 61912 h 681037"/>
                <a:gd name="connsiteX11" fmla="*/ 452437 w 762000"/>
                <a:gd name="connsiteY11" fmla="*/ 80962 h 681037"/>
                <a:gd name="connsiteX12" fmla="*/ 514350 w 762000"/>
                <a:gd name="connsiteY12" fmla="*/ 104775 h 681037"/>
                <a:gd name="connsiteX13" fmla="*/ 559593 w 762000"/>
                <a:gd name="connsiteY13" fmla="*/ 121443 h 681037"/>
                <a:gd name="connsiteX14" fmla="*/ 592931 w 762000"/>
                <a:gd name="connsiteY14" fmla="*/ 140493 h 681037"/>
                <a:gd name="connsiteX15" fmla="*/ 626268 w 762000"/>
                <a:gd name="connsiteY15" fmla="*/ 176212 h 681037"/>
                <a:gd name="connsiteX16" fmla="*/ 669131 w 762000"/>
                <a:gd name="connsiteY16" fmla="*/ 230981 h 681037"/>
                <a:gd name="connsiteX17" fmla="*/ 700087 w 762000"/>
                <a:gd name="connsiteY17" fmla="*/ 276225 h 681037"/>
                <a:gd name="connsiteX18" fmla="*/ 728662 w 762000"/>
                <a:gd name="connsiteY18" fmla="*/ 330993 h 681037"/>
                <a:gd name="connsiteX19" fmla="*/ 747712 w 762000"/>
                <a:gd name="connsiteY19" fmla="*/ 381000 h 681037"/>
                <a:gd name="connsiteX20" fmla="*/ 757237 w 762000"/>
                <a:gd name="connsiteY20" fmla="*/ 426243 h 681037"/>
                <a:gd name="connsiteX21" fmla="*/ 762000 w 762000"/>
                <a:gd name="connsiteY21" fmla="*/ 483393 h 681037"/>
                <a:gd name="connsiteX22" fmla="*/ 762000 w 762000"/>
                <a:gd name="connsiteY22" fmla="*/ 538162 h 681037"/>
                <a:gd name="connsiteX23" fmla="*/ 754856 w 762000"/>
                <a:gd name="connsiteY23" fmla="*/ 604837 h 681037"/>
                <a:gd name="connsiteX24" fmla="*/ 738187 w 762000"/>
                <a:gd name="connsiteY24" fmla="*/ 652462 h 681037"/>
                <a:gd name="connsiteX25" fmla="*/ 721518 w 762000"/>
                <a:gd name="connsiteY25" fmla="*/ 669131 h 681037"/>
                <a:gd name="connsiteX26" fmla="*/ 702468 w 762000"/>
                <a:gd name="connsiteY26" fmla="*/ 681037 h 681037"/>
                <a:gd name="connsiteX27" fmla="*/ 688181 w 762000"/>
                <a:gd name="connsiteY27" fmla="*/ 678656 h 681037"/>
                <a:gd name="connsiteX28" fmla="*/ 669131 w 762000"/>
                <a:gd name="connsiteY28" fmla="*/ 669131 h 681037"/>
                <a:gd name="connsiteX29" fmla="*/ 642937 w 762000"/>
                <a:gd name="connsiteY29" fmla="*/ 652462 h 681037"/>
                <a:gd name="connsiteX30" fmla="*/ 581025 w 762000"/>
                <a:gd name="connsiteY30" fmla="*/ 585787 h 681037"/>
                <a:gd name="connsiteX31" fmla="*/ 531018 w 762000"/>
                <a:gd name="connsiteY31" fmla="*/ 519112 h 681037"/>
                <a:gd name="connsiteX32" fmla="*/ 495300 w 762000"/>
                <a:gd name="connsiteY32" fmla="*/ 457200 h 681037"/>
                <a:gd name="connsiteX33" fmla="*/ 440531 w 762000"/>
                <a:gd name="connsiteY33" fmla="*/ 390525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62000" h="681037">
                  <a:moveTo>
                    <a:pt x="440531" y="390525"/>
                  </a:moveTo>
                  <a:lnTo>
                    <a:pt x="364331" y="309562"/>
                  </a:lnTo>
                  <a:lnTo>
                    <a:pt x="252412" y="209550"/>
                  </a:lnTo>
                  <a:lnTo>
                    <a:pt x="159543" y="142875"/>
                  </a:lnTo>
                  <a:lnTo>
                    <a:pt x="78581" y="97631"/>
                  </a:lnTo>
                  <a:lnTo>
                    <a:pt x="4762" y="71437"/>
                  </a:lnTo>
                  <a:lnTo>
                    <a:pt x="0" y="0"/>
                  </a:lnTo>
                  <a:lnTo>
                    <a:pt x="111918" y="9525"/>
                  </a:lnTo>
                  <a:lnTo>
                    <a:pt x="209550" y="23812"/>
                  </a:lnTo>
                  <a:lnTo>
                    <a:pt x="300037" y="40481"/>
                  </a:lnTo>
                  <a:lnTo>
                    <a:pt x="388143" y="61912"/>
                  </a:lnTo>
                  <a:lnTo>
                    <a:pt x="452437" y="80962"/>
                  </a:lnTo>
                  <a:lnTo>
                    <a:pt x="514350" y="104775"/>
                  </a:lnTo>
                  <a:lnTo>
                    <a:pt x="559593" y="121443"/>
                  </a:lnTo>
                  <a:lnTo>
                    <a:pt x="592931" y="140493"/>
                  </a:lnTo>
                  <a:lnTo>
                    <a:pt x="626268" y="176212"/>
                  </a:lnTo>
                  <a:lnTo>
                    <a:pt x="669131" y="230981"/>
                  </a:lnTo>
                  <a:lnTo>
                    <a:pt x="700087" y="276225"/>
                  </a:lnTo>
                  <a:lnTo>
                    <a:pt x="728662" y="330993"/>
                  </a:lnTo>
                  <a:lnTo>
                    <a:pt x="747712" y="381000"/>
                  </a:lnTo>
                  <a:lnTo>
                    <a:pt x="757237" y="426243"/>
                  </a:lnTo>
                  <a:lnTo>
                    <a:pt x="762000" y="483393"/>
                  </a:lnTo>
                  <a:lnTo>
                    <a:pt x="762000" y="538162"/>
                  </a:lnTo>
                  <a:lnTo>
                    <a:pt x="754856" y="604837"/>
                  </a:lnTo>
                  <a:lnTo>
                    <a:pt x="738187" y="652462"/>
                  </a:lnTo>
                  <a:lnTo>
                    <a:pt x="721518" y="669131"/>
                  </a:lnTo>
                  <a:lnTo>
                    <a:pt x="702468" y="681037"/>
                  </a:lnTo>
                  <a:lnTo>
                    <a:pt x="688181" y="678656"/>
                  </a:lnTo>
                  <a:lnTo>
                    <a:pt x="669131" y="669131"/>
                  </a:lnTo>
                  <a:lnTo>
                    <a:pt x="642937" y="652462"/>
                  </a:lnTo>
                  <a:lnTo>
                    <a:pt x="581025" y="585787"/>
                  </a:lnTo>
                  <a:lnTo>
                    <a:pt x="531018" y="519112"/>
                  </a:lnTo>
                  <a:lnTo>
                    <a:pt x="495300" y="457200"/>
                  </a:lnTo>
                  <a:lnTo>
                    <a:pt x="440531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485E07B7-94DB-4A82-B5A9-636D6B41D225}"/>
                </a:ext>
              </a:extLst>
            </p:cNvPr>
            <p:cNvSpPr/>
            <p:nvPr/>
          </p:nvSpPr>
          <p:spPr>
            <a:xfrm rot="16200000">
              <a:off x="4541044" y="2615407"/>
              <a:ext cx="3441700" cy="2297112"/>
            </a:xfrm>
            <a:custGeom>
              <a:avLst/>
              <a:gdLst>
                <a:gd name="connsiteX0" fmla="*/ 1781251 w 3441801"/>
                <a:gd name="connsiteY0" fmla="*/ 1100937 h 2296972"/>
                <a:gd name="connsiteX1" fmla="*/ 1316736 w 3441801"/>
                <a:gd name="connsiteY1" fmla="*/ 1078992 h 2296972"/>
                <a:gd name="connsiteX2" fmla="*/ 976579 w 3441801"/>
                <a:gd name="connsiteY2" fmla="*/ 1068019 h 2296972"/>
                <a:gd name="connsiteX3" fmla="*/ 720547 w 3441801"/>
                <a:gd name="connsiteY3" fmla="*/ 1060704 h 2296972"/>
                <a:gd name="connsiteX4" fmla="*/ 566928 w 3441801"/>
                <a:gd name="connsiteY4" fmla="*/ 1060704 h 2296972"/>
                <a:gd name="connsiteX5" fmla="*/ 486461 w 3441801"/>
                <a:gd name="connsiteY5" fmla="*/ 1064361 h 2296972"/>
                <a:gd name="connsiteX6" fmla="*/ 424281 w 3441801"/>
                <a:gd name="connsiteY6" fmla="*/ 1082649 h 2296972"/>
                <a:gd name="connsiteX7" fmla="*/ 369417 w 3441801"/>
                <a:gd name="connsiteY7" fmla="*/ 1108252 h 2296972"/>
                <a:gd name="connsiteX8" fmla="*/ 314553 w 3441801"/>
                <a:gd name="connsiteY8" fmla="*/ 1148486 h 2296972"/>
                <a:gd name="connsiteX9" fmla="*/ 274320 w 3441801"/>
                <a:gd name="connsiteY9" fmla="*/ 1188720 h 2296972"/>
                <a:gd name="connsiteX10" fmla="*/ 256032 w 3441801"/>
                <a:gd name="connsiteY10" fmla="*/ 1225296 h 2296972"/>
                <a:gd name="connsiteX11" fmla="*/ 241401 w 3441801"/>
                <a:gd name="connsiteY11" fmla="*/ 1272844 h 2296972"/>
                <a:gd name="connsiteX12" fmla="*/ 226771 w 3441801"/>
                <a:gd name="connsiteY12" fmla="*/ 1375257 h 2296972"/>
                <a:gd name="connsiteX13" fmla="*/ 223113 w 3441801"/>
                <a:gd name="connsiteY13" fmla="*/ 1514246 h 2296972"/>
                <a:gd name="connsiteX14" fmla="*/ 230429 w 3441801"/>
                <a:gd name="connsiteY14" fmla="*/ 1667865 h 2296972"/>
                <a:gd name="connsiteX15" fmla="*/ 245059 w 3441801"/>
                <a:gd name="connsiteY15" fmla="*/ 1762963 h 2296972"/>
                <a:gd name="connsiteX16" fmla="*/ 274320 w 3441801"/>
                <a:gd name="connsiteY16" fmla="*/ 1832457 h 2296972"/>
                <a:gd name="connsiteX17" fmla="*/ 292608 w 3441801"/>
                <a:gd name="connsiteY17" fmla="*/ 1865376 h 2296972"/>
                <a:gd name="connsiteX18" fmla="*/ 318211 w 3441801"/>
                <a:gd name="connsiteY18" fmla="*/ 1890979 h 2296972"/>
                <a:gd name="connsiteX19" fmla="*/ 362102 w 3441801"/>
                <a:gd name="connsiteY19" fmla="*/ 2157984 h 2296972"/>
                <a:gd name="connsiteX20" fmla="*/ 307238 w 3441801"/>
                <a:gd name="connsiteY20" fmla="*/ 2179929 h 2296972"/>
                <a:gd name="connsiteX21" fmla="*/ 267005 w 3441801"/>
                <a:gd name="connsiteY21" fmla="*/ 2216505 h 2296972"/>
                <a:gd name="connsiteX22" fmla="*/ 230429 w 3441801"/>
                <a:gd name="connsiteY22" fmla="*/ 2260396 h 2296972"/>
                <a:gd name="connsiteX23" fmla="*/ 193853 w 3441801"/>
                <a:gd name="connsiteY23" fmla="*/ 2289657 h 2296972"/>
                <a:gd name="connsiteX24" fmla="*/ 164592 w 3441801"/>
                <a:gd name="connsiteY24" fmla="*/ 2296972 h 2296972"/>
                <a:gd name="connsiteX25" fmla="*/ 135331 w 3441801"/>
                <a:gd name="connsiteY25" fmla="*/ 2289657 h 2296972"/>
                <a:gd name="connsiteX26" fmla="*/ 109728 w 3441801"/>
                <a:gd name="connsiteY26" fmla="*/ 2275027 h 2296972"/>
                <a:gd name="connsiteX27" fmla="*/ 87782 w 3441801"/>
                <a:gd name="connsiteY27" fmla="*/ 2245766 h 2296972"/>
                <a:gd name="connsiteX28" fmla="*/ 58521 w 3441801"/>
                <a:gd name="connsiteY28" fmla="*/ 2176272 h 2296972"/>
                <a:gd name="connsiteX29" fmla="*/ 36576 w 3441801"/>
                <a:gd name="connsiteY29" fmla="*/ 2099462 h 2296972"/>
                <a:gd name="connsiteX30" fmla="*/ 14630 w 3441801"/>
                <a:gd name="connsiteY30" fmla="*/ 1953158 h 2296972"/>
                <a:gd name="connsiteX31" fmla="*/ 0 w 3441801"/>
                <a:gd name="connsiteY31" fmla="*/ 1642262 h 2296972"/>
                <a:gd name="connsiteX32" fmla="*/ 3657 w 3441801"/>
                <a:gd name="connsiteY32" fmla="*/ 1437436 h 2296972"/>
                <a:gd name="connsiteX33" fmla="*/ 10973 w 3441801"/>
                <a:gd name="connsiteY33" fmla="*/ 1313078 h 2296972"/>
                <a:gd name="connsiteX34" fmla="*/ 29261 w 3441801"/>
                <a:gd name="connsiteY34" fmla="*/ 1217980 h 2296972"/>
                <a:gd name="connsiteX35" fmla="*/ 62179 w 3441801"/>
                <a:gd name="connsiteY35" fmla="*/ 1130198 h 2296972"/>
                <a:gd name="connsiteX36" fmla="*/ 95097 w 3441801"/>
                <a:gd name="connsiteY36" fmla="*/ 1064361 h 2296972"/>
                <a:gd name="connsiteX37" fmla="*/ 149961 w 3441801"/>
                <a:gd name="connsiteY37" fmla="*/ 998524 h 2296972"/>
                <a:gd name="connsiteX38" fmla="*/ 193853 w 3441801"/>
                <a:gd name="connsiteY38" fmla="*/ 961948 h 2296972"/>
                <a:gd name="connsiteX39" fmla="*/ 285293 w 3441801"/>
                <a:gd name="connsiteY39" fmla="*/ 907084 h 2296972"/>
                <a:gd name="connsiteX40" fmla="*/ 362102 w 3441801"/>
                <a:gd name="connsiteY40" fmla="*/ 874166 h 2296972"/>
                <a:gd name="connsiteX41" fmla="*/ 435254 w 3441801"/>
                <a:gd name="connsiteY41" fmla="*/ 852220 h 2296972"/>
                <a:gd name="connsiteX42" fmla="*/ 523037 w 3441801"/>
                <a:gd name="connsiteY42" fmla="*/ 837590 h 2296972"/>
                <a:gd name="connsiteX43" fmla="*/ 760781 w 3441801"/>
                <a:gd name="connsiteY43" fmla="*/ 837590 h 2296972"/>
                <a:gd name="connsiteX44" fmla="*/ 1448409 w 3441801"/>
                <a:gd name="connsiteY44" fmla="*/ 855878 h 2296972"/>
                <a:gd name="connsiteX45" fmla="*/ 2015337 w 3441801"/>
                <a:gd name="connsiteY45" fmla="*/ 874166 h 2296972"/>
                <a:gd name="connsiteX46" fmla="*/ 2428646 w 3441801"/>
                <a:gd name="connsiteY46" fmla="*/ 892454 h 2296972"/>
                <a:gd name="connsiteX47" fmla="*/ 2841955 w 3441801"/>
                <a:gd name="connsiteY47" fmla="*/ 910742 h 2296972"/>
                <a:gd name="connsiteX48" fmla="*/ 3112617 w 3441801"/>
                <a:gd name="connsiteY48" fmla="*/ 925372 h 2296972"/>
                <a:gd name="connsiteX49" fmla="*/ 3160166 w 3441801"/>
                <a:gd name="connsiteY49" fmla="*/ 929030 h 2296972"/>
                <a:gd name="connsiteX50" fmla="*/ 3193085 w 3441801"/>
                <a:gd name="connsiteY50" fmla="*/ 907084 h 2296972"/>
                <a:gd name="connsiteX51" fmla="*/ 3207715 w 3441801"/>
                <a:gd name="connsiteY51" fmla="*/ 874166 h 2296972"/>
                <a:gd name="connsiteX52" fmla="*/ 3215030 w 3441801"/>
                <a:gd name="connsiteY52" fmla="*/ 841248 h 2296972"/>
                <a:gd name="connsiteX53" fmla="*/ 3193085 w 3441801"/>
                <a:gd name="connsiteY53" fmla="*/ 749808 h 2296972"/>
                <a:gd name="connsiteX54" fmla="*/ 3163824 w 3441801"/>
                <a:gd name="connsiteY54" fmla="*/ 621792 h 2296972"/>
                <a:gd name="connsiteX55" fmla="*/ 3127248 w 3441801"/>
                <a:gd name="connsiteY55" fmla="*/ 431596 h 2296972"/>
                <a:gd name="connsiteX56" fmla="*/ 3090672 w 3441801"/>
                <a:gd name="connsiteY56" fmla="*/ 226771 h 2296972"/>
                <a:gd name="connsiteX57" fmla="*/ 3079699 w 3441801"/>
                <a:gd name="connsiteY57" fmla="*/ 87782 h 2296972"/>
                <a:gd name="connsiteX58" fmla="*/ 3258921 w 3441801"/>
                <a:gd name="connsiteY58" fmla="*/ 0 h 2296972"/>
                <a:gd name="connsiteX59" fmla="*/ 3269894 w 3441801"/>
                <a:gd name="connsiteY59" fmla="*/ 179222 h 2296972"/>
                <a:gd name="connsiteX60" fmla="*/ 3295497 w 3441801"/>
                <a:gd name="connsiteY60" fmla="*/ 384048 h 2296972"/>
                <a:gd name="connsiteX61" fmla="*/ 3339389 w 3441801"/>
                <a:gd name="connsiteY61" fmla="*/ 596188 h 2296972"/>
                <a:gd name="connsiteX62" fmla="*/ 3394253 w 3441801"/>
                <a:gd name="connsiteY62" fmla="*/ 837590 h 2296972"/>
                <a:gd name="connsiteX63" fmla="*/ 3423513 w 3441801"/>
                <a:gd name="connsiteY63" fmla="*/ 874166 h 2296972"/>
                <a:gd name="connsiteX64" fmla="*/ 3441801 w 3441801"/>
                <a:gd name="connsiteY64" fmla="*/ 918057 h 2296972"/>
                <a:gd name="connsiteX65" fmla="*/ 3441801 w 3441801"/>
                <a:gd name="connsiteY65" fmla="*/ 936345 h 2296972"/>
                <a:gd name="connsiteX66" fmla="*/ 3419856 w 3441801"/>
                <a:gd name="connsiteY66" fmla="*/ 980236 h 2296972"/>
                <a:gd name="connsiteX67" fmla="*/ 3328416 w 3441801"/>
                <a:gd name="connsiteY67" fmla="*/ 1130198 h 2296972"/>
                <a:gd name="connsiteX68" fmla="*/ 3247949 w 3441801"/>
                <a:gd name="connsiteY68" fmla="*/ 1232611 h 2296972"/>
                <a:gd name="connsiteX69" fmla="*/ 3189427 w 3441801"/>
                <a:gd name="connsiteY69" fmla="*/ 1283817 h 2296972"/>
                <a:gd name="connsiteX70" fmla="*/ 3149193 w 3441801"/>
                <a:gd name="connsiteY70" fmla="*/ 1309420 h 2296972"/>
                <a:gd name="connsiteX71" fmla="*/ 3112617 w 3441801"/>
                <a:gd name="connsiteY71" fmla="*/ 1320393 h 2296972"/>
                <a:gd name="connsiteX72" fmla="*/ 3076041 w 3441801"/>
                <a:gd name="connsiteY72" fmla="*/ 1320393 h 2296972"/>
                <a:gd name="connsiteX73" fmla="*/ 3032150 w 3441801"/>
                <a:gd name="connsiteY73" fmla="*/ 1309420 h 2296972"/>
                <a:gd name="connsiteX74" fmla="*/ 2991917 w 3441801"/>
                <a:gd name="connsiteY74" fmla="*/ 1287475 h 2296972"/>
                <a:gd name="connsiteX75" fmla="*/ 2944368 w 3441801"/>
                <a:gd name="connsiteY75" fmla="*/ 1236268 h 2296972"/>
                <a:gd name="connsiteX76" fmla="*/ 2841955 w 3441801"/>
                <a:gd name="connsiteY76" fmla="*/ 1207008 h 2296972"/>
                <a:gd name="connsiteX77" fmla="*/ 2644445 w 3441801"/>
                <a:gd name="connsiteY77" fmla="*/ 1174089 h 2296972"/>
                <a:gd name="connsiteX78" fmla="*/ 2366467 w 3441801"/>
                <a:gd name="connsiteY78" fmla="*/ 1137513 h 2296972"/>
                <a:gd name="connsiteX79" fmla="*/ 2008022 w 3441801"/>
                <a:gd name="connsiteY79" fmla="*/ 1111910 h 2296972"/>
                <a:gd name="connsiteX80" fmla="*/ 1781251 w 3441801"/>
                <a:gd name="connsiteY80" fmla="*/ 1100937 h 2296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441801" h="2296972">
                  <a:moveTo>
                    <a:pt x="1781251" y="1100937"/>
                  </a:moveTo>
                  <a:lnTo>
                    <a:pt x="1316736" y="1078992"/>
                  </a:lnTo>
                  <a:lnTo>
                    <a:pt x="976579" y="1068019"/>
                  </a:lnTo>
                  <a:lnTo>
                    <a:pt x="720547" y="1060704"/>
                  </a:lnTo>
                  <a:lnTo>
                    <a:pt x="566928" y="1060704"/>
                  </a:lnTo>
                  <a:lnTo>
                    <a:pt x="486461" y="1064361"/>
                  </a:lnTo>
                  <a:lnTo>
                    <a:pt x="424281" y="1082649"/>
                  </a:lnTo>
                  <a:lnTo>
                    <a:pt x="369417" y="1108252"/>
                  </a:lnTo>
                  <a:lnTo>
                    <a:pt x="314553" y="1148486"/>
                  </a:lnTo>
                  <a:lnTo>
                    <a:pt x="274320" y="1188720"/>
                  </a:lnTo>
                  <a:lnTo>
                    <a:pt x="256032" y="1225296"/>
                  </a:lnTo>
                  <a:lnTo>
                    <a:pt x="241401" y="1272844"/>
                  </a:lnTo>
                  <a:lnTo>
                    <a:pt x="226771" y="1375257"/>
                  </a:lnTo>
                  <a:cubicBezTo>
                    <a:pt x="225552" y="1421587"/>
                    <a:pt x="221894" y="1463040"/>
                    <a:pt x="223113" y="1514246"/>
                  </a:cubicBezTo>
                  <a:lnTo>
                    <a:pt x="230429" y="1667865"/>
                  </a:lnTo>
                  <a:lnTo>
                    <a:pt x="245059" y="1762963"/>
                  </a:lnTo>
                  <a:lnTo>
                    <a:pt x="274320" y="1832457"/>
                  </a:lnTo>
                  <a:lnTo>
                    <a:pt x="292608" y="1865376"/>
                  </a:lnTo>
                  <a:lnTo>
                    <a:pt x="318211" y="1890979"/>
                  </a:lnTo>
                  <a:lnTo>
                    <a:pt x="362102" y="2157984"/>
                  </a:lnTo>
                  <a:lnTo>
                    <a:pt x="307238" y="2179929"/>
                  </a:lnTo>
                  <a:lnTo>
                    <a:pt x="267005" y="2216505"/>
                  </a:lnTo>
                  <a:lnTo>
                    <a:pt x="230429" y="2260396"/>
                  </a:lnTo>
                  <a:lnTo>
                    <a:pt x="193853" y="2289657"/>
                  </a:lnTo>
                  <a:lnTo>
                    <a:pt x="164592" y="2296972"/>
                  </a:lnTo>
                  <a:lnTo>
                    <a:pt x="135331" y="2289657"/>
                  </a:lnTo>
                  <a:lnTo>
                    <a:pt x="109728" y="2275027"/>
                  </a:lnTo>
                  <a:lnTo>
                    <a:pt x="87782" y="2245766"/>
                  </a:lnTo>
                  <a:lnTo>
                    <a:pt x="58521" y="2176272"/>
                  </a:lnTo>
                  <a:lnTo>
                    <a:pt x="36576" y="2099462"/>
                  </a:lnTo>
                  <a:lnTo>
                    <a:pt x="14630" y="1953158"/>
                  </a:lnTo>
                  <a:lnTo>
                    <a:pt x="0" y="1642262"/>
                  </a:lnTo>
                  <a:lnTo>
                    <a:pt x="3657" y="1437436"/>
                  </a:lnTo>
                  <a:lnTo>
                    <a:pt x="10973" y="1313078"/>
                  </a:lnTo>
                  <a:lnTo>
                    <a:pt x="29261" y="1217980"/>
                  </a:lnTo>
                  <a:lnTo>
                    <a:pt x="62179" y="1130198"/>
                  </a:lnTo>
                  <a:lnTo>
                    <a:pt x="95097" y="1064361"/>
                  </a:lnTo>
                  <a:lnTo>
                    <a:pt x="149961" y="998524"/>
                  </a:lnTo>
                  <a:lnTo>
                    <a:pt x="193853" y="961948"/>
                  </a:lnTo>
                  <a:lnTo>
                    <a:pt x="285293" y="907084"/>
                  </a:lnTo>
                  <a:lnTo>
                    <a:pt x="362102" y="874166"/>
                  </a:lnTo>
                  <a:lnTo>
                    <a:pt x="435254" y="852220"/>
                  </a:lnTo>
                  <a:lnTo>
                    <a:pt x="523037" y="837590"/>
                  </a:lnTo>
                  <a:lnTo>
                    <a:pt x="760781" y="837590"/>
                  </a:lnTo>
                  <a:lnTo>
                    <a:pt x="1448409" y="855878"/>
                  </a:lnTo>
                  <a:lnTo>
                    <a:pt x="2015337" y="874166"/>
                  </a:lnTo>
                  <a:lnTo>
                    <a:pt x="2428646" y="892454"/>
                  </a:lnTo>
                  <a:lnTo>
                    <a:pt x="2841955" y="910742"/>
                  </a:lnTo>
                  <a:lnTo>
                    <a:pt x="3112617" y="925372"/>
                  </a:lnTo>
                  <a:lnTo>
                    <a:pt x="3160166" y="929030"/>
                  </a:lnTo>
                  <a:lnTo>
                    <a:pt x="3193085" y="907084"/>
                  </a:lnTo>
                  <a:lnTo>
                    <a:pt x="3207715" y="874166"/>
                  </a:lnTo>
                  <a:lnTo>
                    <a:pt x="3215030" y="841248"/>
                  </a:lnTo>
                  <a:lnTo>
                    <a:pt x="3193085" y="749808"/>
                  </a:lnTo>
                  <a:lnTo>
                    <a:pt x="3163824" y="621792"/>
                  </a:lnTo>
                  <a:lnTo>
                    <a:pt x="3127248" y="431596"/>
                  </a:lnTo>
                  <a:lnTo>
                    <a:pt x="3090672" y="226771"/>
                  </a:lnTo>
                  <a:lnTo>
                    <a:pt x="3079699" y="87782"/>
                  </a:lnTo>
                  <a:lnTo>
                    <a:pt x="3258921" y="0"/>
                  </a:lnTo>
                  <a:lnTo>
                    <a:pt x="3269894" y="179222"/>
                  </a:lnTo>
                  <a:lnTo>
                    <a:pt x="3295497" y="384048"/>
                  </a:lnTo>
                  <a:lnTo>
                    <a:pt x="3339389" y="596188"/>
                  </a:lnTo>
                  <a:lnTo>
                    <a:pt x="3394253" y="837590"/>
                  </a:lnTo>
                  <a:lnTo>
                    <a:pt x="3423513" y="874166"/>
                  </a:lnTo>
                  <a:lnTo>
                    <a:pt x="3441801" y="918057"/>
                  </a:lnTo>
                  <a:lnTo>
                    <a:pt x="3441801" y="936345"/>
                  </a:lnTo>
                  <a:lnTo>
                    <a:pt x="3419856" y="980236"/>
                  </a:lnTo>
                  <a:lnTo>
                    <a:pt x="3328416" y="1130198"/>
                  </a:lnTo>
                  <a:lnTo>
                    <a:pt x="3247949" y="1232611"/>
                  </a:lnTo>
                  <a:lnTo>
                    <a:pt x="3189427" y="1283817"/>
                  </a:lnTo>
                  <a:lnTo>
                    <a:pt x="3149193" y="1309420"/>
                  </a:lnTo>
                  <a:lnTo>
                    <a:pt x="3112617" y="1320393"/>
                  </a:lnTo>
                  <a:lnTo>
                    <a:pt x="3076041" y="1320393"/>
                  </a:lnTo>
                  <a:lnTo>
                    <a:pt x="3032150" y="1309420"/>
                  </a:lnTo>
                  <a:lnTo>
                    <a:pt x="2991917" y="1287475"/>
                  </a:lnTo>
                  <a:lnTo>
                    <a:pt x="2944368" y="1236268"/>
                  </a:lnTo>
                  <a:lnTo>
                    <a:pt x="2841955" y="1207008"/>
                  </a:lnTo>
                  <a:lnTo>
                    <a:pt x="2644445" y="1174089"/>
                  </a:lnTo>
                  <a:lnTo>
                    <a:pt x="2366467" y="1137513"/>
                  </a:lnTo>
                  <a:lnTo>
                    <a:pt x="2008022" y="1111910"/>
                  </a:lnTo>
                  <a:lnTo>
                    <a:pt x="1781251" y="1100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6D619B9-2134-4C94-9E94-9A08036D0209}"/>
                </a:ext>
              </a:extLst>
            </p:cNvPr>
            <p:cNvSpPr/>
            <p:nvPr/>
          </p:nvSpPr>
          <p:spPr>
            <a:xfrm>
              <a:off x="6986588" y="4252913"/>
              <a:ext cx="290512" cy="971550"/>
            </a:xfrm>
            <a:custGeom>
              <a:avLst/>
              <a:gdLst>
                <a:gd name="connsiteX0" fmla="*/ 254793 w 290512"/>
                <a:gd name="connsiteY0" fmla="*/ 378618 h 971550"/>
                <a:gd name="connsiteX1" fmla="*/ 266700 w 290512"/>
                <a:gd name="connsiteY1" fmla="*/ 590550 h 971550"/>
                <a:gd name="connsiteX2" fmla="*/ 276225 w 290512"/>
                <a:gd name="connsiteY2" fmla="*/ 731043 h 971550"/>
                <a:gd name="connsiteX3" fmla="*/ 290512 w 290512"/>
                <a:gd name="connsiteY3" fmla="*/ 952500 h 971550"/>
                <a:gd name="connsiteX4" fmla="*/ 0 w 290512"/>
                <a:gd name="connsiteY4" fmla="*/ 971550 h 971550"/>
                <a:gd name="connsiteX5" fmla="*/ 19050 w 290512"/>
                <a:gd name="connsiteY5" fmla="*/ 912018 h 971550"/>
                <a:gd name="connsiteX6" fmla="*/ 30956 w 290512"/>
                <a:gd name="connsiteY6" fmla="*/ 876300 h 971550"/>
                <a:gd name="connsiteX7" fmla="*/ 47625 w 290512"/>
                <a:gd name="connsiteY7" fmla="*/ 823912 h 971550"/>
                <a:gd name="connsiteX8" fmla="*/ 69056 w 290512"/>
                <a:gd name="connsiteY8" fmla="*/ 747712 h 971550"/>
                <a:gd name="connsiteX9" fmla="*/ 95250 w 290512"/>
                <a:gd name="connsiteY9" fmla="*/ 611981 h 971550"/>
                <a:gd name="connsiteX10" fmla="*/ 116681 w 290512"/>
                <a:gd name="connsiteY10" fmla="*/ 442912 h 971550"/>
                <a:gd name="connsiteX11" fmla="*/ 135731 w 290512"/>
                <a:gd name="connsiteY11" fmla="*/ 302418 h 971550"/>
                <a:gd name="connsiteX12" fmla="*/ 152400 w 290512"/>
                <a:gd name="connsiteY12" fmla="*/ 157162 h 971550"/>
                <a:gd name="connsiteX13" fmla="*/ 164306 w 290512"/>
                <a:gd name="connsiteY13" fmla="*/ 52387 h 971550"/>
                <a:gd name="connsiteX14" fmla="*/ 169068 w 290512"/>
                <a:gd name="connsiteY14" fmla="*/ 26193 h 971550"/>
                <a:gd name="connsiteX15" fmla="*/ 178593 w 290512"/>
                <a:gd name="connsiteY15" fmla="*/ 7143 h 971550"/>
                <a:gd name="connsiteX16" fmla="*/ 195262 w 290512"/>
                <a:gd name="connsiteY16" fmla="*/ 0 h 971550"/>
                <a:gd name="connsiteX17" fmla="*/ 209550 w 290512"/>
                <a:gd name="connsiteY17" fmla="*/ 4762 h 971550"/>
                <a:gd name="connsiteX18" fmla="*/ 226218 w 290512"/>
                <a:gd name="connsiteY18" fmla="*/ 26193 h 971550"/>
                <a:gd name="connsiteX19" fmla="*/ 240506 w 290512"/>
                <a:gd name="connsiteY19" fmla="*/ 52387 h 971550"/>
                <a:gd name="connsiteX20" fmla="*/ 245268 w 290512"/>
                <a:gd name="connsiteY20" fmla="*/ 123825 h 971550"/>
                <a:gd name="connsiteX21" fmla="*/ 254793 w 290512"/>
                <a:gd name="connsiteY21" fmla="*/ 378618 h 971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90512" h="971550">
                  <a:moveTo>
                    <a:pt x="254793" y="378618"/>
                  </a:moveTo>
                  <a:lnTo>
                    <a:pt x="266700" y="590550"/>
                  </a:lnTo>
                  <a:lnTo>
                    <a:pt x="276225" y="731043"/>
                  </a:lnTo>
                  <a:lnTo>
                    <a:pt x="290512" y="952500"/>
                  </a:lnTo>
                  <a:lnTo>
                    <a:pt x="0" y="971550"/>
                  </a:lnTo>
                  <a:lnTo>
                    <a:pt x="19050" y="912018"/>
                  </a:lnTo>
                  <a:lnTo>
                    <a:pt x="30956" y="876300"/>
                  </a:lnTo>
                  <a:lnTo>
                    <a:pt x="47625" y="823912"/>
                  </a:lnTo>
                  <a:lnTo>
                    <a:pt x="69056" y="747712"/>
                  </a:lnTo>
                  <a:lnTo>
                    <a:pt x="95250" y="611981"/>
                  </a:lnTo>
                  <a:lnTo>
                    <a:pt x="116681" y="442912"/>
                  </a:lnTo>
                  <a:lnTo>
                    <a:pt x="135731" y="302418"/>
                  </a:lnTo>
                  <a:lnTo>
                    <a:pt x="152400" y="157162"/>
                  </a:lnTo>
                  <a:lnTo>
                    <a:pt x="164306" y="52387"/>
                  </a:lnTo>
                  <a:lnTo>
                    <a:pt x="169068" y="26193"/>
                  </a:lnTo>
                  <a:lnTo>
                    <a:pt x="178593" y="7143"/>
                  </a:lnTo>
                  <a:lnTo>
                    <a:pt x="195262" y="0"/>
                  </a:lnTo>
                  <a:lnTo>
                    <a:pt x="209550" y="4762"/>
                  </a:lnTo>
                  <a:lnTo>
                    <a:pt x="226218" y="26193"/>
                  </a:lnTo>
                  <a:lnTo>
                    <a:pt x="240506" y="52387"/>
                  </a:lnTo>
                  <a:lnTo>
                    <a:pt x="245268" y="123825"/>
                  </a:lnTo>
                  <a:lnTo>
                    <a:pt x="254793" y="3786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FC32998B-8EEE-4C6F-B466-720E5A1BDCC1}"/>
              </a:ext>
            </a:extLst>
          </p:cNvPr>
          <p:cNvSpPr/>
          <p:nvPr/>
        </p:nvSpPr>
        <p:spPr>
          <a:xfrm>
            <a:off x="2744788" y="2000250"/>
            <a:ext cx="2279650" cy="541338"/>
          </a:xfrm>
          <a:custGeom>
            <a:avLst/>
            <a:gdLst>
              <a:gd name="connsiteX0" fmla="*/ 1371600 w 2278857"/>
              <a:gd name="connsiteY0" fmla="*/ 140494 h 540544"/>
              <a:gd name="connsiteX1" fmla="*/ 1219200 w 2278857"/>
              <a:gd name="connsiteY1" fmla="*/ 166688 h 540544"/>
              <a:gd name="connsiteX2" fmla="*/ 1035844 w 2278857"/>
              <a:gd name="connsiteY2" fmla="*/ 197644 h 540544"/>
              <a:gd name="connsiteX3" fmla="*/ 921544 w 2278857"/>
              <a:gd name="connsiteY3" fmla="*/ 216694 h 540544"/>
              <a:gd name="connsiteX4" fmla="*/ 859632 w 2278857"/>
              <a:gd name="connsiteY4" fmla="*/ 226219 h 540544"/>
              <a:gd name="connsiteX5" fmla="*/ 681038 w 2278857"/>
              <a:gd name="connsiteY5" fmla="*/ 261938 h 540544"/>
              <a:gd name="connsiteX6" fmla="*/ 578644 w 2278857"/>
              <a:gd name="connsiteY6" fmla="*/ 295275 h 540544"/>
              <a:gd name="connsiteX7" fmla="*/ 540544 w 2278857"/>
              <a:gd name="connsiteY7" fmla="*/ 304800 h 540544"/>
              <a:gd name="connsiteX8" fmla="*/ 500063 w 2278857"/>
              <a:gd name="connsiteY8" fmla="*/ 314325 h 540544"/>
              <a:gd name="connsiteX9" fmla="*/ 442913 w 2278857"/>
              <a:gd name="connsiteY9" fmla="*/ 323850 h 540544"/>
              <a:gd name="connsiteX10" fmla="*/ 385763 w 2278857"/>
              <a:gd name="connsiteY10" fmla="*/ 328613 h 540544"/>
              <a:gd name="connsiteX11" fmla="*/ 316707 w 2278857"/>
              <a:gd name="connsiteY11" fmla="*/ 333375 h 540544"/>
              <a:gd name="connsiteX12" fmla="*/ 261938 w 2278857"/>
              <a:gd name="connsiteY12" fmla="*/ 335756 h 540544"/>
              <a:gd name="connsiteX13" fmla="*/ 216694 w 2278857"/>
              <a:gd name="connsiteY13" fmla="*/ 323850 h 540544"/>
              <a:gd name="connsiteX14" fmla="*/ 176213 w 2278857"/>
              <a:gd name="connsiteY14" fmla="*/ 309563 h 540544"/>
              <a:gd name="connsiteX15" fmla="*/ 145257 w 2278857"/>
              <a:gd name="connsiteY15" fmla="*/ 295275 h 540544"/>
              <a:gd name="connsiteX16" fmla="*/ 114300 w 2278857"/>
              <a:gd name="connsiteY16" fmla="*/ 278606 h 540544"/>
              <a:gd name="connsiteX17" fmla="*/ 69057 w 2278857"/>
              <a:gd name="connsiteY17" fmla="*/ 252413 h 540544"/>
              <a:gd name="connsiteX18" fmla="*/ 42863 w 2278857"/>
              <a:gd name="connsiteY18" fmla="*/ 240506 h 540544"/>
              <a:gd name="connsiteX19" fmla="*/ 19050 w 2278857"/>
              <a:gd name="connsiteY19" fmla="*/ 233363 h 540544"/>
              <a:gd name="connsiteX20" fmla="*/ 7144 w 2278857"/>
              <a:gd name="connsiteY20" fmla="*/ 233363 h 540544"/>
              <a:gd name="connsiteX21" fmla="*/ 0 w 2278857"/>
              <a:gd name="connsiteY21" fmla="*/ 238125 h 540544"/>
              <a:gd name="connsiteX22" fmla="*/ 0 w 2278857"/>
              <a:gd name="connsiteY22" fmla="*/ 252413 h 540544"/>
              <a:gd name="connsiteX23" fmla="*/ 7144 w 2278857"/>
              <a:gd name="connsiteY23" fmla="*/ 278606 h 540544"/>
              <a:gd name="connsiteX24" fmla="*/ 19050 w 2278857"/>
              <a:gd name="connsiteY24" fmla="*/ 300038 h 540544"/>
              <a:gd name="connsiteX25" fmla="*/ 64294 w 2278857"/>
              <a:gd name="connsiteY25" fmla="*/ 347663 h 540544"/>
              <a:gd name="connsiteX26" fmla="*/ 119063 w 2278857"/>
              <a:gd name="connsiteY26" fmla="*/ 402431 h 540544"/>
              <a:gd name="connsiteX27" fmla="*/ 150019 w 2278857"/>
              <a:gd name="connsiteY27" fmla="*/ 428625 h 540544"/>
              <a:gd name="connsiteX28" fmla="*/ 171450 w 2278857"/>
              <a:gd name="connsiteY28" fmla="*/ 445294 h 540544"/>
              <a:gd name="connsiteX29" fmla="*/ 202407 w 2278857"/>
              <a:gd name="connsiteY29" fmla="*/ 469106 h 540544"/>
              <a:gd name="connsiteX30" fmla="*/ 250032 w 2278857"/>
              <a:gd name="connsiteY30" fmla="*/ 497681 h 540544"/>
              <a:gd name="connsiteX31" fmla="*/ 295275 w 2278857"/>
              <a:gd name="connsiteY31" fmla="*/ 516731 h 540544"/>
              <a:gd name="connsiteX32" fmla="*/ 338138 w 2278857"/>
              <a:gd name="connsiteY32" fmla="*/ 531019 h 540544"/>
              <a:gd name="connsiteX33" fmla="*/ 369094 w 2278857"/>
              <a:gd name="connsiteY33" fmla="*/ 535781 h 540544"/>
              <a:gd name="connsiteX34" fmla="*/ 421482 w 2278857"/>
              <a:gd name="connsiteY34" fmla="*/ 540544 h 540544"/>
              <a:gd name="connsiteX35" fmla="*/ 445294 w 2278857"/>
              <a:gd name="connsiteY35" fmla="*/ 533400 h 540544"/>
              <a:gd name="connsiteX36" fmla="*/ 535782 w 2278857"/>
              <a:gd name="connsiteY36" fmla="*/ 500063 h 540544"/>
              <a:gd name="connsiteX37" fmla="*/ 640557 w 2278857"/>
              <a:gd name="connsiteY37" fmla="*/ 466725 h 540544"/>
              <a:gd name="connsiteX38" fmla="*/ 721519 w 2278857"/>
              <a:gd name="connsiteY38" fmla="*/ 442913 h 540544"/>
              <a:gd name="connsiteX39" fmla="*/ 883444 w 2278857"/>
              <a:gd name="connsiteY39" fmla="*/ 383381 h 540544"/>
              <a:gd name="connsiteX40" fmla="*/ 1112044 w 2278857"/>
              <a:gd name="connsiteY40" fmla="*/ 342900 h 540544"/>
              <a:gd name="connsiteX41" fmla="*/ 1357313 w 2278857"/>
              <a:gd name="connsiteY41" fmla="*/ 297656 h 540544"/>
              <a:gd name="connsiteX42" fmla="*/ 1531144 w 2278857"/>
              <a:gd name="connsiteY42" fmla="*/ 264319 h 540544"/>
              <a:gd name="connsiteX43" fmla="*/ 1707357 w 2278857"/>
              <a:gd name="connsiteY43" fmla="*/ 245269 h 540544"/>
              <a:gd name="connsiteX44" fmla="*/ 1807369 w 2278857"/>
              <a:gd name="connsiteY44" fmla="*/ 245269 h 540544"/>
              <a:gd name="connsiteX45" fmla="*/ 1924050 w 2278857"/>
              <a:gd name="connsiteY45" fmla="*/ 250031 h 540544"/>
              <a:gd name="connsiteX46" fmla="*/ 2012157 w 2278857"/>
              <a:gd name="connsiteY46" fmla="*/ 254794 h 540544"/>
              <a:gd name="connsiteX47" fmla="*/ 2100263 w 2278857"/>
              <a:gd name="connsiteY47" fmla="*/ 261938 h 540544"/>
              <a:gd name="connsiteX48" fmla="*/ 2185988 w 2278857"/>
              <a:gd name="connsiteY48" fmla="*/ 266700 h 540544"/>
              <a:gd name="connsiteX49" fmla="*/ 2219325 w 2278857"/>
              <a:gd name="connsiteY49" fmla="*/ 264319 h 540544"/>
              <a:gd name="connsiteX50" fmla="*/ 2245519 w 2278857"/>
              <a:gd name="connsiteY50" fmla="*/ 257175 h 540544"/>
              <a:gd name="connsiteX51" fmla="*/ 2266950 w 2278857"/>
              <a:gd name="connsiteY51" fmla="*/ 247650 h 540544"/>
              <a:gd name="connsiteX52" fmla="*/ 2271713 w 2278857"/>
              <a:gd name="connsiteY52" fmla="*/ 242888 h 540544"/>
              <a:gd name="connsiteX53" fmla="*/ 2278857 w 2278857"/>
              <a:gd name="connsiteY53" fmla="*/ 228600 h 540544"/>
              <a:gd name="connsiteX54" fmla="*/ 2278857 w 2278857"/>
              <a:gd name="connsiteY54" fmla="*/ 219075 h 540544"/>
              <a:gd name="connsiteX55" fmla="*/ 2276475 w 2278857"/>
              <a:gd name="connsiteY55" fmla="*/ 202406 h 540544"/>
              <a:gd name="connsiteX56" fmla="*/ 2269332 w 2278857"/>
              <a:gd name="connsiteY56" fmla="*/ 180975 h 540544"/>
              <a:gd name="connsiteX57" fmla="*/ 2262188 w 2278857"/>
              <a:gd name="connsiteY57" fmla="*/ 161925 h 540544"/>
              <a:gd name="connsiteX58" fmla="*/ 2252663 w 2278857"/>
              <a:gd name="connsiteY58" fmla="*/ 145256 h 540544"/>
              <a:gd name="connsiteX59" fmla="*/ 2243138 w 2278857"/>
              <a:gd name="connsiteY59" fmla="*/ 133350 h 540544"/>
              <a:gd name="connsiteX60" fmla="*/ 2228850 w 2278857"/>
              <a:gd name="connsiteY60" fmla="*/ 119063 h 540544"/>
              <a:gd name="connsiteX61" fmla="*/ 2214563 w 2278857"/>
              <a:gd name="connsiteY61" fmla="*/ 107156 h 540544"/>
              <a:gd name="connsiteX62" fmla="*/ 2169319 w 2278857"/>
              <a:gd name="connsiteY62" fmla="*/ 76200 h 540544"/>
              <a:gd name="connsiteX63" fmla="*/ 2145507 w 2278857"/>
              <a:gd name="connsiteY63" fmla="*/ 64294 h 540544"/>
              <a:gd name="connsiteX64" fmla="*/ 2093119 w 2278857"/>
              <a:gd name="connsiteY64" fmla="*/ 40481 h 540544"/>
              <a:gd name="connsiteX65" fmla="*/ 2026444 w 2278857"/>
              <a:gd name="connsiteY65" fmla="*/ 19050 h 540544"/>
              <a:gd name="connsiteX66" fmla="*/ 1981200 w 2278857"/>
              <a:gd name="connsiteY66" fmla="*/ 7144 h 540544"/>
              <a:gd name="connsiteX67" fmla="*/ 1957388 w 2278857"/>
              <a:gd name="connsiteY67" fmla="*/ 0 h 540544"/>
              <a:gd name="connsiteX68" fmla="*/ 1938338 w 2278857"/>
              <a:gd name="connsiteY68" fmla="*/ 11906 h 540544"/>
              <a:gd name="connsiteX69" fmla="*/ 1907382 w 2278857"/>
              <a:gd name="connsiteY69" fmla="*/ 33338 h 540544"/>
              <a:gd name="connsiteX70" fmla="*/ 1862138 w 2278857"/>
              <a:gd name="connsiteY70" fmla="*/ 50006 h 540544"/>
              <a:gd name="connsiteX71" fmla="*/ 1778794 w 2278857"/>
              <a:gd name="connsiteY71" fmla="*/ 73819 h 540544"/>
              <a:gd name="connsiteX72" fmla="*/ 1509713 w 2278857"/>
              <a:gd name="connsiteY72" fmla="*/ 116681 h 540544"/>
              <a:gd name="connsiteX73" fmla="*/ 1371600 w 2278857"/>
              <a:gd name="connsiteY73" fmla="*/ 140494 h 540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278857" h="540544">
                <a:moveTo>
                  <a:pt x="1371600" y="140494"/>
                </a:moveTo>
                <a:lnTo>
                  <a:pt x="1219200" y="166688"/>
                </a:lnTo>
                <a:lnTo>
                  <a:pt x="1035844" y="197644"/>
                </a:lnTo>
                <a:lnTo>
                  <a:pt x="921544" y="216694"/>
                </a:lnTo>
                <a:lnTo>
                  <a:pt x="859632" y="226219"/>
                </a:lnTo>
                <a:lnTo>
                  <a:pt x="681038" y="261938"/>
                </a:lnTo>
                <a:lnTo>
                  <a:pt x="578644" y="295275"/>
                </a:lnTo>
                <a:lnTo>
                  <a:pt x="540544" y="304800"/>
                </a:lnTo>
                <a:lnTo>
                  <a:pt x="500063" y="314325"/>
                </a:lnTo>
                <a:lnTo>
                  <a:pt x="442913" y="323850"/>
                </a:lnTo>
                <a:lnTo>
                  <a:pt x="385763" y="328613"/>
                </a:lnTo>
                <a:lnTo>
                  <a:pt x="316707" y="333375"/>
                </a:lnTo>
                <a:lnTo>
                  <a:pt x="261938" y="335756"/>
                </a:lnTo>
                <a:lnTo>
                  <a:pt x="216694" y="323850"/>
                </a:lnTo>
                <a:lnTo>
                  <a:pt x="176213" y="309563"/>
                </a:lnTo>
                <a:lnTo>
                  <a:pt x="145257" y="295275"/>
                </a:lnTo>
                <a:lnTo>
                  <a:pt x="114300" y="278606"/>
                </a:lnTo>
                <a:lnTo>
                  <a:pt x="69057" y="252413"/>
                </a:lnTo>
                <a:lnTo>
                  <a:pt x="42863" y="240506"/>
                </a:lnTo>
                <a:lnTo>
                  <a:pt x="19050" y="233363"/>
                </a:lnTo>
                <a:lnTo>
                  <a:pt x="7144" y="233363"/>
                </a:lnTo>
                <a:lnTo>
                  <a:pt x="0" y="238125"/>
                </a:lnTo>
                <a:lnTo>
                  <a:pt x="0" y="252413"/>
                </a:lnTo>
                <a:lnTo>
                  <a:pt x="7144" y="278606"/>
                </a:lnTo>
                <a:lnTo>
                  <a:pt x="19050" y="300038"/>
                </a:lnTo>
                <a:lnTo>
                  <a:pt x="64294" y="347663"/>
                </a:lnTo>
                <a:lnTo>
                  <a:pt x="119063" y="402431"/>
                </a:lnTo>
                <a:lnTo>
                  <a:pt x="150019" y="428625"/>
                </a:lnTo>
                <a:lnTo>
                  <a:pt x="171450" y="445294"/>
                </a:lnTo>
                <a:lnTo>
                  <a:pt x="202407" y="469106"/>
                </a:lnTo>
                <a:lnTo>
                  <a:pt x="250032" y="497681"/>
                </a:lnTo>
                <a:lnTo>
                  <a:pt x="295275" y="516731"/>
                </a:lnTo>
                <a:lnTo>
                  <a:pt x="338138" y="531019"/>
                </a:lnTo>
                <a:lnTo>
                  <a:pt x="369094" y="535781"/>
                </a:lnTo>
                <a:lnTo>
                  <a:pt x="421482" y="540544"/>
                </a:lnTo>
                <a:lnTo>
                  <a:pt x="445294" y="533400"/>
                </a:lnTo>
                <a:lnTo>
                  <a:pt x="535782" y="500063"/>
                </a:lnTo>
                <a:lnTo>
                  <a:pt x="640557" y="466725"/>
                </a:lnTo>
                <a:lnTo>
                  <a:pt x="721519" y="442913"/>
                </a:lnTo>
                <a:lnTo>
                  <a:pt x="883444" y="383381"/>
                </a:lnTo>
                <a:lnTo>
                  <a:pt x="1112044" y="342900"/>
                </a:lnTo>
                <a:lnTo>
                  <a:pt x="1357313" y="297656"/>
                </a:lnTo>
                <a:lnTo>
                  <a:pt x="1531144" y="264319"/>
                </a:lnTo>
                <a:lnTo>
                  <a:pt x="1707357" y="245269"/>
                </a:lnTo>
                <a:lnTo>
                  <a:pt x="1807369" y="245269"/>
                </a:lnTo>
                <a:lnTo>
                  <a:pt x="1924050" y="250031"/>
                </a:lnTo>
                <a:lnTo>
                  <a:pt x="2012157" y="254794"/>
                </a:lnTo>
                <a:lnTo>
                  <a:pt x="2100263" y="261938"/>
                </a:lnTo>
                <a:lnTo>
                  <a:pt x="2185988" y="266700"/>
                </a:lnTo>
                <a:lnTo>
                  <a:pt x="2219325" y="264319"/>
                </a:lnTo>
                <a:lnTo>
                  <a:pt x="2245519" y="257175"/>
                </a:lnTo>
                <a:lnTo>
                  <a:pt x="2266950" y="247650"/>
                </a:lnTo>
                <a:lnTo>
                  <a:pt x="2271713" y="242888"/>
                </a:lnTo>
                <a:lnTo>
                  <a:pt x="2278857" y="228600"/>
                </a:lnTo>
                <a:lnTo>
                  <a:pt x="2278857" y="219075"/>
                </a:lnTo>
                <a:lnTo>
                  <a:pt x="2276475" y="202406"/>
                </a:lnTo>
                <a:lnTo>
                  <a:pt x="2269332" y="180975"/>
                </a:lnTo>
                <a:lnTo>
                  <a:pt x="2262188" y="161925"/>
                </a:lnTo>
                <a:lnTo>
                  <a:pt x="2252663" y="145256"/>
                </a:lnTo>
                <a:lnTo>
                  <a:pt x="2243138" y="133350"/>
                </a:lnTo>
                <a:lnTo>
                  <a:pt x="2228850" y="119063"/>
                </a:lnTo>
                <a:lnTo>
                  <a:pt x="2214563" y="107156"/>
                </a:lnTo>
                <a:lnTo>
                  <a:pt x="2169319" y="76200"/>
                </a:lnTo>
                <a:lnTo>
                  <a:pt x="2145507" y="64294"/>
                </a:lnTo>
                <a:lnTo>
                  <a:pt x="2093119" y="40481"/>
                </a:lnTo>
                <a:lnTo>
                  <a:pt x="2026444" y="19050"/>
                </a:lnTo>
                <a:lnTo>
                  <a:pt x="1981200" y="7144"/>
                </a:lnTo>
                <a:lnTo>
                  <a:pt x="1957388" y="0"/>
                </a:lnTo>
                <a:lnTo>
                  <a:pt x="1938338" y="11906"/>
                </a:lnTo>
                <a:lnTo>
                  <a:pt x="1907382" y="33338"/>
                </a:lnTo>
                <a:lnTo>
                  <a:pt x="1862138" y="50006"/>
                </a:lnTo>
                <a:lnTo>
                  <a:pt x="1778794" y="73819"/>
                </a:lnTo>
                <a:lnTo>
                  <a:pt x="1509713" y="116681"/>
                </a:lnTo>
                <a:lnTo>
                  <a:pt x="1371600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B1924459-0F34-4DAD-AEB2-535E3B81AF61}"/>
              </a:ext>
            </a:extLst>
          </p:cNvPr>
          <p:cNvSpPr/>
          <p:nvPr/>
        </p:nvSpPr>
        <p:spPr>
          <a:xfrm>
            <a:off x="3148013" y="1779588"/>
            <a:ext cx="527050" cy="1049337"/>
          </a:xfrm>
          <a:custGeom>
            <a:avLst/>
            <a:gdLst>
              <a:gd name="connsiteX0" fmla="*/ 516731 w 526256"/>
              <a:gd name="connsiteY0" fmla="*/ 726281 h 1050131"/>
              <a:gd name="connsiteX1" fmla="*/ 507206 w 526256"/>
              <a:gd name="connsiteY1" fmla="*/ 640556 h 1050131"/>
              <a:gd name="connsiteX2" fmla="*/ 502443 w 526256"/>
              <a:gd name="connsiteY2" fmla="*/ 583406 h 1050131"/>
              <a:gd name="connsiteX3" fmla="*/ 473868 w 526256"/>
              <a:gd name="connsiteY3" fmla="*/ 404812 h 1050131"/>
              <a:gd name="connsiteX4" fmla="*/ 464343 w 526256"/>
              <a:gd name="connsiteY4" fmla="*/ 326231 h 1050131"/>
              <a:gd name="connsiteX5" fmla="*/ 457200 w 526256"/>
              <a:gd name="connsiteY5" fmla="*/ 230981 h 1050131"/>
              <a:gd name="connsiteX6" fmla="*/ 461962 w 526256"/>
              <a:gd name="connsiteY6" fmla="*/ 214312 h 1050131"/>
              <a:gd name="connsiteX7" fmla="*/ 469106 w 526256"/>
              <a:gd name="connsiteY7" fmla="*/ 197644 h 1050131"/>
              <a:gd name="connsiteX8" fmla="*/ 478631 w 526256"/>
              <a:gd name="connsiteY8" fmla="*/ 176212 h 1050131"/>
              <a:gd name="connsiteX9" fmla="*/ 485775 w 526256"/>
              <a:gd name="connsiteY9" fmla="*/ 157162 h 1050131"/>
              <a:gd name="connsiteX10" fmla="*/ 485775 w 526256"/>
              <a:gd name="connsiteY10" fmla="*/ 135731 h 1050131"/>
              <a:gd name="connsiteX11" fmla="*/ 485775 w 526256"/>
              <a:gd name="connsiteY11" fmla="*/ 119062 h 1050131"/>
              <a:gd name="connsiteX12" fmla="*/ 481012 w 526256"/>
              <a:gd name="connsiteY12" fmla="*/ 109537 h 1050131"/>
              <a:gd name="connsiteX13" fmla="*/ 471487 w 526256"/>
              <a:gd name="connsiteY13" fmla="*/ 92869 h 1050131"/>
              <a:gd name="connsiteX14" fmla="*/ 454818 w 526256"/>
              <a:gd name="connsiteY14" fmla="*/ 76200 h 1050131"/>
              <a:gd name="connsiteX15" fmla="*/ 445293 w 526256"/>
              <a:gd name="connsiteY15" fmla="*/ 71437 h 1050131"/>
              <a:gd name="connsiteX16" fmla="*/ 426243 w 526256"/>
              <a:gd name="connsiteY16" fmla="*/ 61912 h 1050131"/>
              <a:gd name="connsiteX17" fmla="*/ 361950 w 526256"/>
              <a:gd name="connsiteY17" fmla="*/ 47625 h 1050131"/>
              <a:gd name="connsiteX18" fmla="*/ 283368 w 526256"/>
              <a:gd name="connsiteY18" fmla="*/ 28575 h 1050131"/>
              <a:gd name="connsiteX19" fmla="*/ 219075 w 526256"/>
              <a:gd name="connsiteY19" fmla="*/ 14287 h 1050131"/>
              <a:gd name="connsiteX20" fmla="*/ 171450 w 526256"/>
              <a:gd name="connsiteY20" fmla="*/ 7144 h 1050131"/>
              <a:gd name="connsiteX21" fmla="*/ 114300 w 526256"/>
              <a:gd name="connsiteY21" fmla="*/ 0 h 1050131"/>
              <a:gd name="connsiteX22" fmla="*/ 71437 w 526256"/>
              <a:gd name="connsiteY22" fmla="*/ 0 h 1050131"/>
              <a:gd name="connsiteX23" fmla="*/ 42862 w 526256"/>
              <a:gd name="connsiteY23" fmla="*/ 2381 h 1050131"/>
              <a:gd name="connsiteX24" fmla="*/ 9525 w 526256"/>
              <a:gd name="connsiteY24" fmla="*/ 16669 h 1050131"/>
              <a:gd name="connsiteX25" fmla="*/ 0 w 526256"/>
              <a:gd name="connsiteY25" fmla="*/ 26194 h 1050131"/>
              <a:gd name="connsiteX26" fmla="*/ 0 w 526256"/>
              <a:gd name="connsiteY26" fmla="*/ 38100 h 1050131"/>
              <a:gd name="connsiteX27" fmla="*/ 11906 w 526256"/>
              <a:gd name="connsiteY27" fmla="*/ 52387 h 1050131"/>
              <a:gd name="connsiteX28" fmla="*/ 38100 w 526256"/>
              <a:gd name="connsiteY28" fmla="*/ 66675 h 1050131"/>
              <a:gd name="connsiteX29" fmla="*/ 88106 w 526256"/>
              <a:gd name="connsiteY29" fmla="*/ 92869 h 1050131"/>
              <a:gd name="connsiteX30" fmla="*/ 119062 w 526256"/>
              <a:gd name="connsiteY30" fmla="*/ 114300 h 1050131"/>
              <a:gd name="connsiteX31" fmla="*/ 150018 w 526256"/>
              <a:gd name="connsiteY31" fmla="*/ 138112 h 1050131"/>
              <a:gd name="connsiteX32" fmla="*/ 176212 w 526256"/>
              <a:gd name="connsiteY32" fmla="*/ 164306 h 1050131"/>
              <a:gd name="connsiteX33" fmla="*/ 200025 w 526256"/>
              <a:gd name="connsiteY33" fmla="*/ 195262 h 1050131"/>
              <a:gd name="connsiteX34" fmla="*/ 216693 w 526256"/>
              <a:gd name="connsiteY34" fmla="*/ 228600 h 1050131"/>
              <a:gd name="connsiteX35" fmla="*/ 228600 w 526256"/>
              <a:gd name="connsiteY35" fmla="*/ 266700 h 1050131"/>
              <a:gd name="connsiteX36" fmla="*/ 238125 w 526256"/>
              <a:gd name="connsiteY36" fmla="*/ 307181 h 1050131"/>
              <a:gd name="connsiteX37" fmla="*/ 247650 w 526256"/>
              <a:gd name="connsiteY37" fmla="*/ 357187 h 1050131"/>
              <a:gd name="connsiteX38" fmla="*/ 252412 w 526256"/>
              <a:gd name="connsiteY38" fmla="*/ 402431 h 1050131"/>
              <a:gd name="connsiteX39" fmla="*/ 259556 w 526256"/>
              <a:gd name="connsiteY39" fmla="*/ 511969 h 1050131"/>
              <a:gd name="connsiteX40" fmla="*/ 297656 w 526256"/>
              <a:gd name="connsiteY40" fmla="*/ 647700 h 1050131"/>
              <a:gd name="connsiteX41" fmla="*/ 316706 w 526256"/>
              <a:gd name="connsiteY41" fmla="*/ 778669 h 1050131"/>
              <a:gd name="connsiteX42" fmla="*/ 335756 w 526256"/>
              <a:gd name="connsiteY42" fmla="*/ 892969 h 1050131"/>
              <a:gd name="connsiteX43" fmla="*/ 359568 w 526256"/>
              <a:gd name="connsiteY43" fmla="*/ 983456 h 1050131"/>
              <a:gd name="connsiteX44" fmla="*/ 373856 w 526256"/>
              <a:gd name="connsiteY44" fmla="*/ 1012031 h 1050131"/>
              <a:gd name="connsiteX45" fmla="*/ 388143 w 526256"/>
              <a:gd name="connsiteY45" fmla="*/ 1031081 h 1050131"/>
              <a:gd name="connsiteX46" fmla="*/ 407193 w 526256"/>
              <a:gd name="connsiteY46" fmla="*/ 1045369 h 1050131"/>
              <a:gd name="connsiteX47" fmla="*/ 423862 w 526256"/>
              <a:gd name="connsiteY47" fmla="*/ 1050131 h 1050131"/>
              <a:gd name="connsiteX48" fmla="*/ 447675 w 526256"/>
              <a:gd name="connsiteY48" fmla="*/ 1050131 h 1050131"/>
              <a:gd name="connsiteX49" fmla="*/ 481012 w 526256"/>
              <a:gd name="connsiteY49" fmla="*/ 1042987 h 1050131"/>
              <a:gd name="connsiteX50" fmla="*/ 495300 w 526256"/>
              <a:gd name="connsiteY50" fmla="*/ 1033462 h 1050131"/>
              <a:gd name="connsiteX51" fmla="*/ 504825 w 526256"/>
              <a:gd name="connsiteY51" fmla="*/ 1016794 h 1050131"/>
              <a:gd name="connsiteX52" fmla="*/ 511968 w 526256"/>
              <a:gd name="connsiteY52" fmla="*/ 997744 h 1050131"/>
              <a:gd name="connsiteX53" fmla="*/ 523875 w 526256"/>
              <a:gd name="connsiteY53" fmla="*/ 959644 h 1050131"/>
              <a:gd name="connsiteX54" fmla="*/ 526256 w 526256"/>
              <a:gd name="connsiteY54" fmla="*/ 921544 h 1050131"/>
              <a:gd name="connsiteX55" fmla="*/ 526256 w 526256"/>
              <a:gd name="connsiteY55" fmla="*/ 871537 h 1050131"/>
              <a:gd name="connsiteX56" fmla="*/ 516731 w 526256"/>
              <a:gd name="connsiteY56" fmla="*/ 726281 h 105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526256" h="1050131">
                <a:moveTo>
                  <a:pt x="516731" y="726281"/>
                </a:moveTo>
                <a:lnTo>
                  <a:pt x="507206" y="640556"/>
                </a:lnTo>
                <a:lnTo>
                  <a:pt x="502443" y="583406"/>
                </a:lnTo>
                <a:lnTo>
                  <a:pt x="473868" y="404812"/>
                </a:lnTo>
                <a:lnTo>
                  <a:pt x="464343" y="326231"/>
                </a:lnTo>
                <a:lnTo>
                  <a:pt x="457200" y="230981"/>
                </a:lnTo>
                <a:lnTo>
                  <a:pt x="461962" y="214312"/>
                </a:lnTo>
                <a:lnTo>
                  <a:pt x="469106" y="197644"/>
                </a:lnTo>
                <a:lnTo>
                  <a:pt x="478631" y="176212"/>
                </a:lnTo>
                <a:lnTo>
                  <a:pt x="485775" y="157162"/>
                </a:lnTo>
                <a:lnTo>
                  <a:pt x="485775" y="135731"/>
                </a:lnTo>
                <a:lnTo>
                  <a:pt x="485775" y="119062"/>
                </a:lnTo>
                <a:lnTo>
                  <a:pt x="481012" y="109537"/>
                </a:lnTo>
                <a:lnTo>
                  <a:pt x="471487" y="92869"/>
                </a:lnTo>
                <a:lnTo>
                  <a:pt x="454818" y="76200"/>
                </a:lnTo>
                <a:lnTo>
                  <a:pt x="445293" y="71437"/>
                </a:lnTo>
                <a:lnTo>
                  <a:pt x="426243" y="61912"/>
                </a:lnTo>
                <a:lnTo>
                  <a:pt x="361950" y="47625"/>
                </a:lnTo>
                <a:lnTo>
                  <a:pt x="283368" y="28575"/>
                </a:lnTo>
                <a:lnTo>
                  <a:pt x="219075" y="14287"/>
                </a:lnTo>
                <a:lnTo>
                  <a:pt x="171450" y="7144"/>
                </a:lnTo>
                <a:lnTo>
                  <a:pt x="114300" y="0"/>
                </a:lnTo>
                <a:lnTo>
                  <a:pt x="71437" y="0"/>
                </a:lnTo>
                <a:lnTo>
                  <a:pt x="42862" y="2381"/>
                </a:lnTo>
                <a:lnTo>
                  <a:pt x="9525" y="16669"/>
                </a:lnTo>
                <a:lnTo>
                  <a:pt x="0" y="26194"/>
                </a:lnTo>
                <a:lnTo>
                  <a:pt x="0" y="38100"/>
                </a:lnTo>
                <a:lnTo>
                  <a:pt x="11906" y="52387"/>
                </a:lnTo>
                <a:lnTo>
                  <a:pt x="38100" y="66675"/>
                </a:lnTo>
                <a:lnTo>
                  <a:pt x="88106" y="92869"/>
                </a:lnTo>
                <a:lnTo>
                  <a:pt x="119062" y="114300"/>
                </a:lnTo>
                <a:lnTo>
                  <a:pt x="150018" y="138112"/>
                </a:lnTo>
                <a:lnTo>
                  <a:pt x="176212" y="164306"/>
                </a:lnTo>
                <a:lnTo>
                  <a:pt x="200025" y="195262"/>
                </a:lnTo>
                <a:lnTo>
                  <a:pt x="216693" y="228600"/>
                </a:lnTo>
                <a:lnTo>
                  <a:pt x="228600" y="266700"/>
                </a:lnTo>
                <a:lnTo>
                  <a:pt x="238125" y="307181"/>
                </a:lnTo>
                <a:lnTo>
                  <a:pt x="247650" y="357187"/>
                </a:lnTo>
                <a:lnTo>
                  <a:pt x="252412" y="402431"/>
                </a:lnTo>
                <a:lnTo>
                  <a:pt x="259556" y="511969"/>
                </a:lnTo>
                <a:lnTo>
                  <a:pt x="297656" y="647700"/>
                </a:lnTo>
                <a:lnTo>
                  <a:pt x="316706" y="778669"/>
                </a:lnTo>
                <a:lnTo>
                  <a:pt x="335756" y="892969"/>
                </a:lnTo>
                <a:lnTo>
                  <a:pt x="359568" y="983456"/>
                </a:lnTo>
                <a:lnTo>
                  <a:pt x="373856" y="1012031"/>
                </a:lnTo>
                <a:lnTo>
                  <a:pt x="388143" y="1031081"/>
                </a:lnTo>
                <a:lnTo>
                  <a:pt x="407193" y="1045369"/>
                </a:lnTo>
                <a:lnTo>
                  <a:pt x="423862" y="1050131"/>
                </a:lnTo>
                <a:lnTo>
                  <a:pt x="447675" y="1050131"/>
                </a:lnTo>
                <a:lnTo>
                  <a:pt x="481012" y="1042987"/>
                </a:lnTo>
                <a:lnTo>
                  <a:pt x="495300" y="1033462"/>
                </a:lnTo>
                <a:lnTo>
                  <a:pt x="504825" y="1016794"/>
                </a:lnTo>
                <a:lnTo>
                  <a:pt x="511968" y="997744"/>
                </a:lnTo>
                <a:lnTo>
                  <a:pt x="523875" y="959644"/>
                </a:lnTo>
                <a:lnTo>
                  <a:pt x="526256" y="921544"/>
                </a:lnTo>
                <a:lnTo>
                  <a:pt x="526256" y="871537"/>
                </a:lnTo>
                <a:cubicBezTo>
                  <a:pt x="525462" y="831850"/>
                  <a:pt x="524669" y="792162"/>
                  <a:pt x="516731" y="726281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272FD365-D335-48C7-A1BC-7C14F89253A0}"/>
              </a:ext>
            </a:extLst>
          </p:cNvPr>
          <p:cNvSpPr/>
          <p:nvPr/>
        </p:nvSpPr>
        <p:spPr>
          <a:xfrm>
            <a:off x="4110038" y="1598613"/>
            <a:ext cx="504825" cy="1139825"/>
          </a:xfrm>
          <a:custGeom>
            <a:avLst/>
            <a:gdLst>
              <a:gd name="connsiteX0" fmla="*/ 107156 w 504825"/>
              <a:gd name="connsiteY0" fmla="*/ 833437 h 1140619"/>
              <a:gd name="connsiteX1" fmla="*/ 130968 w 504825"/>
              <a:gd name="connsiteY1" fmla="*/ 726281 h 1140619"/>
              <a:gd name="connsiteX2" fmla="*/ 142875 w 504825"/>
              <a:gd name="connsiteY2" fmla="*/ 661987 h 1140619"/>
              <a:gd name="connsiteX3" fmla="*/ 176212 w 504825"/>
              <a:gd name="connsiteY3" fmla="*/ 454819 h 1140619"/>
              <a:gd name="connsiteX4" fmla="*/ 180975 w 504825"/>
              <a:gd name="connsiteY4" fmla="*/ 414337 h 1140619"/>
              <a:gd name="connsiteX5" fmla="*/ 183356 w 504825"/>
              <a:gd name="connsiteY5" fmla="*/ 381000 h 1140619"/>
              <a:gd name="connsiteX6" fmla="*/ 185737 w 504825"/>
              <a:gd name="connsiteY6" fmla="*/ 350044 h 1140619"/>
              <a:gd name="connsiteX7" fmla="*/ 188118 w 504825"/>
              <a:gd name="connsiteY7" fmla="*/ 283369 h 1140619"/>
              <a:gd name="connsiteX8" fmla="*/ 188118 w 504825"/>
              <a:gd name="connsiteY8" fmla="*/ 259556 h 1140619"/>
              <a:gd name="connsiteX9" fmla="*/ 185737 w 504825"/>
              <a:gd name="connsiteY9" fmla="*/ 242887 h 1140619"/>
              <a:gd name="connsiteX10" fmla="*/ 180975 w 504825"/>
              <a:gd name="connsiteY10" fmla="*/ 214312 h 1140619"/>
              <a:gd name="connsiteX11" fmla="*/ 176212 w 504825"/>
              <a:gd name="connsiteY11" fmla="*/ 202406 h 1140619"/>
              <a:gd name="connsiteX12" fmla="*/ 171450 w 504825"/>
              <a:gd name="connsiteY12" fmla="*/ 192881 h 1140619"/>
              <a:gd name="connsiteX13" fmla="*/ 164306 w 504825"/>
              <a:gd name="connsiteY13" fmla="*/ 178594 h 1140619"/>
              <a:gd name="connsiteX14" fmla="*/ 157162 w 504825"/>
              <a:gd name="connsiteY14" fmla="*/ 166687 h 1140619"/>
              <a:gd name="connsiteX15" fmla="*/ 142875 w 504825"/>
              <a:gd name="connsiteY15" fmla="*/ 152400 h 1140619"/>
              <a:gd name="connsiteX16" fmla="*/ 121443 w 504825"/>
              <a:gd name="connsiteY16" fmla="*/ 130969 h 1140619"/>
              <a:gd name="connsiteX17" fmla="*/ 92868 w 504825"/>
              <a:gd name="connsiteY17" fmla="*/ 109537 h 1140619"/>
              <a:gd name="connsiteX18" fmla="*/ 61912 w 504825"/>
              <a:gd name="connsiteY18" fmla="*/ 88106 h 1140619"/>
              <a:gd name="connsiteX19" fmla="*/ 21431 w 504825"/>
              <a:gd name="connsiteY19" fmla="*/ 61912 h 1140619"/>
              <a:gd name="connsiteX20" fmla="*/ 7143 w 504825"/>
              <a:gd name="connsiteY20" fmla="*/ 47625 h 1140619"/>
              <a:gd name="connsiteX21" fmla="*/ 0 w 504825"/>
              <a:gd name="connsiteY21" fmla="*/ 35719 h 1140619"/>
              <a:gd name="connsiteX22" fmla="*/ 0 w 504825"/>
              <a:gd name="connsiteY22" fmla="*/ 23812 h 1140619"/>
              <a:gd name="connsiteX23" fmla="*/ 4762 w 504825"/>
              <a:gd name="connsiteY23" fmla="*/ 16669 h 1140619"/>
              <a:gd name="connsiteX24" fmla="*/ 14287 w 504825"/>
              <a:gd name="connsiteY24" fmla="*/ 9525 h 1140619"/>
              <a:gd name="connsiteX25" fmla="*/ 35718 w 504825"/>
              <a:gd name="connsiteY25" fmla="*/ 2381 h 1140619"/>
              <a:gd name="connsiteX26" fmla="*/ 59531 w 504825"/>
              <a:gd name="connsiteY26" fmla="*/ 0 h 1140619"/>
              <a:gd name="connsiteX27" fmla="*/ 133350 w 504825"/>
              <a:gd name="connsiteY27" fmla="*/ 7144 h 1140619"/>
              <a:gd name="connsiteX28" fmla="*/ 202406 w 504825"/>
              <a:gd name="connsiteY28" fmla="*/ 21431 h 1140619"/>
              <a:gd name="connsiteX29" fmla="*/ 259556 w 504825"/>
              <a:gd name="connsiteY29" fmla="*/ 42862 h 1140619"/>
              <a:gd name="connsiteX30" fmla="*/ 309562 w 504825"/>
              <a:gd name="connsiteY30" fmla="*/ 66675 h 1140619"/>
              <a:gd name="connsiteX31" fmla="*/ 352425 w 504825"/>
              <a:gd name="connsiteY31" fmla="*/ 90487 h 1140619"/>
              <a:gd name="connsiteX32" fmla="*/ 388143 w 504825"/>
              <a:gd name="connsiteY32" fmla="*/ 116681 h 1140619"/>
              <a:gd name="connsiteX33" fmla="*/ 438150 w 504825"/>
              <a:gd name="connsiteY33" fmla="*/ 157162 h 1140619"/>
              <a:gd name="connsiteX34" fmla="*/ 483393 w 504825"/>
              <a:gd name="connsiteY34" fmla="*/ 204787 h 1140619"/>
              <a:gd name="connsiteX35" fmla="*/ 495300 w 504825"/>
              <a:gd name="connsiteY35" fmla="*/ 219075 h 1140619"/>
              <a:gd name="connsiteX36" fmla="*/ 500062 w 504825"/>
              <a:gd name="connsiteY36" fmla="*/ 226219 h 1140619"/>
              <a:gd name="connsiteX37" fmla="*/ 502443 w 504825"/>
              <a:gd name="connsiteY37" fmla="*/ 235744 h 1140619"/>
              <a:gd name="connsiteX38" fmla="*/ 504825 w 504825"/>
              <a:gd name="connsiteY38" fmla="*/ 247650 h 1140619"/>
              <a:gd name="connsiteX39" fmla="*/ 500062 w 504825"/>
              <a:gd name="connsiteY39" fmla="*/ 261937 h 1140619"/>
              <a:gd name="connsiteX40" fmla="*/ 488156 w 504825"/>
              <a:gd name="connsiteY40" fmla="*/ 276225 h 1140619"/>
              <a:gd name="connsiteX41" fmla="*/ 473868 w 504825"/>
              <a:gd name="connsiteY41" fmla="*/ 292894 h 1140619"/>
              <a:gd name="connsiteX42" fmla="*/ 459581 w 504825"/>
              <a:gd name="connsiteY42" fmla="*/ 319087 h 1140619"/>
              <a:gd name="connsiteX43" fmla="*/ 447675 w 504825"/>
              <a:gd name="connsiteY43" fmla="*/ 352425 h 1140619"/>
              <a:gd name="connsiteX44" fmla="*/ 440531 w 504825"/>
              <a:gd name="connsiteY44" fmla="*/ 392906 h 1140619"/>
              <a:gd name="connsiteX45" fmla="*/ 438150 w 504825"/>
              <a:gd name="connsiteY45" fmla="*/ 440531 h 1140619"/>
              <a:gd name="connsiteX46" fmla="*/ 435768 w 504825"/>
              <a:gd name="connsiteY46" fmla="*/ 483394 h 1140619"/>
              <a:gd name="connsiteX47" fmla="*/ 326231 w 504825"/>
              <a:gd name="connsiteY47" fmla="*/ 745331 h 1140619"/>
              <a:gd name="connsiteX48" fmla="*/ 226218 w 504825"/>
              <a:gd name="connsiteY48" fmla="*/ 988219 h 1140619"/>
              <a:gd name="connsiteX49" fmla="*/ 183356 w 504825"/>
              <a:gd name="connsiteY49" fmla="*/ 1085850 h 1140619"/>
              <a:gd name="connsiteX50" fmla="*/ 166687 w 504825"/>
              <a:gd name="connsiteY50" fmla="*/ 1109662 h 1140619"/>
              <a:gd name="connsiteX51" fmla="*/ 145256 w 504825"/>
              <a:gd name="connsiteY51" fmla="*/ 1128712 h 1140619"/>
              <a:gd name="connsiteX52" fmla="*/ 130968 w 504825"/>
              <a:gd name="connsiteY52" fmla="*/ 1138237 h 1140619"/>
              <a:gd name="connsiteX53" fmla="*/ 119062 w 504825"/>
              <a:gd name="connsiteY53" fmla="*/ 1140619 h 1140619"/>
              <a:gd name="connsiteX54" fmla="*/ 104775 w 504825"/>
              <a:gd name="connsiteY54" fmla="*/ 1140619 h 1140619"/>
              <a:gd name="connsiteX55" fmla="*/ 78581 w 504825"/>
              <a:gd name="connsiteY55" fmla="*/ 1133475 h 1140619"/>
              <a:gd name="connsiteX56" fmla="*/ 61912 w 504825"/>
              <a:gd name="connsiteY56" fmla="*/ 1119187 h 1140619"/>
              <a:gd name="connsiteX57" fmla="*/ 54768 w 504825"/>
              <a:gd name="connsiteY57" fmla="*/ 1104900 h 1140619"/>
              <a:gd name="connsiteX58" fmla="*/ 50006 w 504825"/>
              <a:gd name="connsiteY58" fmla="*/ 1092994 h 1140619"/>
              <a:gd name="connsiteX59" fmla="*/ 50006 w 504825"/>
              <a:gd name="connsiteY59" fmla="*/ 1071562 h 1140619"/>
              <a:gd name="connsiteX60" fmla="*/ 57150 w 504825"/>
              <a:gd name="connsiteY60" fmla="*/ 1035844 h 1140619"/>
              <a:gd name="connsiteX61" fmla="*/ 107156 w 504825"/>
              <a:gd name="connsiteY61" fmla="*/ 833437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504825" h="1140619">
                <a:moveTo>
                  <a:pt x="107156" y="833437"/>
                </a:moveTo>
                <a:lnTo>
                  <a:pt x="130968" y="726281"/>
                </a:lnTo>
                <a:lnTo>
                  <a:pt x="142875" y="661987"/>
                </a:lnTo>
                <a:lnTo>
                  <a:pt x="176212" y="454819"/>
                </a:lnTo>
                <a:lnTo>
                  <a:pt x="180975" y="414337"/>
                </a:lnTo>
                <a:lnTo>
                  <a:pt x="183356" y="381000"/>
                </a:lnTo>
                <a:lnTo>
                  <a:pt x="185737" y="350044"/>
                </a:lnTo>
                <a:cubicBezTo>
                  <a:pt x="186531" y="327819"/>
                  <a:pt x="187324" y="305594"/>
                  <a:pt x="188118" y="283369"/>
                </a:cubicBezTo>
                <a:lnTo>
                  <a:pt x="188118" y="259556"/>
                </a:lnTo>
                <a:lnTo>
                  <a:pt x="185737" y="242887"/>
                </a:lnTo>
                <a:lnTo>
                  <a:pt x="180975" y="214312"/>
                </a:lnTo>
                <a:lnTo>
                  <a:pt x="176212" y="202406"/>
                </a:lnTo>
                <a:lnTo>
                  <a:pt x="171450" y="192881"/>
                </a:lnTo>
                <a:lnTo>
                  <a:pt x="164306" y="178594"/>
                </a:lnTo>
                <a:lnTo>
                  <a:pt x="157162" y="166687"/>
                </a:lnTo>
                <a:lnTo>
                  <a:pt x="142875" y="152400"/>
                </a:lnTo>
                <a:lnTo>
                  <a:pt x="121443" y="130969"/>
                </a:lnTo>
                <a:lnTo>
                  <a:pt x="92868" y="109537"/>
                </a:lnTo>
                <a:lnTo>
                  <a:pt x="61912" y="88106"/>
                </a:lnTo>
                <a:lnTo>
                  <a:pt x="21431" y="61912"/>
                </a:lnTo>
                <a:lnTo>
                  <a:pt x="7143" y="47625"/>
                </a:lnTo>
                <a:lnTo>
                  <a:pt x="0" y="35719"/>
                </a:lnTo>
                <a:lnTo>
                  <a:pt x="0" y="23812"/>
                </a:lnTo>
                <a:lnTo>
                  <a:pt x="4762" y="16669"/>
                </a:lnTo>
                <a:lnTo>
                  <a:pt x="14287" y="9525"/>
                </a:lnTo>
                <a:lnTo>
                  <a:pt x="35718" y="2381"/>
                </a:lnTo>
                <a:lnTo>
                  <a:pt x="59531" y="0"/>
                </a:lnTo>
                <a:lnTo>
                  <a:pt x="133350" y="7144"/>
                </a:lnTo>
                <a:lnTo>
                  <a:pt x="202406" y="21431"/>
                </a:lnTo>
                <a:lnTo>
                  <a:pt x="259556" y="42862"/>
                </a:lnTo>
                <a:lnTo>
                  <a:pt x="309562" y="66675"/>
                </a:lnTo>
                <a:lnTo>
                  <a:pt x="352425" y="90487"/>
                </a:lnTo>
                <a:lnTo>
                  <a:pt x="388143" y="116681"/>
                </a:lnTo>
                <a:lnTo>
                  <a:pt x="438150" y="157162"/>
                </a:lnTo>
                <a:lnTo>
                  <a:pt x="483393" y="204787"/>
                </a:lnTo>
                <a:lnTo>
                  <a:pt x="495300" y="219075"/>
                </a:lnTo>
                <a:lnTo>
                  <a:pt x="500062" y="226219"/>
                </a:lnTo>
                <a:lnTo>
                  <a:pt x="502443" y="235744"/>
                </a:lnTo>
                <a:lnTo>
                  <a:pt x="504825" y="247650"/>
                </a:lnTo>
                <a:lnTo>
                  <a:pt x="500062" y="261937"/>
                </a:lnTo>
                <a:lnTo>
                  <a:pt x="488156" y="276225"/>
                </a:lnTo>
                <a:lnTo>
                  <a:pt x="473868" y="292894"/>
                </a:lnTo>
                <a:lnTo>
                  <a:pt x="459581" y="319087"/>
                </a:lnTo>
                <a:lnTo>
                  <a:pt x="447675" y="352425"/>
                </a:lnTo>
                <a:lnTo>
                  <a:pt x="440531" y="392906"/>
                </a:lnTo>
                <a:lnTo>
                  <a:pt x="438150" y="440531"/>
                </a:lnTo>
                <a:lnTo>
                  <a:pt x="435768" y="483394"/>
                </a:lnTo>
                <a:lnTo>
                  <a:pt x="326231" y="745331"/>
                </a:lnTo>
                <a:lnTo>
                  <a:pt x="226218" y="988219"/>
                </a:lnTo>
                <a:lnTo>
                  <a:pt x="183356" y="1085850"/>
                </a:lnTo>
                <a:lnTo>
                  <a:pt x="166687" y="1109662"/>
                </a:lnTo>
                <a:lnTo>
                  <a:pt x="145256" y="1128712"/>
                </a:lnTo>
                <a:lnTo>
                  <a:pt x="130968" y="1138237"/>
                </a:lnTo>
                <a:lnTo>
                  <a:pt x="119062" y="1140619"/>
                </a:lnTo>
                <a:lnTo>
                  <a:pt x="104775" y="1140619"/>
                </a:lnTo>
                <a:lnTo>
                  <a:pt x="78581" y="1133475"/>
                </a:lnTo>
                <a:lnTo>
                  <a:pt x="61912" y="1119187"/>
                </a:lnTo>
                <a:lnTo>
                  <a:pt x="54768" y="1104900"/>
                </a:lnTo>
                <a:lnTo>
                  <a:pt x="50006" y="1092994"/>
                </a:lnTo>
                <a:lnTo>
                  <a:pt x="50006" y="1071562"/>
                </a:lnTo>
                <a:lnTo>
                  <a:pt x="57150" y="1035844"/>
                </a:lnTo>
                <a:lnTo>
                  <a:pt x="107156" y="8334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8860A62D-78B6-47C4-8EE9-27F43CF02A29}"/>
              </a:ext>
            </a:extLst>
          </p:cNvPr>
          <p:cNvSpPr/>
          <p:nvPr/>
        </p:nvSpPr>
        <p:spPr>
          <a:xfrm>
            <a:off x="2903538" y="3001963"/>
            <a:ext cx="501650" cy="930275"/>
          </a:xfrm>
          <a:custGeom>
            <a:avLst/>
            <a:gdLst>
              <a:gd name="connsiteX0" fmla="*/ 383381 w 502444"/>
              <a:gd name="connsiteY0" fmla="*/ 271463 h 928688"/>
              <a:gd name="connsiteX1" fmla="*/ 423862 w 502444"/>
              <a:gd name="connsiteY1" fmla="*/ 476250 h 928688"/>
              <a:gd name="connsiteX2" fmla="*/ 464344 w 502444"/>
              <a:gd name="connsiteY2" fmla="*/ 676275 h 928688"/>
              <a:gd name="connsiteX3" fmla="*/ 502444 w 502444"/>
              <a:gd name="connsiteY3" fmla="*/ 783432 h 928688"/>
              <a:gd name="connsiteX4" fmla="*/ 502444 w 502444"/>
              <a:gd name="connsiteY4" fmla="*/ 819150 h 928688"/>
              <a:gd name="connsiteX5" fmla="*/ 497681 w 502444"/>
              <a:gd name="connsiteY5" fmla="*/ 854869 h 928688"/>
              <a:gd name="connsiteX6" fmla="*/ 490537 w 502444"/>
              <a:gd name="connsiteY6" fmla="*/ 890588 h 928688"/>
              <a:gd name="connsiteX7" fmla="*/ 481012 w 502444"/>
              <a:gd name="connsiteY7" fmla="*/ 909638 h 928688"/>
              <a:gd name="connsiteX8" fmla="*/ 464344 w 502444"/>
              <a:gd name="connsiteY8" fmla="*/ 926307 h 928688"/>
              <a:gd name="connsiteX9" fmla="*/ 447675 w 502444"/>
              <a:gd name="connsiteY9" fmla="*/ 928688 h 928688"/>
              <a:gd name="connsiteX10" fmla="*/ 438150 w 502444"/>
              <a:gd name="connsiteY10" fmla="*/ 928688 h 928688"/>
              <a:gd name="connsiteX11" fmla="*/ 414337 w 502444"/>
              <a:gd name="connsiteY11" fmla="*/ 919163 h 928688"/>
              <a:gd name="connsiteX12" fmla="*/ 400050 w 502444"/>
              <a:gd name="connsiteY12" fmla="*/ 907257 h 928688"/>
              <a:gd name="connsiteX13" fmla="*/ 383381 w 502444"/>
              <a:gd name="connsiteY13" fmla="*/ 890588 h 928688"/>
              <a:gd name="connsiteX14" fmla="*/ 369094 w 502444"/>
              <a:gd name="connsiteY14" fmla="*/ 876300 h 928688"/>
              <a:gd name="connsiteX15" fmla="*/ 352425 w 502444"/>
              <a:gd name="connsiteY15" fmla="*/ 854869 h 928688"/>
              <a:gd name="connsiteX16" fmla="*/ 326231 w 502444"/>
              <a:gd name="connsiteY16" fmla="*/ 816769 h 928688"/>
              <a:gd name="connsiteX17" fmla="*/ 314325 w 502444"/>
              <a:gd name="connsiteY17" fmla="*/ 792957 h 928688"/>
              <a:gd name="connsiteX18" fmla="*/ 297656 w 502444"/>
              <a:gd name="connsiteY18" fmla="*/ 759619 h 928688"/>
              <a:gd name="connsiteX19" fmla="*/ 285750 w 502444"/>
              <a:gd name="connsiteY19" fmla="*/ 726282 h 928688"/>
              <a:gd name="connsiteX20" fmla="*/ 273844 w 502444"/>
              <a:gd name="connsiteY20" fmla="*/ 685800 h 928688"/>
              <a:gd name="connsiteX21" fmla="*/ 264319 w 502444"/>
              <a:gd name="connsiteY21" fmla="*/ 638175 h 928688"/>
              <a:gd name="connsiteX22" fmla="*/ 257175 w 502444"/>
              <a:gd name="connsiteY22" fmla="*/ 588169 h 928688"/>
              <a:gd name="connsiteX23" fmla="*/ 250031 w 502444"/>
              <a:gd name="connsiteY23" fmla="*/ 531019 h 928688"/>
              <a:gd name="connsiteX24" fmla="*/ 238125 w 502444"/>
              <a:gd name="connsiteY24" fmla="*/ 476250 h 928688"/>
              <a:gd name="connsiteX25" fmla="*/ 226219 w 502444"/>
              <a:gd name="connsiteY25" fmla="*/ 423863 h 928688"/>
              <a:gd name="connsiteX26" fmla="*/ 209550 w 502444"/>
              <a:gd name="connsiteY26" fmla="*/ 373857 h 928688"/>
              <a:gd name="connsiteX27" fmla="*/ 197644 w 502444"/>
              <a:gd name="connsiteY27" fmla="*/ 333375 h 928688"/>
              <a:gd name="connsiteX28" fmla="*/ 173831 w 502444"/>
              <a:gd name="connsiteY28" fmla="*/ 278607 h 928688"/>
              <a:gd name="connsiteX29" fmla="*/ 152400 w 502444"/>
              <a:gd name="connsiteY29" fmla="*/ 228600 h 928688"/>
              <a:gd name="connsiteX30" fmla="*/ 123825 w 502444"/>
              <a:gd name="connsiteY30" fmla="*/ 176213 h 928688"/>
              <a:gd name="connsiteX31" fmla="*/ 97631 w 502444"/>
              <a:gd name="connsiteY31" fmla="*/ 142875 h 928688"/>
              <a:gd name="connsiteX32" fmla="*/ 78581 w 502444"/>
              <a:gd name="connsiteY32" fmla="*/ 119063 h 928688"/>
              <a:gd name="connsiteX33" fmla="*/ 57150 w 502444"/>
              <a:gd name="connsiteY33" fmla="*/ 92869 h 928688"/>
              <a:gd name="connsiteX34" fmla="*/ 33337 w 502444"/>
              <a:gd name="connsiteY34" fmla="*/ 69057 h 928688"/>
              <a:gd name="connsiteX35" fmla="*/ 14287 w 502444"/>
              <a:gd name="connsiteY35" fmla="*/ 47625 h 928688"/>
              <a:gd name="connsiteX36" fmla="*/ 4762 w 502444"/>
              <a:gd name="connsiteY36" fmla="*/ 30957 h 928688"/>
              <a:gd name="connsiteX37" fmla="*/ 0 w 502444"/>
              <a:gd name="connsiteY37" fmla="*/ 14288 h 928688"/>
              <a:gd name="connsiteX38" fmla="*/ 7144 w 502444"/>
              <a:gd name="connsiteY38" fmla="*/ 2382 h 928688"/>
              <a:gd name="connsiteX39" fmla="*/ 19050 w 502444"/>
              <a:gd name="connsiteY39" fmla="*/ 0 h 928688"/>
              <a:gd name="connsiteX40" fmla="*/ 61912 w 502444"/>
              <a:gd name="connsiteY40" fmla="*/ 2382 h 928688"/>
              <a:gd name="connsiteX41" fmla="*/ 128587 w 502444"/>
              <a:gd name="connsiteY41" fmla="*/ 4763 h 928688"/>
              <a:gd name="connsiteX42" fmla="*/ 195262 w 502444"/>
              <a:gd name="connsiteY42" fmla="*/ 19050 h 928688"/>
              <a:gd name="connsiteX43" fmla="*/ 273844 w 502444"/>
              <a:gd name="connsiteY43" fmla="*/ 40482 h 928688"/>
              <a:gd name="connsiteX44" fmla="*/ 350044 w 502444"/>
              <a:gd name="connsiteY44" fmla="*/ 69057 h 928688"/>
              <a:gd name="connsiteX45" fmla="*/ 364331 w 502444"/>
              <a:gd name="connsiteY45" fmla="*/ 180975 h 928688"/>
              <a:gd name="connsiteX46" fmla="*/ 383381 w 502444"/>
              <a:gd name="connsiteY46" fmla="*/ 271463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02444" h="928688">
                <a:moveTo>
                  <a:pt x="383381" y="271463"/>
                </a:moveTo>
                <a:lnTo>
                  <a:pt x="423862" y="476250"/>
                </a:lnTo>
                <a:lnTo>
                  <a:pt x="464344" y="676275"/>
                </a:lnTo>
                <a:lnTo>
                  <a:pt x="502444" y="783432"/>
                </a:lnTo>
                <a:lnTo>
                  <a:pt x="502444" y="819150"/>
                </a:lnTo>
                <a:lnTo>
                  <a:pt x="497681" y="854869"/>
                </a:lnTo>
                <a:lnTo>
                  <a:pt x="490537" y="890588"/>
                </a:lnTo>
                <a:lnTo>
                  <a:pt x="481012" y="909638"/>
                </a:lnTo>
                <a:lnTo>
                  <a:pt x="464344" y="926307"/>
                </a:lnTo>
                <a:lnTo>
                  <a:pt x="447675" y="928688"/>
                </a:lnTo>
                <a:lnTo>
                  <a:pt x="438150" y="928688"/>
                </a:lnTo>
                <a:lnTo>
                  <a:pt x="414337" y="919163"/>
                </a:lnTo>
                <a:lnTo>
                  <a:pt x="400050" y="907257"/>
                </a:lnTo>
                <a:lnTo>
                  <a:pt x="383381" y="890588"/>
                </a:lnTo>
                <a:lnTo>
                  <a:pt x="369094" y="876300"/>
                </a:lnTo>
                <a:lnTo>
                  <a:pt x="352425" y="854869"/>
                </a:lnTo>
                <a:lnTo>
                  <a:pt x="326231" y="816769"/>
                </a:lnTo>
                <a:lnTo>
                  <a:pt x="314325" y="792957"/>
                </a:lnTo>
                <a:lnTo>
                  <a:pt x="297656" y="759619"/>
                </a:lnTo>
                <a:lnTo>
                  <a:pt x="285750" y="726282"/>
                </a:lnTo>
                <a:lnTo>
                  <a:pt x="273844" y="685800"/>
                </a:lnTo>
                <a:lnTo>
                  <a:pt x="264319" y="638175"/>
                </a:lnTo>
                <a:lnTo>
                  <a:pt x="257175" y="588169"/>
                </a:lnTo>
                <a:lnTo>
                  <a:pt x="250031" y="531019"/>
                </a:lnTo>
                <a:lnTo>
                  <a:pt x="238125" y="476250"/>
                </a:lnTo>
                <a:lnTo>
                  <a:pt x="226219" y="423863"/>
                </a:lnTo>
                <a:lnTo>
                  <a:pt x="209550" y="373857"/>
                </a:lnTo>
                <a:lnTo>
                  <a:pt x="197644" y="333375"/>
                </a:lnTo>
                <a:lnTo>
                  <a:pt x="173831" y="278607"/>
                </a:lnTo>
                <a:lnTo>
                  <a:pt x="152400" y="228600"/>
                </a:lnTo>
                <a:lnTo>
                  <a:pt x="123825" y="176213"/>
                </a:lnTo>
                <a:lnTo>
                  <a:pt x="97631" y="142875"/>
                </a:lnTo>
                <a:lnTo>
                  <a:pt x="78581" y="119063"/>
                </a:lnTo>
                <a:lnTo>
                  <a:pt x="57150" y="92869"/>
                </a:lnTo>
                <a:lnTo>
                  <a:pt x="33337" y="69057"/>
                </a:lnTo>
                <a:lnTo>
                  <a:pt x="14287" y="47625"/>
                </a:lnTo>
                <a:lnTo>
                  <a:pt x="4762" y="30957"/>
                </a:lnTo>
                <a:lnTo>
                  <a:pt x="0" y="14288"/>
                </a:lnTo>
                <a:lnTo>
                  <a:pt x="7144" y="2382"/>
                </a:lnTo>
                <a:lnTo>
                  <a:pt x="19050" y="0"/>
                </a:lnTo>
                <a:lnTo>
                  <a:pt x="61912" y="2382"/>
                </a:lnTo>
                <a:lnTo>
                  <a:pt x="128587" y="4763"/>
                </a:lnTo>
                <a:lnTo>
                  <a:pt x="195262" y="19050"/>
                </a:lnTo>
                <a:lnTo>
                  <a:pt x="273844" y="40482"/>
                </a:lnTo>
                <a:lnTo>
                  <a:pt x="350044" y="69057"/>
                </a:lnTo>
                <a:lnTo>
                  <a:pt x="364331" y="180975"/>
                </a:lnTo>
                <a:lnTo>
                  <a:pt x="383381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FEE41083-A7A8-41F5-9949-B40114E012B1}"/>
              </a:ext>
            </a:extLst>
          </p:cNvPr>
          <p:cNvSpPr/>
          <p:nvPr/>
        </p:nvSpPr>
        <p:spPr>
          <a:xfrm>
            <a:off x="3195638" y="2849563"/>
            <a:ext cx="1752600" cy="806450"/>
          </a:xfrm>
          <a:custGeom>
            <a:avLst/>
            <a:gdLst>
              <a:gd name="connsiteX0" fmla="*/ 1197768 w 1752600"/>
              <a:gd name="connsiteY0" fmla="*/ 219075 h 804863"/>
              <a:gd name="connsiteX1" fmla="*/ 1078706 w 1752600"/>
              <a:gd name="connsiteY1" fmla="*/ 228600 h 804863"/>
              <a:gd name="connsiteX2" fmla="*/ 992981 w 1752600"/>
              <a:gd name="connsiteY2" fmla="*/ 235744 h 804863"/>
              <a:gd name="connsiteX3" fmla="*/ 895350 w 1752600"/>
              <a:gd name="connsiteY3" fmla="*/ 242888 h 804863"/>
              <a:gd name="connsiteX4" fmla="*/ 626268 w 1752600"/>
              <a:gd name="connsiteY4" fmla="*/ 261938 h 804863"/>
              <a:gd name="connsiteX5" fmla="*/ 454818 w 1752600"/>
              <a:gd name="connsiteY5" fmla="*/ 290513 h 804863"/>
              <a:gd name="connsiteX6" fmla="*/ 264318 w 1752600"/>
              <a:gd name="connsiteY6" fmla="*/ 323850 h 804863"/>
              <a:gd name="connsiteX7" fmla="*/ 23812 w 1752600"/>
              <a:gd name="connsiteY7" fmla="*/ 364332 h 804863"/>
              <a:gd name="connsiteX8" fmla="*/ 0 w 1752600"/>
              <a:gd name="connsiteY8" fmla="*/ 228600 h 804863"/>
              <a:gd name="connsiteX9" fmla="*/ 130968 w 1752600"/>
              <a:gd name="connsiteY9" fmla="*/ 209550 h 804863"/>
              <a:gd name="connsiteX10" fmla="*/ 333375 w 1752600"/>
              <a:gd name="connsiteY10" fmla="*/ 176213 h 804863"/>
              <a:gd name="connsiteX11" fmla="*/ 461962 w 1752600"/>
              <a:gd name="connsiteY11" fmla="*/ 157163 h 804863"/>
              <a:gd name="connsiteX12" fmla="*/ 654843 w 1752600"/>
              <a:gd name="connsiteY12" fmla="*/ 128588 h 804863"/>
              <a:gd name="connsiteX13" fmla="*/ 869156 w 1752600"/>
              <a:gd name="connsiteY13" fmla="*/ 102394 h 804863"/>
              <a:gd name="connsiteX14" fmla="*/ 1090612 w 1752600"/>
              <a:gd name="connsiteY14" fmla="*/ 80963 h 804863"/>
              <a:gd name="connsiteX15" fmla="*/ 1278731 w 1752600"/>
              <a:gd name="connsiteY15" fmla="*/ 66675 h 804863"/>
              <a:gd name="connsiteX16" fmla="*/ 1333500 w 1752600"/>
              <a:gd name="connsiteY16" fmla="*/ 54769 h 804863"/>
              <a:gd name="connsiteX17" fmla="*/ 1447800 w 1752600"/>
              <a:gd name="connsiteY17" fmla="*/ 19050 h 804863"/>
              <a:gd name="connsiteX18" fmla="*/ 1500187 w 1752600"/>
              <a:gd name="connsiteY18" fmla="*/ 0 h 804863"/>
              <a:gd name="connsiteX19" fmla="*/ 1507331 w 1752600"/>
              <a:gd name="connsiteY19" fmla="*/ 0 h 804863"/>
              <a:gd name="connsiteX20" fmla="*/ 1533525 w 1752600"/>
              <a:gd name="connsiteY20" fmla="*/ 9525 h 804863"/>
              <a:gd name="connsiteX21" fmla="*/ 1571625 w 1752600"/>
              <a:gd name="connsiteY21" fmla="*/ 28575 h 804863"/>
              <a:gd name="connsiteX22" fmla="*/ 1628775 w 1752600"/>
              <a:gd name="connsiteY22" fmla="*/ 61913 h 804863"/>
              <a:gd name="connsiteX23" fmla="*/ 1666875 w 1752600"/>
              <a:gd name="connsiteY23" fmla="*/ 90488 h 804863"/>
              <a:gd name="connsiteX24" fmla="*/ 1697831 w 1752600"/>
              <a:gd name="connsiteY24" fmla="*/ 119063 h 804863"/>
              <a:gd name="connsiteX25" fmla="*/ 1728787 w 1752600"/>
              <a:gd name="connsiteY25" fmla="*/ 150019 h 804863"/>
              <a:gd name="connsiteX26" fmla="*/ 1752600 w 1752600"/>
              <a:gd name="connsiteY26" fmla="*/ 178594 h 804863"/>
              <a:gd name="connsiteX27" fmla="*/ 1707356 w 1752600"/>
              <a:gd name="connsiteY27" fmla="*/ 352425 h 804863"/>
              <a:gd name="connsiteX28" fmla="*/ 1683543 w 1752600"/>
              <a:gd name="connsiteY28" fmla="*/ 407194 h 804863"/>
              <a:gd name="connsiteX29" fmla="*/ 1654968 w 1752600"/>
              <a:gd name="connsiteY29" fmla="*/ 473869 h 804863"/>
              <a:gd name="connsiteX30" fmla="*/ 1621631 w 1752600"/>
              <a:gd name="connsiteY30" fmla="*/ 569119 h 804863"/>
              <a:gd name="connsiteX31" fmla="*/ 1607343 w 1752600"/>
              <a:gd name="connsiteY31" fmla="*/ 616744 h 804863"/>
              <a:gd name="connsiteX32" fmla="*/ 1595437 w 1752600"/>
              <a:gd name="connsiteY32" fmla="*/ 661988 h 804863"/>
              <a:gd name="connsiteX33" fmla="*/ 1581150 w 1752600"/>
              <a:gd name="connsiteY33" fmla="*/ 707232 h 804863"/>
              <a:gd name="connsiteX34" fmla="*/ 1559718 w 1752600"/>
              <a:gd name="connsiteY34" fmla="*/ 750094 h 804863"/>
              <a:gd name="connsiteX35" fmla="*/ 1540668 w 1752600"/>
              <a:gd name="connsiteY35" fmla="*/ 771525 h 804863"/>
              <a:gd name="connsiteX36" fmla="*/ 1509712 w 1752600"/>
              <a:gd name="connsiteY36" fmla="*/ 795338 h 804863"/>
              <a:gd name="connsiteX37" fmla="*/ 1483518 w 1752600"/>
              <a:gd name="connsiteY37" fmla="*/ 802482 h 804863"/>
              <a:gd name="connsiteX38" fmla="*/ 1459706 w 1752600"/>
              <a:gd name="connsiteY38" fmla="*/ 804863 h 804863"/>
              <a:gd name="connsiteX39" fmla="*/ 1443037 w 1752600"/>
              <a:gd name="connsiteY39" fmla="*/ 804863 h 804863"/>
              <a:gd name="connsiteX40" fmla="*/ 1416843 w 1752600"/>
              <a:gd name="connsiteY40" fmla="*/ 795338 h 804863"/>
              <a:gd name="connsiteX41" fmla="*/ 1390650 w 1752600"/>
              <a:gd name="connsiteY41" fmla="*/ 776288 h 804863"/>
              <a:gd name="connsiteX42" fmla="*/ 1359693 w 1752600"/>
              <a:gd name="connsiteY42" fmla="*/ 747713 h 804863"/>
              <a:gd name="connsiteX43" fmla="*/ 1388268 w 1752600"/>
              <a:gd name="connsiteY43" fmla="*/ 626269 h 804863"/>
              <a:gd name="connsiteX44" fmla="*/ 1404937 w 1752600"/>
              <a:gd name="connsiteY44" fmla="*/ 514350 h 804863"/>
              <a:gd name="connsiteX45" fmla="*/ 1421606 w 1752600"/>
              <a:gd name="connsiteY45" fmla="*/ 385763 h 804863"/>
              <a:gd name="connsiteX46" fmla="*/ 1438275 w 1752600"/>
              <a:gd name="connsiteY46" fmla="*/ 269082 h 804863"/>
              <a:gd name="connsiteX47" fmla="*/ 1438275 w 1752600"/>
              <a:gd name="connsiteY47" fmla="*/ 252413 h 804863"/>
              <a:gd name="connsiteX48" fmla="*/ 1435893 w 1752600"/>
              <a:gd name="connsiteY48" fmla="*/ 235744 h 804863"/>
              <a:gd name="connsiteX49" fmla="*/ 1428750 w 1752600"/>
              <a:gd name="connsiteY49" fmla="*/ 226219 h 804863"/>
              <a:gd name="connsiteX50" fmla="*/ 1419225 w 1752600"/>
              <a:gd name="connsiteY50" fmla="*/ 216694 h 804863"/>
              <a:gd name="connsiteX51" fmla="*/ 1397793 w 1752600"/>
              <a:gd name="connsiteY51" fmla="*/ 204788 h 804863"/>
              <a:gd name="connsiteX52" fmla="*/ 1362075 w 1752600"/>
              <a:gd name="connsiteY52" fmla="*/ 200025 h 804863"/>
              <a:gd name="connsiteX53" fmla="*/ 1273968 w 1752600"/>
              <a:gd name="connsiteY53" fmla="*/ 211932 h 804863"/>
              <a:gd name="connsiteX54" fmla="*/ 1197768 w 1752600"/>
              <a:gd name="connsiteY54" fmla="*/ 219075 h 804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752600" h="804863">
                <a:moveTo>
                  <a:pt x="1197768" y="219075"/>
                </a:moveTo>
                <a:lnTo>
                  <a:pt x="1078706" y="228600"/>
                </a:lnTo>
                <a:lnTo>
                  <a:pt x="992981" y="235744"/>
                </a:lnTo>
                <a:lnTo>
                  <a:pt x="895350" y="242888"/>
                </a:lnTo>
                <a:lnTo>
                  <a:pt x="626268" y="261938"/>
                </a:lnTo>
                <a:lnTo>
                  <a:pt x="454818" y="290513"/>
                </a:lnTo>
                <a:lnTo>
                  <a:pt x="264318" y="323850"/>
                </a:lnTo>
                <a:lnTo>
                  <a:pt x="23812" y="364332"/>
                </a:lnTo>
                <a:lnTo>
                  <a:pt x="0" y="228600"/>
                </a:lnTo>
                <a:lnTo>
                  <a:pt x="130968" y="209550"/>
                </a:lnTo>
                <a:lnTo>
                  <a:pt x="333375" y="176213"/>
                </a:lnTo>
                <a:lnTo>
                  <a:pt x="461962" y="157163"/>
                </a:lnTo>
                <a:lnTo>
                  <a:pt x="654843" y="128588"/>
                </a:lnTo>
                <a:lnTo>
                  <a:pt x="869156" y="102394"/>
                </a:lnTo>
                <a:lnTo>
                  <a:pt x="1090612" y="80963"/>
                </a:lnTo>
                <a:lnTo>
                  <a:pt x="1278731" y="66675"/>
                </a:lnTo>
                <a:lnTo>
                  <a:pt x="1333500" y="54769"/>
                </a:lnTo>
                <a:lnTo>
                  <a:pt x="1447800" y="19050"/>
                </a:lnTo>
                <a:lnTo>
                  <a:pt x="1500187" y="0"/>
                </a:lnTo>
                <a:lnTo>
                  <a:pt x="1507331" y="0"/>
                </a:lnTo>
                <a:lnTo>
                  <a:pt x="1533525" y="9525"/>
                </a:lnTo>
                <a:lnTo>
                  <a:pt x="1571625" y="28575"/>
                </a:lnTo>
                <a:lnTo>
                  <a:pt x="1628775" y="61913"/>
                </a:lnTo>
                <a:lnTo>
                  <a:pt x="1666875" y="90488"/>
                </a:lnTo>
                <a:lnTo>
                  <a:pt x="1697831" y="119063"/>
                </a:lnTo>
                <a:lnTo>
                  <a:pt x="1728787" y="150019"/>
                </a:lnTo>
                <a:lnTo>
                  <a:pt x="1752600" y="178594"/>
                </a:lnTo>
                <a:lnTo>
                  <a:pt x="1707356" y="352425"/>
                </a:lnTo>
                <a:lnTo>
                  <a:pt x="1683543" y="407194"/>
                </a:lnTo>
                <a:lnTo>
                  <a:pt x="1654968" y="473869"/>
                </a:lnTo>
                <a:lnTo>
                  <a:pt x="1621631" y="569119"/>
                </a:lnTo>
                <a:lnTo>
                  <a:pt x="1607343" y="616744"/>
                </a:lnTo>
                <a:lnTo>
                  <a:pt x="1595437" y="661988"/>
                </a:lnTo>
                <a:lnTo>
                  <a:pt x="1581150" y="707232"/>
                </a:lnTo>
                <a:lnTo>
                  <a:pt x="1559718" y="750094"/>
                </a:lnTo>
                <a:lnTo>
                  <a:pt x="1540668" y="771525"/>
                </a:lnTo>
                <a:lnTo>
                  <a:pt x="1509712" y="795338"/>
                </a:lnTo>
                <a:lnTo>
                  <a:pt x="1483518" y="802482"/>
                </a:lnTo>
                <a:lnTo>
                  <a:pt x="1459706" y="804863"/>
                </a:lnTo>
                <a:lnTo>
                  <a:pt x="1443037" y="804863"/>
                </a:lnTo>
                <a:lnTo>
                  <a:pt x="1416843" y="795338"/>
                </a:lnTo>
                <a:lnTo>
                  <a:pt x="1390650" y="776288"/>
                </a:lnTo>
                <a:lnTo>
                  <a:pt x="1359693" y="747713"/>
                </a:lnTo>
                <a:lnTo>
                  <a:pt x="1388268" y="626269"/>
                </a:lnTo>
                <a:lnTo>
                  <a:pt x="1404937" y="514350"/>
                </a:lnTo>
                <a:lnTo>
                  <a:pt x="1421606" y="385763"/>
                </a:lnTo>
                <a:lnTo>
                  <a:pt x="1438275" y="269082"/>
                </a:lnTo>
                <a:lnTo>
                  <a:pt x="1438275" y="252413"/>
                </a:lnTo>
                <a:lnTo>
                  <a:pt x="1435893" y="235744"/>
                </a:lnTo>
                <a:lnTo>
                  <a:pt x="1428750" y="226219"/>
                </a:lnTo>
                <a:lnTo>
                  <a:pt x="1419225" y="216694"/>
                </a:lnTo>
                <a:lnTo>
                  <a:pt x="1397793" y="204788"/>
                </a:lnTo>
                <a:lnTo>
                  <a:pt x="1362075" y="200025"/>
                </a:lnTo>
                <a:lnTo>
                  <a:pt x="1273968" y="211932"/>
                </a:lnTo>
                <a:lnTo>
                  <a:pt x="1197768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679E6A44-CAE9-482B-A150-9DEB183D1F85}"/>
              </a:ext>
            </a:extLst>
          </p:cNvPr>
          <p:cNvSpPr/>
          <p:nvPr/>
        </p:nvSpPr>
        <p:spPr>
          <a:xfrm>
            <a:off x="3313113" y="3452813"/>
            <a:ext cx="1335087" cy="347662"/>
          </a:xfrm>
          <a:custGeom>
            <a:avLst/>
            <a:gdLst>
              <a:gd name="connsiteX0" fmla="*/ 461962 w 1335881"/>
              <a:gd name="connsiteY0" fmla="*/ 104775 h 347662"/>
              <a:gd name="connsiteX1" fmla="*/ 350044 w 1335881"/>
              <a:gd name="connsiteY1" fmla="*/ 130968 h 347662"/>
              <a:gd name="connsiteX2" fmla="*/ 216694 w 1335881"/>
              <a:gd name="connsiteY2" fmla="*/ 161925 h 347662"/>
              <a:gd name="connsiteX3" fmla="*/ 97631 w 1335881"/>
              <a:gd name="connsiteY3" fmla="*/ 188118 h 347662"/>
              <a:gd name="connsiteX4" fmla="*/ 0 w 1335881"/>
              <a:gd name="connsiteY4" fmla="*/ 214312 h 347662"/>
              <a:gd name="connsiteX5" fmla="*/ 45244 w 1335881"/>
              <a:gd name="connsiteY5" fmla="*/ 347662 h 347662"/>
              <a:gd name="connsiteX6" fmla="*/ 200025 w 1335881"/>
              <a:gd name="connsiteY6" fmla="*/ 302418 h 347662"/>
              <a:gd name="connsiteX7" fmla="*/ 321469 w 1335881"/>
              <a:gd name="connsiteY7" fmla="*/ 271462 h 347662"/>
              <a:gd name="connsiteX8" fmla="*/ 440531 w 1335881"/>
              <a:gd name="connsiteY8" fmla="*/ 242887 h 347662"/>
              <a:gd name="connsiteX9" fmla="*/ 561975 w 1335881"/>
              <a:gd name="connsiteY9" fmla="*/ 216693 h 347662"/>
              <a:gd name="connsiteX10" fmla="*/ 800100 w 1335881"/>
              <a:gd name="connsiteY10" fmla="*/ 171450 h 347662"/>
              <a:gd name="connsiteX11" fmla="*/ 909637 w 1335881"/>
              <a:gd name="connsiteY11" fmla="*/ 154781 h 347662"/>
              <a:gd name="connsiteX12" fmla="*/ 1004887 w 1335881"/>
              <a:gd name="connsiteY12" fmla="*/ 142875 h 347662"/>
              <a:gd name="connsiteX13" fmla="*/ 1097756 w 1335881"/>
              <a:gd name="connsiteY13" fmla="*/ 135731 h 347662"/>
              <a:gd name="connsiteX14" fmla="*/ 1171575 w 1335881"/>
              <a:gd name="connsiteY14" fmla="*/ 133350 h 347662"/>
              <a:gd name="connsiteX15" fmla="*/ 1221581 w 1335881"/>
              <a:gd name="connsiteY15" fmla="*/ 133350 h 347662"/>
              <a:gd name="connsiteX16" fmla="*/ 1233487 w 1335881"/>
              <a:gd name="connsiteY16" fmla="*/ 135731 h 347662"/>
              <a:gd name="connsiteX17" fmla="*/ 1250156 w 1335881"/>
              <a:gd name="connsiteY17" fmla="*/ 152400 h 347662"/>
              <a:gd name="connsiteX18" fmla="*/ 1285875 w 1335881"/>
              <a:gd name="connsiteY18" fmla="*/ 180975 h 347662"/>
              <a:gd name="connsiteX19" fmla="*/ 1319212 w 1335881"/>
              <a:gd name="connsiteY19" fmla="*/ 197643 h 347662"/>
              <a:gd name="connsiteX20" fmla="*/ 1335881 w 1335881"/>
              <a:gd name="connsiteY20" fmla="*/ 4762 h 347662"/>
              <a:gd name="connsiteX21" fmla="*/ 1247775 w 1335881"/>
              <a:gd name="connsiteY21" fmla="*/ 0 h 347662"/>
              <a:gd name="connsiteX22" fmla="*/ 1147762 w 1335881"/>
              <a:gd name="connsiteY22" fmla="*/ 2381 h 347662"/>
              <a:gd name="connsiteX23" fmla="*/ 1062037 w 1335881"/>
              <a:gd name="connsiteY23" fmla="*/ 7143 h 347662"/>
              <a:gd name="connsiteX24" fmla="*/ 964406 w 1335881"/>
              <a:gd name="connsiteY24" fmla="*/ 16668 h 347662"/>
              <a:gd name="connsiteX25" fmla="*/ 869156 w 1335881"/>
              <a:gd name="connsiteY25" fmla="*/ 28575 h 347662"/>
              <a:gd name="connsiteX26" fmla="*/ 723900 w 1335881"/>
              <a:gd name="connsiteY26" fmla="*/ 52387 h 347662"/>
              <a:gd name="connsiteX27" fmla="*/ 461962 w 1335881"/>
              <a:gd name="connsiteY27" fmla="*/ 104775 h 347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335881" h="347662">
                <a:moveTo>
                  <a:pt x="461962" y="104775"/>
                </a:moveTo>
                <a:lnTo>
                  <a:pt x="350044" y="130968"/>
                </a:lnTo>
                <a:lnTo>
                  <a:pt x="216694" y="161925"/>
                </a:lnTo>
                <a:lnTo>
                  <a:pt x="97631" y="188118"/>
                </a:lnTo>
                <a:lnTo>
                  <a:pt x="0" y="214312"/>
                </a:lnTo>
                <a:lnTo>
                  <a:pt x="45244" y="347662"/>
                </a:lnTo>
                <a:lnTo>
                  <a:pt x="200025" y="302418"/>
                </a:lnTo>
                <a:lnTo>
                  <a:pt x="321469" y="271462"/>
                </a:lnTo>
                <a:lnTo>
                  <a:pt x="440531" y="242887"/>
                </a:lnTo>
                <a:lnTo>
                  <a:pt x="561975" y="216693"/>
                </a:lnTo>
                <a:lnTo>
                  <a:pt x="800100" y="171450"/>
                </a:lnTo>
                <a:lnTo>
                  <a:pt x="909637" y="154781"/>
                </a:lnTo>
                <a:lnTo>
                  <a:pt x="1004887" y="142875"/>
                </a:lnTo>
                <a:lnTo>
                  <a:pt x="1097756" y="135731"/>
                </a:lnTo>
                <a:lnTo>
                  <a:pt x="1171575" y="133350"/>
                </a:lnTo>
                <a:lnTo>
                  <a:pt x="1221581" y="133350"/>
                </a:lnTo>
                <a:lnTo>
                  <a:pt x="1233487" y="135731"/>
                </a:lnTo>
                <a:lnTo>
                  <a:pt x="1250156" y="152400"/>
                </a:lnTo>
                <a:lnTo>
                  <a:pt x="1285875" y="180975"/>
                </a:lnTo>
                <a:lnTo>
                  <a:pt x="1319212" y="197643"/>
                </a:lnTo>
                <a:lnTo>
                  <a:pt x="1335881" y="4762"/>
                </a:lnTo>
                <a:lnTo>
                  <a:pt x="1247775" y="0"/>
                </a:lnTo>
                <a:lnTo>
                  <a:pt x="1147762" y="2381"/>
                </a:lnTo>
                <a:lnTo>
                  <a:pt x="1062037" y="7143"/>
                </a:lnTo>
                <a:lnTo>
                  <a:pt x="964406" y="16668"/>
                </a:lnTo>
                <a:lnTo>
                  <a:pt x="869156" y="28575"/>
                </a:lnTo>
                <a:lnTo>
                  <a:pt x="723900" y="52387"/>
                </a:lnTo>
                <a:lnTo>
                  <a:pt x="461962" y="1047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35B89033-3D37-4DC5-A2B7-C24F6BF6B2AF}"/>
              </a:ext>
            </a:extLst>
          </p:cNvPr>
          <p:cNvSpPr/>
          <p:nvPr/>
        </p:nvSpPr>
        <p:spPr>
          <a:xfrm>
            <a:off x="2982913" y="4010025"/>
            <a:ext cx="1768475" cy="481013"/>
          </a:xfrm>
          <a:custGeom>
            <a:avLst/>
            <a:gdLst>
              <a:gd name="connsiteX0" fmla="*/ 1466850 w 1766888"/>
              <a:gd name="connsiteY0" fmla="*/ 219075 h 481013"/>
              <a:gd name="connsiteX1" fmla="*/ 1359694 w 1766888"/>
              <a:gd name="connsiteY1" fmla="*/ 233363 h 481013"/>
              <a:gd name="connsiteX2" fmla="*/ 1200150 w 1766888"/>
              <a:gd name="connsiteY2" fmla="*/ 259556 h 481013"/>
              <a:gd name="connsiteX3" fmla="*/ 1100138 w 1766888"/>
              <a:gd name="connsiteY3" fmla="*/ 276225 h 481013"/>
              <a:gd name="connsiteX4" fmla="*/ 1031082 w 1766888"/>
              <a:gd name="connsiteY4" fmla="*/ 292894 h 481013"/>
              <a:gd name="connsiteX5" fmla="*/ 838200 w 1766888"/>
              <a:gd name="connsiteY5" fmla="*/ 328613 h 481013"/>
              <a:gd name="connsiteX6" fmla="*/ 678657 w 1766888"/>
              <a:gd name="connsiteY6" fmla="*/ 376238 h 481013"/>
              <a:gd name="connsiteX7" fmla="*/ 490538 w 1766888"/>
              <a:gd name="connsiteY7" fmla="*/ 431006 h 481013"/>
              <a:gd name="connsiteX8" fmla="*/ 392907 w 1766888"/>
              <a:gd name="connsiteY8" fmla="*/ 457200 h 481013"/>
              <a:gd name="connsiteX9" fmla="*/ 361950 w 1766888"/>
              <a:gd name="connsiteY9" fmla="*/ 466725 h 481013"/>
              <a:gd name="connsiteX10" fmla="*/ 326232 w 1766888"/>
              <a:gd name="connsiteY10" fmla="*/ 478631 h 481013"/>
              <a:gd name="connsiteX11" fmla="*/ 307182 w 1766888"/>
              <a:gd name="connsiteY11" fmla="*/ 481013 h 481013"/>
              <a:gd name="connsiteX12" fmla="*/ 288132 w 1766888"/>
              <a:gd name="connsiteY12" fmla="*/ 478631 h 481013"/>
              <a:gd name="connsiteX13" fmla="*/ 266700 w 1766888"/>
              <a:gd name="connsiteY13" fmla="*/ 476250 h 481013"/>
              <a:gd name="connsiteX14" fmla="*/ 247650 w 1766888"/>
              <a:gd name="connsiteY14" fmla="*/ 469106 h 481013"/>
              <a:gd name="connsiteX15" fmla="*/ 216694 w 1766888"/>
              <a:gd name="connsiteY15" fmla="*/ 452438 h 481013"/>
              <a:gd name="connsiteX16" fmla="*/ 173832 w 1766888"/>
              <a:gd name="connsiteY16" fmla="*/ 426244 h 481013"/>
              <a:gd name="connsiteX17" fmla="*/ 140494 w 1766888"/>
              <a:gd name="connsiteY17" fmla="*/ 397669 h 481013"/>
              <a:gd name="connsiteX18" fmla="*/ 107157 w 1766888"/>
              <a:gd name="connsiteY18" fmla="*/ 366713 h 481013"/>
              <a:gd name="connsiteX19" fmla="*/ 71438 w 1766888"/>
              <a:gd name="connsiteY19" fmla="*/ 330994 h 481013"/>
              <a:gd name="connsiteX20" fmla="*/ 28575 w 1766888"/>
              <a:gd name="connsiteY20" fmla="*/ 280988 h 481013"/>
              <a:gd name="connsiteX21" fmla="*/ 11907 w 1766888"/>
              <a:gd name="connsiteY21" fmla="*/ 257175 h 481013"/>
              <a:gd name="connsiteX22" fmla="*/ 2382 w 1766888"/>
              <a:gd name="connsiteY22" fmla="*/ 233363 h 481013"/>
              <a:gd name="connsiteX23" fmla="*/ 0 w 1766888"/>
              <a:gd name="connsiteY23" fmla="*/ 214313 h 481013"/>
              <a:gd name="connsiteX24" fmla="*/ 2382 w 1766888"/>
              <a:gd name="connsiteY24" fmla="*/ 207169 h 481013"/>
              <a:gd name="connsiteX25" fmla="*/ 7144 w 1766888"/>
              <a:gd name="connsiteY25" fmla="*/ 200025 h 481013"/>
              <a:gd name="connsiteX26" fmla="*/ 21432 w 1766888"/>
              <a:gd name="connsiteY26" fmla="*/ 202406 h 481013"/>
              <a:gd name="connsiteX27" fmla="*/ 59532 w 1766888"/>
              <a:gd name="connsiteY27" fmla="*/ 219075 h 481013"/>
              <a:gd name="connsiteX28" fmla="*/ 109538 w 1766888"/>
              <a:gd name="connsiteY28" fmla="*/ 235744 h 481013"/>
              <a:gd name="connsiteX29" fmla="*/ 173832 w 1766888"/>
              <a:gd name="connsiteY29" fmla="*/ 252413 h 481013"/>
              <a:gd name="connsiteX30" fmla="*/ 245269 w 1766888"/>
              <a:gd name="connsiteY30" fmla="*/ 264319 h 481013"/>
              <a:gd name="connsiteX31" fmla="*/ 297657 w 1766888"/>
              <a:gd name="connsiteY31" fmla="*/ 266700 h 481013"/>
              <a:gd name="connsiteX32" fmla="*/ 345282 w 1766888"/>
              <a:gd name="connsiteY32" fmla="*/ 264319 h 481013"/>
              <a:gd name="connsiteX33" fmla="*/ 483394 w 1766888"/>
              <a:gd name="connsiteY33" fmla="*/ 238125 h 481013"/>
              <a:gd name="connsiteX34" fmla="*/ 719138 w 1766888"/>
              <a:gd name="connsiteY34" fmla="*/ 185738 h 481013"/>
              <a:gd name="connsiteX35" fmla="*/ 866775 w 1766888"/>
              <a:gd name="connsiteY35" fmla="*/ 150019 h 481013"/>
              <a:gd name="connsiteX36" fmla="*/ 1062038 w 1766888"/>
              <a:gd name="connsiteY36" fmla="*/ 111919 h 481013"/>
              <a:gd name="connsiteX37" fmla="*/ 1228725 w 1766888"/>
              <a:gd name="connsiteY37" fmla="*/ 80963 h 481013"/>
              <a:gd name="connsiteX38" fmla="*/ 1385888 w 1766888"/>
              <a:gd name="connsiteY38" fmla="*/ 42863 h 481013"/>
              <a:gd name="connsiteX39" fmla="*/ 1478757 w 1766888"/>
              <a:gd name="connsiteY39" fmla="*/ 11906 h 481013"/>
              <a:gd name="connsiteX40" fmla="*/ 1509713 w 1766888"/>
              <a:gd name="connsiteY40" fmla="*/ 0 h 481013"/>
              <a:gd name="connsiteX41" fmla="*/ 1540669 w 1766888"/>
              <a:gd name="connsiteY41" fmla="*/ 0 h 481013"/>
              <a:gd name="connsiteX42" fmla="*/ 1595438 w 1766888"/>
              <a:gd name="connsiteY42" fmla="*/ 9525 h 481013"/>
              <a:gd name="connsiteX43" fmla="*/ 1638300 w 1766888"/>
              <a:gd name="connsiteY43" fmla="*/ 26194 h 481013"/>
              <a:gd name="connsiteX44" fmla="*/ 1681163 w 1766888"/>
              <a:gd name="connsiteY44" fmla="*/ 45244 h 481013"/>
              <a:gd name="connsiteX45" fmla="*/ 1724025 w 1766888"/>
              <a:gd name="connsiteY45" fmla="*/ 69056 h 481013"/>
              <a:gd name="connsiteX46" fmla="*/ 1743075 w 1766888"/>
              <a:gd name="connsiteY46" fmla="*/ 83344 h 481013"/>
              <a:gd name="connsiteX47" fmla="*/ 1759744 w 1766888"/>
              <a:gd name="connsiteY47" fmla="*/ 102394 h 481013"/>
              <a:gd name="connsiteX48" fmla="*/ 1766888 w 1766888"/>
              <a:gd name="connsiteY48" fmla="*/ 111919 h 481013"/>
              <a:gd name="connsiteX49" fmla="*/ 1766888 w 1766888"/>
              <a:gd name="connsiteY49" fmla="*/ 128588 h 481013"/>
              <a:gd name="connsiteX50" fmla="*/ 1759744 w 1766888"/>
              <a:gd name="connsiteY50" fmla="*/ 142875 h 481013"/>
              <a:gd name="connsiteX51" fmla="*/ 1738313 w 1766888"/>
              <a:gd name="connsiteY51" fmla="*/ 159544 h 481013"/>
              <a:gd name="connsiteX52" fmla="*/ 1700213 w 1766888"/>
              <a:gd name="connsiteY52" fmla="*/ 178594 h 481013"/>
              <a:gd name="connsiteX53" fmla="*/ 1640682 w 1766888"/>
              <a:gd name="connsiteY53" fmla="*/ 192881 h 481013"/>
              <a:gd name="connsiteX54" fmla="*/ 1569244 w 1766888"/>
              <a:gd name="connsiteY54" fmla="*/ 204788 h 481013"/>
              <a:gd name="connsiteX55" fmla="*/ 1466850 w 1766888"/>
              <a:gd name="connsiteY55" fmla="*/ 219075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66888" h="481013">
                <a:moveTo>
                  <a:pt x="1466850" y="219075"/>
                </a:moveTo>
                <a:lnTo>
                  <a:pt x="1359694" y="233363"/>
                </a:lnTo>
                <a:lnTo>
                  <a:pt x="1200150" y="259556"/>
                </a:lnTo>
                <a:lnTo>
                  <a:pt x="1100138" y="276225"/>
                </a:lnTo>
                <a:lnTo>
                  <a:pt x="1031082" y="292894"/>
                </a:lnTo>
                <a:lnTo>
                  <a:pt x="838200" y="328613"/>
                </a:lnTo>
                <a:lnTo>
                  <a:pt x="678657" y="376238"/>
                </a:lnTo>
                <a:lnTo>
                  <a:pt x="490538" y="431006"/>
                </a:lnTo>
                <a:lnTo>
                  <a:pt x="392907" y="457200"/>
                </a:lnTo>
                <a:lnTo>
                  <a:pt x="361950" y="466725"/>
                </a:lnTo>
                <a:lnTo>
                  <a:pt x="326232" y="478631"/>
                </a:lnTo>
                <a:lnTo>
                  <a:pt x="307182" y="481013"/>
                </a:lnTo>
                <a:lnTo>
                  <a:pt x="288132" y="478631"/>
                </a:lnTo>
                <a:lnTo>
                  <a:pt x="266700" y="476250"/>
                </a:lnTo>
                <a:lnTo>
                  <a:pt x="247650" y="469106"/>
                </a:lnTo>
                <a:lnTo>
                  <a:pt x="216694" y="452438"/>
                </a:lnTo>
                <a:lnTo>
                  <a:pt x="173832" y="426244"/>
                </a:lnTo>
                <a:lnTo>
                  <a:pt x="140494" y="397669"/>
                </a:lnTo>
                <a:lnTo>
                  <a:pt x="107157" y="366713"/>
                </a:lnTo>
                <a:lnTo>
                  <a:pt x="71438" y="330994"/>
                </a:lnTo>
                <a:lnTo>
                  <a:pt x="28575" y="280988"/>
                </a:lnTo>
                <a:lnTo>
                  <a:pt x="11907" y="257175"/>
                </a:lnTo>
                <a:lnTo>
                  <a:pt x="2382" y="233363"/>
                </a:lnTo>
                <a:lnTo>
                  <a:pt x="0" y="214313"/>
                </a:lnTo>
                <a:lnTo>
                  <a:pt x="2382" y="207169"/>
                </a:lnTo>
                <a:lnTo>
                  <a:pt x="7144" y="200025"/>
                </a:lnTo>
                <a:lnTo>
                  <a:pt x="21432" y="202406"/>
                </a:lnTo>
                <a:lnTo>
                  <a:pt x="59532" y="219075"/>
                </a:lnTo>
                <a:lnTo>
                  <a:pt x="109538" y="235744"/>
                </a:lnTo>
                <a:lnTo>
                  <a:pt x="173832" y="252413"/>
                </a:lnTo>
                <a:lnTo>
                  <a:pt x="245269" y="264319"/>
                </a:lnTo>
                <a:lnTo>
                  <a:pt x="297657" y="266700"/>
                </a:lnTo>
                <a:lnTo>
                  <a:pt x="345282" y="264319"/>
                </a:lnTo>
                <a:lnTo>
                  <a:pt x="483394" y="238125"/>
                </a:lnTo>
                <a:lnTo>
                  <a:pt x="719138" y="185738"/>
                </a:lnTo>
                <a:lnTo>
                  <a:pt x="866775" y="150019"/>
                </a:lnTo>
                <a:lnTo>
                  <a:pt x="1062038" y="111919"/>
                </a:lnTo>
                <a:lnTo>
                  <a:pt x="1228725" y="80963"/>
                </a:lnTo>
                <a:lnTo>
                  <a:pt x="1385888" y="42863"/>
                </a:lnTo>
                <a:lnTo>
                  <a:pt x="1478757" y="11906"/>
                </a:lnTo>
                <a:lnTo>
                  <a:pt x="1509713" y="0"/>
                </a:lnTo>
                <a:lnTo>
                  <a:pt x="1540669" y="0"/>
                </a:lnTo>
                <a:lnTo>
                  <a:pt x="1595438" y="9525"/>
                </a:lnTo>
                <a:lnTo>
                  <a:pt x="1638300" y="26194"/>
                </a:lnTo>
                <a:lnTo>
                  <a:pt x="1681163" y="45244"/>
                </a:lnTo>
                <a:lnTo>
                  <a:pt x="1724025" y="69056"/>
                </a:lnTo>
                <a:lnTo>
                  <a:pt x="1743075" y="83344"/>
                </a:lnTo>
                <a:lnTo>
                  <a:pt x="1759744" y="102394"/>
                </a:lnTo>
                <a:lnTo>
                  <a:pt x="1766888" y="111919"/>
                </a:lnTo>
                <a:lnTo>
                  <a:pt x="1766888" y="128588"/>
                </a:lnTo>
                <a:lnTo>
                  <a:pt x="1759744" y="142875"/>
                </a:lnTo>
                <a:lnTo>
                  <a:pt x="1738313" y="159544"/>
                </a:lnTo>
                <a:lnTo>
                  <a:pt x="1700213" y="178594"/>
                </a:lnTo>
                <a:lnTo>
                  <a:pt x="1640682" y="192881"/>
                </a:lnTo>
                <a:lnTo>
                  <a:pt x="1569244" y="204788"/>
                </a:lnTo>
                <a:lnTo>
                  <a:pt x="1466850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F0B852EF-7CAE-4DA1-A052-9C5C0391DD49}"/>
              </a:ext>
            </a:extLst>
          </p:cNvPr>
          <p:cNvSpPr/>
          <p:nvPr/>
        </p:nvSpPr>
        <p:spPr>
          <a:xfrm>
            <a:off x="2582863" y="4605338"/>
            <a:ext cx="2343150" cy="549275"/>
          </a:xfrm>
          <a:custGeom>
            <a:avLst/>
            <a:gdLst>
              <a:gd name="connsiteX0" fmla="*/ 1071563 w 2343150"/>
              <a:gd name="connsiteY0" fmla="*/ 164306 h 550068"/>
              <a:gd name="connsiteX1" fmla="*/ 747713 w 2343150"/>
              <a:gd name="connsiteY1" fmla="*/ 245268 h 550068"/>
              <a:gd name="connsiteX2" fmla="*/ 504825 w 2343150"/>
              <a:gd name="connsiteY2" fmla="*/ 300037 h 550068"/>
              <a:gd name="connsiteX3" fmla="*/ 395288 w 2343150"/>
              <a:gd name="connsiteY3" fmla="*/ 323850 h 550068"/>
              <a:gd name="connsiteX4" fmla="*/ 311944 w 2343150"/>
              <a:gd name="connsiteY4" fmla="*/ 340518 h 550068"/>
              <a:gd name="connsiteX5" fmla="*/ 285750 w 2343150"/>
              <a:gd name="connsiteY5" fmla="*/ 342900 h 550068"/>
              <a:gd name="connsiteX6" fmla="*/ 221457 w 2343150"/>
              <a:gd name="connsiteY6" fmla="*/ 338137 h 550068"/>
              <a:gd name="connsiteX7" fmla="*/ 157163 w 2343150"/>
              <a:gd name="connsiteY7" fmla="*/ 328612 h 550068"/>
              <a:gd name="connsiteX8" fmla="*/ 78582 w 2343150"/>
              <a:gd name="connsiteY8" fmla="*/ 309562 h 550068"/>
              <a:gd name="connsiteX9" fmla="*/ 35719 w 2343150"/>
              <a:gd name="connsiteY9" fmla="*/ 297656 h 550068"/>
              <a:gd name="connsiteX10" fmla="*/ 14288 w 2343150"/>
              <a:gd name="connsiteY10" fmla="*/ 292893 h 550068"/>
              <a:gd name="connsiteX11" fmla="*/ 2382 w 2343150"/>
              <a:gd name="connsiteY11" fmla="*/ 295275 h 550068"/>
              <a:gd name="connsiteX12" fmla="*/ 0 w 2343150"/>
              <a:gd name="connsiteY12" fmla="*/ 300037 h 550068"/>
              <a:gd name="connsiteX13" fmla="*/ 0 w 2343150"/>
              <a:gd name="connsiteY13" fmla="*/ 307181 h 550068"/>
              <a:gd name="connsiteX14" fmla="*/ 2382 w 2343150"/>
              <a:gd name="connsiteY14" fmla="*/ 316706 h 550068"/>
              <a:gd name="connsiteX15" fmla="*/ 9525 w 2343150"/>
              <a:gd name="connsiteY15" fmla="*/ 330993 h 550068"/>
              <a:gd name="connsiteX16" fmla="*/ 45244 w 2343150"/>
              <a:gd name="connsiteY16" fmla="*/ 369093 h 550068"/>
              <a:gd name="connsiteX17" fmla="*/ 100013 w 2343150"/>
              <a:gd name="connsiteY17" fmla="*/ 414337 h 550068"/>
              <a:gd name="connsiteX18" fmla="*/ 161925 w 2343150"/>
              <a:gd name="connsiteY18" fmla="*/ 464343 h 550068"/>
              <a:gd name="connsiteX19" fmla="*/ 202407 w 2343150"/>
              <a:gd name="connsiteY19" fmla="*/ 490537 h 550068"/>
              <a:gd name="connsiteX20" fmla="*/ 252413 w 2343150"/>
              <a:gd name="connsiteY20" fmla="*/ 519112 h 550068"/>
              <a:gd name="connsiteX21" fmla="*/ 295275 w 2343150"/>
              <a:gd name="connsiteY21" fmla="*/ 538162 h 550068"/>
              <a:gd name="connsiteX22" fmla="*/ 333375 w 2343150"/>
              <a:gd name="connsiteY22" fmla="*/ 547687 h 550068"/>
              <a:gd name="connsiteX23" fmla="*/ 361950 w 2343150"/>
              <a:gd name="connsiteY23" fmla="*/ 550068 h 550068"/>
              <a:gd name="connsiteX24" fmla="*/ 385763 w 2343150"/>
              <a:gd name="connsiteY24" fmla="*/ 545306 h 550068"/>
              <a:gd name="connsiteX25" fmla="*/ 473869 w 2343150"/>
              <a:gd name="connsiteY25" fmla="*/ 519112 h 550068"/>
              <a:gd name="connsiteX26" fmla="*/ 642938 w 2343150"/>
              <a:gd name="connsiteY26" fmla="*/ 466725 h 550068"/>
              <a:gd name="connsiteX27" fmla="*/ 838200 w 2343150"/>
              <a:gd name="connsiteY27" fmla="*/ 414337 h 550068"/>
              <a:gd name="connsiteX28" fmla="*/ 1004888 w 2343150"/>
              <a:gd name="connsiteY28" fmla="*/ 369093 h 550068"/>
              <a:gd name="connsiteX29" fmla="*/ 1131094 w 2343150"/>
              <a:gd name="connsiteY29" fmla="*/ 335756 h 550068"/>
              <a:gd name="connsiteX30" fmla="*/ 1335882 w 2343150"/>
              <a:gd name="connsiteY30" fmla="*/ 297656 h 550068"/>
              <a:gd name="connsiteX31" fmla="*/ 1504950 w 2343150"/>
              <a:gd name="connsiteY31" fmla="*/ 271462 h 550068"/>
              <a:gd name="connsiteX32" fmla="*/ 1697832 w 2343150"/>
              <a:gd name="connsiteY32" fmla="*/ 247650 h 550068"/>
              <a:gd name="connsiteX33" fmla="*/ 1821657 w 2343150"/>
              <a:gd name="connsiteY33" fmla="*/ 233362 h 550068"/>
              <a:gd name="connsiteX34" fmla="*/ 1938338 w 2343150"/>
              <a:gd name="connsiteY34" fmla="*/ 219075 h 550068"/>
              <a:gd name="connsiteX35" fmla="*/ 2078832 w 2343150"/>
              <a:gd name="connsiteY35" fmla="*/ 209550 h 550068"/>
              <a:gd name="connsiteX36" fmla="*/ 2193132 w 2343150"/>
              <a:gd name="connsiteY36" fmla="*/ 207168 h 550068"/>
              <a:gd name="connsiteX37" fmla="*/ 2240757 w 2343150"/>
              <a:gd name="connsiteY37" fmla="*/ 207168 h 550068"/>
              <a:gd name="connsiteX38" fmla="*/ 2276475 w 2343150"/>
              <a:gd name="connsiteY38" fmla="*/ 202406 h 550068"/>
              <a:gd name="connsiteX39" fmla="*/ 2302669 w 2343150"/>
              <a:gd name="connsiteY39" fmla="*/ 195262 h 550068"/>
              <a:gd name="connsiteX40" fmla="*/ 2328863 w 2343150"/>
              <a:gd name="connsiteY40" fmla="*/ 180975 h 550068"/>
              <a:gd name="connsiteX41" fmla="*/ 2338388 w 2343150"/>
              <a:gd name="connsiteY41" fmla="*/ 171450 h 550068"/>
              <a:gd name="connsiteX42" fmla="*/ 2343150 w 2343150"/>
              <a:gd name="connsiteY42" fmla="*/ 159543 h 550068"/>
              <a:gd name="connsiteX43" fmla="*/ 2343150 w 2343150"/>
              <a:gd name="connsiteY43" fmla="*/ 152400 h 550068"/>
              <a:gd name="connsiteX44" fmla="*/ 2340769 w 2343150"/>
              <a:gd name="connsiteY44" fmla="*/ 135731 h 550068"/>
              <a:gd name="connsiteX45" fmla="*/ 2331244 w 2343150"/>
              <a:gd name="connsiteY45" fmla="*/ 114300 h 550068"/>
              <a:gd name="connsiteX46" fmla="*/ 2319338 w 2343150"/>
              <a:gd name="connsiteY46" fmla="*/ 97631 h 550068"/>
              <a:gd name="connsiteX47" fmla="*/ 2300288 w 2343150"/>
              <a:gd name="connsiteY47" fmla="*/ 76200 h 550068"/>
              <a:gd name="connsiteX48" fmla="*/ 2283619 w 2343150"/>
              <a:gd name="connsiteY48" fmla="*/ 59531 h 550068"/>
              <a:gd name="connsiteX49" fmla="*/ 2269332 w 2343150"/>
              <a:gd name="connsiteY49" fmla="*/ 50006 h 550068"/>
              <a:gd name="connsiteX50" fmla="*/ 2221707 w 2343150"/>
              <a:gd name="connsiteY50" fmla="*/ 30956 h 550068"/>
              <a:gd name="connsiteX51" fmla="*/ 2178844 w 2343150"/>
              <a:gd name="connsiteY51" fmla="*/ 16668 h 550068"/>
              <a:gd name="connsiteX52" fmla="*/ 2150269 w 2343150"/>
              <a:gd name="connsiteY52" fmla="*/ 7143 h 550068"/>
              <a:gd name="connsiteX53" fmla="*/ 2105025 w 2343150"/>
              <a:gd name="connsiteY53" fmla="*/ 0 h 550068"/>
              <a:gd name="connsiteX54" fmla="*/ 2059782 w 2343150"/>
              <a:gd name="connsiteY54" fmla="*/ 9525 h 550068"/>
              <a:gd name="connsiteX55" fmla="*/ 1969294 w 2343150"/>
              <a:gd name="connsiteY55" fmla="*/ 23812 h 550068"/>
              <a:gd name="connsiteX56" fmla="*/ 1778794 w 2343150"/>
              <a:gd name="connsiteY56" fmla="*/ 47625 h 550068"/>
              <a:gd name="connsiteX57" fmla="*/ 1581150 w 2343150"/>
              <a:gd name="connsiteY57" fmla="*/ 73818 h 550068"/>
              <a:gd name="connsiteX58" fmla="*/ 1443038 w 2343150"/>
              <a:gd name="connsiteY58" fmla="*/ 90487 h 550068"/>
              <a:gd name="connsiteX59" fmla="*/ 1366838 w 2343150"/>
              <a:gd name="connsiteY59" fmla="*/ 97631 h 550068"/>
              <a:gd name="connsiteX60" fmla="*/ 1071563 w 2343150"/>
              <a:gd name="connsiteY60" fmla="*/ 164306 h 5500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343150" h="550068">
                <a:moveTo>
                  <a:pt x="1071563" y="164306"/>
                </a:moveTo>
                <a:lnTo>
                  <a:pt x="747713" y="245268"/>
                </a:lnTo>
                <a:lnTo>
                  <a:pt x="504825" y="300037"/>
                </a:lnTo>
                <a:lnTo>
                  <a:pt x="395288" y="323850"/>
                </a:lnTo>
                <a:lnTo>
                  <a:pt x="311944" y="340518"/>
                </a:lnTo>
                <a:lnTo>
                  <a:pt x="285750" y="342900"/>
                </a:lnTo>
                <a:lnTo>
                  <a:pt x="221457" y="338137"/>
                </a:lnTo>
                <a:lnTo>
                  <a:pt x="157163" y="328612"/>
                </a:lnTo>
                <a:lnTo>
                  <a:pt x="78582" y="309562"/>
                </a:lnTo>
                <a:lnTo>
                  <a:pt x="35719" y="297656"/>
                </a:lnTo>
                <a:lnTo>
                  <a:pt x="14288" y="292893"/>
                </a:lnTo>
                <a:lnTo>
                  <a:pt x="2382" y="295275"/>
                </a:lnTo>
                <a:lnTo>
                  <a:pt x="0" y="300037"/>
                </a:lnTo>
                <a:lnTo>
                  <a:pt x="0" y="307181"/>
                </a:lnTo>
                <a:lnTo>
                  <a:pt x="2382" y="316706"/>
                </a:lnTo>
                <a:lnTo>
                  <a:pt x="9525" y="330993"/>
                </a:lnTo>
                <a:lnTo>
                  <a:pt x="45244" y="369093"/>
                </a:lnTo>
                <a:lnTo>
                  <a:pt x="100013" y="414337"/>
                </a:lnTo>
                <a:lnTo>
                  <a:pt x="161925" y="464343"/>
                </a:lnTo>
                <a:lnTo>
                  <a:pt x="202407" y="490537"/>
                </a:lnTo>
                <a:lnTo>
                  <a:pt x="252413" y="519112"/>
                </a:lnTo>
                <a:lnTo>
                  <a:pt x="295275" y="538162"/>
                </a:lnTo>
                <a:lnTo>
                  <a:pt x="333375" y="547687"/>
                </a:lnTo>
                <a:lnTo>
                  <a:pt x="361950" y="550068"/>
                </a:lnTo>
                <a:lnTo>
                  <a:pt x="385763" y="545306"/>
                </a:lnTo>
                <a:lnTo>
                  <a:pt x="473869" y="519112"/>
                </a:lnTo>
                <a:lnTo>
                  <a:pt x="642938" y="466725"/>
                </a:lnTo>
                <a:lnTo>
                  <a:pt x="838200" y="414337"/>
                </a:lnTo>
                <a:lnTo>
                  <a:pt x="1004888" y="369093"/>
                </a:lnTo>
                <a:lnTo>
                  <a:pt x="1131094" y="335756"/>
                </a:lnTo>
                <a:lnTo>
                  <a:pt x="1335882" y="297656"/>
                </a:lnTo>
                <a:lnTo>
                  <a:pt x="1504950" y="271462"/>
                </a:lnTo>
                <a:lnTo>
                  <a:pt x="1697832" y="247650"/>
                </a:lnTo>
                <a:lnTo>
                  <a:pt x="1821657" y="233362"/>
                </a:lnTo>
                <a:lnTo>
                  <a:pt x="1938338" y="219075"/>
                </a:lnTo>
                <a:lnTo>
                  <a:pt x="2078832" y="209550"/>
                </a:lnTo>
                <a:lnTo>
                  <a:pt x="2193132" y="207168"/>
                </a:lnTo>
                <a:lnTo>
                  <a:pt x="2240757" y="207168"/>
                </a:lnTo>
                <a:lnTo>
                  <a:pt x="2276475" y="202406"/>
                </a:lnTo>
                <a:lnTo>
                  <a:pt x="2302669" y="195262"/>
                </a:lnTo>
                <a:lnTo>
                  <a:pt x="2328863" y="180975"/>
                </a:lnTo>
                <a:lnTo>
                  <a:pt x="2338388" y="171450"/>
                </a:lnTo>
                <a:lnTo>
                  <a:pt x="2343150" y="159543"/>
                </a:lnTo>
                <a:lnTo>
                  <a:pt x="2343150" y="152400"/>
                </a:lnTo>
                <a:lnTo>
                  <a:pt x="2340769" y="135731"/>
                </a:lnTo>
                <a:lnTo>
                  <a:pt x="2331244" y="114300"/>
                </a:lnTo>
                <a:lnTo>
                  <a:pt x="2319338" y="97631"/>
                </a:lnTo>
                <a:lnTo>
                  <a:pt x="2300288" y="76200"/>
                </a:lnTo>
                <a:lnTo>
                  <a:pt x="2283619" y="59531"/>
                </a:lnTo>
                <a:lnTo>
                  <a:pt x="2269332" y="50006"/>
                </a:lnTo>
                <a:lnTo>
                  <a:pt x="2221707" y="30956"/>
                </a:lnTo>
                <a:lnTo>
                  <a:pt x="2178844" y="16668"/>
                </a:lnTo>
                <a:lnTo>
                  <a:pt x="2150269" y="7143"/>
                </a:lnTo>
                <a:lnTo>
                  <a:pt x="2105025" y="0"/>
                </a:lnTo>
                <a:lnTo>
                  <a:pt x="2059782" y="9525"/>
                </a:lnTo>
                <a:lnTo>
                  <a:pt x="1969294" y="23812"/>
                </a:lnTo>
                <a:lnTo>
                  <a:pt x="1778794" y="47625"/>
                </a:lnTo>
                <a:lnTo>
                  <a:pt x="1581150" y="73818"/>
                </a:lnTo>
                <a:lnTo>
                  <a:pt x="1443038" y="90487"/>
                </a:lnTo>
                <a:lnTo>
                  <a:pt x="1366838" y="97631"/>
                </a:lnTo>
                <a:lnTo>
                  <a:pt x="1071563" y="1643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7529B12E-1746-4B07-B693-6A8A31833B7D}"/>
              </a:ext>
            </a:extLst>
          </p:cNvPr>
          <p:cNvSpPr/>
          <p:nvPr/>
        </p:nvSpPr>
        <p:spPr>
          <a:xfrm rot="16200000">
            <a:off x="1971676" y="3902075"/>
            <a:ext cx="3014662" cy="1252537"/>
          </a:xfrm>
          <a:custGeom>
            <a:avLst/>
            <a:gdLst>
              <a:gd name="connsiteX0" fmla="*/ 242123 w 3013657"/>
              <a:gd name="connsiteY0" fmla="*/ 273032 h 1251827"/>
              <a:gd name="connsiteX1" fmla="*/ 206062 w 3013657"/>
              <a:gd name="connsiteY1" fmla="*/ 236972 h 1251827"/>
              <a:gd name="connsiteX2" fmla="*/ 170001 w 3013657"/>
              <a:gd name="connsiteY2" fmla="*/ 195759 h 1251827"/>
              <a:gd name="connsiteX3" fmla="*/ 115910 w 3013657"/>
              <a:gd name="connsiteY3" fmla="*/ 131365 h 1251827"/>
              <a:gd name="connsiteX4" fmla="*/ 87577 w 3013657"/>
              <a:gd name="connsiteY4" fmla="*/ 97880 h 1251827"/>
              <a:gd name="connsiteX5" fmla="*/ 59243 w 3013657"/>
              <a:gd name="connsiteY5" fmla="*/ 61819 h 1251827"/>
              <a:gd name="connsiteX6" fmla="*/ 30910 w 3013657"/>
              <a:gd name="connsiteY6" fmla="*/ 18031 h 1251827"/>
              <a:gd name="connsiteX7" fmla="*/ 18031 w 3013657"/>
              <a:gd name="connsiteY7" fmla="*/ 2576 h 1251827"/>
              <a:gd name="connsiteX8" fmla="*/ 12879 w 3013657"/>
              <a:gd name="connsiteY8" fmla="*/ 0 h 1251827"/>
              <a:gd name="connsiteX9" fmla="*/ 7728 w 3013657"/>
              <a:gd name="connsiteY9" fmla="*/ 0 h 1251827"/>
              <a:gd name="connsiteX10" fmla="*/ 0 w 3013657"/>
              <a:gd name="connsiteY10" fmla="*/ 7728 h 1251827"/>
              <a:gd name="connsiteX11" fmla="*/ 0 w 3013657"/>
              <a:gd name="connsiteY11" fmla="*/ 23182 h 1251827"/>
              <a:gd name="connsiteX12" fmla="*/ 5152 w 3013657"/>
              <a:gd name="connsiteY12" fmla="*/ 72122 h 1251827"/>
              <a:gd name="connsiteX13" fmla="*/ 10303 w 3013657"/>
              <a:gd name="connsiteY13" fmla="*/ 92728 h 1251827"/>
              <a:gd name="connsiteX14" fmla="*/ 18031 w 3013657"/>
              <a:gd name="connsiteY14" fmla="*/ 115910 h 1251827"/>
              <a:gd name="connsiteX15" fmla="*/ 41213 w 3013657"/>
              <a:gd name="connsiteY15" fmla="*/ 159698 h 1251827"/>
              <a:gd name="connsiteX16" fmla="*/ 72122 w 3013657"/>
              <a:gd name="connsiteY16" fmla="*/ 208638 h 1251827"/>
              <a:gd name="connsiteX17" fmla="*/ 95304 w 3013657"/>
              <a:gd name="connsiteY17" fmla="*/ 247275 h 1251827"/>
              <a:gd name="connsiteX18" fmla="*/ 118486 w 3013657"/>
              <a:gd name="connsiteY18" fmla="*/ 283335 h 1251827"/>
              <a:gd name="connsiteX19" fmla="*/ 141668 w 3013657"/>
              <a:gd name="connsiteY19" fmla="*/ 314245 h 1251827"/>
              <a:gd name="connsiteX20" fmla="*/ 167426 w 3013657"/>
              <a:gd name="connsiteY20" fmla="*/ 350306 h 1251827"/>
              <a:gd name="connsiteX21" fmla="*/ 206062 w 3013657"/>
              <a:gd name="connsiteY21" fmla="*/ 399245 h 1251827"/>
              <a:gd name="connsiteX22" fmla="*/ 252426 w 3013657"/>
              <a:gd name="connsiteY22" fmla="*/ 455912 h 1251827"/>
              <a:gd name="connsiteX23" fmla="*/ 288487 w 3013657"/>
              <a:gd name="connsiteY23" fmla="*/ 497125 h 1251827"/>
              <a:gd name="connsiteX24" fmla="*/ 342578 w 3013657"/>
              <a:gd name="connsiteY24" fmla="*/ 553792 h 1251827"/>
              <a:gd name="connsiteX25" fmla="*/ 399245 w 3013657"/>
              <a:gd name="connsiteY25" fmla="*/ 607883 h 1251827"/>
              <a:gd name="connsiteX26" fmla="*/ 445609 w 3013657"/>
              <a:gd name="connsiteY26" fmla="*/ 651671 h 1251827"/>
              <a:gd name="connsiteX27" fmla="*/ 471367 w 3013657"/>
              <a:gd name="connsiteY27" fmla="*/ 674853 h 1251827"/>
              <a:gd name="connsiteX28" fmla="*/ 540913 w 3013657"/>
              <a:gd name="connsiteY28" fmla="*/ 728944 h 1251827"/>
              <a:gd name="connsiteX29" fmla="*/ 595004 w 3013657"/>
              <a:gd name="connsiteY29" fmla="*/ 770157 h 1251827"/>
              <a:gd name="connsiteX30" fmla="*/ 667126 w 3013657"/>
              <a:gd name="connsiteY30" fmla="*/ 819097 h 1251827"/>
              <a:gd name="connsiteX31" fmla="*/ 757278 w 3013657"/>
              <a:gd name="connsiteY31" fmla="*/ 875764 h 1251827"/>
              <a:gd name="connsiteX32" fmla="*/ 821672 w 3013657"/>
              <a:gd name="connsiteY32" fmla="*/ 914400 h 1251827"/>
              <a:gd name="connsiteX33" fmla="*/ 904097 w 3013657"/>
              <a:gd name="connsiteY33" fmla="*/ 955613 h 1251827"/>
              <a:gd name="connsiteX34" fmla="*/ 983946 w 3013657"/>
              <a:gd name="connsiteY34" fmla="*/ 994249 h 1251827"/>
              <a:gd name="connsiteX35" fmla="*/ 1066371 w 3013657"/>
              <a:gd name="connsiteY35" fmla="*/ 1027734 h 1251827"/>
              <a:gd name="connsiteX36" fmla="*/ 1308494 w 3013657"/>
              <a:gd name="connsiteY36" fmla="*/ 1107583 h 1251827"/>
              <a:gd name="connsiteX37" fmla="*/ 1414100 w 3013657"/>
              <a:gd name="connsiteY37" fmla="*/ 1130765 h 1251827"/>
              <a:gd name="connsiteX38" fmla="*/ 1465616 w 3013657"/>
              <a:gd name="connsiteY38" fmla="*/ 1143644 h 1251827"/>
              <a:gd name="connsiteX39" fmla="*/ 1514556 w 3013657"/>
              <a:gd name="connsiteY39" fmla="*/ 1151372 h 1251827"/>
              <a:gd name="connsiteX40" fmla="*/ 1599556 w 3013657"/>
              <a:gd name="connsiteY40" fmla="*/ 1164250 h 1251827"/>
              <a:gd name="connsiteX41" fmla="*/ 1697436 w 3013657"/>
              <a:gd name="connsiteY41" fmla="*/ 1174553 h 1251827"/>
              <a:gd name="connsiteX42" fmla="*/ 1759254 w 3013657"/>
              <a:gd name="connsiteY42" fmla="*/ 1179705 h 1251827"/>
              <a:gd name="connsiteX43" fmla="*/ 1893195 w 3013657"/>
              <a:gd name="connsiteY43" fmla="*/ 1200311 h 1251827"/>
              <a:gd name="connsiteX44" fmla="*/ 2024559 w 3013657"/>
              <a:gd name="connsiteY44" fmla="*/ 1208039 h 1251827"/>
              <a:gd name="connsiteX45" fmla="*/ 2155924 w 3013657"/>
              <a:gd name="connsiteY45" fmla="*/ 1218342 h 1251827"/>
              <a:gd name="connsiteX46" fmla="*/ 2297591 w 3013657"/>
              <a:gd name="connsiteY46" fmla="*/ 1220917 h 1251827"/>
              <a:gd name="connsiteX47" fmla="*/ 2428956 w 3013657"/>
              <a:gd name="connsiteY47" fmla="*/ 1220917 h 1251827"/>
              <a:gd name="connsiteX48" fmla="*/ 2596381 w 3013657"/>
              <a:gd name="connsiteY48" fmla="*/ 1220917 h 1251827"/>
              <a:gd name="connsiteX49" fmla="*/ 2740624 w 3013657"/>
              <a:gd name="connsiteY49" fmla="*/ 1223493 h 1251827"/>
              <a:gd name="connsiteX50" fmla="*/ 2766382 w 3013657"/>
              <a:gd name="connsiteY50" fmla="*/ 1231221 h 1251827"/>
              <a:gd name="connsiteX51" fmla="*/ 2797291 w 3013657"/>
              <a:gd name="connsiteY51" fmla="*/ 1241524 h 1251827"/>
              <a:gd name="connsiteX52" fmla="*/ 2835928 w 3013657"/>
              <a:gd name="connsiteY52" fmla="*/ 1249251 h 1251827"/>
              <a:gd name="connsiteX53" fmla="*/ 2874565 w 3013657"/>
              <a:gd name="connsiteY53" fmla="*/ 1251827 h 1251827"/>
              <a:gd name="connsiteX54" fmla="*/ 2913201 w 3013657"/>
              <a:gd name="connsiteY54" fmla="*/ 1251827 h 1251827"/>
              <a:gd name="connsiteX55" fmla="*/ 3013657 w 3013657"/>
              <a:gd name="connsiteY55" fmla="*/ 1223493 h 1251827"/>
              <a:gd name="connsiteX56" fmla="*/ 2975020 w 3013657"/>
              <a:gd name="connsiteY56" fmla="*/ 924703 h 1251827"/>
              <a:gd name="connsiteX57" fmla="*/ 2902898 w 3013657"/>
              <a:gd name="connsiteY57" fmla="*/ 963340 h 1251827"/>
              <a:gd name="connsiteX58" fmla="*/ 2864262 w 3013657"/>
              <a:gd name="connsiteY58" fmla="*/ 981370 h 1251827"/>
              <a:gd name="connsiteX59" fmla="*/ 2817898 w 3013657"/>
              <a:gd name="connsiteY59" fmla="*/ 999401 h 1251827"/>
              <a:gd name="connsiteX60" fmla="*/ 2774110 w 3013657"/>
              <a:gd name="connsiteY60" fmla="*/ 1007128 h 1251827"/>
              <a:gd name="connsiteX61" fmla="*/ 2735473 w 3013657"/>
              <a:gd name="connsiteY61" fmla="*/ 1009704 h 1251827"/>
              <a:gd name="connsiteX62" fmla="*/ 2668503 w 3013657"/>
              <a:gd name="connsiteY62" fmla="*/ 1014855 h 1251827"/>
              <a:gd name="connsiteX63" fmla="*/ 2616987 w 3013657"/>
              <a:gd name="connsiteY63" fmla="*/ 1012280 h 1251827"/>
              <a:gd name="connsiteX64" fmla="*/ 2531987 w 3013657"/>
              <a:gd name="connsiteY64" fmla="*/ 1004552 h 1251827"/>
              <a:gd name="connsiteX65" fmla="*/ 2467592 w 3013657"/>
              <a:gd name="connsiteY65" fmla="*/ 999401 h 1251827"/>
              <a:gd name="connsiteX66" fmla="*/ 2351682 w 3013657"/>
              <a:gd name="connsiteY66" fmla="*/ 1001977 h 1251827"/>
              <a:gd name="connsiteX67" fmla="*/ 2248651 w 3013657"/>
              <a:gd name="connsiteY67" fmla="*/ 996825 h 1251827"/>
              <a:gd name="connsiteX68" fmla="*/ 2132742 w 3013657"/>
              <a:gd name="connsiteY68" fmla="*/ 994249 h 1251827"/>
              <a:gd name="connsiteX69" fmla="*/ 1973044 w 3013657"/>
              <a:gd name="connsiteY69" fmla="*/ 983946 h 1251827"/>
              <a:gd name="connsiteX70" fmla="*/ 1846831 w 3013657"/>
              <a:gd name="connsiteY70" fmla="*/ 976219 h 1251827"/>
              <a:gd name="connsiteX71" fmla="*/ 1681981 w 3013657"/>
              <a:gd name="connsiteY71" fmla="*/ 955613 h 1251827"/>
              <a:gd name="connsiteX72" fmla="*/ 1607284 w 3013657"/>
              <a:gd name="connsiteY72" fmla="*/ 950461 h 1251827"/>
              <a:gd name="connsiteX73" fmla="*/ 1537738 w 3013657"/>
              <a:gd name="connsiteY73" fmla="*/ 942734 h 1251827"/>
              <a:gd name="connsiteX74" fmla="*/ 1468192 w 3013657"/>
              <a:gd name="connsiteY74" fmla="*/ 929855 h 1251827"/>
              <a:gd name="connsiteX75" fmla="*/ 1383191 w 3013657"/>
              <a:gd name="connsiteY75" fmla="*/ 911824 h 1251827"/>
              <a:gd name="connsiteX76" fmla="*/ 1256978 w 3013657"/>
              <a:gd name="connsiteY76" fmla="*/ 883491 h 1251827"/>
              <a:gd name="connsiteX77" fmla="*/ 1071522 w 3013657"/>
              <a:gd name="connsiteY77" fmla="*/ 837127 h 1251827"/>
              <a:gd name="connsiteX78" fmla="*/ 1007128 w 3013657"/>
              <a:gd name="connsiteY78" fmla="*/ 816521 h 1251827"/>
              <a:gd name="connsiteX79" fmla="*/ 937582 w 3013657"/>
              <a:gd name="connsiteY79" fmla="*/ 790763 h 1251827"/>
              <a:gd name="connsiteX80" fmla="*/ 862885 w 3013657"/>
              <a:gd name="connsiteY80" fmla="*/ 757278 h 1251827"/>
              <a:gd name="connsiteX81" fmla="*/ 788187 w 3013657"/>
              <a:gd name="connsiteY81" fmla="*/ 718641 h 1251827"/>
              <a:gd name="connsiteX82" fmla="*/ 723793 w 3013657"/>
              <a:gd name="connsiteY82" fmla="*/ 680005 h 1251827"/>
              <a:gd name="connsiteX83" fmla="*/ 625913 w 3013657"/>
              <a:gd name="connsiteY83" fmla="*/ 615610 h 1251827"/>
              <a:gd name="connsiteX84" fmla="*/ 574398 w 3013657"/>
              <a:gd name="connsiteY84" fmla="*/ 576974 h 1251827"/>
              <a:gd name="connsiteX85" fmla="*/ 528034 w 3013657"/>
              <a:gd name="connsiteY85" fmla="*/ 543489 h 1251827"/>
              <a:gd name="connsiteX86" fmla="*/ 471367 w 3013657"/>
              <a:gd name="connsiteY86" fmla="*/ 497125 h 1251827"/>
              <a:gd name="connsiteX87" fmla="*/ 427579 w 3013657"/>
              <a:gd name="connsiteY87" fmla="*/ 458488 h 1251827"/>
              <a:gd name="connsiteX88" fmla="*/ 370912 w 3013657"/>
              <a:gd name="connsiteY88" fmla="*/ 406973 h 1251827"/>
              <a:gd name="connsiteX89" fmla="*/ 311669 w 3013657"/>
              <a:gd name="connsiteY89" fmla="*/ 347730 h 1251827"/>
              <a:gd name="connsiteX90" fmla="*/ 242123 w 3013657"/>
              <a:gd name="connsiteY90" fmla="*/ 273032 h 1251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3013657" h="1251827">
                <a:moveTo>
                  <a:pt x="242123" y="273032"/>
                </a:moveTo>
                <a:lnTo>
                  <a:pt x="206062" y="236972"/>
                </a:lnTo>
                <a:lnTo>
                  <a:pt x="170001" y="195759"/>
                </a:lnTo>
                <a:lnTo>
                  <a:pt x="115910" y="131365"/>
                </a:lnTo>
                <a:lnTo>
                  <a:pt x="87577" y="97880"/>
                </a:lnTo>
                <a:lnTo>
                  <a:pt x="59243" y="61819"/>
                </a:lnTo>
                <a:lnTo>
                  <a:pt x="30910" y="18031"/>
                </a:lnTo>
                <a:lnTo>
                  <a:pt x="18031" y="2576"/>
                </a:lnTo>
                <a:lnTo>
                  <a:pt x="12879" y="0"/>
                </a:lnTo>
                <a:lnTo>
                  <a:pt x="7728" y="0"/>
                </a:lnTo>
                <a:lnTo>
                  <a:pt x="0" y="7728"/>
                </a:lnTo>
                <a:lnTo>
                  <a:pt x="0" y="23182"/>
                </a:lnTo>
                <a:lnTo>
                  <a:pt x="5152" y="72122"/>
                </a:lnTo>
                <a:lnTo>
                  <a:pt x="10303" y="92728"/>
                </a:lnTo>
                <a:lnTo>
                  <a:pt x="18031" y="115910"/>
                </a:lnTo>
                <a:lnTo>
                  <a:pt x="41213" y="159698"/>
                </a:lnTo>
                <a:lnTo>
                  <a:pt x="72122" y="208638"/>
                </a:lnTo>
                <a:lnTo>
                  <a:pt x="95304" y="247275"/>
                </a:lnTo>
                <a:lnTo>
                  <a:pt x="118486" y="283335"/>
                </a:lnTo>
                <a:lnTo>
                  <a:pt x="141668" y="314245"/>
                </a:lnTo>
                <a:lnTo>
                  <a:pt x="167426" y="350306"/>
                </a:lnTo>
                <a:lnTo>
                  <a:pt x="206062" y="399245"/>
                </a:lnTo>
                <a:lnTo>
                  <a:pt x="252426" y="455912"/>
                </a:lnTo>
                <a:lnTo>
                  <a:pt x="288487" y="497125"/>
                </a:lnTo>
                <a:lnTo>
                  <a:pt x="342578" y="553792"/>
                </a:lnTo>
                <a:lnTo>
                  <a:pt x="399245" y="607883"/>
                </a:lnTo>
                <a:lnTo>
                  <a:pt x="445609" y="651671"/>
                </a:lnTo>
                <a:lnTo>
                  <a:pt x="471367" y="674853"/>
                </a:lnTo>
                <a:lnTo>
                  <a:pt x="540913" y="728944"/>
                </a:lnTo>
                <a:lnTo>
                  <a:pt x="595004" y="770157"/>
                </a:lnTo>
                <a:lnTo>
                  <a:pt x="667126" y="819097"/>
                </a:lnTo>
                <a:lnTo>
                  <a:pt x="757278" y="875764"/>
                </a:lnTo>
                <a:lnTo>
                  <a:pt x="821672" y="914400"/>
                </a:lnTo>
                <a:lnTo>
                  <a:pt x="904097" y="955613"/>
                </a:lnTo>
                <a:lnTo>
                  <a:pt x="983946" y="994249"/>
                </a:lnTo>
                <a:lnTo>
                  <a:pt x="1066371" y="1027734"/>
                </a:lnTo>
                <a:lnTo>
                  <a:pt x="1308494" y="1107583"/>
                </a:lnTo>
                <a:lnTo>
                  <a:pt x="1414100" y="1130765"/>
                </a:lnTo>
                <a:lnTo>
                  <a:pt x="1465616" y="1143644"/>
                </a:lnTo>
                <a:lnTo>
                  <a:pt x="1514556" y="1151372"/>
                </a:lnTo>
                <a:lnTo>
                  <a:pt x="1599556" y="1164250"/>
                </a:lnTo>
                <a:lnTo>
                  <a:pt x="1697436" y="1174553"/>
                </a:lnTo>
                <a:lnTo>
                  <a:pt x="1759254" y="1179705"/>
                </a:lnTo>
                <a:lnTo>
                  <a:pt x="1893195" y="1200311"/>
                </a:lnTo>
                <a:lnTo>
                  <a:pt x="2024559" y="1208039"/>
                </a:lnTo>
                <a:lnTo>
                  <a:pt x="2155924" y="1218342"/>
                </a:lnTo>
                <a:lnTo>
                  <a:pt x="2297591" y="1220917"/>
                </a:lnTo>
                <a:lnTo>
                  <a:pt x="2428956" y="1220917"/>
                </a:lnTo>
                <a:lnTo>
                  <a:pt x="2596381" y="1220917"/>
                </a:lnTo>
                <a:lnTo>
                  <a:pt x="2740624" y="1223493"/>
                </a:lnTo>
                <a:lnTo>
                  <a:pt x="2766382" y="1231221"/>
                </a:lnTo>
                <a:lnTo>
                  <a:pt x="2797291" y="1241524"/>
                </a:lnTo>
                <a:lnTo>
                  <a:pt x="2835928" y="1249251"/>
                </a:lnTo>
                <a:lnTo>
                  <a:pt x="2874565" y="1251827"/>
                </a:lnTo>
                <a:lnTo>
                  <a:pt x="2913201" y="1251827"/>
                </a:lnTo>
                <a:lnTo>
                  <a:pt x="3013657" y="1223493"/>
                </a:lnTo>
                <a:lnTo>
                  <a:pt x="2975020" y="924703"/>
                </a:lnTo>
                <a:lnTo>
                  <a:pt x="2902898" y="963340"/>
                </a:lnTo>
                <a:lnTo>
                  <a:pt x="2864262" y="981370"/>
                </a:lnTo>
                <a:lnTo>
                  <a:pt x="2817898" y="999401"/>
                </a:lnTo>
                <a:lnTo>
                  <a:pt x="2774110" y="1007128"/>
                </a:lnTo>
                <a:lnTo>
                  <a:pt x="2735473" y="1009704"/>
                </a:lnTo>
                <a:lnTo>
                  <a:pt x="2668503" y="1014855"/>
                </a:lnTo>
                <a:lnTo>
                  <a:pt x="2616987" y="1012280"/>
                </a:lnTo>
                <a:lnTo>
                  <a:pt x="2531987" y="1004552"/>
                </a:lnTo>
                <a:lnTo>
                  <a:pt x="2467592" y="999401"/>
                </a:lnTo>
                <a:lnTo>
                  <a:pt x="2351682" y="1001977"/>
                </a:lnTo>
                <a:lnTo>
                  <a:pt x="2248651" y="996825"/>
                </a:lnTo>
                <a:lnTo>
                  <a:pt x="2132742" y="994249"/>
                </a:lnTo>
                <a:lnTo>
                  <a:pt x="1973044" y="983946"/>
                </a:lnTo>
                <a:lnTo>
                  <a:pt x="1846831" y="976219"/>
                </a:lnTo>
                <a:lnTo>
                  <a:pt x="1681981" y="955613"/>
                </a:lnTo>
                <a:lnTo>
                  <a:pt x="1607284" y="950461"/>
                </a:lnTo>
                <a:lnTo>
                  <a:pt x="1537738" y="942734"/>
                </a:lnTo>
                <a:lnTo>
                  <a:pt x="1468192" y="929855"/>
                </a:lnTo>
                <a:lnTo>
                  <a:pt x="1383191" y="911824"/>
                </a:lnTo>
                <a:lnTo>
                  <a:pt x="1256978" y="883491"/>
                </a:lnTo>
                <a:lnTo>
                  <a:pt x="1071522" y="837127"/>
                </a:lnTo>
                <a:lnTo>
                  <a:pt x="1007128" y="816521"/>
                </a:lnTo>
                <a:lnTo>
                  <a:pt x="937582" y="790763"/>
                </a:lnTo>
                <a:lnTo>
                  <a:pt x="862885" y="757278"/>
                </a:lnTo>
                <a:lnTo>
                  <a:pt x="788187" y="718641"/>
                </a:lnTo>
                <a:lnTo>
                  <a:pt x="723793" y="680005"/>
                </a:lnTo>
                <a:lnTo>
                  <a:pt x="625913" y="615610"/>
                </a:lnTo>
                <a:lnTo>
                  <a:pt x="574398" y="576974"/>
                </a:lnTo>
                <a:lnTo>
                  <a:pt x="528034" y="543489"/>
                </a:lnTo>
                <a:lnTo>
                  <a:pt x="471367" y="497125"/>
                </a:lnTo>
                <a:lnTo>
                  <a:pt x="427579" y="458488"/>
                </a:lnTo>
                <a:lnTo>
                  <a:pt x="370912" y="406973"/>
                </a:lnTo>
                <a:lnTo>
                  <a:pt x="311669" y="347730"/>
                </a:lnTo>
                <a:lnTo>
                  <a:pt x="242123" y="273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59318F25-D3A0-4929-8EC6-A524A0E4E0E3}"/>
              </a:ext>
            </a:extLst>
          </p:cNvPr>
          <p:cNvSpPr/>
          <p:nvPr/>
        </p:nvSpPr>
        <p:spPr>
          <a:xfrm>
            <a:off x="3833813" y="4857750"/>
            <a:ext cx="823912" cy="928688"/>
          </a:xfrm>
          <a:custGeom>
            <a:avLst/>
            <a:gdLst>
              <a:gd name="connsiteX0" fmla="*/ 476250 w 823912"/>
              <a:gd name="connsiteY0" fmla="*/ 323850 h 928688"/>
              <a:gd name="connsiteX1" fmla="*/ 421481 w 823912"/>
              <a:gd name="connsiteY1" fmla="*/ 278606 h 928688"/>
              <a:gd name="connsiteX2" fmla="*/ 354806 w 823912"/>
              <a:gd name="connsiteY2" fmla="*/ 230981 h 928688"/>
              <a:gd name="connsiteX3" fmla="*/ 280987 w 823912"/>
              <a:gd name="connsiteY3" fmla="*/ 178594 h 928688"/>
              <a:gd name="connsiteX4" fmla="*/ 209550 w 823912"/>
              <a:gd name="connsiteY4" fmla="*/ 128588 h 928688"/>
              <a:gd name="connsiteX5" fmla="*/ 123825 w 823912"/>
              <a:gd name="connsiteY5" fmla="*/ 66675 h 928688"/>
              <a:gd name="connsiteX6" fmla="*/ 47625 w 823912"/>
              <a:gd name="connsiteY6" fmla="*/ 14288 h 928688"/>
              <a:gd name="connsiteX7" fmla="*/ 28575 w 823912"/>
              <a:gd name="connsiteY7" fmla="*/ 0 h 928688"/>
              <a:gd name="connsiteX8" fmla="*/ 0 w 823912"/>
              <a:gd name="connsiteY8" fmla="*/ 102394 h 928688"/>
              <a:gd name="connsiteX9" fmla="*/ 83343 w 823912"/>
              <a:gd name="connsiteY9" fmla="*/ 169069 h 928688"/>
              <a:gd name="connsiteX10" fmla="*/ 145256 w 823912"/>
              <a:gd name="connsiteY10" fmla="*/ 223838 h 928688"/>
              <a:gd name="connsiteX11" fmla="*/ 209550 w 823912"/>
              <a:gd name="connsiteY11" fmla="*/ 288131 h 928688"/>
              <a:gd name="connsiteX12" fmla="*/ 280987 w 823912"/>
              <a:gd name="connsiteY12" fmla="*/ 366713 h 928688"/>
              <a:gd name="connsiteX13" fmla="*/ 326231 w 823912"/>
              <a:gd name="connsiteY13" fmla="*/ 421481 h 928688"/>
              <a:gd name="connsiteX14" fmla="*/ 361950 w 823912"/>
              <a:gd name="connsiteY14" fmla="*/ 473869 h 928688"/>
              <a:gd name="connsiteX15" fmla="*/ 404812 w 823912"/>
              <a:gd name="connsiteY15" fmla="*/ 538163 h 928688"/>
              <a:gd name="connsiteX16" fmla="*/ 447675 w 823912"/>
              <a:gd name="connsiteY16" fmla="*/ 609600 h 928688"/>
              <a:gd name="connsiteX17" fmla="*/ 502443 w 823912"/>
              <a:gd name="connsiteY17" fmla="*/ 704850 h 928688"/>
              <a:gd name="connsiteX18" fmla="*/ 533400 w 823912"/>
              <a:gd name="connsiteY18" fmla="*/ 752475 h 928688"/>
              <a:gd name="connsiteX19" fmla="*/ 566737 w 823912"/>
              <a:gd name="connsiteY19" fmla="*/ 802481 h 928688"/>
              <a:gd name="connsiteX20" fmla="*/ 611981 w 823912"/>
              <a:gd name="connsiteY20" fmla="*/ 862013 h 928688"/>
              <a:gd name="connsiteX21" fmla="*/ 635793 w 823912"/>
              <a:gd name="connsiteY21" fmla="*/ 888206 h 928688"/>
              <a:gd name="connsiteX22" fmla="*/ 661987 w 823912"/>
              <a:gd name="connsiteY22" fmla="*/ 912019 h 928688"/>
              <a:gd name="connsiteX23" fmla="*/ 692943 w 823912"/>
              <a:gd name="connsiteY23" fmla="*/ 923925 h 928688"/>
              <a:gd name="connsiteX24" fmla="*/ 721518 w 823912"/>
              <a:gd name="connsiteY24" fmla="*/ 928688 h 928688"/>
              <a:gd name="connsiteX25" fmla="*/ 757237 w 823912"/>
              <a:gd name="connsiteY25" fmla="*/ 926306 h 928688"/>
              <a:gd name="connsiteX26" fmla="*/ 778668 w 823912"/>
              <a:gd name="connsiteY26" fmla="*/ 916781 h 928688"/>
              <a:gd name="connsiteX27" fmla="*/ 795337 w 823912"/>
              <a:gd name="connsiteY27" fmla="*/ 904875 h 928688"/>
              <a:gd name="connsiteX28" fmla="*/ 807243 w 823912"/>
              <a:gd name="connsiteY28" fmla="*/ 890588 h 928688"/>
              <a:gd name="connsiteX29" fmla="*/ 816768 w 823912"/>
              <a:gd name="connsiteY29" fmla="*/ 864394 h 928688"/>
              <a:gd name="connsiteX30" fmla="*/ 821531 w 823912"/>
              <a:gd name="connsiteY30" fmla="*/ 838200 h 928688"/>
              <a:gd name="connsiteX31" fmla="*/ 823912 w 823912"/>
              <a:gd name="connsiteY31" fmla="*/ 814388 h 928688"/>
              <a:gd name="connsiteX32" fmla="*/ 823912 w 823912"/>
              <a:gd name="connsiteY32" fmla="*/ 778669 h 928688"/>
              <a:gd name="connsiteX33" fmla="*/ 821531 w 823912"/>
              <a:gd name="connsiteY33" fmla="*/ 733425 h 928688"/>
              <a:gd name="connsiteX34" fmla="*/ 816768 w 823912"/>
              <a:gd name="connsiteY34" fmla="*/ 700088 h 928688"/>
              <a:gd name="connsiteX35" fmla="*/ 804862 w 823912"/>
              <a:gd name="connsiteY35" fmla="*/ 669131 h 928688"/>
              <a:gd name="connsiteX36" fmla="*/ 788193 w 823912"/>
              <a:gd name="connsiteY36" fmla="*/ 631031 h 928688"/>
              <a:gd name="connsiteX37" fmla="*/ 762000 w 823912"/>
              <a:gd name="connsiteY37" fmla="*/ 590550 h 928688"/>
              <a:gd name="connsiteX38" fmla="*/ 733425 w 823912"/>
              <a:gd name="connsiteY38" fmla="*/ 557213 h 928688"/>
              <a:gd name="connsiteX39" fmla="*/ 681037 w 823912"/>
              <a:gd name="connsiteY39" fmla="*/ 502444 h 928688"/>
              <a:gd name="connsiteX40" fmla="*/ 602456 w 823912"/>
              <a:gd name="connsiteY40" fmla="*/ 426244 h 928688"/>
              <a:gd name="connsiteX41" fmla="*/ 476250 w 823912"/>
              <a:gd name="connsiteY41" fmla="*/ 323850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823912" h="928688">
                <a:moveTo>
                  <a:pt x="476250" y="323850"/>
                </a:moveTo>
                <a:lnTo>
                  <a:pt x="421481" y="278606"/>
                </a:lnTo>
                <a:lnTo>
                  <a:pt x="354806" y="230981"/>
                </a:lnTo>
                <a:lnTo>
                  <a:pt x="280987" y="178594"/>
                </a:lnTo>
                <a:lnTo>
                  <a:pt x="209550" y="128588"/>
                </a:lnTo>
                <a:lnTo>
                  <a:pt x="123825" y="66675"/>
                </a:lnTo>
                <a:lnTo>
                  <a:pt x="47625" y="14288"/>
                </a:lnTo>
                <a:lnTo>
                  <a:pt x="28575" y="0"/>
                </a:lnTo>
                <a:lnTo>
                  <a:pt x="0" y="102394"/>
                </a:lnTo>
                <a:lnTo>
                  <a:pt x="83343" y="169069"/>
                </a:lnTo>
                <a:lnTo>
                  <a:pt x="145256" y="223838"/>
                </a:lnTo>
                <a:lnTo>
                  <a:pt x="209550" y="288131"/>
                </a:lnTo>
                <a:lnTo>
                  <a:pt x="280987" y="366713"/>
                </a:lnTo>
                <a:lnTo>
                  <a:pt x="326231" y="421481"/>
                </a:lnTo>
                <a:lnTo>
                  <a:pt x="361950" y="473869"/>
                </a:lnTo>
                <a:lnTo>
                  <a:pt x="404812" y="538163"/>
                </a:lnTo>
                <a:lnTo>
                  <a:pt x="447675" y="609600"/>
                </a:lnTo>
                <a:lnTo>
                  <a:pt x="502443" y="704850"/>
                </a:lnTo>
                <a:lnTo>
                  <a:pt x="533400" y="752475"/>
                </a:lnTo>
                <a:lnTo>
                  <a:pt x="566737" y="802481"/>
                </a:lnTo>
                <a:lnTo>
                  <a:pt x="611981" y="862013"/>
                </a:lnTo>
                <a:lnTo>
                  <a:pt x="635793" y="888206"/>
                </a:lnTo>
                <a:lnTo>
                  <a:pt x="661987" y="912019"/>
                </a:lnTo>
                <a:lnTo>
                  <a:pt x="692943" y="923925"/>
                </a:lnTo>
                <a:lnTo>
                  <a:pt x="721518" y="928688"/>
                </a:lnTo>
                <a:lnTo>
                  <a:pt x="757237" y="926306"/>
                </a:lnTo>
                <a:lnTo>
                  <a:pt x="778668" y="916781"/>
                </a:lnTo>
                <a:lnTo>
                  <a:pt x="795337" y="904875"/>
                </a:lnTo>
                <a:lnTo>
                  <a:pt x="807243" y="890588"/>
                </a:lnTo>
                <a:lnTo>
                  <a:pt x="816768" y="864394"/>
                </a:lnTo>
                <a:lnTo>
                  <a:pt x="821531" y="838200"/>
                </a:lnTo>
                <a:lnTo>
                  <a:pt x="823912" y="814388"/>
                </a:lnTo>
                <a:lnTo>
                  <a:pt x="823912" y="778669"/>
                </a:lnTo>
                <a:lnTo>
                  <a:pt x="821531" y="733425"/>
                </a:lnTo>
                <a:lnTo>
                  <a:pt x="816768" y="700088"/>
                </a:lnTo>
                <a:lnTo>
                  <a:pt x="804862" y="669131"/>
                </a:lnTo>
                <a:lnTo>
                  <a:pt x="788193" y="631031"/>
                </a:lnTo>
                <a:lnTo>
                  <a:pt x="762000" y="590550"/>
                </a:lnTo>
                <a:lnTo>
                  <a:pt x="733425" y="557213"/>
                </a:lnTo>
                <a:lnTo>
                  <a:pt x="681037" y="502444"/>
                </a:lnTo>
                <a:lnTo>
                  <a:pt x="602456" y="426244"/>
                </a:lnTo>
                <a:lnTo>
                  <a:pt x="476250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C5F0797B-CC8C-4C87-A293-6987AAF658C2}"/>
              </a:ext>
            </a:extLst>
          </p:cNvPr>
          <p:cNvSpPr/>
          <p:nvPr/>
        </p:nvSpPr>
        <p:spPr>
          <a:xfrm>
            <a:off x="4852988" y="1789113"/>
            <a:ext cx="1012825" cy="1457325"/>
          </a:xfrm>
          <a:custGeom>
            <a:avLst/>
            <a:gdLst>
              <a:gd name="connsiteX0" fmla="*/ 583406 w 1012031"/>
              <a:gd name="connsiteY0" fmla="*/ 466725 h 1457325"/>
              <a:gd name="connsiteX1" fmla="*/ 519112 w 1012031"/>
              <a:gd name="connsiteY1" fmla="*/ 604837 h 1457325"/>
              <a:gd name="connsiteX2" fmla="*/ 452437 w 1012031"/>
              <a:gd name="connsiteY2" fmla="*/ 723900 h 1457325"/>
              <a:gd name="connsiteX3" fmla="*/ 392906 w 1012031"/>
              <a:gd name="connsiteY3" fmla="*/ 826294 h 1457325"/>
              <a:gd name="connsiteX4" fmla="*/ 323850 w 1012031"/>
              <a:gd name="connsiteY4" fmla="*/ 928687 h 1457325"/>
              <a:gd name="connsiteX5" fmla="*/ 242887 w 1012031"/>
              <a:gd name="connsiteY5" fmla="*/ 1045369 h 1457325"/>
              <a:gd name="connsiteX6" fmla="*/ 154781 w 1012031"/>
              <a:gd name="connsiteY6" fmla="*/ 1159669 h 1457325"/>
              <a:gd name="connsiteX7" fmla="*/ 88106 w 1012031"/>
              <a:gd name="connsiteY7" fmla="*/ 1243012 h 1457325"/>
              <a:gd name="connsiteX8" fmla="*/ 2381 w 1012031"/>
              <a:gd name="connsiteY8" fmla="*/ 1343025 h 1457325"/>
              <a:gd name="connsiteX9" fmla="*/ 0 w 1012031"/>
              <a:gd name="connsiteY9" fmla="*/ 1457325 h 1457325"/>
              <a:gd name="connsiteX10" fmla="*/ 78581 w 1012031"/>
              <a:gd name="connsiteY10" fmla="*/ 1388269 h 1457325"/>
              <a:gd name="connsiteX11" fmla="*/ 171450 w 1012031"/>
              <a:gd name="connsiteY11" fmla="*/ 1304925 h 1457325"/>
              <a:gd name="connsiteX12" fmla="*/ 259556 w 1012031"/>
              <a:gd name="connsiteY12" fmla="*/ 1223962 h 1457325"/>
              <a:gd name="connsiteX13" fmla="*/ 323850 w 1012031"/>
              <a:gd name="connsiteY13" fmla="*/ 1166812 h 1457325"/>
              <a:gd name="connsiteX14" fmla="*/ 421481 w 1012031"/>
              <a:gd name="connsiteY14" fmla="*/ 1071562 h 1457325"/>
              <a:gd name="connsiteX15" fmla="*/ 497681 w 1012031"/>
              <a:gd name="connsiteY15" fmla="*/ 962025 h 1457325"/>
              <a:gd name="connsiteX16" fmla="*/ 585787 w 1012031"/>
              <a:gd name="connsiteY16" fmla="*/ 840581 h 1457325"/>
              <a:gd name="connsiteX17" fmla="*/ 635793 w 1012031"/>
              <a:gd name="connsiteY17" fmla="*/ 773906 h 1457325"/>
              <a:gd name="connsiteX18" fmla="*/ 688181 w 1012031"/>
              <a:gd name="connsiteY18" fmla="*/ 697706 h 1457325"/>
              <a:gd name="connsiteX19" fmla="*/ 745331 w 1012031"/>
              <a:gd name="connsiteY19" fmla="*/ 614362 h 1457325"/>
              <a:gd name="connsiteX20" fmla="*/ 807243 w 1012031"/>
              <a:gd name="connsiteY20" fmla="*/ 526256 h 1457325"/>
              <a:gd name="connsiteX21" fmla="*/ 823912 w 1012031"/>
              <a:gd name="connsiteY21" fmla="*/ 492919 h 1457325"/>
              <a:gd name="connsiteX22" fmla="*/ 842962 w 1012031"/>
              <a:gd name="connsiteY22" fmla="*/ 464344 h 1457325"/>
              <a:gd name="connsiteX23" fmla="*/ 876300 w 1012031"/>
              <a:gd name="connsiteY23" fmla="*/ 426244 h 1457325"/>
              <a:gd name="connsiteX24" fmla="*/ 902493 w 1012031"/>
              <a:gd name="connsiteY24" fmla="*/ 402431 h 1457325"/>
              <a:gd name="connsiteX25" fmla="*/ 921543 w 1012031"/>
              <a:gd name="connsiteY25" fmla="*/ 390525 h 1457325"/>
              <a:gd name="connsiteX26" fmla="*/ 935831 w 1012031"/>
              <a:gd name="connsiteY26" fmla="*/ 385762 h 1457325"/>
              <a:gd name="connsiteX27" fmla="*/ 964406 w 1012031"/>
              <a:gd name="connsiteY27" fmla="*/ 376237 h 1457325"/>
              <a:gd name="connsiteX28" fmla="*/ 988218 w 1012031"/>
              <a:gd name="connsiteY28" fmla="*/ 364331 h 1457325"/>
              <a:gd name="connsiteX29" fmla="*/ 997743 w 1012031"/>
              <a:gd name="connsiteY29" fmla="*/ 354806 h 1457325"/>
              <a:gd name="connsiteX30" fmla="*/ 1007268 w 1012031"/>
              <a:gd name="connsiteY30" fmla="*/ 340519 h 1457325"/>
              <a:gd name="connsiteX31" fmla="*/ 1012031 w 1012031"/>
              <a:gd name="connsiteY31" fmla="*/ 326231 h 1457325"/>
              <a:gd name="connsiteX32" fmla="*/ 1012031 w 1012031"/>
              <a:gd name="connsiteY32" fmla="*/ 311944 h 1457325"/>
              <a:gd name="connsiteX33" fmla="*/ 1004887 w 1012031"/>
              <a:gd name="connsiteY33" fmla="*/ 290512 h 1457325"/>
              <a:gd name="connsiteX34" fmla="*/ 997743 w 1012031"/>
              <a:gd name="connsiteY34" fmla="*/ 271462 h 1457325"/>
              <a:gd name="connsiteX35" fmla="*/ 985837 w 1012031"/>
              <a:gd name="connsiteY35" fmla="*/ 252412 h 1457325"/>
              <a:gd name="connsiteX36" fmla="*/ 954881 w 1012031"/>
              <a:gd name="connsiteY36" fmla="*/ 216694 h 1457325"/>
              <a:gd name="connsiteX37" fmla="*/ 902493 w 1012031"/>
              <a:gd name="connsiteY37" fmla="*/ 166687 h 1457325"/>
              <a:gd name="connsiteX38" fmla="*/ 852487 w 1012031"/>
              <a:gd name="connsiteY38" fmla="*/ 123825 h 1457325"/>
              <a:gd name="connsiteX39" fmla="*/ 819150 w 1012031"/>
              <a:gd name="connsiteY39" fmla="*/ 97631 h 1457325"/>
              <a:gd name="connsiteX40" fmla="*/ 778668 w 1012031"/>
              <a:gd name="connsiteY40" fmla="*/ 71437 h 1457325"/>
              <a:gd name="connsiteX41" fmla="*/ 742950 w 1012031"/>
              <a:gd name="connsiteY41" fmla="*/ 50006 h 1457325"/>
              <a:gd name="connsiteX42" fmla="*/ 704850 w 1012031"/>
              <a:gd name="connsiteY42" fmla="*/ 35719 h 1457325"/>
              <a:gd name="connsiteX43" fmla="*/ 657225 w 1012031"/>
              <a:gd name="connsiteY43" fmla="*/ 14287 h 1457325"/>
              <a:gd name="connsiteX44" fmla="*/ 614362 w 1012031"/>
              <a:gd name="connsiteY44" fmla="*/ 2381 h 1457325"/>
              <a:gd name="connsiteX45" fmla="*/ 597693 w 1012031"/>
              <a:gd name="connsiteY45" fmla="*/ 0 h 1457325"/>
              <a:gd name="connsiteX46" fmla="*/ 583406 w 1012031"/>
              <a:gd name="connsiteY46" fmla="*/ 7144 h 1457325"/>
              <a:gd name="connsiteX47" fmla="*/ 581025 w 1012031"/>
              <a:gd name="connsiteY47" fmla="*/ 19050 h 1457325"/>
              <a:gd name="connsiteX48" fmla="*/ 578643 w 1012031"/>
              <a:gd name="connsiteY48" fmla="*/ 35719 h 1457325"/>
              <a:gd name="connsiteX49" fmla="*/ 590550 w 1012031"/>
              <a:gd name="connsiteY49" fmla="*/ 71437 h 1457325"/>
              <a:gd name="connsiteX50" fmla="*/ 611981 w 1012031"/>
              <a:gd name="connsiteY50" fmla="*/ 104775 h 1457325"/>
              <a:gd name="connsiteX51" fmla="*/ 635793 w 1012031"/>
              <a:gd name="connsiteY51" fmla="*/ 135731 h 1457325"/>
              <a:gd name="connsiteX52" fmla="*/ 652462 w 1012031"/>
              <a:gd name="connsiteY52" fmla="*/ 164306 h 1457325"/>
              <a:gd name="connsiteX53" fmla="*/ 659606 w 1012031"/>
              <a:gd name="connsiteY53" fmla="*/ 185737 h 1457325"/>
              <a:gd name="connsiteX54" fmla="*/ 664368 w 1012031"/>
              <a:gd name="connsiteY54" fmla="*/ 211931 h 1457325"/>
              <a:gd name="connsiteX55" fmla="*/ 666750 w 1012031"/>
              <a:gd name="connsiteY55" fmla="*/ 240506 h 1457325"/>
              <a:gd name="connsiteX56" fmla="*/ 659606 w 1012031"/>
              <a:gd name="connsiteY56" fmla="*/ 280987 h 1457325"/>
              <a:gd name="connsiteX57" fmla="*/ 638175 w 1012031"/>
              <a:gd name="connsiteY57" fmla="*/ 340519 h 1457325"/>
              <a:gd name="connsiteX58" fmla="*/ 583406 w 1012031"/>
              <a:gd name="connsiteY58" fmla="*/ 46672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012031" h="1457325">
                <a:moveTo>
                  <a:pt x="583406" y="466725"/>
                </a:moveTo>
                <a:lnTo>
                  <a:pt x="519112" y="604837"/>
                </a:lnTo>
                <a:lnTo>
                  <a:pt x="452437" y="723900"/>
                </a:lnTo>
                <a:lnTo>
                  <a:pt x="392906" y="826294"/>
                </a:lnTo>
                <a:lnTo>
                  <a:pt x="323850" y="928687"/>
                </a:lnTo>
                <a:lnTo>
                  <a:pt x="242887" y="1045369"/>
                </a:lnTo>
                <a:lnTo>
                  <a:pt x="154781" y="1159669"/>
                </a:lnTo>
                <a:lnTo>
                  <a:pt x="88106" y="1243012"/>
                </a:lnTo>
                <a:lnTo>
                  <a:pt x="2381" y="1343025"/>
                </a:lnTo>
                <a:cubicBezTo>
                  <a:pt x="1587" y="1381125"/>
                  <a:pt x="794" y="1419225"/>
                  <a:pt x="0" y="1457325"/>
                </a:cubicBezTo>
                <a:lnTo>
                  <a:pt x="78581" y="1388269"/>
                </a:lnTo>
                <a:lnTo>
                  <a:pt x="171450" y="1304925"/>
                </a:lnTo>
                <a:lnTo>
                  <a:pt x="259556" y="1223962"/>
                </a:lnTo>
                <a:lnTo>
                  <a:pt x="323850" y="1166812"/>
                </a:lnTo>
                <a:lnTo>
                  <a:pt x="421481" y="1071562"/>
                </a:lnTo>
                <a:lnTo>
                  <a:pt x="497681" y="962025"/>
                </a:lnTo>
                <a:lnTo>
                  <a:pt x="585787" y="840581"/>
                </a:lnTo>
                <a:lnTo>
                  <a:pt x="635793" y="773906"/>
                </a:lnTo>
                <a:lnTo>
                  <a:pt x="688181" y="697706"/>
                </a:lnTo>
                <a:lnTo>
                  <a:pt x="745331" y="614362"/>
                </a:lnTo>
                <a:lnTo>
                  <a:pt x="807243" y="526256"/>
                </a:lnTo>
                <a:lnTo>
                  <a:pt x="823912" y="492919"/>
                </a:lnTo>
                <a:lnTo>
                  <a:pt x="842962" y="464344"/>
                </a:lnTo>
                <a:lnTo>
                  <a:pt x="876300" y="426244"/>
                </a:lnTo>
                <a:lnTo>
                  <a:pt x="902493" y="402431"/>
                </a:lnTo>
                <a:lnTo>
                  <a:pt x="921543" y="390525"/>
                </a:lnTo>
                <a:lnTo>
                  <a:pt x="935831" y="385762"/>
                </a:lnTo>
                <a:lnTo>
                  <a:pt x="964406" y="376237"/>
                </a:lnTo>
                <a:lnTo>
                  <a:pt x="988218" y="364331"/>
                </a:lnTo>
                <a:lnTo>
                  <a:pt x="997743" y="354806"/>
                </a:lnTo>
                <a:lnTo>
                  <a:pt x="1007268" y="340519"/>
                </a:lnTo>
                <a:lnTo>
                  <a:pt x="1012031" y="326231"/>
                </a:lnTo>
                <a:lnTo>
                  <a:pt x="1012031" y="311944"/>
                </a:lnTo>
                <a:lnTo>
                  <a:pt x="1004887" y="290512"/>
                </a:lnTo>
                <a:lnTo>
                  <a:pt x="997743" y="271462"/>
                </a:lnTo>
                <a:lnTo>
                  <a:pt x="985837" y="252412"/>
                </a:lnTo>
                <a:lnTo>
                  <a:pt x="954881" y="216694"/>
                </a:lnTo>
                <a:lnTo>
                  <a:pt x="902493" y="166687"/>
                </a:lnTo>
                <a:lnTo>
                  <a:pt x="852487" y="123825"/>
                </a:lnTo>
                <a:lnTo>
                  <a:pt x="819150" y="97631"/>
                </a:lnTo>
                <a:lnTo>
                  <a:pt x="778668" y="71437"/>
                </a:lnTo>
                <a:lnTo>
                  <a:pt x="742950" y="50006"/>
                </a:lnTo>
                <a:lnTo>
                  <a:pt x="704850" y="35719"/>
                </a:lnTo>
                <a:lnTo>
                  <a:pt x="657225" y="14287"/>
                </a:lnTo>
                <a:lnTo>
                  <a:pt x="614362" y="2381"/>
                </a:lnTo>
                <a:lnTo>
                  <a:pt x="597693" y="0"/>
                </a:lnTo>
                <a:lnTo>
                  <a:pt x="583406" y="7144"/>
                </a:lnTo>
                <a:lnTo>
                  <a:pt x="581025" y="19050"/>
                </a:lnTo>
                <a:lnTo>
                  <a:pt x="578643" y="35719"/>
                </a:lnTo>
                <a:lnTo>
                  <a:pt x="590550" y="71437"/>
                </a:lnTo>
                <a:lnTo>
                  <a:pt x="611981" y="104775"/>
                </a:lnTo>
                <a:lnTo>
                  <a:pt x="635793" y="135731"/>
                </a:lnTo>
                <a:lnTo>
                  <a:pt x="652462" y="164306"/>
                </a:lnTo>
                <a:lnTo>
                  <a:pt x="659606" y="185737"/>
                </a:lnTo>
                <a:lnTo>
                  <a:pt x="664368" y="211931"/>
                </a:lnTo>
                <a:lnTo>
                  <a:pt x="666750" y="240506"/>
                </a:lnTo>
                <a:lnTo>
                  <a:pt x="659606" y="280987"/>
                </a:lnTo>
                <a:lnTo>
                  <a:pt x="638175" y="340519"/>
                </a:lnTo>
                <a:lnTo>
                  <a:pt x="583406" y="4667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4648A7FA-91DA-4DC1-ACA6-845375AE616B}"/>
              </a:ext>
            </a:extLst>
          </p:cNvPr>
          <p:cNvSpPr/>
          <p:nvPr/>
        </p:nvSpPr>
        <p:spPr>
          <a:xfrm rot="16200000">
            <a:off x="3725863" y="4178300"/>
            <a:ext cx="3135312" cy="382588"/>
          </a:xfrm>
          <a:custGeom>
            <a:avLst/>
            <a:gdLst>
              <a:gd name="connsiteX0" fmla="*/ 1738648 w 3134717"/>
              <a:gd name="connsiteY0" fmla="*/ 157122 h 383790"/>
              <a:gd name="connsiteX1" fmla="*/ 1877739 w 3134717"/>
              <a:gd name="connsiteY1" fmla="*/ 167425 h 383790"/>
              <a:gd name="connsiteX2" fmla="*/ 2063195 w 3134717"/>
              <a:gd name="connsiteY2" fmla="*/ 175152 h 383790"/>
              <a:gd name="connsiteX3" fmla="*/ 2261530 w 3134717"/>
              <a:gd name="connsiteY3" fmla="*/ 180304 h 383790"/>
              <a:gd name="connsiteX4" fmla="*/ 2426379 w 3134717"/>
              <a:gd name="connsiteY4" fmla="*/ 177728 h 383790"/>
              <a:gd name="connsiteX5" fmla="*/ 2565471 w 3134717"/>
              <a:gd name="connsiteY5" fmla="*/ 172576 h 383790"/>
              <a:gd name="connsiteX6" fmla="*/ 2658199 w 3134717"/>
              <a:gd name="connsiteY6" fmla="*/ 167425 h 383790"/>
              <a:gd name="connsiteX7" fmla="*/ 2730321 w 3134717"/>
              <a:gd name="connsiteY7" fmla="*/ 159698 h 383790"/>
              <a:gd name="connsiteX8" fmla="*/ 2799867 w 3134717"/>
              <a:gd name="connsiteY8" fmla="*/ 149394 h 383790"/>
              <a:gd name="connsiteX9" fmla="*/ 2846231 w 3134717"/>
              <a:gd name="connsiteY9" fmla="*/ 139091 h 383790"/>
              <a:gd name="connsiteX10" fmla="*/ 2905473 w 3134717"/>
              <a:gd name="connsiteY10" fmla="*/ 121061 h 383790"/>
              <a:gd name="connsiteX11" fmla="*/ 2931231 w 3134717"/>
              <a:gd name="connsiteY11" fmla="*/ 108182 h 383790"/>
              <a:gd name="connsiteX12" fmla="*/ 2959565 w 3134717"/>
              <a:gd name="connsiteY12" fmla="*/ 87576 h 383790"/>
              <a:gd name="connsiteX13" fmla="*/ 3018808 w 3134717"/>
              <a:gd name="connsiteY13" fmla="*/ 20606 h 383790"/>
              <a:gd name="connsiteX14" fmla="*/ 3134717 w 3134717"/>
              <a:gd name="connsiteY14" fmla="*/ 110758 h 383790"/>
              <a:gd name="connsiteX15" fmla="*/ 3070323 w 3134717"/>
              <a:gd name="connsiteY15" fmla="*/ 195758 h 383790"/>
              <a:gd name="connsiteX16" fmla="*/ 3008504 w 3134717"/>
              <a:gd name="connsiteY16" fmla="*/ 265304 h 383790"/>
              <a:gd name="connsiteX17" fmla="*/ 2946686 w 3134717"/>
              <a:gd name="connsiteY17" fmla="*/ 340002 h 383790"/>
              <a:gd name="connsiteX18" fmla="*/ 2926080 w 3134717"/>
              <a:gd name="connsiteY18" fmla="*/ 360608 h 383790"/>
              <a:gd name="connsiteX19" fmla="*/ 2820473 w 3134717"/>
              <a:gd name="connsiteY19" fmla="*/ 383790 h 383790"/>
              <a:gd name="connsiteX20" fmla="*/ 2681381 w 3134717"/>
              <a:gd name="connsiteY20" fmla="*/ 376063 h 383790"/>
              <a:gd name="connsiteX21" fmla="*/ 2501077 w 3134717"/>
              <a:gd name="connsiteY21" fmla="*/ 368335 h 383790"/>
              <a:gd name="connsiteX22" fmla="*/ 2320773 w 3134717"/>
              <a:gd name="connsiteY22" fmla="*/ 363184 h 383790"/>
              <a:gd name="connsiteX23" fmla="*/ 2191984 w 3134717"/>
              <a:gd name="connsiteY23" fmla="*/ 355456 h 383790"/>
              <a:gd name="connsiteX24" fmla="*/ 2083801 w 3134717"/>
              <a:gd name="connsiteY24" fmla="*/ 358032 h 383790"/>
              <a:gd name="connsiteX25" fmla="*/ 1942134 w 3134717"/>
              <a:gd name="connsiteY25" fmla="*/ 355456 h 383790"/>
              <a:gd name="connsiteX26" fmla="*/ 1728344 w 3134717"/>
              <a:gd name="connsiteY26" fmla="*/ 347729 h 383790"/>
              <a:gd name="connsiteX27" fmla="*/ 1548040 w 3134717"/>
              <a:gd name="connsiteY27" fmla="*/ 340002 h 383790"/>
              <a:gd name="connsiteX28" fmla="*/ 1326524 w 3134717"/>
              <a:gd name="connsiteY28" fmla="*/ 332274 h 383790"/>
              <a:gd name="connsiteX29" fmla="*/ 1236371 w 3134717"/>
              <a:gd name="connsiteY29" fmla="*/ 316820 h 383790"/>
              <a:gd name="connsiteX30" fmla="*/ 1099855 w 3134717"/>
              <a:gd name="connsiteY30" fmla="*/ 306517 h 383790"/>
              <a:gd name="connsiteX31" fmla="*/ 888642 w 3134717"/>
              <a:gd name="connsiteY31" fmla="*/ 291062 h 383790"/>
              <a:gd name="connsiteX32" fmla="*/ 677428 w 3134717"/>
              <a:gd name="connsiteY32" fmla="*/ 270456 h 383790"/>
              <a:gd name="connsiteX33" fmla="*/ 507427 w 3134717"/>
              <a:gd name="connsiteY33" fmla="*/ 252425 h 383790"/>
              <a:gd name="connsiteX34" fmla="*/ 425002 w 3134717"/>
              <a:gd name="connsiteY34" fmla="*/ 242122 h 383790"/>
              <a:gd name="connsiteX35" fmla="*/ 293638 w 3134717"/>
              <a:gd name="connsiteY35" fmla="*/ 242122 h 383790"/>
              <a:gd name="connsiteX36" fmla="*/ 236971 w 3134717"/>
              <a:gd name="connsiteY36" fmla="*/ 244698 h 383790"/>
              <a:gd name="connsiteX37" fmla="*/ 180304 w 3134717"/>
              <a:gd name="connsiteY37" fmla="*/ 239547 h 383790"/>
              <a:gd name="connsiteX38" fmla="*/ 126213 w 3134717"/>
              <a:gd name="connsiteY38" fmla="*/ 224092 h 383790"/>
              <a:gd name="connsiteX39" fmla="*/ 69546 w 3134717"/>
              <a:gd name="connsiteY39" fmla="*/ 200910 h 383790"/>
              <a:gd name="connsiteX40" fmla="*/ 25757 w 3134717"/>
              <a:gd name="connsiteY40" fmla="*/ 180304 h 383790"/>
              <a:gd name="connsiteX41" fmla="*/ 7727 w 3134717"/>
              <a:gd name="connsiteY41" fmla="*/ 164849 h 383790"/>
              <a:gd name="connsiteX42" fmla="*/ 0 w 3134717"/>
              <a:gd name="connsiteY42" fmla="*/ 149394 h 383790"/>
              <a:gd name="connsiteX43" fmla="*/ 0 w 3134717"/>
              <a:gd name="connsiteY43" fmla="*/ 141667 h 383790"/>
              <a:gd name="connsiteX44" fmla="*/ 7727 w 3134717"/>
              <a:gd name="connsiteY44" fmla="*/ 123637 h 383790"/>
              <a:gd name="connsiteX45" fmla="*/ 23182 w 3134717"/>
              <a:gd name="connsiteY45" fmla="*/ 108182 h 383790"/>
              <a:gd name="connsiteX46" fmla="*/ 46364 w 3134717"/>
              <a:gd name="connsiteY46" fmla="*/ 95303 h 383790"/>
              <a:gd name="connsiteX47" fmla="*/ 87576 w 3134717"/>
              <a:gd name="connsiteY47" fmla="*/ 74697 h 383790"/>
              <a:gd name="connsiteX48" fmla="*/ 154546 w 3134717"/>
              <a:gd name="connsiteY48" fmla="*/ 48939 h 383790"/>
              <a:gd name="connsiteX49" fmla="*/ 236971 w 3134717"/>
              <a:gd name="connsiteY49" fmla="*/ 25757 h 383790"/>
              <a:gd name="connsiteX50" fmla="*/ 311668 w 3134717"/>
              <a:gd name="connsiteY50" fmla="*/ 10303 h 383790"/>
              <a:gd name="connsiteX51" fmla="*/ 386366 w 3134717"/>
              <a:gd name="connsiteY51" fmla="*/ 2575 h 383790"/>
              <a:gd name="connsiteX52" fmla="*/ 448184 w 3134717"/>
              <a:gd name="connsiteY52" fmla="*/ 0 h 383790"/>
              <a:gd name="connsiteX53" fmla="*/ 502276 w 3134717"/>
              <a:gd name="connsiteY53" fmla="*/ 12878 h 383790"/>
              <a:gd name="connsiteX54" fmla="*/ 605307 w 3134717"/>
              <a:gd name="connsiteY54" fmla="*/ 38636 h 383790"/>
              <a:gd name="connsiteX55" fmla="*/ 708338 w 3134717"/>
              <a:gd name="connsiteY55" fmla="*/ 61818 h 383790"/>
              <a:gd name="connsiteX56" fmla="*/ 803641 w 3134717"/>
              <a:gd name="connsiteY56" fmla="*/ 74697 h 383790"/>
              <a:gd name="connsiteX57" fmla="*/ 950460 w 3134717"/>
              <a:gd name="connsiteY57" fmla="*/ 92727 h 383790"/>
              <a:gd name="connsiteX58" fmla="*/ 1231220 w 3134717"/>
              <a:gd name="connsiteY58" fmla="*/ 118485 h 383790"/>
              <a:gd name="connsiteX59" fmla="*/ 1439858 w 3134717"/>
              <a:gd name="connsiteY59" fmla="*/ 136516 h 383790"/>
              <a:gd name="connsiteX60" fmla="*/ 1738648 w 3134717"/>
              <a:gd name="connsiteY60" fmla="*/ 157122 h 383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134717" h="383790">
                <a:moveTo>
                  <a:pt x="1738648" y="157122"/>
                </a:moveTo>
                <a:lnTo>
                  <a:pt x="1877739" y="167425"/>
                </a:lnTo>
                <a:lnTo>
                  <a:pt x="2063195" y="175152"/>
                </a:lnTo>
                <a:lnTo>
                  <a:pt x="2261530" y="180304"/>
                </a:lnTo>
                <a:lnTo>
                  <a:pt x="2426379" y="177728"/>
                </a:lnTo>
                <a:lnTo>
                  <a:pt x="2565471" y="172576"/>
                </a:lnTo>
                <a:lnTo>
                  <a:pt x="2658199" y="167425"/>
                </a:lnTo>
                <a:lnTo>
                  <a:pt x="2730321" y="159698"/>
                </a:lnTo>
                <a:lnTo>
                  <a:pt x="2799867" y="149394"/>
                </a:lnTo>
                <a:lnTo>
                  <a:pt x="2846231" y="139091"/>
                </a:lnTo>
                <a:lnTo>
                  <a:pt x="2905473" y="121061"/>
                </a:lnTo>
                <a:lnTo>
                  <a:pt x="2931231" y="108182"/>
                </a:lnTo>
                <a:lnTo>
                  <a:pt x="2959565" y="87576"/>
                </a:lnTo>
                <a:lnTo>
                  <a:pt x="3018808" y="20606"/>
                </a:lnTo>
                <a:lnTo>
                  <a:pt x="3134717" y="110758"/>
                </a:lnTo>
                <a:lnTo>
                  <a:pt x="3070323" y="195758"/>
                </a:lnTo>
                <a:lnTo>
                  <a:pt x="3008504" y="265304"/>
                </a:lnTo>
                <a:lnTo>
                  <a:pt x="2946686" y="340002"/>
                </a:lnTo>
                <a:lnTo>
                  <a:pt x="2926080" y="360608"/>
                </a:lnTo>
                <a:lnTo>
                  <a:pt x="2820473" y="383790"/>
                </a:lnTo>
                <a:lnTo>
                  <a:pt x="2681381" y="376063"/>
                </a:lnTo>
                <a:lnTo>
                  <a:pt x="2501077" y="368335"/>
                </a:lnTo>
                <a:lnTo>
                  <a:pt x="2320773" y="363184"/>
                </a:lnTo>
                <a:lnTo>
                  <a:pt x="2191984" y="355456"/>
                </a:lnTo>
                <a:lnTo>
                  <a:pt x="2083801" y="358032"/>
                </a:lnTo>
                <a:lnTo>
                  <a:pt x="1942134" y="355456"/>
                </a:lnTo>
                <a:lnTo>
                  <a:pt x="1728344" y="347729"/>
                </a:lnTo>
                <a:lnTo>
                  <a:pt x="1548040" y="340002"/>
                </a:lnTo>
                <a:lnTo>
                  <a:pt x="1326524" y="332274"/>
                </a:lnTo>
                <a:lnTo>
                  <a:pt x="1236371" y="316820"/>
                </a:lnTo>
                <a:lnTo>
                  <a:pt x="1099855" y="306517"/>
                </a:lnTo>
                <a:lnTo>
                  <a:pt x="888642" y="291062"/>
                </a:lnTo>
                <a:lnTo>
                  <a:pt x="677428" y="270456"/>
                </a:lnTo>
                <a:lnTo>
                  <a:pt x="507427" y="252425"/>
                </a:lnTo>
                <a:lnTo>
                  <a:pt x="425002" y="242122"/>
                </a:lnTo>
                <a:lnTo>
                  <a:pt x="293638" y="242122"/>
                </a:lnTo>
                <a:lnTo>
                  <a:pt x="236971" y="244698"/>
                </a:lnTo>
                <a:lnTo>
                  <a:pt x="180304" y="239547"/>
                </a:lnTo>
                <a:lnTo>
                  <a:pt x="126213" y="224092"/>
                </a:lnTo>
                <a:lnTo>
                  <a:pt x="69546" y="200910"/>
                </a:lnTo>
                <a:lnTo>
                  <a:pt x="25757" y="180304"/>
                </a:lnTo>
                <a:lnTo>
                  <a:pt x="7727" y="164849"/>
                </a:lnTo>
                <a:lnTo>
                  <a:pt x="0" y="149394"/>
                </a:lnTo>
                <a:lnTo>
                  <a:pt x="0" y="141667"/>
                </a:lnTo>
                <a:lnTo>
                  <a:pt x="7727" y="123637"/>
                </a:lnTo>
                <a:lnTo>
                  <a:pt x="23182" y="108182"/>
                </a:lnTo>
                <a:lnTo>
                  <a:pt x="46364" y="95303"/>
                </a:lnTo>
                <a:lnTo>
                  <a:pt x="87576" y="74697"/>
                </a:lnTo>
                <a:lnTo>
                  <a:pt x="154546" y="48939"/>
                </a:lnTo>
                <a:lnTo>
                  <a:pt x="236971" y="25757"/>
                </a:lnTo>
                <a:lnTo>
                  <a:pt x="311668" y="10303"/>
                </a:lnTo>
                <a:lnTo>
                  <a:pt x="386366" y="2575"/>
                </a:lnTo>
                <a:lnTo>
                  <a:pt x="448184" y="0"/>
                </a:lnTo>
                <a:lnTo>
                  <a:pt x="502276" y="12878"/>
                </a:lnTo>
                <a:lnTo>
                  <a:pt x="605307" y="38636"/>
                </a:lnTo>
                <a:lnTo>
                  <a:pt x="708338" y="61818"/>
                </a:lnTo>
                <a:lnTo>
                  <a:pt x="803641" y="74697"/>
                </a:lnTo>
                <a:lnTo>
                  <a:pt x="950460" y="92727"/>
                </a:lnTo>
                <a:lnTo>
                  <a:pt x="1231220" y="118485"/>
                </a:lnTo>
                <a:lnTo>
                  <a:pt x="1439858" y="136516"/>
                </a:lnTo>
                <a:lnTo>
                  <a:pt x="1738648" y="15712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3355205B-D9E5-4B97-8929-67B37BE56E45}"/>
              </a:ext>
            </a:extLst>
          </p:cNvPr>
          <p:cNvSpPr/>
          <p:nvPr/>
        </p:nvSpPr>
        <p:spPr>
          <a:xfrm>
            <a:off x="5953125" y="1951038"/>
            <a:ext cx="752475" cy="1079500"/>
          </a:xfrm>
          <a:custGeom>
            <a:avLst/>
            <a:gdLst>
              <a:gd name="connsiteX0" fmla="*/ 285750 w 752475"/>
              <a:gd name="connsiteY0" fmla="*/ 531019 h 1081087"/>
              <a:gd name="connsiteX1" fmla="*/ 321469 w 752475"/>
              <a:gd name="connsiteY1" fmla="*/ 450056 h 1081087"/>
              <a:gd name="connsiteX2" fmla="*/ 347663 w 752475"/>
              <a:gd name="connsiteY2" fmla="*/ 383381 h 1081087"/>
              <a:gd name="connsiteX3" fmla="*/ 366713 w 752475"/>
              <a:gd name="connsiteY3" fmla="*/ 328612 h 1081087"/>
              <a:gd name="connsiteX4" fmla="*/ 376238 w 752475"/>
              <a:gd name="connsiteY4" fmla="*/ 302419 h 1081087"/>
              <a:gd name="connsiteX5" fmla="*/ 378619 w 752475"/>
              <a:gd name="connsiteY5" fmla="*/ 288131 h 1081087"/>
              <a:gd name="connsiteX6" fmla="*/ 381000 w 752475"/>
              <a:gd name="connsiteY6" fmla="*/ 261937 h 1081087"/>
              <a:gd name="connsiteX7" fmla="*/ 381000 w 752475"/>
              <a:gd name="connsiteY7" fmla="*/ 233362 h 1081087"/>
              <a:gd name="connsiteX8" fmla="*/ 376238 w 752475"/>
              <a:gd name="connsiteY8" fmla="*/ 207169 h 1081087"/>
              <a:gd name="connsiteX9" fmla="*/ 371475 w 752475"/>
              <a:gd name="connsiteY9" fmla="*/ 183356 h 1081087"/>
              <a:gd name="connsiteX10" fmla="*/ 357188 w 752475"/>
              <a:gd name="connsiteY10" fmla="*/ 152400 h 1081087"/>
              <a:gd name="connsiteX11" fmla="*/ 340519 w 752475"/>
              <a:gd name="connsiteY11" fmla="*/ 126206 h 1081087"/>
              <a:gd name="connsiteX12" fmla="*/ 328613 w 752475"/>
              <a:gd name="connsiteY12" fmla="*/ 109537 h 1081087"/>
              <a:gd name="connsiteX13" fmla="*/ 311944 w 752475"/>
              <a:gd name="connsiteY13" fmla="*/ 92869 h 1081087"/>
              <a:gd name="connsiteX14" fmla="*/ 285750 w 752475"/>
              <a:gd name="connsiteY14" fmla="*/ 69056 h 1081087"/>
              <a:gd name="connsiteX15" fmla="*/ 264319 w 752475"/>
              <a:gd name="connsiteY15" fmla="*/ 47625 h 1081087"/>
              <a:gd name="connsiteX16" fmla="*/ 252413 w 752475"/>
              <a:gd name="connsiteY16" fmla="*/ 28575 h 1081087"/>
              <a:gd name="connsiteX17" fmla="*/ 247650 w 752475"/>
              <a:gd name="connsiteY17" fmla="*/ 16669 h 1081087"/>
              <a:gd name="connsiteX18" fmla="*/ 250031 w 752475"/>
              <a:gd name="connsiteY18" fmla="*/ 7144 h 1081087"/>
              <a:gd name="connsiteX19" fmla="*/ 264319 w 752475"/>
              <a:gd name="connsiteY19" fmla="*/ 0 h 1081087"/>
              <a:gd name="connsiteX20" fmla="*/ 307181 w 752475"/>
              <a:gd name="connsiteY20" fmla="*/ 4762 h 1081087"/>
              <a:gd name="connsiteX21" fmla="*/ 407194 w 752475"/>
              <a:gd name="connsiteY21" fmla="*/ 30956 h 1081087"/>
              <a:gd name="connsiteX22" fmla="*/ 483394 w 752475"/>
              <a:gd name="connsiteY22" fmla="*/ 57150 h 1081087"/>
              <a:gd name="connsiteX23" fmla="*/ 557213 w 752475"/>
              <a:gd name="connsiteY23" fmla="*/ 88106 h 1081087"/>
              <a:gd name="connsiteX24" fmla="*/ 609600 w 752475"/>
              <a:gd name="connsiteY24" fmla="*/ 119062 h 1081087"/>
              <a:gd name="connsiteX25" fmla="*/ 647700 w 752475"/>
              <a:gd name="connsiteY25" fmla="*/ 145256 h 1081087"/>
              <a:gd name="connsiteX26" fmla="*/ 681038 w 752475"/>
              <a:gd name="connsiteY26" fmla="*/ 171450 h 1081087"/>
              <a:gd name="connsiteX27" fmla="*/ 719138 w 752475"/>
              <a:gd name="connsiteY27" fmla="*/ 207169 h 1081087"/>
              <a:gd name="connsiteX28" fmla="*/ 740569 w 752475"/>
              <a:gd name="connsiteY28" fmla="*/ 235744 h 1081087"/>
              <a:gd name="connsiteX29" fmla="*/ 752475 w 752475"/>
              <a:gd name="connsiteY29" fmla="*/ 259556 h 1081087"/>
              <a:gd name="connsiteX30" fmla="*/ 752475 w 752475"/>
              <a:gd name="connsiteY30" fmla="*/ 280987 h 1081087"/>
              <a:gd name="connsiteX31" fmla="*/ 750094 w 752475"/>
              <a:gd name="connsiteY31" fmla="*/ 297656 h 1081087"/>
              <a:gd name="connsiteX32" fmla="*/ 738188 w 752475"/>
              <a:gd name="connsiteY32" fmla="*/ 316706 h 1081087"/>
              <a:gd name="connsiteX33" fmla="*/ 719138 w 752475"/>
              <a:gd name="connsiteY33" fmla="*/ 326231 h 1081087"/>
              <a:gd name="connsiteX34" fmla="*/ 681038 w 752475"/>
              <a:gd name="connsiteY34" fmla="*/ 342900 h 1081087"/>
              <a:gd name="connsiteX35" fmla="*/ 633413 w 752475"/>
              <a:gd name="connsiteY35" fmla="*/ 364331 h 1081087"/>
              <a:gd name="connsiteX36" fmla="*/ 592931 w 752475"/>
              <a:gd name="connsiteY36" fmla="*/ 390525 h 1081087"/>
              <a:gd name="connsiteX37" fmla="*/ 569119 w 752475"/>
              <a:gd name="connsiteY37" fmla="*/ 416719 h 1081087"/>
              <a:gd name="connsiteX38" fmla="*/ 523875 w 752475"/>
              <a:gd name="connsiteY38" fmla="*/ 490537 h 1081087"/>
              <a:gd name="connsiteX39" fmla="*/ 452438 w 752475"/>
              <a:gd name="connsiteY39" fmla="*/ 592931 h 1081087"/>
              <a:gd name="connsiteX40" fmla="*/ 321469 w 752475"/>
              <a:gd name="connsiteY40" fmla="*/ 773906 h 1081087"/>
              <a:gd name="connsiteX41" fmla="*/ 250031 w 752475"/>
              <a:gd name="connsiteY41" fmla="*/ 871537 h 1081087"/>
              <a:gd name="connsiteX42" fmla="*/ 97631 w 752475"/>
              <a:gd name="connsiteY42" fmla="*/ 1069181 h 1081087"/>
              <a:gd name="connsiteX43" fmla="*/ 0 w 752475"/>
              <a:gd name="connsiteY43" fmla="*/ 1081087 h 1081087"/>
              <a:gd name="connsiteX44" fmla="*/ 42863 w 752475"/>
              <a:gd name="connsiteY44" fmla="*/ 988219 h 1081087"/>
              <a:gd name="connsiteX45" fmla="*/ 100013 w 752475"/>
              <a:gd name="connsiteY45" fmla="*/ 890587 h 1081087"/>
              <a:gd name="connsiteX46" fmla="*/ 159544 w 752475"/>
              <a:gd name="connsiteY46" fmla="*/ 785812 h 1081087"/>
              <a:gd name="connsiteX47" fmla="*/ 221456 w 752475"/>
              <a:gd name="connsiteY47" fmla="*/ 671512 h 1081087"/>
              <a:gd name="connsiteX48" fmla="*/ 285750 w 752475"/>
              <a:gd name="connsiteY48" fmla="*/ 531019 h 10810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752475" h="1081087">
                <a:moveTo>
                  <a:pt x="285750" y="531019"/>
                </a:moveTo>
                <a:lnTo>
                  <a:pt x="321469" y="450056"/>
                </a:lnTo>
                <a:lnTo>
                  <a:pt x="347663" y="383381"/>
                </a:lnTo>
                <a:lnTo>
                  <a:pt x="366713" y="328612"/>
                </a:lnTo>
                <a:lnTo>
                  <a:pt x="376238" y="302419"/>
                </a:lnTo>
                <a:lnTo>
                  <a:pt x="378619" y="288131"/>
                </a:lnTo>
                <a:lnTo>
                  <a:pt x="381000" y="261937"/>
                </a:lnTo>
                <a:lnTo>
                  <a:pt x="381000" y="233362"/>
                </a:lnTo>
                <a:lnTo>
                  <a:pt x="376238" y="207169"/>
                </a:lnTo>
                <a:lnTo>
                  <a:pt x="371475" y="183356"/>
                </a:lnTo>
                <a:lnTo>
                  <a:pt x="357188" y="152400"/>
                </a:lnTo>
                <a:lnTo>
                  <a:pt x="340519" y="126206"/>
                </a:lnTo>
                <a:lnTo>
                  <a:pt x="328613" y="109537"/>
                </a:lnTo>
                <a:lnTo>
                  <a:pt x="311944" y="92869"/>
                </a:lnTo>
                <a:lnTo>
                  <a:pt x="285750" y="69056"/>
                </a:lnTo>
                <a:lnTo>
                  <a:pt x="264319" y="47625"/>
                </a:lnTo>
                <a:lnTo>
                  <a:pt x="252413" y="28575"/>
                </a:lnTo>
                <a:lnTo>
                  <a:pt x="247650" y="16669"/>
                </a:lnTo>
                <a:lnTo>
                  <a:pt x="250031" y="7144"/>
                </a:lnTo>
                <a:lnTo>
                  <a:pt x="264319" y="0"/>
                </a:lnTo>
                <a:lnTo>
                  <a:pt x="307181" y="4762"/>
                </a:lnTo>
                <a:lnTo>
                  <a:pt x="407194" y="30956"/>
                </a:lnTo>
                <a:lnTo>
                  <a:pt x="483394" y="57150"/>
                </a:lnTo>
                <a:lnTo>
                  <a:pt x="557213" y="88106"/>
                </a:lnTo>
                <a:lnTo>
                  <a:pt x="609600" y="119062"/>
                </a:lnTo>
                <a:lnTo>
                  <a:pt x="647700" y="145256"/>
                </a:lnTo>
                <a:lnTo>
                  <a:pt x="681038" y="171450"/>
                </a:lnTo>
                <a:lnTo>
                  <a:pt x="719138" y="207169"/>
                </a:lnTo>
                <a:lnTo>
                  <a:pt x="740569" y="235744"/>
                </a:lnTo>
                <a:lnTo>
                  <a:pt x="752475" y="259556"/>
                </a:lnTo>
                <a:lnTo>
                  <a:pt x="752475" y="280987"/>
                </a:lnTo>
                <a:lnTo>
                  <a:pt x="750094" y="297656"/>
                </a:lnTo>
                <a:lnTo>
                  <a:pt x="738188" y="316706"/>
                </a:lnTo>
                <a:lnTo>
                  <a:pt x="719138" y="326231"/>
                </a:lnTo>
                <a:lnTo>
                  <a:pt x="681038" y="342900"/>
                </a:lnTo>
                <a:lnTo>
                  <a:pt x="633413" y="364331"/>
                </a:lnTo>
                <a:lnTo>
                  <a:pt x="592931" y="390525"/>
                </a:lnTo>
                <a:lnTo>
                  <a:pt x="569119" y="416719"/>
                </a:lnTo>
                <a:lnTo>
                  <a:pt x="523875" y="490537"/>
                </a:lnTo>
                <a:lnTo>
                  <a:pt x="452438" y="592931"/>
                </a:lnTo>
                <a:lnTo>
                  <a:pt x="321469" y="773906"/>
                </a:lnTo>
                <a:lnTo>
                  <a:pt x="250031" y="871537"/>
                </a:lnTo>
                <a:lnTo>
                  <a:pt x="97631" y="1069181"/>
                </a:lnTo>
                <a:lnTo>
                  <a:pt x="0" y="1081087"/>
                </a:lnTo>
                <a:lnTo>
                  <a:pt x="42863" y="988219"/>
                </a:lnTo>
                <a:lnTo>
                  <a:pt x="100013" y="890587"/>
                </a:lnTo>
                <a:lnTo>
                  <a:pt x="159544" y="785812"/>
                </a:lnTo>
                <a:lnTo>
                  <a:pt x="221456" y="671512"/>
                </a:lnTo>
                <a:lnTo>
                  <a:pt x="285750" y="531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700C586C-188C-43B1-8F9B-A8ECE21B8DBC}"/>
              </a:ext>
            </a:extLst>
          </p:cNvPr>
          <p:cNvSpPr/>
          <p:nvPr/>
        </p:nvSpPr>
        <p:spPr>
          <a:xfrm>
            <a:off x="5405438" y="2776538"/>
            <a:ext cx="1651000" cy="371475"/>
          </a:xfrm>
          <a:custGeom>
            <a:avLst/>
            <a:gdLst>
              <a:gd name="connsiteX0" fmla="*/ 1407318 w 1650206"/>
              <a:gd name="connsiteY0" fmla="*/ 214312 h 371475"/>
              <a:gd name="connsiteX1" fmla="*/ 1262062 w 1650206"/>
              <a:gd name="connsiteY1" fmla="*/ 238125 h 371475"/>
              <a:gd name="connsiteX2" fmla="*/ 1147762 w 1650206"/>
              <a:gd name="connsiteY2" fmla="*/ 257175 h 371475"/>
              <a:gd name="connsiteX3" fmla="*/ 1021556 w 1650206"/>
              <a:gd name="connsiteY3" fmla="*/ 278606 h 371475"/>
              <a:gd name="connsiteX4" fmla="*/ 878681 w 1650206"/>
              <a:gd name="connsiteY4" fmla="*/ 307181 h 371475"/>
              <a:gd name="connsiteX5" fmla="*/ 781050 w 1650206"/>
              <a:gd name="connsiteY5" fmla="*/ 323850 h 371475"/>
              <a:gd name="connsiteX6" fmla="*/ 600075 w 1650206"/>
              <a:gd name="connsiteY6" fmla="*/ 338137 h 371475"/>
              <a:gd name="connsiteX7" fmla="*/ 533400 w 1650206"/>
              <a:gd name="connsiteY7" fmla="*/ 350043 h 371475"/>
              <a:gd name="connsiteX8" fmla="*/ 469106 w 1650206"/>
              <a:gd name="connsiteY8" fmla="*/ 359568 h 371475"/>
              <a:gd name="connsiteX9" fmla="*/ 411956 w 1650206"/>
              <a:gd name="connsiteY9" fmla="*/ 364331 h 371475"/>
              <a:gd name="connsiteX10" fmla="*/ 347662 w 1650206"/>
              <a:gd name="connsiteY10" fmla="*/ 369093 h 371475"/>
              <a:gd name="connsiteX11" fmla="*/ 302418 w 1650206"/>
              <a:gd name="connsiteY11" fmla="*/ 371475 h 371475"/>
              <a:gd name="connsiteX12" fmla="*/ 223837 w 1650206"/>
              <a:gd name="connsiteY12" fmla="*/ 369093 h 371475"/>
              <a:gd name="connsiteX13" fmla="*/ 147637 w 1650206"/>
              <a:gd name="connsiteY13" fmla="*/ 366712 h 371475"/>
              <a:gd name="connsiteX14" fmla="*/ 9525 w 1650206"/>
              <a:gd name="connsiteY14" fmla="*/ 357187 h 371475"/>
              <a:gd name="connsiteX15" fmla="*/ 0 w 1650206"/>
              <a:gd name="connsiteY15" fmla="*/ 230981 h 371475"/>
              <a:gd name="connsiteX16" fmla="*/ 169068 w 1650206"/>
              <a:gd name="connsiteY16" fmla="*/ 216693 h 371475"/>
              <a:gd name="connsiteX17" fmla="*/ 330993 w 1650206"/>
              <a:gd name="connsiteY17" fmla="*/ 200025 h 371475"/>
              <a:gd name="connsiteX18" fmla="*/ 519112 w 1650206"/>
              <a:gd name="connsiteY18" fmla="*/ 173831 h 371475"/>
              <a:gd name="connsiteX19" fmla="*/ 611981 w 1650206"/>
              <a:gd name="connsiteY19" fmla="*/ 159543 h 371475"/>
              <a:gd name="connsiteX20" fmla="*/ 690562 w 1650206"/>
              <a:gd name="connsiteY20" fmla="*/ 138112 h 371475"/>
              <a:gd name="connsiteX21" fmla="*/ 821531 w 1650206"/>
              <a:gd name="connsiteY21" fmla="*/ 126206 h 371475"/>
              <a:gd name="connsiteX22" fmla="*/ 938212 w 1650206"/>
              <a:gd name="connsiteY22" fmla="*/ 109537 h 371475"/>
              <a:gd name="connsiteX23" fmla="*/ 1050131 w 1650206"/>
              <a:gd name="connsiteY23" fmla="*/ 88106 h 371475"/>
              <a:gd name="connsiteX24" fmla="*/ 1133475 w 1650206"/>
              <a:gd name="connsiteY24" fmla="*/ 64293 h 371475"/>
              <a:gd name="connsiteX25" fmla="*/ 1185862 w 1650206"/>
              <a:gd name="connsiteY25" fmla="*/ 45243 h 371475"/>
              <a:gd name="connsiteX26" fmla="*/ 1238250 w 1650206"/>
              <a:gd name="connsiteY26" fmla="*/ 19050 h 371475"/>
              <a:gd name="connsiteX27" fmla="*/ 1252537 w 1650206"/>
              <a:gd name="connsiteY27" fmla="*/ 7143 h 371475"/>
              <a:gd name="connsiteX28" fmla="*/ 1269206 w 1650206"/>
              <a:gd name="connsiteY28" fmla="*/ 2381 h 371475"/>
              <a:gd name="connsiteX29" fmla="*/ 1326356 w 1650206"/>
              <a:gd name="connsiteY29" fmla="*/ 0 h 371475"/>
              <a:gd name="connsiteX30" fmla="*/ 1369218 w 1650206"/>
              <a:gd name="connsiteY30" fmla="*/ 2381 h 371475"/>
              <a:gd name="connsiteX31" fmla="*/ 1440656 w 1650206"/>
              <a:gd name="connsiteY31" fmla="*/ 16668 h 371475"/>
              <a:gd name="connsiteX32" fmla="*/ 1516856 w 1650206"/>
              <a:gd name="connsiteY32" fmla="*/ 45243 h 371475"/>
              <a:gd name="connsiteX33" fmla="*/ 1569243 w 1650206"/>
              <a:gd name="connsiteY33" fmla="*/ 66675 h 371475"/>
              <a:gd name="connsiteX34" fmla="*/ 1607343 w 1650206"/>
              <a:gd name="connsiteY34" fmla="*/ 85725 h 371475"/>
              <a:gd name="connsiteX35" fmla="*/ 1631156 w 1650206"/>
              <a:gd name="connsiteY35" fmla="*/ 102393 h 371475"/>
              <a:gd name="connsiteX36" fmla="*/ 1640681 w 1650206"/>
              <a:gd name="connsiteY36" fmla="*/ 111918 h 371475"/>
              <a:gd name="connsiteX37" fmla="*/ 1647825 w 1650206"/>
              <a:gd name="connsiteY37" fmla="*/ 123825 h 371475"/>
              <a:gd name="connsiteX38" fmla="*/ 1650206 w 1650206"/>
              <a:gd name="connsiteY38" fmla="*/ 133350 h 371475"/>
              <a:gd name="connsiteX39" fmla="*/ 1643062 w 1650206"/>
              <a:gd name="connsiteY39" fmla="*/ 147637 h 371475"/>
              <a:gd name="connsiteX40" fmla="*/ 1621631 w 1650206"/>
              <a:gd name="connsiteY40" fmla="*/ 166687 h 371475"/>
              <a:gd name="connsiteX41" fmla="*/ 1593056 w 1650206"/>
              <a:gd name="connsiteY41" fmla="*/ 180975 h 371475"/>
              <a:gd name="connsiteX42" fmla="*/ 1533525 w 1650206"/>
              <a:gd name="connsiteY42" fmla="*/ 195262 h 371475"/>
              <a:gd name="connsiteX43" fmla="*/ 1407318 w 1650206"/>
              <a:gd name="connsiteY43" fmla="*/ 214312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650206" h="371475">
                <a:moveTo>
                  <a:pt x="1407318" y="214312"/>
                </a:moveTo>
                <a:lnTo>
                  <a:pt x="1262062" y="238125"/>
                </a:lnTo>
                <a:lnTo>
                  <a:pt x="1147762" y="257175"/>
                </a:lnTo>
                <a:lnTo>
                  <a:pt x="1021556" y="278606"/>
                </a:lnTo>
                <a:lnTo>
                  <a:pt x="878681" y="307181"/>
                </a:lnTo>
                <a:lnTo>
                  <a:pt x="781050" y="323850"/>
                </a:lnTo>
                <a:lnTo>
                  <a:pt x="600075" y="338137"/>
                </a:lnTo>
                <a:lnTo>
                  <a:pt x="533400" y="350043"/>
                </a:lnTo>
                <a:lnTo>
                  <a:pt x="469106" y="359568"/>
                </a:lnTo>
                <a:lnTo>
                  <a:pt x="411956" y="364331"/>
                </a:lnTo>
                <a:lnTo>
                  <a:pt x="347662" y="369093"/>
                </a:lnTo>
                <a:lnTo>
                  <a:pt x="302418" y="371475"/>
                </a:lnTo>
                <a:lnTo>
                  <a:pt x="223837" y="369093"/>
                </a:lnTo>
                <a:lnTo>
                  <a:pt x="147637" y="366712"/>
                </a:lnTo>
                <a:lnTo>
                  <a:pt x="9525" y="357187"/>
                </a:lnTo>
                <a:lnTo>
                  <a:pt x="0" y="230981"/>
                </a:lnTo>
                <a:lnTo>
                  <a:pt x="169068" y="216693"/>
                </a:lnTo>
                <a:lnTo>
                  <a:pt x="330993" y="200025"/>
                </a:lnTo>
                <a:lnTo>
                  <a:pt x="519112" y="173831"/>
                </a:lnTo>
                <a:lnTo>
                  <a:pt x="611981" y="159543"/>
                </a:lnTo>
                <a:lnTo>
                  <a:pt x="690562" y="138112"/>
                </a:lnTo>
                <a:lnTo>
                  <a:pt x="821531" y="126206"/>
                </a:lnTo>
                <a:lnTo>
                  <a:pt x="938212" y="109537"/>
                </a:lnTo>
                <a:lnTo>
                  <a:pt x="1050131" y="88106"/>
                </a:lnTo>
                <a:lnTo>
                  <a:pt x="1133475" y="64293"/>
                </a:lnTo>
                <a:lnTo>
                  <a:pt x="1185862" y="45243"/>
                </a:lnTo>
                <a:lnTo>
                  <a:pt x="1238250" y="19050"/>
                </a:lnTo>
                <a:lnTo>
                  <a:pt x="1252537" y="7143"/>
                </a:lnTo>
                <a:lnTo>
                  <a:pt x="1269206" y="2381"/>
                </a:lnTo>
                <a:lnTo>
                  <a:pt x="1326356" y="0"/>
                </a:lnTo>
                <a:lnTo>
                  <a:pt x="1369218" y="2381"/>
                </a:lnTo>
                <a:lnTo>
                  <a:pt x="1440656" y="16668"/>
                </a:lnTo>
                <a:lnTo>
                  <a:pt x="1516856" y="45243"/>
                </a:lnTo>
                <a:lnTo>
                  <a:pt x="1569243" y="66675"/>
                </a:lnTo>
                <a:lnTo>
                  <a:pt x="1607343" y="85725"/>
                </a:lnTo>
                <a:lnTo>
                  <a:pt x="1631156" y="102393"/>
                </a:lnTo>
                <a:lnTo>
                  <a:pt x="1640681" y="111918"/>
                </a:lnTo>
                <a:lnTo>
                  <a:pt x="1647825" y="123825"/>
                </a:lnTo>
                <a:lnTo>
                  <a:pt x="1650206" y="133350"/>
                </a:lnTo>
                <a:lnTo>
                  <a:pt x="1643062" y="147637"/>
                </a:lnTo>
                <a:lnTo>
                  <a:pt x="1621631" y="166687"/>
                </a:lnTo>
                <a:lnTo>
                  <a:pt x="1593056" y="180975"/>
                </a:lnTo>
                <a:lnTo>
                  <a:pt x="1533525" y="195262"/>
                </a:lnTo>
                <a:lnTo>
                  <a:pt x="1407318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A202964F-0632-4EF6-A16B-D11B4AFC618E}"/>
              </a:ext>
            </a:extLst>
          </p:cNvPr>
          <p:cNvSpPr/>
          <p:nvPr/>
        </p:nvSpPr>
        <p:spPr>
          <a:xfrm rot="16200000">
            <a:off x="4924425" y="4079875"/>
            <a:ext cx="2490788" cy="446088"/>
          </a:xfrm>
          <a:custGeom>
            <a:avLst/>
            <a:gdLst>
              <a:gd name="connsiteX0" fmla="*/ 711994 w 2490788"/>
              <a:gd name="connsiteY0" fmla="*/ 111918 h 445293"/>
              <a:gd name="connsiteX1" fmla="*/ 519113 w 2490788"/>
              <a:gd name="connsiteY1" fmla="*/ 104775 h 445293"/>
              <a:gd name="connsiteX2" fmla="*/ 309563 w 2490788"/>
              <a:gd name="connsiteY2" fmla="*/ 100012 h 445293"/>
              <a:gd name="connsiteX3" fmla="*/ 178594 w 2490788"/>
              <a:gd name="connsiteY3" fmla="*/ 97631 h 445293"/>
              <a:gd name="connsiteX4" fmla="*/ 0 w 2490788"/>
              <a:gd name="connsiteY4" fmla="*/ 90487 h 445293"/>
              <a:gd name="connsiteX5" fmla="*/ 21431 w 2490788"/>
              <a:gd name="connsiteY5" fmla="*/ 319087 h 445293"/>
              <a:gd name="connsiteX6" fmla="*/ 202406 w 2490788"/>
              <a:gd name="connsiteY6" fmla="*/ 316706 h 445293"/>
              <a:gd name="connsiteX7" fmla="*/ 397669 w 2490788"/>
              <a:gd name="connsiteY7" fmla="*/ 316706 h 445293"/>
              <a:gd name="connsiteX8" fmla="*/ 614363 w 2490788"/>
              <a:gd name="connsiteY8" fmla="*/ 316706 h 445293"/>
              <a:gd name="connsiteX9" fmla="*/ 807244 w 2490788"/>
              <a:gd name="connsiteY9" fmla="*/ 314325 h 445293"/>
              <a:gd name="connsiteX10" fmla="*/ 1033463 w 2490788"/>
              <a:gd name="connsiteY10" fmla="*/ 316706 h 445293"/>
              <a:gd name="connsiteX11" fmla="*/ 1190625 w 2490788"/>
              <a:gd name="connsiteY11" fmla="*/ 321468 h 445293"/>
              <a:gd name="connsiteX12" fmla="*/ 1388269 w 2490788"/>
              <a:gd name="connsiteY12" fmla="*/ 328612 h 445293"/>
              <a:gd name="connsiteX13" fmla="*/ 1543050 w 2490788"/>
              <a:gd name="connsiteY13" fmla="*/ 335756 h 445293"/>
              <a:gd name="connsiteX14" fmla="*/ 1669256 w 2490788"/>
              <a:gd name="connsiteY14" fmla="*/ 338137 h 445293"/>
              <a:gd name="connsiteX15" fmla="*/ 1828800 w 2490788"/>
              <a:gd name="connsiteY15" fmla="*/ 359568 h 445293"/>
              <a:gd name="connsiteX16" fmla="*/ 1916906 w 2490788"/>
              <a:gd name="connsiteY16" fmla="*/ 361950 h 445293"/>
              <a:gd name="connsiteX17" fmla="*/ 2019300 w 2490788"/>
              <a:gd name="connsiteY17" fmla="*/ 364331 h 445293"/>
              <a:gd name="connsiteX18" fmla="*/ 2100263 w 2490788"/>
              <a:gd name="connsiteY18" fmla="*/ 371475 h 445293"/>
              <a:gd name="connsiteX19" fmla="*/ 2157413 w 2490788"/>
              <a:gd name="connsiteY19" fmla="*/ 381000 h 445293"/>
              <a:gd name="connsiteX20" fmla="*/ 2171700 w 2490788"/>
              <a:gd name="connsiteY20" fmla="*/ 388143 h 445293"/>
              <a:gd name="connsiteX21" fmla="*/ 2202656 w 2490788"/>
              <a:gd name="connsiteY21" fmla="*/ 409575 h 445293"/>
              <a:gd name="connsiteX22" fmla="*/ 2235994 w 2490788"/>
              <a:gd name="connsiteY22" fmla="*/ 426243 h 445293"/>
              <a:gd name="connsiteX23" fmla="*/ 2259806 w 2490788"/>
              <a:gd name="connsiteY23" fmla="*/ 438150 h 445293"/>
              <a:gd name="connsiteX24" fmla="*/ 2290763 w 2490788"/>
              <a:gd name="connsiteY24" fmla="*/ 445293 h 445293"/>
              <a:gd name="connsiteX25" fmla="*/ 2314575 w 2490788"/>
              <a:gd name="connsiteY25" fmla="*/ 445293 h 445293"/>
              <a:gd name="connsiteX26" fmla="*/ 2328863 w 2490788"/>
              <a:gd name="connsiteY26" fmla="*/ 442912 h 445293"/>
              <a:gd name="connsiteX27" fmla="*/ 2340769 w 2490788"/>
              <a:gd name="connsiteY27" fmla="*/ 435768 h 445293"/>
              <a:gd name="connsiteX28" fmla="*/ 2350294 w 2490788"/>
              <a:gd name="connsiteY28" fmla="*/ 423862 h 445293"/>
              <a:gd name="connsiteX29" fmla="*/ 2362200 w 2490788"/>
              <a:gd name="connsiteY29" fmla="*/ 409575 h 445293"/>
              <a:gd name="connsiteX30" fmla="*/ 2393156 w 2490788"/>
              <a:gd name="connsiteY30" fmla="*/ 376237 h 445293"/>
              <a:gd name="connsiteX31" fmla="*/ 2409825 w 2490788"/>
              <a:gd name="connsiteY31" fmla="*/ 352425 h 445293"/>
              <a:gd name="connsiteX32" fmla="*/ 2436019 w 2490788"/>
              <a:gd name="connsiteY32" fmla="*/ 311943 h 445293"/>
              <a:gd name="connsiteX33" fmla="*/ 2450306 w 2490788"/>
              <a:gd name="connsiteY33" fmla="*/ 280987 h 445293"/>
              <a:gd name="connsiteX34" fmla="*/ 2459831 w 2490788"/>
              <a:gd name="connsiteY34" fmla="*/ 250031 h 445293"/>
              <a:gd name="connsiteX35" fmla="*/ 2490788 w 2490788"/>
              <a:gd name="connsiteY35" fmla="*/ 159543 h 445293"/>
              <a:gd name="connsiteX36" fmla="*/ 2476500 w 2490788"/>
              <a:gd name="connsiteY36" fmla="*/ 0 h 445293"/>
              <a:gd name="connsiteX37" fmla="*/ 2419350 w 2490788"/>
              <a:gd name="connsiteY37" fmla="*/ 59531 h 445293"/>
              <a:gd name="connsiteX38" fmla="*/ 2386013 w 2490788"/>
              <a:gd name="connsiteY38" fmla="*/ 90487 h 445293"/>
              <a:gd name="connsiteX39" fmla="*/ 2352675 w 2490788"/>
              <a:gd name="connsiteY39" fmla="*/ 109537 h 445293"/>
              <a:gd name="connsiteX40" fmla="*/ 2307431 w 2490788"/>
              <a:gd name="connsiteY40" fmla="*/ 128587 h 445293"/>
              <a:gd name="connsiteX41" fmla="*/ 2281238 w 2490788"/>
              <a:gd name="connsiteY41" fmla="*/ 135731 h 445293"/>
              <a:gd name="connsiteX42" fmla="*/ 2221706 w 2490788"/>
              <a:gd name="connsiteY42" fmla="*/ 140493 h 445293"/>
              <a:gd name="connsiteX43" fmla="*/ 2124075 w 2490788"/>
              <a:gd name="connsiteY43" fmla="*/ 147637 h 445293"/>
              <a:gd name="connsiteX44" fmla="*/ 2043113 w 2490788"/>
              <a:gd name="connsiteY44" fmla="*/ 150018 h 445293"/>
              <a:gd name="connsiteX45" fmla="*/ 1957388 w 2490788"/>
              <a:gd name="connsiteY45" fmla="*/ 147637 h 445293"/>
              <a:gd name="connsiteX46" fmla="*/ 1847850 w 2490788"/>
              <a:gd name="connsiteY46" fmla="*/ 138112 h 445293"/>
              <a:gd name="connsiteX47" fmla="*/ 1804988 w 2490788"/>
              <a:gd name="connsiteY47" fmla="*/ 133350 h 445293"/>
              <a:gd name="connsiteX48" fmla="*/ 1657350 w 2490788"/>
              <a:gd name="connsiteY48" fmla="*/ 114300 h 445293"/>
              <a:gd name="connsiteX49" fmla="*/ 1509713 w 2490788"/>
              <a:gd name="connsiteY49" fmla="*/ 116681 h 445293"/>
              <a:gd name="connsiteX50" fmla="*/ 1295400 w 2490788"/>
              <a:gd name="connsiteY50" fmla="*/ 116681 h 445293"/>
              <a:gd name="connsiteX51" fmla="*/ 1135856 w 2490788"/>
              <a:gd name="connsiteY51" fmla="*/ 114300 h 445293"/>
              <a:gd name="connsiteX52" fmla="*/ 976313 w 2490788"/>
              <a:gd name="connsiteY52" fmla="*/ 114300 h 445293"/>
              <a:gd name="connsiteX53" fmla="*/ 711994 w 2490788"/>
              <a:gd name="connsiteY53" fmla="*/ 111918 h 445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90788" h="445293">
                <a:moveTo>
                  <a:pt x="711994" y="111918"/>
                </a:moveTo>
                <a:lnTo>
                  <a:pt x="519113" y="104775"/>
                </a:lnTo>
                <a:lnTo>
                  <a:pt x="309563" y="100012"/>
                </a:lnTo>
                <a:lnTo>
                  <a:pt x="178594" y="97631"/>
                </a:lnTo>
                <a:lnTo>
                  <a:pt x="0" y="90487"/>
                </a:lnTo>
                <a:lnTo>
                  <a:pt x="21431" y="319087"/>
                </a:lnTo>
                <a:lnTo>
                  <a:pt x="202406" y="316706"/>
                </a:lnTo>
                <a:lnTo>
                  <a:pt x="397669" y="316706"/>
                </a:lnTo>
                <a:lnTo>
                  <a:pt x="614363" y="316706"/>
                </a:lnTo>
                <a:lnTo>
                  <a:pt x="807244" y="314325"/>
                </a:lnTo>
                <a:lnTo>
                  <a:pt x="1033463" y="316706"/>
                </a:lnTo>
                <a:lnTo>
                  <a:pt x="1190625" y="321468"/>
                </a:lnTo>
                <a:lnTo>
                  <a:pt x="1388269" y="328612"/>
                </a:lnTo>
                <a:lnTo>
                  <a:pt x="1543050" y="335756"/>
                </a:lnTo>
                <a:lnTo>
                  <a:pt x="1669256" y="338137"/>
                </a:lnTo>
                <a:lnTo>
                  <a:pt x="1828800" y="359568"/>
                </a:lnTo>
                <a:lnTo>
                  <a:pt x="1916906" y="361950"/>
                </a:lnTo>
                <a:lnTo>
                  <a:pt x="2019300" y="364331"/>
                </a:lnTo>
                <a:lnTo>
                  <a:pt x="2100263" y="371475"/>
                </a:lnTo>
                <a:lnTo>
                  <a:pt x="2157413" y="381000"/>
                </a:lnTo>
                <a:lnTo>
                  <a:pt x="2171700" y="388143"/>
                </a:lnTo>
                <a:lnTo>
                  <a:pt x="2202656" y="409575"/>
                </a:lnTo>
                <a:lnTo>
                  <a:pt x="2235994" y="426243"/>
                </a:lnTo>
                <a:lnTo>
                  <a:pt x="2259806" y="438150"/>
                </a:lnTo>
                <a:lnTo>
                  <a:pt x="2290763" y="445293"/>
                </a:lnTo>
                <a:lnTo>
                  <a:pt x="2314575" y="445293"/>
                </a:lnTo>
                <a:lnTo>
                  <a:pt x="2328863" y="442912"/>
                </a:lnTo>
                <a:lnTo>
                  <a:pt x="2340769" y="435768"/>
                </a:lnTo>
                <a:lnTo>
                  <a:pt x="2350294" y="423862"/>
                </a:lnTo>
                <a:lnTo>
                  <a:pt x="2362200" y="409575"/>
                </a:lnTo>
                <a:lnTo>
                  <a:pt x="2393156" y="376237"/>
                </a:lnTo>
                <a:lnTo>
                  <a:pt x="2409825" y="352425"/>
                </a:lnTo>
                <a:lnTo>
                  <a:pt x="2436019" y="311943"/>
                </a:lnTo>
                <a:lnTo>
                  <a:pt x="2450306" y="280987"/>
                </a:lnTo>
                <a:lnTo>
                  <a:pt x="2459831" y="250031"/>
                </a:lnTo>
                <a:lnTo>
                  <a:pt x="2490788" y="159543"/>
                </a:lnTo>
                <a:lnTo>
                  <a:pt x="2476500" y="0"/>
                </a:lnTo>
                <a:lnTo>
                  <a:pt x="2419350" y="59531"/>
                </a:lnTo>
                <a:lnTo>
                  <a:pt x="2386013" y="90487"/>
                </a:lnTo>
                <a:lnTo>
                  <a:pt x="2352675" y="109537"/>
                </a:lnTo>
                <a:lnTo>
                  <a:pt x="2307431" y="128587"/>
                </a:lnTo>
                <a:lnTo>
                  <a:pt x="2281238" y="135731"/>
                </a:lnTo>
                <a:lnTo>
                  <a:pt x="2221706" y="140493"/>
                </a:lnTo>
                <a:lnTo>
                  <a:pt x="2124075" y="147637"/>
                </a:lnTo>
                <a:lnTo>
                  <a:pt x="2043113" y="150018"/>
                </a:lnTo>
                <a:lnTo>
                  <a:pt x="1957388" y="147637"/>
                </a:lnTo>
                <a:lnTo>
                  <a:pt x="1847850" y="138112"/>
                </a:lnTo>
                <a:lnTo>
                  <a:pt x="1804988" y="133350"/>
                </a:lnTo>
                <a:lnTo>
                  <a:pt x="1657350" y="114300"/>
                </a:lnTo>
                <a:lnTo>
                  <a:pt x="1509713" y="116681"/>
                </a:lnTo>
                <a:lnTo>
                  <a:pt x="1295400" y="116681"/>
                </a:lnTo>
                <a:lnTo>
                  <a:pt x="1135856" y="114300"/>
                </a:lnTo>
                <a:lnTo>
                  <a:pt x="976313" y="114300"/>
                </a:lnTo>
                <a:lnTo>
                  <a:pt x="711994" y="1119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5FE6EE1A-AC67-4782-8934-50860BA43106}"/>
              </a:ext>
            </a:extLst>
          </p:cNvPr>
          <p:cNvSpPr/>
          <p:nvPr/>
        </p:nvSpPr>
        <p:spPr>
          <a:xfrm>
            <a:off x="5408613" y="3609975"/>
            <a:ext cx="1535112" cy="315913"/>
          </a:xfrm>
          <a:custGeom>
            <a:avLst/>
            <a:gdLst>
              <a:gd name="connsiteX0" fmla="*/ 1283494 w 1535906"/>
              <a:gd name="connsiteY0" fmla="*/ 235744 h 316706"/>
              <a:gd name="connsiteX1" fmla="*/ 1204912 w 1535906"/>
              <a:gd name="connsiteY1" fmla="*/ 250031 h 316706"/>
              <a:gd name="connsiteX2" fmla="*/ 1121569 w 1535906"/>
              <a:gd name="connsiteY2" fmla="*/ 264319 h 316706"/>
              <a:gd name="connsiteX3" fmla="*/ 1033462 w 1535906"/>
              <a:gd name="connsiteY3" fmla="*/ 273844 h 316706"/>
              <a:gd name="connsiteX4" fmla="*/ 950119 w 1535906"/>
              <a:gd name="connsiteY4" fmla="*/ 283369 h 316706"/>
              <a:gd name="connsiteX5" fmla="*/ 864394 w 1535906"/>
              <a:gd name="connsiteY5" fmla="*/ 292894 h 316706"/>
              <a:gd name="connsiteX6" fmla="*/ 661987 w 1535906"/>
              <a:gd name="connsiteY6" fmla="*/ 309563 h 316706"/>
              <a:gd name="connsiteX7" fmla="*/ 578644 w 1535906"/>
              <a:gd name="connsiteY7" fmla="*/ 314325 h 316706"/>
              <a:gd name="connsiteX8" fmla="*/ 485775 w 1535906"/>
              <a:gd name="connsiteY8" fmla="*/ 316706 h 316706"/>
              <a:gd name="connsiteX9" fmla="*/ 421481 w 1535906"/>
              <a:gd name="connsiteY9" fmla="*/ 316706 h 316706"/>
              <a:gd name="connsiteX10" fmla="*/ 357187 w 1535906"/>
              <a:gd name="connsiteY10" fmla="*/ 314325 h 316706"/>
              <a:gd name="connsiteX11" fmla="*/ 297656 w 1535906"/>
              <a:gd name="connsiteY11" fmla="*/ 311944 h 316706"/>
              <a:gd name="connsiteX12" fmla="*/ 242887 w 1535906"/>
              <a:gd name="connsiteY12" fmla="*/ 307181 h 316706"/>
              <a:gd name="connsiteX13" fmla="*/ 176212 w 1535906"/>
              <a:gd name="connsiteY13" fmla="*/ 297656 h 316706"/>
              <a:gd name="connsiteX14" fmla="*/ 123825 w 1535906"/>
              <a:gd name="connsiteY14" fmla="*/ 285750 h 316706"/>
              <a:gd name="connsiteX15" fmla="*/ 64294 w 1535906"/>
              <a:gd name="connsiteY15" fmla="*/ 269081 h 316706"/>
              <a:gd name="connsiteX16" fmla="*/ 0 w 1535906"/>
              <a:gd name="connsiteY16" fmla="*/ 247650 h 316706"/>
              <a:gd name="connsiteX17" fmla="*/ 4762 w 1535906"/>
              <a:gd name="connsiteY17" fmla="*/ 102394 h 316706"/>
              <a:gd name="connsiteX18" fmla="*/ 107156 w 1535906"/>
              <a:gd name="connsiteY18" fmla="*/ 116681 h 316706"/>
              <a:gd name="connsiteX19" fmla="*/ 190500 w 1535906"/>
              <a:gd name="connsiteY19" fmla="*/ 123825 h 316706"/>
              <a:gd name="connsiteX20" fmla="*/ 290512 w 1535906"/>
              <a:gd name="connsiteY20" fmla="*/ 128588 h 316706"/>
              <a:gd name="connsiteX21" fmla="*/ 376237 w 1535906"/>
              <a:gd name="connsiteY21" fmla="*/ 130969 h 316706"/>
              <a:gd name="connsiteX22" fmla="*/ 471487 w 1535906"/>
              <a:gd name="connsiteY22" fmla="*/ 130969 h 316706"/>
              <a:gd name="connsiteX23" fmla="*/ 581025 w 1535906"/>
              <a:gd name="connsiteY23" fmla="*/ 121444 h 316706"/>
              <a:gd name="connsiteX24" fmla="*/ 692944 w 1535906"/>
              <a:gd name="connsiteY24" fmla="*/ 104775 h 316706"/>
              <a:gd name="connsiteX25" fmla="*/ 890587 w 1535906"/>
              <a:gd name="connsiteY25" fmla="*/ 85725 h 316706"/>
              <a:gd name="connsiteX26" fmla="*/ 973931 w 1535906"/>
              <a:gd name="connsiteY26" fmla="*/ 83344 h 316706"/>
              <a:gd name="connsiteX27" fmla="*/ 1026319 w 1535906"/>
              <a:gd name="connsiteY27" fmla="*/ 78581 h 316706"/>
              <a:gd name="connsiteX28" fmla="*/ 1083469 w 1535906"/>
              <a:gd name="connsiteY28" fmla="*/ 66675 h 316706"/>
              <a:gd name="connsiteX29" fmla="*/ 1145381 w 1535906"/>
              <a:gd name="connsiteY29" fmla="*/ 47625 h 316706"/>
              <a:gd name="connsiteX30" fmla="*/ 1207294 w 1535906"/>
              <a:gd name="connsiteY30" fmla="*/ 21431 h 316706"/>
              <a:gd name="connsiteX31" fmla="*/ 1252537 w 1535906"/>
              <a:gd name="connsiteY31" fmla="*/ 0 h 316706"/>
              <a:gd name="connsiteX32" fmla="*/ 1273969 w 1535906"/>
              <a:gd name="connsiteY32" fmla="*/ 2381 h 316706"/>
              <a:gd name="connsiteX33" fmla="*/ 1340644 w 1535906"/>
              <a:gd name="connsiteY33" fmla="*/ 19050 h 316706"/>
              <a:gd name="connsiteX34" fmla="*/ 1416844 w 1535906"/>
              <a:gd name="connsiteY34" fmla="*/ 45244 h 316706"/>
              <a:gd name="connsiteX35" fmla="*/ 1469231 w 1535906"/>
              <a:gd name="connsiteY35" fmla="*/ 69056 h 316706"/>
              <a:gd name="connsiteX36" fmla="*/ 1504950 w 1535906"/>
              <a:gd name="connsiteY36" fmla="*/ 88106 h 316706"/>
              <a:gd name="connsiteX37" fmla="*/ 1519237 w 1535906"/>
              <a:gd name="connsiteY37" fmla="*/ 97631 h 316706"/>
              <a:gd name="connsiteX38" fmla="*/ 1535906 w 1535906"/>
              <a:gd name="connsiteY38" fmla="*/ 121444 h 316706"/>
              <a:gd name="connsiteX39" fmla="*/ 1533525 w 1535906"/>
              <a:gd name="connsiteY39" fmla="*/ 138113 h 316706"/>
              <a:gd name="connsiteX40" fmla="*/ 1526381 w 1535906"/>
              <a:gd name="connsiteY40" fmla="*/ 154781 h 316706"/>
              <a:gd name="connsiteX41" fmla="*/ 1507331 w 1535906"/>
              <a:gd name="connsiteY41" fmla="*/ 169069 h 316706"/>
              <a:gd name="connsiteX42" fmla="*/ 1471612 w 1535906"/>
              <a:gd name="connsiteY42" fmla="*/ 188119 h 316706"/>
              <a:gd name="connsiteX43" fmla="*/ 1412081 w 1535906"/>
              <a:gd name="connsiteY43" fmla="*/ 204788 h 316706"/>
              <a:gd name="connsiteX44" fmla="*/ 1283494 w 1535906"/>
              <a:gd name="connsiteY44" fmla="*/ 235744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535906" h="316706">
                <a:moveTo>
                  <a:pt x="1283494" y="235744"/>
                </a:moveTo>
                <a:lnTo>
                  <a:pt x="1204912" y="250031"/>
                </a:lnTo>
                <a:lnTo>
                  <a:pt x="1121569" y="264319"/>
                </a:lnTo>
                <a:lnTo>
                  <a:pt x="1033462" y="273844"/>
                </a:lnTo>
                <a:lnTo>
                  <a:pt x="950119" y="283369"/>
                </a:lnTo>
                <a:lnTo>
                  <a:pt x="864394" y="292894"/>
                </a:lnTo>
                <a:lnTo>
                  <a:pt x="661987" y="309563"/>
                </a:lnTo>
                <a:lnTo>
                  <a:pt x="578644" y="314325"/>
                </a:lnTo>
                <a:lnTo>
                  <a:pt x="485775" y="316706"/>
                </a:lnTo>
                <a:lnTo>
                  <a:pt x="421481" y="316706"/>
                </a:lnTo>
                <a:lnTo>
                  <a:pt x="357187" y="314325"/>
                </a:lnTo>
                <a:lnTo>
                  <a:pt x="297656" y="311944"/>
                </a:lnTo>
                <a:lnTo>
                  <a:pt x="242887" y="307181"/>
                </a:lnTo>
                <a:lnTo>
                  <a:pt x="176212" y="297656"/>
                </a:lnTo>
                <a:lnTo>
                  <a:pt x="123825" y="285750"/>
                </a:lnTo>
                <a:lnTo>
                  <a:pt x="64294" y="269081"/>
                </a:lnTo>
                <a:lnTo>
                  <a:pt x="0" y="247650"/>
                </a:lnTo>
                <a:lnTo>
                  <a:pt x="4762" y="102394"/>
                </a:lnTo>
                <a:lnTo>
                  <a:pt x="107156" y="116681"/>
                </a:lnTo>
                <a:lnTo>
                  <a:pt x="190500" y="123825"/>
                </a:lnTo>
                <a:lnTo>
                  <a:pt x="290512" y="128588"/>
                </a:lnTo>
                <a:lnTo>
                  <a:pt x="376237" y="130969"/>
                </a:lnTo>
                <a:lnTo>
                  <a:pt x="471487" y="130969"/>
                </a:lnTo>
                <a:lnTo>
                  <a:pt x="581025" y="121444"/>
                </a:lnTo>
                <a:lnTo>
                  <a:pt x="692944" y="104775"/>
                </a:lnTo>
                <a:lnTo>
                  <a:pt x="890587" y="85725"/>
                </a:lnTo>
                <a:lnTo>
                  <a:pt x="973931" y="83344"/>
                </a:lnTo>
                <a:lnTo>
                  <a:pt x="1026319" y="78581"/>
                </a:lnTo>
                <a:lnTo>
                  <a:pt x="1083469" y="66675"/>
                </a:lnTo>
                <a:lnTo>
                  <a:pt x="1145381" y="47625"/>
                </a:lnTo>
                <a:lnTo>
                  <a:pt x="1207294" y="21431"/>
                </a:lnTo>
                <a:lnTo>
                  <a:pt x="1252537" y="0"/>
                </a:lnTo>
                <a:lnTo>
                  <a:pt x="1273969" y="2381"/>
                </a:lnTo>
                <a:lnTo>
                  <a:pt x="1340644" y="19050"/>
                </a:lnTo>
                <a:lnTo>
                  <a:pt x="1416844" y="45244"/>
                </a:lnTo>
                <a:lnTo>
                  <a:pt x="1469231" y="69056"/>
                </a:lnTo>
                <a:lnTo>
                  <a:pt x="1504950" y="88106"/>
                </a:lnTo>
                <a:lnTo>
                  <a:pt x="1519237" y="97631"/>
                </a:lnTo>
                <a:lnTo>
                  <a:pt x="1535906" y="121444"/>
                </a:lnTo>
                <a:lnTo>
                  <a:pt x="1533525" y="138113"/>
                </a:lnTo>
                <a:lnTo>
                  <a:pt x="1526381" y="154781"/>
                </a:lnTo>
                <a:lnTo>
                  <a:pt x="1507331" y="169069"/>
                </a:lnTo>
                <a:lnTo>
                  <a:pt x="1471612" y="188119"/>
                </a:lnTo>
                <a:lnTo>
                  <a:pt x="1412081" y="204788"/>
                </a:lnTo>
                <a:lnTo>
                  <a:pt x="1283494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201697E7-B517-4F40-AC09-20DDF399FC66}"/>
              </a:ext>
            </a:extLst>
          </p:cNvPr>
          <p:cNvSpPr/>
          <p:nvPr/>
        </p:nvSpPr>
        <p:spPr>
          <a:xfrm>
            <a:off x="5351463" y="4437063"/>
            <a:ext cx="1530350" cy="323850"/>
          </a:xfrm>
          <a:custGeom>
            <a:avLst/>
            <a:gdLst>
              <a:gd name="connsiteX0" fmla="*/ 1335881 w 1531144"/>
              <a:gd name="connsiteY0" fmla="*/ 197644 h 323850"/>
              <a:gd name="connsiteX1" fmla="*/ 1159669 w 1531144"/>
              <a:gd name="connsiteY1" fmla="*/ 223837 h 323850"/>
              <a:gd name="connsiteX2" fmla="*/ 1009650 w 1531144"/>
              <a:gd name="connsiteY2" fmla="*/ 250031 h 323850"/>
              <a:gd name="connsiteX3" fmla="*/ 876300 w 1531144"/>
              <a:gd name="connsiteY3" fmla="*/ 273844 h 323850"/>
              <a:gd name="connsiteX4" fmla="*/ 714375 w 1531144"/>
              <a:gd name="connsiteY4" fmla="*/ 290512 h 323850"/>
              <a:gd name="connsiteX5" fmla="*/ 642937 w 1531144"/>
              <a:gd name="connsiteY5" fmla="*/ 302419 h 323850"/>
              <a:gd name="connsiteX6" fmla="*/ 600075 w 1531144"/>
              <a:gd name="connsiteY6" fmla="*/ 309562 h 323850"/>
              <a:gd name="connsiteX7" fmla="*/ 550069 w 1531144"/>
              <a:gd name="connsiteY7" fmla="*/ 316706 h 323850"/>
              <a:gd name="connsiteX8" fmla="*/ 504825 w 1531144"/>
              <a:gd name="connsiteY8" fmla="*/ 319087 h 323850"/>
              <a:gd name="connsiteX9" fmla="*/ 440531 w 1531144"/>
              <a:gd name="connsiteY9" fmla="*/ 323850 h 323850"/>
              <a:gd name="connsiteX10" fmla="*/ 385762 w 1531144"/>
              <a:gd name="connsiteY10" fmla="*/ 321469 h 323850"/>
              <a:gd name="connsiteX11" fmla="*/ 314325 w 1531144"/>
              <a:gd name="connsiteY11" fmla="*/ 319087 h 323850"/>
              <a:gd name="connsiteX12" fmla="*/ 238125 w 1531144"/>
              <a:gd name="connsiteY12" fmla="*/ 311944 h 323850"/>
              <a:gd name="connsiteX13" fmla="*/ 145256 w 1531144"/>
              <a:gd name="connsiteY13" fmla="*/ 300037 h 323850"/>
              <a:gd name="connsiteX14" fmla="*/ 0 w 1531144"/>
              <a:gd name="connsiteY14" fmla="*/ 278606 h 323850"/>
              <a:gd name="connsiteX15" fmla="*/ 23812 w 1531144"/>
              <a:gd name="connsiteY15" fmla="*/ 147637 h 323850"/>
              <a:gd name="connsiteX16" fmla="*/ 130969 w 1531144"/>
              <a:gd name="connsiteY16" fmla="*/ 157162 h 323850"/>
              <a:gd name="connsiteX17" fmla="*/ 230981 w 1531144"/>
              <a:gd name="connsiteY17" fmla="*/ 157162 h 323850"/>
              <a:gd name="connsiteX18" fmla="*/ 347662 w 1531144"/>
              <a:gd name="connsiteY18" fmla="*/ 150019 h 323850"/>
              <a:gd name="connsiteX19" fmla="*/ 538162 w 1531144"/>
              <a:gd name="connsiteY19" fmla="*/ 130969 h 323850"/>
              <a:gd name="connsiteX20" fmla="*/ 735806 w 1531144"/>
              <a:gd name="connsiteY20" fmla="*/ 107156 h 323850"/>
              <a:gd name="connsiteX21" fmla="*/ 897731 w 1531144"/>
              <a:gd name="connsiteY21" fmla="*/ 92869 h 323850"/>
              <a:gd name="connsiteX22" fmla="*/ 1104900 w 1531144"/>
              <a:gd name="connsiteY22" fmla="*/ 54769 h 323850"/>
              <a:gd name="connsiteX23" fmla="*/ 1243012 w 1531144"/>
              <a:gd name="connsiteY23" fmla="*/ 23812 h 323850"/>
              <a:gd name="connsiteX24" fmla="*/ 1333500 w 1531144"/>
              <a:gd name="connsiteY24" fmla="*/ 0 h 323850"/>
              <a:gd name="connsiteX25" fmla="*/ 1340644 w 1531144"/>
              <a:gd name="connsiteY25" fmla="*/ 0 h 323850"/>
              <a:gd name="connsiteX26" fmla="*/ 1369219 w 1531144"/>
              <a:gd name="connsiteY26" fmla="*/ 4762 h 323850"/>
              <a:gd name="connsiteX27" fmla="*/ 1414462 w 1531144"/>
              <a:gd name="connsiteY27" fmla="*/ 21431 h 323850"/>
              <a:gd name="connsiteX28" fmla="*/ 1457325 w 1531144"/>
              <a:gd name="connsiteY28" fmla="*/ 42862 h 323850"/>
              <a:gd name="connsiteX29" fmla="*/ 1483519 w 1531144"/>
              <a:gd name="connsiteY29" fmla="*/ 59531 h 323850"/>
              <a:gd name="connsiteX30" fmla="*/ 1507331 w 1531144"/>
              <a:gd name="connsiteY30" fmla="*/ 76200 h 323850"/>
              <a:gd name="connsiteX31" fmla="*/ 1521619 w 1531144"/>
              <a:gd name="connsiteY31" fmla="*/ 90487 h 323850"/>
              <a:gd name="connsiteX32" fmla="*/ 1531144 w 1531144"/>
              <a:gd name="connsiteY32" fmla="*/ 104775 h 323850"/>
              <a:gd name="connsiteX33" fmla="*/ 1531144 w 1531144"/>
              <a:gd name="connsiteY33" fmla="*/ 116681 h 323850"/>
              <a:gd name="connsiteX34" fmla="*/ 1528762 w 1531144"/>
              <a:gd name="connsiteY34" fmla="*/ 135731 h 323850"/>
              <a:gd name="connsiteX35" fmla="*/ 1519237 w 1531144"/>
              <a:gd name="connsiteY35" fmla="*/ 152400 h 323850"/>
              <a:gd name="connsiteX36" fmla="*/ 1497806 w 1531144"/>
              <a:gd name="connsiteY36" fmla="*/ 169069 h 323850"/>
              <a:gd name="connsiteX37" fmla="*/ 1462087 w 1531144"/>
              <a:gd name="connsiteY37" fmla="*/ 178594 h 323850"/>
              <a:gd name="connsiteX38" fmla="*/ 1335881 w 1531144"/>
              <a:gd name="connsiteY38" fmla="*/ 197644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531144" h="323850">
                <a:moveTo>
                  <a:pt x="1335881" y="197644"/>
                </a:moveTo>
                <a:lnTo>
                  <a:pt x="1159669" y="223837"/>
                </a:lnTo>
                <a:lnTo>
                  <a:pt x="1009650" y="250031"/>
                </a:lnTo>
                <a:lnTo>
                  <a:pt x="876300" y="273844"/>
                </a:lnTo>
                <a:lnTo>
                  <a:pt x="714375" y="290512"/>
                </a:lnTo>
                <a:lnTo>
                  <a:pt x="642937" y="302419"/>
                </a:lnTo>
                <a:lnTo>
                  <a:pt x="600075" y="309562"/>
                </a:lnTo>
                <a:lnTo>
                  <a:pt x="550069" y="316706"/>
                </a:lnTo>
                <a:lnTo>
                  <a:pt x="504825" y="319087"/>
                </a:lnTo>
                <a:lnTo>
                  <a:pt x="440531" y="323850"/>
                </a:lnTo>
                <a:lnTo>
                  <a:pt x="385762" y="321469"/>
                </a:lnTo>
                <a:lnTo>
                  <a:pt x="314325" y="319087"/>
                </a:lnTo>
                <a:lnTo>
                  <a:pt x="238125" y="311944"/>
                </a:lnTo>
                <a:lnTo>
                  <a:pt x="145256" y="300037"/>
                </a:lnTo>
                <a:lnTo>
                  <a:pt x="0" y="278606"/>
                </a:lnTo>
                <a:lnTo>
                  <a:pt x="23812" y="147637"/>
                </a:lnTo>
                <a:lnTo>
                  <a:pt x="130969" y="157162"/>
                </a:lnTo>
                <a:lnTo>
                  <a:pt x="230981" y="157162"/>
                </a:lnTo>
                <a:lnTo>
                  <a:pt x="347662" y="150019"/>
                </a:lnTo>
                <a:lnTo>
                  <a:pt x="538162" y="130969"/>
                </a:lnTo>
                <a:lnTo>
                  <a:pt x="735806" y="107156"/>
                </a:lnTo>
                <a:lnTo>
                  <a:pt x="897731" y="92869"/>
                </a:lnTo>
                <a:lnTo>
                  <a:pt x="1104900" y="54769"/>
                </a:lnTo>
                <a:lnTo>
                  <a:pt x="1243012" y="23812"/>
                </a:lnTo>
                <a:lnTo>
                  <a:pt x="1333500" y="0"/>
                </a:lnTo>
                <a:lnTo>
                  <a:pt x="1340644" y="0"/>
                </a:lnTo>
                <a:lnTo>
                  <a:pt x="1369219" y="4762"/>
                </a:lnTo>
                <a:lnTo>
                  <a:pt x="1414462" y="21431"/>
                </a:lnTo>
                <a:lnTo>
                  <a:pt x="1457325" y="42862"/>
                </a:lnTo>
                <a:lnTo>
                  <a:pt x="1483519" y="59531"/>
                </a:lnTo>
                <a:lnTo>
                  <a:pt x="1507331" y="76200"/>
                </a:lnTo>
                <a:lnTo>
                  <a:pt x="1521619" y="90487"/>
                </a:lnTo>
                <a:lnTo>
                  <a:pt x="1531144" y="104775"/>
                </a:lnTo>
                <a:lnTo>
                  <a:pt x="1531144" y="116681"/>
                </a:lnTo>
                <a:lnTo>
                  <a:pt x="1528762" y="135731"/>
                </a:lnTo>
                <a:lnTo>
                  <a:pt x="1519237" y="152400"/>
                </a:lnTo>
                <a:lnTo>
                  <a:pt x="1497806" y="169069"/>
                </a:lnTo>
                <a:lnTo>
                  <a:pt x="1462087" y="178594"/>
                </a:lnTo>
                <a:lnTo>
                  <a:pt x="1335881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3C1AD3FE-F344-4BAB-9D82-F3F022A1C5EE}"/>
              </a:ext>
            </a:extLst>
          </p:cNvPr>
          <p:cNvSpPr/>
          <p:nvPr/>
        </p:nvSpPr>
        <p:spPr>
          <a:xfrm>
            <a:off x="5276850" y="5364163"/>
            <a:ext cx="1865313" cy="341312"/>
          </a:xfrm>
          <a:custGeom>
            <a:avLst/>
            <a:gdLst>
              <a:gd name="connsiteX0" fmla="*/ 904875 w 1864519"/>
              <a:gd name="connsiteY0" fmla="*/ 254794 h 340519"/>
              <a:gd name="connsiteX1" fmla="*/ 802481 w 1864519"/>
              <a:gd name="connsiteY1" fmla="*/ 264319 h 340519"/>
              <a:gd name="connsiteX2" fmla="*/ 695325 w 1864519"/>
              <a:gd name="connsiteY2" fmla="*/ 276225 h 340519"/>
              <a:gd name="connsiteX3" fmla="*/ 607219 w 1864519"/>
              <a:gd name="connsiteY3" fmla="*/ 290513 h 340519"/>
              <a:gd name="connsiteX4" fmla="*/ 497681 w 1864519"/>
              <a:gd name="connsiteY4" fmla="*/ 307182 h 340519"/>
              <a:gd name="connsiteX5" fmla="*/ 407194 w 1864519"/>
              <a:gd name="connsiteY5" fmla="*/ 321469 h 340519"/>
              <a:gd name="connsiteX6" fmla="*/ 319088 w 1864519"/>
              <a:gd name="connsiteY6" fmla="*/ 338138 h 340519"/>
              <a:gd name="connsiteX7" fmla="*/ 300038 w 1864519"/>
              <a:gd name="connsiteY7" fmla="*/ 340519 h 340519"/>
              <a:gd name="connsiteX8" fmla="*/ 250031 w 1864519"/>
              <a:gd name="connsiteY8" fmla="*/ 338138 h 340519"/>
              <a:gd name="connsiteX9" fmla="*/ 202406 w 1864519"/>
              <a:gd name="connsiteY9" fmla="*/ 333375 h 340519"/>
              <a:gd name="connsiteX10" fmla="*/ 154781 w 1864519"/>
              <a:gd name="connsiteY10" fmla="*/ 323850 h 340519"/>
              <a:gd name="connsiteX11" fmla="*/ 100013 w 1864519"/>
              <a:gd name="connsiteY11" fmla="*/ 309563 h 340519"/>
              <a:gd name="connsiteX12" fmla="*/ 0 w 1864519"/>
              <a:gd name="connsiteY12" fmla="*/ 285750 h 340519"/>
              <a:gd name="connsiteX13" fmla="*/ 9525 w 1864519"/>
              <a:gd name="connsiteY13" fmla="*/ 102394 h 340519"/>
              <a:gd name="connsiteX14" fmla="*/ 111919 w 1864519"/>
              <a:gd name="connsiteY14" fmla="*/ 128588 h 340519"/>
              <a:gd name="connsiteX15" fmla="*/ 178594 w 1864519"/>
              <a:gd name="connsiteY15" fmla="*/ 135732 h 340519"/>
              <a:gd name="connsiteX16" fmla="*/ 266700 w 1864519"/>
              <a:gd name="connsiteY16" fmla="*/ 135732 h 340519"/>
              <a:gd name="connsiteX17" fmla="*/ 388144 w 1864519"/>
              <a:gd name="connsiteY17" fmla="*/ 130969 h 340519"/>
              <a:gd name="connsiteX18" fmla="*/ 561975 w 1864519"/>
              <a:gd name="connsiteY18" fmla="*/ 116682 h 340519"/>
              <a:gd name="connsiteX19" fmla="*/ 781050 w 1864519"/>
              <a:gd name="connsiteY19" fmla="*/ 92869 h 340519"/>
              <a:gd name="connsiteX20" fmla="*/ 978694 w 1864519"/>
              <a:gd name="connsiteY20" fmla="*/ 73819 h 340519"/>
              <a:gd name="connsiteX21" fmla="*/ 1131094 w 1864519"/>
              <a:gd name="connsiteY21" fmla="*/ 64294 h 340519"/>
              <a:gd name="connsiteX22" fmla="*/ 1273969 w 1864519"/>
              <a:gd name="connsiteY22" fmla="*/ 50007 h 340519"/>
              <a:gd name="connsiteX23" fmla="*/ 1385888 w 1864519"/>
              <a:gd name="connsiteY23" fmla="*/ 35719 h 340519"/>
              <a:gd name="connsiteX24" fmla="*/ 1502569 w 1864519"/>
              <a:gd name="connsiteY24" fmla="*/ 11907 h 340519"/>
              <a:gd name="connsiteX25" fmla="*/ 1528763 w 1864519"/>
              <a:gd name="connsiteY25" fmla="*/ 4763 h 340519"/>
              <a:gd name="connsiteX26" fmla="*/ 1562100 w 1864519"/>
              <a:gd name="connsiteY26" fmla="*/ 0 h 340519"/>
              <a:gd name="connsiteX27" fmla="*/ 1612106 w 1864519"/>
              <a:gd name="connsiteY27" fmla="*/ 9525 h 340519"/>
              <a:gd name="connsiteX28" fmla="*/ 1671638 w 1864519"/>
              <a:gd name="connsiteY28" fmla="*/ 28575 h 340519"/>
              <a:gd name="connsiteX29" fmla="*/ 1733550 w 1864519"/>
              <a:gd name="connsiteY29" fmla="*/ 54769 h 340519"/>
              <a:gd name="connsiteX30" fmla="*/ 1795463 w 1864519"/>
              <a:gd name="connsiteY30" fmla="*/ 83344 h 340519"/>
              <a:gd name="connsiteX31" fmla="*/ 1812131 w 1864519"/>
              <a:gd name="connsiteY31" fmla="*/ 92869 h 340519"/>
              <a:gd name="connsiteX32" fmla="*/ 1826419 w 1864519"/>
              <a:gd name="connsiteY32" fmla="*/ 107157 h 340519"/>
              <a:gd name="connsiteX33" fmla="*/ 1845469 w 1864519"/>
              <a:gd name="connsiteY33" fmla="*/ 130969 h 340519"/>
              <a:gd name="connsiteX34" fmla="*/ 1857375 w 1864519"/>
              <a:gd name="connsiteY34" fmla="*/ 147638 h 340519"/>
              <a:gd name="connsiteX35" fmla="*/ 1864519 w 1864519"/>
              <a:gd name="connsiteY35" fmla="*/ 169069 h 340519"/>
              <a:gd name="connsiteX36" fmla="*/ 1864519 w 1864519"/>
              <a:gd name="connsiteY36" fmla="*/ 180975 h 340519"/>
              <a:gd name="connsiteX37" fmla="*/ 1857375 w 1864519"/>
              <a:gd name="connsiteY37" fmla="*/ 200025 h 340519"/>
              <a:gd name="connsiteX38" fmla="*/ 1843088 w 1864519"/>
              <a:gd name="connsiteY38" fmla="*/ 211932 h 340519"/>
              <a:gd name="connsiteX39" fmla="*/ 1824038 w 1864519"/>
              <a:gd name="connsiteY39" fmla="*/ 221457 h 340519"/>
              <a:gd name="connsiteX40" fmla="*/ 1785938 w 1864519"/>
              <a:gd name="connsiteY40" fmla="*/ 228600 h 340519"/>
              <a:gd name="connsiteX41" fmla="*/ 1721644 w 1864519"/>
              <a:gd name="connsiteY41" fmla="*/ 228600 h 340519"/>
              <a:gd name="connsiteX42" fmla="*/ 1593056 w 1864519"/>
              <a:gd name="connsiteY42" fmla="*/ 226219 h 340519"/>
              <a:gd name="connsiteX43" fmla="*/ 1462088 w 1864519"/>
              <a:gd name="connsiteY43" fmla="*/ 228600 h 340519"/>
              <a:gd name="connsiteX44" fmla="*/ 1295400 w 1864519"/>
              <a:gd name="connsiteY44" fmla="*/ 230982 h 340519"/>
              <a:gd name="connsiteX45" fmla="*/ 1119188 w 1864519"/>
              <a:gd name="connsiteY45" fmla="*/ 238125 h 340519"/>
              <a:gd name="connsiteX46" fmla="*/ 904875 w 1864519"/>
              <a:gd name="connsiteY46" fmla="*/ 254794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64519" h="340519">
                <a:moveTo>
                  <a:pt x="904875" y="254794"/>
                </a:moveTo>
                <a:lnTo>
                  <a:pt x="802481" y="264319"/>
                </a:lnTo>
                <a:lnTo>
                  <a:pt x="695325" y="276225"/>
                </a:lnTo>
                <a:lnTo>
                  <a:pt x="607219" y="290513"/>
                </a:lnTo>
                <a:lnTo>
                  <a:pt x="497681" y="307182"/>
                </a:lnTo>
                <a:lnTo>
                  <a:pt x="407194" y="321469"/>
                </a:lnTo>
                <a:lnTo>
                  <a:pt x="319088" y="338138"/>
                </a:lnTo>
                <a:lnTo>
                  <a:pt x="300038" y="340519"/>
                </a:lnTo>
                <a:lnTo>
                  <a:pt x="250031" y="338138"/>
                </a:lnTo>
                <a:lnTo>
                  <a:pt x="202406" y="333375"/>
                </a:lnTo>
                <a:lnTo>
                  <a:pt x="154781" y="323850"/>
                </a:lnTo>
                <a:lnTo>
                  <a:pt x="100013" y="309563"/>
                </a:lnTo>
                <a:lnTo>
                  <a:pt x="0" y="285750"/>
                </a:lnTo>
                <a:lnTo>
                  <a:pt x="9525" y="102394"/>
                </a:lnTo>
                <a:lnTo>
                  <a:pt x="111919" y="128588"/>
                </a:lnTo>
                <a:lnTo>
                  <a:pt x="178594" y="135732"/>
                </a:lnTo>
                <a:lnTo>
                  <a:pt x="266700" y="135732"/>
                </a:lnTo>
                <a:lnTo>
                  <a:pt x="388144" y="130969"/>
                </a:lnTo>
                <a:lnTo>
                  <a:pt x="561975" y="116682"/>
                </a:lnTo>
                <a:lnTo>
                  <a:pt x="781050" y="92869"/>
                </a:lnTo>
                <a:lnTo>
                  <a:pt x="978694" y="73819"/>
                </a:lnTo>
                <a:lnTo>
                  <a:pt x="1131094" y="64294"/>
                </a:lnTo>
                <a:lnTo>
                  <a:pt x="1273969" y="50007"/>
                </a:lnTo>
                <a:lnTo>
                  <a:pt x="1385888" y="35719"/>
                </a:lnTo>
                <a:lnTo>
                  <a:pt x="1502569" y="11907"/>
                </a:lnTo>
                <a:lnTo>
                  <a:pt x="1528763" y="4763"/>
                </a:lnTo>
                <a:lnTo>
                  <a:pt x="1562100" y="0"/>
                </a:lnTo>
                <a:lnTo>
                  <a:pt x="1612106" y="9525"/>
                </a:lnTo>
                <a:lnTo>
                  <a:pt x="1671638" y="28575"/>
                </a:lnTo>
                <a:lnTo>
                  <a:pt x="1733550" y="54769"/>
                </a:lnTo>
                <a:lnTo>
                  <a:pt x="1795463" y="83344"/>
                </a:lnTo>
                <a:lnTo>
                  <a:pt x="1812131" y="92869"/>
                </a:lnTo>
                <a:lnTo>
                  <a:pt x="1826419" y="107157"/>
                </a:lnTo>
                <a:lnTo>
                  <a:pt x="1845469" y="130969"/>
                </a:lnTo>
                <a:lnTo>
                  <a:pt x="1857375" y="147638"/>
                </a:lnTo>
                <a:lnTo>
                  <a:pt x="1864519" y="169069"/>
                </a:lnTo>
                <a:lnTo>
                  <a:pt x="1864519" y="180975"/>
                </a:lnTo>
                <a:lnTo>
                  <a:pt x="1857375" y="200025"/>
                </a:lnTo>
                <a:lnTo>
                  <a:pt x="1843088" y="211932"/>
                </a:lnTo>
                <a:lnTo>
                  <a:pt x="1824038" y="221457"/>
                </a:lnTo>
                <a:lnTo>
                  <a:pt x="1785938" y="228600"/>
                </a:lnTo>
                <a:lnTo>
                  <a:pt x="1721644" y="228600"/>
                </a:lnTo>
                <a:lnTo>
                  <a:pt x="1593056" y="226219"/>
                </a:lnTo>
                <a:lnTo>
                  <a:pt x="1462088" y="228600"/>
                </a:lnTo>
                <a:lnTo>
                  <a:pt x="1295400" y="230982"/>
                </a:lnTo>
                <a:lnTo>
                  <a:pt x="1119188" y="238125"/>
                </a:lnTo>
                <a:lnTo>
                  <a:pt x="904875" y="2547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B467517-FFC8-46CF-A5A3-D8E27B119AA0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1616075"/>
            <a:ext cx="4559300" cy="4437063"/>
            <a:chOff x="2735263" y="1751013"/>
            <a:chExt cx="4559300" cy="4437062"/>
          </a:xfrm>
        </p:grpSpPr>
        <p:sp>
          <p:nvSpPr>
            <p:cNvPr id="20" name="フリーフォーム 129">
              <a:extLst>
                <a:ext uri="{FF2B5EF4-FFF2-40B4-BE49-F238E27FC236}">
                  <a16:creationId xmlns:a16="http://schemas.microsoft.com/office/drawing/2014/main" id="{842D55D3-7944-4B7E-B79F-3F3DAFD79B61}"/>
                </a:ext>
              </a:extLst>
            </p:cNvPr>
            <p:cNvSpPr/>
            <p:nvPr/>
          </p:nvSpPr>
          <p:spPr>
            <a:xfrm>
              <a:off x="2897188" y="2152651"/>
              <a:ext cx="2279650" cy="541337"/>
            </a:xfrm>
            <a:custGeom>
              <a:avLst/>
              <a:gdLst>
                <a:gd name="connsiteX0" fmla="*/ 1371600 w 2278857"/>
                <a:gd name="connsiteY0" fmla="*/ 140494 h 540544"/>
                <a:gd name="connsiteX1" fmla="*/ 1219200 w 2278857"/>
                <a:gd name="connsiteY1" fmla="*/ 166688 h 540544"/>
                <a:gd name="connsiteX2" fmla="*/ 1035844 w 2278857"/>
                <a:gd name="connsiteY2" fmla="*/ 197644 h 540544"/>
                <a:gd name="connsiteX3" fmla="*/ 921544 w 2278857"/>
                <a:gd name="connsiteY3" fmla="*/ 216694 h 540544"/>
                <a:gd name="connsiteX4" fmla="*/ 859632 w 2278857"/>
                <a:gd name="connsiteY4" fmla="*/ 226219 h 540544"/>
                <a:gd name="connsiteX5" fmla="*/ 681038 w 2278857"/>
                <a:gd name="connsiteY5" fmla="*/ 261938 h 540544"/>
                <a:gd name="connsiteX6" fmla="*/ 578644 w 2278857"/>
                <a:gd name="connsiteY6" fmla="*/ 295275 h 540544"/>
                <a:gd name="connsiteX7" fmla="*/ 540544 w 2278857"/>
                <a:gd name="connsiteY7" fmla="*/ 304800 h 540544"/>
                <a:gd name="connsiteX8" fmla="*/ 500063 w 2278857"/>
                <a:gd name="connsiteY8" fmla="*/ 314325 h 540544"/>
                <a:gd name="connsiteX9" fmla="*/ 442913 w 2278857"/>
                <a:gd name="connsiteY9" fmla="*/ 323850 h 540544"/>
                <a:gd name="connsiteX10" fmla="*/ 385763 w 2278857"/>
                <a:gd name="connsiteY10" fmla="*/ 328613 h 540544"/>
                <a:gd name="connsiteX11" fmla="*/ 316707 w 2278857"/>
                <a:gd name="connsiteY11" fmla="*/ 333375 h 540544"/>
                <a:gd name="connsiteX12" fmla="*/ 261938 w 2278857"/>
                <a:gd name="connsiteY12" fmla="*/ 335756 h 540544"/>
                <a:gd name="connsiteX13" fmla="*/ 216694 w 2278857"/>
                <a:gd name="connsiteY13" fmla="*/ 323850 h 540544"/>
                <a:gd name="connsiteX14" fmla="*/ 176213 w 2278857"/>
                <a:gd name="connsiteY14" fmla="*/ 309563 h 540544"/>
                <a:gd name="connsiteX15" fmla="*/ 145257 w 2278857"/>
                <a:gd name="connsiteY15" fmla="*/ 295275 h 540544"/>
                <a:gd name="connsiteX16" fmla="*/ 114300 w 2278857"/>
                <a:gd name="connsiteY16" fmla="*/ 278606 h 540544"/>
                <a:gd name="connsiteX17" fmla="*/ 69057 w 2278857"/>
                <a:gd name="connsiteY17" fmla="*/ 252413 h 540544"/>
                <a:gd name="connsiteX18" fmla="*/ 42863 w 2278857"/>
                <a:gd name="connsiteY18" fmla="*/ 240506 h 540544"/>
                <a:gd name="connsiteX19" fmla="*/ 19050 w 2278857"/>
                <a:gd name="connsiteY19" fmla="*/ 233363 h 540544"/>
                <a:gd name="connsiteX20" fmla="*/ 7144 w 2278857"/>
                <a:gd name="connsiteY20" fmla="*/ 233363 h 540544"/>
                <a:gd name="connsiteX21" fmla="*/ 0 w 2278857"/>
                <a:gd name="connsiteY21" fmla="*/ 238125 h 540544"/>
                <a:gd name="connsiteX22" fmla="*/ 0 w 2278857"/>
                <a:gd name="connsiteY22" fmla="*/ 252413 h 540544"/>
                <a:gd name="connsiteX23" fmla="*/ 7144 w 2278857"/>
                <a:gd name="connsiteY23" fmla="*/ 278606 h 540544"/>
                <a:gd name="connsiteX24" fmla="*/ 19050 w 2278857"/>
                <a:gd name="connsiteY24" fmla="*/ 300038 h 540544"/>
                <a:gd name="connsiteX25" fmla="*/ 64294 w 2278857"/>
                <a:gd name="connsiteY25" fmla="*/ 347663 h 540544"/>
                <a:gd name="connsiteX26" fmla="*/ 119063 w 2278857"/>
                <a:gd name="connsiteY26" fmla="*/ 402431 h 540544"/>
                <a:gd name="connsiteX27" fmla="*/ 150019 w 2278857"/>
                <a:gd name="connsiteY27" fmla="*/ 428625 h 540544"/>
                <a:gd name="connsiteX28" fmla="*/ 171450 w 2278857"/>
                <a:gd name="connsiteY28" fmla="*/ 445294 h 540544"/>
                <a:gd name="connsiteX29" fmla="*/ 202407 w 2278857"/>
                <a:gd name="connsiteY29" fmla="*/ 469106 h 540544"/>
                <a:gd name="connsiteX30" fmla="*/ 250032 w 2278857"/>
                <a:gd name="connsiteY30" fmla="*/ 497681 h 540544"/>
                <a:gd name="connsiteX31" fmla="*/ 295275 w 2278857"/>
                <a:gd name="connsiteY31" fmla="*/ 516731 h 540544"/>
                <a:gd name="connsiteX32" fmla="*/ 338138 w 2278857"/>
                <a:gd name="connsiteY32" fmla="*/ 531019 h 540544"/>
                <a:gd name="connsiteX33" fmla="*/ 369094 w 2278857"/>
                <a:gd name="connsiteY33" fmla="*/ 535781 h 540544"/>
                <a:gd name="connsiteX34" fmla="*/ 421482 w 2278857"/>
                <a:gd name="connsiteY34" fmla="*/ 540544 h 540544"/>
                <a:gd name="connsiteX35" fmla="*/ 445294 w 2278857"/>
                <a:gd name="connsiteY35" fmla="*/ 533400 h 540544"/>
                <a:gd name="connsiteX36" fmla="*/ 535782 w 2278857"/>
                <a:gd name="connsiteY36" fmla="*/ 500063 h 540544"/>
                <a:gd name="connsiteX37" fmla="*/ 640557 w 2278857"/>
                <a:gd name="connsiteY37" fmla="*/ 466725 h 540544"/>
                <a:gd name="connsiteX38" fmla="*/ 721519 w 2278857"/>
                <a:gd name="connsiteY38" fmla="*/ 442913 h 540544"/>
                <a:gd name="connsiteX39" fmla="*/ 883444 w 2278857"/>
                <a:gd name="connsiteY39" fmla="*/ 383381 h 540544"/>
                <a:gd name="connsiteX40" fmla="*/ 1112044 w 2278857"/>
                <a:gd name="connsiteY40" fmla="*/ 342900 h 540544"/>
                <a:gd name="connsiteX41" fmla="*/ 1357313 w 2278857"/>
                <a:gd name="connsiteY41" fmla="*/ 297656 h 540544"/>
                <a:gd name="connsiteX42" fmla="*/ 1531144 w 2278857"/>
                <a:gd name="connsiteY42" fmla="*/ 264319 h 540544"/>
                <a:gd name="connsiteX43" fmla="*/ 1707357 w 2278857"/>
                <a:gd name="connsiteY43" fmla="*/ 245269 h 540544"/>
                <a:gd name="connsiteX44" fmla="*/ 1807369 w 2278857"/>
                <a:gd name="connsiteY44" fmla="*/ 245269 h 540544"/>
                <a:gd name="connsiteX45" fmla="*/ 1924050 w 2278857"/>
                <a:gd name="connsiteY45" fmla="*/ 250031 h 540544"/>
                <a:gd name="connsiteX46" fmla="*/ 2012157 w 2278857"/>
                <a:gd name="connsiteY46" fmla="*/ 254794 h 540544"/>
                <a:gd name="connsiteX47" fmla="*/ 2100263 w 2278857"/>
                <a:gd name="connsiteY47" fmla="*/ 261938 h 540544"/>
                <a:gd name="connsiteX48" fmla="*/ 2185988 w 2278857"/>
                <a:gd name="connsiteY48" fmla="*/ 266700 h 540544"/>
                <a:gd name="connsiteX49" fmla="*/ 2219325 w 2278857"/>
                <a:gd name="connsiteY49" fmla="*/ 264319 h 540544"/>
                <a:gd name="connsiteX50" fmla="*/ 2245519 w 2278857"/>
                <a:gd name="connsiteY50" fmla="*/ 257175 h 540544"/>
                <a:gd name="connsiteX51" fmla="*/ 2266950 w 2278857"/>
                <a:gd name="connsiteY51" fmla="*/ 247650 h 540544"/>
                <a:gd name="connsiteX52" fmla="*/ 2271713 w 2278857"/>
                <a:gd name="connsiteY52" fmla="*/ 242888 h 540544"/>
                <a:gd name="connsiteX53" fmla="*/ 2278857 w 2278857"/>
                <a:gd name="connsiteY53" fmla="*/ 228600 h 540544"/>
                <a:gd name="connsiteX54" fmla="*/ 2278857 w 2278857"/>
                <a:gd name="connsiteY54" fmla="*/ 219075 h 540544"/>
                <a:gd name="connsiteX55" fmla="*/ 2276475 w 2278857"/>
                <a:gd name="connsiteY55" fmla="*/ 202406 h 540544"/>
                <a:gd name="connsiteX56" fmla="*/ 2269332 w 2278857"/>
                <a:gd name="connsiteY56" fmla="*/ 180975 h 540544"/>
                <a:gd name="connsiteX57" fmla="*/ 2262188 w 2278857"/>
                <a:gd name="connsiteY57" fmla="*/ 161925 h 540544"/>
                <a:gd name="connsiteX58" fmla="*/ 2252663 w 2278857"/>
                <a:gd name="connsiteY58" fmla="*/ 145256 h 540544"/>
                <a:gd name="connsiteX59" fmla="*/ 2243138 w 2278857"/>
                <a:gd name="connsiteY59" fmla="*/ 133350 h 540544"/>
                <a:gd name="connsiteX60" fmla="*/ 2228850 w 2278857"/>
                <a:gd name="connsiteY60" fmla="*/ 119063 h 540544"/>
                <a:gd name="connsiteX61" fmla="*/ 2214563 w 2278857"/>
                <a:gd name="connsiteY61" fmla="*/ 107156 h 540544"/>
                <a:gd name="connsiteX62" fmla="*/ 2169319 w 2278857"/>
                <a:gd name="connsiteY62" fmla="*/ 76200 h 540544"/>
                <a:gd name="connsiteX63" fmla="*/ 2145507 w 2278857"/>
                <a:gd name="connsiteY63" fmla="*/ 64294 h 540544"/>
                <a:gd name="connsiteX64" fmla="*/ 2093119 w 2278857"/>
                <a:gd name="connsiteY64" fmla="*/ 40481 h 540544"/>
                <a:gd name="connsiteX65" fmla="*/ 2026444 w 2278857"/>
                <a:gd name="connsiteY65" fmla="*/ 19050 h 540544"/>
                <a:gd name="connsiteX66" fmla="*/ 1981200 w 2278857"/>
                <a:gd name="connsiteY66" fmla="*/ 7144 h 540544"/>
                <a:gd name="connsiteX67" fmla="*/ 1957388 w 2278857"/>
                <a:gd name="connsiteY67" fmla="*/ 0 h 540544"/>
                <a:gd name="connsiteX68" fmla="*/ 1938338 w 2278857"/>
                <a:gd name="connsiteY68" fmla="*/ 11906 h 540544"/>
                <a:gd name="connsiteX69" fmla="*/ 1907382 w 2278857"/>
                <a:gd name="connsiteY69" fmla="*/ 33338 h 540544"/>
                <a:gd name="connsiteX70" fmla="*/ 1862138 w 2278857"/>
                <a:gd name="connsiteY70" fmla="*/ 50006 h 540544"/>
                <a:gd name="connsiteX71" fmla="*/ 1778794 w 2278857"/>
                <a:gd name="connsiteY71" fmla="*/ 73819 h 540544"/>
                <a:gd name="connsiteX72" fmla="*/ 1509713 w 2278857"/>
                <a:gd name="connsiteY72" fmla="*/ 116681 h 540544"/>
                <a:gd name="connsiteX73" fmla="*/ 1371600 w 2278857"/>
                <a:gd name="connsiteY73" fmla="*/ 1404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278857" h="540544">
                  <a:moveTo>
                    <a:pt x="1371600" y="140494"/>
                  </a:moveTo>
                  <a:lnTo>
                    <a:pt x="1219200" y="166688"/>
                  </a:lnTo>
                  <a:lnTo>
                    <a:pt x="1035844" y="197644"/>
                  </a:lnTo>
                  <a:lnTo>
                    <a:pt x="921544" y="216694"/>
                  </a:lnTo>
                  <a:lnTo>
                    <a:pt x="859632" y="226219"/>
                  </a:lnTo>
                  <a:lnTo>
                    <a:pt x="681038" y="261938"/>
                  </a:lnTo>
                  <a:lnTo>
                    <a:pt x="578644" y="295275"/>
                  </a:lnTo>
                  <a:lnTo>
                    <a:pt x="540544" y="304800"/>
                  </a:lnTo>
                  <a:lnTo>
                    <a:pt x="500063" y="314325"/>
                  </a:lnTo>
                  <a:lnTo>
                    <a:pt x="442913" y="323850"/>
                  </a:lnTo>
                  <a:lnTo>
                    <a:pt x="385763" y="328613"/>
                  </a:lnTo>
                  <a:lnTo>
                    <a:pt x="316707" y="333375"/>
                  </a:lnTo>
                  <a:lnTo>
                    <a:pt x="261938" y="335756"/>
                  </a:lnTo>
                  <a:lnTo>
                    <a:pt x="216694" y="323850"/>
                  </a:lnTo>
                  <a:lnTo>
                    <a:pt x="176213" y="309563"/>
                  </a:lnTo>
                  <a:lnTo>
                    <a:pt x="145257" y="295275"/>
                  </a:lnTo>
                  <a:lnTo>
                    <a:pt x="114300" y="278606"/>
                  </a:lnTo>
                  <a:lnTo>
                    <a:pt x="69057" y="252413"/>
                  </a:lnTo>
                  <a:lnTo>
                    <a:pt x="42863" y="240506"/>
                  </a:lnTo>
                  <a:lnTo>
                    <a:pt x="19050" y="233363"/>
                  </a:lnTo>
                  <a:lnTo>
                    <a:pt x="7144" y="233363"/>
                  </a:lnTo>
                  <a:lnTo>
                    <a:pt x="0" y="238125"/>
                  </a:lnTo>
                  <a:lnTo>
                    <a:pt x="0" y="252413"/>
                  </a:lnTo>
                  <a:lnTo>
                    <a:pt x="7144" y="278606"/>
                  </a:lnTo>
                  <a:lnTo>
                    <a:pt x="19050" y="300038"/>
                  </a:lnTo>
                  <a:lnTo>
                    <a:pt x="64294" y="347663"/>
                  </a:lnTo>
                  <a:lnTo>
                    <a:pt x="119063" y="402431"/>
                  </a:lnTo>
                  <a:lnTo>
                    <a:pt x="150019" y="428625"/>
                  </a:lnTo>
                  <a:lnTo>
                    <a:pt x="171450" y="445294"/>
                  </a:lnTo>
                  <a:lnTo>
                    <a:pt x="202407" y="469106"/>
                  </a:lnTo>
                  <a:lnTo>
                    <a:pt x="250032" y="497681"/>
                  </a:lnTo>
                  <a:lnTo>
                    <a:pt x="295275" y="516731"/>
                  </a:lnTo>
                  <a:lnTo>
                    <a:pt x="338138" y="531019"/>
                  </a:lnTo>
                  <a:lnTo>
                    <a:pt x="369094" y="535781"/>
                  </a:lnTo>
                  <a:lnTo>
                    <a:pt x="421482" y="540544"/>
                  </a:lnTo>
                  <a:lnTo>
                    <a:pt x="445294" y="533400"/>
                  </a:lnTo>
                  <a:lnTo>
                    <a:pt x="535782" y="500063"/>
                  </a:lnTo>
                  <a:lnTo>
                    <a:pt x="640557" y="466725"/>
                  </a:lnTo>
                  <a:lnTo>
                    <a:pt x="721519" y="442913"/>
                  </a:lnTo>
                  <a:lnTo>
                    <a:pt x="883444" y="383381"/>
                  </a:lnTo>
                  <a:lnTo>
                    <a:pt x="1112044" y="342900"/>
                  </a:lnTo>
                  <a:lnTo>
                    <a:pt x="1357313" y="297656"/>
                  </a:lnTo>
                  <a:lnTo>
                    <a:pt x="1531144" y="264319"/>
                  </a:lnTo>
                  <a:lnTo>
                    <a:pt x="1707357" y="245269"/>
                  </a:lnTo>
                  <a:lnTo>
                    <a:pt x="1807369" y="245269"/>
                  </a:lnTo>
                  <a:lnTo>
                    <a:pt x="1924050" y="250031"/>
                  </a:lnTo>
                  <a:lnTo>
                    <a:pt x="2012157" y="254794"/>
                  </a:lnTo>
                  <a:lnTo>
                    <a:pt x="2100263" y="261938"/>
                  </a:lnTo>
                  <a:lnTo>
                    <a:pt x="2185988" y="266700"/>
                  </a:lnTo>
                  <a:lnTo>
                    <a:pt x="2219325" y="264319"/>
                  </a:lnTo>
                  <a:lnTo>
                    <a:pt x="2245519" y="257175"/>
                  </a:lnTo>
                  <a:lnTo>
                    <a:pt x="2266950" y="247650"/>
                  </a:lnTo>
                  <a:lnTo>
                    <a:pt x="2271713" y="242888"/>
                  </a:lnTo>
                  <a:lnTo>
                    <a:pt x="2278857" y="228600"/>
                  </a:lnTo>
                  <a:lnTo>
                    <a:pt x="2278857" y="219075"/>
                  </a:lnTo>
                  <a:lnTo>
                    <a:pt x="2276475" y="202406"/>
                  </a:lnTo>
                  <a:lnTo>
                    <a:pt x="2269332" y="180975"/>
                  </a:lnTo>
                  <a:lnTo>
                    <a:pt x="2262188" y="161925"/>
                  </a:lnTo>
                  <a:lnTo>
                    <a:pt x="2252663" y="145256"/>
                  </a:lnTo>
                  <a:lnTo>
                    <a:pt x="2243138" y="133350"/>
                  </a:lnTo>
                  <a:lnTo>
                    <a:pt x="2228850" y="119063"/>
                  </a:lnTo>
                  <a:lnTo>
                    <a:pt x="2214563" y="107156"/>
                  </a:lnTo>
                  <a:lnTo>
                    <a:pt x="2169319" y="76200"/>
                  </a:lnTo>
                  <a:lnTo>
                    <a:pt x="2145507" y="64294"/>
                  </a:lnTo>
                  <a:lnTo>
                    <a:pt x="2093119" y="40481"/>
                  </a:lnTo>
                  <a:lnTo>
                    <a:pt x="2026444" y="19050"/>
                  </a:lnTo>
                  <a:lnTo>
                    <a:pt x="1981200" y="7144"/>
                  </a:lnTo>
                  <a:lnTo>
                    <a:pt x="1957388" y="0"/>
                  </a:lnTo>
                  <a:lnTo>
                    <a:pt x="1938338" y="11906"/>
                  </a:lnTo>
                  <a:lnTo>
                    <a:pt x="1907382" y="33338"/>
                  </a:lnTo>
                  <a:lnTo>
                    <a:pt x="1862138" y="50006"/>
                  </a:lnTo>
                  <a:lnTo>
                    <a:pt x="1778794" y="73819"/>
                  </a:lnTo>
                  <a:lnTo>
                    <a:pt x="1509713" y="116681"/>
                  </a:lnTo>
                  <a:lnTo>
                    <a:pt x="1371600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1">
              <a:extLst>
                <a:ext uri="{FF2B5EF4-FFF2-40B4-BE49-F238E27FC236}">
                  <a16:creationId xmlns:a16="http://schemas.microsoft.com/office/drawing/2014/main" id="{6CC0E26F-0F4E-44BA-B9CB-262CF9CADE0E}"/>
                </a:ext>
              </a:extLst>
            </p:cNvPr>
            <p:cNvSpPr/>
            <p:nvPr/>
          </p:nvSpPr>
          <p:spPr>
            <a:xfrm>
              <a:off x="3300413" y="1931988"/>
              <a:ext cx="527050" cy="1049338"/>
            </a:xfrm>
            <a:custGeom>
              <a:avLst/>
              <a:gdLst>
                <a:gd name="connsiteX0" fmla="*/ 516731 w 526256"/>
                <a:gd name="connsiteY0" fmla="*/ 726281 h 1050131"/>
                <a:gd name="connsiteX1" fmla="*/ 507206 w 526256"/>
                <a:gd name="connsiteY1" fmla="*/ 640556 h 1050131"/>
                <a:gd name="connsiteX2" fmla="*/ 502443 w 526256"/>
                <a:gd name="connsiteY2" fmla="*/ 583406 h 1050131"/>
                <a:gd name="connsiteX3" fmla="*/ 473868 w 526256"/>
                <a:gd name="connsiteY3" fmla="*/ 404812 h 1050131"/>
                <a:gd name="connsiteX4" fmla="*/ 464343 w 526256"/>
                <a:gd name="connsiteY4" fmla="*/ 326231 h 1050131"/>
                <a:gd name="connsiteX5" fmla="*/ 457200 w 526256"/>
                <a:gd name="connsiteY5" fmla="*/ 230981 h 1050131"/>
                <a:gd name="connsiteX6" fmla="*/ 461962 w 526256"/>
                <a:gd name="connsiteY6" fmla="*/ 214312 h 1050131"/>
                <a:gd name="connsiteX7" fmla="*/ 469106 w 526256"/>
                <a:gd name="connsiteY7" fmla="*/ 197644 h 1050131"/>
                <a:gd name="connsiteX8" fmla="*/ 478631 w 526256"/>
                <a:gd name="connsiteY8" fmla="*/ 176212 h 1050131"/>
                <a:gd name="connsiteX9" fmla="*/ 485775 w 526256"/>
                <a:gd name="connsiteY9" fmla="*/ 157162 h 1050131"/>
                <a:gd name="connsiteX10" fmla="*/ 485775 w 526256"/>
                <a:gd name="connsiteY10" fmla="*/ 135731 h 1050131"/>
                <a:gd name="connsiteX11" fmla="*/ 485775 w 526256"/>
                <a:gd name="connsiteY11" fmla="*/ 119062 h 1050131"/>
                <a:gd name="connsiteX12" fmla="*/ 481012 w 526256"/>
                <a:gd name="connsiteY12" fmla="*/ 109537 h 1050131"/>
                <a:gd name="connsiteX13" fmla="*/ 471487 w 526256"/>
                <a:gd name="connsiteY13" fmla="*/ 92869 h 1050131"/>
                <a:gd name="connsiteX14" fmla="*/ 454818 w 526256"/>
                <a:gd name="connsiteY14" fmla="*/ 76200 h 1050131"/>
                <a:gd name="connsiteX15" fmla="*/ 445293 w 526256"/>
                <a:gd name="connsiteY15" fmla="*/ 71437 h 1050131"/>
                <a:gd name="connsiteX16" fmla="*/ 426243 w 526256"/>
                <a:gd name="connsiteY16" fmla="*/ 61912 h 1050131"/>
                <a:gd name="connsiteX17" fmla="*/ 361950 w 526256"/>
                <a:gd name="connsiteY17" fmla="*/ 47625 h 1050131"/>
                <a:gd name="connsiteX18" fmla="*/ 283368 w 526256"/>
                <a:gd name="connsiteY18" fmla="*/ 28575 h 1050131"/>
                <a:gd name="connsiteX19" fmla="*/ 219075 w 526256"/>
                <a:gd name="connsiteY19" fmla="*/ 14287 h 1050131"/>
                <a:gd name="connsiteX20" fmla="*/ 171450 w 526256"/>
                <a:gd name="connsiteY20" fmla="*/ 7144 h 1050131"/>
                <a:gd name="connsiteX21" fmla="*/ 114300 w 526256"/>
                <a:gd name="connsiteY21" fmla="*/ 0 h 1050131"/>
                <a:gd name="connsiteX22" fmla="*/ 71437 w 526256"/>
                <a:gd name="connsiteY22" fmla="*/ 0 h 1050131"/>
                <a:gd name="connsiteX23" fmla="*/ 42862 w 526256"/>
                <a:gd name="connsiteY23" fmla="*/ 2381 h 1050131"/>
                <a:gd name="connsiteX24" fmla="*/ 9525 w 526256"/>
                <a:gd name="connsiteY24" fmla="*/ 16669 h 1050131"/>
                <a:gd name="connsiteX25" fmla="*/ 0 w 526256"/>
                <a:gd name="connsiteY25" fmla="*/ 26194 h 1050131"/>
                <a:gd name="connsiteX26" fmla="*/ 0 w 526256"/>
                <a:gd name="connsiteY26" fmla="*/ 38100 h 1050131"/>
                <a:gd name="connsiteX27" fmla="*/ 11906 w 526256"/>
                <a:gd name="connsiteY27" fmla="*/ 52387 h 1050131"/>
                <a:gd name="connsiteX28" fmla="*/ 38100 w 526256"/>
                <a:gd name="connsiteY28" fmla="*/ 66675 h 1050131"/>
                <a:gd name="connsiteX29" fmla="*/ 88106 w 526256"/>
                <a:gd name="connsiteY29" fmla="*/ 92869 h 1050131"/>
                <a:gd name="connsiteX30" fmla="*/ 119062 w 526256"/>
                <a:gd name="connsiteY30" fmla="*/ 114300 h 1050131"/>
                <a:gd name="connsiteX31" fmla="*/ 150018 w 526256"/>
                <a:gd name="connsiteY31" fmla="*/ 138112 h 1050131"/>
                <a:gd name="connsiteX32" fmla="*/ 176212 w 526256"/>
                <a:gd name="connsiteY32" fmla="*/ 164306 h 1050131"/>
                <a:gd name="connsiteX33" fmla="*/ 200025 w 526256"/>
                <a:gd name="connsiteY33" fmla="*/ 195262 h 1050131"/>
                <a:gd name="connsiteX34" fmla="*/ 216693 w 526256"/>
                <a:gd name="connsiteY34" fmla="*/ 228600 h 1050131"/>
                <a:gd name="connsiteX35" fmla="*/ 228600 w 526256"/>
                <a:gd name="connsiteY35" fmla="*/ 266700 h 1050131"/>
                <a:gd name="connsiteX36" fmla="*/ 238125 w 526256"/>
                <a:gd name="connsiteY36" fmla="*/ 307181 h 1050131"/>
                <a:gd name="connsiteX37" fmla="*/ 247650 w 526256"/>
                <a:gd name="connsiteY37" fmla="*/ 357187 h 1050131"/>
                <a:gd name="connsiteX38" fmla="*/ 252412 w 526256"/>
                <a:gd name="connsiteY38" fmla="*/ 402431 h 1050131"/>
                <a:gd name="connsiteX39" fmla="*/ 259556 w 526256"/>
                <a:gd name="connsiteY39" fmla="*/ 511969 h 1050131"/>
                <a:gd name="connsiteX40" fmla="*/ 297656 w 526256"/>
                <a:gd name="connsiteY40" fmla="*/ 647700 h 1050131"/>
                <a:gd name="connsiteX41" fmla="*/ 316706 w 526256"/>
                <a:gd name="connsiteY41" fmla="*/ 778669 h 1050131"/>
                <a:gd name="connsiteX42" fmla="*/ 335756 w 526256"/>
                <a:gd name="connsiteY42" fmla="*/ 892969 h 1050131"/>
                <a:gd name="connsiteX43" fmla="*/ 359568 w 526256"/>
                <a:gd name="connsiteY43" fmla="*/ 983456 h 1050131"/>
                <a:gd name="connsiteX44" fmla="*/ 373856 w 526256"/>
                <a:gd name="connsiteY44" fmla="*/ 1012031 h 1050131"/>
                <a:gd name="connsiteX45" fmla="*/ 388143 w 526256"/>
                <a:gd name="connsiteY45" fmla="*/ 1031081 h 1050131"/>
                <a:gd name="connsiteX46" fmla="*/ 407193 w 526256"/>
                <a:gd name="connsiteY46" fmla="*/ 1045369 h 1050131"/>
                <a:gd name="connsiteX47" fmla="*/ 423862 w 526256"/>
                <a:gd name="connsiteY47" fmla="*/ 1050131 h 1050131"/>
                <a:gd name="connsiteX48" fmla="*/ 447675 w 526256"/>
                <a:gd name="connsiteY48" fmla="*/ 1050131 h 1050131"/>
                <a:gd name="connsiteX49" fmla="*/ 481012 w 526256"/>
                <a:gd name="connsiteY49" fmla="*/ 1042987 h 1050131"/>
                <a:gd name="connsiteX50" fmla="*/ 495300 w 526256"/>
                <a:gd name="connsiteY50" fmla="*/ 1033462 h 1050131"/>
                <a:gd name="connsiteX51" fmla="*/ 504825 w 526256"/>
                <a:gd name="connsiteY51" fmla="*/ 1016794 h 1050131"/>
                <a:gd name="connsiteX52" fmla="*/ 511968 w 526256"/>
                <a:gd name="connsiteY52" fmla="*/ 997744 h 1050131"/>
                <a:gd name="connsiteX53" fmla="*/ 523875 w 526256"/>
                <a:gd name="connsiteY53" fmla="*/ 959644 h 1050131"/>
                <a:gd name="connsiteX54" fmla="*/ 526256 w 526256"/>
                <a:gd name="connsiteY54" fmla="*/ 921544 h 1050131"/>
                <a:gd name="connsiteX55" fmla="*/ 526256 w 526256"/>
                <a:gd name="connsiteY55" fmla="*/ 871537 h 1050131"/>
                <a:gd name="connsiteX56" fmla="*/ 516731 w 526256"/>
                <a:gd name="connsiteY56" fmla="*/ 726281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26256" h="1050131">
                  <a:moveTo>
                    <a:pt x="516731" y="726281"/>
                  </a:moveTo>
                  <a:lnTo>
                    <a:pt x="507206" y="640556"/>
                  </a:lnTo>
                  <a:lnTo>
                    <a:pt x="502443" y="583406"/>
                  </a:lnTo>
                  <a:lnTo>
                    <a:pt x="473868" y="404812"/>
                  </a:lnTo>
                  <a:lnTo>
                    <a:pt x="464343" y="326231"/>
                  </a:lnTo>
                  <a:lnTo>
                    <a:pt x="457200" y="230981"/>
                  </a:lnTo>
                  <a:lnTo>
                    <a:pt x="461962" y="214312"/>
                  </a:lnTo>
                  <a:lnTo>
                    <a:pt x="469106" y="197644"/>
                  </a:lnTo>
                  <a:lnTo>
                    <a:pt x="478631" y="176212"/>
                  </a:lnTo>
                  <a:lnTo>
                    <a:pt x="485775" y="157162"/>
                  </a:lnTo>
                  <a:lnTo>
                    <a:pt x="485775" y="135731"/>
                  </a:lnTo>
                  <a:lnTo>
                    <a:pt x="485775" y="119062"/>
                  </a:lnTo>
                  <a:lnTo>
                    <a:pt x="481012" y="109537"/>
                  </a:lnTo>
                  <a:lnTo>
                    <a:pt x="471487" y="92869"/>
                  </a:lnTo>
                  <a:lnTo>
                    <a:pt x="454818" y="76200"/>
                  </a:lnTo>
                  <a:lnTo>
                    <a:pt x="445293" y="71437"/>
                  </a:lnTo>
                  <a:lnTo>
                    <a:pt x="426243" y="61912"/>
                  </a:lnTo>
                  <a:lnTo>
                    <a:pt x="361950" y="47625"/>
                  </a:lnTo>
                  <a:lnTo>
                    <a:pt x="283368" y="28575"/>
                  </a:lnTo>
                  <a:lnTo>
                    <a:pt x="219075" y="14287"/>
                  </a:lnTo>
                  <a:lnTo>
                    <a:pt x="171450" y="7144"/>
                  </a:lnTo>
                  <a:lnTo>
                    <a:pt x="114300" y="0"/>
                  </a:lnTo>
                  <a:lnTo>
                    <a:pt x="71437" y="0"/>
                  </a:lnTo>
                  <a:lnTo>
                    <a:pt x="42862" y="2381"/>
                  </a:lnTo>
                  <a:lnTo>
                    <a:pt x="9525" y="16669"/>
                  </a:lnTo>
                  <a:lnTo>
                    <a:pt x="0" y="26194"/>
                  </a:lnTo>
                  <a:lnTo>
                    <a:pt x="0" y="38100"/>
                  </a:lnTo>
                  <a:lnTo>
                    <a:pt x="11906" y="52387"/>
                  </a:lnTo>
                  <a:lnTo>
                    <a:pt x="38100" y="66675"/>
                  </a:lnTo>
                  <a:lnTo>
                    <a:pt x="88106" y="92869"/>
                  </a:lnTo>
                  <a:lnTo>
                    <a:pt x="119062" y="114300"/>
                  </a:lnTo>
                  <a:lnTo>
                    <a:pt x="150018" y="138112"/>
                  </a:lnTo>
                  <a:lnTo>
                    <a:pt x="176212" y="164306"/>
                  </a:lnTo>
                  <a:lnTo>
                    <a:pt x="200025" y="195262"/>
                  </a:lnTo>
                  <a:lnTo>
                    <a:pt x="216693" y="228600"/>
                  </a:lnTo>
                  <a:lnTo>
                    <a:pt x="228600" y="266700"/>
                  </a:lnTo>
                  <a:lnTo>
                    <a:pt x="238125" y="307181"/>
                  </a:lnTo>
                  <a:lnTo>
                    <a:pt x="247650" y="357187"/>
                  </a:lnTo>
                  <a:lnTo>
                    <a:pt x="252412" y="402431"/>
                  </a:lnTo>
                  <a:lnTo>
                    <a:pt x="259556" y="511969"/>
                  </a:lnTo>
                  <a:lnTo>
                    <a:pt x="297656" y="647700"/>
                  </a:lnTo>
                  <a:lnTo>
                    <a:pt x="316706" y="778669"/>
                  </a:lnTo>
                  <a:lnTo>
                    <a:pt x="335756" y="892969"/>
                  </a:lnTo>
                  <a:lnTo>
                    <a:pt x="359568" y="983456"/>
                  </a:lnTo>
                  <a:lnTo>
                    <a:pt x="373856" y="1012031"/>
                  </a:lnTo>
                  <a:lnTo>
                    <a:pt x="388143" y="1031081"/>
                  </a:lnTo>
                  <a:lnTo>
                    <a:pt x="407193" y="1045369"/>
                  </a:lnTo>
                  <a:lnTo>
                    <a:pt x="423862" y="1050131"/>
                  </a:lnTo>
                  <a:lnTo>
                    <a:pt x="447675" y="1050131"/>
                  </a:lnTo>
                  <a:lnTo>
                    <a:pt x="481012" y="1042987"/>
                  </a:lnTo>
                  <a:lnTo>
                    <a:pt x="495300" y="1033462"/>
                  </a:lnTo>
                  <a:lnTo>
                    <a:pt x="504825" y="1016794"/>
                  </a:lnTo>
                  <a:lnTo>
                    <a:pt x="511968" y="997744"/>
                  </a:lnTo>
                  <a:lnTo>
                    <a:pt x="523875" y="959644"/>
                  </a:lnTo>
                  <a:lnTo>
                    <a:pt x="526256" y="921544"/>
                  </a:lnTo>
                  <a:lnTo>
                    <a:pt x="526256" y="871537"/>
                  </a:lnTo>
                  <a:cubicBezTo>
                    <a:pt x="525462" y="831850"/>
                    <a:pt x="524669" y="792162"/>
                    <a:pt x="516731" y="726281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30">
              <a:extLst>
                <a:ext uri="{FF2B5EF4-FFF2-40B4-BE49-F238E27FC236}">
                  <a16:creationId xmlns:a16="http://schemas.microsoft.com/office/drawing/2014/main" id="{6536D235-1F3E-4EEF-9C7C-A3051ED6B864}"/>
                </a:ext>
              </a:extLst>
            </p:cNvPr>
            <p:cNvSpPr/>
            <p:nvPr/>
          </p:nvSpPr>
          <p:spPr>
            <a:xfrm>
              <a:off x="4262438" y="1751013"/>
              <a:ext cx="504825" cy="1139825"/>
            </a:xfrm>
            <a:custGeom>
              <a:avLst/>
              <a:gdLst>
                <a:gd name="connsiteX0" fmla="*/ 107156 w 504825"/>
                <a:gd name="connsiteY0" fmla="*/ 833437 h 1140619"/>
                <a:gd name="connsiteX1" fmla="*/ 130968 w 504825"/>
                <a:gd name="connsiteY1" fmla="*/ 726281 h 1140619"/>
                <a:gd name="connsiteX2" fmla="*/ 142875 w 504825"/>
                <a:gd name="connsiteY2" fmla="*/ 661987 h 1140619"/>
                <a:gd name="connsiteX3" fmla="*/ 176212 w 504825"/>
                <a:gd name="connsiteY3" fmla="*/ 454819 h 1140619"/>
                <a:gd name="connsiteX4" fmla="*/ 180975 w 504825"/>
                <a:gd name="connsiteY4" fmla="*/ 414337 h 1140619"/>
                <a:gd name="connsiteX5" fmla="*/ 183356 w 504825"/>
                <a:gd name="connsiteY5" fmla="*/ 381000 h 1140619"/>
                <a:gd name="connsiteX6" fmla="*/ 185737 w 504825"/>
                <a:gd name="connsiteY6" fmla="*/ 350044 h 1140619"/>
                <a:gd name="connsiteX7" fmla="*/ 188118 w 504825"/>
                <a:gd name="connsiteY7" fmla="*/ 283369 h 1140619"/>
                <a:gd name="connsiteX8" fmla="*/ 188118 w 504825"/>
                <a:gd name="connsiteY8" fmla="*/ 259556 h 1140619"/>
                <a:gd name="connsiteX9" fmla="*/ 185737 w 504825"/>
                <a:gd name="connsiteY9" fmla="*/ 242887 h 1140619"/>
                <a:gd name="connsiteX10" fmla="*/ 180975 w 504825"/>
                <a:gd name="connsiteY10" fmla="*/ 214312 h 1140619"/>
                <a:gd name="connsiteX11" fmla="*/ 176212 w 504825"/>
                <a:gd name="connsiteY11" fmla="*/ 202406 h 1140619"/>
                <a:gd name="connsiteX12" fmla="*/ 171450 w 504825"/>
                <a:gd name="connsiteY12" fmla="*/ 192881 h 1140619"/>
                <a:gd name="connsiteX13" fmla="*/ 164306 w 504825"/>
                <a:gd name="connsiteY13" fmla="*/ 178594 h 1140619"/>
                <a:gd name="connsiteX14" fmla="*/ 157162 w 504825"/>
                <a:gd name="connsiteY14" fmla="*/ 166687 h 1140619"/>
                <a:gd name="connsiteX15" fmla="*/ 142875 w 504825"/>
                <a:gd name="connsiteY15" fmla="*/ 152400 h 1140619"/>
                <a:gd name="connsiteX16" fmla="*/ 121443 w 504825"/>
                <a:gd name="connsiteY16" fmla="*/ 130969 h 1140619"/>
                <a:gd name="connsiteX17" fmla="*/ 92868 w 504825"/>
                <a:gd name="connsiteY17" fmla="*/ 109537 h 1140619"/>
                <a:gd name="connsiteX18" fmla="*/ 61912 w 504825"/>
                <a:gd name="connsiteY18" fmla="*/ 88106 h 1140619"/>
                <a:gd name="connsiteX19" fmla="*/ 21431 w 504825"/>
                <a:gd name="connsiteY19" fmla="*/ 61912 h 1140619"/>
                <a:gd name="connsiteX20" fmla="*/ 7143 w 504825"/>
                <a:gd name="connsiteY20" fmla="*/ 47625 h 1140619"/>
                <a:gd name="connsiteX21" fmla="*/ 0 w 504825"/>
                <a:gd name="connsiteY21" fmla="*/ 35719 h 1140619"/>
                <a:gd name="connsiteX22" fmla="*/ 0 w 504825"/>
                <a:gd name="connsiteY22" fmla="*/ 23812 h 1140619"/>
                <a:gd name="connsiteX23" fmla="*/ 4762 w 504825"/>
                <a:gd name="connsiteY23" fmla="*/ 16669 h 1140619"/>
                <a:gd name="connsiteX24" fmla="*/ 14287 w 504825"/>
                <a:gd name="connsiteY24" fmla="*/ 9525 h 1140619"/>
                <a:gd name="connsiteX25" fmla="*/ 35718 w 504825"/>
                <a:gd name="connsiteY25" fmla="*/ 2381 h 1140619"/>
                <a:gd name="connsiteX26" fmla="*/ 59531 w 504825"/>
                <a:gd name="connsiteY26" fmla="*/ 0 h 1140619"/>
                <a:gd name="connsiteX27" fmla="*/ 133350 w 504825"/>
                <a:gd name="connsiteY27" fmla="*/ 7144 h 1140619"/>
                <a:gd name="connsiteX28" fmla="*/ 202406 w 504825"/>
                <a:gd name="connsiteY28" fmla="*/ 21431 h 1140619"/>
                <a:gd name="connsiteX29" fmla="*/ 259556 w 504825"/>
                <a:gd name="connsiteY29" fmla="*/ 42862 h 1140619"/>
                <a:gd name="connsiteX30" fmla="*/ 309562 w 504825"/>
                <a:gd name="connsiteY30" fmla="*/ 66675 h 1140619"/>
                <a:gd name="connsiteX31" fmla="*/ 352425 w 504825"/>
                <a:gd name="connsiteY31" fmla="*/ 90487 h 1140619"/>
                <a:gd name="connsiteX32" fmla="*/ 388143 w 504825"/>
                <a:gd name="connsiteY32" fmla="*/ 116681 h 1140619"/>
                <a:gd name="connsiteX33" fmla="*/ 438150 w 504825"/>
                <a:gd name="connsiteY33" fmla="*/ 157162 h 1140619"/>
                <a:gd name="connsiteX34" fmla="*/ 483393 w 504825"/>
                <a:gd name="connsiteY34" fmla="*/ 204787 h 1140619"/>
                <a:gd name="connsiteX35" fmla="*/ 495300 w 504825"/>
                <a:gd name="connsiteY35" fmla="*/ 219075 h 1140619"/>
                <a:gd name="connsiteX36" fmla="*/ 500062 w 504825"/>
                <a:gd name="connsiteY36" fmla="*/ 226219 h 1140619"/>
                <a:gd name="connsiteX37" fmla="*/ 502443 w 504825"/>
                <a:gd name="connsiteY37" fmla="*/ 235744 h 1140619"/>
                <a:gd name="connsiteX38" fmla="*/ 504825 w 504825"/>
                <a:gd name="connsiteY38" fmla="*/ 247650 h 1140619"/>
                <a:gd name="connsiteX39" fmla="*/ 500062 w 504825"/>
                <a:gd name="connsiteY39" fmla="*/ 261937 h 1140619"/>
                <a:gd name="connsiteX40" fmla="*/ 488156 w 504825"/>
                <a:gd name="connsiteY40" fmla="*/ 276225 h 1140619"/>
                <a:gd name="connsiteX41" fmla="*/ 473868 w 504825"/>
                <a:gd name="connsiteY41" fmla="*/ 292894 h 1140619"/>
                <a:gd name="connsiteX42" fmla="*/ 459581 w 504825"/>
                <a:gd name="connsiteY42" fmla="*/ 319087 h 1140619"/>
                <a:gd name="connsiteX43" fmla="*/ 447675 w 504825"/>
                <a:gd name="connsiteY43" fmla="*/ 352425 h 1140619"/>
                <a:gd name="connsiteX44" fmla="*/ 440531 w 504825"/>
                <a:gd name="connsiteY44" fmla="*/ 392906 h 1140619"/>
                <a:gd name="connsiteX45" fmla="*/ 438150 w 504825"/>
                <a:gd name="connsiteY45" fmla="*/ 440531 h 1140619"/>
                <a:gd name="connsiteX46" fmla="*/ 435768 w 504825"/>
                <a:gd name="connsiteY46" fmla="*/ 483394 h 1140619"/>
                <a:gd name="connsiteX47" fmla="*/ 326231 w 504825"/>
                <a:gd name="connsiteY47" fmla="*/ 745331 h 1140619"/>
                <a:gd name="connsiteX48" fmla="*/ 226218 w 504825"/>
                <a:gd name="connsiteY48" fmla="*/ 988219 h 1140619"/>
                <a:gd name="connsiteX49" fmla="*/ 183356 w 504825"/>
                <a:gd name="connsiteY49" fmla="*/ 1085850 h 1140619"/>
                <a:gd name="connsiteX50" fmla="*/ 166687 w 504825"/>
                <a:gd name="connsiteY50" fmla="*/ 1109662 h 1140619"/>
                <a:gd name="connsiteX51" fmla="*/ 145256 w 504825"/>
                <a:gd name="connsiteY51" fmla="*/ 1128712 h 1140619"/>
                <a:gd name="connsiteX52" fmla="*/ 130968 w 504825"/>
                <a:gd name="connsiteY52" fmla="*/ 1138237 h 1140619"/>
                <a:gd name="connsiteX53" fmla="*/ 119062 w 504825"/>
                <a:gd name="connsiteY53" fmla="*/ 1140619 h 1140619"/>
                <a:gd name="connsiteX54" fmla="*/ 104775 w 504825"/>
                <a:gd name="connsiteY54" fmla="*/ 1140619 h 1140619"/>
                <a:gd name="connsiteX55" fmla="*/ 78581 w 504825"/>
                <a:gd name="connsiteY55" fmla="*/ 1133475 h 1140619"/>
                <a:gd name="connsiteX56" fmla="*/ 61912 w 504825"/>
                <a:gd name="connsiteY56" fmla="*/ 1119187 h 1140619"/>
                <a:gd name="connsiteX57" fmla="*/ 54768 w 504825"/>
                <a:gd name="connsiteY57" fmla="*/ 1104900 h 1140619"/>
                <a:gd name="connsiteX58" fmla="*/ 50006 w 504825"/>
                <a:gd name="connsiteY58" fmla="*/ 1092994 h 1140619"/>
                <a:gd name="connsiteX59" fmla="*/ 50006 w 504825"/>
                <a:gd name="connsiteY59" fmla="*/ 1071562 h 1140619"/>
                <a:gd name="connsiteX60" fmla="*/ 57150 w 504825"/>
                <a:gd name="connsiteY60" fmla="*/ 1035844 h 1140619"/>
                <a:gd name="connsiteX61" fmla="*/ 107156 w 504825"/>
                <a:gd name="connsiteY61" fmla="*/ 833437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4825" h="1140619">
                  <a:moveTo>
                    <a:pt x="107156" y="833437"/>
                  </a:moveTo>
                  <a:lnTo>
                    <a:pt x="130968" y="726281"/>
                  </a:lnTo>
                  <a:lnTo>
                    <a:pt x="142875" y="661987"/>
                  </a:lnTo>
                  <a:lnTo>
                    <a:pt x="176212" y="454819"/>
                  </a:lnTo>
                  <a:lnTo>
                    <a:pt x="180975" y="414337"/>
                  </a:lnTo>
                  <a:lnTo>
                    <a:pt x="183356" y="381000"/>
                  </a:lnTo>
                  <a:lnTo>
                    <a:pt x="185737" y="350044"/>
                  </a:lnTo>
                  <a:cubicBezTo>
                    <a:pt x="186531" y="327819"/>
                    <a:pt x="187324" y="305594"/>
                    <a:pt x="188118" y="283369"/>
                  </a:cubicBezTo>
                  <a:lnTo>
                    <a:pt x="188118" y="259556"/>
                  </a:lnTo>
                  <a:lnTo>
                    <a:pt x="185737" y="242887"/>
                  </a:lnTo>
                  <a:lnTo>
                    <a:pt x="180975" y="214312"/>
                  </a:lnTo>
                  <a:lnTo>
                    <a:pt x="176212" y="202406"/>
                  </a:lnTo>
                  <a:lnTo>
                    <a:pt x="171450" y="192881"/>
                  </a:lnTo>
                  <a:lnTo>
                    <a:pt x="164306" y="178594"/>
                  </a:lnTo>
                  <a:lnTo>
                    <a:pt x="157162" y="166687"/>
                  </a:lnTo>
                  <a:lnTo>
                    <a:pt x="142875" y="152400"/>
                  </a:lnTo>
                  <a:lnTo>
                    <a:pt x="121443" y="130969"/>
                  </a:lnTo>
                  <a:lnTo>
                    <a:pt x="92868" y="109537"/>
                  </a:lnTo>
                  <a:lnTo>
                    <a:pt x="61912" y="88106"/>
                  </a:lnTo>
                  <a:lnTo>
                    <a:pt x="21431" y="61912"/>
                  </a:lnTo>
                  <a:lnTo>
                    <a:pt x="7143" y="47625"/>
                  </a:lnTo>
                  <a:lnTo>
                    <a:pt x="0" y="35719"/>
                  </a:lnTo>
                  <a:lnTo>
                    <a:pt x="0" y="23812"/>
                  </a:lnTo>
                  <a:lnTo>
                    <a:pt x="4762" y="16669"/>
                  </a:lnTo>
                  <a:lnTo>
                    <a:pt x="14287" y="9525"/>
                  </a:lnTo>
                  <a:lnTo>
                    <a:pt x="35718" y="2381"/>
                  </a:lnTo>
                  <a:lnTo>
                    <a:pt x="59531" y="0"/>
                  </a:lnTo>
                  <a:lnTo>
                    <a:pt x="133350" y="7144"/>
                  </a:lnTo>
                  <a:lnTo>
                    <a:pt x="202406" y="21431"/>
                  </a:lnTo>
                  <a:lnTo>
                    <a:pt x="259556" y="42862"/>
                  </a:lnTo>
                  <a:lnTo>
                    <a:pt x="309562" y="66675"/>
                  </a:lnTo>
                  <a:lnTo>
                    <a:pt x="352425" y="90487"/>
                  </a:lnTo>
                  <a:lnTo>
                    <a:pt x="388143" y="116681"/>
                  </a:lnTo>
                  <a:lnTo>
                    <a:pt x="438150" y="157162"/>
                  </a:lnTo>
                  <a:lnTo>
                    <a:pt x="483393" y="204787"/>
                  </a:lnTo>
                  <a:lnTo>
                    <a:pt x="495300" y="219075"/>
                  </a:lnTo>
                  <a:lnTo>
                    <a:pt x="500062" y="226219"/>
                  </a:lnTo>
                  <a:lnTo>
                    <a:pt x="502443" y="235744"/>
                  </a:lnTo>
                  <a:lnTo>
                    <a:pt x="504825" y="247650"/>
                  </a:lnTo>
                  <a:lnTo>
                    <a:pt x="500062" y="261937"/>
                  </a:lnTo>
                  <a:lnTo>
                    <a:pt x="488156" y="276225"/>
                  </a:lnTo>
                  <a:lnTo>
                    <a:pt x="473868" y="292894"/>
                  </a:lnTo>
                  <a:lnTo>
                    <a:pt x="459581" y="319087"/>
                  </a:lnTo>
                  <a:lnTo>
                    <a:pt x="447675" y="352425"/>
                  </a:lnTo>
                  <a:lnTo>
                    <a:pt x="440531" y="392906"/>
                  </a:lnTo>
                  <a:lnTo>
                    <a:pt x="438150" y="440531"/>
                  </a:lnTo>
                  <a:lnTo>
                    <a:pt x="435768" y="483394"/>
                  </a:lnTo>
                  <a:lnTo>
                    <a:pt x="326231" y="745331"/>
                  </a:lnTo>
                  <a:lnTo>
                    <a:pt x="226218" y="988219"/>
                  </a:lnTo>
                  <a:lnTo>
                    <a:pt x="183356" y="1085850"/>
                  </a:lnTo>
                  <a:lnTo>
                    <a:pt x="166687" y="1109662"/>
                  </a:lnTo>
                  <a:lnTo>
                    <a:pt x="145256" y="1128712"/>
                  </a:lnTo>
                  <a:lnTo>
                    <a:pt x="130968" y="1138237"/>
                  </a:lnTo>
                  <a:lnTo>
                    <a:pt x="119062" y="1140619"/>
                  </a:lnTo>
                  <a:lnTo>
                    <a:pt x="104775" y="1140619"/>
                  </a:lnTo>
                  <a:lnTo>
                    <a:pt x="78581" y="1133475"/>
                  </a:lnTo>
                  <a:lnTo>
                    <a:pt x="61912" y="1119187"/>
                  </a:lnTo>
                  <a:lnTo>
                    <a:pt x="54768" y="1104900"/>
                  </a:lnTo>
                  <a:lnTo>
                    <a:pt x="50006" y="1092994"/>
                  </a:lnTo>
                  <a:lnTo>
                    <a:pt x="50006" y="1071562"/>
                  </a:lnTo>
                  <a:lnTo>
                    <a:pt x="57150" y="1035844"/>
                  </a:lnTo>
                  <a:lnTo>
                    <a:pt x="107156" y="8334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2">
              <a:extLst>
                <a:ext uri="{FF2B5EF4-FFF2-40B4-BE49-F238E27FC236}">
                  <a16:creationId xmlns:a16="http://schemas.microsoft.com/office/drawing/2014/main" id="{A6830BEC-A6BC-4EC1-B2E5-D1D9AF244C41}"/>
                </a:ext>
              </a:extLst>
            </p:cNvPr>
            <p:cNvSpPr/>
            <p:nvPr/>
          </p:nvSpPr>
          <p:spPr>
            <a:xfrm>
              <a:off x="3055938" y="3154363"/>
              <a:ext cx="501650" cy="930275"/>
            </a:xfrm>
            <a:custGeom>
              <a:avLst/>
              <a:gdLst>
                <a:gd name="connsiteX0" fmla="*/ 383381 w 502444"/>
                <a:gd name="connsiteY0" fmla="*/ 271463 h 928688"/>
                <a:gd name="connsiteX1" fmla="*/ 423862 w 502444"/>
                <a:gd name="connsiteY1" fmla="*/ 476250 h 928688"/>
                <a:gd name="connsiteX2" fmla="*/ 464344 w 502444"/>
                <a:gd name="connsiteY2" fmla="*/ 676275 h 928688"/>
                <a:gd name="connsiteX3" fmla="*/ 502444 w 502444"/>
                <a:gd name="connsiteY3" fmla="*/ 783432 h 928688"/>
                <a:gd name="connsiteX4" fmla="*/ 502444 w 502444"/>
                <a:gd name="connsiteY4" fmla="*/ 819150 h 928688"/>
                <a:gd name="connsiteX5" fmla="*/ 497681 w 502444"/>
                <a:gd name="connsiteY5" fmla="*/ 854869 h 928688"/>
                <a:gd name="connsiteX6" fmla="*/ 490537 w 502444"/>
                <a:gd name="connsiteY6" fmla="*/ 890588 h 928688"/>
                <a:gd name="connsiteX7" fmla="*/ 481012 w 502444"/>
                <a:gd name="connsiteY7" fmla="*/ 909638 h 928688"/>
                <a:gd name="connsiteX8" fmla="*/ 464344 w 502444"/>
                <a:gd name="connsiteY8" fmla="*/ 926307 h 928688"/>
                <a:gd name="connsiteX9" fmla="*/ 447675 w 502444"/>
                <a:gd name="connsiteY9" fmla="*/ 928688 h 928688"/>
                <a:gd name="connsiteX10" fmla="*/ 438150 w 502444"/>
                <a:gd name="connsiteY10" fmla="*/ 928688 h 928688"/>
                <a:gd name="connsiteX11" fmla="*/ 414337 w 502444"/>
                <a:gd name="connsiteY11" fmla="*/ 919163 h 928688"/>
                <a:gd name="connsiteX12" fmla="*/ 400050 w 502444"/>
                <a:gd name="connsiteY12" fmla="*/ 907257 h 928688"/>
                <a:gd name="connsiteX13" fmla="*/ 383381 w 502444"/>
                <a:gd name="connsiteY13" fmla="*/ 890588 h 928688"/>
                <a:gd name="connsiteX14" fmla="*/ 369094 w 502444"/>
                <a:gd name="connsiteY14" fmla="*/ 876300 h 928688"/>
                <a:gd name="connsiteX15" fmla="*/ 352425 w 502444"/>
                <a:gd name="connsiteY15" fmla="*/ 854869 h 928688"/>
                <a:gd name="connsiteX16" fmla="*/ 326231 w 502444"/>
                <a:gd name="connsiteY16" fmla="*/ 816769 h 928688"/>
                <a:gd name="connsiteX17" fmla="*/ 314325 w 502444"/>
                <a:gd name="connsiteY17" fmla="*/ 792957 h 928688"/>
                <a:gd name="connsiteX18" fmla="*/ 297656 w 502444"/>
                <a:gd name="connsiteY18" fmla="*/ 759619 h 928688"/>
                <a:gd name="connsiteX19" fmla="*/ 285750 w 502444"/>
                <a:gd name="connsiteY19" fmla="*/ 726282 h 928688"/>
                <a:gd name="connsiteX20" fmla="*/ 273844 w 502444"/>
                <a:gd name="connsiteY20" fmla="*/ 685800 h 928688"/>
                <a:gd name="connsiteX21" fmla="*/ 264319 w 502444"/>
                <a:gd name="connsiteY21" fmla="*/ 638175 h 928688"/>
                <a:gd name="connsiteX22" fmla="*/ 257175 w 502444"/>
                <a:gd name="connsiteY22" fmla="*/ 588169 h 928688"/>
                <a:gd name="connsiteX23" fmla="*/ 250031 w 502444"/>
                <a:gd name="connsiteY23" fmla="*/ 531019 h 928688"/>
                <a:gd name="connsiteX24" fmla="*/ 238125 w 502444"/>
                <a:gd name="connsiteY24" fmla="*/ 476250 h 928688"/>
                <a:gd name="connsiteX25" fmla="*/ 226219 w 502444"/>
                <a:gd name="connsiteY25" fmla="*/ 423863 h 928688"/>
                <a:gd name="connsiteX26" fmla="*/ 209550 w 502444"/>
                <a:gd name="connsiteY26" fmla="*/ 373857 h 928688"/>
                <a:gd name="connsiteX27" fmla="*/ 197644 w 502444"/>
                <a:gd name="connsiteY27" fmla="*/ 333375 h 928688"/>
                <a:gd name="connsiteX28" fmla="*/ 173831 w 502444"/>
                <a:gd name="connsiteY28" fmla="*/ 278607 h 928688"/>
                <a:gd name="connsiteX29" fmla="*/ 152400 w 502444"/>
                <a:gd name="connsiteY29" fmla="*/ 228600 h 928688"/>
                <a:gd name="connsiteX30" fmla="*/ 123825 w 502444"/>
                <a:gd name="connsiteY30" fmla="*/ 176213 h 928688"/>
                <a:gd name="connsiteX31" fmla="*/ 97631 w 502444"/>
                <a:gd name="connsiteY31" fmla="*/ 142875 h 928688"/>
                <a:gd name="connsiteX32" fmla="*/ 78581 w 502444"/>
                <a:gd name="connsiteY32" fmla="*/ 119063 h 928688"/>
                <a:gd name="connsiteX33" fmla="*/ 57150 w 502444"/>
                <a:gd name="connsiteY33" fmla="*/ 92869 h 928688"/>
                <a:gd name="connsiteX34" fmla="*/ 33337 w 502444"/>
                <a:gd name="connsiteY34" fmla="*/ 69057 h 928688"/>
                <a:gd name="connsiteX35" fmla="*/ 14287 w 502444"/>
                <a:gd name="connsiteY35" fmla="*/ 47625 h 928688"/>
                <a:gd name="connsiteX36" fmla="*/ 4762 w 502444"/>
                <a:gd name="connsiteY36" fmla="*/ 30957 h 928688"/>
                <a:gd name="connsiteX37" fmla="*/ 0 w 502444"/>
                <a:gd name="connsiteY37" fmla="*/ 14288 h 928688"/>
                <a:gd name="connsiteX38" fmla="*/ 7144 w 502444"/>
                <a:gd name="connsiteY38" fmla="*/ 2382 h 928688"/>
                <a:gd name="connsiteX39" fmla="*/ 19050 w 502444"/>
                <a:gd name="connsiteY39" fmla="*/ 0 h 928688"/>
                <a:gd name="connsiteX40" fmla="*/ 61912 w 502444"/>
                <a:gd name="connsiteY40" fmla="*/ 2382 h 928688"/>
                <a:gd name="connsiteX41" fmla="*/ 128587 w 502444"/>
                <a:gd name="connsiteY41" fmla="*/ 4763 h 928688"/>
                <a:gd name="connsiteX42" fmla="*/ 195262 w 502444"/>
                <a:gd name="connsiteY42" fmla="*/ 19050 h 928688"/>
                <a:gd name="connsiteX43" fmla="*/ 273844 w 502444"/>
                <a:gd name="connsiteY43" fmla="*/ 40482 h 928688"/>
                <a:gd name="connsiteX44" fmla="*/ 350044 w 502444"/>
                <a:gd name="connsiteY44" fmla="*/ 69057 h 928688"/>
                <a:gd name="connsiteX45" fmla="*/ 364331 w 502444"/>
                <a:gd name="connsiteY45" fmla="*/ 180975 h 928688"/>
                <a:gd name="connsiteX46" fmla="*/ 383381 w 502444"/>
                <a:gd name="connsiteY46" fmla="*/ 2714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2444" h="928688">
                  <a:moveTo>
                    <a:pt x="383381" y="271463"/>
                  </a:moveTo>
                  <a:lnTo>
                    <a:pt x="423862" y="476250"/>
                  </a:lnTo>
                  <a:lnTo>
                    <a:pt x="464344" y="676275"/>
                  </a:lnTo>
                  <a:lnTo>
                    <a:pt x="502444" y="783432"/>
                  </a:lnTo>
                  <a:lnTo>
                    <a:pt x="502444" y="819150"/>
                  </a:lnTo>
                  <a:lnTo>
                    <a:pt x="497681" y="854869"/>
                  </a:lnTo>
                  <a:lnTo>
                    <a:pt x="490537" y="890588"/>
                  </a:lnTo>
                  <a:lnTo>
                    <a:pt x="481012" y="909638"/>
                  </a:lnTo>
                  <a:lnTo>
                    <a:pt x="464344" y="926307"/>
                  </a:lnTo>
                  <a:lnTo>
                    <a:pt x="447675" y="928688"/>
                  </a:lnTo>
                  <a:lnTo>
                    <a:pt x="438150" y="928688"/>
                  </a:lnTo>
                  <a:lnTo>
                    <a:pt x="414337" y="919163"/>
                  </a:lnTo>
                  <a:lnTo>
                    <a:pt x="400050" y="907257"/>
                  </a:lnTo>
                  <a:lnTo>
                    <a:pt x="383381" y="890588"/>
                  </a:lnTo>
                  <a:lnTo>
                    <a:pt x="369094" y="876300"/>
                  </a:lnTo>
                  <a:lnTo>
                    <a:pt x="352425" y="854869"/>
                  </a:lnTo>
                  <a:lnTo>
                    <a:pt x="326231" y="816769"/>
                  </a:lnTo>
                  <a:lnTo>
                    <a:pt x="314325" y="792957"/>
                  </a:lnTo>
                  <a:lnTo>
                    <a:pt x="297656" y="759619"/>
                  </a:lnTo>
                  <a:lnTo>
                    <a:pt x="285750" y="726282"/>
                  </a:lnTo>
                  <a:lnTo>
                    <a:pt x="273844" y="685800"/>
                  </a:lnTo>
                  <a:lnTo>
                    <a:pt x="264319" y="638175"/>
                  </a:lnTo>
                  <a:lnTo>
                    <a:pt x="257175" y="588169"/>
                  </a:lnTo>
                  <a:lnTo>
                    <a:pt x="250031" y="531019"/>
                  </a:lnTo>
                  <a:lnTo>
                    <a:pt x="238125" y="476250"/>
                  </a:lnTo>
                  <a:lnTo>
                    <a:pt x="226219" y="423863"/>
                  </a:lnTo>
                  <a:lnTo>
                    <a:pt x="209550" y="373857"/>
                  </a:lnTo>
                  <a:lnTo>
                    <a:pt x="197644" y="333375"/>
                  </a:lnTo>
                  <a:lnTo>
                    <a:pt x="173831" y="278607"/>
                  </a:lnTo>
                  <a:lnTo>
                    <a:pt x="152400" y="228600"/>
                  </a:lnTo>
                  <a:lnTo>
                    <a:pt x="123825" y="176213"/>
                  </a:lnTo>
                  <a:lnTo>
                    <a:pt x="97631" y="142875"/>
                  </a:lnTo>
                  <a:lnTo>
                    <a:pt x="78581" y="119063"/>
                  </a:lnTo>
                  <a:lnTo>
                    <a:pt x="57150" y="92869"/>
                  </a:lnTo>
                  <a:lnTo>
                    <a:pt x="33337" y="69057"/>
                  </a:lnTo>
                  <a:lnTo>
                    <a:pt x="14287" y="47625"/>
                  </a:lnTo>
                  <a:lnTo>
                    <a:pt x="4762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19050" y="0"/>
                  </a:lnTo>
                  <a:lnTo>
                    <a:pt x="61912" y="2382"/>
                  </a:lnTo>
                  <a:lnTo>
                    <a:pt x="128587" y="4763"/>
                  </a:lnTo>
                  <a:lnTo>
                    <a:pt x="195262" y="19050"/>
                  </a:lnTo>
                  <a:lnTo>
                    <a:pt x="273844" y="40482"/>
                  </a:lnTo>
                  <a:lnTo>
                    <a:pt x="350044" y="69057"/>
                  </a:lnTo>
                  <a:lnTo>
                    <a:pt x="364331" y="180975"/>
                  </a:lnTo>
                  <a:lnTo>
                    <a:pt x="383381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33">
              <a:extLst>
                <a:ext uri="{FF2B5EF4-FFF2-40B4-BE49-F238E27FC236}">
                  <a16:creationId xmlns:a16="http://schemas.microsoft.com/office/drawing/2014/main" id="{49B46A84-E4B1-4103-93C9-C1B4514E734C}"/>
                </a:ext>
              </a:extLst>
            </p:cNvPr>
            <p:cNvSpPr/>
            <p:nvPr/>
          </p:nvSpPr>
          <p:spPr>
            <a:xfrm>
              <a:off x="3348038" y="3001963"/>
              <a:ext cx="1752600" cy="806450"/>
            </a:xfrm>
            <a:custGeom>
              <a:avLst/>
              <a:gdLst>
                <a:gd name="connsiteX0" fmla="*/ 1197768 w 1752600"/>
                <a:gd name="connsiteY0" fmla="*/ 219075 h 804863"/>
                <a:gd name="connsiteX1" fmla="*/ 1078706 w 1752600"/>
                <a:gd name="connsiteY1" fmla="*/ 228600 h 804863"/>
                <a:gd name="connsiteX2" fmla="*/ 992981 w 1752600"/>
                <a:gd name="connsiteY2" fmla="*/ 235744 h 804863"/>
                <a:gd name="connsiteX3" fmla="*/ 895350 w 1752600"/>
                <a:gd name="connsiteY3" fmla="*/ 242888 h 804863"/>
                <a:gd name="connsiteX4" fmla="*/ 626268 w 1752600"/>
                <a:gd name="connsiteY4" fmla="*/ 261938 h 804863"/>
                <a:gd name="connsiteX5" fmla="*/ 454818 w 1752600"/>
                <a:gd name="connsiteY5" fmla="*/ 290513 h 804863"/>
                <a:gd name="connsiteX6" fmla="*/ 264318 w 1752600"/>
                <a:gd name="connsiteY6" fmla="*/ 323850 h 804863"/>
                <a:gd name="connsiteX7" fmla="*/ 23812 w 1752600"/>
                <a:gd name="connsiteY7" fmla="*/ 364332 h 804863"/>
                <a:gd name="connsiteX8" fmla="*/ 0 w 1752600"/>
                <a:gd name="connsiteY8" fmla="*/ 228600 h 804863"/>
                <a:gd name="connsiteX9" fmla="*/ 130968 w 1752600"/>
                <a:gd name="connsiteY9" fmla="*/ 209550 h 804863"/>
                <a:gd name="connsiteX10" fmla="*/ 333375 w 1752600"/>
                <a:gd name="connsiteY10" fmla="*/ 176213 h 804863"/>
                <a:gd name="connsiteX11" fmla="*/ 461962 w 1752600"/>
                <a:gd name="connsiteY11" fmla="*/ 157163 h 804863"/>
                <a:gd name="connsiteX12" fmla="*/ 654843 w 1752600"/>
                <a:gd name="connsiteY12" fmla="*/ 128588 h 804863"/>
                <a:gd name="connsiteX13" fmla="*/ 869156 w 1752600"/>
                <a:gd name="connsiteY13" fmla="*/ 102394 h 804863"/>
                <a:gd name="connsiteX14" fmla="*/ 1090612 w 1752600"/>
                <a:gd name="connsiteY14" fmla="*/ 80963 h 804863"/>
                <a:gd name="connsiteX15" fmla="*/ 1278731 w 1752600"/>
                <a:gd name="connsiteY15" fmla="*/ 66675 h 804863"/>
                <a:gd name="connsiteX16" fmla="*/ 1333500 w 1752600"/>
                <a:gd name="connsiteY16" fmla="*/ 54769 h 804863"/>
                <a:gd name="connsiteX17" fmla="*/ 1447800 w 1752600"/>
                <a:gd name="connsiteY17" fmla="*/ 19050 h 804863"/>
                <a:gd name="connsiteX18" fmla="*/ 1500187 w 1752600"/>
                <a:gd name="connsiteY18" fmla="*/ 0 h 804863"/>
                <a:gd name="connsiteX19" fmla="*/ 1507331 w 1752600"/>
                <a:gd name="connsiteY19" fmla="*/ 0 h 804863"/>
                <a:gd name="connsiteX20" fmla="*/ 1533525 w 1752600"/>
                <a:gd name="connsiteY20" fmla="*/ 9525 h 804863"/>
                <a:gd name="connsiteX21" fmla="*/ 1571625 w 1752600"/>
                <a:gd name="connsiteY21" fmla="*/ 28575 h 804863"/>
                <a:gd name="connsiteX22" fmla="*/ 1628775 w 1752600"/>
                <a:gd name="connsiteY22" fmla="*/ 61913 h 804863"/>
                <a:gd name="connsiteX23" fmla="*/ 1666875 w 1752600"/>
                <a:gd name="connsiteY23" fmla="*/ 90488 h 804863"/>
                <a:gd name="connsiteX24" fmla="*/ 1697831 w 1752600"/>
                <a:gd name="connsiteY24" fmla="*/ 119063 h 804863"/>
                <a:gd name="connsiteX25" fmla="*/ 1728787 w 1752600"/>
                <a:gd name="connsiteY25" fmla="*/ 150019 h 804863"/>
                <a:gd name="connsiteX26" fmla="*/ 1752600 w 1752600"/>
                <a:gd name="connsiteY26" fmla="*/ 178594 h 804863"/>
                <a:gd name="connsiteX27" fmla="*/ 1707356 w 1752600"/>
                <a:gd name="connsiteY27" fmla="*/ 352425 h 804863"/>
                <a:gd name="connsiteX28" fmla="*/ 1683543 w 1752600"/>
                <a:gd name="connsiteY28" fmla="*/ 407194 h 804863"/>
                <a:gd name="connsiteX29" fmla="*/ 1654968 w 1752600"/>
                <a:gd name="connsiteY29" fmla="*/ 473869 h 804863"/>
                <a:gd name="connsiteX30" fmla="*/ 1621631 w 1752600"/>
                <a:gd name="connsiteY30" fmla="*/ 569119 h 804863"/>
                <a:gd name="connsiteX31" fmla="*/ 1607343 w 1752600"/>
                <a:gd name="connsiteY31" fmla="*/ 616744 h 804863"/>
                <a:gd name="connsiteX32" fmla="*/ 1595437 w 1752600"/>
                <a:gd name="connsiteY32" fmla="*/ 661988 h 804863"/>
                <a:gd name="connsiteX33" fmla="*/ 1581150 w 1752600"/>
                <a:gd name="connsiteY33" fmla="*/ 707232 h 804863"/>
                <a:gd name="connsiteX34" fmla="*/ 1559718 w 1752600"/>
                <a:gd name="connsiteY34" fmla="*/ 750094 h 804863"/>
                <a:gd name="connsiteX35" fmla="*/ 1540668 w 1752600"/>
                <a:gd name="connsiteY35" fmla="*/ 771525 h 804863"/>
                <a:gd name="connsiteX36" fmla="*/ 1509712 w 1752600"/>
                <a:gd name="connsiteY36" fmla="*/ 795338 h 804863"/>
                <a:gd name="connsiteX37" fmla="*/ 1483518 w 1752600"/>
                <a:gd name="connsiteY37" fmla="*/ 802482 h 804863"/>
                <a:gd name="connsiteX38" fmla="*/ 1459706 w 1752600"/>
                <a:gd name="connsiteY38" fmla="*/ 804863 h 804863"/>
                <a:gd name="connsiteX39" fmla="*/ 1443037 w 1752600"/>
                <a:gd name="connsiteY39" fmla="*/ 804863 h 804863"/>
                <a:gd name="connsiteX40" fmla="*/ 1416843 w 1752600"/>
                <a:gd name="connsiteY40" fmla="*/ 795338 h 804863"/>
                <a:gd name="connsiteX41" fmla="*/ 1390650 w 1752600"/>
                <a:gd name="connsiteY41" fmla="*/ 776288 h 804863"/>
                <a:gd name="connsiteX42" fmla="*/ 1359693 w 1752600"/>
                <a:gd name="connsiteY42" fmla="*/ 747713 h 804863"/>
                <a:gd name="connsiteX43" fmla="*/ 1388268 w 1752600"/>
                <a:gd name="connsiteY43" fmla="*/ 626269 h 804863"/>
                <a:gd name="connsiteX44" fmla="*/ 1404937 w 1752600"/>
                <a:gd name="connsiteY44" fmla="*/ 514350 h 804863"/>
                <a:gd name="connsiteX45" fmla="*/ 1421606 w 1752600"/>
                <a:gd name="connsiteY45" fmla="*/ 385763 h 804863"/>
                <a:gd name="connsiteX46" fmla="*/ 1438275 w 1752600"/>
                <a:gd name="connsiteY46" fmla="*/ 269082 h 804863"/>
                <a:gd name="connsiteX47" fmla="*/ 1438275 w 1752600"/>
                <a:gd name="connsiteY47" fmla="*/ 252413 h 804863"/>
                <a:gd name="connsiteX48" fmla="*/ 1435893 w 1752600"/>
                <a:gd name="connsiteY48" fmla="*/ 235744 h 804863"/>
                <a:gd name="connsiteX49" fmla="*/ 1428750 w 1752600"/>
                <a:gd name="connsiteY49" fmla="*/ 226219 h 804863"/>
                <a:gd name="connsiteX50" fmla="*/ 1419225 w 1752600"/>
                <a:gd name="connsiteY50" fmla="*/ 216694 h 804863"/>
                <a:gd name="connsiteX51" fmla="*/ 1397793 w 1752600"/>
                <a:gd name="connsiteY51" fmla="*/ 204788 h 804863"/>
                <a:gd name="connsiteX52" fmla="*/ 1362075 w 1752600"/>
                <a:gd name="connsiteY52" fmla="*/ 200025 h 804863"/>
                <a:gd name="connsiteX53" fmla="*/ 1273968 w 1752600"/>
                <a:gd name="connsiteY53" fmla="*/ 211932 h 804863"/>
                <a:gd name="connsiteX54" fmla="*/ 1197768 w 1752600"/>
                <a:gd name="connsiteY54" fmla="*/ 219075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804863">
                  <a:moveTo>
                    <a:pt x="1197768" y="219075"/>
                  </a:moveTo>
                  <a:lnTo>
                    <a:pt x="1078706" y="228600"/>
                  </a:lnTo>
                  <a:lnTo>
                    <a:pt x="992981" y="235744"/>
                  </a:lnTo>
                  <a:lnTo>
                    <a:pt x="895350" y="242888"/>
                  </a:lnTo>
                  <a:lnTo>
                    <a:pt x="626268" y="261938"/>
                  </a:lnTo>
                  <a:lnTo>
                    <a:pt x="454818" y="290513"/>
                  </a:lnTo>
                  <a:lnTo>
                    <a:pt x="264318" y="323850"/>
                  </a:lnTo>
                  <a:lnTo>
                    <a:pt x="23812" y="364332"/>
                  </a:lnTo>
                  <a:lnTo>
                    <a:pt x="0" y="228600"/>
                  </a:lnTo>
                  <a:lnTo>
                    <a:pt x="130968" y="209550"/>
                  </a:lnTo>
                  <a:lnTo>
                    <a:pt x="333375" y="176213"/>
                  </a:lnTo>
                  <a:lnTo>
                    <a:pt x="461962" y="157163"/>
                  </a:lnTo>
                  <a:lnTo>
                    <a:pt x="654843" y="128588"/>
                  </a:lnTo>
                  <a:lnTo>
                    <a:pt x="869156" y="102394"/>
                  </a:lnTo>
                  <a:lnTo>
                    <a:pt x="1090612" y="80963"/>
                  </a:lnTo>
                  <a:lnTo>
                    <a:pt x="1278731" y="66675"/>
                  </a:lnTo>
                  <a:lnTo>
                    <a:pt x="1333500" y="54769"/>
                  </a:lnTo>
                  <a:lnTo>
                    <a:pt x="1447800" y="19050"/>
                  </a:lnTo>
                  <a:lnTo>
                    <a:pt x="1500187" y="0"/>
                  </a:lnTo>
                  <a:lnTo>
                    <a:pt x="1507331" y="0"/>
                  </a:lnTo>
                  <a:lnTo>
                    <a:pt x="1533525" y="9525"/>
                  </a:lnTo>
                  <a:lnTo>
                    <a:pt x="1571625" y="28575"/>
                  </a:lnTo>
                  <a:lnTo>
                    <a:pt x="1628775" y="61913"/>
                  </a:lnTo>
                  <a:lnTo>
                    <a:pt x="1666875" y="90488"/>
                  </a:lnTo>
                  <a:lnTo>
                    <a:pt x="1697831" y="119063"/>
                  </a:lnTo>
                  <a:lnTo>
                    <a:pt x="1728787" y="150019"/>
                  </a:lnTo>
                  <a:lnTo>
                    <a:pt x="1752600" y="178594"/>
                  </a:lnTo>
                  <a:lnTo>
                    <a:pt x="1707356" y="352425"/>
                  </a:lnTo>
                  <a:lnTo>
                    <a:pt x="1683543" y="407194"/>
                  </a:lnTo>
                  <a:lnTo>
                    <a:pt x="1654968" y="473869"/>
                  </a:lnTo>
                  <a:lnTo>
                    <a:pt x="1621631" y="569119"/>
                  </a:lnTo>
                  <a:lnTo>
                    <a:pt x="1607343" y="616744"/>
                  </a:lnTo>
                  <a:lnTo>
                    <a:pt x="1595437" y="661988"/>
                  </a:lnTo>
                  <a:lnTo>
                    <a:pt x="1581150" y="707232"/>
                  </a:lnTo>
                  <a:lnTo>
                    <a:pt x="1559718" y="750094"/>
                  </a:lnTo>
                  <a:lnTo>
                    <a:pt x="1540668" y="771525"/>
                  </a:lnTo>
                  <a:lnTo>
                    <a:pt x="1509712" y="795338"/>
                  </a:lnTo>
                  <a:lnTo>
                    <a:pt x="1483518" y="802482"/>
                  </a:lnTo>
                  <a:lnTo>
                    <a:pt x="1459706" y="804863"/>
                  </a:lnTo>
                  <a:lnTo>
                    <a:pt x="1443037" y="804863"/>
                  </a:lnTo>
                  <a:lnTo>
                    <a:pt x="1416843" y="795338"/>
                  </a:lnTo>
                  <a:lnTo>
                    <a:pt x="1390650" y="776288"/>
                  </a:lnTo>
                  <a:lnTo>
                    <a:pt x="1359693" y="747713"/>
                  </a:lnTo>
                  <a:lnTo>
                    <a:pt x="1388268" y="626269"/>
                  </a:lnTo>
                  <a:lnTo>
                    <a:pt x="1404937" y="514350"/>
                  </a:lnTo>
                  <a:lnTo>
                    <a:pt x="1421606" y="385763"/>
                  </a:lnTo>
                  <a:lnTo>
                    <a:pt x="1438275" y="269082"/>
                  </a:lnTo>
                  <a:lnTo>
                    <a:pt x="1438275" y="252413"/>
                  </a:lnTo>
                  <a:lnTo>
                    <a:pt x="1435893" y="235744"/>
                  </a:lnTo>
                  <a:lnTo>
                    <a:pt x="1428750" y="226219"/>
                  </a:lnTo>
                  <a:lnTo>
                    <a:pt x="1419225" y="216694"/>
                  </a:lnTo>
                  <a:lnTo>
                    <a:pt x="1397793" y="204788"/>
                  </a:lnTo>
                  <a:lnTo>
                    <a:pt x="1362075" y="200025"/>
                  </a:lnTo>
                  <a:lnTo>
                    <a:pt x="1273968" y="211932"/>
                  </a:lnTo>
                  <a:lnTo>
                    <a:pt x="1197768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4">
              <a:extLst>
                <a:ext uri="{FF2B5EF4-FFF2-40B4-BE49-F238E27FC236}">
                  <a16:creationId xmlns:a16="http://schemas.microsoft.com/office/drawing/2014/main" id="{57DF0640-E3EE-4C3F-8137-4474693A7BE6}"/>
                </a:ext>
              </a:extLst>
            </p:cNvPr>
            <p:cNvSpPr/>
            <p:nvPr/>
          </p:nvSpPr>
          <p:spPr>
            <a:xfrm>
              <a:off x="3465513" y="3605213"/>
              <a:ext cx="1335087" cy="347663"/>
            </a:xfrm>
            <a:custGeom>
              <a:avLst/>
              <a:gdLst>
                <a:gd name="connsiteX0" fmla="*/ 461962 w 1335881"/>
                <a:gd name="connsiteY0" fmla="*/ 104775 h 347662"/>
                <a:gd name="connsiteX1" fmla="*/ 350044 w 1335881"/>
                <a:gd name="connsiteY1" fmla="*/ 130968 h 347662"/>
                <a:gd name="connsiteX2" fmla="*/ 216694 w 1335881"/>
                <a:gd name="connsiteY2" fmla="*/ 161925 h 347662"/>
                <a:gd name="connsiteX3" fmla="*/ 97631 w 1335881"/>
                <a:gd name="connsiteY3" fmla="*/ 188118 h 347662"/>
                <a:gd name="connsiteX4" fmla="*/ 0 w 1335881"/>
                <a:gd name="connsiteY4" fmla="*/ 214312 h 347662"/>
                <a:gd name="connsiteX5" fmla="*/ 45244 w 1335881"/>
                <a:gd name="connsiteY5" fmla="*/ 347662 h 347662"/>
                <a:gd name="connsiteX6" fmla="*/ 200025 w 1335881"/>
                <a:gd name="connsiteY6" fmla="*/ 302418 h 347662"/>
                <a:gd name="connsiteX7" fmla="*/ 321469 w 1335881"/>
                <a:gd name="connsiteY7" fmla="*/ 271462 h 347662"/>
                <a:gd name="connsiteX8" fmla="*/ 440531 w 1335881"/>
                <a:gd name="connsiteY8" fmla="*/ 242887 h 347662"/>
                <a:gd name="connsiteX9" fmla="*/ 561975 w 1335881"/>
                <a:gd name="connsiteY9" fmla="*/ 216693 h 347662"/>
                <a:gd name="connsiteX10" fmla="*/ 800100 w 1335881"/>
                <a:gd name="connsiteY10" fmla="*/ 171450 h 347662"/>
                <a:gd name="connsiteX11" fmla="*/ 909637 w 1335881"/>
                <a:gd name="connsiteY11" fmla="*/ 154781 h 347662"/>
                <a:gd name="connsiteX12" fmla="*/ 1004887 w 1335881"/>
                <a:gd name="connsiteY12" fmla="*/ 142875 h 347662"/>
                <a:gd name="connsiteX13" fmla="*/ 1097756 w 1335881"/>
                <a:gd name="connsiteY13" fmla="*/ 135731 h 347662"/>
                <a:gd name="connsiteX14" fmla="*/ 1171575 w 1335881"/>
                <a:gd name="connsiteY14" fmla="*/ 133350 h 347662"/>
                <a:gd name="connsiteX15" fmla="*/ 1221581 w 1335881"/>
                <a:gd name="connsiteY15" fmla="*/ 133350 h 347662"/>
                <a:gd name="connsiteX16" fmla="*/ 1233487 w 1335881"/>
                <a:gd name="connsiteY16" fmla="*/ 135731 h 347662"/>
                <a:gd name="connsiteX17" fmla="*/ 1250156 w 1335881"/>
                <a:gd name="connsiteY17" fmla="*/ 152400 h 347662"/>
                <a:gd name="connsiteX18" fmla="*/ 1285875 w 1335881"/>
                <a:gd name="connsiteY18" fmla="*/ 180975 h 347662"/>
                <a:gd name="connsiteX19" fmla="*/ 1319212 w 1335881"/>
                <a:gd name="connsiteY19" fmla="*/ 197643 h 347662"/>
                <a:gd name="connsiteX20" fmla="*/ 1335881 w 1335881"/>
                <a:gd name="connsiteY20" fmla="*/ 4762 h 347662"/>
                <a:gd name="connsiteX21" fmla="*/ 1247775 w 1335881"/>
                <a:gd name="connsiteY21" fmla="*/ 0 h 347662"/>
                <a:gd name="connsiteX22" fmla="*/ 1147762 w 1335881"/>
                <a:gd name="connsiteY22" fmla="*/ 2381 h 347662"/>
                <a:gd name="connsiteX23" fmla="*/ 1062037 w 1335881"/>
                <a:gd name="connsiteY23" fmla="*/ 7143 h 347662"/>
                <a:gd name="connsiteX24" fmla="*/ 964406 w 1335881"/>
                <a:gd name="connsiteY24" fmla="*/ 16668 h 347662"/>
                <a:gd name="connsiteX25" fmla="*/ 869156 w 1335881"/>
                <a:gd name="connsiteY25" fmla="*/ 28575 h 347662"/>
                <a:gd name="connsiteX26" fmla="*/ 723900 w 1335881"/>
                <a:gd name="connsiteY26" fmla="*/ 52387 h 347662"/>
                <a:gd name="connsiteX27" fmla="*/ 461962 w 1335881"/>
                <a:gd name="connsiteY27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5881" h="347662">
                  <a:moveTo>
                    <a:pt x="461962" y="104775"/>
                  </a:moveTo>
                  <a:lnTo>
                    <a:pt x="350044" y="130968"/>
                  </a:lnTo>
                  <a:lnTo>
                    <a:pt x="216694" y="161925"/>
                  </a:lnTo>
                  <a:lnTo>
                    <a:pt x="97631" y="188118"/>
                  </a:lnTo>
                  <a:lnTo>
                    <a:pt x="0" y="214312"/>
                  </a:lnTo>
                  <a:lnTo>
                    <a:pt x="45244" y="347662"/>
                  </a:lnTo>
                  <a:lnTo>
                    <a:pt x="200025" y="302418"/>
                  </a:lnTo>
                  <a:lnTo>
                    <a:pt x="321469" y="271462"/>
                  </a:lnTo>
                  <a:lnTo>
                    <a:pt x="440531" y="242887"/>
                  </a:lnTo>
                  <a:lnTo>
                    <a:pt x="561975" y="216693"/>
                  </a:lnTo>
                  <a:lnTo>
                    <a:pt x="800100" y="171450"/>
                  </a:lnTo>
                  <a:lnTo>
                    <a:pt x="909637" y="154781"/>
                  </a:lnTo>
                  <a:lnTo>
                    <a:pt x="1004887" y="142875"/>
                  </a:lnTo>
                  <a:lnTo>
                    <a:pt x="1097756" y="135731"/>
                  </a:lnTo>
                  <a:lnTo>
                    <a:pt x="1171575" y="133350"/>
                  </a:lnTo>
                  <a:lnTo>
                    <a:pt x="1221581" y="133350"/>
                  </a:lnTo>
                  <a:lnTo>
                    <a:pt x="1233487" y="135731"/>
                  </a:lnTo>
                  <a:lnTo>
                    <a:pt x="1250156" y="152400"/>
                  </a:lnTo>
                  <a:lnTo>
                    <a:pt x="1285875" y="180975"/>
                  </a:lnTo>
                  <a:lnTo>
                    <a:pt x="1319212" y="197643"/>
                  </a:lnTo>
                  <a:lnTo>
                    <a:pt x="1335881" y="4762"/>
                  </a:lnTo>
                  <a:lnTo>
                    <a:pt x="1247775" y="0"/>
                  </a:lnTo>
                  <a:lnTo>
                    <a:pt x="1147762" y="2381"/>
                  </a:lnTo>
                  <a:lnTo>
                    <a:pt x="1062037" y="7143"/>
                  </a:lnTo>
                  <a:lnTo>
                    <a:pt x="964406" y="16668"/>
                  </a:lnTo>
                  <a:lnTo>
                    <a:pt x="869156" y="28575"/>
                  </a:lnTo>
                  <a:lnTo>
                    <a:pt x="723900" y="52387"/>
                  </a:lnTo>
                  <a:lnTo>
                    <a:pt x="461962" y="1047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5">
              <a:extLst>
                <a:ext uri="{FF2B5EF4-FFF2-40B4-BE49-F238E27FC236}">
                  <a16:creationId xmlns:a16="http://schemas.microsoft.com/office/drawing/2014/main" id="{1EBAE020-838D-4433-AE31-8339A6EE3533}"/>
                </a:ext>
              </a:extLst>
            </p:cNvPr>
            <p:cNvSpPr/>
            <p:nvPr/>
          </p:nvSpPr>
          <p:spPr>
            <a:xfrm>
              <a:off x="3135313" y="4162425"/>
              <a:ext cx="1768475" cy="481012"/>
            </a:xfrm>
            <a:custGeom>
              <a:avLst/>
              <a:gdLst>
                <a:gd name="connsiteX0" fmla="*/ 1466850 w 1766888"/>
                <a:gd name="connsiteY0" fmla="*/ 219075 h 481013"/>
                <a:gd name="connsiteX1" fmla="*/ 1359694 w 1766888"/>
                <a:gd name="connsiteY1" fmla="*/ 233363 h 481013"/>
                <a:gd name="connsiteX2" fmla="*/ 1200150 w 1766888"/>
                <a:gd name="connsiteY2" fmla="*/ 259556 h 481013"/>
                <a:gd name="connsiteX3" fmla="*/ 1100138 w 1766888"/>
                <a:gd name="connsiteY3" fmla="*/ 276225 h 481013"/>
                <a:gd name="connsiteX4" fmla="*/ 1031082 w 1766888"/>
                <a:gd name="connsiteY4" fmla="*/ 292894 h 481013"/>
                <a:gd name="connsiteX5" fmla="*/ 838200 w 1766888"/>
                <a:gd name="connsiteY5" fmla="*/ 328613 h 481013"/>
                <a:gd name="connsiteX6" fmla="*/ 678657 w 1766888"/>
                <a:gd name="connsiteY6" fmla="*/ 376238 h 481013"/>
                <a:gd name="connsiteX7" fmla="*/ 490538 w 1766888"/>
                <a:gd name="connsiteY7" fmla="*/ 431006 h 481013"/>
                <a:gd name="connsiteX8" fmla="*/ 392907 w 1766888"/>
                <a:gd name="connsiteY8" fmla="*/ 457200 h 481013"/>
                <a:gd name="connsiteX9" fmla="*/ 361950 w 1766888"/>
                <a:gd name="connsiteY9" fmla="*/ 466725 h 481013"/>
                <a:gd name="connsiteX10" fmla="*/ 326232 w 1766888"/>
                <a:gd name="connsiteY10" fmla="*/ 478631 h 481013"/>
                <a:gd name="connsiteX11" fmla="*/ 307182 w 1766888"/>
                <a:gd name="connsiteY11" fmla="*/ 481013 h 481013"/>
                <a:gd name="connsiteX12" fmla="*/ 288132 w 1766888"/>
                <a:gd name="connsiteY12" fmla="*/ 478631 h 481013"/>
                <a:gd name="connsiteX13" fmla="*/ 266700 w 1766888"/>
                <a:gd name="connsiteY13" fmla="*/ 476250 h 481013"/>
                <a:gd name="connsiteX14" fmla="*/ 247650 w 1766888"/>
                <a:gd name="connsiteY14" fmla="*/ 469106 h 481013"/>
                <a:gd name="connsiteX15" fmla="*/ 216694 w 1766888"/>
                <a:gd name="connsiteY15" fmla="*/ 452438 h 481013"/>
                <a:gd name="connsiteX16" fmla="*/ 173832 w 1766888"/>
                <a:gd name="connsiteY16" fmla="*/ 426244 h 481013"/>
                <a:gd name="connsiteX17" fmla="*/ 140494 w 1766888"/>
                <a:gd name="connsiteY17" fmla="*/ 397669 h 481013"/>
                <a:gd name="connsiteX18" fmla="*/ 107157 w 1766888"/>
                <a:gd name="connsiteY18" fmla="*/ 366713 h 481013"/>
                <a:gd name="connsiteX19" fmla="*/ 71438 w 1766888"/>
                <a:gd name="connsiteY19" fmla="*/ 330994 h 481013"/>
                <a:gd name="connsiteX20" fmla="*/ 28575 w 1766888"/>
                <a:gd name="connsiteY20" fmla="*/ 280988 h 481013"/>
                <a:gd name="connsiteX21" fmla="*/ 11907 w 1766888"/>
                <a:gd name="connsiteY21" fmla="*/ 257175 h 481013"/>
                <a:gd name="connsiteX22" fmla="*/ 2382 w 1766888"/>
                <a:gd name="connsiteY22" fmla="*/ 233363 h 481013"/>
                <a:gd name="connsiteX23" fmla="*/ 0 w 1766888"/>
                <a:gd name="connsiteY23" fmla="*/ 214313 h 481013"/>
                <a:gd name="connsiteX24" fmla="*/ 2382 w 1766888"/>
                <a:gd name="connsiteY24" fmla="*/ 207169 h 481013"/>
                <a:gd name="connsiteX25" fmla="*/ 7144 w 1766888"/>
                <a:gd name="connsiteY25" fmla="*/ 200025 h 481013"/>
                <a:gd name="connsiteX26" fmla="*/ 21432 w 1766888"/>
                <a:gd name="connsiteY26" fmla="*/ 202406 h 481013"/>
                <a:gd name="connsiteX27" fmla="*/ 59532 w 1766888"/>
                <a:gd name="connsiteY27" fmla="*/ 219075 h 481013"/>
                <a:gd name="connsiteX28" fmla="*/ 109538 w 1766888"/>
                <a:gd name="connsiteY28" fmla="*/ 235744 h 481013"/>
                <a:gd name="connsiteX29" fmla="*/ 173832 w 1766888"/>
                <a:gd name="connsiteY29" fmla="*/ 252413 h 481013"/>
                <a:gd name="connsiteX30" fmla="*/ 245269 w 1766888"/>
                <a:gd name="connsiteY30" fmla="*/ 264319 h 481013"/>
                <a:gd name="connsiteX31" fmla="*/ 297657 w 1766888"/>
                <a:gd name="connsiteY31" fmla="*/ 266700 h 481013"/>
                <a:gd name="connsiteX32" fmla="*/ 345282 w 1766888"/>
                <a:gd name="connsiteY32" fmla="*/ 264319 h 481013"/>
                <a:gd name="connsiteX33" fmla="*/ 483394 w 1766888"/>
                <a:gd name="connsiteY33" fmla="*/ 238125 h 481013"/>
                <a:gd name="connsiteX34" fmla="*/ 719138 w 1766888"/>
                <a:gd name="connsiteY34" fmla="*/ 185738 h 481013"/>
                <a:gd name="connsiteX35" fmla="*/ 866775 w 1766888"/>
                <a:gd name="connsiteY35" fmla="*/ 150019 h 481013"/>
                <a:gd name="connsiteX36" fmla="*/ 1062038 w 1766888"/>
                <a:gd name="connsiteY36" fmla="*/ 111919 h 481013"/>
                <a:gd name="connsiteX37" fmla="*/ 1228725 w 1766888"/>
                <a:gd name="connsiteY37" fmla="*/ 80963 h 481013"/>
                <a:gd name="connsiteX38" fmla="*/ 1385888 w 1766888"/>
                <a:gd name="connsiteY38" fmla="*/ 42863 h 481013"/>
                <a:gd name="connsiteX39" fmla="*/ 1478757 w 1766888"/>
                <a:gd name="connsiteY39" fmla="*/ 11906 h 481013"/>
                <a:gd name="connsiteX40" fmla="*/ 1509713 w 1766888"/>
                <a:gd name="connsiteY40" fmla="*/ 0 h 481013"/>
                <a:gd name="connsiteX41" fmla="*/ 1540669 w 1766888"/>
                <a:gd name="connsiteY41" fmla="*/ 0 h 481013"/>
                <a:gd name="connsiteX42" fmla="*/ 1595438 w 1766888"/>
                <a:gd name="connsiteY42" fmla="*/ 9525 h 481013"/>
                <a:gd name="connsiteX43" fmla="*/ 1638300 w 1766888"/>
                <a:gd name="connsiteY43" fmla="*/ 26194 h 481013"/>
                <a:gd name="connsiteX44" fmla="*/ 1681163 w 1766888"/>
                <a:gd name="connsiteY44" fmla="*/ 45244 h 481013"/>
                <a:gd name="connsiteX45" fmla="*/ 1724025 w 1766888"/>
                <a:gd name="connsiteY45" fmla="*/ 69056 h 481013"/>
                <a:gd name="connsiteX46" fmla="*/ 1743075 w 1766888"/>
                <a:gd name="connsiteY46" fmla="*/ 83344 h 481013"/>
                <a:gd name="connsiteX47" fmla="*/ 1759744 w 1766888"/>
                <a:gd name="connsiteY47" fmla="*/ 102394 h 481013"/>
                <a:gd name="connsiteX48" fmla="*/ 1766888 w 1766888"/>
                <a:gd name="connsiteY48" fmla="*/ 111919 h 481013"/>
                <a:gd name="connsiteX49" fmla="*/ 1766888 w 1766888"/>
                <a:gd name="connsiteY49" fmla="*/ 128588 h 481013"/>
                <a:gd name="connsiteX50" fmla="*/ 1759744 w 1766888"/>
                <a:gd name="connsiteY50" fmla="*/ 142875 h 481013"/>
                <a:gd name="connsiteX51" fmla="*/ 1738313 w 1766888"/>
                <a:gd name="connsiteY51" fmla="*/ 159544 h 481013"/>
                <a:gd name="connsiteX52" fmla="*/ 1700213 w 1766888"/>
                <a:gd name="connsiteY52" fmla="*/ 178594 h 481013"/>
                <a:gd name="connsiteX53" fmla="*/ 1640682 w 1766888"/>
                <a:gd name="connsiteY53" fmla="*/ 192881 h 481013"/>
                <a:gd name="connsiteX54" fmla="*/ 1569244 w 1766888"/>
                <a:gd name="connsiteY54" fmla="*/ 204788 h 481013"/>
                <a:gd name="connsiteX55" fmla="*/ 1466850 w 1766888"/>
                <a:gd name="connsiteY55" fmla="*/ 219075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6888" h="481013">
                  <a:moveTo>
                    <a:pt x="1466850" y="219075"/>
                  </a:moveTo>
                  <a:lnTo>
                    <a:pt x="1359694" y="233363"/>
                  </a:lnTo>
                  <a:lnTo>
                    <a:pt x="1200150" y="259556"/>
                  </a:lnTo>
                  <a:lnTo>
                    <a:pt x="1100138" y="276225"/>
                  </a:lnTo>
                  <a:lnTo>
                    <a:pt x="1031082" y="292894"/>
                  </a:lnTo>
                  <a:lnTo>
                    <a:pt x="838200" y="328613"/>
                  </a:lnTo>
                  <a:lnTo>
                    <a:pt x="678657" y="376238"/>
                  </a:lnTo>
                  <a:lnTo>
                    <a:pt x="490538" y="431006"/>
                  </a:lnTo>
                  <a:lnTo>
                    <a:pt x="392907" y="457200"/>
                  </a:lnTo>
                  <a:lnTo>
                    <a:pt x="361950" y="466725"/>
                  </a:lnTo>
                  <a:lnTo>
                    <a:pt x="326232" y="478631"/>
                  </a:lnTo>
                  <a:lnTo>
                    <a:pt x="307182" y="481013"/>
                  </a:lnTo>
                  <a:lnTo>
                    <a:pt x="288132" y="478631"/>
                  </a:lnTo>
                  <a:lnTo>
                    <a:pt x="266700" y="476250"/>
                  </a:lnTo>
                  <a:lnTo>
                    <a:pt x="247650" y="469106"/>
                  </a:lnTo>
                  <a:lnTo>
                    <a:pt x="216694" y="452438"/>
                  </a:lnTo>
                  <a:lnTo>
                    <a:pt x="173832" y="426244"/>
                  </a:lnTo>
                  <a:lnTo>
                    <a:pt x="140494" y="397669"/>
                  </a:lnTo>
                  <a:lnTo>
                    <a:pt x="107157" y="366713"/>
                  </a:lnTo>
                  <a:lnTo>
                    <a:pt x="71438" y="330994"/>
                  </a:lnTo>
                  <a:lnTo>
                    <a:pt x="28575" y="280988"/>
                  </a:lnTo>
                  <a:lnTo>
                    <a:pt x="11907" y="257175"/>
                  </a:lnTo>
                  <a:lnTo>
                    <a:pt x="2382" y="233363"/>
                  </a:lnTo>
                  <a:lnTo>
                    <a:pt x="0" y="214313"/>
                  </a:lnTo>
                  <a:lnTo>
                    <a:pt x="2382" y="207169"/>
                  </a:lnTo>
                  <a:lnTo>
                    <a:pt x="7144" y="200025"/>
                  </a:lnTo>
                  <a:lnTo>
                    <a:pt x="21432" y="202406"/>
                  </a:lnTo>
                  <a:lnTo>
                    <a:pt x="59532" y="219075"/>
                  </a:lnTo>
                  <a:lnTo>
                    <a:pt x="109538" y="235744"/>
                  </a:lnTo>
                  <a:lnTo>
                    <a:pt x="173832" y="252413"/>
                  </a:lnTo>
                  <a:lnTo>
                    <a:pt x="245269" y="264319"/>
                  </a:lnTo>
                  <a:lnTo>
                    <a:pt x="297657" y="266700"/>
                  </a:lnTo>
                  <a:lnTo>
                    <a:pt x="345282" y="264319"/>
                  </a:lnTo>
                  <a:lnTo>
                    <a:pt x="483394" y="238125"/>
                  </a:lnTo>
                  <a:lnTo>
                    <a:pt x="719138" y="185738"/>
                  </a:lnTo>
                  <a:lnTo>
                    <a:pt x="866775" y="150019"/>
                  </a:lnTo>
                  <a:lnTo>
                    <a:pt x="1062038" y="111919"/>
                  </a:lnTo>
                  <a:lnTo>
                    <a:pt x="1228725" y="80963"/>
                  </a:lnTo>
                  <a:lnTo>
                    <a:pt x="1385888" y="42863"/>
                  </a:lnTo>
                  <a:lnTo>
                    <a:pt x="1478757" y="11906"/>
                  </a:lnTo>
                  <a:lnTo>
                    <a:pt x="1509713" y="0"/>
                  </a:lnTo>
                  <a:lnTo>
                    <a:pt x="1540669" y="0"/>
                  </a:lnTo>
                  <a:lnTo>
                    <a:pt x="1595438" y="9525"/>
                  </a:lnTo>
                  <a:lnTo>
                    <a:pt x="1638300" y="26194"/>
                  </a:lnTo>
                  <a:lnTo>
                    <a:pt x="1681163" y="45244"/>
                  </a:lnTo>
                  <a:lnTo>
                    <a:pt x="1724025" y="69056"/>
                  </a:lnTo>
                  <a:lnTo>
                    <a:pt x="1743075" y="83344"/>
                  </a:lnTo>
                  <a:lnTo>
                    <a:pt x="1759744" y="102394"/>
                  </a:lnTo>
                  <a:lnTo>
                    <a:pt x="1766888" y="111919"/>
                  </a:lnTo>
                  <a:lnTo>
                    <a:pt x="1766888" y="128588"/>
                  </a:lnTo>
                  <a:lnTo>
                    <a:pt x="1759744" y="142875"/>
                  </a:lnTo>
                  <a:lnTo>
                    <a:pt x="1738313" y="159544"/>
                  </a:lnTo>
                  <a:lnTo>
                    <a:pt x="1700213" y="178594"/>
                  </a:lnTo>
                  <a:lnTo>
                    <a:pt x="1640682" y="192881"/>
                  </a:lnTo>
                  <a:lnTo>
                    <a:pt x="1569244" y="204788"/>
                  </a:lnTo>
                  <a:lnTo>
                    <a:pt x="1466850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6">
              <a:extLst>
                <a:ext uri="{FF2B5EF4-FFF2-40B4-BE49-F238E27FC236}">
                  <a16:creationId xmlns:a16="http://schemas.microsoft.com/office/drawing/2014/main" id="{68A858DF-7806-4C2C-998E-165852F5D445}"/>
                </a:ext>
              </a:extLst>
            </p:cNvPr>
            <p:cNvSpPr/>
            <p:nvPr/>
          </p:nvSpPr>
          <p:spPr>
            <a:xfrm>
              <a:off x="2735263" y="4757737"/>
              <a:ext cx="2343150" cy="549275"/>
            </a:xfrm>
            <a:custGeom>
              <a:avLst/>
              <a:gdLst>
                <a:gd name="connsiteX0" fmla="*/ 1071563 w 2343150"/>
                <a:gd name="connsiteY0" fmla="*/ 164306 h 550068"/>
                <a:gd name="connsiteX1" fmla="*/ 747713 w 2343150"/>
                <a:gd name="connsiteY1" fmla="*/ 245268 h 550068"/>
                <a:gd name="connsiteX2" fmla="*/ 504825 w 2343150"/>
                <a:gd name="connsiteY2" fmla="*/ 300037 h 550068"/>
                <a:gd name="connsiteX3" fmla="*/ 395288 w 2343150"/>
                <a:gd name="connsiteY3" fmla="*/ 323850 h 550068"/>
                <a:gd name="connsiteX4" fmla="*/ 311944 w 2343150"/>
                <a:gd name="connsiteY4" fmla="*/ 340518 h 550068"/>
                <a:gd name="connsiteX5" fmla="*/ 285750 w 2343150"/>
                <a:gd name="connsiteY5" fmla="*/ 342900 h 550068"/>
                <a:gd name="connsiteX6" fmla="*/ 221457 w 2343150"/>
                <a:gd name="connsiteY6" fmla="*/ 338137 h 550068"/>
                <a:gd name="connsiteX7" fmla="*/ 157163 w 2343150"/>
                <a:gd name="connsiteY7" fmla="*/ 328612 h 550068"/>
                <a:gd name="connsiteX8" fmla="*/ 78582 w 2343150"/>
                <a:gd name="connsiteY8" fmla="*/ 309562 h 550068"/>
                <a:gd name="connsiteX9" fmla="*/ 35719 w 2343150"/>
                <a:gd name="connsiteY9" fmla="*/ 297656 h 550068"/>
                <a:gd name="connsiteX10" fmla="*/ 14288 w 2343150"/>
                <a:gd name="connsiteY10" fmla="*/ 292893 h 550068"/>
                <a:gd name="connsiteX11" fmla="*/ 2382 w 2343150"/>
                <a:gd name="connsiteY11" fmla="*/ 295275 h 550068"/>
                <a:gd name="connsiteX12" fmla="*/ 0 w 2343150"/>
                <a:gd name="connsiteY12" fmla="*/ 300037 h 550068"/>
                <a:gd name="connsiteX13" fmla="*/ 0 w 2343150"/>
                <a:gd name="connsiteY13" fmla="*/ 307181 h 550068"/>
                <a:gd name="connsiteX14" fmla="*/ 2382 w 2343150"/>
                <a:gd name="connsiteY14" fmla="*/ 316706 h 550068"/>
                <a:gd name="connsiteX15" fmla="*/ 9525 w 2343150"/>
                <a:gd name="connsiteY15" fmla="*/ 330993 h 550068"/>
                <a:gd name="connsiteX16" fmla="*/ 45244 w 2343150"/>
                <a:gd name="connsiteY16" fmla="*/ 369093 h 550068"/>
                <a:gd name="connsiteX17" fmla="*/ 100013 w 2343150"/>
                <a:gd name="connsiteY17" fmla="*/ 414337 h 550068"/>
                <a:gd name="connsiteX18" fmla="*/ 161925 w 2343150"/>
                <a:gd name="connsiteY18" fmla="*/ 464343 h 550068"/>
                <a:gd name="connsiteX19" fmla="*/ 202407 w 2343150"/>
                <a:gd name="connsiteY19" fmla="*/ 490537 h 550068"/>
                <a:gd name="connsiteX20" fmla="*/ 252413 w 2343150"/>
                <a:gd name="connsiteY20" fmla="*/ 519112 h 550068"/>
                <a:gd name="connsiteX21" fmla="*/ 295275 w 2343150"/>
                <a:gd name="connsiteY21" fmla="*/ 538162 h 550068"/>
                <a:gd name="connsiteX22" fmla="*/ 333375 w 2343150"/>
                <a:gd name="connsiteY22" fmla="*/ 547687 h 550068"/>
                <a:gd name="connsiteX23" fmla="*/ 361950 w 2343150"/>
                <a:gd name="connsiteY23" fmla="*/ 550068 h 550068"/>
                <a:gd name="connsiteX24" fmla="*/ 385763 w 2343150"/>
                <a:gd name="connsiteY24" fmla="*/ 545306 h 550068"/>
                <a:gd name="connsiteX25" fmla="*/ 473869 w 2343150"/>
                <a:gd name="connsiteY25" fmla="*/ 519112 h 550068"/>
                <a:gd name="connsiteX26" fmla="*/ 642938 w 2343150"/>
                <a:gd name="connsiteY26" fmla="*/ 466725 h 550068"/>
                <a:gd name="connsiteX27" fmla="*/ 838200 w 2343150"/>
                <a:gd name="connsiteY27" fmla="*/ 414337 h 550068"/>
                <a:gd name="connsiteX28" fmla="*/ 1004888 w 2343150"/>
                <a:gd name="connsiteY28" fmla="*/ 369093 h 550068"/>
                <a:gd name="connsiteX29" fmla="*/ 1131094 w 2343150"/>
                <a:gd name="connsiteY29" fmla="*/ 335756 h 550068"/>
                <a:gd name="connsiteX30" fmla="*/ 1335882 w 2343150"/>
                <a:gd name="connsiteY30" fmla="*/ 297656 h 550068"/>
                <a:gd name="connsiteX31" fmla="*/ 1504950 w 2343150"/>
                <a:gd name="connsiteY31" fmla="*/ 271462 h 550068"/>
                <a:gd name="connsiteX32" fmla="*/ 1697832 w 2343150"/>
                <a:gd name="connsiteY32" fmla="*/ 247650 h 550068"/>
                <a:gd name="connsiteX33" fmla="*/ 1821657 w 2343150"/>
                <a:gd name="connsiteY33" fmla="*/ 233362 h 550068"/>
                <a:gd name="connsiteX34" fmla="*/ 1938338 w 2343150"/>
                <a:gd name="connsiteY34" fmla="*/ 219075 h 550068"/>
                <a:gd name="connsiteX35" fmla="*/ 2078832 w 2343150"/>
                <a:gd name="connsiteY35" fmla="*/ 209550 h 550068"/>
                <a:gd name="connsiteX36" fmla="*/ 2193132 w 2343150"/>
                <a:gd name="connsiteY36" fmla="*/ 207168 h 550068"/>
                <a:gd name="connsiteX37" fmla="*/ 2240757 w 2343150"/>
                <a:gd name="connsiteY37" fmla="*/ 207168 h 550068"/>
                <a:gd name="connsiteX38" fmla="*/ 2276475 w 2343150"/>
                <a:gd name="connsiteY38" fmla="*/ 202406 h 550068"/>
                <a:gd name="connsiteX39" fmla="*/ 2302669 w 2343150"/>
                <a:gd name="connsiteY39" fmla="*/ 195262 h 550068"/>
                <a:gd name="connsiteX40" fmla="*/ 2328863 w 2343150"/>
                <a:gd name="connsiteY40" fmla="*/ 180975 h 550068"/>
                <a:gd name="connsiteX41" fmla="*/ 2338388 w 2343150"/>
                <a:gd name="connsiteY41" fmla="*/ 171450 h 550068"/>
                <a:gd name="connsiteX42" fmla="*/ 2343150 w 2343150"/>
                <a:gd name="connsiteY42" fmla="*/ 159543 h 550068"/>
                <a:gd name="connsiteX43" fmla="*/ 2343150 w 2343150"/>
                <a:gd name="connsiteY43" fmla="*/ 152400 h 550068"/>
                <a:gd name="connsiteX44" fmla="*/ 2340769 w 2343150"/>
                <a:gd name="connsiteY44" fmla="*/ 135731 h 550068"/>
                <a:gd name="connsiteX45" fmla="*/ 2331244 w 2343150"/>
                <a:gd name="connsiteY45" fmla="*/ 114300 h 550068"/>
                <a:gd name="connsiteX46" fmla="*/ 2319338 w 2343150"/>
                <a:gd name="connsiteY46" fmla="*/ 97631 h 550068"/>
                <a:gd name="connsiteX47" fmla="*/ 2300288 w 2343150"/>
                <a:gd name="connsiteY47" fmla="*/ 76200 h 550068"/>
                <a:gd name="connsiteX48" fmla="*/ 2283619 w 2343150"/>
                <a:gd name="connsiteY48" fmla="*/ 59531 h 550068"/>
                <a:gd name="connsiteX49" fmla="*/ 2269332 w 2343150"/>
                <a:gd name="connsiteY49" fmla="*/ 50006 h 550068"/>
                <a:gd name="connsiteX50" fmla="*/ 2221707 w 2343150"/>
                <a:gd name="connsiteY50" fmla="*/ 30956 h 550068"/>
                <a:gd name="connsiteX51" fmla="*/ 2178844 w 2343150"/>
                <a:gd name="connsiteY51" fmla="*/ 16668 h 550068"/>
                <a:gd name="connsiteX52" fmla="*/ 2150269 w 2343150"/>
                <a:gd name="connsiteY52" fmla="*/ 7143 h 550068"/>
                <a:gd name="connsiteX53" fmla="*/ 2105025 w 2343150"/>
                <a:gd name="connsiteY53" fmla="*/ 0 h 550068"/>
                <a:gd name="connsiteX54" fmla="*/ 2059782 w 2343150"/>
                <a:gd name="connsiteY54" fmla="*/ 9525 h 550068"/>
                <a:gd name="connsiteX55" fmla="*/ 1969294 w 2343150"/>
                <a:gd name="connsiteY55" fmla="*/ 23812 h 550068"/>
                <a:gd name="connsiteX56" fmla="*/ 1778794 w 2343150"/>
                <a:gd name="connsiteY56" fmla="*/ 47625 h 550068"/>
                <a:gd name="connsiteX57" fmla="*/ 1581150 w 2343150"/>
                <a:gd name="connsiteY57" fmla="*/ 73818 h 550068"/>
                <a:gd name="connsiteX58" fmla="*/ 1443038 w 2343150"/>
                <a:gd name="connsiteY58" fmla="*/ 90487 h 550068"/>
                <a:gd name="connsiteX59" fmla="*/ 1366838 w 2343150"/>
                <a:gd name="connsiteY59" fmla="*/ 97631 h 550068"/>
                <a:gd name="connsiteX60" fmla="*/ 1071563 w 2343150"/>
                <a:gd name="connsiteY60" fmla="*/ 1643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3150" h="550068">
                  <a:moveTo>
                    <a:pt x="1071563" y="164306"/>
                  </a:moveTo>
                  <a:lnTo>
                    <a:pt x="747713" y="245268"/>
                  </a:lnTo>
                  <a:lnTo>
                    <a:pt x="504825" y="300037"/>
                  </a:lnTo>
                  <a:lnTo>
                    <a:pt x="395288" y="323850"/>
                  </a:lnTo>
                  <a:lnTo>
                    <a:pt x="311944" y="340518"/>
                  </a:lnTo>
                  <a:lnTo>
                    <a:pt x="285750" y="342900"/>
                  </a:lnTo>
                  <a:lnTo>
                    <a:pt x="221457" y="338137"/>
                  </a:lnTo>
                  <a:lnTo>
                    <a:pt x="157163" y="328612"/>
                  </a:lnTo>
                  <a:lnTo>
                    <a:pt x="78582" y="309562"/>
                  </a:lnTo>
                  <a:lnTo>
                    <a:pt x="35719" y="297656"/>
                  </a:lnTo>
                  <a:lnTo>
                    <a:pt x="14288" y="292893"/>
                  </a:lnTo>
                  <a:lnTo>
                    <a:pt x="2382" y="295275"/>
                  </a:lnTo>
                  <a:lnTo>
                    <a:pt x="0" y="300037"/>
                  </a:lnTo>
                  <a:lnTo>
                    <a:pt x="0" y="307181"/>
                  </a:lnTo>
                  <a:lnTo>
                    <a:pt x="2382" y="316706"/>
                  </a:lnTo>
                  <a:lnTo>
                    <a:pt x="9525" y="330993"/>
                  </a:lnTo>
                  <a:lnTo>
                    <a:pt x="45244" y="369093"/>
                  </a:lnTo>
                  <a:lnTo>
                    <a:pt x="100013" y="414337"/>
                  </a:lnTo>
                  <a:lnTo>
                    <a:pt x="161925" y="464343"/>
                  </a:lnTo>
                  <a:lnTo>
                    <a:pt x="202407" y="490537"/>
                  </a:lnTo>
                  <a:lnTo>
                    <a:pt x="252413" y="519112"/>
                  </a:lnTo>
                  <a:lnTo>
                    <a:pt x="295275" y="538162"/>
                  </a:lnTo>
                  <a:lnTo>
                    <a:pt x="333375" y="547687"/>
                  </a:lnTo>
                  <a:lnTo>
                    <a:pt x="361950" y="550068"/>
                  </a:lnTo>
                  <a:lnTo>
                    <a:pt x="385763" y="545306"/>
                  </a:lnTo>
                  <a:lnTo>
                    <a:pt x="473869" y="519112"/>
                  </a:lnTo>
                  <a:lnTo>
                    <a:pt x="642938" y="466725"/>
                  </a:lnTo>
                  <a:lnTo>
                    <a:pt x="838200" y="414337"/>
                  </a:lnTo>
                  <a:lnTo>
                    <a:pt x="1004888" y="369093"/>
                  </a:lnTo>
                  <a:lnTo>
                    <a:pt x="1131094" y="335756"/>
                  </a:lnTo>
                  <a:lnTo>
                    <a:pt x="1335882" y="297656"/>
                  </a:lnTo>
                  <a:lnTo>
                    <a:pt x="1504950" y="271462"/>
                  </a:lnTo>
                  <a:lnTo>
                    <a:pt x="1697832" y="247650"/>
                  </a:lnTo>
                  <a:lnTo>
                    <a:pt x="1821657" y="233362"/>
                  </a:lnTo>
                  <a:lnTo>
                    <a:pt x="1938338" y="219075"/>
                  </a:lnTo>
                  <a:lnTo>
                    <a:pt x="2078832" y="209550"/>
                  </a:lnTo>
                  <a:lnTo>
                    <a:pt x="2193132" y="207168"/>
                  </a:lnTo>
                  <a:lnTo>
                    <a:pt x="2240757" y="207168"/>
                  </a:lnTo>
                  <a:lnTo>
                    <a:pt x="2276475" y="202406"/>
                  </a:lnTo>
                  <a:lnTo>
                    <a:pt x="2302669" y="195262"/>
                  </a:lnTo>
                  <a:lnTo>
                    <a:pt x="2328863" y="180975"/>
                  </a:lnTo>
                  <a:lnTo>
                    <a:pt x="2338388" y="171450"/>
                  </a:lnTo>
                  <a:lnTo>
                    <a:pt x="2343150" y="159543"/>
                  </a:lnTo>
                  <a:lnTo>
                    <a:pt x="2343150" y="152400"/>
                  </a:lnTo>
                  <a:lnTo>
                    <a:pt x="2340769" y="135731"/>
                  </a:lnTo>
                  <a:lnTo>
                    <a:pt x="2331244" y="114300"/>
                  </a:lnTo>
                  <a:lnTo>
                    <a:pt x="2319338" y="97631"/>
                  </a:lnTo>
                  <a:lnTo>
                    <a:pt x="2300288" y="76200"/>
                  </a:lnTo>
                  <a:lnTo>
                    <a:pt x="2283619" y="59531"/>
                  </a:lnTo>
                  <a:lnTo>
                    <a:pt x="2269332" y="50006"/>
                  </a:lnTo>
                  <a:lnTo>
                    <a:pt x="2221707" y="30956"/>
                  </a:lnTo>
                  <a:lnTo>
                    <a:pt x="2178844" y="16668"/>
                  </a:lnTo>
                  <a:lnTo>
                    <a:pt x="2150269" y="7143"/>
                  </a:lnTo>
                  <a:lnTo>
                    <a:pt x="2105025" y="0"/>
                  </a:lnTo>
                  <a:lnTo>
                    <a:pt x="2059782" y="9525"/>
                  </a:lnTo>
                  <a:lnTo>
                    <a:pt x="1969294" y="23812"/>
                  </a:lnTo>
                  <a:lnTo>
                    <a:pt x="1778794" y="47625"/>
                  </a:lnTo>
                  <a:lnTo>
                    <a:pt x="1581150" y="73818"/>
                  </a:lnTo>
                  <a:lnTo>
                    <a:pt x="1443038" y="90487"/>
                  </a:lnTo>
                  <a:lnTo>
                    <a:pt x="1366838" y="97631"/>
                  </a:lnTo>
                  <a:lnTo>
                    <a:pt x="1071563" y="1643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5">
              <a:extLst>
                <a:ext uri="{FF2B5EF4-FFF2-40B4-BE49-F238E27FC236}">
                  <a16:creationId xmlns:a16="http://schemas.microsoft.com/office/drawing/2014/main" id="{67768C91-81F6-4E98-B5F1-9C6618364072}"/>
                </a:ext>
              </a:extLst>
            </p:cNvPr>
            <p:cNvSpPr/>
            <p:nvPr/>
          </p:nvSpPr>
          <p:spPr>
            <a:xfrm rot="16200000">
              <a:off x="2124075" y="4054475"/>
              <a:ext cx="3014662" cy="1252537"/>
            </a:xfrm>
            <a:custGeom>
              <a:avLst/>
              <a:gdLst>
                <a:gd name="connsiteX0" fmla="*/ 242123 w 3013657"/>
                <a:gd name="connsiteY0" fmla="*/ 273032 h 1251827"/>
                <a:gd name="connsiteX1" fmla="*/ 206062 w 3013657"/>
                <a:gd name="connsiteY1" fmla="*/ 236972 h 1251827"/>
                <a:gd name="connsiteX2" fmla="*/ 170001 w 3013657"/>
                <a:gd name="connsiteY2" fmla="*/ 195759 h 1251827"/>
                <a:gd name="connsiteX3" fmla="*/ 115910 w 3013657"/>
                <a:gd name="connsiteY3" fmla="*/ 131365 h 1251827"/>
                <a:gd name="connsiteX4" fmla="*/ 87577 w 3013657"/>
                <a:gd name="connsiteY4" fmla="*/ 97880 h 1251827"/>
                <a:gd name="connsiteX5" fmla="*/ 59243 w 3013657"/>
                <a:gd name="connsiteY5" fmla="*/ 61819 h 1251827"/>
                <a:gd name="connsiteX6" fmla="*/ 30910 w 3013657"/>
                <a:gd name="connsiteY6" fmla="*/ 18031 h 1251827"/>
                <a:gd name="connsiteX7" fmla="*/ 18031 w 3013657"/>
                <a:gd name="connsiteY7" fmla="*/ 2576 h 1251827"/>
                <a:gd name="connsiteX8" fmla="*/ 12879 w 3013657"/>
                <a:gd name="connsiteY8" fmla="*/ 0 h 1251827"/>
                <a:gd name="connsiteX9" fmla="*/ 7728 w 3013657"/>
                <a:gd name="connsiteY9" fmla="*/ 0 h 1251827"/>
                <a:gd name="connsiteX10" fmla="*/ 0 w 3013657"/>
                <a:gd name="connsiteY10" fmla="*/ 7728 h 1251827"/>
                <a:gd name="connsiteX11" fmla="*/ 0 w 3013657"/>
                <a:gd name="connsiteY11" fmla="*/ 23182 h 1251827"/>
                <a:gd name="connsiteX12" fmla="*/ 5152 w 3013657"/>
                <a:gd name="connsiteY12" fmla="*/ 72122 h 1251827"/>
                <a:gd name="connsiteX13" fmla="*/ 10303 w 3013657"/>
                <a:gd name="connsiteY13" fmla="*/ 92728 h 1251827"/>
                <a:gd name="connsiteX14" fmla="*/ 18031 w 3013657"/>
                <a:gd name="connsiteY14" fmla="*/ 115910 h 1251827"/>
                <a:gd name="connsiteX15" fmla="*/ 41213 w 3013657"/>
                <a:gd name="connsiteY15" fmla="*/ 159698 h 1251827"/>
                <a:gd name="connsiteX16" fmla="*/ 72122 w 3013657"/>
                <a:gd name="connsiteY16" fmla="*/ 208638 h 1251827"/>
                <a:gd name="connsiteX17" fmla="*/ 95304 w 3013657"/>
                <a:gd name="connsiteY17" fmla="*/ 247275 h 1251827"/>
                <a:gd name="connsiteX18" fmla="*/ 118486 w 3013657"/>
                <a:gd name="connsiteY18" fmla="*/ 283335 h 1251827"/>
                <a:gd name="connsiteX19" fmla="*/ 141668 w 3013657"/>
                <a:gd name="connsiteY19" fmla="*/ 314245 h 1251827"/>
                <a:gd name="connsiteX20" fmla="*/ 167426 w 3013657"/>
                <a:gd name="connsiteY20" fmla="*/ 350306 h 1251827"/>
                <a:gd name="connsiteX21" fmla="*/ 206062 w 3013657"/>
                <a:gd name="connsiteY21" fmla="*/ 399245 h 1251827"/>
                <a:gd name="connsiteX22" fmla="*/ 252426 w 3013657"/>
                <a:gd name="connsiteY22" fmla="*/ 455912 h 1251827"/>
                <a:gd name="connsiteX23" fmla="*/ 288487 w 3013657"/>
                <a:gd name="connsiteY23" fmla="*/ 497125 h 1251827"/>
                <a:gd name="connsiteX24" fmla="*/ 342578 w 3013657"/>
                <a:gd name="connsiteY24" fmla="*/ 553792 h 1251827"/>
                <a:gd name="connsiteX25" fmla="*/ 399245 w 3013657"/>
                <a:gd name="connsiteY25" fmla="*/ 607883 h 1251827"/>
                <a:gd name="connsiteX26" fmla="*/ 445609 w 3013657"/>
                <a:gd name="connsiteY26" fmla="*/ 651671 h 1251827"/>
                <a:gd name="connsiteX27" fmla="*/ 471367 w 3013657"/>
                <a:gd name="connsiteY27" fmla="*/ 674853 h 1251827"/>
                <a:gd name="connsiteX28" fmla="*/ 540913 w 3013657"/>
                <a:gd name="connsiteY28" fmla="*/ 728944 h 1251827"/>
                <a:gd name="connsiteX29" fmla="*/ 595004 w 3013657"/>
                <a:gd name="connsiteY29" fmla="*/ 770157 h 1251827"/>
                <a:gd name="connsiteX30" fmla="*/ 667126 w 3013657"/>
                <a:gd name="connsiteY30" fmla="*/ 819097 h 1251827"/>
                <a:gd name="connsiteX31" fmla="*/ 757278 w 3013657"/>
                <a:gd name="connsiteY31" fmla="*/ 875764 h 1251827"/>
                <a:gd name="connsiteX32" fmla="*/ 821672 w 3013657"/>
                <a:gd name="connsiteY32" fmla="*/ 914400 h 1251827"/>
                <a:gd name="connsiteX33" fmla="*/ 904097 w 3013657"/>
                <a:gd name="connsiteY33" fmla="*/ 955613 h 1251827"/>
                <a:gd name="connsiteX34" fmla="*/ 983946 w 3013657"/>
                <a:gd name="connsiteY34" fmla="*/ 994249 h 1251827"/>
                <a:gd name="connsiteX35" fmla="*/ 1066371 w 3013657"/>
                <a:gd name="connsiteY35" fmla="*/ 1027734 h 1251827"/>
                <a:gd name="connsiteX36" fmla="*/ 1308494 w 3013657"/>
                <a:gd name="connsiteY36" fmla="*/ 1107583 h 1251827"/>
                <a:gd name="connsiteX37" fmla="*/ 1414100 w 3013657"/>
                <a:gd name="connsiteY37" fmla="*/ 1130765 h 1251827"/>
                <a:gd name="connsiteX38" fmla="*/ 1465616 w 3013657"/>
                <a:gd name="connsiteY38" fmla="*/ 1143644 h 1251827"/>
                <a:gd name="connsiteX39" fmla="*/ 1514556 w 3013657"/>
                <a:gd name="connsiteY39" fmla="*/ 1151372 h 1251827"/>
                <a:gd name="connsiteX40" fmla="*/ 1599556 w 3013657"/>
                <a:gd name="connsiteY40" fmla="*/ 1164250 h 1251827"/>
                <a:gd name="connsiteX41" fmla="*/ 1697436 w 3013657"/>
                <a:gd name="connsiteY41" fmla="*/ 1174553 h 1251827"/>
                <a:gd name="connsiteX42" fmla="*/ 1759254 w 3013657"/>
                <a:gd name="connsiteY42" fmla="*/ 1179705 h 1251827"/>
                <a:gd name="connsiteX43" fmla="*/ 1893195 w 3013657"/>
                <a:gd name="connsiteY43" fmla="*/ 1200311 h 1251827"/>
                <a:gd name="connsiteX44" fmla="*/ 2024559 w 3013657"/>
                <a:gd name="connsiteY44" fmla="*/ 1208039 h 1251827"/>
                <a:gd name="connsiteX45" fmla="*/ 2155924 w 3013657"/>
                <a:gd name="connsiteY45" fmla="*/ 1218342 h 1251827"/>
                <a:gd name="connsiteX46" fmla="*/ 2297591 w 3013657"/>
                <a:gd name="connsiteY46" fmla="*/ 1220917 h 1251827"/>
                <a:gd name="connsiteX47" fmla="*/ 2428956 w 3013657"/>
                <a:gd name="connsiteY47" fmla="*/ 1220917 h 1251827"/>
                <a:gd name="connsiteX48" fmla="*/ 2596381 w 3013657"/>
                <a:gd name="connsiteY48" fmla="*/ 1220917 h 1251827"/>
                <a:gd name="connsiteX49" fmla="*/ 2740624 w 3013657"/>
                <a:gd name="connsiteY49" fmla="*/ 1223493 h 1251827"/>
                <a:gd name="connsiteX50" fmla="*/ 2766382 w 3013657"/>
                <a:gd name="connsiteY50" fmla="*/ 1231221 h 1251827"/>
                <a:gd name="connsiteX51" fmla="*/ 2797291 w 3013657"/>
                <a:gd name="connsiteY51" fmla="*/ 1241524 h 1251827"/>
                <a:gd name="connsiteX52" fmla="*/ 2835928 w 3013657"/>
                <a:gd name="connsiteY52" fmla="*/ 1249251 h 1251827"/>
                <a:gd name="connsiteX53" fmla="*/ 2874565 w 3013657"/>
                <a:gd name="connsiteY53" fmla="*/ 1251827 h 1251827"/>
                <a:gd name="connsiteX54" fmla="*/ 2913201 w 3013657"/>
                <a:gd name="connsiteY54" fmla="*/ 1251827 h 1251827"/>
                <a:gd name="connsiteX55" fmla="*/ 3013657 w 3013657"/>
                <a:gd name="connsiteY55" fmla="*/ 1223493 h 1251827"/>
                <a:gd name="connsiteX56" fmla="*/ 2975020 w 3013657"/>
                <a:gd name="connsiteY56" fmla="*/ 924703 h 1251827"/>
                <a:gd name="connsiteX57" fmla="*/ 2902898 w 3013657"/>
                <a:gd name="connsiteY57" fmla="*/ 963340 h 1251827"/>
                <a:gd name="connsiteX58" fmla="*/ 2864262 w 3013657"/>
                <a:gd name="connsiteY58" fmla="*/ 981370 h 1251827"/>
                <a:gd name="connsiteX59" fmla="*/ 2817898 w 3013657"/>
                <a:gd name="connsiteY59" fmla="*/ 999401 h 1251827"/>
                <a:gd name="connsiteX60" fmla="*/ 2774110 w 3013657"/>
                <a:gd name="connsiteY60" fmla="*/ 1007128 h 1251827"/>
                <a:gd name="connsiteX61" fmla="*/ 2735473 w 3013657"/>
                <a:gd name="connsiteY61" fmla="*/ 1009704 h 1251827"/>
                <a:gd name="connsiteX62" fmla="*/ 2668503 w 3013657"/>
                <a:gd name="connsiteY62" fmla="*/ 1014855 h 1251827"/>
                <a:gd name="connsiteX63" fmla="*/ 2616987 w 3013657"/>
                <a:gd name="connsiteY63" fmla="*/ 1012280 h 1251827"/>
                <a:gd name="connsiteX64" fmla="*/ 2531987 w 3013657"/>
                <a:gd name="connsiteY64" fmla="*/ 1004552 h 1251827"/>
                <a:gd name="connsiteX65" fmla="*/ 2467592 w 3013657"/>
                <a:gd name="connsiteY65" fmla="*/ 999401 h 1251827"/>
                <a:gd name="connsiteX66" fmla="*/ 2351682 w 3013657"/>
                <a:gd name="connsiteY66" fmla="*/ 1001977 h 1251827"/>
                <a:gd name="connsiteX67" fmla="*/ 2248651 w 3013657"/>
                <a:gd name="connsiteY67" fmla="*/ 996825 h 1251827"/>
                <a:gd name="connsiteX68" fmla="*/ 2132742 w 3013657"/>
                <a:gd name="connsiteY68" fmla="*/ 994249 h 1251827"/>
                <a:gd name="connsiteX69" fmla="*/ 1973044 w 3013657"/>
                <a:gd name="connsiteY69" fmla="*/ 983946 h 1251827"/>
                <a:gd name="connsiteX70" fmla="*/ 1846831 w 3013657"/>
                <a:gd name="connsiteY70" fmla="*/ 976219 h 1251827"/>
                <a:gd name="connsiteX71" fmla="*/ 1681981 w 3013657"/>
                <a:gd name="connsiteY71" fmla="*/ 955613 h 1251827"/>
                <a:gd name="connsiteX72" fmla="*/ 1607284 w 3013657"/>
                <a:gd name="connsiteY72" fmla="*/ 950461 h 1251827"/>
                <a:gd name="connsiteX73" fmla="*/ 1537738 w 3013657"/>
                <a:gd name="connsiteY73" fmla="*/ 942734 h 1251827"/>
                <a:gd name="connsiteX74" fmla="*/ 1468192 w 3013657"/>
                <a:gd name="connsiteY74" fmla="*/ 929855 h 1251827"/>
                <a:gd name="connsiteX75" fmla="*/ 1383191 w 3013657"/>
                <a:gd name="connsiteY75" fmla="*/ 911824 h 1251827"/>
                <a:gd name="connsiteX76" fmla="*/ 1256978 w 3013657"/>
                <a:gd name="connsiteY76" fmla="*/ 883491 h 1251827"/>
                <a:gd name="connsiteX77" fmla="*/ 1071522 w 3013657"/>
                <a:gd name="connsiteY77" fmla="*/ 837127 h 1251827"/>
                <a:gd name="connsiteX78" fmla="*/ 1007128 w 3013657"/>
                <a:gd name="connsiteY78" fmla="*/ 816521 h 1251827"/>
                <a:gd name="connsiteX79" fmla="*/ 937582 w 3013657"/>
                <a:gd name="connsiteY79" fmla="*/ 790763 h 1251827"/>
                <a:gd name="connsiteX80" fmla="*/ 862885 w 3013657"/>
                <a:gd name="connsiteY80" fmla="*/ 757278 h 1251827"/>
                <a:gd name="connsiteX81" fmla="*/ 788187 w 3013657"/>
                <a:gd name="connsiteY81" fmla="*/ 718641 h 1251827"/>
                <a:gd name="connsiteX82" fmla="*/ 723793 w 3013657"/>
                <a:gd name="connsiteY82" fmla="*/ 680005 h 1251827"/>
                <a:gd name="connsiteX83" fmla="*/ 625913 w 3013657"/>
                <a:gd name="connsiteY83" fmla="*/ 615610 h 1251827"/>
                <a:gd name="connsiteX84" fmla="*/ 574398 w 3013657"/>
                <a:gd name="connsiteY84" fmla="*/ 576974 h 1251827"/>
                <a:gd name="connsiteX85" fmla="*/ 528034 w 3013657"/>
                <a:gd name="connsiteY85" fmla="*/ 543489 h 1251827"/>
                <a:gd name="connsiteX86" fmla="*/ 471367 w 3013657"/>
                <a:gd name="connsiteY86" fmla="*/ 497125 h 1251827"/>
                <a:gd name="connsiteX87" fmla="*/ 427579 w 3013657"/>
                <a:gd name="connsiteY87" fmla="*/ 458488 h 1251827"/>
                <a:gd name="connsiteX88" fmla="*/ 370912 w 3013657"/>
                <a:gd name="connsiteY88" fmla="*/ 406973 h 1251827"/>
                <a:gd name="connsiteX89" fmla="*/ 311669 w 3013657"/>
                <a:gd name="connsiteY89" fmla="*/ 347730 h 1251827"/>
                <a:gd name="connsiteX90" fmla="*/ 242123 w 3013657"/>
                <a:gd name="connsiteY90" fmla="*/ 273032 h 12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013657" h="1251827">
                  <a:moveTo>
                    <a:pt x="242123" y="273032"/>
                  </a:moveTo>
                  <a:lnTo>
                    <a:pt x="206062" y="236972"/>
                  </a:lnTo>
                  <a:lnTo>
                    <a:pt x="170001" y="195759"/>
                  </a:lnTo>
                  <a:lnTo>
                    <a:pt x="115910" y="131365"/>
                  </a:lnTo>
                  <a:lnTo>
                    <a:pt x="87577" y="97880"/>
                  </a:lnTo>
                  <a:lnTo>
                    <a:pt x="59243" y="61819"/>
                  </a:lnTo>
                  <a:lnTo>
                    <a:pt x="30910" y="18031"/>
                  </a:lnTo>
                  <a:lnTo>
                    <a:pt x="18031" y="2576"/>
                  </a:lnTo>
                  <a:lnTo>
                    <a:pt x="12879" y="0"/>
                  </a:lnTo>
                  <a:lnTo>
                    <a:pt x="7728" y="0"/>
                  </a:lnTo>
                  <a:lnTo>
                    <a:pt x="0" y="7728"/>
                  </a:lnTo>
                  <a:lnTo>
                    <a:pt x="0" y="23182"/>
                  </a:lnTo>
                  <a:lnTo>
                    <a:pt x="5152" y="72122"/>
                  </a:lnTo>
                  <a:lnTo>
                    <a:pt x="10303" y="92728"/>
                  </a:lnTo>
                  <a:lnTo>
                    <a:pt x="18031" y="115910"/>
                  </a:lnTo>
                  <a:lnTo>
                    <a:pt x="41213" y="159698"/>
                  </a:lnTo>
                  <a:lnTo>
                    <a:pt x="72122" y="208638"/>
                  </a:lnTo>
                  <a:lnTo>
                    <a:pt x="95304" y="247275"/>
                  </a:lnTo>
                  <a:lnTo>
                    <a:pt x="118486" y="283335"/>
                  </a:lnTo>
                  <a:lnTo>
                    <a:pt x="141668" y="314245"/>
                  </a:lnTo>
                  <a:lnTo>
                    <a:pt x="167426" y="350306"/>
                  </a:lnTo>
                  <a:lnTo>
                    <a:pt x="206062" y="399245"/>
                  </a:lnTo>
                  <a:lnTo>
                    <a:pt x="252426" y="455912"/>
                  </a:lnTo>
                  <a:lnTo>
                    <a:pt x="288487" y="497125"/>
                  </a:lnTo>
                  <a:lnTo>
                    <a:pt x="342578" y="553792"/>
                  </a:lnTo>
                  <a:lnTo>
                    <a:pt x="399245" y="607883"/>
                  </a:lnTo>
                  <a:lnTo>
                    <a:pt x="445609" y="651671"/>
                  </a:lnTo>
                  <a:lnTo>
                    <a:pt x="471367" y="674853"/>
                  </a:lnTo>
                  <a:lnTo>
                    <a:pt x="540913" y="728944"/>
                  </a:lnTo>
                  <a:lnTo>
                    <a:pt x="595004" y="770157"/>
                  </a:lnTo>
                  <a:lnTo>
                    <a:pt x="667126" y="819097"/>
                  </a:lnTo>
                  <a:lnTo>
                    <a:pt x="757278" y="875764"/>
                  </a:lnTo>
                  <a:lnTo>
                    <a:pt x="821672" y="914400"/>
                  </a:lnTo>
                  <a:lnTo>
                    <a:pt x="904097" y="955613"/>
                  </a:lnTo>
                  <a:lnTo>
                    <a:pt x="983946" y="994249"/>
                  </a:lnTo>
                  <a:lnTo>
                    <a:pt x="1066371" y="1027734"/>
                  </a:lnTo>
                  <a:lnTo>
                    <a:pt x="1308494" y="1107583"/>
                  </a:lnTo>
                  <a:lnTo>
                    <a:pt x="1414100" y="1130765"/>
                  </a:lnTo>
                  <a:lnTo>
                    <a:pt x="1465616" y="1143644"/>
                  </a:lnTo>
                  <a:lnTo>
                    <a:pt x="1514556" y="1151372"/>
                  </a:lnTo>
                  <a:lnTo>
                    <a:pt x="1599556" y="1164250"/>
                  </a:lnTo>
                  <a:lnTo>
                    <a:pt x="1697436" y="1174553"/>
                  </a:lnTo>
                  <a:lnTo>
                    <a:pt x="1759254" y="1179705"/>
                  </a:lnTo>
                  <a:lnTo>
                    <a:pt x="1893195" y="1200311"/>
                  </a:lnTo>
                  <a:lnTo>
                    <a:pt x="2024559" y="1208039"/>
                  </a:lnTo>
                  <a:lnTo>
                    <a:pt x="2155924" y="1218342"/>
                  </a:lnTo>
                  <a:lnTo>
                    <a:pt x="2297591" y="1220917"/>
                  </a:lnTo>
                  <a:lnTo>
                    <a:pt x="2428956" y="1220917"/>
                  </a:lnTo>
                  <a:lnTo>
                    <a:pt x="2596381" y="1220917"/>
                  </a:lnTo>
                  <a:lnTo>
                    <a:pt x="2740624" y="1223493"/>
                  </a:lnTo>
                  <a:lnTo>
                    <a:pt x="2766382" y="1231221"/>
                  </a:lnTo>
                  <a:lnTo>
                    <a:pt x="2797291" y="1241524"/>
                  </a:lnTo>
                  <a:lnTo>
                    <a:pt x="2835928" y="1249251"/>
                  </a:lnTo>
                  <a:lnTo>
                    <a:pt x="2874565" y="1251827"/>
                  </a:lnTo>
                  <a:lnTo>
                    <a:pt x="2913201" y="1251827"/>
                  </a:lnTo>
                  <a:lnTo>
                    <a:pt x="3013657" y="1223493"/>
                  </a:lnTo>
                  <a:lnTo>
                    <a:pt x="2975020" y="924703"/>
                  </a:lnTo>
                  <a:lnTo>
                    <a:pt x="2902898" y="963340"/>
                  </a:lnTo>
                  <a:lnTo>
                    <a:pt x="2864262" y="981370"/>
                  </a:lnTo>
                  <a:lnTo>
                    <a:pt x="2817898" y="999401"/>
                  </a:lnTo>
                  <a:lnTo>
                    <a:pt x="2774110" y="1007128"/>
                  </a:lnTo>
                  <a:lnTo>
                    <a:pt x="2735473" y="1009704"/>
                  </a:lnTo>
                  <a:lnTo>
                    <a:pt x="2668503" y="1014855"/>
                  </a:lnTo>
                  <a:lnTo>
                    <a:pt x="2616987" y="1012280"/>
                  </a:lnTo>
                  <a:lnTo>
                    <a:pt x="2531987" y="1004552"/>
                  </a:lnTo>
                  <a:lnTo>
                    <a:pt x="2467592" y="999401"/>
                  </a:lnTo>
                  <a:lnTo>
                    <a:pt x="2351682" y="1001977"/>
                  </a:lnTo>
                  <a:lnTo>
                    <a:pt x="2248651" y="996825"/>
                  </a:lnTo>
                  <a:lnTo>
                    <a:pt x="2132742" y="994249"/>
                  </a:lnTo>
                  <a:lnTo>
                    <a:pt x="1973044" y="983946"/>
                  </a:lnTo>
                  <a:lnTo>
                    <a:pt x="1846831" y="976219"/>
                  </a:lnTo>
                  <a:lnTo>
                    <a:pt x="1681981" y="955613"/>
                  </a:lnTo>
                  <a:lnTo>
                    <a:pt x="1607284" y="950461"/>
                  </a:lnTo>
                  <a:lnTo>
                    <a:pt x="1537738" y="942734"/>
                  </a:lnTo>
                  <a:lnTo>
                    <a:pt x="1468192" y="929855"/>
                  </a:lnTo>
                  <a:lnTo>
                    <a:pt x="1383191" y="911824"/>
                  </a:lnTo>
                  <a:lnTo>
                    <a:pt x="1256978" y="883491"/>
                  </a:lnTo>
                  <a:lnTo>
                    <a:pt x="1071522" y="837127"/>
                  </a:lnTo>
                  <a:lnTo>
                    <a:pt x="1007128" y="816521"/>
                  </a:lnTo>
                  <a:lnTo>
                    <a:pt x="937582" y="790763"/>
                  </a:lnTo>
                  <a:lnTo>
                    <a:pt x="862885" y="757278"/>
                  </a:lnTo>
                  <a:lnTo>
                    <a:pt x="788187" y="718641"/>
                  </a:lnTo>
                  <a:lnTo>
                    <a:pt x="723793" y="680005"/>
                  </a:lnTo>
                  <a:lnTo>
                    <a:pt x="625913" y="615610"/>
                  </a:lnTo>
                  <a:lnTo>
                    <a:pt x="574398" y="576974"/>
                  </a:lnTo>
                  <a:lnTo>
                    <a:pt x="528034" y="543489"/>
                  </a:lnTo>
                  <a:lnTo>
                    <a:pt x="471367" y="497125"/>
                  </a:lnTo>
                  <a:lnTo>
                    <a:pt x="427579" y="458488"/>
                  </a:lnTo>
                  <a:lnTo>
                    <a:pt x="370912" y="406973"/>
                  </a:lnTo>
                  <a:lnTo>
                    <a:pt x="311669" y="347730"/>
                  </a:lnTo>
                  <a:lnTo>
                    <a:pt x="242123" y="273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7">
              <a:extLst>
                <a:ext uri="{FF2B5EF4-FFF2-40B4-BE49-F238E27FC236}">
                  <a16:creationId xmlns:a16="http://schemas.microsoft.com/office/drawing/2014/main" id="{C7DA2D58-DCD0-4820-9662-E5B0824B2AC8}"/>
                </a:ext>
              </a:extLst>
            </p:cNvPr>
            <p:cNvSpPr/>
            <p:nvPr/>
          </p:nvSpPr>
          <p:spPr>
            <a:xfrm>
              <a:off x="3986213" y="5010150"/>
              <a:ext cx="823912" cy="928687"/>
            </a:xfrm>
            <a:custGeom>
              <a:avLst/>
              <a:gdLst>
                <a:gd name="connsiteX0" fmla="*/ 476250 w 823912"/>
                <a:gd name="connsiteY0" fmla="*/ 323850 h 928688"/>
                <a:gd name="connsiteX1" fmla="*/ 421481 w 823912"/>
                <a:gd name="connsiteY1" fmla="*/ 278606 h 928688"/>
                <a:gd name="connsiteX2" fmla="*/ 354806 w 823912"/>
                <a:gd name="connsiteY2" fmla="*/ 230981 h 928688"/>
                <a:gd name="connsiteX3" fmla="*/ 280987 w 823912"/>
                <a:gd name="connsiteY3" fmla="*/ 178594 h 928688"/>
                <a:gd name="connsiteX4" fmla="*/ 209550 w 823912"/>
                <a:gd name="connsiteY4" fmla="*/ 128588 h 928688"/>
                <a:gd name="connsiteX5" fmla="*/ 123825 w 823912"/>
                <a:gd name="connsiteY5" fmla="*/ 66675 h 928688"/>
                <a:gd name="connsiteX6" fmla="*/ 47625 w 823912"/>
                <a:gd name="connsiteY6" fmla="*/ 14288 h 928688"/>
                <a:gd name="connsiteX7" fmla="*/ 28575 w 823912"/>
                <a:gd name="connsiteY7" fmla="*/ 0 h 928688"/>
                <a:gd name="connsiteX8" fmla="*/ 0 w 823912"/>
                <a:gd name="connsiteY8" fmla="*/ 102394 h 928688"/>
                <a:gd name="connsiteX9" fmla="*/ 83343 w 823912"/>
                <a:gd name="connsiteY9" fmla="*/ 169069 h 928688"/>
                <a:gd name="connsiteX10" fmla="*/ 145256 w 823912"/>
                <a:gd name="connsiteY10" fmla="*/ 223838 h 928688"/>
                <a:gd name="connsiteX11" fmla="*/ 209550 w 823912"/>
                <a:gd name="connsiteY11" fmla="*/ 288131 h 928688"/>
                <a:gd name="connsiteX12" fmla="*/ 280987 w 823912"/>
                <a:gd name="connsiteY12" fmla="*/ 366713 h 928688"/>
                <a:gd name="connsiteX13" fmla="*/ 326231 w 823912"/>
                <a:gd name="connsiteY13" fmla="*/ 421481 h 928688"/>
                <a:gd name="connsiteX14" fmla="*/ 361950 w 823912"/>
                <a:gd name="connsiteY14" fmla="*/ 473869 h 928688"/>
                <a:gd name="connsiteX15" fmla="*/ 404812 w 823912"/>
                <a:gd name="connsiteY15" fmla="*/ 538163 h 928688"/>
                <a:gd name="connsiteX16" fmla="*/ 447675 w 823912"/>
                <a:gd name="connsiteY16" fmla="*/ 609600 h 928688"/>
                <a:gd name="connsiteX17" fmla="*/ 502443 w 823912"/>
                <a:gd name="connsiteY17" fmla="*/ 704850 h 928688"/>
                <a:gd name="connsiteX18" fmla="*/ 533400 w 823912"/>
                <a:gd name="connsiteY18" fmla="*/ 752475 h 928688"/>
                <a:gd name="connsiteX19" fmla="*/ 566737 w 823912"/>
                <a:gd name="connsiteY19" fmla="*/ 802481 h 928688"/>
                <a:gd name="connsiteX20" fmla="*/ 611981 w 823912"/>
                <a:gd name="connsiteY20" fmla="*/ 862013 h 928688"/>
                <a:gd name="connsiteX21" fmla="*/ 635793 w 823912"/>
                <a:gd name="connsiteY21" fmla="*/ 888206 h 928688"/>
                <a:gd name="connsiteX22" fmla="*/ 661987 w 823912"/>
                <a:gd name="connsiteY22" fmla="*/ 912019 h 928688"/>
                <a:gd name="connsiteX23" fmla="*/ 692943 w 823912"/>
                <a:gd name="connsiteY23" fmla="*/ 923925 h 928688"/>
                <a:gd name="connsiteX24" fmla="*/ 721518 w 823912"/>
                <a:gd name="connsiteY24" fmla="*/ 928688 h 928688"/>
                <a:gd name="connsiteX25" fmla="*/ 757237 w 823912"/>
                <a:gd name="connsiteY25" fmla="*/ 926306 h 928688"/>
                <a:gd name="connsiteX26" fmla="*/ 778668 w 823912"/>
                <a:gd name="connsiteY26" fmla="*/ 916781 h 928688"/>
                <a:gd name="connsiteX27" fmla="*/ 795337 w 823912"/>
                <a:gd name="connsiteY27" fmla="*/ 904875 h 928688"/>
                <a:gd name="connsiteX28" fmla="*/ 807243 w 823912"/>
                <a:gd name="connsiteY28" fmla="*/ 890588 h 928688"/>
                <a:gd name="connsiteX29" fmla="*/ 816768 w 823912"/>
                <a:gd name="connsiteY29" fmla="*/ 864394 h 928688"/>
                <a:gd name="connsiteX30" fmla="*/ 821531 w 823912"/>
                <a:gd name="connsiteY30" fmla="*/ 838200 h 928688"/>
                <a:gd name="connsiteX31" fmla="*/ 823912 w 823912"/>
                <a:gd name="connsiteY31" fmla="*/ 814388 h 928688"/>
                <a:gd name="connsiteX32" fmla="*/ 823912 w 823912"/>
                <a:gd name="connsiteY32" fmla="*/ 778669 h 928688"/>
                <a:gd name="connsiteX33" fmla="*/ 821531 w 823912"/>
                <a:gd name="connsiteY33" fmla="*/ 733425 h 928688"/>
                <a:gd name="connsiteX34" fmla="*/ 816768 w 823912"/>
                <a:gd name="connsiteY34" fmla="*/ 700088 h 928688"/>
                <a:gd name="connsiteX35" fmla="*/ 804862 w 823912"/>
                <a:gd name="connsiteY35" fmla="*/ 669131 h 928688"/>
                <a:gd name="connsiteX36" fmla="*/ 788193 w 823912"/>
                <a:gd name="connsiteY36" fmla="*/ 631031 h 928688"/>
                <a:gd name="connsiteX37" fmla="*/ 762000 w 823912"/>
                <a:gd name="connsiteY37" fmla="*/ 590550 h 928688"/>
                <a:gd name="connsiteX38" fmla="*/ 733425 w 823912"/>
                <a:gd name="connsiteY38" fmla="*/ 557213 h 928688"/>
                <a:gd name="connsiteX39" fmla="*/ 681037 w 823912"/>
                <a:gd name="connsiteY39" fmla="*/ 502444 h 928688"/>
                <a:gd name="connsiteX40" fmla="*/ 602456 w 823912"/>
                <a:gd name="connsiteY40" fmla="*/ 426244 h 928688"/>
                <a:gd name="connsiteX41" fmla="*/ 476250 w 823912"/>
                <a:gd name="connsiteY41" fmla="*/ 323850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23912" h="928688">
                  <a:moveTo>
                    <a:pt x="476250" y="323850"/>
                  </a:moveTo>
                  <a:lnTo>
                    <a:pt x="421481" y="278606"/>
                  </a:lnTo>
                  <a:lnTo>
                    <a:pt x="354806" y="230981"/>
                  </a:lnTo>
                  <a:lnTo>
                    <a:pt x="280987" y="178594"/>
                  </a:lnTo>
                  <a:lnTo>
                    <a:pt x="209550" y="128588"/>
                  </a:lnTo>
                  <a:lnTo>
                    <a:pt x="123825" y="66675"/>
                  </a:lnTo>
                  <a:lnTo>
                    <a:pt x="47625" y="14288"/>
                  </a:lnTo>
                  <a:lnTo>
                    <a:pt x="28575" y="0"/>
                  </a:lnTo>
                  <a:lnTo>
                    <a:pt x="0" y="102394"/>
                  </a:lnTo>
                  <a:lnTo>
                    <a:pt x="83343" y="169069"/>
                  </a:lnTo>
                  <a:lnTo>
                    <a:pt x="145256" y="223838"/>
                  </a:lnTo>
                  <a:lnTo>
                    <a:pt x="209550" y="288131"/>
                  </a:lnTo>
                  <a:lnTo>
                    <a:pt x="280987" y="366713"/>
                  </a:lnTo>
                  <a:lnTo>
                    <a:pt x="326231" y="421481"/>
                  </a:lnTo>
                  <a:lnTo>
                    <a:pt x="361950" y="473869"/>
                  </a:lnTo>
                  <a:lnTo>
                    <a:pt x="404812" y="538163"/>
                  </a:lnTo>
                  <a:lnTo>
                    <a:pt x="447675" y="609600"/>
                  </a:lnTo>
                  <a:lnTo>
                    <a:pt x="502443" y="704850"/>
                  </a:lnTo>
                  <a:lnTo>
                    <a:pt x="533400" y="752475"/>
                  </a:lnTo>
                  <a:lnTo>
                    <a:pt x="566737" y="802481"/>
                  </a:lnTo>
                  <a:lnTo>
                    <a:pt x="611981" y="862013"/>
                  </a:lnTo>
                  <a:lnTo>
                    <a:pt x="635793" y="888206"/>
                  </a:lnTo>
                  <a:lnTo>
                    <a:pt x="661987" y="912019"/>
                  </a:lnTo>
                  <a:lnTo>
                    <a:pt x="692943" y="923925"/>
                  </a:lnTo>
                  <a:lnTo>
                    <a:pt x="721518" y="928688"/>
                  </a:lnTo>
                  <a:lnTo>
                    <a:pt x="757237" y="926306"/>
                  </a:lnTo>
                  <a:lnTo>
                    <a:pt x="778668" y="916781"/>
                  </a:lnTo>
                  <a:lnTo>
                    <a:pt x="795337" y="904875"/>
                  </a:lnTo>
                  <a:lnTo>
                    <a:pt x="807243" y="890588"/>
                  </a:lnTo>
                  <a:lnTo>
                    <a:pt x="816768" y="864394"/>
                  </a:lnTo>
                  <a:lnTo>
                    <a:pt x="821531" y="838200"/>
                  </a:lnTo>
                  <a:lnTo>
                    <a:pt x="823912" y="814388"/>
                  </a:lnTo>
                  <a:lnTo>
                    <a:pt x="823912" y="778669"/>
                  </a:lnTo>
                  <a:lnTo>
                    <a:pt x="821531" y="733425"/>
                  </a:lnTo>
                  <a:lnTo>
                    <a:pt x="816768" y="700088"/>
                  </a:lnTo>
                  <a:lnTo>
                    <a:pt x="804862" y="669131"/>
                  </a:lnTo>
                  <a:lnTo>
                    <a:pt x="788193" y="631031"/>
                  </a:lnTo>
                  <a:lnTo>
                    <a:pt x="762000" y="590550"/>
                  </a:lnTo>
                  <a:lnTo>
                    <a:pt x="733425" y="557213"/>
                  </a:lnTo>
                  <a:lnTo>
                    <a:pt x="681037" y="502444"/>
                  </a:lnTo>
                  <a:lnTo>
                    <a:pt x="602456" y="426244"/>
                  </a:lnTo>
                  <a:lnTo>
                    <a:pt x="476250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8">
              <a:extLst>
                <a:ext uri="{FF2B5EF4-FFF2-40B4-BE49-F238E27FC236}">
                  <a16:creationId xmlns:a16="http://schemas.microsoft.com/office/drawing/2014/main" id="{CF5DEA1D-DC49-4374-B12D-A1501A7CA0DB}"/>
                </a:ext>
              </a:extLst>
            </p:cNvPr>
            <p:cNvSpPr/>
            <p:nvPr/>
          </p:nvSpPr>
          <p:spPr>
            <a:xfrm>
              <a:off x="5005388" y="1941513"/>
              <a:ext cx="1012825" cy="1457325"/>
            </a:xfrm>
            <a:custGeom>
              <a:avLst/>
              <a:gdLst>
                <a:gd name="connsiteX0" fmla="*/ 583406 w 1012031"/>
                <a:gd name="connsiteY0" fmla="*/ 466725 h 1457325"/>
                <a:gd name="connsiteX1" fmla="*/ 519112 w 1012031"/>
                <a:gd name="connsiteY1" fmla="*/ 604837 h 1457325"/>
                <a:gd name="connsiteX2" fmla="*/ 452437 w 1012031"/>
                <a:gd name="connsiteY2" fmla="*/ 723900 h 1457325"/>
                <a:gd name="connsiteX3" fmla="*/ 392906 w 1012031"/>
                <a:gd name="connsiteY3" fmla="*/ 826294 h 1457325"/>
                <a:gd name="connsiteX4" fmla="*/ 323850 w 1012031"/>
                <a:gd name="connsiteY4" fmla="*/ 928687 h 1457325"/>
                <a:gd name="connsiteX5" fmla="*/ 242887 w 1012031"/>
                <a:gd name="connsiteY5" fmla="*/ 1045369 h 1457325"/>
                <a:gd name="connsiteX6" fmla="*/ 154781 w 1012031"/>
                <a:gd name="connsiteY6" fmla="*/ 1159669 h 1457325"/>
                <a:gd name="connsiteX7" fmla="*/ 88106 w 1012031"/>
                <a:gd name="connsiteY7" fmla="*/ 1243012 h 1457325"/>
                <a:gd name="connsiteX8" fmla="*/ 2381 w 1012031"/>
                <a:gd name="connsiteY8" fmla="*/ 1343025 h 1457325"/>
                <a:gd name="connsiteX9" fmla="*/ 0 w 1012031"/>
                <a:gd name="connsiteY9" fmla="*/ 1457325 h 1457325"/>
                <a:gd name="connsiteX10" fmla="*/ 78581 w 1012031"/>
                <a:gd name="connsiteY10" fmla="*/ 1388269 h 1457325"/>
                <a:gd name="connsiteX11" fmla="*/ 171450 w 1012031"/>
                <a:gd name="connsiteY11" fmla="*/ 1304925 h 1457325"/>
                <a:gd name="connsiteX12" fmla="*/ 259556 w 1012031"/>
                <a:gd name="connsiteY12" fmla="*/ 1223962 h 1457325"/>
                <a:gd name="connsiteX13" fmla="*/ 323850 w 1012031"/>
                <a:gd name="connsiteY13" fmla="*/ 1166812 h 1457325"/>
                <a:gd name="connsiteX14" fmla="*/ 421481 w 1012031"/>
                <a:gd name="connsiteY14" fmla="*/ 1071562 h 1457325"/>
                <a:gd name="connsiteX15" fmla="*/ 497681 w 1012031"/>
                <a:gd name="connsiteY15" fmla="*/ 962025 h 1457325"/>
                <a:gd name="connsiteX16" fmla="*/ 585787 w 1012031"/>
                <a:gd name="connsiteY16" fmla="*/ 840581 h 1457325"/>
                <a:gd name="connsiteX17" fmla="*/ 635793 w 1012031"/>
                <a:gd name="connsiteY17" fmla="*/ 773906 h 1457325"/>
                <a:gd name="connsiteX18" fmla="*/ 688181 w 1012031"/>
                <a:gd name="connsiteY18" fmla="*/ 697706 h 1457325"/>
                <a:gd name="connsiteX19" fmla="*/ 745331 w 1012031"/>
                <a:gd name="connsiteY19" fmla="*/ 614362 h 1457325"/>
                <a:gd name="connsiteX20" fmla="*/ 807243 w 1012031"/>
                <a:gd name="connsiteY20" fmla="*/ 526256 h 1457325"/>
                <a:gd name="connsiteX21" fmla="*/ 823912 w 1012031"/>
                <a:gd name="connsiteY21" fmla="*/ 492919 h 1457325"/>
                <a:gd name="connsiteX22" fmla="*/ 842962 w 1012031"/>
                <a:gd name="connsiteY22" fmla="*/ 464344 h 1457325"/>
                <a:gd name="connsiteX23" fmla="*/ 876300 w 1012031"/>
                <a:gd name="connsiteY23" fmla="*/ 426244 h 1457325"/>
                <a:gd name="connsiteX24" fmla="*/ 902493 w 1012031"/>
                <a:gd name="connsiteY24" fmla="*/ 402431 h 1457325"/>
                <a:gd name="connsiteX25" fmla="*/ 921543 w 1012031"/>
                <a:gd name="connsiteY25" fmla="*/ 390525 h 1457325"/>
                <a:gd name="connsiteX26" fmla="*/ 935831 w 1012031"/>
                <a:gd name="connsiteY26" fmla="*/ 385762 h 1457325"/>
                <a:gd name="connsiteX27" fmla="*/ 964406 w 1012031"/>
                <a:gd name="connsiteY27" fmla="*/ 376237 h 1457325"/>
                <a:gd name="connsiteX28" fmla="*/ 988218 w 1012031"/>
                <a:gd name="connsiteY28" fmla="*/ 364331 h 1457325"/>
                <a:gd name="connsiteX29" fmla="*/ 997743 w 1012031"/>
                <a:gd name="connsiteY29" fmla="*/ 354806 h 1457325"/>
                <a:gd name="connsiteX30" fmla="*/ 1007268 w 1012031"/>
                <a:gd name="connsiteY30" fmla="*/ 340519 h 1457325"/>
                <a:gd name="connsiteX31" fmla="*/ 1012031 w 1012031"/>
                <a:gd name="connsiteY31" fmla="*/ 326231 h 1457325"/>
                <a:gd name="connsiteX32" fmla="*/ 1012031 w 1012031"/>
                <a:gd name="connsiteY32" fmla="*/ 311944 h 1457325"/>
                <a:gd name="connsiteX33" fmla="*/ 1004887 w 1012031"/>
                <a:gd name="connsiteY33" fmla="*/ 290512 h 1457325"/>
                <a:gd name="connsiteX34" fmla="*/ 997743 w 1012031"/>
                <a:gd name="connsiteY34" fmla="*/ 271462 h 1457325"/>
                <a:gd name="connsiteX35" fmla="*/ 985837 w 1012031"/>
                <a:gd name="connsiteY35" fmla="*/ 252412 h 1457325"/>
                <a:gd name="connsiteX36" fmla="*/ 954881 w 1012031"/>
                <a:gd name="connsiteY36" fmla="*/ 216694 h 1457325"/>
                <a:gd name="connsiteX37" fmla="*/ 902493 w 1012031"/>
                <a:gd name="connsiteY37" fmla="*/ 166687 h 1457325"/>
                <a:gd name="connsiteX38" fmla="*/ 852487 w 1012031"/>
                <a:gd name="connsiteY38" fmla="*/ 123825 h 1457325"/>
                <a:gd name="connsiteX39" fmla="*/ 819150 w 1012031"/>
                <a:gd name="connsiteY39" fmla="*/ 97631 h 1457325"/>
                <a:gd name="connsiteX40" fmla="*/ 778668 w 1012031"/>
                <a:gd name="connsiteY40" fmla="*/ 71437 h 1457325"/>
                <a:gd name="connsiteX41" fmla="*/ 742950 w 1012031"/>
                <a:gd name="connsiteY41" fmla="*/ 50006 h 1457325"/>
                <a:gd name="connsiteX42" fmla="*/ 704850 w 1012031"/>
                <a:gd name="connsiteY42" fmla="*/ 35719 h 1457325"/>
                <a:gd name="connsiteX43" fmla="*/ 657225 w 1012031"/>
                <a:gd name="connsiteY43" fmla="*/ 14287 h 1457325"/>
                <a:gd name="connsiteX44" fmla="*/ 614362 w 1012031"/>
                <a:gd name="connsiteY44" fmla="*/ 2381 h 1457325"/>
                <a:gd name="connsiteX45" fmla="*/ 597693 w 1012031"/>
                <a:gd name="connsiteY45" fmla="*/ 0 h 1457325"/>
                <a:gd name="connsiteX46" fmla="*/ 583406 w 1012031"/>
                <a:gd name="connsiteY46" fmla="*/ 7144 h 1457325"/>
                <a:gd name="connsiteX47" fmla="*/ 581025 w 1012031"/>
                <a:gd name="connsiteY47" fmla="*/ 19050 h 1457325"/>
                <a:gd name="connsiteX48" fmla="*/ 578643 w 1012031"/>
                <a:gd name="connsiteY48" fmla="*/ 35719 h 1457325"/>
                <a:gd name="connsiteX49" fmla="*/ 590550 w 1012031"/>
                <a:gd name="connsiteY49" fmla="*/ 71437 h 1457325"/>
                <a:gd name="connsiteX50" fmla="*/ 611981 w 1012031"/>
                <a:gd name="connsiteY50" fmla="*/ 104775 h 1457325"/>
                <a:gd name="connsiteX51" fmla="*/ 635793 w 1012031"/>
                <a:gd name="connsiteY51" fmla="*/ 135731 h 1457325"/>
                <a:gd name="connsiteX52" fmla="*/ 652462 w 1012031"/>
                <a:gd name="connsiteY52" fmla="*/ 164306 h 1457325"/>
                <a:gd name="connsiteX53" fmla="*/ 659606 w 1012031"/>
                <a:gd name="connsiteY53" fmla="*/ 185737 h 1457325"/>
                <a:gd name="connsiteX54" fmla="*/ 664368 w 1012031"/>
                <a:gd name="connsiteY54" fmla="*/ 211931 h 1457325"/>
                <a:gd name="connsiteX55" fmla="*/ 666750 w 1012031"/>
                <a:gd name="connsiteY55" fmla="*/ 240506 h 1457325"/>
                <a:gd name="connsiteX56" fmla="*/ 659606 w 1012031"/>
                <a:gd name="connsiteY56" fmla="*/ 280987 h 1457325"/>
                <a:gd name="connsiteX57" fmla="*/ 638175 w 1012031"/>
                <a:gd name="connsiteY57" fmla="*/ 340519 h 1457325"/>
                <a:gd name="connsiteX58" fmla="*/ 583406 w 1012031"/>
                <a:gd name="connsiteY58" fmla="*/ 4667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2031" h="1457325">
                  <a:moveTo>
                    <a:pt x="583406" y="466725"/>
                  </a:moveTo>
                  <a:lnTo>
                    <a:pt x="519112" y="604837"/>
                  </a:lnTo>
                  <a:lnTo>
                    <a:pt x="452437" y="723900"/>
                  </a:lnTo>
                  <a:lnTo>
                    <a:pt x="392906" y="826294"/>
                  </a:lnTo>
                  <a:lnTo>
                    <a:pt x="323850" y="928687"/>
                  </a:lnTo>
                  <a:lnTo>
                    <a:pt x="242887" y="1045369"/>
                  </a:lnTo>
                  <a:lnTo>
                    <a:pt x="154781" y="1159669"/>
                  </a:lnTo>
                  <a:lnTo>
                    <a:pt x="88106" y="1243012"/>
                  </a:lnTo>
                  <a:lnTo>
                    <a:pt x="2381" y="1343025"/>
                  </a:lnTo>
                  <a:cubicBezTo>
                    <a:pt x="1587" y="1381125"/>
                    <a:pt x="794" y="1419225"/>
                    <a:pt x="0" y="1457325"/>
                  </a:cubicBezTo>
                  <a:lnTo>
                    <a:pt x="78581" y="1388269"/>
                  </a:lnTo>
                  <a:lnTo>
                    <a:pt x="171450" y="1304925"/>
                  </a:lnTo>
                  <a:lnTo>
                    <a:pt x="259556" y="1223962"/>
                  </a:lnTo>
                  <a:lnTo>
                    <a:pt x="323850" y="1166812"/>
                  </a:lnTo>
                  <a:lnTo>
                    <a:pt x="421481" y="1071562"/>
                  </a:lnTo>
                  <a:lnTo>
                    <a:pt x="497681" y="962025"/>
                  </a:lnTo>
                  <a:lnTo>
                    <a:pt x="585787" y="840581"/>
                  </a:lnTo>
                  <a:lnTo>
                    <a:pt x="635793" y="773906"/>
                  </a:lnTo>
                  <a:lnTo>
                    <a:pt x="688181" y="697706"/>
                  </a:lnTo>
                  <a:lnTo>
                    <a:pt x="745331" y="614362"/>
                  </a:lnTo>
                  <a:lnTo>
                    <a:pt x="807243" y="526256"/>
                  </a:lnTo>
                  <a:lnTo>
                    <a:pt x="823912" y="492919"/>
                  </a:lnTo>
                  <a:lnTo>
                    <a:pt x="842962" y="464344"/>
                  </a:lnTo>
                  <a:lnTo>
                    <a:pt x="876300" y="426244"/>
                  </a:lnTo>
                  <a:lnTo>
                    <a:pt x="902493" y="402431"/>
                  </a:lnTo>
                  <a:lnTo>
                    <a:pt x="921543" y="390525"/>
                  </a:lnTo>
                  <a:lnTo>
                    <a:pt x="935831" y="385762"/>
                  </a:lnTo>
                  <a:lnTo>
                    <a:pt x="964406" y="376237"/>
                  </a:lnTo>
                  <a:lnTo>
                    <a:pt x="988218" y="364331"/>
                  </a:lnTo>
                  <a:lnTo>
                    <a:pt x="997743" y="354806"/>
                  </a:lnTo>
                  <a:lnTo>
                    <a:pt x="1007268" y="340519"/>
                  </a:lnTo>
                  <a:lnTo>
                    <a:pt x="1012031" y="326231"/>
                  </a:lnTo>
                  <a:lnTo>
                    <a:pt x="1012031" y="311944"/>
                  </a:lnTo>
                  <a:lnTo>
                    <a:pt x="1004887" y="290512"/>
                  </a:lnTo>
                  <a:lnTo>
                    <a:pt x="997743" y="271462"/>
                  </a:lnTo>
                  <a:lnTo>
                    <a:pt x="985837" y="252412"/>
                  </a:lnTo>
                  <a:lnTo>
                    <a:pt x="954881" y="216694"/>
                  </a:lnTo>
                  <a:lnTo>
                    <a:pt x="902493" y="166687"/>
                  </a:lnTo>
                  <a:lnTo>
                    <a:pt x="852487" y="123825"/>
                  </a:lnTo>
                  <a:lnTo>
                    <a:pt x="819150" y="97631"/>
                  </a:lnTo>
                  <a:lnTo>
                    <a:pt x="778668" y="71437"/>
                  </a:lnTo>
                  <a:lnTo>
                    <a:pt x="742950" y="50006"/>
                  </a:lnTo>
                  <a:lnTo>
                    <a:pt x="704850" y="35719"/>
                  </a:lnTo>
                  <a:lnTo>
                    <a:pt x="657225" y="14287"/>
                  </a:lnTo>
                  <a:lnTo>
                    <a:pt x="614362" y="2381"/>
                  </a:lnTo>
                  <a:lnTo>
                    <a:pt x="597693" y="0"/>
                  </a:lnTo>
                  <a:lnTo>
                    <a:pt x="583406" y="7144"/>
                  </a:lnTo>
                  <a:lnTo>
                    <a:pt x="581025" y="19050"/>
                  </a:lnTo>
                  <a:lnTo>
                    <a:pt x="578643" y="35719"/>
                  </a:lnTo>
                  <a:lnTo>
                    <a:pt x="590550" y="71437"/>
                  </a:lnTo>
                  <a:lnTo>
                    <a:pt x="611981" y="104775"/>
                  </a:lnTo>
                  <a:lnTo>
                    <a:pt x="635793" y="135731"/>
                  </a:lnTo>
                  <a:lnTo>
                    <a:pt x="652462" y="164306"/>
                  </a:lnTo>
                  <a:lnTo>
                    <a:pt x="659606" y="185737"/>
                  </a:lnTo>
                  <a:lnTo>
                    <a:pt x="664368" y="211931"/>
                  </a:lnTo>
                  <a:lnTo>
                    <a:pt x="666750" y="240506"/>
                  </a:lnTo>
                  <a:lnTo>
                    <a:pt x="659606" y="280987"/>
                  </a:lnTo>
                  <a:lnTo>
                    <a:pt x="638175" y="340519"/>
                  </a:lnTo>
                  <a:lnTo>
                    <a:pt x="583406" y="4667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6">
              <a:extLst>
                <a:ext uri="{FF2B5EF4-FFF2-40B4-BE49-F238E27FC236}">
                  <a16:creationId xmlns:a16="http://schemas.microsoft.com/office/drawing/2014/main" id="{8ED6367A-8C77-4A14-8C81-674CFFDA6816}"/>
                </a:ext>
              </a:extLst>
            </p:cNvPr>
            <p:cNvSpPr/>
            <p:nvPr/>
          </p:nvSpPr>
          <p:spPr>
            <a:xfrm rot="16200000">
              <a:off x="3878262" y="4330700"/>
              <a:ext cx="3135312" cy="382588"/>
            </a:xfrm>
            <a:custGeom>
              <a:avLst/>
              <a:gdLst>
                <a:gd name="connsiteX0" fmla="*/ 1738648 w 3134717"/>
                <a:gd name="connsiteY0" fmla="*/ 157122 h 383790"/>
                <a:gd name="connsiteX1" fmla="*/ 1877739 w 3134717"/>
                <a:gd name="connsiteY1" fmla="*/ 167425 h 383790"/>
                <a:gd name="connsiteX2" fmla="*/ 2063195 w 3134717"/>
                <a:gd name="connsiteY2" fmla="*/ 175152 h 383790"/>
                <a:gd name="connsiteX3" fmla="*/ 2261530 w 3134717"/>
                <a:gd name="connsiteY3" fmla="*/ 180304 h 383790"/>
                <a:gd name="connsiteX4" fmla="*/ 2426379 w 3134717"/>
                <a:gd name="connsiteY4" fmla="*/ 177728 h 383790"/>
                <a:gd name="connsiteX5" fmla="*/ 2565471 w 3134717"/>
                <a:gd name="connsiteY5" fmla="*/ 172576 h 383790"/>
                <a:gd name="connsiteX6" fmla="*/ 2658199 w 3134717"/>
                <a:gd name="connsiteY6" fmla="*/ 167425 h 383790"/>
                <a:gd name="connsiteX7" fmla="*/ 2730321 w 3134717"/>
                <a:gd name="connsiteY7" fmla="*/ 159698 h 383790"/>
                <a:gd name="connsiteX8" fmla="*/ 2799867 w 3134717"/>
                <a:gd name="connsiteY8" fmla="*/ 149394 h 383790"/>
                <a:gd name="connsiteX9" fmla="*/ 2846231 w 3134717"/>
                <a:gd name="connsiteY9" fmla="*/ 139091 h 383790"/>
                <a:gd name="connsiteX10" fmla="*/ 2905473 w 3134717"/>
                <a:gd name="connsiteY10" fmla="*/ 121061 h 383790"/>
                <a:gd name="connsiteX11" fmla="*/ 2931231 w 3134717"/>
                <a:gd name="connsiteY11" fmla="*/ 108182 h 383790"/>
                <a:gd name="connsiteX12" fmla="*/ 2959565 w 3134717"/>
                <a:gd name="connsiteY12" fmla="*/ 87576 h 383790"/>
                <a:gd name="connsiteX13" fmla="*/ 3018808 w 3134717"/>
                <a:gd name="connsiteY13" fmla="*/ 20606 h 383790"/>
                <a:gd name="connsiteX14" fmla="*/ 3134717 w 3134717"/>
                <a:gd name="connsiteY14" fmla="*/ 110758 h 383790"/>
                <a:gd name="connsiteX15" fmla="*/ 3070323 w 3134717"/>
                <a:gd name="connsiteY15" fmla="*/ 195758 h 383790"/>
                <a:gd name="connsiteX16" fmla="*/ 3008504 w 3134717"/>
                <a:gd name="connsiteY16" fmla="*/ 265304 h 383790"/>
                <a:gd name="connsiteX17" fmla="*/ 2946686 w 3134717"/>
                <a:gd name="connsiteY17" fmla="*/ 340002 h 383790"/>
                <a:gd name="connsiteX18" fmla="*/ 2926080 w 3134717"/>
                <a:gd name="connsiteY18" fmla="*/ 360608 h 383790"/>
                <a:gd name="connsiteX19" fmla="*/ 2820473 w 3134717"/>
                <a:gd name="connsiteY19" fmla="*/ 383790 h 383790"/>
                <a:gd name="connsiteX20" fmla="*/ 2681381 w 3134717"/>
                <a:gd name="connsiteY20" fmla="*/ 376063 h 383790"/>
                <a:gd name="connsiteX21" fmla="*/ 2501077 w 3134717"/>
                <a:gd name="connsiteY21" fmla="*/ 368335 h 383790"/>
                <a:gd name="connsiteX22" fmla="*/ 2320773 w 3134717"/>
                <a:gd name="connsiteY22" fmla="*/ 363184 h 383790"/>
                <a:gd name="connsiteX23" fmla="*/ 2191984 w 3134717"/>
                <a:gd name="connsiteY23" fmla="*/ 355456 h 383790"/>
                <a:gd name="connsiteX24" fmla="*/ 2083801 w 3134717"/>
                <a:gd name="connsiteY24" fmla="*/ 358032 h 383790"/>
                <a:gd name="connsiteX25" fmla="*/ 1942134 w 3134717"/>
                <a:gd name="connsiteY25" fmla="*/ 355456 h 383790"/>
                <a:gd name="connsiteX26" fmla="*/ 1728344 w 3134717"/>
                <a:gd name="connsiteY26" fmla="*/ 347729 h 383790"/>
                <a:gd name="connsiteX27" fmla="*/ 1548040 w 3134717"/>
                <a:gd name="connsiteY27" fmla="*/ 340002 h 383790"/>
                <a:gd name="connsiteX28" fmla="*/ 1326524 w 3134717"/>
                <a:gd name="connsiteY28" fmla="*/ 332274 h 383790"/>
                <a:gd name="connsiteX29" fmla="*/ 1236371 w 3134717"/>
                <a:gd name="connsiteY29" fmla="*/ 316820 h 383790"/>
                <a:gd name="connsiteX30" fmla="*/ 1099855 w 3134717"/>
                <a:gd name="connsiteY30" fmla="*/ 306517 h 383790"/>
                <a:gd name="connsiteX31" fmla="*/ 888642 w 3134717"/>
                <a:gd name="connsiteY31" fmla="*/ 291062 h 383790"/>
                <a:gd name="connsiteX32" fmla="*/ 677428 w 3134717"/>
                <a:gd name="connsiteY32" fmla="*/ 270456 h 383790"/>
                <a:gd name="connsiteX33" fmla="*/ 507427 w 3134717"/>
                <a:gd name="connsiteY33" fmla="*/ 252425 h 383790"/>
                <a:gd name="connsiteX34" fmla="*/ 425002 w 3134717"/>
                <a:gd name="connsiteY34" fmla="*/ 242122 h 383790"/>
                <a:gd name="connsiteX35" fmla="*/ 293638 w 3134717"/>
                <a:gd name="connsiteY35" fmla="*/ 242122 h 383790"/>
                <a:gd name="connsiteX36" fmla="*/ 236971 w 3134717"/>
                <a:gd name="connsiteY36" fmla="*/ 244698 h 383790"/>
                <a:gd name="connsiteX37" fmla="*/ 180304 w 3134717"/>
                <a:gd name="connsiteY37" fmla="*/ 239547 h 383790"/>
                <a:gd name="connsiteX38" fmla="*/ 126213 w 3134717"/>
                <a:gd name="connsiteY38" fmla="*/ 224092 h 383790"/>
                <a:gd name="connsiteX39" fmla="*/ 69546 w 3134717"/>
                <a:gd name="connsiteY39" fmla="*/ 200910 h 383790"/>
                <a:gd name="connsiteX40" fmla="*/ 25757 w 3134717"/>
                <a:gd name="connsiteY40" fmla="*/ 180304 h 383790"/>
                <a:gd name="connsiteX41" fmla="*/ 7727 w 3134717"/>
                <a:gd name="connsiteY41" fmla="*/ 164849 h 383790"/>
                <a:gd name="connsiteX42" fmla="*/ 0 w 3134717"/>
                <a:gd name="connsiteY42" fmla="*/ 149394 h 383790"/>
                <a:gd name="connsiteX43" fmla="*/ 0 w 3134717"/>
                <a:gd name="connsiteY43" fmla="*/ 141667 h 383790"/>
                <a:gd name="connsiteX44" fmla="*/ 7727 w 3134717"/>
                <a:gd name="connsiteY44" fmla="*/ 123637 h 383790"/>
                <a:gd name="connsiteX45" fmla="*/ 23182 w 3134717"/>
                <a:gd name="connsiteY45" fmla="*/ 108182 h 383790"/>
                <a:gd name="connsiteX46" fmla="*/ 46364 w 3134717"/>
                <a:gd name="connsiteY46" fmla="*/ 95303 h 383790"/>
                <a:gd name="connsiteX47" fmla="*/ 87576 w 3134717"/>
                <a:gd name="connsiteY47" fmla="*/ 74697 h 383790"/>
                <a:gd name="connsiteX48" fmla="*/ 154546 w 3134717"/>
                <a:gd name="connsiteY48" fmla="*/ 48939 h 383790"/>
                <a:gd name="connsiteX49" fmla="*/ 236971 w 3134717"/>
                <a:gd name="connsiteY49" fmla="*/ 25757 h 383790"/>
                <a:gd name="connsiteX50" fmla="*/ 311668 w 3134717"/>
                <a:gd name="connsiteY50" fmla="*/ 10303 h 383790"/>
                <a:gd name="connsiteX51" fmla="*/ 386366 w 3134717"/>
                <a:gd name="connsiteY51" fmla="*/ 2575 h 383790"/>
                <a:gd name="connsiteX52" fmla="*/ 448184 w 3134717"/>
                <a:gd name="connsiteY52" fmla="*/ 0 h 383790"/>
                <a:gd name="connsiteX53" fmla="*/ 502276 w 3134717"/>
                <a:gd name="connsiteY53" fmla="*/ 12878 h 383790"/>
                <a:gd name="connsiteX54" fmla="*/ 605307 w 3134717"/>
                <a:gd name="connsiteY54" fmla="*/ 38636 h 383790"/>
                <a:gd name="connsiteX55" fmla="*/ 708338 w 3134717"/>
                <a:gd name="connsiteY55" fmla="*/ 61818 h 383790"/>
                <a:gd name="connsiteX56" fmla="*/ 803641 w 3134717"/>
                <a:gd name="connsiteY56" fmla="*/ 74697 h 383790"/>
                <a:gd name="connsiteX57" fmla="*/ 950460 w 3134717"/>
                <a:gd name="connsiteY57" fmla="*/ 92727 h 383790"/>
                <a:gd name="connsiteX58" fmla="*/ 1231220 w 3134717"/>
                <a:gd name="connsiteY58" fmla="*/ 118485 h 383790"/>
                <a:gd name="connsiteX59" fmla="*/ 1439858 w 3134717"/>
                <a:gd name="connsiteY59" fmla="*/ 136516 h 383790"/>
                <a:gd name="connsiteX60" fmla="*/ 1738648 w 3134717"/>
                <a:gd name="connsiteY60" fmla="*/ 157122 h 3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34717" h="383790">
                  <a:moveTo>
                    <a:pt x="1738648" y="157122"/>
                  </a:moveTo>
                  <a:lnTo>
                    <a:pt x="1877739" y="167425"/>
                  </a:lnTo>
                  <a:lnTo>
                    <a:pt x="2063195" y="175152"/>
                  </a:lnTo>
                  <a:lnTo>
                    <a:pt x="2261530" y="180304"/>
                  </a:lnTo>
                  <a:lnTo>
                    <a:pt x="2426379" y="177728"/>
                  </a:lnTo>
                  <a:lnTo>
                    <a:pt x="2565471" y="172576"/>
                  </a:lnTo>
                  <a:lnTo>
                    <a:pt x="2658199" y="167425"/>
                  </a:lnTo>
                  <a:lnTo>
                    <a:pt x="2730321" y="159698"/>
                  </a:lnTo>
                  <a:lnTo>
                    <a:pt x="2799867" y="149394"/>
                  </a:lnTo>
                  <a:lnTo>
                    <a:pt x="2846231" y="139091"/>
                  </a:lnTo>
                  <a:lnTo>
                    <a:pt x="2905473" y="121061"/>
                  </a:lnTo>
                  <a:lnTo>
                    <a:pt x="2931231" y="108182"/>
                  </a:lnTo>
                  <a:lnTo>
                    <a:pt x="2959565" y="87576"/>
                  </a:lnTo>
                  <a:lnTo>
                    <a:pt x="3018808" y="20606"/>
                  </a:lnTo>
                  <a:lnTo>
                    <a:pt x="3134717" y="110758"/>
                  </a:lnTo>
                  <a:lnTo>
                    <a:pt x="3070323" y="195758"/>
                  </a:lnTo>
                  <a:lnTo>
                    <a:pt x="3008504" y="265304"/>
                  </a:lnTo>
                  <a:lnTo>
                    <a:pt x="2946686" y="340002"/>
                  </a:lnTo>
                  <a:lnTo>
                    <a:pt x="2926080" y="360608"/>
                  </a:lnTo>
                  <a:lnTo>
                    <a:pt x="2820473" y="383790"/>
                  </a:lnTo>
                  <a:lnTo>
                    <a:pt x="2681381" y="376063"/>
                  </a:lnTo>
                  <a:lnTo>
                    <a:pt x="2501077" y="368335"/>
                  </a:lnTo>
                  <a:lnTo>
                    <a:pt x="2320773" y="363184"/>
                  </a:lnTo>
                  <a:lnTo>
                    <a:pt x="2191984" y="355456"/>
                  </a:lnTo>
                  <a:lnTo>
                    <a:pt x="2083801" y="358032"/>
                  </a:lnTo>
                  <a:lnTo>
                    <a:pt x="1942134" y="355456"/>
                  </a:lnTo>
                  <a:lnTo>
                    <a:pt x="1728344" y="347729"/>
                  </a:lnTo>
                  <a:lnTo>
                    <a:pt x="1548040" y="340002"/>
                  </a:lnTo>
                  <a:lnTo>
                    <a:pt x="1326524" y="332274"/>
                  </a:lnTo>
                  <a:lnTo>
                    <a:pt x="1236371" y="316820"/>
                  </a:lnTo>
                  <a:lnTo>
                    <a:pt x="1099855" y="306517"/>
                  </a:lnTo>
                  <a:lnTo>
                    <a:pt x="888642" y="291062"/>
                  </a:lnTo>
                  <a:lnTo>
                    <a:pt x="677428" y="270456"/>
                  </a:lnTo>
                  <a:lnTo>
                    <a:pt x="507427" y="252425"/>
                  </a:lnTo>
                  <a:lnTo>
                    <a:pt x="425002" y="242122"/>
                  </a:lnTo>
                  <a:lnTo>
                    <a:pt x="293638" y="242122"/>
                  </a:lnTo>
                  <a:lnTo>
                    <a:pt x="236971" y="244698"/>
                  </a:lnTo>
                  <a:lnTo>
                    <a:pt x="180304" y="239547"/>
                  </a:lnTo>
                  <a:lnTo>
                    <a:pt x="126213" y="224092"/>
                  </a:lnTo>
                  <a:lnTo>
                    <a:pt x="69546" y="200910"/>
                  </a:lnTo>
                  <a:lnTo>
                    <a:pt x="25757" y="180304"/>
                  </a:lnTo>
                  <a:lnTo>
                    <a:pt x="7727" y="164849"/>
                  </a:lnTo>
                  <a:lnTo>
                    <a:pt x="0" y="149394"/>
                  </a:lnTo>
                  <a:lnTo>
                    <a:pt x="0" y="141667"/>
                  </a:lnTo>
                  <a:lnTo>
                    <a:pt x="7727" y="123637"/>
                  </a:lnTo>
                  <a:lnTo>
                    <a:pt x="23182" y="108182"/>
                  </a:lnTo>
                  <a:lnTo>
                    <a:pt x="46364" y="95303"/>
                  </a:lnTo>
                  <a:lnTo>
                    <a:pt x="87576" y="74697"/>
                  </a:lnTo>
                  <a:lnTo>
                    <a:pt x="154546" y="48939"/>
                  </a:lnTo>
                  <a:lnTo>
                    <a:pt x="236971" y="25757"/>
                  </a:lnTo>
                  <a:lnTo>
                    <a:pt x="311668" y="10303"/>
                  </a:lnTo>
                  <a:lnTo>
                    <a:pt x="386366" y="2575"/>
                  </a:lnTo>
                  <a:lnTo>
                    <a:pt x="448184" y="0"/>
                  </a:lnTo>
                  <a:lnTo>
                    <a:pt x="502276" y="12878"/>
                  </a:lnTo>
                  <a:lnTo>
                    <a:pt x="605307" y="38636"/>
                  </a:lnTo>
                  <a:lnTo>
                    <a:pt x="708338" y="61818"/>
                  </a:lnTo>
                  <a:lnTo>
                    <a:pt x="803641" y="74697"/>
                  </a:lnTo>
                  <a:lnTo>
                    <a:pt x="950460" y="92727"/>
                  </a:lnTo>
                  <a:lnTo>
                    <a:pt x="1231220" y="118485"/>
                  </a:lnTo>
                  <a:lnTo>
                    <a:pt x="1439858" y="136516"/>
                  </a:lnTo>
                  <a:lnTo>
                    <a:pt x="1738648" y="15712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9">
              <a:extLst>
                <a:ext uri="{FF2B5EF4-FFF2-40B4-BE49-F238E27FC236}">
                  <a16:creationId xmlns:a16="http://schemas.microsoft.com/office/drawing/2014/main" id="{FC2AA136-207F-4E95-AD6B-D78CDD637249}"/>
                </a:ext>
              </a:extLst>
            </p:cNvPr>
            <p:cNvSpPr/>
            <p:nvPr/>
          </p:nvSpPr>
          <p:spPr>
            <a:xfrm>
              <a:off x="6105525" y="2103438"/>
              <a:ext cx="752475" cy="1079500"/>
            </a:xfrm>
            <a:custGeom>
              <a:avLst/>
              <a:gdLst>
                <a:gd name="connsiteX0" fmla="*/ 285750 w 752475"/>
                <a:gd name="connsiteY0" fmla="*/ 531019 h 1081087"/>
                <a:gd name="connsiteX1" fmla="*/ 321469 w 752475"/>
                <a:gd name="connsiteY1" fmla="*/ 450056 h 1081087"/>
                <a:gd name="connsiteX2" fmla="*/ 347663 w 752475"/>
                <a:gd name="connsiteY2" fmla="*/ 383381 h 1081087"/>
                <a:gd name="connsiteX3" fmla="*/ 366713 w 752475"/>
                <a:gd name="connsiteY3" fmla="*/ 328612 h 1081087"/>
                <a:gd name="connsiteX4" fmla="*/ 376238 w 752475"/>
                <a:gd name="connsiteY4" fmla="*/ 302419 h 1081087"/>
                <a:gd name="connsiteX5" fmla="*/ 378619 w 752475"/>
                <a:gd name="connsiteY5" fmla="*/ 288131 h 1081087"/>
                <a:gd name="connsiteX6" fmla="*/ 381000 w 752475"/>
                <a:gd name="connsiteY6" fmla="*/ 261937 h 1081087"/>
                <a:gd name="connsiteX7" fmla="*/ 381000 w 752475"/>
                <a:gd name="connsiteY7" fmla="*/ 233362 h 1081087"/>
                <a:gd name="connsiteX8" fmla="*/ 376238 w 752475"/>
                <a:gd name="connsiteY8" fmla="*/ 207169 h 1081087"/>
                <a:gd name="connsiteX9" fmla="*/ 371475 w 752475"/>
                <a:gd name="connsiteY9" fmla="*/ 183356 h 1081087"/>
                <a:gd name="connsiteX10" fmla="*/ 357188 w 752475"/>
                <a:gd name="connsiteY10" fmla="*/ 152400 h 1081087"/>
                <a:gd name="connsiteX11" fmla="*/ 340519 w 752475"/>
                <a:gd name="connsiteY11" fmla="*/ 126206 h 1081087"/>
                <a:gd name="connsiteX12" fmla="*/ 328613 w 752475"/>
                <a:gd name="connsiteY12" fmla="*/ 109537 h 1081087"/>
                <a:gd name="connsiteX13" fmla="*/ 311944 w 752475"/>
                <a:gd name="connsiteY13" fmla="*/ 92869 h 1081087"/>
                <a:gd name="connsiteX14" fmla="*/ 285750 w 752475"/>
                <a:gd name="connsiteY14" fmla="*/ 69056 h 1081087"/>
                <a:gd name="connsiteX15" fmla="*/ 264319 w 752475"/>
                <a:gd name="connsiteY15" fmla="*/ 47625 h 1081087"/>
                <a:gd name="connsiteX16" fmla="*/ 252413 w 752475"/>
                <a:gd name="connsiteY16" fmla="*/ 28575 h 1081087"/>
                <a:gd name="connsiteX17" fmla="*/ 247650 w 752475"/>
                <a:gd name="connsiteY17" fmla="*/ 16669 h 1081087"/>
                <a:gd name="connsiteX18" fmla="*/ 250031 w 752475"/>
                <a:gd name="connsiteY18" fmla="*/ 7144 h 1081087"/>
                <a:gd name="connsiteX19" fmla="*/ 264319 w 752475"/>
                <a:gd name="connsiteY19" fmla="*/ 0 h 1081087"/>
                <a:gd name="connsiteX20" fmla="*/ 307181 w 752475"/>
                <a:gd name="connsiteY20" fmla="*/ 4762 h 1081087"/>
                <a:gd name="connsiteX21" fmla="*/ 407194 w 752475"/>
                <a:gd name="connsiteY21" fmla="*/ 30956 h 1081087"/>
                <a:gd name="connsiteX22" fmla="*/ 483394 w 752475"/>
                <a:gd name="connsiteY22" fmla="*/ 57150 h 1081087"/>
                <a:gd name="connsiteX23" fmla="*/ 557213 w 752475"/>
                <a:gd name="connsiteY23" fmla="*/ 88106 h 1081087"/>
                <a:gd name="connsiteX24" fmla="*/ 609600 w 752475"/>
                <a:gd name="connsiteY24" fmla="*/ 119062 h 1081087"/>
                <a:gd name="connsiteX25" fmla="*/ 647700 w 752475"/>
                <a:gd name="connsiteY25" fmla="*/ 145256 h 1081087"/>
                <a:gd name="connsiteX26" fmla="*/ 681038 w 752475"/>
                <a:gd name="connsiteY26" fmla="*/ 171450 h 1081087"/>
                <a:gd name="connsiteX27" fmla="*/ 719138 w 752475"/>
                <a:gd name="connsiteY27" fmla="*/ 207169 h 1081087"/>
                <a:gd name="connsiteX28" fmla="*/ 740569 w 752475"/>
                <a:gd name="connsiteY28" fmla="*/ 235744 h 1081087"/>
                <a:gd name="connsiteX29" fmla="*/ 752475 w 752475"/>
                <a:gd name="connsiteY29" fmla="*/ 259556 h 1081087"/>
                <a:gd name="connsiteX30" fmla="*/ 752475 w 752475"/>
                <a:gd name="connsiteY30" fmla="*/ 280987 h 1081087"/>
                <a:gd name="connsiteX31" fmla="*/ 750094 w 752475"/>
                <a:gd name="connsiteY31" fmla="*/ 297656 h 1081087"/>
                <a:gd name="connsiteX32" fmla="*/ 738188 w 752475"/>
                <a:gd name="connsiteY32" fmla="*/ 316706 h 1081087"/>
                <a:gd name="connsiteX33" fmla="*/ 719138 w 752475"/>
                <a:gd name="connsiteY33" fmla="*/ 326231 h 1081087"/>
                <a:gd name="connsiteX34" fmla="*/ 681038 w 752475"/>
                <a:gd name="connsiteY34" fmla="*/ 342900 h 1081087"/>
                <a:gd name="connsiteX35" fmla="*/ 633413 w 752475"/>
                <a:gd name="connsiteY35" fmla="*/ 364331 h 1081087"/>
                <a:gd name="connsiteX36" fmla="*/ 592931 w 752475"/>
                <a:gd name="connsiteY36" fmla="*/ 390525 h 1081087"/>
                <a:gd name="connsiteX37" fmla="*/ 569119 w 752475"/>
                <a:gd name="connsiteY37" fmla="*/ 416719 h 1081087"/>
                <a:gd name="connsiteX38" fmla="*/ 523875 w 752475"/>
                <a:gd name="connsiteY38" fmla="*/ 490537 h 1081087"/>
                <a:gd name="connsiteX39" fmla="*/ 452438 w 752475"/>
                <a:gd name="connsiteY39" fmla="*/ 592931 h 1081087"/>
                <a:gd name="connsiteX40" fmla="*/ 321469 w 752475"/>
                <a:gd name="connsiteY40" fmla="*/ 773906 h 1081087"/>
                <a:gd name="connsiteX41" fmla="*/ 250031 w 752475"/>
                <a:gd name="connsiteY41" fmla="*/ 871537 h 1081087"/>
                <a:gd name="connsiteX42" fmla="*/ 97631 w 752475"/>
                <a:gd name="connsiteY42" fmla="*/ 1069181 h 1081087"/>
                <a:gd name="connsiteX43" fmla="*/ 0 w 752475"/>
                <a:gd name="connsiteY43" fmla="*/ 1081087 h 1081087"/>
                <a:gd name="connsiteX44" fmla="*/ 42863 w 752475"/>
                <a:gd name="connsiteY44" fmla="*/ 988219 h 1081087"/>
                <a:gd name="connsiteX45" fmla="*/ 100013 w 752475"/>
                <a:gd name="connsiteY45" fmla="*/ 890587 h 1081087"/>
                <a:gd name="connsiteX46" fmla="*/ 159544 w 752475"/>
                <a:gd name="connsiteY46" fmla="*/ 785812 h 1081087"/>
                <a:gd name="connsiteX47" fmla="*/ 221456 w 752475"/>
                <a:gd name="connsiteY47" fmla="*/ 671512 h 1081087"/>
                <a:gd name="connsiteX48" fmla="*/ 285750 w 752475"/>
                <a:gd name="connsiteY48" fmla="*/ 53101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52475" h="1081087">
                  <a:moveTo>
                    <a:pt x="285750" y="531019"/>
                  </a:moveTo>
                  <a:lnTo>
                    <a:pt x="321469" y="450056"/>
                  </a:lnTo>
                  <a:lnTo>
                    <a:pt x="347663" y="383381"/>
                  </a:lnTo>
                  <a:lnTo>
                    <a:pt x="366713" y="328612"/>
                  </a:lnTo>
                  <a:lnTo>
                    <a:pt x="376238" y="302419"/>
                  </a:lnTo>
                  <a:lnTo>
                    <a:pt x="378619" y="288131"/>
                  </a:lnTo>
                  <a:lnTo>
                    <a:pt x="381000" y="261937"/>
                  </a:lnTo>
                  <a:lnTo>
                    <a:pt x="381000" y="233362"/>
                  </a:lnTo>
                  <a:lnTo>
                    <a:pt x="376238" y="207169"/>
                  </a:lnTo>
                  <a:lnTo>
                    <a:pt x="371475" y="183356"/>
                  </a:lnTo>
                  <a:lnTo>
                    <a:pt x="357188" y="152400"/>
                  </a:lnTo>
                  <a:lnTo>
                    <a:pt x="340519" y="126206"/>
                  </a:lnTo>
                  <a:lnTo>
                    <a:pt x="328613" y="109537"/>
                  </a:lnTo>
                  <a:lnTo>
                    <a:pt x="311944" y="92869"/>
                  </a:lnTo>
                  <a:lnTo>
                    <a:pt x="285750" y="69056"/>
                  </a:lnTo>
                  <a:lnTo>
                    <a:pt x="264319" y="47625"/>
                  </a:lnTo>
                  <a:lnTo>
                    <a:pt x="252413" y="28575"/>
                  </a:lnTo>
                  <a:lnTo>
                    <a:pt x="247650" y="16669"/>
                  </a:lnTo>
                  <a:lnTo>
                    <a:pt x="250031" y="7144"/>
                  </a:lnTo>
                  <a:lnTo>
                    <a:pt x="264319" y="0"/>
                  </a:lnTo>
                  <a:lnTo>
                    <a:pt x="307181" y="4762"/>
                  </a:lnTo>
                  <a:lnTo>
                    <a:pt x="407194" y="30956"/>
                  </a:lnTo>
                  <a:lnTo>
                    <a:pt x="483394" y="57150"/>
                  </a:lnTo>
                  <a:lnTo>
                    <a:pt x="557213" y="88106"/>
                  </a:lnTo>
                  <a:lnTo>
                    <a:pt x="609600" y="119062"/>
                  </a:lnTo>
                  <a:lnTo>
                    <a:pt x="647700" y="145256"/>
                  </a:lnTo>
                  <a:lnTo>
                    <a:pt x="681038" y="171450"/>
                  </a:lnTo>
                  <a:lnTo>
                    <a:pt x="719138" y="207169"/>
                  </a:lnTo>
                  <a:lnTo>
                    <a:pt x="740569" y="235744"/>
                  </a:lnTo>
                  <a:lnTo>
                    <a:pt x="752475" y="259556"/>
                  </a:lnTo>
                  <a:lnTo>
                    <a:pt x="752475" y="280987"/>
                  </a:lnTo>
                  <a:lnTo>
                    <a:pt x="750094" y="297656"/>
                  </a:lnTo>
                  <a:lnTo>
                    <a:pt x="738188" y="316706"/>
                  </a:lnTo>
                  <a:lnTo>
                    <a:pt x="719138" y="326231"/>
                  </a:lnTo>
                  <a:lnTo>
                    <a:pt x="681038" y="342900"/>
                  </a:lnTo>
                  <a:lnTo>
                    <a:pt x="633413" y="364331"/>
                  </a:lnTo>
                  <a:lnTo>
                    <a:pt x="592931" y="390525"/>
                  </a:lnTo>
                  <a:lnTo>
                    <a:pt x="569119" y="416719"/>
                  </a:lnTo>
                  <a:lnTo>
                    <a:pt x="523875" y="490537"/>
                  </a:lnTo>
                  <a:lnTo>
                    <a:pt x="452438" y="592931"/>
                  </a:lnTo>
                  <a:lnTo>
                    <a:pt x="321469" y="773906"/>
                  </a:lnTo>
                  <a:lnTo>
                    <a:pt x="250031" y="871537"/>
                  </a:lnTo>
                  <a:lnTo>
                    <a:pt x="97631" y="1069181"/>
                  </a:lnTo>
                  <a:lnTo>
                    <a:pt x="0" y="1081087"/>
                  </a:lnTo>
                  <a:lnTo>
                    <a:pt x="42863" y="988219"/>
                  </a:lnTo>
                  <a:lnTo>
                    <a:pt x="100013" y="890587"/>
                  </a:lnTo>
                  <a:lnTo>
                    <a:pt x="159544" y="785812"/>
                  </a:lnTo>
                  <a:lnTo>
                    <a:pt x="221456" y="671512"/>
                  </a:lnTo>
                  <a:lnTo>
                    <a:pt x="285750" y="531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0">
              <a:extLst>
                <a:ext uri="{FF2B5EF4-FFF2-40B4-BE49-F238E27FC236}">
                  <a16:creationId xmlns:a16="http://schemas.microsoft.com/office/drawing/2014/main" id="{5AC277C1-51ED-4C89-B0DA-57D3585BC61F}"/>
                </a:ext>
              </a:extLst>
            </p:cNvPr>
            <p:cNvSpPr/>
            <p:nvPr/>
          </p:nvSpPr>
          <p:spPr>
            <a:xfrm>
              <a:off x="5557838" y="2928938"/>
              <a:ext cx="1651000" cy="371475"/>
            </a:xfrm>
            <a:custGeom>
              <a:avLst/>
              <a:gdLst>
                <a:gd name="connsiteX0" fmla="*/ 1407318 w 1650206"/>
                <a:gd name="connsiteY0" fmla="*/ 214312 h 371475"/>
                <a:gd name="connsiteX1" fmla="*/ 1262062 w 1650206"/>
                <a:gd name="connsiteY1" fmla="*/ 238125 h 371475"/>
                <a:gd name="connsiteX2" fmla="*/ 1147762 w 1650206"/>
                <a:gd name="connsiteY2" fmla="*/ 257175 h 371475"/>
                <a:gd name="connsiteX3" fmla="*/ 1021556 w 1650206"/>
                <a:gd name="connsiteY3" fmla="*/ 278606 h 371475"/>
                <a:gd name="connsiteX4" fmla="*/ 878681 w 1650206"/>
                <a:gd name="connsiteY4" fmla="*/ 307181 h 371475"/>
                <a:gd name="connsiteX5" fmla="*/ 781050 w 1650206"/>
                <a:gd name="connsiteY5" fmla="*/ 323850 h 371475"/>
                <a:gd name="connsiteX6" fmla="*/ 600075 w 1650206"/>
                <a:gd name="connsiteY6" fmla="*/ 338137 h 371475"/>
                <a:gd name="connsiteX7" fmla="*/ 533400 w 1650206"/>
                <a:gd name="connsiteY7" fmla="*/ 350043 h 371475"/>
                <a:gd name="connsiteX8" fmla="*/ 469106 w 1650206"/>
                <a:gd name="connsiteY8" fmla="*/ 359568 h 371475"/>
                <a:gd name="connsiteX9" fmla="*/ 411956 w 1650206"/>
                <a:gd name="connsiteY9" fmla="*/ 364331 h 371475"/>
                <a:gd name="connsiteX10" fmla="*/ 347662 w 1650206"/>
                <a:gd name="connsiteY10" fmla="*/ 369093 h 371475"/>
                <a:gd name="connsiteX11" fmla="*/ 302418 w 1650206"/>
                <a:gd name="connsiteY11" fmla="*/ 371475 h 371475"/>
                <a:gd name="connsiteX12" fmla="*/ 223837 w 1650206"/>
                <a:gd name="connsiteY12" fmla="*/ 369093 h 371475"/>
                <a:gd name="connsiteX13" fmla="*/ 147637 w 1650206"/>
                <a:gd name="connsiteY13" fmla="*/ 366712 h 371475"/>
                <a:gd name="connsiteX14" fmla="*/ 9525 w 1650206"/>
                <a:gd name="connsiteY14" fmla="*/ 357187 h 371475"/>
                <a:gd name="connsiteX15" fmla="*/ 0 w 1650206"/>
                <a:gd name="connsiteY15" fmla="*/ 230981 h 371475"/>
                <a:gd name="connsiteX16" fmla="*/ 169068 w 1650206"/>
                <a:gd name="connsiteY16" fmla="*/ 216693 h 371475"/>
                <a:gd name="connsiteX17" fmla="*/ 330993 w 1650206"/>
                <a:gd name="connsiteY17" fmla="*/ 200025 h 371475"/>
                <a:gd name="connsiteX18" fmla="*/ 519112 w 1650206"/>
                <a:gd name="connsiteY18" fmla="*/ 173831 h 371475"/>
                <a:gd name="connsiteX19" fmla="*/ 611981 w 1650206"/>
                <a:gd name="connsiteY19" fmla="*/ 159543 h 371475"/>
                <a:gd name="connsiteX20" fmla="*/ 690562 w 1650206"/>
                <a:gd name="connsiteY20" fmla="*/ 138112 h 371475"/>
                <a:gd name="connsiteX21" fmla="*/ 821531 w 1650206"/>
                <a:gd name="connsiteY21" fmla="*/ 126206 h 371475"/>
                <a:gd name="connsiteX22" fmla="*/ 938212 w 1650206"/>
                <a:gd name="connsiteY22" fmla="*/ 109537 h 371475"/>
                <a:gd name="connsiteX23" fmla="*/ 1050131 w 1650206"/>
                <a:gd name="connsiteY23" fmla="*/ 88106 h 371475"/>
                <a:gd name="connsiteX24" fmla="*/ 1133475 w 1650206"/>
                <a:gd name="connsiteY24" fmla="*/ 64293 h 371475"/>
                <a:gd name="connsiteX25" fmla="*/ 1185862 w 1650206"/>
                <a:gd name="connsiteY25" fmla="*/ 45243 h 371475"/>
                <a:gd name="connsiteX26" fmla="*/ 1238250 w 1650206"/>
                <a:gd name="connsiteY26" fmla="*/ 19050 h 371475"/>
                <a:gd name="connsiteX27" fmla="*/ 1252537 w 1650206"/>
                <a:gd name="connsiteY27" fmla="*/ 7143 h 371475"/>
                <a:gd name="connsiteX28" fmla="*/ 1269206 w 1650206"/>
                <a:gd name="connsiteY28" fmla="*/ 2381 h 371475"/>
                <a:gd name="connsiteX29" fmla="*/ 1326356 w 1650206"/>
                <a:gd name="connsiteY29" fmla="*/ 0 h 371475"/>
                <a:gd name="connsiteX30" fmla="*/ 1369218 w 1650206"/>
                <a:gd name="connsiteY30" fmla="*/ 2381 h 371475"/>
                <a:gd name="connsiteX31" fmla="*/ 1440656 w 1650206"/>
                <a:gd name="connsiteY31" fmla="*/ 16668 h 371475"/>
                <a:gd name="connsiteX32" fmla="*/ 1516856 w 1650206"/>
                <a:gd name="connsiteY32" fmla="*/ 45243 h 371475"/>
                <a:gd name="connsiteX33" fmla="*/ 1569243 w 1650206"/>
                <a:gd name="connsiteY33" fmla="*/ 66675 h 371475"/>
                <a:gd name="connsiteX34" fmla="*/ 1607343 w 1650206"/>
                <a:gd name="connsiteY34" fmla="*/ 85725 h 371475"/>
                <a:gd name="connsiteX35" fmla="*/ 1631156 w 1650206"/>
                <a:gd name="connsiteY35" fmla="*/ 102393 h 371475"/>
                <a:gd name="connsiteX36" fmla="*/ 1640681 w 1650206"/>
                <a:gd name="connsiteY36" fmla="*/ 111918 h 371475"/>
                <a:gd name="connsiteX37" fmla="*/ 1647825 w 1650206"/>
                <a:gd name="connsiteY37" fmla="*/ 123825 h 371475"/>
                <a:gd name="connsiteX38" fmla="*/ 1650206 w 1650206"/>
                <a:gd name="connsiteY38" fmla="*/ 133350 h 371475"/>
                <a:gd name="connsiteX39" fmla="*/ 1643062 w 1650206"/>
                <a:gd name="connsiteY39" fmla="*/ 147637 h 371475"/>
                <a:gd name="connsiteX40" fmla="*/ 1621631 w 1650206"/>
                <a:gd name="connsiteY40" fmla="*/ 166687 h 371475"/>
                <a:gd name="connsiteX41" fmla="*/ 1593056 w 1650206"/>
                <a:gd name="connsiteY41" fmla="*/ 180975 h 371475"/>
                <a:gd name="connsiteX42" fmla="*/ 1533525 w 1650206"/>
                <a:gd name="connsiteY42" fmla="*/ 195262 h 371475"/>
                <a:gd name="connsiteX43" fmla="*/ 1407318 w 1650206"/>
                <a:gd name="connsiteY43" fmla="*/ 21431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50206" h="371475">
                  <a:moveTo>
                    <a:pt x="1407318" y="214312"/>
                  </a:moveTo>
                  <a:lnTo>
                    <a:pt x="1262062" y="238125"/>
                  </a:lnTo>
                  <a:lnTo>
                    <a:pt x="1147762" y="257175"/>
                  </a:lnTo>
                  <a:lnTo>
                    <a:pt x="1021556" y="278606"/>
                  </a:lnTo>
                  <a:lnTo>
                    <a:pt x="878681" y="307181"/>
                  </a:lnTo>
                  <a:lnTo>
                    <a:pt x="781050" y="323850"/>
                  </a:lnTo>
                  <a:lnTo>
                    <a:pt x="600075" y="338137"/>
                  </a:lnTo>
                  <a:lnTo>
                    <a:pt x="533400" y="350043"/>
                  </a:lnTo>
                  <a:lnTo>
                    <a:pt x="469106" y="359568"/>
                  </a:lnTo>
                  <a:lnTo>
                    <a:pt x="411956" y="364331"/>
                  </a:lnTo>
                  <a:lnTo>
                    <a:pt x="347662" y="369093"/>
                  </a:lnTo>
                  <a:lnTo>
                    <a:pt x="302418" y="371475"/>
                  </a:lnTo>
                  <a:lnTo>
                    <a:pt x="223837" y="369093"/>
                  </a:lnTo>
                  <a:lnTo>
                    <a:pt x="147637" y="366712"/>
                  </a:lnTo>
                  <a:lnTo>
                    <a:pt x="9525" y="357187"/>
                  </a:lnTo>
                  <a:lnTo>
                    <a:pt x="0" y="230981"/>
                  </a:lnTo>
                  <a:lnTo>
                    <a:pt x="169068" y="216693"/>
                  </a:lnTo>
                  <a:lnTo>
                    <a:pt x="330993" y="200025"/>
                  </a:lnTo>
                  <a:lnTo>
                    <a:pt x="519112" y="173831"/>
                  </a:lnTo>
                  <a:lnTo>
                    <a:pt x="611981" y="159543"/>
                  </a:lnTo>
                  <a:lnTo>
                    <a:pt x="690562" y="138112"/>
                  </a:lnTo>
                  <a:lnTo>
                    <a:pt x="821531" y="126206"/>
                  </a:lnTo>
                  <a:lnTo>
                    <a:pt x="938212" y="109537"/>
                  </a:lnTo>
                  <a:lnTo>
                    <a:pt x="1050131" y="88106"/>
                  </a:lnTo>
                  <a:lnTo>
                    <a:pt x="1133475" y="64293"/>
                  </a:lnTo>
                  <a:lnTo>
                    <a:pt x="1185862" y="45243"/>
                  </a:lnTo>
                  <a:lnTo>
                    <a:pt x="1238250" y="19050"/>
                  </a:lnTo>
                  <a:lnTo>
                    <a:pt x="1252537" y="7143"/>
                  </a:lnTo>
                  <a:lnTo>
                    <a:pt x="1269206" y="2381"/>
                  </a:lnTo>
                  <a:lnTo>
                    <a:pt x="1326356" y="0"/>
                  </a:lnTo>
                  <a:lnTo>
                    <a:pt x="1369218" y="2381"/>
                  </a:lnTo>
                  <a:lnTo>
                    <a:pt x="1440656" y="16668"/>
                  </a:lnTo>
                  <a:lnTo>
                    <a:pt x="1516856" y="45243"/>
                  </a:lnTo>
                  <a:lnTo>
                    <a:pt x="1569243" y="66675"/>
                  </a:lnTo>
                  <a:lnTo>
                    <a:pt x="1607343" y="85725"/>
                  </a:lnTo>
                  <a:lnTo>
                    <a:pt x="1631156" y="102393"/>
                  </a:lnTo>
                  <a:lnTo>
                    <a:pt x="1640681" y="111918"/>
                  </a:lnTo>
                  <a:lnTo>
                    <a:pt x="1647825" y="123825"/>
                  </a:lnTo>
                  <a:lnTo>
                    <a:pt x="1650206" y="133350"/>
                  </a:lnTo>
                  <a:lnTo>
                    <a:pt x="1643062" y="147637"/>
                  </a:lnTo>
                  <a:lnTo>
                    <a:pt x="1621631" y="166687"/>
                  </a:lnTo>
                  <a:lnTo>
                    <a:pt x="1593056" y="180975"/>
                  </a:lnTo>
                  <a:lnTo>
                    <a:pt x="1533525" y="195262"/>
                  </a:lnTo>
                  <a:lnTo>
                    <a:pt x="1407318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7">
              <a:extLst>
                <a:ext uri="{FF2B5EF4-FFF2-40B4-BE49-F238E27FC236}">
                  <a16:creationId xmlns:a16="http://schemas.microsoft.com/office/drawing/2014/main" id="{978EED14-8219-4A33-A253-3BC464D0A701}"/>
                </a:ext>
              </a:extLst>
            </p:cNvPr>
            <p:cNvSpPr/>
            <p:nvPr/>
          </p:nvSpPr>
          <p:spPr>
            <a:xfrm rot="16200000">
              <a:off x="5076825" y="4232275"/>
              <a:ext cx="2490786" cy="446088"/>
            </a:xfrm>
            <a:custGeom>
              <a:avLst/>
              <a:gdLst>
                <a:gd name="connsiteX0" fmla="*/ 711994 w 2490788"/>
                <a:gd name="connsiteY0" fmla="*/ 111918 h 445293"/>
                <a:gd name="connsiteX1" fmla="*/ 519113 w 2490788"/>
                <a:gd name="connsiteY1" fmla="*/ 104775 h 445293"/>
                <a:gd name="connsiteX2" fmla="*/ 309563 w 2490788"/>
                <a:gd name="connsiteY2" fmla="*/ 100012 h 445293"/>
                <a:gd name="connsiteX3" fmla="*/ 178594 w 2490788"/>
                <a:gd name="connsiteY3" fmla="*/ 97631 h 445293"/>
                <a:gd name="connsiteX4" fmla="*/ 0 w 2490788"/>
                <a:gd name="connsiteY4" fmla="*/ 90487 h 445293"/>
                <a:gd name="connsiteX5" fmla="*/ 21431 w 2490788"/>
                <a:gd name="connsiteY5" fmla="*/ 319087 h 445293"/>
                <a:gd name="connsiteX6" fmla="*/ 202406 w 2490788"/>
                <a:gd name="connsiteY6" fmla="*/ 316706 h 445293"/>
                <a:gd name="connsiteX7" fmla="*/ 397669 w 2490788"/>
                <a:gd name="connsiteY7" fmla="*/ 316706 h 445293"/>
                <a:gd name="connsiteX8" fmla="*/ 614363 w 2490788"/>
                <a:gd name="connsiteY8" fmla="*/ 316706 h 445293"/>
                <a:gd name="connsiteX9" fmla="*/ 807244 w 2490788"/>
                <a:gd name="connsiteY9" fmla="*/ 314325 h 445293"/>
                <a:gd name="connsiteX10" fmla="*/ 1033463 w 2490788"/>
                <a:gd name="connsiteY10" fmla="*/ 316706 h 445293"/>
                <a:gd name="connsiteX11" fmla="*/ 1190625 w 2490788"/>
                <a:gd name="connsiteY11" fmla="*/ 321468 h 445293"/>
                <a:gd name="connsiteX12" fmla="*/ 1388269 w 2490788"/>
                <a:gd name="connsiteY12" fmla="*/ 328612 h 445293"/>
                <a:gd name="connsiteX13" fmla="*/ 1543050 w 2490788"/>
                <a:gd name="connsiteY13" fmla="*/ 335756 h 445293"/>
                <a:gd name="connsiteX14" fmla="*/ 1669256 w 2490788"/>
                <a:gd name="connsiteY14" fmla="*/ 338137 h 445293"/>
                <a:gd name="connsiteX15" fmla="*/ 1828800 w 2490788"/>
                <a:gd name="connsiteY15" fmla="*/ 359568 h 445293"/>
                <a:gd name="connsiteX16" fmla="*/ 1916906 w 2490788"/>
                <a:gd name="connsiteY16" fmla="*/ 361950 h 445293"/>
                <a:gd name="connsiteX17" fmla="*/ 2019300 w 2490788"/>
                <a:gd name="connsiteY17" fmla="*/ 364331 h 445293"/>
                <a:gd name="connsiteX18" fmla="*/ 2100263 w 2490788"/>
                <a:gd name="connsiteY18" fmla="*/ 371475 h 445293"/>
                <a:gd name="connsiteX19" fmla="*/ 2157413 w 2490788"/>
                <a:gd name="connsiteY19" fmla="*/ 381000 h 445293"/>
                <a:gd name="connsiteX20" fmla="*/ 2171700 w 2490788"/>
                <a:gd name="connsiteY20" fmla="*/ 388143 h 445293"/>
                <a:gd name="connsiteX21" fmla="*/ 2202656 w 2490788"/>
                <a:gd name="connsiteY21" fmla="*/ 409575 h 445293"/>
                <a:gd name="connsiteX22" fmla="*/ 2235994 w 2490788"/>
                <a:gd name="connsiteY22" fmla="*/ 426243 h 445293"/>
                <a:gd name="connsiteX23" fmla="*/ 2259806 w 2490788"/>
                <a:gd name="connsiteY23" fmla="*/ 438150 h 445293"/>
                <a:gd name="connsiteX24" fmla="*/ 2290763 w 2490788"/>
                <a:gd name="connsiteY24" fmla="*/ 445293 h 445293"/>
                <a:gd name="connsiteX25" fmla="*/ 2314575 w 2490788"/>
                <a:gd name="connsiteY25" fmla="*/ 445293 h 445293"/>
                <a:gd name="connsiteX26" fmla="*/ 2328863 w 2490788"/>
                <a:gd name="connsiteY26" fmla="*/ 442912 h 445293"/>
                <a:gd name="connsiteX27" fmla="*/ 2340769 w 2490788"/>
                <a:gd name="connsiteY27" fmla="*/ 435768 h 445293"/>
                <a:gd name="connsiteX28" fmla="*/ 2350294 w 2490788"/>
                <a:gd name="connsiteY28" fmla="*/ 423862 h 445293"/>
                <a:gd name="connsiteX29" fmla="*/ 2362200 w 2490788"/>
                <a:gd name="connsiteY29" fmla="*/ 409575 h 445293"/>
                <a:gd name="connsiteX30" fmla="*/ 2393156 w 2490788"/>
                <a:gd name="connsiteY30" fmla="*/ 376237 h 445293"/>
                <a:gd name="connsiteX31" fmla="*/ 2409825 w 2490788"/>
                <a:gd name="connsiteY31" fmla="*/ 352425 h 445293"/>
                <a:gd name="connsiteX32" fmla="*/ 2436019 w 2490788"/>
                <a:gd name="connsiteY32" fmla="*/ 311943 h 445293"/>
                <a:gd name="connsiteX33" fmla="*/ 2450306 w 2490788"/>
                <a:gd name="connsiteY33" fmla="*/ 280987 h 445293"/>
                <a:gd name="connsiteX34" fmla="*/ 2459831 w 2490788"/>
                <a:gd name="connsiteY34" fmla="*/ 250031 h 445293"/>
                <a:gd name="connsiteX35" fmla="*/ 2490788 w 2490788"/>
                <a:gd name="connsiteY35" fmla="*/ 159543 h 445293"/>
                <a:gd name="connsiteX36" fmla="*/ 2476500 w 2490788"/>
                <a:gd name="connsiteY36" fmla="*/ 0 h 445293"/>
                <a:gd name="connsiteX37" fmla="*/ 2419350 w 2490788"/>
                <a:gd name="connsiteY37" fmla="*/ 59531 h 445293"/>
                <a:gd name="connsiteX38" fmla="*/ 2386013 w 2490788"/>
                <a:gd name="connsiteY38" fmla="*/ 90487 h 445293"/>
                <a:gd name="connsiteX39" fmla="*/ 2352675 w 2490788"/>
                <a:gd name="connsiteY39" fmla="*/ 109537 h 445293"/>
                <a:gd name="connsiteX40" fmla="*/ 2307431 w 2490788"/>
                <a:gd name="connsiteY40" fmla="*/ 128587 h 445293"/>
                <a:gd name="connsiteX41" fmla="*/ 2281238 w 2490788"/>
                <a:gd name="connsiteY41" fmla="*/ 135731 h 445293"/>
                <a:gd name="connsiteX42" fmla="*/ 2221706 w 2490788"/>
                <a:gd name="connsiteY42" fmla="*/ 140493 h 445293"/>
                <a:gd name="connsiteX43" fmla="*/ 2124075 w 2490788"/>
                <a:gd name="connsiteY43" fmla="*/ 147637 h 445293"/>
                <a:gd name="connsiteX44" fmla="*/ 2043113 w 2490788"/>
                <a:gd name="connsiteY44" fmla="*/ 150018 h 445293"/>
                <a:gd name="connsiteX45" fmla="*/ 1957388 w 2490788"/>
                <a:gd name="connsiteY45" fmla="*/ 147637 h 445293"/>
                <a:gd name="connsiteX46" fmla="*/ 1847850 w 2490788"/>
                <a:gd name="connsiteY46" fmla="*/ 138112 h 445293"/>
                <a:gd name="connsiteX47" fmla="*/ 1804988 w 2490788"/>
                <a:gd name="connsiteY47" fmla="*/ 133350 h 445293"/>
                <a:gd name="connsiteX48" fmla="*/ 1657350 w 2490788"/>
                <a:gd name="connsiteY48" fmla="*/ 114300 h 445293"/>
                <a:gd name="connsiteX49" fmla="*/ 1509713 w 2490788"/>
                <a:gd name="connsiteY49" fmla="*/ 116681 h 445293"/>
                <a:gd name="connsiteX50" fmla="*/ 1295400 w 2490788"/>
                <a:gd name="connsiteY50" fmla="*/ 116681 h 445293"/>
                <a:gd name="connsiteX51" fmla="*/ 1135856 w 2490788"/>
                <a:gd name="connsiteY51" fmla="*/ 114300 h 445293"/>
                <a:gd name="connsiteX52" fmla="*/ 976313 w 2490788"/>
                <a:gd name="connsiteY52" fmla="*/ 114300 h 445293"/>
                <a:gd name="connsiteX53" fmla="*/ 711994 w 2490788"/>
                <a:gd name="connsiteY53" fmla="*/ 1119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90788" h="445293">
                  <a:moveTo>
                    <a:pt x="711994" y="111918"/>
                  </a:moveTo>
                  <a:lnTo>
                    <a:pt x="519113" y="104775"/>
                  </a:lnTo>
                  <a:lnTo>
                    <a:pt x="309563" y="100012"/>
                  </a:lnTo>
                  <a:lnTo>
                    <a:pt x="178594" y="97631"/>
                  </a:lnTo>
                  <a:lnTo>
                    <a:pt x="0" y="90487"/>
                  </a:lnTo>
                  <a:lnTo>
                    <a:pt x="21431" y="319087"/>
                  </a:lnTo>
                  <a:lnTo>
                    <a:pt x="202406" y="316706"/>
                  </a:lnTo>
                  <a:lnTo>
                    <a:pt x="397669" y="316706"/>
                  </a:lnTo>
                  <a:lnTo>
                    <a:pt x="614363" y="316706"/>
                  </a:lnTo>
                  <a:lnTo>
                    <a:pt x="807244" y="314325"/>
                  </a:lnTo>
                  <a:lnTo>
                    <a:pt x="1033463" y="316706"/>
                  </a:lnTo>
                  <a:lnTo>
                    <a:pt x="1190625" y="321468"/>
                  </a:lnTo>
                  <a:lnTo>
                    <a:pt x="1388269" y="328612"/>
                  </a:lnTo>
                  <a:lnTo>
                    <a:pt x="1543050" y="335756"/>
                  </a:lnTo>
                  <a:lnTo>
                    <a:pt x="1669256" y="338137"/>
                  </a:lnTo>
                  <a:lnTo>
                    <a:pt x="1828800" y="359568"/>
                  </a:lnTo>
                  <a:lnTo>
                    <a:pt x="1916906" y="361950"/>
                  </a:lnTo>
                  <a:lnTo>
                    <a:pt x="2019300" y="364331"/>
                  </a:lnTo>
                  <a:lnTo>
                    <a:pt x="2100263" y="371475"/>
                  </a:lnTo>
                  <a:lnTo>
                    <a:pt x="2157413" y="381000"/>
                  </a:lnTo>
                  <a:lnTo>
                    <a:pt x="2171700" y="388143"/>
                  </a:lnTo>
                  <a:lnTo>
                    <a:pt x="2202656" y="409575"/>
                  </a:lnTo>
                  <a:lnTo>
                    <a:pt x="2235994" y="426243"/>
                  </a:lnTo>
                  <a:lnTo>
                    <a:pt x="2259806" y="438150"/>
                  </a:lnTo>
                  <a:lnTo>
                    <a:pt x="2290763" y="445293"/>
                  </a:lnTo>
                  <a:lnTo>
                    <a:pt x="2314575" y="445293"/>
                  </a:lnTo>
                  <a:lnTo>
                    <a:pt x="2328863" y="442912"/>
                  </a:lnTo>
                  <a:lnTo>
                    <a:pt x="2340769" y="435768"/>
                  </a:lnTo>
                  <a:lnTo>
                    <a:pt x="2350294" y="423862"/>
                  </a:lnTo>
                  <a:lnTo>
                    <a:pt x="2362200" y="409575"/>
                  </a:lnTo>
                  <a:lnTo>
                    <a:pt x="2393156" y="376237"/>
                  </a:lnTo>
                  <a:lnTo>
                    <a:pt x="2409825" y="352425"/>
                  </a:lnTo>
                  <a:lnTo>
                    <a:pt x="2436019" y="311943"/>
                  </a:lnTo>
                  <a:lnTo>
                    <a:pt x="2450306" y="280987"/>
                  </a:lnTo>
                  <a:lnTo>
                    <a:pt x="2459831" y="250031"/>
                  </a:lnTo>
                  <a:lnTo>
                    <a:pt x="2490788" y="159543"/>
                  </a:lnTo>
                  <a:lnTo>
                    <a:pt x="2476500" y="0"/>
                  </a:lnTo>
                  <a:lnTo>
                    <a:pt x="2419350" y="59531"/>
                  </a:lnTo>
                  <a:lnTo>
                    <a:pt x="2386013" y="90487"/>
                  </a:lnTo>
                  <a:lnTo>
                    <a:pt x="2352675" y="109537"/>
                  </a:lnTo>
                  <a:lnTo>
                    <a:pt x="2307431" y="128587"/>
                  </a:lnTo>
                  <a:lnTo>
                    <a:pt x="2281238" y="135731"/>
                  </a:lnTo>
                  <a:lnTo>
                    <a:pt x="2221706" y="140493"/>
                  </a:lnTo>
                  <a:lnTo>
                    <a:pt x="2124075" y="147637"/>
                  </a:lnTo>
                  <a:lnTo>
                    <a:pt x="2043113" y="150018"/>
                  </a:lnTo>
                  <a:lnTo>
                    <a:pt x="1957388" y="147637"/>
                  </a:lnTo>
                  <a:lnTo>
                    <a:pt x="1847850" y="138112"/>
                  </a:lnTo>
                  <a:lnTo>
                    <a:pt x="1804988" y="133350"/>
                  </a:lnTo>
                  <a:lnTo>
                    <a:pt x="1657350" y="114300"/>
                  </a:lnTo>
                  <a:lnTo>
                    <a:pt x="1509713" y="116681"/>
                  </a:lnTo>
                  <a:lnTo>
                    <a:pt x="1295400" y="116681"/>
                  </a:lnTo>
                  <a:lnTo>
                    <a:pt x="1135856" y="114300"/>
                  </a:lnTo>
                  <a:lnTo>
                    <a:pt x="976313" y="114300"/>
                  </a:lnTo>
                  <a:lnTo>
                    <a:pt x="711994" y="1119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1">
              <a:extLst>
                <a:ext uri="{FF2B5EF4-FFF2-40B4-BE49-F238E27FC236}">
                  <a16:creationId xmlns:a16="http://schemas.microsoft.com/office/drawing/2014/main" id="{BD2FB1DD-EED9-44DC-967E-CF2AD76BA3A4}"/>
                </a:ext>
              </a:extLst>
            </p:cNvPr>
            <p:cNvSpPr/>
            <p:nvPr/>
          </p:nvSpPr>
          <p:spPr>
            <a:xfrm>
              <a:off x="5561013" y="3762376"/>
              <a:ext cx="1535112" cy="315912"/>
            </a:xfrm>
            <a:custGeom>
              <a:avLst/>
              <a:gdLst>
                <a:gd name="connsiteX0" fmla="*/ 1283494 w 1535906"/>
                <a:gd name="connsiteY0" fmla="*/ 235744 h 316706"/>
                <a:gd name="connsiteX1" fmla="*/ 1204912 w 1535906"/>
                <a:gd name="connsiteY1" fmla="*/ 250031 h 316706"/>
                <a:gd name="connsiteX2" fmla="*/ 1121569 w 1535906"/>
                <a:gd name="connsiteY2" fmla="*/ 264319 h 316706"/>
                <a:gd name="connsiteX3" fmla="*/ 1033462 w 1535906"/>
                <a:gd name="connsiteY3" fmla="*/ 273844 h 316706"/>
                <a:gd name="connsiteX4" fmla="*/ 950119 w 1535906"/>
                <a:gd name="connsiteY4" fmla="*/ 283369 h 316706"/>
                <a:gd name="connsiteX5" fmla="*/ 864394 w 1535906"/>
                <a:gd name="connsiteY5" fmla="*/ 292894 h 316706"/>
                <a:gd name="connsiteX6" fmla="*/ 661987 w 1535906"/>
                <a:gd name="connsiteY6" fmla="*/ 309563 h 316706"/>
                <a:gd name="connsiteX7" fmla="*/ 578644 w 1535906"/>
                <a:gd name="connsiteY7" fmla="*/ 314325 h 316706"/>
                <a:gd name="connsiteX8" fmla="*/ 485775 w 1535906"/>
                <a:gd name="connsiteY8" fmla="*/ 316706 h 316706"/>
                <a:gd name="connsiteX9" fmla="*/ 421481 w 1535906"/>
                <a:gd name="connsiteY9" fmla="*/ 316706 h 316706"/>
                <a:gd name="connsiteX10" fmla="*/ 357187 w 1535906"/>
                <a:gd name="connsiteY10" fmla="*/ 314325 h 316706"/>
                <a:gd name="connsiteX11" fmla="*/ 297656 w 1535906"/>
                <a:gd name="connsiteY11" fmla="*/ 311944 h 316706"/>
                <a:gd name="connsiteX12" fmla="*/ 242887 w 1535906"/>
                <a:gd name="connsiteY12" fmla="*/ 307181 h 316706"/>
                <a:gd name="connsiteX13" fmla="*/ 176212 w 1535906"/>
                <a:gd name="connsiteY13" fmla="*/ 297656 h 316706"/>
                <a:gd name="connsiteX14" fmla="*/ 123825 w 1535906"/>
                <a:gd name="connsiteY14" fmla="*/ 285750 h 316706"/>
                <a:gd name="connsiteX15" fmla="*/ 64294 w 1535906"/>
                <a:gd name="connsiteY15" fmla="*/ 269081 h 316706"/>
                <a:gd name="connsiteX16" fmla="*/ 0 w 1535906"/>
                <a:gd name="connsiteY16" fmla="*/ 247650 h 316706"/>
                <a:gd name="connsiteX17" fmla="*/ 4762 w 1535906"/>
                <a:gd name="connsiteY17" fmla="*/ 102394 h 316706"/>
                <a:gd name="connsiteX18" fmla="*/ 107156 w 1535906"/>
                <a:gd name="connsiteY18" fmla="*/ 116681 h 316706"/>
                <a:gd name="connsiteX19" fmla="*/ 190500 w 1535906"/>
                <a:gd name="connsiteY19" fmla="*/ 123825 h 316706"/>
                <a:gd name="connsiteX20" fmla="*/ 290512 w 1535906"/>
                <a:gd name="connsiteY20" fmla="*/ 128588 h 316706"/>
                <a:gd name="connsiteX21" fmla="*/ 376237 w 1535906"/>
                <a:gd name="connsiteY21" fmla="*/ 130969 h 316706"/>
                <a:gd name="connsiteX22" fmla="*/ 471487 w 1535906"/>
                <a:gd name="connsiteY22" fmla="*/ 130969 h 316706"/>
                <a:gd name="connsiteX23" fmla="*/ 581025 w 1535906"/>
                <a:gd name="connsiteY23" fmla="*/ 121444 h 316706"/>
                <a:gd name="connsiteX24" fmla="*/ 692944 w 1535906"/>
                <a:gd name="connsiteY24" fmla="*/ 104775 h 316706"/>
                <a:gd name="connsiteX25" fmla="*/ 890587 w 1535906"/>
                <a:gd name="connsiteY25" fmla="*/ 85725 h 316706"/>
                <a:gd name="connsiteX26" fmla="*/ 973931 w 1535906"/>
                <a:gd name="connsiteY26" fmla="*/ 83344 h 316706"/>
                <a:gd name="connsiteX27" fmla="*/ 1026319 w 1535906"/>
                <a:gd name="connsiteY27" fmla="*/ 78581 h 316706"/>
                <a:gd name="connsiteX28" fmla="*/ 1083469 w 1535906"/>
                <a:gd name="connsiteY28" fmla="*/ 66675 h 316706"/>
                <a:gd name="connsiteX29" fmla="*/ 1145381 w 1535906"/>
                <a:gd name="connsiteY29" fmla="*/ 47625 h 316706"/>
                <a:gd name="connsiteX30" fmla="*/ 1207294 w 1535906"/>
                <a:gd name="connsiteY30" fmla="*/ 21431 h 316706"/>
                <a:gd name="connsiteX31" fmla="*/ 1252537 w 1535906"/>
                <a:gd name="connsiteY31" fmla="*/ 0 h 316706"/>
                <a:gd name="connsiteX32" fmla="*/ 1273969 w 1535906"/>
                <a:gd name="connsiteY32" fmla="*/ 2381 h 316706"/>
                <a:gd name="connsiteX33" fmla="*/ 1340644 w 1535906"/>
                <a:gd name="connsiteY33" fmla="*/ 19050 h 316706"/>
                <a:gd name="connsiteX34" fmla="*/ 1416844 w 1535906"/>
                <a:gd name="connsiteY34" fmla="*/ 45244 h 316706"/>
                <a:gd name="connsiteX35" fmla="*/ 1469231 w 1535906"/>
                <a:gd name="connsiteY35" fmla="*/ 69056 h 316706"/>
                <a:gd name="connsiteX36" fmla="*/ 1504950 w 1535906"/>
                <a:gd name="connsiteY36" fmla="*/ 88106 h 316706"/>
                <a:gd name="connsiteX37" fmla="*/ 1519237 w 1535906"/>
                <a:gd name="connsiteY37" fmla="*/ 97631 h 316706"/>
                <a:gd name="connsiteX38" fmla="*/ 1535906 w 1535906"/>
                <a:gd name="connsiteY38" fmla="*/ 121444 h 316706"/>
                <a:gd name="connsiteX39" fmla="*/ 1533525 w 1535906"/>
                <a:gd name="connsiteY39" fmla="*/ 138113 h 316706"/>
                <a:gd name="connsiteX40" fmla="*/ 1526381 w 1535906"/>
                <a:gd name="connsiteY40" fmla="*/ 154781 h 316706"/>
                <a:gd name="connsiteX41" fmla="*/ 1507331 w 1535906"/>
                <a:gd name="connsiteY41" fmla="*/ 169069 h 316706"/>
                <a:gd name="connsiteX42" fmla="*/ 1471612 w 1535906"/>
                <a:gd name="connsiteY42" fmla="*/ 188119 h 316706"/>
                <a:gd name="connsiteX43" fmla="*/ 1412081 w 1535906"/>
                <a:gd name="connsiteY43" fmla="*/ 204788 h 316706"/>
                <a:gd name="connsiteX44" fmla="*/ 1283494 w 1535906"/>
                <a:gd name="connsiteY44" fmla="*/ 235744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5906" h="316706">
                  <a:moveTo>
                    <a:pt x="1283494" y="235744"/>
                  </a:moveTo>
                  <a:lnTo>
                    <a:pt x="1204912" y="250031"/>
                  </a:lnTo>
                  <a:lnTo>
                    <a:pt x="1121569" y="264319"/>
                  </a:lnTo>
                  <a:lnTo>
                    <a:pt x="1033462" y="273844"/>
                  </a:lnTo>
                  <a:lnTo>
                    <a:pt x="950119" y="283369"/>
                  </a:lnTo>
                  <a:lnTo>
                    <a:pt x="864394" y="292894"/>
                  </a:lnTo>
                  <a:lnTo>
                    <a:pt x="661987" y="309563"/>
                  </a:lnTo>
                  <a:lnTo>
                    <a:pt x="578644" y="314325"/>
                  </a:lnTo>
                  <a:lnTo>
                    <a:pt x="485775" y="316706"/>
                  </a:lnTo>
                  <a:lnTo>
                    <a:pt x="421481" y="316706"/>
                  </a:lnTo>
                  <a:lnTo>
                    <a:pt x="357187" y="314325"/>
                  </a:lnTo>
                  <a:lnTo>
                    <a:pt x="297656" y="311944"/>
                  </a:lnTo>
                  <a:lnTo>
                    <a:pt x="242887" y="307181"/>
                  </a:lnTo>
                  <a:lnTo>
                    <a:pt x="176212" y="297656"/>
                  </a:lnTo>
                  <a:lnTo>
                    <a:pt x="123825" y="285750"/>
                  </a:lnTo>
                  <a:lnTo>
                    <a:pt x="64294" y="269081"/>
                  </a:lnTo>
                  <a:lnTo>
                    <a:pt x="0" y="247650"/>
                  </a:lnTo>
                  <a:lnTo>
                    <a:pt x="4762" y="102394"/>
                  </a:lnTo>
                  <a:lnTo>
                    <a:pt x="107156" y="116681"/>
                  </a:lnTo>
                  <a:lnTo>
                    <a:pt x="190500" y="123825"/>
                  </a:lnTo>
                  <a:lnTo>
                    <a:pt x="290512" y="128588"/>
                  </a:lnTo>
                  <a:lnTo>
                    <a:pt x="376237" y="130969"/>
                  </a:lnTo>
                  <a:lnTo>
                    <a:pt x="471487" y="130969"/>
                  </a:lnTo>
                  <a:lnTo>
                    <a:pt x="581025" y="121444"/>
                  </a:lnTo>
                  <a:lnTo>
                    <a:pt x="692944" y="104775"/>
                  </a:lnTo>
                  <a:lnTo>
                    <a:pt x="890587" y="85725"/>
                  </a:lnTo>
                  <a:lnTo>
                    <a:pt x="973931" y="83344"/>
                  </a:lnTo>
                  <a:lnTo>
                    <a:pt x="1026319" y="78581"/>
                  </a:lnTo>
                  <a:lnTo>
                    <a:pt x="1083469" y="66675"/>
                  </a:lnTo>
                  <a:lnTo>
                    <a:pt x="1145381" y="47625"/>
                  </a:lnTo>
                  <a:lnTo>
                    <a:pt x="1207294" y="21431"/>
                  </a:lnTo>
                  <a:lnTo>
                    <a:pt x="1252537" y="0"/>
                  </a:lnTo>
                  <a:lnTo>
                    <a:pt x="1273969" y="2381"/>
                  </a:lnTo>
                  <a:lnTo>
                    <a:pt x="1340644" y="19050"/>
                  </a:lnTo>
                  <a:lnTo>
                    <a:pt x="1416844" y="45244"/>
                  </a:lnTo>
                  <a:lnTo>
                    <a:pt x="1469231" y="69056"/>
                  </a:lnTo>
                  <a:lnTo>
                    <a:pt x="1504950" y="88106"/>
                  </a:lnTo>
                  <a:lnTo>
                    <a:pt x="1519237" y="97631"/>
                  </a:lnTo>
                  <a:lnTo>
                    <a:pt x="1535906" y="121444"/>
                  </a:lnTo>
                  <a:lnTo>
                    <a:pt x="1533525" y="138113"/>
                  </a:lnTo>
                  <a:lnTo>
                    <a:pt x="1526381" y="154781"/>
                  </a:lnTo>
                  <a:lnTo>
                    <a:pt x="1507331" y="169069"/>
                  </a:lnTo>
                  <a:lnTo>
                    <a:pt x="1471612" y="188119"/>
                  </a:lnTo>
                  <a:lnTo>
                    <a:pt x="1412081" y="204788"/>
                  </a:lnTo>
                  <a:lnTo>
                    <a:pt x="1283494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2">
              <a:extLst>
                <a:ext uri="{FF2B5EF4-FFF2-40B4-BE49-F238E27FC236}">
                  <a16:creationId xmlns:a16="http://schemas.microsoft.com/office/drawing/2014/main" id="{B45A8E20-E77F-4279-9A21-160FA70403A0}"/>
                </a:ext>
              </a:extLst>
            </p:cNvPr>
            <p:cNvSpPr/>
            <p:nvPr/>
          </p:nvSpPr>
          <p:spPr>
            <a:xfrm>
              <a:off x="5503863" y="4589462"/>
              <a:ext cx="1530350" cy="323850"/>
            </a:xfrm>
            <a:custGeom>
              <a:avLst/>
              <a:gdLst>
                <a:gd name="connsiteX0" fmla="*/ 1335881 w 1531144"/>
                <a:gd name="connsiteY0" fmla="*/ 197644 h 323850"/>
                <a:gd name="connsiteX1" fmla="*/ 1159669 w 1531144"/>
                <a:gd name="connsiteY1" fmla="*/ 223837 h 323850"/>
                <a:gd name="connsiteX2" fmla="*/ 1009650 w 1531144"/>
                <a:gd name="connsiteY2" fmla="*/ 250031 h 323850"/>
                <a:gd name="connsiteX3" fmla="*/ 876300 w 1531144"/>
                <a:gd name="connsiteY3" fmla="*/ 273844 h 323850"/>
                <a:gd name="connsiteX4" fmla="*/ 714375 w 1531144"/>
                <a:gd name="connsiteY4" fmla="*/ 290512 h 323850"/>
                <a:gd name="connsiteX5" fmla="*/ 642937 w 1531144"/>
                <a:gd name="connsiteY5" fmla="*/ 302419 h 323850"/>
                <a:gd name="connsiteX6" fmla="*/ 600075 w 1531144"/>
                <a:gd name="connsiteY6" fmla="*/ 309562 h 323850"/>
                <a:gd name="connsiteX7" fmla="*/ 550069 w 1531144"/>
                <a:gd name="connsiteY7" fmla="*/ 316706 h 323850"/>
                <a:gd name="connsiteX8" fmla="*/ 504825 w 1531144"/>
                <a:gd name="connsiteY8" fmla="*/ 319087 h 323850"/>
                <a:gd name="connsiteX9" fmla="*/ 440531 w 1531144"/>
                <a:gd name="connsiteY9" fmla="*/ 323850 h 323850"/>
                <a:gd name="connsiteX10" fmla="*/ 385762 w 1531144"/>
                <a:gd name="connsiteY10" fmla="*/ 321469 h 323850"/>
                <a:gd name="connsiteX11" fmla="*/ 314325 w 1531144"/>
                <a:gd name="connsiteY11" fmla="*/ 319087 h 323850"/>
                <a:gd name="connsiteX12" fmla="*/ 238125 w 1531144"/>
                <a:gd name="connsiteY12" fmla="*/ 311944 h 323850"/>
                <a:gd name="connsiteX13" fmla="*/ 145256 w 1531144"/>
                <a:gd name="connsiteY13" fmla="*/ 300037 h 323850"/>
                <a:gd name="connsiteX14" fmla="*/ 0 w 1531144"/>
                <a:gd name="connsiteY14" fmla="*/ 278606 h 323850"/>
                <a:gd name="connsiteX15" fmla="*/ 23812 w 1531144"/>
                <a:gd name="connsiteY15" fmla="*/ 147637 h 323850"/>
                <a:gd name="connsiteX16" fmla="*/ 130969 w 1531144"/>
                <a:gd name="connsiteY16" fmla="*/ 157162 h 323850"/>
                <a:gd name="connsiteX17" fmla="*/ 230981 w 1531144"/>
                <a:gd name="connsiteY17" fmla="*/ 157162 h 323850"/>
                <a:gd name="connsiteX18" fmla="*/ 347662 w 1531144"/>
                <a:gd name="connsiteY18" fmla="*/ 150019 h 323850"/>
                <a:gd name="connsiteX19" fmla="*/ 538162 w 1531144"/>
                <a:gd name="connsiteY19" fmla="*/ 130969 h 323850"/>
                <a:gd name="connsiteX20" fmla="*/ 735806 w 1531144"/>
                <a:gd name="connsiteY20" fmla="*/ 107156 h 323850"/>
                <a:gd name="connsiteX21" fmla="*/ 897731 w 1531144"/>
                <a:gd name="connsiteY21" fmla="*/ 92869 h 323850"/>
                <a:gd name="connsiteX22" fmla="*/ 1104900 w 1531144"/>
                <a:gd name="connsiteY22" fmla="*/ 54769 h 323850"/>
                <a:gd name="connsiteX23" fmla="*/ 1243012 w 1531144"/>
                <a:gd name="connsiteY23" fmla="*/ 23812 h 323850"/>
                <a:gd name="connsiteX24" fmla="*/ 1333500 w 1531144"/>
                <a:gd name="connsiteY24" fmla="*/ 0 h 323850"/>
                <a:gd name="connsiteX25" fmla="*/ 1340644 w 1531144"/>
                <a:gd name="connsiteY25" fmla="*/ 0 h 323850"/>
                <a:gd name="connsiteX26" fmla="*/ 1369219 w 1531144"/>
                <a:gd name="connsiteY26" fmla="*/ 4762 h 323850"/>
                <a:gd name="connsiteX27" fmla="*/ 1414462 w 1531144"/>
                <a:gd name="connsiteY27" fmla="*/ 21431 h 323850"/>
                <a:gd name="connsiteX28" fmla="*/ 1457325 w 1531144"/>
                <a:gd name="connsiteY28" fmla="*/ 42862 h 323850"/>
                <a:gd name="connsiteX29" fmla="*/ 1483519 w 1531144"/>
                <a:gd name="connsiteY29" fmla="*/ 59531 h 323850"/>
                <a:gd name="connsiteX30" fmla="*/ 1507331 w 1531144"/>
                <a:gd name="connsiteY30" fmla="*/ 76200 h 323850"/>
                <a:gd name="connsiteX31" fmla="*/ 1521619 w 1531144"/>
                <a:gd name="connsiteY31" fmla="*/ 90487 h 323850"/>
                <a:gd name="connsiteX32" fmla="*/ 1531144 w 1531144"/>
                <a:gd name="connsiteY32" fmla="*/ 104775 h 323850"/>
                <a:gd name="connsiteX33" fmla="*/ 1531144 w 1531144"/>
                <a:gd name="connsiteY33" fmla="*/ 116681 h 323850"/>
                <a:gd name="connsiteX34" fmla="*/ 1528762 w 1531144"/>
                <a:gd name="connsiteY34" fmla="*/ 135731 h 323850"/>
                <a:gd name="connsiteX35" fmla="*/ 1519237 w 1531144"/>
                <a:gd name="connsiteY35" fmla="*/ 152400 h 323850"/>
                <a:gd name="connsiteX36" fmla="*/ 1497806 w 1531144"/>
                <a:gd name="connsiteY36" fmla="*/ 169069 h 323850"/>
                <a:gd name="connsiteX37" fmla="*/ 1462087 w 1531144"/>
                <a:gd name="connsiteY37" fmla="*/ 178594 h 323850"/>
                <a:gd name="connsiteX38" fmla="*/ 1335881 w 1531144"/>
                <a:gd name="connsiteY38" fmla="*/ 1976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1144" h="323850">
                  <a:moveTo>
                    <a:pt x="1335881" y="197644"/>
                  </a:moveTo>
                  <a:lnTo>
                    <a:pt x="1159669" y="223837"/>
                  </a:lnTo>
                  <a:lnTo>
                    <a:pt x="1009650" y="250031"/>
                  </a:lnTo>
                  <a:lnTo>
                    <a:pt x="876300" y="273844"/>
                  </a:lnTo>
                  <a:lnTo>
                    <a:pt x="714375" y="290512"/>
                  </a:lnTo>
                  <a:lnTo>
                    <a:pt x="642937" y="302419"/>
                  </a:lnTo>
                  <a:lnTo>
                    <a:pt x="600075" y="309562"/>
                  </a:lnTo>
                  <a:lnTo>
                    <a:pt x="550069" y="316706"/>
                  </a:lnTo>
                  <a:lnTo>
                    <a:pt x="504825" y="319087"/>
                  </a:lnTo>
                  <a:lnTo>
                    <a:pt x="440531" y="323850"/>
                  </a:lnTo>
                  <a:lnTo>
                    <a:pt x="385762" y="321469"/>
                  </a:lnTo>
                  <a:lnTo>
                    <a:pt x="314325" y="319087"/>
                  </a:lnTo>
                  <a:lnTo>
                    <a:pt x="238125" y="311944"/>
                  </a:lnTo>
                  <a:lnTo>
                    <a:pt x="145256" y="300037"/>
                  </a:lnTo>
                  <a:lnTo>
                    <a:pt x="0" y="278606"/>
                  </a:lnTo>
                  <a:lnTo>
                    <a:pt x="23812" y="147637"/>
                  </a:lnTo>
                  <a:lnTo>
                    <a:pt x="130969" y="157162"/>
                  </a:lnTo>
                  <a:lnTo>
                    <a:pt x="230981" y="157162"/>
                  </a:lnTo>
                  <a:lnTo>
                    <a:pt x="347662" y="150019"/>
                  </a:lnTo>
                  <a:lnTo>
                    <a:pt x="538162" y="130969"/>
                  </a:lnTo>
                  <a:lnTo>
                    <a:pt x="735806" y="107156"/>
                  </a:lnTo>
                  <a:lnTo>
                    <a:pt x="897731" y="92869"/>
                  </a:lnTo>
                  <a:lnTo>
                    <a:pt x="1104900" y="54769"/>
                  </a:lnTo>
                  <a:lnTo>
                    <a:pt x="1243012" y="23812"/>
                  </a:lnTo>
                  <a:lnTo>
                    <a:pt x="1333500" y="0"/>
                  </a:lnTo>
                  <a:lnTo>
                    <a:pt x="1340644" y="0"/>
                  </a:lnTo>
                  <a:lnTo>
                    <a:pt x="1369219" y="4762"/>
                  </a:lnTo>
                  <a:lnTo>
                    <a:pt x="1414462" y="21431"/>
                  </a:lnTo>
                  <a:lnTo>
                    <a:pt x="1457325" y="42862"/>
                  </a:lnTo>
                  <a:lnTo>
                    <a:pt x="1483519" y="59531"/>
                  </a:lnTo>
                  <a:lnTo>
                    <a:pt x="1507331" y="76200"/>
                  </a:lnTo>
                  <a:lnTo>
                    <a:pt x="1521619" y="90487"/>
                  </a:lnTo>
                  <a:lnTo>
                    <a:pt x="1531144" y="104775"/>
                  </a:lnTo>
                  <a:lnTo>
                    <a:pt x="1531144" y="116681"/>
                  </a:lnTo>
                  <a:lnTo>
                    <a:pt x="1528762" y="135731"/>
                  </a:lnTo>
                  <a:lnTo>
                    <a:pt x="1519237" y="152400"/>
                  </a:lnTo>
                  <a:lnTo>
                    <a:pt x="1497806" y="169069"/>
                  </a:lnTo>
                  <a:lnTo>
                    <a:pt x="1462087" y="178594"/>
                  </a:lnTo>
                  <a:lnTo>
                    <a:pt x="1335881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43">
              <a:extLst>
                <a:ext uri="{FF2B5EF4-FFF2-40B4-BE49-F238E27FC236}">
                  <a16:creationId xmlns:a16="http://schemas.microsoft.com/office/drawing/2014/main" id="{2F743691-8E10-4D11-AAFC-B3C43C674FB3}"/>
                </a:ext>
              </a:extLst>
            </p:cNvPr>
            <p:cNvSpPr/>
            <p:nvPr/>
          </p:nvSpPr>
          <p:spPr>
            <a:xfrm>
              <a:off x="5429250" y="5516562"/>
              <a:ext cx="1865313" cy="341313"/>
            </a:xfrm>
            <a:custGeom>
              <a:avLst/>
              <a:gdLst>
                <a:gd name="connsiteX0" fmla="*/ 904875 w 1864519"/>
                <a:gd name="connsiteY0" fmla="*/ 254794 h 340519"/>
                <a:gd name="connsiteX1" fmla="*/ 802481 w 1864519"/>
                <a:gd name="connsiteY1" fmla="*/ 264319 h 340519"/>
                <a:gd name="connsiteX2" fmla="*/ 695325 w 1864519"/>
                <a:gd name="connsiteY2" fmla="*/ 276225 h 340519"/>
                <a:gd name="connsiteX3" fmla="*/ 607219 w 1864519"/>
                <a:gd name="connsiteY3" fmla="*/ 290513 h 340519"/>
                <a:gd name="connsiteX4" fmla="*/ 497681 w 1864519"/>
                <a:gd name="connsiteY4" fmla="*/ 307182 h 340519"/>
                <a:gd name="connsiteX5" fmla="*/ 407194 w 1864519"/>
                <a:gd name="connsiteY5" fmla="*/ 321469 h 340519"/>
                <a:gd name="connsiteX6" fmla="*/ 319088 w 1864519"/>
                <a:gd name="connsiteY6" fmla="*/ 338138 h 340519"/>
                <a:gd name="connsiteX7" fmla="*/ 300038 w 1864519"/>
                <a:gd name="connsiteY7" fmla="*/ 340519 h 340519"/>
                <a:gd name="connsiteX8" fmla="*/ 250031 w 1864519"/>
                <a:gd name="connsiteY8" fmla="*/ 338138 h 340519"/>
                <a:gd name="connsiteX9" fmla="*/ 202406 w 1864519"/>
                <a:gd name="connsiteY9" fmla="*/ 333375 h 340519"/>
                <a:gd name="connsiteX10" fmla="*/ 154781 w 1864519"/>
                <a:gd name="connsiteY10" fmla="*/ 323850 h 340519"/>
                <a:gd name="connsiteX11" fmla="*/ 100013 w 1864519"/>
                <a:gd name="connsiteY11" fmla="*/ 309563 h 340519"/>
                <a:gd name="connsiteX12" fmla="*/ 0 w 1864519"/>
                <a:gd name="connsiteY12" fmla="*/ 285750 h 340519"/>
                <a:gd name="connsiteX13" fmla="*/ 9525 w 1864519"/>
                <a:gd name="connsiteY13" fmla="*/ 102394 h 340519"/>
                <a:gd name="connsiteX14" fmla="*/ 111919 w 1864519"/>
                <a:gd name="connsiteY14" fmla="*/ 128588 h 340519"/>
                <a:gd name="connsiteX15" fmla="*/ 178594 w 1864519"/>
                <a:gd name="connsiteY15" fmla="*/ 135732 h 340519"/>
                <a:gd name="connsiteX16" fmla="*/ 266700 w 1864519"/>
                <a:gd name="connsiteY16" fmla="*/ 135732 h 340519"/>
                <a:gd name="connsiteX17" fmla="*/ 388144 w 1864519"/>
                <a:gd name="connsiteY17" fmla="*/ 130969 h 340519"/>
                <a:gd name="connsiteX18" fmla="*/ 561975 w 1864519"/>
                <a:gd name="connsiteY18" fmla="*/ 116682 h 340519"/>
                <a:gd name="connsiteX19" fmla="*/ 781050 w 1864519"/>
                <a:gd name="connsiteY19" fmla="*/ 92869 h 340519"/>
                <a:gd name="connsiteX20" fmla="*/ 978694 w 1864519"/>
                <a:gd name="connsiteY20" fmla="*/ 73819 h 340519"/>
                <a:gd name="connsiteX21" fmla="*/ 1131094 w 1864519"/>
                <a:gd name="connsiteY21" fmla="*/ 64294 h 340519"/>
                <a:gd name="connsiteX22" fmla="*/ 1273969 w 1864519"/>
                <a:gd name="connsiteY22" fmla="*/ 50007 h 340519"/>
                <a:gd name="connsiteX23" fmla="*/ 1385888 w 1864519"/>
                <a:gd name="connsiteY23" fmla="*/ 35719 h 340519"/>
                <a:gd name="connsiteX24" fmla="*/ 1502569 w 1864519"/>
                <a:gd name="connsiteY24" fmla="*/ 11907 h 340519"/>
                <a:gd name="connsiteX25" fmla="*/ 1528763 w 1864519"/>
                <a:gd name="connsiteY25" fmla="*/ 4763 h 340519"/>
                <a:gd name="connsiteX26" fmla="*/ 1562100 w 1864519"/>
                <a:gd name="connsiteY26" fmla="*/ 0 h 340519"/>
                <a:gd name="connsiteX27" fmla="*/ 1612106 w 1864519"/>
                <a:gd name="connsiteY27" fmla="*/ 9525 h 340519"/>
                <a:gd name="connsiteX28" fmla="*/ 1671638 w 1864519"/>
                <a:gd name="connsiteY28" fmla="*/ 28575 h 340519"/>
                <a:gd name="connsiteX29" fmla="*/ 1733550 w 1864519"/>
                <a:gd name="connsiteY29" fmla="*/ 54769 h 340519"/>
                <a:gd name="connsiteX30" fmla="*/ 1795463 w 1864519"/>
                <a:gd name="connsiteY30" fmla="*/ 83344 h 340519"/>
                <a:gd name="connsiteX31" fmla="*/ 1812131 w 1864519"/>
                <a:gd name="connsiteY31" fmla="*/ 92869 h 340519"/>
                <a:gd name="connsiteX32" fmla="*/ 1826419 w 1864519"/>
                <a:gd name="connsiteY32" fmla="*/ 107157 h 340519"/>
                <a:gd name="connsiteX33" fmla="*/ 1845469 w 1864519"/>
                <a:gd name="connsiteY33" fmla="*/ 130969 h 340519"/>
                <a:gd name="connsiteX34" fmla="*/ 1857375 w 1864519"/>
                <a:gd name="connsiteY34" fmla="*/ 147638 h 340519"/>
                <a:gd name="connsiteX35" fmla="*/ 1864519 w 1864519"/>
                <a:gd name="connsiteY35" fmla="*/ 169069 h 340519"/>
                <a:gd name="connsiteX36" fmla="*/ 1864519 w 1864519"/>
                <a:gd name="connsiteY36" fmla="*/ 180975 h 340519"/>
                <a:gd name="connsiteX37" fmla="*/ 1857375 w 1864519"/>
                <a:gd name="connsiteY37" fmla="*/ 200025 h 340519"/>
                <a:gd name="connsiteX38" fmla="*/ 1843088 w 1864519"/>
                <a:gd name="connsiteY38" fmla="*/ 211932 h 340519"/>
                <a:gd name="connsiteX39" fmla="*/ 1824038 w 1864519"/>
                <a:gd name="connsiteY39" fmla="*/ 221457 h 340519"/>
                <a:gd name="connsiteX40" fmla="*/ 1785938 w 1864519"/>
                <a:gd name="connsiteY40" fmla="*/ 228600 h 340519"/>
                <a:gd name="connsiteX41" fmla="*/ 1721644 w 1864519"/>
                <a:gd name="connsiteY41" fmla="*/ 228600 h 340519"/>
                <a:gd name="connsiteX42" fmla="*/ 1593056 w 1864519"/>
                <a:gd name="connsiteY42" fmla="*/ 226219 h 340519"/>
                <a:gd name="connsiteX43" fmla="*/ 1462088 w 1864519"/>
                <a:gd name="connsiteY43" fmla="*/ 228600 h 340519"/>
                <a:gd name="connsiteX44" fmla="*/ 1295400 w 1864519"/>
                <a:gd name="connsiteY44" fmla="*/ 230982 h 340519"/>
                <a:gd name="connsiteX45" fmla="*/ 1119188 w 1864519"/>
                <a:gd name="connsiteY45" fmla="*/ 238125 h 340519"/>
                <a:gd name="connsiteX46" fmla="*/ 904875 w 1864519"/>
                <a:gd name="connsiteY46" fmla="*/ 2547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19" h="340519">
                  <a:moveTo>
                    <a:pt x="904875" y="254794"/>
                  </a:moveTo>
                  <a:lnTo>
                    <a:pt x="802481" y="264319"/>
                  </a:lnTo>
                  <a:lnTo>
                    <a:pt x="695325" y="276225"/>
                  </a:lnTo>
                  <a:lnTo>
                    <a:pt x="607219" y="290513"/>
                  </a:lnTo>
                  <a:lnTo>
                    <a:pt x="497681" y="307182"/>
                  </a:lnTo>
                  <a:lnTo>
                    <a:pt x="407194" y="321469"/>
                  </a:lnTo>
                  <a:lnTo>
                    <a:pt x="319088" y="338138"/>
                  </a:lnTo>
                  <a:lnTo>
                    <a:pt x="300038" y="340519"/>
                  </a:lnTo>
                  <a:lnTo>
                    <a:pt x="250031" y="338138"/>
                  </a:lnTo>
                  <a:lnTo>
                    <a:pt x="202406" y="333375"/>
                  </a:lnTo>
                  <a:lnTo>
                    <a:pt x="154781" y="323850"/>
                  </a:lnTo>
                  <a:lnTo>
                    <a:pt x="100013" y="309563"/>
                  </a:lnTo>
                  <a:lnTo>
                    <a:pt x="0" y="285750"/>
                  </a:lnTo>
                  <a:lnTo>
                    <a:pt x="9525" y="102394"/>
                  </a:lnTo>
                  <a:lnTo>
                    <a:pt x="111919" y="128588"/>
                  </a:lnTo>
                  <a:lnTo>
                    <a:pt x="178594" y="135732"/>
                  </a:lnTo>
                  <a:lnTo>
                    <a:pt x="266700" y="135732"/>
                  </a:lnTo>
                  <a:lnTo>
                    <a:pt x="388144" y="130969"/>
                  </a:lnTo>
                  <a:lnTo>
                    <a:pt x="561975" y="116682"/>
                  </a:lnTo>
                  <a:lnTo>
                    <a:pt x="781050" y="92869"/>
                  </a:lnTo>
                  <a:lnTo>
                    <a:pt x="978694" y="73819"/>
                  </a:lnTo>
                  <a:lnTo>
                    <a:pt x="1131094" y="64294"/>
                  </a:lnTo>
                  <a:lnTo>
                    <a:pt x="1273969" y="50007"/>
                  </a:lnTo>
                  <a:lnTo>
                    <a:pt x="1385888" y="35719"/>
                  </a:lnTo>
                  <a:lnTo>
                    <a:pt x="1502569" y="11907"/>
                  </a:lnTo>
                  <a:lnTo>
                    <a:pt x="1528763" y="4763"/>
                  </a:lnTo>
                  <a:lnTo>
                    <a:pt x="1562100" y="0"/>
                  </a:lnTo>
                  <a:lnTo>
                    <a:pt x="1612106" y="9525"/>
                  </a:lnTo>
                  <a:lnTo>
                    <a:pt x="1671638" y="28575"/>
                  </a:lnTo>
                  <a:lnTo>
                    <a:pt x="1733550" y="54769"/>
                  </a:lnTo>
                  <a:lnTo>
                    <a:pt x="1795463" y="83344"/>
                  </a:lnTo>
                  <a:lnTo>
                    <a:pt x="1812131" y="92869"/>
                  </a:lnTo>
                  <a:lnTo>
                    <a:pt x="1826419" y="107157"/>
                  </a:lnTo>
                  <a:lnTo>
                    <a:pt x="1845469" y="130969"/>
                  </a:lnTo>
                  <a:lnTo>
                    <a:pt x="1857375" y="147638"/>
                  </a:lnTo>
                  <a:lnTo>
                    <a:pt x="1864519" y="169069"/>
                  </a:lnTo>
                  <a:lnTo>
                    <a:pt x="1864519" y="180975"/>
                  </a:lnTo>
                  <a:lnTo>
                    <a:pt x="1857375" y="200025"/>
                  </a:lnTo>
                  <a:lnTo>
                    <a:pt x="1843088" y="211932"/>
                  </a:lnTo>
                  <a:lnTo>
                    <a:pt x="1824038" y="221457"/>
                  </a:lnTo>
                  <a:lnTo>
                    <a:pt x="1785938" y="228600"/>
                  </a:lnTo>
                  <a:lnTo>
                    <a:pt x="1721644" y="228600"/>
                  </a:lnTo>
                  <a:lnTo>
                    <a:pt x="1593056" y="226219"/>
                  </a:lnTo>
                  <a:lnTo>
                    <a:pt x="1462088" y="228600"/>
                  </a:lnTo>
                  <a:lnTo>
                    <a:pt x="1295400" y="230982"/>
                  </a:lnTo>
                  <a:lnTo>
                    <a:pt x="1119188" y="238125"/>
                  </a:lnTo>
                  <a:lnTo>
                    <a:pt x="904875" y="2547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A8D59536-6FC7-47E1-B72A-34CA6640CEAC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1598613"/>
            <a:ext cx="4559300" cy="4437062"/>
            <a:chOff x="2582863" y="1598613"/>
            <a:chExt cx="4559300" cy="4437062"/>
          </a:xfrm>
        </p:grpSpPr>
        <p:sp>
          <p:nvSpPr>
            <p:cNvPr id="40" name="フリーフォーム 129">
              <a:extLst>
                <a:ext uri="{FF2B5EF4-FFF2-40B4-BE49-F238E27FC236}">
                  <a16:creationId xmlns:a16="http://schemas.microsoft.com/office/drawing/2014/main" id="{478A6E92-6CF3-436A-B3B3-F0D38DC80129}"/>
                </a:ext>
              </a:extLst>
            </p:cNvPr>
            <p:cNvSpPr/>
            <p:nvPr/>
          </p:nvSpPr>
          <p:spPr>
            <a:xfrm>
              <a:off x="2744788" y="2000250"/>
              <a:ext cx="2279650" cy="541338"/>
            </a:xfrm>
            <a:custGeom>
              <a:avLst/>
              <a:gdLst>
                <a:gd name="connsiteX0" fmla="*/ 1371600 w 2278857"/>
                <a:gd name="connsiteY0" fmla="*/ 140494 h 540544"/>
                <a:gd name="connsiteX1" fmla="*/ 1219200 w 2278857"/>
                <a:gd name="connsiteY1" fmla="*/ 166688 h 540544"/>
                <a:gd name="connsiteX2" fmla="*/ 1035844 w 2278857"/>
                <a:gd name="connsiteY2" fmla="*/ 197644 h 540544"/>
                <a:gd name="connsiteX3" fmla="*/ 921544 w 2278857"/>
                <a:gd name="connsiteY3" fmla="*/ 216694 h 540544"/>
                <a:gd name="connsiteX4" fmla="*/ 859632 w 2278857"/>
                <a:gd name="connsiteY4" fmla="*/ 226219 h 540544"/>
                <a:gd name="connsiteX5" fmla="*/ 681038 w 2278857"/>
                <a:gd name="connsiteY5" fmla="*/ 261938 h 540544"/>
                <a:gd name="connsiteX6" fmla="*/ 578644 w 2278857"/>
                <a:gd name="connsiteY6" fmla="*/ 295275 h 540544"/>
                <a:gd name="connsiteX7" fmla="*/ 540544 w 2278857"/>
                <a:gd name="connsiteY7" fmla="*/ 304800 h 540544"/>
                <a:gd name="connsiteX8" fmla="*/ 500063 w 2278857"/>
                <a:gd name="connsiteY8" fmla="*/ 314325 h 540544"/>
                <a:gd name="connsiteX9" fmla="*/ 442913 w 2278857"/>
                <a:gd name="connsiteY9" fmla="*/ 323850 h 540544"/>
                <a:gd name="connsiteX10" fmla="*/ 385763 w 2278857"/>
                <a:gd name="connsiteY10" fmla="*/ 328613 h 540544"/>
                <a:gd name="connsiteX11" fmla="*/ 316707 w 2278857"/>
                <a:gd name="connsiteY11" fmla="*/ 333375 h 540544"/>
                <a:gd name="connsiteX12" fmla="*/ 261938 w 2278857"/>
                <a:gd name="connsiteY12" fmla="*/ 335756 h 540544"/>
                <a:gd name="connsiteX13" fmla="*/ 216694 w 2278857"/>
                <a:gd name="connsiteY13" fmla="*/ 323850 h 540544"/>
                <a:gd name="connsiteX14" fmla="*/ 176213 w 2278857"/>
                <a:gd name="connsiteY14" fmla="*/ 309563 h 540544"/>
                <a:gd name="connsiteX15" fmla="*/ 145257 w 2278857"/>
                <a:gd name="connsiteY15" fmla="*/ 295275 h 540544"/>
                <a:gd name="connsiteX16" fmla="*/ 114300 w 2278857"/>
                <a:gd name="connsiteY16" fmla="*/ 278606 h 540544"/>
                <a:gd name="connsiteX17" fmla="*/ 69057 w 2278857"/>
                <a:gd name="connsiteY17" fmla="*/ 252413 h 540544"/>
                <a:gd name="connsiteX18" fmla="*/ 42863 w 2278857"/>
                <a:gd name="connsiteY18" fmla="*/ 240506 h 540544"/>
                <a:gd name="connsiteX19" fmla="*/ 19050 w 2278857"/>
                <a:gd name="connsiteY19" fmla="*/ 233363 h 540544"/>
                <a:gd name="connsiteX20" fmla="*/ 7144 w 2278857"/>
                <a:gd name="connsiteY20" fmla="*/ 233363 h 540544"/>
                <a:gd name="connsiteX21" fmla="*/ 0 w 2278857"/>
                <a:gd name="connsiteY21" fmla="*/ 238125 h 540544"/>
                <a:gd name="connsiteX22" fmla="*/ 0 w 2278857"/>
                <a:gd name="connsiteY22" fmla="*/ 252413 h 540544"/>
                <a:gd name="connsiteX23" fmla="*/ 7144 w 2278857"/>
                <a:gd name="connsiteY23" fmla="*/ 278606 h 540544"/>
                <a:gd name="connsiteX24" fmla="*/ 19050 w 2278857"/>
                <a:gd name="connsiteY24" fmla="*/ 300038 h 540544"/>
                <a:gd name="connsiteX25" fmla="*/ 64294 w 2278857"/>
                <a:gd name="connsiteY25" fmla="*/ 347663 h 540544"/>
                <a:gd name="connsiteX26" fmla="*/ 119063 w 2278857"/>
                <a:gd name="connsiteY26" fmla="*/ 402431 h 540544"/>
                <a:gd name="connsiteX27" fmla="*/ 150019 w 2278857"/>
                <a:gd name="connsiteY27" fmla="*/ 428625 h 540544"/>
                <a:gd name="connsiteX28" fmla="*/ 171450 w 2278857"/>
                <a:gd name="connsiteY28" fmla="*/ 445294 h 540544"/>
                <a:gd name="connsiteX29" fmla="*/ 202407 w 2278857"/>
                <a:gd name="connsiteY29" fmla="*/ 469106 h 540544"/>
                <a:gd name="connsiteX30" fmla="*/ 250032 w 2278857"/>
                <a:gd name="connsiteY30" fmla="*/ 497681 h 540544"/>
                <a:gd name="connsiteX31" fmla="*/ 295275 w 2278857"/>
                <a:gd name="connsiteY31" fmla="*/ 516731 h 540544"/>
                <a:gd name="connsiteX32" fmla="*/ 338138 w 2278857"/>
                <a:gd name="connsiteY32" fmla="*/ 531019 h 540544"/>
                <a:gd name="connsiteX33" fmla="*/ 369094 w 2278857"/>
                <a:gd name="connsiteY33" fmla="*/ 535781 h 540544"/>
                <a:gd name="connsiteX34" fmla="*/ 421482 w 2278857"/>
                <a:gd name="connsiteY34" fmla="*/ 540544 h 540544"/>
                <a:gd name="connsiteX35" fmla="*/ 445294 w 2278857"/>
                <a:gd name="connsiteY35" fmla="*/ 533400 h 540544"/>
                <a:gd name="connsiteX36" fmla="*/ 535782 w 2278857"/>
                <a:gd name="connsiteY36" fmla="*/ 500063 h 540544"/>
                <a:gd name="connsiteX37" fmla="*/ 640557 w 2278857"/>
                <a:gd name="connsiteY37" fmla="*/ 466725 h 540544"/>
                <a:gd name="connsiteX38" fmla="*/ 721519 w 2278857"/>
                <a:gd name="connsiteY38" fmla="*/ 442913 h 540544"/>
                <a:gd name="connsiteX39" fmla="*/ 883444 w 2278857"/>
                <a:gd name="connsiteY39" fmla="*/ 383381 h 540544"/>
                <a:gd name="connsiteX40" fmla="*/ 1112044 w 2278857"/>
                <a:gd name="connsiteY40" fmla="*/ 342900 h 540544"/>
                <a:gd name="connsiteX41" fmla="*/ 1357313 w 2278857"/>
                <a:gd name="connsiteY41" fmla="*/ 297656 h 540544"/>
                <a:gd name="connsiteX42" fmla="*/ 1531144 w 2278857"/>
                <a:gd name="connsiteY42" fmla="*/ 264319 h 540544"/>
                <a:gd name="connsiteX43" fmla="*/ 1707357 w 2278857"/>
                <a:gd name="connsiteY43" fmla="*/ 245269 h 540544"/>
                <a:gd name="connsiteX44" fmla="*/ 1807369 w 2278857"/>
                <a:gd name="connsiteY44" fmla="*/ 245269 h 540544"/>
                <a:gd name="connsiteX45" fmla="*/ 1924050 w 2278857"/>
                <a:gd name="connsiteY45" fmla="*/ 250031 h 540544"/>
                <a:gd name="connsiteX46" fmla="*/ 2012157 w 2278857"/>
                <a:gd name="connsiteY46" fmla="*/ 254794 h 540544"/>
                <a:gd name="connsiteX47" fmla="*/ 2100263 w 2278857"/>
                <a:gd name="connsiteY47" fmla="*/ 261938 h 540544"/>
                <a:gd name="connsiteX48" fmla="*/ 2185988 w 2278857"/>
                <a:gd name="connsiteY48" fmla="*/ 266700 h 540544"/>
                <a:gd name="connsiteX49" fmla="*/ 2219325 w 2278857"/>
                <a:gd name="connsiteY49" fmla="*/ 264319 h 540544"/>
                <a:gd name="connsiteX50" fmla="*/ 2245519 w 2278857"/>
                <a:gd name="connsiteY50" fmla="*/ 257175 h 540544"/>
                <a:gd name="connsiteX51" fmla="*/ 2266950 w 2278857"/>
                <a:gd name="connsiteY51" fmla="*/ 247650 h 540544"/>
                <a:gd name="connsiteX52" fmla="*/ 2271713 w 2278857"/>
                <a:gd name="connsiteY52" fmla="*/ 242888 h 540544"/>
                <a:gd name="connsiteX53" fmla="*/ 2278857 w 2278857"/>
                <a:gd name="connsiteY53" fmla="*/ 228600 h 540544"/>
                <a:gd name="connsiteX54" fmla="*/ 2278857 w 2278857"/>
                <a:gd name="connsiteY54" fmla="*/ 219075 h 540544"/>
                <a:gd name="connsiteX55" fmla="*/ 2276475 w 2278857"/>
                <a:gd name="connsiteY55" fmla="*/ 202406 h 540544"/>
                <a:gd name="connsiteX56" fmla="*/ 2269332 w 2278857"/>
                <a:gd name="connsiteY56" fmla="*/ 180975 h 540544"/>
                <a:gd name="connsiteX57" fmla="*/ 2262188 w 2278857"/>
                <a:gd name="connsiteY57" fmla="*/ 161925 h 540544"/>
                <a:gd name="connsiteX58" fmla="*/ 2252663 w 2278857"/>
                <a:gd name="connsiteY58" fmla="*/ 145256 h 540544"/>
                <a:gd name="connsiteX59" fmla="*/ 2243138 w 2278857"/>
                <a:gd name="connsiteY59" fmla="*/ 133350 h 540544"/>
                <a:gd name="connsiteX60" fmla="*/ 2228850 w 2278857"/>
                <a:gd name="connsiteY60" fmla="*/ 119063 h 540544"/>
                <a:gd name="connsiteX61" fmla="*/ 2214563 w 2278857"/>
                <a:gd name="connsiteY61" fmla="*/ 107156 h 540544"/>
                <a:gd name="connsiteX62" fmla="*/ 2169319 w 2278857"/>
                <a:gd name="connsiteY62" fmla="*/ 76200 h 540544"/>
                <a:gd name="connsiteX63" fmla="*/ 2145507 w 2278857"/>
                <a:gd name="connsiteY63" fmla="*/ 64294 h 540544"/>
                <a:gd name="connsiteX64" fmla="*/ 2093119 w 2278857"/>
                <a:gd name="connsiteY64" fmla="*/ 40481 h 540544"/>
                <a:gd name="connsiteX65" fmla="*/ 2026444 w 2278857"/>
                <a:gd name="connsiteY65" fmla="*/ 19050 h 540544"/>
                <a:gd name="connsiteX66" fmla="*/ 1981200 w 2278857"/>
                <a:gd name="connsiteY66" fmla="*/ 7144 h 540544"/>
                <a:gd name="connsiteX67" fmla="*/ 1957388 w 2278857"/>
                <a:gd name="connsiteY67" fmla="*/ 0 h 540544"/>
                <a:gd name="connsiteX68" fmla="*/ 1938338 w 2278857"/>
                <a:gd name="connsiteY68" fmla="*/ 11906 h 540544"/>
                <a:gd name="connsiteX69" fmla="*/ 1907382 w 2278857"/>
                <a:gd name="connsiteY69" fmla="*/ 33338 h 540544"/>
                <a:gd name="connsiteX70" fmla="*/ 1862138 w 2278857"/>
                <a:gd name="connsiteY70" fmla="*/ 50006 h 540544"/>
                <a:gd name="connsiteX71" fmla="*/ 1778794 w 2278857"/>
                <a:gd name="connsiteY71" fmla="*/ 73819 h 540544"/>
                <a:gd name="connsiteX72" fmla="*/ 1509713 w 2278857"/>
                <a:gd name="connsiteY72" fmla="*/ 116681 h 540544"/>
                <a:gd name="connsiteX73" fmla="*/ 1371600 w 2278857"/>
                <a:gd name="connsiteY73" fmla="*/ 1404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278857" h="540544">
                  <a:moveTo>
                    <a:pt x="1371600" y="140494"/>
                  </a:moveTo>
                  <a:lnTo>
                    <a:pt x="1219200" y="166688"/>
                  </a:lnTo>
                  <a:lnTo>
                    <a:pt x="1035844" y="197644"/>
                  </a:lnTo>
                  <a:lnTo>
                    <a:pt x="921544" y="216694"/>
                  </a:lnTo>
                  <a:lnTo>
                    <a:pt x="859632" y="226219"/>
                  </a:lnTo>
                  <a:lnTo>
                    <a:pt x="681038" y="261938"/>
                  </a:lnTo>
                  <a:lnTo>
                    <a:pt x="578644" y="295275"/>
                  </a:lnTo>
                  <a:lnTo>
                    <a:pt x="540544" y="304800"/>
                  </a:lnTo>
                  <a:lnTo>
                    <a:pt x="500063" y="314325"/>
                  </a:lnTo>
                  <a:lnTo>
                    <a:pt x="442913" y="323850"/>
                  </a:lnTo>
                  <a:lnTo>
                    <a:pt x="385763" y="328613"/>
                  </a:lnTo>
                  <a:lnTo>
                    <a:pt x="316707" y="333375"/>
                  </a:lnTo>
                  <a:lnTo>
                    <a:pt x="261938" y="335756"/>
                  </a:lnTo>
                  <a:lnTo>
                    <a:pt x="216694" y="323850"/>
                  </a:lnTo>
                  <a:lnTo>
                    <a:pt x="176213" y="309563"/>
                  </a:lnTo>
                  <a:lnTo>
                    <a:pt x="145257" y="295275"/>
                  </a:lnTo>
                  <a:lnTo>
                    <a:pt x="114300" y="278606"/>
                  </a:lnTo>
                  <a:lnTo>
                    <a:pt x="69057" y="252413"/>
                  </a:lnTo>
                  <a:lnTo>
                    <a:pt x="42863" y="240506"/>
                  </a:lnTo>
                  <a:lnTo>
                    <a:pt x="19050" y="233363"/>
                  </a:lnTo>
                  <a:lnTo>
                    <a:pt x="7144" y="233363"/>
                  </a:lnTo>
                  <a:lnTo>
                    <a:pt x="0" y="238125"/>
                  </a:lnTo>
                  <a:lnTo>
                    <a:pt x="0" y="252413"/>
                  </a:lnTo>
                  <a:lnTo>
                    <a:pt x="7144" y="278606"/>
                  </a:lnTo>
                  <a:lnTo>
                    <a:pt x="19050" y="300038"/>
                  </a:lnTo>
                  <a:lnTo>
                    <a:pt x="64294" y="347663"/>
                  </a:lnTo>
                  <a:lnTo>
                    <a:pt x="119063" y="402431"/>
                  </a:lnTo>
                  <a:lnTo>
                    <a:pt x="150019" y="428625"/>
                  </a:lnTo>
                  <a:lnTo>
                    <a:pt x="171450" y="445294"/>
                  </a:lnTo>
                  <a:lnTo>
                    <a:pt x="202407" y="469106"/>
                  </a:lnTo>
                  <a:lnTo>
                    <a:pt x="250032" y="497681"/>
                  </a:lnTo>
                  <a:lnTo>
                    <a:pt x="295275" y="516731"/>
                  </a:lnTo>
                  <a:lnTo>
                    <a:pt x="338138" y="531019"/>
                  </a:lnTo>
                  <a:lnTo>
                    <a:pt x="369094" y="535781"/>
                  </a:lnTo>
                  <a:lnTo>
                    <a:pt x="421482" y="540544"/>
                  </a:lnTo>
                  <a:lnTo>
                    <a:pt x="445294" y="533400"/>
                  </a:lnTo>
                  <a:lnTo>
                    <a:pt x="535782" y="500063"/>
                  </a:lnTo>
                  <a:lnTo>
                    <a:pt x="640557" y="466725"/>
                  </a:lnTo>
                  <a:lnTo>
                    <a:pt x="721519" y="442913"/>
                  </a:lnTo>
                  <a:lnTo>
                    <a:pt x="883444" y="383381"/>
                  </a:lnTo>
                  <a:lnTo>
                    <a:pt x="1112044" y="342900"/>
                  </a:lnTo>
                  <a:lnTo>
                    <a:pt x="1357313" y="297656"/>
                  </a:lnTo>
                  <a:lnTo>
                    <a:pt x="1531144" y="264319"/>
                  </a:lnTo>
                  <a:lnTo>
                    <a:pt x="1707357" y="245269"/>
                  </a:lnTo>
                  <a:lnTo>
                    <a:pt x="1807369" y="245269"/>
                  </a:lnTo>
                  <a:lnTo>
                    <a:pt x="1924050" y="250031"/>
                  </a:lnTo>
                  <a:lnTo>
                    <a:pt x="2012157" y="254794"/>
                  </a:lnTo>
                  <a:lnTo>
                    <a:pt x="2100263" y="261938"/>
                  </a:lnTo>
                  <a:lnTo>
                    <a:pt x="2185988" y="266700"/>
                  </a:lnTo>
                  <a:lnTo>
                    <a:pt x="2219325" y="264319"/>
                  </a:lnTo>
                  <a:lnTo>
                    <a:pt x="2245519" y="257175"/>
                  </a:lnTo>
                  <a:lnTo>
                    <a:pt x="2266950" y="247650"/>
                  </a:lnTo>
                  <a:lnTo>
                    <a:pt x="2271713" y="242888"/>
                  </a:lnTo>
                  <a:lnTo>
                    <a:pt x="2278857" y="228600"/>
                  </a:lnTo>
                  <a:lnTo>
                    <a:pt x="2278857" y="219075"/>
                  </a:lnTo>
                  <a:lnTo>
                    <a:pt x="2276475" y="202406"/>
                  </a:lnTo>
                  <a:lnTo>
                    <a:pt x="2269332" y="180975"/>
                  </a:lnTo>
                  <a:lnTo>
                    <a:pt x="2262188" y="161925"/>
                  </a:lnTo>
                  <a:lnTo>
                    <a:pt x="2252663" y="145256"/>
                  </a:lnTo>
                  <a:lnTo>
                    <a:pt x="2243138" y="133350"/>
                  </a:lnTo>
                  <a:lnTo>
                    <a:pt x="2228850" y="119063"/>
                  </a:lnTo>
                  <a:lnTo>
                    <a:pt x="2214563" y="107156"/>
                  </a:lnTo>
                  <a:lnTo>
                    <a:pt x="2169319" y="76200"/>
                  </a:lnTo>
                  <a:lnTo>
                    <a:pt x="2145507" y="64294"/>
                  </a:lnTo>
                  <a:lnTo>
                    <a:pt x="2093119" y="40481"/>
                  </a:lnTo>
                  <a:lnTo>
                    <a:pt x="2026444" y="19050"/>
                  </a:lnTo>
                  <a:lnTo>
                    <a:pt x="1981200" y="7144"/>
                  </a:lnTo>
                  <a:lnTo>
                    <a:pt x="1957388" y="0"/>
                  </a:lnTo>
                  <a:lnTo>
                    <a:pt x="1938338" y="11906"/>
                  </a:lnTo>
                  <a:lnTo>
                    <a:pt x="1907382" y="33338"/>
                  </a:lnTo>
                  <a:lnTo>
                    <a:pt x="1862138" y="50006"/>
                  </a:lnTo>
                  <a:lnTo>
                    <a:pt x="1778794" y="73819"/>
                  </a:lnTo>
                  <a:lnTo>
                    <a:pt x="1509713" y="116681"/>
                  </a:lnTo>
                  <a:lnTo>
                    <a:pt x="137160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31">
              <a:extLst>
                <a:ext uri="{FF2B5EF4-FFF2-40B4-BE49-F238E27FC236}">
                  <a16:creationId xmlns:a16="http://schemas.microsoft.com/office/drawing/2014/main" id="{66FCACE7-177A-46E2-B893-984AEA61CB30}"/>
                </a:ext>
              </a:extLst>
            </p:cNvPr>
            <p:cNvSpPr/>
            <p:nvPr/>
          </p:nvSpPr>
          <p:spPr>
            <a:xfrm>
              <a:off x="3148013" y="1779588"/>
              <a:ext cx="527050" cy="1049337"/>
            </a:xfrm>
            <a:custGeom>
              <a:avLst/>
              <a:gdLst>
                <a:gd name="connsiteX0" fmla="*/ 516731 w 526256"/>
                <a:gd name="connsiteY0" fmla="*/ 726281 h 1050131"/>
                <a:gd name="connsiteX1" fmla="*/ 507206 w 526256"/>
                <a:gd name="connsiteY1" fmla="*/ 640556 h 1050131"/>
                <a:gd name="connsiteX2" fmla="*/ 502443 w 526256"/>
                <a:gd name="connsiteY2" fmla="*/ 583406 h 1050131"/>
                <a:gd name="connsiteX3" fmla="*/ 473868 w 526256"/>
                <a:gd name="connsiteY3" fmla="*/ 404812 h 1050131"/>
                <a:gd name="connsiteX4" fmla="*/ 464343 w 526256"/>
                <a:gd name="connsiteY4" fmla="*/ 326231 h 1050131"/>
                <a:gd name="connsiteX5" fmla="*/ 457200 w 526256"/>
                <a:gd name="connsiteY5" fmla="*/ 230981 h 1050131"/>
                <a:gd name="connsiteX6" fmla="*/ 461962 w 526256"/>
                <a:gd name="connsiteY6" fmla="*/ 214312 h 1050131"/>
                <a:gd name="connsiteX7" fmla="*/ 469106 w 526256"/>
                <a:gd name="connsiteY7" fmla="*/ 197644 h 1050131"/>
                <a:gd name="connsiteX8" fmla="*/ 478631 w 526256"/>
                <a:gd name="connsiteY8" fmla="*/ 176212 h 1050131"/>
                <a:gd name="connsiteX9" fmla="*/ 485775 w 526256"/>
                <a:gd name="connsiteY9" fmla="*/ 157162 h 1050131"/>
                <a:gd name="connsiteX10" fmla="*/ 485775 w 526256"/>
                <a:gd name="connsiteY10" fmla="*/ 135731 h 1050131"/>
                <a:gd name="connsiteX11" fmla="*/ 485775 w 526256"/>
                <a:gd name="connsiteY11" fmla="*/ 119062 h 1050131"/>
                <a:gd name="connsiteX12" fmla="*/ 481012 w 526256"/>
                <a:gd name="connsiteY12" fmla="*/ 109537 h 1050131"/>
                <a:gd name="connsiteX13" fmla="*/ 471487 w 526256"/>
                <a:gd name="connsiteY13" fmla="*/ 92869 h 1050131"/>
                <a:gd name="connsiteX14" fmla="*/ 454818 w 526256"/>
                <a:gd name="connsiteY14" fmla="*/ 76200 h 1050131"/>
                <a:gd name="connsiteX15" fmla="*/ 445293 w 526256"/>
                <a:gd name="connsiteY15" fmla="*/ 71437 h 1050131"/>
                <a:gd name="connsiteX16" fmla="*/ 426243 w 526256"/>
                <a:gd name="connsiteY16" fmla="*/ 61912 h 1050131"/>
                <a:gd name="connsiteX17" fmla="*/ 361950 w 526256"/>
                <a:gd name="connsiteY17" fmla="*/ 47625 h 1050131"/>
                <a:gd name="connsiteX18" fmla="*/ 283368 w 526256"/>
                <a:gd name="connsiteY18" fmla="*/ 28575 h 1050131"/>
                <a:gd name="connsiteX19" fmla="*/ 219075 w 526256"/>
                <a:gd name="connsiteY19" fmla="*/ 14287 h 1050131"/>
                <a:gd name="connsiteX20" fmla="*/ 171450 w 526256"/>
                <a:gd name="connsiteY20" fmla="*/ 7144 h 1050131"/>
                <a:gd name="connsiteX21" fmla="*/ 114300 w 526256"/>
                <a:gd name="connsiteY21" fmla="*/ 0 h 1050131"/>
                <a:gd name="connsiteX22" fmla="*/ 71437 w 526256"/>
                <a:gd name="connsiteY22" fmla="*/ 0 h 1050131"/>
                <a:gd name="connsiteX23" fmla="*/ 42862 w 526256"/>
                <a:gd name="connsiteY23" fmla="*/ 2381 h 1050131"/>
                <a:gd name="connsiteX24" fmla="*/ 9525 w 526256"/>
                <a:gd name="connsiteY24" fmla="*/ 16669 h 1050131"/>
                <a:gd name="connsiteX25" fmla="*/ 0 w 526256"/>
                <a:gd name="connsiteY25" fmla="*/ 26194 h 1050131"/>
                <a:gd name="connsiteX26" fmla="*/ 0 w 526256"/>
                <a:gd name="connsiteY26" fmla="*/ 38100 h 1050131"/>
                <a:gd name="connsiteX27" fmla="*/ 11906 w 526256"/>
                <a:gd name="connsiteY27" fmla="*/ 52387 h 1050131"/>
                <a:gd name="connsiteX28" fmla="*/ 38100 w 526256"/>
                <a:gd name="connsiteY28" fmla="*/ 66675 h 1050131"/>
                <a:gd name="connsiteX29" fmla="*/ 88106 w 526256"/>
                <a:gd name="connsiteY29" fmla="*/ 92869 h 1050131"/>
                <a:gd name="connsiteX30" fmla="*/ 119062 w 526256"/>
                <a:gd name="connsiteY30" fmla="*/ 114300 h 1050131"/>
                <a:gd name="connsiteX31" fmla="*/ 150018 w 526256"/>
                <a:gd name="connsiteY31" fmla="*/ 138112 h 1050131"/>
                <a:gd name="connsiteX32" fmla="*/ 176212 w 526256"/>
                <a:gd name="connsiteY32" fmla="*/ 164306 h 1050131"/>
                <a:gd name="connsiteX33" fmla="*/ 200025 w 526256"/>
                <a:gd name="connsiteY33" fmla="*/ 195262 h 1050131"/>
                <a:gd name="connsiteX34" fmla="*/ 216693 w 526256"/>
                <a:gd name="connsiteY34" fmla="*/ 228600 h 1050131"/>
                <a:gd name="connsiteX35" fmla="*/ 228600 w 526256"/>
                <a:gd name="connsiteY35" fmla="*/ 266700 h 1050131"/>
                <a:gd name="connsiteX36" fmla="*/ 238125 w 526256"/>
                <a:gd name="connsiteY36" fmla="*/ 307181 h 1050131"/>
                <a:gd name="connsiteX37" fmla="*/ 247650 w 526256"/>
                <a:gd name="connsiteY37" fmla="*/ 357187 h 1050131"/>
                <a:gd name="connsiteX38" fmla="*/ 252412 w 526256"/>
                <a:gd name="connsiteY38" fmla="*/ 402431 h 1050131"/>
                <a:gd name="connsiteX39" fmla="*/ 259556 w 526256"/>
                <a:gd name="connsiteY39" fmla="*/ 511969 h 1050131"/>
                <a:gd name="connsiteX40" fmla="*/ 297656 w 526256"/>
                <a:gd name="connsiteY40" fmla="*/ 647700 h 1050131"/>
                <a:gd name="connsiteX41" fmla="*/ 316706 w 526256"/>
                <a:gd name="connsiteY41" fmla="*/ 778669 h 1050131"/>
                <a:gd name="connsiteX42" fmla="*/ 335756 w 526256"/>
                <a:gd name="connsiteY42" fmla="*/ 892969 h 1050131"/>
                <a:gd name="connsiteX43" fmla="*/ 359568 w 526256"/>
                <a:gd name="connsiteY43" fmla="*/ 983456 h 1050131"/>
                <a:gd name="connsiteX44" fmla="*/ 373856 w 526256"/>
                <a:gd name="connsiteY44" fmla="*/ 1012031 h 1050131"/>
                <a:gd name="connsiteX45" fmla="*/ 388143 w 526256"/>
                <a:gd name="connsiteY45" fmla="*/ 1031081 h 1050131"/>
                <a:gd name="connsiteX46" fmla="*/ 407193 w 526256"/>
                <a:gd name="connsiteY46" fmla="*/ 1045369 h 1050131"/>
                <a:gd name="connsiteX47" fmla="*/ 423862 w 526256"/>
                <a:gd name="connsiteY47" fmla="*/ 1050131 h 1050131"/>
                <a:gd name="connsiteX48" fmla="*/ 447675 w 526256"/>
                <a:gd name="connsiteY48" fmla="*/ 1050131 h 1050131"/>
                <a:gd name="connsiteX49" fmla="*/ 481012 w 526256"/>
                <a:gd name="connsiteY49" fmla="*/ 1042987 h 1050131"/>
                <a:gd name="connsiteX50" fmla="*/ 495300 w 526256"/>
                <a:gd name="connsiteY50" fmla="*/ 1033462 h 1050131"/>
                <a:gd name="connsiteX51" fmla="*/ 504825 w 526256"/>
                <a:gd name="connsiteY51" fmla="*/ 1016794 h 1050131"/>
                <a:gd name="connsiteX52" fmla="*/ 511968 w 526256"/>
                <a:gd name="connsiteY52" fmla="*/ 997744 h 1050131"/>
                <a:gd name="connsiteX53" fmla="*/ 523875 w 526256"/>
                <a:gd name="connsiteY53" fmla="*/ 959644 h 1050131"/>
                <a:gd name="connsiteX54" fmla="*/ 526256 w 526256"/>
                <a:gd name="connsiteY54" fmla="*/ 921544 h 1050131"/>
                <a:gd name="connsiteX55" fmla="*/ 526256 w 526256"/>
                <a:gd name="connsiteY55" fmla="*/ 871537 h 1050131"/>
                <a:gd name="connsiteX56" fmla="*/ 516731 w 526256"/>
                <a:gd name="connsiteY56" fmla="*/ 726281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26256" h="1050131">
                  <a:moveTo>
                    <a:pt x="516731" y="726281"/>
                  </a:moveTo>
                  <a:lnTo>
                    <a:pt x="507206" y="640556"/>
                  </a:lnTo>
                  <a:lnTo>
                    <a:pt x="502443" y="583406"/>
                  </a:lnTo>
                  <a:lnTo>
                    <a:pt x="473868" y="404812"/>
                  </a:lnTo>
                  <a:lnTo>
                    <a:pt x="464343" y="326231"/>
                  </a:lnTo>
                  <a:lnTo>
                    <a:pt x="457200" y="230981"/>
                  </a:lnTo>
                  <a:lnTo>
                    <a:pt x="461962" y="214312"/>
                  </a:lnTo>
                  <a:lnTo>
                    <a:pt x="469106" y="197644"/>
                  </a:lnTo>
                  <a:lnTo>
                    <a:pt x="478631" y="176212"/>
                  </a:lnTo>
                  <a:lnTo>
                    <a:pt x="485775" y="157162"/>
                  </a:lnTo>
                  <a:lnTo>
                    <a:pt x="485775" y="135731"/>
                  </a:lnTo>
                  <a:lnTo>
                    <a:pt x="485775" y="119062"/>
                  </a:lnTo>
                  <a:lnTo>
                    <a:pt x="481012" y="109537"/>
                  </a:lnTo>
                  <a:lnTo>
                    <a:pt x="471487" y="92869"/>
                  </a:lnTo>
                  <a:lnTo>
                    <a:pt x="454818" y="76200"/>
                  </a:lnTo>
                  <a:lnTo>
                    <a:pt x="445293" y="71437"/>
                  </a:lnTo>
                  <a:lnTo>
                    <a:pt x="426243" y="61912"/>
                  </a:lnTo>
                  <a:lnTo>
                    <a:pt x="361950" y="47625"/>
                  </a:lnTo>
                  <a:lnTo>
                    <a:pt x="283368" y="28575"/>
                  </a:lnTo>
                  <a:lnTo>
                    <a:pt x="219075" y="14287"/>
                  </a:lnTo>
                  <a:lnTo>
                    <a:pt x="171450" y="7144"/>
                  </a:lnTo>
                  <a:lnTo>
                    <a:pt x="114300" y="0"/>
                  </a:lnTo>
                  <a:lnTo>
                    <a:pt x="71437" y="0"/>
                  </a:lnTo>
                  <a:lnTo>
                    <a:pt x="42862" y="2381"/>
                  </a:lnTo>
                  <a:lnTo>
                    <a:pt x="9525" y="16669"/>
                  </a:lnTo>
                  <a:lnTo>
                    <a:pt x="0" y="26194"/>
                  </a:lnTo>
                  <a:lnTo>
                    <a:pt x="0" y="38100"/>
                  </a:lnTo>
                  <a:lnTo>
                    <a:pt x="11906" y="52387"/>
                  </a:lnTo>
                  <a:lnTo>
                    <a:pt x="38100" y="66675"/>
                  </a:lnTo>
                  <a:lnTo>
                    <a:pt x="88106" y="92869"/>
                  </a:lnTo>
                  <a:lnTo>
                    <a:pt x="119062" y="114300"/>
                  </a:lnTo>
                  <a:lnTo>
                    <a:pt x="150018" y="138112"/>
                  </a:lnTo>
                  <a:lnTo>
                    <a:pt x="176212" y="164306"/>
                  </a:lnTo>
                  <a:lnTo>
                    <a:pt x="200025" y="195262"/>
                  </a:lnTo>
                  <a:lnTo>
                    <a:pt x="216693" y="228600"/>
                  </a:lnTo>
                  <a:lnTo>
                    <a:pt x="228600" y="266700"/>
                  </a:lnTo>
                  <a:lnTo>
                    <a:pt x="238125" y="307181"/>
                  </a:lnTo>
                  <a:lnTo>
                    <a:pt x="247650" y="357187"/>
                  </a:lnTo>
                  <a:lnTo>
                    <a:pt x="252412" y="402431"/>
                  </a:lnTo>
                  <a:lnTo>
                    <a:pt x="259556" y="511969"/>
                  </a:lnTo>
                  <a:lnTo>
                    <a:pt x="297656" y="647700"/>
                  </a:lnTo>
                  <a:lnTo>
                    <a:pt x="316706" y="778669"/>
                  </a:lnTo>
                  <a:lnTo>
                    <a:pt x="335756" y="892969"/>
                  </a:lnTo>
                  <a:lnTo>
                    <a:pt x="359568" y="983456"/>
                  </a:lnTo>
                  <a:lnTo>
                    <a:pt x="373856" y="1012031"/>
                  </a:lnTo>
                  <a:lnTo>
                    <a:pt x="388143" y="1031081"/>
                  </a:lnTo>
                  <a:lnTo>
                    <a:pt x="407193" y="1045369"/>
                  </a:lnTo>
                  <a:lnTo>
                    <a:pt x="423862" y="1050131"/>
                  </a:lnTo>
                  <a:lnTo>
                    <a:pt x="447675" y="1050131"/>
                  </a:lnTo>
                  <a:lnTo>
                    <a:pt x="481012" y="1042987"/>
                  </a:lnTo>
                  <a:lnTo>
                    <a:pt x="495300" y="1033462"/>
                  </a:lnTo>
                  <a:lnTo>
                    <a:pt x="504825" y="1016794"/>
                  </a:lnTo>
                  <a:lnTo>
                    <a:pt x="511968" y="997744"/>
                  </a:lnTo>
                  <a:lnTo>
                    <a:pt x="523875" y="959644"/>
                  </a:lnTo>
                  <a:lnTo>
                    <a:pt x="526256" y="921544"/>
                  </a:lnTo>
                  <a:lnTo>
                    <a:pt x="526256" y="871537"/>
                  </a:lnTo>
                  <a:cubicBezTo>
                    <a:pt x="525462" y="831850"/>
                    <a:pt x="524669" y="792162"/>
                    <a:pt x="516731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0977E5D2-0168-4143-A3D5-622250DA85D7}"/>
                </a:ext>
              </a:extLst>
            </p:cNvPr>
            <p:cNvSpPr/>
            <p:nvPr/>
          </p:nvSpPr>
          <p:spPr>
            <a:xfrm>
              <a:off x="4110038" y="1598613"/>
              <a:ext cx="504825" cy="1139825"/>
            </a:xfrm>
            <a:custGeom>
              <a:avLst/>
              <a:gdLst>
                <a:gd name="connsiteX0" fmla="*/ 107156 w 504825"/>
                <a:gd name="connsiteY0" fmla="*/ 833437 h 1140619"/>
                <a:gd name="connsiteX1" fmla="*/ 130968 w 504825"/>
                <a:gd name="connsiteY1" fmla="*/ 726281 h 1140619"/>
                <a:gd name="connsiteX2" fmla="*/ 142875 w 504825"/>
                <a:gd name="connsiteY2" fmla="*/ 661987 h 1140619"/>
                <a:gd name="connsiteX3" fmla="*/ 176212 w 504825"/>
                <a:gd name="connsiteY3" fmla="*/ 454819 h 1140619"/>
                <a:gd name="connsiteX4" fmla="*/ 180975 w 504825"/>
                <a:gd name="connsiteY4" fmla="*/ 414337 h 1140619"/>
                <a:gd name="connsiteX5" fmla="*/ 183356 w 504825"/>
                <a:gd name="connsiteY5" fmla="*/ 381000 h 1140619"/>
                <a:gd name="connsiteX6" fmla="*/ 185737 w 504825"/>
                <a:gd name="connsiteY6" fmla="*/ 350044 h 1140619"/>
                <a:gd name="connsiteX7" fmla="*/ 188118 w 504825"/>
                <a:gd name="connsiteY7" fmla="*/ 283369 h 1140619"/>
                <a:gd name="connsiteX8" fmla="*/ 188118 w 504825"/>
                <a:gd name="connsiteY8" fmla="*/ 259556 h 1140619"/>
                <a:gd name="connsiteX9" fmla="*/ 185737 w 504825"/>
                <a:gd name="connsiteY9" fmla="*/ 242887 h 1140619"/>
                <a:gd name="connsiteX10" fmla="*/ 180975 w 504825"/>
                <a:gd name="connsiteY10" fmla="*/ 214312 h 1140619"/>
                <a:gd name="connsiteX11" fmla="*/ 176212 w 504825"/>
                <a:gd name="connsiteY11" fmla="*/ 202406 h 1140619"/>
                <a:gd name="connsiteX12" fmla="*/ 171450 w 504825"/>
                <a:gd name="connsiteY12" fmla="*/ 192881 h 1140619"/>
                <a:gd name="connsiteX13" fmla="*/ 164306 w 504825"/>
                <a:gd name="connsiteY13" fmla="*/ 178594 h 1140619"/>
                <a:gd name="connsiteX14" fmla="*/ 157162 w 504825"/>
                <a:gd name="connsiteY14" fmla="*/ 166687 h 1140619"/>
                <a:gd name="connsiteX15" fmla="*/ 142875 w 504825"/>
                <a:gd name="connsiteY15" fmla="*/ 152400 h 1140619"/>
                <a:gd name="connsiteX16" fmla="*/ 121443 w 504825"/>
                <a:gd name="connsiteY16" fmla="*/ 130969 h 1140619"/>
                <a:gd name="connsiteX17" fmla="*/ 92868 w 504825"/>
                <a:gd name="connsiteY17" fmla="*/ 109537 h 1140619"/>
                <a:gd name="connsiteX18" fmla="*/ 61912 w 504825"/>
                <a:gd name="connsiteY18" fmla="*/ 88106 h 1140619"/>
                <a:gd name="connsiteX19" fmla="*/ 21431 w 504825"/>
                <a:gd name="connsiteY19" fmla="*/ 61912 h 1140619"/>
                <a:gd name="connsiteX20" fmla="*/ 7143 w 504825"/>
                <a:gd name="connsiteY20" fmla="*/ 47625 h 1140619"/>
                <a:gd name="connsiteX21" fmla="*/ 0 w 504825"/>
                <a:gd name="connsiteY21" fmla="*/ 35719 h 1140619"/>
                <a:gd name="connsiteX22" fmla="*/ 0 w 504825"/>
                <a:gd name="connsiteY22" fmla="*/ 23812 h 1140619"/>
                <a:gd name="connsiteX23" fmla="*/ 4762 w 504825"/>
                <a:gd name="connsiteY23" fmla="*/ 16669 h 1140619"/>
                <a:gd name="connsiteX24" fmla="*/ 14287 w 504825"/>
                <a:gd name="connsiteY24" fmla="*/ 9525 h 1140619"/>
                <a:gd name="connsiteX25" fmla="*/ 35718 w 504825"/>
                <a:gd name="connsiteY25" fmla="*/ 2381 h 1140619"/>
                <a:gd name="connsiteX26" fmla="*/ 59531 w 504825"/>
                <a:gd name="connsiteY26" fmla="*/ 0 h 1140619"/>
                <a:gd name="connsiteX27" fmla="*/ 133350 w 504825"/>
                <a:gd name="connsiteY27" fmla="*/ 7144 h 1140619"/>
                <a:gd name="connsiteX28" fmla="*/ 202406 w 504825"/>
                <a:gd name="connsiteY28" fmla="*/ 21431 h 1140619"/>
                <a:gd name="connsiteX29" fmla="*/ 259556 w 504825"/>
                <a:gd name="connsiteY29" fmla="*/ 42862 h 1140619"/>
                <a:gd name="connsiteX30" fmla="*/ 309562 w 504825"/>
                <a:gd name="connsiteY30" fmla="*/ 66675 h 1140619"/>
                <a:gd name="connsiteX31" fmla="*/ 352425 w 504825"/>
                <a:gd name="connsiteY31" fmla="*/ 90487 h 1140619"/>
                <a:gd name="connsiteX32" fmla="*/ 388143 w 504825"/>
                <a:gd name="connsiteY32" fmla="*/ 116681 h 1140619"/>
                <a:gd name="connsiteX33" fmla="*/ 438150 w 504825"/>
                <a:gd name="connsiteY33" fmla="*/ 157162 h 1140619"/>
                <a:gd name="connsiteX34" fmla="*/ 483393 w 504825"/>
                <a:gd name="connsiteY34" fmla="*/ 204787 h 1140619"/>
                <a:gd name="connsiteX35" fmla="*/ 495300 w 504825"/>
                <a:gd name="connsiteY35" fmla="*/ 219075 h 1140619"/>
                <a:gd name="connsiteX36" fmla="*/ 500062 w 504825"/>
                <a:gd name="connsiteY36" fmla="*/ 226219 h 1140619"/>
                <a:gd name="connsiteX37" fmla="*/ 502443 w 504825"/>
                <a:gd name="connsiteY37" fmla="*/ 235744 h 1140619"/>
                <a:gd name="connsiteX38" fmla="*/ 504825 w 504825"/>
                <a:gd name="connsiteY38" fmla="*/ 247650 h 1140619"/>
                <a:gd name="connsiteX39" fmla="*/ 500062 w 504825"/>
                <a:gd name="connsiteY39" fmla="*/ 261937 h 1140619"/>
                <a:gd name="connsiteX40" fmla="*/ 488156 w 504825"/>
                <a:gd name="connsiteY40" fmla="*/ 276225 h 1140619"/>
                <a:gd name="connsiteX41" fmla="*/ 473868 w 504825"/>
                <a:gd name="connsiteY41" fmla="*/ 292894 h 1140619"/>
                <a:gd name="connsiteX42" fmla="*/ 459581 w 504825"/>
                <a:gd name="connsiteY42" fmla="*/ 319087 h 1140619"/>
                <a:gd name="connsiteX43" fmla="*/ 447675 w 504825"/>
                <a:gd name="connsiteY43" fmla="*/ 352425 h 1140619"/>
                <a:gd name="connsiteX44" fmla="*/ 440531 w 504825"/>
                <a:gd name="connsiteY44" fmla="*/ 392906 h 1140619"/>
                <a:gd name="connsiteX45" fmla="*/ 438150 w 504825"/>
                <a:gd name="connsiteY45" fmla="*/ 440531 h 1140619"/>
                <a:gd name="connsiteX46" fmla="*/ 435768 w 504825"/>
                <a:gd name="connsiteY46" fmla="*/ 483394 h 1140619"/>
                <a:gd name="connsiteX47" fmla="*/ 326231 w 504825"/>
                <a:gd name="connsiteY47" fmla="*/ 745331 h 1140619"/>
                <a:gd name="connsiteX48" fmla="*/ 226218 w 504825"/>
                <a:gd name="connsiteY48" fmla="*/ 988219 h 1140619"/>
                <a:gd name="connsiteX49" fmla="*/ 183356 w 504825"/>
                <a:gd name="connsiteY49" fmla="*/ 1085850 h 1140619"/>
                <a:gd name="connsiteX50" fmla="*/ 166687 w 504825"/>
                <a:gd name="connsiteY50" fmla="*/ 1109662 h 1140619"/>
                <a:gd name="connsiteX51" fmla="*/ 145256 w 504825"/>
                <a:gd name="connsiteY51" fmla="*/ 1128712 h 1140619"/>
                <a:gd name="connsiteX52" fmla="*/ 130968 w 504825"/>
                <a:gd name="connsiteY52" fmla="*/ 1138237 h 1140619"/>
                <a:gd name="connsiteX53" fmla="*/ 119062 w 504825"/>
                <a:gd name="connsiteY53" fmla="*/ 1140619 h 1140619"/>
                <a:gd name="connsiteX54" fmla="*/ 104775 w 504825"/>
                <a:gd name="connsiteY54" fmla="*/ 1140619 h 1140619"/>
                <a:gd name="connsiteX55" fmla="*/ 78581 w 504825"/>
                <a:gd name="connsiteY55" fmla="*/ 1133475 h 1140619"/>
                <a:gd name="connsiteX56" fmla="*/ 61912 w 504825"/>
                <a:gd name="connsiteY56" fmla="*/ 1119187 h 1140619"/>
                <a:gd name="connsiteX57" fmla="*/ 54768 w 504825"/>
                <a:gd name="connsiteY57" fmla="*/ 1104900 h 1140619"/>
                <a:gd name="connsiteX58" fmla="*/ 50006 w 504825"/>
                <a:gd name="connsiteY58" fmla="*/ 1092994 h 1140619"/>
                <a:gd name="connsiteX59" fmla="*/ 50006 w 504825"/>
                <a:gd name="connsiteY59" fmla="*/ 1071562 h 1140619"/>
                <a:gd name="connsiteX60" fmla="*/ 57150 w 504825"/>
                <a:gd name="connsiteY60" fmla="*/ 1035844 h 1140619"/>
                <a:gd name="connsiteX61" fmla="*/ 107156 w 504825"/>
                <a:gd name="connsiteY61" fmla="*/ 833437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4825" h="1140619">
                  <a:moveTo>
                    <a:pt x="107156" y="833437"/>
                  </a:moveTo>
                  <a:lnTo>
                    <a:pt x="130968" y="726281"/>
                  </a:lnTo>
                  <a:lnTo>
                    <a:pt x="142875" y="661987"/>
                  </a:lnTo>
                  <a:lnTo>
                    <a:pt x="176212" y="454819"/>
                  </a:lnTo>
                  <a:lnTo>
                    <a:pt x="180975" y="414337"/>
                  </a:lnTo>
                  <a:lnTo>
                    <a:pt x="183356" y="381000"/>
                  </a:lnTo>
                  <a:lnTo>
                    <a:pt x="185737" y="350044"/>
                  </a:lnTo>
                  <a:cubicBezTo>
                    <a:pt x="186531" y="327819"/>
                    <a:pt x="187324" y="305594"/>
                    <a:pt x="188118" y="283369"/>
                  </a:cubicBezTo>
                  <a:lnTo>
                    <a:pt x="188118" y="259556"/>
                  </a:lnTo>
                  <a:lnTo>
                    <a:pt x="185737" y="242887"/>
                  </a:lnTo>
                  <a:lnTo>
                    <a:pt x="180975" y="214312"/>
                  </a:lnTo>
                  <a:lnTo>
                    <a:pt x="176212" y="202406"/>
                  </a:lnTo>
                  <a:lnTo>
                    <a:pt x="171450" y="192881"/>
                  </a:lnTo>
                  <a:lnTo>
                    <a:pt x="164306" y="178594"/>
                  </a:lnTo>
                  <a:lnTo>
                    <a:pt x="157162" y="166687"/>
                  </a:lnTo>
                  <a:lnTo>
                    <a:pt x="142875" y="152400"/>
                  </a:lnTo>
                  <a:lnTo>
                    <a:pt x="121443" y="130969"/>
                  </a:lnTo>
                  <a:lnTo>
                    <a:pt x="92868" y="109537"/>
                  </a:lnTo>
                  <a:lnTo>
                    <a:pt x="61912" y="88106"/>
                  </a:lnTo>
                  <a:lnTo>
                    <a:pt x="21431" y="61912"/>
                  </a:lnTo>
                  <a:lnTo>
                    <a:pt x="7143" y="47625"/>
                  </a:lnTo>
                  <a:lnTo>
                    <a:pt x="0" y="35719"/>
                  </a:lnTo>
                  <a:lnTo>
                    <a:pt x="0" y="23812"/>
                  </a:lnTo>
                  <a:lnTo>
                    <a:pt x="4762" y="16669"/>
                  </a:lnTo>
                  <a:lnTo>
                    <a:pt x="14287" y="9525"/>
                  </a:lnTo>
                  <a:lnTo>
                    <a:pt x="35718" y="2381"/>
                  </a:lnTo>
                  <a:lnTo>
                    <a:pt x="59531" y="0"/>
                  </a:lnTo>
                  <a:lnTo>
                    <a:pt x="133350" y="7144"/>
                  </a:lnTo>
                  <a:lnTo>
                    <a:pt x="202406" y="21431"/>
                  </a:lnTo>
                  <a:lnTo>
                    <a:pt x="259556" y="42862"/>
                  </a:lnTo>
                  <a:lnTo>
                    <a:pt x="309562" y="66675"/>
                  </a:lnTo>
                  <a:lnTo>
                    <a:pt x="352425" y="90487"/>
                  </a:lnTo>
                  <a:lnTo>
                    <a:pt x="388143" y="116681"/>
                  </a:lnTo>
                  <a:lnTo>
                    <a:pt x="438150" y="157162"/>
                  </a:lnTo>
                  <a:lnTo>
                    <a:pt x="483393" y="204787"/>
                  </a:lnTo>
                  <a:lnTo>
                    <a:pt x="495300" y="219075"/>
                  </a:lnTo>
                  <a:lnTo>
                    <a:pt x="500062" y="226219"/>
                  </a:lnTo>
                  <a:lnTo>
                    <a:pt x="502443" y="235744"/>
                  </a:lnTo>
                  <a:lnTo>
                    <a:pt x="504825" y="247650"/>
                  </a:lnTo>
                  <a:lnTo>
                    <a:pt x="500062" y="261937"/>
                  </a:lnTo>
                  <a:lnTo>
                    <a:pt x="488156" y="276225"/>
                  </a:lnTo>
                  <a:lnTo>
                    <a:pt x="473868" y="292894"/>
                  </a:lnTo>
                  <a:lnTo>
                    <a:pt x="459581" y="319087"/>
                  </a:lnTo>
                  <a:lnTo>
                    <a:pt x="447675" y="352425"/>
                  </a:lnTo>
                  <a:lnTo>
                    <a:pt x="440531" y="392906"/>
                  </a:lnTo>
                  <a:lnTo>
                    <a:pt x="438150" y="440531"/>
                  </a:lnTo>
                  <a:lnTo>
                    <a:pt x="435768" y="483394"/>
                  </a:lnTo>
                  <a:lnTo>
                    <a:pt x="326231" y="745331"/>
                  </a:lnTo>
                  <a:lnTo>
                    <a:pt x="226218" y="988219"/>
                  </a:lnTo>
                  <a:lnTo>
                    <a:pt x="183356" y="1085850"/>
                  </a:lnTo>
                  <a:lnTo>
                    <a:pt x="166687" y="1109662"/>
                  </a:lnTo>
                  <a:lnTo>
                    <a:pt x="145256" y="1128712"/>
                  </a:lnTo>
                  <a:lnTo>
                    <a:pt x="130968" y="1138237"/>
                  </a:lnTo>
                  <a:lnTo>
                    <a:pt x="119062" y="1140619"/>
                  </a:lnTo>
                  <a:lnTo>
                    <a:pt x="104775" y="1140619"/>
                  </a:lnTo>
                  <a:lnTo>
                    <a:pt x="78581" y="1133475"/>
                  </a:lnTo>
                  <a:lnTo>
                    <a:pt x="61912" y="1119187"/>
                  </a:lnTo>
                  <a:lnTo>
                    <a:pt x="54768" y="1104900"/>
                  </a:lnTo>
                  <a:lnTo>
                    <a:pt x="50006" y="1092994"/>
                  </a:lnTo>
                  <a:lnTo>
                    <a:pt x="50006" y="1071562"/>
                  </a:lnTo>
                  <a:lnTo>
                    <a:pt x="57150" y="1035844"/>
                  </a:lnTo>
                  <a:lnTo>
                    <a:pt x="107156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2">
              <a:extLst>
                <a:ext uri="{FF2B5EF4-FFF2-40B4-BE49-F238E27FC236}">
                  <a16:creationId xmlns:a16="http://schemas.microsoft.com/office/drawing/2014/main" id="{37B2A304-B4CC-485D-8697-A6DA449DC1E2}"/>
                </a:ext>
              </a:extLst>
            </p:cNvPr>
            <p:cNvSpPr/>
            <p:nvPr/>
          </p:nvSpPr>
          <p:spPr>
            <a:xfrm>
              <a:off x="2903538" y="3001963"/>
              <a:ext cx="501650" cy="930275"/>
            </a:xfrm>
            <a:custGeom>
              <a:avLst/>
              <a:gdLst>
                <a:gd name="connsiteX0" fmla="*/ 383381 w 502444"/>
                <a:gd name="connsiteY0" fmla="*/ 271463 h 928688"/>
                <a:gd name="connsiteX1" fmla="*/ 423862 w 502444"/>
                <a:gd name="connsiteY1" fmla="*/ 476250 h 928688"/>
                <a:gd name="connsiteX2" fmla="*/ 464344 w 502444"/>
                <a:gd name="connsiteY2" fmla="*/ 676275 h 928688"/>
                <a:gd name="connsiteX3" fmla="*/ 502444 w 502444"/>
                <a:gd name="connsiteY3" fmla="*/ 783432 h 928688"/>
                <a:gd name="connsiteX4" fmla="*/ 502444 w 502444"/>
                <a:gd name="connsiteY4" fmla="*/ 819150 h 928688"/>
                <a:gd name="connsiteX5" fmla="*/ 497681 w 502444"/>
                <a:gd name="connsiteY5" fmla="*/ 854869 h 928688"/>
                <a:gd name="connsiteX6" fmla="*/ 490537 w 502444"/>
                <a:gd name="connsiteY6" fmla="*/ 890588 h 928688"/>
                <a:gd name="connsiteX7" fmla="*/ 481012 w 502444"/>
                <a:gd name="connsiteY7" fmla="*/ 909638 h 928688"/>
                <a:gd name="connsiteX8" fmla="*/ 464344 w 502444"/>
                <a:gd name="connsiteY8" fmla="*/ 926307 h 928688"/>
                <a:gd name="connsiteX9" fmla="*/ 447675 w 502444"/>
                <a:gd name="connsiteY9" fmla="*/ 928688 h 928688"/>
                <a:gd name="connsiteX10" fmla="*/ 438150 w 502444"/>
                <a:gd name="connsiteY10" fmla="*/ 928688 h 928688"/>
                <a:gd name="connsiteX11" fmla="*/ 414337 w 502444"/>
                <a:gd name="connsiteY11" fmla="*/ 919163 h 928688"/>
                <a:gd name="connsiteX12" fmla="*/ 400050 w 502444"/>
                <a:gd name="connsiteY12" fmla="*/ 907257 h 928688"/>
                <a:gd name="connsiteX13" fmla="*/ 383381 w 502444"/>
                <a:gd name="connsiteY13" fmla="*/ 890588 h 928688"/>
                <a:gd name="connsiteX14" fmla="*/ 369094 w 502444"/>
                <a:gd name="connsiteY14" fmla="*/ 876300 h 928688"/>
                <a:gd name="connsiteX15" fmla="*/ 352425 w 502444"/>
                <a:gd name="connsiteY15" fmla="*/ 854869 h 928688"/>
                <a:gd name="connsiteX16" fmla="*/ 326231 w 502444"/>
                <a:gd name="connsiteY16" fmla="*/ 816769 h 928688"/>
                <a:gd name="connsiteX17" fmla="*/ 314325 w 502444"/>
                <a:gd name="connsiteY17" fmla="*/ 792957 h 928688"/>
                <a:gd name="connsiteX18" fmla="*/ 297656 w 502444"/>
                <a:gd name="connsiteY18" fmla="*/ 759619 h 928688"/>
                <a:gd name="connsiteX19" fmla="*/ 285750 w 502444"/>
                <a:gd name="connsiteY19" fmla="*/ 726282 h 928688"/>
                <a:gd name="connsiteX20" fmla="*/ 273844 w 502444"/>
                <a:gd name="connsiteY20" fmla="*/ 685800 h 928688"/>
                <a:gd name="connsiteX21" fmla="*/ 264319 w 502444"/>
                <a:gd name="connsiteY21" fmla="*/ 638175 h 928688"/>
                <a:gd name="connsiteX22" fmla="*/ 257175 w 502444"/>
                <a:gd name="connsiteY22" fmla="*/ 588169 h 928688"/>
                <a:gd name="connsiteX23" fmla="*/ 250031 w 502444"/>
                <a:gd name="connsiteY23" fmla="*/ 531019 h 928688"/>
                <a:gd name="connsiteX24" fmla="*/ 238125 w 502444"/>
                <a:gd name="connsiteY24" fmla="*/ 476250 h 928688"/>
                <a:gd name="connsiteX25" fmla="*/ 226219 w 502444"/>
                <a:gd name="connsiteY25" fmla="*/ 423863 h 928688"/>
                <a:gd name="connsiteX26" fmla="*/ 209550 w 502444"/>
                <a:gd name="connsiteY26" fmla="*/ 373857 h 928688"/>
                <a:gd name="connsiteX27" fmla="*/ 197644 w 502444"/>
                <a:gd name="connsiteY27" fmla="*/ 333375 h 928688"/>
                <a:gd name="connsiteX28" fmla="*/ 173831 w 502444"/>
                <a:gd name="connsiteY28" fmla="*/ 278607 h 928688"/>
                <a:gd name="connsiteX29" fmla="*/ 152400 w 502444"/>
                <a:gd name="connsiteY29" fmla="*/ 228600 h 928688"/>
                <a:gd name="connsiteX30" fmla="*/ 123825 w 502444"/>
                <a:gd name="connsiteY30" fmla="*/ 176213 h 928688"/>
                <a:gd name="connsiteX31" fmla="*/ 97631 w 502444"/>
                <a:gd name="connsiteY31" fmla="*/ 142875 h 928688"/>
                <a:gd name="connsiteX32" fmla="*/ 78581 w 502444"/>
                <a:gd name="connsiteY32" fmla="*/ 119063 h 928688"/>
                <a:gd name="connsiteX33" fmla="*/ 57150 w 502444"/>
                <a:gd name="connsiteY33" fmla="*/ 92869 h 928688"/>
                <a:gd name="connsiteX34" fmla="*/ 33337 w 502444"/>
                <a:gd name="connsiteY34" fmla="*/ 69057 h 928688"/>
                <a:gd name="connsiteX35" fmla="*/ 14287 w 502444"/>
                <a:gd name="connsiteY35" fmla="*/ 47625 h 928688"/>
                <a:gd name="connsiteX36" fmla="*/ 4762 w 502444"/>
                <a:gd name="connsiteY36" fmla="*/ 30957 h 928688"/>
                <a:gd name="connsiteX37" fmla="*/ 0 w 502444"/>
                <a:gd name="connsiteY37" fmla="*/ 14288 h 928688"/>
                <a:gd name="connsiteX38" fmla="*/ 7144 w 502444"/>
                <a:gd name="connsiteY38" fmla="*/ 2382 h 928688"/>
                <a:gd name="connsiteX39" fmla="*/ 19050 w 502444"/>
                <a:gd name="connsiteY39" fmla="*/ 0 h 928688"/>
                <a:gd name="connsiteX40" fmla="*/ 61912 w 502444"/>
                <a:gd name="connsiteY40" fmla="*/ 2382 h 928688"/>
                <a:gd name="connsiteX41" fmla="*/ 128587 w 502444"/>
                <a:gd name="connsiteY41" fmla="*/ 4763 h 928688"/>
                <a:gd name="connsiteX42" fmla="*/ 195262 w 502444"/>
                <a:gd name="connsiteY42" fmla="*/ 19050 h 928688"/>
                <a:gd name="connsiteX43" fmla="*/ 273844 w 502444"/>
                <a:gd name="connsiteY43" fmla="*/ 40482 h 928688"/>
                <a:gd name="connsiteX44" fmla="*/ 350044 w 502444"/>
                <a:gd name="connsiteY44" fmla="*/ 69057 h 928688"/>
                <a:gd name="connsiteX45" fmla="*/ 364331 w 502444"/>
                <a:gd name="connsiteY45" fmla="*/ 180975 h 928688"/>
                <a:gd name="connsiteX46" fmla="*/ 383381 w 502444"/>
                <a:gd name="connsiteY46" fmla="*/ 2714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2444" h="928688">
                  <a:moveTo>
                    <a:pt x="383381" y="271463"/>
                  </a:moveTo>
                  <a:lnTo>
                    <a:pt x="423862" y="476250"/>
                  </a:lnTo>
                  <a:lnTo>
                    <a:pt x="464344" y="676275"/>
                  </a:lnTo>
                  <a:lnTo>
                    <a:pt x="502444" y="783432"/>
                  </a:lnTo>
                  <a:lnTo>
                    <a:pt x="502444" y="819150"/>
                  </a:lnTo>
                  <a:lnTo>
                    <a:pt x="497681" y="854869"/>
                  </a:lnTo>
                  <a:lnTo>
                    <a:pt x="490537" y="890588"/>
                  </a:lnTo>
                  <a:lnTo>
                    <a:pt x="481012" y="909638"/>
                  </a:lnTo>
                  <a:lnTo>
                    <a:pt x="464344" y="926307"/>
                  </a:lnTo>
                  <a:lnTo>
                    <a:pt x="447675" y="928688"/>
                  </a:lnTo>
                  <a:lnTo>
                    <a:pt x="438150" y="928688"/>
                  </a:lnTo>
                  <a:lnTo>
                    <a:pt x="414337" y="919163"/>
                  </a:lnTo>
                  <a:lnTo>
                    <a:pt x="400050" y="907257"/>
                  </a:lnTo>
                  <a:lnTo>
                    <a:pt x="383381" y="890588"/>
                  </a:lnTo>
                  <a:lnTo>
                    <a:pt x="369094" y="876300"/>
                  </a:lnTo>
                  <a:lnTo>
                    <a:pt x="352425" y="854869"/>
                  </a:lnTo>
                  <a:lnTo>
                    <a:pt x="326231" y="816769"/>
                  </a:lnTo>
                  <a:lnTo>
                    <a:pt x="314325" y="792957"/>
                  </a:lnTo>
                  <a:lnTo>
                    <a:pt x="297656" y="759619"/>
                  </a:lnTo>
                  <a:lnTo>
                    <a:pt x="285750" y="726282"/>
                  </a:lnTo>
                  <a:lnTo>
                    <a:pt x="273844" y="685800"/>
                  </a:lnTo>
                  <a:lnTo>
                    <a:pt x="264319" y="638175"/>
                  </a:lnTo>
                  <a:lnTo>
                    <a:pt x="257175" y="588169"/>
                  </a:lnTo>
                  <a:lnTo>
                    <a:pt x="250031" y="531019"/>
                  </a:lnTo>
                  <a:lnTo>
                    <a:pt x="238125" y="476250"/>
                  </a:lnTo>
                  <a:lnTo>
                    <a:pt x="226219" y="423863"/>
                  </a:lnTo>
                  <a:lnTo>
                    <a:pt x="209550" y="373857"/>
                  </a:lnTo>
                  <a:lnTo>
                    <a:pt x="197644" y="333375"/>
                  </a:lnTo>
                  <a:lnTo>
                    <a:pt x="173831" y="278607"/>
                  </a:lnTo>
                  <a:lnTo>
                    <a:pt x="152400" y="228600"/>
                  </a:lnTo>
                  <a:lnTo>
                    <a:pt x="123825" y="176213"/>
                  </a:lnTo>
                  <a:lnTo>
                    <a:pt x="97631" y="142875"/>
                  </a:lnTo>
                  <a:lnTo>
                    <a:pt x="78581" y="119063"/>
                  </a:lnTo>
                  <a:lnTo>
                    <a:pt x="57150" y="92869"/>
                  </a:lnTo>
                  <a:lnTo>
                    <a:pt x="33337" y="69057"/>
                  </a:lnTo>
                  <a:lnTo>
                    <a:pt x="14287" y="47625"/>
                  </a:lnTo>
                  <a:lnTo>
                    <a:pt x="4762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19050" y="0"/>
                  </a:lnTo>
                  <a:lnTo>
                    <a:pt x="61912" y="2382"/>
                  </a:lnTo>
                  <a:lnTo>
                    <a:pt x="128587" y="4763"/>
                  </a:lnTo>
                  <a:lnTo>
                    <a:pt x="195262" y="19050"/>
                  </a:lnTo>
                  <a:lnTo>
                    <a:pt x="273844" y="40482"/>
                  </a:lnTo>
                  <a:lnTo>
                    <a:pt x="350044" y="69057"/>
                  </a:lnTo>
                  <a:lnTo>
                    <a:pt x="364331" y="180975"/>
                  </a:lnTo>
                  <a:lnTo>
                    <a:pt x="3833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3">
              <a:extLst>
                <a:ext uri="{FF2B5EF4-FFF2-40B4-BE49-F238E27FC236}">
                  <a16:creationId xmlns:a16="http://schemas.microsoft.com/office/drawing/2014/main" id="{5B81461E-D69C-4043-A063-446C528F3FA7}"/>
                </a:ext>
              </a:extLst>
            </p:cNvPr>
            <p:cNvSpPr/>
            <p:nvPr/>
          </p:nvSpPr>
          <p:spPr>
            <a:xfrm>
              <a:off x="3195638" y="2849563"/>
              <a:ext cx="1752600" cy="806450"/>
            </a:xfrm>
            <a:custGeom>
              <a:avLst/>
              <a:gdLst>
                <a:gd name="connsiteX0" fmla="*/ 1197768 w 1752600"/>
                <a:gd name="connsiteY0" fmla="*/ 219075 h 804863"/>
                <a:gd name="connsiteX1" fmla="*/ 1078706 w 1752600"/>
                <a:gd name="connsiteY1" fmla="*/ 228600 h 804863"/>
                <a:gd name="connsiteX2" fmla="*/ 992981 w 1752600"/>
                <a:gd name="connsiteY2" fmla="*/ 235744 h 804863"/>
                <a:gd name="connsiteX3" fmla="*/ 895350 w 1752600"/>
                <a:gd name="connsiteY3" fmla="*/ 242888 h 804863"/>
                <a:gd name="connsiteX4" fmla="*/ 626268 w 1752600"/>
                <a:gd name="connsiteY4" fmla="*/ 261938 h 804863"/>
                <a:gd name="connsiteX5" fmla="*/ 454818 w 1752600"/>
                <a:gd name="connsiteY5" fmla="*/ 290513 h 804863"/>
                <a:gd name="connsiteX6" fmla="*/ 264318 w 1752600"/>
                <a:gd name="connsiteY6" fmla="*/ 323850 h 804863"/>
                <a:gd name="connsiteX7" fmla="*/ 23812 w 1752600"/>
                <a:gd name="connsiteY7" fmla="*/ 364332 h 804863"/>
                <a:gd name="connsiteX8" fmla="*/ 0 w 1752600"/>
                <a:gd name="connsiteY8" fmla="*/ 228600 h 804863"/>
                <a:gd name="connsiteX9" fmla="*/ 130968 w 1752600"/>
                <a:gd name="connsiteY9" fmla="*/ 209550 h 804863"/>
                <a:gd name="connsiteX10" fmla="*/ 333375 w 1752600"/>
                <a:gd name="connsiteY10" fmla="*/ 176213 h 804863"/>
                <a:gd name="connsiteX11" fmla="*/ 461962 w 1752600"/>
                <a:gd name="connsiteY11" fmla="*/ 157163 h 804863"/>
                <a:gd name="connsiteX12" fmla="*/ 654843 w 1752600"/>
                <a:gd name="connsiteY12" fmla="*/ 128588 h 804863"/>
                <a:gd name="connsiteX13" fmla="*/ 869156 w 1752600"/>
                <a:gd name="connsiteY13" fmla="*/ 102394 h 804863"/>
                <a:gd name="connsiteX14" fmla="*/ 1090612 w 1752600"/>
                <a:gd name="connsiteY14" fmla="*/ 80963 h 804863"/>
                <a:gd name="connsiteX15" fmla="*/ 1278731 w 1752600"/>
                <a:gd name="connsiteY15" fmla="*/ 66675 h 804863"/>
                <a:gd name="connsiteX16" fmla="*/ 1333500 w 1752600"/>
                <a:gd name="connsiteY16" fmla="*/ 54769 h 804863"/>
                <a:gd name="connsiteX17" fmla="*/ 1447800 w 1752600"/>
                <a:gd name="connsiteY17" fmla="*/ 19050 h 804863"/>
                <a:gd name="connsiteX18" fmla="*/ 1500187 w 1752600"/>
                <a:gd name="connsiteY18" fmla="*/ 0 h 804863"/>
                <a:gd name="connsiteX19" fmla="*/ 1507331 w 1752600"/>
                <a:gd name="connsiteY19" fmla="*/ 0 h 804863"/>
                <a:gd name="connsiteX20" fmla="*/ 1533525 w 1752600"/>
                <a:gd name="connsiteY20" fmla="*/ 9525 h 804863"/>
                <a:gd name="connsiteX21" fmla="*/ 1571625 w 1752600"/>
                <a:gd name="connsiteY21" fmla="*/ 28575 h 804863"/>
                <a:gd name="connsiteX22" fmla="*/ 1628775 w 1752600"/>
                <a:gd name="connsiteY22" fmla="*/ 61913 h 804863"/>
                <a:gd name="connsiteX23" fmla="*/ 1666875 w 1752600"/>
                <a:gd name="connsiteY23" fmla="*/ 90488 h 804863"/>
                <a:gd name="connsiteX24" fmla="*/ 1697831 w 1752600"/>
                <a:gd name="connsiteY24" fmla="*/ 119063 h 804863"/>
                <a:gd name="connsiteX25" fmla="*/ 1728787 w 1752600"/>
                <a:gd name="connsiteY25" fmla="*/ 150019 h 804863"/>
                <a:gd name="connsiteX26" fmla="*/ 1752600 w 1752600"/>
                <a:gd name="connsiteY26" fmla="*/ 178594 h 804863"/>
                <a:gd name="connsiteX27" fmla="*/ 1707356 w 1752600"/>
                <a:gd name="connsiteY27" fmla="*/ 352425 h 804863"/>
                <a:gd name="connsiteX28" fmla="*/ 1683543 w 1752600"/>
                <a:gd name="connsiteY28" fmla="*/ 407194 h 804863"/>
                <a:gd name="connsiteX29" fmla="*/ 1654968 w 1752600"/>
                <a:gd name="connsiteY29" fmla="*/ 473869 h 804863"/>
                <a:gd name="connsiteX30" fmla="*/ 1621631 w 1752600"/>
                <a:gd name="connsiteY30" fmla="*/ 569119 h 804863"/>
                <a:gd name="connsiteX31" fmla="*/ 1607343 w 1752600"/>
                <a:gd name="connsiteY31" fmla="*/ 616744 h 804863"/>
                <a:gd name="connsiteX32" fmla="*/ 1595437 w 1752600"/>
                <a:gd name="connsiteY32" fmla="*/ 661988 h 804863"/>
                <a:gd name="connsiteX33" fmla="*/ 1581150 w 1752600"/>
                <a:gd name="connsiteY33" fmla="*/ 707232 h 804863"/>
                <a:gd name="connsiteX34" fmla="*/ 1559718 w 1752600"/>
                <a:gd name="connsiteY34" fmla="*/ 750094 h 804863"/>
                <a:gd name="connsiteX35" fmla="*/ 1540668 w 1752600"/>
                <a:gd name="connsiteY35" fmla="*/ 771525 h 804863"/>
                <a:gd name="connsiteX36" fmla="*/ 1509712 w 1752600"/>
                <a:gd name="connsiteY36" fmla="*/ 795338 h 804863"/>
                <a:gd name="connsiteX37" fmla="*/ 1483518 w 1752600"/>
                <a:gd name="connsiteY37" fmla="*/ 802482 h 804863"/>
                <a:gd name="connsiteX38" fmla="*/ 1459706 w 1752600"/>
                <a:gd name="connsiteY38" fmla="*/ 804863 h 804863"/>
                <a:gd name="connsiteX39" fmla="*/ 1443037 w 1752600"/>
                <a:gd name="connsiteY39" fmla="*/ 804863 h 804863"/>
                <a:gd name="connsiteX40" fmla="*/ 1416843 w 1752600"/>
                <a:gd name="connsiteY40" fmla="*/ 795338 h 804863"/>
                <a:gd name="connsiteX41" fmla="*/ 1390650 w 1752600"/>
                <a:gd name="connsiteY41" fmla="*/ 776288 h 804863"/>
                <a:gd name="connsiteX42" fmla="*/ 1359693 w 1752600"/>
                <a:gd name="connsiteY42" fmla="*/ 747713 h 804863"/>
                <a:gd name="connsiteX43" fmla="*/ 1388268 w 1752600"/>
                <a:gd name="connsiteY43" fmla="*/ 626269 h 804863"/>
                <a:gd name="connsiteX44" fmla="*/ 1404937 w 1752600"/>
                <a:gd name="connsiteY44" fmla="*/ 514350 h 804863"/>
                <a:gd name="connsiteX45" fmla="*/ 1421606 w 1752600"/>
                <a:gd name="connsiteY45" fmla="*/ 385763 h 804863"/>
                <a:gd name="connsiteX46" fmla="*/ 1438275 w 1752600"/>
                <a:gd name="connsiteY46" fmla="*/ 269082 h 804863"/>
                <a:gd name="connsiteX47" fmla="*/ 1438275 w 1752600"/>
                <a:gd name="connsiteY47" fmla="*/ 252413 h 804863"/>
                <a:gd name="connsiteX48" fmla="*/ 1435893 w 1752600"/>
                <a:gd name="connsiteY48" fmla="*/ 235744 h 804863"/>
                <a:gd name="connsiteX49" fmla="*/ 1428750 w 1752600"/>
                <a:gd name="connsiteY49" fmla="*/ 226219 h 804863"/>
                <a:gd name="connsiteX50" fmla="*/ 1419225 w 1752600"/>
                <a:gd name="connsiteY50" fmla="*/ 216694 h 804863"/>
                <a:gd name="connsiteX51" fmla="*/ 1397793 w 1752600"/>
                <a:gd name="connsiteY51" fmla="*/ 204788 h 804863"/>
                <a:gd name="connsiteX52" fmla="*/ 1362075 w 1752600"/>
                <a:gd name="connsiteY52" fmla="*/ 200025 h 804863"/>
                <a:gd name="connsiteX53" fmla="*/ 1273968 w 1752600"/>
                <a:gd name="connsiteY53" fmla="*/ 211932 h 804863"/>
                <a:gd name="connsiteX54" fmla="*/ 1197768 w 1752600"/>
                <a:gd name="connsiteY54" fmla="*/ 219075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804863">
                  <a:moveTo>
                    <a:pt x="1197768" y="219075"/>
                  </a:moveTo>
                  <a:lnTo>
                    <a:pt x="1078706" y="228600"/>
                  </a:lnTo>
                  <a:lnTo>
                    <a:pt x="992981" y="235744"/>
                  </a:lnTo>
                  <a:lnTo>
                    <a:pt x="895350" y="242888"/>
                  </a:lnTo>
                  <a:lnTo>
                    <a:pt x="626268" y="261938"/>
                  </a:lnTo>
                  <a:lnTo>
                    <a:pt x="454818" y="290513"/>
                  </a:lnTo>
                  <a:lnTo>
                    <a:pt x="264318" y="323850"/>
                  </a:lnTo>
                  <a:lnTo>
                    <a:pt x="23812" y="364332"/>
                  </a:lnTo>
                  <a:lnTo>
                    <a:pt x="0" y="228600"/>
                  </a:lnTo>
                  <a:lnTo>
                    <a:pt x="130968" y="209550"/>
                  </a:lnTo>
                  <a:lnTo>
                    <a:pt x="333375" y="176213"/>
                  </a:lnTo>
                  <a:lnTo>
                    <a:pt x="461962" y="157163"/>
                  </a:lnTo>
                  <a:lnTo>
                    <a:pt x="654843" y="128588"/>
                  </a:lnTo>
                  <a:lnTo>
                    <a:pt x="869156" y="102394"/>
                  </a:lnTo>
                  <a:lnTo>
                    <a:pt x="1090612" y="80963"/>
                  </a:lnTo>
                  <a:lnTo>
                    <a:pt x="1278731" y="66675"/>
                  </a:lnTo>
                  <a:lnTo>
                    <a:pt x="1333500" y="54769"/>
                  </a:lnTo>
                  <a:lnTo>
                    <a:pt x="1447800" y="19050"/>
                  </a:lnTo>
                  <a:lnTo>
                    <a:pt x="1500187" y="0"/>
                  </a:lnTo>
                  <a:lnTo>
                    <a:pt x="1507331" y="0"/>
                  </a:lnTo>
                  <a:lnTo>
                    <a:pt x="1533525" y="9525"/>
                  </a:lnTo>
                  <a:lnTo>
                    <a:pt x="1571625" y="28575"/>
                  </a:lnTo>
                  <a:lnTo>
                    <a:pt x="1628775" y="61913"/>
                  </a:lnTo>
                  <a:lnTo>
                    <a:pt x="1666875" y="90488"/>
                  </a:lnTo>
                  <a:lnTo>
                    <a:pt x="1697831" y="119063"/>
                  </a:lnTo>
                  <a:lnTo>
                    <a:pt x="1728787" y="150019"/>
                  </a:lnTo>
                  <a:lnTo>
                    <a:pt x="1752600" y="178594"/>
                  </a:lnTo>
                  <a:lnTo>
                    <a:pt x="1707356" y="352425"/>
                  </a:lnTo>
                  <a:lnTo>
                    <a:pt x="1683543" y="407194"/>
                  </a:lnTo>
                  <a:lnTo>
                    <a:pt x="1654968" y="473869"/>
                  </a:lnTo>
                  <a:lnTo>
                    <a:pt x="1621631" y="569119"/>
                  </a:lnTo>
                  <a:lnTo>
                    <a:pt x="1607343" y="616744"/>
                  </a:lnTo>
                  <a:lnTo>
                    <a:pt x="1595437" y="661988"/>
                  </a:lnTo>
                  <a:lnTo>
                    <a:pt x="1581150" y="707232"/>
                  </a:lnTo>
                  <a:lnTo>
                    <a:pt x="1559718" y="750094"/>
                  </a:lnTo>
                  <a:lnTo>
                    <a:pt x="1540668" y="771525"/>
                  </a:lnTo>
                  <a:lnTo>
                    <a:pt x="1509712" y="795338"/>
                  </a:lnTo>
                  <a:lnTo>
                    <a:pt x="1483518" y="802482"/>
                  </a:lnTo>
                  <a:lnTo>
                    <a:pt x="1459706" y="804863"/>
                  </a:lnTo>
                  <a:lnTo>
                    <a:pt x="1443037" y="804863"/>
                  </a:lnTo>
                  <a:lnTo>
                    <a:pt x="1416843" y="795338"/>
                  </a:lnTo>
                  <a:lnTo>
                    <a:pt x="1390650" y="776288"/>
                  </a:lnTo>
                  <a:lnTo>
                    <a:pt x="1359693" y="747713"/>
                  </a:lnTo>
                  <a:lnTo>
                    <a:pt x="1388268" y="626269"/>
                  </a:lnTo>
                  <a:lnTo>
                    <a:pt x="1404937" y="514350"/>
                  </a:lnTo>
                  <a:lnTo>
                    <a:pt x="1421606" y="385763"/>
                  </a:lnTo>
                  <a:lnTo>
                    <a:pt x="1438275" y="269082"/>
                  </a:lnTo>
                  <a:lnTo>
                    <a:pt x="1438275" y="252413"/>
                  </a:lnTo>
                  <a:lnTo>
                    <a:pt x="1435893" y="235744"/>
                  </a:lnTo>
                  <a:lnTo>
                    <a:pt x="1428750" y="226219"/>
                  </a:lnTo>
                  <a:lnTo>
                    <a:pt x="1419225" y="216694"/>
                  </a:lnTo>
                  <a:lnTo>
                    <a:pt x="1397793" y="204788"/>
                  </a:lnTo>
                  <a:lnTo>
                    <a:pt x="1362075" y="200025"/>
                  </a:lnTo>
                  <a:lnTo>
                    <a:pt x="1273968" y="211932"/>
                  </a:lnTo>
                  <a:lnTo>
                    <a:pt x="11977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4">
              <a:extLst>
                <a:ext uri="{FF2B5EF4-FFF2-40B4-BE49-F238E27FC236}">
                  <a16:creationId xmlns:a16="http://schemas.microsoft.com/office/drawing/2014/main" id="{538DF364-555C-48DD-9B1E-00AEF0A10350}"/>
                </a:ext>
              </a:extLst>
            </p:cNvPr>
            <p:cNvSpPr/>
            <p:nvPr/>
          </p:nvSpPr>
          <p:spPr>
            <a:xfrm>
              <a:off x="3313113" y="3452813"/>
              <a:ext cx="1335087" cy="347662"/>
            </a:xfrm>
            <a:custGeom>
              <a:avLst/>
              <a:gdLst>
                <a:gd name="connsiteX0" fmla="*/ 461962 w 1335881"/>
                <a:gd name="connsiteY0" fmla="*/ 104775 h 347662"/>
                <a:gd name="connsiteX1" fmla="*/ 350044 w 1335881"/>
                <a:gd name="connsiteY1" fmla="*/ 130968 h 347662"/>
                <a:gd name="connsiteX2" fmla="*/ 216694 w 1335881"/>
                <a:gd name="connsiteY2" fmla="*/ 161925 h 347662"/>
                <a:gd name="connsiteX3" fmla="*/ 97631 w 1335881"/>
                <a:gd name="connsiteY3" fmla="*/ 188118 h 347662"/>
                <a:gd name="connsiteX4" fmla="*/ 0 w 1335881"/>
                <a:gd name="connsiteY4" fmla="*/ 214312 h 347662"/>
                <a:gd name="connsiteX5" fmla="*/ 45244 w 1335881"/>
                <a:gd name="connsiteY5" fmla="*/ 347662 h 347662"/>
                <a:gd name="connsiteX6" fmla="*/ 200025 w 1335881"/>
                <a:gd name="connsiteY6" fmla="*/ 302418 h 347662"/>
                <a:gd name="connsiteX7" fmla="*/ 321469 w 1335881"/>
                <a:gd name="connsiteY7" fmla="*/ 271462 h 347662"/>
                <a:gd name="connsiteX8" fmla="*/ 440531 w 1335881"/>
                <a:gd name="connsiteY8" fmla="*/ 242887 h 347662"/>
                <a:gd name="connsiteX9" fmla="*/ 561975 w 1335881"/>
                <a:gd name="connsiteY9" fmla="*/ 216693 h 347662"/>
                <a:gd name="connsiteX10" fmla="*/ 800100 w 1335881"/>
                <a:gd name="connsiteY10" fmla="*/ 171450 h 347662"/>
                <a:gd name="connsiteX11" fmla="*/ 909637 w 1335881"/>
                <a:gd name="connsiteY11" fmla="*/ 154781 h 347662"/>
                <a:gd name="connsiteX12" fmla="*/ 1004887 w 1335881"/>
                <a:gd name="connsiteY12" fmla="*/ 142875 h 347662"/>
                <a:gd name="connsiteX13" fmla="*/ 1097756 w 1335881"/>
                <a:gd name="connsiteY13" fmla="*/ 135731 h 347662"/>
                <a:gd name="connsiteX14" fmla="*/ 1171575 w 1335881"/>
                <a:gd name="connsiteY14" fmla="*/ 133350 h 347662"/>
                <a:gd name="connsiteX15" fmla="*/ 1221581 w 1335881"/>
                <a:gd name="connsiteY15" fmla="*/ 133350 h 347662"/>
                <a:gd name="connsiteX16" fmla="*/ 1233487 w 1335881"/>
                <a:gd name="connsiteY16" fmla="*/ 135731 h 347662"/>
                <a:gd name="connsiteX17" fmla="*/ 1250156 w 1335881"/>
                <a:gd name="connsiteY17" fmla="*/ 152400 h 347662"/>
                <a:gd name="connsiteX18" fmla="*/ 1285875 w 1335881"/>
                <a:gd name="connsiteY18" fmla="*/ 180975 h 347662"/>
                <a:gd name="connsiteX19" fmla="*/ 1319212 w 1335881"/>
                <a:gd name="connsiteY19" fmla="*/ 197643 h 347662"/>
                <a:gd name="connsiteX20" fmla="*/ 1335881 w 1335881"/>
                <a:gd name="connsiteY20" fmla="*/ 4762 h 347662"/>
                <a:gd name="connsiteX21" fmla="*/ 1247775 w 1335881"/>
                <a:gd name="connsiteY21" fmla="*/ 0 h 347662"/>
                <a:gd name="connsiteX22" fmla="*/ 1147762 w 1335881"/>
                <a:gd name="connsiteY22" fmla="*/ 2381 h 347662"/>
                <a:gd name="connsiteX23" fmla="*/ 1062037 w 1335881"/>
                <a:gd name="connsiteY23" fmla="*/ 7143 h 347662"/>
                <a:gd name="connsiteX24" fmla="*/ 964406 w 1335881"/>
                <a:gd name="connsiteY24" fmla="*/ 16668 h 347662"/>
                <a:gd name="connsiteX25" fmla="*/ 869156 w 1335881"/>
                <a:gd name="connsiteY25" fmla="*/ 28575 h 347662"/>
                <a:gd name="connsiteX26" fmla="*/ 723900 w 1335881"/>
                <a:gd name="connsiteY26" fmla="*/ 52387 h 347662"/>
                <a:gd name="connsiteX27" fmla="*/ 461962 w 1335881"/>
                <a:gd name="connsiteY27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5881" h="347662">
                  <a:moveTo>
                    <a:pt x="461962" y="104775"/>
                  </a:moveTo>
                  <a:lnTo>
                    <a:pt x="350044" y="130968"/>
                  </a:lnTo>
                  <a:lnTo>
                    <a:pt x="216694" y="161925"/>
                  </a:lnTo>
                  <a:lnTo>
                    <a:pt x="97631" y="188118"/>
                  </a:lnTo>
                  <a:lnTo>
                    <a:pt x="0" y="214312"/>
                  </a:lnTo>
                  <a:lnTo>
                    <a:pt x="45244" y="347662"/>
                  </a:lnTo>
                  <a:lnTo>
                    <a:pt x="200025" y="302418"/>
                  </a:lnTo>
                  <a:lnTo>
                    <a:pt x="321469" y="271462"/>
                  </a:lnTo>
                  <a:lnTo>
                    <a:pt x="440531" y="242887"/>
                  </a:lnTo>
                  <a:lnTo>
                    <a:pt x="561975" y="216693"/>
                  </a:lnTo>
                  <a:lnTo>
                    <a:pt x="800100" y="171450"/>
                  </a:lnTo>
                  <a:lnTo>
                    <a:pt x="909637" y="154781"/>
                  </a:lnTo>
                  <a:lnTo>
                    <a:pt x="1004887" y="142875"/>
                  </a:lnTo>
                  <a:lnTo>
                    <a:pt x="1097756" y="135731"/>
                  </a:lnTo>
                  <a:lnTo>
                    <a:pt x="1171575" y="133350"/>
                  </a:lnTo>
                  <a:lnTo>
                    <a:pt x="1221581" y="133350"/>
                  </a:lnTo>
                  <a:lnTo>
                    <a:pt x="1233487" y="135731"/>
                  </a:lnTo>
                  <a:lnTo>
                    <a:pt x="1250156" y="152400"/>
                  </a:lnTo>
                  <a:lnTo>
                    <a:pt x="1285875" y="180975"/>
                  </a:lnTo>
                  <a:lnTo>
                    <a:pt x="1319212" y="197643"/>
                  </a:lnTo>
                  <a:lnTo>
                    <a:pt x="1335881" y="4762"/>
                  </a:lnTo>
                  <a:lnTo>
                    <a:pt x="1247775" y="0"/>
                  </a:lnTo>
                  <a:lnTo>
                    <a:pt x="1147762" y="2381"/>
                  </a:lnTo>
                  <a:lnTo>
                    <a:pt x="1062037" y="7143"/>
                  </a:lnTo>
                  <a:lnTo>
                    <a:pt x="964406" y="16668"/>
                  </a:lnTo>
                  <a:lnTo>
                    <a:pt x="869156" y="28575"/>
                  </a:lnTo>
                  <a:lnTo>
                    <a:pt x="723900" y="52387"/>
                  </a:lnTo>
                  <a:lnTo>
                    <a:pt x="46196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5">
              <a:extLst>
                <a:ext uri="{FF2B5EF4-FFF2-40B4-BE49-F238E27FC236}">
                  <a16:creationId xmlns:a16="http://schemas.microsoft.com/office/drawing/2014/main" id="{607B0A54-BA96-43B4-8737-3BB94A3CD069}"/>
                </a:ext>
              </a:extLst>
            </p:cNvPr>
            <p:cNvSpPr/>
            <p:nvPr/>
          </p:nvSpPr>
          <p:spPr>
            <a:xfrm>
              <a:off x="2982913" y="4010025"/>
              <a:ext cx="1768475" cy="481013"/>
            </a:xfrm>
            <a:custGeom>
              <a:avLst/>
              <a:gdLst>
                <a:gd name="connsiteX0" fmla="*/ 1466850 w 1766888"/>
                <a:gd name="connsiteY0" fmla="*/ 219075 h 481013"/>
                <a:gd name="connsiteX1" fmla="*/ 1359694 w 1766888"/>
                <a:gd name="connsiteY1" fmla="*/ 233363 h 481013"/>
                <a:gd name="connsiteX2" fmla="*/ 1200150 w 1766888"/>
                <a:gd name="connsiteY2" fmla="*/ 259556 h 481013"/>
                <a:gd name="connsiteX3" fmla="*/ 1100138 w 1766888"/>
                <a:gd name="connsiteY3" fmla="*/ 276225 h 481013"/>
                <a:gd name="connsiteX4" fmla="*/ 1031082 w 1766888"/>
                <a:gd name="connsiteY4" fmla="*/ 292894 h 481013"/>
                <a:gd name="connsiteX5" fmla="*/ 838200 w 1766888"/>
                <a:gd name="connsiteY5" fmla="*/ 328613 h 481013"/>
                <a:gd name="connsiteX6" fmla="*/ 678657 w 1766888"/>
                <a:gd name="connsiteY6" fmla="*/ 376238 h 481013"/>
                <a:gd name="connsiteX7" fmla="*/ 490538 w 1766888"/>
                <a:gd name="connsiteY7" fmla="*/ 431006 h 481013"/>
                <a:gd name="connsiteX8" fmla="*/ 392907 w 1766888"/>
                <a:gd name="connsiteY8" fmla="*/ 457200 h 481013"/>
                <a:gd name="connsiteX9" fmla="*/ 361950 w 1766888"/>
                <a:gd name="connsiteY9" fmla="*/ 466725 h 481013"/>
                <a:gd name="connsiteX10" fmla="*/ 326232 w 1766888"/>
                <a:gd name="connsiteY10" fmla="*/ 478631 h 481013"/>
                <a:gd name="connsiteX11" fmla="*/ 307182 w 1766888"/>
                <a:gd name="connsiteY11" fmla="*/ 481013 h 481013"/>
                <a:gd name="connsiteX12" fmla="*/ 288132 w 1766888"/>
                <a:gd name="connsiteY12" fmla="*/ 478631 h 481013"/>
                <a:gd name="connsiteX13" fmla="*/ 266700 w 1766888"/>
                <a:gd name="connsiteY13" fmla="*/ 476250 h 481013"/>
                <a:gd name="connsiteX14" fmla="*/ 247650 w 1766888"/>
                <a:gd name="connsiteY14" fmla="*/ 469106 h 481013"/>
                <a:gd name="connsiteX15" fmla="*/ 216694 w 1766888"/>
                <a:gd name="connsiteY15" fmla="*/ 452438 h 481013"/>
                <a:gd name="connsiteX16" fmla="*/ 173832 w 1766888"/>
                <a:gd name="connsiteY16" fmla="*/ 426244 h 481013"/>
                <a:gd name="connsiteX17" fmla="*/ 140494 w 1766888"/>
                <a:gd name="connsiteY17" fmla="*/ 397669 h 481013"/>
                <a:gd name="connsiteX18" fmla="*/ 107157 w 1766888"/>
                <a:gd name="connsiteY18" fmla="*/ 366713 h 481013"/>
                <a:gd name="connsiteX19" fmla="*/ 71438 w 1766888"/>
                <a:gd name="connsiteY19" fmla="*/ 330994 h 481013"/>
                <a:gd name="connsiteX20" fmla="*/ 28575 w 1766888"/>
                <a:gd name="connsiteY20" fmla="*/ 280988 h 481013"/>
                <a:gd name="connsiteX21" fmla="*/ 11907 w 1766888"/>
                <a:gd name="connsiteY21" fmla="*/ 257175 h 481013"/>
                <a:gd name="connsiteX22" fmla="*/ 2382 w 1766888"/>
                <a:gd name="connsiteY22" fmla="*/ 233363 h 481013"/>
                <a:gd name="connsiteX23" fmla="*/ 0 w 1766888"/>
                <a:gd name="connsiteY23" fmla="*/ 214313 h 481013"/>
                <a:gd name="connsiteX24" fmla="*/ 2382 w 1766888"/>
                <a:gd name="connsiteY24" fmla="*/ 207169 h 481013"/>
                <a:gd name="connsiteX25" fmla="*/ 7144 w 1766888"/>
                <a:gd name="connsiteY25" fmla="*/ 200025 h 481013"/>
                <a:gd name="connsiteX26" fmla="*/ 21432 w 1766888"/>
                <a:gd name="connsiteY26" fmla="*/ 202406 h 481013"/>
                <a:gd name="connsiteX27" fmla="*/ 59532 w 1766888"/>
                <a:gd name="connsiteY27" fmla="*/ 219075 h 481013"/>
                <a:gd name="connsiteX28" fmla="*/ 109538 w 1766888"/>
                <a:gd name="connsiteY28" fmla="*/ 235744 h 481013"/>
                <a:gd name="connsiteX29" fmla="*/ 173832 w 1766888"/>
                <a:gd name="connsiteY29" fmla="*/ 252413 h 481013"/>
                <a:gd name="connsiteX30" fmla="*/ 245269 w 1766888"/>
                <a:gd name="connsiteY30" fmla="*/ 264319 h 481013"/>
                <a:gd name="connsiteX31" fmla="*/ 297657 w 1766888"/>
                <a:gd name="connsiteY31" fmla="*/ 266700 h 481013"/>
                <a:gd name="connsiteX32" fmla="*/ 345282 w 1766888"/>
                <a:gd name="connsiteY32" fmla="*/ 264319 h 481013"/>
                <a:gd name="connsiteX33" fmla="*/ 483394 w 1766888"/>
                <a:gd name="connsiteY33" fmla="*/ 238125 h 481013"/>
                <a:gd name="connsiteX34" fmla="*/ 719138 w 1766888"/>
                <a:gd name="connsiteY34" fmla="*/ 185738 h 481013"/>
                <a:gd name="connsiteX35" fmla="*/ 866775 w 1766888"/>
                <a:gd name="connsiteY35" fmla="*/ 150019 h 481013"/>
                <a:gd name="connsiteX36" fmla="*/ 1062038 w 1766888"/>
                <a:gd name="connsiteY36" fmla="*/ 111919 h 481013"/>
                <a:gd name="connsiteX37" fmla="*/ 1228725 w 1766888"/>
                <a:gd name="connsiteY37" fmla="*/ 80963 h 481013"/>
                <a:gd name="connsiteX38" fmla="*/ 1385888 w 1766888"/>
                <a:gd name="connsiteY38" fmla="*/ 42863 h 481013"/>
                <a:gd name="connsiteX39" fmla="*/ 1478757 w 1766888"/>
                <a:gd name="connsiteY39" fmla="*/ 11906 h 481013"/>
                <a:gd name="connsiteX40" fmla="*/ 1509713 w 1766888"/>
                <a:gd name="connsiteY40" fmla="*/ 0 h 481013"/>
                <a:gd name="connsiteX41" fmla="*/ 1540669 w 1766888"/>
                <a:gd name="connsiteY41" fmla="*/ 0 h 481013"/>
                <a:gd name="connsiteX42" fmla="*/ 1595438 w 1766888"/>
                <a:gd name="connsiteY42" fmla="*/ 9525 h 481013"/>
                <a:gd name="connsiteX43" fmla="*/ 1638300 w 1766888"/>
                <a:gd name="connsiteY43" fmla="*/ 26194 h 481013"/>
                <a:gd name="connsiteX44" fmla="*/ 1681163 w 1766888"/>
                <a:gd name="connsiteY44" fmla="*/ 45244 h 481013"/>
                <a:gd name="connsiteX45" fmla="*/ 1724025 w 1766888"/>
                <a:gd name="connsiteY45" fmla="*/ 69056 h 481013"/>
                <a:gd name="connsiteX46" fmla="*/ 1743075 w 1766888"/>
                <a:gd name="connsiteY46" fmla="*/ 83344 h 481013"/>
                <a:gd name="connsiteX47" fmla="*/ 1759744 w 1766888"/>
                <a:gd name="connsiteY47" fmla="*/ 102394 h 481013"/>
                <a:gd name="connsiteX48" fmla="*/ 1766888 w 1766888"/>
                <a:gd name="connsiteY48" fmla="*/ 111919 h 481013"/>
                <a:gd name="connsiteX49" fmla="*/ 1766888 w 1766888"/>
                <a:gd name="connsiteY49" fmla="*/ 128588 h 481013"/>
                <a:gd name="connsiteX50" fmla="*/ 1759744 w 1766888"/>
                <a:gd name="connsiteY50" fmla="*/ 142875 h 481013"/>
                <a:gd name="connsiteX51" fmla="*/ 1738313 w 1766888"/>
                <a:gd name="connsiteY51" fmla="*/ 159544 h 481013"/>
                <a:gd name="connsiteX52" fmla="*/ 1700213 w 1766888"/>
                <a:gd name="connsiteY52" fmla="*/ 178594 h 481013"/>
                <a:gd name="connsiteX53" fmla="*/ 1640682 w 1766888"/>
                <a:gd name="connsiteY53" fmla="*/ 192881 h 481013"/>
                <a:gd name="connsiteX54" fmla="*/ 1569244 w 1766888"/>
                <a:gd name="connsiteY54" fmla="*/ 204788 h 481013"/>
                <a:gd name="connsiteX55" fmla="*/ 1466850 w 1766888"/>
                <a:gd name="connsiteY55" fmla="*/ 219075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6888" h="481013">
                  <a:moveTo>
                    <a:pt x="1466850" y="219075"/>
                  </a:moveTo>
                  <a:lnTo>
                    <a:pt x="1359694" y="233363"/>
                  </a:lnTo>
                  <a:lnTo>
                    <a:pt x="1200150" y="259556"/>
                  </a:lnTo>
                  <a:lnTo>
                    <a:pt x="1100138" y="276225"/>
                  </a:lnTo>
                  <a:lnTo>
                    <a:pt x="1031082" y="292894"/>
                  </a:lnTo>
                  <a:lnTo>
                    <a:pt x="838200" y="328613"/>
                  </a:lnTo>
                  <a:lnTo>
                    <a:pt x="678657" y="376238"/>
                  </a:lnTo>
                  <a:lnTo>
                    <a:pt x="490538" y="431006"/>
                  </a:lnTo>
                  <a:lnTo>
                    <a:pt x="392907" y="457200"/>
                  </a:lnTo>
                  <a:lnTo>
                    <a:pt x="361950" y="466725"/>
                  </a:lnTo>
                  <a:lnTo>
                    <a:pt x="326232" y="478631"/>
                  </a:lnTo>
                  <a:lnTo>
                    <a:pt x="307182" y="481013"/>
                  </a:lnTo>
                  <a:lnTo>
                    <a:pt x="288132" y="478631"/>
                  </a:lnTo>
                  <a:lnTo>
                    <a:pt x="266700" y="476250"/>
                  </a:lnTo>
                  <a:lnTo>
                    <a:pt x="247650" y="469106"/>
                  </a:lnTo>
                  <a:lnTo>
                    <a:pt x="216694" y="452438"/>
                  </a:lnTo>
                  <a:lnTo>
                    <a:pt x="173832" y="426244"/>
                  </a:lnTo>
                  <a:lnTo>
                    <a:pt x="140494" y="397669"/>
                  </a:lnTo>
                  <a:lnTo>
                    <a:pt x="107157" y="366713"/>
                  </a:lnTo>
                  <a:lnTo>
                    <a:pt x="71438" y="330994"/>
                  </a:lnTo>
                  <a:lnTo>
                    <a:pt x="28575" y="280988"/>
                  </a:lnTo>
                  <a:lnTo>
                    <a:pt x="11907" y="257175"/>
                  </a:lnTo>
                  <a:lnTo>
                    <a:pt x="2382" y="233363"/>
                  </a:lnTo>
                  <a:lnTo>
                    <a:pt x="0" y="214313"/>
                  </a:lnTo>
                  <a:lnTo>
                    <a:pt x="2382" y="207169"/>
                  </a:lnTo>
                  <a:lnTo>
                    <a:pt x="7144" y="200025"/>
                  </a:lnTo>
                  <a:lnTo>
                    <a:pt x="21432" y="202406"/>
                  </a:lnTo>
                  <a:lnTo>
                    <a:pt x="59532" y="219075"/>
                  </a:lnTo>
                  <a:lnTo>
                    <a:pt x="109538" y="235744"/>
                  </a:lnTo>
                  <a:lnTo>
                    <a:pt x="173832" y="252413"/>
                  </a:lnTo>
                  <a:lnTo>
                    <a:pt x="245269" y="264319"/>
                  </a:lnTo>
                  <a:lnTo>
                    <a:pt x="297657" y="266700"/>
                  </a:lnTo>
                  <a:lnTo>
                    <a:pt x="345282" y="264319"/>
                  </a:lnTo>
                  <a:lnTo>
                    <a:pt x="483394" y="238125"/>
                  </a:lnTo>
                  <a:lnTo>
                    <a:pt x="719138" y="185738"/>
                  </a:lnTo>
                  <a:lnTo>
                    <a:pt x="866775" y="150019"/>
                  </a:lnTo>
                  <a:lnTo>
                    <a:pt x="1062038" y="111919"/>
                  </a:lnTo>
                  <a:lnTo>
                    <a:pt x="1228725" y="80963"/>
                  </a:lnTo>
                  <a:lnTo>
                    <a:pt x="1385888" y="42863"/>
                  </a:lnTo>
                  <a:lnTo>
                    <a:pt x="1478757" y="11906"/>
                  </a:lnTo>
                  <a:lnTo>
                    <a:pt x="1509713" y="0"/>
                  </a:lnTo>
                  <a:lnTo>
                    <a:pt x="1540669" y="0"/>
                  </a:lnTo>
                  <a:lnTo>
                    <a:pt x="1595438" y="9525"/>
                  </a:lnTo>
                  <a:lnTo>
                    <a:pt x="1638300" y="26194"/>
                  </a:lnTo>
                  <a:lnTo>
                    <a:pt x="1681163" y="45244"/>
                  </a:lnTo>
                  <a:lnTo>
                    <a:pt x="1724025" y="69056"/>
                  </a:lnTo>
                  <a:lnTo>
                    <a:pt x="1743075" y="83344"/>
                  </a:lnTo>
                  <a:lnTo>
                    <a:pt x="1759744" y="102394"/>
                  </a:lnTo>
                  <a:lnTo>
                    <a:pt x="1766888" y="111919"/>
                  </a:lnTo>
                  <a:lnTo>
                    <a:pt x="1766888" y="128588"/>
                  </a:lnTo>
                  <a:lnTo>
                    <a:pt x="1759744" y="142875"/>
                  </a:lnTo>
                  <a:lnTo>
                    <a:pt x="1738313" y="159544"/>
                  </a:lnTo>
                  <a:lnTo>
                    <a:pt x="1700213" y="178594"/>
                  </a:lnTo>
                  <a:lnTo>
                    <a:pt x="1640682" y="192881"/>
                  </a:lnTo>
                  <a:lnTo>
                    <a:pt x="1569244" y="204788"/>
                  </a:lnTo>
                  <a:lnTo>
                    <a:pt x="146685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6">
              <a:extLst>
                <a:ext uri="{FF2B5EF4-FFF2-40B4-BE49-F238E27FC236}">
                  <a16:creationId xmlns:a16="http://schemas.microsoft.com/office/drawing/2014/main" id="{C4CCF473-453F-49D0-8007-31C95EAF0C28}"/>
                </a:ext>
              </a:extLst>
            </p:cNvPr>
            <p:cNvSpPr/>
            <p:nvPr/>
          </p:nvSpPr>
          <p:spPr>
            <a:xfrm>
              <a:off x="2582863" y="4605338"/>
              <a:ext cx="2343150" cy="549275"/>
            </a:xfrm>
            <a:custGeom>
              <a:avLst/>
              <a:gdLst>
                <a:gd name="connsiteX0" fmla="*/ 1071563 w 2343150"/>
                <a:gd name="connsiteY0" fmla="*/ 164306 h 550068"/>
                <a:gd name="connsiteX1" fmla="*/ 747713 w 2343150"/>
                <a:gd name="connsiteY1" fmla="*/ 245268 h 550068"/>
                <a:gd name="connsiteX2" fmla="*/ 504825 w 2343150"/>
                <a:gd name="connsiteY2" fmla="*/ 300037 h 550068"/>
                <a:gd name="connsiteX3" fmla="*/ 395288 w 2343150"/>
                <a:gd name="connsiteY3" fmla="*/ 323850 h 550068"/>
                <a:gd name="connsiteX4" fmla="*/ 311944 w 2343150"/>
                <a:gd name="connsiteY4" fmla="*/ 340518 h 550068"/>
                <a:gd name="connsiteX5" fmla="*/ 285750 w 2343150"/>
                <a:gd name="connsiteY5" fmla="*/ 342900 h 550068"/>
                <a:gd name="connsiteX6" fmla="*/ 221457 w 2343150"/>
                <a:gd name="connsiteY6" fmla="*/ 338137 h 550068"/>
                <a:gd name="connsiteX7" fmla="*/ 157163 w 2343150"/>
                <a:gd name="connsiteY7" fmla="*/ 328612 h 550068"/>
                <a:gd name="connsiteX8" fmla="*/ 78582 w 2343150"/>
                <a:gd name="connsiteY8" fmla="*/ 309562 h 550068"/>
                <a:gd name="connsiteX9" fmla="*/ 35719 w 2343150"/>
                <a:gd name="connsiteY9" fmla="*/ 297656 h 550068"/>
                <a:gd name="connsiteX10" fmla="*/ 14288 w 2343150"/>
                <a:gd name="connsiteY10" fmla="*/ 292893 h 550068"/>
                <a:gd name="connsiteX11" fmla="*/ 2382 w 2343150"/>
                <a:gd name="connsiteY11" fmla="*/ 295275 h 550068"/>
                <a:gd name="connsiteX12" fmla="*/ 0 w 2343150"/>
                <a:gd name="connsiteY12" fmla="*/ 300037 h 550068"/>
                <a:gd name="connsiteX13" fmla="*/ 0 w 2343150"/>
                <a:gd name="connsiteY13" fmla="*/ 307181 h 550068"/>
                <a:gd name="connsiteX14" fmla="*/ 2382 w 2343150"/>
                <a:gd name="connsiteY14" fmla="*/ 316706 h 550068"/>
                <a:gd name="connsiteX15" fmla="*/ 9525 w 2343150"/>
                <a:gd name="connsiteY15" fmla="*/ 330993 h 550068"/>
                <a:gd name="connsiteX16" fmla="*/ 45244 w 2343150"/>
                <a:gd name="connsiteY16" fmla="*/ 369093 h 550068"/>
                <a:gd name="connsiteX17" fmla="*/ 100013 w 2343150"/>
                <a:gd name="connsiteY17" fmla="*/ 414337 h 550068"/>
                <a:gd name="connsiteX18" fmla="*/ 161925 w 2343150"/>
                <a:gd name="connsiteY18" fmla="*/ 464343 h 550068"/>
                <a:gd name="connsiteX19" fmla="*/ 202407 w 2343150"/>
                <a:gd name="connsiteY19" fmla="*/ 490537 h 550068"/>
                <a:gd name="connsiteX20" fmla="*/ 252413 w 2343150"/>
                <a:gd name="connsiteY20" fmla="*/ 519112 h 550068"/>
                <a:gd name="connsiteX21" fmla="*/ 295275 w 2343150"/>
                <a:gd name="connsiteY21" fmla="*/ 538162 h 550068"/>
                <a:gd name="connsiteX22" fmla="*/ 333375 w 2343150"/>
                <a:gd name="connsiteY22" fmla="*/ 547687 h 550068"/>
                <a:gd name="connsiteX23" fmla="*/ 361950 w 2343150"/>
                <a:gd name="connsiteY23" fmla="*/ 550068 h 550068"/>
                <a:gd name="connsiteX24" fmla="*/ 385763 w 2343150"/>
                <a:gd name="connsiteY24" fmla="*/ 545306 h 550068"/>
                <a:gd name="connsiteX25" fmla="*/ 473869 w 2343150"/>
                <a:gd name="connsiteY25" fmla="*/ 519112 h 550068"/>
                <a:gd name="connsiteX26" fmla="*/ 642938 w 2343150"/>
                <a:gd name="connsiteY26" fmla="*/ 466725 h 550068"/>
                <a:gd name="connsiteX27" fmla="*/ 838200 w 2343150"/>
                <a:gd name="connsiteY27" fmla="*/ 414337 h 550068"/>
                <a:gd name="connsiteX28" fmla="*/ 1004888 w 2343150"/>
                <a:gd name="connsiteY28" fmla="*/ 369093 h 550068"/>
                <a:gd name="connsiteX29" fmla="*/ 1131094 w 2343150"/>
                <a:gd name="connsiteY29" fmla="*/ 335756 h 550068"/>
                <a:gd name="connsiteX30" fmla="*/ 1335882 w 2343150"/>
                <a:gd name="connsiteY30" fmla="*/ 297656 h 550068"/>
                <a:gd name="connsiteX31" fmla="*/ 1504950 w 2343150"/>
                <a:gd name="connsiteY31" fmla="*/ 271462 h 550068"/>
                <a:gd name="connsiteX32" fmla="*/ 1697832 w 2343150"/>
                <a:gd name="connsiteY32" fmla="*/ 247650 h 550068"/>
                <a:gd name="connsiteX33" fmla="*/ 1821657 w 2343150"/>
                <a:gd name="connsiteY33" fmla="*/ 233362 h 550068"/>
                <a:gd name="connsiteX34" fmla="*/ 1938338 w 2343150"/>
                <a:gd name="connsiteY34" fmla="*/ 219075 h 550068"/>
                <a:gd name="connsiteX35" fmla="*/ 2078832 w 2343150"/>
                <a:gd name="connsiteY35" fmla="*/ 209550 h 550068"/>
                <a:gd name="connsiteX36" fmla="*/ 2193132 w 2343150"/>
                <a:gd name="connsiteY36" fmla="*/ 207168 h 550068"/>
                <a:gd name="connsiteX37" fmla="*/ 2240757 w 2343150"/>
                <a:gd name="connsiteY37" fmla="*/ 207168 h 550068"/>
                <a:gd name="connsiteX38" fmla="*/ 2276475 w 2343150"/>
                <a:gd name="connsiteY38" fmla="*/ 202406 h 550068"/>
                <a:gd name="connsiteX39" fmla="*/ 2302669 w 2343150"/>
                <a:gd name="connsiteY39" fmla="*/ 195262 h 550068"/>
                <a:gd name="connsiteX40" fmla="*/ 2328863 w 2343150"/>
                <a:gd name="connsiteY40" fmla="*/ 180975 h 550068"/>
                <a:gd name="connsiteX41" fmla="*/ 2338388 w 2343150"/>
                <a:gd name="connsiteY41" fmla="*/ 171450 h 550068"/>
                <a:gd name="connsiteX42" fmla="*/ 2343150 w 2343150"/>
                <a:gd name="connsiteY42" fmla="*/ 159543 h 550068"/>
                <a:gd name="connsiteX43" fmla="*/ 2343150 w 2343150"/>
                <a:gd name="connsiteY43" fmla="*/ 152400 h 550068"/>
                <a:gd name="connsiteX44" fmla="*/ 2340769 w 2343150"/>
                <a:gd name="connsiteY44" fmla="*/ 135731 h 550068"/>
                <a:gd name="connsiteX45" fmla="*/ 2331244 w 2343150"/>
                <a:gd name="connsiteY45" fmla="*/ 114300 h 550068"/>
                <a:gd name="connsiteX46" fmla="*/ 2319338 w 2343150"/>
                <a:gd name="connsiteY46" fmla="*/ 97631 h 550068"/>
                <a:gd name="connsiteX47" fmla="*/ 2300288 w 2343150"/>
                <a:gd name="connsiteY47" fmla="*/ 76200 h 550068"/>
                <a:gd name="connsiteX48" fmla="*/ 2283619 w 2343150"/>
                <a:gd name="connsiteY48" fmla="*/ 59531 h 550068"/>
                <a:gd name="connsiteX49" fmla="*/ 2269332 w 2343150"/>
                <a:gd name="connsiteY49" fmla="*/ 50006 h 550068"/>
                <a:gd name="connsiteX50" fmla="*/ 2221707 w 2343150"/>
                <a:gd name="connsiteY50" fmla="*/ 30956 h 550068"/>
                <a:gd name="connsiteX51" fmla="*/ 2178844 w 2343150"/>
                <a:gd name="connsiteY51" fmla="*/ 16668 h 550068"/>
                <a:gd name="connsiteX52" fmla="*/ 2150269 w 2343150"/>
                <a:gd name="connsiteY52" fmla="*/ 7143 h 550068"/>
                <a:gd name="connsiteX53" fmla="*/ 2105025 w 2343150"/>
                <a:gd name="connsiteY53" fmla="*/ 0 h 550068"/>
                <a:gd name="connsiteX54" fmla="*/ 2059782 w 2343150"/>
                <a:gd name="connsiteY54" fmla="*/ 9525 h 550068"/>
                <a:gd name="connsiteX55" fmla="*/ 1969294 w 2343150"/>
                <a:gd name="connsiteY55" fmla="*/ 23812 h 550068"/>
                <a:gd name="connsiteX56" fmla="*/ 1778794 w 2343150"/>
                <a:gd name="connsiteY56" fmla="*/ 47625 h 550068"/>
                <a:gd name="connsiteX57" fmla="*/ 1581150 w 2343150"/>
                <a:gd name="connsiteY57" fmla="*/ 73818 h 550068"/>
                <a:gd name="connsiteX58" fmla="*/ 1443038 w 2343150"/>
                <a:gd name="connsiteY58" fmla="*/ 90487 h 550068"/>
                <a:gd name="connsiteX59" fmla="*/ 1366838 w 2343150"/>
                <a:gd name="connsiteY59" fmla="*/ 97631 h 550068"/>
                <a:gd name="connsiteX60" fmla="*/ 1071563 w 2343150"/>
                <a:gd name="connsiteY60" fmla="*/ 1643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3150" h="550068">
                  <a:moveTo>
                    <a:pt x="1071563" y="164306"/>
                  </a:moveTo>
                  <a:lnTo>
                    <a:pt x="747713" y="245268"/>
                  </a:lnTo>
                  <a:lnTo>
                    <a:pt x="504825" y="300037"/>
                  </a:lnTo>
                  <a:lnTo>
                    <a:pt x="395288" y="323850"/>
                  </a:lnTo>
                  <a:lnTo>
                    <a:pt x="311944" y="340518"/>
                  </a:lnTo>
                  <a:lnTo>
                    <a:pt x="285750" y="342900"/>
                  </a:lnTo>
                  <a:lnTo>
                    <a:pt x="221457" y="338137"/>
                  </a:lnTo>
                  <a:lnTo>
                    <a:pt x="157163" y="328612"/>
                  </a:lnTo>
                  <a:lnTo>
                    <a:pt x="78582" y="309562"/>
                  </a:lnTo>
                  <a:lnTo>
                    <a:pt x="35719" y="297656"/>
                  </a:lnTo>
                  <a:lnTo>
                    <a:pt x="14288" y="292893"/>
                  </a:lnTo>
                  <a:lnTo>
                    <a:pt x="2382" y="295275"/>
                  </a:lnTo>
                  <a:lnTo>
                    <a:pt x="0" y="300037"/>
                  </a:lnTo>
                  <a:lnTo>
                    <a:pt x="0" y="307181"/>
                  </a:lnTo>
                  <a:lnTo>
                    <a:pt x="2382" y="316706"/>
                  </a:lnTo>
                  <a:lnTo>
                    <a:pt x="9525" y="330993"/>
                  </a:lnTo>
                  <a:lnTo>
                    <a:pt x="45244" y="369093"/>
                  </a:lnTo>
                  <a:lnTo>
                    <a:pt x="100013" y="414337"/>
                  </a:lnTo>
                  <a:lnTo>
                    <a:pt x="161925" y="464343"/>
                  </a:lnTo>
                  <a:lnTo>
                    <a:pt x="202407" y="490537"/>
                  </a:lnTo>
                  <a:lnTo>
                    <a:pt x="252413" y="519112"/>
                  </a:lnTo>
                  <a:lnTo>
                    <a:pt x="295275" y="538162"/>
                  </a:lnTo>
                  <a:lnTo>
                    <a:pt x="333375" y="547687"/>
                  </a:lnTo>
                  <a:lnTo>
                    <a:pt x="361950" y="550068"/>
                  </a:lnTo>
                  <a:lnTo>
                    <a:pt x="385763" y="545306"/>
                  </a:lnTo>
                  <a:lnTo>
                    <a:pt x="473869" y="519112"/>
                  </a:lnTo>
                  <a:lnTo>
                    <a:pt x="642938" y="466725"/>
                  </a:lnTo>
                  <a:lnTo>
                    <a:pt x="838200" y="414337"/>
                  </a:lnTo>
                  <a:lnTo>
                    <a:pt x="1004888" y="369093"/>
                  </a:lnTo>
                  <a:lnTo>
                    <a:pt x="1131094" y="335756"/>
                  </a:lnTo>
                  <a:lnTo>
                    <a:pt x="1335882" y="297656"/>
                  </a:lnTo>
                  <a:lnTo>
                    <a:pt x="1504950" y="271462"/>
                  </a:lnTo>
                  <a:lnTo>
                    <a:pt x="1697832" y="247650"/>
                  </a:lnTo>
                  <a:lnTo>
                    <a:pt x="1821657" y="233362"/>
                  </a:lnTo>
                  <a:lnTo>
                    <a:pt x="1938338" y="219075"/>
                  </a:lnTo>
                  <a:lnTo>
                    <a:pt x="2078832" y="209550"/>
                  </a:lnTo>
                  <a:lnTo>
                    <a:pt x="2193132" y="207168"/>
                  </a:lnTo>
                  <a:lnTo>
                    <a:pt x="2240757" y="207168"/>
                  </a:lnTo>
                  <a:lnTo>
                    <a:pt x="2276475" y="202406"/>
                  </a:lnTo>
                  <a:lnTo>
                    <a:pt x="2302669" y="195262"/>
                  </a:lnTo>
                  <a:lnTo>
                    <a:pt x="2328863" y="180975"/>
                  </a:lnTo>
                  <a:lnTo>
                    <a:pt x="2338388" y="171450"/>
                  </a:lnTo>
                  <a:lnTo>
                    <a:pt x="2343150" y="159543"/>
                  </a:lnTo>
                  <a:lnTo>
                    <a:pt x="2343150" y="152400"/>
                  </a:lnTo>
                  <a:lnTo>
                    <a:pt x="2340769" y="135731"/>
                  </a:lnTo>
                  <a:lnTo>
                    <a:pt x="2331244" y="114300"/>
                  </a:lnTo>
                  <a:lnTo>
                    <a:pt x="2319338" y="97631"/>
                  </a:lnTo>
                  <a:lnTo>
                    <a:pt x="2300288" y="76200"/>
                  </a:lnTo>
                  <a:lnTo>
                    <a:pt x="2283619" y="59531"/>
                  </a:lnTo>
                  <a:lnTo>
                    <a:pt x="2269332" y="50006"/>
                  </a:lnTo>
                  <a:lnTo>
                    <a:pt x="2221707" y="30956"/>
                  </a:lnTo>
                  <a:lnTo>
                    <a:pt x="2178844" y="16668"/>
                  </a:lnTo>
                  <a:lnTo>
                    <a:pt x="2150269" y="7143"/>
                  </a:lnTo>
                  <a:lnTo>
                    <a:pt x="2105025" y="0"/>
                  </a:lnTo>
                  <a:lnTo>
                    <a:pt x="2059782" y="9525"/>
                  </a:lnTo>
                  <a:lnTo>
                    <a:pt x="1969294" y="23812"/>
                  </a:lnTo>
                  <a:lnTo>
                    <a:pt x="1778794" y="47625"/>
                  </a:lnTo>
                  <a:lnTo>
                    <a:pt x="1581150" y="73818"/>
                  </a:lnTo>
                  <a:lnTo>
                    <a:pt x="1443038" y="90487"/>
                  </a:lnTo>
                  <a:lnTo>
                    <a:pt x="1366838" y="97631"/>
                  </a:lnTo>
                  <a:lnTo>
                    <a:pt x="1071563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25">
              <a:extLst>
                <a:ext uri="{FF2B5EF4-FFF2-40B4-BE49-F238E27FC236}">
                  <a16:creationId xmlns:a16="http://schemas.microsoft.com/office/drawing/2014/main" id="{8495990A-802A-475B-9F43-1377D074B688}"/>
                </a:ext>
              </a:extLst>
            </p:cNvPr>
            <p:cNvSpPr/>
            <p:nvPr/>
          </p:nvSpPr>
          <p:spPr>
            <a:xfrm rot="16200000">
              <a:off x="1971676" y="3902075"/>
              <a:ext cx="3014662" cy="1252537"/>
            </a:xfrm>
            <a:custGeom>
              <a:avLst/>
              <a:gdLst>
                <a:gd name="connsiteX0" fmla="*/ 242123 w 3013657"/>
                <a:gd name="connsiteY0" fmla="*/ 273032 h 1251827"/>
                <a:gd name="connsiteX1" fmla="*/ 206062 w 3013657"/>
                <a:gd name="connsiteY1" fmla="*/ 236972 h 1251827"/>
                <a:gd name="connsiteX2" fmla="*/ 170001 w 3013657"/>
                <a:gd name="connsiteY2" fmla="*/ 195759 h 1251827"/>
                <a:gd name="connsiteX3" fmla="*/ 115910 w 3013657"/>
                <a:gd name="connsiteY3" fmla="*/ 131365 h 1251827"/>
                <a:gd name="connsiteX4" fmla="*/ 87577 w 3013657"/>
                <a:gd name="connsiteY4" fmla="*/ 97880 h 1251827"/>
                <a:gd name="connsiteX5" fmla="*/ 59243 w 3013657"/>
                <a:gd name="connsiteY5" fmla="*/ 61819 h 1251827"/>
                <a:gd name="connsiteX6" fmla="*/ 30910 w 3013657"/>
                <a:gd name="connsiteY6" fmla="*/ 18031 h 1251827"/>
                <a:gd name="connsiteX7" fmla="*/ 18031 w 3013657"/>
                <a:gd name="connsiteY7" fmla="*/ 2576 h 1251827"/>
                <a:gd name="connsiteX8" fmla="*/ 12879 w 3013657"/>
                <a:gd name="connsiteY8" fmla="*/ 0 h 1251827"/>
                <a:gd name="connsiteX9" fmla="*/ 7728 w 3013657"/>
                <a:gd name="connsiteY9" fmla="*/ 0 h 1251827"/>
                <a:gd name="connsiteX10" fmla="*/ 0 w 3013657"/>
                <a:gd name="connsiteY10" fmla="*/ 7728 h 1251827"/>
                <a:gd name="connsiteX11" fmla="*/ 0 w 3013657"/>
                <a:gd name="connsiteY11" fmla="*/ 23182 h 1251827"/>
                <a:gd name="connsiteX12" fmla="*/ 5152 w 3013657"/>
                <a:gd name="connsiteY12" fmla="*/ 72122 h 1251827"/>
                <a:gd name="connsiteX13" fmla="*/ 10303 w 3013657"/>
                <a:gd name="connsiteY13" fmla="*/ 92728 h 1251827"/>
                <a:gd name="connsiteX14" fmla="*/ 18031 w 3013657"/>
                <a:gd name="connsiteY14" fmla="*/ 115910 h 1251827"/>
                <a:gd name="connsiteX15" fmla="*/ 41213 w 3013657"/>
                <a:gd name="connsiteY15" fmla="*/ 159698 h 1251827"/>
                <a:gd name="connsiteX16" fmla="*/ 72122 w 3013657"/>
                <a:gd name="connsiteY16" fmla="*/ 208638 h 1251827"/>
                <a:gd name="connsiteX17" fmla="*/ 95304 w 3013657"/>
                <a:gd name="connsiteY17" fmla="*/ 247275 h 1251827"/>
                <a:gd name="connsiteX18" fmla="*/ 118486 w 3013657"/>
                <a:gd name="connsiteY18" fmla="*/ 283335 h 1251827"/>
                <a:gd name="connsiteX19" fmla="*/ 141668 w 3013657"/>
                <a:gd name="connsiteY19" fmla="*/ 314245 h 1251827"/>
                <a:gd name="connsiteX20" fmla="*/ 167426 w 3013657"/>
                <a:gd name="connsiteY20" fmla="*/ 350306 h 1251827"/>
                <a:gd name="connsiteX21" fmla="*/ 206062 w 3013657"/>
                <a:gd name="connsiteY21" fmla="*/ 399245 h 1251827"/>
                <a:gd name="connsiteX22" fmla="*/ 252426 w 3013657"/>
                <a:gd name="connsiteY22" fmla="*/ 455912 h 1251827"/>
                <a:gd name="connsiteX23" fmla="*/ 288487 w 3013657"/>
                <a:gd name="connsiteY23" fmla="*/ 497125 h 1251827"/>
                <a:gd name="connsiteX24" fmla="*/ 342578 w 3013657"/>
                <a:gd name="connsiteY24" fmla="*/ 553792 h 1251827"/>
                <a:gd name="connsiteX25" fmla="*/ 399245 w 3013657"/>
                <a:gd name="connsiteY25" fmla="*/ 607883 h 1251827"/>
                <a:gd name="connsiteX26" fmla="*/ 445609 w 3013657"/>
                <a:gd name="connsiteY26" fmla="*/ 651671 h 1251827"/>
                <a:gd name="connsiteX27" fmla="*/ 471367 w 3013657"/>
                <a:gd name="connsiteY27" fmla="*/ 674853 h 1251827"/>
                <a:gd name="connsiteX28" fmla="*/ 540913 w 3013657"/>
                <a:gd name="connsiteY28" fmla="*/ 728944 h 1251827"/>
                <a:gd name="connsiteX29" fmla="*/ 595004 w 3013657"/>
                <a:gd name="connsiteY29" fmla="*/ 770157 h 1251827"/>
                <a:gd name="connsiteX30" fmla="*/ 667126 w 3013657"/>
                <a:gd name="connsiteY30" fmla="*/ 819097 h 1251827"/>
                <a:gd name="connsiteX31" fmla="*/ 757278 w 3013657"/>
                <a:gd name="connsiteY31" fmla="*/ 875764 h 1251827"/>
                <a:gd name="connsiteX32" fmla="*/ 821672 w 3013657"/>
                <a:gd name="connsiteY32" fmla="*/ 914400 h 1251827"/>
                <a:gd name="connsiteX33" fmla="*/ 904097 w 3013657"/>
                <a:gd name="connsiteY33" fmla="*/ 955613 h 1251827"/>
                <a:gd name="connsiteX34" fmla="*/ 983946 w 3013657"/>
                <a:gd name="connsiteY34" fmla="*/ 994249 h 1251827"/>
                <a:gd name="connsiteX35" fmla="*/ 1066371 w 3013657"/>
                <a:gd name="connsiteY35" fmla="*/ 1027734 h 1251827"/>
                <a:gd name="connsiteX36" fmla="*/ 1308494 w 3013657"/>
                <a:gd name="connsiteY36" fmla="*/ 1107583 h 1251827"/>
                <a:gd name="connsiteX37" fmla="*/ 1414100 w 3013657"/>
                <a:gd name="connsiteY37" fmla="*/ 1130765 h 1251827"/>
                <a:gd name="connsiteX38" fmla="*/ 1465616 w 3013657"/>
                <a:gd name="connsiteY38" fmla="*/ 1143644 h 1251827"/>
                <a:gd name="connsiteX39" fmla="*/ 1514556 w 3013657"/>
                <a:gd name="connsiteY39" fmla="*/ 1151372 h 1251827"/>
                <a:gd name="connsiteX40" fmla="*/ 1599556 w 3013657"/>
                <a:gd name="connsiteY40" fmla="*/ 1164250 h 1251827"/>
                <a:gd name="connsiteX41" fmla="*/ 1697436 w 3013657"/>
                <a:gd name="connsiteY41" fmla="*/ 1174553 h 1251827"/>
                <a:gd name="connsiteX42" fmla="*/ 1759254 w 3013657"/>
                <a:gd name="connsiteY42" fmla="*/ 1179705 h 1251827"/>
                <a:gd name="connsiteX43" fmla="*/ 1893195 w 3013657"/>
                <a:gd name="connsiteY43" fmla="*/ 1200311 h 1251827"/>
                <a:gd name="connsiteX44" fmla="*/ 2024559 w 3013657"/>
                <a:gd name="connsiteY44" fmla="*/ 1208039 h 1251827"/>
                <a:gd name="connsiteX45" fmla="*/ 2155924 w 3013657"/>
                <a:gd name="connsiteY45" fmla="*/ 1218342 h 1251827"/>
                <a:gd name="connsiteX46" fmla="*/ 2297591 w 3013657"/>
                <a:gd name="connsiteY46" fmla="*/ 1220917 h 1251827"/>
                <a:gd name="connsiteX47" fmla="*/ 2428956 w 3013657"/>
                <a:gd name="connsiteY47" fmla="*/ 1220917 h 1251827"/>
                <a:gd name="connsiteX48" fmla="*/ 2596381 w 3013657"/>
                <a:gd name="connsiteY48" fmla="*/ 1220917 h 1251827"/>
                <a:gd name="connsiteX49" fmla="*/ 2740624 w 3013657"/>
                <a:gd name="connsiteY49" fmla="*/ 1223493 h 1251827"/>
                <a:gd name="connsiteX50" fmla="*/ 2766382 w 3013657"/>
                <a:gd name="connsiteY50" fmla="*/ 1231221 h 1251827"/>
                <a:gd name="connsiteX51" fmla="*/ 2797291 w 3013657"/>
                <a:gd name="connsiteY51" fmla="*/ 1241524 h 1251827"/>
                <a:gd name="connsiteX52" fmla="*/ 2835928 w 3013657"/>
                <a:gd name="connsiteY52" fmla="*/ 1249251 h 1251827"/>
                <a:gd name="connsiteX53" fmla="*/ 2874565 w 3013657"/>
                <a:gd name="connsiteY53" fmla="*/ 1251827 h 1251827"/>
                <a:gd name="connsiteX54" fmla="*/ 2913201 w 3013657"/>
                <a:gd name="connsiteY54" fmla="*/ 1251827 h 1251827"/>
                <a:gd name="connsiteX55" fmla="*/ 3013657 w 3013657"/>
                <a:gd name="connsiteY55" fmla="*/ 1223493 h 1251827"/>
                <a:gd name="connsiteX56" fmla="*/ 2975020 w 3013657"/>
                <a:gd name="connsiteY56" fmla="*/ 924703 h 1251827"/>
                <a:gd name="connsiteX57" fmla="*/ 2902898 w 3013657"/>
                <a:gd name="connsiteY57" fmla="*/ 963340 h 1251827"/>
                <a:gd name="connsiteX58" fmla="*/ 2864262 w 3013657"/>
                <a:gd name="connsiteY58" fmla="*/ 981370 h 1251827"/>
                <a:gd name="connsiteX59" fmla="*/ 2817898 w 3013657"/>
                <a:gd name="connsiteY59" fmla="*/ 999401 h 1251827"/>
                <a:gd name="connsiteX60" fmla="*/ 2774110 w 3013657"/>
                <a:gd name="connsiteY60" fmla="*/ 1007128 h 1251827"/>
                <a:gd name="connsiteX61" fmla="*/ 2735473 w 3013657"/>
                <a:gd name="connsiteY61" fmla="*/ 1009704 h 1251827"/>
                <a:gd name="connsiteX62" fmla="*/ 2668503 w 3013657"/>
                <a:gd name="connsiteY62" fmla="*/ 1014855 h 1251827"/>
                <a:gd name="connsiteX63" fmla="*/ 2616987 w 3013657"/>
                <a:gd name="connsiteY63" fmla="*/ 1012280 h 1251827"/>
                <a:gd name="connsiteX64" fmla="*/ 2531987 w 3013657"/>
                <a:gd name="connsiteY64" fmla="*/ 1004552 h 1251827"/>
                <a:gd name="connsiteX65" fmla="*/ 2467592 w 3013657"/>
                <a:gd name="connsiteY65" fmla="*/ 999401 h 1251827"/>
                <a:gd name="connsiteX66" fmla="*/ 2351682 w 3013657"/>
                <a:gd name="connsiteY66" fmla="*/ 1001977 h 1251827"/>
                <a:gd name="connsiteX67" fmla="*/ 2248651 w 3013657"/>
                <a:gd name="connsiteY67" fmla="*/ 996825 h 1251827"/>
                <a:gd name="connsiteX68" fmla="*/ 2132742 w 3013657"/>
                <a:gd name="connsiteY68" fmla="*/ 994249 h 1251827"/>
                <a:gd name="connsiteX69" fmla="*/ 1973044 w 3013657"/>
                <a:gd name="connsiteY69" fmla="*/ 983946 h 1251827"/>
                <a:gd name="connsiteX70" fmla="*/ 1846831 w 3013657"/>
                <a:gd name="connsiteY70" fmla="*/ 976219 h 1251827"/>
                <a:gd name="connsiteX71" fmla="*/ 1681981 w 3013657"/>
                <a:gd name="connsiteY71" fmla="*/ 955613 h 1251827"/>
                <a:gd name="connsiteX72" fmla="*/ 1607284 w 3013657"/>
                <a:gd name="connsiteY72" fmla="*/ 950461 h 1251827"/>
                <a:gd name="connsiteX73" fmla="*/ 1537738 w 3013657"/>
                <a:gd name="connsiteY73" fmla="*/ 942734 h 1251827"/>
                <a:gd name="connsiteX74" fmla="*/ 1468192 w 3013657"/>
                <a:gd name="connsiteY74" fmla="*/ 929855 h 1251827"/>
                <a:gd name="connsiteX75" fmla="*/ 1383191 w 3013657"/>
                <a:gd name="connsiteY75" fmla="*/ 911824 h 1251827"/>
                <a:gd name="connsiteX76" fmla="*/ 1256978 w 3013657"/>
                <a:gd name="connsiteY76" fmla="*/ 883491 h 1251827"/>
                <a:gd name="connsiteX77" fmla="*/ 1071522 w 3013657"/>
                <a:gd name="connsiteY77" fmla="*/ 837127 h 1251827"/>
                <a:gd name="connsiteX78" fmla="*/ 1007128 w 3013657"/>
                <a:gd name="connsiteY78" fmla="*/ 816521 h 1251827"/>
                <a:gd name="connsiteX79" fmla="*/ 937582 w 3013657"/>
                <a:gd name="connsiteY79" fmla="*/ 790763 h 1251827"/>
                <a:gd name="connsiteX80" fmla="*/ 862885 w 3013657"/>
                <a:gd name="connsiteY80" fmla="*/ 757278 h 1251827"/>
                <a:gd name="connsiteX81" fmla="*/ 788187 w 3013657"/>
                <a:gd name="connsiteY81" fmla="*/ 718641 h 1251827"/>
                <a:gd name="connsiteX82" fmla="*/ 723793 w 3013657"/>
                <a:gd name="connsiteY82" fmla="*/ 680005 h 1251827"/>
                <a:gd name="connsiteX83" fmla="*/ 625913 w 3013657"/>
                <a:gd name="connsiteY83" fmla="*/ 615610 h 1251827"/>
                <a:gd name="connsiteX84" fmla="*/ 574398 w 3013657"/>
                <a:gd name="connsiteY84" fmla="*/ 576974 h 1251827"/>
                <a:gd name="connsiteX85" fmla="*/ 528034 w 3013657"/>
                <a:gd name="connsiteY85" fmla="*/ 543489 h 1251827"/>
                <a:gd name="connsiteX86" fmla="*/ 471367 w 3013657"/>
                <a:gd name="connsiteY86" fmla="*/ 497125 h 1251827"/>
                <a:gd name="connsiteX87" fmla="*/ 427579 w 3013657"/>
                <a:gd name="connsiteY87" fmla="*/ 458488 h 1251827"/>
                <a:gd name="connsiteX88" fmla="*/ 370912 w 3013657"/>
                <a:gd name="connsiteY88" fmla="*/ 406973 h 1251827"/>
                <a:gd name="connsiteX89" fmla="*/ 311669 w 3013657"/>
                <a:gd name="connsiteY89" fmla="*/ 347730 h 1251827"/>
                <a:gd name="connsiteX90" fmla="*/ 242123 w 3013657"/>
                <a:gd name="connsiteY90" fmla="*/ 273032 h 12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013657" h="1251827">
                  <a:moveTo>
                    <a:pt x="242123" y="273032"/>
                  </a:moveTo>
                  <a:lnTo>
                    <a:pt x="206062" y="236972"/>
                  </a:lnTo>
                  <a:lnTo>
                    <a:pt x="170001" y="195759"/>
                  </a:lnTo>
                  <a:lnTo>
                    <a:pt x="115910" y="131365"/>
                  </a:lnTo>
                  <a:lnTo>
                    <a:pt x="87577" y="97880"/>
                  </a:lnTo>
                  <a:lnTo>
                    <a:pt x="59243" y="61819"/>
                  </a:lnTo>
                  <a:lnTo>
                    <a:pt x="30910" y="18031"/>
                  </a:lnTo>
                  <a:lnTo>
                    <a:pt x="18031" y="2576"/>
                  </a:lnTo>
                  <a:lnTo>
                    <a:pt x="12879" y="0"/>
                  </a:lnTo>
                  <a:lnTo>
                    <a:pt x="7728" y="0"/>
                  </a:lnTo>
                  <a:lnTo>
                    <a:pt x="0" y="7728"/>
                  </a:lnTo>
                  <a:lnTo>
                    <a:pt x="0" y="23182"/>
                  </a:lnTo>
                  <a:lnTo>
                    <a:pt x="5152" y="72122"/>
                  </a:lnTo>
                  <a:lnTo>
                    <a:pt x="10303" y="92728"/>
                  </a:lnTo>
                  <a:lnTo>
                    <a:pt x="18031" y="115910"/>
                  </a:lnTo>
                  <a:lnTo>
                    <a:pt x="41213" y="159698"/>
                  </a:lnTo>
                  <a:lnTo>
                    <a:pt x="72122" y="208638"/>
                  </a:lnTo>
                  <a:lnTo>
                    <a:pt x="95304" y="247275"/>
                  </a:lnTo>
                  <a:lnTo>
                    <a:pt x="118486" y="283335"/>
                  </a:lnTo>
                  <a:lnTo>
                    <a:pt x="141668" y="314245"/>
                  </a:lnTo>
                  <a:lnTo>
                    <a:pt x="167426" y="350306"/>
                  </a:lnTo>
                  <a:lnTo>
                    <a:pt x="206062" y="399245"/>
                  </a:lnTo>
                  <a:lnTo>
                    <a:pt x="252426" y="455912"/>
                  </a:lnTo>
                  <a:lnTo>
                    <a:pt x="288487" y="497125"/>
                  </a:lnTo>
                  <a:lnTo>
                    <a:pt x="342578" y="553792"/>
                  </a:lnTo>
                  <a:lnTo>
                    <a:pt x="399245" y="607883"/>
                  </a:lnTo>
                  <a:lnTo>
                    <a:pt x="445609" y="651671"/>
                  </a:lnTo>
                  <a:lnTo>
                    <a:pt x="471367" y="674853"/>
                  </a:lnTo>
                  <a:lnTo>
                    <a:pt x="540913" y="728944"/>
                  </a:lnTo>
                  <a:lnTo>
                    <a:pt x="595004" y="770157"/>
                  </a:lnTo>
                  <a:lnTo>
                    <a:pt x="667126" y="819097"/>
                  </a:lnTo>
                  <a:lnTo>
                    <a:pt x="757278" y="875764"/>
                  </a:lnTo>
                  <a:lnTo>
                    <a:pt x="821672" y="914400"/>
                  </a:lnTo>
                  <a:lnTo>
                    <a:pt x="904097" y="955613"/>
                  </a:lnTo>
                  <a:lnTo>
                    <a:pt x="983946" y="994249"/>
                  </a:lnTo>
                  <a:lnTo>
                    <a:pt x="1066371" y="1027734"/>
                  </a:lnTo>
                  <a:lnTo>
                    <a:pt x="1308494" y="1107583"/>
                  </a:lnTo>
                  <a:lnTo>
                    <a:pt x="1414100" y="1130765"/>
                  </a:lnTo>
                  <a:lnTo>
                    <a:pt x="1465616" y="1143644"/>
                  </a:lnTo>
                  <a:lnTo>
                    <a:pt x="1514556" y="1151372"/>
                  </a:lnTo>
                  <a:lnTo>
                    <a:pt x="1599556" y="1164250"/>
                  </a:lnTo>
                  <a:lnTo>
                    <a:pt x="1697436" y="1174553"/>
                  </a:lnTo>
                  <a:lnTo>
                    <a:pt x="1759254" y="1179705"/>
                  </a:lnTo>
                  <a:lnTo>
                    <a:pt x="1893195" y="1200311"/>
                  </a:lnTo>
                  <a:lnTo>
                    <a:pt x="2024559" y="1208039"/>
                  </a:lnTo>
                  <a:lnTo>
                    <a:pt x="2155924" y="1218342"/>
                  </a:lnTo>
                  <a:lnTo>
                    <a:pt x="2297591" y="1220917"/>
                  </a:lnTo>
                  <a:lnTo>
                    <a:pt x="2428956" y="1220917"/>
                  </a:lnTo>
                  <a:lnTo>
                    <a:pt x="2596381" y="1220917"/>
                  </a:lnTo>
                  <a:lnTo>
                    <a:pt x="2740624" y="1223493"/>
                  </a:lnTo>
                  <a:lnTo>
                    <a:pt x="2766382" y="1231221"/>
                  </a:lnTo>
                  <a:lnTo>
                    <a:pt x="2797291" y="1241524"/>
                  </a:lnTo>
                  <a:lnTo>
                    <a:pt x="2835928" y="1249251"/>
                  </a:lnTo>
                  <a:lnTo>
                    <a:pt x="2874565" y="1251827"/>
                  </a:lnTo>
                  <a:lnTo>
                    <a:pt x="2913201" y="1251827"/>
                  </a:lnTo>
                  <a:lnTo>
                    <a:pt x="3013657" y="1223493"/>
                  </a:lnTo>
                  <a:lnTo>
                    <a:pt x="2975020" y="924703"/>
                  </a:lnTo>
                  <a:lnTo>
                    <a:pt x="2902898" y="963340"/>
                  </a:lnTo>
                  <a:lnTo>
                    <a:pt x="2864262" y="981370"/>
                  </a:lnTo>
                  <a:lnTo>
                    <a:pt x="2817898" y="999401"/>
                  </a:lnTo>
                  <a:lnTo>
                    <a:pt x="2774110" y="1007128"/>
                  </a:lnTo>
                  <a:lnTo>
                    <a:pt x="2735473" y="1009704"/>
                  </a:lnTo>
                  <a:lnTo>
                    <a:pt x="2668503" y="1014855"/>
                  </a:lnTo>
                  <a:lnTo>
                    <a:pt x="2616987" y="1012280"/>
                  </a:lnTo>
                  <a:lnTo>
                    <a:pt x="2531987" y="1004552"/>
                  </a:lnTo>
                  <a:lnTo>
                    <a:pt x="2467592" y="999401"/>
                  </a:lnTo>
                  <a:lnTo>
                    <a:pt x="2351682" y="1001977"/>
                  </a:lnTo>
                  <a:lnTo>
                    <a:pt x="2248651" y="996825"/>
                  </a:lnTo>
                  <a:lnTo>
                    <a:pt x="2132742" y="994249"/>
                  </a:lnTo>
                  <a:lnTo>
                    <a:pt x="1973044" y="983946"/>
                  </a:lnTo>
                  <a:lnTo>
                    <a:pt x="1846831" y="976219"/>
                  </a:lnTo>
                  <a:lnTo>
                    <a:pt x="1681981" y="955613"/>
                  </a:lnTo>
                  <a:lnTo>
                    <a:pt x="1607284" y="950461"/>
                  </a:lnTo>
                  <a:lnTo>
                    <a:pt x="1537738" y="942734"/>
                  </a:lnTo>
                  <a:lnTo>
                    <a:pt x="1468192" y="929855"/>
                  </a:lnTo>
                  <a:lnTo>
                    <a:pt x="1383191" y="911824"/>
                  </a:lnTo>
                  <a:lnTo>
                    <a:pt x="1256978" y="883491"/>
                  </a:lnTo>
                  <a:lnTo>
                    <a:pt x="1071522" y="837127"/>
                  </a:lnTo>
                  <a:lnTo>
                    <a:pt x="1007128" y="816521"/>
                  </a:lnTo>
                  <a:lnTo>
                    <a:pt x="937582" y="790763"/>
                  </a:lnTo>
                  <a:lnTo>
                    <a:pt x="862885" y="757278"/>
                  </a:lnTo>
                  <a:lnTo>
                    <a:pt x="788187" y="718641"/>
                  </a:lnTo>
                  <a:lnTo>
                    <a:pt x="723793" y="680005"/>
                  </a:lnTo>
                  <a:lnTo>
                    <a:pt x="625913" y="615610"/>
                  </a:lnTo>
                  <a:lnTo>
                    <a:pt x="574398" y="576974"/>
                  </a:lnTo>
                  <a:lnTo>
                    <a:pt x="528034" y="543489"/>
                  </a:lnTo>
                  <a:lnTo>
                    <a:pt x="471367" y="497125"/>
                  </a:lnTo>
                  <a:lnTo>
                    <a:pt x="427579" y="458488"/>
                  </a:lnTo>
                  <a:lnTo>
                    <a:pt x="370912" y="406973"/>
                  </a:lnTo>
                  <a:lnTo>
                    <a:pt x="311669" y="347730"/>
                  </a:lnTo>
                  <a:lnTo>
                    <a:pt x="242123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7">
              <a:extLst>
                <a:ext uri="{FF2B5EF4-FFF2-40B4-BE49-F238E27FC236}">
                  <a16:creationId xmlns:a16="http://schemas.microsoft.com/office/drawing/2014/main" id="{1CAB6634-86FD-42AF-8FC3-C215D0C77467}"/>
                </a:ext>
              </a:extLst>
            </p:cNvPr>
            <p:cNvSpPr/>
            <p:nvPr/>
          </p:nvSpPr>
          <p:spPr>
            <a:xfrm>
              <a:off x="3833813" y="4857750"/>
              <a:ext cx="823912" cy="928688"/>
            </a:xfrm>
            <a:custGeom>
              <a:avLst/>
              <a:gdLst>
                <a:gd name="connsiteX0" fmla="*/ 476250 w 823912"/>
                <a:gd name="connsiteY0" fmla="*/ 323850 h 928688"/>
                <a:gd name="connsiteX1" fmla="*/ 421481 w 823912"/>
                <a:gd name="connsiteY1" fmla="*/ 278606 h 928688"/>
                <a:gd name="connsiteX2" fmla="*/ 354806 w 823912"/>
                <a:gd name="connsiteY2" fmla="*/ 230981 h 928688"/>
                <a:gd name="connsiteX3" fmla="*/ 280987 w 823912"/>
                <a:gd name="connsiteY3" fmla="*/ 178594 h 928688"/>
                <a:gd name="connsiteX4" fmla="*/ 209550 w 823912"/>
                <a:gd name="connsiteY4" fmla="*/ 128588 h 928688"/>
                <a:gd name="connsiteX5" fmla="*/ 123825 w 823912"/>
                <a:gd name="connsiteY5" fmla="*/ 66675 h 928688"/>
                <a:gd name="connsiteX6" fmla="*/ 47625 w 823912"/>
                <a:gd name="connsiteY6" fmla="*/ 14288 h 928688"/>
                <a:gd name="connsiteX7" fmla="*/ 28575 w 823912"/>
                <a:gd name="connsiteY7" fmla="*/ 0 h 928688"/>
                <a:gd name="connsiteX8" fmla="*/ 0 w 823912"/>
                <a:gd name="connsiteY8" fmla="*/ 102394 h 928688"/>
                <a:gd name="connsiteX9" fmla="*/ 83343 w 823912"/>
                <a:gd name="connsiteY9" fmla="*/ 169069 h 928688"/>
                <a:gd name="connsiteX10" fmla="*/ 145256 w 823912"/>
                <a:gd name="connsiteY10" fmla="*/ 223838 h 928688"/>
                <a:gd name="connsiteX11" fmla="*/ 209550 w 823912"/>
                <a:gd name="connsiteY11" fmla="*/ 288131 h 928688"/>
                <a:gd name="connsiteX12" fmla="*/ 280987 w 823912"/>
                <a:gd name="connsiteY12" fmla="*/ 366713 h 928688"/>
                <a:gd name="connsiteX13" fmla="*/ 326231 w 823912"/>
                <a:gd name="connsiteY13" fmla="*/ 421481 h 928688"/>
                <a:gd name="connsiteX14" fmla="*/ 361950 w 823912"/>
                <a:gd name="connsiteY14" fmla="*/ 473869 h 928688"/>
                <a:gd name="connsiteX15" fmla="*/ 404812 w 823912"/>
                <a:gd name="connsiteY15" fmla="*/ 538163 h 928688"/>
                <a:gd name="connsiteX16" fmla="*/ 447675 w 823912"/>
                <a:gd name="connsiteY16" fmla="*/ 609600 h 928688"/>
                <a:gd name="connsiteX17" fmla="*/ 502443 w 823912"/>
                <a:gd name="connsiteY17" fmla="*/ 704850 h 928688"/>
                <a:gd name="connsiteX18" fmla="*/ 533400 w 823912"/>
                <a:gd name="connsiteY18" fmla="*/ 752475 h 928688"/>
                <a:gd name="connsiteX19" fmla="*/ 566737 w 823912"/>
                <a:gd name="connsiteY19" fmla="*/ 802481 h 928688"/>
                <a:gd name="connsiteX20" fmla="*/ 611981 w 823912"/>
                <a:gd name="connsiteY20" fmla="*/ 862013 h 928688"/>
                <a:gd name="connsiteX21" fmla="*/ 635793 w 823912"/>
                <a:gd name="connsiteY21" fmla="*/ 888206 h 928688"/>
                <a:gd name="connsiteX22" fmla="*/ 661987 w 823912"/>
                <a:gd name="connsiteY22" fmla="*/ 912019 h 928688"/>
                <a:gd name="connsiteX23" fmla="*/ 692943 w 823912"/>
                <a:gd name="connsiteY23" fmla="*/ 923925 h 928688"/>
                <a:gd name="connsiteX24" fmla="*/ 721518 w 823912"/>
                <a:gd name="connsiteY24" fmla="*/ 928688 h 928688"/>
                <a:gd name="connsiteX25" fmla="*/ 757237 w 823912"/>
                <a:gd name="connsiteY25" fmla="*/ 926306 h 928688"/>
                <a:gd name="connsiteX26" fmla="*/ 778668 w 823912"/>
                <a:gd name="connsiteY26" fmla="*/ 916781 h 928688"/>
                <a:gd name="connsiteX27" fmla="*/ 795337 w 823912"/>
                <a:gd name="connsiteY27" fmla="*/ 904875 h 928688"/>
                <a:gd name="connsiteX28" fmla="*/ 807243 w 823912"/>
                <a:gd name="connsiteY28" fmla="*/ 890588 h 928688"/>
                <a:gd name="connsiteX29" fmla="*/ 816768 w 823912"/>
                <a:gd name="connsiteY29" fmla="*/ 864394 h 928688"/>
                <a:gd name="connsiteX30" fmla="*/ 821531 w 823912"/>
                <a:gd name="connsiteY30" fmla="*/ 838200 h 928688"/>
                <a:gd name="connsiteX31" fmla="*/ 823912 w 823912"/>
                <a:gd name="connsiteY31" fmla="*/ 814388 h 928688"/>
                <a:gd name="connsiteX32" fmla="*/ 823912 w 823912"/>
                <a:gd name="connsiteY32" fmla="*/ 778669 h 928688"/>
                <a:gd name="connsiteX33" fmla="*/ 821531 w 823912"/>
                <a:gd name="connsiteY33" fmla="*/ 733425 h 928688"/>
                <a:gd name="connsiteX34" fmla="*/ 816768 w 823912"/>
                <a:gd name="connsiteY34" fmla="*/ 700088 h 928688"/>
                <a:gd name="connsiteX35" fmla="*/ 804862 w 823912"/>
                <a:gd name="connsiteY35" fmla="*/ 669131 h 928688"/>
                <a:gd name="connsiteX36" fmla="*/ 788193 w 823912"/>
                <a:gd name="connsiteY36" fmla="*/ 631031 h 928688"/>
                <a:gd name="connsiteX37" fmla="*/ 762000 w 823912"/>
                <a:gd name="connsiteY37" fmla="*/ 590550 h 928688"/>
                <a:gd name="connsiteX38" fmla="*/ 733425 w 823912"/>
                <a:gd name="connsiteY38" fmla="*/ 557213 h 928688"/>
                <a:gd name="connsiteX39" fmla="*/ 681037 w 823912"/>
                <a:gd name="connsiteY39" fmla="*/ 502444 h 928688"/>
                <a:gd name="connsiteX40" fmla="*/ 602456 w 823912"/>
                <a:gd name="connsiteY40" fmla="*/ 426244 h 928688"/>
                <a:gd name="connsiteX41" fmla="*/ 476250 w 823912"/>
                <a:gd name="connsiteY41" fmla="*/ 323850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23912" h="928688">
                  <a:moveTo>
                    <a:pt x="476250" y="323850"/>
                  </a:moveTo>
                  <a:lnTo>
                    <a:pt x="421481" y="278606"/>
                  </a:lnTo>
                  <a:lnTo>
                    <a:pt x="354806" y="230981"/>
                  </a:lnTo>
                  <a:lnTo>
                    <a:pt x="280987" y="178594"/>
                  </a:lnTo>
                  <a:lnTo>
                    <a:pt x="209550" y="128588"/>
                  </a:lnTo>
                  <a:lnTo>
                    <a:pt x="123825" y="66675"/>
                  </a:lnTo>
                  <a:lnTo>
                    <a:pt x="47625" y="14288"/>
                  </a:lnTo>
                  <a:lnTo>
                    <a:pt x="28575" y="0"/>
                  </a:lnTo>
                  <a:lnTo>
                    <a:pt x="0" y="102394"/>
                  </a:lnTo>
                  <a:lnTo>
                    <a:pt x="83343" y="169069"/>
                  </a:lnTo>
                  <a:lnTo>
                    <a:pt x="145256" y="223838"/>
                  </a:lnTo>
                  <a:lnTo>
                    <a:pt x="209550" y="288131"/>
                  </a:lnTo>
                  <a:lnTo>
                    <a:pt x="280987" y="366713"/>
                  </a:lnTo>
                  <a:lnTo>
                    <a:pt x="326231" y="421481"/>
                  </a:lnTo>
                  <a:lnTo>
                    <a:pt x="361950" y="473869"/>
                  </a:lnTo>
                  <a:lnTo>
                    <a:pt x="404812" y="538163"/>
                  </a:lnTo>
                  <a:lnTo>
                    <a:pt x="447675" y="609600"/>
                  </a:lnTo>
                  <a:lnTo>
                    <a:pt x="502443" y="704850"/>
                  </a:lnTo>
                  <a:lnTo>
                    <a:pt x="533400" y="752475"/>
                  </a:lnTo>
                  <a:lnTo>
                    <a:pt x="566737" y="802481"/>
                  </a:lnTo>
                  <a:lnTo>
                    <a:pt x="611981" y="862013"/>
                  </a:lnTo>
                  <a:lnTo>
                    <a:pt x="635793" y="888206"/>
                  </a:lnTo>
                  <a:lnTo>
                    <a:pt x="661987" y="912019"/>
                  </a:lnTo>
                  <a:lnTo>
                    <a:pt x="692943" y="923925"/>
                  </a:lnTo>
                  <a:lnTo>
                    <a:pt x="721518" y="928688"/>
                  </a:lnTo>
                  <a:lnTo>
                    <a:pt x="757237" y="926306"/>
                  </a:lnTo>
                  <a:lnTo>
                    <a:pt x="778668" y="916781"/>
                  </a:lnTo>
                  <a:lnTo>
                    <a:pt x="795337" y="904875"/>
                  </a:lnTo>
                  <a:lnTo>
                    <a:pt x="807243" y="890588"/>
                  </a:lnTo>
                  <a:lnTo>
                    <a:pt x="816768" y="864394"/>
                  </a:lnTo>
                  <a:lnTo>
                    <a:pt x="821531" y="838200"/>
                  </a:lnTo>
                  <a:lnTo>
                    <a:pt x="823912" y="814388"/>
                  </a:lnTo>
                  <a:lnTo>
                    <a:pt x="823912" y="778669"/>
                  </a:lnTo>
                  <a:lnTo>
                    <a:pt x="821531" y="733425"/>
                  </a:lnTo>
                  <a:lnTo>
                    <a:pt x="816768" y="700088"/>
                  </a:lnTo>
                  <a:lnTo>
                    <a:pt x="804862" y="669131"/>
                  </a:lnTo>
                  <a:lnTo>
                    <a:pt x="788193" y="631031"/>
                  </a:lnTo>
                  <a:lnTo>
                    <a:pt x="762000" y="590550"/>
                  </a:lnTo>
                  <a:lnTo>
                    <a:pt x="733425" y="557213"/>
                  </a:lnTo>
                  <a:lnTo>
                    <a:pt x="681037" y="502444"/>
                  </a:lnTo>
                  <a:lnTo>
                    <a:pt x="602456" y="426244"/>
                  </a:lnTo>
                  <a:lnTo>
                    <a:pt x="47625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8">
              <a:extLst>
                <a:ext uri="{FF2B5EF4-FFF2-40B4-BE49-F238E27FC236}">
                  <a16:creationId xmlns:a16="http://schemas.microsoft.com/office/drawing/2014/main" id="{03B81052-D6B7-42F0-9DE9-45CE1D983C77}"/>
                </a:ext>
              </a:extLst>
            </p:cNvPr>
            <p:cNvSpPr/>
            <p:nvPr/>
          </p:nvSpPr>
          <p:spPr>
            <a:xfrm>
              <a:off x="4852988" y="1789113"/>
              <a:ext cx="1012825" cy="1457325"/>
            </a:xfrm>
            <a:custGeom>
              <a:avLst/>
              <a:gdLst>
                <a:gd name="connsiteX0" fmla="*/ 583406 w 1012031"/>
                <a:gd name="connsiteY0" fmla="*/ 466725 h 1457325"/>
                <a:gd name="connsiteX1" fmla="*/ 519112 w 1012031"/>
                <a:gd name="connsiteY1" fmla="*/ 604837 h 1457325"/>
                <a:gd name="connsiteX2" fmla="*/ 452437 w 1012031"/>
                <a:gd name="connsiteY2" fmla="*/ 723900 h 1457325"/>
                <a:gd name="connsiteX3" fmla="*/ 392906 w 1012031"/>
                <a:gd name="connsiteY3" fmla="*/ 826294 h 1457325"/>
                <a:gd name="connsiteX4" fmla="*/ 323850 w 1012031"/>
                <a:gd name="connsiteY4" fmla="*/ 928687 h 1457325"/>
                <a:gd name="connsiteX5" fmla="*/ 242887 w 1012031"/>
                <a:gd name="connsiteY5" fmla="*/ 1045369 h 1457325"/>
                <a:gd name="connsiteX6" fmla="*/ 154781 w 1012031"/>
                <a:gd name="connsiteY6" fmla="*/ 1159669 h 1457325"/>
                <a:gd name="connsiteX7" fmla="*/ 88106 w 1012031"/>
                <a:gd name="connsiteY7" fmla="*/ 1243012 h 1457325"/>
                <a:gd name="connsiteX8" fmla="*/ 2381 w 1012031"/>
                <a:gd name="connsiteY8" fmla="*/ 1343025 h 1457325"/>
                <a:gd name="connsiteX9" fmla="*/ 0 w 1012031"/>
                <a:gd name="connsiteY9" fmla="*/ 1457325 h 1457325"/>
                <a:gd name="connsiteX10" fmla="*/ 78581 w 1012031"/>
                <a:gd name="connsiteY10" fmla="*/ 1388269 h 1457325"/>
                <a:gd name="connsiteX11" fmla="*/ 171450 w 1012031"/>
                <a:gd name="connsiteY11" fmla="*/ 1304925 h 1457325"/>
                <a:gd name="connsiteX12" fmla="*/ 259556 w 1012031"/>
                <a:gd name="connsiteY12" fmla="*/ 1223962 h 1457325"/>
                <a:gd name="connsiteX13" fmla="*/ 323850 w 1012031"/>
                <a:gd name="connsiteY13" fmla="*/ 1166812 h 1457325"/>
                <a:gd name="connsiteX14" fmla="*/ 421481 w 1012031"/>
                <a:gd name="connsiteY14" fmla="*/ 1071562 h 1457325"/>
                <a:gd name="connsiteX15" fmla="*/ 497681 w 1012031"/>
                <a:gd name="connsiteY15" fmla="*/ 962025 h 1457325"/>
                <a:gd name="connsiteX16" fmla="*/ 585787 w 1012031"/>
                <a:gd name="connsiteY16" fmla="*/ 840581 h 1457325"/>
                <a:gd name="connsiteX17" fmla="*/ 635793 w 1012031"/>
                <a:gd name="connsiteY17" fmla="*/ 773906 h 1457325"/>
                <a:gd name="connsiteX18" fmla="*/ 688181 w 1012031"/>
                <a:gd name="connsiteY18" fmla="*/ 697706 h 1457325"/>
                <a:gd name="connsiteX19" fmla="*/ 745331 w 1012031"/>
                <a:gd name="connsiteY19" fmla="*/ 614362 h 1457325"/>
                <a:gd name="connsiteX20" fmla="*/ 807243 w 1012031"/>
                <a:gd name="connsiteY20" fmla="*/ 526256 h 1457325"/>
                <a:gd name="connsiteX21" fmla="*/ 823912 w 1012031"/>
                <a:gd name="connsiteY21" fmla="*/ 492919 h 1457325"/>
                <a:gd name="connsiteX22" fmla="*/ 842962 w 1012031"/>
                <a:gd name="connsiteY22" fmla="*/ 464344 h 1457325"/>
                <a:gd name="connsiteX23" fmla="*/ 876300 w 1012031"/>
                <a:gd name="connsiteY23" fmla="*/ 426244 h 1457325"/>
                <a:gd name="connsiteX24" fmla="*/ 902493 w 1012031"/>
                <a:gd name="connsiteY24" fmla="*/ 402431 h 1457325"/>
                <a:gd name="connsiteX25" fmla="*/ 921543 w 1012031"/>
                <a:gd name="connsiteY25" fmla="*/ 390525 h 1457325"/>
                <a:gd name="connsiteX26" fmla="*/ 935831 w 1012031"/>
                <a:gd name="connsiteY26" fmla="*/ 385762 h 1457325"/>
                <a:gd name="connsiteX27" fmla="*/ 964406 w 1012031"/>
                <a:gd name="connsiteY27" fmla="*/ 376237 h 1457325"/>
                <a:gd name="connsiteX28" fmla="*/ 988218 w 1012031"/>
                <a:gd name="connsiteY28" fmla="*/ 364331 h 1457325"/>
                <a:gd name="connsiteX29" fmla="*/ 997743 w 1012031"/>
                <a:gd name="connsiteY29" fmla="*/ 354806 h 1457325"/>
                <a:gd name="connsiteX30" fmla="*/ 1007268 w 1012031"/>
                <a:gd name="connsiteY30" fmla="*/ 340519 h 1457325"/>
                <a:gd name="connsiteX31" fmla="*/ 1012031 w 1012031"/>
                <a:gd name="connsiteY31" fmla="*/ 326231 h 1457325"/>
                <a:gd name="connsiteX32" fmla="*/ 1012031 w 1012031"/>
                <a:gd name="connsiteY32" fmla="*/ 311944 h 1457325"/>
                <a:gd name="connsiteX33" fmla="*/ 1004887 w 1012031"/>
                <a:gd name="connsiteY33" fmla="*/ 290512 h 1457325"/>
                <a:gd name="connsiteX34" fmla="*/ 997743 w 1012031"/>
                <a:gd name="connsiteY34" fmla="*/ 271462 h 1457325"/>
                <a:gd name="connsiteX35" fmla="*/ 985837 w 1012031"/>
                <a:gd name="connsiteY35" fmla="*/ 252412 h 1457325"/>
                <a:gd name="connsiteX36" fmla="*/ 954881 w 1012031"/>
                <a:gd name="connsiteY36" fmla="*/ 216694 h 1457325"/>
                <a:gd name="connsiteX37" fmla="*/ 902493 w 1012031"/>
                <a:gd name="connsiteY37" fmla="*/ 166687 h 1457325"/>
                <a:gd name="connsiteX38" fmla="*/ 852487 w 1012031"/>
                <a:gd name="connsiteY38" fmla="*/ 123825 h 1457325"/>
                <a:gd name="connsiteX39" fmla="*/ 819150 w 1012031"/>
                <a:gd name="connsiteY39" fmla="*/ 97631 h 1457325"/>
                <a:gd name="connsiteX40" fmla="*/ 778668 w 1012031"/>
                <a:gd name="connsiteY40" fmla="*/ 71437 h 1457325"/>
                <a:gd name="connsiteX41" fmla="*/ 742950 w 1012031"/>
                <a:gd name="connsiteY41" fmla="*/ 50006 h 1457325"/>
                <a:gd name="connsiteX42" fmla="*/ 704850 w 1012031"/>
                <a:gd name="connsiteY42" fmla="*/ 35719 h 1457325"/>
                <a:gd name="connsiteX43" fmla="*/ 657225 w 1012031"/>
                <a:gd name="connsiteY43" fmla="*/ 14287 h 1457325"/>
                <a:gd name="connsiteX44" fmla="*/ 614362 w 1012031"/>
                <a:gd name="connsiteY44" fmla="*/ 2381 h 1457325"/>
                <a:gd name="connsiteX45" fmla="*/ 597693 w 1012031"/>
                <a:gd name="connsiteY45" fmla="*/ 0 h 1457325"/>
                <a:gd name="connsiteX46" fmla="*/ 583406 w 1012031"/>
                <a:gd name="connsiteY46" fmla="*/ 7144 h 1457325"/>
                <a:gd name="connsiteX47" fmla="*/ 581025 w 1012031"/>
                <a:gd name="connsiteY47" fmla="*/ 19050 h 1457325"/>
                <a:gd name="connsiteX48" fmla="*/ 578643 w 1012031"/>
                <a:gd name="connsiteY48" fmla="*/ 35719 h 1457325"/>
                <a:gd name="connsiteX49" fmla="*/ 590550 w 1012031"/>
                <a:gd name="connsiteY49" fmla="*/ 71437 h 1457325"/>
                <a:gd name="connsiteX50" fmla="*/ 611981 w 1012031"/>
                <a:gd name="connsiteY50" fmla="*/ 104775 h 1457325"/>
                <a:gd name="connsiteX51" fmla="*/ 635793 w 1012031"/>
                <a:gd name="connsiteY51" fmla="*/ 135731 h 1457325"/>
                <a:gd name="connsiteX52" fmla="*/ 652462 w 1012031"/>
                <a:gd name="connsiteY52" fmla="*/ 164306 h 1457325"/>
                <a:gd name="connsiteX53" fmla="*/ 659606 w 1012031"/>
                <a:gd name="connsiteY53" fmla="*/ 185737 h 1457325"/>
                <a:gd name="connsiteX54" fmla="*/ 664368 w 1012031"/>
                <a:gd name="connsiteY54" fmla="*/ 211931 h 1457325"/>
                <a:gd name="connsiteX55" fmla="*/ 666750 w 1012031"/>
                <a:gd name="connsiteY55" fmla="*/ 240506 h 1457325"/>
                <a:gd name="connsiteX56" fmla="*/ 659606 w 1012031"/>
                <a:gd name="connsiteY56" fmla="*/ 280987 h 1457325"/>
                <a:gd name="connsiteX57" fmla="*/ 638175 w 1012031"/>
                <a:gd name="connsiteY57" fmla="*/ 340519 h 1457325"/>
                <a:gd name="connsiteX58" fmla="*/ 583406 w 1012031"/>
                <a:gd name="connsiteY58" fmla="*/ 4667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2031" h="1457325">
                  <a:moveTo>
                    <a:pt x="583406" y="466725"/>
                  </a:moveTo>
                  <a:lnTo>
                    <a:pt x="519112" y="604837"/>
                  </a:lnTo>
                  <a:lnTo>
                    <a:pt x="452437" y="723900"/>
                  </a:lnTo>
                  <a:lnTo>
                    <a:pt x="392906" y="826294"/>
                  </a:lnTo>
                  <a:lnTo>
                    <a:pt x="323850" y="928687"/>
                  </a:lnTo>
                  <a:lnTo>
                    <a:pt x="242887" y="1045369"/>
                  </a:lnTo>
                  <a:lnTo>
                    <a:pt x="154781" y="1159669"/>
                  </a:lnTo>
                  <a:lnTo>
                    <a:pt x="88106" y="1243012"/>
                  </a:lnTo>
                  <a:lnTo>
                    <a:pt x="2381" y="1343025"/>
                  </a:lnTo>
                  <a:cubicBezTo>
                    <a:pt x="1587" y="1381125"/>
                    <a:pt x="794" y="1419225"/>
                    <a:pt x="0" y="1457325"/>
                  </a:cubicBezTo>
                  <a:lnTo>
                    <a:pt x="78581" y="1388269"/>
                  </a:lnTo>
                  <a:lnTo>
                    <a:pt x="171450" y="1304925"/>
                  </a:lnTo>
                  <a:lnTo>
                    <a:pt x="259556" y="1223962"/>
                  </a:lnTo>
                  <a:lnTo>
                    <a:pt x="323850" y="1166812"/>
                  </a:lnTo>
                  <a:lnTo>
                    <a:pt x="421481" y="1071562"/>
                  </a:lnTo>
                  <a:lnTo>
                    <a:pt x="497681" y="962025"/>
                  </a:lnTo>
                  <a:lnTo>
                    <a:pt x="585787" y="840581"/>
                  </a:lnTo>
                  <a:lnTo>
                    <a:pt x="635793" y="773906"/>
                  </a:lnTo>
                  <a:lnTo>
                    <a:pt x="688181" y="697706"/>
                  </a:lnTo>
                  <a:lnTo>
                    <a:pt x="745331" y="614362"/>
                  </a:lnTo>
                  <a:lnTo>
                    <a:pt x="807243" y="526256"/>
                  </a:lnTo>
                  <a:lnTo>
                    <a:pt x="823912" y="492919"/>
                  </a:lnTo>
                  <a:lnTo>
                    <a:pt x="842962" y="464344"/>
                  </a:lnTo>
                  <a:lnTo>
                    <a:pt x="876300" y="426244"/>
                  </a:lnTo>
                  <a:lnTo>
                    <a:pt x="902493" y="402431"/>
                  </a:lnTo>
                  <a:lnTo>
                    <a:pt x="921543" y="390525"/>
                  </a:lnTo>
                  <a:lnTo>
                    <a:pt x="935831" y="385762"/>
                  </a:lnTo>
                  <a:lnTo>
                    <a:pt x="964406" y="376237"/>
                  </a:lnTo>
                  <a:lnTo>
                    <a:pt x="988218" y="364331"/>
                  </a:lnTo>
                  <a:lnTo>
                    <a:pt x="997743" y="354806"/>
                  </a:lnTo>
                  <a:lnTo>
                    <a:pt x="1007268" y="340519"/>
                  </a:lnTo>
                  <a:lnTo>
                    <a:pt x="1012031" y="326231"/>
                  </a:lnTo>
                  <a:lnTo>
                    <a:pt x="1012031" y="311944"/>
                  </a:lnTo>
                  <a:lnTo>
                    <a:pt x="1004887" y="290512"/>
                  </a:lnTo>
                  <a:lnTo>
                    <a:pt x="997743" y="271462"/>
                  </a:lnTo>
                  <a:lnTo>
                    <a:pt x="985837" y="252412"/>
                  </a:lnTo>
                  <a:lnTo>
                    <a:pt x="954881" y="216694"/>
                  </a:lnTo>
                  <a:lnTo>
                    <a:pt x="902493" y="166687"/>
                  </a:lnTo>
                  <a:lnTo>
                    <a:pt x="852487" y="123825"/>
                  </a:lnTo>
                  <a:lnTo>
                    <a:pt x="819150" y="97631"/>
                  </a:lnTo>
                  <a:lnTo>
                    <a:pt x="778668" y="71437"/>
                  </a:lnTo>
                  <a:lnTo>
                    <a:pt x="742950" y="50006"/>
                  </a:lnTo>
                  <a:lnTo>
                    <a:pt x="704850" y="35719"/>
                  </a:lnTo>
                  <a:lnTo>
                    <a:pt x="657225" y="14287"/>
                  </a:lnTo>
                  <a:lnTo>
                    <a:pt x="614362" y="2381"/>
                  </a:lnTo>
                  <a:lnTo>
                    <a:pt x="597693" y="0"/>
                  </a:lnTo>
                  <a:lnTo>
                    <a:pt x="583406" y="7144"/>
                  </a:lnTo>
                  <a:lnTo>
                    <a:pt x="581025" y="19050"/>
                  </a:lnTo>
                  <a:lnTo>
                    <a:pt x="578643" y="35719"/>
                  </a:lnTo>
                  <a:lnTo>
                    <a:pt x="590550" y="71437"/>
                  </a:lnTo>
                  <a:lnTo>
                    <a:pt x="611981" y="104775"/>
                  </a:lnTo>
                  <a:lnTo>
                    <a:pt x="635793" y="135731"/>
                  </a:lnTo>
                  <a:lnTo>
                    <a:pt x="652462" y="164306"/>
                  </a:lnTo>
                  <a:lnTo>
                    <a:pt x="659606" y="185737"/>
                  </a:lnTo>
                  <a:lnTo>
                    <a:pt x="664368" y="211931"/>
                  </a:lnTo>
                  <a:lnTo>
                    <a:pt x="666750" y="240506"/>
                  </a:lnTo>
                  <a:lnTo>
                    <a:pt x="659606" y="280987"/>
                  </a:lnTo>
                  <a:lnTo>
                    <a:pt x="638175" y="340519"/>
                  </a:lnTo>
                  <a:lnTo>
                    <a:pt x="5834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6">
              <a:extLst>
                <a:ext uri="{FF2B5EF4-FFF2-40B4-BE49-F238E27FC236}">
                  <a16:creationId xmlns:a16="http://schemas.microsoft.com/office/drawing/2014/main" id="{8680238D-2565-4BA9-8BB8-A62D233E1B1B}"/>
                </a:ext>
              </a:extLst>
            </p:cNvPr>
            <p:cNvSpPr/>
            <p:nvPr/>
          </p:nvSpPr>
          <p:spPr>
            <a:xfrm rot="16200000">
              <a:off x="3725863" y="4178300"/>
              <a:ext cx="3135312" cy="382588"/>
            </a:xfrm>
            <a:custGeom>
              <a:avLst/>
              <a:gdLst>
                <a:gd name="connsiteX0" fmla="*/ 1738648 w 3134717"/>
                <a:gd name="connsiteY0" fmla="*/ 157122 h 383790"/>
                <a:gd name="connsiteX1" fmla="*/ 1877739 w 3134717"/>
                <a:gd name="connsiteY1" fmla="*/ 167425 h 383790"/>
                <a:gd name="connsiteX2" fmla="*/ 2063195 w 3134717"/>
                <a:gd name="connsiteY2" fmla="*/ 175152 h 383790"/>
                <a:gd name="connsiteX3" fmla="*/ 2261530 w 3134717"/>
                <a:gd name="connsiteY3" fmla="*/ 180304 h 383790"/>
                <a:gd name="connsiteX4" fmla="*/ 2426379 w 3134717"/>
                <a:gd name="connsiteY4" fmla="*/ 177728 h 383790"/>
                <a:gd name="connsiteX5" fmla="*/ 2565471 w 3134717"/>
                <a:gd name="connsiteY5" fmla="*/ 172576 h 383790"/>
                <a:gd name="connsiteX6" fmla="*/ 2658199 w 3134717"/>
                <a:gd name="connsiteY6" fmla="*/ 167425 h 383790"/>
                <a:gd name="connsiteX7" fmla="*/ 2730321 w 3134717"/>
                <a:gd name="connsiteY7" fmla="*/ 159698 h 383790"/>
                <a:gd name="connsiteX8" fmla="*/ 2799867 w 3134717"/>
                <a:gd name="connsiteY8" fmla="*/ 149394 h 383790"/>
                <a:gd name="connsiteX9" fmla="*/ 2846231 w 3134717"/>
                <a:gd name="connsiteY9" fmla="*/ 139091 h 383790"/>
                <a:gd name="connsiteX10" fmla="*/ 2905473 w 3134717"/>
                <a:gd name="connsiteY10" fmla="*/ 121061 h 383790"/>
                <a:gd name="connsiteX11" fmla="*/ 2931231 w 3134717"/>
                <a:gd name="connsiteY11" fmla="*/ 108182 h 383790"/>
                <a:gd name="connsiteX12" fmla="*/ 2959565 w 3134717"/>
                <a:gd name="connsiteY12" fmla="*/ 87576 h 383790"/>
                <a:gd name="connsiteX13" fmla="*/ 3018808 w 3134717"/>
                <a:gd name="connsiteY13" fmla="*/ 20606 h 383790"/>
                <a:gd name="connsiteX14" fmla="*/ 3134717 w 3134717"/>
                <a:gd name="connsiteY14" fmla="*/ 110758 h 383790"/>
                <a:gd name="connsiteX15" fmla="*/ 3070323 w 3134717"/>
                <a:gd name="connsiteY15" fmla="*/ 195758 h 383790"/>
                <a:gd name="connsiteX16" fmla="*/ 3008504 w 3134717"/>
                <a:gd name="connsiteY16" fmla="*/ 265304 h 383790"/>
                <a:gd name="connsiteX17" fmla="*/ 2946686 w 3134717"/>
                <a:gd name="connsiteY17" fmla="*/ 340002 h 383790"/>
                <a:gd name="connsiteX18" fmla="*/ 2926080 w 3134717"/>
                <a:gd name="connsiteY18" fmla="*/ 360608 h 383790"/>
                <a:gd name="connsiteX19" fmla="*/ 2820473 w 3134717"/>
                <a:gd name="connsiteY19" fmla="*/ 383790 h 383790"/>
                <a:gd name="connsiteX20" fmla="*/ 2681381 w 3134717"/>
                <a:gd name="connsiteY20" fmla="*/ 376063 h 383790"/>
                <a:gd name="connsiteX21" fmla="*/ 2501077 w 3134717"/>
                <a:gd name="connsiteY21" fmla="*/ 368335 h 383790"/>
                <a:gd name="connsiteX22" fmla="*/ 2320773 w 3134717"/>
                <a:gd name="connsiteY22" fmla="*/ 363184 h 383790"/>
                <a:gd name="connsiteX23" fmla="*/ 2191984 w 3134717"/>
                <a:gd name="connsiteY23" fmla="*/ 355456 h 383790"/>
                <a:gd name="connsiteX24" fmla="*/ 2083801 w 3134717"/>
                <a:gd name="connsiteY24" fmla="*/ 358032 h 383790"/>
                <a:gd name="connsiteX25" fmla="*/ 1942134 w 3134717"/>
                <a:gd name="connsiteY25" fmla="*/ 355456 h 383790"/>
                <a:gd name="connsiteX26" fmla="*/ 1728344 w 3134717"/>
                <a:gd name="connsiteY26" fmla="*/ 347729 h 383790"/>
                <a:gd name="connsiteX27" fmla="*/ 1548040 w 3134717"/>
                <a:gd name="connsiteY27" fmla="*/ 340002 h 383790"/>
                <a:gd name="connsiteX28" fmla="*/ 1326524 w 3134717"/>
                <a:gd name="connsiteY28" fmla="*/ 332274 h 383790"/>
                <a:gd name="connsiteX29" fmla="*/ 1236371 w 3134717"/>
                <a:gd name="connsiteY29" fmla="*/ 316820 h 383790"/>
                <a:gd name="connsiteX30" fmla="*/ 1099855 w 3134717"/>
                <a:gd name="connsiteY30" fmla="*/ 306517 h 383790"/>
                <a:gd name="connsiteX31" fmla="*/ 888642 w 3134717"/>
                <a:gd name="connsiteY31" fmla="*/ 291062 h 383790"/>
                <a:gd name="connsiteX32" fmla="*/ 677428 w 3134717"/>
                <a:gd name="connsiteY32" fmla="*/ 270456 h 383790"/>
                <a:gd name="connsiteX33" fmla="*/ 507427 w 3134717"/>
                <a:gd name="connsiteY33" fmla="*/ 252425 h 383790"/>
                <a:gd name="connsiteX34" fmla="*/ 425002 w 3134717"/>
                <a:gd name="connsiteY34" fmla="*/ 242122 h 383790"/>
                <a:gd name="connsiteX35" fmla="*/ 293638 w 3134717"/>
                <a:gd name="connsiteY35" fmla="*/ 242122 h 383790"/>
                <a:gd name="connsiteX36" fmla="*/ 236971 w 3134717"/>
                <a:gd name="connsiteY36" fmla="*/ 244698 h 383790"/>
                <a:gd name="connsiteX37" fmla="*/ 180304 w 3134717"/>
                <a:gd name="connsiteY37" fmla="*/ 239547 h 383790"/>
                <a:gd name="connsiteX38" fmla="*/ 126213 w 3134717"/>
                <a:gd name="connsiteY38" fmla="*/ 224092 h 383790"/>
                <a:gd name="connsiteX39" fmla="*/ 69546 w 3134717"/>
                <a:gd name="connsiteY39" fmla="*/ 200910 h 383790"/>
                <a:gd name="connsiteX40" fmla="*/ 25757 w 3134717"/>
                <a:gd name="connsiteY40" fmla="*/ 180304 h 383790"/>
                <a:gd name="connsiteX41" fmla="*/ 7727 w 3134717"/>
                <a:gd name="connsiteY41" fmla="*/ 164849 h 383790"/>
                <a:gd name="connsiteX42" fmla="*/ 0 w 3134717"/>
                <a:gd name="connsiteY42" fmla="*/ 149394 h 383790"/>
                <a:gd name="connsiteX43" fmla="*/ 0 w 3134717"/>
                <a:gd name="connsiteY43" fmla="*/ 141667 h 383790"/>
                <a:gd name="connsiteX44" fmla="*/ 7727 w 3134717"/>
                <a:gd name="connsiteY44" fmla="*/ 123637 h 383790"/>
                <a:gd name="connsiteX45" fmla="*/ 23182 w 3134717"/>
                <a:gd name="connsiteY45" fmla="*/ 108182 h 383790"/>
                <a:gd name="connsiteX46" fmla="*/ 46364 w 3134717"/>
                <a:gd name="connsiteY46" fmla="*/ 95303 h 383790"/>
                <a:gd name="connsiteX47" fmla="*/ 87576 w 3134717"/>
                <a:gd name="connsiteY47" fmla="*/ 74697 h 383790"/>
                <a:gd name="connsiteX48" fmla="*/ 154546 w 3134717"/>
                <a:gd name="connsiteY48" fmla="*/ 48939 h 383790"/>
                <a:gd name="connsiteX49" fmla="*/ 236971 w 3134717"/>
                <a:gd name="connsiteY49" fmla="*/ 25757 h 383790"/>
                <a:gd name="connsiteX50" fmla="*/ 311668 w 3134717"/>
                <a:gd name="connsiteY50" fmla="*/ 10303 h 383790"/>
                <a:gd name="connsiteX51" fmla="*/ 386366 w 3134717"/>
                <a:gd name="connsiteY51" fmla="*/ 2575 h 383790"/>
                <a:gd name="connsiteX52" fmla="*/ 448184 w 3134717"/>
                <a:gd name="connsiteY52" fmla="*/ 0 h 383790"/>
                <a:gd name="connsiteX53" fmla="*/ 502276 w 3134717"/>
                <a:gd name="connsiteY53" fmla="*/ 12878 h 383790"/>
                <a:gd name="connsiteX54" fmla="*/ 605307 w 3134717"/>
                <a:gd name="connsiteY54" fmla="*/ 38636 h 383790"/>
                <a:gd name="connsiteX55" fmla="*/ 708338 w 3134717"/>
                <a:gd name="connsiteY55" fmla="*/ 61818 h 383790"/>
                <a:gd name="connsiteX56" fmla="*/ 803641 w 3134717"/>
                <a:gd name="connsiteY56" fmla="*/ 74697 h 383790"/>
                <a:gd name="connsiteX57" fmla="*/ 950460 w 3134717"/>
                <a:gd name="connsiteY57" fmla="*/ 92727 h 383790"/>
                <a:gd name="connsiteX58" fmla="*/ 1231220 w 3134717"/>
                <a:gd name="connsiteY58" fmla="*/ 118485 h 383790"/>
                <a:gd name="connsiteX59" fmla="*/ 1439858 w 3134717"/>
                <a:gd name="connsiteY59" fmla="*/ 136516 h 383790"/>
                <a:gd name="connsiteX60" fmla="*/ 1738648 w 3134717"/>
                <a:gd name="connsiteY60" fmla="*/ 157122 h 3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34717" h="383790">
                  <a:moveTo>
                    <a:pt x="1738648" y="157122"/>
                  </a:moveTo>
                  <a:lnTo>
                    <a:pt x="1877739" y="167425"/>
                  </a:lnTo>
                  <a:lnTo>
                    <a:pt x="2063195" y="175152"/>
                  </a:lnTo>
                  <a:lnTo>
                    <a:pt x="2261530" y="180304"/>
                  </a:lnTo>
                  <a:lnTo>
                    <a:pt x="2426379" y="177728"/>
                  </a:lnTo>
                  <a:lnTo>
                    <a:pt x="2565471" y="172576"/>
                  </a:lnTo>
                  <a:lnTo>
                    <a:pt x="2658199" y="167425"/>
                  </a:lnTo>
                  <a:lnTo>
                    <a:pt x="2730321" y="159698"/>
                  </a:lnTo>
                  <a:lnTo>
                    <a:pt x="2799867" y="149394"/>
                  </a:lnTo>
                  <a:lnTo>
                    <a:pt x="2846231" y="139091"/>
                  </a:lnTo>
                  <a:lnTo>
                    <a:pt x="2905473" y="121061"/>
                  </a:lnTo>
                  <a:lnTo>
                    <a:pt x="2931231" y="108182"/>
                  </a:lnTo>
                  <a:lnTo>
                    <a:pt x="2959565" y="87576"/>
                  </a:lnTo>
                  <a:lnTo>
                    <a:pt x="3018808" y="20606"/>
                  </a:lnTo>
                  <a:lnTo>
                    <a:pt x="3134717" y="110758"/>
                  </a:lnTo>
                  <a:lnTo>
                    <a:pt x="3070323" y="195758"/>
                  </a:lnTo>
                  <a:lnTo>
                    <a:pt x="3008504" y="265304"/>
                  </a:lnTo>
                  <a:lnTo>
                    <a:pt x="2946686" y="340002"/>
                  </a:lnTo>
                  <a:lnTo>
                    <a:pt x="2926080" y="360608"/>
                  </a:lnTo>
                  <a:lnTo>
                    <a:pt x="2820473" y="383790"/>
                  </a:lnTo>
                  <a:lnTo>
                    <a:pt x="2681381" y="376063"/>
                  </a:lnTo>
                  <a:lnTo>
                    <a:pt x="2501077" y="368335"/>
                  </a:lnTo>
                  <a:lnTo>
                    <a:pt x="2320773" y="363184"/>
                  </a:lnTo>
                  <a:lnTo>
                    <a:pt x="2191984" y="355456"/>
                  </a:lnTo>
                  <a:lnTo>
                    <a:pt x="2083801" y="358032"/>
                  </a:lnTo>
                  <a:lnTo>
                    <a:pt x="1942134" y="355456"/>
                  </a:lnTo>
                  <a:lnTo>
                    <a:pt x="1728344" y="347729"/>
                  </a:lnTo>
                  <a:lnTo>
                    <a:pt x="1548040" y="340002"/>
                  </a:lnTo>
                  <a:lnTo>
                    <a:pt x="1326524" y="332274"/>
                  </a:lnTo>
                  <a:lnTo>
                    <a:pt x="1236371" y="316820"/>
                  </a:lnTo>
                  <a:lnTo>
                    <a:pt x="1099855" y="306517"/>
                  </a:lnTo>
                  <a:lnTo>
                    <a:pt x="888642" y="291062"/>
                  </a:lnTo>
                  <a:lnTo>
                    <a:pt x="677428" y="270456"/>
                  </a:lnTo>
                  <a:lnTo>
                    <a:pt x="507427" y="252425"/>
                  </a:lnTo>
                  <a:lnTo>
                    <a:pt x="425002" y="242122"/>
                  </a:lnTo>
                  <a:lnTo>
                    <a:pt x="293638" y="242122"/>
                  </a:lnTo>
                  <a:lnTo>
                    <a:pt x="236971" y="244698"/>
                  </a:lnTo>
                  <a:lnTo>
                    <a:pt x="180304" y="239547"/>
                  </a:lnTo>
                  <a:lnTo>
                    <a:pt x="126213" y="224092"/>
                  </a:lnTo>
                  <a:lnTo>
                    <a:pt x="69546" y="200910"/>
                  </a:lnTo>
                  <a:lnTo>
                    <a:pt x="25757" y="180304"/>
                  </a:lnTo>
                  <a:lnTo>
                    <a:pt x="7727" y="164849"/>
                  </a:lnTo>
                  <a:lnTo>
                    <a:pt x="0" y="149394"/>
                  </a:lnTo>
                  <a:lnTo>
                    <a:pt x="0" y="141667"/>
                  </a:lnTo>
                  <a:lnTo>
                    <a:pt x="7727" y="123637"/>
                  </a:lnTo>
                  <a:lnTo>
                    <a:pt x="23182" y="108182"/>
                  </a:lnTo>
                  <a:lnTo>
                    <a:pt x="46364" y="95303"/>
                  </a:lnTo>
                  <a:lnTo>
                    <a:pt x="87576" y="74697"/>
                  </a:lnTo>
                  <a:lnTo>
                    <a:pt x="154546" y="48939"/>
                  </a:lnTo>
                  <a:lnTo>
                    <a:pt x="236971" y="25757"/>
                  </a:lnTo>
                  <a:lnTo>
                    <a:pt x="311668" y="10303"/>
                  </a:lnTo>
                  <a:lnTo>
                    <a:pt x="386366" y="2575"/>
                  </a:lnTo>
                  <a:lnTo>
                    <a:pt x="448184" y="0"/>
                  </a:lnTo>
                  <a:lnTo>
                    <a:pt x="502276" y="12878"/>
                  </a:lnTo>
                  <a:lnTo>
                    <a:pt x="605307" y="38636"/>
                  </a:lnTo>
                  <a:lnTo>
                    <a:pt x="708338" y="61818"/>
                  </a:lnTo>
                  <a:lnTo>
                    <a:pt x="803641" y="74697"/>
                  </a:lnTo>
                  <a:lnTo>
                    <a:pt x="950460" y="92727"/>
                  </a:lnTo>
                  <a:lnTo>
                    <a:pt x="1231220" y="118485"/>
                  </a:lnTo>
                  <a:lnTo>
                    <a:pt x="1439858" y="136516"/>
                  </a:lnTo>
                  <a:lnTo>
                    <a:pt x="1738648" y="1571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39">
              <a:extLst>
                <a:ext uri="{FF2B5EF4-FFF2-40B4-BE49-F238E27FC236}">
                  <a16:creationId xmlns:a16="http://schemas.microsoft.com/office/drawing/2014/main" id="{720E76D8-3BCE-4629-9602-78FD98257D2B}"/>
                </a:ext>
              </a:extLst>
            </p:cNvPr>
            <p:cNvSpPr/>
            <p:nvPr/>
          </p:nvSpPr>
          <p:spPr>
            <a:xfrm>
              <a:off x="5953125" y="1951038"/>
              <a:ext cx="752475" cy="1079500"/>
            </a:xfrm>
            <a:custGeom>
              <a:avLst/>
              <a:gdLst>
                <a:gd name="connsiteX0" fmla="*/ 285750 w 752475"/>
                <a:gd name="connsiteY0" fmla="*/ 531019 h 1081087"/>
                <a:gd name="connsiteX1" fmla="*/ 321469 w 752475"/>
                <a:gd name="connsiteY1" fmla="*/ 450056 h 1081087"/>
                <a:gd name="connsiteX2" fmla="*/ 347663 w 752475"/>
                <a:gd name="connsiteY2" fmla="*/ 383381 h 1081087"/>
                <a:gd name="connsiteX3" fmla="*/ 366713 w 752475"/>
                <a:gd name="connsiteY3" fmla="*/ 328612 h 1081087"/>
                <a:gd name="connsiteX4" fmla="*/ 376238 w 752475"/>
                <a:gd name="connsiteY4" fmla="*/ 302419 h 1081087"/>
                <a:gd name="connsiteX5" fmla="*/ 378619 w 752475"/>
                <a:gd name="connsiteY5" fmla="*/ 288131 h 1081087"/>
                <a:gd name="connsiteX6" fmla="*/ 381000 w 752475"/>
                <a:gd name="connsiteY6" fmla="*/ 261937 h 1081087"/>
                <a:gd name="connsiteX7" fmla="*/ 381000 w 752475"/>
                <a:gd name="connsiteY7" fmla="*/ 233362 h 1081087"/>
                <a:gd name="connsiteX8" fmla="*/ 376238 w 752475"/>
                <a:gd name="connsiteY8" fmla="*/ 207169 h 1081087"/>
                <a:gd name="connsiteX9" fmla="*/ 371475 w 752475"/>
                <a:gd name="connsiteY9" fmla="*/ 183356 h 1081087"/>
                <a:gd name="connsiteX10" fmla="*/ 357188 w 752475"/>
                <a:gd name="connsiteY10" fmla="*/ 152400 h 1081087"/>
                <a:gd name="connsiteX11" fmla="*/ 340519 w 752475"/>
                <a:gd name="connsiteY11" fmla="*/ 126206 h 1081087"/>
                <a:gd name="connsiteX12" fmla="*/ 328613 w 752475"/>
                <a:gd name="connsiteY12" fmla="*/ 109537 h 1081087"/>
                <a:gd name="connsiteX13" fmla="*/ 311944 w 752475"/>
                <a:gd name="connsiteY13" fmla="*/ 92869 h 1081087"/>
                <a:gd name="connsiteX14" fmla="*/ 285750 w 752475"/>
                <a:gd name="connsiteY14" fmla="*/ 69056 h 1081087"/>
                <a:gd name="connsiteX15" fmla="*/ 264319 w 752475"/>
                <a:gd name="connsiteY15" fmla="*/ 47625 h 1081087"/>
                <a:gd name="connsiteX16" fmla="*/ 252413 w 752475"/>
                <a:gd name="connsiteY16" fmla="*/ 28575 h 1081087"/>
                <a:gd name="connsiteX17" fmla="*/ 247650 w 752475"/>
                <a:gd name="connsiteY17" fmla="*/ 16669 h 1081087"/>
                <a:gd name="connsiteX18" fmla="*/ 250031 w 752475"/>
                <a:gd name="connsiteY18" fmla="*/ 7144 h 1081087"/>
                <a:gd name="connsiteX19" fmla="*/ 264319 w 752475"/>
                <a:gd name="connsiteY19" fmla="*/ 0 h 1081087"/>
                <a:gd name="connsiteX20" fmla="*/ 307181 w 752475"/>
                <a:gd name="connsiteY20" fmla="*/ 4762 h 1081087"/>
                <a:gd name="connsiteX21" fmla="*/ 407194 w 752475"/>
                <a:gd name="connsiteY21" fmla="*/ 30956 h 1081087"/>
                <a:gd name="connsiteX22" fmla="*/ 483394 w 752475"/>
                <a:gd name="connsiteY22" fmla="*/ 57150 h 1081087"/>
                <a:gd name="connsiteX23" fmla="*/ 557213 w 752475"/>
                <a:gd name="connsiteY23" fmla="*/ 88106 h 1081087"/>
                <a:gd name="connsiteX24" fmla="*/ 609600 w 752475"/>
                <a:gd name="connsiteY24" fmla="*/ 119062 h 1081087"/>
                <a:gd name="connsiteX25" fmla="*/ 647700 w 752475"/>
                <a:gd name="connsiteY25" fmla="*/ 145256 h 1081087"/>
                <a:gd name="connsiteX26" fmla="*/ 681038 w 752475"/>
                <a:gd name="connsiteY26" fmla="*/ 171450 h 1081087"/>
                <a:gd name="connsiteX27" fmla="*/ 719138 w 752475"/>
                <a:gd name="connsiteY27" fmla="*/ 207169 h 1081087"/>
                <a:gd name="connsiteX28" fmla="*/ 740569 w 752475"/>
                <a:gd name="connsiteY28" fmla="*/ 235744 h 1081087"/>
                <a:gd name="connsiteX29" fmla="*/ 752475 w 752475"/>
                <a:gd name="connsiteY29" fmla="*/ 259556 h 1081087"/>
                <a:gd name="connsiteX30" fmla="*/ 752475 w 752475"/>
                <a:gd name="connsiteY30" fmla="*/ 280987 h 1081087"/>
                <a:gd name="connsiteX31" fmla="*/ 750094 w 752475"/>
                <a:gd name="connsiteY31" fmla="*/ 297656 h 1081087"/>
                <a:gd name="connsiteX32" fmla="*/ 738188 w 752475"/>
                <a:gd name="connsiteY32" fmla="*/ 316706 h 1081087"/>
                <a:gd name="connsiteX33" fmla="*/ 719138 w 752475"/>
                <a:gd name="connsiteY33" fmla="*/ 326231 h 1081087"/>
                <a:gd name="connsiteX34" fmla="*/ 681038 w 752475"/>
                <a:gd name="connsiteY34" fmla="*/ 342900 h 1081087"/>
                <a:gd name="connsiteX35" fmla="*/ 633413 w 752475"/>
                <a:gd name="connsiteY35" fmla="*/ 364331 h 1081087"/>
                <a:gd name="connsiteX36" fmla="*/ 592931 w 752475"/>
                <a:gd name="connsiteY36" fmla="*/ 390525 h 1081087"/>
                <a:gd name="connsiteX37" fmla="*/ 569119 w 752475"/>
                <a:gd name="connsiteY37" fmla="*/ 416719 h 1081087"/>
                <a:gd name="connsiteX38" fmla="*/ 523875 w 752475"/>
                <a:gd name="connsiteY38" fmla="*/ 490537 h 1081087"/>
                <a:gd name="connsiteX39" fmla="*/ 452438 w 752475"/>
                <a:gd name="connsiteY39" fmla="*/ 592931 h 1081087"/>
                <a:gd name="connsiteX40" fmla="*/ 321469 w 752475"/>
                <a:gd name="connsiteY40" fmla="*/ 773906 h 1081087"/>
                <a:gd name="connsiteX41" fmla="*/ 250031 w 752475"/>
                <a:gd name="connsiteY41" fmla="*/ 871537 h 1081087"/>
                <a:gd name="connsiteX42" fmla="*/ 97631 w 752475"/>
                <a:gd name="connsiteY42" fmla="*/ 1069181 h 1081087"/>
                <a:gd name="connsiteX43" fmla="*/ 0 w 752475"/>
                <a:gd name="connsiteY43" fmla="*/ 1081087 h 1081087"/>
                <a:gd name="connsiteX44" fmla="*/ 42863 w 752475"/>
                <a:gd name="connsiteY44" fmla="*/ 988219 h 1081087"/>
                <a:gd name="connsiteX45" fmla="*/ 100013 w 752475"/>
                <a:gd name="connsiteY45" fmla="*/ 890587 h 1081087"/>
                <a:gd name="connsiteX46" fmla="*/ 159544 w 752475"/>
                <a:gd name="connsiteY46" fmla="*/ 785812 h 1081087"/>
                <a:gd name="connsiteX47" fmla="*/ 221456 w 752475"/>
                <a:gd name="connsiteY47" fmla="*/ 671512 h 1081087"/>
                <a:gd name="connsiteX48" fmla="*/ 285750 w 752475"/>
                <a:gd name="connsiteY48" fmla="*/ 53101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52475" h="1081087">
                  <a:moveTo>
                    <a:pt x="285750" y="531019"/>
                  </a:moveTo>
                  <a:lnTo>
                    <a:pt x="321469" y="450056"/>
                  </a:lnTo>
                  <a:lnTo>
                    <a:pt x="347663" y="383381"/>
                  </a:lnTo>
                  <a:lnTo>
                    <a:pt x="366713" y="328612"/>
                  </a:lnTo>
                  <a:lnTo>
                    <a:pt x="376238" y="302419"/>
                  </a:lnTo>
                  <a:lnTo>
                    <a:pt x="378619" y="288131"/>
                  </a:lnTo>
                  <a:lnTo>
                    <a:pt x="381000" y="261937"/>
                  </a:lnTo>
                  <a:lnTo>
                    <a:pt x="381000" y="233362"/>
                  </a:lnTo>
                  <a:lnTo>
                    <a:pt x="376238" y="207169"/>
                  </a:lnTo>
                  <a:lnTo>
                    <a:pt x="371475" y="183356"/>
                  </a:lnTo>
                  <a:lnTo>
                    <a:pt x="357188" y="152400"/>
                  </a:lnTo>
                  <a:lnTo>
                    <a:pt x="340519" y="126206"/>
                  </a:lnTo>
                  <a:lnTo>
                    <a:pt x="328613" y="109537"/>
                  </a:lnTo>
                  <a:lnTo>
                    <a:pt x="311944" y="92869"/>
                  </a:lnTo>
                  <a:lnTo>
                    <a:pt x="285750" y="69056"/>
                  </a:lnTo>
                  <a:lnTo>
                    <a:pt x="264319" y="47625"/>
                  </a:lnTo>
                  <a:lnTo>
                    <a:pt x="252413" y="28575"/>
                  </a:lnTo>
                  <a:lnTo>
                    <a:pt x="247650" y="16669"/>
                  </a:lnTo>
                  <a:lnTo>
                    <a:pt x="250031" y="7144"/>
                  </a:lnTo>
                  <a:lnTo>
                    <a:pt x="264319" y="0"/>
                  </a:lnTo>
                  <a:lnTo>
                    <a:pt x="307181" y="4762"/>
                  </a:lnTo>
                  <a:lnTo>
                    <a:pt x="407194" y="30956"/>
                  </a:lnTo>
                  <a:lnTo>
                    <a:pt x="483394" y="57150"/>
                  </a:lnTo>
                  <a:lnTo>
                    <a:pt x="557213" y="88106"/>
                  </a:lnTo>
                  <a:lnTo>
                    <a:pt x="609600" y="119062"/>
                  </a:lnTo>
                  <a:lnTo>
                    <a:pt x="647700" y="145256"/>
                  </a:lnTo>
                  <a:lnTo>
                    <a:pt x="681038" y="171450"/>
                  </a:lnTo>
                  <a:lnTo>
                    <a:pt x="719138" y="207169"/>
                  </a:lnTo>
                  <a:lnTo>
                    <a:pt x="740569" y="235744"/>
                  </a:lnTo>
                  <a:lnTo>
                    <a:pt x="752475" y="259556"/>
                  </a:lnTo>
                  <a:lnTo>
                    <a:pt x="752475" y="280987"/>
                  </a:lnTo>
                  <a:lnTo>
                    <a:pt x="750094" y="297656"/>
                  </a:lnTo>
                  <a:lnTo>
                    <a:pt x="738188" y="316706"/>
                  </a:lnTo>
                  <a:lnTo>
                    <a:pt x="719138" y="326231"/>
                  </a:lnTo>
                  <a:lnTo>
                    <a:pt x="681038" y="342900"/>
                  </a:lnTo>
                  <a:lnTo>
                    <a:pt x="633413" y="364331"/>
                  </a:lnTo>
                  <a:lnTo>
                    <a:pt x="592931" y="390525"/>
                  </a:lnTo>
                  <a:lnTo>
                    <a:pt x="569119" y="416719"/>
                  </a:lnTo>
                  <a:lnTo>
                    <a:pt x="523875" y="490537"/>
                  </a:lnTo>
                  <a:lnTo>
                    <a:pt x="452438" y="592931"/>
                  </a:lnTo>
                  <a:lnTo>
                    <a:pt x="321469" y="773906"/>
                  </a:lnTo>
                  <a:lnTo>
                    <a:pt x="250031" y="871537"/>
                  </a:lnTo>
                  <a:lnTo>
                    <a:pt x="97631" y="1069181"/>
                  </a:lnTo>
                  <a:lnTo>
                    <a:pt x="0" y="1081087"/>
                  </a:lnTo>
                  <a:lnTo>
                    <a:pt x="42863" y="988219"/>
                  </a:lnTo>
                  <a:lnTo>
                    <a:pt x="100013" y="890587"/>
                  </a:lnTo>
                  <a:lnTo>
                    <a:pt x="159544" y="785812"/>
                  </a:lnTo>
                  <a:lnTo>
                    <a:pt x="221456" y="671512"/>
                  </a:lnTo>
                  <a:lnTo>
                    <a:pt x="28575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40">
              <a:extLst>
                <a:ext uri="{FF2B5EF4-FFF2-40B4-BE49-F238E27FC236}">
                  <a16:creationId xmlns:a16="http://schemas.microsoft.com/office/drawing/2014/main" id="{4C12D704-1918-4556-93AF-1B4DB6F43F74}"/>
                </a:ext>
              </a:extLst>
            </p:cNvPr>
            <p:cNvSpPr/>
            <p:nvPr/>
          </p:nvSpPr>
          <p:spPr>
            <a:xfrm>
              <a:off x="5405438" y="2776538"/>
              <a:ext cx="1651000" cy="371475"/>
            </a:xfrm>
            <a:custGeom>
              <a:avLst/>
              <a:gdLst>
                <a:gd name="connsiteX0" fmla="*/ 1407318 w 1650206"/>
                <a:gd name="connsiteY0" fmla="*/ 214312 h 371475"/>
                <a:gd name="connsiteX1" fmla="*/ 1262062 w 1650206"/>
                <a:gd name="connsiteY1" fmla="*/ 238125 h 371475"/>
                <a:gd name="connsiteX2" fmla="*/ 1147762 w 1650206"/>
                <a:gd name="connsiteY2" fmla="*/ 257175 h 371475"/>
                <a:gd name="connsiteX3" fmla="*/ 1021556 w 1650206"/>
                <a:gd name="connsiteY3" fmla="*/ 278606 h 371475"/>
                <a:gd name="connsiteX4" fmla="*/ 878681 w 1650206"/>
                <a:gd name="connsiteY4" fmla="*/ 307181 h 371475"/>
                <a:gd name="connsiteX5" fmla="*/ 781050 w 1650206"/>
                <a:gd name="connsiteY5" fmla="*/ 323850 h 371475"/>
                <a:gd name="connsiteX6" fmla="*/ 600075 w 1650206"/>
                <a:gd name="connsiteY6" fmla="*/ 338137 h 371475"/>
                <a:gd name="connsiteX7" fmla="*/ 533400 w 1650206"/>
                <a:gd name="connsiteY7" fmla="*/ 350043 h 371475"/>
                <a:gd name="connsiteX8" fmla="*/ 469106 w 1650206"/>
                <a:gd name="connsiteY8" fmla="*/ 359568 h 371475"/>
                <a:gd name="connsiteX9" fmla="*/ 411956 w 1650206"/>
                <a:gd name="connsiteY9" fmla="*/ 364331 h 371475"/>
                <a:gd name="connsiteX10" fmla="*/ 347662 w 1650206"/>
                <a:gd name="connsiteY10" fmla="*/ 369093 h 371475"/>
                <a:gd name="connsiteX11" fmla="*/ 302418 w 1650206"/>
                <a:gd name="connsiteY11" fmla="*/ 371475 h 371475"/>
                <a:gd name="connsiteX12" fmla="*/ 223837 w 1650206"/>
                <a:gd name="connsiteY12" fmla="*/ 369093 h 371475"/>
                <a:gd name="connsiteX13" fmla="*/ 147637 w 1650206"/>
                <a:gd name="connsiteY13" fmla="*/ 366712 h 371475"/>
                <a:gd name="connsiteX14" fmla="*/ 9525 w 1650206"/>
                <a:gd name="connsiteY14" fmla="*/ 357187 h 371475"/>
                <a:gd name="connsiteX15" fmla="*/ 0 w 1650206"/>
                <a:gd name="connsiteY15" fmla="*/ 230981 h 371475"/>
                <a:gd name="connsiteX16" fmla="*/ 169068 w 1650206"/>
                <a:gd name="connsiteY16" fmla="*/ 216693 h 371475"/>
                <a:gd name="connsiteX17" fmla="*/ 330993 w 1650206"/>
                <a:gd name="connsiteY17" fmla="*/ 200025 h 371475"/>
                <a:gd name="connsiteX18" fmla="*/ 519112 w 1650206"/>
                <a:gd name="connsiteY18" fmla="*/ 173831 h 371475"/>
                <a:gd name="connsiteX19" fmla="*/ 611981 w 1650206"/>
                <a:gd name="connsiteY19" fmla="*/ 159543 h 371475"/>
                <a:gd name="connsiteX20" fmla="*/ 690562 w 1650206"/>
                <a:gd name="connsiteY20" fmla="*/ 138112 h 371475"/>
                <a:gd name="connsiteX21" fmla="*/ 821531 w 1650206"/>
                <a:gd name="connsiteY21" fmla="*/ 126206 h 371475"/>
                <a:gd name="connsiteX22" fmla="*/ 938212 w 1650206"/>
                <a:gd name="connsiteY22" fmla="*/ 109537 h 371475"/>
                <a:gd name="connsiteX23" fmla="*/ 1050131 w 1650206"/>
                <a:gd name="connsiteY23" fmla="*/ 88106 h 371475"/>
                <a:gd name="connsiteX24" fmla="*/ 1133475 w 1650206"/>
                <a:gd name="connsiteY24" fmla="*/ 64293 h 371475"/>
                <a:gd name="connsiteX25" fmla="*/ 1185862 w 1650206"/>
                <a:gd name="connsiteY25" fmla="*/ 45243 h 371475"/>
                <a:gd name="connsiteX26" fmla="*/ 1238250 w 1650206"/>
                <a:gd name="connsiteY26" fmla="*/ 19050 h 371475"/>
                <a:gd name="connsiteX27" fmla="*/ 1252537 w 1650206"/>
                <a:gd name="connsiteY27" fmla="*/ 7143 h 371475"/>
                <a:gd name="connsiteX28" fmla="*/ 1269206 w 1650206"/>
                <a:gd name="connsiteY28" fmla="*/ 2381 h 371475"/>
                <a:gd name="connsiteX29" fmla="*/ 1326356 w 1650206"/>
                <a:gd name="connsiteY29" fmla="*/ 0 h 371475"/>
                <a:gd name="connsiteX30" fmla="*/ 1369218 w 1650206"/>
                <a:gd name="connsiteY30" fmla="*/ 2381 h 371475"/>
                <a:gd name="connsiteX31" fmla="*/ 1440656 w 1650206"/>
                <a:gd name="connsiteY31" fmla="*/ 16668 h 371475"/>
                <a:gd name="connsiteX32" fmla="*/ 1516856 w 1650206"/>
                <a:gd name="connsiteY32" fmla="*/ 45243 h 371475"/>
                <a:gd name="connsiteX33" fmla="*/ 1569243 w 1650206"/>
                <a:gd name="connsiteY33" fmla="*/ 66675 h 371475"/>
                <a:gd name="connsiteX34" fmla="*/ 1607343 w 1650206"/>
                <a:gd name="connsiteY34" fmla="*/ 85725 h 371475"/>
                <a:gd name="connsiteX35" fmla="*/ 1631156 w 1650206"/>
                <a:gd name="connsiteY35" fmla="*/ 102393 h 371475"/>
                <a:gd name="connsiteX36" fmla="*/ 1640681 w 1650206"/>
                <a:gd name="connsiteY36" fmla="*/ 111918 h 371475"/>
                <a:gd name="connsiteX37" fmla="*/ 1647825 w 1650206"/>
                <a:gd name="connsiteY37" fmla="*/ 123825 h 371475"/>
                <a:gd name="connsiteX38" fmla="*/ 1650206 w 1650206"/>
                <a:gd name="connsiteY38" fmla="*/ 133350 h 371475"/>
                <a:gd name="connsiteX39" fmla="*/ 1643062 w 1650206"/>
                <a:gd name="connsiteY39" fmla="*/ 147637 h 371475"/>
                <a:gd name="connsiteX40" fmla="*/ 1621631 w 1650206"/>
                <a:gd name="connsiteY40" fmla="*/ 166687 h 371475"/>
                <a:gd name="connsiteX41" fmla="*/ 1593056 w 1650206"/>
                <a:gd name="connsiteY41" fmla="*/ 180975 h 371475"/>
                <a:gd name="connsiteX42" fmla="*/ 1533525 w 1650206"/>
                <a:gd name="connsiteY42" fmla="*/ 195262 h 371475"/>
                <a:gd name="connsiteX43" fmla="*/ 1407318 w 1650206"/>
                <a:gd name="connsiteY43" fmla="*/ 21431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50206" h="371475">
                  <a:moveTo>
                    <a:pt x="1407318" y="214312"/>
                  </a:moveTo>
                  <a:lnTo>
                    <a:pt x="1262062" y="238125"/>
                  </a:lnTo>
                  <a:lnTo>
                    <a:pt x="1147762" y="257175"/>
                  </a:lnTo>
                  <a:lnTo>
                    <a:pt x="1021556" y="278606"/>
                  </a:lnTo>
                  <a:lnTo>
                    <a:pt x="878681" y="307181"/>
                  </a:lnTo>
                  <a:lnTo>
                    <a:pt x="781050" y="323850"/>
                  </a:lnTo>
                  <a:lnTo>
                    <a:pt x="600075" y="338137"/>
                  </a:lnTo>
                  <a:lnTo>
                    <a:pt x="533400" y="350043"/>
                  </a:lnTo>
                  <a:lnTo>
                    <a:pt x="469106" y="359568"/>
                  </a:lnTo>
                  <a:lnTo>
                    <a:pt x="411956" y="364331"/>
                  </a:lnTo>
                  <a:lnTo>
                    <a:pt x="347662" y="369093"/>
                  </a:lnTo>
                  <a:lnTo>
                    <a:pt x="302418" y="371475"/>
                  </a:lnTo>
                  <a:lnTo>
                    <a:pt x="223837" y="369093"/>
                  </a:lnTo>
                  <a:lnTo>
                    <a:pt x="147637" y="366712"/>
                  </a:lnTo>
                  <a:lnTo>
                    <a:pt x="9525" y="357187"/>
                  </a:lnTo>
                  <a:lnTo>
                    <a:pt x="0" y="230981"/>
                  </a:lnTo>
                  <a:lnTo>
                    <a:pt x="169068" y="216693"/>
                  </a:lnTo>
                  <a:lnTo>
                    <a:pt x="330993" y="200025"/>
                  </a:lnTo>
                  <a:lnTo>
                    <a:pt x="519112" y="173831"/>
                  </a:lnTo>
                  <a:lnTo>
                    <a:pt x="611981" y="159543"/>
                  </a:lnTo>
                  <a:lnTo>
                    <a:pt x="690562" y="138112"/>
                  </a:lnTo>
                  <a:lnTo>
                    <a:pt x="821531" y="126206"/>
                  </a:lnTo>
                  <a:lnTo>
                    <a:pt x="938212" y="109537"/>
                  </a:lnTo>
                  <a:lnTo>
                    <a:pt x="1050131" y="88106"/>
                  </a:lnTo>
                  <a:lnTo>
                    <a:pt x="1133475" y="64293"/>
                  </a:lnTo>
                  <a:lnTo>
                    <a:pt x="1185862" y="45243"/>
                  </a:lnTo>
                  <a:lnTo>
                    <a:pt x="1238250" y="19050"/>
                  </a:lnTo>
                  <a:lnTo>
                    <a:pt x="1252537" y="7143"/>
                  </a:lnTo>
                  <a:lnTo>
                    <a:pt x="1269206" y="2381"/>
                  </a:lnTo>
                  <a:lnTo>
                    <a:pt x="1326356" y="0"/>
                  </a:lnTo>
                  <a:lnTo>
                    <a:pt x="1369218" y="2381"/>
                  </a:lnTo>
                  <a:lnTo>
                    <a:pt x="1440656" y="16668"/>
                  </a:lnTo>
                  <a:lnTo>
                    <a:pt x="1516856" y="45243"/>
                  </a:lnTo>
                  <a:lnTo>
                    <a:pt x="1569243" y="66675"/>
                  </a:lnTo>
                  <a:lnTo>
                    <a:pt x="1607343" y="85725"/>
                  </a:lnTo>
                  <a:lnTo>
                    <a:pt x="1631156" y="102393"/>
                  </a:lnTo>
                  <a:lnTo>
                    <a:pt x="1640681" y="111918"/>
                  </a:lnTo>
                  <a:lnTo>
                    <a:pt x="1647825" y="123825"/>
                  </a:lnTo>
                  <a:lnTo>
                    <a:pt x="1650206" y="133350"/>
                  </a:lnTo>
                  <a:lnTo>
                    <a:pt x="1643062" y="147637"/>
                  </a:lnTo>
                  <a:lnTo>
                    <a:pt x="1621631" y="166687"/>
                  </a:lnTo>
                  <a:lnTo>
                    <a:pt x="1593056" y="180975"/>
                  </a:lnTo>
                  <a:lnTo>
                    <a:pt x="1533525" y="195262"/>
                  </a:lnTo>
                  <a:lnTo>
                    <a:pt x="1407318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27">
              <a:extLst>
                <a:ext uri="{FF2B5EF4-FFF2-40B4-BE49-F238E27FC236}">
                  <a16:creationId xmlns:a16="http://schemas.microsoft.com/office/drawing/2014/main" id="{8D0FF884-BF21-44D7-A570-3AA1339BA6DE}"/>
                </a:ext>
              </a:extLst>
            </p:cNvPr>
            <p:cNvSpPr/>
            <p:nvPr/>
          </p:nvSpPr>
          <p:spPr>
            <a:xfrm rot="16200000">
              <a:off x="4924425" y="4079875"/>
              <a:ext cx="2490788" cy="446088"/>
            </a:xfrm>
            <a:custGeom>
              <a:avLst/>
              <a:gdLst>
                <a:gd name="connsiteX0" fmla="*/ 711994 w 2490788"/>
                <a:gd name="connsiteY0" fmla="*/ 111918 h 445293"/>
                <a:gd name="connsiteX1" fmla="*/ 519113 w 2490788"/>
                <a:gd name="connsiteY1" fmla="*/ 104775 h 445293"/>
                <a:gd name="connsiteX2" fmla="*/ 309563 w 2490788"/>
                <a:gd name="connsiteY2" fmla="*/ 100012 h 445293"/>
                <a:gd name="connsiteX3" fmla="*/ 178594 w 2490788"/>
                <a:gd name="connsiteY3" fmla="*/ 97631 h 445293"/>
                <a:gd name="connsiteX4" fmla="*/ 0 w 2490788"/>
                <a:gd name="connsiteY4" fmla="*/ 90487 h 445293"/>
                <a:gd name="connsiteX5" fmla="*/ 21431 w 2490788"/>
                <a:gd name="connsiteY5" fmla="*/ 319087 h 445293"/>
                <a:gd name="connsiteX6" fmla="*/ 202406 w 2490788"/>
                <a:gd name="connsiteY6" fmla="*/ 316706 h 445293"/>
                <a:gd name="connsiteX7" fmla="*/ 397669 w 2490788"/>
                <a:gd name="connsiteY7" fmla="*/ 316706 h 445293"/>
                <a:gd name="connsiteX8" fmla="*/ 614363 w 2490788"/>
                <a:gd name="connsiteY8" fmla="*/ 316706 h 445293"/>
                <a:gd name="connsiteX9" fmla="*/ 807244 w 2490788"/>
                <a:gd name="connsiteY9" fmla="*/ 314325 h 445293"/>
                <a:gd name="connsiteX10" fmla="*/ 1033463 w 2490788"/>
                <a:gd name="connsiteY10" fmla="*/ 316706 h 445293"/>
                <a:gd name="connsiteX11" fmla="*/ 1190625 w 2490788"/>
                <a:gd name="connsiteY11" fmla="*/ 321468 h 445293"/>
                <a:gd name="connsiteX12" fmla="*/ 1388269 w 2490788"/>
                <a:gd name="connsiteY12" fmla="*/ 328612 h 445293"/>
                <a:gd name="connsiteX13" fmla="*/ 1543050 w 2490788"/>
                <a:gd name="connsiteY13" fmla="*/ 335756 h 445293"/>
                <a:gd name="connsiteX14" fmla="*/ 1669256 w 2490788"/>
                <a:gd name="connsiteY14" fmla="*/ 338137 h 445293"/>
                <a:gd name="connsiteX15" fmla="*/ 1828800 w 2490788"/>
                <a:gd name="connsiteY15" fmla="*/ 359568 h 445293"/>
                <a:gd name="connsiteX16" fmla="*/ 1916906 w 2490788"/>
                <a:gd name="connsiteY16" fmla="*/ 361950 h 445293"/>
                <a:gd name="connsiteX17" fmla="*/ 2019300 w 2490788"/>
                <a:gd name="connsiteY17" fmla="*/ 364331 h 445293"/>
                <a:gd name="connsiteX18" fmla="*/ 2100263 w 2490788"/>
                <a:gd name="connsiteY18" fmla="*/ 371475 h 445293"/>
                <a:gd name="connsiteX19" fmla="*/ 2157413 w 2490788"/>
                <a:gd name="connsiteY19" fmla="*/ 381000 h 445293"/>
                <a:gd name="connsiteX20" fmla="*/ 2171700 w 2490788"/>
                <a:gd name="connsiteY20" fmla="*/ 388143 h 445293"/>
                <a:gd name="connsiteX21" fmla="*/ 2202656 w 2490788"/>
                <a:gd name="connsiteY21" fmla="*/ 409575 h 445293"/>
                <a:gd name="connsiteX22" fmla="*/ 2235994 w 2490788"/>
                <a:gd name="connsiteY22" fmla="*/ 426243 h 445293"/>
                <a:gd name="connsiteX23" fmla="*/ 2259806 w 2490788"/>
                <a:gd name="connsiteY23" fmla="*/ 438150 h 445293"/>
                <a:gd name="connsiteX24" fmla="*/ 2290763 w 2490788"/>
                <a:gd name="connsiteY24" fmla="*/ 445293 h 445293"/>
                <a:gd name="connsiteX25" fmla="*/ 2314575 w 2490788"/>
                <a:gd name="connsiteY25" fmla="*/ 445293 h 445293"/>
                <a:gd name="connsiteX26" fmla="*/ 2328863 w 2490788"/>
                <a:gd name="connsiteY26" fmla="*/ 442912 h 445293"/>
                <a:gd name="connsiteX27" fmla="*/ 2340769 w 2490788"/>
                <a:gd name="connsiteY27" fmla="*/ 435768 h 445293"/>
                <a:gd name="connsiteX28" fmla="*/ 2350294 w 2490788"/>
                <a:gd name="connsiteY28" fmla="*/ 423862 h 445293"/>
                <a:gd name="connsiteX29" fmla="*/ 2362200 w 2490788"/>
                <a:gd name="connsiteY29" fmla="*/ 409575 h 445293"/>
                <a:gd name="connsiteX30" fmla="*/ 2393156 w 2490788"/>
                <a:gd name="connsiteY30" fmla="*/ 376237 h 445293"/>
                <a:gd name="connsiteX31" fmla="*/ 2409825 w 2490788"/>
                <a:gd name="connsiteY31" fmla="*/ 352425 h 445293"/>
                <a:gd name="connsiteX32" fmla="*/ 2436019 w 2490788"/>
                <a:gd name="connsiteY32" fmla="*/ 311943 h 445293"/>
                <a:gd name="connsiteX33" fmla="*/ 2450306 w 2490788"/>
                <a:gd name="connsiteY33" fmla="*/ 280987 h 445293"/>
                <a:gd name="connsiteX34" fmla="*/ 2459831 w 2490788"/>
                <a:gd name="connsiteY34" fmla="*/ 250031 h 445293"/>
                <a:gd name="connsiteX35" fmla="*/ 2490788 w 2490788"/>
                <a:gd name="connsiteY35" fmla="*/ 159543 h 445293"/>
                <a:gd name="connsiteX36" fmla="*/ 2476500 w 2490788"/>
                <a:gd name="connsiteY36" fmla="*/ 0 h 445293"/>
                <a:gd name="connsiteX37" fmla="*/ 2419350 w 2490788"/>
                <a:gd name="connsiteY37" fmla="*/ 59531 h 445293"/>
                <a:gd name="connsiteX38" fmla="*/ 2386013 w 2490788"/>
                <a:gd name="connsiteY38" fmla="*/ 90487 h 445293"/>
                <a:gd name="connsiteX39" fmla="*/ 2352675 w 2490788"/>
                <a:gd name="connsiteY39" fmla="*/ 109537 h 445293"/>
                <a:gd name="connsiteX40" fmla="*/ 2307431 w 2490788"/>
                <a:gd name="connsiteY40" fmla="*/ 128587 h 445293"/>
                <a:gd name="connsiteX41" fmla="*/ 2281238 w 2490788"/>
                <a:gd name="connsiteY41" fmla="*/ 135731 h 445293"/>
                <a:gd name="connsiteX42" fmla="*/ 2221706 w 2490788"/>
                <a:gd name="connsiteY42" fmla="*/ 140493 h 445293"/>
                <a:gd name="connsiteX43" fmla="*/ 2124075 w 2490788"/>
                <a:gd name="connsiteY43" fmla="*/ 147637 h 445293"/>
                <a:gd name="connsiteX44" fmla="*/ 2043113 w 2490788"/>
                <a:gd name="connsiteY44" fmla="*/ 150018 h 445293"/>
                <a:gd name="connsiteX45" fmla="*/ 1957388 w 2490788"/>
                <a:gd name="connsiteY45" fmla="*/ 147637 h 445293"/>
                <a:gd name="connsiteX46" fmla="*/ 1847850 w 2490788"/>
                <a:gd name="connsiteY46" fmla="*/ 138112 h 445293"/>
                <a:gd name="connsiteX47" fmla="*/ 1804988 w 2490788"/>
                <a:gd name="connsiteY47" fmla="*/ 133350 h 445293"/>
                <a:gd name="connsiteX48" fmla="*/ 1657350 w 2490788"/>
                <a:gd name="connsiteY48" fmla="*/ 114300 h 445293"/>
                <a:gd name="connsiteX49" fmla="*/ 1509713 w 2490788"/>
                <a:gd name="connsiteY49" fmla="*/ 116681 h 445293"/>
                <a:gd name="connsiteX50" fmla="*/ 1295400 w 2490788"/>
                <a:gd name="connsiteY50" fmla="*/ 116681 h 445293"/>
                <a:gd name="connsiteX51" fmla="*/ 1135856 w 2490788"/>
                <a:gd name="connsiteY51" fmla="*/ 114300 h 445293"/>
                <a:gd name="connsiteX52" fmla="*/ 976313 w 2490788"/>
                <a:gd name="connsiteY52" fmla="*/ 114300 h 445293"/>
                <a:gd name="connsiteX53" fmla="*/ 711994 w 2490788"/>
                <a:gd name="connsiteY53" fmla="*/ 1119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90788" h="445293">
                  <a:moveTo>
                    <a:pt x="711994" y="111918"/>
                  </a:moveTo>
                  <a:lnTo>
                    <a:pt x="519113" y="104775"/>
                  </a:lnTo>
                  <a:lnTo>
                    <a:pt x="309563" y="100012"/>
                  </a:lnTo>
                  <a:lnTo>
                    <a:pt x="178594" y="97631"/>
                  </a:lnTo>
                  <a:lnTo>
                    <a:pt x="0" y="90487"/>
                  </a:lnTo>
                  <a:lnTo>
                    <a:pt x="21431" y="319087"/>
                  </a:lnTo>
                  <a:lnTo>
                    <a:pt x="202406" y="316706"/>
                  </a:lnTo>
                  <a:lnTo>
                    <a:pt x="397669" y="316706"/>
                  </a:lnTo>
                  <a:lnTo>
                    <a:pt x="614363" y="316706"/>
                  </a:lnTo>
                  <a:lnTo>
                    <a:pt x="807244" y="314325"/>
                  </a:lnTo>
                  <a:lnTo>
                    <a:pt x="1033463" y="316706"/>
                  </a:lnTo>
                  <a:lnTo>
                    <a:pt x="1190625" y="321468"/>
                  </a:lnTo>
                  <a:lnTo>
                    <a:pt x="1388269" y="328612"/>
                  </a:lnTo>
                  <a:lnTo>
                    <a:pt x="1543050" y="335756"/>
                  </a:lnTo>
                  <a:lnTo>
                    <a:pt x="1669256" y="338137"/>
                  </a:lnTo>
                  <a:lnTo>
                    <a:pt x="1828800" y="359568"/>
                  </a:lnTo>
                  <a:lnTo>
                    <a:pt x="1916906" y="361950"/>
                  </a:lnTo>
                  <a:lnTo>
                    <a:pt x="2019300" y="364331"/>
                  </a:lnTo>
                  <a:lnTo>
                    <a:pt x="2100263" y="371475"/>
                  </a:lnTo>
                  <a:lnTo>
                    <a:pt x="2157413" y="381000"/>
                  </a:lnTo>
                  <a:lnTo>
                    <a:pt x="2171700" y="388143"/>
                  </a:lnTo>
                  <a:lnTo>
                    <a:pt x="2202656" y="409575"/>
                  </a:lnTo>
                  <a:lnTo>
                    <a:pt x="2235994" y="426243"/>
                  </a:lnTo>
                  <a:lnTo>
                    <a:pt x="2259806" y="438150"/>
                  </a:lnTo>
                  <a:lnTo>
                    <a:pt x="2290763" y="445293"/>
                  </a:lnTo>
                  <a:lnTo>
                    <a:pt x="2314575" y="445293"/>
                  </a:lnTo>
                  <a:lnTo>
                    <a:pt x="2328863" y="442912"/>
                  </a:lnTo>
                  <a:lnTo>
                    <a:pt x="2340769" y="435768"/>
                  </a:lnTo>
                  <a:lnTo>
                    <a:pt x="2350294" y="423862"/>
                  </a:lnTo>
                  <a:lnTo>
                    <a:pt x="2362200" y="409575"/>
                  </a:lnTo>
                  <a:lnTo>
                    <a:pt x="2393156" y="376237"/>
                  </a:lnTo>
                  <a:lnTo>
                    <a:pt x="2409825" y="352425"/>
                  </a:lnTo>
                  <a:lnTo>
                    <a:pt x="2436019" y="311943"/>
                  </a:lnTo>
                  <a:lnTo>
                    <a:pt x="2450306" y="280987"/>
                  </a:lnTo>
                  <a:lnTo>
                    <a:pt x="2459831" y="250031"/>
                  </a:lnTo>
                  <a:lnTo>
                    <a:pt x="2490788" y="159543"/>
                  </a:lnTo>
                  <a:lnTo>
                    <a:pt x="2476500" y="0"/>
                  </a:lnTo>
                  <a:lnTo>
                    <a:pt x="2419350" y="59531"/>
                  </a:lnTo>
                  <a:lnTo>
                    <a:pt x="2386013" y="90487"/>
                  </a:lnTo>
                  <a:lnTo>
                    <a:pt x="2352675" y="109537"/>
                  </a:lnTo>
                  <a:lnTo>
                    <a:pt x="2307431" y="128587"/>
                  </a:lnTo>
                  <a:lnTo>
                    <a:pt x="2281238" y="135731"/>
                  </a:lnTo>
                  <a:lnTo>
                    <a:pt x="2221706" y="140493"/>
                  </a:lnTo>
                  <a:lnTo>
                    <a:pt x="2124075" y="147637"/>
                  </a:lnTo>
                  <a:lnTo>
                    <a:pt x="2043113" y="150018"/>
                  </a:lnTo>
                  <a:lnTo>
                    <a:pt x="1957388" y="147637"/>
                  </a:lnTo>
                  <a:lnTo>
                    <a:pt x="1847850" y="138112"/>
                  </a:lnTo>
                  <a:lnTo>
                    <a:pt x="1804988" y="133350"/>
                  </a:lnTo>
                  <a:lnTo>
                    <a:pt x="1657350" y="114300"/>
                  </a:lnTo>
                  <a:lnTo>
                    <a:pt x="1509713" y="116681"/>
                  </a:lnTo>
                  <a:lnTo>
                    <a:pt x="1295400" y="116681"/>
                  </a:lnTo>
                  <a:lnTo>
                    <a:pt x="1135856" y="114300"/>
                  </a:lnTo>
                  <a:lnTo>
                    <a:pt x="976313" y="114300"/>
                  </a:lnTo>
                  <a:lnTo>
                    <a:pt x="711994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41">
              <a:extLst>
                <a:ext uri="{FF2B5EF4-FFF2-40B4-BE49-F238E27FC236}">
                  <a16:creationId xmlns:a16="http://schemas.microsoft.com/office/drawing/2014/main" id="{03DD302E-2E31-4A85-86AF-2714A2769FC6}"/>
                </a:ext>
              </a:extLst>
            </p:cNvPr>
            <p:cNvSpPr/>
            <p:nvPr/>
          </p:nvSpPr>
          <p:spPr>
            <a:xfrm>
              <a:off x="5408613" y="3609975"/>
              <a:ext cx="1535112" cy="315913"/>
            </a:xfrm>
            <a:custGeom>
              <a:avLst/>
              <a:gdLst>
                <a:gd name="connsiteX0" fmla="*/ 1283494 w 1535906"/>
                <a:gd name="connsiteY0" fmla="*/ 235744 h 316706"/>
                <a:gd name="connsiteX1" fmla="*/ 1204912 w 1535906"/>
                <a:gd name="connsiteY1" fmla="*/ 250031 h 316706"/>
                <a:gd name="connsiteX2" fmla="*/ 1121569 w 1535906"/>
                <a:gd name="connsiteY2" fmla="*/ 264319 h 316706"/>
                <a:gd name="connsiteX3" fmla="*/ 1033462 w 1535906"/>
                <a:gd name="connsiteY3" fmla="*/ 273844 h 316706"/>
                <a:gd name="connsiteX4" fmla="*/ 950119 w 1535906"/>
                <a:gd name="connsiteY4" fmla="*/ 283369 h 316706"/>
                <a:gd name="connsiteX5" fmla="*/ 864394 w 1535906"/>
                <a:gd name="connsiteY5" fmla="*/ 292894 h 316706"/>
                <a:gd name="connsiteX6" fmla="*/ 661987 w 1535906"/>
                <a:gd name="connsiteY6" fmla="*/ 309563 h 316706"/>
                <a:gd name="connsiteX7" fmla="*/ 578644 w 1535906"/>
                <a:gd name="connsiteY7" fmla="*/ 314325 h 316706"/>
                <a:gd name="connsiteX8" fmla="*/ 485775 w 1535906"/>
                <a:gd name="connsiteY8" fmla="*/ 316706 h 316706"/>
                <a:gd name="connsiteX9" fmla="*/ 421481 w 1535906"/>
                <a:gd name="connsiteY9" fmla="*/ 316706 h 316706"/>
                <a:gd name="connsiteX10" fmla="*/ 357187 w 1535906"/>
                <a:gd name="connsiteY10" fmla="*/ 314325 h 316706"/>
                <a:gd name="connsiteX11" fmla="*/ 297656 w 1535906"/>
                <a:gd name="connsiteY11" fmla="*/ 311944 h 316706"/>
                <a:gd name="connsiteX12" fmla="*/ 242887 w 1535906"/>
                <a:gd name="connsiteY12" fmla="*/ 307181 h 316706"/>
                <a:gd name="connsiteX13" fmla="*/ 176212 w 1535906"/>
                <a:gd name="connsiteY13" fmla="*/ 297656 h 316706"/>
                <a:gd name="connsiteX14" fmla="*/ 123825 w 1535906"/>
                <a:gd name="connsiteY14" fmla="*/ 285750 h 316706"/>
                <a:gd name="connsiteX15" fmla="*/ 64294 w 1535906"/>
                <a:gd name="connsiteY15" fmla="*/ 269081 h 316706"/>
                <a:gd name="connsiteX16" fmla="*/ 0 w 1535906"/>
                <a:gd name="connsiteY16" fmla="*/ 247650 h 316706"/>
                <a:gd name="connsiteX17" fmla="*/ 4762 w 1535906"/>
                <a:gd name="connsiteY17" fmla="*/ 102394 h 316706"/>
                <a:gd name="connsiteX18" fmla="*/ 107156 w 1535906"/>
                <a:gd name="connsiteY18" fmla="*/ 116681 h 316706"/>
                <a:gd name="connsiteX19" fmla="*/ 190500 w 1535906"/>
                <a:gd name="connsiteY19" fmla="*/ 123825 h 316706"/>
                <a:gd name="connsiteX20" fmla="*/ 290512 w 1535906"/>
                <a:gd name="connsiteY20" fmla="*/ 128588 h 316706"/>
                <a:gd name="connsiteX21" fmla="*/ 376237 w 1535906"/>
                <a:gd name="connsiteY21" fmla="*/ 130969 h 316706"/>
                <a:gd name="connsiteX22" fmla="*/ 471487 w 1535906"/>
                <a:gd name="connsiteY22" fmla="*/ 130969 h 316706"/>
                <a:gd name="connsiteX23" fmla="*/ 581025 w 1535906"/>
                <a:gd name="connsiteY23" fmla="*/ 121444 h 316706"/>
                <a:gd name="connsiteX24" fmla="*/ 692944 w 1535906"/>
                <a:gd name="connsiteY24" fmla="*/ 104775 h 316706"/>
                <a:gd name="connsiteX25" fmla="*/ 890587 w 1535906"/>
                <a:gd name="connsiteY25" fmla="*/ 85725 h 316706"/>
                <a:gd name="connsiteX26" fmla="*/ 973931 w 1535906"/>
                <a:gd name="connsiteY26" fmla="*/ 83344 h 316706"/>
                <a:gd name="connsiteX27" fmla="*/ 1026319 w 1535906"/>
                <a:gd name="connsiteY27" fmla="*/ 78581 h 316706"/>
                <a:gd name="connsiteX28" fmla="*/ 1083469 w 1535906"/>
                <a:gd name="connsiteY28" fmla="*/ 66675 h 316706"/>
                <a:gd name="connsiteX29" fmla="*/ 1145381 w 1535906"/>
                <a:gd name="connsiteY29" fmla="*/ 47625 h 316706"/>
                <a:gd name="connsiteX30" fmla="*/ 1207294 w 1535906"/>
                <a:gd name="connsiteY30" fmla="*/ 21431 h 316706"/>
                <a:gd name="connsiteX31" fmla="*/ 1252537 w 1535906"/>
                <a:gd name="connsiteY31" fmla="*/ 0 h 316706"/>
                <a:gd name="connsiteX32" fmla="*/ 1273969 w 1535906"/>
                <a:gd name="connsiteY32" fmla="*/ 2381 h 316706"/>
                <a:gd name="connsiteX33" fmla="*/ 1340644 w 1535906"/>
                <a:gd name="connsiteY33" fmla="*/ 19050 h 316706"/>
                <a:gd name="connsiteX34" fmla="*/ 1416844 w 1535906"/>
                <a:gd name="connsiteY34" fmla="*/ 45244 h 316706"/>
                <a:gd name="connsiteX35" fmla="*/ 1469231 w 1535906"/>
                <a:gd name="connsiteY35" fmla="*/ 69056 h 316706"/>
                <a:gd name="connsiteX36" fmla="*/ 1504950 w 1535906"/>
                <a:gd name="connsiteY36" fmla="*/ 88106 h 316706"/>
                <a:gd name="connsiteX37" fmla="*/ 1519237 w 1535906"/>
                <a:gd name="connsiteY37" fmla="*/ 97631 h 316706"/>
                <a:gd name="connsiteX38" fmla="*/ 1535906 w 1535906"/>
                <a:gd name="connsiteY38" fmla="*/ 121444 h 316706"/>
                <a:gd name="connsiteX39" fmla="*/ 1533525 w 1535906"/>
                <a:gd name="connsiteY39" fmla="*/ 138113 h 316706"/>
                <a:gd name="connsiteX40" fmla="*/ 1526381 w 1535906"/>
                <a:gd name="connsiteY40" fmla="*/ 154781 h 316706"/>
                <a:gd name="connsiteX41" fmla="*/ 1507331 w 1535906"/>
                <a:gd name="connsiteY41" fmla="*/ 169069 h 316706"/>
                <a:gd name="connsiteX42" fmla="*/ 1471612 w 1535906"/>
                <a:gd name="connsiteY42" fmla="*/ 188119 h 316706"/>
                <a:gd name="connsiteX43" fmla="*/ 1412081 w 1535906"/>
                <a:gd name="connsiteY43" fmla="*/ 204788 h 316706"/>
                <a:gd name="connsiteX44" fmla="*/ 1283494 w 1535906"/>
                <a:gd name="connsiteY44" fmla="*/ 235744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5906" h="316706">
                  <a:moveTo>
                    <a:pt x="1283494" y="235744"/>
                  </a:moveTo>
                  <a:lnTo>
                    <a:pt x="1204912" y="250031"/>
                  </a:lnTo>
                  <a:lnTo>
                    <a:pt x="1121569" y="264319"/>
                  </a:lnTo>
                  <a:lnTo>
                    <a:pt x="1033462" y="273844"/>
                  </a:lnTo>
                  <a:lnTo>
                    <a:pt x="950119" y="283369"/>
                  </a:lnTo>
                  <a:lnTo>
                    <a:pt x="864394" y="292894"/>
                  </a:lnTo>
                  <a:lnTo>
                    <a:pt x="661987" y="309563"/>
                  </a:lnTo>
                  <a:lnTo>
                    <a:pt x="578644" y="314325"/>
                  </a:lnTo>
                  <a:lnTo>
                    <a:pt x="485775" y="316706"/>
                  </a:lnTo>
                  <a:lnTo>
                    <a:pt x="421481" y="316706"/>
                  </a:lnTo>
                  <a:lnTo>
                    <a:pt x="357187" y="314325"/>
                  </a:lnTo>
                  <a:lnTo>
                    <a:pt x="297656" y="311944"/>
                  </a:lnTo>
                  <a:lnTo>
                    <a:pt x="242887" y="307181"/>
                  </a:lnTo>
                  <a:lnTo>
                    <a:pt x="176212" y="297656"/>
                  </a:lnTo>
                  <a:lnTo>
                    <a:pt x="123825" y="285750"/>
                  </a:lnTo>
                  <a:lnTo>
                    <a:pt x="64294" y="269081"/>
                  </a:lnTo>
                  <a:lnTo>
                    <a:pt x="0" y="247650"/>
                  </a:lnTo>
                  <a:lnTo>
                    <a:pt x="4762" y="102394"/>
                  </a:lnTo>
                  <a:lnTo>
                    <a:pt x="107156" y="116681"/>
                  </a:lnTo>
                  <a:lnTo>
                    <a:pt x="190500" y="123825"/>
                  </a:lnTo>
                  <a:lnTo>
                    <a:pt x="290512" y="128588"/>
                  </a:lnTo>
                  <a:lnTo>
                    <a:pt x="376237" y="130969"/>
                  </a:lnTo>
                  <a:lnTo>
                    <a:pt x="471487" y="130969"/>
                  </a:lnTo>
                  <a:lnTo>
                    <a:pt x="581025" y="121444"/>
                  </a:lnTo>
                  <a:lnTo>
                    <a:pt x="692944" y="104775"/>
                  </a:lnTo>
                  <a:lnTo>
                    <a:pt x="890587" y="85725"/>
                  </a:lnTo>
                  <a:lnTo>
                    <a:pt x="973931" y="83344"/>
                  </a:lnTo>
                  <a:lnTo>
                    <a:pt x="1026319" y="78581"/>
                  </a:lnTo>
                  <a:lnTo>
                    <a:pt x="1083469" y="66675"/>
                  </a:lnTo>
                  <a:lnTo>
                    <a:pt x="1145381" y="47625"/>
                  </a:lnTo>
                  <a:lnTo>
                    <a:pt x="1207294" y="21431"/>
                  </a:lnTo>
                  <a:lnTo>
                    <a:pt x="1252537" y="0"/>
                  </a:lnTo>
                  <a:lnTo>
                    <a:pt x="1273969" y="2381"/>
                  </a:lnTo>
                  <a:lnTo>
                    <a:pt x="1340644" y="19050"/>
                  </a:lnTo>
                  <a:lnTo>
                    <a:pt x="1416844" y="45244"/>
                  </a:lnTo>
                  <a:lnTo>
                    <a:pt x="1469231" y="69056"/>
                  </a:lnTo>
                  <a:lnTo>
                    <a:pt x="1504950" y="88106"/>
                  </a:lnTo>
                  <a:lnTo>
                    <a:pt x="1519237" y="97631"/>
                  </a:lnTo>
                  <a:lnTo>
                    <a:pt x="1535906" y="121444"/>
                  </a:lnTo>
                  <a:lnTo>
                    <a:pt x="1533525" y="138113"/>
                  </a:lnTo>
                  <a:lnTo>
                    <a:pt x="1526381" y="154781"/>
                  </a:lnTo>
                  <a:lnTo>
                    <a:pt x="1507331" y="169069"/>
                  </a:lnTo>
                  <a:lnTo>
                    <a:pt x="1471612" y="188119"/>
                  </a:lnTo>
                  <a:lnTo>
                    <a:pt x="1412081" y="204788"/>
                  </a:lnTo>
                  <a:lnTo>
                    <a:pt x="128349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42">
              <a:extLst>
                <a:ext uri="{FF2B5EF4-FFF2-40B4-BE49-F238E27FC236}">
                  <a16:creationId xmlns:a16="http://schemas.microsoft.com/office/drawing/2014/main" id="{CFF0C2FD-8867-4268-91E1-C95C4D70DB14}"/>
                </a:ext>
              </a:extLst>
            </p:cNvPr>
            <p:cNvSpPr/>
            <p:nvPr/>
          </p:nvSpPr>
          <p:spPr>
            <a:xfrm>
              <a:off x="5351463" y="4437063"/>
              <a:ext cx="1530350" cy="323850"/>
            </a:xfrm>
            <a:custGeom>
              <a:avLst/>
              <a:gdLst>
                <a:gd name="connsiteX0" fmla="*/ 1335881 w 1531144"/>
                <a:gd name="connsiteY0" fmla="*/ 197644 h 323850"/>
                <a:gd name="connsiteX1" fmla="*/ 1159669 w 1531144"/>
                <a:gd name="connsiteY1" fmla="*/ 223837 h 323850"/>
                <a:gd name="connsiteX2" fmla="*/ 1009650 w 1531144"/>
                <a:gd name="connsiteY2" fmla="*/ 250031 h 323850"/>
                <a:gd name="connsiteX3" fmla="*/ 876300 w 1531144"/>
                <a:gd name="connsiteY3" fmla="*/ 273844 h 323850"/>
                <a:gd name="connsiteX4" fmla="*/ 714375 w 1531144"/>
                <a:gd name="connsiteY4" fmla="*/ 290512 h 323850"/>
                <a:gd name="connsiteX5" fmla="*/ 642937 w 1531144"/>
                <a:gd name="connsiteY5" fmla="*/ 302419 h 323850"/>
                <a:gd name="connsiteX6" fmla="*/ 600075 w 1531144"/>
                <a:gd name="connsiteY6" fmla="*/ 309562 h 323850"/>
                <a:gd name="connsiteX7" fmla="*/ 550069 w 1531144"/>
                <a:gd name="connsiteY7" fmla="*/ 316706 h 323850"/>
                <a:gd name="connsiteX8" fmla="*/ 504825 w 1531144"/>
                <a:gd name="connsiteY8" fmla="*/ 319087 h 323850"/>
                <a:gd name="connsiteX9" fmla="*/ 440531 w 1531144"/>
                <a:gd name="connsiteY9" fmla="*/ 323850 h 323850"/>
                <a:gd name="connsiteX10" fmla="*/ 385762 w 1531144"/>
                <a:gd name="connsiteY10" fmla="*/ 321469 h 323850"/>
                <a:gd name="connsiteX11" fmla="*/ 314325 w 1531144"/>
                <a:gd name="connsiteY11" fmla="*/ 319087 h 323850"/>
                <a:gd name="connsiteX12" fmla="*/ 238125 w 1531144"/>
                <a:gd name="connsiteY12" fmla="*/ 311944 h 323850"/>
                <a:gd name="connsiteX13" fmla="*/ 145256 w 1531144"/>
                <a:gd name="connsiteY13" fmla="*/ 300037 h 323850"/>
                <a:gd name="connsiteX14" fmla="*/ 0 w 1531144"/>
                <a:gd name="connsiteY14" fmla="*/ 278606 h 323850"/>
                <a:gd name="connsiteX15" fmla="*/ 23812 w 1531144"/>
                <a:gd name="connsiteY15" fmla="*/ 147637 h 323850"/>
                <a:gd name="connsiteX16" fmla="*/ 130969 w 1531144"/>
                <a:gd name="connsiteY16" fmla="*/ 157162 h 323850"/>
                <a:gd name="connsiteX17" fmla="*/ 230981 w 1531144"/>
                <a:gd name="connsiteY17" fmla="*/ 157162 h 323850"/>
                <a:gd name="connsiteX18" fmla="*/ 347662 w 1531144"/>
                <a:gd name="connsiteY18" fmla="*/ 150019 h 323850"/>
                <a:gd name="connsiteX19" fmla="*/ 538162 w 1531144"/>
                <a:gd name="connsiteY19" fmla="*/ 130969 h 323850"/>
                <a:gd name="connsiteX20" fmla="*/ 735806 w 1531144"/>
                <a:gd name="connsiteY20" fmla="*/ 107156 h 323850"/>
                <a:gd name="connsiteX21" fmla="*/ 897731 w 1531144"/>
                <a:gd name="connsiteY21" fmla="*/ 92869 h 323850"/>
                <a:gd name="connsiteX22" fmla="*/ 1104900 w 1531144"/>
                <a:gd name="connsiteY22" fmla="*/ 54769 h 323850"/>
                <a:gd name="connsiteX23" fmla="*/ 1243012 w 1531144"/>
                <a:gd name="connsiteY23" fmla="*/ 23812 h 323850"/>
                <a:gd name="connsiteX24" fmla="*/ 1333500 w 1531144"/>
                <a:gd name="connsiteY24" fmla="*/ 0 h 323850"/>
                <a:gd name="connsiteX25" fmla="*/ 1340644 w 1531144"/>
                <a:gd name="connsiteY25" fmla="*/ 0 h 323850"/>
                <a:gd name="connsiteX26" fmla="*/ 1369219 w 1531144"/>
                <a:gd name="connsiteY26" fmla="*/ 4762 h 323850"/>
                <a:gd name="connsiteX27" fmla="*/ 1414462 w 1531144"/>
                <a:gd name="connsiteY27" fmla="*/ 21431 h 323850"/>
                <a:gd name="connsiteX28" fmla="*/ 1457325 w 1531144"/>
                <a:gd name="connsiteY28" fmla="*/ 42862 h 323850"/>
                <a:gd name="connsiteX29" fmla="*/ 1483519 w 1531144"/>
                <a:gd name="connsiteY29" fmla="*/ 59531 h 323850"/>
                <a:gd name="connsiteX30" fmla="*/ 1507331 w 1531144"/>
                <a:gd name="connsiteY30" fmla="*/ 76200 h 323850"/>
                <a:gd name="connsiteX31" fmla="*/ 1521619 w 1531144"/>
                <a:gd name="connsiteY31" fmla="*/ 90487 h 323850"/>
                <a:gd name="connsiteX32" fmla="*/ 1531144 w 1531144"/>
                <a:gd name="connsiteY32" fmla="*/ 104775 h 323850"/>
                <a:gd name="connsiteX33" fmla="*/ 1531144 w 1531144"/>
                <a:gd name="connsiteY33" fmla="*/ 116681 h 323850"/>
                <a:gd name="connsiteX34" fmla="*/ 1528762 w 1531144"/>
                <a:gd name="connsiteY34" fmla="*/ 135731 h 323850"/>
                <a:gd name="connsiteX35" fmla="*/ 1519237 w 1531144"/>
                <a:gd name="connsiteY35" fmla="*/ 152400 h 323850"/>
                <a:gd name="connsiteX36" fmla="*/ 1497806 w 1531144"/>
                <a:gd name="connsiteY36" fmla="*/ 169069 h 323850"/>
                <a:gd name="connsiteX37" fmla="*/ 1462087 w 1531144"/>
                <a:gd name="connsiteY37" fmla="*/ 178594 h 323850"/>
                <a:gd name="connsiteX38" fmla="*/ 1335881 w 1531144"/>
                <a:gd name="connsiteY38" fmla="*/ 1976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1144" h="323850">
                  <a:moveTo>
                    <a:pt x="1335881" y="197644"/>
                  </a:moveTo>
                  <a:lnTo>
                    <a:pt x="1159669" y="223837"/>
                  </a:lnTo>
                  <a:lnTo>
                    <a:pt x="1009650" y="250031"/>
                  </a:lnTo>
                  <a:lnTo>
                    <a:pt x="876300" y="273844"/>
                  </a:lnTo>
                  <a:lnTo>
                    <a:pt x="714375" y="290512"/>
                  </a:lnTo>
                  <a:lnTo>
                    <a:pt x="642937" y="302419"/>
                  </a:lnTo>
                  <a:lnTo>
                    <a:pt x="600075" y="309562"/>
                  </a:lnTo>
                  <a:lnTo>
                    <a:pt x="550069" y="316706"/>
                  </a:lnTo>
                  <a:lnTo>
                    <a:pt x="504825" y="319087"/>
                  </a:lnTo>
                  <a:lnTo>
                    <a:pt x="440531" y="323850"/>
                  </a:lnTo>
                  <a:lnTo>
                    <a:pt x="385762" y="321469"/>
                  </a:lnTo>
                  <a:lnTo>
                    <a:pt x="314325" y="319087"/>
                  </a:lnTo>
                  <a:lnTo>
                    <a:pt x="238125" y="311944"/>
                  </a:lnTo>
                  <a:lnTo>
                    <a:pt x="145256" y="300037"/>
                  </a:lnTo>
                  <a:lnTo>
                    <a:pt x="0" y="278606"/>
                  </a:lnTo>
                  <a:lnTo>
                    <a:pt x="23812" y="147637"/>
                  </a:lnTo>
                  <a:lnTo>
                    <a:pt x="130969" y="157162"/>
                  </a:lnTo>
                  <a:lnTo>
                    <a:pt x="230981" y="157162"/>
                  </a:lnTo>
                  <a:lnTo>
                    <a:pt x="347662" y="150019"/>
                  </a:lnTo>
                  <a:lnTo>
                    <a:pt x="538162" y="130969"/>
                  </a:lnTo>
                  <a:lnTo>
                    <a:pt x="735806" y="107156"/>
                  </a:lnTo>
                  <a:lnTo>
                    <a:pt x="897731" y="92869"/>
                  </a:lnTo>
                  <a:lnTo>
                    <a:pt x="1104900" y="54769"/>
                  </a:lnTo>
                  <a:lnTo>
                    <a:pt x="1243012" y="23812"/>
                  </a:lnTo>
                  <a:lnTo>
                    <a:pt x="1333500" y="0"/>
                  </a:lnTo>
                  <a:lnTo>
                    <a:pt x="1340644" y="0"/>
                  </a:lnTo>
                  <a:lnTo>
                    <a:pt x="1369219" y="4762"/>
                  </a:lnTo>
                  <a:lnTo>
                    <a:pt x="1414462" y="21431"/>
                  </a:lnTo>
                  <a:lnTo>
                    <a:pt x="1457325" y="42862"/>
                  </a:lnTo>
                  <a:lnTo>
                    <a:pt x="1483519" y="59531"/>
                  </a:lnTo>
                  <a:lnTo>
                    <a:pt x="1507331" y="76200"/>
                  </a:lnTo>
                  <a:lnTo>
                    <a:pt x="1521619" y="90487"/>
                  </a:lnTo>
                  <a:lnTo>
                    <a:pt x="1531144" y="104775"/>
                  </a:lnTo>
                  <a:lnTo>
                    <a:pt x="1531144" y="116681"/>
                  </a:lnTo>
                  <a:lnTo>
                    <a:pt x="1528762" y="135731"/>
                  </a:lnTo>
                  <a:lnTo>
                    <a:pt x="1519237" y="152400"/>
                  </a:lnTo>
                  <a:lnTo>
                    <a:pt x="1497806" y="169069"/>
                  </a:lnTo>
                  <a:lnTo>
                    <a:pt x="1462087" y="178594"/>
                  </a:lnTo>
                  <a:lnTo>
                    <a:pt x="1335881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43">
              <a:extLst>
                <a:ext uri="{FF2B5EF4-FFF2-40B4-BE49-F238E27FC236}">
                  <a16:creationId xmlns:a16="http://schemas.microsoft.com/office/drawing/2014/main" id="{5A2C4B9B-0D56-4DBA-ADE7-CCB5A7B223C0}"/>
                </a:ext>
              </a:extLst>
            </p:cNvPr>
            <p:cNvSpPr/>
            <p:nvPr/>
          </p:nvSpPr>
          <p:spPr>
            <a:xfrm>
              <a:off x="5276850" y="5364163"/>
              <a:ext cx="1865313" cy="341312"/>
            </a:xfrm>
            <a:custGeom>
              <a:avLst/>
              <a:gdLst>
                <a:gd name="connsiteX0" fmla="*/ 904875 w 1864519"/>
                <a:gd name="connsiteY0" fmla="*/ 254794 h 340519"/>
                <a:gd name="connsiteX1" fmla="*/ 802481 w 1864519"/>
                <a:gd name="connsiteY1" fmla="*/ 264319 h 340519"/>
                <a:gd name="connsiteX2" fmla="*/ 695325 w 1864519"/>
                <a:gd name="connsiteY2" fmla="*/ 276225 h 340519"/>
                <a:gd name="connsiteX3" fmla="*/ 607219 w 1864519"/>
                <a:gd name="connsiteY3" fmla="*/ 290513 h 340519"/>
                <a:gd name="connsiteX4" fmla="*/ 497681 w 1864519"/>
                <a:gd name="connsiteY4" fmla="*/ 307182 h 340519"/>
                <a:gd name="connsiteX5" fmla="*/ 407194 w 1864519"/>
                <a:gd name="connsiteY5" fmla="*/ 321469 h 340519"/>
                <a:gd name="connsiteX6" fmla="*/ 319088 w 1864519"/>
                <a:gd name="connsiteY6" fmla="*/ 338138 h 340519"/>
                <a:gd name="connsiteX7" fmla="*/ 300038 w 1864519"/>
                <a:gd name="connsiteY7" fmla="*/ 340519 h 340519"/>
                <a:gd name="connsiteX8" fmla="*/ 250031 w 1864519"/>
                <a:gd name="connsiteY8" fmla="*/ 338138 h 340519"/>
                <a:gd name="connsiteX9" fmla="*/ 202406 w 1864519"/>
                <a:gd name="connsiteY9" fmla="*/ 333375 h 340519"/>
                <a:gd name="connsiteX10" fmla="*/ 154781 w 1864519"/>
                <a:gd name="connsiteY10" fmla="*/ 323850 h 340519"/>
                <a:gd name="connsiteX11" fmla="*/ 100013 w 1864519"/>
                <a:gd name="connsiteY11" fmla="*/ 309563 h 340519"/>
                <a:gd name="connsiteX12" fmla="*/ 0 w 1864519"/>
                <a:gd name="connsiteY12" fmla="*/ 285750 h 340519"/>
                <a:gd name="connsiteX13" fmla="*/ 9525 w 1864519"/>
                <a:gd name="connsiteY13" fmla="*/ 102394 h 340519"/>
                <a:gd name="connsiteX14" fmla="*/ 111919 w 1864519"/>
                <a:gd name="connsiteY14" fmla="*/ 128588 h 340519"/>
                <a:gd name="connsiteX15" fmla="*/ 178594 w 1864519"/>
                <a:gd name="connsiteY15" fmla="*/ 135732 h 340519"/>
                <a:gd name="connsiteX16" fmla="*/ 266700 w 1864519"/>
                <a:gd name="connsiteY16" fmla="*/ 135732 h 340519"/>
                <a:gd name="connsiteX17" fmla="*/ 388144 w 1864519"/>
                <a:gd name="connsiteY17" fmla="*/ 130969 h 340519"/>
                <a:gd name="connsiteX18" fmla="*/ 561975 w 1864519"/>
                <a:gd name="connsiteY18" fmla="*/ 116682 h 340519"/>
                <a:gd name="connsiteX19" fmla="*/ 781050 w 1864519"/>
                <a:gd name="connsiteY19" fmla="*/ 92869 h 340519"/>
                <a:gd name="connsiteX20" fmla="*/ 978694 w 1864519"/>
                <a:gd name="connsiteY20" fmla="*/ 73819 h 340519"/>
                <a:gd name="connsiteX21" fmla="*/ 1131094 w 1864519"/>
                <a:gd name="connsiteY21" fmla="*/ 64294 h 340519"/>
                <a:gd name="connsiteX22" fmla="*/ 1273969 w 1864519"/>
                <a:gd name="connsiteY22" fmla="*/ 50007 h 340519"/>
                <a:gd name="connsiteX23" fmla="*/ 1385888 w 1864519"/>
                <a:gd name="connsiteY23" fmla="*/ 35719 h 340519"/>
                <a:gd name="connsiteX24" fmla="*/ 1502569 w 1864519"/>
                <a:gd name="connsiteY24" fmla="*/ 11907 h 340519"/>
                <a:gd name="connsiteX25" fmla="*/ 1528763 w 1864519"/>
                <a:gd name="connsiteY25" fmla="*/ 4763 h 340519"/>
                <a:gd name="connsiteX26" fmla="*/ 1562100 w 1864519"/>
                <a:gd name="connsiteY26" fmla="*/ 0 h 340519"/>
                <a:gd name="connsiteX27" fmla="*/ 1612106 w 1864519"/>
                <a:gd name="connsiteY27" fmla="*/ 9525 h 340519"/>
                <a:gd name="connsiteX28" fmla="*/ 1671638 w 1864519"/>
                <a:gd name="connsiteY28" fmla="*/ 28575 h 340519"/>
                <a:gd name="connsiteX29" fmla="*/ 1733550 w 1864519"/>
                <a:gd name="connsiteY29" fmla="*/ 54769 h 340519"/>
                <a:gd name="connsiteX30" fmla="*/ 1795463 w 1864519"/>
                <a:gd name="connsiteY30" fmla="*/ 83344 h 340519"/>
                <a:gd name="connsiteX31" fmla="*/ 1812131 w 1864519"/>
                <a:gd name="connsiteY31" fmla="*/ 92869 h 340519"/>
                <a:gd name="connsiteX32" fmla="*/ 1826419 w 1864519"/>
                <a:gd name="connsiteY32" fmla="*/ 107157 h 340519"/>
                <a:gd name="connsiteX33" fmla="*/ 1845469 w 1864519"/>
                <a:gd name="connsiteY33" fmla="*/ 130969 h 340519"/>
                <a:gd name="connsiteX34" fmla="*/ 1857375 w 1864519"/>
                <a:gd name="connsiteY34" fmla="*/ 147638 h 340519"/>
                <a:gd name="connsiteX35" fmla="*/ 1864519 w 1864519"/>
                <a:gd name="connsiteY35" fmla="*/ 169069 h 340519"/>
                <a:gd name="connsiteX36" fmla="*/ 1864519 w 1864519"/>
                <a:gd name="connsiteY36" fmla="*/ 180975 h 340519"/>
                <a:gd name="connsiteX37" fmla="*/ 1857375 w 1864519"/>
                <a:gd name="connsiteY37" fmla="*/ 200025 h 340519"/>
                <a:gd name="connsiteX38" fmla="*/ 1843088 w 1864519"/>
                <a:gd name="connsiteY38" fmla="*/ 211932 h 340519"/>
                <a:gd name="connsiteX39" fmla="*/ 1824038 w 1864519"/>
                <a:gd name="connsiteY39" fmla="*/ 221457 h 340519"/>
                <a:gd name="connsiteX40" fmla="*/ 1785938 w 1864519"/>
                <a:gd name="connsiteY40" fmla="*/ 228600 h 340519"/>
                <a:gd name="connsiteX41" fmla="*/ 1721644 w 1864519"/>
                <a:gd name="connsiteY41" fmla="*/ 228600 h 340519"/>
                <a:gd name="connsiteX42" fmla="*/ 1593056 w 1864519"/>
                <a:gd name="connsiteY42" fmla="*/ 226219 h 340519"/>
                <a:gd name="connsiteX43" fmla="*/ 1462088 w 1864519"/>
                <a:gd name="connsiteY43" fmla="*/ 228600 h 340519"/>
                <a:gd name="connsiteX44" fmla="*/ 1295400 w 1864519"/>
                <a:gd name="connsiteY44" fmla="*/ 230982 h 340519"/>
                <a:gd name="connsiteX45" fmla="*/ 1119188 w 1864519"/>
                <a:gd name="connsiteY45" fmla="*/ 238125 h 340519"/>
                <a:gd name="connsiteX46" fmla="*/ 904875 w 1864519"/>
                <a:gd name="connsiteY46" fmla="*/ 2547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19" h="340519">
                  <a:moveTo>
                    <a:pt x="904875" y="254794"/>
                  </a:moveTo>
                  <a:lnTo>
                    <a:pt x="802481" y="264319"/>
                  </a:lnTo>
                  <a:lnTo>
                    <a:pt x="695325" y="276225"/>
                  </a:lnTo>
                  <a:lnTo>
                    <a:pt x="607219" y="290513"/>
                  </a:lnTo>
                  <a:lnTo>
                    <a:pt x="497681" y="307182"/>
                  </a:lnTo>
                  <a:lnTo>
                    <a:pt x="407194" y="321469"/>
                  </a:lnTo>
                  <a:lnTo>
                    <a:pt x="319088" y="338138"/>
                  </a:lnTo>
                  <a:lnTo>
                    <a:pt x="300038" y="340519"/>
                  </a:lnTo>
                  <a:lnTo>
                    <a:pt x="250031" y="338138"/>
                  </a:lnTo>
                  <a:lnTo>
                    <a:pt x="202406" y="333375"/>
                  </a:lnTo>
                  <a:lnTo>
                    <a:pt x="154781" y="323850"/>
                  </a:lnTo>
                  <a:lnTo>
                    <a:pt x="100013" y="309563"/>
                  </a:lnTo>
                  <a:lnTo>
                    <a:pt x="0" y="285750"/>
                  </a:lnTo>
                  <a:lnTo>
                    <a:pt x="9525" y="102394"/>
                  </a:lnTo>
                  <a:lnTo>
                    <a:pt x="111919" y="128588"/>
                  </a:lnTo>
                  <a:lnTo>
                    <a:pt x="178594" y="135732"/>
                  </a:lnTo>
                  <a:lnTo>
                    <a:pt x="266700" y="135732"/>
                  </a:lnTo>
                  <a:lnTo>
                    <a:pt x="388144" y="130969"/>
                  </a:lnTo>
                  <a:lnTo>
                    <a:pt x="561975" y="116682"/>
                  </a:lnTo>
                  <a:lnTo>
                    <a:pt x="781050" y="92869"/>
                  </a:lnTo>
                  <a:lnTo>
                    <a:pt x="978694" y="73819"/>
                  </a:lnTo>
                  <a:lnTo>
                    <a:pt x="1131094" y="64294"/>
                  </a:lnTo>
                  <a:lnTo>
                    <a:pt x="1273969" y="50007"/>
                  </a:lnTo>
                  <a:lnTo>
                    <a:pt x="1385888" y="35719"/>
                  </a:lnTo>
                  <a:lnTo>
                    <a:pt x="1502569" y="11907"/>
                  </a:lnTo>
                  <a:lnTo>
                    <a:pt x="1528763" y="4763"/>
                  </a:lnTo>
                  <a:lnTo>
                    <a:pt x="1562100" y="0"/>
                  </a:lnTo>
                  <a:lnTo>
                    <a:pt x="1612106" y="9525"/>
                  </a:lnTo>
                  <a:lnTo>
                    <a:pt x="1671638" y="28575"/>
                  </a:lnTo>
                  <a:lnTo>
                    <a:pt x="1733550" y="54769"/>
                  </a:lnTo>
                  <a:lnTo>
                    <a:pt x="1795463" y="83344"/>
                  </a:lnTo>
                  <a:lnTo>
                    <a:pt x="1812131" y="92869"/>
                  </a:lnTo>
                  <a:lnTo>
                    <a:pt x="1826419" y="107157"/>
                  </a:lnTo>
                  <a:lnTo>
                    <a:pt x="1845469" y="130969"/>
                  </a:lnTo>
                  <a:lnTo>
                    <a:pt x="1857375" y="147638"/>
                  </a:lnTo>
                  <a:lnTo>
                    <a:pt x="1864519" y="169069"/>
                  </a:lnTo>
                  <a:lnTo>
                    <a:pt x="1864519" y="180975"/>
                  </a:lnTo>
                  <a:lnTo>
                    <a:pt x="1857375" y="200025"/>
                  </a:lnTo>
                  <a:lnTo>
                    <a:pt x="1843088" y="211932"/>
                  </a:lnTo>
                  <a:lnTo>
                    <a:pt x="1824038" y="221457"/>
                  </a:lnTo>
                  <a:lnTo>
                    <a:pt x="1785938" y="228600"/>
                  </a:lnTo>
                  <a:lnTo>
                    <a:pt x="1721644" y="228600"/>
                  </a:lnTo>
                  <a:lnTo>
                    <a:pt x="1593056" y="226219"/>
                  </a:lnTo>
                  <a:lnTo>
                    <a:pt x="1462088" y="228600"/>
                  </a:lnTo>
                  <a:lnTo>
                    <a:pt x="1295400" y="230982"/>
                  </a:lnTo>
                  <a:lnTo>
                    <a:pt x="1119188" y="238125"/>
                  </a:lnTo>
                  <a:lnTo>
                    <a:pt x="90487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 nodeType="clickPar">
                      <p:stCondLst>
                        <p:cond delay="indefinite"/>
                      </p:stCondLst>
                      <p:childTnLst>
                        <p:par>
                          <p:cTn id="8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7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 nodeType="clickPar">
                      <p:stCondLst>
                        <p:cond delay="indefinite"/>
                      </p:stCondLst>
                      <p:childTnLst>
                        <p:par>
                          <p:cTn id="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 nodeType="clickPar">
                      <p:stCondLst>
                        <p:cond delay="indefinite"/>
                      </p:stCondLst>
                      <p:childTnLst>
                        <p:par>
                          <p:cTn id="9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 nodeType="clickPar">
                      <p:stCondLst>
                        <p:cond delay="indefinite"/>
                      </p:stCondLst>
                      <p:childTnLst>
                        <p:par>
                          <p:cTn id="9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1730" name="グループ化 1">
            <a:extLst>
              <a:ext uri="{FF2B5EF4-FFF2-40B4-BE49-F238E27FC236}">
                <a16:creationId xmlns:a16="http://schemas.microsoft.com/office/drawing/2014/main" id="{51D8F0DF-8B32-4C2A-9717-0012FBC951B0}"/>
              </a:ext>
            </a:extLst>
          </p:cNvPr>
          <p:cNvGrpSpPr>
            <a:grpSpLocks/>
          </p:cNvGrpSpPr>
          <p:nvPr/>
        </p:nvGrpSpPr>
        <p:grpSpPr bwMode="auto">
          <a:xfrm>
            <a:off x="2582863" y="1598613"/>
            <a:ext cx="4559300" cy="4437062"/>
            <a:chOff x="2582863" y="1598613"/>
            <a:chExt cx="4559300" cy="4437062"/>
          </a:xfrm>
        </p:grpSpPr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72D28D14-B1F5-4709-8346-7FBC666A1BAF}"/>
                </a:ext>
              </a:extLst>
            </p:cNvPr>
            <p:cNvSpPr/>
            <p:nvPr/>
          </p:nvSpPr>
          <p:spPr>
            <a:xfrm>
              <a:off x="2744788" y="2000250"/>
              <a:ext cx="2279650" cy="541338"/>
            </a:xfrm>
            <a:custGeom>
              <a:avLst/>
              <a:gdLst>
                <a:gd name="connsiteX0" fmla="*/ 1371600 w 2278857"/>
                <a:gd name="connsiteY0" fmla="*/ 140494 h 540544"/>
                <a:gd name="connsiteX1" fmla="*/ 1219200 w 2278857"/>
                <a:gd name="connsiteY1" fmla="*/ 166688 h 540544"/>
                <a:gd name="connsiteX2" fmla="*/ 1035844 w 2278857"/>
                <a:gd name="connsiteY2" fmla="*/ 197644 h 540544"/>
                <a:gd name="connsiteX3" fmla="*/ 921544 w 2278857"/>
                <a:gd name="connsiteY3" fmla="*/ 216694 h 540544"/>
                <a:gd name="connsiteX4" fmla="*/ 859632 w 2278857"/>
                <a:gd name="connsiteY4" fmla="*/ 226219 h 540544"/>
                <a:gd name="connsiteX5" fmla="*/ 681038 w 2278857"/>
                <a:gd name="connsiteY5" fmla="*/ 261938 h 540544"/>
                <a:gd name="connsiteX6" fmla="*/ 578644 w 2278857"/>
                <a:gd name="connsiteY6" fmla="*/ 295275 h 540544"/>
                <a:gd name="connsiteX7" fmla="*/ 540544 w 2278857"/>
                <a:gd name="connsiteY7" fmla="*/ 304800 h 540544"/>
                <a:gd name="connsiteX8" fmla="*/ 500063 w 2278857"/>
                <a:gd name="connsiteY8" fmla="*/ 314325 h 540544"/>
                <a:gd name="connsiteX9" fmla="*/ 442913 w 2278857"/>
                <a:gd name="connsiteY9" fmla="*/ 323850 h 540544"/>
                <a:gd name="connsiteX10" fmla="*/ 385763 w 2278857"/>
                <a:gd name="connsiteY10" fmla="*/ 328613 h 540544"/>
                <a:gd name="connsiteX11" fmla="*/ 316707 w 2278857"/>
                <a:gd name="connsiteY11" fmla="*/ 333375 h 540544"/>
                <a:gd name="connsiteX12" fmla="*/ 261938 w 2278857"/>
                <a:gd name="connsiteY12" fmla="*/ 335756 h 540544"/>
                <a:gd name="connsiteX13" fmla="*/ 216694 w 2278857"/>
                <a:gd name="connsiteY13" fmla="*/ 323850 h 540544"/>
                <a:gd name="connsiteX14" fmla="*/ 176213 w 2278857"/>
                <a:gd name="connsiteY14" fmla="*/ 309563 h 540544"/>
                <a:gd name="connsiteX15" fmla="*/ 145257 w 2278857"/>
                <a:gd name="connsiteY15" fmla="*/ 295275 h 540544"/>
                <a:gd name="connsiteX16" fmla="*/ 114300 w 2278857"/>
                <a:gd name="connsiteY16" fmla="*/ 278606 h 540544"/>
                <a:gd name="connsiteX17" fmla="*/ 69057 w 2278857"/>
                <a:gd name="connsiteY17" fmla="*/ 252413 h 540544"/>
                <a:gd name="connsiteX18" fmla="*/ 42863 w 2278857"/>
                <a:gd name="connsiteY18" fmla="*/ 240506 h 540544"/>
                <a:gd name="connsiteX19" fmla="*/ 19050 w 2278857"/>
                <a:gd name="connsiteY19" fmla="*/ 233363 h 540544"/>
                <a:gd name="connsiteX20" fmla="*/ 7144 w 2278857"/>
                <a:gd name="connsiteY20" fmla="*/ 233363 h 540544"/>
                <a:gd name="connsiteX21" fmla="*/ 0 w 2278857"/>
                <a:gd name="connsiteY21" fmla="*/ 238125 h 540544"/>
                <a:gd name="connsiteX22" fmla="*/ 0 w 2278857"/>
                <a:gd name="connsiteY22" fmla="*/ 252413 h 540544"/>
                <a:gd name="connsiteX23" fmla="*/ 7144 w 2278857"/>
                <a:gd name="connsiteY23" fmla="*/ 278606 h 540544"/>
                <a:gd name="connsiteX24" fmla="*/ 19050 w 2278857"/>
                <a:gd name="connsiteY24" fmla="*/ 300038 h 540544"/>
                <a:gd name="connsiteX25" fmla="*/ 64294 w 2278857"/>
                <a:gd name="connsiteY25" fmla="*/ 347663 h 540544"/>
                <a:gd name="connsiteX26" fmla="*/ 119063 w 2278857"/>
                <a:gd name="connsiteY26" fmla="*/ 402431 h 540544"/>
                <a:gd name="connsiteX27" fmla="*/ 150019 w 2278857"/>
                <a:gd name="connsiteY27" fmla="*/ 428625 h 540544"/>
                <a:gd name="connsiteX28" fmla="*/ 171450 w 2278857"/>
                <a:gd name="connsiteY28" fmla="*/ 445294 h 540544"/>
                <a:gd name="connsiteX29" fmla="*/ 202407 w 2278857"/>
                <a:gd name="connsiteY29" fmla="*/ 469106 h 540544"/>
                <a:gd name="connsiteX30" fmla="*/ 250032 w 2278857"/>
                <a:gd name="connsiteY30" fmla="*/ 497681 h 540544"/>
                <a:gd name="connsiteX31" fmla="*/ 295275 w 2278857"/>
                <a:gd name="connsiteY31" fmla="*/ 516731 h 540544"/>
                <a:gd name="connsiteX32" fmla="*/ 338138 w 2278857"/>
                <a:gd name="connsiteY32" fmla="*/ 531019 h 540544"/>
                <a:gd name="connsiteX33" fmla="*/ 369094 w 2278857"/>
                <a:gd name="connsiteY33" fmla="*/ 535781 h 540544"/>
                <a:gd name="connsiteX34" fmla="*/ 421482 w 2278857"/>
                <a:gd name="connsiteY34" fmla="*/ 540544 h 540544"/>
                <a:gd name="connsiteX35" fmla="*/ 445294 w 2278857"/>
                <a:gd name="connsiteY35" fmla="*/ 533400 h 540544"/>
                <a:gd name="connsiteX36" fmla="*/ 535782 w 2278857"/>
                <a:gd name="connsiteY36" fmla="*/ 500063 h 540544"/>
                <a:gd name="connsiteX37" fmla="*/ 640557 w 2278857"/>
                <a:gd name="connsiteY37" fmla="*/ 466725 h 540544"/>
                <a:gd name="connsiteX38" fmla="*/ 721519 w 2278857"/>
                <a:gd name="connsiteY38" fmla="*/ 442913 h 540544"/>
                <a:gd name="connsiteX39" fmla="*/ 883444 w 2278857"/>
                <a:gd name="connsiteY39" fmla="*/ 383381 h 540544"/>
                <a:gd name="connsiteX40" fmla="*/ 1112044 w 2278857"/>
                <a:gd name="connsiteY40" fmla="*/ 342900 h 540544"/>
                <a:gd name="connsiteX41" fmla="*/ 1357313 w 2278857"/>
                <a:gd name="connsiteY41" fmla="*/ 297656 h 540544"/>
                <a:gd name="connsiteX42" fmla="*/ 1531144 w 2278857"/>
                <a:gd name="connsiteY42" fmla="*/ 264319 h 540544"/>
                <a:gd name="connsiteX43" fmla="*/ 1707357 w 2278857"/>
                <a:gd name="connsiteY43" fmla="*/ 245269 h 540544"/>
                <a:gd name="connsiteX44" fmla="*/ 1807369 w 2278857"/>
                <a:gd name="connsiteY44" fmla="*/ 245269 h 540544"/>
                <a:gd name="connsiteX45" fmla="*/ 1924050 w 2278857"/>
                <a:gd name="connsiteY45" fmla="*/ 250031 h 540544"/>
                <a:gd name="connsiteX46" fmla="*/ 2012157 w 2278857"/>
                <a:gd name="connsiteY46" fmla="*/ 254794 h 540544"/>
                <a:gd name="connsiteX47" fmla="*/ 2100263 w 2278857"/>
                <a:gd name="connsiteY47" fmla="*/ 261938 h 540544"/>
                <a:gd name="connsiteX48" fmla="*/ 2185988 w 2278857"/>
                <a:gd name="connsiteY48" fmla="*/ 266700 h 540544"/>
                <a:gd name="connsiteX49" fmla="*/ 2219325 w 2278857"/>
                <a:gd name="connsiteY49" fmla="*/ 264319 h 540544"/>
                <a:gd name="connsiteX50" fmla="*/ 2245519 w 2278857"/>
                <a:gd name="connsiteY50" fmla="*/ 257175 h 540544"/>
                <a:gd name="connsiteX51" fmla="*/ 2266950 w 2278857"/>
                <a:gd name="connsiteY51" fmla="*/ 247650 h 540544"/>
                <a:gd name="connsiteX52" fmla="*/ 2271713 w 2278857"/>
                <a:gd name="connsiteY52" fmla="*/ 242888 h 540544"/>
                <a:gd name="connsiteX53" fmla="*/ 2278857 w 2278857"/>
                <a:gd name="connsiteY53" fmla="*/ 228600 h 540544"/>
                <a:gd name="connsiteX54" fmla="*/ 2278857 w 2278857"/>
                <a:gd name="connsiteY54" fmla="*/ 219075 h 540544"/>
                <a:gd name="connsiteX55" fmla="*/ 2276475 w 2278857"/>
                <a:gd name="connsiteY55" fmla="*/ 202406 h 540544"/>
                <a:gd name="connsiteX56" fmla="*/ 2269332 w 2278857"/>
                <a:gd name="connsiteY56" fmla="*/ 180975 h 540544"/>
                <a:gd name="connsiteX57" fmla="*/ 2262188 w 2278857"/>
                <a:gd name="connsiteY57" fmla="*/ 161925 h 540544"/>
                <a:gd name="connsiteX58" fmla="*/ 2252663 w 2278857"/>
                <a:gd name="connsiteY58" fmla="*/ 145256 h 540544"/>
                <a:gd name="connsiteX59" fmla="*/ 2243138 w 2278857"/>
                <a:gd name="connsiteY59" fmla="*/ 133350 h 540544"/>
                <a:gd name="connsiteX60" fmla="*/ 2228850 w 2278857"/>
                <a:gd name="connsiteY60" fmla="*/ 119063 h 540544"/>
                <a:gd name="connsiteX61" fmla="*/ 2214563 w 2278857"/>
                <a:gd name="connsiteY61" fmla="*/ 107156 h 540544"/>
                <a:gd name="connsiteX62" fmla="*/ 2169319 w 2278857"/>
                <a:gd name="connsiteY62" fmla="*/ 76200 h 540544"/>
                <a:gd name="connsiteX63" fmla="*/ 2145507 w 2278857"/>
                <a:gd name="connsiteY63" fmla="*/ 64294 h 540544"/>
                <a:gd name="connsiteX64" fmla="*/ 2093119 w 2278857"/>
                <a:gd name="connsiteY64" fmla="*/ 40481 h 540544"/>
                <a:gd name="connsiteX65" fmla="*/ 2026444 w 2278857"/>
                <a:gd name="connsiteY65" fmla="*/ 19050 h 540544"/>
                <a:gd name="connsiteX66" fmla="*/ 1981200 w 2278857"/>
                <a:gd name="connsiteY66" fmla="*/ 7144 h 540544"/>
                <a:gd name="connsiteX67" fmla="*/ 1957388 w 2278857"/>
                <a:gd name="connsiteY67" fmla="*/ 0 h 540544"/>
                <a:gd name="connsiteX68" fmla="*/ 1938338 w 2278857"/>
                <a:gd name="connsiteY68" fmla="*/ 11906 h 540544"/>
                <a:gd name="connsiteX69" fmla="*/ 1907382 w 2278857"/>
                <a:gd name="connsiteY69" fmla="*/ 33338 h 540544"/>
                <a:gd name="connsiteX70" fmla="*/ 1862138 w 2278857"/>
                <a:gd name="connsiteY70" fmla="*/ 50006 h 540544"/>
                <a:gd name="connsiteX71" fmla="*/ 1778794 w 2278857"/>
                <a:gd name="connsiteY71" fmla="*/ 73819 h 540544"/>
                <a:gd name="connsiteX72" fmla="*/ 1509713 w 2278857"/>
                <a:gd name="connsiteY72" fmla="*/ 116681 h 540544"/>
                <a:gd name="connsiteX73" fmla="*/ 1371600 w 2278857"/>
                <a:gd name="connsiteY73" fmla="*/ 140494 h 540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278857" h="540544">
                  <a:moveTo>
                    <a:pt x="1371600" y="140494"/>
                  </a:moveTo>
                  <a:lnTo>
                    <a:pt x="1219200" y="166688"/>
                  </a:lnTo>
                  <a:lnTo>
                    <a:pt x="1035844" y="197644"/>
                  </a:lnTo>
                  <a:lnTo>
                    <a:pt x="921544" y="216694"/>
                  </a:lnTo>
                  <a:lnTo>
                    <a:pt x="859632" y="226219"/>
                  </a:lnTo>
                  <a:lnTo>
                    <a:pt x="681038" y="261938"/>
                  </a:lnTo>
                  <a:lnTo>
                    <a:pt x="578644" y="295275"/>
                  </a:lnTo>
                  <a:lnTo>
                    <a:pt x="540544" y="304800"/>
                  </a:lnTo>
                  <a:lnTo>
                    <a:pt x="500063" y="314325"/>
                  </a:lnTo>
                  <a:lnTo>
                    <a:pt x="442913" y="323850"/>
                  </a:lnTo>
                  <a:lnTo>
                    <a:pt x="385763" y="328613"/>
                  </a:lnTo>
                  <a:lnTo>
                    <a:pt x="316707" y="333375"/>
                  </a:lnTo>
                  <a:lnTo>
                    <a:pt x="261938" y="335756"/>
                  </a:lnTo>
                  <a:lnTo>
                    <a:pt x="216694" y="323850"/>
                  </a:lnTo>
                  <a:lnTo>
                    <a:pt x="176213" y="309563"/>
                  </a:lnTo>
                  <a:lnTo>
                    <a:pt x="145257" y="295275"/>
                  </a:lnTo>
                  <a:lnTo>
                    <a:pt x="114300" y="278606"/>
                  </a:lnTo>
                  <a:lnTo>
                    <a:pt x="69057" y="252413"/>
                  </a:lnTo>
                  <a:lnTo>
                    <a:pt x="42863" y="240506"/>
                  </a:lnTo>
                  <a:lnTo>
                    <a:pt x="19050" y="233363"/>
                  </a:lnTo>
                  <a:lnTo>
                    <a:pt x="7144" y="233363"/>
                  </a:lnTo>
                  <a:lnTo>
                    <a:pt x="0" y="238125"/>
                  </a:lnTo>
                  <a:lnTo>
                    <a:pt x="0" y="252413"/>
                  </a:lnTo>
                  <a:lnTo>
                    <a:pt x="7144" y="278606"/>
                  </a:lnTo>
                  <a:lnTo>
                    <a:pt x="19050" y="300038"/>
                  </a:lnTo>
                  <a:lnTo>
                    <a:pt x="64294" y="347663"/>
                  </a:lnTo>
                  <a:lnTo>
                    <a:pt x="119063" y="402431"/>
                  </a:lnTo>
                  <a:lnTo>
                    <a:pt x="150019" y="428625"/>
                  </a:lnTo>
                  <a:lnTo>
                    <a:pt x="171450" y="445294"/>
                  </a:lnTo>
                  <a:lnTo>
                    <a:pt x="202407" y="469106"/>
                  </a:lnTo>
                  <a:lnTo>
                    <a:pt x="250032" y="497681"/>
                  </a:lnTo>
                  <a:lnTo>
                    <a:pt x="295275" y="516731"/>
                  </a:lnTo>
                  <a:lnTo>
                    <a:pt x="338138" y="531019"/>
                  </a:lnTo>
                  <a:lnTo>
                    <a:pt x="369094" y="535781"/>
                  </a:lnTo>
                  <a:lnTo>
                    <a:pt x="421482" y="540544"/>
                  </a:lnTo>
                  <a:lnTo>
                    <a:pt x="445294" y="533400"/>
                  </a:lnTo>
                  <a:lnTo>
                    <a:pt x="535782" y="500063"/>
                  </a:lnTo>
                  <a:lnTo>
                    <a:pt x="640557" y="466725"/>
                  </a:lnTo>
                  <a:lnTo>
                    <a:pt x="721519" y="442913"/>
                  </a:lnTo>
                  <a:lnTo>
                    <a:pt x="883444" y="383381"/>
                  </a:lnTo>
                  <a:lnTo>
                    <a:pt x="1112044" y="342900"/>
                  </a:lnTo>
                  <a:lnTo>
                    <a:pt x="1357313" y="297656"/>
                  </a:lnTo>
                  <a:lnTo>
                    <a:pt x="1531144" y="264319"/>
                  </a:lnTo>
                  <a:lnTo>
                    <a:pt x="1707357" y="245269"/>
                  </a:lnTo>
                  <a:lnTo>
                    <a:pt x="1807369" y="245269"/>
                  </a:lnTo>
                  <a:lnTo>
                    <a:pt x="1924050" y="250031"/>
                  </a:lnTo>
                  <a:lnTo>
                    <a:pt x="2012157" y="254794"/>
                  </a:lnTo>
                  <a:lnTo>
                    <a:pt x="2100263" y="261938"/>
                  </a:lnTo>
                  <a:lnTo>
                    <a:pt x="2185988" y="266700"/>
                  </a:lnTo>
                  <a:lnTo>
                    <a:pt x="2219325" y="264319"/>
                  </a:lnTo>
                  <a:lnTo>
                    <a:pt x="2245519" y="257175"/>
                  </a:lnTo>
                  <a:lnTo>
                    <a:pt x="2266950" y="247650"/>
                  </a:lnTo>
                  <a:lnTo>
                    <a:pt x="2271713" y="242888"/>
                  </a:lnTo>
                  <a:lnTo>
                    <a:pt x="2278857" y="228600"/>
                  </a:lnTo>
                  <a:lnTo>
                    <a:pt x="2278857" y="219075"/>
                  </a:lnTo>
                  <a:lnTo>
                    <a:pt x="2276475" y="202406"/>
                  </a:lnTo>
                  <a:lnTo>
                    <a:pt x="2269332" y="180975"/>
                  </a:lnTo>
                  <a:lnTo>
                    <a:pt x="2262188" y="161925"/>
                  </a:lnTo>
                  <a:lnTo>
                    <a:pt x="2252663" y="145256"/>
                  </a:lnTo>
                  <a:lnTo>
                    <a:pt x="2243138" y="133350"/>
                  </a:lnTo>
                  <a:lnTo>
                    <a:pt x="2228850" y="119063"/>
                  </a:lnTo>
                  <a:lnTo>
                    <a:pt x="2214563" y="107156"/>
                  </a:lnTo>
                  <a:lnTo>
                    <a:pt x="2169319" y="76200"/>
                  </a:lnTo>
                  <a:lnTo>
                    <a:pt x="2145507" y="64294"/>
                  </a:lnTo>
                  <a:lnTo>
                    <a:pt x="2093119" y="40481"/>
                  </a:lnTo>
                  <a:lnTo>
                    <a:pt x="2026444" y="19050"/>
                  </a:lnTo>
                  <a:lnTo>
                    <a:pt x="1981200" y="7144"/>
                  </a:lnTo>
                  <a:lnTo>
                    <a:pt x="1957388" y="0"/>
                  </a:lnTo>
                  <a:lnTo>
                    <a:pt x="1938338" y="11906"/>
                  </a:lnTo>
                  <a:lnTo>
                    <a:pt x="1907382" y="33338"/>
                  </a:lnTo>
                  <a:lnTo>
                    <a:pt x="1862138" y="50006"/>
                  </a:lnTo>
                  <a:lnTo>
                    <a:pt x="1778794" y="73819"/>
                  </a:lnTo>
                  <a:lnTo>
                    <a:pt x="1509713" y="116681"/>
                  </a:lnTo>
                  <a:lnTo>
                    <a:pt x="1371600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F85CCB0C-686F-4892-ABCD-30A1A552D9ED}"/>
                </a:ext>
              </a:extLst>
            </p:cNvPr>
            <p:cNvSpPr/>
            <p:nvPr/>
          </p:nvSpPr>
          <p:spPr>
            <a:xfrm>
              <a:off x="3148013" y="1779588"/>
              <a:ext cx="527050" cy="1049337"/>
            </a:xfrm>
            <a:custGeom>
              <a:avLst/>
              <a:gdLst>
                <a:gd name="connsiteX0" fmla="*/ 516731 w 526256"/>
                <a:gd name="connsiteY0" fmla="*/ 726281 h 1050131"/>
                <a:gd name="connsiteX1" fmla="*/ 507206 w 526256"/>
                <a:gd name="connsiteY1" fmla="*/ 640556 h 1050131"/>
                <a:gd name="connsiteX2" fmla="*/ 502443 w 526256"/>
                <a:gd name="connsiteY2" fmla="*/ 583406 h 1050131"/>
                <a:gd name="connsiteX3" fmla="*/ 473868 w 526256"/>
                <a:gd name="connsiteY3" fmla="*/ 404812 h 1050131"/>
                <a:gd name="connsiteX4" fmla="*/ 464343 w 526256"/>
                <a:gd name="connsiteY4" fmla="*/ 326231 h 1050131"/>
                <a:gd name="connsiteX5" fmla="*/ 457200 w 526256"/>
                <a:gd name="connsiteY5" fmla="*/ 230981 h 1050131"/>
                <a:gd name="connsiteX6" fmla="*/ 461962 w 526256"/>
                <a:gd name="connsiteY6" fmla="*/ 214312 h 1050131"/>
                <a:gd name="connsiteX7" fmla="*/ 469106 w 526256"/>
                <a:gd name="connsiteY7" fmla="*/ 197644 h 1050131"/>
                <a:gd name="connsiteX8" fmla="*/ 478631 w 526256"/>
                <a:gd name="connsiteY8" fmla="*/ 176212 h 1050131"/>
                <a:gd name="connsiteX9" fmla="*/ 485775 w 526256"/>
                <a:gd name="connsiteY9" fmla="*/ 157162 h 1050131"/>
                <a:gd name="connsiteX10" fmla="*/ 485775 w 526256"/>
                <a:gd name="connsiteY10" fmla="*/ 135731 h 1050131"/>
                <a:gd name="connsiteX11" fmla="*/ 485775 w 526256"/>
                <a:gd name="connsiteY11" fmla="*/ 119062 h 1050131"/>
                <a:gd name="connsiteX12" fmla="*/ 481012 w 526256"/>
                <a:gd name="connsiteY12" fmla="*/ 109537 h 1050131"/>
                <a:gd name="connsiteX13" fmla="*/ 471487 w 526256"/>
                <a:gd name="connsiteY13" fmla="*/ 92869 h 1050131"/>
                <a:gd name="connsiteX14" fmla="*/ 454818 w 526256"/>
                <a:gd name="connsiteY14" fmla="*/ 76200 h 1050131"/>
                <a:gd name="connsiteX15" fmla="*/ 445293 w 526256"/>
                <a:gd name="connsiteY15" fmla="*/ 71437 h 1050131"/>
                <a:gd name="connsiteX16" fmla="*/ 426243 w 526256"/>
                <a:gd name="connsiteY16" fmla="*/ 61912 h 1050131"/>
                <a:gd name="connsiteX17" fmla="*/ 361950 w 526256"/>
                <a:gd name="connsiteY17" fmla="*/ 47625 h 1050131"/>
                <a:gd name="connsiteX18" fmla="*/ 283368 w 526256"/>
                <a:gd name="connsiteY18" fmla="*/ 28575 h 1050131"/>
                <a:gd name="connsiteX19" fmla="*/ 219075 w 526256"/>
                <a:gd name="connsiteY19" fmla="*/ 14287 h 1050131"/>
                <a:gd name="connsiteX20" fmla="*/ 171450 w 526256"/>
                <a:gd name="connsiteY20" fmla="*/ 7144 h 1050131"/>
                <a:gd name="connsiteX21" fmla="*/ 114300 w 526256"/>
                <a:gd name="connsiteY21" fmla="*/ 0 h 1050131"/>
                <a:gd name="connsiteX22" fmla="*/ 71437 w 526256"/>
                <a:gd name="connsiteY22" fmla="*/ 0 h 1050131"/>
                <a:gd name="connsiteX23" fmla="*/ 42862 w 526256"/>
                <a:gd name="connsiteY23" fmla="*/ 2381 h 1050131"/>
                <a:gd name="connsiteX24" fmla="*/ 9525 w 526256"/>
                <a:gd name="connsiteY24" fmla="*/ 16669 h 1050131"/>
                <a:gd name="connsiteX25" fmla="*/ 0 w 526256"/>
                <a:gd name="connsiteY25" fmla="*/ 26194 h 1050131"/>
                <a:gd name="connsiteX26" fmla="*/ 0 w 526256"/>
                <a:gd name="connsiteY26" fmla="*/ 38100 h 1050131"/>
                <a:gd name="connsiteX27" fmla="*/ 11906 w 526256"/>
                <a:gd name="connsiteY27" fmla="*/ 52387 h 1050131"/>
                <a:gd name="connsiteX28" fmla="*/ 38100 w 526256"/>
                <a:gd name="connsiteY28" fmla="*/ 66675 h 1050131"/>
                <a:gd name="connsiteX29" fmla="*/ 88106 w 526256"/>
                <a:gd name="connsiteY29" fmla="*/ 92869 h 1050131"/>
                <a:gd name="connsiteX30" fmla="*/ 119062 w 526256"/>
                <a:gd name="connsiteY30" fmla="*/ 114300 h 1050131"/>
                <a:gd name="connsiteX31" fmla="*/ 150018 w 526256"/>
                <a:gd name="connsiteY31" fmla="*/ 138112 h 1050131"/>
                <a:gd name="connsiteX32" fmla="*/ 176212 w 526256"/>
                <a:gd name="connsiteY32" fmla="*/ 164306 h 1050131"/>
                <a:gd name="connsiteX33" fmla="*/ 200025 w 526256"/>
                <a:gd name="connsiteY33" fmla="*/ 195262 h 1050131"/>
                <a:gd name="connsiteX34" fmla="*/ 216693 w 526256"/>
                <a:gd name="connsiteY34" fmla="*/ 228600 h 1050131"/>
                <a:gd name="connsiteX35" fmla="*/ 228600 w 526256"/>
                <a:gd name="connsiteY35" fmla="*/ 266700 h 1050131"/>
                <a:gd name="connsiteX36" fmla="*/ 238125 w 526256"/>
                <a:gd name="connsiteY36" fmla="*/ 307181 h 1050131"/>
                <a:gd name="connsiteX37" fmla="*/ 247650 w 526256"/>
                <a:gd name="connsiteY37" fmla="*/ 357187 h 1050131"/>
                <a:gd name="connsiteX38" fmla="*/ 252412 w 526256"/>
                <a:gd name="connsiteY38" fmla="*/ 402431 h 1050131"/>
                <a:gd name="connsiteX39" fmla="*/ 259556 w 526256"/>
                <a:gd name="connsiteY39" fmla="*/ 511969 h 1050131"/>
                <a:gd name="connsiteX40" fmla="*/ 297656 w 526256"/>
                <a:gd name="connsiteY40" fmla="*/ 647700 h 1050131"/>
                <a:gd name="connsiteX41" fmla="*/ 316706 w 526256"/>
                <a:gd name="connsiteY41" fmla="*/ 778669 h 1050131"/>
                <a:gd name="connsiteX42" fmla="*/ 335756 w 526256"/>
                <a:gd name="connsiteY42" fmla="*/ 892969 h 1050131"/>
                <a:gd name="connsiteX43" fmla="*/ 359568 w 526256"/>
                <a:gd name="connsiteY43" fmla="*/ 983456 h 1050131"/>
                <a:gd name="connsiteX44" fmla="*/ 373856 w 526256"/>
                <a:gd name="connsiteY44" fmla="*/ 1012031 h 1050131"/>
                <a:gd name="connsiteX45" fmla="*/ 388143 w 526256"/>
                <a:gd name="connsiteY45" fmla="*/ 1031081 h 1050131"/>
                <a:gd name="connsiteX46" fmla="*/ 407193 w 526256"/>
                <a:gd name="connsiteY46" fmla="*/ 1045369 h 1050131"/>
                <a:gd name="connsiteX47" fmla="*/ 423862 w 526256"/>
                <a:gd name="connsiteY47" fmla="*/ 1050131 h 1050131"/>
                <a:gd name="connsiteX48" fmla="*/ 447675 w 526256"/>
                <a:gd name="connsiteY48" fmla="*/ 1050131 h 1050131"/>
                <a:gd name="connsiteX49" fmla="*/ 481012 w 526256"/>
                <a:gd name="connsiteY49" fmla="*/ 1042987 h 1050131"/>
                <a:gd name="connsiteX50" fmla="*/ 495300 w 526256"/>
                <a:gd name="connsiteY50" fmla="*/ 1033462 h 1050131"/>
                <a:gd name="connsiteX51" fmla="*/ 504825 w 526256"/>
                <a:gd name="connsiteY51" fmla="*/ 1016794 h 1050131"/>
                <a:gd name="connsiteX52" fmla="*/ 511968 w 526256"/>
                <a:gd name="connsiteY52" fmla="*/ 997744 h 1050131"/>
                <a:gd name="connsiteX53" fmla="*/ 523875 w 526256"/>
                <a:gd name="connsiteY53" fmla="*/ 959644 h 1050131"/>
                <a:gd name="connsiteX54" fmla="*/ 526256 w 526256"/>
                <a:gd name="connsiteY54" fmla="*/ 921544 h 1050131"/>
                <a:gd name="connsiteX55" fmla="*/ 526256 w 526256"/>
                <a:gd name="connsiteY55" fmla="*/ 871537 h 1050131"/>
                <a:gd name="connsiteX56" fmla="*/ 516731 w 526256"/>
                <a:gd name="connsiteY56" fmla="*/ 726281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526256" h="1050131">
                  <a:moveTo>
                    <a:pt x="516731" y="726281"/>
                  </a:moveTo>
                  <a:lnTo>
                    <a:pt x="507206" y="640556"/>
                  </a:lnTo>
                  <a:lnTo>
                    <a:pt x="502443" y="583406"/>
                  </a:lnTo>
                  <a:lnTo>
                    <a:pt x="473868" y="404812"/>
                  </a:lnTo>
                  <a:lnTo>
                    <a:pt x="464343" y="326231"/>
                  </a:lnTo>
                  <a:lnTo>
                    <a:pt x="457200" y="230981"/>
                  </a:lnTo>
                  <a:lnTo>
                    <a:pt x="461962" y="214312"/>
                  </a:lnTo>
                  <a:lnTo>
                    <a:pt x="469106" y="197644"/>
                  </a:lnTo>
                  <a:lnTo>
                    <a:pt x="478631" y="176212"/>
                  </a:lnTo>
                  <a:lnTo>
                    <a:pt x="485775" y="157162"/>
                  </a:lnTo>
                  <a:lnTo>
                    <a:pt x="485775" y="135731"/>
                  </a:lnTo>
                  <a:lnTo>
                    <a:pt x="485775" y="119062"/>
                  </a:lnTo>
                  <a:lnTo>
                    <a:pt x="481012" y="109537"/>
                  </a:lnTo>
                  <a:lnTo>
                    <a:pt x="471487" y="92869"/>
                  </a:lnTo>
                  <a:lnTo>
                    <a:pt x="454818" y="76200"/>
                  </a:lnTo>
                  <a:lnTo>
                    <a:pt x="445293" y="71437"/>
                  </a:lnTo>
                  <a:lnTo>
                    <a:pt x="426243" y="61912"/>
                  </a:lnTo>
                  <a:lnTo>
                    <a:pt x="361950" y="47625"/>
                  </a:lnTo>
                  <a:lnTo>
                    <a:pt x="283368" y="28575"/>
                  </a:lnTo>
                  <a:lnTo>
                    <a:pt x="219075" y="14287"/>
                  </a:lnTo>
                  <a:lnTo>
                    <a:pt x="171450" y="7144"/>
                  </a:lnTo>
                  <a:lnTo>
                    <a:pt x="114300" y="0"/>
                  </a:lnTo>
                  <a:lnTo>
                    <a:pt x="71437" y="0"/>
                  </a:lnTo>
                  <a:lnTo>
                    <a:pt x="42862" y="2381"/>
                  </a:lnTo>
                  <a:lnTo>
                    <a:pt x="9525" y="16669"/>
                  </a:lnTo>
                  <a:lnTo>
                    <a:pt x="0" y="26194"/>
                  </a:lnTo>
                  <a:lnTo>
                    <a:pt x="0" y="38100"/>
                  </a:lnTo>
                  <a:lnTo>
                    <a:pt x="11906" y="52387"/>
                  </a:lnTo>
                  <a:lnTo>
                    <a:pt x="38100" y="66675"/>
                  </a:lnTo>
                  <a:lnTo>
                    <a:pt x="88106" y="92869"/>
                  </a:lnTo>
                  <a:lnTo>
                    <a:pt x="119062" y="114300"/>
                  </a:lnTo>
                  <a:lnTo>
                    <a:pt x="150018" y="138112"/>
                  </a:lnTo>
                  <a:lnTo>
                    <a:pt x="176212" y="164306"/>
                  </a:lnTo>
                  <a:lnTo>
                    <a:pt x="200025" y="195262"/>
                  </a:lnTo>
                  <a:lnTo>
                    <a:pt x="216693" y="228600"/>
                  </a:lnTo>
                  <a:lnTo>
                    <a:pt x="228600" y="266700"/>
                  </a:lnTo>
                  <a:lnTo>
                    <a:pt x="238125" y="307181"/>
                  </a:lnTo>
                  <a:lnTo>
                    <a:pt x="247650" y="357187"/>
                  </a:lnTo>
                  <a:lnTo>
                    <a:pt x="252412" y="402431"/>
                  </a:lnTo>
                  <a:lnTo>
                    <a:pt x="259556" y="511969"/>
                  </a:lnTo>
                  <a:lnTo>
                    <a:pt x="297656" y="647700"/>
                  </a:lnTo>
                  <a:lnTo>
                    <a:pt x="316706" y="778669"/>
                  </a:lnTo>
                  <a:lnTo>
                    <a:pt x="335756" y="892969"/>
                  </a:lnTo>
                  <a:lnTo>
                    <a:pt x="359568" y="983456"/>
                  </a:lnTo>
                  <a:lnTo>
                    <a:pt x="373856" y="1012031"/>
                  </a:lnTo>
                  <a:lnTo>
                    <a:pt x="388143" y="1031081"/>
                  </a:lnTo>
                  <a:lnTo>
                    <a:pt x="407193" y="1045369"/>
                  </a:lnTo>
                  <a:lnTo>
                    <a:pt x="423862" y="1050131"/>
                  </a:lnTo>
                  <a:lnTo>
                    <a:pt x="447675" y="1050131"/>
                  </a:lnTo>
                  <a:lnTo>
                    <a:pt x="481012" y="1042987"/>
                  </a:lnTo>
                  <a:lnTo>
                    <a:pt x="495300" y="1033462"/>
                  </a:lnTo>
                  <a:lnTo>
                    <a:pt x="504825" y="1016794"/>
                  </a:lnTo>
                  <a:lnTo>
                    <a:pt x="511968" y="997744"/>
                  </a:lnTo>
                  <a:lnTo>
                    <a:pt x="523875" y="959644"/>
                  </a:lnTo>
                  <a:lnTo>
                    <a:pt x="526256" y="921544"/>
                  </a:lnTo>
                  <a:lnTo>
                    <a:pt x="526256" y="871537"/>
                  </a:lnTo>
                  <a:cubicBezTo>
                    <a:pt x="525462" y="831850"/>
                    <a:pt x="524669" y="792162"/>
                    <a:pt x="516731" y="726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2D029C3A-5020-427C-90C7-F6E310F4D44D}"/>
                </a:ext>
              </a:extLst>
            </p:cNvPr>
            <p:cNvSpPr/>
            <p:nvPr/>
          </p:nvSpPr>
          <p:spPr>
            <a:xfrm>
              <a:off x="4110038" y="1598613"/>
              <a:ext cx="504825" cy="1139825"/>
            </a:xfrm>
            <a:custGeom>
              <a:avLst/>
              <a:gdLst>
                <a:gd name="connsiteX0" fmla="*/ 107156 w 504825"/>
                <a:gd name="connsiteY0" fmla="*/ 833437 h 1140619"/>
                <a:gd name="connsiteX1" fmla="*/ 130968 w 504825"/>
                <a:gd name="connsiteY1" fmla="*/ 726281 h 1140619"/>
                <a:gd name="connsiteX2" fmla="*/ 142875 w 504825"/>
                <a:gd name="connsiteY2" fmla="*/ 661987 h 1140619"/>
                <a:gd name="connsiteX3" fmla="*/ 176212 w 504825"/>
                <a:gd name="connsiteY3" fmla="*/ 454819 h 1140619"/>
                <a:gd name="connsiteX4" fmla="*/ 180975 w 504825"/>
                <a:gd name="connsiteY4" fmla="*/ 414337 h 1140619"/>
                <a:gd name="connsiteX5" fmla="*/ 183356 w 504825"/>
                <a:gd name="connsiteY5" fmla="*/ 381000 h 1140619"/>
                <a:gd name="connsiteX6" fmla="*/ 185737 w 504825"/>
                <a:gd name="connsiteY6" fmla="*/ 350044 h 1140619"/>
                <a:gd name="connsiteX7" fmla="*/ 188118 w 504825"/>
                <a:gd name="connsiteY7" fmla="*/ 283369 h 1140619"/>
                <a:gd name="connsiteX8" fmla="*/ 188118 w 504825"/>
                <a:gd name="connsiteY8" fmla="*/ 259556 h 1140619"/>
                <a:gd name="connsiteX9" fmla="*/ 185737 w 504825"/>
                <a:gd name="connsiteY9" fmla="*/ 242887 h 1140619"/>
                <a:gd name="connsiteX10" fmla="*/ 180975 w 504825"/>
                <a:gd name="connsiteY10" fmla="*/ 214312 h 1140619"/>
                <a:gd name="connsiteX11" fmla="*/ 176212 w 504825"/>
                <a:gd name="connsiteY11" fmla="*/ 202406 h 1140619"/>
                <a:gd name="connsiteX12" fmla="*/ 171450 w 504825"/>
                <a:gd name="connsiteY12" fmla="*/ 192881 h 1140619"/>
                <a:gd name="connsiteX13" fmla="*/ 164306 w 504825"/>
                <a:gd name="connsiteY13" fmla="*/ 178594 h 1140619"/>
                <a:gd name="connsiteX14" fmla="*/ 157162 w 504825"/>
                <a:gd name="connsiteY14" fmla="*/ 166687 h 1140619"/>
                <a:gd name="connsiteX15" fmla="*/ 142875 w 504825"/>
                <a:gd name="connsiteY15" fmla="*/ 152400 h 1140619"/>
                <a:gd name="connsiteX16" fmla="*/ 121443 w 504825"/>
                <a:gd name="connsiteY16" fmla="*/ 130969 h 1140619"/>
                <a:gd name="connsiteX17" fmla="*/ 92868 w 504825"/>
                <a:gd name="connsiteY17" fmla="*/ 109537 h 1140619"/>
                <a:gd name="connsiteX18" fmla="*/ 61912 w 504825"/>
                <a:gd name="connsiteY18" fmla="*/ 88106 h 1140619"/>
                <a:gd name="connsiteX19" fmla="*/ 21431 w 504825"/>
                <a:gd name="connsiteY19" fmla="*/ 61912 h 1140619"/>
                <a:gd name="connsiteX20" fmla="*/ 7143 w 504825"/>
                <a:gd name="connsiteY20" fmla="*/ 47625 h 1140619"/>
                <a:gd name="connsiteX21" fmla="*/ 0 w 504825"/>
                <a:gd name="connsiteY21" fmla="*/ 35719 h 1140619"/>
                <a:gd name="connsiteX22" fmla="*/ 0 w 504825"/>
                <a:gd name="connsiteY22" fmla="*/ 23812 h 1140619"/>
                <a:gd name="connsiteX23" fmla="*/ 4762 w 504825"/>
                <a:gd name="connsiteY23" fmla="*/ 16669 h 1140619"/>
                <a:gd name="connsiteX24" fmla="*/ 14287 w 504825"/>
                <a:gd name="connsiteY24" fmla="*/ 9525 h 1140619"/>
                <a:gd name="connsiteX25" fmla="*/ 35718 w 504825"/>
                <a:gd name="connsiteY25" fmla="*/ 2381 h 1140619"/>
                <a:gd name="connsiteX26" fmla="*/ 59531 w 504825"/>
                <a:gd name="connsiteY26" fmla="*/ 0 h 1140619"/>
                <a:gd name="connsiteX27" fmla="*/ 133350 w 504825"/>
                <a:gd name="connsiteY27" fmla="*/ 7144 h 1140619"/>
                <a:gd name="connsiteX28" fmla="*/ 202406 w 504825"/>
                <a:gd name="connsiteY28" fmla="*/ 21431 h 1140619"/>
                <a:gd name="connsiteX29" fmla="*/ 259556 w 504825"/>
                <a:gd name="connsiteY29" fmla="*/ 42862 h 1140619"/>
                <a:gd name="connsiteX30" fmla="*/ 309562 w 504825"/>
                <a:gd name="connsiteY30" fmla="*/ 66675 h 1140619"/>
                <a:gd name="connsiteX31" fmla="*/ 352425 w 504825"/>
                <a:gd name="connsiteY31" fmla="*/ 90487 h 1140619"/>
                <a:gd name="connsiteX32" fmla="*/ 388143 w 504825"/>
                <a:gd name="connsiteY32" fmla="*/ 116681 h 1140619"/>
                <a:gd name="connsiteX33" fmla="*/ 438150 w 504825"/>
                <a:gd name="connsiteY33" fmla="*/ 157162 h 1140619"/>
                <a:gd name="connsiteX34" fmla="*/ 483393 w 504825"/>
                <a:gd name="connsiteY34" fmla="*/ 204787 h 1140619"/>
                <a:gd name="connsiteX35" fmla="*/ 495300 w 504825"/>
                <a:gd name="connsiteY35" fmla="*/ 219075 h 1140619"/>
                <a:gd name="connsiteX36" fmla="*/ 500062 w 504825"/>
                <a:gd name="connsiteY36" fmla="*/ 226219 h 1140619"/>
                <a:gd name="connsiteX37" fmla="*/ 502443 w 504825"/>
                <a:gd name="connsiteY37" fmla="*/ 235744 h 1140619"/>
                <a:gd name="connsiteX38" fmla="*/ 504825 w 504825"/>
                <a:gd name="connsiteY38" fmla="*/ 247650 h 1140619"/>
                <a:gd name="connsiteX39" fmla="*/ 500062 w 504825"/>
                <a:gd name="connsiteY39" fmla="*/ 261937 h 1140619"/>
                <a:gd name="connsiteX40" fmla="*/ 488156 w 504825"/>
                <a:gd name="connsiteY40" fmla="*/ 276225 h 1140619"/>
                <a:gd name="connsiteX41" fmla="*/ 473868 w 504825"/>
                <a:gd name="connsiteY41" fmla="*/ 292894 h 1140619"/>
                <a:gd name="connsiteX42" fmla="*/ 459581 w 504825"/>
                <a:gd name="connsiteY42" fmla="*/ 319087 h 1140619"/>
                <a:gd name="connsiteX43" fmla="*/ 447675 w 504825"/>
                <a:gd name="connsiteY43" fmla="*/ 352425 h 1140619"/>
                <a:gd name="connsiteX44" fmla="*/ 440531 w 504825"/>
                <a:gd name="connsiteY44" fmla="*/ 392906 h 1140619"/>
                <a:gd name="connsiteX45" fmla="*/ 438150 w 504825"/>
                <a:gd name="connsiteY45" fmla="*/ 440531 h 1140619"/>
                <a:gd name="connsiteX46" fmla="*/ 435768 w 504825"/>
                <a:gd name="connsiteY46" fmla="*/ 483394 h 1140619"/>
                <a:gd name="connsiteX47" fmla="*/ 326231 w 504825"/>
                <a:gd name="connsiteY47" fmla="*/ 745331 h 1140619"/>
                <a:gd name="connsiteX48" fmla="*/ 226218 w 504825"/>
                <a:gd name="connsiteY48" fmla="*/ 988219 h 1140619"/>
                <a:gd name="connsiteX49" fmla="*/ 183356 w 504825"/>
                <a:gd name="connsiteY49" fmla="*/ 1085850 h 1140619"/>
                <a:gd name="connsiteX50" fmla="*/ 166687 w 504825"/>
                <a:gd name="connsiteY50" fmla="*/ 1109662 h 1140619"/>
                <a:gd name="connsiteX51" fmla="*/ 145256 w 504825"/>
                <a:gd name="connsiteY51" fmla="*/ 1128712 h 1140619"/>
                <a:gd name="connsiteX52" fmla="*/ 130968 w 504825"/>
                <a:gd name="connsiteY52" fmla="*/ 1138237 h 1140619"/>
                <a:gd name="connsiteX53" fmla="*/ 119062 w 504825"/>
                <a:gd name="connsiteY53" fmla="*/ 1140619 h 1140619"/>
                <a:gd name="connsiteX54" fmla="*/ 104775 w 504825"/>
                <a:gd name="connsiteY54" fmla="*/ 1140619 h 1140619"/>
                <a:gd name="connsiteX55" fmla="*/ 78581 w 504825"/>
                <a:gd name="connsiteY55" fmla="*/ 1133475 h 1140619"/>
                <a:gd name="connsiteX56" fmla="*/ 61912 w 504825"/>
                <a:gd name="connsiteY56" fmla="*/ 1119187 h 1140619"/>
                <a:gd name="connsiteX57" fmla="*/ 54768 w 504825"/>
                <a:gd name="connsiteY57" fmla="*/ 1104900 h 1140619"/>
                <a:gd name="connsiteX58" fmla="*/ 50006 w 504825"/>
                <a:gd name="connsiteY58" fmla="*/ 1092994 h 1140619"/>
                <a:gd name="connsiteX59" fmla="*/ 50006 w 504825"/>
                <a:gd name="connsiteY59" fmla="*/ 1071562 h 1140619"/>
                <a:gd name="connsiteX60" fmla="*/ 57150 w 504825"/>
                <a:gd name="connsiteY60" fmla="*/ 1035844 h 1140619"/>
                <a:gd name="connsiteX61" fmla="*/ 107156 w 504825"/>
                <a:gd name="connsiteY61" fmla="*/ 833437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504825" h="1140619">
                  <a:moveTo>
                    <a:pt x="107156" y="833437"/>
                  </a:moveTo>
                  <a:lnTo>
                    <a:pt x="130968" y="726281"/>
                  </a:lnTo>
                  <a:lnTo>
                    <a:pt x="142875" y="661987"/>
                  </a:lnTo>
                  <a:lnTo>
                    <a:pt x="176212" y="454819"/>
                  </a:lnTo>
                  <a:lnTo>
                    <a:pt x="180975" y="414337"/>
                  </a:lnTo>
                  <a:lnTo>
                    <a:pt x="183356" y="381000"/>
                  </a:lnTo>
                  <a:lnTo>
                    <a:pt x="185737" y="350044"/>
                  </a:lnTo>
                  <a:cubicBezTo>
                    <a:pt x="186531" y="327819"/>
                    <a:pt x="187324" y="305594"/>
                    <a:pt x="188118" y="283369"/>
                  </a:cubicBezTo>
                  <a:lnTo>
                    <a:pt x="188118" y="259556"/>
                  </a:lnTo>
                  <a:lnTo>
                    <a:pt x="185737" y="242887"/>
                  </a:lnTo>
                  <a:lnTo>
                    <a:pt x="180975" y="214312"/>
                  </a:lnTo>
                  <a:lnTo>
                    <a:pt x="176212" y="202406"/>
                  </a:lnTo>
                  <a:lnTo>
                    <a:pt x="171450" y="192881"/>
                  </a:lnTo>
                  <a:lnTo>
                    <a:pt x="164306" y="178594"/>
                  </a:lnTo>
                  <a:lnTo>
                    <a:pt x="157162" y="166687"/>
                  </a:lnTo>
                  <a:lnTo>
                    <a:pt x="142875" y="152400"/>
                  </a:lnTo>
                  <a:lnTo>
                    <a:pt x="121443" y="130969"/>
                  </a:lnTo>
                  <a:lnTo>
                    <a:pt x="92868" y="109537"/>
                  </a:lnTo>
                  <a:lnTo>
                    <a:pt x="61912" y="88106"/>
                  </a:lnTo>
                  <a:lnTo>
                    <a:pt x="21431" y="61912"/>
                  </a:lnTo>
                  <a:lnTo>
                    <a:pt x="7143" y="47625"/>
                  </a:lnTo>
                  <a:lnTo>
                    <a:pt x="0" y="35719"/>
                  </a:lnTo>
                  <a:lnTo>
                    <a:pt x="0" y="23812"/>
                  </a:lnTo>
                  <a:lnTo>
                    <a:pt x="4762" y="16669"/>
                  </a:lnTo>
                  <a:lnTo>
                    <a:pt x="14287" y="9525"/>
                  </a:lnTo>
                  <a:lnTo>
                    <a:pt x="35718" y="2381"/>
                  </a:lnTo>
                  <a:lnTo>
                    <a:pt x="59531" y="0"/>
                  </a:lnTo>
                  <a:lnTo>
                    <a:pt x="133350" y="7144"/>
                  </a:lnTo>
                  <a:lnTo>
                    <a:pt x="202406" y="21431"/>
                  </a:lnTo>
                  <a:lnTo>
                    <a:pt x="259556" y="42862"/>
                  </a:lnTo>
                  <a:lnTo>
                    <a:pt x="309562" y="66675"/>
                  </a:lnTo>
                  <a:lnTo>
                    <a:pt x="352425" y="90487"/>
                  </a:lnTo>
                  <a:lnTo>
                    <a:pt x="388143" y="116681"/>
                  </a:lnTo>
                  <a:lnTo>
                    <a:pt x="438150" y="157162"/>
                  </a:lnTo>
                  <a:lnTo>
                    <a:pt x="483393" y="204787"/>
                  </a:lnTo>
                  <a:lnTo>
                    <a:pt x="495300" y="219075"/>
                  </a:lnTo>
                  <a:lnTo>
                    <a:pt x="500062" y="226219"/>
                  </a:lnTo>
                  <a:lnTo>
                    <a:pt x="502443" y="235744"/>
                  </a:lnTo>
                  <a:lnTo>
                    <a:pt x="504825" y="247650"/>
                  </a:lnTo>
                  <a:lnTo>
                    <a:pt x="500062" y="261937"/>
                  </a:lnTo>
                  <a:lnTo>
                    <a:pt x="488156" y="276225"/>
                  </a:lnTo>
                  <a:lnTo>
                    <a:pt x="473868" y="292894"/>
                  </a:lnTo>
                  <a:lnTo>
                    <a:pt x="459581" y="319087"/>
                  </a:lnTo>
                  <a:lnTo>
                    <a:pt x="447675" y="352425"/>
                  </a:lnTo>
                  <a:lnTo>
                    <a:pt x="440531" y="392906"/>
                  </a:lnTo>
                  <a:lnTo>
                    <a:pt x="438150" y="440531"/>
                  </a:lnTo>
                  <a:lnTo>
                    <a:pt x="435768" y="483394"/>
                  </a:lnTo>
                  <a:lnTo>
                    <a:pt x="326231" y="745331"/>
                  </a:lnTo>
                  <a:lnTo>
                    <a:pt x="226218" y="988219"/>
                  </a:lnTo>
                  <a:lnTo>
                    <a:pt x="183356" y="1085850"/>
                  </a:lnTo>
                  <a:lnTo>
                    <a:pt x="166687" y="1109662"/>
                  </a:lnTo>
                  <a:lnTo>
                    <a:pt x="145256" y="1128712"/>
                  </a:lnTo>
                  <a:lnTo>
                    <a:pt x="130968" y="1138237"/>
                  </a:lnTo>
                  <a:lnTo>
                    <a:pt x="119062" y="1140619"/>
                  </a:lnTo>
                  <a:lnTo>
                    <a:pt x="104775" y="1140619"/>
                  </a:lnTo>
                  <a:lnTo>
                    <a:pt x="78581" y="1133475"/>
                  </a:lnTo>
                  <a:lnTo>
                    <a:pt x="61912" y="1119187"/>
                  </a:lnTo>
                  <a:lnTo>
                    <a:pt x="54768" y="1104900"/>
                  </a:lnTo>
                  <a:lnTo>
                    <a:pt x="50006" y="1092994"/>
                  </a:lnTo>
                  <a:lnTo>
                    <a:pt x="50006" y="1071562"/>
                  </a:lnTo>
                  <a:lnTo>
                    <a:pt x="57150" y="1035844"/>
                  </a:lnTo>
                  <a:lnTo>
                    <a:pt x="107156" y="833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A80985EF-01A0-4A3B-8544-4A2A9E6A6059}"/>
                </a:ext>
              </a:extLst>
            </p:cNvPr>
            <p:cNvSpPr/>
            <p:nvPr/>
          </p:nvSpPr>
          <p:spPr>
            <a:xfrm>
              <a:off x="2903538" y="3001963"/>
              <a:ext cx="501650" cy="930275"/>
            </a:xfrm>
            <a:custGeom>
              <a:avLst/>
              <a:gdLst>
                <a:gd name="connsiteX0" fmla="*/ 383381 w 502444"/>
                <a:gd name="connsiteY0" fmla="*/ 271463 h 928688"/>
                <a:gd name="connsiteX1" fmla="*/ 423862 w 502444"/>
                <a:gd name="connsiteY1" fmla="*/ 476250 h 928688"/>
                <a:gd name="connsiteX2" fmla="*/ 464344 w 502444"/>
                <a:gd name="connsiteY2" fmla="*/ 676275 h 928688"/>
                <a:gd name="connsiteX3" fmla="*/ 502444 w 502444"/>
                <a:gd name="connsiteY3" fmla="*/ 783432 h 928688"/>
                <a:gd name="connsiteX4" fmla="*/ 502444 w 502444"/>
                <a:gd name="connsiteY4" fmla="*/ 819150 h 928688"/>
                <a:gd name="connsiteX5" fmla="*/ 497681 w 502444"/>
                <a:gd name="connsiteY5" fmla="*/ 854869 h 928688"/>
                <a:gd name="connsiteX6" fmla="*/ 490537 w 502444"/>
                <a:gd name="connsiteY6" fmla="*/ 890588 h 928688"/>
                <a:gd name="connsiteX7" fmla="*/ 481012 w 502444"/>
                <a:gd name="connsiteY7" fmla="*/ 909638 h 928688"/>
                <a:gd name="connsiteX8" fmla="*/ 464344 w 502444"/>
                <a:gd name="connsiteY8" fmla="*/ 926307 h 928688"/>
                <a:gd name="connsiteX9" fmla="*/ 447675 w 502444"/>
                <a:gd name="connsiteY9" fmla="*/ 928688 h 928688"/>
                <a:gd name="connsiteX10" fmla="*/ 438150 w 502444"/>
                <a:gd name="connsiteY10" fmla="*/ 928688 h 928688"/>
                <a:gd name="connsiteX11" fmla="*/ 414337 w 502444"/>
                <a:gd name="connsiteY11" fmla="*/ 919163 h 928688"/>
                <a:gd name="connsiteX12" fmla="*/ 400050 w 502444"/>
                <a:gd name="connsiteY12" fmla="*/ 907257 h 928688"/>
                <a:gd name="connsiteX13" fmla="*/ 383381 w 502444"/>
                <a:gd name="connsiteY13" fmla="*/ 890588 h 928688"/>
                <a:gd name="connsiteX14" fmla="*/ 369094 w 502444"/>
                <a:gd name="connsiteY14" fmla="*/ 876300 h 928688"/>
                <a:gd name="connsiteX15" fmla="*/ 352425 w 502444"/>
                <a:gd name="connsiteY15" fmla="*/ 854869 h 928688"/>
                <a:gd name="connsiteX16" fmla="*/ 326231 w 502444"/>
                <a:gd name="connsiteY16" fmla="*/ 816769 h 928688"/>
                <a:gd name="connsiteX17" fmla="*/ 314325 w 502444"/>
                <a:gd name="connsiteY17" fmla="*/ 792957 h 928688"/>
                <a:gd name="connsiteX18" fmla="*/ 297656 w 502444"/>
                <a:gd name="connsiteY18" fmla="*/ 759619 h 928688"/>
                <a:gd name="connsiteX19" fmla="*/ 285750 w 502444"/>
                <a:gd name="connsiteY19" fmla="*/ 726282 h 928688"/>
                <a:gd name="connsiteX20" fmla="*/ 273844 w 502444"/>
                <a:gd name="connsiteY20" fmla="*/ 685800 h 928688"/>
                <a:gd name="connsiteX21" fmla="*/ 264319 w 502444"/>
                <a:gd name="connsiteY21" fmla="*/ 638175 h 928688"/>
                <a:gd name="connsiteX22" fmla="*/ 257175 w 502444"/>
                <a:gd name="connsiteY22" fmla="*/ 588169 h 928688"/>
                <a:gd name="connsiteX23" fmla="*/ 250031 w 502444"/>
                <a:gd name="connsiteY23" fmla="*/ 531019 h 928688"/>
                <a:gd name="connsiteX24" fmla="*/ 238125 w 502444"/>
                <a:gd name="connsiteY24" fmla="*/ 476250 h 928688"/>
                <a:gd name="connsiteX25" fmla="*/ 226219 w 502444"/>
                <a:gd name="connsiteY25" fmla="*/ 423863 h 928688"/>
                <a:gd name="connsiteX26" fmla="*/ 209550 w 502444"/>
                <a:gd name="connsiteY26" fmla="*/ 373857 h 928688"/>
                <a:gd name="connsiteX27" fmla="*/ 197644 w 502444"/>
                <a:gd name="connsiteY27" fmla="*/ 333375 h 928688"/>
                <a:gd name="connsiteX28" fmla="*/ 173831 w 502444"/>
                <a:gd name="connsiteY28" fmla="*/ 278607 h 928688"/>
                <a:gd name="connsiteX29" fmla="*/ 152400 w 502444"/>
                <a:gd name="connsiteY29" fmla="*/ 228600 h 928688"/>
                <a:gd name="connsiteX30" fmla="*/ 123825 w 502444"/>
                <a:gd name="connsiteY30" fmla="*/ 176213 h 928688"/>
                <a:gd name="connsiteX31" fmla="*/ 97631 w 502444"/>
                <a:gd name="connsiteY31" fmla="*/ 142875 h 928688"/>
                <a:gd name="connsiteX32" fmla="*/ 78581 w 502444"/>
                <a:gd name="connsiteY32" fmla="*/ 119063 h 928688"/>
                <a:gd name="connsiteX33" fmla="*/ 57150 w 502444"/>
                <a:gd name="connsiteY33" fmla="*/ 92869 h 928688"/>
                <a:gd name="connsiteX34" fmla="*/ 33337 w 502444"/>
                <a:gd name="connsiteY34" fmla="*/ 69057 h 928688"/>
                <a:gd name="connsiteX35" fmla="*/ 14287 w 502444"/>
                <a:gd name="connsiteY35" fmla="*/ 47625 h 928688"/>
                <a:gd name="connsiteX36" fmla="*/ 4762 w 502444"/>
                <a:gd name="connsiteY36" fmla="*/ 30957 h 928688"/>
                <a:gd name="connsiteX37" fmla="*/ 0 w 502444"/>
                <a:gd name="connsiteY37" fmla="*/ 14288 h 928688"/>
                <a:gd name="connsiteX38" fmla="*/ 7144 w 502444"/>
                <a:gd name="connsiteY38" fmla="*/ 2382 h 928688"/>
                <a:gd name="connsiteX39" fmla="*/ 19050 w 502444"/>
                <a:gd name="connsiteY39" fmla="*/ 0 h 928688"/>
                <a:gd name="connsiteX40" fmla="*/ 61912 w 502444"/>
                <a:gd name="connsiteY40" fmla="*/ 2382 h 928688"/>
                <a:gd name="connsiteX41" fmla="*/ 128587 w 502444"/>
                <a:gd name="connsiteY41" fmla="*/ 4763 h 928688"/>
                <a:gd name="connsiteX42" fmla="*/ 195262 w 502444"/>
                <a:gd name="connsiteY42" fmla="*/ 19050 h 928688"/>
                <a:gd name="connsiteX43" fmla="*/ 273844 w 502444"/>
                <a:gd name="connsiteY43" fmla="*/ 40482 h 928688"/>
                <a:gd name="connsiteX44" fmla="*/ 350044 w 502444"/>
                <a:gd name="connsiteY44" fmla="*/ 69057 h 928688"/>
                <a:gd name="connsiteX45" fmla="*/ 364331 w 502444"/>
                <a:gd name="connsiteY45" fmla="*/ 180975 h 928688"/>
                <a:gd name="connsiteX46" fmla="*/ 383381 w 502444"/>
                <a:gd name="connsiteY46" fmla="*/ 2714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02444" h="928688">
                  <a:moveTo>
                    <a:pt x="383381" y="271463"/>
                  </a:moveTo>
                  <a:lnTo>
                    <a:pt x="423862" y="476250"/>
                  </a:lnTo>
                  <a:lnTo>
                    <a:pt x="464344" y="676275"/>
                  </a:lnTo>
                  <a:lnTo>
                    <a:pt x="502444" y="783432"/>
                  </a:lnTo>
                  <a:lnTo>
                    <a:pt x="502444" y="819150"/>
                  </a:lnTo>
                  <a:lnTo>
                    <a:pt x="497681" y="854869"/>
                  </a:lnTo>
                  <a:lnTo>
                    <a:pt x="490537" y="890588"/>
                  </a:lnTo>
                  <a:lnTo>
                    <a:pt x="481012" y="909638"/>
                  </a:lnTo>
                  <a:lnTo>
                    <a:pt x="464344" y="926307"/>
                  </a:lnTo>
                  <a:lnTo>
                    <a:pt x="447675" y="928688"/>
                  </a:lnTo>
                  <a:lnTo>
                    <a:pt x="438150" y="928688"/>
                  </a:lnTo>
                  <a:lnTo>
                    <a:pt x="414337" y="919163"/>
                  </a:lnTo>
                  <a:lnTo>
                    <a:pt x="400050" y="907257"/>
                  </a:lnTo>
                  <a:lnTo>
                    <a:pt x="383381" y="890588"/>
                  </a:lnTo>
                  <a:lnTo>
                    <a:pt x="369094" y="876300"/>
                  </a:lnTo>
                  <a:lnTo>
                    <a:pt x="352425" y="854869"/>
                  </a:lnTo>
                  <a:lnTo>
                    <a:pt x="326231" y="816769"/>
                  </a:lnTo>
                  <a:lnTo>
                    <a:pt x="314325" y="792957"/>
                  </a:lnTo>
                  <a:lnTo>
                    <a:pt x="297656" y="759619"/>
                  </a:lnTo>
                  <a:lnTo>
                    <a:pt x="285750" y="726282"/>
                  </a:lnTo>
                  <a:lnTo>
                    <a:pt x="273844" y="685800"/>
                  </a:lnTo>
                  <a:lnTo>
                    <a:pt x="264319" y="638175"/>
                  </a:lnTo>
                  <a:lnTo>
                    <a:pt x="257175" y="588169"/>
                  </a:lnTo>
                  <a:lnTo>
                    <a:pt x="250031" y="531019"/>
                  </a:lnTo>
                  <a:lnTo>
                    <a:pt x="238125" y="476250"/>
                  </a:lnTo>
                  <a:lnTo>
                    <a:pt x="226219" y="423863"/>
                  </a:lnTo>
                  <a:lnTo>
                    <a:pt x="209550" y="373857"/>
                  </a:lnTo>
                  <a:lnTo>
                    <a:pt x="197644" y="333375"/>
                  </a:lnTo>
                  <a:lnTo>
                    <a:pt x="173831" y="278607"/>
                  </a:lnTo>
                  <a:lnTo>
                    <a:pt x="152400" y="228600"/>
                  </a:lnTo>
                  <a:lnTo>
                    <a:pt x="123825" y="176213"/>
                  </a:lnTo>
                  <a:lnTo>
                    <a:pt x="97631" y="142875"/>
                  </a:lnTo>
                  <a:lnTo>
                    <a:pt x="78581" y="119063"/>
                  </a:lnTo>
                  <a:lnTo>
                    <a:pt x="57150" y="92869"/>
                  </a:lnTo>
                  <a:lnTo>
                    <a:pt x="33337" y="69057"/>
                  </a:lnTo>
                  <a:lnTo>
                    <a:pt x="14287" y="47625"/>
                  </a:lnTo>
                  <a:lnTo>
                    <a:pt x="4762" y="30957"/>
                  </a:lnTo>
                  <a:lnTo>
                    <a:pt x="0" y="14288"/>
                  </a:lnTo>
                  <a:lnTo>
                    <a:pt x="7144" y="2382"/>
                  </a:lnTo>
                  <a:lnTo>
                    <a:pt x="19050" y="0"/>
                  </a:lnTo>
                  <a:lnTo>
                    <a:pt x="61912" y="2382"/>
                  </a:lnTo>
                  <a:lnTo>
                    <a:pt x="128587" y="4763"/>
                  </a:lnTo>
                  <a:lnTo>
                    <a:pt x="195262" y="19050"/>
                  </a:lnTo>
                  <a:lnTo>
                    <a:pt x="273844" y="40482"/>
                  </a:lnTo>
                  <a:lnTo>
                    <a:pt x="350044" y="69057"/>
                  </a:lnTo>
                  <a:lnTo>
                    <a:pt x="364331" y="180975"/>
                  </a:lnTo>
                  <a:lnTo>
                    <a:pt x="383381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99B6AA3A-E6ED-4F24-A077-1CB76EB72DCA}"/>
                </a:ext>
              </a:extLst>
            </p:cNvPr>
            <p:cNvSpPr/>
            <p:nvPr/>
          </p:nvSpPr>
          <p:spPr>
            <a:xfrm>
              <a:off x="3195638" y="2849563"/>
              <a:ext cx="1752600" cy="806450"/>
            </a:xfrm>
            <a:custGeom>
              <a:avLst/>
              <a:gdLst>
                <a:gd name="connsiteX0" fmla="*/ 1197768 w 1752600"/>
                <a:gd name="connsiteY0" fmla="*/ 219075 h 804863"/>
                <a:gd name="connsiteX1" fmla="*/ 1078706 w 1752600"/>
                <a:gd name="connsiteY1" fmla="*/ 228600 h 804863"/>
                <a:gd name="connsiteX2" fmla="*/ 992981 w 1752600"/>
                <a:gd name="connsiteY2" fmla="*/ 235744 h 804863"/>
                <a:gd name="connsiteX3" fmla="*/ 895350 w 1752600"/>
                <a:gd name="connsiteY3" fmla="*/ 242888 h 804863"/>
                <a:gd name="connsiteX4" fmla="*/ 626268 w 1752600"/>
                <a:gd name="connsiteY4" fmla="*/ 261938 h 804863"/>
                <a:gd name="connsiteX5" fmla="*/ 454818 w 1752600"/>
                <a:gd name="connsiteY5" fmla="*/ 290513 h 804863"/>
                <a:gd name="connsiteX6" fmla="*/ 264318 w 1752600"/>
                <a:gd name="connsiteY6" fmla="*/ 323850 h 804863"/>
                <a:gd name="connsiteX7" fmla="*/ 23812 w 1752600"/>
                <a:gd name="connsiteY7" fmla="*/ 364332 h 804863"/>
                <a:gd name="connsiteX8" fmla="*/ 0 w 1752600"/>
                <a:gd name="connsiteY8" fmla="*/ 228600 h 804863"/>
                <a:gd name="connsiteX9" fmla="*/ 130968 w 1752600"/>
                <a:gd name="connsiteY9" fmla="*/ 209550 h 804863"/>
                <a:gd name="connsiteX10" fmla="*/ 333375 w 1752600"/>
                <a:gd name="connsiteY10" fmla="*/ 176213 h 804863"/>
                <a:gd name="connsiteX11" fmla="*/ 461962 w 1752600"/>
                <a:gd name="connsiteY11" fmla="*/ 157163 h 804863"/>
                <a:gd name="connsiteX12" fmla="*/ 654843 w 1752600"/>
                <a:gd name="connsiteY12" fmla="*/ 128588 h 804863"/>
                <a:gd name="connsiteX13" fmla="*/ 869156 w 1752600"/>
                <a:gd name="connsiteY13" fmla="*/ 102394 h 804863"/>
                <a:gd name="connsiteX14" fmla="*/ 1090612 w 1752600"/>
                <a:gd name="connsiteY14" fmla="*/ 80963 h 804863"/>
                <a:gd name="connsiteX15" fmla="*/ 1278731 w 1752600"/>
                <a:gd name="connsiteY15" fmla="*/ 66675 h 804863"/>
                <a:gd name="connsiteX16" fmla="*/ 1333500 w 1752600"/>
                <a:gd name="connsiteY16" fmla="*/ 54769 h 804863"/>
                <a:gd name="connsiteX17" fmla="*/ 1447800 w 1752600"/>
                <a:gd name="connsiteY17" fmla="*/ 19050 h 804863"/>
                <a:gd name="connsiteX18" fmla="*/ 1500187 w 1752600"/>
                <a:gd name="connsiteY18" fmla="*/ 0 h 804863"/>
                <a:gd name="connsiteX19" fmla="*/ 1507331 w 1752600"/>
                <a:gd name="connsiteY19" fmla="*/ 0 h 804863"/>
                <a:gd name="connsiteX20" fmla="*/ 1533525 w 1752600"/>
                <a:gd name="connsiteY20" fmla="*/ 9525 h 804863"/>
                <a:gd name="connsiteX21" fmla="*/ 1571625 w 1752600"/>
                <a:gd name="connsiteY21" fmla="*/ 28575 h 804863"/>
                <a:gd name="connsiteX22" fmla="*/ 1628775 w 1752600"/>
                <a:gd name="connsiteY22" fmla="*/ 61913 h 804863"/>
                <a:gd name="connsiteX23" fmla="*/ 1666875 w 1752600"/>
                <a:gd name="connsiteY23" fmla="*/ 90488 h 804863"/>
                <a:gd name="connsiteX24" fmla="*/ 1697831 w 1752600"/>
                <a:gd name="connsiteY24" fmla="*/ 119063 h 804863"/>
                <a:gd name="connsiteX25" fmla="*/ 1728787 w 1752600"/>
                <a:gd name="connsiteY25" fmla="*/ 150019 h 804863"/>
                <a:gd name="connsiteX26" fmla="*/ 1752600 w 1752600"/>
                <a:gd name="connsiteY26" fmla="*/ 178594 h 804863"/>
                <a:gd name="connsiteX27" fmla="*/ 1707356 w 1752600"/>
                <a:gd name="connsiteY27" fmla="*/ 352425 h 804863"/>
                <a:gd name="connsiteX28" fmla="*/ 1683543 w 1752600"/>
                <a:gd name="connsiteY28" fmla="*/ 407194 h 804863"/>
                <a:gd name="connsiteX29" fmla="*/ 1654968 w 1752600"/>
                <a:gd name="connsiteY29" fmla="*/ 473869 h 804863"/>
                <a:gd name="connsiteX30" fmla="*/ 1621631 w 1752600"/>
                <a:gd name="connsiteY30" fmla="*/ 569119 h 804863"/>
                <a:gd name="connsiteX31" fmla="*/ 1607343 w 1752600"/>
                <a:gd name="connsiteY31" fmla="*/ 616744 h 804863"/>
                <a:gd name="connsiteX32" fmla="*/ 1595437 w 1752600"/>
                <a:gd name="connsiteY32" fmla="*/ 661988 h 804863"/>
                <a:gd name="connsiteX33" fmla="*/ 1581150 w 1752600"/>
                <a:gd name="connsiteY33" fmla="*/ 707232 h 804863"/>
                <a:gd name="connsiteX34" fmla="*/ 1559718 w 1752600"/>
                <a:gd name="connsiteY34" fmla="*/ 750094 h 804863"/>
                <a:gd name="connsiteX35" fmla="*/ 1540668 w 1752600"/>
                <a:gd name="connsiteY35" fmla="*/ 771525 h 804863"/>
                <a:gd name="connsiteX36" fmla="*/ 1509712 w 1752600"/>
                <a:gd name="connsiteY36" fmla="*/ 795338 h 804863"/>
                <a:gd name="connsiteX37" fmla="*/ 1483518 w 1752600"/>
                <a:gd name="connsiteY37" fmla="*/ 802482 h 804863"/>
                <a:gd name="connsiteX38" fmla="*/ 1459706 w 1752600"/>
                <a:gd name="connsiteY38" fmla="*/ 804863 h 804863"/>
                <a:gd name="connsiteX39" fmla="*/ 1443037 w 1752600"/>
                <a:gd name="connsiteY39" fmla="*/ 804863 h 804863"/>
                <a:gd name="connsiteX40" fmla="*/ 1416843 w 1752600"/>
                <a:gd name="connsiteY40" fmla="*/ 795338 h 804863"/>
                <a:gd name="connsiteX41" fmla="*/ 1390650 w 1752600"/>
                <a:gd name="connsiteY41" fmla="*/ 776288 h 804863"/>
                <a:gd name="connsiteX42" fmla="*/ 1359693 w 1752600"/>
                <a:gd name="connsiteY42" fmla="*/ 747713 h 804863"/>
                <a:gd name="connsiteX43" fmla="*/ 1388268 w 1752600"/>
                <a:gd name="connsiteY43" fmla="*/ 626269 h 804863"/>
                <a:gd name="connsiteX44" fmla="*/ 1404937 w 1752600"/>
                <a:gd name="connsiteY44" fmla="*/ 514350 h 804863"/>
                <a:gd name="connsiteX45" fmla="*/ 1421606 w 1752600"/>
                <a:gd name="connsiteY45" fmla="*/ 385763 h 804863"/>
                <a:gd name="connsiteX46" fmla="*/ 1438275 w 1752600"/>
                <a:gd name="connsiteY46" fmla="*/ 269082 h 804863"/>
                <a:gd name="connsiteX47" fmla="*/ 1438275 w 1752600"/>
                <a:gd name="connsiteY47" fmla="*/ 252413 h 804863"/>
                <a:gd name="connsiteX48" fmla="*/ 1435893 w 1752600"/>
                <a:gd name="connsiteY48" fmla="*/ 235744 h 804863"/>
                <a:gd name="connsiteX49" fmla="*/ 1428750 w 1752600"/>
                <a:gd name="connsiteY49" fmla="*/ 226219 h 804863"/>
                <a:gd name="connsiteX50" fmla="*/ 1419225 w 1752600"/>
                <a:gd name="connsiteY50" fmla="*/ 216694 h 804863"/>
                <a:gd name="connsiteX51" fmla="*/ 1397793 w 1752600"/>
                <a:gd name="connsiteY51" fmla="*/ 204788 h 804863"/>
                <a:gd name="connsiteX52" fmla="*/ 1362075 w 1752600"/>
                <a:gd name="connsiteY52" fmla="*/ 200025 h 804863"/>
                <a:gd name="connsiteX53" fmla="*/ 1273968 w 1752600"/>
                <a:gd name="connsiteY53" fmla="*/ 211932 h 804863"/>
                <a:gd name="connsiteX54" fmla="*/ 1197768 w 1752600"/>
                <a:gd name="connsiteY54" fmla="*/ 219075 h 804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752600" h="804863">
                  <a:moveTo>
                    <a:pt x="1197768" y="219075"/>
                  </a:moveTo>
                  <a:lnTo>
                    <a:pt x="1078706" y="228600"/>
                  </a:lnTo>
                  <a:lnTo>
                    <a:pt x="992981" y="235744"/>
                  </a:lnTo>
                  <a:lnTo>
                    <a:pt x="895350" y="242888"/>
                  </a:lnTo>
                  <a:lnTo>
                    <a:pt x="626268" y="261938"/>
                  </a:lnTo>
                  <a:lnTo>
                    <a:pt x="454818" y="290513"/>
                  </a:lnTo>
                  <a:lnTo>
                    <a:pt x="264318" y="323850"/>
                  </a:lnTo>
                  <a:lnTo>
                    <a:pt x="23812" y="364332"/>
                  </a:lnTo>
                  <a:lnTo>
                    <a:pt x="0" y="228600"/>
                  </a:lnTo>
                  <a:lnTo>
                    <a:pt x="130968" y="209550"/>
                  </a:lnTo>
                  <a:lnTo>
                    <a:pt x="333375" y="176213"/>
                  </a:lnTo>
                  <a:lnTo>
                    <a:pt x="461962" y="157163"/>
                  </a:lnTo>
                  <a:lnTo>
                    <a:pt x="654843" y="128588"/>
                  </a:lnTo>
                  <a:lnTo>
                    <a:pt x="869156" y="102394"/>
                  </a:lnTo>
                  <a:lnTo>
                    <a:pt x="1090612" y="80963"/>
                  </a:lnTo>
                  <a:lnTo>
                    <a:pt x="1278731" y="66675"/>
                  </a:lnTo>
                  <a:lnTo>
                    <a:pt x="1333500" y="54769"/>
                  </a:lnTo>
                  <a:lnTo>
                    <a:pt x="1447800" y="19050"/>
                  </a:lnTo>
                  <a:lnTo>
                    <a:pt x="1500187" y="0"/>
                  </a:lnTo>
                  <a:lnTo>
                    <a:pt x="1507331" y="0"/>
                  </a:lnTo>
                  <a:lnTo>
                    <a:pt x="1533525" y="9525"/>
                  </a:lnTo>
                  <a:lnTo>
                    <a:pt x="1571625" y="28575"/>
                  </a:lnTo>
                  <a:lnTo>
                    <a:pt x="1628775" y="61913"/>
                  </a:lnTo>
                  <a:lnTo>
                    <a:pt x="1666875" y="90488"/>
                  </a:lnTo>
                  <a:lnTo>
                    <a:pt x="1697831" y="119063"/>
                  </a:lnTo>
                  <a:lnTo>
                    <a:pt x="1728787" y="150019"/>
                  </a:lnTo>
                  <a:lnTo>
                    <a:pt x="1752600" y="178594"/>
                  </a:lnTo>
                  <a:lnTo>
                    <a:pt x="1707356" y="352425"/>
                  </a:lnTo>
                  <a:lnTo>
                    <a:pt x="1683543" y="407194"/>
                  </a:lnTo>
                  <a:lnTo>
                    <a:pt x="1654968" y="473869"/>
                  </a:lnTo>
                  <a:lnTo>
                    <a:pt x="1621631" y="569119"/>
                  </a:lnTo>
                  <a:lnTo>
                    <a:pt x="1607343" y="616744"/>
                  </a:lnTo>
                  <a:lnTo>
                    <a:pt x="1595437" y="661988"/>
                  </a:lnTo>
                  <a:lnTo>
                    <a:pt x="1581150" y="707232"/>
                  </a:lnTo>
                  <a:lnTo>
                    <a:pt x="1559718" y="750094"/>
                  </a:lnTo>
                  <a:lnTo>
                    <a:pt x="1540668" y="771525"/>
                  </a:lnTo>
                  <a:lnTo>
                    <a:pt x="1509712" y="795338"/>
                  </a:lnTo>
                  <a:lnTo>
                    <a:pt x="1483518" y="802482"/>
                  </a:lnTo>
                  <a:lnTo>
                    <a:pt x="1459706" y="804863"/>
                  </a:lnTo>
                  <a:lnTo>
                    <a:pt x="1443037" y="804863"/>
                  </a:lnTo>
                  <a:lnTo>
                    <a:pt x="1416843" y="795338"/>
                  </a:lnTo>
                  <a:lnTo>
                    <a:pt x="1390650" y="776288"/>
                  </a:lnTo>
                  <a:lnTo>
                    <a:pt x="1359693" y="747713"/>
                  </a:lnTo>
                  <a:lnTo>
                    <a:pt x="1388268" y="626269"/>
                  </a:lnTo>
                  <a:lnTo>
                    <a:pt x="1404937" y="514350"/>
                  </a:lnTo>
                  <a:lnTo>
                    <a:pt x="1421606" y="385763"/>
                  </a:lnTo>
                  <a:lnTo>
                    <a:pt x="1438275" y="269082"/>
                  </a:lnTo>
                  <a:lnTo>
                    <a:pt x="1438275" y="252413"/>
                  </a:lnTo>
                  <a:lnTo>
                    <a:pt x="1435893" y="235744"/>
                  </a:lnTo>
                  <a:lnTo>
                    <a:pt x="1428750" y="226219"/>
                  </a:lnTo>
                  <a:lnTo>
                    <a:pt x="1419225" y="216694"/>
                  </a:lnTo>
                  <a:lnTo>
                    <a:pt x="1397793" y="204788"/>
                  </a:lnTo>
                  <a:lnTo>
                    <a:pt x="1362075" y="200025"/>
                  </a:lnTo>
                  <a:lnTo>
                    <a:pt x="1273968" y="211932"/>
                  </a:lnTo>
                  <a:lnTo>
                    <a:pt x="1197768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F20B8ABF-C94A-4E36-AC80-2A99895150E0}"/>
                </a:ext>
              </a:extLst>
            </p:cNvPr>
            <p:cNvSpPr/>
            <p:nvPr/>
          </p:nvSpPr>
          <p:spPr>
            <a:xfrm>
              <a:off x="3313113" y="3452813"/>
              <a:ext cx="1335087" cy="347662"/>
            </a:xfrm>
            <a:custGeom>
              <a:avLst/>
              <a:gdLst>
                <a:gd name="connsiteX0" fmla="*/ 461962 w 1335881"/>
                <a:gd name="connsiteY0" fmla="*/ 104775 h 347662"/>
                <a:gd name="connsiteX1" fmla="*/ 350044 w 1335881"/>
                <a:gd name="connsiteY1" fmla="*/ 130968 h 347662"/>
                <a:gd name="connsiteX2" fmla="*/ 216694 w 1335881"/>
                <a:gd name="connsiteY2" fmla="*/ 161925 h 347662"/>
                <a:gd name="connsiteX3" fmla="*/ 97631 w 1335881"/>
                <a:gd name="connsiteY3" fmla="*/ 188118 h 347662"/>
                <a:gd name="connsiteX4" fmla="*/ 0 w 1335881"/>
                <a:gd name="connsiteY4" fmla="*/ 214312 h 347662"/>
                <a:gd name="connsiteX5" fmla="*/ 45244 w 1335881"/>
                <a:gd name="connsiteY5" fmla="*/ 347662 h 347662"/>
                <a:gd name="connsiteX6" fmla="*/ 200025 w 1335881"/>
                <a:gd name="connsiteY6" fmla="*/ 302418 h 347662"/>
                <a:gd name="connsiteX7" fmla="*/ 321469 w 1335881"/>
                <a:gd name="connsiteY7" fmla="*/ 271462 h 347662"/>
                <a:gd name="connsiteX8" fmla="*/ 440531 w 1335881"/>
                <a:gd name="connsiteY8" fmla="*/ 242887 h 347662"/>
                <a:gd name="connsiteX9" fmla="*/ 561975 w 1335881"/>
                <a:gd name="connsiteY9" fmla="*/ 216693 h 347662"/>
                <a:gd name="connsiteX10" fmla="*/ 800100 w 1335881"/>
                <a:gd name="connsiteY10" fmla="*/ 171450 h 347662"/>
                <a:gd name="connsiteX11" fmla="*/ 909637 w 1335881"/>
                <a:gd name="connsiteY11" fmla="*/ 154781 h 347662"/>
                <a:gd name="connsiteX12" fmla="*/ 1004887 w 1335881"/>
                <a:gd name="connsiteY12" fmla="*/ 142875 h 347662"/>
                <a:gd name="connsiteX13" fmla="*/ 1097756 w 1335881"/>
                <a:gd name="connsiteY13" fmla="*/ 135731 h 347662"/>
                <a:gd name="connsiteX14" fmla="*/ 1171575 w 1335881"/>
                <a:gd name="connsiteY14" fmla="*/ 133350 h 347662"/>
                <a:gd name="connsiteX15" fmla="*/ 1221581 w 1335881"/>
                <a:gd name="connsiteY15" fmla="*/ 133350 h 347662"/>
                <a:gd name="connsiteX16" fmla="*/ 1233487 w 1335881"/>
                <a:gd name="connsiteY16" fmla="*/ 135731 h 347662"/>
                <a:gd name="connsiteX17" fmla="*/ 1250156 w 1335881"/>
                <a:gd name="connsiteY17" fmla="*/ 152400 h 347662"/>
                <a:gd name="connsiteX18" fmla="*/ 1285875 w 1335881"/>
                <a:gd name="connsiteY18" fmla="*/ 180975 h 347662"/>
                <a:gd name="connsiteX19" fmla="*/ 1319212 w 1335881"/>
                <a:gd name="connsiteY19" fmla="*/ 197643 h 347662"/>
                <a:gd name="connsiteX20" fmla="*/ 1335881 w 1335881"/>
                <a:gd name="connsiteY20" fmla="*/ 4762 h 347662"/>
                <a:gd name="connsiteX21" fmla="*/ 1247775 w 1335881"/>
                <a:gd name="connsiteY21" fmla="*/ 0 h 347662"/>
                <a:gd name="connsiteX22" fmla="*/ 1147762 w 1335881"/>
                <a:gd name="connsiteY22" fmla="*/ 2381 h 347662"/>
                <a:gd name="connsiteX23" fmla="*/ 1062037 w 1335881"/>
                <a:gd name="connsiteY23" fmla="*/ 7143 h 347662"/>
                <a:gd name="connsiteX24" fmla="*/ 964406 w 1335881"/>
                <a:gd name="connsiteY24" fmla="*/ 16668 h 347662"/>
                <a:gd name="connsiteX25" fmla="*/ 869156 w 1335881"/>
                <a:gd name="connsiteY25" fmla="*/ 28575 h 347662"/>
                <a:gd name="connsiteX26" fmla="*/ 723900 w 1335881"/>
                <a:gd name="connsiteY26" fmla="*/ 52387 h 347662"/>
                <a:gd name="connsiteX27" fmla="*/ 461962 w 1335881"/>
                <a:gd name="connsiteY27" fmla="*/ 104775 h 347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335881" h="347662">
                  <a:moveTo>
                    <a:pt x="461962" y="104775"/>
                  </a:moveTo>
                  <a:lnTo>
                    <a:pt x="350044" y="130968"/>
                  </a:lnTo>
                  <a:lnTo>
                    <a:pt x="216694" y="161925"/>
                  </a:lnTo>
                  <a:lnTo>
                    <a:pt x="97631" y="188118"/>
                  </a:lnTo>
                  <a:lnTo>
                    <a:pt x="0" y="214312"/>
                  </a:lnTo>
                  <a:lnTo>
                    <a:pt x="45244" y="347662"/>
                  </a:lnTo>
                  <a:lnTo>
                    <a:pt x="200025" y="302418"/>
                  </a:lnTo>
                  <a:lnTo>
                    <a:pt x="321469" y="271462"/>
                  </a:lnTo>
                  <a:lnTo>
                    <a:pt x="440531" y="242887"/>
                  </a:lnTo>
                  <a:lnTo>
                    <a:pt x="561975" y="216693"/>
                  </a:lnTo>
                  <a:lnTo>
                    <a:pt x="800100" y="171450"/>
                  </a:lnTo>
                  <a:lnTo>
                    <a:pt x="909637" y="154781"/>
                  </a:lnTo>
                  <a:lnTo>
                    <a:pt x="1004887" y="142875"/>
                  </a:lnTo>
                  <a:lnTo>
                    <a:pt x="1097756" y="135731"/>
                  </a:lnTo>
                  <a:lnTo>
                    <a:pt x="1171575" y="133350"/>
                  </a:lnTo>
                  <a:lnTo>
                    <a:pt x="1221581" y="133350"/>
                  </a:lnTo>
                  <a:lnTo>
                    <a:pt x="1233487" y="135731"/>
                  </a:lnTo>
                  <a:lnTo>
                    <a:pt x="1250156" y="152400"/>
                  </a:lnTo>
                  <a:lnTo>
                    <a:pt x="1285875" y="180975"/>
                  </a:lnTo>
                  <a:lnTo>
                    <a:pt x="1319212" y="197643"/>
                  </a:lnTo>
                  <a:lnTo>
                    <a:pt x="1335881" y="4762"/>
                  </a:lnTo>
                  <a:lnTo>
                    <a:pt x="1247775" y="0"/>
                  </a:lnTo>
                  <a:lnTo>
                    <a:pt x="1147762" y="2381"/>
                  </a:lnTo>
                  <a:lnTo>
                    <a:pt x="1062037" y="7143"/>
                  </a:lnTo>
                  <a:lnTo>
                    <a:pt x="964406" y="16668"/>
                  </a:lnTo>
                  <a:lnTo>
                    <a:pt x="869156" y="28575"/>
                  </a:lnTo>
                  <a:lnTo>
                    <a:pt x="723900" y="52387"/>
                  </a:lnTo>
                  <a:lnTo>
                    <a:pt x="461962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B5144DFB-8960-4B33-825B-EEB54BB2B933}"/>
                </a:ext>
              </a:extLst>
            </p:cNvPr>
            <p:cNvSpPr/>
            <p:nvPr/>
          </p:nvSpPr>
          <p:spPr>
            <a:xfrm>
              <a:off x="2982913" y="4010025"/>
              <a:ext cx="1768475" cy="481013"/>
            </a:xfrm>
            <a:custGeom>
              <a:avLst/>
              <a:gdLst>
                <a:gd name="connsiteX0" fmla="*/ 1466850 w 1766888"/>
                <a:gd name="connsiteY0" fmla="*/ 219075 h 481013"/>
                <a:gd name="connsiteX1" fmla="*/ 1359694 w 1766888"/>
                <a:gd name="connsiteY1" fmla="*/ 233363 h 481013"/>
                <a:gd name="connsiteX2" fmla="*/ 1200150 w 1766888"/>
                <a:gd name="connsiteY2" fmla="*/ 259556 h 481013"/>
                <a:gd name="connsiteX3" fmla="*/ 1100138 w 1766888"/>
                <a:gd name="connsiteY3" fmla="*/ 276225 h 481013"/>
                <a:gd name="connsiteX4" fmla="*/ 1031082 w 1766888"/>
                <a:gd name="connsiteY4" fmla="*/ 292894 h 481013"/>
                <a:gd name="connsiteX5" fmla="*/ 838200 w 1766888"/>
                <a:gd name="connsiteY5" fmla="*/ 328613 h 481013"/>
                <a:gd name="connsiteX6" fmla="*/ 678657 w 1766888"/>
                <a:gd name="connsiteY6" fmla="*/ 376238 h 481013"/>
                <a:gd name="connsiteX7" fmla="*/ 490538 w 1766888"/>
                <a:gd name="connsiteY7" fmla="*/ 431006 h 481013"/>
                <a:gd name="connsiteX8" fmla="*/ 392907 w 1766888"/>
                <a:gd name="connsiteY8" fmla="*/ 457200 h 481013"/>
                <a:gd name="connsiteX9" fmla="*/ 361950 w 1766888"/>
                <a:gd name="connsiteY9" fmla="*/ 466725 h 481013"/>
                <a:gd name="connsiteX10" fmla="*/ 326232 w 1766888"/>
                <a:gd name="connsiteY10" fmla="*/ 478631 h 481013"/>
                <a:gd name="connsiteX11" fmla="*/ 307182 w 1766888"/>
                <a:gd name="connsiteY11" fmla="*/ 481013 h 481013"/>
                <a:gd name="connsiteX12" fmla="*/ 288132 w 1766888"/>
                <a:gd name="connsiteY12" fmla="*/ 478631 h 481013"/>
                <a:gd name="connsiteX13" fmla="*/ 266700 w 1766888"/>
                <a:gd name="connsiteY13" fmla="*/ 476250 h 481013"/>
                <a:gd name="connsiteX14" fmla="*/ 247650 w 1766888"/>
                <a:gd name="connsiteY14" fmla="*/ 469106 h 481013"/>
                <a:gd name="connsiteX15" fmla="*/ 216694 w 1766888"/>
                <a:gd name="connsiteY15" fmla="*/ 452438 h 481013"/>
                <a:gd name="connsiteX16" fmla="*/ 173832 w 1766888"/>
                <a:gd name="connsiteY16" fmla="*/ 426244 h 481013"/>
                <a:gd name="connsiteX17" fmla="*/ 140494 w 1766888"/>
                <a:gd name="connsiteY17" fmla="*/ 397669 h 481013"/>
                <a:gd name="connsiteX18" fmla="*/ 107157 w 1766888"/>
                <a:gd name="connsiteY18" fmla="*/ 366713 h 481013"/>
                <a:gd name="connsiteX19" fmla="*/ 71438 w 1766888"/>
                <a:gd name="connsiteY19" fmla="*/ 330994 h 481013"/>
                <a:gd name="connsiteX20" fmla="*/ 28575 w 1766888"/>
                <a:gd name="connsiteY20" fmla="*/ 280988 h 481013"/>
                <a:gd name="connsiteX21" fmla="*/ 11907 w 1766888"/>
                <a:gd name="connsiteY21" fmla="*/ 257175 h 481013"/>
                <a:gd name="connsiteX22" fmla="*/ 2382 w 1766888"/>
                <a:gd name="connsiteY22" fmla="*/ 233363 h 481013"/>
                <a:gd name="connsiteX23" fmla="*/ 0 w 1766888"/>
                <a:gd name="connsiteY23" fmla="*/ 214313 h 481013"/>
                <a:gd name="connsiteX24" fmla="*/ 2382 w 1766888"/>
                <a:gd name="connsiteY24" fmla="*/ 207169 h 481013"/>
                <a:gd name="connsiteX25" fmla="*/ 7144 w 1766888"/>
                <a:gd name="connsiteY25" fmla="*/ 200025 h 481013"/>
                <a:gd name="connsiteX26" fmla="*/ 21432 w 1766888"/>
                <a:gd name="connsiteY26" fmla="*/ 202406 h 481013"/>
                <a:gd name="connsiteX27" fmla="*/ 59532 w 1766888"/>
                <a:gd name="connsiteY27" fmla="*/ 219075 h 481013"/>
                <a:gd name="connsiteX28" fmla="*/ 109538 w 1766888"/>
                <a:gd name="connsiteY28" fmla="*/ 235744 h 481013"/>
                <a:gd name="connsiteX29" fmla="*/ 173832 w 1766888"/>
                <a:gd name="connsiteY29" fmla="*/ 252413 h 481013"/>
                <a:gd name="connsiteX30" fmla="*/ 245269 w 1766888"/>
                <a:gd name="connsiteY30" fmla="*/ 264319 h 481013"/>
                <a:gd name="connsiteX31" fmla="*/ 297657 w 1766888"/>
                <a:gd name="connsiteY31" fmla="*/ 266700 h 481013"/>
                <a:gd name="connsiteX32" fmla="*/ 345282 w 1766888"/>
                <a:gd name="connsiteY32" fmla="*/ 264319 h 481013"/>
                <a:gd name="connsiteX33" fmla="*/ 483394 w 1766888"/>
                <a:gd name="connsiteY33" fmla="*/ 238125 h 481013"/>
                <a:gd name="connsiteX34" fmla="*/ 719138 w 1766888"/>
                <a:gd name="connsiteY34" fmla="*/ 185738 h 481013"/>
                <a:gd name="connsiteX35" fmla="*/ 866775 w 1766888"/>
                <a:gd name="connsiteY35" fmla="*/ 150019 h 481013"/>
                <a:gd name="connsiteX36" fmla="*/ 1062038 w 1766888"/>
                <a:gd name="connsiteY36" fmla="*/ 111919 h 481013"/>
                <a:gd name="connsiteX37" fmla="*/ 1228725 w 1766888"/>
                <a:gd name="connsiteY37" fmla="*/ 80963 h 481013"/>
                <a:gd name="connsiteX38" fmla="*/ 1385888 w 1766888"/>
                <a:gd name="connsiteY38" fmla="*/ 42863 h 481013"/>
                <a:gd name="connsiteX39" fmla="*/ 1478757 w 1766888"/>
                <a:gd name="connsiteY39" fmla="*/ 11906 h 481013"/>
                <a:gd name="connsiteX40" fmla="*/ 1509713 w 1766888"/>
                <a:gd name="connsiteY40" fmla="*/ 0 h 481013"/>
                <a:gd name="connsiteX41" fmla="*/ 1540669 w 1766888"/>
                <a:gd name="connsiteY41" fmla="*/ 0 h 481013"/>
                <a:gd name="connsiteX42" fmla="*/ 1595438 w 1766888"/>
                <a:gd name="connsiteY42" fmla="*/ 9525 h 481013"/>
                <a:gd name="connsiteX43" fmla="*/ 1638300 w 1766888"/>
                <a:gd name="connsiteY43" fmla="*/ 26194 h 481013"/>
                <a:gd name="connsiteX44" fmla="*/ 1681163 w 1766888"/>
                <a:gd name="connsiteY44" fmla="*/ 45244 h 481013"/>
                <a:gd name="connsiteX45" fmla="*/ 1724025 w 1766888"/>
                <a:gd name="connsiteY45" fmla="*/ 69056 h 481013"/>
                <a:gd name="connsiteX46" fmla="*/ 1743075 w 1766888"/>
                <a:gd name="connsiteY46" fmla="*/ 83344 h 481013"/>
                <a:gd name="connsiteX47" fmla="*/ 1759744 w 1766888"/>
                <a:gd name="connsiteY47" fmla="*/ 102394 h 481013"/>
                <a:gd name="connsiteX48" fmla="*/ 1766888 w 1766888"/>
                <a:gd name="connsiteY48" fmla="*/ 111919 h 481013"/>
                <a:gd name="connsiteX49" fmla="*/ 1766888 w 1766888"/>
                <a:gd name="connsiteY49" fmla="*/ 128588 h 481013"/>
                <a:gd name="connsiteX50" fmla="*/ 1759744 w 1766888"/>
                <a:gd name="connsiteY50" fmla="*/ 142875 h 481013"/>
                <a:gd name="connsiteX51" fmla="*/ 1738313 w 1766888"/>
                <a:gd name="connsiteY51" fmla="*/ 159544 h 481013"/>
                <a:gd name="connsiteX52" fmla="*/ 1700213 w 1766888"/>
                <a:gd name="connsiteY52" fmla="*/ 178594 h 481013"/>
                <a:gd name="connsiteX53" fmla="*/ 1640682 w 1766888"/>
                <a:gd name="connsiteY53" fmla="*/ 192881 h 481013"/>
                <a:gd name="connsiteX54" fmla="*/ 1569244 w 1766888"/>
                <a:gd name="connsiteY54" fmla="*/ 204788 h 481013"/>
                <a:gd name="connsiteX55" fmla="*/ 1466850 w 1766888"/>
                <a:gd name="connsiteY55" fmla="*/ 219075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66888" h="481013">
                  <a:moveTo>
                    <a:pt x="1466850" y="219075"/>
                  </a:moveTo>
                  <a:lnTo>
                    <a:pt x="1359694" y="233363"/>
                  </a:lnTo>
                  <a:lnTo>
                    <a:pt x="1200150" y="259556"/>
                  </a:lnTo>
                  <a:lnTo>
                    <a:pt x="1100138" y="276225"/>
                  </a:lnTo>
                  <a:lnTo>
                    <a:pt x="1031082" y="292894"/>
                  </a:lnTo>
                  <a:lnTo>
                    <a:pt x="838200" y="328613"/>
                  </a:lnTo>
                  <a:lnTo>
                    <a:pt x="678657" y="376238"/>
                  </a:lnTo>
                  <a:lnTo>
                    <a:pt x="490538" y="431006"/>
                  </a:lnTo>
                  <a:lnTo>
                    <a:pt x="392907" y="457200"/>
                  </a:lnTo>
                  <a:lnTo>
                    <a:pt x="361950" y="466725"/>
                  </a:lnTo>
                  <a:lnTo>
                    <a:pt x="326232" y="478631"/>
                  </a:lnTo>
                  <a:lnTo>
                    <a:pt x="307182" y="481013"/>
                  </a:lnTo>
                  <a:lnTo>
                    <a:pt x="288132" y="478631"/>
                  </a:lnTo>
                  <a:lnTo>
                    <a:pt x="266700" y="476250"/>
                  </a:lnTo>
                  <a:lnTo>
                    <a:pt x="247650" y="469106"/>
                  </a:lnTo>
                  <a:lnTo>
                    <a:pt x="216694" y="452438"/>
                  </a:lnTo>
                  <a:lnTo>
                    <a:pt x="173832" y="426244"/>
                  </a:lnTo>
                  <a:lnTo>
                    <a:pt x="140494" y="397669"/>
                  </a:lnTo>
                  <a:lnTo>
                    <a:pt x="107157" y="366713"/>
                  </a:lnTo>
                  <a:lnTo>
                    <a:pt x="71438" y="330994"/>
                  </a:lnTo>
                  <a:lnTo>
                    <a:pt x="28575" y="280988"/>
                  </a:lnTo>
                  <a:lnTo>
                    <a:pt x="11907" y="257175"/>
                  </a:lnTo>
                  <a:lnTo>
                    <a:pt x="2382" y="233363"/>
                  </a:lnTo>
                  <a:lnTo>
                    <a:pt x="0" y="214313"/>
                  </a:lnTo>
                  <a:lnTo>
                    <a:pt x="2382" y="207169"/>
                  </a:lnTo>
                  <a:lnTo>
                    <a:pt x="7144" y="200025"/>
                  </a:lnTo>
                  <a:lnTo>
                    <a:pt x="21432" y="202406"/>
                  </a:lnTo>
                  <a:lnTo>
                    <a:pt x="59532" y="219075"/>
                  </a:lnTo>
                  <a:lnTo>
                    <a:pt x="109538" y="235744"/>
                  </a:lnTo>
                  <a:lnTo>
                    <a:pt x="173832" y="252413"/>
                  </a:lnTo>
                  <a:lnTo>
                    <a:pt x="245269" y="264319"/>
                  </a:lnTo>
                  <a:lnTo>
                    <a:pt x="297657" y="266700"/>
                  </a:lnTo>
                  <a:lnTo>
                    <a:pt x="345282" y="264319"/>
                  </a:lnTo>
                  <a:lnTo>
                    <a:pt x="483394" y="238125"/>
                  </a:lnTo>
                  <a:lnTo>
                    <a:pt x="719138" y="185738"/>
                  </a:lnTo>
                  <a:lnTo>
                    <a:pt x="866775" y="150019"/>
                  </a:lnTo>
                  <a:lnTo>
                    <a:pt x="1062038" y="111919"/>
                  </a:lnTo>
                  <a:lnTo>
                    <a:pt x="1228725" y="80963"/>
                  </a:lnTo>
                  <a:lnTo>
                    <a:pt x="1385888" y="42863"/>
                  </a:lnTo>
                  <a:lnTo>
                    <a:pt x="1478757" y="11906"/>
                  </a:lnTo>
                  <a:lnTo>
                    <a:pt x="1509713" y="0"/>
                  </a:lnTo>
                  <a:lnTo>
                    <a:pt x="1540669" y="0"/>
                  </a:lnTo>
                  <a:lnTo>
                    <a:pt x="1595438" y="9525"/>
                  </a:lnTo>
                  <a:lnTo>
                    <a:pt x="1638300" y="26194"/>
                  </a:lnTo>
                  <a:lnTo>
                    <a:pt x="1681163" y="45244"/>
                  </a:lnTo>
                  <a:lnTo>
                    <a:pt x="1724025" y="69056"/>
                  </a:lnTo>
                  <a:lnTo>
                    <a:pt x="1743075" y="83344"/>
                  </a:lnTo>
                  <a:lnTo>
                    <a:pt x="1759744" y="102394"/>
                  </a:lnTo>
                  <a:lnTo>
                    <a:pt x="1766888" y="111919"/>
                  </a:lnTo>
                  <a:lnTo>
                    <a:pt x="1766888" y="128588"/>
                  </a:lnTo>
                  <a:lnTo>
                    <a:pt x="1759744" y="142875"/>
                  </a:lnTo>
                  <a:lnTo>
                    <a:pt x="1738313" y="159544"/>
                  </a:lnTo>
                  <a:lnTo>
                    <a:pt x="1700213" y="178594"/>
                  </a:lnTo>
                  <a:lnTo>
                    <a:pt x="1640682" y="192881"/>
                  </a:lnTo>
                  <a:lnTo>
                    <a:pt x="1569244" y="204788"/>
                  </a:lnTo>
                  <a:lnTo>
                    <a:pt x="146685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B95140E1-DEB2-4D54-B17C-10749B80CEBC}"/>
                </a:ext>
              </a:extLst>
            </p:cNvPr>
            <p:cNvSpPr/>
            <p:nvPr/>
          </p:nvSpPr>
          <p:spPr>
            <a:xfrm>
              <a:off x="2582863" y="4605338"/>
              <a:ext cx="2343150" cy="549275"/>
            </a:xfrm>
            <a:custGeom>
              <a:avLst/>
              <a:gdLst>
                <a:gd name="connsiteX0" fmla="*/ 1071563 w 2343150"/>
                <a:gd name="connsiteY0" fmla="*/ 164306 h 550068"/>
                <a:gd name="connsiteX1" fmla="*/ 747713 w 2343150"/>
                <a:gd name="connsiteY1" fmla="*/ 245268 h 550068"/>
                <a:gd name="connsiteX2" fmla="*/ 504825 w 2343150"/>
                <a:gd name="connsiteY2" fmla="*/ 300037 h 550068"/>
                <a:gd name="connsiteX3" fmla="*/ 395288 w 2343150"/>
                <a:gd name="connsiteY3" fmla="*/ 323850 h 550068"/>
                <a:gd name="connsiteX4" fmla="*/ 311944 w 2343150"/>
                <a:gd name="connsiteY4" fmla="*/ 340518 h 550068"/>
                <a:gd name="connsiteX5" fmla="*/ 285750 w 2343150"/>
                <a:gd name="connsiteY5" fmla="*/ 342900 h 550068"/>
                <a:gd name="connsiteX6" fmla="*/ 221457 w 2343150"/>
                <a:gd name="connsiteY6" fmla="*/ 338137 h 550068"/>
                <a:gd name="connsiteX7" fmla="*/ 157163 w 2343150"/>
                <a:gd name="connsiteY7" fmla="*/ 328612 h 550068"/>
                <a:gd name="connsiteX8" fmla="*/ 78582 w 2343150"/>
                <a:gd name="connsiteY8" fmla="*/ 309562 h 550068"/>
                <a:gd name="connsiteX9" fmla="*/ 35719 w 2343150"/>
                <a:gd name="connsiteY9" fmla="*/ 297656 h 550068"/>
                <a:gd name="connsiteX10" fmla="*/ 14288 w 2343150"/>
                <a:gd name="connsiteY10" fmla="*/ 292893 h 550068"/>
                <a:gd name="connsiteX11" fmla="*/ 2382 w 2343150"/>
                <a:gd name="connsiteY11" fmla="*/ 295275 h 550068"/>
                <a:gd name="connsiteX12" fmla="*/ 0 w 2343150"/>
                <a:gd name="connsiteY12" fmla="*/ 300037 h 550068"/>
                <a:gd name="connsiteX13" fmla="*/ 0 w 2343150"/>
                <a:gd name="connsiteY13" fmla="*/ 307181 h 550068"/>
                <a:gd name="connsiteX14" fmla="*/ 2382 w 2343150"/>
                <a:gd name="connsiteY14" fmla="*/ 316706 h 550068"/>
                <a:gd name="connsiteX15" fmla="*/ 9525 w 2343150"/>
                <a:gd name="connsiteY15" fmla="*/ 330993 h 550068"/>
                <a:gd name="connsiteX16" fmla="*/ 45244 w 2343150"/>
                <a:gd name="connsiteY16" fmla="*/ 369093 h 550068"/>
                <a:gd name="connsiteX17" fmla="*/ 100013 w 2343150"/>
                <a:gd name="connsiteY17" fmla="*/ 414337 h 550068"/>
                <a:gd name="connsiteX18" fmla="*/ 161925 w 2343150"/>
                <a:gd name="connsiteY18" fmla="*/ 464343 h 550068"/>
                <a:gd name="connsiteX19" fmla="*/ 202407 w 2343150"/>
                <a:gd name="connsiteY19" fmla="*/ 490537 h 550068"/>
                <a:gd name="connsiteX20" fmla="*/ 252413 w 2343150"/>
                <a:gd name="connsiteY20" fmla="*/ 519112 h 550068"/>
                <a:gd name="connsiteX21" fmla="*/ 295275 w 2343150"/>
                <a:gd name="connsiteY21" fmla="*/ 538162 h 550068"/>
                <a:gd name="connsiteX22" fmla="*/ 333375 w 2343150"/>
                <a:gd name="connsiteY22" fmla="*/ 547687 h 550068"/>
                <a:gd name="connsiteX23" fmla="*/ 361950 w 2343150"/>
                <a:gd name="connsiteY23" fmla="*/ 550068 h 550068"/>
                <a:gd name="connsiteX24" fmla="*/ 385763 w 2343150"/>
                <a:gd name="connsiteY24" fmla="*/ 545306 h 550068"/>
                <a:gd name="connsiteX25" fmla="*/ 473869 w 2343150"/>
                <a:gd name="connsiteY25" fmla="*/ 519112 h 550068"/>
                <a:gd name="connsiteX26" fmla="*/ 642938 w 2343150"/>
                <a:gd name="connsiteY26" fmla="*/ 466725 h 550068"/>
                <a:gd name="connsiteX27" fmla="*/ 838200 w 2343150"/>
                <a:gd name="connsiteY27" fmla="*/ 414337 h 550068"/>
                <a:gd name="connsiteX28" fmla="*/ 1004888 w 2343150"/>
                <a:gd name="connsiteY28" fmla="*/ 369093 h 550068"/>
                <a:gd name="connsiteX29" fmla="*/ 1131094 w 2343150"/>
                <a:gd name="connsiteY29" fmla="*/ 335756 h 550068"/>
                <a:gd name="connsiteX30" fmla="*/ 1335882 w 2343150"/>
                <a:gd name="connsiteY30" fmla="*/ 297656 h 550068"/>
                <a:gd name="connsiteX31" fmla="*/ 1504950 w 2343150"/>
                <a:gd name="connsiteY31" fmla="*/ 271462 h 550068"/>
                <a:gd name="connsiteX32" fmla="*/ 1697832 w 2343150"/>
                <a:gd name="connsiteY32" fmla="*/ 247650 h 550068"/>
                <a:gd name="connsiteX33" fmla="*/ 1821657 w 2343150"/>
                <a:gd name="connsiteY33" fmla="*/ 233362 h 550068"/>
                <a:gd name="connsiteX34" fmla="*/ 1938338 w 2343150"/>
                <a:gd name="connsiteY34" fmla="*/ 219075 h 550068"/>
                <a:gd name="connsiteX35" fmla="*/ 2078832 w 2343150"/>
                <a:gd name="connsiteY35" fmla="*/ 209550 h 550068"/>
                <a:gd name="connsiteX36" fmla="*/ 2193132 w 2343150"/>
                <a:gd name="connsiteY36" fmla="*/ 207168 h 550068"/>
                <a:gd name="connsiteX37" fmla="*/ 2240757 w 2343150"/>
                <a:gd name="connsiteY37" fmla="*/ 207168 h 550068"/>
                <a:gd name="connsiteX38" fmla="*/ 2276475 w 2343150"/>
                <a:gd name="connsiteY38" fmla="*/ 202406 h 550068"/>
                <a:gd name="connsiteX39" fmla="*/ 2302669 w 2343150"/>
                <a:gd name="connsiteY39" fmla="*/ 195262 h 550068"/>
                <a:gd name="connsiteX40" fmla="*/ 2328863 w 2343150"/>
                <a:gd name="connsiteY40" fmla="*/ 180975 h 550068"/>
                <a:gd name="connsiteX41" fmla="*/ 2338388 w 2343150"/>
                <a:gd name="connsiteY41" fmla="*/ 171450 h 550068"/>
                <a:gd name="connsiteX42" fmla="*/ 2343150 w 2343150"/>
                <a:gd name="connsiteY42" fmla="*/ 159543 h 550068"/>
                <a:gd name="connsiteX43" fmla="*/ 2343150 w 2343150"/>
                <a:gd name="connsiteY43" fmla="*/ 152400 h 550068"/>
                <a:gd name="connsiteX44" fmla="*/ 2340769 w 2343150"/>
                <a:gd name="connsiteY44" fmla="*/ 135731 h 550068"/>
                <a:gd name="connsiteX45" fmla="*/ 2331244 w 2343150"/>
                <a:gd name="connsiteY45" fmla="*/ 114300 h 550068"/>
                <a:gd name="connsiteX46" fmla="*/ 2319338 w 2343150"/>
                <a:gd name="connsiteY46" fmla="*/ 97631 h 550068"/>
                <a:gd name="connsiteX47" fmla="*/ 2300288 w 2343150"/>
                <a:gd name="connsiteY47" fmla="*/ 76200 h 550068"/>
                <a:gd name="connsiteX48" fmla="*/ 2283619 w 2343150"/>
                <a:gd name="connsiteY48" fmla="*/ 59531 h 550068"/>
                <a:gd name="connsiteX49" fmla="*/ 2269332 w 2343150"/>
                <a:gd name="connsiteY49" fmla="*/ 50006 h 550068"/>
                <a:gd name="connsiteX50" fmla="*/ 2221707 w 2343150"/>
                <a:gd name="connsiteY50" fmla="*/ 30956 h 550068"/>
                <a:gd name="connsiteX51" fmla="*/ 2178844 w 2343150"/>
                <a:gd name="connsiteY51" fmla="*/ 16668 h 550068"/>
                <a:gd name="connsiteX52" fmla="*/ 2150269 w 2343150"/>
                <a:gd name="connsiteY52" fmla="*/ 7143 h 550068"/>
                <a:gd name="connsiteX53" fmla="*/ 2105025 w 2343150"/>
                <a:gd name="connsiteY53" fmla="*/ 0 h 550068"/>
                <a:gd name="connsiteX54" fmla="*/ 2059782 w 2343150"/>
                <a:gd name="connsiteY54" fmla="*/ 9525 h 550068"/>
                <a:gd name="connsiteX55" fmla="*/ 1969294 w 2343150"/>
                <a:gd name="connsiteY55" fmla="*/ 23812 h 550068"/>
                <a:gd name="connsiteX56" fmla="*/ 1778794 w 2343150"/>
                <a:gd name="connsiteY56" fmla="*/ 47625 h 550068"/>
                <a:gd name="connsiteX57" fmla="*/ 1581150 w 2343150"/>
                <a:gd name="connsiteY57" fmla="*/ 73818 h 550068"/>
                <a:gd name="connsiteX58" fmla="*/ 1443038 w 2343150"/>
                <a:gd name="connsiteY58" fmla="*/ 90487 h 550068"/>
                <a:gd name="connsiteX59" fmla="*/ 1366838 w 2343150"/>
                <a:gd name="connsiteY59" fmla="*/ 97631 h 550068"/>
                <a:gd name="connsiteX60" fmla="*/ 1071563 w 2343150"/>
                <a:gd name="connsiteY60" fmla="*/ 164306 h 550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43150" h="550068">
                  <a:moveTo>
                    <a:pt x="1071563" y="164306"/>
                  </a:moveTo>
                  <a:lnTo>
                    <a:pt x="747713" y="245268"/>
                  </a:lnTo>
                  <a:lnTo>
                    <a:pt x="504825" y="300037"/>
                  </a:lnTo>
                  <a:lnTo>
                    <a:pt x="395288" y="323850"/>
                  </a:lnTo>
                  <a:lnTo>
                    <a:pt x="311944" y="340518"/>
                  </a:lnTo>
                  <a:lnTo>
                    <a:pt x="285750" y="342900"/>
                  </a:lnTo>
                  <a:lnTo>
                    <a:pt x="221457" y="338137"/>
                  </a:lnTo>
                  <a:lnTo>
                    <a:pt x="157163" y="328612"/>
                  </a:lnTo>
                  <a:lnTo>
                    <a:pt x="78582" y="309562"/>
                  </a:lnTo>
                  <a:lnTo>
                    <a:pt x="35719" y="297656"/>
                  </a:lnTo>
                  <a:lnTo>
                    <a:pt x="14288" y="292893"/>
                  </a:lnTo>
                  <a:lnTo>
                    <a:pt x="2382" y="295275"/>
                  </a:lnTo>
                  <a:lnTo>
                    <a:pt x="0" y="300037"/>
                  </a:lnTo>
                  <a:lnTo>
                    <a:pt x="0" y="307181"/>
                  </a:lnTo>
                  <a:lnTo>
                    <a:pt x="2382" y="316706"/>
                  </a:lnTo>
                  <a:lnTo>
                    <a:pt x="9525" y="330993"/>
                  </a:lnTo>
                  <a:lnTo>
                    <a:pt x="45244" y="369093"/>
                  </a:lnTo>
                  <a:lnTo>
                    <a:pt x="100013" y="414337"/>
                  </a:lnTo>
                  <a:lnTo>
                    <a:pt x="161925" y="464343"/>
                  </a:lnTo>
                  <a:lnTo>
                    <a:pt x="202407" y="490537"/>
                  </a:lnTo>
                  <a:lnTo>
                    <a:pt x="252413" y="519112"/>
                  </a:lnTo>
                  <a:lnTo>
                    <a:pt x="295275" y="538162"/>
                  </a:lnTo>
                  <a:lnTo>
                    <a:pt x="333375" y="547687"/>
                  </a:lnTo>
                  <a:lnTo>
                    <a:pt x="361950" y="550068"/>
                  </a:lnTo>
                  <a:lnTo>
                    <a:pt x="385763" y="545306"/>
                  </a:lnTo>
                  <a:lnTo>
                    <a:pt x="473869" y="519112"/>
                  </a:lnTo>
                  <a:lnTo>
                    <a:pt x="642938" y="466725"/>
                  </a:lnTo>
                  <a:lnTo>
                    <a:pt x="838200" y="414337"/>
                  </a:lnTo>
                  <a:lnTo>
                    <a:pt x="1004888" y="369093"/>
                  </a:lnTo>
                  <a:lnTo>
                    <a:pt x="1131094" y="335756"/>
                  </a:lnTo>
                  <a:lnTo>
                    <a:pt x="1335882" y="297656"/>
                  </a:lnTo>
                  <a:lnTo>
                    <a:pt x="1504950" y="271462"/>
                  </a:lnTo>
                  <a:lnTo>
                    <a:pt x="1697832" y="247650"/>
                  </a:lnTo>
                  <a:lnTo>
                    <a:pt x="1821657" y="233362"/>
                  </a:lnTo>
                  <a:lnTo>
                    <a:pt x="1938338" y="219075"/>
                  </a:lnTo>
                  <a:lnTo>
                    <a:pt x="2078832" y="209550"/>
                  </a:lnTo>
                  <a:lnTo>
                    <a:pt x="2193132" y="207168"/>
                  </a:lnTo>
                  <a:lnTo>
                    <a:pt x="2240757" y="207168"/>
                  </a:lnTo>
                  <a:lnTo>
                    <a:pt x="2276475" y="202406"/>
                  </a:lnTo>
                  <a:lnTo>
                    <a:pt x="2302669" y="195262"/>
                  </a:lnTo>
                  <a:lnTo>
                    <a:pt x="2328863" y="180975"/>
                  </a:lnTo>
                  <a:lnTo>
                    <a:pt x="2338388" y="171450"/>
                  </a:lnTo>
                  <a:lnTo>
                    <a:pt x="2343150" y="159543"/>
                  </a:lnTo>
                  <a:lnTo>
                    <a:pt x="2343150" y="152400"/>
                  </a:lnTo>
                  <a:lnTo>
                    <a:pt x="2340769" y="135731"/>
                  </a:lnTo>
                  <a:lnTo>
                    <a:pt x="2331244" y="114300"/>
                  </a:lnTo>
                  <a:lnTo>
                    <a:pt x="2319338" y="97631"/>
                  </a:lnTo>
                  <a:lnTo>
                    <a:pt x="2300288" y="76200"/>
                  </a:lnTo>
                  <a:lnTo>
                    <a:pt x="2283619" y="59531"/>
                  </a:lnTo>
                  <a:lnTo>
                    <a:pt x="2269332" y="50006"/>
                  </a:lnTo>
                  <a:lnTo>
                    <a:pt x="2221707" y="30956"/>
                  </a:lnTo>
                  <a:lnTo>
                    <a:pt x="2178844" y="16668"/>
                  </a:lnTo>
                  <a:lnTo>
                    <a:pt x="2150269" y="7143"/>
                  </a:lnTo>
                  <a:lnTo>
                    <a:pt x="2105025" y="0"/>
                  </a:lnTo>
                  <a:lnTo>
                    <a:pt x="2059782" y="9525"/>
                  </a:lnTo>
                  <a:lnTo>
                    <a:pt x="1969294" y="23812"/>
                  </a:lnTo>
                  <a:lnTo>
                    <a:pt x="1778794" y="47625"/>
                  </a:lnTo>
                  <a:lnTo>
                    <a:pt x="1581150" y="73818"/>
                  </a:lnTo>
                  <a:lnTo>
                    <a:pt x="1443038" y="90487"/>
                  </a:lnTo>
                  <a:lnTo>
                    <a:pt x="1366838" y="97631"/>
                  </a:lnTo>
                  <a:lnTo>
                    <a:pt x="1071563" y="1643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05C94B5D-BCDA-4085-8ACE-07014764E62E}"/>
                </a:ext>
              </a:extLst>
            </p:cNvPr>
            <p:cNvSpPr/>
            <p:nvPr/>
          </p:nvSpPr>
          <p:spPr>
            <a:xfrm rot="16200000">
              <a:off x="1971676" y="3902075"/>
              <a:ext cx="3014662" cy="1252537"/>
            </a:xfrm>
            <a:custGeom>
              <a:avLst/>
              <a:gdLst>
                <a:gd name="connsiteX0" fmla="*/ 242123 w 3013657"/>
                <a:gd name="connsiteY0" fmla="*/ 273032 h 1251827"/>
                <a:gd name="connsiteX1" fmla="*/ 206062 w 3013657"/>
                <a:gd name="connsiteY1" fmla="*/ 236972 h 1251827"/>
                <a:gd name="connsiteX2" fmla="*/ 170001 w 3013657"/>
                <a:gd name="connsiteY2" fmla="*/ 195759 h 1251827"/>
                <a:gd name="connsiteX3" fmla="*/ 115910 w 3013657"/>
                <a:gd name="connsiteY3" fmla="*/ 131365 h 1251827"/>
                <a:gd name="connsiteX4" fmla="*/ 87577 w 3013657"/>
                <a:gd name="connsiteY4" fmla="*/ 97880 h 1251827"/>
                <a:gd name="connsiteX5" fmla="*/ 59243 w 3013657"/>
                <a:gd name="connsiteY5" fmla="*/ 61819 h 1251827"/>
                <a:gd name="connsiteX6" fmla="*/ 30910 w 3013657"/>
                <a:gd name="connsiteY6" fmla="*/ 18031 h 1251827"/>
                <a:gd name="connsiteX7" fmla="*/ 18031 w 3013657"/>
                <a:gd name="connsiteY7" fmla="*/ 2576 h 1251827"/>
                <a:gd name="connsiteX8" fmla="*/ 12879 w 3013657"/>
                <a:gd name="connsiteY8" fmla="*/ 0 h 1251827"/>
                <a:gd name="connsiteX9" fmla="*/ 7728 w 3013657"/>
                <a:gd name="connsiteY9" fmla="*/ 0 h 1251827"/>
                <a:gd name="connsiteX10" fmla="*/ 0 w 3013657"/>
                <a:gd name="connsiteY10" fmla="*/ 7728 h 1251827"/>
                <a:gd name="connsiteX11" fmla="*/ 0 w 3013657"/>
                <a:gd name="connsiteY11" fmla="*/ 23182 h 1251827"/>
                <a:gd name="connsiteX12" fmla="*/ 5152 w 3013657"/>
                <a:gd name="connsiteY12" fmla="*/ 72122 h 1251827"/>
                <a:gd name="connsiteX13" fmla="*/ 10303 w 3013657"/>
                <a:gd name="connsiteY13" fmla="*/ 92728 h 1251827"/>
                <a:gd name="connsiteX14" fmla="*/ 18031 w 3013657"/>
                <a:gd name="connsiteY14" fmla="*/ 115910 h 1251827"/>
                <a:gd name="connsiteX15" fmla="*/ 41213 w 3013657"/>
                <a:gd name="connsiteY15" fmla="*/ 159698 h 1251827"/>
                <a:gd name="connsiteX16" fmla="*/ 72122 w 3013657"/>
                <a:gd name="connsiteY16" fmla="*/ 208638 h 1251827"/>
                <a:gd name="connsiteX17" fmla="*/ 95304 w 3013657"/>
                <a:gd name="connsiteY17" fmla="*/ 247275 h 1251827"/>
                <a:gd name="connsiteX18" fmla="*/ 118486 w 3013657"/>
                <a:gd name="connsiteY18" fmla="*/ 283335 h 1251827"/>
                <a:gd name="connsiteX19" fmla="*/ 141668 w 3013657"/>
                <a:gd name="connsiteY19" fmla="*/ 314245 h 1251827"/>
                <a:gd name="connsiteX20" fmla="*/ 167426 w 3013657"/>
                <a:gd name="connsiteY20" fmla="*/ 350306 h 1251827"/>
                <a:gd name="connsiteX21" fmla="*/ 206062 w 3013657"/>
                <a:gd name="connsiteY21" fmla="*/ 399245 h 1251827"/>
                <a:gd name="connsiteX22" fmla="*/ 252426 w 3013657"/>
                <a:gd name="connsiteY22" fmla="*/ 455912 h 1251827"/>
                <a:gd name="connsiteX23" fmla="*/ 288487 w 3013657"/>
                <a:gd name="connsiteY23" fmla="*/ 497125 h 1251827"/>
                <a:gd name="connsiteX24" fmla="*/ 342578 w 3013657"/>
                <a:gd name="connsiteY24" fmla="*/ 553792 h 1251827"/>
                <a:gd name="connsiteX25" fmla="*/ 399245 w 3013657"/>
                <a:gd name="connsiteY25" fmla="*/ 607883 h 1251827"/>
                <a:gd name="connsiteX26" fmla="*/ 445609 w 3013657"/>
                <a:gd name="connsiteY26" fmla="*/ 651671 h 1251827"/>
                <a:gd name="connsiteX27" fmla="*/ 471367 w 3013657"/>
                <a:gd name="connsiteY27" fmla="*/ 674853 h 1251827"/>
                <a:gd name="connsiteX28" fmla="*/ 540913 w 3013657"/>
                <a:gd name="connsiteY28" fmla="*/ 728944 h 1251827"/>
                <a:gd name="connsiteX29" fmla="*/ 595004 w 3013657"/>
                <a:gd name="connsiteY29" fmla="*/ 770157 h 1251827"/>
                <a:gd name="connsiteX30" fmla="*/ 667126 w 3013657"/>
                <a:gd name="connsiteY30" fmla="*/ 819097 h 1251827"/>
                <a:gd name="connsiteX31" fmla="*/ 757278 w 3013657"/>
                <a:gd name="connsiteY31" fmla="*/ 875764 h 1251827"/>
                <a:gd name="connsiteX32" fmla="*/ 821672 w 3013657"/>
                <a:gd name="connsiteY32" fmla="*/ 914400 h 1251827"/>
                <a:gd name="connsiteX33" fmla="*/ 904097 w 3013657"/>
                <a:gd name="connsiteY33" fmla="*/ 955613 h 1251827"/>
                <a:gd name="connsiteX34" fmla="*/ 983946 w 3013657"/>
                <a:gd name="connsiteY34" fmla="*/ 994249 h 1251827"/>
                <a:gd name="connsiteX35" fmla="*/ 1066371 w 3013657"/>
                <a:gd name="connsiteY35" fmla="*/ 1027734 h 1251827"/>
                <a:gd name="connsiteX36" fmla="*/ 1308494 w 3013657"/>
                <a:gd name="connsiteY36" fmla="*/ 1107583 h 1251827"/>
                <a:gd name="connsiteX37" fmla="*/ 1414100 w 3013657"/>
                <a:gd name="connsiteY37" fmla="*/ 1130765 h 1251827"/>
                <a:gd name="connsiteX38" fmla="*/ 1465616 w 3013657"/>
                <a:gd name="connsiteY38" fmla="*/ 1143644 h 1251827"/>
                <a:gd name="connsiteX39" fmla="*/ 1514556 w 3013657"/>
                <a:gd name="connsiteY39" fmla="*/ 1151372 h 1251827"/>
                <a:gd name="connsiteX40" fmla="*/ 1599556 w 3013657"/>
                <a:gd name="connsiteY40" fmla="*/ 1164250 h 1251827"/>
                <a:gd name="connsiteX41" fmla="*/ 1697436 w 3013657"/>
                <a:gd name="connsiteY41" fmla="*/ 1174553 h 1251827"/>
                <a:gd name="connsiteX42" fmla="*/ 1759254 w 3013657"/>
                <a:gd name="connsiteY42" fmla="*/ 1179705 h 1251827"/>
                <a:gd name="connsiteX43" fmla="*/ 1893195 w 3013657"/>
                <a:gd name="connsiteY43" fmla="*/ 1200311 h 1251827"/>
                <a:gd name="connsiteX44" fmla="*/ 2024559 w 3013657"/>
                <a:gd name="connsiteY44" fmla="*/ 1208039 h 1251827"/>
                <a:gd name="connsiteX45" fmla="*/ 2155924 w 3013657"/>
                <a:gd name="connsiteY45" fmla="*/ 1218342 h 1251827"/>
                <a:gd name="connsiteX46" fmla="*/ 2297591 w 3013657"/>
                <a:gd name="connsiteY46" fmla="*/ 1220917 h 1251827"/>
                <a:gd name="connsiteX47" fmla="*/ 2428956 w 3013657"/>
                <a:gd name="connsiteY47" fmla="*/ 1220917 h 1251827"/>
                <a:gd name="connsiteX48" fmla="*/ 2596381 w 3013657"/>
                <a:gd name="connsiteY48" fmla="*/ 1220917 h 1251827"/>
                <a:gd name="connsiteX49" fmla="*/ 2740624 w 3013657"/>
                <a:gd name="connsiteY49" fmla="*/ 1223493 h 1251827"/>
                <a:gd name="connsiteX50" fmla="*/ 2766382 w 3013657"/>
                <a:gd name="connsiteY50" fmla="*/ 1231221 h 1251827"/>
                <a:gd name="connsiteX51" fmla="*/ 2797291 w 3013657"/>
                <a:gd name="connsiteY51" fmla="*/ 1241524 h 1251827"/>
                <a:gd name="connsiteX52" fmla="*/ 2835928 w 3013657"/>
                <a:gd name="connsiteY52" fmla="*/ 1249251 h 1251827"/>
                <a:gd name="connsiteX53" fmla="*/ 2874565 w 3013657"/>
                <a:gd name="connsiteY53" fmla="*/ 1251827 h 1251827"/>
                <a:gd name="connsiteX54" fmla="*/ 2913201 w 3013657"/>
                <a:gd name="connsiteY54" fmla="*/ 1251827 h 1251827"/>
                <a:gd name="connsiteX55" fmla="*/ 3013657 w 3013657"/>
                <a:gd name="connsiteY55" fmla="*/ 1223493 h 1251827"/>
                <a:gd name="connsiteX56" fmla="*/ 2975020 w 3013657"/>
                <a:gd name="connsiteY56" fmla="*/ 924703 h 1251827"/>
                <a:gd name="connsiteX57" fmla="*/ 2902898 w 3013657"/>
                <a:gd name="connsiteY57" fmla="*/ 963340 h 1251827"/>
                <a:gd name="connsiteX58" fmla="*/ 2864262 w 3013657"/>
                <a:gd name="connsiteY58" fmla="*/ 981370 h 1251827"/>
                <a:gd name="connsiteX59" fmla="*/ 2817898 w 3013657"/>
                <a:gd name="connsiteY59" fmla="*/ 999401 h 1251827"/>
                <a:gd name="connsiteX60" fmla="*/ 2774110 w 3013657"/>
                <a:gd name="connsiteY60" fmla="*/ 1007128 h 1251827"/>
                <a:gd name="connsiteX61" fmla="*/ 2735473 w 3013657"/>
                <a:gd name="connsiteY61" fmla="*/ 1009704 h 1251827"/>
                <a:gd name="connsiteX62" fmla="*/ 2668503 w 3013657"/>
                <a:gd name="connsiteY62" fmla="*/ 1014855 h 1251827"/>
                <a:gd name="connsiteX63" fmla="*/ 2616987 w 3013657"/>
                <a:gd name="connsiteY63" fmla="*/ 1012280 h 1251827"/>
                <a:gd name="connsiteX64" fmla="*/ 2531987 w 3013657"/>
                <a:gd name="connsiteY64" fmla="*/ 1004552 h 1251827"/>
                <a:gd name="connsiteX65" fmla="*/ 2467592 w 3013657"/>
                <a:gd name="connsiteY65" fmla="*/ 999401 h 1251827"/>
                <a:gd name="connsiteX66" fmla="*/ 2351682 w 3013657"/>
                <a:gd name="connsiteY66" fmla="*/ 1001977 h 1251827"/>
                <a:gd name="connsiteX67" fmla="*/ 2248651 w 3013657"/>
                <a:gd name="connsiteY67" fmla="*/ 996825 h 1251827"/>
                <a:gd name="connsiteX68" fmla="*/ 2132742 w 3013657"/>
                <a:gd name="connsiteY68" fmla="*/ 994249 h 1251827"/>
                <a:gd name="connsiteX69" fmla="*/ 1973044 w 3013657"/>
                <a:gd name="connsiteY69" fmla="*/ 983946 h 1251827"/>
                <a:gd name="connsiteX70" fmla="*/ 1846831 w 3013657"/>
                <a:gd name="connsiteY70" fmla="*/ 976219 h 1251827"/>
                <a:gd name="connsiteX71" fmla="*/ 1681981 w 3013657"/>
                <a:gd name="connsiteY71" fmla="*/ 955613 h 1251827"/>
                <a:gd name="connsiteX72" fmla="*/ 1607284 w 3013657"/>
                <a:gd name="connsiteY72" fmla="*/ 950461 h 1251827"/>
                <a:gd name="connsiteX73" fmla="*/ 1537738 w 3013657"/>
                <a:gd name="connsiteY73" fmla="*/ 942734 h 1251827"/>
                <a:gd name="connsiteX74" fmla="*/ 1468192 w 3013657"/>
                <a:gd name="connsiteY74" fmla="*/ 929855 h 1251827"/>
                <a:gd name="connsiteX75" fmla="*/ 1383191 w 3013657"/>
                <a:gd name="connsiteY75" fmla="*/ 911824 h 1251827"/>
                <a:gd name="connsiteX76" fmla="*/ 1256978 w 3013657"/>
                <a:gd name="connsiteY76" fmla="*/ 883491 h 1251827"/>
                <a:gd name="connsiteX77" fmla="*/ 1071522 w 3013657"/>
                <a:gd name="connsiteY77" fmla="*/ 837127 h 1251827"/>
                <a:gd name="connsiteX78" fmla="*/ 1007128 w 3013657"/>
                <a:gd name="connsiteY78" fmla="*/ 816521 h 1251827"/>
                <a:gd name="connsiteX79" fmla="*/ 937582 w 3013657"/>
                <a:gd name="connsiteY79" fmla="*/ 790763 h 1251827"/>
                <a:gd name="connsiteX80" fmla="*/ 862885 w 3013657"/>
                <a:gd name="connsiteY80" fmla="*/ 757278 h 1251827"/>
                <a:gd name="connsiteX81" fmla="*/ 788187 w 3013657"/>
                <a:gd name="connsiteY81" fmla="*/ 718641 h 1251827"/>
                <a:gd name="connsiteX82" fmla="*/ 723793 w 3013657"/>
                <a:gd name="connsiteY82" fmla="*/ 680005 h 1251827"/>
                <a:gd name="connsiteX83" fmla="*/ 625913 w 3013657"/>
                <a:gd name="connsiteY83" fmla="*/ 615610 h 1251827"/>
                <a:gd name="connsiteX84" fmla="*/ 574398 w 3013657"/>
                <a:gd name="connsiteY84" fmla="*/ 576974 h 1251827"/>
                <a:gd name="connsiteX85" fmla="*/ 528034 w 3013657"/>
                <a:gd name="connsiteY85" fmla="*/ 543489 h 1251827"/>
                <a:gd name="connsiteX86" fmla="*/ 471367 w 3013657"/>
                <a:gd name="connsiteY86" fmla="*/ 497125 h 1251827"/>
                <a:gd name="connsiteX87" fmla="*/ 427579 w 3013657"/>
                <a:gd name="connsiteY87" fmla="*/ 458488 h 1251827"/>
                <a:gd name="connsiteX88" fmla="*/ 370912 w 3013657"/>
                <a:gd name="connsiteY88" fmla="*/ 406973 h 1251827"/>
                <a:gd name="connsiteX89" fmla="*/ 311669 w 3013657"/>
                <a:gd name="connsiteY89" fmla="*/ 347730 h 1251827"/>
                <a:gd name="connsiteX90" fmla="*/ 242123 w 3013657"/>
                <a:gd name="connsiteY90" fmla="*/ 273032 h 12518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3013657" h="1251827">
                  <a:moveTo>
                    <a:pt x="242123" y="273032"/>
                  </a:moveTo>
                  <a:lnTo>
                    <a:pt x="206062" y="236972"/>
                  </a:lnTo>
                  <a:lnTo>
                    <a:pt x="170001" y="195759"/>
                  </a:lnTo>
                  <a:lnTo>
                    <a:pt x="115910" y="131365"/>
                  </a:lnTo>
                  <a:lnTo>
                    <a:pt x="87577" y="97880"/>
                  </a:lnTo>
                  <a:lnTo>
                    <a:pt x="59243" y="61819"/>
                  </a:lnTo>
                  <a:lnTo>
                    <a:pt x="30910" y="18031"/>
                  </a:lnTo>
                  <a:lnTo>
                    <a:pt x="18031" y="2576"/>
                  </a:lnTo>
                  <a:lnTo>
                    <a:pt x="12879" y="0"/>
                  </a:lnTo>
                  <a:lnTo>
                    <a:pt x="7728" y="0"/>
                  </a:lnTo>
                  <a:lnTo>
                    <a:pt x="0" y="7728"/>
                  </a:lnTo>
                  <a:lnTo>
                    <a:pt x="0" y="23182"/>
                  </a:lnTo>
                  <a:lnTo>
                    <a:pt x="5152" y="72122"/>
                  </a:lnTo>
                  <a:lnTo>
                    <a:pt x="10303" y="92728"/>
                  </a:lnTo>
                  <a:lnTo>
                    <a:pt x="18031" y="115910"/>
                  </a:lnTo>
                  <a:lnTo>
                    <a:pt x="41213" y="159698"/>
                  </a:lnTo>
                  <a:lnTo>
                    <a:pt x="72122" y="208638"/>
                  </a:lnTo>
                  <a:lnTo>
                    <a:pt x="95304" y="247275"/>
                  </a:lnTo>
                  <a:lnTo>
                    <a:pt x="118486" y="283335"/>
                  </a:lnTo>
                  <a:lnTo>
                    <a:pt x="141668" y="314245"/>
                  </a:lnTo>
                  <a:lnTo>
                    <a:pt x="167426" y="350306"/>
                  </a:lnTo>
                  <a:lnTo>
                    <a:pt x="206062" y="399245"/>
                  </a:lnTo>
                  <a:lnTo>
                    <a:pt x="252426" y="455912"/>
                  </a:lnTo>
                  <a:lnTo>
                    <a:pt x="288487" y="497125"/>
                  </a:lnTo>
                  <a:lnTo>
                    <a:pt x="342578" y="553792"/>
                  </a:lnTo>
                  <a:lnTo>
                    <a:pt x="399245" y="607883"/>
                  </a:lnTo>
                  <a:lnTo>
                    <a:pt x="445609" y="651671"/>
                  </a:lnTo>
                  <a:lnTo>
                    <a:pt x="471367" y="674853"/>
                  </a:lnTo>
                  <a:lnTo>
                    <a:pt x="540913" y="728944"/>
                  </a:lnTo>
                  <a:lnTo>
                    <a:pt x="595004" y="770157"/>
                  </a:lnTo>
                  <a:lnTo>
                    <a:pt x="667126" y="819097"/>
                  </a:lnTo>
                  <a:lnTo>
                    <a:pt x="757278" y="875764"/>
                  </a:lnTo>
                  <a:lnTo>
                    <a:pt x="821672" y="914400"/>
                  </a:lnTo>
                  <a:lnTo>
                    <a:pt x="904097" y="955613"/>
                  </a:lnTo>
                  <a:lnTo>
                    <a:pt x="983946" y="994249"/>
                  </a:lnTo>
                  <a:lnTo>
                    <a:pt x="1066371" y="1027734"/>
                  </a:lnTo>
                  <a:lnTo>
                    <a:pt x="1308494" y="1107583"/>
                  </a:lnTo>
                  <a:lnTo>
                    <a:pt x="1414100" y="1130765"/>
                  </a:lnTo>
                  <a:lnTo>
                    <a:pt x="1465616" y="1143644"/>
                  </a:lnTo>
                  <a:lnTo>
                    <a:pt x="1514556" y="1151372"/>
                  </a:lnTo>
                  <a:lnTo>
                    <a:pt x="1599556" y="1164250"/>
                  </a:lnTo>
                  <a:lnTo>
                    <a:pt x="1697436" y="1174553"/>
                  </a:lnTo>
                  <a:lnTo>
                    <a:pt x="1759254" y="1179705"/>
                  </a:lnTo>
                  <a:lnTo>
                    <a:pt x="1893195" y="1200311"/>
                  </a:lnTo>
                  <a:lnTo>
                    <a:pt x="2024559" y="1208039"/>
                  </a:lnTo>
                  <a:lnTo>
                    <a:pt x="2155924" y="1218342"/>
                  </a:lnTo>
                  <a:lnTo>
                    <a:pt x="2297591" y="1220917"/>
                  </a:lnTo>
                  <a:lnTo>
                    <a:pt x="2428956" y="1220917"/>
                  </a:lnTo>
                  <a:lnTo>
                    <a:pt x="2596381" y="1220917"/>
                  </a:lnTo>
                  <a:lnTo>
                    <a:pt x="2740624" y="1223493"/>
                  </a:lnTo>
                  <a:lnTo>
                    <a:pt x="2766382" y="1231221"/>
                  </a:lnTo>
                  <a:lnTo>
                    <a:pt x="2797291" y="1241524"/>
                  </a:lnTo>
                  <a:lnTo>
                    <a:pt x="2835928" y="1249251"/>
                  </a:lnTo>
                  <a:lnTo>
                    <a:pt x="2874565" y="1251827"/>
                  </a:lnTo>
                  <a:lnTo>
                    <a:pt x="2913201" y="1251827"/>
                  </a:lnTo>
                  <a:lnTo>
                    <a:pt x="3013657" y="1223493"/>
                  </a:lnTo>
                  <a:lnTo>
                    <a:pt x="2975020" y="924703"/>
                  </a:lnTo>
                  <a:lnTo>
                    <a:pt x="2902898" y="963340"/>
                  </a:lnTo>
                  <a:lnTo>
                    <a:pt x="2864262" y="981370"/>
                  </a:lnTo>
                  <a:lnTo>
                    <a:pt x="2817898" y="999401"/>
                  </a:lnTo>
                  <a:lnTo>
                    <a:pt x="2774110" y="1007128"/>
                  </a:lnTo>
                  <a:lnTo>
                    <a:pt x="2735473" y="1009704"/>
                  </a:lnTo>
                  <a:lnTo>
                    <a:pt x="2668503" y="1014855"/>
                  </a:lnTo>
                  <a:lnTo>
                    <a:pt x="2616987" y="1012280"/>
                  </a:lnTo>
                  <a:lnTo>
                    <a:pt x="2531987" y="1004552"/>
                  </a:lnTo>
                  <a:lnTo>
                    <a:pt x="2467592" y="999401"/>
                  </a:lnTo>
                  <a:lnTo>
                    <a:pt x="2351682" y="1001977"/>
                  </a:lnTo>
                  <a:lnTo>
                    <a:pt x="2248651" y="996825"/>
                  </a:lnTo>
                  <a:lnTo>
                    <a:pt x="2132742" y="994249"/>
                  </a:lnTo>
                  <a:lnTo>
                    <a:pt x="1973044" y="983946"/>
                  </a:lnTo>
                  <a:lnTo>
                    <a:pt x="1846831" y="976219"/>
                  </a:lnTo>
                  <a:lnTo>
                    <a:pt x="1681981" y="955613"/>
                  </a:lnTo>
                  <a:lnTo>
                    <a:pt x="1607284" y="950461"/>
                  </a:lnTo>
                  <a:lnTo>
                    <a:pt x="1537738" y="942734"/>
                  </a:lnTo>
                  <a:lnTo>
                    <a:pt x="1468192" y="929855"/>
                  </a:lnTo>
                  <a:lnTo>
                    <a:pt x="1383191" y="911824"/>
                  </a:lnTo>
                  <a:lnTo>
                    <a:pt x="1256978" y="883491"/>
                  </a:lnTo>
                  <a:lnTo>
                    <a:pt x="1071522" y="837127"/>
                  </a:lnTo>
                  <a:lnTo>
                    <a:pt x="1007128" y="816521"/>
                  </a:lnTo>
                  <a:lnTo>
                    <a:pt x="937582" y="790763"/>
                  </a:lnTo>
                  <a:lnTo>
                    <a:pt x="862885" y="757278"/>
                  </a:lnTo>
                  <a:lnTo>
                    <a:pt x="788187" y="718641"/>
                  </a:lnTo>
                  <a:lnTo>
                    <a:pt x="723793" y="680005"/>
                  </a:lnTo>
                  <a:lnTo>
                    <a:pt x="625913" y="615610"/>
                  </a:lnTo>
                  <a:lnTo>
                    <a:pt x="574398" y="576974"/>
                  </a:lnTo>
                  <a:lnTo>
                    <a:pt x="528034" y="543489"/>
                  </a:lnTo>
                  <a:lnTo>
                    <a:pt x="471367" y="497125"/>
                  </a:lnTo>
                  <a:lnTo>
                    <a:pt x="427579" y="458488"/>
                  </a:lnTo>
                  <a:lnTo>
                    <a:pt x="370912" y="406973"/>
                  </a:lnTo>
                  <a:lnTo>
                    <a:pt x="311669" y="347730"/>
                  </a:lnTo>
                  <a:lnTo>
                    <a:pt x="242123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BECF8B86-1DDD-428D-A3C4-A07A94B4901B}"/>
                </a:ext>
              </a:extLst>
            </p:cNvPr>
            <p:cNvSpPr/>
            <p:nvPr/>
          </p:nvSpPr>
          <p:spPr>
            <a:xfrm>
              <a:off x="3833813" y="4857750"/>
              <a:ext cx="823912" cy="928688"/>
            </a:xfrm>
            <a:custGeom>
              <a:avLst/>
              <a:gdLst>
                <a:gd name="connsiteX0" fmla="*/ 476250 w 823912"/>
                <a:gd name="connsiteY0" fmla="*/ 323850 h 928688"/>
                <a:gd name="connsiteX1" fmla="*/ 421481 w 823912"/>
                <a:gd name="connsiteY1" fmla="*/ 278606 h 928688"/>
                <a:gd name="connsiteX2" fmla="*/ 354806 w 823912"/>
                <a:gd name="connsiteY2" fmla="*/ 230981 h 928688"/>
                <a:gd name="connsiteX3" fmla="*/ 280987 w 823912"/>
                <a:gd name="connsiteY3" fmla="*/ 178594 h 928688"/>
                <a:gd name="connsiteX4" fmla="*/ 209550 w 823912"/>
                <a:gd name="connsiteY4" fmla="*/ 128588 h 928688"/>
                <a:gd name="connsiteX5" fmla="*/ 123825 w 823912"/>
                <a:gd name="connsiteY5" fmla="*/ 66675 h 928688"/>
                <a:gd name="connsiteX6" fmla="*/ 47625 w 823912"/>
                <a:gd name="connsiteY6" fmla="*/ 14288 h 928688"/>
                <a:gd name="connsiteX7" fmla="*/ 28575 w 823912"/>
                <a:gd name="connsiteY7" fmla="*/ 0 h 928688"/>
                <a:gd name="connsiteX8" fmla="*/ 0 w 823912"/>
                <a:gd name="connsiteY8" fmla="*/ 102394 h 928688"/>
                <a:gd name="connsiteX9" fmla="*/ 83343 w 823912"/>
                <a:gd name="connsiteY9" fmla="*/ 169069 h 928688"/>
                <a:gd name="connsiteX10" fmla="*/ 145256 w 823912"/>
                <a:gd name="connsiteY10" fmla="*/ 223838 h 928688"/>
                <a:gd name="connsiteX11" fmla="*/ 209550 w 823912"/>
                <a:gd name="connsiteY11" fmla="*/ 288131 h 928688"/>
                <a:gd name="connsiteX12" fmla="*/ 280987 w 823912"/>
                <a:gd name="connsiteY12" fmla="*/ 366713 h 928688"/>
                <a:gd name="connsiteX13" fmla="*/ 326231 w 823912"/>
                <a:gd name="connsiteY13" fmla="*/ 421481 h 928688"/>
                <a:gd name="connsiteX14" fmla="*/ 361950 w 823912"/>
                <a:gd name="connsiteY14" fmla="*/ 473869 h 928688"/>
                <a:gd name="connsiteX15" fmla="*/ 404812 w 823912"/>
                <a:gd name="connsiteY15" fmla="*/ 538163 h 928688"/>
                <a:gd name="connsiteX16" fmla="*/ 447675 w 823912"/>
                <a:gd name="connsiteY16" fmla="*/ 609600 h 928688"/>
                <a:gd name="connsiteX17" fmla="*/ 502443 w 823912"/>
                <a:gd name="connsiteY17" fmla="*/ 704850 h 928688"/>
                <a:gd name="connsiteX18" fmla="*/ 533400 w 823912"/>
                <a:gd name="connsiteY18" fmla="*/ 752475 h 928688"/>
                <a:gd name="connsiteX19" fmla="*/ 566737 w 823912"/>
                <a:gd name="connsiteY19" fmla="*/ 802481 h 928688"/>
                <a:gd name="connsiteX20" fmla="*/ 611981 w 823912"/>
                <a:gd name="connsiteY20" fmla="*/ 862013 h 928688"/>
                <a:gd name="connsiteX21" fmla="*/ 635793 w 823912"/>
                <a:gd name="connsiteY21" fmla="*/ 888206 h 928688"/>
                <a:gd name="connsiteX22" fmla="*/ 661987 w 823912"/>
                <a:gd name="connsiteY22" fmla="*/ 912019 h 928688"/>
                <a:gd name="connsiteX23" fmla="*/ 692943 w 823912"/>
                <a:gd name="connsiteY23" fmla="*/ 923925 h 928688"/>
                <a:gd name="connsiteX24" fmla="*/ 721518 w 823912"/>
                <a:gd name="connsiteY24" fmla="*/ 928688 h 928688"/>
                <a:gd name="connsiteX25" fmla="*/ 757237 w 823912"/>
                <a:gd name="connsiteY25" fmla="*/ 926306 h 928688"/>
                <a:gd name="connsiteX26" fmla="*/ 778668 w 823912"/>
                <a:gd name="connsiteY26" fmla="*/ 916781 h 928688"/>
                <a:gd name="connsiteX27" fmla="*/ 795337 w 823912"/>
                <a:gd name="connsiteY27" fmla="*/ 904875 h 928688"/>
                <a:gd name="connsiteX28" fmla="*/ 807243 w 823912"/>
                <a:gd name="connsiteY28" fmla="*/ 890588 h 928688"/>
                <a:gd name="connsiteX29" fmla="*/ 816768 w 823912"/>
                <a:gd name="connsiteY29" fmla="*/ 864394 h 928688"/>
                <a:gd name="connsiteX30" fmla="*/ 821531 w 823912"/>
                <a:gd name="connsiteY30" fmla="*/ 838200 h 928688"/>
                <a:gd name="connsiteX31" fmla="*/ 823912 w 823912"/>
                <a:gd name="connsiteY31" fmla="*/ 814388 h 928688"/>
                <a:gd name="connsiteX32" fmla="*/ 823912 w 823912"/>
                <a:gd name="connsiteY32" fmla="*/ 778669 h 928688"/>
                <a:gd name="connsiteX33" fmla="*/ 821531 w 823912"/>
                <a:gd name="connsiteY33" fmla="*/ 733425 h 928688"/>
                <a:gd name="connsiteX34" fmla="*/ 816768 w 823912"/>
                <a:gd name="connsiteY34" fmla="*/ 700088 h 928688"/>
                <a:gd name="connsiteX35" fmla="*/ 804862 w 823912"/>
                <a:gd name="connsiteY35" fmla="*/ 669131 h 928688"/>
                <a:gd name="connsiteX36" fmla="*/ 788193 w 823912"/>
                <a:gd name="connsiteY36" fmla="*/ 631031 h 928688"/>
                <a:gd name="connsiteX37" fmla="*/ 762000 w 823912"/>
                <a:gd name="connsiteY37" fmla="*/ 590550 h 928688"/>
                <a:gd name="connsiteX38" fmla="*/ 733425 w 823912"/>
                <a:gd name="connsiteY38" fmla="*/ 557213 h 928688"/>
                <a:gd name="connsiteX39" fmla="*/ 681037 w 823912"/>
                <a:gd name="connsiteY39" fmla="*/ 502444 h 928688"/>
                <a:gd name="connsiteX40" fmla="*/ 602456 w 823912"/>
                <a:gd name="connsiteY40" fmla="*/ 426244 h 928688"/>
                <a:gd name="connsiteX41" fmla="*/ 476250 w 823912"/>
                <a:gd name="connsiteY41" fmla="*/ 323850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823912" h="928688">
                  <a:moveTo>
                    <a:pt x="476250" y="323850"/>
                  </a:moveTo>
                  <a:lnTo>
                    <a:pt x="421481" y="278606"/>
                  </a:lnTo>
                  <a:lnTo>
                    <a:pt x="354806" y="230981"/>
                  </a:lnTo>
                  <a:lnTo>
                    <a:pt x="280987" y="178594"/>
                  </a:lnTo>
                  <a:lnTo>
                    <a:pt x="209550" y="128588"/>
                  </a:lnTo>
                  <a:lnTo>
                    <a:pt x="123825" y="66675"/>
                  </a:lnTo>
                  <a:lnTo>
                    <a:pt x="47625" y="14288"/>
                  </a:lnTo>
                  <a:lnTo>
                    <a:pt x="28575" y="0"/>
                  </a:lnTo>
                  <a:lnTo>
                    <a:pt x="0" y="102394"/>
                  </a:lnTo>
                  <a:lnTo>
                    <a:pt x="83343" y="169069"/>
                  </a:lnTo>
                  <a:lnTo>
                    <a:pt x="145256" y="223838"/>
                  </a:lnTo>
                  <a:lnTo>
                    <a:pt x="209550" y="288131"/>
                  </a:lnTo>
                  <a:lnTo>
                    <a:pt x="280987" y="366713"/>
                  </a:lnTo>
                  <a:lnTo>
                    <a:pt x="326231" y="421481"/>
                  </a:lnTo>
                  <a:lnTo>
                    <a:pt x="361950" y="473869"/>
                  </a:lnTo>
                  <a:lnTo>
                    <a:pt x="404812" y="538163"/>
                  </a:lnTo>
                  <a:lnTo>
                    <a:pt x="447675" y="609600"/>
                  </a:lnTo>
                  <a:lnTo>
                    <a:pt x="502443" y="704850"/>
                  </a:lnTo>
                  <a:lnTo>
                    <a:pt x="533400" y="752475"/>
                  </a:lnTo>
                  <a:lnTo>
                    <a:pt x="566737" y="802481"/>
                  </a:lnTo>
                  <a:lnTo>
                    <a:pt x="611981" y="862013"/>
                  </a:lnTo>
                  <a:lnTo>
                    <a:pt x="635793" y="888206"/>
                  </a:lnTo>
                  <a:lnTo>
                    <a:pt x="661987" y="912019"/>
                  </a:lnTo>
                  <a:lnTo>
                    <a:pt x="692943" y="923925"/>
                  </a:lnTo>
                  <a:lnTo>
                    <a:pt x="721518" y="928688"/>
                  </a:lnTo>
                  <a:lnTo>
                    <a:pt x="757237" y="926306"/>
                  </a:lnTo>
                  <a:lnTo>
                    <a:pt x="778668" y="916781"/>
                  </a:lnTo>
                  <a:lnTo>
                    <a:pt x="795337" y="904875"/>
                  </a:lnTo>
                  <a:lnTo>
                    <a:pt x="807243" y="890588"/>
                  </a:lnTo>
                  <a:lnTo>
                    <a:pt x="816768" y="864394"/>
                  </a:lnTo>
                  <a:lnTo>
                    <a:pt x="821531" y="838200"/>
                  </a:lnTo>
                  <a:lnTo>
                    <a:pt x="823912" y="814388"/>
                  </a:lnTo>
                  <a:lnTo>
                    <a:pt x="823912" y="778669"/>
                  </a:lnTo>
                  <a:lnTo>
                    <a:pt x="821531" y="733425"/>
                  </a:lnTo>
                  <a:lnTo>
                    <a:pt x="816768" y="700088"/>
                  </a:lnTo>
                  <a:lnTo>
                    <a:pt x="804862" y="669131"/>
                  </a:lnTo>
                  <a:lnTo>
                    <a:pt x="788193" y="631031"/>
                  </a:lnTo>
                  <a:lnTo>
                    <a:pt x="762000" y="590550"/>
                  </a:lnTo>
                  <a:lnTo>
                    <a:pt x="733425" y="557213"/>
                  </a:lnTo>
                  <a:lnTo>
                    <a:pt x="681037" y="502444"/>
                  </a:lnTo>
                  <a:lnTo>
                    <a:pt x="602456" y="426244"/>
                  </a:lnTo>
                  <a:lnTo>
                    <a:pt x="476250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E5E1E06F-56D9-47E3-BF37-28CB029120AE}"/>
                </a:ext>
              </a:extLst>
            </p:cNvPr>
            <p:cNvSpPr/>
            <p:nvPr/>
          </p:nvSpPr>
          <p:spPr>
            <a:xfrm>
              <a:off x="4852988" y="1789113"/>
              <a:ext cx="1012825" cy="1457325"/>
            </a:xfrm>
            <a:custGeom>
              <a:avLst/>
              <a:gdLst>
                <a:gd name="connsiteX0" fmla="*/ 583406 w 1012031"/>
                <a:gd name="connsiteY0" fmla="*/ 466725 h 1457325"/>
                <a:gd name="connsiteX1" fmla="*/ 519112 w 1012031"/>
                <a:gd name="connsiteY1" fmla="*/ 604837 h 1457325"/>
                <a:gd name="connsiteX2" fmla="*/ 452437 w 1012031"/>
                <a:gd name="connsiteY2" fmla="*/ 723900 h 1457325"/>
                <a:gd name="connsiteX3" fmla="*/ 392906 w 1012031"/>
                <a:gd name="connsiteY3" fmla="*/ 826294 h 1457325"/>
                <a:gd name="connsiteX4" fmla="*/ 323850 w 1012031"/>
                <a:gd name="connsiteY4" fmla="*/ 928687 h 1457325"/>
                <a:gd name="connsiteX5" fmla="*/ 242887 w 1012031"/>
                <a:gd name="connsiteY5" fmla="*/ 1045369 h 1457325"/>
                <a:gd name="connsiteX6" fmla="*/ 154781 w 1012031"/>
                <a:gd name="connsiteY6" fmla="*/ 1159669 h 1457325"/>
                <a:gd name="connsiteX7" fmla="*/ 88106 w 1012031"/>
                <a:gd name="connsiteY7" fmla="*/ 1243012 h 1457325"/>
                <a:gd name="connsiteX8" fmla="*/ 2381 w 1012031"/>
                <a:gd name="connsiteY8" fmla="*/ 1343025 h 1457325"/>
                <a:gd name="connsiteX9" fmla="*/ 0 w 1012031"/>
                <a:gd name="connsiteY9" fmla="*/ 1457325 h 1457325"/>
                <a:gd name="connsiteX10" fmla="*/ 78581 w 1012031"/>
                <a:gd name="connsiteY10" fmla="*/ 1388269 h 1457325"/>
                <a:gd name="connsiteX11" fmla="*/ 171450 w 1012031"/>
                <a:gd name="connsiteY11" fmla="*/ 1304925 h 1457325"/>
                <a:gd name="connsiteX12" fmla="*/ 259556 w 1012031"/>
                <a:gd name="connsiteY12" fmla="*/ 1223962 h 1457325"/>
                <a:gd name="connsiteX13" fmla="*/ 323850 w 1012031"/>
                <a:gd name="connsiteY13" fmla="*/ 1166812 h 1457325"/>
                <a:gd name="connsiteX14" fmla="*/ 421481 w 1012031"/>
                <a:gd name="connsiteY14" fmla="*/ 1071562 h 1457325"/>
                <a:gd name="connsiteX15" fmla="*/ 497681 w 1012031"/>
                <a:gd name="connsiteY15" fmla="*/ 962025 h 1457325"/>
                <a:gd name="connsiteX16" fmla="*/ 585787 w 1012031"/>
                <a:gd name="connsiteY16" fmla="*/ 840581 h 1457325"/>
                <a:gd name="connsiteX17" fmla="*/ 635793 w 1012031"/>
                <a:gd name="connsiteY17" fmla="*/ 773906 h 1457325"/>
                <a:gd name="connsiteX18" fmla="*/ 688181 w 1012031"/>
                <a:gd name="connsiteY18" fmla="*/ 697706 h 1457325"/>
                <a:gd name="connsiteX19" fmla="*/ 745331 w 1012031"/>
                <a:gd name="connsiteY19" fmla="*/ 614362 h 1457325"/>
                <a:gd name="connsiteX20" fmla="*/ 807243 w 1012031"/>
                <a:gd name="connsiteY20" fmla="*/ 526256 h 1457325"/>
                <a:gd name="connsiteX21" fmla="*/ 823912 w 1012031"/>
                <a:gd name="connsiteY21" fmla="*/ 492919 h 1457325"/>
                <a:gd name="connsiteX22" fmla="*/ 842962 w 1012031"/>
                <a:gd name="connsiteY22" fmla="*/ 464344 h 1457325"/>
                <a:gd name="connsiteX23" fmla="*/ 876300 w 1012031"/>
                <a:gd name="connsiteY23" fmla="*/ 426244 h 1457325"/>
                <a:gd name="connsiteX24" fmla="*/ 902493 w 1012031"/>
                <a:gd name="connsiteY24" fmla="*/ 402431 h 1457325"/>
                <a:gd name="connsiteX25" fmla="*/ 921543 w 1012031"/>
                <a:gd name="connsiteY25" fmla="*/ 390525 h 1457325"/>
                <a:gd name="connsiteX26" fmla="*/ 935831 w 1012031"/>
                <a:gd name="connsiteY26" fmla="*/ 385762 h 1457325"/>
                <a:gd name="connsiteX27" fmla="*/ 964406 w 1012031"/>
                <a:gd name="connsiteY27" fmla="*/ 376237 h 1457325"/>
                <a:gd name="connsiteX28" fmla="*/ 988218 w 1012031"/>
                <a:gd name="connsiteY28" fmla="*/ 364331 h 1457325"/>
                <a:gd name="connsiteX29" fmla="*/ 997743 w 1012031"/>
                <a:gd name="connsiteY29" fmla="*/ 354806 h 1457325"/>
                <a:gd name="connsiteX30" fmla="*/ 1007268 w 1012031"/>
                <a:gd name="connsiteY30" fmla="*/ 340519 h 1457325"/>
                <a:gd name="connsiteX31" fmla="*/ 1012031 w 1012031"/>
                <a:gd name="connsiteY31" fmla="*/ 326231 h 1457325"/>
                <a:gd name="connsiteX32" fmla="*/ 1012031 w 1012031"/>
                <a:gd name="connsiteY32" fmla="*/ 311944 h 1457325"/>
                <a:gd name="connsiteX33" fmla="*/ 1004887 w 1012031"/>
                <a:gd name="connsiteY33" fmla="*/ 290512 h 1457325"/>
                <a:gd name="connsiteX34" fmla="*/ 997743 w 1012031"/>
                <a:gd name="connsiteY34" fmla="*/ 271462 h 1457325"/>
                <a:gd name="connsiteX35" fmla="*/ 985837 w 1012031"/>
                <a:gd name="connsiteY35" fmla="*/ 252412 h 1457325"/>
                <a:gd name="connsiteX36" fmla="*/ 954881 w 1012031"/>
                <a:gd name="connsiteY36" fmla="*/ 216694 h 1457325"/>
                <a:gd name="connsiteX37" fmla="*/ 902493 w 1012031"/>
                <a:gd name="connsiteY37" fmla="*/ 166687 h 1457325"/>
                <a:gd name="connsiteX38" fmla="*/ 852487 w 1012031"/>
                <a:gd name="connsiteY38" fmla="*/ 123825 h 1457325"/>
                <a:gd name="connsiteX39" fmla="*/ 819150 w 1012031"/>
                <a:gd name="connsiteY39" fmla="*/ 97631 h 1457325"/>
                <a:gd name="connsiteX40" fmla="*/ 778668 w 1012031"/>
                <a:gd name="connsiteY40" fmla="*/ 71437 h 1457325"/>
                <a:gd name="connsiteX41" fmla="*/ 742950 w 1012031"/>
                <a:gd name="connsiteY41" fmla="*/ 50006 h 1457325"/>
                <a:gd name="connsiteX42" fmla="*/ 704850 w 1012031"/>
                <a:gd name="connsiteY42" fmla="*/ 35719 h 1457325"/>
                <a:gd name="connsiteX43" fmla="*/ 657225 w 1012031"/>
                <a:gd name="connsiteY43" fmla="*/ 14287 h 1457325"/>
                <a:gd name="connsiteX44" fmla="*/ 614362 w 1012031"/>
                <a:gd name="connsiteY44" fmla="*/ 2381 h 1457325"/>
                <a:gd name="connsiteX45" fmla="*/ 597693 w 1012031"/>
                <a:gd name="connsiteY45" fmla="*/ 0 h 1457325"/>
                <a:gd name="connsiteX46" fmla="*/ 583406 w 1012031"/>
                <a:gd name="connsiteY46" fmla="*/ 7144 h 1457325"/>
                <a:gd name="connsiteX47" fmla="*/ 581025 w 1012031"/>
                <a:gd name="connsiteY47" fmla="*/ 19050 h 1457325"/>
                <a:gd name="connsiteX48" fmla="*/ 578643 w 1012031"/>
                <a:gd name="connsiteY48" fmla="*/ 35719 h 1457325"/>
                <a:gd name="connsiteX49" fmla="*/ 590550 w 1012031"/>
                <a:gd name="connsiteY49" fmla="*/ 71437 h 1457325"/>
                <a:gd name="connsiteX50" fmla="*/ 611981 w 1012031"/>
                <a:gd name="connsiteY50" fmla="*/ 104775 h 1457325"/>
                <a:gd name="connsiteX51" fmla="*/ 635793 w 1012031"/>
                <a:gd name="connsiteY51" fmla="*/ 135731 h 1457325"/>
                <a:gd name="connsiteX52" fmla="*/ 652462 w 1012031"/>
                <a:gd name="connsiteY52" fmla="*/ 164306 h 1457325"/>
                <a:gd name="connsiteX53" fmla="*/ 659606 w 1012031"/>
                <a:gd name="connsiteY53" fmla="*/ 185737 h 1457325"/>
                <a:gd name="connsiteX54" fmla="*/ 664368 w 1012031"/>
                <a:gd name="connsiteY54" fmla="*/ 211931 h 1457325"/>
                <a:gd name="connsiteX55" fmla="*/ 666750 w 1012031"/>
                <a:gd name="connsiteY55" fmla="*/ 240506 h 1457325"/>
                <a:gd name="connsiteX56" fmla="*/ 659606 w 1012031"/>
                <a:gd name="connsiteY56" fmla="*/ 280987 h 1457325"/>
                <a:gd name="connsiteX57" fmla="*/ 638175 w 1012031"/>
                <a:gd name="connsiteY57" fmla="*/ 340519 h 1457325"/>
                <a:gd name="connsiteX58" fmla="*/ 583406 w 1012031"/>
                <a:gd name="connsiteY58" fmla="*/ 46672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012031" h="1457325">
                  <a:moveTo>
                    <a:pt x="583406" y="466725"/>
                  </a:moveTo>
                  <a:lnTo>
                    <a:pt x="519112" y="604837"/>
                  </a:lnTo>
                  <a:lnTo>
                    <a:pt x="452437" y="723900"/>
                  </a:lnTo>
                  <a:lnTo>
                    <a:pt x="392906" y="826294"/>
                  </a:lnTo>
                  <a:lnTo>
                    <a:pt x="323850" y="928687"/>
                  </a:lnTo>
                  <a:lnTo>
                    <a:pt x="242887" y="1045369"/>
                  </a:lnTo>
                  <a:lnTo>
                    <a:pt x="154781" y="1159669"/>
                  </a:lnTo>
                  <a:lnTo>
                    <a:pt x="88106" y="1243012"/>
                  </a:lnTo>
                  <a:lnTo>
                    <a:pt x="2381" y="1343025"/>
                  </a:lnTo>
                  <a:cubicBezTo>
                    <a:pt x="1587" y="1381125"/>
                    <a:pt x="794" y="1419225"/>
                    <a:pt x="0" y="1457325"/>
                  </a:cubicBezTo>
                  <a:lnTo>
                    <a:pt x="78581" y="1388269"/>
                  </a:lnTo>
                  <a:lnTo>
                    <a:pt x="171450" y="1304925"/>
                  </a:lnTo>
                  <a:lnTo>
                    <a:pt x="259556" y="1223962"/>
                  </a:lnTo>
                  <a:lnTo>
                    <a:pt x="323850" y="1166812"/>
                  </a:lnTo>
                  <a:lnTo>
                    <a:pt x="421481" y="1071562"/>
                  </a:lnTo>
                  <a:lnTo>
                    <a:pt x="497681" y="962025"/>
                  </a:lnTo>
                  <a:lnTo>
                    <a:pt x="585787" y="840581"/>
                  </a:lnTo>
                  <a:lnTo>
                    <a:pt x="635793" y="773906"/>
                  </a:lnTo>
                  <a:lnTo>
                    <a:pt x="688181" y="697706"/>
                  </a:lnTo>
                  <a:lnTo>
                    <a:pt x="745331" y="614362"/>
                  </a:lnTo>
                  <a:lnTo>
                    <a:pt x="807243" y="526256"/>
                  </a:lnTo>
                  <a:lnTo>
                    <a:pt x="823912" y="492919"/>
                  </a:lnTo>
                  <a:lnTo>
                    <a:pt x="842962" y="464344"/>
                  </a:lnTo>
                  <a:lnTo>
                    <a:pt x="876300" y="426244"/>
                  </a:lnTo>
                  <a:lnTo>
                    <a:pt x="902493" y="402431"/>
                  </a:lnTo>
                  <a:lnTo>
                    <a:pt x="921543" y="390525"/>
                  </a:lnTo>
                  <a:lnTo>
                    <a:pt x="935831" y="385762"/>
                  </a:lnTo>
                  <a:lnTo>
                    <a:pt x="964406" y="376237"/>
                  </a:lnTo>
                  <a:lnTo>
                    <a:pt x="988218" y="364331"/>
                  </a:lnTo>
                  <a:lnTo>
                    <a:pt x="997743" y="354806"/>
                  </a:lnTo>
                  <a:lnTo>
                    <a:pt x="1007268" y="340519"/>
                  </a:lnTo>
                  <a:lnTo>
                    <a:pt x="1012031" y="326231"/>
                  </a:lnTo>
                  <a:lnTo>
                    <a:pt x="1012031" y="311944"/>
                  </a:lnTo>
                  <a:lnTo>
                    <a:pt x="1004887" y="290512"/>
                  </a:lnTo>
                  <a:lnTo>
                    <a:pt x="997743" y="271462"/>
                  </a:lnTo>
                  <a:lnTo>
                    <a:pt x="985837" y="252412"/>
                  </a:lnTo>
                  <a:lnTo>
                    <a:pt x="954881" y="216694"/>
                  </a:lnTo>
                  <a:lnTo>
                    <a:pt x="902493" y="166687"/>
                  </a:lnTo>
                  <a:lnTo>
                    <a:pt x="852487" y="123825"/>
                  </a:lnTo>
                  <a:lnTo>
                    <a:pt x="819150" y="97631"/>
                  </a:lnTo>
                  <a:lnTo>
                    <a:pt x="778668" y="71437"/>
                  </a:lnTo>
                  <a:lnTo>
                    <a:pt x="742950" y="50006"/>
                  </a:lnTo>
                  <a:lnTo>
                    <a:pt x="704850" y="35719"/>
                  </a:lnTo>
                  <a:lnTo>
                    <a:pt x="657225" y="14287"/>
                  </a:lnTo>
                  <a:lnTo>
                    <a:pt x="614362" y="2381"/>
                  </a:lnTo>
                  <a:lnTo>
                    <a:pt x="597693" y="0"/>
                  </a:lnTo>
                  <a:lnTo>
                    <a:pt x="583406" y="7144"/>
                  </a:lnTo>
                  <a:lnTo>
                    <a:pt x="581025" y="19050"/>
                  </a:lnTo>
                  <a:lnTo>
                    <a:pt x="578643" y="35719"/>
                  </a:lnTo>
                  <a:lnTo>
                    <a:pt x="590550" y="71437"/>
                  </a:lnTo>
                  <a:lnTo>
                    <a:pt x="611981" y="104775"/>
                  </a:lnTo>
                  <a:lnTo>
                    <a:pt x="635793" y="135731"/>
                  </a:lnTo>
                  <a:lnTo>
                    <a:pt x="652462" y="164306"/>
                  </a:lnTo>
                  <a:lnTo>
                    <a:pt x="659606" y="185737"/>
                  </a:lnTo>
                  <a:lnTo>
                    <a:pt x="664368" y="211931"/>
                  </a:lnTo>
                  <a:lnTo>
                    <a:pt x="666750" y="240506"/>
                  </a:lnTo>
                  <a:lnTo>
                    <a:pt x="659606" y="280987"/>
                  </a:lnTo>
                  <a:lnTo>
                    <a:pt x="638175" y="340519"/>
                  </a:lnTo>
                  <a:lnTo>
                    <a:pt x="583406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536D35CB-6F34-4EB0-9DB7-2BED2E44746E}"/>
                </a:ext>
              </a:extLst>
            </p:cNvPr>
            <p:cNvSpPr/>
            <p:nvPr/>
          </p:nvSpPr>
          <p:spPr>
            <a:xfrm rot="16200000">
              <a:off x="3725863" y="4178300"/>
              <a:ext cx="3135312" cy="382588"/>
            </a:xfrm>
            <a:custGeom>
              <a:avLst/>
              <a:gdLst>
                <a:gd name="connsiteX0" fmla="*/ 1738648 w 3134717"/>
                <a:gd name="connsiteY0" fmla="*/ 157122 h 383790"/>
                <a:gd name="connsiteX1" fmla="*/ 1877739 w 3134717"/>
                <a:gd name="connsiteY1" fmla="*/ 167425 h 383790"/>
                <a:gd name="connsiteX2" fmla="*/ 2063195 w 3134717"/>
                <a:gd name="connsiteY2" fmla="*/ 175152 h 383790"/>
                <a:gd name="connsiteX3" fmla="*/ 2261530 w 3134717"/>
                <a:gd name="connsiteY3" fmla="*/ 180304 h 383790"/>
                <a:gd name="connsiteX4" fmla="*/ 2426379 w 3134717"/>
                <a:gd name="connsiteY4" fmla="*/ 177728 h 383790"/>
                <a:gd name="connsiteX5" fmla="*/ 2565471 w 3134717"/>
                <a:gd name="connsiteY5" fmla="*/ 172576 h 383790"/>
                <a:gd name="connsiteX6" fmla="*/ 2658199 w 3134717"/>
                <a:gd name="connsiteY6" fmla="*/ 167425 h 383790"/>
                <a:gd name="connsiteX7" fmla="*/ 2730321 w 3134717"/>
                <a:gd name="connsiteY7" fmla="*/ 159698 h 383790"/>
                <a:gd name="connsiteX8" fmla="*/ 2799867 w 3134717"/>
                <a:gd name="connsiteY8" fmla="*/ 149394 h 383790"/>
                <a:gd name="connsiteX9" fmla="*/ 2846231 w 3134717"/>
                <a:gd name="connsiteY9" fmla="*/ 139091 h 383790"/>
                <a:gd name="connsiteX10" fmla="*/ 2905473 w 3134717"/>
                <a:gd name="connsiteY10" fmla="*/ 121061 h 383790"/>
                <a:gd name="connsiteX11" fmla="*/ 2931231 w 3134717"/>
                <a:gd name="connsiteY11" fmla="*/ 108182 h 383790"/>
                <a:gd name="connsiteX12" fmla="*/ 2959565 w 3134717"/>
                <a:gd name="connsiteY12" fmla="*/ 87576 h 383790"/>
                <a:gd name="connsiteX13" fmla="*/ 3018808 w 3134717"/>
                <a:gd name="connsiteY13" fmla="*/ 20606 h 383790"/>
                <a:gd name="connsiteX14" fmla="*/ 3134717 w 3134717"/>
                <a:gd name="connsiteY14" fmla="*/ 110758 h 383790"/>
                <a:gd name="connsiteX15" fmla="*/ 3070323 w 3134717"/>
                <a:gd name="connsiteY15" fmla="*/ 195758 h 383790"/>
                <a:gd name="connsiteX16" fmla="*/ 3008504 w 3134717"/>
                <a:gd name="connsiteY16" fmla="*/ 265304 h 383790"/>
                <a:gd name="connsiteX17" fmla="*/ 2946686 w 3134717"/>
                <a:gd name="connsiteY17" fmla="*/ 340002 h 383790"/>
                <a:gd name="connsiteX18" fmla="*/ 2926080 w 3134717"/>
                <a:gd name="connsiteY18" fmla="*/ 360608 h 383790"/>
                <a:gd name="connsiteX19" fmla="*/ 2820473 w 3134717"/>
                <a:gd name="connsiteY19" fmla="*/ 383790 h 383790"/>
                <a:gd name="connsiteX20" fmla="*/ 2681381 w 3134717"/>
                <a:gd name="connsiteY20" fmla="*/ 376063 h 383790"/>
                <a:gd name="connsiteX21" fmla="*/ 2501077 w 3134717"/>
                <a:gd name="connsiteY21" fmla="*/ 368335 h 383790"/>
                <a:gd name="connsiteX22" fmla="*/ 2320773 w 3134717"/>
                <a:gd name="connsiteY22" fmla="*/ 363184 h 383790"/>
                <a:gd name="connsiteX23" fmla="*/ 2191984 w 3134717"/>
                <a:gd name="connsiteY23" fmla="*/ 355456 h 383790"/>
                <a:gd name="connsiteX24" fmla="*/ 2083801 w 3134717"/>
                <a:gd name="connsiteY24" fmla="*/ 358032 h 383790"/>
                <a:gd name="connsiteX25" fmla="*/ 1942134 w 3134717"/>
                <a:gd name="connsiteY25" fmla="*/ 355456 h 383790"/>
                <a:gd name="connsiteX26" fmla="*/ 1728344 w 3134717"/>
                <a:gd name="connsiteY26" fmla="*/ 347729 h 383790"/>
                <a:gd name="connsiteX27" fmla="*/ 1548040 w 3134717"/>
                <a:gd name="connsiteY27" fmla="*/ 340002 h 383790"/>
                <a:gd name="connsiteX28" fmla="*/ 1326524 w 3134717"/>
                <a:gd name="connsiteY28" fmla="*/ 332274 h 383790"/>
                <a:gd name="connsiteX29" fmla="*/ 1236371 w 3134717"/>
                <a:gd name="connsiteY29" fmla="*/ 316820 h 383790"/>
                <a:gd name="connsiteX30" fmla="*/ 1099855 w 3134717"/>
                <a:gd name="connsiteY30" fmla="*/ 306517 h 383790"/>
                <a:gd name="connsiteX31" fmla="*/ 888642 w 3134717"/>
                <a:gd name="connsiteY31" fmla="*/ 291062 h 383790"/>
                <a:gd name="connsiteX32" fmla="*/ 677428 w 3134717"/>
                <a:gd name="connsiteY32" fmla="*/ 270456 h 383790"/>
                <a:gd name="connsiteX33" fmla="*/ 507427 w 3134717"/>
                <a:gd name="connsiteY33" fmla="*/ 252425 h 383790"/>
                <a:gd name="connsiteX34" fmla="*/ 425002 w 3134717"/>
                <a:gd name="connsiteY34" fmla="*/ 242122 h 383790"/>
                <a:gd name="connsiteX35" fmla="*/ 293638 w 3134717"/>
                <a:gd name="connsiteY35" fmla="*/ 242122 h 383790"/>
                <a:gd name="connsiteX36" fmla="*/ 236971 w 3134717"/>
                <a:gd name="connsiteY36" fmla="*/ 244698 h 383790"/>
                <a:gd name="connsiteX37" fmla="*/ 180304 w 3134717"/>
                <a:gd name="connsiteY37" fmla="*/ 239547 h 383790"/>
                <a:gd name="connsiteX38" fmla="*/ 126213 w 3134717"/>
                <a:gd name="connsiteY38" fmla="*/ 224092 h 383790"/>
                <a:gd name="connsiteX39" fmla="*/ 69546 w 3134717"/>
                <a:gd name="connsiteY39" fmla="*/ 200910 h 383790"/>
                <a:gd name="connsiteX40" fmla="*/ 25757 w 3134717"/>
                <a:gd name="connsiteY40" fmla="*/ 180304 h 383790"/>
                <a:gd name="connsiteX41" fmla="*/ 7727 w 3134717"/>
                <a:gd name="connsiteY41" fmla="*/ 164849 h 383790"/>
                <a:gd name="connsiteX42" fmla="*/ 0 w 3134717"/>
                <a:gd name="connsiteY42" fmla="*/ 149394 h 383790"/>
                <a:gd name="connsiteX43" fmla="*/ 0 w 3134717"/>
                <a:gd name="connsiteY43" fmla="*/ 141667 h 383790"/>
                <a:gd name="connsiteX44" fmla="*/ 7727 w 3134717"/>
                <a:gd name="connsiteY44" fmla="*/ 123637 h 383790"/>
                <a:gd name="connsiteX45" fmla="*/ 23182 w 3134717"/>
                <a:gd name="connsiteY45" fmla="*/ 108182 h 383790"/>
                <a:gd name="connsiteX46" fmla="*/ 46364 w 3134717"/>
                <a:gd name="connsiteY46" fmla="*/ 95303 h 383790"/>
                <a:gd name="connsiteX47" fmla="*/ 87576 w 3134717"/>
                <a:gd name="connsiteY47" fmla="*/ 74697 h 383790"/>
                <a:gd name="connsiteX48" fmla="*/ 154546 w 3134717"/>
                <a:gd name="connsiteY48" fmla="*/ 48939 h 383790"/>
                <a:gd name="connsiteX49" fmla="*/ 236971 w 3134717"/>
                <a:gd name="connsiteY49" fmla="*/ 25757 h 383790"/>
                <a:gd name="connsiteX50" fmla="*/ 311668 w 3134717"/>
                <a:gd name="connsiteY50" fmla="*/ 10303 h 383790"/>
                <a:gd name="connsiteX51" fmla="*/ 386366 w 3134717"/>
                <a:gd name="connsiteY51" fmla="*/ 2575 h 383790"/>
                <a:gd name="connsiteX52" fmla="*/ 448184 w 3134717"/>
                <a:gd name="connsiteY52" fmla="*/ 0 h 383790"/>
                <a:gd name="connsiteX53" fmla="*/ 502276 w 3134717"/>
                <a:gd name="connsiteY53" fmla="*/ 12878 h 383790"/>
                <a:gd name="connsiteX54" fmla="*/ 605307 w 3134717"/>
                <a:gd name="connsiteY54" fmla="*/ 38636 h 383790"/>
                <a:gd name="connsiteX55" fmla="*/ 708338 w 3134717"/>
                <a:gd name="connsiteY55" fmla="*/ 61818 h 383790"/>
                <a:gd name="connsiteX56" fmla="*/ 803641 w 3134717"/>
                <a:gd name="connsiteY56" fmla="*/ 74697 h 383790"/>
                <a:gd name="connsiteX57" fmla="*/ 950460 w 3134717"/>
                <a:gd name="connsiteY57" fmla="*/ 92727 h 383790"/>
                <a:gd name="connsiteX58" fmla="*/ 1231220 w 3134717"/>
                <a:gd name="connsiteY58" fmla="*/ 118485 h 383790"/>
                <a:gd name="connsiteX59" fmla="*/ 1439858 w 3134717"/>
                <a:gd name="connsiteY59" fmla="*/ 136516 h 383790"/>
                <a:gd name="connsiteX60" fmla="*/ 1738648 w 3134717"/>
                <a:gd name="connsiteY60" fmla="*/ 157122 h 383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134717" h="383790">
                  <a:moveTo>
                    <a:pt x="1738648" y="157122"/>
                  </a:moveTo>
                  <a:lnTo>
                    <a:pt x="1877739" y="167425"/>
                  </a:lnTo>
                  <a:lnTo>
                    <a:pt x="2063195" y="175152"/>
                  </a:lnTo>
                  <a:lnTo>
                    <a:pt x="2261530" y="180304"/>
                  </a:lnTo>
                  <a:lnTo>
                    <a:pt x="2426379" y="177728"/>
                  </a:lnTo>
                  <a:lnTo>
                    <a:pt x="2565471" y="172576"/>
                  </a:lnTo>
                  <a:lnTo>
                    <a:pt x="2658199" y="167425"/>
                  </a:lnTo>
                  <a:lnTo>
                    <a:pt x="2730321" y="159698"/>
                  </a:lnTo>
                  <a:lnTo>
                    <a:pt x="2799867" y="149394"/>
                  </a:lnTo>
                  <a:lnTo>
                    <a:pt x="2846231" y="139091"/>
                  </a:lnTo>
                  <a:lnTo>
                    <a:pt x="2905473" y="121061"/>
                  </a:lnTo>
                  <a:lnTo>
                    <a:pt x="2931231" y="108182"/>
                  </a:lnTo>
                  <a:lnTo>
                    <a:pt x="2959565" y="87576"/>
                  </a:lnTo>
                  <a:lnTo>
                    <a:pt x="3018808" y="20606"/>
                  </a:lnTo>
                  <a:lnTo>
                    <a:pt x="3134717" y="110758"/>
                  </a:lnTo>
                  <a:lnTo>
                    <a:pt x="3070323" y="195758"/>
                  </a:lnTo>
                  <a:lnTo>
                    <a:pt x="3008504" y="265304"/>
                  </a:lnTo>
                  <a:lnTo>
                    <a:pt x="2946686" y="340002"/>
                  </a:lnTo>
                  <a:lnTo>
                    <a:pt x="2926080" y="360608"/>
                  </a:lnTo>
                  <a:lnTo>
                    <a:pt x="2820473" y="383790"/>
                  </a:lnTo>
                  <a:lnTo>
                    <a:pt x="2681381" y="376063"/>
                  </a:lnTo>
                  <a:lnTo>
                    <a:pt x="2501077" y="368335"/>
                  </a:lnTo>
                  <a:lnTo>
                    <a:pt x="2320773" y="363184"/>
                  </a:lnTo>
                  <a:lnTo>
                    <a:pt x="2191984" y="355456"/>
                  </a:lnTo>
                  <a:lnTo>
                    <a:pt x="2083801" y="358032"/>
                  </a:lnTo>
                  <a:lnTo>
                    <a:pt x="1942134" y="355456"/>
                  </a:lnTo>
                  <a:lnTo>
                    <a:pt x="1728344" y="347729"/>
                  </a:lnTo>
                  <a:lnTo>
                    <a:pt x="1548040" y="340002"/>
                  </a:lnTo>
                  <a:lnTo>
                    <a:pt x="1326524" y="332274"/>
                  </a:lnTo>
                  <a:lnTo>
                    <a:pt x="1236371" y="316820"/>
                  </a:lnTo>
                  <a:lnTo>
                    <a:pt x="1099855" y="306517"/>
                  </a:lnTo>
                  <a:lnTo>
                    <a:pt x="888642" y="291062"/>
                  </a:lnTo>
                  <a:lnTo>
                    <a:pt x="677428" y="270456"/>
                  </a:lnTo>
                  <a:lnTo>
                    <a:pt x="507427" y="252425"/>
                  </a:lnTo>
                  <a:lnTo>
                    <a:pt x="425002" y="242122"/>
                  </a:lnTo>
                  <a:lnTo>
                    <a:pt x="293638" y="242122"/>
                  </a:lnTo>
                  <a:lnTo>
                    <a:pt x="236971" y="244698"/>
                  </a:lnTo>
                  <a:lnTo>
                    <a:pt x="180304" y="239547"/>
                  </a:lnTo>
                  <a:lnTo>
                    <a:pt x="126213" y="224092"/>
                  </a:lnTo>
                  <a:lnTo>
                    <a:pt x="69546" y="200910"/>
                  </a:lnTo>
                  <a:lnTo>
                    <a:pt x="25757" y="180304"/>
                  </a:lnTo>
                  <a:lnTo>
                    <a:pt x="7727" y="164849"/>
                  </a:lnTo>
                  <a:lnTo>
                    <a:pt x="0" y="149394"/>
                  </a:lnTo>
                  <a:lnTo>
                    <a:pt x="0" y="141667"/>
                  </a:lnTo>
                  <a:lnTo>
                    <a:pt x="7727" y="123637"/>
                  </a:lnTo>
                  <a:lnTo>
                    <a:pt x="23182" y="108182"/>
                  </a:lnTo>
                  <a:lnTo>
                    <a:pt x="46364" y="95303"/>
                  </a:lnTo>
                  <a:lnTo>
                    <a:pt x="87576" y="74697"/>
                  </a:lnTo>
                  <a:lnTo>
                    <a:pt x="154546" y="48939"/>
                  </a:lnTo>
                  <a:lnTo>
                    <a:pt x="236971" y="25757"/>
                  </a:lnTo>
                  <a:lnTo>
                    <a:pt x="311668" y="10303"/>
                  </a:lnTo>
                  <a:lnTo>
                    <a:pt x="386366" y="2575"/>
                  </a:lnTo>
                  <a:lnTo>
                    <a:pt x="448184" y="0"/>
                  </a:lnTo>
                  <a:lnTo>
                    <a:pt x="502276" y="12878"/>
                  </a:lnTo>
                  <a:lnTo>
                    <a:pt x="605307" y="38636"/>
                  </a:lnTo>
                  <a:lnTo>
                    <a:pt x="708338" y="61818"/>
                  </a:lnTo>
                  <a:lnTo>
                    <a:pt x="803641" y="74697"/>
                  </a:lnTo>
                  <a:lnTo>
                    <a:pt x="950460" y="92727"/>
                  </a:lnTo>
                  <a:lnTo>
                    <a:pt x="1231220" y="118485"/>
                  </a:lnTo>
                  <a:lnTo>
                    <a:pt x="1439858" y="136516"/>
                  </a:lnTo>
                  <a:lnTo>
                    <a:pt x="1738648" y="1571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725B22B5-4479-444B-B3DC-73460A3EDE00}"/>
                </a:ext>
              </a:extLst>
            </p:cNvPr>
            <p:cNvSpPr/>
            <p:nvPr/>
          </p:nvSpPr>
          <p:spPr>
            <a:xfrm>
              <a:off x="5953125" y="1951038"/>
              <a:ext cx="752475" cy="1079500"/>
            </a:xfrm>
            <a:custGeom>
              <a:avLst/>
              <a:gdLst>
                <a:gd name="connsiteX0" fmla="*/ 285750 w 752475"/>
                <a:gd name="connsiteY0" fmla="*/ 531019 h 1081087"/>
                <a:gd name="connsiteX1" fmla="*/ 321469 w 752475"/>
                <a:gd name="connsiteY1" fmla="*/ 450056 h 1081087"/>
                <a:gd name="connsiteX2" fmla="*/ 347663 w 752475"/>
                <a:gd name="connsiteY2" fmla="*/ 383381 h 1081087"/>
                <a:gd name="connsiteX3" fmla="*/ 366713 w 752475"/>
                <a:gd name="connsiteY3" fmla="*/ 328612 h 1081087"/>
                <a:gd name="connsiteX4" fmla="*/ 376238 w 752475"/>
                <a:gd name="connsiteY4" fmla="*/ 302419 h 1081087"/>
                <a:gd name="connsiteX5" fmla="*/ 378619 w 752475"/>
                <a:gd name="connsiteY5" fmla="*/ 288131 h 1081087"/>
                <a:gd name="connsiteX6" fmla="*/ 381000 w 752475"/>
                <a:gd name="connsiteY6" fmla="*/ 261937 h 1081087"/>
                <a:gd name="connsiteX7" fmla="*/ 381000 w 752475"/>
                <a:gd name="connsiteY7" fmla="*/ 233362 h 1081087"/>
                <a:gd name="connsiteX8" fmla="*/ 376238 w 752475"/>
                <a:gd name="connsiteY8" fmla="*/ 207169 h 1081087"/>
                <a:gd name="connsiteX9" fmla="*/ 371475 w 752475"/>
                <a:gd name="connsiteY9" fmla="*/ 183356 h 1081087"/>
                <a:gd name="connsiteX10" fmla="*/ 357188 w 752475"/>
                <a:gd name="connsiteY10" fmla="*/ 152400 h 1081087"/>
                <a:gd name="connsiteX11" fmla="*/ 340519 w 752475"/>
                <a:gd name="connsiteY11" fmla="*/ 126206 h 1081087"/>
                <a:gd name="connsiteX12" fmla="*/ 328613 w 752475"/>
                <a:gd name="connsiteY12" fmla="*/ 109537 h 1081087"/>
                <a:gd name="connsiteX13" fmla="*/ 311944 w 752475"/>
                <a:gd name="connsiteY13" fmla="*/ 92869 h 1081087"/>
                <a:gd name="connsiteX14" fmla="*/ 285750 w 752475"/>
                <a:gd name="connsiteY14" fmla="*/ 69056 h 1081087"/>
                <a:gd name="connsiteX15" fmla="*/ 264319 w 752475"/>
                <a:gd name="connsiteY15" fmla="*/ 47625 h 1081087"/>
                <a:gd name="connsiteX16" fmla="*/ 252413 w 752475"/>
                <a:gd name="connsiteY16" fmla="*/ 28575 h 1081087"/>
                <a:gd name="connsiteX17" fmla="*/ 247650 w 752475"/>
                <a:gd name="connsiteY17" fmla="*/ 16669 h 1081087"/>
                <a:gd name="connsiteX18" fmla="*/ 250031 w 752475"/>
                <a:gd name="connsiteY18" fmla="*/ 7144 h 1081087"/>
                <a:gd name="connsiteX19" fmla="*/ 264319 w 752475"/>
                <a:gd name="connsiteY19" fmla="*/ 0 h 1081087"/>
                <a:gd name="connsiteX20" fmla="*/ 307181 w 752475"/>
                <a:gd name="connsiteY20" fmla="*/ 4762 h 1081087"/>
                <a:gd name="connsiteX21" fmla="*/ 407194 w 752475"/>
                <a:gd name="connsiteY21" fmla="*/ 30956 h 1081087"/>
                <a:gd name="connsiteX22" fmla="*/ 483394 w 752475"/>
                <a:gd name="connsiteY22" fmla="*/ 57150 h 1081087"/>
                <a:gd name="connsiteX23" fmla="*/ 557213 w 752475"/>
                <a:gd name="connsiteY23" fmla="*/ 88106 h 1081087"/>
                <a:gd name="connsiteX24" fmla="*/ 609600 w 752475"/>
                <a:gd name="connsiteY24" fmla="*/ 119062 h 1081087"/>
                <a:gd name="connsiteX25" fmla="*/ 647700 w 752475"/>
                <a:gd name="connsiteY25" fmla="*/ 145256 h 1081087"/>
                <a:gd name="connsiteX26" fmla="*/ 681038 w 752475"/>
                <a:gd name="connsiteY26" fmla="*/ 171450 h 1081087"/>
                <a:gd name="connsiteX27" fmla="*/ 719138 w 752475"/>
                <a:gd name="connsiteY27" fmla="*/ 207169 h 1081087"/>
                <a:gd name="connsiteX28" fmla="*/ 740569 w 752475"/>
                <a:gd name="connsiteY28" fmla="*/ 235744 h 1081087"/>
                <a:gd name="connsiteX29" fmla="*/ 752475 w 752475"/>
                <a:gd name="connsiteY29" fmla="*/ 259556 h 1081087"/>
                <a:gd name="connsiteX30" fmla="*/ 752475 w 752475"/>
                <a:gd name="connsiteY30" fmla="*/ 280987 h 1081087"/>
                <a:gd name="connsiteX31" fmla="*/ 750094 w 752475"/>
                <a:gd name="connsiteY31" fmla="*/ 297656 h 1081087"/>
                <a:gd name="connsiteX32" fmla="*/ 738188 w 752475"/>
                <a:gd name="connsiteY32" fmla="*/ 316706 h 1081087"/>
                <a:gd name="connsiteX33" fmla="*/ 719138 w 752475"/>
                <a:gd name="connsiteY33" fmla="*/ 326231 h 1081087"/>
                <a:gd name="connsiteX34" fmla="*/ 681038 w 752475"/>
                <a:gd name="connsiteY34" fmla="*/ 342900 h 1081087"/>
                <a:gd name="connsiteX35" fmla="*/ 633413 w 752475"/>
                <a:gd name="connsiteY35" fmla="*/ 364331 h 1081087"/>
                <a:gd name="connsiteX36" fmla="*/ 592931 w 752475"/>
                <a:gd name="connsiteY36" fmla="*/ 390525 h 1081087"/>
                <a:gd name="connsiteX37" fmla="*/ 569119 w 752475"/>
                <a:gd name="connsiteY37" fmla="*/ 416719 h 1081087"/>
                <a:gd name="connsiteX38" fmla="*/ 523875 w 752475"/>
                <a:gd name="connsiteY38" fmla="*/ 490537 h 1081087"/>
                <a:gd name="connsiteX39" fmla="*/ 452438 w 752475"/>
                <a:gd name="connsiteY39" fmla="*/ 592931 h 1081087"/>
                <a:gd name="connsiteX40" fmla="*/ 321469 w 752475"/>
                <a:gd name="connsiteY40" fmla="*/ 773906 h 1081087"/>
                <a:gd name="connsiteX41" fmla="*/ 250031 w 752475"/>
                <a:gd name="connsiteY41" fmla="*/ 871537 h 1081087"/>
                <a:gd name="connsiteX42" fmla="*/ 97631 w 752475"/>
                <a:gd name="connsiteY42" fmla="*/ 1069181 h 1081087"/>
                <a:gd name="connsiteX43" fmla="*/ 0 w 752475"/>
                <a:gd name="connsiteY43" fmla="*/ 1081087 h 1081087"/>
                <a:gd name="connsiteX44" fmla="*/ 42863 w 752475"/>
                <a:gd name="connsiteY44" fmla="*/ 988219 h 1081087"/>
                <a:gd name="connsiteX45" fmla="*/ 100013 w 752475"/>
                <a:gd name="connsiteY45" fmla="*/ 890587 h 1081087"/>
                <a:gd name="connsiteX46" fmla="*/ 159544 w 752475"/>
                <a:gd name="connsiteY46" fmla="*/ 785812 h 1081087"/>
                <a:gd name="connsiteX47" fmla="*/ 221456 w 752475"/>
                <a:gd name="connsiteY47" fmla="*/ 671512 h 1081087"/>
                <a:gd name="connsiteX48" fmla="*/ 285750 w 752475"/>
                <a:gd name="connsiteY48" fmla="*/ 531019 h 108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752475" h="1081087">
                  <a:moveTo>
                    <a:pt x="285750" y="531019"/>
                  </a:moveTo>
                  <a:lnTo>
                    <a:pt x="321469" y="450056"/>
                  </a:lnTo>
                  <a:lnTo>
                    <a:pt x="347663" y="383381"/>
                  </a:lnTo>
                  <a:lnTo>
                    <a:pt x="366713" y="328612"/>
                  </a:lnTo>
                  <a:lnTo>
                    <a:pt x="376238" y="302419"/>
                  </a:lnTo>
                  <a:lnTo>
                    <a:pt x="378619" y="288131"/>
                  </a:lnTo>
                  <a:lnTo>
                    <a:pt x="381000" y="261937"/>
                  </a:lnTo>
                  <a:lnTo>
                    <a:pt x="381000" y="233362"/>
                  </a:lnTo>
                  <a:lnTo>
                    <a:pt x="376238" y="207169"/>
                  </a:lnTo>
                  <a:lnTo>
                    <a:pt x="371475" y="183356"/>
                  </a:lnTo>
                  <a:lnTo>
                    <a:pt x="357188" y="152400"/>
                  </a:lnTo>
                  <a:lnTo>
                    <a:pt x="340519" y="126206"/>
                  </a:lnTo>
                  <a:lnTo>
                    <a:pt x="328613" y="109537"/>
                  </a:lnTo>
                  <a:lnTo>
                    <a:pt x="311944" y="92869"/>
                  </a:lnTo>
                  <a:lnTo>
                    <a:pt x="285750" y="69056"/>
                  </a:lnTo>
                  <a:lnTo>
                    <a:pt x="264319" y="47625"/>
                  </a:lnTo>
                  <a:lnTo>
                    <a:pt x="252413" y="28575"/>
                  </a:lnTo>
                  <a:lnTo>
                    <a:pt x="247650" y="16669"/>
                  </a:lnTo>
                  <a:lnTo>
                    <a:pt x="250031" y="7144"/>
                  </a:lnTo>
                  <a:lnTo>
                    <a:pt x="264319" y="0"/>
                  </a:lnTo>
                  <a:lnTo>
                    <a:pt x="307181" y="4762"/>
                  </a:lnTo>
                  <a:lnTo>
                    <a:pt x="407194" y="30956"/>
                  </a:lnTo>
                  <a:lnTo>
                    <a:pt x="483394" y="57150"/>
                  </a:lnTo>
                  <a:lnTo>
                    <a:pt x="557213" y="88106"/>
                  </a:lnTo>
                  <a:lnTo>
                    <a:pt x="609600" y="119062"/>
                  </a:lnTo>
                  <a:lnTo>
                    <a:pt x="647700" y="145256"/>
                  </a:lnTo>
                  <a:lnTo>
                    <a:pt x="681038" y="171450"/>
                  </a:lnTo>
                  <a:lnTo>
                    <a:pt x="719138" y="207169"/>
                  </a:lnTo>
                  <a:lnTo>
                    <a:pt x="740569" y="235744"/>
                  </a:lnTo>
                  <a:lnTo>
                    <a:pt x="752475" y="259556"/>
                  </a:lnTo>
                  <a:lnTo>
                    <a:pt x="752475" y="280987"/>
                  </a:lnTo>
                  <a:lnTo>
                    <a:pt x="750094" y="297656"/>
                  </a:lnTo>
                  <a:lnTo>
                    <a:pt x="738188" y="316706"/>
                  </a:lnTo>
                  <a:lnTo>
                    <a:pt x="719138" y="326231"/>
                  </a:lnTo>
                  <a:lnTo>
                    <a:pt x="681038" y="342900"/>
                  </a:lnTo>
                  <a:lnTo>
                    <a:pt x="633413" y="364331"/>
                  </a:lnTo>
                  <a:lnTo>
                    <a:pt x="592931" y="390525"/>
                  </a:lnTo>
                  <a:lnTo>
                    <a:pt x="569119" y="416719"/>
                  </a:lnTo>
                  <a:lnTo>
                    <a:pt x="523875" y="490537"/>
                  </a:lnTo>
                  <a:lnTo>
                    <a:pt x="452438" y="592931"/>
                  </a:lnTo>
                  <a:lnTo>
                    <a:pt x="321469" y="773906"/>
                  </a:lnTo>
                  <a:lnTo>
                    <a:pt x="250031" y="871537"/>
                  </a:lnTo>
                  <a:lnTo>
                    <a:pt x="97631" y="1069181"/>
                  </a:lnTo>
                  <a:lnTo>
                    <a:pt x="0" y="1081087"/>
                  </a:lnTo>
                  <a:lnTo>
                    <a:pt x="42863" y="988219"/>
                  </a:lnTo>
                  <a:lnTo>
                    <a:pt x="100013" y="890587"/>
                  </a:lnTo>
                  <a:lnTo>
                    <a:pt x="159544" y="785812"/>
                  </a:lnTo>
                  <a:lnTo>
                    <a:pt x="221456" y="671512"/>
                  </a:lnTo>
                  <a:lnTo>
                    <a:pt x="285750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6AEBB965-7994-49A1-8FF2-8A79A58F9EFA}"/>
                </a:ext>
              </a:extLst>
            </p:cNvPr>
            <p:cNvSpPr/>
            <p:nvPr/>
          </p:nvSpPr>
          <p:spPr>
            <a:xfrm>
              <a:off x="5405438" y="2776538"/>
              <a:ext cx="1651000" cy="371475"/>
            </a:xfrm>
            <a:custGeom>
              <a:avLst/>
              <a:gdLst>
                <a:gd name="connsiteX0" fmla="*/ 1407318 w 1650206"/>
                <a:gd name="connsiteY0" fmla="*/ 214312 h 371475"/>
                <a:gd name="connsiteX1" fmla="*/ 1262062 w 1650206"/>
                <a:gd name="connsiteY1" fmla="*/ 238125 h 371475"/>
                <a:gd name="connsiteX2" fmla="*/ 1147762 w 1650206"/>
                <a:gd name="connsiteY2" fmla="*/ 257175 h 371475"/>
                <a:gd name="connsiteX3" fmla="*/ 1021556 w 1650206"/>
                <a:gd name="connsiteY3" fmla="*/ 278606 h 371475"/>
                <a:gd name="connsiteX4" fmla="*/ 878681 w 1650206"/>
                <a:gd name="connsiteY4" fmla="*/ 307181 h 371475"/>
                <a:gd name="connsiteX5" fmla="*/ 781050 w 1650206"/>
                <a:gd name="connsiteY5" fmla="*/ 323850 h 371475"/>
                <a:gd name="connsiteX6" fmla="*/ 600075 w 1650206"/>
                <a:gd name="connsiteY6" fmla="*/ 338137 h 371475"/>
                <a:gd name="connsiteX7" fmla="*/ 533400 w 1650206"/>
                <a:gd name="connsiteY7" fmla="*/ 350043 h 371475"/>
                <a:gd name="connsiteX8" fmla="*/ 469106 w 1650206"/>
                <a:gd name="connsiteY8" fmla="*/ 359568 h 371475"/>
                <a:gd name="connsiteX9" fmla="*/ 411956 w 1650206"/>
                <a:gd name="connsiteY9" fmla="*/ 364331 h 371475"/>
                <a:gd name="connsiteX10" fmla="*/ 347662 w 1650206"/>
                <a:gd name="connsiteY10" fmla="*/ 369093 h 371475"/>
                <a:gd name="connsiteX11" fmla="*/ 302418 w 1650206"/>
                <a:gd name="connsiteY11" fmla="*/ 371475 h 371475"/>
                <a:gd name="connsiteX12" fmla="*/ 223837 w 1650206"/>
                <a:gd name="connsiteY12" fmla="*/ 369093 h 371475"/>
                <a:gd name="connsiteX13" fmla="*/ 147637 w 1650206"/>
                <a:gd name="connsiteY13" fmla="*/ 366712 h 371475"/>
                <a:gd name="connsiteX14" fmla="*/ 9525 w 1650206"/>
                <a:gd name="connsiteY14" fmla="*/ 357187 h 371475"/>
                <a:gd name="connsiteX15" fmla="*/ 0 w 1650206"/>
                <a:gd name="connsiteY15" fmla="*/ 230981 h 371475"/>
                <a:gd name="connsiteX16" fmla="*/ 169068 w 1650206"/>
                <a:gd name="connsiteY16" fmla="*/ 216693 h 371475"/>
                <a:gd name="connsiteX17" fmla="*/ 330993 w 1650206"/>
                <a:gd name="connsiteY17" fmla="*/ 200025 h 371475"/>
                <a:gd name="connsiteX18" fmla="*/ 519112 w 1650206"/>
                <a:gd name="connsiteY18" fmla="*/ 173831 h 371475"/>
                <a:gd name="connsiteX19" fmla="*/ 611981 w 1650206"/>
                <a:gd name="connsiteY19" fmla="*/ 159543 h 371475"/>
                <a:gd name="connsiteX20" fmla="*/ 690562 w 1650206"/>
                <a:gd name="connsiteY20" fmla="*/ 138112 h 371475"/>
                <a:gd name="connsiteX21" fmla="*/ 821531 w 1650206"/>
                <a:gd name="connsiteY21" fmla="*/ 126206 h 371475"/>
                <a:gd name="connsiteX22" fmla="*/ 938212 w 1650206"/>
                <a:gd name="connsiteY22" fmla="*/ 109537 h 371475"/>
                <a:gd name="connsiteX23" fmla="*/ 1050131 w 1650206"/>
                <a:gd name="connsiteY23" fmla="*/ 88106 h 371475"/>
                <a:gd name="connsiteX24" fmla="*/ 1133475 w 1650206"/>
                <a:gd name="connsiteY24" fmla="*/ 64293 h 371475"/>
                <a:gd name="connsiteX25" fmla="*/ 1185862 w 1650206"/>
                <a:gd name="connsiteY25" fmla="*/ 45243 h 371475"/>
                <a:gd name="connsiteX26" fmla="*/ 1238250 w 1650206"/>
                <a:gd name="connsiteY26" fmla="*/ 19050 h 371475"/>
                <a:gd name="connsiteX27" fmla="*/ 1252537 w 1650206"/>
                <a:gd name="connsiteY27" fmla="*/ 7143 h 371475"/>
                <a:gd name="connsiteX28" fmla="*/ 1269206 w 1650206"/>
                <a:gd name="connsiteY28" fmla="*/ 2381 h 371475"/>
                <a:gd name="connsiteX29" fmla="*/ 1326356 w 1650206"/>
                <a:gd name="connsiteY29" fmla="*/ 0 h 371475"/>
                <a:gd name="connsiteX30" fmla="*/ 1369218 w 1650206"/>
                <a:gd name="connsiteY30" fmla="*/ 2381 h 371475"/>
                <a:gd name="connsiteX31" fmla="*/ 1440656 w 1650206"/>
                <a:gd name="connsiteY31" fmla="*/ 16668 h 371475"/>
                <a:gd name="connsiteX32" fmla="*/ 1516856 w 1650206"/>
                <a:gd name="connsiteY32" fmla="*/ 45243 h 371475"/>
                <a:gd name="connsiteX33" fmla="*/ 1569243 w 1650206"/>
                <a:gd name="connsiteY33" fmla="*/ 66675 h 371475"/>
                <a:gd name="connsiteX34" fmla="*/ 1607343 w 1650206"/>
                <a:gd name="connsiteY34" fmla="*/ 85725 h 371475"/>
                <a:gd name="connsiteX35" fmla="*/ 1631156 w 1650206"/>
                <a:gd name="connsiteY35" fmla="*/ 102393 h 371475"/>
                <a:gd name="connsiteX36" fmla="*/ 1640681 w 1650206"/>
                <a:gd name="connsiteY36" fmla="*/ 111918 h 371475"/>
                <a:gd name="connsiteX37" fmla="*/ 1647825 w 1650206"/>
                <a:gd name="connsiteY37" fmla="*/ 123825 h 371475"/>
                <a:gd name="connsiteX38" fmla="*/ 1650206 w 1650206"/>
                <a:gd name="connsiteY38" fmla="*/ 133350 h 371475"/>
                <a:gd name="connsiteX39" fmla="*/ 1643062 w 1650206"/>
                <a:gd name="connsiteY39" fmla="*/ 147637 h 371475"/>
                <a:gd name="connsiteX40" fmla="*/ 1621631 w 1650206"/>
                <a:gd name="connsiteY40" fmla="*/ 166687 h 371475"/>
                <a:gd name="connsiteX41" fmla="*/ 1593056 w 1650206"/>
                <a:gd name="connsiteY41" fmla="*/ 180975 h 371475"/>
                <a:gd name="connsiteX42" fmla="*/ 1533525 w 1650206"/>
                <a:gd name="connsiteY42" fmla="*/ 195262 h 371475"/>
                <a:gd name="connsiteX43" fmla="*/ 1407318 w 1650206"/>
                <a:gd name="connsiteY43" fmla="*/ 214312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650206" h="371475">
                  <a:moveTo>
                    <a:pt x="1407318" y="214312"/>
                  </a:moveTo>
                  <a:lnTo>
                    <a:pt x="1262062" y="238125"/>
                  </a:lnTo>
                  <a:lnTo>
                    <a:pt x="1147762" y="257175"/>
                  </a:lnTo>
                  <a:lnTo>
                    <a:pt x="1021556" y="278606"/>
                  </a:lnTo>
                  <a:lnTo>
                    <a:pt x="878681" y="307181"/>
                  </a:lnTo>
                  <a:lnTo>
                    <a:pt x="781050" y="323850"/>
                  </a:lnTo>
                  <a:lnTo>
                    <a:pt x="600075" y="338137"/>
                  </a:lnTo>
                  <a:lnTo>
                    <a:pt x="533400" y="350043"/>
                  </a:lnTo>
                  <a:lnTo>
                    <a:pt x="469106" y="359568"/>
                  </a:lnTo>
                  <a:lnTo>
                    <a:pt x="411956" y="364331"/>
                  </a:lnTo>
                  <a:lnTo>
                    <a:pt x="347662" y="369093"/>
                  </a:lnTo>
                  <a:lnTo>
                    <a:pt x="302418" y="371475"/>
                  </a:lnTo>
                  <a:lnTo>
                    <a:pt x="223837" y="369093"/>
                  </a:lnTo>
                  <a:lnTo>
                    <a:pt x="147637" y="366712"/>
                  </a:lnTo>
                  <a:lnTo>
                    <a:pt x="9525" y="357187"/>
                  </a:lnTo>
                  <a:lnTo>
                    <a:pt x="0" y="230981"/>
                  </a:lnTo>
                  <a:lnTo>
                    <a:pt x="169068" y="216693"/>
                  </a:lnTo>
                  <a:lnTo>
                    <a:pt x="330993" y="200025"/>
                  </a:lnTo>
                  <a:lnTo>
                    <a:pt x="519112" y="173831"/>
                  </a:lnTo>
                  <a:lnTo>
                    <a:pt x="611981" y="159543"/>
                  </a:lnTo>
                  <a:lnTo>
                    <a:pt x="690562" y="138112"/>
                  </a:lnTo>
                  <a:lnTo>
                    <a:pt x="821531" y="126206"/>
                  </a:lnTo>
                  <a:lnTo>
                    <a:pt x="938212" y="109537"/>
                  </a:lnTo>
                  <a:lnTo>
                    <a:pt x="1050131" y="88106"/>
                  </a:lnTo>
                  <a:lnTo>
                    <a:pt x="1133475" y="64293"/>
                  </a:lnTo>
                  <a:lnTo>
                    <a:pt x="1185862" y="45243"/>
                  </a:lnTo>
                  <a:lnTo>
                    <a:pt x="1238250" y="19050"/>
                  </a:lnTo>
                  <a:lnTo>
                    <a:pt x="1252537" y="7143"/>
                  </a:lnTo>
                  <a:lnTo>
                    <a:pt x="1269206" y="2381"/>
                  </a:lnTo>
                  <a:lnTo>
                    <a:pt x="1326356" y="0"/>
                  </a:lnTo>
                  <a:lnTo>
                    <a:pt x="1369218" y="2381"/>
                  </a:lnTo>
                  <a:lnTo>
                    <a:pt x="1440656" y="16668"/>
                  </a:lnTo>
                  <a:lnTo>
                    <a:pt x="1516856" y="45243"/>
                  </a:lnTo>
                  <a:lnTo>
                    <a:pt x="1569243" y="66675"/>
                  </a:lnTo>
                  <a:lnTo>
                    <a:pt x="1607343" y="85725"/>
                  </a:lnTo>
                  <a:lnTo>
                    <a:pt x="1631156" y="102393"/>
                  </a:lnTo>
                  <a:lnTo>
                    <a:pt x="1640681" y="111918"/>
                  </a:lnTo>
                  <a:lnTo>
                    <a:pt x="1647825" y="123825"/>
                  </a:lnTo>
                  <a:lnTo>
                    <a:pt x="1650206" y="133350"/>
                  </a:lnTo>
                  <a:lnTo>
                    <a:pt x="1643062" y="147637"/>
                  </a:lnTo>
                  <a:lnTo>
                    <a:pt x="1621631" y="166687"/>
                  </a:lnTo>
                  <a:lnTo>
                    <a:pt x="1593056" y="180975"/>
                  </a:lnTo>
                  <a:lnTo>
                    <a:pt x="1533525" y="195262"/>
                  </a:lnTo>
                  <a:lnTo>
                    <a:pt x="1407318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C3AEFE9F-DA4C-4E3B-B9A7-8E5693D233EC}"/>
                </a:ext>
              </a:extLst>
            </p:cNvPr>
            <p:cNvSpPr/>
            <p:nvPr/>
          </p:nvSpPr>
          <p:spPr>
            <a:xfrm rot="16200000">
              <a:off x="4924425" y="4079875"/>
              <a:ext cx="2490788" cy="446088"/>
            </a:xfrm>
            <a:custGeom>
              <a:avLst/>
              <a:gdLst>
                <a:gd name="connsiteX0" fmla="*/ 711994 w 2490788"/>
                <a:gd name="connsiteY0" fmla="*/ 111918 h 445293"/>
                <a:gd name="connsiteX1" fmla="*/ 519113 w 2490788"/>
                <a:gd name="connsiteY1" fmla="*/ 104775 h 445293"/>
                <a:gd name="connsiteX2" fmla="*/ 309563 w 2490788"/>
                <a:gd name="connsiteY2" fmla="*/ 100012 h 445293"/>
                <a:gd name="connsiteX3" fmla="*/ 178594 w 2490788"/>
                <a:gd name="connsiteY3" fmla="*/ 97631 h 445293"/>
                <a:gd name="connsiteX4" fmla="*/ 0 w 2490788"/>
                <a:gd name="connsiteY4" fmla="*/ 90487 h 445293"/>
                <a:gd name="connsiteX5" fmla="*/ 21431 w 2490788"/>
                <a:gd name="connsiteY5" fmla="*/ 319087 h 445293"/>
                <a:gd name="connsiteX6" fmla="*/ 202406 w 2490788"/>
                <a:gd name="connsiteY6" fmla="*/ 316706 h 445293"/>
                <a:gd name="connsiteX7" fmla="*/ 397669 w 2490788"/>
                <a:gd name="connsiteY7" fmla="*/ 316706 h 445293"/>
                <a:gd name="connsiteX8" fmla="*/ 614363 w 2490788"/>
                <a:gd name="connsiteY8" fmla="*/ 316706 h 445293"/>
                <a:gd name="connsiteX9" fmla="*/ 807244 w 2490788"/>
                <a:gd name="connsiteY9" fmla="*/ 314325 h 445293"/>
                <a:gd name="connsiteX10" fmla="*/ 1033463 w 2490788"/>
                <a:gd name="connsiteY10" fmla="*/ 316706 h 445293"/>
                <a:gd name="connsiteX11" fmla="*/ 1190625 w 2490788"/>
                <a:gd name="connsiteY11" fmla="*/ 321468 h 445293"/>
                <a:gd name="connsiteX12" fmla="*/ 1388269 w 2490788"/>
                <a:gd name="connsiteY12" fmla="*/ 328612 h 445293"/>
                <a:gd name="connsiteX13" fmla="*/ 1543050 w 2490788"/>
                <a:gd name="connsiteY13" fmla="*/ 335756 h 445293"/>
                <a:gd name="connsiteX14" fmla="*/ 1669256 w 2490788"/>
                <a:gd name="connsiteY14" fmla="*/ 338137 h 445293"/>
                <a:gd name="connsiteX15" fmla="*/ 1828800 w 2490788"/>
                <a:gd name="connsiteY15" fmla="*/ 359568 h 445293"/>
                <a:gd name="connsiteX16" fmla="*/ 1916906 w 2490788"/>
                <a:gd name="connsiteY16" fmla="*/ 361950 h 445293"/>
                <a:gd name="connsiteX17" fmla="*/ 2019300 w 2490788"/>
                <a:gd name="connsiteY17" fmla="*/ 364331 h 445293"/>
                <a:gd name="connsiteX18" fmla="*/ 2100263 w 2490788"/>
                <a:gd name="connsiteY18" fmla="*/ 371475 h 445293"/>
                <a:gd name="connsiteX19" fmla="*/ 2157413 w 2490788"/>
                <a:gd name="connsiteY19" fmla="*/ 381000 h 445293"/>
                <a:gd name="connsiteX20" fmla="*/ 2171700 w 2490788"/>
                <a:gd name="connsiteY20" fmla="*/ 388143 h 445293"/>
                <a:gd name="connsiteX21" fmla="*/ 2202656 w 2490788"/>
                <a:gd name="connsiteY21" fmla="*/ 409575 h 445293"/>
                <a:gd name="connsiteX22" fmla="*/ 2235994 w 2490788"/>
                <a:gd name="connsiteY22" fmla="*/ 426243 h 445293"/>
                <a:gd name="connsiteX23" fmla="*/ 2259806 w 2490788"/>
                <a:gd name="connsiteY23" fmla="*/ 438150 h 445293"/>
                <a:gd name="connsiteX24" fmla="*/ 2290763 w 2490788"/>
                <a:gd name="connsiteY24" fmla="*/ 445293 h 445293"/>
                <a:gd name="connsiteX25" fmla="*/ 2314575 w 2490788"/>
                <a:gd name="connsiteY25" fmla="*/ 445293 h 445293"/>
                <a:gd name="connsiteX26" fmla="*/ 2328863 w 2490788"/>
                <a:gd name="connsiteY26" fmla="*/ 442912 h 445293"/>
                <a:gd name="connsiteX27" fmla="*/ 2340769 w 2490788"/>
                <a:gd name="connsiteY27" fmla="*/ 435768 h 445293"/>
                <a:gd name="connsiteX28" fmla="*/ 2350294 w 2490788"/>
                <a:gd name="connsiteY28" fmla="*/ 423862 h 445293"/>
                <a:gd name="connsiteX29" fmla="*/ 2362200 w 2490788"/>
                <a:gd name="connsiteY29" fmla="*/ 409575 h 445293"/>
                <a:gd name="connsiteX30" fmla="*/ 2393156 w 2490788"/>
                <a:gd name="connsiteY30" fmla="*/ 376237 h 445293"/>
                <a:gd name="connsiteX31" fmla="*/ 2409825 w 2490788"/>
                <a:gd name="connsiteY31" fmla="*/ 352425 h 445293"/>
                <a:gd name="connsiteX32" fmla="*/ 2436019 w 2490788"/>
                <a:gd name="connsiteY32" fmla="*/ 311943 h 445293"/>
                <a:gd name="connsiteX33" fmla="*/ 2450306 w 2490788"/>
                <a:gd name="connsiteY33" fmla="*/ 280987 h 445293"/>
                <a:gd name="connsiteX34" fmla="*/ 2459831 w 2490788"/>
                <a:gd name="connsiteY34" fmla="*/ 250031 h 445293"/>
                <a:gd name="connsiteX35" fmla="*/ 2490788 w 2490788"/>
                <a:gd name="connsiteY35" fmla="*/ 159543 h 445293"/>
                <a:gd name="connsiteX36" fmla="*/ 2476500 w 2490788"/>
                <a:gd name="connsiteY36" fmla="*/ 0 h 445293"/>
                <a:gd name="connsiteX37" fmla="*/ 2419350 w 2490788"/>
                <a:gd name="connsiteY37" fmla="*/ 59531 h 445293"/>
                <a:gd name="connsiteX38" fmla="*/ 2386013 w 2490788"/>
                <a:gd name="connsiteY38" fmla="*/ 90487 h 445293"/>
                <a:gd name="connsiteX39" fmla="*/ 2352675 w 2490788"/>
                <a:gd name="connsiteY39" fmla="*/ 109537 h 445293"/>
                <a:gd name="connsiteX40" fmla="*/ 2307431 w 2490788"/>
                <a:gd name="connsiteY40" fmla="*/ 128587 h 445293"/>
                <a:gd name="connsiteX41" fmla="*/ 2281238 w 2490788"/>
                <a:gd name="connsiteY41" fmla="*/ 135731 h 445293"/>
                <a:gd name="connsiteX42" fmla="*/ 2221706 w 2490788"/>
                <a:gd name="connsiteY42" fmla="*/ 140493 h 445293"/>
                <a:gd name="connsiteX43" fmla="*/ 2124075 w 2490788"/>
                <a:gd name="connsiteY43" fmla="*/ 147637 h 445293"/>
                <a:gd name="connsiteX44" fmla="*/ 2043113 w 2490788"/>
                <a:gd name="connsiteY44" fmla="*/ 150018 h 445293"/>
                <a:gd name="connsiteX45" fmla="*/ 1957388 w 2490788"/>
                <a:gd name="connsiteY45" fmla="*/ 147637 h 445293"/>
                <a:gd name="connsiteX46" fmla="*/ 1847850 w 2490788"/>
                <a:gd name="connsiteY46" fmla="*/ 138112 h 445293"/>
                <a:gd name="connsiteX47" fmla="*/ 1804988 w 2490788"/>
                <a:gd name="connsiteY47" fmla="*/ 133350 h 445293"/>
                <a:gd name="connsiteX48" fmla="*/ 1657350 w 2490788"/>
                <a:gd name="connsiteY48" fmla="*/ 114300 h 445293"/>
                <a:gd name="connsiteX49" fmla="*/ 1509713 w 2490788"/>
                <a:gd name="connsiteY49" fmla="*/ 116681 h 445293"/>
                <a:gd name="connsiteX50" fmla="*/ 1295400 w 2490788"/>
                <a:gd name="connsiteY50" fmla="*/ 116681 h 445293"/>
                <a:gd name="connsiteX51" fmla="*/ 1135856 w 2490788"/>
                <a:gd name="connsiteY51" fmla="*/ 114300 h 445293"/>
                <a:gd name="connsiteX52" fmla="*/ 976313 w 2490788"/>
                <a:gd name="connsiteY52" fmla="*/ 114300 h 445293"/>
                <a:gd name="connsiteX53" fmla="*/ 711994 w 2490788"/>
                <a:gd name="connsiteY53" fmla="*/ 111918 h 445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90788" h="445293">
                  <a:moveTo>
                    <a:pt x="711994" y="111918"/>
                  </a:moveTo>
                  <a:lnTo>
                    <a:pt x="519113" y="104775"/>
                  </a:lnTo>
                  <a:lnTo>
                    <a:pt x="309563" y="100012"/>
                  </a:lnTo>
                  <a:lnTo>
                    <a:pt x="178594" y="97631"/>
                  </a:lnTo>
                  <a:lnTo>
                    <a:pt x="0" y="90487"/>
                  </a:lnTo>
                  <a:lnTo>
                    <a:pt x="21431" y="319087"/>
                  </a:lnTo>
                  <a:lnTo>
                    <a:pt x="202406" y="316706"/>
                  </a:lnTo>
                  <a:lnTo>
                    <a:pt x="397669" y="316706"/>
                  </a:lnTo>
                  <a:lnTo>
                    <a:pt x="614363" y="316706"/>
                  </a:lnTo>
                  <a:lnTo>
                    <a:pt x="807244" y="314325"/>
                  </a:lnTo>
                  <a:lnTo>
                    <a:pt x="1033463" y="316706"/>
                  </a:lnTo>
                  <a:lnTo>
                    <a:pt x="1190625" y="321468"/>
                  </a:lnTo>
                  <a:lnTo>
                    <a:pt x="1388269" y="328612"/>
                  </a:lnTo>
                  <a:lnTo>
                    <a:pt x="1543050" y="335756"/>
                  </a:lnTo>
                  <a:lnTo>
                    <a:pt x="1669256" y="338137"/>
                  </a:lnTo>
                  <a:lnTo>
                    <a:pt x="1828800" y="359568"/>
                  </a:lnTo>
                  <a:lnTo>
                    <a:pt x="1916906" y="361950"/>
                  </a:lnTo>
                  <a:lnTo>
                    <a:pt x="2019300" y="364331"/>
                  </a:lnTo>
                  <a:lnTo>
                    <a:pt x="2100263" y="371475"/>
                  </a:lnTo>
                  <a:lnTo>
                    <a:pt x="2157413" y="381000"/>
                  </a:lnTo>
                  <a:lnTo>
                    <a:pt x="2171700" y="388143"/>
                  </a:lnTo>
                  <a:lnTo>
                    <a:pt x="2202656" y="409575"/>
                  </a:lnTo>
                  <a:lnTo>
                    <a:pt x="2235994" y="426243"/>
                  </a:lnTo>
                  <a:lnTo>
                    <a:pt x="2259806" y="438150"/>
                  </a:lnTo>
                  <a:lnTo>
                    <a:pt x="2290763" y="445293"/>
                  </a:lnTo>
                  <a:lnTo>
                    <a:pt x="2314575" y="445293"/>
                  </a:lnTo>
                  <a:lnTo>
                    <a:pt x="2328863" y="442912"/>
                  </a:lnTo>
                  <a:lnTo>
                    <a:pt x="2340769" y="435768"/>
                  </a:lnTo>
                  <a:lnTo>
                    <a:pt x="2350294" y="423862"/>
                  </a:lnTo>
                  <a:lnTo>
                    <a:pt x="2362200" y="409575"/>
                  </a:lnTo>
                  <a:lnTo>
                    <a:pt x="2393156" y="376237"/>
                  </a:lnTo>
                  <a:lnTo>
                    <a:pt x="2409825" y="352425"/>
                  </a:lnTo>
                  <a:lnTo>
                    <a:pt x="2436019" y="311943"/>
                  </a:lnTo>
                  <a:lnTo>
                    <a:pt x="2450306" y="280987"/>
                  </a:lnTo>
                  <a:lnTo>
                    <a:pt x="2459831" y="250031"/>
                  </a:lnTo>
                  <a:lnTo>
                    <a:pt x="2490788" y="159543"/>
                  </a:lnTo>
                  <a:lnTo>
                    <a:pt x="2476500" y="0"/>
                  </a:lnTo>
                  <a:lnTo>
                    <a:pt x="2419350" y="59531"/>
                  </a:lnTo>
                  <a:lnTo>
                    <a:pt x="2386013" y="90487"/>
                  </a:lnTo>
                  <a:lnTo>
                    <a:pt x="2352675" y="109537"/>
                  </a:lnTo>
                  <a:lnTo>
                    <a:pt x="2307431" y="128587"/>
                  </a:lnTo>
                  <a:lnTo>
                    <a:pt x="2281238" y="135731"/>
                  </a:lnTo>
                  <a:lnTo>
                    <a:pt x="2221706" y="140493"/>
                  </a:lnTo>
                  <a:lnTo>
                    <a:pt x="2124075" y="147637"/>
                  </a:lnTo>
                  <a:lnTo>
                    <a:pt x="2043113" y="150018"/>
                  </a:lnTo>
                  <a:lnTo>
                    <a:pt x="1957388" y="147637"/>
                  </a:lnTo>
                  <a:lnTo>
                    <a:pt x="1847850" y="138112"/>
                  </a:lnTo>
                  <a:lnTo>
                    <a:pt x="1804988" y="133350"/>
                  </a:lnTo>
                  <a:lnTo>
                    <a:pt x="1657350" y="114300"/>
                  </a:lnTo>
                  <a:lnTo>
                    <a:pt x="1509713" y="116681"/>
                  </a:lnTo>
                  <a:lnTo>
                    <a:pt x="1295400" y="116681"/>
                  </a:lnTo>
                  <a:lnTo>
                    <a:pt x="1135856" y="114300"/>
                  </a:lnTo>
                  <a:lnTo>
                    <a:pt x="976313" y="114300"/>
                  </a:lnTo>
                  <a:lnTo>
                    <a:pt x="711994" y="1119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67DCC7EC-8F1A-4F45-9FCA-15A8DCCA92CB}"/>
                </a:ext>
              </a:extLst>
            </p:cNvPr>
            <p:cNvSpPr/>
            <p:nvPr/>
          </p:nvSpPr>
          <p:spPr>
            <a:xfrm>
              <a:off x="5408613" y="3609975"/>
              <a:ext cx="1535112" cy="315913"/>
            </a:xfrm>
            <a:custGeom>
              <a:avLst/>
              <a:gdLst>
                <a:gd name="connsiteX0" fmla="*/ 1283494 w 1535906"/>
                <a:gd name="connsiteY0" fmla="*/ 235744 h 316706"/>
                <a:gd name="connsiteX1" fmla="*/ 1204912 w 1535906"/>
                <a:gd name="connsiteY1" fmla="*/ 250031 h 316706"/>
                <a:gd name="connsiteX2" fmla="*/ 1121569 w 1535906"/>
                <a:gd name="connsiteY2" fmla="*/ 264319 h 316706"/>
                <a:gd name="connsiteX3" fmla="*/ 1033462 w 1535906"/>
                <a:gd name="connsiteY3" fmla="*/ 273844 h 316706"/>
                <a:gd name="connsiteX4" fmla="*/ 950119 w 1535906"/>
                <a:gd name="connsiteY4" fmla="*/ 283369 h 316706"/>
                <a:gd name="connsiteX5" fmla="*/ 864394 w 1535906"/>
                <a:gd name="connsiteY5" fmla="*/ 292894 h 316706"/>
                <a:gd name="connsiteX6" fmla="*/ 661987 w 1535906"/>
                <a:gd name="connsiteY6" fmla="*/ 309563 h 316706"/>
                <a:gd name="connsiteX7" fmla="*/ 578644 w 1535906"/>
                <a:gd name="connsiteY7" fmla="*/ 314325 h 316706"/>
                <a:gd name="connsiteX8" fmla="*/ 485775 w 1535906"/>
                <a:gd name="connsiteY8" fmla="*/ 316706 h 316706"/>
                <a:gd name="connsiteX9" fmla="*/ 421481 w 1535906"/>
                <a:gd name="connsiteY9" fmla="*/ 316706 h 316706"/>
                <a:gd name="connsiteX10" fmla="*/ 357187 w 1535906"/>
                <a:gd name="connsiteY10" fmla="*/ 314325 h 316706"/>
                <a:gd name="connsiteX11" fmla="*/ 297656 w 1535906"/>
                <a:gd name="connsiteY11" fmla="*/ 311944 h 316706"/>
                <a:gd name="connsiteX12" fmla="*/ 242887 w 1535906"/>
                <a:gd name="connsiteY12" fmla="*/ 307181 h 316706"/>
                <a:gd name="connsiteX13" fmla="*/ 176212 w 1535906"/>
                <a:gd name="connsiteY13" fmla="*/ 297656 h 316706"/>
                <a:gd name="connsiteX14" fmla="*/ 123825 w 1535906"/>
                <a:gd name="connsiteY14" fmla="*/ 285750 h 316706"/>
                <a:gd name="connsiteX15" fmla="*/ 64294 w 1535906"/>
                <a:gd name="connsiteY15" fmla="*/ 269081 h 316706"/>
                <a:gd name="connsiteX16" fmla="*/ 0 w 1535906"/>
                <a:gd name="connsiteY16" fmla="*/ 247650 h 316706"/>
                <a:gd name="connsiteX17" fmla="*/ 4762 w 1535906"/>
                <a:gd name="connsiteY17" fmla="*/ 102394 h 316706"/>
                <a:gd name="connsiteX18" fmla="*/ 107156 w 1535906"/>
                <a:gd name="connsiteY18" fmla="*/ 116681 h 316706"/>
                <a:gd name="connsiteX19" fmla="*/ 190500 w 1535906"/>
                <a:gd name="connsiteY19" fmla="*/ 123825 h 316706"/>
                <a:gd name="connsiteX20" fmla="*/ 290512 w 1535906"/>
                <a:gd name="connsiteY20" fmla="*/ 128588 h 316706"/>
                <a:gd name="connsiteX21" fmla="*/ 376237 w 1535906"/>
                <a:gd name="connsiteY21" fmla="*/ 130969 h 316706"/>
                <a:gd name="connsiteX22" fmla="*/ 471487 w 1535906"/>
                <a:gd name="connsiteY22" fmla="*/ 130969 h 316706"/>
                <a:gd name="connsiteX23" fmla="*/ 581025 w 1535906"/>
                <a:gd name="connsiteY23" fmla="*/ 121444 h 316706"/>
                <a:gd name="connsiteX24" fmla="*/ 692944 w 1535906"/>
                <a:gd name="connsiteY24" fmla="*/ 104775 h 316706"/>
                <a:gd name="connsiteX25" fmla="*/ 890587 w 1535906"/>
                <a:gd name="connsiteY25" fmla="*/ 85725 h 316706"/>
                <a:gd name="connsiteX26" fmla="*/ 973931 w 1535906"/>
                <a:gd name="connsiteY26" fmla="*/ 83344 h 316706"/>
                <a:gd name="connsiteX27" fmla="*/ 1026319 w 1535906"/>
                <a:gd name="connsiteY27" fmla="*/ 78581 h 316706"/>
                <a:gd name="connsiteX28" fmla="*/ 1083469 w 1535906"/>
                <a:gd name="connsiteY28" fmla="*/ 66675 h 316706"/>
                <a:gd name="connsiteX29" fmla="*/ 1145381 w 1535906"/>
                <a:gd name="connsiteY29" fmla="*/ 47625 h 316706"/>
                <a:gd name="connsiteX30" fmla="*/ 1207294 w 1535906"/>
                <a:gd name="connsiteY30" fmla="*/ 21431 h 316706"/>
                <a:gd name="connsiteX31" fmla="*/ 1252537 w 1535906"/>
                <a:gd name="connsiteY31" fmla="*/ 0 h 316706"/>
                <a:gd name="connsiteX32" fmla="*/ 1273969 w 1535906"/>
                <a:gd name="connsiteY32" fmla="*/ 2381 h 316706"/>
                <a:gd name="connsiteX33" fmla="*/ 1340644 w 1535906"/>
                <a:gd name="connsiteY33" fmla="*/ 19050 h 316706"/>
                <a:gd name="connsiteX34" fmla="*/ 1416844 w 1535906"/>
                <a:gd name="connsiteY34" fmla="*/ 45244 h 316706"/>
                <a:gd name="connsiteX35" fmla="*/ 1469231 w 1535906"/>
                <a:gd name="connsiteY35" fmla="*/ 69056 h 316706"/>
                <a:gd name="connsiteX36" fmla="*/ 1504950 w 1535906"/>
                <a:gd name="connsiteY36" fmla="*/ 88106 h 316706"/>
                <a:gd name="connsiteX37" fmla="*/ 1519237 w 1535906"/>
                <a:gd name="connsiteY37" fmla="*/ 97631 h 316706"/>
                <a:gd name="connsiteX38" fmla="*/ 1535906 w 1535906"/>
                <a:gd name="connsiteY38" fmla="*/ 121444 h 316706"/>
                <a:gd name="connsiteX39" fmla="*/ 1533525 w 1535906"/>
                <a:gd name="connsiteY39" fmla="*/ 138113 h 316706"/>
                <a:gd name="connsiteX40" fmla="*/ 1526381 w 1535906"/>
                <a:gd name="connsiteY40" fmla="*/ 154781 h 316706"/>
                <a:gd name="connsiteX41" fmla="*/ 1507331 w 1535906"/>
                <a:gd name="connsiteY41" fmla="*/ 169069 h 316706"/>
                <a:gd name="connsiteX42" fmla="*/ 1471612 w 1535906"/>
                <a:gd name="connsiteY42" fmla="*/ 188119 h 316706"/>
                <a:gd name="connsiteX43" fmla="*/ 1412081 w 1535906"/>
                <a:gd name="connsiteY43" fmla="*/ 204788 h 316706"/>
                <a:gd name="connsiteX44" fmla="*/ 1283494 w 1535906"/>
                <a:gd name="connsiteY44" fmla="*/ 235744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535906" h="316706">
                  <a:moveTo>
                    <a:pt x="1283494" y="235744"/>
                  </a:moveTo>
                  <a:lnTo>
                    <a:pt x="1204912" y="250031"/>
                  </a:lnTo>
                  <a:lnTo>
                    <a:pt x="1121569" y="264319"/>
                  </a:lnTo>
                  <a:lnTo>
                    <a:pt x="1033462" y="273844"/>
                  </a:lnTo>
                  <a:lnTo>
                    <a:pt x="950119" y="283369"/>
                  </a:lnTo>
                  <a:lnTo>
                    <a:pt x="864394" y="292894"/>
                  </a:lnTo>
                  <a:lnTo>
                    <a:pt x="661987" y="309563"/>
                  </a:lnTo>
                  <a:lnTo>
                    <a:pt x="578644" y="314325"/>
                  </a:lnTo>
                  <a:lnTo>
                    <a:pt x="485775" y="316706"/>
                  </a:lnTo>
                  <a:lnTo>
                    <a:pt x="421481" y="316706"/>
                  </a:lnTo>
                  <a:lnTo>
                    <a:pt x="357187" y="314325"/>
                  </a:lnTo>
                  <a:lnTo>
                    <a:pt x="297656" y="311944"/>
                  </a:lnTo>
                  <a:lnTo>
                    <a:pt x="242887" y="307181"/>
                  </a:lnTo>
                  <a:lnTo>
                    <a:pt x="176212" y="297656"/>
                  </a:lnTo>
                  <a:lnTo>
                    <a:pt x="123825" y="285750"/>
                  </a:lnTo>
                  <a:lnTo>
                    <a:pt x="64294" y="269081"/>
                  </a:lnTo>
                  <a:lnTo>
                    <a:pt x="0" y="247650"/>
                  </a:lnTo>
                  <a:lnTo>
                    <a:pt x="4762" y="102394"/>
                  </a:lnTo>
                  <a:lnTo>
                    <a:pt x="107156" y="116681"/>
                  </a:lnTo>
                  <a:lnTo>
                    <a:pt x="190500" y="123825"/>
                  </a:lnTo>
                  <a:lnTo>
                    <a:pt x="290512" y="128588"/>
                  </a:lnTo>
                  <a:lnTo>
                    <a:pt x="376237" y="130969"/>
                  </a:lnTo>
                  <a:lnTo>
                    <a:pt x="471487" y="130969"/>
                  </a:lnTo>
                  <a:lnTo>
                    <a:pt x="581025" y="121444"/>
                  </a:lnTo>
                  <a:lnTo>
                    <a:pt x="692944" y="104775"/>
                  </a:lnTo>
                  <a:lnTo>
                    <a:pt x="890587" y="85725"/>
                  </a:lnTo>
                  <a:lnTo>
                    <a:pt x="973931" y="83344"/>
                  </a:lnTo>
                  <a:lnTo>
                    <a:pt x="1026319" y="78581"/>
                  </a:lnTo>
                  <a:lnTo>
                    <a:pt x="1083469" y="66675"/>
                  </a:lnTo>
                  <a:lnTo>
                    <a:pt x="1145381" y="47625"/>
                  </a:lnTo>
                  <a:lnTo>
                    <a:pt x="1207294" y="21431"/>
                  </a:lnTo>
                  <a:lnTo>
                    <a:pt x="1252537" y="0"/>
                  </a:lnTo>
                  <a:lnTo>
                    <a:pt x="1273969" y="2381"/>
                  </a:lnTo>
                  <a:lnTo>
                    <a:pt x="1340644" y="19050"/>
                  </a:lnTo>
                  <a:lnTo>
                    <a:pt x="1416844" y="45244"/>
                  </a:lnTo>
                  <a:lnTo>
                    <a:pt x="1469231" y="69056"/>
                  </a:lnTo>
                  <a:lnTo>
                    <a:pt x="1504950" y="88106"/>
                  </a:lnTo>
                  <a:lnTo>
                    <a:pt x="1519237" y="97631"/>
                  </a:lnTo>
                  <a:lnTo>
                    <a:pt x="1535906" y="121444"/>
                  </a:lnTo>
                  <a:lnTo>
                    <a:pt x="1533525" y="138113"/>
                  </a:lnTo>
                  <a:lnTo>
                    <a:pt x="1526381" y="154781"/>
                  </a:lnTo>
                  <a:lnTo>
                    <a:pt x="1507331" y="169069"/>
                  </a:lnTo>
                  <a:lnTo>
                    <a:pt x="1471612" y="188119"/>
                  </a:lnTo>
                  <a:lnTo>
                    <a:pt x="1412081" y="204788"/>
                  </a:lnTo>
                  <a:lnTo>
                    <a:pt x="128349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B5D7E4EC-9D73-4A37-966C-1B962838F76F}"/>
                </a:ext>
              </a:extLst>
            </p:cNvPr>
            <p:cNvSpPr/>
            <p:nvPr/>
          </p:nvSpPr>
          <p:spPr>
            <a:xfrm>
              <a:off x="5351463" y="4437063"/>
              <a:ext cx="1530350" cy="323850"/>
            </a:xfrm>
            <a:custGeom>
              <a:avLst/>
              <a:gdLst>
                <a:gd name="connsiteX0" fmla="*/ 1335881 w 1531144"/>
                <a:gd name="connsiteY0" fmla="*/ 197644 h 323850"/>
                <a:gd name="connsiteX1" fmla="*/ 1159669 w 1531144"/>
                <a:gd name="connsiteY1" fmla="*/ 223837 h 323850"/>
                <a:gd name="connsiteX2" fmla="*/ 1009650 w 1531144"/>
                <a:gd name="connsiteY2" fmla="*/ 250031 h 323850"/>
                <a:gd name="connsiteX3" fmla="*/ 876300 w 1531144"/>
                <a:gd name="connsiteY3" fmla="*/ 273844 h 323850"/>
                <a:gd name="connsiteX4" fmla="*/ 714375 w 1531144"/>
                <a:gd name="connsiteY4" fmla="*/ 290512 h 323850"/>
                <a:gd name="connsiteX5" fmla="*/ 642937 w 1531144"/>
                <a:gd name="connsiteY5" fmla="*/ 302419 h 323850"/>
                <a:gd name="connsiteX6" fmla="*/ 600075 w 1531144"/>
                <a:gd name="connsiteY6" fmla="*/ 309562 h 323850"/>
                <a:gd name="connsiteX7" fmla="*/ 550069 w 1531144"/>
                <a:gd name="connsiteY7" fmla="*/ 316706 h 323850"/>
                <a:gd name="connsiteX8" fmla="*/ 504825 w 1531144"/>
                <a:gd name="connsiteY8" fmla="*/ 319087 h 323850"/>
                <a:gd name="connsiteX9" fmla="*/ 440531 w 1531144"/>
                <a:gd name="connsiteY9" fmla="*/ 323850 h 323850"/>
                <a:gd name="connsiteX10" fmla="*/ 385762 w 1531144"/>
                <a:gd name="connsiteY10" fmla="*/ 321469 h 323850"/>
                <a:gd name="connsiteX11" fmla="*/ 314325 w 1531144"/>
                <a:gd name="connsiteY11" fmla="*/ 319087 h 323850"/>
                <a:gd name="connsiteX12" fmla="*/ 238125 w 1531144"/>
                <a:gd name="connsiteY12" fmla="*/ 311944 h 323850"/>
                <a:gd name="connsiteX13" fmla="*/ 145256 w 1531144"/>
                <a:gd name="connsiteY13" fmla="*/ 300037 h 323850"/>
                <a:gd name="connsiteX14" fmla="*/ 0 w 1531144"/>
                <a:gd name="connsiteY14" fmla="*/ 278606 h 323850"/>
                <a:gd name="connsiteX15" fmla="*/ 23812 w 1531144"/>
                <a:gd name="connsiteY15" fmla="*/ 147637 h 323850"/>
                <a:gd name="connsiteX16" fmla="*/ 130969 w 1531144"/>
                <a:gd name="connsiteY16" fmla="*/ 157162 h 323850"/>
                <a:gd name="connsiteX17" fmla="*/ 230981 w 1531144"/>
                <a:gd name="connsiteY17" fmla="*/ 157162 h 323850"/>
                <a:gd name="connsiteX18" fmla="*/ 347662 w 1531144"/>
                <a:gd name="connsiteY18" fmla="*/ 150019 h 323850"/>
                <a:gd name="connsiteX19" fmla="*/ 538162 w 1531144"/>
                <a:gd name="connsiteY19" fmla="*/ 130969 h 323850"/>
                <a:gd name="connsiteX20" fmla="*/ 735806 w 1531144"/>
                <a:gd name="connsiteY20" fmla="*/ 107156 h 323850"/>
                <a:gd name="connsiteX21" fmla="*/ 897731 w 1531144"/>
                <a:gd name="connsiteY21" fmla="*/ 92869 h 323850"/>
                <a:gd name="connsiteX22" fmla="*/ 1104900 w 1531144"/>
                <a:gd name="connsiteY22" fmla="*/ 54769 h 323850"/>
                <a:gd name="connsiteX23" fmla="*/ 1243012 w 1531144"/>
                <a:gd name="connsiteY23" fmla="*/ 23812 h 323850"/>
                <a:gd name="connsiteX24" fmla="*/ 1333500 w 1531144"/>
                <a:gd name="connsiteY24" fmla="*/ 0 h 323850"/>
                <a:gd name="connsiteX25" fmla="*/ 1340644 w 1531144"/>
                <a:gd name="connsiteY25" fmla="*/ 0 h 323850"/>
                <a:gd name="connsiteX26" fmla="*/ 1369219 w 1531144"/>
                <a:gd name="connsiteY26" fmla="*/ 4762 h 323850"/>
                <a:gd name="connsiteX27" fmla="*/ 1414462 w 1531144"/>
                <a:gd name="connsiteY27" fmla="*/ 21431 h 323850"/>
                <a:gd name="connsiteX28" fmla="*/ 1457325 w 1531144"/>
                <a:gd name="connsiteY28" fmla="*/ 42862 h 323850"/>
                <a:gd name="connsiteX29" fmla="*/ 1483519 w 1531144"/>
                <a:gd name="connsiteY29" fmla="*/ 59531 h 323850"/>
                <a:gd name="connsiteX30" fmla="*/ 1507331 w 1531144"/>
                <a:gd name="connsiteY30" fmla="*/ 76200 h 323850"/>
                <a:gd name="connsiteX31" fmla="*/ 1521619 w 1531144"/>
                <a:gd name="connsiteY31" fmla="*/ 90487 h 323850"/>
                <a:gd name="connsiteX32" fmla="*/ 1531144 w 1531144"/>
                <a:gd name="connsiteY32" fmla="*/ 104775 h 323850"/>
                <a:gd name="connsiteX33" fmla="*/ 1531144 w 1531144"/>
                <a:gd name="connsiteY33" fmla="*/ 116681 h 323850"/>
                <a:gd name="connsiteX34" fmla="*/ 1528762 w 1531144"/>
                <a:gd name="connsiteY34" fmla="*/ 135731 h 323850"/>
                <a:gd name="connsiteX35" fmla="*/ 1519237 w 1531144"/>
                <a:gd name="connsiteY35" fmla="*/ 152400 h 323850"/>
                <a:gd name="connsiteX36" fmla="*/ 1497806 w 1531144"/>
                <a:gd name="connsiteY36" fmla="*/ 169069 h 323850"/>
                <a:gd name="connsiteX37" fmla="*/ 1462087 w 1531144"/>
                <a:gd name="connsiteY37" fmla="*/ 178594 h 323850"/>
                <a:gd name="connsiteX38" fmla="*/ 1335881 w 1531144"/>
                <a:gd name="connsiteY38" fmla="*/ 197644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531144" h="323850">
                  <a:moveTo>
                    <a:pt x="1335881" y="197644"/>
                  </a:moveTo>
                  <a:lnTo>
                    <a:pt x="1159669" y="223837"/>
                  </a:lnTo>
                  <a:lnTo>
                    <a:pt x="1009650" y="250031"/>
                  </a:lnTo>
                  <a:lnTo>
                    <a:pt x="876300" y="273844"/>
                  </a:lnTo>
                  <a:lnTo>
                    <a:pt x="714375" y="290512"/>
                  </a:lnTo>
                  <a:lnTo>
                    <a:pt x="642937" y="302419"/>
                  </a:lnTo>
                  <a:lnTo>
                    <a:pt x="600075" y="309562"/>
                  </a:lnTo>
                  <a:lnTo>
                    <a:pt x="550069" y="316706"/>
                  </a:lnTo>
                  <a:lnTo>
                    <a:pt x="504825" y="319087"/>
                  </a:lnTo>
                  <a:lnTo>
                    <a:pt x="440531" y="323850"/>
                  </a:lnTo>
                  <a:lnTo>
                    <a:pt x="385762" y="321469"/>
                  </a:lnTo>
                  <a:lnTo>
                    <a:pt x="314325" y="319087"/>
                  </a:lnTo>
                  <a:lnTo>
                    <a:pt x="238125" y="311944"/>
                  </a:lnTo>
                  <a:lnTo>
                    <a:pt x="145256" y="300037"/>
                  </a:lnTo>
                  <a:lnTo>
                    <a:pt x="0" y="278606"/>
                  </a:lnTo>
                  <a:lnTo>
                    <a:pt x="23812" y="147637"/>
                  </a:lnTo>
                  <a:lnTo>
                    <a:pt x="130969" y="157162"/>
                  </a:lnTo>
                  <a:lnTo>
                    <a:pt x="230981" y="157162"/>
                  </a:lnTo>
                  <a:lnTo>
                    <a:pt x="347662" y="150019"/>
                  </a:lnTo>
                  <a:lnTo>
                    <a:pt x="538162" y="130969"/>
                  </a:lnTo>
                  <a:lnTo>
                    <a:pt x="735806" y="107156"/>
                  </a:lnTo>
                  <a:lnTo>
                    <a:pt x="897731" y="92869"/>
                  </a:lnTo>
                  <a:lnTo>
                    <a:pt x="1104900" y="54769"/>
                  </a:lnTo>
                  <a:lnTo>
                    <a:pt x="1243012" y="23812"/>
                  </a:lnTo>
                  <a:lnTo>
                    <a:pt x="1333500" y="0"/>
                  </a:lnTo>
                  <a:lnTo>
                    <a:pt x="1340644" y="0"/>
                  </a:lnTo>
                  <a:lnTo>
                    <a:pt x="1369219" y="4762"/>
                  </a:lnTo>
                  <a:lnTo>
                    <a:pt x="1414462" y="21431"/>
                  </a:lnTo>
                  <a:lnTo>
                    <a:pt x="1457325" y="42862"/>
                  </a:lnTo>
                  <a:lnTo>
                    <a:pt x="1483519" y="59531"/>
                  </a:lnTo>
                  <a:lnTo>
                    <a:pt x="1507331" y="76200"/>
                  </a:lnTo>
                  <a:lnTo>
                    <a:pt x="1521619" y="90487"/>
                  </a:lnTo>
                  <a:lnTo>
                    <a:pt x="1531144" y="104775"/>
                  </a:lnTo>
                  <a:lnTo>
                    <a:pt x="1531144" y="116681"/>
                  </a:lnTo>
                  <a:lnTo>
                    <a:pt x="1528762" y="135731"/>
                  </a:lnTo>
                  <a:lnTo>
                    <a:pt x="1519237" y="152400"/>
                  </a:lnTo>
                  <a:lnTo>
                    <a:pt x="1497806" y="169069"/>
                  </a:lnTo>
                  <a:lnTo>
                    <a:pt x="1462087" y="178594"/>
                  </a:lnTo>
                  <a:lnTo>
                    <a:pt x="1335881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A8BE1E18-AE28-478F-B06E-1C0E1A315428}"/>
                </a:ext>
              </a:extLst>
            </p:cNvPr>
            <p:cNvSpPr/>
            <p:nvPr/>
          </p:nvSpPr>
          <p:spPr>
            <a:xfrm>
              <a:off x="5276850" y="5364163"/>
              <a:ext cx="1865313" cy="341312"/>
            </a:xfrm>
            <a:custGeom>
              <a:avLst/>
              <a:gdLst>
                <a:gd name="connsiteX0" fmla="*/ 904875 w 1864519"/>
                <a:gd name="connsiteY0" fmla="*/ 254794 h 340519"/>
                <a:gd name="connsiteX1" fmla="*/ 802481 w 1864519"/>
                <a:gd name="connsiteY1" fmla="*/ 264319 h 340519"/>
                <a:gd name="connsiteX2" fmla="*/ 695325 w 1864519"/>
                <a:gd name="connsiteY2" fmla="*/ 276225 h 340519"/>
                <a:gd name="connsiteX3" fmla="*/ 607219 w 1864519"/>
                <a:gd name="connsiteY3" fmla="*/ 290513 h 340519"/>
                <a:gd name="connsiteX4" fmla="*/ 497681 w 1864519"/>
                <a:gd name="connsiteY4" fmla="*/ 307182 h 340519"/>
                <a:gd name="connsiteX5" fmla="*/ 407194 w 1864519"/>
                <a:gd name="connsiteY5" fmla="*/ 321469 h 340519"/>
                <a:gd name="connsiteX6" fmla="*/ 319088 w 1864519"/>
                <a:gd name="connsiteY6" fmla="*/ 338138 h 340519"/>
                <a:gd name="connsiteX7" fmla="*/ 300038 w 1864519"/>
                <a:gd name="connsiteY7" fmla="*/ 340519 h 340519"/>
                <a:gd name="connsiteX8" fmla="*/ 250031 w 1864519"/>
                <a:gd name="connsiteY8" fmla="*/ 338138 h 340519"/>
                <a:gd name="connsiteX9" fmla="*/ 202406 w 1864519"/>
                <a:gd name="connsiteY9" fmla="*/ 333375 h 340519"/>
                <a:gd name="connsiteX10" fmla="*/ 154781 w 1864519"/>
                <a:gd name="connsiteY10" fmla="*/ 323850 h 340519"/>
                <a:gd name="connsiteX11" fmla="*/ 100013 w 1864519"/>
                <a:gd name="connsiteY11" fmla="*/ 309563 h 340519"/>
                <a:gd name="connsiteX12" fmla="*/ 0 w 1864519"/>
                <a:gd name="connsiteY12" fmla="*/ 285750 h 340519"/>
                <a:gd name="connsiteX13" fmla="*/ 9525 w 1864519"/>
                <a:gd name="connsiteY13" fmla="*/ 102394 h 340519"/>
                <a:gd name="connsiteX14" fmla="*/ 111919 w 1864519"/>
                <a:gd name="connsiteY14" fmla="*/ 128588 h 340519"/>
                <a:gd name="connsiteX15" fmla="*/ 178594 w 1864519"/>
                <a:gd name="connsiteY15" fmla="*/ 135732 h 340519"/>
                <a:gd name="connsiteX16" fmla="*/ 266700 w 1864519"/>
                <a:gd name="connsiteY16" fmla="*/ 135732 h 340519"/>
                <a:gd name="connsiteX17" fmla="*/ 388144 w 1864519"/>
                <a:gd name="connsiteY17" fmla="*/ 130969 h 340519"/>
                <a:gd name="connsiteX18" fmla="*/ 561975 w 1864519"/>
                <a:gd name="connsiteY18" fmla="*/ 116682 h 340519"/>
                <a:gd name="connsiteX19" fmla="*/ 781050 w 1864519"/>
                <a:gd name="connsiteY19" fmla="*/ 92869 h 340519"/>
                <a:gd name="connsiteX20" fmla="*/ 978694 w 1864519"/>
                <a:gd name="connsiteY20" fmla="*/ 73819 h 340519"/>
                <a:gd name="connsiteX21" fmla="*/ 1131094 w 1864519"/>
                <a:gd name="connsiteY21" fmla="*/ 64294 h 340519"/>
                <a:gd name="connsiteX22" fmla="*/ 1273969 w 1864519"/>
                <a:gd name="connsiteY22" fmla="*/ 50007 h 340519"/>
                <a:gd name="connsiteX23" fmla="*/ 1385888 w 1864519"/>
                <a:gd name="connsiteY23" fmla="*/ 35719 h 340519"/>
                <a:gd name="connsiteX24" fmla="*/ 1502569 w 1864519"/>
                <a:gd name="connsiteY24" fmla="*/ 11907 h 340519"/>
                <a:gd name="connsiteX25" fmla="*/ 1528763 w 1864519"/>
                <a:gd name="connsiteY25" fmla="*/ 4763 h 340519"/>
                <a:gd name="connsiteX26" fmla="*/ 1562100 w 1864519"/>
                <a:gd name="connsiteY26" fmla="*/ 0 h 340519"/>
                <a:gd name="connsiteX27" fmla="*/ 1612106 w 1864519"/>
                <a:gd name="connsiteY27" fmla="*/ 9525 h 340519"/>
                <a:gd name="connsiteX28" fmla="*/ 1671638 w 1864519"/>
                <a:gd name="connsiteY28" fmla="*/ 28575 h 340519"/>
                <a:gd name="connsiteX29" fmla="*/ 1733550 w 1864519"/>
                <a:gd name="connsiteY29" fmla="*/ 54769 h 340519"/>
                <a:gd name="connsiteX30" fmla="*/ 1795463 w 1864519"/>
                <a:gd name="connsiteY30" fmla="*/ 83344 h 340519"/>
                <a:gd name="connsiteX31" fmla="*/ 1812131 w 1864519"/>
                <a:gd name="connsiteY31" fmla="*/ 92869 h 340519"/>
                <a:gd name="connsiteX32" fmla="*/ 1826419 w 1864519"/>
                <a:gd name="connsiteY32" fmla="*/ 107157 h 340519"/>
                <a:gd name="connsiteX33" fmla="*/ 1845469 w 1864519"/>
                <a:gd name="connsiteY33" fmla="*/ 130969 h 340519"/>
                <a:gd name="connsiteX34" fmla="*/ 1857375 w 1864519"/>
                <a:gd name="connsiteY34" fmla="*/ 147638 h 340519"/>
                <a:gd name="connsiteX35" fmla="*/ 1864519 w 1864519"/>
                <a:gd name="connsiteY35" fmla="*/ 169069 h 340519"/>
                <a:gd name="connsiteX36" fmla="*/ 1864519 w 1864519"/>
                <a:gd name="connsiteY36" fmla="*/ 180975 h 340519"/>
                <a:gd name="connsiteX37" fmla="*/ 1857375 w 1864519"/>
                <a:gd name="connsiteY37" fmla="*/ 200025 h 340519"/>
                <a:gd name="connsiteX38" fmla="*/ 1843088 w 1864519"/>
                <a:gd name="connsiteY38" fmla="*/ 211932 h 340519"/>
                <a:gd name="connsiteX39" fmla="*/ 1824038 w 1864519"/>
                <a:gd name="connsiteY39" fmla="*/ 221457 h 340519"/>
                <a:gd name="connsiteX40" fmla="*/ 1785938 w 1864519"/>
                <a:gd name="connsiteY40" fmla="*/ 228600 h 340519"/>
                <a:gd name="connsiteX41" fmla="*/ 1721644 w 1864519"/>
                <a:gd name="connsiteY41" fmla="*/ 228600 h 340519"/>
                <a:gd name="connsiteX42" fmla="*/ 1593056 w 1864519"/>
                <a:gd name="connsiteY42" fmla="*/ 226219 h 340519"/>
                <a:gd name="connsiteX43" fmla="*/ 1462088 w 1864519"/>
                <a:gd name="connsiteY43" fmla="*/ 228600 h 340519"/>
                <a:gd name="connsiteX44" fmla="*/ 1295400 w 1864519"/>
                <a:gd name="connsiteY44" fmla="*/ 230982 h 340519"/>
                <a:gd name="connsiteX45" fmla="*/ 1119188 w 1864519"/>
                <a:gd name="connsiteY45" fmla="*/ 238125 h 340519"/>
                <a:gd name="connsiteX46" fmla="*/ 904875 w 1864519"/>
                <a:gd name="connsiteY46" fmla="*/ 254794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64519" h="340519">
                  <a:moveTo>
                    <a:pt x="904875" y="254794"/>
                  </a:moveTo>
                  <a:lnTo>
                    <a:pt x="802481" y="264319"/>
                  </a:lnTo>
                  <a:lnTo>
                    <a:pt x="695325" y="276225"/>
                  </a:lnTo>
                  <a:lnTo>
                    <a:pt x="607219" y="290513"/>
                  </a:lnTo>
                  <a:lnTo>
                    <a:pt x="497681" y="307182"/>
                  </a:lnTo>
                  <a:lnTo>
                    <a:pt x="407194" y="321469"/>
                  </a:lnTo>
                  <a:lnTo>
                    <a:pt x="319088" y="338138"/>
                  </a:lnTo>
                  <a:lnTo>
                    <a:pt x="300038" y="340519"/>
                  </a:lnTo>
                  <a:lnTo>
                    <a:pt x="250031" y="338138"/>
                  </a:lnTo>
                  <a:lnTo>
                    <a:pt x="202406" y="333375"/>
                  </a:lnTo>
                  <a:lnTo>
                    <a:pt x="154781" y="323850"/>
                  </a:lnTo>
                  <a:lnTo>
                    <a:pt x="100013" y="309563"/>
                  </a:lnTo>
                  <a:lnTo>
                    <a:pt x="0" y="285750"/>
                  </a:lnTo>
                  <a:lnTo>
                    <a:pt x="9525" y="102394"/>
                  </a:lnTo>
                  <a:lnTo>
                    <a:pt x="111919" y="128588"/>
                  </a:lnTo>
                  <a:lnTo>
                    <a:pt x="178594" y="135732"/>
                  </a:lnTo>
                  <a:lnTo>
                    <a:pt x="266700" y="135732"/>
                  </a:lnTo>
                  <a:lnTo>
                    <a:pt x="388144" y="130969"/>
                  </a:lnTo>
                  <a:lnTo>
                    <a:pt x="561975" y="116682"/>
                  </a:lnTo>
                  <a:lnTo>
                    <a:pt x="781050" y="92869"/>
                  </a:lnTo>
                  <a:lnTo>
                    <a:pt x="978694" y="73819"/>
                  </a:lnTo>
                  <a:lnTo>
                    <a:pt x="1131094" y="64294"/>
                  </a:lnTo>
                  <a:lnTo>
                    <a:pt x="1273969" y="50007"/>
                  </a:lnTo>
                  <a:lnTo>
                    <a:pt x="1385888" y="35719"/>
                  </a:lnTo>
                  <a:lnTo>
                    <a:pt x="1502569" y="11907"/>
                  </a:lnTo>
                  <a:lnTo>
                    <a:pt x="1528763" y="4763"/>
                  </a:lnTo>
                  <a:lnTo>
                    <a:pt x="1562100" y="0"/>
                  </a:lnTo>
                  <a:lnTo>
                    <a:pt x="1612106" y="9525"/>
                  </a:lnTo>
                  <a:lnTo>
                    <a:pt x="1671638" y="28575"/>
                  </a:lnTo>
                  <a:lnTo>
                    <a:pt x="1733550" y="54769"/>
                  </a:lnTo>
                  <a:lnTo>
                    <a:pt x="1795463" y="83344"/>
                  </a:lnTo>
                  <a:lnTo>
                    <a:pt x="1812131" y="92869"/>
                  </a:lnTo>
                  <a:lnTo>
                    <a:pt x="1826419" y="107157"/>
                  </a:lnTo>
                  <a:lnTo>
                    <a:pt x="1845469" y="130969"/>
                  </a:lnTo>
                  <a:lnTo>
                    <a:pt x="1857375" y="147638"/>
                  </a:lnTo>
                  <a:lnTo>
                    <a:pt x="1864519" y="169069"/>
                  </a:lnTo>
                  <a:lnTo>
                    <a:pt x="1864519" y="180975"/>
                  </a:lnTo>
                  <a:lnTo>
                    <a:pt x="1857375" y="200025"/>
                  </a:lnTo>
                  <a:lnTo>
                    <a:pt x="1843088" y="211932"/>
                  </a:lnTo>
                  <a:lnTo>
                    <a:pt x="1824038" y="221457"/>
                  </a:lnTo>
                  <a:lnTo>
                    <a:pt x="1785938" y="228600"/>
                  </a:lnTo>
                  <a:lnTo>
                    <a:pt x="1721644" y="228600"/>
                  </a:lnTo>
                  <a:lnTo>
                    <a:pt x="1593056" y="226219"/>
                  </a:lnTo>
                  <a:lnTo>
                    <a:pt x="1462088" y="228600"/>
                  </a:lnTo>
                  <a:lnTo>
                    <a:pt x="1295400" y="230982"/>
                  </a:lnTo>
                  <a:lnTo>
                    <a:pt x="1119188" y="238125"/>
                  </a:lnTo>
                  <a:lnTo>
                    <a:pt x="90487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798B8E5-D4C6-4154-B131-C4F29E86D590}"/>
              </a:ext>
            </a:extLst>
          </p:cNvPr>
          <p:cNvSpPr/>
          <p:nvPr/>
        </p:nvSpPr>
        <p:spPr>
          <a:xfrm>
            <a:off x="3271838" y="1724025"/>
            <a:ext cx="1138237" cy="666750"/>
          </a:xfrm>
          <a:custGeom>
            <a:avLst/>
            <a:gdLst>
              <a:gd name="connsiteX0" fmla="*/ 654843 w 1138237"/>
              <a:gd name="connsiteY0" fmla="*/ 526256 h 666750"/>
              <a:gd name="connsiteX1" fmla="*/ 490537 w 1138237"/>
              <a:gd name="connsiteY1" fmla="*/ 573881 h 666750"/>
              <a:gd name="connsiteX2" fmla="*/ 364331 w 1138237"/>
              <a:gd name="connsiteY2" fmla="*/ 604838 h 666750"/>
              <a:gd name="connsiteX3" fmla="*/ 254793 w 1138237"/>
              <a:gd name="connsiteY3" fmla="*/ 628650 h 666750"/>
              <a:gd name="connsiteX4" fmla="*/ 152400 w 1138237"/>
              <a:gd name="connsiteY4" fmla="*/ 645319 h 666750"/>
              <a:gd name="connsiteX5" fmla="*/ 2381 w 1138237"/>
              <a:gd name="connsiteY5" fmla="*/ 666750 h 666750"/>
              <a:gd name="connsiteX6" fmla="*/ 0 w 1138237"/>
              <a:gd name="connsiteY6" fmla="*/ 585788 h 666750"/>
              <a:gd name="connsiteX7" fmla="*/ 114300 w 1138237"/>
              <a:gd name="connsiteY7" fmla="*/ 550069 h 666750"/>
              <a:gd name="connsiteX8" fmla="*/ 214312 w 1138237"/>
              <a:gd name="connsiteY8" fmla="*/ 519113 h 666750"/>
              <a:gd name="connsiteX9" fmla="*/ 330993 w 1138237"/>
              <a:gd name="connsiteY9" fmla="*/ 473869 h 666750"/>
              <a:gd name="connsiteX10" fmla="*/ 466725 w 1138237"/>
              <a:gd name="connsiteY10" fmla="*/ 416719 h 666750"/>
              <a:gd name="connsiteX11" fmla="*/ 595312 w 1138237"/>
              <a:gd name="connsiteY11" fmla="*/ 352425 h 666750"/>
              <a:gd name="connsiteX12" fmla="*/ 673893 w 1138237"/>
              <a:gd name="connsiteY12" fmla="*/ 311944 h 666750"/>
              <a:gd name="connsiteX13" fmla="*/ 750093 w 1138237"/>
              <a:gd name="connsiteY13" fmla="*/ 264319 h 666750"/>
              <a:gd name="connsiteX14" fmla="*/ 795337 w 1138237"/>
              <a:gd name="connsiteY14" fmla="*/ 226219 h 666750"/>
              <a:gd name="connsiteX15" fmla="*/ 821531 w 1138237"/>
              <a:gd name="connsiteY15" fmla="*/ 197644 h 666750"/>
              <a:gd name="connsiteX16" fmla="*/ 828675 w 1138237"/>
              <a:gd name="connsiteY16" fmla="*/ 171450 h 666750"/>
              <a:gd name="connsiteX17" fmla="*/ 828675 w 1138237"/>
              <a:gd name="connsiteY17" fmla="*/ 150019 h 666750"/>
              <a:gd name="connsiteX18" fmla="*/ 809625 w 1138237"/>
              <a:gd name="connsiteY18" fmla="*/ 114300 h 666750"/>
              <a:gd name="connsiteX19" fmla="*/ 790575 w 1138237"/>
              <a:gd name="connsiteY19" fmla="*/ 85725 h 666750"/>
              <a:gd name="connsiteX20" fmla="*/ 769143 w 1138237"/>
              <a:gd name="connsiteY20" fmla="*/ 54769 h 666750"/>
              <a:gd name="connsiteX21" fmla="*/ 759618 w 1138237"/>
              <a:gd name="connsiteY21" fmla="*/ 35719 h 666750"/>
              <a:gd name="connsiteX22" fmla="*/ 757237 w 1138237"/>
              <a:gd name="connsiteY22" fmla="*/ 21431 h 666750"/>
              <a:gd name="connsiteX23" fmla="*/ 759618 w 1138237"/>
              <a:gd name="connsiteY23" fmla="*/ 9525 h 666750"/>
              <a:gd name="connsiteX24" fmla="*/ 769143 w 1138237"/>
              <a:gd name="connsiteY24" fmla="*/ 0 h 666750"/>
              <a:gd name="connsiteX25" fmla="*/ 785812 w 1138237"/>
              <a:gd name="connsiteY25" fmla="*/ 0 h 666750"/>
              <a:gd name="connsiteX26" fmla="*/ 816768 w 1138237"/>
              <a:gd name="connsiteY26" fmla="*/ 11906 h 666750"/>
              <a:gd name="connsiteX27" fmla="*/ 871537 w 1138237"/>
              <a:gd name="connsiteY27" fmla="*/ 42863 h 666750"/>
              <a:gd name="connsiteX28" fmla="*/ 931068 w 1138237"/>
              <a:gd name="connsiteY28" fmla="*/ 78581 h 666750"/>
              <a:gd name="connsiteX29" fmla="*/ 983456 w 1138237"/>
              <a:gd name="connsiteY29" fmla="*/ 114300 h 666750"/>
              <a:gd name="connsiteX30" fmla="*/ 1023937 w 1138237"/>
              <a:gd name="connsiteY30" fmla="*/ 145256 h 666750"/>
              <a:gd name="connsiteX31" fmla="*/ 1052512 w 1138237"/>
              <a:gd name="connsiteY31" fmla="*/ 176213 h 666750"/>
              <a:gd name="connsiteX32" fmla="*/ 1076325 w 1138237"/>
              <a:gd name="connsiteY32" fmla="*/ 209550 h 666750"/>
              <a:gd name="connsiteX33" fmla="*/ 1109662 w 1138237"/>
              <a:gd name="connsiteY33" fmla="*/ 250031 h 666750"/>
              <a:gd name="connsiteX34" fmla="*/ 1123950 w 1138237"/>
              <a:gd name="connsiteY34" fmla="*/ 288131 h 666750"/>
              <a:gd name="connsiteX35" fmla="*/ 1138237 w 1138237"/>
              <a:gd name="connsiteY35" fmla="*/ 335756 h 666750"/>
              <a:gd name="connsiteX36" fmla="*/ 1138237 w 1138237"/>
              <a:gd name="connsiteY36" fmla="*/ 361950 h 666750"/>
              <a:gd name="connsiteX37" fmla="*/ 1131093 w 1138237"/>
              <a:gd name="connsiteY37" fmla="*/ 376238 h 666750"/>
              <a:gd name="connsiteX38" fmla="*/ 1114425 w 1138237"/>
              <a:gd name="connsiteY38" fmla="*/ 385763 h 666750"/>
              <a:gd name="connsiteX39" fmla="*/ 1083468 w 1138237"/>
              <a:gd name="connsiteY39" fmla="*/ 397669 h 666750"/>
              <a:gd name="connsiteX40" fmla="*/ 1038225 w 1138237"/>
              <a:gd name="connsiteY40" fmla="*/ 407194 h 666750"/>
              <a:gd name="connsiteX41" fmla="*/ 962025 w 1138237"/>
              <a:gd name="connsiteY41" fmla="*/ 411956 h 666750"/>
              <a:gd name="connsiteX42" fmla="*/ 864393 w 1138237"/>
              <a:gd name="connsiteY42" fmla="*/ 452438 h 666750"/>
              <a:gd name="connsiteX43" fmla="*/ 654843 w 1138237"/>
              <a:gd name="connsiteY43" fmla="*/ 526256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38237" h="666750">
                <a:moveTo>
                  <a:pt x="654843" y="526256"/>
                </a:moveTo>
                <a:lnTo>
                  <a:pt x="490537" y="573881"/>
                </a:lnTo>
                <a:lnTo>
                  <a:pt x="364331" y="604838"/>
                </a:lnTo>
                <a:lnTo>
                  <a:pt x="254793" y="628650"/>
                </a:lnTo>
                <a:lnTo>
                  <a:pt x="152400" y="645319"/>
                </a:lnTo>
                <a:lnTo>
                  <a:pt x="2381" y="666750"/>
                </a:lnTo>
                <a:cubicBezTo>
                  <a:pt x="1587" y="639763"/>
                  <a:pt x="794" y="612775"/>
                  <a:pt x="0" y="585788"/>
                </a:cubicBezTo>
                <a:lnTo>
                  <a:pt x="114300" y="550069"/>
                </a:lnTo>
                <a:lnTo>
                  <a:pt x="214312" y="519113"/>
                </a:lnTo>
                <a:lnTo>
                  <a:pt x="330993" y="473869"/>
                </a:lnTo>
                <a:lnTo>
                  <a:pt x="466725" y="416719"/>
                </a:lnTo>
                <a:lnTo>
                  <a:pt x="595312" y="352425"/>
                </a:lnTo>
                <a:lnTo>
                  <a:pt x="673893" y="311944"/>
                </a:lnTo>
                <a:lnTo>
                  <a:pt x="750093" y="264319"/>
                </a:lnTo>
                <a:lnTo>
                  <a:pt x="795337" y="226219"/>
                </a:lnTo>
                <a:lnTo>
                  <a:pt x="821531" y="197644"/>
                </a:lnTo>
                <a:lnTo>
                  <a:pt x="828675" y="171450"/>
                </a:lnTo>
                <a:lnTo>
                  <a:pt x="828675" y="150019"/>
                </a:lnTo>
                <a:lnTo>
                  <a:pt x="809625" y="114300"/>
                </a:lnTo>
                <a:lnTo>
                  <a:pt x="790575" y="85725"/>
                </a:lnTo>
                <a:lnTo>
                  <a:pt x="769143" y="54769"/>
                </a:lnTo>
                <a:lnTo>
                  <a:pt x="759618" y="35719"/>
                </a:lnTo>
                <a:lnTo>
                  <a:pt x="757237" y="21431"/>
                </a:lnTo>
                <a:lnTo>
                  <a:pt x="759618" y="9525"/>
                </a:lnTo>
                <a:lnTo>
                  <a:pt x="769143" y="0"/>
                </a:lnTo>
                <a:lnTo>
                  <a:pt x="785812" y="0"/>
                </a:lnTo>
                <a:lnTo>
                  <a:pt x="816768" y="11906"/>
                </a:lnTo>
                <a:lnTo>
                  <a:pt x="871537" y="42863"/>
                </a:lnTo>
                <a:lnTo>
                  <a:pt x="931068" y="78581"/>
                </a:lnTo>
                <a:lnTo>
                  <a:pt x="983456" y="114300"/>
                </a:lnTo>
                <a:lnTo>
                  <a:pt x="1023937" y="145256"/>
                </a:lnTo>
                <a:lnTo>
                  <a:pt x="1052512" y="176213"/>
                </a:lnTo>
                <a:lnTo>
                  <a:pt x="1076325" y="209550"/>
                </a:lnTo>
                <a:lnTo>
                  <a:pt x="1109662" y="250031"/>
                </a:lnTo>
                <a:lnTo>
                  <a:pt x="1123950" y="288131"/>
                </a:lnTo>
                <a:lnTo>
                  <a:pt x="1138237" y="335756"/>
                </a:lnTo>
                <a:lnTo>
                  <a:pt x="1138237" y="361950"/>
                </a:lnTo>
                <a:lnTo>
                  <a:pt x="1131093" y="376238"/>
                </a:lnTo>
                <a:lnTo>
                  <a:pt x="1114425" y="385763"/>
                </a:lnTo>
                <a:lnTo>
                  <a:pt x="1083468" y="397669"/>
                </a:lnTo>
                <a:lnTo>
                  <a:pt x="1038225" y="407194"/>
                </a:lnTo>
                <a:lnTo>
                  <a:pt x="962025" y="411956"/>
                </a:lnTo>
                <a:lnTo>
                  <a:pt x="864393" y="452438"/>
                </a:lnTo>
                <a:lnTo>
                  <a:pt x="654843" y="5262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45DE6A43-E651-43ED-B199-850E2FDD7289}"/>
              </a:ext>
            </a:extLst>
          </p:cNvPr>
          <p:cNvSpPr/>
          <p:nvPr/>
        </p:nvSpPr>
        <p:spPr>
          <a:xfrm>
            <a:off x="2622550" y="3068638"/>
            <a:ext cx="795338" cy="1150937"/>
          </a:xfrm>
          <a:custGeom>
            <a:avLst/>
            <a:gdLst>
              <a:gd name="connsiteX0" fmla="*/ 611982 w 795338"/>
              <a:gd name="connsiteY0" fmla="*/ 509588 h 1150144"/>
              <a:gd name="connsiteX1" fmla="*/ 542925 w 795338"/>
              <a:gd name="connsiteY1" fmla="*/ 602457 h 1150144"/>
              <a:gd name="connsiteX2" fmla="*/ 483394 w 795338"/>
              <a:gd name="connsiteY2" fmla="*/ 697707 h 1150144"/>
              <a:gd name="connsiteX3" fmla="*/ 381000 w 795338"/>
              <a:gd name="connsiteY3" fmla="*/ 831057 h 1150144"/>
              <a:gd name="connsiteX4" fmla="*/ 300038 w 795338"/>
              <a:gd name="connsiteY4" fmla="*/ 926307 h 1150144"/>
              <a:gd name="connsiteX5" fmla="*/ 200025 w 795338"/>
              <a:gd name="connsiteY5" fmla="*/ 1019175 h 1150144"/>
              <a:gd name="connsiteX6" fmla="*/ 88107 w 795338"/>
              <a:gd name="connsiteY6" fmla="*/ 1112044 h 1150144"/>
              <a:gd name="connsiteX7" fmla="*/ 47625 w 795338"/>
              <a:gd name="connsiteY7" fmla="*/ 1140619 h 1150144"/>
              <a:gd name="connsiteX8" fmla="*/ 28575 w 795338"/>
              <a:gd name="connsiteY8" fmla="*/ 1150144 h 1150144"/>
              <a:gd name="connsiteX9" fmla="*/ 16669 w 795338"/>
              <a:gd name="connsiteY9" fmla="*/ 1150144 h 1150144"/>
              <a:gd name="connsiteX10" fmla="*/ 4763 w 795338"/>
              <a:gd name="connsiteY10" fmla="*/ 1145382 h 1150144"/>
              <a:gd name="connsiteX11" fmla="*/ 0 w 795338"/>
              <a:gd name="connsiteY11" fmla="*/ 1138238 h 1150144"/>
              <a:gd name="connsiteX12" fmla="*/ 2382 w 795338"/>
              <a:gd name="connsiteY12" fmla="*/ 1123950 h 1150144"/>
              <a:gd name="connsiteX13" fmla="*/ 21432 w 795338"/>
              <a:gd name="connsiteY13" fmla="*/ 1095375 h 1150144"/>
              <a:gd name="connsiteX14" fmla="*/ 85725 w 795338"/>
              <a:gd name="connsiteY14" fmla="*/ 1002507 h 1150144"/>
              <a:gd name="connsiteX15" fmla="*/ 171450 w 795338"/>
              <a:gd name="connsiteY15" fmla="*/ 878682 h 1150144"/>
              <a:gd name="connsiteX16" fmla="*/ 254794 w 795338"/>
              <a:gd name="connsiteY16" fmla="*/ 747713 h 1150144"/>
              <a:gd name="connsiteX17" fmla="*/ 330994 w 795338"/>
              <a:gd name="connsiteY17" fmla="*/ 621507 h 1150144"/>
              <a:gd name="connsiteX18" fmla="*/ 376238 w 795338"/>
              <a:gd name="connsiteY18" fmla="*/ 540544 h 1150144"/>
              <a:gd name="connsiteX19" fmla="*/ 416719 w 795338"/>
              <a:gd name="connsiteY19" fmla="*/ 464344 h 1150144"/>
              <a:gd name="connsiteX20" fmla="*/ 452438 w 795338"/>
              <a:gd name="connsiteY20" fmla="*/ 371475 h 1150144"/>
              <a:gd name="connsiteX21" fmla="*/ 483394 w 795338"/>
              <a:gd name="connsiteY21" fmla="*/ 280988 h 1150144"/>
              <a:gd name="connsiteX22" fmla="*/ 495300 w 795338"/>
              <a:gd name="connsiteY22" fmla="*/ 235744 h 1150144"/>
              <a:gd name="connsiteX23" fmla="*/ 495300 w 795338"/>
              <a:gd name="connsiteY23" fmla="*/ 211932 h 1150144"/>
              <a:gd name="connsiteX24" fmla="*/ 466725 w 795338"/>
              <a:gd name="connsiteY24" fmla="*/ 171450 h 1150144"/>
              <a:gd name="connsiteX25" fmla="*/ 426244 w 795338"/>
              <a:gd name="connsiteY25" fmla="*/ 130969 h 1150144"/>
              <a:gd name="connsiteX26" fmla="*/ 373857 w 795338"/>
              <a:gd name="connsiteY26" fmla="*/ 85725 h 1150144"/>
              <a:gd name="connsiteX27" fmla="*/ 354807 w 795338"/>
              <a:gd name="connsiteY27" fmla="*/ 66675 h 1150144"/>
              <a:gd name="connsiteX28" fmla="*/ 347663 w 795338"/>
              <a:gd name="connsiteY28" fmla="*/ 38100 h 1150144"/>
              <a:gd name="connsiteX29" fmla="*/ 347663 w 795338"/>
              <a:gd name="connsiteY29" fmla="*/ 16669 h 1150144"/>
              <a:gd name="connsiteX30" fmla="*/ 354807 w 795338"/>
              <a:gd name="connsiteY30" fmla="*/ 2382 h 1150144"/>
              <a:gd name="connsiteX31" fmla="*/ 376238 w 795338"/>
              <a:gd name="connsiteY31" fmla="*/ 0 h 1150144"/>
              <a:gd name="connsiteX32" fmla="*/ 421482 w 795338"/>
              <a:gd name="connsiteY32" fmla="*/ 4763 h 1150144"/>
              <a:gd name="connsiteX33" fmla="*/ 476250 w 795338"/>
              <a:gd name="connsiteY33" fmla="*/ 16669 h 1150144"/>
              <a:gd name="connsiteX34" fmla="*/ 526257 w 795338"/>
              <a:gd name="connsiteY34" fmla="*/ 35719 h 1150144"/>
              <a:gd name="connsiteX35" fmla="*/ 583407 w 795338"/>
              <a:gd name="connsiteY35" fmla="*/ 61913 h 1150144"/>
              <a:gd name="connsiteX36" fmla="*/ 647700 w 795338"/>
              <a:gd name="connsiteY36" fmla="*/ 100013 h 1150144"/>
              <a:gd name="connsiteX37" fmla="*/ 695325 w 795338"/>
              <a:gd name="connsiteY37" fmla="*/ 130969 h 1150144"/>
              <a:gd name="connsiteX38" fmla="*/ 742950 w 795338"/>
              <a:gd name="connsiteY38" fmla="*/ 166688 h 1150144"/>
              <a:gd name="connsiteX39" fmla="*/ 769144 w 795338"/>
              <a:gd name="connsiteY39" fmla="*/ 185738 h 1150144"/>
              <a:gd name="connsiteX40" fmla="*/ 785813 w 795338"/>
              <a:gd name="connsiteY40" fmla="*/ 211932 h 1150144"/>
              <a:gd name="connsiteX41" fmla="*/ 795338 w 795338"/>
              <a:gd name="connsiteY41" fmla="*/ 250032 h 1150144"/>
              <a:gd name="connsiteX42" fmla="*/ 790575 w 795338"/>
              <a:gd name="connsiteY42" fmla="*/ 280988 h 1150144"/>
              <a:gd name="connsiteX43" fmla="*/ 778669 w 795338"/>
              <a:gd name="connsiteY43" fmla="*/ 302419 h 1150144"/>
              <a:gd name="connsiteX44" fmla="*/ 754857 w 795338"/>
              <a:gd name="connsiteY44" fmla="*/ 323850 h 1150144"/>
              <a:gd name="connsiteX45" fmla="*/ 671513 w 795338"/>
              <a:gd name="connsiteY45" fmla="*/ 428625 h 1150144"/>
              <a:gd name="connsiteX46" fmla="*/ 611982 w 795338"/>
              <a:gd name="connsiteY46" fmla="*/ 509588 h 1150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795338" h="1150144">
                <a:moveTo>
                  <a:pt x="611982" y="509588"/>
                </a:moveTo>
                <a:lnTo>
                  <a:pt x="542925" y="602457"/>
                </a:lnTo>
                <a:lnTo>
                  <a:pt x="483394" y="697707"/>
                </a:lnTo>
                <a:lnTo>
                  <a:pt x="381000" y="831057"/>
                </a:lnTo>
                <a:lnTo>
                  <a:pt x="300038" y="926307"/>
                </a:lnTo>
                <a:lnTo>
                  <a:pt x="200025" y="1019175"/>
                </a:lnTo>
                <a:lnTo>
                  <a:pt x="88107" y="1112044"/>
                </a:lnTo>
                <a:lnTo>
                  <a:pt x="47625" y="1140619"/>
                </a:lnTo>
                <a:lnTo>
                  <a:pt x="28575" y="1150144"/>
                </a:lnTo>
                <a:lnTo>
                  <a:pt x="16669" y="1150144"/>
                </a:lnTo>
                <a:lnTo>
                  <a:pt x="4763" y="1145382"/>
                </a:lnTo>
                <a:lnTo>
                  <a:pt x="0" y="1138238"/>
                </a:lnTo>
                <a:lnTo>
                  <a:pt x="2382" y="1123950"/>
                </a:lnTo>
                <a:lnTo>
                  <a:pt x="21432" y="1095375"/>
                </a:lnTo>
                <a:lnTo>
                  <a:pt x="85725" y="1002507"/>
                </a:lnTo>
                <a:lnTo>
                  <a:pt x="171450" y="878682"/>
                </a:lnTo>
                <a:lnTo>
                  <a:pt x="254794" y="747713"/>
                </a:lnTo>
                <a:lnTo>
                  <a:pt x="330994" y="621507"/>
                </a:lnTo>
                <a:lnTo>
                  <a:pt x="376238" y="540544"/>
                </a:lnTo>
                <a:lnTo>
                  <a:pt x="416719" y="464344"/>
                </a:lnTo>
                <a:lnTo>
                  <a:pt x="452438" y="371475"/>
                </a:lnTo>
                <a:lnTo>
                  <a:pt x="483394" y="280988"/>
                </a:lnTo>
                <a:lnTo>
                  <a:pt x="495300" y="235744"/>
                </a:lnTo>
                <a:lnTo>
                  <a:pt x="495300" y="211932"/>
                </a:lnTo>
                <a:lnTo>
                  <a:pt x="466725" y="171450"/>
                </a:lnTo>
                <a:lnTo>
                  <a:pt x="426244" y="130969"/>
                </a:lnTo>
                <a:lnTo>
                  <a:pt x="373857" y="85725"/>
                </a:lnTo>
                <a:lnTo>
                  <a:pt x="354807" y="66675"/>
                </a:lnTo>
                <a:lnTo>
                  <a:pt x="347663" y="38100"/>
                </a:lnTo>
                <a:lnTo>
                  <a:pt x="347663" y="16669"/>
                </a:lnTo>
                <a:lnTo>
                  <a:pt x="354807" y="2382"/>
                </a:lnTo>
                <a:lnTo>
                  <a:pt x="376238" y="0"/>
                </a:lnTo>
                <a:lnTo>
                  <a:pt x="421482" y="4763"/>
                </a:lnTo>
                <a:lnTo>
                  <a:pt x="476250" y="16669"/>
                </a:lnTo>
                <a:lnTo>
                  <a:pt x="526257" y="35719"/>
                </a:lnTo>
                <a:lnTo>
                  <a:pt x="583407" y="61913"/>
                </a:lnTo>
                <a:lnTo>
                  <a:pt x="647700" y="100013"/>
                </a:lnTo>
                <a:lnTo>
                  <a:pt x="695325" y="130969"/>
                </a:lnTo>
                <a:lnTo>
                  <a:pt x="742950" y="166688"/>
                </a:lnTo>
                <a:lnTo>
                  <a:pt x="769144" y="185738"/>
                </a:lnTo>
                <a:lnTo>
                  <a:pt x="785813" y="211932"/>
                </a:lnTo>
                <a:lnTo>
                  <a:pt x="795338" y="250032"/>
                </a:lnTo>
                <a:lnTo>
                  <a:pt x="790575" y="280988"/>
                </a:lnTo>
                <a:lnTo>
                  <a:pt x="778669" y="302419"/>
                </a:lnTo>
                <a:lnTo>
                  <a:pt x="754857" y="323850"/>
                </a:lnTo>
                <a:lnTo>
                  <a:pt x="671513" y="428625"/>
                </a:lnTo>
                <a:lnTo>
                  <a:pt x="611982" y="5095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0D1D8246-6AEC-4CC3-AB8E-58E8287CF03F}"/>
              </a:ext>
            </a:extLst>
          </p:cNvPr>
          <p:cNvSpPr/>
          <p:nvPr/>
        </p:nvSpPr>
        <p:spPr>
          <a:xfrm>
            <a:off x="2432050" y="4095750"/>
            <a:ext cx="2195513" cy="561975"/>
          </a:xfrm>
          <a:custGeom>
            <a:avLst/>
            <a:gdLst>
              <a:gd name="connsiteX0" fmla="*/ 1431132 w 2195513"/>
              <a:gd name="connsiteY0" fmla="*/ 261938 h 561975"/>
              <a:gd name="connsiteX1" fmla="*/ 1257300 w 2195513"/>
              <a:gd name="connsiteY1" fmla="*/ 297656 h 561975"/>
              <a:gd name="connsiteX2" fmla="*/ 1062038 w 2195513"/>
              <a:gd name="connsiteY2" fmla="*/ 333375 h 561975"/>
              <a:gd name="connsiteX3" fmla="*/ 842963 w 2195513"/>
              <a:gd name="connsiteY3" fmla="*/ 392906 h 561975"/>
              <a:gd name="connsiteX4" fmla="*/ 619125 w 2195513"/>
              <a:gd name="connsiteY4" fmla="*/ 457200 h 561975"/>
              <a:gd name="connsiteX5" fmla="*/ 514350 w 2195513"/>
              <a:gd name="connsiteY5" fmla="*/ 490538 h 561975"/>
              <a:gd name="connsiteX6" fmla="*/ 419100 w 2195513"/>
              <a:gd name="connsiteY6" fmla="*/ 523875 h 561975"/>
              <a:gd name="connsiteX7" fmla="*/ 328613 w 2195513"/>
              <a:gd name="connsiteY7" fmla="*/ 559594 h 561975"/>
              <a:gd name="connsiteX8" fmla="*/ 307182 w 2195513"/>
              <a:gd name="connsiteY8" fmla="*/ 561975 h 561975"/>
              <a:gd name="connsiteX9" fmla="*/ 273844 w 2195513"/>
              <a:gd name="connsiteY9" fmla="*/ 554831 h 561975"/>
              <a:gd name="connsiteX10" fmla="*/ 242888 w 2195513"/>
              <a:gd name="connsiteY10" fmla="*/ 538163 h 561975"/>
              <a:gd name="connsiteX11" fmla="*/ 171450 w 2195513"/>
              <a:gd name="connsiteY11" fmla="*/ 485775 h 561975"/>
              <a:gd name="connsiteX12" fmla="*/ 78582 w 2195513"/>
              <a:gd name="connsiteY12" fmla="*/ 404813 h 561975"/>
              <a:gd name="connsiteX13" fmla="*/ 35719 w 2195513"/>
              <a:gd name="connsiteY13" fmla="*/ 366713 h 561975"/>
              <a:gd name="connsiteX14" fmla="*/ 16669 w 2195513"/>
              <a:gd name="connsiteY14" fmla="*/ 347663 h 561975"/>
              <a:gd name="connsiteX15" fmla="*/ 4763 w 2195513"/>
              <a:gd name="connsiteY15" fmla="*/ 328613 h 561975"/>
              <a:gd name="connsiteX16" fmla="*/ 0 w 2195513"/>
              <a:gd name="connsiteY16" fmla="*/ 304800 h 561975"/>
              <a:gd name="connsiteX17" fmla="*/ 2382 w 2195513"/>
              <a:gd name="connsiteY17" fmla="*/ 288131 h 561975"/>
              <a:gd name="connsiteX18" fmla="*/ 11907 w 2195513"/>
              <a:gd name="connsiteY18" fmla="*/ 276225 h 561975"/>
              <a:gd name="connsiteX19" fmla="*/ 26194 w 2195513"/>
              <a:gd name="connsiteY19" fmla="*/ 276225 h 561975"/>
              <a:gd name="connsiteX20" fmla="*/ 73819 w 2195513"/>
              <a:gd name="connsiteY20" fmla="*/ 297656 h 561975"/>
              <a:gd name="connsiteX21" fmla="*/ 202407 w 2195513"/>
              <a:gd name="connsiteY21" fmla="*/ 345281 h 561975"/>
              <a:gd name="connsiteX22" fmla="*/ 259557 w 2195513"/>
              <a:gd name="connsiteY22" fmla="*/ 361950 h 561975"/>
              <a:gd name="connsiteX23" fmla="*/ 285750 w 2195513"/>
              <a:gd name="connsiteY23" fmla="*/ 364331 h 561975"/>
              <a:gd name="connsiteX24" fmla="*/ 340519 w 2195513"/>
              <a:gd name="connsiteY24" fmla="*/ 354806 h 561975"/>
              <a:gd name="connsiteX25" fmla="*/ 642938 w 2195513"/>
              <a:gd name="connsiteY25" fmla="*/ 285750 h 561975"/>
              <a:gd name="connsiteX26" fmla="*/ 888207 w 2195513"/>
              <a:gd name="connsiteY26" fmla="*/ 223838 h 561975"/>
              <a:gd name="connsiteX27" fmla="*/ 1088232 w 2195513"/>
              <a:gd name="connsiteY27" fmla="*/ 173831 h 561975"/>
              <a:gd name="connsiteX28" fmla="*/ 1252538 w 2195513"/>
              <a:gd name="connsiteY28" fmla="*/ 142875 h 561975"/>
              <a:gd name="connsiteX29" fmla="*/ 1423988 w 2195513"/>
              <a:gd name="connsiteY29" fmla="*/ 114300 h 561975"/>
              <a:gd name="connsiteX30" fmla="*/ 1712119 w 2195513"/>
              <a:gd name="connsiteY30" fmla="*/ 69056 h 561975"/>
              <a:gd name="connsiteX31" fmla="*/ 1740694 w 2195513"/>
              <a:gd name="connsiteY31" fmla="*/ 47625 h 561975"/>
              <a:gd name="connsiteX32" fmla="*/ 1778794 w 2195513"/>
              <a:gd name="connsiteY32" fmla="*/ 23813 h 561975"/>
              <a:gd name="connsiteX33" fmla="*/ 1812132 w 2195513"/>
              <a:gd name="connsiteY33" fmla="*/ 7144 h 561975"/>
              <a:gd name="connsiteX34" fmla="*/ 1843088 w 2195513"/>
              <a:gd name="connsiteY34" fmla="*/ 0 h 561975"/>
              <a:gd name="connsiteX35" fmla="*/ 1905000 w 2195513"/>
              <a:gd name="connsiteY35" fmla="*/ 2381 h 561975"/>
              <a:gd name="connsiteX36" fmla="*/ 1974057 w 2195513"/>
              <a:gd name="connsiteY36" fmla="*/ 11906 h 561975"/>
              <a:gd name="connsiteX37" fmla="*/ 2033588 w 2195513"/>
              <a:gd name="connsiteY37" fmla="*/ 28575 h 561975"/>
              <a:gd name="connsiteX38" fmla="*/ 2100263 w 2195513"/>
              <a:gd name="connsiteY38" fmla="*/ 52388 h 561975"/>
              <a:gd name="connsiteX39" fmla="*/ 2145507 w 2195513"/>
              <a:gd name="connsiteY39" fmla="*/ 80963 h 561975"/>
              <a:gd name="connsiteX40" fmla="*/ 2176463 w 2195513"/>
              <a:gd name="connsiteY40" fmla="*/ 107156 h 561975"/>
              <a:gd name="connsiteX41" fmla="*/ 2190750 w 2195513"/>
              <a:gd name="connsiteY41" fmla="*/ 126206 h 561975"/>
              <a:gd name="connsiteX42" fmla="*/ 2195513 w 2195513"/>
              <a:gd name="connsiteY42" fmla="*/ 140494 h 561975"/>
              <a:gd name="connsiteX43" fmla="*/ 2188369 w 2195513"/>
              <a:gd name="connsiteY43" fmla="*/ 164306 h 561975"/>
              <a:gd name="connsiteX44" fmla="*/ 2169319 w 2195513"/>
              <a:gd name="connsiteY44" fmla="*/ 185738 h 561975"/>
              <a:gd name="connsiteX45" fmla="*/ 2138363 w 2195513"/>
              <a:gd name="connsiteY45" fmla="*/ 209550 h 561975"/>
              <a:gd name="connsiteX46" fmla="*/ 2107407 w 2195513"/>
              <a:gd name="connsiteY46" fmla="*/ 226219 h 561975"/>
              <a:gd name="connsiteX47" fmla="*/ 1988344 w 2195513"/>
              <a:gd name="connsiteY47" fmla="*/ 223838 h 561975"/>
              <a:gd name="connsiteX48" fmla="*/ 1835944 w 2195513"/>
              <a:gd name="connsiteY48" fmla="*/ 223838 h 561975"/>
              <a:gd name="connsiteX49" fmla="*/ 1693069 w 2195513"/>
              <a:gd name="connsiteY49" fmla="*/ 233363 h 561975"/>
              <a:gd name="connsiteX50" fmla="*/ 1431132 w 2195513"/>
              <a:gd name="connsiteY50" fmla="*/ 261938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195513" h="561975">
                <a:moveTo>
                  <a:pt x="1431132" y="261938"/>
                </a:moveTo>
                <a:lnTo>
                  <a:pt x="1257300" y="297656"/>
                </a:lnTo>
                <a:lnTo>
                  <a:pt x="1062038" y="333375"/>
                </a:lnTo>
                <a:lnTo>
                  <a:pt x="842963" y="392906"/>
                </a:lnTo>
                <a:lnTo>
                  <a:pt x="619125" y="457200"/>
                </a:lnTo>
                <a:lnTo>
                  <a:pt x="514350" y="490538"/>
                </a:lnTo>
                <a:lnTo>
                  <a:pt x="419100" y="523875"/>
                </a:lnTo>
                <a:lnTo>
                  <a:pt x="328613" y="559594"/>
                </a:lnTo>
                <a:lnTo>
                  <a:pt x="307182" y="561975"/>
                </a:lnTo>
                <a:lnTo>
                  <a:pt x="273844" y="554831"/>
                </a:lnTo>
                <a:lnTo>
                  <a:pt x="242888" y="538163"/>
                </a:lnTo>
                <a:lnTo>
                  <a:pt x="171450" y="485775"/>
                </a:lnTo>
                <a:lnTo>
                  <a:pt x="78582" y="404813"/>
                </a:lnTo>
                <a:lnTo>
                  <a:pt x="35719" y="366713"/>
                </a:lnTo>
                <a:lnTo>
                  <a:pt x="16669" y="347663"/>
                </a:lnTo>
                <a:lnTo>
                  <a:pt x="4763" y="328613"/>
                </a:lnTo>
                <a:lnTo>
                  <a:pt x="0" y="304800"/>
                </a:lnTo>
                <a:lnTo>
                  <a:pt x="2382" y="288131"/>
                </a:lnTo>
                <a:lnTo>
                  <a:pt x="11907" y="276225"/>
                </a:lnTo>
                <a:lnTo>
                  <a:pt x="26194" y="276225"/>
                </a:lnTo>
                <a:lnTo>
                  <a:pt x="73819" y="297656"/>
                </a:lnTo>
                <a:lnTo>
                  <a:pt x="202407" y="345281"/>
                </a:lnTo>
                <a:lnTo>
                  <a:pt x="259557" y="361950"/>
                </a:lnTo>
                <a:lnTo>
                  <a:pt x="285750" y="364331"/>
                </a:lnTo>
                <a:lnTo>
                  <a:pt x="340519" y="354806"/>
                </a:lnTo>
                <a:lnTo>
                  <a:pt x="642938" y="285750"/>
                </a:lnTo>
                <a:lnTo>
                  <a:pt x="888207" y="223838"/>
                </a:lnTo>
                <a:lnTo>
                  <a:pt x="1088232" y="173831"/>
                </a:lnTo>
                <a:lnTo>
                  <a:pt x="1252538" y="142875"/>
                </a:lnTo>
                <a:lnTo>
                  <a:pt x="1423988" y="114300"/>
                </a:lnTo>
                <a:lnTo>
                  <a:pt x="1712119" y="69056"/>
                </a:lnTo>
                <a:lnTo>
                  <a:pt x="1740694" y="47625"/>
                </a:lnTo>
                <a:lnTo>
                  <a:pt x="1778794" y="23813"/>
                </a:lnTo>
                <a:lnTo>
                  <a:pt x="1812132" y="7144"/>
                </a:lnTo>
                <a:lnTo>
                  <a:pt x="1843088" y="0"/>
                </a:lnTo>
                <a:lnTo>
                  <a:pt x="1905000" y="2381"/>
                </a:lnTo>
                <a:lnTo>
                  <a:pt x="1974057" y="11906"/>
                </a:lnTo>
                <a:lnTo>
                  <a:pt x="2033588" y="28575"/>
                </a:lnTo>
                <a:lnTo>
                  <a:pt x="2100263" y="52388"/>
                </a:lnTo>
                <a:lnTo>
                  <a:pt x="2145507" y="80963"/>
                </a:lnTo>
                <a:lnTo>
                  <a:pt x="2176463" y="107156"/>
                </a:lnTo>
                <a:lnTo>
                  <a:pt x="2190750" y="126206"/>
                </a:lnTo>
                <a:lnTo>
                  <a:pt x="2195513" y="140494"/>
                </a:lnTo>
                <a:lnTo>
                  <a:pt x="2188369" y="164306"/>
                </a:lnTo>
                <a:lnTo>
                  <a:pt x="2169319" y="185738"/>
                </a:lnTo>
                <a:lnTo>
                  <a:pt x="2138363" y="209550"/>
                </a:lnTo>
                <a:lnTo>
                  <a:pt x="2107407" y="226219"/>
                </a:lnTo>
                <a:lnTo>
                  <a:pt x="1988344" y="223838"/>
                </a:lnTo>
                <a:lnTo>
                  <a:pt x="1835944" y="223838"/>
                </a:lnTo>
                <a:lnTo>
                  <a:pt x="1693069" y="233363"/>
                </a:lnTo>
                <a:lnTo>
                  <a:pt x="1431132" y="2619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292E7E9-AF97-42B8-88A4-7F6925BF33D7}"/>
              </a:ext>
            </a:extLst>
          </p:cNvPr>
          <p:cNvSpPr/>
          <p:nvPr/>
        </p:nvSpPr>
        <p:spPr>
          <a:xfrm>
            <a:off x="4729163" y="1620838"/>
            <a:ext cx="2098675" cy="447675"/>
          </a:xfrm>
          <a:custGeom>
            <a:avLst/>
            <a:gdLst>
              <a:gd name="connsiteX0" fmla="*/ 1371600 w 2097881"/>
              <a:gd name="connsiteY0" fmla="*/ 250032 h 447675"/>
              <a:gd name="connsiteX1" fmla="*/ 1076325 w 2097881"/>
              <a:gd name="connsiteY1" fmla="*/ 302419 h 447675"/>
              <a:gd name="connsiteX2" fmla="*/ 835818 w 2097881"/>
              <a:gd name="connsiteY2" fmla="*/ 347663 h 447675"/>
              <a:gd name="connsiteX3" fmla="*/ 614362 w 2097881"/>
              <a:gd name="connsiteY3" fmla="*/ 395288 h 447675"/>
              <a:gd name="connsiteX4" fmla="*/ 392906 w 2097881"/>
              <a:gd name="connsiteY4" fmla="*/ 447675 h 447675"/>
              <a:gd name="connsiteX5" fmla="*/ 369093 w 2097881"/>
              <a:gd name="connsiteY5" fmla="*/ 447675 h 447675"/>
              <a:gd name="connsiteX6" fmla="*/ 335756 w 2097881"/>
              <a:gd name="connsiteY6" fmla="*/ 440532 h 447675"/>
              <a:gd name="connsiteX7" fmla="*/ 297656 w 2097881"/>
              <a:gd name="connsiteY7" fmla="*/ 423863 h 447675"/>
              <a:gd name="connsiteX8" fmla="*/ 266700 w 2097881"/>
              <a:gd name="connsiteY8" fmla="*/ 402432 h 447675"/>
              <a:gd name="connsiteX9" fmla="*/ 223837 w 2097881"/>
              <a:gd name="connsiteY9" fmla="*/ 366713 h 447675"/>
              <a:gd name="connsiteX10" fmla="*/ 145256 w 2097881"/>
              <a:gd name="connsiteY10" fmla="*/ 290513 h 447675"/>
              <a:gd name="connsiteX11" fmla="*/ 78581 w 2097881"/>
              <a:gd name="connsiteY11" fmla="*/ 211932 h 447675"/>
              <a:gd name="connsiteX12" fmla="*/ 19050 w 2097881"/>
              <a:gd name="connsiteY12" fmla="*/ 133350 h 447675"/>
              <a:gd name="connsiteX13" fmla="*/ 0 w 2097881"/>
              <a:gd name="connsiteY13" fmla="*/ 102394 h 447675"/>
              <a:gd name="connsiteX14" fmla="*/ 0 w 2097881"/>
              <a:gd name="connsiteY14" fmla="*/ 85725 h 447675"/>
              <a:gd name="connsiteX15" fmla="*/ 4762 w 2097881"/>
              <a:gd name="connsiteY15" fmla="*/ 71438 h 447675"/>
              <a:gd name="connsiteX16" fmla="*/ 19050 w 2097881"/>
              <a:gd name="connsiteY16" fmla="*/ 61913 h 447675"/>
              <a:gd name="connsiteX17" fmla="*/ 30956 w 2097881"/>
              <a:gd name="connsiteY17" fmla="*/ 61913 h 447675"/>
              <a:gd name="connsiteX18" fmla="*/ 50006 w 2097881"/>
              <a:gd name="connsiteY18" fmla="*/ 69057 h 447675"/>
              <a:gd name="connsiteX19" fmla="*/ 111918 w 2097881"/>
              <a:gd name="connsiteY19" fmla="*/ 114300 h 447675"/>
              <a:gd name="connsiteX20" fmla="*/ 166687 w 2097881"/>
              <a:gd name="connsiteY20" fmla="*/ 145257 h 447675"/>
              <a:gd name="connsiteX21" fmla="*/ 233362 w 2097881"/>
              <a:gd name="connsiteY21" fmla="*/ 173832 h 447675"/>
              <a:gd name="connsiteX22" fmla="*/ 297656 w 2097881"/>
              <a:gd name="connsiteY22" fmla="*/ 192882 h 447675"/>
              <a:gd name="connsiteX23" fmla="*/ 352425 w 2097881"/>
              <a:gd name="connsiteY23" fmla="*/ 200025 h 447675"/>
              <a:gd name="connsiteX24" fmla="*/ 419100 w 2097881"/>
              <a:gd name="connsiteY24" fmla="*/ 202407 h 447675"/>
              <a:gd name="connsiteX25" fmla="*/ 552450 w 2097881"/>
              <a:gd name="connsiteY25" fmla="*/ 197644 h 447675"/>
              <a:gd name="connsiteX26" fmla="*/ 728662 w 2097881"/>
              <a:gd name="connsiteY26" fmla="*/ 188119 h 447675"/>
              <a:gd name="connsiteX27" fmla="*/ 838200 w 2097881"/>
              <a:gd name="connsiteY27" fmla="*/ 176213 h 447675"/>
              <a:gd name="connsiteX28" fmla="*/ 1145381 w 2097881"/>
              <a:gd name="connsiteY28" fmla="*/ 128588 h 447675"/>
              <a:gd name="connsiteX29" fmla="*/ 1359693 w 2097881"/>
              <a:gd name="connsiteY29" fmla="*/ 95250 h 447675"/>
              <a:gd name="connsiteX30" fmla="*/ 1552575 w 2097881"/>
              <a:gd name="connsiteY30" fmla="*/ 66675 h 447675"/>
              <a:gd name="connsiteX31" fmla="*/ 1593056 w 2097881"/>
              <a:gd name="connsiteY31" fmla="*/ 42863 h 447675"/>
              <a:gd name="connsiteX32" fmla="*/ 1640681 w 2097881"/>
              <a:gd name="connsiteY32" fmla="*/ 19050 h 447675"/>
              <a:gd name="connsiteX33" fmla="*/ 1690687 w 2097881"/>
              <a:gd name="connsiteY33" fmla="*/ 0 h 447675"/>
              <a:gd name="connsiteX34" fmla="*/ 1719262 w 2097881"/>
              <a:gd name="connsiteY34" fmla="*/ 0 h 447675"/>
              <a:gd name="connsiteX35" fmla="*/ 1790700 w 2097881"/>
              <a:gd name="connsiteY35" fmla="*/ 30957 h 447675"/>
              <a:gd name="connsiteX36" fmla="*/ 1907381 w 2097881"/>
              <a:gd name="connsiteY36" fmla="*/ 95250 h 447675"/>
              <a:gd name="connsiteX37" fmla="*/ 1983581 w 2097881"/>
              <a:gd name="connsiteY37" fmla="*/ 147638 h 447675"/>
              <a:gd name="connsiteX38" fmla="*/ 2052637 w 2097881"/>
              <a:gd name="connsiteY38" fmla="*/ 190500 h 447675"/>
              <a:gd name="connsiteX39" fmla="*/ 2088356 w 2097881"/>
              <a:gd name="connsiteY39" fmla="*/ 216694 h 447675"/>
              <a:gd name="connsiteX40" fmla="*/ 2097881 w 2097881"/>
              <a:gd name="connsiteY40" fmla="*/ 233363 h 447675"/>
              <a:gd name="connsiteX41" fmla="*/ 2093118 w 2097881"/>
              <a:gd name="connsiteY41" fmla="*/ 252413 h 447675"/>
              <a:gd name="connsiteX42" fmla="*/ 2076450 w 2097881"/>
              <a:gd name="connsiteY42" fmla="*/ 283369 h 447675"/>
              <a:gd name="connsiteX43" fmla="*/ 2047875 w 2097881"/>
              <a:gd name="connsiteY43" fmla="*/ 311944 h 447675"/>
              <a:gd name="connsiteX44" fmla="*/ 1997868 w 2097881"/>
              <a:gd name="connsiteY44" fmla="*/ 345282 h 447675"/>
              <a:gd name="connsiteX45" fmla="*/ 1921668 w 2097881"/>
              <a:gd name="connsiteY45" fmla="*/ 385763 h 447675"/>
              <a:gd name="connsiteX46" fmla="*/ 1857375 w 2097881"/>
              <a:gd name="connsiteY46" fmla="*/ 409575 h 447675"/>
              <a:gd name="connsiteX47" fmla="*/ 1647825 w 2097881"/>
              <a:gd name="connsiteY47" fmla="*/ 221457 h 447675"/>
              <a:gd name="connsiteX48" fmla="*/ 1569243 w 2097881"/>
              <a:gd name="connsiteY48" fmla="*/ 221457 h 447675"/>
              <a:gd name="connsiteX49" fmla="*/ 1371600 w 2097881"/>
              <a:gd name="connsiteY49" fmla="*/ 250032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2097881" h="447675">
                <a:moveTo>
                  <a:pt x="1371600" y="250032"/>
                </a:moveTo>
                <a:lnTo>
                  <a:pt x="1076325" y="302419"/>
                </a:lnTo>
                <a:lnTo>
                  <a:pt x="835818" y="347663"/>
                </a:lnTo>
                <a:lnTo>
                  <a:pt x="614362" y="395288"/>
                </a:lnTo>
                <a:lnTo>
                  <a:pt x="392906" y="447675"/>
                </a:lnTo>
                <a:lnTo>
                  <a:pt x="369093" y="447675"/>
                </a:lnTo>
                <a:lnTo>
                  <a:pt x="335756" y="440532"/>
                </a:lnTo>
                <a:lnTo>
                  <a:pt x="297656" y="423863"/>
                </a:lnTo>
                <a:lnTo>
                  <a:pt x="266700" y="402432"/>
                </a:lnTo>
                <a:lnTo>
                  <a:pt x="223837" y="366713"/>
                </a:lnTo>
                <a:lnTo>
                  <a:pt x="145256" y="290513"/>
                </a:lnTo>
                <a:lnTo>
                  <a:pt x="78581" y="211932"/>
                </a:lnTo>
                <a:lnTo>
                  <a:pt x="19050" y="133350"/>
                </a:lnTo>
                <a:lnTo>
                  <a:pt x="0" y="102394"/>
                </a:lnTo>
                <a:lnTo>
                  <a:pt x="0" y="85725"/>
                </a:lnTo>
                <a:lnTo>
                  <a:pt x="4762" y="71438"/>
                </a:lnTo>
                <a:lnTo>
                  <a:pt x="19050" y="61913"/>
                </a:lnTo>
                <a:lnTo>
                  <a:pt x="30956" y="61913"/>
                </a:lnTo>
                <a:lnTo>
                  <a:pt x="50006" y="69057"/>
                </a:lnTo>
                <a:lnTo>
                  <a:pt x="111918" y="114300"/>
                </a:lnTo>
                <a:lnTo>
                  <a:pt x="166687" y="145257"/>
                </a:lnTo>
                <a:lnTo>
                  <a:pt x="233362" y="173832"/>
                </a:lnTo>
                <a:lnTo>
                  <a:pt x="297656" y="192882"/>
                </a:lnTo>
                <a:lnTo>
                  <a:pt x="352425" y="200025"/>
                </a:lnTo>
                <a:lnTo>
                  <a:pt x="419100" y="202407"/>
                </a:lnTo>
                <a:lnTo>
                  <a:pt x="552450" y="197644"/>
                </a:lnTo>
                <a:lnTo>
                  <a:pt x="728662" y="188119"/>
                </a:lnTo>
                <a:lnTo>
                  <a:pt x="838200" y="176213"/>
                </a:lnTo>
                <a:lnTo>
                  <a:pt x="1145381" y="128588"/>
                </a:lnTo>
                <a:lnTo>
                  <a:pt x="1359693" y="95250"/>
                </a:lnTo>
                <a:lnTo>
                  <a:pt x="1552575" y="66675"/>
                </a:lnTo>
                <a:lnTo>
                  <a:pt x="1593056" y="42863"/>
                </a:lnTo>
                <a:lnTo>
                  <a:pt x="1640681" y="19050"/>
                </a:lnTo>
                <a:lnTo>
                  <a:pt x="1690687" y="0"/>
                </a:lnTo>
                <a:lnTo>
                  <a:pt x="1719262" y="0"/>
                </a:lnTo>
                <a:lnTo>
                  <a:pt x="1790700" y="30957"/>
                </a:lnTo>
                <a:lnTo>
                  <a:pt x="1907381" y="95250"/>
                </a:lnTo>
                <a:lnTo>
                  <a:pt x="1983581" y="147638"/>
                </a:lnTo>
                <a:lnTo>
                  <a:pt x="2052637" y="190500"/>
                </a:lnTo>
                <a:lnTo>
                  <a:pt x="2088356" y="216694"/>
                </a:lnTo>
                <a:lnTo>
                  <a:pt x="2097881" y="233363"/>
                </a:lnTo>
                <a:lnTo>
                  <a:pt x="2093118" y="252413"/>
                </a:lnTo>
                <a:lnTo>
                  <a:pt x="2076450" y="283369"/>
                </a:lnTo>
                <a:lnTo>
                  <a:pt x="2047875" y="311944"/>
                </a:lnTo>
                <a:lnTo>
                  <a:pt x="1997868" y="345282"/>
                </a:lnTo>
                <a:lnTo>
                  <a:pt x="1921668" y="385763"/>
                </a:lnTo>
                <a:lnTo>
                  <a:pt x="1857375" y="409575"/>
                </a:lnTo>
                <a:lnTo>
                  <a:pt x="1647825" y="221457"/>
                </a:lnTo>
                <a:lnTo>
                  <a:pt x="1569243" y="221457"/>
                </a:lnTo>
                <a:lnTo>
                  <a:pt x="1371600" y="2500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4D495D2E-DFB2-4C1F-AFCC-BC25BB30BC83}"/>
              </a:ext>
            </a:extLst>
          </p:cNvPr>
          <p:cNvSpPr/>
          <p:nvPr/>
        </p:nvSpPr>
        <p:spPr>
          <a:xfrm rot="16200000">
            <a:off x="3796507" y="4229894"/>
            <a:ext cx="1766887" cy="1247775"/>
          </a:xfrm>
          <a:custGeom>
            <a:avLst/>
            <a:gdLst>
              <a:gd name="connsiteX0" fmla="*/ 859632 w 1766888"/>
              <a:gd name="connsiteY0" fmla="*/ 950119 h 1247775"/>
              <a:gd name="connsiteX1" fmla="*/ 731044 w 1766888"/>
              <a:gd name="connsiteY1" fmla="*/ 869156 h 1247775"/>
              <a:gd name="connsiteX2" fmla="*/ 602457 w 1766888"/>
              <a:gd name="connsiteY2" fmla="*/ 773906 h 1247775"/>
              <a:gd name="connsiteX3" fmla="*/ 481013 w 1766888"/>
              <a:gd name="connsiteY3" fmla="*/ 669131 h 1247775"/>
              <a:gd name="connsiteX4" fmla="*/ 376238 w 1766888"/>
              <a:gd name="connsiteY4" fmla="*/ 571500 h 1247775"/>
              <a:gd name="connsiteX5" fmla="*/ 295275 w 1766888"/>
              <a:gd name="connsiteY5" fmla="*/ 488156 h 1247775"/>
              <a:gd name="connsiteX6" fmla="*/ 238125 w 1766888"/>
              <a:gd name="connsiteY6" fmla="*/ 421481 h 1247775"/>
              <a:gd name="connsiteX7" fmla="*/ 164307 w 1766888"/>
              <a:gd name="connsiteY7" fmla="*/ 330994 h 1247775"/>
              <a:gd name="connsiteX8" fmla="*/ 97632 w 1766888"/>
              <a:gd name="connsiteY8" fmla="*/ 230981 h 1247775"/>
              <a:gd name="connsiteX9" fmla="*/ 45244 w 1766888"/>
              <a:gd name="connsiteY9" fmla="*/ 138113 h 1247775"/>
              <a:gd name="connsiteX10" fmla="*/ 9525 w 1766888"/>
              <a:gd name="connsiteY10" fmla="*/ 76200 h 1247775"/>
              <a:gd name="connsiteX11" fmla="*/ 2382 w 1766888"/>
              <a:gd name="connsiteY11" fmla="*/ 54769 h 1247775"/>
              <a:gd name="connsiteX12" fmla="*/ 0 w 1766888"/>
              <a:gd name="connsiteY12" fmla="*/ 30956 h 1247775"/>
              <a:gd name="connsiteX13" fmla="*/ 4763 w 1766888"/>
              <a:gd name="connsiteY13" fmla="*/ 9525 h 1247775"/>
              <a:gd name="connsiteX14" fmla="*/ 16669 w 1766888"/>
              <a:gd name="connsiteY14" fmla="*/ 0 h 1247775"/>
              <a:gd name="connsiteX15" fmla="*/ 28575 w 1766888"/>
              <a:gd name="connsiteY15" fmla="*/ 0 h 1247775"/>
              <a:gd name="connsiteX16" fmla="*/ 50007 w 1766888"/>
              <a:gd name="connsiteY16" fmla="*/ 9525 h 1247775"/>
              <a:gd name="connsiteX17" fmla="*/ 102394 w 1766888"/>
              <a:gd name="connsiteY17" fmla="*/ 73819 h 1247775"/>
              <a:gd name="connsiteX18" fmla="*/ 200025 w 1766888"/>
              <a:gd name="connsiteY18" fmla="*/ 180975 h 1247775"/>
              <a:gd name="connsiteX19" fmla="*/ 273844 w 1766888"/>
              <a:gd name="connsiteY19" fmla="*/ 254794 h 1247775"/>
              <a:gd name="connsiteX20" fmla="*/ 364332 w 1766888"/>
              <a:gd name="connsiteY20" fmla="*/ 345281 h 1247775"/>
              <a:gd name="connsiteX21" fmla="*/ 471488 w 1766888"/>
              <a:gd name="connsiteY21" fmla="*/ 435769 h 1247775"/>
              <a:gd name="connsiteX22" fmla="*/ 583407 w 1766888"/>
              <a:gd name="connsiteY22" fmla="*/ 523875 h 1247775"/>
              <a:gd name="connsiteX23" fmla="*/ 683419 w 1766888"/>
              <a:gd name="connsiteY23" fmla="*/ 595313 h 1247775"/>
              <a:gd name="connsiteX24" fmla="*/ 783432 w 1766888"/>
              <a:gd name="connsiteY24" fmla="*/ 657225 h 1247775"/>
              <a:gd name="connsiteX25" fmla="*/ 878682 w 1766888"/>
              <a:gd name="connsiteY25" fmla="*/ 711994 h 1247775"/>
              <a:gd name="connsiteX26" fmla="*/ 959644 w 1766888"/>
              <a:gd name="connsiteY26" fmla="*/ 745331 h 1247775"/>
              <a:gd name="connsiteX27" fmla="*/ 1123950 w 1766888"/>
              <a:gd name="connsiteY27" fmla="*/ 814388 h 1247775"/>
              <a:gd name="connsiteX28" fmla="*/ 1304925 w 1766888"/>
              <a:gd name="connsiteY28" fmla="*/ 876300 h 1247775"/>
              <a:gd name="connsiteX29" fmla="*/ 1378744 w 1766888"/>
              <a:gd name="connsiteY29" fmla="*/ 897731 h 1247775"/>
              <a:gd name="connsiteX30" fmla="*/ 1447800 w 1766888"/>
              <a:gd name="connsiteY30" fmla="*/ 909638 h 1247775"/>
              <a:gd name="connsiteX31" fmla="*/ 1502569 w 1766888"/>
              <a:gd name="connsiteY31" fmla="*/ 912019 h 1247775"/>
              <a:gd name="connsiteX32" fmla="*/ 1531144 w 1766888"/>
              <a:gd name="connsiteY32" fmla="*/ 907256 h 1247775"/>
              <a:gd name="connsiteX33" fmla="*/ 1564482 w 1766888"/>
              <a:gd name="connsiteY33" fmla="*/ 890588 h 1247775"/>
              <a:gd name="connsiteX34" fmla="*/ 1631157 w 1766888"/>
              <a:gd name="connsiteY34" fmla="*/ 835819 h 1247775"/>
              <a:gd name="connsiteX35" fmla="*/ 1697832 w 1766888"/>
              <a:gd name="connsiteY35" fmla="*/ 766763 h 1247775"/>
              <a:gd name="connsiteX36" fmla="*/ 1712119 w 1766888"/>
              <a:gd name="connsiteY36" fmla="*/ 754856 h 1247775"/>
              <a:gd name="connsiteX37" fmla="*/ 1733550 w 1766888"/>
              <a:gd name="connsiteY37" fmla="*/ 745331 h 1247775"/>
              <a:gd name="connsiteX38" fmla="*/ 1750219 w 1766888"/>
              <a:gd name="connsiteY38" fmla="*/ 742950 h 1247775"/>
              <a:gd name="connsiteX39" fmla="*/ 1757363 w 1766888"/>
              <a:gd name="connsiteY39" fmla="*/ 745331 h 1247775"/>
              <a:gd name="connsiteX40" fmla="*/ 1766888 w 1766888"/>
              <a:gd name="connsiteY40" fmla="*/ 757238 h 1247775"/>
              <a:gd name="connsiteX41" fmla="*/ 1757363 w 1766888"/>
              <a:gd name="connsiteY41" fmla="*/ 785813 h 1247775"/>
              <a:gd name="connsiteX42" fmla="*/ 1738313 w 1766888"/>
              <a:gd name="connsiteY42" fmla="*/ 840581 h 1247775"/>
              <a:gd name="connsiteX43" fmla="*/ 1714500 w 1766888"/>
              <a:gd name="connsiteY43" fmla="*/ 919163 h 1247775"/>
              <a:gd name="connsiteX44" fmla="*/ 1678782 w 1766888"/>
              <a:gd name="connsiteY44" fmla="*/ 1000125 h 1247775"/>
              <a:gd name="connsiteX45" fmla="*/ 1638300 w 1766888"/>
              <a:gd name="connsiteY45" fmla="*/ 1071563 h 1247775"/>
              <a:gd name="connsiteX46" fmla="*/ 1595438 w 1766888"/>
              <a:gd name="connsiteY46" fmla="*/ 1131094 h 1247775"/>
              <a:gd name="connsiteX47" fmla="*/ 1562100 w 1766888"/>
              <a:gd name="connsiteY47" fmla="*/ 1166813 h 1247775"/>
              <a:gd name="connsiteX48" fmla="*/ 1533525 w 1766888"/>
              <a:gd name="connsiteY48" fmla="*/ 1212056 h 1247775"/>
              <a:gd name="connsiteX49" fmla="*/ 1504950 w 1766888"/>
              <a:gd name="connsiteY49" fmla="*/ 1235869 h 1247775"/>
              <a:gd name="connsiteX50" fmla="*/ 1478757 w 1766888"/>
              <a:gd name="connsiteY50" fmla="*/ 1247775 h 1247775"/>
              <a:gd name="connsiteX51" fmla="*/ 1459707 w 1766888"/>
              <a:gd name="connsiteY51" fmla="*/ 1247775 h 1247775"/>
              <a:gd name="connsiteX52" fmla="*/ 1435894 w 1766888"/>
              <a:gd name="connsiteY52" fmla="*/ 1243013 h 1247775"/>
              <a:gd name="connsiteX53" fmla="*/ 1395413 w 1766888"/>
              <a:gd name="connsiteY53" fmla="*/ 1221581 h 1247775"/>
              <a:gd name="connsiteX54" fmla="*/ 1338263 w 1766888"/>
              <a:gd name="connsiteY54" fmla="*/ 1181100 h 1247775"/>
              <a:gd name="connsiteX55" fmla="*/ 1281113 w 1766888"/>
              <a:gd name="connsiteY55" fmla="*/ 1138238 h 1247775"/>
              <a:gd name="connsiteX56" fmla="*/ 1188244 w 1766888"/>
              <a:gd name="connsiteY56" fmla="*/ 1104900 h 1247775"/>
              <a:gd name="connsiteX57" fmla="*/ 1116807 w 1766888"/>
              <a:gd name="connsiteY57" fmla="*/ 1076325 h 1247775"/>
              <a:gd name="connsiteX58" fmla="*/ 1040607 w 1766888"/>
              <a:gd name="connsiteY58" fmla="*/ 1042988 h 1247775"/>
              <a:gd name="connsiteX59" fmla="*/ 976313 w 1766888"/>
              <a:gd name="connsiteY59" fmla="*/ 1009650 h 1247775"/>
              <a:gd name="connsiteX60" fmla="*/ 859632 w 1766888"/>
              <a:gd name="connsiteY60" fmla="*/ 950119 h 124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66888" h="1247775">
                <a:moveTo>
                  <a:pt x="859632" y="950119"/>
                </a:moveTo>
                <a:lnTo>
                  <a:pt x="731044" y="869156"/>
                </a:lnTo>
                <a:lnTo>
                  <a:pt x="602457" y="773906"/>
                </a:lnTo>
                <a:lnTo>
                  <a:pt x="481013" y="669131"/>
                </a:lnTo>
                <a:lnTo>
                  <a:pt x="376238" y="571500"/>
                </a:lnTo>
                <a:lnTo>
                  <a:pt x="295275" y="488156"/>
                </a:lnTo>
                <a:lnTo>
                  <a:pt x="238125" y="421481"/>
                </a:lnTo>
                <a:lnTo>
                  <a:pt x="164307" y="330994"/>
                </a:lnTo>
                <a:lnTo>
                  <a:pt x="97632" y="230981"/>
                </a:lnTo>
                <a:lnTo>
                  <a:pt x="45244" y="138113"/>
                </a:lnTo>
                <a:lnTo>
                  <a:pt x="9525" y="76200"/>
                </a:lnTo>
                <a:lnTo>
                  <a:pt x="2382" y="54769"/>
                </a:lnTo>
                <a:lnTo>
                  <a:pt x="0" y="30956"/>
                </a:lnTo>
                <a:lnTo>
                  <a:pt x="4763" y="9525"/>
                </a:lnTo>
                <a:lnTo>
                  <a:pt x="16669" y="0"/>
                </a:lnTo>
                <a:lnTo>
                  <a:pt x="28575" y="0"/>
                </a:lnTo>
                <a:lnTo>
                  <a:pt x="50007" y="9525"/>
                </a:lnTo>
                <a:lnTo>
                  <a:pt x="102394" y="73819"/>
                </a:lnTo>
                <a:lnTo>
                  <a:pt x="200025" y="180975"/>
                </a:lnTo>
                <a:lnTo>
                  <a:pt x="273844" y="254794"/>
                </a:lnTo>
                <a:lnTo>
                  <a:pt x="364332" y="345281"/>
                </a:lnTo>
                <a:lnTo>
                  <a:pt x="471488" y="435769"/>
                </a:lnTo>
                <a:lnTo>
                  <a:pt x="583407" y="523875"/>
                </a:lnTo>
                <a:lnTo>
                  <a:pt x="683419" y="595313"/>
                </a:lnTo>
                <a:lnTo>
                  <a:pt x="783432" y="657225"/>
                </a:lnTo>
                <a:lnTo>
                  <a:pt x="878682" y="711994"/>
                </a:lnTo>
                <a:lnTo>
                  <a:pt x="959644" y="745331"/>
                </a:lnTo>
                <a:lnTo>
                  <a:pt x="1123950" y="814388"/>
                </a:lnTo>
                <a:lnTo>
                  <a:pt x="1304925" y="876300"/>
                </a:lnTo>
                <a:lnTo>
                  <a:pt x="1378744" y="897731"/>
                </a:lnTo>
                <a:lnTo>
                  <a:pt x="1447800" y="909638"/>
                </a:lnTo>
                <a:lnTo>
                  <a:pt x="1502569" y="912019"/>
                </a:lnTo>
                <a:lnTo>
                  <a:pt x="1531144" y="907256"/>
                </a:lnTo>
                <a:lnTo>
                  <a:pt x="1564482" y="890588"/>
                </a:lnTo>
                <a:lnTo>
                  <a:pt x="1631157" y="835819"/>
                </a:lnTo>
                <a:lnTo>
                  <a:pt x="1697832" y="766763"/>
                </a:lnTo>
                <a:lnTo>
                  <a:pt x="1712119" y="754856"/>
                </a:lnTo>
                <a:lnTo>
                  <a:pt x="1733550" y="745331"/>
                </a:lnTo>
                <a:lnTo>
                  <a:pt x="1750219" y="742950"/>
                </a:lnTo>
                <a:lnTo>
                  <a:pt x="1757363" y="745331"/>
                </a:lnTo>
                <a:lnTo>
                  <a:pt x="1766888" y="757238"/>
                </a:lnTo>
                <a:lnTo>
                  <a:pt x="1757363" y="785813"/>
                </a:lnTo>
                <a:lnTo>
                  <a:pt x="1738313" y="840581"/>
                </a:lnTo>
                <a:lnTo>
                  <a:pt x="1714500" y="919163"/>
                </a:lnTo>
                <a:lnTo>
                  <a:pt x="1678782" y="1000125"/>
                </a:lnTo>
                <a:lnTo>
                  <a:pt x="1638300" y="1071563"/>
                </a:lnTo>
                <a:lnTo>
                  <a:pt x="1595438" y="1131094"/>
                </a:lnTo>
                <a:lnTo>
                  <a:pt x="1562100" y="1166813"/>
                </a:lnTo>
                <a:lnTo>
                  <a:pt x="1533525" y="1212056"/>
                </a:lnTo>
                <a:lnTo>
                  <a:pt x="1504950" y="1235869"/>
                </a:lnTo>
                <a:lnTo>
                  <a:pt x="1478757" y="1247775"/>
                </a:lnTo>
                <a:lnTo>
                  <a:pt x="1459707" y="1247775"/>
                </a:lnTo>
                <a:lnTo>
                  <a:pt x="1435894" y="1243013"/>
                </a:lnTo>
                <a:lnTo>
                  <a:pt x="1395413" y="1221581"/>
                </a:lnTo>
                <a:lnTo>
                  <a:pt x="1338263" y="1181100"/>
                </a:lnTo>
                <a:lnTo>
                  <a:pt x="1281113" y="1138238"/>
                </a:lnTo>
                <a:lnTo>
                  <a:pt x="1188244" y="1104900"/>
                </a:lnTo>
                <a:lnTo>
                  <a:pt x="1116807" y="1076325"/>
                </a:lnTo>
                <a:lnTo>
                  <a:pt x="1040607" y="1042988"/>
                </a:lnTo>
                <a:lnTo>
                  <a:pt x="976313" y="1009650"/>
                </a:lnTo>
                <a:lnTo>
                  <a:pt x="859632" y="9501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FE2D814-AA56-47A2-8D71-284F83034CCE}"/>
              </a:ext>
            </a:extLst>
          </p:cNvPr>
          <p:cNvSpPr/>
          <p:nvPr/>
        </p:nvSpPr>
        <p:spPr>
          <a:xfrm>
            <a:off x="2989263" y="1611313"/>
            <a:ext cx="1657350" cy="1350962"/>
          </a:xfrm>
          <a:custGeom>
            <a:avLst/>
            <a:gdLst>
              <a:gd name="connsiteX0" fmla="*/ 147637 w 1657350"/>
              <a:gd name="connsiteY0" fmla="*/ 792957 h 1350169"/>
              <a:gd name="connsiteX1" fmla="*/ 150019 w 1657350"/>
              <a:gd name="connsiteY1" fmla="*/ 466725 h 1350169"/>
              <a:gd name="connsiteX2" fmla="*/ 147637 w 1657350"/>
              <a:gd name="connsiteY2" fmla="*/ 302419 h 1350169"/>
              <a:gd name="connsiteX3" fmla="*/ 145256 w 1657350"/>
              <a:gd name="connsiteY3" fmla="*/ 240507 h 1350169"/>
              <a:gd name="connsiteX4" fmla="*/ 142875 w 1657350"/>
              <a:gd name="connsiteY4" fmla="*/ 207169 h 1350169"/>
              <a:gd name="connsiteX5" fmla="*/ 135731 w 1657350"/>
              <a:gd name="connsiteY5" fmla="*/ 173832 h 1350169"/>
              <a:gd name="connsiteX6" fmla="*/ 121444 w 1657350"/>
              <a:gd name="connsiteY6" fmla="*/ 145257 h 1350169"/>
              <a:gd name="connsiteX7" fmla="*/ 97631 w 1657350"/>
              <a:gd name="connsiteY7" fmla="*/ 114300 h 1350169"/>
              <a:gd name="connsiteX8" fmla="*/ 76200 w 1657350"/>
              <a:gd name="connsiteY8" fmla="*/ 92869 h 1350169"/>
              <a:gd name="connsiteX9" fmla="*/ 50006 w 1657350"/>
              <a:gd name="connsiteY9" fmla="*/ 76200 h 1350169"/>
              <a:gd name="connsiteX10" fmla="*/ 19050 w 1657350"/>
              <a:gd name="connsiteY10" fmla="*/ 61913 h 1350169"/>
              <a:gd name="connsiteX11" fmla="*/ 4762 w 1657350"/>
              <a:gd name="connsiteY11" fmla="*/ 50007 h 1350169"/>
              <a:gd name="connsiteX12" fmla="*/ 0 w 1657350"/>
              <a:gd name="connsiteY12" fmla="*/ 38100 h 1350169"/>
              <a:gd name="connsiteX13" fmla="*/ 0 w 1657350"/>
              <a:gd name="connsiteY13" fmla="*/ 23813 h 1350169"/>
              <a:gd name="connsiteX14" fmla="*/ 14287 w 1657350"/>
              <a:gd name="connsiteY14" fmla="*/ 11907 h 1350169"/>
              <a:gd name="connsiteX15" fmla="*/ 59531 w 1657350"/>
              <a:gd name="connsiteY15" fmla="*/ 0 h 1350169"/>
              <a:gd name="connsiteX16" fmla="*/ 126206 w 1657350"/>
              <a:gd name="connsiteY16" fmla="*/ 0 h 1350169"/>
              <a:gd name="connsiteX17" fmla="*/ 190500 w 1657350"/>
              <a:gd name="connsiteY17" fmla="*/ 7144 h 1350169"/>
              <a:gd name="connsiteX18" fmla="*/ 240506 w 1657350"/>
              <a:gd name="connsiteY18" fmla="*/ 21432 h 1350169"/>
              <a:gd name="connsiteX19" fmla="*/ 285750 w 1657350"/>
              <a:gd name="connsiteY19" fmla="*/ 40482 h 1350169"/>
              <a:gd name="connsiteX20" fmla="*/ 323850 w 1657350"/>
              <a:gd name="connsiteY20" fmla="*/ 64294 h 1350169"/>
              <a:gd name="connsiteX21" fmla="*/ 354806 w 1657350"/>
              <a:gd name="connsiteY21" fmla="*/ 85725 h 1350169"/>
              <a:gd name="connsiteX22" fmla="*/ 383381 w 1657350"/>
              <a:gd name="connsiteY22" fmla="*/ 116682 h 1350169"/>
              <a:gd name="connsiteX23" fmla="*/ 402431 w 1657350"/>
              <a:gd name="connsiteY23" fmla="*/ 142875 h 1350169"/>
              <a:gd name="connsiteX24" fmla="*/ 414337 w 1657350"/>
              <a:gd name="connsiteY24" fmla="*/ 183357 h 1350169"/>
              <a:gd name="connsiteX25" fmla="*/ 411956 w 1657350"/>
              <a:gd name="connsiteY25" fmla="*/ 214313 h 1350169"/>
              <a:gd name="connsiteX26" fmla="*/ 395287 w 1657350"/>
              <a:gd name="connsiteY26" fmla="*/ 264319 h 1350169"/>
              <a:gd name="connsiteX27" fmla="*/ 378619 w 1657350"/>
              <a:gd name="connsiteY27" fmla="*/ 321469 h 1350169"/>
              <a:gd name="connsiteX28" fmla="*/ 369094 w 1657350"/>
              <a:gd name="connsiteY28" fmla="*/ 392907 h 1350169"/>
              <a:gd name="connsiteX29" fmla="*/ 361950 w 1657350"/>
              <a:gd name="connsiteY29" fmla="*/ 492919 h 1350169"/>
              <a:gd name="connsiteX30" fmla="*/ 347662 w 1657350"/>
              <a:gd name="connsiteY30" fmla="*/ 695325 h 1350169"/>
              <a:gd name="connsiteX31" fmla="*/ 352425 w 1657350"/>
              <a:gd name="connsiteY31" fmla="*/ 762000 h 1350169"/>
              <a:gd name="connsiteX32" fmla="*/ 352425 w 1657350"/>
              <a:gd name="connsiteY32" fmla="*/ 871538 h 1350169"/>
              <a:gd name="connsiteX33" fmla="*/ 350044 w 1657350"/>
              <a:gd name="connsiteY33" fmla="*/ 971550 h 1350169"/>
              <a:gd name="connsiteX34" fmla="*/ 350044 w 1657350"/>
              <a:gd name="connsiteY34" fmla="*/ 1021557 h 1350169"/>
              <a:gd name="connsiteX35" fmla="*/ 354806 w 1657350"/>
              <a:gd name="connsiteY35" fmla="*/ 1054894 h 1350169"/>
              <a:gd name="connsiteX36" fmla="*/ 366712 w 1657350"/>
              <a:gd name="connsiteY36" fmla="*/ 1078707 h 1350169"/>
              <a:gd name="connsiteX37" fmla="*/ 383381 w 1657350"/>
              <a:gd name="connsiteY37" fmla="*/ 1104900 h 1350169"/>
              <a:gd name="connsiteX38" fmla="*/ 404812 w 1657350"/>
              <a:gd name="connsiteY38" fmla="*/ 1131094 h 1350169"/>
              <a:gd name="connsiteX39" fmla="*/ 431006 w 1657350"/>
              <a:gd name="connsiteY39" fmla="*/ 1147763 h 1350169"/>
              <a:gd name="connsiteX40" fmla="*/ 478631 w 1657350"/>
              <a:gd name="connsiteY40" fmla="*/ 1159669 h 1350169"/>
              <a:gd name="connsiteX41" fmla="*/ 550069 w 1657350"/>
              <a:gd name="connsiteY41" fmla="*/ 1166813 h 1350169"/>
              <a:gd name="connsiteX42" fmla="*/ 659606 w 1657350"/>
              <a:gd name="connsiteY42" fmla="*/ 1169194 h 1350169"/>
              <a:gd name="connsiteX43" fmla="*/ 842962 w 1657350"/>
              <a:gd name="connsiteY43" fmla="*/ 1169194 h 1350169"/>
              <a:gd name="connsiteX44" fmla="*/ 981075 w 1657350"/>
              <a:gd name="connsiteY44" fmla="*/ 1166813 h 1350169"/>
              <a:gd name="connsiteX45" fmla="*/ 1114425 w 1657350"/>
              <a:gd name="connsiteY45" fmla="*/ 1157288 h 1350169"/>
              <a:gd name="connsiteX46" fmla="*/ 1193006 w 1657350"/>
              <a:gd name="connsiteY46" fmla="*/ 1147763 h 1350169"/>
              <a:gd name="connsiteX47" fmla="*/ 1257300 w 1657350"/>
              <a:gd name="connsiteY47" fmla="*/ 1133475 h 1350169"/>
              <a:gd name="connsiteX48" fmla="*/ 1295400 w 1657350"/>
              <a:gd name="connsiteY48" fmla="*/ 1121569 h 1350169"/>
              <a:gd name="connsiteX49" fmla="*/ 1600200 w 1657350"/>
              <a:gd name="connsiteY49" fmla="*/ 1112044 h 1350169"/>
              <a:gd name="connsiteX50" fmla="*/ 1626394 w 1657350"/>
              <a:gd name="connsiteY50" fmla="*/ 1147763 h 1350169"/>
              <a:gd name="connsiteX51" fmla="*/ 1645444 w 1657350"/>
              <a:gd name="connsiteY51" fmla="*/ 1171575 h 1350169"/>
              <a:gd name="connsiteX52" fmla="*/ 1654969 w 1657350"/>
              <a:gd name="connsiteY52" fmla="*/ 1193007 h 1350169"/>
              <a:gd name="connsiteX53" fmla="*/ 1657350 w 1657350"/>
              <a:gd name="connsiteY53" fmla="*/ 1212057 h 1350169"/>
              <a:gd name="connsiteX54" fmla="*/ 1647825 w 1657350"/>
              <a:gd name="connsiteY54" fmla="*/ 1235869 h 1350169"/>
              <a:gd name="connsiteX55" fmla="*/ 1633537 w 1657350"/>
              <a:gd name="connsiteY55" fmla="*/ 1259682 h 1350169"/>
              <a:gd name="connsiteX56" fmla="*/ 1607344 w 1657350"/>
              <a:gd name="connsiteY56" fmla="*/ 1283494 h 1350169"/>
              <a:gd name="connsiteX57" fmla="*/ 1576387 w 1657350"/>
              <a:gd name="connsiteY57" fmla="*/ 1304925 h 1350169"/>
              <a:gd name="connsiteX58" fmla="*/ 1433512 w 1657350"/>
              <a:gd name="connsiteY58" fmla="*/ 1326357 h 1350169"/>
              <a:gd name="connsiteX59" fmla="*/ 1240631 w 1657350"/>
              <a:gd name="connsiteY59" fmla="*/ 1340644 h 1350169"/>
              <a:gd name="connsiteX60" fmla="*/ 1002506 w 1657350"/>
              <a:gd name="connsiteY60" fmla="*/ 1347788 h 1350169"/>
              <a:gd name="connsiteX61" fmla="*/ 802481 w 1657350"/>
              <a:gd name="connsiteY61" fmla="*/ 1347788 h 1350169"/>
              <a:gd name="connsiteX62" fmla="*/ 673894 w 1657350"/>
              <a:gd name="connsiteY62" fmla="*/ 1350169 h 1350169"/>
              <a:gd name="connsiteX63" fmla="*/ 538162 w 1657350"/>
              <a:gd name="connsiteY63" fmla="*/ 1343025 h 1350169"/>
              <a:gd name="connsiteX64" fmla="*/ 447675 w 1657350"/>
              <a:gd name="connsiteY64" fmla="*/ 1331119 h 1350169"/>
              <a:gd name="connsiteX65" fmla="*/ 361950 w 1657350"/>
              <a:gd name="connsiteY65" fmla="*/ 1314450 h 1350169"/>
              <a:gd name="connsiteX66" fmla="*/ 311944 w 1657350"/>
              <a:gd name="connsiteY66" fmla="*/ 1302544 h 1350169"/>
              <a:gd name="connsiteX67" fmla="*/ 264319 w 1657350"/>
              <a:gd name="connsiteY67" fmla="*/ 1281113 h 1350169"/>
              <a:gd name="connsiteX68" fmla="*/ 240506 w 1657350"/>
              <a:gd name="connsiteY68" fmla="*/ 1266825 h 1350169"/>
              <a:gd name="connsiteX69" fmla="*/ 211931 w 1657350"/>
              <a:gd name="connsiteY69" fmla="*/ 1238250 h 1350169"/>
              <a:gd name="connsiteX70" fmla="*/ 188119 w 1657350"/>
              <a:gd name="connsiteY70" fmla="*/ 1195388 h 1350169"/>
              <a:gd name="connsiteX71" fmla="*/ 171450 w 1657350"/>
              <a:gd name="connsiteY71" fmla="*/ 1152525 h 1350169"/>
              <a:gd name="connsiteX72" fmla="*/ 159544 w 1657350"/>
              <a:gd name="connsiteY72" fmla="*/ 1095375 h 1350169"/>
              <a:gd name="connsiteX73" fmla="*/ 152400 w 1657350"/>
              <a:gd name="connsiteY73" fmla="*/ 1026319 h 1350169"/>
              <a:gd name="connsiteX74" fmla="*/ 150019 w 1657350"/>
              <a:gd name="connsiteY74" fmla="*/ 947738 h 1350169"/>
              <a:gd name="connsiteX75" fmla="*/ 147637 w 1657350"/>
              <a:gd name="connsiteY75" fmla="*/ 792957 h 1350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1657350" h="1350169">
                <a:moveTo>
                  <a:pt x="147637" y="792957"/>
                </a:moveTo>
                <a:lnTo>
                  <a:pt x="150019" y="466725"/>
                </a:lnTo>
                <a:lnTo>
                  <a:pt x="147637" y="302419"/>
                </a:lnTo>
                <a:cubicBezTo>
                  <a:pt x="146843" y="281782"/>
                  <a:pt x="146050" y="261144"/>
                  <a:pt x="145256" y="240507"/>
                </a:cubicBezTo>
                <a:lnTo>
                  <a:pt x="142875" y="207169"/>
                </a:lnTo>
                <a:lnTo>
                  <a:pt x="135731" y="173832"/>
                </a:lnTo>
                <a:lnTo>
                  <a:pt x="121444" y="145257"/>
                </a:lnTo>
                <a:lnTo>
                  <a:pt x="97631" y="114300"/>
                </a:lnTo>
                <a:lnTo>
                  <a:pt x="76200" y="92869"/>
                </a:lnTo>
                <a:lnTo>
                  <a:pt x="50006" y="76200"/>
                </a:lnTo>
                <a:lnTo>
                  <a:pt x="19050" y="61913"/>
                </a:lnTo>
                <a:lnTo>
                  <a:pt x="4762" y="50007"/>
                </a:lnTo>
                <a:lnTo>
                  <a:pt x="0" y="38100"/>
                </a:lnTo>
                <a:lnTo>
                  <a:pt x="0" y="23813"/>
                </a:lnTo>
                <a:lnTo>
                  <a:pt x="14287" y="11907"/>
                </a:lnTo>
                <a:lnTo>
                  <a:pt x="59531" y="0"/>
                </a:lnTo>
                <a:lnTo>
                  <a:pt x="126206" y="0"/>
                </a:lnTo>
                <a:lnTo>
                  <a:pt x="190500" y="7144"/>
                </a:lnTo>
                <a:lnTo>
                  <a:pt x="240506" y="21432"/>
                </a:lnTo>
                <a:lnTo>
                  <a:pt x="285750" y="40482"/>
                </a:lnTo>
                <a:lnTo>
                  <a:pt x="323850" y="64294"/>
                </a:lnTo>
                <a:lnTo>
                  <a:pt x="354806" y="85725"/>
                </a:lnTo>
                <a:lnTo>
                  <a:pt x="383381" y="116682"/>
                </a:lnTo>
                <a:lnTo>
                  <a:pt x="402431" y="142875"/>
                </a:lnTo>
                <a:lnTo>
                  <a:pt x="414337" y="183357"/>
                </a:lnTo>
                <a:lnTo>
                  <a:pt x="411956" y="214313"/>
                </a:lnTo>
                <a:lnTo>
                  <a:pt x="395287" y="264319"/>
                </a:lnTo>
                <a:lnTo>
                  <a:pt x="378619" y="321469"/>
                </a:lnTo>
                <a:lnTo>
                  <a:pt x="369094" y="392907"/>
                </a:lnTo>
                <a:lnTo>
                  <a:pt x="361950" y="492919"/>
                </a:lnTo>
                <a:lnTo>
                  <a:pt x="347662" y="695325"/>
                </a:lnTo>
                <a:lnTo>
                  <a:pt x="352425" y="762000"/>
                </a:lnTo>
                <a:lnTo>
                  <a:pt x="352425" y="871538"/>
                </a:lnTo>
                <a:cubicBezTo>
                  <a:pt x="351631" y="904875"/>
                  <a:pt x="350838" y="938213"/>
                  <a:pt x="350044" y="971550"/>
                </a:cubicBezTo>
                <a:lnTo>
                  <a:pt x="350044" y="1021557"/>
                </a:lnTo>
                <a:lnTo>
                  <a:pt x="354806" y="1054894"/>
                </a:lnTo>
                <a:lnTo>
                  <a:pt x="366712" y="1078707"/>
                </a:lnTo>
                <a:lnTo>
                  <a:pt x="383381" y="1104900"/>
                </a:lnTo>
                <a:lnTo>
                  <a:pt x="404812" y="1131094"/>
                </a:lnTo>
                <a:lnTo>
                  <a:pt x="431006" y="1147763"/>
                </a:lnTo>
                <a:lnTo>
                  <a:pt x="478631" y="1159669"/>
                </a:lnTo>
                <a:lnTo>
                  <a:pt x="550069" y="1166813"/>
                </a:lnTo>
                <a:lnTo>
                  <a:pt x="659606" y="1169194"/>
                </a:lnTo>
                <a:lnTo>
                  <a:pt x="842962" y="1169194"/>
                </a:lnTo>
                <a:lnTo>
                  <a:pt x="981075" y="1166813"/>
                </a:lnTo>
                <a:lnTo>
                  <a:pt x="1114425" y="1157288"/>
                </a:lnTo>
                <a:lnTo>
                  <a:pt x="1193006" y="1147763"/>
                </a:lnTo>
                <a:lnTo>
                  <a:pt x="1257300" y="1133475"/>
                </a:lnTo>
                <a:lnTo>
                  <a:pt x="1295400" y="1121569"/>
                </a:lnTo>
                <a:lnTo>
                  <a:pt x="1600200" y="1112044"/>
                </a:lnTo>
                <a:lnTo>
                  <a:pt x="1626394" y="1147763"/>
                </a:lnTo>
                <a:lnTo>
                  <a:pt x="1645444" y="1171575"/>
                </a:lnTo>
                <a:lnTo>
                  <a:pt x="1654969" y="1193007"/>
                </a:lnTo>
                <a:lnTo>
                  <a:pt x="1657350" y="1212057"/>
                </a:lnTo>
                <a:lnTo>
                  <a:pt x="1647825" y="1235869"/>
                </a:lnTo>
                <a:lnTo>
                  <a:pt x="1633537" y="1259682"/>
                </a:lnTo>
                <a:lnTo>
                  <a:pt x="1607344" y="1283494"/>
                </a:lnTo>
                <a:lnTo>
                  <a:pt x="1576387" y="1304925"/>
                </a:lnTo>
                <a:lnTo>
                  <a:pt x="1433512" y="1326357"/>
                </a:lnTo>
                <a:lnTo>
                  <a:pt x="1240631" y="1340644"/>
                </a:lnTo>
                <a:lnTo>
                  <a:pt x="1002506" y="1347788"/>
                </a:lnTo>
                <a:lnTo>
                  <a:pt x="802481" y="1347788"/>
                </a:lnTo>
                <a:lnTo>
                  <a:pt x="673894" y="1350169"/>
                </a:lnTo>
                <a:lnTo>
                  <a:pt x="538162" y="1343025"/>
                </a:lnTo>
                <a:lnTo>
                  <a:pt x="447675" y="1331119"/>
                </a:lnTo>
                <a:lnTo>
                  <a:pt x="361950" y="1314450"/>
                </a:lnTo>
                <a:lnTo>
                  <a:pt x="311944" y="1302544"/>
                </a:lnTo>
                <a:lnTo>
                  <a:pt x="264319" y="1281113"/>
                </a:lnTo>
                <a:lnTo>
                  <a:pt x="240506" y="1266825"/>
                </a:lnTo>
                <a:lnTo>
                  <a:pt x="211931" y="1238250"/>
                </a:lnTo>
                <a:lnTo>
                  <a:pt x="188119" y="1195388"/>
                </a:lnTo>
                <a:lnTo>
                  <a:pt x="171450" y="1152525"/>
                </a:lnTo>
                <a:lnTo>
                  <a:pt x="159544" y="1095375"/>
                </a:lnTo>
                <a:lnTo>
                  <a:pt x="152400" y="1026319"/>
                </a:lnTo>
                <a:cubicBezTo>
                  <a:pt x="151606" y="1000125"/>
                  <a:pt x="150813" y="973932"/>
                  <a:pt x="150019" y="947738"/>
                </a:cubicBezTo>
                <a:lnTo>
                  <a:pt x="147637" y="7929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B2392CA-4A5D-4A97-9B67-949A4341D340}"/>
              </a:ext>
            </a:extLst>
          </p:cNvPr>
          <p:cNvSpPr/>
          <p:nvPr/>
        </p:nvSpPr>
        <p:spPr>
          <a:xfrm>
            <a:off x="4186238" y="2200275"/>
            <a:ext cx="414337" cy="592138"/>
          </a:xfrm>
          <a:custGeom>
            <a:avLst/>
            <a:gdLst>
              <a:gd name="connsiteX0" fmla="*/ 381000 w 414337"/>
              <a:gd name="connsiteY0" fmla="*/ 233363 h 592931"/>
              <a:gd name="connsiteX1" fmla="*/ 381000 w 414337"/>
              <a:gd name="connsiteY1" fmla="*/ 419100 h 592931"/>
              <a:gd name="connsiteX2" fmla="*/ 388143 w 414337"/>
              <a:gd name="connsiteY2" fmla="*/ 466725 h 592931"/>
              <a:gd name="connsiteX3" fmla="*/ 414337 w 414337"/>
              <a:gd name="connsiteY3" fmla="*/ 559594 h 592931"/>
              <a:gd name="connsiteX4" fmla="*/ 0 w 414337"/>
              <a:gd name="connsiteY4" fmla="*/ 592931 h 592931"/>
              <a:gd name="connsiteX5" fmla="*/ 95250 w 414337"/>
              <a:gd name="connsiteY5" fmla="*/ 533400 h 592931"/>
              <a:gd name="connsiteX6" fmla="*/ 147637 w 414337"/>
              <a:gd name="connsiteY6" fmla="*/ 504825 h 592931"/>
              <a:gd name="connsiteX7" fmla="*/ 169068 w 414337"/>
              <a:gd name="connsiteY7" fmla="*/ 488156 h 592931"/>
              <a:gd name="connsiteX8" fmla="*/ 200025 w 414337"/>
              <a:gd name="connsiteY8" fmla="*/ 438150 h 592931"/>
              <a:gd name="connsiteX9" fmla="*/ 228600 w 414337"/>
              <a:gd name="connsiteY9" fmla="*/ 383381 h 592931"/>
              <a:gd name="connsiteX10" fmla="*/ 276225 w 414337"/>
              <a:gd name="connsiteY10" fmla="*/ 240506 h 592931"/>
              <a:gd name="connsiteX11" fmla="*/ 309562 w 414337"/>
              <a:gd name="connsiteY11" fmla="*/ 123825 h 592931"/>
              <a:gd name="connsiteX12" fmla="*/ 323850 w 414337"/>
              <a:gd name="connsiteY12" fmla="*/ 64294 h 592931"/>
              <a:gd name="connsiteX13" fmla="*/ 333375 w 414337"/>
              <a:gd name="connsiteY13" fmla="*/ 30956 h 592931"/>
              <a:gd name="connsiteX14" fmla="*/ 338137 w 414337"/>
              <a:gd name="connsiteY14" fmla="*/ 16669 h 592931"/>
              <a:gd name="connsiteX15" fmla="*/ 347662 w 414337"/>
              <a:gd name="connsiteY15" fmla="*/ 4763 h 592931"/>
              <a:gd name="connsiteX16" fmla="*/ 359568 w 414337"/>
              <a:gd name="connsiteY16" fmla="*/ 0 h 592931"/>
              <a:gd name="connsiteX17" fmla="*/ 371475 w 414337"/>
              <a:gd name="connsiteY17" fmla="*/ 2381 h 592931"/>
              <a:gd name="connsiteX18" fmla="*/ 381000 w 414337"/>
              <a:gd name="connsiteY18" fmla="*/ 16669 h 592931"/>
              <a:gd name="connsiteX19" fmla="*/ 388143 w 414337"/>
              <a:gd name="connsiteY19" fmla="*/ 40481 h 592931"/>
              <a:gd name="connsiteX20" fmla="*/ 381000 w 414337"/>
              <a:gd name="connsiteY20" fmla="*/ 233363 h 592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414337" h="592931">
                <a:moveTo>
                  <a:pt x="381000" y="233363"/>
                </a:moveTo>
                <a:lnTo>
                  <a:pt x="381000" y="419100"/>
                </a:lnTo>
                <a:lnTo>
                  <a:pt x="388143" y="466725"/>
                </a:lnTo>
                <a:lnTo>
                  <a:pt x="414337" y="559594"/>
                </a:lnTo>
                <a:lnTo>
                  <a:pt x="0" y="592931"/>
                </a:lnTo>
                <a:lnTo>
                  <a:pt x="95250" y="533400"/>
                </a:lnTo>
                <a:lnTo>
                  <a:pt x="147637" y="504825"/>
                </a:lnTo>
                <a:lnTo>
                  <a:pt x="169068" y="488156"/>
                </a:lnTo>
                <a:lnTo>
                  <a:pt x="200025" y="438150"/>
                </a:lnTo>
                <a:lnTo>
                  <a:pt x="228600" y="383381"/>
                </a:lnTo>
                <a:lnTo>
                  <a:pt x="276225" y="240506"/>
                </a:lnTo>
                <a:lnTo>
                  <a:pt x="309562" y="123825"/>
                </a:lnTo>
                <a:lnTo>
                  <a:pt x="323850" y="64294"/>
                </a:lnTo>
                <a:lnTo>
                  <a:pt x="333375" y="30956"/>
                </a:lnTo>
                <a:lnTo>
                  <a:pt x="338137" y="16669"/>
                </a:lnTo>
                <a:lnTo>
                  <a:pt x="347662" y="4763"/>
                </a:lnTo>
                <a:lnTo>
                  <a:pt x="359568" y="0"/>
                </a:lnTo>
                <a:lnTo>
                  <a:pt x="371475" y="2381"/>
                </a:lnTo>
                <a:lnTo>
                  <a:pt x="381000" y="16669"/>
                </a:lnTo>
                <a:lnTo>
                  <a:pt x="388143" y="40481"/>
                </a:lnTo>
                <a:lnTo>
                  <a:pt x="381000" y="233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AFA23E65-C9CD-4E73-9455-486B886D36F4}"/>
              </a:ext>
            </a:extLst>
          </p:cNvPr>
          <p:cNvSpPr/>
          <p:nvPr/>
        </p:nvSpPr>
        <p:spPr>
          <a:xfrm>
            <a:off x="3032125" y="3449638"/>
            <a:ext cx="1335088" cy="350837"/>
          </a:xfrm>
          <a:custGeom>
            <a:avLst/>
            <a:gdLst>
              <a:gd name="connsiteX0" fmla="*/ 890588 w 1335882"/>
              <a:gd name="connsiteY0" fmla="*/ 250032 h 350044"/>
              <a:gd name="connsiteX1" fmla="*/ 659607 w 1335882"/>
              <a:gd name="connsiteY1" fmla="*/ 297657 h 350044"/>
              <a:gd name="connsiteX2" fmla="*/ 464344 w 1335882"/>
              <a:gd name="connsiteY2" fmla="*/ 338138 h 350044"/>
              <a:gd name="connsiteX3" fmla="*/ 395288 w 1335882"/>
              <a:gd name="connsiteY3" fmla="*/ 338138 h 350044"/>
              <a:gd name="connsiteX4" fmla="*/ 354807 w 1335882"/>
              <a:gd name="connsiteY4" fmla="*/ 340519 h 350044"/>
              <a:gd name="connsiteX5" fmla="*/ 290513 w 1335882"/>
              <a:gd name="connsiteY5" fmla="*/ 347663 h 350044"/>
              <a:gd name="connsiteX6" fmla="*/ 242888 w 1335882"/>
              <a:gd name="connsiteY6" fmla="*/ 350044 h 350044"/>
              <a:gd name="connsiteX7" fmla="*/ 180975 w 1335882"/>
              <a:gd name="connsiteY7" fmla="*/ 347663 h 350044"/>
              <a:gd name="connsiteX8" fmla="*/ 140494 w 1335882"/>
              <a:gd name="connsiteY8" fmla="*/ 345282 h 350044"/>
              <a:gd name="connsiteX9" fmla="*/ 83344 w 1335882"/>
              <a:gd name="connsiteY9" fmla="*/ 340519 h 350044"/>
              <a:gd name="connsiteX10" fmla="*/ 0 w 1335882"/>
              <a:gd name="connsiteY10" fmla="*/ 326232 h 350044"/>
              <a:gd name="connsiteX11" fmla="*/ 85725 w 1335882"/>
              <a:gd name="connsiteY11" fmla="*/ 185738 h 350044"/>
              <a:gd name="connsiteX12" fmla="*/ 202407 w 1335882"/>
              <a:gd name="connsiteY12" fmla="*/ 202407 h 350044"/>
              <a:gd name="connsiteX13" fmla="*/ 283369 w 1335882"/>
              <a:gd name="connsiteY13" fmla="*/ 202407 h 350044"/>
              <a:gd name="connsiteX14" fmla="*/ 326232 w 1335882"/>
              <a:gd name="connsiteY14" fmla="*/ 197644 h 350044"/>
              <a:gd name="connsiteX15" fmla="*/ 490538 w 1335882"/>
              <a:gd name="connsiteY15" fmla="*/ 166688 h 350044"/>
              <a:gd name="connsiteX16" fmla="*/ 735807 w 1335882"/>
              <a:gd name="connsiteY16" fmla="*/ 121444 h 350044"/>
              <a:gd name="connsiteX17" fmla="*/ 781050 w 1335882"/>
              <a:gd name="connsiteY17" fmla="*/ 109538 h 350044"/>
              <a:gd name="connsiteX18" fmla="*/ 845344 w 1335882"/>
              <a:gd name="connsiteY18" fmla="*/ 73819 h 350044"/>
              <a:gd name="connsiteX19" fmla="*/ 909638 w 1335882"/>
              <a:gd name="connsiteY19" fmla="*/ 40482 h 350044"/>
              <a:gd name="connsiteX20" fmla="*/ 973932 w 1335882"/>
              <a:gd name="connsiteY20" fmla="*/ 16669 h 350044"/>
              <a:gd name="connsiteX21" fmla="*/ 1031082 w 1335882"/>
              <a:gd name="connsiteY21" fmla="*/ 0 h 350044"/>
              <a:gd name="connsiteX22" fmla="*/ 1062038 w 1335882"/>
              <a:gd name="connsiteY22" fmla="*/ 0 h 350044"/>
              <a:gd name="connsiteX23" fmla="*/ 1190625 w 1335882"/>
              <a:gd name="connsiteY23" fmla="*/ 35719 h 350044"/>
              <a:gd name="connsiteX24" fmla="*/ 1283494 w 1335882"/>
              <a:gd name="connsiteY24" fmla="*/ 59532 h 350044"/>
              <a:gd name="connsiteX25" fmla="*/ 1314450 w 1335882"/>
              <a:gd name="connsiteY25" fmla="*/ 69057 h 350044"/>
              <a:gd name="connsiteX26" fmla="*/ 1323975 w 1335882"/>
              <a:gd name="connsiteY26" fmla="*/ 73819 h 350044"/>
              <a:gd name="connsiteX27" fmla="*/ 1335882 w 1335882"/>
              <a:gd name="connsiteY27" fmla="*/ 95250 h 350044"/>
              <a:gd name="connsiteX28" fmla="*/ 1335882 w 1335882"/>
              <a:gd name="connsiteY28" fmla="*/ 121444 h 350044"/>
              <a:gd name="connsiteX29" fmla="*/ 1326357 w 1335882"/>
              <a:gd name="connsiteY29" fmla="*/ 145257 h 350044"/>
              <a:gd name="connsiteX30" fmla="*/ 1304925 w 1335882"/>
              <a:gd name="connsiteY30" fmla="*/ 166688 h 350044"/>
              <a:gd name="connsiteX31" fmla="*/ 1257300 w 1335882"/>
              <a:gd name="connsiteY31" fmla="*/ 183357 h 350044"/>
              <a:gd name="connsiteX32" fmla="*/ 890588 w 1335882"/>
              <a:gd name="connsiteY32" fmla="*/ 250032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335882" h="350044">
                <a:moveTo>
                  <a:pt x="890588" y="250032"/>
                </a:moveTo>
                <a:lnTo>
                  <a:pt x="659607" y="297657"/>
                </a:lnTo>
                <a:lnTo>
                  <a:pt x="464344" y="338138"/>
                </a:lnTo>
                <a:lnTo>
                  <a:pt x="395288" y="338138"/>
                </a:lnTo>
                <a:lnTo>
                  <a:pt x="354807" y="340519"/>
                </a:lnTo>
                <a:lnTo>
                  <a:pt x="290513" y="347663"/>
                </a:lnTo>
                <a:lnTo>
                  <a:pt x="242888" y="350044"/>
                </a:lnTo>
                <a:lnTo>
                  <a:pt x="180975" y="347663"/>
                </a:lnTo>
                <a:lnTo>
                  <a:pt x="140494" y="345282"/>
                </a:lnTo>
                <a:lnTo>
                  <a:pt x="83344" y="340519"/>
                </a:lnTo>
                <a:lnTo>
                  <a:pt x="0" y="326232"/>
                </a:lnTo>
                <a:lnTo>
                  <a:pt x="85725" y="185738"/>
                </a:lnTo>
                <a:lnTo>
                  <a:pt x="202407" y="202407"/>
                </a:lnTo>
                <a:lnTo>
                  <a:pt x="283369" y="202407"/>
                </a:lnTo>
                <a:lnTo>
                  <a:pt x="326232" y="197644"/>
                </a:lnTo>
                <a:lnTo>
                  <a:pt x="490538" y="166688"/>
                </a:lnTo>
                <a:lnTo>
                  <a:pt x="735807" y="121444"/>
                </a:lnTo>
                <a:lnTo>
                  <a:pt x="781050" y="109538"/>
                </a:lnTo>
                <a:lnTo>
                  <a:pt x="845344" y="73819"/>
                </a:lnTo>
                <a:lnTo>
                  <a:pt x="909638" y="40482"/>
                </a:lnTo>
                <a:lnTo>
                  <a:pt x="973932" y="16669"/>
                </a:lnTo>
                <a:lnTo>
                  <a:pt x="1031082" y="0"/>
                </a:lnTo>
                <a:lnTo>
                  <a:pt x="1062038" y="0"/>
                </a:lnTo>
                <a:lnTo>
                  <a:pt x="1190625" y="35719"/>
                </a:lnTo>
                <a:lnTo>
                  <a:pt x="1283494" y="59532"/>
                </a:lnTo>
                <a:lnTo>
                  <a:pt x="1314450" y="69057"/>
                </a:lnTo>
                <a:lnTo>
                  <a:pt x="1323975" y="73819"/>
                </a:lnTo>
                <a:lnTo>
                  <a:pt x="1335882" y="95250"/>
                </a:lnTo>
                <a:lnTo>
                  <a:pt x="1335882" y="121444"/>
                </a:lnTo>
                <a:lnTo>
                  <a:pt x="1326357" y="145257"/>
                </a:lnTo>
                <a:lnTo>
                  <a:pt x="1304925" y="166688"/>
                </a:lnTo>
                <a:lnTo>
                  <a:pt x="1257300" y="183357"/>
                </a:lnTo>
                <a:lnTo>
                  <a:pt x="890588" y="2500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13A67895-D76A-4190-97E0-E9B313B1CA95}"/>
              </a:ext>
            </a:extLst>
          </p:cNvPr>
          <p:cNvSpPr/>
          <p:nvPr/>
        </p:nvSpPr>
        <p:spPr>
          <a:xfrm rot="16200000">
            <a:off x="2142331" y="3998120"/>
            <a:ext cx="1990725" cy="1395412"/>
          </a:xfrm>
          <a:custGeom>
            <a:avLst/>
            <a:gdLst>
              <a:gd name="connsiteX0" fmla="*/ 807244 w 1990725"/>
              <a:gd name="connsiteY0" fmla="*/ 1104900 h 1395413"/>
              <a:gd name="connsiteX1" fmla="*/ 745331 w 1990725"/>
              <a:gd name="connsiteY1" fmla="*/ 1066800 h 1395413"/>
              <a:gd name="connsiteX2" fmla="*/ 659606 w 1990725"/>
              <a:gd name="connsiteY2" fmla="*/ 1012032 h 1395413"/>
              <a:gd name="connsiteX3" fmla="*/ 581025 w 1990725"/>
              <a:gd name="connsiteY3" fmla="*/ 952500 h 1395413"/>
              <a:gd name="connsiteX4" fmla="*/ 528638 w 1990725"/>
              <a:gd name="connsiteY4" fmla="*/ 902494 h 1395413"/>
              <a:gd name="connsiteX5" fmla="*/ 452438 w 1990725"/>
              <a:gd name="connsiteY5" fmla="*/ 828675 h 1395413"/>
              <a:gd name="connsiteX6" fmla="*/ 383381 w 1990725"/>
              <a:gd name="connsiteY6" fmla="*/ 750094 h 1395413"/>
              <a:gd name="connsiteX7" fmla="*/ 323850 w 1990725"/>
              <a:gd name="connsiteY7" fmla="*/ 673894 h 1395413"/>
              <a:gd name="connsiteX8" fmla="*/ 264319 w 1990725"/>
              <a:gd name="connsiteY8" fmla="*/ 588169 h 1395413"/>
              <a:gd name="connsiteX9" fmla="*/ 221456 w 1990725"/>
              <a:gd name="connsiteY9" fmla="*/ 516732 h 1395413"/>
              <a:gd name="connsiteX10" fmla="*/ 173831 w 1990725"/>
              <a:gd name="connsiteY10" fmla="*/ 431007 h 1395413"/>
              <a:gd name="connsiteX11" fmla="*/ 128588 w 1990725"/>
              <a:gd name="connsiteY11" fmla="*/ 342900 h 1395413"/>
              <a:gd name="connsiteX12" fmla="*/ 88106 w 1990725"/>
              <a:gd name="connsiteY12" fmla="*/ 259557 h 1395413"/>
              <a:gd name="connsiteX13" fmla="*/ 52388 w 1990725"/>
              <a:gd name="connsiteY13" fmla="*/ 176213 h 1395413"/>
              <a:gd name="connsiteX14" fmla="*/ 19050 w 1990725"/>
              <a:gd name="connsiteY14" fmla="*/ 100013 h 1395413"/>
              <a:gd name="connsiteX15" fmla="*/ 2381 w 1990725"/>
              <a:gd name="connsiteY15" fmla="*/ 50007 h 1395413"/>
              <a:gd name="connsiteX16" fmla="*/ 0 w 1990725"/>
              <a:gd name="connsiteY16" fmla="*/ 26194 h 1395413"/>
              <a:gd name="connsiteX17" fmla="*/ 7144 w 1990725"/>
              <a:gd name="connsiteY17" fmla="*/ 7144 h 1395413"/>
              <a:gd name="connsiteX18" fmla="*/ 21431 w 1990725"/>
              <a:gd name="connsiteY18" fmla="*/ 0 h 1395413"/>
              <a:gd name="connsiteX19" fmla="*/ 35719 w 1990725"/>
              <a:gd name="connsiteY19" fmla="*/ 0 h 1395413"/>
              <a:gd name="connsiteX20" fmla="*/ 52388 w 1990725"/>
              <a:gd name="connsiteY20" fmla="*/ 4763 h 1395413"/>
              <a:gd name="connsiteX21" fmla="*/ 73819 w 1990725"/>
              <a:gd name="connsiteY21" fmla="*/ 40482 h 1395413"/>
              <a:gd name="connsiteX22" fmla="*/ 121444 w 1990725"/>
              <a:gd name="connsiteY22" fmla="*/ 140494 h 1395413"/>
              <a:gd name="connsiteX23" fmla="*/ 147638 w 1990725"/>
              <a:gd name="connsiteY23" fmla="*/ 192882 h 1395413"/>
              <a:gd name="connsiteX24" fmla="*/ 192881 w 1990725"/>
              <a:gd name="connsiteY24" fmla="*/ 264319 h 1395413"/>
              <a:gd name="connsiteX25" fmla="*/ 242888 w 1990725"/>
              <a:gd name="connsiteY25" fmla="*/ 338138 h 1395413"/>
              <a:gd name="connsiteX26" fmla="*/ 311944 w 1990725"/>
              <a:gd name="connsiteY26" fmla="*/ 426244 h 1395413"/>
              <a:gd name="connsiteX27" fmla="*/ 376238 w 1990725"/>
              <a:gd name="connsiteY27" fmla="*/ 500063 h 1395413"/>
              <a:gd name="connsiteX28" fmla="*/ 450056 w 1990725"/>
              <a:gd name="connsiteY28" fmla="*/ 576263 h 1395413"/>
              <a:gd name="connsiteX29" fmla="*/ 521494 w 1990725"/>
              <a:gd name="connsiteY29" fmla="*/ 642938 h 1395413"/>
              <a:gd name="connsiteX30" fmla="*/ 595313 w 1990725"/>
              <a:gd name="connsiteY30" fmla="*/ 709613 h 1395413"/>
              <a:gd name="connsiteX31" fmla="*/ 657225 w 1990725"/>
              <a:gd name="connsiteY31" fmla="*/ 754857 h 1395413"/>
              <a:gd name="connsiteX32" fmla="*/ 740569 w 1990725"/>
              <a:gd name="connsiteY32" fmla="*/ 814388 h 1395413"/>
              <a:gd name="connsiteX33" fmla="*/ 835819 w 1990725"/>
              <a:gd name="connsiteY33" fmla="*/ 871538 h 1395413"/>
              <a:gd name="connsiteX34" fmla="*/ 933450 w 1990725"/>
              <a:gd name="connsiteY34" fmla="*/ 919163 h 1395413"/>
              <a:gd name="connsiteX35" fmla="*/ 1007269 w 1990725"/>
              <a:gd name="connsiteY35" fmla="*/ 952500 h 1395413"/>
              <a:gd name="connsiteX36" fmla="*/ 1109663 w 1990725"/>
              <a:gd name="connsiteY36" fmla="*/ 988219 h 1395413"/>
              <a:gd name="connsiteX37" fmla="*/ 1183481 w 1990725"/>
              <a:gd name="connsiteY37" fmla="*/ 1014413 h 1395413"/>
              <a:gd name="connsiteX38" fmla="*/ 1264444 w 1990725"/>
              <a:gd name="connsiteY38" fmla="*/ 1033463 h 1395413"/>
              <a:gd name="connsiteX39" fmla="*/ 1393031 w 1990725"/>
              <a:gd name="connsiteY39" fmla="*/ 1052513 h 1395413"/>
              <a:gd name="connsiteX40" fmla="*/ 1619250 w 1990725"/>
              <a:gd name="connsiteY40" fmla="*/ 1069182 h 1395413"/>
              <a:gd name="connsiteX41" fmla="*/ 1774031 w 1990725"/>
              <a:gd name="connsiteY41" fmla="*/ 1076325 h 1395413"/>
              <a:gd name="connsiteX42" fmla="*/ 1821656 w 1990725"/>
              <a:gd name="connsiteY42" fmla="*/ 1073944 h 1395413"/>
              <a:gd name="connsiteX43" fmla="*/ 1854994 w 1990725"/>
              <a:gd name="connsiteY43" fmla="*/ 1064419 h 1395413"/>
              <a:gd name="connsiteX44" fmla="*/ 1885950 w 1990725"/>
              <a:gd name="connsiteY44" fmla="*/ 1045369 h 1395413"/>
              <a:gd name="connsiteX45" fmla="*/ 1943100 w 1990725"/>
              <a:gd name="connsiteY45" fmla="*/ 976313 h 1395413"/>
              <a:gd name="connsiteX46" fmla="*/ 1990725 w 1990725"/>
              <a:gd name="connsiteY46" fmla="*/ 1240632 h 1395413"/>
              <a:gd name="connsiteX47" fmla="*/ 1924050 w 1990725"/>
              <a:gd name="connsiteY47" fmla="*/ 1312069 h 1395413"/>
              <a:gd name="connsiteX48" fmla="*/ 1888331 w 1990725"/>
              <a:gd name="connsiteY48" fmla="*/ 1362075 h 1395413"/>
              <a:gd name="connsiteX49" fmla="*/ 1862138 w 1990725"/>
              <a:gd name="connsiteY49" fmla="*/ 1388269 h 1395413"/>
              <a:gd name="connsiteX50" fmla="*/ 1843088 w 1990725"/>
              <a:gd name="connsiteY50" fmla="*/ 1395413 h 1395413"/>
              <a:gd name="connsiteX51" fmla="*/ 1821656 w 1990725"/>
              <a:gd name="connsiteY51" fmla="*/ 1395413 h 1395413"/>
              <a:gd name="connsiteX52" fmla="*/ 1795463 w 1990725"/>
              <a:gd name="connsiteY52" fmla="*/ 1385888 h 1395413"/>
              <a:gd name="connsiteX53" fmla="*/ 1771650 w 1990725"/>
              <a:gd name="connsiteY53" fmla="*/ 1364457 h 1395413"/>
              <a:gd name="connsiteX54" fmla="*/ 1747838 w 1990725"/>
              <a:gd name="connsiteY54" fmla="*/ 1323975 h 1395413"/>
              <a:gd name="connsiteX55" fmla="*/ 1576388 w 1990725"/>
              <a:gd name="connsiteY55" fmla="*/ 1295400 h 1395413"/>
              <a:gd name="connsiteX56" fmla="*/ 1450181 w 1990725"/>
              <a:gd name="connsiteY56" fmla="*/ 1278732 h 1395413"/>
              <a:gd name="connsiteX57" fmla="*/ 1307306 w 1990725"/>
              <a:gd name="connsiteY57" fmla="*/ 1285875 h 1395413"/>
              <a:gd name="connsiteX58" fmla="*/ 1178719 w 1990725"/>
              <a:gd name="connsiteY58" fmla="*/ 1240632 h 1395413"/>
              <a:gd name="connsiteX59" fmla="*/ 1071563 w 1990725"/>
              <a:gd name="connsiteY59" fmla="*/ 1207294 h 1395413"/>
              <a:gd name="connsiteX60" fmla="*/ 1019175 w 1990725"/>
              <a:gd name="connsiteY60" fmla="*/ 1193007 h 1395413"/>
              <a:gd name="connsiteX61" fmla="*/ 807244 w 1990725"/>
              <a:gd name="connsiteY61" fmla="*/ 1104900 h 1395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990725" h="1395413">
                <a:moveTo>
                  <a:pt x="807244" y="1104900"/>
                </a:moveTo>
                <a:lnTo>
                  <a:pt x="745331" y="1066800"/>
                </a:lnTo>
                <a:lnTo>
                  <a:pt x="659606" y="1012032"/>
                </a:lnTo>
                <a:lnTo>
                  <a:pt x="581025" y="952500"/>
                </a:lnTo>
                <a:lnTo>
                  <a:pt x="528638" y="902494"/>
                </a:lnTo>
                <a:lnTo>
                  <a:pt x="452438" y="828675"/>
                </a:lnTo>
                <a:lnTo>
                  <a:pt x="383381" y="750094"/>
                </a:lnTo>
                <a:lnTo>
                  <a:pt x="323850" y="673894"/>
                </a:lnTo>
                <a:lnTo>
                  <a:pt x="264319" y="588169"/>
                </a:lnTo>
                <a:lnTo>
                  <a:pt x="221456" y="516732"/>
                </a:lnTo>
                <a:lnTo>
                  <a:pt x="173831" y="431007"/>
                </a:lnTo>
                <a:lnTo>
                  <a:pt x="128588" y="342900"/>
                </a:lnTo>
                <a:lnTo>
                  <a:pt x="88106" y="259557"/>
                </a:lnTo>
                <a:lnTo>
                  <a:pt x="52388" y="176213"/>
                </a:lnTo>
                <a:lnTo>
                  <a:pt x="19050" y="100013"/>
                </a:lnTo>
                <a:lnTo>
                  <a:pt x="2381" y="50007"/>
                </a:lnTo>
                <a:lnTo>
                  <a:pt x="0" y="26194"/>
                </a:lnTo>
                <a:lnTo>
                  <a:pt x="7144" y="7144"/>
                </a:lnTo>
                <a:lnTo>
                  <a:pt x="21431" y="0"/>
                </a:lnTo>
                <a:lnTo>
                  <a:pt x="35719" y="0"/>
                </a:lnTo>
                <a:lnTo>
                  <a:pt x="52388" y="4763"/>
                </a:lnTo>
                <a:lnTo>
                  <a:pt x="73819" y="40482"/>
                </a:lnTo>
                <a:lnTo>
                  <a:pt x="121444" y="140494"/>
                </a:lnTo>
                <a:lnTo>
                  <a:pt x="147638" y="192882"/>
                </a:lnTo>
                <a:lnTo>
                  <a:pt x="192881" y="264319"/>
                </a:lnTo>
                <a:lnTo>
                  <a:pt x="242888" y="338138"/>
                </a:lnTo>
                <a:lnTo>
                  <a:pt x="311944" y="426244"/>
                </a:lnTo>
                <a:lnTo>
                  <a:pt x="376238" y="500063"/>
                </a:lnTo>
                <a:lnTo>
                  <a:pt x="450056" y="576263"/>
                </a:lnTo>
                <a:lnTo>
                  <a:pt x="521494" y="642938"/>
                </a:lnTo>
                <a:lnTo>
                  <a:pt x="595313" y="709613"/>
                </a:lnTo>
                <a:lnTo>
                  <a:pt x="657225" y="754857"/>
                </a:lnTo>
                <a:lnTo>
                  <a:pt x="740569" y="814388"/>
                </a:lnTo>
                <a:lnTo>
                  <a:pt x="835819" y="871538"/>
                </a:lnTo>
                <a:lnTo>
                  <a:pt x="933450" y="919163"/>
                </a:lnTo>
                <a:lnTo>
                  <a:pt x="1007269" y="952500"/>
                </a:lnTo>
                <a:lnTo>
                  <a:pt x="1109663" y="988219"/>
                </a:lnTo>
                <a:lnTo>
                  <a:pt x="1183481" y="1014413"/>
                </a:lnTo>
                <a:lnTo>
                  <a:pt x="1264444" y="1033463"/>
                </a:lnTo>
                <a:lnTo>
                  <a:pt x="1393031" y="1052513"/>
                </a:lnTo>
                <a:lnTo>
                  <a:pt x="1619250" y="1069182"/>
                </a:lnTo>
                <a:lnTo>
                  <a:pt x="1774031" y="1076325"/>
                </a:lnTo>
                <a:lnTo>
                  <a:pt x="1821656" y="1073944"/>
                </a:lnTo>
                <a:lnTo>
                  <a:pt x="1854994" y="1064419"/>
                </a:lnTo>
                <a:lnTo>
                  <a:pt x="1885950" y="1045369"/>
                </a:lnTo>
                <a:lnTo>
                  <a:pt x="1943100" y="976313"/>
                </a:lnTo>
                <a:lnTo>
                  <a:pt x="1990725" y="1240632"/>
                </a:lnTo>
                <a:lnTo>
                  <a:pt x="1924050" y="1312069"/>
                </a:lnTo>
                <a:lnTo>
                  <a:pt x="1888331" y="1362075"/>
                </a:lnTo>
                <a:lnTo>
                  <a:pt x="1862138" y="1388269"/>
                </a:lnTo>
                <a:lnTo>
                  <a:pt x="1843088" y="1395413"/>
                </a:lnTo>
                <a:lnTo>
                  <a:pt x="1821656" y="1395413"/>
                </a:lnTo>
                <a:lnTo>
                  <a:pt x="1795463" y="1385888"/>
                </a:lnTo>
                <a:lnTo>
                  <a:pt x="1771650" y="1364457"/>
                </a:lnTo>
                <a:lnTo>
                  <a:pt x="1747838" y="1323975"/>
                </a:lnTo>
                <a:lnTo>
                  <a:pt x="1576388" y="1295400"/>
                </a:lnTo>
                <a:lnTo>
                  <a:pt x="1450181" y="1278732"/>
                </a:lnTo>
                <a:lnTo>
                  <a:pt x="1307306" y="1285875"/>
                </a:lnTo>
                <a:lnTo>
                  <a:pt x="1178719" y="1240632"/>
                </a:lnTo>
                <a:lnTo>
                  <a:pt x="1071563" y="1207294"/>
                </a:lnTo>
                <a:lnTo>
                  <a:pt x="1019175" y="1193007"/>
                </a:lnTo>
                <a:lnTo>
                  <a:pt x="807244" y="11049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415AE11E-6849-4916-8B0A-87906758D270}"/>
              </a:ext>
            </a:extLst>
          </p:cNvPr>
          <p:cNvSpPr/>
          <p:nvPr/>
        </p:nvSpPr>
        <p:spPr>
          <a:xfrm>
            <a:off x="3570288" y="4576763"/>
            <a:ext cx="749300" cy="708025"/>
          </a:xfrm>
          <a:custGeom>
            <a:avLst/>
            <a:gdLst>
              <a:gd name="connsiteX0" fmla="*/ 359569 w 750094"/>
              <a:gd name="connsiteY0" fmla="*/ 395287 h 707231"/>
              <a:gd name="connsiteX1" fmla="*/ 242887 w 750094"/>
              <a:gd name="connsiteY1" fmla="*/ 276225 h 707231"/>
              <a:gd name="connsiteX2" fmla="*/ 147637 w 750094"/>
              <a:gd name="connsiteY2" fmla="*/ 185737 h 707231"/>
              <a:gd name="connsiteX3" fmla="*/ 0 w 750094"/>
              <a:gd name="connsiteY3" fmla="*/ 61912 h 707231"/>
              <a:gd name="connsiteX4" fmla="*/ 11906 w 750094"/>
              <a:gd name="connsiteY4" fmla="*/ 0 h 707231"/>
              <a:gd name="connsiteX5" fmla="*/ 109537 w 750094"/>
              <a:gd name="connsiteY5" fmla="*/ 42862 h 707231"/>
              <a:gd name="connsiteX6" fmla="*/ 230981 w 750094"/>
              <a:gd name="connsiteY6" fmla="*/ 95250 h 707231"/>
              <a:gd name="connsiteX7" fmla="*/ 345281 w 750094"/>
              <a:gd name="connsiteY7" fmla="*/ 147637 h 707231"/>
              <a:gd name="connsiteX8" fmla="*/ 421481 w 750094"/>
              <a:gd name="connsiteY8" fmla="*/ 183356 h 707231"/>
              <a:gd name="connsiteX9" fmla="*/ 490537 w 750094"/>
              <a:gd name="connsiteY9" fmla="*/ 219075 h 707231"/>
              <a:gd name="connsiteX10" fmla="*/ 569119 w 750094"/>
              <a:gd name="connsiteY10" fmla="*/ 261937 h 707231"/>
              <a:gd name="connsiteX11" fmla="*/ 626269 w 750094"/>
              <a:gd name="connsiteY11" fmla="*/ 300037 h 707231"/>
              <a:gd name="connsiteX12" fmla="*/ 661987 w 750094"/>
              <a:gd name="connsiteY12" fmla="*/ 323850 h 707231"/>
              <a:gd name="connsiteX13" fmla="*/ 683419 w 750094"/>
              <a:gd name="connsiteY13" fmla="*/ 354806 h 707231"/>
              <a:gd name="connsiteX14" fmla="*/ 716756 w 750094"/>
              <a:gd name="connsiteY14" fmla="*/ 435768 h 707231"/>
              <a:gd name="connsiteX15" fmla="*/ 740569 w 750094"/>
              <a:gd name="connsiteY15" fmla="*/ 502443 h 707231"/>
              <a:gd name="connsiteX16" fmla="*/ 750094 w 750094"/>
              <a:gd name="connsiteY16" fmla="*/ 578643 h 707231"/>
              <a:gd name="connsiteX17" fmla="*/ 747712 w 750094"/>
              <a:gd name="connsiteY17" fmla="*/ 619125 h 707231"/>
              <a:gd name="connsiteX18" fmla="*/ 740569 w 750094"/>
              <a:gd name="connsiteY18" fmla="*/ 642937 h 707231"/>
              <a:gd name="connsiteX19" fmla="*/ 723900 w 750094"/>
              <a:gd name="connsiteY19" fmla="*/ 666750 h 707231"/>
              <a:gd name="connsiteX20" fmla="*/ 683419 w 750094"/>
              <a:gd name="connsiteY20" fmla="*/ 697706 h 707231"/>
              <a:gd name="connsiteX21" fmla="*/ 657225 w 750094"/>
              <a:gd name="connsiteY21" fmla="*/ 707231 h 707231"/>
              <a:gd name="connsiteX22" fmla="*/ 635794 w 750094"/>
              <a:gd name="connsiteY22" fmla="*/ 704850 h 707231"/>
              <a:gd name="connsiteX23" fmla="*/ 595312 w 750094"/>
              <a:gd name="connsiteY23" fmla="*/ 692943 h 707231"/>
              <a:gd name="connsiteX24" fmla="*/ 573881 w 750094"/>
              <a:gd name="connsiteY24" fmla="*/ 678656 h 707231"/>
              <a:gd name="connsiteX25" fmla="*/ 542925 w 750094"/>
              <a:gd name="connsiteY25" fmla="*/ 640556 h 707231"/>
              <a:gd name="connsiteX26" fmla="*/ 502444 w 750094"/>
              <a:gd name="connsiteY26" fmla="*/ 571500 h 707231"/>
              <a:gd name="connsiteX27" fmla="*/ 421481 w 750094"/>
              <a:gd name="connsiteY27" fmla="*/ 469106 h 707231"/>
              <a:gd name="connsiteX28" fmla="*/ 359569 w 750094"/>
              <a:gd name="connsiteY28" fmla="*/ 395287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50094" h="707231">
                <a:moveTo>
                  <a:pt x="359569" y="395287"/>
                </a:moveTo>
                <a:lnTo>
                  <a:pt x="242887" y="276225"/>
                </a:lnTo>
                <a:lnTo>
                  <a:pt x="147637" y="185737"/>
                </a:lnTo>
                <a:lnTo>
                  <a:pt x="0" y="61912"/>
                </a:lnTo>
                <a:lnTo>
                  <a:pt x="11906" y="0"/>
                </a:lnTo>
                <a:lnTo>
                  <a:pt x="109537" y="42862"/>
                </a:lnTo>
                <a:lnTo>
                  <a:pt x="230981" y="95250"/>
                </a:lnTo>
                <a:lnTo>
                  <a:pt x="345281" y="147637"/>
                </a:lnTo>
                <a:lnTo>
                  <a:pt x="421481" y="183356"/>
                </a:lnTo>
                <a:lnTo>
                  <a:pt x="490537" y="219075"/>
                </a:lnTo>
                <a:lnTo>
                  <a:pt x="569119" y="261937"/>
                </a:lnTo>
                <a:lnTo>
                  <a:pt x="626269" y="300037"/>
                </a:lnTo>
                <a:lnTo>
                  <a:pt x="661987" y="323850"/>
                </a:lnTo>
                <a:lnTo>
                  <a:pt x="683419" y="354806"/>
                </a:lnTo>
                <a:lnTo>
                  <a:pt x="716756" y="435768"/>
                </a:lnTo>
                <a:lnTo>
                  <a:pt x="740569" y="502443"/>
                </a:lnTo>
                <a:lnTo>
                  <a:pt x="750094" y="578643"/>
                </a:lnTo>
                <a:lnTo>
                  <a:pt x="747712" y="619125"/>
                </a:lnTo>
                <a:lnTo>
                  <a:pt x="740569" y="642937"/>
                </a:lnTo>
                <a:lnTo>
                  <a:pt x="723900" y="666750"/>
                </a:lnTo>
                <a:lnTo>
                  <a:pt x="683419" y="697706"/>
                </a:lnTo>
                <a:lnTo>
                  <a:pt x="657225" y="707231"/>
                </a:lnTo>
                <a:lnTo>
                  <a:pt x="635794" y="704850"/>
                </a:lnTo>
                <a:lnTo>
                  <a:pt x="595312" y="692943"/>
                </a:lnTo>
                <a:lnTo>
                  <a:pt x="573881" y="678656"/>
                </a:lnTo>
                <a:lnTo>
                  <a:pt x="542925" y="640556"/>
                </a:lnTo>
                <a:lnTo>
                  <a:pt x="502444" y="571500"/>
                </a:lnTo>
                <a:lnTo>
                  <a:pt x="421481" y="469106"/>
                </a:lnTo>
                <a:lnTo>
                  <a:pt x="359569" y="3952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E462B01-1DC1-4CD7-B549-D9BA9BBF5FD8}"/>
              </a:ext>
            </a:extLst>
          </p:cNvPr>
          <p:cNvSpPr/>
          <p:nvPr/>
        </p:nvSpPr>
        <p:spPr>
          <a:xfrm>
            <a:off x="5667375" y="1792288"/>
            <a:ext cx="971550" cy="831850"/>
          </a:xfrm>
          <a:custGeom>
            <a:avLst/>
            <a:gdLst>
              <a:gd name="connsiteX0" fmla="*/ 402431 w 971550"/>
              <a:gd name="connsiteY0" fmla="*/ 388144 h 831057"/>
              <a:gd name="connsiteX1" fmla="*/ 540544 w 971550"/>
              <a:gd name="connsiteY1" fmla="*/ 242888 h 831057"/>
              <a:gd name="connsiteX2" fmla="*/ 631031 w 971550"/>
              <a:gd name="connsiteY2" fmla="*/ 154782 h 831057"/>
              <a:gd name="connsiteX3" fmla="*/ 671513 w 971550"/>
              <a:gd name="connsiteY3" fmla="*/ 116682 h 831057"/>
              <a:gd name="connsiteX4" fmla="*/ 688181 w 971550"/>
              <a:gd name="connsiteY4" fmla="*/ 92869 h 831057"/>
              <a:gd name="connsiteX5" fmla="*/ 690563 w 971550"/>
              <a:gd name="connsiteY5" fmla="*/ 76200 h 831057"/>
              <a:gd name="connsiteX6" fmla="*/ 673894 w 971550"/>
              <a:gd name="connsiteY6" fmla="*/ 0 h 831057"/>
              <a:gd name="connsiteX7" fmla="*/ 971550 w 971550"/>
              <a:gd name="connsiteY7" fmla="*/ 202407 h 831057"/>
              <a:gd name="connsiteX8" fmla="*/ 919163 w 971550"/>
              <a:gd name="connsiteY8" fmla="*/ 235744 h 831057"/>
              <a:gd name="connsiteX9" fmla="*/ 752475 w 971550"/>
              <a:gd name="connsiteY9" fmla="*/ 347663 h 831057"/>
              <a:gd name="connsiteX10" fmla="*/ 504825 w 971550"/>
              <a:gd name="connsiteY10" fmla="*/ 514350 h 831057"/>
              <a:gd name="connsiteX11" fmla="*/ 347663 w 971550"/>
              <a:gd name="connsiteY11" fmla="*/ 621507 h 831057"/>
              <a:gd name="connsiteX12" fmla="*/ 42863 w 971550"/>
              <a:gd name="connsiteY12" fmla="*/ 831057 h 831057"/>
              <a:gd name="connsiteX13" fmla="*/ 0 w 971550"/>
              <a:gd name="connsiteY13" fmla="*/ 790575 h 831057"/>
              <a:gd name="connsiteX14" fmla="*/ 107156 w 971550"/>
              <a:gd name="connsiteY14" fmla="*/ 688182 h 831057"/>
              <a:gd name="connsiteX15" fmla="*/ 271463 w 971550"/>
              <a:gd name="connsiteY15" fmla="*/ 526257 h 831057"/>
              <a:gd name="connsiteX16" fmla="*/ 402431 w 971550"/>
              <a:gd name="connsiteY16" fmla="*/ 388144 h 8310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71550" h="831057">
                <a:moveTo>
                  <a:pt x="402431" y="388144"/>
                </a:moveTo>
                <a:lnTo>
                  <a:pt x="540544" y="242888"/>
                </a:lnTo>
                <a:lnTo>
                  <a:pt x="631031" y="154782"/>
                </a:lnTo>
                <a:lnTo>
                  <a:pt x="671513" y="116682"/>
                </a:lnTo>
                <a:lnTo>
                  <a:pt x="688181" y="92869"/>
                </a:lnTo>
                <a:lnTo>
                  <a:pt x="690563" y="76200"/>
                </a:lnTo>
                <a:lnTo>
                  <a:pt x="673894" y="0"/>
                </a:lnTo>
                <a:lnTo>
                  <a:pt x="971550" y="202407"/>
                </a:lnTo>
                <a:lnTo>
                  <a:pt x="919163" y="235744"/>
                </a:lnTo>
                <a:lnTo>
                  <a:pt x="752475" y="347663"/>
                </a:lnTo>
                <a:lnTo>
                  <a:pt x="504825" y="514350"/>
                </a:lnTo>
                <a:lnTo>
                  <a:pt x="347663" y="621507"/>
                </a:lnTo>
                <a:lnTo>
                  <a:pt x="42863" y="831057"/>
                </a:lnTo>
                <a:lnTo>
                  <a:pt x="0" y="790575"/>
                </a:lnTo>
                <a:lnTo>
                  <a:pt x="107156" y="688182"/>
                </a:lnTo>
                <a:lnTo>
                  <a:pt x="271463" y="526257"/>
                </a:lnTo>
                <a:lnTo>
                  <a:pt x="402431" y="3881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A2E1600-E1F9-40A3-AC0B-D6C7284FB98A}"/>
              </a:ext>
            </a:extLst>
          </p:cNvPr>
          <p:cNvSpPr/>
          <p:nvPr/>
        </p:nvSpPr>
        <p:spPr>
          <a:xfrm>
            <a:off x="5156200" y="2252663"/>
            <a:ext cx="763588" cy="793750"/>
          </a:xfrm>
          <a:custGeom>
            <a:avLst/>
            <a:gdLst>
              <a:gd name="connsiteX0" fmla="*/ 459582 w 764382"/>
              <a:gd name="connsiteY0" fmla="*/ 557212 h 792956"/>
              <a:gd name="connsiteX1" fmla="*/ 381000 w 764382"/>
              <a:gd name="connsiteY1" fmla="*/ 438150 h 792956"/>
              <a:gd name="connsiteX2" fmla="*/ 278607 w 764382"/>
              <a:gd name="connsiteY2" fmla="*/ 304800 h 792956"/>
              <a:gd name="connsiteX3" fmla="*/ 147638 w 764382"/>
              <a:gd name="connsiteY3" fmla="*/ 159543 h 792956"/>
              <a:gd name="connsiteX4" fmla="*/ 66675 w 764382"/>
              <a:gd name="connsiteY4" fmla="*/ 90487 h 792956"/>
              <a:gd name="connsiteX5" fmla="*/ 23813 w 764382"/>
              <a:gd name="connsiteY5" fmla="*/ 54768 h 792956"/>
              <a:gd name="connsiteX6" fmla="*/ 4763 w 764382"/>
              <a:gd name="connsiteY6" fmla="*/ 35718 h 792956"/>
              <a:gd name="connsiteX7" fmla="*/ 0 w 764382"/>
              <a:gd name="connsiteY7" fmla="*/ 19050 h 792956"/>
              <a:gd name="connsiteX8" fmla="*/ 2382 w 764382"/>
              <a:gd name="connsiteY8" fmla="*/ 7143 h 792956"/>
              <a:gd name="connsiteX9" fmla="*/ 14288 w 764382"/>
              <a:gd name="connsiteY9" fmla="*/ 0 h 792956"/>
              <a:gd name="connsiteX10" fmla="*/ 42863 w 764382"/>
              <a:gd name="connsiteY10" fmla="*/ 4762 h 792956"/>
              <a:gd name="connsiteX11" fmla="*/ 109538 w 764382"/>
              <a:gd name="connsiteY11" fmla="*/ 30956 h 792956"/>
              <a:gd name="connsiteX12" fmla="*/ 209550 w 764382"/>
              <a:gd name="connsiteY12" fmla="*/ 71437 h 792956"/>
              <a:gd name="connsiteX13" fmla="*/ 297657 w 764382"/>
              <a:gd name="connsiteY13" fmla="*/ 109537 h 792956"/>
              <a:gd name="connsiteX14" fmla="*/ 342900 w 764382"/>
              <a:gd name="connsiteY14" fmla="*/ 130968 h 792956"/>
              <a:gd name="connsiteX15" fmla="*/ 409575 w 764382"/>
              <a:gd name="connsiteY15" fmla="*/ 166687 h 792956"/>
              <a:gd name="connsiteX16" fmla="*/ 476250 w 764382"/>
              <a:gd name="connsiteY16" fmla="*/ 204787 h 792956"/>
              <a:gd name="connsiteX17" fmla="*/ 533400 w 764382"/>
              <a:gd name="connsiteY17" fmla="*/ 247650 h 792956"/>
              <a:gd name="connsiteX18" fmla="*/ 578644 w 764382"/>
              <a:gd name="connsiteY18" fmla="*/ 283368 h 792956"/>
              <a:gd name="connsiteX19" fmla="*/ 609600 w 764382"/>
              <a:gd name="connsiteY19" fmla="*/ 321468 h 792956"/>
              <a:gd name="connsiteX20" fmla="*/ 676275 w 764382"/>
              <a:gd name="connsiteY20" fmla="*/ 381000 h 792956"/>
              <a:gd name="connsiteX21" fmla="*/ 709613 w 764382"/>
              <a:gd name="connsiteY21" fmla="*/ 411956 h 792956"/>
              <a:gd name="connsiteX22" fmla="*/ 738188 w 764382"/>
              <a:gd name="connsiteY22" fmla="*/ 452437 h 792956"/>
              <a:gd name="connsiteX23" fmla="*/ 757238 w 764382"/>
              <a:gd name="connsiteY23" fmla="*/ 492918 h 792956"/>
              <a:gd name="connsiteX24" fmla="*/ 764382 w 764382"/>
              <a:gd name="connsiteY24" fmla="*/ 535781 h 792956"/>
              <a:gd name="connsiteX25" fmla="*/ 764382 w 764382"/>
              <a:gd name="connsiteY25" fmla="*/ 576262 h 792956"/>
              <a:gd name="connsiteX26" fmla="*/ 762000 w 764382"/>
              <a:gd name="connsiteY26" fmla="*/ 621506 h 792956"/>
              <a:gd name="connsiteX27" fmla="*/ 747713 w 764382"/>
              <a:gd name="connsiteY27" fmla="*/ 673893 h 792956"/>
              <a:gd name="connsiteX28" fmla="*/ 714375 w 764382"/>
              <a:gd name="connsiteY28" fmla="*/ 740568 h 792956"/>
              <a:gd name="connsiteX29" fmla="*/ 685800 w 764382"/>
              <a:gd name="connsiteY29" fmla="*/ 778668 h 792956"/>
              <a:gd name="connsiteX30" fmla="*/ 659607 w 764382"/>
              <a:gd name="connsiteY30" fmla="*/ 792956 h 792956"/>
              <a:gd name="connsiteX31" fmla="*/ 628650 w 764382"/>
              <a:gd name="connsiteY31" fmla="*/ 788193 h 792956"/>
              <a:gd name="connsiteX32" fmla="*/ 604838 w 764382"/>
              <a:gd name="connsiteY32" fmla="*/ 766762 h 792956"/>
              <a:gd name="connsiteX33" fmla="*/ 557213 w 764382"/>
              <a:gd name="connsiteY33" fmla="*/ 704850 h 792956"/>
              <a:gd name="connsiteX34" fmla="*/ 459582 w 764382"/>
              <a:gd name="connsiteY34" fmla="*/ 557212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764382" h="792956">
                <a:moveTo>
                  <a:pt x="459582" y="557212"/>
                </a:moveTo>
                <a:lnTo>
                  <a:pt x="381000" y="438150"/>
                </a:lnTo>
                <a:lnTo>
                  <a:pt x="278607" y="304800"/>
                </a:lnTo>
                <a:lnTo>
                  <a:pt x="147638" y="159543"/>
                </a:lnTo>
                <a:lnTo>
                  <a:pt x="66675" y="90487"/>
                </a:lnTo>
                <a:lnTo>
                  <a:pt x="23813" y="54768"/>
                </a:lnTo>
                <a:lnTo>
                  <a:pt x="4763" y="35718"/>
                </a:lnTo>
                <a:lnTo>
                  <a:pt x="0" y="19050"/>
                </a:lnTo>
                <a:lnTo>
                  <a:pt x="2382" y="7143"/>
                </a:lnTo>
                <a:lnTo>
                  <a:pt x="14288" y="0"/>
                </a:lnTo>
                <a:lnTo>
                  <a:pt x="42863" y="4762"/>
                </a:lnTo>
                <a:lnTo>
                  <a:pt x="109538" y="30956"/>
                </a:lnTo>
                <a:lnTo>
                  <a:pt x="209550" y="71437"/>
                </a:lnTo>
                <a:lnTo>
                  <a:pt x="297657" y="109537"/>
                </a:lnTo>
                <a:lnTo>
                  <a:pt x="342900" y="130968"/>
                </a:lnTo>
                <a:lnTo>
                  <a:pt x="409575" y="166687"/>
                </a:lnTo>
                <a:lnTo>
                  <a:pt x="476250" y="204787"/>
                </a:lnTo>
                <a:lnTo>
                  <a:pt x="533400" y="247650"/>
                </a:lnTo>
                <a:lnTo>
                  <a:pt x="578644" y="283368"/>
                </a:lnTo>
                <a:lnTo>
                  <a:pt x="609600" y="321468"/>
                </a:lnTo>
                <a:lnTo>
                  <a:pt x="676275" y="381000"/>
                </a:lnTo>
                <a:lnTo>
                  <a:pt x="709613" y="411956"/>
                </a:lnTo>
                <a:lnTo>
                  <a:pt x="738188" y="452437"/>
                </a:lnTo>
                <a:lnTo>
                  <a:pt x="757238" y="492918"/>
                </a:lnTo>
                <a:lnTo>
                  <a:pt x="764382" y="535781"/>
                </a:lnTo>
                <a:lnTo>
                  <a:pt x="764382" y="576262"/>
                </a:lnTo>
                <a:lnTo>
                  <a:pt x="762000" y="621506"/>
                </a:lnTo>
                <a:lnTo>
                  <a:pt x="747713" y="673893"/>
                </a:lnTo>
                <a:lnTo>
                  <a:pt x="714375" y="740568"/>
                </a:lnTo>
                <a:lnTo>
                  <a:pt x="685800" y="778668"/>
                </a:lnTo>
                <a:lnTo>
                  <a:pt x="659607" y="792956"/>
                </a:lnTo>
                <a:lnTo>
                  <a:pt x="628650" y="788193"/>
                </a:lnTo>
                <a:lnTo>
                  <a:pt x="604838" y="766762"/>
                </a:lnTo>
                <a:lnTo>
                  <a:pt x="557213" y="704850"/>
                </a:lnTo>
                <a:lnTo>
                  <a:pt x="459582" y="5572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A905CD9-615D-430E-B2D4-BBA6E07ECB08}"/>
              </a:ext>
            </a:extLst>
          </p:cNvPr>
          <p:cNvSpPr/>
          <p:nvPr/>
        </p:nvSpPr>
        <p:spPr>
          <a:xfrm>
            <a:off x="4575175" y="2824163"/>
            <a:ext cx="2525713" cy="585787"/>
          </a:xfrm>
          <a:custGeom>
            <a:avLst/>
            <a:gdLst>
              <a:gd name="connsiteX0" fmla="*/ 1678782 w 2526507"/>
              <a:gd name="connsiteY0" fmla="*/ 257175 h 585787"/>
              <a:gd name="connsiteX1" fmla="*/ 1354932 w 2526507"/>
              <a:gd name="connsiteY1" fmla="*/ 328612 h 585787"/>
              <a:gd name="connsiteX2" fmla="*/ 1238250 w 2526507"/>
              <a:gd name="connsiteY2" fmla="*/ 354806 h 585787"/>
              <a:gd name="connsiteX3" fmla="*/ 1143000 w 2526507"/>
              <a:gd name="connsiteY3" fmla="*/ 383381 h 585787"/>
              <a:gd name="connsiteX4" fmla="*/ 1062038 w 2526507"/>
              <a:gd name="connsiteY4" fmla="*/ 407193 h 585787"/>
              <a:gd name="connsiteX5" fmla="*/ 1000125 w 2526507"/>
              <a:gd name="connsiteY5" fmla="*/ 419100 h 585787"/>
              <a:gd name="connsiteX6" fmla="*/ 781050 w 2526507"/>
              <a:gd name="connsiteY6" fmla="*/ 488156 h 585787"/>
              <a:gd name="connsiteX7" fmla="*/ 635794 w 2526507"/>
              <a:gd name="connsiteY7" fmla="*/ 531018 h 585787"/>
              <a:gd name="connsiteX8" fmla="*/ 528638 w 2526507"/>
              <a:gd name="connsiteY8" fmla="*/ 561975 h 585787"/>
              <a:gd name="connsiteX9" fmla="*/ 476250 w 2526507"/>
              <a:gd name="connsiteY9" fmla="*/ 576262 h 585787"/>
              <a:gd name="connsiteX10" fmla="*/ 433388 w 2526507"/>
              <a:gd name="connsiteY10" fmla="*/ 585787 h 585787"/>
              <a:gd name="connsiteX11" fmla="*/ 416719 w 2526507"/>
              <a:gd name="connsiteY11" fmla="*/ 585787 h 585787"/>
              <a:gd name="connsiteX12" fmla="*/ 373857 w 2526507"/>
              <a:gd name="connsiteY12" fmla="*/ 578643 h 585787"/>
              <a:gd name="connsiteX13" fmla="*/ 333375 w 2526507"/>
              <a:gd name="connsiteY13" fmla="*/ 566737 h 585787"/>
              <a:gd name="connsiteX14" fmla="*/ 283369 w 2526507"/>
              <a:gd name="connsiteY14" fmla="*/ 547687 h 585787"/>
              <a:gd name="connsiteX15" fmla="*/ 238125 w 2526507"/>
              <a:gd name="connsiteY15" fmla="*/ 521493 h 585787"/>
              <a:gd name="connsiteX16" fmla="*/ 200025 w 2526507"/>
              <a:gd name="connsiteY16" fmla="*/ 492918 h 585787"/>
              <a:gd name="connsiteX17" fmla="*/ 145257 w 2526507"/>
              <a:gd name="connsiteY17" fmla="*/ 442912 h 585787"/>
              <a:gd name="connsiteX18" fmla="*/ 102394 w 2526507"/>
              <a:gd name="connsiteY18" fmla="*/ 392906 h 585787"/>
              <a:gd name="connsiteX19" fmla="*/ 57150 w 2526507"/>
              <a:gd name="connsiteY19" fmla="*/ 338137 h 585787"/>
              <a:gd name="connsiteX20" fmla="*/ 23813 w 2526507"/>
              <a:gd name="connsiteY20" fmla="*/ 295275 h 585787"/>
              <a:gd name="connsiteX21" fmla="*/ 7144 w 2526507"/>
              <a:gd name="connsiteY21" fmla="*/ 261937 h 585787"/>
              <a:gd name="connsiteX22" fmla="*/ 0 w 2526507"/>
              <a:gd name="connsiteY22" fmla="*/ 235743 h 585787"/>
              <a:gd name="connsiteX23" fmla="*/ 0 w 2526507"/>
              <a:gd name="connsiteY23" fmla="*/ 219075 h 585787"/>
              <a:gd name="connsiteX24" fmla="*/ 4763 w 2526507"/>
              <a:gd name="connsiteY24" fmla="*/ 207168 h 585787"/>
              <a:gd name="connsiteX25" fmla="*/ 14288 w 2526507"/>
              <a:gd name="connsiteY25" fmla="*/ 204787 h 585787"/>
              <a:gd name="connsiteX26" fmla="*/ 28575 w 2526507"/>
              <a:gd name="connsiteY26" fmla="*/ 204787 h 585787"/>
              <a:gd name="connsiteX27" fmla="*/ 50007 w 2526507"/>
              <a:gd name="connsiteY27" fmla="*/ 219075 h 585787"/>
              <a:gd name="connsiteX28" fmla="*/ 83344 w 2526507"/>
              <a:gd name="connsiteY28" fmla="*/ 240506 h 585787"/>
              <a:gd name="connsiteX29" fmla="*/ 121444 w 2526507"/>
              <a:gd name="connsiteY29" fmla="*/ 259556 h 585787"/>
              <a:gd name="connsiteX30" fmla="*/ 164307 w 2526507"/>
              <a:gd name="connsiteY30" fmla="*/ 280987 h 585787"/>
              <a:gd name="connsiteX31" fmla="*/ 209550 w 2526507"/>
              <a:gd name="connsiteY31" fmla="*/ 300037 h 585787"/>
              <a:gd name="connsiteX32" fmla="*/ 266700 w 2526507"/>
              <a:gd name="connsiteY32" fmla="*/ 319087 h 585787"/>
              <a:gd name="connsiteX33" fmla="*/ 311944 w 2526507"/>
              <a:gd name="connsiteY33" fmla="*/ 330993 h 585787"/>
              <a:gd name="connsiteX34" fmla="*/ 342900 w 2526507"/>
              <a:gd name="connsiteY34" fmla="*/ 338137 h 585787"/>
              <a:gd name="connsiteX35" fmla="*/ 373857 w 2526507"/>
              <a:gd name="connsiteY35" fmla="*/ 338137 h 585787"/>
              <a:gd name="connsiteX36" fmla="*/ 440532 w 2526507"/>
              <a:gd name="connsiteY36" fmla="*/ 335756 h 585787"/>
              <a:gd name="connsiteX37" fmla="*/ 578644 w 2526507"/>
              <a:gd name="connsiteY37" fmla="*/ 319087 h 585787"/>
              <a:gd name="connsiteX38" fmla="*/ 816769 w 2526507"/>
              <a:gd name="connsiteY38" fmla="*/ 278606 h 585787"/>
              <a:gd name="connsiteX39" fmla="*/ 1023938 w 2526507"/>
              <a:gd name="connsiteY39" fmla="*/ 238125 h 585787"/>
              <a:gd name="connsiteX40" fmla="*/ 1207294 w 2526507"/>
              <a:gd name="connsiteY40" fmla="*/ 197643 h 585787"/>
              <a:gd name="connsiteX41" fmla="*/ 1271588 w 2526507"/>
              <a:gd name="connsiteY41" fmla="*/ 200025 h 585787"/>
              <a:gd name="connsiteX42" fmla="*/ 1545432 w 2526507"/>
              <a:gd name="connsiteY42" fmla="*/ 142875 h 585787"/>
              <a:gd name="connsiteX43" fmla="*/ 1674019 w 2526507"/>
              <a:gd name="connsiteY43" fmla="*/ 114300 h 585787"/>
              <a:gd name="connsiteX44" fmla="*/ 1790700 w 2526507"/>
              <a:gd name="connsiteY44" fmla="*/ 83343 h 585787"/>
              <a:gd name="connsiteX45" fmla="*/ 1897857 w 2526507"/>
              <a:gd name="connsiteY45" fmla="*/ 50006 h 585787"/>
              <a:gd name="connsiteX46" fmla="*/ 2026444 w 2526507"/>
              <a:gd name="connsiteY46" fmla="*/ 0 h 585787"/>
              <a:gd name="connsiteX47" fmla="*/ 2107407 w 2526507"/>
              <a:gd name="connsiteY47" fmla="*/ 9525 h 585787"/>
              <a:gd name="connsiteX48" fmla="*/ 2183607 w 2526507"/>
              <a:gd name="connsiteY48" fmla="*/ 30956 h 585787"/>
              <a:gd name="connsiteX49" fmla="*/ 2247900 w 2526507"/>
              <a:gd name="connsiteY49" fmla="*/ 57150 h 585787"/>
              <a:gd name="connsiteX50" fmla="*/ 2321719 w 2526507"/>
              <a:gd name="connsiteY50" fmla="*/ 95250 h 585787"/>
              <a:gd name="connsiteX51" fmla="*/ 2407444 w 2526507"/>
              <a:gd name="connsiteY51" fmla="*/ 140493 h 585787"/>
              <a:gd name="connsiteX52" fmla="*/ 2447925 w 2526507"/>
              <a:gd name="connsiteY52" fmla="*/ 169068 h 585787"/>
              <a:gd name="connsiteX53" fmla="*/ 2483644 w 2526507"/>
              <a:gd name="connsiteY53" fmla="*/ 207168 h 585787"/>
              <a:gd name="connsiteX54" fmla="*/ 2512219 w 2526507"/>
              <a:gd name="connsiteY54" fmla="*/ 238125 h 585787"/>
              <a:gd name="connsiteX55" fmla="*/ 2526507 w 2526507"/>
              <a:gd name="connsiteY55" fmla="*/ 259556 h 585787"/>
              <a:gd name="connsiteX56" fmla="*/ 2526507 w 2526507"/>
              <a:gd name="connsiteY56" fmla="*/ 278606 h 585787"/>
              <a:gd name="connsiteX57" fmla="*/ 2514600 w 2526507"/>
              <a:gd name="connsiteY57" fmla="*/ 307181 h 585787"/>
              <a:gd name="connsiteX58" fmla="*/ 2486025 w 2526507"/>
              <a:gd name="connsiteY58" fmla="*/ 330993 h 585787"/>
              <a:gd name="connsiteX59" fmla="*/ 2428875 w 2526507"/>
              <a:gd name="connsiteY59" fmla="*/ 359568 h 585787"/>
              <a:gd name="connsiteX60" fmla="*/ 2338388 w 2526507"/>
              <a:gd name="connsiteY60" fmla="*/ 378618 h 585787"/>
              <a:gd name="connsiteX61" fmla="*/ 2083594 w 2526507"/>
              <a:gd name="connsiteY61" fmla="*/ 197643 h 585787"/>
              <a:gd name="connsiteX62" fmla="*/ 2012157 w 2526507"/>
              <a:gd name="connsiteY62" fmla="*/ 197643 h 585787"/>
              <a:gd name="connsiteX63" fmla="*/ 1940719 w 2526507"/>
              <a:gd name="connsiteY63" fmla="*/ 209550 h 585787"/>
              <a:gd name="connsiteX64" fmla="*/ 1678782 w 2526507"/>
              <a:gd name="connsiteY64" fmla="*/ 257175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526507" h="585787">
                <a:moveTo>
                  <a:pt x="1678782" y="257175"/>
                </a:moveTo>
                <a:lnTo>
                  <a:pt x="1354932" y="328612"/>
                </a:lnTo>
                <a:lnTo>
                  <a:pt x="1238250" y="354806"/>
                </a:lnTo>
                <a:lnTo>
                  <a:pt x="1143000" y="383381"/>
                </a:lnTo>
                <a:lnTo>
                  <a:pt x="1062038" y="407193"/>
                </a:lnTo>
                <a:lnTo>
                  <a:pt x="1000125" y="419100"/>
                </a:lnTo>
                <a:lnTo>
                  <a:pt x="781050" y="488156"/>
                </a:lnTo>
                <a:lnTo>
                  <a:pt x="635794" y="531018"/>
                </a:lnTo>
                <a:lnTo>
                  <a:pt x="528638" y="561975"/>
                </a:lnTo>
                <a:lnTo>
                  <a:pt x="476250" y="576262"/>
                </a:lnTo>
                <a:lnTo>
                  <a:pt x="433388" y="585787"/>
                </a:lnTo>
                <a:lnTo>
                  <a:pt x="416719" y="585787"/>
                </a:lnTo>
                <a:lnTo>
                  <a:pt x="373857" y="578643"/>
                </a:lnTo>
                <a:lnTo>
                  <a:pt x="333375" y="566737"/>
                </a:lnTo>
                <a:lnTo>
                  <a:pt x="283369" y="547687"/>
                </a:lnTo>
                <a:lnTo>
                  <a:pt x="238125" y="521493"/>
                </a:lnTo>
                <a:lnTo>
                  <a:pt x="200025" y="492918"/>
                </a:lnTo>
                <a:lnTo>
                  <a:pt x="145257" y="442912"/>
                </a:lnTo>
                <a:lnTo>
                  <a:pt x="102394" y="392906"/>
                </a:lnTo>
                <a:lnTo>
                  <a:pt x="57150" y="338137"/>
                </a:lnTo>
                <a:lnTo>
                  <a:pt x="23813" y="295275"/>
                </a:lnTo>
                <a:lnTo>
                  <a:pt x="7144" y="261937"/>
                </a:lnTo>
                <a:lnTo>
                  <a:pt x="0" y="235743"/>
                </a:lnTo>
                <a:lnTo>
                  <a:pt x="0" y="219075"/>
                </a:lnTo>
                <a:lnTo>
                  <a:pt x="4763" y="207168"/>
                </a:lnTo>
                <a:lnTo>
                  <a:pt x="14288" y="204787"/>
                </a:lnTo>
                <a:lnTo>
                  <a:pt x="28575" y="204787"/>
                </a:lnTo>
                <a:lnTo>
                  <a:pt x="50007" y="219075"/>
                </a:lnTo>
                <a:lnTo>
                  <a:pt x="83344" y="240506"/>
                </a:lnTo>
                <a:lnTo>
                  <a:pt x="121444" y="259556"/>
                </a:lnTo>
                <a:lnTo>
                  <a:pt x="164307" y="280987"/>
                </a:lnTo>
                <a:lnTo>
                  <a:pt x="209550" y="300037"/>
                </a:lnTo>
                <a:lnTo>
                  <a:pt x="266700" y="319087"/>
                </a:lnTo>
                <a:lnTo>
                  <a:pt x="311944" y="330993"/>
                </a:lnTo>
                <a:lnTo>
                  <a:pt x="342900" y="338137"/>
                </a:lnTo>
                <a:lnTo>
                  <a:pt x="373857" y="338137"/>
                </a:lnTo>
                <a:lnTo>
                  <a:pt x="440532" y="335756"/>
                </a:lnTo>
                <a:lnTo>
                  <a:pt x="578644" y="319087"/>
                </a:lnTo>
                <a:lnTo>
                  <a:pt x="816769" y="278606"/>
                </a:lnTo>
                <a:lnTo>
                  <a:pt x="1023938" y="238125"/>
                </a:lnTo>
                <a:lnTo>
                  <a:pt x="1207294" y="197643"/>
                </a:lnTo>
                <a:lnTo>
                  <a:pt x="1271588" y="200025"/>
                </a:lnTo>
                <a:lnTo>
                  <a:pt x="1545432" y="142875"/>
                </a:lnTo>
                <a:lnTo>
                  <a:pt x="1674019" y="114300"/>
                </a:lnTo>
                <a:lnTo>
                  <a:pt x="1790700" y="83343"/>
                </a:lnTo>
                <a:lnTo>
                  <a:pt x="1897857" y="50006"/>
                </a:lnTo>
                <a:lnTo>
                  <a:pt x="2026444" y="0"/>
                </a:lnTo>
                <a:lnTo>
                  <a:pt x="2107407" y="9525"/>
                </a:lnTo>
                <a:lnTo>
                  <a:pt x="2183607" y="30956"/>
                </a:lnTo>
                <a:lnTo>
                  <a:pt x="2247900" y="57150"/>
                </a:lnTo>
                <a:lnTo>
                  <a:pt x="2321719" y="95250"/>
                </a:lnTo>
                <a:lnTo>
                  <a:pt x="2407444" y="140493"/>
                </a:lnTo>
                <a:lnTo>
                  <a:pt x="2447925" y="169068"/>
                </a:lnTo>
                <a:lnTo>
                  <a:pt x="2483644" y="207168"/>
                </a:lnTo>
                <a:lnTo>
                  <a:pt x="2512219" y="238125"/>
                </a:lnTo>
                <a:lnTo>
                  <a:pt x="2526507" y="259556"/>
                </a:lnTo>
                <a:lnTo>
                  <a:pt x="2526507" y="278606"/>
                </a:lnTo>
                <a:lnTo>
                  <a:pt x="2514600" y="307181"/>
                </a:lnTo>
                <a:lnTo>
                  <a:pt x="2486025" y="330993"/>
                </a:lnTo>
                <a:lnTo>
                  <a:pt x="2428875" y="359568"/>
                </a:lnTo>
                <a:lnTo>
                  <a:pt x="2338388" y="378618"/>
                </a:lnTo>
                <a:lnTo>
                  <a:pt x="2083594" y="197643"/>
                </a:lnTo>
                <a:lnTo>
                  <a:pt x="2012157" y="197643"/>
                </a:lnTo>
                <a:lnTo>
                  <a:pt x="1940719" y="209550"/>
                </a:lnTo>
                <a:lnTo>
                  <a:pt x="1678782" y="2571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6B32B47F-FBDE-4807-BE19-0DA9A95881AB}"/>
              </a:ext>
            </a:extLst>
          </p:cNvPr>
          <p:cNvSpPr/>
          <p:nvPr/>
        </p:nvSpPr>
        <p:spPr>
          <a:xfrm>
            <a:off x="6253163" y="2981325"/>
            <a:ext cx="736600" cy="588963"/>
          </a:xfrm>
          <a:custGeom>
            <a:avLst/>
            <a:gdLst>
              <a:gd name="connsiteX0" fmla="*/ 238125 w 735806"/>
              <a:gd name="connsiteY0" fmla="*/ 288131 h 588169"/>
              <a:gd name="connsiteX1" fmla="*/ 309562 w 735806"/>
              <a:gd name="connsiteY1" fmla="*/ 204788 h 588169"/>
              <a:gd name="connsiteX2" fmla="*/ 350043 w 735806"/>
              <a:gd name="connsiteY2" fmla="*/ 150019 h 588169"/>
              <a:gd name="connsiteX3" fmla="*/ 371475 w 735806"/>
              <a:gd name="connsiteY3" fmla="*/ 116681 h 588169"/>
              <a:gd name="connsiteX4" fmla="*/ 381000 w 735806"/>
              <a:gd name="connsiteY4" fmla="*/ 92869 h 588169"/>
              <a:gd name="connsiteX5" fmla="*/ 381000 w 735806"/>
              <a:gd name="connsiteY5" fmla="*/ 71438 h 588169"/>
              <a:gd name="connsiteX6" fmla="*/ 371475 w 735806"/>
              <a:gd name="connsiteY6" fmla="*/ 38100 h 588169"/>
              <a:gd name="connsiteX7" fmla="*/ 342900 w 735806"/>
              <a:gd name="connsiteY7" fmla="*/ 0 h 588169"/>
              <a:gd name="connsiteX8" fmla="*/ 735806 w 735806"/>
              <a:gd name="connsiteY8" fmla="*/ 178594 h 588169"/>
              <a:gd name="connsiteX9" fmla="*/ 669131 w 735806"/>
              <a:gd name="connsiteY9" fmla="*/ 219075 h 588169"/>
              <a:gd name="connsiteX10" fmla="*/ 583406 w 735806"/>
              <a:gd name="connsiteY10" fmla="*/ 266700 h 588169"/>
              <a:gd name="connsiteX11" fmla="*/ 414337 w 735806"/>
              <a:gd name="connsiteY11" fmla="*/ 366713 h 588169"/>
              <a:gd name="connsiteX12" fmla="*/ 259556 w 735806"/>
              <a:gd name="connsiteY12" fmla="*/ 461963 h 588169"/>
              <a:gd name="connsiteX13" fmla="*/ 109537 w 735806"/>
              <a:gd name="connsiteY13" fmla="*/ 547688 h 588169"/>
              <a:gd name="connsiteX14" fmla="*/ 57150 w 735806"/>
              <a:gd name="connsiteY14" fmla="*/ 581025 h 588169"/>
              <a:gd name="connsiteX15" fmla="*/ 33337 w 735806"/>
              <a:gd name="connsiteY15" fmla="*/ 588169 h 588169"/>
              <a:gd name="connsiteX16" fmla="*/ 14287 w 735806"/>
              <a:gd name="connsiteY16" fmla="*/ 585788 h 588169"/>
              <a:gd name="connsiteX17" fmla="*/ 2381 w 735806"/>
              <a:gd name="connsiteY17" fmla="*/ 573881 h 588169"/>
              <a:gd name="connsiteX18" fmla="*/ 0 w 735806"/>
              <a:gd name="connsiteY18" fmla="*/ 554831 h 588169"/>
              <a:gd name="connsiteX19" fmla="*/ 9525 w 735806"/>
              <a:gd name="connsiteY19" fmla="*/ 533400 h 588169"/>
              <a:gd name="connsiteX20" fmla="*/ 59531 w 735806"/>
              <a:gd name="connsiteY20" fmla="*/ 488156 h 588169"/>
              <a:gd name="connsiteX21" fmla="*/ 147637 w 735806"/>
              <a:gd name="connsiteY21" fmla="*/ 397669 h 588169"/>
              <a:gd name="connsiteX22" fmla="*/ 238125 w 735806"/>
              <a:gd name="connsiteY22" fmla="*/ 288131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735806" h="588169">
                <a:moveTo>
                  <a:pt x="238125" y="288131"/>
                </a:moveTo>
                <a:lnTo>
                  <a:pt x="309562" y="204788"/>
                </a:lnTo>
                <a:lnTo>
                  <a:pt x="350043" y="150019"/>
                </a:lnTo>
                <a:lnTo>
                  <a:pt x="371475" y="116681"/>
                </a:lnTo>
                <a:lnTo>
                  <a:pt x="381000" y="92869"/>
                </a:lnTo>
                <a:lnTo>
                  <a:pt x="381000" y="71438"/>
                </a:lnTo>
                <a:lnTo>
                  <a:pt x="371475" y="38100"/>
                </a:lnTo>
                <a:lnTo>
                  <a:pt x="342900" y="0"/>
                </a:lnTo>
                <a:lnTo>
                  <a:pt x="735806" y="178594"/>
                </a:lnTo>
                <a:lnTo>
                  <a:pt x="669131" y="219075"/>
                </a:lnTo>
                <a:lnTo>
                  <a:pt x="583406" y="266700"/>
                </a:lnTo>
                <a:lnTo>
                  <a:pt x="414337" y="366713"/>
                </a:lnTo>
                <a:lnTo>
                  <a:pt x="259556" y="461963"/>
                </a:lnTo>
                <a:lnTo>
                  <a:pt x="109537" y="547688"/>
                </a:lnTo>
                <a:lnTo>
                  <a:pt x="57150" y="581025"/>
                </a:lnTo>
                <a:lnTo>
                  <a:pt x="33337" y="588169"/>
                </a:lnTo>
                <a:lnTo>
                  <a:pt x="14287" y="585788"/>
                </a:lnTo>
                <a:lnTo>
                  <a:pt x="2381" y="573881"/>
                </a:lnTo>
                <a:lnTo>
                  <a:pt x="0" y="554831"/>
                </a:lnTo>
                <a:lnTo>
                  <a:pt x="9525" y="533400"/>
                </a:lnTo>
                <a:lnTo>
                  <a:pt x="59531" y="488156"/>
                </a:lnTo>
                <a:lnTo>
                  <a:pt x="147637" y="397669"/>
                </a:lnTo>
                <a:lnTo>
                  <a:pt x="238125" y="2881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6D632A7A-1F6C-41C7-8072-D16947F5E617}"/>
              </a:ext>
            </a:extLst>
          </p:cNvPr>
          <p:cNvSpPr/>
          <p:nvPr/>
        </p:nvSpPr>
        <p:spPr>
          <a:xfrm rot="16200000">
            <a:off x="4739482" y="3944144"/>
            <a:ext cx="2046287" cy="492125"/>
          </a:xfrm>
          <a:custGeom>
            <a:avLst/>
            <a:gdLst>
              <a:gd name="connsiteX0" fmla="*/ 1276350 w 2045494"/>
              <a:gd name="connsiteY0" fmla="*/ 407194 h 492919"/>
              <a:gd name="connsiteX1" fmla="*/ 1052513 w 2045494"/>
              <a:gd name="connsiteY1" fmla="*/ 414338 h 492919"/>
              <a:gd name="connsiteX2" fmla="*/ 933450 w 2045494"/>
              <a:gd name="connsiteY2" fmla="*/ 414338 h 492919"/>
              <a:gd name="connsiteX3" fmla="*/ 0 w 2045494"/>
              <a:gd name="connsiteY3" fmla="*/ 409575 h 492919"/>
              <a:gd name="connsiteX4" fmla="*/ 147638 w 2045494"/>
              <a:gd name="connsiteY4" fmla="*/ 178594 h 492919"/>
              <a:gd name="connsiteX5" fmla="*/ 269082 w 2045494"/>
              <a:gd name="connsiteY5" fmla="*/ 188119 h 492919"/>
              <a:gd name="connsiteX6" fmla="*/ 626269 w 2045494"/>
              <a:gd name="connsiteY6" fmla="*/ 188119 h 492919"/>
              <a:gd name="connsiteX7" fmla="*/ 1033463 w 2045494"/>
              <a:gd name="connsiteY7" fmla="*/ 190500 h 492919"/>
              <a:gd name="connsiteX8" fmla="*/ 1571625 w 2045494"/>
              <a:gd name="connsiteY8" fmla="*/ 190500 h 492919"/>
              <a:gd name="connsiteX9" fmla="*/ 1664494 w 2045494"/>
              <a:gd name="connsiteY9" fmla="*/ 190500 h 492919"/>
              <a:gd name="connsiteX10" fmla="*/ 1707357 w 2045494"/>
              <a:gd name="connsiteY10" fmla="*/ 188119 h 492919"/>
              <a:gd name="connsiteX11" fmla="*/ 1735932 w 2045494"/>
              <a:gd name="connsiteY11" fmla="*/ 183357 h 492919"/>
              <a:gd name="connsiteX12" fmla="*/ 1778794 w 2045494"/>
              <a:gd name="connsiteY12" fmla="*/ 169069 h 492919"/>
              <a:gd name="connsiteX13" fmla="*/ 1831182 w 2045494"/>
              <a:gd name="connsiteY13" fmla="*/ 140494 h 492919"/>
              <a:gd name="connsiteX14" fmla="*/ 1888332 w 2045494"/>
              <a:gd name="connsiteY14" fmla="*/ 102394 h 492919"/>
              <a:gd name="connsiteX15" fmla="*/ 1995488 w 2045494"/>
              <a:gd name="connsiteY15" fmla="*/ 0 h 492919"/>
              <a:gd name="connsiteX16" fmla="*/ 2045494 w 2045494"/>
              <a:gd name="connsiteY16" fmla="*/ 66675 h 492919"/>
              <a:gd name="connsiteX17" fmla="*/ 1969294 w 2045494"/>
              <a:gd name="connsiteY17" fmla="*/ 169069 h 492919"/>
              <a:gd name="connsiteX18" fmla="*/ 1912144 w 2045494"/>
              <a:gd name="connsiteY18" fmla="*/ 266700 h 492919"/>
              <a:gd name="connsiteX19" fmla="*/ 1840707 w 2045494"/>
              <a:gd name="connsiteY19" fmla="*/ 366713 h 492919"/>
              <a:gd name="connsiteX20" fmla="*/ 1762125 w 2045494"/>
              <a:gd name="connsiteY20" fmla="*/ 454819 h 492919"/>
              <a:gd name="connsiteX21" fmla="*/ 1731169 w 2045494"/>
              <a:gd name="connsiteY21" fmla="*/ 485775 h 492919"/>
              <a:gd name="connsiteX22" fmla="*/ 1712119 w 2045494"/>
              <a:gd name="connsiteY22" fmla="*/ 492919 h 492919"/>
              <a:gd name="connsiteX23" fmla="*/ 1690688 w 2045494"/>
              <a:gd name="connsiteY23" fmla="*/ 490538 h 492919"/>
              <a:gd name="connsiteX24" fmla="*/ 1666875 w 2045494"/>
              <a:gd name="connsiteY24" fmla="*/ 478632 h 492919"/>
              <a:gd name="connsiteX25" fmla="*/ 1633538 w 2045494"/>
              <a:gd name="connsiteY25" fmla="*/ 447675 h 492919"/>
              <a:gd name="connsiteX26" fmla="*/ 1597819 w 2045494"/>
              <a:gd name="connsiteY26" fmla="*/ 411957 h 492919"/>
              <a:gd name="connsiteX27" fmla="*/ 1276350 w 2045494"/>
              <a:gd name="connsiteY27" fmla="*/ 407194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2045494" h="492919">
                <a:moveTo>
                  <a:pt x="1276350" y="407194"/>
                </a:moveTo>
                <a:lnTo>
                  <a:pt x="1052513" y="414338"/>
                </a:lnTo>
                <a:lnTo>
                  <a:pt x="933450" y="414338"/>
                </a:lnTo>
                <a:lnTo>
                  <a:pt x="0" y="409575"/>
                </a:lnTo>
                <a:lnTo>
                  <a:pt x="147638" y="178594"/>
                </a:lnTo>
                <a:lnTo>
                  <a:pt x="269082" y="188119"/>
                </a:lnTo>
                <a:lnTo>
                  <a:pt x="626269" y="188119"/>
                </a:lnTo>
                <a:lnTo>
                  <a:pt x="1033463" y="190500"/>
                </a:lnTo>
                <a:lnTo>
                  <a:pt x="1571625" y="190500"/>
                </a:lnTo>
                <a:lnTo>
                  <a:pt x="1664494" y="190500"/>
                </a:lnTo>
                <a:lnTo>
                  <a:pt x="1707357" y="188119"/>
                </a:lnTo>
                <a:lnTo>
                  <a:pt x="1735932" y="183357"/>
                </a:lnTo>
                <a:lnTo>
                  <a:pt x="1778794" y="169069"/>
                </a:lnTo>
                <a:lnTo>
                  <a:pt x="1831182" y="140494"/>
                </a:lnTo>
                <a:lnTo>
                  <a:pt x="1888332" y="102394"/>
                </a:lnTo>
                <a:lnTo>
                  <a:pt x="1995488" y="0"/>
                </a:lnTo>
                <a:lnTo>
                  <a:pt x="2045494" y="66675"/>
                </a:lnTo>
                <a:lnTo>
                  <a:pt x="1969294" y="169069"/>
                </a:lnTo>
                <a:lnTo>
                  <a:pt x="1912144" y="266700"/>
                </a:lnTo>
                <a:lnTo>
                  <a:pt x="1840707" y="366713"/>
                </a:lnTo>
                <a:lnTo>
                  <a:pt x="1762125" y="454819"/>
                </a:lnTo>
                <a:lnTo>
                  <a:pt x="1731169" y="485775"/>
                </a:lnTo>
                <a:lnTo>
                  <a:pt x="1712119" y="492919"/>
                </a:lnTo>
                <a:lnTo>
                  <a:pt x="1690688" y="490538"/>
                </a:lnTo>
                <a:lnTo>
                  <a:pt x="1666875" y="478632"/>
                </a:lnTo>
                <a:lnTo>
                  <a:pt x="1633538" y="447675"/>
                </a:lnTo>
                <a:lnTo>
                  <a:pt x="1597819" y="411957"/>
                </a:lnTo>
                <a:lnTo>
                  <a:pt x="1276350" y="407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51E165C2-7B91-4347-B93A-1B9284BB51BB}"/>
              </a:ext>
            </a:extLst>
          </p:cNvPr>
          <p:cNvSpPr/>
          <p:nvPr/>
        </p:nvSpPr>
        <p:spPr>
          <a:xfrm>
            <a:off x="5857875" y="3986213"/>
            <a:ext cx="1031875" cy="295275"/>
          </a:xfrm>
          <a:custGeom>
            <a:avLst/>
            <a:gdLst>
              <a:gd name="connsiteX0" fmla="*/ 395288 w 1031081"/>
              <a:gd name="connsiteY0" fmla="*/ 280987 h 295275"/>
              <a:gd name="connsiteX1" fmla="*/ 7144 w 1031081"/>
              <a:gd name="connsiteY1" fmla="*/ 295275 h 295275"/>
              <a:gd name="connsiteX2" fmla="*/ 0 w 1031081"/>
              <a:gd name="connsiteY2" fmla="*/ 135731 h 295275"/>
              <a:gd name="connsiteX3" fmla="*/ 121444 w 1031081"/>
              <a:gd name="connsiteY3" fmla="*/ 133350 h 295275"/>
              <a:gd name="connsiteX4" fmla="*/ 240506 w 1031081"/>
              <a:gd name="connsiteY4" fmla="*/ 128587 h 295275"/>
              <a:gd name="connsiteX5" fmla="*/ 302419 w 1031081"/>
              <a:gd name="connsiteY5" fmla="*/ 121443 h 295275"/>
              <a:gd name="connsiteX6" fmla="*/ 354806 w 1031081"/>
              <a:gd name="connsiteY6" fmla="*/ 114300 h 295275"/>
              <a:gd name="connsiteX7" fmla="*/ 433388 w 1031081"/>
              <a:gd name="connsiteY7" fmla="*/ 95250 h 295275"/>
              <a:gd name="connsiteX8" fmla="*/ 573881 w 1031081"/>
              <a:gd name="connsiteY8" fmla="*/ 57150 h 295275"/>
              <a:gd name="connsiteX9" fmla="*/ 747713 w 1031081"/>
              <a:gd name="connsiteY9" fmla="*/ 0 h 295275"/>
              <a:gd name="connsiteX10" fmla="*/ 788194 w 1031081"/>
              <a:gd name="connsiteY10" fmla="*/ 0 h 295275"/>
              <a:gd name="connsiteX11" fmla="*/ 840581 w 1031081"/>
              <a:gd name="connsiteY11" fmla="*/ 11906 h 295275"/>
              <a:gd name="connsiteX12" fmla="*/ 892969 w 1031081"/>
              <a:gd name="connsiteY12" fmla="*/ 30956 h 295275"/>
              <a:gd name="connsiteX13" fmla="*/ 942975 w 1031081"/>
              <a:gd name="connsiteY13" fmla="*/ 54768 h 295275"/>
              <a:gd name="connsiteX14" fmla="*/ 983456 w 1031081"/>
              <a:gd name="connsiteY14" fmla="*/ 85725 h 295275"/>
              <a:gd name="connsiteX15" fmla="*/ 1009650 w 1031081"/>
              <a:gd name="connsiteY15" fmla="*/ 116681 h 295275"/>
              <a:gd name="connsiteX16" fmla="*/ 1026319 w 1031081"/>
              <a:gd name="connsiteY16" fmla="*/ 142875 h 295275"/>
              <a:gd name="connsiteX17" fmla="*/ 1031081 w 1031081"/>
              <a:gd name="connsiteY17" fmla="*/ 166687 h 295275"/>
              <a:gd name="connsiteX18" fmla="*/ 1026319 w 1031081"/>
              <a:gd name="connsiteY18" fmla="*/ 188118 h 295275"/>
              <a:gd name="connsiteX19" fmla="*/ 1014413 w 1031081"/>
              <a:gd name="connsiteY19" fmla="*/ 207168 h 295275"/>
              <a:gd name="connsiteX20" fmla="*/ 985838 w 1031081"/>
              <a:gd name="connsiteY20" fmla="*/ 226218 h 295275"/>
              <a:gd name="connsiteX21" fmla="*/ 945356 w 1031081"/>
              <a:gd name="connsiteY21" fmla="*/ 242887 h 295275"/>
              <a:gd name="connsiteX22" fmla="*/ 892969 w 1031081"/>
              <a:gd name="connsiteY22" fmla="*/ 250031 h 295275"/>
              <a:gd name="connsiteX23" fmla="*/ 747713 w 1031081"/>
              <a:gd name="connsiteY23" fmla="*/ 257175 h 295275"/>
              <a:gd name="connsiteX24" fmla="*/ 395288 w 1031081"/>
              <a:gd name="connsiteY24" fmla="*/ 280987 h 29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031081" h="295275">
                <a:moveTo>
                  <a:pt x="395288" y="280987"/>
                </a:moveTo>
                <a:lnTo>
                  <a:pt x="7144" y="295275"/>
                </a:lnTo>
                <a:lnTo>
                  <a:pt x="0" y="135731"/>
                </a:lnTo>
                <a:lnTo>
                  <a:pt x="121444" y="133350"/>
                </a:lnTo>
                <a:lnTo>
                  <a:pt x="240506" y="128587"/>
                </a:lnTo>
                <a:lnTo>
                  <a:pt x="302419" y="121443"/>
                </a:lnTo>
                <a:lnTo>
                  <a:pt x="354806" y="114300"/>
                </a:lnTo>
                <a:lnTo>
                  <a:pt x="433388" y="95250"/>
                </a:lnTo>
                <a:lnTo>
                  <a:pt x="573881" y="57150"/>
                </a:lnTo>
                <a:lnTo>
                  <a:pt x="747713" y="0"/>
                </a:lnTo>
                <a:lnTo>
                  <a:pt x="788194" y="0"/>
                </a:lnTo>
                <a:lnTo>
                  <a:pt x="840581" y="11906"/>
                </a:lnTo>
                <a:lnTo>
                  <a:pt x="892969" y="30956"/>
                </a:lnTo>
                <a:lnTo>
                  <a:pt x="942975" y="54768"/>
                </a:lnTo>
                <a:lnTo>
                  <a:pt x="983456" y="85725"/>
                </a:lnTo>
                <a:lnTo>
                  <a:pt x="1009650" y="116681"/>
                </a:lnTo>
                <a:lnTo>
                  <a:pt x="1026319" y="142875"/>
                </a:lnTo>
                <a:lnTo>
                  <a:pt x="1031081" y="166687"/>
                </a:lnTo>
                <a:lnTo>
                  <a:pt x="1026319" y="188118"/>
                </a:lnTo>
                <a:lnTo>
                  <a:pt x="1014413" y="207168"/>
                </a:lnTo>
                <a:lnTo>
                  <a:pt x="985838" y="226218"/>
                </a:lnTo>
                <a:lnTo>
                  <a:pt x="945356" y="242887"/>
                </a:lnTo>
                <a:lnTo>
                  <a:pt x="892969" y="250031"/>
                </a:lnTo>
                <a:lnTo>
                  <a:pt x="747713" y="257175"/>
                </a:lnTo>
                <a:lnTo>
                  <a:pt x="395288" y="28098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5C71683A-6D7E-45D8-BC06-DC25B00E2C20}"/>
              </a:ext>
            </a:extLst>
          </p:cNvPr>
          <p:cNvSpPr/>
          <p:nvPr/>
        </p:nvSpPr>
        <p:spPr>
          <a:xfrm>
            <a:off x="4970463" y="4649788"/>
            <a:ext cx="2392362" cy="1257300"/>
          </a:xfrm>
          <a:custGeom>
            <a:avLst/>
            <a:gdLst>
              <a:gd name="connsiteX0" fmla="*/ 1121569 w 2393156"/>
              <a:gd name="connsiteY0" fmla="*/ 842963 h 1257300"/>
              <a:gd name="connsiteX1" fmla="*/ 871537 w 2393156"/>
              <a:gd name="connsiteY1" fmla="*/ 631032 h 1257300"/>
              <a:gd name="connsiteX2" fmla="*/ 719137 w 2393156"/>
              <a:gd name="connsiteY2" fmla="*/ 502444 h 1257300"/>
              <a:gd name="connsiteX3" fmla="*/ 597694 w 2393156"/>
              <a:gd name="connsiteY3" fmla="*/ 407194 h 1257300"/>
              <a:gd name="connsiteX4" fmla="*/ 483394 w 2393156"/>
              <a:gd name="connsiteY4" fmla="*/ 321469 h 1257300"/>
              <a:gd name="connsiteX5" fmla="*/ 404812 w 2393156"/>
              <a:gd name="connsiteY5" fmla="*/ 271463 h 1257300"/>
              <a:gd name="connsiteX6" fmla="*/ 340519 w 2393156"/>
              <a:gd name="connsiteY6" fmla="*/ 233363 h 1257300"/>
              <a:gd name="connsiteX7" fmla="*/ 250031 w 2393156"/>
              <a:gd name="connsiteY7" fmla="*/ 188119 h 1257300"/>
              <a:gd name="connsiteX8" fmla="*/ 159544 w 2393156"/>
              <a:gd name="connsiteY8" fmla="*/ 150019 h 1257300"/>
              <a:gd name="connsiteX9" fmla="*/ 83344 w 2393156"/>
              <a:gd name="connsiteY9" fmla="*/ 121444 h 1257300"/>
              <a:gd name="connsiteX10" fmla="*/ 0 w 2393156"/>
              <a:gd name="connsiteY10" fmla="*/ 97632 h 1257300"/>
              <a:gd name="connsiteX11" fmla="*/ 45244 w 2393156"/>
              <a:gd name="connsiteY11" fmla="*/ 0 h 1257300"/>
              <a:gd name="connsiteX12" fmla="*/ 152400 w 2393156"/>
              <a:gd name="connsiteY12" fmla="*/ 35719 h 1257300"/>
              <a:gd name="connsiteX13" fmla="*/ 240506 w 2393156"/>
              <a:gd name="connsiteY13" fmla="*/ 73819 h 1257300"/>
              <a:gd name="connsiteX14" fmla="*/ 333375 w 2393156"/>
              <a:gd name="connsiteY14" fmla="*/ 114300 h 1257300"/>
              <a:gd name="connsiteX15" fmla="*/ 445294 w 2393156"/>
              <a:gd name="connsiteY15" fmla="*/ 171450 h 1257300"/>
              <a:gd name="connsiteX16" fmla="*/ 545306 w 2393156"/>
              <a:gd name="connsiteY16" fmla="*/ 223838 h 1257300"/>
              <a:gd name="connsiteX17" fmla="*/ 678656 w 2393156"/>
              <a:gd name="connsiteY17" fmla="*/ 304800 h 1257300"/>
              <a:gd name="connsiteX18" fmla="*/ 757237 w 2393156"/>
              <a:gd name="connsiteY18" fmla="*/ 357188 h 1257300"/>
              <a:gd name="connsiteX19" fmla="*/ 926306 w 2393156"/>
              <a:gd name="connsiteY19" fmla="*/ 440532 h 1257300"/>
              <a:gd name="connsiteX20" fmla="*/ 978694 w 2393156"/>
              <a:gd name="connsiteY20" fmla="*/ 466725 h 1257300"/>
              <a:gd name="connsiteX21" fmla="*/ 1162050 w 2393156"/>
              <a:gd name="connsiteY21" fmla="*/ 578644 h 1257300"/>
              <a:gd name="connsiteX22" fmla="*/ 1345406 w 2393156"/>
              <a:gd name="connsiteY22" fmla="*/ 690563 h 1257300"/>
              <a:gd name="connsiteX23" fmla="*/ 1495425 w 2393156"/>
              <a:gd name="connsiteY23" fmla="*/ 778669 h 1257300"/>
              <a:gd name="connsiteX24" fmla="*/ 1609725 w 2393156"/>
              <a:gd name="connsiteY24" fmla="*/ 838200 h 1257300"/>
              <a:gd name="connsiteX25" fmla="*/ 1719262 w 2393156"/>
              <a:gd name="connsiteY25" fmla="*/ 900113 h 1257300"/>
              <a:gd name="connsiteX26" fmla="*/ 1802606 w 2393156"/>
              <a:gd name="connsiteY26" fmla="*/ 942975 h 1257300"/>
              <a:gd name="connsiteX27" fmla="*/ 1897856 w 2393156"/>
              <a:gd name="connsiteY27" fmla="*/ 981075 h 1257300"/>
              <a:gd name="connsiteX28" fmla="*/ 2047875 w 2393156"/>
              <a:gd name="connsiteY28" fmla="*/ 1038225 h 1257300"/>
              <a:gd name="connsiteX29" fmla="*/ 2252662 w 2393156"/>
              <a:gd name="connsiteY29" fmla="*/ 1114425 h 1257300"/>
              <a:gd name="connsiteX30" fmla="*/ 2362200 w 2393156"/>
              <a:gd name="connsiteY30" fmla="*/ 1150144 h 1257300"/>
              <a:gd name="connsiteX31" fmla="*/ 2378869 w 2393156"/>
              <a:gd name="connsiteY31" fmla="*/ 1157288 h 1257300"/>
              <a:gd name="connsiteX32" fmla="*/ 2390775 w 2393156"/>
              <a:gd name="connsiteY32" fmla="*/ 1166813 h 1257300"/>
              <a:gd name="connsiteX33" fmla="*/ 2393156 w 2393156"/>
              <a:gd name="connsiteY33" fmla="*/ 1181100 h 1257300"/>
              <a:gd name="connsiteX34" fmla="*/ 2386012 w 2393156"/>
              <a:gd name="connsiteY34" fmla="*/ 1200150 h 1257300"/>
              <a:gd name="connsiteX35" fmla="*/ 2369344 w 2393156"/>
              <a:gd name="connsiteY35" fmla="*/ 1214438 h 1257300"/>
              <a:gd name="connsiteX36" fmla="*/ 2221706 w 2393156"/>
              <a:gd name="connsiteY36" fmla="*/ 1223963 h 1257300"/>
              <a:gd name="connsiteX37" fmla="*/ 1962150 w 2393156"/>
              <a:gd name="connsiteY37" fmla="*/ 1240632 h 1257300"/>
              <a:gd name="connsiteX38" fmla="*/ 1693069 w 2393156"/>
              <a:gd name="connsiteY38" fmla="*/ 1257300 h 1257300"/>
              <a:gd name="connsiteX39" fmla="*/ 1666875 w 2393156"/>
              <a:gd name="connsiteY39" fmla="*/ 1252538 h 1257300"/>
              <a:gd name="connsiteX40" fmla="*/ 1619250 w 2393156"/>
              <a:gd name="connsiteY40" fmla="*/ 1233488 h 1257300"/>
              <a:gd name="connsiteX41" fmla="*/ 1502569 w 2393156"/>
              <a:gd name="connsiteY41" fmla="*/ 1159669 h 1257300"/>
              <a:gd name="connsiteX42" fmla="*/ 1350169 w 2393156"/>
              <a:gd name="connsiteY42" fmla="*/ 1038225 h 1257300"/>
              <a:gd name="connsiteX43" fmla="*/ 1207294 w 2393156"/>
              <a:gd name="connsiteY43" fmla="*/ 923925 h 1257300"/>
              <a:gd name="connsiteX44" fmla="*/ 1121569 w 2393156"/>
              <a:gd name="connsiteY44" fmla="*/ 842963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393156" h="1257300">
                <a:moveTo>
                  <a:pt x="1121569" y="842963"/>
                </a:moveTo>
                <a:lnTo>
                  <a:pt x="871537" y="631032"/>
                </a:lnTo>
                <a:lnTo>
                  <a:pt x="719137" y="502444"/>
                </a:lnTo>
                <a:lnTo>
                  <a:pt x="597694" y="407194"/>
                </a:lnTo>
                <a:lnTo>
                  <a:pt x="483394" y="321469"/>
                </a:lnTo>
                <a:lnTo>
                  <a:pt x="404812" y="271463"/>
                </a:lnTo>
                <a:lnTo>
                  <a:pt x="340519" y="233363"/>
                </a:lnTo>
                <a:lnTo>
                  <a:pt x="250031" y="188119"/>
                </a:lnTo>
                <a:lnTo>
                  <a:pt x="159544" y="150019"/>
                </a:lnTo>
                <a:lnTo>
                  <a:pt x="83344" y="121444"/>
                </a:lnTo>
                <a:lnTo>
                  <a:pt x="0" y="97632"/>
                </a:lnTo>
                <a:lnTo>
                  <a:pt x="45244" y="0"/>
                </a:lnTo>
                <a:lnTo>
                  <a:pt x="152400" y="35719"/>
                </a:lnTo>
                <a:lnTo>
                  <a:pt x="240506" y="73819"/>
                </a:lnTo>
                <a:lnTo>
                  <a:pt x="333375" y="114300"/>
                </a:lnTo>
                <a:lnTo>
                  <a:pt x="445294" y="171450"/>
                </a:lnTo>
                <a:lnTo>
                  <a:pt x="545306" y="223838"/>
                </a:lnTo>
                <a:lnTo>
                  <a:pt x="678656" y="304800"/>
                </a:lnTo>
                <a:lnTo>
                  <a:pt x="757237" y="357188"/>
                </a:lnTo>
                <a:lnTo>
                  <a:pt x="926306" y="440532"/>
                </a:lnTo>
                <a:lnTo>
                  <a:pt x="978694" y="466725"/>
                </a:lnTo>
                <a:lnTo>
                  <a:pt x="1162050" y="578644"/>
                </a:lnTo>
                <a:lnTo>
                  <a:pt x="1345406" y="690563"/>
                </a:lnTo>
                <a:lnTo>
                  <a:pt x="1495425" y="778669"/>
                </a:lnTo>
                <a:lnTo>
                  <a:pt x="1609725" y="838200"/>
                </a:lnTo>
                <a:lnTo>
                  <a:pt x="1719262" y="900113"/>
                </a:lnTo>
                <a:lnTo>
                  <a:pt x="1802606" y="942975"/>
                </a:lnTo>
                <a:lnTo>
                  <a:pt x="1897856" y="981075"/>
                </a:lnTo>
                <a:lnTo>
                  <a:pt x="2047875" y="1038225"/>
                </a:lnTo>
                <a:lnTo>
                  <a:pt x="2252662" y="1114425"/>
                </a:lnTo>
                <a:lnTo>
                  <a:pt x="2362200" y="1150144"/>
                </a:lnTo>
                <a:lnTo>
                  <a:pt x="2378869" y="1157288"/>
                </a:lnTo>
                <a:lnTo>
                  <a:pt x="2390775" y="1166813"/>
                </a:lnTo>
                <a:lnTo>
                  <a:pt x="2393156" y="1181100"/>
                </a:lnTo>
                <a:lnTo>
                  <a:pt x="2386012" y="1200150"/>
                </a:lnTo>
                <a:lnTo>
                  <a:pt x="2369344" y="1214438"/>
                </a:lnTo>
                <a:lnTo>
                  <a:pt x="2221706" y="1223963"/>
                </a:lnTo>
                <a:lnTo>
                  <a:pt x="1962150" y="1240632"/>
                </a:lnTo>
                <a:lnTo>
                  <a:pt x="1693069" y="1257300"/>
                </a:lnTo>
                <a:lnTo>
                  <a:pt x="1666875" y="1252538"/>
                </a:lnTo>
                <a:lnTo>
                  <a:pt x="1619250" y="1233488"/>
                </a:lnTo>
                <a:lnTo>
                  <a:pt x="1502569" y="1159669"/>
                </a:lnTo>
                <a:lnTo>
                  <a:pt x="1350169" y="1038225"/>
                </a:lnTo>
                <a:lnTo>
                  <a:pt x="1207294" y="923925"/>
                </a:lnTo>
                <a:lnTo>
                  <a:pt x="1121569" y="8429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7FC226F-8FF2-4C6E-ABEC-78FB0398CA3F}"/>
              </a:ext>
            </a:extLst>
          </p:cNvPr>
          <p:cNvGrpSpPr>
            <a:grpSpLocks/>
          </p:cNvGrpSpPr>
          <p:nvPr/>
        </p:nvGrpSpPr>
        <p:grpSpPr bwMode="auto">
          <a:xfrm>
            <a:off x="2446338" y="1620838"/>
            <a:ext cx="4930775" cy="4295775"/>
            <a:chOff x="2584450" y="1763713"/>
            <a:chExt cx="4930775" cy="4295775"/>
          </a:xfrm>
        </p:grpSpPr>
        <p:sp>
          <p:nvSpPr>
            <p:cNvPr id="21" name="フリーフォーム 6">
              <a:extLst>
                <a:ext uri="{FF2B5EF4-FFF2-40B4-BE49-F238E27FC236}">
                  <a16:creationId xmlns:a16="http://schemas.microsoft.com/office/drawing/2014/main" id="{6812942F-A60E-41B3-8A75-16F0329D80D8}"/>
                </a:ext>
              </a:extLst>
            </p:cNvPr>
            <p:cNvSpPr/>
            <p:nvPr/>
          </p:nvSpPr>
          <p:spPr>
            <a:xfrm>
              <a:off x="3424237" y="1876425"/>
              <a:ext cx="1138238" cy="666750"/>
            </a:xfrm>
            <a:custGeom>
              <a:avLst/>
              <a:gdLst>
                <a:gd name="connsiteX0" fmla="*/ 654843 w 1138237"/>
                <a:gd name="connsiteY0" fmla="*/ 526256 h 666750"/>
                <a:gd name="connsiteX1" fmla="*/ 490537 w 1138237"/>
                <a:gd name="connsiteY1" fmla="*/ 573881 h 666750"/>
                <a:gd name="connsiteX2" fmla="*/ 364331 w 1138237"/>
                <a:gd name="connsiteY2" fmla="*/ 604838 h 666750"/>
                <a:gd name="connsiteX3" fmla="*/ 254793 w 1138237"/>
                <a:gd name="connsiteY3" fmla="*/ 628650 h 666750"/>
                <a:gd name="connsiteX4" fmla="*/ 152400 w 1138237"/>
                <a:gd name="connsiteY4" fmla="*/ 645319 h 666750"/>
                <a:gd name="connsiteX5" fmla="*/ 2381 w 1138237"/>
                <a:gd name="connsiteY5" fmla="*/ 666750 h 666750"/>
                <a:gd name="connsiteX6" fmla="*/ 0 w 1138237"/>
                <a:gd name="connsiteY6" fmla="*/ 585788 h 666750"/>
                <a:gd name="connsiteX7" fmla="*/ 114300 w 1138237"/>
                <a:gd name="connsiteY7" fmla="*/ 550069 h 666750"/>
                <a:gd name="connsiteX8" fmla="*/ 214312 w 1138237"/>
                <a:gd name="connsiteY8" fmla="*/ 519113 h 666750"/>
                <a:gd name="connsiteX9" fmla="*/ 330993 w 1138237"/>
                <a:gd name="connsiteY9" fmla="*/ 473869 h 666750"/>
                <a:gd name="connsiteX10" fmla="*/ 466725 w 1138237"/>
                <a:gd name="connsiteY10" fmla="*/ 416719 h 666750"/>
                <a:gd name="connsiteX11" fmla="*/ 595312 w 1138237"/>
                <a:gd name="connsiteY11" fmla="*/ 352425 h 666750"/>
                <a:gd name="connsiteX12" fmla="*/ 673893 w 1138237"/>
                <a:gd name="connsiteY12" fmla="*/ 311944 h 666750"/>
                <a:gd name="connsiteX13" fmla="*/ 750093 w 1138237"/>
                <a:gd name="connsiteY13" fmla="*/ 264319 h 666750"/>
                <a:gd name="connsiteX14" fmla="*/ 795337 w 1138237"/>
                <a:gd name="connsiteY14" fmla="*/ 226219 h 666750"/>
                <a:gd name="connsiteX15" fmla="*/ 821531 w 1138237"/>
                <a:gd name="connsiteY15" fmla="*/ 197644 h 666750"/>
                <a:gd name="connsiteX16" fmla="*/ 828675 w 1138237"/>
                <a:gd name="connsiteY16" fmla="*/ 171450 h 666750"/>
                <a:gd name="connsiteX17" fmla="*/ 828675 w 1138237"/>
                <a:gd name="connsiteY17" fmla="*/ 150019 h 666750"/>
                <a:gd name="connsiteX18" fmla="*/ 809625 w 1138237"/>
                <a:gd name="connsiteY18" fmla="*/ 114300 h 666750"/>
                <a:gd name="connsiteX19" fmla="*/ 790575 w 1138237"/>
                <a:gd name="connsiteY19" fmla="*/ 85725 h 666750"/>
                <a:gd name="connsiteX20" fmla="*/ 769143 w 1138237"/>
                <a:gd name="connsiteY20" fmla="*/ 54769 h 666750"/>
                <a:gd name="connsiteX21" fmla="*/ 759618 w 1138237"/>
                <a:gd name="connsiteY21" fmla="*/ 35719 h 666750"/>
                <a:gd name="connsiteX22" fmla="*/ 757237 w 1138237"/>
                <a:gd name="connsiteY22" fmla="*/ 21431 h 666750"/>
                <a:gd name="connsiteX23" fmla="*/ 759618 w 1138237"/>
                <a:gd name="connsiteY23" fmla="*/ 9525 h 666750"/>
                <a:gd name="connsiteX24" fmla="*/ 769143 w 1138237"/>
                <a:gd name="connsiteY24" fmla="*/ 0 h 666750"/>
                <a:gd name="connsiteX25" fmla="*/ 785812 w 1138237"/>
                <a:gd name="connsiteY25" fmla="*/ 0 h 666750"/>
                <a:gd name="connsiteX26" fmla="*/ 816768 w 1138237"/>
                <a:gd name="connsiteY26" fmla="*/ 11906 h 666750"/>
                <a:gd name="connsiteX27" fmla="*/ 871537 w 1138237"/>
                <a:gd name="connsiteY27" fmla="*/ 42863 h 666750"/>
                <a:gd name="connsiteX28" fmla="*/ 931068 w 1138237"/>
                <a:gd name="connsiteY28" fmla="*/ 78581 h 666750"/>
                <a:gd name="connsiteX29" fmla="*/ 983456 w 1138237"/>
                <a:gd name="connsiteY29" fmla="*/ 114300 h 666750"/>
                <a:gd name="connsiteX30" fmla="*/ 1023937 w 1138237"/>
                <a:gd name="connsiteY30" fmla="*/ 145256 h 666750"/>
                <a:gd name="connsiteX31" fmla="*/ 1052512 w 1138237"/>
                <a:gd name="connsiteY31" fmla="*/ 176213 h 666750"/>
                <a:gd name="connsiteX32" fmla="*/ 1076325 w 1138237"/>
                <a:gd name="connsiteY32" fmla="*/ 209550 h 666750"/>
                <a:gd name="connsiteX33" fmla="*/ 1109662 w 1138237"/>
                <a:gd name="connsiteY33" fmla="*/ 250031 h 666750"/>
                <a:gd name="connsiteX34" fmla="*/ 1123950 w 1138237"/>
                <a:gd name="connsiteY34" fmla="*/ 288131 h 666750"/>
                <a:gd name="connsiteX35" fmla="*/ 1138237 w 1138237"/>
                <a:gd name="connsiteY35" fmla="*/ 335756 h 666750"/>
                <a:gd name="connsiteX36" fmla="*/ 1138237 w 1138237"/>
                <a:gd name="connsiteY36" fmla="*/ 361950 h 666750"/>
                <a:gd name="connsiteX37" fmla="*/ 1131093 w 1138237"/>
                <a:gd name="connsiteY37" fmla="*/ 376238 h 666750"/>
                <a:gd name="connsiteX38" fmla="*/ 1114425 w 1138237"/>
                <a:gd name="connsiteY38" fmla="*/ 385763 h 666750"/>
                <a:gd name="connsiteX39" fmla="*/ 1083468 w 1138237"/>
                <a:gd name="connsiteY39" fmla="*/ 397669 h 666750"/>
                <a:gd name="connsiteX40" fmla="*/ 1038225 w 1138237"/>
                <a:gd name="connsiteY40" fmla="*/ 407194 h 666750"/>
                <a:gd name="connsiteX41" fmla="*/ 962025 w 1138237"/>
                <a:gd name="connsiteY41" fmla="*/ 411956 h 666750"/>
                <a:gd name="connsiteX42" fmla="*/ 864393 w 1138237"/>
                <a:gd name="connsiteY42" fmla="*/ 452438 h 666750"/>
                <a:gd name="connsiteX43" fmla="*/ 654843 w 1138237"/>
                <a:gd name="connsiteY43" fmla="*/ 52625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38237" h="666750">
                  <a:moveTo>
                    <a:pt x="654843" y="526256"/>
                  </a:moveTo>
                  <a:lnTo>
                    <a:pt x="490537" y="573881"/>
                  </a:lnTo>
                  <a:lnTo>
                    <a:pt x="364331" y="604838"/>
                  </a:lnTo>
                  <a:lnTo>
                    <a:pt x="254793" y="628650"/>
                  </a:lnTo>
                  <a:lnTo>
                    <a:pt x="152400" y="645319"/>
                  </a:lnTo>
                  <a:lnTo>
                    <a:pt x="2381" y="666750"/>
                  </a:lnTo>
                  <a:cubicBezTo>
                    <a:pt x="1587" y="639763"/>
                    <a:pt x="794" y="612775"/>
                    <a:pt x="0" y="585788"/>
                  </a:cubicBezTo>
                  <a:lnTo>
                    <a:pt x="114300" y="550069"/>
                  </a:lnTo>
                  <a:lnTo>
                    <a:pt x="214312" y="519113"/>
                  </a:lnTo>
                  <a:lnTo>
                    <a:pt x="330993" y="473869"/>
                  </a:lnTo>
                  <a:lnTo>
                    <a:pt x="466725" y="416719"/>
                  </a:lnTo>
                  <a:lnTo>
                    <a:pt x="595312" y="352425"/>
                  </a:lnTo>
                  <a:lnTo>
                    <a:pt x="673893" y="311944"/>
                  </a:lnTo>
                  <a:lnTo>
                    <a:pt x="750093" y="264319"/>
                  </a:lnTo>
                  <a:lnTo>
                    <a:pt x="795337" y="226219"/>
                  </a:lnTo>
                  <a:lnTo>
                    <a:pt x="821531" y="197644"/>
                  </a:lnTo>
                  <a:lnTo>
                    <a:pt x="828675" y="171450"/>
                  </a:lnTo>
                  <a:lnTo>
                    <a:pt x="828675" y="150019"/>
                  </a:lnTo>
                  <a:lnTo>
                    <a:pt x="809625" y="114300"/>
                  </a:lnTo>
                  <a:lnTo>
                    <a:pt x="790575" y="85725"/>
                  </a:lnTo>
                  <a:lnTo>
                    <a:pt x="769143" y="54769"/>
                  </a:lnTo>
                  <a:lnTo>
                    <a:pt x="759618" y="35719"/>
                  </a:lnTo>
                  <a:lnTo>
                    <a:pt x="757237" y="21431"/>
                  </a:lnTo>
                  <a:lnTo>
                    <a:pt x="759618" y="9525"/>
                  </a:lnTo>
                  <a:lnTo>
                    <a:pt x="769143" y="0"/>
                  </a:lnTo>
                  <a:lnTo>
                    <a:pt x="785812" y="0"/>
                  </a:lnTo>
                  <a:lnTo>
                    <a:pt x="816768" y="11906"/>
                  </a:lnTo>
                  <a:lnTo>
                    <a:pt x="871537" y="42863"/>
                  </a:lnTo>
                  <a:lnTo>
                    <a:pt x="931068" y="78581"/>
                  </a:lnTo>
                  <a:lnTo>
                    <a:pt x="983456" y="114300"/>
                  </a:lnTo>
                  <a:lnTo>
                    <a:pt x="1023937" y="145256"/>
                  </a:lnTo>
                  <a:lnTo>
                    <a:pt x="1052512" y="176213"/>
                  </a:lnTo>
                  <a:lnTo>
                    <a:pt x="1076325" y="209550"/>
                  </a:lnTo>
                  <a:lnTo>
                    <a:pt x="1109662" y="250031"/>
                  </a:lnTo>
                  <a:lnTo>
                    <a:pt x="1123950" y="288131"/>
                  </a:lnTo>
                  <a:lnTo>
                    <a:pt x="1138237" y="335756"/>
                  </a:lnTo>
                  <a:lnTo>
                    <a:pt x="1138237" y="361950"/>
                  </a:lnTo>
                  <a:lnTo>
                    <a:pt x="1131093" y="376238"/>
                  </a:lnTo>
                  <a:lnTo>
                    <a:pt x="1114425" y="385763"/>
                  </a:lnTo>
                  <a:lnTo>
                    <a:pt x="1083468" y="397669"/>
                  </a:lnTo>
                  <a:lnTo>
                    <a:pt x="1038225" y="407194"/>
                  </a:lnTo>
                  <a:lnTo>
                    <a:pt x="962025" y="411956"/>
                  </a:lnTo>
                  <a:lnTo>
                    <a:pt x="864393" y="452438"/>
                  </a:lnTo>
                  <a:lnTo>
                    <a:pt x="654843" y="5262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">
              <a:extLst>
                <a:ext uri="{FF2B5EF4-FFF2-40B4-BE49-F238E27FC236}">
                  <a16:creationId xmlns:a16="http://schemas.microsoft.com/office/drawing/2014/main" id="{B3820EEB-1B06-4E3B-82F8-6A851A106E87}"/>
                </a:ext>
              </a:extLst>
            </p:cNvPr>
            <p:cNvSpPr/>
            <p:nvPr/>
          </p:nvSpPr>
          <p:spPr>
            <a:xfrm>
              <a:off x="2774950" y="3221038"/>
              <a:ext cx="795337" cy="1150937"/>
            </a:xfrm>
            <a:custGeom>
              <a:avLst/>
              <a:gdLst>
                <a:gd name="connsiteX0" fmla="*/ 611982 w 795338"/>
                <a:gd name="connsiteY0" fmla="*/ 509588 h 1150144"/>
                <a:gd name="connsiteX1" fmla="*/ 542925 w 795338"/>
                <a:gd name="connsiteY1" fmla="*/ 602457 h 1150144"/>
                <a:gd name="connsiteX2" fmla="*/ 483394 w 795338"/>
                <a:gd name="connsiteY2" fmla="*/ 697707 h 1150144"/>
                <a:gd name="connsiteX3" fmla="*/ 381000 w 795338"/>
                <a:gd name="connsiteY3" fmla="*/ 831057 h 1150144"/>
                <a:gd name="connsiteX4" fmla="*/ 300038 w 795338"/>
                <a:gd name="connsiteY4" fmla="*/ 926307 h 1150144"/>
                <a:gd name="connsiteX5" fmla="*/ 200025 w 795338"/>
                <a:gd name="connsiteY5" fmla="*/ 1019175 h 1150144"/>
                <a:gd name="connsiteX6" fmla="*/ 88107 w 795338"/>
                <a:gd name="connsiteY6" fmla="*/ 1112044 h 1150144"/>
                <a:gd name="connsiteX7" fmla="*/ 47625 w 795338"/>
                <a:gd name="connsiteY7" fmla="*/ 1140619 h 1150144"/>
                <a:gd name="connsiteX8" fmla="*/ 28575 w 795338"/>
                <a:gd name="connsiteY8" fmla="*/ 1150144 h 1150144"/>
                <a:gd name="connsiteX9" fmla="*/ 16669 w 795338"/>
                <a:gd name="connsiteY9" fmla="*/ 1150144 h 1150144"/>
                <a:gd name="connsiteX10" fmla="*/ 4763 w 795338"/>
                <a:gd name="connsiteY10" fmla="*/ 1145382 h 1150144"/>
                <a:gd name="connsiteX11" fmla="*/ 0 w 795338"/>
                <a:gd name="connsiteY11" fmla="*/ 1138238 h 1150144"/>
                <a:gd name="connsiteX12" fmla="*/ 2382 w 795338"/>
                <a:gd name="connsiteY12" fmla="*/ 1123950 h 1150144"/>
                <a:gd name="connsiteX13" fmla="*/ 21432 w 795338"/>
                <a:gd name="connsiteY13" fmla="*/ 1095375 h 1150144"/>
                <a:gd name="connsiteX14" fmla="*/ 85725 w 795338"/>
                <a:gd name="connsiteY14" fmla="*/ 1002507 h 1150144"/>
                <a:gd name="connsiteX15" fmla="*/ 171450 w 795338"/>
                <a:gd name="connsiteY15" fmla="*/ 878682 h 1150144"/>
                <a:gd name="connsiteX16" fmla="*/ 254794 w 795338"/>
                <a:gd name="connsiteY16" fmla="*/ 747713 h 1150144"/>
                <a:gd name="connsiteX17" fmla="*/ 330994 w 795338"/>
                <a:gd name="connsiteY17" fmla="*/ 621507 h 1150144"/>
                <a:gd name="connsiteX18" fmla="*/ 376238 w 795338"/>
                <a:gd name="connsiteY18" fmla="*/ 540544 h 1150144"/>
                <a:gd name="connsiteX19" fmla="*/ 416719 w 795338"/>
                <a:gd name="connsiteY19" fmla="*/ 464344 h 1150144"/>
                <a:gd name="connsiteX20" fmla="*/ 452438 w 795338"/>
                <a:gd name="connsiteY20" fmla="*/ 371475 h 1150144"/>
                <a:gd name="connsiteX21" fmla="*/ 483394 w 795338"/>
                <a:gd name="connsiteY21" fmla="*/ 280988 h 1150144"/>
                <a:gd name="connsiteX22" fmla="*/ 495300 w 795338"/>
                <a:gd name="connsiteY22" fmla="*/ 235744 h 1150144"/>
                <a:gd name="connsiteX23" fmla="*/ 495300 w 795338"/>
                <a:gd name="connsiteY23" fmla="*/ 211932 h 1150144"/>
                <a:gd name="connsiteX24" fmla="*/ 466725 w 795338"/>
                <a:gd name="connsiteY24" fmla="*/ 171450 h 1150144"/>
                <a:gd name="connsiteX25" fmla="*/ 426244 w 795338"/>
                <a:gd name="connsiteY25" fmla="*/ 130969 h 1150144"/>
                <a:gd name="connsiteX26" fmla="*/ 373857 w 795338"/>
                <a:gd name="connsiteY26" fmla="*/ 85725 h 1150144"/>
                <a:gd name="connsiteX27" fmla="*/ 354807 w 795338"/>
                <a:gd name="connsiteY27" fmla="*/ 66675 h 1150144"/>
                <a:gd name="connsiteX28" fmla="*/ 347663 w 795338"/>
                <a:gd name="connsiteY28" fmla="*/ 38100 h 1150144"/>
                <a:gd name="connsiteX29" fmla="*/ 347663 w 795338"/>
                <a:gd name="connsiteY29" fmla="*/ 16669 h 1150144"/>
                <a:gd name="connsiteX30" fmla="*/ 354807 w 795338"/>
                <a:gd name="connsiteY30" fmla="*/ 2382 h 1150144"/>
                <a:gd name="connsiteX31" fmla="*/ 376238 w 795338"/>
                <a:gd name="connsiteY31" fmla="*/ 0 h 1150144"/>
                <a:gd name="connsiteX32" fmla="*/ 421482 w 795338"/>
                <a:gd name="connsiteY32" fmla="*/ 4763 h 1150144"/>
                <a:gd name="connsiteX33" fmla="*/ 476250 w 795338"/>
                <a:gd name="connsiteY33" fmla="*/ 16669 h 1150144"/>
                <a:gd name="connsiteX34" fmla="*/ 526257 w 795338"/>
                <a:gd name="connsiteY34" fmla="*/ 35719 h 1150144"/>
                <a:gd name="connsiteX35" fmla="*/ 583407 w 795338"/>
                <a:gd name="connsiteY35" fmla="*/ 61913 h 1150144"/>
                <a:gd name="connsiteX36" fmla="*/ 647700 w 795338"/>
                <a:gd name="connsiteY36" fmla="*/ 100013 h 1150144"/>
                <a:gd name="connsiteX37" fmla="*/ 695325 w 795338"/>
                <a:gd name="connsiteY37" fmla="*/ 130969 h 1150144"/>
                <a:gd name="connsiteX38" fmla="*/ 742950 w 795338"/>
                <a:gd name="connsiteY38" fmla="*/ 166688 h 1150144"/>
                <a:gd name="connsiteX39" fmla="*/ 769144 w 795338"/>
                <a:gd name="connsiteY39" fmla="*/ 185738 h 1150144"/>
                <a:gd name="connsiteX40" fmla="*/ 785813 w 795338"/>
                <a:gd name="connsiteY40" fmla="*/ 211932 h 1150144"/>
                <a:gd name="connsiteX41" fmla="*/ 795338 w 795338"/>
                <a:gd name="connsiteY41" fmla="*/ 250032 h 1150144"/>
                <a:gd name="connsiteX42" fmla="*/ 790575 w 795338"/>
                <a:gd name="connsiteY42" fmla="*/ 280988 h 1150144"/>
                <a:gd name="connsiteX43" fmla="*/ 778669 w 795338"/>
                <a:gd name="connsiteY43" fmla="*/ 302419 h 1150144"/>
                <a:gd name="connsiteX44" fmla="*/ 754857 w 795338"/>
                <a:gd name="connsiteY44" fmla="*/ 323850 h 1150144"/>
                <a:gd name="connsiteX45" fmla="*/ 671513 w 795338"/>
                <a:gd name="connsiteY45" fmla="*/ 428625 h 1150144"/>
                <a:gd name="connsiteX46" fmla="*/ 611982 w 795338"/>
                <a:gd name="connsiteY46" fmla="*/ 50958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5338" h="1150144">
                  <a:moveTo>
                    <a:pt x="611982" y="509588"/>
                  </a:moveTo>
                  <a:lnTo>
                    <a:pt x="542925" y="602457"/>
                  </a:lnTo>
                  <a:lnTo>
                    <a:pt x="483394" y="697707"/>
                  </a:lnTo>
                  <a:lnTo>
                    <a:pt x="381000" y="831057"/>
                  </a:lnTo>
                  <a:lnTo>
                    <a:pt x="300038" y="926307"/>
                  </a:lnTo>
                  <a:lnTo>
                    <a:pt x="200025" y="1019175"/>
                  </a:lnTo>
                  <a:lnTo>
                    <a:pt x="88107" y="1112044"/>
                  </a:lnTo>
                  <a:lnTo>
                    <a:pt x="47625" y="1140619"/>
                  </a:lnTo>
                  <a:lnTo>
                    <a:pt x="28575" y="1150144"/>
                  </a:lnTo>
                  <a:lnTo>
                    <a:pt x="16669" y="1150144"/>
                  </a:lnTo>
                  <a:lnTo>
                    <a:pt x="4763" y="1145382"/>
                  </a:lnTo>
                  <a:lnTo>
                    <a:pt x="0" y="1138238"/>
                  </a:lnTo>
                  <a:lnTo>
                    <a:pt x="2382" y="1123950"/>
                  </a:lnTo>
                  <a:lnTo>
                    <a:pt x="21432" y="1095375"/>
                  </a:lnTo>
                  <a:lnTo>
                    <a:pt x="85725" y="1002507"/>
                  </a:lnTo>
                  <a:lnTo>
                    <a:pt x="171450" y="878682"/>
                  </a:lnTo>
                  <a:lnTo>
                    <a:pt x="254794" y="747713"/>
                  </a:lnTo>
                  <a:lnTo>
                    <a:pt x="330994" y="621507"/>
                  </a:lnTo>
                  <a:lnTo>
                    <a:pt x="376238" y="540544"/>
                  </a:lnTo>
                  <a:lnTo>
                    <a:pt x="416719" y="464344"/>
                  </a:lnTo>
                  <a:lnTo>
                    <a:pt x="452438" y="371475"/>
                  </a:lnTo>
                  <a:lnTo>
                    <a:pt x="483394" y="280988"/>
                  </a:lnTo>
                  <a:lnTo>
                    <a:pt x="495300" y="235744"/>
                  </a:lnTo>
                  <a:lnTo>
                    <a:pt x="495300" y="211932"/>
                  </a:lnTo>
                  <a:lnTo>
                    <a:pt x="466725" y="171450"/>
                  </a:lnTo>
                  <a:lnTo>
                    <a:pt x="426244" y="130969"/>
                  </a:lnTo>
                  <a:lnTo>
                    <a:pt x="373857" y="85725"/>
                  </a:lnTo>
                  <a:lnTo>
                    <a:pt x="354807" y="66675"/>
                  </a:lnTo>
                  <a:lnTo>
                    <a:pt x="347663" y="38100"/>
                  </a:lnTo>
                  <a:lnTo>
                    <a:pt x="347663" y="16669"/>
                  </a:lnTo>
                  <a:lnTo>
                    <a:pt x="354807" y="2382"/>
                  </a:lnTo>
                  <a:lnTo>
                    <a:pt x="376238" y="0"/>
                  </a:lnTo>
                  <a:lnTo>
                    <a:pt x="421482" y="4763"/>
                  </a:lnTo>
                  <a:lnTo>
                    <a:pt x="476250" y="16669"/>
                  </a:lnTo>
                  <a:lnTo>
                    <a:pt x="526257" y="35719"/>
                  </a:lnTo>
                  <a:lnTo>
                    <a:pt x="583407" y="61913"/>
                  </a:lnTo>
                  <a:lnTo>
                    <a:pt x="647700" y="100013"/>
                  </a:lnTo>
                  <a:lnTo>
                    <a:pt x="695325" y="130969"/>
                  </a:lnTo>
                  <a:lnTo>
                    <a:pt x="742950" y="166688"/>
                  </a:lnTo>
                  <a:lnTo>
                    <a:pt x="769144" y="185738"/>
                  </a:lnTo>
                  <a:lnTo>
                    <a:pt x="785813" y="211932"/>
                  </a:lnTo>
                  <a:lnTo>
                    <a:pt x="795338" y="250032"/>
                  </a:lnTo>
                  <a:lnTo>
                    <a:pt x="790575" y="280988"/>
                  </a:lnTo>
                  <a:lnTo>
                    <a:pt x="778669" y="302419"/>
                  </a:lnTo>
                  <a:lnTo>
                    <a:pt x="754857" y="323850"/>
                  </a:lnTo>
                  <a:lnTo>
                    <a:pt x="671513" y="428625"/>
                  </a:lnTo>
                  <a:lnTo>
                    <a:pt x="611982" y="5095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8D34BFFB-818A-45F9-A9F1-F8F1AC5DC934}"/>
                </a:ext>
              </a:extLst>
            </p:cNvPr>
            <p:cNvSpPr/>
            <p:nvPr/>
          </p:nvSpPr>
          <p:spPr>
            <a:xfrm>
              <a:off x="2584450" y="4248150"/>
              <a:ext cx="2195512" cy="561975"/>
            </a:xfrm>
            <a:custGeom>
              <a:avLst/>
              <a:gdLst>
                <a:gd name="connsiteX0" fmla="*/ 1431132 w 2195513"/>
                <a:gd name="connsiteY0" fmla="*/ 261938 h 561975"/>
                <a:gd name="connsiteX1" fmla="*/ 1257300 w 2195513"/>
                <a:gd name="connsiteY1" fmla="*/ 297656 h 561975"/>
                <a:gd name="connsiteX2" fmla="*/ 1062038 w 2195513"/>
                <a:gd name="connsiteY2" fmla="*/ 333375 h 561975"/>
                <a:gd name="connsiteX3" fmla="*/ 842963 w 2195513"/>
                <a:gd name="connsiteY3" fmla="*/ 392906 h 561975"/>
                <a:gd name="connsiteX4" fmla="*/ 619125 w 2195513"/>
                <a:gd name="connsiteY4" fmla="*/ 457200 h 561975"/>
                <a:gd name="connsiteX5" fmla="*/ 514350 w 2195513"/>
                <a:gd name="connsiteY5" fmla="*/ 490538 h 561975"/>
                <a:gd name="connsiteX6" fmla="*/ 419100 w 2195513"/>
                <a:gd name="connsiteY6" fmla="*/ 523875 h 561975"/>
                <a:gd name="connsiteX7" fmla="*/ 328613 w 2195513"/>
                <a:gd name="connsiteY7" fmla="*/ 559594 h 561975"/>
                <a:gd name="connsiteX8" fmla="*/ 307182 w 2195513"/>
                <a:gd name="connsiteY8" fmla="*/ 561975 h 561975"/>
                <a:gd name="connsiteX9" fmla="*/ 273844 w 2195513"/>
                <a:gd name="connsiteY9" fmla="*/ 554831 h 561975"/>
                <a:gd name="connsiteX10" fmla="*/ 242888 w 2195513"/>
                <a:gd name="connsiteY10" fmla="*/ 538163 h 561975"/>
                <a:gd name="connsiteX11" fmla="*/ 171450 w 2195513"/>
                <a:gd name="connsiteY11" fmla="*/ 485775 h 561975"/>
                <a:gd name="connsiteX12" fmla="*/ 78582 w 2195513"/>
                <a:gd name="connsiteY12" fmla="*/ 404813 h 561975"/>
                <a:gd name="connsiteX13" fmla="*/ 35719 w 2195513"/>
                <a:gd name="connsiteY13" fmla="*/ 366713 h 561975"/>
                <a:gd name="connsiteX14" fmla="*/ 16669 w 2195513"/>
                <a:gd name="connsiteY14" fmla="*/ 347663 h 561975"/>
                <a:gd name="connsiteX15" fmla="*/ 4763 w 2195513"/>
                <a:gd name="connsiteY15" fmla="*/ 328613 h 561975"/>
                <a:gd name="connsiteX16" fmla="*/ 0 w 2195513"/>
                <a:gd name="connsiteY16" fmla="*/ 304800 h 561975"/>
                <a:gd name="connsiteX17" fmla="*/ 2382 w 2195513"/>
                <a:gd name="connsiteY17" fmla="*/ 288131 h 561975"/>
                <a:gd name="connsiteX18" fmla="*/ 11907 w 2195513"/>
                <a:gd name="connsiteY18" fmla="*/ 276225 h 561975"/>
                <a:gd name="connsiteX19" fmla="*/ 26194 w 2195513"/>
                <a:gd name="connsiteY19" fmla="*/ 276225 h 561975"/>
                <a:gd name="connsiteX20" fmla="*/ 73819 w 2195513"/>
                <a:gd name="connsiteY20" fmla="*/ 297656 h 561975"/>
                <a:gd name="connsiteX21" fmla="*/ 202407 w 2195513"/>
                <a:gd name="connsiteY21" fmla="*/ 345281 h 561975"/>
                <a:gd name="connsiteX22" fmla="*/ 259557 w 2195513"/>
                <a:gd name="connsiteY22" fmla="*/ 361950 h 561975"/>
                <a:gd name="connsiteX23" fmla="*/ 285750 w 2195513"/>
                <a:gd name="connsiteY23" fmla="*/ 364331 h 561975"/>
                <a:gd name="connsiteX24" fmla="*/ 340519 w 2195513"/>
                <a:gd name="connsiteY24" fmla="*/ 354806 h 561975"/>
                <a:gd name="connsiteX25" fmla="*/ 642938 w 2195513"/>
                <a:gd name="connsiteY25" fmla="*/ 285750 h 561975"/>
                <a:gd name="connsiteX26" fmla="*/ 888207 w 2195513"/>
                <a:gd name="connsiteY26" fmla="*/ 223838 h 561975"/>
                <a:gd name="connsiteX27" fmla="*/ 1088232 w 2195513"/>
                <a:gd name="connsiteY27" fmla="*/ 173831 h 561975"/>
                <a:gd name="connsiteX28" fmla="*/ 1252538 w 2195513"/>
                <a:gd name="connsiteY28" fmla="*/ 142875 h 561975"/>
                <a:gd name="connsiteX29" fmla="*/ 1423988 w 2195513"/>
                <a:gd name="connsiteY29" fmla="*/ 114300 h 561975"/>
                <a:gd name="connsiteX30" fmla="*/ 1712119 w 2195513"/>
                <a:gd name="connsiteY30" fmla="*/ 69056 h 561975"/>
                <a:gd name="connsiteX31" fmla="*/ 1740694 w 2195513"/>
                <a:gd name="connsiteY31" fmla="*/ 47625 h 561975"/>
                <a:gd name="connsiteX32" fmla="*/ 1778794 w 2195513"/>
                <a:gd name="connsiteY32" fmla="*/ 23813 h 561975"/>
                <a:gd name="connsiteX33" fmla="*/ 1812132 w 2195513"/>
                <a:gd name="connsiteY33" fmla="*/ 7144 h 561975"/>
                <a:gd name="connsiteX34" fmla="*/ 1843088 w 2195513"/>
                <a:gd name="connsiteY34" fmla="*/ 0 h 561975"/>
                <a:gd name="connsiteX35" fmla="*/ 1905000 w 2195513"/>
                <a:gd name="connsiteY35" fmla="*/ 2381 h 561975"/>
                <a:gd name="connsiteX36" fmla="*/ 1974057 w 2195513"/>
                <a:gd name="connsiteY36" fmla="*/ 11906 h 561975"/>
                <a:gd name="connsiteX37" fmla="*/ 2033588 w 2195513"/>
                <a:gd name="connsiteY37" fmla="*/ 28575 h 561975"/>
                <a:gd name="connsiteX38" fmla="*/ 2100263 w 2195513"/>
                <a:gd name="connsiteY38" fmla="*/ 52388 h 561975"/>
                <a:gd name="connsiteX39" fmla="*/ 2145507 w 2195513"/>
                <a:gd name="connsiteY39" fmla="*/ 80963 h 561975"/>
                <a:gd name="connsiteX40" fmla="*/ 2176463 w 2195513"/>
                <a:gd name="connsiteY40" fmla="*/ 107156 h 561975"/>
                <a:gd name="connsiteX41" fmla="*/ 2190750 w 2195513"/>
                <a:gd name="connsiteY41" fmla="*/ 126206 h 561975"/>
                <a:gd name="connsiteX42" fmla="*/ 2195513 w 2195513"/>
                <a:gd name="connsiteY42" fmla="*/ 140494 h 561975"/>
                <a:gd name="connsiteX43" fmla="*/ 2188369 w 2195513"/>
                <a:gd name="connsiteY43" fmla="*/ 164306 h 561975"/>
                <a:gd name="connsiteX44" fmla="*/ 2169319 w 2195513"/>
                <a:gd name="connsiteY44" fmla="*/ 185738 h 561975"/>
                <a:gd name="connsiteX45" fmla="*/ 2138363 w 2195513"/>
                <a:gd name="connsiteY45" fmla="*/ 209550 h 561975"/>
                <a:gd name="connsiteX46" fmla="*/ 2107407 w 2195513"/>
                <a:gd name="connsiteY46" fmla="*/ 226219 h 561975"/>
                <a:gd name="connsiteX47" fmla="*/ 1988344 w 2195513"/>
                <a:gd name="connsiteY47" fmla="*/ 223838 h 561975"/>
                <a:gd name="connsiteX48" fmla="*/ 1835944 w 2195513"/>
                <a:gd name="connsiteY48" fmla="*/ 223838 h 561975"/>
                <a:gd name="connsiteX49" fmla="*/ 1693069 w 2195513"/>
                <a:gd name="connsiteY49" fmla="*/ 233363 h 561975"/>
                <a:gd name="connsiteX50" fmla="*/ 1431132 w 2195513"/>
                <a:gd name="connsiteY50" fmla="*/ 2619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5513" h="561975">
                  <a:moveTo>
                    <a:pt x="1431132" y="261938"/>
                  </a:moveTo>
                  <a:lnTo>
                    <a:pt x="1257300" y="297656"/>
                  </a:lnTo>
                  <a:lnTo>
                    <a:pt x="1062038" y="333375"/>
                  </a:lnTo>
                  <a:lnTo>
                    <a:pt x="842963" y="392906"/>
                  </a:lnTo>
                  <a:lnTo>
                    <a:pt x="619125" y="457200"/>
                  </a:lnTo>
                  <a:lnTo>
                    <a:pt x="514350" y="490538"/>
                  </a:lnTo>
                  <a:lnTo>
                    <a:pt x="419100" y="523875"/>
                  </a:lnTo>
                  <a:lnTo>
                    <a:pt x="328613" y="559594"/>
                  </a:lnTo>
                  <a:lnTo>
                    <a:pt x="307182" y="561975"/>
                  </a:lnTo>
                  <a:lnTo>
                    <a:pt x="273844" y="554831"/>
                  </a:lnTo>
                  <a:lnTo>
                    <a:pt x="242888" y="538163"/>
                  </a:lnTo>
                  <a:lnTo>
                    <a:pt x="171450" y="485775"/>
                  </a:lnTo>
                  <a:lnTo>
                    <a:pt x="78582" y="404813"/>
                  </a:lnTo>
                  <a:lnTo>
                    <a:pt x="35719" y="366713"/>
                  </a:lnTo>
                  <a:lnTo>
                    <a:pt x="16669" y="347663"/>
                  </a:lnTo>
                  <a:lnTo>
                    <a:pt x="4763" y="328613"/>
                  </a:lnTo>
                  <a:lnTo>
                    <a:pt x="0" y="304800"/>
                  </a:lnTo>
                  <a:lnTo>
                    <a:pt x="2382" y="288131"/>
                  </a:lnTo>
                  <a:lnTo>
                    <a:pt x="11907" y="276225"/>
                  </a:lnTo>
                  <a:lnTo>
                    <a:pt x="26194" y="276225"/>
                  </a:lnTo>
                  <a:lnTo>
                    <a:pt x="73819" y="297656"/>
                  </a:lnTo>
                  <a:lnTo>
                    <a:pt x="202407" y="345281"/>
                  </a:lnTo>
                  <a:lnTo>
                    <a:pt x="259557" y="361950"/>
                  </a:lnTo>
                  <a:lnTo>
                    <a:pt x="285750" y="364331"/>
                  </a:lnTo>
                  <a:lnTo>
                    <a:pt x="340519" y="354806"/>
                  </a:lnTo>
                  <a:lnTo>
                    <a:pt x="642938" y="285750"/>
                  </a:lnTo>
                  <a:lnTo>
                    <a:pt x="888207" y="223838"/>
                  </a:lnTo>
                  <a:lnTo>
                    <a:pt x="1088232" y="173831"/>
                  </a:lnTo>
                  <a:lnTo>
                    <a:pt x="1252538" y="142875"/>
                  </a:lnTo>
                  <a:lnTo>
                    <a:pt x="1423988" y="114300"/>
                  </a:lnTo>
                  <a:lnTo>
                    <a:pt x="1712119" y="69056"/>
                  </a:lnTo>
                  <a:lnTo>
                    <a:pt x="1740694" y="47625"/>
                  </a:lnTo>
                  <a:lnTo>
                    <a:pt x="1778794" y="23813"/>
                  </a:lnTo>
                  <a:lnTo>
                    <a:pt x="1812132" y="7144"/>
                  </a:lnTo>
                  <a:lnTo>
                    <a:pt x="1843088" y="0"/>
                  </a:lnTo>
                  <a:lnTo>
                    <a:pt x="1905000" y="2381"/>
                  </a:lnTo>
                  <a:lnTo>
                    <a:pt x="1974057" y="11906"/>
                  </a:lnTo>
                  <a:lnTo>
                    <a:pt x="2033588" y="28575"/>
                  </a:lnTo>
                  <a:lnTo>
                    <a:pt x="2100263" y="52388"/>
                  </a:lnTo>
                  <a:lnTo>
                    <a:pt x="2145507" y="80963"/>
                  </a:lnTo>
                  <a:lnTo>
                    <a:pt x="2176463" y="107156"/>
                  </a:lnTo>
                  <a:lnTo>
                    <a:pt x="2190750" y="126206"/>
                  </a:lnTo>
                  <a:lnTo>
                    <a:pt x="2195513" y="140494"/>
                  </a:lnTo>
                  <a:lnTo>
                    <a:pt x="2188369" y="164306"/>
                  </a:lnTo>
                  <a:lnTo>
                    <a:pt x="2169319" y="185738"/>
                  </a:lnTo>
                  <a:lnTo>
                    <a:pt x="2138363" y="209550"/>
                  </a:lnTo>
                  <a:lnTo>
                    <a:pt x="2107407" y="226219"/>
                  </a:lnTo>
                  <a:lnTo>
                    <a:pt x="1988344" y="223838"/>
                  </a:lnTo>
                  <a:lnTo>
                    <a:pt x="1835944" y="223838"/>
                  </a:lnTo>
                  <a:lnTo>
                    <a:pt x="1693069" y="233363"/>
                  </a:lnTo>
                  <a:lnTo>
                    <a:pt x="1431132" y="2619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">
              <a:extLst>
                <a:ext uri="{FF2B5EF4-FFF2-40B4-BE49-F238E27FC236}">
                  <a16:creationId xmlns:a16="http://schemas.microsoft.com/office/drawing/2014/main" id="{98192833-48C2-496F-9CE8-EF764526B103}"/>
                </a:ext>
              </a:extLst>
            </p:cNvPr>
            <p:cNvSpPr/>
            <p:nvPr/>
          </p:nvSpPr>
          <p:spPr>
            <a:xfrm>
              <a:off x="4881562" y="1773238"/>
              <a:ext cx="2098675" cy="447675"/>
            </a:xfrm>
            <a:custGeom>
              <a:avLst/>
              <a:gdLst>
                <a:gd name="connsiteX0" fmla="*/ 1371600 w 2097881"/>
                <a:gd name="connsiteY0" fmla="*/ 250032 h 447675"/>
                <a:gd name="connsiteX1" fmla="*/ 1076325 w 2097881"/>
                <a:gd name="connsiteY1" fmla="*/ 302419 h 447675"/>
                <a:gd name="connsiteX2" fmla="*/ 835818 w 2097881"/>
                <a:gd name="connsiteY2" fmla="*/ 347663 h 447675"/>
                <a:gd name="connsiteX3" fmla="*/ 614362 w 2097881"/>
                <a:gd name="connsiteY3" fmla="*/ 395288 h 447675"/>
                <a:gd name="connsiteX4" fmla="*/ 392906 w 2097881"/>
                <a:gd name="connsiteY4" fmla="*/ 447675 h 447675"/>
                <a:gd name="connsiteX5" fmla="*/ 369093 w 2097881"/>
                <a:gd name="connsiteY5" fmla="*/ 447675 h 447675"/>
                <a:gd name="connsiteX6" fmla="*/ 335756 w 2097881"/>
                <a:gd name="connsiteY6" fmla="*/ 440532 h 447675"/>
                <a:gd name="connsiteX7" fmla="*/ 297656 w 2097881"/>
                <a:gd name="connsiteY7" fmla="*/ 423863 h 447675"/>
                <a:gd name="connsiteX8" fmla="*/ 266700 w 2097881"/>
                <a:gd name="connsiteY8" fmla="*/ 402432 h 447675"/>
                <a:gd name="connsiteX9" fmla="*/ 223837 w 2097881"/>
                <a:gd name="connsiteY9" fmla="*/ 366713 h 447675"/>
                <a:gd name="connsiteX10" fmla="*/ 145256 w 2097881"/>
                <a:gd name="connsiteY10" fmla="*/ 290513 h 447675"/>
                <a:gd name="connsiteX11" fmla="*/ 78581 w 2097881"/>
                <a:gd name="connsiteY11" fmla="*/ 211932 h 447675"/>
                <a:gd name="connsiteX12" fmla="*/ 19050 w 2097881"/>
                <a:gd name="connsiteY12" fmla="*/ 133350 h 447675"/>
                <a:gd name="connsiteX13" fmla="*/ 0 w 2097881"/>
                <a:gd name="connsiteY13" fmla="*/ 102394 h 447675"/>
                <a:gd name="connsiteX14" fmla="*/ 0 w 2097881"/>
                <a:gd name="connsiteY14" fmla="*/ 85725 h 447675"/>
                <a:gd name="connsiteX15" fmla="*/ 4762 w 2097881"/>
                <a:gd name="connsiteY15" fmla="*/ 71438 h 447675"/>
                <a:gd name="connsiteX16" fmla="*/ 19050 w 2097881"/>
                <a:gd name="connsiteY16" fmla="*/ 61913 h 447675"/>
                <a:gd name="connsiteX17" fmla="*/ 30956 w 2097881"/>
                <a:gd name="connsiteY17" fmla="*/ 61913 h 447675"/>
                <a:gd name="connsiteX18" fmla="*/ 50006 w 2097881"/>
                <a:gd name="connsiteY18" fmla="*/ 69057 h 447675"/>
                <a:gd name="connsiteX19" fmla="*/ 111918 w 2097881"/>
                <a:gd name="connsiteY19" fmla="*/ 114300 h 447675"/>
                <a:gd name="connsiteX20" fmla="*/ 166687 w 2097881"/>
                <a:gd name="connsiteY20" fmla="*/ 145257 h 447675"/>
                <a:gd name="connsiteX21" fmla="*/ 233362 w 2097881"/>
                <a:gd name="connsiteY21" fmla="*/ 173832 h 447675"/>
                <a:gd name="connsiteX22" fmla="*/ 297656 w 2097881"/>
                <a:gd name="connsiteY22" fmla="*/ 192882 h 447675"/>
                <a:gd name="connsiteX23" fmla="*/ 352425 w 2097881"/>
                <a:gd name="connsiteY23" fmla="*/ 200025 h 447675"/>
                <a:gd name="connsiteX24" fmla="*/ 419100 w 2097881"/>
                <a:gd name="connsiteY24" fmla="*/ 202407 h 447675"/>
                <a:gd name="connsiteX25" fmla="*/ 552450 w 2097881"/>
                <a:gd name="connsiteY25" fmla="*/ 197644 h 447675"/>
                <a:gd name="connsiteX26" fmla="*/ 728662 w 2097881"/>
                <a:gd name="connsiteY26" fmla="*/ 188119 h 447675"/>
                <a:gd name="connsiteX27" fmla="*/ 838200 w 2097881"/>
                <a:gd name="connsiteY27" fmla="*/ 176213 h 447675"/>
                <a:gd name="connsiteX28" fmla="*/ 1145381 w 2097881"/>
                <a:gd name="connsiteY28" fmla="*/ 128588 h 447675"/>
                <a:gd name="connsiteX29" fmla="*/ 1359693 w 2097881"/>
                <a:gd name="connsiteY29" fmla="*/ 95250 h 447675"/>
                <a:gd name="connsiteX30" fmla="*/ 1552575 w 2097881"/>
                <a:gd name="connsiteY30" fmla="*/ 66675 h 447675"/>
                <a:gd name="connsiteX31" fmla="*/ 1593056 w 2097881"/>
                <a:gd name="connsiteY31" fmla="*/ 42863 h 447675"/>
                <a:gd name="connsiteX32" fmla="*/ 1640681 w 2097881"/>
                <a:gd name="connsiteY32" fmla="*/ 19050 h 447675"/>
                <a:gd name="connsiteX33" fmla="*/ 1690687 w 2097881"/>
                <a:gd name="connsiteY33" fmla="*/ 0 h 447675"/>
                <a:gd name="connsiteX34" fmla="*/ 1719262 w 2097881"/>
                <a:gd name="connsiteY34" fmla="*/ 0 h 447675"/>
                <a:gd name="connsiteX35" fmla="*/ 1790700 w 2097881"/>
                <a:gd name="connsiteY35" fmla="*/ 30957 h 447675"/>
                <a:gd name="connsiteX36" fmla="*/ 1907381 w 2097881"/>
                <a:gd name="connsiteY36" fmla="*/ 95250 h 447675"/>
                <a:gd name="connsiteX37" fmla="*/ 1983581 w 2097881"/>
                <a:gd name="connsiteY37" fmla="*/ 147638 h 447675"/>
                <a:gd name="connsiteX38" fmla="*/ 2052637 w 2097881"/>
                <a:gd name="connsiteY38" fmla="*/ 190500 h 447675"/>
                <a:gd name="connsiteX39" fmla="*/ 2088356 w 2097881"/>
                <a:gd name="connsiteY39" fmla="*/ 216694 h 447675"/>
                <a:gd name="connsiteX40" fmla="*/ 2097881 w 2097881"/>
                <a:gd name="connsiteY40" fmla="*/ 233363 h 447675"/>
                <a:gd name="connsiteX41" fmla="*/ 2093118 w 2097881"/>
                <a:gd name="connsiteY41" fmla="*/ 252413 h 447675"/>
                <a:gd name="connsiteX42" fmla="*/ 2076450 w 2097881"/>
                <a:gd name="connsiteY42" fmla="*/ 283369 h 447675"/>
                <a:gd name="connsiteX43" fmla="*/ 2047875 w 2097881"/>
                <a:gd name="connsiteY43" fmla="*/ 311944 h 447675"/>
                <a:gd name="connsiteX44" fmla="*/ 1997868 w 2097881"/>
                <a:gd name="connsiteY44" fmla="*/ 345282 h 447675"/>
                <a:gd name="connsiteX45" fmla="*/ 1921668 w 2097881"/>
                <a:gd name="connsiteY45" fmla="*/ 385763 h 447675"/>
                <a:gd name="connsiteX46" fmla="*/ 1857375 w 2097881"/>
                <a:gd name="connsiteY46" fmla="*/ 409575 h 447675"/>
                <a:gd name="connsiteX47" fmla="*/ 1647825 w 2097881"/>
                <a:gd name="connsiteY47" fmla="*/ 221457 h 447675"/>
                <a:gd name="connsiteX48" fmla="*/ 1569243 w 2097881"/>
                <a:gd name="connsiteY48" fmla="*/ 221457 h 447675"/>
                <a:gd name="connsiteX49" fmla="*/ 1371600 w 2097881"/>
                <a:gd name="connsiteY49" fmla="*/ 25003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447675">
                  <a:moveTo>
                    <a:pt x="1371600" y="250032"/>
                  </a:moveTo>
                  <a:lnTo>
                    <a:pt x="1076325" y="302419"/>
                  </a:lnTo>
                  <a:lnTo>
                    <a:pt x="835818" y="347663"/>
                  </a:lnTo>
                  <a:lnTo>
                    <a:pt x="614362" y="395288"/>
                  </a:lnTo>
                  <a:lnTo>
                    <a:pt x="392906" y="447675"/>
                  </a:lnTo>
                  <a:lnTo>
                    <a:pt x="369093" y="447675"/>
                  </a:lnTo>
                  <a:lnTo>
                    <a:pt x="335756" y="440532"/>
                  </a:lnTo>
                  <a:lnTo>
                    <a:pt x="297656" y="423863"/>
                  </a:lnTo>
                  <a:lnTo>
                    <a:pt x="266700" y="402432"/>
                  </a:lnTo>
                  <a:lnTo>
                    <a:pt x="223837" y="366713"/>
                  </a:lnTo>
                  <a:lnTo>
                    <a:pt x="145256" y="290513"/>
                  </a:lnTo>
                  <a:lnTo>
                    <a:pt x="78581" y="211932"/>
                  </a:lnTo>
                  <a:lnTo>
                    <a:pt x="19050" y="133350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4762" y="71438"/>
                  </a:lnTo>
                  <a:lnTo>
                    <a:pt x="19050" y="61913"/>
                  </a:lnTo>
                  <a:lnTo>
                    <a:pt x="30956" y="61913"/>
                  </a:lnTo>
                  <a:lnTo>
                    <a:pt x="50006" y="69057"/>
                  </a:lnTo>
                  <a:lnTo>
                    <a:pt x="111918" y="114300"/>
                  </a:lnTo>
                  <a:lnTo>
                    <a:pt x="166687" y="145257"/>
                  </a:lnTo>
                  <a:lnTo>
                    <a:pt x="233362" y="173832"/>
                  </a:lnTo>
                  <a:lnTo>
                    <a:pt x="297656" y="192882"/>
                  </a:lnTo>
                  <a:lnTo>
                    <a:pt x="352425" y="200025"/>
                  </a:lnTo>
                  <a:lnTo>
                    <a:pt x="419100" y="202407"/>
                  </a:lnTo>
                  <a:lnTo>
                    <a:pt x="552450" y="197644"/>
                  </a:lnTo>
                  <a:lnTo>
                    <a:pt x="728662" y="188119"/>
                  </a:lnTo>
                  <a:lnTo>
                    <a:pt x="838200" y="176213"/>
                  </a:lnTo>
                  <a:lnTo>
                    <a:pt x="1145381" y="128588"/>
                  </a:lnTo>
                  <a:lnTo>
                    <a:pt x="1359693" y="95250"/>
                  </a:lnTo>
                  <a:lnTo>
                    <a:pt x="1552575" y="66675"/>
                  </a:lnTo>
                  <a:lnTo>
                    <a:pt x="1593056" y="42863"/>
                  </a:lnTo>
                  <a:lnTo>
                    <a:pt x="1640681" y="19050"/>
                  </a:lnTo>
                  <a:lnTo>
                    <a:pt x="1690687" y="0"/>
                  </a:lnTo>
                  <a:lnTo>
                    <a:pt x="1719262" y="0"/>
                  </a:lnTo>
                  <a:lnTo>
                    <a:pt x="1790700" y="30957"/>
                  </a:lnTo>
                  <a:lnTo>
                    <a:pt x="1907381" y="95250"/>
                  </a:lnTo>
                  <a:lnTo>
                    <a:pt x="1983581" y="147638"/>
                  </a:lnTo>
                  <a:lnTo>
                    <a:pt x="2052637" y="190500"/>
                  </a:lnTo>
                  <a:lnTo>
                    <a:pt x="2088356" y="216694"/>
                  </a:lnTo>
                  <a:lnTo>
                    <a:pt x="2097881" y="233363"/>
                  </a:lnTo>
                  <a:lnTo>
                    <a:pt x="2093118" y="252413"/>
                  </a:lnTo>
                  <a:lnTo>
                    <a:pt x="2076450" y="283369"/>
                  </a:lnTo>
                  <a:lnTo>
                    <a:pt x="2047875" y="311944"/>
                  </a:lnTo>
                  <a:lnTo>
                    <a:pt x="1997868" y="345282"/>
                  </a:lnTo>
                  <a:lnTo>
                    <a:pt x="1921668" y="385763"/>
                  </a:lnTo>
                  <a:lnTo>
                    <a:pt x="1857375" y="409575"/>
                  </a:lnTo>
                  <a:lnTo>
                    <a:pt x="1647825" y="221457"/>
                  </a:lnTo>
                  <a:lnTo>
                    <a:pt x="1569243" y="221457"/>
                  </a:lnTo>
                  <a:lnTo>
                    <a:pt x="1371600" y="2500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7">
              <a:extLst>
                <a:ext uri="{FF2B5EF4-FFF2-40B4-BE49-F238E27FC236}">
                  <a16:creationId xmlns:a16="http://schemas.microsoft.com/office/drawing/2014/main" id="{618C6FF0-F236-4E6D-BBB5-7D25285CB88E}"/>
                </a:ext>
              </a:extLst>
            </p:cNvPr>
            <p:cNvSpPr/>
            <p:nvPr/>
          </p:nvSpPr>
          <p:spPr>
            <a:xfrm rot="16200000">
              <a:off x="3948906" y="4382294"/>
              <a:ext cx="1766887" cy="1247775"/>
            </a:xfrm>
            <a:custGeom>
              <a:avLst/>
              <a:gdLst>
                <a:gd name="connsiteX0" fmla="*/ 859632 w 1766888"/>
                <a:gd name="connsiteY0" fmla="*/ 950119 h 1247775"/>
                <a:gd name="connsiteX1" fmla="*/ 731044 w 1766888"/>
                <a:gd name="connsiteY1" fmla="*/ 869156 h 1247775"/>
                <a:gd name="connsiteX2" fmla="*/ 602457 w 1766888"/>
                <a:gd name="connsiteY2" fmla="*/ 773906 h 1247775"/>
                <a:gd name="connsiteX3" fmla="*/ 481013 w 1766888"/>
                <a:gd name="connsiteY3" fmla="*/ 669131 h 1247775"/>
                <a:gd name="connsiteX4" fmla="*/ 376238 w 1766888"/>
                <a:gd name="connsiteY4" fmla="*/ 571500 h 1247775"/>
                <a:gd name="connsiteX5" fmla="*/ 295275 w 1766888"/>
                <a:gd name="connsiteY5" fmla="*/ 488156 h 1247775"/>
                <a:gd name="connsiteX6" fmla="*/ 238125 w 1766888"/>
                <a:gd name="connsiteY6" fmla="*/ 421481 h 1247775"/>
                <a:gd name="connsiteX7" fmla="*/ 164307 w 1766888"/>
                <a:gd name="connsiteY7" fmla="*/ 330994 h 1247775"/>
                <a:gd name="connsiteX8" fmla="*/ 97632 w 1766888"/>
                <a:gd name="connsiteY8" fmla="*/ 230981 h 1247775"/>
                <a:gd name="connsiteX9" fmla="*/ 45244 w 1766888"/>
                <a:gd name="connsiteY9" fmla="*/ 138113 h 1247775"/>
                <a:gd name="connsiteX10" fmla="*/ 9525 w 1766888"/>
                <a:gd name="connsiteY10" fmla="*/ 76200 h 1247775"/>
                <a:gd name="connsiteX11" fmla="*/ 2382 w 1766888"/>
                <a:gd name="connsiteY11" fmla="*/ 54769 h 1247775"/>
                <a:gd name="connsiteX12" fmla="*/ 0 w 1766888"/>
                <a:gd name="connsiteY12" fmla="*/ 30956 h 1247775"/>
                <a:gd name="connsiteX13" fmla="*/ 4763 w 1766888"/>
                <a:gd name="connsiteY13" fmla="*/ 9525 h 1247775"/>
                <a:gd name="connsiteX14" fmla="*/ 16669 w 1766888"/>
                <a:gd name="connsiteY14" fmla="*/ 0 h 1247775"/>
                <a:gd name="connsiteX15" fmla="*/ 28575 w 1766888"/>
                <a:gd name="connsiteY15" fmla="*/ 0 h 1247775"/>
                <a:gd name="connsiteX16" fmla="*/ 50007 w 1766888"/>
                <a:gd name="connsiteY16" fmla="*/ 9525 h 1247775"/>
                <a:gd name="connsiteX17" fmla="*/ 102394 w 1766888"/>
                <a:gd name="connsiteY17" fmla="*/ 73819 h 1247775"/>
                <a:gd name="connsiteX18" fmla="*/ 200025 w 1766888"/>
                <a:gd name="connsiteY18" fmla="*/ 180975 h 1247775"/>
                <a:gd name="connsiteX19" fmla="*/ 273844 w 1766888"/>
                <a:gd name="connsiteY19" fmla="*/ 254794 h 1247775"/>
                <a:gd name="connsiteX20" fmla="*/ 364332 w 1766888"/>
                <a:gd name="connsiteY20" fmla="*/ 345281 h 1247775"/>
                <a:gd name="connsiteX21" fmla="*/ 471488 w 1766888"/>
                <a:gd name="connsiteY21" fmla="*/ 435769 h 1247775"/>
                <a:gd name="connsiteX22" fmla="*/ 583407 w 1766888"/>
                <a:gd name="connsiteY22" fmla="*/ 523875 h 1247775"/>
                <a:gd name="connsiteX23" fmla="*/ 683419 w 1766888"/>
                <a:gd name="connsiteY23" fmla="*/ 595313 h 1247775"/>
                <a:gd name="connsiteX24" fmla="*/ 783432 w 1766888"/>
                <a:gd name="connsiteY24" fmla="*/ 657225 h 1247775"/>
                <a:gd name="connsiteX25" fmla="*/ 878682 w 1766888"/>
                <a:gd name="connsiteY25" fmla="*/ 711994 h 1247775"/>
                <a:gd name="connsiteX26" fmla="*/ 959644 w 1766888"/>
                <a:gd name="connsiteY26" fmla="*/ 745331 h 1247775"/>
                <a:gd name="connsiteX27" fmla="*/ 1123950 w 1766888"/>
                <a:gd name="connsiteY27" fmla="*/ 814388 h 1247775"/>
                <a:gd name="connsiteX28" fmla="*/ 1304925 w 1766888"/>
                <a:gd name="connsiteY28" fmla="*/ 876300 h 1247775"/>
                <a:gd name="connsiteX29" fmla="*/ 1378744 w 1766888"/>
                <a:gd name="connsiteY29" fmla="*/ 897731 h 1247775"/>
                <a:gd name="connsiteX30" fmla="*/ 1447800 w 1766888"/>
                <a:gd name="connsiteY30" fmla="*/ 909638 h 1247775"/>
                <a:gd name="connsiteX31" fmla="*/ 1502569 w 1766888"/>
                <a:gd name="connsiteY31" fmla="*/ 912019 h 1247775"/>
                <a:gd name="connsiteX32" fmla="*/ 1531144 w 1766888"/>
                <a:gd name="connsiteY32" fmla="*/ 907256 h 1247775"/>
                <a:gd name="connsiteX33" fmla="*/ 1564482 w 1766888"/>
                <a:gd name="connsiteY33" fmla="*/ 890588 h 1247775"/>
                <a:gd name="connsiteX34" fmla="*/ 1631157 w 1766888"/>
                <a:gd name="connsiteY34" fmla="*/ 835819 h 1247775"/>
                <a:gd name="connsiteX35" fmla="*/ 1697832 w 1766888"/>
                <a:gd name="connsiteY35" fmla="*/ 766763 h 1247775"/>
                <a:gd name="connsiteX36" fmla="*/ 1712119 w 1766888"/>
                <a:gd name="connsiteY36" fmla="*/ 754856 h 1247775"/>
                <a:gd name="connsiteX37" fmla="*/ 1733550 w 1766888"/>
                <a:gd name="connsiteY37" fmla="*/ 745331 h 1247775"/>
                <a:gd name="connsiteX38" fmla="*/ 1750219 w 1766888"/>
                <a:gd name="connsiteY38" fmla="*/ 742950 h 1247775"/>
                <a:gd name="connsiteX39" fmla="*/ 1757363 w 1766888"/>
                <a:gd name="connsiteY39" fmla="*/ 745331 h 1247775"/>
                <a:gd name="connsiteX40" fmla="*/ 1766888 w 1766888"/>
                <a:gd name="connsiteY40" fmla="*/ 757238 h 1247775"/>
                <a:gd name="connsiteX41" fmla="*/ 1757363 w 1766888"/>
                <a:gd name="connsiteY41" fmla="*/ 785813 h 1247775"/>
                <a:gd name="connsiteX42" fmla="*/ 1738313 w 1766888"/>
                <a:gd name="connsiteY42" fmla="*/ 840581 h 1247775"/>
                <a:gd name="connsiteX43" fmla="*/ 1714500 w 1766888"/>
                <a:gd name="connsiteY43" fmla="*/ 919163 h 1247775"/>
                <a:gd name="connsiteX44" fmla="*/ 1678782 w 1766888"/>
                <a:gd name="connsiteY44" fmla="*/ 1000125 h 1247775"/>
                <a:gd name="connsiteX45" fmla="*/ 1638300 w 1766888"/>
                <a:gd name="connsiteY45" fmla="*/ 1071563 h 1247775"/>
                <a:gd name="connsiteX46" fmla="*/ 1595438 w 1766888"/>
                <a:gd name="connsiteY46" fmla="*/ 1131094 h 1247775"/>
                <a:gd name="connsiteX47" fmla="*/ 1562100 w 1766888"/>
                <a:gd name="connsiteY47" fmla="*/ 1166813 h 1247775"/>
                <a:gd name="connsiteX48" fmla="*/ 1533525 w 1766888"/>
                <a:gd name="connsiteY48" fmla="*/ 1212056 h 1247775"/>
                <a:gd name="connsiteX49" fmla="*/ 1504950 w 1766888"/>
                <a:gd name="connsiteY49" fmla="*/ 1235869 h 1247775"/>
                <a:gd name="connsiteX50" fmla="*/ 1478757 w 1766888"/>
                <a:gd name="connsiteY50" fmla="*/ 1247775 h 1247775"/>
                <a:gd name="connsiteX51" fmla="*/ 1459707 w 1766888"/>
                <a:gd name="connsiteY51" fmla="*/ 1247775 h 1247775"/>
                <a:gd name="connsiteX52" fmla="*/ 1435894 w 1766888"/>
                <a:gd name="connsiteY52" fmla="*/ 1243013 h 1247775"/>
                <a:gd name="connsiteX53" fmla="*/ 1395413 w 1766888"/>
                <a:gd name="connsiteY53" fmla="*/ 1221581 h 1247775"/>
                <a:gd name="connsiteX54" fmla="*/ 1338263 w 1766888"/>
                <a:gd name="connsiteY54" fmla="*/ 1181100 h 1247775"/>
                <a:gd name="connsiteX55" fmla="*/ 1281113 w 1766888"/>
                <a:gd name="connsiteY55" fmla="*/ 1138238 h 1247775"/>
                <a:gd name="connsiteX56" fmla="*/ 1188244 w 1766888"/>
                <a:gd name="connsiteY56" fmla="*/ 1104900 h 1247775"/>
                <a:gd name="connsiteX57" fmla="*/ 1116807 w 1766888"/>
                <a:gd name="connsiteY57" fmla="*/ 1076325 h 1247775"/>
                <a:gd name="connsiteX58" fmla="*/ 1040607 w 1766888"/>
                <a:gd name="connsiteY58" fmla="*/ 1042988 h 1247775"/>
                <a:gd name="connsiteX59" fmla="*/ 976313 w 1766888"/>
                <a:gd name="connsiteY59" fmla="*/ 1009650 h 1247775"/>
                <a:gd name="connsiteX60" fmla="*/ 859632 w 1766888"/>
                <a:gd name="connsiteY60" fmla="*/ 9501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66888" h="1247775">
                  <a:moveTo>
                    <a:pt x="859632" y="950119"/>
                  </a:moveTo>
                  <a:lnTo>
                    <a:pt x="731044" y="869156"/>
                  </a:lnTo>
                  <a:lnTo>
                    <a:pt x="602457" y="773906"/>
                  </a:lnTo>
                  <a:lnTo>
                    <a:pt x="481013" y="669131"/>
                  </a:lnTo>
                  <a:lnTo>
                    <a:pt x="376238" y="571500"/>
                  </a:lnTo>
                  <a:lnTo>
                    <a:pt x="295275" y="488156"/>
                  </a:lnTo>
                  <a:lnTo>
                    <a:pt x="238125" y="421481"/>
                  </a:lnTo>
                  <a:lnTo>
                    <a:pt x="164307" y="330994"/>
                  </a:lnTo>
                  <a:lnTo>
                    <a:pt x="97632" y="230981"/>
                  </a:lnTo>
                  <a:lnTo>
                    <a:pt x="45244" y="138113"/>
                  </a:lnTo>
                  <a:lnTo>
                    <a:pt x="9525" y="76200"/>
                  </a:lnTo>
                  <a:lnTo>
                    <a:pt x="2382" y="54769"/>
                  </a:lnTo>
                  <a:lnTo>
                    <a:pt x="0" y="30956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50007" y="9525"/>
                  </a:lnTo>
                  <a:lnTo>
                    <a:pt x="102394" y="73819"/>
                  </a:lnTo>
                  <a:lnTo>
                    <a:pt x="200025" y="180975"/>
                  </a:lnTo>
                  <a:lnTo>
                    <a:pt x="273844" y="254794"/>
                  </a:lnTo>
                  <a:lnTo>
                    <a:pt x="364332" y="345281"/>
                  </a:lnTo>
                  <a:lnTo>
                    <a:pt x="471488" y="435769"/>
                  </a:lnTo>
                  <a:lnTo>
                    <a:pt x="583407" y="523875"/>
                  </a:lnTo>
                  <a:lnTo>
                    <a:pt x="683419" y="595313"/>
                  </a:lnTo>
                  <a:lnTo>
                    <a:pt x="783432" y="657225"/>
                  </a:lnTo>
                  <a:lnTo>
                    <a:pt x="878682" y="711994"/>
                  </a:lnTo>
                  <a:lnTo>
                    <a:pt x="959644" y="745331"/>
                  </a:lnTo>
                  <a:lnTo>
                    <a:pt x="1123950" y="814388"/>
                  </a:lnTo>
                  <a:lnTo>
                    <a:pt x="1304925" y="876300"/>
                  </a:lnTo>
                  <a:lnTo>
                    <a:pt x="1378744" y="897731"/>
                  </a:lnTo>
                  <a:lnTo>
                    <a:pt x="1447800" y="909638"/>
                  </a:lnTo>
                  <a:lnTo>
                    <a:pt x="1502569" y="912019"/>
                  </a:lnTo>
                  <a:lnTo>
                    <a:pt x="1531144" y="907256"/>
                  </a:lnTo>
                  <a:lnTo>
                    <a:pt x="1564482" y="890588"/>
                  </a:lnTo>
                  <a:lnTo>
                    <a:pt x="1631157" y="835819"/>
                  </a:lnTo>
                  <a:lnTo>
                    <a:pt x="1697832" y="766763"/>
                  </a:lnTo>
                  <a:lnTo>
                    <a:pt x="1712119" y="754856"/>
                  </a:lnTo>
                  <a:lnTo>
                    <a:pt x="1733550" y="745331"/>
                  </a:lnTo>
                  <a:lnTo>
                    <a:pt x="1750219" y="742950"/>
                  </a:lnTo>
                  <a:lnTo>
                    <a:pt x="1757363" y="745331"/>
                  </a:lnTo>
                  <a:lnTo>
                    <a:pt x="1766888" y="757238"/>
                  </a:lnTo>
                  <a:lnTo>
                    <a:pt x="1757363" y="785813"/>
                  </a:lnTo>
                  <a:lnTo>
                    <a:pt x="1738313" y="840581"/>
                  </a:lnTo>
                  <a:lnTo>
                    <a:pt x="1714500" y="919163"/>
                  </a:lnTo>
                  <a:lnTo>
                    <a:pt x="1678782" y="1000125"/>
                  </a:lnTo>
                  <a:lnTo>
                    <a:pt x="1638300" y="1071563"/>
                  </a:lnTo>
                  <a:lnTo>
                    <a:pt x="1595438" y="1131094"/>
                  </a:lnTo>
                  <a:lnTo>
                    <a:pt x="1562100" y="1166813"/>
                  </a:lnTo>
                  <a:lnTo>
                    <a:pt x="1533525" y="1212056"/>
                  </a:lnTo>
                  <a:lnTo>
                    <a:pt x="1504950" y="1235869"/>
                  </a:lnTo>
                  <a:lnTo>
                    <a:pt x="1478757" y="1247775"/>
                  </a:lnTo>
                  <a:lnTo>
                    <a:pt x="1459707" y="1247775"/>
                  </a:lnTo>
                  <a:lnTo>
                    <a:pt x="1435894" y="1243013"/>
                  </a:lnTo>
                  <a:lnTo>
                    <a:pt x="1395413" y="1221581"/>
                  </a:lnTo>
                  <a:lnTo>
                    <a:pt x="1338263" y="1181100"/>
                  </a:lnTo>
                  <a:lnTo>
                    <a:pt x="1281113" y="1138238"/>
                  </a:lnTo>
                  <a:lnTo>
                    <a:pt x="1188244" y="1104900"/>
                  </a:lnTo>
                  <a:lnTo>
                    <a:pt x="1116807" y="1076325"/>
                  </a:lnTo>
                  <a:lnTo>
                    <a:pt x="1040607" y="1042988"/>
                  </a:lnTo>
                  <a:lnTo>
                    <a:pt x="976313" y="1009650"/>
                  </a:lnTo>
                  <a:lnTo>
                    <a:pt x="859632" y="9501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">
              <a:extLst>
                <a:ext uri="{FF2B5EF4-FFF2-40B4-BE49-F238E27FC236}">
                  <a16:creationId xmlns:a16="http://schemas.microsoft.com/office/drawing/2014/main" id="{B247D5EB-A4CB-4A24-8741-4B38110F9C06}"/>
                </a:ext>
              </a:extLst>
            </p:cNvPr>
            <p:cNvSpPr/>
            <p:nvPr/>
          </p:nvSpPr>
          <p:spPr>
            <a:xfrm>
              <a:off x="3141662" y="1763713"/>
              <a:ext cx="1657350" cy="1350962"/>
            </a:xfrm>
            <a:custGeom>
              <a:avLst/>
              <a:gdLst>
                <a:gd name="connsiteX0" fmla="*/ 147637 w 1657350"/>
                <a:gd name="connsiteY0" fmla="*/ 792957 h 1350169"/>
                <a:gd name="connsiteX1" fmla="*/ 150019 w 1657350"/>
                <a:gd name="connsiteY1" fmla="*/ 466725 h 1350169"/>
                <a:gd name="connsiteX2" fmla="*/ 147637 w 1657350"/>
                <a:gd name="connsiteY2" fmla="*/ 302419 h 1350169"/>
                <a:gd name="connsiteX3" fmla="*/ 145256 w 1657350"/>
                <a:gd name="connsiteY3" fmla="*/ 240507 h 1350169"/>
                <a:gd name="connsiteX4" fmla="*/ 142875 w 1657350"/>
                <a:gd name="connsiteY4" fmla="*/ 207169 h 1350169"/>
                <a:gd name="connsiteX5" fmla="*/ 135731 w 1657350"/>
                <a:gd name="connsiteY5" fmla="*/ 173832 h 1350169"/>
                <a:gd name="connsiteX6" fmla="*/ 121444 w 1657350"/>
                <a:gd name="connsiteY6" fmla="*/ 145257 h 1350169"/>
                <a:gd name="connsiteX7" fmla="*/ 97631 w 1657350"/>
                <a:gd name="connsiteY7" fmla="*/ 114300 h 1350169"/>
                <a:gd name="connsiteX8" fmla="*/ 76200 w 1657350"/>
                <a:gd name="connsiteY8" fmla="*/ 92869 h 1350169"/>
                <a:gd name="connsiteX9" fmla="*/ 50006 w 1657350"/>
                <a:gd name="connsiteY9" fmla="*/ 76200 h 1350169"/>
                <a:gd name="connsiteX10" fmla="*/ 19050 w 1657350"/>
                <a:gd name="connsiteY10" fmla="*/ 61913 h 1350169"/>
                <a:gd name="connsiteX11" fmla="*/ 4762 w 1657350"/>
                <a:gd name="connsiteY11" fmla="*/ 50007 h 1350169"/>
                <a:gd name="connsiteX12" fmla="*/ 0 w 1657350"/>
                <a:gd name="connsiteY12" fmla="*/ 38100 h 1350169"/>
                <a:gd name="connsiteX13" fmla="*/ 0 w 1657350"/>
                <a:gd name="connsiteY13" fmla="*/ 23813 h 1350169"/>
                <a:gd name="connsiteX14" fmla="*/ 14287 w 1657350"/>
                <a:gd name="connsiteY14" fmla="*/ 11907 h 1350169"/>
                <a:gd name="connsiteX15" fmla="*/ 59531 w 1657350"/>
                <a:gd name="connsiteY15" fmla="*/ 0 h 1350169"/>
                <a:gd name="connsiteX16" fmla="*/ 126206 w 1657350"/>
                <a:gd name="connsiteY16" fmla="*/ 0 h 1350169"/>
                <a:gd name="connsiteX17" fmla="*/ 190500 w 1657350"/>
                <a:gd name="connsiteY17" fmla="*/ 7144 h 1350169"/>
                <a:gd name="connsiteX18" fmla="*/ 240506 w 1657350"/>
                <a:gd name="connsiteY18" fmla="*/ 21432 h 1350169"/>
                <a:gd name="connsiteX19" fmla="*/ 285750 w 1657350"/>
                <a:gd name="connsiteY19" fmla="*/ 40482 h 1350169"/>
                <a:gd name="connsiteX20" fmla="*/ 323850 w 1657350"/>
                <a:gd name="connsiteY20" fmla="*/ 64294 h 1350169"/>
                <a:gd name="connsiteX21" fmla="*/ 354806 w 1657350"/>
                <a:gd name="connsiteY21" fmla="*/ 85725 h 1350169"/>
                <a:gd name="connsiteX22" fmla="*/ 383381 w 1657350"/>
                <a:gd name="connsiteY22" fmla="*/ 116682 h 1350169"/>
                <a:gd name="connsiteX23" fmla="*/ 402431 w 1657350"/>
                <a:gd name="connsiteY23" fmla="*/ 142875 h 1350169"/>
                <a:gd name="connsiteX24" fmla="*/ 414337 w 1657350"/>
                <a:gd name="connsiteY24" fmla="*/ 183357 h 1350169"/>
                <a:gd name="connsiteX25" fmla="*/ 411956 w 1657350"/>
                <a:gd name="connsiteY25" fmla="*/ 214313 h 1350169"/>
                <a:gd name="connsiteX26" fmla="*/ 395287 w 1657350"/>
                <a:gd name="connsiteY26" fmla="*/ 264319 h 1350169"/>
                <a:gd name="connsiteX27" fmla="*/ 378619 w 1657350"/>
                <a:gd name="connsiteY27" fmla="*/ 321469 h 1350169"/>
                <a:gd name="connsiteX28" fmla="*/ 369094 w 1657350"/>
                <a:gd name="connsiteY28" fmla="*/ 392907 h 1350169"/>
                <a:gd name="connsiteX29" fmla="*/ 361950 w 1657350"/>
                <a:gd name="connsiteY29" fmla="*/ 492919 h 1350169"/>
                <a:gd name="connsiteX30" fmla="*/ 347662 w 1657350"/>
                <a:gd name="connsiteY30" fmla="*/ 695325 h 1350169"/>
                <a:gd name="connsiteX31" fmla="*/ 352425 w 1657350"/>
                <a:gd name="connsiteY31" fmla="*/ 762000 h 1350169"/>
                <a:gd name="connsiteX32" fmla="*/ 352425 w 1657350"/>
                <a:gd name="connsiteY32" fmla="*/ 871538 h 1350169"/>
                <a:gd name="connsiteX33" fmla="*/ 350044 w 1657350"/>
                <a:gd name="connsiteY33" fmla="*/ 971550 h 1350169"/>
                <a:gd name="connsiteX34" fmla="*/ 350044 w 1657350"/>
                <a:gd name="connsiteY34" fmla="*/ 1021557 h 1350169"/>
                <a:gd name="connsiteX35" fmla="*/ 354806 w 1657350"/>
                <a:gd name="connsiteY35" fmla="*/ 1054894 h 1350169"/>
                <a:gd name="connsiteX36" fmla="*/ 366712 w 1657350"/>
                <a:gd name="connsiteY36" fmla="*/ 1078707 h 1350169"/>
                <a:gd name="connsiteX37" fmla="*/ 383381 w 1657350"/>
                <a:gd name="connsiteY37" fmla="*/ 1104900 h 1350169"/>
                <a:gd name="connsiteX38" fmla="*/ 404812 w 1657350"/>
                <a:gd name="connsiteY38" fmla="*/ 1131094 h 1350169"/>
                <a:gd name="connsiteX39" fmla="*/ 431006 w 1657350"/>
                <a:gd name="connsiteY39" fmla="*/ 1147763 h 1350169"/>
                <a:gd name="connsiteX40" fmla="*/ 478631 w 1657350"/>
                <a:gd name="connsiteY40" fmla="*/ 1159669 h 1350169"/>
                <a:gd name="connsiteX41" fmla="*/ 550069 w 1657350"/>
                <a:gd name="connsiteY41" fmla="*/ 1166813 h 1350169"/>
                <a:gd name="connsiteX42" fmla="*/ 659606 w 1657350"/>
                <a:gd name="connsiteY42" fmla="*/ 1169194 h 1350169"/>
                <a:gd name="connsiteX43" fmla="*/ 842962 w 1657350"/>
                <a:gd name="connsiteY43" fmla="*/ 1169194 h 1350169"/>
                <a:gd name="connsiteX44" fmla="*/ 981075 w 1657350"/>
                <a:gd name="connsiteY44" fmla="*/ 1166813 h 1350169"/>
                <a:gd name="connsiteX45" fmla="*/ 1114425 w 1657350"/>
                <a:gd name="connsiteY45" fmla="*/ 1157288 h 1350169"/>
                <a:gd name="connsiteX46" fmla="*/ 1193006 w 1657350"/>
                <a:gd name="connsiteY46" fmla="*/ 1147763 h 1350169"/>
                <a:gd name="connsiteX47" fmla="*/ 1257300 w 1657350"/>
                <a:gd name="connsiteY47" fmla="*/ 1133475 h 1350169"/>
                <a:gd name="connsiteX48" fmla="*/ 1295400 w 1657350"/>
                <a:gd name="connsiteY48" fmla="*/ 1121569 h 1350169"/>
                <a:gd name="connsiteX49" fmla="*/ 1600200 w 1657350"/>
                <a:gd name="connsiteY49" fmla="*/ 1112044 h 1350169"/>
                <a:gd name="connsiteX50" fmla="*/ 1626394 w 1657350"/>
                <a:gd name="connsiteY50" fmla="*/ 1147763 h 1350169"/>
                <a:gd name="connsiteX51" fmla="*/ 1645444 w 1657350"/>
                <a:gd name="connsiteY51" fmla="*/ 1171575 h 1350169"/>
                <a:gd name="connsiteX52" fmla="*/ 1654969 w 1657350"/>
                <a:gd name="connsiteY52" fmla="*/ 1193007 h 1350169"/>
                <a:gd name="connsiteX53" fmla="*/ 1657350 w 1657350"/>
                <a:gd name="connsiteY53" fmla="*/ 1212057 h 1350169"/>
                <a:gd name="connsiteX54" fmla="*/ 1647825 w 1657350"/>
                <a:gd name="connsiteY54" fmla="*/ 1235869 h 1350169"/>
                <a:gd name="connsiteX55" fmla="*/ 1633537 w 1657350"/>
                <a:gd name="connsiteY55" fmla="*/ 1259682 h 1350169"/>
                <a:gd name="connsiteX56" fmla="*/ 1607344 w 1657350"/>
                <a:gd name="connsiteY56" fmla="*/ 1283494 h 1350169"/>
                <a:gd name="connsiteX57" fmla="*/ 1576387 w 1657350"/>
                <a:gd name="connsiteY57" fmla="*/ 1304925 h 1350169"/>
                <a:gd name="connsiteX58" fmla="*/ 1433512 w 1657350"/>
                <a:gd name="connsiteY58" fmla="*/ 1326357 h 1350169"/>
                <a:gd name="connsiteX59" fmla="*/ 1240631 w 1657350"/>
                <a:gd name="connsiteY59" fmla="*/ 1340644 h 1350169"/>
                <a:gd name="connsiteX60" fmla="*/ 1002506 w 1657350"/>
                <a:gd name="connsiteY60" fmla="*/ 1347788 h 1350169"/>
                <a:gd name="connsiteX61" fmla="*/ 802481 w 1657350"/>
                <a:gd name="connsiteY61" fmla="*/ 1347788 h 1350169"/>
                <a:gd name="connsiteX62" fmla="*/ 673894 w 1657350"/>
                <a:gd name="connsiteY62" fmla="*/ 1350169 h 1350169"/>
                <a:gd name="connsiteX63" fmla="*/ 538162 w 1657350"/>
                <a:gd name="connsiteY63" fmla="*/ 1343025 h 1350169"/>
                <a:gd name="connsiteX64" fmla="*/ 447675 w 1657350"/>
                <a:gd name="connsiteY64" fmla="*/ 1331119 h 1350169"/>
                <a:gd name="connsiteX65" fmla="*/ 361950 w 1657350"/>
                <a:gd name="connsiteY65" fmla="*/ 1314450 h 1350169"/>
                <a:gd name="connsiteX66" fmla="*/ 311944 w 1657350"/>
                <a:gd name="connsiteY66" fmla="*/ 1302544 h 1350169"/>
                <a:gd name="connsiteX67" fmla="*/ 264319 w 1657350"/>
                <a:gd name="connsiteY67" fmla="*/ 1281113 h 1350169"/>
                <a:gd name="connsiteX68" fmla="*/ 240506 w 1657350"/>
                <a:gd name="connsiteY68" fmla="*/ 1266825 h 1350169"/>
                <a:gd name="connsiteX69" fmla="*/ 211931 w 1657350"/>
                <a:gd name="connsiteY69" fmla="*/ 1238250 h 1350169"/>
                <a:gd name="connsiteX70" fmla="*/ 188119 w 1657350"/>
                <a:gd name="connsiteY70" fmla="*/ 1195388 h 1350169"/>
                <a:gd name="connsiteX71" fmla="*/ 171450 w 1657350"/>
                <a:gd name="connsiteY71" fmla="*/ 1152525 h 1350169"/>
                <a:gd name="connsiteX72" fmla="*/ 159544 w 1657350"/>
                <a:gd name="connsiteY72" fmla="*/ 1095375 h 1350169"/>
                <a:gd name="connsiteX73" fmla="*/ 152400 w 1657350"/>
                <a:gd name="connsiteY73" fmla="*/ 1026319 h 1350169"/>
                <a:gd name="connsiteX74" fmla="*/ 150019 w 1657350"/>
                <a:gd name="connsiteY74" fmla="*/ 947738 h 1350169"/>
                <a:gd name="connsiteX75" fmla="*/ 147637 w 1657350"/>
                <a:gd name="connsiteY75" fmla="*/ 792957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57350" h="1350169">
                  <a:moveTo>
                    <a:pt x="147637" y="792957"/>
                  </a:moveTo>
                  <a:lnTo>
                    <a:pt x="150019" y="466725"/>
                  </a:lnTo>
                  <a:lnTo>
                    <a:pt x="147637" y="302419"/>
                  </a:lnTo>
                  <a:cubicBezTo>
                    <a:pt x="146843" y="281782"/>
                    <a:pt x="146050" y="261144"/>
                    <a:pt x="145256" y="240507"/>
                  </a:cubicBezTo>
                  <a:lnTo>
                    <a:pt x="142875" y="207169"/>
                  </a:lnTo>
                  <a:lnTo>
                    <a:pt x="135731" y="173832"/>
                  </a:lnTo>
                  <a:lnTo>
                    <a:pt x="121444" y="145257"/>
                  </a:lnTo>
                  <a:lnTo>
                    <a:pt x="97631" y="114300"/>
                  </a:lnTo>
                  <a:lnTo>
                    <a:pt x="76200" y="92869"/>
                  </a:lnTo>
                  <a:lnTo>
                    <a:pt x="50006" y="76200"/>
                  </a:lnTo>
                  <a:lnTo>
                    <a:pt x="19050" y="61913"/>
                  </a:lnTo>
                  <a:lnTo>
                    <a:pt x="4762" y="5000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14287" y="11907"/>
                  </a:lnTo>
                  <a:lnTo>
                    <a:pt x="59531" y="0"/>
                  </a:lnTo>
                  <a:lnTo>
                    <a:pt x="126206" y="0"/>
                  </a:lnTo>
                  <a:lnTo>
                    <a:pt x="190500" y="7144"/>
                  </a:lnTo>
                  <a:lnTo>
                    <a:pt x="240506" y="21432"/>
                  </a:lnTo>
                  <a:lnTo>
                    <a:pt x="285750" y="40482"/>
                  </a:lnTo>
                  <a:lnTo>
                    <a:pt x="323850" y="64294"/>
                  </a:lnTo>
                  <a:lnTo>
                    <a:pt x="354806" y="85725"/>
                  </a:lnTo>
                  <a:lnTo>
                    <a:pt x="383381" y="116682"/>
                  </a:lnTo>
                  <a:lnTo>
                    <a:pt x="402431" y="142875"/>
                  </a:lnTo>
                  <a:lnTo>
                    <a:pt x="414337" y="183357"/>
                  </a:lnTo>
                  <a:lnTo>
                    <a:pt x="411956" y="214313"/>
                  </a:lnTo>
                  <a:lnTo>
                    <a:pt x="395287" y="264319"/>
                  </a:lnTo>
                  <a:lnTo>
                    <a:pt x="378619" y="321469"/>
                  </a:lnTo>
                  <a:lnTo>
                    <a:pt x="369094" y="392907"/>
                  </a:lnTo>
                  <a:lnTo>
                    <a:pt x="361950" y="492919"/>
                  </a:lnTo>
                  <a:lnTo>
                    <a:pt x="347662" y="695325"/>
                  </a:lnTo>
                  <a:lnTo>
                    <a:pt x="352425" y="762000"/>
                  </a:lnTo>
                  <a:lnTo>
                    <a:pt x="352425" y="871538"/>
                  </a:lnTo>
                  <a:cubicBezTo>
                    <a:pt x="351631" y="904875"/>
                    <a:pt x="350838" y="938213"/>
                    <a:pt x="350044" y="971550"/>
                  </a:cubicBezTo>
                  <a:lnTo>
                    <a:pt x="350044" y="1021557"/>
                  </a:lnTo>
                  <a:lnTo>
                    <a:pt x="354806" y="1054894"/>
                  </a:lnTo>
                  <a:lnTo>
                    <a:pt x="366712" y="1078707"/>
                  </a:lnTo>
                  <a:lnTo>
                    <a:pt x="383381" y="1104900"/>
                  </a:lnTo>
                  <a:lnTo>
                    <a:pt x="404812" y="1131094"/>
                  </a:lnTo>
                  <a:lnTo>
                    <a:pt x="431006" y="1147763"/>
                  </a:lnTo>
                  <a:lnTo>
                    <a:pt x="478631" y="1159669"/>
                  </a:lnTo>
                  <a:lnTo>
                    <a:pt x="550069" y="1166813"/>
                  </a:lnTo>
                  <a:lnTo>
                    <a:pt x="659606" y="1169194"/>
                  </a:lnTo>
                  <a:lnTo>
                    <a:pt x="842962" y="1169194"/>
                  </a:lnTo>
                  <a:lnTo>
                    <a:pt x="981075" y="1166813"/>
                  </a:lnTo>
                  <a:lnTo>
                    <a:pt x="1114425" y="1157288"/>
                  </a:lnTo>
                  <a:lnTo>
                    <a:pt x="1193006" y="1147763"/>
                  </a:lnTo>
                  <a:lnTo>
                    <a:pt x="1257300" y="1133475"/>
                  </a:lnTo>
                  <a:lnTo>
                    <a:pt x="1295400" y="1121569"/>
                  </a:lnTo>
                  <a:lnTo>
                    <a:pt x="1600200" y="1112044"/>
                  </a:lnTo>
                  <a:lnTo>
                    <a:pt x="1626394" y="1147763"/>
                  </a:lnTo>
                  <a:lnTo>
                    <a:pt x="1645444" y="1171575"/>
                  </a:lnTo>
                  <a:lnTo>
                    <a:pt x="1654969" y="1193007"/>
                  </a:lnTo>
                  <a:lnTo>
                    <a:pt x="1657350" y="1212057"/>
                  </a:lnTo>
                  <a:lnTo>
                    <a:pt x="1647825" y="1235869"/>
                  </a:lnTo>
                  <a:lnTo>
                    <a:pt x="1633537" y="1259682"/>
                  </a:lnTo>
                  <a:lnTo>
                    <a:pt x="1607344" y="1283494"/>
                  </a:lnTo>
                  <a:lnTo>
                    <a:pt x="1576387" y="1304925"/>
                  </a:lnTo>
                  <a:lnTo>
                    <a:pt x="1433512" y="1326357"/>
                  </a:lnTo>
                  <a:lnTo>
                    <a:pt x="1240631" y="1340644"/>
                  </a:lnTo>
                  <a:lnTo>
                    <a:pt x="1002506" y="1347788"/>
                  </a:lnTo>
                  <a:lnTo>
                    <a:pt x="802481" y="1347788"/>
                  </a:lnTo>
                  <a:lnTo>
                    <a:pt x="673894" y="1350169"/>
                  </a:lnTo>
                  <a:lnTo>
                    <a:pt x="538162" y="1343025"/>
                  </a:lnTo>
                  <a:lnTo>
                    <a:pt x="447675" y="1331119"/>
                  </a:lnTo>
                  <a:lnTo>
                    <a:pt x="361950" y="1314450"/>
                  </a:lnTo>
                  <a:lnTo>
                    <a:pt x="311944" y="1302544"/>
                  </a:lnTo>
                  <a:lnTo>
                    <a:pt x="264319" y="1281113"/>
                  </a:lnTo>
                  <a:lnTo>
                    <a:pt x="240506" y="1266825"/>
                  </a:lnTo>
                  <a:lnTo>
                    <a:pt x="211931" y="1238250"/>
                  </a:lnTo>
                  <a:lnTo>
                    <a:pt x="188119" y="1195388"/>
                  </a:lnTo>
                  <a:lnTo>
                    <a:pt x="171450" y="1152525"/>
                  </a:lnTo>
                  <a:lnTo>
                    <a:pt x="159544" y="1095375"/>
                  </a:lnTo>
                  <a:lnTo>
                    <a:pt x="152400" y="1026319"/>
                  </a:lnTo>
                  <a:cubicBezTo>
                    <a:pt x="151606" y="1000125"/>
                    <a:pt x="150813" y="973932"/>
                    <a:pt x="150019" y="947738"/>
                  </a:cubicBezTo>
                  <a:lnTo>
                    <a:pt x="147637" y="7929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A4FFD314-C827-4089-BD89-9BC06D8EA14F}"/>
                </a:ext>
              </a:extLst>
            </p:cNvPr>
            <p:cNvSpPr/>
            <p:nvPr/>
          </p:nvSpPr>
          <p:spPr>
            <a:xfrm>
              <a:off x="4338637" y="2352675"/>
              <a:ext cx="414338" cy="592138"/>
            </a:xfrm>
            <a:custGeom>
              <a:avLst/>
              <a:gdLst>
                <a:gd name="connsiteX0" fmla="*/ 381000 w 414337"/>
                <a:gd name="connsiteY0" fmla="*/ 233363 h 592931"/>
                <a:gd name="connsiteX1" fmla="*/ 381000 w 414337"/>
                <a:gd name="connsiteY1" fmla="*/ 419100 h 592931"/>
                <a:gd name="connsiteX2" fmla="*/ 388143 w 414337"/>
                <a:gd name="connsiteY2" fmla="*/ 466725 h 592931"/>
                <a:gd name="connsiteX3" fmla="*/ 414337 w 414337"/>
                <a:gd name="connsiteY3" fmla="*/ 559594 h 592931"/>
                <a:gd name="connsiteX4" fmla="*/ 0 w 414337"/>
                <a:gd name="connsiteY4" fmla="*/ 592931 h 592931"/>
                <a:gd name="connsiteX5" fmla="*/ 95250 w 414337"/>
                <a:gd name="connsiteY5" fmla="*/ 533400 h 592931"/>
                <a:gd name="connsiteX6" fmla="*/ 147637 w 414337"/>
                <a:gd name="connsiteY6" fmla="*/ 504825 h 592931"/>
                <a:gd name="connsiteX7" fmla="*/ 169068 w 414337"/>
                <a:gd name="connsiteY7" fmla="*/ 488156 h 592931"/>
                <a:gd name="connsiteX8" fmla="*/ 200025 w 414337"/>
                <a:gd name="connsiteY8" fmla="*/ 438150 h 592931"/>
                <a:gd name="connsiteX9" fmla="*/ 228600 w 414337"/>
                <a:gd name="connsiteY9" fmla="*/ 383381 h 592931"/>
                <a:gd name="connsiteX10" fmla="*/ 276225 w 414337"/>
                <a:gd name="connsiteY10" fmla="*/ 240506 h 592931"/>
                <a:gd name="connsiteX11" fmla="*/ 309562 w 414337"/>
                <a:gd name="connsiteY11" fmla="*/ 123825 h 592931"/>
                <a:gd name="connsiteX12" fmla="*/ 323850 w 414337"/>
                <a:gd name="connsiteY12" fmla="*/ 64294 h 592931"/>
                <a:gd name="connsiteX13" fmla="*/ 333375 w 414337"/>
                <a:gd name="connsiteY13" fmla="*/ 30956 h 592931"/>
                <a:gd name="connsiteX14" fmla="*/ 338137 w 414337"/>
                <a:gd name="connsiteY14" fmla="*/ 16669 h 592931"/>
                <a:gd name="connsiteX15" fmla="*/ 347662 w 414337"/>
                <a:gd name="connsiteY15" fmla="*/ 4763 h 592931"/>
                <a:gd name="connsiteX16" fmla="*/ 359568 w 414337"/>
                <a:gd name="connsiteY16" fmla="*/ 0 h 592931"/>
                <a:gd name="connsiteX17" fmla="*/ 371475 w 414337"/>
                <a:gd name="connsiteY17" fmla="*/ 2381 h 592931"/>
                <a:gd name="connsiteX18" fmla="*/ 381000 w 414337"/>
                <a:gd name="connsiteY18" fmla="*/ 16669 h 592931"/>
                <a:gd name="connsiteX19" fmla="*/ 388143 w 414337"/>
                <a:gd name="connsiteY19" fmla="*/ 40481 h 592931"/>
                <a:gd name="connsiteX20" fmla="*/ 381000 w 414337"/>
                <a:gd name="connsiteY20" fmla="*/ 233363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4337" h="592931">
                  <a:moveTo>
                    <a:pt x="381000" y="233363"/>
                  </a:moveTo>
                  <a:lnTo>
                    <a:pt x="381000" y="419100"/>
                  </a:lnTo>
                  <a:lnTo>
                    <a:pt x="388143" y="466725"/>
                  </a:lnTo>
                  <a:lnTo>
                    <a:pt x="414337" y="559594"/>
                  </a:lnTo>
                  <a:lnTo>
                    <a:pt x="0" y="592931"/>
                  </a:lnTo>
                  <a:lnTo>
                    <a:pt x="95250" y="533400"/>
                  </a:lnTo>
                  <a:lnTo>
                    <a:pt x="147637" y="504825"/>
                  </a:lnTo>
                  <a:lnTo>
                    <a:pt x="169068" y="488156"/>
                  </a:lnTo>
                  <a:lnTo>
                    <a:pt x="200025" y="438150"/>
                  </a:lnTo>
                  <a:lnTo>
                    <a:pt x="228600" y="383381"/>
                  </a:lnTo>
                  <a:lnTo>
                    <a:pt x="276225" y="240506"/>
                  </a:lnTo>
                  <a:lnTo>
                    <a:pt x="309562" y="123825"/>
                  </a:lnTo>
                  <a:lnTo>
                    <a:pt x="323850" y="64294"/>
                  </a:lnTo>
                  <a:lnTo>
                    <a:pt x="333375" y="30956"/>
                  </a:lnTo>
                  <a:lnTo>
                    <a:pt x="338137" y="16669"/>
                  </a:lnTo>
                  <a:lnTo>
                    <a:pt x="347662" y="4763"/>
                  </a:lnTo>
                  <a:lnTo>
                    <a:pt x="359568" y="0"/>
                  </a:lnTo>
                  <a:lnTo>
                    <a:pt x="371475" y="2381"/>
                  </a:lnTo>
                  <a:lnTo>
                    <a:pt x="381000" y="16669"/>
                  </a:lnTo>
                  <a:lnTo>
                    <a:pt x="388143" y="40481"/>
                  </a:lnTo>
                  <a:lnTo>
                    <a:pt x="381000" y="233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">
              <a:extLst>
                <a:ext uri="{FF2B5EF4-FFF2-40B4-BE49-F238E27FC236}">
                  <a16:creationId xmlns:a16="http://schemas.microsoft.com/office/drawing/2014/main" id="{2230B88B-DF35-44AF-B238-5C8D6EFBEE92}"/>
                </a:ext>
              </a:extLst>
            </p:cNvPr>
            <p:cNvSpPr/>
            <p:nvPr/>
          </p:nvSpPr>
          <p:spPr>
            <a:xfrm>
              <a:off x="3184525" y="3602038"/>
              <a:ext cx="1335087" cy="350837"/>
            </a:xfrm>
            <a:custGeom>
              <a:avLst/>
              <a:gdLst>
                <a:gd name="connsiteX0" fmla="*/ 890588 w 1335882"/>
                <a:gd name="connsiteY0" fmla="*/ 250032 h 350044"/>
                <a:gd name="connsiteX1" fmla="*/ 659607 w 1335882"/>
                <a:gd name="connsiteY1" fmla="*/ 297657 h 350044"/>
                <a:gd name="connsiteX2" fmla="*/ 464344 w 1335882"/>
                <a:gd name="connsiteY2" fmla="*/ 338138 h 350044"/>
                <a:gd name="connsiteX3" fmla="*/ 395288 w 1335882"/>
                <a:gd name="connsiteY3" fmla="*/ 338138 h 350044"/>
                <a:gd name="connsiteX4" fmla="*/ 354807 w 1335882"/>
                <a:gd name="connsiteY4" fmla="*/ 340519 h 350044"/>
                <a:gd name="connsiteX5" fmla="*/ 290513 w 1335882"/>
                <a:gd name="connsiteY5" fmla="*/ 347663 h 350044"/>
                <a:gd name="connsiteX6" fmla="*/ 242888 w 1335882"/>
                <a:gd name="connsiteY6" fmla="*/ 350044 h 350044"/>
                <a:gd name="connsiteX7" fmla="*/ 180975 w 1335882"/>
                <a:gd name="connsiteY7" fmla="*/ 347663 h 350044"/>
                <a:gd name="connsiteX8" fmla="*/ 140494 w 1335882"/>
                <a:gd name="connsiteY8" fmla="*/ 345282 h 350044"/>
                <a:gd name="connsiteX9" fmla="*/ 83344 w 1335882"/>
                <a:gd name="connsiteY9" fmla="*/ 340519 h 350044"/>
                <a:gd name="connsiteX10" fmla="*/ 0 w 1335882"/>
                <a:gd name="connsiteY10" fmla="*/ 326232 h 350044"/>
                <a:gd name="connsiteX11" fmla="*/ 85725 w 1335882"/>
                <a:gd name="connsiteY11" fmla="*/ 185738 h 350044"/>
                <a:gd name="connsiteX12" fmla="*/ 202407 w 1335882"/>
                <a:gd name="connsiteY12" fmla="*/ 202407 h 350044"/>
                <a:gd name="connsiteX13" fmla="*/ 283369 w 1335882"/>
                <a:gd name="connsiteY13" fmla="*/ 202407 h 350044"/>
                <a:gd name="connsiteX14" fmla="*/ 326232 w 1335882"/>
                <a:gd name="connsiteY14" fmla="*/ 197644 h 350044"/>
                <a:gd name="connsiteX15" fmla="*/ 490538 w 1335882"/>
                <a:gd name="connsiteY15" fmla="*/ 166688 h 350044"/>
                <a:gd name="connsiteX16" fmla="*/ 735807 w 1335882"/>
                <a:gd name="connsiteY16" fmla="*/ 121444 h 350044"/>
                <a:gd name="connsiteX17" fmla="*/ 781050 w 1335882"/>
                <a:gd name="connsiteY17" fmla="*/ 109538 h 350044"/>
                <a:gd name="connsiteX18" fmla="*/ 845344 w 1335882"/>
                <a:gd name="connsiteY18" fmla="*/ 73819 h 350044"/>
                <a:gd name="connsiteX19" fmla="*/ 909638 w 1335882"/>
                <a:gd name="connsiteY19" fmla="*/ 40482 h 350044"/>
                <a:gd name="connsiteX20" fmla="*/ 973932 w 1335882"/>
                <a:gd name="connsiteY20" fmla="*/ 16669 h 350044"/>
                <a:gd name="connsiteX21" fmla="*/ 1031082 w 1335882"/>
                <a:gd name="connsiteY21" fmla="*/ 0 h 350044"/>
                <a:gd name="connsiteX22" fmla="*/ 1062038 w 1335882"/>
                <a:gd name="connsiteY22" fmla="*/ 0 h 350044"/>
                <a:gd name="connsiteX23" fmla="*/ 1190625 w 1335882"/>
                <a:gd name="connsiteY23" fmla="*/ 35719 h 350044"/>
                <a:gd name="connsiteX24" fmla="*/ 1283494 w 1335882"/>
                <a:gd name="connsiteY24" fmla="*/ 59532 h 350044"/>
                <a:gd name="connsiteX25" fmla="*/ 1314450 w 1335882"/>
                <a:gd name="connsiteY25" fmla="*/ 69057 h 350044"/>
                <a:gd name="connsiteX26" fmla="*/ 1323975 w 1335882"/>
                <a:gd name="connsiteY26" fmla="*/ 73819 h 350044"/>
                <a:gd name="connsiteX27" fmla="*/ 1335882 w 1335882"/>
                <a:gd name="connsiteY27" fmla="*/ 95250 h 350044"/>
                <a:gd name="connsiteX28" fmla="*/ 1335882 w 1335882"/>
                <a:gd name="connsiteY28" fmla="*/ 121444 h 350044"/>
                <a:gd name="connsiteX29" fmla="*/ 1326357 w 1335882"/>
                <a:gd name="connsiteY29" fmla="*/ 145257 h 350044"/>
                <a:gd name="connsiteX30" fmla="*/ 1304925 w 1335882"/>
                <a:gd name="connsiteY30" fmla="*/ 166688 h 350044"/>
                <a:gd name="connsiteX31" fmla="*/ 1257300 w 1335882"/>
                <a:gd name="connsiteY31" fmla="*/ 183357 h 350044"/>
                <a:gd name="connsiteX32" fmla="*/ 890588 w 1335882"/>
                <a:gd name="connsiteY32" fmla="*/ 250032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5882" h="350044">
                  <a:moveTo>
                    <a:pt x="890588" y="250032"/>
                  </a:moveTo>
                  <a:lnTo>
                    <a:pt x="659607" y="297657"/>
                  </a:lnTo>
                  <a:lnTo>
                    <a:pt x="464344" y="338138"/>
                  </a:lnTo>
                  <a:lnTo>
                    <a:pt x="395288" y="338138"/>
                  </a:lnTo>
                  <a:lnTo>
                    <a:pt x="354807" y="340519"/>
                  </a:lnTo>
                  <a:lnTo>
                    <a:pt x="290513" y="347663"/>
                  </a:lnTo>
                  <a:lnTo>
                    <a:pt x="242888" y="350044"/>
                  </a:lnTo>
                  <a:lnTo>
                    <a:pt x="180975" y="347663"/>
                  </a:lnTo>
                  <a:lnTo>
                    <a:pt x="140494" y="345282"/>
                  </a:lnTo>
                  <a:lnTo>
                    <a:pt x="83344" y="340519"/>
                  </a:lnTo>
                  <a:lnTo>
                    <a:pt x="0" y="326232"/>
                  </a:lnTo>
                  <a:lnTo>
                    <a:pt x="85725" y="185738"/>
                  </a:lnTo>
                  <a:lnTo>
                    <a:pt x="202407" y="202407"/>
                  </a:lnTo>
                  <a:lnTo>
                    <a:pt x="283369" y="202407"/>
                  </a:lnTo>
                  <a:lnTo>
                    <a:pt x="326232" y="197644"/>
                  </a:lnTo>
                  <a:lnTo>
                    <a:pt x="490538" y="166688"/>
                  </a:lnTo>
                  <a:lnTo>
                    <a:pt x="735807" y="121444"/>
                  </a:lnTo>
                  <a:lnTo>
                    <a:pt x="781050" y="109538"/>
                  </a:lnTo>
                  <a:lnTo>
                    <a:pt x="845344" y="73819"/>
                  </a:lnTo>
                  <a:lnTo>
                    <a:pt x="909638" y="40482"/>
                  </a:lnTo>
                  <a:lnTo>
                    <a:pt x="973932" y="16669"/>
                  </a:lnTo>
                  <a:lnTo>
                    <a:pt x="1031082" y="0"/>
                  </a:lnTo>
                  <a:lnTo>
                    <a:pt x="1062038" y="0"/>
                  </a:lnTo>
                  <a:lnTo>
                    <a:pt x="1190625" y="35719"/>
                  </a:lnTo>
                  <a:lnTo>
                    <a:pt x="1283494" y="59532"/>
                  </a:lnTo>
                  <a:lnTo>
                    <a:pt x="1314450" y="69057"/>
                  </a:lnTo>
                  <a:lnTo>
                    <a:pt x="1323975" y="73819"/>
                  </a:lnTo>
                  <a:lnTo>
                    <a:pt x="1335882" y="95250"/>
                  </a:lnTo>
                  <a:lnTo>
                    <a:pt x="1335882" y="121444"/>
                  </a:lnTo>
                  <a:lnTo>
                    <a:pt x="1326357" y="145257"/>
                  </a:lnTo>
                  <a:lnTo>
                    <a:pt x="1304925" y="166688"/>
                  </a:lnTo>
                  <a:lnTo>
                    <a:pt x="1257300" y="183357"/>
                  </a:lnTo>
                  <a:lnTo>
                    <a:pt x="890588" y="2500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6">
              <a:extLst>
                <a:ext uri="{FF2B5EF4-FFF2-40B4-BE49-F238E27FC236}">
                  <a16:creationId xmlns:a16="http://schemas.microsoft.com/office/drawing/2014/main" id="{788616EC-D2E5-43E8-AC98-C2106760F1AF}"/>
                </a:ext>
              </a:extLst>
            </p:cNvPr>
            <p:cNvSpPr/>
            <p:nvPr/>
          </p:nvSpPr>
          <p:spPr>
            <a:xfrm rot="16200000">
              <a:off x="2294731" y="4150519"/>
              <a:ext cx="1990725" cy="1395413"/>
            </a:xfrm>
            <a:custGeom>
              <a:avLst/>
              <a:gdLst>
                <a:gd name="connsiteX0" fmla="*/ 807244 w 1990725"/>
                <a:gd name="connsiteY0" fmla="*/ 1104900 h 1395413"/>
                <a:gd name="connsiteX1" fmla="*/ 745331 w 1990725"/>
                <a:gd name="connsiteY1" fmla="*/ 1066800 h 1395413"/>
                <a:gd name="connsiteX2" fmla="*/ 659606 w 1990725"/>
                <a:gd name="connsiteY2" fmla="*/ 1012032 h 1395413"/>
                <a:gd name="connsiteX3" fmla="*/ 581025 w 1990725"/>
                <a:gd name="connsiteY3" fmla="*/ 952500 h 1395413"/>
                <a:gd name="connsiteX4" fmla="*/ 528638 w 1990725"/>
                <a:gd name="connsiteY4" fmla="*/ 902494 h 1395413"/>
                <a:gd name="connsiteX5" fmla="*/ 452438 w 1990725"/>
                <a:gd name="connsiteY5" fmla="*/ 828675 h 1395413"/>
                <a:gd name="connsiteX6" fmla="*/ 383381 w 1990725"/>
                <a:gd name="connsiteY6" fmla="*/ 750094 h 1395413"/>
                <a:gd name="connsiteX7" fmla="*/ 323850 w 1990725"/>
                <a:gd name="connsiteY7" fmla="*/ 673894 h 1395413"/>
                <a:gd name="connsiteX8" fmla="*/ 264319 w 1990725"/>
                <a:gd name="connsiteY8" fmla="*/ 588169 h 1395413"/>
                <a:gd name="connsiteX9" fmla="*/ 221456 w 1990725"/>
                <a:gd name="connsiteY9" fmla="*/ 516732 h 1395413"/>
                <a:gd name="connsiteX10" fmla="*/ 173831 w 1990725"/>
                <a:gd name="connsiteY10" fmla="*/ 431007 h 1395413"/>
                <a:gd name="connsiteX11" fmla="*/ 128588 w 1990725"/>
                <a:gd name="connsiteY11" fmla="*/ 342900 h 1395413"/>
                <a:gd name="connsiteX12" fmla="*/ 88106 w 1990725"/>
                <a:gd name="connsiteY12" fmla="*/ 259557 h 1395413"/>
                <a:gd name="connsiteX13" fmla="*/ 52388 w 1990725"/>
                <a:gd name="connsiteY13" fmla="*/ 176213 h 1395413"/>
                <a:gd name="connsiteX14" fmla="*/ 19050 w 1990725"/>
                <a:gd name="connsiteY14" fmla="*/ 100013 h 1395413"/>
                <a:gd name="connsiteX15" fmla="*/ 2381 w 1990725"/>
                <a:gd name="connsiteY15" fmla="*/ 50007 h 1395413"/>
                <a:gd name="connsiteX16" fmla="*/ 0 w 1990725"/>
                <a:gd name="connsiteY16" fmla="*/ 26194 h 1395413"/>
                <a:gd name="connsiteX17" fmla="*/ 7144 w 1990725"/>
                <a:gd name="connsiteY17" fmla="*/ 7144 h 1395413"/>
                <a:gd name="connsiteX18" fmla="*/ 21431 w 1990725"/>
                <a:gd name="connsiteY18" fmla="*/ 0 h 1395413"/>
                <a:gd name="connsiteX19" fmla="*/ 35719 w 1990725"/>
                <a:gd name="connsiteY19" fmla="*/ 0 h 1395413"/>
                <a:gd name="connsiteX20" fmla="*/ 52388 w 1990725"/>
                <a:gd name="connsiteY20" fmla="*/ 4763 h 1395413"/>
                <a:gd name="connsiteX21" fmla="*/ 73819 w 1990725"/>
                <a:gd name="connsiteY21" fmla="*/ 40482 h 1395413"/>
                <a:gd name="connsiteX22" fmla="*/ 121444 w 1990725"/>
                <a:gd name="connsiteY22" fmla="*/ 140494 h 1395413"/>
                <a:gd name="connsiteX23" fmla="*/ 147638 w 1990725"/>
                <a:gd name="connsiteY23" fmla="*/ 192882 h 1395413"/>
                <a:gd name="connsiteX24" fmla="*/ 192881 w 1990725"/>
                <a:gd name="connsiteY24" fmla="*/ 264319 h 1395413"/>
                <a:gd name="connsiteX25" fmla="*/ 242888 w 1990725"/>
                <a:gd name="connsiteY25" fmla="*/ 338138 h 1395413"/>
                <a:gd name="connsiteX26" fmla="*/ 311944 w 1990725"/>
                <a:gd name="connsiteY26" fmla="*/ 426244 h 1395413"/>
                <a:gd name="connsiteX27" fmla="*/ 376238 w 1990725"/>
                <a:gd name="connsiteY27" fmla="*/ 500063 h 1395413"/>
                <a:gd name="connsiteX28" fmla="*/ 450056 w 1990725"/>
                <a:gd name="connsiteY28" fmla="*/ 576263 h 1395413"/>
                <a:gd name="connsiteX29" fmla="*/ 521494 w 1990725"/>
                <a:gd name="connsiteY29" fmla="*/ 642938 h 1395413"/>
                <a:gd name="connsiteX30" fmla="*/ 595313 w 1990725"/>
                <a:gd name="connsiteY30" fmla="*/ 709613 h 1395413"/>
                <a:gd name="connsiteX31" fmla="*/ 657225 w 1990725"/>
                <a:gd name="connsiteY31" fmla="*/ 754857 h 1395413"/>
                <a:gd name="connsiteX32" fmla="*/ 740569 w 1990725"/>
                <a:gd name="connsiteY32" fmla="*/ 814388 h 1395413"/>
                <a:gd name="connsiteX33" fmla="*/ 835819 w 1990725"/>
                <a:gd name="connsiteY33" fmla="*/ 871538 h 1395413"/>
                <a:gd name="connsiteX34" fmla="*/ 933450 w 1990725"/>
                <a:gd name="connsiteY34" fmla="*/ 919163 h 1395413"/>
                <a:gd name="connsiteX35" fmla="*/ 1007269 w 1990725"/>
                <a:gd name="connsiteY35" fmla="*/ 952500 h 1395413"/>
                <a:gd name="connsiteX36" fmla="*/ 1109663 w 1990725"/>
                <a:gd name="connsiteY36" fmla="*/ 988219 h 1395413"/>
                <a:gd name="connsiteX37" fmla="*/ 1183481 w 1990725"/>
                <a:gd name="connsiteY37" fmla="*/ 1014413 h 1395413"/>
                <a:gd name="connsiteX38" fmla="*/ 1264444 w 1990725"/>
                <a:gd name="connsiteY38" fmla="*/ 1033463 h 1395413"/>
                <a:gd name="connsiteX39" fmla="*/ 1393031 w 1990725"/>
                <a:gd name="connsiteY39" fmla="*/ 1052513 h 1395413"/>
                <a:gd name="connsiteX40" fmla="*/ 1619250 w 1990725"/>
                <a:gd name="connsiteY40" fmla="*/ 1069182 h 1395413"/>
                <a:gd name="connsiteX41" fmla="*/ 1774031 w 1990725"/>
                <a:gd name="connsiteY41" fmla="*/ 1076325 h 1395413"/>
                <a:gd name="connsiteX42" fmla="*/ 1821656 w 1990725"/>
                <a:gd name="connsiteY42" fmla="*/ 1073944 h 1395413"/>
                <a:gd name="connsiteX43" fmla="*/ 1854994 w 1990725"/>
                <a:gd name="connsiteY43" fmla="*/ 1064419 h 1395413"/>
                <a:gd name="connsiteX44" fmla="*/ 1885950 w 1990725"/>
                <a:gd name="connsiteY44" fmla="*/ 1045369 h 1395413"/>
                <a:gd name="connsiteX45" fmla="*/ 1943100 w 1990725"/>
                <a:gd name="connsiteY45" fmla="*/ 976313 h 1395413"/>
                <a:gd name="connsiteX46" fmla="*/ 1990725 w 1990725"/>
                <a:gd name="connsiteY46" fmla="*/ 1240632 h 1395413"/>
                <a:gd name="connsiteX47" fmla="*/ 1924050 w 1990725"/>
                <a:gd name="connsiteY47" fmla="*/ 1312069 h 1395413"/>
                <a:gd name="connsiteX48" fmla="*/ 1888331 w 1990725"/>
                <a:gd name="connsiteY48" fmla="*/ 1362075 h 1395413"/>
                <a:gd name="connsiteX49" fmla="*/ 1862138 w 1990725"/>
                <a:gd name="connsiteY49" fmla="*/ 1388269 h 1395413"/>
                <a:gd name="connsiteX50" fmla="*/ 1843088 w 1990725"/>
                <a:gd name="connsiteY50" fmla="*/ 1395413 h 1395413"/>
                <a:gd name="connsiteX51" fmla="*/ 1821656 w 1990725"/>
                <a:gd name="connsiteY51" fmla="*/ 1395413 h 1395413"/>
                <a:gd name="connsiteX52" fmla="*/ 1795463 w 1990725"/>
                <a:gd name="connsiteY52" fmla="*/ 1385888 h 1395413"/>
                <a:gd name="connsiteX53" fmla="*/ 1771650 w 1990725"/>
                <a:gd name="connsiteY53" fmla="*/ 1364457 h 1395413"/>
                <a:gd name="connsiteX54" fmla="*/ 1747838 w 1990725"/>
                <a:gd name="connsiteY54" fmla="*/ 1323975 h 1395413"/>
                <a:gd name="connsiteX55" fmla="*/ 1576388 w 1990725"/>
                <a:gd name="connsiteY55" fmla="*/ 1295400 h 1395413"/>
                <a:gd name="connsiteX56" fmla="*/ 1450181 w 1990725"/>
                <a:gd name="connsiteY56" fmla="*/ 1278732 h 1395413"/>
                <a:gd name="connsiteX57" fmla="*/ 1307306 w 1990725"/>
                <a:gd name="connsiteY57" fmla="*/ 1285875 h 1395413"/>
                <a:gd name="connsiteX58" fmla="*/ 1178719 w 1990725"/>
                <a:gd name="connsiteY58" fmla="*/ 1240632 h 1395413"/>
                <a:gd name="connsiteX59" fmla="*/ 1071563 w 1990725"/>
                <a:gd name="connsiteY59" fmla="*/ 1207294 h 1395413"/>
                <a:gd name="connsiteX60" fmla="*/ 1019175 w 1990725"/>
                <a:gd name="connsiteY60" fmla="*/ 1193007 h 1395413"/>
                <a:gd name="connsiteX61" fmla="*/ 807244 w 1990725"/>
                <a:gd name="connsiteY61" fmla="*/ 1104900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0725" h="1395413">
                  <a:moveTo>
                    <a:pt x="807244" y="1104900"/>
                  </a:moveTo>
                  <a:lnTo>
                    <a:pt x="745331" y="1066800"/>
                  </a:lnTo>
                  <a:lnTo>
                    <a:pt x="659606" y="1012032"/>
                  </a:lnTo>
                  <a:lnTo>
                    <a:pt x="581025" y="952500"/>
                  </a:lnTo>
                  <a:lnTo>
                    <a:pt x="528638" y="902494"/>
                  </a:lnTo>
                  <a:lnTo>
                    <a:pt x="452438" y="828675"/>
                  </a:lnTo>
                  <a:lnTo>
                    <a:pt x="383381" y="750094"/>
                  </a:lnTo>
                  <a:lnTo>
                    <a:pt x="323850" y="673894"/>
                  </a:lnTo>
                  <a:lnTo>
                    <a:pt x="264319" y="588169"/>
                  </a:lnTo>
                  <a:lnTo>
                    <a:pt x="221456" y="516732"/>
                  </a:lnTo>
                  <a:lnTo>
                    <a:pt x="173831" y="431007"/>
                  </a:lnTo>
                  <a:lnTo>
                    <a:pt x="128588" y="342900"/>
                  </a:lnTo>
                  <a:lnTo>
                    <a:pt x="88106" y="259557"/>
                  </a:lnTo>
                  <a:lnTo>
                    <a:pt x="52388" y="176213"/>
                  </a:lnTo>
                  <a:lnTo>
                    <a:pt x="19050" y="100013"/>
                  </a:lnTo>
                  <a:lnTo>
                    <a:pt x="2381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52388" y="4763"/>
                  </a:lnTo>
                  <a:lnTo>
                    <a:pt x="73819" y="40482"/>
                  </a:lnTo>
                  <a:lnTo>
                    <a:pt x="121444" y="140494"/>
                  </a:lnTo>
                  <a:lnTo>
                    <a:pt x="147638" y="192882"/>
                  </a:lnTo>
                  <a:lnTo>
                    <a:pt x="192881" y="264319"/>
                  </a:lnTo>
                  <a:lnTo>
                    <a:pt x="242888" y="338138"/>
                  </a:lnTo>
                  <a:lnTo>
                    <a:pt x="311944" y="426244"/>
                  </a:lnTo>
                  <a:lnTo>
                    <a:pt x="376238" y="500063"/>
                  </a:lnTo>
                  <a:lnTo>
                    <a:pt x="450056" y="576263"/>
                  </a:lnTo>
                  <a:lnTo>
                    <a:pt x="521494" y="642938"/>
                  </a:lnTo>
                  <a:lnTo>
                    <a:pt x="595313" y="709613"/>
                  </a:lnTo>
                  <a:lnTo>
                    <a:pt x="657225" y="754857"/>
                  </a:lnTo>
                  <a:lnTo>
                    <a:pt x="740569" y="814388"/>
                  </a:lnTo>
                  <a:lnTo>
                    <a:pt x="835819" y="871538"/>
                  </a:lnTo>
                  <a:lnTo>
                    <a:pt x="933450" y="919163"/>
                  </a:lnTo>
                  <a:lnTo>
                    <a:pt x="1007269" y="952500"/>
                  </a:lnTo>
                  <a:lnTo>
                    <a:pt x="1109663" y="988219"/>
                  </a:lnTo>
                  <a:lnTo>
                    <a:pt x="1183481" y="1014413"/>
                  </a:lnTo>
                  <a:lnTo>
                    <a:pt x="1264444" y="1033463"/>
                  </a:lnTo>
                  <a:lnTo>
                    <a:pt x="1393031" y="1052513"/>
                  </a:lnTo>
                  <a:lnTo>
                    <a:pt x="1619250" y="1069182"/>
                  </a:lnTo>
                  <a:lnTo>
                    <a:pt x="1774031" y="1076325"/>
                  </a:lnTo>
                  <a:lnTo>
                    <a:pt x="1821656" y="1073944"/>
                  </a:lnTo>
                  <a:lnTo>
                    <a:pt x="1854994" y="1064419"/>
                  </a:lnTo>
                  <a:lnTo>
                    <a:pt x="1885950" y="1045369"/>
                  </a:lnTo>
                  <a:lnTo>
                    <a:pt x="1943100" y="976313"/>
                  </a:lnTo>
                  <a:lnTo>
                    <a:pt x="1990725" y="1240632"/>
                  </a:lnTo>
                  <a:lnTo>
                    <a:pt x="1924050" y="1312069"/>
                  </a:lnTo>
                  <a:lnTo>
                    <a:pt x="1888331" y="1362075"/>
                  </a:lnTo>
                  <a:lnTo>
                    <a:pt x="1862138" y="1388269"/>
                  </a:lnTo>
                  <a:lnTo>
                    <a:pt x="1843088" y="1395413"/>
                  </a:lnTo>
                  <a:lnTo>
                    <a:pt x="1821656" y="1395413"/>
                  </a:lnTo>
                  <a:lnTo>
                    <a:pt x="1795463" y="1385888"/>
                  </a:lnTo>
                  <a:lnTo>
                    <a:pt x="1771650" y="1364457"/>
                  </a:lnTo>
                  <a:lnTo>
                    <a:pt x="1747838" y="1323975"/>
                  </a:lnTo>
                  <a:lnTo>
                    <a:pt x="1576388" y="1295400"/>
                  </a:lnTo>
                  <a:lnTo>
                    <a:pt x="1450181" y="1278732"/>
                  </a:lnTo>
                  <a:lnTo>
                    <a:pt x="1307306" y="1285875"/>
                  </a:lnTo>
                  <a:lnTo>
                    <a:pt x="1178719" y="1240632"/>
                  </a:lnTo>
                  <a:lnTo>
                    <a:pt x="1071563" y="1207294"/>
                  </a:lnTo>
                  <a:lnTo>
                    <a:pt x="1019175" y="1193007"/>
                  </a:lnTo>
                  <a:lnTo>
                    <a:pt x="807244" y="11049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363E2999-086C-4AE9-A923-93F87A1619E3}"/>
                </a:ext>
              </a:extLst>
            </p:cNvPr>
            <p:cNvSpPr/>
            <p:nvPr/>
          </p:nvSpPr>
          <p:spPr>
            <a:xfrm>
              <a:off x="3722687" y="4729163"/>
              <a:ext cx="749300" cy="708025"/>
            </a:xfrm>
            <a:custGeom>
              <a:avLst/>
              <a:gdLst>
                <a:gd name="connsiteX0" fmla="*/ 359569 w 750094"/>
                <a:gd name="connsiteY0" fmla="*/ 395287 h 707231"/>
                <a:gd name="connsiteX1" fmla="*/ 242887 w 750094"/>
                <a:gd name="connsiteY1" fmla="*/ 276225 h 707231"/>
                <a:gd name="connsiteX2" fmla="*/ 147637 w 750094"/>
                <a:gd name="connsiteY2" fmla="*/ 185737 h 707231"/>
                <a:gd name="connsiteX3" fmla="*/ 0 w 750094"/>
                <a:gd name="connsiteY3" fmla="*/ 61912 h 707231"/>
                <a:gd name="connsiteX4" fmla="*/ 11906 w 750094"/>
                <a:gd name="connsiteY4" fmla="*/ 0 h 707231"/>
                <a:gd name="connsiteX5" fmla="*/ 109537 w 750094"/>
                <a:gd name="connsiteY5" fmla="*/ 42862 h 707231"/>
                <a:gd name="connsiteX6" fmla="*/ 230981 w 750094"/>
                <a:gd name="connsiteY6" fmla="*/ 95250 h 707231"/>
                <a:gd name="connsiteX7" fmla="*/ 345281 w 750094"/>
                <a:gd name="connsiteY7" fmla="*/ 147637 h 707231"/>
                <a:gd name="connsiteX8" fmla="*/ 421481 w 750094"/>
                <a:gd name="connsiteY8" fmla="*/ 183356 h 707231"/>
                <a:gd name="connsiteX9" fmla="*/ 490537 w 750094"/>
                <a:gd name="connsiteY9" fmla="*/ 219075 h 707231"/>
                <a:gd name="connsiteX10" fmla="*/ 569119 w 750094"/>
                <a:gd name="connsiteY10" fmla="*/ 261937 h 707231"/>
                <a:gd name="connsiteX11" fmla="*/ 626269 w 750094"/>
                <a:gd name="connsiteY11" fmla="*/ 300037 h 707231"/>
                <a:gd name="connsiteX12" fmla="*/ 661987 w 750094"/>
                <a:gd name="connsiteY12" fmla="*/ 323850 h 707231"/>
                <a:gd name="connsiteX13" fmla="*/ 683419 w 750094"/>
                <a:gd name="connsiteY13" fmla="*/ 354806 h 707231"/>
                <a:gd name="connsiteX14" fmla="*/ 716756 w 750094"/>
                <a:gd name="connsiteY14" fmla="*/ 435768 h 707231"/>
                <a:gd name="connsiteX15" fmla="*/ 740569 w 750094"/>
                <a:gd name="connsiteY15" fmla="*/ 502443 h 707231"/>
                <a:gd name="connsiteX16" fmla="*/ 750094 w 750094"/>
                <a:gd name="connsiteY16" fmla="*/ 578643 h 707231"/>
                <a:gd name="connsiteX17" fmla="*/ 747712 w 750094"/>
                <a:gd name="connsiteY17" fmla="*/ 619125 h 707231"/>
                <a:gd name="connsiteX18" fmla="*/ 740569 w 750094"/>
                <a:gd name="connsiteY18" fmla="*/ 642937 h 707231"/>
                <a:gd name="connsiteX19" fmla="*/ 723900 w 750094"/>
                <a:gd name="connsiteY19" fmla="*/ 666750 h 707231"/>
                <a:gd name="connsiteX20" fmla="*/ 683419 w 750094"/>
                <a:gd name="connsiteY20" fmla="*/ 697706 h 707231"/>
                <a:gd name="connsiteX21" fmla="*/ 657225 w 750094"/>
                <a:gd name="connsiteY21" fmla="*/ 707231 h 707231"/>
                <a:gd name="connsiteX22" fmla="*/ 635794 w 750094"/>
                <a:gd name="connsiteY22" fmla="*/ 704850 h 707231"/>
                <a:gd name="connsiteX23" fmla="*/ 595312 w 750094"/>
                <a:gd name="connsiteY23" fmla="*/ 692943 h 707231"/>
                <a:gd name="connsiteX24" fmla="*/ 573881 w 750094"/>
                <a:gd name="connsiteY24" fmla="*/ 678656 h 707231"/>
                <a:gd name="connsiteX25" fmla="*/ 542925 w 750094"/>
                <a:gd name="connsiteY25" fmla="*/ 640556 h 707231"/>
                <a:gd name="connsiteX26" fmla="*/ 502444 w 750094"/>
                <a:gd name="connsiteY26" fmla="*/ 571500 h 707231"/>
                <a:gd name="connsiteX27" fmla="*/ 421481 w 750094"/>
                <a:gd name="connsiteY27" fmla="*/ 469106 h 707231"/>
                <a:gd name="connsiteX28" fmla="*/ 359569 w 750094"/>
                <a:gd name="connsiteY28" fmla="*/ 395287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50094" h="707231">
                  <a:moveTo>
                    <a:pt x="359569" y="395287"/>
                  </a:moveTo>
                  <a:lnTo>
                    <a:pt x="242887" y="276225"/>
                  </a:lnTo>
                  <a:lnTo>
                    <a:pt x="147637" y="185737"/>
                  </a:lnTo>
                  <a:lnTo>
                    <a:pt x="0" y="61912"/>
                  </a:lnTo>
                  <a:lnTo>
                    <a:pt x="11906" y="0"/>
                  </a:lnTo>
                  <a:lnTo>
                    <a:pt x="109537" y="42862"/>
                  </a:lnTo>
                  <a:lnTo>
                    <a:pt x="230981" y="95250"/>
                  </a:lnTo>
                  <a:lnTo>
                    <a:pt x="345281" y="147637"/>
                  </a:lnTo>
                  <a:lnTo>
                    <a:pt x="421481" y="183356"/>
                  </a:lnTo>
                  <a:lnTo>
                    <a:pt x="490537" y="219075"/>
                  </a:lnTo>
                  <a:lnTo>
                    <a:pt x="569119" y="261937"/>
                  </a:lnTo>
                  <a:lnTo>
                    <a:pt x="626269" y="300037"/>
                  </a:lnTo>
                  <a:lnTo>
                    <a:pt x="661987" y="323850"/>
                  </a:lnTo>
                  <a:lnTo>
                    <a:pt x="683419" y="354806"/>
                  </a:lnTo>
                  <a:lnTo>
                    <a:pt x="716756" y="435768"/>
                  </a:lnTo>
                  <a:lnTo>
                    <a:pt x="740569" y="502443"/>
                  </a:lnTo>
                  <a:lnTo>
                    <a:pt x="750094" y="578643"/>
                  </a:lnTo>
                  <a:lnTo>
                    <a:pt x="747712" y="619125"/>
                  </a:lnTo>
                  <a:lnTo>
                    <a:pt x="740569" y="642937"/>
                  </a:lnTo>
                  <a:lnTo>
                    <a:pt x="723900" y="666750"/>
                  </a:lnTo>
                  <a:lnTo>
                    <a:pt x="683419" y="697706"/>
                  </a:lnTo>
                  <a:lnTo>
                    <a:pt x="657225" y="707231"/>
                  </a:lnTo>
                  <a:lnTo>
                    <a:pt x="635794" y="704850"/>
                  </a:lnTo>
                  <a:lnTo>
                    <a:pt x="595312" y="692943"/>
                  </a:lnTo>
                  <a:lnTo>
                    <a:pt x="573881" y="678656"/>
                  </a:lnTo>
                  <a:lnTo>
                    <a:pt x="542925" y="640556"/>
                  </a:lnTo>
                  <a:lnTo>
                    <a:pt x="502444" y="571500"/>
                  </a:lnTo>
                  <a:lnTo>
                    <a:pt x="421481" y="469106"/>
                  </a:lnTo>
                  <a:lnTo>
                    <a:pt x="359569" y="3952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8">
              <a:extLst>
                <a:ext uri="{FF2B5EF4-FFF2-40B4-BE49-F238E27FC236}">
                  <a16:creationId xmlns:a16="http://schemas.microsoft.com/office/drawing/2014/main" id="{76A5BB9A-7C32-46E3-8F4A-9797DA9EAE3D}"/>
                </a:ext>
              </a:extLst>
            </p:cNvPr>
            <p:cNvSpPr/>
            <p:nvPr/>
          </p:nvSpPr>
          <p:spPr>
            <a:xfrm>
              <a:off x="5819775" y="1944688"/>
              <a:ext cx="971550" cy="831850"/>
            </a:xfrm>
            <a:custGeom>
              <a:avLst/>
              <a:gdLst>
                <a:gd name="connsiteX0" fmla="*/ 402431 w 971550"/>
                <a:gd name="connsiteY0" fmla="*/ 388144 h 831057"/>
                <a:gd name="connsiteX1" fmla="*/ 540544 w 971550"/>
                <a:gd name="connsiteY1" fmla="*/ 242888 h 831057"/>
                <a:gd name="connsiteX2" fmla="*/ 631031 w 971550"/>
                <a:gd name="connsiteY2" fmla="*/ 154782 h 831057"/>
                <a:gd name="connsiteX3" fmla="*/ 671513 w 971550"/>
                <a:gd name="connsiteY3" fmla="*/ 116682 h 831057"/>
                <a:gd name="connsiteX4" fmla="*/ 688181 w 971550"/>
                <a:gd name="connsiteY4" fmla="*/ 92869 h 831057"/>
                <a:gd name="connsiteX5" fmla="*/ 690563 w 971550"/>
                <a:gd name="connsiteY5" fmla="*/ 76200 h 831057"/>
                <a:gd name="connsiteX6" fmla="*/ 673894 w 971550"/>
                <a:gd name="connsiteY6" fmla="*/ 0 h 831057"/>
                <a:gd name="connsiteX7" fmla="*/ 971550 w 971550"/>
                <a:gd name="connsiteY7" fmla="*/ 202407 h 831057"/>
                <a:gd name="connsiteX8" fmla="*/ 919163 w 971550"/>
                <a:gd name="connsiteY8" fmla="*/ 235744 h 831057"/>
                <a:gd name="connsiteX9" fmla="*/ 752475 w 971550"/>
                <a:gd name="connsiteY9" fmla="*/ 347663 h 831057"/>
                <a:gd name="connsiteX10" fmla="*/ 504825 w 971550"/>
                <a:gd name="connsiteY10" fmla="*/ 514350 h 831057"/>
                <a:gd name="connsiteX11" fmla="*/ 347663 w 971550"/>
                <a:gd name="connsiteY11" fmla="*/ 621507 h 831057"/>
                <a:gd name="connsiteX12" fmla="*/ 42863 w 971550"/>
                <a:gd name="connsiteY12" fmla="*/ 831057 h 831057"/>
                <a:gd name="connsiteX13" fmla="*/ 0 w 971550"/>
                <a:gd name="connsiteY13" fmla="*/ 790575 h 831057"/>
                <a:gd name="connsiteX14" fmla="*/ 107156 w 971550"/>
                <a:gd name="connsiteY14" fmla="*/ 688182 h 831057"/>
                <a:gd name="connsiteX15" fmla="*/ 271463 w 971550"/>
                <a:gd name="connsiteY15" fmla="*/ 526257 h 831057"/>
                <a:gd name="connsiteX16" fmla="*/ 402431 w 971550"/>
                <a:gd name="connsiteY16" fmla="*/ 38814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550" h="831057">
                  <a:moveTo>
                    <a:pt x="402431" y="388144"/>
                  </a:moveTo>
                  <a:lnTo>
                    <a:pt x="540544" y="242888"/>
                  </a:lnTo>
                  <a:lnTo>
                    <a:pt x="631031" y="154782"/>
                  </a:lnTo>
                  <a:lnTo>
                    <a:pt x="671513" y="116682"/>
                  </a:lnTo>
                  <a:lnTo>
                    <a:pt x="688181" y="92869"/>
                  </a:lnTo>
                  <a:lnTo>
                    <a:pt x="690563" y="76200"/>
                  </a:lnTo>
                  <a:lnTo>
                    <a:pt x="673894" y="0"/>
                  </a:lnTo>
                  <a:lnTo>
                    <a:pt x="971550" y="202407"/>
                  </a:lnTo>
                  <a:lnTo>
                    <a:pt x="919163" y="235744"/>
                  </a:lnTo>
                  <a:lnTo>
                    <a:pt x="752475" y="347663"/>
                  </a:lnTo>
                  <a:lnTo>
                    <a:pt x="504825" y="514350"/>
                  </a:lnTo>
                  <a:lnTo>
                    <a:pt x="347663" y="621507"/>
                  </a:lnTo>
                  <a:lnTo>
                    <a:pt x="42863" y="831057"/>
                  </a:lnTo>
                  <a:lnTo>
                    <a:pt x="0" y="790575"/>
                  </a:lnTo>
                  <a:lnTo>
                    <a:pt x="107156" y="688182"/>
                  </a:lnTo>
                  <a:lnTo>
                    <a:pt x="271463" y="526257"/>
                  </a:lnTo>
                  <a:lnTo>
                    <a:pt x="402431" y="3881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">
              <a:extLst>
                <a:ext uri="{FF2B5EF4-FFF2-40B4-BE49-F238E27FC236}">
                  <a16:creationId xmlns:a16="http://schemas.microsoft.com/office/drawing/2014/main" id="{36246D4D-413E-43E9-AAC3-39A6D07F356D}"/>
                </a:ext>
              </a:extLst>
            </p:cNvPr>
            <p:cNvSpPr/>
            <p:nvPr/>
          </p:nvSpPr>
          <p:spPr>
            <a:xfrm>
              <a:off x="5308600" y="2405063"/>
              <a:ext cx="763587" cy="793750"/>
            </a:xfrm>
            <a:custGeom>
              <a:avLst/>
              <a:gdLst>
                <a:gd name="connsiteX0" fmla="*/ 459582 w 764382"/>
                <a:gd name="connsiteY0" fmla="*/ 557212 h 792956"/>
                <a:gd name="connsiteX1" fmla="*/ 381000 w 764382"/>
                <a:gd name="connsiteY1" fmla="*/ 438150 h 792956"/>
                <a:gd name="connsiteX2" fmla="*/ 278607 w 764382"/>
                <a:gd name="connsiteY2" fmla="*/ 304800 h 792956"/>
                <a:gd name="connsiteX3" fmla="*/ 147638 w 764382"/>
                <a:gd name="connsiteY3" fmla="*/ 159543 h 792956"/>
                <a:gd name="connsiteX4" fmla="*/ 66675 w 764382"/>
                <a:gd name="connsiteY4" fmla="*/ 90487 h 792956"/>
                <a:gd name="connsiteX5" fmla="*/ 23813 w 764382"/>
                <a:gd name="connsiteY5" fmla="*/ 54768 h 792956"/>
                <a:gd name="connsiteX6" fmla="*/ 4763 w 764382"/>
                <a:gd name="connsiteY6" fmla="*/ 35718 h 792956"/>
                <a:gd name="connsiteX7" fmla="*/ 0 w 764382"/>
                <a:gd name="connsiteY7" fmla="*/ 19050 h 792956"/>
                <a:gd name="connsiteX8" fmla="*/ 2382 w 764382"/>
                <a:gd name="connsiteY8" fmla="*/ 7143 h 792956"/>
                <a:gd name="connsiteX9" fmla="*/ 14288 w 764382"/>
                <a:gd name="connsiteY9" fmla="*/ 0 h 792956"/>
                <a:gd name="connsiteX10" fmla="*/ 42863 w 764382"/>
                <a:gd name="connsiteY10" fmla="*/ 4762 h 792956"/>
                <a:gd name="connsiteX11" fmla="*/ 109538 w 764382"/>
                <a:gd name="connsiteY11" fmla="*/ 30956 h 792956"/>
                <a:gd name="connsiteX12" fmla="*/ 209550 w 764382"/>
                <a:gd name="connsiteY12" fmla="*/ 71437 h 792956"/>
                <a:gd name="connsiteX13" fmla="*/ 297657 w 764382"/>
                <a:gd name="connsiteY13" fmla="*/ 109537 h 792956"/>
                <a:gd name="connsiteX14" fmla="*/ 342900 w 764382"/>
                <a:gd name="connsiteY14" fmla="*/ 130968 h 792956"/>
                <a:gd name="connsiteX15" fmla="*/ 409575 w 764382"/>
                <a:gd name="connsiteY15" fmla="*/ 166687 h 792956"/>
                <a:gd name="connsiteX16" fmla="*/ 476250 w 764382"/>
                <a:gd name="connsiteY16" fmla="*/ 204787 h 792956"/>
                <a:gd name="connsiteX17" fmla="*/ 533400 w 764382"/>
                <a:gd name="connsiteY17" fmla="*/ 247650 h 792956"/>
                <a:gd name="connsiteX18" fmla="*/ 578644 w 764382"/>
                <a:gd name="connsiteY18" fmla="*/ 283368 h 792956"/>
                <a:gd name="connsiteX19" fmla="*/ 609600 w 764382"/>
                <a:gd name="connsiteY19" fmla="*/ 321468 h 792956"/>
                <a:gd name="connsiteX20" fmla="*/ 676275 w 764382"/>
                <a:gd name="connsiteY20" fmla="*/ 381000 h 792956"/>
                <a:gd name="connsiteX21" fmla="*/ 709613 w 764382"/>
                <a:gd name="connsiteY21" fmla="*/ 411956 h 792956"/>
                <a:gd name="connsiteX22" fmla="*/ 738188 w 764382"/>
                <a:gd name="connsiteY22" fmla="*/ 452437 h 792956"/>
                <a:gd name="connsiteX23" fmla="*/ 757238 w 764382"/>
                <a:gd name="connsiteY23" fmla="*/ 492918 h 792956"/>
                <a:gd name="connsiteX24" fmla="*/ 764382 w 764382"/>
                <a:gd name="connsiteY24" fmla="*/ 535781 h 792956"/>
                <a:gd name="connsiteX25" fmla="*/ 764382 w 764382"/>
                <a:gd name="connsiteY25" fmla="*/ 576262 h 792956"/>
                <a:gd name="connsiteX26" fmla="*/ 762000 w 764382"/>
                <a:gd name="connsiteY26" fmla="*/ 621506 h 792956"/>
                <a:gd name="connsiteX27" fmla="*/ 747713 w 764382"/>
                <a:gd name="connsiteY27" fmla="*/ 673893 h 792956"/>
                <a:gd name="connsiteX28" fmla="*/ 714375 w 764382"/>
                <a:gd name="connsiteY28" fmla="*/ 740568 h 792956"/>
                <a:gd name="connsiteX29" fmla="*/ 685800 w 764382"/>
                <a:gd name="connsiteY29" fmla="*/ 778668 h 792956"/>
                <a:gd name="connsiteX30" fmla="*/ 659607 w 764382"/>
                <a:gd name="connsiteY30" fmla="*/ 792956 h 792956"/>
                <a:gd name="connsiteX31" fmla="*/ 628650 w 764382"/>
                <a:gd name="connsiteY31" fmla="*/ 788193 h 792956"/>
                <a:gd name="connsiteX32" fmla="*/ 604838 w 764382"/>
                <a:gd name="connsiteY32" fmla="*/ 766762 h 792956"/>
                <a:gd name="connsiteX33" fmla="*/ 557213 w 764382"/>
                <a:gd name="connsiteY33" fmla="*/ 704850 h 792956"/>
                <a:gd name="connsiteX34" fmla="*/ 459582 w 764382"/>
                <a:gd name="connsiteY34" fmla="*/ 55721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2" h="792956">
                  <a:moveTo>
                    <a:pt x="459582" y="557212"/>
                  </a:moveTo>
                  <a:lnTo>
                    <a:pt x="381000" y="438150"/>
                  </a:lnTo>
                  <a:lnTo>
                    <a:pt x="278607" y="304800"/>
                  </a:lnTo>
                  <a:lnTo>
                    <a:pt x="147638" y="159543"/>
                  </a:lnTo>
                  <a:lnTo>
                    <a:pt x="66675" y="90487"/>
                  </a:lnTo>
                  <a:lnTo>
                    <a:pt x="23813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42863" y="4762"/>
                  </a:lnTo>
                  <a:lnTo>
                    <a:pt x="109538" y="30956"/>
                  </a:lnTo>
                  <a:lnTo>
                    <a:pt x="209550" y="71437"/>
                  </a:lnTo>
                  <a:lnTo>
                    <a:pt x="297657" y="109537"/>
                  </a:lnTo>
                  <a:lnTo>
                    <a:pt x="342900" y="130968"/>
                  </a:lnTo>
                  <a:lnTo>
                    <a:pt x="409575" y="166687"/>
                  </a:lnTo>
                  <a:lnTo>
                    <a:pt x="476250" y="204787"/>
                  </a:lnTo>
                  <a:lnTo>
                    <a:pt x="533400" y="247650"/>
                  </a:lnTo>
                  <a:lnTo>
                    <a:pt x="578644" y="283368"/>
                  </a:lnTo>
                  <a:lnTo>
                    <a:pt x="609600" y="321468"/>
                  </a:lnTo>
                  <a:lnTo>
                    <a:pt x="676275" y="381000"/>
                  </a:lnTo>
                  <a:lnTo>
                    <a:pt x="709613" y="411956"/>
                  </a:lnTo>
                  <a:lnTo>
                    <a:pt x="738188" y="452437"/>
                  </a:lnTo>
                  <a:lnTo>
                    <a:pt x="757238" y="492918"/>
                  </a:lnTo>
                  <a:lnTo>
                    <a:pt x="764382" y="535781"/>
                  </a:lnTo>
                  <a:lnTo>
                    <a:pt x="764382" y="576262"/>
                  </a:lnTo>
                  <a:lnTo>
                    <a:pt x="762000" y="621506"/>
                  </a:lnTo>
                  <a:lnTo>
                    <a:pt x="747713" y="673893"/>
                  </a:lnTo>
                  <a:lnTo>
                    <a:pt x="714375" y="740568"/>
                  </a:lnTo>
                  <a:lnTo>
                    <a:pt x="685800" y="778668"/>
                  </a:lnTo>
                  <a:lnTo>
                    <a:pt x="659607" y="792956"/>
                  </a:lnTo>
                  <a:lnTo>
                    <a:pt x="628650" y="788193"/>
                  </a:lnTo>
                  <a:lnTo>
                    <a:pt x="604838" y="766762"/>
                  </a:lnTo>
                  <a:lnTo>
                    <a:pt x="557213" y="704850"/>
                  </a:lnTo>
                  <a:lnTo>
                    <a:pt x="459582" y="5572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1">
              <a:extLst>
                <a:ext uri="{FF2B5EF4-FFF2-40B4-BE49-F238E27FC236}">
                  <a16:creationId xmlns:a16="http://schemas.microsoft.com/office/drawing/2014/main" id="{22B1ED30-BBDA-48A9-BBA1-C33C34A0B970}"/>
                </a:ext>
              </a:extLst>
            </p:cNvPr>
            <p:cNvSpPr/>
            <p:nvPr/>
          </p:nvSpPr>
          <p:spPr>
            <a:xfrm>
              <a:off x="4727575" y="2976563"/>
              <a:ext cx="2525712" cy="585787"/>
            </a:xfrm>
            <a:custGeom>
              <a:avLst/>
              <a:gdLst>
                <a:gd name="connsiteX0" fmla="*/ 1678782 w 2526507"/>
                <a:gd name="connsiteY0" fmla="*/ 257175 h 585787"/>
                <a:gd name="connsiteX1" fmla="*/ 1354932 w 2526507"/>
                <a:gd name="connsiteY1" fmla="*/ 328612 h 585787"/>
                <a:gd name="connsiteX2" fmla="*/ 1238250 w 2526507"/>
                <a:gd name="connsiteY2" fmla="*/ 354806 h 585787"/>
                <a:gd name="connsiteX3" fmla="*/ 1143000 w 2526507"/>
                <a:gd name="connsiteY3" fmla="*/ 383381 h 585787"/>
                <a:gd name="connsiteX4" fmla="*/ 1062038 w 2526507"/>
                <a:gd name="connsiteY4" fmla="*/ 407193 h 585787"/>
                <a:gd name="connsiteX5" fmla="*/ 1000125 w 2526507"/>
                <a:gd name="connsiteY5" fmla="*/ 419100 h 585787"/>
                <a:gd name="connsiteX6" fmla="*/ 781050 w 2526507"/>
                <a:gd name="connsiteY6" fmla="*/ 488156 h 585787"/>
                <a:gd name="connsiteX7" fmla="*/ 635794 w 2526507"/>
                <a:gd name="connsiteY7" fmla="*/ 531018 h 585787"/>
                <a:gd name="connsiteX8" fmla="*/ 528638 w 2526507"/>
                <a:gd name="connsiteY8" fmla="*/ 561975 h 585787"/>
                <a:gd name="connsiteX9" fmla="*/ 476250 w 2526507"/>
                <a:gd name="connsiteY9" fmla="*/ 576262 h 585787"/>
                <a:gd name="connsiteX10" fmla="*/ 433388 w 2526507"/>
                <a:gd name="connsiteY10" fmla="*/ 585787 h 585787"/>
                <a:gd name="connsiteX11" fmla="*/ 416719 w 2526507"/>
                <a:gd name="connsiteY11" fmla="*/ 585787 h 585787"/>
                <a:gd name="connsiteX12" fmla="*/ 373857 w 2526507"/>
                <a:gd name="connsiteY12" fmla="*/ 578643 h 585787"/>
                <a:gd name="connsiteX13" fmla="*/ 333375 w 2526507"/>
                <a:gd name="connsiteY13" fmla="*/ 566737 h 585787"/>
                <a:gd name="connsiteX14" fmla="*/ 283369 w 2526507"/>
                <a:gd name="connsiteY14" fmla="*/ 547687 h 585787"/>
                <a:gd name="connsiteX15" fmla="*/ 238125 w 2526507"/>
                <a:gd name="connsiteY15" fmla="*/ 521493 h 585787"/>
                <a:gd name="connsiteX16" fmla="*/ 200025 w 2526507"/>
                <a:gd name="connsiteY16" fmla="*/ 492918 h 585787"/>
                <a:gd name="connsiteX17" fmla="*/ 145257 w 2526507"/>
                <a:gd name="connsiteY17" fmla="*/ 442912 h 585787"/>
                <a:gd name="connsiteX18" fmla="*/ 102394 w 2526507"/>
                <a:gd name="connsiteY18" fmla="*/ 392906 h 585787"/>
                <a:gd name="connsiteX19" fmla="*/ 57150 w 2526507"/>
                <a:gd name="connsiteY19" fmla="*/ 338137 h 585787"/>
                <a:gd name="connsiteX20" fmla="*/ 23813 w 2526507"/>
                <a:gd name="connsiteY20" fmla="*/ 295275 h 585787"/>
                <a:gd name="connsiteX21" fmla="*/ 7144 w 2526507"/>
                <a:gd name="connsiteY21" fmla="*/ 261937 h 585787"/>
                <a:gd name="connsiteX22" fmla="*/ 0 w 2526507"/>
                <a:gd name="connsiteY22" fmla="*/ 235743 h 585787"/>
                <a:gd name="connsiteX23" fmla="*/ 0 w 2526507"/>
                <a:gd name="connsiteY23" fmla="*/ 219075 h 585787"/>
                <a:gd name="connsiteX24" fmla="*/ 4763 w 2526507"/>
                <a:gd name="connsiteY24" fmla="*/ 207168 h 585787"/>
                <a:gd name="connsiteX25" fmla="*/ 14288 w 2526507"/>
                <a:gd name="connsiteY25" fmla="*/ 204787 h 585787"/>
                <a:gd name="connsiteX26" fmla="*/ 28575 w 2526507"/>
                <a:gd name="connsiteY26" fmla="*/ 204787 h 585787"/>
                <a:gd name="connsiteX27" fmla="*/ 50007 w 2526507"/>
                <a:gd name="connsiteY27" fmla="*/ 219075 h 585787"/>
                <a:gd name="connsiteX28" fmla="*/ 83344 w 2526507"/>
                <a:gd name="connsiteY28" fmla="*/ 240506 h 585787"/>
                <a:gd name="connsiteX29" fmla="*/ 121444 w 2526507"/>
                <a:gd name="connsiteY29" fmla="*/ 259556 h 585787"/>
                <a:gd name="connsiteX30" fmla="*/ 164307 w 2526507"/>
                <a:gd name="connsiteY30" fmla="*/ 280987 h 585787"/>
                <a:gd name="connsiteX31" fmla="*/ 209550 w 2526507"/>
                <a:gd name="connsiteY31" fmla="*/ 300037 h 585787"/>
                <a:gd name="connsiteX32" fmla="*/ 266700 w 2526507"/>
                <a:gd name="connsiteY32" fmla="*/ 319087 h 585787"/>
                <a:gd name="connsiteX33" fmla="*/ 311944 w 2526507"/>
                <a:gd name="connsiteY33" fmla="*/ 330993 h 585787"/>
                <a:gd name="connsiteX34" fmla="*/ 342900 w 2526507"/>
                <a:gd name="connsiteY34" fmla="*/ 338137 h 585787"/>
                <a:gd name="connsiteX35" fmla="*/ 373857 w 2526507"/>
                <a:gd name="connsiteY35" fmla="*/ 338137 h 585787"/>
                <a:gd name="connsiteX36" fmla="*/ 440532 w 2526507"/>
                <a:gd name="connsiteY36" fmla="*/ 335756 h 585787"/>
                <a:gd name="connsiteX37" fmla="*/ 578644 w 2526507"/>
                <a:gd name="connsiteY37" fmla="*/ 319087 h 585787"/>
                <a:gd name="connsiteX38" fmla="*/ 816769 w 2526507"/>
                <a:gd name="connsiteY38" fmla="*/ 278606 h 585787"/>
                <a:gd name="connsiteX39" fmla="*/ 1023938 w 2526507"/>
                <a:gd name="connsiteY39" fmla="*/ 238125 h 585787"/>
                <a:gd name="connsiteX40" fmla="*/ 1207294 w 2526507"/>
                <a:gd name="connsiteY40" fmla="*/ 197643 h 585787"/>
                <a:gd name="connsiteX41" fmla="*/ 1271588 w 2526507"/>
                <a:gd name="connsiteY41" fmla="*/ 200025 h 585787"/>
                <a:gd name="connsiteX42" fmla="*/ 1545432 w 2526507"/>
                <a:gd name="connsiteY42" fmla="*/ 142875 h 585787"/>
                <a:gd name="connsiteX43" fmla="*/ 1674019 w 2526507"/>
                <a:gd name="connsiteY43" fmla="*/ 114300 h 585787"/>
                <a:gd name="connsiteX44" fmla="*/ 1790700 w 2526507"/>
                <a:gd name="connsiteY44" fmla="*/ 83343 h 585787"/>
                <a:gd name="connsiteX45" fmla="*/ 1897857 w 2526507"/>
                <a:gd name="connsiteY45" fmla="*/ 50006 h 585787"/>
                <a:gd name="connsiteX46" fmla="*/ 2026444 w 2526507"/>
                <a:gd name="connsiteY46" fmla="*/ 0 h 585787"/>
                <a:gd name="connsiteX47" fmla="*/ 2107407 w 2526507"/>
                <a:gd name="connsiteY47" fmla="*/ 9525 h 585787"/>
                <a:gd name="connsiteX48" fmla="*/ 2183607 w 2526507"/>
                <a:gd name="connsiteY48" fmla="*/ 30956 h 585787"/>
                <a:gd name="connsiteX49" fmla="*/ 2247900 w 2526507"/>
                <a:gd name="connsiteY49" fmla="*/ 57150 h 585787"/>
                <a:gd name="connsiteX50" fmla="*/ 2321719 w 2526507"/>
                <a:gd name="connsiteY50" fmla="*/ 95250 h 585787"/>
                <a:gd name="connsiteX51" fmla="*/ 2407444 w 2526507"/>
                <a:gd name="connsiteY51" fmla="*/ 140493 h 585787"/>
                <a:gd name="connsiteX52" fmla="*/ 2447925 w 2526507"/>
                <a:gd name="connsiteY52" fmla="*/ 169068 h 585787"/>
                <a:gd name="connsiteX53" fmla="*/ 2483644 w 2526507"/>
                <a:gd name="connsiteY53" fmla="*/ 207168 h 585787"/>
                <a:gd name="connsiteX54" fmla="*/ 2512219 w 2526507"/>
                <a:gd name="connsiteY54" fmla="*/ 238125 h 585787"/>
                <a:gd name="connsiteX55" fmla="*/ 2526507 w 2526507"/>
                <a:gd name="connsiteY55" fmla="*/ 259556 h 585787"/>
                <a:gd name="connsiteX56" fmla="*/ 2526507 w 2526507"/>
                <a:gd name="connsiteY56" fmla="*/ 278606 h 585787"/>
                <a:gd name="connsiteX57" fmla="*/ 2514600 w 2526507"/>
                <a:gd name="connsiteY57" fmla="*/ 307181 h 585787"/>
                <a:gd name="connsiteX58" fmla="*/ 2486025 w 2526507"/>
                <a:gd name="connsiteY58" fmla="*/ 330993 h 585787"/>
                <a:gd name="connsiteX59" fmla="*/ 2428875 w 2526507"/>
                <a:gd name="connsiteY59" fmla="*/ 359568 h 585787"/>
                <a:gd name="connsiteX60" fmla="*/ 2338388 w 2526507"/>
                <a:gd name="connsiteY60" fmla="*/ 378618 h 585787"/>
                <a:gd name="connsiteX61" fmla="*/ 2083594 w 2526507"/>
                <a:gd name="connsiteY61" fmla="*/ 197643 h 585787"/>
                <a:gd name="connsiteX62" fmla="*/ 2012157 w 2526507"/>
                <a:gd name="connsiteY62" fmla="*/ 197643 h 585787"/>
                <a:gd name="connsiteX63" fmla="*/ 1940719 w 2526507"/>
                <a:gd name="connsiteY63" fmla="*/ 209550 h 585787"/>
                <a:gd name="connsiteX64" fmla="*/ 1678782 w 2526507"/>
                <a:gd name="connsiteY64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26507" h="585787">
                  <a:moveTo>
                    <a:pt x="1678782" y="257175"/>
                  </a:moveTo>
                  <a:lnTo>
                    <a:pt x="1354932" y="328612"/>
                  </a:lnTo>
                  <a:lnTo>
                    <a:pt x="1238250" y="354806"/>
                  </a:lnTo>
                  <a:lnTo>
                    <a:pt x="1143000" y="383381"/>
                  </a:lnTo>
                  <a:lnTo>
                    <a:pt x="1062038" y="407193"/>
                  </a:lnTo>
                  <a:lnTo>
                    <a:pt x="1000125" y="419100"/>
                  </a:lnTo>
                  <a:lnTo>
                    <a:pt x="781050" y="488156"/>
                  </a:lnTo>
                  <a:lnTo>
                    <a:pt x="635794" y="531018"/>
                  </a:lnTo>
                  <a:lnTo>
                    <a:pt x="528638" y="561975"/>
                  </a:lnTo>
                  <a:lnTo>
                    <a:pt x="476250" y="576262"/>
                  </a:lnTo>
                  <a:lnTo>
                    <a:pt x="433388" y="585787"/>
                  </a:lnTo>
                  <a:lnTo>
                    <a:pt x="416719" y="585787"/>
                  </a:lnTo>
                  <a:lnTo>
                    <a:pt x="373857" y="578643"/>
                  </a:lnTo>
                  <a:lnTo>
                    <a:pt x="333375" y="566737"/>
                  </a:lnTo>
                  <a:lnTo>
                    <a:pt x="283369" y="547687"/>
                  </a:lnTo>
                  <a:lnTo>
                    <a:pt x="238125" y="521493"/>
                  </a:lnTo>
                  <a:lnTo>
                    <a:pt x="200025" y="492918"/>
                  </a:lnTo>
                  <a:lnTo>
                    <a:pt x="145257" y="442912"/>
                  </a:lnTo>
                  <a:lnTo>
                    <a:pt x="102394" y="392906"/>
                  </a:lnTo>
                  <a:lnTo>
                    <a:pt x="57150" y="338137"/>
                  </a:lnTo>
                  <a:lnTo>
                    <a:pt x="23813" y="295275"/>
                  </a:lnTo>
                  <a:lnTo>
                    <a:pt x="7144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4763" y="207168"/>
                  </a:lnTo>
                  <a:lnTo>
                    <a:pt x="14288" y="204787"/>
                  </a:lnTo>
                  <a:lnTo>
                    <a:pt x="28575" y="204787"/>
                  </a:lnTo>
                  <a:lnTo>
                    <a:pt x="50007" y="219075"/>
                  </a:lnTo>
                  <a:lnTo>
                    <a:pt x="83344" y="240506"/>
                  </a:lnTo>
                  <a:lnTo>
                    <a:pt x="121444" y="259556"/>
                  </a:lnTo>
                  <a:lnTo>
                    <a:pt x="164307" y="280987"/>
                  </a:lnTo>
                  <a:lnTo>
                    <a:pt x="209550" y="300037"/>
                  </a:lnTo>
                  <a:lnTo>
                    <a:pt x="266700" y="319087"/>
                  </a:lnTo>
                  <a:lnTo>
                    <a:pt x="311944" y="330993"/>
                  </a:lnTo>
                  <a:lnTo>
                    <a:pt x="342900" y="338137"/>
                  </a:lnTo>
                  <a:lnTo>
                    <a:pt x="373857" y="338137"/>
                  </a:lnTo>
                  <a:lnTo>
                    <a:pt x="440532" y="335756"/>
                  </a:lnTo>
                  <a:lnTo>
                    <a:pt x="578644" y="319087"/>
                  </a:lnTo>
                  <a:lnTo>
                    <a:pt x="816769" y="278606"/>
                  </a:lnTo>
                  <a:lnTo>
                    <a:pt x="1023938" y="238125"/>
                  </a:lnTo>
                  <a:lnTo>
                    <a:pt x="1207294" y="197643"/>
                  </a:lnTo>
                  <a:lnTo>
                    <a:pt x="1271588" y="200025"/>
                  </a:lnTo>
                  <a:lnTo>
                    <a:pt x="1545432" y="142875"/>
                  </a:lnTo>
                  <a:lnTo>
                    <a:pt x="1674019" y="114300"/>
                  </a:lnTo>
                  <a:lnTo>
                    <a:pt x="1790700" y="83343"/>
                  </a:lnTo>
                  <a:lnTo>
                    <a:pt x="1897857" y="50006"/>
                  </a:lnTo>
                  <a:lnTo>
                    <a:pt x="2026444" y="0"/>
                  </a:lnTo>
                  <a:lnTo>
                    <a:pt x="2107407" y="9525"/>
                  </a:lnTo>
                  <a:lnTo>
                    <a:pt x="2183607" y="30956"/>
                  </a:lnTo>
                  <a:lnTo>
                    <a:pt x="2247900" y="57150"/>
                  </a:lnTo>
                  <a:lnTo>
                    <a:pt x="2321719" y="95250"/>
                  </a:lnTo>
                  <a:lnTo>
                    <a:pt x="2407444" y="140493"/>
                  </a:lnTo>
                  <a:lnTo>
                    <a:pt x="2447925" y="169068"/>
                  </a:lnTo>
                  <a:lnTo>
                    <a:pt x="2483644" y="207168"/>
                  </a:lnTo>
                  <a:lnTo>
                    <a:pt x="2512219" y="238125"/>
                  </a:lnTo>
                  <a:lnTo>
                    <a:pt x="2526507" y="259556"/>
                  </a:lnTo>
                  <a:lnTo>
                    <a:pt x="2526507" y="278606"/>
                  </a:lnTo>
                  <a:lnTo>
                    <a:pt x="2514600" y="307181"/>
                  </a:lnTo>
                  <a:lnTo>
                    <a:pt x="2486025" y="330993"/>
                  </a:lnTo>
                  <a:lnTo>
                    <a:pt x="2428875" y="359568"/>
                  </a:lnTo>
                  <a:lnTo>
                    <a:pt x="2338388" y="378618"/>
                  </a:lnTo>
                  <a:lnTo>
                    <a:pt x="2083594" y="197643"/>
                  </a:lnTo>
                  <a:lnTo>
                    <a:pt x="2012157" y="197643"/>
                  </a:lnTo>
                  <a:lnTo>
                    <a:pt x="1940719" y="209550"/>
                  </a:lnTo>
                  <a:lnTo>
                    <a:pt x="1678782" y="2571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2">
              <a:extLst>
                <a:ext uri="{FF2B5EF4-FFF2-40B4-BE49-F238E27FC236}">
                  <a16:creationId xmlns:a16="http://schemas.microsoft.com/office/drawing/2014/main" id="{C8B3C119-2F08-4F72-8D37-BC159485CEB6}"/>
                </a:ext>
              </a:extLst>
            </p:cNvPr>
            <p:cNvSpPr/>
            <p:nvPr/>
          </p:nvSpPr>
          <p:spPr>
            <a:xfrm>
              <a:off x="6405562" y="3133725"/>
              <a:ext cx="736600" cy="588963"/>
            </a:xfrm>
            <a:custGeom>
              <a:avLst/>
              <a:gdLst>
                <a:gd name="connsiteX0" fmla="*/ 238125 w 735806"/>
                <a:gd name="connsiteY0" fmla="*/ 288131 h 588169"/>
                <a:gd name="connsiteX1" fmla="*/ 309562 w 735806"/>
                <a:gd name="connsiteY1" fmla="*/ 204788 h 588169"/>
                <a:gd name="connsiteX2" fmla="*/ 350043 w 735806"/>
                <a:gd name="connsiteY2" fmla="*/ 150019 h 588169"/>
                <a:gd name="connsiteX3" fmla="*/ 371475 w 735806"/>
                <a:gd name="connsiteY3" fmla="*/ 116681 h 588169"/>
                <a:gd name="connsiteX4" fmla="*/ 381000 w 735806"/>
                <a:gd name="connsiteY4" fmla="*/ 92869 h 588169"/>
                <a:gd name="connsiteX5" fmla="*/ 381000 w 735806"/>
                <a:gd name="connsiteY5" fmla="*/ 71438 h 588169"/>
                <a:gd name="connsiteX6" fmla="*/ 371475 w 735806"/>
                <a:gd name="connsiteY6" fmla="*/ 38100 h 588169"/>
                <a:gd name="connsiteX7" fmla="*/ 342900 w 735806"/>
                <a:gd name="connsiteY7" fmla="*/ 0 h 588169"/>
                <a:gd name="connsiteX8" fmla="*/ 735806 w 735806"/>
                <a:gd name="connsiteY8" fmla="*/ 178594 h 588169"/>
                <a:gd name="connsiteX9" fmla="*/ 669131 w 735806"/>
                <a:gd name="connsiteY9" fmla="*/ 219075 h 588169"/>
                <a:gd name="connsiteX10" fmla="*/ 583406 w 735806"/>
                <a:gd name="connsiteY10" fmla="*/ 266700 h 588169"/>
                <a:gd name="connsiteX11" fmla="*/ 414337 w 735806"/>
                <a:gd name="connsiteY11" fmla="*/ 366713 h 588169"/>
                <a:gd name="connsiteX12" fmla="*/ 259556 w 735806"/>
                <a:gd name="connsiteY12" fmla="*/ 461963 h 588169"/>
                <a:gd name="connsiteX13" fmla="*/ 109537 w 735806"/>
                <a:gd name="connsiteY13" fmla="*/ 547688 h 588169"/>
                <a:gd name="connsiteX14" fmla="*/ 57150 w 735806"/>
                <a:gd name="connsiteY14" fmla="*/ 581025 h 588169"/>
                <a:gd name="connsiteX15" fmla="*/ 33337 w 735806"/>
                <a:gd name="connsiteY15" fmla="*/ 588169 h 588169"/>
                <a:gd name="connsiteX16" fmla="*/ 14287 w 735806"/>
                <a:gd name="connsiteY16" fmla="*/ 585788 h 588169"/>
                <a:gd name="connsiteX17" fmla="*/ 2381 w 735806"/>
                <a:gd name="connsiteY17" fmla="*/ 573881 h 588169"/>
                <a:gd name="connsiteX18" fmla="*/ 0 w 735806"/>
                <a:gd name="connsiteY18" fmla="*/ 554831 h 588169"/>
                <a:gd name="connsiteX19" fmla="*/ 9525 w 735806"/>
                <a:gd name="connsiteY19" fmla="*/ 533400 h 588169"/>
                <a:gd name="connsiteX20" fmla="*/ 59531 w 735806"/>
                <a:gd name="connsiteY20" fmla="*/ 488156 h 588169"/>
                <a:gd name="connsiteX21" fmla="*/ 147637 w 735806"/>
                <a:gd name="connsiteY21" fmla="*/ 397669 h 588169"/>
                <a:gd name="connsiteX22" fmla="*/ 238125 w 735806"/>
                <a:gd name="connsiteY22" fmla="*/ 288131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5806" h="588169">
                  <a:moveTo>
                    <a:pt x="238125" y="288131"/>
                  </a:moveTo>
                  <a:lnTo>
                    <a:pt x="309562" y="204788"/>
                  </a:lnTo>
                  <a:lnTo>
                    <a:pt x="350043" y="150019"/>
                  </a:lnTo>
                  <a:lnTo>
                    <a:pt x="371475" y="116681"/>
                  </a:lnTo>
                  <a:lnTo>
                    <a:pt x="381000" y="92869"/>
                  </a:lnTo>
                  <a:lnTo>
                    <a:pt x="381000" y="71438"/>
                  </a:lnTo>
                  <a:lnTo>
                    <a:pt x="371475" y="38100"/>
                  </a:lnTo>
                  <a:lnTo>
                    <a:pt x="342900" y="0"/>
                  </a:lnTo>
                  <a:lnTo>
                    <a:pt x="735806" y="178594"/>
                  </a:lnTo>
                  <a:lnTo>
                    <a:pt x="669131" y="219075"/>
                  </a:lnTo>
                  <a:lnTo>
                    <a:pt x="583406" y="266700"/>
                  </a:lnTo>
                  <a:lnTo>
                    <a:pt x="414337" y="366713"/>
                  </a:lnTo>
                  <a:lnTo>
                    <a:pt x="259556" y="461963"/>
                  </a:lnTo>
                  <a:lnTo>
                    <a:pt x="109537" y="547688"/>
                  </a:lnTo>
                  <a:lnTo>
                    <a:pt x="57150" y="581025"/>
                  </a:lnTo>
                  <a:lnTo>
                    <a:pt x="33337" y="588169"/>
                  </a:lnTo>
                  <a:lnTo>
                    <a:pt x="14287" y="585788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9525" y="533400"/>
                  </a:lnTo>
                  <a:lnTo>
                    <a:pt x="59531" y="488156"/>
                  </a:lnTo>
                  <a:lnTo>
                    <a:pt x="147637" y="397669"/>
                  </a:lnTo>
                  <a:lnTo>
                    <a:pt x="238125" y="2881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8">
              <a:extLst>
                <a:ext uri="{FF2B5EF4-FFF2-40B4-BE49-F238E27FC236}">
                  <a16:creationId xmlns:a16="http://schemas.microsoft.com/office/drawing/2014/main" id="{48B741E9-BA7B-48D2-8F07-6E7ED49B4B8A}"/>
                </a:ext>
              </a:extLst>
            </p:cNvPr>
            <p:cNvSpPr/>
            <p:nvPr/>
          </p:nvSpPr>
          <p:spPr>
            <a:xfrm rot="16200000">
              <a:off x="4891881" y="4096544"/>
              <a:ext cx="2046287" cy="492125"/>
            </a:xfrm>
            <a:custGeom>
              <a:avLst/>
              <a:gdLst>
                <a:gd name="connsiteX0" fmla="*/ 1276350 w 2045494"/>
                <a:gd name="connsiteY0" fmla="*/ 407194 h 492919"/>
                <a:gd name="connsiteX1" fmla="*/ 1052513 w 2045494"/>
                <a:gd name="connsiteY1" fmla="*/ 414338 h 492919"/>
                <a:gd name="connsiteX2" fmla="*/ 933450 w 2045494"/>
                <a:gd name="connsiteY2" fmla="*/ 414338 h 492919"/>
                <a:gd name="connsiteX3" fmla="*/ 0 w 2045494"/>
                <a:gd name="connsiteY3" fmla="*/ 409575 h 492919"/>
                <a:gd name="connsiteX4" fmla="*/ 147638 w 2045494"/>
                <a:gd name="connsiteY4" fmla="*/ 178594 h 492919"/>
                <a:gd name="connsiteX5" fmla="*/ 269082 w 2045494"/>
                <a:gd name="connsiteY5" fmla="*/ 188119 h 492919"/>
                <a:gd name="connsiteX6" fmla="*/ 626269 w 2045494"/>
                <a:gd name="connsiteY6" fmla="*/ 188119 h 492919"/>
                <a:gd name="connsiteX7" fmla="*/ 1033463 w 2045494"/>
                <a:gd name="connsiteY7" fmla="*/ 190500 h 492919"/>
                <a:gd name="connsiteX8" fmla="*/ 1571625 w 2045494"/>
                <a:gd name="connsiteY8" fmla="*/ 190500 h 492919"/>
                <a:gd name="connsiteX9" fmla="*/ 1664494 w 2045494"/>
                <a:gd name="connsiteY9" fmla="*/ 190500 h 492919"/>
                <a:gd name="connsiteX10" fmla="*/ 1707357 w 2045494"/>
                <a:gd name="connsiteY10" fmla="*/ 188119 h 492919"/>
                <a:gd name="connsiteX11" fmla="*/ 1735932 w 2045494"/>
                <a:gd name="connsiteY11" fmla="*/ 183357 h 492919"/>
                <a:gd name="connsiteX12" fmla="*/ 1778794 w 2045494"/>
                <a:gd name="connsiteY12" fmla="*/ 169069 h 492919"/>
                <a:gd name="connsiteX13" fmla="*/ 1831182 w 2045494"/>
                <a:gd name="connsiteY13" fmla="*/ 140494 h 492919"/>
                <a:gd name="connsiteX14" fmla="*/ 1888332 w 2045494"/>
                <a:gd name="connsiteY14" fmla="*/ 102394 h 492919"/>
                <a:gd name="connsiteX15" fmla="*/ 1995488 w 2045494"/>
                <a:gd name="connsiteY15" fmla="*/ 0 h 492919"/>
                <a:gd name="connsiteX16" fmla="*/ 2045494 w 2045494"/>
                <a:gd name="connsiteY16" fmla="*/ 66675 h 492919"/>
                <a:gd name="connsiteX17" fmla="*/ 1969294 w 2045494"/>
                <a:gd name="connsiteY17" fmla="*/ 169069 h 492919"/>
                <a:gd name="connsiteX18" fmla="*/ 1912144 w 2045494"/>
                <a:gd name="connsiteY18" fmla="*/ 266700 h 492919"/>
                <a:gd name="connsiteX19" fmla="*/ 1840707 w 2045494"/>
                <a:gd name="connsiteY19" fmla="*/ 366713 h 492919"/>
                <a:gd name="connsiteX20" fmla="*/ 1762125 w 2045494"/>
                <a:gd name="connsiteY20" fmla="*/ 454819 h 492919"/>
                <a:gd name="connsiteX21" fmla="*/ 1731169 w 2045494"/>
                <a:gd name="connsiteY21" fmla="*/ 485775 h 492919"/>
                <a:gd name="connsiteX22" fmla="*/ 1712119 w 2045494"/>
                <a:gd name="connsiteY22" fmla="*/ 492919 h 492919"/>
                <a:gd name="connsiteX23" fmla="*/ 1690688 w 2045494"/>
                <a:gd name="connsiteY23" fmla="*/ 490538 h 492919"/>
                <a:gd name="connsiteX24" fmla="*/ 1666875 w 2045494"/>
                <a:gd name="connsiteY24" fmla="*/ 478632 h 492919"/>
                <a:gd name="connsiteX25" fmla="*/ 1633538 w 2045494"/>
                <a:gd name="connsiteY25" fmla="*/ 447675 h 492919"/>
                <a:gd name="connsiteX26" fmla="*/ 1597819 w 2045494"/>
                <a:gd name="connsiteY26" fmla="*/ 411957 h 492919"/>
                <a:gd name="connsiteX27" fmla="*/ 1276350 w 2045494"/>
                <a:gd name="connsiteY27" fmla="*/ 4071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5494" h="492919">
                  <a:moveTo>
                    <a:pt x="1276350" y="407194"/>
                  </a:moveTo>
                  <a:lnTo>
                    <a:pt x="1052513" y="414338"/>
                  </a:lnTo>
                  <a:lnTo>
                    <a:pt x="933450" y="414338"/>
                  </a:lnTo>
                  <a:lnTo>
                    <a:pt x="0" y="409575"/>
                  </a:lnTo>
                  <a:lnTo>
                    <a:pt x="147638" y="178594"/>
                  </a:lnTo>
                  <a:lnTo>
                    <a:pt x="269082" y="188119"/>
                  </a:lnTo>
                  <a:lnTo>
                    <a:pt x="626269" y="188119"/>
                  </a:lnTo>
                  <a:lnTo>
                    <a:pt x="1033463" y="190500"/>
                  </a:lnTo>
                  <a:lnTo>
                    <a:pt x="1571625" y="190500"/>
                  </a:lnTo>
                  <a:lnTo>
                    <a:pt x="1664494" y="190500"/>
                  </a:lnTo>
                  <a:lnTo>
                    <a:pt x="1707357" y="188119"/>
                  </a:lnTo>
                  <a:lnTo>
                    <a:pt x="1735932" y="183357"/>
                  </a:lnTo>
                  <a:lnTo>
                    <a:pt x="1778794" y="169069"/>
                  </a:lnTo>
                  <a:lnTo>
                    <a:pt x="1831182" y="140494"/>
                  </a:lnTo>
                  <a:lnTo>
                    <a:pt x="1888332" y="102394"/>
                  </a:lnTo>
                  <a:lnTo>
                    <a:pt x="1995488" y="0"/>
                  </a:lnTo>
                  <a:lnTo>
                    <a:pt x="2045494" y="66675"/>
                  </a:lnTo>
                  <a:lnTo>
                    <a:pt x="1969294" y="169069"/>
                  </a:lnTo>
                  <a:lnTo>
                    <a:pt x="1912144" y="266700"/>
                  </a:lnTo>
                  <a:lnTo>
                    <a:pt x="1840707" y="366713"/>
                  </a:lnTo>
                  <a:lnTo>
                    <a:pt x="1762125" y="454819"/>
                  </a:lnTo>
                  <a:lnTo>
                    <a:pt x="1731169" y="485775"/>
                  </a:lnTo>
                  <a:lnTo>
                    <a:pt x="1712119" y="492919"/>
                  </a:lnTo>
                  <a:lnTo>
                    <a:pt x="1690688" y="490538"/>
                  </a:lnTo>
                  <a:lnTo>
                    <a:pt x="1666875" y="478632"/>
                  </a:lnTo>
                  <a:lnTo>
                    <a:pt x="1633538" y="447675"/>
                  </a:lnTo>
                  <a:lnTo>
                    <a:pt x="1597819" y="411957"/>
                  </a:lnTo>
                  <a:lnTo>
                    <a:pt x="1276350" y="407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4E73D997-B412-4B6A-B2AB-1D8860A881D8}"/>
                </a:ext>
              </a:extLst>
            </p:cNvPr>
            <p:cNvSpPr/>
            <p:nvPr/>
          </p:nvSpPr>
          <p:spPr>
            <a:xfrm>
              <a:off x="6010275" y="4138613"/>
              <a:ext cx="1031875" cy="295275"/>
            </a:xfrm>
            <a:custGeom>
              <a:avLst/>
              <a:gdLst>
                <a:gd name="connsiteX0" fmla="*/ 395288 w 1031081"/>
                <a:gd name="connsiteY0" fmla="*/ 280987 h 295275"/>
                <a:gd name="connsiteX1" fmla="*/ 7144 w 1031081"/>
                <a:gd name="connsiteY1" fmla="*/ 295275 h 295275"/>
                <a:gd name="connsiteX2" fmla="*/ 0 w 1031081"/>
                <a:gd name="connsiteY2" fmla="*/ 135731 h 295275"/>
                <a:gd name="connsiteX3" fmla="*/ 121444 w 1031081"/>
                <a:gd name="connsiteY3" fmla="*/ 133350 h 295275"/>
                <a:gd name="connsiteX4" fmla="*/ 240506 w 1031081"/>
                <a:gd name="connsiteY4" fmla="*/ 128587 h 295275"/>
                <a:gd name="connsiteX5" fmla="*/ 302419 w 1031081"/>
                <a:gd name="connsiteY5" fmla="*/ 121443 h 295275"/>
                <a:gd name="connsiteX6" fmla="*/ 354806 w 1031081"/>
                <a:gd name="connsiteY6" fmla="*/ 114300 h 295275"/>
                <a:gd name="connsiteX7" fmla="*/ 433388 w 1031081"/>
                <a:gd name="connsiteY7" fmla="*/ 95250 h 295275"/>
                <a:gd name="connsiteX8" fmla="*/ 573881 w 1031081"/>
                <a:gd name="connsiteY8" fmla="*/ 57150 h 295275"/>
                <a:gd name="connsiteX9" fmla="*/ 747713 w 1031081"/>
                <a:gd name="connsiteY9" fmla="*/ 0 h 295275"/>
                <a:gd name="connsiteX10" fmla="*/ 788194 w 1031081"/>
                <a:gd name="connsiteY10" fmla="*/ 0 h 295275"/>
                <a:gd name="connsiteX11" fmla="*/ 840581 w 1031081"/>
                <a:gd name="connsiteY11" fmla="*/ 11906 h 295275"/>
                <a:gd name="connsiteX12" fmla="*/ 892969 w 1031081"/>
                <a:gd name="connsiteY12" fmla="*/ 30956 h 295275"/>
                <a:gd name="connsiteX13" fmla="*/ 942975 w 1031081"/>
                <a:gd name="connsiteY13" fmla="*/ 54768 h 295275"/>
                <a:gd name="connsiteX14" fmla="*/ 983456 w 1031081"/>
                <a:gd name="connsiteY14" fmla="*/ 85725 h 295275"/>
                <a:gd name="connsiteX15" fmla="*/ 1009650 w 1031081"/>
                <a:gd name="connsiteY15" fmla="*/ 116681 h 295275"/>
                <a:gd name="connsiteX16" fmla="*/ 1026319 w 1031081"/>
                <a:gd name="connsiteY16" fmla="*/ 142875 h 295275"/>
                <a:gd name="connsiteX17" fmla="*/ 1031081 w 1031081"/>
                <a:gd name="connsiteY17" fmla="*/ 166687 h 295275"/>
                <a:gd name="connsiteX18" fmla="*/ 1026319 w 1031081"/>
                <a:gd name="connsiteY18" fmla="*/ 188118 h 295275"/>
                <a:gd name="connsiteX19" fmla="*/ 1014413 w 1031081"/>
                <a:gd name="connsiteY19" fmla="*/ 207168 h 295275"/>
                <a:gd name="connsiteX20" fmla="*/ 985838 w 1031081"/>
                <a:gd name="connsiteY20" fmla="*/ 226218 h 295275"/>
                <a:gd name="connsiteX21" fmla="*/ 945356 w 1031081"/>
                <a:gd name="connsiteY21" fmla="*/ 242887 h 295275"/>
                <a:gd name="connsiteX22" fmla="*/ 892969 w 1031081"/>
                <a:gd name="connsiteY22" fmla="*/ 250031 h 295275"/>
                <a:gd name="connsiteX23" fmla="*/ 747713 w 1031081"/>
                <a:gd name="connsiteY23" fmla="*/ 257175 h 295275"/>
                <a:gd name="connsiteX24" fmla="*/ 395288 w 1031081"/>
                <a:gd name="connsiteY24" fmla="*/ 28098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1081" h="295275">
                  <a:moveTo>
                    <a:pt x="395288" y="280987"/>
                  </a:moveTo>
                  <a:lnTo>
                    <a:pt x="7144" y="295275"/>
                  </a:lnTo>
                  <a:lnTo>
                    <a:pt x="0" y="135731"/>
                  </a:lnTo>
                  <a:lnTo>
                    <a:pt x="121444" y="133350"/>
                  </a:lnTo>
                  <a:lnTo>
                    <a:pt x="240506" y="128587"/>
                  </a:lnTo>
                  <a:lnTo>
                    <a:pt x="302419" y="121443"/>
                  </a:lnTo>
                  <a:lnTo>
                    <a:pt x="354806" y="114300"/>
                  </a:lnTo>
                  <a:lnTo>
                    <a:pt x="433388" y="95250"/>
                  </a:lnTo>
                  <a:lnTo>
                    <a:pt x="573881" y="57150"/>
                  </a:lnTo>
                  <a:lnTo>
                    <a:pt x="747713" y="0"/>
                  </a:lnTo>
                  <a:lnTo>
                    <a:pt x="788194" y="0"/>
                  </a:lnTo>
                  <a:lnTo>
                    <a:pt x="840581" y="11906"/>
                  </a:lnTo>
                  <a:lnTo>
                    <a:pt x="892969" y="30956"/>
                  </a:lnTo>
                  <a:lnTo>
                    <a:pt x="942975" y="54768"/>
                  </a:lnTo>
                  <a:lnTo>
                    <a:pt x="983456" y="85725"/>
                  </a:lnTo>
                  <a:lnTo>
                    <a:pt x="1009650" y="116681"/>
                  </a:lnTo>
                  <a:lnTo>
                    <a:pt x="1026319" y="142875"/>
                  </a:lnTo>
                  <a:lnTo>
                    <a:pt x="1031081" y="166687"/>
                  </a:lnTo>
                  <a:lnTo>
                    <a:pt x="1026319" y="188118"/>
                  </a:lnTo>
                  <a:lnTo>
                    <a:pt x="1014413" y="207168"/>
                  </a:lnTo>
                  <a:lnTo>
                    <a:pt x="985838" y="226218"/>
                  </a:lnTo>
                  <a:lnTo>
                    <a:pt x="945356" y="242887"/>
                  </a:lnTo>
                  <a:lnTo>
                    <a:pt x="892969" y="250031"/>
                  </a:lnTo>
                  <a:lnTo>
                    <a:pt x="747713" y="257175"/>
                  </a:lnTo>
                  <a:lnTo>
                    <a:pt x="395288" y="28098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5F61C7B8-579E-44CE-83A2-BD84779107B1}"/>
                </a:ext>
              </a:extLst>
            </p:cNvPr>
            <p:cNvSpPr/>
            <p:nvPr/>
          </p:nvSpPr>
          <p:spPr>
            <a:xfrm>
              <a:off x="5122862" y="4802188"/>
              <a:ext cx="2392363" cy="1257300"/>
            </a:xfrm>
            <a:custGeom>
              <a:avLst/>
              <a:gdLst>
                <a:gd name="connsiteX0" fmla="*/ 1121569 w 2393156"/>
                <a:gd name="connsiteY0" fmla="*/ 842963 h 1257300"/>
                <a:gd name="connsiteX1" fmla="*/ 871537 w 2393156"/>
                <a:gd name="connsiteY1" fmla="*/ 631032 h 1257300"/>
                <a:gd name="connsiteX2" fmla="*/ 719137 w 2393156"/>
                <a:gd name="connsiteY2" fmla="*/ 502444 h 1257300"/>
                <a:gd name="connsiteX3" fmla="*/ 597694 w 2393156"/>
                <a:gd name="connsiteY3" fmla="*/ 407194 h 1257300"/>
                <a:gd name="connsiteX4" fmla="*/ 483394 w 2393156"/>
                <a:gd name="connsiteY4" fmla="*/ 321469 h 1257300"/>
                <a:gd name="connsiteX5" fmla="*/ 404812 w 2393156"/>
                <a:gd name="connsiteY5" fmla="*/ 271463 h 1257300"/>
                <a:gd name="connsiteX6" fmla="*/ 340519 w 2393156"/>
                <a:gd name="connsiteY6" fmla="*/ 233363 h 1257300"/>
                <a:gd name="connsiteX7" fmla="*/ 250031 w 2393156"/>
                <a:gd name="connsiteY7" fmla="*/ 188119 h 1257300"/>
                <a:gd name="connsiteX8" fmla="*/ 159544 w 2393156"/>
                <a:gd name="connsiteY8" fmla="*/ 150019 h 1257300"/>
                <a:gd name="connsiteX9" fmla="*/ 83344 w 2393156"/>
                <a:gd name="connsiteY9" fmla="*/ 121444 h 1257300"/>
                <a:gd name="connsiteX10" fmla="*/ 0 w 2393156"/>
                <a:gd name="connsiteY10" fmla="*/ 97632 h 1257300"/>
                <a:gd name="connsiteX11" fmla="*/ 45244 w 2393156"/>
                <a:gd name="connsiteY11" fmla="*/ 0 h 1257300"/>
                <a:gd name="connsiteX12" fmla="*/ 152400 w 2393156"/>
                <a:gd name="connsiteY12" fmla="*/ 35719 h 1257300"/>
                <a:gd name="connsiteX13" fmla="*/ 240506 w 2393156"/>
                <a:gd name="connsiteY13" fmla="*/ 73819 h 1257300"/>
                <a:gd name="connsiteX14" fmla="*/ 333375 w 2393156"/>
                <a:gd name="connsiteY14" fmla="*/ 114300 h 1257300"/>
                <a:gd name="connsiteX15" fmla="*/ 445294 w 2393156"/>
                <a:gd name="connsiteY15" fmla="*/ 171450 h 1257300"/>
                <a:gd name="connsiteX16" fmla="*/ 545306 w 2393156"/>
                <a:gd name="connsiteY16" fmla="*/ 223838 h 1257300"/>
                <a:gd name="connsiteX17" fmla="*/ 678656 w 2393156"/>
                <a:gd name="connsiteY17" fmla="*/ 304800 h 1257300"/>
                <a:gd name="connsiteX18" fmla="*/ 757237 w 2393156"/>
                <a:gd name="connsiteY18" fmla="*/ 357188 h 1257300"/>
                <a:gd name="connsiteX19" fmla="*/ 926306 w 2393156"/>
                <a:gd name="connsiteY19" fmla="*/ 440532 h 1257300"/>
                <a:gd name="connsiteX20" fmla="*/ 978694 w 2393156"/>
                <a:gd name="connsiteY20" fmla="*/ 466725 h 1257300"/>
                <a:gd name="connsiteX21" fmla="*/ 1162050 w 2393156"/>
                <a:gd name="connsiteY21" fmla="*/ 578644 h 1257300"/>
                <a:gd name="connsiteX22" fmla="*/ 1345406 w 2393156"/>
                <a:gd name="connsiteY22" fmla="*/ 690563 h 1257300"/>
                <a:gd name="connsiteX23" fmla="*/ 1495425 w 2393156"/>
                <a:gd name="connsiteY23" fmla="*/ 778669 h 1257300"/>
                <a:gd name="connsiteX24" fmla="*/ 1609725 w 2393156"/>
                <a:gd name="connsiteY24" fmla="*/ 838200 h 1257300"/>
                <a:gd name="connsiteX25" fmla="*/ 1719262 w 2393156"/>
                <a:gd name="connsiteY25" fmla="*/ 900113 h 1257300"/>
                <a:gd name="connsiteX26" fmla="*/ 1802606 w 2393156"/>
                <a:gd name="connsiteY26" fmla="*/ 942975 h 1257300"/>
                <a:gd name="connsiteX27" fmla="*/ 1897856 w 2393156"/>
                <a:gd name="connsiteY27" fmla="*/ 981075 h 1257300"/>
                <a:gd name="connsiteX28" fmla="*/ 2047875 w 2393156"/>
                <a:gd name="connsiteY28" fmla="*/ 1038225 h 1257300"/>
                <a:gd name="connsiteX29" fmla="*/ 2252662 w 2393156"/>
                <a:gd name="connsiteY29" fmla="*/ 1114425 h 1257300"/>
                <a:gd name="connsiteX30" fmla="*/ 2362200 w 2393156"/>
                <a:gd name="connsiteY30" fmla="*/ 1150144 h 1257300"/>
                <a:gd name="connsiteX31" fmla="*/ 2378869 w 2393156"/>
                <a:gd name="connsiteY31" fmla="*/ 1157288 h 1257300"/>
                <a:gd name="connsiteX32" fmla="*/ 2390775 w 2393156"/>
                <a:gd name="connsiteY32" fmla="*/ 1166813 h 1257300"/>
                <a:gd name="connsiteX33" fmla="*/ 2393156 w 2393156"/>
                <a:gd name="connsiteY33" fmla="*/ 1181100 h 1257300"/>
                <a:gd name="connsiteX34" fmla="*/ 2386012 w 2393156"/>
                <a:gd name="connsiteY34" fmla="*/ 1200150 h 1257300"/>
                <a:gd name="connsiteX35" fmla="*/ 2369344 w 2393156"/>
                <a:gd name="connsiteY35" fmla="*/ 1214438 h 1257300"/>
                <a:gd name="connsiteX36" fmla="*/ 2221706 w 2393156"/>
                <a:gd name="connsiteY36" fmla="*/ 1223963 h 1257300"/>
                <a:gd name="connsiteX37" fmla="*/ 1962150 w 2393156"/>
                <a:gd name="connsiteY37" fmla="*/ 1240632 h 1257300"/>
                <a:gd name="connsiteX38" fmla="*/ 1693069 w 2393156"/>
                <a:gd name="connsiteY38" fmla="*/ 1257300 h 1257300"/>
                <a:gd name="connsiteX39" fmla="*/ 1666875 w 2393156"/>
                <a:gd name="connsiteY39" fmla="*/ 1252538 h 1257300"/>
                <a:gd name="connsiteX40" fmla="*/ 1619250 w 2393156"/>
                <a:gd name="connsiteY40" fmla="*/ 1233488 h 1257300"/>
                <a:gd name="connsiteX41" fmla="*/ 1502569 w 2393156"/>
                <a:gd name="connsiteY41" fmla="*/ 1159669 h 1257300"/>
                <a:gd name="connsiteX42" fmla="*/ 1350169 w 2393156"/>
                <a:gd name="connsiteY42" fmla="*/ 1038225 h 1257300"/>
                <a:gd name="connsiteX43" fmla="*/ 1207294 w 2393156"/>
                <a:gd name="connsiteY43" fmla="*/ 923925 h 1257300"/>
                <a:gd name="connsiteX44" fmla="*/ 1121569 w 2393156"/>
                <a:gd name="connsiteY44" fmla="*/ 842963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3156" h="1257300">
                  <a:moveTo>
                    <a:pt x="1121569" y="842963"/>
                  </a:moveTo>
                  <a:lnTo>
                    <a:pt x="871537" y="631032"/>
                  </a:lnTo>
                  <a:lnTo>
                    <a:pt x="719137" y="502444"/>
                  </a:lnTo>
                  <a:lnTo>
                    <a:pt x="597694" y="407194"/>
                  </a:lnTo>
                  <a:lnTo>
                    <a:pt x="483394" y="321469"/>
                  </a:lnTo>
                  <a:lnTo>
                    <a:pt x="404812" y="271463"/>
                  </a:lnTo>
                  <a:lnTo>
                    <a:pt x="340519" y="233363"/>
                  </a:lnTo>
                  <a:lnTo>
                    <a:pt x="250031" y="188119"/>
                  </a:lnTo>
                  <a:lnTo>
                    <a:pt x="159544" y="150019"/>
                  </a:lnTo>
                  <a:lnTo>
                    <a:pt x="83344" y="121444"/>
                  </a:lnTo>
                  <a:lnTo>
                    <a:pt x="0" y="97632"/>
                  </a:lnTo>
                  <a:lnTo>
                    <a:pt x="45244" y="0"/>
                  </a:lnTo>
                  <a:lnTo>
                    <a:pt x="152400" y="35719"/>
                  </a:lnTo>
                  <a:lnTo>
                    <a:pt x="240506" y="73819"/>
                  </a:lnTo>
                  <a:lnTo>
                    <a:pt x="333375" y="114300"/>
                  </a:lnTo>
                  <a:lnTo>
                    <a:pt x="445294" y="171450"/>
                  </a:lnTo>
                  <a:lnTo>
                    <a:pt x="545306" y="223838"/>
                  </a:lnTo>
                  <a:lnTo>
                    <a:pt x="678656" y="304800"/>
                  </a:lnTo>
                  <a:lnTo>
                    <a:pt x="757237" y="357188"/>
                  </a:lnTo>
                  <a:lnTo>
                    <a:pt x="926306" y="440532"/>
                  </a:lnTo>
                  <a:lnTo>
                    <a:pt x="978694" y="466725"/>
                  </a:lnTo>
                  <a:lnTo>
                    <a:pt x="1162050" y="578644"/>
                  </a:lnTo>
                  <a:lnTo>
                    <a:pt x="1345406" y="690563"/>
                  </a:lnTo>
                  <a:lnTo>
                    <a:pt x="1495425" y="778669"/>
                  </a:lnTo>
                  <a:lnTo>
                    <a:pt x="1609725" y="838200"/>
                  </a:lnTo>
                  <a:lnTo>
                    <a:pt x="1719262" y="900113"/>
                  </a:lnTo>
                  <a:lnTo>
                    <a:pt x="1802606" y="942975"/>
                  </a:lnTo>
                  <a:lnTo>
                    <a:pt x="1897856" y="981075"/>
                  </a:lnTo>
                  <a:lnTo>
                    <a:pt x="2047875" y="1038225"/>
                  </a:lnTo>
                  <a:lnTo>
                    <a:pt x="2252662" y="1114425"/>
                  </a:lnTo>
                  <a:lnTo>
                    <a:pt x="2362200" y="1150144"/>
                  </a:lnTo>
                  <a:lnTo>
                    <a:pt x="2378869" y="1157288"/>
                  </a:lnTo>
                  <a:lnTo>
                    <a:pt x="2390775" y="1166813"/>
                  </a:lnTo>
                  <a:lnTo>
                    <a:pt x="2393156" y="1181100"/>
                  </a:lnTo>
                  <a:lnTo>
                    <a:pt x="2386012" y="1200150"/>
                  </a:lnTo>
                  <a:lnTo>
                    <a:pt x="2369344" y="1214438"/>
                  </a:lnTo>
                  <a:lnTo>
                    <a:pt x="2221706" y="1223963"/>
                  </a:lnTo>
                  <a:lnTo>
                    <a:pt x="1962150" y="1240632"/>
                  </a:lnTo>
                  <a:lnTo>
                    <a:pt x="1693069" y="1257300"/>
                  </a:lnTo>
                  <a:lnTo>
                    <a:pt x="1666875" y="1252538"/>
                  </a:lnTo>
                  <a:lnTo>
                    <a:pt x="1619250" y="1233488"/>
                  </a:lnTo>
                  <a:lnTo>
                    <a:pt x="1502569" y="1159669"/>
                  </a:lnTo>
                  <a:lnTo>
                    <a:pt x="1350169" y="1038225"/>
                  </a:lnTo>
                  <a:lnTo>
                    <a:pt x="1207294" y="923925"/>
                  </a:lnTo>
                  <a:lnTo>
                    <a:pt x="1121569" y="8429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416780DF-4B89-4901-99D0-C4CD70AAE08E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611313"/>
            <a:ext cx="4930775" cy="4295775"/>
            <a:chOff x="2432050" y="1611313"/>
            <a:chExt cx="4930775" cy="4295775"/>
          </a:xfrm>
        </p:grpSpPr>
        <p:sp>
          <p:nvSpPr>
            <p:cNvPr id="46" name="フリーフォーム 6">
              <a:extLst>
                <a:ext uri="{FF2B5EF4-FFF2-40B4-BE49-F238E27FC236}">
                  <a16:creationId xmlns:a16="http://schemas.microsoft.com/office/drawing/2014/main" id="{3828DD90-A6B4-4CDD-A87F-219CB4EA1FC5}"/>
                </a:ext>
              </a:extLst>
            </p:cNvPr>
            <p:cNvSpPr/>
            <p:nvPr/>
          </p:nvSpPr>
          <p:spPr>
            <a:xfrm>
              <a:off x="3271838" y="1724025"/>
              <a:ext cx="1138237" cy="666750"/>
            </a:xfrm>
            <a:custGeom>
              <a:avLst/>
              <a:gdLst>
                <a:gd name="connsiteX0" fmla="*/ 654843 w 1138237"/>
                <a:gd name="connsiteY0" fmla="*/ 526256 h 666750"/>
                <a:gd name="connsiteX1" fmla="*/ 490537 w 1138237"/>
                <a:gd name="connsiteY1" fmla="*/ 573881 h 666750"/>
                <a:gd name="connsiteX2" fmla="*/ 364331 w 1138237"/>
                <a:gd name="connsiteY2" fmla="*/ 604838 h 666750"/>
                <a:gd name="connsiteX3" fmla="*/ 254793 w 1138237"/>
                <a:gd name="connsiteY3" fmla="*/ 628650 h 666750"/>
                <a:gd name="connsiteX4" fmla="*/ 152400 w 1138237"/>
                <a:gd name="connsiteY4" fmla="*/ 645319 h 666750"/>
                <a:gd name="connsiteX5" fmla="*/ 2381 w 1138237"/>
                <a:gd name="connsiteY5" fmla="*/ 666750 h 666750"/>
                <a:gd name="connsiteX6" fmla="*/ 0 w 1138237"/>
                <a:gd name="connsiteY6" fmla="*/ 585788 h 666750"/>
                <a:gd name="connsiteX7" fmla="*/ 114300 w 1138237"/>
                <a:gd name="connsiteY7" fmla="*/ 550069 h 666750"/>
                <a:gd name="connsiteX8" fmla="*/ 214312 w 1138237"/>
                <a:gd name="connsiteY8" fmla="*/ 519113 h 666750"/>
                <a:gd name="connsiteX9" fmla="*/ 330993 w 1138237"/>
                <a:gd name="connsiteY9" fmla="*/ 473869 h 666750"/>
                <a:gd name="connsiteX10" fmla="*/ 466725 w 1138237"/>
                <a:gd name="connsiteY10" fmla="*/ 416719 h 666750"/>
                <a:gd name="connsiteX11" fmla="*/ 595312 w 1138237"/>
                <a:gd name="connsiteY11" fmla="*/ 352425 h 666750"/>
                <a:gd name="connsiteX12" fmla="*/ 673893 w 1138237"/>
                <a:gd name="connsiteY12" fmla="*/ 311944 h 666750"/>
                <a:gd name="connsiteX13" fmla="*/ 750093 w 1138237"/>
                <a:gd name="connsiteY13" fmla="*/ 264319 h 666750"/>
                <a:gd name="connsiteX14" fmla="*/ 795337 w 1138237"/>
                <a:gd name="connsiteY14" fmla="*/ 226219 h 666750"/>
                <a:gd name="connsiteX15" fmla="*/ 821531 w 1138237"/>
                <a:gd name="connsiteY15" fmla="*/ 197644 h 666750"/>
                <a:gd name="connsiteX16" fmla="*/ 828675 w 1138237"/>
                <a:gd name="connsiteY16" fmla="*/ 171450 h 666750"/>
                <a:gd name="connsiteX17" fmla="*/ 828675 w 1138237"/>
                <a:gd name="connsiteY17" fmla="*/ 150019 h 666750"/>
                <a:gd name="connsiteX18" fmla="*/ 809625 w 1138237"/>
                <a:gd name="connsiteY18" fmla="*/ 114300 h 666750"/>
                <a:gd name="connsiteX19" fmla="*/ 790575 w 1138237"/>
                <a:gd name="connsiteY19" fmla="*/ 85725 h 666750"/>
                <a:gd name="connsiteX20" fmla="*/ 769143 w 1138237"/>
                <a:gd name="connsiteY20" fmla="*/ 54769 h 666750"/>
                <a:gd name="connsiteX21" fmla="*/ 759618 w 1138237"/>
                <a:gd name="connsiteY21" fmla="*/ 35719 h 666750"/>
                <a:gd name="connsiteX22" fmla="*/ 757237 w 1138237"/>
                <a:gd name="connsiteY22" fmla="*/ 21431 h 666750"/>
                <a:gd name="connsiteX23" fmla="*/ 759618 w 1138237"/>
                <a:gd name="connsiteY23" fmla="*/ 9525 h 666750"/>
                <a:gd name="connsiteX24" fmla="*/ 769143 w 1138237"/>
                <a:gd name="connsiteY24" fmla="*/ 0 h 666750"/>
                <a:gd name="connsiteX25" fmla="*/ 785812 w 1138237"/>
                <a:gd name="connsiteY25" fmla="*/ 0 h 666750"/>
                <a:gd name="connsiteX26" fmla="*/ 816768 w 1138237"/>
                <a:gd name="connsiteY26" fmla="*/ 11906 h 666750"/>
                <a:gd name="connsiteX27" fmla="*/ 871537 w 1138237"/>
                <a:gd name="connsiteY27" fmla="*/ 42863 h 666750"/>
                <a:gd name="connsiteX28" fmla="*/ 931068 w 1138237"/>
                <a:gd name="connsiteY28" fmla="*/ 78581 h 666750"/>
                <a:gd name="connsiteX29" fmla="*/ 983456 w 1138237"/>
                <a:gd name="connsiteY29" fmla="*/ 114300 h 666750"/>
                <a:gd name="connsiteX30" fmla="*/ 1023937 w 1138237"/>
                <a:gd name="connsiteY30" fmla="*/ 145256 h 666750"/>
                <a:gd name="connsiteX31" fmla="*/ 1052512 w 1138237"/>
                <a:gd name="connsiteY31" fmla="*/ 176213 h 666750"/>
                <a:gd name="connsiteX32" fmla="*/ 1076325 w 1138237"/>
                <a:gd name="connsiteY32" fmla="*/ 209550 h 666750"/>
                <a:gd name="connsiteX33" fmla="*/ 1109662 w 1138237"/>
                <a:gd name="connsiteY33" fmla="*/ 250031 h 666750"/>
                <a:gd name="connsiteX34" fmla="*/ 1123950 w 1138237"/>
                <a:gd name="connsiteY34" fmla="*/ 288131 h 666750"/>
                <a:gd name="connsiteX35" fmla="*/ 1138237 w 1138237"/>
                <a:gd name="connsiteY35" fmla="*/ 335756 h 666750"/>
                <a:gd name="connsiteX36" fmla="*/ 1138237 w 1138237"/>
                <a:gd name="connsiteY36" fmla="*/ 361950 h 666750"/>
                <a:gd name="connsiteX37" fmla="*/ 1131093 w 1138237"/>
                <a:gd name="connsiteY37" fmla="*/ 376238 h 666750"/>
                <a:gd name="connsiteX38" fmla="*/ 1114425 w 1138237"/>
                <a:gd name="connsiteY38" fmla="*/ 385763 h 666750"/>
                <a:gd name="connsiteX39" fmla="*/ 1083468 w 1138237"/>
                <a:gd name="connsiteY39" fmla="*/ 397669 h 666750"/>
                <a:gd name="connsiteX40" fmla="*/ 1038225 w 1138237"/>
                <a:gd name="connsiteY40" fmla="*/ 407194 h 666750"/>
                <a:gd name="connsiteX41" fmla="*/ 962025 w 1138237"/>
                <a:gd name="connsiteY41" fmla="*/ 411956 h 666750"/>
                <a:gd name="connsiteX42" fmla="*/ 864393 w 1138237"/>
                <a:gd name="connsiteY42" fmla="*/ 452438 h 666750"/>
                <a:gd name="connsiteX43" fmla="*/ 654843 w 1138237"/>
                <a:gd name="connsiteY43" fmla="*/ 52625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38237" h="666750">
                  <a:moveTo>
                    <a:pt x="654843" y="526256"/>
                  </a:moveTo>
                  <a:lnTo>
                    <a:pt x="490537" y="573881"/>
                  </a:lnTo>
                  <a:lnTo>
                    <a:pt x="364331" y="604838"/>
                  </a:lnTo>
                  <a:lnTo>
                    <a:pt x="254793" y="628650"/>
                  </a:lnTo>
                  <a:lnTo>
                    <a:pt x="152400" y="645319"/>
                  </a:lnTo>
                  <a:lnTo>
                    <a:pt x="2381" y="666750"/>
                  </a:lnTo>
                  <a:cubicBezTo>
                    <a:pt x="1587" y="639763"/>
                    <a:pt x="794" y="612775"/>
                    <a:pt x="0" y="585788"/>
                  </a:cubicBezTo>
                  <a:lnTo>
                    <a:pt x="114300" y="550069"/>
                  </a:lnTo>
                  <a:lnTo>
                    <a:pt x="214312" y="519113"/>
                  </a:lnTo>
                  <a:lnTo>
                    <a:pt x="330993" y="473869"/>
                  </a:lnTo>
                  <a:lnTo>
                    <a:pt x="466725" y="416719"/>
                  </a:lnTo>
                  <a:lnTo>
                    <a:pt x="595312" y="352425"/>
                  </a:lnTo>
                  <a:lnTo>
                    <a:pt x="673893" y="311944"/>
                  </a:lnTo>
                  <a:lnTo>
                    <a:pt x="750093" y="264319"/>
                  </a:lnTo>
                  <a:lnTo>
                    <a:pt x="795337" y="226219"/>
                  </a:lnTo>
                  <a:lnTo>
                    <a:pt x="821531" y="197644"/>
                  </a:lnTo>
                  <a:lnTo>
                    <a:pt x="828675" y="171450"/>
                  </a:lnTo>
                  <a:lnTo>
                    <a:pt x="828675" y="150019"/>
                  </a:lnTo>
                  <a:lnTo>
                    <a:pt x="809625" y="114300"/>
                  </a:lnTo>
                  <a:lnTo>
                    <a:pt x="790575" y="85725"/>
                  </a:lnTo>
                  <a:lnTo>
                    <a:pt x="769143" y="54769"/>
                  </a:lnTo>
                  <a:lnTo>
                    <a:pt x="759618" y="35719"/>
                  </a:lnTo>
                  <a:lnTo>
                    <a:pt x="757237" y="21431"/>
                  </a:lnTo>
                  <a:lnTo>
                    <a:pt x="759618" y="9525"/>
                  </a:lnTo>
                  <a:lnTo>
                    <a:pt x="769143" y="0"/>
                  </a:lnTo>
                  <a:lnTo>
                    <a:pt x="785812" y="0"/>
                  </a:lnTo>
                  <a:lnTo>
                    <a:pt x="816768" y="11906"/>
                  </a:lnTo>
                  <a:lnTo>
                    <a:pt x="871537" y="42863"/>
                  </a:lnTo>
                  <a:lnTo>
                    <a:pt x="931068" y="78581"/>
                  </a:lnTo>
                  <a:lnTo>
                    <a:pt x="983456" y="114300"/>
                  </a:lnTo>
                  <a:lnTo>
                    <a:pt x="1023937" y="145256"/>
                  </a:lnTo>
                  <a:lnTo>
                    <a:pt x="1052512" y="176213"/>
                  </a:lnTo>
                  <a:lnTo>
                    <a:pt x="1076325" y="209550"/>
                  </a:lnTo>
                  <a:lnTo>
                    <a:pt x="1109662" y="250031"/>
                  </a:lnTo>
                  <a:lnTo>
                    <a:pt x="1123950" y="288131"/>
                  </a:lnTo>
                  <a:lnTo>
                    <a:pt x="1138237" y="335756"/>
                  </a:lnTo>
                  <a:lnTo>
                    <a:pt x="1138237" y="361950"/>
                  </a:lnTo>
                  <a:lnTo>
                    <a:pt x="1131093" y="376238"/>
                  </a:lnTo>
                  <a:lnTo>
                    <a:pt x="1114425" y="385763"/>
                  </a:lnTo>
                  <a:lnTo>
                    <a:pt x="1083468" y="397669"/>
                  </a:lnTo>
                  <a:lnTo>
                    <a:pt x="1038225" y="407194"/>
                  </a:lnTo>
                  <a:lnTo>
                    <a:pt x="962025" y="411956"/>
                  </a:lnTo>
                  <a:lnTo>
                    <a:pt x="864393" y="452438"/>
                  </a:lnTo>
                  <a:lnTo>
                    <a:pt x="654843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01735D1F-5C96-435B-A0CF-07722EFCA539}"/>
                </a:ext>
              </a:extLst>
            </p:cNvPr>
            <p:cNvSpPr/>
            <p:nvPr/>
          </p:nvSpPr>
          <p:spPr>
            <a:xfrm>
              <a:off x="2622550" y="3068638"/>
              <a:ext cx="795338" cy="1150937"/>
            </a:xfrm>
            <a:custGeom>
              <a:avLst/>
              <a:gdLst>
                <a:gd name="connsiteX0" fmla="*/ 611982 w 795338"/>
                <a:gd name="connsiteY0" fmla="*/ 509588 h 1150144"/>
                <a:gd name="connsiteX1" fmla="*/ 542925 w 795338"/>
                <a:gd name="connsiteY1" fmla="*/ 602457 h 1150144"/>
                <a:gd name="connsiteX2" fmla="*/ 483394 w 795338"/>
                <a:gd name="connsiteY2" fmla="*/ 697707 h 1150144"/>
                <a:gd name="connsiteX3" fmla="*/ 381000 w 795338"/>
                <a:gd name="connsiteY3" fmla="*/ 831057 h 1150144"/>
                <a:gd name="connsiteX4" fmla="*/ 300038 w 795338"/>
                <a:gd name="connsiteY4" fmla="*/ 926307 h 1150144"/>
                <a:gd name="connsiteX5" fmla="*/ 200025 w 795338"/>
                <a:gd name="connsiteY5" fmla="*/ 1019175 h 1150144"/>
                <a:gd name="connsiteX6" fmla="*/ 88107 w 795338"/>
                <a:gd name="connsiteY6" fmla="*/ 1112044 h 1150144"/>
                <a:gd name="connsiteX7" fmla="*/ 47625 w 795338"/>
                <a:gd name="connsiteY7" fmla="*/ 1140619 h 1150144"/>
                <a:gd name="connsiteX8" fmla="*/ 28575 w 795338"/>
                <a:gd name="connsiteY8" fmla="*/ 1150144 h 1150144"/>
                <a:gd name="connsiteX9" fmla="*/ 16669 w 795338"/>
                <a:gd name="connsiteY9" fmla="*/ 1150144 h 1150144"/>
                <a:gd name="connsiteX10" fmla="*/ 4763 w 795338"/>
                <a:gd name="connsiteY10" fmla="*/ 1145382 h 1150144"/>
                <a:gd name="connsiteX11" fmla="*/ 0 w 795338"/>
                <a:gd name="connsiteY11" fmla="*/ 1138238 h 1150144"/>
                <a:gd name="connsiteX12" fmla="*/ 2382 w 795338"/>
                <a:gd name="connsiteY12" fmla="*/ 1123950 h 1150144"/>
                <a:gd name="connsiteX13" fmla="*/ 21432 w 795338"/>
                <a:gd name="connsiteY13" fmla="*/ 1095375 h 1150144"/>
                <a:gd name="connsiteX14" fmla="*/ 85725 w 795338"/>
                <a:gd name="connsiteY14" fmla="*/ 1002507 h 1150144"/>
                <a:gd name="connsiteX15" fmla="*/ 171450 w 795338"/>
                <a:gd name="connsiteY15" fmla="*/ 878682 h 1150144"/>
                <a:gd name="connsiteX16" fmla="*/ 254794 w 795338"/>
                <a:gd name="connsiteY16" fmla="*/ 747713 h 1150144"/>
                <a:gd name="connsiteX17" fmla="*/ 330994 w 795338"/>
                <a:gd name="connsiteY17" fmla="*/ 621507 h 1150144"/>
                <a:gd name="connsiteX18" fmla="*/ 376238 w 795338"/>
                <a:gd name="connsiteY18" fmla="*/ 540544 h 1150144"/>
                <a:gd name="connsiteX19" fmla="*/ 416719 w 795338"/>
                <a:gd name="connsiteY19" fmla="*/ 464344 h 1150144"/>
                <a:gd name="connsiteX20" fmla="*/ 452438 w 795338"/>
                <a:gd name="connsiteY20" fmla="*/ 371475 h 1150144"/>
                <a:gd name="connsiteX21" fmla="*/ 483394 w 795338"/>
                <a:gd name="connsiteY21" fmla="*/ 280988 h 1150144"/>
                <a:gd name="connsiteX22" fmla="*/ 495300 w 795338"/>
                <a:gd name="connsiteY22" fmla="*/ 235744 h 1150144"/>
                <a:gd name="connsiteX23" fmla="*/ 495300 w 795338"/>
                <a:gd name="connsiteY23" fmla="*/ 211932 h 1150144"/>
                <a:gd name="connsiteX24" fmla="*/ 466725 w 795338"/>
                <a:gd name="connsiteY24" fmla="*/ 171450 h 1150144"/>
                <a:gd name="connsiteX25" fmla="*/ 426244 w 795338"/>
                <a:gd name="connsiteY25" fmla="*/ 130969 h 1150144"/>
                <a:gd name="connsiteX26" fmla="*/ 373857 w 795338"/>
                <a:gd name="connsiteY26" fmla="*/ 85725 h 1150144"/>
                <a:gd name="connsiteX27" fmla="*/ 354807 w 795338"/>
                <a:gd name="connsiteY27" fmla="*/ 66675 h 1150144"/>
                <a:gd name="connsiteX28" fmla="*/ 347663 w 795338"/>
                <a:gd name="connsiteY28" fmla="*/ 38100 h 1150144"/>
                <a:gd name="connsiteX29" fmla="*/ 347663 w 795338"/>
                <a:gd name="connsiteY29" fmla="*/ 16669 h 1150144"/>
                <a:gd name="connsiteX30" fmla="*/ 354807 w 795338"/>
                <a:gd name="connsiteY30" fmla="*/ 2382 h 1150144"/>
                <a:gd name="connsiteX31" fmla="*/ 376238 w 795338"/>
                <a:gd name="connsiteY31" fmla="*/ 0 h 1150144"/>
                <a:gd name="connsiteX32" fmla="*/ 421482 w 795338"/>
                <a:gd name="connsiteY32" fmla="*/ 4763 h 1150144"/>
                <a:gd name="connsiteX33" fmla="*/ 476250 w 795338"/>
                <a:gd name="connsiteY33" fmla="*/ 16669 h 1150144"/>
                <a:gd name="connsiteX34" fmla="*/ 526257 w 795338"/>
                <a:gd name="connsiteY34" fmla="*/ 35719 h 1150144"/>
                <a:gd name="connsiteX35" fmla="*/ 583407 w 795338"/>
                <a:gd name="connsiteY35" fmla="*/ 61913 h 1150144"/>
                <a:gd name="connsiteX36" fmla="*/ 647700 w 795338"/>
                <a:gd name="connsiteY36" fmla="*/ 100013 h 1150144"/>
                <a:gd name="connsiteX37" fmla="*/ 695325 w 795338"/>
                <a:gd name="connsiteY37" fmla="*/ 130969 h 1150144"/>
                <a:gd name="connsiteX38" fmla="*/ 742950 w 795338"/>
                <a:gd name="connsiteY38" fmla="*/ 166688 h 1150144"/>
                <a:gd name="connsiteX39" fmla="*/ 769144 w 795338"/>
                <a:gd name="connsiteY39" fmla="*/ 185738 h 1150144"/>
                <a:gd name="connsiteX40" fmla="*/ 785813 w 795338"/>
                <a:gd name="connsiteY40" fmla="*/ 211932 h 1150144"/>
                <a:gd name="connsiteX41" fmla="*/ 795338 w 795338"/>
                <a:gd name="connsiteY41" fmla="*/ 250032 h 1150144"/>
                <a:gd name="connsiteX42" fmla="*/ 790575 w 795338"/>
                <a:gd name="connsiteY42" fmla="*/ 280988 h 1150144"/>
                <a:gd name="connsiteX43" fmla="*/ 778669 w 795338"/>
                <a:gd name="connsiteY43" fmla="*/ 302419 h 1150144"/>
                <a:gd name="connsiteX44" fmla="*/ 754857 w 795338"/>
                <a:gd name="connsiteY44" fmla="*/ 323850 h 1150144"/>
                <a:gd name="connsiteX45" fmla="*/ 671513 w 795338"/>
                <a:gd name="connsiteY45" fmla="*/ 428625 h 1150144"/>
                <a:gd name="connsiteX46" fmla="*/ 611982 w 795338"/>
                <a:gd name="connsiteY46" fmla="*/ 50958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5338" h="1150144">
                  <a:moveTo>
                    <a:pt x="611982" y="509588"/>
                  </a:moveTo>
                  <a:lnTo>
                    <a:pt x="542925" y="602457"/>
                  </a:lnTo>
                  <a:lnTo>
                    <a:pt x="483394" y="697707"/>
                  </a:lnTo>
                  <a:lnTo>
                    <a:pt x="381000" y="831057"/>
                  </a:lnTo>
                  <a:lnTo>
                    <a:pt x="300038" y="926307"/>
                  </a:lnTo>
                  <a:lnTo>
                    <a:pt x="200025" y="1019175"/>
                  </a:lnTo>
                  <a:lnTo>
                    <a:pt x="88107" y="1112044"/>
                  </a:lnTo>
                  <a:lnTo>
                    <a:pt x="47625" y="1140619"/>
                  </a:lnTo>
                  <a:lnTo>
                    <a:pt x="28575" y="1150144"/>
                  </a:lnTo>
                  <a:lnTo>
                    <a:pt x="16669" y="1150144"/>
                  </a:lnTo>
                  <a:lnTo>
                    <a:pt x="4763" y="1145382"/>
                  </a:lnTo>
                  <a:lnTo>
                    <a:pt x="0" y="1138238"/>
                  </a:lnTo>
                  <a:lnTo>
                    <a:pt x="2382" y="1123950"/>
                  </a:lnTo>
                  <a:lnTo>
                    <a:pt x="21432" y="1095375"/>
                  </a:lnTo>
                  <a:lnTo>
                    <a:pt x="85725" y="1002507"/>
                  </a:lnTo>
                  <a:lnTo>
                    <a:pt x="171450" y="878682"/>
                  </a:lnTo>
                  <a:lnTo>
                    <a:pt x="254794" y="747713"/>
                  </a:lnTo>
                  <a:lnTo>
                    <a:pt x="330994" y="621507"/>
                  </a:lnTo>
                  <a:lnTo>
                    <a:pt x="376238" y="540544"/>
                  </a:lnTo>
                  <a:lnTo>
                    <a:pt x="416719" y="464344"/>
                  </a:lnTo>
                  <a:lnTo>
                    <a:pt x="452438" y="371475"/>
                  </a:lnTo>
                  <a:lnTo>
                    <a:pt x="483394" y="280988"/>
                  </a:lnTo>
                  <a:lnTo>
                    <a:pt x="495300" y="235744"/>
                  </a:lnTo>
                  <a:lnTo>
                    <a:pt x="495300" y="211932"/>
                  </a:lnTo>
                  <a:lnTo>
                    <a:pt x="466725" y="171450"/>
                  </a:lnTo>
                  <a:lnTo>
                    <a:pt x="426244" y="130969"/>
                  </a:lnTo>
                  <a:lnTo>
                    <a:pt x="373857" y="85725"/>
                  </a:lnTo>
                  <a:lnTo>
                    <a:pt x="354807" y="66675"/>
                  </a:lnTo>
                  <a:lnTo>
                    <a:pt x="347663" y="38100"/>
                  </a:lnTo>
                  <a:lnTo>
                    <a:pt x="347663" y="16669"/>
                  </a:lnTo>
                  <a:lnTo>
                    <a:pt x="354807" y="2382"/>
                  </a:lnTo>
                  <a:lnTo>
                    <a:pt x="376238" y="0"/>
                  </a:lnTo>
                  <a:lnTo>
                    <a:pt x="421482" y="4763"/>
                  </a:lnTo>
                  <a:lnTo>
                    <a:pt x="476250" y="16669"/>
                  </a:lnTo>
                  <a:lnTo>
                    <a:pt x="526257" y="35719"/>
                  </a:lnTo>
                  <a:lnTo>
                    <a:pt x="583407" y="61913"/>
                  </a:lnTo>
                  <a:lnTo>
                    <a:pt x="647700" y="100013"/>
                  </a:lnTo>
                  <a:lnTo>
                    <a:pt x="695325" y="130969"/>
                  </a:lnTo>
                  <a:lnTo>
                    <a:pt x="742950" y="166688"/>
                  </a:lnTo>
                  <a:lnTo>
                    <a:pt x="769144" y="185738"/>
                  </a:lnTo>
                  <a:lnTo>
                    <a:pt x="785813" y="211932"/>
                  </a:lnTo>
                  <a:lnTo>
                    <a:pt x="795338" y="250032"/>
                  </a:lnTo>
                  <a:lnTo>
                    <a:pt x="790575" y="280988"/>
                  </a:lnTo>
                  <a:lnTo>
                    <a:pt x="778669" y="302419"/>
                  </a:lnTo>
                  <a:lnTo>
                    <a:pt x="754857" y="323850"/>
                  </a:lnTo>
                  <a:lnTo>
                    <a:pt x="671513" y="428625"/>
                  </a:lnTo>
                  <a:lnTo>
                    <a:pt x="61198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">
              <a:extLst>
                <a:ext uri="{FF2B5EF4-FFF2-40B4-BE49-F238E27FC236}">
                  <a16:creationId xmlns:a16="http://schemas.microsoft.com/office/drawing/2014/main" id="{5F1B02B0-11C9-4F50-BDDD-4F4BE9AEB747}"/>
                </a:ext>
              </a:extLst>
            </p:cNvPr>
            <p:cNvSpPr/>
            <p:nvPr/>
          </p:nvSpPr>
          <p:spPr>
            <a:xfrm>
              <a:off x="2432050" y="4095750"/>
              <a:ext cx="2195513" cy="561975"/>
            </a:xfrm>
            <a:custGeom>
              <a:avLst/>
              <a:gdLst>
                <a:gd name="connsiteX0" fmla="*/ 1431132 w 2195513"/>
                <a:gd name="connsiteY0" fmla="*/ 261938 h 561975"/>
                <a:gd name="connsiteX1" fmla="*/ 1257300 w 2195513"/>
                <a:gd name="connsiteY1" fmla="*/ 297656 h 561975"/>
                <a:gd name="connsiteX2" fmla="*/ 1062038 w 2195513"/>
                <a:gd name="connsiteY2" fmla="*/ 333375 h 561975"/>
                <a:gd name="connsiteX3" fmla="*/ 842963 w 2195513"/>
                <a:gd name="connsiteY3" fmla="*/ 392906 h 561975"/>
                <a:gd name="connsiteX4" fmla="*/ 619125 w 2195513"/>
                <a:gd name="connsiteY4" fmla="*/ 457200 h 561975"/>
                <a:gd name="connsiteX5" fmla="*/ 514350 w 2195513"/>
                <a:gd name="connsiteY5" fmla="*/ 490538 h 561975"/>
                <a:gd name="connsiteX6" fmla="*/ 419100 w 2195513"/>
                <a:gd name="connsiteY6" fmla="*/ 523875 h 561975"/>
                <a:gd name="connsiteX7" fmla="*/ 328613 w 2195513"/>
                <a:gd name="connsiteY7" fmla="*/ 559594 h 561975"/>
                <a:gd name="connsiteX8" fmla="*/ 307182 w 2195513"/>
                <a:gd name="connsiteY8" fmla="*/ 561975 h 561975"/>
                <a:gd name="connsiteX9" fmla="*/ 273844 w 2195513"/>
                <a:gd name="connsiteY9" fmla="*/ 554831 h 561975"/>
                <a:gd name="connsiteX10" fmla="*/ 242888 w 2195513"/>
                <a:gd name="connsiteY10" fmla="*/ 538163 h 561975"/>
                <a:gd name="connsiteX11" fmla="*/ 171450 w 2195513"/>
                <a:gd name="connsiteY11" fmla="*/ 485775 h 561975"/>
                <a:gd name="connsiteX12" fmla="*/ 78582 w 2195513"/>
                <a:gd name="connsiteY12" fmla="*/ 404813 h 561975"/>
                <a:gd name="connsiteX13" fmla="*/ 35719 w 2195513"/>
                <a:gd name="connsiteY13" fmla="*/ 366713 h 561975"/>
                <a:gd name="connsiteX14" fmla="*/ 16669 w 2195513"/>
                <a:gd name="connsiteY14" fmla="*/ 347663 h 561975"/>
                <a:gd name="connsiteX15" fmla="*/ 4763 w 2195513"/>
                <a:gd name="connsiteY15" fmla="*/ 328613 h 561975"/>
                <a:gd name="connsiteX16" fmla="*/ 0 w 2195513"/>
                <a:gd name="connsiteY16" fmla="*/ 304800 h 561975"/>
                <a:gd name="connsiteX17" fmla="*/ 2382 w 2195513"/>
                <a:gd name="connsiteY17" fmla="*/ 288131 h 561975"/>
                <a:gd name="connsiteX18" fmla="*/ 11907 w 2195513"/>
                <a:gd name="connsiteY18" fmla="*/ 276225 h 561975"/>
                <a:gd name="connsiteX19" fmla="*/ 26194 w 2195513"/>
                <a:gd name="connsiteY19" fmla="*/ 276225 h 561975"/>
                <a:gd name="connsiteX20" fmla="*/ 73819 w 2195513"/>
                <a:gd name="connsiteY20" fmla="*/ 297656 h 561975"/>
                <a:gd name="connsiteX21" fmla="*/ 202407 w 2195513"/>
                <a:gd name="connsiteY21" fmla="*/ 345281 h 561975"/>
                <a:gd name="connsiteX22" fmla="*/ 259557 w 2195513"/>
                <a:gd name="connsiteY22" fmla="*/ 361950 h 561975"/>
                <a:gd name="connsiteX23" fmla="*/ 285750 w 2195513"/>
                <a:gd name="connsiteY23" fmla="*/ 364331 h 561975"/>
                <a:gd name="connsiteX24" fmla="*/ 340519 w 2195513"/>
                <a:gd name="connsiteY24" fmla="*/ 354806 h 561975"/>
                <a:gd name="connsiteX25" fmla="*/ 642938 w 2195513"/>
                <a:gd name="connsiteY25" fmla="*/ 285750 h 561975"/>
                <a:gd name="connsiteX26" fmla="*/ 888207 w 2195513"/>
                <a:gd name="connsiteY26" fmla="*/ 223838 h 561975"/>
                <a:gd name="connsiteX27" fmla="*/ 1088232 w 2195513"/>
                <a:gd name="connsiteY27" fmla="*/ 173831 h 561975"/>
                <a:gd name="connsiteX28" fmla="*/ 1252538 w 2195513"/>
                <a:gd name="connsiteY28" fmla="*/ 142875 h 561975"/>
                <a:gd name="connsiteX29" fmla="*/ 1423988 w 2195513"/>
                <a:gd name="connsiteY29" fmla="*/ 114300 h 561975"/>
                <a:gd name="connsiteX30" fmla="*/ 1712119 w 2195513"/>
                <a:gd name="connsiteY30" fmla="*/ 69056 h 561975"/>
                <a:gd name="connsiteX31" fmla="*/ 1740694 w 2195513"/>
                <a:gd name="connsiteY31" fmla="*/ 47625 h 561975"/>
                <a:gd name="connsiteX32" fmla="*/ 1778794 w 2195513"/>
                <a:gd name="connsiteY32" fmla="*/ 23813 h 561975"/>
                <a:gd name="connsiteX33" fmla="*/ 1812132 w 2195513"/>
                <a:gd name="connsiteY33" fmla="*/ 7144 h 561975"/>
                <a:gd name="connsiteX34" fmla="*/ 1843088 w 2195513"/>
                <a:gd name="connsiteY34" fmla="*/ 0 h 561975"/>
                <a:gd name="connsiteX35" fmla="*/ 1905000 w 2195513"/>
                <a:gd name="connsiteY35" fmla="*/ 2381 h 561975"/>
                <a:gd name="connsiteX36" fmla="*/ 1974057 w 2195513"/>
                <a:gd name="connsiteY36" fmla="*/ 11906 h 561975"/>
                <a:gd name="connsiteX37" fmla="*/ 2033588 w 2195513"/>
                <a:gd name="connsiteY37" fmla="*/ 28575 h 561975"/>
                <a:gd name="connsiteX38" fmla="*/ 2100263 w 2195513"/>
                <a:gd name="connsiteY38" fmla="*/ 52388 h 561975"/>
                <a:gd name="connsiteX39" fmla="*/ 2145507 w 2195513"/>
                <a:gd name="connsiteY39" fmla="*/ 80963 h 561975"/>
                <a:gd name="connsiteX40" fmla="*/ 2176463 w 2195513"/>
                <a:gd name="connsiteY40" fmla="*/ 107156 h 561975"/>
                <a:gd name="connsiteX41" fmla="*/ 2190750 w 2195513"/>
                <a:gd name="connsiteY41" fmla="*/ 126206 h 561975"/>
                <a:gd name="connsiteX42" fmla="*/ 2195513 w 2195513"/>
                <a:gd name="connsiteY42" fmla="*/ 140494 h 561975"/>
                <a:gd name="connsiteX43" fmla="*/ 2188369 w 2195513"/>
                <a:gd name="connsiteY43" fmla="*/ 164306 h 561975"/>
                <a:gd name="connsiteX44" fmla="*/ 2169319 w 2195513"/>
                <a:gd name="connsiteY44" fmla="*/ 185738 h 561975"/>
                <a:gd name="connsiteX45" fmla="*/ 2138363 w 2195513"/>
                <a:gd name="connsiteY45" fmla="*/ 209550 h 561975"/>
                <a:gd name="connsiteX46" fmla="*/ 2107407 w 2195513"/>
                <a:gd name="connsiteY46" fmla="*/ 226219 h 561975"/>
                <a:gd name="connsiteX47" fmla="*/ 1988344 w 2195513"/>
                <a:gd name="connsiteY47" fmla="*/ 223838 h 561975"/>
                <a:gd name="connsiteX48" fmla="*/ 1835944 w 2195513"/>
                <a:gd name="connsiteY48" fmla="*/ 223838 h 561975"/>
                <a:gd name="connsiteX49" fmla="*/ 1693069 w 2195513"/>
                <a:gd name="connsiteY49" fmla="*/ 233363 h 561975"/>
                <a:gd name="connsiteX50" fmla="*/ 1431132 w 2195513"/>
                <a:gd name="connsiteY50" fmla="*/ 2619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5513" h="561975">
                  <a:moveTo>
                    <a:pt x="1431132" y="261938"/>
                  </a:moveTo>
                  <a:lnTo>
                    <a:pt x="1257300" y="297656"/>
                  </a:lnTo>
                  <a:lnTo>
                    <a:pt x="1062038" y="333375"/>
                  </a:lnTo>
                  <a:lnTo>
                    <a:pt x="842963" y="392906"/>
                  </a:lnTo>
                  <a:lnTo>
                    <a:pt x="619125" y="457200"/>
                  </a:lnTo>
                  <a:lnTo>
                    <a:pt x="514350" y="490538"/>
                  </a:lnTo>
                  <a:lnTo>
                    <a:pt x="419100" y="523875"/>
                  </a:lnTo>
                  <a:lnTo>
                    <a:pt x="328613" y="559594"/>
                  </a:lnTo>
                  <a:lnTo>
                    <a:pt x="307182" y="561975"/>
                  </a:lnTo>
                  <a:lnTo>
                    <a:pt x="273844" y="554831"/>
                  </a:lnTo>
                  <a:lnTo>
                    <a:pt x="242888" y="538163"/>
                  </a:lnTo>
                  <a:lnTo>
                    <a:pt x="171450" y="485775"/>
                  </a:lnTo>
                  <a:lnTo>
                    <a:pt x="78582" y="404813"/>
                  </a:lnTo>
                  <a:lnTo>
                    <a:pt x="35719" y="366713"/>
                  </a:lnTo>
                  <a:lnTo>
                    <a:pt x="16669" y="347663"/>
                  </a:lnTo>
                  <a:lnTo>
                    <a:pt x="4763" y="328613"/>
                  </a:lnTo>
                  <a:lnTo>
                    <a:pt x="0" y="304800"/>
                  </a:lnTo>
                  <a:lnTo>
                    <a:pt x="2382" y="288131"/>
                  </a:lnTo>
                  <a:lnTo>
                    <a:pt x="11907" y="276225"/>
                  </a:lnTo>
                  <a:lnTo>
                    <a:pt x="26194" y="276225"/>
                  </a:lnTo>
                  <a:lnTo>
                    <a:pt x="73819" y="297656"/>
                  </a:lnTo>
                  <a:lnTo>
                    <a:pt x="202407" y="345281"/>
                  </a:lnTo>
                  <a:lnTo>
                    <a:pt x="259557" y="361950"/>
                  </a:lnTo>
                  <a:lnTo>
                    <a:pt x="285750" y="364331"/>
                  </a:lnTo>
                  <a:lnTo>
                    <a:pt x="340519" y="354806"/>
                  </a:lnTo>
                  <a:lnTo>
                    <a:pt x="642938" y="285750"/>
                  </a:lnTo>
                  <a:lnTo>
                    <a:pt x="888207" y="223838"/>
                  </a:lnTo>
                  <a:lnTo>
                    <a:pt x="1088232" y="173831"/>
                  </a:lnTo>
                  <a:lnTo>
                    <a:pt x="1252538" y="142875"/>
                  </a:lnTo>
                  <a:lnTo>
                    <a:pt x="1423988" y="114300"/>
                  </a:lnTo>
                  <a:lnTo>
                    <a:pt x="1712119" y="69056"/>
                  </a:lnTo>
                  <a:lnTo>
                    <a:pt x="1740694" y="47625"/>
                  </a:lnTo>
                  <a:lnTo>
                    <a:pt x="1778794" y="23813"/>
                  </a:lnTo>
                  <a:lnTo>
                    <a:pt x="1812132" y="7144"/>
                  </a:lnTo>
                  <a:lnTo>
                    <a:pt x="1843088" y="0"/>
                  </a:lnTo>
                  <a:lnTo>
                    <a:pt x="1905000" y="2381"/>
                  </a:lnTo>
                  <a:lnTo>
                    <a:pt x="1974057" y="11906"/>
                  </a:lnTo>
                  <a:lnTo>
                    <a:pt x="2033588" y="28575"/>
                  </a:lnTo>
                  <a:lnTo>
                    <a:pt x="2100263" y="52388"/>
                  </a:lnTo>
                  <a:lnTo>
                    <a:pt x="2145507" y="80963"/>
                  </a:lnTo>
                  <a:lnTo>
                    <a:pt x="2176463" y="107156"/>
                  </a:lnTo>
                  <a:lnTo>
                    <a:pt x="2190750" y="126206"/>
                  </a:lnTo>
                  <a:lnTo>
                    <a:pt x="2195513" y="140494"/>
                  </a:lnTo>
                  <a:lnTo>
                    <a:pt x="2188369" y="164306"/>
                  </a:lnTo>
                  <a:lnTo>
                    <a:pt x="2169319" y="185738"/>
                  </a:lnTo>
                  <a:lnTo>
                    <a:pt x="2138363" y="209550"/>
                  </a:lnTo>
                  <a:lnTo>
                    <a:pt x="2107407" y="226219"/>
                  </a:lnTo>
                  <a:lnTo>
                    <a:pt x="1988344" y="223838"/>
                  </a:lnTo>
                  <a:lnTo>
                    <a:pt x="1835944" y="223838"/>
                  </a:lnTo>
                  <a:lnTo>
                    <a:pt x="1693069" y="233363"/>
                  </a:lnTo>
                  <a:lnTo>
                    <a:pt x="143113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">
              <a:extLst>
                <a:ext uri="{FF2B5EF4-FFF2-40B4-BE49-F238E27FC236}">
                  <a16:creationId xmlns:a16="http://schemas.microsoft.com/office/drawing/2014/main" id="{23E6D27B-032F-47BF-ADB3-174232192A6A}"/>
                </a:ext>
              </a:extLst>
            </p:cNvPr>
            <p:cNvSpPr/>
            <p:nvPr/>
          </p:nvSpPr>
          <p:spPr>
            <a:xfrm>
              <a:off x="4729163" y="1620838"/>
              <a:ext cx="2098675" cy="447675"/>
            </a:xfrm>
            <a:custGeom>
              <a:avLst/>
              <a:gdLst>
                <a:gd name="connsiteX0" fmla="*/ 1371600 w 2097881"/>
                <a:gd name="connsiteY0" fmla="*/ 250032 h 447675"/>
                <a:gd name="connsiteX1" fmla="*/ 1076325 w 2097881"/>
                <a:gd name="connsiteY1" fmla="*/ 302419 h 447675"/>
                <a:gd name="connsiteX2" fmla="*/ 835818 w 2097881"/>
                <a:gd name="connsiteY2" fmla="*/ 347663 h 447675"/>
                <a:gd name="connsiteX3" fmla="*/ 614362 w 2097881"/>
                <a:gd name="connsiteY3" fmla="*/ 395288 h 447675"/>
                <a:gd name="connsiteX4" fmla="*/ 392906 w 2097881"/>
                <a:gd name="connsiteY4" fmla="*/ 447675 h 447675"/>
                <a:gd name="connsiteX5" fmla="*/ 369093 w 2097881"/>
                <a:gd name="connsiteY5" fmla="*/ 447675 h 447675"/>
                <a:gd name="connsiteX6" fmla="*/ 335756 w 2097881"/>
                <a:gd name="connsiteY6" fmla="*/ 440532 h 447675"/>
                <a:gd name="connsiteX7" fmla="*/ 297656 w 2097881"/>
                <a:gd name="connsiteY7" fmla="*/ 423863 h 447675"/>
                <a:gd name="connsiteX8" fmla="*/ 266700 w 2097881"/>
                <a:gd name="connsiteY8" fmla="*/ 402432 h 447675"/>
                <a:gd name="connsiteX9" fmla="*/ 223837 w 2097881"/>
                <a:gd name="connsiteY9" fmla="*/ 366713 h 447675"/>
                <a:gd name="connsiteX10" fmla="*/ 145256 w 2097881"/>
                <a:gd name="connsiteY10" fmla="*/ 290513 h 447675"/>
                <a:gd name="connsiteX11" fmla="*/ 78581 w 2097881"/>
                <a:gd name="connsiteY11" fmla="*/ 211932 h 447675"/>
                <a:gd name="connsiteX12" fmla="*/ 19050 w 2097881"/>
                <a:gd name="connsiteY12" fmla="*/ 133350 h 447675"/>
                <a:gd name="connsiteX13" fmla="*/ 0 w 2097881"/>
                <a:gd name="connsiteY13" fmla="*/ 102394 h 447675"/>
                <a:gd name="connsiteX14" fmla="*/ 0 w 2097881"/>
                <a:gd name="connsiteY14" fmla="*/ 85725 h 447675"/>
                <a:gd name="connsiteX15" fmla="*/ 4762 w 2097881"/>
                <a:gd name="connsiteY15" fmla="*/ 71438 h 447675"/>
                <a:gd name="connsiteX16" fmla="*/ 19050 w 2097881"/>
                <a:gd name="connsiteY16" fmla="*/ 61913 h 447675"/>
                <a:gd name="connsiteX17" fmla="*/ 30956 w 2097881"/>
                <a:gd name="connsiteY17" fmla="*/ 61913 h 447675"/>
                <a:gd name="connsiteX18" fmla="*/ 50006 w 2097881"/>
                <a:gd name="connsiteY18" fmla="*/ 69057 h 447675"/>
                <a:gd name="connsiteX19" fmla="*/ 111918 w 2097881"/>
                <a:gd name="connsiteY19" fmla="*/ 114300 h 447675"/>
                <a:gd name="connsiteX20" fmla="*/ 166687 w 2097881"/>
                <a:gd name="connsiteY20" fmla="*/ 145257 h 447675"/>
                <a:gd name="connsiteX21" fmla="*/ 233362 w 2097881"/>
                <a:gd name="connsiteY21" fmla="*/ 173832 h 447675"/>
                <a:gd name="connsiteX22" fmla="*/ 297656 w 2097881"/>
                <a:gd name="connsiteY22" fmla="*/ 192882 h 447675"/>
                <a:gd name="connsiteX23" fmla="*/ 352425 w 2097881"/>
                <a:gd name="connsiteY23" fmla="*/ 200025 h 447675"/>
                <a:gd name="connsiteX24" fmla="*/ 419100 w 2097881"/>
                <a:gd name="connsiteY24" fmla="*/ 202407 h 447675"/>
                <a:gd name="connsiteX25" fmla="*/ 552450 w 2097881"/>
                <a:gd name="connsiteY25" fmla="*/ 197644 h 447675"/>
                <a:gd name="connsiteX26" fmla="*/ 728662 w 2097881"/>
                <a:gd name="connsiteY26" fmla="*/ 188119 h 447675"/>
                <a:gd name="connsiteX27" fmla="*/ 838200 w 2097881"/>
                <a:gd name="connsiteY27" fmla="*/ 176213 h 447675"/>
                <a:gd name="connsiteX28" fmla="*/ 1145381 w 2097881"/>
                <a:gd name="connsiteY28" fmla="*/ 128588 h 447675"/>
                <a:gd name="connsiteX29" fmla="*/ 1359693 w 2097881"/>
                <a:gd name="connsiteY29" fmla="*/ 95250 h 447675"/>
                <a:gd name="connsiteX30" fmla="*/ 1552575 w 2097881"/>
                <a:gd name="connsiteY30" fmla="*/ 66675 h 447675"/>
                <a:gd name="connsiteX31" fmla="*/ 1593056 w 2097881"/>
                <a:gd name="connsiteY31" fmla="*/ 42863 h 447675"/>
                <a:gd name="connsiteX32" fmla="*/ 1640681 w 2097881"/>
                <a:gd name="connsiteY32" fmla="*/ 19050 h 447675"/>
                <a:gd name="connsiteX33" fmla="*/ 1690687 w 2097881"/>
                <a:gd name="connsiteY33" fmla="*/ 0 h 447675"/>
                <a:gd name="connsiteX34" fmla="*/ 1719262 w 2097881"/>
                <a:gd name="connsiteY34" fmla="*/ 0 h 447675"/>
                <a:gd name="connsiteX35" fmla="*/ 1790700 w 2097881"/>
                <a:gd name="connsiteY35" fmla="*/ 30957 h 447675"/>
                <a:gd name="connsiteX36" fmla="*/ 1907381 w 2097881"/>
                <a:gd name="connsiteY36" fmla="*/ 95250 h 447675"/>
                <a:gd name="connsiteX37" fmla="*/ 1983581 w 2097881"/>
                <a:gd name="connsiteY37" fmla="*/ 147638 h 447675"/>
                <a:gd name="connsiteX38" fmla="*/ 2052637 w 2097881"/>
                <a:gd name="connsiteY38" fmla="*/ 190500 h 447675"/>
                <a:gd name="connsiteX39" fmla="*/ 2088356 w 2097881"/>
                <a:gd name="connsiteY39" fmla="*/ 216694 h 447675"/>
                <a:gd name="connsiteX40" fmla="*/ 2097881 w 2097881"/>
                <a:gd name="connsiteY40" fmla="*/ 233363 h 447675"/>
                <a:gd name="connsiteX41" fmla="*/ 2093118 w 2097881"/>
                <a:gd name="connsiteY41" fmla="*/ 252413 h 447675"/>
                <a:gd name="connsiteX42" fmla="*/ 2076450 w 2097881"/>
                <a:gd name="connsiteY42" fmla="*/ 283369 h 447675"/>
                <a:gd name="connsiteX43" fmla="*/ 2047875 w 2097881"/>
                <a:gd name="connsiteY43" fmla="*/ 311944 h 447675"/>
                <a:gd name="connsiteX44" fmla="*/ 1997868 w 2097881"/>
                <a:gd name="connsiteY44" fmla="*/ 345282 h 447675"/>
                <a:gd name="connsiteX45" fmla="*/ 1921668 w 2097881"/>
                <a:gd name="connsiteY45" fmla="*/ 385763 h 447675"/>
                <a:gd name="connsiteX46" fmla="*/ 1857375 w 2097881"/>
                <a:gd name="connsiteY46" fmla="*/ 409575 h 447675"/>
                <a:gd name="connsiteX47" fmla="*/ 1647825 w 2097881"/>
                <a:gd name="connsiteY47" fmla="*/ 221457 h 447675"/>
                <a:gd name="connsiteX48" fmla="*/ 1569243 w 2097881"/>
                <a:gd name="connsiteY48" fmla="*/ 221457 h 447675"/>
                <a:gd name="connsiteX49" fmla="*/ 1371600 w 2097881"/>
                <a:gd name="connsiteY49" fmla="*/ 25003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447675">
                  <a:moveTo>
                    <a:pt x="1371600" y="250032"/>
                  </a:moveTo>
                  <a:lnTo>
                    <a:pt x="1076325" y="302419"/>
                  </a:lnTo>
                  <a:lnTo>
                    <a:pt x="835818" y="347663"/>
                  </a:lnTo>
                  <a:lnTo>
                    <a:pt x="614362" y="395288"/>
                  </a:lnTo>
                  <a:lnTo>
                    <a:pt x="392906" y="447675"/>
                  </a:lnTo>
                  <a:lnTo>
                    <a:pt x="369093" y="447675"/>
                  </a:lnTo>
                  <a:lnTo>
                    <a:pt x="335756" y="440532"/>
                  </a:lnTo>
                  <a:lnTo>
                    <a:pt x="297656" y="423863"/>
                  </a:lnTo>
                  <a:lnTo>
                    <a:pt x="266700" y="402432"/>
                  </a:lnTo>
                  <a:lnTo>
                    <a:pt x="223837" y="366713"/>
                  </a:lnTo>
                  <a:lnTo>
                    <a:pt x="145256" y="290513"/>
                  </a:lnTo>
                  <a:lnTo>
                    <a:pt x="78581" y="211932"/>
                  </a:lnTo>
                  <a:lnTo>
                    <a:pt x="19050" y="133350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4762" y="71438"/>
                  </a:lnTo>
                  <a:lnTo>
                    <a:pt x="19050" y="61913"/>
                  </a:lnTo>
                  <a:lnTo>
                    <a:pt x="30956" y="61913"/>
                  </a:lnTo>
                  <a:lnTo>
                    <a:pt x="50006" y="69057"/>
                  </a:lnTo>
                  <a:lnTo>
                    <a:pt x="111918" y="114300"/>
                  </a:lnTo>
                  <a:lnTo>
                    <a:pt x="166687" y="145257"/>
                  </a:lnTo>
                  <a:lnTo>
                    <a:pt x="233362" y="173832"/>
                  </a:lnTo>
                  <a:lnTo>
                    <a:pt x="297656" y="192882"/>
                  </a:lnTo>
                  <a:lnTo>
                    <a:pt x="352425" y="200025"/>
                  </a:lnTo>
                  <a:lnTo>
                    <a:pt x="419100" y="202407"/>
                  </a:lnTo>
                  <a:lnTo>
                    <a:pt x="552450" y="197644"/>
                  </a:lnTo>
                  <a:lnTo>
                    <a:pt x="728662" y="188119"/>
                  </a:lnTo>
                  <a:lnTo>
                    <a:pt x="838200" y="176213"/>
                  </a:lnTo>
                  <a:lnTo>
                    <a:pt x="1145381" y="128588"/>
                  </a:lnTo>
                  <a:lnTo>
                    <a:pt x="1359693" y="95250"/>
                  </a:lnTo>
                  <a:lnTo>
                    <a:pt x="1552575" y="66675"/>
                  </a:lnTo>
                  <a:lnTo>
                    <a:pt x="1593056" y="42863"/>
                  </a:lnTo>
                  <a:lnTo>
                    <a:pt x="1640681" y="19050"/>
                  </a:lnTo>
                  <a:lnTo>
                    <a:pt x="1690687" y="0"/>
                  </a:lnTo>
                  <a:lnTo>
                    <a:pt x="1719262" y="0"/>
                  </a:lnTo>
                  <a:lnTo>
                    <a:pt x="1790700" y="30957"/>
                  </a:lnTo>
                  <a:lnTo>
                    <a:pt x="1907381" y="95250"/>
                  </a:lnTo>
                  <a:lnTo>
                    <a:pt x="1983581" y="147638"/>
                  </a:lnTo>
                  <a:lnTo>
                    <a:pt x="2052637" y="190500"/>
                  </a:lnTo>
                  <a:lnTo>
                    <a:pt x="2088356" y="216694"/>
                  </a:lnTo>
                  <a:lnTo>
                    <a:pt x="2097881" y="233363"/>
                  </a:lnTo>
                  <a:lnTo>
                    <a:pt x="2093118" y="252413"/>
                  </a:lnTo>
                  <a:lnTo>
                    <a:pt x="2076450" y="283369"/>
                  </a:lnTo>
                  <a:lnTo>
                    <a:pt x="2047875" y="311944"/>
                  </a:lnTo>
                  <a:lnTo>
                    <a:pt x="1997868" y="345282"/>
                  </a:lnTo>
                  <a:lnTo>
                    <a:pt x="1921668" y="385763"/>
                  </a:lnTo>
                  <a:lnTo>
                    <a:pt x="1857375" y="409575"/>
                  </a:lnTo>
                  <a:lnTo>
                    <a:pt x="1647825" y="221457"/>
                  </a:lnTo>
                  <a:lnTo>
                    <a:pt x="1569243" y="221457"/>
                  </a:lnTo>
                  <a:lnTo>
                    <a:pt x="137160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7">
              <a:extLst>
                <a:ext uri="{FF2B5EF4-FFF2-40B4-BE49-F238E27FC236}">
                  <a16:creationId xmlns:a16="http://schemas.microsoft.com/office/drawing/2014/main" id="{D2F0E320-12D1-4FF3-B4E2-ACDD87DA48B9}"/>
                </a:ext>
              </a:extLst>
            </p:cNvPr>
            <p:cNvSpPr/>
            <p:nvPr/>
          </p:nvSpPr>
          <p:spPr>
            <a:xfrm rot="16200000">
              <a:off x="3796507" y="4229894"/>
              <a:ext cx="1766887" cy="1247775"/>
            </a:xfrm>
            <a:custGeom>
              <a:avLst/>
              <a:gdLst>
                <a:gd name="connsiteX0" fmla="*/ 859632 w 1766888"/>
                <a:gd name="connsiteY0" fmla="*/ 950119 h 1247775"/>
                <a:gd name="connsiteX1" fmla="*/ 731044 w 1766888"/>
                <a:gd name="connsiteY1" fmla="*/ 869156 h 1247775"/>
                <a:gd name="connsiteX2" fmla="*/ 602457 w 1766888"/>
                <a:gd name="connsiteY2" fmla="*/ 773906 h 1247775"/>
                <a:gd name="connsiteX3" fmla="*/ 481013 w 1766888"/>
                <a:gd name="connsiteY3" fmla="*/ 669131 h 1247775"/>
                <a:gd name="connsiteX4" fmla="*/ 376238 w 1766888"/>
                <a:gd name="connsiteY4" fmla="*/ 571500 h 1247775"/>
                <a:gd name="connsiteX5" fmla="*/ 295275 w 1766888"/>
                <a:gd name="connsiteY5" fmla="*/ 488156 h 1247775"/>
                <a:gd name="connsiteX6" fmla="*/ 238125 w 1766888"/>
                <a:gd name="connsiteY6" fmla="*/ 421481 h 1247775"/>
                <a:gd name="connsiteX7" fmla="*/ 164307 w 1766888"/>
                <a:gd name="connsiteY7" fmla="*/ 330994 h 1247775"/>
                <a:gd name="connsiteX8" fmla="*/ 97632 w 1766888"/>
                <a:gd name="connsiteY8" fmla="*/ 230981 h 1247775"/>
                <a:gd name="connsiteX9" fmla="*/ 45244 w 1766888"/>
                <a:gd name="connsiteY9" fmla="*/ 138113 h 1247775"/>
                <a:gd name="connsiteX10" fmla="*/ 9525 w 1766888"/>
                <a:gd name="connsiteY10" fmla="*/ 76200 h 1247775"/>
                <a:gd name="connsiteX11" fmla="*/ 2382 w 1766888"/>
                <a:gd name="connsiteY11" fmla="*/ 54769 h 1247775"/>
                <a:gd name="connsiteX12" fmla="*/ 0 w 1766888"/>
                <a:gd name="connsiteY12" fmla="*/ 30956 h 1247775"/>
                <a:gd name="connsiteX13" fmla="*/ 4763 w 1766888"/>
                <a:gd name="connsiteY13" fmla="*/ 9525 h 1247775"/>
                <a:gd name="connsiteX14" fmla="*/ 16669 w 1766888"/>
                <a:gd name="connsiteY14" fmla="*/ 0 h 1247775"/>
                <a:gd name="connsiteX15" fmla="*/ 28575 w 1766888"/>
                <a:gd name="connsiteY15" fmla="*/ 0 h 1247775"/>
                <a:gd name="connsiteX16" fmla="*/ 50007 w 1766888"/>
                <a:gd name="connsiteY16" fmla="*/ 9525 h 1247775"/>
                <a:gd name="connsiteX17" fmla="*/ 102394 w 1766888"/>
                <a:gd name="connsiteY17" fmla="*/ 73819 h 1247775"/>
                <a:gd name="connsiteX18" fmla="*/ 200025 w 1766888"/>
                <a:gd name="connsiteY18" fmla="*/ 180975 h 1247775"/>
                <a:gd name="connsiteX19" fmla="*/ 273844 w 1766888"/>
                <a:gd name="connsiteY19" fmla="*/ 254794 h 1247775"/>
                <a:gd name="connsiteX20" fmla="*/ 364332 w 1766888"/>
                <a:gd name="connsiteY20" fmla="*/ 345281 h 1247775"/>
                <a:gd name="connsiteX21" fmla="*/ 471488 w 1766888"/>
                <a:gd name="connsiteY21" fmla="*/ 435769 h 1247775"/>
                <a:gd name="connsiteX22" fmla="*/ 583407 w 1766888"/>
                <a:gd name="connsiteY22" fmla="*/ 523875 h 1247775"/>
                <a:gd name="connsiteX23" fmla="*/ 683419 w 1766888"/>
                <a:gd name="connsiteY23" fmla="*/ 595313 h 1247775"/>
                <a:gd name="connsiteX24" fmla="*/ 783432 w 1766888"/>
                <a:gd name="connsiteY24" fmla="*/ 657225 h 1247775"/>
                <a:gd name="connsiteX25" fmla="*/ 878682 w 1766888"/>
                <a:gd name="connsiteY25" fmla="*/ 711994 h 1247775"/>
                <a:gd name="connsiteX26" fmla="*/ 959644 w 1766888"/>
                <a:gd name="connsiteY26" fmla="*/ 745331 h 1247775"/>
                <a:gd name="connsiteX27" fmla="*/ 1123950 w 1766888"/>
                <a:gd name="connsiteY27" fmla="*/ 814388 h 1247775"/>
                <a:gd name="connsiteX28" fmla="*/ 1304925 w 1766888"/>
                <a:gd name="connsiteY28" fmla="*/ 876300 h 1247775"/>
                <a:gd name="connsiteX29" fmla="*/ 1378744 w 1766888"/>
                <a:gd name="connsiteY29" fmla="*/ 897731 h 1247775"/>
                <a:gd name="connsiteX30" fmla="*/ 1447800 w 1766888"/>
                <a:gd name="connsiteY30" fmla="*/ 909638 h 1247775"/>
                <a:gd name="connsiteX31" fmla="*/ 1502569 w 1766888"/>
                <a:gd name="connsiteY31" fmla="*/ 912019 h 1247775"/>
                <a:gd name="connsiteX32" fmla="*/ 1531144 w 1766888"/>
                <a:gd name="connsiteY32" fmla="*/ 907256 h 1247775"/>
                <a:gd name="connsiteX33" fmla="*/ 1564482 w 1766888"/>
                <a:gd name="connsiteY33" fmla="*/ 890588 h 1247775"/>
                <a:gd name="connsiteX34" fmla="*/ 1631157 w 1766888"/>
                <a:gd name="connsiteY34" fmla="*/ 835819 h 1247775"/>
                <a:gd name="connsiteX35" fmla="*/ 1697832 w 1766888"/>
                <a:gd name="connsiteY35" fmla="*/ 766763 h 1247775"/>
                <a:gd name="connsiteX36" fmla="*/ 1712119 w 1766888"/>
                <a:gd name="connsiteY36" fmla="*/ 754856 h 1247775"/>
                <a:gd name="connsiteX37" fmla="*/ 1733550 w 1766888"/>
                <a:gd name="connsiteY37" fmla="*/ 745331 h 1247775"/>
                <a:gd name="connsiteX38" fmla="*/ 1750219 w 1766888"/>
                <a:gd name="connsiteY38" fmla="*/ 742950 h 1247775"/>
                <a:gd name="connsiteX39" fmla="*/ 1757363 w 1766888"/>
                <a:gd name="connsiteY39" fmla="*/ 745331 h 1247775"/>
                <a:gd name="connsiteX40" fmla="*/ 1766888 w 1766888"/>
                <a:gd name="connsiteY40" fmla="*/ 757238 h 1247775"/>
                <a:gd name="connsiteX41" fmla="*/ 1757363 w 1766888"/>
                <a:gd name="connsiteY41" fmla="*/ 785813 h 1247775"/>
                <a:gd name="connsiteX42" fmla="*/ 1738313 w 1766888"/>
                <a:gd name="connsiteY42" fmla="*/ 840581 h 1247775"/>
                <a:gd name="connsiteX43" fmla="*/ 1714500 w 1766888"/>
                <a:gd name="connsiteY43" fmla="*/ 919163 h 1247775"/>
                <a:gd name="connsiteX44" fmla="*/ 1678782 w 1766888"/>
                <a:gd name="connsiteY44" fmla="*/ 1000125 h 1247775"/>
                <a:gd name="connsiteX45" fmla="*/ 1638300 w 1766888"/>
                <a:gd name="connsiteY45" fmla="*/ 1071563 h 1247775"/>
                <a:gd name="connsiteX46" fmla="*/ 1595438 w 1766888"/>
                <a:gd name="connsiteY46" fmla="*/ 1131094 h 1247775"/>
                <a:gd name="connsiteX47" fmla="*/ 1562100 w 1766888"/>
                <a:gd name="connsiteY47" fmla="*/ 1166813 h 1247775"/>
                <a:gd name="connsiteX48" fmla="*/ 1533525 w 1766888"/>
                <a:gd name="connsiteY48" fmla="*/ 1212056 h 1247775"/>
                <a:gd name="connsiteX49" fmla="*/ 1504950 w 1766888"/>
                <a:gd name="connsiteY49" fmla="*/ 1235869 h 1247775"/>
                <a:gd name="connsiteX50" fmla="*/ 1478757 w 1766888"/>
                <a:gd name="connsiteY50" fmla="*/ 1247775 h 1247775"/>
                <a:gd name="connsiteX51" fmla="*/ 1459707 w 1766888"/>
                <a:gd name="connsiteY51" fmla="*/ 1247775 h 1247775"/>
                <a:gd name="connsiteX52" fmla="*/ 1435894 w 1766888"/>
                <a:gd name="connsiteY52" fmla="*/ 1243013 h 1247775"/>
                <a:gd name="connsiteX53" fmla="*/ 1395413 w 1766888"/>
                <a:gd name="connsiteY53" fmla="*/ 1221581 h 1247775"/>
                <a:gd name="connsiteX54" fmla="*/ 1338263 w 1766888"/>
                <a:gd name="connsiteY54" fmla="*/ 1181100 h 1247775"/>
                <a:gd name="connsiteX55" fmla="*/ 1281113 w 1766888"/>
                <a:gd name="connsiteY55" fmla="*/ 1138238 h 1247775"/>
                <a:gd name="connsiteX56" fmla="*/ 1188244 w 1766888"/>
                <a:gd name="connsiteY56" fmla="*/ 1104900 h 1247775"/>
                <a:gd name="connsiteX57" fmla="*/ 1116807 w 1766888"/>
                <a:gd name="connsiteY57" fmla="*/ 1076325 h 1247775"/>
                <a:gd name="connsiteX58" fmla="*/ 1040607 w 1766888"/>
                <a:gd name="connsiteY58" fmla="*/ 1042988 h 1247775"/>
                <a:gd name="connsiteX59" fmla="*/ 976313 w 1766888"/>
                <a:gd name="connsiteY59" fmla="*/ 1009650 h 1247775"/>
                <a:gd name="connsiteX60" fmla="*/ 859632 w 1766888"/>
                <a:gd name="connsiteY60" fmla="*/ 9501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66888" h="1247775">
                  <a:moveTo>
                    <a:pt x="859632" y="950119"/>
                  </a:moveTo>
                  <a:lnTo>
                    <a:pt x="731044" y="869156"/>
                  </a:lnTo>
                  <a:lnTo>
                    <a:pt x="602457" y="773906"/>
                  </a:lnTo>
                  <a:lnTo>
                    <a:pt x="481013" y="669131"/>
                  </a:lnTo>
                  <a:lnTo>
                    <a:pt x="376238" y="571500"/>
                  </a:lnTo>
                  <a:lnTo>
                    <a:pt x="295275" y="488156"/>
                  </a:lnTo>
                  <a:lnTo>
                    <a:pt x="238125" y="421481"/>
                  </a:lnTo>
                  <a:lnTo>
                    <a:pt x="164307" y="330994"/>
                  </a:lnTo>
                  <a:lnTo>
                    <a:pt x="97632" y="230981"/>
                  </a:lnTo>
                  <a:lnTo>
                    <a:pt x="45244" y="138113"/>
                  </a:lnTo>
                  <a:lnTo>
                    <a:pt x="9525" y="76200"/>
                  </a:lnTo>
                  <a:lnTo>
                    <a:pt x="2382" y="54769"/>
                  </a:lnTo>
                  <a:lnTo>
                    <a:pt x="0" y="30956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50007" y="9525"/>
                  </a:lnTo>
                  <a:lnTo>
                    <a:pt x="102394" y="73819"/>
                  </a:lnTo>
                  <a:lnTo>
                    <a:pt x="200025" y="180975"/>
                  </a:lnTo>
                  <a:lnTo>
                    <a:pt x="273844" y="254794"/>
                  </a:lnTo>
                  <a:lnTo>
                    <a:pt x="364332" y="345281"/>
                  </a:lnTo>
                  <a:lnTo>
                    <a:pt x="471488" y="435769"/>
                  </a:lnTo>
                  <a:lnTo>
                    <a:pt x="583407" y="523875"/>
                  </a:lnTo>
                  <a:lnTo>
                    <a:pt x="683419" y="595313"/>
                  </a:lnTo>
                  <a:lnTo>
                    <a:pt x="783432" y="657225"/>
                  </a:lnTo>
                  <a:lnTo>
                    <a:pt x="878682" y="711994"/>
                  </a:lnTo>
                  <a:lnTo>
                    <a:pt x="959644" y="745331"/>
                  </a:lnTo>
                  <a:lnTo>
                    <a:pt x="1123950" y="814388"/>
                  </a:lnTo>
                  <a:lnTo>
                    <a:pt x="1304925" y="876300"/>
                  </a:lnTo>
                  <a:lnTo>
                    <a:pt x="1378744" y="897731"/>
                  </a:lnTo>
                  <a:lnTo>
                    <a:pt x="1447800" y="909638"/>
                  </a:lnTo>
                  <a:lnTo>
                    <a:pt x="1502569" y="912019"/>
                  </a:lnTo>
                  <a:lnTo>
                    <a:pt x="1531144" y="907256"/>
                  </a:lnTo>
                  <a:lnTo>
                    <a:pt x="1564482" y="890588"/>
                  </a:lnTo>
                  <a:lnTo>
                    <a:pt x="1631157" y="835819"/>
                  </a:lnTo>
                  <a:lnTo>
                    <a:pt x="1697832" y="766763"/>
                  </a:lnTo>
                  <a:lnTo>
                    <a:pt x="1712119" y="754856"/>
                  </a:lnTo>
                  <a:lnTo>
                    <a:pt x="1733550" y="745331"/>
                  </a:lnTo>
                  <a:lnTo>
                    <a:pt x="1750219" y="742950"/>
                  </a:lnTo>
                  <a:lnTo>
                    <a:pt x="1757363" y="745331"/>
                  </a:lnTo>
                  <a:lnTo>
                    <a:pt x="1766888" y="757238"/>
                  </a:lnTo>
                  <a:lnTo>
                    <a:pt x="1757363" y="785813"/>
                  </a:lnTo>
                  <a:lnTo>
                    <a:pt x="1738313" y="840581"/>
                  </a:lnTo>
                  <a:lnTo>
                    <a:pt x="1714500" y="919163"/>
                  </a:lnTo>
                  <a:lnTo>
                    <a:pt x="1678782" y="1000125"/>
                  </a:lnTo>
                  <a:lnTo>
                    <a:pt x="1638300" y="1071563"/>
                  </a:lnTo>
                  <a:lnTo>
                    <a:pt x="1595438" y="1131094"/>
                  </a:lnTo>
                  <a:lnTo>
                    <a:pt x="1562100" y="1166813"/>
                  </a:lnTo>
                  <a:lnTo>
                    <a:pt x="1533525" y="1212056"/>
                  </a:lnTo>
                  <a:lnTo>
                    <a:pt x="1504950" y="1235869"/>
                  </a:lnTo>
                  <a:lnTo>
                    <a:pt x="1478757" y="1247775"/>
                  </a:lnTo>
                  <a:lnTo>
                    <a:pt x="1459707" y="1247775"/>
                  </a:lnTo>
                  <a:lnTo>
                    <a:pt x="1435894" y="1243013"/>
                  </a:lnTo>
                  <a:lnTo>
                    <a:pt x="1395413" y="1221581"/>
                  </a:lnTo>
                  <a:lnTo>
                    <a:pt x="1338263" y="1181100"/>
                  </a:lnTo>
                  <a:lnTo>
                    <a:pt x="1281113" y="1138238"/>
                  </a:lnTo>
                  <a:lnTo>
                    <a:pt x="1188244" y="1104900"/>
                  </a:lnTo>
                  <a:lnTo>
                    <a:pt x="1116807" y="1076325"/>
                  </a:lnTo>
                  <a:lnTo>
                    <a:pt x="1040607" y="1042988"/>
                  </a:lnTo>
                  <a:lnTo>
                    <a:pt x="976313" y="1009650"/>
                  </a:lnTo>
                  <a:lnTo>
                    <a:pt x="859632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">
              <a:extLst>
                <a:ext uri="{FF2B5EF4-FFF2-40B4-BE49-F238E27FC236}">
                  <a16:creationId xmlns:a16="http://schemas.microsoft.com/office/drawing/2014/main" id="{64324F37-EC70-401F-A332-F26E57DB4A89}"/>
                </a:ext>
              </a:extLst>
            </p:cNvPr>
            <p:cNvSpPr/>
            <p:nvPr/>
          </p:nvSpPr>
          <p:spPr>
            <a:xfrm>
              <a:off x="2989263" y="1611313"/>
              <a:ext cx="1657350" cy="1350962"/>
            </a:xfrm>
            <a:custGeom>
              <a:avLst/>
              <a:gdLst>
                <a:gd name="connsiteX0" fmla="*/ 147637 w 1657350"/>
                <a:gd name="connsiteY0" fmla="*/ 792957 h 1350169"/>
                <a:gd name="connsiteX1" fmla="*/ 150019 w 1657350"/>
                <a:gd name="connsiteY1" fmla="*/ 466725 h 1350169"/>
                <a:gd name="connsiteX2" fmla="*/ 147637 w 1657350"/>
                <a:gd name="connsiteY2" fmla="*/ 302419 h 1350169"/>
                <a:gd name="connsiteX3" fmla="*/ 145256 w 1657350"/>
                <a:gd name="connsiteY3" fmla="*/ 240507 h 1350169"/>
                <a:gd name="connsiteX4" fmla="*/ 142875 w 1657350"/>
                <a:gd name="connsiteY4" fmla="*/ 207169 h 1350169"/>
                <a:gd name="connsiteX5" fmla="*/ 135731 w 1657350"/>
                <a:gd name="connsiteY5" fmla="*/ 173832 h 1350169"/>
                <a:gd name="connsiteX6" fmla="*/ 121444 w 1657350"/>
                <a:gd name="connsiteY6" fmla="*/ 145257 h 1350169"/>
                <a:gd name="connsiteX7" fmla="*/ 97631 w 1657350"/>
                <a:gd name="connsiteY7" fmla="*/ 114300 h 1350169"/>
                <a:gd name="connsiteX8" fmla="*/ 76200 w 1657350"/>
                <a:gd name="connsiteY8" fmla="*/ 92869 h 1350169"/>
                <a:gd name="connsiteX9" fmla="*/ 50006 w 1657350"/>
                <a:gd name="connsiteY9" fmla="*/ 76200 h 1350169"/>
                <a:gd name="connsiteX10" fmla="*/ 19050 w 1657350"/>
                <a:gd name="connsiteY10" fmla="*/ 61913 h 1350169"/>
                <a:gd name="connsiteX11" fmla="*/ 4762 w 1657350"/>
                <a:gd name="connsiteY11" fmla="*/ 50007 h 1350169"/>
                <a:gd name="connsiteX12" fmla="*/ 0 w 1657350"/>
                <a:gd name="connsiteY12" fmla="*/ 38100 h 1350169"/>
                <a:gd name="connsiteX13" fmla="*/ 0 w 1657350"/>
                <a:gd name="connsiteY13" fmla="*/ 23813 h 1350169"/>
                <a:gd name="connsiteX14" fmla="*/ 14287 w 1657350"/>
                <a:gd name="connsiteY14" fmla="*/ 11907 h 1350169"/>
                <a:gd name="connsiteX15" fmla="*/ 59531 w 1657350"/>
                <a:gd name="connsiteY15" fmla="*/ 0 h 1350169"/>
                <a:gd name="connsiteX16" fmla="*/ 126206 w 1657350"/>
                <a:gd name="connsiteY16" fmla="*/ 0 h 1350169"/>
                <a:gd name="connsiteX17" fmla="*/ 190500 w 1657350"/>
                <a:gd name="connsiteY17" fmla="*/ 7144 h 1350169"/>
                <a:gd name="connsiteX18" fmla="*/ 240506 w 1657350"/>
                <a:gd name="connsiteY18" fmla="*/ 21432 h 1350169"/>
                <a:gd name="connsiteX19" fmla="*/ 285750 w 1657350"/>
                <a:gd name="connsiteY19" fmla="*/ 40482 h 1350169"/>
                <a:gd name="connsiteX20" fmla="*/ 323850 w 1657350"/>
                <a:gd name="connsiteY20" fmla="*/ 64294 h 1350169"/>
                <a:gd name="connsiteX21" fmla="*/ 354806 w 1657350"/>
                <a:gd name="connsiteY21" fmla="*/ 85725 h 1350169"/>
                <a:gd name="connsiteX22" fmla="*/ 383381 w 1657350"/>
                <a:gd name="connsiteY22" fmla="*/ 116682 h 1350169"/>
                <a:gd name="connsiteX23" fmla="*/ 402431 w 1657350"/>
                <a:gd name="connsiteY23" fmla="*/ 142875 h 1350169"/>
                <a:gd name="connsiteX24" fmla="*/ 414337 w 1657350"/>
                <a:gd name="connsiteY24" fmla="*/ 183357 h 1350169"/>
                <a:gd name="connsiteX25" fmla="*/ 411956 w 1657350"/>
                <a:gd name="connsiteY25" fmla="*/ 214313 h 1350169"/>
                <a:gd name="connsiteX26" fmla="*/ 395287 w 1657350"/>
                <a:gd name="connsiteY26" fmla="*/ 264319 h 1350169"/>
                <a:gd name="connsiteX27" fmla="*/ 378619 w 1657350"/>
                <a:gd name="connsiteY27" fmla="*/ 321469 h 1350169"/>
                <a:gd name="connsiteX28" fmla="*/ 369094 w 1657350"/>
                <a:gd name="connsiteY28" fmla="*/ 392907 h 1350169"/>
                <a:gd name="connsiteX29" fmla="*/ 361950 w 1657350"/>
                <a:gd name="connsiteY29" fmla="*/ 492919 h 1350169"/>
                <a:gd name="connsiteX30" fmla="*/ 347662 w 1657350"/>
                <a:gd name="connsiteY30" fmla="*/ 695325 h 1350169"/>
                <a:gd name="connsiteX31" fmla="*/ 352425 w 1657350"/>
                <a:gd name="connsiteY31" fmla="*/ 762000 h 1350169"/>
                <a:gd name="connsiteX32" fmla="*/ 352425 w 1657350"/>
                <a:gd name="connsiteY32" fmla="*/ 871538 h 1350169"/>
                <a:gd name="connsiteX33" fmla="*/ 350044 w 1657350"/>
                <a:gd name="connsiteY33" fmla="*/ 971550 h 1350169"/>
                <a:gd name="connsiteX34" fmla="*/ 350044 w 1657350"/>
                <a:gd name="connsiteY34" fmla="*/ 1021557 h 1350169"/>
                <a:gd name="connsiteX35" fmla="*/ 354806 w 1657350"/>
                <a:gd name="connsiteY35" fmla="*/ 1054894 h 1350169"/>
                <a:gd name="connsiteX36" fmla="*/ 366712 w 1657350"/>
                <a:gd name="connsiteY36" fmla="*/ 1078707 h 1350169"/>
                <a:gd name="connsiteX37" fmla="*/ 383381 w 1657350"/>
                <a:gd name="connsiteY37" fmla="*/ 1104900 h 1350169"/>
                <a:gd name="connsiteX38" fmla="*/ 404812 w 1657350"/>
                <a:gd name="connsiteY38" fmla="*/ 1131094 h 1350169"/>
                <a:gd name="connsiteX39" fmla="*/ 431006 w 1657350"/>
                <a:gd name="connsiteY39" fmla="*/ 1147763 h 1350169"/>
                <a:gd name="connsiteX40" fmla="*/ 478631 w 1657350"/>
                <a:gd name="connsiteY40" fmla="*/ 1159669 h 1350169"/>
                <a:gd name="connsiteX41" fmla="*/ 550069 w 1657350"/>
                <a:gd name="connsiteY41" fmla="*/ 1166813 h 1350169"/>
                <a:gd name="connsiteX42" fmla="*/ 659606 w 1657350"/>
                <a:gd name="connsiteY42" fmla="*/ 1169194 h 1350169"/>
                <a:gd name="connsiteX43" fmla="*/ 842962 w 1657350"/>
                <a:gd name="connsiteY43" fmla="*/ 1169194 h 1350169"/>
                <a:gd name="connsiteX44" fmla="*/ 981075 w 1657350"/>
                <a:gd name="connsiteY44" fmla="*/ 1166813 h 1350169"/>
                <a:gd name="connsiteX45" fmla="*/ 1114425 w 1657350"/>
                <a:gd name="connsiteY45" fmla="*/ 1157288 h 1350169"/>
                <a:gd name="connsiteX46" fmla="*/ 1193006 w 1657350"/>
                <a:gd name="connsiteY46" fmla="*/ 1147763 h 1350169"/>
                <a:gd name="connsiteX47" fmla="*/ 1257300 w 1657350"/>
                <a:gd name="connsiteY47" fmla="*/ 1133475 h 1350169"/>
                <a:gd name="connsiteX48" fmla="*/ 1295400 w 1657350"/>
                <a:gd name="connsiteY48" fmla="*/ 1121569 h 1350169"/>
                <a:gd name="connsiteX49" fmla="*/ 1600200 w 1657350"/>
                <a:gd name="connsiteY49" fmla="*/ 1112044 h 1350169"/>
                <a:gd name="connsiteX50" fmla="*/ 1626394 w 1657350"/>
                <a:gd name="connsiteY50" fmla="*/ 1147763 h 1350169"/>
                <a:gd name="connsiteX51" fmla="*/ 1645444 w 1657350"/>
                <a:gd name="connsiteY51" fmla="*/ 1171575 h 1350169"/>
                <a:gd name="connsiteX52" fmla="*/ 1654969 w 1657350"/>
                <a:gd name="connsiteY52" fmla="*/ 1193007 h 1350169"/>
                <a:gd name="connsiteX53" fmla="*/ 1657350 w 1657350"/>
                <a:gd name="connsiteY53" fmla="*/ 1212057 h 1350169"/>
                <a:gd name="connsiteX54" fmla="*/ 1647825 w 1657350"/>
                <a:gd name="connsiteY54" fmla="*/ 1235869 h 1350169"/>
                <a:gd name="connsiteX55" fmla="*/ 1633537 w 1657350"/>
                <a:gd name="connsiteY55" fmla="*/ 1259682 h 1350169"/>
                <a:gd name="connsiteX56" fmla="*/ 1607344 w 1657350"/>
                <a:gd name="connsiteY56" fmla="*/ 1283494 h 1350169"/>
                <a:gd name="connsiteX57" fmla="*/ 1576387 w 1657350"/>
                <a:gd name="connsiteY57" fmla="*/ 1304925 h 1350169"/>
                <a:gd name="connsiteX58" fmla="*/ 1433512 w 1657350"/>
                <a:gd name="connsiteY58" fmla="*/ 1326357 h 1350169"/>
                <a:gd name="connsiteX59" fmla="*/ 1240631 w 1657350"/>
                <a:gd name="connsiteY59" fmla="*/ 1340644 h 1350169"/>
                <a:gd name="connsiteX60" fmla="*/ 1002506 w 1657350"/>
                <a:gd name="connsiteY60" fmla="*/ 1347788 h 1350169"/>
                <a:gd name="connsiteX61" fmla="*/ 802481 w 1657350"/>
                <a:gd name="connsiteY61" fmla="*/ 1347788 h 1350169"/>
                <a:gd name="connsiteX62" fmla="*/ 673894 w 1657350"/>
                <a:gd name="connsiteY62" fmla="*/ 1350169 h 1350169"/>
                <a:gd name="connsiteX63" fmla="*/ 538162 w 1657350"/>
                <a:gd name="connsiteY63" fmla="*/ 1343025 h 1350169"/>
                <a:gd name="connsiteX64" fmla="*/ 447675 w 1657350"/>
                <a:gd name="connsiteY64" fmla="*/ 1331119 h 1350169"/>
                <a:gd name="connsiteX65" fmla="*/ 361950 w 1657350"/>
                <a:gd name="connsiteY65" fmla="*/ 1314450 h 1350169"/>
                <a:gd name="connsiteX66" fmla="*/ 311944 w 1657350"/>
                <a:gd name="connsiteY66" fmla="*/ 1302544 h 1350169"/>
                <a:gd name="connsiteX67" fmla="*/ 264319 w 1657350"/>
                <a:gd name="connsiteY67" fmla="*/ 1281113 h 1350169"/>
                <a:gd name="connsiteX68" fmla="*/ 240506 w 1657350"/>
                <a:gd name="connsiteY68" fmla="*/ 1266825 h 1350169"/>
                <a:gd name="connsiteX69" fmla="*/ 211931 w 1657350"/>
                <a:gd name="connsiteY69" fmla="*/ 1238250 h 1350169"/>
                <a:gd name="connsiteX70" fmla="*/ 188119 w 1657350"/>
                <a:gd name="connsiteY70" fmla="*/ 1195388 h 1350169"/>
                <a:gd name="connsiteX71" fmla="*/ 171450 w 1657350"/>
                <a:gd name="connsiteY71" fmla="*/ 1152525 h 1350169"/>
                <a:gd name="connsiteX72" fmla="*/ 159544 w 1657350"/>
                <a:gd name="connsiteY72" fmla="*/ 1095375 h 1350169"/>
                <a:gd name="connsiteX73" fmla="*/ 152400 w 1657350"/>
                <a:gd name="connsiteY73" fmla="*/ 1026319 h 1350169"/>
                <a:gd name="connsiteX74" fmla="*/ 150019 w 1657350"/>
                <a:gd name="connsiteY74" fmla="*/ 947738 h 1350169"/>
                <a:gd name="connsiteX75" fmla="*/ 147637 w 1657350"/>
                <a:gd name="connsiteY75" fmla="*/ 792957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57350" h="1350169">
                  <a:moveTo>
                    <a:pt x="147637" y="792957"/>
                  </a:moveTo>
                  <a:lnTo>
                    <a:pt x="150019" y="466725"/>
                  </a:lnTo>
                  <a:lnTo>
                    <a:pt x="147637" y="302419"/>
                  </a:lnTo>
                  <a:cubicBezTo>
                    <a:pt x="146843" y="281782"/>
                    <a:pt x="146050" y="261144"/>
                    <a:pt x="145256" y="240507"/>
                  </a:cubicBezTo>
                  <a:lnTo>
                    <a:pt x="142875" y="207169"/>
                  </a:lnTo>
                  <a:lnTo>
                    <a:pt x="135731" y="173832"/>
                  </a:lnTo>
                  <a:lnTo>
                    <a:pt x="121444" y="145257"/>
                  </a:lnTo>
                  <a:lnTo>
                    <a:pt x="97631" y="114300"/>
                  </a:lnTo>
                  <a:lnTo>
                    <a:pt x="76200" y="92869"/>
                  </a:lnTo>
                  <a:lnTo>
                    <a:pt x="50006" y="76200"/>
                  </a:lnTo>
                  <a:lnTo>
                    <a:pt x="19050" y="61913"/>
                  </a:lnTo>
                  <a:lnTo>
                    <a:pt x="4762" y="5000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14287" y="11907"/>
                  </a:lnTo>
                  <a:lnTo>
                    <a:pt x="59531" y="0"/>
                  </a:lnTo>
                  <a:lnTo>
                    <a:pt x="126206" y="0"/>
                  </a:lnTo>
                  <a:lnTo>
                    <a:pt x="190500" y="7144"/>
                  </a:lnTo>
                  <a:lnTo>
                    <a:pt x="240506" y="21432"/>
                  </a:lnTo>
                  <a:lnTo>
                    <a:pt x="285750" y="40482"/>
                  </a:lnTo>
                  <a:lnTo>
                    <a:pt x="323850" y="64294"/>
                  </a:lnTo>
                  <a:lnTo>
                    <a:pt x="354806" y="85725"/>
                  </a:lnTo>
                  <a:lnTo>
                    <a:pt x="383381" y="116682"/>
                  </a:lnTo>
                  <a:lnTo>
                    <a:pt x="402431" y="142875"/>
                  </a:lnTo>
                  <a:lnTo>
                    <a:pt x="414337" y="183357"/>
                  </a:lnTo>
                  <a:lnTo>
                    <a:pt x="411956" y="214313"/>
                  </a:lnTo>
                  <a:lnTo>
                    <a:pt x="395287" y="264319"/>
                  </a:lnTo>
                  <a:lnTo>
                    <a:pt x="378619" y="321469"/>
                  </a:lnTo>
                  <a:lnTo>
                    <a:pt x="369094" y="392907"/>
                  </a:lnTo>
                  <a:lnTo>
                    <a:pt x="361950" y="492919"/>
                  </a:lnTo>
                  <a:lnTo>
                    <a:pt x="347662" y="695325"/>
                  </a:lnTo>
                  <a:lnTo>
                    <a:pt x="352425" y="762000"/>
                  </a:lnTo>
                  <a:lnTo>
                    <a:pt x="352425" y="871538"/>
                  </a:lnTo>
                  <a:cubicBezTo>
                    <a:pt x="351631" y="904875"/>
                    <a:pt x="350838" y="938213"/>
                    <a:pt x="350044" y="971550"/>
                  </a:cubicBezTo>
                  <a:lnTo>
                    <a:pt x="350044" y="1021557"/>
                  </a:lnTo>
                  <a:lnTo>
                    <a:pt x="354806" y="1054894"/>
                  </a:lnTo>
                  <a:lnTo>
                    <a:pt x="366712" y="1078707"/>
                  </a:lnTo>
                  <a:lnTo>
                    <a:pt x="383381" y="1104900"/>
                  </a:lnTo>
                  <a:lnTo>
                    <a:pt x="404812" y="1131094"/>
                  </a:lnTo>
                  <a:lnTo>
                    <a:pt x="431006" y="1147763"/>
                  </a:lnTo>
                  <a:lnTo>
                    <a:pt x="478631" y="1159669"/>
                  </a:lnTo>
                  <a:lnTo>
                    <a:pt x="550069" y="1166813"/>
                  </a:lnTo>
                  <a:lnTo>
                    <a:pt x="659606" y="1169194"/>
                  </a:lnTo>
                  <a:lnTo>
                    <a:pt x="842962" y="1169194"/>
                  </a:lnTo>
                  <a:lnTo>
                    <a:pt x="981075" y="1166813"/>
                  </a:lnTo>
                  <a:lnTo>
                    <a:pt x="1114425" y="1157288"/>
                  </a:lnTo>
                  <a:lnTo>
                    <a:pt x="1193006" y="1147763"/>
                  </a:lnTo>
                  <a:lnTo>
                    <a:pt x="1257300" y="1133475"/>
                  </a:lnTo>
                  <a:lnTo>
                    <a:pt x="1295400" y="1121569"/>
                  </a:lnTo>
                  <a:lnTo>
                    <a:pt x="1600200" y="1112044"/>
                  </a:lnTo>
                  <a:lnTo>
                    <a:pt x="1626394" y="1147763"/>
                  </a:lnTo>
                  <a:lnTo>
                    <a:pt x="1645444" y="1171575"/>
                  </a:lnTo>
                  <a:lnTo>
                    <a:pt x="1654969" y="1193007"/>
                  </a:lnTo>
                  <a:lnTo>
                    <a:pt x="1657350" y="1212057"/>
                  </a:lnTo>
                  <a:lnTo>
                    <a:pt x="1647825" y="1235869"/>
                  </a:lnTo>
                  <a:lnTo>
                    <a:pt x="1633537" y="1259682"/>
                  </a:lnTo>
                  <a:lnTo>
                    <a:pt x="1607344" y="1283494"/>
                  </a:lnTo>
                  <a:lnTo>
                    <a:pt x="1576387" y="1304925"/>
                  </a:lnTo>
                  <a:lnTo>
                    <a:pt x="1433512" y="1326357"/>
                  </a:lnTo>
                  <a:lnTo>
                    <a:pt x="1240631" y="1340644"/>
                  </a:lnTo>
                  <a:lnTo>
                    <a:pt x="1002506" y="1347788"/>
                  </a:lnTo>
                  <a:lnTo>
                    <a:pt x="802481" y="1347788"/>
                  </a:lnTo>
                  <a:lnTo>
                    <a:pt x="673894" y="1350169"/>
                  </a:lnTo>
                  <a:lnTo>
                    <a:pt x="538162" y="1343025"/>
                  </a:lnTo>
                  <a:lnTo>
                    <a:pt x="447675" y="1331119"/>
                  </a:lnTo>
                  <a:lnTo>
                    <a:pt x="361950" y="1314450"/>
                  </a:lnTo>
                  <a:lnTo>
                    <a:pt x="311944" y="1302544"/>
                  </a:lnTo>
                  <a:lnTo>
                    <a:pt x="264319" y="1281113"/>
                  </a:lnTo>
                  <a:lnTo>
                    <a:pt x="240506" y="1266825"/>
                  </a:lnTo>
                  <a:lnTo>
                    <a:pt x="211931" y="1238250"/>
                  </a:lnTo>
                  <a:lnTo>
                    <a:pt x="188119" y="1195388"/>
                  </a:lnTo>
                  <a:lnTo>
                    <a:pt x="171450" y="1152525"/>
                  </a:lnTo>
                  <a:lnTo>
                    <a:pt x="159544" y="1095375"/>
                  </a:lnTo>
                  <a:lnTo>
                    <a:pt x="152400" y="1026319"/>
                  </a:lnTo>
                  <a:cubicBezTo>
                    <a:pt x="151606" y="1000125"/>
                    <a:pt x="150813" y="973932"/>
                    <a:pt x="150019" y="947738"/>
                  </a:cubicBezTo>
                  <a:lnTo>
                    <a:pt x="147637" y="792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8">
              <a:extLst>
                <a:ext uri="{FF2B5EF4-FFF2-40B4-BE49-F238E27FC236}">
                  <a16:creationId xmlns:a16="http://schemas.microsoft.com/office/drawing/2014/main" id="{68B18FD3-370B-418E-8A59-05587E24BBED}"/>
                </a:ext>
              </a:extLst>
            </p:cNvPr>
            <p:cNvSpPr/>
            <p:nvPr/>
          </p:nvSpPr>
          <p:spPr>
            <a:xfrm>
              <a:off x="4186238" y="2200275"/>
              <a:ext cx="414337" cy="592138"/>
            </a:xfrm>
            <a:custGeom>
              <a:avLst/>
              <a:gdLst>
                <a:gd name="connsiteX0" fmla="*/ 381000 w 414337"/>
                <a:gd name="connsiteY0" fmla="*/ 233363 h 592931"/>
                <a:gd name="connsiteX1" fmla="*/ 381000 w 414337"/>
                <a:gd name="connsiteY1" fmla="*/ 419100 h 592931"/>
                <a:gd name="connsiteX2" fmla="*/ 388143 w 414337"/>
                <a:gd name="connsiteY2" fmla="*/ 466725 h 592931"/>
                <a:gd name="connsiteX3" fmla="*/ 414337 w 414337"/>
                <a:gd name="connsiteY3" fmla="*/ 559594 h 592931"/>
                <a:gd name="connsiteX4" fmla="*/ 0 w 414337"/>
                <a:gd name="connsiteY4" fmla="*/ 592931 h 592931"/>
                <a:gd name="connsiteX5" fmla="*/ 95250 w 414337"/>
                <a:gd name="connsiteY5" fmla="*/ 533400 h 592931"/>
                <a:gd name="connsiteX6" fmla="*/ 147637 w 414337"/>
                <a:gd name="connsiteY6" fmla="*/ 504825 h 592931"/>
                <a:gd name="connsiteX7" fmla="*/ 169068 w 414337"/>
                <a:gd name="connsiteY7" fmla="*/ 488156 h 592931"/>
                <a:gd name="connsiteX8" fmla="*/ 200025 w 414337"/>
                <a:gd name="connsiteY8" fmla="*/ 438150 h 592931"/>
                <a:gd name="connsiteX9" fmla="*/ 228600 w 414337"/>
                <a:gd name="connsiteY9" fmla="*/ 383381 h 592931"/>
                <a:gd name="connsiteX10" fmla="*/ 276225 w 414337"/>
                <a:gd name="connsiteY10" fmla="*/ 240506 h 592931"/>
                <a:gd name="connsiteX11" fmla="*/ 309562 w 414337"/>
                <a:gd name="connsiteY11" fmla="*/ 123825 h 592931"/>
                <a:gd name="connsiteX12" fmla="*/ 323850 w 414337"/>
                <a:gd name="connsiteY12" fmla="*/ 64294 h 592931"/>
                <a:gd name="connsiteX13" fmla="*/ 333375 w 414337"/>
                <a:gd name="connsiteY13" fmla="*/ 30956 h 592931"/>
                <a:gd name="connsiteX14" fmla="*/ 338137 w 414337"/>
                <a:gd name="connsiteY14" fmla="*/ 16669 h 592931"/>
                <a:gd name="connsiteX15" fmla="*/ 347662 w 414337"/>
                <a:gd name="connsiteY15" fmla="*/ 4763 h 592931"/>
                <a:gd name="connsiteX16" fmla="*/ 359568 w 414337"/>
                <a:gd name="connsiteY16" fmla="*/ 0 h 592931"/>
                <a:gd name="connsiteX17" fmla="*/ 371475 w 414337"/>
                <a:gd name="connsiteY17" fmla="*/ 2381 h 592931"/>
                <a:gd name="connsiteX18" fmla="*/ 381000 w 414337"/>
                <a:gd name="connsiteY18" fmla="*/ 16669 h 592931"/>
                <a:gd name="connsiteX19" fmla="*/ 388143 w 414337"/>
                <a:gd name="connsiteY19" fmla="*/ 40481 h 592931"/>
                <a:gd name="connsiteX20" fmla="*/ 381000 w 414337"/>
                <a:gd name="connsiteY20" fmla="*/ 233363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4337" h="592931">
                  <a:moveTo>
                    <a:pt x="381000" y="233363"/>
                  </a:moveTo>
                  <a:lnTo>
                    <a:pt x="381000" y="419100"/>
                  </a:lnTo>
                  <a:lnTo>
                    <a:pt x="388143" y="466725"/>
                  </a:lnTo>
                  <a:lnTo>
                    <a:pt x="414337" y="559594"/>
                  </a:lnTo>
                  <a:lnTo>
                    <a:pt x="0" y="592931"/>
                  </a:lnTo>
                  <a:lnTo>
                    <a:pt x="95250" y="533400"/>
                  </a:lnTo>
                  <a:lnTo>
                    <a:pt x="147637" y="504825"/>
                  </a:lnTo>
                  <a:lnTo>
                    <a:pt x="169068" y="488156"/>
                  </a:lnTo>
                  <a:lnTo>
                    <a:pt x="200025" y="438150"/>
                  </a:lnTo>
                  <a:lnTo>
                    <a:pt x="228600" y="383381"/>
                  </a:lnTo>
                  <a:lnTo>
                    <a:pt x="276225" y="240506"/>
                  </a:lnTo>
                  <a:lnTo>
                    <a:pt x="309562" y="123825"/>
                  </a:lnTo>
                  <a:lnTo>
                    <a:pt x="323850" y="64294"/>
                  </a:lnTo>
                  <a:lnTo>
                    <a:pt x="333375" y="30956"/>
                  </a:lnTo>
                  <a:lnTo>
                    <a:pt x="338137" y="16669"/>
                  </a:lnTo>
                  <a:lnTo>
                    <a:pt x="347662" y="4763"/>
                  </a:lnTo>
                  <a:lnTo>
                    <a:pt x="359568" y="0"/>
                  </a:lnTo>
                  <a:lnTo>
                    <a:pt x="371475" y="2381"/>
                  </a:lnTo>
                  <a:lnTo>
                    <a:pt x="381000" y="16669"/>
                  </a:lnTo>
                  <a:lnTo>
                    <a:pt x="388143" y="40481"/>
                  </a:lnTo>
                  <a:lnTo>
                    <a:pt x="3810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0">
              <a:extLst>
                <a:ext uri="{FF2B5EF4-FFF2-40B4-BE49-F238E27FC236}">
                  <a16:creationId xmlns:a16="http://schemas.microsoft.com/office/drawing/2014/main" id="{D8792062-96BC-456C-87FF-9EF014914871}"/>
                </a:ext>
              </a:extLst>
            </p:cNvPr>
            <p:cNvSpPr/>
            <p:nvPr/>
          </p:nvSpPr>
          <p:spPr>
            <a:xfrm>
              <a:off x="3032125" y="3449638"/>
              <a:ext cx="1335088" cy="350837"/>
            </a:xfrm>
            <a:custGeom>
              <a:avLst/>
              <a:gdLst>
                <a:gd name="connsiteX0" fmla="*/ 890588 w 1335882"/>
                <a:gd name="connsiteY0" fmla="*/ 250032 h 350044"/>
                <a:gd name="connsiteX1" fmla="*/ 659607 w 1335882"/>
                <a:gd name="connsiteY1" fmla="*/ 297657 h 350044"/>
                <a:gd name="connsiteX2" fmla="*/ 464344 w 1335882"/>
                <a:gd name="connsiteY2" fmla="*/ 338138 h 350044"/>
                <a:gd name="connsiteX3" fmla="*/ 395288 w 1335882"/>
                <a:gd name="connsiteY3" fmla="*/ 338138 h 350044"/>
                <a:gd name="connsiteX4" fmla="*/ 354807 w 1335882"/>
                <a:gd name="connsiteY4" fmla="*/ 340519 h 350044"/>
                <a:gd name="connsiteX5" fmla="*/ 290513 w 1335882"/>
                <a:gd name="connsiteY5" fmla="*/ 347663 h 350044"/>
                <a:gd name="connsiteX6" fmla="*/ 242888 w 1335882"/>
                <a:gd name="connsiteY6" fmla="*/ 350044 h 350044"/>
                <a:gd name="connsiteX7" fmla="*/ 180975 w 1335882"/>
                <a:gd name="connsiteY7" fmla="*/ 347663 h 350044"/>
                <a:gd name="connsiteX8" fmla="*/ 140494 w 1335882"/>
                <a:gd name="connsiteY8" fmla="*/ 345282 h 350044"/>
                <a:gd name="connsiteX9" fmla="*/ 83344 w 1335882"/>
                <a:gd name="connsiteY9" fmla="*/ 340519 h 350044"/>
                <a:gd name="connsiteX10" fmla="*/ 0 w 1335882"/>
                <a:gd name="connsiteY10" fmla="*/ 326232 h 350044"/>
                <a:gd name="connsiteX11" fmla="*/ 85725 w 1335882"/>
                <a:gd name="connsiteY11" fmla="*/ 185738 h 350044"/>
                <a:gd name="connsiteX12" fmla="*/ 202407 w 1335882"/>
                <a:gd name="connsiteY12" fmla="*/ 202407 h 350044"/>
                <a:gd name="connsiteX13" fmla="*/ 283369 w 1335882"/>
                <a:gd name="connsiteY13" fmla="*/ 202407 h 350044"/>
                <a:gd name="connsiteX14" fmla="*/ 326232 w 1335882"/>
                <a:gd name="connsiteY14" fmla="*/ 197644 h 350044"/>
                <a:gd name="connsiteX15" fmla="*/ 490538 w 1335882"/>
                <a:gd name="connsiteY15" fmla="*/ 166688 h 350044"/>
                <a:gd name="connsiteX16" fmla="*/ 735807 w 1335882"/>
                <a:gd name="connsiteY16" fmla="*/ 121444 h 350044"/>
                <a:gd name="connsiteX17" fmla="*/ 781050 w 1335882"/>
                <a:gd name="connsiteY17" fmla="*/ 109538 h 350044"/>
                <a:gd name="connsiteX18" fmla="*/ 845344 w 1335882"/>
                <a:gd name="connsiteY18" fmla="*/ 73819 h 350044"/>
                <a:gd name="connsiteX19" fmla="*/ 909638 w 1335882"/>
                <a:gd name="connsiteY19" fmla="*/ 40482 h 350044"/>
                <a:gd name="connsiteX20" fmla="*/ 973932 w 1335882"/>
                <a:gd name="connsiteY20" fmla="*/ 16669 h 350044"/>
                <a:gd name="connsiteX21" fmla="*/ 1031082 w 1335882"/>
                <a:gd name="connsiteY21" fmla="*/ 0 h 350044"/>
                <a:gd name="connsiteX22" fmla="*/ 1062038 w 1335882"/>
                <a:gd name="connsiteY22" fmla="*/ 0 h 350044"/>
                <a:gd name="connsiteX23" fmla="*/ 1190625 w 1335882"/>
                <a:gd name="connsiteY23" fmla="*/ 35719 h 350044"/>
                <a:gd name="connsiteX24" fmla="*/ 1283494 w 1335882"/>
                <a:gd name="connsiteY24" fmla="*/ 59532 h 350044"/>
                <a:gd name="connsiteX25" fmla="*/ 1314450 w 1335882"/>
                <a:gd name="connsiteY25" fmla="*/ 69057 h 350044"/>
                <a:gd name="connsiteX26" fmla="*/ 1323975 w 1335882"/>
                <a:gd name="connsiteY26" fmla="*/ 73819 h 350044"/>
                <a:gd name="connsiteX27" fmla="*/ 1335882 w 1335882"/>
                <a:gd name="connsiteY27" fmla="*/ 95250 h 350044"/>
                <a:gd name="connsiteX28" fmla="*/ 1335882 w 1335882"/>
                <a:gd name="connsiteY28" fmla="*/ 121444 h 350044"/>
                <a:gd name="connsiteX29" fmla="*/ 1326357 w 1335882"/>
                <a:gd name="connsiteY29" fmla="*/ 145257 h 350044"/>
                <a:gd name="connsiteX30" fmla="*/ 1304925 w 1335882"/>
                <a:gd name="connsiteY30" fmla="*/ 166688 h 350044"/>
                <a:gd name="connsiteX31" fmla="*/ 1257300 w 1335882"/>
                <a:gd name="connsiteY31" fmla="*/ 183357 h 350044"/>
                <a:gd name="connsiteX32" fmla="*/ 890588 w 1335882"/>
                <a:gd name="connsiteY32" fmla="*/ 250032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5882" h="350044">
                  <a:moveTo>
                    <a:pt x="890588" y="250032"/>
                  </a:moveTo>
                  <a:lnTo>
                    <a:pt x="659607" y="297657"/>
                  </a:lnTo>
                  <a:lnTo>
                    <a:pt x="464344" y="338138"/>
                  </a:lnTo>
                  <a:lnTo>
                    <a:pt x="395288" y="338138"/>
                  </a:lnTo>
                  <a:lnTo>
                    <a:pt x="354807" y="340519"/>
                  </a:lnTo>
                  <a:lnTo>
                    <a:pt x="290513" y="347663"/>
                  </a:lnTo>
                  <a:lnTo>
                    <a:pt x="242888" y="350044"/>
                  </a:lnTo>
                  <a:lnTo>
                    <a:pt x="180975" y="347663"/>
                  </a:lnTo>
                  <a:lnTo>
                    <a:pt x="140494" y="345282"/>
                  </a:lnTo>
                  <a:lnTo>
                    <a:pt x="83344" y="340519"/>
                  </a:lnTo>
                  <a:lnTo>
                    <a:pt x="0" y="326232"/>
                  </a:lnTo>
                  <a:lnTo>
                    <a:pt x="85725" y="185738"/>
                  </a:lnTo>
                  <a:lnTo>
                    <a:pt x="202407" y="202407"/>
                  </a:lnTo>
                  <a:lnTo>
                    <a:pt x="283369" y="202407"/>
                  </a:lnTo>
                  <a:lnTo>
                    <a:pt x="326232" y="197644"/>
                  </a:lnTo>
                  <a:lnTo>
                    <a:pt x="490538" y="166688"/>
                  </a:lnTo>
                  <a:lnTo>
                    <a:pt x="735807" y="121444"/>
                  </a:lnTo>
                  <a:lnTo>
                    <a:pt x="781050" y="109538"/>
                  </a:lnTo>
                  <a:lnTo>
                    <a:pt x="845344" y="73819"/>
                  </a:lnTo>
                  <a:lnTo>
                    <a:pt x="909638" y="40482"/>
                  </a:lnTo>
                  <a:lnTo>
                    <a:pt x="973932" y="16669"/>
                  </a:lnTo>
                  <a:lnTo>
                    <a:pt x="1031082" y="0"/>
                  </a:lnTo>
                  <a:lnTo>
                    <a:pt x="1062038" y="0"/>
                  </a:lnTo>
                  <a:lnTo>
                    <a:pt x="1190625" y="35719"/>
                  </a:lnTo>
                  <a:lnTo>
                    <a:pt x="1283494" y="59532"/>
                  </a:lnTo>
                  <a:lnTo>
                    <a:pt x="1314450" y="69057"/>
                  </a:lnTo>
                  <a:lnTo>
                    <a:pt x="1323975" y="73819"/>
                  </a:lnTo>
                  <a:lnTo>
                    <a:pt x="1335882" y="95250"/>
                  </a:lnTo>
                  <a:lnTo>
                    <a:pt x="1335882" y="121444"/>
                  </a:lnTo>
                  <a:lnTo>
                    <a:pt x="1326357" y="145257"/>
                  </a:lnTo>
                  <a:lnTo>
                    <a:pt x="1304925" y="166688"/>
                  </a:lnTo>
                  <a:lnTo>
                    <a:pt x="1257300" y="183357"/>
                  </a:lnTo>
                  <a:lnTo>
                    <a:pt x="8905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6">
              <a:extLst>
                <a:ext uri="{FF2B5EF4-FFF2-40B4-BE49-F238E27FC236}">
                  <a16:creationId xmlns:a16="http://schemas.microsoft.com/office/drawing/2014/main" id="{CFC6B992-CD99-45AA-9B83-467B1ACDE734}"/>
                </a:ext>
              </a:extLst>
            </p:cNvPr>
            <p:cNvSpPr/>
            <p:nvPr/>
          </p:nvSpPr>
          <p:spPr>
            <a:xfrm rot="16200000">
              <a:off x="2142331" y="3998120"/>
              <a:ext cx="1990725" cy="1395412"/>
            </a:xfrm>
            <a:custGeom>
              <a:avLst/>
              <a:gdLst>
                <a:gd name="connsiteX0" fmla="*/ 807244 w 1990725"/>
                <a:gd name="connsiteY0" fmla="*/ 1104900 h 1395413"/>
                <a:gd name="connsiteX1" fmla="*/ 745331 w 1990725"/>
                <a:gd name="connsiteY1" fmla="*/ 1066800 h 1395413"/>
                <a:gd name="connsiteX2" fmla="*/ 659606 w 1990725"/>
                <a:gd name="connsiteY2" fmla="*/ 1012032 h 1395413"/>
                <a:gd name="connsiteX3" fmla="*/ 581025 w 1990725"/>
                <a:gd name="connsiteY3" fmla="*/ 952500 h 1395413"/>
                <a:gd name="connsiteX4" fmla="*/ 528638 w 1990725"/>
                <a:gd name="connsiteY4" fmla="*/ 902494 h 1395413"/>
                <a:gd name="connsiteX5" fmla="*/ 452438 w 1990725"/>
                <a:gd name="connsiteY5" fmla="*/ 828675 h 1395413"/>
                <a:gd name="connsiteX6" fmla="*/ 383381 w 1990725"/>
                <a:gd name="connsiteY6" fmla="*/ 750094 h 1395413"/>
                <a:gd name="connsiteX7" fmla="*/ 323850 w 1990725"/>
                <a:gd name="connsiteY7" fmla="*/ 673894 h 1395413"/>
                <a:gd name="connsiteX8" fmla="*/ 264319 w 1990725"/>
                <a:gd name="connsiteY8" fmla="*/ 588169 h 1395413"/>
                <a:gd name="connsiteX9" fmla="*/ 221456 w 1990725"/>
                <a:gd name="connsiteY9" fmla="*/ 516732 h 1395413"/>
                <a:gd name="connsiteX10" fmla="*/ 173831 w 1990725"/>
                <a:gd name="connsiteY10" fmla="*/ 431007 h 1395413"/>
                <a:gd name="connsiteX11" fmla="*/ 128588 w 1990725"/>
                <a:gd name="connsiteY11" fmla="*/ 342900 h 1395413"/>
                <a:gd name="connsiteX12" fmla="*/ 88106 w 1990725"/>
                <a:gd name="connsiteY12" fmla="*/ 259557 h 1395413"/>
                <a:gd name="connsiteX13" fmla="*/ 52388 w 1990725"/>
                <a:gd name="connsiteY13" fmla="*/ 176213 h 1395413"/>
                <a:gd name="connsiteX14" fmla="*/ 19050 w 1990725"/>
                <a:gd name="connsiteY14" fmla="*/ 100013 h 1395413"/>
                <a:gd name="connsiteX15" fmla="*/ 2381 w 1990725"/>
                <a:gd name="connsiteY15" fmla="*/ 50007 h 1395413"/>
                <a:gd name="connsiteX16" fmla="*/ 0 w 1990725"/>
                <a:gd name="connsiteY16" fmla="*/ 26194 h 1395413"/>
                <a:gd name="connsiteX17" fmla="*/ 7144 w 1990725"/>
                <a:gd name="connsiteY17" fmla="*/ 7144 h 1395413"/>
                <a:gd name="connsiteX18" fmla="*/ 21431 w 1990725"/>
                <a:gd name="connsiteY18" fmla="*/ 0 h 1395413"/>
                <a:gd name="connsiteX19" fmla="*/ 35719 w 1990725"/>
                <a:gd name="connsiteY19" fmla="*/ 0 h 1395413"/>
                <a:gd name="connsiteX20" fmla="*/ 52388 w 1990725"/>
                <a:gd name="connsiteY20" fmla="*/ 4763 h 1395413"/>
                <a:gd name="connsiteX21" fmla="*/ 73819 w 1990725"/>
                <a:gd name="connsiteY21" fmla="*/ 40482 h 1395413"/>
                <a:gd name="connsiteX22" fmla="*/ 121444 w 1990725"/>
                <a:gd name="connsiteY22" fmla="*/ 140494 h 1395413"/>
                <a:gd name="connsiteX23" fmla="*/ 147638 w 1990725"/>
                <a:gd name="connsiteY23" fmla="*/ 192882 h 1395413"/>
                <a:gd name="connsiteX24" fmla="*/ 192881 w 1990725"/>
                <a:gd name="connsiteY24" fmla="*/ 264319 h 1395413"/>
                <a:gd name="connsiteX25" fmla="*/ 242888 w 1990725"/>
                <a:gd name="connsiteY25" fmla="*/ 338138 h 1395413"/>
                <a:gd name="connsiteX26" fmla="*/ 311944 w 1990725"/>
                <a:gd name="connsiteY26" fmla="*/ 426244 h 1395413"/>
                <a:gd name="connsiteX27" fmla="*/ 376238 w 1990725"/>
                <a:gd name="connsiteY27" fmla="*/ 500063 h 1395413"/>
                <a:gd name="connsiteX28" fmla="*/ 450056 w 1990725"/>
                <a:gd name="connsiteY28" fmla="*/ 576263 h 1395413"/>
                <a:gd name="connsiteX29" fmla="*/ 521494 w 1990725"/>
                <a:gd name="connsiteY29" fmla="*/ 642938 h 1395413"/>
                <a:gd name="connsiteX30" fmla="*/ 595313 w 1990725"/>
                <a:gd name="connsiteY30" fmla="*/ 709613 h 1395413"/>
                <a:gd name="connsiteX31" fmla="*/ 657225 w 1990725"/>
                <a:gd name="connsiteY31" fmla="*/ 754857 h 1395413"/>
                <a:gd name="connsiteX32" fmla="*/ 740569 w 1990725"/>
                <a:gd name="connsiteY32" fmla="*/ 814388 h 1395413"/>
                <a:gd name="connsiteX33" fmla="*/ 835819 w 1990725"/>
                <a:gd name="connsiteY33" fmla="*/ 871538 h 1395413"/>
                <a:gd name="connsiteX34" fmla="*/ 933450 w 1990725"/>
                <a:gd name="connsiteY34" fmla="*/ 919163 h 1395413"/>
                <a:gd name="connsiteX35" fmla="*/ 1007269 w 1990725"/>
                <a:gd name="connsiteY35" fmla="*/ 952500 h 1395413"/>
                <a:gd name="connsiteX36" fmla="*/ 1109663 w 1990725"/>
                <a:gd name="connsiteY36" fmla="*/ 988219 h 1395413"/>
                <a:gd name="connsiteX37" fmla="*/ 1183481 w 1990725"/>
                <a:gd name="connsiteY37" fmla="*/ 1014413 h 1395413"/>
                <a:gd name="connsiteX38" fmla="*/ 1264444 w 1990725"/>
                <a:gd name="connsiteY38" fmla="*/ 1033463 h 1395413"/>
                <a:gd name="connsiteX39" fmla="*/ 1393031 w 1990725"/>
                <a:gd name="connsiteY39" fmla="*/ 1052513 h 1395413"/>
                <a:gd name="connsiteX40" fmla="*/ 1619250 w 1990725"/>
                <a:gd name="connsiteY40" fmla="*/ 1069182 h 1395413"/>
                <a:gd name="connsiteX41" fmla="*/ 1774031 w 1990725"/>
                <a:gd name="connsiteY41" fmla="*/ 1076325 h 1395413"/>
                <a:gd name="connsiteX42" fmla="*/ 1821656 w 1990725"/>
                <a:gd name="connsiteY42" fmla="*/ 1073944 h 1395413"/>
                <a:gd name="connsiteX43" fmla="*/ 1854994 w 1990725"/>
                <a:gd name="connsiteY43" fmla="*/ 1064419 h 1395413"/>
                <a:gd name="connsiteX44" fmla="*/ 1885950 w 1990725"/>
                <a:gd name="connsiteY44" fmla="*/ 1045369 h 1395413"/>
                <a:gd name="connsiteX45" fmla="*/ 1943100 w 1990725"/>
                <a:gd name="connsiteY45" fmla="*/ 976313 h 1395413"/>
                <a:gd name="connsiteX46" fmla="*/ 1990725 w 1990725"/>
                <a:gd name="connsiteY46" fmla="*/ 1240632 h 1395413"/>
                <a:gd name="connsiteX47" fmla="*/ 1924050 w 1990725"/>
                <a:gd name="connsiteY47" fmla="*/ 1312069 h 1395413"/>
                <a:gd name="connsiteX48" fmla="*/ 1888331 w 1990725"/>
                <a:gd name="connsiteY48" fmla="*/ 1362075 h 1395413"/>
                <a:gd name="connsiteX49" fmla="*/ 1862138 w 1990725"/>
                <a:gd name="connsiteY49" fmla="*/ 1388269 h 1395413"/>
                <a:gd name="connsiteX50" fmla="*/ 1843088 w 1990725"/>
                <a:gd name="connsiteY50" fmla="*/ 1395413 h 1395413"/>
                <a:gd name="connsiteX51" fmla="*/ 1821656 w 1990725"/>
                <a:gd name="connsiteY51" fmla="*/ 1395413 h 1395413"/>
                <a:gd name="connsiteX52" fmla="*/ 1795463 w 1990725"/>
                <a:gd name="connsiteY52" fmla="*/ 1385888 h 1395413"/>
                <a:gd name="connsiteX53" fmla="*/ 1771650 w 1990725"/>
                <a:gd name="connsiteY53" fmla="*/ 1364457 h 1395413"/>
                <a:gd name="connsiteX54" fmla="*/ 1747838 w 1990725"/>
                <a:gd name="connsiteY54" fmla="*/ 1323975 h 1395413"/>
                <a:gd name="connsiteX55" fmla="*/ 1576388 w 1990725"/>
                <a:gd name="connsiteY55" fmla="*/ 1295400 h 1395413"/>
                <a:gd name="connsiteX56" fmla="*/ 1450181 w 1990725"/>
                <a:gd name="connsiteY56" fmla="*/ 1278732 h 1395413"/>
                <a:gd name="connsiteX57" fmla="*/ 1307306 w 1990725"/>
                <a:gd name="connsiteY57" fmla="*/ 1285875 h 1395413"/>
                <a:gd name="connsiteX58" fmla="*/ 1178719 w 1990725"/>
                <a:gd name="connsiteY58" fmla="*/ 1240632 h 1395413"/>
                <a:gd name="connsiteX59" fmla="*/ 1071563 w 1990725"/>
                <a:gd name="connsiteY59" fmla="*/ 1207294 h 1395413"/>
                <a:gd name="connsiteX60" fmla="*/ 1019175 w 1990725"/>
                <a:gd name="connsiteY60" fmla="*/ 1193007 h 1395413"/>
                <a:gd name="connsiteX61" fmla="*/ 807244 w 1990725"/>
                <a:gd name="connsiteY61" fmla="*/ 1104900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0725" h="1395413">
                  <a:moveTo>
                    <a:pt x="807244" y="1104900"/>
                  </a:moveTo>
                  <a:lnTo>
                    <a:pt x="745331" y="1066800"/>
                  </a:lnTo>
                  <a:lnTo>
                    <a:pt x="659606" y="1012032"/>
                  </a:lnTo>
                  <a:lnTo>
                    <a:pt x="581025" y="952500"/>
                  </a:lnTo>
                  <a:lnTo>
                    <a:pt x="528638" y="902494"/>
                  </a:lnTo>
                  <a:lnTo>
                    <a:pt x="452438" y="828675"/>
                  </a:lnTo>
                  <a:lnTo>
                    <a:pt x="383381" y="750094"/>
                  </a:lnTo>
                  <a:lnTo>
                    <a:pt x="323850" y="673894"/>
                  </a:lnTo>
                  <a:lnTo>
                    <a:pt x="264319" y="588169"/>
                  </a:lnTo>
                  <a:lnTo>
                    <a:pt x="221456" y="516732"/>
                  </a:lnTo>
                  <a:lnTo>
                    <a:pt x="173831" y="431007"/>
                  </a:lnTo>
                  <a:lnTo>
                    <a:pt x="128588" y="342900"/>
                  </a:lnTo>
                  <a:lnTo>
                    <a:pt x="88106" y="259557"/>
                  </a:lnTo>
                  <a:lnTo>
                    <a:pt x="52388" y="176213"/>
                  </a:lnTo>
                  <a:lnTo>
                    <a:pt x="19050" y="100013"/>
                  </a:lnTo>
                  <a:lnTo>
                    <a:pt x="2381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52388" y="4763"/>
                  </a:lnTo>
                  <a:lnTo>
                    <a:pt x="73819" y="40482"/>
                  </a:lnTo>
                  <a:lnTo>
                    <a:pt x="121444" y="140494"/>
                  </a:lnTo>
                  <a:lnTo>
                    <a:pt x="147638" y="192882"/>
                  </a:lnTo>
                  <a:lnTo>
                    <a:pt x="192881" y="264319"/>
                  </a:lnTo>
                  <a:lnTo>
                    <a:pt x="242888" y="338138"/>
                  </a:lnTo>
                  <a:lnTo>
                    <a:pt x="311944" y="426244"/>
                  </a:lnTo>
                  <a:lnTo>
                    <a:pt x="376238" y="500063"/>
                  </a:lnTo>
                  <a:lnTo>
                    <a:pt x="450056" y="576263"/>
                  </a:lnTo>
                  <a:lnTo>
                    <a:pt x="521494" y="642938"/>
                  </a:lnTo>
                  <a:lnTo>
                    <a:pt x="595313" y="709613"/>
                  </a:lnTo>
                  <a:lnTo>
                    <a:pt x="657225" y="754857"/>
                  </a:lnTo>
                  <a:lnTo>
                    <a:pt x="740569" y="814388"/>
                  </a:lnTo>
                  <a:lnTo>
                    <a:pt x="835819" y="871538"/>
                  </a:lnTo>
                  <a:lnTo>
                    <a:pt x="933450" y="919163"/>
                  </a:lnTo>
                  <a:lnTo>
                    <a:pt x="1007269" y="952500"/>
                  </a:lnTo>
                  <a:lnTo>
                    <a:pt x="1109663" y="988219"/>
                  </a:lnTo>
                  <a:lnTo>
                    <a:pt x="1183481" y="1014413"/>
                  </a:lnTo>
                  <a:lnTo>
                    <a:pt x="1264444" y="1033463"/>
                  </a:lnTo>
                  <a:lnTo>
                    <a:pt x="1393031" y="1052513"/>
                  </a:lnTo>
                  <a:lnTo>
                    <a:pt x="1619250" y="1069182"/>
                  </a:lnTo>
                  <a:lnTo>
                    <a:pt x="1774031" y="1076325"/>
                  </a:lnTo>
                  <a:lnTo>
                    <a:pt x="1821656" y="1073944"/>
                  </a:lnTo>
                  <a:lnTo>
                    <a:pt x="1854994" y="1064419"/>
                  </a:lnTo>
                  <a:lnTo>
                    <a:pt x="1885950" y="1045369"/>
                  </a:lnTo>
                  <a:lnTo>
                    <a:pt x="1943100" y="976313"/>
                  </a:lnTo>
                  <a:lnTo>
                    <a:pt x="1990725" y="1240632"/>
                  </a:lnTo>
                  <a:lnTo>
                    <a:pt x="1924050" y="1312069"/>
                  </a:lnTo>
                  <a:lnTo>
                    <a:pt x="1888331" y="1362075"/>
                  </a:lnTo>
                  <a:lnTo>
                    <a:pt x="1862138" y="1388269"/>
                  </a:lnTo>
                  <a:lnTo>
                    <a:pt x="1843088" y="1395413"/>
                  </a:lnTo>
                  <a:lnTo>
                    <a:pt x="1821656" y="1395413"/>
                  </a:lnTo>
                  <a:lnTo>
                    <a:pt x="1795463" y="1385888"/>
                  </a:lnTo>
                  <a:lnTo>
                    <a:pt x="1771650" y="1364457"/>
                  </a:lnTo>
                  <a:lnTo>
                    <a:pt x="1747838" y="1323975"/>
                  </a:lnTo>
                  <a:lnTo>
                    <a:pt x="1576388" y="1295400"/>
                  </a:lnTo>
                  <a:lnTo>
                    <a:pt x="1450181" y="1278732"/>
                  </a:lnTo>
                  <a:lnTo>
                    <a:pt x="1307306" y="1285875"/>
                  </a:lnTo>
                  <a:lnTo>
                    <a:pt x="1178719" y="1240632"/>
                  </a:lnTo>
                  <a:lnTo>
                    <a:pt x="1071563" y="1207294"/>
                  </a:lnTo>
                  <a:lnTo>
                    <a:pt x="1019175" y="1193007"/>
                  </a:lnTo>
                  <a:lnTo>
                    <a:pt x="807244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2">
              <a:extLst>
                <a:ext uri="{FF2B5EF4-FFF2-40B4-BE49-F238E27FC236}">
                  <a16:creationId xmlns:a16="http://schemas.microsoft.com/office/drawing/2014/main" id="{74BF84F3-FCBE-46DE-95A2-27A01556DC03}"/>
                </a:ext>
              </a:extLst>
            </p:cNvPr>
            <p:cNvSpPr/>
            <p:nvPr/>
          </p:nvSpPr>
          <p:spPr>
            <a:xfrm>
              <a:off x="3570288" y="4576763"/>
              <a:ext cx="749300" cy="708025"/>
            </a:xfrm>
            <a:custGeom>
              <a:avLst/>
              <a:gdLst>
                <a:gd name="connsiteX0" fmla="*/ 359569 w 750094"/>
                <a:gd name="connsiteY0" fmla="*/ 395287 h 707231"/>
                <a:gd name="connsiteX1" fmla="*/ 242887 w 750094"/>
                <a:gd name="connsiteY1" fmla="*/ 276225 h 707231"/>
                <a:gd name="connsiteX2" fmla="*/ 147637 w 750094"/>
                <a:gd name="connsiteY2" fmla="*/ 185737 h 707231"/>
                <a:gd name="connsiteX3" fmla="*/ 0 w 750094"/>
                <a:gd name="connsiteY3" fmla="*/ 61912 h 707231"/>
                <a:gd name="connsiteX4" fmla="*/ 11906 w 750094"/>
                <a:gd name="connsiteY4" fmla="*/ 0 h 707231"/>
                <a:gd name="connsiteX5" fmla="*/ 109537 w 750094"/>
                <a:gd name="connsiteY5" fmla="*/ 42862 h 707231"/>
                <a:gd name="connsiteX6" fmla="*/ 230981 w 750094"/>
                <a:gd name="connsiteY6" fmla="*/ 95250 h 707231"/>
                <a:gd name="connsiteX7" fmla="*/ 345281 w 750094"/>
                <a:gd name="connsiteY7" fmla="*/ 147637 h 707231"/>
                <a:gd name="connsiteX8" fmla="*/ 421481 w 750094"/>
                <a:gd name="connsiteY8" fmla="*/ 183356 h 707231"/>
                <a:gd name="connsiteX9" fmla="*/ 490537 w 750094"/>
                <a:gd name="connsiteY9" fmla="*/ 219075 h 707231"/>
                <a:gd name="connsiteX10" fmla="*/ 569119 w 750094"/>
                <a:gd name="connsiteY10" fmla="*/ 261937 h 707231"/>
                <a:gd name="connsiteX11" fmla="*/ 626269 w 750094"/>
                <a:gd name="connsiteY11" fmla="*/ 300037 h 707231"/>
                <a:gd name="connsiteX12" fmla="*/ 661987 w 750094"/>
                <a:gd name="connsiteY12" fmla="*/ 323850 h 707231"/>
                <a:gd name="connsiteX13" fmla="*/ 683419 w 750094"/>
                <a:gd name="connsiteY13" fmla="*/ 354806 h 707231"/>
                <a:gd name="connsiteX14" fmla="*/ 716756 w 750094"/>
                <a:gd name="connsiteY14" fmla="*/ 435768 h 707231"/>
                <a:gd name="connsiteX15" fmla="*/ 740569 w 750094"/>
                <a:gd name="connsiteY15" fmla="*/ 502443 h 707231"/>
                <a:gd name="connsiteX16" fmla="*/ 750094 w 750094"/>
                <a:gd name="connsiteY16" fmla="*/ 578643 h 707231"/>
                <a:gd name="connsiteX17" fmla="*/ 747712 w 750094"/>
                <a:gd name="connsiteY17" fmla="*/ 619125 h 707231"/>
                <a:gd name="connsiteX18" fmla="*/ 740569 w 750094"/>
                <a:gd name="connsiteY18" fmla="*/ 642937 h 707231"/>
                <a:gd name="connsiteX19" fmla="*/ 723900 w 750094"/>
                <a:gd name="connsiteY19" fmla="*/ 666750 h 707231"/>
                <a:gd name="connsiteX20" fmla="*/ 683419 w 750094"/>
                <a:gd name="connsiteY20" fmla="*/ 697706 h 707231"/>
                <a:gd name="connsiteX21" fmla="*/ 657225 w 750094"/>
                <a:gd name="connsiteY21" fmla="*/ 707231 h 707231"/>
                <a:gd name="connsiteX22" fmla="*/ 635794 w 750094"/>
                <a:gd name="connsiteY22" fmla="*/ 704850 h 707231"/>
                <a:gd name="connsiteX23" fmla="*/ 595312 w 750094"/>
                <a:gd name="connsiteY23" fmla="*/ 692943 h 707231"/>
                <a:gd name="connsiteX24" fmla="*/ 573881 w 750094"/>
                <a:gd name="connsiteY24" fmla="*/ 678656 h 707231"/>
                <a:gd name="connsiteX25" fmla="*/ 542925 w 750094"/>
                <a:gd name="connsiteY25" fmla="*/ 640556 h 707231"/>
                <a:gd name="connsiteX26" fmla="*/ 502444 w 750094"/>
                <a:gd name="connsiteY26" fmla="*/ 571500 h 707231"/>
                <a:gd name="connsiteX27" fmla="*/ 421481 w 750094"/>
                <a:gd name="connsiteY27" fmla="*/ 469106 h 707231"/>
                <a:gd name="connsiteX28" fmla="*/ 359569 w 750094"/>
                <a:gd name="connsiteY28" fmla="*/ 395287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50094" h="707231">
                  <a:moveTo>
                    <a:pt x="359569" y="395287"/>
                  </a:moveTo>
                  <a:lnTo>
                    <a:pt x="242887" y="276225"/>
                  </a:lnTo>
                  <a:lnTo>
                    <a:pt x="147637" y="185737"/>
                  </a:lnTo>
                  <a:lnTo>
                    <a:pt x="0" y="61912"/>
                  </a:lnTo>
                  <a:lnTo>
                    <a:pt x="11906" y="0"/>
                  </a:lnTo>
                  <a:lnTo>
                    <a:pt x="109537" y="42862"/>
                  </a:lnTo>
                  <a:lnTo>
                    <a:pt x="230981" y="95250"/>
                  </a:lnTo>
                  <a:lnTo>
                    <a:pt x="345281" y="147637"/>
                  </a:lnTo>
                  <a:lnTo>
                    <a:pt x="421481" y="183356"/>
                  </a:lnTo>
                  <a:lnTo>
                    <a:pt x="490537" y="219075"/>
                  </a:lnTo>
                  <a:lnTo>
                    <a:pt x="569119" y="261937"/>
                  </a:lnTo>
                  <a:lnTo>
                    <a:pt x="626269" y="300037"/>
                  </a:lnTo>
                  <a:lnTo>
                    <a:pt x="661987" y="323850"/>
                  </a:lnTo>
                  <a:lnTo>
                    <a:pt x="683419" y="354806"/>
                  </a:lnTo>
                  <a:lnTo>
                    <a:pt x="716756" y="435768"/>
                  </a:lnTo>
                  <a:lnTo>
                    <a:pt x="740569" y="502443"/>
                  </a:lnTo>
                  <a:lnTo>
                    <a:pt x="750094" y="578643"/>
                  </a:lnTo>
                  <a:lnTo>
                    <a:pt x="747712" y="619125"/>
                  </a:lnTo>
                  <a:lnTo>
                    <a:pt x="740569" y="642937"/>
                  </a:lnTo>
                  <a:lnTo>
                    <a:pt x="723900" y="666750"/>
                  </a:lnTo>
                  <a:lnTo>
                    <a:pt x="683419" y="697706"/>
                  </a:lnTo>
                  <a:lnTo>
                    <a:pt x="657225" y="707231"/>
                  </a:lnTo>
                  <a:lnTo>
                    <a:pt x="635794" y="704850"/>
                  </a:lnTo>
                  <a:lnTo>
                    <a:pt x="595312" y="692943"/>
                  </a:lnTo>
                  <a:lnTo>
                    <a:pt x="573881" y="678656"/>
                  </a:lnTo>
                  <a:lnTo>
                    <a:pt x="542925" y="640556"/>
                  </a:lnTo>
                  <a:lnTo>
                    <a:pt x="502444" y="571500"/>
                  </a:lnTo>
                  <a:lnTo>
                    <a:pt x="421481" y="469106"/>
                  </a:lnTo>
                  <a:lnTo>
                    <a:pt x="359569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88F52589-2173-4FF9-ABD3-D1F10A9A3B07}"/>
                </a:ext>
              </a:extLst>
            </p:cNvPr>
            <p:cNvSpPr/>
            <p:nvPr/>
          </p:nvSpPr>
          <p:spPr>
            <a:xfrm>
              <a:off x="5667375" y="1792288"/>
              <a:ext cx="971550" cy="831850"/>
            </a:xfrm>
            <a:custGeom>
              <a:avLst/>
              <a:gdLst>
                <a:gd name="connsiteX0" fmla="*/ 402431 w 971550"/>
                <a:gd name="connsiteY0" fmla="*/ 388144 h 831057"/>
                <a:gd name="connsiteX1" fmla="*/ 540544 w 971550"/>
                <a:gd name="connsiteY1" fmla="*/ 242888 h 831057"/>
                <a:gd name="connsiteX2" fmla="*/ 631031 w 971550"/>
                <a:gd name="connsiteY2" fmla="*/ 154782 h 831057"/>
                <a:gd name="connsiteX3" fmla="*/ 671513 w 971550"/>
                <a:gd name="connsiteY3" fmla="*/ 116682 h 831057"/>
                <a:gd name="connsiteX4" fmla="*/ 688181 w 971550"/>
                <a:gd name="connsiteY4" fmla="*/ 92869 h 831057"/>
                <a:gd name="connsiteX5" fmla="*/ 690563 w 971550"/>
                <a:gd name="connsiteY5" fmla="*/ 76200 h 831057"/>
                <a:gd name="connsiteX6" fmla="*/ 673894 w 971550"/>
                <a:gd name="connsiteY6" fmla="*/ 0 h 831057"/>
                <a:gd name="connsiteX7" fmla="*/ 971550 w 971550"/>
                <a:gd name="connsiteY7" fmla="*/ 202407 h 831057"/>
                <a:gd name="connsiteX8" fmla="*/ 919163 w 971550"/>
                <a:gd name="connsiteY8" fmla="*/ 235744 h 831057"/>
                <a:gd name="connsiteX9" fmla="*/ 752475 w 971550"/>
                <a:gd name="connsiteY9" fmla="*/ 347663 h 831057"/>
                <a:gd name="connsiteX10" fmla="*/ 504825 w 971550"/>
                <a:gd name="connsiteY10" fmla="*/ 514350 h 831057"/>
                <a:gd name="connsiteX11" fmla="*/ 347663 w 971550"/>
                <a:gd name="connsiteY11" fmla="*/ 621507 h 831057"/>
                <a:gd name="connsiteX12" fmla="*/ 42863 w 971550"/>
                <a:gd name="connsiteY12" fmla="*/ 831057 h 831057"/>
                <a:gd name="connsiteX13" fmla="*/ 0 w 971550"/>
                <a:gd name="connsiteY13" fmla="*/ 790575 h 831057"/>
                <a:gd name="connsiteX14" fmla="*/ 107156 w 971550"/>
                <a:gd name="connsiteY14" fmla="*/ 688182 h 831057"/>
                <a:gd name="connsiteX15" fmla="*/ 271463 w 971550"/>
                <a:gd name="connsiteY15" fmla="*/ 526257 h 831057"/>
                <a:gd name="connsiteX16" fmla="*/ 402431 w 971550"/>
                <a:gd name="connsiteY16" fmla="*/ 38814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550" h="831057">
                  <a:moveTo>
                    <a:pt x="402431" y="388144"/>
                  </a:moveTo>
                  <a:lnTo>
                    <a:pt x="540544" y="242888"/>
                  </a:lnTo>
                  <a:lnTo>
                    <a:pt x="631031" y="154782"/>
                  </a:lnTo>
                  <a:lnTo>
                    <a:pt x="671513" y="116682"/>
                  </a:lnTo>
                  <a:lnTo>
                    <a:pt x="688181" y="92869"/>
                  </a:lnTo>
                  <a:lnTo>
                    <a:pt x="690563" y="76200"/>
                  </a:lnTo>
                  <a:lnTo>
                    <a:pt x="673894" y="0"/>
                  </a:lnTo>
                  <a:lnTo>
                    <a:pt x="971550" y="202407"/>
                  </a:lnTo>
                  <a:lnTo>
                    <a:pt x="919163" y="235744"/>
                  </a:lnTo>
                  <a:lnTo>
                    <a:pt x="752475" y="347663"/>
                  </a:lnTo>
                  <a:lnTo>
                    <a:pt x="504825" y="514350"/>
                  </a:lnTo>
                  <a:lnTo>
                    <a:pt x="347663" y="621507"/>
                  </a:lnTo>
                  <a:lnTo>
                    <a:pt x="42863" y="831057"/>
                  </a:lnTo>
                  <a:lnTo>
                    <a:pt x="0" y="790575"/>
                  </a:lnTo>
                  <a:lnTo>
                    <a:pt x="107156" y="688182"/>
                  </a:lnTo>
                  <a:lnTo>
                    <a:pt x="271463" y="526257"/>
                  </a:lnTo>
                  <a:lnTo>
                    <a:pt x="4024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7CE51AB3-C341-43B2-9F40-E2F4A59C58A2}"/>
                </a:ext>
              </a:extLst>
            </p:cNvPr>
            <p:cNvSpPr/>
            <p:nvPr/>
          </p:nvSpPr>
          <p:spPr>
            <a:xfrm>
              <a:off x="5156200" y="2252663"/>
              <a:ext cx="763588" cy="793750"/>
            </a:xfrm>
            <a:custGeom>
              <a:avLst/>
              <a:gdLst>
                <a:gd name="connsiteX0" fmla="*/ 459582 w 764382"/>
                <a:gd name="connsiteY0" fmla="*/ 557212 h 792956"/>
                <a:gd name="connsiteX1" fmla="*/ 381000 w 764382"/>
                <a:gd name="connsiteY1" fmla="*/ 438150 h 792956"/>
                <a:gd name="connsiteX2" fmla="*/ 278607 w 764382"/>
                <a:gd name="connsiteY2" fmla="*/ 304800 h 792956"/>
                <a:gd name="connsiteX3" fmla="*/ 147638 w 764382"/>
                <a:gd name="connsiteY3" fmla="*/ 159543 h 792956"/>
                <a:gd name="connsiteX4" fmla="*/ 66675 w 764382"/>
                <a:gd name="connsiteY4" fmla="*/ 90487 h 792956"/>
                <a:gd name="connsiteX5" fmla="*/ 23813 w 764382"/>
                <a:gd name="connsiteY5" fmla="*/ 54768 h 792956"/>
                <a:gd name="connsiteX6" fmla="*/ 4763 w 764382"/>
                <a:gd name="connsiteY6" fmla="*/ 35718 h 792956"/>
                <a:gd name="connsiteX7" fmla="*/ 0 w 764382"/>
                <a:gd name="connsiteY7" fmla="*/ 19050 h 792956"/>
                <a:gd name="connsiteX8" fmla="*/ 2382 w 764382"/>
                <a:gd name="connsiteY8" fmla="*/ 7143 h 792956"/>
                <a:gd name="connsiteX9" fmla="*/ 14288 w 764382"/>
                <a:gd name="connsiteY9" fmla="*/ 0 h 792956"/>
                <a:gd name="connsiteX10" fmla="*/ 42863 w 764382"/>
                <a:gd name="connsiteY10" fmla="*/ 4762 h 792956"/>
                <a:gd name="connsiteX11" fmla="*/ 109538 w 764382"/>
                <a:gd name="connsiteY11" fmla="*/ 30956 h 792956"/>
                <a:gd name="connsiteX12" fmla="*/ 209550 w 764382"/>
                <a:gd name="connsiteY12" fmla="*/ 71437 h 792956"/>
                <a:gd name="connsiteX13" fmla="*/ 297657 w 764382"/>
                <a:gd name="connsiteY13" fmla="*/ 109537 h 792956"/>
                <a:gd name="connsiteX14" fmla="*/ 342900 w 764382"/>
                <a:gd name="connsiteY14" fmla="*/ 130968 h 792956"/>
                <a:gd name="connsiteX15" fmla="*/ 409575 w 764382"/>
                <a:gd name="connsiteY15" fmla="*/ 166687 h 792956"/>
                <a:gd name="connsiteX16" fmla="*/ 476250 w 764382"/>
                <a:gd name="connsiteY16" fmla="*/ 204787 h 792956"/>
                <a:gd name="connsiteX17" fmla="*/ 533400 w 764382"/>
                <a:gd name="connsiteY17" fmla="*/ 247650 h 792956"/>
                <a:gd name="connsiteX18" fmla="*/ 578644 w 764382"/>
                <a:gd name="connsiteY18" fmla="*/ 283368 h 792956"/>
                <a:gd name="connsiteX19" fmla="*/ 609600 w 764382"/>
                <a:gd name="connsiteY19" fmla="*/ 321468 h 792956"/>
                <a:gd name="connsiteX20" fmla="*/ 676275 w 764382"/>
                <a:gd name="connsiteY20" fmla="*/ 381000 h 792956"/>
                <a:gd name="connsiteX21" fmla="*/ 709613 w 764382"/>
                <a:gd name="connsiteY21" fmla="*/ 411956 h 792956"/>
                <a:gd name="connsiteX22" fmla="*/ 738188 w 764382"/>
                <a:gd name="connsiteY22" fmla="*/ 452437 h 792956"/>
                <a:gd name="connsiteX23" fmla="*/ 757238 w 764382"/>
                <a:gd name="connsiteY23" fmla="*/ 492918 h 792956"/>
                <a:gd name="connsiteX24" fmla="*/ 764382 w 764382"/>
                <a:gd name="connsiteY24" fmla="*/ 535781 h 792956"/>
                <a:gd name="connsiteX25" fmla="*/ 764382 w 764382"/>
                <a:gd name="connsiteY25" fmla="*/ 576262 h 792956"/>
                <a:gd name="connsiteX26" fmla="*/ 762000 w 764382"/>
                <a:gd name="connsiteY26" fmla="*/ 621506 h 792956"/>
                <a:gd name="connsiteX27" fmla="*/ 747713 w 764382"/>
                <a:gd name="connsiteY27" fmla="*/ 673893 h 792956"/>
                <a:gd name="connsiteX28" fmla="*/ 714375 w 764382"/>
                <a:gd name="connsiteY28" fmla="*/ 740568 h 792956"/>
                <a:gd name="connsiteX29" fmla="*/ 685800 w 764382"/>
                <a:gd name="connsiteY29" fmla="*/ 778668 h 792956"/>
                <a:gd name="connsiteX30" fmla="*/ 659607 w 764382"/>
                <a:gd name="connsiteY30" fmla="*/ 792956 h 792956"/>
                <a:gd name="connsiteX31" fmla="*/ 628650 w 764382"/>
                <a:gd name="connsiteY31" fmla="*/ 788193 h 792956"/>
                <a:gd name="connsiteX32" fmla="*/ 604838 w 764382"/>
                <a:gd name="connsiteY32" fmla="*/ 766762 h 792956"/>
                <a:gd name="connsiteX33" fmla="*/ 557213 w 764382"/>
                <a:gd name="connsiteY33" fmla="*/ 704850 h 792956"/>
                <a:gd name="connsiteX34" fmla="*/ 459582 w 764382"/>
                <a:gd name="connsiteY34" fmla="*/ 55721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2" h="792956">
                  <a:moveTo>
                    <a:pt x="459582" y="557212"/>
                  </a:moveTo>
                  <a:lnTo>
                    <a:pt x="381000" y="438150"/>
                  </a:lnTo>
                  <a:lnTo>
                    <a:pt x="278607" y="304800"/>
                  </a:lnTo>
                  <a:lnTo>
                    <a:pt x="147638" y="159543"/>
                  </a:lnTo>
                  <a:lnTo>
                    <a:pt x="66675" y="90487"/>
                  </a:lnTo>
                  <a:lnTo>
                    <a:pt x="23813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42863" y="4762"/>
                  </a:lnTo>
                  <a:lnTo>
                    <a:pt x="109538" y="30956"/>
                  </a:lnTo>
                  <a:lnTo>
                    <a:pt x="209550" y="71437"/>
                  </a:lnTo>
                  <a:lnTo>
                    <a:pt x="297657" y="109537"/>
                  </a:lnTo>
                  <a:lnTo>
                    <a:pt x="342900" y="130968"/>
                  </a:lnTo>
                  <a:lnTo>
                    <a:pt x="409575" y="166687"/>
                  </a:lnTo>
                  <a:lnTo>
                    <a:pt x="476250" y="204787"/>
                  </a:lnTo>
                  <a:lnTo>
                    <a:pt x="533400" y="247650"/>
                  </a:lnTo>
                  <a:lnTo>
                    <a:pt x="578644" y="283368"/>
                  </a:lnTo>
                  <a:lnTo>
                    <a:pt x="609600" y="321468"/>
                  </a:lnTo>
                  <a:lnTo>
                    <a:pt x="676275" y="381000"/>
                  </a:lnTo>
                  <a:lnTo>
                    <a:pt x="709613" y="411956"/>
                  </a:lnTo>
                  <a:lnTo>
                    <a:pt x="738188" y="452437"/>
                  </a:lnTo>
                  <a:lnTo>
                    <a:pt x="757238" y="492918"/>
                  </a:lnTo>
                  <a:lnTo>
                    <a:pt x="764382" y="535781"/>
                  </a:lnTo>
                  <a:lnTo>
                    <a:pt x="764382" y="576262"/>
                  </a:lnTo>
                  <a:lnTo>
                    <a:pt x="762000" y="621506"/>
                  </a:lnTo>
                  <a:lnTo>
                    <a:pt x="747713" y="673893"/>
                  </a:lnTo>
                  <a:lnTo>
                    <a:pt x="714375" y="740568"/>
                  </a:lnTo>
                  <a:lnTo>
                    <a:pt x="685800" y="778668"/>
                  </a:lnTo>
                  <a:lnTo>
                    <a:pt x="659607" y="792956"/>
                  </a:lnTo>
                  <a:lnTo>
                    <a:pt x="628650" y="788193"/>
                  </a:lnTo>
                  <a:lnTo>
                    <a:pt x="604838" y="766762"/>
                  </a:lnTo>
                  <a:lnTo>
                    <a:pt x="557213" y="704850"/>
                  </a:lnTo>
                  <a:lnTo>
                    <a:pt x="45958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D91BA6CC-280D-4E0F-AB3B-F49542276690}"/>
                </a:ext>
              </a:extLst>
            </p:cNvPr>
            <p:cNvSpPr/>
            <p:nvPr/>
          </p:nvSpPr>
          <p:spPr>
            <a:xfrm>
              <a:off x="4575175" y="2824163"/>
              <a:ext cx="2525713" cy="585787"/>
            </a:xfrm>
            <a:custGeom>
              <a:avLst/>
              <a:gdLst>
                <a:gd name="connsiteX0" fmla="*/ 1678782 w 2526507"/>
                <a:gd name="connsiteY0" fmla="*/ 257175 h 585787"/>
                <a:gd name="connsiteX1" fmla="*/ 1354932 w 2526507"/>
                <a:gd name="connsiteY1" fmla="*/ 328612 h 585787"/>
                <a:gd name="connsiteX2" fmla="*/ 1238250 w 2526507"/>
                <a:gd name="connsiteY2" fmla="*/ 354806 h 585787"/>
                <a:gd name="connsiteX3" fmla="*/ 1143000 w 2526507"/>
                <a:gd name="connsiteY3" fmla="*/ 383381 h 585787"/>
                <a:gd name="connsiteX4" fmla="*/ 1062038 w 2526507"/>
                <a:gd name="connsiteY4" fmla="*/ 407193 h 585787"/>
                <a:gd name="connsiteX5" fmla="*/ 1000125 w 2526507"/>
                <a:gd name="connsiteY5" fmla="*/ 419100 h 585787"/>
                <a:gd name="connsiteX6" fmla="*/ 781050 w 2526507"/>
                <a:gd name="connsiteY6" fmla="*/ 488156 h 585787"/>
                <a:gd name="connsiteX7" fmla="*/ 635794 w 2526507"/>
                <a:gd name="connsiteY7" fmla="*/ 531018 h 585787"/>
                <a:gd name="connsiteX8" fmla="*/ 528638 w 2526507"/>
                <a:gd name="connsiteY8" fmla="*/ 561975 h 585787"/>
                <a:gd name="connsiteX9" fmla="*/ 476250 w 2526507"/>
                <a:gd name="connsiteY9" fmla="*/ 576262 h 585787"/>
                <a:gd name="connsiteX10" fmla="*/ 433388 w 2526507"/>
                <a:gd name="connsiteY10" fmla="*/ 585787 h 585787"/>
                <a:gd name="connsiteX11" fmla="*/ 416719 w 2526507"/>
                <a:gd name="connsiteY11" fmla="*/ 585787 h 585787"/>
                <a:gd name="connsiteX12" fmla="*/ 373857 w 2526507"/>
                <a:gd name="connsiteY12" fmla="*/ 578643 h 585787"/>
                <a:gd name="connsiteX13" fmla="*/ 333375 w 2526507"/>
                <a:gd name="connsiteY13" fmla="*/ 566737 h 585787"/>
                <a:gd name="connsiteX14" fmla="*/ 283369 w 2526507"/>
                <a:gd name="connsiteY14" fmla="*/ 547687 h 585787"/>
                <a:gd name="connsiteX15" fmla="*/ 238125 w 2526507"/>
                <a:gd name="connsiteY15" fmla="*/ 521493 h 585787"/>
                <a:gd name="connsiteX16" fmla="*/ 200025 w 2526507"/>
                <a:gd name="connsiteY16" fmla="*/ 492918 h 585787"/>
                <a:gd name="connsiteX17" fmla="*/ 145257 w 2526507"/>
                <a:gd name="connsiteY17" fmla="*/ 442912 h 585787"/>
                <a:gd name="connsiteX18" fmla="*/ 102394 w 2526507"/>
                <a:gd name="connsiteY18" fmla="*/ 392906 h 585787"/>
                <a:gd name="connsiteX19" fmla="*/ 57150 w 2526507"/>
                <a:gd name="connsiteY19" fmla="*/ 338137 h 585787"/>
                <a:gd name="connsiteX20" fmla="*/ 23813 w 2526507"/>
                <a:gd name="connsiteY20" fmla="*/ 295275 h 585787"/>
                <a:gd name="connsiteX21" fmla="*/ 7144 w 2526507"/>
                <a:gd name="connsiteY21" fmla="*/ 261937 h 585787"/>
                <a:gd name="connsiteX22" fmla="*/ 0 w 2526507"/>
                <a:gd name="connsiteY22" fmla="*/ 235743 h 585787"/>
                <a:gd name="connsiteX23" fmla="*/ 0 w 2526507"/>
                <a:gd name="connsiteY23" fmla="*/ 219075 h 585787"/>
                <a:gd name="connsiteX24" fmla="*/ 4763 w 2526507"/>
                <a:gd name="connsiteY24" fmla="*/ 207168 h 585787"/>
                <a:gd name="connsiteX25" fmla="*/ 14288 w 2526507"/>
                <a:gd name="connsiteY25" fmla="*/ 204787 h 585787"/>
                <a:gd name="connsiteX26" fmla="*/ 28575 w 2526507"/>
                <a:gd name="connsiteY26" fmla="*/ 204787 h 585787"/>
                <a:gd name="connsiteX27" fmla="*/ 50007 w 2526507"/>
                <a:gd name="connsiteY27" fmla="*/ 219075 h 585787"/>
                <a:gd name="connsiteX28" fmla="*/ 83344 w 2526507"/>
                <a:gd name="connsiteY28" fmla="*/ 240506 h 585787"/>
                <a:gd name="connsiteX29" fmla="*/ 121444 w 2526507"/>
                <a:gd name="connsiteY29" fmla="*/ 259556 h 585787"/>
                <a:gd name="connsiteX30" fmla="*/ 164307 w 2526507"/>
                <a:gd name="connsiteY30" fmla="*/ 280987 h 585787"/>
                <a:gd name="connsiteX31" fmla="*/ 209550 w 2526507"/>
                <a:gd name="connsiteY31" fmla="*/ 300037 h 585787"/>
                <a:gd name="connsiteX32" fmla="*/ 266700 w 2526507"/>
                <a:gd name="connsiteY32" fmla="*/ 319087 h 585787"/>
                <a:gd name="connsiteX33" fmla="*/ 311944 w 2526507"/>
                <a:gd name="connsiteY33" fmla="*/ 330993 h 585787"/>
                <a:gd name="connsiteX34" fmla="*/ 342900 w 2526507"/>
                <a:gd name="connsiteY34" fmla="*/ 338137 h 585787"/>
                <a:gd name="connsiteX35" fmla="*/ 373857 w 2526507"/>
                <a:gd name="connsiteY35" fmla="*/ 338137 h 585787"/>
                <a:gd name="connsiteX36" fmla="*/ 440532 w 2526507"/>
                <a:gd name="connsiteY36" fmla="*/ 335756 h 585787"/>
                <a:gd name="connsiteX37" fmla="*/ 578644 w 2526507"/>
                <a:gd name="connsiteY37" fmla="*/ 319087 h 585787"/>
                <a:gd name="connsiteX38" fmla="*/ 816769 w 2526507"/>
                <a:gd name="connsiteY38" fmla="*/ 278606 h 585787"/>
                <a:gd name="connsiteX39" fmla="*/ 1023938 w 2526507"/>
                <a:gd name="connsiteY39" fmla="*/ 238125 h 585787"/>
                <a:gd name="connsiteX40" fmla="*/ 1207294 w 2526507"/>
                <a:gd name="connsiteY40" fmla="*/ 197643 h 585787"/>
                <a:gd name="connsiteX41" fmla="*/ 1271588 w 2526507"/>
                <a:gd name="connsiteY41" fmla="*/ 200025 h 585787"/>
                <a:gd name="connsiteX42" fmla="*/ 1545432 w 2526507"/>
                <a:gd name="connsiteY42" fmla="*/ 142875 h 585787"/>
                <a:gd name="connsiteX43" fmla="*/ 1674019 w 2526507"/>
                <a:gd name="connsiteY43" fmla="*/ 114300 h 585787"/>
                <a:gd name="connsiteX44" fmla="*/ 1790700 w 2526507"/>
                <a:gd name="connsiteY44" fmla="*/ 83343 h 585787"/>
                <a:gd name="connsiteX45" fmla="*/ 1897857 w 2526507"/>
                <a:gd name="connsiteY45" fmla="*/ 50006 h 585787"/>
                <a:gd name="connsiteX46" fmla="*/ 2026444 w 2526507"/>
                <a:gd name="connsiteY46" fmla="*/ 0 h 585787"/>
                <a:gd name="connsiteX47" fmla="*/ 2107407 w 2526507"/>
                <a:gd name="connsiteY47" fmla="*/ 9525 h 585787"/>
                <a:gd name="connsiteX48" fmla="*/ 2183607 w 2526507"/>
                <a:gd name="connsiteY48" fmla="*/ 30956 h 585787"/>
                <a:gd name="connsiteX49" fmla="*/ 2247900 w 2526507"/>
                <a:gd name="connsiteY49" fmla="*/ 57150 h 585787"/>
                <a:gd name="connsiteX50" fmla="*/ 2321719 w 2526507"/>
                <a:gd name="connsiteY50" fmla="*/ 95250 h 585787"/>
                <a:gd name="connsiteX51" fmla="*/ 2407444 w 2526507"/>
                <a:gd name="connsiteY51" fmla="*/ 140493 h 585787"/>
                <a:gd name="connsiteX52" fmla="*/ 2447925 w 2526507"/>
                <a:gd name="connsiteY52" fmla="*/ 169068 h 585787"/>
                <a:gd name="connsiteX53" fmla="*/ 2483644 w 2526507"/>
                <a:gd name="connsiteY53" fmla="*/ 207168 h 585787"/>
                <a:gd name="connsiteX54" fmla="*/ 2512219 w 2526507"/>
                <a:gd name="connsiteY54" fmla="*/ 238125 h 585787"/>
                <a:gd name="connsiteX55" fmla="*/ 2526507 w 2526507"/>
                <a:gd name="connsiteY55" fmla="*/ 259556 h 585787"/>
                <a:gd name="connsiteX56" fmla="*/ 2526507 w 2526507"/>
                <a:gd name="connsiteY56" fmla="*/ 278606 h 585787"/>
                <a:gd name="connsiteX57" fmla="*/ 2514600 w 2526507"/>
                <a:gd name="connsiteY57" fmla="*/ 307181 h 585787"/>
                <a:gd name="connsiteX58" fmla="*/ 2486025 w 2526507"/>
                <a:gd name="connsiteY58" fmla="*/ 330993 h 585787"/>
                <a:gd name="connsiteX59" fmla="*/ 2428875 w 2526507"/>
                <a:gd name="connsiteY59" fmla="*/ 359568 h 585787"/>
                <a:gd name="connsiteX60" fmla="*/ 2338388 w 2526507"/>
                <a:gd name="connsiteY60" fmla="*/ 378618 h 585787"/>
                <a:gd name="connsiteX61" fmla="*/ 2083594 w 2526507"/>
                <a:gd name="connsiteY61" fmla="*/ 197643 h 585787"/>
                <a:gd name="connsiteX62" fmla="*/ 2012157 w 2526507"/>
                <a:gd name="connsiteY62" fmla="*/ 197643 h 585787"/>
                <a:gd name="connsiteX63" fmla="*/ 1940719 w 2526507"/>
                <a:gd name="connsiteY63" fmla="*/ 209550 h 585787"/>
                <a:gd name="connsiteX64" fmla="*/ 1678782 w 2526507"/>
                <a:gd name="connsiteY64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26507" h="585787">
                  <a:moveTo>
                    <a:pt x="1678782" y="257175"/>
                  </a:moveTo>
                  <a:lnTo>
                    <a:pt x="1354932" y="328612"/>
                  </a:lnTo>
                  <a:lnTo>
                    <a:pt x="1238250" y="354806"/>
                  </a:lnTo>
                  <a:lnTo>
                    <a:pt x="1143000" y="383381"/>
                  </a:lnTo>
                  <a:lnTo>
                    <a:pt x="1062038" y="407193"/>
                  </a:lnTo>
                  <a:lnTo>
                    <a:pt x="1000125" y="419100"/>
                  </a:lnTo>
                  <a:lnTo>
                    <a:pt x="781050" y="488156"/>
                  </a:lnTo>
                  <a:lnTo>
                    <a:pt x="635794" y="531018"/>
                  </a:lnTo>
                  <a:lnTo>
                    <a:pt x="528638" y="561975"/>
                  </a:lnTo>
                  <a:lnTo>
                    <a:pt x="476250" y="576262"/>
                  </a:lnTo>
                  <a:lnTo>
                    <a:pt x="433388" y="585787"/>
                  </a:lnTo>
                  <a:lnTo>
                    <a:pt x="416719" y="585787"/>
                  </a:lnTo>
                  <a:lnTo>
                    <a:pt x="373857" y="578643"/>
                  </a:lnTo>
                  <a:lnTo>
                    <a:pt x="333375" y="566737"/>
                  </a:lnTo>
                  <a:lnTo>
                    <a:pt x="283369" y="547687"/>
                  </a:lnTo>
                  <a:lnTo>
                    <a:pt x="238125" y="521493"/>
                  </a:lnTo>
                  <a:lnTo>
                    <a:pt x="200025" y="492918"/>
                  </a:lnTo>
                  <a:lnTo>
                    <a:pt x="145257" y="442912"/>
                  </a:lnTo>
                  <a:lnTo>
                    <a:pt x="102394" y="392906"/>
                  </a:lnTo>
                  <a:lnTo>
                    <a:pt x="57150" y="338137"/>
                  </a:lnTo>
                  <a:lnTo>
                    <a:pt x="23813" y="295275"/>
                  </a:lnTo>
                  <a:lnTo>
                    <a:pt x="7144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4763" y="207168"/>
                  </a:lnTo>
                  <a:lnTo>
                    <a:pt x="14288" y="204787"/>
                  </a:lnTo>
                  <a:lnTo>
                    <a:pt x="28575" y="204787"/>
                  </a:lnTo>
                  <a:lnTo>
                    <a:pt x="50007" y="219075"/>
                  </a:lnTo>
                  <a:lnTo>
                    <a:pt x="83344" y="240506"/>
                  </a:lnTo>
                  <a:lnTo>
                    <a:pt x="121444" y="259556"/>
                  </a:lnTo>
                  <a:lnTo>
                    <a:pt x="164307" y="280987"/>
                  </a:lnTo>
                  <a:lnTo>
                    <a:pt x="209550" y="300037"/>
                  </a:lnTo>
                  <a:lnTo>
                    <a:pt x="266700" y="319087"/>
                  </a:lnTo>
                  <a:lnTo>
                    <a:pt x="311944" y="330993"/>
                  </a:lnTo>
                  <a:lnTo>
                    <a:pt x="342900" y="338137"/>
                  </a:lnTo>
                  <a:lnTo>
                    <a:pt x="373857" y="338137"/>
                  </a:lnTo>
                  <a:lnTo>
                    <a:pt x="440532" y="335756"/>
                  </a:lnTo>
                  <a:lnTo>
                    <a:pt x="578644" y="319087"/>
                  </a:lnTo>
                  <a:lnTo>
                    <a:pt x="816769" y="278606"/>
                  </a:lnTo>
                  <a:lnTo>
                    <a:pt x="1023938" y="238125"/>
                  </a:lnTo>
                  <a:lnTo>
                    <a:pt x="1207294" y="197643"/>
                  </a:lnTo>
                  <a:lnTo>
                    <a:pt x="1271588" y="200025"/>
                  </a:lnTo>
                  <a:lnTo>
                    <a:pt x="1545432" y="142875"/>
                  </a:lnTo>
                  <a:lnTo>
                    <a:pt x="1674019" y="114300"/>
                  </a:lnTo>
                  <a:lnTo>
                    <a:pt x="1790700" y="83343"/>
                  </a:lnTo>
                  <a:lnTo>
                    <a:pt x="1897857" y="50006"/>
                  </a:lnTo>
                  <a:lnTo>
                    <a:pt x="2026444" y="0"/>
                  </a:lnTo>
                  <a:lnTo>
                    <a:pt x="2107407" y="9525"/>
                  </a:lnTo>
                  <a:lnTo>
                    <a:pt x="2183607" y="30956"/>
                  </a:lnTo>
                  <a:lnTo>
                    <a:pt x="2247900" y="57150"/>
                  </a:lnTo>
                  <a:lnTo>
                    <a:pt x="2321719" y="95250"/>
                  </a:lnTo>
                  <a:lnTo>
                    <a:pt x="2407444" y="140493"/>
                  </a:lnTo>
                  <a:lnTo>
                    <a:pt x="2447925" y="169068"/>
                  </a:lnTo>
                  <a:lnTo>
                    <a:pt x="2483644" y="207168"/>
                  </a:lnTo>
                  <a:lnTo>
                    <a:pt x="2512219" y="238125"/>
                  </a:lnTo>
                  <a:lnTo>
                    <a:pt x="2526507" y="259556"/>
                  </a:lnTo>
                  <a:lnTo>
                    <a:pt x="2526507" y="278606"/>
                  </a:lnTo>
                  <a:lnTo>
                    <a:pt x="2514600" y="307181"/>
                  </a:lnTo>
                  <a:lnTo>
                    <a:pt x="2486025" y="330993"/>
                  </a:lnTo>
                  <a:lnTo>
                    <a:pt x="2428875" y="359568"/>
                  </a:lnTo>
                  <a:lnTo>
                    <a:pt x="2338388" y="378618"/>
                  </a:lnTo>
                  <a:lnTo>
                    <a:pt x="2083594" y="197643"/>
                  </a:lnTo>
                  <a:lnTo>
                    <a:pt x="2012157" y="197643"/>
                  </a:lnTo>
                  <a:lnTo>
                    <a:pt x="1940719" y="209550"/>
                  </a:lnTo>
                  <a:lnTo>
                    <a:pt x="1678782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2">
              <a:extLst>
                <a:ext uri="{FF2B5EF4-FFF2-40B4-BE49-F238E27FC236}">
                  <a16:creationId xmlns:a16="http://schemas.microsoft.com/office/drawing/2014/main" id="{4F0051AD-794F-4FC4-99B5-CAAE40A8FD4E}"/>
                </a:ext>
              </a:extLst>
            </p:cNvPr>
            <p:cNvSpPr/>
            <p:nvPr/>
          </p:nvSpPr>
          <p:spPr>
            <a:xfrm>
              <a:off x="6253163" y="2981325"/>
              <a:ext cx="736600" cy="588963"/>
            </a:xfrm>
            <a:custGeom>
              <a:avLst/>
              <a:gdLst>
                <a:gd name="connsiteX0" fmla="*/ 238125 w 735806"/>
                <a:gd name="connsiteY0" fmla="*/ 288131 h 588169"/>
                <a:gd name="connsiteX1" fmla="*/ 309562 w 735806"/>
                <a:gd name="connsiteY1" fmla="*/ 204788 h 588169"/>
                <a:gd name="connsiteX2" fmla="*/ 350043 w 735806"/>
                <a:gd name="connsiteY2" fmla="*/ 150019 h 588169"/>
                <a:gd name="connsiteX3" fmla="*/ 371475 w 735806"/>
                <a:gd name="connsiteY3" fmla="*/ 116681 h 588169"/>
                <a:gd name="connsiteX4" fmla="*/ 381000 w 735806"/>
                <a:gd name="connsiteY4" fmla="*/ 92869 h 588169"/>
                <a:gd name="connsiteX5" fmla="*/ 381000 w 735806"/>
                <a:gd name="connsiteY5" fmla="*/ 71438 h 588169"/>
                <a:gd name="connsiteX6" fmla="*/ 371475 w 735806"/>
                <a:gd name="connsiteY6" fmla="*/ 38100 h 588169"/>
                <a:gd name="connsiteX7" fmla="*/ 342900 w 735806"/>
                <a:gd name="connsiteY7" fmla="*/ 0 h 588169"/>
                <a:gd name="connsiteX8" fmla="*/ 735806 w 735806"/>
                <a:gd name="connsiteY8" fmla="*/ 178594 h 588169"/>
                <a:gd name="connsiteX9" fmla="*/ 669131 w 735806"/>
                <a:gd name="connsiteY9" fmla="*/ 219075 h 588169"/>
                <a:gd name="connsiteX10" fmla="*/ 583406 w 735806"/>
                <a:gd name="connsiteY10" fmla="*/ 266700 h 588169"/>
                <a:gd name="connsiteX11" fmla="*/ 414337 w 735806"/>
                <a:gd name="connsiteY11" fmla="*/ 366713 h 588169"/>
                <a:gd name="connsiteX12" fmla="*/ 259556 w 735806"/>
                <a:gd name="connsiteY12" fmla="*/ 461963 h 588169"/>
                <a:gd name="connsiteX13" fmla="*/ 109537 w 735806"/>
                <a:gd name="connsiteY13" fmla="*/ 547688 h 588169"/>
                <a:gd name="connsiteX14" fmla="*/ 57150 w 735806"/>
                <a:gd name="connsiteY14" fmla="*/ 581025 h 588169"/>
                <a:gd name="connsiteX15" fmla="*/ 33337 w 735806"/>
                <a:gd name="connsiteY15" fmla="*/ 588169 h 588169"/>
                <a:gd name="connsiteX16" fmla="*/ 14287 w 735806"/>
                <a:gd name="connsiteY16" fmla="*/ 585788 h 588169"/>
                <a:gd name="connsiteX17" fmla="*/ 2381 w 735806"/>
                <a:gd name="connsiteY17" fmla="*/ 573881 h 588169"/>
                <a:gd name="connsiteX18" fmla="*/ 0 w 735806"/>
                <a:gd name="connsiteY18" fmla="*/ 554831 h 588169"/>
                <a:gd name="connsiteX19" fmla="*/ 9525 w 735806"/>
                <a:gd name="connsiteY19" fmla="*/ 533400 h 588169"/>
                <a:gd name="connsiteX20" fmla="*/ 59531 w 735806"/>
                <a:gd name="connsiteY20" fmla="*/ 488156 h 588169"/>
                <a:gd name="connsiteX21" fmla="*/ 147637 w 735806"/>
                <a:gd name="connsiteY21" fmla="*/ 397669 h 588169"/>
                <a:gd name="connsiteX22" fmla="*/ 238125 w 735806"/>
                <a:gd name="connsiteY22" fmla="*/ 288131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5806" h="588169">
                  <a:moveTo>
                    <a:pt x="238125" y="288131"/>
                  </a:moveTo>
                  <a:lnTo>
                    <a:pt x="309562" y="204788"/>
                  </a:lnTo>
                  <a:lnTo>
                    <a:pt x="350043" y="150019"/>
                  </a:lnTo>
                  <a:lnTo>
                    <a:pt x="371475" y="116681"/>
                  </a:lnTo>
                  <a:lnTo>
                    <a:pt x="381000" y="92869"/>
                  </a:lnTo>
                  <a:lnTo>
                    <a:pt x="381000" y="71438"/>
                  </a:lnTo>
                  <a:lnTo>
                    <a:pt x="371475" y="38100"/>
                  </a:lnTo>
                  <a:lnTo>
                    <a:pt x="342900" y="0"/>
                  </a:lnTo>
                  <a:lnTo>
                    <a:pt x="735806" y="178594"/>
                  </a:lnTo>
                  <a:lnTo>
                    <a:pt x="669131" y="219075"/>
                  </a:lnTo>
                  <a:lnTo>
                    <a:pt x="583406" y="266700"/>
                  </a:lnTo>
                  <a:lnTo>
                    <a:pt x="414337" y="366713"/>
                  </a:lnTo>
                  <a:lnTo>
                    <a:pt x="259556" y="461963"/>
                  </a:lnTo>
                  <a:lnTo>
                    <a:pt x="109537" y="547688"/>
                  </a:lnTo>
                  <a:lnTo>
                    <a:pt x="57150" y="581025"/>
                  </a:lnTo>
                  <a:lnTo>
                    <a:pt x="33337" y="588169"/>
                  </a:lnTo>
                  <a:lnTo>
                    <a:pt x="14287" y="585788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9525" y="533400"/>
                  </a:lnTo>
                  <a:lnTo>
                    <a:pt x="59531" y="488156"/>
                  </a:lnTo>
                  <a:lnTo>
                    <a:pt x="147637" y="397669"/>
                  </a:lnTo>
                  <a:lnTo>
                    <a:pt x="23812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8">
              <a:extLst>
                <a:ext uri="{FF2B5EF4-FFF2-40B4-BE49-F238E27FC236}">
                  <a16:creationId xmlns:a16="http://schemas.microsoft.com/office/drawing/2014/main" id="{4D06E07B-57E1-4254-A48D-F702356E6A14}"/>
                </a:ext>
              </a:extLst>
            </p:cNvPr>
            <p:cNvSpPr/>
            <p:nvPr/>
          </p:nvSpPr>
          <p:spPr>
            <a:xfrm rot="16200000">
              <a:off x="4739482" y="3944144"/>
              <a:ext cx="2046287" cy="492125"/>
            </a:xfrm>
            <a:custGeom>
              <a:avLst/>
              <a:gdLst>
                <a:gd name="connsiteX0" fmla="*/ 1276350 w 2045494"/>
                <a:gd name="connsiteY0" fmla="*/ 407194 h 492919"/>
                <a:gd name="connsiteX1" fmla="*/ 1052513 w 2045494"/>
                <a:gd name="connsiteY1" fmla="*/ 414338 h 492919"/>
                <a:gd name="connsiteX2" fmla="*/ 933450 w 2045494"/>
                <a:gd name="connsiteY2" fmla="*/ 414338 h 492919"/>
                <a:gd name="connsiteX3" fmla="*/ 0 w 2045494"/>
                <a:gd name="connsiteY3" fmla="*/ 409575 h 492919"/>
                <a:gd name="connsiteX4" fmla="*/ 147638 w 2045494"/>
                <a:gd name="connsiteY4" fmla="*/ 178594 h 492919"/>
                <a:gd name="connsiteX5" fmla="*/ 269082 w 2045494"/>
                <a:gd name="connsiteY5" fmla="*/ 188119 h 492919"/>
                <a:gd name="connsiteX6" fmla="*/ 626269 w 2045494"/>
                <a:gd name="connsiteY6" fmla="*/ 188119 h 492919"/>
                <a:gd name="connsiteX7" fmla="*/ 1033463 w 2045494"/>
                <a:gd name="connsiteY7" fmla="*/ 190500 h 492919"/>
                <a:gd name="connsiteX8" fmla="*/ 1571625 w 2045494"/>
                <a:gd name="connsiteY8" fmla="*/ 190500 h 492919"/>
                <a:gd name="connsiteX9" fmla="*/ 1664494 w 2045494"/>
                <a:gd name="connsiteY9" fmla="*/ 190500 h 492919"/>
                <a:gd name="connsiteX10" fmla="*/ 1707357 w 2045494"/>
                <a:gd name="connsiteY10" fmla="*/ 188119 h 492919"/>
                <a:gd name="connsiteX11" fmla="*/ 1735932 w 2045494"/>
                <a:gd name="connsiteY11" fmla="*/ 183357 h 492919"/>
                <a:gd name="connsiteX12" fmla="*/ 1778794 w 2045494"/>
                <a:gd name="connsiteY12" fmla="*/ 169069 h 492919"/>
                <a:gd name="connsiteX13" fmla="*/ 1831182 w 2045494"/>
                <a:gd name="connsiteY13" fmla="*/ 140494 h 492919"/>
                <a:gd name="connsiteX14" fmla="*/ 1888332 w 2045494"/>
                <a:gd name="connsiteY14" fmla="*/ 102394 h 492919"/>
                <a:gd name="connsiteX15" fmla="*/ 1995488 w 2045494"/>
                <a:gd name="connsiteY15" fmla="*/ 0 h 492919"/>
                <a:gd name="connsiteX16" fmla="*/ 2045494 w 2045494"/>
                <a:gd name="connsiteY16" fmla="*/ 66675 h 492919"/>
                <a:gd name="connsiteX17" fmla="*/ 1969294 w 2045494"/>
                <a:gd name="connsiteY17" fmla="*/ 169069 h 492919"/>
                <a:gd name="connsiteX18" fmla="*/ 1912144 w 2045494"/>
                <a:gd name="connsiteY18" fmla="*/ 266700 h 492919"/>
                <a:gd name="connsiteX19" fmla="*/ 1840707 w 2045494"/>
                <a:gd name="connsiteY19" fmla="*/ 366713 h 492919"/>
                <a:gd name="connsiteX20" fmla="*/ 1762125 w 2045494"/>
                <a:gd name="connsiteY20" fmla="*/ 454819 h 492919"/>
                <a:gd name="connsiteX21" fmla="*/ 1731169 w 2045494"/>
                <a:gd name="connsiteY21" fmla="*/ 485775 h 492919"/>
                <a:gd name="connsiteX22" fmla="*/ 1712119 w 2045494"/>
                <a:gd name="connsiteY22" fmla="*/ 492919 h 492919"/>
                <a:gd name="connsiteX23" fmla="*/ 1690688 w 2045494"/>
                <a:gd name="connsiteY23" fmla="*/ 490538 h 492919"/>
                <a:gd name="connsiteX24" fmla="*/ 1666875 w 2045494"/>
                <a:gd name="connsiteY24" fmla="*/ 478632 h 492919"/>
                <a:gd name="connsiteX25" fmla="*/ 1633538 w 2045494"/>
                <a:gd name="connsiteY25" fmla="*/ 447675 h 492919"/>
                <a:gd name="connsiteX26" fmla="*/ 1597819 w 2045494"/>
                <a:gd name="connsiteY26" fmla="*/ 411957 h 492919"/>
                <a:gd name="connsiteX27" fmla="*/ 1276350 w 2045494"/>
                <a:gd name="connsiteY27" fmla="*/ 4071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5494" h="492919">
                  <a:moveTo>
                    <a:pt x="1276350" y="407194"/>
                  </a:moveTo>
                  <a:lnTo>
                    <a:pt x="1052513" y="414338"/>
                  </a:lnTo>
                  <a:lnTo>
                    <a:pt x="933450" y="414338"/>
                  </a:lnTo>
                  <a:lnTo>
                    <a:pt x="0" y="409575"/>
                  </a:lnTo>
                  <a:lnTo>
                    <a:pt x="147638" y="178594"/>
                  </a:lnTo>
                  <a:lnTo>
                    <a:pt x="269082" y="188119"/>
                  </a:lnTo>
                  <a:lnTo>
                    <a:pt x="626269" y="188119"/>
                  </a:lnTo>
                  <a:lnTo>
                    <a:pt x="1033463" y="190500"/>
                  </a:lnTo>
                  <a:lnTo>
                    <a:pt x="1571625" y="190500"/>
                  </a:lnTo>
                  <a:lnTo>
                    <a:pt x="1664494" y="190500"/>
                  </a:lnTo>
                  <a:lnTo>
                    <a:pt x="1707357" y="188119"/>
                  </a:lnTo>
                  <a:lnTo>
                    <a:pt x="1735932" y="183357"/>
                  </a:lnTo>
                  <a:lnTo>
                    <a:pt x="1778794" y="169069"/>
                  </a:lnTo>
                  <a:lnTo>
                    <a:pt x="1831182" y="140494"/>
                  </a:lnTo>
                  <a:lnTo>
                    <a:pt x="1888332" y="102394"/>
                  </a:lnTo>
                  <a:lnTo>
                    <a:pt x="1995488" y="0"/>
                  </a:lnTo>
                  <a:lnTo>
                    <a:pt x="2045494" y="66675"/>
                  </a:lnTo>
                  <a:lnTo>
                    <a:pt x="1969294" y="169069"/>
                  </a:lnTo>
                  <a:lnTo>
                    <a:pt x="1912144" y="266700"/>
                  </a:lnTo>
                  <a:lnTo>
                    <a:pt x="1840707" y="366713"/>
                  </a:lnTo>
                  <a:lnTo>
                    <a:pt x="1762125" y="454819"/>
                  </a:lnTo>
                  <a:lnTo>
                    <a:pt x="1731169" y="485775"/>
                  </a:lnTo>
                  <a:lnTo>
                    <a:pt x="1712119" y="492919"/>
                  </a:lnTo>
                  <a:lnTo>
                    <a:pt x="1690688" y="490538"/>
                  </a:lnTo>
                  <a:lnTo>
                    <a:pt x="1666875" y="478632"/>
                  </a:lnTo>
                  <a:lnTo>
                    <a:pt x="1633538" y="447675"/>
                  </a:lnTo>
                  <a:lnTo>
                    <a:pt x="1597819" y="411957"/>
                  </a:lnTo>
                  <a:lnTo>
                    <a:pt x="1276350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3">
              <a:extLst>
                <a:ext uri="{FF2B5EF4-FFF2-40B4-BE49-F238E27FC236}">
                  <a16:creationId xmlns:a16="http://schemas.microsoft.com/office/drawing/2014/main" id="{FDB77FCF-28BB-45E0-A8F6-147531CCF19C}"/>
                </a:ext>
              </a:extLst>
            </p:cNvPr>
            <p:cNvSpPr/>
            <p:nvPr/>
          </p:nvSpPr>
          <p:spPr>
            <a:xfrm>
              <a:off x="5857875" y="3986213"/>
              <a:ext cx="1031875" cy="295275"/>
            </a:xfrm>
            <a:custGeom>
              <a:avLst/>
              <a:gdLst>
                <a:gd name="connsiteX0" fmla="*/ 395288 w 1031081"/>
                <a:gd name="connsiteY0" fmla="*/ 280987 h 295275"/>
                <a:gd name="connsiteX1" fmla="*/ 7144 w 1031081"/>
                <a:gd name="connsiteY1" fmla="*/ 295275 h 295275"/>
                <a:gd name="connsiteX2" fmla="*/ 0 w 1031081"/>
                <a:gd name="connsiteY2" fmla="*/ 135731 h 295275"/>
                <a:gd name="connsiteX3" fmla="*/ 121444 w 1031081"/>
                <a:gd name="connsiteY3" fmla="*/ 133350 h 295275"/>
                <a:gd name="connsiteX4" fmla="*/ 240506 w 1031081"/>
                <a:gd name="connsiteY4" fmla="*/ 128587 h 295275"/>
                <a:gd name="connsiteX5" fmla="*/ 302419 w 1031081"/>
                <a:gd name="connsiteY5" fmla="*/ 121443 h 295275"/>
                <a:gd name="connsiteX6" fmla="*/ 354806 w 1031081"/>
                <a:gd name="connsiteY6" fmla="*/ 114300 h 295275"/>
                <a:gd name="connsiteX7" fmla="*/ 433388 w 1031081"/>
                <a:gd name="connsiteY7" fmla="*/ 95250 h 295275"/>
                <a:gd name="connsiteX8" fmla="*/ 573881 w 1031081"/>
                <a:gd name="connsiteY8" fmla="*/ 57150 h 295275"/>
                <a:gd name="connsiteX9" fmla="*/ 747713 w 1031081"/>
                <a:gd name="connsiteY9" fmla="*/ 0 h 295275"/>
                <a:gd name="connsiteX10" fmla="*/ 788194 w 1031081"/>
                <a:gd name="connsiteY10" fmla="*/ 0 h 295275"/>
                <a:gd name="connsiteX11" fmla="*/ 840581 w 1031081"/>
                <a:gd name="connsiteY11" fmla="*/ 11906 h 295275"/>
                <a:gd name="connsiteX12" fmla="*/ 892969 w 1031081"/>
                <a:gd name="connsiteY12" fmla="*/ 30956 h 295275"/>
                <a:gd name="connsiteX13" fmla="*/ 942975 w 1031081"/>
                <a:gd name="connsiteY13" fmla="*/ 54768 h 295275"/>
                <a:gd name="connsiteX14" fmla="*/ 983456 w 1031081"/>
                <a:gd name="connsiteY14" fmla="*/ 85725 h 295275"/>
                <a:gd name="connsiteX15" fmla="*/ 1009650 w 1031081"/>
                <a:gd name="connsiteY15" fmla="*/ 116681 h 295275"/>
                <a:gd name="connsiteX16" fmla="*/ 1026319 w 1031081"/>
                <a:gd name="connsiteY16" fmla="*/ 142875 h 295275"/>
                <a:gd name="connsiteX17" fmla="*/ 1031081 w 1031081"/>
                <a:gd name="connsiteY17" fmla="*/ 166687 h 295275"/>
                <a:gd name="connsiteX18" fmla="*/ 1026319 w 1031081"/>
                <a:gd name="connsiteY18" fmla="*/ 188118 h 295275"/>
                <a:gd name="connsiteX19" fmla="*/ 1014413 w 1031081"/>
                <a:gd name="connsiteY19" fmla="*/ 207168 h 295275"/>
                <a:gd name="connsiteX20" fmla="*/ 985838 w 1031081"/>
                <a:gd name="connsiteY20" fmla="*/ 226218 h 295275"/>
                <a:gd name="connsiteX21" fmla="*/ 945356 w 1031081"/>
                <a:gd name="connsiteY21" fmla="*/ 242887 h 295275"/>
                <a:gd name="connsiteX22" fmla="*/ 892969 w 1031081"/>
                <a:gd name="connsiteY22" fmla="*/ 250031 h 295275"/>
                <a:gd name="connsiteX23" fmla="*/ 747713 w 1031081"/>
                <a:gd name="connsiteY23" fmla="*/ 257175 h 295275"/>
                <a:gd name="connsiteX24" fmla="*/ 395288 w 1031081"/>
                <a:gd name="connsiteY24" fmla="*/ 28098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1081" h="295275">
                  <a:moveTo>
                    <a:pt x="395288" y="280987"/>
                  </a:moveTo>
                  <a:lnTo>
                    <a:pt x="7144" y="295275"/>
                  </a:lnTo>
                  <a:lnTo>
                    <a:pt x="0" y="135731"/>
                  </a:lnTo>
                  <a:lnTo>
                    <a:pt x="121444" y="133350"/>
                  </a:lnTo>
                  <a:lnTo>
                    <a:pt x="240506" y="128587"/>
                  </a:lnTo>
                  <a:lnTo>
                    <a:pt x="302419" y="121443"/>
                  </a:lnTo>
                  <a:lnTo>
                    <a:pt x="354806" y="114300"/>
                  </a:lnTo>
                  <a:lnTo>
                    <a:pt x="433388" y="95250"/>
                  </a:lnTo>
                  <a:lnTo>
                    <a:pt x="573881" y="57150"/>
                  </a:lnTo>
                  <a:lnTo>
                    <a:pt x="747713" y="0"/>
                  </a:lnTo>
                  <a:lnTo>
                    <a:pt x="788194" y="0"/>
                  </a:lnTo>
                  <a:lnTo>
                    <a:pt x="840581" y="11906"/>
                  </a:lnTo>
                  <a:lnTo>
                    <a:pt x="892969" y="30956"/>
                  </a:lnTo>
                  <a:lnTo>
                    <a:pt x="942975" y="54768"/>
                  </a:lnTo>
                  <a:lnTo>
                    <a:pt x="983456" y="85725"/>
                  </a:lnTo>
                  <a:lnTo>
                    <a:pt x="1009650" y="116681"/>
                  </a:lnTo>
                  <a:lnTo>
                    <a:pt x="1026319" y="142875"/>
                  </a:lnTo>
                  <a:lnTo>
                    <a:pt x="1031081" y="166687"/>
                  </a:lnTo>
                  <a:lnTo>
                    <a:pt x="1026319" y="188118"/>
                  </a:lnTo>
                  <a:lnTo>
                    <a:pt x="1014413" y="207168"/>
                  </a:lnTo>
                  <a:lnTo>
                    <a:pt x="985838" y="226218"/>
                  </a:lnTo>
                  <a:lnTo>
                    <a:pt x="945356" y="242887"/>
                  </a:lnTo>
                  <a:lnTo>
                    <a:pt x="892969" y="250031"/>
                  </a:lnTo>
                  <a:lnTo>
                    <a:pt x="747713" y="257175"/>
                  </a:lnTo>
                  <a:lnTo>
                    <a:pt x="39528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4">
              <a:extLst>
                <a:ext uri="{FF2B5EF4-FFF2-40B4-BE49-F238E27FC236}">
                  <a16:creationId xmlns:a16="http://schemas.microsoft.com/office/drawing/2014/main" id="{695632BB-8491-44BF-9FCF-0C73AD6A4259}"/>
                </a:ext>
              </a:extLst>
            </p:cNvPr>
            <p:cNvSpPr/>
            <p:nvPr/>
          </p:nvSpPr>
          <p:spPr>
            <a:xfrm>
              <a:off x="4970463" y="4649788"/>
              <a:ext cx="2392362" cy="1257300"/>
            </a:xfrm>
            <a:custGeom>
              <a:avLst/>
              <a:gdLst>
                <a:gd name="connsiteX0" fmla="*/ 1121569 w 2393156"/>
                <a:gd name="connsiteY0" fmla="*/ 842963 h 1257300"/>
                <a:gd name="connsiteX1" fmla="*/ 871537 w 2393156"/>
                <a:gd name="connsiteY1" fmla="*/ 631032 h 1257300"/>
                <a:gd name="connsiteX2" fmla="*/ 719137 w 2393156"/>
                <a:gd name="connsiteY2" fmla="*/ 502444 h 1257300"/>
                <a:gd name="connsiteX3" fmla="*/ 597694 w 2393156"/>
                <a:gd name="connsiteY3" fmla="*/ 407194 h 1257300"/>
                <a:gd name="connsiteX4" fmla="*/ 483394 w 2393156"/>
                <a:gd name="connsiteY4" fmla="*/ 321469 h 1257300"/>
                <a:gd name="connsiteX5" fmla="*/ 404812 w 2393156"/>
                <a:gd name="connsiteY5" fmla="*/ 271463 h 1257300"/>
                <a:gd name="connsiteX6" fmla="*/ 340519 w 2393156"/>
                <a:gd name="connsiteY6" fmla="*/ 233363 h 1257300"/>
                <a:gd name="connsiteX7" fmla="*/ 250031 w 2393156"/>
                <a:gd name="connsiteY7" fmla="*/ 188119 h 1257300"/>
                <a:gd name="connsiteX8" fmla="*/ 159544 w 2393156"/>
                <a:gd name="connsiteY8" fmla="*/ 150019 h 1257300"/>
                <a:gd name="connsiteX9" fmla="*/ 83344 w 2393156"/>
                <a:gd name="connsiteY9" fmla="*/ 121444 h 1257300"/>
                <a:gd name="connsiteX10" fmla="*/ 0 w 2393156"/>
                <a:gd name="connsiteY10" fmla="*/ 97632 h 1257300"/>
                <a:gd name="connsiteX11" fmla="*/ 45244 w 2393156"/>
                <a:gd name="connsiteY11" fmla="*/ 0 h 1257300"/>
                <a:gd name="connsiteX12" fmla="*/ 152400 w 2393156"/>
                <a:gd name="connsiteY12" fmla="*/ 35719 h 1257300"/>
                <a:gd name="connsiteX13" fmla="*/ 240506 w 2393156"/>
                <a:gd name="connsiteY13" fmla="*/ 73819 h 1257300"/>
                <a:gd name="connsiteX14" fmla="*/ 333375 w 2393156"/>
                <a:gd name="connsiteY14" fmla="*/ 114300 h 1257300"/>
                <a:gd name="connsiteX15" fmla="*/ 445294 w 2393156"/>
                <a:gd name="connsiteY15" fmla="*/ 171450 h 1257300"/>
                <a:gd name="connsiteX16" fmla="*/ 545306 w 2393156"/>
                <a:gd name="connsiteY16" fmla="*/ 223838 h 1257300"/>
                <a:gd name="connsiteX17" fmla="*/ 678656 w 2393156"/>
                <a:gd name="connsiteY17" fmla="*/ 304800 h 1257300"/>
                <a:gd name="connsiteX18" fmla="*/ 757237 w 2393156"/>
                <a:gd name="connsiteY18" fmla="*/ 357188 h 1257300"/>
                <a:gd name="connsiteX19" fmla="*/ 926306 w 2393156"/>
                <a:gd name="connsiteY19" fmla="*/ 440532 h 1257300"/>
                <a:gd name="connsiteX20" fmla="*/ 978694 w 2393156"/>
                <a:gd name="connsiteY20" fmla="*/ 466725 h 1257300"/>
                <a:gd name="connsiteX21" fmla="*/ 1162050 w 2393156"/>
                <a:gd name="connsiteY21" fmla="*/ 578644 h 1257300"/>
                <a:gd name="connsiteX22" fmla="*/ 1345406 w 2393156"/>
                <a:gd name="connsiteY22" fmla="*/ 690563 h 1257300"/>
                <a:gd name="connsiteX23" fmla="*/ 1495425 w 2393156"/>
                <a:gd name="connsiteY23" fmla="*/ 778669 h 1257300"/>
                <a:gd name="connsiteX24" fmla="*/ 1609725 w 2393156"/>
                <a:gd name="connsiteY24" fmla="*/ 838200 h 1257300"/>
                <a:gd name="connsiteX25" fmla="*/ 1719262 w 2393156"/>
                <a:gd name="connsiteY25" fmla="*/ 900113 h 1257300"/>
                <a:gd name="connsiteX26" fmla="*/ 1802606 w 2393156"/>
                <a:gd name="connsiteY26" fmla="*/ 942975 h 1257300"/>
                <a:gd name="connsiteX27" fmla="*/ 1897856 w 2393156"/>
                <a:gd name="connsiteY27" fmla="*/ 981075 h 1257300"/>
                <a:gd name="connsiteX28" fmla="*/ 2047875 w 2393156"/>
                <a:gd name="connsiteY28" fmla="*/ 1038225 h 1257300"/>
                <a:gd name="connsiteX29" fmla="*/ 2252662 w 2393156"/>
                <a:gd name="connsiteY29" fmla="*/ 1114425 h 1257300"/>
                <a:gd name="connsiteX30" fmla="*/ 2362200 w 2393156"/>
                <a:gd name="connsiteY30" fmla="*/ 1150144 h 1257300"/>
                <a:gd name="connsiteX31" fmla="*/ 2378869 w 2393156"/>
                <a:gd name="connsiteY31" fmla="*/ 1157288 h 1257300"/>
                <a:gd name="connsiteX32" fmla="*/ 2390775 w 2393156"/>
                <a:gd name="connsiteY32" fmla="*/ 1166813 h 1257300"/>
                <a:gd name="connsiteX33" fmla="*/ 2393156 w 2393156"/>
                <a:gd name="connsiteY33" fmla="*/ 1181100 h 1257300"/>
                <a:gd name="connsiteX34" fmla="*/ 2386012 w 2393156"/>
                <a:gd name="connsiteY34" fmla="*/ 1200150 h 1257300"/>
                <a:gd name="connsiteX35" fmla="*/ 2369344 w 2393156"/>
                <a:gd name="connsiteY35" fmla="*/ 1214438 h 1257300"/>
                <a:gd name="connsiteX36" fmla="*/ 2221706 w 2393156"/>
                <a:gd name="connsiteY36" fmla="*/ 1223963 h 1257300"/>
                <a:gd name="connsiteX37" fmla="*/ 1962150 w 2393156"/>
                <a:gd name="connsiteY37" fmla="*/ 1240632 h 1257300"/>
                <a:gd name="connsiteX38" fmla="*/ 1693069 w 2393156"/>
                <a:gd name="connsiteY38" fmla="*/ 1257300 h 1257300"/>
                <a:gd name="connsiteX39" fmla="*/ 1666875 w 2393156"/>
                <a:gd name="connsiteY39" fmla="*/ 1252538 h 1257300"/>
                <a:gd name="connsiteX40" fmla="*/ 1619250 w 2393156"/>
                <a:gd name="connsiteY40" fmla="*/ 1233488 h 1257300"/>
                <a:gd name="connsiteX41" fmla="*/ 1502569 w 2393156"/>
                <a:gd name="connsiteY41" fmla="*/ 1159669 h 1257300"/>
                <a:gd name="connsiteX42" fmla="*/ 1350169 w 2393156"/>
                <a:gd name="connsiteY42" fmla="*/ 1038225 h 1257300"/>
                <a:gd name="connsiteX43" fmla="*/ 1207294 w 2393156"/>
                <a:gd name="connsiteY43" fmla="*/ 923925 h 1257300"/>
                <a:gd name="connsiteX44" fmla="*/ 1121569 w 2393156"/>
                <a:gd name="connsiteY44" fmla="*/ 842963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3156" h="1257300">
                  <a:moveTo>
                    <a:pt x="1121569" y="842963"/>
                  </a:moveTo>
                  <a:lnTo>
                    <a:pt x="871537" y="631032"/>
                  </a:lnTo>
                  <a:lnTo>
                    <a:pt x="719137" y="502444"/>
                  </a:lnTo>
                  <a:lnTo>
                    <a:pt x="597694" y="407194"/>
                  </a:lnTo>
                  <a:lnTo>
                    <a:pt x="483394" y="321469"/>
                  </a:lnTo>
                  <a:lnTo>
                    <a:pt x="404812" y="271463"/>
                  </a:lnTo>
                  <a:lnTo>
                    <a:pt x="340519" y="233363"/>
                  </a:lnTo>
                  <a:lnTo>
                    <a:pt x="250031" y="188119"/>
                  </a:lnTo>
                  <a:lnTo>
                    <a:pt x="159544" y="150019"/>
                  </a:lnTo>
                  <a:lnTo>
                    <a:pt x="83344" y="121444"/>
                  </a:lnTo>
                  <a:lnTo>
                    <a:pt x="0" y="97632"/>
                  </a:lnTo>
                  <a:lnTo>
                    <a:pt x="45244" y="0"/>
                  </a:lnTo>
                  <a:lnTo>
                    <a:pt x="152400" y="35719"/>
                  </a:lnTo>
                  <a:lnTo>
                    <a:pt x="240506" y="73819"/>
                  </a:lnTo>
                  <a:lnTo>
                    <a:pt x="333375" y="114300"/>
                  </a:lnTo>
                  <a:lnTo>
                    <a:pt x="445294" y="171450"/>
                  </a:lnTo>
                  <a:lnTo>
                    <a:pt x="545306" y="223838"/>
                  </a:lnTo>
                  <a:lnTo>
                    <a:pt x="678656" y="304800"/>
                  </a:lnTo>
                  <a:lnTo>
                    <a:pt x="757237" y="357188"/>
                  </a:lnTo>
                  <a:lnTo>
                    <a:pt x="926306" y="440532"/>
                  </a:lnTo>
                  <a:lnTo>
                    <a:pt x="978694" y="466725"/>
                  </a:lnTo>
                  <a:lnTo>
                    <a:pt x="1162050" y="578644"/>
                  </a:lnTo>
                  <a:lnTo>
                    <a:pt x="1345406" y="690563"/>
                  </a:lnTo>
                  <a:lnTo>
                    <a:pt x="1495425" y="778669"/>
                  </a:lnTo>
                  <a:lnTo>
                    <a:pt x="1609725" y="838200"/>
                  </a:lnTo>
                  <a:lnTo>
                    <a:pt x="1719262" y="900113"/>
                  </a:lnTo>
                  <a:lnTo>
                    <a:pt x="1802606" y="942975"/>
                  </a:lnTo>
                  <a:lnTo>
                    <a:pt x="1897856" y="981075"/>
                  </a:lnTo>
                  <a:lnTo>
                    <a:pt x="2047875" y="1038225"/>
                  </a:lnTo>
                  <a:lnTo>
                    <a:pt x="2252662" y="1114425"/>
                  </a:lnTo>
                  <a:lnTo>
                    <a:pt x="2362200" y="1150144"/>
                  </a:lnTo>
                  <a:lnTo>
                    <a:pt x="2378869" y="1157288"/>
                  </a:lnTo>
                  <a:lnTo>
                    <a:pt x="2390775" y="1166813"/>
                  </a:lnTo>
                  <a:lnTo>
                    <a:pt x="2393156" y="1181100"/>
                  </a:lnTo>
                  <a:lnTo>
                    <a:pt x="2386012" y="1200150"/>
                  </a:lnTo>
                  <a:lnTo>
                    <a:pt x="2369344" y="1214438"/>
                  </a:lnTo>
                  <a:lnTo>
                    <a:pt x="2221706" y="1223963"/>
                  </a:lnTo>
                  <a:lnTo>
                    <a:pt x="1962150" y="1240632"/>
                  </a:lnTo>
                  <a:lnTo>
                    <a:pt x="1693069" y="1257300"/>
                  </a:lnTo>
                  <a:lnTo>
                    <a:pt x="1666875" y="1252538"/>
                  </a:lnTo>
                  <a:lnTo>
                    <a:pt x="1619250" y="1233488"/>
                  </a:lnTo>
                  <a:lnTo>
                    <a:pt x="1502569" y="1159669"/>
                  </a:lnTo>
                  <a:lnTo>
                    <a:pt x="1350169" y="1038225"/>
                  </a:lnTo>
                  <a:lnTo>
                    <a:pt x="1207294" y="923925"/>
                  </a:lnTo>
                  <a:lnTo>
                    <a:pt x="1121569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5826" name="グループ化 1">
            <a:extLst>
              <a:ext uri="{FF2B5EF4-FFF2-40B4-BE49-F238E27FC236}">
                <a16:creationId xmlns:a16="http://schemas.microsoft.com/office/drawing/2014/main" id="{7F22521A-98D1-47F5-8A56-FC2DD64F7E01}"/>
              </a:ext>
            </a:extLst>
          </p:cNvPr>
          <p:cNvGrpSpPr>
            <a:grpSpLocks/>
          </p:cNvGrpSpPr>
          <p:nvPr/>
        </p:nvGrpSpPr>
        <p:grpSpPr bwMode="auto">
          <a:xfrm>
            <a:off x="2432050" y="1611313"/>
            <a:ext cx="4930775" cy="4295775"/>
            <a:chOff x="2432050" y="1611313"/>
            <a:chExt cx="4930775" cy="4295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6FE63272-B997-4F00-9D57-105A2A3772D5}"/>
                </a:ext>
              </a:extLst>
            </p:cNvPr>
            <p:cNvSpPr/>
            <p:nvPr/>
          </p:nvSpPr>
          <p:spPr>
            <a:xfrm>
              <a:off x="3271838" y="1724025"/>
              <a:ext cx="1138237" cy="666750"/>
            </a:xfrm>
            <a:custGeom>
              <a:avLst/>
              <a:gdLst>
                <a:gd name="connsiteX0" fmla="*/ 654843 w 1138237"/>
                <a:gd name="connsiteY0" fmla="*/ 526256 h 666750"/>
                <a:gd name="connsiteX1" fmla="*/ 490537 w 1138237"/>
                <a:gd name="connsiteY1" fmla="*/ 573881 h 666750"/>
                <a:gd name="connsiteX2" fmla="*/ 364331 w 1138237"/>
                <a:gd name="connsiteY2" fmla="*/ 604838 h 666750"/>
                <a:gd name="connsiteX3" fmla="*/ 254793 w 1138237"/>
                <a:gd name="connsiteY3" fmla="*/ 628650 h 666750"/>
                <a:gd name="connsiteX4" fmla="*/ 152400 w 1138237"/>
                <a:gd name="connsiteY4" fmla="*/ 645319 h 666750"/>
                <a:gd name="connsiteX5" fmla="*/ 2381 w 1138237"/>
                <a:gd name="connsiteY5" fmla="*/ 666750 h 666750"/>
                <a:gd name="connsiteX6" fmla="*/ 0 w 1138237"/>
                <a:gd name="connsiteY6" fmla="*/ 585788 h 666750"/>
                <a:gd name="connsiteX7" fmla="*/ 114300 w 1138237"/>
                <a:gd name="connsiteY7" fmla="*/ 550069 h 666750"/>
                <a:gd name="connsiteX8" fmla="*/ 214312 w 1138237"/>
                <a:gd name="connsiteY8" fmla="*/ 519113 h 666750"/>
                <a:gd name="connsiteX9" fmla="*/ 330993 w 1138237"/>
                <a:gd name="connsiteY9" fmla="*/ 473869 h 666750"/>
                <a:gd name="connsiteX10" fmla="*/ 466725 w 1138237"/>
                <a:gd name="connsiteY10" fmla="*/ 416719 h 666750"/>
                <a:gd name="connsiteX11" fmla="*/ 595312 w 1138237"/>
                <a:gd name="connsiteY11" fmla="*/ 352425 h 666750"/>
                <a:gd name="connsiteX12" fmla="*/ 673893 w 1138237"/>
                <a:gd name="connsiteY12" fmla="*/ 311944 h 666750"/>
                <a:gd name="connsiteX13" fmla="*/ 750093 w 1138237"/>
                <a:gd name="connsiteY13" fmla="*/ 264319 h 666750"/>
                <a:gd name="connsiteX14" fmla="*/ 795337 w 1138237"/>
                <a:gd name="connsiteY14" fmla="*/ 226219 h 666750"/>
                <a:gd name="connsiteX15" fmla="*/ 821531 w 1138237"/>
                <a:gd name="connsiteY15" fmla="*/ 197644 h 666750"/>
                <a:gd name="connsiteX16" fmla="*/ 828675 w 1138237"/>
                <a:gd name="connsiteY16" fmla="*/ 171450 h 666750"/>
                <a:gd name="connsiteX17" fmla="*/ 828675 w 1138237"/>
                <a:gd name="connsiteY17" fmla="*/ 150019 h 666750"/>
                <a:gd name="connsiteX18" fmla="*/ 809625 w 1138237"/>
                <a:gd name="connsiteY18" fmla="*/ 114300 h 666750"/>
                <a:gd name="connsiteX19" fmla="*/ 790575 w 1138237"/>
                <a:gd name="connsiteY19" fmla="*/ 85725 h 666750"/>
                <a:gd name="connsiteX20" fmla="*/ 769143 w 1138237"/>
                <a:gd name="connsiteY20" fmla="*/ 54769 h 666750"/>
                <a:gd name="connsiteX21" fmla="*/ 759618 w 1138237"/>
                <a:gd name="connsiteY21" fmla="*/ 35719 h 666750"/>
                <a:gd name="connsiteX22" fmla="*/ 757237 w 1138237"/>
                <a:gd name="connsiteY22" fmla="*/ 21431 h 666750"/>
                <a:gd name="connsiteX23" fmla="*/ 759618 w 1138237"/>
                <a:gd name="connsiteY23" fmla="*/ 9525 h 666750"/>
                <a:gd name="connsiteX24" fmla="*/ 769143 w 1138237"/>
                <a:gd name="connsiteY24" fmla="*/ 0 h 666750"/>
                <a:gd name="connsiteX25" fmla="*/ 785812 w 1138237"/>
                <a:gd name="connsiteY25" fmla="*/ 0 h 666750"/>
                <a:gd name="connsiteX26" fmla="*/ 816768 w 1138237"/>
                <a:gd name="connsiteY26" fmla="*/ 11906 h 666750"/>
                <a:gd name="connsiteX27" fmla="*/ 871537 w 1138237"/>
                <a:gd name="connsiteY27" fmla="*/ 42863 h 666750"/>
                <a:gd name="connsiteX28" fmla="*/ 931068 w 1138237"/>
                <a:gd name="connsiteY28" fmla="*/ 78581 h 666750"/>
                <a:gd name="connsiteX29" fmla="*/ 983456 w 1138237"/>
                <a:gd name="connsiteY29" fmla="*/ 114300 h 666750"/>
                <a:gd name="connsiteX30" fmla="*/ 1023937 w 1138237"/>
                <a:gd name="connsiteY30" fmla="*/ 145256 h 666750"/>
                <a:gd name="connsiteX31" fmla="*/ 1052512 w 1138237"/>
                <a:gd name="connsiteY31" fmla="*/ 176213 h 666750"/>
                <a:gd name="connsiteX32" fmla="*/ 1076325 w 1138237"/>
                <a:gd name="connsiteY32" fmla="*/ 209550 h 666750"/>
                <a:gd name="connsiteX33" fmla="*/ 1109662 w 1138237"/>
                <a:gd name="connsiteY33" fmla="*/ 250031 h 666750"/>
                <a:gd name="connsiteX34" fmla="*/ 1123950 w 1138237"/>
                <a:gd name="connsiteY34" fmla="*/ 288131 h 666750"/>
                <a:gd name="connsiteX35" fmla="*/ 1138237 w 1138237"/>
                <a:gd name="connsiteY35" fmla="*/ 335756 h 666750"/>
                <a:gd name="connsiteX36" fmla="*/ 1138237 w 1138237"/>
                <a:gd name="connsiteY36" fmla="*/ 361950 h 666750"/>
                <a:gd name="connsiteX37" fmla="*/ 1131093 w 1138237"/>
                <a:gd name="connsiteY37" fmla="*/ 376238 h 666750"/>
                <a:gd name="connsiteX38" fmla="*/ 1114425 w 1138237"/>
                <a:gd name="connsiteY38" fmla="*/ 385763 h 666750"/>
                <a:gd name="connsiteX39" fmla="*/ 1083468 w 1138237"/>
                <a:gd name="connsiteY39" fmla="*/ 397669 h 666750"/>
                <a:gd name="connsiteX40" fmla="*/ 1038225 w 1138237"/>
                <a:gd name="connsiteY40" fmla="*/ 407194 h 666750"/>
                <a:gd name="connsiteX41" fmla="*/ 962025 w 1138237"/>
                <a:gd name="connsiteY41" fmla="*/ 411956 h 666750"/>
                <a:gd name="connsiteX42" fmla="*/ 864393 w 1138237"/>
                <a:gd name="connsiteY42" fmla="*/ 452438 h 666750"/>
                <a:gd name="connsiteX43" fmla="*/ 654843 w 1138237"/>
                <a:gd name="connsiteY43" fmla="*/ 526256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38237" h="666750">
                  <a:moveTo>
                    <a:pt x="654843" y="526256"/>
                  </a:moveTo>
                  <a:lnTo>
                    <a:pt x="490537" y="573881"/>
                  </a:lnTo>
                  <a:lnTo>
                    <a:pt x="364331" y="604838"/>
                  </a:lnTo>
                  <a:lnTo>
                    <a:pt x="254793" y="628650"/>
                  </a:lnTo>
                  <a:lnTo>
                    <a:pt x="152400" y="645319"/>
                  </a:lnTo>
                  <a:lnTo>
                    <a:pt x="2381" y="666750"/>
                  </a:lnTo>
                  <a:cubicBezTo>
                    <a:pt x="1587" y="639763"/>
                    <a:pt x="794" y="612775"/>
                    <a:pt x="0" y="585788"/>
                  </a:cubicBezTo>
                  <a:lnTo>
                    <a:pt x="114300" y="550069"/>
                  </a:lnTo>
                  <a:lnTo>
                    <a:pt x="214312" y="519113"/>
                  </a:lnTo>
                  <a:lnTo>
                    <a:pt x="330993" y="473869"/>
                  </a:lnTo>
                  <a:lnTo>
                    <a:pt x="466725" y="416719"/>
                  </a:lnTo>
                  <a:lnTo>
                    <a:pt x="595312" y="352425"/>
                  </a:lnTo>
                  <a:lnTo>
                    <a:pt x="673893" y="311944"/>
                  </a:lnTo>
                  <a:lnTo>
                    <a:pt x="750093" y="264319"/>
                  </a:lnTo>
                  <a:lnTo>
                    <a:pt x="795337" y="226219"/>
                  </a:lnTo>
                  <a:lnTo>
                    <a:pt x="821531" y="197644"/>
                  </a:lnTo>
                  <a:lnTo>
                    <a:pt x="828675" y="171450"/>
                  </a:lnTo>
                  <a:lnTo>
                    <a:pt x="828675" y="150019"/>
                  </a:lnTo>
                  <a:lnTo>
                    <a:pt x="809625" y="114300"/>
                  </a:lnTo>
                  <a:lnTo>
                    <a:pt x="790575" y="85725"/>
                  </a:lnTo>
                  <a:lnTo>
                    <a:pt x="769143" y="54769"/>
                  </a:lnTo>
                  <a:lnTo>
                    <a:pt x="759618" y="35719"/>
                  </a:lnTo>
                  <a:lnTo>
                    <a:pt x="757237" y="21431"/>
                  </a:lnTo>
                  <a:lnTo>
                    <a:pt x="759618" y="9525"/>
                  </a:lnTo>
                  <a:lnTo>
                    <a:pt x="769143" y="0"/>
                  </a:lnTo>
                  <a:lnTo>
                    <a:pt x="785812" y="0"/>
                  </a:lnTo>
                  <a:lnTo>
                    <a:pt x="816768" y="11906"/>
                  </a:lnTo>
                  <a:lnTo>
                    <a:pt x="871537" y="42863"/>
                  </a:lnTo>
                  <a:lnTo>
                    <a:pt x="931068" y="78581"/>
                  </a:lnTo>
                  <a:lnTo>
                    <a:pt x="983456" y="114300"/>
                  </a:lnTo>
                  <a:lnTo>
                    <a:pt x="1023937" y="145256"/>
                  </a:lnTo>
                  <a:lnTo>
                    <a:pt x="1052512" y="176213"/>
                  </a:lnTo>
                  <a:lnTo>
                    <a:pt x="1076325" y="209550"/>
                  </a:lnTo>
                  <a:lnTo>
                    <a:pt x="1109662" y="250031"/>
                  </a:lnTo>
                  <a:lnTo>
                    <a:pt x="1123950" y="288131"/>
                  </a:lnTo>
                  <a:lnTo>
                    <a:pt x="1138237" y="335756"/>
                  </a:lnTo>
                  <a:lnTo>
                    <a:pt x="1138237" y="361950"/>
                  </a:lnTo>
                  <a:lnTo>
                    <a:pt x="1131093" y="376238"/>
                  </a:lnTo>
                  <a:lnTo>
                    <a:pt x="1114425" y="385763"/>
                  </a:lnTo>
                  <a:lnTo>
                    <a:pt x="1083468" y="397669"/>
                  </a:lnTo>
                  <a:lnTo>
                    <a:pt x="1038225" y="407194"/>
                  </a:lnTo>
                  <a:lnTo>
                    <a:pt x="962025" y="411956"/>
                  </a:lnTo>
                  <a:lnTo>
                    <a:pt x="864393" y="452438"/>
                  </a:lnTo>
                  <a:lnTo>
                    <a:pt x="654843" y="5262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231C7A20-82A5-47B3-A338-494A19ADADD3}"/>
                </a:ext>
              </a:extLst>
            </p:cNvPr>
            <p:cNvSpPr/>
            <p:nvPr/>
          </p:nvSpPr>
          <p:spPr>
            <a:xfrm>
              <a:off x="2622550" y="3068638"/>
              <a:ext cx="795338" cy="1150937"/>
            </a:xfrm>
            <a:custGeom>
              <a:avLst/>
              <a:gdLst>
                <a:gd name="connsiteX0" fmla="*/ 611982 w 795338"/>
                <a:gd name="connsiteY0" fmla="*/ 509588 h 1150144"/>
                <a:gd name="connsiteX1" fmla="*/ 542925 w 795338"/>
                <a:gd name="connsiteY1" fmla="*/ 602457 h 1150144"/>
                <a:gd name="connsiteX2" fmla="*/ 483394 w 795338"/>
                <a:gd name="connsiteY2" fmla="*/ 697707 h 1150144"/>
                <a:gd name="connsiteX3" fmla="*/ 381000 w 795338"/>
                <a:gd name="connsiteY3" fmla="*/ 831057 h 1150144"/>
                <a:gd name="connsiteX4" fmla="*/ 300038 w 795338"/>
                <a:gd name="connsiteY4" fmla="*/ 926307 h 1150144"/>
                <a:gd name="connsiteX5" fmla="*/ 200025 w 795338"/>
                <a:gd name="connsiteY5" fmla="*/ 1019175 h 1150144"/>
                <a:gd name="connsiteX6" fmla="*/ 88107 w 795338"/>
                <a:gd name="connsiteY6" fmla="*/ 1112044 h 1150144"/>
                <a:gd name="connsiteX7" fmla="*/ 47625 w 795338"/>
                <a:gd name="connsiteY7" fmla="*/ 1140619 h 1150144"/>
                <a:gd name="connsiteX8" fmla="*/ 28575 w 795338"/>
                <a:gd name="connsiteY8" fmla="*/ 1150144 h 1150144"/>
                <a:gd name="connsiteX9" fmla="*/ 16669 w 795338"/>
                <a:gd name="connsiteY9" fmla="*/ 1150144 h 1150144"/>
                <a:gd name="connsiteX10" fmla="*/ 4763 w 795338"/>
                <a:gd name="connsiteY10" fmla="*/ 1145382 h 1150144"/>
                <a:gd name="connsiteX11" fmla="*/ 0 w 795338"/>
                <a:gd name="connsiteY11" fmla="*/ 1138238 h 1150144"/>
                <a:gd name="connsiteX12" fmla="*/ 2382 w 795338"/>
                <a:gd name="connsiteY12" fmla="*/ 1123950 h 1150144"/>
                <a:gd name="connsiteX13" fmla="*/ 21432 w 795338"/>
                <a:gd name="connsiteY13" fmla="*/ 1095375 h 1150144"/>
                <a:gd name="connsiteX14" fmla="*/ 85725 w 795338"/>
                <a:gd name="connsiteY14" fmla="*/ 1002507 h 1150144"/>
                <a:gd name="connsiteX15" fmla="*/ 171450 w 795338"/>
                <a:gd name="connsiteY15" fmla="*/ 878682 h 1150144"/>
                <a:gd name="connsiteX16" fmla="*/ 254794 w 795338"/>
                <a:gd name="connsiteY16" fmla="*/ 747713 h 1150144"/>
                <a:gd name="connsiteX17" fmla="*/ 330994 w 795338"/>
                <a:gd name="connsiteY17" fmla="*/ 621507 h 1150144"/>
                <a:gd name="connsiteX18" fmla="*/ 376238 w 795338"/>
                <a:gd name="connsiteY18" fmla="*/ 540544 h 1150144"/>
                <a:gd name="connsiteX19" fmla="*/ 416719 w 795338"/>
                <a:gd name="connsiteY19" fmla="*/ 464344 h 1150144"/>
                <a:gd name="connsiteX20" fmla="*/ 452438 w 795338"/>
                <a:gd name="connsiteY20" fmla="*/ 371475 h 1150144"/>
                <a:gd name="connsiteX21" fmla="*/ 483394 w 795338"/>
                <a:gd name="connsiteY21" fmla="*/ 280988 h 1150144"/>
                <a:gd name="connsiteX22" fmla="*/ 495300 w 795338"/>
                <a:gd name="connsiteY22" fmla="*/ 235744 h 1150144"/>
                <a:gd name="connsiteX23" fmla="*/ 495300 w 795338"/>
                <a:gd name="connsiteY23" fmla="*/ 211932 h 1150144"/>
                <a:gd name="connsiteX24" fmla="*/ 466725 w 795338"/>
                <a:gd name="connsiteY24" fmla="*/ 171450 h 1150144"/>
                <a:gd name="connsiteX25" fmla="*/ 426244 w 795338"/>
                <a:gd name="connsiteY25" fmla="*/ 130969 h 1150144"/>
                <a:gd name="connsiteX26" fmla="*/ 373857 w 795338"/>
                <a:gd name="connsiteY26" fmla="*/ 85725 h 1150144"/>
                <a:gd name="connsiteX27" fmla="*/ 354807 w 795338"/>
                <a:gd name="connsiteY27" fmla="*/ 66675 h 1150144"/>
                <a:gd name="connsiteX28" fmla="*/ 347663 w 795338"/>
                <a:gd name="connsiteY28" fmla="*/ 38100 h 1150144"/>
                <a:gd name="connsiteX29" fmla="*/ 347663 w 795338"/>
                <a:gd name="connsiteY29" fmla="*/ 16669 h 1150144"/>
                <a:gd name="connsiteX30" fmla="*/ 354807 w 795338"/>
                <a:gd name="connsiteY30" fmla="*/ 2382 h 1150144"/>
                <a:gd name="connsiteX31" fmla="*/ 376238 w 795338"/>
                <a:gd name="connsiteY31" fmla="*/ 0 h 1150144"/>
                <a:gd name="connsiteX32" fmla="*/ 421482 w 795338"/>
                <a:gd name="connsiteY32" fmla="*/ 4763 h 1150144"/>
                <a:gd name="connsiteX33" fmla="*/ 476250 w 795338"/>
                <a:gd name="connsiteY33" fmla="*/ 16669 h 1150144"/>
                <a:gd name="connsiteX34" fmla="*/ 526257 w 795338"/>
                <a:gd name="connsiteY34" fmla="*/ 35719 h 1150144"/>
                <a:gd name="connsiteX35" fmla="*/ 583407 w 795338"/>
                <a:gd name="connsiteY35" fmla="*/ 61913 h 1150144"/>
                <a:gd name="connsiteX36" fmla="*/ 647700 w 795338"/>
                <a:gd name="connsiteY36" fmla="*/ 100013 h 1150144"/>
                <a:gd name="connsiteX37" fmla="*/ 695325 w 795338"/>
                <a:gd name="connsiteY37" fmla="*/ 130969 h 1150144"/>
                <a:gd name="connsiteX38" fmla="*/ 742950 w 795338"/>
                <a:gd name="connsiteY38" fmla="*/ 166688 h 1150144"/>
                <a:gd name="connsiteX39" fmla="*/ 769144 w 795338"/>
                <a:gd name="connsiteY39" fmla="*/ 185738 h 1150144"/>
                <a:gd name="connsiteX40" fmla="*/ 785813 w 795338"/>
                <a:gd name="connsiteY40" fmla="*/ 211932 h 1150144"/>
                <a:gd name="connsiteX41" fmla="*/ 795338 w 795338"/>
                <a:gd name="connsiteY41" fmla="*/ 250032 h 1150144"/>
                <a:gd name="connsiteX42" fmla="*/ 790575 w 795338"/>
                <a:gd name="connsiteY42" fmla="*/ 280988 h 1150144"/>
                <a:gd name="connsiteX43" fmla="*/ 778669 w 795338"/>
                <a:gd name="connsiteY43" fmla="*/ 302419 h 1150144"/>
                <a:gd name="connsiteX44" fmla="*/ 754857 w 795338"/>
                <a:gd name="connsiteY44" fmla="*/ 323850 h 1150144"/>
                <a:gd name="connsiteX45" fmla="*/ 671513 w 795338"/>
                <a:gd name="connsiteY45" fmla="*/ 428625 h 1150144"/>
                <a:gd name="connsiteX46" fmla="*/ 611982 w 795338"/>
                <a:gd name="connsiteY46" fmla="*/ 509588 h 1150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795338" h="1150144">
                  <a:moveTo>
                    <a:pt x="611982" y="509588"/>
                  </a:moveTo>
                  <a:lnTo>
                    <a:pt x="542925" y="602457"/>
                  </a:lnTo>
                  <a:lnTo>
                    <a:pt x="483394" y="697707"/>
                  </a:lnTo>
                  <a:lnTo>
                    <a:pt x="381000" y="831057"/>
                  </a:lnTo>
                  <a:lnTo>
                    <a:pt x="300038" y="926307"/>
                  </a:lnTo>
                  <a:lnTo>
                    <a:pt x="200025" y="1019175"/>
                  </a:lnTo>
                  <a:lnTo>
                    <a:pt x="88107" y="1112044"/>
                  </a:lnTo>
                  <a:lnTo>
                    <a:pt x="47625" y="1140619"/>
                  </a:lnTo>
                  <a:lnTo>
                    <a:pt x="28575" y="1150144"/>
                  </a:lnTo>
                  <a:lnTo>
                    <a:pt x="16669" y="1150144"/>
                  </a:lnTo>
                  <a:lnTo>
                    <a:pt x="4763" y="1145382"/>
                  </a:lnTo>
                  <a:lnTo>
                    <a:pt x="0" y="1138238"/>
                  </a:lnTo>
                  <a:lnTo>
                    <a:pt x="2382" y="1123950"/>
                  </a:lnTo>
                  <a:lnTo>
                    <a:pt x="21432" y="1095375"/>
                  </a:lnTo>
                  <a:lnTo>
                    <a:pt x="85725" y="1002507"/>
                  </a:lnTo>
                  <a:lnTo>
                    <a:pt x="171450" y="878682"/>
                  </a:lnTo>
                  <a:lnTo>
                    <a:pt x="254794" y="747713"/>
                  </a:lnTo>
                  <a:lnTo>
                    <a:pt x="330994" y="621507"/>
                  </a:lnTo>
                  <a:lnTo>
                    <a:pt x="376238" y="540544"/>
                  </a:lnTo>
                  <a:lnTo>
                    <a:pt x="416719" y="464344"/>
                  </a:lnTo>
                  <a:lnTo>
                    <a:pt x="452438" y="371475"/>
                  </a:lnTo>
                  <a:lnTo>
                    <a:pt x="483394" y="280988"/>
                  </a:lnTo>
                  <a:lnTo>
                    <a:pt x="495300" y="235744"/>
                  </a:lnTo>
                  <a:lnTo>
                    <a:pt x="495300" y="211932"/>
                  </a:lnTo>
                  <a:lnTo>
                    <a:pt x="466725" y="171450"/>
                  </a:lnTo>
                  <a:lnTo>
                    <a:pt x="426244" y="130969"/>
                  </a:lnTo>
                  <a:lnTo>
                    <a:pt x="373857" y="85725"/>
                  </a:lnTo>
                  <a:lnTo>
                    <a:pt x="354807" y="66675"/>
                  </a:lnTo>
                  <a:lnTo>
                    <a:pt x="347663" y="38100"/>
                  </a:lnTo>
                  <a:lnTo>
                    <a:pt x="347663" y="16669"/>
                  </a:lnTo>
                  <a:lnTo>
                    <a:pt x="354807" y="2382"/>
                  </a:lnTo>
                  <a:lnTo>
                    <a:pt x="376238" y="0"/>
                  </a:lnTo>
                  <a:lnTo>
                    <a:pt x="421482" y="4763"/>
                  </a:lnTo>
                  <a:lnTo>
                    <a:pt x="476250" y="16669"/>
                  </a:lnTo>
                  <a:lnTo>
                    <a:pt x="526257" y="35719"/>
                  </a:lnTo>
                  <a:lnTo>
                    <a:pt x="583407" y="61913"/>
                  </a:lnTo>
                  <a:lnTo>
                    <a:pt x="647700" y="100013"/>
                  </a:lnTo>
                  <a:lnTo>
                    <a:pt x="695325" y="130969"/>
                  </a:lnTo>
                  <a:lnTo>
                    <a:pt x="742950" y="166688"/>
                  </a:lnTo>
                  <a:lnTo>
                    <a:pt x="769144" y="185738"/>
                  </a:lnTo>
                  <a:lnTo>
                    <a:pt x="785813" y="211932"/>
                  </a:lnTo>
                  <a:lnTo>
                    <a:pt x="795338" y="250032"/>
                  </a:lnTo>
                  <a:lnTo>
                    <a:pt x="790575" y="280988"/>
                  </a:lnTo>
                  <a:lnTo>
                    <a:pt x="778669" y="302419"/>
                  </a:lnTo>
                  <a:lnTo>
                    <a:pt x="754857" y="323850"/>
                  </a:lnTo>
                  <a:lnTo>
                    <a:pt x="671513" y="428625"/>
                  </a:lnTo>
                  <a:lnTo>
                    <a:pt x="611982" y="509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2AEDB528-A3AD-4351-9F4F-15D8BA2947FF}"/>
                </a:ext>
              </a:extLst>
            </p:cNvPr>
            <p:cNvSpPr/>
            <p:nvPr/>
          </p:nvSpPr>
          <p:spPr>
            <a:xfrm>
              <a:off x="2432050" y="4095750"/>
              <a:ext cx="2195513" cy="561975"/>
            </a:xfrm>
            <a:custGeom>
              <a:avLst/>
              <a:gdLst>
                <a:gd name="connsiteX0" fmla="*/ 1431132 w 2195513"/>
                <a:gd name="connsiteY0" fmla="*/ 261938 h 561975"/>
                <a:gd name="connsiteX1" fmla="*/ 1257300 w 2195513"/>
                <a:gd name="connsiteY1" fmla="*/ 297656 h 561975"/>
                <a:gd name="connsiteX2" fmla="*/ 1062038 w 2195513"/>
                <a:gd name="connsiteY2" fmla="*/ 333375 h 561975"/>
                <a:gd name="connsiteX3" fmla="*/ 842963 w 2195513"/>
                <a:gd name="connsiteY3" fmla="*/ 392906 h 561975"/>
                <a:gd name="connsiteX4" fmla="*/ 619125 w 2195513"/>
                <a:gd name="connsiteY4" fmla="*/ 457200 h 561975"/>
                <a:gd name="connsiteX5" fmla="*/ 514350 w 2195513"/>
                <a:gd name="connsiteY5" fmla="*/ 490538 h 561975"/>
                <a:gd name="connsiteX6" fmla="*/ 419100 w 2195513"/>
                <a:gd name="connsiteY6" fmla="*/ 523875 h 561975"/>
                <a:gd name="connsiteX7" fmla="*/ 328613 w 2195513"/>
                <a:gd name="connsiteY7" fmla="*/ 559594 h 561975"/>
                <a:gd name="connsiteX8" fmla="*/ 307182 w 2195513"/>
                <a:gd name="connsiteY8" fmla="*/ 561975 h 561975"/>
                <a:gd name="connsiteX9" fmla="*/ 273844 w 2195513"/>
                <a:gd name="connsiteY9" fmla="*/ 554831 h 561975"/>
                <a:gd name="connsiteX10" fmla="*/ 242888 w 2195513"/>
                <a:gd name="connsiteY10" fmla="*/ 538163 h 561975"/>
                <a:gd name="connsiteX11" fmla="*/ 171450 w 2195513"/>
                <a:gd name="connsiteY11" fmla="*/ 485775 h 561975"/>
                <a:gd name="connsiteX12" fmla="*/ 78582 w 2195513"/>
                <a:gd name="connsiteY12" fmla="*/ 404813 h 561975"/>
                <a:gd name="connsiteX13" fmla="*/ 35719 w 2195513"/>
                <a:gd name="connsiteY13" fmla="*/ 366713 h 561975"/>
                <a:gd name="connsiteX14" fmla="*/ 16669 w 2195513"/>
                <a:gd name="connsiteY14" fmla="*/ 347663 h 561975"/>
                <a:gd name="connsiteX15" fmla="*/ 4763 w 2195513"/>
                <a:gd name="connsiteY15" fmla="*/ 328613 h 561975"/>
                <a:gd name="connsiteX16" fmla="*/ 0 w 2195513"/>
                <a:gd name="connsiteY16" fmla="*/ 304800 h 561975"/>
                <a:gd name="connsiteX17" fmla="*/ 2382 w 2195513"/>
                <a:gd name="connsiteY17" fmla="*/ 288131 h 561975"/>
                <a:gd name="connsiteX18" fmla="*/ 11907 w 2195513"/>
                <a:gd name="connsiteY18" fmla="*/ 276225 h 561975"/>
                <a:gd name="connsiteX19" fmla="*/ 26194 w 2195513"/>
                <a:gd name="connsiteY19" fmla="*/ 276225 h 561975"/>
                <a:gd name="connsiteX20" fmla="*/ 73819 w 2195513"/>
                <a:gd name="connsiteY20" fmla="*/ 297656 h 561975"/>
                <a:gd name="connsiteX21" fmla="*/ 202407 w 2195513"/>
                <a:gd name="connsiteY21" fmla="*/ 345281 h 561975"/>
                <a:gd name="connsiteX22" fmla="*/ 259557 w 2195513"/>
                <a:gd name="connsiteY22" fmla="*/ 361950 h 561975"/>
                <a:gd name="connsiteX23" fmla="*/ 285750 w 2195513"/>
                <a:gd name="connsiteY23" fmla="*/ 364331 h 561975"/>
                <a:gd name="connsiteX24" fmla="*/ 340519 w 2195513"/>
                <a:gd name="connsiteY24" fmla="*/ 354806 h 561975"/>
                <a:gd name="connsiteX25" fmla="*/ 642938 w 2195513"/>
                <a:gd name="connsiteY25" fmla="*/ 285750 h 561975"/>
                <a:gd name="connsiteX26" fmla="*/ 888207 w 2195513"/>
                <a:gd name="connsiteY26" fmla="*/ 223838 h 561975"/>
                <a:gd name="connsiteX27" fmla="*/ 1088232 w 2195513"/>
                <a:gd name="connsiteY27" fmla="*/ 173831 h 561975"/>
                <a:gd name="connsiteX28" fmla="*/ 1252538 w 2195513"/>
                <a:gd name="connsiteY28" fmla="*/ 142875 h 561975"/>
                <a:gd name="connsiteX29" fmla="*/ 1423988 w 2195513"/>
                <a:gd name="connsiteY29" fmla="*/ 114300 h 561975"/>
                <a:gd name="connsiteX30" fmla="*/ 1712119 w 2195513"/>
                <a:gd name="connsiteY30" fmla="*/ 69056 h 561975"/>
                <a:gd name="connsiteX31" fmla="*/ 1740694 w 2195513"/>
                <a:gd name="connsiteY31" fmla="*/ 47625 h 561975"/>
                <a:gd name="connsiteX32" fmla="*/ 1778794 w 2195513"/>
                <a:gd name="connsiteY32" fmla="*/ 23813 h 561975"/>
                <a:gd name="connsiteX33" fmla="*/ 1812132 w 2195513"/>
                <a:gd name="connsiteY33" fmla="*/ 7144 h 561975"/>
                <a:gd name="connsiteX34" fmla="*/ 1843088 w 2195513"/>
                <a:gd name="connsiteY34" fmla="*/ 0 h 561975"/>
                <a:gd name="connsiteX35" fmla="*/ 1905000 w 2195513"/>
                <a:gd name="connsiteY35" fmla="*/ 2381 h 561975"/>
                <a:gd name="connsiteX36" fmla="*/ 1974057 w 2195513"/>
                <a:gd name="connsiteY36" fmla="*/ 11906 h 561975"/>
                <a:gd name="connsiteX37" fmla="*/ 2033588 w 2195513"/>
                <a:gd name="connsiteY37" fmla="*/ 28575 h 561975"/>
                <a:gd name="connsiteX38" fmla="*/ 2100263 w 2195513"/>
                <a:gd name="connsiteY38" fmla="*/ 52388 h 561975"/>
                <a:gd name="connsiteX39" fmla="*/ 2145507 w 2195513"/>
                <a:gd name="connsiteY39" fmla="*/ 80963 h 561975"/>
                <a:gd name="connsiteX40" fmla="*/ 2176463 w 2195513"/>
                <a:gd name="connsiteY40" fmla="*/ 107156 h 561975"/>
                <a:gd name="connsiteX41" fmla="*/ 2190750 w 2195513"/>
                <a:gd name="connsiteY41" fmla="*/ 126206 h 561975"/>
                <a:gd name="connsiteX42" fmla="*/ 2195513 w 2195513"/>
                <a:gd name="connsiteY42" fmla="*/ 140494 h 561975"/>
                <a:gd name="connsiteX43" fmla="*/ 2188369 w 2195513"/>
                <a:gd name="connsiteY43" fmla="*/ 164306 h 561975"/>
                <a:gd name="connsiteX44" fmla="*/ 2169319 w 2195513"/>
                <a:gd name="connsiteY44" fmla="*/ 185738 h 561975"/>
                <a:gd name="connsiteX45" fmla="*/ 2138363 w 2195513"/>
                <a:gd name="connsiteY45" fmla="*/ 209550 h 561975"/>
                <a:gd name="connsiteX46" fmla="*/ 2107407 w 2195513"/>
                <a:gd name="connsiteY46" fmla="*/ 226219 h 561975"/>
                <a:gd name="connsiteX47" fmla="*/ 1988344 w 2195513"/>
                <a:gd name="connsiteY47" fmla="*/ 223838 h 561975"/>
                <a:gd name="connsiteX48" fmla="*/ 1835944 w 2195513"/>
                <a:gd name="connsiteY48" fmla="*/ 223838 h 561975"/>
                <a:gd name="connsiteX49" fmla="*/ 1693069 w 2195513"/>
                <a:gd name="connsiteY49" fmla="*/ 233363 h 561975"/>
                <a:gd name="connsiteX50" fmla="*/ 1431132 w 2195513"/>
                <a:gd name="connsiteY50" fmla="*/ 2619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195513" h="561975">
                  <a:moveTo>
                    <a:pt x="1431132" y="261938"/>
                  </a:moveTo>
                  <a:lnTo>
                    <a:pt x="1257300" y="297656"/>
                  </a:lnTo>
                  <a:lnTo>
                    <a:pt x="1062038" y="333375"/>
                  </a:lnTo>
                  <a:lnTo>
                    <a:pt x="842963" y="392906"/>
                  </a:lnTo>
                  <a:lnTo>
                    <a:pt x="619125" y="457200"/>
                  </a:lnTo>
                  <a:lnTo>
                    <a:pt x="514350" y="490538"/>
                  </a:lnTo>
                  <a:lnTo>
                    <a:pt x="419100" y="523875"/>
                  </a:lnTo>
                  <a:lnTo>
                    <a:pt x="328613" y="559594"/>
                  </a:lnTo>
                  <a:lnTo>
                    <a:pt x="307182" y="561975"/>
                  </a:lnTo>
                  <a:lnTo>
                    <a:pt x="273844" y="554831"/>
                  </a:lnTo>
                  <a:lnTo>
                    <a:pt x="242888" y="538163"/>
                  </a:lnTo>
                  <a:lnTo>
                    <a:pt x="171450" y="485775"/>
                  </a:lnTo>
                  <a:lnTo>
                    <a:pt x="78582" y="404813"/>
                  </a:lnTo>
                  <a:lnTo>
                    <a:pt x="35719" y="366713"/>
                  </a:lnTo>
                  <a:lnTo>
                    <a:pt x="16669" y="347663"/>
                  </a:lnTo>
                  <a:lnTo>
                    <a:pt x="4763" y="328613"/>
                  </a:lnTo>
                  <a:lnTo>
                    <a:pt x="0" y="304800"/>
                  </a:lnTo>
                  <a:lnTo>
                    <a:pt x="2382" y="288131"/>
                  </a:lnTo>
                  <a:lnTo>
                    <a:pt x="11907" y="276225"/>
                  </a:lnTo>
                  <a:lnTo>
                    <a:pt x="26194" y="276225"/>
                  </a:lnTo>
                  <a:lnTo>
                    <a:pt x="73819" y="297656"/>
                  </a:lnTo>
                  <a:lnTo>
                    <a:pt x="202407" y="345281"/>
                  </a:lnTo>
                  <a:lnTo>
                    <a:pt x="259557" y="361950"/>
                  </a:lnTo>
                  <a:lnTo>
                    <a:pt x="285750" y="364331"/>
                  </a:lnTo>
                  <a:lnTo>
                    <a:pt x="340519" y="354806"/>
                  </a:lnTo>
                  <a:lnTo>
                    <a:pt x="642938" y="285750"/>
                  </a:lnTo>
                  <a:lnTo>
                    <a:pt x="888207" y="223838"/>
                  </a:lnTo>
                  <a:lnTo>
                    <a:pt x="1088232" y="173831"/>
                  </a:lnTo>
                  <a:lnTo>
                    <a:pt x="1252538" y="142875"/>
                  </a:lnTo>
                  <a:lnTo>
                    <a:pt x="1423988" y="114300"/>
                  </a:lnTo>
                  <a:lnTo>
                    <a:pt x="1712119" y="69056"/>
                  </a:lnTo>
                  <a:lnTo>
                    <a:pt x="1740694" y="47625"/>
                  </a:lnTo>
                  <a:lnTo>
                    <a:pt x="1778794" y="23813"/>
                  </a:lnTo>
                  <a:lnTo>
                    <a:pt x="1812132" y="7144"/>
                  </a:lnTo>
                  <a:lnTo>
                    <a:pt x="1843088" y="0"/>
                  </a:lnTo>
                  <a:lnTo>
                    <a:pt x="1905000" y="2381"/>
                  </a:lnTo>
                  <a:lnTo>
                    <a:pt x="1974057" y="11906"/>
                  </a:lnTo>
                  <a:lnTo>
                    <a:pt x="2033588" y="28575"/>
                  </a:lnTo>
                  <a:lnTo>
                    <a:pt x="2100263" y="52388"/>
                  </a:lnTo>
                  <a:lnTo>
                    <a:pt x="2145507" y="80963"/>
                  </a:lnTo>
                  <a:lnTo>
                    <a:pt x="2176463" y="107156"/>
                  </a:lnTo>
                  <a:lnTo>
                    <a:pt x="2190750" y="126206"/>
                  </a:lnTo>
                  <a:lnTo>
                    <a:pt x="2195513" y="140494"/>
                  </a:lnTo>
                  <a:lnTo>
                    <a:pt x="2188369" y="164306"/>
                  </a:lnTo>
                  <a:lnTo>
                    <a:pt x="2169319" y="185738"/>
                  </a:lnTo>
                  <a:lnTo>
                    <a:pt x="2138363" y="209550"/>
                  </a:lnTo>
                  <a:lnTo>
                    <a:pt x="2107407" y="226219"/>
                  </a:lnTo>
                  <a:lnTo>
                    <a:pt x="1988344" y="223838"/>
                  </a:lnTo>
                  <a:lnTo>
                    <a:pt x="1835944" y="223838"/>
                  </a:lnTo>
                  <a:lnTo>
                    <a:pt x="1693069" y="233363"/>
                  </a:lnTo>
                  <a:lnTo>
                    <a:pt x="143113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DCB48A18-F157-4A36-855F-4E37F3D68A45}"/>
                </a:ext>
              </a:extLst>
            </p:cNvPr>
            <p:cNvSpPr/>
            <p:nvPr/>
          </p:nvSpPr>
          <p:spPr>
            <a:xfrm>
              <a:off x="4729163" y="1620838"/>
              <a:ext cx="2098675" cy="447675"/>
            </a:xfrm>
            <a:custGeom>
              <a:avLst/>
              <a:gdLst>
                <a:gd name="connsiteX0" fmla="*/ 1371600 w 2097881"/>
                <a:gd name="connsiteY0" fmla="*/ 250032 h 447675"/>
                <a:gd name="connsiteX1" fmla="*/ 1076325 w 2097881"/>
                <a:gd name="connsiteY1" fmla="*/ 302419 h 447675"/>
                <a:gd name="connsiteX2" fmla="*/ 835818 w 2097881"/>
                <a:gd name="connsiteY2" fmla="*/ 347663 h 447675"/>
                <a:gd name="connsiteX3" fmla="*/ 614362 w 2097881"/>
                <a:gd name="connsiteY3" fmla="*/ 395288 h 447675"/>
                <a:gd name="connsiteX4" fmla="*/ 392906 w 2097881"/>
                <a:gd name="connsiteY4" fmla="*/ 447675 h 447675"/>
                <a:gd name="connsiteX5" fmla="*/ 369093 w 2097881"/>
                <a:gd name="connsiteY5" fmla="*/ 447675 h 447675"/>
                <a:gd name="connsiteX6" fmla="*/ 335756 w 2097881"/>
                <a:gd name="connsiteY6" fmla="*/ 440532 h 447675"/>
                <a:gd name="connsiteX7" fmla="*/ 297656 w 2097881"/>
                <a:gd name="connsiteY7" fmla="*/ 423863 h 447675"/>
                <a:gd name="connsiteX8" fmla="*/ 266700 w 2097881"/>
                <a:gd name="connsiteY8" fmla="*/ 402432 h 447675"/>
                <a:gd name="connsiteX9" fmla="*/ 223837 w 2097881"/>
                <a:gd name="connsiteY9" fmla="*/ 366713 h 447675"/>
                <a:gd name="connsiteX10" fmla="*/ 145256 w 2097881"/>
                <a:gd name="connsiteY10" fmla="*/ 290513 h 447675"/>
                <a:gd name="connsiteX11" fmla="*/ 78581 w 2097881"/>
                <a:gd name="connsiteY11" fmla="*/ 211932 h 447675"/>
                <a:gd name="connsiteX12" fmla="*/ 19050 w 2097881"/>
                <a:gd name="connsiteY12" fmla="*/ 133350 h 447675"/>
                <a:gd name="connsiteX13" fmla="*/ 0 w 2097881"/>
                <a:gd name="connsiteY13" fmla="*/ 102394 h 447675"/>
                <a:gd name="connsiteX14" fmla="*/ 0 w 2097881"/>
                <a:gd name="connsiteY14" fmla="*/ 85725 h 447675"/>
                <a:gd name="connsiteX15" fmla="*/ 4762 w 2097881"/>
                <a:gd name="connsiteY15" fmla="*/ 71438 h 447675"/>
                <a:gd name="connsiteX16" fmla="*/ 19050 w 2097881"/>
                <a:gd name="connsiteY16" fmla="*/ 61913 h 447675"/>
                <a:gd name="connsiteX17" fmla="*/ 30956 w 2097881"/>
                <a:gd name="connsiteY17" fmla="*/ 61913 h 447675"/>
                <a:gd name="connsiteX18" fmla="*/ 50006 w 2097881"/>
                <a:gd name="connsiteY18" fmla="*/ 69057 h 447675"/>
                <a:gd name="connsiteX19" fmla="*/ 111918 w 2097881"/>
                <a:gd name="connsiteY19" fmla="*/ 114300 h 447675"/>
                <a:gd name="connsiteX20" fmla="*/ 166687 w 2097881"/>
                <a:gd name="connsiteY20" fmla="*/ 145257 h 447675"/>
                <a:gd name="connsiteX21" fmla="*/ 233362 w 2097881"/>
                <a:gd name="connsiteY21" fmla="*/ 173832 h 447675"/>
                <a:gd name="connsiteX22" fmla="*/ 297656 w 2097881"/>
                <a:gd name="connsiteY22" fmla="*/ 192882 h 447675"/>
                <a:gd name="connsiteX23" fmla="*/ 352425 w 2097881"/>
                <a:gd name="connsiteY23" fmla="*/ 200025 h 447675"/>
                <a:gd name="connsiteX24" fmla="*/ 419100 w 2097881"/>
                <a:gd name="connsiteY24" fmla="*/ 202407 h 447675"/>
                <a:gd name="connsiteX25" fmla="*/ 552450 w 2097881"/>
                <a:gd name="connsiteY25" fmla="*/ 197644 h 447675"/>
                <a:gd name="connsiteX26" fmla="*/ 728662 w 2097881"/>
                <a:gd name="connsiteY26" fmla="*/ 188119 h 447675"/>
                <a:gd name="connsiteX27" fmla="*/ 838200 w 2097881"/>
                <a:gd name="connsiteY27" fmla="*/ 176213 h 447675"/>
                <a:gd name="connsiteX28" fmla="*/ 1145381 w 2097881"/>
                <a:gd name="connsiteY28" fmla="*/ 128588 h 447675"/>
                <a:gd name="connsiteX29" fmla="*/ 1359693 w 2097881"/>
                <a:gd name="connsiteY29" fmla="*/ 95250 h 447675"/>
                <a:gd name="connsiteX30" fmla="*/ 1552575 w 2097881"/>
                <a:gd name="connsiteY30" fmla="*/ 66675 h 447675"/>
                <a:gd name="connsiteX31" fmla="*/ 1593056 w 2097881"/>
                <a:gd name="connsiteY31" fmla="*/ 42863 h 447675"/>
                <a:gd name="connsiteX32" fmla="*/ 1640681 w 2097881"/>
                <a:gd name="connsiteY32" fmla="*/ 19050 h 447675"/>
                <a:gd name="connsiteX33" fmla="*/ 1690687 w 2097881"/>
                <a:gd name="connsiteY33" fmla="*/ 0 h 447675"/>
                <a:gd name="connsiteX34" fmla="*/ 1719262 w 2097881"/>
                <a:gd name="connsiteY34" fmla="*/ 0 h 447675"/>
                <a:gd name="connsiteX35" fmla="*/ 1790700 w 2097881"/>
                <a:gd name="connsiteY35" fmla="*/ 30957 h 447675"/>
                <a:gd name="connsiteX36" fmla="*/ 1907381 w 2097881"/>
                <a:gd name="connsiteY36" fmla="*/ 95250 h 447675"/>
                <a:gd name="connsiteX37" fmla="*/ 1983581 w 2097881"/>
                <a:gd name="connsiteY37" fmla="*/ 147638 h 447675"/>
                <a:gd name="connsiteX38" fmla="*/ 2052637 w 2097881"/>
                <a:gd name="connsiteY38" fmla="*/ 190500 h 447675"/>
                <a:gd name="connsiteX39" fmla="*/ 2088356 w 2097881"/>
                <a:gd name="connsiteY39" fmla="*/ 216694 h 447675"/>
                <a:gd name="connsiteX40" fmla="*/ 2097881 w 2097881"/>
                <a:gd name="connsiteY40" fmla="*/ 233363 h 447675"/>
                <a:gd name="connsiteX41" fmla="*/ 2093118 w 2097881"/>
                <a:gd name="connsiteY41" fmla="*/ 252413 h 447675"/>
                <a:gd name="connsiteX42" fmla="*/ 2076450 w 2097881"/>
                <a:gd name="connsiteY42" fmla="*/ 283369 h 447675"/>
                <a:gd name="connsiteX43" fmla="*/ 2047875 w 2097881"/>
                <a:gd name="connsiteY43" fmla="*/ 311944 h 447675"/>
                <a:gd name="connsiteX44" fmla="*/ 1997868 w 2097881"/>
                <a:gd name="connsiteY44" fmla="*/ 345282 h 447675"/>
                <a:gd name="connsiteX45" fmla="*/ 1921668 w 2097881"/>
                <a:gd name="connsiteY45" fmla="*/ 385763 h 447675"/>
                <a:gd name="connsiteX46" fmla="*/ 1857375 w 2097881"/>
                <a:gd name="connsiteY46" fmla="*/ 409575 h 447675"/>
                <a:gd name="connsiteX47" fmla="*/ 1647825 w 2097881"/>
                <a:gd name="connsiteY47" fmla="*/ 221457 h 447675"/>
                <a:gd name="connsiteX48" fmla="*/ 1569243 w 2097881"/>
                <a:gd name="connsiteY48" fmla="*/ 221457 h 447675"/>
                <a:gd name="connsiteX49" fmla="*/ 1371600 w 2097881"/>
                <a:gd name="connsiteY49" fmla="*/ 250032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2097881" h="447675">
                  <a:moveTo>
                    <a:pt x="1371600" y="250032"/>
                  </a:moveTo>
                  <a:lnTo>
                    <a:pt x="1076325" y="302419"/>
                  </a:lnTo>
                  <a:lnTo>
                    <a:pt x="835818" y="347663"/>
                  </a:lnTo>
                  <a:lnTo>
                    <a:pt x="614362" y="395288"/>
                  </a:lnTo>
                  <a:lnTo>
                    <a:pt x="392906" y="447675"/>
                  </a:lnTo>
                  <a:lnTo>
                    <a:pt x="369093" y="447675"/>
                  </a:lnTo>
                  <a:lnTo>
                    <a:pt x="335756" y="440532"/>
                  </a:lnTo>
                  <a:lnTo>
                    <a:pt x="297656" y="423863"/>
                  </a:lnTo>
                  <a:lnTo>
                    <a:pt x="266700" y="402432"/>
                  </a:lnTo>
                  <a:lnTo>
                    <a:pt x="223837" y="366713"/>
                  </a:lnTo>
                  <a:lnTo>
                    <a:pt x="145256" y="290513"/>
                  </a:lnTo>
                  <a:lnTo>
                    <a:pt x="78581" y="211932"/>
                  </a:lnTo>
                  <a:lnTo>
                    <a:pt x="19050" y="133350"/>
                  </a:lnTo>
                  <a:lnTo>
                    <a:pt x="0" y="102394"/>
                  </a:lnTo>
                  <a:lnTo>
                    <a:pt x="0" y="85725"/>
                  </a:lnTo>
                  <a:lnTo>
                    <a:pt x="4762" y="71438"/>
                  </a:lnTo>
                  <a:lnTo>
                    <a:pt x="19050" y="61913"/>
                  </a:lnTo>
                  <a:lnTo>
                    <a:pt x="30956" y="61913"/>
                  </a:lnTo>
                  <a:lnTo>
                    <a:pt x="50006" y="69057"/>
                  </a:lnTo>
                  <a:lnTo>
                    <a:pt x="111918" y="114300"/>
                  </a:lnTo>
                  <a:lnTo>
                    <a:pt x="166687" y="145257"/>
                  </a:lnTo>
                  <a:lnTo>
                    <a:pt x="233362" y="173832"/>
                  </a:lnTo>
                  <a:lnTo>
                    <a:pt x="297656" y="192882"/>
                  </a:lnTo>
                  <a:lnTo>
                    <a:pt x="352425" y="200025"/>
                  </a:lnTo>
                  <a:lnTo>
                    <a:pt x="419100" y="202407"/>
                  </a:lnTo>
                  <a:lnTo>
                    <a:pt x="552450" y="197644"/>
                  </a:lnTo>
                  <a:lnTo>
                    <a:pt x="728662" y="188119"/>
                  </a:lnTo>
                  <a:lnTo>
                    <a:pt x="838200" y="176213"/>
                  </a:lnTo>
                  <a:lnTo>
                    <a:pt x="1145381" y="128588"/>
                  </a:lnTo>
                  <a:lnTo>
                    <a:pt x="1359693" y="95250"/>
                  </a:lnTo>
                  <a:lnTo>
                    <a:pt x="1552575" y="66675"/>
                  </a:lnTo>
                  <a:lnTo>
                    <a:pt x="1593056" y="42863"/>
                  </a:lnTo>
                  <a:lnTo>
                    <a:pt x="1640681" y="19050"/>
                  </a:lnTo>
                  <a:lnTo>
                    <a:pt x="1690687" y="0"/>
                  </a:lnTo>
                  <a:lnTo>
                    <a:pt x="1719262" y="0"/>
                  </a:lnTo>
                  <a:lnTo>
                    <a:pt x="1790700" y="30957"/>
                  </a:lnTo>
                  <a:lnTo>
                    <a:pt x="1907381" y="95250"/>
                  </a:lnTo>
                  <a:lnTo>
                    <a:pt x="1983581" y="147638"/>
                  </a:lnTo>
                  <a:lnTo>
                    <a:pt x="2052637" y="190500"/>
                  </a:lnTo>
                  <a:lnTo>
                    <a:pt x="2088356" y="216694"/>
                  </a:lnTo>
                  <a:lnTo>
                    <a:pt x="2097881" y="233363"/>
                  </a:lnTo>
                  <a:lnTo>
                    <a:pt x="2093118" y="252413"/>
                  </a:lnTo>
                  <a:lnTo>
                    <a:pt x="2076450" y="283369"/>
                  </a:lnTo>
                  <a:lnTo>
                    <a:pt x="2047875" y="311944"/>
                  </a:lnTo>
                  <a:lnTo>
                    <a:pt x="1997868" y="345282"/>
                  </a:lnTo>
                  <a:lnTo>
                    <a:pt x="1921668" y="385763"/>
                  </a:lnTo>
                  <a:lnTo>
                    <a:pt x="1857375" y="409575"/>
                  </a:lnTo>
                  <a:lnTo>
                    <a:pt x="1647825" y="221457"/>
                  </a:lnTo>
                  <a:lnTo>
                    <a:pt x="1569243" y="221457"/>
                  </a:lnTo>
                  <a:lnTo>
                    <a:pt x="137160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E58625EA-88E2-4287-99C8-946C509CF40D}"/>
                </a:ext>
              </a:extLst>
            </p:cNvPr>
            <p:cNvSpPr/>
            <p:nvPr/>
          </p:nvSpPr>
          <p:spPr>
            <a:xfrm rot="16200000">
              <a:off x="3796507" y="4229894"/>
              <a:ext cx="1766887" cy="1247775"/>
            </a:xfrm>
            <a:custGeom>
              <a:avLst/>
              <a:gdLst>
                <a:gd name="connsiteX0" fmla="*/ 859632 w 1766888"/>
                <a:gd name="connsiteY0" fmla="*/ 950119 h 1247775"/>
                <a:gd name="connsiteX1" fmla="*/ 731044 w 1766888"/>
                <a:gd name="connsiteY1" fmla="*/ 869156 h 1247775"/>
                <a:gd name="connsiteX2" fmla="*/ 602457 w 1766888"/>
                <a:gd name="connsiteY2" fmla="*/ 773906 h 1247775"/>
                <a:gd name="connsiteX3" fmla="*/ 481013 w 1766888"/>
                <a:gd name="connsiteY3" fmla="*/ 669131 h 1247775"/>
                <a:gd name="connsiteX4" fmla="*/ 376238 w 1766888"/>
                <a:gd name="connsiteY4" fmla="*/ 571500 h 1247775"/>
                <a:gd name="connsiteX5" fmla="*/ 295275 w 1766888"/>
                <a:gd name="connsiteY5" fmla="*/ 488156 h 1247775"/>
                <a:gd name="connsiteX6" fmla="*/ 238125 w 1766888"/>
                <a:gd name="connsiteY6" fmla="*/ 421481 h 1247775"/>
                <a:gd name="connsiteX7" fmla="*/ 164307 w 1766888"/>
                <a:gd name="connsiteY7" fmla="*/ 330994 h 1247775"/>
                <a:gd name="connsiteX8" fmla="*/ 97632 w 1766888"/>
                <a:gd name="connsiteY8" fmla="*/ 230981 h 1247775"/>
                <a:gd name="connsiteX9" fmla="*/ 45244 w 1766888"/>
                <a:gd name="connsiteY9" fmla="*/ 138113 h 1247775"/>
                <a:gd name="connsiteX10" fmla="*/ 9525 w 1766888"/>
                <a:gd name="connsiteY10" fmla="*/ 76200 h 1247775"/>
                <a:gd name="connsiteX11" fmla="*/ 2382 w 1766888"/>
                <a:gd name="connsiteY11" fmla="*/ 54769 h 1247775"/>
                <a:gd name="connsiteX12" fmla="*/ 0 w 1766888"/>
                <a:gd name="connsiteY12" fmla="*/ 30956 h 1247775"/>
                <a:gd name="connsiteX13" fmla="*/ 4763 w 1766888"/>
                <a:gd name="connsiteY13" fmla="*/ 9525 h 1247775"/>
                <a:gd name="connsiteX14" fmla="*/ 16669 w 1766888"/>
                <a:gd name="connsiteY14" fmla="*/ 0 h 1247775"/>
                <a:gd name="connsiteX15" fmla="*/ 28575 w 1766888"/>
                <a:gd name="connsiteY15" fmla="*/ 0 h 1247775"/>
                <a:gd name="connsiteX16" fmla="*/ 50007 w 1766888"/>
                <a:gd name="connsiteY16" fmla="*/ 9525 h 1247775"/>
                <a:gd name="connsiteX17" fmla="*/ 102394 w 1766888"/>
                <a:gd name="connsiteY17" fmla="*/ 73819 h 1247775"/>
                <a:gd name="connsiteX18" fmla="*/ 200025 w 1766888"/>
                <a:gd name="connsiteY18" fmla="*/ 180975 h 1247775"/>
                <a:gd name="connsiteX19" fmla="*/ 273844 w 1766888"/>
                <a:gd name="connsiteY19" fmla="*/ 254794 h 1247775"/>
                <a:gd name="connsiteX20" fmla="*/ 364332 w 1766888"/>
                <a:gd name="connsiteY20" fmla="*/ 345281 h 1247775"/>
                <a:gd name="connsiteX21" fmla="*/ 471488 w 1766888"/>
                <a:gd name="connsiteY21" fmla="*/ 435769 h 1247775"/>
                <a:gd name="connsiteX22" fmla="*/ 583407 w 1766888"/>
                <a:gd name="connsiteY22" fmla="*/ 523875 h 1247775"/>
                <a:gd name="connsiteX23" fmla="*/ 683419 w 1766888"/>
                <a:gd name="connsiteY23" fmla="*/ 595313 h 1247775"/>
                <a:gd name="connsiteX24" fmla="*/ 783432 w 1766888"/>
                <a:gd name="connsiteY24" fmla="*/ 657225 h 1247775"/>
                <a:gd name="connsiteX25" fmla="*/ 878682 w 1766888"/>
                <a:gd name="connsiteY25" fmla="*/ 711994 h 1247775"/>
                <a:gd name="connsiteX26" fmla="*/ 959644 w 1766888"/>
                <a:gd name="connsiteY26" fmla="*/ 745331 h 1247775"/>
                <a:gd name="connsiteX27" fmla="*/ 1123950 w 1766888"/>
                <a:gd name="connsiteY27" fmla="*/ 814388 h 1247775"/>
                <a:gd name="connsiteX28" fmla="*/ 1304925 w 1766888"/>
                <a:gd name="connsiteY28" fmla="*/ 876300 h 1247775"/>
                <a:gd name="connsiteX29" fmla="*/ 1378744 w 1766888"/>
                <a:gd name="connsiteY29" fmla="*/ 897731 h 1247775"/>
                <a:gd name="connsiteX30" fmla="*/ 1447800 w 1766888"/>
                <a:gd name="connsiteY30" fmla="*/ 909638 h 1247775"/>
                <a:gd name="connsiteX31" fmla="*/ 1502569 w 1766888"/>
                <a:gd name="connsiteY31" fmla="*/ 912019 h 1247775"/>
                <a:gd name="connsiteX32" fmla="*/ 1531144 w 1766888"/>
                <a:gd name="connsiteY32" fmla="*/ 907256 h 1247775"/>
                <a:gd name="connsiteX33" fmla="*/ 1564482 w 1766888"/>
                <a:gd name="connsiteY33" fmla="*/ 890588 h 1247775"/>
                <a:gd name="connsiteX34" fmla="*/ 1631157 w 1766888"/>
                <a:gd name="connsiteY34" fmla="*/ 835819 h 1247775"/>
                <a:gd name="connsiteX35" fmla="*/ 1697832 w 1766888"/>
                <a:gd name="connsiteY35" fmla="*/ 766763 h 1247775"/>
                <a:gd name="connsiteX36" fmla="*/ 1712119 w 1766888"/>
                <a:gd name="connsiteY36" fmla="*/ 754856 h 1247775"/>
                <a:gd name="connsiteX37" fmla="*/ 1733550 w 1766888"/>
                <a:gd name="connsiteY37" fmla="*/ 745331 h 1247775"/>
                <a:gd name="connsiteX38" fmla="*/ 1750219 w 1766888"/>
                <a:gd name="connsiteY38" fmla="*/ 742950 h 1247775"/>
                <a:gd name="connsiteX39" fmla="*/ 1757363 w 1766888"/>
                <a:gd name="connsiteY39" fmla="*/ 745331 h 1247775"/>
                <a:gd name="connsiteX40" fmla="*/ 1766888 w 1766888"/>
                <a:gd name="connsiteY40" fmla="*/ 757238 h 1247775"/>
                <a:gd name="connsiteX41" fmla="*/ 1757363 w 1766888"/>
                <a:gd name="connsiteY41" fmla="*/ 785813 h 1247775"/>
                <a:gd name="connsiteX42" fmla="*/ 1738313 w 1766888"/>
                <a:gd name="connsiteY42" fmla="*/ 840581 h 1247775"/>
                <a:gd name="connsiteX43" fmla="*/ 1714500 w 1766888"/>
                <a:gd name="connsiteY43" fmla="*/ 919163 h 1247775"/>
                <a:gd name="connsiteX44" fmla="*/ 1678782 w 1766888"/>
                <a:gd name="connsiteY44" fmla="*/ 1000125 h 1247775"/>
                <a:gd name="connsiteX45" fmla="*/ 1638300 w 1766888"/>
                <a:gd name="connsiteY45" fmla="*/ 1071563 h 1247775"/>
                <a:gd name="connsiteX46" fmla="*/ 1595438 w 1766888"/>
                <a:gd name="connsiteY46" fmla="*/ 1131094 h 1247775"/>
                <a:gd name="connsiteX47" fmla="*/ 1562100 w 1766888"/>
                <a:gd name="connsiteY47" fmla="*/ 1166813 h 1247775"/>
                <a:gd name="connsiteX48" fmla="*/ 1533525 w 1766888"/>
                <a:gd name="connsiteY48" fmla="*/ 1212056 h 1247775"/>
                <a:gd name="connsiteX49" fmla="*/ 1504950 w 1766888"/>
                <a:gd name="connsiteY49" fmla="*/ 1235869 h 1247775"/>
                <a:gd name="connsiteX50" fmla="*/ 1478757 w 1766888"/>
                <a:gd name="connsiteY50" fmla="*/ 1247775 h 1247775"/>
                <a:gd name="connsiteX51" fmla="*/ 1459707 w 1766888"/>
                <a:gd name="connsiteY51" fmla="*/ 1247775 h 1247775"/>
                <a:gd name="connsiteX52" fmla="*/ 1435894 w 1766888"/>
                <a:gd name="connsiteY52" fmla="*/ 1243013 h 1247775"/>
                <a:gd name="connsiteX53" fmla="*/ 1395413 w 1766888"/>
                <a:gd name="connsiteY53" fmla="*/ 1221581 h 1247775"/>
                <a:gd name="connsiteX54" fmla="*/ 1338263 w 1766888"/>
                <a:gd name="connsiteY54" fmla="*/ 1181100 h 1247775"/>
                <a:gd name="connsiteX55" fmla="*/ 1281113 w 1766888"/>
                <a:gd name="connsiteY55" fmla="*/ 1138238 h 1247775"/>
                <a:gd name="connsiteX56" fmla="*/ 1188244 w 1766888"/>
                <a:gd name="connsiteY56" fmla="*/ 1104900 h 1247775"/>
                <a:gd name="connsiteX57" fmla="*/ 1116807 w 1766888"/>
                <a:gd name="connsiteY57" fmla="*/ 1076325 h 1247775"/>
                <a:gd name="connsiteX58" fmla="*/ 1040607 w 1766888"/>
                <a:gd name="connsiteY58" fmla="*/ 1042988 h 1247775"/>
                <a:gd name="connsiteX59" fmla="*/ 976313 w 1766888"/>
                <a:gd name="connsiteY59" fmla="*/ 1009650 h 1247775"/>
                <a:gd name="connsiteX60" fmla="*/ 859632 w 1766888"/>
                <a:gd name="connsiteY60" fmla="*/ 950119 h 1247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66888" h="1247775">
                  <a:moveTo>
                    <a:pt x="859632" y="950119"/>
                  </a:moveTo>
                  <a:lnTo>
                    <a:pt x="731044" y="869156"/>
                  </a:lnTo>
                  <a:lnTo>
                    <a:pt x="602457" y="773906"/>
                  </a:lnTo>
                  <a:lnTo>
                    <a:pt x="481013" y="669131"/>
                  </a:lnTo>
                  <a:lnTo>
                    <a:pt x="376238" y="571500"/>
                  </a:lnTo>
                  <a:lnTo>
                    <a:pt x="295275" y="488156"/>
                  </a:lnTo>
                  <a:lnTo>
                    <a:pt x="238125" y="421481"/>
                  </a:lnTo>
                  <a:lnTo>
                    <a:pt x="164307" y="330994"/>
                  </a:lnTo>
                  <a:lnTo>
                    <a:pt x="97632" y="230981"/>
                  </a:lnTo>
                  <a:lnTo>
                    <a:pt x="45244" y="138113"/>
                  </a:lnTo>
                  <a:lnTo>
                    <a:pt x="9525" y="76200"/>
                  </a:lnTo>
                  <a:lnTo>
                    <a:pt x="2382" y="54769"/>
                  </a:lnTo>
                  <a:lnTo>
                    <a:pt x="0" y="30956"/>
                  </a:lnTo>
                  <a:lnTo>
                    <a:pt x="4763" y="9525"/>
                  </a:lnTo>
                  <a:lnTo>
                    <a:pt x="16669" y="0"/>
                  </a:lnTo>
                  <a:lnTo>
                    <a:pt x="28575" y="0"/>
                  </a:lnTo>
                  <a:lnTo>
                    <a:pt x="50007" y="9525"/>
                  </a:lnTo>
                  <a:lnTo>
                    <a:pt x="102394" y="73819"/>
                  </a:lnTo>
                  <a:lnTo>
                    <a:pt x="200025" y="180975"/>
                  </a:lnTo>
                  <a:lnTo>
                    <a:pt x="273844" y="254794"/>
                  </a:lnTo>
                  <a:lnTo>
                    <a:pt x="364332" y="345281"/>
                  </a:lnTo>
                  <a:lnTo>
                    <a:pt x="471488" y="435769"/>
                  </a:lnTo>
                  <a:lnTo>
                    <a:pt x="583407" y="523875"/>
                  </a:lnTo>
                  <a:lnTo>
                    <a:pt x="683419" y="595313"/>
                  </a:lnTo>
                  <a:lnTo>
                    <a:pt x="783432" y="657225"/>
                  </a:lnTo>
                  <a:lnTo>
                    <a:pt x="878682" y="711994"/>
                  </a:lnTo>
                  <a:lnTo>
                    <a:pt x="959644" y="745331"/>
                  </a:lnTo>
                  <a:lnTo>
                    <a:pt x="1123950" y="814388"/>
                  </a:lnTo>
                  <a:lnTo>
                    <a:pt x="1304925" y="876300"/>
                  </a:lnTo>
                  <a:lnTo>
                    <a:pt x="1378744" y="897731"/>
                  </a:lnTo>
                  <a:lnTo>
                    <a:pt x="1447800" y="909638"/>
                  </a:lnTo>
                  <a:lnTo>
                    <a:pt x="1502569" y="912019"/>
                  </a:lnTo>
                  <a:lnTo>
                    <a:pt x="1531144" y="907256"/>
                  </a:lnTo>
                  <a:lnTo>
                    <a:pt x="1564482" y="890588"/>
                  </a:lnTo>
                  <a:lnTo>
                    <a:pt x="1631157" y="835819"/>
                  </a:lnTo>
                  <a:lnTo>
                    <a:pt x="1697832" y="766763"/>
                  </a:lnTo>
                  <a:lnTo>
                    <a:pt x="1712119" y="754856"/>
                  </a:lnTo>
                  <a:lnTo>
                    <a:pt x="1733550" y="745331"/>
                  </a:lnTo>
                  <a:lnTo>
                    <a:pt x="1750219" y="742950"/>
                  </a:lnTo>
                  <a:lnTo>
                    <a:pt x="1757363" y="745331"/>
                  </a:lnTo>
                  <a:lnTo>
                    <a:pt x="1766888" y="757238"/>
                  </a:lnTo>
                  <a:lnTo>
                    <a:pt x="1757363" y="785813"/>
                  </a:lnTo>
                  <a:lnTo>
                    <a:pt x="1738313" y="840581"/>
                  </a:lnTo>
                  <a:lnTo>
                    <a:pt x="1714500" y="919163"/>
                  </a:lnTo>
                  <a:lnTo>
                    <a:pt x="1678782" y="1000125"/>
                  </a:lnTo>
                  <a:lnTo>
                    <a:pt x="1638300" y="1071563"/>
                  </a:lnTo>
                  <a:lnTo>
                    <a:pt x="1595438" y="1131094"/>
                  </a:lnTo>
                  <a:lnTo>
                    <a:pt x="1562100" y="1166813"/>
                  </a:lnTo>
                  <a:lnTo>
                    <a:pt x="1533525" y="1212056"/>
                  </a:lnTo>
                  <a:lnTo>
                    <a:pt x="1504950" y="1235869"/>
                  </a:lnTo>
                  <a:lnTo>
                    <a:pt x="1478757" y="1247775"/>
                  </a:lnTo>
                  <a:lnTo>
                    <a:pt x="1459707" y="1247775"/>
                  </a:lnTo>
                  <a:lnTo>
                    <a:pt x="1435894" y="1243013"/>
                  </a:lnTo>
                  <a:lnTo>
                    <a:pt x="1395413" y="1221581"/>
                  </a:lnTo>
                  <a:lnTo>
                    <a:pt x="1338263" y="1181100"/>
                  </a:lnTo>
                  <a:lnTo>
                    <a:pt x="1281113" y="1138238"/>
                  </a:lnTo>
                  <a:lnTo>
                    <a:pt x="1188244" y="1104900"/>
                  </a:lnTo>
                  <a:lnTo>
                    <a:pt x="1116807" y="1076325"/>
                  </a:lnTo>
                  <a:lnTo>
                    <a:pt x="1040607" y="1042988"/>
                  </a:lnTo>
                  <a:lnTo>
                    <a:pt x="976313" y="1009650"/>
                  </a:lnTo>
                  <a:lnTo>
                    <a:pt x="859632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1B9A72A-E603-4BB6-B8BC-0B9DE234D44E}"/>
                </a:ext>
              </a:extLst>
            </p:cNvPr>
            <p:cNvSpPr/>
            <p:nvPr/>
          </p:nvSpPr>
          <p:spPr>
            <a:xfrm>
              <a:off x="2989263" y="1611313"/>
              <a:ext cx="1657350" cy="1350962"/>
            </a:xfrm>
            <a:custGeom>
              <a:avLst/>
              <a:gdLst>
                <a:gd name="connsiteX0" fmla="*/ 147637 w 1657350"/>
                <a:gd name="connsiteY0" fmla="*/ 792957 h 1350169"/>
                <a:gd name="connsiteX1" fmla="*/ 150019 w 1657350"/>
                <a:gd name="connsiteY1" fmla="*/ 466725 h 1350169"/>
                <a:gd name="connsiteX2" fmla="*/ 147637 w 1657350"/>
                <a:gd name="connsiteY2" fmla="*/ 302419 h 1350169"/>
                <a:gd name="connsiteX3" fmla="*/ 145256 w 1657350"/>
                <a:gd name="connsiteY3" fmla="*/ 240507 h 1350169"/>
                <a:gd name="connsiteX4" fmla="*/ 142875 w 1657350"/>
                <a:gd name="connsiteY4" fmla="*/ 207169 h 1350169"/>
                <a:gd name="connsiteX5" fmla="*/ 135731 w 1657350"/>
                <a:gd name="connsiteY5" fmla="*/ 173832 h 1350169"/>
                <a:gd name="connsiteX6" fmla="*/ 121444 w 1657350"/>
                <a:gd name="connsiteY6" fmla="*/ 145257 h 1350169"/>
                <a:gd name="connsiteX7" fmla="*/ 97631 w 1657350"/>
                <a:gd name="connsiteY7" fmla="*/ 114300 h 1350169"/>
                <a:gd name="connsiteX8" fmla="*/ 76200 w 1657350"/>
                <a:gd name="connsiteY8" fmla="*/ 92869 h 1350169"/>
                <a:gd name="connsiteX9" fmla="*/ 50006 w 1657350"/>
                <a:gd name="connsiteY9" fmla="*/ 76200 h 1350169"/>
                <a:gd name="connsiteX10" fmla="*/ 19050 w 1657350"/>
                <a:gd name="connsiteY10" fmla="*/ 61913 h 1350169"/>
                <a:gd name="connsiteX11" fmla="*/ 4762 w 1657350"/>
                <a:gd name="connsiteY11" fmla="*/ 50007 h 1350169"/>
                <a:gd name="connsiteX12" fmla="*/ 0 w 1657350"/>
                <a:gd name="connsiteY12" fmla="*/ 38100 h 1350169"/>
                <a:gd name="connsiteX13" fmla="*/ 0 w 1657350"/>
                <a:gd name="connsiteY13" fmla="*/ 23813 h 1350169"/>
                <a:gd name="connsiteX14" fmla="*/ 14287 w 1657350"/>
                <a:gd name="connsiteY14" fmla="*/ 11907 h 1350169"/>
                <a:gd name="connsiteX15" fmla="*/ 59531 w 1657350"/>
                <a:gd name="connsiteY15" fmla="*/ 0 h 1350169"/>
                <a:gd name="connsiteX16" fmla="*/ 126206 w 1657350"/>
                <a:gd name="connsiteY16" fmla="*/ 0 h 1350169"/>
                <a:gd name="connsiteX17" fmla="*/ 190500 w 1657350"/>
                <a:gd name="connsiteY17" fmla="*/ 7144 h 1350169"/>
                <a:gd name="connsiteX18" fmla="*/ 240506 w 1657350"/>
                <a:gd name="connsiteY18" fmla="*/ 21432 h 1350169"/>
                <a:gd name="connsiteX19" fmla="*/ 285750 w 1657350"/>
                <a:gd name="connsiteY19" fmla="*/ 40482 h 1350169"/>
                <a:gd name="connsiteX20" fmla="*/ 323850 w 1657350"/>
                <a:gd name="connsiteY20" fmla="*/ 64294 h 1350169"/>
                <a:gd name="connsiteX21" fmla="*/ 354806 w 1657350"/>
                <a:gd name="connsiteY21" fmla="*/ 85725 h 1350169"/>
                <a:gd name="connsiteX22" fmla="*/ 383381 w 1657350"/>
                <a:gd name="connsiteY22" fmla="*/ 116682 h 1350169"/>
                <a:gd name="connsiteX23" fmla="*/ 402431 w 1657350"/>
                <a:gd name="connsiteY23" fmla="*/ 142875 h 1350169"/>
                <a:gd name="connsiteX24" fmla="*/ 414337 w 1657350"/>
                <a:gd name="connsiteY24" fmla="*/ 183357 h 1350169"/>
                <a:gd name="connsiteX25" fmla="*/ 411956 w 1657350"/>
                <a:gd name="connsiteY25" fmla="*/ 214313 h 1350169"/>
                <a:gd name="connsiteX26" fmla="*/ 395287 w 1657350"/>
                <a:gd name="connsiteY26" fmla="*/ 264319 h 1350169"/>
                <a:gd name="connsiteX27" fmla="*/ 378619 w 1657350"/>
                <a:gd name="connsiteY27" fmla="*/ 321469 h 1350169"/>
                <a:gd name="connsiteX28" fmla="*/ 369094 w 1657350"/>
                <a:gd name="connsiteY28" fmla="*/ 392907 h 1350169"/>
                <a:gd name="connsiteX29" fmla="*/ 361950 w 1657350"/>
                <a:gd name="connsiteY29" fmla="*/ 492919 h 1350169"/>
                <a:gd name="connsiteX30" fmla="*/ 347662 w 1657350"/>
                <a:gd name="connsiteY30" fmla="*/ 695325 h 1350169"/>
                <a:gd name="connsiteX31" fmla="*/ 352425 w 1657350"/>
                <a:gd name="connsiteY31" fmla="*/ 762000 h 1350169"/>
                <a:gd name="connsiteX32" fmla="*/ 352425 w 1657350"/>
                <a:gd name="connsiteY32" fmla="*/ 871538 h 1350169"/>
                <a:gd name="connsiteX33" fmla="*/ 350044 w 1657350"/>
                <a:gd name="connsiteY33" fmla="*/ 971550 h 1350169"/>
                <a:gd name="connsiteX34" fmla="*/ 350044 w 1657350"/>
                <a:gd name="connsiteY34" fmla="*/ 1021557 h 1350169"/>
                <a:gd name="connsiteX35" fmla="*/ 354806 w 1657350"/>
                <a:gd name="connsiteY35" fmla="*/ 1054894 h 1350169"/>
                <a:gd name="connsiteX36" fmla="*/ 366712 w 1657350"/>
                <a:gd name="connsiteY36" fmla="*/ 1078707 h 1350169"/>
                <a:gd name="connsiteX37" fmla="*/ 383381 w 1657350"/>
                <a:gd name="connsiteY37" fmla="*/ 1104900 h 1350169"/>
                <a:gd name="connsiteX38" fmla="*/ 404812 w 1657350"/>
                <a:gd name="connsiteY38" fmla="*/ 1131094 h 1350169"/>
                <a:gd name="connsiteX39" fmla="*/ 431006 w 1657350"/>
                <a:gd name="connsiteY39" fmla="*/ 1147763 h 1350169"/>
                <a:gd name="connsiteX40" fmla="*/ 478631 w 1657350"/>
                <a:gd name="connsiteY40" fmla="*/ 1159669 h 1350169"/>
                <a:gd name="connsiteX41" fmla="*/ 550069 w 1657350"/>
                <a:gd name="connsiteY41" fmla="*/ 1166813 h 1350169"/>
                <a:gd name="connsiteX42" fmla="*/ 659606 w 1657350"/>
                <a:gd name="connsiteY42" fmla="*/ 1169194 h 1350169"/>
                <a:gd name="connsiteX43" fmla="*/ 842962 w 1657350"/>
                <a:gd name="connsiteY43" fmla="*/ 1169194 h 1350169"/>
                <a:gd name="connsiteX44" fmla="*/ 981075 w 1657350"/>
                <a:gd name="connsiteY44" fmla="*/ 1166813 h 1350169"/>
                <a:gd name="connsiteX45" fmla="*/ 1114425 w 1657350"/>
                <a:gd name="connsiteY45" fmla="*/ 1157288 h 1350169"/>
                <a:gd name="connsiteX46" fmla="*/ 1193006 w 1657350"/>
                <a:gd name="connsiteY46" fmla="*/ 1147763 h 1350169"/>
                <a:gd name="connsiteX47" fmla="*/ 1257300 w 1657350"/>
                <a:gd name="connsiteY47" fmla="*/ 1133475 h 1350169"/>
                <a:gd name="connsiteX48" fmla="*/ 1295400 w 1657350"/>
                <a:gd name="connsiteY48" fmla="*/ 1121569 h 1350169"/>
                <a:gd name="connsiteX49" fmla="*/ 1600200 w 1657350"/>
                <a:gd name="connsiteY49" fmla="*/ 1112044 h 1350169"/>
                <a:gd name="connsiteX50" fmla="*/ 1626394 w 1657350"/>
                <a:gd name="connsiteY50" fmla="*/ 1147763 h 1350169"/>
                <a:gd name="connsiteX51" fmla="*/ 1645444 w 1657350"/>
                <a:gd name="connsiteY51" fmla="*/ 1171575 h 1350169"/>
                <a:gd name="connsiteX52" fmla="*/ 1654969 w 1657350"/>
                <a:gd name="connsiteY52" fmla="*/ 1193007 h 1350169"/>
                <a:gd name="connsiteX53" fmla="*/ 1657350 w 1657350"/>
                <a:gd name="connsiteY53" fmla="*/ 1212057 h 1350169"/>
                <a:gd name="connsiteX54" fmla="*/ 1647825 w 1657350"/>
                <a:gd name="connsiteY54" fmla="*/ 1235869 h 1350169"/>
                <a:gd name="connsiteX55" fmla="*/ 1633537 w 1657350"/>
                <a:gd name="connsiteY55" fmla="*/ 1259682 h 1350169"/>
                <a:gd name="connsiteX56" fmla="*/ 1607344 w 1657350"/>
                <a:gd name="connsiteY56" fmla="*/ 1283494 h 1350169"/>
                <a:gd name="connsiteX57" fmla="*/ 1576387 w 1657350"/>
                <a:gd name="connsiteY57" fmla="*/ 1304925 h 1350169"/>
                <a:gd name="connsiteX58" fmla="*/ 1433512 w 1657350"/>
                <a:gd name="connsiteY58" fmla="*/ 1326357 h 1350169"/>
                <a:gd name="connsiteX59" fmla="*/ 1240631 w 1657350"/>
                <a:gd name="connsiteY59" fmla="*/ 1340644 h 1350169"/>
                <a:gd name="connsiteX60" fmla="*/ 1002506 w 1657350"/>
                <a:gd name="connsiteY60" fmla="*/ 1347788 h 1350169"/>
                <a:gd name="connsiteX61" fmla="*/ 802481 w 1657350"/>
                <a:gd name="connsiteY61" fmla="*/ 1347788 h 1350169"/>
                <a:gd name="connsiteX62" fmla="*/ 673894 w 1657350"/>
                <a:gd name="connsiteY62" fmla="*/ 1350169 h 1350169"/>
                <a:gd name="connsiteX63" fmla="*/ 538162 w 1657350"/>
                <a:gd name="connsiteY63" fmla="*/ 1343025 h 1350169"/>
                <a:gd name="connsiteX64" fmla="*/ 447675 w 1657350"/>
                <a:gd name="connsiteY64" fmla="*/ 1331119 h 1350169"/>
                <a:gd name="connsiteX65" fmla="*/ 361950 w 1657350"/>
                <a:gd name="connsiteY65" fmla="*/ 1314450 h 1350169"/>
                <a:gd name="connsiteX66" fmla="*/ 311944 w 1657350"/>
                <a:gd name="connsiteY66" fmla="*/ 1302544 h 1350169"/>
                <a:gd name="connsiteX67" fmla="*/ 264319 w 1657350"/>
                <a:gd name="connsiteY67" fmla="*/ 1281113 h 1350169"/>
                <a:gd name="connsiteX68" fmla="*/ 240506 w 1657350"/>
                <a:gd name="connsiteY68" fmla="*/ 1266825 h 1350169"/>
                <a:gd name="connsiteX69" fmla="*/ 211931 w 1657350"/>
                <a:gd name="connsiteY69" fmla="*/ 1238250 h 1350169"/>
                <a:gd name="connsiteX70" fmla="*/ 188119 w 1657350"/>
                <a:gd name="connsiteY70" fmla="*/ 1195388 h 1350169"/>
                <a:gd name="connsiteX71" fmla="*/ 171450 w 1657350"/>
                <a:gd name="connsiteY71" fmla="*/ 1152525 h 1350169"/>
                <a:gd name="connsiteX72" fmla="*/ 159544 w 1657350"/>
                <a:gd name="connsiteY72" fmla="*/ 1095375 h 1350169"/>
                <a:gd name="connsiteX73" fmla="*/ 152400 w 1657350"/>
                <a:gd name="connsiteY73" fmla="*/ 1026319 h 1350169"/>
                <a:gd name="connsiteX74" fmla="*/ 150019 w 1657350"/>
                <a:gd name="connsiteY74" fmla="*/ 947738 h 1350169"/>
                <a:gd name="connsiteX75" fmla="*/ 147637 w 1657350"/>
                <a:gd name="connsiteY75" fmla="*/ 792957 h 1350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1657350" h="1350169">
                  <a:moveTo>
                    <a:pt x="147637" y="792957"/>
                  </a:moveTo>
                  <a:lnTo>
                    <a:pt x="150019" y="466725"/>
                  </a:lnTo>
                  <a:lnTo>
                    <a:pt x="147637" y="302419"/>
                  </a:lnTo>
                  <a:cubicBezTo>
                    <a:pt x="146843" y="281782"/>
                    <a:pt x="146050" y="261144"/>
                    <a:pt x="145256" y="240507"/>
                  </a:cubicBezTo>
                  <a:lnTo>
                    <a:pt x="142875" y="207169"/>
                  </a:lnTo>
                  <a:lnTo>
                    <a:pt x="135731" y="173832"/>
                  </a:lnTo>
                  <a:lnTo>
                    <a:pt x="121444" y="145257"/>
                  </a:lnTo>
                  <a:lnTo>
                    <a:pt x="97631" y="114300"/>
                  </a:lnTo>
                  <a:lnTo>
                    <a:pt x="76200" y="92869"/>
                  </a:lnTo>
                  <a:lnTo>
                    <a:pt x="50006" y="76200"/>
                  </a:lnTo>
                  <a:lnTo>
                    <a:pt x="19050" y="61913"/>
                  </a:lnTo>
                  <a:lnTo>
                    <a:pt x="4762" y="50007"/>
                  </a:lnTo>
                  <a:lnTo>
                    <a:pt x="0" y="38100"/>
                  </a:lnTo>
                  <a:lnTo>
                    <a:pt x="0" y="23813"/>
                  </a:lnTo>
                  <a:lnTo>
                    <a:pt x="14287" y="11907"/>
                  </a:lnTo>
                  <a:lnTo>
                    <a:pt x="59531" y="0"/>
                  </a:lnTo>
                  <a:lnTo>
                    <a:pt x="126206" y="0"/>
                  </a:lnTo>
                  <a:lnTo>
                    <a:pt x="190500" y="7144"/>
                  </a:lnTo>
                  <a:lnTo>
                    <a:pt x="240506" y="21432"/>
                  </a:lnTo>
                  <a:lnTo>
                    <a:pt x="285750" y="40482"/>
                  </a:lnTo>
                  <a:lnTo>
                    <a:pt x="323850" y="64294"/>
                  </a:lnTo>
                  <a:lnTo>
                    <a:pt x="354806" y="85725"/>
                  </a:lnTo>
                  <a:lnTo>
                    <a:pt x="383381" y="116682"/>
                  </a:lnTo>
                  <a:lnTo>
                    <a:pt x="402431" y="142875"/>
                  </a:lnTo>
                  <a:lnTo>
                    <a:pt x="414337" y="183357"/>
                  </a:lnTo>
                  <a:lnTo>
                    <a:pt x="411956" y="214313"/>
                  </a:lnTo>
                  <a:lnTo>
                    <a:pt x="395287" y="264319"/>
                  </a:lnTo>
                  <a:lnTo>
                    <a:pt x="378619" y="321469"/>
                  </a:lnTo>
                  <a:lnTo>
                    <a:pt x="369094" y="392907"/>
                  </a:lnTo>
                  <a:lnTo>
                    <a:pt x="361950" y="492919"/>
                  </a:lnTo>
                  <a:lnTo>
                    <a:pt x="347662" y="695325"/>
                  </a:lnTo>
                  <a:lnTo>
                    <a:pt x="352425" y="762000"/>
                  </a:lnTo>
                  <a:lnTo>
                    <a:pt x="352425" y="871538"/>
                  </a:lnTo>
                  <a:cubicBezTo>
                    <a:pt x="351631" y="904875"/>
                    <a:pt x="350838" y="938213"/>
                    <a:pt x="350044" y="971550"/>
                  </a:cubicBezTo>
                  <a:lnTo>
                    <a:pt x="350044" y="1021557"/>
                  </a:lnTo>
                  <a:lnTo>
                    <a:pt x="354806" y="1054894"/>
                  </a:lnTo>
                  <a:lnTo>
                    <a:pt x="366712" y="1078707"/>
                  </a:lnTo>
                  <a:lnTo>
                    <a:pt x="383381" y="1104900"/>
                  </a:lnTo>
                  <a:lnTo>
                    <a:pt x="404812" y="1131094"/>
                  </a:lnTo>
                  <a:lnTo>
                    <a:pt x="431006" y="1147763"/>
                  </a:lnTo>
                  <a:lnTo>
                    <a:pt x="478631" y="1159669"/>
                  </a:lnTo>
                  <a:lnTo>
                    <a:pt x="550069" y="1166813"/>
                  </a:lnTo>
                  <a:lnTo>
                    <a:pt x="659606" y="1169194"/>
                  </a:lnTo>
                  <a:lnTo>
                    <a:pt x="842962" y="1169194"/>
                  </a:lnTo>
                  <a:lnTo>
                    <a:pt x="981075" y="1166813"/>
                  </a:lnTo>
                  <a:lnTo>
                    <a:pt x="1114425" y="1157288"/>
                  </a:lnTo>
                  <a:lnTo>
                    <a:pt x="1193006" y="1147763"/>
                  </a:lnTo>
                  <a:lnTo>
                    <a:pt x="1257300" y="1133475"/>
                  </a:lnTo>
                  <a:lnTo>
                    <a:pt x="1295400" y="1121569"/>
                  </a:lnTo>
                  <a:lnTo>
                    <a:pt x="1600200" y="1112044"/>
                  </a:lnTo>
                  <a:lnTo>
                    <a:pt x="1626394" y="1147763"/>
                  </a:lnTo>
                  <a:lnTo>
                    <a:pt x="1645444" y="1171575"/>
                  </a:lnTo>
                  <a:lnTo>
                    <a:pt x="1654969" y="1193007"/>
                  </a:lnTo>
                  <a:lnTo>
                    <a:pt x="1657350" y="1212057"/>
                  </a:lnTo>
                  <a:lnTo>
                    <a:pt x="1647825" y="1235869"/>
                  </a:lnTo>
                  <a:lnTo>
                    <a:pt x="1633537" y="1259682"/>
                  </a:lnTo>
                  <a:lnTo>
                    <a:pt x="1607344" y="1283494"/>
                  </a:lnTo>
                  <a:lnTo>
                    <a:pt x="1576387" y="1304925"/>
                  </a:lnTo>
                  <a:lnTo>
                    <a:pt x="1433512" y="1326357"/>
                  </a:lnTo>
                  <a:lnTo>
                    <a:pt x="1240631" y="1340644"/>
                  </a:lnTo>
                  <a:lnTo>
                    <a:pt x="1002506" y="1347788"/>
                  </a:lnTo>
                  <a:lnTo>
                    <a:pt x="802481" y="1347788"/>
                  </a:lnTo>
                  <a:lnTo>
                    <a:pt x="673894" y="1350169"/>
                  </a:lnTo>
                  <a:lnTo>
                    <a:pt x="538162" y="1343025"/>
                  </a:lnTo>
                  <a:lnTo>
                    <a:pt x="447675" y="1331119"/>
                  </a:lnTo>
                  <a:lnTo>
                    <a:pt x="361950" y="1314450"/>
                  </a:lnTo>
                  <a:lnTo>
                    <a:pt x="311944" y="1302544"/>
                  </a:lnTo>
                  <a:lnTo>
                    <a:pt x="264319" y="1281113"/>
                  </a:lnTo>
                  <a:lnTo>
                    <a:pt x="240506" y="1266825"/>
                  </a:lnTo>
                  <a:lnTo>
                    <a:pt x="211931" y="1238250"/>
                  </a:lnTo>
                  <a:lnTo>
                    <a:pt x="188119" y="1195388"/>
                  </a:lnTo>
                  <a:lnTo>
                    <a:pt x="171450" y="1152525"/>
                  </a:lnTo>
                  <a:lnTo>
                    <a:pt x="159544" y="1095375"/>
                  </a:lnTo>
                  <a:lnTo>
                    <a:pt x="152400" y="1026319"/>
                  </a:lnTo>
                  <a:cubicBezTo>
                    <a:pt x="151606" y="1000125"/>
                    <a:pt x="150813" y="973932"/>
                    <a:pt x="150019" y="947738"/>
                  </a:cubicBezTo>
                  <a:lnTo>
                    <a:pt x="147637" y="792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CE060F8-0E2D-43BD-AA0F-50B8E8885A46}"/>
                </a:ext>
              </a:extLst>
            </p:cNvPr>
            <p:cNvSpPr/>
            <p:nvPr/>
          </p:nvSpPr>
          <p:spPr>
            <a:xfrm>
              <a:off x="4186238" y="2200275"/>
              <a:ext cx="414337" cy="592138"/>
            </a:xfrm>
            <a:custGeom>
              <a:avLst/>
              <a:gdLst>
                <a:gd name="connsiteX0" fmla="*/ 381000 w 414337"/>
                <a:gd name="connsiteY0" fmla="*/ 233363 h 592931"/>
                <a:gd name="connsiteX1" fmla="*/ 381000 w 414337"/>
                <a:gd name="connsiteY1" fmla="*/ 419100 h 592931"/>
                <a:gd name="connsiteX2" fmla="*/ 388143 w 414337"/>
                <a:gd name="connsiteY2" fmla="*/ 466725 h 592931"/>
                <a:gd name="connsiteX3" fmla="*/ 414337 w 414337"/>
                <a:gd name="connsiteY3" fmla="*/ 559594 h 592931"/>
                <a:gd name="connsiteX4" fmla="*/ 0 w 414337"/>
                <a:gd name="connsiteY4" fmla="*/ 592931 h 592931"/>
                <a:gd name="connsiteX5" fmla="*/ 95250 w 414337"/>
                <a:gd name="connsiteY5" fmla="*/ 533400 h 592931"/>
                <a:gd name="connsiteX6" fmla="*/ 147637 w 414337"/>
                <a:gd name="connsiteY6" fmla="*/ 504825 h 592931"/>
                <a:gd name="connsiteX7" fmla="*/ 169068 w 414337"/>
                <a:gd name="connsiteY7" fmla="*/ 488156 h 592931"/>
                <a:gd name="connsiteX8" fmla="*/ 200025 w 414337"/>
                <a:gd name="connsiteY8" fmla="*/ 438150 h 592931"/>
                <a:gd name="connsiteX9" fmla="*/ 228600 w 414337"/>
                <a:gd name="connsiteY9" fmla="*/ 383381 h 592931"/>
                <a:gd name="connsiteX10" fmla="*/ 276225 w 414337"/>
                <a:gd name="connsiteY10" fmla="*/ 240506 h 592931"/>
                <a:gd name="connsiteX11" fmla="*/ 309562 w 414337"/>
                <a:gd name="connsiteY11" fmla="*/ 123825 h 592931"/>
                <a:gd name="connsiteX12" fmla="*/ 323850 w 414337"/>
                <a:gd name="connsiteY12" fmla="*/ 64294 h 592931"/>
                <a:gd name="connsiteX13" fmla="*/ 333375 w 414337"/>
                <a:gd name="connsiteY13" fmla="*/ 30956 h 592931"/>
                <a:gd name="connsiteX14" fmla="*/ 338137 w 414337"/>
                <a:gd name="connsiteY14" fmla="*/ 16669 h 592931"/>
                <a:gd name="connsiteX15" fmla="*/ 347662 w 414337"/>
                <a:gd name="connsiteY15" fmla="*/ 4763 h 592931"/>
                <a:gd name="connsiteX16" fmla="*/ 359568 w 414337"/>
                <a:gd name="connsiteY16" fmla="*/ 0 h 592931"/>
                <a:gd name="connsiteX17" fmla="*/ 371475 w 414337"/>
                <a:gd name="connsiteY17" fmla="*/ 2381 h 592931"/>
                <a:gd name="connsiteX18" fmla="*/ 381000 w 414337"/>
                <a:gd name="connsiteY18" fmla="*/ 16669 h 592931"/>
                <a:gd name="connsiteX19" fmla="*/ 388143 w 414337"/>
                <a:gd name="connsiteY19" fmla="*/ 40481 h 592931"/>
                <a:gd name="connsiteX20" fmla="*/ 381000 w 414337"/>
                <a:gd name="connsiteY20" fmla="*/ 233363 h 592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414337" h="592931">
                  <a:moveTo>
                    <a:pt x="381000" y="233363"/>
                  </a:moveTo>
                  <a:lnTo>
                    <a:pt x="381000" y="419100"/>
                  </a:lnTo>
                  <a:lnTo>
                    <a:pt x="388143" y="466725"/>
                  </a:lnTo>
                  <a:lnTo>
                    <a:pt x="414337" y="559594"/>
                  </a:lnTo>
                  <a:lnTo>
                    <a:pt x="0" y="592931"/>
                  </a:lnTo>
                  <a:lnTo>
                    <a:pt x="95250" y="533400"/>
                  </a:lnTo>
                  <a:lnTo>
                    <a:pt x="147637" y="504825"/>
                  </a:lnTo>
                  <a:lnTo>
                    <a:pt x="169068" y="488156"/>
                  </a:lnTo>
                  <a:lnTo>
                    <a:pt x="200025" y="438150"/>
                  </a:lnTo>
                  <a:lnTo>
                    <a:pt x="228600" y="383381"/>
                  </a:lnTo>
                  <a:lnTo>
                    <a:pt x="276225" y="240506"/>
                  </a:lnTo>
                  <a:lnTo>
                    <a:pt x="309562" y="123825"/>
                  </a:lnTo>
                  <a:lnTo>
                    <a:pt x="323850" y="64294"/>
                  </a:lnTo>
                  <a:lnTo>
                    <a:pt x="333375" y="30956"/>
                  </a:lnTo>
                  <a:lnTo>
                    <a:pt x="338137" y="16669"/>
                  </a:lnTo>
                  <a:lnTo>
                    <a:pt x="347662" y="4763"/>
                  </a:lnTo>
                  <a:lnTo>
                    <a:pt x="359568" y="0"/>
                  </a:lnTo>
                  <a:lnTo>
                    <a:pt x="371475" y="2381"/>
                  </a:lnTo>
                  <a:lnTo>
                    <a:pt x="381000" y="16669"/>
                  </a:lnTo>
                  <a:lnTo>
                    <a:pt x="388143" y="40481"/>
                  </a:lnTo>
                  <a:lnTo>
                    <a:pt x="381000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11DEF58-1283-42CA-9C72-1E074DE9FD98}"/>
                </a:ext>
              </a:extLst>
            </p:cNvPr>
            <p:cNvSpPr/>
            <p:nvPr/>
          </p:nvSpPr>
          <p:spPr>
            <a:xfrm>
              <a:off x="3032125" y="3449638"/>
              <a:ext cx="1335088" cy="350837"/>
            </a:xfrm>
            <a:custGeom>
              <a:avLst/>
              <a:gdLst>
                <a:gd name="connsiteX0" fmla="*/ 890588 w 1335882"/>
                <a:gd name="connsiteY0" fmla="*/ 250032 h 350044"/>
                <a:gd name="connsiteX1" fmla="*/ 659607 w 1335882"/>
                <a:gd name="connsiteY1" fmla="*/ 297657 h 350044"/>
                <a:gd name="connsiteX2" fmla="*/ 464344 w 1335882"/>
                <a:gd name="connsiteY2" fmla="*/ 338138 h 350044"/>
                <a:gd name="connsiteX3" fmla="*/ 395288 w 1335882"/>
                <a:gd name="connsiteY3" fmla="*/ 338138 h 350044"/>
                <a:gd name="connsiteX4" fmla="*/ 354807 w 1335882"/>
                <a:gd name="connsiteY4" fmla="*/ 340519 h 350044"/>
                <a:gd name="connsiteX5" fmla="*/ 290513 w 1335882"/>
                <a:gd name="connsiteY5" fmla="*/ 347663 h 350044"/>
                <a:gd name="connsiteX6" fmla="*/ 242888 w 1335882"/>
                <a:gd name="connsiteY6" fmla="*/ 350044 h 350044"/>
                <a:gd name="connsiteX7" fmla="*/ 180975 w 1335882"/>
                <a:gd name="connsiteY7" fmla="*/ 347663 h 350044"/>
                <a:gd name="connsiteX8" fmla="*/ 140494 w 1335882"/>
                <a:gd name="connsiteY8" fmla="*/ 345282 h 350044"/>
                <a:gd name="connsiteX9" fmla="*/ 83344 w 1335882"/>
                <a:gd name="connsiteY9" fmla="*/ 340519 h 350044"/>
                <a:gd name="connsiteX10" fmla="*/ 0 w 1335882"/>
                <a:gd name="connsiteY10" fmla="*/ 326232 h 350044"/>
                <a:gd name="connsiteX11" fmla="*/ 85725 w 1335882"/>
                <a:gd name="connsiteY11" fmla="*/ 185738 h 350044"/>
                <a:gd name="connsiteX12" fmla="*/ 202407 w 1335882"/>
                <a:gd name="connsiteY12" fmla="*/ 202407 h 350044"/>
                <a:gd name="connsiteX13" fmla="*/ 283369 w 1335882"/>
                <a:gd name="connsiteY13" fmla="*/ 202407 h 350044"/>
                <a:gd name="connsiteX14" fmla="*/ 326232 w 1335882"/>
                <a:gd name="connsiteY14" fmla="*/ 197644 h 350044"/>
                <a:gd name="connsiteX15" fmla="*/ 490538 w 1335882"/>
                <a:gd name="connsiteY15" fmla="*/ 166688 h 350044"/>
                <a:gd name="connsiteX16" fmla="*/ 735807 w 1335882"/>
                <a:gd name="connsiteY16" fmla="*/ 121444 h 350044"/>
                <a:gd name="connsiteX17" fmla="*/ 781050 w 1335882"/>
                <a:gd name="connsiteY17" fmla="*/ 109538 h 350044"/>
                <a:gd name="connsiteX18" fmla="*/ 845344 w 1335882"/>
                <a:gd name="connsiteY18" fmla="*/ 73819 h 350044"/>
                <a:gd name="connsiteX19" fmla="*/ 909638 w 1335882"/>
                <a:gd name="connsiteY19" fmla="*/ 40482 h 350044"/>
                <a:gd name="connsiteX20" fmla="*/ 973932 w 1335882"/>
                <a:gd name="connsiteY20" fmla="*/ 16669 h 350044"/>
                <a:gd name="connsiteX21" fmla="*/ 1031082 w 1335882"/>
                <a:gd name="connsiteY21" fmla="*/ 0 h 350044"/>
                <a:gd name="connsiteX22" fmla="*/ 1062038 w 1335882"/>
                <a:gd name="connsiteY22" fmla="*/ 0 h 350044"/>
                <a:gd name="connsiteX23" fmla="*/ 1190625 w 1335882"/>
                <a:gd name="connsiteY23" fmla="*/ 35719 h 350044"/>
                <a:gd name="connsiteX24" fmla="*/ 1283494 w 1335882"/>
                <a:gd name="connsiteY24" fmla="*/ 59532 h 350044"/>
                <a:gd name="connsiteX25" fmla="*/ 1314450 w 1335882"/>
                <a:gd name="connsiteY25" fmla="*/ 69057 h 350044"/>
                <a:gd name="connsiteX26" fmla="*/ 1323975 w 1335882"/>
                <a:gd name="connsiteY26" fmla="*/ 73819 h 350044"/>
                <a:gd name="connsiteX27" fmla="*/ 1335882 w 1335882"/>
                <a:gd name="connsiteY27" fmla="*/ 95250 h 350044"/>
                <a:gd name="connsiteX28" fmla="*/ 1335882 w 1335882"/>
                <a:gd name="connsiteY28" fmla="*/ 121444 h 350044"/>
                <a:gd name="connsiteX29" fmla="*/ 1326357 w 1335882"/>
                <a:gd name="connsiteY29" fmla="*/ 145257 h 350044"/>
                <a:gd name="connsiteX30" fmla="*/ 1304925 w 1335882"/>
                <a:gd name="connsiteY30" fmla="*/ 166688 h 350044"/>
                <a:gd name="connsiteX31" fmla="*/ 1257300 w 1335882"/>
                <a:gd name="connsiteY31" fmla="*/ 183357 h 350044"/>
                <a:gd name="connsiteX32" fmla="*/ 890588 w 1335882"/>
                <a:gd name="connsiteY32" fmla="*/ 250032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335882" h="350044">
                  <a:moveTo>
                    <a:pt x="890588" y="250032"/>
                  </a:moveTo>
                  <a:lnTo>
                    <a:pt x="659607" y="297657"/>
                  </a:lnTo>
                  <a:lnTo>
                    <a:pt x="464344" y="338138"/>
                  </a:lnTo>
                  <a:lnTo>
                    <a:pt x="395288" y="338138"/>
                  </a:lnTo>
                  <a:lnTo>
                    <a:pt x="354807" y="340519"/>
                  </a:lnTo>
                  <a:lnTo>
                    <a:pt x="290513" y="347663"/>
                  </a:lnTo>
                  <a:lnTo>
                    <a:pt x="242888" y="350044"/>
                  </a:lnTo>
                  <a:lnTo>
                    <a:pt x="180975" y="347663"/>
                  </a:lnTo>
                  <a:lnTo>
                    <a:pt x="140494" y="345282"/>
                  </a:lnTo>
                  <a:lnTo>
                    <a:pt x="83344" y="340519"/>
                  </a:lnTo>
                  <a:lnTo>
                    <a:pt x="0" y="326232"/>
                  </a:lnTo>
                  <a:lnTo>
                    <a:pt x="85725" y="185738"/>
                  </a:lnTo>
                  <a:lnTo>
                    <a:pt x="202407" y="202407"/>
                  </a:lnTo>
                  <a:lnTo>
                    <a:pt x="283369" y="202407"/>
                  </a:lnTo>
                  <a:lnTo>
                    <a:pt x="326232" y="197644"/>
                  </a:lnTo>
                  <a:lnTo>
                    <a:pt x="490538" y="166688"/>
                  </a:lnTo>
                  <a:lnTo>
                    <a:pt x="735807" y="121444"/>
                  </a:lnTo>
                  <a:lnTo>
                    <a:pt x="781050" y="109538"/>
                  </a:lnTo>
                  <a:lnTo>
                    <a:pt x="845344" y="73819"/>
                  </a:lnTo>
                  <a:lnTo>
                    <a:pt x="909638" y="40482"/>
                  </a:lnTo>
                  <a:lnTo>
                    <a:pt x="973932" y="16669"/>
                  </a:lnTo>
                  <a:lnTo>
                    <a:pt x="1031082" y="0"/>
                  </a:lnTo>
                  <a:lnTo>
                    <a:pt x="1062038" y="0"/>
                  </a:lnTo>
                  <a:lnTo>
                    <a:pt x="1190625" y="35719"/>
                  </a:lnTo>
                  <a:lnTo>
                    <a:pt x="1283494" y="59532"/>
                  </a:lnTo>
                  <a:lnTo>
                    <a:pt x="1314450" y="69057"/>
                  </a:lnTo>
                  <a:lnTo>
                    <a:pt x="1323975" y="73819"/>
                  </a:lnTo>
                  <a:lnTo>
                    <a:pt x="1335882" y="95250"/>
                  </a:lnTo>
                  <a:lnTo>
                    <a:pt x="1335882" y="121444"/>
                  </a:lnTo>
                  <a:lnTo>
                    <a:pt x="1326357" y="145257"/>
                  </a:lnTo>
                  <a:lnTo>
                    <a:pt x="1304925" y="166688"/>
                  </a:lnTo>
                  <a:lnTo>
                    <a:pt x="1257300" y="183357"/>
                  </a:lnTo>
                  <a:lnTo>
                    <a:pt x="890588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2A7BB6E3-114E-460C-A2FD-F955624EDDED}"/>
                </a:ext>
              </a:extLst>
            </p:cNvPr>
            <p:cNvSpPr/>
            <p:nvPr/>
          </p:nvSpPr>
          <p:spPr>
            <a:xfrm rot="16200000">
              <a:off x="2142331" y="3998120"/>
              <a:ext cx="1990725" cy="1395412"/>
            </a:xfrm>
            <a:custGeom>
              <a:avLst/>
              <a:gdLst>
                <a:gd name="connsiteX0" fmla="*/ 807244 w 1990725"/>
                <a:gd name="connsiteY0" fmla="*/ 1104900 h 1395413"/>
                <a:gd name="connsiteX1" fmla="*/ 745331 w 1990725"/>
                <a:gd name="connsiteY1" fmla="*/ 1066800 h 1395413"/>
                <a:gd name="connsiteX2" fmla="*/ 659606 w 1990725"/>
                <a:gd name="connsiteY2" fmla="*/ 1012032 h 1395413"/>
                <a:gd name="connsiteX3" fmla="*/ 581025 w 1990725"/>
                <a:gd name="connsiteY3" fmla="*/ 952500 h 1395413"/>
                <a:gd name="connsiteX4" fmla="*/ 528638 w 1990725"/>
                <a:gd name="connsiteY4" fmla="*/ 902494 h 1395413"/>
                <a:gd name="connsiteX5" fmla="*/ 452438 w 1990725"/>
                <a:gd name="connsiteY5" fmla="*/ 828675 h 1395413"/>
                <a:gd name="connsiteX6" fmla="*/ 383381 w 1990725"/>
                <a:gd name="connsiteY6" fmla="*/ 750094 h 1395413"/>
                <a:gd name="connsiteX7" fmla="*/ 323850 w 1990725"/>
                <a:gd name="connsiteY7" fmla="*/ 673894 h 1395413"/>
                <a:gd name="connsiteX8" fmla="*/ 264319 w 1990725"/>
                <a:gd name="connsiteY8" fmla="*/ 588169 h 1395413"/>
                <a:gd name="connsiteX9" fmla="*/ 221456 w 1990725"/>
                <a:gd name="connsiteY9" fmla="*/ 516732 h 1395413"/>
                <a:gd name="connsiteX10" fmla="*/ 173831 w 1990725"/>
                <a:gd name="connsiteY10" fmla="*/ 431007 h 1395413"/>
                <a:gd name="connsiteX11" fmla="*/ 128588 w 1990725"/>
                <a:gd name="connsiteY11" fmla="*/ 342900 h 1395413"/>
                <a:gd name="connsiteX12" fmla="*/ 88106 w 1990725"/>
                <a:gd name="connsiteY12" fmla="*/ 259557 h 1395413"/>
                <a:gd name="connsiteX13" fmla="*/ 52388 w 1990725"/>
                <a:gd name="connsiteY13" fmla="*/ 176213 h 1395413"/>
                <a:gd name="connsiteX14" fmla="*/ 19050 w 1990725"/>
                <a:gd name="connsiteY14" fmla="*/ 100013 h 1395413"/>
                <a:gd name="connsiteX15" fmla="*/ 2381 w 1990725"/>
                <a:gd name="connsiteY15" fmla="*/ 50007 h 1395413"/>
                <a:gd name="connsiteX16" fmla="*/ 0 w 1990725"/>
                <a:gd name="connsiteY16" fmla="*/ 26194 h 1395413"/>
                <a:gd name="connsiteX17" fmla="*/ 7144 w 1990725"/>
                <a:gd name="connsiteY17" fmla="*/ 7144 h 1395413"/>
                <a:gd name="connsiteX18" fmla="*/ 21431 w 1990725"/>
                <a:gd name="connsiteY18" fmla="*/ 0 h 1395413"/>
                <a:gd name="connsiteX19" fmla="*/ 35719 w 1990725"/>
                <a:gd name="connsiteY19" fmla="*/ 0 h 1395413"/>
                <a:gd name="connsiteX20" fmla="*/ 52388 w 1990725"/>
                <a:gd name="connsiteY20" fmla="*/ 4763 h 1395413"/>
                <a:gd name="connsiteX21" fmla="*/ 73819 w 1990725"/>
                <a:gd name="connsiteY21" fmla="*/ 40482 h 1395413"/>
                <a:gd name="connsiteX22" fmla="*/ 121444 w 1990725"/>
                <a:gd name="connsiteY22" fmla="*/ 140494 h 1395413"/>
                <a:gd name="connsiteX23" fmla="*/ 147638 w 1990725"/>
                <a:gd name="connsiteY23" fmla="*/ 192882 h 1395413"/>
                <a:gd name="connsiteX24" fmla="*/ 192881 w 1990725"/>
                <a:gd name="connsiteY24" fmla="*/ 264319 h 1395413"/>
                <a:gd name="connsiteX25" fmla="*/ 242888 w 1990725"/>
                <a:gd name="connsiteY25" fmla="*/ 338138 h 1395413"/>
                <a:gd name="connsiteX26" fmla="*/ 311944 w 1990725"/>
                <a:gd name="connsiteY26" fmla="*/ 426244 h 1395413"/>
                <a:gd name="connsiteX27" fmla="*/ 376238 w 1990725"/>
                <a:gd name="connsiteY27" fmla="*/ 500063 h 1395413"/>
                <a:gd name="connsiteX28" fmla="*/ 450056 w 1990725"/>
                <a:gd name="connsiteY28" fmla="*/ 576263 h 1395413"/>
                <a:gd name="connsiteX29" fmla="*/ 521494 w 1990725"/>
                <a:gd name="connsiteY29" fmla="*/ 642938 h 1395413"/>
                <a:gd name="connsiteX30" fmla="*/ 595313 w 1990725"/>
                <a:gd name="connsiteY30" fmla="*/ 709613 h 1395413"/>
                <a:gd name="connsiteX31" fmla="*/ 657225 w 1990725"/>
                <a:gd name="connsiteY31" fmla="*/ 754857 h 1395413"/>
                <a:gd name="connsiteX32" fmla="*/ 740569 w 1990725"/>
                <a:gd name="connsiteY32" fmla="*/ 814388 h 1395413"/>
                <a:gd name="connsiteX33" fmla="*/ 835819 w 1990725"/>
                <a:gd name="connsiteY33" fmla="*/ 871538 h 1395413"/>
                <a:gd name="connsiteX34" fmla="*/ 933450 w 1990725"/>
                <a:gd name="connsiteY34" fmla="*/ 919163 h 1395413"/>
                <a:gd name="connsiteX35" fmla="*/ 1007269 w 1990725"/>
                <a:gd name="connsiteY35" fmla="*/ 952500 h 1395413"/>
                <a:gd name="connsiteX36" fmla="*/ 1109663 w 1990725"/>
                <a:gd name="connsiteY36" fmla="*/ 988219 h 1395413"/>
                <a:gd name="connsiteX37" fmla="*/ 1183481 w 1990725"/>
                <a:gd name="connsiteY37" fmla="*/ 1014413 h 1395413"/>
                <a:gd name="connsiteX38" fmla="*/ 1264444 w 1990725"/>
                <a:gd name="connsiteY38" fmla="*/ 1033463 h 1395413"/>
                <a:gd name="connsiteX39" fmla="*/ 1393031 w 1990725"/>
                <a:gd name="connsiteY39" fmla="*/ 1052513 h 1395413"/>
                <a:gd name="connsiteX40" fmla="*/ 1619250 w 1990725"/>
                <a:gd name="connsiteY40" fmla="*/ 1069182 h 1395413"/>
                <a:gd name="connsiteX41" fmla="*/ 1774031 w 1990725"/>
                <a:gd name="connsiteY41" fmla="*/ 1076325 h 1395413"/>
                <a:gd name="connsiteX42" fmla="*/ 1821656 w 1990725"/>
                <a:gd name="connsiteY42" fmla="*/ 1073944 h 1395413"/>
                <a:gd name="connsiteX43" fmla="*/ 1854994 w 1990725"/>
                <a:gd name="connsiteY43" fmla="*/ 1064419 h 1395413"/>
                <a:gd name="connsiteX44" fmla="*/ 1885950 w 1990725"/>
                <a:gd name="connsiteY44" fmla="*/ 1045369 h 1395413"/>
                <a:gd name="connsiteX45" fmla="*/ 1943100 w 1990725"/>
                <a:gd name="connsiteY45" fmla="*/ 976313 h 1395413"/>
                <a:gd name="connsiteX46" fmla="*/ 1990725 w 1990725"/>
                <a:gd name="connsiteY46" fmla="*/ 1240632 h 1395413"/>
                <a:gd name="connsiteX47" fmla="*/ 1924050 w 1990725"/>
                <a:gd name="connsiteY47" fmla="*/ 1312069 h 1395413"/>
                <a:gd name="connsiteX48" fmla="*/ 1888331 w 1990725"/>
                <a:gd name="connsiteY48" fmla="*/ 1362075 h 1395413"/>
                <a:gd name="connsiteX49" fmla="*/ 1862138 w 1990725"/>
                <a:gd name="connsiteY49" fmla="*/ 1388269 h 1395413"/>
                <a:gd name="connsiteX50" fmla="*/ 1843088 w 1990725"/>
                <a:gd name="connsiteY50" fmla="*/ 1395413 h 1395413"/>
                <a:gd name="connsiteX51" fmla="*/ 1821656 w 1990725"/>
                <a:gd name="connsiteY51" fmla="*/ 1395413 h 1395413"/>
                <a:gd name="connsiteX52" fmla="*/ 1795463 w 1990725"/>
                <a:gd name="connsiteY52" fmla="*/ 1385888 h 1395413"/>
                <a:gd name="connsiteX53" fmla="*/ 1771650 w 1990725"/>
                <a:gd name="connsiteY53" fmla="*/ 1364457 h 1395413"/>
                <a:gd name="connsiteX54" fmla="*/ 1747838 w 1990725"/>
                <a:gd name="connsiteY54" fmla="*/ 1323975 h 1395413"/>
                <a:gd name="connsiteX55" fmla="*/ 1576388 w 1990725"/>
                <a:gd name="connsiteY55" fmla="*/ 1295400 h 1395413"/>
                <a:gd name="connsiteX56" fmla="*/ 1450181 w 1990725"/>
                <a:gd name="connsiteY56" fmla="*/ 1278732 h 1395413"/>
                <a:gd name="connsiteX57" fmla="*/ 1307306 w 1990725"/>
                <a:gd name="connsiteY57" fmla="*/ 1285875 h 1395413"/>
                <a:gd name="connsiteX58" fmla="*/ 1178719 w 1990725"/>
                <a:gd name="connsiteY58" fmla="*/ 1240632 h 1395413"/>
                <a:gd name="connsiteX59" fmla="*/ 1071563 w 1990725"/>
                <a:gd name="connsiteY59" fmla="*/ 1207294 h 1395413"/>
                <a:gd name="connsiteX60" fmla="*/ 1019175 w 1990725"/>
                <a:gd name="connsiteY60" fmla="*/ 1193007 h 1395413"/>
                <a:gd name="connsiteX61" fmla="*/ 807244 w 1990725"/>
                <a:gd name="connsiteY61" fmla="*/ 1104900 h 1395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990725" h="1395413">
                  <a:moveTo>
                    <a:pt x="807244" y="1104900"/>
                  </a:moveTo>
                  <a:lnTo>
                    <a:pt x="745331" y="1066800"/>
                  </a:lnTo>
                  <a:lnTo>
                    <a:pt x="659606" y="1012032"/>
                  </a:lnTo>
                  <a:lnTo>
                    <a:pt x="581025" y="952500"/>
                  </a:lnTo>
                  <a:lnTo>
                    <a:pt x="528638" y="902494"/>
                  </a:lnTo>
                  <a:lnTo>
                    <a:pt x="452438" y="828675"/>
                  </a:lnTo>
                  <a:lnTo>
                    <a:pt x="383381" y="750094"/>
                  </a:lnTo>
                  <a:lnTo>
                    <a:pt x="323850" y="673894"/>
                  </a:lnTo>
                  <a:lnTo>
                    <a:pt x="264319" y="588169"/>
                  </a:lnTo>
                  <a:lnTo>
                    <a:pt x="221456" y="516732"/>
                  </a:lnTo>
                  <a:lnTo>
                    <a:pt x="173831" y="431007"/>
                  </a:lnTo>
                  <a:lnTo>
                    <a:pt x="128588" y="342900"/>
                  </a:lnTo>
                  <a:lnTo>
                    <a:pt x="88106" y="259557"/>
                  </a:lnTo>
                  <a:lnTo>
                    <a:pt x="52388" y="176213"/>
                  </a:lnTo>
                  <a:lnTo>
                    <a:pt x="19050" y="100013"/>
                  </a:lnTo>
                  <a:lnTo>
                    <a:pt x="2381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52388" y="4763"/>
                  </a:lnTo>
                  <a:lnTo>
                    <a:pt x="73819" y="40482"/>
                  </a:lnTo>
                  <a:lnTo>
                    <a:pt x="121444" y="140494"/>
                  </a:lnTo>
                  <a:lnTo>
                    <a:pt x="147638" y="192882"/>
                  </a:lnTo>
                  <a:lnTo>
                    <a:pt x="192881" y="264319"/>
                  </a:lnTo>
                  <a:lnTo>
                    <a:pt x="242888" y="338138"/>
                  </a:lnTo>
                  <a:lnTo>
                    <a:pt x="311944" y="426244"/>
                  </a:lnTo>
                  <a:lnTo>
                    <a:pt x="376238" y="500063"/>
                  </a:lnTo>
                  <a:lnTo>
                    <a:pt x="450056" y="576263"/>
                  </a:lnTo>
                  <a:lnTo>
                    <a:pt x="521494" y="642938"/>
                  </a:lnTo>
                  <a:lnTo>
                    <a:pt x="595313" y="709613"/>
                  </a:lnTo>
                  <a:lnTo>
                    <a:pt x="657225" y="754857"/>
                  </a:lnTo>
                  <a:lnTo>
                    <a:pt x="740569" y="814388"/>
                  </a:lnTo>
                  <a:lnTo>
                    <a:pt x="835819" y="871538"/>
                  </a:lnTo>
                  <a:lnTo>
                    <a:pt x="933450" y="919163"/>
                  </a:lnTo>
                  <a:lnTo>
                    <a:pt x="1007269" y="952500"/>
                  </a:lnTo>
                  <a:lnTo>
                    <a:pt x="1109663" y="988219"/>
                  </a:lnTo>
                  <a:lnTo>
                    <a:pt x="1183481" y="1014413"/>
                  </a:lnTo>
                  <a:lnTo>
                    <a:pt x="1264444" y="1033463"/>
                  </a:lnTo>
                  <a:lnTo>
                    <a:pt x="1393031" y="1052513"/>
                  </a:lnTo>
                  <a:lnTo>
                    <a:pt x="1619250" y="1069182"/>
                  </a:lnTo>
                  <a:lnTo>
                    <a:pt x="1774031" y="1076325"/>
                  </a:lnTo>
                  <a:lnTo>
                    <a:pt x="1821656" y="1073944"/>
                  </a:lnTo>
                  <a:lnTo>
                    <a:pt x="1854994" y="1064419"/>
                  </a:lnTo>
                  <a:lnTo>
                    <a:pt x="1885950" y="1045369"/>
                  </a:lnTo>
                  <a:lnTo>
                    <a:pt x="1943100" y="976313"/>
                  </a:lnTo>
                  <a:lnTo>
                    <a:pt x="1990725" y="1240632"/>
                  </a:lnTo>
                  <a:lnTo>
                    <a:pt x="1924050" y="1312069"/>
                  </a:lnTo>
                  <a:lnTo>
                    <a:pt x="1888331" y="1362075"/>
                  </a:lnTo>
                  <a:lnTo>
                    <a:pt x="1862138" y="1388269"/>
                  </a:lnTo>
                  <a:lnTo>
                    <a:pt x="1843088" y="1395413"/>
                  </a:lnTo>
                  <a:lnTo>
                    <a:pt x="1821656" y="1395413"/>
                  </a:lnTo>
                  <a:lnTo>
                    <a:pt x="1795463" y="1385888"/>
                  </a:lnTo>
                  <a:lnTo>
                    <a:pt x="1771650" y="1364457"/>
                  </a:lnTo>
                  <a:lnTo>
                    <a:pt x="1747838" y="1323975"/>
                  </a:lnTo>
                  <a:lnTo>
                    <a:pt x="1576388" y="1295400"/>
                  </a:lnTo>
                  <a:lnTo>
                    <a:pt x="1450181" y="1278732"/>
                  </a:lnTo>
                  <a:lnTo>
                    <a:pt x="1307306" y="1285875"/>
                  </a:lnTo>
                  <a:lnTo>
                    <a:pt x="1178719" y="1240632"/>
                  </a:lnTo>
                  <a:lnTo>
                    <a:pt x="1071563" y="1207294"/>
                  </a:lnTo>
                  <a:lnTo>
                    <a:pt x="1019175" y="1193007"/>
                  </a:lnTo>
                  <a:lnTo>
                    <a:pt x="807244" y="1104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06EA259-8B02-42EC-8A6B-B658A822717E}"/>
                </a:ext>
              </a:extLst>
            </p:cNvPr>
            <p:cNvSpPr/>
            <p:nvPr/>
          </p:nvSpPr>
          <p:spPr>
            <a:xfrm>
              <a:off x="3570288" y="4576763"/>
              <a:ext cx="749300" cy="708025"/>
            </a:xfrm>
            <a:custGeom>
              <a:avLst/>
              <a:gdLst>
                <a:gd name="connsiteX0" fmla="*/ 359569 w 750094"/>
                <a:gd name="connsiteY0" fmla="*/ 395287 h 707231"/>
                <a:gd name="connsiteX1" fmla="*/ 242887 w 750094"/>
                <a:gd name="connsiteY1" fmla="*/ 276225 h 707231"/>
                <a:gd name="connsiteX2" fmla="*/ 147637 w 750094"/>
                <a:gd name="connsiteY2" fmla="*/ 185737 h 707231"/>
                <a:gd name="connsiteX3" fmla="*/ 0 w 750094"/>
                <a:gd name="connsiteY3" fmla="*/ 61912 h 707231"/>
                <a:gd name="connsiteX4" fmla="*/ 11906 w 750094"/>
                <a:gd name="connsiteY4" fmla="*/ 0 h 707231"/>
                <a:gd name="connsiteX5" fmla="*/ 109537 w 750094"/>
                <a:gd name="connsiteY5" fmla="*/ 42862 h 707231"/>
                <a:gd name="connsiteX6" fmla="*/ 230981 w 750094"/>
                <a:gd name="connsiteY6" fmla="*/ 95250 h 707231"/>
                <a:gd name="connsiteX7" fmla="*/ 345281 w 750094"/>
                <a:gd name="connsiteY7" fmla="*/ 147637 h 707231"/>
                <a:gd name="connsiteX8" fmla="*/ 421481 w 750094"/>
                <a:gd name="connsiteY8" fmla="*/ 183356 h 707231"/>
                <a:gd name="connsiteX9" fmla="*/ 490537 w 750094"/>
                <a:gd name="connsiteY9" fmla="*/ 219075 h 707231"/>
                <a:gd name="connsiteX10" fmla="*/ 569119 w 750094"/>
                <a:gd name="connsiteY10" fmla="*/ 261937 h 707231"/>
                <a:gd name="connsiteX11" fmla="*/ 626269 w 750094"/>
                <a:gd name="connsiteY11" fmla="*/ 300037 h 707231"/>
                <a:gd name="connsiteX12" fmla="*/ 661987 w 750094"/>
                <a:gd name="connsiteY12" fmla="*/ 323850 h 707231"/>
                <a:gd name="connsiteX13" fmla="*/ 683419 w 750094"/>
                <a:gd name="connsiteY13" fmla="*/ 354806 h 707231"/>
                <a:gd name="connsiteX14" fmla="*/ 716756 w 750094"/>
                <a:gd name="connsiteY14" fmla="*/ 435768 h 707231"/>
                <a:gd name="connsiteX15" fmla="*/ 740569 w 750094"/>
                <a:gd name="connsiteY15" fmla="*/ 502443 h 707231"/>
                <a:gd name="connsiteX16" fmla="*/ 750094 w 750094"/>
                <a:gd name="connsiteY16" fmla="*/ 578643 h 707231"/>
                <a:gd name="connsiteX17" fmla="*/ 747712 w 750094"/>
                <a:gd name="connsiteY17" fmla="*/ 619125 h 707231"/>
                <a:gd name="connsiteX18" fmla="*/ 740569 w 750094"/>
                <a:gd name="connsiteY18" fmla="*/ 642937 h 707231"/>
                <a:gd name="connsiteX19" fmla="*/ 723900 w 750094"/>
                <a:gd name="connsiteY19" fmla="*/ 666750 h 707231"/>
                <a:gd name="connsiteX20" fmla="*/ 683419 w 750094"/>
                <a:gd name="connsiteY20" fmla="*/ 697706 h 707231"/>
                <a:gd name="connsiteX21" fmla="*/ 657225 w 750094"/>
                <a:gd name="connsiteY21" fmla="*/ 707231 h 707231"/>
                <a:gd name="connsiteX22" fmla="*/ 635794 w 750094"/>
                <a:gd name="connsiteY22" fmla="*/ 704850 h 707231"/>
                <a:gd name="connsiteX23" fmla="*/ 595312 w 750094"/>
                <a:gd name="connsiteY23" fmla="*/ 692943 h 707231"/>
                <a:gd name="connsiteX24" fmla="*/ 573881 w 750094"/>
                <a:gd name="connsiteY24" fmla="*/ 678656 h 707231"/>
                <a:gd name="connsiteX25" fmla="*/ 542925 w 750094"/>
                <a:gd name="connsiteY25" fmla="*/ 640556 h 707231"/>
                <a:gd name="connsiteX26" fmla="*/ 502444 w 750094"/>
                <a:gd name="connsiteY26" fmla="*/ 571500 h 707231"/>
                <a:gd name="connsiteX27" fmla="*/ 421481 w 750094"/>
                <a:gd name="connsiteY27" fmla="*/ 469106 h 707231"/>
                <a:gd name="connsiteX28" fmla="*/ 359569 w 750094"/>
                <a:gd name="connsiteY28" fmla="*/ 395287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50094" h="707231">
                  <a:moveTo>
                    <a:pt x="359569" y="395287"/>
                  </a:moveTo>
                  <a:lnTo>
                    <a:pt x="242887" y="276225"/>
                  </a:lnTo>
                  <a:lnTo>
                    <a:pt x="147637" y="185737"/>
                  </a:lnTo>
                  <a:lnTo>
                    <a:pt x="0" y="61912"/>
                  </a:lnTo>
                  <a:lnTo>
                    <a:pt x="11906" y="0"/>
                  </a:lnTo>
                  <a:lnTo>
                    <a:pt x="109537" y="42862"/>
                  </a:lnTo>
                  <a:lnTo>
                    <a:pt x="230981" y="95250"/>
                  </a:lnTo>
                  <a:lnTo>
                    <a:pt x="345281" y="147637"/>
                  </a:lnTo>
                  <a:lnTo>
                    <a:pt x="421481" y="183356"/>
                  </a:lnTo>
                  <a:lnTo>
                    <a:pt x="490537" y="219075"/>
                  </a:lnTo>
                  <a:lnTo>
                    <a:pt x="569119" y="261937"/>
                  </a:lnTo>
                  <a:lnTo>
                    <a:pt x="626269" y="300037"/>
                  </a:lnTo>
                  <a:lnTo>
                    <a:pt x="661987" y="323850"/>
                  </a:lnTo>
                  <a:lnTo>
                    <a:pt x="683419" y="354806"/>
                  </a:lnTo>
                  <a:lnTo>
                    <a:pt x="716756" y="435768"/>
                  </a:lnTo>
                  <a:lnTo>
                    <a:pt x="740569" y="502443"/>
                  </a:lnTo>
                  <a:lnTo>
                    <a:pt x="750094" y="578643"/>
                  </a:lnTo>
                  <a:lnTo>
                    <a:pt x="747712" y="619125"/>
                  </a:lnTo>
                  <a:lnTo>
                    <a:pt x="740569" y="642937"/>
                  </a:lnTo>
                  <a:lnTo>
                    <a:pt x="723900" y="666750"/>
                  </a:lnTo>
                  <a:lnTo>
                    <a:pt x="683419" y="697706"/>
                  </a:lnTo>
                  <a:lnTo>
                    <a:pt x="657225" y="707231"/>
                  </a:lnTo>
                  <a:lnTo>
                    <a:pt x="635794" y="704850"/>
                  </a:lnTo>
                  <a:lnTo>
                    <a:pt x="595312" y="692943"/>
                  </a:lnTo>
                  <a:lnTo>
                    <a:pt x="573881" y="678656"/>
                  </a:lnTo>
                  <a:lnTo>
                    <a:pt x="542925" y="640556"/>
                  </a:lnTo>
                  <a:lnTo>
                    <a:pt x="502444" y="571500"/>
                  </a:lnTo>
                  <a:lnTo>
                    <a:pt x="421481" y="469106"/>
                  </a:lnTo>
                  <a:lnTo>
                    <a:pt x="359569" y="3952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AC36EFED-925E-4EA0-896C-A2A3B3C6D5FE}"/>
                </a:ext>
              </a:extLst>
            </p:cNvPr>
            <p:cNvSpPr/>
            <p:nvPr/>
          </p:nvSpPr>
          <p:spPr>
            <a:xfrm>
              <a:off x="5667375" y="1792288"/>
              <a:ext cx="971550" cy="831850"/>
            </a:xfrm>
            <a:custGeom>
              <a:avLst/>
              <a:gdLst>
                <a:gd name="connsiteX0" fmla="*/ 402431 w 971550"/>
                <a:gd name="connsiteY0" fmla="*/ 388144 h 831057"/>
                <a:gd name="connsiteX1" fmla="*/ 540544 w 971550"/>
                <a:gd name="connsiteY1" fmla="*/ 242888 h 831057"/>
                <a:gd name="connsiteX2" fmla="*/ 631031 w 971550"/>
                <a:gd name="connsiteY2" fmla="*/ 154782 h 831057"/>
                <a:gd name="connsiteX3" fmla="*/ 671513 w 971550"/>
                <a:gd name="connsiteY3" fmla="*/ 116682 h 831057"/>
                <a:gd name="connsiteX4" fmla="*/ 688181 w 971550"/>
                <a:gd name="connsiteY4" fmla="*/ 92869 h 831057"/>
                <a:gd name="connsiteX5" fmla="*/ 690563 w 971550"/>
                <a:gd name="connsiteY5" fmla="*/ 76200 h 831057"/>
                <a:gd name="connsiteX6" fmla="*/ 673894 w 971550"/>
                <a:gd name="connsiteY6" fmla="*/ 0 h 831057"/>
                <a:gd name="connsiteX7" fmla="*/ 971550 w 971550"/>
                <a:gd name="connsiteY7" fmla="*/ 202407 h 831057"/>
                <a:gd name="connsiteX8" fmla="*/ 919163 w 971550"/>
                <a:gd name="connsiteY8" fmla="*/ 235744 h 831057"/>
                <a:gd name="connsiteX9" fmla="*/ 752475 w 971550"/>
                <a:gd name="connsiteY9" fmla="*/ 347663 h 831057"/>
                <a:gd name="connsiteX10" fmla="*/ 504825 w 971550"/>
                <a:gd name="connsiteY10" fmla="*/ 514350 h 831057"/>
                <a:gd name="connsiteX11" fmla="*/ 347663 w 971550"/>
                <a:gd name="connsiteY11" fmla="*/ 621507 h 831057"/>
                <a:gd name="connsiteX12" fmla="*/ 42863 w 971550"/>
                <a:gd name="connsiteY12" fmla="*/ 831057 h 831057"/>
                <a:gd name="connsiteX13" fmla="*/ 0 w 971550"/>
                <a:gd name="connsiteY13" fmla="*/ 790575 h 831057"/>
                <a:gd name="connsiteX14" fmla="*/ 107156 w 971550"/>
                <a:gd name="connsiteY14" fmla="*/ 688182 h 831057"/>
                <a:gd name="connsiteX15" fmla="*/ 271463 w 971550"/>
                <a:gd name="connsiteY15" fmla="*/ 526257 h 831057"/>
                <a:gd name="connsiteX16" fmla="*/ 402431 w 971550"/>
                <a:gd name="connsiteY16" fmla="*/ 388144 h 8310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971550" h="831057">
                  <a:moveTo>
                    <a:pt x="402431" y="388144"/>
                  </a:moveTo>
                  <a:lnTo>
                    <a:pt x="540544" y="242888"/>
                  </a:lnTo>
                  <a:lnTo>
                    <a:pt x="631031" y="154782"/>
                  </a:lnTo>
                  <a:lnTo>
                    <a:pt x="671513" y="116682"/>
                  </a:lnTo>
                  <a:lnTo>
                    <a:pt x="688181" y="92869"/>
                  </a:lnTo>
                  <a:lnTo>
                    <a:pt x="690563" y="76200"/>
                  </a:lnTo>
                  <a:lnTo>
                    <a:pt x="673894" y="0"/>
                  </a:lnTo>
                  <a:lnTo>
                    <a:pt x="971550" y="202407"/>
                  </a:lnTo>
                  <a:lnTo>
                    <a:pt x="919163" y="235744"/>
                  </a:lnTo>
                  <a:lnTo>
                    <a:pt x="752475" y="347663"/>
                  </a:lnTo>
                  <a:lnTo>
                    <a:pt x="504825" y="514350"/>
                  </a:lnTo>
                  <a:lnTo>
                    <a:pt x="347663" y="621507"/>
                  </a:lnTo>
                  <a:lnTo>
                    <a:pt x="42863" y="831057"/>
                  </a:lnTo>
                  <a:lnTo>
                    <a:pt x="0" y="790575"/>
                  </a:lnTo>
                  <a:lnTo>
                    <a:pt x="107156" y="688182"/>
                  </a:lnTo>
                  <a:lnTo>
                    <a:pt x="271463" y="526257"/>
                  </a:lnTo>
                  <a:lnTo>
                    <a:pt x="402431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40C8C50E-6F4F-4B84-B5FB-DBB2AA582D3E}"/>
                </a:ext>
              </a:extLst>
            </p:cNvPr>
            <p:cNvSpPr/>
            <p:nvPr/>
          </p:nvSpPr>
          <p:spPr>
            <a:xfrm>
              <a:off x="5156200" y="2252663"/>
              <a:ext cx="763588" cy="793750"/>
            </a:xfrm>
            <a:custGeom>
              <a:avLst/>
              <a:gdLst>
                <a:gd name="connsiteX0" fmla="*/ 459582 w 764382"/>
                <a:gd name="connsiteY0" fmla="*/ 557212 h 792956"/>
                <a:gd name="connsiteX1" fmla="*/ 381000 w 764382"/>
                <a:gd name="connsiteY1" fmla="*/ 438150 h 792956"/>
                <a:gd name="connsiteX2" fmla="*/ 278607 w 764382"/>
                <a:gd name="connsiteY2" fmla="*/ 304800 h 792956"/>
                <a:gd name="connsiteX3" fmla="*/ 147638 w 764382"/>
                <a:gd name="connsiteY3" fmla="*/ 159543 h 792956"/>
                <a:gd name="connsiteX4" fmla="*/ 66675 w 764382"/>
                <a:gd name="connsiteY4" fmla="*/ 90487 h 792956"/>
                <a:gd name="connsiteX5" fmla="*/ 23813 w 764382"/>
                <a:gd name="connsiteY5" fmla="*/ 54768 h 792956"/>
                <a:gd name="connsiteX6" fmla="*/ 4763 w 764382"/>
                <a:gd name="connsiteY6" fmla="*/ 35718 h 792956"/>
                <a:gd name="connsiteX7" fmla="*/ 0 w 764382"/>
                <a:gd name="connsiteY7" fmla="*/ 19050 h 792956"/>
                <a:gd name="connsiteX8" fmla="*/ 2382 w 764382"/>
                <a:gd name="connsiteY8" fmla="*/ 7143 h 792956"/>
                <a:gd name="connsiteX9" fmla="*/ 14288 w 764382"/>
                <a:gd name="connsiteY9" fmla="*/ 0 h 792956"/>
                <a:gd name="connsiteX10" fmla="*/ 42863 w 764382"/>
                <a:gd name="connsiteY10" fmla="*/ 4762 h 792956"/>
                <a:gd name="connsiteX11" fmla="*/ 109538 w 764382"/>
                <a:gd name="connsiteY11" fmla="*/ 30956 h 792956"/>
                <a:gd name="connsiteX12" fmla="*/ 209550 w 764382"/>
                <a:gd name="connsiteY12" fmla="*/ 71437 h 792956"/>
                <a:gd name="connsiteX13" fmla="*/ 297657 w 764382"/>
                <a:gd name="connsiteY13" fmla="*/ 109537 h 792956"/>
                <a:gd name="connsiteX14" fmla="*/ 342900 w 764382"/>
                <a:gd name="connsiteY14" fmla="*/ 130968 h 792956"/>
                <a:gd name="connsiteX15" fmla="*/ 409575 w 764382"/>
                <a:gd name="connsiteY15" fmla="*/ 166687 h 792956"/>
                <a:gd name="connsiteX16" fmla="*/ 476250 w 764382"/>
                <a:gd name="connsiteY16" fmla="*/ 204787 h 792956"/>
                <a:gd name="connsiteX17" fmla="*/ 533400 w 764382"/>
                <a:gd name="connsiteY17" fmla="*/ 247650 h 792956"/>
                <a:gd name="connsiteX18" fmla="*/ 578644 w 764382"/>
                <a:gd name="connsiteY18" fmla="*/ 283368 h 792956"/>
                <a:gd name="connsiteX19" fmla="*/ 609600 w 764382"/>
                <a:gd name="connsiteY19" fmla="*/ 321468 h 792956"/>
                <a:gd name="connsiteX20" fmla="*/ 676275 w 764382"/>
                <a:gd name="connsiteY20" fmla="*/ 381000 h 792956"/>
                <a:gd name="connsiteX21" fmla="*/ 709613 w 764382"/>
                <a:gd name="connsiteY21" fmla="*/ 411956 h 792956"/>
                <a:gd name="connsiteX22" fmla="*/ 738188 w 764382"/>
                <a:gd name="connsiteY22" fmla="*/ 452437 h 792956"/>
                <a:gd name="connsiteX23" fmla="*/ 757238 w 764382"/>
                <a:gd name="connsiteY23" fmla="*/ 492918 h 792956"/>
                <a:gd name="connsiteX24" fmla="*/ 764382 w 764382"/>
                <a:gd name="connsiteY24" fmla="*/ 535781 h 792956"/>
                <a:gd name="connsiteX25" fmla="*/ 764382 w 764382"/>
                <a:gd name="connsiteY25" fmla="*/ 576262 h 792956"/>
                <a:gd name="connsiteX26" fmla="*/ 762000 w 764382"/>
                <a:gd name="connsiteY26" fmla="*/ 621506 h 792956"/>
                <a:gd name="connsiteX27" fmla="*/ 747713 w 764382"/>
                <a:gd name="connsiteY27" fmla="*/ 673893 h 792956"/>
                <a:gd name="connsiteX28" fmla="*/ 714375 w 764382"/>
                <a:gd name="connsiteY28" fmla="*/ 740568 h 792956"/>
                <a:gd name="connsiteX29" fmla="*/ 685800 w 764382"/>
                <a:gd name="connsiteY29" fmla="*/ 778668 h 792956"/>
                <a:gd name="connsiteX30" fmla="*/ 659607 w 764382"/>
                <a:gd name="connsiteY30" fmla="*/ 792956 h 792956"/>
                <a:gd name="connsiteX31" fmla="*/ 628650 w 764382"/>
                <a:gd name="connsiteY31" fmla="*/ 788193 h 792956"/>
                <a:gd name="connsiteX32" fmla="*/ 604838 w 764382"/>
                <a:gd name="connsiteY32" fmla="*/ 766762 h 792956"/>
                <a:gd name="connsiteX33" fmla="*/ 557213 w 764382"/>
                <a:gd name="connsiteY33" fmla="*/ 704850 h 792956"/>
                <a:gd name="connsiteX34" fmla="*/ 459582 w 764382"/>
                <a:gd name="connsiteY34" fmla="*/ 557212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764382" h="792956">
                  <a:moveTo>
                    <a:pt x="459582" y="557212"/>
                  </a:moveTo>
                  <a:lnTo>
                    <a:pt x="381000" y="438150"/>
                  </a:lnTo>
                  <a:lnTo>
                    <a:pt x="278607" y="304800"/>
                  </a:lnTo>
                  <a:lnTo>
                    <a:pt x="147638" y="159543"/>
                  </a:lnTo>
                  <a:lnTo>
                    <a:pt x="66675" y="90487"/>
                  </a:lnTo>
                  <a:lnTo>
                    <a:pt x="23813" y="54768"/>
                  </a:lnTo>
                  <a:lnTo>
                    <a:pt x="4763" y="35718"/>
                  </a:lnTo>
                  <a:lnTo>
                    <a:pt x="0" y="19050"/>
                  </a:lnTo>
                  <a:lnTo>
                    <a:pt x="2382" y="7143"/>
                  </a:lnTo>
                  <a:lnTo>
                    <a:pt x="14288" y="0"/>
                  </a:lnTo>
                  <a:lnTo>
                    <a:pt x="42863" y="4762"/>
                  </a:lnTo>
                  <a:lnTo>
                    <a:pt x="109538" y="30956"/>
                  </a:lnTo>
                  <a:lnTo>
                    <a:pt x="209550" y="71437"/>
                  </a:lnTo>
                  <a:lnTo>
                    <a:pt x="297657" y="109537"/>
                  </a:lnTo>
                  <a:lnTo>
                    <a:pt x="342900" y="130968"/>
                  </a:lnTo>
                  <a:lnTo>
                    <a:pt x="409575" y="166687"/>
                  </a:lnTo>
                  <a:lnTo>
                    <a:pt x="476250" y="204787"/>
                  </a:lnTo>
                  <a:lnTo>
                    <a:pt x="533400" y="247650"/>
                  </a:lnTo>
                  <a:lnTo>
                    <a:pt x="578644" y="283368"/>
                  </a:lnTo>
                  <a:lnTo>
                    <a:pt x="609600" y="321468"/>
                  </a:lnTo>
                  <a:lnTo>
                    <a:pt x="676275" y="381000"/>
                  </a:lnTo>
                  <a:lnTo>
                    <a:pt x="709613" y="411956"/>
                  </a:lnTo>
                  <a:lnTo>
                    <a:pt x="738188" y="452437"/>
                  </a:lnTo>
                  <a:lnTo>
                    <a:pt x="757238" y="492918"/>
                  </a:lnTo>
                  <a:lnTo>
                    <a:pt x="764382" y="535781"/>
                  </a:lnTo>
                  <a:lnTo>
                    <a:pt x="764382" y="576262"/>
                  </a:lnTo>
                  <a:lnTo>
                    <a:pt x="762000" y="621506"/>
                  </a:lnTo>
                  <a:lnTo>
                    <a:pt x="747713" y="673893"/>
                  </a:lnTo>
                  <a:lnTo>
                    <a:pt x="714375" y="740568"/>
                  </a:lnTo>
                  <a:lnTo>
                    <a:pt x="685800" y="778668"/>
                  </a:lnTo>
                  <a:lnTo>
                    <a:pt x="659607" y="792956"/>
                  </a:lnTo>
                  <a:lnTo>
                    <a:pt x="628650" y="788193"/>
                  </a:lnTo>
                  <a:lnTo>
                    <a:pt x="604838" y="766762"/>
                  </a:lnTo>
                  <a:lnTo>
                    <a:pt x="557213" y="704850"/>
                  </a:lnTo>
                  <a:lnTo>
                    <a:pt x="45958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E428CD7-3B12-4FB7-B29D-FA3032FF6F24}"/>
                </a:ext>
              </a:extLst>
            </p:cNvPr>
            <p:cNvSpPr/>
            <p:nvPr/>
          </p:nvSpPr>
          <p:spPr>
            <a:xfrm>
              <a:off x="4575175" y="2824163"/>
              <a:ext cx="2525713" cy="585787"/>
            </a:xfrm>
            <a:custGeom>
              <a:avLst/>
              <a:gdLst>
                <a:gd name="connsiteX0" fmla="*/ 1678782 w 2526507"/>
                <a:gd name="connsiteY0" fmla="*/ 257175 h 585787"/>
                <a:gd name="connsiteX1" fmla="*/ 1354932 w 2526507"/>
                <a:gd name="connsiteY1" fmla="*/ 328612 h 585787"/>
                <a:gd name="connsiteX2" fmla="*/ 1238250 w 2526507"/>
                <a:gd name="connsiteY2" fmla="*/ 354806 h 585787"/>
                <a:gd name="connsiteX3" fmla="*/ 1143000 w 2526507"/>
                <a:gd name="connsiteY3" fmla="*/ 383381 h 585787"/>
                <a:gd name="connsiteX4" fmla="*/ 1062038 w 2526507"/>
                <a:gd name="connsiteY4" fmla="*/ 407193 h 585787"/>
                <a:gd name="connsiteX5" fmla="*/ 1000125 w 2526507"/>
                <a:gd name="connsiteY5" fmla="*/ 419100 h 585787"/>
                <a:gd name="connsiteX6" fmla="*/ 781050 w 2526507"/>
                <a:gd name="connsiteY6" fmla="*/ 488156 h 585787"/>
                <a:gd name="connsiteX7" fmla="*/ 635794 w 2526507"/>
                <a:gd name="connsiteY7" fmla="*/ 531018 h 585787"/>
                <a:gd name="connsiteX8" fmla="*/ 528638 w 2526507"/>
                <a:gd name="connsiteY8" fmla="*/ 561975 h 585787"/>
                <a:gd name="connsiteX9" fmla="*/ 476250 w 2526507"/>
                <a:gd name="connsiteY9" fmla="*/ 576262 h 585787"/>
                <a:gd name="connsiteX10" fmla="*/ 433388 w 2526507"/>
                <a:gd name="connsiteY10" fmla="*/ 585787 h 585787"/>
                <a:gd name="connsiteX11" fmla="*/ 416719 w 2526507"/>
                <a:gd name="connsiteY11" fmla="*/ 585787 h 585787"/>
                <a:gd name="connsiteX12" fmla="*/ 373857 w 2526507"/>
                <a:gd name="connsiteY12" fmla="*/ 578643 h 585787"/>
                <a:gd name="connsiteX13" fmla="*/ 333375 w 2526507"/>
                <a:gd name="connsiteY13" fmla="*/ 566737 h 585787"/>
                <a:gd name="connsiteX14" fmla="*/ 283369 w 2526507"/>
                <a:gd name="connsiteY14" fmla="*/ 547687 h 585787"/>
                <a:gd name="connsiteX15" fmla="*/ 238125 w 2526507"/>
                <a:gd name="connsiteY15" fmla="*/ 521493 h 585787"/>
                <a:gd name="connsiteX16" fmla="*/ 200025 w 2526507"/>
                <a:gd name="connsiteY16" fmla="*/ 492918 h 585787"/>
                <a:gd name="connsiteX17" fmla="*/ 145257 w 2526507"/>
                <a:gd name="connsiteY17" fmla="*/ 442912 h 585787"/>
                <a:gd name="connsiteX18" fmla="*/ 102394 w 2526507"/>
                <a:gd name="connsiteY18" fmla="*/ 392906 h 585787"/>
                <a:gd name="connsiteX19" fmla="*/ 57150 w 2526507"/>
                <a:gd name="connsiteY19" fmla="*/ 338137 h 585787"/>
                <a:gd name="connsiteX20" fmla="*/ 23813 w 2526507"/>
                <a:gd name="connsiteY20" fmla="*/ 295275 h 585787"/>
                <a:gd name="connsiteX21" fmla="*/ 7144 w 2526507"/>
                <a:gd name="connsiteY21" fmla="*/ 261937 h 585787"/>
                <a:gd name="connsiteX22" fmla="*/ 0 w 2526507"/>
                <a:gd name="connsiteY22" fmla="*/ 235743 h 585787"/>
                <a:gd name="connsiteX23" fmla="*/ 0 w 2526507"/>
                <a:gd name="connsiteY23" fmla="*/ 219075 h 585787"/>
                <a:gd name="connsiteX24" fmla="*/ 4763 w 2526507"/>
                <a:gd name="connsiteY24" fmla="*/ 207168 h 585787"/>
                <a:gd name="connsiteX25" fmla="*/ 14288 w 2526507"/>
                <a:gd name="connsiteY25" fmla="*/ 204787 h 585787"/>
                <a:gd name="connsiteX26" fmla="*/ 28575 w 2526507"/>
                <a:gd name="connsiteY26" fmla="*/ 204787 h 585787"/>
                <a:gd name="connsiteX27" fmla="*/ 50007 w 2526507"/>
                <a:gd name="connsiteY27" fmla="*/ 219075 h 585787"/>
                <a:gd name="connsiteX28" fmla="*/ 83344 w 2526507"/>
                <a:gd name="connsiteY28" fmla="*/ 240506 h 585787"/>
                <a:gd name="connsiteX29" fmla="*/ 121444 w 2526507"/>
                <a:gd name="connsiteY29" fmla="*/ 259556 h 585787"/>
                <a:gd name="connsiteX30" fmla="*/ 164307 w 2526507"/>
                <a:gd name="connsiteY30" fmla="*/ 280987 h 585787"/>
                <a:gd name="connsiteX31" fmla="*/ 209550 w 2526507"/>
                <a:gd name="connsiteY31" fmla="*/ 300037 h 585787"/>
                <a:gd name="connsiteX32" fmla="*/ 266700 w 2526507"/>
                <a:gd name="connsiteY32" fmla="*/ 319087 h 585787"/>
                <a:gd name="connsiteX33" fmla="*/ 311944 w 2526507"/>
                <a:gd name="connsiteY33" fmla="*/ 330993 h 585787"/>
                <a:gd name="connsiteX34" fmla="*/ 342900 w 2526507"/>
                <a:gd name="connsiteY34" fmla="*/ 338137 h 585787"/>
                <a:gd name="connsiteX35" fmla="*/ 373857 w 2526507"/>
                <a:gd name="connsiteY35" fmla="*/ 338137 h 585787"/>
                <a:gd name="connsiteX36" fmla="*/ 440532 w 2526507"/>
                <a:gd name="connsiteY36" fmla="*/ 335756 h 585787"/>
                <a:gd name="connsiteX37" fmla="*/ 578644 w 2526507"/>
                <a:gd name="connsiteY37" fmla="*/ 319087 h 585787"/>
                <a:gd name="connsiteX38" fmla="*/ 816769 w 2526507"/>
                <a:gd name="connsiteY38" fmla="*/ 278606 h 585787"/>
                <a:gd name="connsiteX39" fmla="*/ 1023938 w 2526507"/>
                <a:gd name="connsiteY39" fmla="*/ 238125 h 585787"/>
                <a:gd name="connsiteX40" fmla="*/ 1207294 w 2526507"/>
                <a:gd name="connsiteY40" fmla="*/ 197643 h 585787"/>
                <a:gd name="connsiteX41" fmla="*/ 1271588 w 2526507"/>
                <a:gd name="connsiteY41" fmla="*/ 200025 h 585787"/>
                <a:gd name="connsiteX42" fmla="*/ 1545432 w 2526507"/>
                <a:gd name="connsiteY42" fmla="*/ 142875 h 585787"/>
                <a:gd name="connsiteX43" fmla="*/ 1674019 w 2526507"/>
                <a:gd name="connsiteY43" fmla="*/ 114300 h 585787"/>
                <a:gd name="connsiteX44" fmla="*/ 1790700 w 2526507"/>
                <a:gd name="connsiteY44" fmla="*/ 83343 h 585787"/>
                <a:gd name="connsiteX45" fmla="*/ 1897857 w 2526507"/>
                <a:gd name="connsiteY45" fmla="*/ 50006 h 585787"/>
                <a:gd name="connsiteX46" fmla="*/ 2026444 w 2526507"/>
                <a:gd name="connsiteY46" fmla="*/ 0 h 585787"/>
                <a:gd name="connsiteX47" fmla="*/ 2107407 w 2526507"/>
                <a:gd name="connsiteY47" fmla="*/ 9525 h 585787"/>
                <a:gd name="connsiteX48" fmla="*/ 2183607 w 2526507"/>
                <a:gd name="connsiteY48" fmla="*/ 30956 h 585787"/>
                <a:gd name="connsiteX49" fmla="*/ 2247900 w 2526507"/>
                <a:gd name="connsiteY49" fmla="*/ 57150 h 585787"/>
                <a:gd name="connsiteX50" fmla="*/ 2321719 w 2526507"/>
                <a:gd name="connsiteY50" fmla="*/ 95250 h 585787"/>
                <a:gd name="connsiteX51" fmla="*/ 2407444 w 2526507"/>
                <a:gd name="connsiteY51" fmla="*/ 140493 h 585787"/>
                <a:gd name="connsiteX52" fmla="*/ 2447925 w 2526507"/>
                <a:gd name="connsiteY52" fmla="*/ 169068 h 585787"/>
                <a:gd name="connsiteX53" fmla="*/ 2483644 w 2526507"/>
                <a:gd name="connsiteY53" fmla="*/ 207168 h 585787"/>
                <a:gd name="connsiteX54" fmla="*/ 2512219 w 2526507"/>
                <a:gd name="connsiteY54" fmla="*/ 238125 h 585787"/>
                <a:gd name="connsiteX55" fmla="*/ 2526507 w 2526507"/>
                <a:gd name="connsiteY55" fmla="*/ 259556 h 585787"/>
                <a:gd name="connsiteX56" fmla="*/ 2526507 w 2526507"/>
                <a:gd name="connsiteY56" fmla="*/ 278606 h 585787"/>
                <a:gd name="connsiteX57" fmla="*/ 2514600 w 2526507"/>
                <a:gd name="connsiteY57" fmla="*/ 307181 h 585787"/>
                <a:gd name="connsiteX58" fmla="*/ 2486025 w 2526507"/>
                <a:gd name="connsiteY58" fmla="*/ 330993 h 585787"/>
                <a:gd name="connsiteX59" fmla="*/ 2428875 w 2526507"/>
                <a:gd name="connsiteY59" fmla="*/ 359568 h 585787"/>
                <a:gd name="connsiteX60" fmla="*/ 2338388 w 2526507"/>
                <a:gd name="connsiteY60" fmla="*/ 378618 h 585787"/>
                <a:gd name="connsiteX61" fmla="*/ 2083594 w 2526507"/>
                <a:gd name="connsiteY61" fmla="*/ 197643 h 585787"/>
                <a:gd name="connsiteX62" fmla="*/ 2012157 w 2526507"/>
                <a:gd name="connsiteY62" fmla="*/ 197643 h 585787"/>
                <a:gd name="connsiteX63" fmla="*/ 1940719 w 2526507"/>
                <a:gd name="connsiteY63" fmla="*/ 209550 h 585787"/>
                <a:gd name="connsiteX64" fmla="*/ 1678782 w 2526507"/>
                <a:gd name="connsiteY64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26507" h="585787">
                  <a:moveTo>
                    <a:pt x="1678782" y="257175"/>
                  </a:moveTo>
                  <a:lnTo>
                    <a:pt x="1354932" y="328612"/>
                  </a:lnTo>
                  <a:lnTo>
                    <a:pt x="1238250" y="354806"/>
                  </a:lnTo>
                  <a:lnTo>
                    <a:pt x="1143000" y="383381"/>
                  </a:lnTo>
                  <a:lnTo>
                    <a:pt x="1062038" y="407193"/>
                  </a:lnTo>
                  <a:lnTo>
                    <a:pt x="1000125" y="419100"/>
                  </a:lnTo>
                  <a:lnTo>
                    <a:pt x="781050" y="488156"/>
                  </a:lnTo>
                  <a:lnTo>
                    <a:pt x="635794" y="531018"/>
                  </a:lnTo>
                  <a:lnTo>
                    <a:pt x="528638" y="561975"/>
                  </a:lnTo>
                  <a:lnTo>
                    <a:pt x="476250" y="576262"/>
                  </a:lnTo>
                  <a:lnTo>
                    <a:pt x="433388" y="585787"/>
                  </a:lnTo>
                  <a:lnTo>
                    <a:pt x="416719" y="585787"/>
                  </a:lnTo>
                  <a:lnTo>
                    <a:pt x="373857" y="578643"/>
                  </a:lnTo>
                  <a:lnTo>
                    <a:pt x="333375" y="566737"/>
                  </a:lnTo>
                  <a:lnTo>
                    <a:pt x="283369" y="547687"/>
                  </a:lnTo>
                  <a:lnTo>
                    <a:pt x="238125" y="521493"/>
                  </a:lnTo>
                  <a:lnTo>
                    <a:pt x="200025" y="492918"/>
                  </a:lnTo>
                  <a:lnTo>
                    <a:pt x="145257" y="442912"/>
                  </a:lnTo>
                  <a:lnTo>
                    <a:pt x="102394" y="392906"/>
                  </a:lnTo>
                  <a:lnTo>
                    <a:pt x="57150" y="338137"/>
                  </a:lnTo>
                  <a:lnTo>
                    <a:pt x="23813" y="295275"/>
                  </a:lnTo>
                  <a:lnTo>
                    <a:pt x="7144" y="261937"/>
                  </a:lnTo>
                  <a:lnTo>
                    <a:pt x="0" y="235743"/>
                  </a:lnTo>
                  <a:lnTo>
                    <a:pt x="0" y="219075"/>
                  </a:lnTo>
                  <a:lnTo>
                    <a:pt x="4763" y="207168"/>
                  </a:lnTo>
                  <a:lnTo>
                    <a:pt x="14288" y="204787"/>
                  </a:lnTo>
                  <a:lnTo>
                    <a:pt x="28575" y="204787"/>
                  </a:lnTo>
                  <a:lnTo>
                    <a:pt x="50007" y="219075"/>
                  </a:lnTo>
                  <a:lnTo>
                    <a:pt x="83344" y="240506"/>
                  </a:lnTo>
                  <a:lnTo>
                    <a:pt x="121444" y="259556"/>
                  </a:lnTo>
                  <a:lnTo>
                    <a:pt x="164307" y="280987"/>
                  </a:lnTo>
                  <a:lnTo>
                    <a:pt x="209550" y="300037"/>
                  </a:lnTo>
                  <a:lnTo>
                    <a:pt x="266700" y="319087"/>
                  </a:lnTo>
                  <a:lnTo>
                    <a:pt x="311944" y="330993"/>
                  </a:lnTo>
                  <a:lnTo>
                    <a:pt x="342900" y="338137"/>
                  </a:lnTo>
                  <a:lnTo>
                    <a:pt x="373857" y="338137"/>
                  </a:lnTo>
                  <a:lnTo>
                    <a:pt x="440532" y="335756"/>
                  </a:lnTo>
                  <a:lnTo>
                    <a:pt x="578644" y="319087"/>
                  </a:lnTo>
                  <a:lnTo>
                    <a:pt x="816769" y="278606"/>
                  </a:lnTo>
                  <a:lnTo>
                    <a:pt x="1023938" y="238125"/>
                  </a:lnTo>
                  <a:lnTo>
                    <a:pt x="1207294" y="197643"/>
                  </a:lnTo>
                  <a:lnTo>
                    <a:pt x="1271588" y="200025"/>
                  </a:lnTo>
                  <a:lnTo>
                    <a:pt x="1545432" y="142875"/>
                  </a:lnTo>
                  <a:lnTo>
                    <a:pt x="1674019" y="114300"/>
                  </a:lnTo>
                  <a:lnTo>
                    <a:pt x="1790700" y="83343"/>
                  </a:lnTo>
                  <a:lnTo>
                    <a:pt x="1897857" y="50006"/>
                  </a:lnTo>
                  <a:lnTo>
                    <a:pt x="2026444" y="0"/>
                  </a:lnTo>
                  <a:lnTo>
                    <a:pt x="2107407" y="9525"/>
                  </a:lnTo>
                  <a:lnTo>
                    <a:pt x="2183607" y="30956"/>
                  </a:lnTo>
                  <a:lnTo>
                    <a:pt x="2247900" y="57150"/>
                  </a:lnTo>
                  <a:lnTo>
                    <a:pt x="2321719" y="95250"/>
                  </a:lnTo>
                  <a:lnTo>
                    <a:pt x="2407444" y="140493"/>
                  </a:lnTo>
                  <a:lnTo>
                    <a:pt x="2447925" y="169068"/>
                  </a:lnTo>
                  <a:lnTo>
                    <a:pt x="2483644" y="207168"/>
                  </a:lnTo>
                  <a:lnTo>
                    <a:pt x="2512219" y="238125"/>
                  </a:lnTo>
                  <a:lnTo>
                    <a:pt x="2526507" y="259556"/>
                  </a:lnTo>
                  <a:lnTo>
                    <a:pt x="2526507" y="278606"/>
                  </a:lnTo>
                  <a:lnTo>
                    <a:pt x="2514600" y="307181"/>
                  </a:lnTo>
                  <a:lnTo>
                    <a:pt x="2486025" y="330993"/>
                  </a:lnTo>
                  <a:lnTo>
                    <a:pt x="2428875" y="359568"/>
                  </a:lnTo>
                  <a:lnTo>
                    <a:pt x="2338388" y="378618"/>
                  </a:lnTo>
                  <a:lnTo>
                    <a:pt x="2083594" y="197643"/>
                  </a:lnTo>
                  <a:lnTo>
                    <a:pt x="2012157" y="197643"/>
                  </a:lnTo>
                  <a:lnTo>
                    <a:pt x="1940719" y="209550"/>
                  </a:lnTo>
                  <a:lnTo>
                    <a:pt x="1678782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B27806F-DAFD-4180-A9E5-59317013C859}"/>
                </a:ext>
              </a:extLst>
            </p:cNvPr>
            <p:cNvSpPr/>
            <p:nvPr/>
          </p:nvSpPr>
          <p:spPr>
            <a:xfrm>
              <a:off x="6253163" y="2981325"/>
              <a:ext cx="736600" cy="588963"/>
            </a:xfrm>
            <a:custGeom>
              <a:avLst/>
              <a:gdLst>
                <a:gd name="connsiteX0" fmla="*/ 238125 w 735806"/>
                <a:gd name="connsiteY0" fmla="*/ 288131 h 588169"/>
                <a:gd name="connsiteX1" fmla="*/ 309562 w 735806"/>
                <a:gd name="connsiteY1" fmla="*/ 204788 h 588169"/>
                <a:gd name="connsiteX2" fmla="*/ 350043 w 735806"/>
                <a:gd name="connsiteY2" fmla="*/ 150019 h 588169"/>
                <a:gd name="connsiteX3" fmla="*/ 371475 w 735806"/>
                <a:gd name="connsiteY3" fmla="*/ 116681 h 588169"/>
                <a:gd name="connsiteX4" fmla="*/ 381000 w 735806"/>
                <a:gd name="connsiteY4" fmla="*/ 92869 h 588169"/>
                <a:gd name="connsiteX5" fmla="*/ 381000 w 735806"/>
                <a:gd name="connsiteY5" fmla="*/ 71438 h 588169"/>
                <a:gd name="connsiteX6" fmla="*/ 371475 w 735806"/>
                <a:gd name="connsiteY6" fmla="*/ 38100 h 588169"/>
                <a:gd name="connsiteX7" fmla="*/ 342900 w 735806"/>
                <a:gd name="connsiteY7" fmla="*/ 0 h 588169"/>
                <a:gd name="connsiteX8" fmla="*/ 735806 w 735806"/>
                <a:gd name="connsiteY8" fmla="*/ 178594 h 588169"/>
                <a:gd name="connsiteX9" fmla="*/ 669131 w 735806"/>
                <a:gd name="connsiteY9" fmla="*/ 219075 h 588169"/>
                <a:gd name="connsiteX10" fmla="*/ 583406 w 735806"/>
                <a:gd name="connsiteY10" fmla="*/ 266700 h 588169"/>
                <a:gd name="connsiteX11" fmla="*/ 414337 w 735806"/>
                <a:gd name="connsiteY11" fmla="*/ 366713 h 588169"/>
                <a:gd name="connsiteX12" fmla="*/ 259556 w 735806"/>
                <a:gd name="connsiteY12" fmla="*/ 461963 h 588169"/>
                <a:gd name="connsiteX13" fmla="*/ 109537 w 735806"/>
                <a:gd name="connsiteY13" fmla="*/ 547688 h 588169"/>
                <a:gd name="connsiteX14" fmla="*/ 57150 w 735806"/>
                <a:gd name="connsiteY14" fmla="*/ 581025 h 588169"/>
                <a:gd name="connsiteX15" fmla="*/ 33337 w 735806"/>
                <a:gd name="connsiteY15" fmla="*/ 588169 h 588169"/>
                <a:gd name="connsiteX16" fmla="*/ 14287 w 735806"/>
                <a:gd name="connsiteY16" fmla="*/ 585788 h 588169"/>
                <a:gd name="connsiteX17" fmla="*/ 2381 w 735806"/>
                <a:gd name="connsiteY17" fmla="*/ 573881 h 588169"/>
                <a:gd name="connsiteX18" fmla="*/ 0 w 735806"/>
                <a:gd name="connsiteY18" fmla="*/ 554831 h 588169"/>
                <a:gd name="connsiteX19" fmla="*/ 9525 w 735806"/>
                <a:gd name="connsiteY19" fmla="*/ 533400 h 588169"/>
                <a:gd name="connsiteX20" fmla="*/ 59531 w 735806"/>
                <a:gd name="connsiteY20" fmla="*/ 488156 h 588169"/>
                <a:gd name="connsiteX21" fmla="*/ 147637 w 735806"/>
                <a:gd name="connsiteY21" fmla="*/ 397669 h 588169"/>
                <a:gd name="connsiteX22" fmla="*/ 238125 w 735806"/>
                <a:gd name="connsiteY22" fmla="*/ 288131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35806" h="588169">
                  <a:moveTo>
                    <a:pt x="238125" y="288131"/>
                  </a:moveTo>
                  <a:lnTo>
                    <a:pt x="309562" y="204788"/>
                  </a:lnTo>
                  <a:lnTo>
                    <a:pt x="350043" y="150019"/>
                  </a:lnTo>
                  <a:lnTo>
                    <a:pt x="371475" y="116681"/>
                  </a:lnTo>
                  <a:lnTo>
                    <a:pt x="381000" y="92869"/>
                  </a:lnTo>
                  <a:lnTo>
                    <a:pt x="381000" y="71438"/>
                  </a:lnTo>
                  <a:lnTo>
                    <a:pt x="371475" y="38100"/>
                  </a:lnTo>
                  <a:lnTo>
                    <a:pt x="342900" y="0"/>
                  </a:lnTo>
                  <a:lnTo>
                    <a:pt x="735806" y="178594"/>
                  </a:lnTo>
                  <a:lnTo>
                    <a:pt x="669131" y="219075"/>
                  </a:lnTo>
                  <a:lnTo>
                    <a:pt x="583406" y="266700"/>
                  </a:lnTo>
                  <a:lnTo>
                    <a:pt x="414337" y="366713"/>
                  </a:lnTo>
                  <a:lnTo>
                    <a:pt x="259556" y="461963"/>
                  </a:lnTo>
                  <a:lnTo>
                    <a:pt x="109537" y="547688"/>
                  </a:lnTo>
                  <a:lnTo>
                    <a:pt x="57150" y="581025"/>
                  </a:lnTo>
                  <a:lnTo>
                    <a:pt x="33337" y="588169"/>
                  </a:lnTo>
                  <a:lnTo>
                    <a:pt x="14287" y="585788"/>
                  </a:lnTo>
                  <a:lnTo>
                    <a:pt x="2381" y="573881"/>
                  </a:lnTo>
                  <a:lnTo>
                    <a:pt x="0" y="554831"/>
                  </a:lnTo>
                  <a:lnTo>
                    <a:pt x="9525" y="533400"/>
                  </a:lnTo>
                  <a:lnTo>
                    <a:pt x="59531" y="488156"/>
                  </a:lnTo>
                  <a:lnTo>
                    <a:pt x="147637" y="397669"/>
                  </a:lnTo>
                  <a:lnTo>
                    <a:pt x="238125" y="2881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93F5633A-0CA7-4C00-8982-9B0FE5962069}"/>
                </a:ext>
              </a:extLst>
            </p:cNvPr>
            <p:cNvSpPr/>
            <p:nvPr/>
          </p:nvSpPr>
          <p:spPr>
            <a:xfrm rot="16200000">
              <a:off x="4739482" y="3944144"/>
              <a:ext cx="2046287" cy="492125"/>
            </a:xfrm>
            <a:custGeom>
              <a:avLst/>
              <a:gdLst>
                <a:gd name="connsiteX0" fmla="*/ 1276350 w 2045494"/>
                <a:gd name="connsiteY0" fmla="*/ 407194 h 492919"/>
                <a:gd name="connsiteX1" fmla="*/ 1052513 w 2045494"/>
                <a:gd name="connsiteY1" fmla="*/ 414338 h 492919"/>
                <a:gd name="connsiteX2" fmla="*/ 933450 w 2045494"/>
                <a:gd name="connsiteY2" fmla="*/ 414338 h 492919"/>
                <a:gd name="connsiteX3" fmla="*/ 0 w 2045494"/>
                <a:gd name="connsiteY3" fmla="*/ 409575 h 492919"/>
                <a:gd name="connsiteX4" fmla="*/ 147638 w 2045494"/>
                <a:gd name="connsiteY4" fmla="*/ 178594 h 492919"/>
                <a:gd name="connsiteX5" fmla="*/ 269082 w 2045494"/>
                <a:gd name="connsiteY5" fmla="*/ 188119 h 492919"/>
                <a:gd name="connsiteX6" fmla="*/ 626269 w 2045494"/>
                <a:gd name="connsiteY6" fmla="*/ 188119 h 492919"/>
                <a:gd name="connsiteX7" fmla="*/ 1033463 w 2045494"/>
                <a:gd name="connsiteY7" fmla="*/ 190500 h 492919"/>
                <a:gd name="connsiteX8" fmla="*/ 1571625 w 2045494"/>
                <a:gd name="connsiteY8" fmla="*/ 190500 h 492919"/>
                <a:gd name="connsiteX9" fmla="*/ 1664494 w 2045494"/>
                <a:gd name="connsiteY9" fmla="*/ 190500 h 492919"/>
                <a:gd name="connsiteX10" fmla="*/ 1707357 w 2045494"/>
                <a:gd name="connsiteY10" fmla="*/ 188119 h 492919"/>
                <a:gd name="connsiteX11" fmla="*/ 1735932 w 2045494"/>
                <a:gd name="connsiteY11" fmla="*/ 183357 h 492919"/>
                <a:gd name="connsiteX12" fmla="*/ 1778794 w 2045494"/>
                <a:gd name="connsiteY12" fmla="*/ 169069 h 492919"/>
                <a:gd name="connsiteX13" fmla="*/ 1831182 w 2045494"/>
                <a:gd name="connsiteY13" fmla="*/ 140494 h 492919"/>
                <a:gd name="connsiteX14" fmla="*/ 1888332 w 2045494"/>
                <a:gd name="connsiteY14" fmla="*/ 102394 h 492919"/>
                <a:gd name="connsiteX15" fmla="*/ 1995488 w 2045494"/>
                <a:gd name="connsiteY15" fmla="*/ 0 h 492919"/>
                <a:gd name="connsiteX16" fmla="*/ 2045494 w 2045494"/>
                <a:gd name="connsiteY16" fmla="*/ 66675 h 492919"/>
                <a:gd name="connsiteX17" fmla="*/ 1969294 w 2045494"/>
                <a:gd name="connsiteY17" fmla="*/ 169069 h 492919"/>
                <a:gd name="connsiteX18" fmla="*/ 1912144 w 2045494"/>
                <a:gd name="connsiteY18" fmla="*/ 266700 h 492919"/>
                <a:gd name="connsiteX19" fmla="*/ 1840707 w 2045494"/>
                <a:gd name="connsiteY19" fmla="*/ 366713 h 492919"/>
                <a:gd name="connsiteX20" fmla="*/ 1762125 w 2045494"/>
                <a:gd name="connsiteY20" fmla="*/ 454819 h 492919"/>
                <a:gd name="connsiteX21" fmla="*/ 1731169 w 2045494"/>
                <a:gd name="connsiteY21" fmla="*/ 485775 h 492919"/>
                <a:gd name="connsiteX22" fmla="*/ 1712119 w 2045494"/>
                <a:gd name="connsiteY22" fmla="*/ 492919 h 492919"/>
                <a:gd name="connsiteX23" fmla="*/ 1690688 w 2045494"/>
                <a:gd name="connsiteY23" fmla="*/ 490538 h 492919"/>
                <a:gd name="connsiteX24" fmla="*/ 1666875 w 2045494"/>
                <a:gd name="connsiteY24" fmla="*/ 478632 h 492919"/>
                <a:gd name="connsiteX25" fmla="*/ 1633538 w 2045494"/>
                <a:gd name="connsiteY25" fmla="*/ 447675 h 492919"/>
                <a:gd name="connsiteX26" fmla="*/ 1597819 w 2045494"/>
                <a:gd name="connsiteY26" fmla="*/ 411957 h 492919"/>
                <a:gd name="connsiteX27" fmla="*/ 1276350 w 2045494"/>
                <a:gd name="connsiteY27" fmla="*/ 407194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2045494" h="492919">
                  <a:moveTo>
                    <a:pt x="1276350" y="407194"/>
                  </a:moveTo>
                  <a:lnTo>
                    <a:pt x="1052513" y="414338"/>
                  </a:lnTo>
                  <a:lnTo>
                    <a:pt x="933450" y="414338"/>
                  </a:lnTo>
                  <a:lnTo>
                    <a:pt x="0" y="409575"/>
                  </a:lnTo>
                  <a:lnTo>
                    <a:pt x="147638" y="178594"/>
                  </a:lnTo>
                  <a:lnTo>
                    <a:pt x="269082" y="188119"/>
                  </a:lnTo>
                  <a:lnTo>
                    <a:pt x="626269" y="188119"/>
                  </a:lnTo>
                  <a:lnTo>
                    <a:pt x="1033463" y="190500"/>
                  </a:lnTo>
                  <a:lnTo>
                    <a:pt x="1571625" y="190500"/>
                  </a:lnTo>
                  <a:lnTo>
                    <a:pt x="1664494" y="190500"/>
                  </a:lnTo>
                  <a:lnTo>
                    <a:pt x="1707357" y="188119"/>
                  </a:lnTo>
                  <a:lnTo>
                    <a:pt x="1735932" y="183357"/>
                  </a:lnTo>
                  <a:lnTo>
                    <a:pt x="1778794" y="169069"/>
                  </a:lnTo>
                  <a:lnTo>
                    <a:pt x="1831182" y="140494"/>
                  </a:lnTo>
                  <a:lnTo>
                    <a:pt x="1888332" y="102394"/>
                  </a:lnTo>
                  <a:lnTo>
                    <a:pt x="1995488" y="0"/>
                  </a:lnTo>
                  <a:lnTo>
                    <a:pt x="2045494" y="66675"/>
                  </a:lnTo>
                  <a:lnTo>
                    <a:pt x="1969294" y="169069"/>
                  </a:lnTo>
                  <a:lnTo>
                    <a:pt x="1912144" y="266700"/>
                  </a:lnTo>
                  <a:lnTo>
                    <a:pt x="1840707" y="366713"/>
                  </a:lnTo>
                  <a:lnTo>
                    <a:pt x="1762125" y="454819"/>
                  </a:lnTo>
                  <a:lnTo>
                    <a:pt x="1731169" y="485775"/>
                  </a:lnTo>
                  <a:lnTo>
                    <a:pt x="1712119" y="492919"/>
                  </a:lnTo>
                  <a:lnTo>
                    <a:pt x="1690688" y="490538"/>
                  </a:lnTo>
                  <a:lnTo>
                    <a:pt x="1666875" y="478632"/>
                  </a:lnTo>
                  <a:lnTo>
                    <a:pt x="1633538" y="447675"/>
                  </a:lnTo>
                  <a:lnTo>
                    <a:pt x="1597819" y="411957"/>
                  </a:lnTo>
                  <a:lnTo>
                    <a:pt x="1276350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0CCB472-8AF3-4253-8CA1-F2319A986CC9}"/>
                </a:ext>
              </a:extLst>
            </p:cNvPr>
            <p:cNvSpPr/>
            <p:nvPr/>
          </p:nvSpPr>
          <p:spPr>
            <a:xfrm>
              <a:off x="5857875" y="3986213"/>
              <a:ext cx="1031875" cy="295275"/>
            </a:xfrm>
            <a:custGeom>
              <a:avLst/>
              <a:gdLst>
                <a:gd name="connsiteX0" fmla="*/ 395288 w 1031081"/>
                <a:gd name="connsiteY0" fmla="*/ 280987 h 295275"/>
                <a:gd name="connsiteX1" fmla="*/ 7144 w 1031081"/>
                <a:gd name="connsiteY1" fmla="*/ 295275 h 295275"/>
                <a:gd name="connsiteX2" fmla="*/ 0 w 1031081"/>
                <a:gd name="connsiteY2" fmla="*/ 135731 h 295275"/>
                <a:gd name="connsiteX3" fmla="*/ 121444 w 1031081"/>
                <a:gd name="connsiteY3" fmla="*/ 133350 h 295275"/>
                <a:gd name="connsiteX4" fmla="*/ 240506 w 1031081"/>
                <a:gd name="connsiteY4" fmla="*/ 128587 h 295275"/>
                <a:gd name="connsiteX5" fmla="*/ 302419 w 1031081"/>
                <a:gd name="connsiteY5" fmla="*/ 121443 h 295275"/>
                <a:gd name="connsiteX6" fmla="*/ 354806 w 1031081"/>
                <a:gd name="connsiteY6" fmla="*/ 114300 h 295275"/>
                <a:gd name="connsiteX7" fmla="*/ 433388 w 1031081"/>
                <a:gd name="connsiteY7" fmla="*/ 95250 h 295275"/>
                <a:gd name="connsiteX8" fmla="*/ 573881 w 1031081"/>
                <a:gd name="connsiteY8" fmla="*/ 57150 h 295275"/>
                <a:gd name="connsiteX9" fmla="*/ 747713 w 1031081"/>
                <a:gd name="connsiteY9" fmla="*/ 0 h 295275"/>
                <a:gd name="connsiteX10" fmla="*/ 788194 w 1031081"/>
                <a:gd name="connsiteY10" fmla="*/ 0 h 295275"/>
                <a:gd name="connsiteX11" fmla="*/ 840581 w 1031081"/>
                <a:gd name="connsiteY11" fmla="*/ 11906 h 295275"/>
                <a:gd name="connsiteX12" fmla="*/ 892969 w 1031081"/>
                <a:gd name="connsiteY12" fmla="*/ 30956 h 295275"/>
                <a:gd name="connsiteX13" fmla="*/ 942975 w 1031081"/>
                <a:gd name="connsiteY13" fmla="*/ 54768 h 295275"/>
                <a:gd name="connsiteX14" fmla="*/ 983456 w 1031081"/>
                <a:gd name="connsiteY14" fmla="*/ 85725 h 295275"/>
                <a:gd name="connsiteX15" fmla="*/ 1009650 w 1031081"/>
                <a:gd name="connsiteY15" fmla="*/ 116681 h 295275"/>
                <a:gd name="connsiteX16" fmla="*/ 1026319 w 1031081"/>
                <a:gd name="connsiteY16" fmla="*/ 142875 h 295275"/>
                <a:gd name="connsiteX17" fmla="*/ 1031081 w 1031081"/>
                <a:gd name="connsiteY17" fmla="*/ 166687 h 295275"/>
                <a:gd name="connsiteX18" fmla="*/ 1026319 w 1031081"/>
                <a:gd name="connsiteY18" fmla="*/ 188118 h 295275"/>
                <a:gd name="connsiteX19" fmla="*/ 1014413 w 1031081"/>
                <a:gd name="connsiteY19" fmla="*/ 207168 h 295275"/>
                <a:gd name="connsiteX20" fmla="*/ 985838 w 1031081"/>
                <a:gd name="connsiteY20" fmla="*/ 226218 h 295275"/>
                <a:gd name="connsiteX21" fmla="*/ 945356 w 1031081"/>
                <a:gd name="connsiteY21" fmla="*/ 242887 h 295275"/>
                <a:gd name="connsiteX22" fmla="*/ 892969 w 1031081"/>
                <a:gd name="connsiteY22" fmla="*/ 250031 h 295275"/>
                <a:gd name="connsiteX23" fmla="*/ 747713 w 1031081"/>
                <a:gd name="connsiteY23" fmla="*/ 257175 h 295275"/>
                <a:gd name="connsiteX24" fmla="*/ 395288 w 1031081"/>
                <a:gd name="connsiteY24" fmla="*/ 280987 h 29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1031081" h="295275">
                  <a:moveTo>
                    <a:pt x="395288" y="280987"/>
                  </a:moveTo>
                  <a:lnTo>
                    <a:pt x="7144" y="295275"/>
                  </a:lnTo>
                  <a:lnTo>
                    <a:pt x="0" y="135731"/>
                  </a:lnTo>
                  <a:lnTo>
                    <a:pt x="121444" y="133350"/>
                  </a:lnTo>
                  <a:lnTo>
                    <a:pt x="240506" y="128587"/>
                  </a:lnTo>
                  <a:lnTo>
                    <a:pt x="302419" y="121443"/>
                  </a:lnTo>
                  <a:lnTo>
                    <a:pt x="354806" y="114300"/>
                  </a:lnTo>
                  <a:lnTo>
                    <a:pt x="433388" y="95250"/>
                  </a:lnTo>
                  <a:lnTo>
                    <a:pt x="573881" y="57150"/>
                  </a:lnTo>
                  <a:lnTo>
                    <a:pt x="747713" y="0"/>
                  </a:lnTo>
                  <a:lnTo>
                    <a:pt x="788194" y="0"/>
                  </a:lnTo>
                  <a:lnTo>
                    <a:pt x="840581" y="11906"/>
                  </a:lnTo>
                  <a:lnTo>
                    <a:pt x="892969" y="30956"/>
                  </a:lnTo>
                  <a:lnTo>
                    <a:pt x="942975" y="54768"/>
                  </a:lnTo>
                  <a:lnTo>
                    <a:pt x="983456" y="85725"/>
                  </a:lnTo>
                  <a:lnTo>
                    <a:pt x="1009650" y="116681"/>
                  </a:lnTo>
                  <a:lnTo>
                    <a:pt x="1026319" y="142875"/>
                  </a:lnTo>
                  <a:lnTo>
                    <a:pt x="1031081" y="166687"/>
                  </a:lnTo>
                  <a:lnTo>
                    <a:pt x="1026319" y="188118"/>
                  </a:lnTo>
                  <a:lnTo>
                    <a:pt x="1014413" y="207168"/>
                  </a:lnTo>
                  <a:lnTo>
                    <a:pt x="985838" y="226218"/>
                  </a:lnTo>
                  <a:lnTo>
                    <a:pt x="945356" y="242887"/>
                  </a:lnTo>
                  <a:lnTo>
                    <a:pt x="892969" y="250031"/>
                  </a:lnTo>
                  <a:lnTo>
                    <a:pt x="747713" y="257175"/>
                  </a:lnTo>
                  <a:lnTo>
                    <a:pt x="395288" y="2809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3F8C7D77-0E7A-499C-96A5-425635885889}"/>
                </a:ext>
              </a:extLst>
            </p:cNvPr>
            <p:cNvSpPr/>
            <p:nvPr/>
          </p:nvSpPr>
          <p:spPr>
            <a:xfrm>
              <a:off x="4970463" y="4649788"/>
              <a:ext cx="2392362" cy="1257300"/>
            </a:xfrm>
            <a:custGeom>
              <a:avLst/>
              <a:gdLst>
                <a:gd name="connsiteX0" fmla="*/ 1121569 w 2393156"/>
                <a:gd name="connsiteY0" fmla="*/ 842963 h 1257300"/>
                <a:gd name="connsiteX1" fmla="*/ 871537 w 2393156"/>
                <a:gd name="connsiteY1" fmla="*/ 631032 h 1257300"/>
                <a:gd name="connsiteX2" fmla="*/ 719137 w 2393156"/>
                <a:gd name="connsiteY2" fmla="*/ 502444 h 1257300"/>
                <a:gd name="connsiteX3" fmla="*/ 597694 w 2393156"/>
                <a:gd name="connsiteY3" fmla="*/ 407194 h 1257300"/>
                <a:gd name="connsiteX4" fmla="*/ 483394 w 2393156"/>
                <a:gd name="connsiteY4" fmla="*/ 321469 h 1257300"/>
                <a:gd name="connsiteX5" fmla="*/ 404812 w 2393156"/>
                <a:gd name="connsiteY5" fmla="*/ 271463 h 1257300"/>
                <a:gd name="connsiteX6" fmla="*/ 340519 w 2393156"/>
                <a:gd name="connsiteY6" fmla="*/ 233363 h 1257300"/>
                <a:gd name="connsiteX7" fmla="*/ 250031 w 2393156"/>
                <a:gd name="connsiteY7" fmla="*/ 188119 h 1257300"/>
                <a:gd name="connsiteX8" fmla="*/ 159544 w 2393156"/>
                <a:gd name="connsiteY8" fmla="*/ 150019 h 1257300"/>
                <a:gd name="connsiteX9" fmla="*/ 83344 w 2393156"/>
                <a:gd name="connsiteY9" fmla="*/ 121444 h 1257300"/>
                <a:gd name="connsiteX10" fmla="*/ 0 w 2393156"/>
                <a:gd name="connsiteY10" fmla="*/ 97632 h 1257300"/>
                <a:gd name="connsiteX11" fmla="*/ 45244 w 2393156"/>
                <a:gd name="connsiteY11" fmla="*/ 0 h 1257300"/>
                <a:gd name="connsiteX12" fmla="*/ 152400 w 2393156"/>
                <a:gd name="connsiteY12" fmla="*/ 35719 h 1257300"/>
                <a:gd name="connsiteX13" fmla="*/ 240506 w 2393156"/>
                <a:gd name="connsiteY13" fmla="*/ 73819 h 1257300"/>
                <a:gd name="connsiteX14" fmla="*/ 333375 w 2393156"/>
                <a:gd name="connsiteY14" fmla="*/ 114300 h 1257300"/>
                <a:gd name="connsiteX15" fmla="*/ 445294 w 2393156"/>
                <a:gd name="connsiteY15" fmla="*/ 171450 h 1257300"/>
                <a:gd name="connsiteX16" fmla="*/ 545306 w 2393156"/>
                <a:gd name="connsiteY16" fmla="*/ 223838 h 1257300"/>
                <a:gd name="connsiteX17" fmla="*/ 678656 w 2393156"/>
                <a:gd name="connsiteY17" fmla="*/ 304800 h 1257300"/>
                <a:gd name="connsiteX18" fmla="*/ 757237 w 2393156"/>
                <a:gd name="connsiteY18" fmla="*/ 357188 h 1257300"/>
                <a:gd name="connsiteX19" fmla="*/ 926306 w 2393156"/>
                <a:gd name="connsiteY19" fmla="*/ 440532 h 1257300"/>
                <a:gd name="connsiteX20" fmla="*/ 978694 w 2393156"/>
                <a:gd name="connsiteY20" fmla="*/ 466725 h 1257300"/>
                <a:gd name="connsiteX21" fmla="*/ 1162050 w 2393156"/>
                <a:gd name="connsiteY21" fmla="*/ 578644 h 1257300"/>
                <a:gd name="connsiteX22" fmla="*/ 1345406 w 2393156"/>
                <a:gd name="connsiteY22" fmla="*/ 690563 h 1257300"/>
                <a:gd name="connsiteX23" fmla="*/ 1495425 w 2393156"/>
                <a:gd name="connsiteY23" fmla="*/ 778669 h 1257300"/>
                <a:gd name="connsiteX24" fmla="*/ 1609725 w 2393156"/>
                <a:gd name="connsiteY24" fmla="*/ 838200 h 1257300"/>
                <a:gd name="connsiteX25" fmla="*/ 1719262 w 2393156"/>
                <a:gd name="connsiteY25" fmla="*/ 900113 h 1257300"/>
                <a:gd name="connsiteX26" fmla="*/ 1802606 w 2393156"/>
                <a:gd name="connsiteY26" fmla="*/ 942975 h 1257300"/>
                <a:gd name="connsiteX27" fmla="*/ 1897856 w 2393156"/>
                <a:gd name="connsiteY27" fmla="*/ 981075 h 1257300"/>
                <a:gd name="connsiteX28" fmla="*/ 2047875 w 2393156"/>
                <a:gd name="connsiteY28" fmla="*/ 1038225 h 1257300"/>
                <a:gd name="connsiteX29" fmla="*/ 2252662 w 2393156"/>
                <a:gd name="connsiteY29" fmla="*/ 1114425 h 1257300"/>
                <a:gd name="connsiteX30" fmla="*/ 2362200 w 2393156"/>
                <a:gd name="connsiteY30" fmla="*/ 1150144 h 1257300"/>
                <a:gd name="connsiteX31" fmla="*/ 2378869 w 2393156"/>
                <a:gd name="connsiteY31" fmla="*/ 1157288 h 1257300"/>
                <a:gd name="connsiteX32" fmla="*/ 2390775 w 2393156"/>
                <a:gd name="connsiteY32" fmla="*/ 1166813 h 1257300"/>
                <a:gd name="connsiteX33" fmla="*/ 2393156 w 2393156"/>
                <a:gd name="connsiteY33" fmla="*/ 1181100 h 1257300"/>
                <a:gd name="connsiteX34" fmla="*/ 2386012 w 2393156"/>
                <a:gd name="connsiteY34" fmla="*/ 1200150 h 1257300"/>
                <a:gd name="connsiteX35" fmla="*/ 2369344 w 2393156"/>
                <a:gd name="connsiteY35" fmla="*/ 1214438 h 1257300"/>
                <a:gd name="connsiteX36" fmla="*/ 2221706 w 2393156"/>
                <a:gd name="connsiteY36" fmla="*/ 1223963 h 1257300"/>
                <a:gd name="connsiteX37" fmla="*/ 1962150 w 2393156"/>
                <a:gd name="connsiteY37" fmla="*/ 1240632 h 1257300"/>
                <a:gd name="connsiteX38" fmla="*/ 1693069 w 2393156"/>
                <a:gd name="connsiteY38" fmla="*/ 1257300 h 1257300"/>
                <a:gd name="connsiteX39" fmla="*/ 1666875 w 2393156"/>
                <a:gd name="connsiteY39" fmla="*/ 1252538 h 1257300"/>
                <a:gd name="connsiteX40" fmla="*/ 1619250 w 2393156"/>
                <a:gd name="connsiteY40" fmla="*/ 1233488 h 1257300"/>
                <a:gd name="connsiteX41" fmla="*/ 1502569 w 2393156"/>
                <a:gd name="connsiteY41" fmla="*/ 1159669 h 1257300"/>
                <a:gd name="connsiteX42" fmla="*/ 1350169 w 2393156"/>
                <a:gd name="connsiteY42" fmla="*/ 1038225 h 1257300"/>
                <a:gd name="connsiteX43" fmla="*/ 1207294 w 2393156"/>
                <a:gd name="connsiteY43" fmla="*/ 923925 h 1257300"/>
                <a:gd name="connsiteX44" fmla="*/ 1121569 w 2393156"/>
                <a:gd name="connsiteY44" fmla="*/ 842963 h 1257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393156" h="1257300">
                  <a:moveTo>
                    <a:pt x="1121569" y="842963"/>
                  </a:moveTo>
                  <a:lnTo>
                    <a:pt x="871537" y="631032"/>
                  </a:lnTo>
                  <a:lnTo>
                    <a:pt x="719137" y="502444"/>
                  </a:lnTo>
                  <a:lnTo>
                    <a:pt x="597694" y="407194"/>
                  </a:lnTo>
                  <a:lnTo>
                    <a:pt x="483394" y="321469"/>
                  </a:lnTo>
                  <a:lnTo>
                    <a:pt x="404812" y="271463"/>
                  </a:lnTo>
                  <a:lnTo>
                    <a:pt x="340519" y="233363"/>
                  </a:lnTo>
                  <a:lnTo>
                    <a:pt x="250031" y="188119"/>
                  </a:lnTo>
                  <a:lnTo>
                    <a:pt x="159544" y="150019"/>
                  </a:lnTo>
                  <a:lnTo>
                    <a:pt x="83344" y="121444"/>
                  </a:lnTo>
                  <a:lnTo>
                    <a:pt x="0" y="97632"/>
                  </a:lnTo>
                  <a:lnTo>
                    <a:pt x="45244" y="0"/>
                  </a:lnTo>
                  <a:lnTo>
                    <a:pt x="152400" y="35719"/>
                  </a:lnTo>
                  <a:lnTo>
                    <a:pt x="240506" y="73819"/>
                  </a:lnTo>
                  <a:lnTo>
                    <a:pt x="333375" y="114300"/>
                  </a:lnTo>
                  <a:lnTo>
                    <a:pt x="445294" y="171450"/>
                  </a:lnTo>
                  <a:lnTo>
                    <a:pt x="545306" y="223838"/>
                  </a:lnTo>
                  <a:lnTo>
                    <a:pt x="678656" y="304800"/>
                  </a:lnTo>
                  <a:lnTo>
                    <a:pt x="757237" y="357188"/>
                  </a:lnTo>
                  <a:lnTo>
                    <a:pt x="926306" y="440532"/>
                  </a:lnTo>
                  <a:lnTo>
                    <a:pt x="978694" y="466725"/>
                  </a:lnTo>
                  <a:lnTo>
                    <a:pt x="1162050" y="578644"/>
                  </a:lnTo>
                  <a:lnTo>
                    <a:pt x="1345406" y="690563"/>
                  </a:lnTo>
                  <a:lnTo>
                    <a:pt x="1495425" y="778669"/>
                  </a:lnTo>
                  <a:lnTo>
                    <a:pt x="1609725" y="838200"/>
                  </a:lnTo>
                  <a:lnTo>
                    <a:pt x="1719262" y="900113"/>
                  </a:lnTo>
                  <a:lnTo>
                    <a:pt x="1802606" y="942975"/>
                  </a:lnTo>
                  <a:lnTo>
                    <a:pt x="1897856" y="981075"/>
                  </a:lnTo>
                  <a:lnTo>
                    <a:pt x="2047875" y="1038225"/>
                  </a:lnTo>
                  <a:lnTo>
                    <a:pt x="2252662" y="1114425"/>
                  </a:lnTo>
                  <a:lnTo>
                    <a:pt x="2362200" y="1150144"/>
                  </a:lnTo>
                  <a:lnTo>
                    <a:pt x="2378869" y="1157288"/>
                  </a:lnTo>
                  <a:lnTo>
                    <a:pt x="2390775" y="1166813"/>
                  </a:lnTo>
                  <a:lnTo>
                    <a:pt x="2393156" y="1181100"/>
                  </a:lnTo>
                  <a:lnTo>
                    <a:pt x="2386012" y="1200150"/>
                  </a:lnTo>
                  <a:lnTo>
                    <a:pt x="2369344" y="1214438"/>
                  </a:lnTo>
                  <a:lnTo>
                    <a:pt x="2221706" y="1223963"/>
                  </a:lnTo>
                  <a:lnTo>
                    <a:pt x="1962150" y="1240632"/>
                  </a:lnTo>
                  <a:lnTo>
                    <a:pt x="1693069" y="1257300"/>
                  </a:lnTo>
                  <a:lnTo>
                    <a:pt x="1666875" y="1252538"/>
                  </a:lnTo>
                  <a:lnTo>
                    <a:pt x="1619250" y="1233488"/>
                  </a:lnTo>
                  <a:lnTo>
                    <a:pt x="1502569" y="1159669"/>
                  </a:lnTo>
                  <a:lnTo>
                    <a:pt x="1350169" y="1038225"/>
                  </a:lnTo>
                  <a:lnTo>
                    <a:pt x="1207294" y="923925"/>
                  </a:lnTo>
                  <a:lnTo>
                    <a:pt x="1121569" y="842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話し言葉と書き言葉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卵 乳 創 敬 除 誤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81888540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10" name="グループ化 1">
            <a:extLst>
              <a:ext uri="{FF2B5EF4-FFF2-40B4-BE49-F238E27FC236}">
                <a16:creationId xmlns:a16="http://schemas.microsoft.com/office/drawing/2014/main" id="{1E0269E2-5475-45AF-B7B6-A18067D42516}"/>
              </a:ext>
            </a:extLst>
          </p:cNvPr>
          <p:cNvGrpSpPr>
            <a:grpSpLocks/>
          </p:cNvGrpSpPr>
          <p:nvPr/>
        </p:nvGrpSpPr>
        <p:grpSpPr bwMode="auto">
          <a:xfrm>
            <a:off x="2503488" y="1450975"/>
            <a:ext cx="5032375" cy="4568825"/>
            <a:chOff x="2503488" y="1450975"/>
            <a:chExt cx="5032375" cy="4568825"/>
          </a:xfrm>
        </p:grpSpPr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E629B470-E84E-4A59-8AB7-5EB70990097E}"/>
                </a:ext>
              </a:extLst>
            </p:cNvPr>
            <p:cNvSpPr/>
            <p:nvPr/>
          </p:nvSpPr>
          <p:spPr>
            <a:xfrm rot="16200000">
              <a:off x="1012031" y="3518695"/>
              <a:ext cx="3762375" cy="779462"/>
            </a:xfrm>
            <a:custGeom>
              <a:avLst/>
              <a:gdLst>
                <a:gd name="connsiteX0" fmla="*/ 1997565 w 3761927"/>
                <a:gd name="connsiteY0" fmla="*/ 536979 h 779388"/>
                <a:gd name="connsiteX1" fmla="*/ 1874827 w 3761927"/>
                <a:gd name="connsiteY1" fmla="*/ 530843 h 779388"/>
                <a:gd name="connsiteX2" fmla="*/ 1745952 w 3761927"/>
                <a:gd name="connsiteY2" fmla="*/ 518569 h 779388"/>
                <a:gd name="connsiteX3" fmla="*/ 1632419 w 3761927"/>
                <a:gd name="connsiteY3" fmla="*/ 506295 h 779388"/>
                <a:gd name="connsiteX4" fmla="*/ 1500475 w 3761927"/>
                <a:gd name="connsiteY4" fmla="*/ 490953 h 779388"/>
                <a:gd name="connsiteX5" fmla="*/ 1347052 w 3761927"/>
                <a:gd name="connsiteY5" fmla="*/ 466405 h 779388"/>
                <a:gd name="connsiteX6" fmla="*/ 1175219 w 3761927"/>
                <a:gd name="connsiteY6" fmla="*/ 432652 h 779388"/>
                <a:gd name="connsiteX7" fmla="*/ 1040207 w 3761927"/>
                <a:gd name="connsiteY7" fmla="*/ 401967 h 779388"/>
                <a:gd name="connsiteX8" fmla="*/ 923605 w 3761927"/>
                <a:gd name="connsiteY8" fmla="*/ 371283 h 779388"/>
                <a:gd name="connsiteX9" fmla="*/ 754840 w 3761927"/>
                <a:gd name="connsiteY9" fmla="*/ 322188 h 779388"/>
                <a:gd name="connsiteX10" fmla="*/ 592212 w 3761927"/>
                <a:gd name="connsiteY10" fmla="*/ 263887 h 779388"/>
                <a:gd name="connsiteX11" fmla="*/ 487884 w 3761927"/>
                <a:gd name="connsiteY11" fmla="*/ 223997 h 779388"/>
                <a:gd name="connsiteX12" fmla="*/ 377420 w 3761927"/>
                <a:gd name="connsiteY12" fmla="*/ 174902 h 779388"/>
                <a:gd name="connsiteX13" fmla="*/ 260819 w 3761927"/>
                <a:gd name="connsiteY13" fmla="*/ 119669 h 779388"/>
                <a:gd name="connsiteX14" fmla="*/ 184107 w 3761927"/>
                <a:gd name="connsiteY14" fmla="*/ 79779 h 779388"/>
                <a:gd name="connsiteX15" fmla="*/ 88985 w 3761927"/>
                <a:gd name="connsiteY15" fmla="*/ 27616 h 779388"/>
                <a:gd name="connsiteX16" fmla="*/ 46027 w 3761927"/>
                <a:gd name="connsiteY16" fmla="*/ 6137 h 779388"/>
                <a:gd name="connsiteX17" fmla="*/ 27616 w 3761927"/>
                <a:gd name="connsiteY17" fmla="*/ 0 h 779388"/>
                <a:gd name="connsiteX18" fmla="*/ 18411 w 3761927"/>
                <a:gd name="connsiteY18" fmla="*/ 0 h 779388"/>
                <a:gd name="connsiteX19" fmla="*/ 9205 w 3761927"/>
                <a:gd name="connsiteY19" fmla="*/ 0 h 779388"/>
                <a:gd name="connsiteX20" fmla="*/ 0 w 3761927"/>
                <a:gd name="connsiteY20" fmla="*/ 9205 h 779388"/>
                <a:gd name="connsiteX21" fmla="*/ 0 w 3761927"/>
                <a:gd name="connsiteY21" fmla="*/ 24547 h 779388"/>
                <a:gd name="connsiteX22" fmla="*/ 6137 w 3761927"/>
                <a:gd name="connsiteY22" fmla="*/ 61369 h 779388"/>
                <a:gd name="connsiteX23" fmla="*/ 24548 w 3761927"/>
                <a:gd name="connsiteY23" fmla="*/ 82848 h 779388"/>
                <a:gd name="connsiteX24" fmla="*/ 82848 w 3761927"/>
                <a:gd name="connsiteY24" fmla="*/ 125806 h 779388"/>
                <a:gd name="connsiteX25" fmla="*/ 196381 w 3761927"/>
                <a:gd name="connsiteY25" fmla="*/ 205586 h 779388"/>
                <a:gd name="connsiteX26" fmla="*/ 300709 w 3761927"/>
                <a:gd name="connsiteY26" fmla="*/ 270024 h 779388"/>
                <a:gd name="connsiteX27" fmla="*/ 423447 w 3761927"/>
                <a:gd name="connsiteY27" fmla="*/ 337530 h 779388"/>
                <a:gd name="connsiteX28" fmla="*/ 533911 w 3761927"/>
                <a:gd name="connsiteY28" fmla="*/ 389694 h 779388"/>
                <a:gd name="connsiteX29" fmla="*/ 625965 w 3761927"/>
                <a:gd name="connsiteY29" fmla="*/ 432652 h 779388"/>
                <a:gd name="connsiteX30" fmla="*/ 711882 w 3761927"/>
                <a:gd name="connsiteY30" fmla="*/ 466405 h 779388"/>
                <a:gd name="connsiteX31" fmla="*/ 807004 w 3761927"/>
                <a:gd name="connsiteY31" fmla="*/ 506295 h 779388"/>
                <a:gd name="connsiteX32" fmla="*/ 972701 w 3761927"/>
                <a:gd name="connsiteY32" fmla="*/ 564596 h 779388"/>
                <a:gd name="connsiteX33" fmla="*/ 1107713 w 3761927"/>
                <a:gd name="connsiteY33" fmla="*/ 607554 h 779388"/>
                <a:gd name="connsiteX34" fmla="*/ 1304094 w 3761927"/>
                <a:gd name="connsiteY34" fmla="*/ 662786 h 779388"/>
                <a:gd name="connsiteX35" fmla="*/ 1466722 w 3761927"/>
                <a:gd name="connsiteY35" fmla="*/ 702676 h 779388"/>
                <a:gd name="connsiteX36" fmla="*/ 1687651 w 3761927"/>
                <a:gd name="connsiteY36" fmla="*/ 748703 h 779388"/>
                <a:gd name="connsiteX37" fmla="*/ 1841074 w 3761927"/>
                <a:gd name="connsiteY37" fmla="*/ 767114 h 779388"/>
                <a:gd name="connsiteX38" fmla="*/ 2080413 w 3761927"/>
                <a:gd name="connsiteY38" fmla="*/ 776319 h 779388"/>
                <a:gd name="connsiteX39" fmla="*/ 2249178 w 3761927"/>
                <a:gd name="connsiteY39" fmla="*/ 779388 h 779388"/>
                <a:gd name="connsiteX40" fmla="*/ 2421012 w 3761927"/>
                <a:gd name="connsiteY40" fmla="*/ 779388 h 779388"/>
                <a:gd name="connsiteX41" fmla="*/ 2595914 w 3761927"/>
                <a:gd name="connsiteY41" fmla="*/ 770182 h 779388"/>
                <a:gd name="connsiteX42" fmla="*/ 2675694 w 3761927"/>
                <a:gd name="connsiteY42" fmla="*/ 767114 h 779388"/>
                <a:gd name="connsiteX43" fmla="*/ 2865938 w 3761927"/>
                <a:gd name="connsiteY43" fmla="*/ 767114 h 779388"/>
                <a:gd name="connsiteX44" fmla="*/ 3163578 w 3761927"/>
                <a:gd name="connsiteY44" fmla="*/ 767114 h 779388"/>
                <a:gd name="connsiteX45" fmla="*/ 3366097 w 3761927"/>
                <a:gd name="connsiteY45" fmla="*/ 767114 h 779388"/>
                <a:gd name="connsiteX46" fmla="*/ 3436671 w 3761927"/>
                <a:gd name="connsiteY46" fmla="*/ 751771 h 779388"/>
                <a:gd name="connsiteX47" fmla="*/ 3525656 w 3761927"/>
                <a:gd name="connsiteY47" fmla="*/ 718018 h 779388"/>
                <a:gd name="connsiteX48" fmla="*/ 3697490 w 3761927"/>
                <a:gd name="connsiteY48" fmla="*/ 527774 h 779388"/>
                <a:gd name="connsiteX49" fmla="*/ 3709764 w 3761927"/>
                <a:gd name="connsiteY49" fmla="*/ 469473 h 779388"/>
                <a:gd name="connsiteX50" fmla="*/ 3734311 w 3761927"/>
                <a:gd name="connsiteY50" fmla="*/ 389694 h 779388"/>
                <a:gd name="connsiteX51" fmla="*/ 3758859 w 3761927"/>
                <a:gd name="connsiteY51" fmla="*/ 316051 h 779388"/>
                <a:gd name="connsiteX52" fmla="*/ 3761927 w 3761927"/>
                <a:gd name="connsiteY52" fmla="*/ 282298 h 779388"/>
                <a:gd name="connsiteX53" fmla="*/ 3758859 w 3761927"/>
                <a:gd name="connsiteY53" fmla="*/ 270024 h 779388"/>
                <a:gd name="connsiteX54" fmla="*/ 3740448 w 3761927"/>
                <a:gd name="connsiteY54" fmla="*/ 263887 h 779388"/>
                <a:gd name="connsiteX55" fmla="*/ 3722037 w 3761927"/>
                <a:gd name="connsiteY55" fmla="*/ 273092 h 779388"/>
                <a:gd name="connsiteX56" fmla="*/ 3660668 w 3761927"/>
                <a:gd name="connsiteY56" fmla="*/ 328324 h 779388"/>
                <a:gd name="connsiteX57" fmla="*/ 3587025 w 3761927"/>
                <a:gd name="connsiteY57" fmla="*/ 383557 h 779388"/>
                <a:gd name="connsiteX58" fmla="*/ 3525656 w 3761927"/>
                <a:gd name="connsiteY58" fmla="*/ 423447 h 779388"/>
                <a:gd name="connsiteX59" fmla="*/ 3461219 w 3761927"/>
                <a:gd name="connsiteY59" fmla="*/ 460268 h 779388"/>
                <a:gd name="connsiteX60" fmla="*/ 3396781 w 3761927"/>
                <a:gd name="connsiteY60" fmla="*/ 487884 h 779388"/>
                <a:gd name="connsiteX61" fmla="*/ 3320070 w 3761927"/>
                <a:gd name="connsiteY61" fmla="*/ 509363 h 779388"/>
                <a:gd name="connsiteX62" fmla="*/ 3264837 w 3761927"/>
                <a:gd name="connsiteY62" fmla="*/ 521637 h 779388"/>
                <a:gd name="connsiteX63" fmla="*/ 3163578 w 3761927"/>
                <a:gd name="connsiteY63" fmla="*/ 524706 h 779388"/>
                <a:gd name="connsiteX64" fmla="*/ 2908897 w 3761927"/>
                <a:gd name="connsiteY64" fmla="*/ 530843 h 779388"/>
                <a:gd name="connsiteX65" fmla="*/ 2552956 w 3761927"/>
                <a:gd name="connsiteY65" fmla="*/ 540048 h 779388"/>
                <a:gd name="connsiteX66" fmla="*/ 2215425 w 3761927"/>
                <a:gd name="connsiteY66" fmla="*/ 546185 h 779388"/>
                <a:gd name="connsiteX67" fmla="*/ 1997565 w 3761927"/>
                <a:gd name="connsiteY67" fmla="*/ 536979 h 779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761927" h="779388">
                  <a:moveTo>
                    <a:pt x="1997565" y="536979"/>
                  </a:moveTo>
                  <a:lnTo>
                    <a:pt x="1874827" y="530843"/>
                  </a:lnTo>
                  <a:lnTo>
                    <a:pt x="1745952" y="518569"/>
                  </a:lnTo>
                  <a:lnTo>
                    <a:pt x="1632419" y="506295"/>
                  </a:lnTo>
                  <a:lnTo>
                    <a:pt x="1500475" y="490953"/>
                  </a:lnTo>
                  <a:lnTo>
                    <a:pt x="1347052" y="466405"/>
                  </a:lnTo>
                  <a:lnTo>
                    <a:pt x="1175219" y="432652"/>
                  </a:lnTo>
                  <a:lnTo>
                    <a:pt x="1040207" y="401967"/>
                  </a:lnTo>
                  <a:lnTo>
                    <a:pt x="923605" y="371283"/>
                  </a:lnTo>
                  <a:lnTo>
                    <a:pt x="754840" y="322188"/>
                  </a:lnTo>
                  <a:lnTo>
                    <a:pt x="592212" y="263887"/>
                  </a:lnTo>
                  <a:lnTo>
                    <a:pt x="487884" y="223997"/>
                  </a:lnTo>
                  <a:lnTo>
                    <a:pt x="377420" y="174902"/>
                  </a:lnTo>
                  <a:lnTo>
                    <a:pt x="260819" y="119669"/>
                  </a:lnTo>
                  <a:lnTo>
                    <a:pt x="184107" y="79779"/>
                  </a:lnTo>
                  <a:lnTo>
                    <a:pt x="88985" y="27616"/>
                  </a:lnTo>
                  <a:lnTo>
                    <a:pt x="46027" y="6137"/>
                  </a:lnTo>
                  <a:lnTo>
                    <a:pt x="27616" y="0"/>
                  </a:lnTo>
                  <a:lnTo>
                    <a:pt x="18411" y="0"/>
                  </a:lnTo>
                  <a:lnTo>
                    <a:pt x="9205" y="0"/>
                  </a:lnTo>
                  <a:lnTo>
                    <a:pt x="0" y="9205"/>
                  </a:lnTo>
                  <a:lnTo>
                    <a:pt x="0" y="24547"/>
                  </a:lnTo>
                  <a:lnTo>
                    <a:pt x="6137" y="61369"/>
                  </a:lnTo>
                  <a:lnTo>
                    <a:pt x="24548" y="82848"/>
                  </a:lnTo>
                  <a:lnTo>
                    <a:pt x="82848" y="125806"/>
                  </a:lnTo>
                  <a:lnTo>
                    <a:pt x="196381" y="205586"/>
                  </a:lnTo>
                  <a:lnTo>
                    <a:pt x="300709" y="270024"/>
                  </a:lnTo>
                  <a:lnTo>
                    <a:pt x="423447" y="337530"/>
                  </a:lnTo>
                  <a:lnTo>
                    <a:pt x="533911" y="389694"/>
                  </a:lnTo>
                  <a:lnTo>
                    <a:pt x="625965" y="432652"/>
                  </a:lnTo>
                  <a:lnTo>
                    <a:pt x="711882" y="466405"/>
                  </a:lnTo>
                  <a:lnTo>
                    <a:pt x="807004" y="506295"/>
                  </a:lnTo>
                  <a:lnTo>
                    <a:pt x="972701" y="564596"/>
                  </a:lnTo>
                  <a:lnTo>
                    <a:pt x="1107713" y="607554"/>
                  </a:lnTo>
                  <a:lnTo>
                    <a:pt x="1304094" y="662786"/>
                  </a:lnTo>
                  <a:lnTo>
                    <a:pt x="1466722" y="702676"/>
                  </a:lnTo>
                  <a:lnTo>
                    <a:pt x="1687651" y="748703"/>
                  </a:lnTo>
                  <a:lnTo>
                    <a:pt x="1841074" y="767114"/>
                  </a:lnTo>
                  <a:lnTo>
                    <a:pt x="2080413" y="776319"/>
                  </a:lnTo>
                  <a:lnTo>
                    <a:pt x="2249178" y="779388"/>
                  </a:lnTo>
                  <a:lnTo>
                    <a:pt x="2421012" y="779388"/>
                  </a:lnTo>
                  <a:lnTo>
                    <a:pt x="2595914" y="770182"/>
                  </a:lnTo>
                  <a:lnTo>
                    <a:pt x="2675694" y="767114"/>
                  </a:lnTo>
                  <a:lnTo>
                    <a:pt x="2865938" y="767114"/>
                  </a:lnTo>
                  <a:lnTo>
                    <a:pt x="3163578" y="767114"/>
                  </a:lnTo>
                  <a:lnTo>
                    <a:pt x="3366097" y="767114"/>
                  </a:lnTo>
                  <a:lnTo>
                    <a:pt x="3436671" y="751771"/>
                  </a:lnTo>
                  <a:lnTo>
                    <a:pt x="3525656" y="718018"/>
                  </a:lnTo>
                  <a:lnTo>
                    <a:pt x="3697490" y="527774"/>
                  </a:lnTo>
                  <a:lnTo>
                    <a:pt x="3709764" y="469473"/>
                  </a:lnTo>
                  <a:lnTo>
                    <a:pt x="3734311" y="389694"/>
                  </a:lnTo>
                  <a:lnTo>
                    <a:pt x="3758859" y="316051"/>
                  </a:lnTo>
                  <a:lnTo>
                    <a:pt x="3761927" y="282298"/>
                  </a:lnTo>
                  <a:lnTo>
                    <a:pt x="3758859" y="270024"/>
                  </a:lnTo>
                  <a:cubicBezTo>
                    <a:pt x="3742567" y="263507"/>
                    <a:pt x="3749025" y="263887"/>
                    <a:pt x="3740448" y="263887"/>
                  </a:cubicBezTo>
                  <a:lnTo>
                    <a:pt x="3722037" y="273092"/>
                  </a:lnTo>
                  <a:lnTo>
                    <a:pt x="3660668" y="328324"/>
                  </a:lnTo>
                  <a:lnTo>
                    <a:pt x="3587025" y="383557"/>
                  </a:lnTo>
                  <a:lnTo>
                    <a:pt x="3525656" y="423447"/>
                  </a:lnTo>
                  <a:lnTo>
                    <a:pt x="3461219" y="460268"/>
                  </a:lnTo>
                  <a:lnTo>
                    <a:pt x="3396781" y="487884"/>
                  </a:lnTo>
                  <a:lnTo>
                    <a:pt x="3320070" y="509363"/>
                  </a:lnTo>
                  <a:lnTo>
                    <a:pt x="3264837" y="521637"/>
                  </a:lnTo>
                  <a:lnTo>
                    <a:pt x="3163578" y="524706"/>
                  </a:lnTo>
                  <a:lnTo>
                    <a:pt x="2908897" y="530843"/>
                  </a:lnTo>
                  <a:lnTo>
                    <a:pt x="2552956" y="540048"/>
                  </a:lnTo>
                  <a:lnTo>
                    <a:pt x="2215425" y="546185"/>
                  </a:lnTo>
                  <a:lnTo>
                    <a:pt x="1997565" y="5369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DD9B129D-1D6E-4D9F-9F08-B3F1FF54B915}"/>
                </a:ext>
              </a:extLst>
            </p:cNvPr>
            <p:cNvSpPr/>
            <p:nvPr/>
          </p:nvSpPr>
          <p:spPr>
            <a:xfrm rot="16200000">
              <a:off x="1560512" y="3238501"/>
              <a:ext cx="4124325" cy="1346200"/>
            </a:xfrm>
            <a:custGeom>
              <a:avLst/>
              <a:gdLst>
                <a:gd name="connsiteX0" fmla="*/ 2703153 w 4124811"/>
                <a:gd name="connsiteY0" fmla="*/ 1011179 h 1344902"/>
                <a:gd name="connsiteX1" fmla="*/ 2316035 w 4124811"/>
                <a:gd name="connsiteY1" fmla="*/ 1011179 h 1344902"/>
                <a:gd name="connsiteX2" fmla="*/ 2149173 w 4124811"/>
                <a:gd name="connsiteY2" fmla="*/ 1011179 h 1344902"/>
                <a:gd name="connsiteX3" fmla="*/ 1942265 w 4124811"/>
                <a:gd name="connsiteY3" fmla="*/ 1011179 h 1344902"/>
                <a:gd name="connsiteX4" fmla="*/ 1471717 w 4124811"/>
                <a:gd name="connsiteY4" fmla="*/ 1011179 h 1344902"/>
                <a:gd name="connsiteX5" fmla="*/ 1061238 w 4124811"/>
                <a:gd name="connsiteY5" fmla="*/ 1011179 h 1344902"/>
                <a:gd name="connsiteX6" fmla="*/ 630736 w 4124811"/>
                <a:gd name="connsiteY6" fmla="*/ 1011179 h 1344902"/>
                <a:gd name="connsiteX7" fmla="*/ 567328 w 4124811"/>
                <a:gd name="connsiteY7" fmla="*/ 1001168 h 1344902"/>
                <a:gd name="connsiteX8" fmla="*/ 113465 w 4124811"/>
                <a:gd name="connsiteY8" fmla="*/ 951109 h 1344902"/>
                <a:gd name="connsiteX9" fmla="*/ 66744 w 4124811"/>
                <a:gd name="connsiteY9" fmla="*/ 964458 h 1344902"/>
                <a:gd name="connsiteX10" fmla="*/ 33372 w 4124811"/>
                <a:gd name="connsiteY10" fmla="*/ 977807 h 1344902"/>
                <a:gd name="connsiteX11" fmla="*/ 10011 w 4124811"/>
                <a:gd name="connsiteY11" fmla="*/ 994493 h 1344902"/>
                <a:gd name="connsiteX12" fmla="*/ 3337 w 4124811"/>
                <a:gd name="connsiteY12" fmla="*/ 1004505 h 1344902"/>
                <a:gd name="connsiteX13" fmla="*/ 0 w 4124811"/>
                <a:gd name="connsiteY13" fmla="*/ 1017854 h 1344902"/>
                <a:gd name="connsiteX14" fmla="*/ 3337 w 4124811"/>
                <a:gd name="connsiteY14" fmla="*/ 1031203 h 1344902"/>
                <a:gd name="connsiteX15" fmla="*/ 20023 w 4124811"/>
                <a:gd name="connsiteY15" fmla="*/ 1054563 h 1344902"/>
                <a:gd name="connsiteX16" fmla="*/ 53395 w 4124811"/>
                <a:gd name="connsiteY16" fmla="*/ 1087935 h 1344902"/>
                <a:gd name="connsiteX17" fmla="*/ 113465 w 4124811"/>
                <a:gd name="connsiteY17" fmla="*/ 1134657 h 1344902"/>
                <a:gd name="connsiteX18" fmla="*/ 186884 w 4124811"/>
                <a:gd name="connsiteY18" fmla="*/ 1174703 h 1344902"/>
                <a:gd name="connsiteX19" fmla="*/ 250292 w 4124811"/>
                <a:gd name="connsiteY19" fmla="*/ 1204738 h 1344902"/>
                <a:gd name="connsiteX20" fmla="*/ 337060 w 4124811"/>
                <a:gd name="connsiteY20" fmla="*/ 1231436 h 1344902"/>
                <a:gd name="connsiteX21" fmla="*/ 417153 w 4124811"/>
                <a:gd name="connsiteY21" fmla="*/ 1251459 h 1344902"/>
                <a:gd name="connsiteX22" fmla="*/ 480560 w 4124811"/>
                <a:gd name="connsiteY22" fmla="*/ 1258134 h 1344902"/>
                <a:gd name="connsiteX23" fmla="*/ 560654 w 4124811"/>
                <a:gd name="connsiteY23" fmla="*/ 1251459 h 1344902"/>
                <a:gd name="connsiteX24" fmla="*/ 814283 w 4124811"/>
                <a:gd name="connsiteY24" fmla="*/ 1238111 h 1344902"/>
                <a:gd name="connsiteX25" fmla="*/ 1024528 w 4124811"/>
                <a:gd name="connsiteY25" fmla="*/ 1234773 h 1344902"/>
                <a:gd name="connsiteX26" fmla="*/ 1351576 w 4124811"/>
                <a:gd name="connsiteY26" fmla="*/ 1234773 h 1344902"/>
                <a:gd name="connsiteX27" fmla="*/ 1782079 w 4124811"/>
                <a:gd name="connsiteY27" fmla="*/ 1234773 h 1344902"/>
                <a:gd name="connsiteX28" fmla="*/ 2182546 w 4124811"/>
                <a:gd name="connsiteY28" fmla="*/ 1234773 h 1344902"/>
                <a:gd name="connsiteX29" fmla="*/ 2586350 w 4124811"/>
                <a:gd name="connsiteY29" fmla="*/ 1234773 h 1344902"/>
                <a:gd name="connsiteX30" fmla="*/ 2993492 w 4124811"/>
                <a:gd name="connsiteY30" fmla="*/ 1234773 h 1344902"/>
                <a:gd name="connsiteX31" fmla="*/ 3360587 w 4124811"/>
                <a:gd name="connsiteY31" fmla="*/ 1234773 h 1344902"/>
                <a:gd name="connsiteX32" fmla="*/ 3697646 w 4124811"/>
                <a:gd name="connsiteY32" fmla="*/ 1238111 h 1344902"/>
                <a:gd name="connsiteX33" fmla="*/ 3734356 w 4124811"/>
                <a:gd name="connsiteY33" fmla="*/ 1244785 h 1344902"/>
                <a:gd name="connsiteX34" fmla="*/ 3761054 w 4124811"/>
                <a:gd name="connsiteY34" fmla="*/ 1258134 h 1344902"/>
                <a:gd name="connsiteX35" fmla="*/ 3781077 w 4124811"/>
                <a:gd name="connsiteY35" fmla="*/ 1271483 h 1344902"/>
                <a:gd name="connsiteX36" fmla="*/ 3787752 w 4124811"/>
                <a:gd name="connsiteY36" fmla="*/ 1281495 h 1344902"/>
                <a:gd name="connsiteX37" fmla="*/ 3801100 w 4124811"/>
                <a:gd name="connsiteY37" fmla="*/ 1298181 h 1344902"/>
                <a:gd name="connsiteX38" fmla="*/ 3814449 w 4124811"/>
                <a:gd name="connsiteY38" fmla="*/ 1314867 h 1344902"/>
                <a:gd name="connsiteX39" fmla="*/ 3834473 w 4124811"/>
                <a:gd name="connsiteY39" fmla="*/ 1331553 h 1344902"/>
                <a:gd name="connsiteX40" fmla="*/ 3854496 w 4124811"/>
                <a:gd name="connsiteY40" fmla="*/ 1341565 h 1344902"/>
                <a:gd name="connsiteX41" fmla="*/ 3871182 w 4124811"/>
                <a:gd name="connsiteY41" fmla="*/ 1344902 h 1344902"/>
                <a:gd name="connsiteX42" fmla="*/ 3901217 w 4124811"/>
                <a:gd name="connsiteY42" fmla="*/ 1344902 h 1344902"/>
                <a:gd name="connsiteX43" fmla="*/ 3944601 w 4124811"/>
                <a:gd name="connsiteY43" fmla="*/ 1328216 h 1344902"/>
                <a:gd name="connsiteX44" fmla="*/ 3981311 w 4124811"/>
                <a:gd name="connsiteY44" fmla="*/ 1298181 h 1344902"/>
                <a:gd name="connsiteX45" fmla="*/ 4031369 w 4124811"/>
                <a:gd name="connsiteY45" fmla="*/ 1244785 h 1344902"/>
                <a:gd name="connsiteX46" fmla="*/ 4081427 w 4124811"/>
                <a:gd name="connsiteY46" fmla="*/ 1161354 h 1344902"/>
                <a:gd name="connsiteX47" fmla="*/ 4124811 w 4124811"/>
                <a:gd name="connsiteY47" fmla="*/ 1087935 h 1344902"/>
                <a:gd name="connsiteX48" fmla="*/ 4124811 w 4124811"/>
                <a:gd name="connsiteY48" fmla="*/ 1077924 h 1344902"/>
                <a:gd name="connsiteX49" fmla="*/ 4111463 w 4124811"/>
                <a:gd name="connsiteY49" fmla="*/ 1061238 h 1344902"/>
                <a:gd name="connsiteX50" fmla="*/ 4081427 w 4124811"/>
                <a:gd name="connsiteY50" fmla="*/ 1011179 h 1344902"/>
                <a:gd name="connsiteX51" fmla="*/ 4058067 w 4124811"/>
                <a:gd name="connsiteY51" fmla="*/ 961121 h 1344902"/>
                <a:gd name="connsiteX52" fmla="*/ 4034706 w 4124811"/>
                <a:gd name="connsiteY52" fmla="*/ 881027 h 1344902"/>
                <a:gd name="connsiteX53" fmla="*/ 3994660 w 4124811"/>
                <a:gd name="connsiteY53" fmla="*/ 724178 h 1344902"/>
                <a:gd name="connsiteX54" fmla="*/ 3954613 w 4124811"/>
                <a:gd name="connsiteY54" fmla="*/ 557316 h 1344902"/>
                <a:gd name="connsiteX55" fmla="*/ 3937927 w 4124811"/>
                <a:gd name="connsiteY55" fmla="*/ 470549 h 1344902"/>
                <a:gd name="connsiteX56" fmla="*/ 3921241 w 4124811"/>
                <a:gd name="connsiteY56" fmla="*/ 397130 h 1344902"/>
                <a:gd name="connsiteX57" fmla="*/ 3904554 w 4124811"/>
                <a:gd name="connsiteY57" fmla="*/ 303687 h 1344902"/>
                <a:gd name="connsiteX58" fmla="*/ 3887868 w 4124811"/>
                <a:gd name="connsiteY58" fmla="*/ 200233 h 1344902"/>
                <a:gd name="connsiteX59" fmla="*/ 3881194 w 4124811"/>
                <a:gd name="connsiteY59" fmla="*/ 116803 h 1344902"/>
                <a:gd name="connsiteX60" fmla="*/ 3887868 w 4124811"/>
                <a:gd name="connsiteY60" fmla="*/ 63407 h 1344902"/>
                <a:gd name="connsiteX61" fmla="*/ 3897880 w 4124811"/>
                <a:gd name="connsiteY61" fmla="*/ 0 h 1344902"/>
                <a:gd name="connsiteX62" fmla="*/ 3684298 w 4124811"/>
                <a:gd name="connsiteY62" fmla="*/ 210245 h 1344902"/>
                <a:gd name="connsiteX63" fmla="*/ 3737693 w 4124811"/>
                <a:gd name="connsiteY63" fmla="*/ 380443 h 1344902"/>
                <a:gd name="connsiteX64" fmla="*/ 3791089 w 4124811"/>
                <a:gd name="connsiteY64" fmla="*/ 547305 h 1344902"/>
                <a:gd name="connsiteX65" fmla="*/ 3827798 w 4124811"/>
                <a:gd name="connsiteY65" fmla="*/ 707492 h 1344902"/>
                <a:gd name="connsiteX66" fmla="*/ 3854496 w 4124811"/>
                <a:gd name="connsiteY66" fmla="*/ 857667 h 1344902"/>
                <a:gd name="connsiteX67" fmla="*/ 3864508 w 4124811"/>
                <a:gd name="connsiteY67" fmla="*/ 951109 h 1344902"/>
                <a:gd name="connsiteX68" fmla="*/ 3861171 w 4124811"/>
                <a:gd name="connsiteY68" fmla="*/ 977807 h 1344902"/>
                <a:gd name="connsiteX69" fmla="*/ 3847822 w 4124811"/>
                <a:gd name="connsiteY69" fmla="*/ 997830 h 1344902"/>
                <a:gd name="connsiteX70" fmla="*/ 3821124 w 4124811"/>
                <a:gd name="connsiteY70" fmla="*/ 1011179 h 1344902"/>
                <a:gd name="connsiteX71" fmla="*/ 3731019 w 4124811"/>
                <a:gd name="connsiteY71" fmla="*/ 1014516 h 1344902"/>
                <a:gd name="connsiteX72" fmla="*/ 3310528 w 4124811"/>
                <a:gd name="connsiteY72" fmla="*/ 1011179 h 1344902"/>
                <a:gd name="connsiteX73" fmla="*/ 3113632 w 4124811"/>
                <a:gd name="connsiteY73" fmla="*/ 1014516 h 1344902"/>
                <a:gd name="connsiteX74" fmla="*/ 2903387 w 4124811"/>
                <a:gd name="connsiteY74" fmla="*/ 1011179 h 1344902"/>
                <a:gd name="connsiteX75" fmla="*/ 2703153 w 4124811"/>
                <a:gd name="connsiteY75" fmla="*/ 1011179 h 1344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124811" h="1344902">
                  <a:moveTo>
                    <a:pt x="2703153" y="1011179"/>
                  </a:moveTo>
                  <a:lnTo>
                    <a:pt x="2316035" y="1011179"/>
                  </a:lnTo>
                  <a:lnTo>
                    <a:pt x="2149173" y="1011179"/>
                  </a:lnTo>
                  <a:lnTo>
                    <a:pt x="1942265" y="1011179"/>
                  </a:lnTo>
                  <a:lnTo>
                    <a:pt x="1471717" y="1011179"/>
                  </a:lnTo>
                  <a:lnTo>
                    <a:pt x="1061238" y="1011179"/>
                  </a:lnTo>
                  <a:lnTo>
                    <a:pt x="630736" y="1011179"/>
                  </a:lnTo>
                  <a:lnTo>
                    <a:pt x="567328" y="1001168"/>
                  </a:lnTo>
                  <a:lnTo>
                    <a:pt x="113465" y="951109"/>
                  </a:lnTo>
                  <a:lnTo>
                    <a:pt x="66744" y="964458"/>
                  </a:lnTo>
                  <a:lnTo>
                    <a:pt x="33372" y="977807"/>
                  </a:lnTo>
                  <a:lnTo>
                    <a:pt x="10011" y="994493"/>
                  </a:lnTo>
                  <a:lnTo>
                    <a:pt x="3337" y="1004505"/>
                  </a:lnTo>
                  <a:lnTo>
                    <a:pt x="0" y="1017854"/>
                  </a:lnTo>
                  <a:lnTo>
                    <a:pt x="3337" y="1031203"/>
                  </a:lnTo>
                  <a:lnTo>
                    <a:pt x="20023" y="1054563"/>
                  </a:lnTo>
                  <a:lnTo>
                    <a:pt x="53395" y="1087935"/>
                  </a:lnTo>
                  <a:lnTo>
                    <a:pt x="113465" y="1134657"/>
                  </a:lnTo>
                  <a:lnTo>
                    <a:pt x="186884" y="1174703"/>
                  </a:lnTo>
                  <a:lnTo>
                    <a:pt x="250292" y="1204738"/>
                  </a:lnTo>
                  <a:lnTo>
                    <a:pt x="337060" y="1231436"/>
                  </a:lnTo>
                  <a:lnTo>
                    <a:pt x="417153" y="1251459"/>
                  </a:lnTo>
                  <a:lnTo>
                    <a:pt x="480560" y="1258134"/>
                  </a:lnTo>
                  <a:lnTo>
                    <a:pt x="560654" y="1251459"/>
                  </a:lnTo>
                  <a:lnTo>
                    <a:pt x="814283" y="1238111"/>
                  </a:lnTo>
                  <a:lnTo>
                    <a:pt x="1024528" y="1234773"/>
                  </a:lnTo>
                  <a:lnTo>
                    <a:pt x="1351576" y="1234773"/>
                  </a:lnTo>
                  <a:lnTo>
                    <a:pt x="1782079" y="1234773"/>
                  </a:lnTo>
                  <a:lnTo>
                    <a:pt x="2182546" y="1234773"/>
                  </a:lnTo>
                  <a:lnTo>
                    <a:pt x="2586350" y="1234773"/>
                  </a:lnTo>
                  <a:lnTo>
                    <a:pt x="2993492" y="1234773"/>
                  </a:lnTo>
                  <a:lnTo>
                    <a:pt x="3360587" y="1234773"/>
                  </a:lnTo>
                  <a:lnTo>
                    <a:pt x="3697646" y="1238111"/>
                  </a:lnTo>
                  <a:lnTo>
                    <a:pt x="3734356" y="1244785"/>
                  </a:lnTo>
                  <a:lnTo>
                    <a:pt x="3761054" y="1258134"/>
                  </a:lnTo>
                  <a:lnTo>
                    <a:pt x="3781077" y="1271483"/>
                  </a:lnTo>
                  <a:lnTo>
                    <a:pt x="3787752" y="1281495"/>
                  </a:lnTo>
                  <a:lnTo>
                    <a:pt x="3801100" y="1298181"/>
                  </a:lnTo>
                  <a:lnTo>
                    <a:pt x="3814449" y="1314867"/>
                  </a:lnTo>
                  <a:lnTo>
                    <a:pt x="3834473" y="1331553"/>
                  </a:lnTo>
                  <a:lnTo>
                    <a:pt x="3854496" y="1341565"/>
                  </a:lnTo>
                  <a:lnTo>
                    <a:pt x="3871182" y="1344902"/>
                  </a:lnTo>
                  <a:lnTo>
                    <a:pt x="3901217" y="1344902"/>
                  </a:lnTo>
                  <a:lnTo>
                    <a:pt x="3944601" y="1328216"/>
                  </a:lnTo>
                  <a:lnTo>
                    <a:pt x="3981311" y="1298181"/>
                  </a:lnTo>
                  <a:lnTo>
                    <a:pt x="4031369" y="1244785"/>
                  </a:lnTo>
                  <a:lnTo>
                    <a:pt x="4081427" y="1161354"/>
                  </a:lnTo>
                  <a:lnTo>
                    <a:pt x="4124811" y="1087935"/>
                  </a:lnTo>
                  <a:lnTo>
                    <a:pt x="4124811" y="1077924"/>
                  </a:lnTo>
                  <a:lnTo>
                    <a:pt x="4111463" y="1061238"/>
                  </a:lnTo>
                  <a:lnTo>
                    <a:pt x="4081427" y="1011179"/>
                  </a:lnTo>
                  <a:lnTo>
                    <a:pt x="4058067" y="961121"/>
                  </a:lnTo>
                  <a:lnTo>
                    <a:pt x="4034706" y="881027"/>
                  </a:lnTo>
                  <a:lnTo>
                    <a:pt x="3994660" y="724178"/>
                  </a:lnTo>
                  <a:lnTo>
                    <a:pt x="3954613" y="557316"/>
                  </a:lnTo>
                  <a:lnTo>
                    <a:pt x="3937927" y="470549"/>
                  </a:lnTo>
                  <a:lnTo>
                    <a:pt x="3921241" y="397130"/>
                  </a:lnTo>
                  <a:lnTo>
                    <a:pt x="3904554" y="303687"/>
                  </a:lnTo>
                  <a:lnTo>
                    <a:pt x="3887868" y="200233"/>
                  </a:lnTo>
                  <a:lnTo>
                    <a:pt x="3881194" y="116803"/>
                  </a:lnTo>
                  <a:lnTo>
                    <a:pt x="3887868" y="63407"/>
                  </a:lnTo>
                  <a:lnTo>
                    <a:pt x="3897880" y="0"/>
                  </a:lnTo>
                  <a:lnTo>
                    <a:pt x="3684298" y="210245"/>
                  </a:lnTo>
                  <a:lnTo>
                    <a:pt x="3737693" y="380443"/>
                  </a:lnTo>
                  <a:lnTo>
                    <a:pt x="3791089" y="547305"/>
                  </a:lnTo>
                  <a:lnTo>
                    <a:pt x="3827798" y="707492"/>
                  </a:lnTo>
                  <a:lnTo>
                    <a:pt x="3854496" y="857667"/>
                  </a:lnTo>
                  <a:lnTo>
                    <a:pt x="3864508" y="951109"/>
                  </a:lnTo>
                  <a:lnTo>
                    <a:pt x="3861171" y="977807"/>
                  </a:lnTo>
                  <a:lnTo>
                    <a:pt x="3847822" y="997830"/>
                  </a:lnTo>
                  <a:lnTo>
                    <a:pt x="3821124" y="1011179"/>
                  </a:lnTo>
                  <a:lnTo>
                    <a:pt x="3731019" y="1014516"/>
                  </a:lnTo>
                  <a:lnTo>
                    <a:pt x="3310528" y="1011179"/>
                  </a:lnTo>
                  <a:lnTo>
                    <a:pt x="3113632" y="1014516"/>
                  </a:lnTo>
                  <a:lnTo>
                    <a:pt x="2903387" y="1011179"/>
                  </a:lnTo>
                  <a:lnTo>
                    <a:pt x="2703153" y="10111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EFF7499B-AFEA-40E7-9C19-7D9F1410594E}"/>
                </a:ext>
              </a:extLst>
            </p:cNvPr>
            <p:cNvSpPr/>
            <p:nvPr/>
          </p:nvSpPr>
          <p:spPr>
            <a:xfrm rot="16200000">
              <a:off x="3346451" y="5346700"/>
              <a:ext cx="665162" cy="573087"/>
            </a:xfrm>
            <a:custGeom>
              <a:avLst/>
              <a:gdLst>
                <a:gd name="connsiteX0" fmla="*/ 511969 w 664369"/>
                <a:gd name="connsiteY0" fmla="*/ 216694 h 573882"/>
                <a:gd name="connsiteX1" fmla="*/ 490538 w 664369"/>
                <a:gd name="connsiteY1" fmla="*/ 333375 h 573882"/>
                <a:gd name="connsiteX2" fmla="*/ 481013 w 664369"/>
                <a:gd name="connsiteY2" fmla="*/ 414338 h 573882"/>
                <a:gd name="connsiteX3" fmla="*/ 481013 w 664369"/>
                <a:gd name="connsiteY3" fmla="*/ 457200 h 573882"/>
                <a:gd name="connsiteX4" fmla="*/ 485775 w 664369"/>
                <a:gd name="connsiteY4" fmla="*/ 490538 h 573882"/>
                <a:gd name="connsiteX5" fmla="*/ 500063 w 664369"/>
                <a:gd name="connsiteY5" fmla="*/ 519113 h 573882"/>
                <a:gd name="connsiteX6" fmla="*/ 516732 w 664369"/>
                <a:gd name="connsiteY6" fmla="*/ 538163 h 573882"/>
                <a:gd name="connsiteX7" fmla="*/ 538163 w 664369"/>
                <a:gd name="connsiteY7" fmla="*/ 550069 h 573882"/>
                <a:gd name="connsiteX8" fmla="*/ 571500 w 664369"/>
                <a:gd name="connsiteY8" fmla="*/ 561975 h 573882"/>
                <a:gd name="connsiteX9" fmla="*/ 664369 w 664369"/>
                <a:gd name="connsiteY9" fmla="*/ 573882 h 573882"/>
                <a:gd name="connsiteX10" fmla="*/ 0 w 664369"/>
                <a:gd name="connsiteY10" fmla="*/ 557213 h 573882"/>
                <a:gd name="connsiteX11" fmla="*/ 33338 w 664369"/>
                <a:gd name="connsiteY11" fmla="*/ 535782 h 573882"/>
                <a:gd name="connsiteX12" fmla="*/ 90488 w 664369"/>
                <a:gd name="connsiteY12" fmla="*/ 511969 h 573882"/>
                <a:gd name="connsiteX13" fmla="*/ 142875 w 664369"/>
                <a:gd name="connsiteY13" fmla="*/ 483394 h 573882"/>
                <a:gd name="connsiteX14" fmla="*/ 209550 w 664369"/>
                <a:gd name="connsiteY14" fmla="*/ 431007 h 573882"/>
                <a:gd name="connsiteX15" fmla="*/ 280988 w 664369"/>
                <a:gd name="connsiteY15" fmla="*/ 364332 h 573882"/>
                <a:gd name="connsiteX16" fmla="*/ 347663 w 664369"/>
                <a:gd name="connsiteY16" fmla="*/ 288132 h 573882"/>
                <a:gd name="connsiteX17" fmla="*/ 411957 w 664369"/>
                <a:gd name="connsiteY17" fmla="*/ 190500 h 573882"/>
                <a:gd name="connsiteX18" fmla="*/ 485775 w 664369"/>
                <a:gd name="connsiteY18" fmla="*/ 54769 h 573882"/>
                <a:gd name="connsiteX19" fmla="*/ 502444 w 664369"/>
                <a:gd name="connsiteY19" fmla="*/ 19050 h 573882"/>
                <a:gd name="connsiteX20" fmla="*/ 509588 w 664369"/>
                <a:gd name="connsiteY20" fmla="*/ 11907 h 573882"/>
                <a:gd name="connsiteX21" fmla="*/ 528638 w 664369"/>
                <a:gd name="connsiteY21" fmla="*/ 4763 h 573882"/>
                <a:gd name="connsiteX22" fmla="*/ 545307 w 664369"/>
                <a:gd name="connsiteY22" fmla="*/ 0 h 573882"/>
                <a:gd name="connsiteX23" fmla="*/ 554832 w 664369"/>
                <a:gd name="connsiteY23" fmla="*/ 2382 h 573882"/>
                <a:gd name="connsiteX24" fmla="*/ 557213 w 664369"/>
                <a:gd name="connsiteY24" fmla="*/ 7144 h 573882"/>
                <a:gd name="connsiteX25" fmla="*/ 561975 w 664369"/>
                <a:gd name="connsiteY25" fmla="*/ 21432 h 573882"/>
                <a:gd name="connsiteX26" fmla="*/ 550069 w 664369"/>
                <a:gd name="connsiteY26" fmla="*/ 59532 h 573882"/>
                <a:gd name="connsiteX27" fmla="*/ 528638 w 664369"/>
                <a:gd name="connsiteY27" fmla="*/ 140494 h 573882"/>
                <a:gd name="connsiteX28" fmla="*/ 511969 w 664369"/>
                <a:gd name="connsiteY28" fmla="*/ 216694 h 57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4369" h="573882">
                  <a:moveTo>
                    <a:pt x="511969" y="216694"/>
                  </a:moveTo>
                  <a:lnTo>
                    <a:pt x="490538" y="333375"/>
                  </a:lnTo>
                  <a:lnTo>
                    <a:pt x="481013" y="414338"/>
                  </a:lnTo>
                  <a:lnTo>
                    <a:pt x="481013" y="457200"/>
                  </a:lnTo>
                  <a:lnTo>
                    <a:pt x="485775" y="490538"/>
                  </a:lnTo>
                  <a:lnTo>
                    <a:pt x="500063" y="519113"/>
                  </a:lnTo>
                  <a:lnTo>
                    <a:pt x="516732" y="538163"/>
                  </a:lnTo>
                  <a:lnTo>
                    <a:pt x="538163" y="550069"/>
                  </a:lnTo>
                  <a:lnTo>
                    <a:pt x="571500" y="561975"/>
                  </a:lnTo>
                  <a:lnTo>
                    <a:pt x="664369" y="573882"/>
                  </a:lnTo>
                  <a:lnTo>
                    <a:pt x="0" y="557213"/>
                  </a:lnTo>
                  <a:lnTo>
                    <a:pt x="33338" y="535782"/>
                  </a:lnTo>
                  <a:lnTo>
                    <a:pt x="90488" y="511969"/>
                  </a:lnTo>
                  <a:lnTo>
                    <a:pt x="142875" y="483394"/>
                  </a:lnTo>
                  <a:lnTo>
                    <a:pt x="209550" y="431007"/>
                  </a:lnTo>
                  <a:lnTo>
                    <a:pt x="280988" y="364332"/>
                  </a:lnTo>
                  <a:lnTo>
                    <a:pt x="347663" y="288132"/>
                  </a:lnTo>
                  <a:lnTo>
                    <a:pt x="411957" y="190500"/>
                  </a:lnTo>
                  <a:lnTo>
                    <a:pt x="485775" y="54769"/>
                  </a:lnTo>
                  <a:lnTo>
                    <a:pt x="502444" y="19050"/>
                  </a:lnTo>
                  <a:lnTo>
                    <a:pt x="509588" y="11907"/>
                  </a:lnTo>
                  <a:lnTo>
                    <a:pt x="528638" y="4763"/>
                  </a:lnTo>
                  <a:lnTo>
                    <a:pt x="545307" y="0"/>
                  </a:lnTo>
                  <a:lnTo>
                    <a:pt x="554832" y="2382"/>
                  </a:lnTo>
                  <a:lnTo>
                    <a:pt x="557213" y="7144"/>
                  </a:lnTo>
                  <a:lnTo>
                    <a:pt x="561975" y="21432"/>
                  </a:lnTo>
                  <a:lnTo>
                    <a:pt x="550069" y="59532"/>
                  </a:lnTo>
                  <a:lnTo>
                    <a:pt x="528638" y="140494"/>
                  </a:lnTo>
                  <a:lnTo>
                    <a:pt x="511969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011655ED-CB6D-4B05-8610-E7CB5D43D198}"/>
                </a:ext>
              </a:extLst>
            </p:cNvPr>
            <p:cNvSpPr/>
            <p:nvPr/>
          </p:nvSpPr>
          <p:spPr>
            <a:xfrm rot="16200000">
              <a:off x="3435351" y="2574925"/>
              <a:ext cx="347662" cy="833437"/>
            </a:xfrm>
            <a:custGeom>
              <a:avLst/>
              <a:gdLst>
                <a:gd name="connsiteX0" fmla="*/ 76200 w 347663"/>
                <a:gd name="connsiteY0" fmla="*/ 266700 h 833438"/>
                <a:gd name="connsiteX1" fmla="*/ 54769 w 347663"/>
                <a:gd name="connsiteY1" fmla="*/ 185738 h 833438"/>
                <a:gd name="connsiteX2" fmla="*/ 0 w 347663"/>
                <a:gd name="connsiteY2" fmla="*/ 0 h 833438"/>
                <a:gd name="connsiteX3" fmla="*/ 169069 w 347663"/>
                <a:gd name="connsiteY3" fmla="*/ 4763 h 833438"/>
                <a:gd name="connsiteX4" fmla="*/ 223838 w 347663"/>
                <a:gd name="connsiteY4" fmla="*/ 261938 h 833438"/>
                <a:gd name="connsiteX5" fmla="*/ 285750 w 347663"/>
                <a:gd name="connsiteY5" fmla="*/ 535782 h 833438"/>
                <a:gd name="connsiteX6" fmla="*/ 347663 w 347663"/>
                <a:gd name="connsiteY6" fmla="*/ 823913 h 833438"/>
                <a:gd name="connsiteX7" fmla="*/ 190500 w 347663"/>
                <a:gd name="connsiteY7" fmla="*/ 833438 h 833438"/>
                <a:gd name="connsiteX8" fmla="*/ 154782 w 347663"/>
                <a:gd name="connsiteY8" fmla="*/ 614363 h 833438"/>
                <a:gd name="connsiteX9" fmla="*/ 109538 w 347663"/>
                <a:gd name="connsiteY9" fmla="*/ 409575 h 833438"/>
                <a:gd name="connsiteX10" fmla="*/ 76200 w 347663"/>
                <a:gd name="connsiteY10" fmla="*/ 266700 h 83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7663" h="833438">
                  <a:moveTo>
                    <a:pt x="76200" y="266700"/>
                  </a:moveTo>
                  <a:lnTo>
                    <a:pt x="54769" y="185738"/>
                  </a:lnTo>
                  <a:lnTo>
                    <a:pt x="0" y="0"/>
                  </a:lnTo>
                  <a:lnTo>
                    <a:pt x="169069" y="4763"/>
                  </a:lnTo>
                  <a:lnTo>
                    <a:pt x="223838" y="261938"/>
                  </a:lnTo>
                  <a:lnTo>
                    <a:pt x="285750" y="535782"/>
                  </a:lnTo>
                  <a:lnTo>
                    <a:pt x="347663" y="823913"/>
                  </a:lnTo>
                  <a:lnTo>
                    <a:pt x="190500" y="833438"/>
                  </a:lnTo>
                  <a:lnTo>
                    <a:pt x="154782" y="614363"/>
                  </a:lnTo>
                  <a:lnTo>
                    <a:pt x="109538" y="409575"/>
                  </a:lnTo>
                  <a:lnTo>
                    <a:pt x="762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E3DE2909-242C-4AB8-BB58-3F31B86962A6}"/>
                </a:ext>
              </a:extLst>
            </p:cNvPr>
            <p:cNvSpPr/>
            <p:nvPr/>
          </p:nvSpPr>
          <p:spPr>
            <a:xfrm rot="16200000">
              <a:off x="3445669" y="3556794"/>
              <a:ext cx="328613" cy="822325"/>
            </a:xfrm>
            <a:custGeom>
              <a:avLst/>
              <a:gdLst>
                <a:gd name="connsiteX0" fmla="*/ 269081 w 328612"/>
                <a:gd name="connsiteY0" fmla="*/ 507206 h 821531"/>
                <a:gd name="connsiteX1" fmla="*/ 207169 w 328612"/>
                <a:gd name="connsiteY1" fmla="*/ 180975 h 821531"/>
                <a:gd name="connsiteX2" fmla="*/ 178594 w 328612"/>
                <a:gd name="connsiteY2" fmla="*/ 0 h 821531"/>
                <a:gd name="connsiteX3" fmla="*/ 0 w 328612"/>
                <a:gd name="connsiteY3" fmla="*/ 2381 h 821531"/>
                <a:gd name="connsiteX4" fmla="*/ 30956 w 328612"/>
                <a:gd name="connsiteY4" fmla="*/ 154781 h 821531"/>
                <a:gd name="connsiteX5" fmla="*/ 102394 w 328612"/>
                <a:gd name="connsiteY5" fmla="*/ 476250 h 821531"/>
                <a:gd name="connsiteX6" fmla="*/ 178594 w 328612"/>
                <a:gd name="connsiteY6" fmla="*/ 821531 h 821531"/>
                <a:gd name="connsiteX7" fmla="*/ 328612 w 328612"/>
                <a:gd name="connsiteY7" fmla="*/ 814388 h 821531"/>
                <a:gd name="connsiteX8" fmla="*/ 269081 w 328612"/>
                <a:gd name="connsiteY8" fmla="*/ 507206 h 82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8612" h="821531">
                  <a:moveTo>
                    <a:pt x="269081" y="507206"/>
                  </a:moveTo>
                  <a:lnTo>
                    <a:pt x="207169" y="180975"/>
                  </a:lnTo>
                  <a:lnTo>
                    <a:pt x="178594" y="0"/>
                  </a:lnTo>
                  <a:lnTo>
                    <a:pt x="0" y="2381"/>
                  </a:lnTo>
                  <a:lnTo>
                    <a:pt x="30956" y="154781"/>
                  </a:lnTo>
                  <a:lnTo>
                    <a:pt x="102394" y="476250"/>
                  </a:lnTo>
                  <a:lnTo>
                    <a:pt x="178594" y="821531"/>
                  </a:lnTo>
                  <a:lnTo>
                    <a:pt x="328612" y="814388"/>
                  </a:lnTo>
                  <a:lnTo>
                    <a:pt x="269081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35549D23-1739-4D71-8AE5-AEC40899158C}"/>
                </a:ext>
              </a:extLst>
            </p:cNvPr>
            <p:cNvSpPr/>
            <p:nvPr/>
          </p:nvSpPr>
          <p:spPr>
            <a:xfrm rot="16200000">
              <a:off x="4183062" y="1570038"/>
              <a:ext cx="1262063" cy="1023938"/>
            </a:xfrm>
            <a:custGeom>
              <a:avLst/>
              <a:gdLst>
                <a:gd name="connsiteX0" fmla="*/ 442912 w 1262062"/>
                <a:gd name="connsiteY0" fmla="*/ 388144 h 1023937"/>
                <a:gd name="connsiteX1" fmla="*/ 335756 w 1262062"/>
                <a:gd name="connsiteY1" fmla="*/ 295275 h 1023937"/>
                <a:gd name="connsiteX2" fmla="*/ 247650 w 1262062"/>
                <a:gd name="connsiteY2" fmla="*/ 216694 h 1023937"/>
                <a:gd name="connsiteX3" fmla="*/ 169069 w 1262062"/>
                <a:gd name="connsiteY3" fmla="*/ 142875 h 1023937"/>
                <a:gd name="connsiteX4" fmla="*/ 102394 w 1262062"/>
                <a:gd name="connsiteY4" fmla="*/ 78581 h 1023937"/>
                <a:gd name="connsiteX5" fmla="*/ 61912 w 1262062"/>
                <a:gd name="connsiteY5" fmla="*/ 38100 h 1023937"/>
                <a:gd name="connsiteX6" fmla="*/ 33337 w 1262062"/>
                <a:gd name="connsiteY6" fmla="*/ 9525 h 1023937"/>
                <a:gd name="connsiteX7" fmla="*/ 21431 w 1262062"/>
                <a:gd name="connsiteY7" fmla="*/ 0 h 1023937"/>
                <a:gd name="connsiteX8" fmla="*/ 14287 w 1262062"/>
                <a:gd name="connsiteY8" fmla="*/ 0 h 1023937"/>
                <a:gd name="connsiteX9" fmla="*/ 4762 w 1262062"/>
                <a:gd name="connsiteY9" fmla="*/ 2381 h 1023937"/>
                <a:gd name="connsiteX10" fmla="*/ 2381 w 1262062"/>
                <a:gd name="connsiteY10" fmla="*/ 7144 h 1023937"/>
                <a:gd name="connsiteX11" fmla="*/ 0 w 1262062"/>
                <a:gd name="connsiteY11" fmla="*/ 16669 h 1023937"/>
                <a:gd name="connsiteX12" fmla="*/ 7144 w 1262062"/>
                <a:gd name="connsiteY12" fmla="*/ 33337 h 1023937"/>
                <a:gd name="connsiteX13" fmla="*/ 50006 w 1262062"/>
                <a:gd name="connsiteY13" fmla="*/ 104775 h 1023937"/>
                <a:gd name="connsiteX14" fmla="*/ 188119 w 1262062"/>
                <a:gd name="connsiteY14" fmla="*/ 302419 h 1023937"/>
                <a:gd name="connsiteX15" fmla="*/ 319087 w 1262062"/>
                <a:gd name="connsiteY15" fmla="*/ 464344 h 1023937"/>
                <a:gd name="connsiteX16" fmla="*/ 407194 w 1262062"/>
                <a:gd name="connsiteY16" fmla="*/ 559594 h 1023937"/>
                <a:gd name="connsiteX17" fmla="*/ 490537 w 1262062"/>
                <a:gd name="connsiteY17" fmla="*/ 642937 h 1023937"/>
                <a:gd name="connsiteX18" fmla="*/ 576262 w 1262062"/>
                <a:gd name="connsiteY18" fmla="*/ 716756 h 1023937"/>
                <a:gd name="connsiteX19" fmla="*/ 626269 w 1262062"/>
                <a:gd name="connsiteY19" fmla="*/ 752475 h 1023937"/>
                <a:gd name="connsiteX20" fmla="*/ 762000 w 1262062"/>
                <a:gd name="connsiteY20" fmla="*/ 864394 h 1023937"/>
                <a:gd name="connsiteX21" fmla="*/ 842962 w 1262062"/>
                <a:gd name="connsiteY21" fmla="*/ 919162 h 1023937"/>
                <a:gd name="connsiteX22" fmla="*/ 885825 w 1262062"/>
                <a:gd name="connsiteY22" fmla="*/ 952500 h 1023937"/>
                <a:gd name="connsiteX23" fmla="*/ 921544 w 1262062"/>
                <a:gd name="connsiteY23" fmla="*/ 983456 h 1023937"/>
                <a:gd name="connsiteX24" fmla="*/ 950119 w 1262062"/>
                <a:gd name="connsiteY24" fmla="*/ 1016794 h 1023937"/>
                <a:gd name="connsiteX25" fmla="*/ 964406 w 1262062"/>
                <a:gd name="connsiteY25" fmla="*/ 1023937 h 1023937"/>
                <a:gd name="connsiteX26" fmla="*/ 992981 w 1262062"/>
                <a:gd name="connsiteY26" fmla="*/ 1021556 h 1023937"/>
                <a:gd name="connsiteX27" fmla="*/ 1042987 w 1262062"/>
                <a:gd name="connsiteY27" fmla="*/ 1002506 h 1023937"/>
                <a:gd name="connsiteX28" fmla="*/ 1081087 w 1262062"/>
                <a:gd name="connsiteY28" fmla="*/ 971550 h 1023937"/>
                <a:gd name="connsiteX29" fmla="*/ 1109662 w 1262062"/>
                <a:gd name="connsiteY29" fmla="*/ 940594 h 1023937"/>
                <a:gd name="connsiteX30" fmla="*/ 1135856 w 1262062"/>
                <a:gd name="connsiteY30" fmla="*/ 902494 h 1023937"/>
                <a:gd name="connsiteX31" fmla="*/ 1159669 w 1262062"/>
                <a:gd name="connsiteY31" fmla="*/ 859631 h 1023937"/>
                <a:gd name="connsiteX32" fmla="*/ 1185862 w 1262062"/>
                <a:gd name="connsiteY32" fmla="*/ 800100 h 1023937"/>
                <a:gd name="connsiteX33" fmla="*/ 1202531 w 1262062"/>
                <a:gd name="connsiteY33" fmla="*/ 747712 h 1023937"/>
                <a:gd name="connsiteX34" fmla="*/ 1216819 w 1262062"/>
                <a:gd name="connsiteY34" fmla="*/ 700087 h 1023937"/>
                <a:gd name="connsiteX35" fmla="*/ 1235869 w 1262062"/>
                <a:gd name="connsiteY35" fmla="*/ 631031 h 1023937"/>
                <a:gd name="connsiteX36" fmla="*/ 1245394 w 1262062"/>
                <a:gd name="connsiteY36" fmla="*/ 578644 h 1023937"/>
                <a:gd name="connsiteX37" fmla="*/ 1259681 w 1262062"/>
                <a:gd name="connsiteY37" fmla="*/ 545306 h 1023937"/>
                <a:gd name="connsiteX38" fmla="*/ 1262062 w 1262062"/>
                <a:gd name="connsiteY38" fmla="*/ 526256 h 1023937"/>
                <a:gd name="connsiteX39" fmla="*/ 1257300 w 1262062"/>
                <a:gd name="connsiteY39" fmla="*/ 516731 h 1023937"/>
                <a:gd name="connsiteX40" fmla="*/ 1245394 w 1262062"/>
                <a:gd name="connsiteY40" fmla="*/ 514350 h 1023937"/>
                <a:gd name="connsiteX41" fmla="*/ 1223962 w 1262062"/>
                <a:gd name="connsiteY41" fmla="*/ 519112 h 1023937"/>
                <a:gd name="connsiteX42" fmla="*/ 1209675 w 1262062"/>
                <a:gd name="connsiteY42" fmla="*/ 528637 h 1023937"/>
                <a:gd name="connsiteX43" fmla="*/ 1193006 w 1262062"/>
                <a:gd name="connsiteY43" fmla="*/ 545306 h 1023937"/>
                <a:gd name="connsiteX44" fmla="*/ 1166812 w 1262062"/>
                <a:gd name="connsiteY44" fmla="*/ 581025 h 1023937"/>
                <a:gd name="connsiteX45" fmla="*/ 1133475 w 1262062"/>
                <a:gd name="connsiteY45" fmla="*/ 621506 h 1023937"/>
                <a:gd name="connsiteX46" fmla="*/ 1076325 w 1262062"/>
                <a:gd name="connsiteY46" fmla="*/ 676275 h 1023937"/>
                <a:gd name="connsiteX47" fmla="*/ 1042987 w 1262062"/>
                <a:gd name="connsiteY47" fmla="*/ 700087 h 1023937"/>
                <a:gd name="connsiteX48" fmla="*/ 1016794 w 1262062"/>
                <a:gd name="connsiteY48" fmla="*/ 709612 h 1023937"/>
                <a:gd name="connsiteX49" fmla="*/ 1000125 w 1262062"/>
                <a:gd name="connsiteY49" fmla="*/ 711994 h 1023937"/>
                <a:gd name="connsiteX50" fmla="*/ 976312 w 1262062"/>
                <a:gd name="connsiteY50" fmla="*/ 709612 h 1023937"/>
                <a:gd name="connsiteX51" fmla="*/ 923925 w 1262062"/>
                <a:gd name="connsiteY51" fmla="*/ 692944 h 1023937"/>
                <a:gd name="connsiteX52" fmla="*/ 823912 w 1262062"/>
                <a:gd name="connsiteY52" fmla="*/ 645319 h 1023937"/>
                <a:gd name="connsiteX53" fmla="*/ 685800 w 1262062"/>
                <a:gd name="connsiteY53" fmla="*/ 566737 h 1023937"/>
                <a:gd name="connsiteX54" fmla="*/ 619125 w 1262062"/>
                <a:gd name="connsiteY54" fmla="*/ 523875 h 1023937"/>
                <a:gd name="connsiteX55" fmla="*/ 566737 w 1262062"/>
                <a:gd name="connsiteY55" fmla="*/ 485775 h 1023937"/>
                <a:gd name="connsiteX56" fmla="*/ 442912 w 1262062"/>
                <a:gd name="connsiteY56" fmla="*/ 388144 h 102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262062" h="1023937">
                  <a:moveTo>
                    <a:pt x="442912" y="388144"/>
                  </a:moveTo>
                  <a:lnTo>
                    <a:pt x="335756" y="295275"/>
                  </a:lnTo>
                  <a:lnTo>
                    <a:pt x="247650" y="216694"/>
                  </a:lnTo>
                  <a:lnTo>
                    <a:pt x="169069" y="142875"/>
                  </a:lnTo>
                  <a:lnTo>
                    <a:pt x="102394" y="78581"/>
                  </a:lnTo>
                  <a:lnTo>
                    <a:pt x="61912" y="38100"/>
                  </a:lnTo>
                  <a:lnTo>
                    <a:pt x="33337" y="9525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4762" y="2381"/>
                  </a:lnTo>
                  <a:lnTo>
                    <a:pt x="2381" y="7144"/>
                  </a:lnTo>
                  <a:lnTo>
                    <a:pt x="0" y="16669"/>
                  </a:lnTo>
                  <a:lnTo>
                    <a:pt x="7144" y="33337"/>
                  </a:lnTo>
                  <a:lnTo>
                    <a:pt x="50006" y="104775"/>
                  </a:lnTo>
                  <a:lnTo>
                    <a:pt x="188119" y="302419"/>
                  </a:lnTo>
                  <a:lnTo>
                    <a:pt x="319087" y="464344"/>
                  </a:lnTo>
                  <a:lnTo>
                    <a:pt x="407194" y="559594"/>
                  </a:lnTo>
                  <a:lnTo>
                    <a:pt x="490537" y="642937"/>
                  </a:lnTo>
                  <a:lnTo>
                    <a:pt x="576262" y="716756"/>
                  </a:lnTo>
                  <a:lnTo>
                    <a:pt x="626269" y="752475"/>
                  </a:lnTo>
                  <a:lnTo>
                    <a:pt x="762000" y="864394"/>
                  </a:lnTo>
                  <a:lnTo>
                    <a:pt x="842962" y="919162"/>
                  </a:lnTo>
                  <a:lnTo>
                    <a:pt x="885825" y="952500"/>
                  </a:lnTo>
                  <a:lnTo>
                    <a:pt x="921544" y="983456"/>
                  </a:lnTo>
                  <a:lnTo>
                    <a:pt x="950119" y="1016794"/>
                  </a:lnTo>
                  <a:lnTo>
                    <a:pt x="964406" y="1023937"/>
                  </a:lnTo>
                  <a:lnTo>
                    <a:pt x="992981" y="1021556"/>
                  </a:lnTo>
                  <a:lnTo>
                    <a:pt x="1042987" y="1002506"/>
                  </a:lnTo>
                  <a:lnTo>
                    <a:pt x="1081087" y="971550"/>
                  </a:lnTo>
                  <a:lnTo>
                    <a:pt x="1109662" y="940594"/>
                  </a:lnTo>
                  <a:lnTo>
                    <a:pt x="1135856" y="902494"/>
                  </a:lnTo>
                  <a:lnTo>
                    <a:pt x="1159669" y="859631"/>
                  </a:lnTo>
                  <a:lnTo>
                    <a:pt x="1185862" y="800100"/>
                  </a:lnTo>
                  <a:lnTo>
                    <a:pt x="1202531" y="747712"/>
                  </a:lnTo>
                  <a:lnTo>
                    <a:pt x="1216819" y="700087"/>
                  </a:lnTo>
                  <a:lnTo>
                    <a:pt x="1235869" y="631031"/>
                  </a:lnTo>
                  <a:lnTo>
                    <a:pt x="1245394" y="578644"/>
                  </a:lnTo>
                  <a:lnTo>
                    <a:pt x="1259681" y="545306"/>
                  </a:lnTo>
                  <a:lnTo>
                    <a:pt x="1262062" y="526256"/>
                  </a:lnTo>
                  <a:lnTo>
                    <a:pt x="1257300" y="516731"/>
                  </a:lnTo>
                  <a:lnTo>
                    <a:pt x="1245394" y="514350"/>
                  </a:lnTo>
                  <a:lnTo>
                    <a:pt x="1223962" y="519112"/>
                  </a:lnTo>
                  <a:lnTo>
                    <a:pt x="1209675" y="528637"/>
                  </a:lnTo>
                  <a:lnTo>
                    <a:pt x="1193006" y="545306"/>
                  </a:lnTo>
                  <a:lnTo>
                    <a:pt x="1166812" y="581025"/>
                  </a:lnTo>
                  <a:lnTo>
                    <a:pt x="1133475" y="621506"/>
                  </a:lnTo>
                  <a:lnTo>
                    <a:pt x="1076325" y="676275"/>
                  </a:lnTo>
                  <a:lnTo>
                    <a:pt x="1042987" y="700087"/>
                  </a:lnTo>
                  <a:lnTo>
                    <a:pt x="1016794" y="709612"/>
                  </a:lnTo>
                  <a:lnTo>
                    <a:pt x="1000125" y="711994"/>
                  </a:lnTo>
                  <a:lnTo>
                    <a:pt x="976312" y="709612"/>
                  </a:lnTo>
                  <a:lnTo>
                    <a:pt x="923925" y="692944"/>
                  </a:lnTo>
                  <a:lnTo>
                    <a:pt x="823912" y="645319"/>
                  </a:lnTo>
                  <a:lnTo>
                    <a:pt x="685800" y="566737"/>
                  </a:lnTo>
                  <a:lnTo>
                    <a:pt x="619125" y="523875"/>
                  </a:lnTo>
                  <a:lnTo>
                    <a:pt x="566737" y="485775"/>
                  </a:lnTo>
                  <a:lnTo>
                    <a:pt x="442912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E77B0CFE-50B9-4765-A8E7-D8345E5861BB}"/>
                </a:ext>
              </a:extLst>
            </p:cNvPr>
            <p:cNvSpPr/>
            <p:nvPr/>
          </p:nvSpPr>
          <p:spPr>
            <a:xfrm rot="16200000">
              <a:off x="5702301" y="1003300"/>
              <a:ext cx="444500" cy="1863725"/>
            </a:xfrm>
            <a:custGeom>
              <a:avLst/>
              <a:gdLst>
                <a:gd name="connsiteX0" fmla="*/ 145256 w 445294"/>
                <a:gd name="connsiteY0" fmla="*/ 1421607 h 1864519"/>
                <a:gd name="connsiteX1" fmla="*/ 188119 w 445294"/>
                <a:gd name="connsiteY1" fmla="*/ 1597819 h 1864519"/>
                <a:gd name="connsiteX2" fmla="*/ 230981 w 445294"/>
                <a:gd name="connsiteY2" fmla="*/ 1740694 h 1864519"/>
                <a:gd name="connsiteX3" fmla="*/ 247650 w 445294"/>
                <a:gd name="connsiteY3" fmla="*/ 1788319 h 1864519"/>
                <a:gd name="connsiteX4" fmla="*/ 264319 w 445294"/>
                <a:gd name="connsiteY4" fmla="*/ 1814513 h 1864519"/>
                <a:gd name="connsiteX5" fmla="*/ 297656 w 445294"/>
                <a:gd name="connsiteY5" fmla="*/ 1847850 h 1864519"/>
                <a:gd name="connsiteX6" fmla="*/ 319088 w 445294"/>
                <a:gd name="connsiteY6" fmla="*/ 1862138 h 1864519"/>
                <a:gd name="connsiteX7" fmla="*/ 335756 w 445294"/>
                <a:gd name="connsiteY7" fmla="*/ 1864519 h 1864519"/>
                <a:gd name="connsiteX8" fmla="*/ 357188 w 445294"/>
                <a:gd name="connsiteY8" fmla="*/ 1859757 h 1864519"/>
                <a:gd name="connsiteX9" fmla="*/ 376238 w 445294"/>
                <a:gd name="connsiteY9" fmla="*/ 1843088 h 1864519"/>
                <a:gd name="connsiteX10" fmla="*/ 397669 w 445294"/>
                <a:gd name="connsiteY10" fmla="*/ 1807369 h 1864519"/>
                <a:gd name="connsiteX11" fmla="*/ 419100 w 445294"/>
                <a:gd name="connsiteY11" fmla="*/ 1757363 h 1864519"/>
                <a:gd name="connsiteX12" fmla="*/ 438150 w 445294"/>
                <a:gd name="connsiteY12" fmla="*/ 1678782 h 1864519"/>
                <a:gd name="connsiteX13" fmla="*/ 442913 w 445294"/>
                <a:gd name="connsiteY13" fmla="*/ 1621632 h 1864519"/>
                <a:gd name="connsiteX14" fmla="*/ 445294 w 445294"/>
                <a:gd name="connsiteY14" fmla="*/ 1559719 h 1864519"/>
                <a:gd name="connsiteX15" fmla="*/ 442913 w 445294"/>
                <a:gd name="connsiteY15" fmla="*/ 1519238 h 1864519"/>
                <a:gd name="connsiteX16" fmla="*/ 438150 w 445294"/>
                <a:gd name="connsiteY16" fmla="*/ 1485900 h 1864519"/>
                <a:gd name="connsiteX17" fmla="*/ 428625 w 445294"/>
                <a:gd name="connsiteY17" fmla="*/ 1450182 h 1864519"/>
                <a:gd name="connsiteX18" fmla="*/ 409575 w 445294"/>
                <a:gd name="connsiteY18" fmla="*/ 1414463 h 1864519"/>
                <a:gd name="connsiteX19" fmla="*/ 397669 w 445294"/>
                <a:gd name="connsiteY19" fmla="*/ 1400175 h 1864519"/>
                <a:gd name="connsiteX20" fmla="*/ 357188 w 445294"/>
                <a:gd name="connsiteY20" fmla="*/ 1283494 h 1864519"/>
                <a:gd name="connsiteX21" fmla="*/ 311944 w 445294"/>
                <a:gd name="connsiteY21" fmla="*/ 1128713 h 1864519"/>
                <a:gd name="connsiteX22" fmla="*/ 283369 w 445294"/>
                <a:gd name="connsiteY22" fmla="*/ 1014413 h 1864519"/>
                <a:gd name="connsiteX23" fmla="*/ 250031 w 445294"/>
                <a:gd name="connsiteY23" fmla="*/ 847725 h 1864519"/>
                <a:gd name="connsiteX24" fmla="*/ 221456 w 445294"/>
                <a:gd name="connsiteY24" fmla="*/ 681038 h 1864519"/>
                <a:gd name="connsiteX25" fmla="*/ 204788 w 445294"/>
                <a:gd name="connsiteY25" fmla="*/ 566738 h 1864519"/>
                <a:gd name="connsiteX26" fmla="*/ 192881 w 445294"/>
                <a:gd name="connsiteY26" fmla="*/ 445294 h 1864519"/>
                <a:gd name="connsiteX27" fmla="*/ 183356 w 445294"/>
                <a:gd name="connsiteY27" fmla="*/ 335757 h 1864519"/>
                <a:gd name="connsiteX28" fmla="*/ 178594 w 445294"/>
                <a:gd name="connsiteY28" fmla="*/ 207169 h 1864519"/>
                <a:gd name="connsiteX29" fmla="*/ 180975 w 445294"/>
                <a:gd name="connsiteY29" fmla="*/ 166688 h 1864519"/>
                <a:gd name="connsiteX30" fmla="*/ 200025 w 445294"/>
                <a:gd name="connsiteY30" fmla="*/ 88107 h 1864519"/>
                <a:gd name="connsiteX31" fmla="*/ 69056 w 445294"/>
                <a:gd name="connsiteY31" fmla="*/ 0 h 1864519"/>
                <a:gd name="connsiteX32" fmla="*/ 28575 w 445294"/>
                <a:gd name="connsiteY32" fmla="*/ 69057 h 1864519"/>
                <a:gd name="connsiteX33" fmla="*/ 9525 w 445294"/>
                <a:gd name="connsiteY33" fmla="*/ 109538 h 1864519"/>
                <a:gd name="connsiteX34" fmla="*/ 0 w 445294"/>
                <a:gd name="connsiteY34" fmla="*/ 133350 h 1864519"/>
                <a:gd name="connsiteX35" fmla="*/ 0 w 445294"/>
                <a:gd name="connsiteY35" fmla="*/ 180975 h 1864519"/>
                <a:gd name="connsiteX36" fmla="*/ 14288 w 445294"/>
                <a:gd name="connsiteY36" fmla="*/ 376238 h 1864519"/>
                <a:gd name="connsiteX37" fmla="*/ 35719 w 445294"/>
                <a:gd name="connsiteY37" fmla="*/ 626269 h 1864519"/>
                <a:gd name="connsiteX38" fmla="*/ 59531 w 445294"/>
                <a:gd name="connsiteY38" fmla="*/ 857250 h 1864519"/>
                <a:gd name="connsiteX39" fmla="*/ 78581 w 445294"/>
                <a:gd name="connsiteY39" fmla="*/ 1016794 h 1864519"/>
                <a:gd name="connsiteX40" fmla="*/ 102394 w 445294"/>
                <a:gd name="connsiteY40" fmla="*/ 1183482 h 1864519"/>
                <a:gd name="connsiteX41" fmla="*/ 145256 w 445294"/>
                <a:gd name="connsiteY41" fmla="*/ 1421607 h 1864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445294" h="1864519">
                  <a:moveTo>
                    <a:pt x="145256" y="1421607"/>
                  </a:moveTo>
                  <a:lnTo>
                    <a:pt x="188119" y="1597819"/>
                  </a:lnTo>
                  <a:lnTo>
                    <a:pt x="230981" y="1740694"/>
                  </a:lnTo>
                  <a:lnTo>
                    <a:pt x="247650" y="1788319"/>
                  </a:lnTo>
                  <a:lnTo>
                    <a:pt x="264319" y="1814513"/>
                  </a:lnTo>
                  <a:lnTo>
                    <a:pt x="297656" y="1847850"/>
                  </a:lnTo>
                  <a:lnTo>
                    <a:pt x="319088" y="1862138"/>
                  </a:lnTo>
                  <a:lnTo>
                    <a:pt x="335756" y="1864519"/>
                  </a:lnTo>
                  <a:lnTo>
                    <a:pt x="357188" y="1859757"/>
                  </a:lnTo>
                  <a:lnTo>
                    <a:pt x="376238" y="1843088"/>
                  </a:lnTo>
                  <a:lnTo>
                    <a:pt x="397669" y="1807369"/>
                  </a:lnTo>
                  <a:lnTo>
                    <a:pt x="419100" y="1757363"/>
                  </a:lnTo>
                  <a:lnTo>
                    <a:pt x="438150" y="1678782"/>
                  </a:lnTo>
                  <a:lnTo>
                    <a:pt x="442913" y="1621632"/>
                  </a:lnTo>
                  <a:cubicBezTo>
                    <a:pt x="443707" y="1600994"/>
                    <a:pt x="444500" y="1580357"/>
                    <a:pt x="445294" y="1559719"/>
                  </a:cubicBezTo>
                  <a:lnTo>
                    <a:pt x="442913" y="1519238"/>
                  </a:lnTo>
                  <a:lnTo>
                    <a:pt x="438150" y="1485900"/>
                  </a:lnTo>
                  <a:lnTo>
                    <a:pt x="428625" y="1450182"/>
                  </a:lnTo>
                  <a:lnTo>
                    <a:pt x="409575" y="1414463"/>
                  </a:lnTo>
                  <a:lnTo>
                    <a:pt x="397669" y="1400175"/>
                  </a:lnTo>
                  <a:lnTo>
                    <a:pt x="357188" y="1283494"/>
                  </a:lnTo>
                  <a:lnTo>
                    <a:pt x="311944" y="1128713"/>
                  </a:lnTo>
                  <a:lnTo>
                    <a:pt x="283369" y="1014413"/>
                  </a:lnTo>
                  <a:lnTo>
                    <a:pt x="250031" y="847725"/>
                  </a:lnTo>
                  <a:lnTo>
                    <a:pt x="221456" y="681038"/>
                  </a:lnTo>
                  <a:lnTo>
                    <a:pt x="204788" y="566738"/>
                  </a:lnTo>
                  <a:lnTo>
                    <a:pt x="192881" y="445294"/>
                  </a:lnTo>
                  <a:lnTo>
                    <a:pt x="183356" y="335757"/>
                  </a:lnTo>
                  <a:lnTo>
                    <a:pt x="178594" y="207169"/>
                  </a:lnTo>
                  <a:lnTo>
                    <a:pt x="180975" y="166688"/>
                  </a:lnTo>
                  <a:lnTo>
                    <a:pt x="200025" y="88107"/>
                  </a:lnTo>
                  <a:lnTo>
                    <a:pt x="69056" y="0"/>
                  </a:lnTo>
                  <a:lnTo>
                    <a:pt x="28575" y="69057"/>
                  </a:lnTo>
                  <a:lnTo>
                    <a:pt x="9525" y="109538"/>
                  </a:lnTo>
                  <a:lnTo>
                    <a:pt x="0" y="133350"/>
                  </a:lnTo>
                  <a:lnTo>
                    <a:pt x="0" y="180975"/>
                  </a:lnTo>
                  <a:lnTo>
                    <a:pt x="14288" y="376238"/>
                  </a:lnTo>
                  <a:lnTo>
                    <a:pt x="35719" y="626269"/>
                  </a:lnTo>
                  <a:lnTo>
                    <a:pt x="59531" y="857250"/>
                  </a:lnTo>
                  <a:lnTo>
                    <a:pt x="78581" y="1016794"/>
                  </a:lnTo>
                  <a:lnTo>
                    <a:pt x="102394" y="1183482"/>
                  </a:lnTo>
                  <a:lnTo>
                    <a:pt x="145256" y="1421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31EC322F-16D9-4DC9-B8C0-E8B012B115FD}"/>
                </a:ext>
              </a:extLst>
            </p:cNvPr>
            <p:cNvSpPr/>
            <p:nvPr/>
          </p:nvSpPr>
          <p:spPr>
            <a:xfrm>
              <a:off x="4792663" y="2522538"/>
              <a:ext cx="479425" cy="1358900"/>
            </a:xfrm>
            <a:custGeom>
              <a:avLst/>
              <a:gdLst>
                <a:gd name="connsiteX0" fmla="*/ 392907 w 478632"/>
                <a:gd name="connsiteY0" fmla="*/ 392906 h 1359694"/>
                <a:gd name="connsiteX1" fmla="*/ 411957 w 478632"/>
                <a:gd name="connsiteY1" fmla="*/ 535781 h 1359694"/>
                <a:gd name="connsiteX2" fmla="*/ 423863 w 478632"/>
                <a:gd name="connsiteY2" fmla="*/ 621506 h 1359694"/>
                <a:gd name="connsiteX3" fmla="*/ 440532 w 478632"/>
                <a:gd name="connsiteY3" fmla="*/ 719137 h 1359694"/>
                <a:gd name="connsiteX4" fmla="*/ 457200 w 478632"/>
                <a:gd name="connsiteY4" fmla="*/ 935831 h 1359694"/>
                <a:gd name="connsiteX5" fmla="*/ 466725 w 478632"/>
                <a:gd name="connsiteY5" fmla="*/ 1112044 h 1359694"/>
                <a:gd name="connsiteX6" fmla="*/ 471488 w 478632"/>
                <a:gd name="connsiteY6" fmla="*/ 1219200 h 1359694"/>
                <a:gd name="connsiteX7" fmla="*/ 478632 w 478632"/>
                <a:gd name="connsiteY7" fmla="*/ 1257300 h 1359694"/>
                <a:gd name="connsiteX8" fmla="*/ 478632 w 478632"/>
                <a:gd name="connsiteY8" fmla="*/ 1273969 h 1359694"/>
                <a:gd name="connsiteX9" fmla="*/ 469107 w 478632"/>
                <a:gd name="connsiteY9" fmla="*/ 1295400 h 1359694"/>
                <a:gd name="connsiteX10" fmla="*/ 445294 w 478632"/>
                <a:gd name="connsiteY10" fmla="*/ 1319212 h 1359694"/>
                <a:gd name="connsiteX11" fmla="*/ 428625 w 478632"/>
                <a:gd name="connsiteY11" fmla="*/ 1331119 h 1359694"/>
                <a:gd name="connsiteX12" fmla="*/ 419100 w 478632"/>
                <a:gd name="connsiteY12" fmla="*/ 1343025 h 1359694"/>
                <a:gd name="connsiteX13" fmla="*/ 407194 w 478632"/>
                <a:gd name="connsiteY13" fmla="*/ 1357312 h 1359694"/>
                <a:gd name="connsiteX14" fmla="*/ 392907 w 478632"/>
                <a:gd name="connsiteY14" fmla="*/ 1359694 h 1359694"/>
                <a:gd name="connsiteX15" fmla="*/ 369094 w 478632"/>
                <a:gd name="connsiteY15" fmla="*/ 1354931 h 1359694"/>
                <a:gd name="connsiteX16" fmla="*/ 340519 w 478632"/>
                <a:gd name="connsiteY16" fmla="*/ 1338262 h 1359694"/>
                <a:gd name="connsiteX17" fmla="*/ 316707 w 478632"/>
                <a:gd name="connsiteY17" fmla="*/ 1316831 h 1359694"/>
                <a:gd name="connsiteX18" fmla="*/ 302419 w 478632"/>
                <a:gd name="connsiteY18" fmla="*/ 1295400 h 1359694"/>
                <a:gd name="connsiteX19" fmla="*/ 271463 w 478632"/>
                <a:gd name="connsiteY19" fmla="*/ 1228725 h 1359694"/>
                <a:gd name="connsiteX20" fmla="*/ 247650 w 478632"/>
                <a:gd name="connsiteY20" fmla="*/ 1169194 h 1359694"/>
                <a:gd name="connsiteX21" fmla="*/ 240507 w 478632"/>
                <a:gd name="connsiteY21" fmla="*/ 1140619 h 1359694"/>
                <a:gd name="connsiteX22" fmla="*/ 240507 w 478632"/>
                <a:gd name="connsiteY22" fmla="*/ 1052512 h 1359694"/>
                <a:gd name="connsiteX23" fmla="*/ 240507 w 478632"/>
                <a:gd name="connsiteY23" fmla="*/ 921544 h 1359694"/>
                <a:gd name="connsiteX24" fmla="*/ 238125 w 478632"/>
                <a:gd name="connsiteY24" fmla="*/ 816769 h 1359694"/>
                <a:gd name="connsiteX25" fmla="*/ 233363 w 478632"/>
                <a:gd name="connsiteY25" fmla="*/ 733425 h 1359694"/>
                <a:gd name="connsiteX26" fmla="*/ 226219 w 478632"/>
                <a:gd name="connsiteY26" fmla="*/ 609600 h 1359694"/>
                <a:gd name="connsiteX27" fmla="*/ 216694 w 478632"/>
                <a:gd name="connsiteY27" fmla="*/ 483394 h 1359694"/>
                <a:gd name="connsiteX28" fmla="*/ 204788 w 478632"/>
                <a:gd name="connsiteY28" fmla="*/ 404812 h 1359694"/>
                <a:gd name="connsiteX29" fmla="*/ 192882 w 478632"/>
                <a:gd name="connsiteY29" fmla="*/ 340519 h 1359694"/>
                <a:gd name="connsiteX30" fmla="*/ 178594 w 478632"/>
                <a:gd name="connsiteY30" fmla="*/ 285750 h 1359694"/>
                <a:gd name="connsiteX31" fmla="*/ 161925 w 478632"/>
                <a:gd name="connsiteY31" fmla="*/ 235744 h 1359694"/>
                <a:gd name="connsiteX32" fmla="*/ 138113 w 478632"/>
                <a:gd name="connsiteY32" fmla="*/ 185737 h 1359694"/>
                <a:gd name="connsiteX33" fmla="*/ 119063 w 478632"/>
                <a:gd name="connsiteY33" fmla="*/ 150019 h 1359694"/>
                <a:gd name="connsiteX34" fmla="*/ 95250 w 478632"/>
                <a:gd name="connsiteY34" fmla="*/ 116681 h 1359694"/>
                <a:gd name="connsiteX35" fmla="*/ 80963 w 478632"/>
                <a:gd name="connsiteY35" fmla="*/ 100012 h 1359694"/>
                <a:gd name="connsiteX36" fmla="*/ 57150 w 478632"/>
                <a:gd name="connsiteY36" fmla="*/ 80962 h 1359694"/>
                <a:gd name="connsiteX37" fmla="*/ 42863 w 478632"/>
                <a:gd name="connsiteY37" fmla="*/ 71437 h 1359694"/>
                <a:gd name="connsiteX38" fmla="*/ 28575 w 478632"/>
                <a:gd name="connsiteY38" fmla="*/ 66675 h 1359694"/>
                <a:gd name="connsiteX39" fmla="*/ 16669 w 478632"/>
                <a:gd name="connsiteY39" fmla="*/ 57150 h 1359694"/>
                <a:gd name="connsiteX40" fmla="*/ 4763 w 478632"/>
                <a:gd name="connsiteY40" fmla="*/ 38100 h 1359694"/>
                <a:gd name="connsiteX41" fmla="*/ 0 w 478632"/>
                <a:gd name="connsiteY41" fmla="*/ 19050 h 1359694"/>
                <a:gd name="connsiteX42" fmla="*/ 2382 w 478632"/>
                <a:gd name="connsiteY42" fmla="*/ 7144 h 1359694"/>
                <a:gd name="connsiteX43" fmla="*/ 11907 w 478632"/>
                <a:gd name="connsiteY43" fmla="*/ 0 h 1359694"/>
                <a:gd name="connsiteX44" fmla="*/ 30957 w 478632"/>
                <a:gd name="connsiteY44" fmla="*/ 2381 h 1359694"/>
                <a:gd name="connsiteX45" fmla="*/ 50007 w 478632"/>
                <a:gd name="connsiteY45" fmla="*/ 9525 h 1359694"/>
                <a:gd name="connsiteX46" fmla="*/ 73819 w 478632"/>
                <a:gd name="connsiteY46" fmla="*/ 11906 h 1359694"/>
                <a:gd name="connsiteX47" fmla="*/ 130969 w 478632"/>
                <a:gd name="connsiteY47" fmla="*/ 16669 h 1359694"/>
                <a:gd name="connsiteX48" fmla="*/ 195263 w 478632"/>
                <a:gd name="connsiteY48" fmla="*/ 28575 h 1359694"/>
                <a:gd name="connsiteX49" fmla="*/ 247650 w 478632"/>
                <a:gd name="connsiteY49" fmla="*/ 40481 h 1359694"/>
                <a:gd name="connsiteX50" fmla="*/ 307182 w 478632"/>
                <a:gd name="connsiteY50" fmla="*/ 59531 h 1359694"/>
                <a:gd name="connsiteX51" fmla="*/ 340519 w 478632"/>
                <a:gd name="connsiteY51" fmla="*/ 73819 h 1359694"/>
                <a:gd name="connsiteX52" fmla="*/ 373857 w 478632"/>
                <a:gd name="connsiteY52" fmla="*/ 261937 h 1359694"/>
                <a:gd name="connsiteX53" fmla="*/ 392907 w 478632"/>
                <a:gd name="connsiteY53" fmla="*/ 392906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78632" h="1359694">
                  <a:moveTo>
                    <a:pt x="392907" y="392906"/>
                  </a:moveTo>
                  <a:lnTo>
                    <a:pt x="411957" y="535781"/>
                  </a:lnTo>
                  <a:lnTo>
                    <a:pt x="423863" y="621506"/>
                  </a:lnTo>
                  <a:lnTo>
                    <a:pt x="440532" y="719137"/>
                  </a:lnTo>
                  <a:lnTo>
                    <a:pt x="457200" y="935831"/>
                  </a:lnTo>
                  <a:lnTo>
                    <a:pt x="466725" y="1112044"/>
                  </a:lnTo>
                  <a:lnTo>
                    <a:pt x="471488" y="1219200"/>
                  </a:lnTo>
                  <a:lnTo>
                    <a:pt x="478632" y="1257300"/>
                  </a:lnTo>
                  <a:lnTo>
                    <a:pt x="478632" y="1273969"/>
                  </a:lnTo>
                  <a:lnTo>
                    <a:pt x="469107" y="1295400"/>
                  </a:lnTo>
                  <a:lnTo>
                    <a:pt x="445294" y="1319212"/>
                  </a:lnTo>
                  <a:lnTo>
                    <a:pt x="428625" y="1331119"/>
                  </a:lnTo>
                  <a:lnTo>
                    <a:pt x="419100" y="1343025"/>
                  </a:lnTo>
                  <a:lnTo>
                    <a:pt x="407194" y="1357312"/>
                  </a:lnTo>
                  <a:lnTo>
                    <a:pt x="392907" y="1359694"/>
                  </a:lnTo>
                  <a:lnTo>
                    <a:pt x="369094" y="1354931"/>
                  </a:lnTo>
                  <a:lnTo>
                    <a:pt x="340519" y="1338262"/>
                  </a:lnTo>
                  <a:lnTo>
                    <a:pt x="316707" y="1316831"/>
                  </a:lnTo>
                  <a:lnTo>
                    <a:pt x="302419" y="1295400"/>
                  </a:lnTo>
                  <a:lnTo>
                    <a:pt x="271463" y="1228725"/>
                  </a:lnTo>
                  <a:lnTo>
                    <a:pt x="247650" y="1169194"/>
                  </a:lnTo>
                  <a:lnTo>
                    <a:pt x="240507" y="1140619"/>
                  </a:lnTo>
                  <a:lnTo>
                    <a:pt x="240507" y="1052512"/>
                  </a:lnTo>
                  <a:lnTo>
                    <a:pt x="240507" y="921544"/>
                  </a:lnTo>
                  <a:lnTo>
                    <a:pt x="238125" y="816769"/>
                  </a:lnTo>
                  <a:lnTo>
                    <a:pt x="233363" y="733425"/>
                  </a:lnTo>
                  <a:lnTo>
                    <a:pt x="226219" y="609600"/>
                  </a:lnTo>
                  <a:lnTo>
                    <a:pt x="216694" y="483394"/>
                  </a:lnTo>
                  <a:lnTo>
                    <a:pt x="204788" y="404812"/>
                  </a:lnTo>
                  <a:lnTo>
                    <a:pt x="192882" y="340519"/>
                  </a:lnTo>
                  <a:lnTo>
                    <a:pt x="178594" y="285750"/>
                  </a:lnTo>
                  <a:lnTo>
                    <a:pt x="161925" y="235744"/>
                  </a:lnTo>
                  <a:lnTo>
                    <a:pt x="138113" y="185737"/>
                  </a:lnTo>
                  <a:lnTo>
                    <a:pt x="119063" y="150019"/>
                  </a:lnTo>
                  <a:lnTo>
                    <a:pt x="95250" y="116681"/>
                  </a:lnTo>
                  <a:lnTo>
                    <a:pt x="80963" y="100012"/>
                  </a:lnTo>
                  <a:lnTo>
                    <a:pt x="57150" y="80962"/>
                  </a:lnTo>
                  <a:lnTo>
                    <a:pt x="42863" y="71437"/>
                  </a:lnTo>
                  <a:lnTo>
                    <a:pt x="28575" y="66675"/>
                  </a:lnTo>
                  <a:lnTo>
                    <a:pt x="16669" y="57150"/>
                  </a:lnTo>
                  <a:lnTo>
                    <a:pt x="4763" y="38100"/>
                  </a:lnTo>
                  <a:lnTo>
                    <a:pt x="0" y="19050"/>
                  </a:lnTo>
                  <a:lnTo>
                    <a:pt x="2382" y="7144"/>
                  </a:lnTo>
                  <a:lnTo>
                    <a:pt x="11907" y="0"/>
                  </a:lnTo>
                  <a:lnTo>
                    <a:pt x="30957" y="2381"/>
                  </a:lnTo>
                  <a:lnTo>
                    <a:pt x="50007" y="9525"/>
                  </a:lnTo>
                  <a:lnTo>
                    <a:pt x="73819" y="11906"/>
                  </a:lnTo>
                  <a:lnTo>
                    <a:pt x="130969" y="16669"/>
                  </a:lnTo>
                  <a:lnTo>
                    <a:pt x="195263" y="28575"/>
                  </a:lnTo>
                  <a:lnTo>
                    <a:pt x="247650" y="40481"/>
                  </a:lnTo>
                  <a:lnTo>
                    <a:pt x="307182" y="59531"/>
                  </a:lnTo>
                  <a:lnTo>
                    <a:pt x="340519" y="73819"/>
                  </a:lnTo>
                  <a:lnTo>
                    <a:pt x="373857" y="261937"/>
                  </a:lnTo>
                  <a:lnTo>
                    <a:pt x="392907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A817496F-CFA5-4245-8262-769E5B5740B1}"/>
                </a:ext>
              </a:extLst>
            </p:cNvPr>
            <p:cNvSpPr/>
            <p:nvPr/>
          </p:nvSpPr>
          <p:spPr>
            <a:xfrm>
              <a:off x="5081588" y="2398713"/>
              <a:ext cx="1651000" cy="1430337"/>
            </a:xfrm>
            <a:custGeom>
              <a:avLst/>
              <a:gdLst>
                <a:gd name="connsiteX0" fmla="*/ 807243 w 1650206"/>
                <a:gd name="connsiteY0" fmla="*/ 126206 h 1431131"/>
                <a:gd name="connsiteX1" fmla="*/ 421481 w 1650206"/>
                <a:gd name="connsiteY1" fmla="*/ 185737 h 1431131"/>
                <a:gd name="connsiteX2" fmla="*/ 123825 w 1650206"/>
                <a:gd name="connsiteY2" fmla="*/ 228600 h 1431131"/>
                <a:gd name="connsiteX3" fmla="*/ 104775 w 1650206"/>
                <a:gd name="connsiteY3" fmla="*/ 223837 h 1431131"/>
                <a:gd name="connsiteX4" fmla="*/ 80962 w 1650206"/>
                <a:gd name="connsiteY4" fmla="*/ 211931 h 1431131"/>
                <a:gd name="connsiteX5" fmla="*/ 59531 w 1650206"/>
                <a:gd name="connsiteY5" fmla="*/ 202406 h 1431131"/>
                <a:gd name="connsiteX6" fmla="*/ 45243 w 1650206"/>
                <a:gd name="connsiteY6" fmla="*/ 195262 h 1431131"/>
                <a:gd name="connsiteX7" fmla="*/ 0 w 1650206"/>
                <a:gd name="connsiteY7" fmla="*/ 178594 h 1431131"/>
                <a:gd name="connsiteX8" fmla="*/ 38100 w 1650206"/>
                <a:gd name="connsiteY8" fmla="*/ 392906 h 1431131"/>
                <a:gd name="connsiteX9" fmla="*/ 176212 w 1650206"/>
                <a:gd name="connsiteY9" fmla="*/ 369094 h 1431131"/>
                <a:gd name="connsiteX10" fmla="*/ 419100 w 1650206"/>
                <a:gd name="connsiteY10" fmla="*/ 330994 h 1431131"/>
                <a:gd name="connsiteX11" fmla="*/ 688181 w 1650206"/>
                <a:gd name="connsiteY11" fmla="*/ 290512 h 1431131"/>
                <a:gd name="connsiteX12" fmla="*/ 983456 w 1650206"/>
                <a:gd name="connsiteY12" fmla="*/ 245269 h 1431131"/>
                <a:gd name="connsiteX13" fmla="*/ 1238250 w 1650206"/>
                <a:gd name="connsiteY13" fmla="*/ 209550 h 1431131"/>
                <a:gd name="connsiteX14" fmla="*/ 1254918 w 1650206"/>
                <a:gd name="connsiteY14" fmla="*/ 209550 h 1431131"/>
                <a:gd name="connsiteX15" fmla="*/ 1283493 w 1650206"/>
                <a:gd name="connsiteY15" fmla="*/ 209550 h 1431131"/>
                <a:gd name="connsiteX16" fmla="*/ 1293018 w 1650206"/>
                <a:gd name="connsiteY16" fmla="*/ 211931 h 1431131"/>
                <a:gd name="connsiteX17" fmla="*/ 1304925 w 1650206"/>
                <a:gd name="connsiteY17" fmla="*/ 216694 h 1431131"/>
                <a:gd name="connsiteX18" fmla="*/ 1319212 w 1650206"/>
                <a:gd name="connsiteY18" fmla="*/ 226219 h 1431131"/>
                <a:gd name="connsiteX19" fmla="*/ 1326356 w 1650206"/>
                <a:gd name="connsiteY19" fmla="*/ 235744 h 1431131"/>
                <a:gd name="connsiteX20" fmla="*/ 1333500 w 1650206"/>
                <a:gd name="connsiteY20" fmla="*/ 245269 h 1431131"/>
                <a:gd name="connsiteX21" fmla="*/ 1335881 w 1650206"/>
                <a:gd name="connsiteY21" fmla="*/ 269081 h 1431131"/>
                <a:gd name="connsiteX22" fmla="*/ 1335881 w 1650206"/>
                <a:gd name="connsiteY22" fmla="*/ 566737 h 1431131"/>
                <a:gd name="connsiteX23" fmla="*/ 1297781 w 1650206"/>
                <a:gd name="connsiteY23" fmla="*/ 659606 h 1431131"/>
                <a:gd name="connsiteX24" fmla="*/ 1283493 w 1650206"/>
                <a:gd name="connsiteY24" fmla="*/ 854869 h 1431131"/>
                <a:gd name="connsiteX25" fmla="*/ 1271587 w 1650206"/>
                <a:gd name="connsiteY25" fmla="*/ 1114425 h 1431131"/>
                <a:gd name="connsiteX26" fmla="*/ 1271587 w 1650206"/>
                <a:gd name="connsiteY26" fmla="*/ 1278731 h 1431131"/>
                <a:gd name="connsiteX27" fmla="*/ 1276350 w 1650206"/>
                <a:gd name="connsiteY27" fmla="*/ 1335881 h 1431131"/>
                <a:gd name="connsiteX28" fmla="*/ 1283493 w 1650206"/>
                <a:gd name="connsiteY28" fmla="*/ 1369219 h 1431131"/>
                <a:gd name="connsiteX29" fmla="*/ 1293018 w 1650206"/>
                <a:gd name="connsiteY29" fmla="*/ 1397794 h 1431131"/>
                <a:gd name="connsiteX30" fmla="*/ 1300162 w 1650206"/>
                <a:gd name="connsiteY30" fmla="*/ 1409700 h 1431131"/>
                <a:gd name="connsiteX31" fmla="*/ 1307306 w 1650206"/>
                <a:gd name="connsiteY31" fmla="*/ 1419225 h 1431131"/>
                <a:gd name="connsiteX32" fmla="*/ 1319212 w 1650206"/>
                <a:gd name="connsiteY32" fmla="*/ 1426369 h 1431131"/>
                <a:gd name="connsiteX33" fmla="*/ 1331118 w 1650206"/>
                <a:gd name="connsiteY33" fmla="*/ 1431131 h 1431131"/>
                <a:gd name="connsiteX34" fmla="*/ 1350168 w 1650206"/>
                <a:gd name="connsiteY34" fmla="*/ 1431131 h 1431131"/>
                <a:gd name="connsiteX35" fmla="*/ 1381125 w 1650206"/>
                <a:gd name="connsiteY35" fmla="*/ 1419225 h 1431131"/>
                <a:gd name="connsiteX36" fmla="*/ 1402556 w 1650206"/>
                <a:gd name="connsiteY36" fmla="*/ 1404937 h 1431131"/>
                <a:gd name="connsiteX37" fmla="*/ 1419225 w 1650206"/>
                <a:gd name="connsiteY37" fmla="*/ 1388269 h 1431131"/>
                <a:gd name="connsiteX38" fmla="*/ 1435893 w 1650206"/>
                <a:gd name="connsiteY38" fmla="*/ 1362075 h 1431131"/>
                <a:gd name="connsiteX39" fmla="*/ 1452562 w 1650206"/>
                <a:gd name="connsiteY39" fmla="*/ 1326356 h 1431131"/>
                <a:gd name="connsiteX40" fmla="*/ 1469231 w 1650206"/>
                <a:gd name="connsiteY40" fmla="*/ 1278731 h 1431131"/>
                <a:gd name="connsiteX41" fmla="*/ 1481137 w 1650206"/>
                <a:gd name="connsiteY41" fmla="*/ 1226344 h 1431131"/>
                <a:gd name="connsiteX42" fmla="*/ 1493043 w 1650206"/>
                <a:gd name="connsiteY42" fmla="*/ 1162050 h 1431131"/>
                <a:gd name="connsiteX43" fmla="*/ 1507331 w 1650206"/>
                <a:gd name="connsiteY43" fmla="*/ 1035844 h 1431131"/>
                <a:gd name="connsiteX44" fmla="*/ 1533525 w 1650206"/>
                <a:gd name="connsiteY44" fmla="*/ 769144 h 1431131"/>
                <a:gd name="connsiteX45" fmla="*/ 1569243 w 1650206"/>
                <a:gd name="connsiteY45" fmla="*/ 445294 h 1431131"/>
                <a:gd name="connsiteX46" fmla="*/ 1583531 w 1650206"/>
                <a:gd name="connsiteY46" fmla="*/ 321469 h 1431131"/>
                <a:gd name="connsiteX47" fmla="*/ 1597818 w 1650206"/>
                <a:gd name="connsiteY47" fmla="*/ 307181 h 1431131"/>
                <a:gd name="connsiteX48" fmla="*/ 1626393 w 1650206"/>
                <a:gd name="connsiteY48" fmla="*/ 278606 h 1431131"/>
                <a:gd name="connsiteX49" fmla="*/ 1643062 w 1650206"/>
                <a:gd name="connsiteY49" fmla="*/ 250031 h 1431131"/>
                <a:gd name="connsiteX50" fmla="*/ 1650206 w 1650206"/>
                <a:gd name="connsiteY50" fmla="*/ 221456 h 1431131"/>
                <a:gd name="connsiteX51" fmla="*/ 1647825 w 1650206"/>
                <a:gd name="connsiteY51" fmla="*/ 197644 h 1431131"/>
                <a:gd name="connsiteX52" fmla="*/ 1643062 w 1650206"/>
                <a:gd name="connsiteY52" fmla="*/ 176212 h 1431131"/>
                <a:gd name="connsiteX53" fmla="*/ 1628775 w 1650206"/>
                <a:gd name="connsiteY53" fmla="*/ 152400 h 1431131"/>
                <a:gd name="connsiteX54" fmla="*/ 1588293 w 1650206"/>
                <a:gd name="connsiteY54" fmla="*/ 119062 h 1431131"/>
                <a:gd name="connsiteX55" fmla="*/ 1519237 w 1650206"/>
                <a:gd name="connsiteY55" fmla="*/ 71437 h 1431131"/>
                <a:gd name="connsiteX56" fmla="*/ 1443037 w 1650206"/>
                <a:gd name="connsiteY56" fmla="*/ 14287 h 1431131"/>
                <a:gd name="connsiteX57" fmla="*/ 1421606 w 1650206"/>
                <a:gd name="connsiteY57" fmla="*/ 4762 h 1431131"/>
                <a:gd name="connsiteX58" fmla="*/ 1385887 w 1650206"/>
                <a:gd name="connsiteY58" fmla="*/ 0 h 1431131"/>
                <a:gd name="connsiteX59" fmla="*/ 1354931 w 1650206"/>
                <a:gd name="connsiteY59" fmla="*/ 0 h 1431131"/>
                <a:gd name="connsiteX60" fmla="*/ 1331118 w 1650206"/>
                <a:gd name="connsiteY60" fmla="*/ 2381 h 1431131"/>
                <a:gd name="connsiteX61" fmla="*/ 1307306 w 1650206"/>
                <a:gd name="connsiteY61" fmla="*/ 14287 h 1431131"/>
                <a:gd name="connsiteX62" fmla="*/ 1285875 w 1650206"/>
                <a:gd name="connsiteY62" fmla="*/ 30956 h 1431131"/>
                <a:gd name="connsiteX63" fmla="*/ 1269206 w 1650206"/>
                <a:gd name="connsiteY63" fmla="*/ 50006 h 1431131"/>
                <a:gd name="connsiteX64" fmla="*/ 1181100 w 1650206"/>
                <a:gd name="connsiteY64" fmla="*/ 66675 h 1431131"/>
                <a:gd name="connsiteX65" fmla="*/ 807243 w 1650206"/>
                <a:gd name="connsiteY65" fmla="*/ 126206 h 1431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50206" h="1431131">
                  <a:moveTo>
                    <a:pt x="807243" y="126206"/>
                  </a:moveTo>
                  <a:lnTo>
                    <a:pt x="421481" y="185737"/>
                  </a:lnTo>
                  <a:lnTo>
                    <a:pt x="123825" y="228600"/>
                  </a:lnTo>
                  <a:lnTo>
                    <a:pt x="104775" y="223837"/>
                  </a:lnTo>
                  <a:lnTo>
                    <a:pt x="80962" y="211931"/>
                  </a:lnTo>
                  <a:lnTo>
                    <a:pt x="59531" y="202406"/>
                  </a:lnTo>
                  <a:lnTo>
                    <a:pt x="45243" y="195262"/>
                  </a:lnTo>
                  <a:lnTo>
                    <a:pt x="0" y="178594"/>
                  </a:lnTo>
                  <a:lnTo>
                    <a:pt x="38100" y="392906"/>
                  </a:lnTo>
                  <a:lnTo>
                    <a:pt x="176212" y="369094"/>
                  </a:lnTo>
                  <a:lnTo>
                    <a:pt x="419100" y="330994"/>
                  </a:lnTo>
                  <a:lnTo>
                    <a:pt x="688181" y="290512"/>
                  </a:lnTo>
                  <a:lnTo>
                    <a:pt x="983456" y="245269"/>
                  </a:lnTo>
                  <a:lnTo>
                    <a:pt x="1238250" y="209550"/>
                  </a:lnTo>
                  <a:lnTo>
                    <a:pt x="1254918" y="209550"/>
                  </a:lnTo>
                  <a:lnTo>
                    <a:pt x="1283493" y="209550"/>
                  </a:lnTo>
                  <a:lnTo>
                    <a:pt x="1293018" y="211931"/>
                  </a:lnTo>
                  <a:lnTo>
                    <a:pt x="1304925" y="216694"/>
                  </a:lnTo>
                  <a:lnTo>
                    <a:pt x="1319212" y="226219"/>
                  </a:lnTo>
                  <a:lnTo>
                    <a:pt x="1326356" y="235744"/>
                  </a:lnTo>
                  <a:lnTo>
                    <a:pt x="1333500" y="245269"/>
                  </a:lnTo>
                  <a:lnTo>
                    <a:pt x="1335881" y="269081"/>
                  </a:lnTo>
                  <a:lnTo>
                    <a:pt x="1335881" y="566737"/>
                  </a:lnTo>
                  <a:lnTo>
                    <a:pt x="1297781" y="659606"/>
                  </a:lnTo>
                  <a:lnTo>
                    <a:pt x="1283493" y="854869"/>
                  </a:lnTo>
                  <a:lnTo>
                    <a:pt x="1271587" y="1114425"/>
                  </a:lnTo>
                  <a:lnTo>
                    <a:pt x="1271587" y="1278731"/>
                  </a:lnTo>
                  <a:lnTo>
                    <a:pt x="1276350" y="1335881"/>
                  </a:lnTo>
                  <a:lnTo>
                    <a:pt x="1283493" y="1369219"/>
                  </a:lnTo>
                  <a:lnTo>
                    <a:pt x="1293018" y="1397794"/>
                  </a:lnTo>
                  <a:lnTo>
                    <a:pt x="1300162" y="1409700"/>
                  </a:lnTo>
                  <a:lnTo>
                    <a:pt x="1307306" y="1419225"/>
                  </a:lnTo>
                  <a:lnTo>
                    <a:pt x="1319212" y="1426369"/>
                  </a:lnTo>
                  <a:lnTo>
                    <a:pt x="1331118" y="1431131"/>
                  </a:lnTo>
                  <a:lnTo>
                    <a:pt x="1350168" y="1431131"/>
                  </a:lnTo>
                  <a:lnTo>
                    <a:pt x="1381125" y="1419225"/>
                  </a:lnTo>
                  <a:lnTo>
                    <a:pt x="1402556" y="1404937"/>
                  </a:lnTo>
                  <a:lnTo>
                    <a:pt x="1419225" y="1388269"/>
                  </a:lnTo>
                  <a:lnTo>
                    <a:pt x="1435893" y="1362075"/>
                  </a:lnTo>
                  <a:lnTo>
                    <a:pt x="1452562" y="1326356"/>
                  </a:lnTo>
                  <a:lnTo>
                    <a:pt x="1469231" y="1278731"/>
                  </a:lnTo>
                  <a:lnTo>
                    <a:pt x="1481137" y="1226344"/>
                  </a:lnTo>
                  <a:lnTo>
                    <a:pt x="1493043" y="1162050"/>
                  </a:lnTo>
                  <a:lnTo>
                    <a:pt x="1507331" y="1035844"/>
                  </a:lnTo>
                  <a:lnTo>
                    <a:pt x="1533525" y="769144"/>
                  </a:lnTo>
                  <a:lnTo>
                    <a:pt x="1569243" y="445294"/>
                  </a:lnTo>
                  <a:lnTo>
                    <a:pt x="1583531" y="321469"/>
                  </a:lnTo>
                  <a:lnTo>
                    <a:pt x="1597818" y="307181"/>
                  </a:lnTo>
                  <a:lnTo>
                    <a:pt x="1626393" y="278606"/>
                  </a:lnTo>
                  <a:lnTo>
                    <a:pt x="1643062" y="250031"/>
                  </a:lnTo>
                  <a:lnTo>
                    <a:pt x="1650206" y="221456"/>
                  </a:lnTo>
                  <a:lnTo>
                    <a:pt x="1647825" y="197644"/>
                  </a:lnTo>
                  <a:lnTo>
                    <a:pt x="1643062" y="176212"/>
                  </a:lnTo>
                  <a:lnTo>
                    <a:pt x="1628775" y="152400"/>
                  </a:lnTo>
                  <a:lnTo>
                    <a:pt x="1588293" y="119062"/>
                  </a:lnTo>
                  <a:lnTo>
                    <a:pt x="1519237" y="71437"/>
                  </a:lnTo>
                  <a:lnTo>
                    <a:pt x="1443037" y="14287"/>
                  </a:lnTo>
                  <a:lnTo>
                    <a:pt x="1421606" y="4762"/>
                  </a:lnTo>
                  <a:lnTo>
                    <a:pt x="1385887" y="0"/>
                  </a:lnTo>
                  <a:lnTo>
                    <a:pt x="1354931" y="0"/>
                  </a:lnTo>
                  <a:lnTo>
                    <a:pt x="1331118" y="2381"/>
                  </a:lnTo>
                  <a:lnTo>
                    <a:pt x="1307306" y="14287"/>
                  </a:lnTo>
                  <a:lnTo>
                    <a:pt x="1285875" y="30956"/>
                  </a:lnTo>
                  <a:lnTo>
                    <a:pt x="1269206" y="50006"/>
                  </a:lnTo>
                  <a:lnTo>
                    <a:pt x="1181100" y="66675"/>
                  </a:lnTo>
                  <a:lnTo>
                    <a:pt x="807243" y="126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264BA7AA-4474-46E5-B8C7-2C9B12C80E3A}"/>
                </a:ext>
              </a:extLst>
            </p:cNvPr>
            <p:cNvSpPr/>
            <p:nvPr/>
          </p:nvSpPr>
          <p:spPr>
            <a:xfrm>
              <a:off x="5153025" y="2938463"/>
              <a:ext cx="1322388" cy="323850"/>
            </a:xfrm>
            <a:custGeom>
              <a:avLst/>
              <a:gdLst>
                <a:gd name="connsiteX0" fmla="*/ 790575 w 1321594"/>
                <a:gd name="connsiteY0" fmla="*/ 61912 h 323850"/>
                <a:gd name="connsiteX1" fmla="*/ 373856 w 1321594"/>
                <a:gd name="connsiteY1" fmla="*/ 128587 h 323850"/>
                <a:gd name="connsiteX2" fmla="*/ 0 w 1321594"/>
                <a:gd name="connsiteY2" fmla="*/ 188118 h 323850"/>
                <a:gd name="connsiteX3" fmla="*/ 16669 w 1321594"/>
                <a:gd name="connsiteY3" fmla="*/ 323850 h 323850"/>
                <a:gd name="connsiteX4" fmla="*/ 228600 w 1321594"/>
                <a:gd name="connsiteY4" fmla="*/ 288131 h 323850"/>
                <a:gd name="connsiteX5" fmla="*/ 488156 w 1321594"/>
                <a:gd name="connsiteY5" fmla="*/ 245268 h 323850"/>
                <a:gd name="connsiteX6" fmla="*/ 771525 w 1321594"/>
                <a:gd name="connsiteY6" fmla="*/ 197643 h 323850"/>
                <a:gd name="connsiteX7" fmla="*/ 1042988 w 1321594"/>
                <a:gd name="connsiteY7" fmla="*/ 152400 h 323850"/>
                <a:gd name="connsiteX8" fmla="*/ 1152525 w 1321594"/>
                <a:gd name="connsiteY8" fmla="*/ 135731 h 323850"/>
                <a:gd name="connsiteX9" fmla="*/ 1300163 w 1321594"/>
                <a:gd name="connsiteY9" fmla="*/ 138112 h 323850"/>
                <a:gd name="connsiteX10" fmla="*/ 1321594 w 1321594"/>
                <a:gd name="connsiteY10" fmla="*/ 2381 h 323850"/>
                <a:gd name="connsiteX11" fmla="*/ 1159669 w 1321594"/>
                <a:gd name="connsiteY11" fmla="*/ 0 h 323850"/>
                <a:gd name="connsiteX12" fmla="*/ 1090613 w 1321594"/>
                <a:gd name="connsiteY12" fmla="*/ 11906 h 323850"/>
                <a:gd name="connsiteX13" fmla="*/ 790575 w 1321594"/>
                <a:gd name="connsiteY13" fmla="*/ 61912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321594" h="323850">
                  <a:moveTo>
                    <a:pt x="790575" y="61912"/>
                  </a:moveTo>
                  <a:lnTo>
                    <a:pt x="373856" y="128587"/>
                  </a:lnTo>
                  <a:lnTo>
                    <a:pt x="0" y="188118"/>
                  </a:lnTo>
                  <a:lnTo>
                    <a:pt x="16669" y="323850"/>
                  </a:lnTo>
                  <a:lnTo>
                    <a:pt x="228600" y="288131"/>
                  </a:lnTo>
                  <a:lnTo>
                    <a:pt x="488156" y="245268"/>
                  </a:lnTo>
                  <a:lnTo>
                    <a:pt x="771525" y="197643"/>
                  </a:lnTo>
                  <a:lnTo>
                    <a:pt x="1042988" y="152400"/>
                  </a:lnTo>
                  <a:lnTo>
                    <a:pt x="1152525" y="135731"/>
                  </a:lnTo>
                  <a:lnTo>
                    <a:pt x="1300163" y="138112"/>
                  </a:lnTo>
                  <a:lnTo>
                    <a:pt x="1321594" y="2381"/>
                  </a:lnTo>
                  <a:lnTo>
                    <a:pt x="1159669" y="0"/>
                  </a:lnTo>
                  <a:lnTo>
                    <a:pt x="1090613" y="11906"/>
                  </a:lnTo>
                  <a:lnTo>
                    <a:pt x="7905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2B06AA3E-E451-4FFC-B9BE-82FE57991948}"/>
                </a:ext>
              </a:extLst>
            </p:cNvPr>
            <p:cNvSpPr/>
            <p:nvPr/>
          </p:nvSpPr>
          <p:spPr>
            <a:xfrm>
              <a:off x="5208588" y="3467100"/>
              <a:ext cx="1222375" cy="277813"/>
            </a:xfrm>
            <a:custGeom>
              <a:avLst/>
              <a:gdLst>
                <a:gd name="connsiteX0" fmla="*/ 616744 w 1223962"/>
                <a:gd name="connsiteY0" fmla="*/ 226219 h 278606"/>
                <a:gd name="connsiteX1" fmla="*/ 280987 w 1223962"/>
                <a:gd name="connsiteY1" fmla="*/ 254794 h 278606"/>
                <a:gd name="connsiteX2" fmla="*/ 4762 w 1223962"/>
                <a:gd name="connsiteY2" fmla="*/ 278606 h 278606"/>
                <a:gd name="connsiteX3" fmla="*/ 0 w 1223962"/>
                <a:gd name="connsiteY3" fmla="*/ 150019 h 278606"/>
                <a:gd name="connsiteX4" fmla="*/ 133350 w 1223962"/>
                <a:gd name="connsiteY4" fmla="*/ 128588 h 278606"/>
                <a:gd name="connsiteX5" fmla="*/ 321469 w 1223962"/>
                <a:gd name="connsiteY5" fmla="*/ 100013 h 278606"/>
                <a:gd name="connsiteX6" fmla="*/ 519112 w 1223962"/>
                <a:gd name="connsiteY6" fmla="*/ 71438 h 278606"/>
                <a:gd name="connsiteX7" fmla="*/ 709612 w 1223962"/>
                <a:gd name="connsiteY7" fmla="*/ 47625 h 278606"/>
                <a:gd name="connsiteX8" fmla="*/ 900112 w 1223962"/>
                <a:gd name="connsiteY8" fmla="*/ 26194 h 278606"/>
                <a:gd name="connsiteX9" fmla="*/ 1223962 w 1223962"/>
                <a:gd name="connsiteY9" fmla="*/ 0 h 278606"/>
                <a:gd name="connsiteX10" fmla="*/ 1221581 w 1223962"/>
                <a:gd name="connsiteY10" fmla="*/ 178594 h 278606"/>
                <a:gd name="connsiteX11" fmla="*/ 983456 w 1223962"/>
                <a:gd name="connsiteY11" fmla="*/ 195263 h 278606"/>
                <a:gd name="connsiteX12" fmla="*/ 676275 w 1223962"/>
                <a:gd name="connsiteY12" fmla="*/ 219075 h 278606"/>
                <a:gd name="connsiteX13" fmla="*/ 616744 w 1223962"/>
                <a:gd name="connsiteY13" fmla="*/ 2262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23962" h="278606">
                  <a:moveTo>
                    <a:pt x="616744" y="226219"/>
                  </a:moveTo>
                  <a:lnTo>
                    <a:pt x="280987" y="254794"/>
                  </a:lnTo>
                  <a:lnTo>
                    <a:pt x="4762" y="278606"/>
                  </a:lnTo>
                  <a:lnTo>
                    <a:pt x="0" y="150019"/>
                  </a:lnTo>
                  <a:lnTo>
                    <a:pt x="133350" y="128588"/>
                  </a:lnTo>
                  <a:lnTo>
                    <a:pt x="321469" y="100013"/>
                  </a:lnTo>
                  <a:lnTo>
                    <a:pt x="519112" y="71438"/>
                  </a:lnTo>
                  <a:lnTo>
                    <a:pt x="709612" y="47625"/>
                  </a:lnTo>
                  <a:lnTo>
                    <a:pt x="900112" y="26194"/>
                  </a:lnTo>
                  <a:lnTo>
                    <a:pt x="1223962" y="0"/>
                  </a:lnTo>
                  <a:cubicBezTo>
                    <a:pt x="1223168" y="59531"/>
                    <a:pt x="1222375" y="119063"/>
                    <a:pt x="1221581" y="178594"/>
                  </a:cubicBezTo>
                  <a:lnTo>
                    <a:pt x="983456" y="195263"/>
                  </a:lnTo>
                  <a:lnTo>
                    <a:pt x="676275" y="219075"/>
                  </a:lnTo>
                  <a:lnTo>
                    <a:pt x="616744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D7DFB44A-6BB8-4291-A0BF-84C5CF1C068B}"/>
                </a:ext>
              </a:extLst>
            </p:cNvPr>
            <p:cNvSpPr/>
            <p:nvPr/>
          </p:nvSpPr>
          <p:spPr>
            <a:xfrm>
              <a:off x="4322763" y="3943350"/>
              <a:ext cx="1154112" cy="1228725"/>
            </a:xfrm>
            <a:custGeom>
              <a:avLst/>
              <a:gdLst>
                <a:gd name="connsiteX0" fmla="*/ 1014412 w 1154906"/>
                <a:gd name="connsiteY0" fmla="*/ 481013 h 1228725"/>
                <a:gd name="connsiteX1" fmla="*/ 857250 w 1154906"/>
                <a:gd name="connsiteY1" fmla="*/ 685800 h 1228725"/>
                <a:gd name="connsiteX2" fmla="*/ 778669 w 1154906"/>
                <a:gd name="connsiteY2" fmla="*/ 762000 h 1228725"/>
                <a:gd name="connsiteX3" fmla="*/ 664369 w 1154906"/>
                <a:gd name="connsiteY3" fmla="*/ 864394 h 1228725"/>
                <a:gd name="connsiteX4" fmla="*/ 533400 w 1154906"/>
                <a:gd name="connsiteY4" fmla="*/ 964406 h 1228725"/>
                <a:gd name="connsiteX5" fmla="*/ 431006 w 1154906"/>
                <a:gd name="connsiteY5" fmla="*/ 1033463 h 1228725"/>
                <a:gd name="connsiteX6" fmla="*/ 333375 w 1154906"/>
                <a:gd name="connsiteY6" fmla="*/ 1090613 h 1228725"/>
                <a:gd name="connsiteX7" fmla="*/ 200025 w 1154906"/>
                <a:gd name="connsiteY7" fmla="*/ 1157288 h 1228725"/>
                <a:gd name="connsiteX8" fmla="*/ 83344 w 1154906"/>
                <a:gd name="connsiteY8" fmla="*/ 1207294 h 1228725"/>
                <a:gd name="connsiteX9" fmla="*/ 35719 w 1154906"/>
                <a:gd name="connsiteY9" fmla="*/ 1223963 h 1228725"/>
                <a:gd name="connsiteX10" fmla="*/ 11906 w 1154906"/>
                <a:gd name="connsiteY10" fmla="*/ 1228725 h 1228725"/>
                <a:gd name="connsiteX11" fmla="*/ 0 w 1154906"/>
                <a:gd name="connsiteY11" fmla="*/ 1223963 h 1228725"/>
                <a:gd name="connsiteX12" fmla="*/ 2381 w 1154906"/>
                <a:gd name="connsiteY12" fmla="*/ 1204913 h 1228725"/>
                <a:gd name="connsiteX13" fmla="*/ 33337 w 1154906"/>
                <a:gd name="connsiteY13" fmla="*/ 1181100 h 1228725"/>
                <a:gd name="connsiteX14" fmla="*/ 133350 w 1154906"/>
                <a:gd name="connsiteY14" fmla="*/ 1114425 h 1228725"/>
                <a:gd name="connsiteX15" fmla="*/ 292894 w 1154906"/>
                <a:gd name="connsiteY15" fmla="*/ 992981 h 1228725"/>
                <a:gd name="connsiteX16" fmla="*/ 407194 w 1154906"/>
                <a:gd name="connsiteY16" fmla="*/ 892969 h 1228725"/>
                <a:gd name="connsiteX17" fmla="*/ 509587 w 1154906"/>
                <a:gd name="connsiteY17" fmla="*/ 792956 h 1228725"/>
                <a:gd name="connsiteX18" fmla="*/ 604837 w 1154906"/>
                <a:gd name="connsiteY18" fmla="*/ 690563 h 1228725"/>
                <a:gd name="connsiteX19" fmla="*/ 669131 w 1154906"/>
                <a:gd name="connsiteY19" fmla="*/ 621506 h 1228725"/>
                <a:gd name="connsiteX20" fmla="*/ 747712 w 1154906"/>
                <a:gd name="connsiteY20" fmla="*/ 531019 h 1228725"/>
                <a:gd name="connsiteX21" fmla="*/ 807244 w 1154906"/>
                <a:gd name="connsiteY21" fmla="*/ 450056 h 1228725"/>
                <a:gd name="connsiteX22" fmla="*/ 833437 w 1154906"/>
                <a:gd name="connsiteY22" fmla="*/ 407194 h 1228725"/>
                <a:gd name="connsiteX23" fmla="*/ 866775 w 1154906"/>
                <a:gd name="connsiteY23" fmla="*/ 345281 h 1228725"/>
                <a:gd name="connsiteX24" fmla="*/ 883444 w 1154906"/>
                <a:gd name="connsiteY24" fmla="*/ 307181 h 1228725"/>
                <a:gd name="connsiteX25" fmla="*/ 890587 w 1154906"/>
                <a:gd name="connsiteY25" fmla="*/ 273844 h 1228725"/>
                <a:gd name="connsiteX26" fmla="*/ 890587 w 1154906"/>
                <a:gd name="connsiteY26" fmla="*/ 240506 h 1228725"/>
                <a:gd name="connsiteX27" fmla="*/ 890587 w 1154906"/>
                <a:gd name="connsiteY27" fmla="*/ 211931 h 1228725"/>
                <a:gd name="connsiteX28" fmla="*/ 883444 w 1154906"/>
                <a:gd name="connsiteY28" fmla="*/ 178594 h 1228725"/>
                <a:gd name="connsiteX29" fmla="*/ 871537 w 1154906"/>
                <a:gd name="connsiteY29" fmla="*/ 142875 h 1228725"/>
                <a:gd name="connsiteX30" fmla="*/ 847725 w 1154906"/>
                <a:gd name="connsiteY30" fmla="*/ 90488 h 1228725"/>
                <a:gd name="connsiteX31" fmla="*/ 826294 w 1154906"/>
                <a:gd name="connsiteY31" fmla="*/ 54769 h 1228725"/>
                <a:gd name="connsiteX32" fmla="*/ 814387 w 1154906"/>
                <a:gd name="connsiteY32" fmla="*/ 35719 h 1228725"/>
                <a:gd name="connsiteX33" fmla="*/ 809625 w 1154906"/>
                <a:gd name="connsiteY33" fmla="*/ 26194 h 1228725"/>
                <a:gd name="connsiteX34" fmla="*/ 812006 w 1154906"/>
                <a:gd name="connsiteY34" fmla="*/ 9525 h 1228725"/>
                <a:gd name="connsiteX35" fmla="*/ 835819 w 1154906"/>
                <a:gd name="connsiteY35" fmla="*/ 0 h 1228725"/>
                <a:gd name="connsiteX36" fmla="*/ 892969 w 1154906"/>
                <a:gd name="connsiteY36" fmla="*/ 11906 h 1228725"/>
                <a:gd name="connsiteX37" fmla="*/ 950119 w 1154906"/>
                <a:gd name="connsiteY37" fmla="*/ 33338 h 1228725"/>
                <a:gd name="connsiteX38" fmla="*/ 995362 w 1154906"/>
                <a:gd name="connsiteY38" fmla="*/ 57150 h 1228725"/>
                <a:gd name="connsiteX39" fmla="*/ 1038225 w 1154906"/>
                <a:gd name="connsiteY39" fmla="*/ 85725 h 1228725"/>
                <a:gd name="connsiteX40" fmla="*/ 1076325 w 1154906"/>
                <a:gd name="connsiteY40" fmla="*/ 116681 h 1228725"/>
                <a:gd name="connsiteX41" fmla="*/ 1109662 w 1154906"/>
                <a:gd name="connsiteY41" fmla="*/ 152400 h 1228725"/>
                <a:gd name="connsiteX42" fmla="*/ 1143000 w 1154906"/>
                <a:gd name="connsiteY42" fmla="*/ 197644 h 1228725"/>
                <a:gd name="connsiteX43" fmla="*/ 1154906 w 1154906"/>
                <a:gd name="connsiteY43" fmla="*/ 219075 h 1228725"/>
                <a:gd name="connsiteX44" fmla="*/ 1092994 w 1154906"/>
                <a:gd name="connsiteY44" fmla="*/ 373856 h 1228725"/>
                <a:gd name="connsiteX45" fmla="*/ 1014412 w 1154906"/>
                <a:gd name="connsiteY45" fmla="*/ 481013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154906" h="1228725">
                  <a:moveTo>
                    <a:pt x="1014412" y="481013"/>
                  </a:moveTo>
                  <a:lnTo>
                    <a:pt x="857250" y="685800"/>
                  </a:lnTo>
                  <a:lnTo>
                    <a:pt x="778669" y="762000"/>
                  </a:lnTo>
                  <a:lnTo>
                    <a:pt x="664369" y="864394"/>
                  </a:lnTo>
                  <a:lnTo>
                    <a:pt x="533400" y="964406"/>
                  </a:lnTo>
                  <a:lnTo>
                    <a:pt x="431006" y="1033463"/>
                  </a:lnTo>
                  <a:lnTo>
                    <a:pt x="333375" y="1090613"/>
                  </a:lnTo>
                  <a:lnTo>
                    <a:pt x="200025" y="1157288"/>
                  </a:lnTo>
                  <a:lnTo>
                    <a:pt x="83344" y="1207294"/>
                  </a:lnTo>
                  <a:lnTo>
                    <a:pt x="35719" y="1223963"/>
                  </a:lnTo>
                  <a:lnTo>
                    <a:pt x="11906" y="1228725"/>
                  </a:lnTo>
                  <a:lnTo>
                    <a:pt x="0" y="1223963"/>
                  </a:lnTo>
                  <a:lnTo>
                    <a:pt x="2381" y="1204913"/>
                  </a:lnTo>
                  <a:lnTo>
                    <a:pt x="33337" y="1181100"/>
                  </a:lnTo>
                  <a:lnTo>
                    <a:pt x="133350" y="1114425"/>
                  </a:lnTo>
                  <a:lnTo>
                    <a:pt x="292894" y="992981"/>
                  </a:lnTo>
                  <a:lnTo>
                    <a:pt x="407194" y="892969"/>
                  </a:lnTo>
                  <a:lnTo>
                    <a:pt x="509587" y="792956"/>
                  </a:lnTo>
                  <a:lnTo>
                    <a:pt x="604837" y="690563"/>
                  </a:lnTo>
                  <a:lnTo>
                    <a:pt x="669131" y="621506"/>
                  </a:lnTo>
                  <a:lnTo>
                    <a:pt x="747712" y="531019"/>
                  </a:lnTo>
                  <a:lnTo>
                    <a:pt x="807244" y="450056"/>
                  </a:lnTo>
                  <a:lnTo>
                    <a:pt x="833437" y="407194"/>
                  </a:lnTo>
                  <a:lnTo>
                    <a:pt x="866775" y="345281"/>
                  </a:lnTo>
                  <a:lnTo>
                    <a:pt x="883444" y="307181"/>
                  </a:lnTo>
                  <a:lnTo>
                    <a:pt x="890587" y="273844"/>
                  </a:lnTo>
                  <a:lnTo>
                    <a:pt x="890587" y="240506"/>
                  </a:lnTo>
                  <a:lnTo>
                    <a:pt x="890587" y="211931"/>
                  </a:lnTo>
                  <a:lnTo>
                    <a:pt x="883444" y="178594"/>
                  </a:lnTo>
                  <a:lnTo>
                    <a:pt x="871537" y="142875"/>
                  </a:lnTo>
                  <a:lnTo>
                    <a:pt x="847725" y="90488"/>
                  </a:lnTo>
                  <a:lnTo>
                    <a:pt x="826294" y="54769"/>
                  </a:lnTo>
                  <a:lnTo>
                    <a:pt x="814387" y="35719"/>
                  </a:lnTo>
                  <a:lnTo>
                    <a:pt x="809625" y="26194"/>
                  </a:lnTo>
                  <a:lnTo>
                    <a:pt x="812006" y="9525"/>
                  </a:lnTo>
                  <a:lnTo>
                    <a:pt x="835819" y="0"/>
                  </a:lnTo>
                  <a:lnTo>
                    <a:pt x="892969" y="11906"/>
                  </a:lnTo>
                  <a:lnTo>
                    <a:pt x="950119" y="33338"/>
                  </a:lnTo>
                  <a:lnTo>
                    <a:pt x="995362" y="57150"/>
                  </a:lnTo>
                  <a:lnTo>
                    <a:pt x="1038225" y="85725"/>
                  </a:lnTo>
                  <a:lnTo>
                    <a:pt x="1076325" y="116681"/>
                  </a:lnTo>
                  <a:lnTo>
                    <a:pt x="1109662" y="152400"/>
                  </a:lnTo>
                  <a:lnTo>
                    <a:pt x="1143000" y="197644"/>
                  </a:lnTo>
                  <a:lnTo>
                    <a:pt x="1154906" y="219075"/>
                  </a:lnTo>
                  <a:lnTo>
                    <a:pt x="1092994" y="373856"/>
                  </a:lnTo>
                  <a:lnTo>
                    <a:pt x="1014412" y="481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04218686-D9C0-4285-8C99-DEEBE19132ED}"/>
                </a:ext>
              </a:extLst>
            </p:cNvPr>
            <p:cNvSpPr/>
            <p:nvPr/>
          </p:nvSpPr>
          <p:spPr>
            <a:xfrm>
              <a:off x="5334000" y="4037013"/>
              <a:ext cx="1189038" cy="288925"/>
            </a:xfrm>
            <a:custGeom>
              <a:avLst/>
              <a:gdLst>
                <a:gd name="connsiteX0" fmla="*/ 504825 w 1188244"/>
                <a:gd name="connsiteY0" fmla="*/ 257175 h 290512"/>
                <a:gd name="connsiteX1" fmla="*/ 200025 w 1188244"/>
                <a:gd name="connsiteY1" fmla="*/ 278606 h 290512"/>
                <a:gd name="connsiteX2" fmla="*/ 0 w 1188244"/>
                <a:gd name="connsiteY2" fmla="*/ 290512 h 290512"/>
                <a:gd name="connsiteX3" fmla="*/ 57150 w 1188244"/>
                <a:gd name="connsiteY3" fmla="*/ 121444 h 290512"/>
                <a:gd name="connsiteX4" fmla="*/ 192881 w 1188244"/>
                <a:gd name="connsiteY4" fmla="*/ 128587 h 290512"/>
                <a:gd name="connsiteX5" fmla="*/ 323850 w 1188244"/>
                <a:gd name="connsiteY5" fmla="*/ 123825 h 290512"/>
                <a:gd name="connsiteX6" fmla="*/ 454819 w 1188244"/>
                <a:gd name="connsiteY6" fmla="*/ 114300 h 290512"/>
                <a:gd name="connsiteX7" fmla="*/ 564356 w 1188244"/>
                <a:gd name="connsiteY7" fmla="*/ 100012 h 290512"/>
                <a:gd name="connsiteX8" fmla="*/ 633413 w 1188244"/>
                <a:gd name="connsiteY8" fmla="*/ 85725 h 290512"/>
                <a:gd name="connsiteX9" fmla="*/ 692944 w 1188244"/>
                <a:gd name="connsiteY9" fmla="*/ 64294 h 290512"/>
                <a:gd name="connsiteX10" fmla="*/ 809625 w 1188244"/>
                <a:gd name="connsiteY10" fmla="*/ 9525 h 290512"/>
                <a:gd name="connsiteX11" fmla="*/ 840581 w 1188244"/>
                <a:gd name="connsiteY11" fmla="*/ 0 h 290512"/>
                <a:gd name="connsiteX12" fmla="*/ 866775 w 1188244"/>
                <a:gd name="connsiteY12" fmla="*/ 2381 h 290512"/>
                <a:gd name="connsiteX13" fmla="*/ 950119 w 1188244"/>
                <a:gd name="connsiteY13" fmla="*/ 30956 h 290512"/>
                <a:gd name="connsiteX14" fmla="*/ 1016794 w 1188244"/>
                <a:gd name="connsiteY14" fmla="*/ 57150 h 290512"/>
                <a:gd name="connsiteX15" fmla="*/ 1083469 w 1188244"/>
                <a:gd name="connsiteY15" fmla="*/ 95250 h 290512"/>
                <a:gd name="connsiteX16" fmla="*/ 1154906 w 1188244"/>
                <a:gd name="connsiteY16" fmla="*/ 147637 h 290512"/>
                <a:gd name="connsiteX17" fmla="*/ 1173956 w 1188244"/>
                <a:gd name="connsiteY17" fmla="*/ 166687 h 290512"/>
                <a:gd name="connsiteX18" fmla="*/ 1183481 w 1188244"/>
                <a:gd name="connsiteY18" fmla="*/ 183356 h 290512"/>
                <a:gd name="connsiteX19" fmla="*/ 1188244 w 1188244"/>
                <a:gd name="connsiteY19" fmla="*/ 195262 h 290512"/>
                <a:gd name="connsiteX20" fmla="*/ 1185863 w 1188244"/>
                <a:gd name="connsiteY20" fmla="*/ 209550 h 290512"/>
                <a:gd name="connsiteX21" fmla="*/ 1169194 w 1188244"/>
                <a:gd name="connsiteY21" fmla="*/ 228600 h 290512"/>
                <a:gd name="connsiteX22" fmla="*/ 1140619 w 1188244"/>
                <a:gd name="connsiteY22" fmla="*/ 247650 h 290512"/>
                <a:gd name="connsiteX23" fmla="*/ 1088231 w 1188244"/>
                <a:gd name="connsiteY23" fmla="*/ 261937 h 290512"/>
                <a:gd name="connsiteX24" fmla="*/ 747713 w 1188244"/>
                <a:gd name="connsiteY24" fmla="*/ 247650 h 290512"/>
                <a:gd name="connsiteX25" fmla="*/ 676275 w 1188244"/>
                <a:gd name="connsiteY25" fmla="*/ 242887 h 290512"/>
                <a:gd name="connsiteX26" fmla="*/ 504825 w 1188244"/>
                <a:gd name="connsiteY26" fmla="*/ 25717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188244" h="290512">
                  <a:moveTo>
                    <a:pt x="504825" y="257175"/>
                  </a:moveTo>
                  <a:lnTo>
                    <a:pt x="200025" y="278606"/>
                  </a:lnTo>
                  <a:lnTo>
                    <a:pt x="0" y="290512"/>
                  </a:lnTo>
                  <a:lnTo>
                    <a:pt x="57150" y="121444"/>
                  </a:lnTo>
                  <a:lnTo>
                    <a:pt x="192881" y="128587"/>
                  </a:lnTo>
                  <a:lnTo>
                    <a:pt x="323850" y="123825"/>
                  </a:lnTo>
                  <a:lnTo>
                    <a:pt x="454819" y="114300"/>
                  </a:lnTo>
                  <a:lnTo>
                    <a:pt x="564356" y="100012"/>
                  </a:lnTo>
                  <a:lnTo>
                    <a:pt x="633413" y="85725"/>
                  </a:lnTo>
                  <a:lnTo>
                    <a:pt x="692944" y="64294"/>
                  </a:lnTo>
                  <a:lnTo>
                    <a:pt x="809625" y="9525"/>
                  </a:lnTo>
                  <a:lnTo>
                    <a:pt x="840581" y="0"/>
                  </a:lnTo>
                  <a:lnTo>
                    <a:pt x="866775" y="2381"/>
                  </a:lnTo>
                  <a:lnTo>
                    <a:pt x="950119" y="30956"/>
                  </a:lnTo>
                  <a:lnTo>
                    <a:pt x="1016794" y="57150"/>
                  </a:lnTo>
                  <a:lnTo>
                    <a:pt x="1083469" y="95250"/>
                  </a:lnTo>
                  <a:lnTo>
                    <a:pt x="1154906" y="147637"/>
                  </a:lnTo>
                  <a:lnTo>
                    <a:pt x="1173956" y="166687"/>
                  </a:lnTo>
                  <a:lnTo>
                    <a:pt x="1183481" y="183356"/>
                  </a:lnTo>
                  <a:lnTo>
                    <a:pt x="1188244" y="195262"/>
                  </a:lnTo>
                  <a:lnTo>
                    <a:pt x="1185863" y="209550"/>
                  </a:lnTo>
                  <a:lnTo>
                    <a:pt x="1169194" y="228600"/>
                  </a:lnTo>
                  <a:lnTo>
                    <a:pt x="1140619" y="247650"/>
                  </a:lnTo>
                  <a:lnTo>
                    <a:pt x="1088231" y="261937"/>
                  </a:lnTo>
                  <a:lnTo>
                    <a:pt x="747713" y="247650"/>
                  </a:lnTo>
                  <a:lnTo>
                    <a:pt x="676275" y="242887"/>
                  </a:lnTo>
                  <a:lnTo>
                    <a:pt x="504825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D6D2F266-1D44-4D84-B602-1B133F899793}"/>
                </a:ext>
              </a:extLst>
            </p:cNvPr>
            <p:cNvSpPr/>
            <p:nvPr/>
          </p:nvSpPr>
          <p:spPr>
            <a:xfrm>
              <a:off x="4421188" y="4240213"/>
              <a:ext cx="2025650" cy="1717675"/>
            </a:xfrm>
            <a:custGeom>
              <a:avLst/>
              <a:gdLst>
                <a:gd name="connsiteX0" fmla="*/ 1543050 w 2024063"/>
                <a:gd name="connsiteY0" fmla="*/ 333375 h 1716882"/>
                <a:gd name="connsiteX1" fmla="*/ 1431132 w 2024063"/>
                <a:gd name="connsiteY1" fmla="*/ 521494 h 1716882"/>
                <a:gd name="connsiteX2" fmla="*/ 1321594 w 2024063"/>
                <a:gd name="connsiteY2" fmla="*/ 678657 h 1716882"/>
                <a:gd name="connsiteX3" fmla="*/ 1266825 w 2024063"/>
                <a:gd name="connsiteY3" fmla="*/ 754857 h 1716882"/>
                <a:gd name="connsiteX4" fmla="*/ 1147763 w 2024063"/>
                <a:gd name="connsiteY4" fmla="*/ 895350 h 1716882"/>
                <a:gd name="connsiteX5" fmla="*/ 1062038 w 2024063"/>
                <a:gd name="connsiteY5" fmla="*/ 988219 h 1716882"/>
                <a:gd name="connsiteX6" fmla="*/ 952500 w 2024063"/>
                <a:gd name="connsiteY6" fmla="*/ 1095375 h 1716882"/>
                <a:gd name="connsiteX7" fmla="*/ 854869 w 2024063"/>
                <a:gd name="connsiteY7" fmla="*/ 1181100 h 1716882"/>
                <a:gd name="connsiteX8" fmla="*/ 747713 w 2024063"/>
                <a:gd name="connsiteY8" fmla="*/ 1266825 h 1716882"/>
                <a:gd name="connsiteX9" fmla="*/ 626269 w 2024063"/>
                <a:gd name="connsiteY9" fmla="*/ 1357313 h 1716882"/>
                <a:gd name="connsiteX10" fmla="*/ 459582 w 2024063"/>
                <a:gd name="connsiteY10" fmla="*/ 1462088 h 1716882"/>
                <a:gd name="connsiteX11" fmla="*/ 316707 w 2024063"/>
                <a:gd name="connsiteY11" fmla="*/ 1538288 h 1716882"/>
                <a:gd name="connsiteX12" fmla="*/ 145257 w 2024063"/>
                <a:gd name="connsiteY12" fmla="*/ 1616869 h 1716882"/>
                <a:gd name="connsiteX13" fmla="*/ 33338 w 2024063"/>
                <a:gd name="connsiteY13" fmla="*/ 1659732 h 1716882"/>
                <a:gd name="connsiteX14" fmla="*/ 16669 w 2024063"/>
                <a:gd name="connsiteY14" fmla="*/ 1664494 h 1716882"/>
                <a:gd name="connsiteX15" fmla="*/ 4763 w 2024063"/>
                <a:gd name="connsiteY15" fmla="*/ 1676400 h 1716882"/>
                <a:gd name="connsiteX16" fmla="*/ 0 w 2024063"/>
                <a:gd name="connsiteY16" fmla="*/ 1688307 h 1716882"/>
                <a:gd name="connsiteX17" fmla="*/ 0 w 2024063"/>
                <a:gd name="connsiteY17" fmla="*/ 1700213 h 1716882"/>
                <a:gd name="connsiteX18" fmla="*/ 7144 w 2024063"/>
                <a:gd name="connsiteY18" fmla="*/ 1712119 h 1716882"/>
                <a:gd name="connsiteX19" fmla="*/ 28575 w 2024063"/>
                <a:gd name="connsiteY19" fmla="*/ 1716882 h 1716882"/>
                <a:gd name="connsiteX20" fmla="*/ 90488 w 2024063"/>
                <a:gd name="connsiteY20" fmla="*/ 1702594 h 1716882"/>
                <a:gd name="connsiteX21" fmla="*/ 269082 w 2024063"/>
                <a:gd name="connsiteY21" fmla="*/ 1657350 h 1716882"/>
                <a:gd name="connsiteX22" fmla="*/ 461963 w 2024063"/>
                <a:gd name="connsiteY22" fmla="*/ 1585913 h 1716882"/>
                <a:gd name="connsiteX23" fmla="*/ 602457 w 2024063"/>
                <a:gd name="connsiteY23" fmla="*/ 1521619 h 1716882"/>
                <a:gd name="connsiteX24" fmla="*/ 704850 w 2024063"/>
                <a:gd name="connsiteY24" fmla="*/ 1469232 h 1716882"/>
                <a:gd name="connsiteX25" fmla="*/ 876300 w 2024063"/>
                <a:gd name="connsiteY25" fmla="*/ 1357313 h 1716882"/>
                <a:gd name="connsiteX26" fmla="*/ 1047750 w 2024063"/>
                <a:gd name="connsiteY26" fmla="*/ 1226344 h 1716882"/>
                <a:gd name="connsiteX27" fmla="*/ 1212057 w 2024063"/>
                <a:gd name="connsiteY27" fmla="*/ 1085850 h 1716882"/>
                <a:gd name="connsiteX28" fmla="*/ 1345407 w 2024063"/>
                <a:gd name="connsiteY28" fmla="*/ 957263 h 1716882"/>
                <a:gd name="connsiteX29" fmla="*/ 1457325 w 2024063"/>
                <a:gd name="connsiteY29" fmla="*/ 869157 h 1716882"/>
                <a:gd name="connsiteX30" fmla="*/ 1576388 w 2024063"/>
                <a:gd name="connsiteY30" fmla="*/ 711994 h 1716882"/>
                <a:gd name="connsiteX31" fmla="*/ 1728788 w 2024063"/>
                <a:gd name="connsiteY31" fmla="*/ 495300 h 1716882"/>
                <a:gd name="connsiteX32" fmla="*/ 1869282 w 2024063"/>
                <a:gd name="connsiteY32" fmla="*/ 276225 h 1716882"/>
                <a:gd name="connsiteX33" fmla="*/ 1952625 w 2024063"/>
                <a:gd name="connsiteY33" fmla="*/ 135732 h 1716882"/>
                <a:gd name="connsiteX34" fmla="*/ 2024063 w 2024063"/>
                <a:gd name="connsiteY34" fmla="*/ 11907 h 1716882"/>
                <a:gd name="connsiteX35" fmla="*/ 1643063 w 2024063"/>
                <a:gd name="connsiteY35" fmla="*/ 0 h 1716882"/>
                <a:gd name="connsiteX36" fmla="*/ 1669257 w 2024063"/>
                <a:gd name="connsiteY36" fmla="*/ 50007 h 1716882"/>
                <a:gd name="connsiteX37" fmla="*/ 1674019 w 2024063"/>
                <a:gd name="connsiteY37" fmla="*/ 64294 h 1716882"/>
                <a:gd name="connsiteX38" fmla="*/ 1669257 w 2024063"/>
                <a:gd name="connsiteY38" fmla="*/ 88107 h 1716882"/>
                <a:gd name="connsiteX39" fmla="*/ 1609725 w 2024063"/>
                <a:gd name="connsiteY39" fmla="*/ 214313 h 1716882"/>
                <a:gd name="connsiteX40" fmla="*/ 1543050 w 2024063"/>
                <a:gd name="connsiteY40" fmla="*/ 333375 h 1716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024063" h="1716882">
                  <a:moveTo>
                    <a:pt x="1543050" y="333375"/>
                  </a:moveTo>
                  <a:lnTo>
                    <a:pt x="1431132" y="521494"/>
                  </a:lnTo>
                  <a:lnTo>
                    <a:pt x="1321594" y="678657"/>
                  </a:lnTo>
                  <a:lnTo>
                    <a:pt x="1266825" y="754857"/>
                  </a:lnTo>
                  <a:lnTo>
                    <a:pt x="1147763" y="895350"/>
                  </a:lnTo>
                  <a:lnTo>
                    <a:pt x="1062038" y="988219"/>
                  </a:lnTo>
                  <a:lnTo>
                    <a:pt x="952500" y="1095375"/>
                  </a:lnTo>
                  <a:lnTo>
                    <a:pt x="854869" y="1181100"/>
                  </a:lnTo>
                  <a:lnTo>
                    <a:pt x="747713" y="1266825"/>
                  </a:lnTo>
                  <a:lnTo>
                    <a:pt x="626269" y="1357313"/>
                  </a:lnTo>
                  <a:lnTo>
                    <a:pt x="459582" y="1462088"/>
                  </a:lnTo>
                  <a:lnTo>
                    <a:pt x="316707" y="1538288"/>
                  </a:lnTo>
                  <a:lnTo>
                    <a:pt x="145257" y="1616869"/>
                  </a:lnTo>
                  <a:lnTo>
                    <a:pt x="33338" y="1659732"/>
                  </a:lnTo>
                  <a:lnTo>
                    <a:pt x="16669" y="1664494"/>
                  </a:lnTo>
                  <a:lnTo>
                    <a:pt x="4763" y="1676400"/>
                  </a:lnTo>
                  <a:lnTo>
                    <a:pt x="0" y="1688307"/>
                  </a:lnTo>
                  <a:lnTo>
                    <a:pt x="0" y="1700213"/>
                  </a:lnTo>
                  <a:lnTo>
                    <a:pt x="7144" y="1712119"/>
                  </a:lnTo>
                  <a:lnTo>
                    <a:pt x="28575" y="1716882"/>
                  </a:lnTo>
                  <a:lnTo>
                    <a:pt x="90488" y="1702594"/>
                  </a:lnTo>
                  <a:lnTo>
                    <a:pt x="269082" y="1657350"/>
                  </a:lnTo>
                  <a:lnTo>
                    <a:pt x="461963" y="1585913"/>
                  </a:lnTo>
                  <a:lnTo>
                    <a:pt x="602457" y="1521619"/>
                  </a:lnTo>
                  <a:lnTo>
                    <a:pt x="704850" y="1469232"/>
                  </a:lnTo>
                  <a:lnTo>
                    <a:pt x="876300" y="1357313"/>
                  </a:lnTo>
                  <a:lnTo>
                    <a:pt x="1047750" y="1226344"/>
                  </a:lnTo>
                  <a:lnTo>
                    <a:pt x="1212057" y="1085850"/>
                  </a:lnTo>
                  <a:lnTo>
                    <a:pt x="1345407" y="957263"/>
                  </a:lnTo>
                  <a:lnTo>
                    <a:pt x="1457325" y="869157"/>
                  </a:lnTo>
                  <a:lnTo>
                    <a:pt x="1576388" y="711994"/>
                  </a:lnTo>
                  <a:lnTo>
                    <a:pt x="1728788" y="495300"/>
                  </a:lnTo>
                  <a:lnTo>
                    <a:pt x="1869282" y="276225"/>
                  </a:lnTo>
                  <a:lnTo>
                    <a:pt x="1952625" y="135732"/>
                  </a:lnTo>
                  <a:lnTo>
                    <a:pt x="2024063" y="11907"/>
                  </a:lnTo>
                  <a:lnTo>
                    <a:pt x="1643063" y="0"/>
                  </a:lnTo>
                  <a:lnTo>
                    <a:pt x="1669257" y="50007"/>
                  </a:lnTo>
                  <a:lnTo>
                    <a:pt x="1674019" y="64294"/>
                  </a:lnTo>
                  <a:lnTo>
                    <a:pt x="1669257" y="88107"/>
                  </a:lnTo>
                  <a:lnTo>
                    <a:pt x="1609725" y="214313"/>
                  </a:lnTo>
                  <a:lnTo>
                    <a:pt x="1543050" y="333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71B0B894-F601-4F7F-837A-55C712B3AC3E}"/>
                </a:ext>
              </a:extLst>
            </p:cNvPr>
            <p:cNvSpPr/>
            <p:nvPr/>
          </p:nvSpPr>
          <p:spPr>
            <a:xfrm>
              <a:off x="5081588" y="4581525"/>
              <a:ext cx="2454275" cy="1438275"/>
            </a:xfrm>
            <a:custGeom>
              <a:avLst/>
              <a:gdLst>
                <a:gd name="connsiteX0" fmla="*/ 1083468 w 2455068"/>
                <a:gd name="connsiteY0" fmla="*/ 938213 h 1438275"/>
                <a:gd name="connsiteX1" fmla="*/ 876300 w 2455068"/>
                <a:gd name="connsiteY1" fmla="*/ 790575 h 1438275"/>
                <a:gd name="connsiteX2" fmla="*/ 652462 w 2455068"/>
                <a:gd name="connsiteY2" fmla="*/ 621506 h 1438275"/>
                <a:gd name="connsiteX3" fmla="*/ 545306 w 2455068"/>
                <a:gd name="connsiteY3" fmla="*/ 507206 h 1438275"/>
                <a:gd name="connsiteX4" fmla="*/ 409575 w 2455068"/>
                <a:gd name="connsiteY4" fmla="*/ 402431 h 1438275"/>
                <a:gd name="connsiteX5" fmla="*/ 266700 w 2455068"/>
                <a:gd name="connsiteY5" fmla="*/ 285750 h 1438275"/>
                <a:gd name="connsiteX6" fmla="*/ 0 w 2455068"/>
                <a:gd name="connsiteY6" fmla="*/ 61913 h 1438275"/>
                <a:gd name="connsiteX7" fmla="*/ 66675 w 2455068"/>
                <a:gd name="connsiteY7" fmla="*/ 0 h 1438275"/>
                <a:gd name="connsiteX8" fmla="*/ 247650 w 2455068"/>
                <a:gd name="connsiteY8" fmla="*/ 126206 h 1438275"/>
                <a:gd name="connsiteX9" fmla="*/ 416718 w 2455068"/>
                <a:gd name="connsiteY9" fmla="*/ 240506 h 1438275"/>
                <a:gd name="connsiteX10" fmla="*/ 650081 w 2455068"/>
                <a:gd name="connsiteY10" fmla="*/ 404813 h 1438275"/>
                <a:gd name="connsiteX11" fmla="*/ 833437 w 2455068"/>
                <a:gd name="connsiteY11" fmla="*/ 545306 h 1438275"/>
                <a:gd name="connsiteX12" fmla="*/ 1071562 w 2455068"/>
                <a:gd name="connsiteY12" fmla="*/ 702469 h 1438275"/>
                <a:gd name="connsiteX13" fmla="*/ 1252537 w 2455068"/>
                <a:gd name="connsiteY13" fmla="*/ 814388 h 1438275"/>
                <a:gd name="connsiteX14" fmla="*/ 1488281 w 2455068"/>
                <a:gd name="connsiteY14" fmla="*/ 942975 h 1438275"/>
                <a:gd name="connsiteX15" fmla="*/ 1716881 w 2455068"/>
                <a:gd name="connsiteY15" fmla="*/ 1054894 h 1438275"/>
                <a:gd name="connsiteX16" fmla="*/ 1943100 w 2455068"/>
                <a:gd name="connsiteY16" fmla="*/ 1150144 h 1438275"/>
                <a:gd name="connsiteX17" fmla="*/ 2155031 w 2455068"/>
                <a:gd name="connsiteY17" fmla="*/ 1228725 h 1438275"/>
                <a:gd name="connsiteX18" fmla="*/ 2355056 w 2455068"/>
                <a:gd name="connsiteY18" fmla="*/ 1288256 h 1438275"/>
                <a:gd name="connsiteX19" fmla="*/ 2419350 w 2455068"/>
                <a:gd name="connsiteY19" fmla="*/ 1309688 h 1438275"/>
                <a:gd name="connsiteX20" fmla="*/ 2436018 w 2455068"/>
                <a:gd name="connsiteY20" fmla="*/ 1316831 h 1438275"/>
                <a:gd name="connsiteX21" fmla="*/ 2447925 w 2455068"/>
                <a:gd name="connsiteY21" fmla="*/ 1326356 h 1438275"/>
                <a:gd name="connsiteX22" fmla="*/ 2455068 w 2455068"/>
                <a:gd name="connsiteY22" fmla="*/ 1333500 h 1438275"/>
                <a:gd name="connsiteX23" fmla="*/ 2455068 w 2455068"/>
                <a:gd name="connsiteY23" fmla="*/ 1347788 h 1438275"/>
                <a:gd name="connsiteX24" fmla="*/ 2440781 w 2455068"/>
                <a:gd name="connsiteY24" fmla="*/ 1362075 h 1438275"/>
                <a:gd name="connsiteX25" fmla="*/ 2381250 w 2455068"/>
                <a:gd name="connsiteY25" fmla="*/ 1378744 h 1438275"/>
                <a:gd name="connsiteX26" fmla="*/ 2207418 w 2455068"/>
                <a:gd name="connsiteY26" fmla="*/ 1409700 h 1438275"/>
                <a:gd name="connsiteX27" fmla="*/ 2059781 w 2455068"/>
                <a:gd name="connsiteY27" fmla="*/ 1428750 h 1438275"/>
                <a:gd name="connsiteX28" fmla="*/ 1871662 w 2455068"/>
                <a:gd name="connsiteY28" fmla="*/ 1438275 h 1438275"/>
                <a:gd name="connsiteX29" fmla="*/ 1833562 w 2455068"/>
                <a:gd name="connsiteY29" fmla="*/ 1438275 h 1438275"/>
                <a:gd name="connsiteX30" fmla="*/ 1802606 w 2455068"/>
                <a:gd name="connsiteY30" fmla="*/ 1428750 h 1438275"/>
                <a:gd name="connsiteX31" fmla="*/ 1647825 w 2455068"/>
                <a:gd name="connsiteY31" fmla="*/ 1338263 h 1438275"/>
                <a:gd name="connsiteX32" fmla="*/ 1519237 w 2455068"/>
                <a:gd name="connsiteY32" fmla="*/ 1250156 h 1438275"/>
                <a:gd name="connsiteX33" fmla="*/ 1381125 w 2455068"/>
                <a:gd name="connsiteY33" fmla="*/ 1147763 h 1438275"/>
                <a:gd name="connsiteX34" fmla="*/ 1254918 w 2455068"/>
                <a:gd name="connsiteY34" fmla="*/ 1059656 h 1438275"/>
                <a:gd name="connsiteX35" fmla="*/ 1083468 w 2455068"/>
                <a:gd name="connsiteY35" fmla="*/ 938213 h 1438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2455068" h="1438275">
                  <a:moveTo>
                    <a:pt x="1083468" y="938213"/>
                  </a:moveTo>
                  <a:lnTo>
                    <a:pt x="876300" y="790575"/>
                  </a:lnTo>
                  <a:lnTo>
                    <a:pt x="652462" y="621506"/>
                  </a:lnTo>
                  <a:lnTo>
                    <a:pt x="545306" y="507206"/>
                  </a:lnTo>
                  <a:lnTo>
                    <a:pt x="409575" y="402431"/>
                  </a:lnTo>
                  <a:lnTo>
                    <a:pt x="266700" y="285750"/>
                  </a:lnTo>
                  <a:lnTo>
                    <a:pt x="0" y="61913"/>
                  </a:lnTo>
                  <a:lnTo>
                    <a:pt x="66675" y="0"/>
                  </a:lnTo>
                  <a:lnTo>
                    <a:pt x="247650" y="126206"/>
                  </a:lnTo>
                  <a:lnTo>
                    <a:pt x="416718" y="240506"/>
                  </a:lnTo>
                  <a:lnTo>
                    <a:pt x="650081" y="404813"/>
                  </a:lnTo>
                  <a:lnTo>
                    <a:pt x="833437" y="545306"/>
                  </a:lnTo>
                  <a:lnTo>
                    <a:pt x="1071562" y="702469"/>
                  </a:lnTo>
                  <a:lnTo>
                    <a:pt x="1252537" y="814388"/>
                  </a:lnTo>
                  <a:lnTo>
                    <a:pt x="1488281" y="942975"/>
                  </a:lnTo>
                  <a:lnTo>
                    <a:pt x="1716881" y="1054894"/>
                  </a:lnTo>
                  <a:lnTo>
                    <a:pt x="1943100" y="1150144"/>
                  </a:lnTo>
                  <a:lnTo>
                    <a:pt x="2155031" y="1228725"/>
                  </a:lnTo>
                  <a:lnTo>
                    <a:pt x="2355056" y="1288256"/>
                  </a:lnTo>
                  <a:lnTo>
                    <a:pt x="2419350" y="1309688"/>
                  </a:lnTo>
                  <a:lnTo>
                    <a:pt x="2436018" y="1316831"/>
                  </a:lnTo>
                  <a:lnTo>
                    <a:pt x="2447925" y="1326356"/>
                  </a:lnTo>
                  <a:lnTo>
                    <a:pt x="2455068" y="1333500"/>
                  </a:lnTo>
                  <a:lnTo>
                    <a:pt x="2455068" y="1347788"/>
                  </a:lnTo>
                  <a:lnTo>
                    <a:pt x="2440781" y="1362075"/>
                  </a:lnTo>
                  <a:lnTo>
                    <a:pt x="2381250" y="1378744"/>
                  </a:lnTo>
                  <a:lnTo>
                    <a:pt x="2207418" y="1409700"/>
                  </a:lnTo>
                  <a:lnTo>
                    <a:pt x="2059781" y="1428750"/>
                  </a:lnTo>
                  <a:lnTo>
                    <a:pt x="1871662" y="1438275"/>
                  </a:lnTo>
                  <a:lnTo>
                    <a:pt x="1833562" y="1438275"/>
                  </a:lnTo>
                  <a:lnTo>
                    <a:pt x="1802606" y="1428750"/>
                  </a:lnTo>
                  <a:lnTo>
                    <a:pt x="1647825" y="1338263"/>
                  </a:lnTo>
                  <a:lnTo>
                    <a:pt x="1519237" y="1250156"/>
                  </a:lnTo>
                  <a:lnTo>
                    <a:pt x="1381125" y="1147763"/>
                  </a:lnTo>
                  <a:lnTo>
                    <a:pt x="1254918" y="1059656"/>
                  </a:lnTo>
                  <a:lnTo>
                    <a:pt x="1083468" y="9382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A71BBE37-7FB0-4961-95BC-0155A8897D9E}"/>
              </a:ext>
            </a:extLst>
          </p:cNvPr>
          <p:cNvSpPr/>
          <p:nvPr/>
        </p:nvSpPr>
        <p:spPr>
          <a:xfrm>
            <a:off x="2960688" y="1600200"/>
            <a:ext cx="1363662" cy="1068388"/>
          </a:xfrm>
          <a:custGeom>
            <a:avLst/>
            <a:gdLst>
              <a:gd name="connsiteX0" fmla="*/ 585787 w 1364456"/>
              <a:gd name="connsiteY0" fmla="*/ 588169 h 1069181"/>
              <a:gd name="connsiteX1" fmla="*/ 428625 w 1364456"/>
              <a:gd name="connsiteY1" fmla="*/ 695325 h 1069181"/>
              <a:gd name="connsiteX2" fmla="*/ 180975 w 1364456"/>
              <a:gd name="connsiteY2" fmla="*/ 862013 h 1069181"/>
              <a:gd name="connsiteX3" fmla="*/ 0 w 1364456"/>
              <a:gd name="connsiteY3" fmla="*/ 985838 h 1069181"/>
              <a:gd name="connsiteX4" fmla="*/ 45244 w 1364456"/>
              <a:gd name="connsiteY4" fmla="*/ 1069181 h 1069181"/>
              <a:gd name="connsiteX5" fmla="*/ 254794 w 1364456"/>
              <a:gd name="connsiteY5" fmla="*/ 952500 h 1069181"/>
              <a:gd name="connsiteX6" fmla="*/ 511969 w 1364456"/>
              <a:gd name="connsiteY6" fmla="*/ 819150 h 1069181"/>
              <a:gd name="connsiteX7" fmla="*/ 785812 w 1364456"/>
              <a:gd name="connsiteY7" fmla="*/ 676275 h 1069181"/>
              <a:gd name="connsiteX8" fmla="*/ 964406 w 1364456"/>
              <a:gd name="connsiteY8" fmla="*/ 578644 h 1069181"/>
              <a:gd name="connsiteX9" fmla="*/ 1090612 w 1364456"/>
              <a:gd name="connsiteY9" fmla="*/ 509588 h 1069181"/>
              <a:gd name="connsiteX10" fmla="*/ 1176337 w 1364456"/>
              <a:gd name="connsiteY10" fmla="*/ 459581 h 1069181"/>
              <a:gd name="connsiteX11" fmla="*/ 1212056 w 1364456"/>
              <a:gd name="connsiteY11" fmla="*/ 445294 h 1069181"/>
              <a:gd name="connsiteX12" fmla="*/ 1250156 w 1364456"/>
              <a:gd name="connsiteY12" fmla="*/ 435769 h 1069181"/>
              <a:gd name="connsiteX13" fmla="*/ 1302544 w 1364456"/>
              <a:gd name="connsiteY13" fmla="*/ 419100 h 1069181"/>
              <a:gd name="connsiteX14" fmla="*/ 1331119 w 1364456"/>
              <a:gd name="connsiteY14" fmla="*/ 404813 h 1069181"/>
              <a:gd name="connsiteX15" fmla="*/ 1347787 w 1364456"/>
              <a:gd name="connsiteY15" fmla="*/ 392906 h 1069181"/>
              <a:gd name="connsiteX16" fmla="*/ 1359694 w 1364456"/>
              <a:gd name="connsiteY16" fmla="*/ 376238 h 1069181"/>
              <a:gd name="connsiteX17" fmla="*/ 1364456 w 1364456"/>
              <a:gd name="connsiteY17" fmla="*/ 361950 h 1069181"/>
              <a:gd name="connsiteX18" fmla="*/ 1362075 w 1364456"/>
              <a:gd name="connsiteY18" fmla="*/ 347663 h 1069181"/>
              <a:gd name="connsiteX19" fmla="*/ 1357312 w 1364456"/>
              <a:gd name="connsiteY19" fmla="*/ 333375 h 1069181"/>
              <a:gd name="connsiteX20" fmla="*/ 1323975 w 1364456"/>
              <a:gd name="connsiteY20" fmla="*/ 295275 h 1069181"/>
              <a:gd name="connsiteX21" fmla="*/ 1276350 w 1364456"/>
              <a:gd name="connsiteY21" fmla="*/ 245269 h 1069181"/>
              <a:gd name="connsiteX22" fmla="*/ 1207294 w 1364456"/>
              <a:gd name="connsiteY22" fmla="*/ 173831 h 1069181"/>
              <a:gd name="connsiteX23" fmla="*/ 1147762 w 1364456"/>
              <a:gd name="connsiteY23" fmla="*/ 119063 h 1069181"/>
              <a:gd name="connsiteX24" fmla="*/ 1088231 w 1364456"/>
              <a:gd name="connsiteY24" fmla="*/ 69056 h 1069181"/>
              <a:gd name="connsiteX25" fmla="*/ 1047750 w 1364456"/>
              <a:gd name="connsiteY25" fmla="*/ 35719 h 1069181"/>
              <a:gd name="connsiteX26" fmla="*/ 1031081 w 1364456"/>
              <a:gd name="connsiteY26" fmla="*/ 23813 h 1069181"/>
              <a:gd name="connsiteX27" fmla="*/ 1002506 w 1364456"/>
              <a:gd name="connsiteY27" fmla="*/ 14288 h 1069181"/>
              <a:gd name="connsiteX28" fmla="*/ 966787 w 1364456"/>
              <a:gd name="connsiteY28" fmla="*/ 7144 h 1069181"/>
              <a:gd name="connsiteX29" fmla="*/ 919162 w 1364456"/>
              <a:gd name="connsiteY29" fmla="*/ 0 h 1069181"/>
              <a:gd name="connsiteX30" fmla="*/ 885825 w 1364456"/>
              <a:gd name="connsiteY30" fmla="*/ 2381 h 1069181"/>
              <a:gd name="connsiteX31" fmla="*/ 859631 w 1364456"/>
              <a:gd name="connsiteY31" fmla="*/ 9525 h 1069181"/>
              <a:gd name="connsiteX32" fmla="*/ 852487 w 1364456"/>
              <a:gd name="connsiteY32" fmla="*/ 16669 h 1069181"/>
              <a:gd name="connsiteX33" fmla="*/ 847725 w 1364456"/>
              <a:gd name="connsiteY33" fmla="*/ 30956 h 1069181"/>
              <a:gd name="connsiteX34" fmla="*/ 852487 w 1364456"/>
              <a:gd name="connsiteY34" fmla="*/ 47625 h 1069181"/>
              <a:gd name="connsiteX35" fmla="*/ 878681 w 1364456"/>
              <a:gd name="connsiteY35" fmla="*/ 76200 h 1069181"/>
              <a:gd name="connsiteX36" fmla="*/ 923925 w 1364456"/>
              <a:gd name="connsiteY36" fmla="*/ 119063 h 1069181"/>
              <a:gd name="connsiteX37" fmla="*/ 962025 w 1364456"/>
              <a:gd name="connsiteY37" fmla="*/ 164306 h 1069181"/>
              <a:gd name="connsiteX38" fmla="*/ 976312 w 1364456"/>
              <a:gd name="connsiteY38" fmla="*/ 192881 h 1069181"/>
              <a:gd name="connsiteX39" fmla="*/ 976312 w 1364456"/>
              <a:gd name="connsiteY39" fmla="*/ 221456 h 1069181"/>
              <a:gd name="connsiteX40" fmla="*/ 959644 w 1364456"/>
              <a:gd name="connsiteY40" fmla="*/ 254794 h 1069181"/>
              <a:gd name="connsiteX41" fmla="*/ 914400 w 1364456"/>
              <a:gd name="connsiteY41" fmla="*/ 314325 h 1069181"/>
              <a:gd name="connsiteX42" fmla="*/ 847725 w 1364456"/>
              <a:gd name="connsiteY42" fmla="*/ 383381 h 1069181"/>
              <a:gd name="connsiteX43" fmla="*/ 766762 w 1364456"/>
              <a:gd name="connsiteY43" fmla="*/ 457200 h 1069181"/>
              <a:gd name="connsiteX44" fmla="*/ 585787 w 1364456"/>
              <a:gd name="connsiteY44" fmla="*/ 588169 h 1069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64456" h="1069181">
                <a:moveTo>
                  <a:pt x="585787" y="588169"/>
                </a:moveTo>
                <a:lnTo>
                  <a:pt x="428625" y="695325"/>
                </a:lnTo>
                <a:lnTo>
                  <a:pt x="180975" y="862013"/>
                </a:lnTo>
                <a:lnTo>
                  <a:pt x="0" y="985838"/>
                </a:lnTo>
                <a:lnTo>
                  <a:pt x="45244" y="1069181"/>
                </a:lnTo>
                <a:lnTo>
                  <a:pt x="254794" y="952500"/>
                </a:lnTo>
                <a:lnTo>
                  <a:pt x="511969" y="819150"/>
                </a:lnTo>
                <a:lnTo>
                  <a:pt x="785812" y="676275"/>
                </a:lnTo>
                <a:lnTo>
                  <a:pt x="964406" y="578644"/>
                </a:lnTo>
                <a:lnTo>
                  <a:pt x="1090612" y="509588"/>
                </a:lnTo>
                <a:lnTo>
                  <a:pt x="1176337" y="459581"/>
                </a:lnTo>
                <a:lnTo>
                  <a:pt x="1212056" y="445294"/>
                </a:lnTo>
                <a:lnTo>
                  <a:pt x="1250156" y="435769"/>
                </a:lnTo>
                <a:lnTo>
                  <a:pt x="1302544" y="419100"/>
                </a:lnTo>
                <a:lnTo>
                  <a:pt x="1331119" y="404813"/>
                </a:lnTo>
                <a:lnTo>
                  <a:pt x="1347787" y="392906"/>
                </a:lnTo>
                <a:lnTo>
                  <a:pt x="1359694" y="376238"/>
                </a:lnTo>
                <a:lnTo>
                  <a:pt x="1364456" y="361950"/>
                </a:lnTo>
                <a:lnTo>
                  <a:pt x="1362075" y="347663"/>
                </a:lnTo>
                <a:lnTo>
                  <a:pt x="1357312" y="333375"/>
                </a:lnTo>
                <a:lnTo>
                  <a:pt x="1323975" y="295275"/>
                </a:lnTo>
                <a:lnTo>
                  <a:pt x="1276350" y="245269"/>
                </a:lnTo>
                <a:lnTo>
                  <a:pt x="1207294" y="173831"/>
                </a:lnTo>
                <a:lnTo>
                  <a:pt x="1147762" y="119063"/>
                </a:lnTo>
                <a:lnTo>
                  <a:pt x="1088231" y="69056"/>
                </a:lnTo>
                <a:lnTo>
                  <a:pt x="1047750" y="35719"/>
                </a:lnTo>
                <a:lnTo>
                  <a:pt x="1031081" y="23813"/>
                </a:lnTo>
                <a:lnTo>
                  <a:pt x="1002506" y="14288"/>
                </a:lnTo>
                <a:lnTo>
                  <a:pt x="966787" y="7144"/>
                </a:lnTo>
                <a:lnTo>
                  <a:pt x="919162" y="0"/>
                </a:lnTo>
                <a:lnTo>
                  <a:pt x="885825" y="2381"/>
                </a:lnTo>
                <a:lnTo>
                  <a:pt x="859631" y="9525"/>
                </a:lnTo>
                <a:lnTo>
                  <a:pt x="852487" y="16669"/>
                </a:lnTo>
                <a:lnTo>
                  <a:pt x="847725" y="30956"/>
                </a:lnTo>
                <a:lnTo>
                  <a:pt x="852487" y="47625"/>
                </a:lnTo>
                <a:lnTo>
                  <a:pt x="878681" y="76200"/>
                </a:lnTo>
                <a:lnTo>
                  <a:pt x="923925" y="119063"/>
                </a:lnTo>
                <a:lnTo>
                  <a:pt x="962025" y="164306"/>
                </a:lnTo>
                <a:lnTo>
                  <a:pt x="976312" y="192881"/>
                </a:lnTo>
                <a:lnTo>
                  <a:pt x="976312" y="221456"/>
                </a:lnTo>
                <a:lnTo>
                  <a:pt x="959644" y="254794"/>
                </a:lnTo>
                <a:lnTo>
                  <a:pt x="914400" y="314325"/>
                </a:lnTo>
                <a:lnTo>
                  <a:pt x="847725" y="383381"/>
                </a:lnTo>
                <a:lnTo>
                  <a:pt x="766762" y="457200"/>
                </a:lnTo>
                <a:lnTo>
                  <a:pt x="585787" y="588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9BA35CB6-22F7-44D6-9816-E9A9E9E9F197}"/>
              </a:ext>
            </a:extLst>
          </p:cNvPr>
          <p:cNvSpPr/>
          <p:nvPr/>
        </p:nvSpPr>
        <p:spPr>
          <a:xfrm>
            <a:off x="2808288" y="2409825"/>
            <a:ext cx="398462" cy="1920875"/>
          </a:xfrm>
          <a:custGeom>
            <a:avLst/>
            <a:gdLst>
              <a:gd name="connsiteX0" fmla="*/ 280491 w 398297"/>
              <a:gd name="connsiteY0" fmla="*/ 1093914 h 1921362"/>
              <a:gd name="connsiteX1" fmla="*/ 291710 w 398297"/>
              <a:gd name="connsiteY1" fmla="*/ 964888 h 1921362"/>
              <a:gd name="connsiteX2" fmla="*/ 308540 w 398297"/>
              <a:gd name="connsiteY2" fmla="*/ 782569 h 1921362"/>
              <a:gd name="connsiteX3" fmla="*/ 330979 w 398297"/>
              <a:gd name="connsiteY3" fmla="*/ 619885 h 1921362"/>
              <a:gd name="connsiteX4" fmla="*/ 350613 w 398297"/>
              <a:gd name="connsiteY4" fmla="*/ 493664 h 1921362"/>
              <a:gd name="connsiteX5" fmla="*/ 356223 w 398297"/>
              <a:gd name="connsiteY5" fmla="*/ 474029 h 1921362"/>
              <a:gd name="connsiteX6" fmla="*/ 373053 w 398297"/>
              <a:gd name="connsiteY6" fmla="*/ 429151 h 1921362"/>
              <a:gd name="connsiteX7" fmla="*/ 387077 w 398297"/>
              <a:gd name="connsiteY7" fmla="*/ 384272 h 1921362"/>
              <a:gd name="connsiteX8" fmla="*/ 398297 w 398297"/>
              <a:gd name="connsiteY8" fmla="*/ 345004 h 1921362"/>
              <a:gd name="connsiteX9" fmla="*/ 398297 w 398297"/>
              <a:gd name="connsiteY9" fmla="*/ 330979 h 1921362"/>
              <a:gd name="connsiteX10" fmla="*/ 395492 w 398297"/>
              <a:gd name="connsiteY10" fmla="*/ 314150 h 1921362"/>
              <a:gd name="connsiteX11" fmla="*/ 389882 w 398297"/>
              <a:gd name="connsiteY11" fmla="*/ 291710 h 1921362"/>
              <a:gd name="connsiteX12" fmla="*/ 373053 w 398297"/>
              <a:gd name="connsiteY12" fmla="*/ 263661 h 1921362"/>
              <a:gd name="connsiteX13" fmla="*/ 350613 w 398297"/>
              <a:gd name="connsiteY13" fmla="*/ 238417 h 1921362"/>
              <a:gd name="connsiteX14" fmla="*/ 333784 w 398297"/>
              <a:gd name="connsiteY14" fmla="*/ 218783 h 1921362"/>
              <a:gd name="connsiteX15" fmla="*/ 291710 w 398297"/>
              <a:gd name="connsiteY15" fmla="*/ 179514 h 1921362"/>
              <a:gd name="connsiteX16" fmla="*/ 171099 w 398297"/>
              <a:gd name="connsiteY16" fmla="*/ 89757 h 1921362"/>
              <a:gd name="connsiteX17" fmla="*/ 78537 w 398297"/>
              <a:gd name="connsiteY17" fmla="*/ 25244 h 1921362"/>
              <a:gd name="connsiteX18" fmla="*/ 61708 w 398297"/>
              <a:gd name="connsiteY18" fmla="*/ 14024 h 1921362"/>
              <a:gd name="connsiteX19" fmla="*/ 50488 w 398297"/>
              <a:gd name="connsiteY19" fmla="*/ 5610 h 1921362"/>
              <a:gd name="connsiteX20" fmla="*/ 25244 w 398297"/>
              <a:gd name="connsiteY20" fmla="*/ 0 h 1921362"/>
              <a:gd name="connsiteX21" fmla="*/ 16829 w 398297"/>
              <a:gd name="connsiteY21" fmla="*/ 2805 h 1921362"/>
              <a:gd name="connsiteX22" fmla="*/ 8415 w 398297"/>
              <a:gd name="connsiteY22" fmla="*/ 11220 h 1921362"/>
              <a:gd name="connsiteX23" fmla="*/ 8415 w 398297"/>
              <a:gd name="connsiteY23" fmla="*/ 25244 h 1921362"/>
              <a:gd name="connsiteX24" fmla="*/ 25244 w 398297"/>
              <a:gd name="connsiteY24" fmla="*/ 75732 h 1921362"/>
              <a:gd name="connsiteX25" fmla="*/ 47683 w 398297"/>
              <a:gd name="connsiteY25" fmla="*/ 134636 h 1921362"/>
              <a:gd name="connsiteX26" fmla="*/ 64513 w 398297"/>
              <a:gd name="connsiteY26" fmla="*/ 196344 h 1921362"/>
              <a:gd name="connsiteX27" fmla="*/ 81342 w 398297"/>
              <a:gd name="connsiteY27" fmla="*/ 280491 h 1921362"/>
              <a:gd name="connsiteX28" fmla="*/ 95367 w 398297"/>
              <a:gd name="connsiteY28" fmla="*/ 381467 h 1921362"/>
              <a:gd name="connsiteX29" fmla="*/ 103781 w 398297"/>
              <a:gd name="connsiteY29" fmla="*/ 552567 h 1921362"/>
              <a:gd name="connsiteX30" fmla="*/ 106586 w 398297"/>
              <a:gd name="connsiteY30" fmla="*/ 771350 h 1921362"/>
              <a:gd name="connsiteX31" fmla="*/ 106586 w 398297"/>
              <a:gd name="connsiteY31" fmla="*/ 1006962 h 1921362"/>
              <a:gd name="connsiteX32" fmla="*/ 106586 w 398297"/>
              <a:gd name="connsiteY32" fmla="*/ 1096719 h 1921362"/>
              <a:gd name="connsiteX33" fmla="*/ 84147 w 398297"/>
              <a:gd name="connsiteY33" fmla="*/ 1368795 h 1921362"/>
              <a:gd name="connsiteX34" fmla="*/ 64513 w 398297"/>
              <a:gd name="connsiteY34" fmla="*/ 1573553 h 1921362"/>
              <a:gd name="connsiteX35" fmla="*/ 42074 w 398297"/>
              <a:gd name="connsiteY35" fmla="*/ 1786726 h 1921362"/>
              <a:gd name="connsiteX36" fmla="*/ 30854 w 398297"/>
              <a:gd name="connsiteY36" fmla="*/ 1814775 h 1921362"/>
              <a:gd name="connsiteX37" fmla="*/ 19634 w 398297"/>
              <a:gd name="connsiteY37" fmla="*/ 1837215 h 1921362"/>
              <a:gd name="connsiteX38" fmla="*/ 8415 w 398297"/>
              <a:gd name="connsiteY38" fmla="*/ 1859654 h 1921362"/>
              <a:gd name="connsiteX39" fmla="*/ 0 w 398297"/>
              <a:gd name="connsiteY39" fmla="*/ 1893313 h 1921362"/>
              <a:gd name="connsiteX40" fmla="*/ 0 w 398297"/>
              <a:gd name="connsiteY40" fmla="*/ 1921362 h 1921362"/>
              <a:gd name="connsiteX41" fmla="*/ 277686 w 398297"/>
              <a:gd name="connsiteY41" fmla="*/ 1882093 h 1921362"/>
              <a:gd name="connsiteX42" fmla="*/ 263661 w 398297"/>
              <a:gd name="connsiteY42" fmla="*/ 1652091 h 1921362"/>
              <a:gd name="connsiteX43" fmla="*/ 266466 w 398297"/>
              <a:gd name="connsiteY43" fmla="*/ 1500626 h 1921362"/>
              <a:gd name="connsiteX44" fmla="*/ 269271 w 398297"/>
              <a:gd name="connsiteY44" fmla="*/ 1349161 h 1921362"/>
              <a:gd name="connsiteX45" fmla="*/ 280491 w 398297"/>
              <a:gd name="connsiteY45" fmla="*/ 1093914 h 1921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98297" h="1921362">
                <a:moveTo>
                  <a:pt x="280491" y="1093914"/>
                </a:moveTo>
                <a:lnTo>
                  <a:pt x="291710" y="964888"/>
                </a:lnTo>
                <a:lnTo>
                  <a:pt x="308540" y="782569"/>
                </a:lnTo>
                <a:lnTo>
                  <a:pt x="330979" y="619885"/>
                </a:lnTo>
                <a:lnTo>
                  <a:pt x="350613" y="493664"/>
                </a:lnTo>
                <a:lnTo>
                  <a:pt x="356223" y="474029"/>
                </a:lnTo>
                <a:lnTo>
                  <a:pt x="373053" y="429151"/>
                </a:lnTo>
                <a:lnTo>
                  <a:pt x="387077" y="384272"/>
                </a:lnTo>
                <a:lnTo>
                  <a:pt x="398297" y="345004"/>
                </a:lnTo>
                <a:lnTo>
                  <a:pt x="398297" y="330979"/>
                </a:lnTo>
                <a:lnTo>
                  <a:pt x="395492" y="314150"/>
                </a:lnTo>
                <a:lnTo>
                  <a:pt x="389882" y="291710"/>
                </a:lnTo>
                <a:lnTo>
                  <a:pt x="373053" y="263661"/>
                </a:lnTo>
                <a:lnTo>
                  <a:pt x="350613" y="238417"/>
                </a:lnTo>
                <a:lnTo>
                  <a:pt x="333784" y="218783"/>
                </a:lnTo>
                <a:lnTo>
                  <a:pt x="291710" y="179514"/>
                </a:lnTo>
                <a:lnTo>
                  <a:pt x="171099" y="89757"/>
                </a:lnTo>
                <a:lnTo>
                  <a:pt x="78537" y="25244"/>
                </a:lnTo>
                <a:lnTo>
                  <a:pt x="61708" y="14024"/>
                </a:lnTo>
                <a:lnTo>
                  <a:pt x="50488" y="5610"/>
                </a:lnTo>
                <a:lnTo>
                  <a:pt x="25244" y="0"/>
                </a:lnTo>
                <a:lnTo>
                  <a:pt x="16829" y="2805"/>
                </a:lnTo>
                <a:lnTo>
                  <a:pt x="8415" y="11220"/>
                </a:lnTo>
                <a:lnTo>
                  <a:pt x="8415" y="25244"/>
                </a:lnTo>
                <a:lnTo>
                  <a:pt x="25244" y="75732"/>
                </a:lnTo>
                <a:lnTo>
                  <a:pt x="47683" y="134636"/>
                </a:lnTo>
                <a:lnTo>
                  <a:pt x="64513" y="196344"/>
                </a:lnTo>
                <a:lnTo>
                  <a:pt x="81342" y="280491"/>
                </a:lnTo>
                <a:lnTo>
                  <a:pt x="95367" y="381467"/>
                </a:lnTo>
                <a:lnTo>
                  <a:pt x="103781" y="552567"/>
                </a:lnTo>
                <a:lnTo>
                  <a:pt x="106586" y="771350"/>
                </a:lnTo>
                <a:lnTo>
                  <a:pt x="106586" y="1006962"/>
                </a:lnTo>
                <a:lnTo>
                  <a:pt x="106586" y="1096719"/>
                </a:lnTo>
                <a:lnTo>
                  <a:pt x="84147" y="1368795"/>
                </a:lnTo>
                <a:lnTo>
                  <a:pt x="64513" y="1573553"/>
                </a:lnTo>
                <a:lnTo>
                  <a:pt x="42074" y="1786726"/>
                </a:lnTo>
                <a:lnTo>
                  <a:pt x="30854" y="1814775"/>
                </a:lnTo>
                <a:lnTo>
                  <a:pt x="19634" y="1837215"/>
                </a:lnTo>
                <a:lnTo>
                  <a:pt x="8415" y="1859654"/>
                </a:lnTo>
                <a:lnTo>
                  <a:pt x="0" y="1893313"/>
                </a:lnTo>
                <a:lnTo>
                  <a:pt x="0" y="1921362"/>
                </a:lnTo>
                <a:lnTo>
                  <a:pt x="277686" y="1882093"/>
                </a:lnTo>
                <a:lnTo>
                  <a:pt x="263661" y="1652091"/>
                </a:lnTo>
                <a:lnTo>
                  <a:pt x="266466" y="1500626"/>
                </a:lnTo>
                <a:lnTo>
                  <a:pt x="269271" y="1349161"/>
                </a:lnTo>
                <a:lnTo>
                  <a:pt x="280491" y="10939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0C1D77AC-4F74-4A5E-A224-B11C06C5AEAC}"/>
              </a:ext>
            </a:extLst>
          </p:cNvPr>
          <p:cNvSpPr/>
          <p:nvPr/>
        </p:nvSpPr>
        <p:spPr>
          <a:xfrm>
            <a:off x="2808288" y="3786188"/>
            <a:ext cx="1582737" cy="850900"/>
          </a:xfrm>
          <a:custGeom>
            <a:avLst/>
            <a:gdLst>
              <a:gd name="connsiteX0" fmla="*/ 1054894 w 1583531"/>
              <a:gd name="connsiteY0" fmla="*/ 188118 h 850106"/>
              <a:gd name="connsiteX1" fmla="*/ 1254919 w 1583531"/>
              <a:gd name="connsiteY1" fmla="*/ 114300 h 850106"/>
              <a:gd name="connsiteX2" fmla="*/ 1454944 w 1583531"/>
              <a:gd name="connsiteY2" fmla="*/ 42862 h 850106"/>
              <a:gd name="connsiteX3" fmla="*/ 1583531 w 1583531"/>
              <a:gd name="connsiteY3" fmla="*/ 0 h 850106"/>
              <a:gd name="connsiteX4" fmla="*/ 1581150 w 1583531"/>
              <a:gd name="connsiteY4" fmla="*/ 88106 h 850106"/>
              <a:gd name="connsiteX5" fmla="*/ 1421606 w 1583531"/>
              <a:gd name="connsiteY5" fmla="*/ 169068 h 850106"/>
              <a:gd name="connsiteX6" fmla="*/ 1257300 w 1583531"/>
              <a:gd name="connsiteY6" fmla="*/ 247650 h 850106"/>
              <a:gd name="connsiteX7" fmla="*/ 1040606 w 1583531"/>
              <a:gd name="connsiteY7" fmla="*/ 352425 h 850106"/>
              <a:gd name="connsiteX8" fmla="*/ 914400 w 1583531"/>
              <a:gd name="connsiteY8" fmla="*/ 419100 h 850106"/>
              <a:gd name="connsiteX9" fmla="*/ 809625 w 1583531"/>
              <a:gd name="connsiteY9" fmla="*/ 473868 h 850106"/>
              <a:gd name="connsiteX10" fmla="*/ 707231 w 1583531"/>
              <a:gd name="connsiteY10" fmla="*/ 528637 h 850106"/>
              <a:gd name="connsiteX11" fmla="*/ 588169 w 1583531"/>
              <a:gd name="connsiteY11" fmla="*/ 592931 h 850106"/>
              <a:gd name="connsiteX12" fmla="*/ 438150 w 1583531"/>
              <a:gd name="connsiteY12" fmla="*/ 678656 h 850106"/>
              <a:gd name="connsiteX13" fmla="*/ 330994 w 1583531"/>
              <a:gd name="connsiteY13" fmla="*/ 738187 h 850106"/>
              <a:gd name="connsiteX14" fmla="*/ 314325 w 1583531"/>
              <a:gd name="connsiteY14" fmla="*/ 750093 h 850106"/>
              <a:gd name="connsiteX15" fmla="*/ 297656 w 1583531"/>
              <a:gd name="connsiteY15" fmla="*/ 773906 h 850106"/>
              <a:gd name="connsiteX16" fmla="*/ 264319 w 1583531"/>
              <a:gd name="connsiteY16" fmla="*/ 809625 h 850106"/>
              <a:gd name="connsiteX17" fmla="*/ 228600 w 1583531"/>
              <a:gd name="connsiteY17" fmla="*/ 838200 h 850106"/>
              <a:gd name="connsiteX18" fmla="*/ 202406 w 1583531"/>
              <a:gd name="connsiteY18" fmla="*/ 850106 h 850106"/>
              <a:gd name="connsiteX19" fmla="*/ 192881 w 1583531"/>
              <a:gd name="connsiteY19" fmla="*/ 850106 h 850106"/>
              <a:gd name="connsiteX20" fmla="*/ 171450 w 1583531"/>
              <a:gd name="connsiteY20" fmla="*/ 838200 h 850106"/>
              <a:gd name="connsiteX21" fmla="*/ 145256 w 1583531"/>
              <a:gd name="connsiteY21" fmla="*/ 812006 h 850106"/>
              <a:gd name="connsiteX22" fmla="*/ 114300 w 1583531"/>
              <a:gd name="connsiteY22" fmla="*/ 769143 h 850106"/>
              <a:gd name="connsiteX23" fmla="*/ 80962 w 1583531"/>
              <a:gd name="connsiteY23" fmla="*/ 719137 h 850106"/>
              <a:gd name="connsiteX24" fmla="*/ 35719 w 1583531"/>
              <a:gd name="connsiteY24" fmla="*/ 638175 h 850106"/>
              <a:gd name="connsiteX25" fmla="*/ 16669 w 1583531"/>
              <a:gd name="connsiteY25" fmla="*/ 602456 h 850106"/>
              <a:gd name="connsiteX26" fmla="*/ 2381 w 1583531"/>
              <a:gd name="connsiteY26" fmla="*/ 564356 h 850106"/>
              <a:gd name="connsiteX27" fmla="*/ 0 w 1583531"/>
              <a:gd name="connsiteY27" fmla="*/ 540543 h 850106"/>
              <a:gd name="connsiteX28" fmla="*/ 4762 w 1583531"/>
              <a:gd name="connsiteY28" fmla="*/ 507206 h 850106"/>
              <a:gd name="connsiteX29" fmla="*/ 19050 w 1583531"/>
              <a:gd name="connsiteY29" fmla="*/ 466725 h 850106"/>
              <a:gd name="connsiteX30" fmla="*/ 259556 w 1583531"/>
              <a:gd name="connsiteY30" fmla="*/ 280987 h 850106"/>
              <a:gd name="connsiteX31" fmla="*/ 273844 w 1583531"/>
              <a:gd name="connsiteY31" fmla="*/ 321468 h 850106"/>
              <a:gd name="connsiteX32" fmla="*/ 285750 w 1583531"/>
              <a:gd name="connsiteY32" fmla="*/ 342900 h 850106"/>
              <a:gd name="connsiteX33" fmla="*/ 302419 w 1583531"/>
              <a:gd name="connsiteY33" fmla="*/ 369093 h 850106"/>
              <a:gd name="connsiteX34" fmla="*/ 321469 w 1583531"/>
              <a:gd name="connsiteY34" fmla="*/ 388143 h 850106"/>
              <a:gd name="connsiteX35" fmla="*/ 338137 w 1583531"/>
              <a:gd name="connsiteY35" fmla="*/ 400050 h 850106"/>
              <a:gd name="connsiteX36" fmla="*/ 376237 w 1583531"/>
              <a:gd name="connsiteY36" fmla="*/ 411956 h 850106"/>
              <a:gd name="connsiteX37" fmla="*/ 428625 w 1583531"/>
              <a:gd name="connsiteY37" fmla="*/ 411956 h 850106"/>
              <a:gd name="connsiteX38" fmla="*/ 485775 w 1583531"/>
              <a:gd name="connsiteY38" fmla="*/ 395287 h 850106"/>
              <a:gd name="connsiteX39" fmla="*/ 702469 w 1583531"/>
              <a:gd name="connsiteY39" fmla="*/ 314325 h 850106"/>
              <a:gd name="connsiteX40" fmla="*/ 971550 w 1583531"/>
              <a:gd name="connsiteY40" fmla="*/ 216693 h 850106"/>
              <a:gd name="connsiteX41" fmla="*/ 1054894 w 1583531"/>
              <a:gd name="connsiteY41" fmla="*/ 188118 h 850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583531" h="850106">
                <a:moveTo>
                  <a:pt x="1054894" y="188118"/>
                </a:moveTo>
                <a:lnTo>
                  <a:pt x="1254919" y="114300"/>
                </a:lnTo>
                <a:lnTo>
                  <a:pt x="1454944" y="42862"/>
                </a:lnTo>
                <a:lnTo>
                  <a:pt x="1583531" y="0"/>
                </a:lnTo>
                <a:cubicBezTo>
                  <a:pt x="1582737" y="29369"/>
                  <a:pt x="1581944" y="58737"/>
                  <a:pt x="1581150" y="88106"/>
                </a:cubicBezTo>
                <a:lnTo>
                  <a:pt x="1421606" y="169068"/>
                </a:lnTo>
                <a:lnTo>
                  <a:pt x="1257300" y="247650"/>
                </a:lnTo>
                <a:lnTo>
                  <a:pt x="1040606" y="352425"/>
                </a:lnTo>
                <a:lnTo>
                  <a:pt x="914400" y="419100"/>
                </a:lnTo>
                <a:lnTo>
                  <a:pt x="809625" y="473868"/>
                </a:lnTo>
                <a:lnTo>
                  <a:pt x="707231" y="528637"/>
                </a:lnTo>
                <a:lnTo>
                  <a:pt x="588169" y="592931"/>
                </a:lnTo>
                <a:lnTo>
                  <a:pt x="438150" y="678656"/>
                </a:lnTo>
                <a:lnTo>
                  <a:pt x="330994" y="738187"/>
                </a:lnTo>
                <a:lnTo>
                  <a:pt x="314325" y="750093"/>
                </a:lnTo>
                <a:lnTo>
                  <a:pt x="297656" y="773906"/>
                </a:lnTo>
                <a:lnTo>
                  <a:pt x="264319" y="809625"/>
                </a:lnTo>
                <a:lnTo>
                  <a:pt x="228600" y="838200"/>
                </a:lnTo>
                <a:lnTo>
                  <a:pt x="202406" y="850106"/>
                </a:lnTo>
                <a:lnTo>
                  <a:pt x="192881" y="850106"/>
                </a:lnTo>
                <a:lnTo>
                  <a:pt x="171450" y="838200"/>
                </a:lnTo>
                <a:lnTo>
                  <a:pt x="145256" y="812006"/>
                </a:lnTo>
                <a:lnTo>
                  <a:pt x="114300" y="769143"/>
                </a:lnTo>
                <a:lnTo>
                  <a:pt x="80962" y="719137"/>
                </a:lnTo>
                <a:lnTo>
                  <a:pt x="35719" y="638175"/>
                </a:lnTo>
                <a:lnTo>
                  <a:pt x="16669" y="602456"/>
                </a:lnTo>
                <a:lnTo>
                  <a:pt x="2381" y="564356"/>
                </a:lnTo>
                <a:lnTo>
                  <a:pt x="0" y="540543"/>
                </a:lnTo>
                <a:lnTo>
                  <a:pt x="4762" y="507206"/>
                </a:lnTo>
                <a:lnTo>
                  <a:pt x="19050" y="466725"/>
                </a:lnTo>
                <a:lnTo>
                  <a:pt x="259556" y="280987"/>
                </a:lnTo>
                <a:lnTo>
                  <a:pt x="273844" y="321468"/>
                </a:lnTo>
                <a:lnTo>
                  <a:pt x="285750" y="342900"/>
                </a:lnTo>
                <a:lnTo>
                  <a:pt x="302419" y="369093"/>
                </a:lnTo>
                <a:lnTo>
                  <a:pt x="321469" y="388143"/>
                </a:lnTo>
                <a:lnTo>
                  <a:pt x="338137" y="400050"/>
                </a:lnTo>
                <a:lnTo>
                  <a:pt x="376237" y="411956"/>
                </a:lnTo>
                <a:lnTo>
                  <a:pt x="428625" y="411956"/>
                </a:lnTo>
                <a:lnTo>
                  <a:pt x="485775" y="395287"/>
                </a:lnTo>
                <a:lnTo>
                  <a:pt x="702469" y="314325"/>
                </a:lnTo>
                <a:lnTo>
                  <a:pt x="971550" y="216693"/>
                </a:lnTo>
                <a:lnTo>
                  <a:pt x="1054894" y="18811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E7A32FE8-30E6-4DD0-AA52-7E82688ADD1A}"/>
              </a:ext>
            </a:extLst>
          </p:cNvPr>
          <p:cNvSpPr/>
          <p:nvPr/>
        </p:nvSpPr>
        <p:spPr>
          <a:xfrm>
            <a:off x="3452813" y="2843213"/>
            <a:ext cx="490537" cy="785812"/>
          </a:xfrm>
          <a:custGeom>
            <a:avLst/>
            <a:gdLst>
              <a:gd name="connsiteX0" fmla="*/ 378618 w 490537"/>
              <a:gd name="connsiteY0" fmla="*/ 300037 h 785812"/>
              <a:gd name="connsiteX1" fmla="*/ 340518 w 490537"/>
              <a:gd name="connsiteY1" fmla="*/ 250031 h 785812"/>
              <a:gd name="connsiteX2" fmla="*/ 314325 w 490537"/>
              <a:gd name="connsiteY2" fmla="*/ 219075 h 785812"/>
              <a:gd name="connsiteX3" fmla="*/ 273843 w 490537"/>
              <a:gd name="connsiteY3" fmla="*/ 178593 h 785812"/>
              <a:gd name="connsiteX4" fmla="*/ 216693 w 490537"/>
              <a:gd name="connsiteY4" fmla="*/ 126206 h 785812"/>
              <a:gd name="connsiteX5" fmla="*/ 161925 w 490537"/>
              <a:gd name="connsiteY5" fmla="*/ 80962 h 785812"/>
              <a:gd name="connsiteX6" fmla="*/ 83343 w 490537"/>
              <a:gd name="connsiteY6" fmla="*/ 28575 h 785812"/>
              <a:gd name="connsiteX7" fmla="*/ 40481 w 490537"/>
              <a:gd name="connsiteY7" fmla="*/ 2381 h 785812"/>
              <a:gd name="connsiteX8" fmla="*/ 21431 w 490537"/>
              <a:gd name="connsiteY8" fmla="*/ 0 h 785812"/>
              <a:gd name="connsiteX9" fmla="*/ 4762 w 490537"/>
              <a:gd name="connsiteY9" fmla="*/ 4762 h 785812"/>
              <a:gd name="connsiteX10" fmla="*/ 0 w 490537"/>
              <a:gd name="connsiteY10" fmla="*/ 14287 h 785812"/>
              <a:gd name="connsiteX11" fmla="*/ 2381 w 490537"/>
              <a:gd name="connsiteY11" fmla="*/ 28575 h 785812"/>
              <a:gd name="connsiteX12" fmla="*/ 26193 w 490537"/>
              <a:gd name="connsiteY12" fmla="*/ 69056 h 785812"/>
              <a:gd name="connsiteX13" fmla="*/ 69056 w 490537"/>
              <a:gd name="connsiteY13" fmla="*/ 135731 h 785812"/>
              <a:gd name="connsiteX14" fmla="*/ 102393 w 490537"/>
              <a:gd name="connsiteY14" fmla="*/ 200025 h 785812"/>
              <a:gd name="connsiteX15" fmla="*/ 130968 w 490537"/>
              <a:gd name="connsiteY15" fmla="*/ 259556 h 785812"/>
              <a:gd name="connsiteX16" fmla="*/ 161925 w 490537"/>
              <a:gd name="connsiteY16" fmla="*/ 338137 h 785812"/>
              <a:gd name="connsiteX17" fmla="*/ 185737 w 490537"/>
              <a:gd name="connsiteY17" fmla="*/ 419100 h 785812"/>
              <a:gd name="connsiteX18" fmla="*/ 207168 w 490537"/>
              <a:gd name="connsiteY18" fmla="*/ 511968 h 785812"/>
              <a:gd name="connsiteX19" fmla="*/ 211931 w 490537"/>
              <a:gd name="connsiteY19" fmla="*/ 557212 h 785812"/>
              <a:gd name="connsiteX20" fmla="*/ 228600 w 490537"/>
              <a:gd name="connsiteY20" fmla="*/ 635793 h 785812"/>
              <a:gd name="connsiteX21" fmla="*/ 252412 w 490537"/>
              <a:gd name="connsiteY21" fmla="*/ 700087 h 785812"/>
              <a:gd name="connsiteX22" fmla="*/ 273843 w 490537"/>
              <a:gd name="connsiteY22" fmla="*/ 745331 h 785812"/>
              <a:gd name="connsiteX23" fmla="*/ 300037 w 490537"/>
              <a:gd name="connsiteY23" fmla="*/ 776287 h 785812"/>
              <a:gd name="connsiteX24" fmla="*/ 316706 w 490537"/>
              <a:gd name="connsiteY24" fmla="*/ 783431 h 785812"/>
              <a:gd name="connsiteX25" fmla="*/ 338137 w 490537"/>
              <a:gd name="connsiteY25" fmla="*/ 785812 h 785812"/>
              <a:gd name="connsiteX26" fmla="*/ 373856 w 490537"/>
              <a:gd name="connsiteY26" fmla="*/ 778668 h 785812"/>
              <a:gd name="connsiteX27" fmla="*/ 404812 w 490537"/>
              <a:gd name="connsiteY27" fmla="*/ 764381 h 785812"/>
              <a:gd name="connsiteX28" fmla="*/ 431006 w 490537"/>
              <a:gd name="connsiteY28" fmla="*/ 747712 h 785812"/>
              <a:gd name="connsiteX29" fmla="*/ 450056 w 490537"/>
              <a:gd name="connsiteY29" fmla="*/ 728662 h 785812"/>
              <a:gd name="connsiteX30" fmla="*/ 469106 w 490537"/>
              <a:gd name="connsiteY30" fmla="*/ 697706 h 785812"/>
              <a:gd name="connsiteX31" fmla="*/ 481012 w 490537"/>
              <a:gd name="connsiteY31" fmla="*/ 661987 h 785812"/>
              <a:gd name="connsiteX32" fmla="*/ 488156 w 490537"/>
              <a:gd name="connsiteY32" fmla="*/ 631031 h 785812"/>
              <a:gd name="connsiteX33" fmla="*/ 490537 w 490537"/>
              <a:gd name="connsiteY33" fmla="*/ 588168 h 785812"/>
              <a:gd name="connsiteX34" fmla="*/ 483393 w 490537"/>
              <a:gd name="connsiteY34" fmla="*/ 526256 h 785812"/>
              <a:gd name="connsiteX35" fmla="*/ 469106 w 490537"/>
              <a:gd name="connsiteY35" fmla="*/ 471487 h 785812"/>
              <a:gd name="connsiteX36" fmla="*/ 447675 w 490537"/>
              <a:gd name="connsiteY36" fmla="*/ 411956 h 785812"/>
              <a:gd name="connsiteX37" fmla="*/ 421481 w 490537"/>
              <a:gd name="connsiteY37" fmla="*/ 359568 h 785812"/>
              <a:gd name="connsiteX38" fmla="*/ 378618 w 490537"/>
              <a:gd name="connsiteY38" fmla="*/ 300037 h 785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90537" h="785812">
                <a:moveTo>
                  <a:pt x="378618" y="300037"/>
                </a:moveTo>
                <a:lnTo>
                  <a:pt x="340518" y="250031"/>
                </a:lnTo>
                <a:lnTo>
                  <a:pt x="314325" y="219075"/>
                </a:lnTo>
                <a:lnTo>
                  <a:pt x="273843" y="178593"/>
                </a:lnTo>
                <a:lnTo>
                  <a:pt x="216693" y="126206"/>
                </a:lnTo>
                <a:lnTo>
                  <a:pt x="161925" y="80962"/>
                </a:lnTo>
                <a:lnTo>
                  <a:pt x="83343" y="28575"/>
                </a:lnTo>
                <a:lnTo>
                  <a:pt x="40481" y="2381"/>
                </a:lnTo>
                <a:lnTo>
                  <a:pt x="21431" y="0"/>
                </a:lnTo>
                <a:lnTo>
                  <a:pt x="4762" y="4762"/>
                </a:lnTo>
                <a:lnTo>
                  <a:pt x="0" y="14287"/>
                </a:lnTo>
                <a:lnTo>
                  <a:pt x="2381" y="28575"/>
                </a:lnTo>
                <a:lnTo>
                  <a:pt x="26193" y="69056"/>
                </a:lnTo>
                <a:lnTo>
                  <a:pt x="69056" y="135731"/>
                </a:lnTo>
                <a:lnTo>
                  <a:pt x="102393" y="200025"/>
                </a:lnTo>
                <a:lnTo>
                  <a:pt x="130968" y="259556"/>
                </a:lnTo>
                <a:lnTo>
                  <a:pt x="161925" y="338137"/>
                </a:lnTo>
                <a:lnTo>
                  <a:pt x="185737" y="419100"/>
                </a:lnTo>
                <a:lnTo>
                  <a:pt x="207168" y="511968"/>
                </a:lnTo>
                <a:lnTo>
                  <a:pt x="211931" y="557212"/>
                </a:lnTo>
                <a:lnTo>
                  <a:pt x="228600" y="635793"/>
                </a:lnTo>
                <a:lnTo>
                  <a:pt x="252412" y="700087"/>
                </a:lnTo>
                <a:lnTo>
                  <a:pt x="273843" y="745331"/>
                </a:lnTo>
                <a:lnTo>
                  <a:pt x="300037" y="776287"/>
                </a:lnTo>
                <a:lnTo>
                  <a:pt x="316706" y="783431"/>
                </a:lnTo>
                <a:lnTo>
                  <a:pt x="338137" y="785812"/>
                </a:lnTo>
                <a:lnTo>
                  <a:pt x="373856" y="778668"/>
                </a:lnTo>
                <a:lnTo>
                  <a:pt x="404812" y="764381"/>
                </a:lnTo>
                <a:lnTo>
                  <a:pt x="431006" y="747712"/>
                </a:lnTo>
                <a:lnTo>
                  <a:pt x="450056" y="728662"/>
                </a:lnTo>
                <a:lnTo>
                  <a:pt x="469106" y="697706"/>
                </a:lnTo>
                <a:lnTo>
                  <a:pt x="481012" y="661987"/>
                </a:lnTo>
                <a:lnTo>
                  <a:pt x="488156" y="631031"/>
                </a:lnTo>
                <a:lnTo>
                  <a:pt x="490537" y="588168"/>
                </a:lnTo>
                <a:lnTo>
                  <a:pt x="483393" y="526256"/>
                </a:lnTo>
                <a:lnTo>
                  <a:pt x="469106" y="471487"/>
                </a:lnTo>
                <a:lnTo>
                  <a:pt x="447675" y="411956"/>
                </a:lnTo>
                <a:lnTo>
                  <a:pt x="421481" y="359568"/>
                </a:lnTo>
                <a:lnTo>
                  <a:pt x="378618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272DCDE9-E049-45E8-8A75-BE09928E4879}"/>
              </a:ext>
            </a:extLst>
          </p:cNvPr>
          <p:cNvSpPr/>
          <p:nvPr/>
        </p:nvSpPr>
        <p:spPr>
          <a:xfrm rot="16200000">
            <a:off x="2309019" y="3575844"/>
            <a:ext cx="3341688" cy="1181100"/>
          </a:xfrm>
          <a:custGeom>
            <a:avLst/>
            <a:gdLst>
              <a:gd name="connsiteX0" fmla="*/ 1605642 w 3341914"/>
              <a:gd name="connsiteY0" fmla="*/ 1036864 h 1181100"/>
              <a:gd name="connsiteX1" fmla="*/ 1496785 w 3341914"/>
              <a:gd name="connsiteY1" fmla="*/ 1017814 h 1181100"/>
              <a:gd name="connsiteX2" fmla="*/ 1363435 w 3341914"/>
              <a:gd name="connsiteY2" fmla="*/ 987879 h 1181100"/>
              <a:gd name="connsiteX3" fmla="*/ 1265464 w 3341914"/>
              <a:gd name="connsiteY3" fmla="*/ 963386 h 1181100"/>
              <a:gd name="connsiteX4" fmla="*/ 1189264 w 3341914"/>
              <a:gd name="connsiteY4" fmla="*/ 938893 h 1181100"/>
              <a:gd name="connsiteX5" fmla="*/ 1083128 w 3341914"/>
              <a:gd name="connsiteY5" fmla="*/ 903514 h 1181100"/>
              <a:gd name="connsiteX6" fmla="*/ 998764 w 3341914"/>
              <a:gd name="connsiteY6" fmla="*/ 868136 h 1181100"/>
              <a:gd name="connsiteX7" fmla="*/ 922564 w 3341914"/>
              <a:gd name="connsiteY7" fmla="*/ 835479 h 1181100"/>
              <a:gd name="connsiteX8" fmla="*/ 832757 w 3341914"/>
              <a:gd name="connsiteY8" fmla="*/ 791936 h 1181100"/>
              <a:gd name="connsiteX9" fmla="*/ 767442 w 3341914"/>
              <a:gd name="connsiteY9" fmla="*/ 756557 h 1181100"/>
              <a:gd name="connsiteX10" fmla="*/ 693964 w 3341914"/>
              <a:gd name="connsiteY10" fmla="*/ 710293 h 1181100"/>
              <a:gd name="connsiteX11" fmla="*/ 601435 w 3341914"/>
              <a:gd name="connsiteY11" fmla="*/ 650421 h 1181100"/>
              <a:gd name="connsiteX12" fmla="*/ 489857 w 3341914"/>
              <a:gd name="connsiteY12" fmla="*/ 571500 h 1181100"/>
              <a:gd name="connsiteX13" fmla="*/ 389164 w 3341914"/>
              <a:gd name="connsiteY13" fmla="*/ 487136 h 1181100"/>
              <a:gd name="connsiteX14" fmla="*/ 318407 w 3341914"/>
              <a:gd name="connsiteY14" fmla="*/ 421821 h 1181100"/>
              <a:gd name="connsiteX15" fmla="*/ 244928 w 3341914"/>
              <a:gd name="connsiteY15" fmla="*/ 345621 h 1181100"/>
              <a:gd name="connsiteX16" fmla="*/ 157842 w 3341914"/>
              <a:gd name="connsiteY16" fmla="*/ 247650 h 1181100"/>
              <a:gd name="connsiteX17" fmla="*/ 84364 w 3341914"/>
              <a:gd name="connsiteY17" fmla="*/ 155121 h 1181100"/>
              <a:gd name="connsiteX18" fmla="*/ 24492 w 3341914"/>
              <a:gd name="connsiteY18" fmla="*/ 76200 h 1181100"/>
              <a:gd name="connsiteX19" fmla="*/ 2721 w 3341914"/>
              <a:gd name="connsiteY19" fmla="*/ 32657 h 1181100"/>
              <a:gd name="connsiteX20" fmla="*/ 0 w 3341914"/>
              <a:gd name="connsiteY20" fmla="*/ 8164 h 1181100"/>
              <a:gd name="connsiteX21" fmla="*/ 8164 w 3341914"/>
              <a:gd name="connsiteY21" fmla="*/ 0 h 1181100"/>
              <a:gd name="connsiteX22" fmla="*/ 24492 w 3341914"/>
              <a:gd name="connsiteY22" fmla="*/ 0 h 1181100"/>
              <a:gd name="connsiteX23" fmla="*/ 40821 w 3341914"/>
              <a:gd name="connsiteY23" fmla="*/ 5443 h 1181100"/>
              <a:gd name="connsiteX24" fmla="*/ 62592 w 3341914"/>
              <a:gd name="connsiteY24" fmla="*/ 16329 h 1181100"/>
              <a:gd name="connsiteX25" fmla="*/ 97971 w 3341914"/>
              <a:gd name="connsiteY25" fmla="*/ 57150 h 1181100"/>
              <a:gd name="connsiteX26" fmla="*/ 179614 w 3341914"/>
              <a:gd name="connsiteY26" fmla="*/ 146957 h 1181100"/>
              <a:gd name="connsiteX27" fmla="*/ 255814 w 3341914"/>
              <a:gd name="connsiteY27" fmla="*/ 225879 h 1181100"/>
              <a:gd name="connsiteX28" fmla="*/ 332014 w 3341914"/>
              <a:gd name="connsiteY28" fmla="*/ 296636 h 1181100"/>
              <a:gd name="connsiteX29" fmla="*/ 408214 w 3341914"/>
              <a:gd name="connsiteY29" fmla="*/ 361950 h 1181100"/>
              <a:gd name="connsiteX30" fmla="*/ 522514 w 3341914"/>
              <a:gd name="connsiteY30" fmla="*/ 449036 h 1181100"/>
              <a:gd name="connsiteX31" fmla="*/ 642257 w 3341914"/>
              <a:gd name="connsiteY31" fmla="*/ 527957 h 1181100"/>
              <a:gd name="connsiteX32" fmla="*/ 742950 w 3341914"/>
              <a:gd name="connsiteY32" fmla="*/ 579664 h 1181100"/>
              <a:gd name="connsiteX33" fmla="*/ 846364 w 3341914"/>
              <a:gd name="connsiteY33" fmla="*/ 628650 h 1181100"/>
              <a:gd name="connsiteX34" fmla="*/ 952500 w 3341914"/>
              <a:gd name="connsiteY34" fmla="*/ 669471 h 1181100"/>
              <a:gd name="connsiteX35" fmla="*/ 1069521 w 3341914"/>
              <a:gd name="connsiteY35" fmla="*/ 710293 h 1181100"/>
              <a:gd name="connsiteX36" fmla="*/ 1145721 w 3341914"/>
              <a:gd name="connsiteY36" fmla="*/ 734786 h 1181100"/>
              <a:gd name="connsiteX37" fmla="*/ 1279071 w 3341914"/>
              <a:gd name="connsiteY37" fmla="*/ 770164 h 1181100"/>
              <a:gd name="connsiteX38" fmla="*/ 1393371 w 3341914"/>
              <a:gd name="connsiteY38" fmla="*/ 794657 h 1181100"/>
              <a:gd name="connsiteX39" fmla="*/ 1529442 w 3341914"/>
              <a:gd name="connsiteY39" fmla="*/ 819150 h 1181100"/>
              <a:gd name="connsiteX40" fmla="*/ 1643742 w 3341914"/>
              <a:gd name="connsiteY40" fmla="*/ 835479 h 1181100"/>
              <a:gd name="connsiteX41" fmla="*/ 1752600 w 3341914"/>
              <a:gd name="connsiteY41" fmla="*/ 851807 h 1181100"/>
              <a:gd name="connsiteX42" fmla="*/ 1853292 w 3341914"/>
              <a:gd name="connsiteY42" fmla="*/ 862693 h 1181100"/>
              <a:gd name="connsiteX43" fmla="*/ 1913164 w 3341914"/>
              <a:gd name="connsiteY43" fmla="*/ 865414 h 1181100"/>
              <a:gd name="connsiteX44" fmla="*/ 2100942 w 3341914"/>
              <a:gd name="connsiteY44" fmla="*/ 868136 h 1181100"/>
              <a:gd name="connsiteX45" fmla="*/ 2313214 w 3341914"/>
              <a:gd name="connsiteY45" fmla="*/ 873579 h 1181100"/>
              <a:gd name="connsiteX46" fmla="*/ 2490107 w 3341914"/>
              <a:gd name="connsiteY46" fmla="*/ 876300 h 1181100"/>
              <a:gd name="connsiteX47" fmla="*/ 2680607 w 3341914"/>
              <a:gd name="connsiteY47" fmla="*/ 873579 h 1181100"/>
              <a:gd name="connsiteX48" fmla="*/ 2857500 w 3341914"/>
              <a:gd name="connsiteY48" fmla="*/ 870857 h 1181100"/>
              <a:gd name="connsiteX49" fmla="*/ 2985407 w 3341914"/>
              <a:gd name="connsiteY49" fmla="*/ 868136 h 1181100"/>
              <a:gd name="connsiteX50" fmla="*/ 3056164 w 3341914"/>
              <a:gd name="connsiteY50" fmla="*/ 865414 h 1181100"/>
              <a:gd name="connsiteX51" fmla="*/ 3099707 w 3341914"/>
              <a:gd name="connsiteY51" fmla="*/ 857250 h 1181100"/>
              <a:gd name="connsiteX52" fmla="*/ 3129642 w 3341914"/>
              <a:gd name="connsiteY52" fmla="*/ 843643 h 1181100"/>
              <a:gd name="connsiteX53" fmla="*/ 3181350 w 3341914"/>
              <a:gd name="connsiteY53" fmla="*/ 805543 h 1181100"/>
              <a:gd name="connsiteX54" fmla="*/ 3230335 w 3341914"/>
              <a:gd name="connsiteY54" fmla="*/ 762000 h 1181100"/>
              <a:gd name="connsiteX55" fmla="*/ 3282042 w 3341914"/>
              <a:gd name="connsiteY55" fmla="*/ 704850 h 1181100"/>
              <a:gd name="connsiteX56" fmla="*/ 3295650 w 3341914"/>
              <a:gd name="connsiteY56" fmla="*/ 693964 h 1181100"/>
              <a:gd name="connsiteX57" fmla="*/ 3311978 w 3341914"/>
              <a:gd name="connsiteY57" fmla="*/ 685800 h 1181100"/>
              <a:gd name="connsiteX58" fmla="*/ 3325585 w 3341914"/>
              <a:gd name="connsiteY58" fmla="*/ 691243 h 1181100"/>
              <a:gd name="connsiteX59" fmla="*/ 3331028 w 3341914"/>
              <a:gd name="connsiteY59" fmla="*/ 699407 h 1181100"/>
              <a:gd name="connsiteX60" fmla="*/ 3336471 w 3341914"/>
              <a:gd name="connsiteY60" fmla="*/ 707571 h 1181100"/>
              <a:gd name="connsiteX61" fmla="*/ 3341914 w 3341914"/>
              <a:gd name="connsiteY61" fmla="*/ 737507 h 1181100"/>
              <a:gd name="connsiteX62" fmla="*/ 3341914 w 3341914"/>
              <a:gd name="connsiteY62" fmla="*/ 794657 h 1181100"/>
              <a:gd name="connsiteX63" fmla="*/ 3336471 w 3341914"/>
              <a:gd name="connsiteY63" fmla="*/ 838200 h 1181100"/>
              <a:gd name="connsiteX64" fmla="*/ 3322864 w 3341914"/>
              <a:gd name="connsiteY64" fmla="*/ 881743 h 1181100"/>
              <a:gd name="connsiteX65" fmla="*/ 3295650 w 3341914"/>
              <a:gd name="connsiteY65" fmla="*/ 941614 h 1181100"/>
              <a:gd name="connsiteX66" fmla="*/ 3243942 w 3341914"/>
              <a:gd name="connsiteY66" fmla="*/ 1028700 h 1181100"/>
              <a:gd name="connsiteX67" fmla="*/ 3211285 w 3341914"/>
              <a:gd name="connsiteY67" fmla="*/ 1080407 h 1181100"/>
              <a:gd name="connsiteX68" fmla="*/ 3165021 w 3341914"/>
              <a:gd name="connsiteY68" fmla="*/ 1140279 h 1181100"/>
              <a:gd name="connsiteX69" fmla="*/ 3129642 w 3341914"/>
              <a:gd name="connsiteY69" fmla="*/ 1178379 h 1181100"/>
              <a:gd name="connsiteX70" fmla="*/ 3113314 w 3341914"/>
              <a:gd name="connsiteY70" fmla="*/ 1181100 h 1181100"/>
              <a:gd name="connsiteX71" fmla="*/ 3072492 w 3341914"/>
              <a:gd name="connsiteY71" fmla="*/ 1172936 h 1181100"/>
              <a:gd name="connsiteX72" fmla="*/ 2950028 w 3341914"/>
              <a:gd name="connsiteY72" fmla="*/ 1134836 h 1181100"/>
              <a:gd name="connsiteX73" fmla="*/ 2884714 w 3341914"/>
              <a:gd name="connsiteY73" fmla="*/ 1134836 h 1181100"/>
              <a:gd name="connsiteX74" fmla="*/ 2620735 w 3341914"/>
              <a:gd name="connsiteY74" fmla="*/ 1129393 h 1181100"/>
              <a:gd name="connsiteX75" fmla="*/ 2351314 w 3341914"/>
              <a:gd name="connsiteY75" fmla="*/ 1118507 h 1181100"/>
              <a:gd name="connsiteX76" fmla="*/ 2060121 w 3341914"/>
              <a:gd name="connsiteY76" fmla="*/ 1096736 h 1181100"/>
              <a:gd name="connsiteX77" fmla="*/ 1839685 w 3341914"/>
              <a:gd name="connsiteY77" fmla="*/ 1074964 h 1181100"/>
              <a:gd name="connsiteX78" fmla="*/ 1605642 w 3341914"/>
              <a:gd name="connsiteY78" fmla="*/ 1036864 h 1181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3341914" h="1181100">
                <a:moveTo>
                  <a:pt x="1605642" y="1036864"/>
                </a:moveTo>
                <a:lnTo>
                  <a:pt x="1496785" y="1017814"/>
                </a:lnTo>
                <a:lnTo>
                  <a:pt x="1363435" y="987879"/>
                </a:lnTo>
                <a:lnTo>
                  <a:pt x="1265464" y="963386"/>
                </a:lnTo>
                <a:lnTo>
                  <a:pt x="1189264" y="938893"/>
                </a:lnTo>
                <a:lnTo>
                  <a:pt x="1083128" y="903514"/>
                </a:lnTo>
                <a:lnTo>
                  <a:pt x="998764" y="868136"/>
                </a:lnTo>
                <a:lnTo>
                  <a:pt x="922564" y="835479"/>
                </a:lnTo>
                <a:lnTo>
                  <a:pt x="832757" y="791936"/>
                </a:lnTo>
                <a:lnTo>
                  <a:pt x="767442" y="756557"/>
                </a:lnTo>
                <a:lnTo>
                  <a:pt x="693964" y="710293"/>
                </a:lnTo>
                <a:lnTo>
                  <a:pt x="601435" y="650421"/>
                </a:lnTo>
                <a:lnTo>
                  <a:pt x="489857" y="571500"/>
                </a:lnTo>
                <a:lnTo>
                  <a:pt x="389164" y="487136"/>
                </a:lnTo>
                <a:lnTo>
                  <a:pt x="318407" y="421821"/>
                </a:lnTo>
                <a:lnTo>
                  <a:pt x="244928" y="345621"/>
                </a:lnTo>
                <a:lnTo>
                  <a:pt x="157842" y="247650"/>
                </a:lnTo>
                <a:lnTo>
                  <a:pt x="84364" y="155121"/>
                </a:lnTo>
                <a:lnTo>
                  <a:pt x="24492" y="76200"/>
                </a:lnTo>
                <a:lnTo>
                  <a:pt x="2721" y="32657"/>
                </a:lnTo>
                <a:lnTo>
                  <a:pt x="0" y="8164"/>
                </a:lnTo>
                <a:lnTo>
                  <a:pt x="8164" y="0"/>
                </a:lnTo>
                <a:lnTo>
                  <a:pt x="24492" y="0"/>
                </a:lnTo>
                <a:lnTo>
                  <a:pt x="40821" y="5443"/>
                </a:lnTo>
                <a:lnTo>
                  <a:pt x="62592" y="16329"/>
                </a:lnTo>
                <a:lnTo>
                  <a:pt x="97971" y="57150"/>
                </a:lnTo>
                <a:lnTo>
                  <a:pt x="179614" y="146957"/>
                </a:lnTo>
                <a:lnTo>
                  <a:pt x="255814" y="225879"/>
                </a:lnTo>
                <a:lnTo>
                  <a:pt x="332014" y="296636"/>
                </a:lnTo>
                <a:lnTo>
                  <a:pt x="408214" y="361950"/>
                </a:lnTo>
                <a:lnTo>
                  <a:pt x="522514" y="449036"/>
                </a:lnTo>
                <a:lnTo>
                  <a:pt x="642257" y="527957"/>
                </a:lnTo>
                <a:lnTo>
                  <a:pt x="742950" y="579664"/>
                </a:lnTo>
                <a:lnTo>
                  <a:pt x="846364" y="628650"/>
                </a:lnTo>
                <a:lnTo>
                  <a:pt x="952500" y="669471"/>
                </a:lnTo>
                <a:lnTo>
                  <a:pt x="1069521" y="710293"/>
                </a:lnTo>
                <a:lnTo>
                  <a:pt x="1145721" y="734786"/>
                </a:lnTo>
                <a:lnTo>
                  <a:pt x="1279071" y="770164"/>
                </a:lnTo>
                <a:lnTo>
                  <a:pt x="1393371" y="794657"/>
                </a:lnTo>
                <a:lnTo>
                  <a:pt x="1529442" y="819150"/>
                </a:lnTo>
                <a:lnTo>
                  <a:pt x="1643742" y="835479"/>
                </a:lnTo>
                <a:lnTo>
                  <a:pt x="1752600" y="851807"/>
                </a:lnTo>
                <a:lnTo>
                  <a:pt x="1853292" y="862693"/>
                </a:lnTo>
                <a:lnTo>
                  <a:pt x="1913164" y="865414"/>
                </a:lnTo>
                <a:lnTo>
                  <a:pt x="2100942" y="868136"/>
                </a:lnTo>
                <a:lnTo>
                  <a:pt x="2313214" y="873579"/>
                </a:lnTo>
                <a:lnTo>
                  <a:pt x="2490107" y="876300"/>
                </a:lnTo>
                <a:lnTo>
                  <a:pt x="2680607" y="873579"/>
                </a:lnTo>
                <a:lnTo>
                  <a:pt x="2857500" y="870857"/>
                </a:lnTo>
                <a:lnTo>
                  <a:pt x="2985407" y="868136"/>
                </a:lnTo>
                <a:lnTo>
                  <a:pt x="3056164" y="865414"/>
                </a:lnTo>
                <a:lnTo>
                  <a:pt x="3099707" y="857250"/>
                </a:lnTo>
                <a:lnTo>
                  <a:pt x="3129642" y="843643"/>
                </a:lnTo>
                <a:lnTo>
                  <a:pt x="3181350" y="805543"/>
                </a:lnTo>
                <a:lnTo>
                  <a:pt x="3230335" y="762000"/>
                </a:lnTo>
                <a:lnTo>
                  <a:pt x="3282042" y="704850"/>
                </a:lnTo>
                <a:lnTo>
                  <a:pt x="3295650" y="693964"/>
                </a:lnTo>
                <a:lnTo>
                  <a:pt x="3311978" y="685800"/>
                </a:lnTo>
                <a:lnTo>
                  <a:pt x="3325585" y="691243"/>
                </a:lnTo>
                <a:lnTo>
                  <a:pt x="3331028" y="699407"/>
                </a:lnTo>
                <a:lnTo>
                  <a:pt x="3336471" y="707571"/>
                </a:lnTo>
                <a:lnTo>
                  <a:pt x="3341914" y="737507"/>
                </a:lnTo>
                <a:lnTo>
                  <a:pt x="3341914" y="794657"/>
                </a:lnTo>
                <a:lnTo>
                  <a:pt x="3336471" y="838200"/>
                </a:lnTo>
                <a:lnTo>
                  <a:pt x="3322864" y="881743"/>
                </a:lnTo>
                <a:lnTo>
                  <a:pt x="3295650" y="941614"/>
                </a:lnTo>
                <a:lnTo>
                  <a:pt x="3243942" y="1028700"/>
                </a:lnTo>
                <a:lnTo>
                  <a:pt x="3211285" y="1080407"/>
                </a:lnTo>
                <a:lnTo>
                  <a:pt x="3165021" y="1140279"/>
                </a:lnTo>
                <a:lnTo>
                  <a:pt x="3129642" y="1178379"/>
                </a:lnTo>
                <a:lnTo>
                  <a:pt x="3113314" y="1181100"/>
                </a:lnTo>
                <a:lnTo>
                  <a:pt x="3072492" y="1172936"/>
                </a:lnTo>
                <a:lnTo>
                  <a:pt x="2950028" y="1134836"/>
                </a:lnTo>
                <a:lnTo>
                  <a:pt x="2884714" y="1134836"/>
                </a:lnTo>
                <a:lnTo>
                  <a:pt x="2620735" y="1129393"/>
                </a:lnTo>
                <a:lnTo>
                  <a:pt x="2351314" y="1118507"/>
                </a:lnTo>
                <a:lnTo>
                  <a:pt x="2060121" y="1096736"/>
                </a:lnTo>
                <a:lnTo>
                  <a:pt x="1839685" y="1074964"/>
                </a:lnTo>
                <a:lnTo>
                  <a:pt x="1605642" y="10368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244A835A-8051-4655-8E92-60DF66D4ACF1}"/>
              </a:ext>
            </a:extLst>
          </p:cNvPr>
          <p:cNvSpPr/>
          <p:nvPr/>
        </p:nvSpPr>
        <p:spPr>
          <a:xfrm rot="16200000">
            <a:off x="4864101" y="2566987"/>
            <a:ext cx="2671762" cy="1751013"/>
          </a:xfrm>
          <a:custGeom>
            <a:avLst/>
            <a:gdLst>
              <a:gd name="connsiteX0" fmla="*/ 1485587 w 2670549"/>
              <a:gd name="connsiteY0" fmla="*/ 1397904 h 1751138"/>
              <a:gd name="connsiteX1" fmla="*/ 1711056 w 2670549"/>
              <a:gd name="connsiteY1" fmla="*/ 1412935 h 1751138"/>
              <a:gd name="connsiteX2" fmla="*/ 1929009 w 2670549"/>
              <a:gd name="connsiteY2" fmla="*/ 1422956 h 1751138"/>
              <a:gd name="connsiteX3" fmla="*/ 2124415 w 2670549"/>
              <a:gd name="connsiteY3" fmla="*/ 1427967 h 1751138"/>
              <a:gd name="connsiteX4" fmla="*/ 2294769 w 2670549"/>
              <a:gd name="connsiteY4" fmla="*/ 1427967 h 1751138"/>
              <a:gd name="connsiteX5" fmla="*/ 2342367 w 2670549"/>
              <a:gd name="connsiteY5" fmla="*/ 1427967 h 1751138"/>
              <a:gd name="connsiteX6" fmla="*/ 2364914 w 2670549"/>
              <a:gd name="connsiteY6" fmla="*/ 1420451 h 1751138"/>
              <a:gd name="connsiteX7" fmla="*/ 2384956 w 2670549"/>
              <a:gd name="connsiteY7" fmla="*/ 1407925 h 1751138"/>
              <a:gd name="connsiteX8" fmla="*/ 2402492 w 2670549"/>
              <a:gd name="connsiteY8" fmla="*/ 1380368 h 1751138"/>
              <a:gd name="connsiteX9" fmla="*/ 2415018 w 2670549"/>
              <a:gd name="connsiteY9" fmla="*/ 1347800 h 1751138"/>
              <a:gd name="connsiteX10" fmla="*/ 2415018 w 2670549"/>
              <a:gd name="connsiteY10" fmla="*/ 1327758 h 1751138"/>
              <a:gd name="connsiteX11" fmla="*/ 2399987 w 2670549"/>
              <a:gd name="connsiteY11" fmla="*/ 1187467 h 1751138"/>
              <a:gd name="connsiteX12" fmla="*/ 2372430 w 2670549"/>
              <a:gd name="connsiteY12" fmla="*/ 972019 h 1751138"/>
              <a:gd name="connsiteX13" fmla="*/ 2329841 w 2670549"/>
              <a:gd name="connsiteY13" fmla="*/ 681415 h 1751138"/>
              <a:gd name="connsiteX14" fmla="*/ 2289758 w 2670549"/>
              <a:gd name="connsiteY14" fmla="*/ 440916 h 1751138"/>
              <a:gd name="connsiteX15" fmla="*/ 2252180 w 2670549"/>
              <a:gd name="connsiteY15" fmla="*/ 240499 h 1751138"/>
              <a:gd name="connsiteX16" fmla="*/ 2232138 w 2670549"/>
              <a:gd name="connsiteY16" fmla="*/ 130270 h 1751138"/>
              <a:gd name="connsiteX17" fmla="*/ 2217107 w 2670549"/>
              <a:gd name="connsiteY17" fmla="*/ 27557 h 1751138"/>
              <a:gd name="connsiteX18" fmla="*/ 2460112 w 2670549"/>
              <a:gd name="connsiteY18" fmla="*/ 0 h 1751138"/>
              <a:gd name="connsiteX19" fmla="*/ 2462617 w 2670549"/>
              <a:gd name="connsiteY19" fmla="*/ 145301 h 1751138"/>
              <a:gd name="connsiteX20" fmla="*/ 2467628 w 2670549"/>
              <a:gd name="connsiteY20" fmla="*/ 280583 h 1751138"/>
              <a:gd name="connsiteX21" fmla="*/ 2472638 w 2670549"/>
              <a:gd name="connsiteY21" fmla="*/ 408348 h 1751138"/>
              <a:gd name="connsiteX22" fmla="*/ 2482659 w 2670549"/>
              <a:gd name="connsiteY22" fmla="*/ 543629 h 1751138"/>
              <a:gd name="connsiteX23" fmla="*/ 2505206 w 2670549"/>
              <a:gd name="connsiteY23" fmla="*/ 749056 h 1751138"/>
              <a:gd name="connsiteX24" fmla="*/ 2532763 w 2670549"/>
              <a:gd name="connsiteY24" fmla="*/ 954483 h 1751138"/>
              <a:gd name="connsiteX25" fmla="*/ 2567836 w 2670549"/>
              <a:gd name="connsiteY25" fmla="*/ 1177446 h 1751138"/>
              <a:gd name="connsiteX26" fmla="*/ 2575352 w 2670549"/>
              <a:gd name="connsiteY26" fmla="*/ 1207509 h 1751138"/>
              <a:gd name="connsiteX27" fmla="*/ 2590383 w 2670549"/>
              <a:gd name="connsiteY27" fmla="*/ 1240076 h 1751138"/>
              <a:gd name="connsiteX28" fmla="*/ 2625456 w 2670549"/>
              <a:gd name="connsiteY28" fmla="*/ 1307717 h 1751138"/>
              <a:gd name="connsiteX29" fmla="*/ 2648003 w 2670549"/>
              <a:gd name="connsiteY29" fmla="*/ 1345295 h 1751138"/>
              <a:gd name="connsiteX30" fmla="*/ 2660529 w 2670549"/>
              <a:gd name="connsiteY30" fmla="*/ 1360326 h 1751138"/>
              <a:gd name="connsiteX31" fmla="*/ 2668044 w 2670549"/>
              <a:gd name="connsiteY31" fmla="*/ 1372852 h 1751138"/>
              <a:gd name="connsiteX32" fmla="*/ 2670549 w 2670549"/>
              <a:gd name="connsiteY32" fmla="*/ 1382873 h 1751138"/>
              <a:gd name="connsiteX33" fmla="*/ 2668044 w 2670549"/>
              <a:gd name="connsiteY33" fmla="*/ 1405420 h 1751138"/>
              <a:gd name="connsiteX34" fmla="*/ 2655518 w 2670549"/>
              <a:gd name="connsiteY34" fmla="*/ 1440493 h 1751138"/>
              <a:gd name="connsiteX35" fmla="*/ 2627961 w 2670549"/>
              <a:gd name="connsiteY35" fmla="*/ 1490597 h 1751138"/>
              <a:gd name="connsiteX36" fmla="*/ 2565331 w 2670549"/>
              <a:gd name="connsiteY36" fmla="*/ 1575774 h 1751138"/>
              <a:gd name="connsiteX37" fmla="*/ 2477649 w 2670549"/>
              <a:gd name="connsiteY37" fmla="*/ 1675982 h 1751138"/>
              <a:gd name="connsiteX38" fmla="*/ 2435060 w 2670549"/>
              <a:gd name="connsiteY38" fmla="*/ 1723581 h 1751138"/>
              <a:gd name="connsiteX39" fmla="*/ 2407503 w 2670549"/>
              <a:gd name="connsiteY39" fmla="*/ 1746128 h 1751138"/>
              <a:gd name="connsiteX40" fmla="*/ 2389966 w 2670549"/>
              <a:gd name="connsiteY40" fmla="*/ 1751138 h 1751138"/>
              <a:gd name="connsiteX41" fmla="*/ 2359904 w 2670549"/>
              <a:gd name="connsiteY41" fmla="*/ 1743623 h 1751138"/>
              <a:gd name="connsiteX42" fmla="*/ 2327336 w 2670549"/>
              <a:gd name="connsiteY42" fmla="*/ 1723581 h 1751138"/>
              <a:gd name="connsiteX43" fmla="*/ 2297274 w 2670549"/>
              <a:gd name="connsiteY43" fmla="*/ 1691013 h 1751138"/>
              <a:gd name="connsiteX44" fmla="*/ 2279737 w 2670549"/>
              <a:gd name="connsiteY44" fmla="*/ 1678487 h 1751138"/>
              <a:gd name="connsiteX45" fmla="*/ 2146961 w 2670549"/>
              <a:gd name="connsiteY45" fmla="*/ 1673477 h 1751138"/>
              <a:gd name="connsiteX46" fmla="*/ 1808759 w 2670549"/>
              <a:gd name="connsiteY46" fmla="*/ 1658446 h 1751138"/>
              <a:gd name="connsiteX47" fmla="*/ 1568259 w 2670549"/>
              <a:gd name="connsiteY47" fmla="*/ 1643414 h 1751138"/>
              <a:gd name="connsiteX48" fmla="*/ 1320244 w 2670549"/>
              <a:gd name="connsiteY48" fmla="*/ 1628383 h 1751138"/>
              <a:gd name="connsiteX49" fmla="*/ 1084754 w 2670549"/>
              <a:gd name="connsiteY49" fmla="*/ 1608341 h 1751138"/>
              <a:gd name="connsiteX50" fmla="*/ 871812 w 2670549"/>
              <a:gd name="connsiteY50" fmla="*/ 1585795 h 1751138"/>
              <a:gd name="connsiteX51" fmla="*/ 668890 w 2670549"/>
              <a:gd name="connsiteY51" fmla="*/ 1563248 h 1751138"/>
              <a:gd name="connsiteX52" fmla="*/ 558661 w 2670549"/>
              <a:gd name="connsiteY52" fmla="*/ 1548217 h 1751138"/>
              <a:gd name="connsiteX53" fmla="*/ 486010 w 2670549"/>
              <a:gd name="connsiteY53" fmla="*/ 1535691 h 1751138"/>
              <a:gd name="connsiteX54" fmla="*/ 410854 w 2670549"/>
              <a:gd name="connsiteY54" fmla="*/ 1515649 h 1751138"/>
              <a:gd name="connsiteX55" fmla="*/ 333193 w 2670549"/>
              <a:gd name="connsiteY55" fmla="*/ 1483081 h 1751138"/>
              <a:gd name="connsiteX56" fmla="*/ 273068 w 2670549"/>
              <a:gd name="connsiteY56" fmla="*/ 1453019 h 1751138"/>
              <a:gd name="connsiteX57" fmla="*/ 205427 w 2670549"/>
              <a:gd name="connsiteY57" fmla="*/ 1412935 h 1751138"/>
              <a:gd name="connsiteX58" fmla="*/ 140292 w 2670549"/>
              <a:gd name="connsiteY58" fmla="*/ 1370347 h 1751138"/>
              <a:gd name="connsiteX59" fmla="*/ 82672 w 2670549"/>
              <a:gd name="connsiteY59" fmla="*/ 1325253 h 1751138"/>
              <a:gd name="connsiteX60" fmla="*/ 35073 w 2670549"/>
              <a:gd name="connsiteY60" fmla="*/ 1275149 h 1751138"/>
              <a:gd name="connsiteX61" fmla="*/ 17537 w 2670549"/>
              <a:gd name="connsiteY61" fmla="*/ 1247592 h 1751138"/>
              <a:gd name="connsiteX62" fmla="*/ 2506 w 2670549"/>
              <a:gd name="connsiteY62" fmla="*/ 1205003 h 1751138"/>
              <a:gd name="connsiteX63" fmla="*/ 0 w 2670549"/>
              <a:gd name="connsiteY63" fmla="*/ 1169931 h 1751138"/>
              <a:gd name="connsiteX64" fmla="*/ 7516 w 2670549"/>
              <a:gd name="connsiteY64" fmla="*/ 1147384 h 1751138"/>
              <a:gd name="connsiteX65" fmla="*/ 20042 w 2670549"/>
              <a:gd name="connsiteY65" fmla="*/ 1134858 h 1751138"/>
              <a:gd name="connsiteX66" fmla="*/ 37578 w 2670549"/>
              <a:gd name="connsiteY66" fmla="*/ 1122332 h 1751138"/>
              <a:gd name="connsiteX67" fmla="*/ 80167 w 2670549"/>
              <a:gd name="connsiteY67" fmla="*/ 1109806 h 1751138"/>
              <a:gd name="connsiteX68" fmla="*/ 473484 w 2670549"/>
              <a:gd name="connsiteY68" fmla="*/ 1230055 h 1751138"/>
              <a:gd name="connsiteX69" fmla="*/ 526094 w 2670549"/>
              <a:gd name="connsiteY69" fmla="*/ 1257613 h 1751138"/>
              <a:gd name="connsiteX70" fmla="*/ 606260 w 2670549"/>
              <a:gd name="connsiteY70" fmla="*/ 1282665 h 1751138"/>
              <a:gd name="connsiteX71" fmla="*/ 744046 w 2670549"/>
              <a:gd name="connsiteY71" fmla="*/ 1312727 h 1751138"/>
              <a:gd name="connsiteX72" fmla="*/ 889348 w 2670549"/>
              <a:gd name="connsiteY72" fmla="*/ 1335274 h 1751138"/>
              <a:gd name="connsiteX73" fmla="*/ 1097280 w 2670549"/>
              <a:gd name="connsiteY73" fmla="*/ 1360326 h 1751138"/>
              <a:gd name="connsiteX74" fmla="*/ 1485587 w 2670549"/>
              <a:gd name="connsiteY74" fmla="*/ 1397904 h 1751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670549" h="1751138">
                <a:moveTo>
                  <a:pt x="1485587" y="1397904"/>
                </a:moveTo>
                <a:lnTo>
                  <a:pt x="1711056" y="1412935"/>
                </a:lnTo>
                <a:lnTo>
                  <a:pt x="1929009" y="1422956"/>
                </a:lnTo>
                <a:lnTo>
                  <a:pt x="2124415" y="1427967"/>
                </a:lnTo>
                <a:lnTo>
                  <a:pt x="2294769" y="1427967"/>
                </a:lnTo>
                <a:lnTo>
                  <a:pt x="2342367" y="1427967"/>
                </a:lnTo>
                <a:lnTo>
                  <a:pt x="2364914" y="1420451"/>
                </a:lnTo>
                <a:lnTo>
                  <a:pt x="2384956" y="1407925"/>
                </a:lnTo>
                <a:lnTo>
                  <a:pt x="2402492" y="1380368"/>
                </a:lnTo>
                <a:lnTo>
                  <a:pt x="2415018" y="1347800"/>
                </a:lnTo>
                <a:lnTo>
                  <a:pt x="2415018" y="1327758"/>
                </a:lnTo>
                <a:lnTo>
                  <a:pt x="2399987" y="1187467"/>
                </a:lnTo>
                <a:lnTo>
                  <a:pt x="2372430" y="972019"/>
                </a:lnTo>
                <a:lnTo>
                  <a:pt x="2329841" y="681415"/>
                </a:lnTo>
                <a:lnTo>
                  <a:pt x="2289758" y="440916"/>
                </a:lnTo>
                <a:lnTo>
                  <a:pt x="2252180" y="240499"/>
                </a:lnTo>
                <a:lnTo>
                  <a:pt x="2232138" y="130270"/>
                </a:lnTo>
                <a:lnTo>
                  <a:pt x="2217107" y="27557"/>
                </a:lnTo>
                <a:lnTo>
                  <a:pt x="2460112" y="0"/>
                </a:lnTo>
                <a:lnTo>
                  <a:pt x="2462617" y="145301"/>
                </a:lnTo>
                <a:lnTo>
                  <a:pt x="2467628" y="280583"/>
                </a:lnTo>
                <a:lnTo>
                  <a:pt x="2472638" y="408348"/>
                </a:lnTo>
                <a:lnTo>
                  <a:pt x="2482659" y="543629"/>
                </a:lnTo>
                <a:lnTo>
                  <a:pt x="2505206" y="749056"/>
                </a:lnTo>
                <a:lnTo>
                  <a:pt x="2532763" y="954483"/>
                </a:lnTo>
                <a:lnTo>
                  <a:pt x="2567836" y="1177446"/>
                </a:lnTo>
                <a:lnTo>
                  <a:pt x="2575352" y="1207509"/>
                </a:lnTo>
                <a:lnTo>
                  <a:pt x="2590383" y="1240076"/>
                </a:lnTo>
                <a:lnTo>
                  <a:pt x="2625456" y="1307717"/>
                </a:lnTo>
                <a:lnTo>
                  <a:pt x="2648003" y="1345295"/>
                </a:lnTo>
                <a:lnTo>
                  <a:pt x="2660529" y="1360326"/>
                </a:lnTo>
                <a:lnTo>
                  <a:pt x="2668044" y="1372852"/>
                </a:lnTo>
                <a:lnTo>
                  <a:pt x="2670549" y="1382873"/>
                </a:lnTo>
                <a:lnTo>
                  <a:pt x="2668044" y="1405420"/>
                </a:lnTo>
                <a:lnTo>
                  <a:pt x="2655518" y="1440493"/>
                </a:lnTo>
                <a:lnTo>
                  <a:pt x="2627961" y="1490597"/>
                </a:lnTo>
                <a:lnTo>
                  <a:pt x="2565331" y="1575774"/>
                </a:lnTo>
                <a:lnTo>
                  <a:pt x="2477649" y="1675982"/>
                </a:lnTo>
                <a:lnTo>
                  <a:pt x="2435060" y="1723581"/>
                </a:lnTo>
                <a:lnTo>
                  <a:pt x="2407503" y="1746128"/>
                </a:lnTo>
                <a:lnTo>
                  <a:pt x="2389966" y="1751138"/>
                </a:lnTo>
                <a:lnTo>
                  <a:pt x="2359904" y="1743623"/>
                </a:lnTo>
                <a:lnTo>
                  <a:pt x="2327336" y="1723581"/>
                </a:lnTo>
                <a:lnTo>
                  <a:pt x="2297274" y="1691013"/>
                </a:lnTo>
                <a:lnTo>
                  <a:pt x="2279737" y="1678487"/>
                </a:lnTo>
                <a:lnTo>
                  <a:pt x="2146961" y="1673477"/>
                </a:lnTo>
                <a:lnTo>
                  <a:pt x="1808759" y="1658446"/>
                </a:lnTo>
                <a:lnTo>
                  <a:pt x="1568259" y="1643414"/>
                </a:lnTo>
                <a:lnTo>
                  <a:pt x="1320244" y="1628383"/>
                </a:lnTo>
                <a:lnTo>
                  <a:pt x="1084754" y="1608341"/>
                </a:lnTo>
                <a:lnTo>
                  <a:pt x="871812" y="1585795"/>
                </a:lnTo>
                <a:lnTo>
                  <a:pt x="668890" y="1563248"/>
                </a:lnTo>
                <a:lnTo>
                  <a:pt x="558661" y="1548217"/>
                </a:lnTo>
                <a:lnTo>
                  <a:pt x="486010" y="1535691"/>
                </a:lnTo>
                <a:lnTo>
                  <a:pt x="410854" y="1515649"/>
                </a:lnTo>
                <a:lnTo>
                  <a:pt x="333193" y="1483081"/>
                </a:lnTo>
                <a:lnTo>
                  <a:pt x="273068" y="1453019"/>
                </a:lnTo>
                <a:lnTo>
                  <a:pt x="205427" y="1412935"/>
                </a:lnTo>
                <a:lnTo>
                  <a:pt x="140292" y="1370347"/>
                </a:lnTo>
                <a:lnTo>
                  <a:pt x="82672" y="1325253"/>
                </a:lnTo>
                <a:lnTo>
                  <a:pt x="35073" y="1275149"/>
                </a:lnTo>
                <a:lnTo>
                  <a:pt x="17537" y="1247592"/>
                </a:lnTo>
                <a:lnTo>
                  <a:pt x="2506" y="1205003"/>
                </a:lnTo>
                <a:lnTo>
                  <a:pt x="0" y="1169931"/>
                </a:lnTo>
                <a:lnTo>
                  <a:pt x="7516" y="1147384"/>
                </a:lnTo>
                <a:lnTo>
                  <a:pt x="20042" y="1134858"/>
                </a:lnTo>
                <a:lnTo>
                  <a:pt x="37578" y="1122332"/>
                </a:lnTo>
                <a:lnTo>
                  <a:pt x="80167" y="1109806"/>
                </a:lnTo>
                <a:lnTo>
                  <a:pt x="473484" y="1230055"/>
                </a:lnTo>
                <a:lnTo>
                  <a:pt x="526094" y="1257613"/>
                </a:lnTo>
                <a:lnTo>
                  <a:pt x="606260" y="1282665"/>
                </a:lnTo>
                <a:lnTo>
                  <a:pt x="744046" y="1312727"/>
                </a:lnTo>
                <a:lnTo>
                  <a:pt x="889348" y="1335274"/>
                </a:lnTo>
                <a:lnTo>
                  <a:pt x="1097280" y="1360326"/>
                </a:lnTo>
                <a:lnTo>
                  <a:pt x="1485587" y="139790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885E4838-30D4-4F3B-AE0E-E2A2A6BED034}"/>
              </a:ext>
            </a:extLst>
          </p:cNvPr>
          <p:cNvSpPr/>
          <p:nvPr/>
        </p:nvSpPr>
        <p:spPr>
          <a:xfrm>
            <a:off x="5965825" y="4186238"/>
            <a:ext cx="639763" cy="581025"/>
          </a:xfrm>
          <a:custGeom>
            <a:avLst/>
            <a:gdLst>
              <a:gd name="connsiteX0" fmla="*/ 292894 w 640557"/>
              <a:gd name="connsiteY0" fmla="*/ 121443 h 581025"/>
              <a:gd name="connsiteX1" fmla="*/ 435769 w 640557"/>
              <a:gd name="connsiteY1" fmla="*/ 152400 h 581025"/>
              <a:gd name="connsiteX2" fmla="*/ 478632 w 640557"/>
              <a:gd name="connsiteY2" fmla="*/ 159543 h 581025"/>
              <a:gd name="connsiteX3" fmla="*/ 500063 w 640557"/>
              <a:gd name="connsiteY3" fmla="*/ 161925 h 581025"/>
              <a:gd name="connsiteX4" fmla="*/ 519113 w 640557"/>
              <a:gd name="connsiteY4" fmla="*/ 159543 h 581025"/>
              <a:gd name="connsiteX5" fmla="*/ 547688 w 640557"/>
              <a:gd name="connsiteY5" fmla="*/ 150018 h 581025"/>
              <a:gd name="connsiteX6" fmla="*/ 569119 w 640557"/>
              <a:gd name="connsiteY6" fmla="*/ 135731 h 581025"/>
              <a:gd name="connsiteX7" fmla="*/ 585788 w 640557"/>
              <a:gd name="connsiteY7" fmla="*/ 121443 h 581025"/>
              <a:gd name="connsiteX8" fmla="*/ 611982 w 640557"/>
              <a:gd name="connsiteY8" fmla="*/ 80962 h 581025"/>
              <a:gd name="connsiteX9" fmla="*/ 640557 w 640557"/>
              <a:gd name="connsiteY9" fmla="*/ 0 h 581025"/>
              <a:gd name="connsiteX10" fmla="*/ 507207 w 640557"/>
              <a:gd name="connsiteY10" fmla="*/ 581025 h 581025"/>
              <a:gd name="connsiteX11" fmla="*/ 483394 w 640557"/>
              <a:gd name="connsiteY11" fmla="*/ 552450 h 581025"/>
              <a:gd name="connsiteX12" fmla="*/ 466725 w 640557"/>
              <a:gd name="connsiteY12" fmla="*/ 500062 h 581025"/>
              <a:gd name="connsiteX13" fmla="*/ 442913 w 640557"/>
              <a:gd name="connsiteY13" fmla="*/ 452437 h 581025"/>
              <a:gd name="connsiteX14" fmla="*/ 421482 w 640557"/>
              <a:gd name="connsiteY14" fmla="*/ 419100 h 581025"/>
              <a:gd name="connsiteX15" fmla="*/ 390525 w 640557"/>
              <a:gd name="connsiteY15" fmla="*/ 383381 h 581025"/>
              <a:gd name="connsiteX16" fmla="*/ 357188 w 640557"/>
              <a:gd name="connsiteY16" fmla="*/ 350043 h 581025"/>
              <a:gd name="connsiteX17" fmla="*/ 300038 w 640557"/>
              <a:gd name="connsiteY17" fmla="*/ 307181 h 581025"/>
              <a:gd name="connsiteX18" fmla="*/ 233363 w 640557"/>
              <a:gd name="connsiteY18" fmla="*/ 257175 h 581025"/>
              <a:gd name="connsiteX19" fmla="*/ 111919 w 640557"/>
              <a:gd name="connsiteY19" fmla="*/ 185737 h 581025"/>
              <a:gd name="connsiteX20" fmla="*/ 47625 w 640557"/>
              <a:gd name="connsiteY20" fmla="*/ 147637 h 581025"/>
              <a:gd name="connsiteX21" fmla="*/ 23813 w 640557"/>
              <a:gd name="connsiteY21" fmla="*/ 130968 h 581025"/>
              <a:gd name="connsiteX22" fmla="*/ 9525 w 640557"/>
              <a:gd name="connsiteY22" fmla="*/ 116681 h 581025"/>
              <a:gd name="connsiteX23" fmla="*/ 0 w 640557"/>
              <a:gd name="connsiteY23" fmla="*/ 100012 h 581025"/>
              <a:gd name="connsiteX24" fmla="*/ 0 w 640557"/>
              <a:gd name="connsiteY24" fmla="*/ 85725 h 581025"/>
              <a:gd name="connsiteX25" fmla="*/ 9525 w 640557"/>
              <a:gd name="connsiteY25" fmla="*/ 73818 h 581025"/>
              <a:gd name="connsiteX26" fmla="*/ 35719 w 640557"/>
              <a:gd name="connsiteY26" fmla="*/ 69056 h 581025"/>
              <a:gd name="connsiteX27" fmla="*/ 95250 w 640557"/>
              <a:gd name="connsiteY27" fmla="*/ 78581 h 581025"/>
              <a:gd name="connsiteX28" fmla="*/ 292894 w 640557"/>
              <a:gd name="connsiteY28" fmla="*/ 12144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40557" h="581025">
                <a:moveTo>
                  <a:pt x="292894" y="121443"/>
                </a:moveTo>
                <a:lnTo>
                  <a:pt x="435769" y="152400"/>
                </a:lnTo>
                <a:lnTo>
                  <a:pt x="478632" y="159543"/>
                </a:lnTo>
                <a:lnTo>
                  <a:pt x="500063" y="161925"/>
                </a:lnTo>
                <a:lnTo>
                  <a:pt x="519113" y="159543"/>
                </a:lnTo>
                <a:lnTo>
                  <a:pt x="547688" y="150018"/>
                </a:lnTo>
                <a:lnTo>
                  <a:pt x="569119" y="135731"/>
                </a:lnTo>
                <a:lnTo>
                  <a:pt x="585788" y="121443"/>
                </a:lnTo>
                <a:lnTo>
                  <a:pt x="611982" y="80962"/>
                </a:lnTo>
                <a:lnTo>
                  <a:pt x="640557" y="0"/>
                </a:lnTo>
                <a:lnTo>
                  <a:pt x="507207" y="581025"/>
                </a:lnTo>
                <a:lnTo>
                  <a:pt x="483394" y="552450"/>
                </a:lnTo>
                <a:lnTo>
                  <a:pt x="466725" y="500062"/>
                </a:lnTo>
                <a:lnTo>
                  <a:pt x="442913" y="452437"/>
                </a:lnTo>
                <a:lnTo>
                  <a:pt x="421482" y="419100"/>
                </a:lnTo>
                <a:lnTo>
                  <a:pt x="390525" y="383381"/>
                </a:lnTo>
                <a:lnTo>
                  <a:pt x="357188" y="350043"/>
                </a:lnTo>
                <a:lnTo>
                  <a:pt x="300038" y="307181"/>
                </a:lnTo>
                <a:lnTo>
                  <a:pt x="233363" y="257175"/>
                </a:lnTo>
                <a:lnTo>
                  <a:pt x="111919" y="185737"/>
                </a:lnTo>
                <a:lnTo>
                  <a:pt x="47625" y="147637"/>
                </a:lnTo>
                <a:lnTo>
                  <a:pt x="23813" y="130968"/>
                </a:lnTo>
                <a:lnTo>
                  <a:pt x="9525" y="116681"/>
                </a:lnTo>
                <a:lnTo>
                  <a:pt x="0" y="100012"/>
                </a:lnTo>
                <a:lnTo>
                  <a:pt x="0" y="85725"/>
                </a:lnTo>
                <a:lnTo>
                  <a:pt x="9525" y="73818"/>
                </a:lnTo>
                <a:lnTo>
                  <a:pt x="35719" y="69056"/>
                </a:lnTo>
                <a:lnTo>
                  <a:pt x="95250" y="78581"/>
                </a:lnTo>
                <a:lnTo>
                  <a:pt x="292894" y="1214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5B8E56AB-770A-4602-838D-8F08839DC118}"/>
              </a:ext>
            </a:extLst>
          </p:cNvPr>
          <p:cNvSpPr/>
          <p:nvPr/>
        </p:nvSpPr>
        <p:spPr>
          <a:xfrm>
            <a:off x="5715000" y="2814638"/>
            <a:ext cx="547688" cy="919162"/>
          </a:xfrm>
          <a:custGeom>
            <a:avLst/>
            <a:gdLst>
              <a:gd name="connsiteX0" fmla="*/ 290513 w 547688"/>
              <a:gd name="connsiteY0" fmla="*/ 223837 h 919162"/>
              <a:gd name="connsiteX1" fmla="*/ 238125 w 547688"/>
              <a:gd name="connsiteY1" fmla="*/ 161925 h 919162"/>
              <a:gd name="connsiteX2" fmla="*/ 200025 w 547688"/>
              <a:gd name="connsiteY2" fmla="*/ 121443 h 919162"/>
              <a:gd name="connsiteX3" fmla="*/ 178594 w 547688"/>
              <a:gd name="connsiteY3" fmla="*/ 100012 h 919162"/>
              <a:gd name="connsiteX4" fmla="*/ 152400 w 547688"/>
              <a:gd name="connsiteY4" fmla="*/ 76200 h 919162"/>
              <a:gd name="connsiteX5" fmla="*/ 114300 w 547688"/>
              <a:gd name="connsiteY5" fmla="*/ 42862 h 919162"/>
              <a:gd name="connsiteX6" fmla="*/ 85725 w 547688"/>
              <a:gd name="connsiteY6" fmla="*/ 23812 h 919162"/>
              <a:gd name="connsiteX7" fmla="*/ 59531 w 547688"/>
              <a:gd name="connsiteY7" fmla="*/ 11906 h 919162"/>
              <a:gd name="connsiteX8" fmla="*/ 23813 w 547688"/>
              <a:gd name="connsiteY8" fmla="*/ 0 h 919162"/>
              <a:gd name="connsiteX9" fmla="*/ 9525 w 547688"/>
              <a:gd name="connsiteY9" fmla="*/ 0 h 919162"/>
              <a:gd name="connsiteX10" fmla="*/ 0 w 547688"/>
              <a:gd name="connsiteY10" fmla="*/ 7143 h 919162"/>
              <a:gd name="connsiteX11" fmla="*/ 0 w 547688"/>
              <a:gd name="connsiteY11" fmla="*/ 23812 h 919162"/>
              <a:gd name="connsiteX12" fmla="*/ 9525 w 547688"/>
              <a:gd name="connsiteY12" fmla="*/ 45243 h 919162"/>
              <a:gd name="connsiteX13" fmla="*/ 26194 w 547688"/>
              <a:gd name="connsiteY13" fmla="*/ 71437 h 919162"/>
              <a:gd name="connsiteX14" fmla="*/ 66675 w 547688"/>
              <a:gd name="connsiteY14" fmla="*/ 126206 h 919162"/>
              <a:gd name="connsiteX15" fmla="*/ 95250 w 547688"/>
              <a:gd name="connsiteY15" fmla="*/ 171450 h 919162"/>
              <a:gd name="connsiteX16" fmla="*/ 128588 w 547688"/>
              <a:gd name="connsiteY16" fmla="*/ 228600 h 919162"/>
              <a:gd name="connsiteX17" fmla="*/ 166688 w 547688"/>
              <a:gd name="connsiteY17" fmla="*/ 302418 h 919162"/>
              <a:gd name="connsiteX18" fmla="*/ 195263 w 547688"/>
              <a:gd name="connsiteY18" fmla="*/ 381000 h 919162"/>
              <a:gd name="connsiteX19" fmla="*/ 226219 w 547688"/>
              <a:gd name="connsiteY19" fmla="*/ 476250 h 919162"/>
              <a:gd name="connsiteX20" fmla="*/ 247650 w 547688"/>
              <a:gd name="connsiteY20" fmla="*/ 576262 h 919162"/>
              <a:gd name="connsiteX21" fmla="*/ 276225 w 547688"/>
              <a:gd name="connsiteY21" fmla="*/ 721518 h 919162"/>
              <a:gd name="connsiteX22" fmla="*/ 283369 w 547688"/>
              <a:gd name="connsiteY22" fmla="*/ 759618 h 919162"/>
              <a:gd name="connsiteX23" fmla="*/ 314325 w 547688"/>
              <a:gd name="connsiteY23" fmla="*/ 833437 h 919162"/>
              <a:gd name="connsiteX24" fmla="*/ 340519 w 547688"/>
              <a:gd name="connsiteY24" fmla="*/ 878681 h 919162"/>
              <a:gd name="connsiteX25" fmla="*/ 361950 w 547688"/>
              <a:gd name="connsiteY25" fmla="*/ 900112 h 919162"/>
              <a:gd name="connsiteX26" fmla="*/ 381000 w 547688"/>
              <a:gd name="connsiteY26" fmla="*/ 914400 h 919162"/>
              <a:gd name="connsiteX27" fmla="*/ 402431 w 547688"/>
              <a:gd name="connsiteY27" fmla="*/ 919162 h 919162"/>
              <a:gd name="connsiteX28" fmla="*/ 423863 w 547688"/>
              <a:gd name="connsiteY28" fmla="*/ 914400 h 919162"/>
              <a:gd name="connsiteX29" fmla="*/ 435769 w 547688"/>
              <a:gd name="connsiteY29" fmla="*/ 909637 h 919162"/>
              <a:gd name="connsiteX30" fmla="*/ 469106 w 547688"/>
              <a:gd name="connsiteY30" fmla="*/ 878681 h 919162"/>
              <a:gd name="connsiteX31" fmla="*/ 492919 w 547688"/>
              <a:gd name="connsiteY31" fmla="*/ 842962 h 919162"/>
              <a:gd name="connsiteX32" fmla="*/ 516731 w 547688"/>
              <a:gd name="connsiteY32" fmla="*/ 792956 h 919162"/>
              <a:gd name="connsiteX33" fmla="*/ 535781 w 547688"/>
              <a:gd name="connsiteY33" fmla="*/ 738187 h 919162"/>
              <a:gd name="connsiteX34" fmla="*/ 545306 w 547688"/>
              <a:gd name="connsiteY34" fmla="*/ 683418 h 919162"/>
              <a:gd name="connsiteX35" fmla="*/ 547688 w 547688"/>
              <a:gd name="connsiteY35" fmla="*/ 650081 h 919162"/>
              <a:gd name="connsiteX36" fmla="*/ 547688 w 547688"/>
              <a:gd name="connsiteY36" fmla="*/ 604837 h 919162"/>
              <a:gd name="connsiteX37" fmla="*/ 535781 w 547688"/>
              <a:gd name="connsiteY37" fmla="*/ 564356 h 919162"/>
              <a:gd name="connsiteX38" fmla="*/ 509588 w 547688"/>
              <a:gd name="connsiteY38" fmla="*/ 511968 h 919162"/>
              <a:gd name="connsiteX39" fmla="*/ 469106 w 547688"/>
              <a:gd name="connsiteY39" fmla="*/ 445293 h 919162"/>
              <a:gd name="connsiteX40" fmla="*/ 428625 w 547688"/>
              <a:gd name="connsiteY40" fmla="*/ 388143 h 919162"/>
              <a:gd name="connsiteX41" fmla="*/ 390525 w 547688"/>
              <a:gd name="connsiteY41" fmla="*/ 340518 h 919162"/>
              <a:gd name="connsiteX42" fmla="*/ 333375 w 547688"/>
              <a:gd name="connsiteY42" fmla="*/ 269081 h 919162"/>
              <a:gd name="connsiteX43" fmla="*/ 290513 w 547688"/>
              <a:gd name="connsiteY43" fmla="*/ 223837 h 9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47688" h="919162">
                <a:moveTo>
                  <a:pt x="290513" y="223837"/>
                </a:moveTo>
                <a:lnTo>
                  <a:pt x="238125" y="161925"/>
                </a:lnTo>
                <a:lnTo>
                  <a:pt x="200025" y="121443"/>
                </a:lnTo>
                <a:lnTo>
                  <a:pt x="178594" y="100012"/>
                </a:lnTo>
                <a:lnTo>
                  <a:pt x="152400" y="76200"/>
                </a:lnTo>
                <a:lnTo>
                  <a:pt x="114300" y="42862"/>
                </a:lnTo>
                <a:lnTo>
                  <a:pt x="85725" y="23812"/>
                </a:lnTo>
                <a:lnTo>
                  <a:pt x="59531" y="11906"/>
                </a:lnTo>
                <a:lnTo>
                  <a:pt x="23813" y="0"/>
                </a:lnTo>
                <a:lnTo>
                  <a:pt x="9525" y="0"/>
                </a:lnTo>
                <a:lnTo>
                  <a:pt x="0" y="7143"/>
                </a:lnTo>
                <a:lnTo>
                  <a:pt x="0" y="23812"/>
                </a:lnTo>
                <a:lnTo>
                  <a:pt x="9525" y="45243"/>
                </a:lnTo>
                <a:lnTo>
                  <a:pt x="26194" y="71437"/>
                </a:lnTo>
                <a:lnTo>
                  <a:pt x="66675" y="126206"/>
                </a:lnTo>
                <a:lnTo>
                  <a:pt x="95250" y="171450"/>
                </a:lnTo>
                <a:lnTo>
                  <a:pt x="128588" y="228600"/>
                </a:lnTo>
                <a:lnTo>
                  <a:pt x="166688" y="302418"/>
                </a:lnTo>
                <a:lnTo>
                  <a:pt x="195263" y="381000"/>
                </a:lnTo>
                <a:lnTo>
                  <a:pt x="226219" y="476250"/>
                </a:lnTo>
                <a:lnTo>
                  <a:pt x="247650" y="576262"/>
                </a:lnTo>
                <a:lnTo>
                  <a:pt x="276225" y="721518"/>
                </a:lnTo>
                <a:lnTo>
                  <a:pt x="283369" y="759618"/>
                </a:lnTo>
                <a:lnTo>
                  <a:pt x="314325" y="833437"/>
                </a:lnTo>
                <a:lnTo>
                  <a:pt x="340519" y="878681"/>
                </a:lnTo>
                <a:lnTo>
                  <a:pt x="361950" y="900112"/>
                </a:lnTo>
                <a:lnTo>
                  <a:pt x="381000" y="914400"/>
                </a:lnTo>
                <a:lnTo>
                  <a:pt x="402431" y="919162"/>
                </a:lnTo>
                <a:lnTo>
                  <a:pt x="423863" y="914400"/>
                </a:lnTo>
                <a:lnTo>
                  <a:pt x="435769" y="909637"/>
                </a:lnTo>
                <a:lnTo>
                  <a:pt x="469106" y="878681"/>
                </a:lnTo>
                <a:lnTo>
                  <a:pt x="492919" y="842962"/>
                </a:lnTo>
                <a:lnTo>
                  <a:pt x="516731" y="792956"/>
                </a:lnTo>
                <a:lnTo>
                  <a:pt x="535781" y="738187"/>
                </a:lnTo>
                <a:lnTo>
                  <a:pt x="545306" y="683418"/>
                </a:lnTo>
                <a:lnTo>
                  <a:pt x="547688" y="650081"/>
                </a:lnTo>
                <a:lnTo>
                  <a:pt x="547688" y="604837"/>
                </a:lnTo>
                <a:lnTo>
                  <a:pt x="535781" y="564356"/>
                </a:lnTo>
                <a:lnTo>
                  <a:pt x="509588" y="511968"/>
                </a:lnTo>
                <a:lnTo>
                  <a:pt x="469106" y="445293"/>
                </a:lnTo>
                <a:lnTo>
                  <a:pt x="428625" y="388143"/>
                </a:lnTo>
                <a:lnTo>
                  <a:pt x="390525" y="340518"/>
                </a:lnTo>
                <a:lnTo>
                  <a:pt x="333375" y="269081"/>
                </a:lnTo>
                <a:lnTo>
                  <a:pt x="290513" y="2238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C0A7579E-9F02-4DFD-B707-5E15048E82A7}"/>
              </a:ext>
            </a:extLst>
          </p:cNvPr>
          <p:cNvSpPr/>
          <p:nvPr/>
        </p:nvSpPr>
        <p:spPr>
          <a:xfrm rot="16200000">
            <a:off x="3400425" y="3937001"/>
            <a:ext cx="3800475" cy="361950"/>
          </a:xfrm>
          <a:custGeom>
            <a:avLst/>
            <a:gdLst>
              <a:gd name="connsiteX0" fmla="*/ 1933575 w 3800475"/>
              <a:gd name="connsiteY0" fmla="*/ 92075 h 361950"/>
              <a:gd name="connsiteX1" fmla="*/ 2298700 w 3800475"/>
              <a:gd name="connsiteY1" fmla="*/ 98425 h 361950"/>
              <a:gd name="connsiteX2" fmla="*/ 2654300 w 3800475"/>
              <a:gd name="connsiteY2" fmla="*/ 104775 h 361950"/>
              <a:gd name="connsiteX3" fmla="*/ 2949575 w 3800475"/>
              <a:gd name="connsiteY3" fmla="*/ 111125 h 361950"/>
              <a:gd name="connsiteX4" fmla="*/ 3178175 w 3800475"/>
              <a:gd name="connsiteY4" fmla="*/ 114300 h 361950"/>
              <a:gd name="connsiteX5" fmla="*/ 3365500 w 3800475"/>
              <a:gd name="connsiteY5" fmla="*/ 117475 h 361950"/>
              <a:gd name="connsiteX6" fmla="*/ 3457575 w 3800475"/>
              <a:gd name="connsiteY6" fmla="*/ 114300 h 361950"/>
              <a:gd name="connsiteX7" fmla="*/ 3517900 w 3800475"/>
              <a:gd name="connsiteY7" fmla="*/ 107950 h 361950"/>
              <a:gd name="connsiteX8" fmla="*/ 3581400 w 3800475"/>
              <a:gd name="connsiteY8" fmla="*/ 92075 h 361950"/>
              <a:gd name="connsiteX9" fmla="*/ 3663950 w 3800475"/>
              <a:gd name="connsiteY9" fmla="*/ 53975 h 361950"/>
              <a:gd name="connsiteX10" fmla="*/ 3721100 w 3800475"/>
              <a:gd name="connsiteY10" fmla="*/ 22225 h 361950"/>
              <a:gd name="connsiteX11" fmla="*/ 3752850 w 3800475"/>
              <a:gd name="connsiteY11" fmla="*/ 3175 h 361950"/>
              <a:gd name="connsiteX12" fmla="*/ 3768725 w 3800475"/>
              <a:gd name="connsiteY12" fmla="*/ 0 h 361950"/>
              <a:gd name="connsiteX13" fmla="*/ 3787775 w 3800475"/>
              <a:gd name="connsiteY13" fmla="*/ 0 h 361950"/>
              <a:gd name="connsiteX14" fmla="*/ 3797300 w 3800475"/>
              <a:gd name="connsiteY14" fmla="*/ 3175 h 361950"/>
              <a:gd name="connsiteX15" fmla="*/ 3800475 w 3800475"/>
              <a:gd name="connsiteY15" fmla="*/ 15875 h 361950"/>
              <a:gd name="connsiteX16" fmla="*/ 3794125 w 3800475"/>
              <a:gd name="connsiteY16" fmla="*/ 47625 h 361950"/>
              <a:gd name="connsiteX17" fmla="*/ 3775075 w 3800475"/>
              <a:gd name="connsiteY17" fmla="*/ 123825 h 361950"/>
              <a:gd name="connsiteX18" fmla="*/ 3743325 w 3800475"/>
              <a:gd name="connsiteY18" fmla="*/ 200025 h 361950"/>
              <a:gd name="connsiteX19" fmla="*/ 3714750 w 3800475"/>
              <a:gd name="connsiteY19" fmla="*/ 263525 h 361950"/>
              <a:gd name="connsiteX20" fmla="*/ 3673475 w 3800475"/>
              <a:gd name="connsiteY20" fmla="*/ 330200 h 361950"/>
              <a:gd name="connsiteX21" fmla="*/ 3486150 w 3800475"/>
              <a:gd name="connsiteY21" fmla="*/ 361950 h 361950"/>
              <a:gd name="connsiteX22" fmla="*/ 3282950 w 3800475"/>
              <a:gd name="connsiteY22" fmla="*/ 358775 h 361950"/>
              <a:gd name="connsiteX23" fmla="*/ 2940050 w 3800475"/>
              <a:gd name="connsiteY23" fmla="*/ 349250 h 361950"/>
              <a:gd name="connsiteX24" fmla="*/ 2476500 w 3800475"/>
              <a:gd name="connsiteY24" fmla="*/ 339725 h 361950"/>
              <a:gd name="connsiteX25" fmla="*/ 1952625 w 3800475"/>
              <a:gd name="connsiteY25" fmla="*/ 327025 h 361950"/>
              <a:gd name="connsiteX26" fmla="*/ 1460500 w 3800475"/>
              <a:gd name="connsiteY26" fmla="*/ 317500 h 361950"/>
              <a:gd name="connsiteX27" fmla="*/ 971550 w 3800475"/>
              <a:gd name="connsiteY27" fmla="*/ 301625 h 361950"/>
              <a:gd name="connsiteX28" fmla="*/ 704850 w 3800475"/>
              <a:gd name="connsiteY28" fmla="*/ 295275 h 361950"/>
              <a:gd name="connsiteX29" fmla="*/ 488950 w 3800475"/>
              <a:gd name="connsiteY29" fmla="*/ 295275 h 361950"/>
              <a:gd name="connsiteX30" fmla="*/ 374650 w 3800475"/>
              <a:gd name="connsiteY30" fmla="*/ 288925 h 361950"/>
              <a:gd name="connsiteX31" fmla="*/ 260350 w 3800475"/>
              <a:gd name="connsiteY31" fmla="*/ 279400 h 361950"/>
              <a:gd name="connsiteX32" fmla="*/ 146050 w 3800475"/>
              <a:gd name="connsiteY32" fmla="*/ 260350 h 361950"/>
              <a:gd name="connsiteX33" fmla="*/ 69850 w 3800475"/>
              <a:gd name="connsiteY33" fmla="*/ 244475 h 361950"/>
              <a:gd name="connsiteX34" fmla="*/ 31750 w 3800475"/>
              <a:gd name="connsiteY34" fmla="*/ 231775 h 361950"/>
              <a:gd name="connsiteX35" fmla="*/ 12700 w 3800475"/>
              <a:gd name="connsiteY35" fmla="*/ 222250 h 361950"/>
              <a:gd name="connsiteX36" fmla="*/ 3175 w 3800475"/>
              <a:gd name="connsiteY36" fmla="*/ 206375 h 361950"/>
              <a:gd name="connsiteX37" fmla="*/ 0 w 3800475"/>
              <a:gd name="connsiteY37" fmla="*/ 187325 h 361950"/>
              <a:gd name="connsiteX38" fmla="*/ 3175 w 3800475"/>
              <a:gd name="connsiteY38" fmla="*/ 168275 h 361950"/>
              <a:gd name="connsiteX39" fmla="*/ 15875 w 3800475"/>
              <a:gd name="connsiteY39" fmla="*/ 146050 h 361950"/>
              <a:gd name="connsiteX40" fmla="*/ 38100 w 3800475"/>
              <a:gd name="connsiteY40" fmla="*/ 123825 h 361950"/>
              <a:gd name="connsiteX41" fmla="*/ 69850 w 3800475"/>
              <a:gd name="connsiteY41" fmla="*/ 104775 h 361950"/>
              <a:gd name="connsiteX42" fmla="*/ 123825 w 3800475"/>
              <a:gd name="connsiteY42" fmla="*/ 85725 h 361950"/>
              <a:gd name="connsiteX43" fmla="*/ 180975 w 3800475"/>
              <a:gd name="connsiteY43" fmla="*/ 76200 h 361950"/>
              <a:gd name="connsiteX44" fmla="*/ 250825 w 3800475"/>
              <a:gd name="connsiteY44" fmla="*/ 69850 h 361950"/>
              <a:gd name="connsiteX45" fmla="*/ 371475 w 3800475"/>
              <a:gd name="connsiteY45" fmla="*/ 53975 h 361950"/>
              <a:gd name="connsiteX46" fmla="*/ 549275 w 3800475"/>
              <a:gd name="connsiteY46" fmla="*/ 47625 h 361950"/>
              <a:gd name="connsiteX47" fmla="*/ 812800 w 3800475"/>
              <a:gd name="connsiteY47" fmla="*/ 60325 h 361950"/>
              <a:gd name="connsiteX48" fmla="*/ 1155700 w 3800475"/>
              <a:gd name="connsiteY48" fmla="*/ 73025 h 361950"/>
              <a:gd name="connsiteX49" fmla="*/ 1638300 w 3800475"/>
              <a:gd name="connsiteY49" fmla="*/ 85725 h 361950"/>
              <a:gd name="connsiteX50" fmla="*/ 1933575 w 3800475"/>
              <a:gd name="connsiteY50" fmla="*/ 92075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800475" h="361950">
                <a:moveTo>
                  <a:pt x="1933575" y="92075"/>
                </a:moveTo>
                <a:lnTo>
                  <a:pt x="2298700" y="98425"/>
                </a:lnTo>
                <a:lnTo>
                  <a:pt x="2654300" y="104775"/>
                </a:lnTo>
                <a:lnTo>
                  <a:pt x="2949575" y="111125"/>
                </a:lnTo>
                <a:lnTo>
                  <a:pt x="3178175" y="114300"/>
                </a:lnTo>
                <a:lnTo>
                  <a:pt x="3365500" y="117475"/>
                </a:lnTo>
                <a:lnTo>
                  <a:pt x="3457575" y="114300"/>
                </a:lnTo>
                <a:lnTo>
                  <a:pt x="3517900" y="107950"/>
                </a:lnTo>
                <a:lnTo>
                  <a:pt x="3581400" y="92075"/>
                </a:lnTo>
                <a:lnTo>
                  <a:pt x="3663950" y="53975"/>
                </a:lnTo>
                <a:lnTo>
                  <a:pt x="3721100" y="22225"/>
                </a:lnTo>
                <a:lnTo>
                  <a:pt x="3752850" y="3175"/>
                </a:lnTo>
                <a:lnTo>
                  <a:pt x="3768725" y="0"/>
                </a:lnTo>
                <a:lnTo>
                  <a:pt x="3787775" y="0"/>
                </a:lnTo>
                <a:lnTo>
                  <a:pt x="3797300" y="3175"/>
                </a:lnTo>
                <a:lnTo>
                  <a:pt x="3800475" y="15875"/>
                </a:lnTo>
                <a:lnTo>
                  <a:pt x="3794125" y="47625"/>
                </a:lnTo>
                <a:lnTo>
                  <a:pt x="3775075" y="123825"/>
                </a:lnTo>
                <a:lnTo>
                  <a:pt x="3743325" y="200025"/>
                </a:lnTo>
                <a:lnTo>
                  <a:pt x="3714750" y="263525"/>
                </a:lnTo>
                <a:lnTo>
                  <a:pt x="3673475" y="330200"/>
                </a:lnTo>
                <a:lnTo>
                  <a:pt x="3486150" y="361950"/>
                </a:lnTo>
                <a:lnTo>
                  <a:pt x="3282950" y="358775"/>
                </a:lnTo>
                <a:lnTo>
                  <a:pt x="2940050" y="349250"/>
                </a:lnTo>
                <a:lnTo>
                  <a:pt x="2476500" y="339725"/>
                </a:lnTo>
                <a:lnTo>
                  <a:pt x="1952625" y="327025"/>
                </a:lnTo>
                <a:lnTo>
                  <a:pt x="1460500" y="317500"/>
                </a:lnTo>
                <a:lnTo>
                  <a:pt x="971550" y="301625"/>
                </a:lnTo>
                <a:lnTo>
                  <a:pt x="704850" y="295275"/>
                </a:lnTo>
                <a:lnTo>
                  <a:pt x="488950" y="295275"/>
                </a:lnTo>
                <a:lnTo>
                  <a:pt x="374650" y="288925"/>
                </a:lnTo>
                <a:lnTo>
                  <a:pt x="260350" y="279400"/>
                </a:lnTo>
                <a:lnTo>
                  <a:pt x="146050" y="260350"/>
                </a:lnTo>
                <a:lnTo>
                  <a:pt x="69850" y="244475"/>
                </a:lnTo>
                <a:lnTo>
                  <a:pt x="31750" y="231775"/>
                </a:lnTo>
                <a:lnTo>
                  <a:pt x="12700" y="222250"/>
                </a:lnTo>
                <a:lnTo>
                  <a:pt x="3175" y="206375"/>
                </a:lnTo>
                <a:lnTo>
                  <a:pt x="0" y="187325"/>
                </a:lnTo>
                <a:lnTo>
                  <a:pt x="3175" y="168275"/>
                </a:lnTo>
                <a:lnTo>
                  <a:pt x="15875" y="146050"/>
                </a:lnTo>
                <a:lnTo>
                  <a:pt x="38100" y="123825"/>
                </a:lnTo>
                <a:lnTo>
                  <a:pt x="69850" y="104775"/>
                </a:lnTo>
                <a:lnTo>
                  <a:pt x="123825" y="85725"/>
                </a:lnTo>
                <a:lnTo>
                  <a:pt x="180975" y="76200"/>
                </a:lnTo>
                <a:lnTo>
                  <a:pt x="250825" y="69850"/>
                </a:lnTo>
                <a:lnTo>
                  <a:pt x="371475" y="53975"/>
                </a:lnTo>
                <a:lnTo>
                  <a:pt x="549275" y="47625"/>
                </a:lnTo>
                <a:lnTo>
                  <a:pt x="812800" y="60325"/>
                </a:lnTo>
                <a:lnTo>
                  <a:pt x="1155700" y="73025"/>
                </a:lnTo>
                <a:lnTo>
                  <a:pt x="1638300" y="85725"/>
                </a:lnTo>
                <a:lnTo>
                  <a:pt x="1933575" y="920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B04F97D-8E06-4013-AD25-87AF40138B19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1603375"/>
            <a:ext cx="4267200" cy="4418013"/>
            <a:chOff x="2960688" y="1752600"/>
            <a:chExt cx="4267200" cy="4418013"/>
          </a:xfrm>
        </p:grpSpPr>
        <p:sp>
          <p:nvSpPr>
            <p:cNvPr id="11" name="フリーフォーム 152">
              <a:extLst>
                <a:ext uri="{FF2B5EF4-FFF2-40B4-BE49-F238E27FC236}">
                  <a16:creationId xmlns:a16="http://schemas.microsoft.com/office/drawing/2014/main" id="{890BEE6B-A812-48A0-9408-3F6BE281E081}"/>
                </a:ext>
              </a:extLst>
            </p:cNvPr>
            <p:cNvSpPr/>
            <p:nvPr/>
          </p:nvSpPr>
          <p:spPr>
            <a:xfrm>
              <a:off x="3113088" y="1752600"/>
              <a:ext cx="1363662" cy="1068388"/>
            </a:xfrm>
            <a:custGeom>
              <a:avLst/>
              <a:gdLst>
                <a:gd name="connsiteX0" fmla="*/ 585787 w 1364456"/>
                <a:gd name="connsiteY0" fmla="*/ 588169 h 1069181"/>
                <a:gd name="connsiteX1" fmla="*/ 428625 w 1364456"/>
                <a:gd name="connsiteY1" fmla="*/ 695325 h 1069181"/>
                <a:gd name="connsiteX2" fmla="*/ 180975 w 1364456"/>
                <a:gd name="connsiteY2" fmla="*/ 862013 h 1069181"/>
                <a:gd name="connsiteX3" fmla="*/ 0 w 1364456"/>
                <a:gd name="connsiteY3" fmla="*/ 985838 h 1069181"/>
                <a:gd name="connsiteX4" fmla="*/ 45244 w 1364456"/>
                <a:gd name="connsiteY4" fmla="*/ 1069181 h 1069181"/>
                <a:gd name="connsiteX5" fmla="*/ 254794 w 1364456"/>
                <a:gd name="connsiteY5" fmla="*/ 952500 h 1069181"/>
                <a:gd name="connsiteX6" fmla="*/ 511969 w 1364456"/>
                <a:gd name="connsiteY6" fmla="*/ 819150 h 1069181"/>
                <a:gd name="connsiteX7" fmla="*/ 785812 w 1364456"/>
                <a:gd name="connsiteY7" fmla="*/ 676275 h 1069181"/>
                <a:gd name="connsiteX8" fmla="*/ 964406 w 1364456"/>
                <a:gd name="connsiteY8" fmla="*/ 578644 h 1069181"/>
                <a:gd name="connsiteX9" fmla="*/ 1090612 w 1364456"/>
                <a:gd name="connsiteY9" fmla="*/ 509588 h 1069181"/>
                <a:gd name="connsiteX10" fmla="*/ 1176337 w 1364456"/>
                <a:gd name="connsiteY10" fmla="*/ 459581 h 1069181"/>
                <a:gd name="connsiteX11" fmla="*/ 1212056 w 1364456"/>
                <a:gd name="connsiteY11" fmla="*/ 445294 h 1069181"/>
                <a:gd name="connsiteX12" fmla="*/ 1250156 w 1364456"/>
                <a:gd name="connsiteY12" fmla="*/ 435769 h 1069181"/>
                <a:gd name="connsiteX13" fmla="*/ 1302544 w 1364456"/>
                <a:gd name="connsiteY13" fmla="*/ 419100 h 1069181"/>
                <a:gd name="connsiteX14" fmla="*/ 1331119 w 1364456"/>
                <a:gd name="connsiteY14" fmla="*/ 404813 h 1069181"/>
                <a:gd name="connsiteX15" fmla="*/ 1347787 w 1364456"/>
                <a:gd name="connsiteY15" fmla="*/ 392906 h 1069181"/>
                <a:gd name="connsiteX16" fmla="*/ 1359694 w 1364456"/>
                <a:gd name="connsiteY16" fmla="*/ 376238 h 1069181"/>
                <a:gd name="connsiteX17" fmla="*/ 1364456 w 1364456"/>
                <a:gd name="connsiteY17" fmla="*/ 361950 h 1069181"/>
                <a:gd name="connsiteX18" fmla="*/ 1362075 w 1364456"/>
                <a:gd name="connsiteY18" fmla="*/ 347663 h 1069181"/>
                <a:gd name="connsiteX19" fmla="*/ 1357312 w 1364456"/>
                <a:gd name="connsiteY19" fmla="*/ 333375 h 1069181"/>
                <a:gd name="connsiteX20" fmla="*/ 1323975 w 1364456"/>
                <a:gd name="connsiteY20" fmla="*/ 295275 h 1069181"/>
                <a:gd name="connsiteX21" fmla="*/ 1276350 w 1364456"/>
                <a:gd name="connsiteY21" fmla="*/ 245269 h 1069181"/>
                <a:gd name="connsiteX22" fmla="*/ 1207294 w 1364456"/>
                <a:gd name="connsiteY22" fmla="*/ 173831 h 1069181"/>
                <a:gd name="connsiteX23" fmla="*/ 1147762 w 1364456"/>
                <a:gd name="connsiteY23" fmla="*/ 119063 h 1069181"/>
                <a:gd name="connsiteX24" fmla="*/ 1088231 w 1364456"/>
                <a:gd name="connsiteY24" fmla="*/ 69056 h 1069181"/>
                <a:gd name="connsiteX25" fmla="*/ 1047750 w 1364456"/>
                <a:gd name="connsiteY25" fmla="*/ 35719 h 1069181"/>
                <a:gd name="connsiteX26" fmla="*/ 1031081 w 1364456"/>
                <a:gd name="connsiteY26" fmla="*/ 23813 h 1069181"/>
                <a:gd name="connsiteX27" fmla="*/ 1002506 w 1364456"/>
                <a:gd name="connsiteY27" fmla="*/ 14288 h 1069181"/>
                <a:gd name="connsiteX28" fmla="*/ 966787 w 1364456"/>
                <a:gd name="connsiteY28" fmla="*/ 7144 h 1069181"/>
                <a:gd name="connsiteX29" fmla="*/ 919162 w 1364456"/>
                <a:gd name="connsiteY29" fmla="*/ 0 h 1069181"/>
                <a:gd name="connsiteX30" fmla="*/ 885825 w 1364456"/>
                <a:gd name="connsiteY30" fmla="*/ 2381 h 1069181"/>
                <a:gd name="connsiteX31" fmla="*/ 859631 w 1364456"/>
                <a:gd name="connsiteY31" fmla="*/ 9525 h 1069181"/>
                <a:gd name="connsiteX32" fmla="*/ 852487 w 1364456"/>
                <a:gd name="connsiteY32" fmla="*/ 16669 h 1069181"/>
                <a:gd name="connsiteX33" fmla="*/ 847725 w 1364456"/>
                <a:gd name="connsiteY33" fmla="*/ 30956 h 1069181"/>
                <a:gd name="connsiteX34" fmla="*/ 852487 w 1364456"/>
                <a:gd name="connsiteY34" fmla="*/ 47625 h 1069181"/>
                <a:gd name="connsiteX35" fmla="*/ 878681 w 1364456"/>
                <a:gd name="connsiteY35" fmla="*/ 76200 h 1069181"/>
                <a:gd name="connsiteX36" fmla="*/ 923925 w 1364456"/>
                <a:gd name="connsiteY36" fmla="*/ 119063 h 1069181"/>
                <a:gd name="connsiteX37" fmla="*/ 962025 w 1364456"/>
                <a:gd name="connsiteY37" fmla="*/ 164306 h 1069181"/>
                <a:gd name="connsiteX38" fmla="*/ 976312 w 1364456"/>
                <a:gd name="connsiteY38" fmla="*/ 192881 h 1069181"/>
                <a:gd name="connsiteX39" fmla="*/ 976312 w 1364456"/>
                <a:gd name="connsiteY39" fmla="*/ 221456 h 1069181"/>
                <a:gd name="connsiteX40" fmla="*/ 959644 w 1364456"/>
                <a:gd name="connsiteY40" fmla="*/ 254794 h 1069181"/>
                <a:gd name="connsiteX41" fmla="*/ 914400 w 1364456"/>
                <a:gd name="connsiteY41" fmla="*/ 314325 h 1069181"/>
                <a:gd name="connsiteX42" fmla="*/ 847725 w 1364456"/>
                <a:gd name="connsiteY42" fmla="*/ 383381 h 1069181"/>
                <a:gd name="connsiteX43" fmla="*/ 766762 w 1364456"/>
                <a:gd name="connsiteY43" fmla="*/ 457200 h 1069181"/>
                <a:gd name="connsiteX44" fmla="*/ 585787 w 1364456"/>
                <a:gd name="connsiteY44" fmla="*/ 588169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4456" h="1069181">
                  <a:moveTo>
                    <a:pt x="585787" y="588169"/>
                  </a:moveTo>
                  <a:lnTo>
                    <a:pt x="428625" y="695325"/>
                  </a:lnTo>
                  <a:lnTo>
                    <a:pt x="180975" y="862013"/>
                  </a:lnTo>
                  <a:lnTo>
                    <a:pt x="0" y="985838"/>
                  </a:lnTo>
                  <a:lnTo>
                    <a:pt x="45244" y="1069181"/>
                  </a:lnTo>
                  <a:lnTo>
                    <a:pt x="254794" y="952500"/>
                  </a:lnTo>
                  <a:lnTo>
                    <a:pt x="511969" y="819150"/>
                  </a:lnTo>
                  <a:lnTo>
                    <a:pt x="785812" y="676275"/>
                  </a:lnTo>
                  <a:lnTo>
                    <a:pt x="964406" y="578644"/>
                  </a:lnTo>
                  <a:lnTo>
                    <a:pt x="1090612" y="509588"/>
                  </a:lnTo>
                  <a:lnTo>
                    <a:pt x="1176337" y="459581"/>
                  </a:lnTo>
                  <a:lnTo>
                    <a:pt x="1212056" y="445294"/>
                  </a:lnTo>
                  <a:lnTo>
                    <a:pt x="1250156" y="435769"/>
                  </a:lnTo>
                  <a:lnTo>
                    <a:pt x="1302544" y="419100"/>
                  </a:lnTo>
                  <a:lnTo>
                    <a:pt x="1331119" y="404813"/>
                  </a:lnTo>
                  <a:lnTo>
                    <a:pt x="1347787" y="392906"/>
                  </a:lnTo>
                  <a:lnTo>
                    <a:pt x="1359694" y="376238"/>
                  </a:lnTo>
                  <a:lnTo>
                    <a:pt x="1364456" y="361950"/>
                  </a:lnTo>
                  <a:lnTo>
                    <a:pt x="1362075" y="347663"/>
                  </a:lnTo>
                  <a:lnTo>
                    <a:pt x="1357312" y="333375"/>
                  </a:lnTo>
                  <a:lnTo>
                    <a:pt x="1323975" y="295275"/>
                  </a:lnTo>
                  <a:lnTo>
                    <a:pt x="1276350" y="245269"/>
                  </a:lnTo>
                  <a:lnTo>
                    <a:pt x="1207294" y="173831"/>
                  </a:lnTo>
                  <a:lnTo>
                    <a:pt x="1147762" y="119063"/>
                  </a:lnTo>
                  <a:lnTo>
                    <a:pt x="1088231" y="69056"/>
                  </a:lnTo>
                  <a:lnTo>
                    <a:pt x="1047750" y="35719"/>
                  </a:lnTo>
                  <a:lnTo>
                    <a:pt x="1031081" y="23813"/>
                  </a:lnTo>
                  <a:lnTo>
                    <a:pt x="1002506" y="14288"/>
                  </a:lnTo>
                  <a:lnTo>
                    <a:pt x="966787" y="7144"/>
                  </a:lnTo>
                  <a:lnTo>
                    <a:pt x="919162" y="0"/>
                  </a:lnTo>
                  <a:lnTo>
                    <a:pt x="885825" y="2381"/>
                  </a:lnTo>
                  <a:lnTo>
                    <a:pt x="859631" y="9525"/>
                  </a:lnTo>
                  <a:lnTo>
                    <a:pt x="852487" y="16669"/>
                  </a:lnTo>
                  <a:lnTo>
                    <a:pt x="847725" y="30956"/>
                  </a:lnTo>
                  <a:lnTo>
                    <a:pt x="852487" y="47625"/>
                  </a:lnTo>
                  <a:lnTo>
                    <a:pt x="878681" y="76200"/>
                  </a:lnTo>
                  <a:lnTo>
                    <a:pt x="923925" y="119063"/>
                  </a:lnTo>
                  <a:lnTo>
                    <a:pt x="962025" y="164306"/>
                  </a:lnTo>
                  <a:lnTo>
                    <a:pt x="976312" y="192881"/>
                  </a:lnTo>
                  <a:lnTo>
                    <a:pt x="976312" y="221456"/>
                  </a:lnTo>
                  <a:lnTo>
                    <a:pt x="959644" y="254794"/>
                  </a:lnTo>
                  <a:lnTo>
                    <a:pt x="914400" y="314325"/>
                  </a:lnTo>
                  <a:lnTo>
                    <a:pt x="847725" y="383381"/>
                  </a:lnTo>
                  <a:lnTo>
                    <a:pt x="766762" y="457200"/>
                  </a:lnTo>
                  <a:lnTo>
                    <a:pt x="585787" y="588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53">
              <a:extLst>
                <a:ext uri="{FF2B5EF4-FFF2-40B4-BE49-F238E27FC236}">
                  <a16:creationId xmlns:a16="http://schemas.microsoft.com/office/drawing/2014/main" id="{68814B4F-2C1C-47F9-AEC9-BA3CB14F89BD}"/>
                </a:ext>
              </a:extLst>
            </p:cNvPr>
            <p:cNvSpPr/>
            <p:nvPr/>
          </p:nvSpPr>
          <p:spPr>
            <a:xfrm>
              <a:off x="2960688" y="2562225"/>
              <a:ext cx="398462" cy="1920875"/>
            </a:xfrm>
            <a:custGeom>
              <a:avLst/>
              <a:gdLst>
                <a:gd name="connsiteX0" fmla="*/ 280491 w 398297"/>
                <a:gd name="connsiteY0" fmla="*/ 1093914 h 1921362"/>
                <a:gd name="connsiteX1" fmla="*/ 291710 w 398297"/>
                <a:gd name="connsiteY1" fmla="*/ 964888 h 1921362"/>
                <a:gd name="connsiteX2" fmla="*/ 308540 w 398297"/>
                <a:gd name="connsiteY2" fmla="*/ 782569 h 1921362"/>
                <a:gd name="connsiteX3" fmla="*/ 330979 w 398297"/>
                <a:gd name="connsiteY3" fmla="*/ 619885 h 1921362"/>
                <a:gd name="connsiteX4" fmla="*/ 350613 w 398297"/>
                <a:gd name="connsiteY4" fmla="*/ 493664 h 1921362"/>
                <a:gd name="connsiteX5" fmla="*/ 356223 w 398297"/>
                <a:gd name="connsiteY5" fmla="*/ 474029 h 1921362"/>
                <a:gd name="connsiteX6" fmla="*/ 373053 w 398297"/>
                <a:gd name="connsiteY6" fmla="*/ 429151 h 1921362"/>
                <a:gd name="connsiteX7" fmla="*/ 387077 w 398297"/>
                <a:gd name="connsiteY7" fmla="*/ 384272 h 1921362"/>
                <a:gd name="connsiteX8" fmla="*/ 398297 w 398297"/>
                <a:gd name="connsiteY8" fmla="*/ 345004 h 1921362"/>
                <a:gd name="connsiteX9" fmla="*/ 398297 w 398297"/>
                <a:gd name="connsiteY9" fmla="*/ 330979 h 1921362"/>
                <a:gd name="connsiteX10" fmla="*/ 395492 w 398297"/>
                <a:gd name="connsiteY10" fmla="*/ 314150 h 1921362"/>
                <a:gd name="connsiteX11" fmla="*/ 389882 w 398297"/>
                <a:gd name="connsiteY11" fmla="*/ 291710 h 1921362"/>
                <a:gd name="connsiteX12" fmla="*/ 373053 w 398297"/>
                <a:gd name="connsiteY12" fmla="*/ 263661 h 1921362"/>
                <a:gd name="connsiteX13" fmla="*/ 350613 w 398297"/>
                <a:gd name="connsiteY13" fmla="*/ 238417 h 1921362"/>
                <a:gd name="connsiteX14" fmla="*/ 333784 w 398297"/>
                <a:gd name="connsiteY14" fmla="*/ 218783 h 1921362"/>
                <a:gd name="connsiteX15" fmla="*/ 291710 w 398297"/>
                <a:gd name="connsiteY15" fmla="*/ 179514 h 1921362"/>
                <a:gd name="connsiteX16" fmla="*/ 171099 w 398297"/>
                <a:gd name="connsiteY16" fmla="*/ 89757 h 1921362"/>
                <a:gd name="connsiteX17" fmla="*/ 78537 w 398297"/>
                <a:gd name="connsiteY17" fmla="*/ 25244 h 1921362"/>
                <a:gd name="connsiteX18" fmla="*/ 61708 w 398297"/>
                <a:gd name="connsiteY18" fmla="*/ 14024 h 1921362"/>
                <a:gd name="connsiteX19" fmla="*/ 50488 w 398297"/>
                <a:gd name="connsiteY19" fmla="*/ 5610 h 1921362"/>
                <a:gd name="connsiteX20" fmla="*/ 25244 w 398297"/>
                <a:gd name="connsiteY20" fmla="*/ 0 h 1921362"/>
                <a:gd name="connsiteX21" fmla="*/ 16829 w 398297"/>
                <a:gd name="connsiteY21" fmla="*/ 2805 h 1921362"/>
                <a:gd name="connsiteX22" fmla="*/ 8415 w 398297"/>
                <a:gd name="connsiteY22" fmla="*/ 11220 h 1921362"/>
                <a:gd name="connsiteX23" fmla="*/ 8415 w 398297"/>
                <a:gd name="connsiteY23" fmla="*/ 25244 h 1921362"/>
                <a:gd name="connsiteX24" fmla="*/ 25244 w 398297"/>
                <a:gd name="connsiteY24" fmla="*/ 75732 h 1921362"/>
                <a:gd name="connsiteX25" fmla="*/ 47683 w 398297"/>
                <a:gd name="connsiteY25" fmla="*/ 134636 h 1921362"/>
                <a:gd name="connsiteX26" fmla="*/ 64513 w 398297"/>
                <a:gd name="connsiteY26" fmla="*/ 196344 h 1921362"/>
                <a:gd name="connsiteX27" fmla="*/ 81342 w 398297"/>
                <a:gd name="connsiteY27" fmla="*/ 280491 h 1921362"/>
                <a:gd name="connsiteX28" fmla="*/ 95367 w 398297"/>
                <a:gd name="connsiteY28" fmla="*/ 381467 h 1921362"/>
                <a:gd name="connsiteX29" fmla="*/ 103781 w 398297"/>
                <a:gd name="connsiteY29" fmla="*/ 552567 h 1921362"/>
                <a:gd name="connsiteX30" fmla="*/ 106586 w 398297"/>
                <a:gd name="connsiteY30" fmla="*/ 771350 h 1921362"/>
                <a:gd name="connsiteX31" fmla="*/ 106586 w 398297"/>
                <a:gd name="connsiteY31" fmla="*/ 1006962 h 1921362"/>
                <a:gd name="connsiteX32" fmla="*/ 106586 w 398297"/>
                <a:gd name="connsiteY32" fmla="*/ 1096719 h 1921362"/>
                <a:gd name="connsiteX33" fmla="*/ 84147 w 398297"/>
                <a:gd name="connsiteY33" fmla="*/ 1368795 h 1921362"/>
                <a:gd name="connsiteX34" fmla="*/ 64513 w 398297"/>
                <a:gd name="connsiteY34" fmla="*/ 1573553 h 1921362"/>
                <a:gd name="connsiteX35" fmla="*/ 42074 w 398297"/>
                <a:gd name="connsiteY35" fmla="*/ 1786726 h 1921362"/>
                <a:gd name="connsiteX36" fmla="*/ 30854 w 398297"/>
                <a:gd name="connsiteY36" fmla="*/ 1814775 h 1921362"/>
                <a:gd name="connsiteX37" fmla="*/ 19634 w 398297"/>
                <a:gd name="connsiteY37" fmla="*/ 1837215 h 1921362"/>
                <a:gd name="connsiteX38" fmla="*/ 8415 w 398297"/>
                <a:gd name="connsiteY38" fmla="*/ 1859654 h 1921362"/>
                <a:gd name="connsiteX39" fmla="*/ 0 w 398297"/>
                <a:gd name="connsiteY39" fmla="*/ 1893313 h 1921362"/>
                <a:gd name="connsiteX40" fmla="*/ 0 w 398297"/>
                <a:gd name="connsiteY40" fmla="*/ 1921362 h 1921362"/>
                <a:gd name="connsiteX41" fmla="*/ 277686 w 398297"/>
                <a:gd name="connsiteY41" fmla="*/ 1882093 h 1921362"/>
                <a:gd name="connsiteX42" fmla="*/ 263661 w 398297"/>
                <a:gd name="connsiteY42" fmla="*/ 1652091 h 1921362"/>
                <a:gd name="connsiteX43" fmla="*/ 266466 w 398297"/>
                <a:gd name="connsiteY43" fmla="*/ 1500626 h 1921362"/>
                <a:gd name="connsiteX44" fmla="*/ 269271 w 398297"/>
                <a:gd name="connsiteY44" fmla="*/ 1349161 h 1921362"/>
                <a:gd name="connsiteX45" fmla="*/ 280491 w 398297"/>
                <a:gd name="connsiteY45" fmla="*/ 1093914 h 19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8297" h="1921362">
                  <a:moveTo>
                    <a:pt x="280491" y="1093914"/>
                  </a:moveTo>
                  <a:lnTo>
                    <a:pt x="291710" y="964888"/>
                  </a:lnTo>
                  <a:lnTo>
                    <a:pt x="308540" y="782569"/>
                  </a:lnTo>
                  <a:lnTo>
                    <a:pt x="330979" y="619885"/>
                  </a:lnTo>
                  <a:lnTo>
                    <a:pt x="350613" y="493664"/>
                  </a:lnTo>
                  <a:lnTo>
                    <a:pt x="356223" y="474029"/>
                  </a:lnTo>
                  <a:lnTo>
                    <a:pt x="373053" y="429151"/>
                  </a:lnTo>
                  <a:lnTo>
                    <a:pt x="387077" y="384272"/>
                  </a:lnTo>
                  <a:lnTo>
                    <a:pt x="398297" y="345004"/>
                  </a:lnTo>
                  <a:lnTo>
                    <a:pt x="398297" y="330979"/>
                  </a:lnTo>
                  <a:lnTo>
                    <a:pt x="395492" y="314150"/>
                  </a:lnTo>
                  <a:lnTo>
                    <a:pt x="389882" y="291710"/>
                  </a:lnTo>
                  <a:lnTo>
                    <a:pt x="373053" y="263661"/>
                  </a:lnTo>
                  <a:lnTo>
                    <a:pt x="350613" y="238417"/>
                  </a:lnTo>
                  <a:lnTo>
                    <a:pt x="333784" y="218783"/>
                  </a:lnTo>
                  <a:lnTo>
                    <a:pt x="291710" y="179514"/>
                  </a:lnTo>
                  <a:lnTo>
                    <a:pt x="171099" y="89757"/>
                  </a:lnTo>
                  <a:lnTo>
                    <a:pt x="78537" y="25244"/>
                  </a:lnTo>
                  <a:lnTo>
                    <a:pt x="61708" y="14024"/>
                  </a:lnTo>
                  <a:lnTo>
                    <a:pt x="50488" y="5610"/>
                  </a:lnTo>
                  <a:lnTo>
                    <a:pt x="25244" y="0"/>
                  </a:lnTo>
                  <a:lnTo>
                    <a:pt x="16829" y="2805"/>
                  </a:lnTo>
                  <a:lnTo>
                    <a:pt x="8415" y="11220"/>
                  </a:lnTo>
                  <a:lnTo>
                    <a:pt x="8415" y="25244"/>
                  </a:lnTo>
                  <a:lnTo>
                    <a:pt x="25244" y="75732"/>
                  </a:lnTo>
                  <a:lnTo>
                    <a:pt x="47683" y="134636"/>
                  </a:lnTo>
                  <a:lnTo>
                    <a:pt x="64513" y="196344"/>
                  </a:lnTo>
                  <a:lnTo>
                    <a:pt x="81342" y="280491"/>
                  </a:lnTo>
                  <a:lnTo>
                    <a:pt x="95367" y="381467"/>
                  </a:lnTo>
                  <a:lnTo>
                    <a:pt x="103781" y="552567"/>
                  </a:lnTo>
                  <a:lnTo>
                    <a:pt x="106586" y="771350"/>
                  </a:lnTo>
                  <a:lnTo>
                    <a:pt x="106586" y="1006962"/>
                  </a:lnTo>
                  <a:lnTo>
                    <a:pt x="106586" y="1096719"/>
                  </a:lnTo>
                  <a:lnTo>
                    <a:pt x="84147" y="1368795"/>
                  </a:lnTo>
                  <a:lnTo>
                    <a:pt x="64513" y="1573553"/>
                  </a:lnTo>
                  <a:lnTo>
                    <a:pt x="42074" y="1786726"/>
                  </a:lnTo>
                  <a:lnTo>
                    <a:pt x="30854" y="1814775"/>
                  </a:lnTo>
                  <a:lnTo>
                    <a:pt x="19634" y="1837215"/>
                  </a:lnTo>
                  <a:lnTo>
                    <a:pt x="8415" y="1859654"/>
                  </a:lnTo>
                  <a:lnTo>
                    <a:pt x="0" y="1893313"/>
                  </a:lnTo>
                  <a:lnTo>
                    <a:pt x="0" y="1921362"/>
                  </a:lnTo>
                  <a:lnTo>
                    <a:pt x="277686" y="1882093"/>
                  </a:lnTo>
                  <a:lnTo>
                    <a:pt x="263661" y="1652091"/>
                  </a:lnTo>
                  <a:lnTo>
                    <a:pt x="266466" y="1500626"/>
                  </a:lnTo>
                  <a:lnTo>
                    <a:pt x="269271" y="1349161"/>
                  </a:lnTo>
                  <a:lnTo>
                    <a:pt x="280491" y="10939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54">
              <a:extLst>
                <a:ext uri="{FF2B5EF4-FFF2-40B4-BE49-F238E27FC236}">
                  <a16:creationId xmlns:a16="http://schemas.microsoft.com/office/drawing/2014/main" id="{A2035AF7-BF59-415B-B678-0A6BD30D9798}"/>
                </a:ext>
              </a:extLst>
            </p:cNvPr>
            <p:cNvSpPr/>
            <p:nvPr/>
          </p:nvSpPr>
          <p:spPr>
            <a:xfrm>
              <a:off x="2960688" y="3938588"/>
              <a:ext cx="1582737" cy="850900"/>
            </a:xfrm>
            <a:custGeom>
              <a:avLst/>
              <a:gdLst>
                <a:gd name="connsiteX0" fmla="*/ 1054894 w 1583531"/>
                <a:gd name="connsiteY0" fmla="*/ 188118 h 850106"/>
                <a:gd name="connsiteX1" fmla="*/ 1254919 w 1583531"/>
                <a:gd name="connsiteY1" fmla="*/ 114300 h 850106"/>
                <a:gd name="connsiteX2" fmla="*/ 1454944 w 1583531"/>
                <a:gd name="connsiteY2" fmla="*/ 42862 h 850106"/>
                <a:gd name="connsiteX3" fmla="*/ 1583531 w 1583531"/>
                <a:gd name="connsiteY3" fmla="*/ 0 h 850106"/>
                <a:gd name="connsiteX4" fmla="*/ 1581150 w 1583531"/>
                <a:gd name="connsiteY4" fmla="*/ 88106 h 850106"/>
                <a:gd name="connsiteX5" fmla="*/ 1421606 w 1583531"/>
                <a:gd name="connsiteY5" fmla="*/ 169068 h 850106"/>
                <a:gd name="connsiteX6" fmla="*/ 1257300 w 1583531"/>
                <a:gd name="connsiteY6" fmla="*/ 247650 h 850106"/>
                <a:gd name="connsiteX7" fmla="*/ 1040606 w 1583531"/>
                <a:gd name="connsiteY7" fmla="*/ 352425 h 850106"/>
                <a:gd name="connsiteX8" fmla="*/ 914400 w 1583531"/>
                <a:gd name="connsiteY8" fmla="*/ 419100 h 850106"/>
                <a:gd name="connsiteX9" fmla="*/ 809625 w 1583531"/>
                <a:gd name="connsiteY9" fmla="*/ 473868 h 850106"/>
                <a:gd name="connsiteX10" fmla="*/ 707231 w 1583531"/>
                <a:gd name="connsiteY10" fmla="*/ 528637 h 850106"/>
                <a:gd name="connsiteX11" fmla="*/ 588169 w 1583531"/>
                <a:gd name="connsiteY11" fmla="*/ 592931 h 850106"/>
                <a:gd name="connsiteX12" fmla="*/ 438150 w 1583531"/>
                <a:gd name="connsiteY12" fmla="*/ 678656 h 850106"/>
                <a:gd name="connsiteX13" fmla="*/ 330994 w 1583531"/>
                <a:gd name="connsiteY13" fmla="*/ 738187 h 850106"/>
                <a:gd name="connsiteX14" fmla="*/ 314325 w 1583531"/>
                <a:gd name="connsiteY14" fmla="*/ 750093 h 850106"/>
                <a:gd name="connsiteX15" fmla="*/ 297656 w 1583531"/>
                <a:gd name="connsiteY15" fmla="*/ 773906 h 850106"/>
                <a:gd name="connsiteX16" fmla="*/ 264319 w 1583531"/>
                <a:gd name="connsiteY16" fmla="*/ 809625 h 850106"/>
                <a:gd name="connsiteX17" fmla="*/ 228600 w 1583531"/>
                <a:gd name="connsiteY17" fmla="*/ 838200 h 850106"/>
                <a:gd name="connsiteX18" fmla="*/ 202406 w 1583531"/>
                <a:gd name="connsiteY18" fmla="*/ 850106 h 850106"/>
                <a:gd name="connsiteX19" fmla="*/ 192881 w 1583531"/>
                <a:gd name="connsiteY19" fmla="*/ 850106 h 850106"/>
                <a:gd name="connsiteX20" fmla="*/ 171450 w 1583531"/>
                <a:gd name="connsiteY20" fmla="*/ 838200 h 850106"/>
                <a:gd name="connsiteX21" fmla="*/ 145256 w 1583531"/>
                <a:gd name="connsiteY21" fmla="*/ 812006 h 850106"/>
                <a:gd name="connsiteX22" fmla="*/ 114300 w 1583531"/>
                <a:gd name="connsiteY22" fmla="*/ 769143 h 850106"/>
                <a:gd name="connsiteX23" fmla="*/ 80962 w 1583531"/>
                <a:gd name="connsiteY23" fmla="*/ 719137 h 850106"/>
                <a:gd name="connsiteX24" fmla="*/ 35719 w 1583531"/>
                <a:gd name="connsiteY24" fmla="*/ 638175 h 850106"/>
                <a:gd name="connsiteX25" fmla="*/ 16669 w 1583531"/>
                <a:gd name="connsiteY25" fmla="*/ 602456 h 850106"/>
                <a:gd name="connsiteX26" fmla="*/ 2381 w 1583531"/>
                <a:gd name="connsiteY26" fmla="*/ 564356 h 850106"/>
                <a:gd name="connsiteX27" fmla="*/ 0 w 1583531"/>
                <a:gd name="connsiteY27" fmla="*/ 540543 h 850106"/>
                <a:gd name="connsiteX28" fmla="*/ 4762 w 1583531"/>
                <a:gd name="connsiteY28" fmla="*/ 507206 h 850106"/>
                <a:gd name="connsiteX29" fmla="*/ 19050 w 1583531"/>
                <a:gd name="connsiteY29" fmla="*/ 466725 h 850106"/>
                <a:gd name="connsiteX30" fmla="*/ 259556 w 1583531"/>
                <a:gd name="connsiteY30" fmla="*/ 280987 h 850106"/>
                <a:gd name="connsiteX31" fmla="*/ 273844 w 1583531"/>
                <a:gd name="connsiteY31" fmla="*/ 321468 h 850106"/>
                <a:gd name="connsiteX32" fmla="*/ 285750 w 1583531"/>
                <a:gd name="connsiteY32" fmla="*/ 342900 h 850106"/>
                <a:gd name="connsiteX33" fmla="*/ 302419 w 1583531"/>
                <a:gd name="connsiteY33" fmla="*/ 369093 h 850106"/>
                <a:gd name="connsiteX34" fmla="*/ 321469 w 1583531"/>
                <a:gd name="connsiteY34" fmla="*/ 388143 h 850106"/>
                <a:gd name="connsiteX35" fmla="*/ 338137 w 1583531"/>
                <a:gd name="connsiteY35" fmla="*/ 400050 h 850106"/>
                <a:gd name="connsiteX36" fmla="*/ 376237 w 1583531"/>
                <a:gd name="connsiteY36" fmla="*/ 411956 h 850106"/>
                <a:gd name="connsiteX37" fmla="*/ 428625 w 1583531"/>
                <a:gd name="connsiteY37" fmla="*/ 411956 h 850106"/>
                <a:gd name="connsiteX38" fmla="*/ 485775 w 1583531"/>
                <a:gd name="connsiteY38" fmla="*/ 395287 h 850106"/>
                <a:gd name="connsiteX39" fmla="*/ 702469 w 1583531"/>
                <a:gd name="connsiteY39" fmla="*/ 314325 h 850106"/>
                <a:gd name="connsiteX40" fmla="*/ 971550 w 1583531"/>
                <a:gd name="connsiteY40" fmla="*/ 216693 h 850106"/>
                <a:gd name="connsiteX41" fmla="*/ 1054894 w 1583531"/>
                <a:gd name="connsiteY41" fmla="*/ 188118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3531" h="850106">
                  <a:moveTo>
                    <a:pt x="1054894" y="188118"/>
                  </a:moveTo>
                  <a:lnTo>
                    <a:pt x="1254919" y="114300"/>
                  </a:lnTo>
                  <a:lnTo>
                    <a:pt x="1454944" y="42862"/>
                  </a:lnTo>
                  <a:lnTo>
                    <a:pt x="1583531" y="0"/>
                  </a:lnTo>
                  <a:cubicBezTo>
                    <a:pt x="1582737" y="29369"/>
                    <a:pt x="1581944" y="58737"/>
                    <a:pt x="1581150" y="88106"/>
                  </a:cubicBezTo>
                  <a:lnTo>
                    <a:pt x="1421606" y="169068"/>
                  </a:lnTo>
                  <a:lnTo>
                    <a:pt x="1257300" y="247650"/>
                  </a:lnTo>
                  <a:lnTo>
                    <a:pt x="1040606" y="352425"/>
                  </a:lnTo>
                  <a:lnTo>
                    <a:pt x="914400" y="419100"/>
                  </a:lnTo>
                  <a:lnTo>
                    <a:pt x="809625" y="473868"/>
                  </a:lnTo>
                  <a:lnTo>
                    <a:pt x="707231" y="528637"/>
                  </a:lnTo>
                  <a:lnTo>
                    <a:pt x="588169" y="592931"/>
                  </a:lnTo>
                  <a:lnTo>
                    <a:pt x="438150" y="678656"/>
                  </a:lnTo>
                  <a:lnTo>
                    <a:pt x="330994" y="738187"/>
                  </a:lnTo>
                  <a:lnTo>
                    <a:pt x="314325" y="750093"/>
                  </a:lnTo>
                  <a:lnTo>
                    <a:pt x="297656" y="773906"/>
                  </a:lnTo>
                  <a:lnTo>
                    <a:pt x="264319" y="809625"/>
                  </a:lnTo>
                  <a:lnTo>
                    <a:pt x="228600" y="838200"/>
                  </a:lnTo>
                  <a:lnTo>
                    <a:pt x="202406" y="850106"/>
                  </a:lnTo>
                  <a:lnTo>
                    <a:pt x="192881" y="850106"/>
                  </a:lnTo>
                  <a:lnTo>
                    <a:pt x="171450" y="838200"/>
                  </a:lnTo>
                  <a:lnTo>
                    <a:pt x="145256" y="812006"/>
                  </a:lnTo>
                  <a:lnTo>
                    <a:pt x="114300" y="769143"/>
                  </a:lnTo>
                  <a:lnTo>
                    <a:pt x="80962" y="719137"/>
                  </a:lnTo>
                  <a:lnTo>
                    <a:pt x="35719" y="638175"/>
                  </a:lnTo>
                  <a:lnTo>
                    <a:pt x="16669" y="602456"/>
                  </a:lnTo>
                  <a:lnTo>
                    <a:pt x="2381" y="564356"/>
                  </a:lnTo>
                  <a:lnTo>
                    <a:pt x="0" y="540543"/>
                  </a:lnTo>
                  <a:lnTo>
                    <a:pt x="4762" y="507206"/>
                  </a:lnTo>
                  <a:lnTo>
                    <a:pt x="19050" y="466725"/>
                  </a:lnTo>
                  <a:lnTo>
                    <a:pt x="259556" y="280987"/>
                  </a:lnTo>
                  <a:lnTo>
                    <a:pt x="273844" y="321468"/>
                  </a:lnTo>
                  <a:lnTo>
                    <a:pt x="285750" y="342900"/>
                  </a:lnTo>
                  <a:lnTo>
                    <a:pt x="302419" y="369093"/>
                  </a:lnTo>
                  <a:lnTo>
                    <a:pt x="321469" y="388143"/>
                  </a:lnTo>
                  <a:lnTo>
                    <a:pt x="338137" y="400050"/>
                  </a:lnTo>
                  <a:lnTo>
                    <a:pt x="376237" y="411956"/>
                  </a:lnTo>
                  <a:lnTo>
                    <a:pt x="428625" y="411956"/>
                  </a:lnTo>
                  <a:lnTo>
                    <a:pt x="485775" y="395287"/>
                  </a:lnTo>
                  <a:lnTo>
                    <a:pt x="702469" y="314325"/>
                  </a:lnTo>
                  <a:lnTo>
                    <a:pt x="971550" y="216693"/>
                  </a:lnTo>
                  <a:lnTo>
                    <a:pt x="1054894" y="18811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55">
              <a:extLst>
                <a:ext uri="{FF2B5EF4-FFF2-40B4-BE49-F238E27FC236}">
                  <a16:creationId xmlns:a16="http://schemas.microsoft.com/office/drawing/2014/main" id="{59EC62F7-6628-4D59-B8CA-49305DDA5815}"/>
                </a:ext>
              </a:extLst>
            </p:cNvPr>
            <p:cNvSpPr/>
            <p:nvPr/>
          </p:nvSpPr>
          <p:spPr>
            <a:xfrm>
              <a:off x="3605213" y="2995613"/>
              <a:ext cx="490537" cy="785812"/>
            </a:xfrm>
            <a:custGeom>
              <a:avLst/>
              <a:gdLst>
                <a:gd name="connsiteX0" fmla="*/ 378618 w 490537"/>
                <a:gd name="connsiteY0" fmla="*/ 300037 h 785812"/>
                <a:gd name="connsiteX1" fmla="*/ 340518 w 490537"/>
                <a:gd name="connsiteY1" fmla="*/ 250031 h 785812"/>
                <a:gd name="connsiteX2" fmla="*/ 314325 w 490537"/>
                <a:gd name="connsiteY2" fmla="*/ 219075 h 785812"/>
                <a:gd name="connsiteX3" fmla="*/ 273843 w 490537"/>
                <a:gd name="connsiteY3" fmla="*/ 178593 h 785812"/>
                <a:gd name="connsiteX4" fmla="*/ 216693 w 490537"/>
                <a:gd name="connsiteY4" fmla="*/ 126206 h 785812"/>
                <a:gd name="connsiteX5" fmla="*/ 161925 w 490537"/>
                <a:gd name="connsiteY5" fmla="*/ 80962 h 785812"/>
                <a:gd name="connsiteX6" fmla="*/ 83343 w 490537"/>
                <a:gd name="connsiteY6" fmla="*/ 28575 h 785812"/>
                <a:gd name="connsiteX7" fmla="*/ 40481 w 490537"/>
                <a:gd name="connsiteY7" fmla="*/ 2381 h 785812"/>
                <a:gd name="connsiteX8" fmla="*/ 21431 w 490537"/>
                <a:gd name="connsiteY8" fmla="*/ 0 h 785812"/>
                <a:gd name="connsiteX9" fmla="*/ 4762 w 490537"/>
                <a:gd name="connsiteY9" fmla="*/ 4762 h 785812"/>
                <a:gd name="connsiteX10" fmla="*/ 0 w 490537"/>
                <a:gd name="connsiteY10" fmla="*/ 14287 h 785812"/>
                <a:gd name="connsiteX11" fmla="*/ 2381 w 490537"/>
                <a:gd name="connsiteY11" fmla="*/ 28575 h 785812"/>
                <a:gd name="connsiteX12" fmla="*/ 26193 w 490537"/>
                <a:gd name="connsiteY12" fmla="*/ 69056 h 785812"/>
                <a:gd name="connsiteX13" fmla="*/ 69056 w 490537"/>
                <a:gd name="connsiteY13" fmla="*/ 135731 h 785812"/>
                <a:gd name="connsiteX14" fmla="*/ 102393 w 490537"/>
                <a:gd name="connsiteY14" fmla="*/ 200025 h 785812"/>
                <a:gd name="connsiteX15" fmla="*/ 130968 w 490537"/>
                <a:gd name="connsiteY15" fmla="*/ 259556 h 785812"/>
                <a:gd name="connsiteX16" fmla="*/ 161925 w 490537"/>
                <a:gd name="connsiteY16" fmla="*/ 338137 h 785812"/>
                <a:gd name="connsiteX17" fmla="*/ 185737 w 490537"/>
                <a:gd name="connsiteY17" fmla="*/ 419100 h 785812"/>
                <a:gd name="connsiteX18" fmla="*/ 207168 w 490537"/>
                <a:gd name="connsiteY18" fmla="*/ 511968 h 785812"/>
                <a:gd name="connsiteX19" fmla="*/ 211931 w 490537"/>
                <a:gd name="connsiteY19" fmla="*/ 557212 h 785812"/>
                <a:gd name="connsiteX20" fmla="*/ 228600 w 490537"/>
                <a:gd name="connsiteY20" fmla="*/ 635793 h 785812"/>
                <a:gd name="connsiteX21" fmla="*/ 252412 w 490537"/>
                <a:gd name="connsiteY21" fmla="*/ 700087 h 785812"/>
                <a:gd name="connsiteX22" fmla="*/ 273843 w 490537"/>
                <a:gd name="connsiteY22" fmla="*/ 745331 h 785812"/>
                <a:gd name="connsiteX23" fmla="*/ 300037 w 490537"/>
                <a:gd name="connsiteY23" fmla="*/ 776287 h 785812"/>
                <a:gd name="connsiteX24" fmla="*/ 316706 w 490537"/>
                <a:gd name="connsiteY24" fmla="*/ 783431 h 785812"/>
                <a:gd name="connsiteX25" fmla="*/ 338137 w 490537"/>
                <a:gd name="connsiteY25" fmla="*/ 785812 h 785812"/>
                <a:gd name="connsiteX26" fmla="*/ 373856 w 490537"/>
                <a:gd name="connsiteY26" fmla="*/ 778668 h 785812"/>
                <a:gd name="connsiteX27" fmla="*/ 404812 w 490537"/>
                <a:gd name="connsiteY27" fmla="*/ 764381 h 785812"/>
                <a:gd name="connsiteX28" fmla="*/ 431006 w 490537"/>
                <a:gd name="connsiteY28" fmla="*/ 747712 h 785812"/>
                <a:gd name="connsiteX29" fmla="*/ 450056 w 490537"/>
                <a:gd name="connsiteY29" fmla="*/ 728662 h 785812"/>
                <a:gd name="connsiteX30" fmla="*/ 469106 w 490537"/>
                <a:gd name="connsiteY30" fmla="*/ 697706 h 785812"/>
                <a:gd name="connsiteX31" fmla="*/ 481012 w 490537"/>
                <a:gd name="connsiteY31" fmla="*/ 661987 h 785812"/>
                <a:gd name="connsiteX32" fmla="*/ 488156 w 490537"/>
                <a:gd name="connsiteY32" fmla="*/ 631031 h 785812"/>
                <a:gd name="connsiteX33" fmla="*/ 490537 w 490537"/>
                <a:gd name="connsiteY33" fmla="*/ 588168 h 785812"/>
                <a:gd name="connsiteX34" fmla="*/ 483393 w 490537"/>
                <a:gd name="connsiteY34" fmla="*/ 526256 h 785812"/>
                <a:gd name="connsiteX35" fmla="*/ 469106 w 490537"/>
                <a:gd name="connsiteY35" fmla="*/ 471487 h 785812"/>
                <a:gd name="connsiteX36" fmla="*/ 447675 w 490537"/>
                <a:gd name="connsiteY36" fmla="*/ 411956 h 785812"/>
                <a:gd name="connsiteX37" fmla="*/ 421481 w 490537"/>
                <a:gd name="connsiteY37" fmla="*/ 359568 h 785812"/>
                <a:gd name="connsiteX38" fmla="*/ 378618 w 490537"/>
                <a:gd name="connsiteY38" fmla="*/ 300037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0537" h="785812">
                  <a:moveTo>
                    <a:pt x="378618" y="300037"/>
                  </a:moveTo>
                  <a:lnTo>
                    <a:pt x="340518" y="250031"/>
                  </a:lnTo>
                  <a:lnTo>
                    <a:pt x="314325" y="219075"/>
                  </a:lnTo>
                  <a:lnTo>
                    <a:pt x="273843" y="178593"/>
                  </a:lnTo>
                  <a:lnTo>
                    <a:pt x="216693" y="126206"/>
                  </a:lnTo>
                  <a:lnTo>
                    <a:pt x="161925" y="80962"/>
                  </a:lnTo>
                  <a:lnTo>
                    <a:pt x="83343" y="28575"/>
                  </a:lnTo>
                  <a:lnTo>
                    <a:pt x="40481" y="2381"/>
                  </a:lnTo>
                  <a:lnTo>
                    <a:pt x="21431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26193" y="69056"/>
                  </a:lnTo>
                  <a:lnTo>
                    <a:pt x="69056" y="135731"/>
                  </a:lnTo>
                  <a:lnTo>
                    <a:pt x="102393" y="200025"/>
                  </a:lnTo>
                  <a:lnTo>
                    <a:pt x="130968" y="259556"/>
                  </a:lnTo>
                  <a:lnTo>
                    <a:pt x="161925" y="338137"/>
                  </a:lnTo>
                  <a:lnTo>
                    <a:pt x="185737" y="419100"/>
                  </a:lnTo>
                  <a:lnTo>
                    <a:pt x="207168" y="511968"/>
                  </a:lnTo>
                  <a:lnTo>
                    <a:pt x="211931" y="557212"/>
                  </a:lnTo>
                  <a:lnTo>
                    <a:pt x="228600" y="635793"/>
                  </a:lnTo>
                  <a:lnTo>
                    <a:pt x="252412" y="700087"/>
                  </a:lnTo>
                  <a:lnTo>
                    <a:pt x="273843" y="745331"/>
                  </a:lnTo>
                  <a:lnTo>
                    <a:pt x="300037" y="776287"/>
                  </a:lnTo>
                  <a:lnTo>
                    <a:pt x="316706" y="783431"/>
                  </a:lnTo>
                  <a:lnTo>
                    <a:pt x="338137" y="785812"/>
                  </a:lnTo>
                  <a:lnTo>
                    <a:pt x="373856" y="778668"/>
                  </a:lnTo>
                  <a:lnTo>
                    <a:pt x="404812" y="764381"/>
                  </a:lnTo>
                  <a:lnTo>
                    <a:pt x="431006" y="747712"/>
                  </a:lnTo>
                  <a:lnTo>
                    <a:pt x="450056" y="728662"/>
                  </a:lnTo>
                  <a:lnTo>
                    <a:pt x="469106" y="697706"/>
                  </a:lnTo>
                  <a:lnTo>
                    <a:pt x="481012" y="661987"/>
                  </a:lnTo>
                  <a:lnTo>
                    <a:pt x="488156" y="631031"/>
                  </a:lnTo>
                  <a:lnTo>
                    <a:pt x="490537" y="588168"/>
                  </a:lnTo>
                  <a:lnTo>
                    <a:pt x="483393" y="526256"/>
                  </a:lnTo>
                  <a:lnTo>
                    <a:pt x="469106" y="471487"/>
                  </a:lnTo>
                  <a:lnTo>
                    <a:pt x="447675" y="411956"/>
                  </a:lnTo>
                  <a:lnTo>
                    <a:pt x="421481" y="359568"/>
                  </a:lnTo>
                  <a:lnTo>
                    <a:pt x="378618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57">
              <a:extLst>
                <a:ext uri="{FF2B5EF4-FFF2-40B4-BE49-F238E27FC236}">
                  <a16:creationId xmlns:a16="http://schemas.microsoft.com/office/drawing/2014/main" id="{08F8FE9B-7A35-4D87-A123-B3508FF2CA7A}"/>
                </a:ext>
              </a:extLst>
            </p:cNvPr>
            <p:cNvSpPr/>
            <p:nvPr/>
          </p:nvSpPr>
          <p:spPr>
            <a:xfrm rot="16200000">
              <a:off x="2461419" y="3728244"/>
              <a:ext cx="3341688" cy="1181100"/>
            </a:xfrm>
            <a:custGeom>
              <a:avLst/>
              <a:gdLst>
                <a:gd name="connsiteX0" fmla="*/ 1605642 w 3341914"/>
                <a:gd name="connsiteY0" fmla="*/ 1036864 h 1181100"/>
                <a:gd name="connsiteX1" fmla="*/ 1496785 w 3341914"/>
                <a:gd name="connsiteY1" fmla="*/ 1017814 h 1181100"/>
                <a:gd name="connsiteX2" fmla="*/ 1363435 w 3341914"/>
                <a:gd name="connsiteY2" fmla="*/ 987879 h 1181100"/>
                <a:gd name="connsiteX3" fmla="*/ 1265464 w 3341914"/>
                <a:gd name="connsiteY3" fmla="*/ 963386 h 1181100"/>
                <a:gd name="connsiteX4" fmla="*/ 1189264 w 3341914"/>
                <a:gd name="connsiteY4" fmla="*/ 938893 h 1181100"/>
                <a:gd name="connsiteX5" fmla="*/ 1083128 w 3341914"/>
                <a:gd name="connsiteY5" fmla="*/ 903514 h 1181100"/>
                <a:gd name="connsiteX6" fmla="*/ 998764 w 3341914"/>
                <a:gd name="connsiteY6" fmla="*/ 868136 h 1181100"/>
                <a:gd name="connsiteX7" fmla="*/ 922564 w 3341914"/>
                <a:gd name="connsiteY7" fmla="*/ 835479 h 1181100"/>
                <a:gd name="connsiteX8" fmla="*/ 832757 w 3341914"/>
                <a:gd name="connsiteY8" fmla="*/ 791936 h 1181100"/>
                <a:gd name="connsiteX9" fmla="*/ 767442 w 3341914"/>
                <a:gd name="connsiteY9" fmla="*/ 756557 h 1181100"/>
                <a:gd name="connsiteX10" fmla="*/ 693964 w 3341914"/>
                <a:gd name="connsiteY10" fmla="*/ 710293 h 1181100"/>
                <a:gd name="connsiteX11" fmla="*/ 601435 w 3341914"/>
                <a:gd name="connsiteY11" fmla="*/ 650421 h 1181100"/>
                <a:gd name="connsiteX12" fmla="*/ 489857 w 3341914"/>
                <a:gd name="connsiteY12" fmla="*/ 571500 h 1181100"/>
                <a:gd name="connsiteX13" fmla="*/ 389164 w 3341914"/>
                <a:gd name="connsiteY13" fmla="*/ 487136 h 1181100"/>
                <a:gd name="connsiteX14" fmla="*/ 318407 w 3341914"/>
                <a:gd name="connsiteY14" fmla="*/ 421821 h 1181100"/>
                <a:gd name="connsiteX15" fmla="*/ 244928 w 3341914"/>
                <a:gd name="connsiteY15" fmla="*/ 345621 h 1181100"/>
                <a:gd name="connsiteX16" fmla="*/ 157842 w 3341914"/>
                <a:gd name="connsiteY16" fmla="*/ 247650 h 1181100"/>
                <a:gd name="connsiteX17" fmla="*/ 84364 w 3341914"/>
                <a:gd name="connsiteY17" fmla="*/ 155121 h 1181100"/>
                <a:gd name="connsiteX18" fmla="*/ 24492 w 3341914"/>
                <a:gd name="connsiteY18" fmla="*/ 76200 h 1181100"/>
                <a:gd name="connsiteX19" fmla="*/ 2721 w 3341914"/>
                <a:gd name="connsiteY19" fmla="*/ 32657 h 1181100"/>
                <a:gd name="connsiteX20" fmla="*/ 0 w 3341914"/>
                <a:gd name="connsiteY20" fmla="*/ 8164 h 1181100"/>
                <a:gd name="connsiteX21" fmla="*/ 8164 w 3341914"/>
                <a:gd name="connsiteY21" fmla="*/ 0 h 1181100"/>
                <a:gd name="connsiteX22" fmla="*/ 24492 w 3341914"/>
                <a:gd name="connsiteY22" fmla="*/ 0 h 1181100"/>
                <a:gd name="connsiteX23" fmla="*/ 40821 w 3341914"/>
                <a:gd name="connsiteY23" fmla="*/ 5443 h 1181100"/>
                <a:gd name="connsiteX24" fmla="*/ 62592 w 3341914"/>
                <a:gd name="connsiteY24" fmla="*/ 16329 h 1181100"/>
                <a:gd name="connsiteX25" fmla="*/ 97971 w 3341914"/>
                <a:gd name="connsiteY25" fmla="*/ 57150 h 1181100"/>
                <a:gd name="connsiteX26" fmla="*/ 179614 w 3341914"/>
                <a:gd name="connsiteY26" fmla="*/ 146957 h 1181100"/>
                <a:gd name="connsiteX27" fmla="*/ 255814 w 3341914"/>
                <a:gd name="connsiteY27" fmla="*/ 225879 h 1181100"/>
                <a:gd name="connsiteX28" fmla="*/ 332014 w 3341914"/>
                <a:gd name="connsiteY28" fmla="*/ 296636 h 1181100"/>
                <a:gd name="connsiteX29" fmla="*/ 408214 w 3341914"/>
                <a:gd name="connsiteY29" fmla="*/ 361950 h 1181100"/>
                <a:gd name="connsiteX30" fmla="*/ 522514 w 3341914"/>
                <a:gd name="connsiteY30" fmla="*/ 449036 h 1181100"/>
                <a:gd name="connsiteX31" fmla="*/ 642257 w 3341914"/>
                <a:gd name="connsiteY31" fmla="*/ 527957 h 1181100"/>
                <a:gd name="connsiteX32" fmla="*/ 742950 w 3341914"/>
                <a:gd name="connsiteY32" fmla="*/ 579664 h 1181100"/>
                <a:gd name="connsiteX33" fmla="*/ 846364 w 3341914"/>
                <a:gd name="connsiteY33" fmla="*/ 628650 h 1181100"/>
                <a:gd name="connsiteX34" fmla="*/ 952500 w 3341914"/>
                <a:gd name="connsiteY34" fmla="*/ 669471 h 1181100"/>
                <a:gd name="connsiteX35" fmla="*/ 1069521 w 3341914"/>
                <a:gd name="connsiteY35" fmla="*/ 710293 h 1181100"/>
                <a:gd name="connsiteX36" fmla="*/ 1145721 w 3341914"/>
                <a:gd name="connsiteY36" fmla="*/ 734786 h 1181100"/>
                <a:gd name="connsiteX37" fmla="*/ 1279071 w 3341914"/>
                <a:gd name="connsiteY37" fmla="*/ 770164 h 1181100"/>
                <a:gd name="connsiteX38" fmla="*/ 1393371 w 3341914"/>
                <a:gd name="connsiteY38" fmla="*/ 794657 h 1181100"/>
                <a:gd name="connsiteX39" fmla="*/ 1529442 w 3341914"/>
                <a:gd name="connsiteY39" fmla="*/ 819150 h 1181100"/>
                <a:gd name="connsiteX40" fmla="*/ 1643742 w 3341914"/>
                <a:gd name="connsiteY40" fmla="*/ 835479 h 1181100"/>
                <a:gd name="connsiteX41" fmla="*/ 1752600 w 3341914"/>
                <a:gd name="connsiteY41" fmla="*/ 851807 h 1181100"/>
                <a:gd name="connsiteX42" fmla="*/ 1853292 w 3341914"/>
                <a:gd name="connsiteY42" fmla="*/ 862693 h 1181100"/>
                <a:gd name="connsiteX43" fmla="*/ 1913164 w 3341914"/>
                <a:gd name="connsiteY43" fmla="*/ 865414 h 1181100"/>
                <a:gd name="connsiteX44" fmla="*/ 2100942 w 3341914"/>
                <a:gd name="connsiteY44" fmla="*/ 868136 h 1181100"/>
                <a:gd name="connsiteX45" fmla="*/ 2313214 w 3341914"/>
                <a:gd name="connsiteY45" fmla="*/ 873579 h 1181100"/>
                <a:gd name="connsiteX46" fmla="*/ 2490107 w 3341914"/>
                <a:gd name="connsiteY46" fmla="*/ 876300 h 1181100"/>
                <a:gd name="connsiteX47" fmla="*/ 2680607 w 3341914"/>
                <a:gd name="connsiteY47" fmla="*/ 873579 h 1181100"/>
                <a:gd name="connsiteX48" fmla="*/ 2857500 w 3341914"/>
                <a:gd name="connsiteY48" fmla="*/ 870857 h 1181100"/>
                <a:gd name="connsiteX49" fmla="*/ 2985407 w 3341914"/>
                <a:gd name="connsiteY49" fmla="*/ 868136 h 1181100"/>
                <a:gd name="connsiteX50" fmla="*/ 3056164 w 3341914"/>
                <a:gd name="connsiteY50" fmla="*/ 865414 h 1181100"/>
                <a:gd name="connsiteX51" fmla="*/ 3099707 w 3341914"/>
                <a:gd name="connsiteY51" fmla="*/ 857250 h 1181100"/>
                <a:gd name="connsiteX52" fmla="*/ 3129642 w 3341914"/>
                <a:gd name="connsiteY52" fmla="*/ 843643 h 1181100"/>
                <a:gd name="connsiteX53" fmla="*/ 3181350 w 3341914"/>
                <a:gd name="connsiteY53" fmla="*/ 805543 h 1181100"/>
                <a:gd name="connsiteX54" fmla="*/ 3230335 w 3341914"/>
                <a:gd name="connsiteY54" fmla="*/ 762000 h 1181100"/>
                <a:gd name="connsiteX55" fmla="*/ 3282042 w 3341914"/>
                <a:gd name="connsiteY55" fmla="*/ 704850 h 1181100"/>
                <a:gd name="connsiteX56" fmla="*/ 3295650 w 3341914"/>
                <a:gd name="connsiteY56" fmla="*/ 693964 h 1181100"/>
                <a:gd name="connsiteX57" fmla="*/ 3311978 w 3341914"/>
                <a:gd name="connsiteY57" fmla="*/ 685800 h 1181100"/>
                <a:gd name="connsiteX58" fmla="*/ 3325585 w 3341914"/>
                <a:gd name="connsiteY58" fmla="*/ 691243 h 1181100"/>
                <a:gd name="connsiteX59" fmla="*/ 3331028 w 3341914"/>
                <a:gd name="connsiteY59" fmla="*/ 699407 h 1181100"/>
                <a:gd name="connsiteX60" fmla="*/ 3336471 w 3341914"/>
                <a:gd name="connsiteY60" fmla="*/ 707571 h 1181100"/>
                <a:gd name="connsiteX61" fmla="*/ 3341914 w 3341914"/>
                <a:gd name="connsiteY61" fmla="*/ 737507 h 1181100"/>
                <a:gd name="connsiteX62" fmla="*/ 3341914 w 3341914"/>
                <a:gd name="connsiteY62" fmla="*/ 794657 h 1181100"/>
                <a:gd name="connsiteX63" fmla="*/ 3336471 w 3341914"/>
                <a:gd name="connsiteY63" fmla="*/ 838200 h 1181100"/>
                <a:gd name="connsiteX64" fmla="*/ 3322864 w 3341914"/>
                <a:gd name="connsiteY64" fmla="*/ 881743 h 1181100"/>
                <a:gd name="connsiteX65" fmla="*/ 3295650 w 3341914"/>
                <a:gd name="connsiteY65" fmla="*/ 941614 h 1181100"/>
                <a:gd name="connsiteX66" fmla="*/ 3243942 w 3341914"/>
                <a:gd name="connsiteY66" fmla="*/ 1028700 h 1181100"/>
                <a:gd name="connsiteX67" fmla="*/ 3211285 w 3341914"/>
                <a:gd name="connsiteY67" fmla="*/ 1080407 h 1181100"/>
                <a:gd name="connsiteX68" fmla="*/ 3165021 w 3341914"/>
                <a:gd name="connsiteY68" fmla="*/ 1140279 h 1181100"/>
                <a:gd name="connsiteX69" fmla="*/ 3129642 w 3341914"/>
                <a:gd name="connsiteY69" fmla="*/ 1178379 h 1181100"/>
                <a:gd name="connsiteX70" fmla="*/ 3113314 w 3341914"/>
                <a:gd name="connsiteY70" fmla="*/ 1181100 h 1181100"/>
                <a:gd name="connsiteX71" fmla="*/ 3072492 w 3341914"/>
                <a:gd name="connsiteY71" fmla="*/ 1172936 h 1181100"/>
                <a:gd name="connsiteX72" fmla="*/ 2950028 w 3341914"/>
                <a:gd name="connsiteY72" fmla="*/ 1134836 h 1181100"/>
                <a:gd name="connsiteX73" fmla="*/ 2884714 w 3341914"/>
                <a:gd name="connsiteY73" fmla="*/ 1134836 h 1181100"/>
                <a:gd name="connsiteX74" fmla="*/ 2620735 w 3341914"/>
                <a:gd name="connsiteY74" fmla="*/ 1129393 h 1181100"/>
                <a:gd name="connsiteX75" fmla="*/ 2351314 w 3341914"/>
                <a:gd name="connsiteY75" fmla="*/ 1118507 h 1181100"/>
                <a:gd name="connsiteX76" fmla="*/ 2060121 w 3341914"/>
                <a:gd name="connsiteY76" fmla="*/ 1096736 h 1181100"/>
                <a:gd name="connsiteX77" fmla="*/ 1839685 w 3341914"/>
                <a:gd name="connsiteY77" fmla="*/ 1074964 h 1181100"/>
                <a:gd name="connsiteX78" fmla="*/ 1605642 w 3341914"/>
                <a:gd name="connsiteY78" fmla="*/ 103686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41914" h="1181100">
                  <a:moveTo>
                    <a:pt x="1605642" y="1036864"/>
                  </a:moveTo>
                  <a:lnTo>
                    <a:pt x="1496785" y="1017814"/>
                  </a:lnTo>
                  <a:lnTo>
                    <a:pt x="1363435" y="987879"/>
                  </a:lnTo>
                  <a:lnTo>
                    <a:pt x="1265464" y="963386"/>
                  </a:lnTo>
                  <a:lnTo>
                    <a:pt x="1189264" y="938893"/>
                  </a:lnTo>
                  <a:lnTo>
                    <a:pt x="1083128" y="903514"/>
                  </a:lnTo>
                  <a:lnTo>
                    <a:pt x="998764" y="868136"/>
                  </a:lnTo>
                  <a:lnTo>
                    <a:pt x="922564" y="835479"/>
                  </a:lnTo>
                  <a:lnTo>
                    <a:pt x="832757" y="791936"/>
                  </a:lnTo>
                  <a:lnTo>
                    <a:pt x="767442" y="756557"/>
                  </a:lnTo>
                  <a:lnTo>
                    <a:pt x="693964" y="710293"/>
                  </a:lnTo>
                  <a:lnTo>
                    <a:pt x="601435" y="650421"/>
                  </a:lnTo>
                  <a:lnTo>
                    <a:pt x="489857" y="571500"/>
                  </a:lnTo>
                  <a:lnTo>
                    <a:pt x="389164" y="487136"/>
                  </a:lnTo>
                  <a:lnTo>
                    <a:pt x="318407" y="421821"/>
                  </a:lnTo>
                  <a:lnTo>
                    <a:pt x="244928" y="345621"/>
                  </a:lnTo>
                  <a:lnTo>
                    <a:pt x="157842" y="247650"/>
                  </a:lnTo>
                  <a:lnTo>
                    <a:pt x="84364" y="155121"/>
                  </a:lnTo>
                  <a:lnTo>
                    <a:pt x="24492" y="76200"/>
                  </a:lnTo>
                  <a:lnTo>
                    <a:pt x="2721" y="32657"/>
                  </a:lnTo>
                  <a:lnTo>
                    <a:pt x="0" y="8164"/>
                  </a:lnTo>
                  <a:lnTo>
                    <a:pt x="8164" y="0"/>
                  </a:lnTo>
                  <a:lnTo>
                    <a:pt x="24492" y="0"/>
                  </a:lnTo>
                  <a:lnTo>
                    <a:pt x="40821" y="5443"/>
                  </a:lnTo>
                  <a:lnTo>
                    <a:pt x="62592" y="16329"/>
                  </a:lnTo>
                  <a:lnTo>
                    <a:pt x="97971" y="57150"/>
                  </a:lnTo>
                  <a:lnTo>
                    <a:pt x="179614" y="146957"/>
                  </a:lnTo>
                  <a:lnTo>
                    <a:pt x="255814" y="225879"/>
                  </a:lnTo>
                  <a:lnTo>
                    <a:pt x="332014" y="296636"/>
                  </a:lnTo>
                  <a:lnTo>
                    <a:pt x="408214" y="361950"/>
                  </a:lnTo>
                  <a:lnTo>
                    <a:pt x="522514" y="449036"/>
                  </a:lnTo>
                  <a:lnTo>
                    <a:pt x="642257" y="527957"/>
                  </a:lnTo>
                  <a:lnTo>
                    <a:pt x="742950" y="579664"/>
                  </a:lnTo>
                  <a:lnTo>
                    <a:pt x="846364" y="628650"/>
                  </a:lnTo>
                  <a:lnTo>
                    <a:pt x="952500" y="669471"/>
                  </a:lnTo>
                  <a:lnTo>
                    <a:pt x="1069521" y="710293"/>
                  </a:lnTo>
                  <a:lnTo>
                    <a:pt x="1145721" y="734786"/>
                  </a:lnTo>
                  <a:lnTo>
                    <a:pt x="1279071" y="770164"/>
                  </a:lnTo>
                  <a:lnTo>
                    <a:pt x="1393371" y="794657"/>
                  </a:lnTo>
                  <a:lnTo>
                    <a:pt x="1529442" y="819150"/>
                  </a:lnTo>
                  <a:lnTo>
                    <a:pt x="1643742" y="835479"/>
                  </a:lnTo>
                  <a:lnTo>
                    <a:pt x="1752600" y="851807"/>
                  </a:lnTo>
                  <a:lnTo>
                    <a:pt x="1853292" y="862693"/>
                  </a:lnTo>
                  <a:lnTo>
                    <a:pt x="1913164" y="865414"/>
                  </a:lnTo>
                  <a:lnTo>
                    <a:pt x="2100942" y="868136"/>
                  </a:lnTo>
                  <a:lnTo>
                    <a:pt x="2313214" y="873579"/>
                  </a:lnTo>
                  <a:lnTo>
                    <a:pt x="2490107" y="876300"/>
                  </a:lnTo>
                  <a:lnTo>
                    <a:pt x="2680607" y="873579"/>
                  </a:lnTo>
                  <a:lnTo>
                    <a:pt x="2857500" y="870857"/>
                  </a:lnTo>
                  <a:lnTo>
                    <a:pt x="2985407" y="868136"/>
                  </a:lnTo>
                  <a:lnTo>
                    <a:pt x="3056164" y="865414"/>
                  </a:lnTo>
                  <a:lnTo>
                    <a:pt x="3099707" y="857250"/>
                  </a:lnTo>
                  <a:lnTo>
                    <a:pt x="3129642" y="843643"/>
                  </a:lnTo>
                  <a:lnTo>
                    <a:pt x="3181350" y="805543"/>
                  </a:lnTo>
                  <a:lnTo>
                    <a:pt x="3230335" y="762000"/>
                  </a:lnTo>
                  <a:lnTo>
                    <a:pt x="3282042" y="704850"/>
                  </a:lnTo>
                  <a:lnTo>
                    <a:pt x="3295650" y="693964"/>
                  </a:lnTo>
                  <a:lnTo>
                    <a:pt x="3311978" y="685800"/>
                  </a:lnTo>
                  <a:lnTo>
                    <a:pt x="3325585" y="691243"/>
                  </a:lnTo>
                  <a:lnTo>
                    <a:pt x="3331028" y="699407"/>
                  </a:lnTo>
                  <a:lnTo>
                    <a:pt x="3336471" y="707571"/>
                  </a:lnTo>
                  <a:lnTo>
                    <a:pt x="3341914" y="737507"/>
                  </a:lnTo>
                  <a:lnTo>
                    <a:pt x="3341914" y="794657"/>
                  </a:lnTo>
                  <a:lnTo>
                    <a:pt x="3336471" y="838200"/>
                  </a:lnTo>
                  <a:lnTo>
                    <a:pt x="3322864" y="881743"/>
                  </a:lnTo>
                  <a:lnTo>
                    <a:pt x="3295650" y="941614"/>
                  </a:lnTo>
                  <a:lnTo>
                    <a:pt x="3243942" y="1028700"/>
                  </a:lnTo>
                  <a:lnTo>
                    <a:pt x="3211285" y="1080407"/>
                  </a:lnTo>
                  <a:lnTo>
                    <a:pt x="3165021" y="1140279"/>
                  </a:lnTo>
                  <a:lnTo>
                    <a:pt x="3129642" y="1178379"/>
                  </a:lnTo>
                  <a:lnTo>
                    <a:pt x="3113314" y="1181100"/>
                  </a:lnTo>
                  <a:lnTo>
                    <a:pt x="3072492" y="1172936"/>
                  </a:lnTo>
                  <a:lnTo>
                    <a:pt x="2950028" y="1134836"/>
                  </a:lnTo>
                  <a:lnTo>
                    <a:pt x="2884714" y="1134836"/>
                  </a:lnTo>
                  <a:lnTo>
                    <a:pt x="2620735" y="1129393"/>
                  </a:lnTo>
                  <a:lnTo>
                    <a:pt x="2351314" y="1118507"/>
                  </a:lnTo>
                  <a:lnTo>
                    <a:pt x="2060121" y="1096736"/>
                  </a:lnTo>
                  <a:lnTo>
                    <a:pt x="1839685" y="1074964"/>
                  </a:lnTo>
                  <a:lnTo>
                    <a:pt x="1605642" y="10368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8">
              <a:extLst>
                <a:ext uri="{FF2B5EF4-FFF2-40B4-BE49-F238E27FC236}">
                  <a16:creationId xmlns:a16="http://schemas.microsoft.com/office/drawing/2014/main" id="{F2DA654C-3737-454E-9366-00914DAB37F0}"/>
                </a:ext>
              </a:extLst>
            </p:cNvPr>
            <p:cNvSpPr/>
            <p:nvPr/>
          </p:nvSpPr>
          <p:spPr>
            <a:xfrm rot="16200000">
              <a:off x="5016501" y="2719387"/>
              <a:ext cx="2671762" cy="1751013"/>
            </a:xfrm>
            <a:custGeom>
              <a:avLst/>
              <a:gdLst>
                <a:gd name="connsiteX0" fmla="*/ 1485587 w 2670549"/>
                <a:gd name="connsiteY0" fmla="*/ 1397904 h 1751138"/>
                <a:gd name="connsiteX1" fmla="*/ 1711056 w 2670549"/>
                <a:gd name="connsiteY1" fmla="*/ 1412935 h 1751138"/>
                <a:gd name="connsiteX2" fmla="*/ 1929009 w 2670549"/>
                <a:gd name="connsiteY2" fmla="*/ 1422956 h 1751138"/>
                <a:gd name="connsiteX3" fmla="*/ 2124415 w 2670549"/>
                <a:gd name="connsiteY3" fmla="*/ 1427967 h 1751138"/>
                <a:gd name="connsiteX4" fmla="*/ 2294769 w 2670549"/>
                <a:gd name="connsiteY4" fmla="*/ 1427967 h 1751138"/>
                <a:gd name="connsiteX5" fmla="*/ 2342367 w 2670549"/>
                <a:gd name="connsiteY5" fmla="*/ 1427967 h 1751138"/>
                <a:gd name="connsiteX6" fmla="*/ 2364914 w 2670549"/>
                <a:gd name="connsiteY6" fmla="*/ 1420451 h 1751138"/>
                <a:gd name="connsiteX7" fmla="*/ 2384956 w 2670549"/>
                <a:gd name="connsiteY7" fmla="*/ 1407925 h 1751138"/>
                <a:gd name="connsiteX8" fmla="*/ 2402492 w 2670549"/>
                <a:gd name="connsiteY8" fmla="*/ 1380368 h 1751138"/>
                <a:gd name="connsiteX9" fmla="*/ 2415018 w 2670549"/>
                <a:gd name="connsiteY9" fmla="*/ 1347800 h 1751138"/>
                <a:gd name="connsiteX10" fmla="*/ 2415018 w 2670549"/>
                <a:gd name="connsiteY10" fmla="*/ 1327758 h 1751138"/>
                <a:gd name="connsiteX11" fmla="*/ 2399987 w 2670549"/>
                <a:gd name="connsiteY11" fmla="*/ 1187467 h 1751138"/>
                <a:gd name="connsiteX12" fmla="*/ 2372430 w 2670549"/>
                <a:gd name="connsiteY12" fmla="*/ 972019 h 1751138"/>
                <a:gd name="connsiteX13" fmla="*/ 2329841 w 2670549"/>
                <a:gd name="connsiteY13" fmla="*/ 681415 h 1751138"/>
                <a:gd name="connsiteX14" fmla="*/ 2289758 w 2670549"/>
                <a:gd name="connsiteY14" fmla="*/ 440916 h 1751138"/>
                <a:gd name="connsiteX15" fmla="*/ 2252180 w 2670549"/>
                <a:gd name="connsiteY15" fmla="*/ 240499 h 1751138"/>
                <a:gd name="connsiteX16" fmla="*/ 2232138 w 2670549"/>
                <a:gd name="connsiteY16" fmla="*/ 130270 h 1751138"/>
                <a:gd name="connsiteX17" fmla="*/ 2217107 w 2670549"/>
                <a:gd name="connsiteY17" fmla="*/ 27557 h 1751138"/>
                <a:gd name="connsiteX18" fmla="*/ 2460112 w 2670549"/>
                <a:gd name="connsiteY18" fmla="*/ 0 h 1751138"/>
                <a:gd name="connsiteX19" fmla="*/ 2462617 w 2670549"/>
                <a:gd name="connsiteY19" fmla="*/ 145301 h 1751138"/>
                <a:gd name="connsiteX20" fmla="*/ 2467628 w 2670549"/>
                <a:gd name="connsiteY20" fmla="*/ 280583 h 1751138"/>
                <a:gd name="connsiteX21" fmla="*/ 2472638 w 2670549"/>
                <a:gd name="connsiteY21" fmla="*/ 408348 h 1751138"/>
                <a:gd name="connsiteX22" fmla="*/ 2482659 w 2670549"/>
                <a:gd name="connsiteY22" fmla="*/ 543629 h 1751138"/>
                <a:gd name="connsiteX23" fmla="*/ 2505206 w 2670549"/>
                <a:gd name="connsiteY23" fmla="*/ 749056 h 1751138"/>
                <a:gd name="connsiteX24" fmla="*/ 2532763 w 2670549"/>
                <a:gd name="connsiteY24" fmla="*/ 954483 h 1751138"/>
                <a:gd name="connsiteX25" fmla="*/ 2567836 w 2670549"/>
                <a:gd name="connsiteY25" fmla="*/ 1177446 h 1751138"/>
                <a:gd name="connsiteX26" fmla="*/ 2575352 w 2670549"/>
                <a:gd name="connsiteY26" fmla="*/ 1207509 h 1751138"/>
                <a:gd name="connsiteX27" fmla="*/ 2590383 w 2670549"/>
                <a:gd name="connsiteY27" fmla="*/ 1240076 h 1751138"/>
                <a:gd name="connsiteX28" fmla="*/ 2625456 w 2670549"/>
                <a:gd name="connsiteY28" fmla="*/ 1307717 h 1751138"/>
                <a:gd name="connsiteX29" fmla="*/ 2648003 w 2670549"/>
                <a:gd name="connsiteY29" fmla="*/ 1345295 h 1751138"/>
                <a:gd name="connsiteX30" fmla="*/ 2660529 w 2670549"/>
                <a:gd name="connsiteY30" fmla="*/ 1360326 h 1751138"/>
                <a:gd name="connsiteX31" fmla="*/ 2668044 w 2670549"/>
                <a:gd name="connsiteY31" fmla="*/ 1372852 h 1751138"/>
                <a:gd name="connsiteX32" fmla="*/ 2670549 w 2670549"/>
                <a:gd name="connsiteY32" fmla="*/ 1382873 h 1751138"/>
                <a:gd name="connsiteX33" fmla="*/ 2668044 w 2670549"/>
                <a:gd name="connsiteY33" fmla="*/ 1405420 h 1751138"/>
                <a:gd name="connsiteX34" fmla="*/ 2655518 w 2670549"/>
                <a:gd name="connsiteY34" fmla="*/ 1440493 h 1751138"/>
                <a:gd name="connsiteX35" fmla="*/ 2627961 w 2670549"/>
                <a:gd name="connsiteY35" fmla="*/ 1490597 h 1751138"/>
                <a:gd name="connsiteX36" fmla="*/ 2565331 w 2670549"/>
                <a:gd name="connsiteY36" fmla="*/ 1575774 h 1751138"/>
                <a:gd name="connsiteX37" fmla="*/ 2477649 w 2670549"/>
                <a:gd name="connsiteY37" fmla="*/ 1675982 h 1751138"/>
                <a:gd name="connsiteX38" fmla="*/ 2435060 w 2670549"/>
                <a:gd name="connsiteY38" fmla="*/ 1723581 h 1751138"/>
                <a:gd name="connsiteX39" fmla="*/ 2407503 w 2670549"/>
                <a:gd name="connsiteY39" fmla="*/ 1746128 h 1751138"/>
                <a:gd name="connsiteX40" fmla="*/ 2389966 w 2670549"/>
                <a:gd name="connsiteY40" fmla="*/ 1751138 h 1751138"/>
                <a:gd name="connsiteX41" fmla="*/ 2359904 w 2670549"/>
                <a:gd name="connsiteY41" fmla="*/ 1743623 h 1751138"/>
                <a:gd name="connsiteX42" fmla="*/ 2327336 w 2670549"/>
                <a:gd name="connsiteY42" fmla="*/ 1723581 h 1751138"/>
                <a:gd name="connsiteX43" fmla="*/ 2297274 w 2670549"/>
                <a:gd name="connsiteY43" fmla="*/ 1691013 h 1751138"/>
                <a:gd name="connsiteX44" fmla="*/ 2279737 w 2670549"/>
                <a:gd name="connsiteY44" fmla="*/ 1678487 h 1751138"/>
                <a:gd name="connsiteX45" fmla="*/ 2146961 w 2670549"/>
                <a:gd name="connsiteY45" fmla="*/ 1673477 h 1751138"/>
                <a:gd name="connsiteX46" fmla="*/ 1808759 w 2670549"/>
                <a:gd name="connsiteY46" fmla="*/ 1658446 h 1751138"/>
                <a:gd name="connsiteX47" fmla="*/ 1568259 w 2670549"/>
                <a:gd name="connsiteY47" fmla="*/ 1643414 h 1751138"/>
                <a:gd name="connsiteX48" fmla="*/ 1320244 w 2670549"/>
                <a:gd name="connsiteY48" fmla="*/ 1628383 h 1751138"/>
                <a:gd name="connsiteX49" fmla="*/ 1084754 w 2670549"/>
                <a:gd name="connsiteY49" fmla="*/ 1608341 h 1751138"/>
                <a:gd name="connsiteX50" fmla="*/ 871812 w 2670549"/>
                <a:gd name="connsiteY50" fmla="*/ 1585795 h 1751138"/>
                <a:gd name="connsiteX51" fmla="*/ 668890 w 2670549"/>
                <a:gd name="connsiteY51" fmla="*/ 1563248 h 1751138"/>
                <a:gd name="connsiteX52" fmla="*/ 558661 w 2670549"/>
                <a:gd name="connsiteY52" fmla="*/ 1548217 h 1751138"/>
                <a:gd name="connsiteX53" fmla="*/ 486010 w 2670549"/>
                <a:gd name="connsiteY53" fmla="*/ 1535691 h 1751138"/>
                <a:gd name="connsiteX54" fmla="*/ 410854 w 2670549"/>
                <a:gd name="connsiteY54" fmla="*/ 1515649 h 1751138"/>
                <a:gd name="connsiteX55" fmla="*/ 333193 w 2670549"/>
                <a:gd name="connsiteY55" fmla="*/ 1483081 h 1751138"/>
                <a:gd name="connsiteX56" fmla="*/ 273068 w 2670549"/>
                <a:gd name="connsiteY56" fmla="*/ 1453019 h 1751138"/>
                <a:gd name="connsiteX57" fmla="*/ 205427 w 2670549"/>
                <a:gd name="connsiteY57" fmla="*/ 1412935 h 1751138"/>
                <a:gd name="connsiteX58" fmla="*/ 140292 w 2670549"/>
                <a:gd name="connsiteY58" fmla="*/ 1370347 h 1751138"/>
                <a:gd name="connsiteX59" fmla="*/ 82672 w 2670549"/>
                <a:gd name="connsiteY59" fmla="*/ 1325253 h 1751138"/>
                <a:gd name="connsiteX60" fmla="*/ 35073 w 2670549"/>
                <a:gd name="connsiteY60" fmla="*/ 1275149 h 1751138"/>
                <a:gd name="connsiteX61" fmla="*/ 17537 w 2670549"/>
                <a:gd name="connsiteY61" fmla="*/ 1247592 h 1751138"/>
                <a:gd name="connsiteX62" fmla="*/ 2506 w 2670549"/>
                <a:gd name="connsiteY62" fmla="*/ 1205003 h 1751138"/>
                <a:gd name="connsiteX63" fmla="*/ 0 w 2670549"/>
                <a:gd name="connsiteY63" fmla="*/ 1169931 h 1751138"/>
                <a:gd name="connsiteX64" fmla="*/ 7516 w 2670549"/>
                <a:gd name="connsiteY64" fmla="*/ 1147384 h 1751138"/>
                <a:gd name="connsiteX65" fmla="*/ 20042 w 2670549"/>
                <a:gd name="connsiteY65" fmla="*/ 1134858 h 1751138"/>
                <a:gd name="connsiteX66" fmla="*/ 37578 w 2670549"/>
                <a:gd name="connsiteY66" fmla="*/ 1122332 h 1751138"/>
                <a:gd name="connsiteX67" fmla="*/ 80167 w 2670549"/>
                <a:gd name="connsiteY67" fmla="*/ 1109806 h 1751138"/>
                <a:gd name="connsiteX68" fmla="*/ 473484 w 2670549"/>
                <a:gd name="connsiteY68" fmla="*/ 1230055 h 1751138"/>
                <a:gd name="connsiteX69" fmla="*/ 526094 w 2670549"/>
                <a:gd name="connsiteY69" fmla="*/ 1257613 h 1751138"/>
                <a:gd name="connsiteX70" fmla="*/ 606260 w 2670549"/>
                <a:gd name="connsiteY70" fmla="*/ 1282665 h 1751138"/>
                <a:gd name="connsiteX71" fmla="*/ 744046 w 2670549"/>
                <a:gd name="connsiteY71" fmla="*/ 1312727 h 1751138"/>
                <a:gd name="connsiteX72" fmla="*/ 889348 w 2670549"/>
                <a:gd name="connsiteY72" fmla="*/ 1335274 h 1751138"/>
                <a:gd name="connsiteX73" fmla="*/ 1097280 w 2670549"/>
                <a:gd name="connsiteY73" fmla="*/ 1360326 h 1751138"/>
                <a:gd name="connsiteX74" fmla="*/ 1485587 w 2670549"/>
                <a:gd name="connsiteY74" fmla="*/ 1397904 h 17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70549" h="1751138">
                  <a:moveTo>
                    <a:pt x="1485587" y="1397904"/>
                  </a:moveTo>
                  <a:lnTo>
                    <a:pt x="1711056" y="1412935"/>
                  </a:lnTo>
                  <a:lnTo>
                    <a:pt x="1929009" y="1422956"/>
                  </a:lnTo>
                  <a:lnTo>
                    <a:pt x="2124415" y="1427967"/>
                  </a:lnTo>
                  <a:lnTo>
                    <a:pt x="2294769" y="1427967"/>
                  </a:lnTo>
                  <a:lnTo>
                    <a:pt x="2342367" y="1427967"/>
                  </a:lnTo>
                  <a:lnTo>
                    <a:pt x="2364914" y="1420451"/>
                  </a:lnTo>
                  <a:lnTo>
                    <a:pt x="2384956" y="1407925"/>
                  </a:lnTo>
                  <a:lnTo>
                    <a:pt x="2402492" y="1380368"/>
                  </a:lnTo>
                  <a:lnTo>
                    <a:pt x="2415018" y="1347800"/>
                  </a:lnTo>
                  <a:lnTo>
                    <a:pt x="2415018" y="1327758"/>
                  </a:lnTo>
                  <a:lnTo>
                    <a:pt x="2399987" y="1187467"/>
                  </a:lnTo>
                  <a:lnTo>
                    <a:pt x="2372430" y="972019"/>
                  </a:lnTo>
                  <a:lnTo>
                    <a:pt x="2329841" y="681415"/>
                  </a:lnTo>
                  <a:lnTo>
                    <a:pt x="2289758" y="440916"/>
                  </a:lnTo>
                  <a:lnTo>
                    <a:pt x="2252180" y="240499"/>
                  </a:lnTo>
                  <a:lnTo>
                    <a:pt x="2232138" y="130270"/>
                  </a:lnTo>
                  <a:lnTo>
                    <a:pt x="2217107" y="27557"/>
                  </a:lnTo>
                  <a:lnTo>
                    <a:pt x="2460112" y="0"/>
                  </a:lnTo>
                  <a:lnTo>
                    <a:pt x="2462617" y="145301"/>
                  </a:lnTo>
                  <a:lnTo>
                    <a:pt x="2467628" y="280583"/>
                  </a:lnTo>
                  <a:lnTo>
                    <a:pt x="2472638" y="408348"/>
                  </a:lnTo>
                  <a:lnTo>
                    <a:pt x="2482659" y="543629"/>
                  </a:lnTo>
                  <a:lnTo>
                    <a:pt x="2505206" y="749056"/>
                  </a:lnTo>
                  <a:lnTo>
                    <a:pt x="2532763" y="954483"/>
                  </a:lnTo>
                  <a:lnTo>
                    <a:pt x="2567836" y="1177446"/>
                  </a:lnTo>
                  <a:lnTo>
                    <a:pt x="2575352" y="1207509"/>
                  </a:lnTo>
                  <a:lnTo>
                    <a:pt x="2590383" y="1240076"/>
                  </a:lnTo>
                  <a:lnTo>
                    <a:pt x="2625456" y="1307717"/>
                  </a:lnTo>
                  <a:lnTo>
                    <a:pt x="2648003" y="1345295"/>
                  </a:lnTo>
                  <a:lnTo>
                    <a:pt x="2660529" y="1360326"/>
                  </a:lnTo>
                  <a:lnTo>
                    <a:pt x="2668044" y="1372852"/>
                  </a:lnTo>
                  <a:lnTo>
                    <a:pt x="2670549" y="1382873"/>
                  </a:lnTo>
                  <a:lnTo>
                    <a:pt x="2668044" y="1405420"/>
                  </a:lnTo>
                  <a:lnTo>
                    <a:pt x="2655518" y="1440493"/>
                  </a:lnTo>
                  <a:lnTo>
                    <a:pt x="2627961" y="1490597"/>
                  </a:lnTo>
                  <a:lnTo>
                    <a:pt x="2565331" y="1575774"/>
                  </a:lnTo>
                  <a:lnTo>
                    <a:pt x="2477649" y="1675982"/>
                  </a:lnTo>
                  <a:lnTo>
                    <a:pt x="2435060" y="1723581"/>
                  </a:lnTo>
                  <a:lnTo>
                    <a:pt x="2407503" y="1746128"/>
                  </a:lnTo>
                  <a:lnTo>
                    <a:pt x="2389966" y="1751138"/>
                  </a:lnTo>
                  <a:lnTo>
                    <a:pt x="2359904" y="1743623"/>
                  </a:lnTo>
                  <a:lnTo>
                    <a:pt x="2327336" y="1723581"/>
                  </a:lnTo>
                  <a:lnTo>
                    <a:pt x="2297274" y="1691013"/>
                  </a:lnTo>
                  <a:lnTo>
                    <a:pt x="2279737" y="1678487"/>
                  </a:lnTo>
                  <a:lnTo>
                    <a:pt x="2146961" y="1673477"/>
                  </a:lnTo>
                  <a:lnTo>
                    <a:pt x="1808759" y="1658446"/>
                  </a:lnTo>
                  <a:lnTo>
                    <a:pt x="1568259" y="1643414"/>
                  </a:lnTo>
                  <a:lnTo>
                    <a:pt x="1320244" y="1628383"/>
                  </a:lnTo>
                  <a:lnTo>
                    <a:pt x="1084754" y="1608341"/>
                  </a:lnTo>
                  <a:lnTo>
                    <a:pt x="871812" y="1585795"/>
                  </a:lnTo>
                  <a:lnTo>
                    <a:pt x="668890" y="1563248"/>
                  </a:lnTo>
                  <a:lnTo>
                    <a:pt x="558661" y="1548217"/>
                  </a:lnTo>
                  <a:lnTo>
                    <a:pt x="486010" y="1535691"/>
                  </a:lnTo>
                  <a:lnTo>
                    <a:pt x="410854" y="1515649"/>
                  </a:lnTo>
                  <a:lnTo>
                    <a:pt x="333193" y="1483081"/>
                  </a:lnTo>
                  <a:lnTo>
                    <a:pt x="273068" y="1453019"/>
                  </a:lnTo>
                  <a:lnTo>
                    <a:pt x="205427" y="1412935"/>
                  </a:lnTo>
                  <a:lnTo>
                    <a:pt x="140292" y="1370347"/>
                  </a:lnTo>
                  <a:lnTo>
                    <a:pt x="82672" y="1325253"/>
                  </a:lnTo>
                  <a:lnTo>
                    <a:pt x="35073" y="1275149"/>
                  </a:lnTo>
                  <a:lnTo>
                    <a:pt x="17537" y="1247592"/>
                  </a:lnTo>
                  <a:lnTo>
                    <a:pt x="2506" y="1205003"/>
                  </a:lnTo>
                  <a:lnTo>
                    <a:pt x="0" y="1169931"/>
                  </a:lnTo>
                  <a:lnTo>
                    <a:pt x="7516" y="1147384"/>
                  </a:lnTo>
                  <a:lnTo>
                    <a:pt x="20042" y="1134858"/>
                  </a:lnTo>
                  <a:lnTo>
                    <a:pt x="37578" y="1122332"/>
                  </a:lnTo>
                  <a:lnTo>
                    <a:pt x="80167" y="1109806"/>
                  </a:lnTo>
                  <a:lnTo>
                    <a:pt x="473484" y="1230055"/>
                  </a:lnTo>
                  <a:lnTo>
                    <a:pt x="526094" y="1257613"/>
                  </a:lnTo>
                  <a:lnTo>
                    <a:pt x="606260" y="1282665"/>
                  </a:lnTo>
                  <a:lnTo>
                    <a:pt x="744046" y="1312727"/>
                  </a:lnTo>
                  <a:lnTo>
                    <a:pt x="889348" y="1335274"/>
                  </a:lnTo>
                  <a:lnTo>
                    <a:pt x="1097280" y="1360326"/>
                  </a:lnTo>
                  <a:lnTo>
                    <a:pt x="1485587" y="139790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0">
              <a:extLst>
                <a:ext uri="{FF2B5EF4-FFF2-40B4-BE49-F238E27FC236}">
                  <a16:creationId xmlns:a16="http://schemas.microsoft.com/office/drawing/2014/main" id="{5B7EB75F-CFE7-4D01-AA8C-0EF18D540027}"/>
                </a:ext>
              </a:extLst>
            </p:cNvPr>
            <p:cNvSpPr/>
            <p:nvPr/>
          </p:nvSpPr>
          <p:spPr>
            <a:xfrm>
              <a:off x="6118225" y="4338638"/>
              <a:ext cx="639763" cy="581025"/>
            </a:xfrm>
            <a:custGeom>
              <a:avLst/>
              <a:gdLst>
                <a:gd name="connsiteX0" fmla="*/ 292894 w 640557"/>
                <a:gd name="connsiteY0" fmla="*/ 121443 h 581025"/>
                <a:gd name="connsiteX1" fmla="*/ 435769 w 640557"/>
                <a:gd name="connsiteY1" fmla="*/ 152400 h 581025"/>
                <a:gd name="connsiteX2" fmla="*/ 478632 w 640557"/>
                <a:gd name="connsiteY2" fmla="*/ 159543 h 581025"/>
                <a:gd name="connsiteX3" fmla="*/ 500063 w 640557"/>
                <a:gd name="connsiteY3" fmla="*/ 161925 h 581025"/>
                <a:gd name="connsiteX4" fmla="*/ 519113 w 640557"/>
                <a:gd name="connsiteY4" fmla="*/ 159543 h 581025"/>
                <a:gd name="connsiteX5" fmla="*/ 547688 w 640557"/>
                <a:gd name="connsiteY5" fmla="*/ 150018 h 581025"/>
                <a:gd name="connsiteX6" fmla="*/ 569119 w 640557"/>
                <a:gd name="connsiteY6" fmla="*/ 135731 h 581025"/>
                <a:gd name="connsiteX7" fmla="*/ 585788 w 640557"/>
                <a:gd name="connsiteY7" fmla="*/ 121443 h 581025"/>
                <a:gd name="connsiteX8" fmla="*/ 611982 w 640557"/>
                <a:gd name="connsiteY8" fmla="*/ 80962 h 581025"/>
                <a:gd name="connsiteX9" fmla="*/ 640557 w 640557"/>
                <a:gd name="connsiteY9" fmla="*/ 0 h 581025"/>
                <a:gd name="connsiteX10" fmla="*/ 507207 w 640557"/>
                <a:gd name="connsiteY10" fmla="*/ 581025 h 581025"/>
                <a:gd name="connsiteX11" fmla="*/ 483394 w 640557"/>
                <a:gd name="connsiteY11" fmla="*/ 552450 h 581025"/>
                <a:gd name="connsiteX12" fmla="*/ 466725 w 640557"/>
                <a:gd name="connsiteY12" fmla="*/ 500062 h 581025"/>
                <a:gd name="connsiteX13" fmla="*/ 442913 w 640557"/>
                <a:gd name="connsiteY13" fmla="*/ 452437 h 581025"/>
                <a:gd name="connsiteX14" fmla="*/ 421482 w 640557"/>
                <a:gd name="connsiteY14" fmla="*/ 419100 h 581025"/>
                <a:gd name="connsiteX15" fmla="*/ 390525 w 640557"/>
                <a:gd name="connsiteY15" fmla="*/ 383381 h 581025"/>
                <a:gd name="connsiteX16" fmla="*/ 357188 w 640557"/>
                <a:gd name="connsiteY16" fmla="*/ 350043 h 581025"/>
                <a:gd name="connsiteX17" fmla="*/ 300038 w 640557"/>
                <a:gd name="connsiteY17" fmla="*/ 307181 h 581025"/>
                <a:gd name="connsiteX18" fmla="*/ 233363 w 640557"/>
                <a:gd name="connsiteY18" fmla="*/ 257175 h 581025"/>
                <a:gd name="connsiteX19" fmla="*/ 111919 w 640557"/>
                <a:gd name="connsiteY19" fmla="*/ 185737 h 581025"/>
                <a:gd name="connsiteX20" fmla="*/ 47625 w 640557"/>
                <a:gd name="connsiteY20" fmla="*/ 147637 h 581025"/>
                <a:gd name="connsiteX21" fmla="*/ 23813 w 640557"/>
                <a:gd name="connsiteY21" fmla="*/ 130968 h 581025"/>
                <a:gd name="connsiteX22" fmla="*/ 9525 w 640557"/>
                <a:gd name="connsiteY22" fmla="*/ 116681 h 581025"/>
                <a:gd name="connsiteX23" fmla="*/ 0 w 640557"/>
                <a:gd name="connsiteY23" fmla="*/ 100012 h 581025"/>
                <a:gd name="connsiteX24" fmla="*/ 0 w 640557"/>
                <a:gd name="connsiteY24" fmla="*/ 85725 h 581025"/>
                <a:gd name="connsiteX25" fmla="*/ 9525 w 640557"/>
                <a:gd name="connsiteY25" fmla="*/ 73818 h 581025"/>
                <a:gd name="connsiteX26" fmla="*/ 35719 w 640557"/>
                <a:gd name="connsiteY26" fmla="*/ 69056 h 581025"/>
                <a:gd name="connsiteX27" fmla="*/ 95250 w 640557"/>
                <a:gd name="connsiteY27" fmla="*/ 78581 h 581025"/>
                <a:gd name="connsiteX28" fmla="*/ 292894 w 640557"/>
                <a:gd name="connsiteY28" fmla="*/ 12144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0557" h="581025">
                  <a:moveTo>
                    <a:pt x="292894" y="121443"/>
                  </a:moveTo>
                  <a:lnTo>
                    <a:pt x="435769" y="152400"/>
                  </a:lnTo>
                  <a:lnTo>
                    <a:pt x="478632" y="159543"/>
                  </a:lnTo>
                  <a:lnTo>
                    <a:pt x="500063" y="161925"/>
                  </a:lnTo>
                  <a:lnTo>
                    <a:pt x="519113" y="159543"/>
                  </a:lnTo>
                  <a:lnTo>
                    <a:pt x="547688" y="150018"/>
                  </a:lnTo>
                  <a:lnTo>
                    <a:pt x="569119" y="135731"/>
                  </a:lnTo>
                  <a:lnTo>
                    <a:pt x="585788" y="121443"/>
                  </a:lnTo>
                  <a:lnTo>
                    <a:pt x="611982" y="80962"/>
                  </a:lnTo>
                  <a:lnTo>
                    <a:pt x="640557" y="0"/>
                  </a:lnTo>
                  <a:lnTo>
                    <a:pt x="507207" y="581025"/>
                  </a:lnTo>
                  <a:lnTo>
                    <a:pt x="483394" y="552450"/>
                  </a:lnTo>
                  <a:lnTo>
                    <a:pt x="466725" y="500062"/>
                  </a:lnTo>
                  <a:lnTo>
                    <a:pt x="442913" y="452437"/>
                  </a:lnTo>
                  <a:lnTo>
                    <a:pt x="421482" y="419100"/>
                  </a:lnTo>
                  <a:lnTo>
                    <a:pt x="390525" y="383381"/>
                  </a:lnTo>
                  <a:lnTo>
                    <a:pt x="357188" y="350043"/>
                  </a:lnTo>
                  <a:lnTo>
                    <a:pt x="300038" y="307181"/>
                  </a:lnTo>
                  <a:lnTo>
                    <a:pt x="233363" y="257175"/>
                  </a:lnTo>
                  <a:lnTo>
                    <a:pt x="111919" y="185737"/>
                  </a:lnTo>
                  <a:lnTo>
                    <a:pt x="47625" y="147637"/>
                  </a:lnTo>
                  <a:lnTo>
                    <a:pt x="23813" y="130968"/>
                  </a:lnTo>
                  <a:lnTo>
                    <a:pt x="9525" y="116681"/>
                  </a:lnTo>
                  <a:lnTo>
                    <a:pt x="0" y="100012"/>
                  </a:lnTo>
                  <a:lnTo>
                    <a:pt x="0" y="85725"/>
                  </a:lnTo>
                  <a:lnTo>
                    <a:pt x="9525" y="73818"/>
                  </a:lnTo>
                  <a:lnTo>
                    <a:pt x="35719" y="69056"/>
                  </a:lnTo>
                  <a:lnTo>
                    <a:pt x="95250" y="78581"/>
                  </a:lnTo>
                  <a:lnTo>
                    <a:pt x="292894" y="1214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61">
              <a:extLst>
                <a:ext uri="{FF2B5EF4-FFF2-40B4-BE49-F238E27FC236}">
                  <a16:creationId xmlns:a16="http://schemas.microsoft.com/office/drawing/2014/main" id="{A335F0AA-4AFA-4691-8091-FB64CA1249F0}"/>
                </a:ext>
              </a:extLst>
            </p:cNvPr>
            <p:cNvSpPr/>
            <p:nvPr/>
          </p:nvSpPr>
          <p:spPr>
            <a:xfrm>
              <a:off x="5867400" y="2967038"/>
              <a:ext cx="547688" cy="919162"/>
            </a:xfrm>
            <a:custGeom>
              <a:avLst/>
              <a:gdLst>
                <a:gd name="connsiteX0" fmla="*/ 290513 w 547688"/>
                <a:gd name="connsiteY0" fmla="*/ 223837 h 919162"/>
                <a:gd name="connsiteX1" fmla="*/ 238125 w 547688"/>
                <a:gd name="connsiteY1" fmla="*/ 161925 h 919162"/>
                <a:gd name="connsiteX2" fmla="*/ 200025 w 547688"/>
                <a:gd name="connsiteY2" fmla="*/ 121443 h 919162"/>
                <a:gd name="connsiteX3" fmla="*/ 178594 w 547688"/>
                <a:gd name="connsiteY3" fmla="*/ 100012 h 919162"/>
                <a:gd name="connsiteX4" fmla="*/ 152400 w 547688"/>
                <a:gd name="connsiteY4" fmla="*/ 76200 h 919162"/>
                <a:gd name="connsiteX5" fmla="*/ 114300 w 547688"/>
                <a:gd name="connsiteY5" fmla="*/ 42862 h 919162"/>
                <a:gd name="connsiteX6" fmla="*/ 85725 w 547688"/>
                <a:gd name="connsiteY6" fmla="*/ 23812 h 919162"/>
                <a:gd name="connsiteX7" fmla="*/ 59531 w 547688"/>
                <a:gd name="connsiteY7" fmla="*/ 11906 h 919162"/>
                <a:gd name="connsiteX8" fmla="*/ 23813 w 547688"/>
                <a:gd name="connsiteY8" fmla="*/ 0 h 919162"/>
                <a:gd name="connsiteX9" fmla="*/ 9525 w 547688"/>
                <a:gd name="connsiteY9" fmla="*/ 0 h 919162"/>
                <a:gd name="connsiteX10" fmla="*/ 0 w 547688"/>
                <a:gd name="connsiteY10" fmla="*/ 7143 h 919162"/>
                <a:gd name="connsiteX11" fmla="*/ 0 w 547688"/>
                <a:gd name="connsiteY11" fmla="*/ 23812 h 919162"/>
                <a:gd name="connsiteX12" fmla="*/ 9525 w 547688"/>
                <a:gd name="connsiteY12" fmla="*/ 45243 h 919162"/>
                <a:gd name="connsiteX13" fmla="*/ 26194 w 547688"/>
                <a:gd name="connsiteY13" fmla="*/ 71437 h 919162"/>
                <a:gd name="connsiteX14" fmla="*/ 66675 w 547688"/>
                <a:gd name="connsiteY14" fmla="*/ 126206 h 919162"/>
                <a:gd name="connsiteX15" fmla="*/ 95250 w 547688"/>
                <a:gd name="connsiteY15" fmla="*/ 171450 h 919162"/>
                <a:gd name="connsiteX16" fmla="*/ 128588 w 547688"/>
                <a:gd name="connsiteY16" fmla="*/ 228600 h 919162"/>
                <a:gd name="connsiteX17" fmla="*/ 166688 w 547688"/>
                <a:gd name="connsiteY17" fmla="*/ 302418 h 919162"/>
                <a:gd name="connsiteX18" fmla="*/ 195263 w 547688"/>
                <a:gd name="connsiteY18" fmla="*/ 381000 h 919162"/>
                <a:gd name="connsiteX19" fmla="*/ 226219 w 547688"/>
                <a:gd name="connsiteY19" fmla="*/ 476250 h 919162"/>
                <a:gd name="connsiteX20" fmla="*/ 247650 w 547688"/>
                <a:gd name="connsiteY20" fmla="*/ 576262 h 919162"/>
                <a:gd name="connsiteX21" fmla="*/ 276225 w 547688"/>
                <a:gd name="connsiteY21" fmla="*/ 721518 h 919162"/>
                <a:gd name="connsiteX22" fmla="*/ 283369 w 547688"/>
                <a:gd name="connsiteY22" fmla="*/ 759618 h 919162"/>
                <a:gd name="connsiteX23" fmla="*/ 314325 w 547688"/>
                <a:gd name="connsiteY23" fmla="*/ 833437 h 919162"/>
                <a:gd name="connsiteX24" fmla="*/ 340519 w 547688"/>
                <a:gd name="connsiteY24" fmla="*/ 878681 h 919162"/>
                <a:gd name="connsiteX25" fmla="*/ 361950 w 547688"/>
                <a:gd name="connsiteY25" fmla="*/ 900112 h 919162"/>
                <a:gd name="connsiteX26" fmla="*/ 381000 w 547688"/>
                <a:gd name="connsiteY26" fmla="*/ 914400 h 919162"/>
                <a:gd name="connsiteX27" fmla="*/ 402431 w 547688"/>
                <a:gd name="connsiteY27" fmla="*/ 919162 h 919162"/>
                <a:gd name="connsiteX28" fmla="*/ 423863 w 547688"/>
                <a:gd name="connsiteY28" fmla="*/ 914400 h 919162"/>
                <a:gd name="connsiteX29" fmla="*/ 435769 w 547688"/>
                <a:gd name="connsiteY29" fmla="*/ 909637 h 919162"/>
                <a:gd name="connsiteX30" fmla="*/ 469106 w 547688"/>
                <a:gd name="connsiteY30" fmla="*/ 878681 h 919162"/>
                <a:gd name="connsiteX31" fmla="*/ 492919 w 547688"/>
                <a:gd name="connsiteY31" fmla="*/ 842962 h 919162"/>
                <a:gd name="connsiteX32" fmla="*/ 516731 w 547688"/>
                <a:gd name="connsiteY32" fmla="*/ 792956 h 919162"/>
                <a:gd name="connsiteX33" fmla="*/ 535781 w 547688"/>
                <a:gd name="connsiteY33" fmla="*/ 738187 h 919162"/>
                <a:gd name="connsiteX34" fmla="*/ 545306 w 547688"/>
                <a:gd name="connsiteY34" fmla="*/ 683418 h 919162"/>
                <a:gd name="connsiteX35" fmla="*/ 547688 w 547688"/>
                <a:gd name="connsiteY35" fmla="*/ 650081 h 919162"/>
                <a:gd name="connsiteX36" fmla="*/ 547688 w 547688"/>
                <a:gd name="connsiteY36" fmla="*/ 604837 h 919162"/>
                <a:gd name="connsiteX37" fmla="*/ 535781 w 547688"/>
                <a:gd name="connsiteY37" fmla="*/ 564356 h 919162"/>
                <a:gd name="connsiteX38" fmla="*/ 509588 w 547688"/>
                <a:gd name="connsiteY38" fmla="*/ 511968 h 919162"/>
                <a:gd name="connsiteX39" fmla="*/ 469106 w 547688"/>
                <a:gd name="connsiteY39" fmla="*/ 445293 h 919162"/>
                <a:gd name="connsiteX40" fmla="*/ 428625 w 547688"/>
                <a:gd name="connsiteY40" fmla="*/ 388143 h 919162"/>
                <a:gd name="connsiteX41" fmla="*/ 390525 w 547688"/>
                <a:gd name="connsiteY41" fmla="*/ 340518 h 919162"/>
                <a:gd name="connsiteX42" fmla="*/ 333375 w 547688"/>
                <a:gd name="connsiteY42" fmla="*/ 269081 h 919162"/>
                <a:gd name="connsiteX43" fmla="*/ 290513 w 547688"/>
                <a:gd name="connsiteY43" fmla="*/ 223837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7688" h="919162">
                  <a:moveTo>
                    <a:pt x="290513" y="223837"/>
                  </a:moveTo>
                  <a:lnTo>
                    <a:pt x="238125" y="161925"/>
                  </a:lnTo>
                  <a:lnTo>
                    <a:pt x="200025" y="121443"/>
                  </a:lnTo>
                  <a:lnTo>
                    <a:pt x="178594" y="100012"/>
                  </a:lnTo>
                  <a:lnTo>
                    <a:pt x="152400" y="76200"/>
                  </a:lnTo>
                  <a:lnTo>
                    <a:pt x="114300" y="42862"/>
                  </a:lnTo>
                  <a:lnTo>
                    <a:pt x="85725" y="23812"/>
                  </a:lnTo>
                  <a:lnTo>
                    <a:pt x="59531" y="11906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45243"/>
                  </a:lnTo>
                  <a:lnTo>
                    <a:pt x="26194" y="71437"/>
                  </a:lnTo>
                  <a:lnTo>
                    <a:pt x="66675" y="126206"/>
                  </a:lnTo>
                  <a:lnTo>
                    <a:pt x="95250" y="171450"/>
                  </a:lnTo>
                  <a:lnTo>
                    <a:pt x="128588" y="228600"/>
                  </a:lnTo>
                  <a:lnTo>
                    <a:pt x="166688" y="302418"/>
                  </a:lnTo>
                  <a:lnTo>
                    <a:pt x="195263" y="381000"/>
                  </a:lnTo>
                  <a:lnTo>
                    <a:pt x="226219" y="476250"/>
                  </a:lnTo>
                  <a:lnTo>
                    <a:pt x="247650" y="576262"/>
                  </a:lnTo>
                  <a:lnTo>
                    <a:pt x="276225" y="721518"/>
                  </a:lnTo>
                  <a:lnTo>
                    <a:pt x="283369" y="759618"/>
                  </a:lnTo>
                  <a:lnTo>
                    <a:pt x="314325" y="833437"/>
                  </a:lnTo>
                  <a:lnTo>
                    <a:pt x="340519" y="878681"/>
                  </a:lnTo>
                  <a:lnTo>
                    <a:pt x="361950" y="900112"/>
                  </a:lnTo>
                  <a:lnTo>
                    <a:pt x="381000" y="914400"/>
                  </a:lnTo>
                  <a:lnTo>
                    <a:pt x="402431" y="919162"/>
                  </a:lnTo>
                  <a:lnTo>
                    <a:pt x="423863" y="914400"/>
                  </a:lnTo>
                  <a:lnTo>
                    <a:pt x="435769" y="909637"/>
                  </a:lnTo>
                  <a:lnTo>
                    <a:pt x="469106" y="878681"/>
                  </a:lnTo>
                  <a:lnTo>
                    <a:pt x="492919" y="842962"/>
                  </a:lnTo>
                  <a:lnTo>
                    <a:pt x="516731" y="792956"/>
                  </a:lnTo>
                  <a:lnTo>
                    <a:pt x="535781" y="738187"/>
                  </a:lnTo>
                  <a:lnTo>
                    <a:pt x="545306" y="683418"/>
                  </a:lnTo>
                  <a:lnTo>
                    <a:pt x="547688" y="650081"/>
                  </a:lnTo>
                  <a:lnTo>
                    <a:pt x="547688" y="604837"/>
                  </a:lnTo>
                  <a:lnTo>
                    <a:pt x="535781" y="564356"/>
                  </a:lnTo>
                  <a:lnTo>
                    <a:pt x="509588" y="511968"/>
                  </a:lnTo>
                  <a:lnTo>
                    <a:pt x="469106" y="445293"/>
                  </a:lnTo>
                  <a:lnTo>
                    <a:pt x="428625" y="388143"/>
                  </a:lnTo>
                  <a:lnTo>
                    <a:pt x="390525" y="340518"/>
                  </a:lnTo>
                  <a:lnTo>
                    <a:pt x="333375" y="269081"/>
                  </a:lnTo>
                  <a:lnTo>
                    <a:pt x="290513" y="2238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63">
              <a:extLst>
                <a:ext uri="{FF2B5EF4-FFF2-40B4-BE49-F238E27FC236}">
                  <a16:creationId xmlns:a16="http://schemas.microsoft.com/office/drawing/2014/main" id="{46B45308-264C-496B-A947-796061B2C244}"/>
                </a:ext>
              </a:extLst>
            </p:cNvPr>
            <p:cNvSpPr/>
            <p:nvPr/>
          </p:nvSpPr>
          <p:spPr>
            <a:xfrm rot="16200000">
              <a:off x="3552825" y="4089401"/>
              <a:ext cx="3800475" cy="361950"/>
            </a:xfrm>
            <a:custGeom>
              <a:avLst/>
              <a:gdLst>
                <a:gd name="connsiteX0" fmla="*/ 1933575 w 3800475"/>
                <a:gd name="connsiteY0" fmla="*/ 92075 h 361950"/>
                <a:gd name="connsiteX1" fmla="*/ 2298700 w 3800475"/>
                <a:gd name="connsiteY1" fmla="*/ 98425 h 361950"/>
                <a:gd name="connsiteX2" fmla="*/ 2654300 w 3800475"/>
                <a:gd name="connsiteY2" fmla="*/ 104775 h 361950"/>
                <a:gd name="connsiteX3" fmla="*/ 2949575 w 3800475"/>
                <a:gd name="connsiteY3" fmla="*/ 111125 h 361950"/>
                <a:gd name="connsiteX4" fmla="*/ 3178175 w 3800475"/>
                <a:gd name="connsiteY4" fmla="*/ 114300 h 361950"/>
                <a:gd name="connsiteX5" fmla="*/ 3365500 w 3800475"/>
                <a:gd name="connsiteY5" fmla="*/ 117475 h 361950"/>
                <a:gd name="connsiteX6" fmla="*/ 3457575 w 3800475"/>
                <a:gd name="connsiteY6" fmla="*/ 114300 h 361950"/>
                <a:gd name="connsiteX7" fmla="*/ 3517900 w 3800475"/>
                <a:gd name="connsiteY7" fmla="*/ 107950 h 361950"/>
                <a:gd name="connsiteX8" fmla="*/ 3581400 w 3800475"/>
                <a:gd name="connsiteY8" fmla="*/ 92075 h 361950"/>
                <a:gd name="connsiteX9" fmla="*/ 3663950 w 3800475"/>
                <a:gd name="connsiteY9" fmla="*/ 53975 h 361950"/>
                <a:gd name="connsiteX10" fmla="*/ 3721100 w 3800475"/>
                <a:gd name="connsiteY10" fmla="*/ 22225 h 361950"/>
                <a:gd name="connsiteX11" fmla="*/ 3752850 w 3800475"/>
                <a:gd name="connsiteY11" fmla="*/ 3175 h 361950"/>
                <a:gd name="connsiteX12" fmla="*/ 3768725 w 3800475"/>
                <a:gd name="connsiteY12" fmla="*/ 0 h 361950"/>
                <a:gd name="connsiteX13" fmla="*/ 3787775 w 3800475"/>
                <a:gd name="connsiteY13" fmla="*/ 0 h 361950"/>
                <a:gd name="connsiteX14" fmla="*/ 3797300 w 3800475"/>
                <a:gd name="connsiteY14" fmla="*/ 3175 h 361950"/>
                <a:gd name="connsiteX15" fmla="*/ 3800475 w 3800475"/>
                <a:gd name="connsiteY15" fmla="*/ 15875 h 361950"/>
                <a:gd name="connsiteX16" fmla="*/ 3794125 w 3800475"/>
                <a:gd name="connsiteY16" fmla="*/ 47625 h 361950"/>
                <a:gd name="connsiteX17" fmla="*/ 3775075 w 3800475"/>
                <a:gd name="connsiteY17" fmla="*/ 123825 h 361950"/>
                <a:gd name="connsiteX18" fmla="*/ 3743325 w 3800475"/>
                <a:gd name="connsiteY18" fmla="*/ 200025 h 361950"/>
                <a:gd name="connsiteX19" fmla="*/ 3714750 w 3800475"/>
                <a:gd name="connsiteY19" fmla="*/ 263525 h 361950"/>
                <a:gd name="connsiteX20" fmla="*/ 3673475 w 3800475"/>
                <a:gd name="connsiteY20" fmla="*/ 330200 h 361950"/>
                <a:gd name="connsiteX21" fmla="*/ 3486150 w 3800475"/>
                <a:gd name="connsiteY21" fmla="*/ 361950 h 361950"/>
                <a:gd name="connsiteX22" fmla="*/ 3282950 w 3800475"/>
                <a:gd name="connsiteY22" fmla="*/ 358775 h 361950"/>
                <a:gd name="connsiteX23" fmla="*/ 2940050 w 3800475"/>
                <a:gd name="connsiteY23" fmla="*/ 349250 h 361950"/>
                <a:gd name="connsiteX24" fmla="*/ 2476500 w 3800475"/>
                <a:gd name="connsiteY24" fmla="*/ 339725 h 361950"/>
                <a:gd name="connsiteX25" fmla="*/ 1952625 w 3800475"/>
                <a:gd name="connsiteY25" fmla="*/ 327025 h 361950"/>
                <a:gd name="connsiteX26" fmla="*/ 1460500 w 3800475"/>
                <a:gd name="connsiteY26" fmla="*/ 317500 h 361950"/>
                <a:gd name="connsiteX27" fmla="*/ 971550 w 3800475"/>
                <a:gd name="connsiteY27" fmla="*/ 301625 h 361950"/>
                <a:gd name="connsiteX28" fmla="*/ 704850 w 3800475"/>
                <a:gd name="connsiteY28" fmla="*/ 295275 h 361950"/>
                <a:gd name="connsiteX29" fmla="*/ 488950 w 3800475"/>
                <a:gd name="connsiteY29" fmla="*/ 295275 h 361950"/>
                <a:gd name="connsiteX30" fmla="*/ 374650 w 3800475"/>
                <a:gd name="connsiteY30" fmla="*/ 288925 h 361950"/>
                <a:gd name="connsiteX31" fmla="*/ 260350 w 3800475"/>
                <a:gd name="connsiteY31" fmla="*/ 279400 h 361950"/>
                <a:gd name="connsiteX32" fmla="*/ 146050 w 3800475"/>
                <a:gd name="connsiteY32" fmla="*/ 260350 h 361950"/>
                <a:gd name="connsiteX33" fmla="*/ 69850 w 3800475"/>
                <a:gd name="connsiteY33" fmla="*/ 244475 h 361950"/>
                <a:gd name="connsiteX34" fmla="*/ 31750 w 3800475"/>
                <a:gd name="connsiteY34" fmla="*/ 231775 h 361950"/>
                <a:gd name="connsiteX35" fmla="*/ 12700 w 3800475"/>
                <a:gd name="connsiteY35" fmla="*/ 222250 h 361950"/>
                <a:gd name="connsiteX36" fmla="*/ 3175 w 3800475"/>
                <a:gd name="connsiteY36" fmla="*/ 206375 h 361950"/>
                <a:gd name="connsiteX37" fmla="*/ 0 w 3800475"/>
                <a:gd name="connsiteY37" fmla="*/ 187325 h 361950"/>
                <a:gd name="connsiteX38" fmla="*/ 3175 w 3800475"/>
                <a:gd name="connsiteY38" fmla="*/ 168275 h 361950"/>
                <a:gd name="connsiteX39" fmla="*/ 15875 w 3800475"/>
                <a:gd name="connsiteY39" fmla="*/ 146050 h 361950"/>
                <a:gd name="connsiteX40" fmla="*/ 38100 w 3800475"/>
                <a:gd name="connsiteY40" fmla="*/ 123825 h 361950"/>
                <a:gd name="connsiteX41" fmla="*/ 69850 w 3800475"/>
                <a:gd name="connsiteY41" fmla="*/ 104775 h 361950"/>
                <a:gd name="connsiteX42" fmla="*/ 123825 w 3800475"/>
                <a:gd name="connsiteY42" fmla="*/ 85725 h 361950"/>
                <a:gd name="connsiteX43" fmla="*/ 180975 w 3800475"/>
                <a:gd name="connsiteY43" fmla="*/ 76200 h 361950"/>
                <a:gd name="connsiteX44" fmla="*/ 250825 w 3800475"/>
                <a:gd name="connsiteY44" fmla="*/ 69850 h 361950"/>
                <a:gd name="connsiteX45" fmla="*/ 371475 w 3800475"/>
                <a:gd name="connsiteY45" fmla="*/ 53975 h 361950"/>
                <a:gd name="connsiteX46" fmla="*/ 549275 w 3800475"/>
                <a:gd name="connsiteY46" fmla="*/ 47625 h 361950"/>
                <a:gd name="connsiteX47" fmla="*/ 812800 w 3800475"/>
                <a:gd name="connsiteY47" fmla="*/ 60325 h 361950"/>
                <a:gd name="connsiteX48" fmla="*/ 1155700 w 3800475"/>
                <a:gd name="connsiteY48" fmla="*/ 73025 h 361950"/>
                <a:gd name="connsiteX49" fmla="*/ 1638300 w 3800475"/>
                <a:gd name="connsiteY49" fmla="*/ 85725 h 361950"/>
                <a:gd name="connsiteX50" fmla="*/ 1933575 w 3800475"/>
                <a:gd name="connsiteY50" fmla="*/ 9207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00475" h="361950">
                  <a:moveTo>
                    <a:pt x="1933575" y="92075"/>
                  </a:moveTo>
                  <a:lnTo>
                    <a:pt x="2298700" y="98425"/>
                  </a:lnTo>
                  <a:lnTo>
                    <a:pt x="2654300" y="104775"/>
                  </a:lnTo>
                  <a:lnTo>
                    <a:pt x="2949575" y="111125"/>
                  </a:lnTo>
                  <a:lnTo>
                    <a:pt x="3178175" y="114300"/>
                  </a:lnTo>
                  <a:lnTo>
                    <a:pt x="3365500" y="117475"/>
                  </a:lnTo>
                  <a:lnTo>
                    <a:pt x="3457575" y="114300"/>
                  </a:lnTo>
                  <a:lnTo>
                    <a:pt x="3517900" y="107950"/>
                  </a:lnTo>
                  <a:lnTo>
                    <a:pt x="3581400" y="92075"/>
                  </a:lnTo>
                  <a:lnTo>
                    <a:pt x="3663950" y="53975"/>
                  </a:lnTo>
                  <a:lnTo>
                    <a:pt x="3721100" y="22225"/>
                  </a:lnTo>
                  <a:lnTo>
                    <a:pt x="3752850" y="3175"/>
                  </a:lnTo>
                  <a:lnTo>
                    <a:pt x="3768725" y="0"/>
                  </a:lnTo>
                  <a:lnTo>
                    <a:pt x="3787775" y="0"/>
                  </a:lnTo>
                  <a:lnTo>
                    <a:pt x="3797300" y="3175"/>
                  </a:lnTo>
                  <a:lnTo>
                    <a:pt x="3800475" y="15875"/>
                  </a:lnTo>
                  <a:lnTo>
                    <a:pt x="3794125" y="47625"/>
                  </a:lnTo>
                  <a:lnTo>
                    <a:pt x="3775075" y="123825"/>
                  </a:lnTo>
                  <a:lnTo>
                    <a:pt x="3743325" y="200025"/>
                  </a:lnTo>
                  <a:lnTo>
                    <a:pt x="3714750" y="263525"/>
                  </a:lnTo>
                  <a:lnTo>
                    <a:pt x="3673475" y="330200"/>
                  </a:lnTo>
                  <a:lnTo>
                    <a:pt x="3486150" y="361950"/>
                  </a:lnTo>
                  <a:lnTo>
                    <a:pt x="3282950" y="358775"/>
                  </a:lnTo>
                  <a:lnTo>
                    <a:pt x="2940050" y="349250"/>
                  </a:lnTo>
                  <a:lnTo>
                    <a:pt x="2476500" y="339725"/>
                  </a:lnTo>
                  <a:lnTo>
                    <a:pt x="1952625" y="327025"/>
                  </a:lnTo>
                  <a:lnTo>
                    <a:pt x="1460500" y="317500"/>
                  </a:lnTo>
                  <a:lnTo>
                    <a:pt x="971550" y="301625"/>
                  </a:lnTo>
                  <a:lnTo>
                    <a:pt x="704850" y="295275"/>
                  </a:lnTo>
                  <a:lnTo>
                    <a:pt x="488950" y="295275"/>
                  </a:lnTo>
                  <a:lnTo>
                    <a:pt x="374650" y="288925"/>
                  </a:lnTo>
                  <a:lnTo>
                    <a:pt x="260350" y="279400"/>
                  </a:lnTo>
                  <a:lnTo>
                    <a:pt x="146050" y="260350"/>
                  </a:lnTo>
                  <a:lnTo>
                    <a:pt x="69850" y="244475"/>
                  </a:lnTo>
                  <a:lnTo>
                    <a:pt x="31750" y="231775"/>
                  </a:lnTo>
                  <a:lnTo>
                    <a:pt x="12700" y="222250"/>
                  </a:lnTo>
                  <a:lnTo>
                    <a:pt x="3175" y="206375"/>
                  </a:lnTo>
                  <a:lnTo>
                    <a:pt x="0" y="187325"/>
                  </a:lnTo>
                  <a:lnTo>
                    <a:pt x="3175" y="168275"/>
                  </a:lnTo>
                  <a:lnTo>
                    <a:pt x="15875" y="146050"/>
                  </a:lnTo>
                  <a:lnTo>
                    <a:pt x="38100" y="123825"/>
                  </a:lnTo>
                  <a:lnTo>
                    <a:pt x="69850" y="104775"/>
                  </a:lnTo>
                  <a:lnTo>
                    <a:pt x="123825" y="85725"/>
                  </a:lnTo>
                  <a:lnTo>
                    <a:pt x="180975" y="76200"/>
                  </a:lnTo>
                  <a:lnTo>
                    <a:pt x="250825" y="69850"/>
                  </a:lnTo>
                  <a:lnTo>
                    <a:pt x="371475" y="53975"/>
                  </a:lnTo>
                  <a:lnTo>
                    <a:pt x="549275" y="47625"/>
                  </a:lnTo>
                  <a:lnTo>
                    <a:pt x="812800" y="60325"/>
                  </a:lnTo>
                  <a:lnTo>
                    <a:pt x="1155700" y="73025"/>
                  </a:lnTo>
                  <a:lnTo>
                    <a:pt x="1638300" y="85725"/>
                  </a:lnTo>
                  <a:lnTo>
                    <a:pt x="1933575" y="920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18F09E5D-2072-4E3A-9924-CB2A738F56D3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1600200"/>
            <a:ext cx="4267200" cy="4418013"/>
            <a:chOff x="2808288" y="1600200"/>
            <a:chExt cx="4267200" cy="4418013"/>
          </a:xfrm>
        </p:grpSpPr>
        <p:sp>
          <p:nvSpPr>
            <p:cNvPr id="22" name="フリーフォーム 152">
              <a:extLst>
                <a:ext uri="{FF2B5EF4-FFF2-40B4-BE49-F238E27FC236}">
                  <a16:creationId xmlns:a16="http://schemas.microsoft.com/office/drawing/2014/main" id="{DC541FE2-AEA5-46E3-8068-830BA2B30520}"/>
                </a:ext>
              </a:extLst>
            </p:cNvPr>
            <p:cNvSpPr/>
            <p:nvPr/>
          </p:nvSpPr>
          <p:spPr>
            <a:xfrm>
              <a:off x="2960688" y="1600200"/>
              <a:ext cx="1363662" cy="1068388"/>
            </a:xfrm>
            <a:custGeom>
              <a:avLst/>
              <a:gdLst>
                <a:gd name="connsiteX0" fmla="*/ 585787 w 1364456"/>
                <a:gd name="connsiteY0" fmla="*/ 588169 h 1069181"/>
                <a:gd name="connsiteX1" fmla="*/ 428625 w 1364456"/>
                <a:gd name="connsiteY1" fmla="*/ 695325 h 1069181"/>
                <a:gd name="connsiteX2" fmla="*/ 180975 w 1364456"/>
                <a:gd name="connsiteY2" fmla="*/ 862013 h 1069181"/>
                <a:gd name="connsiteX3" fmla="*/ 0 w 1364456"/>
                <a:gd name="connsiteY3" fmla="*/ 985838 h 1069181"/>
                <a:gd name="connsiteX4" fmla="*/ 45244 w 1364456"/>
                <a:gd name="connsiteY4" fmla="*/ 1069181 h 1069181"/>
                <a:gd name="connsiteX5" fmla="*/ 254794 w 1364456"/>
                <a:gd name="connsiteY5" fmla="*/ 952500 h 1069181"/>
                <a:gd name="connsiteX6" fmla="*/ 511969 w 1364456"/>
                <a:gd name="connsiteY6" fmla="*/ 819150 h 1069181"/>
                <a:gd name="connsiteX7" fmla="*/ 785812 w 1364456"/>
                <a:gd name="connsiteY7" fmla="*/ 676275 h 1069181"/>
                <a:gd name="connsiteX8" fmla="*/ 964406 w 1364456"/>
                <a:gd name="connsiteY8" fmla="*/ 578644 h 1069181"/>
                <a:gd name="connsiteX9" fmla="*/ 1090612 w 1364456"/>
                <a:gd name="connsiteY9" fmla="*/ 509588 h 1069181"/>
                <a:gd name="connsiteX10" fmla="*/ 1176337 w 1364456"/>
                <a:gd name="connsiteY10" fmla="*/ 459581 h 1069181"/>
                <a:gd name="connsiteX11" fmla="*/ 1212056 w 1364456"/>
                <a:gd name="connsiteY11" fmla="*/ 445294 h 1069181"/>
                <a:gd name="connsiteX12" fmla="*/ 1250156 w 1364456"/>
                <a:gd name="connsiteY12" fmla="*/ 435769 h 1069181"/>
                <a:gd name="connsiteX13" fmla="*/ 1302544 w 1364456"/>
                <a:gd name="connsiteY13" fmla="*/ 419100 h 1069181"/>
                <a:gd name="connsiteX14" fmla="*/ 1331119 w 1364456"/>
                <a:gd name="connsiteY14" fmla="*/ 404813 h 1069181"/>
                <a:gd name="connsiteX15" fmla="*/ 1347787 w 1364456"/>
                <a:gd name="connsiteY15" fmla="*/ 392906 h 1069181"/>
                <a:gd name="connsiteX16" fmla="*/ 1359694 w 1364456"/>
                <a:gd name="connsiteY16" fmla="*/ 376238 h 1069181"/>
                <a:gd name="connsiteX17" fmla="*/ 1364456 w 1364456"/>
                <a:gd name="connsiteY17" fmla="*/ 361950 h 1069181"/>
                <a:gd name="connsiteX18" fmla="*/ 1362075 w 1364456"/>
                <a:gd name="connsiteY18" fmla="*/ 347663 h 1069181"/>
                <a:gd name="connsiteX19" fmla="*/ 1357312 w 1364456"/>
                <a:gd name="connsiteY19" fmla="*/ 333375 h 1069181"/>
                <a:gd name="connsiteX20" fmla="*/ 1323975 w 1364456"/>
                <a:gd name="connsiteY20" fmla="*/ 295275 h 1069181"/>
                <a:gd name="connsiteX21" fmla="*/ 1276350 w 1364456"/>
                <a:gd name="connsiteY21" fmla="*/ 245269 h 1069181"/>
                <a:gd name="connsiteX22" fmla="*/ 1207294 w 1364456"/>
                <a:gd name="connsiteY22" fmla="*/ 173831 h 1069181"/>
                <a:gd name="connsiteX23" fmla="*/ 1147762 w 1364456"/>
                <a:gd name="connsiteY23" fmla="*/ 119063 h 1069181"/>
                <a:gd name="connsiteX24" fmla="*/ 1088231 w 1364456"/>
                <a:gd name="connsiteY24" fmla="*/ 69056 h 1069181"/>
                <a:gd name="connsiteX25" fmla="*/ 1047750 w 1364456"/>
                <a:gd name="connsiteY25" fmla="*/ 35719 h 1069181"/>
                <a:gd name="connsiteX26" fmla="*/ 1031081 w 1364456"/>
                <a:gd name="connsiteY26" fmla="*/ 23813 h 1069181"/>
                <a:gd name="connsiteX27" fmla="*/ 1002506 w 1364456"/>
                <a:gd name="connsiteY27" fmla="*/ 14288 h 1069181"/>
                <a:gd name="connsiteX28" fmla="*/ 966787 w 1364456"/>
                <a:gd name="connsiteY28" fmla="*/ 7144 h 1069181"/>
                <a:gd name="connsiteX29" fmla="*/ 919162 w 1364456"/>
                <a:gd name="connsiteY29" fmla="*/ 0 h 1069181"/>
                <a:gd name="connsiteX30" fmla="*/ 885825 w 1364456"/>
                <a:gd name="connsiteY30" fmla="*/ 2381 h 1069181"/>
                <a:gd name="connsiteX31" fmla="*/ 859631 w 1364456"/>
                <a:gd name="connsiteY31" fmla="*/ 9525 h 1069181"/>
                <a:gd name="connsiteX32" fmla="*/ 852487 w 1364456"/>
                <a:gd name="connsiteY32" fmla="*/ 16669 h 1069181"/>
                <a:gd name="connsiteX33" fmla="*/ 847725 w 1364456"/>
                <a:gd name="connsiteY33" fmla="*/ 30956 h 1069181"/>
                <a:gd name="connsiteX34" fmla="*/ 852487 w 1364456"/>
                <a:gd name="connsiteY34" fmla="*/ 47625 h 1069181"/>
                <a:gd name="connsiteX35" fmla="*/ 878681 w 1364456"/>
                <a:gd name="connsiteY35" fmla="*/ 76200 h 1069181"/>
                <a:gd name="connsiteX36" fmla="*/ 923925 w 1364456"/>
                <a:gd name="connsiteY36" fmla="*/ 119063 h 1069181"/>
                <a:gd name="connsiteX37" fmla="*/ 962025 w 1364456"/>
                <a:gd name="connsiteY37" fmla="*/ 164306 h 1069181"/>
                <a:gd name="connsiteX38" fmla="*/ 976312 w 1364456"/>
                <a:gd name="connsiteY38" fmla="*/ 192881 h 1069181"/>
                <a:gd name="connsiteX39" fmla="*/ 976312 w 1364456"/>
                <a:gd name="connsiteY39" fmla="*/ 221456 h 1069181"/>
                <a:gd name="connsiteX40" fmla="*/ 959644 w 1364456"/>
                <a:gd name="connsiteY40" fmla="*/ 254794 h 1069181"/>
                <a:gd name="connsiteX41" fmla="*/ 914400 w 1364456"/>
                <a:gd name="connsiteY41" fmla="*/ 314325 h 1069181"/>
                <a:gd name="connsiteX42" fmla="*/ 847725 w 1364456"/>
                <a:gd name="connsiteY42" fmla="*/ 383381 h 1069181"/>
                <a:gd name="connsiteX43" fmla="*/ 766762 w 1364456"/>
                <a:gd name="connsiteY43" fmla="*/ 457200 h 1069181"/>
                <a:gd name="connsiteX44" fmla="*/ 585787 w 1364456"/>
                <a:gd name="connsiteY44" fmla="*/ 588169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4456" h="1069181">
                  <a:moveTo>
                    <a:pt x="585787" y="588169"/>
                  </a:moveTo>
                  <a:lnTo>
                    <a:pt x="428625" y="695325"/>
                  </a:lnTo>
                  <a:lnTo>
                    <a:pt x="180975" y="862013"/>
                  </a:lnTo>
                  <a:lnTo>
                    <a:pt x="0" y="985838"/>
                  </a:lnTo>
                  <a:lnTo>
                    <a:pt x="45244" y="1069181"/>
                  </a:lnTo>
                  <a:lnTo>
                    <a:pt x="254794" y="952500"/>
                  </a:lnTo>
                  <a:lnTo>
                    <a:pt x="511969" y="819150"/>
                  </a:lnTo>
                  <a:lnTo>
                    <a:pt x="785812" y="676275"/>
                  </a:lnTo>
                  <a:lnTo>
                    <a:pt x="964406" y="578644"/>
                  </a:lnTo>
                  <a:lnTo>
                    <a:pt x="1090612" y="509588"/>
                  </a:lnTo>
                  <a:lnTo>
                    <a:pt x="1176337" y="459581"/>
                  </a:lnTo>
                  <a:lnTo>
                    <a:pt x="1212056" y="445294"/>
                  </a:lnTo>
                  <a:lnTo>
                    <a:pt x="1250156" y="435769"/>
                  </a:lnTo>
                  <a:lnTo>
                    <a:pt x="1302544" y="419100"/>
                  </a:lnTo>
                  <a:lnTo>
                    <a:pt x="1331119" y="404813"/>
                  </a:lnTo>
                  <a:lnTo>
                    <a:pt x="1347787" y="392906"/>
                  </a:lnTo>
                  <a:lnTo>
                    <a:pt x="1359694" y="376238"/>
                  </a:lnTo>
                  <a:lnTo>
                    <a:pt x="1364456" y="361950"/>
                  </a:lnTo>
                  <a:lnTo>
                    <a:pt x="1362075" y="347663"/>
                  </a:lnTo>
                  <a:lnTo>
                    <a:pt x="1357312" y="333375"/>
                  </a:lnTo>
                  <a:lnTo>
                    <a:pt x="1323975" y="295275"/>
                  </a:lnTo>
                  <a:lnTo>
                    <a:pt x="1276350" y="245269"/>
                  </a:lnTo>
                  <a:lnTo>
                    <a:pt x="1207294" y="173831"/>
                  </a:lnTo>
                  <a:lnTo>
                    <a:pt x="1147762" y="119063"/>
                  </a:lnTo>
                  <a:lnTo>
                    <a:pt x="1088231" y="69056"/>
                  </a:lnTo>
                  <a:lnTo>
                    <a:pt x="1047750" y="35719"/>
                  </a:lnTo>
                  <a:lnTo>
                    <a:pt x="1031081" y="23813"/>
                  </a:lnTo>
                  <a:lnTo>
                    <a:pt x="1002506" y="14288"/>
                  </a:lnTo>
                  <a:lnTo>
                    <a:pt x="966787" y="7144"/>
                  </a:lnTo>
                  <a:lnTo>
                    <a:pt x="919162" y="0"/>
                  </a:lnTo>
                  <a:lnTo>
                    <a:pt x="885825" y="2381"/>
                  </a:lnTo>
                  <a:lnTo>
                    <a:pt x="859631" y="9525"/>
                  </a:lnTo>
                  <a:lnTo>
                    <a:pt x="852487" y="16669"/>
                  </a:lnTo>
                  <a:lnTo>
                    <a:pt x="847725" y="30956"/>
                  </a:lnTo>
                  <a:lnTo>
                    <a:pt x="852487" y="47625"/>
                  </a:lnTo>
                  <a:lnTo>
                    <a:pt x="878681" y="76200"/>
                  </a:lnTo>
                  <a:lnTo>
                    <a:pt x="923925" y="119063"/>
                  </a:lnTo>
                  <a:lnTo>
                    <a:pt x="962025" y="164306"/>
                  </a:lnTo>
                  <a:lnTo>
                    <a:pt x="976312" y="192881"/>
                  </a:lnTo>
                  <a:lnTo>
                    <a:pt x="976312" y="221456"/>
                  </a:lnTo>
                  <a:lnTo>
                    <a:pt x="959644" y="254794"/>
                  </a:lnTo>
                  <a:lnTo>
                    <a:pt x="914400" y="314325"/>
                  </a:lnTo>
                  <a:lnTo>
                    <a:pt x="847725" y="383381"/>
                  </a:lnTo>
                  <a:lnTo>
                    <a:pt x="766762" y="457200"/>
                  </a:lnTo>
                  <a:lnTo>
                    <a:pt x="585787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3">
              <a:extLst>
                <a:ext uri="{FF2B5EF4-FFF2-40B4-BE49-F238E27FC236}">
                  <a16:creationId xmlns:a16="http://schemas.microsoft.com/office/drawing/2014/main" id="{EAE80A3B-2F80-4944-99F0-9B2D28BC0768}"/>
                </a:ext>
              </a:extLst>
            </p:cNvPr>
            <p:cNvSpPr/>
            <p:nvPr/>
          </p:nvSpPr>
          <p:spPr>
            <a:xfrm>
              <a:off x="2808288" y="2409825"/>
              <a:ext cx="398462" cy="1920875"/>
            </a:xfrm>
            <a:custGeom>
              <a:avLst/>
              <a:gdLst>
                <a:gd name="connsiteX0" fmla="*/ 280491 w 398297"/>
                <a:gd name="connsiteY0" fmla="*/ 1093914 h 1921362"/>
                <a:gd name="connsiteX1" fmla="*/ 291710 w 398297"/>
                <a:gd name="connsiteY1" fmla="*/ 964888 h 1921362"/>
                <a:gd name="connsiteX2" fmla="*/ 308540 w 398297"/>
                <a:gd name="connsiteY2" fmla="*/ 782569 h 1921362"/>
                <a:gd name="connsiteX3" fmla="*/ 330979 w 398297"/>
                <a:gd name="connsiteY3" fmla="*/ 619885 h 1921362"/>
                <a:gd name="connsiteX4" fmla="*/ 350613 w 398297"/>
                <a:gd name="connsiteY4" fmla="*/ 493664 h 1921362"/>
                <a:gd name="connsiteX5" fmla="*/ 356223 w 398297"/>
                <a:gd name="connsiteY5" fmla="*/ 474029 h 1921362"/>
                <a:gd name="connsiteX6" fmla="*/ 373053 w 398297"/>
                <a:gd name="connsiteY6" fmla="*/ 429151 h 1921362"/>
                <a:gd name="connsiteX7" fmla="*/ 387077 w 398297"/>
                <a:gd name="connsiteY7" fmla="*/ 384272 h 1921362"/>
                <a:gd name="connsiteX8" fmla="*/ 398297 w 398297"/>
                <a:gd name="connsiteY8" fmla="*/ 345004 h 1921362"/>
                <a:gd name="connsiteX9" fmla="*/ 398297 w 398297"/>
                <a:gd name="connsiteY9" fmla="*/ 330979 h 1921362"/>
                <a:gd name="connsiteX10" fmla="*/ 395492 w 398297"/>
                <a:gd name="connsiteY10" fmla="*/ 314150 h 1921362"/>
                <a:gd name="connsiteX11" fmla="*/ 389882 w 398297"/>
                <a:gd name="connsiteY11" fmla="*/ 291710 h 1921362"/>
                <a:gd name="connsiteX12" fmla="*/ 373053 w 398297"/>
                <a:gd name="connsiteY12" fmla="*/ 263661 h 1921362"/>
                <a:gd name="connsiteX13" fmla="*/ 350613 w 398297"/>
                <a:gd name="connsiteY13" fmla="*/ 238417 h 1921362"/>
                <a:gd name="connsiteX14" fmla="*/ 333784 w 398297"/>
                <a:gd name="connsiteY14" fmla="*/ 218783 h 1921362"/>
                <a:gd name="connsiteX15" fmla="*/ 291710 w 398297"/>
                <a:gd name="connsiteY15" fmla="*/ 179514 h 1921362"/>
                <a:gd name="connsiteX16" fmla="*/ 171099 w 398297"/>
                <a:gd name="connsiteY16" fmla="*/ 89757 h 1921362"/>
                <a:gd name="connsiteX17" fmla="*/ 78537 w 398297"/>
                <a:gd name="connsiteY17" fmla="*/ 25244 h 1921362"/>
                <a:gd name="connsiteX18" fmla="*/ 61708 w 398297"/>
                <a:gd name="connsiteY18" fmla="*/ 14024 h 1921362"/>
                <a:gd name="connsiteX19" fmla="*/ 50488 w 398297"/>
                <a:gd name="connsiteY19" fmla="*/ 5610 h 1921362"/>
                <a:gd name="connsiteX20" fmla="*/ 25244 w 398297"/>
                <a:gd name="connsiteY20" fmla="*/ 0 h 1921362"/>
                <a:gd name="connsiteX21" fmla="*/ 16829 w 398297"/>
                <a:gd name="connsiteY21" fmla="*/ 2805 h 1921362"/>
                <a:gd name="connsiteX22" fmla="*/ 8415 w 398297"/>
                <a:gd name="connsiteY22" fmla="*/ 11220 h 1921362"/>
                <a:gd name="connsiteX23" fmla="*/ 8415 w 398297"/>
                <a:gd name="connsiteY23" fmla="*/ 25244 h 1921362"/>
                <a:gd name="connsiteX24" fmla="*/ 25244 w 398297"/>
                <a:gd name="connsiteY24" fmla="*/ 75732 h 1921362"/>
                <a:gd name="connsiteX25" fmla="*/ 47683 w 398297"/>
                <a:gd name="connsiteY25" fmla="*/ 134636 h 1921362"/>
                <a:gd name="connsiteX26" fmla="*/ 64513 w 398297"/>
                <a:gd name="connsiteY26" fmla="*/ 196344 h 1921362"/>
                <a:gd name="connsiteX27" fmla="*/ 81342 w 398297"/>
                <a:gd name="connsiteY27" fmla="*/ 280491 h 1921362"/>
                <a:gd name="connsiteX28" fmla="*/ 95367 w 398297"/>
                <a:gd name="connsiteY28" fmla="*/ 381467 h 1921362"/>
                <a:gd name="connsiteX29" fmla="*/ 103781 w 398297"/>
                <a:gd name="connsiteY29" fmla="*/ 552567 h 1921362"/>
                <a:gd name="connsiteX30" fmla="*/ 106586 w 398297"/>
                <a:gd name="connsiteY30" fmla="*/ 771350 h 1921362"/>
                <a:gd name="connsiteX31" fmla="*/ 106586 w 398297"/>
                <a:gd name="connsiteY31" fmla="*/ 1006962 h 1921362"/>
                <a:gd name="connsiteX32" fmla="*/ 106586 w 398297"/>
                <a:gd name="connsiteY32" fmla="*/ 1096719 h 1921362"/>
                <a:gd name="connsiteX33" fmla="*/ 84147 w 398297"/>
                <a:gd name="connsiteY33" fmla="*/ 1368795 h 1921362"/>
                <a:gd name="connsiteX34" fmla="*/ 64513 w 398297"/>
                <a:gd name="connsiteY34" fmla="*/ 1573553 h 1921362"/>
                <a:gd name="connsiteX35" fmla="*/ 42074 w 398297"/>
                <a:gd name="connsiteY35" fmla="*/ 1786726 h 1921362"/>
                <a:gd name="connsiteX36" fmla="*/ 30854 w 398297"/>
                <a:gd name="connsiteY36" fmla="*/ 1814775 h 1921362"/>
                <a:gd name="connsiteX37" fmla="*/ 19634 w 398297"/>
                <a:gd name="connsiteY37" fmla="*/ 1837215 h 1921362"/>
                <a:gd name="connsiteX38" fmla="*/ 8415 w 398297"/>
                <a:gd name="connsiteY38" fmla="*/ 1859654 h 1921362"/>
                <a:gd name="connsiteX39" fmla="*/ 0 w 398297"/>
                <a:gd name="connsiteY39" fmla="*/ 1893313 h 1921362"/>
                <a:gd name="connsiteX40" fmla="*/ 0 w 398297"/>
                <a:gd name="connsiteY40" fmla="*/ 1921362 h 1921362"/>
                <a:gd name="connsiteX41" fmla="*/ 277686 w 398297"/>
                <a:gd name="connsiteY41" fmla="*/ 1882093 h 1921362"/>
                <a:gd name="connsiteX42" fmla="*/ 263661 w 398297"/>
                <a:gd name="connsiteY42" fmla="*/ 1652091 h 1921362"/>
                <a:gd name="connsiteX43" fmla="*/ 266466 w 398297"/>
                <a:gd name="connsiteY43" fmla="*/ 1500626 h 1921362"/>
                <a:gd name="connsiteX44" fmla="*/ 269271 w 398297"/>
                <a:gd name="connsiteY44" fmla="*/ 1349161 h 1921362"/>
                <a:gd name="connsiteX45" fmla="*/ 280491 w 398297"/>
                <a:gd name="connsiteY45" fmla="*/ 1093914 h 19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8297" h="1921362">
                  <a:moveTo>
                    <a:pt x="280491" y="1093914"/>
                  </a:moveTo>
                  <a:lnTo>
                    <a:pt x="291710" y="964888"/>
                  </a:lnTo>
                  <a:lnTo>
                    <a:pt x="308540" y="782569"/>
                  </a:lnTo>
                  <a:lnTo>
                    <a:pt x="330979" y="619885"/>
                  </a:lnTo>
                  <a:lnTo>
                    <a:pt x="350613" y="493664"/>
                  </a:lnTo>
                  <a:lnTo>
                    <a:pt x="356223" y="474029"/>
                  </a:lnTo>
                  <a:lnTo>
                    <a:pt x="373053" y="429151"/>
                  </a:lnTo>
                  <a:lnTo>
                    <a:pt x="387077" y="384272"/>
                  </a:lnTo>
                  <a:lnTo>
                    <a:pt x="398297" y="345004"/>
                  </a:lnTo>
                  <a:lnTo>
                    <a:pt x="398297" y="330979"/>
                  </a:lnTo>
                  <a:lnTo>
                    <a:pt x="395492" y="314150"/>
                  </a:lnTo>
                  <a:lnTo>
                    <a:pt x="389882" y="291710"/>
                  </a:lnTo>
                  <a:lnTo>
                    <a:pt x="373053" y="263661"/>
                  </a:lnTo>
                  <a:lnTo>
                    <a:pt x="350613" y="238417"/>
                  </a:lnTo>
                  <a:lnTo>
                    <a:pt x="333784" y="218783"/>
                  </a:lnTo>
                  <a:lnTo>
                    <a:pt x="291710" y="179514"/>
                  </a:lnTo>
                  <a:lnTo>
                    <a:pt x="171099" y="89757"/>
                  </a:lnTo>
                  <a:lnTo>
                    <a:pt x="78537" y="25244"/>
                  </a:lnTo>
                  <a:lnTo>
                    <a:pt x="61708" y="14024"/>
                  </a:lnTo>
                  <a:lnTo>
                    <a:pt x="50488" y="5610"/>
                  </a:lnTo>
                  <a:lnTo>
                    <a:pt x="25244" y="0"/>
                  </a:lnTo>
                  <a:lnTo>
                    <a:pt x="16829" y="2805"/>
                  </a:lnTo>
                  <a:lnTo>
                    <a:pt x="8415" y="11220"/>
                  </a:lnTo>
                  <a:lnTo>
                    <a:pt x="8415" y="25244"/>
                  </a:lnTo>
                  <a:lnTo>
                    <a:pt x="25244" y="75732"/>
                  </a:lnTo>
                  <a:lnTo>
                    <a:pt x="47683" y="134636"/>
                  </a:lnTo>
                  <a:lnTo>
                    <a:pt x="64513" y="196344"/>
                  </a:lnTo>
                  <a:lnTo>
                    <a:pt x="81342" y="280491"/>
                  </a:lnTo>
                  <a:lnTo>
                    <a:pt x="95367" y="381467"/>
                  </a:lnTo>
                  <a:lnTo>
                    <a:pt x="103781" y="552567"/>
                  </a:lnTo>
                  <a:lnTo>
                    <a:pt x="106586" y="771350"/>
                  </a:lnTo>
                  <a:lnTo>
                    <a:pt x="106586" y="1006962"/>
                  </a:lnTo>
                  <a:lnTo>
                    <a:pt x="106586" y="1096719"/>
                  </a:lnTo>
                  <a:lnTo>
                    <a:pt x="84147" y="1368795"/>
                  </a:lnTo>
                  <a:lnTo>
                    <a:pt x="64513" y="1573553"/>
                  </a:lnTo>
                  <a:lnTo>
                    <a:pt x="42074" y="1786726"/>
                  </a:lnTo>
                  <a:lnTo>
                    <a:pt x="30854" y="1814775"/>
                  </a:lnTo>
                  <a:lnTo>
                    <a:pt x="19634" y="1837215"/>
                  </a:lnTo>
                  <a:lnTo>
                    <a:pt x="8415" y="1859654"/>
                  </a:lnTo>
                  <a:lnTo>
                    <a:pt x="0" y="1893313"/>
                  </a:lnTo>
                  <a:lnTo>
                    <a:pt x="0" y="1921362"/>
                  </a:lnTo>
                  <a:lnTo>
                    <a:pt x="277686" y="1882093"/>
                  </a:lnTo>
                  <a:lnTo>
                    <a:pt x="263661" y="1652091"/>
                  </a:lnTo>
                  <a:lnTo>
                    <a:pt x="266466" y="1500626"/>
                  </a:lnTo>
                  <a:lnTo>
                    <a:pt x="269271" y="1349161"/>
                  </a:lnTo>
                  <a:lnTo>
                    <a:pt x="280491" y="10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4">
              <a:extLst>
                <a:ext uri="{FF2B5EF4-FFF2-40B4-BE49-F238E27FC236}">
                  <a16:creationId xmlns:a16="http://schemas.microsoft.com/office/drawing/2014/main" id="{124A1B81-D6BD-4674-92D4-5260165569B3}"/>
                </a:ext>
              </a:extLst>
            </p:cNvPr>
            <p:cNvSpPr/>
            <p:nvPr/>
          </p:nvSpPr>
          <p:spPr>
            <a:xfrm>
              <a:off x="2808288" y="3786188"/>
              <a:ext cx="1582737" cy="850900"/>
            </a:xfrm>
            <a:custGeom>
              <a:avLst/>
              <a:gdLst>
                <a:gd name="connsiteX0" fmla="*/ 1054894 w 1583531"/>
                <a:gd name="connsiteY0" fmla="*/ 188118 h 850106"/>
                <a:gd name="connsiteX1" fmla="*/ 1254919 w 1583531"/>
                <a:gd name="connsiteY1" fmla="*/ 114300 h 850106"/>
                <a:gd name="connsiteX2" fmla="*/ 1454944 w 1583531"/>
                <a:gd name="connsiteY2" fmla="*/ 42862 h 850106"/>
                <a:gd name="connsiteX3" fmla="*/ 1583531 w 1583531"/>
                <a:gd name="connsiteY3" fmla="*/ 0 h 850106"/>
                <a:gd name="connsiteX4" fmla="*/ 1581150 w 1583531"/>
                <a:gd name="connsiteY4" fmla="*/ 88106 h 850106"/>
                <a:gd name="connsiteX5" fmla="*/ 1421606 w 1583531"/>
                <a:gd name="connsiteY5" fmla="*/ 169068 h 850106"/>
                <a:gd name="connsiteX6" fmla="*/ 1257300 w 1583531"/>
                <a:gd name="connsiteY6" fmla="*/ 247650 h 850106"/>
                <a:gd name="connsiteX7" fmla="*/ 1040606 w 1583531"/>
                <a:gd name="connsiteY7" fmla="*/ 352425 h 850106"/>
                <a:gd name="connsiteX8" fmla="*/ 914400 w 1583531"/>
                <a:gd name="connsiteY8" fmla="*/ 419100 h 850106"/>
                <a:gd name="connsiteX9" fmla="*/ 809625 w 1583531"/>
                <a:gd name="connsiteY9" fmla="*/ 473868 h 850106"/>
                <a:gd name="connsiteX10" fmla="*/ 707231 w 1583531"/>
                <a:gd name="connsiteY10" fmla="*/ 528637 h 850106"/>
                <a:gd name="connsiteX11" fmla="*/ 588169 w 1583531"/>
                <a:gd name="connsiteY11" fmla="*/ 592931 h 850106"/>
                <a:gd name="connsiteX12" fmla="*/ 438150 w 1583531"/>
                <a:gd name="connsiteY12" fmla="*/ 678656 h 850106"/>
                <a:gd name="connsiteX13" fmla="*/ 330994 w 1583531"/>
                <a:gd name="connsiteY13" fmla="*/ 738187 h 850106"/>
                <a:gd name="connsiteX14" fmla="*/ 314325 w 1583531"/>
                <a:gd name="connsiteY14" fmla="*/ 750093 h 850106"/>
                <a:gd name="connsiteX15" fmla="*/ 297656 w 1583531"/>
                <a:gd name="connsiteY15" fmla="*/ 773906 h 850106"/>
                <a:gd name="connsiteX16" fmla="*/ 264319 w 1583531"/>
                <a:gd name="connsiteY16" fmla="*/ 809625 h 850106"/>
                <a:gd name="connsiteX17" fmla="*/ 228600 w 1583531"/>
                <a:gd name="connsiteY17" fmla="*/ 838200 h 850106"/>
                <a:gd name="connsiteX18" fmla="*/ 202406 w 1583531"/>
                <a:gd name="connsiteY18" fmla="*/ 850106 h 850106"/>
                <a:gd name="connsiteX19" fmla="*/ 192881 w 1583531"/>
                <a:gd name="connsiteY19" fmla="*/ 850106 h 850106"/>
                <a:gd name="connsiteX20" fmla="*/ 171450 w 1583531"/>
                <a:gd name="connsiteY20" fmla="*/ 838200 h 850106"/>
                <a:gd name="connsiteX21" fmla="*/ 145256 w 1583531"/>
                <a:gd name="connsiteY21" fmla="*/ 812006 h 850106"/>
                <a:gd name="connsiteX22" fmla="*/ 114300 w 1583531"/>
                <a:gd name="connsiteY22" fmla="*/ 769143 h 850106"/>
                <a:gd name="connsiteX23" fmla="*/ 80962 w 1583531"/>
                <a:gd name="connsiteY23" fmla="*/ 719137 h 850106"/>
                <a:gd name="connsiteX24" fmla="*/ 35719 w 1583531"/>
                <a:gd name="connsiteY24" fmla="*/ 638175 h 850106"/>
                <a:gd name="connsiteX25" fmla="*/ 16669 w 1583531"/>
                <a:gd name="connsiteY25" fmla="*/ 602456 h 850106"/>
                <a:gd name="connsiteX26" fmla="*/ 2381 w 1583531"/>
                <a:gd name="connsiteY26" fmla="*/ 564356 h 850106"/>
                <a:gd name="connsiteX27" fmla="*/ 0 w 1583531"/>
                <a:gd name="connsiteY27" fmla="*/ 540543 h 850106"/>
                <a:gd name="connsiteX28" fmla="*/ 4762 w 1583531"/>
                <a:gd name="connsiteY28" fmla="*/ 507206 h 850106"/>
                <a:gd name="connsiteX29" fmla="*/ 19050 w 1583531"/>
                <a:gd name="connsiteY29" fmla="*/ 466725 h 850106"/>
                <a:gd name="connsiteX30" fmla="*/ 259556 w 1583531"/>
                <a:gd name="connsiteY30" fmla="*/ 280987 h 850106"/>
                <a:gd name="connsiteX31" fmla="*/ 273844 w 1583531"/>
                <a:gd name="connsiteY31" fmla="*/ 321468 h 850106"/>
                <a:gd name="connsiteX32" fmla="*/ 285750 w 1583531"/>
                <a:gd name="connsiteY32" fmla="*/ 342900 h 850106"/>
                <a:gd name="connsiteX33" fmla="*/ 302419 w 1583531"/>
                <a:gd name="connsiteY33" fmla="*/ 369093 h 850106"/>
                <a:gd name="connsiteX34" fmla="*/ 321469 w 1583531"/>
                <a:gd name="connsiteY34" fmla="*/ 388143 h 850106"/>
                <a:gd name="connsiteX35" fmla="*/ 338137 w 1583531"/>
                <a:gd name="connsiteY35" fmla="*/ 400050 h 850106"/>
                <a:gd name="connsiteX36" fmla="*/ 376237 w 1583531"/>
                <a:gd name="connsiteY36" fmla="*/ 411956 h 850106"/>
                <a:gd name="connsiteX37" fmla="*/ 428625 w 1583531"/>
                <a:gd name="connsiteY37" fmla="*/ 411956 h 850106"/>
                <a:gd name="connsiteX38" fmla="*/ 485775 w 1583531"/>
                <a:gd name="connsiteY38" fmla="*/ 395287 h 850106"/>
                <a:gd name="connsiteX39" fmla="*/ 702469 w 1583531"/>
                <a:gd name="connsiteY39" fmla="*/ 314325 h 850106"/>
                <a:gd name="connsiteX40" fmla="*/ 971550 w 1583531"/>
                <a:gd name="connsiteY40" fmla="*/ 216693 h 850106"/>
                <a:gd name="connsiteX41" fmla="*/ 1054894 w 1583531"/>
                <a:gd name="connsiteY41" fmla="*/ 188118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3531" h="850106">
                  <a:moveTo>
                    <a:pt x="1054894" y="188118"/>
                  </a:moveTo>
                  <a:lnTo>
                    <a:pt x="1254919" y="114300"/>
                  </a:lnTo>
                  <a:lnTo>
                    <a:pt x="1454944" y="42862"/>
                  </a:lnTo>
                  <a:lnTo>
                    <a:pt x="1583531" y="0"/>
                  </a:lnTo>
                  <a:cubicBezTo>
                    <a:pt x="1582737" y="29369"/>
                    <a:pt x="1581944" y="58737"/>
                    <a:pt x="1581150" y="88106"/>
                  </a:cubicBezTo>
                  <a:lnTo>
                    <a:pt x="1421606" y="169068"/>
                  </a:lnTo>
                  <a:lnTo>
                    <a:pt x="1257300" y="247650"/>
                  </a:lnTo>
                  <a:lnTo>
                    <a:pt x="1040606" y="352425"/>
                  </a:lnTo>
                  <a:lnTo>
                    <a:pt x="914400" y="419100"/>
                  </a:lnTo>
                  <a:lnTo>
                    <a:pt x="809625" y="473868"/>
                  </a:lnTo>
                  <a:lnTo>
                    <a:pt x="707231" y="528637"/>
                  </a:lnTo>
                  <a:lnTo>
                    <a:pt x="588169" y="592931"/>
                  </a:lnTo>
                  <a:lnTo>
                    <a:pt x="438150" y="678656"/>
                  </a:lnTo>
                  <a:lnTo>
                    <a:pt x="330994" y="738187"/>
                  </a:lnTo>
                  <a:lnTo>
                    <a:pt x="314325" y="750093"/>
                  </a:lnTo>
                  <a:lnTo>
                    <a:pt x="297656" y="773906"/>
                  </a:lnTo>
                  <a:lnTo>
                    <a:pt x="264319" y="809625"/>
                  </a:lnTo>
                  <a:lnTo>
                    <a:pt x="228600" y="838200"/>
                  </a:lnTo>
                  <a:lnTo>
                    <a:pt x="202406" y="850106"/>
                  </a:lnTo>
                  <a:lnTo>
                    <a:pt x="192881" y="850106"/>
                  </a:lnTo>
                  <a:lnTo>
                    <a:pt x="171450" y="838200"/>
                  </a:lnTo>
                  <a:lnTo>
                    <a:pt x="145256" y="812006"/>
                  </a:lnTo>
                  <a:lnTo>
                    <a:pt x="114300" y="769143"/>
                  </a:lnTo>
                  <a:lnTo>
                    <a:pt x="80962" y="719137"/>
                  </a:lnTo>
                  <a:lnTo>
                    <a:pt x="35719" y="638175"/>
                  </a:lnTo>
                  <a:lnTo>
                    <a:pt x="16669" y="602456"/>
                  </a:lnTo>
                  <a:lnTo>
                    <a:pt x="2381" y="564356"/>
                  </a:lnTo>
                  <a:lnTo>
                    <a:pt x="0" y="540543"/>
                  </a:lnTo>
                  <a:lnTo>
                    <a:pt x="4762" y="507206"/>
                  </a:lnTo>
                  <a:lnTo>
                    <a:pt x="19050" y="466725"/>
                  </a:lnTo>
                  <a:lnTo>
                    <a:pt x="259556" y="280987"/>
                  </a:lnTo>
                  <a:lnTo>
                    <a:pt x="273844" y="321468"/>
                  </a:lnTo>
                  <a:lnTo>
                    <a:pt x="285750" y="342900"/>
                  </a:lnTo>
                  <a:lnTo>
                    <a:pt x="302419" y="369093"/>
                  </a:lnTo>
                  <a:lnTo>
                    <a:pt x="321469" y="388143"/>
                  </a:lnTo>
                  <a:lnTo>
                    <a:pt x="338137" y="400050"/>
                  </a:lnTo>
                  <a:lnTo>
                    <a:pt x="376237" y="411956"/>
                  </a:lnTo>
                  <a:lnTo>
                    <a:pt x="428625" y="411956"/>
                  </a:lnTo>
                  <a:lnTo>
                    <a:pt x="485775" y="395287"/>
                  </a:lnTo>
                  <a:lnTo>
                    <a:pt x="702469" y="314325"/>
                  </a:lnTo>
                  <a:lnTo>
                    <a:pt x="971550" y="216693"/>
                  </a:lnTo>
                  <a:lnTo>
                    <a:pt x="1054894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5">
              <a:extLst>
                <a:ext uri="{FF2B5EF4-FFF2-40B4-BE49-F238E27FC236}">
                  <a16:creationId xmlns:a16="http://schemas.microsoft.com/office/drawing/2014/main" id="{D4695F6F-4B50-44B6-B5A5-A0DB56AFF255}"/>
                </a:ext>
              </a:extLst>
            </p:cNvPr>
            <p:cNvSpPr/>
            <p:nvPr/>
          </p:nvSpPr>
          <p:spPr>
            <a:xfrm>
              <a:off x="3452813" y="2843213"/>
              <a:ext cx="490537" cy="785812"/>
            </a:xfrm>
            <a:custGeom>
              <a:avLst/>
              <a:gdLst>
                <a:gd name="connsiteX0" fmla="*/ 378618 w 490537"/>
                <a:gd name="connsiteY0" fmla="*/ 300037 h 785812"/>
                <a:gd name="connsiteX1" fmla="*/ 340518 w 490537"/>
                <a:gd name="connsiteY1" fmla="*/ 250031 h 785812"/>
                <a:gd name="connsiteX2" fmla="*/ 314325 w 490537"/>
                <a:gd name="connsiteY2" fmla="*/ 219075 h 785812"/>
                <a:gd name="connsiteX3" fmla="*/ 273843 w 490537"/>
                <a:gd name="connsiteY3" fmla="*/ 178593 h 785812"/>
                <a:gd name="connsiteX4" fmla="*/ 216693 w 490537"/>
                <a:gd name="connsiteY4" fmla="*/ 126206 h 785812"/>
                <a:gd name="connsiteX5" fmla="*/ 161925 w 490537"/>
                <a:gd name="connsiteY5" fmla="*/ 80962 h 785812"/>
                <a:gd name="connsiteX6" fmla="*/ 83343 w 490537"/>
                <a:gd name="connsiteY6" fmla="*/ 28575 h 785812"/>
                <a:gd name="connsiteX7" fmla="*/ 40481 w 490537"/>
                <a:gd name="connsiteY7" fmla="*/ 2381 h 785812"/>
                <a:gd name="connsiteX8" fmla="*/ 21431 w 490537"/>
                <a:gd name="connsiteY8" fmla="*/ 0 h 785812"/>
                <a:gd name="connsiteX9" fmla="*/ 4762 w 490537"/>
                <a:gd name="connsiteY9" fmla="*/ 4762 h 785812"/>
                <a:gd name="connsiteX10" fmla="*/ 0 w 490537"/>
                <a:gd name="connsiteY10" fmla="*/ 14287 h 785812"/>
                <a:gd name="connsiteX11" fmla="*/ 2381 w 490537"/>
                <a:gd name="connsiteY11" fmla="*/ 28575 h 785812"/>
                <a:gd name="connsiteX12" fmla="*/ 26193 w 490537"/>
                <a:gd name="connsiteY12" fmla="*/ 69056 h 785812"/>
                <a:gd name="connsiteX13" fmla="*/ 69056 w 490537"/>
                <a:gd name="connsiteY13" fmla="*/ 135731 h 785812"/>
                <a:gd name="connsiteX14" fmla="*/ 102393 w 490537"/>
                <a:gd name="connsiteY14" fmla="*/ 200025 h 785812"/>
                <a:gd name="connsiteX15" fmla="*/ 130968 w 490537"/>
                <a:gd name="connsiteY15" fmla="*/ 259556 h 785812"/>
                <a:gd name="connsiteX16" fmla="*/ 161925 w 490537"/>
                <a:gd name="connsiteY16" fmla="*/ 338137 h 785812"/>
                <a:gd name="connsiteX17" fmla="*/ 185737 w 490537"/>
                <a:gd name="connsiteY17" fmla="*/ 419100 h 785812"/>
                <a:gd name="connsiteX18" fmla="*/ 207168 w 490537"/>
                <a:gd name="connsiteY18" fmla="*/ 511968 h 785812"/>
                <a:gd name="connsiteX19" fmla="*/ 211931 w 490537"/>
                <a:gd name="connsiteY19" fmla="*/ 557212 h 785812"/>
                <a:gd name="connsiteX20" fmla="*/ 228600 w 490537"/>
                <a:gd name="connsiteY20" fmla="*/ 635793 h 785812"/>
                <a:gd name="connsiteX21" fmla="*/ 252412 w 490537"/>
                <a:gd name="connsiteY21" fmla="*/ 700087 h 785812"/>
                <a:gd name="connsiteX22" fmla="*/ 273843 w 490537"/>
                <a:gd name="connsiteY22" fmla="*/ 745331 h 785812"/>
                <a:gd name="connsiteX23" fmla="*/ 300037 w 490537"/>
                <a:gd name="connsiteY23" fmla="*/ 776287 h 785812"/>
                <a:gd name="connsiteX24" fmla="*/ 316706 w 490537"/>
                <a:gd name="connsiteY24" fmla="*/ 783431 h 785812"/>
                <a:gd name="connsiteX25" fmla="*/ 338137 w 490537"/>
                <a:gd name="connsiteY25" fmla="*/ 785812 h 785812"/>
                <a:gd name="connsiteX26" fmla="*/ 373856 w 490537"/>
                <a:gd name="connsiteY26" fmla="*/ 778668 h 785812"/>
                <a:gd name="connsiteX27" fmla="*/ 404812 w 490537"/>
                <a:gd name="connsiteY27" fmla="*/ 764381 h 785812"/>
                <a:gd name="connsiteX28" fmla="*/ 431006 w 490537"/>
                <a:gd name="connsiteY28" fmla="*/ 747712 h 785812"/>
                <a:gd name="connsiteX29" fmla="*/ 450056 w 490537"/>
                <a:gd name="connsiteY29" fmla="*/ 728662 h 785812"/>
                <a:gd name="connsiteX30" fmla="*/ 469106 w 490537"/>
                <a:gd name="connsiteY30" fmla="*/ 697706 h 785812"/>
                <a:gd name="connsiteX31" fmla="*/ 481012 w 490537"/>
                <a:gd name="connsiteY31" fmla="*/ 661987 h 785812"/>
                <a:gd name="connsiteX32" fmla="*/ 488156 w 490537"/>
                <a:gd name="connsiteY32" fmla="*/ 631031 h 785812"/>
                <a:gd name="connsiteX33" fmla="*/ 490537 w 490537"/>
                <a:gd name="connsiteY33" fmla="*/ 588168 h 785812"/>
                <a:gd name="connsiteX34" fmla="*/ 483393 w 490537"/>
                <a:gd name="connsiteY34" fmla="*/ 526256 h 785812"/>
                <a:gd name="connsiteX35" fmla="*/ 469106 w 490537"/>
                <a:gd name="connsiteY35" fmla="*/ 471487 h 785812"/>
                <a:gd name="connsiteX36" fmla="*/ 447675 w 490537"/>
                <a:gd name="connsiteY36" fmla="*/ 411956 h 785812"/>
                <a:gd name="connsiteX37" fmla="*/ 421481 w 490537"/>
                <a:gd name="connsiteY37" fmla="*/ 359568 h 785812"/>
                <a:gd name="connsiteX38" fmla="*/ 378618 w 490537"/>
                <a:gd name="connsiteY38" fmla="*/ 300037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0537" h="785812">
                  <a:moveTo>
                    <a:pt x="378618" y="300037"/>
                  </a:moveTo>
                  <a:lnTo>
                    <a:pt x="340518" y="250031"/>
                  </a:lnTo>
                  <a:lnTo>
                    <a:pt x="314325" y="219075"/>
                  </a:lnTo>
                  <a:lnTo>
                    <a:pt x="273843" y="178593"/>
                  </a:lnTo>
                  <a:lnTo>
                    <a:pt x="216693" y="126206"/>
                  </a:lnTo>
                  <a:lnTo>
                    <a:pt x="161925" y="80962"/>
                  </a:lnTo>
                  <a:lnTo>
                    <a:pt x="83343" y="28575"/>
                  </a:lnTo>
                  <a:lnTo>
                    <a:pt x="40481" y="2381"/>
                  </a:lnTo>
                  <a:lnTo>
                    <a:pt x="21431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26193" y="69056"/>
                  </a:lnTo>
                  <a:lnTo>
                    <a:pt x="69056" y="135731"/>
                  </a:lnTo>
                  <a:lnTo>
                    <a:pt x="102393" y="200025"/>
                  </a:lnTo>
                  <a:lnTo>
                    <a:pt x="130968" y="259556"/>
                  </a:lnTo>
                  <a:lnTo>
                    <a:pt x="161925" y="338137"/>
                  </a:lnTo>
                  <a:lnTo>
                    <a:pt x="185737" y="419100"/>
                  </a:lnTo>
                  <a:lnTo>
                    <a:pt x="207168" y="511968"/>
                  </a:lnTo>
                  <a:lnTo>
                    <a:pt x="211931" y="557212"/>
                  </a:lnTo>
                  <a:lnTo>
                    <a:pt x="228600" y="635793"/>
                  </a:lnTo>
                  <a:lnTo>
                    <a:pt x="252412" y="700087"/>
                  </a:lnTo>
                  <a:lnTo>
                    <a:pt x="273843" y="745331"/>
                  </a:lnTo>
                  <a:lnTo>
                    <a:pt x="300037" y="776287"/>
                  </a:lnTo>
                  <a:lnTo>
                    <a:pt x="316706" y="783431"/>
                  </a:lnTo>
                  <a:lnTo>
                    <a:pt x="338137" y="785812"/>
                  </a:lnTo>
                  <a:lnTo>
                    <a:pt x="373856" y="778668"/>
                  </a:lnTo>
                  <a:lnTo>
                    <a:pt x="404812" y="764381"/>
                  </a:lnTo>
                  <a:lnTo>
                    <a:pt x="431006" y="747712"/>
                  </a:lnTo>
                  <a:lnTo>
                    <a:pt x="450056" y="728662"/>
                  </a:lnTo>
                  <a:lnTo>
                    <a:pt x="469106" y="697706"/>
                  </a:lnTo>
                  <a:lnTo>
                    <a:pt x="481012" y="661987"/>
                  </a:lnTo>
                  <a:lnTo>
                    <a:pt x="488156" y="631031"/>
                  </a:lnTo>
                  <a:lnTo>
                    <a:pt x="490537" y="588168"/>
                  </a:lnTo>
                  <a:lnTo>
                    <a:pt x="483393" y="526256"/>
                  </a:lnTo>
                  <a:lnTo>
                    <a:pt x="469106" y="471487"/>
                  </a:lnTo>
                  <a:lnTo>
                    <a:pt x="447675" y="411956"/>
                  </a:lnTo>
                  <a:lnTo>
                    <a:pt x="421481" y="359568"/>
                  </a:lnTo>
                  <a:lnTo>
                    <a:pt x="378618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57">
              <a:extLst>
                <a:ext uri="{FF2B5EF4-FFF2-40B4-BE49-F238E27FC236}">
                  <a16:creationId xmlns:a16="http://schemas.microsoft.com/office/drawing/2014/main" id="{FE219729-8F76-4C2B-B722-150D3A351983}"/>
                </a:ext>
              </a:extLst>
            </p:cNvPr>
            <p:cNvSpPr/>
            <p:nvPr/>
          </p:nvSpPr>
          <p:spPr>
            <a:xfrm rot="16200000">
              <a:off x="2309019" y="3575844"/>
              <a:ext cx="3341688" cy="1181100"/>
            </a:xfrm>
            <a:custGeom>
              <a:avLst/>
              <a:gdLst>
                <a:gd name="connsiteX0" fmla="*/ 1605642 w 3341914"/>
                <a:gd name="connsiteY0" fmla="*/ 1036864 h 1181100"/>
                <a:gd name="connsiteX1" fmla="*/ 1496785 w 3341914"/>
                <a:gd name="connsiteY1" fmla="*/ 1017814 h 1181100"/>
                <a:gd name="connsiteX2" fmla="*/ 1363435 w 3341914"/>
                <a:gd name="connsiteY2" fmla="*/ 987879 h 1181100"/>
                <a:gd name="connsiteX3" fmla="*/ 1265464 w 3341914"/>
                <a:gd name="connsiteY3" fmla="*/ 963386 h 1181100"/>
                <a:gd name="connsiteX4" fmla="*/ 1189264 w 3341914"/>
                <a:gd name="connsiteY4" fmla="*/ 938893 h 1181100"/>
                <a:gd name="connsiteX5" fmla="*/ 1083128 w 3341914"/>
                <a:gd name="connsiteY5" fmla="*/ 903514 h 1181100"/>
                <a:gd name="connsiteX6" fmla="*/ 998764 w 3341914"/>
                <a:gd name="connsiteY6" fmla="*/ 868136 h 1181100"/>
                <a:gd name="connsiteX7" fmla="*/ 922564 w 3341914"/>
                <a:gd name="connsiteY7" fmla="*/ 835479 h 1181100"/>
                <a:gd name="connsiteX8" fmla="*/ 832757 w 3341914"/>
                <a:gd name="connsiteY8" fmla="*/ 791936 h 1181100"/>
                <a:gd name="connsiteX9" fmla="*/ 767442 w 3341914"/>
                <a:gd name="connsiteY9" fmla="*/ 756557 h 1181100"/>
                <a:gd name="connsiteX10" fmla="*/ 693964 w 3341914"/>
                <a:gd name="connsiteY10" fmla="*/ 710293 h 1181100"/>
                <a:gd name="connsiteX11" fmla="*/ 601435 w 3341914"/>
                <a:gd name="connsiteY11" fmla="*/ 650421 h 1181100"/>
                <a:gd name="connsiteX12" fmla="*/ 489857 w 3341914"/>
                <a:gd name="connsiteY12" fmla="*/ 571500 h 1181100"/>
                <a:gd name="connsiteX13" fmla="*/ 389164 w 3341914"/>
                <a:gd name="connsiteY13" fmla="*/ 487136 h 1181100"/>
                <a:gd name="connsiteX14" fmla="*/ 318407 w 3341914"/>
                <a:gd name="connsiteY14" fmla="*/ 421821 h 1181100"/>
                <a:gd name="connsiteX15" fmla="*/ 244928 w 3341914"/>
                <a:gd name="connsiteY15" fmla="*/ 345621 h 1181100"/>
                <a:gd name="connsiteX16" fmla="*/ 157842 w 3341914"/>
                <a:gd name="connsiteY16" fmla="*/ 247650 h 1181100"/>
                <a:gd name="connsiteX17" fmla="*/ 84364 w 3341914"/>
                <a:gd name="connsiteY17" fmla="*/ 155121 h 1181100"/>
                <a:gd name="connsiteX18" fmla="*/ 24492 w 3341914"/>
                <a:gd name="connsiteY18" fmla="*/ 76200 h 1181100"/>
                <a:gd name="connsiteX19" fmla="*/ 2721 w 3341914"/>
                <a:gd name="connsiteY19" fmla="*/ 32657 h 1181100"/>
                <a:gd name="connsiteX20" fmla="*/ 0 w 3341914"/>
                <a:gd name="connsiteY20" fmla="*/ 8164 h 1181100"/>
                <a:gd name="connsiteX21" fmla="*/ 8164 w 3341914"/>
                <a:gd name="connsiteY21" fmla="*/ 0 h 1181100"/>
                <a:gd name="connsiteX22" fmla="*/ 24492 w 3341914"/>
                <a:gd name="connsiteY22" fmla="*/ 0 h 1181100"/>
                <a:gd name="connsiteX23" fmla="*/ 40821 w 3341914"/>
                <a:gd name="connsiteY23" fmla="*/ 5443 h 1181100"/>
                <a:gd name="connsiteX24" fmla="*/ 62592 w 3341914"/>
                <a:gd name="connsiteY24" fmla="*/ 16329 h 1181100"/>
                <a:gd name="connsiteX25" fmla="*/ 97971 w 3341914"/>
                <a:gd name="connsiteY25" fmla="*/ 57150 h 1181100"/>
                <a:gd name="connsiteX26" fmla="*/ 179614 w 3341914"/>
                <a:gd name="connsiteY26" fmla="*/ 146957 h 1181100"/>
                <a:gd name="connsiteX27" fmla="*/ 255814 w 3341914"/>
                <a:gd name="connsiteY27" fmla="*/ 225879 h 1181100"/>
                <a:gd name="connsiteX28" fmla="*/ 332014 w 3341914"/>
                <a:gd name="connsiteY28" fmla="*/ 296636 h 1181100"/>
                <a:gd name="connsiteX29" fmla="*/ 408214 w 3341914"/>
                <a:gd name="connsiteY29" fmla="*/ 361950 h 1181100"/>
                <a:gd name="connsiteX30" fmla="*/ 522514 w 3341914"/>
                <a:gd name="connsiteY30" fmla="*/ 449036 h 1181100"/>
                <a:gd name="connsiteX31" fmla="*/ 642257 w 3341914"/>
                <a:gd name="connsiteY31" fmla="*/ 527957 h 1181100"/>
                <a:gd name="connsiteX32" fmla="*/ 742950 w 3341914"/>
                <a:gd name="connsiteY32" fmla="*/ 579664 h 1181100"/>
                <a:gd name="connsiteX33" fmla="*/ 846364 w 3341914"/>
                <a:gd name="connsiteY33" fmla="*/ 628650 h 1181100"/>
                <a:gd name="connsiteX34" fmla="*/ 952500 w 3341914"/>
                <a:gd name="connsiteY34" fmla="*/ 669471 h 1181100"/>
                <a:gd name="connsiteX35" fmla="*/ 1069521 w 3341914"/>
                <a:gd name="connsiteY35" fmla="*/ 710293 h 1181100"/>
                <a:gd name="connsiteX36" fmla="*/ 1145721 w 3341914"/>
                <a:gd name="connsiteY36" fmla="*/ 734786 h 1181100"/>
                <a:gd name="connsiteX37" fmla="*/ 1279071 w 3341914"/>
                <a:gd name="connsiteY37" fmla="*/ 770164 h 1181100"/>
                <a:gd name="connsiteX38" fmla="*/ 1393371 w 3341914"/>
                <a:gd name="connsiteY38" fmla="*/ 794657 h 1181100"/>
                <a:gd name="connsiteX39" fmla="*/ 1529442 w 3341914"/>
                <a:gd name="connsiteY39" fmla="*/ 819150 h 1181100"/>
                <a:gd name="connsiteX40" fmla="*/ 1643742 w 3341914"/>
                <a:gd name="connsiteY40" fmla="*/ 835479 h 1181100"/>
                <a:gd name="connsiteX41" fmla="*/ 1752600 w 3341914"/>
                <a:gd name="connsiteY41" fmla="*/ 851807 h 1181100"/>
                <a:gd name="connsiteX42" fmla="*/ 1853292 w 3341914"/>
                <a:gd name="connsiteY42" fmla="*/ 862693 h 1181100"/>
                <a:gd name="connsiteX43" fmla="*/ 1913164 w 3341914"/>
                <a:gd name="connsiteY43" fmla="*/ 865414 h 1181100"/>
                <a:gd name="connsiteX44" fmla="*/ 2100942 w 3341914"/>
                <a:gd name="connsiteY44" fmla="*/ 868136 h 1181100"/>
                <a:gd name="connsiteX45" fmla="*/ 2313214 w 3341914"/>
                <a:gd name="connsiteY45" fmla="*/ 873579 h 1181100"/>
                <a:gd name="connsiteX46" fmla="*/ 2490107 w 3341914"/>
                <a:gd name="connsiteY46" fmla="*/ 876300 h 1181100"/>
                <a:gd name="connsiteX47" fmla="*/ 2680607 w 3341914"/>
                <a:gd name="connsiteY47" fmla="*/ 873579 h 1181100"/>
                <a:gd name="connsiteX48" fmla="*/ 2857500 w 3341914"/>
                <a:gd name="connsiteY48" fmla="*/ 870857 h 1181100"/>
                <a:gd name="connsiteX49" fmla="*/ 2985407 w 3341914"/>
                <a:gd name="connsiteY49" fmla="*/ 868136 h 1181100"/>
                <a:gd name="connsiteX50" fmla="*/ 3056164 w 3341914"/>
                <a:gd name="connsiteY50" fmla="*/ 865414 h 1181100"/>
                <a:gd name="connsiteX51" fmla="*/ 3099707 w 3341914"/>
                <a:gd name="connsiteY51" fmla="*/ 857250 h 1181100"/>
                <a:gd name="connsiteX52" fmla="*/ 3129642 w 3341914"/>
                <a:gd name="connsiteY52" fmla="*/ 843643 h 1181100"/>
                <a:gd name="connsiteX53" fmla="*/ 3181350 w 3341914"/>
                <a:gd name="connsiteY53" fmla="*/ 805543 h 1181100"/>
                <a:gd name="connsiteX54" fmla="*/ 3230335 w 3341914"/>
                <a:gd name="connsiteY54" fmla="*/ 762000 h 1181100"/>
                <a:gd name="connsiteX55" fmla="*/ 3282042 w 3341914"/>
                <a:gd name="connsiteY55" fmla="*/ 704850 h 1181100"/>
                <a:gd name="connsiteX56" fmla="*/ 3295650 w 3341914"/>
                <a:gd name="connsiteY56" fmla="*/ 693964 h 1181100"/>
                <a:gd name="connsiteX57" fmla="*/ 3311978 w 3341914"/>
                <a:gd name="connsiteY57" fmla="*/ 685800 h 1181100"/>
                <a:gd name="connsiteX58" fmla="*/ 3325585 w 3341914"/>
                <a:gd name="connsiteY58" fmla="*/ 691243 h 1181100"/>
                <a:gd name="connsiteX59" fmla="*/ 3331028 w 3341914"/>
                <a:gd name="connsiteY59" fmla="*/ 699407 h 1181100"/>
                <a:gd name="connsiteX60" fmla="*/ 3336471 w 3341914"/>
                <a:gd name="connsiteY60" fmla="*/ 707571 h 1181100"/>
                <a:gd name="connsiteX61" fmla="*/ 3341914 w 3341914"/>
                <a:gd name="connsiteY61" fmla="*/ 737507 h 1181100"/>
                <a:gd name="connsiteX62" fmla="*/ 3341914 w 3341914"/>
                <a:gd name="connsiteY62" fmla="*/ 794657 h 1181100"/>
                <a:gd name="connsiteX63" fmla="*/ 3336471 w 3341914"/>
                <a:gd name="connsiteY63" fmla="*/ 838200 h 1181100"/>
                <a:gd name="connsiteX64" fmla="*/ 3322864 w 3341914"/>
                <a:gd name="connsiteY64" fmla="*/ 881743 h 1181100"/>
                <a:gd name="connsiteX65" fmla="*/ 3295650 w 3341914"/>
                <a:gd name="connsiteY65" fmla="*/ 941614 h 1181100"/>
                <a:gd name="connsiteX66" fmla="*/ 3243942 w 3341914"/>
                <a:gd name="connsiteY66" fmla="*/ 1028700 h 1181100"/>
                <a:gd name="connsiteX67" fmla="*/ 3211285 w 3341914"/>
                <a:gd name="connsiteY67" fmla="*/ 1080407 h 1181100"/>
                <a:gd name="connsiteX68" fmla="*/ 3165021 w 3341914"/>
                <a:gd name="connsiteY68" fmla="*/ 1140279 h 1181100"/>
                <a:gd name="connsiteX69" fmla="*/ 3129642 w 3341914"/>
                <a:gd name="connsiteY69" fmla="*/ 1178379 h 1181100"/>
                <a:gd name="connsiteX70" fmla="*/ 3113314 w 3341914"/>
                <a:gd name="connsiteY70" fmla="*/ 1181100 h 1181100"/>
                <a:gd name="connsiteX71" fmla="*/ 3072492 w 3341914"/>
                <a:gd name="connsiteY71" fmla="*/ 1172936 h 1181100"/>
                <a:gd name="connsiteX72" fmla="*/ 2950028 w 3341914"/>
                <a:gd name="connsiteY72" fmla="*/ 1134836 h 1181100"/>
                <a:gd name="connsiteX73" fmla="*/ 2884714 w 3341914"/>
                <a:gd name="connsiteY73" fmla="*/ 1134836 h 1181100"/>
                <a:gd name="connsiteX74" fmla="*/ 2620735 w 3341914"/>
                <a:gd name="connsiteY74" fmla="*/ 1129393 h 1181100"/>
                <a:gd name="connsiteX75" fmla="*/ 2351314 w 3341914"/>
                <a:gd name="connsiteY75" fmla="*/ 1118507 h 1181100"/>
                <a:gd name="connsiteX76" fmla="*/ 2060121 w 3341914"/>
                <a:gd name="connsiteY76" fmla="*/ 1096736 h 1181100"/>
                <a:gd name="connsiteX77" fmla="*/ 1839685 w 3341914"/>
                <a:gd name="connsiteY77" fmla="*/ 1074964 h 1181100"/>
                <a:gd name="connsiteX78" fmla="*/ 1605642 w 3341914"/>
                <a:gd name="connsiteY78" fmla="*/ 103686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41914" h="1181100">
                  <a:moveTo>
                    <a:pt x="1605642" y="1036864"/>
                  </a:moveTo>
                  <a:lnTo>
                    <a:pt x="1496785" y="1017814"/>
                  </a:lnTo>
                  <a:lnTo>
                    <a:pt x="1363435" y="987879"/>
                  </a:lnTo>
                  <a:lnTo>
                    <a:pt x="1265464" y="963386"/>
                  </a:lnTo>
                  <a:lnTo>
                    <a:pt x="1189264" y="938893"/>
                  </a:lnTo>
                  <a:lnTo>
                    <a:pt x="1083128" y="903514"/>
                  </a:lnTo>
                  <a:lnTo>
                    <a:pt x="998764" y="868136"/>
                  </a:lnTo>
                  <a:lnTo>
                    <a:pt x="922564" y="835479"/>
                  </a:lnTo>
                  <a:lnTo>
                    <a:pt x="832757" y="791936"/>
                  </a:lnTo>
                  <a:lnTo>
                    <a:pt x="767442" y="756557"/>
                  </a:lnTo>
                  <a:lnTo>
                    <a:pt x="693964" y="710293"/>
                  </a:lnTo>
                  <a:lnTo>
                    <a:pt x="601435" y="650421"/>
                  </a:lnTo>
                  <a:lnTo>
                    <a:pt x="489857" y="571500"/>
                  </a:lnTo>
                  <a:lnTo>
                    <a:pt x="389164" y="487136"/>
                  </a:lnTo>
                  <a:lnTo>
                    <a:pt x="318407" y="421821"/>
                  </a:lnTo>
                  <a:lnTo>
                    <a:pt x="244928" y="345621"/>
                  </a:lnTo>
                  <a:lnTo>
                    <a:pt x="157842" y="247650"/>
                  </a:lnTo>
                  <a:lnTo>
                    <a:pt x="84364" y="155121"/>
                  </a:lnTo>
                  <a:lnTo>
                    <a:pt x="24492" y="76200"/>
                  </a:lnTo>
                  <a:lnTo>
                    <a:pt x="2721" y="32657"/>
                  </a:lnTo>
                  <a:lnTo>
                    <a:pt x="0" y="8164"/>
                  </a:lnTo>
                  <a:lnTo>
                    <a:pt x="8164" y="0"/>
                  </a:lnTo>
                  <a:lnTo>
                    <a:pt x="24492" y="0"/>
                  </a:lnTo>
                  <a:lnTo>
                    <a:pt x="40821" y="5443"/>
                  </a:lnTo>
                  <a:lnTo>
                    <a:pt x="62592" y="16329"/>
                  </a:lnTo>
                  <a:lnTo>
                    <a:pt x="97971" y="57150"/>
                  </a:lnTo>
                  <a:lnTo>
                    <a:pt x="179614" y="146957"/>
                  </a:lnTo>
                  <a:lnTo>
                    <a:pt x="255814" y="225879"/>
                  </a:lnTo>
                  <a:lnTo>
                    <a:pt x="332014" y="296636"/>
                  </a:lnTo>
                  <a:lnTo>
                    <a:pt x="408214" y="361950"/>
                  </a:lnTo>
                  <a:lnTo>
                    <a:pt x="522514" y="449036"/>
                  </a:lnTo>
                  <a:lnTo>
                    <a:pt x="642257" y="527957"/>
                  </a:lnTo>
                  <a:lnTo>
                    <a:pt x="742950" y="579664"/>
                  </a:lnTo>
                  <a:lnTo>
                    <a:pt x="846364" y="628650"/>
                  </a:lnTo>
                  <a:lnTo>
                    <a:pt x="952500" y="669471"/>
                  </a:lnTo>
                  <a:lnTo>
                    <a:pt x="1069521" y="710293"/>
                  </a:lnTo>
                  <a:lnTo>
                    <a:pt x="1145721" y="734786"/>
                  </a:lnTo>
                  <a:lnTo>
                    <a:pt x="1279071" y="770164"/>
                  </a:lnTo>
                  <a:lnTo>
                    <a:pt x="1393371" y="794657"/>
                  </a:lnTo>
                  <a:lnTo>
                    <a:pt x="1529442" y="819150"/>
                  </a:lnTo>
                  <a:lnTo>
                    <a:pt x="1643742" y="835479"/>
                  </a:lnTo>
                  <a:lnTo>
                    <a:pt x="1752600" y="851807"/>
                  </a:lnTo>
                  <a:lnTo>
                    <a:pt x="1853292" y="862693"/>
                  </a:lnTo>
                  <a:lnTo>
                    <a:pt x="1913164" y="865414"/>
                  </a:lnTo>
                  <a:lnTo>
                    <a:pt x="2100942" y="868136"/>
                  </a:lnTo>
                  <a:lnTo>
                    <a:pt x="2313214" y="873579"/>
                  </a:lnTo>
                  <a:lnTo>
                    <a:pt x="2490107" y="876300"/>
                  </a:lnTo>
                  <a:lnTo>
                    <a:pt x="2680607" y="873579"/>
                  </a:lnTo>
                  <a:lnTo>
                    <a:pt x="2857500" y="870857"/>
                  </a:lnTo>
                  <a:lnTo>
                    <a:pt x="2985407" y="868136"/>
                  </a:lnTo>
                  <a:lnTo>
                    <a:pt x="3056164" y="865414"/>
                  </a:lnTo>
                  <a:lnTo>
                    <a:pt x="3099707" y="857250"/>
                  </a:lnTo>
                  <a:lnTo>
                    <a:pt x="3129642" y="843643"/>
                  </a:lnTo>
                  <a:lnTo>
                    <a:pt x="3181350" y="805543"/>
                  </a:lnTo>
                  <a:lnTo>
                    <a:pt x="3230335" y="762000"/>
                  </a:lnTo>
                  <a:lnTo>
                    <a:pt x="3282042" y="704850"/>
                  </a:lnTo>
                  <a:lnTo>
                    <a:pt x="3295650" y="693964"/>
                  </a:lnTo>
                  <a:lnTo>
                    <a:pt x="3311978" y="685800"/>
                  </a:lnTo>
                  <a:lnTo>
                    <a:pt x="3325585" y="691243"/>
                  </a:lnTo>
                  <a:lnTo>
                    <a:pt x="3331028" y="699407"/>
                  </a:lnTo>
                  <a:lnTo>
                    <a:pt x="3336471" y="707571"/>
                  </a:lnTo>
                  <a:lnTo>
                    <a:pt x="3341914" y="737507"/>
                  </a:lnTo>
                  <a:lnTo>
                    <a:pt x="3341914" y="794657"/>
                  </a:lnTo>
                  <a:lnTo>
                    <a:pt x="3336471" y="838200"/>
                  </a:lnTo>
                  <a:lnTo>
                    <a:pt x="3322864" y="881743"/>
                  </a:lnTo>
                  <a:lnTo>
                    <a:pt x="3295650" y="941614"/>
                  </a:lnTo>
                  <a:lnTo>
                    <a:pt x="3243942" y="1028700"/>
                  </a:lnTo>
                  <a:lnTo>
                    <a:pt x="3211285" y="1080407"/>
                  </a:lnTo>
                  <a:lnTo>
                    <a:pt x="3165021" y="1140279"/>
                  </a:lnTo>
                  <a:lnTo>
                    <a:pt x="3129642" y="1178379"/>
                  </a:lnTo>
                  <a:lnTo>
                    <a:pt x="3113314" y="1181100"/>
                  </a:lnTo>
                  <a:lnTo>
                    <a:pt x="3072492" y="1172936"/>
                  </a:lnTo>
                  <a:lnTo>
                    <a:pt x="2950028" y="1134836"/>
                  </a:lnTo>
                  <a:lnTo>
                    <a:pt x="2884714" y="1134836"/>
                  </a:lnTo>
                  <a:lnTo>
                    <a:pt x="2620735" y="1129393"/>
                  </a:lnTo>
                  <a:lnTo>
                    <a:pt x="2351314" y="1118507"/>
                  </a:lnTo>
                  <a:lnTo>
                    <a:pt x="2060121" y="1096736"/>
                  </a:lnTo>
                  <a:lnTo>
                    <a:pt x="1839685" y="1074964"/>
                  </a:lnTo>
                  <a:lnTo>
                    <a:pt x="1605642" y="10368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58">
              <a:extLst>
                <a:ext uri="{FF2B5EF4-FFF2-40B4-BE49-F238E27FC236}">
                  <a16:creationId xmlns:a16="http://schemas.microsoft.com/office/drawing/2014/main" id="{9D39874E-E3C8-4966-9F9B-83E77F584F6D}"/>
                </a:ext>
              </a:extLst>
            </p:cNvPr>
            <p:cNvSpPr/>
            <p:nvPr/>
          </p:nvSpPr>
          <p:spPr>
            <a:xfrm rot="16200000">
              <a:off x="4864101" y="2566987"/>
              <a:ext cx="2671762" cy="1751013"/>
            </a:xfrm>
            <a:custGeom>
              <a:avLst/>
              <a:gdLst>
                <a:gd name="connsiteX0" fmla="*/ 1485587 w 2670549"/>
                <a:gd name="connsiteY0" fmla="*/ 1397904 h 1751138"/>
                <a:gd name="connsiteX1" fmla="*/ 1711056 w 2670549"/>
                <a:gd name="connsiteY1" fmla="*/ 1412935 h 1751138"/>
                <a:gd name="connsiteX2" fmla="*/ 1929009 w 2670549"/>
                <a:gd name="connsiteY2" fmla="*/ 1422956 h 1751138"/>
                <a:gd name="connsiteX3" fmla="*/ 2124415 w 2670549"/>
                <a:gd name="connsiteY3" fmla="*/ 1427967 h 1751138"/>
                <a:gd name="connsiteX4" fmla="*/ 2294769 w 2670549"/>
                <a:gd name="connsiteY4" fmla="*/ 1427967 h 1751138"/>
                <a:gd name="connsiteX5" fmla="*/ 2342367 w 2670549"/>
                <a:gd name="connsiteY5" fmla="*/ 1427967 h 1751138"/>
                <a:gd name="connsiteX6" fmla="*/ 2364914 w 2670549"/>
                <a:gd name="connsiteY6" fmla="*/ 1420451 h 1751138"/>
                <a:gd name="connsiteX7" fmla="*/ 2384956 w 2670549"/>
                <a:gd name="connsiteY7" fmla="*/ 1407925 h 1751138"/>
                <a:gd name="connsiteX8" fmla="*/ 2402492 w 2670549"/>
                <a:gd name="connsiteY8" fmla="*/ 1380368 h 1751138"/>
                <a:gd name="connsiteX9" fmla="*/ 2415018 w 2670549"/>
                <a:gd name="connsiteY9" fmla="*/ 1347800 h 1751138"/>
                <a:gd name="connsiteX10" fmla="*/ 2415018 w 2670549"/>
                <a:gd name="connsiteY10" fmla="*/ 1327758 h 1751138"/>
                <a:gd name="connsiteX11" fmla="*/ 2399987 w 2670549"/>
                <a:gd name="connsiteY11" fmla="*/ 1187467 h 1751138"/>
                <a:gd name="connsiteX12" fmla="*/ 2372430 w 2670549"/>
                <a:gd name="connsiteY12" fmla="*/ 972019 h 1751138"/>
                <a:gd name="connsiteX13" fmla="*/ 2329841 w 2670549"/>
                <a:gd name="connsiteY13" fmla="*/ 681415 h 1751138"/>
                <a:gd name="connsiteX14" fmla="*/ 2289758 w 2670549"/>
                <a:gd name="connsiteY14" fmla="*/ 440916 h 1751138"/>
                <a:gd name="connsiteX15" fmla="*/ 2252180 w 2670549"/>
                <a:gd name="connsiteY15" fmla="*/ 240499 h 1751138"/>
                <a:gd name="connsiteX16" fmla="*/ 2232138 w 2670549"/>
                <a:gd name="connsiteY16" fmla="*/ 130270 h 1751138"/>
                <a:gd name="connsiteX17" fmla="*/ 2217107 w 2670549"/>
                <a:gd name="connsiteY17" fmla="*/ 27557 h 1751138"/>
                <a:gd name="connsiteX18" fmla="*/ 2460112 w 2670549"/>
                <a:gd name="connsiteY18" fmla="*/ 0 h 1751138"/>
                <a:gd name="connsiteX19" fmla="*/ 2462617 w 2670549"/>
                <a:gd name="connsiteY19" fmla="*/ 145301 h 1751138"/>
                <a:gd name="connsiteX20" fmla="*/ 2467628 w 2670549"/>
                <a:gd name="connsiteY20" fmla="*/ 280583 h 1751138"/>
                <a:gd name="connsiteX21" fmla="*/ 2472638 w 2670549"/>
                <a:gd name="connsiteY21" fmla="*/ 408348 h 1751138"/>
                <a:gd name="connsiteX22" fmla="*/ 2482659 w 2670549"/>
                <a:gd name="connsiteY22" fmla="*/ 543629 h 1751138"/>
                <a:gd name="connsiteX23" fmla="*/ 2505206 w 2670549"/>
                <a:gd name="connsiteY23" fmla="*/ 749056 h 1751138"/>
                <a:gd name="connsiteX24" fmla="*/ 2532763 w 2670549"/>
                <a:gd name="connsiteY24" fmla="*/ 954483 h 1751138"/>
                <a:gd name="connsiteX25" fmla="*/ 2567836 w 2670549"/>
                <a:gd name="connsiteY25" fmla="*/ 1177446 h 1751138"/>
                <a:gd name="connsiteX26" fmla="*/ 2575352 w 2670549"/>
                <a:gd name="connsiteY26" fmla="*/ 1207509 h 1751138"/>
                <a:gd name="connsiteX27" fmla="*/ 2590383 w 2670549"/>
                <a:gd name="connsiteY27" fmla="*/ 1240076 h 1751138"/>
                <a:gd name="connsiteX28" fmla="*/ 2625456 w 2670549"/>
                <a:gd name="connsiteY28" fmla="*/ 1307717 h 1751138"/>
                <a:gd name="connsiteX29" fmla="*/ 2648003 w 2670549"/>
                <a:gd name="connsiteY29" fmla="*/ 1345295 h 1751138"/>
                <a:gd name="connsiteX30" fmla="*/ 2660529 w 2670549"/>
                <a:gd name="connsiteY30" fmla="*/ 1360326 h 1751138"/>
                <a:gd name="connsiteX31" fmla="*/ 2668044 w 2670549"/>
                <a:gd name="connsiteY31" fmla="*/ 1372852 h 1751138"/>
                <a:gd name="connsiteX32" fmla="*/ 2670549 w 2670549"/>
                <a:gd name="connsiteY32" fmla="*/ 1382873 h 1751138"/>
                <a:gd name="connsiteX33" fmla="*/ 2668044 w 2670549"/>
                <a:gd name="connsiteY33" fmla="*/ 1405420 h 1751138"/>
                <a:gd name="connsiteX34" fmla="*/ 2655518 w 2670549"/>
                <a:gd name="connsiteY34" fmla="*/ 1440493 h 1751138"/>
                <a:gd name="connsiteX35" fmla="*/ 2627961 w 2670549"/>
                <a:gd name="connsiteY35" fmla="*/ 1490597 h 1751138"/>
                <a:gd name="connsiteX36" fmla="*/ 2565331 w 2670549"/>
                <a:gd name="connsiteY36" fmla="*/ 1575774 h 1751138"/>
                <a:gd name="connsiteX37" fmla="*/ 2477649 w 2670549"/>
                <a:gd name="connsiteY37" fmla="*/ 1675982 h 1751138"/>
                <a:gd name="connsiteX38" fmla="*/ 2435060 w 2670549"/>
                <a:gd name="connsiteY38" fmla="*/ 1723581 h 1751138"/>
                <a:gd name="connsiteX39" fmla="*/ 2407503 w 2670549"/>
                <a:gd name="connsiteY39" fmla="*/ 1746128 h 1751138"/>
                <a:gd name="connsiteX40" fmla="*/ 2389966 w 2670549"/>
                <a:gd name="connsiteY40" fmla="*/ 1751138 h 1751138"/>
                <a:gd name="connsiteX41" fmla="*/ 2359904 w 2670549"/>
                <a:gd name="connsiteY41" fmla="*/ 1743623 h 1751138"/>
                <a:gd name="connsiteX42" fmla="*/ 2327336 w 2670549"/>
                <a:gd name="connsiteY42" fmla="*/ 1723581 h 1751138"/>
                <a:gd name="connsiteX43" fmla="*/ 2297274 w 2670549"/>
                <a:gd name="connsiteY43" fmla="*/ 1691013 h 1751138"/>
                <a:gd name="connsiteX44" fmla="*/ 2279737 w 2670549"/>
                <a:gd name="connsiteY44" fmla="*/ 1678487 h 1751138"/>
                <a:gd name="connsiteX45" fmla="*/ 2146961 w 2670549"/>
                <a:gd name="connsiteY45" fmla="*/ 1673477 h 1751138"/>
                <a:gd name="connsiteX46" fmla="*/ 1808759 w 2670549"/>
                <a:gd name="connsiteY46" fmla="*/ 1658446 h 1751138"/>
                <a:gd name="connsiteX47" fmla="*/ 1568259 w 2670549"/>
                <a:gd name="connsiteY47" fmla="*/ 1643414 h 1751138"/>
                <a:gd name="connsiteX48" fmla="*/ 1320244 w 2670549"/>
                <a:gd name="connsiteY48" fmla="*/ 1628383 h 1751138"/>
                <a:gd name="connsiteX49" fmla="*/ 1084754 w 2670549"/>
                <a:gd name="connsiteY49" fmla="*/ 1608341 h 1751138"/>
                <a:gd name="connsiteX50" fmla="*/ 871812 w 2670549"/>
                <a:gd name="connsiteY50" fmla="*/ 1585795 h 1751138"/>
                <a:gd name="connsiteX51" fmla="*/ 668890 w 2670549"/>
                <a:gd name="connsiteY51" fmla="*/ 1563248 h 1751138"/>
                <a:gd name="connsiteX52" fmla="*/ 558661 w 2670549"/>
                <a:gd name="connsiteY52" fmla="*/ 1548217 h 1751138"/>
                <a:gd name="connsiteX53" fmla="*/ 486010 w 2670549"/>
                <a:gd name="connsiteY53" fmla="*/ 1535691 h 1751138"/>
                <a:gd name="connsiteX54" fmla="*/ 410854 w 2670549"/>
                <a:gd name="connsiteY54" fmla="*/ 1515649 h 1751138"/>
                <a:gd name="connsiteX55" fmla="*/ 333193 w 2670549"/>
                <a:gd name="connsiteY55" fmla="*/ 1483081 h 1751138"/>
                <a:gd name="connsiteX56" fmla="*/ 273068 w 2670549"/>
                <a:gd name="connsiteY56" fmla="*/ 1453019 h 1751138"/>
                <a:gd name="connsiteX57" fmla="*/ 205427 w 2670549"/>
                <a:gd name="connsiteY57" fmla="*/ 1412935 h 1751138"/>
                <a:gd name="connsiteX58" fmla="*/ 140292 w 2670549"/>
                <a:gd name="connsiteY58" fmla="*/ 1370347 h 1751138"/>
                <a:gd name="connsiteX59" fmla="*/ 82672 w 2670549"/>
                <a:gd name="connsiteY59" fmla="*/ 1325253 h 1751138"/>
                <a:gd name="connsiteX60" fmla="*/ 35073 w 2670549"/>
                <a:gd name="connsiteY60" fmla="*/ 1275149 h 1751138"/>
                <a:gd name="connsiteX61" fmla="*/ 17537 w 2670549"/>
                <a:gd name="connsiteY61" fmla="*/ 1247592 h 1751138"/>
                <a:gd name="connsiteX62" fmla="*/ 2506 w 2670549"/>
                <a:gd name="connsiteY62" fmla="*/ 1205003 h 1751138"/>
                <a:gd name="connsiteX63" fmla="*/ 0 w 2670549"/>
                <a:gd name="connsiteY63" fmla="*/ 1169931 h 1751138"/>
                <a:gd name="connsiteX64" fmla="*/ 7516 w 2670549"/>
                <a:gd name="connsiteY64" fmla="*/ 1147384 h 1751138"/>
                <a:gd name="connsiteX65" fmla="*/ 20042 w 2670549"/>
                <a:gd name="connsiteY65" fmla="*/ 1134858 h 1751138"/>
                <a:gd name="connsiteX66" fmla="*/ 37578 w 2670549"/>
                <a:gd name="connsiteY66" fmla="*/ 1122332 h 1751138"/>
                <a:gd name="connsiteX67" fmla="*/ 80167 w 2670549"/>
                <a:gd name="connsiteY67" fmla="*/ 1109806 h 1751138"/>
                <a:gd name="connsiteX68" fmla="*/ 473484 w 2670549"/>
                <a:gd name="connsiteY68" fmla="*/ 1230055 h 1751138"/>
                <a:gd name="connsiteX69" fmla="*/ 526094 w 2670549"/>
                <a:gd name="connsiteY69" fmla="*/ 1257613 h 1751138"/>
                <a:gd name="connsiteX70" fmla="*/ 606260 w 2670549"/>
                <a:gd name="connsiteY70" fmla="*/ 1282665 h 1751138"/>
                <a:gd name="connsiteX71" fmla="*/ 744046 w 2670549"/>
                <a:gd name="connsiteY71" fmla="*/ 1312727 h 1751138"/>
                <a:gd name="connsiteX72" fmla="*/ 889348 w 2670549"/>
                <a:gd name="connsiteY72" fmla="*/ 1335274 h 1751138"/>
                <a:gd name="connsiteX73" fmla="*/ 1097280 w 2670549"/>
                <a:gd name="connsiteY73" fmla="*/ 1360326 h 1751138"/>
                <a:gd name="connsiteX74" fmla="*/ 1485587 w 2670549"/>
                <a:gd name="connsiteY74" fmla="*/ 1397904 h 17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70549" h="1751138">
                  <a:moveTo>
                    <a:pt x="1485587" y="1397904"/>
                  </a:moveTo>
                  <a:lnTo>
                    <a:pt x="1711056" y="1412935"/>
                  </a:lnTo>
                  <a:lnTo>
                    <a:pt x="1929009" y="1422956"/>
                  </a:lnTo>
                  <a:lnTo>
                    <a:pt x="2124415" y="1427967"/>
                  </a:lnTo>
                  <a:lnTo>
                    <a:pt x="2294769" y="1427967"/>
                  </a:lnTo>
                  <a:lnTo>
                    <a:pt x="2342367" y="1427967"/>
                  </a:lnTo>
                  <a:lnTo>
                    <a:pt x="2364914" y="1420451"/>
                  </a:lnTo>
                  <a:lnTo>
                    <a:pt x="2384956" y="1407925"/>
                  </a:lnTo>
                  <a:lnTo>
                    <a:pt x="2402492" y="1380368"/>
                  </a:lnTo>
                  <a:lnTo>
                    <a:pt x="2415018" y="1347800"/>
                  </a:lnTo>
                  <a:lnTo>
                    <a:pt x="2415018" y="1327758"/>
                  </a:lnTo>
                  <a:lnTo>
                    <a:pt x="2399987" y="1187467"/>
                  </a:lnTo>
                  <a:lnTo>
                    <a:pt x="2372430" y="972019"/>
                  </a:lnTo>
                  <a:lnTo>
                    <a:pt x="2329841" y="681415"/>
                  </a:lnTo>
                  <a:lnTo>
                    <a:pt x="2289758" y="440916"/>
                  </a:lnTo>
                  <a:lnTo>
                    <a:pt x="2252180" y="240499"/>
                  </a:lnTo>
                  <a:lnTo>
                    <a:pt x="2232138" y="130270"/>
                  </a:lnTo>
                  <a:lnTo>
                    <a:pt x="2217107" y="27557"/>
                  </a:lnTo>
                  <a:lnTo>
                    <a:pt x="2460112" y="0"/>
                  </a:lnTo>
                  <a:lnTo>
                    <a:pt x="2462617" y="145301"/>
                  </a:lnTo>
                  <a:lnTo>
                    <a:pt x="2467628" y="280583"/>
                  </a:lnTo>
                  <a:lnTo>
                    <a:pt x="2472638" y="408348"/>
                  </a:lnTo>
                  <a:lnTo>
                    <a:pt x="2482659" y="543629"/>
                  </a:lnTo>
                  <a:lnTo>
                    <a:pt x="2505206" y="749056"/>
                  </a:lnTo>
                  <a:lnTo>
                    <a:pt x="2532763" y="954483"/>
                  </a:lnTo>
                  <a:lnTo>
                    <a:pt x="2567836" y="1177446"/>
                  </a:lnTo>
                  <a:lnTo>
                    <a:pt x="2575352" y="1207509"/>
                  </a:lnTo>
                  <a:lnTo>
                    <a:pt x="2590383" y="1240076"/>
                  </a:lnTo>
                  <a:lnTo>
                    <a:pt x="2625456" y="1307717"/>
                  </a:lnTo>
                  <a:lnTo>
                    <a:pt x="2648003" y="1345295"/>
                  </a:lnTo>
                  <a:lnTo>
                    <a:pt x="2660529" y="1360326"/>
                  </a:lnTo>
                  <a:lnTo>
                    <a:pt x="2668044" y="1372852"/>
                  </a:lnTo>
                  <a:lnTo>
                    <a:pt x="2670549" y="1382873"/>
                  </a:lnTo>
                  <a:lnTo>
                    <a:pt x="2668044" y="1405420"/>
                  </a:lnTo>
                  <a:lnTo>
                    <a:pt x="2655518" y="1440493"/>
                  </a:lnTo>
                  <a:lnTo>
                    <a:pt x="2627961" y="1490597"/>
                  </a:lnTo>
                  <a:lnTo>
                    <a:pt x="2565331" y="1575774"/>
                  </a:lnTo>
                  <a:lnTo>
                    <a:pt x="2477649" y="1675982"/>
                  </a:lnTo>
                  <a:lnTo>
                    <a:pt x="2435060" y="1723581"/>
                  </a:lnTo>
                  <a:lnTo>
                    <a:pt x="2407503" y="1746128"/>
                  </a:lnTo>
                  <a:lnTo>
                    <a:pt x="2389966" y="1751138"/>
                  </a:lnTo>
                  <a:lnTo>
                    <a:pt x="2359904" y="1743623"/>
                  </a:lnTo>
                  <a:lnTo>
                    <a:pt x="2327336" y="1723581"/>
                  </a:lnTo>
                  <a:lnTo>
                    <a:pt x="2297274" y="1691013"/>
                  </a:lnTo>
                  <a:lnTo>
                    <a:pt x="2279737" y="1678487"/>
                  </a:lnTo>
                  <a:lnTo>
                    <a:pt x="2146961" y="1673477"/>
                  </a:lnTo>
                  <a:lnTo>
                    <a:pt x="1808759" y="1658446"/>
                  </a:lnTo>
                  <a:lnTo>
                    <a:pt x="1568259" y="1643414"/>
                  </a:lnTo>
                  <a:lnTo>
                    <a:pt x="1320244" y="1628383"/>
                  </a:lnTo>
                  <a:lnTo>
                    <a:pt x="1084754" y="1608341"/>
                  </a:lnTo>
                  <a:lnTo>
                    <a:pt x="871812" y="1585795"/>
                  </a:lnTo>
                  <a:lnTo>
                    <a:pt x="668890" y="1563248"/>
                  </a:lnTo>
                  <a:lnTo>
                    <a:pt x="558661" y="1548217"/>
                  </a:lnTo>
                  <a:lnTo>
                    <a:pt x="486010" y="1535691"/>
                  </a:lnTo>
                  <a:lnTo>
                    <a:pt x="410854" y="1515649"/>
                  </a:lnTo>
                  <a:lnTo>
                    <a:pt x="333193" y="1483081"/>
                  </a:lnTo>
                  <a:lnTo>
                    <a:pt x="273068" y="1453019"/>
                  </a:lnTo>
                  <a:lnTo>
                    <a:pt x="205427" y="1412935"/>
                  </a:lnTo>
                  <a:lnTo>
                    <a:pt x="140292" y="1370347"/>
                  </a:lnTo>
                  <a:lnTo>
                    <a:pt x="82672" y="1325253"/>
                  </a:lnTo>
                  <a:lnTo>
                    <a:pt x="35073" y="1275149"/>
                  </a:lnTo>
                  <a:lnTo>
                    <a:pt x="17537" y="1247592"/>
                  </a:lnTo>
                  <a:lnTo>
                    <a:pt x="2506" y="1205003"/>
                  </a:lnTo>
                  <a:lnTo>
                    <a:pt x="0" y="1169931"/>
                  </a:lnTo>
                  <a:lnTo>
                    <a:pt x="7516" y="1147384"/>
                  </a:lnTo>
                  <a:lnTo>
                    <a:pt x="20042" y="1134858"/>
                  </a:lnTo>
                  <a:lnTo>
                    <a:pt x="37578" y="1122332"/>
                  </a:lnTo>
                  <a:lnTo>
                    <a:pt x="80167" y="1109806"/>
                  </a:lnTo>
                  <a:lnTo>
                    <a:pt x="473484" y="1230055"/>
                  </a:lnTo>
                  <a:lnTo>
                    <a:pt x="526094" y="1257613"/>
                  </a:lnTo>
                  <a:lnTo>
                    <a:pt x="606260" y="1282665"/>
                  </a:lnTo>
                  <a:lnTo>
                    <a:pt x="744046" y="1312727"/>
                  </a:lnTo>
                  <a:lnTo>
                    <a:pt x="889348" y="1335274"/>
                  </a:lnTo>
                  <a:lnTo>
                    <a:pt x="1097280" y="1360326"/>
                  </a:lnTo>
                  <a:lnTo>
                    <a:pt x="1485587" y="1397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60">
              <a:extLst>
                <a:ext uri="{FF2B5EF4-FFF2-40B4-BE49-F238E27FC236}">
                  <a16:creationId xmlns:a16="http://schemas.microsoft.com/office/drawing/2014/main" id="{F9790265-A1BA-4EE4-BC16-347856095990}"/>
                </a:ext>
              </a:extLst>
            </p:cNvPr>
            <p:cNvSpPr/>
            <p:nvPr/>
          </p:nvSpPr>
          <p:spPr>
            <a:xfrm>
              <a:off x="5965825" y="4186238"/>
              <a:ext cx="639763" cy="581025"/>
            </a:xfrm>
            <a:custGeom>
              <a:avLst/>
              <a:gdLst>
                <a:gd name="connsiteX0" fmla="*/ 292894 w 640557"/>
                <a:gd name="connsiteY0" fmla="*/ 121443 h 581025"/>
                <a:gd name="connsiteX1" fmla="*/ 435769 w 640557"/>
                <a:gd name="connsiteY1" fmla="*/ 152400 h 581025"/>
                <a:gd name="connsiteX2" fmla="*/ 478632 w 640557"/>
                <a:gd name="connsiteY2" fmla="*/ 159543 h 581025"/>
                <a:gd name="connsiteX3" fmla="*/ 500063 w 640557"/>
                <a:gd name="connsiteY3" fmla="*/ 161925 h 581025"/>
                <a:gd name="connsiteX4" fmla="*/ 519113 w 640557"/>
                <a:gd name="connsiteY4" fmla="*/ 159543 h 581025"/>
                <a:gd name="connsiteX5" fmla="*/ 547688 w 640557"/>
                <a:gd name="connsiteY5" fmla="*/ 150018 h 581025"/>
                <a:gd name="connsiteX6" fmla="*/ 569119 w 640557"/>
                <a:gd name="connsiteY6" fmla="*/ 135731 h 581025"/>
                <a:gd name="connsiteX7" fmla="*/ 585788 w 640557"/>
                <a:gd name="connsiteY7" fmla="*/ 121443 h 581025"/>
                <a:gd name="connsiteX8" fmla="*/ 611982 w 640557"/>
                <a:gd name="connsiteY8" fmla="*/ 80962 h 581025"/>
                <a:gd name="connsiteX9" fmla="*/ 640557 w 640557"/>
                <a:gd name="connsiteY9" fmla="*/ 0 h 581025"/>
                <a:gd name="connsiteX10" fmla="*/ 507207 w 640557"/>
                <a:gd name="connsiteY10" fmla="*/ 581025 h 581025"/>
                <a:gd name="connsiteX11" fmla="*/ 483394 w 640557"/>
                <a:gd name="connsiteY11" fmla="*/ 552450 h 581025"/>
                <a:gd name="connsiteX12" fmla="*/ 466725 w 640557"/>
                <a:gd name="connsiteY12" fmla="*/ 500062 h 581025"/>
                <a:gd name="connsiteX13" fmla="*/ 442913 w 640557"/>
                <a:gd name="connsiteY13" fmla="*/ 452437 h 581025"/>
                <a:gd name="connsiteX14" fmla="*/ 421482 w 640557"/>
                <a:gd name="connsiteY14" fmla="*/ 419100 h 581025"/>
                <a:gd name="connsiteX15" fmla="*/ 390525 w 640557"/>
                <a:gd name="connsiteY15" fmla="*/ 383381 h 581025"/>
                <a:gd name="connsiteX16" fmla="*/ 357188 w 640557"/>
                <a:gd name="connsiteY16" fmla="*/ 350043 h 581025"/>
                <a:gd name="connsiteX17" fmla="*/ 300038 w 640557"/>
                <a:gd name="connsiteY17" fmla="*/ 307181 h 581025"/>
                <a:gd name="connsiteX18" fmla="*/ 233363 w 640557"/>
                <a:gd name="connsiteY18" fmla="*/ 257175 h 581025"/>
                <a:gd name="connsiteX19" fmla="*/ 111919 w 640557"/>
                <a:gd name="connsiteY19" fmla="*/ 185737 h 581025"/>
                <a:gd name="connsiteX20" fmla="*/ 47625 w 640557"/>
                <a:gd name="connsiteY20" fmla="*/ 147637 h 581025"/>
                <a:gd name="connsiteX21" fmla="*/ 23813 w 640557"/>
                <a:gd name="connsiteY21" fmla="*/ 130968 h 581025"/>
                <a:gd name="connsiteX22" fmla="*/ 9525 w 640557"/>
                <a:gd name="connsiteY22" fmla="*/ 116681 h 581025"/>
                <a:gd name="connsiteX23" fmla="*/ 0 w 640557"/>
                <a:gd name="connsiteY23" fmla="*/ 100012 h 581025"/>
                <a:gd name="connsiteX24" fmla="*/ 0 w 640557"/>
                <a:gd name="connsiteY24" fmla="*/ 85725 h 581025"/>
                <a:gd name="connsiteX25" fmla="*/ 9525 w 640557"/>
                <a:gd name="connsiteY25" fmla="*/ 73818 h 581025"/>
                <a:gd name="connsiteX26" fmla="*/ 35719 w 640557"/>
                <a:gd name="connsiteY26" fmla="*/ 69056 h 581025"/>
                <a:gd name="connsiteX27" fmla="*/ 95250 w 640557"/>
                <a:gd name="connsiteY27" fmla="*/ 78581 h 581025"/>
                <a:gd name="connsiteX28" fmla="*/ 292894 w 640557"/>
                <a:gd name="connsiteY28" fmla="*/ 12144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0557" h="581025">
                  <a:moveTo>
                    <a:pt x="292894" y="121443"/>
                  </a:moveTo>
                  <a:lnTo>
                    <a:pt x="435769" y="152400"/>
                  </a:lnTo>
                  <a:lnTo>
                    <a:pt x="478632" y="159543"/>
                  </a:lnTo>
                  <a:lnTo>
                    <a:pt x="500063" y="161925"/>
                  </a:lnTo>
                  <a:lnTo>
                    <a:pt x="519113" y="159543"/>
                  </a:lnTo>
                  <a:lnTo>
                    <a:pt x="547688" y="150018"/>
                  </a:lnTo>
                  <a:lnTo>
                    <a:pt x="569119" y="135731"/>
                  </a:lnTo>
                  <a:lnTo>
                    <a:pt x="585788" y="121443"/>
                  </a:lnTo>
                  <a:lnTo>
                    <a:pt x="611982" y="80962"/>
                  </a:lnTo>
                  <a:lnTo>
                    <a:pt x="640557" y="0"/>
                  </a:lnTo>
                  <a:lnTo>
                    <a:pt x="507207" y="581025"/>
                  </a:lnTo>
                  <a:lnTo>
                    <a:pt x="483394" y="552450"/>
                  </a:lnTo>
                  <a:lnTo>
                    <a:pt x="466725" y="500062"/>
                  </a:lnTo>
                  <a:lnTo>
                    <a:pt x="442913" y="452437"/>
                  </a:lnTo>
                  <a:lnTo>
                    <a:pt x="421482" y="419100"/>
                  </a:lnTo>
                  <a:lnTo>
                    <a:pt x="390525" y="383381"/>
                  </a:lnTo>
                  <a:lnTo>
                    <a:pt x="357188" y="350043"/>
                  </a:lnTo>
                  <a:lnTo>
                    <a:pt x="300038" y="307181"/>
                  </a:lnTo>
                  <a:lnTo>
                    <a:pt x="233363" y="257175"/>
                  </a:lnTo>
                  <a:lnTo>
                    <a:pt x="111919" y="185737"/>
                  </a:lnTo>
                  <a:lnTo>
                    <a:pt x="47625" y="147637"/>
                  </a:lnTo>
                  <a:lnTo>
                    <a:pt x="23813" y="130968"/>
                  </a:lnTo>
                  <a:lnTo>
                    <a:pt x="9525" y="116681"/>
                  </a:lnTo>
                  <a:lnTo>
                    <a:pt x="0" y="100012"/>
                  </a:lnTo>
                  <a:lnTo>
                    <a:pt x="0" y="85725"/>
                  </a:lnTo>
                  <a:lnTo>
                    <a:pt x="9525" y="73818"/>
                  </a:lnTo>
                  <a:lnTo>
                    <a:pt x="35719" y="69056"/>
                  </a:lnTo>
                  <a:lnTo>
                    <a:pt x="95250" y="78581"/>
                  </a:lnTo>
                  <a:lnTo>
                    <a:pt x="292894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1">
              <a:extLst>
                <a:ext uri="{FF2B5EF4-FFF2-40B4-BE49-F238E27FC236}">
                  <a16:creationId xmlns:a16="http://schemas.microsoft.com/office/drawing/2014/main" id="{D35CC43A-AE7A-44FB-ADFC-FD4344689FE0}"/>
                </a:ext>
              </a:extLst>
            </p:cNvPr>
            <p:cNvSpPr/>
            <p:nvPr/>
          </p:nvSpPr>
          <p:spPr>
            <a:xfrm>
              <a:off x="5715000" y="2814638"/>
              <a:ext cx="547688" cy="919162"/>
            </a:xfrm>
            <a:custGeom>
              <a:avLst/>
              <a:gdLst>
                <a:gd name="connsiteX0" fmla="*/ 290513 w 547688"/>
                <a:gd name="connsiteY0" fmla="*/ 223837 h 919162"/>
                <a:gd name="connsiteX1" fmla="*/ 238125 w 547688"/>
                <a:gd name="connsiteY1" fmla="*/ 161925 h 919162"/>
                <a:gd name="connsiteX2" fmla="*/ 200025 w 547688"/>
                <a:gd name="connsiteY2" fmla="*/ 121443 h 919162"/>
                <a:gd name="connsiteX3" fmla="*/ 178594 w 547688"/>
                <a:gd name="connsiteY3" fmla="*/ 100012 h 919162"/>
                <a:gd name="connsiteX4" fmla="*/ 152400 w 547688"/>
                <a:gd name="connsiteY4" fmla="*/ 76200 h 919162"/>
                <a:gd name="connsiteX5" fmla="*/ 114300 w 547688"/>
                <a:gd name="connsiteY5" fmla="*/ 42862 h 919162"/>
                <a:gd name="connsiteX6" fmla="*/ 85725 w 547688"/>
                <a:gd name="connsiteY6" fmla="*/ 23812 h 919162"/>
                <a:gd name="connsiteX7" fmla="*/ 59531 w 547688"/>
                <a:gd name="connsiteY7" fmla="*/ 11906 h 919162"/>
                <a:gd name="connsiteX8" fmla="*/ 23813 w 547688"/>
                <a:gd name="connsiteY8" fmla="*/ 0 h 919162"/>
                <a:gd name="connsiteX9" fmla="*/ 9525 w 547688"/>
                <a:gd name="connsiteY9" fmla="*/ 0 h 919162"/>
                <a:gd name="connsiteX10" fmla="*/ 0 w 547688"/>
                <a:gd name="connsiteY10" fmla="*/ 7143 h 919162"/>
                <a:gd name="connsiteX11" fmla="*/ 0 w 547688"/>
                <a:gd name="connsiteY11" fmla="*/ 23812 h 919162"/>
                <a:gd name="connsiteX12" fmla="*/ 9525 w 547688"/>
                <a:gd name="connsiteY12" fmla="*/ 45243 h 919162"/>
                <a:gd name="connsiteX13" fmla="*/ 26194 w 547688"/>
                <a:gd name="connsiteY13" fmla="*/ 71437 h 919162"/>
                <a:gd name="connsiteX14" fmla="*/ 66675 w 547688"/>
                <a:gd name="connsiteY14" fmla="*/ 126206 h 919162"/>
                <a:gd name="connsiteX15" fmla="*/ 95250 w 547688"/>
                <a:gd name="connsiteY15" fmla="*/ 171450 h 919162"/>
                <a:gd name="connsiteX16" fmla="*/ 128588 w 547688"/>
                <a:gd name="connsiteY16" fmla="*/ 228600 h 919162"/>
                <a:gd name="connsiteX17" fmla="*/ 166688 w 547688"/>
                <a:gd name="connsiteY17" fmla="*/ 302418 h 919162"/>
                <a:gd name="connsiteX18" fmla="*/ 195263 w 547688"/>
                <a:gd name="connsiteY18" fmla="*/ 381000 h 919162"/>
                <a:gd name="connsiteX19" fmla="*/ 226219 w 547688"/>
                <a:gd name="connsiteY19" fmla="*/ 476250 h 919162"/>
                <a:gd name="connsiteX20" fmla="*/ 247650 w 547688"/>
                <a:gd name="connsiteY20" fmla="*/ 576262 h 919162"/>
                <a:gd name="connsiteX21" fmla="*/ 276225 w 547688"/>
                <a:gd name="connsiteY21" fmla="*/ 721518 h 919162"/>
                <a:gd name="connsiteX22" fmla="*/ 283369 w 547688"/>
                <a:gd name="connsiteY22" fmla="*/ 759618 h 919162"/>
                <a:gd name="connsiteX23" fmla="*/ 314325 w 547688"/>
                <a:gd name="connsiteY23" fmla="*/ 833437 h 919162"/>
                <a:gd name="connsiteX24" fmla="*/ 340519 w 547688"/>
                <a:gd name="connsiteY24" fmla="*/ 878681 h 919162"/>
                <a:gd name="connsiteX25" fmla="*/ 361950 w 547688"/>
                <a:gd name="connsiteY25" fmla="*/ 900112 h 919162"/>
                <a:gd name="connsiteX26" fmla="*/ 381000 w 547688"/>
                <a:gd name="connsiteY26" fmla="*/ 914400 h 919162"/>
                <a:gd name="connsiteX27" fmla="*/ 402431 w 547688"/>
                <a:gd name="connsiteY27" fmla="*/ 919162 h 919162"/>
                <a:gd name="connsiteX28" fmla="*/ 423863 w 547688"/>
                <a:gd name="connsiteY28" fmla="*/ 914400 h 919162"/>
                <a:gd name="connsiteX29" fmla="*/ 435769 w 547688"/>
                <a:gd name="connsiteY29" fmla="*/ 909637 h 919162"/>
                <a:gd name="connsiteX30" fmla="*/ 469106 w 547688"/>
                <a:gd name="connsiteY30" fmla="*/ 878681 h 919162"/>
                <a:gd name="connsiteX31" fmla="*/ 492919 w 547688"/>
                <a:gd name="connsiteY31" fmla="*/ 842962 h 919162"/>
                <a:gd name="connsiteX32" fmla="*/ 516731 w 547688"/>
                <a:gd name="connsiteY32" fmla="*/ 792956 h 919162"/>
                <a:gd name="connsiteX33" fmla="*/ 535781 w 547688"/>
                <a:gd name="connsiteY33" fmla="*/ 738187 h 919162"/>
                <a:gd name="connsiteX34" fmla="*/ 545306 w 547688"/>
                <a:gd name="connsiteY34" fmla="*/ 683418 h 919162"/>
                <a:gd name="connsiteX35" fmla="*/ 547688 w 547688"/>
                <a:gd name="connsiteY35" fmla="*/ 650081 h 919162"/>
                <a:gd name="connsiteX36" fmla="*/ 547688 w 547688"/>
                <a:gd name="connsiteY36" fmla="*/ 604837 h 919162"/>
                <a:gd name="connsiteX37" fmla="*/ 535781 w 547688"/>
                <a:gd name="connsiteY37" fmla="*/ 564356 h 919162"/>
                <a:gd name="connsiteX38" fmla="*/ 509588 w 547688"/>
                <a:gd name="connsiteY38" fmla="*/ 511968 h 919162"/>
                <a:gd name="connsiteX39" fmla="*/ 469106 w 547688"/>
                <a:gd name="connsiteY39" fmla="*/ 445293 h 919162"/>
                <a:gd name="connsiteX40" fmla="*/ 428625 w 547688"/>
                <a:gd name="connsiteY40" fmla="*/ 388143 h 919162"/>
                <a:gd name="connsiteX41" fmla="*/ 390525 w 547688"/>
                <a:gd name="connsiteY41" fmla="*/ 340518 h 919162"/>
                <a:gd name="connsiteX42" fmla="*/ 333375 w 547688"/>
                <a:gd name="connsiteY42" fmla="*/ 269081 h 919162"/>
                <a:gd name="connsiteX43" fmla="*/ 290513 w 547688"/>
                <a:gd name="connsiteY43" fmla="*/ 223837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7688" h="919162">
                  <a:moveTo>
                    <a:pt x="290513" y="223837"/>
                  </a:moveTo>
                  <a:lnTo>
                    <a:pt x="238125" y="161925"/>
                  </a:lnTo>
                  <a:lnTo>
                    <a:pt x="200025" y="121443"/>
                  </a:lnTo>
                  <a:lnTo>
                    <a:pt x="178594" y="100012"/>
                  </a:lnTo>
                  <a:lnTo>
                    <a:pt x="152400" y="76200"/>
                  </a:lnTo>
                  <a:lnTo>
                    <a:pt x="114300" y="42862"/>
                  </a:lnTo>
                  <a:lnTo>
                    <a:pt x="85725" y="23812"/>
                  </a:lnTo>
                  <a:lnTo>
                    <a:pt x="59531" y="11906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45243"/>
                  </a:lnTo>
                  <a:lnTo>
                    <a:pt x="26194" y="71437"/>
                  </a:lnTo>
                  <a:lnTo>
                    <a:pt x="66675" y="126206"/>
                  </a:lnTo>
                  <a:lnTo>
                    <a:pt x="95250" y="171450"/>
                  </a:lnTo>
                  <a:lnTo>
                    <a:pt x="128588" y="228600"/>
                  </a:lnTo>
                  <a:lnTo>
                    <a:pt x="166688" y="302418"/>
                  </a:lnTo>
                  <a:lnTo>
                    <a:pt x="195263" y="381000"/>
                  </a:lnTo>
                  <a:lnTo>
                    <a:pt x="226219" y="476250"/>
                  </a:lnTo>
                  <a:lnTo>
                    <a:pt x="247650" y="576262"/>
                  </a:lnTo>
                  <a:lnTo>
                    <a:pt x="276225" y="721518"/>
                  </a:lnTo>
                  <a:lnTo>
                    <a:pt x="283369" y="759618"/>
                  </a:lnTo>
                  <a:lnTo>
                    <a:pt x="314325" y="833437"/>
                  </a:lnTo>
                  <a:lnTo>
                    <a:pt x="340519" y="878681"/>
                  </a:lnTo>
                  <a:lnTo>
                    <a:pt x="361950" y="900112"/>
                  </a:lnTo>
                  <a:lnTo>
                    <a:pt x="381000" y="914400"/>
                  </a:lnTo>
                  <a:lnTo>
                    <a:pt x="402431" y="919162"/>
                  </a:lnTo>
                  <a:lnTo>
                    <a:pt x="423863" y="914400"/>
                  </a:lnTo>
                  <a:lnTo>
                    <a:pt x="435769" y="909637"/>
                  </a:lnTo>
                  <a:lnTo>
                    <a:pt x="469106" y="878681"/>
                  </a:lnTo>
                  <a:lnTo>
                    <a:pt x="492919" y="842962"/>
                  </a:lnTo>
                  <a:lnTo>
                    <a:pt x="516731" y="792956"/>
                  </a:lnTo>
                  <a:lnTo>
                    <a:pt x="535781" y="738187"/>
                  </a:lnTo>
                  <a:lnTo>
                    <a:pt x="545306" y="683418"/>
                  </a:lnTo>
                  <a:lnTo>
                    <a:pt x="547688" y="650081"/>
                  </a:lnTo>
                  <a:lnTo>
                    <a:pt x="547688" y="604837"/>
                  </a:lnTo>
                  <a:lnTo>
                    <a:pt x="535781" y="564356"/>
                  </a:lnTo>
                  <a:lnTo>
                    <a:pt x="509588" y="511968"/>
                  </a:lnTo>
                  <a:lnTo>
                    <a:pt x="469106" y="445293"/>
                  </a:lnTo>
                  <a:lnTo>
                    <a:pt x="428625" y="388143"/>
                  </a:lnTo>
                  <a:lnTo>
                    <a:pt x="390525" y="340518"/>
                  </a:lnTo>
                  <a:lnTo>
                    <a:pt x="333375" y="269081"/>
                  </a:lnTo>
                  <a:lnTo>
                    <a:pt x="290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63">
              <a:extLst>
                <a:ext uri="{FF2B5EF4-FFF2-40B4-BE49-F238E27FC236}">
                  <a16:creationId xmlns:a16="http://schemas.microsoft.com/office/drawing/2014/main" id="{BD60F83C-F78F-4D04-9042-F2D25CD843E2}"/>
                </a:ext>
              </a:extLst>
            </p:cNvPr>
            <p:cNvSpPr/>
            <p:nvPr/>
          </p:nvSpPr>
          <p:spPr>
            <a:xfrm rot="16200000">
              <a:off x="3400425" y="3937001"/>
              <a:ext cx="3800475" cy="361950"/>
            </a:xfrm>
            <a:custGeom>
              <a:avLst/>
              <a:gdLst>
                <a:gd name="connsiteX0" fmla="*/ 1933575 w 3800475"/>
                <a:gd name="connsiteY0" fmla="*/ 92075 h 361950"/>
                <a:gd name="connsiteX1" fmla="*/ 2298700 w 3800475"/>
                <a:gd name="connsiteY1" fmla="*/ 98425 h 361950"/>
                <a:gd name="connsiteX2" fmla="*/ 2654300 w 3800475"/>
                <a:gd name="connsiteY2" fmla="*/ 104775 h 361950"/>
                <a:gd name="connsiteX3" fmla="*/ 2949575 w 3800475"/>
                <a:gd name="connsiteY3" fmla="*/ 111125 h 361950"/>
                <a:gd name="connsiteX4" fmla="*/ 3178175 w 3800475"/>
                <a:gd name="connsiteY4" fmla="*/ 114300 h 361950"/>
                <a:gd name="connsiteX5" fmla="*/ 3365500 w 3800475"/>
                <a:gd name="connsiteY5" fmla="*/ 117475 h 361950"/>
                <a:gd name="connsiteX6" fmla="*/ 3457575 w 3800475"/>
                <a:gd name="connsiteY6" fmla="*/ 114300 h 361950"/>
                <a:gd name="connsiteX7" fmla="*/ 3517900 w 3800475"/>
                <a:gd name="connsiteY7" fmla="*/ 107950 h 361950"/>
                <a:gd name="connsiteX8" fmla="*/ 3581400 w 3800475"/>
                <a:gd name="connsiteY8" fmla="*/ 92075 h 361950"/>
                <a:gd name="connsiteX9" fmla="*/ 3663950 w 3800475"/>
                <a:gd name="connsiteY9" fmla="*/ 53975 h 361950"/>
                <a:gd name="connsiteX10" fmla="*/ 3721100 w 3800475"/>
                <a:gd name="connsiteY10" fmla="*/ 22225 h 361950"/>
                <a:gd name="connsiteX11" fmla="*/ 3752850 w 3800475"/>
                <a:gd name="connsiteY11" fmla="*/ 3175 h 361950"/>
                <a:gd name="connsiteX12" fmla="*/ 3768725 w 3800475"/>
                <a:gd name="connsiteY12" fmla="*/ 0 h 361950"/>
                <a:gd name="connsiteX13" fmla="*/ 3787775 w 3800475"/>
                <a:gd name="connsiteY13" fmla="*/ 0 h 361950"/>
                <a:gd name="connsiteX14" fmla="*/ 3797300 w 3800475"/>
                <a:gd name="connsiteY14" fmla="*/ 3175 h 361950"/>
                <a:gd name="connsiteX15" fmla="*/ 3800475 w 3800475"/>
                <a:gd name="connsiteY15" fmla="*/ 15875 h 361950"/>
                <a:gd name="connsiteX16" fmla="*/ 3794125 w 3800475"/>
                <a:gd name="connsiteY16" fmla="*/ 47625 h 361950"/>
                <a:gd name="connsiteX17" fmla="*/ 3775075 w 3800475"/>
                <a:gd name="connsiteY17" fmla="*/ 123825 h 361950"/>
                <a:gd name="connsiteX18" fmla="*/ 3743325 w 3800475"/>
                <a:gd name="connsiteY18" fmla="*/ 200025 h 361950"/>
                <a:gd name="connsiteX19" fmla="*/ 3714750 w 3800475"/>
                <a:gd name="connsiteY19" fmla="*/ 263525 h 361950"/>
                <a:gd name="connsiteX20" fmla="*/ 3673475 w 3800475"/>
                <a:gd name="connsiteY20" fmla="*/ 330200 h 361950"/>
                <a:gd name="connsiteX21" fmla="*/ 3486150 w 3800475"/>
                <a:gd name="connsiteY21" fmla="*/ 361950 h 361950"/>
                <a:gd name="connsiteX22" fmla="*/ 3282950 w 3800475"/>
                <a:gd name="connsiteY22" fmla="*/ 358775 h 361950"/>
                <a:gd name="connsiteX23" fmla="*/ 2940050 w 3800475"/>
                <a:gd name="connsiteY23" fmla="*/ 349250 h 361950"/>
                <a:gd name="connsiteX24" fmla="*/ 2476500 w 3800475"/>
                <a:gd name="connsiteY24" fmla="*/ 339725 h 361950"/>
                <a:gd name="connsiteX25" fmla="*/ 1952625 w 3800475"/>
                <a:gd name="connsiteY25" fmla="*/ 327025 h 361950"/>
                <a:gd name="connsiteX26" fmla="*/ 1460500 w 3800475"/>
                <a:gd name="connsiteY26" fmla="*/ 317500 h 361950"/>
                <a:gd name="connsiteX27" fmla="*/ 971550 w 3800475"/>
                <a:gd name="connsiteY27" fmla="*/ 301625 h 361950"/>
                <a:gd name="connsiteX28" fmla="*/ 704850 w 3800475"/>
                <a:gd name="connsiteY28" fmla="*/ 295275 h 361950"/>
                <a:gd name="connsiteX29" fmla="*/ 488950 w 3800475"/>
                <a:gd name="connsiteY29" fmla="*/ 295275 h 361950"/>
                <a:gd name="connsiteX30" fmla="*/ 374650 w 3800475"/>
                <a:gd name="connsiteY30" fmla="*/ 288925 h 361950"/>
                <a:gd name="connsiteX31" fmla="*/ 260350 w 3800475"/>
                <a:gd name="connsiteY31" fmla="*/ 279400 h 361950"/>
                <a:gd name="connsiteX32" fmla="*/ 146050 w 3800475"/>
                <a:gd name="connsiteY32" fmla="*/ 260350 h 361950"/>
                <a:gd name="connsiteX33" fmla="*/ 69850 w 3800475"/>
                <a:gd name="connsiteY33" fmla="*/ 244475 h 361950"/>
                <a:gd name="connsiteX34" fmla="*/ 31750 w 3800475"/>
                <a:gd name="connsiteY34" fmla="*/ 231775 h 361950"/>
                <a:gd name="connsiteX35" fmla="*/ 12700 w 3800475"/>
                <a:gd name="connsiteY35" fmla="*/ 222250 h 361950"/>
                <a:gd name="connsiteX36" fmla="*/ 3175 w 3800475"/>
                <a:gd name="connsiteY36" fmla="*/ 206375 h 361950"/>
                <a:gd name="connsiteX37" fmla="*/ 0 w 3800475"/>
                <a:gd name="connsiteY37" fmla="*/ 187325 h 361950"/>
                <a:gd name="connsiteX38" fmla="*/ 3175 w 3800475"/>
                <a:gd name="connsiteY38" fmla="*/ 168275 h 361950"/>
                <a:gd name="connsiteX39" fmla="*/ 15875 w 3800475"/>
                <a:gd name="connsiteY39" fmla="*/ 146050 h 361950"/>
                <a:gd name="connsiteX40" fmla="*/ 38100 w 3800475"/>
                <a:gd name="connsiteY40" fmla="*/ 123825 h 361950"/>
                <a:gd name="connsiteX41" fmla="*/ 69850 w 3800475"/>
                <a:gd name="connsiteY41" fmla="*/ 104775 h 361950"/>
                <a:gd name="connsiteX42" fmla="*/ 123825 w 3800475"/>
                <a:gd name="connsiteY42" fmla="*/ 85725 h 361950"/>
                <a:gd name="connsiteX43" fmla="*/ 180975 w 3800475"/>
                <a:gd name="connsiteY43" fmla="*/ 76200 h 361950"/>
                <a:gd name="connsiteX44" fmla="*/ 250825 w 3800475"/>
                <a:gd name="connsiteY44" fmla="*/ 69850 h 361950"/>
                <a:gd name="connsiteX45" fmla="*/ 371475 w 3800475"/>
                <a:gd name="connsiteY45" fmla="*/ 53975 h 361950"/>
                <a:gd name="connsiteX46" fmla="*/ 549275 w 3800475"/>
                <a:gd name="connsiteY46" fmla="*/ 47625 h 361950"/>
                <a:gd name="connsiteX47" fmla="*/ 812800 w 3800475"/>
                <a:gd name="connsiteY47" fmla="*/ 60325 h 361950"/>
                <a:gd name="connsiteX48" fmla="*/ 1155700 w 3800475"/>
                <a:gd name="connsiteY48" fmla="*/ 73025 h 361950"/>
                <a:gd name="connsiteX49" fmla="*/ 1638300 w 3800475"/>
                <a:gd name="connsiteY49" fmla="*/ 85725 h 361950"/>
                <a:gd name="connsiteX50" fmla="*/ 1933575 w 3800475"/>
                <a:gd name="connsiteY50" fmla="*/ 9207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00475" h="361950">
                  <a:moveTo>
                    <a:pt x="1933575" y="92075"/>
                  </a:moveTo>
                  <a:lnTo>
                    <a:pt x="2298700" y="98425"/>
                  </a:lnTo>
                  <a:lnTo>
                    <a:pt x="2654300" y="104775"/>
                  </a:lnTo>
                  <a:lnTo>
                    <a:pt x="2949575" y="111125"/>
                  </a:lnTo>
                  <a:lnTo>
                    <a:pt x="3178175" y="114300"/>
                  </a:lnTo>
                  <a:lnTo>
                    <a:pt x="3365500" y="117475"/>
                  </a:lnTo>
                  <a:lnTo>
                    <a:pt x="3457575" y="114300"/>
                  </a:lnTo>
                  <a:lnTo>
                    <a:pt x="3517900" y="107950"/>
                  </a:lnTo>
                  <a:lnTo>
                    <a:pt x="3581400" y="92075"/>
                  </a:lnTo>
                  <a:lnTo>
                    <a:pt x="3663950" y="53975"/>
                  </a:lnTo>
                  <a:lnTo>
                    <a:pt x="3721100" y="22225"/>
                  </a:lnTo>
                  <a:lnTo>
                    <a:pt x="3752850" y="3175"/>
                  </a:lnTo>
                  <a:lnTo>
                    <a:pt x="3768725" y="0"/>
                  </a:lnTo>
                  <a:lnTo>
                    <a:pt x="3787775" y="0"/>
                  </a:lnTo>
                  <a:lnTo>
                    <a:pt x="3797300" y="3175"/>
                  </a:lnTo>
                  <a:lnTo>
                    <a:pt x="3800475" y="15875"/>
                  </a:lnTo>
                  <a:lnTo>
                    <a:pt x="3794125" y="47625"/>
                  </a:lnTo>
                  <a:lnTo>
                    <a:pt x="3775075" y="123825"/>
                  </a:lnTo>
                  <a:lnTo>
                    <a:pt x="3743325" y="200025"/>
                  </a:lnTo>
                  <a:lnTo>
                    <a:pt x="3714750" y="263525"/>
                  </a:lnTo>
                  <a:lnTo>
                    <a:pt x="3673475" y="330200"/>
                  </a:lnTo>
                  <a:lnTo>
                    <a:pt x="3486150" y="361950"/>
                  </a:lnTo>
                  <a:lnTo>
                    <a:pt x="3282950" y="358775"/>
                  </a:lnTo>
                  <a:lnTo>
                    <a:pt x="2940050" y="349250"/>
                  </a:lnTo>
                  <a:lnTo>
                    <a:pt x="2476500" y="339725"/>
                  </a:lnTo>
                  <a:lnTo>
                    <a:pt x="1952625" y="327025"/>
                  </a:lnTo>
                  <a:lnTo>
                    <a:pt x="1460500" y="317500"/>
                  </a:lnTo>
                  <a:lnTo>
                    <a:pt x="971550" y="301625"/>
                  </a:lnTo>
                  <a:lnTo>
                    <a:pt x="704850" y="295275"/>
                  </a:lnTo>
                  <a:lnTo>
                    <a:pt x="488950" y="295275"/>
                  </a:lnTo>
                  <a:lnTo>
                    <a:pt x="374650" y="288925"/>
                  </a:lnTo>
                  <a:lnTo>
                    <a:pt x="260350" y="279400"/>
                  </a:lnTo>
                  <a:lnTo>
                    <a:pt x="146050" y="260350"/>
                  </a:lnTo>
                  <a:lnTo>
                    <a:pt x="69850" y="244475"/>
                  </a:lnTo>
                  <a:lnTo>
                    <a:pt x="31750" y="231775"/>
                  </a:lnTo>
                  <a:lnTo>
                    <a:pt x="12700" y="222250"/>
                  </a:lnTo>
                  <a:lnTo>
                    <a:pt x="3175" y="206375"/>
                  </a:lnTo>
                  <a:lnTo>
                    <a:pt x="0" y="187325"/>
                  </a:lnTo>
                  <a:lnTo>
                    <a:pt x="3175" y="168275"/>
                  </a:lnTo>
                  <a:lnTo>
                    <a:pt x="15875" y="146050"/>
                  </a:lnTo>
                  <a:lnTo>
                    <a:pt x="38100" y="123825"/>
                  </a:lnTo>
                  <a:lnTo>
                    <a:pt x="69850" y="104775"/>
                  </a:lnTo>
                  <a:lnTo>
                    <a:pt x="123825" y="85725"/>
                  </a:lnTo>
                  <a:lnTo>
                    <a:pt x="180975" y="76200"/>
                  </a:lnTo>
                  <a:lnTo>
                    <a:pt x="250825" y="69850"/>
                  </a:lnTo>
                  <a:lnTo>
                    <a:pt x="371475" y="53975"/>
                  </a:lnTo>
                  <a:lnTo>
                    <a:pt x="549275" y="47625"/>
                  </a:lnTo>
                  <a:lnTo>
                    <a:pt x="812800" y="60325"/>
                  </a:lnTo>
                  <a:lnTo>
                    <a:pt x="1155700" y="73025"/>
                  </a:lnTo>
                  <a:lnTo>
                    <a:pt x="1638300" y="85725"/>
                  </a:lnTo>
                  <a:lnTo>
                    <a:pt x="193357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6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9922" name="グループ化 1">
            <a:extLst>
              <a:ext uri="{FF2B5EF4-FFF2-40B4-BE49-F238E27FC236}">
                <a16:creationId xmlns:a16="http://schemas.microsoft.com/office/drawing/2014/main" id="{1FF88565-DB43-469C-9AAA-724910179920}"/>
              </a:ext>
            </a:extLst>
          </p:cNvPr>
          <p:cNvGrpSpPr>
            <a:grpSpLocks/>
          </p:cNvGrpSpPr>
          <p:nvPr/>
        </p:nvGrpSpPr>
        <p:grpSpPr bwMode="auto">
          <a:xfrm>
            <a:off x="2808288" y="1600200"/>
            <a:ext cx="4267200" cy="4418013"/>
            <a:chOff x="2808288" y="1600200"/>
            <a:chExt cx="4267200" cy="4418013"/>
          </a:xfrm>
        </p:grpSpPr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3FB06401-FD96-4973-9850-2B76BB37FDEC}"/>
                </a:ext>
              </a:extLst>
            </p:cNvPr>
            <p:cNvSpPr/>
            <p:nvPr/>
          </p:nvSpPr>
          <p:spPr>
            <a:xfrm>
              <a:off x="2960688" y="1600200"/>
              <a:ext cx="1363662" cy="1068388"/>
            </a:xfrm>
            <a:custGeom>
              <a:avLst/>
              <a:gdLst>
                <a:gd name="connsiteX0" fmla="*/ 585787 w 1364456"/>
                <a:gd name="connsiteY0" fmla="*/ 588169 h 1069181"/>
                <a:gd name="connsiteX1" fmla="*/ 428625 w 1364456"/>
                <a:gd name="connsiteY1" fmla="*/ 695325 h 1069181"/>
                <a:gd name="connsiteX2" fmla="*/ 180975 w 1364456"/>
                <a:gd name="connsiteY2" fmla="*/ 862013 h 1069181"/>
                <a:gd name="connsiteX3" fmla="*/ 0 w 1364456"/>
                <a:gd name="connsiteY3" fmla="*/ 985838 h 1069181"/>
                <a:gd name="connsiteX4" fmla="*/ 45244 w 1364456"/>
                <a:gd name="connsiteY4" fmla="*/ 1069181 h 1069181"/>
                <a:gd name="connsiteX5" fmla="*/ 254794 w 1364456"/>
                <a:gd name="connsiteY5" fmla="*/ 952500 h 1069181"/>
                <a:gd name="connsiteX6" fmla="*/ 511969 w 1364456"/>
                <a:gd name="connsiteY6" fmla="*/ 819150 h 1069181"/>
                <a:gd name="connsiteX7" fmla="*/ 785812 w 1364456"/>
                <a:gd name="connsiteY7" fmla="*/ 676275 h 1069181"/>
                <a:gd name="connsiteX8" fmla="*/ 964406 w 1364456"/>
                <a:gd name="connsiteY8" fmla="*/ 578644 h 1069181"/>
                <a:gd name="connsiteX9" fmla="*/ 1090612 w 1364456"/>
                <a:gd name="connsiteY9" fmla="*/ 509588 h 1069181"/>
                <a:gd name="connsiteX10" fmla="*/ 1176337 w 1364456"/>
                <a:gd name="connsiteY10" fmla="*/ 459581 h 1069181"/>
                <a:gd name="connsiteX11" fmla="*/ 1212056 w 1364456"/>
                <a:gd name="connsiteY11" fmla="*/ 445294 h 1069181"/>
                <a:gd name="connsiteX12" fmla="*/ 1250156 w 1364456"/>
                <a:gd name="connsiteY12" fmla="*/ 435769 h 1069181"/>
                <a:gd name="connsiteX13" fmla="*/ 1302544 w 1364456"/>
                <a:gd name="connsiteY13" fmla="*/ 419100 h 1069181"/>
                <a:gd name="connsiteX14" fmla="*/ 1331119 w 1364456"/>
                <a:gd name="connsiteY14" fmla="*/ 404813 h 1069181"/>
                <a:gd name="connsiteX15" fmla="*/ 1347787 w 1364456"/>
                <a:gd name="connsiteY15" fmla="*/ 392906 h 1069181"/>
                <a:gd name="connsiteX16" fmla="*/ 1359694 w 1364456"/>
                <a:gd name="connsiteY16" fmla="*/ 376238 h 1069181"/>
                <a:gd name="connsiteX17" fmla="*/ 1364456 w 1364456"/>
                <a:gd name="connsiteY17" fmla="*/ 361950 h 1069181"/>
                <a:gd name="connsiteX18" fmla="*/ 1362075 w 1364456"/>
                <a:gd name="connsiteY18" fmla="*/ 347663 h 1069181"/>
                <a:gd name="connsiteX19" fmla="*/ 1357312 w 1364456"/>
                <a:gd name="connsiteY19" fmla="*/ 333375 h 1069181"/>
                <a:gd name="connsiteX20" fmla="*/ 1323975 w 1364456"/>
                <a:gd name="connsiteY20" fmla="*/ 295275 h 1069181"/>
                <a:gd name="connsiteX21" fmla="*/ 1276350 w 1364456"/>
                <a:gd name="connsiteY21" fmla="*/ 245269 h 1069181"/>
                <a:gd name="connsiteX22" fmla="*/ 1207294 w 1364456"/>
                <a:gd name="connsiteY22" fmla="*/ 173831 h 1069181"/>
                <a:gd name="connsiteX23" fmla="*/ 1147762 w 1364456"/>
                <a:gd name="connsiteY23" fmla="*/ 119063 h 1069181"/>
                <a:gd name="connsiteX24" fmla="*/ 1088231 w 1364456"/>
                <a:gd name="connsiteY24" fmla="*/ 69056 h 1069181"/>
                <a:gd name="connsiteX25" fmla="*/ 1047750 w 1364456"/>
                <a:gd name="connsiteY25" fmla="*/ 35719 h 1069181"/>
                <a:gd name="connsiteX26" fmla="*/ 1031081 w 1364456"/>
                <a:gd name="connsiteY26" fmla="*/ 23813 h 1069181"/>
                <a:gd name="connsiteX27" fmla="*/ 1002506 w 1364456"/>
                <a:gd name="connsiteY27" fmla="*/ 14288 h 1069181"/>
                <a:gd name="connsiteX28" fmla="*/ 966787 w 1364456"/>
                <a:gd name="connsiteY28" fmla="*/ 7144 h 1069181"/>
                <a:gd name="connsiteX29" fmla="*/ 919162 w 1364456"/>
                <a:gd name="connsiteY29" fmla="*/ 0 h 1069181"/>
                <a:gd name="connsiteX30" fmla="*/ 885825 w 1364456"/>
                <a:gd name="connsiteY30" fmla="*/ 2381 h 1069181"/>
                <a:gd name="connsiteX31" fmla="*/ 859631 w 1364456"/>
                <a:gd name="connsiteY31" fmla="*/ 9525 h 1069181"/>
                <a:gd name="connsiteX32" fmla="*/ 852487 w 1364456"/>
                <a:gd name="connsiteY32" fmla="*/ 16669 h 1069181"/>
                <a:gd name="connsiteX33" fmla="*/ 847725 w 1364456"/>
                <a:gd name="connsiteY33" fmla="*/ 30956 h 1069181"/>
                <a:gd name="connsiteX34" fmla="*/ 852487 w 1364456"/>
                <a:gd name="connsiteY34" fmla="*/ 47625 h 1069181"/>
                <a:gd name="connsiteX35" fmla="*/ 878681 w 1364456"/>
                <a:gd name="connsiteY35" fmla="*/ 76200 h 1069181"/>
                <a:gd name="connsiteX36" fmla="*/ 923925 w 1364456"/>
                <a:gd name="connsiteY36" fmla="*/ 119063 h 1069181"/>
                <a:gd name="connsiteX37" fmla="*/ 962025 w 1364456"/>
                <a:gd name="connsiteY37" fmla="*/ 164306 h 1069181"/>
                <a:gd name="connsiteX38" fmla="*/ 976312 w 1364456"/>
                <a:gd name="connsiteY38" fmla="*/ 192881 h 1069181"/>
                <a:gd name="connsiteX39" fmla="*/ 976312 w 1364456"/>
                <a:gd name="connsiteY39" fmla="*/ 221456 h 1069181"/>
                <a:gd name="connsiteX40" fmla="*/ 959644 w 1364456"/>
                <a:gd name="connsiteY40" fmla="*/ 254794 h 1069181"/>
                <a:gd name="connsiteX41" fmla="*/ 914400 w 1364456"/>
                <a:gd name="connsiteY41" fmla="*/ 314325 h 1069181"/>
                <a:gd name="connsiteX42" fmla="*/ 847725 w 1364456"/>
                <a:gd name="connsiteY42" fmla="*/ 383381 h 1069181"/>
                <a:gd name="connsiteX43" fmla="*/ 766762 w 1364456"/>
                <a:gd name="connsiteY43" fmla="*/ 457200 h 1069181"/>
                <a:gd name="connsiteX44" fmla="*/ 585787 w 1364456"/>
                <a:gd name="connsiteY44" fmla="*/ 588169 h 1069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64456" h="1069181">
                  <a:moveTo>
                    <a:pt x="585787" y="588169"/>
                  </a:moveTo>
                  <a:lnTo>
                    <a:pt x="428625" y="695325"/>
                  </a:lnTo>
                  <a:lnTo>
                    <a:pt x="180975" y="862013"/>
                  </a:lnTo>
                  <a:lnTo>
                    <a:pt x="0" y="985838"/>
                  </a:lnTo>
                  <a:lnTo>
                    <a:pt x="45244" y="1069181"/>
                  </a:lnTo>
                  <a:lnTo>
                    <a:pt x="254794" y="952500"/>
                  </a:lnTo>
                  <a:lnTo>
                    <a:pt x="511969" y="819150"/>
                  </a:lnTo>
                  <a:lnTo>
                    <a:pt x="785812" y="676275"/>
                  </a:lnTo>
                  <a:lnTo>
                    <a:pt x="964406" y="578644"/>
                  </a:lnTo>
                  <a:lnTo>
                    <a:pt x="1090612" y="509588"/>
                  </a:lnTo>
                  <a:lnTo>
                    <a:pt x="1176337" y="459581"/>
                  </a:lnTo>
                  <a:lnTo>
                    <a:pt x="1212056" y="445294"/>
                  </a:lnTo>
                  <a:lnTo>
                    <a:pt x="1250156" y="435769"/>
                  </a:lnTo>
                  <a:lnTo>
                    <a:pt x="1302544" y="419100"/>
                  </a:lnTo>
                  <a:lnTo>
                    <a:pt x="1331119" y="404813"/>
                  </a:lnTo>
                  <a:lnTo>
                    <a:pt x="1347787" y="392906"/>
                  </a:lnTo>
                  <a:lnTo>
                    <a:pt x="1359694" y="376238"/>
                  </a:lnTo>
                  <a:lnTo>
                    <a:pt x="1364456" y="361950"/>
                  </a:lnTo>
                  <a:lnTo>
                    <a:pt x="1362075" y="347663"/>
                  </a:lnTo>
                  <a:lnTo>
                    <a:pt x="1357312" y="333375"/>
                  </a:lnTo>
                  <a:lnTo>
                    <a:pt x="1323975" y="295275"/>
                  </a:lnTo>
                  <a:lnTo>
                    <a:pt x="1276350" y="245269"/>
                  </a:lnTo>
                  <a:lnTo>
                    <a:pt x="1207294" y="173831"/>
                  </a:lnTo>
                  <a:lnTo>
                    <a:pt x="1147762" y="119063"/>
                  </a:lnTo>
                  <a:lnTo>
                    <a:pt x="1088231" y="69056"/>
                  </a:lnTo>
                  <a:lnTo>
                    <a:pt x="1047750" y="35719"/>
                  </a:lnTo>
                  <a:lnTo>
                    <a:pt x="1031081" y="23813"/>
                  </a:lnTo>
                  <a:lnTo>
                    <a:pt x="1002506" y="14288"/>
                  </a:lnTo>
                  <a:lnTo>
                    <a:pt x="966787" y="7144"/>
                  </a:lnTo>
                  <a:lnTo>
                    <a:pt x="919162" y="0"/>
                  </a:lnTo>
                  <a:lnTo>
                    <a:pt x="885825" y="2381"/>
                  </a:lnTo>
                  <a:lnTo>
                    <a:pt x="859631" y="9525"/>
                  </a:lnTo>
                  <a:lnTo>
                    <a:pt x="852487" y="16669"/>
                  </a:lnTo>
                  <a:lnTo>
                    <a:pt x="847725" y="30956"/>
                  </a:lnTo>
                  <a:lnTo>
                    <a:pt x="852487" y="47625"/>
                  </a:lnTo>
                  <a:lnTo>
                    <a:pt x="878681" y="76200"/>
                  </a:lnTo>
                  <a:lnTo>
                    <a:pt x="923925" y="119063"/>
                  </a:lnTo>
                  <a:lnTo>
                    <a:pt x="962025" y="164306"/>
                  </a:lnTo>
                  <a:lnTo>
                    <a:pt x="976312" y="192881"/>
                  </a:lnTo>
                  <a:lnTo>
                    <a:pt x="976312" y="221456"/>
                  </a:lnTo>
                  <a:lnTo>
                    <a:pt x="959644" y="254794"/>
                  </a:lnTo>
                  <a:lnTo>
                    <a:pt x="914400" y="314325"/>
                  </a:lnTo>
                  <a:lnTo>
                    <a:pt x="847725" y="383381"/>
                  </a:lnTo>
                  <a:lnTo>
                    <a:pt x="766762" y="457200"/>
                  </a:lnTo>
                  <a:lnTo>
                    <a:pt x="585787" y="588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7B325C92-C0C6-4E52-A43F-34D786DB8A2A}"/>
                </a:ext>
              </a:extLst>
            </p:cNvPr>
            <p:cNvSpPr/>
            <p:nvPr/>
          </p:nvSpPr>
          <p:spPr>
            <a:xfrm>
              <a:off x="2808288" y="2409825"/>
              <a:ext cx="398462" cy="1920875"/>
            </a:xfrm>
            <a:custGeom>
              <a:avLst/>
              <a:gdLst>
                <a:gd name="connsiteX0" fmla="*/ 280491 w 398297"/>
                <a:gd name="connsiteY0" fmla="*/ 1093914 h 1921362"/>
                <a:gd name="connsiteX1" fmla="*/ 291710 w 398297"/>
                <a:gd name="connsiteY1" fmla="*/ 964888 h 1921362"/>
                <a:gd name="connsiteX2" fmla="*/ 308540 w 398297"/>
                <a:gd name="connsiteY2" fmla="*/ 782569 h 1921362"/>
                <a:gd name="connsiteX3" fmla="*/ 330979 w 398297"/>
                <a:gd name="connsiteY3" fmla="*/ 619885 h 1921362"/>
                <a:gd name="connsiteX4" fmla="*/ 350613 w 398297"/>
                <a:gd name="connsiteY4" fmla="*/ 493664 h 1921362"/>
                <a:gd name="connsiteX5" fmla="*/ 356223 w 398297"/>
                <a:gd name="connsiteY5" fmla="*/ 474029 h 1921362"/>
                <a:gd name="connsiteX6" fmla="*/ 373053 w 398297"/>
                <a:gd name="connsiteY6" fmla="*/ 429151 h 1921362"/>
                <a:gd name="connsiteX7" fmla="*/ 387077 w 398297"/>
                <a:gd name="connsiteY7" fmla="*/ 384272 h 1921362"/>
                <a:gd name="connsiteX8" fmla="*/ 398297 w 398297"/>
                <a:gd name="connsiteY8" fmla="*/ 345004 h 1921362"/>
                <a:gd name="connsiteX9" fmla="*/ 398297 w 398297"/>
                <a:gd name="connsiteY9" fmla="*/ 330979 h 1921362"/>
                <a:gd name="connsiteX10" fmla="*/ 395492 w 398297"/>
                <a:gd name="connsiteY10" fmla="*/ 314150 h 1921362"/>
                <a:gd name="connsiteX11" fmla="*/ 389882 w 398297"/>
                <a:gd name="connsiteY11" fmla="*/ 291710 h 1921362"/>
                <a:gd name="connsiteX12" fmla="*/ 373053 w 398297"/>
                <a:gd name="connsiteY12" fmla="*/ 263661 h 1921362"/>
                <a:gd name="connsiteX13" fmla="*/ 350613 w 398297"/>
                <a:gd name="connsiteY13" fmla="*/ 238417 h 1921362"/>
                <a:gd name="connsiteX14" fmla="*/ 333784 w 398297"/>
                <a:gd name="connsiteY14" fmla="*/ 218783 h 1921362"/>
                <a:gd name="connsiteX15" fmla="*/ 291710 w 398297"/>
                <a:gd name="connsiteY15" fmla="*/ 179514 h 1921362"/>
                <a:gd name="connsiteX16" fmla="*/ 171099 w 398297"/>
                <a:gd name="connsiteY16" fmla="*/ 89757 h 1921362"/>
                <a:gd name="connsiteX17" fmla="*/ 78537 w 398297"/>
                <a:gd name="connsiteY17" fmla="*/ 25244 h 1921362"/>
                <a:gd name="connsiteX18" fmla="*/ 61708 w 398297"/>
                <a:gd name="connsiteY18" fmla="*/ 14024 h 1921362"/>
                <a:gd name="connsiteX19" fmla="*/ 50488 w 398297"/>
                <a:gd name="connsiteY19" fmla="*/ 5610 h 1921362"/>
                <a:gd name="connsiteX20" fmla="*/ 25244 w 398297"/>
                <a:gd name="connsiteY20" fmla="*/ 0 h 1921362"/>
                <a:gd name="connsiteX21" fmla="*/ 16829 w 398297"/>
                <a:gd name="connsiteY21" fmla="*/ 2805 h 1921362"/>
                <a:gd name="connsiteX22" fmla="*/ 8415 w 398297"/>
                <a:gd name="connsiteY22" fmla="*/ 11220 h 1921362"/>
                <a:gd name="connsiteX23" fmla="*/ 8415 w 398297"/>
                <a:gd name="connsiteY23" fmla="*/ 25244 h 1921362"/>
                <a:gd name="connsiteX24" fmla="*/ 25244 w 398297"/>
                <a:gd name="connsiteY24" fmla="*/ 75732 h 1921362"/>
                <a:gd name="connsiteX25" fmla="*/ 47683 w 398297"/>
                <a:gd name="connsiteY25" fmla="*/ 134636 h 1921362"/>
                <a:gd name="connsiteX26" fmla="*/ 64513 w 398297"/>
                <a:gd name="connsiteY26" fmla="*/ 196344 h 1921362"/>
                <a:gd name="connsiteX27" fmla="*/ 81342 w 398297"/>
                <a:gd name="connsiteY27" fmla="*/ 280491 h 1921362"/>
                <a:gd name="connsiteX28" fmla="*/ 95367 w 398297"/>
                <a:gd name="connsiteY28" fmla="*/ 381467 h 1921362"/>
                <a:gd name="connsiteX29" fmla="*/ 103781 w 398297"/>
                <a:gd name="connsiteY29" fmla="*/ 552567 h 1921362"/>
                <a:gd name="connsiteX30" fmla="*/ 106586 w 398297"/>
                <a:gd name="connsiteY30" fmla="*/ 771350 h 1921362"/>
                <a:gd name="connsiteX31" fmla="*/ 106586 w 398297"/>
                <a:gd name="connsiteY31" fmla="*/ 1006962 h 1921362"/>
                <a:gd name="connsiteX32" fmla="*/ 106586 w 398297"/>
                <a:gd name="connsiteY32" fmla="*/ 1096719 h 1921362"/>
                <a:gd name="connsiteX33" fmla="*/ 84147 w 398297"/>
                <a:gd name="connsiteY33" fmla="*/ 1368795 h 1921362"/>
                <a:gd name="connsiteX34" fmla="*/ 64513 w 398297"/>
                <a:gd name="connsiteY34" fmla="*/ 1573553 h 1921362"/>
                <a:gd name="connsiteX35" fmla="*/ 42074 w 398297"/>
                <a:gd name="connsiteY35" fmla="*/ 1786726 h 1921362"/>
                <a:gd name="connsiteX36" fmla="*/ 30854 w 398297"/>
                <a:gd name="connsiteY36" fmla="*/ 1814775 h 1921362"/>
                <a:gd name="connsiteX37" fmla="*/ 19634 w 398297"/>
                <a:gd name="connsiteY37" fmla="*/ 1837215 h 1921362"/>
                <a:gd name="connsiteX38" fmla="*/ 8415 w 398297"/>
                <a:gd name="connsiteY38" fmla="*/ 1859654 h 1921362"/>
                <a:gd name="connsiteX39" fmla="*/ 0 w 398297"/>
                <a:gd name="connsiteY39" fmla="*/ 1893313 h 1921362"/>
                <a:gd name="connsiteX40" fmla="*/ 0 w 398297"/>
                <a:gd name="connsiteY40" fmla="*/ 1921362 h 1921362"/>
                <a:gd name="connsiteX41" fmla="*/ 277686 w 398297"/>
                <a:gd name="connsiteY41" fmla="*/ 1882093 h 1921362"/>
                <a:gd name="connsiteX42" fmla="*/ 263661 w 398297"/>
                <a:gd name="connsiteY42" fmla="*/ 1652091 h 1921362"/>
                <a:gd name="connsiteX43" fmla="*/ 266466 w 398297"/>
                <a:gd name="connsiteY43" fmla="*/ 1500626 h 1921362"/>
                <a:gd name="connsiteX44" fmla="*/ 269271 w 398297"/>
                <a:gd name="connsiteY44" fmla="*/ 1349161 h 1921362"/>
                <a:gd name="connsiteX45" fmla="*/ 280491 w 398297"/>
                <a:gd name="connsiteY45" fmla="*/ 1093914 h 1921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98297" h="1921362">
                  <a:moveTo>
                    <a:pt x="280491" y="1093914"/>
                  </a:moveTo>
                  <a:lnTo>
                    <a:pt x="291710" y="964888"/>
                  </a:lnTo>
                  <a:lnTo>
                    <a:pt x="308540" y="782569"/>
                  </a:lnTo>
                  <a:lnTo>
                    <a:pt x="330979" y="619885"/>
                  </a:lnTo>
                  <a:lnTo>
                    <a:pt x="350613" y="493664"/>
                  </a:lnTo>
                  <a:lnTo>
                    <a:pt x="356223" y="474029"/>
                  </a:lnTo>
                  <a:lnTo>
                    <a:pt x="373053" y="429151"/>
                  </a:lnTo>
                  <a:lnTo>
                    <a:pt x="387077" y="384272"/>
                  </a:lnTo>
                  <a:lnTo>
                    <a:pt x="398297" y="345004"/>
                  </a:lnTo>
                  <a:lnTo>
                    <a:pt x="398297" y="330979"/>
                  </a:lnTo>
                  <a:lnTo>
                    <a:pt x="395492" y="314150"/>
                  </a:lnTo>
                  <a:lnTo>
                    <a:pt x="389882" y="291710"/>
                  </a:lnTo>
                  <a:lnTo>
                    <a:pt x="373053" y="263661"/>
                  </a:lnTo>
                  <a:lnTo>
                    <a:pt x="350613" y="238417"/>
                  </a:lnTo>
                  <a:lnTo>
                    <a:pt x="333784" y="218783"/>
                  </a:lnTo>
                  <a:lnTo>
                    <a:pt x="291710" y="179514"/>
                  </a:lnTo>
                  <a:lnTo>
                    <a:pt x="171099" y="89757"/>
                  </a:lnTo>
                  <a:lnTo>
                    <a:pt x="78537" y="25244"/>
                  </a:lnTo>
                  <a:lnTo>
                    <a:pt x="61708" y="14024"/>
                  </a:lnTo>
                  <a:lnTo>
                    <a:pt x="50488" y="5610"/>
                  </a:lnTo>
                  <a:lnTo>
                    <a:pt x="25244" y="0"/>
                  </a:lnTo>
                  <a:lnTo>
                    <a:pt x="16829" y="2805"/>
                  </a:lnTo>
                  <a:lnTo>
                    <a:pt x="8415" y="11220"/>
                  </a:lnTo>
                  <a:lnTo>
                    <a:pt x="8415" y="25244"/>
                  </a:lnTo>
                  <a:lnTo>
                    <a:pt x="25244" y="75732"/>
                  </a:lnTo>
                  <a:lnTo>
                    <a:pt x="47683" y="134636"/>
                  </a:lnTo>
                  <a:lnTo>
                    <a:pt x="64513" y="196344"/>
                  </a:lnTo>
                  <a:lnTo>
                    <a:pt x="81342" y="280491"/>
                  </a:lnTo>
                  <a:lnTo>
                    <a:pt x="95367" y="381467"/>
                  </a:lnTo>
                  <a:lnTo>
                    <a:pt x="103781" y="552567"/>
                  </a:lnTo>
                  <a:lnTo>
                    <a:pt x="106586" y="771350"/>
                  </a:lnTo>
                  <a:lnTo>
                    <a:pt x="106586" y="1006962"/>
                  </a:lnTo>
                  <a:lnTo>
                    <a:pt x="106586" y="1096719"/>
                  </a:lnTo>
                  <a:lnTo>
                    <a:pt x="84147" y="1368795"/>
                  </a:lnTo>
                  <a:lnTo>
                    <a:pt x="64513" y="1573553"/>
                  </a:lnTo>
                  <a:lnTo>
                    <a:pt x="42074" y="1786726"/>
                  </a:lnTo>
                  <a:lnTo>
                    <a:pt x="30854" y="1814775"/>
                  </a:lnTo>
                  <a:lnTo>
                    <a:pt x="19634" y="1837215"/>
                  </a:lnTo>
                  <a:lnTo>
                    <a:pt x="8415" y="1859654"/>
                  </a:lnTo>
                  <a:lnTo>
                    <a:pt x="0" y="1893313"/>
                  </a:lnTo>
                  <a:lnTo>
                    <a:pt x="0" y="1921362"/>
                  </a:lnTo>
                  <a:lnTo>
                    <a:pt x="277686" y="1882093"/>
                  </a:lnTo>
                  <a:lnTo>
                    <a:pt x="263661" y="1652091"/>
                  </a:lnTo>
                  <a:lnTo>
                    <a:pt x="266466" y="1500626"/>
                  </a:lnTo>
                  <a:lnTo>
                    <a:pt x="269271" y="1349161"/>
                  </a:lnTo>
                  <a:lnTo>
                    <a:pt x="280491" y="10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49E93869-CD5C-4055-8C26-934F3BD7BAEB}"/>
                </a:ext>
              </a:extLst>
            </p:cNvPr>
            <p:cNvSpPr/>
            <p:nvPr/>
          </p:nvSpPr>
          <p:spPr>
            <a:xfrm>
              <a:off x="2808288" y="3786188"/>
              <a:ext cx="1582737" cy="850900"/>
            </a:xfrm>
            <a:custGeom>
              <a:avLst/>
              <a:gdLst>
                <a:gd name="connsiteX0" fmla="*/ 1054894 w 1583531"/>
                <a:gd name="connsiteY0" fmla="*/ 188118 h 850106"/>
                <a:gd name="connsiteX1" fmla="*/ 1254919 w 1583531"/>
                <a:gd name="connsiteY1" fmla="*/ 114300 h 850106"/>
                <a:gd name="connsiteX2" fmla="*/ 1454944 w 1583531"/>
                <a:gd name="connsiteY2" fmla="*/ 42862 h 850106"/>
                <a:gd name="connsiteX3" fmla="*/ 1583531 w 1583531"/>
                <a:gd name="connsiteY3" fmla="*/ 0 h 850106"/>
                <a:gd name="connsiteX4" fmla="*/ 1581150 w 1583531"/>
                <a:gd name="connsiteY4" fmla="*/ 88106 h 850106"/>
                <a:gd name="connsiteX5" fmla="*/ 1421606 w 1583531"/>
                <a:gd name="connsiteY5" fmla="*/ 169068 h 850106"/>
                <a:gd name="connsiteX6" fmla="*/ 1257300 w 1583531"/>
                <a:gd name="connsiteY6" fmla="*/ 247650 h 850106"/>
                <a:gd name="connsiteX7" fmla="*/ 1040606 w 1583531"/>
                <a:gd name="connsiteY7" fmla="*/ 352425 h 850106"/>
                <a:gd name="connsiteX8" fmla="*/ 914400 w 1583531"/>
                <a:gd name="connsiteY8" fmla="*/ 419100 h 850106"/>
                <a:gd name="connsiteX9" fmla="*/ 809625 w 1583531"/>
                <a:gd name="connsiteY9" fmla="*/ 473868 h 850106"/>
                <a:gd name="connsiteX10" fmla="*/ 707231 w 1583531"/>
                <a:gd name="connsiteY10" fmla="*/ 528637 h 850106"/>
                <a:gd name="connsiteX11" fmla="*/ 588169 w 1583531"/>
                <a:gd name="connsiteY11" fmla="*/ 592931 h 850106"/>
                <a:gd name="connsiteX12" fmla="*/ 438150 w 1583531"/>
                <a:gd name="connsiteY12" fmla="*/ 678656 h 850106"/>
                <a:gd name="connsiteX13" fmla="*/ 330994 w 1583531"/>
                <a:gd name="connsiteY13" fmla="*/ 738187 h 850106"/>
                <a:gd name="connsiteX14" fmla="*/ 314325 w 1583531"/>
                <a:gd name="connsiteY14" fmla="*/ 750093 h 850106"/>
                <a:gd name="connsiteX15" fmla="*/ 297656 w 1583531"/>
                <a:gd name="connsiteY15" fmla="*/ 773906 h 850106"/>
                <a:gd name="connsiteX16" fmla="*/ 264319 w 1583531"/>
                <a:gd name="connsiteY16" fmla="*/ 809625 h 850106"/>
                <a:gd name="connsiteX17" fmla="*/ 228600 w 1583531"/>
                <a:gd name="connsiteY17" fmla="*/ 838200 h 850106"/>
                <a:gd name="connsiteX18" fmla="*/ 202406 w 1583531"/>
                <a:gd name="connsiteY18" fmla="*/ 850106 h 850106"/>
                <a:gd name="connsiteX19" fmla="*/ 192881 w 1583531"/>
                <a:gd name="connsiteY19" fmla="*/ 850106 h 850106"/>
                <a:gd name="connsiteX20" fmla="*/ 171450 w 1583531"/>
                <a:gd name="connsiteY20" fmla="*/ 838200 h 850106"/>
                <a:gd name="connsiteX21" fmla="*/ 145256 w 1583531"/>
                <a:gd name="connsiteY21" fmla="*/ 812006 h 850106"/>
                <a:gd name="connsiteX22" fmla="*/ 114300 w 1583531"/>
                <a:gd name="connsiteY22" fmla="*/ 769143 h 850106"/>
                <a:gd name="connsiteX23" fmla="*/ 80962 w 1583531"/>
                <a:gd name="connsiteY23" fmla="*/ 719137 h 850106"/>
                <a:gd name="connsiteX24" fmla="*/ 35719 w 1583531"/>
                <a:gd name="connsiteY24" fmla="*/ 638175 h 850106"/>
                <a:gd name="connsiteX25" fmla="*/ 16669 w 1583531"/>
                <a:gd name="connsiteY25" fmla="*/ 602456 h 850106"/>
                <a:gd name="connsiteX26" fmla="*/ 2381 w 1583531"/>
                <a:gd name="connsiteY26" fmla="*/ 564356 h 850106"/>
                <a:gd name="connsiteX27" fmla="*/ 0 w 1583531"/>
                <a:gd name="connsiteY27" fmla="*/ 540543 h 850106"/>
                <a:gd name="connsiteX28" fmla="*/ 4762 w 1583531"/>
                <a:gd name="connsiteY28" fmla="*/ 507206 h 850106"/>
                <a:gd name="connsiteX29" fmla="*/ 19050 w 1583531"/>
                <a:gd name="connsiteY29" fmla="*/ 466725 h 850106"/>
                <a:gd name="connsiteX30" fmla="*/ 259556 w 1583531"/>
                <a:gd name="connsiteY30" fmla="*/ 280987 h 850106"/>
                <a:gd name="connsiteX31" fmla="*/ 273844 w 1583531"/>
                <a:gd name="connsiteY31" fmla="*/ 321468 h 850106"/>
                <a:gd name="connsiteX32" fmla="*/ 285750 w 1583531"/>
                <a:gd name="connsiteY32" fmla="*/ 342900 h 850106"/>
                <a:gd name="connsiteX33" fmla="*/ 302419 w 1583531"/>
                <a:gd name="connsiteY33" fmla="*/ 369093 h 850106"/>
                <a:gd name="connsiteX34" fmla="*/ 321469 w 1583531"/>
                <a:gd name="connsiteY34" fmla="*/ 388143 h 850106"/>
                <a:gd name="connsiteX35" fmla="*/ 338137 w 1583531"/>
                <a:gd name="connsiteY35" fmla="*/ 400050 h 850106"/>
                <a:gd name="connsiteX36" fmla="*/ 376237 w 1583531"/>
                <a:gd name="connsiteY36" fmla="*/ 411956 h 850106"/>
                <a:gd name="connsiteX37" fmla="*/ 428625 w 1583531"/>
                <a:gd name="connsiteY37" fmla="*/ 411956 h 850106"/>
                <a:gd name="connsiteX38" fmla="*/ 485775 w 1583531"/>
                <a:gd name="connsiteY38" fmla="*/ 395287 h 850106"/>
                <a:gd name="connsiteX39" fmla="*/ 702469 w 1583531"/>
                <a:gd name="connsiteY39" fmla="*/ 314325 h 850106"/>
                <a:gd name="connsiteX40" fmla="*/ 971550 w 1583531"/>
                <a:gd name="connsiteY40" fmla="*/ 216693 h 850106"/>
                <a:gd name="connsiteX41" fmla="*/ 1054894 w 1583531"/>
                <a:gd name="connsiteY41" fmla="*/ 188118 h 850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583531" h="850106">
                  <a:moveTo>
                    <a:pt x="1054894" y="188118"/>
                  </a:moveTo>
                  <a:lnTo>
                    <a:pt x="1254919" y="114300"/>
                  </a:lnTo>
                  <a:lnTo>
                    <a:pt x="1454944" y="42862"/>
                  </a:lnTo>
                  <a:lnTo>
                    <a:pt x="1583531" y="0"/>
                  </a:lnTo>
                  <a:cubicBezTo>
                    <a:pt x="1582737" y="29369"/>
                    <a:pt x="1581944" y="58737"/>
                    <a:pt x="1581150" y="88106"/>
                  </a:cubicBezTo>
                  <a:lnTo>
                    <a:pt x="1421606" y="169068"/>
                  </a:lnTo>
                  <a:lnTo>
                    <a:pt x="1257300" y="247650"/>
                  </a:lnTo>
                  <a:lnTo>
                    <a:pt x="1040606" y="352425"/>
                  </a:lnTo>
                  <a:lnTo>
                    <a:pt x="914400" y="419100"/>
                  </a:lnTo>
                  <a:lnTo>
                    <a:pt x="809625" y="473868"/>
                  </a:lnTo>
                  <a:lnTo>
                    <a:pt x="707231" y="528637"/>
                  </a:lnTo>
                  <a:lnTo>
                    <a:pt x="588169" y="592931"/>
                  </a:lnTo>
                  <a:lnTo>
                    <a:pt x="438150" y="678656"/>
                  </a:lnTo>
                  <a:lnTo>
                    <a:pt x="330994" y="738187"/>
                  </a:lnTo>
                  <a:lnTo>
                    <a:pt x="314325" y="750093"/>
                  </a:lnTo>
                  <a:lnTo>
                    <a:pt x="297656" y="773906"/>
                  </a:lnTo>
                  <a:lnTo>
                    <a:pt x="264319" y="809625"/>
                  </a:lnTo>
                  <a:lnTo>
                    <a:pt x="228600" y="838200"/>
                  </a:lnTo>
                  <a:lnTo>
                    <a:pt x="202406" y="850106"/>
                  </a:lnTo>
                  <a:lnTo>
                    <a:pt x="192881" y="850106"/>
                  </a:lnTo>
                  <a:lnTo>
                    <a:pt x="171450" y="838200"/>
                  </a:lnTo>
                  <a:lnTo>
                    <a:pt x="145256" y="812006"/>
                  </a:lnTo>
                  <a:lnTo>
                    <a:pt x="114300" y="769143"/>
                  </a:lnTo>
                  <a:lnTo>
                    <a:pt x="80962" y="719137"/>
                  </a:lnTo>
                  <a:lnTo>
                    <a:pt x="35719" y="638175"/>
                  </a:lnTo>
                  <a:lnTo>
                    <a:pt x="16669" y="602456"/>
                  </a:lnTo>
                  <a:lnTo>
                    <a:pt x="2381" y="564356"/>
                  </a:lnTo>
                  <a:lnTo>
                    <a:pt x="0" y="540543"/>
                  </a:lnTo>
                  <a:lnTo>
                    <a:pt x="4762" y="507206"/>
                  </a:lnTo>
                  <a:lnTo>
                    <a:pt x="19050" y="466725"/>
                  </a:lnTo>
                  <a:lnTo>
                    <a:pt x="259556" y="280987"/>
                  </a:lnTo>
                  <a:lnTo>
                    <a:pt x="273844" y="321468"/>
                  </a:lnTo>
                  <a:lnTo>
                    <a:pt x="285750" y="342900"/>
                  </a:lnTo>
                  <a:lnTo>
                    <a:pt x="302419" y="369093"/>
                  </a:lnTo>
                  <a:lnTo>
                    <a:pt x="321469" y="388143"/>
                  </a:lnTo>
                  <a:lnTo>
                    <a:pt x="338137" y="400050"/>
                  </a:lnTo>
                  <a:lnTo>
                    <a:pt x="376237" y="411956"/>
                  </a:lnTo>
                  <a:lnTo>
                    <a:pt x="428625" y="411956"/>
                  </a:lnTo>
                  <a:lnTo>
                    <a:pt x="485775" y="395287"/>
                  </a:lnTo>
                  <a:lnTo>
                    <a:pt x="702469" y="314325"/>
                  </a:lnTo>
                  <a:lnTo>
                    <a:pt x="971550" y="216693"/>
                  </a:lnTo>
                  <a:lnTo>
                    <a:pt x="1054894" y="188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FC011567-68D4-4D67-AD8B-A6B4839917FD}"/>
                </a:ext>
              </a:extLst>
            </p:cNvPr>
            <p:cNvSpPr/>
            <p:nvPr/>
          </p:nvSpPr>
          <p:spPr>
            <a:xfrm>
              <a:off x="3452813" y="2843213"/>
              <a:ext cx="490537" cy="785812"/>
            </a:xfrm>
            <a:custGeom>
              <a:avLst/>
              <a:gdLst>
                <a:gd name="connsiteX0" fmla="*/ 378618 w 490537"/>
                <a:gd name="connsiteY0" fmla="*/ 300037 h 785812"/>
                <a:gd name="connsiteX1" fmla="*/ 340518 w 490537"/>
                <a:gd name="connsiteY1" fmla="*/ 250031 h 785812"/>
                <a:gd name="connsiteX2" fmla="*/ 314325 w 490537"/>
                <a:gd name="connsiteY2" fmla="*/ 219075 h 785812"/>
                <a:gd name="connsiteX3" fmla="*/ 273843 w 490537"/>
                <a:gd name="connsiteY3" fmla="*/ 178593 h 785812"/>
                <a:gd name="connsiteX4" fmla="*/ 216693 w 490537"/>
                <a:gd name="connsiteY4" fmla="*/ 126206 h 785812"/>
                <a:gd name="connsiteX5" fmla="*/ 161925 w 490537"/>
                <a:gd name="connsiteY5" fmla="*/ 80962 h 785812"/>
                <a:gd name="connsiteX6" fmla="*/ 83343 w 490537"/>
                <a:gd name="connsiteY6" fmla="*/ 28575 h 785812"/>
                <a:gd name="connsiteX7" fmla="*/ 40481 w 490537"/>
                <a:gd name="connsiteY7" fmla="*/ 2381 h 785812"/>
                <a:gd name="connsiteX8" fmla="*/ 21431 w 490537"/>
                <a:gd name="connsiteY8" fmla="*/ 0 h 785812"/>
                <a:gd name="connsiteX9" fmla="*/ 4762 w 490537"/>
                <a:gd name="connsiteY9" fmla="*/ 4762 h 785812"/>
                <a:gd name="connsiteX10" fmla="*/ 0 w 490537"/>
                <a:gd name="connsiteY10" fmla="*/ 14287 h 785812"/>
                <a:gd name="connsiteX11" fmla="*/ 2381 w 490537"/>
                <a:gd name="connsiteY11" fmla="*/ 28575 h 785812"/>
                <a:gd name="connsiteX12" fmla="*/ 26193 w 490537"/>
                <a:gd name="connsiteY12" fmla="*/ 69056 h 785812"/>
                <a:gd name="connsiteX13" fmla="*/ 69056 w 490537"/>
                <a:gd name="connsiteY13" fmla="*/ 135731 h 785812"/>
                <a:gd name="connsiteX14" fmla="*/ 102393 w 490537"/>
                <a:gd name="connsiteY14" fmla="*/ 200025 h 785812"/>
                <a:gd name="connsiteX15" fmla="*/ 130968 w 490537"/>
                <a:gd name="connsiteY15" fmla="*/ 259556 h 785812"/>
                <a:gd name="connsiteX16" fmla="*/ 161925 w 490537"/>
                <a:gd name="connsiteY16" fmla="*/ 338137 h 785812"/>
                <a:gd name="connsiteX17" fmla="*/ 185737 w 490537"/>
                <a:gd name="connsiteY17" fmla="*/ 419100 h 785812"/>
                <a:gd name="connsiteX18" fmla="*/ 207168 w 490537"/>
                <a:gd name="connsiteY18" fmla="*/ 511968 h 785812"/>
                <a:gd name="connsiteX19" fmla="*/ 211931 w 490537"/>
                <a:gd name="connsiteY19" fmla="*/ 557212 h 785812"/>
                <a:gd name="connsiteX20" fmla="*/ 228600 w 490537"/>
                <a:gd name="connsiteY20" fmla="*/ 635793 h 785812"/>
                <a:gd name="connsiteX21" fmla="*/ 252412 w 490537"/>
                <a:gd name="connsiteY21" fmla="*/ 700087 h 785812"/>
                <a:gd name="connsiteX22" fmla="*/ 273843 w 490537"/>
                <a:gd name="connsiteY22" fmla="*/ 745331 h 785812"/>
                <a:gd name="connsiteX23" fmla="*/ 300037 w 490537"/>
                <a:gd name="connsiteY23" fmla="*/ 776287 h 785812"/>
                <a:gd name="connsiteX24" fmla="*/ 316706 w 490537"/>
                <a:gd name="connsiteY24" fmla="*/ 783431 h 785812"/>
                <a:gd name="connsiteX25" fmla="*/ 338137 w 490537"/>
                <a:gd name="connsiteY25" fmla="*/ 785812 h 785812"/>
                <a:gd name="connsiteX26" fmla="*/ 373856 w 490537"/>
                <a:gd name="connsiteY26" fmla="*/ 778668 h 785812"/>
                <a:gd name="connsiteX27" fmla="*/ 404812 w 490537"/>
                <a:gd name="connsiteY27" fmla="*/ 764381 h 785812"/>
                <a:gd name="connsiteX28" fmla="*/ 431006 w 490537"/>
                <a:gd name="connsiteY28" fmla="*/ 747712 h 785812"/>
                <a:gd name="connsiteX29" fmla="*/ 450056 w 490537"/>
                <a:gd name="connsiteY29" fmla="*/ 728662 h 785812"/>
                <a:gd name="connsiteX30" fmla="*/ 469106 w 490537"/>
                <a:gd name="connsiteY30" fmla="*/ 697706 h 785812"/>
                <a:gd name="connsiteX31" fmla="*/ 481012 w 490537"/>
                <a:gd name="connsiteY31" fmla="*/ 661987 h 785812"/>
                <a:gd name="connsiteX32" fmla="*/ 488156 w 490537"/>
                <a:gd name="connsiteY32" fmla="*/ 631031 h 785812"/>
                <a:gd name="connsiteX33" fmla="*/ 490537 w 490537"/>
                <a:gd name="connsiteY33" fmla="*/ 588168 h 785812"/>
                <a:gd name="connsiteX34" fmla="*/ 483393 w 490537"/>
                <a:gd name="connsiteY34" fmla="*/ 526256 h 785812"/>
                <a:gd name="connsiteX35" fmla="*/ 469106 w 490537"/>
                <a:gd name="connsiteY35" fmla="*/ 471487 h 785812"/>
                <a:gd name="connsiteX36" fmla="*/ 447675 w 490537"/>
                <a:gd name="connsiteY36" fmla="*/ 411956 h 785812"/>
                <a:gd name="connsiteX37" fmla="*/ 421481 w 490537"/>
                <a:gd name="connsiteY37" fmla="*/ 359568 h 785812"/>
                <a:gd name="connsiteX38" fmla="*/ 378618 w 490537"/>
                <a:gd name="connsiteY38" fmla="*/ 300037 h 785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0537" h="785812">
                  <a:moveTo>
                    <a:pt x="378618" y="300037"/>
                  </a:moveTo>
                  <a:lnTo>
                    <a:pt x="340518" y="250031"/>
                  </a:lnTo>
                  <a:lnTo>
                    <a:pt x="314325" y="219075"/>
                  </a:lnTo>
                  <a:lnTo>
                    <a:pt x="273843" y="178593"/>
                  </a:lnTo>
                  <a:lnTo>
                    <a:pt x="216693" y="126206"/>
                  </a:lnTo>
                  <a:lnTo>
                    <a:pt x="161925" y="80962"/>
                  </a:lnTo>
                  <a:lnTo>
                    <a:pt x="83343" y="28575"/>
                  </a:lnTo>
                  <a:lnTo>
                    <a:pt x="40481" y="2381"/>
                  </a:lnTo>
                  <a:lnTo>
                    <a:pt x="21431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2381" y="28575"/>
                  </a:lnTo>
                  <a:lnTo>
                    <a:pt x="26193" y="69056"/>
                  </a:lnTo>
                  <a:lnTo>
                    <a:pt x="69056" y="135731"/>
                  </a:lnTo>
                  <a:lnTo>
                    <a:pt x="102393" y="200025"/>
                  </a:lnTo>
                  <a:lnTo>
                    <a:pt x="130968" y="259556"/>
                  </a:lnTo>
                  <a:lnTo>
                    <a:pt x="161925" y="338137"/>
                  </a:lnTo>
                  <a:lnTo>
                    <a:pt x="185737" y="419100"/>
                  </a:lnTo>
                  <a:lnTo>
                    <a:pt x="207168" y="511968"/>
                  </a:lnTo>
                  <a:lnTo>
                    <a:pt x="211931" y="557212"/>
                  </a:lnTo>
                  <a:lnTo>
                    <a:pt x="228600" y="635793"/>
                  </a:lnTo>
                  <a:lnTo>
                    <a:pt x="252412" y="700087"/>
                  </a:lnTo>
                  <a:lnTo>
                    <a:pt x="273843" y="745331"/>
                  </a:lnTo>
                  <a:lnTo>
                    <a:pt x="300037" y="776287"/>
                  </a:lnTo>
                  <a:lnTo>
                    <a:pt x="316706" y="783431"/>
                  </a:lnTo>
                  <a:lnTo>
                    <a:pt x="338137" y="785812"/>
                  </a:lnTo>
                  <a:lnTo>
                    <a:pt x="373856" y="778668"/>
                  </a:lnTo>
                  <a:lnTo>
                    <a:pt x="404812" y="764381"/>
                  </a:lnTo>
                  <a:lnTo>
                    <a:pt x="431006" y="747712"/>
                  </a:lnTo>
                  <a:lnTo>
                    <a:pt x="450056" y="728662"/>
                  </a:lnTo>
                  <a:lnTo>
                    <a:pt x="469106" y="697706"/>
                  </a:lnTo>
                  <a:lnTo>
                    <a:pt x="481012" y="661987"/>
                  </a:lnTo>
                  <a:lnTo>
                    <a:pt x="488156" y="631031"/>
                  </a:lnTo>
                  <a:lnTo>
                    <a:pt x="490537" y="588168"/>
                  </a:lnTo>
                  <a:lnTo>
                    <a:pt x="483393" y="526256"/>
                  </a:lnTo>
                  <a:lnTo>
                    <a:pt x="469106" y="471487"/>
                  </a:lnTo>
                  <a:lnTo>
                    <a:pt x="447675" y="411956"/>
                  </a:lnTo>
                  <a:lnTo>
                    <a:pt x="421481" y="359568"/>
                  </a:lnTo>
                  <a:lnTo>
                    <a:pt x="378618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A6F26C34-C01E-4AB0-8BCF-6CC577782A51}"/>
                </a:ext>
              </a:extLst>
            </p:cNvPr>
            <p:cNvSpPr/>
            <p:nvPr/>
          </p:nvSpPr>
          <p:spPr>
            <a:xfrm rot="16200000">
              <a:off x="2309019" y="3575844"/>
              <a:ext cx="3341688" cy="1181100"/>
            </a:xfrm>
            <a:custGeom>
              <a:avLst/>
              <a:gdLst>
                <a:gd name="connsiteX0" fmla="*/ 1605642 w 3341914"/>
                <a:gd name="connsiteY0" fmla="*/ 1036864 h 1181100"/>
                <a:gd name="connsiteX1" fmla="*/ 1496785 w 3341914"/>
                <a:gd name="connsiteY1" fmla="*/ 1017814 h 1181100"/>
                <a:gd name="connsiteX2" fmla="*/ 1363435 w 3341914"/>
                <a:gd name="connsiteY2" fmla="*/ 987879 h 1181100"/>
                <a:gd name="connsiteX3" fmla="*/ 1265464 w 3341914"/>
                <a:gd name="connsiteY3" fmla="*/ 963386 h 1181100"/>
                <a:gd name="connsiteX4" fmla="*/ 1189264 w 3341914"/>
                <a:gd name="connsiteY4" fmla="*/ 938893 h 1181100"/>
                <a:gd name="connsiteX5" fmla="*/ 1083128 w 3341914"/>
                <a:gd name="connsiteY5" fmla="*/ 903514 h 1181100"/>
                <a:gd name="connsiteX6" fmla="*/ 998764 w 3341914"/>
                <a:gd name="connsiteY6" fmla="*/ 868136 h 1181100"/>
                <a:gd name="connsiteX7" fmla="*/ 922564 w 3341914"/>
                <a:gd name="connsiteY7" fmla="*/ 835479 h 1181100"/>
                <a:gd name="connsiteX8" fmla="*/ 832757 w 3341914"/>
                <a:gd name="connsiteY8" fmla="*/ 791936 h 1181100"/>
                <a:gd name="connsiteX9" fmla="*/ 767442 w 3341914"/>
                <a:gd name="connsiteY9" fmla="*/ 756557 h 1181100"/>
                <a:gd name="connsiteX10" fmla="*/ 693964 w 3341914"/>
                <a:gd name="connsiteY10" fmla="*/ 710293 h 1181100"/>
                <a:gd name="connsiteX11" fmla="*/ 601435 w 3341914"/>
                <a:gd name="connsiteY11" fmla="*/ 650421 h 1181100"/>
                <a:gd name="connsiteX12" fmla="*/ 489857 w 3341914"/>
                <a:gd name="connsiteY12" fmla="*/ 571500 h 1181100"/>
                <a:gd name="connsiteX13" fmla="*/ 389164 w 3341914"/>
                <a:gd name="connsiteY13" fmla="*/ 487136 h 1181100"/>
                <a:gd name="connsiteX14" fmla="*/ 318407 w 3341914"/>
                <a:gd name="connsiteY14" fmla="*/ 421821 h 1181100"/>
                <a:gd name="connsiteX15" fmla="*/ 244928 w 3341914"/>
                <a:gd name="connsiteY15" fmla="*/ 345621 h 1181100"/>
                <a:gd name="connsiteX16" fmla="*/ 157842 w 3341914"/>
                <a:gd name="connsiteY16" fmla="*/ 247650 h 1181100"/>
                <a:gd name="connsiteX17" fmla="*/ 84364 w 3341914"/>
                <a:gd name="connsiteY17" fmla="*/ 155121 h 1181100"/>
                <a:gd name="connsiteX18" fmla="*/ 24492 w 3341914"/>
                <a:gd name="connsiteY18" fmla="*/ 76200 h 1181100"/>
                <a:gd name="connsiteX19" fmla="*/ 2721 w 3341914"/>
                <a:gd name="connsiteY19" fmla="*/ 32657 h 1181100"/>
                <a:gd name="connsiteX20" fmla="*/ 0 w 3341914"/>
                <a:gd name="connsiteY20" fmla="*/ 8164 h 1181100"/>
                <a:gd name="connsiteX21" fmla="*/ 8164 w 3341914"/>
                <a:gd name="connsiteY21" fmla="*/ 0 h 1181100"/>
                <a:gd name="connsiteX22" fmla="*/ 24492 w 3341914"/>
                <a:gd name="connsiteY22" fmla="*/ 0 h 1181100"/>
                <a:gd name="connsiteX23" fmla="*/ 40821 w 3341914"/>
                <a:gd name="connsiteY23" fmla="*/ 5443 h 1181100"/>
                <a:gd name="connsiteX24" fmla="*/ 62592 w 3341914"/>
                <a:gd name="connsiteY24" fmla="*/ 16329 h 1181100"/>
                <a:gd name="connsiteX25" fmla="*/ 97971 w 3341914"/>
                <a:gd name="connsiteY25" fmla="*/ 57150 h 1181100"/>
                <a:gd name="connsiteX26" fmla="*/ 179614 w 3341914"/>
                <a:gd name="connsiteY26" fmla="*/ 146957 h 1181100"/>
                <a:gd name="connsiteX27" fmla="*/ 255814 w 3341914"/>
                <a:gd name="connsiteY27" fmla="*/ 225879 h 1181100"/>
                <a:gd name="connsiteX28" fmla="*/ 332014 w 3341914"/>
                <a:gd name="connsiteY28" fmla="*/ 296636 h 1181100"/>
                <a:gd name="connsiteX29" fmla="*/ 408214 w 3341914"/>
                <a:gd name="connsiteY29" fmla="*/ 361950 h 1181100"/>
                <a:gd name="connsiteX30" fmla="*/ 522514 w 3341914"/>
                <a:gd name="connsiteY30" fmla="*/ 449036 h 1181100"/>
                <a:gd name="connsiteX31" fmla="*/ 642257 w 3341914"/>
                <a:gd name="connsiteY31" fmla="*/ 527957 h 1181100"/>
                <a:gd name="connsiteX32" fmla="*/ 742950 w 3341914"/>
                <a:gd name="connsiteY32" fmla="*/ 579664 h 1181100"/>
                <a:gd name="connsiteX33" fmla="*/ 846364 w 3341914"/>
                <a:gd name="connsiteY33" fmla="*/ 628650 h 1181100"/>
                <a:gd name="connsiteX34" fmla="*/ 952500 w 3341914"/>
                <a:gd name="connsiteY34" fmla="*/ 669471 h 1181100"/>
                <a:gd name="connsiteX35" fmla="*/ 1069521 w 3341914"/>
                <a:gd name="connsiteY35" fmla="*/ 710293 h 1181100"/>
                <a:gd name="connsiteX36" fmla="*/ 1145721 w 3341914"/>
                <a:gd name="connsiteY36" fmla="*/ 734786 h 1181100"/>
                <a:gd name="connsiteX37" fmla="*/ 1279071 w 3341914"/>
                <a:gd name="connsiteY37" fmla="*/ 770164 h 1181100"/>
                <a:gd name="connsiteX38" fmla="*/ 1393371 w 3341914"/>
                <a:gd name="connsiteY38" fmla="*/ 794657 h 1181100"/>
                <a:gd name="connsiteX39" fmla="*/ 1529442 w 3341914"/>
                <a:gd name="connsiteY39" fmla="*/ 819150 h 1181100"/>
                <a:gd name="connsiteX40" fmla="*/ 1643742 w 3341914"/>
                <a:gd name="connsiteY40" fmla="*/ 835479 h 1181100"/>
                <a:gd name="connsiteX41" fmla="*/ 1752600 w 3341914"/>
                <a:gd name="connsiteY41" fmla="*/ 851807 h 1181100"/>
                <a:gd name="connsiteX42" fmla="*/ 1853292 w 3341914"/>
                <a:gd name="connsiteY42" fmla="*/ 862693 h 1181100"/>
                <a:gd name="connsiteX43" fmla="*/ 1913164 w 3341914"/>
                <a:gd name="connsiteY43" fmla="*/ 865414 h 1181100"/>
                <a:gd name="connsiteX44" fmla="*/ 2100942 w 3341914"/>
                <a:gd name="connsiteY44" fmla="*/ 868136 h 1181100"/>
                <a:gd name="connsiteX45" fmla="*/ 2313214 w 3341914"/>
                <a:gd name="connsiteY45" fmla="*/ 873579 h 1181100"/>
                <a:gd name="connsiteX46" fmla="*/ 2490107 w 3341914"/>
                <a:gd name="connsiteY46" fmla="*/ 876300 h 1181100"/>
                <a:gd name="connsiteX47" fmla="*/ 2680607 w 3341914"/>
                <a:gd name="connsiteY47" fmla="*/ 873579 h 1181100"/>
                <a:gd name="connsiteX48" fmla="*/ 2857500 w 3341914"/>
                <a:gd name="connsiteY48" fmla="*/ 870857 h 1181100"/>
                <a:gd name="connsiteX49" fmla="*/ 2985407 w 3341914"/>
                <a:gd name="connsiteY49" fmla="*/ 868136 h 1181100"/>
                <a:gd name="connsiteX50" fmla="*/ 3056164 w 3341914"/>
                <a:gd name="connsiteY50" fmla="*/ 865414 h 1181100"/>
                <a:gd name="connsiteX51" fmla="*/ 3099707 w 3341914"/>
                <a:gd name="connsiteY51" fmla="*/ 857250 h 1181100"/>
                <a:gd name="connsiteX52" fmla="*/ 3129642 w 3341914"/>
                <a:gd name="connsiteY52" fmla="*/ 843643 h 1181100"/>
                <a:gd name="connsiteX53" fmla="*/ 3181350 w 3341914"/>
                <a:gd name="connsiteY53" fmla="*/ 805543 h 1181100"/>
                <a:gd name="connsiteX54" fmla="*/ 3230335 w 3341914"/>
                <a:gd name="connsiteY54" fmla="*/ 762000 h 1181100"/>
                <a:gd name="connsiteX55" fmla="*/ 3282042 w 3341914"/>
                <a:gd name="connsiteY55" fmla="*/ 704850 h 1181100"/>
                <a:gd name="connsiteX56" fmla="*/ 3295650 w 3341914"/>
                <a:gd name="connsiteY56" fmla="*/ 693964 h 1181100"/>
                <a:gd name="connsiteX57" fmla="*/ 3311978 w 3341914"/>
                <a:gd name="connsiteY57" fmla="*/ 685800 h 1181100"/>
                <a:gd name="connsiteX58" fmla="*/ 3325585 w 3341914"/>
                <a:gd name="connsiteY58" fmla="*/ 691243 h 1181100"/>
                <a:gd name="connsiteX59" fmla="*/ 3331028 w 3341914"/>
                <a:gd name="connsiteY59" fmla="*/ 699407 h 1181100"/>
                <a:gd name="connsiteX60" fmla="*/ 3336471 w 3341914"/>
                <a:gd name="connsiteY60" fmla="*/ 707571 h 1181100"/>
                <a:gd name="connsiteX61" fmla="*/ 3341914 w 3341914"/>
                <a:gd name="connsiteY61" fmla="*/ 737507 h 1181100"/>
                <a:gd name="connsiteX62" fmla="*/ 3341914 w 3341914"/>
                <a:gd name="connsiteY62" fmla="*/ 794657 h 1181100"/>
                <a:gd name="connsiteX63" fmla="*/ 3336471 w 3341914"/>
                <a:gd name="connsiteY63" fmla="*/ 838200 h 1181100"/>
                <a:gd name="connsiteX64" fmla="*/ 3322864 w 3341914"/>
                <a:gd name="connsiteY64" fmla="*/ 881743 h 1181100"/>
                <a:gd name="connsiteX65" fmla="*/ 3295650 w 3341914"/>
                <a:gd name="connsiteY65" fmla="*/ 941614 h 1181100"/>
                <a:gd name="connsiteX66" fmla="*/ 3243942 w 3341914"/>
                <a:gd name="connsiteY66" fmla="*/ 1028700 h 1181100"/>
                <a:gd name="connsiteX67" fmla="*/ 3211285 w 3341914"/>
                <a:gd name="connsiteY67" fmla="*/ 1080407 h 1181100"/>
                <a:gd name="connsiteX68" fmla="*/ 3165021 w 3341914"/>
                <a:gd name="connsiteY68" fmla="*/ 1140279 h 1181100"/>
                <a:gd name="connsiteX69" fmla="*/ 3129642 w 3341914"/>
                <a:gd name="connsiteY69" fmla="*/ 1178379 h 1181100"/>
                <a:gd name="connsiteX70" fmla="*/ 3113314 w 3341914"/>
                <a:gd name="connsiteY70" fmla="*/ 1181100 h 1181100"/>
                <a:gd name="connsiteX71" fmla="*/ 3072492 w 3341914"/>
                <a:gd name="connsiteY71" fmla="*/ 1172936 h 1181100"/>
                <a:gd name="connsiteX72" fmla="*/ 2950028 w 3341914"/>
                <a:gd name="connsiteY72" fmla="*/ 1134836 h 1181100"/>
                <a:gd name="connsiteX73" fmla="*/ 2884714 w 3341914"/>
                <a:gd name="connsiteY73" fmla="*/ 1134836 h 1181100"/>
                <a:gd name="connsiteX74" fmla="*/ 2620735 w 3341914"/>
                <a:gd name="connsiteY74" fmla="*/ 1129393 h 1181100"/>
                <a:gd name="connsiteX75" fmla="*/ 2351314 w 3341914"/>
                <a:gd name="connsiteY75" fmla="*/ 1118507 h 1181100"/>
                <a:gd name="connsiteX76" fmla="*/ 2060121 w 3341914"/>
                <a:gd name="connsiteY76" fmla="*/ 1096736 h 1181100"/>
                <a:gd name="connsiteX77" fmla="*/ 1839685 w 3341914"/>
                <a:gd name="connsiteY77" fmla="*/ 1074964 h 1181100"/>
                <a:gd name="connsiteX78" fmla="*/ 1605642 w 3341914"/>
                <a:gd name="connsiteY78" fmla="*/ 1036864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3341914" h="1181100">
                  <a:moveTo>
                    <a:pt x="1605642" y="1036864"/>
                  </a:moveTo>
                  <a:lnTo>
                    <a:pt x="1496785" y="1017814"/>
                  </a:lnTo>
                  <a:lnTo>
                    <a:pt x="1363435" y="987879"/>
                  </a:lnTo>
                  <a:lnTo>
                    <a:pt x="1265464" y="963386"/>
                  </a:lnTo>
                  <a:lnTo>
                    <a:pt x="1189264" y="938893"/>
                  </a:lnTo>
                  <a:lnTo>
                    <a:pt x="1083128" y="903514"/>
                  </a:lnTo>
                  <a:lnTo>
                    <a:pt x="998764" y="868136"/>
                  </a:lnTo>
                  <a:lnTo>
                    <a:pt x="922564" y="835479"/>
                  </a:lnTo>
                  <a:lnTo>
                    <a:pt x="832757" y="791936"/>
                  </a:lnTo>
                  <a:lnTo>
                    <a:pt x="767442" y="756557"/>
                  </a:lnTo>
                  <a:lnTo>
                    <a:pt x="693964" y="710293"/>
                  </a:lnTo>
                  <a:lnTo>
                    <a:pt x="601435" y="650421"/>
                  </a:lnTo>
                  <a:lnTo>
                    <a:pt x="489857" y="571500"/>
                  </a:lnTo>
                  <a:lnTo>
                    <a:pt x="389164" y="487136"/>
                  </a:lnTo>
                  <a:lnTo>
                    <a:pt x="318407" y="421821"/>
                  </a:lnTo>
                  <a:lnTo>
                    <a:pt x="244928" y="345621"/>
                  </a:lnTo>
                  <a:lnTo>
                    <a:pt x="157842" y="247650"/>
                  </a:lnTo>
                  <a:lnTo>
                    <a:pt x="84364" y="155121"/>
                  </a:lnTo>
                  <a:lnTo>
                    <a:pt x="24492" y="76200"/>
                  </a:lnTo>
                  <a:lnTo>
                    <a:pt x="2721" y="32657"/>
                  </a:lnTo>
                  <a:lnTo>
                    <a:pt x="0" y="8164"/>
                  </a:lnTo>
                  <a:lnTo>
                    <a:pt x="8164" y="0"/>
                  </a:lnTo>
                  <a:lnTo>
                    <a:pt x="24492" y="0"/>
                  </a:lnTo>
                  <a:lnTo>
                    <a:pt x="40821" y="5443"/>
                  </a:lnTo>
                  <a:lnTo>
                    <a:pt x="62592" y="16329"/>
                  </a:lnTo>
                  <a:lnTo>
                    <a:pt x="97971" y="57150"/>
                  </a:lnTo>
                  <a:lnTo>
                    <a:pt x="179614" y="146957"/>
                  </a:lnTo>
                  <a:lnTo>
                    <a:pt x="255814" y="225879"/>
                  </a:lnTo>
                  <a:lnTo>
                    <a:pt x="332014" y="296636"/>
                  </a:lnTo>
                  <a:lnTo>
                    <a:pt x="408214" y="361950"/>
                  </a:lnTo>
                  <a:lnTo>
                    <a:pt x="522514" y="449036"/>
                  </a:lnTo>
                  <a:lnTo>
                    <a:pt x="642257" y="527957"/>
                  </a:lnTo>
                  <a:lnTo>
                    <a:pt x="742950" y="579664"/>
                  </a:lnTo>
                  <a:lnTo>
                    <a:pt x="846364" y="628650"/>
                  </a:lnTo>
                  <a:lnTo>
                    <a:pt x="952500" y="669471"/>
                  </a:lnTo>
                  <a:lnTo>
                    <a:pt x="1069521" y="710293"/>
                  </a:lnTo>
                  <a:lnTo>
                    <a:pt x="1145721" y="734786"/>
                  </a:lnTo>
                  <a:lnTo>
                    <a:pt x="1279071" y="770164"/>
                  </a:lnTo>
                  <a:lnTo>
                    <a:pt x="1393371" y="794657"/>
                  </a:lnTo>
                  <a:lnTo>
                    <a:pt x="1529442" y="819150"/>
                  </a:lnTo>
                  <a:lnTo>
                    <a:pt x="1643742" y="835479"/>
                  </a:lnTo>
                  <a:lnTo>
                    <a:pt x="1752600" y="851807"/>
                  </a:lnTo>
                  <a:lnTo>
                    <a:pt x="1853292" y="862693"/>
                  </a:lnTo>
                  <a:lnTo>
                    <a:pt x="1913164" y="865414"/>
                  </a:lnTo>
                  <a:lnTo>
                    <a:pt x="2100942" y="868136"/>
                  </a:lnTo>
                  <a:lnTo>
                    <a:pt x="2313214" y="873579"/>
                  </a:lnTo>
                  <a:lnTo>
                    <a:pt x="2490107" y="876300"/>
                  </a:lnTo>
                  <a:lnTo>
                    <a:pt x="2680607" y="873579"/>
                  </a:lnTo>
                  <a:lnTo>
                    <a:pt x="2857500" y="870857"/>
                  </a:lnTo>
                  <a:lnTo>
                    <a:pt x="2985407" y="868136"/>
                  </a:lnTo>
                  <a:lnTo>
                    <a:pt x="3056164" y="865414"/>
                  </a:lnTo>
                  <a:lnTo>
                    <a:pt x="3099707" y="857250"/>
                  </a:lnTo>
                  <a:lnTo>
                    <a:pt x="3129642" y="843643"/>
                  </a:lnTo>
                  <a:lnTo>
                    <a:pt x="3181350" y="805543"/>
                  </a:lnTo>
                  <a:lnTo>
                    <a:pt x="3230335" y="762000"/>
                  </a:lnTo>
                  <a:lnTo>
                    <a:pt x="3282042" y="704850"/>
                  </a:lnTo>
                  <a:lnTo>
                    <a:pt x="3295650" y="693964"/>
                  </a:lnTo>
                  <a:lnTo>
                    <a:pt x="3311978" y="685800"/>
                  </a:lnTo>
                  <a:lnTo>
                    <a:pt x="3325585" y="691243"/>
                  </a:lnTo>
                  <a:lnTo>
                    <a:pt x="3331028" y="699407"/>
                  </a:lnTo>
                  <a:lnTo>
                    <a:pt x="3336471" y="707571"/>
                  </a:lnTo>
                  <a:lnTo>
                    <a:pt x="3341914" y="737507"/>
                  </a:lnTo>
                  <a:lnTo>
                    <a:pt x="3341914" y="794657"/>
                  </a:lnTo>
                  <a:lnTo>
                    <a:pt x="3336471" y="838200"/>
                  </a:lnTo>
                  <a:lnTo>
                    <a:pt x="3322864" y="881743"/>
                  </a:lnTo>
                  <a:lnTo>
                    <a:pt x="3295650" y="941614"/>
                  </a:lnTo>
                  <a:lnTo>
                    <a:pt x="3243942" y="1028700"/>
                  </a:lnTo>
                  <a:lnTo>
                    <a:pt x="3211285" y="1080407"/>
                  </a:lnTo>
                  <a:lnTo>
                    <a:pt x="3165021" y="1140279"/>
                  </a:lnTo>
                  <a:lnTo>
                    <a:pt x="3129642" y="1178379"/>
                  </a:lnTo>
                  <a:lnTo>
                    <a:pt x="3113314" y="1181100"/>
                  </a:lnTo>
                  <a:lnTo>
                    <a:pt x="3072492" y="1172936"/>
                  </a:lnTo>
                  <a:lnTo>
                    <a:pt x="2950028" y="1134836"/>
                  </a:lnTo>
                  <a:lnTo>
                    <a:pt x="2884714" y="1134836"/>
                  </a:lnTo>
                  <a:lnTo>
                    <a:pt x="2620735" y="1129393"/>
                  </a:lnTo>
                  <a:lnTo>
                    <a:pt x="2351314" y="1118507"/>
                  </a:lnTo>
                  <a:lnTo>
                    <a:pt x="2060121" y="1096736"/>
                  </a:lnTo>
                  <a:lnTo>
                    <a:pt x="1839685" y="1074964"/>
                  </a:lnTo>
                  <a:lnTo>
                    <a:pt x="1605642" y="10368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09C1156B-0D61-4F71-88F3-FEEF14652383}"/>
                </a:ext>
              </a:extLst>
            </p:cNvPr>
            <p:cNvSpPr/>
            <p:nvPr/>
          </p:nvSpPr>
          <p:spPr>
            <a:xfrm rot="16200000">
              <a:off x="4864101" y="2566987"/>
              <a:ext cx="2671762" cy="1751013"/>
            </a:xfrm>
            <a:custGeom>
              <a:avLst/>
              <a:gdLst>
                <a:gd name="connsiteX0" fmla="*/ 1485587 w 2670549"/>
                <a:gd name="connsiteY0" fmla="*/ 1397904 h 1751138"/>
                <a:gd name="connsiteX1" fmla="*/ 1711056 w 2670549"/>
                <a:gd name="connsiteY1" fmla="*/ 1412935 h 1751138"/>
                <a:gd name="connsiteX2" fmla="*/ 1929009 w 2670549"/>
                <a:gd name="connsiteY2" fmla="*/ 1422956 h 1751138"/>
                <a:gd name="connsiteX3" fmla="*/ 2124415 w 2670549"/>
                <a:gd name="connsiteY3" fmla="*/ 1427967 h 1751138"/>
                <a:gd name="connsiteX4" fmla="*/ 2294769 w 2670549"/>
                <a:gd name="connsiteY4" fmla="*/ 1427967 h 1751138"/>
                <a:gd name="connsiteX5" fmla="*/ 2342367 w 2670549"/>
                <a:gd name="connsiteY5" fmla="*/ 1427967 h 1751138"/>
                <a:gd name="connsiteX6" fmla="*/ 2364914 w 2670549"/>
                <a:gd name="connsiteY6" fmla="*/ 1420451 h 1751138"/>
                <a:gd name="connsiteX7" fmla="*/ 2384956 w 2670549"/>
                <a:gd name="connsiteY7" fmla="*/ 1407925 h 1751138"/>
                <a:gd name="connsiteX8" fmla="*/ 2402492 w 2670549"/>
                <a:gd name="connsiteY8" fmla="*/ 1380368 h 1751138"/>
                <a:gd name="connsiteX9" fmla="*/ 2415018 w 2670549"/>
                <a:gd name="connsiteY9" fmla="*/ 1347800 h 1751138"/>
                <a:gd name="connsiteX10" fmla="*/ 2415018 w 2670549"/>
                <a:gd name="connsiteY10" fmla="*/ 1327758 h 1751138"/>
                <a:gd name="connsiteX11" fmla="*/ 2399987 w 2670549"/>
                <a:gd name="connsiteY11" fmla="*/ 1187467 h 1751138"/>
                <a:gd name="connsiteX12" fmla="*/ 2372430 w 2670549"/>
                <a:gd name="connsiteY12" fmla="*/ 972019 h 1751138"/>
                <a:gd name="connsiteX13" fmla="*/ 2329841 w 2670549"/>
                <a:gd name="connsiteY13" fmla="*/ 681415 h 1751138"/>
                <a:gd name="connsiteX14" fmla="*/ 2289758 w 2670549"/>
                <a:gd name="connsiteY14" fmla="*/ 440916 h 1751138"/>
                <a:gd name="connsiteX15" fmla="*/ 2252180 w 2670549"/>
                <a:gd name="connsiteY15" fmla="*/ 240499 h 1751138"/>
                <a:gd name="connsiteX16" fmla="*/ 2232138 w 2670549"/>
                <a:gd name="connsiteY16" fmla="*/ 130270 h 1751138"/>
                <a:gd name="connsiteX17" fmla="*/ 2217107 w 2670549"/>
                <a:gd name="connsiteY17" fmla="*/ 27557 h 1751138"/>
                <a:gd name="connsiteX18" fmla="*/ 2460112 w 2670549"/>
                <a:gd name="connsiteY18" fmla="*/ 0 h 1751138"/>
                <a:gd name="connsiteX19" fmla="*/ 2462617 w 2670549"/>
                <a:gd name="connsiteY19" fmla="*/ 145301 h 1751138"/>
                <a:gd name="connsiteX20" fmla="*/ 2467628 w 2670549"/>
                <a:gd name="connsiteY20" fmla="*/ 280583 h 1751138"/>
                <a:gd name="connsiteX21" fmla="*/ 2472638 w 2670549"/>
                <a:gd name="connsiteY21" fmla="*/ 408348 h 1751138"/>
                <a:gd name="connsiteX22" fmla="*/ 2482659 w 2670549"/>
                <a:gd name="connsiteY22" fmla="*/ 543629 h 1751138"/>
                <a:gd name="connsiteX23" fmla="*/ 2505206 w 2670549"/>
                <a:gd name="connsiteY23" fmla="*/ 749056 h 1751138"/>
                <a:gd name="connsiteX24" fmla="*/ 2532763 w 2670549"/>
                <a:gd name="connsiteY24" fmla="*/ 954483 h 1751138"/>
                <a:gd name="connsiteX25" fmla="*/ 2567836 w 2670549"/>
                <a:gd name="connsiteY25" fmla="*/ 1177446 h 1751138"/>
                <a:gd name="connsiteX26" fmla="*/ 2575352 w 2670549"/>
                <a:gd name="connsiteY26" fmla="*/ 1207509 h 1751138"/>
                <a:gd name="connsiteX27" fmla="*/ 2590383 w 2670549"/>
                <a:gd name="connsiteY27" fmla="*/ 1240076 h 1751138"/>
                <a:gd name="connsiteX28" fmla="*/ 2625456 w 2670549"/>
                <a:gd name="connsiteY28" fmla="*/ 1307717 h 1751138"/>
                <a:gd name="connsiteX29" fmla="*/ 2648003 w 2670549"/>
                <a:gd name="connsiteY29" fmla="*/ 1345295 h 1751138"/>
                <a:gd name="connsiteX30" fmla="*/ 2660529 w 2670549"/>
                <a:gd name="connsiteY30" fmla="*/ 1360326 h 1751138"/>
                <a:gd name="connsiteX31" fmla="*/ 2668044 w 2670549"/>
                <a:gd name="connsiteY31" fmla="*/ 1372852 h 1751138"/>
                <a:gd name="connsiteX32" fmla="*/ 2670549 w 2670549"/>
                <a:gd name="connsiteY32" fmla="*/ 1382873 h 1751138"/>
                <a:gd name="connsiteX33" fmla="*/ 2668044 w 2670549"/>
                <a:gd name="connsiteY33" fmla="*/ 1405420 h 1751138"/>
                <a:gd name="connsiteX34" fmla="*/ 2655518 w 2670549"/>
                <a:gd name="connsiteY34" fmla="*/ 1440493 h 1751138"/>
                <a:gd name="connsiteX35" fmla="*/ 2627961 w 2670549"/>
                <a:gd name="connsiteY35" fmla="*/ 1490597 h 1751138"/>
                <a:gd name="connsiteX36" fmla="*/ 2565331 w 2670549"/>
                <a:gd name="connsiteY36" fmla="*/ 1575774 h 1751138"/>
                <a:gd name="connsiteX37" fmla="*/ 2477649 w 2670549"/>
                <a:gd name="connsiteY37" fmla="*/ 1675982 h 1751138"/>
                <a:gd name="connsiteX38" fmla="*/ 2435060 w 2670549"/>
                <a:gd name="connsiteY38" fmla="*/ 1723581 h 1751138"/>
                <a:gd name="connsiteX39" fmla="*/ 2407503 w 2670549"/>
                <a:gd name="connsiteY39" fmla="*/ 1746128 h 1751138"/>
                <a:gd name="connsiteX40" fmla="*/ 2389966 w 2670549"/>
                <a:gd name="connsiteY40" fmla="*/ 1751138 h 1751138"/>
                <a:gd name="connsiteX41" fmla="*/ 2359904 w 2670549"/>
                <a:gd name="connsiteY41" fmla="*/ 1743623 h 1751138"/>
                <a:gd name="connsiteX42" fmla="*/ 2327336 w 2670549"/>
                <a:gd name="connsiteY42" fmla="*/ 1723581 h 1751138"/>
                <a:gd name="connsiteX43" fmla="*/ 2297274 w 2670549"/>
                <a:gd name="connsiteY43" fmla="*/ 1691013 h 1751138"/>
                <a:gd name="connsiteX44" fmla="*/ 2279737 w 2670549"/>
                <a:gd name="connsiteY44" fmla="*/ 1678487 h 1751138"/>
                <a:gd name="connsiteX45" fmla="*/ 2146961 w 2670549"/>
                <a:gd name="connsiteY45" fmla="*/ 1673477 h 1751138"/>
                <a:gd name="connsiteX46" fmla="*/ 1808759 w 2670549"/>
                <a:gd name="connsiteY46" fmla="*/ 1658446 h 1751138"/>
                <a:gd name="connsiteX47" fmla="*/ 1568259 w 2670549"/>
                <a:gd name="connsiteY47" fmla="*/ 1643414 h 1751138"/>
                <a:gd name="connsiteX48" fmla="*/ 1320244 w 2670549"/>
                <a:gd name="connsiteY48" fmla="*/ 1628383 h 1751138"/>
                <a:gd name="connsiteX49" fmla="*/ 1084754 w 2670549"/>
                <a:gd name="connsiteY49" fmla="*/ 1608341 h 1751138"/>
                <a:gd name="connsiteX50" fmla="*/ 871812 w 2670549"/>
                <a:gd name="connsiteY50" fmla="*/ 1585795 h 1751138"/>
                <a:gd name="connsiteX51" fmla="*/ 668890 w 2670549"/>
                <a:gd name="connsiteY51" fmla="*/ 1563248 h 1751138"/>
                <a:gd name="connsiteX52" fmla="*/ 558661 w 2670549"/>
                <a:gd name="connsiteY52" fmla="*/ 1548217 h 1751138"/>
                <a:gd name="connsiteX53" fmla="*/ 486010 w 2670549"/>
                <a:gd name="connsiteY53" fmla="*/ 1535691 h 1751138"/>
                <a:gd name="connsiteX54" fmla="*/ 410854 w 2670549"/>
                <a:gd name="connsiteY54" fmla="*/ 1515649 h 1751138"/>
                <a:gd name="connsiteX55" fmla="*/ 333193 w 2670549"/>
                <a:gd name="connsiteY55" fmla="*/ 1483081 h 1751138"/>
                <a:gd name="connsiteX56" fmla="*/ 273068 w 2670549"/>
                <a:gd name="connsiteY56" fmla="*/ 1453019 h 1751138"/>
                <a:gd name="connsiteX57" fmla="*/ 205427 w 2670549"/>
                <a:gd name="connsiteY57" fmla="*/ 1412935 h 1751138"/>
                <a:gd name="connsiteX58" fmla="*/ 140292 w 2670549"/>
                <a:gd name="connsiteY58" fmla="*/ 1370347 h 1751138"/>
                <a:gd name="connsiteX59" fmla="*/ 82672 w 2670549"/>
                <a:gd name="connsiteY59" fmla="*/ 1325253 h 1751138"/>
                <a:gd name="connsiteX60" fmla="*/ 35073 w 2670549"/>
                <a:gd name="connsiteY60" fmla="*/ 1275149 h 1751138"/>
                <a:gd name="connsiteX61" fmla="*/ 17537 w 2670549"/>
                <a:gd name="connsiteY61" fmla="*/ 1247592 h 1751138"/>
                <a:gd name="connsiteX62" fmla="*/ 2506 w 2670549"/>
                <a:gd name="connsiteY62" fmla="*/ 1205003 h 1751138"/>
                <a:gd name="connsiteX63" fmla="*/ 0 w 2670549"/>
                <a:gd name="connsiteY63" fmla="*/ 1169931 h 1751138"/>
                <a:gd name="connsiteX64" fmla="*/ 7516 w 2670549"/>
                <a:gd name="connsiteY64" fmla="*/ 1147384 h 1751138"/>
                <a:gd name="connsiteX65" fmla="*/ 20042 w 2670549"/>
                <a:gd name="connsiteY65" fmla="*/ 1134858 h 1751138"/>
                <a:gd name="connsiteX66" fmla="*/ 37578 w 2670549"/>
                <a:gd name="connsiteY66" fmla="*/ 1122332 h 1751138"/>
                <a:gd name="connsiteX67" fmla="*/ 80167 w 2670549"/>
                <a:gd name="connsiteY67" fmla="*/ 1109806 h 1751138"/>
                <a:gd name="connsiteX68" fmla="*/ 473484 w 2670549"/>
                <a:gd name="connsiteY68" fmla="*/ 1230055 h 1751138"/>
                <a:gd name="connsiteX69" fmla="*/ 526094 w 2670549"/>
                <a:gd name="connsiteY69" fmla="*/ 1257613 h 1751138"/>
                <a:gd name="connsiteX70" fmla="*/ 606260 w 2670549"/>
                <a:gd name="connsiteY70" fmla="*/ 1282665 h 1751138"/>
                <a:gd name="connsiteX71" fmla="*/ 744046 w 2670549"/>
                <a:gd name="connsiteY71" fmla="*/ 1312727 h 1751138"/>
                <a:gd name="connsiteX72" fmla="*/ 889348 w 2670549"/>
                <a:gd name="connsiteY72" fmla="*/ 1335274 h 1751138"/>
                <a:gd name="connsiteX73" fmla="*/ 1097280 w 2670549"/>
                <a:gd name="connsiteY73" fmla="*/ 1360326 h 1751138"/>
                <a:gd name="connsiteX74" fmla="*/ 1485587 w 2670549"/>
                <a:gd name="connsiteY74" fmla="*/ 1397904 h 17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670549" h="1751138">
                  <a:moveTo>
                    <a:pt x="1485587" y="1397904"/>
                  </a:moveTo>
                  <a:lnTo>
                    <a:pt x="1711056" y="1412935"/>
                  </a:lnTo>
                  <a:lnTo>
                    <a:pt x="1929009" y="1422956"/>
                  </a:lnTo>
                  <a:lnTo>
                    <a:pt x="2124415" y="1427967"/>
                  </a:lnTo>
                  <a:lnTo>
                    <a:pt x="2294769" y="1427967"/>
                  </a:lnTo>
                  <a:lnTo>
                    <a:pt x="2342367" y="1427967"/>
                  </a:lnTo>
                  <a:lnTo>
                    <a:pt x="2364914" y="1420451"/>
                  </a:lnTo>
                  <a:lnTo>
                    <a:pt x="2384956" y="1407925"/>
                  </a:lnTo>
                  <a:lnTo>
                    <a:pt x="2402492" y="1380368"/>
                  </a:lnTo>
                  <a:lnTo>
                    <a:pt x="2415018" y="1347800"/>
                  </a:lnTo>
                  <a:lnTo>
                    <a:pt x="2415018" y="1327758"/>
                  </a:lnTo>
                  <a:lnTo>
                    <a:pt x="2399987" y="1187467"/>
                  </a:lnTo>
                  <a:lnTo>
                    <a:pt x="2372430" y="972019"/>
                  </a:lnTo>
                  <a:lnTo>
                    <a:pt x="2329841" y="681415"/>
                  </a:lnTo>
                  <a:lnTo>
                    <a:pt x="2289758" y="440916"/>
                  </a:lnTo>
                  <a:lnTo>
                    <a:pt x="2252180" y="240499"/>
                  </a:lnTo>
                  <a:lnTo>
                    <a:pt x="2232138" y="130270"/>
                  </a:lnTo>
                  <a:lnTo>
                    <a:pt x="2217107" y="27557"/>
                  </a:lnTo>
                  <a:lnTo>
                    <a:pt x="2460112" y="0"/>
                  </a:lnTo>
                  <a:lnTo>
                    <a:pt x="2462617" y="145301"/>
                  </a:lnTo>
                  <a:lnTo>
                    <a:pt x="2467628" y="280583"/>
                  </a:lnTo>
                  <a:lnTo>
                    <a:pt x="2472638" y="408348"/>
                  </a:lnTo>
                  <a:lnTo>
                    <a:pt x="2482659" y="543629"/>
                  </a:lnTo>
                  <a:lnTo>
                    <a:pt x="2505206" y="749056"/>
                  </a:lnTo>
                  <a:lnTo>
                    <a:pt x="2532763" y="954483"/>
                  </a:lnTo>
                  <a:lnTo>
                    <a:pt x="2567836" y="1177446"/>
                  </a:lnTo>
                  <a:lnTo>
                    <a:pt x="2575352" y="1207509"/>
                  </a:lnTo>
                  <a:lnTo>
                    <a:pt x="2590383" y="1240076"/>
                  </a:lnTo>
                  <a:lnTo>
                    <a:pt x="2625456" y="1307717"/>
                  </a:lnTo>
                  <a:lnTo>
                    <a:pt x="2648003" y="1345295"/>
                  </a:lnTo>
                  <a:lnTo>
                    <a:pt x="2660529" y="1360326"/>
                  </a:lnTo>
                  <a:lnTo>
                    <a:pt x="2668044" y="1372852"/>
                  </a:lnTo>
                  <a:lnTo>
                    <a:pt x="2670549" y="1382873"/>
                  </a:lnTo>
                  <a:lnTo>
                    <a:pt x="2668044" y="1405420"/>
                  </a:lnTo>
                  <a:lnTo>
                    <a:pt x="2655518" y="1440493"/>
                  </a:lnTo>
                  <a:lnTo>
                    <a:pt x="2627961" y="1490597"/>
                  </a:lnTo>
                  <a:lnTo>
                    <a:pt x="2565331" y="1575774"/>
                  </a:lnTo>
                  <a:lnTo>
                    <a:pt x="2477649" y="1675982"/>
                  </a:lnTo>
                  <a:lnTo>
                    <a:pt x="2435060" y="1723581"/>
                  </a:lnTo>
                  <a:lnTo>
                    <a:pt x="2407503" y="1746128"/>
                  </a:lnTo>
                  <a:lnTo>
                    <a:pt x="2389966" y="1751138"/>
                  </a:lnTo>
                  <a:lnTo>
                    <a:pt x="2359904" y="1743623"/>
                  </a:lnTo>
                  <a:lnTo>
                    <a:pt x="2327336" y="1723581"/>
                  </a:lnTo>
                  <a:lnTo>
                    <a:pt x="2297274" y="1691013"/>
                  </a:lnTo>
                  <a:lnTo>
                    <a:pt x="2279737" y="1678487"/>
                  </a:lnTo>
                  <a:lnTo>
                    <a:pt x="2146961" y="1673477"/>
                  </a:lnTo>
                  <a:lnTo>
                    <a:pt x="1808759" y="1658446"/>
                  </a:lnTo>
                  <a:lnTo>
                    <a:pt x="1568259" y="1643414"/>
                  </a:lnTo>
                  <a:lnTo>
                    <a:pt x="1320244" y="1628383"/>
                  </a:lnTo>
                  <a:lnTo>
                    <a:pt x="1084754" y="1608341"/>
                  </a:lnTo>
                  <a:lnTo>
                    <a:pt x="871812" y="1585795"/>
                  </a:lnTo>
                  <a:lnTo>
                    <a:pt x="668890" y="1563248"/>
                  </a:lnTo>
                  <a:lnTo>
                    <a:pt x="558661" y="1548217"/>
                  </a:lnTo>
                  <a:lnTo>
                    <a:pt x="486010" y="1535691"/>
                  </a:lnTo>
                  <a:lnTo>
                    <a:pt x="410854" y="1515649"/>
                  </a:lnTo>
                  <a:lnTo>
                    <a:pt x="333193" y="1483081"/>
                  </a:lnTo>
                  <a:lnTo>
                    <a:pt x="273068" y="1453019"/>
                  </a:lnTo>
                  <a:lnTo>
                    <a:pt x="205427" y="1412935"/>
                  </a:lnTo>
                  <a:lnTo>
                    <a:pt x="140292" y="1370347"/>
                  </a:lnTo>
                  <a:lnTo>
                    <a:pt x="82672" y="1325253"/>
                  </a:lnTo>
                  <a:lnTo>
                    <a:pt x="35073" y="1275149"/>
                  </a:lnTo>
                  <a:lnTo>
                    <a:pt x="17537" y="1247592"/>
                  </a:lnTo>
                  <a:lnTo>
                    <a:pt x="2506" y="1205003"/>
                  </a:lnTo>
                  <a:lnTo>
                    <a:pt x="0" y="1169931"/>
                  </a:lnTo>
                  <a:lnTo>
                    <a:pt x="7516" y="1147384"/>
                  </a:lnTo>
                  <a:lnTo>
                    <a:pt x="20042" y="1134858"/>
                  </a:lnTo>
                  <a:lnTo>
                    <a:pt x="37578" y="1122332"/>
                  </a:lnTo>
                  <a:lnTo>
                    <a:pt x="80167" y="1109806"/>
                  </a:lnTo>
                  <a:lnTo>
                    <a:pt x="473484" y="1230055"/>
                  </a:lnTo>
                  <a:lnTo>
                    <a:pt x="526094" y="1257613"/>
                  </a:lnTo>
                  <a:lnTo>
                    <a:pt x="606260" y="1282665"/>
                  </a:lnTo>
                  <a:lnTo>
                    <a:pt x="744046" y="1312727"/>
                  </a:lnTo>
                  <a:lnTo>
                    <a:pt x="889348" y="1335274"/>
                  </a:lnTo>
                  <a:lnTo>
                    <a:pt x="1097280" y="1360326"/>
                  </a:lnTo>
                  <a:lnTo>
                    <a:pt x="1485587" y="13979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E3D5C26D-F7E2-4213-A1FA-63A3A52DD8D3}"/>
                </a:ext>
              </a:extLst>
            </p:cNvPr>
            <p:cNvSpPr/>
            <p:nvPr/>
          </p:nvSpPr>
          <p:spPr>
            <a:xfrm>
              <a:off x="5965825" y="4186238"/>
              <a:ext cx="639763" cy="581025"/>
            </a:xfrm>
            <a:custGeom>
              <a:avLst/>
              <a:gdLst>
                <a:gd name="connsiteX0" fmla="*/ 292894 w 640557"/>
                <a:gd name="connsiteY0" fmla="*/ 121443 h 581025"/>
                <a:gd name="connsiteX1" fmla="*/ 435769 w 640557"/>
                <a:gd name="connsiteY1" fmla="*/ 152400 h 581025"/>
                <a:gd name="connsiteX2" fmla="*/ 478632 w 640557"/>
                <a:gd name="connsiteY2" fmla="*/ 159543 h 581025"/>
                <a:gd name="connsiteX3" fmla="*/ 500063 w 640557"/>
                <a:gd name="connsiteY3" fmla="*/ 161925 h 581025"/>
                <a:gd name="connsiteX4" fmla="*/ 519113 w 640557"/>
                <a:gd name="connsiteY4" fmla="*/ 159543 h 581025"/>
                <a:gd name="connsiteX5" fmla="*/ 547688 w 640557"/>
                <a:gd name="connsiteY5" fmla="*/ 150018 h 581025"/>
                <a:gd name="connsiteX6" fmla="*/ 569119 w 640557"/>
                <a:gd name="connsiteY6" fmla="*/ 135731 h 581025"/>
                <a:gd name="connsiteX7" fmla="*/ 585788 w 640557"/>
                <a:gd name="connsiteY7" fmla="*/ 121443 h 581025"/>
                <a:gd name="connsiteX8" fmla="*/ 611982 w 640557"/>
                <a:gd name="connsiteY8" fmla="*/ 80962 h 581025"/>
                <a:gd name="connsiteX9" fmla="*/ 640557 w 640557"/>
                <a:gd name="connsiteY9" fmla="*/ 0 h 581025"/>
                <a:gd name="connsiteX10" fmla="*/ 507207 w 640557"/>
                <a:gd name="connsiteY10" fmla="*/ 581025 h 581025"/>
                <a:gd name="connsiteX11" fmla="*/ 483394 w 640557"/>
                <a:gd name="connsiteY11" fmla="*/ 552450 h 581025"/>
                <a:gd name="connsiteX12" fmla="*/ 466725 w 640557"/>
                <a:gd name="connsiteY12" fmla="*/ 500062 h 581025"/>
                <a:gd name="connsiteX13" fmla="*/ 442913 w 640557"/>
                <a:gd name="connsiteY13" fmla="*/ 452437 h 581025"/>
                <a:gd name="connsiteX14" fmla="*/ 421482 w 640557"/>
                <a:gd name="connsiteY14" fmla="*/ 419100 h 581025"/>
                <a:gd name="connsiteX15" fmla="*/ 390525 w 640557"/>
                <a:gd name="connsiteY15" fmla="*/ 383381 h 581025"/>
                <a:gd name="connsiteX16" fmla="*/ 357188 w 640557"/>
                <a:gd name="connsiteY16" fmla="*/ 350043 h 581025"/>
                <a:gd name="connsiteX17" fmla="*/ 300038 w 640557"/>
                <a:gd name="connsiteY17" fmla="*/ 307181 h 581025"/>
                <a:gd name="connsiteX18" fmla="*/ 233363 w 640557"/>
                <a:gd name="connsiteY18" fmla="*/ 257175 h 581025"/>
                <a:gd name="connsiteX19" fmla="*/ 111919 w 640557"/>
                <a:gd name="connsiteY19" fmla="*/ 185737 h 581025"/>
                <a:gd name="connsiteX20" fmla="*/ 47625 w 640557"/>
                <a:gd name="connsiteY20" fmla="*/ 147637 h 581025"/>
                <a:gd name="connsiteX21" fmla="*/ 23813 w 640557"/>
                <a:gd name="connsiteY21" fmla="*/ 130968 h 581025"/>
                <a:gd name="connsiteX22" fmla="*/ 9525 w 640557"/>
                <a:gd name="connsiteY22" fmla="*/ 116681 h 581025"/>
                <a:gd name="connsiteX23" fmla="*/ 0 w 640557"/>
                <a:gd name="connsiteY23" fmla="*/ 100012 h 581025"/>
                <a:gd name="connsiteX24" fmla="*/ 0 w 640557"/>
                <a:gd name="connsiteY24" fmla="*/ 85725 h 581025"/>
                <a:gd name="connsiteX25" fmla="*/ 9525 w 640557"/>
                <a:gd name="connsiteY25" fmla="*/ 73818 h 581025"/>
                <a:gd name="connsiteX26" fmla="*/ 35719 w 640557"/>
                <a:gd name="connsiteY26" fmla="*/ 69056 h 581025"/>
                <a:gd name="connsiteX27" fmla="*/ 95250 w 640557"/>
                <a:gd name="connsiteY27" fmla="*/ 78581 h 581025"/>
                <a:gd name="connsiteX28" fmla="*/ 292894 w 640557"/>
                <a:gd name="connsiteY28" fmla="*/ 12144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40557" h="581025">
                  <a:moveTo>
                    <a:pt x="292894" y="121443"/>
                  </a:moveTo>
                  <a:lnTo>
                    <a:pt x="435769" y="152400"/>
                  </a:lnTo>
                  <a:lnTo>
                    <a:pt x="478632" y="159543"/>
                  </a:lnTo>
                  <a:lnTo>
                    <a:pt x="500063" y="161925"/>
                  </a:lnTo>
                  <a:lnTo>
                    <a:pt x="519113" y="159543"/>
                  </a:lnTo>
                  <a:lnTo>
                    <a:pt x="547688" y="150018"/>
                  </a:lnTo>
                  <a:lnTo>
                    <a:pt x="569119" y="135731"/>
                  </a:lnTo>
                  <a:lnTo>
                    <a:pt x="585788" y="121443"/>
                  </a:lnTo>
                  <a:lnTo>
                    <a:pt x="611982" y="80962"/>
                  </a:lnTo>
                  <a:lnTo>
                    <a:pt x="640557" y="0"/>
                  </a:lnTo>
                  <a:lnTo>
                    <a:pt x="507207" y="581025"/>
                  </a:lnTo>
                  <a:lnTo>
                    <a:pt x="483394" y="552450"/>
                  </a:lnTo>
                  <a:lnTo>
                    <a:pt x="466725" y="500062"/>
                  </a:lnTo>
                  <a:lnTo>
                    <a:pt x="442913" y="452437"/>
                  </a:lnTo>
                  <a:lnTo>
                    <a:pt x="421482" y="419100"/>
                  </a:lnTo>
                  <a:lnTo>
                    <a:pt x="390525" y="383381"/>
                  </a:lnTo>
                  <a:lnTo>
                    <a:pt x="357188" y="350043"/>
                  </a:lnTo>
                  <a:lnTo>
                    <a:pt x="300038" y="307181"/>
                  </a:lnTo>
                  <a:lnTo>
                    <a:pt x="233363" y="257175"/>
                  </a:lnTo>
                  <a:lnTo>
                    <a:pt x="111919" y="185737"/>
                  </a:lnTo>
                  <a:lnTo>
                    <a:pt x="47625" y="147637"/>
                  </a:lnTo>
                  <a:lnTo>
                    <a:pt x="23813" y="130968"/>
                  </a:lnTo>
                  <a:lnTo>
                    <a:pt x="9525" y="116681"/>
                  </a:lnTo>
                  <a:lnTo>
                    <a:pt x="0" y="100012"/>
                  </a:lnTo>
                  <a:lnTo>
                    <a:pt x="0" y="85725"/>
                  </a:lnTo>
                  <a:lnTo>
                    <a:pt x="9525" y="73818"/>
                  </a:lnTo>
                  <a:lnTo>
                    <a:pt x="35719" y="69056"/>
                  </a:lnTo>
                  <a:lnTo>
                    <a:pt x="95250" y="78581"/>
                  </a:lnTo>
                  <a:lnTo>
                    <a:pt x="292894" y="1214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F7342817-70A4-4C88-BA93-6E4E8F9E5177}"/>
                </a:ext>
              </a:extLst>
            </p:cNvPr>
            <p:cNvSpPr/>
            <p:nvPr/>
          </p:nvSpPr>
          <p:spPr>
            <a:xfrm>
              <a:off x="5715000" y="2814638"/>
              <a:ext cx="547688" cy="919162"/>
            </a:xfrm>
            <a:custGeom>
              <a:avLst/>
              <a:gdLst>
                <a:gd name="connsiteX0" fmla="*/ 290513 w 547688"/>
                <a:gd name="connsiteY0" fmla="*/ 223837 h 919162"/>
                <a:gd name="connsiteX1" fmla="*/ 238125 w 547688"/>
                <a:gd name="connsiteY1" fmla="*/ 161925 h 919162"/>
                <a:gd name="connsiteX2" fmla="*/ 200025 w 547688"/>
                <a:gd name="connsiteY2" fmla="*/ 121443 h 919162"/>
                <a:gd name="connsiteX3" fmla="*/ 178594 w 547688"/>
                <a:gd name="connsiteY3" fmla="*/ 100012 h 919162"/>
                <a:gd name="connsiteX4" fmla="*/ 152400 w 547688"/>
                <a:gd name="connsiteY4" fmla="*/ 76200 h 919162"/>
                <a:gd name="connsiteX5" fmla="*/ 114300 w 547688"/>
                <a:gd name="connsiteY5" fmla="*/ 42862 h 919162"/>
                <a:gd name="connsiteX6" fmla="*/ 85725 w 547688"/>
                <a:gd name="connsiteY6" fmla="*/ 23812 h 919162"/>
                <a:gd name="connsiteX7" fmla="*/ 59531 w 547688"/>
                <a:gd name="connsiteY7" fmla="*/ 11906 h 919162"/>
                <a:gd name="connsiteX8" fmla="*/ 23813 w 547688"/>
                <a:gd name="connsiteY8" fmla="*/ 0 h 919162"/>
                <a:gd name="connsiteX9" fmla="*/ 9525 w 547688"/>
                <a:gd name="connsiteY9" fmla="*/ 0 h 919162"/>
                <a:gd name="connsiteX10" fmla="*/ 0 w 547688"/>
                <a:gd name="connsiteY10" fmla="*/ 7143 h 919162"/>
                <a:gd name="connsiteX11" fmla="*/ 0 w 547688"/>
                <a:gd name="connsiteY11" fmla="*/ 23812 h 919162"/>
                <a:gd name="connsiteX12" fmla="*/ 9525 w 547688"/>
                <a:gd name="connsiteY12" fmla="*/ 45243 h 919162"/>
                <a:gd name="connsiteX13" fmla="*/ 26194 w 547688"/>
                <a:gd name="connsiteY13" fmla="*/ 71437 h 919162"/>
                <a:gd name="connsiteX14" fmla="*/ 66675 w 547688"/>
                <a:gd name="connsiteY14" fmla="*/ 126206 h 919162"/>
                <a:gd name="connsiteX15" fmla="*/ 95250 w 547688"/>
                <a:gd name="connsiteY15" fmla="*/ 171450 h 919162"/>
                <a:gd name="connsiteX16" fmla="*/ 128588 w 547688"/>
                <a:gd name="connsiteY16" fmla="*/ 228600 h 919162"/>
                <a:gd name="connsiteX17" fmla="*/ 166688 w 547688"/>
                <a:gd name="connsiteY17" fmla="*/ 302418 h 919162"/>
                <a:gd name="connsiteX18" fmla="*/ 195263 w 547688"/>
                <a:gd name="connsiteY18" fmla="*/ 381000 h 919162"/>
                <a:gd name="connsiteX19" fmla="*/ 226219 w 547688"/>
                <a:gd name="connsiteY19" fmla="*/ 476250 h 919162"/>
                <a:gd name="connsiteX20" fmla="*/ 247650 w 547688"/>
                <a:gd name="connsiteY20" fmla="*/ 576262 h 919162"/>
                <a:gd name="connsiteX21" fmla="*/ 276225 w 547688"/>
                <a:gd name="connsiteY21" fmla="*/ 721518 h 919162"/>
                <a:gd name="connsiteX22" fmla="*/ 283369 w 547688"/>
                <a:gd name="connsiteY22" fmla="*/ 759618 h 919162"/>
                <a:gd name="connsiteX23" fmla="*/ 314325 w 547688"/>
                <a:gd name="connsiteY23" fmla="*/ 833437 h 919162"/>
                <a:gd name="connsiteX24" fmla="*/ 340519 w 547688"/>
                <a:gd name="connsiteY24" fmla="*/ 878681 h 919162"/>
                <a:gd name="connsiteX25" fmla="*/ 361950 w 547688"/>
                <a:gd name="connsiteY25" fmla="*/ 900112 h 919162"/>
                <a:gd name="connsiteX26" fmla="*/ 381000 w 547688"/>
                <a:gd name="connsiteY26" fmla="*/ 914400 h 919162"/>
                <a:gd name="connsiteX27" fmla="*/ 402431 w 547688"/>
                <a:gd name="connsiteY27" fmla="*/ 919162 h 919162"/>
                <a:gd name="connsiteX28" fmla="*/ 423863 w 547688"/>
                <a:gd name="connsiteY28" fmla="*/ 914400 h 919162"/>
                <a:gd name="connsiteX29" fmla="*/ 435769 w 547688"/>
                <a:gd name="connsiteY29" fmla="*/ 909637 h 919162"/>
                <a:gd name="connsiteX30" fmla="*/ 469106 w 547688"/>
                <a:gd name="connsiteY30" fmla="*/ 878681 h 919162"/>
                <a:gd name="connsiteX31" fmla="*/ 492919 w 547688"/>
                <a:gd name="connsiteY31" fmla="*/ 842962 h 919162"/>
                <a:gd name="connsiteX32" fmla="*/ 516731 w 547688"/>
                <a:gd name="connsiteY32" fmla="*/ 792956 h 919162"/>
                <a:gd name="connsiteX33" fmla="*/ 535781 w 547688"/>
                <a:gd name="connsiteY33" fmla="*/ 738187 h 919162"/>
                <a:gd name="connsiteX34" fmla="*/ 545306 w 547688"/>
                <a:gd name="connsiteY34" fmla="*/ 683418 h 919162"/>
                <a:gd name="connsiteX35" fmla="*/ 547688 w 547688"/>
                <a:gd name="connsiteY35" fmla="*/ 650081 h 919162"/>
                <a:gd name="connsiteX36" fmla="*/ 547688 w 547688"/>
                <a:gd name="connsiteY36" fmla="*/ 604837 h 919162"/>
                <a:gd name="connsiteX37" fmla="*/ 535781 w 547688"/>
                <a:gd name="connsiteY37" fmla="*/ 564356 h 919162"/>
                <a:gd name="connsiteX38" fmla="*/ 509588 w 547688"/>
                <a:gd name="connsiteY38" fmla="*/ 511968 h 919162"/>
                <a:gd name="connsiteX39" fmla="*/ 469106 w 547688"/>
                <a:gd name="connsiteY39" fmla="*/ 445293 h 919162"/>
                <a:gd name="connsiteX40" fmla="*/ 428625 w 547688"/>
                <a:gd name="connsiteY40" fmla="*/ 388143 h 919162"/>
                <a:gd name="connsiteX41" fmla="*/ 390525 w 547688"/>
                <a:gd name="connsiteY41" fmla="*/ 340518 h 919162"/>
                <a:gd name="connsiteX42" fmla="*/ 333375 w 547688"/>
                <a:gd name="connsiteY42" fmla="*/ 269081 h 919162"/>
                <a:gd name="connsiteX43" fmla="*/ 290513 w 547688"/>
                <a:gd name="connsiteY43" fmla="*/ 223837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47688" h="919162">
                  <a:moveTo>
                    <a:pt x="290513" y="223837"/>
                  </a:moveTo>
                  <a:lnTo>
                    <a:pt x="238125" y="161925"/>
                  </a:lnTo>
                  <a:lnTo>
                    <a:pt x="200025" y="121443"/>
                  </a:lnTo>
                  <a:lnTo>
                    <a:pt x="178594" y="100012"/>
                  </a:lnTo>
                  <a:lnTo>
                    <a:pt x="152400" y="76200"/>
                  </a:lnTo>
                  <a:lnTo>
                    <a:pt x="114300" y="42862"/>
                  </a:lnTo>
                  <a:lnTo>
                    <a:pt x="85725" y="23812"/>
                  </a:lnTo>
                  <a:lnTo>
                    <a:pt x="59531" y="11906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7143"/>
                  </a:lnTo>
                  <a:lnTo>
                    <a:pt x="0" y="23812"/>
                  </a:lnTo>
                  <a:lnTo>
                    <a:pt x="9525" y="45243"/>
                  </a:lnTo>
                  <a:lnTo>
                    <a:pt x="26194" y="71437"/>
                  </a:lnTo>
                  <a:lnTo>
                    <a:pt x="66675" y="126206"/>
                  </a:lnTo>
                  <a:lnTo>
                    <a:pt x="95250" y="171450"/>
                  </a:lnTo>
                  <a:lnTo>
                    <a:pt x="128588" y="228600"/>
                  </a:lnTo>
                  <a:lnTo>
                    <a:pt x="166688" y="302418"/>
                  </a:lnTo>
                  <a:lnTo>
                    <a:pt x="195263" y="381000"/>
                  </a:lnTo>
                  <a:lnTo>
                    <a:pt x="226219" y="476250"/>
                  </a:lnTo>
                  <a:lnTo>
                    <a:pt x="247650" y="576262"/>
                  </a:lnTo>
                  <a:lnTo>
                    <a:pt x="276225" y="721518"/>
                  </a:lnTo>
                  <a:lnTo>
                    <a:pt x="283369" y="759618"/>
                  </a:lnTo>
                  <a:lnTo>
                    <a:pt x="314325" y="833437"/>
                  </a:lnTo>
                  <a:lnTo>
                    <a:pt x="340519" y="878681"/>
                  </a:lnTo>
                  <a:lnTo>
                    <a:pt x="361950" y="900112"/>
                  </a:lnTo>
                  <a:lnTo>
                    <a:pt x="381000" y="914400"/>
                  </a:lnTo>
                  <a:lnTo>
                    <a:pt x="402431" y="919162"/>
                  </a:lnTo>
                  <a:lnTo>
                    <a:pt x="423863" y="914400"/>
                  </a:lnTo>
                  <a:lnTo>
                    <a:pt x="435769" y="909637"/>
                  </a:lnTo>
                  <a:lnTo>
                    <a:pt x="469106" y="878681"/>
                  </a:lnTo>
                  <a:lnTo>
                    <a:pt x="492919" y="842962"/>
                  </a:lnTo>
                  <a:lnTo>
                    <a:pt x="516731" y="792956"/>
                  </a:lnTo>
                  <a:lnTo>
                    <a:pt x="535781" y="738187"/>
                  </a:lnTo>
                  <a:lnTo>
                    <a:pt x="545306" y="683418"/>
                  </a:lnTo>
                  <a:lnTo>
                    <a:pt x="547688" y="650081"/>
                  </a:lnTo>
                  <a:lnTo>
                    <a:pt x="547688" y="604837"/>
                  </a:lnTo>
                  <a:lnTo>
                    <a:pt x="535781" y="564356"/>
                  </a:lnTo>
                  <a:lnTo>
                    <a:pt x="509588" y="511968"/>
                  </a:lnTo>
                  <a:lnTo>
                    <a:pt x="469106" y="445293"/>
                  </a:lnTo>
                  <a:lnTo>
                    <a:pt x="428625" y="388143"/>
                  </a:lnTo>
                  <a:lnTo>
                    <a:pt x="390525" y="340518"/>
                  </a:lnTo>
                  <a:lnTo>
                    <a:pt x="333375" y="269081"/>
                  </a:lnTo>
                  <a:lnTo>
                    <a:pt x="290513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E65924C5-EE50-4A36-A024-F35C6C0C5AE3}"/>
                </a:ext>
              </a:extLst>
            </p:cNvPr>
            <p:cNvSpPr/>
            <p:nvPr/>
          </p:nvSpPr>
          <p:spPr>
            <a:xfrm rot="16200000">
              <a:off x="3400425" y="3937001"/>
              <a:ext cx="3800475" cy="361950"/>
            </a:xfrm>
            <a:custGeom>
              <a:avLst/>
              <a:gdLst>
                <a:gd name="connsiteX0" fmla="*/ 1933575 w 3800475"/>
                <a:gd name="connsiteY0" fmla="*/ 92075 h 361950"/>
                <a:gd name="connsiteX1" fmla="*/ 2298700 w 3800475"/>
                <a:gd name="connsiteY1" fmla="*/ 98425 h 361950"/>
                <a:gd name="connsiteX2" fmla="*/ 2654300 w 3800475"/>
                <a:gd name="connsiteY2" fmla="*/ 104775 h 361950"/>
                <a:gd name="connsiteX3" fmla="*/ 2949575 w 3800475"/>
                <a:gd name="connsiteY3" fmla="*/ 111125 h 361950"/>
                <a:gd name="connsiteX4" fmla="*/ 3178175 w 3800475"/>
                <a:gd name="connsiteY4" fmla="*/ 114300 h 361950"/>
                <a:gd name="connsiteX5" fmla="*/ 3365500 w 3800475"/>
                <a:gd name="connsiteY5" fmla="*/ 117475 h 361950"/>
                <a:gd name="connsiteX6" fmla="*/ 3457575 w 3800475"/>
                <a:gd name="connsiteY6" fmla="*/ 114300 h 361950"/>
                <a:gd name="connsiteX7" fmla="*/ 3517900 w 3800475"/>
                <a:gd name="connsiteY7" fmla="*/ 107950 h 361950"/>
                <a:gd name="connsiteX8" fmla="*/ 3581400 w 3800475"/>
                <a:gd name="connsiteY8" fmla="*/ 92075 h 361950"/>
                <a:gd name="connsiteX9" fmla="*/ 3663950 w 3800475"/>
                <a:gd name="connsiteY9" fmla="*/ 53975 h 361950"/>
                <a:gd name="connsiteX10" fmla="*/ 3721100 w 3800475"/>
                <a:gd name="connsiteY10" fmla="*/ 22225 h 361950"/>
                <a:gd name="connsiteX11" fmla="*/ 3752850 w 3800475"/>
                <a:gd name="connsiteY11" fmla="*/ 3175 h 361950"/>
                <a:gd name="connsiteX12" fmla="*/ 3768725 w 3800475"/>
                <a:gd name="connsiteY12" fmla="*/ 0 h 361950"/>
                <a:gd name="connsiteX13" fmla="*/ 3787775 w 3800475"/>
                <a:gd name="connsiteY13" fmla="*/ 0 h 361950"/>
                <a:gd name="connsiteX14" fmla="*/ 3797300 w 3800475"/>
                <a:gd name="connsiteY14" fmla="*/ 3175 h 361950"/>
                <a:gd name="connsiteX15" fmla="*/ 3800475 w 3800475"/>
                <a:gd name="connsiteY15" fmla="*/ 15875 h 361950"/>
                <a:gd name="connsiteX16" fmla="*/ 3794125 w 3800475"/>
                <a:gd name="connsiteY16" fmla="*/ 47625 h 361950"/>
                <a:gd name="connsiteX17" fmla="*/ 3775075 w 3800475"/>
                <a:gd name="connsiteY17" fmla="*/ 123825 h 361950"/>
                <a:gd name="connsiteX18" fmla="*/ 3743325 w 3800475"/>
                <a:gd name="connsiteY18" fmla="*/ 200025 h 361950"/>
                <a:gd name="connsiteX19" fmla="*/ 3714750 w 3800475"/>
                <a:gd name="connsiteY19" fmla="*/ 263525 h 361950"/>
                <a:gd name="connsiteX20" fmla="*/ 3673475 w 3800475"/>
                <a:gd name="connsiteY20" fmla="*/ 330200 h 361950"/>
                <a:gd name="connsiteX21" fmla="*/ 3486150 w 3800475"/>
                <a:gd name="connsiteY21" fmla="*/ 361950 h 361950"/>
                <a:gd name="connsiteX22" fmla="*/ 3282950 w 3800475"/>
                <a:gd name="connsiteY22" fmla="*/ 358775 h 361950"/>
                <a:gd name="connsiteX23" fmla="*/ 2940050 w 3800475"/>
                <a:gd name="connsiteY23" fmla="*/ 349250 h 361950"/>
                <a:gd name="connsiteX24" fmla="*/ 2476500 w 3800475"/>
                <a:gd name="connsiteY24" fmla="*/ 339725 h 361950"/>
                <a:gd name="connsiteX25" fmla="*/ 1952625 w 3800475"/>
                <a:gd name="connsiteY25" fmla="*/ 327025 h 361950"/>
                <a:gd name="connsiteX26" fmla="*/ 1460500 w 3800475"/>
                <a:gd name="connsiteY26" fmla="*/ 317500 h 361950"/>
                <a:gd name="connsiteX27" fmla="*/ 971550 w 3800475"/>
                <a:gd name="connsiteY27" fmla="*/ 301625 h 361950"/>
                <a:gd name="connsiteX28" fmla="*/ 704850 w 3800475"/>
                <a:gd name="connsiteY28" fmla="*/ 295275 h 361950"/>
                <a:gd name="connsiteX29" fmla="*/ 488950 w 3800475"/>
                <a:gd name="connsiteY29" fmla="*/ 295275 h 361950"/>
                <a:gd name="connsiteX30" fmla="*/ 374650 w 3800475"/>
                <a:gd name="connsiteY30" fmla="*/ 288925 h 361950"/>
                <a:gd name="connsiteX31" fmla="*/ 260350 w 3800475"/>
                <a:gd name="connsiteY31" fmla="*/ 279400 h 361950"/>
                <a:gd name="connsiteX32" fmla="*/ 146050 w 3800475"/>
                <a:gd name="connsiteY32" fmla="*/ 260350 h 361950"/>
                <a:gd name="connsiteX33" fmla="*/ 69850 w 3800475"/>
                <a:gd name="connsiteY33" fmla="*/ 244475 h 361950"/>
                <a:gd name="connsiteX34" fmla="*/ 31750 w 3800475"/>
                <a:gd name="connsiteY34" fmla="*/ 231775 h 361950"/>
                <a:gd name="connsiteX35" fmla="*/ 12700 w 3800475"/>
                <a:gd name="connsiteY35" fmla="*/ 222250 h 361950"/>
                <a:gd name="connsiteX36" fmla="*/ 3175 w 3800475"/>
                <a:gd name="connsiteY36" fmla="*/ 206375 h 361950"/>
                <a:gd name="connsiteX37" fmla="*/ 0 w 3800475"/>
                <a:gd name="connsiteY37" fmla="*/ 187325 h 361950"/>
                <a:gd name="connsiteX38" fmla="*/ 3175 w 3800475"/>
                <a:gd name="connsiteY38" fmla="*/ 168275 h 361950"/>
                <a:gd name="connsiteX39" fmla="*/ 15875 w 3800475"/>
                <a:gd name="connsiteY39" fmla="*/ 146050 h 361950"/>
                <a:gd name="connsiteX40" fmla="*/ 38100 w 3800475"/>
                <a:gd name="connsiteY40" fmla="*/ 123825 h 361950"/>
                <a:gd name="connsiteX41" fmla="*/ 69850 w 3800475"/>
                <a:gd name="connsiteY41" fmla="*/ 104775 h 361950"/>
                <a:gd name="connsiteX42" fmla="*/ 123825 w 3800475"/>
                <a:gd name="connsiteY42" fmla="*/ 85725 h 361950"/>
                <a:gd name="connsiteX43" fmla="*/ 180975 w 3800475"/>
                <a:gd name="connsiteY43" fmla="*/ 76200 h 361950"/>
                <a:gd name="connsiteX44" fmla="*/ 250825 w 3800475"/>
                <a:gd name="connsiteY44" fmla="*/ 69850 h 361950"/>
                <a:gd name="connsiteX45" fmla="*/ 371475 w 3800475"/>
                <a:gd name="connsiteY45" fmla="*/ 53975 h 361950"/>
                <a:gd name="connsiteX46" fmla="*/ 549275 w 3800475"/>
                <a:gd name="connsiteY46" fmla="*/ 47625 h 361950"/>
                <a:gd name="connsiteX47" fmla="*/ 812800 w 3800475"/>
                <a:gd name="connsiteY47" fmla="*/ 60325 h 361950"/>
                <a:gd name="connsiteX48" fmla="*/ 1155700 w 3800475"/>
                <a:gd name="connsiteY48" fmla="*/ 73025 h 361950"/>
                <a:gd name="connsiteX49" fmla="*/ 1638300 w 3800475"/>
                <a:gd name="connsiteY49" fmla="*/ 85725 h 361950"/>
                <a:gd name="connsiteX50" fmla="*/ 1933575 w 3800475"/>
                <a:gd name="connsiteY50" fmla="*/ 92075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800475" h="361950">
                  <a:moveTo>
                    <a:pt x="1933575" y="92075"/>
                  </a:moveTo>
                  <a:lnTo>
                    <a:pt x="2298700" y="98425"/>
                  </a:lnTo>
                  <a:lnTo>
                    <a:pt x="2654300" y="104775"/>
                  </a:lnTo>
                  <a:lnTo>
                    <a:pt x="2949575" y="111125"/>
                  </a:lnTo>
                  <a:lnTo>
                    <a:pt x="3178175" y="114300"/>
                  </a:lnTo>
                  <a:lnTo>
                    <a:pt x="3365500" y="117475"/>
                  </a:lnTo>
                  <a:lnTo>
                    <a:pt x="3457575" y="114300"/>
                  </a:lnTo>
                  <a:lnTo>
                    <a:pt x="3517900" y="107950"/>
                  </a:lnTo>
                  <a:lnTo>
                    <a:pt x="3581400" y="92075"/>
                  </a:lnTo>
                  <a:lnTo>
                    <a:pt x="3663950" y="53975"/>
                  </a:lnTo>
                  <a:lnTo>
                    <a:pt x="3721100" y="22225"/>
                  </a:lnTo>
                  <a:lnTo>
                    <a:pt x="3752850" y="3175"/>
                  </a:lnTo>
                  <a:lnTo>
                    <a:pt x="3768725" y="0"/>
                  </a:lnTo>
                  <a:lnTo>
                    <a:pt x="3787775" y="0"/>
                  </a:lnTo>
                  <a:lnTo>
                    <a:pt x="3797300" y="3175"/>
                  </a:lnTo>
                  <a:lnTo>
                    <a:pt x="3800475" y="15875"/>
                  </a:lnTo>
                  <a:lnTo>
                    <a:pt x="3794125" y="47625"/>
                  </a:lnTo>
                  <a:lnTo>
                    <a:pt x="3775075" y="123825"/>
                  </a:lnTo>
                  <a:lnTo>
                    <a:pt x="3743325" y="200025"/>
                  </a:lnTo>
                  <a:lnTo>
                    <a:pt x="3714750" y="263525"/>
                  </a:lnTo>
                  <a:lnTo>
                    <a:pt x="3673475" y="330200"/>
                  </a:lnTo>
                  <a:lnTo>
                    <a:pt x="3486150" y="361950"/>
                  </a:lnTo>
                  <a:lnTo>
                    <a:pt x="3282950" y="358775"/>
                  </a:lnTo>
                  <a:lnTo>
                    <a:pt x="2940050" y="349250"/>
                  </a:lnTo>
                  <a:lnTo>
                    <a:pt x="2476500" y="339725"/>
                  </a:lnTo>
                  <a:lnTo>
                    <a:pt x="1952625" y="327025"/>
                  </a:lnTo>
                  <a:lnTo>
                    <a:pt x="1460500" y="317500"/>
                  </a:lnTo>
                  <a:lnTo>
                    <a:pt x="971550" y="301625"/>
                  </a:lnTo>
                  <a:lnTo>
                    <a:pt x="704850" y="295275"/>
                  </a:lnTo>
                  <a:lnTo>
                    <a:pt x="488950" y="295275"/>
                  </a:lnTo>
                  <a:lnTo>
                    <a:pt x="374650" y="288925"/>
                  </a:lnTo>
                  <a:lnTo>
                    <a:pt x="260350" y="279400"/>
                  </a:lnTo>
                  <a:lnTo>
                    <a:pt x="146050" y="260350"/>
                  </a:lnTo>
                  <a:lnTo>
                    <a:pt x="69850" y="244475"/>
                  </a:lnTo>
                  <a:lnTo>
                    <a:pt x="31750" y="231775"/>
                  </a:lnTo>
                  <a:lnTo>
                    <a:pt x="12700" y="222250"/>
                  </a:lnTo>
                  <a:lnTo>
                    <a:pt x="3175" y="206375"/>
                  </a:lnTo>
                  <a:lnTo>
                    <a:pt x="0" y="187325"/>
                  </a:lnTo>
                  <a:lnTo>
                    <a:pt x="3175" y="168275"/>
                  </a:lnTo>
                  <a:lnTo>
                    <a:pt x="15875" y="146050"/>
                  </a:lnTo>
                  <a:lnTo>
                    <a:pt x="38100" y="123825"/>
                  </a:lnTo>
                  <a:lnTo>
                    <a:pt x="69850" y="104775"/>
                  </a:lnTo>
                  <a:lnTo>
                    <a:pt x="123825" y="85725"/>
                  </a:lnTo>
                  <a:lnTo>
                    <a:pt x="180975" y="76200"/>
                  </a:lnTo>
                  <a:lnTo>
                    <a:pt x="250825" y="69850"/>
                  </a:lnTo>
                  <a:lnTo>
                    <a:pt x="371475" y="53975"/>
                  </a:lnTo>
                  <a:lnTo>
                    <a:pt x="549275" y="47625"/>
                  </a:lnTo>
                  <a:lnTo>
                    <a:pt x="812800" y="60325"/>
                  </a:lnTo>
                  <a:lnTo>
                    <a:pt x="1155700" y="73025"/>
                  </a:lnTo>
                  <a:lnTo>
                    <a:pt x="1638300" y="85725"/>
                  </a:lnTo>
                  <a:lnTo>
                    <a:pt x="1933575" y="92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41042BA9-0E33-4A48-BA92-5D141972CF79}"/>
              </a:ext>
            </a:extLst>
          </p:cNvPr>
          <p:cNvSpPr/>
          <p:nvPr/>
        </p:nvSpPr>
        <p:spPr>
          <a:xfrm>
            <a:off x="2889250" y="1408113"/>
            <a:ext cx="1882775" cy="882650"/>
          </a:xfrm>
          <a:custGeom>
            <a:avLst/>
            <a:gdLst>
              <a:gd name="connsiteX0" fmla="*/ 1685925 w 1883569"/>
              <a:gd name="connsiteY0" fmla="*/ 171450 h 883444"/>
              <a:gd name="connsiteX1" fmla="*/ 1614488 w 1883569"/>
              <a:gd name="connsiteY1" fmla="*/ 128587 h 883444"/>
              <a:gd name="connsiteX2" fmla="*/ 1557338 w 1883569"/>
              <a:gd name="connsiteY2" fmla="*/ 95250 h 883444"/>
              <a:gd name="connsiteX3" fmla="*/ 1490663 w 1883569"/>
              <a:gd name="connsiteY3" fmla="*/ 61912 h 883444"/>
              <a:gd name="connsiteX4" fmla="*/ 1426369 w 1883569"/>
              <a:gd name="connsiteY4" fmla="*/ 30956 h 883444"/>
              <a:gd name="connsiteX5" fmla="*/ 1371600 w 1883569"/>
              <a:gd name="connsiteY5" fmla="*/ 4762 h 883444"/>
              <a:gd name="connsiteX6" fmla="*/ 1357313 w 1883569"/>
              <a:gd name="connsiteY6" fmla="*/ 0 h 883444"/>
              <a:gd name="connsiteX7" fmla="*/ 1335882 w 1883569"/>
              <a:gd name="connsiteY7" fmla="*/ 0 h 883444"/>
              <a:gd name="connsiteX8" fmla="*/ 1331119 w 1883569"/>
              <a:gd name="connsiteY8" fmla="*/ 7144 h 883444"/>
              <a:gd name="connsiteX9" fmla="*/ 1331119 w 1883569"/>
              <a:gd name="connsiteY9" fmla="*/ 21431 h 883444"/>
              <a:gd name="connsiteX10" fmla="*/ 1338263 w 1883569"/>
              <a:gd name="connsiteY10" fmla="*/ 42862 h 883444"/>
              <a:gd name="connsiteX11" fmla="*/ 1347788 w 1883569"/>
              <a:gd name="connsiteY11" fmla="*/ 61912 h 883444"/>
              <a:gd name="connsiteX12" fmla="*/ 1366838 w 1883569"/>
              <a:gd name="connsiteY12" fmla="*/ 92869 h 883444"/>
              <a:gd name="connsiteX13" fmla="*/ 1381125 w 1883569"/>
              <a:gd name="connsiteY13" fmla="*/ 116681 h 883444"/>
              <a:gd name="connsiteX14" fmla="*/ 1395413 w 1883569"/>
              <a:gd name="connsiteY14" fmla="*/ 142875 h 883444"/>
              <a:gd name="connsiteX15" fmla="*/ 1404938 w 1883569"/>
              <a:gd name="connsiteY15" fmla="*/ 164306 h 883444"/>
              <a:gd name="connsiteX16" fmla="*/ 1409700 w 1883569"/>
              <a:gd name="connsiteY16" fmla="*/ 188119 h 883444"/>
              <a:gd name="connsiteX17" fmla="*/ 1412082 w 1883569"/>
              <a:gd name="connsiteY17" fmla="*/ 214312 h 883444"/>
              <a:gd name="connsiteX18" fmla="*/ 1409700 w 1883569"/>
              <a:gd name="connsiteY18" fmla="*/ 228600 h 883444"/>
              <a:gd name="connsiteX19" fmla="*/ 1402557 w 1883569"/>
              <a:gd name="connsiteY19" fmla="*/ 247650 h 883444"/>
              <a:gd name="connsiteX20" fmla="*/ 1381125 w 1883569"/>
              <a:gd name="connsiteY20" fmla="*/ 264319 h 883444"/>
              <a:gd name="connsiteX21" fmla="*/ 1316832 w 1883569"/>
              <a:gd name="connsiteY21" fmla="*/ 304800 h 883444"/>
              <a:gd name="connsiteX22" fmla="*/ 1228725 w 1883569"/>
              <a:gd name="connsiteY22" fmla="*/ 352425 h 883444"/>
              <a:gd name="connsiteX23" fmla="*/ 1116807 w 1883569"/>
              <a:gd name="connsiteY23" fmla="*/ 407194 h 883444"/>
              <a:gd name="connsiteX24" fmla="*/ 952500 w 1883569"/>
              <a:gd name="connsiteY24" fmla="*/ 485775 h 883444"/>
              <a:gd name="connsiteX25" fmla="*/ 807244 w 1883569"/>
              <a:gd name="connsiteY25" fmla="*/ 550069 h 883444"/>
              <a:gd name="connsiteX26" fmla="*/ 685800 w 1883569"/>
              <a:gd name="connsiteY26" fmla="*/ 600075 h 883444"/>
              <a:gd name="connsiteX27" fmla="*/ 533400 w 1883569"/>
              <a:gd name="connsiteY27" fmla="*/ 659606 h 883444"/>
              <a:gd name="connsiteX28" fmla="*/ 388144 w 1883569"/>
              <a:gd name="connsiteY28" fmla="*/ 711994 h 883444"/>
              <a:gd name="connsiteX29" fmla="*/ 242888 w 1883569"/>
              <a:gd name="connsiteY29" fmla="*/ 764381 h 883444"/>
              <a:gd name="connsiteX30" fmla="*/ 123825 w 1883569"/>
              <a:gd name="connsiteY30" fmla="*/ 804862 h 883444"/>
              <a:gd name="connsiteX31" fmla="*/ 54769 w 1883569"/>
              <a:gd name="connsiteY31" fmla="*/ 828675 h 883444"/>
              <a:gd name="connsiteX32" fmla="*/ 26194 w 1883569"/>
              <a:gd name="connsiteY32" fmla="*/ 838200 h 883444"/>
              <a:gd name="connsiteX33" fmla="*/ 9525 w 1883569"/>
              <a:gd name="connsiteY33" fmla="*/ 847725 h 883444"/>
              <a:gd name="connsiteX34" fmla="*/ 0 w 1883569"/>
              <a:gd name="connsiteY34" fmla="*/ 862012 h 883444"/>
              <a:gd name="connsiteX35" fmla="*/ 4763 w 1883569"/>
              <a:gd name="connsiteY35" fmla="*/ 871537 h 883444"/>
              <a:gd name="connsiteX36" fmla="*/ 26194 w 1883569"/>
              <a:gd name="connsiteY36" fmla="*/ 881062 h 883444"/>
              <a:gd name="connsiteX37" fmla="*/ 57150 w 1883569"/>
              <a:gd name="connsiteY37" fmla="*/ 883444 h 883444"/>
              <a:gd name="connsiteX38" fmla="*/ 145257 w 1883569"/>
              <a:gd name="connsiteY38" fmla="*/ 869156 h 883444"/>
              <a:gd name="connsiteX39" fmla="*/ 266700 w 1883569"/>
              <a:gd name="connsiteY39" fmla="*/ 847725 h 883444"/>
              <a:gd name="connsiteX40" fmla="*/ 404813 w 1883569"/>
              <a:gd name="connsiteY40" fmla="*/ 823912 h 883444"/>
              <a:gd name="connsiteX41" fmla="*/ 559594 w 1883569"/>
              <a:gd name="connsiteY41" fmla="*/ 788194 h 883444"/>
              <a:gd name="connsiteX42" fmla="*/ 678657 w 1883569"/>
              <a:gd name="connsiteY42" fmla="*/ 757237 h 883444"/>
              <a:gd name="connsiteX43" fmla="*/ 802482 w 1883569"/>
              <a:gd name="connsiteY43" fmla="*/ 721519 h 883444"/>
              <a:gd name="connsiteX44" fmla="*/ 931069 w 1883569"/>
              <a:gd name="connsiteY44" fmla="*/ 681037 h 883444"/>
              <a:gd name="connsiteX45" fmla="*/ 1076325 w 1883569"/>
              <a:gd name="connsiteY45" fmla="*/ 633412 h 883444"/>
              <a:gd name="connsiteX46" fmla="*/ 1212057 w 1883569"/>
              <a:gd name="connsiteY46" fmla="*/ 588169 h 883444"/>
              <a:gd name="connsiteX47" fmla="*/ 1345407 w 1883569"/>
              <a:gd name="connsiteY47" fmla="*/ 540544 h 883444"/>
              <a:gd name="connsiteX48" fmla="*/ 1457325 w 1883569"/>
              <a:gd name="connsiteY48" fmla="*/ 500062 h 883444"/>
              <a:gd name="connsiteX49" fmla="*/ 1550194 w 1883569"/>
              <a:gd name="connsiteY49" fmla="*/ 461962 h 883444"/>
              <a:gd name="connsiteX50" fmla="*/ 1609725 w 1883569"/>
              <a:gd name="connsiteY50" fmla="*/ 438150 h 883444"/>
              <a:gd name="connsiteX51" fmla="*/ 1654969 w 1883569"/>
              <a:gd name="connsiteY51" fmla="*/ 423862 h 883444"/>
              <a:gd name="connsiteX52" fmla="*/ 1738313 w 1883569"/>
              <a:gd name="connsiteY52" fmla="*/ 404812 h 883444"/>
              <a:gd name="connsiteX53" fmla="*/ 1828800 w 1883569"/>
              <a:gd name="connsiteY53" fmla="*/ 383381 h 883444"/>
              <a:gd name="connsiteX54" fmla="*/ 1859757 w 1883569"/>
              <a:gd name="connsiteY54" fmla="*/ 373856 h 883444"/>
              <a:gd name="connsiteX55" fmla="*/ 1878807 w 1883569"/>
              <a:gd name="connsiteY55" fmla="*/ 361950 h 883444"/>
              <a:gd name="connsiteX56" fmla="*/ 1883569 w 1883569"/>
              <a:gd name="connsiteY56" fmla="*/ 350044 h 883444"/>
              <a:gd name="connsiteX57" fmla="*/ 1883569 w 1883569"/>
              <a:gd name="connsiteY57" fmla="*/ 338137 h 883444"/>
              <a:gd name="connsiteX58" fmla="*/ 1878807 w 1883569"/>
              <a:gd name="connsiteY58" fmla="*/ 323850 h 883444"/>
              <a:gd name="connsiteX59" fmla="*/ 1866900 w 1883569"/>
              <a:gd name="connsiteY59" fmla="*/ 309562 h 883444"/>
              <a:gd name="connsiteX60" fmla="*/ 1847850 w 1883569"/>
              <a:gd name="connsiteY60" fmla="*/ 290512 h 883444"/>
              <a:gd name="connsiteX61" fmla="*/ 1807369 w 1883569"/>
              <a:gd name="connsiteY61" fmla="*/ 257175 h 883444"/>
              <a:gd name="connsiteX62" fmla="*/ 1781175 w 1883569"/>
              <a:gd name="connsiteY62" fmla="*/ 235744 h 883444"/>
              <a:gd name="connsiteX63" fmla="*/ 1731169 w 1883569"/>
              <a:gd name="connsiteY63" fmla="*/ 200025 h 883444"/>
              <a:gd name="connsiteX64" fmla="*/ 1685925 w 1883569"/>
              <a:gd name="connsiteY64" fmla="*/ 171450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883569" h="883444">
                <a:moveTo>
                  <a:pt x="1685925" y="171450"/>
                </a:moveTo>
                <a:lnTo>
                  <a:pt x="1614488" y="128587"/>
                </a:lnTo>
                <a:lnTo>
                  <a:pt x="1557338" y="95250"/>
                </a:lnTo>
                <a:lnTo>
                  <a:pt x="1490663" y="61912"/>
                </a:lnTo>
                <a:lnTo>
                  <a:pt x="1426369" y="30956"/>
                </a:lnTo>
                <a:lnTo>
                  <a:pt x="1371600" y="4762"/>
                </a:lnTo>
                <a:lnTo>
                  <a:pt x="1357313" y="0"/>
                </a:lnTo>
                <a:lnTo>
                  <a:pt x="1335882" y="0"/>
                </a:lnTo>
                <a:lnTo>
                  <a:pt x="1331119" y="7144"/>
                </a:lnTo>
                <a:lnTo>
                  <a:pt x="1331119" y="21431"/>
                </a:lnTo>
                <a:lnTo>
                  <a:pt x="1338263" y="42862"/>
                </a:lnTo>
                <a:lnTo>
                  <a:pt x="1347788" y="61912"/>
                </a:lnTo>
                <a:lnTo>
                  <a:pt x="1366838" y="92869"/>
                </a:lnTo>
                <a:lnTo>
                  <a:pt x="1381125" y="116681"/>
                </a:lnTo>
                <a:lnTo>
                  <a:pt x="1395413" y="142875"/>
                </a:lnTo>
                <a:lnTo>
                  <a:pt x="1404938" y="164306"/>
                </a:lnTo>
                <a:lnTo>
                  <a:pt x="1409700" y="188119"/>
                </a:lnTo>
                <a:lnTo>
                  <a:pt x="1412082" y="214312"/>
                </a:lnTo>
                <a:lnTo>
                  <a:pt x="1409700" y="228600"/>
                </a:lnTo>
                <a:lnTo>
                  <a:pt x="1402557" y="247650"/>
                </a:lnTo>
                <a:lnTo>
                  <a:pt x="1381125" y="264319"/>
                </a:lnTo>
                <a:lnTo>
                  <a:pt x="1316832" y="304800"/>
                </a:lnTo>
                <a:lnTo>
                  <a:pt x="1228725" y="352425"/>
                </a:lnTo>
                <a:lnTo>
                  <a:pt x="1116807" y="407194"/>
                </a:lnTo>
                <a:lnTo>
                  <a:pt x="952500" y="485775"/>
                </a:lnTo>
                <a:lnTo>
                  <a:pt x="807244" y="550069"/>
                </a:lnTo>
                <a:lnTo>
                  <a:pt x="685800" y="600075"/>
                </a:lnTo>
                <a:lnTo>
                  <a:pt x="533400" y="659606"/>
                </a:lnTo>
                <a:lnTo>
                  <a:pt x="388144" y="711994"/>
                </a:lnTo>
                <a:lnTo>
                  <a:pt x="242888" y="764381"/>
                </a:lnTo>
                <a:lnTo>
                  <a:pt x="123825" y="804862"/>
                </a:lnTo>
                <a:lnTo>
                  <a:pt x="54769" y="828675"/>
                </a:lnTo>
                <a:lnTo>
                  <a:pt x="26194" y="838200"/>
                </a:lnTo>
                <a:lnTo>
                  <a:pt x="9525" y="847725"/>
                </a:lnTo>
                <a:lnTo>
                  <a:pt x="0" y="862012"/>
                </a:lnTo>
                <a:lnTo>
                  <a:pt x="4763" y="871537"/>
                </a:lnTo>
                <a:lnTo>
                  <a:pt x="26194" y="881062"/>
                </a:lnTo>
                <a:lnTo>
                  <a:pt x="57150" y="883444"/>
                </a:lnTo>
                <a:lnTo>
                  <a:pt x="145257" y="869156"/>
                </a:lnTo>
                <a:lnTo>
                  <a:pt x="266700" y="847725"/>
                </a:lnTo>
                <a:lnTo>
                  <a:pt x="404813" y="823912"/>
                </a:lnTo>
                <a:lnTo>
                  <a:pt x="559594" y="788194"/>
                </a:lnTo>
                <a:lnTo>
                  <a:pt x="678657" y="757237"/>
                </a:lnTo>
                <a:lnTo>
                  <a:pt x="802482" y="721519"/>
                </a:lnTo>
                <a:lnTo>
                  <a:pt x="931069" y="681037"/>
                </a:lnTo>
                <a:lnTo>
                  <a:pt x="1076325" y="633412"/>
                </a:lnTo>
                <a:lnTo>
                  <a:pt x="1212057" y="588169"/>
                </a:lnTo>
                <a:lnTo>
                  <a:pt x="1345407" y="540544"/>
                </a:lnTo>
                <a:lnTo>
                  <a:pt x="1457325" y="500062"/>
                </a:lnTo>
                <a:lnTo>
                  <a:pt x="1550194" y="461962"/>
                </a:lnTo>
                <a:lnTo>
                  <a:pt x="1609725" y="438150"/>
                </a:lnTo>
                <a:lnTo>
                  <a:pt x="1654969" y="423862"/>
                </a:lnTo>
                <a:lnTo>
                  <a:pt x="1738313" y="404812"/>
                </a:lnTo>
                <a:lnTo>
                  <a:pt x="1828800" y="383381"/>
                </a:lnTo>
                <a:lnTo>
                  <a:pt x="1859757" y="373856"/>
                </a:lnTo>
                <a:lnTo>
                  <a:pt x="1878807" y="361950"/>
                </a:lnTo>
                <a:lnTo>
                  <a:pt x="1883569" y="350044"/>
                </a:lnTo>
                <a:lnTo>
                  <a:pt x="1883569" y="338137"/>
                </a:lnTo>
                <a:lnTo>
                  <a:pt x="1878807" y="323850"/>
                </a:lnTo>
                <a:lnTo>
                  <a:pt x="1866900" y="309562"/>
                </a:lnTo>
                <a:lnTo>
                  <a:pt x="1847850" y="290512"/>
                </a:lnTo>
                <a:lnTo>
                  <a:pt x="1807369" y="257175"/>
                </a:lnTo>
                <a:lnTo>
                  <a:pt x="1781175" y="235744"/>
                </a:lnTo>
                <a:lnTo>
                  <a:pt x="1731169" y="200025"/>
                </a:lnTo>
                <a:lnTo>
                  <a:pt x="1685925" y="1714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E19C1B67-B88D-4F03-8B65-AEFB77D40810}"/>
              </a:ext>
            </a:extLst>
          </p:cNvPr>
          <p:cNvSpPr/>
          <p:nvPr/>
        </p:nvSpPr>
        <p:spPr>
          <a:xfrm>
            <a:off x="2813050" y="2457450"/>
            <a:ext cx="604838" cy="773113"/>
          </a:xfrm>
          <a:custGeom>
            <a:avLst/>
            <a:gdLst>
              <a:gd name="connsiteX0" fmla="*/ 264319 w 604838"/>
              <a:gd name="connsiteY0" fmla="*/ 140494 h 773906"/>
              <a:gd name="connsiteX1" fmla="*/ 338138 w 604838"/>
              <a:gd name="connsiteY1" fmla="*/ 190500 h 773906"/>
              <a:gd name="connsiteX2" fmla="*/ 400050 w 604838"/>
              <a:gd name="connsiteY2" fmla="*/ 238125 h 773906"/>
              <a:gd name="connsiteX3" fmla="*/ 457200 w 604838"/>
              <a:gd name="connsiteY3" fmla="*/ 280988 h 773906"/>
              <a:gd name="connsiteX4" fmla="*/ 500063 w 604838"/>
              <a:gd name="connsiteY4" fmla="*/ 316706 h 773906"/>
              <a:gd name="connsiteX5" fmla="*/ 509588 w 604838"/>
              <a:gd name="connsiteY5" fmla="*/ 335756 h 773906"/>
              <a:gd name="connsiteX6" fmla="*/ 531019 w 604838"/>
              <a:gd name="connsiteY6" fmla="*/ 388144 h 773906"/>
              <a:gd name="connsiteX7" fmla="*/ 547688 w 604838"/>
              <a:gd name="connsiteY7" fmla="*/ 431006 h 773906"/>
              <a:gd name="connsiteX8" fmla="*/ 569119 w 604838"/>
              <a:gd name="connsiteY8" fmla="*/ 490538 h 773906"/>
              <a:gd name="connsiteX9" fmla="*/ 585788 w 604838"/>
              <a:gd name="connsiteY9" fmla="*/ 542925 h 773906"/>
              <a:gd name="connsiteX10" fmla="*/ 597694 w 604838"/>
              <a:gd name="connsiteY10" fmla="*/ 600075 h 773906"/>
              <a:gd name="connsiteX11" fmla="*/ 604838 w 604838"/>
              <a:gd name="connsiteY11" fmla="*/ 633413 h 773906"/>
              <a:gd name="connsiteX12" fmla="*/ 604838 w 604838"/>
              <a:gd name="connsiteY12" fmla="*/ 669131 h 773906"/>
              <a:gd name="connsiteX13" fmla="*/ 602457 w 604838"/>
              <a:gd name="connsiteY13" fmla="*/ 702469 h 773906"/>
              <a:gd name="connsiteX14" fmla="*/ 597694 w 604838"/>
              <a:gd name="connsiteY14" fmla="*/ 719138 h 773906"/>
              <a:gd name="connsiteX15" fmla="*/ 588169 w 604838"/>
              <a:gd name="connsiteY15" fmla="*/ 742950 h 773906"/>
              <a:gd name="connsiteX16" fmla="*/ 573882 w 604838"/>
              <a:gd name="connsiteY16" fmla="*/ 757238 h 773906"/>
              <a:gd name="connsiteX17" fmla="*/ 554832 w 604838"/>
              <a:gd name="connsiteY17" fmla="*/ 769144 h 773906"/>
              <a:gd name="connsiteX18" fmla="*/ 538163 w 604838"/>
              <a:gd name="connsiteY18" fmla="*/ 773906 h 773906"/>
              <a:gd name="connsiteX19" fmla="*/ 521494 w 604838"/>
              <a:gd name="connsiteY19" fmla="*/ 773906 h 773906"/>
              <a:gd name="connsiteX20" fmla="*/ 502444 w 604838"/>
              <a:gd name="connsiteY20" fmla="*/ 771525 h 773906"/>
              <a:gd name="connsiteX21" fmla="*/ 478632 w 604838"/>
              <a:gd name="connsiteY21" fmla="*/ 762000 h 773906"/>
              <a:gd name="connsiteX22" fmla="*/ 452438 w 604838"/>
              <a:gd name="connsiteY22" fmla="*/ 742950 h 773906"/>
              <a:gd name="connsiteX23" fmla="*/ 428625 w 604838"/>
              <a:gd name="connsiteY23" fmla="*/ 721519 h 773906"/>
              <a:gd name="connsiteX24" fmla="*/ 409575 w 604838"/>
              <a:gd name="connsiteY24" fmla="*/ 700088 h 773906"/>
              <a:gd name="connsiteX25" fmla="*/ 388144 w 604838"/>
              <a:gd name="connsiteY25" fmla="*/ 666750 h 773906"/>
              <a:gd name="connsiteX26" fmla="*/ 369094 w 604838"/>
              <a:gd name="connsiteY26" fmla="*/ 631031 h 773906"/>
              <a:gd name="connsiteX27" fmla="*/ 328613 w 604838"/>
              <a:gd name="connsiteY27" fmla="*/ 545306 h 773906"/>
              <a:gd name="connsiteX28" fmla="*/ 307182 w 604838"/>
              <a:gd name="connsiteY28" fmla="*/ 502444 h 773906"/>
              <a:gd name="connsiteX29" fmla="*/ 276225 w 604838"/>
              <a:gd name="connsiteY29" fmla="*/ 440531 h 773906"/>
              <a:gd name="connsiteX30" fmla="*/ 250032 w 604838"/>
              <a:gd name="connsiteY30" fmla="*/ 395288 h 773906"/>
              <a:gd name="connsiteX31" fmla="*/ 228600 w 604838"/>
              <a:gd name="connsiteY31" fmla="*/ 354806 h 773906"/>
              <a:gd name="connsiteX32" fmla="*/ 204788 w 604838"/>
              <a:gd name="connsiteY32" fmla="*/ 319088 h 773906"/>
              <a:gd name="connsiteX33" fmla="*/ 178594 w 604838"/>
              <a:gd name="connsiteY33" fmla="*/ 278606 h 773906"/>
              <a:gd name="connsiteX34" fmla="*/ 164307 w 604838"/>
              <a:gd name="connsiteY34" fmla="*/ 252413 h 773906"/>
              <a:gd name="connsiteX35" fmla="*/ 142875 w 604838"/>
              <a:gd name="connsiteY35" fmla="*/ 223838 h 773906"/>
              <a:gd name="connsiteX36" fmla="*/ 114300 w 604838"/>
              <a:gd name="connsiteY36" fmla="*/ 180975 h 773906"/>
              <a:gd name="connsiteX37" fmla="*/ 71438 w 604838"/>
              <a:gd name="connsiteY37" fmla="*/ 128588 h 773906"/>
              <a:gd name="connsiteX38" fmla="*/ 33338 w 604838"/>
              <a:gd name="connsiteY38" fmla="*/ 80963 h 773906"/>
              <a:gd name="connsiteX39" fmla="*/ 16669 w 604838"/>
              <a:gd name="connsiteY39" fmla="*/ 59531 h 773906"/>
              <a:gd name="connsiteX40" fmla="*/ 7144 w 604838"/>
              <a:gd name="connsiteY40" fmla="*/ 42863 h 773906"/>
              <a:gd name="connsiteX41" fmla="*/ 2382 w 604838"/>
              <a:gd name="connsiteY41" fmla="*/ 23813 h 773906"/>
              <a:gd name="connsiteX42" fmla="*/ 0 w 604838"/>
              <a:gd name="connsiteY42" fmla="*/ 11906 h 773906"/>
              <a:gd name="connsiteX43" fmla="*/ 2382 w 604838"/>
              <a:gd name="connsiteY43" fmla="*/ 7144 h 773906"/>
              <a:gd name="connsiteX44" fmla="*/ 9525 w 604838"/>
              <a:gd name="connsiteY44" fmla="*/ 0 h 773906"/>
              <a:gd name="connsiteX45" fmla="*/ 19050 w 604838"/>
              <a:gd name="connsiteY45" fmla="*/ 0 h 773906"/>
              <a:gd name="connsiteX46" fmla="*/ 33338 w 604838"/>
              <a:gd name="connsiteY46" fmla="*/ 0 h 773906"/>
              <a:gd name="connsiteX47" fmla="*/ 69057 w 604838"/>
              <a:gd name="connsiteY47" fmla="*/ 16669 h 773906"/>
              <a:gd name="connsiteX48" fmla="*/ 159544 w 604838"/>
              <a:gd name="connsiteY48" fmla="*/ 66675 h 773906"/>
              <a:gd name="connsiteX49" fmla="*/ 264319 w 604838"/>
              <a:gd name="connsiteY49" fmla="*/ 140494 h 773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04838" h="773906">
                <a:moveTo>
                  <a:pt x="264319" y="140494"/>
                </a:moveTo>
                <a:lnTo>
                  <a:pt x="338138" y="190500"/>
                </a:lnTo>
                <a:lnTo>
                  <a:pt x="400050" y="238125"/>
                </a:lnTo>
                <a:lnTo>
                  <a:pt x="457200" y="280988"/>
                </a:lnTo>
                <a:lnTo>
                  <a:pt x="500063" y="316706"/>
                </a:lnTo>
                <a:lnTo>
                  <a:pt x="509588" y="335756"/>
                </a:lnTo>
                <a:lnTo>
                  <a:pt x="531019" y="388144"/>
                </a:lnTo>
                <a:lnTo>
                  <a:pt x="547688" y="431006"/>
                </a:lnTo>
                <a:lnTo>
                  <a:pt x="569119" y="490538"/>
                </a:lnTo>
                <a:lnTo>
                  <a:pt x="585788" y="542925"/>
                </a:lnTo>
                <a:lnTo>
                  <a:pt x="597694" y="600075"/>
                </a:lnTo>
                <a:lnTo>
                  <a:pt x="604838" y="633413"/>
                </a:lnTo>
                <a:lnTo>
                  <a:pt x="604838" y="669131"/>
                </a:lnTo>
                <a:lnTo>
                  <a:pt x="602457" y="702469"/>
                </a:lnTo>
                <a:lnTo>
                  <a:pt x="597694" y="719138"/>
                </a:lnTo>
                <a:lnTo>
                  <a:pt x="588169" y="742950"/>
                </a:lnTo>
                <a:lnTo>
                  <a:pt x="573882" y="757238"/>
                </a:lnTo>
                <a:lnTo>
                  <a:pt x="554832" y="769144"/>
                </a:lnTo>
                <a:lnTo>
                  <a:pt x="538163" y="773906"/>
                </a:lnTo>
                <a:lnTo>
                  <a:pt x="521494" y="773906"/>
                </a:lnTo>
                <a:lnTo>
                  <a:pt x="502444" y="771525"/>
                </a:lnTo>
                <a:lnTo>
                  <a:pt x="478632" y="762000"/>
                </a:lnTo>
                <a:lnTo>
                  <a:pt x="452438" y="742950"/>
                </a:lnTo>
                <a:lnTo>
                  <a:pt x="428625" y="721519"/>
                </a:lnTo>
                <a:lnTo>
                  <a:pt x="409575" y="700088"/>
                </a:lnTo>
                <a:lnTo>
                  <a:pt x="388144" y="666750"/>
                </a:lnTo>
                <a:lnTo>
                  <a:pt x="369094" y="631031"/>
                </a:lnTo>
                <a:lnTo>
                  <a:pt x="328613" y="545306"/>
                </a:lnTo>
                <a:lnTo>
                  <a:pt x="307182" y="502444"/>
                </a:lnTo>
                <a:lnTo>
                  <a:pt x="276225" y="440531"/>
                </a:lnTo>
                <a:lnTo>
                  <a:pt x="250032" y="395288"/>
                </a:lnTo>
                <a:lnTo>
                  <a:pt x="228600" y="354806"/>
                </a:lnTo>
                <a:lnTo>
                  <a:pt x="204788" y="319088"/>
                </a:lnTo>
                <a:lnTo>
                  <a:pt x="178594" y="278606"/>
                </a:lnTo>
                <a:lnTo>
                  <a:pt x="164307" y="252413"/>
                </a:lnTo>
                <a:lnTo>
                  <a:pt x="142875" y="223838"/>
                </a:lnTo>
                <a:lnTo>
                  <a:pt x="114300" y="180975"/>
                </a:lnTo>
                <a:lnTo>
                  <a:pt x="71438" y="128588"/>
                </a:lnTo>
                <a:lnTo>
                  <a:pt x="33338" y="80963"/>
                </a:lnTo>
                <a:lnTo>
                  <a:pt x="16669" y="59531"/>
                </a:lnTo>
                <a:lnTo>
                  <a:pt x="7144" y="42863"/>
                </a:lnTo>
                <a:lnTo>
                  <a:pt x="2382" y="23813"/>
                </a:lnTo>
                <a:lnTo>
                  <a:pt x="0" y="11906"/>
                </a:lnTo>
                <a:lnTo>
                  <a:pt x="2382" y="7144"/>
                </a:lnTo>
                <a:lnTo>
                  <a:pt x="9525" y="0"/>
                </a:lnTo>
                <a:lnTo>
                  <a:pt x="19050" y="0"/>
                </a:lnTo>
                <a:lnTo>
                  <a:pt x="33338" y="0"/>
                </a:lnTo>
                <a:lnTo>
                  <a:pt x="69057" y="16669"/>
                </a:lnTo>
                <a:lnTo>
                  <a:pt x="159544" y="66675"/>
                </a:lnTo>
                <a:lnTo>
                  <a:pt x="264319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1FF52ECA-B34A-45FE-B9CA-F756038D3449}"/>
              </a:ext>
            </a:extLst>
          </p:cNvPr>
          <p:cNvSpPr/>
          <p:nvPr/>
        </p:nvSpPr>
        <p:spPr>
          <a:xfrm>
            <a:off x="3570288" y="2255838"/>
            <a:ext cx="530225" cy="720725"/>
          </a:xfrm>
          <a:custGeom>
            <a:avLst/>
            <a:gdLst>
              <a:gd name="connsiteX0" fmla="*/ 328612 w 531019"/>
              <a:gd name="connsiteY0" fmla="*/ 207169 h 721519"/>
              <a:gd name="connsiteX1" fmla="*/ 426244 w 531019"/>
              <a:gd name="connsiteY1" fmla="*/ 278606 h 721519"/>
              <a:gd name="connsiteX2" fmla="*/ 459581 w 531019"/>
              <a:gd name="connsiteY2" fmla="*/ 302419 h 721519"/>
              <a:gd name="connsiteX3" fmla="*/ 469106 w 531019"/>
              <a:gd name="connsiteY3" fmla="*/ 323850 h 721519"/>
              <a:gd name="connsiteX4" fmla="*/ 485775 w 531019"/>
              <a:gd name="connsiteY4" fmla="*/ 366712 h 721519"/>
              <a:gd name="connsiteX5" fmla="*/ 504825 w 531019"/>
              <a:gd name="connsiteY5" fmla="*/ 421481 h 721519"/>
              <a:gd name="connsiteX6" fmla="*/ 514350 w 531019"/>
              <a:gd name="connsiteY6" fmla="*/ 461962 h 721519"/>
              <a:gd name="connsiteX7" fmla="*/ 526256 w 531019"/>
              <a:gd name="connsiteY7" fmla="*/ 509587 h 721519"/>
              <a:gd name="connsiteX8" fmla="*/ 531019 w 531019"/>
              <a:gd name="connsiteY8" fmla="*/ 547687 h 721519"/>
              <a:gd name="connsiteX9" fmla="*/ 531019 w 531019"/>
              <a:gd name="connsiteY9" fmla="*/ 576262 h 721519"/>
              <a:gd name="connsiteX10" fmla="*/ 528637 w 531019"/>
              <a:gd name="connsiteY10" fmla="*/ 616744 h 721519"/>
              <a:gd name="connsiteX11" fmla="*/ 523875 w 531019"/>
              <a:gd name="connsiteY11" fmla="*/ 645319 h 721519"/>
              <a:gd name="connsiteX12" fmla="*/ 511969 w 531019"/>
              <a:gd name="connsiteY12" fmla="*/ 671512 h 721519"/>
              <a:gd name="connsiteX13" fmla="*/ 500062 w 531019"/>
              <a:gd name="connsiteY13" fmla="*/ 690562 h 721519"/>
              <a:gd name="connsiteX14" fmla="*/ 481012 w 531019"/>
              <a:gd name="connsiteY14" fmla="*/ 707231 h 721519"/>
              <a:gd name="connsiteX15" fmla="*/ 464344 w 531019"/>
              <a:gd name="connsiteY15" fmla="*/ 716756 h 721519"/>
              <a:gd name="connsiteX16" fmla="*/ 450056 w 531019"/>
              <a:gd name="connsiteY16" fmla="*/ 721519 h 721519"/>
              <a:gd name="connsiteX17" fmla="*/ 433387 w 531019"/>
              <a:gd name="connsiteY17" fmla="*/ 719137 h 721519"/>
              <a:gd name="connsiteX18" fmla="*/ 416719 w 531019"/>
              <a:gd name="connsiteY18" fmla="*/ 709612 h 721519"/>
              <a:gd name="connsiteX19" fmla="*/ 402431 w 531019"/>
              <a:gd name="connsiteY19" fmla="*/ 700087 h 721519"/>
              <a:gd name="connsiteX20" fmla="*/ 385762 w 531019"/>
              <a:gd name="connsiteY20" fmla="*/ 681037 h 721519"/>
              <a:gd name="connsiteX21" fmla="*/ 359569 w 531019"/>
              <a:gd name="connsiteY21" fmla="*/ 640556 h 721519"/>
              <a:gd name="connsiteX22" fmla="*/ 309562 w 531019"/>
              <a:gd name="connsiteY22" fmla="*/ 564356 h 721519"/>
              <a:gd name="connsiteX23" fmla="*/ 261937 w 531019"/>
              <a:gd name="connsiteY23" fmla="*/ 485775 h 721519"/>
              <a:gd name="connsiteX24" fmla="*/ 209550 w 531019"/>
              <a:gd name="connsiteY24" fmla="*/ 402431 h 721519"/>
              <a:gd name="connsiteX25" fmla="*/ 180975 w 531019"/>
              <a:gd name="connsiteY25" fmla="*/ 354806 h 721519"/>
              <a:gd name="connsiteX26" fmla="*/ 123825 w 531019"/>
              <a:gd name="connsiteY26" fmla="*/ 257175 h 721519"/>
              <a:gd name="connsiteX27" fmla="*/ 80962 w 531019"/>
              <a:gd name="connsiteY27" fmla="*/ 178594 h 721519"/>
              <a:gd name="connsiteX28" fmla="*/ 30956 w 531019"/>
              <a:gd name="connsiteY28" fmla="*/ 88106 h 721519"/>
              <a:gd name="connsiteX29" fmla="*/ 4762 w 531019"/>
              <a:gd name="connsiteY29" fmla="*/ 30956 h 721519"/>
              <a:gd name="connsiteX30" fmla="*/ 0 w 531019"/>
              <a:gd name="connsiteY30" fmla="*/ 14287 h 721519"/>
              <a:gd name="connsiteX31" fmla="*/ 2381 w 531019"/>
              <a:gd name="connsiteY31" fmla="*/ 4762 h 721519"/>
              <a:gd name="connsiteX32" fmla="*/ 9525 w 531019"/>
              <a:gd name="connsiteY32" fmla="*/ 0 h 721519"/>
              <a:gd name="connsiteX33" fmla="*/ 16669 w 531019"/>
              <a:gd name="connsiteY33" fmla="*/ 0 h 721519"/>
              <a:gd name="connsiteX34" fmla="*/ 30956 w 531019"/>
              <a:gd name="connsiteY34" fmla="*/ 0 h 721519"/>
              <a:gd name="connsiteX35" fmla="*/ 59531 w 531019"/>
              <a:gd name="connsiteY35" fmla="*/ 11906 h 721519"/>
              <a:gd name="connsiteX36" fmla="*/ 111919 w 531019"/>
              <a:gd name="connsiteY36" fmla="*/ 50006 h 721519"/>
              <a:gd name="connsiteX37" fmla="*/ 230981 w 531019"/>
              <a:gd name="connsiteY37" fmla="*/ 138112 h 721519"/>
              <a:gd name="connsiteX38" fmla="*/ 328612 w 531019"/>
              <a:gd name="connsiteY38" fmla="*/ 207169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31019" h="721519">
                <a:moveTo>
                  <a:pt x="328612" y="207169"/>
                </a:moveTo>
                <a:lnTo>
                  <a:pt x="426244" y="278606"/>
                </a:lnTo>
                <a:lnTo>
                  <a:pt x="459581" y="302419"/>
                </a:lnTo>
                <a:lnTo>
                  <a:pt x="469106" y="323850"/>
                </a:lnTo>
                <a:lnTo>
                  <a:pt x="485775" y="366712"/>
                </a:lnTo>
                <a:lnTo>
                  <a:pt x="504825" y="421481"/>
                </a:lnTo>
                <a:lnTo>
                  <a:pt x="514350" y="461962"/>
                </a:lnTo>
                <a:lnTo>
                  <a:pt x="526256" y="509587"/>
                </a:lnTo>
                <a:lnTo>
                  <a:pt x="531019" y="547687"/>
                </a:lnTo>
                <a:lnTo>
                  <a:pt x="531019" y="576262"/>
                </a:lnTo>
                <a:lnTo>
                  <a:pt x="528637" y="616744"/>
                </a:lnTo>
                <a:lnTo>
                  <a:pt x="523875" y="645319"/>
                </a:lnTo>
                <a:lnTo>
                  <a:pt x="511969" y="671512"/>
                </a:lnTo>
                <a:lnTo>
                  <a:pt x="500062" y="690562"/>
                </a:lnTo>
                <a:lnTo>
                  <a:pt x="481012" y="707231"/>
                </a:lnTo>
                <a:lnTo>
                  <a:pt x="464344" y="716756"/>
                </a:lnTo>
                <a:lnTo>
                  <a:pt x="450056" y="721519"/>
                </a:lnTo>
                <a:lnTo>
                  <a:pt x="433387" y="719137"/>
                </a:lnTo>
                <a:lnTo>
                  <a:pt x="416719" y="709612"/>
                </a:lnTo>
                <a:lnTo>
                  <a:pt x="402431" y="700087"/>
                </a:lnTo>
                <a:lnTo>
                  <a:pt x="385762" y="681037"/>
                </a:lnTo>
                <a:lnTo>
                  <a:pt x="359569" y="640556"/>
                </a:lnTo>
                <a:lnTo>
                  <a:pt x="309562" y="564356"/>
                </a:lnTo>
                <a:lnTo>
                  <a:pt x="261937" y="485775"/>
                </a:lnTo>
                <a:lnTo>
                  <a:pt x="209550" y="402431"/>
                </a:lnTo>
                <a:lnTo>
                  <a:pt x="180975" y="354806"/>
                </a:lnTo>
                <a:lnTo>
                  <a:pt x="123825" y="257175"/>
                </a:lnTo>
                <a:lnTo>
                  <a:pt x="80962" y="178594"/>
                </a:lnTo>
                <a:lnTo>
                  <a:pt x="30956" y="88106"/>
                </a:lnTo>
                <a:lnTo>
                  <a:pt x="4762" y="30956"/>
                </a:lnTo>
                <a:lnTo>
                  <a:pt x="0" y="14287"/>
                </a:lnTo>
                <a:lnTo>
                  <a:pt x="2381" y="4762"/>
                </a:lnTo>
                <a:lnTo>
                  <a:pt x="9525" y="0"/>
                </a:lnTo>
                <a:lnTo>
                  <a:pt x="16669" y="0"/>
                </a:lnTo>
                <a:lnTo>
                  <a:pt x="30956" y="0"/>
                </a:lnTo>
                <a:lnTo>
                  <a:pt x="59531" y="11906"/>
                </a:lnTo>
                <a:lnTo>
                  <a:pt x="111919" y="50006"/>
                </a:lnTo>
                <a:lnTo>
                  <a:pt x="230981" y="138112"/>
                </a:lnTo>
                <a:lnTo>
                  <a:pt x="328612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9CCF8BC3-F037-42CB-86F7-7BD9AEDEA108}"/>
              </a:ext>
            </a:extLst>
          </p:cNvPr>
          <p:cNvSpPr/>
          <p:nvPr/>
        </p:nvSpPr>
        <p:spPr>
          <a:xfrm>
            <a:off x="4437063" y="2030413"/>
            <a:ext cx="671512" cy="1017587"/>
          </a:xfrm>
          <a:custGeom>
            <a:avLst/>
            <a:gdLst>
              <a:gd name="connsiteX0" fmla="*/ 521494 w 671512"/>
              <a:gd name="connsiteY0" fmla="*/ 447675 h 1016794"/>
              <a:gd name="connsiteX1" fmla="*/ 454819 w 671512"/>
              <a:gd name="connsiteY1" fmla="*/ 523875 h 1016794"/>
              <a:gd name="connsiteX2" fmla="*/ 369094 w 671512"/>
              <a:gd name="connsiteY2" fmla="*/ 626269 h 1016794"/>
              <a:gd name="connsiteX3" fmla="*/ 280987 w 671512"/>
              <a:gd name="connsiteY3" fmla="*/ 733425 h 1016794"/>
              <a:gd name="connsiteX4" fmla="*/ 195262 w 671512"/>
              <a:gd name="connsiteY4" fmla="*/ 835819 h 1016794"/>
              <a:gd name="connsiteX5" fmla="*/ 119062 w 671512"/>
              <a:gd name="connsiteY5" fmla="*/ 933450 h 1016794"/>
              <a:gd name="connsiteX6" fmla="*/ 88106 w 671512"/>
              <a:gd name="connsiteY6" fmla="*/ 969169 h 1016794"/>
              <a:gd name="connsiteX7" fmla="*/ 50006 w 671512"/>
              <a:gd name="connsiteY7" fmla="*/ 1002507 h 1016794"/>
              <a:gd name="connsiteX8" fmla="*/ 30956 w 671512"/>
              <a:gd name="connsiteY8" fmla="*/ 1012032 h 1016794"/>
              <a:gd name="connsiteX9" fmla="*/ 14287 w 671512"/>
              <a:gd name="connsiteY9" fmla="*/ 1016794 h 1016794"/>
              <a:gd name="connsiteX10" fmla="*/ 4762 w 671512"/>
              <a:gd name="connsiteY10" fmla="*/ 1016794 h 1016794"/>
              <a:gd name="connsiteX11" fmla="*/ 0 w 671512"/>
              <a:gd name="connsiteY11" fmla="*/ 1007269 h 1016794"/>
              <a:gd name="connsiteX12" fmla="*/ 0 w 671512"/>
              <a:gd name="connsiteY12" fmla="*/ 988219 h 1016794"/>
              <a:gd name="connsiteX13" fmla="*/ 14287 w 671512"/>
              <a:gd name="connsiteY13" fmla="*/ 957263 h 1016794"/>
              <a:gd name="connsiteX14" fmla="*/ 50006 w 671512"/>
              <a:gd name="connsiteY14" fmla="*/ 890588 h 1016794"/>
              <a:gd name="connsiteX15" fmla="*/ 88106 w 671512"/>
              <a:gd name="connsiteY15" fmla="*/ 816769 h 1016794"/>
              <a:gd name="connsiteX16" fmla="*/ 135731 w 671512"/>
              <a:gd name="connsiteY16" fmla="*/ 728663 h 1016794"/>
              <a:gd name="connsiteX17" fmla="*/ 164306 w 671512"/>
              <a:gd name="connsiteY17" fmla="*/ 669132 h 1016794"/>
              <a:gd name="connsiteX18" fmla="*/ 207169 w 671512"/>
              <a:gd name="connsiteY18" fmla="*/ 581025 h 1016794"/>
              <a:gd name="connsiteX19" fmla="*/ 242887 w 671512"/>
              <a:gd name="connsiteY19" fmla="*/ 500063 h 1016794"/>
              <a:gd name="connsiteX20" fmla="*/ 273844 w 671512"/>
              <a:gd name="connsiteY20" fmla="*/ 426244 h 1016794"/>
              <a:gd name="connsiteX21" fmla="*/ 300037 w 671512"/>
              <a:gd name="connsiteY21" fmla="*/ 359569 h 1016794"/>
              <a:gd name="connsiteX22" fmla="*/ 328612 w 671512"/>
              <a:gd name="connsiteY22" fmla="*/ 269082 h 1016794"/>
              <a:gd name="connsiteX23" fmla="*/ 338137 w 671512"/>
              <a:gd name="connsiteY23" fmla="*/ 242888 h 1016794"/>
              <a:gd name="connsiteX24" fmla="*/ 340519 w 671512"/>
              <a:gd name="connsiteY24" fmla="*/ 228600 h 1016794"/>
              <a:gd name="connsiteX25" fmla="*/ 340519 w 671512"/>
              <a:gd name="connsiteY25" fmla="*/ 214313 h 1016794"/>
              <a:gd name="connsiteX26" fmla="*/ 340519 w 671512"/>
              <a:gd name="connsiteY26" fmla="*/ 192882 h 1016794"/>
              <a:gd name="connsiteX27" fmla="*/ 333375 w 671512"/>
              <a:gd name="connsiteY27" fmla="*/ 166688 h 1016794"/>
              <a:gd name="connsiteX28" fmla="*/ 314325 w 671512"/>
              <a:gd name="connsiteY28" fmla="*/ 130969 h 1016794"/>
              <a:gd name="connsiteX29" fmla="*/ 290512 w 671512"/>
              <a:gd name="connsiteY29" fmla="*/ 90488 h 1016794"/>
              <a:gd name="connsiteX30" fmla="*/ 276225 w 671512"/>
              <a:gd name="connsiteY30" fmla="*/ 71438 h 1016794"/>
              <a:gd name="connsiteX31" fmla="*/ 261937 w 671512"/>
              <a:gd name="connsiteY31" fmla="*/ 52388 h 1016794"/>
              <a:gd name="connsiteX32" fmla="*/ 252412 w 671512"/>
              <a:gd name="connsiteY32" fmla="*/ 26194 h 1016794"/>
              <a:gd name="connsiteX33" fmla="*/ 252412 w 671512"/>
              <a:gd name="connsiteY33" fmla="*/ 9525 h 1016794"/>
              <a:gd name="connsiteX34" fmla="*/ 261937 w 671512"/>
              <a:gd name="connsiteY34" fmla="*/ 0 h 1016794"/>
              <a:gd name="connsiteX35" fmla="*/ 271462 w 671512"/>
              <a:gd name="connsiteY35" fmla="*/ 0 h 1016794"/>
              <a:gd name="connsiteX36" fmla="*/ 295275 w 671512"/>
              <a:gd name="connsiteY36" fmla="*/ 4763 h 1016794"/>
              <a:gd name="connsiteX37" fmla="*/ 395287 w 671512"/>
              <a:gd name="connsiteY37" fmla="*/ 52388 h 1016794"/>
              <a:gd name="connsiteX38" fmla="*/ 473869 w 671512"/>
              <a:gd name="connsiteY38" fmla="*/ 100013 h 1016794"/>
              <a:gd name="connsiteX39" fmla="*/ 514350 w 671512"/>
              <a:gd name="connsiteY39" fmla="*/ 128588 h 1016794"/>
              <a:gd name="connsiteX40" fmla="*/ 554831 w 671512"/>
              <a:gd name="connsiteY40" fmla="*/ 161925 h 1016794"/>
              <a:gd name="connsiteX41" fmla="*/ 600075 w 671512"/>
              <a:gd name="connsiteY41" fmla="*/ 204788 h 1016794"/>
              <a:gd name="connsiteX42" fmla="*/ 635794 w 671512"/>
              <a:gd name="connsiteY42" fmla="*/ 250032 h 1016794"/>
              <a:gd name="connsiteX43" fmla="*/ 661987 w 671512"/>
              <a:gd name="connsiteY43" fmla="*/ 283369 h 1016794"/>
              <a:gd name="connsiteX44" fmla="*/ 669131 w 671512"/>
              <a:gd name="connsiteY44" fmla="*/ 295275 h 1016794"/>
              <a:gd name="connsiteX45" fmla="*/ 671512 w 671512"/>
              <a:gd name="connsiteY45" fmla="*/ 311944 h 1016794"/>
              <a:gd name="connsiteX46" fmla="*/ 671512 w 671512"/>
              <a:gd name="connsiteY46" fmla="*/ 330994 h 1016794"/>
              <a:gd name="connsiteX47" fmla="*/ 666750 w 671512"/>
              <a:gd name="connsiteY47" fmla="*/ 342900 h 1016794"/>
              <a:gd name="connsiteX48" fmla="*/ 650081 w 671512"/>
              <a:gd name="connsiteY48" fmla="*/ 354807 h 1016794"/>
              <a:gd name="connsiteX49" fmla="*/ 621506 w 671512"/>
              <a:gd name="connsiteY49" fmla="*/ 364332 h 1016794"/>
              <a:gd name="connsiteX50" fmla="*/ 600075 w 671512"/>
              <a:gd name="connsiteY50" fmla="*/ 369094 h 1016794"/>
              <a:gd name="connsiteX51" fmla="*/ 583406 w 671512"/>
              <a:gd name="connsiteY51" fmla="*/ 381000 h 1016794"/>
              <a:gd name="connsiteX52" fmla="*/ 521494 w 671512"/>
              <a:gd name="connsiteY52" fmla="*/ 447675 h 101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671512" h="1016794">
                <a:moveTo>
                  <a:pt x="521494" y="447675"/>
                </a:moveTo>
                <a:lnTo>
                  <a:pt x="454819" y="523875"/>
                </a:lnTo>
                <a:lnTo>
                  <a:pt x="369094" y="626269"/>
                </a:lnTo>
                <a:lnTo>
                  <a:pt x="280987" y="733425"/>
                </a:lnTo>
                <a:lnTo>
                  <a:pt x="195262" y="835819"/>
                </a:lnTo>
                <a:lnTo>
                  <a:pt x="119062" y="933450"/>
                </a:lnTo>
                <a:lnTo>
                  <a:pt x="88106" y="969169"/>
                </a:lnTo>
                <a:lnTo>
                  <a:pt x="50006" y="1002507"/>
                </a:lnTo>
                <a:lnTo>
                  <a:pt x="30956" y="1012032"/>
                </a:lnTo>
                <a:lnTo>
                  <a:pt x="14287" y="1016794"/>
                </a:lnTo>
                <a:lnTo>
                  <a:pt x="4762" y="1016794"/>
                </a:lnTo>
                <a:lnTo>
                  <a:pt x="0" y="1007269"/>
                </a:lnTo>
                <a:lnTo>
                  <a:pt x="0" y="988219"/>
                </a:lnTo>
                <a:lnTo>
                  <a:pt x="14287" y="957263"/>
                </a:lnTo>
                <a:lnTo>
                  <a:pt x="50006" y="890588"/>
                </a:lnTo>
                <a:lnTo>
                  <a:pt x="88106" y="816769"/>
                </a:lnTo>
                <a:lnTo>
                  <a:pt x="135731" y="728663"/>
                </a:lnTo>
                <a:lnTo>
                  <a:pt x="164306" y="669132"/>
                </a:lnTo>
                <a:lnTo>
                  <a:pt x="207169" y="581025"/>
                </a:lnTo>
                <a:lnTo>
                  <a:pt x="242887" y="500063"/>
                </a:lnTo>
                <a:lnTo>
                  <a:pt x="273844" y="426244"/>
                </a:lnTo>
                <a:lnTo>
                  <a:pt x="300037" y="359569"/>
                </a:lnTo>
                <a:lnTo>
                  <a:pt x="328612" y="269082"/>
                </a:lnTo>
                <a:lnTo>
                  <a:pt x="338137" y="242888"/>
                </a:lnTo>
                <a:lnTo>
                  <a:pt x="340519" y="228600"/>
                </a:lnTo>
                <a:lnTo>
                  <a:pt x="340519" y="214313"/>
                </a:lnTo>
                <a:lnTo>
                  <a:pt x="340519" y="192882"/>
                </a:lnTo>
                <a:lnTo>
                  <a:pt x="333375" y="166688"/>
                </a:lnTo>
                <a:lnTo>
                  <a:pt x="314325" y="130969"/>
                </a:lnTo>
                <a:lnTo>
                  <a:pt x="290512" y="90488"/>
                </a:lnTo>
                <a:lnTo>
                  <a:pt x="276225" y="71438"/>
                </a:lnTo>
                <a:lnTo>
                  <a:pt x="261937" y="52388"/>
                </a:lnTo>
                <a:cubicBezTo>
                  <a:pt x="252117" y="27838"/>
                  <a:pt x="252412" y="37124"/>
                  <a:pt x="252412" y="26194"/>
                </a:cubicBezTo>
                <a:lnTo>
                  <a:pt x="252412" y="9525"/>
                </a:lnTo>
                <a:lnTo>
                  <a:pt x="261937" y="0"/>
                </a:lnTo>
                <a:lnTo>
                  <a:pt x="271462" y="0"/>
                </a:lnTo>
                <a:lnTo>
                  <a:pt x="295275" y="4763"/>
                </a:lnTo>
                <a:lnTo>
                  <a:pt x="395287" y="52388"/>
                </a:lnTo>
                <a:lnTo>
                  <a:pt x="473869" y="100013"/>
                </a:lnTo>
                <a:lnTo>
                  <a:pt x="514350" y="128588"/>
                </a:lnTo>
                <a:lnTo>
                  <a:pt x="554831" y="161925"/>
                </a:lnTo>
                <a:lnTo>
                  <a:pt x="600075" y="204788"/>
                </a:lnTo>
                <a:lnTo>
                  <a:pt x="635794" y="250032"/>
                </a:lnTo>
                <a:lnTo>
                  <a:pt x="661987" y="283369"/>
                </a:lnTo>
                <a:lnTo>
                  <a:pt x="669131" y="295275"/>
                </a:lnTo>
                <a:lnTo>
                  <a:pt x="671512" y="311944"/>
                </a:lnTo>
                <a:lnTo>
                  <a:pt x="671512" y="330994"/>
                </a:lnTo>
                <a:lnTo>
                  <a:pt x="666750" y="342900"/>
                </a:lnTo>
                <a:lnTo>
                  <a:pt x="650081" y="354807"/>
                </a:lnTo>
                <a:lnTo>
                  <a:pt x="621506" y="364332"/>
                </a:lnTo>
                <a:lnTo>
                  <a:pt x="600075" y="369094"/>
                </a:lnTo>
                <a:lnTo>
                  <a:pt x="583406" y="381000"/>
                </a:lnTo>
                <a:lnTo>
                  <a:pt x="521494" y="44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47D4C48-5493-4343-B01B-6D5A5EC49F41}"/>
              </a:ext>
            </a:extLst>
          </p:cNvPr>
          <p:cNvSpPr/>
          <p:nvPr/>
        </p:nvSpPr>
        <p:spPr>
          <a:xfrm>
            <a:off x="2900363" y="3230563"/>
            <a:ext cx="2024062" cy="581025"/>
          </a:xfrm>
          <a:custGeom>
            <a:avLst/>
            <a:gdLst>
              <a:gd name="connsiteX0" fmla="*/ 1390650 w 2024062"/>
              <a:gd name="connsiteY0" fmla="*/ 264319 h 581025"/>
              <a:gd name="connsiteX1" fmla="*/ 1476375 w 2024062"/>
              <a:gd name="connsiteY1" fmla="*/ 247650 h 581025"/>
              <a:gd name="connsiteX2" fmla="*/ 1552575 w 2024062"/>
              <a:gd name="connsiteY2" fmla="*/ 238125 h 581025"/>
              <a:gd name="connsiteX3" fmla="*/ 1957387 w 2024062"/>
              <a:gd name="connsiteY3" fmla="*/ 240507 h 581025"/>
              <a:gd name="connsiteX4" fmla="*/ 1981200 w 2024062"/>
              <a:gd name="connsiteY4" fmla="*/ 230982 h 581025"/>
              <a:gd name="connsiteX5" fmla="*/ 2000250 w 2024062"/>
              <a:gd name="connsiteY5" fmla="*/ 221457 h 581025"/>
              <a:gd name="connsiteX6" fmla="*/ 2014537 w 2024062"/>
              <a:gd name="connsiteY6" fmla="*/ 209550 h 581025"/>
              <a:gd name="connsiteX7" fmla="*/ 2019300 w 2024062"/>
              <a:gd name="connsiteY7" fmla="*/ 204788 h 581025"/>
              <a:gd name="connsiteX8" fmla="*/ 2024062 w 2024062"/>
              <a:gd name="connsiteY8" fmla="*/ 195263 h 581025"/>
              <a:gd name="connsiteX9" fmla="*/ 2024062 w 2024062"/>
              <a:gd name="connsiteY9" fmla="*/ 183357 h 581025"/>
              <a:gd name="connsiteX10" fmla="*/ 2021681 w 2024062"/>
              <a:gd name="connsiteY10" fmla="*/ 169069 h 581025"/>
              <a:gd name="connsiteX11" fmla="*/ 2012156 w 2024062"/>
              <a:gd name="connsiteY11" fmla="*/ 152400 h 581025"/>
              <a:gd name="connsiteX12" fmla="*/ 1981200 w 2024062"/>
              <a:gd name="connsiteY12" fmla="*/ 126207 h 581025"/>
              <a:gd name="connsiteX13" fmla="*/ 1945481 w 2024062"/>
              <a:gd name="connsiteY13" fmla="*/ 100013 h 581025"/>
              <a:gd name="connsiteX14" fmla="*/ 1897856 w 2024062"/>
              <a:gd name="connsiteY14" fmla="*/ 69057 h 581025"/>
              <a:gd name="connsiteX15" fmla="*/ 1840706 w 2024062"/>
              <a:gd name="connsiteY15" fmla="*/ 38100 h 581025"/>
              <a:gd name="connsiteX16" fmla="*/ 1759743 w 2024062"/>
              <a:gd name="connsiteY16" fmla="*/ 7144 h 581025"/>
              <a:gd name="connsiteX17" fmla="*/ 1735931 w 2024062"/>
              <a:gd name="connsiteY17" fmla="*/ 0 h 581025"/>
              <a:gd name="connsiteX18" fmla="*/ 1724025 w 2024062"/>
              <a:gd name="connsiteY18" fmla="*/ 2382 h 581025"/>
              <a:gd name="connsiteX19" fmla="*/ 1685925 w 2024062"/>
              <a:gd name="connsiteY19" fmla="*/ 21432 h 581025"/>
              <a:gd name="connsiteX20" fmla="*/ 1578768 w 2024062"/>
              <a:gd name="connsiteY20" fmla="*/ 61913 h 581025"/>
              <a:gd name="connsiteX21" fmla="*/ 1504950 w 2024062"/>
              <a:gd name="connsiteY21" fmla="*/ 85725 h 581025"/>
              <a:gd name="connsiteX22" fmla="*/ 1433512 w 2024062"/>
              <a:gd name="connsiteY22" fmla="*/ 102394 h 581025"/>
              <a:gd name="connsiteX23" fmla="*/ 1316831 w 2024062"/>
              <a:gd name="connsiteY23" fmla="*/ 126207 h 581025"/>
              <a:gd name="connsiteX24" fmla="*/ 1133475 w 2024062"/>
              <a:gd name="connsiteY24" fmla="*/ 166688 h 581025"/>
              <a:gd name="connsiteX25" fmla="*/ 964406 w 2024062"/>
              <a:gd name="connsiteY25" fmla="*/ 200025 h 581025"/>
              <a:gd name="connsiteX26" fmla="*/ 814387 w 2024062"/>
              <a:gd name="connsiteY26" fmla="*/ 230982 h 581025"/>
              <a:gd name="connsiteX27" fmla="*/ 661987 w 2024062"/>
              <a:gd name="connsiteY27" fmla="*/ 259557 h 581025"/>
              <a:gd name="connsiteX28" fmla="*/ 578643 w 2024062"/>
              <a:gd name="connsiteY28" fmla="*/ 273844 h 581025"/>
              <a:gd name="connsiteX29" fmla="*/ 464343 w 2024062"/>
              <a:gd name="connsiteY29" fmla="*/ 295275 h 581025"/>
              <a:gd name="connsiteX30" fmla="*/ 397668 w 2024062"/>
              <a:gd name="connsiteY30" fmla="*/ 304800 h 581025"/>
              <a:gd name="connsiteX31" fmla="*/ 354806 w 2024062"/>
              <a:gd name="connsiteY31" fmla="*/ 309563 h 581025"/>
              <a:gd name="connsiteX32" fmla="*/ 340518 w 2024062"/>
              <a:gd name="connsiteY32" fmla="*/ 311944 h 581025"/>
              <a:gd name="connsiteX33" fmla="*/ 316706 w 2024062"/>
              <a:gd name="connsiteY33" fmla="*/ 311944 h 581025"/>
              <a:gd name="connsiteX34" fmla="*/ 292893 w 2024062"/>
              <a:gd name="connsiteY34" fmla="*/ 309563 h 581025"/>
              <a:gd name="connsiteX35" fmla="*/ 266700 w 2024062"/>
              <a:gd name="connsiteY35" fmla="*/ 304800 h 581025"/>
              <a:gd name="connsiteX36" fmla="*/ 245268 w 2024062"/>
              <a:gd name="connsiteY36" fmla="*/ 297657 h 581025"/>
              <a:gd name="connsiteX37" fmla="*/ 216693 w 2024062"/>
              <a:gd name="connsiteY37" fmla="*/ 285750 h 581025"/>
              <a:gd name="connsiteX38" fmla="*/ 173831 w 2024062"/>
              <a:gd name="connsiteY38" fmla="*/ 264319 h 581025"/>
              <a:gd name="connsiteX39" fmla="*/ 119062 w 2024062"/>
              <a:gd name="connsiteY39" fmla="*/ 226219 h 581025"/>
              <a:gd name="connsiteX40" fmla="*/ 92868 w 2024062"/>
              <a:gd name="connsiteY40" fmla="*/ 204788 h 581025"/>
              <a:gd name="connsiteX41" fmla="*/ 71437 w 2024062"/>
              <a:gd name="connsiteY41" fmla="*/ 188119 h 581025"/>
              <a:gd name="connsiteX42" fmla="*/ 47625 w 2024062"/>
              <a:gd name="connsiteY42" fmla="*/ 178594 h 581025"/>
              <a:gd name="connsiteX43" fmla="*/ 30956 w 2024062"/>
              <a:gd name="connsiteY43" fmla="*/ 173832 h 581025"/>
              <a:gd name="connsiteX44" fmla="*/ 19050 w 2024062"/>
              <a:gd name="connsiteY44" fmla="*/ 173832 h 581025"/>
              <a:gd name="connsiteX45" fmla="*/ 4762 w 2024062"/>
              <a:gd name="connsiteY45" fmla="*/ 178594 h 581025"/>
              <a:gd name="connsiteX46" fmla="*/ 0 w 2024062"/>
              <a:gd name="connsiteY46" fmla="*/ 192882 h 581025"/>
              <a:gd name="connsiteX47" fmla="*/ 7143 w 2024062"/>
              <a:gd name="connsiteY47" fmla="*/ 221457 h 581025"/>
              <a:gd name="connsiteX48" fmla="*/ 23812 w 2024062"/>
              <a:gd name="connsiteY48" fmla="*/ 266700 h 581025"/>
              <a:gd name="connsiteX49" fmla="*/ 50006 w 2024062"/>
              <a:gd name="connsiteY49" fmla="*/ 316707 h 581025"/>
              <a:gd name="connsiteX50" fmla="*/ 69056 w 2024062"/>
              <a:gd name="connsiteY50" fmla="*/ 350044 h 581025"/>
              <a:gd name="connsiteX51" fmla="*/ 92868 w 2024062"/>
              <a:gd name="connsiteY51" fmla="*/ 385763 h 581025"/>
              <a:gd name="connsiteX52" fmla="*/ 126206 w 2024062"/>
              <a:gd name="connsiteY52" fmla="*/ 426244 h 581025"/>
              <a:gd name="connsiteX53" fmla="*/ 169068 w 2024062"/>
              <a:gd name="connsiteY53" fmla="*/ 469107 h 581025"/>
              <a:gd name="connsiteX54" fmla="*/ 207168 w 2024062"/>
              <a:gd name="connsiteY54" fmla="*/ 502444 h 581025"/>
              <a:gd name="connsiteX55" fmla="*/ 242887 w 2024062"/>
              <a:gd name="connsiteY55" fmla="*/ 528638 h 581025"/>
              <a:gd name="connsiteX56" fmla="*/ 290512 w 2024062"/>
              <a:gd name="connsiteY56" fmla="*/ 559594 h 581025"/>
              <a:gd name="connsiteX57" fmla="*/ 326231 w 2024062"/>
              <a:gd name="connsiteY57" fmla="*/ 576263 h 581025"/>
              <a:gd name="connsiteX58" fmla="*/ 350043 w 2024062"/>
              <a:gd name="connsiteY58" fmla="*/ 581025 h 581025"/>
              <a:gd name="connsiteX59" fmla="*/ 373856 w 2024062"/>
              <a:gd name="connsiteY59" fmla="*/ 581025 h 581025"/>
              <a:gd name="connsiteX60" fmla="*/ 400050 w 2024062"/>
              <a:gd name="connsiteY60" fmla="*/ 576263 h 581025"/>
              <a:gd name="connsiteX61" fmla="*/ 421481 w 2024062"/>
              <a:gd name="connsiteY61" fmla="*/ 564357 h 581025"/>
              <a:gd name="connsiteX62" fmla="*/ 457200 w 2024062"/>
              <a:gd name="connsiteY62" fmla="*/ 535782 h 581025"/>
              <a:gd name="connsiteX63" fmla="*/ 492918 w 2024062"/>
              <a:gd name="connsiteY63" fmla="*/ 519113 h 581025"/>
              <a:gd name="connsiteX64" fmla="*/ 578643 w 2024062"/>
              <a:gd name="connsiteY64" fmla="*/ 483394 h 581025"/>
              <a:gd name="connsiteX65" fmla="*/ 695325 w 2024062"/>
              <a:gd name="connsiteY65" fmla="*/ 438150 h 581025"/>
              <a:gd name="connsiteX66" fmla="*/ 819150 w 2024062"/>
              <a:gd name="connsiteY66" fmla="*/ 400050 h 581025"/>
              <a:gd name="connsiteX67" fmla="*/ 940593 w 2024062"/>
              <a:gd name="connsiteY67" fmla="*/ 366713 h 581025"/>
              <a:gd name="connsiteX68" fmla="*/ 1064418 w 2024062"/>
              <a:gd name="connsiteY68" fmla="*/ 338138 h 581025"/>
              <a:gd name="connsiteX69" fmla="*/ 1197768 w 2024062"/>
              <a:gd name="connsiteY69" fmla="*/ 307182 h 581025"/>
              <a:gd name="connsiteX70" fmla="*/ 1390650 w 2024062"/>
              <a:gd name="connsiteY70" fmla="*/ 264319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024062" h="581025">
                <a:moveTo>
                  <a:pt x="1390650" y="264319"/>
                </a:moveTo>
                <a:lnTo>
                  <a:pt x="1476375" y="247650"/>
                </a:lnTo>
                <a:lnTo>
                  <a:pt x="1552575" y="238125"/>
                </a:lnTo>
                <a:lnTo>
                  <a:pt x="1957387" y="240507"/>
                </a:lnTo>
                <a:lnTo>
                  <a:pt x="1981200" y="230982"/>
                </a:lnTo>
                <a:lnTo>
                  <a:pt x="2000250" y="221457"/>
                </a:lnTo>
                <a:lnTo>
                  <a:pt x="2014537" y="209550"/>
                </a:lnTo>
                <a:lnTo>
                  <a:pt x="2019300" y="204788"/>
                </a:lnTo>
                <a:lnTo>
                  <a:pt x="2024062" y="195263"/>
                </a:lnTo>
                <a:lnTo>
                  <a:pt x="2024062" y="183357"/>
                </a:lnTo>
                <a:lnTo>
                  <a:pt x="2021681" y="169069"/>
                </a:lnTo>
                <a:lnTo>
                  <a:pt x="2012156" y="152400"/>
                </a:lnTo>
                <a:lnTo>
                  <a:pt x="1981200" y="126207"/>
                </a:lnTo>
                <a:lnTo>
                  <a:pt x="1945481" y="100013"/>
                </a:lnTo>
                <a:lnTo>
                  <a:pt x="1897856" y="69057"/>
                </a:lnTo>
                <a:lnTo>
                  <a:pt x="1840706" y="38100"/>
                </a:lnTo>
                <a:lnTo>
                  <a:pt x="1759743" y="7144"/>
                </a:lnTo>
                <a:lnTo>
                  <a:pt x="1735931" y="0"/>
                </a:lnTo>
                <a:lnTo>
                  <a:pt x="1724025" y="2382"/>
                </a:lnTo>
                <a:lnTo>
                  <a:pt x="1685925" y="21432"/>
                </a:lnTo>
                <a:lnTo>
                  <a:pt x="1578768" y="61913"/>
                </a:lnTo>
                <a:lnTo>
                  <a:pt x="1504950" y="85725"/>
                </a:lnTo>
                <a:lnTo>
                  <a:pt x="1433512" y="102394"/>
                </a:lnTo>
                <a:lnTo>
                  <a:pt x="1316831" y="126207"/>
                </a:lnTo>
                <a:lnTo>
                  <a:pt x="1133475" y="166688"/>
                </a:lnTo>
                <a:lnTo>
                  <a:pt x="964406" y="200025"/>
                </a:lnTo>
                <a:lnTo>
                  <a:pt x="814387" y="230982"/>
                </a:lnTo>
                <a:lnTo>
                  <a:pt x="661987" y="259557"/>
                </a:lnTo>
                <a:lnTo>
                  <a:pt x="578643" y="273844"/>
                </a:lnTo>
                <a:lnTo>
                  <a:pt x="464343" y="295275"/>
                </a:lnTo>
                <a:lnTo>
                  <a:pt x="397668" y="304800"/>
                </a:lnTo>
                <a:lnTo>
                  <a:pt x="354806" y="309563"/>
                </a:lnTo>
                <a:lnTo>
                  <a:pt x="340518" y="311944"/>
                </a:lnTo>
                <a:lnTo>
                  <a:pt x="316706" y="311944"/>
                </a:lnTo>
                <a:lnTo>
                  <a:pt x="292893" y="309563"/>
                </a:lnTo>
                <a:lnTo>
                  <a:pt x="266700" y="304800"/>
                </a:lnTo>
                <a:lnTo>
                  <a:pt x="245268" y="297657"/>
                </a:lnTo>
                <a:lnTo>
                  <a:pt x="216693" y="285750"/>
                </a:lnTo>
                <a:lnTo>
                  <a:pt x="173831" y="264319"/>
                </a:lnTo>
                <a:lnTo>
                  <a:pt x="119062" y="226219"/>
                </a:lnTo>
                <a:lnTo>
                  <a:pt x="92868" y="204788"/>
                </a:lnTo>
                <a:lnTo>
                  <a:pt x="71437" y="188119"/>
                </a:lnTo>
                <a:lnTo>
                  <a:pt x="47625" y="178594"/>
                </a:lnTo>
                <a:lnTo>
                  <a:pt x="30956" y="173832"/>
                </a:lnTo>
                <a:lnTo>
                  <a:pt x="19050" y="173832"/>
                </a:lnTo>
                <a:lnTo>
                  <a:pt x="4762" y="178594"/>
                </a:lnTo>
                <a:lnTo>
                  <a:pt x="0" y="192882"/>
                </a:lnTo>
                <a:lnTo>
                  <a:pt x="7143" y="221457"/>
                </a:lnTo>
                <a:lnTo>
                  <a:pt x="23812" y="266700"/>
                </a:lnTo>
                <a:lnTo>
                  <a:pt x="50006" y="316707"/>
                </a:lnTo>
                <a:lnTo>
                  <a:pt x="69056" y="350044"/>
                </a:lnTo>
                <a:lnTo>
                  <a:pt x="92868" y="385763"/>
                </a:lnTo>
                <a:lnTo>
                  <a:pt x="126206" y="426244"/>
                </a:lnTo>
                <a:lnTo>
                  <a:pt x="169068" y="469107"/>
                </a:lnTo>
                <a:lnTo>
                  <a:pt x="207168" y="502444"/>
                </a:lnTo>
                <a:lnTo>
                  <a:pt x="242887" y="528638"/>
                </a:lnTo>
                <a:lnTo>
                  <a:pt x="290512" y="559594"/>
                </a:lnTo>
                <a:lnTo>
                  <a:pt x="326231" y="576263"/>
                </a:lnTo>
                <a:lnTo>
                  <a:pt x="350043" y="581025"/>
                </a:lnTo>
                <a:lnTo>
                  <a:pt x="373856" y="581025"/>
                </a:lnTo>
                <a:lnTo>
                  <a:pt x="400050" y="576263"/>
                </a:lnTo>
                <a:lnTo>
                  <a:pt x="421481" y="564357"/>
                </a:lnTo>
                <a:lnTo>
                  <a:pt x="457200" y="535782"/>
                </a:lnTo>
                <a:lnTo>
                  <a:pt x="492918" y="519113"/>
                </a:lnTo>
                <a:lnTo>
                  <a:pt x="578643" y="483394"/>
                </a:lnTo>
                <a:lnTo>
                  <a:pt x="695325" y="438150"/>
                </a:lnTo>
                <a:lnTo>
                  <a:pt x="819150" y="400050"/>
                </a:lnTo>
                <a:lnTo>
                  <a:pt x="940593" y="366713"/>
                </a:lnTo>
                <a:lnTo>
                  <a:pt x="1064418" y="338138"/>
                </a:lnTo>
                <a:lnTo>
                  <a:pt x="1197768" y="307182"/>
                </a:lnTo>
                <a:lnTo>
                  <a:pt x="1390650" y="2643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94B6859A-6ACF-4F4C-9C24-47E6A9CDFBB9}"/>
              </a:ext>
            </a:extLst>
          </p:cNvPr>
          <p:cNvSpPr/>
          <p:nvPr/>
        </p:nvSpPr>
        <p:spPr>
          <a:xfrm>
            <a:off x="3871913" y="3433763"/>
            <a:ext cx="1041400" cy="736600"/>
          </a:xfrm>
          <a:custGeom>
            <a:avLst/>
            <a:gdLst>
              <a:gd name="connsiteX0" fmla="*/ 623887 w 1040606"/>
              <a:gd name="connsiteY0" fmla="*/ 292893 h 735806"/>
              <a:gd name="connsiteX1" fmla="*/ 728662 w 1040606"/>
              <a:gd name="connsiteY1" fmla="*/ 209550 h 735806"/>
              <a:gd name="connsiteX2" fmla="*/ 819150 w 1040606"/>
              <a:gd name="connsiteY2" fmla="*/ 135731 h 735806"/>
              <a:gd name="connsiteX3" fmla="*/ 857250 w 1040606"/>
              <a:gd name="connsiteY3" fmla="*/ 116681 h 735806"/>
              <a:gd name="connsiteX4" fmla="*/ 933450 w 1040606"/>
              <a:gd name="connsiteY4" fmla="*/ 71437 h 735806"/>
              <a:gd name="connsiteX5" fmla="*/ 983456 w 1040606"/>
              <a:gd name="connsiteY5" fmla="*/ 40481 h 735806"/>
              <a:gd name="connsiteX6" fmla="*/ 995362 w 1040606"/>
              <a:gd name="connsiteY6" fmla="*/ 35718 h 735806"/>
              <a:gd name="connsiteX7" fmla="*/ 1028700 w 1040606"/>
              <a:gd name="connsiteY7" fmla="*/ 14287 h 735806"/>
              <a:gd name="connsiteX8" fmla="*/ 1040606 w 1040606"/>
              <a:gd name="connsiteY8" fmla="*/ 0 h 735806"/>
              <a:gd name="connsiteX9" fmla="*/ 495300 w 1040606"/>
              <a:gd name="connsiteY9" fmla="*/ 0 h 735806"/>
              <a:gd name="connsiteX10" fmla="*/ 535781 w 1040606"/>
              <a:gd name="connsiteY10" fmla="*/ 35718 h 735806"/>
              <a:gd name="connsiteX11" fmla="*/ 545306 w 1040606"/>
              <a:gd name="connsiteY11" fmla="*/ 40481 h 735806"/>
              <a:gd name="connsiteX12" fmla="*/ 545306 w 1040606"/>
              <a:gd name="connsiteY12" fmla="*/ 54768 h 735806"/>
              <a:gd name="connsiteX13" fmla="*/ 533400 w 1040606"/>
              <a:gd name="connsiteY13" fmla="*/ 71437 h 735806"/>
              <a:gd name="connsiteX14" fmla="*/ 452437 w 1040606"/>
              <a:gd name="connsiteY14" fmla="*/ 166687 h 735806"/>
              <a:gd name="connsiteX15" fmla="*/ 259556 w 1040606"/>
              <a:gd name="connsiteY15" fmla="*/ 388143 h 735806"/>
              <a:gd name="connsiteX16" fmla="*/ 92868 w 1040606"/>
              <a:gd name="connsiteY16" fmla="*/ 585787 h 735806"/>
              <a:gd name="connsiteX17" fmla="*/ 19050 w 1040606"/>
              <a:gd name="connsiteY17" fmla="*/ 671512 h 735806"/>
              <a:gd name="connsiteX18" fmla="*/ 4762 w 1040606"/>
              <a:gd name="connsiteY18" fmla="*/ 688181 h 735806"/>
              <a:gd name="connsiteX19" fmla="*/ 0 w 1040606"/>
              <a:gd name="connsiteY19" fmla="*/ 704850 h 735806"/>
              <a:gd name="connsiteX20" fmla="*/ 0 w 1040606"/>
              <a:gd name="connsiteY20" fmla="*/ 716756 h 735806"/>
              <a:gd name="connsiteX21" fmla="*/ 7143 w 1040606"/>
              <a:gd name="connsiteY21" fmla="*/ 728662 h 735806"/>
              <a:gd name="connsiteX22" fmla="*/ 28575 w 1040606"/>
              <a:gd name="connsiteY22" fmla="*/ 735806 h 735806"/>
              <a:gd name="connsiteX23" fmla="*/ 133350 w 1040606"/>
              <a:gd name="connsiteY23" fmla="*/ 666750 h 735806"/>
              <a:gd name="connsiteX24" fmla="*/ 240506 w 1040606"/>
              <a:gd name="connsiteY24" fmla="*/ 590550 h 735806"/>
              <a:gd name="connsiteX25" fmla="*/ 311943 w 1040606"/>
              <a:gd name="connsiteY25" fmla="*/ 533400 h 735806"/>
              <a:gd name="connsiteX26" fmla="*/ 440531 w 1040606"/>
              <a:gd name="connsiteY26" fmla="*/ 433387 h 735806"/>
              <a:gd name="connsiteX27" fmla="*/ 623887 w 1040606"/>
              <a:gd name="connsiteY27" fmla="*/ 292893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40606" h="735806">
                <a:moveTo>
                  <a:pt x="623887" y="292893"/>
                </a:moveTo>
                <a:lnTo>
                  <a:pt x="728662" y="209550"/>
                </a:lnTo>
                <a:lnTo>
                  <a:pt x="819150" y="135731"/>
                </a:lnTo>
                <a:lnTo>
                  <a:pt x="857250" y="116681"/>
                </a:lnTo>
                <a:lnTo>
                  <a:pt x="933450" y="71437"/>
                </a:lnTo>
                <a:lnTo>
                  <a:pt x="983456" y="40481"/>
                </a:lnTo>
                <a:lnTo>
                  <a:pt x="995362" y="35718"/>
                </a:lnTo>
                <a:lnTo>
                  <a:pt x="1028700" y="14287"/>
                </a:lnTo>
                <a:lnTo>
                  <a:pt x="1040606" y="0"/>
                </a:lnTo>
                <a:lnTo>
                  <a:pt x="495300" y="0"/>
                </a:lnTo>
                <a:lnTo>
                  <a:pt x="535781" y="35718"/>
                </a:lnTo>
                <a:lnTo>
                  <a:pt x="545306" y="40481"/>
                </a:lnTo>
                <a:lnTo>
                  <a:pt x="545306" y="54768"/>
                </a:lnTo>
                <a:lnTo>
                  <a:pt x="533400" y="71437"/>
                </a:lnTo>
                <a:lnTo>
                  <a:pt x="452437" y="166687"/>
                </a:lnTo>
                <a:lnTo>
                  <a:pt x="259556" y="388143"/>
                </a:lnTo>
                <a:lnTo>
                  <a:pt x="92868" y="585787"/>
                </a:lnTo>
                <a:lnTo>
                  <a:pt x="19050" y="671512"/>
                </a:lnTo>
                <a:lnTo>
                  <a:pt x="4762" y="688181"/>
                </a:lnTo>
                <a:lnTo>
                  <a:pt x="0" y="704850"/>
                </a:lnTo>
                <a:lnTo>
                  <a:pt x="0" y="716756"/>
                </a:lnTo>
                <a:lnTo>
                  <a:pt x="7143" y="728662"/>
                </a:lnTo>
                <a:lnTo>
                  <a:pt x="28575" y="735806"/>
                </a:lnTo>
                <a:lnTo>
                  <a:pt x="133350" y="666750"/>
                </a:lnTo>
                <a:lnTo>
                  <a:pt x="240506" y="590550"/>
                </a:lnTo>
                <a:lnTo>
                  <a:pt x="311943" y="533400"/>
                </a:lnTo>
                <a:lnTo>
                  <a:pt x="440531" y="433387"/>
                </a:lnTo>
                <a:lnTo>
                  <a:pt x="623887" y="2928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8A301A1E-D2F9-4405-93E8-38EF6D0365CF}"/>
              </a:ext>
            </a:extLst>
          </p:cNvPr>
          <p:cNvSpPr/>
          <p:nvPr/>
        </p:nvSpPr>
        <p:spPr>
          <a:xfrm>
            <a:off x="3875088" y="4097338"/>
            <a:ext cx="558800" cy="1035050"/>
          </a:xfrm>
          <a:custGeom>
            <a:avLst/>
            <a:gdLst>
              <a:gd name="connsiteX0" fmla="*/ 333375 w 559594"/>
              <a:gd name="connsiteY0" fmla="*/ 904875 h 1033463"/>
              <a:gd name="connsiteX1" fmla="*/ 335756 w 559594"/>
              <a:gd name="connsiteY1" fmla="*/ 831057 h 1033463"/>
              <a:gd name="connsiteX2" fmla="*/ 335756 w 559594"/>
              <a:gd name="connsiteY2" fmla="*/ 783432 h 1033463"/>
              <a:gd name="connsiteX3" fmla="*/ 335756 w 559594"/>
              <a:gd name="connsiteY3" fmla="*/ 735807 h 1033463"/>
              <a:gd name="connsiteX4" fmla="*/ 333375 w 559594"/>
              <a:gd name="connsiteY4" fmla="*/ 678657 h 1033463"/>
              <a:gd name="connsiteX5" fmla="*/ 330994 w 559594"/>
              <a:gd name="connsiteY5" fmla="*/ 633413 h 1033463"/>
              <a:gd name="connsiteX6" fmla="*/ 328612 w 559594"/>
              <a:gd name="connsiteY6" fmla="*/ 585788 h 1033463"/>
              <a:gd name="connsiteX7" fmla="*/ 321469 w 559594"/>
              <a:gd name="connsiteY7" fmla="*/ 526257 h 1033463"/>
              <a:gd name="connsiteX8" fmla="*/ 316706 w 559594"/>
              <a:gd name="connsiteY8" fmla="*/ 485775 h 1033463"/>
              <a:gd name="connsiteX9" fmla="*/ 309562 w 559594"/>
              <a:gd name="connsiteY9" fmla="*/ 447675 h 1033463"/>
              <a:gd name="connsiteX10" fmla="*/ 276225 w 559594"/>
              <a:gd name="connsiteY10" fmla="*/ 328613 h 1033463"/>
              <a:gd name="connsiteX11" fmla="*/ 254794 w 559594"/>
              <a:gd name="connsiteY11" fmla="*/ 259557 h 1033463"/>
              <a:gd name="connsiteX12" fmla="*/ 245269 w 559594"/>
              <a:gd name="connsiteY12" fmla="*/ 228600 h 1033463"/>
              <a:gd name="connsiteX13" fmla="*/ 235744 w 559594"/>
              <a:gd name="connsiteY13" fmla="*/ 204788 h 1033463"/>
              <a:gd name="connsiteX14" fmla="*/ 216694 w 559594"/>
              <a:gd name="connsiteY14" fmla="*/ 171450 h 1033463"/>
              <a:gd name="connsiteX15" fmla="*/ 200025 w 559594"/>
              <a:gd name="connsiteY15" fmla="*/ 147638 h 1033463"/>
              <a:gd name="connsiteX16" fmla="*/ 183356 w 559594"/>
              <a:gd name="connsiteY16" fmla="*/ 128588 h 1033463"/>
              <a:gd name="connsiteX17" fmla="*/ 169069 w 559594"/>
              <a:gd name="connsiteY17" fmla="*/ 114300 h 1033463"/>
              <a:gd name="connsiteX18" fmla="*/ 150019 w 559594"/>
              <a:gd name="connsiteY18" fmla="*/ 102394 h 1033463"/>
              <a:gd name="connsiteX19" fmla="*/ 126206 w 559594"/>
              <a:gd name="connsiteY19" fmla="*/ 95250 h 1033463"/>
              <a:gd name="connsiteX20" fmla="*/ 85725 w 559594"/>
              <a:gd name="connsiteY20" fmla="*/ 85725 h 1033463"/>
              <a:gd name="connsiteX21" fmla="*/ 40481 w 559594"/>
              <a:gd name="connsiteY21" fmla="*/ 76200 h 1033463"/>
              <a:gd name="connsiteX22" fmla="*/ 16669 w 559594"/>
              <a:gd name="connsiteY22" fmla="*/ 69057 h 1033463"/>
              <a:gd name="connsiteX23" fmla="*/ 4762 w 559594"/>
              <a:gd name="connsiteY23" fmla="*/ 57150 h 1033463"/>
              <a:gd name="connsiteX24" fmla="*/ 0 w 559594"/>
              <a:gd name="connsiteY24" fmla="*/ 42863 h 1033463"/>
              <a:gd name="connsiteX25" fmla="*/ 16669 w 559594"/>
              <a:gd name="connsiteY25" fmla="*/ 11907 h 1033463"/>
              <a:gd name="connsiteX26" fmla="*/ 126206 w 559594"/>
              <a:gd name="connsiteY26" fmla="*/ 0 h 1033463"/>
              <a:gd name="connsiteX27" fmla="*/ 183356 w 559594"/>
              <a:gd name="connsiteY27" fmla="*/ 14288 h 1033463"/>
              <a:gd name="connsiteX28" fmla="*/ 216694 w 559594"/>
              <a:gd name="connsiteY28" fmla="*/ 28575 h 1033463"/>
              <a:gd name="connsiteX29" fmla="*/ 254794 w 559594"/>
              <a:gd name="connsiteY29" fmla="*/ 52388 h 1033463"/>
              <a:gd name="connsiteX30" fmla="*/ 292894 w 559594"/>
              <a:gd name="connsiteY30" fmla="*/ 78582 h 1033463"/>
              <a:gd name="connsiteX31" fmla="*/ 321469 w 559594"/>
              <a:gd name="connsiteY31" fmla="*/ 104775 h 1033463"/>
              <a:gd name="connsiteX32" fmla="*/ 357187 w 559594"/>
              <a:gd name="connsiteY32" fmla="*/ 142875 h 1033463"/>
              <a:gd name="connsiteX33" fmla="*/ 390525 w 559594"/>
              <a:gd name="connsiteY33" fmla="*/ 178594 h 1033463"/>
              <a:gd name="connsiteX34" fmla="*/ 440531 w 559594"/>
              <a:gd name="connsiteY34" fmla="*/ 242888 h 1033463"/>
              <a:gd name="connsiteX35" fmla="*/ 485775 w 559594"/>
              <a:gd name="connsiteY35" fmla="*/ 335757 h 1033463"/>
              <a:gd name="connsiteX36" fmla="*/ 497681 w 559594"/>
              <a:gd name="connsiteY36" fmla="*/ 385763 h 1033463"/>
              <a:gd name="connsiteX37" fmla="*/ 514350 w 559594"/>
              <a:gd name="connsiteY37" fmla="*/ 466725 h 1033463"/>
              <a:gd name="connsiteX38" fmla="*/ 526256 w 559594"/>
              <a:gd name="connsiteY38" fmla="*/ 538163 h 1033463"/>
              <a:gd name="connsiteX39" fmla="*/ 535781 w 559594"/>
              <a:gd name="connsiteY39" fmla="*/ 609600 h 1033463"/>
              <a:gd name="connsiteX40" fmla="*/ 542925 w 559594"/>
              <a:gd name="connsiteY40" fmla="*/ 659607 h 1033463"/>
              <a:gd name="connsiteX41" fmla="*/ 550069 w 559594"/>
              <a:gd name="connsiteY41" fmla="*/ 719138 h 1033463"/>
              <a:gd name="connsiteX42" fmla="*/ 554831 w 559594"/>
              <a:gd name="connsiteY42" fmla="*/ 785813 h 1033463"/>
              <a:gd name="connsiteX43" fmla="*/ 559594 w 559594"/>
              <a:gd name="connsiteY43" fmla="*/ 890588 h 1033463"/>
              <a:gd name="connsiteX44" fmla="*/ 557212 w 559594"/>
              <a:gd name="connsiteY44" fmla="*/ 1033463 h 1033463"/>
              <a:gd name="connsiteX45" fmla="*/ 333375 w 559594"/>
              <a:gd name="connsiteY45" fmla="*/ 904875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9594" h="1033463">
                <a:moveTo>
                  <a:pt x="333375" y="904875"/>
                </a:moveTo>
                <a:cubicBezTo>
                  <a:pt x="334169" y="880269"/>
                  <a:pt x="334962" y="855663"/>
                  <a:pt x="335756" y="831057"/>
                </a:cubicBezTo>
                <a:lnTo>
                  <a:pt x="335756" y="783432"/>
                </a:lnTo>
                <a:lnTo>
                  <a:pt x="335756" y="735807"/>
                </a:lnTo>
                <a:cubicBezTo>
                  <a:pt x="334962" y="716757"/>
                  <a:pt x="334169" y="697707"/>
                  <a:pt x="333375" y="678657"/>
                </a:cubicBezTo>
                <a:lnTo>
                  <a:pt x="330994" y="633413"/>
                </a:lnTo>
                <a:lnTo>
                  <a:pt x="328612" y="585788"/>
                </a:lnTo>
                <a:lnTo>
                  <a:pt x="321469" y="526257"/>
                </a:lnTo>
                <a:lnTo>
                  <a:pt x="316706" y="485775"/>
                </a:lnTo>
                <a:lnTo>
                  <a:pt x="309562" y="447675"/>
                </a:lnTo>
                <a:lnTo>
                  <a:pt x="276225" y="328613"/>
                </a:lnTo>
                <a:lnTo>
                  <a:pt x="254794" y="259557"/>
                </a:lnTo>
                <a:lnTo>
                  <a:pt x="245269" y="228600"/>
                </a:lnTo>
                <a:lnTo>
                  <a:pt x="235744" y="204788"/>
                </a:lnTo>
                <a:lnTo>
                  <a:pt x="216694" y="171450"/>
                </a:lnTo>
                <a:lnTo>
                  <a:pt x="200025" y="147638"/>
                </a:lnTo>
                <a:lnTo>
                  <a:pt x="183356" y="128588"/>
                </a:lnTo>
                <a:lnTo>
                  <a:pt x="169069" y="114300"/>
                </a:lnTo>
                <a:lnTo>
                  <a:pt x="150019" y="102394"/>
                </a:lnTo>
                <a:lnTo>
                  <a:pt x="126206" y="95250"/>
                </a:lnTo>
                <a:lnTo>
                  <a:pt x="85725" y="85725"/>
                </a:lnTo>
                <a:lnTo>
                  <a:pt x="40481" y="76200"/>
                </a:lnTo>
                <a:lnTo>
                  <a:pt x="16669" y="69057"/>
                </a:lnTo>
                <a:lnTo>
                  <a:pt x="4762" y="57150"/>
                </a:lnTo>
                <a:lnTo>
                  <a:pt x="0" y="42863"/>
                </a:lnTo>
                <a:lnTo>
                  <a:pt x="16669" y="11907"/>
                </a:lnTo>
                <a:lnTo>
                  <a:pt x="126206" y="0"/>
                </a:lnTo>
                <a:lnTo>
                  <a:pt x="183356" y="14288"/>
                </a:lnTo>
                <a:lnTo>
                  <a:pt x="216694" y="28575"/>
                </a:lnTo>
                <a:lnTo>
                  <a:pt x="254794" y="52388"/>
                </a:lnTo>
                <a:lnTo>
                  <a:pt x="292894" y="78582"/>
                </a:lnTo>
                <a:lnTo>
                  <a:pt x="321469" y="104775"/>
                </a:lnTo>
                <a:lnTo>
                  <a:pt x="357187" y="142875"/>
                </a:lnTo>
                <a:lnTo>
                  <a:pt x="390525" y="178594"/>
                </a:lnTo>
                <a:lnTo>
                  <a:pt x="440531" y="242888"/>
                </a:lnTo>
                <a:lnTo>
                  <a:pt x="485775" y="335757"/>
                </a:lnTo>
                <a:lnTo>
                  <a:pt x="497681" y="385763"/>
                </a:lnTo>
                <a:lnTo>
                  <a:pt x="514350" y="466725"/>
                </a:lnTo>
                <a:lnTo>
                  <a:pt x="526256" y="538163"/>
                </a:lnTo>
                <a:lnTo>
                  <a:pt x="535781" y="609600"/>
                </a:lnTo>
                <a:lnTo>
                  <a:pt x="542925" y="659607"/>
                </a:lnTo>
                <a:lnTo>
                  <a:pt x="550069" y="719138"/>
                </a:lnTo>
                <a:lnTo>
                  <a:pt x="554831" y="785813"/>
                </a:lnTo>
                <a:lnTo>
                  <a:pt x="559594" y="890588"/>
                </a:lnTo>
                <a:lnTo>
                  <a:pt x="557212" y="1033463"/>
                </a:lnTo>
                <a:lnTo>
                  <a:pt x="333375" y="9048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72125A00-D0F5-4CDB-869B-9BA496600C7F}"/>
              </a:ext>
            </a:extLst>
          </p:cNvPr>
          <p:cNvSpPr/>
          <p:nvPr/>
        </p:nvSpPr>
        <p:spPr>
          <a:xfrm>
            <a:off x="3975100" y="4903788"/>
            <a:ext cx="458788" cy="1136650"/>
          </a:xfrm>
          <a:custGeom>
            <a:avLst/>
            <a:gdLst>
              <a:gd name="connsiteX0" fmla="*/ 223838 w 459582"/>
              <a:gd name="connsiteY0" fmla="*/ 283369 h 1138237"/>
              <a:gd name="connsiteX1" fmla="*/ 226219 w 459582"/>
              <a:gd name="connsiteY1" fmla="*/ 221456 h 1138237"/>
              <a:gd name="connsiteX2" fmla="*/ 230982 w 459582"/>
              <a:gd name="connsiteY2" fmla="*/ 145256 h 1138237"/>
              <a:gd name="connsiteX3" fmla="*/ 233363 w 459582"/>
              <a:gd name="connsiteY3" fmla="*/ 97631 h 1138237"/>
              <a:gd name="connsiteX4" fmla="*/ 238125 w 459582"/>
              <a:gd name="connsiteY4" fmla="*/ 0 h 1138237"/>
              <a:gd name="connsiteX5" fmla="*/ 454819 w 459582"/>
              <a:gd name="connsiteY5" fmla="*/ 111919 h 1138237"/>
              <a:gd name="connsiteX6" fmla="*/ 459582 w 459582"/>
              <a:gd name="connsiteY6" fmla="*/ 226219 h 1138237"/>
              <a:gd name="connsiteX7" fmla="*/ 454819 w 459582"/>
              <a:gd name="connsiteY7" fmla="*/ 290512 h 1138237"/>
              <a:gd name="connsiteX8" fmla="*/ 447675 w 459582"/>
              <a:gd name="connsiteY8" fmla="*/ 376237 h 1138237"/>
              <a:gd name="connsiteX9" fmla="*/ 435769 w 459582"/>
              <a:gd name="connsiteY9" fmla="*/ 459581 h 1138237"/>
              <a:gd name="connsiteX10" fmla="*/ 423863 w 459582"/>
              <a:gd name="connsiteY10" fmla="*/ 533400 h 1138237"/>
              <a:gd name="connsiteX11" fmla="*/ 400050 w 459582"/>
              <a:gd name="connsiteY11" fmla="*/ 631031 h 1138237"/>
              <a:gd name="connsiteX12" fmla="*/ 378619 w 459582"/>
              <a:gd name="connsiteY12" fmla="*/ 707231 h 1138237"/>
              <a:gd name="connsiteX13" fmla="*/ 352425 w 459582"/>
              <a:gd name="connsiteY13" fmla="*/ 788194 h 1138237"/>
              <a:gd name="connsiteX14" fmla="*/ 319088 w 459582"/>
              <a:gd name="connsiteY14" fmla="*/ 850106 h 1138237"/>
              <a:gd name="connsiteX15" fmla="*/ 278607 w 459582"/>
              <a:gd name="connsiteY15" fmla="*/ 909637 h 1138237"/>
              <a:gd name="connsiteX16" fmla="*/ 228600 w 459582"/>
              <a:gd name="connsiteY16" fmla="*/ 981075 h 1138237"/>
              <a:gd name="connsiteX17" fmla="*/ 185738 w 459582"/>
              <a:gd name="connsiteY17" fmla="*/ 1031081 h 1138237"/>
              <a:gd name="connsiteX18" fmla="*/ 145257 w 459582"/>
              <a:gd name="connsiteY18" fmla="*/ 1078706 h 1138237"/>
              <a:gd name="connsiteX19" fmla="*/ 116682 w 459582"/>
              <a:gd name="connsiteY19" fmla="*/ 1104900 h 1138237"/>
              <a:gd name="connsiteX20" fmla="*/ 88107 w 459582"/>
              <a:gd name="connsiteY20" fmla="*/ 1126331 h 1138237"/>
              <a:gd name="connsiteX21" fmla="*/ 66675 w 459582"/>
              <a:gd name="connsiteY21" fmla="*/ 1133475 h 1138237"/>
              <a:gd name="connsiteX22" fmla="*/ 47625 w 459582"/>
              <a:gd name="connsiteY22" fmla="*/ 1138237 h 1138237"/>
              <a:gd name="connsiteX23" fmla="*/ 33338 w 459582"/>
              <a:gd name="connsiteY23" fmla="*/ 1138237 h 1138237"/>
              <a:gd name="connsiteX24" fmla="*/ 16669 w 459582"/>
              <a:gd name="connsiteY24" fmla="*/ 1126331 h 1138237"/>
              <a:gd name="connsiteX25" fmla="*/ 0 w 459582"/>
              <a:gd name="connsiteY25" fmla="*/ 1088231 h 1138237"/>
              <a:gd name="connsiteX26" fmla="*/ 85725 w 459582"/>
              <a:gd name="connsiteY26" fmla="*/ 709612 h 1138237"/>
              <a:gd name="connsiteX27" fmla="*/ 111919 w 459582"/>
              <a:gd name="connsiteY27" fmla="*/ 678656 h 1138237"/>
              <a:gd name="connsiteX28" fmla="*/ 138113 w 459582"/>
              <a:gd name="connsiteY28" fmla="*/ 633412 h 1138237"/>
              <a:gd name="connsiteX29" fmla="*/ 154782 w 459582"/>
              <a:gd name="connsiteY29" fmla="*/ 597694 h 1138237"/>
              <a:gd name="connsiteX30" fmla="*/ 173832 w 459582"/>
              <a:gd name="connsiteY30" fmla="*/ 552450 h 1138237"/>
              <a:gd name="connsiteX31" fmla="*/ 183357 w 459582"/>
              <a:gd name="connsiteY31" fmla="*/ 514350 h 1138237"/>
              <a:gd name="connsiteX32" fmla="*/ 195263 w 459582"/>
              <a:gd name="connsiteY32" fmla="*/ 469106 h 1138237"/>
              <a:gd name="connsiteX33" fmla="*/ 207169 w 459582"/>
              <a:gd name="connsiteY33" fmla="*/ 404812 h 1138237"/>
              <a:gd name="connsiteX34" fmla="*/ 223838 w 459582"/>
              <a:gd name="connsiteY34" fmla="*/ 283369 h 1138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459582" h="1138237">
                <a:moveTo>
                  <a:pt x="223838" y="283369"/>
                </a:moveTo>
                <a:cubicBezTo>
                  <a:pt x="224632" y="262731"/>
                  <a:pt x="225425" y="242094"/>
                  <a:pt x="226219" y="221456"/>
                </a:cubicBezTo>
                <a:lnTo>
                  <a:pt x="230982" y="145256"/>
                </a:lnTo>
                <a:lnTo>
                  <a:pt x="233363" y="97631"/>
                </a:lnTo>
                <a:lnTo>
                  <a:pt x="238125" y="0"/>
                </a:lnTo>
                <a:lnTo>
                  <a:pt x="454819" y="111919"/>
                </a:lnTo>
                <a:lnTo>
                  <a:pt x="459582" y="226219"/>
                </a:lnTo>
                <a:lnTo>
                  <a:pt x="454819" y="290512"/>
                </a:lnTo>
                <a:lnTo>
                  <a:pt x="447675" y="376237"/>
                </a:lnTo>
                <a:lnTo>
                  <a:pt x="435769" y="459581"/>
                </a:lnTo>
                <a:lnTo>
                  <a:pt x="423863" y="533400"/>
                </a:lnTo>
                <a:lnTo>
                  <a:pt x="400050" y="631031"/>
                </a:lnTo>
                <a:lnTo>
                  <a:pt x="378619" y="707231"/>
                </a:lnTo>
                <a:lnTo>
                  <a:pt x="352425" y="788194"/>
                </a:lnTo>
                <a:lnTo>
                  <a:pt x="319088" y="850106"/>
                </a:lnTo>
                <a:lnTo>
                  <a:pt x="278607" y="909637"/>
                </a:lnTo>
                <a:lnTo>
                  <a:pt x="228600" y="981075"/>
                </a:lnTo>
                <a:lnTo>
                  <a:pt x="185738" y="1031081"/>
                </a:lnTo>
                <a:lnTo>
                  <a:pt x="145257" y="1078706"/>
                </a:lnTo>
                <a:lnTo>
                  <a:pt x="116682" y="1104900"/>
                </a:lnTo>
                <a:lnTo>
                  <a:pt x="88107" y="1126331"/>
                </a:lnTo>
                <a:lnTo>
                  <a:pt x="66675" y="1133475"/>
                </a:lnTo>
                <a:lnTo>
                  <a:pt x="47625" y="1138237"/>
                </a:lnTo>
                <a:lnTo>
                  <a:pt x="33338" y="1138237"/>
                </a:lnTo>
                <a:lnTo>
                  <a:pt x="16669" y="1126331"/>
                </a:lnTo>
                <a:lnTo>
                  <a:pt x="0" y="1088231"/>
                </a:lnTo>
                <a:lnTo>
                  <a:pt x="85725" y="709612"/>
                </a:lnTo>
                <a:lnTo>
                  <a:pt x="111919" y="678656"/>
                </a:lnTo>
                <a:lnTo>
                  <a:pt x="138113" y="633412"/>
                </a:lnTo>
                <a:lnTo>
                  <a:pt x="154782" y="597694"/>
                </a:lnTo>
                <a:lnTo>
                  <a:pt x="173832" y="552450"/>
                </a:lnTo>
                <a:lnTo>
                  <a:pt x="183357" y="514350"/>
                </a:lnTo>
                <a:lnTo>
                  <a:pt x="195263" y="469106"/>
                </a:lnTo>
                <a:lnTo>
                  <a:pt x="207169" y="404812"/>
                </a:lnTo>
                <a:lnTo>
                  <a:pt x="223838" y="2833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5C88B38F-8B6A-4064-8381-C935613AF761}"/>
              </a:ext>
            </a:extLst>
          </p:cNvPr>
          <p:cNvSpPr/>
          <p:nvPr/>
        </p:nvSpPr>
        <p:spPr>
          <a:xfrm>
            <a:off x="3451225" y="5553075"/>
            <a:ext cx="654050" cy="484188"/>
          </a:xfrm>
          <a:custGeom>
            <a:avLst/>
            <a:gdLst>
              <a:gd name="connsiteX0" fmla="*/ 207169 w 654844"/>
              <a:gd name="connsiteY0" fmla="*/ 52388 h 483394"/>
              <a:gd name="connsiteX1" fmla="*/ 330994 w 654844"/>
              <a:gd name="connsiteY1" fmla="*/ 80963 h 483394"/>
              <a:gd name="connsiteX2" fmla="*/ 428625 w 654844"/>
              <a:gd name="connsiteY2" fmla="*/ 104775 h 483394"/>
              <a:gd name="connsiteX3" fmla="*/ 471488 w 654844"/>
              <a:gd name="connsiteY3" fmla="*/ 111919 h 483394"/>
              <a:gd name="connsiteX4" fmla="*/ 492919 w 654844"/>
              <a:gd name="connsiteY4" fmla="*/ 109538 h 483394"/>
              <a:gd name="connsiteX5" fmla="*/ 523875 w 654844"/>
              <a:gd name="connsiteY5" fmla="*/ 107156 h 483394"/>
              <a:gd name="connsiteX6" fmla="*/ 554832 w 654844"/>
              <a:gd name="connsiteY6" fmla="*/ 97631 h 483394"/>
              <a:gd name="connsiteX7" fmla="*/ 583407 w 654844"/>
              <a:gd name="connsiteY7" fmla="*/ 83344 h 483394"/>
              <a:gd name="connsiteX8" fmla="*/ 609600 w 654844"/>
              <a:gd name="connsiteY8" fmla="*/ 59531 h 483394"/>
              <a:gd name="connsiteX9" fmla="*/ 628650 w 654844"/>
              <a:gd name="connsiteY9" fmla="*/ 40481 h 483394"/>
              <a:gd name="connsiteX10" fmla="*/ 654844 w 654844"/>
              <a:gd name="connsiteY10" fmla="*/ 0 h 483394"/>
              <a:gd name="connsiteX11" fmla="*/ 554832 w 654844"/>
              <a:gd name="connsiteY11" fmla="*/ 483394 h 483394"/>
              <a:gd name="connsiteX12" fmla="*/ 542925 w 654844"/>
              <a:gd name="connsiteY12" fmla="*/ 473869 h 483394"/>
              <a:gd name="connsiteX13" fmla="*/ 521494 w 654844"/>
              <a:gd name="connsiteY13" fmla="*/ 435769 h 483394"/>
              <a:gd name="connsiteX14" fmla="*/ 509588 w 654844"/>
              <a:gd name="connsiteY14" fmla="*/ 407194 h 483394"/>
              <a:gd name="connsiteX15" fmla="*/ 492919 w 654844"/>
              <a:gd name="connsiteY15" fmla="*/ 373856 h 483394"/>
              <a:gd name="connsiteX16" fmla="*/ 481013 w 654844"/>
              <a:gd name="connsiteY16" fmla="*/ 354806 h 483394"/>
              <a:gd name="connsiteX17" fmla="*/ 459582 w 654844"/>
              <a:gd name="connsiteY17" fmla="*/ 323850 h 483394"/>
              <a:gd name="connsiteX18" fmla="*/ 435769 w 654844"/>
              <a:gd name="connsiteY18" fmla="*/ 300038 h 483394"/>
              <a:gd name="connsiteX19" fmla="*/ 423863 w 654844"/>
              <a:gd name="connsiteY19" fmla="*/ 288131 h 483394"/>
              <a:gd name="connsiteX20" fmla="*/ 400050 w 654844"/>
              <a:gd name="connsiteY20" fmla="*/ 269081 h 483394"/>
              <a:gd name="connsiteX21" fmla="*/ 376238 w 654844"/>
              <a:gd name="connsiteY21" fmla="*/ 250031 h 483394"/>
              <a:gd name="connsiteX22" fmla="*/ 338138 w 654844"/>
              <a:gd name="connsiteY22" fmla="*/ 228600 h 483394"/>
              <a:gd name="connsiteX23" fmla="*/ 290513 w 654844"/>
              <a:gd name="connsiteY23" fmla="*/ 200025 h 483394"/>
              <a:gd name="connsiteX24" fmla="*/ 226219 w 654844"/>
              <a:gd name="connsiteY24" fmla="*/ 164306 h 483394"/>
              <a:gd name="connsiteX25" fmla="*/ 126207 w 654844"/>
              <a:gd name="connsiteY25" fmla="*/ 114300 h 483394"/>
              <a:gd name="connsiteX26" fmla="*/ 38100 w 654844"/>
              <a:gd name="connsiteY26" fmla="*/ 73819 h 483394"/>
              <a:gd name="connsiteX27" fmla="*/ 16669 w 654844"/>
              <a:gd name="connsiteY27" fmla="*/ 61913 h 483394"/>
              <a:gd name="connsiteX28" fmla="*/ 4763 w 654844"/>
              <a:gd name="connsiteY28" fmla="*/ 47625 h 483394"/>
              <a:gd name="connsiteX29" fmla="*/ 0 w 654844"/>
              <a:gd name="connsiteY29" fmla="*/ 30956 h 483394"/>
              <a:gd name="connsiteX30" fmla="*/ 4763 w 654844"/>
              <a:gd name="connsiteY30" fmla="*/ 21431 h 483394"/>
              <a:gd name="connsiteX31" fmla="*/ 14288 w 654844"/>
              <a:gd name="connsiteY31" fmla="*/ 16669 h 483394"/>
              <a:gd name="connsiteX32" fmla="*/ 35719 w 654844"/>
              <a:gd name="connsiteY32" fmla="*/ 14288 h 483394"/>
              <a:gd name="connsiteX33" fmla="*/ 97632 w 654844"/>
              <a:gd name="connsiteY33" fmla="*/ 26194 h 483394"/>
              <a:gd name="connsiteX34" fmla="*/ 207169 w 654844"/>
              <a:gd name="connsiteY34" fmla="*/ 52388 h 483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654844" h="483394">
                <a:moveTo>
                  <a:pt x="207169" y="52388"/>
                </a:moveTo>
                <a:lnTo>
                  <a:pt x="330994" y="80963"/>
                </a:lnTo>
                <a:lnTo>
                  <a:pt x="428625" y="104775"/>
                </a:lnTo>
                <a:lnTo>
                  <a:pt x="471488" y="111919"/>
                </a:lnTo>
                <a:lnTo>
                  <a:pt x="492919" y="109538"/>
                </a:lnTo>
                <a:lnTo>
                  <a:pt x="523875" y="107156"/>
                </a:lnTo>
                <a:lnTo>
                  <a:pt x="554832" y="97631"/>
                </a:lnTo>
                <a:lnTo>
                  <a:pt x="583407" y="83344"/>
                </a:lnTo>
                <a:lnTo>
                  <a:pt x="609600" y="59531"/>
                </a:lnTo>
                <a:lnTo>
                  <a:pt x="628650" y="40481"/>
                </a:lnTo>
                <a:lnTo>
                  <a:pt x="654844" y="0"/>
                </a:lnTo>
                <a:lnTo>
                  <a:pt x="554832" y="483394"/>
                </a:lnTo>
                <a:lnTo>
                  <a:pt x="542925" y="473869"/>
                </a:lnTo>
                <a:lnTo>
                  <a:pt x="521494" y="435769"/>
                </a:lnTo>
                <a:lnTo>
                  <a:pt x="509588" y="407194"/>
                </a:lnTo>
                <a:lnTo>
                  <a:pt x="492919" y="373856"/>
                </a:lnTo>
                <a:lnTo>
                  <a:pt x="481013" y="354806"/>
                </a:lnTo>
                <a:lnTo>
                  <a:pt x="459582" y="323850"/>
                </a:lnTo>
                <a:lnTo>
                  <a:pt x="435769" y="300038"/>
                </a:lnTo>
                <a:lnTo>
                  <a:pt x="423863" y="288131"/>
                </a:lnTo>
                <a:lnTo>
                  <a:pt x="400050" y="269081"/>
                </a:lnTo>
                <a:lnTo>
                  <a:pt x="376238" y="250031"/>
                </a:lnTo>
                <a:lnTo>
                  <a:pt x="338138" y="228600"/>
                </a:lnTo>
                <a:lnTo>
                  <a:pt x="290513" y="200025"/>
                </a:lnTo>
                <a:lnTo>
                  <a:pt x="226219" y="164306"/>
                </a:lnTo>
                <a:lnTo>
                  <a:pt x="126207" y="114300"/>
                </a:lnTo>
                <a:lnTo>
                  <a:pt x="38100" y="73819"/>
                </a:lnTo>
                <a:lnTo>
                  <a:pt x="16669" y="61913"/>
                </a:lnTo>
                <a:lnTo>
                  <a:pt x="4763" y="47625"/>
                </a:lnTo>
                <a:lnTo>
                  <a:pt x="0" y="30956"/>
                </a:lnTo>
                <a:lnTo>
                  <a:pt x="4763" y="21431"/>
                </a:lnTo>
                <a:lnTo>
                  <a:pt x="14288" y="16669"/>
                </a:lnTo>
                <a:lnTo>
                  <a:pt x="35719" y="14288"/>
                </a:lnTo>
                <a:lnTo>
                  <a:pt x="97632" y="26194"/>
                </a:lnTo>
                <a:lnTo>
                  <a:pt x="207169" y="523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F38373F9-B8B5-4A06-B47A-E30E073CC100}"/>
              </a:ext>
            </a:extLst>
          </p:cNvPr>
          <p:cNvSpPr/>
          <p:nvPr/>
        </p:nvSpPr>
        <p:spPr>
          <a:xfrm>
            <a:off x="2728913" y="4029075"/>
            <a:ext cx="2189162" cy="1208088"/>
          </a:xfrm>
          <a:custGeom>
            <a:avLst/>
            <a:gdLst>
              <a:gd name="connsiteX0" fmla="*/ 1916906 w 2188368"/>
              <a:gd name="connsiteY0" fmla="*/ 121444 h 1207294"/>
              <a:gd name="connsiteX1" fmla="*/ 1740693 w 2188368"/>
              <a:gd name="connsiteY1" fmla="*/ 211931 h 1207294"/>
              <a:gd name="connsiteX2" fmla="*/ 1562100 w 2188368"/>
              <a:gd name="connsiteY2" fmla="*/ 297656 h 1207294"/>
              <a:gd name="connsiteX3" fmla="*/ 1421606 w 2188368"/>
              <a:gd name="connsiteY3" fmla="*/ 378619 h 1207294"/>
              <a:gd name="connsiteX4" fmla="*/ 1228725 w 2188368"/>
              <a:gd name="connsiteY4" fmla="*/ 471488 h 1207294"/>
              <a:gd name="connsiteX5" fmla="*/ 952500 w 2188368"/>
              <a:gd name="connsiteY5" fmla="*/ 600075 h 1207294"/>
              <a:gd name="connsiteX6" fmla="*/ 664368 w 2188368"/>
              <a:gd name="connsiteY6" fmla="*/ 731044 h 1207294"/>
              <a:gd name="connsiteX7" fmla="*/ 502443 w 2188368"/>
              <a:gd name="connsiteY7" fmla="*/ 804863 h 1207294"/>
              <a:gd name="connsiteX8" fmla="*/ 371475 w 2188368"/>
              <a:gd name="connsiteY8" fmla="*/ 862013 h 1207294"/>
              <a:gd name="connsiteX9" fmla="*/ 311943 w 2188368"/>
              <a:gd name="connsiteY9" fmla="*/ 883444 h 1207294"/>
              <a:gd name="connsiteX10" fmla="*/ 288131 w 2188368"/>
              <a:gd name="connsiteY10" fmla="*/ 888206 h 1207294"/>
              <a:gd name="connsiteX11" fmla="*/ 266700 w 2188368"/>
              <a:gd name="connsiteY11" fmla="*/ 890588 h 1207294"/>
              <a:gd name="connsiteX12" fmla="*/ 242887 w 2188368"/>
              <a:gd name="connsiteY12" fmla="*/ 892969 h 1207294"/>
              <a:gd name="connsiteX13" fmla="*/ 211931 w 2188368"/>
              <a:gd name="connsiteY13" fmla="*/ 888206 h 1207294"/>
              <a:gd name="connsiteX14" fmla="*/ 180975 w 2188368"/>
              <a:gd name="connsiteY14" fmla="*/ 878681 h 1207294"/>
              <a:gd name="connsiteX15" fmla="*/ 152400 w 2188368"/>
              <a:gd name="connsiteY15" fmla="*/ 864394 h 1207294"/>
              <a:gd name="connsiteX16" fmla="*/ 130968 w 2188368"/>
              <a:gd name="connsiteY16" fmla="*/ 847725 h 1207294"/>
              <a:gd name="connsiteX17" fmla="*/ 107156 w 2188368"/>
              <a:gd name="connsiteY17" fmla="*/ 828675 h 1207294"/>
              <a:gd name="connsiteX18" fmla="*/ 85725 w 2188368"/>
              <a:gd name="connsiteY18" fmla="*/ 797719 h 1207294"/>
              <a:gd name="connsiteX19" fmla="*/ 71437 w 2188368"/>
              <a:gd name="connsiteY19" fmla="*/ 781050 h 1207294"/>
              <a:gd name="connsiteX20" fmla="*/ 57150 w 2188368"/>
              <a:gd name="connsiteY20" fmla="*/ 766763 h 1207294"/>
              <a:gd name="connsiteX21" fmla="*/ 40481 w 2188368"/>
              <a:gd name="connsiteY21" fmla="*/ 754856 h 1207294"/>
              <a:gd name="connsiteX22" fmla="*/ 23812 w 2188368"/>
              <a:gd name="connsiteY22" fmla="*/ 752475 h 1207294"/>
              <a:gd name="connsiteX23" fmla="*/ 11906 w 2188368"/>
              <a:gd name="connsiteY23" fmla="*/ 757238 h 1207294"/>
              <a:gd name="connsiteX24" fmla="*/ 2381 w 2188368"/>
              <a:gd name="connsiteY24" fmla="*/ 769144 h 1207294"/>
              <a:gd name="connsiteX25" fmla="*/ 0 w 2188368"/>
              <a:gd name="connsiteY25" fmla="*/ 802481 h 1207294"/>
              <a:gd name="connsiteX26" fmla="*/ 4762 w 2188368"/>
              <a:gd name="connsiteY26" fmla="*/ 842963 h 1207294"/>
              <a:gd name="connsiteX27" fmla="*/ 11906 w 2188368"/>
              <a:gd name="connsiteY27" fmla="*/ 869156 h 1207294"/>
              <a:gd name="connsiteX28" fmla="*/ 42862 w 2188368"/>
              <a:gd name="connsiteY28" fmla="*/ 950119 h 1207294"/>
              <a:gd name="connsiteX29" fmla="*/ 80962 w 2188368"/>
              <a:gd name="connsiteY29" fmla="*/ 1026319 h 1207294"/>
              <a:gd name="connsiteX30" fmla="*/ 104775 w 2188368"/>
              <a:gd name="connsiteY30" fmla="*/ 1069181 h 1207294"/>
              <a:gd name="connsiteX31" fmla="*/ 119062 w 2188368"/>
              <a:gd name="connsiteY31" fmla="*/ 1090613 h 1207294"/>
              <a:gd name="connsiteX32" fmla="*/ 150018 w 2188368"/>
              <a:gd name="connsiteY32" fmla="*/ 1131094 h 1207294"/>
              <a:gd name="connsiteX33" fmla="*/ 173831 w 2188368"/>
              <a:gd name="connsiteY33" fmla="*/ 1154906 h 1207294"/>
              <a:gd name="connsiteX34" fmla="*/ 202406 w 2188368"/>
              <a:gd name="connsiteY34" fmla="*/ 1178719 h 1207294"/>
              <a:gd name="connsiteX35" fmla="*/ 219075 w 2188368"/>
              <a:gd name="connsiteY35" fmla="*/ 1190625 h 1207294"/>
              <a:gd name="connsiteX36" fmla="*/ 245268 w 2188368"/>
              <a:gd name="connsiteY36" fmla="*/ 1202531 h 1207294"/>
              <a:gd name="connsiteX37" fmla="*/ 273843 w 2188368"/>
              <a:gd name="connsiteY37" fmla="*/ 1207294 h 1207294"/>
              <a:gd name="connsiteX38" fmla="*/ 307181 w 2188368"/>
              <a:gd name="connsiteY38" fmla="*/ 1207294 h 1207294"/>
              <a:gd name="connsiteX39" fmla="*/ 335756 w 2188368"/>
              <a:gd name="connsiteY39" fmla="*/ 1200150 h 1207294"/>
              <a:gd name="connsiteX40" fmla="*/ 369093 w 2188368"/>
              <a:gd name="connsiteY40" fmla="*/ 1183481 h 1207294"/>
              <a:gd name="connsiteX41" fmla="*/ 388143 w 2188368"/>
              <a:gd name="connsiteY41" fmla="*/ 1162050 h 1207294"/>
              <a:gd name="connsiteX42" fmla="*/ 426243 w 2188368"/>
              <a:gd name="connsiteY42" fmla="*/ 1128713 h 1207294"/>
              <a:gd name="connsiteX43" fmla="*/ 476250 w 2188368"/>
              <a:gd name="connsiteY43" fmla="*/ 1088231 h 1207294"/>
              <a:gd name="connsiteX44" fmla="*/ 516731 w 2188368"/>
              <a:gd name="connsiteY44" fmla="*/ 1062038 h 1207294"/>
              <a:gd name="connsiteX45" fmla="*/ 661987 w 2188368"/>
              <a:gd name="connsiteY45" fmla="*/ 983456 h 1207294"/>
              <a:gd name="connsiteX46" fmla="*/ 862012 w 2188368"/>
              <a:gd name="connsiteY46" fmla="*/ 869156 h 1207294"/>
              <a:gd name="connsiteX47" fmla="*/ 1069181 w 2188368"/>
              <a:gd name="connsiteY47" fmla="*/ 754856 h 1207294"/>
              <a:gd name="connsiteX48" fmla="*/ 1295400 w 2188368"/>
              <a:gd name="connsiteY48" fmla="*/ 628650 h 1207294"/>
              <a:gd name="connsiteX49" fmla="*/ 1473993 w 2188368"/>
              <a:gd name="connsiteY49" fmla="*/ 531019 h 1207294"/>
              <a:gd name="connsiteX50" fmla="*/ 1750218 w 2188368"/>
              <a:gd name="connsiteY50" fmla="*/ 352425 h 1207294"/>
              <a:gd name="connsiteX51" fmla="*/ 1905000 w 2188368"/>
              <a:gd name="connsiteY51" fmla="*/ 245269 h 1207294"/>
              <a:gd name="connsiteX52" fmla="*/ 2107406 w 2188368"/>
              <a:gd name="connsiteY52" fmla="*/ 100013 h 1207294"/>
              <a:gd name="connsiteX53" fmla="*/ 2145506 w 2188368"/>
              <a:gd name="connsiteY53" fmla="*/ 73819 h 1207294"/>
              <a:gd name="connsiteX54" fmla="*/ 2162175 w 2188368"/>
              <a:gd name="connsiteY54" fmla="*/ 59531 h 1207294"/>
              <a:gd name="connsiteX55" fmla="*/ 2176462 w 2188368"/>
              <a:gd name="connsiteY55" fmla="*/ 42863 h 1207294"/>
              <a:gd name="connsiteX56" fmla="*/ 2185987 w 2188368"/>
              <a:gd name="connsiteY56" fmla="*/ 26194 h 1207294"/>
              <a:gd name="connsiteX57" fmla="*/ 2188368 w 2188368"/>
              <a:gd name="connsiteY57" fmla="*/ 16669 h 1207294"/>
              <a:gd name="connsiteX58" fmla="*/ 2185987 w 2188368"/>
              <a:gd name="connsiteY58" fmla="*/ 9525 h 1207294"/>
              <a:gd name="connsiteX59" fmla="*/ 2181225 w 2188368"/>
              <a:gd name="connsiteY59" fmla="*/ 2381 h 1207294"/>
              <a:gd name="connsiteX60" fmla="*/ 2174081 w 2188368"/>
              <a:gd name="connsiteY60" fmla="*/ 0 h 1207294"/>
              <a:gd name="connsiteX61" fmla="*/ 2155031 w 2188368"/>
              <a:gd name="connsiteY61" fmla="*/ 0 h 1207294"/>
              <a:gd name="connsiteX62" fmla="*/ 2131218 w 2188368"/>
              <a:gd name="connsiteY62" fmla="*/ 4763 h 1207294"/>
              <a:gd name="connsiteX63" fmla="*/ 2102643 w 2188368"/>
              <a:gd name="connsiteY63" fmla="*/ 19050 h 1207294"/>
              <a:gd name="connsiteX64" fmla="*/ 2014537 w 2188368"/>
              <a:gd name="connsiteY64" fmla="*/ 69056 h 1207294"/>
              <a:gd name="connsiteX65" fmla="*/ 1916906 w 2188368"/>
              <a:gd name="connsiteY65" fmla="*/ 121444 h 1207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88368" h="1207294">
                <a:moveTo>
                  <a:pt x="1916906" y="121444"/>
                </a:moveTo>
                <a:lnTo>
                  <a:pt x="1740693" y="211931"/>
                </a:lnTo>
                <a:lnTo>
                  <a:pt x="1562100" y="297656"/>
                </a:lnTo>
                <a:lnTo>
                  <a:pt x="1421606" y="378619"/>
                </a:lnTo>
                <a:lnTo>
                  <a:pt x="1228725" y="471488"/>
                </a:lnTo>
                <a:lnTo>
                  <a:pt x="952500" y="600075"/>
                </a:lnTo>
                <a:lnTo>
                  <a:pt x="664368" y="731044"/>
                </a:lnTo>
                <a:lnTo>
                  <a:pt x="502443" y="804863"/>
                </a:lnTo>
                <a:lnTo>
                  <a:pt x="371475" y="862013"/>
                </a:lnTo>
                <a:lnTo>
                  <a:pt x="311943" y="883444"/>
                </a:lnTo>
                <a:lnTo>
                  <a:pt x="288131" y="888206"/>
                </a:lnTo>
                <a:lnTo>
                  <a:pt x="266700" y="890588"/>
                </a:lnTo>
                <a:lnTo>
                  <a:pt x="242887" y="892969"/>
                </a:lnTo>
                <a:lnTo>
                  <a:pt x="211931" y="888206"/>
                </a:lnTo>
                <a:lnTo>
                  <a:pt x="180975" y="878681"/>
                </a:lnTo>
                <a:lnTo>
                  <a:pt x="152400" y="864394"/>
                </a:lnTo>
                <a:lnTo>
                  <a:pt x="130968" y="847725"/>
                </a:lnTo>
                <a:lnTo>
                  <a:pt x="107156" y="828675"/>
                </a:lnTo>
                <a:lnTo>
                  <a:pt x="85725" y="797719"/>
                </a:lnTo>
                <a:lnTo>
                  <a:pt x="71437" y="781050"/>
                </a:lnTo>
                <a:lnTo>
                  <a:pt x="57150" y="766763"/>
                </a:lnTo>
                <a:lnTo>
                  <a:pt x="40481" y="754856"/>
                </a:lnTo>
                <a:lnTo>
                  <a:pt x="23812" y="752475"/>
                </a:lnTo>
                <a:lnTo>
                  <a:pt x="11906" y="757238"/>
                </a:lnTo>
                <a:lnTo>
                  <a:pt x="2381" y="769144"/>
                </a:lnTo>
                <a:lnTo>
                  <a:pt x="0" y="802481"/>
                </a:lnTo>
                <a:lnTo>
                  <a:pt x="4762" y="842963"/>
                </a:lnTo>
                <a:lnTo>
                  <a:pt x="11906" y="869156"/>
                </a:lnTo>
                <a:lnTo>
                  <a:pt x="42862" y="950119"/>
                </a:lnTo>
                <a:lnTo>
                  <a:pt x="80962" y="1026319"/>
                </a:lnTo>
                <a:lnTo>
                  <a:pt x="104775" y="1069181"/>
                </a:lnTo>
                <a:lnTo>
                  <a:pt x="119062" y="1090613"/>
                </a:lnTo>
                <a:lnTo>
                  <a:pt x="150018" y="1131094"/>
                </a:lnTo>
                <a:lnTo>
                  <a:pt x="173831" y="1154906"/>
                </a:lnTo>
                <a:lnTo>
                  <a:pt x="202406" y="1178719"/>
                </a:lnTo>
                <a:lnTo>
                  <a:pt x="219075" y="1190625"/>
                </a:lnTo>
                <a:lnTo>
                  <a:pt x="245268" y="1202531"/>
                </a:lnTo>
                <a:lnTo>
                  <a:pt x="273843" y="1207294"/>
                </a:lnTo>
                <a:lnTo>
                  <a:pt x="307181" y="1207294"/>
                </a:lnTo>
                <a:lnTo>
                  <a:pt x="335756" y="1200150"/>
                </a:lnTo>
                <a:lnTo>
                  <a:pt x="369093" y="1183481"/>
                </a:lnTo>
                <a:lnTo>
                  <a:pt x="388143" y="1162050"/>
                </a:lnTo>
                <a:lnTo>
                  <a:pt x="426243" y="1128713"/>
                </a:lnTo>
                <a:lnTo>
                  <a:pt x="476250" y="1088231"/>
                </a:lnTo>
                <a:lnTo>
                  <a:pt x="516731" y="1062038"/>
                </a:lnTo>
                <a:lnTo>
                  <a:pt x="661987" y="983456"/>
                </a:lnTo>
                <a:lnTo>
                  <a:pt x="862012" y="869156"/>
                </a:lnTo>
                <a:lnTo>
                  <a:pt x="1069181" y="754856"/>
                </a:lnTo>
                <a:lnTo>
                  <a:pt x="1295400" y="628650"/>
                </a:lnTo>
                <a:lnTo>
                  <a:pt x="1473993" y="531019"/>
                </a:lnTo>
                <a:lnTo>
                  <a:pt x="1750218" y="352425"/>
                </a:lnTo>
                <a:lnTo>
                  <a:pt x="1905000" y="245269"/>
                </a:lnTo>
                <a:lnTo>
                  <a:pt x="2107406" y="100013"/>
                </a:lnTo>
                <a:lnTo>
                  <a:pt x="2145506" y="73819"/>
                </a:lnTo>
                <a:lnTo>
                  <a:pt x="2162175" y="59531"/>
                </a:lnTo>
                <a:lnTo>
                  <a:pt x="2176462" y="42863"/>
                </a:lnTo>
                <a:lnTo>
                  <a:pt x="2185987" y="26194"/>
                </a:lnTo>
                <a:lnTo>
                  <a:pt x="2188368" y="16669"/>
                </a:lnTo>
                <a:lnTo>
                  <a:pt x="2185987" y="9525"/>
                </a:lnTo>
                <a:lnTo>
                  <a:pt x="2181225" y="2381"/>
                </a:lnTo>
                <a:lnTo>
                  <a:pt x="2174081" y="0"/>
                </a:lnTo>
                <a:lnTo>
                  <a:pt x="2155031" y="0"/>
                </a:lnTo>
                <a:lnTo>
                  <a:pt x="2131218" y="4763"/>
                </a:lnTo>
                <a:lnTo>
                  <a:pt x="2102643" y="19050"/>
                </a:lnTo>
                <a:lnTo>
                  <a:pt x="2014537" y="69056"/>
                </a:lnTo>
                <a:lnTo>
                  <a:pt x="1916906" y="1214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8667BBF1-5346-417A-A5AE-C11FF6F4D38F}"/>
              </a:ext>
            </a:extLst>
          </p:cNvPr>
          <p:cNvSpPr/>
          <p:nvPr/>
        </p:nvSpPr>
        <p:spPr>
          <a:xfrm rot="16200000">
            <a:off x="4394994" y="2674144"/>
            <a:ext cx="4105275" cy="2189163"/>
          </a:xfrm>
          <a:custGeom>
            <a:avLst/>
            <a:gdLst>
              <a:gd name="connsiteX0" fmla="*/ 2416152 w 4104788"/>
              <a:gd name="connsiteY0" fmla="*/ 170198 h 2189220"/>
              <a:gd name="connsiteX1" fmla="*/ 2739863 w 4104788"/>
              <a:gd name="connsiteY1" fmla="*/ 176873 h 2189220"/>
              <a:gd name="connsiteX2" fmla="*/ 3023527 w 4104788"/>
              <a:gd name="connsiteY2" fmla="*/ 183547 h 2189220"/>
              <a:gd name="connsiteX3" fmla="*/ 3270482 w 4104788"/>
              <a:gd name="connsiteY3" fmla="*/ 186884 h 2189220"/>
              <a:gd name="connsiteX4" fmla="*/ 3574170 w 4104788"/>
              <a:gd name="connsiteY4" fmla="*/ 193559 h 2189220"/>
              <a:gd name="connsiteX5" fmla="*/ 3614216 w 4104788"/>
              <a:gd name="connsiteY5" fmla="*/ 196896 h 2189220"/>
              <a:gd name="connsiteX6" fmla="*/ 3687635 w 4104788"/>
              <a:gd name="connsiteY6" fmla="*/ 200233 h 2189220"/>
              <a:gd name="connsiteX7" fmla="*/ 3764391 w 4104788"/>
              <a:gd name="connsiteY7" fmla="*/ 200233 h 2189220"/>
              <a:gd name="connsiteX8" fmla="*/ 3811113 w 4104788"/>
              <a:gd name="connsiteY8" fmla="*/ 193559 h 2189220"/>
              <a:gd name="connsiteX9" fmla="*/ 3871183 w 4104788"/>
              <a:gd name="connsiteY9" fmla="*/ 176873 h 2189220"/>
              <a:gd name="connsiteX10" fmla="*/ 3897880 w 4104788"/>
              <a:gd name="connsiteY10" fmla="*/ 163524 h 2189220"/>
              <a:gd name="connsiteX11" fmla="*/ 3931253 w 4104788"/>
              <a:gd name="connsiteY11" fmla="*/ 136826 h 2189220"/>
              <a:gd name="connsiteX12" fmla="*/ 3994660 w 4104788"/>
              <a:gd name="connsiteY12" fmla="*/ 73419 h 2189220"/>
              <a:gd name="connsiteX13" fmla="*/ 4041381 w 4104788"/>
              <a:gd name="connsiteY13" fmla="*/ 16686 h 2189220"/>
              <a:gd name="connsiteX14" fmla="*/ 4064742 w 4104788"/>
              <a:gd name="connsiteY14" fmla="*/ 3337 h 2189220"/>
              <a:gd name="connsiteX15" fmla="*/ 4081428 w 4104788"/>
              <a:gd name="connsiteY15" fmla="*/ 0 h 2189220"/>
              <a:gd name="connsiteX16" fmla="*/ 4088102 w 4104788"/>
              <a:gd name="connsiteY16" fmla="*/ 0 h 2189220"/>
              <a:gd name="connsiteX17" fmla="*/ 4094777 w 4104788"/>
              <a:gd name="connsiteY17" fmla="*/ 3337 h 2189220"/>
              <a:gd name="connsiteX18" fmla="*/ 4101451 w 4104788"/>
              <a:gd name="connsiteY18" fmla="*/ 6674 h 2189220"/>
              <a:gd name="connsiteX19" fmla="*/ 4104788 w 4104788"/>
              <a:gd name="connsiteY19" fmla="*/ 23360 h 2189220"/>
              <a:gd name="connsiteX20" fmla="*/ 4101451 w 4104788"/>
              <a:gd name="connsiteY20" fmla="*/ 60070 h 2189220"/>
              <a:gd name="connsiteX21" fmla="*/ 4084765 w 4104788"/>
              <a:gd name="connsiteY21" fmla="*/ 120140 h 2189220"/>
              <a:gd name="connsiteX22" fmla="*/ 4048056 w 4104788"/>
              <a:gd name="connsiteY22" fmla="*/ 210245 h 2189220"/>
              <a:gd name="connsiteX23" fmla="*/ 4004672 w 4104788"/>
              <a:gd name="connsiteY23" fmla="*/ 280327 h 2189220"/>
              <a:gd name="connsiteX24" fmla="*/ 3934590 w 4104788"/>
              <a:gd name="connsiteY24" fmla="*/ 380443 h 2189220"/>
              <a:gd name="connsiteX25" fmla="*/ 3894543 w 4104788"/>
              <a:gd name="connsiteY25" fmla="*/ 433839 h 2189220"/>
              <a:gd name="connsiteX26" fmla="*/ 3857834 w 4104788"/>
              <a:gd name="connsiteY26" fmla="*/ 480560 h 2189220"/>
              <a:gd name="connsiteX27" fmla="*/ 3827799 w 4104788"/>
              <a:gd name="connsiteY27" fmla="*/ 510595 h 2189220"/>
              <a:gd name="connsiteX28" fmla="*/ 3797764 w 4104788"/>
              <a:gd name="connsiteY28" fmla="*/ 533956 h 2189220"/>
              <a:gd name="connsiteX29" fmla="*/ 3774403 w 4104788"/>
              <a:gd name="connsiteY29" fmla="*/ 547305 h 2189220"/>
              <a:gd name="connsiteX30" fmla="*/ 3747705 w 4104788"/>
              <a:gd name="connsiteY30" fmla="*/ 557316 h 2189220"/>
              <a:gd name="connsiteX31" fmla="*/ 3734356 w 4104788"/>
              <a:gd name="connsiteY31" fmla="*/ 557316 h 2189220"/>
              <a:gd name="connsiteX32" fmla="*/ 3721007 w 4104788"/>
              <a:gd name="connsiteY32" fmla="*/ 557316 h 2189220"/>
              <a:gd name="connsiteX33" fmla="*/ 3697647 w 4104788"/>
              <a:gd name="connsiteY33" fmla="*/ 547305 h 2189220"/>
              <a:gd name="connsiteX34" fmla="*/ 3674286 w 4104788"/>
              <a:gd name="connsiteY34" fmla="*/ 523944 h 2189220"/>
              <a:gd name="connsiteX35" fmla="*/ 3664275 w 4104788"/>
              <a:gd name="connsiteY35" fmla="*/ 510595 h 2189220"/>
              <a:gd name="connsiteX36" fmla="*/ 3644251 w 4104788"/>
              <a:gd name="connsiteY36" fmla="*/ 500584 h 2189220"/>
              <a:gd name="connsiteX37" fmla="*/ 3577507 w 4104788"/>
              <a:gd name="connsiteY37" fmla="*/ 480560 h 2189220"/>
              <a:gd name="connsiteX38" fmla="*/ 3450692 w 4104788"/>
              <a:gd name="connsiteY38" fmla="*/ 457200 h 2189220"/>
              <a:gd name="connsiteX39" fmla="*/ 3257133 w 4104788"/>
              <a:gd name="connsiteY39" fmla="*/ 430502 h 2189220"/>
              <a:gd name="connsiteX40" fmla="*/ 3023527 w 4104788"/>
              <a:gd name="connsiteY40" fmla="*/ 400467 h 2189220"/>
              <a:gd name="connsiteX41" fmla="*/ 2673118 w 4104788"/>
              <a:gd name="connsiteY41" fmla="*/ 367094 h 2189220"/>
              <a:gd name="connsiteX42" fmla="*/ 2419489 w 4104788"/>
              <a:gd name="connsiteY42" fmla="*/ 350408 h 2189220"/>
              <a:gd name="connsiteX43" fmla="*/ 2182546 w 4104788"/>
              <a:gd name="connsiteY43" fmla="*/ 343734 h 2189220"/>
              <a:gd name="connsiteX44" fmla="*/ 1915568 w 4104788"/>
              <a:gd name="connsiteY44" fmla="*/ 337059 h 2189220"/>
              <a:gd name="connsiteX45" fmla="*/ 1711997 w 4104788"/>
              <a:gd name="connsiteY45" fmla="*/ 333722 h 2189220"/>
              <a:gd name="connsiteX46" fmla="*/ 1431670 w 4104788"/>
              <a:gd name="connsiteY46" fmla="*/ 330385 h 2189220"/>
              <a:gd name="connsiteX47" fmla="*/ 1154680 w 4104788"/>
              <a:gd name="connsiteY47" fmla="*/ 330385 h 2189220"/>
              <a:gd name="connsiteX48" fmla="*/ 947772 w 4104788"/>
              <a:gd name="connsiteY48" fmla="*/ 330385 h 2189220"/>
              <a:gd name="connsiteX49" fmla="*/ 727515 w 4104788"/>
              <a:gd name="connsiteY49" fmla="*/ 330385 h 2189220"/>
              <a:gd name="connsiteX50" fmla="*/ 630736 w 4104788"/>
              <a:gd name="connsiteY50" fmla="*/ 333722 h 2189220"/>
              <a:gd name="connsiteX51" fmla="*/ 570666 w 4104788"/>
              <a:gd name="connsiteY51" fmla="*/ 340397 h 2189220"/>
              <a:gd name="connsiteX52" fmla="*/ 520607 w 4104788"/>
              <a:gd name="connsiteY52" fmla="*/ 347071 h 2189220"/>
              <a:gd name="connsiteX53" fmla="*/ 460537 w 4104788"/>
              <a:gd name="connsiteY53" fmla="*/ 360420 h 2189220"/>
              <a:gd name="connsiteX54" fmla="*/ 423828 w 4104788"/>
              <a:gd name="connsiteY54" fmla="*/ 373769 h 2189220"/>
              <a:gd name="connsiteX55" fmla="*/ 377107 w 4104788"/>
              <a:gd name="connsiteY55" fmla="*/ 397129 h 2189220"/>
              <a:gd name="connsiteX56" fmla="*/ 343734 w 4104788"/>
              <a:gd name="connsiteY56" fmla="*/ 427165 h 2189220"/>
              <a:gd name="connsiteX57" fmla="*/ 313699 w 4104788"/>
              <a:gd name="connsiteY57" fmla="*/ 460537 h 2189220"/>
              <a:gd name="connsiteX58" fmla="*/ 297013 w 4104788"/>
              <a:gd name="connsiteY58" fmla="*/ 487235 h 2189220"/>
              <a:gd name="connsiteX59" fmla="*/ 273653 w 4104788"/>
              <a:gd name="connsiteY59" fmla="*/ 530619 h 2189220"/>
              <a:gd name="connsiteX60" fmla="*/ 253629 w 4104788"/>
              <a:gd name="connsiteY60" fmla="*/ 577340 h 2189220"/>
              <a:gd name="connsiteX61" fmla="*/ 240280 w 4104788"/>
              <a:gd name="connsiteY61" fmla="*/ 647421 h 2189220"/>
              <a:gd name="connsiteX62" fmla="*/ 230269 w 4104788"/>
              <a:gd name="connsiteY62" fmla="*/ 747538 h 2189220"/>
              <a:gd name="connsiteX63" fmla="*/ 223594 w 4104788"/>
              <a:gd name="connsiteY63" fmla="*/ 884365 h 2189220"/>
              <a:gd name="connsiteX64" fmla="*/ 223594 w 4104788"/>
              <a:gd name="connsiteY64" fmla="*/ 1061238 h 2189220"/>
              <a:gd name="connsiteX65" fmla="*/ 233606 w 4104788"/>
              <a:gd name="connsiteY65" fmla="*/ 1221424 h 2189220"/>
              <a:gd name="connsiteX66" fmla="*/ 240280 w 4104788"/>
              <a:gd name="connsiteY66" fmla="*/ 1354913 h 2189220"/>
              <a:gd name="connsiteX67" fmla="*/ 256967 w 4104788"/>
              <a:gd name="connsiteY67" fmla="*/ 1521775 h 2189220"/>
              <a:gd name="connsiteX68" fmla="*/ 287002 w 4104788"/>
              <a:gd name="connsiteY68" fmla="*/ 2112464 h 2189220"/>
              <a:gd name="connsiteX69" fmla="*/ 266978 w 4104788"/>
              <a:gd name="connsiteY69" fmla="*/ 2142499 h 2189220"/>
              <a:gd name="connsiteX70" fmla="*/ 240280 w 4104788"/>
              <a:gd name="connsiteY70" fmla="*/ 2172534 h 2189220"/>
              <a:gd name="connsiteX71" fmla="*/ 216920 w 4104788"/>
              <a:gd name="connsiteY71" fmla="*/ 2185883 h 2189220"/>
              <a:gd name="connsiteX72" fmla="*/ 190222 w 4104788"/>
              <a:gd name="connsiteY72" fmla="*/ 2189220 h 2189220"/>
              <a:gd name="connsiteX73" fmla="*/ 173536 w 4104788"/>
              <a:gd name="connsiteY73" fmla="*/ 2185883 h 2189220"/>
              <a:gd name="connsiteX74" fmla="*/ 150175 w 4104788"/>
              <a:gd name="connsiteY74" fmla="*/ 2175871 h 2189220"/>
              <a:gd name="connsiteX75" fmla="*/ 136826 w 4104788"/>
              <a:gd name="connsiteY75" fmla="*/ 2162522 h 2189220"/>
              <a:gd name="connsiteX76" fmla="*/ 116803 w 4104788"/>
              <a:gd name="connsiteY76" fmla="*/ 2145836 h 2189220"/>
              <a:gd name="connsiteX77" fmla="*/ 90105 w 4104788"/>
              <a:gd name="connsiteY77" fmla="*/ 2109127 h 2189220"/>
              <a:gd name="connsiteX78" fmla="*/ 76756 w 4104788"/>
              <a:gd name="connsiteY78" fmla="*/ 2079092 h 2189220"/>
              <a:gd name="connsiteX79" fmla="*/ 60070 w 4104788"/>
              <a:gd name="connsiteY79" fmla="*/ 2039045 h 2189220"/>
              <a:gd name="connsiteX80" fmla="*/ 43384 w 4104788"/>
              <a:gd name="connsiteY80" fmla="*/ 1975638 h 2189220"/>
              <a:gd name="connsiteX81" fmla="*/ 30035 w 4104788"/>
              <a:gd name="connsiteY81" fmla="*/ 1908893 h 2189220"/>
              <a:gd name="connsiteX82" fmla="*/ 20024 w 4104788"/>
              <a:gd name="connsiteY82" fmla="*/ 1828800 h 2189220"/>
              <a:gd name="connsiteX83" fmla="*/ 6675 w 4104788"/>
              <a:gd name="connsiteY83" fmla="*/ 1625229 h 2189220"/>
              <a:gd name="connsiteX84" fmla="*/ 3337 w 4104788"/>
              <a:gd name="connsiteY84" fmla="*/ 1491740 h 2189220"/>
              <a:gd name="connsiteX85" fmla="*/ 0 w 4104788"/>
              <a:gd name="connsiteY85" fmla="*/ 1271483 h 2189220"/>
              <a:gd name="connsiteX86" fmla="*/ 3337 w 4104788"/>
              <a:gd name="connsiteY86" fmla="*/ 1037877 h 2189220"/>
              <a:gd name="connsiteX87" fmla="*/ 10012 w 4104788"/>
              <a:gd name="connsiteY87" fmla="*/ 891039 h 2189220"/>
              <a:gd name="connsiteX88" fmla="*/ 20024 w 4104788"/>
              <a:gd name="connsiteY88" fmla="*/ 747538 h 2189220"/>
              <a:gd name="connsiteX89" fmla="*/ 36710 w 4104788"/>
              <a:gd name="connsiteY89" fmla="*/ 620724 h 2189220"/>
              <a:gd name="connsiteX90" fmla="*/ 53396 w 4104788"/>
              <a:gd name="connsiteY90" fmla="*/ 533956 h 2189220"/>
              <a:gd name="connsiteX91" fmla="*/ 76756 w 4104788"/>
              <a:gd name="connsiteY91" fmla="*/ 453862 h 2189220"/>
              <a:gd name="connsiteX92" fmla="*/ 93442 w 4104788"/>
              <a:gd name="connsiteY92" fmla="*/ 410478 h 2189220"/>
              <a:gd name="connsiteX93" fmla="*/ 116803 w 4104788"/>
              <a:gd name="connsiteY93" fmla="*/ 370432 h 2189220"/>
              <a:gd name="connsiteX94" fmla="*/ 143501 w 4104788"/>
              <a:gd name="connsiteY94" fmla="*/ 333722 h 2189220"/>
              <a:gd name="connsiteX95" fmla="*/ 160187 w 4104788"/>
              <a:gd name="connsiteY95" fmla="*/ 310362 h 2189220"/>
              <a:gd name="connsiteX96" fmla="*/ 193559 w 4104788"/>
              <a:gd name="connsiteY96" fmla="*/ 276989 h 2189220"/>
              <a:gd name="connsiteX97" fmla="*/ 233606 w 4104788"/>
              <a:gd name="connsiteY97" fmla="*/ 246954 h 2189220"/>
              <a:gd name="connsiteX98" fmla="*/ 287002 w 4104788"/>
              <a:gd name="connsiteY98" fmla="*/ 213582 h 2189220"/>
              <a:gd name="connsiteX99" fmla="*/ 327048 w 4104788"/>
              <a:gd name="connsiteY99" fmla="*/ 193559 h 2189220"/>
              <a:gd name="connsiteX100" fmla="*/ 373770 w 4104788"/>
              <a:gd name="connsiteY100" fmla="*/ 173535 h 2189220"/>
              <a:gd name="connsiteX101" fmla="*/ 443851 w 4104788"/>
              <a:gd name="connsiteY101" fmla="*/ 156849 h 2189220"/>
              <a:gd name="connsiteX102" fmla="*/ 503921 w 4104788"/>
              <a:gd name="connsiteY102" fmla="*/ 146838 h 2189220"/>
              <a:gd name="connsiteX103" fmla="*/ 580678 w 4104788"/>
              <a:gd name="connsiteY103" fmla="*/ 136826 h 2189220"/>
              <a:gd name="connsiteX104" fmla="*/ 680794 w 4104788"/>
              <a:gd name="connsiteY104" fmla="*/ 130151 h 2189220"/>
              <a:gd name="connsiteX105" fmla="*/ 824295 w 4104788"/>
              <a:gd name="connsiteY105" fmla="*/ 126814 h 2189220"/>
              <a:gd name="connsiteX106" fmla="*/ 1117971 w 4104788"/>
              <a:gd name="connsiteY106" fmla="*/ 136826 h 2189220"/>
              <a:gd name="connsiteX107" fmla="*/ 1548473 w 4104788"/>
              <a:gd name="connsiteY107" fmla="*/ 146838 h 2189220"/>
              <a:gd name="connsiteX108" fmla="*/ 2045720 w 4104788"/>
              <a:gd name="connsiteY108" fmla="*/ 163524 h 2189220"/>
              <a:gd name="connsiteX109" fmla="*/ 2416152 w 4104788"/>
              <a:gd name="connsiteY109" fmla="*/ 170198 h 21892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4104788" h="2189220">
                <a:moveTo>
                  <a:pt x="2416152" y="170198"/>
                </a:moveTo>
                <a:lnTo>
                  <a:pt x="2739863" y="176873"/>
                </a:lnTo>
                <a:lnTo>
                  <a:pt x="3023527" y="183547"/>
                </a:lnTo>
                <a:lnTo>
                  <a:pt x="3270482" y="186884"/>
                </a:lnTo>
                <a:lnTo>
                  <a:pt x="3574170" y="193559"/>
                </a:lnTo>
                <a:lnTo>
                  <a:pt x="3614216" y="196896"/>
                </a:lnTo>
                <a:lnTo>
                  <a:pt x="3687635" y="200233"/>
                </a:lnTo>
                <a:lnTo>
                  <a:pt x="3764391" y="200233"/>
                </a:lnTo>
                <a:lnTo>
                  <a:pt x="3811113" y="193559"/>
                </a:lnTo>
                <a:lnTo>
                  <a:pt x="3871183" y="176873"/>
                </a:lnTo>
                <a:lnTo>
                  <a:pt x="3897880" y="163524"/>
                </a:lnTo>
                <a:lnTo>
                  <a:pt x="3931253" y="136826"/>
                </a:lnTo>
                <a:lnTo>
                  <a:pt x="3994660" y="73419"/>
                </a:lnTo>
                <a:lnTo>
                  <a:pt x="4041381" y="16686"/>
                </a:lnTo>
                <a:lnTo>
                  <a:pt x="4064742" y="3337"/>
                </a:lnTo>
                <a:lnTo>
                  <a:pt x="4081428" y="0"/>
                </a:lnTo>
                <a:lnTo>
                  <a:pt x="4088102" y="0"/>
                </a:lnTo>
                <a:lnTo>
                  <a:pt x="4094777" y="3337"/>
                </a:lnTo>
                <a:lnTo>
                  <a:pt x="4101451" y="6674"/>
                </a:lnTo>
                <a:lnTo>
                  <a:pt x="4104788" y="23360"/>
                </a:lnTo>
                <a:lnTo>
                  <a:pt x="4101451" y="60070"/>
                </a:lnTo>
                <a:lnTo>
                  <a:pt x="4084765" y="120140"/>
                </a:lnTo>
                <a:lnTo>
                  <a:pt x="4048056" y="210245"/>
                </a:lnTo>
                <a:lnTo>
                  <a:pt x="4004672" y="280327"/>
                </a:lnTo>
                <a:lnTo>
                  <a:pt x="3934590" y="380443"/>
                </a:lnTo>
                <a:lnTo>
                  <a:pt x="3894543" y="433839"/>
                </a:lnTo>
                <a:lnTo>
                  <a:pt x="3857834" y="480560"/>
                </a:lnTo>
                <a:lnTo>
                  <a:pt x="3827799" y="510595"/>
                </a:lnTo>
                <a:lnTo>
                  <a:pt x="3797764" y="533956"/>
                </a:lnTo>
                <a:lnTo>
                  <a:pt x="3774403" y="547305"/>
                </a:lnTo>
                <a:lnTo>
                  <a:pt x="3747705" y="557316"/>
                </a:lnTo>
                <a:lnTo>
                  <a:pt x="3734356" y="557316"/>
                </a:lnTo>
                <a:lnTo>
                  <a:pt x="3721007" y="557316"/>
                </a:lnTo>
                <a:lnTo>
                  <a:pt x="3697647" y="547305"/>
                </a:lnTo>
                <a:lnTo>
                  <a:pt x="3674286" y="523944"/>
                </a:lnTo>
                <a:lnTo>
                  <a:pt x="3664275" y="510595"/>
                </a:lnTo>
                <a:lnTo>
                  <a:pt x="3644251" y="500584"/>
                </a:lnTo>
                <a:lnTo>
                  <a:pt x="3577507" y="480560"/>
                </a:lnTo>
                <a:lnTo>
                  <a:pt x="3450692" y="457200"/>
                </a:lnTo>
                <a:lnTo>
                  <a:pt x="3257133" y="430502"/>
                </a:lnTo>
                <a:lnTo>
                  <a:pt x="3023527" y="400467"/>
                </a:lnTo>
                <a:lnTo>
                  <a:pt x="2673118" y="367094"/>
                </a:lnTo>
                <a:lnTo>
                  <a:pt x="2419489" y="350408"/>
                </a:lnTo>
                <a:lnTo>
                  <a:pt x="2182546" y="343734"/>
                </a:lnTo>
                <a:lnTo>
                  <a:pt x="1915568" y="337059"/>
                </a:lnTo>
                <a:lnTo>
                  <a:pt x="1711997" y="333722"/>
                </a:lnTo>
                <a:lnTo>
                  <a:pt x="1431670" y="330385"/>
                </a:lnTo>
                <a:lnTo>
                  <a:pt x="1154680" y="330385"/>
                </a:lnTo>
                <a:lnTo>
                  <a:pt x="947772" y="330385"/>
                </a:lnTo>
                <a:lnTo>
                  <a:pt x="727515" y="330385"/>
                </a:lnTo>
                <a:lnTo>
                  <a:pt x="630736" y="333722"/>
                </a:lnTo>
                <a:lnTo>
                  <a:pt x="570666" y="340397"/>
                </a:lnTo>
                <a:lnTo>
                  <a:pt x="520607" y="347071"/>
                </a:lnTo>
                <a:lnTo>
                  <a:pt x="460537" y="360420"/>
                </a:lnTo>
                <a:lnTo>
                  <a:pt x="423828" y="373769"/>
                </a:lnTo>
                <a:lnTo>
                  <a:pt x="377107" y="397129"/>
                </a:lnTo>
                <a:lnTo>
                  <a:pt x="343734" y="427165"/>
                </a:lnTo>
                <a:lnTo>
                  <a:pt x="313699" y="460537"/>
                </a:lnTo>
                <a:lnTo>
                  <a:pt x="297013" y="487235"/>
                </a:lnTo>
                <a:lnTo>
                  <a:pt x="273653" y="530619"/>
                </a:lnTo>
                <a:lnTo>
                  <a:pt x="253629" y="577340"/>
                </a:lnTo>
                <a:lnTo>
                  <a:pt x="240280" y="647421"/>
                </a:lnTo>
                <a:lnTo>
                  <a:pt x="230269" y="747538"/>
                </a:lnTo>
                <a:lnTo>
                  <a:pt x="223594" y="884365"/>
                </a:lnTo>
                <a:lnTo>
                  <a:pt x="223594" y="1061238"/>
                </a:lnTo>
                <a:lnTo>
                  <a:pt x="233606" y="1221424"/>
                </a:lnTo>
                <a:lnTo>
                  <a:pt x="240280" y="1354913"/>
                </a:lnTo>
                <a:lnTo>
                  <a:pt x="256967" y="1521775"/>
                </a:lnTo>
                <a:lnTo>
                  <a:pt x="287002" y="2112464"/>
                </a:lnTo>
                <a:lnTo>
                  <a:pt x="266978" y="2142499"/>
                </a:lnTo>
                <a:lnTo>
                  <a:pt x="240280" y="2172534"/>
                </a:lnTo>
                <a:lnTo>
                  <a:pt x="216920" y="2185883"/>
                </a:lnTo>
                <a:lnTo>
                  <a:pt x="190222" y="2189220"/>
                </a:lnTo>
                <a:lnTo>
                  <a:pt x="173536" y="2185883"/>
                </a:lnTo>
                <a:lnTo>
                  <a:pt x="150175" y="2175871"/>
                </a:lnTo>
                <a:lnTo>
                  <a:pt x="136826" y="2162522"/>
                </a:lnTo>
                <a:lnTo>
                  <a:pt x="116803" y="2145836"/>
                </a:lnTo>
                <a:lnTo>
                  <a:pt x="90105" y="2109127"/>
                </a:lnTo>
                <a:lnTo>
                  <a:pt x="76756" y="2079092"/>
                </a:lnTo>
                <a:lnTo>
                  <a:pt x="60070" y="2039045"/>
                </a:lnTo>
                <a:lnTo>
                  <a:pt x="43384" y="1975638"/>
                </a:lnTo>
                <a:lnTo>
                  <a:pt x="30035" y="1908893"/>
                </a:lnTo>
                <a:lnTo>
                  <a:pt x="20024" y="1828800"/>
                </a:lnTo>
                <a:lnTo>
                  <a:pt x="6675" y="1625229"/>
                </a:lnTo>
                <a:cubicBezTo>
                  <a:pt x="5562" y="1580733"/>
                  <a:pt x="4450" y="1536236"/>
                  <a:pt x="3337" y="1491740"/>
                </a:cubicBezTo>
                <a:cubicBezTo>
                  <a:pt x="2225" y="1418321"/>
                  <a:pt x="1112" y="1344902"/>
                  <a:pt x="0" y="1271483"/>
                </a:cubicBezTo>
                <a:cubicBezTo>
                  <a:pt x="1112" y="1193614"/>
                  <a:pt x="2225" y="1115746"/>
                  <a:pt x="3337" y="1037877"/>
                </a:cubicBezTo>
                <a:lnTo>
                  <a:pt x="10012" y="891039"/>
                </a:lnTo>
                <a:lnTo>
                  <a:pt x="20024" y="747538"/>
                </a:lnTo>
                <a:lnTo>
                  <a:pt x="36710" y="620724"/>
                </a:lnTo>
                <a:lnTo>
                  <a:pt x="53396" y="533956"/>
                </a:lnTo>
                <a:lnTo>
                  <a:pt x="76756" y="453862"/>
                </a:lnTo>
                <a:lnTo>
                  <a:pt x="93442" y="410478"/>
                </a:lnTo>
                <a:lnTo>
                  <a:pt x="116803" y="370432"/>
                </a:lnTo>
                <a:lnTo>
                  <a:pt x="143501" y="333722"/>
                </a:lnTo>
                <a:lnTo>
                  <a:pt x="160187" y="310362"/>
                </a:lnTo>
                <a:lnTo>
                  <a:pt x="193559" y="276989"/>
                </a:lnTo>
                <a:lnTo>
                  <a:pt x="233606" y="246954"/>
                </a:lnTo>
                <a:lnTo>
                  <a:pt x="287002" y="213582"/>
                </a:lnTo>
                <a:lnTo>
                  <a:pt x="327048" y="193559"/>
                </a:lnTo>
                <a:lnTo>
                  <a:pt x="373770" y="173535"/>
                </a:lnTo>
                <a:lnTo>
                  <a:pt x="443851" y="156849"/>
                </a:lnTo>
                <a:lnTo>
                  <a:pt x="503921" y="146838"/>
                </a:lnTo>
                <a:lnTo>
                  <a:pt x="580678" y="136826"/>
                </a:lnTo>
                <a:lnTo>
                  <a:pt x="680794" y="130151"/>
                </a:lnTo>
                <a:lnTo>
                  <a:pt x="824295" y="126814"/>
                </a:lnTo>
                <a:lnTo>
                  <a:pt x="1117971" y="136826"/>
                </a:lnTo>
                <a:lnTo>
                  <a:pt x="1548473" y="146838"/>
                </a:lnTo>
                <a:lnTo>
                  <a:pt x="2045720" y="163524"/>
                </a:lnTo>
                <a:lnTo>
                  <a:pt x="2416152" y="1701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8258984B-49AD-42F1-90D4-4ED185ADC7A6}"/>
              </a:ext>
            </a:extLst>
          </p:cNvPr>
          <p:cNvSpPr/>
          <p:nvPr/>
        </p:nvSpPr>
        <p:spPr>
          <a:xfrm rot="16200000">
            <a:off x="6686551" y="4749800"/>
            <a:ext cx="938212" cy="731837"/>
          </a:xfrm>
          <a:custGeom>
            <a:avLst/>
            <a:gdLst>
              <a:gd name="connsiteX0" fmla="*/ 752475 w 938213"/>
              <a:gd name="connsiteY0" fmla="*/ 497681 h 731044"/>
              <a:gd name="connsiteX1" fmla="*/ 626269 w 938213"/>
              <a:gd name="connsiteY1" fmla="*/ 469106 h 731044"/>
              <a:gd name="connsiteX2" fmla="*/ 531019 w 938213"/>
              <a:gd name="connsiteY2" fmla="*/ 447675 h 731044"/>
              <a:gd name="connsiteX3" fmla="*/ 442913 w 938213"/>
              <a:gd name="connsiteY3" fmla="*/ 426244 h 731044"/>
              <a:gd name="connsiteX4" fmla="*/ 335757 w 938213"/>
              <a:gd name="connsiteY4" fmla="*/ 397669 h 731044"/>
              <a:gd name="connsiteX5" fmla="*/ 245269 w 938213"/>
              <a:gd name="connsiteY5" fmla="*/ 369094 h 731044"/>
              <a:gd name="connsiteX6" fmla="*/ 188119 w 938213"/>
              <a:gd name="connsiteY6" fmla="*/ 347663 h 731044"/>
              <a:gd name="connsiteX7" fmla="*/ 157163 w 938213"/>
              <a:gd name="connsiteY7" fmla="*/ 330994 h 731044"/>
              <a:gd name="connsiteX8" fmla="*/ 135732 w 938213"/>
              <a:gd name="connsiteY8" fmla="*/ 319088 h 731044"/>
              <a:gd name="connsiteX9" fmla="*/ 114300 w 938213"/>
              <a:gd name="connsiteY9" fmla="*/ 302419 h 731044"/>
              <a:gd name="connsiteX10" fmla="*/ 92869 w 938213"/>
              <a:gd name="connsiteY10" fmla="*/ 278606 h 731044"/>
              <a:gd name="connsiteX11" fmla="*/ 73819 w 938213"/>
              <a:gd name="connsiteY11" fmla="*/ 250031 h 731044"/>
              <a:gd name="connsiteX12" fmla="*/ 54769 w 938213"/>
              <a:gd name="connsiteY12" fmla="*/ 214313 h 731044"/>
              <a:gd name="connsiteX13" fmla="*/ 40482 w 938213"/>
              <a:gd name="connsiteY13" fmla="*/ 171450 h 731044"/>
              <a:gd name="connsiteX14" fmla="*/ 21432 w 938213"/>
              <a:gd name="connsiteY14" fmla="*/ 111919 h 731044"/>
              <a:gd name="connsiteX15" fmla="*/ 7144 w 938213"/>
              <a:gd name="connsiteY15" fmla="*/ 0 h 731044"/>
              <a:gd name="connsiteX16" fmla="*/ 0 w 938213"/>
              <a:gd name="connsiteY16" fmla="*/ 731044 h 731044"/>
              <a:gd name="connsiteX17" fmla="*/ 26194 w 938213"/>
              <a:gd name="connsiteY17" fmla="*/ 707231 h 731044"/>
              <a:gd name="connsiteX18" fmla="*/ 52388 w 938213"/>
              <a:gd name="connsiteY18" fmla="*/ 681038 h 731044"/>
              <a:gd name="connsiteX19" fmla="*/ 76200 w 938213"/>
              <a:gd name="connsiteY19" fmla="*/ 659606 h 731044"/>
              <a:gd name="connsiteX20" fmla="*/ 100013 w 938213"/>
              <a:gd name="connsiteY20" fmla="*/ 642938 h 731044"/>
              <a:gd name="connsiteX21" fmla="*/ 130969 w 938213"/>
              <a:gd name="connsiteY21" fmla="*/ 628650 h 731044"/>
              <a:gd name="connsiteX22" fmla="*/ 176213 w 938213"/>
              <a:gd name="connsiteY22" fmla="*/ 616744 h 731044"/>
              <a:gd name="connsiteX23" fmla="*/ 226219 w 938213"/>
              <a:gd name="connsiteY23" fmla="*/ 609600 h 731044"/>
              <a:gd name="connsiteX24" fmla="*/ 433388 w 938213"/>
              <a:gd name="connsiteY24" fmla="*/ 600075 h 731044"/>
              <a:gd name="connsiteX25" fmla="*/ 695325 w 938213"/>
              <a:gd name="connsiteY25" fmla="*/ 590550 h 731044"/>
              <a:gd name="connsiteX26" fmla="*/ 859632 w 938213"/>
              <a:gd name="connsiteY26" fmla="*/ 590550 h 731044"/>
              <a:gd name="connsiteX27" fmla="*/ 878682 w 938213"/>
              <a:gd name="connsiteY27" fmla="*/ 588169 h 731044"/>
              <a:gd name="connsiteX28" fmla="*/ 895350 w 938213"/>
              <a:gd name="connsiteY28" fmla="*/ 585788 h 731044"/>
              <a:gd name="connsiteX29" fmla="*/ 914400 w 938213"/>
              <a:gd name="connsiteY29" fmla="*/ 578644 h 731044"/>
              <a:gd name="connsiteX30" fmla="*/ 928688 w 938213"/>
              <a:gd name="connsiteY30" fmla="*/ 569119 h 731044"/>
              <a:gd name="connsiteX31" fmla="*/ 935832 w 938213"/>
              <a:gd name="connsiteY31" fmla="*/ 561975 h 731044"/>
              <a:gd name="connsiteX32" fmla="*/ 938213 w 938213"/>
              <a:gd name="connsiteY32" fmla="*/ 552450 h 731044"/>
              <a:gd name="connsiteX33" fmla="*/ 935832 w 938213"/>
              <a:gd name="connsiteY33" fmla="*/ 540544 h 731044"/>
              <a:gd name="connsiteX34" fmla="*/ 923925 w 938213"/>
              <a:gd name="connsiteY34" fmla="*/ 531019 h 731044"/>
              <a:gd name="connsiteX35" fmla="*/ 892969 w 938213"/>
              <a:gd name="connsiteY35" fmla="*/ 523875 h 731044"/>
              <a:gd name="connsiteX36" fmla="*/ 752475 w 938213"/>
              <a:gd name="connsiteY36" fmla="*/ 497681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38213" h="731044">
                <a:moveTo>
                  <a:pt x="752475" y="497681"/>
                </a:moveTo>
                <a:lnTo>
                  <a:pt x="626269" y="469106"/>
                </a:lnTo>
                <a:lnTo>
                  <a:pt x="531019" y="447675"/>
                </a:lnTo>
                <a:lnTo>
                  <a:pt x="442913" y="426244"/>
                </a:lnTo>
                <a:lnTo>
                  <a:pt x="335757" y="397669"/>
                </a:lnTo>
                <a:lnTo>
                  <a:pt x="245269" y="369094"/>
                </a:lnTo>
                <a:lnTo>
                  <a:pt x="188119" y="347663"/>
                </a:lnTo>
                <a:lnTo>
                  <a:pt x="157163" y="330994"/>
                </a:lnTo>
                <a:lnTo>
                  <a:pt x="135732" y="319088"/>
                </a:lnTo>
                <a:lnTo>
                  <a:pt x="114300" y="302419"/>
                </a:lnTo>
                <a:lnTo>
                  <a:pt x="92869" y="278606"/>
                </a:lnTo>
                <a:lnTo>
                  <a:pt x="73819" y="250031"/>
                </a:lnTo>
                <a:lnTo>
                  <a:pt x="54769" y="214313"/>
                </a:lnTo>
                <a:lnTo>
                  <a:pt x="40482" y="171450"/>
                </a:lnTo>
                <a:lnTo>
                  <a:pt x="21432" y="111919"/>
                </a:lnTo>
                <a:lnTo>
                  <a:pt x="7144" y="0"/>
                </a:lnTo>
                <a:cubicBezTo>
                  <a:pt x="4763" y="243681"/>
                  <a:pt x="2381" y="487363"/>
                  <a:pt x="0" y="731044"/>
                </a:cubicBezTo>
                <a:lnTo>
                  <a:pt x="26194" y="707231"/>
                </a:lnTo>
                <a:lnTo>
                  <a:pt x="52388" y="681038"/>
                </a:lnTo>
                <a:lnTo>
                  <a:pt x="76200" y="659606"/>
                </a:lnTo>
                <a:lnTo>
                  <a:pt x="100013" y="642938"/>
                </a:lnTo>
                <a:lnTo>
                  <a:pt x="130969" y="628650"/>
                </a:lnTo>
                <a:lnTo>
                  <a:pt x="176213" y="616744"/>
                </a:lnTo>
                <a:lnTo>
                  <a:pt x="226219" y="609600"/>
                </a:lnTo>
                <a:lnTo>
                  <a:pt x="433388" y="600075"/>
                </a:lnTo>
                <a:lnTo>
                  <a:pt x="695325" y="590550"/>
                </a:lnTo>
                <a:lnTo>
                  <a:pt x="859632" y="590550"/>
                </a:lnTo>
                <a:lnTo>
                  <a:pt x="878682" y="588169"/>
                </a:lnTo>
                <a:lnTo>
                  <a:pt x="895350" y="585788"/>
                </a:lnTo>
                <a:lnTo>
                  <a:pt x="914400" y="578644"/>
                </a:lnTo>
                <a:lnTo>
                  <a:pt x="928688" y="569119"/>
                </a:lnTo>
                <a:lnTo>
                  <a:pt x="935832" y="561975"/>
                </a:lnTo>
                <a:lnTo>
                  <a:pt x="938213" y="552450"/>
                </a:lnTo>
                <a:lnTo>
                  <a:pt x="935832" y="540544"/>
                </a:lnTo>
                <a:lnTo>
                  <a:pt x="923925" y="531019"/>
                </a:lnTo>
                <a:lnTo>
                  <a:pt x="892969" y="523875"/>
                </a:lnTo>
                <a:lnTo>
                  <a:pt x="752475" y="4976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9373E44E-0EA8-40EE-8888-472FDFCC0FD4}"/>
              </a:ext>
            </a:extLst>
          </p:cNvPr>
          <p:cNvGrpSpPr>
            <a:grpSpLocks/>
          </p:cNvGrpSpPr>
          <p:nvPr/>
        </p:nvGrpSpPr>
        <p:grpSpPr bwMode="auto">
          <a:xfrm>
            <a:off x="2719388" y="1397000"/>
            <a:ext cx="4813300" cy="4632325"/>
            <a:chOff x="2881313" y="1560513"/>
            <a:chExt cx="4813300" cy="4632325"/>
          </a:xfrm>
        </p:grpSpPr>
        <p:sp>
          <p:nvSpPr>
            <p:cNvPr id="14" name="フリーフォーム 144">
              <a:extLst>
                <a:ext uri="{FF2B5EF4-FFF2-40B4-BE49-F238E27FC236}">
                  <a16:creationId xmlns:a16="http://schemas.microsoft.com/office/drawing/2014/main" id="{9C9775EE-5983-4009-B2A3-5C877681F942}"/>
                </a:ext>
              </a:extLst>
            </p:cNvPr>
            <p:cNvSpPr/>
            <p:nvPr/>
          </p:nvSpPr>
          <p:spPr>
            <a:xfrm>
              <a:off x="3041650" y="1560513"/>
              <a:ext cx="1882775" cy="882650"/>
            </a:xfrm>
            <a:custGeom>
              <a:avLst/>
              <a:gdLst>
                <a:gd name="connsiteX0" fmla="*/ 1685925 w 1883569"/>
                <a:gd name="connsiteY0" fmla="*/ 171450 h 883444"/>
                <a:gd name="connsiteX1" fmla="*/ 1614488 w 1883569"/>
                <a:gd name="connsiteY1" fmla="*/ 128587 h 883444"/>
                <a:gd name="connsiteX2" fmla="*/ 1557338 w 1883569"/>
                <a:gd name="connsiteY2" fmla="*/ 95250 h 883444"/>
                <a:gd name="connsiteX3" fmla="*/ 1490663 w 1883569"/>
                <a:gd name="connsiteY3" fmla="*/ 61912 h 883444"/>
                <a:gd name="connsiteX4" fmla="*/ 1426369 w 1883569"/>
                <a:gd name="connsiteY4" fmla="*/ 30956 h 883444"/>
                <a:gd name="connsiteX5" fmla="*/ 1371600 w 1883569"/>
                <a:gd name="connsiteY5" fmla="*/ 4762 h 883444"/>
                <a:gd name="connsiteX6" fmla="*/ 1357313 w 1883569"/>
                <a:gd name="connsiteY6" fmla="*/ 0 h 883444"/>
                <a:gd name="connsiteX7" fmla="*/ 1335882 w 1883569"/>
                <a:gd name="connsiteY7" fmla="*/ 0 h 883444"/>
                <a:gd name="connsiteX8" fmla="*/ 1331119 w 1883569"/>
                <a:gd name="connsiteY8" fmla="*/ 7144 h 883444"/>
                <a:gd name="connsiteX9" fmla="*/ 1331119 w 1883569"/>
                <a:gd name="connsiteY9" fmla="*/ 21431 h 883444"/>
                <a:gd name="connsiteX10" fmla="*/ 1338263 w 1883569"/>
                <a:gd name="connsiteY10" fmla="*/ 42862 h 883444"/>
                <a:gd name="connsiteX11" fmla="*/ 1347788 w 1883569"/>
                <a:gd name="connsiteY11" fmla="*/ 61912 h 883444"/>
                <a:gd name="connsiteX12" fmla="*/ 1366838 w 1883569"/>
                <a:gd name="connsiteY12" fmla="*/ 92869 h 883444"/>
                <a:gd name="connsiteX13" fmla="*/ 1381125 w 1883569"/>
                <a:gd name="connsiteY13" fmla="*/ 116681 h 883444"/>
                <a:gd name="connsiteX14" fmla="*/ 1395413 w 1883569"/>
                <a:gd name="connsiteY14" fmla="*/ 142875 h 883444"/>
                <a:gd name="connsiteX15" fmla="*/ 1404938 w 1883569"/>
                <a:gd name="connsiteY15" fmla="*/ 164306 h 883444"/>
                <a:gd name="connsiteX16" fmla="*/ 1409700 w 1883569"/>
                <a:gd name="connsiteY16" fmla="*/ 188119 h 883444"/>
                <a:gd name="connsiteX17" fmla="*/ 1412082 w 1883569"/>
                <a:gd name="connsiteY17" fmla="*/ 214312 h 883444"/>
                <a:gd name="connsiteX18" fmla="*/ 1409700 w 1883569"/>
                <a:gd name="connsiteY18" fmla="*/ 228600 h 883444"/>
                <a:gd name="connsiteX19" fmla="*/ 1402557 w 1883569"/>
                <a:gd name="connsiteY19" fmla="*/ 247650 h 883444"/>
                <a:gd name="connsiteX20" fmla="*/ 1381125 w 1883569"/>
                <a:gd name="connsiteY20" fmla="*/ 264319 h 883444"/>
                <a:gd name="connsiteX21" fmla="*/ 1316832 w 1883569"/>
                <a:gd name="connsiteY21" fmla="*/ 304800 h 883444"/>
                <a:gd name="connsiteX22" fmla="*/ 1228725 w 1883569"/>
                <a:gd name="connsiteY22" fmla="*/ 352425 h 883444"/>
                <a:gd name="connsiteX23" fmla="*/ 1116807 w 1883569"/>
                <a:gd name="connsiteY23" fmla="*/ 407194 h 883444"/>
                <a:gd name="connsiteX24" fmla="*/ 952500 w 1883569"/>
                <a:gd name="connsiteY24" fmla="*/ 485775 h 883444"/>
                <a:gd name="connsiteX25" fmla="*/ 807244 w 1883569"/>
                <a:gd name="connsiteY25" fmla="*/ 550069 h 883444"/>
                <a:gd name="connsiteX26" fmla="*/ 685800 w 1883569"/>
                <a:gd name="connsiteY26" fmla="*/ 600075 h 883444"/>
                <a:gd name="connsiteX27" fmla="*/ 533400 w 1883569"/>
                <a:gd name="connsiteY27" fmla="*/ 659606 h 883444"/>
                <a:gd name="connsiteX28" fmla="*/ 388144 w 1883569"/>
                <a:gd name="connsiteY28" fmla="*/ 711994 h 883444"/>
                <a:gd name="connsiteX29" fmla="*/ 242888 w 1883569"/>
                <a:gd name="connsiteY29" fmla="*/ 764381 h 883444"/>
                <a:gd name="connsiteX30" fmla="*/ 123825 w 1883569"/>
                <a:gd name="connsiteY30" fmla="*/ 804862 h 883444"/>
                <a:gd name="connsiteX31" fmla="*/ 54769 w 1883569"/>
                <a:gd name="connsiteY31" fmla="*/ 828675 h 883444"/>
                <a:gd name="connsiteX32" fmla="*/ 26194 w 1883569"/>
                <a:gd name="connsiteY32" fmla="*/ 838200 h 883444"/>
                <a:gd name="connsiteX33" fmla="*/ 9525 w 1883569"/>
                <a:gd name="connsiteY33" fmla="*/ 847725 h 883444"/>
                <a:gd name="connsiteX34" fmla="*/ 0 w 1883569"/>
                <a:gd name="connsiteY34" fmla="*/ 862012 h 883444"/>
                <a:gd name="connsiteX35" fmla="*/ 4763 w 1883569"/>
                <a:gd name="connsiteY35" fmla="*/ 871537 h 883444"/>
                <a:gd name="connsiteX36" fmla="*/ 26194 w 1883569"/>
                <a:gd name="connsiteY36" fmla="*/ 881062 h 883444"/>
                <a:gd name="connsiteX37" fmla="*/ 57150 w 1883569"/>
                <a:gd name="connsiteY37" fmla="*/ 883444 h 883444"/>
                <a:gd name="connsiteX38" fmla="*/ 145257 w 1883569"/>
                <a:gd name="connsiteY38" fmla="*/ 869156 h 883444"/>
                <a:gd name="connsiteX39" fmla="*/ 266700 w 1883569"/>
                <a:gd name="connsiteY39" fmla="*/ 847725 h 883444"/>
                <a:gd name="connsiteX40" fmla="*/ 404813 w 1883569"/>
                <a:gd name="connsiteY40" fmla="*/ 823912 h 883444"/>
                <a:gd name="connsiteX41" fmla="*/ 559594 w 1883569"/>
                <a:gd name="connsiteY41" fmla="*/ 788194 h 883444"/>
                <a:gd name="connsiteX42" fmla="*/ 678657 w 1883569"/>
                <a:gd name="connsiteY42" fmla="*/ 757237 h 883444"/>
                <a:gd name="connsiteX43" fmla="*/ 802482 w 1883569"/>
                <a:gd name="connsiteY43" fmla="*/ 721519 h 883444"/>
                <a:gd name="connsiteX44" fmla="*/ 931069 w 1883569"/>
                <a:gd name="connsiteY44" fmla="*/ 681037 h 883444"/>
                <a:gd name="connsiteX45" fmla="*/ 1076325 w 1883569"/>
                <a:gd name="connsiteY45" fmla="*/ 633412 h 883444"/>
                <a:gd name="connsiteX46" fmla="*/ 1212057 w 1883569"/>
                <a:gd name="connsiteY46" fmla="*/ 588169 h 883444"/>
                <a:gd name="connsiteX47" fmla="*/ 1345407 w 1883569"/>
                <a:gd name="connsiteY47" fmla="*/ 540544 h 883444"/>
                <a:gd name="connsiteX48" fmla="*/ 1457325 w 1883569"/>
                <a:gd name="connsiteY48" fmla="*/ 500062 h 883444"/>
                <a:gd name="connsiteX49" fmla="*/ 1550194 w 1883569"/>
                <a:gd name="connsiteY49" fmla="*/ 461962 h 883444"/>
                <a:gd name="connsiteX50" fmla="*/ 1609725 w 1883569"/>
                <a:gd name="connsiteY50" fmla="*/ 438150 h 883444"/>
                <a:gd name="connsiteX51" fmla="*/ 1654969 w 1883569"/>
                <a:gd name="connsiteY51" fmla="*/ 423862 h 883444"/>
                <a:gd name="connsiteX52" fmla="*/ 1738313 w 1883569"/>
                <a:gd name="connsiteY52" fmla="*/ 404812 h 883444"/>
                <a:gd name="connsiteX53" fmla="*/ 1828800 w 1883569"/>
                <a:gd name="connsiteY53" fmla="*/ 383381 h 883444"/>
                <a:gd name="connsiteX54" fmla="*/ 1859757 w 1883569"/>
                <a:gd name="connsiteY54" fmla="*/ 373856 h 883444"/>
                <a:gd name="connsiteX55" fmla="*/ 1878807 w 1883569"/>
                <a:gd name="connsiteY55" fmla="*/ 361950 h 883444"/>
                <a:gd name="connsiteX56" fmla="*/ 1883569 w 1883569"/>
                <a:gd name="connsiteY56" fmla="*/ 350044 h 883444"/>
                <a:gd name="connsiteX57" fmla="*/ 1883569 w 1883569"/>
                <a:gd name="connsiteY57" fmla="*/ 338137 h 883444"/>
                <a:gd name="connsiteX58" fmla="*/ 1878807 w 1883569"/>
                <a:gd name="connsiteY58" fmla="*/ 323850 h 883444"/>
                <a:gd name="connsiteX59" fmla="*/ 1866900 w 1883569"/>
                <a:gd name="connsiteY59" fmla="*/ 309562 h 883444"/>
                <a:gd name="connsiteX60" fmla="*/ 1847850 w 1883569"/>
                <a:gd name="connsiteY60" fmla="*/ 290512 h 883444"/>
                <a:gd name="connsiteX61" fmla="*/ 1807369 w 1883569"/>
                <a:gd name="connsiteY61" fmla="*/ 257175 h 883444"/>
                <a:gd name="connsiteX62" fmla="*/ 1781175 w 1883569"/>
                <a:gd name="connsiteY62" fmla="*/ 235744 h 883444"/>
                <a:gd name="connsiteX63" fmla="*/ 1731169 w 1883569"/>
                <a:gd name="connsiteY63" fmla="*/ 200025 h 883444"/>
                <a:gd name="connsiteX64" fmla="*/ 1685925 w 1883569"/>
                <a:gd name="connsiteY64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83569" h="883444">
                  <a:moveTo>
                    <a:pt x="1685925" y="171450"/>
                  </a:moveTo>
                  <a:lnTo>
                    <a:pt x="1614488" y="128587"/>
                  </a:lnTo>
                  <a:lnTo>
                    <a:pt x="1557338" y="95250"/>
                  </a:lnTo>
                  <a:lnTo>
                    <a:pt x="1490663" y="61912"/>
                  </a:lnTo>
                  <a:lnTo>
                    <a:pt x="1426369" y="30956"/>
                  </a:lnTo>
                  <a:lnTo>
                    <a:pt x="1371600" y="4762"/>
                  </a:lnTo>
                  <a:lnTo>
                    <a:pt x="1357313" y="0"/>
                  </a:lnTo>
                  <a:lnTo>
                    <a:pt x="1335882" y="0"/>
                  </a:lnTo>
                  <a:lnTo>
                    <a:pt x="1331119" y="7144"/>
                  </a:lnTo>
                  <a:lnTo>
                    <a:pt x="1331119" y="21431"/>
                  </a:lnTo>
                  <a:lnTo>
                    <a:pt x="1338263" y="42862"/>
                  </a:lnTo>
                  <a:lnTo>
                    <a:pt x="1347788" y="61912"/>
                  </a:lnTo>
                  <a:lnTo>
                    <a:pt x="1366838" y="92869"/>
                  </a:lnTo>
                  <a:lnTo>
                    <a:pt x="1381125" y="116681"/>
                  </a:lnTo>
                  <a:lnTo>
                    <a:pt x="1395413" y="142875"/>
                  </a:lnTo>
                  <a:lnTo>
                    <a:pt x="1404938" y="164306"/>
                  </a:lnTo>
                  <a:lnTo>
                    <a:pt x="1409700" y="188119"/>
                  </a:lnTo>
                  <a:lnTo>
                    <a:pt x="1412082" y="214312"/>
                  </a:lnTo>
                  <a:lnTo>
                    <a:pt x="1409700" y="228600"/>
                  </a:lnTo>
                  <a:lnTo>
                    <a:pt x="1402557" y="247650"/>
                  </a:lnTo>
                  <a:lnTo>
                    <a:pt x="1381125" y="264319"/>
                  </a:lnTo>
                  <a:lnTo>
                    <a:pt x="1316832" y="304800"/>
                  </a:lnTo>
                  <a:lnTo>
                    <a:pt x="1228725" y="352425"/>
                  </a:lnTo>
                  <a:lnTo>
                    <a:pt x="1116807" y="407194"/>
                  </a:lnTo>
                  <a:lnTo>
                    <a:pt x="952500" y="485775"/>
                  </a:lnTo>
                  <a:lnTo>
                    <a:pt x="807244" y="550069"/>
                  </a:lnTo>
                  <a:lnTo>
                    <a:pt x="685800" y="600075"/>
                  </a:lnTo>
                  <a:lnTo>
                    <a:pt x="533400" y="659606"/>
                  </a:lnTo>
                  <a:lnTo>
                    <a:pt x="388144" y="711994"/>
                  </a:lnTo>
                  <a:lnTo>
                    <a:pt x="242888" y="764381"/>
                  </a:lnTo>
                  <a:lnTo>
                    <a:pt x="123825" y="804862"/>
                  </a:lnTo>
                  <a:lnTo>
                    <a:pt x="54769" y="828675"/>
                  </a:lnTo>
                  <a:lnTo>
                    <a:pt x="26194" y="838200"/>
                  </a:lnTo>
                  <a:lnTo>
                    <a:pt x="9525" y="847725"/>
                  </a:lnTo>
                  <a:lnTo>
                    <a:pt x="0" y="862012"/>
                  </a:lnTo>
                  <a:lnTo>
                    <a:pt x="4763" y="871537"/>
                  </a:lnTo>
                  <a:lnTo>
                    <a:pt x="26194" y="881062"/>
                  </a:lnTo>
                  <a:lnTo>
                    <a:pt x="57150" y="883444"/>
                  </a:lnTo>
                  <a:lnTo>
                    <a:pt x="145257" y="869156"/>
                  </a:lnTo>
                  <a:lnTo>
                    <a:pt x="266700" y="847725"/>
                  </a:lnTo>
                  <a:lnTo>
                    <a:pt x="404813" y="823912"/>
                  </a:lnTo>
                  <a:lnTo>
                    <a:pt x="559594" y="788194"/>
                  </a:lnTo>
                  <a:lnTo>
                    <a:pt x="678657" y="757237"/>
                  </a:lnTo>
                  <a:lnTo>
                    <a:pt x="802482" y="721519"/>
                  </a:lnTo>
                  <a:lnTo>
                    <a:pt x="931069" y="681037"/>
                  </a:lnTo>
                  <a:lnTo>
                    <a:pt x="1076325" y="633412"/>
                  </a:lnTo>
                  <a:lnTo>
                    <a:pt x="1212057" y="588169"/>
                  </a:lnTo>
                  <a:lnTo>
                    <a:pt x="1345407" y="540544"/>
                  </a:lnTo>
                  <a:lnTo>
                    <a:pt x="1457325" y="500062"/>
                  </a:lnTo>
                  <a:lnTo>
                    <a:pt x="1550194" y="461962"/>
                  </a:lnTo>
                  <a:lnTo>
                    <a:pt x="1609725" y="438150"/>
                  </a:lnTo>
                  <a:lnTo>
                    <a:pt x="1654969" y="423862"/>
                  </a:lnTo>
                  <a:lnTo>
                    <a:pt x="1738313" y="404812"/>
                  </a:lnTo>
                  <a:lnTo>
                    <a:pt x="1828800" y="383381"/>
                  </a:lnTo>
                  <a:lnTo>
                    <a:pt x="1859757" y="373856"/>
                  </a:lnTo>
                  <a:lnTo>
                    <a:pt x="1878807" y="361950"/>
                  </a:lnTo>
                  <a:lnTo>
                    <a:pt x="1883569" y="350044"/>
                  </a:lnTo>
                  <a:lnTo>
                    <a:pt x="1883569" y="338137"/>
                  </a:lnTo>
                  <a:lnTo>
                    <a:pt x="1878807" y="323850"/>
                  </a:lnTo>
                  <a:lnTo>
                    <a:pt x="1866900" y="309562"/>
                  </a:lnTo>
                  <a:lnTo>
                    <a:pt x="1847850" y="290512"/>
                  </a:lnTo>
                  <a:lnTo>
                    <a:pt x="1807369" y="257175"/>
                  </a:lnTo>
                  <a:lnTo>
                    <a:pt x="1781175" y="235744"/>
                  </a:lnTo>
                  <a:lnTo>
                    <a:pt x="1731169" y="200025"/>
                  </a:lnTo>
                  <a:lnTo>
                    <a:pt x="1685925" y="1714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5">
              <a:extLst>
                <a:ext uri="{FF2B5EF4-FFF2-40B4-BE49-F238E27FC236}">
                  <a16:creationId xmlns:a16="http://schemas.microsoft.com/office/drawing/2014/main" id="{B8A1DAFD-F0B3-4E69-BC6C-229971D5C28F}"/>
                </a:ext>
              </a:extLst>
            </p:cNvPr>
            <p:cNvSpPr/>
            <p:nvPr/>
          </p:nvSpPr>
          <p:spPr>
            <a:xfrm>
              <a:off x="2965450" y="2609851"/>
              <a:ext cx="604838" cy="773112"/>
            </a:xfrm>
            <a:custGeom>
              <a:avLst/>
              <a:gdLst>
                <a:gd name="connsiteX0" fmla="*/ 264319 w 604838"/>
                <a:gd name="connsiteY0" fmla="*/ 140494 h 773906"/>
                <a:gd name="connsiteX1" fmla="*/ 338138 w 604838"/>
                <a:gd name="connsiteY1" fmla="*/ 190500 h 773906"/>
                <a:gd name="connsiteX2" fmla="*/ 400050 w 604838"/>
                <a:gd name="connsiteY2" fmla="*/ 238125 h 773906"/>
                <a:gd name="connsiteX3" fmla="*/ 457200 w 604838"/>
                <a:gd name="connsiteY3" fmla="*/ 280988 h 773906"/>
                <a:gd name="connsiteX4" fmla="*/ 500063 w 604838"/>
                <a:gd name="connsiteY4" fmla="*/ 316706 h 773906"/>
                <a:gd name="connsiteX5" fmla="*/ 509588 w 604838"/>
                <a:gd name="connsiteY5" fmla="*/ 335756 h 773906"/>
                <a:gd name="connsiteX6" fmla="*/ 531019 w 604838"/>
                <a:gd name="connsiteY6" fmla="*/ 388144 h 773906"/>
                <a:gd name="connsiteX7" fmla="*/ 547688 w 604838"/>
                <a:gd name="connsiteY7" fmla="*/ 431006 h 773906"/>
                <a:gd name="connsiteX8" fmla="*/ 569119 w 604838"/>
                <a:gd name="connsiteY8" fmla="*/ 490538 h 773906"/>
                <a:gd name="connsiteX9" fmla="*/ 585788 w 604838"/>
                <a:gd name="connsiteY9" fmla="*/ 542925 h 773906"/>
                <a:gd name="connsiteX10" fmla="*/ 597694 w 604838"/>
                <a:gd name="connsiteY10" fmla="*/ 600075 h 773906"/>
                <a:gd name="connsiteX11" fmla="*/ 604838 w 604838"/>
                <a:gd name="connsiteY11" fmla="*/ 633413 h 773906"/>
                <a:gd name="connsiteX12" fmla="*/ 604838 w 604838"/>
                <a:gd name="connsiteY12" fmla="*/ 669131 h 773906"/>
                <a:gd name="connsiteX13" fmla="*/ 602457 w 604838"/>
                <a:gd name="connsiteY13" fmla="*/ 702469 h 773906"/>
                <a:gd name="connsiteX14" fmla="*/ 597694 w 604838"/>
                <a:gd name="connsiteY14" fmla="*/ 719138 h 773906"/>
                <a:gd name="connsiteX15" fmla="*/ 588169 w 604838"/>
                <a:gd name="connsiteY15" fmla="*/ 742950 h 773906"/>
                <a:gd name="connsiteX16" fmla="*/ 573882 w 604838"/>
                <a:gd name="connsiteY16" fmla="*/ 757238 h 773906"/>
                <a:gd name="connsiteX17" fmla="*/ 554832 w 604838"/>
                <a:gd name="connsiteY17" fmla="*/ 769144 h 773906"/>
                <a:gd name="connsiteX18" fmla="*/ 538163 w 604838"/>
                <a:gd name="connsiteY18" fmla="*/ 773906 h 773906"/>
                <a:gd name="connsiteX19" fmla="*/ 521494 w 604838"/>
                <a:gd name="connsiteY19" fmla="*/ 773906 h 773906"/>
                <a:gd name="connsiteX20" fmla="*/ 502444 w 604838"/>
                <a:gd name="connsiteY20" fmla="*/ 771525 h 773906"/>
                <a:gd name="connsiteX21" fmla="*/ 478632 w 604838"/>
                <a:gd name="connsiteY21" fmla="*/ 762000 h 773906"/>
                <a:gd name="connsiteX22" fmla="*/ 452438 w 604838"/>
                <a:gd name="connsiteY22" fmla="*/ 742950 h 773906"/>
                <a:gd name="connsiteX23" fmla="*/ 428625 w 604838"/>
                <a:gd name="connsiteY23" fmla="*/ 721519 h 773906"/>
                <a:gd name="connsiteX24" fmla="*/ 409575 w 604838"/>
                <a:gd name="connsiteY24" fmla="*/ 700088 h 773906"/>
                <a:gd name="connsiteX25" fmla="*/ 388144 w 604838"/>
                <a:gd name="connsiteY25" fmla="*/ 666750 h 773906"/>
                <a:gd name="connsiteX26" fmla="*/ 369094 w 604838"/>
                <a:gd name="connsiteY26" fmla="*/ 631031 h 773906"/>
                <a:gd name="connsiteX27" fmla="*/ 328613 w 604838"/>
                <a:gd name="connsiteY27" fmla="*/ 545306 h 773906"/>
                <a:gd name="connsiteX28" fmla="*/ 307182 w 604838"/>
                <a:gd name="connsiteY28" fmla="*/ 502444 h 773906"/>
                <a:gd name="connsiteX29" fmla="*/ 276225 w 604838"/>
                <a:gd name="connsiteY29" fmla="*/ 440531 h 773906"/>
                <a:gd name="connsiteX30" fmla="*/ 250032 w 604838"/>
                <a:gd name="connsiteY30" fmla="*/ 395288 h 773906"/>
                <a:gd name="connsiteX31" fmla="*/ 228600 w 604838"/>
                <a:gd name="connsiteY31" fmla="*/ 354806 h 773906"/>
                <a:gd name="connsiteX32" fmla="*/ 204788 w 604838"/>
                <a:gd name="connsiteY32" fmla="*/ 319088 h 773906"/>
                <a:gd name="connsiteX33" fmla="*/ 178594 w 604838"/>
                <a:gd name="connsiteY33" fmla="*/ 278606 h 773906"/>
                <a:gd name="connsiteX34" fmla="*/ 164307 w 604838"/>
                <a:gd name="connsiteY34" fmla="*/ 252413 h 773906"/>
                <a:gd name="connsiteX35" fmla="*/ 142875 w 604838"/>
                <a:gd name="connsiteY35" fmla="*/ 223838 h 773906"/>
                <a:gd name="connsiteX36" fmla="*/ 114300 w 604838"/>
                <a:gd name="connsiteY36" fmla="*/ 180975 h 773906"/>
                <a:gd name="connsiteX37" fmla="*/ 71438 w 604838"/>
                <a:gd name="connsiteY37" fmla="*/ 128588 h 773906"/>
                <a:gd name="connsiteX38" fmla="*/ 33338 w 604838"/>
                <a:gd name="connsiteY38" fmla="*/ 80963 h 773906"/>
                <a:gd name="connsiteX39" fmla="*/ 16669 w 604838"/>
                <a:gd name="connsiteY39" fmla="*/ 59531 h 773906"/>
                <a:gd name="connsiteX40" fmla="*/ 7144 w 604838"/>
                <a:gd name="connsiteY40" fmla="*/ 42863 h 773906"/>
                <a:gd name="connsiteX41" fmla="*/ 2382 w 604838"/>
                <a:gd name="connsiteY41" fmla="*/ 23813 h 773906"/>
                <a:gd name="connsiteX42" fmla="*/ 0 w 604838"/>
                <a:gd name="connsiteY42" fmla="*/ 11906 h 773906"/>
                <a:gd name="connsiteX43" fmla="*/ 2382 w 604838"/>
                <a:gd name="connsiteY43" fmla="*/ 7144 h 773906"/>
                <a:gd name="connsiteX44" fmla="*/ 9525 w 604838"/>
                <a:gd name="connsiteY44" fmla="*/ 0 h 773906"/>
                <a:gd name="connsiteX45" fmla="*/ 19050 w 604838"/>
                <a:gd name="connsiteY45" fmla="*/ 0 h 773906"/>
                <a:gd name="connsiteX46" fmla="*/ 33338 w 604838"/>
                <a:gd name="connsiteY46" fmla="*/ 0 h 773906"/>
                <a:gd name="connsiteX47" fmla="*/ 69057 w 604838"/>
                <a:gd name="connsiteY47" fmla="*/ 16669 h 773906"/>
                <a:gd name="connsiteX48" fmla="*/ 159544 w 604838"/>
                <a:gd name="connsiteY48" fmla="*/ 66675 h 773906"/>
                <a:gd name="connsiteX49" fmla="*/ 264319 w 604838"/>
                <a:gd name="connsiteY49" fmla="*/ 14049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4838" h="773906">
                  <a:moveTo>
                    <a:pt x="264319" y="140494"/>
                  </a:moveTo>
                  <a:lnTo>
                    <a:pt x="338138" y="190500"/>
                  </a:lnTo>
                  <a:lnTo>
                    <a:pt x="400050" y="238125"/>
                  </a:lnTo>
                  <a:lnTo>
                    <a:pt x="457200" y="280988"/>
                  </a:lnTo>
                  <a:lnTo>
                    <a:pt x="500063" y="316706"/>
                  </a:lnTo>
                  <a:lnTo>
                    <a:pt x="509588" y="335756"/>
                  </a:lnTo>
                  <a:lnTo>
                    <a:pt x="531019" y="388144"/>
                  </a:lnTo>
                  <a:lnTo>
                    <a:pt x="547688" y="431006"/>
                  </a:lnTo>
                  <a:lnTo>
                    <a:pt x="569119" y="490538"/>
                  </a:lnTo>
                  <a:lnTo>
                    <a:pt x="585788" y="542925"/>
                  </a:lnTo>
                  <a:lnTo>
                    <a:pt x="597694" y="600075"/>
                  </a:lnTo>
                  <a:lnTo>
                    <a:pt x="604838" y="633413"/>
                  </a:lnTo>
                  <a:lnTo>
                    <a:pt x="604838" y="669131"/>
                  </a:lnTo>
                  <a:lnTo>
                    <a:pt x="602457" y="702469"/>
                  </a:lnTo>
                  <a:lnTo>
                    <a:pt x="597694" y="719138"/>
                  </a:lnTo>
                  <a:lnTo>
                    <a:pt x="588169" y="742950"/>
                  </a:lnTo>
                  <a:lnTo>
                    <a:pt x="573882" y="757238"/>
                  </a:lnTo>
                  <a:lnTo>
                    <a:pt x="554832" y="769144"/>
                  </a:lnTo>
                  <a:lnTo>
                    <a:pt x="538163" y="773906"/>
                  </a:lnTo>
                  <a:lnTo>
                    <a:pt x="521494" y="773906"/>
                  </a:lnTo>
                  <a:lnTo>
                    <a:pt x="502444" y="771525"/>
                  </a:lnTo>
                  <a:lnTo>
                    <a:pt x="478632" y="762000"/>
                  </a:lnTo>
                  <a:lnTo>
                    <a:pt x="452438" y="742950"/>
                  </a:lnTo>
                  <a:lnTo>
                    <a:pt x="428625" y="721519"/>
                  </a:lnTo>
                  <a:lnTo>
                    <a:pt x="409575" y="700088"/>
                  </a:lnTo>
                  <a:lnTo>
                    <a:pt x="388144" y="666750"/>
                  </a:lnTo>
                  <a:lnTo>
                    <a:pt x="369094" y="631031"/>
                  </a:lnTo>
                  <a:lnTo>
                    <a:pt x="328613" y="545306"/>
                  </a:lnTo>
                  <a:lnTo>
                    <a:pt x="307182" y="502444"/>
                  </a:lnTo>
                  <a:lnTo>
                    <a:pt x="276225" y="440531"/>
                  </a:lnTo>
                  <a:lnTo>
                    <a:pt x="250032" y="395288"/>
                  </a:lnTo>
                  <a:lnTo>
                    <a:pt x="228600" y="354806"/>
                  </a:lnTo>
                  <a:lnTo>
                    <a:pt x="204788" y="319088"/>
                  </a:lnTo>
                  <a:lnTo>
                    <a:pt x="178594" y="278606"/>
                  </a:lnTo>
                  <a:lnTo>
                    <a:pt x="164307" y="252413"/>
                  </a:lnTo>
                  <a:lnTo>
                    <a:pt x="142875" y="223838"/>
                  </a:lnTo>
                  <a:lnTo>
                    <a:pt x="114300" y="180975"/>
                  </a:lnTo>
                  <a:lnTo>
                    <a:pt x="71438" y="128588"/>
                  </a:lnTo>
                  <a:lnTo>
                    <a:pt x="33338" y="80963"/>
                  </a:lnTo>
                  <a:lnTo>
                    <a:pt x="16669" y="59531"/>
                  </a:lnTo>
                  <a:lnTo>
                    <a:pt x="7144" y="42863"/>
                  </a:lnTo>
                  <a:lnTo>
                    <a:pt x="2382" y="23813"/>
                  </a:lnTo>
                  <a:lnTo>
                    <a:pt x="0" y="11906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8" y="0"/>
                  </a:lnTo>
                  <a:lnTo>
                    <a:pt x="69057" y="16669"/>
                  </a:lnTo>
                  <a:lnTo>
                    <a:pt x="159544" y="66675"/>
                  </a:lnTo>
                  <a:lnTo>
                    <a:pt x="264319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6">
              <a:extLst>
                <a:ext uri="{FF2B5EF4-FFF2-40B4-BE49-F238E27FC236}">
                  <a16:creationId xmlns:a16="http://schemas.microsoft.com/office/drawing/2014/main" id="{06F467D4-A4C4-4958-829A-6F5854476B26}"/>
                </a:ext>
              </a:extLst>
            </p:cNvPr>
            <p:cNvSpPr/>
            <p:nvPr/>
          </p:nvSpPr>
          <p:spPr>
            <a:xfrm>
              <a:off x="3722688" y="2408238"/>
              <a:ext cx="530225" cy="720725"/>
            </a:xfrm>
            <a:custGeom>
              <a:avLst/>
              <a:gdLst>
                <a:gd name="connsiteX0" fmla="*/ 328612 w 531019"/>
                <a:gd name="connsiteY0" fmla="*/ 207169 h 721519"/>
                <a:gd name="connsiteX1" fmla="*/ 426244 w 531019"/>
                <a:gd name="connsiteY1" fmla="*/ 278606 h 721519"/>
                <a:gd name="connsiteX2" fmla="*/ 459581 w 531019"/>
                <a:gd name="connsiteY2" fmla="*/ 302419 h 721519"/>
                <a:gd name="connsiteX3" fmla="*/ 469106 w 531019"/>
                <a:gd name="connsiteY3" fmla="*/ 323850 h 721519"/>
                <a:gd name="connsiteX4" fmla="*/ 485775 w 531019"/>
                <a:gd name="connsiteY4" fmla="*/ 366712 h 721519"/>
                <a:gd name="connsiteX5" fmla="*/ 504825 w 531019"/>
                <a:gd name="connsiteY5" fmla="*/ 421481 h 721519"/>
                <a:gd name="connsiteX6" fmla="*/ 514350 w 531019"/>
                <a:gd name="connsiteY6" fmla="*/ 461962 h 721519"/>
                <a:gd name="connsiteX7" fmla="*/ 526256 w 531019"/>
                <a:gd name="connsiteY7" fmla="*/ 509587 h 721519"/>
                <a:gd name="connsiteX8" fmla="*/ 531019 w 531019"/>
                <a:gd name="connsiteY8" fmla="*/ 547687 h 721519"/>
                <a:gd name="connsiteX9" fmla="*/ 531019 w 531019"/>
                <a:gd name="connsiteY9" fmla="*/ 576262 h 721519"/>
                <a:gd name="connsiteX10" fmla="*/ 528637 w 531019"/>
                <a:gd name="connsiteY10" fmla="*/ 616744 h 721519"/>
                <a:gd name="connsiteX11" fmla="*/ 523875 w 531019"/>
                <a:gd name="connsiteY11" fmla="*/ 645319 h 721519"/>
                <a:gd name="connsiteX12" fmla="*/ 511969 w 531019"/>
                <a:gd name="connsiteY12" fmla="*/ 671512 h 721519"/>
                <a:gd name="connsiteX13" fmla="*/ 500062 w 531019"/>
                <a:gd name="connsiteY13" fmla="*/ 690562 h 721519"/>
                <a:gd name="connsiteX14" fmla="*/ 481012 w 531019"/>
                <a:gd name="connsiteY14" fmla="*/ 707231 h 721519"/>
                <a:gd name="connsiteX15" fmla="*/ 464344 w 531019"/>
                <a:gd name="connsiteY15" fmla="*/ 716756 h 721519"/>
                <a:gd name="connsiteX16" fmla="*/ 450056 w 531019"/>
                <a:gd name="connsiteY16" fmla="*/ 721519 h 721519"/>
                <a:gd name="connsiteX17" fmla="*/ 433387 w 531019"/>
                <a:gd name="connsiteY17" fmla="*/ 719137 h 721519"/>
                <a:gd name="connsiteX18" fmla="*/ 416719 w 531019"/>
                <a:gd name="connsiteY18" fmla="*/ 709612 h 721519"/>
                <a:gd name="connsiteX19" fmla="*/ 402431 w 531019"/>
                <a:gd name="connsiteY19" fmla="*/ 700087 h 721519"/>
                <a:gd name="connsiteX20" fmla="*/ 385762 w 531019"/>
                <a:gd name="connsiteY20" fmla="*/ 681037 h 721519"/>
                <a:gd name="connsiteX21" fmla="*/ 359569 w 531019"/>
                <a:gd name="connsiteY21" fmla="*/ 640556 h 721519"/>
                <a:gd name="connsiteX22" fmla="*/ 309562 w 531019"/>
                <a:gd name="connsiteY22" fmla="*/ 564356 h 721519"/>
                <a:gd name="connsiteX23" fmla="*/ 261937 w 531019"/>
                <a:gd name="connsiteY23" fmla="*/ 485775 h 721519"/>
                <a:gd name="connsiteX24" fmla="*/ 209550 w 531019"/>
                <a:gd name="connsiteY24" fmla="*/ 402431 h 721519"/>
                <a:gd name="connsiteX25" fmla="*/ 180975 w 531019"/>
                <a:gd name="connsiteY25" fmla="*/ 354806 h 721519"/>
                <a:gd name="connsiteX26" fmla="*/ 123825 w 531019"/>
                <a:gd name="connsiteY26" fmla="*/ 257175 h 721519"/>
                <a:gd name="connsiteX27" fmla="*/ 80962 w 531019"/>
                <a:gd name="connsiteY27" fmla="*/ 178594 h 721519"/>
                <a:gd name="connsiteX28" fmla="*/ 30956 w 531019"/>
                <a:gd name="connsiteY28" fmla="*/ 88106 h 721519"/>
                <a:gd name="connsiteX29" fmla="*/ 4762 w 531019"/>
                <a:gd name="connsiteY29" fmla="*/ 30956 h 721519"/>
                <a:gd name="connsiteX30" fmla="*/ 0 w 531019"/>
                <a:gd name="connsiteY30" fmla="*/ 14287 h 721519"/>
                <a:gd name="connsiteX31" fmla="*/ 2381 w 531019"/>
                <a:gd name="connsiteY31" fmla="*/ 4762 h 721519"/>
                <a:gd name="connsiteX32" fmla="*/ 9525 w 531019"/>
                <a:gd name="connsiteY32" fmla="*/ 0 h 721519"/>
                <a:gd name="connsiteX33" fmla="*/ 16669 w 531019"/>
                <a:gd name="connsiteY33" fmla="*/ 0 h 721519"/>
                <a:gd name="connsiteX34" fmla="*/ 30956 w 531019"/>
                <a:gd name="connsiteY34" fmla="*/ 0 h 721519"/>
                <a:gd name="connsiteX35" fmla="*/ 59531 w 531019"/>
                <a:gd name="connsiteY35" fmla="*/ 11906 h 721519"/>
                <a:gd name="connsiteX36" fmla="*/ 111919 w 531019"/>
                <a:gd name="connsiteY36" fmla="*/ 50006 h 721519"/>
                <a:gd name="connsiteX37" fmla="*/ 230981 w 531019"/>
                <a:gd name="connsiteY37" fmla="*/ 138112 h 721519"/>
                <a:gd name="connsiteX38" fmla="*/ 328612 w 531019"/>
                <a:gd name="connsiteY38" fmla="*/ 207169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1019" h="721519">
                  <a:moveTo>
                    <a:pt x="328612" y="207169"/>
                  </a:moveTo>
                  <a:lnTo>
                    <a:pt x="426244" y="278606"/>
                  </a:lnTo>
                  <a:lnTo>
                    <a:pt x="459581" y="302419"/>
                  </a:lnTo>
                  <a:lnTo>
                    <a:pt x="469106" y="323850"/>
                  </a:lnTo>
                  <a:lnTo>
                    <a:pt x="485775" y="366712"/>
                  </a:lnTo>
                  <a:lnTo>
                    <a:pt x="504825" y="421481"/>
                  </a:lnTo>
                  <a:lnTo>
                    <a:pt x="514350" y="461962"/>
                  </a:lnTo>
                  <a:lnTo>
                    <a:pt x="526256" y="509587"/>
                  </a:lnTo>
                  <a:lnTo>
                    <a:pt x="531019" y="547687"/>
                  </a:lnTo>
                  <a:lnTo>
                    <a:pt x="531019" y="576262"/>
                  </a:lnTo>
                  <a:lnTo>
                    <a:pt x="528637" y="616744"/>
                  </a:lnTo>
                  <a:lnTo>
                    <a:pt x="523875" y="645319"/>
                  </a:lnTo>
                  <a:lnTo>
                    <a:pt x="511969" y="671512"/>
                  </a:lnTo>
                  <a:lnTo>
                    <a:pt x="500062" y="690562"/>
                  </a:lnTo>
                  <a:lnTo>
                    <a:pt x="481012" y="707231"/>
                  </a:lnTo>
                  <a:lnTo>
                    <a:pt x="464344" y="716756"/>
                  </a:lnTo>
                  <a:lnTo>
                    <a:pt x="450056" y="721519"/>
                  </a:lnTo>
                  <a:lnTo>
                    <a:pt x="433387" y="719137"/>
                  </a:lnTo>
                  <a:lnTo>
                    <a:pt x="416719" y="709612"/>
                  </a:lnTo>
                  <a:lnTo>
                    <a:pt x="402431" y="700087"/>
                  </a:lnTo>
                  <a:lnTo>
                    <a:pt x="385762" y="681037"/>
                  </a:lnTo>
                  <a:lnTo>
                    <a:pt x="359569" y="640556"/>
                  </a:lnTo>
                  <a:lnTo>
                    <a:pt x="309562" y="564356"/>
                  </a:lnTo>
                  <a:lnTo>
                    <a:pt x="261937" y="485775"/>
                  </a:lnTo>
                  <a:lnTo>
                    <a:pt x="209550" y="402431"/>
                  </a:lnTo>
                  <a:lnTo>
                    <a:pt x="180975" y="354806"/>
                  </a:lnTo>
                  <a:lnTo>
                    <a:pt x="123825" y="257175"/>
                  </a:lnTo>
                  <a:lnTo>
                    <a:pt x="80962" y="178594"/>
                  </a:lnTo>
                  <a:lnTo>
                    <a:pt x="30956" y="88106"/>
                  </a:lnTo>
                  <a:lnTo>
                    <a:pt x="4762" y="30956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16669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1919" y="50006"/>
                  </a:lnTo>
                  <a:lnTo>
                    <a:pt x="230981" y="138112"/>
                  </a:lnTo>
                  <a:lnTo>
                    <a:pt x="328612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7">
              <a:extLst>
                <a:ext uri="{FF2B5EF4-FFF2-40B4-BE49-F238E27FC236}">
                  <a16:creationId xmlns:a16="http://schemas.microsoft.com/office/drawing/2014/main" id="{EE5DF371-A056-483D-9385-38C647C9734E}"/>
                </a:ext>
              </a:extLst>
            </p:cNvPr>
            <p:cNvSpPr/>
            <p:nvPr/>
          </p:nvSpPr>
          <p:spPr>
            <a:xfrm>
              <a:off x="4589463" y="2182813"/>
              <a:ext cx="671512" cy="1017588"/>
            </a:xfrm>
            <a:custGeom>
              <a:avLst/>
              <a:gdLst>
                <a:gd name="connsiteX0" fmla="*/ 521494 w 671512"/>
                <a:gd name="connsiteY0" fmla="*/ 447675 h 1016794"/>
                <a:gd name="connsiteX1" fmla="*/ 454819 w 671512"/>
                <a:gd name="connsiteY1" fmla="*/ 523875 h 1016794"/>
                <a:gd name="connsiteX2" fmla="*/ 369094 w 671512"/>
                <a:gd name="connsiteY2" fmla="*/ 626269 h 1016794"/>
                <a:gd name="connsiteX3" fmla="*/ 280987 w 671512"/>
                <a:gd name="connsiteY3" fmla="*/ 733425 h 1016794"/>
                <a:gd name="connsiteX4" fmla="*/ 195262 w 671512"/>
                <a:gd name="connsiteY4" fmla="*/ 835819 h 1016794"/>
                <a:gd name="connsiteX5" fmla="*/ 119062 w 671512"/>
                <a:gd name="connsiteY5" fmla="*/ 933450 h 1016794"/>
                <a:gd name="connsiteX6" fmla="*/ 88106 w 671512"/>
                <a:gd name="connsiteY6" fmla="*/ 969169 h 1016794"/>
                <a:gd name="connsiteX7" fmla="*/ 50006 w 671512"/>
                <a:gd name="connsiteY7" fmla="*/ 1002507 h 1016794"/>
                <a:gd name="connsiteX8" fmla="*/ 30956 w 671512"/>
                <a:gd name="connsiteY8" fmla="*/ 1012032 h 1016794"/>
                <a:gd name="connsiteX9" fmla="*/ 14287 w 671512"/>
                <a:gd name="connsiteY9" fmla="*/ 1016794 h 1016794"/>
                <a:gd name="connsiteX10" fmla="*/ 4762 w 671512"/>
                <a:gd name="connsiteY10" fmla="*/ 1016794 h 1016794"/>
                <a:gd name="connsiteX11" fmla="*/ 0 w 671512"/>
                <a:gd name="connsiteY11" fmla="*/ 1007269 h 1016794"/>
                <a:gd name="connsiteX12" fmla="*/ 0 w 671512"/>
                <a:gd name="connsiteY12" fmla="*/ 988219 h 1016794"/>
                <a:gd name="connsiteX13" fmla="*/ 14287 w 671512"/>
                <a:gd name="connsiteY13" fmla="*/ 957263 h 1016794"/>
                <a:gd name="connsiteX14" fmla="*/ 50006 w 671512"/>
                <a:gd name="connsiteY14" fmla="*/ 890588 h 1016794"/>
                <a:gd name="connsiteX15" fmla="*/ 88106 w 671512"/>
                <a:gd name="connsiteY15" fmla="*/ 816769 h 1016794"/>
                <a:gd name="connsiteX16" fmla="*/ 135731 w 671512"/>
                <a:gd name="connsiteY16" fmla="*/ 728663 h 1016794"/>
                <a:gd name="connsiteX17" fmla="*/ 164306 w 671512"/>
                <a:gd name="connsiteY17" fmla="*/ 669132 h 1016794"/>
                <a:gd name="connsiteX18" fmla="*/ 207169 w 671512"/>
                <a:gd name="connsiteY18" fmla="*/ 581025 h 1016794"/>
                <a:gd name="connsiteX19" fmla="*/ 242887 w 671512"/>
                <a:gd name="connsiteY19" fmla="*/ 500063 h 1016794"/>
                <a:gd name="connsiteX20" fmla="*/ 273844 w 671512"/>
                <a:gd name="connsiteY20" fmla="*/ 426244 h 1016794"/>
                <a:gd name="connsiteX21" fmla="*/ 300037 w 671512"/>
                <a:gd name="connsiteY21" fmla="*/ 359569 h 1016794"/>
                <a:gd name="connsiteX22" fmla="*/ 328612 w 671512"/>
                <a:gd name="connsiteY22" fmla="*/ 269082 h 1016794"/>
                <a:gd name="connsiteX23" fmla="*/ 338137 w 671512"/>
                <a:gd name="connsiteY23" fmla="*/ 242888 h 1016794"/>
                <a:gd name="connsiteX24" fmla="*/ 340519 w 671512"/>
                <a:gd name="connsiteY24" fmla="*/ 228600 h 1016794"/>
                <a:gd name="connsiteX25" fmla="*/ 340519 w 671512"/>
                <a:gd name="connsiteY25" fmla="*/ 214313 h 1016794"/>
                <a:gd name="connsiteX26" fmla="*/ 340519 w 671512"/>
                <a:gd name="connsiteY26" fmla="*/ 192882 h 1016794"/>
                <a:gd name="connsiteX27" fmla="*/ 333375 w 671512"/>
                <a:gd name="connsiteY27" fmla="*/ 166688 h 1016794"/>
                <a:gd name="connsiteX28" fmla="*/ 314325 w 671512"/>
                <a:gd name="connsiteY28" fmla="*/ 130969 h 1016794"/>
                <a:gd name="connsiteX29" fmla="*/ 290512 w 671512"/>
                <a:gd name="connsiteY29" fmla="*/ 90488 h 1016794"/>
                <a:gd name="connsiteX30" fmla="*/ 276225 w 671512"/>
                <a:gd name="connsiteY30" fmla="*/ 71438 h 1016794"/>
                <a:gd name="connsiteX31" fmla="*/ 261937 w 671512"/>
                <a:gd name="connsiteY31" fmla="*/ 52388 h 1016794"/>
                <a:gd name="connsiteX32" fmla="*/ 252412 w 671512"/>
                <a:gd name="connsiteY32" fmla="*/ 26194 h 1016794"/>
                <a:gd name="connsiteX33" fmla="*/ 252412 w 671512"/>
                <a:gd name="connsiteY33" fmla="*/ 9525 h 1016794"/>
                <a:gd name="connsiteX34" fmla="*/ 261937 w 671512"/>
                <a:gd name="connsiteY34" fmla="*/ 0 h 1016794"/>
                <a:gd name="connsiteX35" fmla="*/ 271462 w 671512"/>
                <a:gd name="connsiteY35" fmla="*/ 0 h 1016794"/>
                <a:gd name="connsiteX36" fmla="*/ 295275 w 671512"/>
                <a:gd name="connsiteY36" fmla="*/ 4763 h 1016794"/>
                <a:gd name="connsiteX37" fmla="*/ 395287 w 671512"/>
                <a:gd name="connsiteY37" fmla="*/ 52388 h 1016794"/>
                <a:gd name="connsiteX38" fmla="*/ 473869 w 671512"/>
                <a:gd name="connsiteY38" fmla="*/ 100013 h 1016794"/>
                <a:gd name="connsiteX39" fmla="*/ 514350 w 671512"/>
                <a:gd name="connsiteY39" fmla="*/ 128588 h 1016794"/>
                <a:gd name="connsiteX40" fmla="*/ 554831 w 671512"/>
                <a:gd name="connsiteY40" fmla="*/ 161925 h 1016794"/>
                <a:gd name="connsiteX41" fmla="*/ 600075 w 671512"/>
                <a:gd name="connsiteY41" fmla="*/ 204788 h 1016794"/>
                <a:gd name="connsiteX42" fmla="*/ 635794 w 671512"/>
                <a:gd name="connsiteY42" fmla="*/ 250032 h 1016794"/>
                <a:gd name="connsiteX43" fmla="*/ 661987 w 671512"/>
                <a:gd name="connsiteY43" fmla="*/ 283369 h 1016794"/>
                <a:gd name="connsiteX44" fmla="*/ 669131 w 671512"/>
                <a:gd name="connsiteY44" fmla="*/ 295275 h 1016794"/>
                <a:gd name="connsiteX45" fmla="*/ 671512 w 671512"/>
                <a:gd name="connsiteY45" fmla="*/ 311944 h 1016794"/>
                <a:gd name="connsiteX46" fmla="*/ 671512 w 671512"/>
                <a:gd name="connsiteY46" fmla="*/ 330994 h 1016794"/>
                <a:gd name="connsiteX47" fmla="*/ 666750 w 671512"/>
                <a:gd name="connsiteY47" fmla="*/ 342900 h 1016794"/>
                <a:gd name="connsiteX48" fmla="*/ 650081 w 671512"/>
                <a:gd name="connsiteY48" fmla="*/ 354807 h 1016794"/>
                <a:gd name="connsiteX49" fmla="*/ 621506 w 671512"/>
                <a:gd name="connsiteY49" fmla="*/ 364332 h 1016794"/>
                <a:gd name="connsiteX50" fmla="*/ 600075 w 671512"/>
                <a:gd name="connsiteY50" fmla="*/ 369094 h 1016794"/>
                <a:gd name="connsiteX51" fmla="*/ 583406 w 671512"/>
                <a:gd name="connsiteY51" fmla="*/ 381000 h 1016794"/>
                <a:gd name="connsiteX52" fmla="*/ 521494 w 671512"/>
                <a:gd name="connsiteY52" fmla="*/ 4476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1512" h="1016794">
                  <a:moveTo>
                    <a:pt x="521494" y="447675"/>
                  </a:moveTo>
                  <a:lnTo>
                    <a:pt x="454819" y="523875"/>
                  </a:lnTo>
                  <a:lnTo>
                    <a:pt x="369094" y="626269"/>
                  </a:lnTo>
                  <a:lnTo>
                    <a:pt x="280987" y="733425"/>
                  </a:lnTo>
                  <a:lnTo>
                    <a:pt x="195262" y="835819"/>
                  </a:lnTo>
                  <a:lnTo>
                    <a:pt x="119062" y="933450"/>
                  </a:lnTo>
                  <a:lnTo>
                    <a:pt x="88106" y="969169"/>
                  </a:lnTo>
                  <a:lnTo>
                    <a:pt x="50006" y="1002507"/>
                  </a:lnTo>
                  <a:lnTo>
                    <a:pt x="30956" y="1012032"/>
                  </a:lnTo>
                  <a:lnTo>
                    <a:pt x="14287" y="1016794"/>
                  </a:lnTo>
                  <a:lnTo>
                    <a:pt x="4762" y="1016794"/>
                  </a:lnTo>
                  <a:lnTo>
                    <a:pt x="0" y="1007269"/>
                  </a:lnTo>
                  <a:lnTo>
                    <a:pt x="0" y="988219"/>
                  </a:lnTo>
                  <a:lnTo>
                    <a:pt x="14287" y="957263"/>
                  </a:lnTo>
                  <a:lnTo>
                    <a:pt x="50006" y="890588"/>
                  </a:lnTo>
                  <a:lnTo>
                    <a:pt x="88106" y="816769"/>
                  </a:lnTo>
                  <a:lnTo>
                    <a:pt x="135731" y="728663"/>
                  </a:lnTo>
                  <a:lnTo>
                    <a:pt x="164306" y="669132"/>
                  </a:lnTo>
                  <a:lnTo>
                    <a:pt x="207169" y="581025"/>
                  </a:lnTo>
                  <a:lnTo>
                    <a:pt x="242887" y="500063"/>
                  </a:lnTo>
                  <a:lnTo>
                    <a:pt x="273844" y="426244"/>
                  </a:lnTo>
                  <a:lnTo>
                    <a:pt x="300037" y="359569"/>
                  </a:lnTo>
                  <a:lnTo>
                    <a:pt x="328612" y="269082"/>
                  </a:lnTo>
                  <a:lnTo>
                    <a:pt x="338137" y="242888"/>
                  </a:lnTo>
                  <a:lnTo>
                    <a:pt x="340519" y="228600"/>
                  </a:lnTo>
                  <a:lnTo>
                    <a:pt x="340519" y="214313"/>
                  </a:lnTo>
                  <a:lnTo>
                    <a:pt x="340519" y="192882"/>
                  </a:lnTo>
                  <a:lnTo>
                    <a:pt x="333375" y="166688"/>
                  </a:lnTo>
                  <a:lnTo>
                    <a:pt x="314325" y="130969"/>
                  </a:lnTo>
                  <a:lnTo>
                    <a:pt x="290512" y="90488"/>
                  </a:lnTo>
                  <a:lnTo>
                    <a:pt x="276225" y="71438"/>
                  </a:lnTo>
                  <a:lnTo>
                    <a:pt x="261937" y="52388"/>
                  </a:lnTo>
                  <a:cubicBezTo>
                    <a:pt x="252117" y="27838"/>
                    <a:pt x="252412" y="37124"/>
                    <a:pt x="252412" y="26194"/>
                  </a:cubicBezTo>
                  <a:lnTo>
                    <a:pt x="252412" y="9525"/>
                  </a:lnTo>
                  <a:lnTo>
                    <a:pt x="261937" y="0"/>
                  </a:lnTo>
                  <a:lnTo>
                    <a:pt x="271462" y="0"/>
                  </a:lnTo>
                  <a:lnTo>
                    <a:pt x="295275" y="4763"/>
                  </a:lnTo>
                  <a:lnTo>
                    <a:pt x="395287" y="52388"/>
                  </a:lnTo>
                  <a:lnTo>
                    <a:pt x="473869" y="100013"/>
                  </a:lnTo>
                  <a:lnTo>
                    <a:pt x="514350" y="128588"/>
                  </a:lnTo>
                  <a:lnTo>
                    <a:pt x="554831" y="161925"/>
                  </a:lnTo>
                  <a:lnTo>
                    <a:pt x="600075" y="204788"/>
                  </a:lnTo>
                  <a:lnTo>
                    <a:pt x="635794" y="250032"/>
                  </a:lnTo>
                  <a:lnTo>
                    <a:pt x="661987" y="283369"/>
                  </a:lnTo>
                  <a:lnTo>
                    <a:pt x="669131" y="295275"/>
                  </a:lnTo>
                  <a:lnTo>
                    <a:pt x="671512" y="311944"/>
                  </a:lnTo>
                  <a:lnTo>
                    <a:pt x="671512" y="330994"/>
                  </a:lnTo>
                  <a:lnTo>
                    <a:pt x="666750" y="342900"/>
                  </a:lnTo>
                  <a:lnTo>
                    <a:pt x="650081" y="354807"/>
                  </a:lnTo>
                  <a:lnTo>
                    <a:pt x="621506" y="364332"/>
                  </a:lnTo>
                  <a:lnTo>
                    <a:pt x="600075" y="369094"/>
                  </a:lnTo>
                  <a:lnTo>
                    <a:pt x="583406" y="381000"/>
                  </a:lnTo>
                  <a:lnTo>
                    <a:pt x="521494" y="44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9">
              <a:extLst>
                <a:ext uri="{FF2B5EF4-FFF2-40B4-BE49-F238E27FC236}">
                  <a16:creationId xmlns:a16="http://schemas.microsoft.com/office/drawing/2014/main" id="{4FC2BA5E-6DA5-4959-9C33-6BB11E753495}"/>
                </a:ext>
              </a:extLst>
            </p:cNvPr>
            <p:cNvSpPr/>
            <p:nvPr/>
          </p:nvSpPr>
          <p:spPr>
            <a:xfrm>
              <a:off x="3052763" y="3382963"/>
              <a:ext cx="2024062" cy="581025"/>
            </a:xfrm>
            <a:custGeom>
              <a:avLst/>
              <a:gdLst>
                <a:gd name="connsiteX0" fmla="*/ 1390650 w 2024062"/>
                <a:gd name="connsiteY0" fmla="*/ 264319 h 581025"/>
                <a:gd name="connsiteX1" fmla="*/ 1476375 w 2024062"/>
                <a:gd name="connsiteY1" fmla="*/ 247650 h 581025"/>
                <a:gd name="connsiteX2" fmla="*/ 1552575 w 2024062"/>
                <a:gd name="connsiteY2" fmla="*/ 238125 h 581025"/>
                <a:gd name="connsiteX3" fmla="*/ 1957387 w 2024062"/>
                <a:gd name="connsiteY3" fmla="*/ 240507 h 581025"/>
                <a:gd name="connsiteX4" fmla="*/ 1981200 w 2024062"/>
                <a:gd name="connsiteY4" fmla="*/ 230982 h 581025"/>
                <a:gd name="connsiteX5" fmla="*/ 2000250 w 2024062"/>
                <a:gd name="connsiteY5" fmla="*/ 221457 h 581025"/>
                <a:gd name="connsiteX6" fmla="*/ 2014537 w 2024062"/>
                <a:gd name="connsiteY6" fmla="*/ 209550 h 581025"/>
                <a:gd name="connsiteX7" fmla="*/ 2019300 w 2024062"/>
                <a:gd name="connsiteY7" fmla="*/ 204788 h 581025"/>
                <a:gd name="connsiteX8" fmla="*/ 2024062 w 2024062"/>
                <a:gd name="connsiteY8" fmla="*/ 195263 h 581025"/>
                <a:gd name="connsiteX9" fmla="*/ 2024062 w 2024062"/>
                <a:gd name="connsiteY9" fmla="*/ 183357 h 581025"/>
                <a:gd name="connsiteX10" fmla="*/ 2021681 w 2024062"/>
                <a:gd name="connsiteY10" fmla="*/ 169069 h 581025"/>
                <a:gd name="connsiteX11" fmla="*/ 2012156 w 2024062"/>
                <a:gd name="connsiteY11" fmla="*/ 152400 h 581025"/>
                <a:gd name="connsiteX12" fmla="*/ 1981200 w 2024062"/>
                <a:gd name="connsiteY12" fmla="*/ 126207 h 581025"/>
                <a:gd name="connsiteX13" fmla="*/ 1945481 w 2024062"/>
                <a:gd name="connsiteY13" fmla="*/ 100013 h 581025"/>
                <a:gd name="connsiteX14" fmla="*/ 1897856 w 2024062"/>
                <a:gd name="connsiteY14" fmla="*/ 69057 h 581025"/>
                <a:gd name="connsiteX15" fmla="*/ 1840706 w 2024062"/>
                <a:gd name="connsiteY15" fmla="*/ 38100 h 581025"/>
                <a:gd name="connsiteX16" fmla="*/ 1759743 w 2024062"/>
                <a:gd name="connsiteY16" fmla="*/ 7144 h 581025"/>
                <a:gd name="connsiteX17" fmla="*/ 1735931 w 2024062"/>
                <a:gd name="connsiteY17" fmla="*/ 0 h 581025"/>
                <a:gd name="connsiteX18" fmla="*/ 1724025 w 2024062"/>
                <a:gd name="connsiteY18" fmla="*/ 2382 h 581025"/>
                <a:gd name="connsiteX19" fmla="*/ 1685925 w 2024062"/>
                <a:gd name="connsiteY19" fmla="*/ 21432 h 581025"/>
                <a:gd name="connsiteX20" fmla="*/ 1578768 w 2024062"/>
                <a:gd name="connsiteY20" fmla="*/ 61913 h 581025"/>
                <a:gd name="connsiteX21" fmla="*/ 1504950 w 2024062"/>
                <a:gd name="connsiteY21" fmla="*/ 85725 h 581025"/>
                <a:gd name="connsiteX22" fmla="*/ 1433512 w 2024062"/>
                <a:gd name="connsiteY22" fmla="*/ 102394 h 581025"/>
                <a:gd name="connsiteX23" fmla="*/ 1316831 w 2024062"/>
                <a:gd name="connsiteY23" fmla="*/ 126207 h 581025"/>
                <a:gd name="connsiteX24" fmla="*/ 1133475 w 2024062"/>
                <a:gd name="connsiteY24" fmla="*/ 166688 h 581025"/>
                <a:gd name="connsiteX25" fmla="*/ 964406 w 2024062"/>
                <a:gd name="connsiteY25" fmla="*/ 200025 h 581025"/>
                <a:gd name="connsiteX26" fmla="*/ 814387 w 2024062"/>
                <a:gd name="connsiteY26" fmla="*/ 230982 h 581025"/>
                <a:gd name="connsiteX27" fmla="*/ 661987 w 2024062"/>
                <a:gd name="connsiteY27" fmla="*/ 259557 h 581025"/>
                <a:gd name="connsiteX28" fmla="*/ 578643 w 2024062"/>
                <a:gd name="connsiteY28" fmla="*/ 273844 h 581025"/>
                <a:gd name="connsiteX29" fmla="*/ 464343 w 2024062"/>
                <a:gd name="connsiteY29" fmla="*/ 295275 h 581025"/>
                <a:gd name="connsiteX30" fmla="*/ 397668 w 2024062"/>
                <a:gd name="connsiteY30" fmla="*/ 304800 h 581025"/>
                <a:gd name="connsiteX31" fmla="*/ 354806 w 2024062"/>
                <a:gd name="connsiteY31" fmla="*/ 309563 h 581025"/>
                <a:gd name="connsiteX32" fmla="*/ 340518 w 2024062"/>
                <a:gd name="connsiteY32" fmla="*/ 311944 h 581025"/>
                <a:gd name="connsiteX33" fmla="*/ 316706 w 2024062"/>
                <a:gd name="connsiteY33" fmla="*/ 311944 h 581025"/>
                <a:gd name="connsiteX34" fmla="*/ 292893 w 2024062"/>
                <a:gd name="connsiteY34" fmla="*/ 309563 h 581025"/>
                <a:gd name="connsiteX35" fmla="*/ 266700 w 2024062"/>
                <a:gd name="connsiteY35" fmla="*/ 304800 h 581025"/>
                <a:gd name="connsiteX36" fmla="*/ 245268 w 2024062"/>
                <a:gd name="connsiteY36" fmla="*/ 297657 h 581025"/>
                <a:gd name="connsiteX37" fmla="*/ 216693 w 2024062"/>
                <a:gd name="connsiteY37" fmla="*/ 285750 h 581025"/>
                <a:gd name="connsiteX38" fmla="*/ 173831 w 2024062"/>
                <a:gd name="connsiteY38" fmla="*/ 264319 h 581025"/>
                <a:gd name="connsiteX39" fmla="*/ 119062 w 2024062"/>
                <a:gd name="connsiteY39" fmla="*/ 226219 h 581025"/>
                <a:gd name="connsiteX40" fmla="*/ 92868 w 2024062"/>
                <a:gd name="connsiteY40" fmla="*/ 204788 h 581025"/>
                <a:gd name="connsiteX41" fmla="*/ 71437 w 2024062"/>
                <a:gd name="connsiteY41" fmla="*/ 188119 h 581025"/>
                <a:gd name="connsiteX42" fmla="*/ 47625 w 2024062"/>
                <a:gd name="connsiteY42" fmla="*/ 178594 h 581025"/>
                <a:gd name="connsiteX43" fmla="*/ 30956 w 2024062"/>
                <a:gd name="connsiteY43" fmla="*/ 173832 h 581025"/>
                <a:gd name="connsiteX44" fmla="*/ 19050 w 2024062"/>
                <a:gd name="connsiteY44" fmla="*/ 173832 h 581025"/>
                <a:gd name="connsiteX45" fmla="*/ 4762 w 2024062"/>
                <a:gd name="connsiteY45" fmla="*/ 178594 h 581025"/>
                <a:gd name="connsiteX46" fmla="*/ 0 w 2024062"/>
                <a:gd name="connsiteY46" fmla="*/ 192882 h 581025"/>
                <a:gd name="connsiteX47" fmla="*/ 7143 w 2024062"/>
                <a:gd name="connsiteY47" fmla="*/ 221457 h 581025"/>
                <a:gd name="connsiteX48" fmla="*/ 23812 w 2024062"/>
                <a:gd name="connsiteY48" fmla="*/ 266700 h 581025"/>
                <a:gd name="connsiteX49" fmla="*/ 50006 w 2024062"/>
                <a:gd name="connsiteY49" fmla="*/ 316707 h 581025"/>
                <a:gd name="connsiteX50" fmla="*/ 69056 w 2024062"/>
                <a:gd name="connsiteY50" fmla="*/ 350044 h 581025"/>
                <a:gd name="connsiteX51" fmla="*/ 92868 w 2024062"/>
                <a:gd name="connsiteY51" fmla="*/ 385763 h 581025"/>
                <a:gd name="connsiteX52" fmla="*/ 126206 w 2024062"/>
                <a:gd name="connsiteY52" fmla="*/ 426244 h 581025"/>
                <a:gd name="connsiteX53" fmla="*/ 169068 w 2024062"/>
                <a:gd name="connsiteY53" fmla="*/ 469107 h 581025"/>
                <a:gd name="connsiteX54" fmla="*/ 207168 w 2024062"/>
                <a:gd name="connsiteY54" fmla="*/ 502444 h 581025"/>
                <a:gd name="connsiteX55" fmla="*/ 242887 w 2024062"/>
                <a:gd name="connsiteY55" fmla="*/ 528638 h 581025"/>
                <a:gd name="connsiteX56" fmla="*/ 290512 w 2024062"/>
                <a:gd name="connsiteY56" fmla="*/ 559594 h 581025"/>
                <a:gd name="connsiteX57" fmla="*/ 326231 w 2024062"/>
                <a:gd name="connsiteY57" fmla="*/ 576263 h 581025"/>
                <a:gd name="connsiteX58" fmla="*/ 350043 w 2024062"/>
                <a:gd name="connsiteY58" fmla="*/ 581025 h 581025"/>
                <a:gd name="connsiteX59" fmla="*/ 373856 w 2024062"/>
                <a:gd name="connsiteY59" fmla="*/ 581025 h 581025"/>
                <a:gd name="connsiteX60" fmla="*/ 400050 w 2024062"/>
                <a:gd name="connsiteY60" fmla="*/ 576263 h 581025"/>
                <a:gd name="connsiteX61" fmla="*/ 421481 w 2024062"/>
                <a:gd name="connsiteY61" fmla="*/ 564357 h 581025"/>
                <a:gd name="connsiteX62" fmla="*/ 457200 w 2024062"/>
                <a:gd name="connsiteY62" fmla="*/ 535782 h 581025"/>
                <a:gd name="connsiteX63" fmla="*/ 492918 w 2024062"/>
                <a:gd name="connsiteY63" fmla="*/ 519113 h 581025"/>
                <a:gd name="connsiteX64" fmla="*/ 578643 w 2024062"/>
                <a:gd name="connsiteY64" fmla="*/ 483394 h 581025"/>
                <a:gd name="connsiteX65" fmla="*/ 695325 w 2024062"/>
                <a:gd name="connsiteY65" fmla="*/ 438150 h 581025"/>
                <a:gd name="connsiteX66" fmla="*/ 819150 w 2024062"/>
                <a:gd name="connsiteY66" fmla="*/ 400050 h 581025"/>
                <a:gd name="connsiteX67" fmla="*/ 940593 w 2024062"/>
                <a:gd name="connsiteY67" fmla="*/ 366713 h 581025"/>
                <a:gd name="connsiteX68" fmla="*/ 1064418 w 2024062"/>
                <a:gd name="connsiteY68" fmla="*/ 338138 h 581025"/>
                <a:gd name="connsiteX69" fmla="*/ 1197768 w 2024062"/>
                <a:gd name="connsiteY69" fmla="*/ 307182 h 581025"/>
                <a:gd name="connsiteX70" fmla="*/ 1390650 w 2024062"/>
                <a:gd name="connsiteY70" fmla="*/ 2643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24062" h="581025">
                  <a:moveTo>
                    <a:pt x="1390650" y="264319"/>
                  </a:moveTo>
                  <a:lnTo>
                    <a:pt x="1476375" y="247650"/>
                  </a:lnTo>
                  <a:lnTo>
                    <a:pt x="1552575" y="238125"/>
                  </a:lnTo>
                  <a:lnTo>
                    <a:pt x="1957387" y="240507"/>
                  </a:lnTo>
                  <a:lnTo>
                    <a:pt x="1981200" y="230982"/>
                  </a:lnTo>
                  <a:lnTo>
                    <a:pt x="2000250" y="221457"/>
                  </a:lnTo>
                  <a:lnTo>
                    <a:pt x="2014537" y="209550"/>
                  </a:lnTo>
                  <a:lnTo>
                    <a:pt x="2019300" y="204788"/>
                  </a:lnTo>
                  <a:lnTo>
                    <a:pt x="2024062" y="195263"/>
                  </a:lnTo>
                  <a:lnTo>
                    <a:pt x="2024062" y="183357"/>
                  </a:lnTo>
                  <a:lnTo>
                    <a:pt x="2021681" y="169069"/>
                  </a:lnTo>
                  <a:lnTo>
                    <a:pt x="2012156" y="152400"/>
                  </a:lnTo>
                  <a:lnTo>
                    <a:pt x="1981200" y="126207"/>
                  </a:lnTo>
                  <a:lnTo>
                    <a:pt x="1945481" y="100013"/>
                  </a:lnTo>
                  <a:lnTo>
                    <a:pt x="1897856" y="69057"/>
                  </a:lnTo>
                  <a:lnTo>
                    <a:pt x="1840706" y="38100"/>
                  </a:lnTo>
                  <a:lnTo>
                    <a:pt x="1759743" y="7144"/>
                  </a:lnTo>
                  <a:lnTo>
                    <a:pt x="1735931" y="0"/>
                  </a:lnTo>
                  <a:lnTo>
                    <a:pt x="1724025" y="2382"/>
                  </a:lnTo>
                  <a:lnTo>
                    <a:pt x="1685925" y="21432"/>
                  </a:lnTo>
                  <a:lnTo>
                    <a:pt x="1578768" y="61913"/>
                  </a:lnTo>
                  <a:lnTo>
                    <a:pt x="1504950" y="85725"/>
                  </a:lnTo>
                  <a:lnTo>
                    <a:pt x="1433512" y="102394"/>
                  </a:lnTo>
                  <a:lnTo>
                    <a:pt x="1316831" y="126207"/>
                  </a:lnTo>
                  <a:lnTo>
                    <a:pt x="1133475" y="166688"/>
                  </a:lnTo>
                  <a:lnTo>
                    <a:pt x="964406" y="200025"/>
                  </a:lnTo>
                  <a:lnTo>
                    <a:pt x="814387" y="230982"/>
                  </a:lnTo>
                  <a:lnTo>
                    <a:pt x="661987" y="259557"/>
                  </a:lnTo>
                  <a:lnTo>
                    <a:pt x="578643" y="273844"/>
                  </a:lnTo>
                  <a:lnTo>
                    <a:pt x="464343" y="295275"/>
                  </a:lnTo>
                  <a:lnTo>
                    <a:pt x="397668" y="304800"/>
                  </a:lnTo>
                  <a:lnTo>
                    <a:pt x="354806" y="309563"/>
                  </a:lnTo>
                  <a:lnTo>
                    <a:pt x="340518" y="311944"/>
                  </a:lnTo>
                  <a:lnTo>
                    <a:pt x="316706" y="311944"/>
                  </a:lnTo>
                  <a:lnTo>
                    <a:pt x="292893" y="309563"/>
                  </a:lnTo>
                  <a:lnTo>
                    <a:pt x="266700" y="304800"/>
                  </a:lnTo>
                  <a:lnTo>
                    <a:pt x="245268" y="297657"/>
                  </a:lnTo>
                  <a:lnTo>
                    <a:pt x="216693" y="285750"/>
                  </a:lnTo>
                  <a:lnTo>
                    <a:pt x="173831" y="264319"/>
                  </a:lnTo>
                  <a:lnTo>
                    <a:pt x="119062" y="226219"/>
                  </a:lnTo>
                  <a:lnTo>
                    <a:pt x="92868" y="204788"/>
                  </a:lnTo>
                  <a:lnTo>
                    <a:pt x="71437" y="188119"/>
                  </a:lnTo>
                  <a:lnTo>
                    <a:pt x="47625" y="178594"/>
                  </a:lnTo>
                  <a:lnTo>
                    <a:pt x="30956" y="173832"/>
                  </a:lnTo>
                  <a:lnTo>
                    <a:pt x="19050" y="173832"/>
                  </a:lnTo>
                  <a:lnTo>
                    <a:pt x="4762" y="178594"/>
                  </a:lnTo>
                  <a:lnTo>
                    <a:pt x="0" y="192882"/>
                  </a:lnTo>
                  <a:lnTo>
                    <a:pt x="7143" y="221457"/>
                  </a:lnTo>
                  <a:lnTo>
                    <a:pt x="23812" y="266700"/>
                  </a:lnTo>
                  <a:lnTo>
                    <a:pt x="50006" y="316707"/>
                  </a:lnTo>
                  <a:lnTo>
                    <a:pt x="69056" y="350044"/>
                  </a:lnTo>
                  <a:lnTo>
                    <a:pt x="92868" y="385763"/>
                  </a:lnTo>
                  <a:lnTo>
                    <a:pt x="126206" y="426244"/>
                  </a:lnTo>
                  <a:lnTo>
                    <a:pt x="169068" y="469107"/>
                  </a:lnTo>
                  <a:lnTo>
                    <a:pt x="207168" y="502444"/>
                  </a:lnTo>
                  <a:lnTo>
                    <a:pt x="242887" y="528638"/>
                  </a:lnTo>
                  <a:lnTo>
                    <a:pt x="290512" y="559594"/>
                  </a:lnTo>
                  <a:lnTo>
                    <a:pt x="326231" y="576263"/>
                  </a:lnTo>
                  <a:lnTo>
                    <a:pt x="350043" y="581025"/>
                  </a:lnTo>
                  <a:lnTo>
                    <a:pt x="373856" y="581025"/>
                  </a:lnTo>
                  <a:lnTo>
                    <a:pt x="400050" y="576263"/>
                  </a:lnTo>
                  <a:lnTo>
                    <a:pt x="421481" y="564357"/>
                  </a:lnTo>
                  <a:lnTo>
                    <a:pt x="457200" y="535782"/>
                  </a:lnTo>
                  <a:lnTo>
                    <a:pt x="492918" y="519113"/>
                  </a:lnTo>
                  <a:lnTo>
                    <a:pt x="578643" y="483394"/>
                  </a:lnTo>
                  <a:lnTo>
                    <a:pt x="695325" y="438150"/>
                  </a:lnTo>
                  <a:lnTo>
                    <a:pt x="819150" y="400050"/>
                  </a:lnTo>
                  <a:lnTo>
                    <a:pt x="940593" y="366713"/>
                  </a:lnTo>
                  <a:lnTo>
                    <a:pt x="1064418" y="338138"/>
                  </a:lnTo>
                  <a:lnTo>
                    <a:pt x="1197768" y="307182"/>
                  </a:lnTo>
                  <a:lnTo>
                    <a:pt x="1390650" y="2643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0">
              <a:extLst>
                <a:ext uri="{FF2B5EF4-FFF2-40B4-BE49-F238E27FC236}">
                  <a16:creationId xmlns:a16="http://schemas.microsoft.com/office/drawing/2014/main" id="{0E028101-919A-48DD-9B4A-3B400633B707}"/>
                </a:ext>
              </a:extLst>
            </p:cNvPr>
            <p:cNvSpPr/>
            <p:nvPr/>
          </p:nvSpPr>
          <p:spPr>
            <a:xfrm>
              <a:off x="4024313" y="3586163"/>
              <a:ext cx="1041400" cy="736600"/>
            </a:xfrm>
            <a:custGeom>
              <a:avLst/>
              <a:gdLst>
                <a:gd name="connsiteX0" fmla="*/ 623887 w 1040606"/>
                <a:gd name="connsiteY0" fmla="*/ 292893 h 735806"/>
                <a:gd name="connsiteX1" fmla="*/ 728662 w 1040606"/>
                <a:gd name="connsiteY1" fmla="*/ 209550 h 735806"/>
                <a:gd name="connsiteX2" fmla="*/ 819150 w 1040606"/>
                <a:gd name="connsiteY2" fmla="*/ 135731 h 735806"/>
                <a:gd name="connsiteX3" fmla="*/ 857250 w 1040606"/>
                <a:gd name="connsiteY3" fmla="*/ 116681 h 735806"/>
                <a:gd name="connsiteX4" fmla="*/ 933450 w 1040606"/>
                <a:gd name="connsiteY4" fmla="*/ 71437 h 735806"/>
                <a:gd name="connsiteX5" fmla="*/ 983456 w 1040606"/>
                <a:gd name="connsiteY5" fmla="*/ 40481 h 735806"/>
                <a:gd name="connsiteX6" fmla="*/ 995362 w 1040606"/>
                <a:gd name="connsiteY6" fmla="*/ 35718 h 735806"/>
                <a:gd name="connsiteX7" fmla="*/ 1028700 w 1040606"/>
                <a:gd name="connsiteY7" fmla="*/ 14287 h 735806"/>
                <a:gd name="connsiteX8" fmla="*/ 1040606 w 1040606"/>
                <a:gd name="connsiteY8" fmla="*/ 0 h 735806"/>
                <a:gd name="connsiteX9" fmla="*/ 495300 w 1040606"/>
                <a:gd name="connsiteY9" fmla="*/ 0 h 735806"/>
                <a:gd name="connsiteX10" fmla="*/ 535781 w 1040606"/>
                <a:gd name="connsiteY10" fmla="*/ 35718 h 735806"/>
                <a:gd name="connsiteX11" fmla="*/ 545306 w 1040606"/>
                <a:gd name="connsiteY11" fmla="*/ 40481 h 735806"/>
                <a:gd name="connsiteX12" fmla="*/ 545306 w 1040606"/>
                <a:gd name="connsiteY12" fmla="*/ 54768 h 735806"/>
                <a:gd name="connsiteX13" fmla="*/ 533400 w 1040606"/>
                <a:gd name="connsiteY13" fmla="*/ 71437 h 735806"/>
                <a:gd name="connsiteX14" fmla="*/ 452437 w 1040606"/>
                <a:gd name="connsiteY14" fmla="*/ 166687 h 735806"/>
                <a:gd name="connsiteX15" fmla="*/ 259556 w 1040606"/>
                <a:gd name="connsiteY15" fmla="*/ 388143 h 735806"/>
                <a:gd name="connsiteX16" fmla="*/ 92868 w 1040606"/>
                <a:gd name="connsiteY16" fmla="*/ 585787 h 735806"/>
                <a:gd name="connsiteX17" fmla="*/ 19050 w 1040606"/>
                <a:gd name="connsiteY17" fmla="*/ 671512 h 735806"/>
                <a:gd name="connsiteX18" fmla="*/ 4762 w 1040606"/>
                <a:gd name="connsiteY18" fmla="*/ 688181 h 735806"/>
                <a:gd name="connsiteX19" fmla="*/ 0 w 1040606"/>
                <a:gd name="connsiteY19" fmla="*/ 704850 h 735806"/>
                <a:gd name="connsiteX20" fmla="*/ 0 w 1040606"/>
                <a:gd name="connsiteY20" fmla="*/ 716756 h 735806"/>
                <a:gd name="connsiteX21" fmla="*/ 7143 w 1040606"/>
                <a:gd name="connsiteY21" fmla="*/ 728662 h 735806"/>
                <a:gd name="connsiteX22" fmla="*/ 28575 w 1040606"/>
                <a:gd name="connsiteY22" fmla="*/ 735806 h 735806"/>
                <a:gd name="connsiteX23" fmla="*/ 133350 w 1040606"/>
                <a:gd name="connsiteY23" fmla="*/ 666750 h 735806"/>
                <a:gd name="connsiteX24" fmla="*/ 240506 w 1040606"/>
                <a:gd name="connsiteY24" fmla="*/ 590550 h 735806"/>
                <a:gd name="connsiteX25" fmla="*/ 311943 w 1040606"/>
                <a:gd name="connsiteY25" fmla="*/ 533400 h 735806"/>
                <a:gd name="connsiteX26" fmla="*/ 440531 w 1040606"/>
                <a:gd name="connsiteY26" fmla="*/ 433387 h 735806"/>
                <a:gd name="connsiteX27" fmla="*/ 623887 w 1040606"/>
                <a:gd name="connsiteY27" fmla="*/ 29289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35806">
                  <a:moveTo>
                    <a:pt x="623887" y="292893"/>
                  </a:moveTo>
                  <a:lnTo>
                    <a:pt x="728662" y="209550"/>
                  </a:lnTo>
                  <a:lnTo>
                    <a:pt x="819150" y="135731"/>
                  </a:lnTo>
                  <a:lnTo>
                    <a:pt x="857250" y="116681"/>
                  </a:lnTo>
                  <a:lnTo>
                    <a:pt x="933450" y="71437"/>
                  </a:lnTo>
                  <a:lnTo>
                    <a:pt x="983456" y="40481"/>
                  </a:lnTo>
                  <a:lnTo>
                    <a:pt x="995362" y="35718"/>
                  </a:lnTo>
                  <a:lnTo>
                    <a:pt x="1028700" y="14287"/>
                  </a:lnTo>
                  <a:lnTo>
                    <a:pt x="1040606" y="0"/>
                  </a:lnTo>
                  <a:lnTo>
                    <a:pt x="495300" y="0"/>
                  </a:lnTo>
                  <a:lnTo>
                    <a:pt x="535781" y="35718"/>
                  </a:lnTo>
                  <a:lnTo>
                    <a:pt x="545306" y="40481"/>
                  </a:lnTo>
                  <a:lnTo>
                    <a:pt x="545306" y="54768"/>
                  </a:lnTo>
                  <a:lnTo>
                    <a:pt x="533400" y="71437"/>
                  </a:lnTo>
                  <a:lnTo>
                    <a:pt x="452437" y="166687"/>
                  </a:lnTo>
                  <a:lnTo>
                    <a:pt x="259556" y="388143"/>
                  </a:lnTo>
                  <a:lnTo>
                    <a:pt x="92868" y="585787"/>
                  </a:lnTo>
                  <a:lnTo>
                    <a:pt x="19050" y="671512"/>
                  </a:lnTo>
                  <a:lnTo>
                    <a:pt x="4762" y="688181"/>
                  </a:lnTo>
                  <a:lnTo>
                    <a:pt x="0" y="704850"/>
                  </a:lnTo>
                  <a:lnTo>
                    <a:pt x="0" y="716756"/>
                  </a:lnTo>
                  <a:lnTo>
                    <a:pt x="7143" y="728662"/>
                  </a:lnTo>
                  <a:lnTo>
                    <a:pt x="28575" y="735806"/>
                  </a:lnTo>
                  <a:lnTo>
                    <a:pt x="133350" y="666750"/>
                  </a:lnTo>
                  <a:lnTo>
                    <a:pt x="240506" y="590550"/>
                  </a:lnTo>
                  <a:lnTo>
                    <a:pt x="311943" y="533400"/>
                  </a:lnTo>
                  <a:lnTo>
                    <a:pt x="440531" y="433387"/>
                  </a:lnTo>
                  <a:lnTo>
                    <a:pt x="623887" y="2928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1">
              <a:extLst>
                <a:ext uri="{FF2B5EF4-FFF2-40B4-BE49-F238E27FC236}">
                  <a16:creationId xmlns:a16="http://schemas.microsoft.com/office/drawing/2014/main" id="{B936F73D-6112-45EE-B319-C355AFD755B5}"/>
                </a:ext>
              </a:extLst>
            </p:cNvPr>
            <p:cNvSpPr/>
            <p:nvPr/>
          </p:nvSpPr>
          <p:spPr>
            <a:xfrm>
              <a:off x="4027488" y="4249738"/>
              <a:ext cx="558800" cy="1035050"/>
            </a:xfrm>
            <a:custGeom>
              <a:avLst/>
              <a:gdLst>
                <a:gd name="connsiteX0" fmla="*/ 333375 w 559594"/>
                <a:gd name="connsiteY0" fmla="*/ 904875 h 1033463"/>
                <a:gd name="connsiteX1" fmla="*/ 335756 w 559594"/>
                <a:gd name="connsiteY1" fmla="*/ 831057 h 1033463"/>
                <a:gd name="connsiteX2" fmla="*/ 335756 w 559594"/>
                <a:gd name="connsiteY2" fmla="*/ 783432 h 1033463"/>
                <a:gd name="connsiteX3" fmla="*/ 335756 w 559594"/>
                <a:gd name="connsiteY3" fmla="*/ 735807 h 1033463"/>
                <a:gd name="connsiteX4" fmla="*/ 333375 w 559594"/>
                <a:gd name="connsiteY4" fmla="*/ 678657 h 1033463"/>
                <a:gd name="connsiteX5" fmla="*/ 330994 w 559594"/>
                <a:gd name="connsiteY5" fmla="*/ 633413 h 1033463"/>
                <a:gd name="connsiteX6" fmla="*/ 328612 w 559594"/>
                <a:gd name="connsiteY6" fmla="*/ 585788 h 1033463"/>
                <a:gd name="connsiteX7" fmla="*/ 321469 w 559594"/>
                <a:gd name="connsiteY7" fmla="*/ 526257 h 1033463"/>
                <a:gd name="connsiteX8" fmla="*/ 316706 w 559594"/>
                <a:gd name="connsiteY8" fmla="*/ 485775 h 1033463"/>
                <a:gd name="connsiteX9" fmla="*/ 309562 w 559594"/>
                <a:gd name="connsiteY9" fmla="*/ 447675 h 1033463"/>
                <a:gd name="connsiteX10" fmla="*/ 276225 w 559594"/>
                <a:gd name="connsiteY10" fmla="*/ 328613 h 1033463"/>
                <a:gd name="connsiteX11" fmla="*/ 254794 w 559594"/>
                <a:gd name="connsiteY11" fmla="*/ 259557 h 1033463"/>
                <a:gd name="connsiteX12" fmla="*/ 245269 w 559594"/>
                <a:gd name="connsiteY12" fmla="*/ 228600 h 1033463"/>
                <a:gd name="connsiteX13" fmla="*/ 235744 w 559594"/>
                <a:gd name="connsiteY13" fmla="*/ 204788 h 1033463"/>
                <a:gd name="connsiteX14" fmla="*/ 216694 w 559594"/>
                <a:gd name="connsiteY14" fmla="*/ 171450 h 1033463"/>
                <a:gd name="connsiteX15" fmla="*/ 200025 w 559594"/>
                <a:gd name="connsiteY15" fmla="*/ 147638 h 1033463"/>
                <a:gd name="connsiteX16" fmla="*/ 183356 w 559594"/>
                <a:gd name="connsiteY16" fmla="*/ 128588 h 1033463"/>
                <a:gd name="connsiteX17" fmla="*/ 169069 w 559594"/>
                <a:gd name="connsiteY17" fmla="*/ 114300 h 1033463"/>
                <a:gd name="connsiteX18" fmla="*/ 150019 w 559594"/>
                <a:gd name="connsiteY18" fmla="*/ 102394 h 1033463"/>
                <a:gd name="connsiteX19" fmla="*/ 126206 w 559594"/>
                <a:gd name="connsiteY19" fmla="*/ 95250 h 1033463"/>
                <a:gd name="connsiteX20" fmla="*/ 85725 w 559594"/>
                <a:gd name="connsiteY20" fmla="*/ 85725 h 1033463"/>
                <a:gd name="connsiteX21" fmla="*/ 40481 w 559594"/>
                <a:gd name="connsiteY21" fmla="*/ 76200 h 1033463"/>
                <a:gd name="connsiteX22" fmla="*/ 16669 w 559594"/>
                <a:gd name="connsiteY22" fmla="*/ 69057 h 1033463"/>
                <a:gd name="connsiteX23" fmla="*/ 4762 w 559594"/>
                <a:gd name="connsiteY23" fmla="*/ 57150 h 1033463"/>
                <a:gd name="connsiteX24" fmla="*/ 0 w 559594"/>
                <a:gd name="connsiteY24" fmla="*/ 42863 h 1033463"/>
                <a:gd name="connsiteX25" fmla="*/ 16669 w 559594"/>
                <a:gd name="connsiteY25" fmla="*/ 11907 h 1033463"/>
                <a:gd name="connsiteX26" fmla="*/ 126206 w 559594"/>
                <a:gd name="connsiteY26" fmla="*/ 0 h 1033463"/>
                <a:gd name="connsiteX27" fmla="*/ 183356 w 559594"/>
                <a:gd name="connsiteY27" fmla="*/ 14288 h 1033463"/>
                <a:gd name="connsiteX28" fmla="*/ 216694 w 559594"/>
                <a:gd name="connsiteY28" fmla="*/ 28575 h 1033463"/>
                <a:gd name="connsiteX29" fmla="*/ 254794 w 559594"/>
                <a:gd name="connsiteY29" fmla="*/ 52388 h 1033463"/>
                <a:gd name="connsiteX30" fmla="*/ 292894 w 559594"/>
                <a:gd name="connsiteY30" fmla="*/ 78582 h 1033463"/>
                <a:gd name="connsiteX31" fmla="*/ 321469 w 559594"/>
                <a:gd name="connsiteY31" fmla="*/ 104775 h 1033463"/>
                <a:gd name="connsiteX32" fmla="*/ 357187 w 559594"/>
                <a:gd name="connsiteY32" fmla="*/ 142875 h 1033463"/>
                <a:gd name="connsiteX33" fmla="*/ 390525 w 559594"/>
                <a:gd name="connsiteY33" fmla="*/ 178594 h 1033463"/>
                <a:gd name="connsiteX34" fmla="*/ 440531 w 559594"/>
                <a:gd name="connsiteY34" fmla="*/ 242888 h 1033463"/>
                <a:gd name="connsiteX35" fmla="*/ 485775 w 559594"/>
                <a:gd name="connsiteY35" fmla="*/ 335757 h 1033463"/>
                <a:gd name="connsiteX36" fmla="*/ 497681 w 559594"/>
                <a:gd name="connsiteY36" fmla="*/ 385763 h 1033463"/>
                <a:gd name="connsiteX37" fmla="*/ 514350 w 559594"/>
                <a:gd name="connsiteY37" fmla="*/ 466725 h 1033463"/>
                <a:gd name="connsiteX38" fmla="*/ 526256 w 559594"/>
                <a:gd name="connsiteY38" fmla="*/ 538163 h 1033463"/>
                <a:gd name="connsiteX39" fmla="*/ 535781 w 559594"/>
                <a:gd name="connsiteY39" fmla="*/ 609600 h 1033463"/>
                <a:gd name="connsiteX40" fmla="*/ 542925 w 559594"/>
                <a:gd name="connsiteY40" fmla="*/ 659607 h 1033463"/>
                <a:gd name="connsiteX41" fmla="*/ 550069 w 559594"/>
                <a:gd name="connsiteY41" fmla="*/ 719138 h 1033463"/>
                <a:gd name="connsiteX42" fmla="*/ 554831 w 559594"/>
                <a:gd name="connsiteY42" fmla="*/ 785813 h 1033463"/>
                <a:gd name="connsiteX43" fmla="*/ 559594 w 559594"/>
                <a:gd name="connsiteY43" fmla="*/ 890588 h 1033463"/>
                <a:gd name="connsiteX44" fmla="*/ 557212 w 559594"/>
                <a:gd name="connsiteY44" fmla="*/ 1033463 h 1033463"/>
                <a:gd name="connsiteX45" fmla="*/ 333375 w 559594"/>
                <a:gd name="connsiteY45" fmla="*/ 904875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033463">
                  <a:moveTo>
                    <a:pt x="333375" y="904875"/>
                  </a:moveTo>
                  <a:cubicBezTo>
                    <a:pt x="334169" y="880269"/>
                    <a:pt x="334962" y="855663"/>
                    <a:pt x="335756" y="831057"/>
                  </a:cubicBezTo>
                  <a:lnTo>
                    <a:pt x="335756" y="783432"/>
                  </a:lnTo>
                  <a:lnTo>
                    <a:pt x="335756" y="735807"/>
                  </a:lnTo>
                  <a:cubicBezTo>
                    <a:pt x="334962" y="716757"/>
                    <a:pt x="334169" y="697707"/>
                    <a:pt x="333375" y="678657"/>
                  </a:cubicBezTo>
                  <a:lnTo>
                    <a:pt x="330994" y="633413"/>
                  </a:lnTo>
                  <a:lnTo>
                    <a:pt x="328612" y="585788"/>
                  </a:lnTo>
                  <a:lnTo>
                    <a:pt x="321469" y="526257"/>
                  </a:lnTo>
                  <a:lnTo>
                    <a:pt x="316706" y="485775"/>
                  </a:lnTo>
                  <a:lnTo>
                    <a:pt x="309562" y="447675"/>
                  </a:lnTo>
                  <a:lnTo>
                    <a:pt x="276225" y="328613"/>
                  </a:lnTo>
                  <a:lnTo>
                    <a:pt x="254794" y="259557"/>
                  </a:lnTo>
                  <a:lnTo>
                    <a:pt x="245269" y="228600"/>
                  </a:lnTo>
                  <a:lnTo>
                    <a:pt x="235744" y="204788"/>
                  </a:lnTo>
                  <a:lnTo>
                    <a:pt x="216694" y="171450"/>
                  </a:lnTo>
                  <a:lnTo>
                    <a:pt x="200025" y="147638"/>
                  </a:lnTo>
                  <a:lnTo>
                    <a:pt x="183356" y="128588"/>
                  </a:lnTo>
                  <a:lnTo>
                    <a:pt x="169069" y="114300"/>
                  </a:lnTo>
                  <a:lnTo>
                    <a:pt x="150019" y="102394"/>
                  </a:lnTo>
                  <a:lnTo>
                    <a:pt x="126206" y="95250"/>
                  </a:lnTo>
                  <a:lnTo>
                    <a:pt x="85725" y="85725"/>
                  </a:lnTo>
                  <a:lnTo>
                    <a:pt x="40481" y="76200"/>
                  </a:lnTo>
                  <a:lnTo>
                    <a:pt x="16669" y="69057"/>
                  </a:lnTo>
                  <a:lnTo>
                    <a:pt x="4762" y="57150"/>
                  </a:lnTo>
                  <a:lnTo>
                    <a:pt x="0" y="42863"/>
                  </a:lnTo>
                  <a:lnTo>
                    <a:pt x="16669" y="11907"/>
                  </a:lnTo>
                  <a:lnTo>
                    <a:pt x="126206" y="0"/>
                  </a:lnTo>
                  <a:lnTo>
                    <a:pt x="183356" y="14288"/>
                  </a:lnTo>
                  <a:lnTo>
                    <a:pt x="216694" y="28575"/>
                  </a:lnTo>
                  <a:lnTo>
                    <a:pt x="254794" y="52388"/>
                  </a:lnTo>
                  <a:lnTo>
                    <a:pt x="292894" y="78582"/>
                  </a:lnTo>
                  <a:lnTo>
                    <a:pt x="321469" y="104775"/>
                  </a:lnTo>
                  <a:lnTo>
                    <a:pt x="357187" y="142875"/>
                  </a:lnTo>
                  <a:lnTo>
                    <a:pt x="390525" y="178594"/>
                  </a:lnTo>
                  <a:lnTo>
                    <a:pt x="440531" y="242888"/>
                  </a:lnTo>
                  <a:lnTo>
                    <a:pt x="485775" y="335757"/>
                  </a:lnTo>
                  <a:lnTo>
                    <a:pt x="497681" y="385763"/>
                  </a:lnTo>
                  <a:lnTo>
                    <a:pt x="514350" y="466725"/>
                  </a:lnTo>
                  <a:lnTo>
                    <a:pt x="526256" y="538163"/>
                  </a:lnTo>
                  <a:lnTo>
                    <a:pt x="535781" y="609600"/>
                  </a:lnTo>
                  <a:lnTo>
                    <a:pt x="542925" y="659607"/>
                  </a:lnTo>
                  <a:lnTo>
                    <a:pt x="550069" y="719138"/>
                  </a:lnTo>
                  <a:lnTo>
                    <a:pt x="554831" y="785813"/>
                  </a:lnTo>
                  <a:lnTo>
                    <a:pt x="559594" y="890588"/>
                  </a:lnTo>
                  <a:lnTo>
                    <a:pt x="557212" y="1033463"/>
                  </a:lnTo>
                  <a:lnTo>
                    <a:pt x="333375" y="9048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52">
              <a:extLst>
                <a:ext uri="{FF2B5EF4-FFF2-40B4-BE49-F238E27FC236}">
                  <a16:creationId xmlns:a16="http://schemas.microsoft.com/office/drawing/2014/main" id="{E4A94F76-7C7C-44CB-8E3C-29FF4B09D168}"/>
                </a:ext>
              </a:extLst>
            </p:cNvPr>
            <p:cNvSpPr/>
            <p:nvPr/>
          </p:nvSpPr>
          <p:spPr>
            <a:xfrm>
              <a:off x="4127500" y="5056188"/>
              <a:ext cx="458788" cy="1136650"/>
            </a:xfrm>
            <a:custGeom>
              <a:avLst/>
              <a:gdLst>
                <a:gd name="connsiteX0" fmla="*/ 223838 w 459582"/>
                <a:gd name="connsiteY0" fmla="*/ 283369 h 1138237"/>
                <a:gd name="connsiteX1" fmla="*/ 226219 w 459582"/>
                <a:gd name="connsiteY1" fmla="*/ 221456 h 1138237"/>
                <a:gd name="connsiteX2" fmla="*/ 230982 w 459582"/>
                <a:gd name="connsiteY2" fmla="*/ 145256 h 1138237"/>
                <a:gd name="connsiteX3" fmla="*/ 233363 w 459582"/>
                <a:gd name="connsiteY3" fmla="*/ 97631 h 1138237"/>
                <a:gd name="connsiteX4" fmla="*/ 238125 w 459582"/>
                <a:gd name="connsiteY4" fmla="*/ 0 h 1138237"/>
                <a:gd name="connsiteX5" fmla="*/ 454819 w 459582"/>
                <a:gd name="connsiteY5" fmla="*/ 111919 h 1138237"/>
                <a:gd name="connsiteX6" fmla="*/ 459582 w 459582"/>
                <a:gd name="connsiteY6" fmla="*/ 226219 h 1138237"/>
                <a:gd name="connsiteX7" fmla="*/ 454819 w 459582"/>
                <a:gd name="connsiteY7" fmla="*/ 290512 h 1138237"/>
                <a:gd name="connsiteX8" fmla="*/ 447675 w 459582"/>
                <a:gd name="connsiteY8" fmla="*/ 376237 h 1138237"/>
                <a:gd name="connsiteX9" fmla="*/ 435769 w 459582"/>
                <a:gd name="connsiteY9" fmla="*/ 459581 h 1138237"/>
                <a:gd name="connsiteX10" fmla="*/ 423863 w 459582"/>
                <a:gd name="connsiteY10" fmla="*/ 533400 h 1138237"/>
                <a:gd name="connsiteX11" fmla="*/ 400050 w 459582"/>
                <a:gd name="connsiteY11" fmla="*/ 631031 h 1138237"/>
                <a:gd name="connsiteX12" fmla="*/ 378619 w 459582"/>
                <a:gd name="connsiteY12" fmla="*/ 707231 h 1138237"/>
                <a:gd name="connsiteX13" fmla="*/ 352425 w 459582"/>
                <a:gd name="connsiteY13" fmla="*/ 788194 h 1138237"/>
                <a:gd name="connsiteX14" fmla="*/ 319088 w 459582"/>
                <a:gd name="connsiteY14" fmla="*/ 850106 h 1138237"/>
                <a:gd name="connsiteX15" fmla="*/ 278607 w 459582"/>
                <a:gd name="connsiteY15" fmla="*/ 909637 h 1138237"/>
                <a:gd name="connsiteX16" fmla="*/ 228600 w 459582"/>
                <a:gd name="connsiteY16" fmla="*/ 981075 h 1138237"/>
                <a:gd name="connsiteX17" fmla="*/ 185738 w 459582"/>
                <a:gd name="connsiteY17" fmla="*/ 1031081 h 1138237"/>
                <a:gd name="connsiteX18" fmla="*/ 145257 w 459582"/>
                <a:gd name="connsiteY18" fmla="*/ 1078706 h 1138237"/>
                <a:gd name="connsiteX19" fmla="*/ 116682 w 459582"/>
                <a:gd name="connsiteY19" fmla="*/ 1104900 h 1138237"/>
                <a:gd name="connsiteX20" fmla="*/ 88107 w 459582"/>
                <a:gd name="connsiteY20" fmla="*/ 1126331 h 1138237"/>
                <a:gd name="connsiteX21" fmla="*/ 66675 w 459582"/>
                <a:gd name="connsiteY21" fmla="*/ 1133475 h 1138237"/>
                <a:gd name="connsiteX22" fmla="*/ 47625 w 459582"/>
                <a:gd name="connsiteY22" fmla="*/ 1138237 h 1138237"/>
                <a:gd name="connsiteX23" fmla="*/ 33338 w 459582"/>
                <a:gd name="connsiteY23" fmla="*/ 1138237 h 1138237"/>
                <a:gd name="connsiteX24" fmla="*/ 16669 w 459582"/>
                <a:gd name="connsiteY24" fmla="*/ 1126331 h 1138237"/>
                <a:gd name="connsiteX25" fmla="*/ 0 w 459582"/>
                <a:gd name="connsiteY25" fmla="*/ 1088231 h 1138237"/>
                <a:gd name="connsiteX26" fmla="*/ 85725 w 459582"/>
                <a:gd name="connsiteY26" fmla="*/ 709612 h 1138237"/>
                <a:gd name="connsiteX27" fmla="*/ 111919 w 459582"/>
                <a:gd name="connsiteY27" fmla="*/ 678656 h 1138237"/>
                <a:gd name="connsiteX28" fmla="*/ 138113 w 459582"/>
                <a:gd name="connsiteY28" fmla="*/ 633412 h 1138237"/>
                <a:gd name="connsiteX29" fmla="*/ 154782 w 459582"/>
                <a:gd name="connsiteY29" fmla="*/ 597694 h 1138237"/>
                <a:gd name="connsiteX30" fmla="*/ 173832 w 459582"/>
                <a:gd name="connsiteY30" fmla="*/ 552450 h 1138237"/>
                <a:gd name="connsiteX31" fmla="*/ 183357 w 459582"/>
                <a:gd name="connsiteY31" fmla="*/ 514350 h 1138237"/>
                <a:gd name="connsiteX32" fmla="*/ 195263 w 459582"/>
                <a:gd name="connsiteY32" fmla="*/ 469106 h 1138237"/>
                <a:gd name="connsiteX33" fmla="*/ 207169 w 459582"/>
                <a:gd name="connsiteY33" fmla="*/ 404812 h 1138237"/>
                <a:gd name="connsiteX34" fmla="*/ 223838 w 459582"/>
                <a:gd name="connsiteY34" fmla="*/ 283369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582" h="1138237">
                  <a:moveTo>
                    <a:pt x="223838" y="283369"/>
                  </a:moveTo>
                  <a:cubicBezTo>
                    <a:pt x="224632" y="262731"/>
                    <a:pt x="225425" y="242094"/>
                    <a:pt x="226219" y="221456"/>
                  </a:cubicBezTo>
                  <a:lnTo>
                    <a:pt x="230982" y="145256"/>
                  </a:lnTo>
                  <a:lnTo>
                    <a:pt x="233363" y="97631"/>
                  </a:lnTo>
                  <a:lnTo>
                    <a:pt x="238125" y="0"/>
                  </a:lnTo>
                  <a:lnTo>
                    <a:pt x="454819" y="111919"/>
                  </a:lnTo>
                  <a:lnTo>
                    <a:pt x="459582" y="226219"/>
                  </a:lnTo>
                  <a:lnTo>
                    <a:pt x="454819" y="290512"/>
                  </a:lnTo>
                  <a:lnTo>
                    <a:pt x="447675" y="376237"/>
                  </a:lnTo>
                  <a:lnTo>
                    <a:pt x="435769" y="459581"/>
                  </a:lnTo>
                  <a:lnTo>
                    <a:pt x="423863" y="533400"/>
                  </a:lnTo>
                  <a:lnTo>
                    <a:pt x="400050" y="631031"/>
                  </a:lnTo>
                  <a:lnTo>
                    <a:pt x="378619" y="707231"/>
                  </a:lnTo>
                  <a:lnTo>
                    <a:pt x="352425" y="788194"/>
                  </a:lnTo>
                  <a:lnTo>
                    <a:pt x="319088" y="850106"/>
                  </a:lnTo>
                  <a:lnTo>
                    <a:pt x="278607" y="909637"/>
                  </a:lnTo>
                  <a:lnTo>
                    <a:pt x="228600" y="981075"/>
                  </a:lnTo>
                  <a:lnTo>
                    <a:pt x="185738" y="1031081"/>
                  </a:lnTo>
                  <a:lnTo>
                    <a:pt x="145257" y="1078706"/>
                  </a:lnTo>
                  <a:lnTo>
                    <a:pt x="116682" y="1104900"/>
                  </a:lnTo>
                  <a:lnTo>
                    <a:pt x="88107" y="1126331"/>
                  </a:lnTo>
                  <a:lnTo>
                    <a:pt x="66675" y="1133475"/>
                  </a:lnTo>
                  <a:lnTo>
                    <a:pt x="47625" y="1138237"/>
                  </a:lnTo>
                  <a:lnTo>
                    <a:pt x="33338" y="1138237"/>
                  </a:lnTo>
                  <a:lnTo>
                    <a:pt x="16669" y="1126331"/>
                  </a:lnTo>
                  <a:lnTo>
                    <a:pt x="0" y="1088231"/>
                  </a:lnTo>
                  <a:lnTo>
                    <a:pt x="85725" y="709612"/>
                  </a:lnTo>
                  <a:lnTo>
                    <a:pt x="111919" y="678656"/>
                  </a:lnTo>
                  <a:lnTo>
                    <a:pt x="138113" y="633412"/>
                  </a:lnTo>
                  <a:lnTo>
                    <a:pt x="154782" y="597694"/>
                  </a:lnTo>
                  <a:lnTo>
                    <a:pt x="173832" y="552450"/>
                  </a:lnTo>
                  <a:lnTo>
                    <a:pt x="183357" y="514350"/>
                  </a:lnTo>
                  <a:lnTo>
                    <a:pt x="195263" y="469106"/>
                  </a:lnTo>
                  <a:lnTo>
                    <a:pt x="207169" y="404812"/>
                  </a:lnTo>
                  <a:lnTo>
                    <a:pt x="223838" y="2833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53">
              <a:extLst>
                <a:ext uri="{FF2B5EF4-FFF2-40B4-BE49-F238E27FC236}">
                  <a16:creationId xmlns:a16="http://schemas.microsoft.com/office/drawing/2014/main" id="{F58495C7-5465-4126-9F07-8874E800C197}"/>
                </a:ext>
              </a:extLst>
            </p:cNvPr>
            <p:cNvSpPr/>
            <p:nvPr/>
          </p:nvSpPr>
          <p:spPr>
            <a:xfrm>
              <a:off x="3603625" y="5705476"/>
              <a:ext cx="654050" cy="484187"/>
            </a:xfrm>
            <a:custGeom>
              <a:avLst/>
              <a:gdLst>
                <a:gd name="connsiteX0" fmla="*/ 207169 w 654844"/>
                <a:gd name="connsiteY0" fmla="*/ 52388 h 483394"/>
                <a:gd name="connsiteX1" fmla="*/ 330994 w 654844"/>
                <a:gd name="connsiteY1" fmla="*/ 80963 h 483394"/>
                <a:gd name="connsiteX2" fmla="*/ 428625 w 654844"/>
                <a:gd name="connsiteY2" fmla="*/ 104775 h 483394"/>
                <a:gd name="connsiteX3" fmla="*/ 471488 w 654844"/>
                <a:gd name="connsiteY3" fmla="*/ 111919 h 483394"/>
                <a:gd name="connsiteX4" fmla="*/ 492919 w 654844"/>
                <a:gd name="connsiteY4" fmla="*/ 109538 h 483394"/>
                <a:gd name="connsiteX5" fmla="*/ 523875 w 654844"/>
                <a:gd name="connsiteY5" fmla="*/ 107156 h 483394"/>
                <a:gd name="connsiteX6" fmla="*/ 554832 w 654844"/>
                <a:gd name="connsiteY6" fmla="*/ 97631 h 483394"/>
                <a:gd name="connsiteX7" fmla="*/ 583407 w 654844"/>
                <a:gd name="connsiteY7" fmla="*/ 83344 h 483394"/>
                <a:gd name="connsiteX8" fmla="*/ 609600 w 654844"/>
                <a:gd name="connsiteY8" fmla="*/ 59531 h 483394"/>
                <a:gd name="connsiteX9" fmla="*/ 628650 w 654844"/>
                <a:gd name="connsiteY9" fmla="*/ 40481 h 483394"/>
                <a:gd name="connsiteX10" fmla="*/ 654844 w 654844"/>
                <a:gd name="connsiteY10" fmla="*/ 0 h 483394"/>
                <a:gd name="connsiteX11" fmla="*/ 554832 w 654844"/>
                <a:gd name="connsiteY11" fmla="*/ 483394 h 483394"/>
                <a:gd name="connsiteX12" fmla="*/ 542925 w 654844"/>
                <a:gd name="connsiteY12" fmla="*/ 473869 h 483394"/>
                <a:gd name="connsiteX13" fmla="*/ 521494 w 654844"/>
                <a:gd name="connsiteY13" fmla="*/ 435769 h 483394"/>
                <a:gd name="connsiteX14" fmla="*/ 509588 w 654844"/>
                <a:gd name="connsiteY14" fmla="*/ 407194 h 483394"/>
                <a:gd name="connsiteX15" fmla="*/ 492919 w 654844"/>
                <a:gd name="connsiteY15" fmla="*/ 373856 h 483394"/>
                <a:gd name="connsiteX16" fmla="*/ 481013 w 654844"/>
                <a:gd name="connsiteY16" fmla="*/ 354806 h 483394"/>
                <a:gd name="connsiteX17" fmla="*/ 459582 w 654844"/>
                <a:gd name="connsiteY17" fmla="*/ 323850 h 483394"/>
                <a:gd name="connsiteX18" fmla="*/ 435769 w 654844"/>
                <a:gd name="connsiteY18" fmla="*/ 300038 h 483394"/>
                <a:gd name="connsiteX19" fmla="*/ 423863 w 654844"/>
                <a:gd name="connsiteY19" fmla="*/ 288131 h 483394"/>
                <a:gd name="connsiteX20" fmla="*/ 400050 w 654844"/>
                <a:gd name="connsiteY20" fmla="*/ 269081 h 483394"/>
                <a:gd name="connsiteX21" fmla="*/ 376238 w 654844"/>
                <a:gd name="connsiteY21" fmla="*/ 250031 h 483394"/>
                <a:gd name="connsiteX22" fmla="*/ 338138 w 654844"/>
                <a:gd name="connsiteY22" fmla="*/ 228600 h 483394"/>
                <a:gd name="connsiteX23" fmla="*/ 290513 w 654844"/>
                <a:gd name="connsiteY23" fmla="*/ 200025 h 483394"/>
                <a:gd name="connsiteX24" fmla="*/ 226219 w 654844"/>
                <a:gd name="connsiteY24" fmla="*/ 164306 h 483394"/>
                <a:gd name="connsiteX25" fmla="*/ 126207 w 654844"/>
                <a:gd name="connsiteY25" fmla="*/ 114300 h 483394"/>
                <a:gd name="connsiteX26" fmla="*/ 38100 w 654844"/>
                <a:gd name="connsiteY26" fmla="*/ 73819 h 483394"/>
                <a:gd name="connsiteX27" fmla="*/ 16669 w 654844"/>
                <a:gd name="connsiteY27" fmla="*/ 61913 h 483394"/>
                <a:gd name="connsiteX28" fmla="*/ 4763 w 654844"/>
                <a:gd name="connsiteY28" fmla="*/ 47625 h 483394"/>
                <a:gd name="connsiteX29" fmla="*/ 0 w 654844"/>
                <a:gd name="connsiteY29" fmla="*/ 30956 h 483394"/>
                <a:gd name="connsiteX30" fmla="*/ 4763 w 654844"/>
                <a:gd name="connsiteY30" fmla="*/ 21431 h 483394"/>
                <a:gd name="connsiteX31" fmla="*/ 14288 w 654844"/>
                <a:gd name="connsiteY31" fmla="*/ 16669 h 483394"/>
                <a:gd name="connsiteX32" fmla="*/ 35719 w 654844"/>
                <a:gd name="connsiteY32" fmla="*/ 14288 h 483394"/>
                <a:gd name="connsiteX33" fmla="*/ 97632 w 654844"/>
                <a:gd name="connsiteY33" fmla="*/ 26194 h 483394"/>
                <a:gd name="connsiteX34" fmla="*/ 207169 w 654844"/>
                <a:gd name="connsiteY34" fmla="*/ 52388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483394">
                  <a:moveTo>
                    <a:pt x="207169" y="52388"/>
                  </a:moveTo>
                  <a:lnTo>
                    <a:pt x="330994" y="80963"/>
                  </a:lnTo>
                  <a:lnTo>
                    <a:pt x="428625" y="104775"/>
                  </a:lnTo>
                  <a:lnTo>
                    <a:pt x="471488" y="111919"/>
                  </a:lnTo>
                  <a:lnTo>
                    <a:pt x="492919" y="109538"/>
                  </a:lnTo>
                  <a:lnTo>
                    <a:pt x="523875" y="107156"/>
                  </a:lnTo>
                  <a:lnTo>
                    <a:pt x="554832" y="97631"/>
                  </a:lnTo>
                  <a:lnTo>
                    <a:pt x="583407" y="83344"/>
                  </a:lnTo>
                  <a:lnTo>
                    <a:pt x="609600" y="59531"/>
                  </a:lnTo>
                  <a:lnTo>
                    <a:pt x="628650" y="40481"/>
                  </a:lnTo>
                  <a:lnTo>
                    <a:pt x="654844" y="0"/>
                  </a:lnTo>
                  <a:lnTo>
                    <a:pt x="554832" y="483394"/>
                  </a:lnTo>
                  <a:lnTo>
                    <a:pt x="542925" y="473869"/>
                  </a:lnTo>
                  <a:lnTo>
                    <a:pt x="521494" y="435769"/>
                  </a:lnTo>
                  <a:lnTo>
                    <a:pt x="509588" y="407194"/>
                  </a:lnTo>
                  <a:lnTo>
                    <a:pt x="492919" y="373856"/>
                  </a:lnTo>
                  <a:lnTo>
                    <a:pt x="481013" y="354806"/>
                  </a:lnTo>
                  <a:lnTo>
                    <a:pt x="459582" y="323850"/>
                  </a:lnTo>
                  <a:lnTo>
                    <a:pt x="435769" y="300038"/>
                  </a:lnTo>
                  <a:lnTo>
                    <a:pt x="423863" y="288131"/>
                  </a:lnTo>
                  <a:lnTo>
                    <a:pt x="400050" y="269081"/>
                  </a:lnTo>
                  <a:lnTo>
                    <a:pt x="376238" y="250031"/>
                  </a:lnTo>
                  <a:lnTo>
                    <a:pt x="338138" y="228600"/>
                  </a:lnTo>
                  <a:lnTo>
                    <a:pt x="290513" y="200025"/>
                  </a:lnTo>
                  <a:lnTo>
                    <a:pt x="226219" y="164306"/>
                  </a:lnTo>
                  <a:lnTo>
                    <a:pt x="126207" y="114300"/>
                  </a:lnTo>
                  <a:lnTo>
                    <a:pt x="38100" y="73819"/>
                  </a:lnTo>
                  <a:lnTo>
                    <a:pt x="16669" y="61913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4763" y="21431"/>
                  </a:lnTo>
                  <a:lnTo>
                    <a:pt x="14288" y="16669"/>
                  </a:lnTo>
                  <a:lnTo>
                    <a:pt x="35719" y="14288"/>
                  </a:lnTo>
                  <a:lnTo>
                    <a:pt x="97632" y="26194"/>
                  </a:lnTo>
                  <a:lnTo>
                    <a:pt x="207169" y="523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54">
              <a:extLst>
                <a:ext uri="{FF2B5EF4-FFF2-40B4-BE49-F238E27FC236}">
                  <a16:creationId xmlns:a16="http://schemas.microsoft.com/office/drawing/2014/main" id="{8D84D4D8-9223-47EE-BB55-FB5E370CD06C}"/>
                </a:ext>
              </a:extLst>
            </p:cNvPr>
            <p:cNvSpPr/>
            <p:nvPr/>
          </p:nvSpPr>
          <p:spPr>
            <a:xfrm>
              <a:off x="2881313" y="4181476"/>
              <a:ext cx="2189162" cy="1208087"/>
            </a:xfrm>
            <a:custGeom>
              <a:avLst/>
              <a:gdLst>
                <a:gd name="connsiteX0" fmla="*/ 1916906 w 2188368"/>
                <a:gd name="connsiteY0" fmla="*/ 121444 h 1207294"/>
                <a:gd name="connsiteX1" fmla="*/ 1740693 w 2188368"/>
                <a:gd name="connsiteY1" fmla="*/ 211931 h 1207294"/>
                <a:gd name="connsiteX2" fmla="*/ 1562100 w 2188368"/>
                <a:gd name="connsiteY2" fmla="*/ 297656 h 1207294"/>
                <a:gd name="connsiteX3" fmla="*/ 1421606 w 2188368"/>
                <a:gd name="connsiteY3" fmla="*/ 378619 h 1207294"/>
                <a:gd name="connsiteX4" fmla="*/ 1228725 w 2188368"/>
                <a:gd name="connsiteY4" fmla="*/ 471488 h 1207294"/>
                <a:gd name="connsiteX5" fmla="*/ 952500 w 2188368"/>
                <a:gd name="connsiteY5" fmla="*/ 600075 h 1207294"/>
                <a:gd name="connsiteX6" fmla="*/ 664368 w 2188368"/>
                <a:gd name="connsiteY6" fmla="*/ 731044 h 1207294"/>
                <a:gd name="connsiteX7" fmla="*/ 502443 w 2188368"/>
                <a:gd name="connsiteY7" fmla="*/ 804863 h 1207294"/>
                <a:gd name="connsiteX8" fmla="*/ 371475 w 2188368"/>
                <a:gd name="connsiteY8" fmla="*/ 862013 h 1207294"/>
                <a:gd name="connsiteX9" fmla="*/ 311943 w 2188368"/>
                <a:gd name="connsiteY9" fmla="*/ 883444 h 1207294"/>
                <a:gd name="connsiteX10" fmla="*/ 288131 w 2188368"/>
                <a:gd name="connsiteY10" fmla="*/ 888206 h 1207294"/>
                <a:gd name="connsiteX11" fmla="*/ 266700 w 2188368"/>
                <a:gd name="connsiteY11" fmla="*/ 890588 h 1207294"/>
                <a:gd name="connsiteX12" fmla="*/ 242887 w 2188368"/>
                <a:gd name="connsiteY12" fmla="*/ 892969 h 1207294"/>
                <a:gd name="connsiteX13" fmla="*/ 211931 w 2188368"/>
                <a:gd name="connsiteY13" fmla="*/ 888206 h 1207294"/>
                <a:gd name="connsiteX14" fmla="*/ 180975 w 2188368"/>
                <a:gd name="connsiteY14" fmla="*/ 878681 h 1207294"/>
                <a:gd name="connsiteX15" fmla="*/ 152400 w 2188368"/>
                <a:gd name="connsiteY15" fmla="*/ 864394 h 1207294"/>
                <a:gd name="connsiteX16" fmla="*/ 130968 w 2188368"/>
                <a:gd name="connsiteY16" fmla="*/ 847725 h 1207294"/>
                <a:gd name="connsiteX17" fmla="*/ 107156 w 2188368"/>
                <a:gd name="connsiteY17" fmla="*/ 828675 h 1207294"/>
                <a:gd name="connsiteX18" fmla="*/ 85725 w 2188368"/>
                <a:gd name="connsiteY18" fmla="*/ 797719 h 1207294"/>
                <a:gd name="connsiteX19" fmla="*/ 71437 w 2188368"/>
                <a:gd name="connsiteY19" fmla="*/ 781050 h 1207294"/>
                <a:gd name="connsiteX20" fmla="*/ 57150 w 2188368"/>
                <a:gd name="connsiteY20" fmla="*/ 766763 h 1207294"/>
                <a:gd name="connsiteX21" fmla="*/ 40481 w 2188368"/>
                <a:gd name="connsiteY21" fmla="*/ 754856 h 1207294"/>
                <a:gd name="connsiteX22" fmla="*/ 23812 w 2188368"/>
                <a:gd name="connsiteY22" fmla="*/ 752475 h 1207294"/>
                <a:gd name="connsiteX23" fmla="*/ 11906 w 2188368"/>
                <a:gd name="connsiteY23" fmla="*/ 757238 h 1207294"/>
                <a:gd name="connsiteX24" fmla="*/ 2381 w 2188368"/>
                <a:gd name="connsiteY24" fmla="*/ 769144 h 1207294"/>
                <a:gd name="connsiteX25" fmla="*/ 0 w 2188368"/>
                <a:gd name="connsiteY25" fmla="*/ 802481 h 1207294"/>
                <a:gd name="connsiteX26" fmla="*/ 4762 w 2188368"/>
                <a:gd name="connsiteY26" fmla="*/ 842963 h 1207294"/>
                <a:gd name="connsiteX27" fmla="*/ 11906 w 2188368"/>
                <a:gd name="connsiteY27" fmla="*/ 869156 h 1207294"/>
                <a:gd name="connsiteX28" fmla="*/ 42862 w 2188368"/>
                <a:gd name="connsiteY28" fmla="*/ 950119 h 1207294"/>
                <a:gd name="connsiteX29" fmla="*/ 80962 w 2188368"/>
                <a:gd name="connsiteY29" fmla="*/ 1026319 h 1207294"/>
                <a:gd name="connsiteX30" fmla="*/ 104775 w 2188368"/>
                <a:gd name="connsiteY30" fmla="*/ 1069181 h 1207294"/>
                <a:gd name="connsiteX31" fmla="*/ 119062 w 2188368"/>
                <a:gd name="connsiteY31" fmla="*/ 1090613 h 1207294"/>
                <a:gd name="connsiteX32" fmla="*/ 150018 w 2188368"/>
                <a:gd name="connsiteY32" fmla="*/ 1131094 h 1207294"/>
                <a:gd name="connsiteX33" fmla="*/ 173831 w 2188368"/>
                <a:gd name="connsiteY33" fmla="*/ 1154906 h 1207294"/>
                <a:gd name="connsiteX34" fmla="*/ 202406 w 2188368"/>
                <a:gd name="connsiteY34" fmla="*/ 1178719 h 1207294"/>
                <a:gd name="connsiteX35" fmla="*/ 219075 w 2188368"/>
                <a:gd name="connsiteY35" fmla="*/ 1190625 h 1207294"/>
                <a:gd name="connsiteX36" fmla="*/ 245268 w 2188368"/>
                <a:gd name="connsiteY36" fmla="*/ 1202531 h 1207294"/>
                <a:gd name="connsiteX37" fmla="*/ 273843 w 2188368"/>
                <a:gd name="connsiteY37" fmla="*/ 1207294 h 1207294"/>
                <a:gd name="connsiteX38" fmla="*/ 307181 w 2188368"/>
                <a:gd name="connsiteY38" fmla="*/ 1207294 h 1207294"/>
                <a:gd name="connsiteX39" fmla="*/ 335756 w 2188368"/>
                <a:gd name="connsiteY39" fmla="*/ 1200150 h 1207294"/>
                <a:gd name="connsiteX40" fmla="*/ 369093 w 2188368"/>
                <a:gd name="connsiteY40" fmla="*/ 1183481 h 1207294"/>
                <a:gd name="connsiteX41" fmla="*/ 388143 w 2188368"/>
                <a:gd name="connsiteY41" fmla="*/ 1162050 h 1207294"/>
                <a:gd name="connsiteX42" fmla="*/ 426243 w 2188368"/>
                <a:gd name="connsiteY42" fmla="*/ 1128713 h 1207294"/>
                <a:gd name="connsiteX43" fmla="*/ 476250 w 2188368"/>
                <a:gd name="connsiteY43" fmla="*/ 1088231 h 1207294"/>
                <a:gd name="connsiteX44" fmla="*/ 516731 w 2188368"/>
                <a:gd name="connsiteY44" fmla="*/ 1062038 h 1207294"/>
                <a:gd name="connsiteX45" fmla="*/ 661987 w 2188368"/>
                <a:gd name="connsiteY45" fmla="*/ 983456 h 1207294"/>
                <a:gd name="connsiteX46" fmla="*/ 862012 w 2188368"/>
                <a:gd name="connsiteY46" fmla="*/ 869156 h 1207294"/>
                <a:gd name="connsiteX47" fmla="*/ 1069181 w 2188368"/>
                <a:gd name="connsiteY47" fmla="*/ 754856 h 1207294"/>
                <a:gd name="connsiteX48" fmla="*/ 1295400 w 2188368"/>
                <a:gd name="connsiteY48" fmla="*/ 628650 h 1207294"/>
                <a:gd name="connsiteX49" fmla="*/ 1473993 w 2188368"/>
                <a:gd name="connsiteY49" fmla="*/ 531019 h 1207294"/>
                <a:gd name="connsiteX50" fmla="*/ 1750218 w 2188368"/>
                <a:gd name="connsiteY50" fmla="*/ 352425 h 1207294"/>
                <a:gd name="connsiteX51" fmla="*/ 1905000 w 2188368"/>
                <a:gd name="connsiteY51" fmla="*/ 245269 h 1207294"/>
                <a:gd name="connsiteX52" fmla="*/ 2107406 w 2188368"/>
                <a:gd name="connsiteY52" fmla="*/ 100013 h 1207294"/>
                <a:gd name="connsiteX53" fmla="*/ 2145506 w 2188368"/>
                <a:gd name="connsiteY53" fmla="*/ 73819 h 1207294"/>
                <a:gd name="connsiteX54" fmla="*/ 2162175 w 2188368"/>
                <a:gd name="connsiteY54" fmla="*/ 59531 h 1207294"/>
                <a:gd name="connsiteX55" fmla="*/ 2176462 w 2188368"/>
                <a:gd name="connsiteY55" fmla="*/ 42863 h 1207294"/>
                <a:gd name="connsiteX56" fmla="*/ 2185987 w 2188368"/>
                <a:gd name="connsiteY56" fmla="*/ 26194 h 1207294"/>
                <a:gd name="connsiteX57" fmla="*/ 2188368 w 2188368"/>
                <a:gd name="connsiteY57" fmla="*/ 16669 h 1207294"/>
                <a:gd name="connsiteX58" fmla="*/ 2185987 w 2188368"/>
                <a:gd name="connsiteY58" fmla="*/ 9525 h 1207294"/>
                <a:gd name="connsiteX59" fmla="*/ 2181225 w 2188368"/>
                <a:gd name="connsiteY59" fmla="*/ 2381 h 1207294"/>
                <a:gd name="connsiteX60" fmla="*/ 2174081 w 2188368"/>
                <a:gd name="connsiteY60" fmla="*/ 0 h 1207294"/>
                <a:gd name="connsiteX61" fmla="*/ 2155031 w 2188368"/>
                <a:gd name="connsiteY61" fmla="*/ 0 h 1207294"/>
                <a:gd name="connsiteX62" fmla="*/ 2131218 w 2188368"/>
                <a:gd name="connsiteY62" fmla="*/ 4763 h 1207294"/>
                <a:gd name="connsiteX63" fmla="*/ 2102643 w 2188368"/>
                <a:gd name="connsiteY63" fmla="*/ 19050 h 1207294"/>
                <a:gd name="connsiteX64" fmla="*/ 2014537 w 2188368"/>
                <a:gd name="connsiteY64" fmla="*/ 69056 h 1207294"/>
                <a:gd name="connsiteX65" fmla="*/ 1916906 w 2188368"/>
                <a:gd name="connsiteY65" fmla="*/ 12144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88368" h="1207294">
                  <a:moveTo>
                    <a:pt x="1916906" y="121444"/>
                  </a:moveTo>
                  <a:lnTo>
                    <a:pt x="1740693" y="211931"/>
                  </a:lnTo>
                  <a:lnTo>
                    <a:pt x="1562100" y="297656"/>
                  </a:lnTo>
                  <a:lnTo>
                    <a:pt x="1421606" y="378619"/>
                  </a:lnTo>
                  <a:lnTo>
                    <a:pt x="1228725" y="471488"/>
                  </a:lnTo>
                  <a:lnTo>
                    <a:pt x="952500" y="600075"/>
                  </a:lnTo>
                  <a:lnTo>
                    <a:pt x="664368" y="731044"/>
                  </a:lnTo>
                  <a:lnTo>
                    <a:pt x="502443" y="804863"/>
                  </a:lnTo>
                  <a:lnTo>
                    <a:pt x="371475" y="862013"/>
                  </a:lnTo>
                  <a:lnTo>
                    <a:pt x="311943" y="883444"/>
                  </a:lnTo>
                  <a:lnTo>
                    <a:pt x="288131" y="888206"/>
                  </a:lnTo>
                  <a:lnTo>
                    <a:pt x="266700" y="890588"/>
                  </a:lnTo>
                  <a:lnTo>
                    <a:pt x="242887" y="892969"/>
                  </a:lnTo>
                  <a:lnTo>
                    <a:pt x="211931" y="888206"/>
                  </a:lnTo>
                  <a:lnTo>
                    <a:pt x="180975" y="878681"/>
                  </a:lnTo>
                  <a:lnTo>
                    <a:pt x="152400" y="864394"/>
                  </a:lnTo>
                  <a:lnTo>
                    <a:pt x="130968" y="847725"/>
                  </a:lnTo>
                  <a:lnTo>
                    <a:pt x="107156" y="828675"/>
                  </a:lnTo>
                  <a:lnTo>
                    <a:pt x="85725" y="797719"/>
                  </a:lnTo>
                  <a:lnTo>
                    <a:pt x="71437" y="781050"/>
                  </a:lnTo>
                  <a:lnTo>
                    <a:pt x="57150" y="766763"/>
                  </a:lnTo>
                  <a:lnTo>
                    <a:pt x="40481" y="754856"/>
                  </a:lnTo>
                  <a:lnTo>
                    <a:pt x="23812" y="752475"/>
                  </a:lnTo>
                  <a:lnTo>
                    <a:pt x="11906" y="757238"/>
                  </a:lnTo>
                  <a:lnTo>
                    <a:pt x="2381" y="769144"/>
                  </a:lnTo>
                  <a:lnTo>
                    <a:pt x="0" y="802481"/>
                  </a:lnTo>
                  <a:lnTo>
                    <a:pt x="4762" y="842963"/>
                  </a:lnTo>
                  <a:lnTo>
                    <a:pt x="11906" y="869156"/>
                  </a:lnTo>
                  <a:lnTo>
                    <a:pt x="42862" y="950119"/>
                  </a:lnTo>
                  <a:lnTo>
                    <a:pt x="80962" y="1026319"/>
                  </a:lnTo>
                  <a:lnTo>
                    <a:pt x="104775" y="1069181"/>
                  </a:lnTo>
                  <a:lnTo>
                    <a:pt x="119062" y="1090613"/>
                  </a:lnTo>
                  <a:lnTo>
                    <a:pt x="150018" y="1131094"/>
                  </a:lnTo>
                  <a:lnTo>
                    <a:pt x="173831" y="1154906"/>
                  </a:lnTo>
                  <a:lnTo>
                    <a:pt x="202406" y="1178719"/>
                  </a:lnTo>
                  <a:lnTo>
                    <a:pt x="219075" y="1190625"/>
                  </a:lnTo>
                  <a:lnTo>
                    <a:pt x="245268" y="1202531"/>
                  </a:lnTo>
                  <a:lnTo>
                    <a:pt x="273843" y="1207294"/>
                  </a:lnTo>
                  <a:lnTo>
                    <a:pt x="307181" y="1207294"/>
                  </a:lnTo>
                  <a:lnTo>
                    <a:pt x="335756" y="1200150"/>
                  </a:lnTo>
                  <a:lnTo>
                    <a:pt x="369093" y="1183481"/>
                  </a:lnTo>
                  <a:lnTo>
                    <a:pt x="388143" y="1162050"/>
                  </a:lnTo>
                  <a:lnTo>
                    <a:pt x="426243" y="1128713"/>
                  </a:lnTo>
                  <a:lnTo>
                    <a:pt x="476250" y="1088231"/>
                  </a:lnTo>
                  <a:lnTo>
                    <a:pt x="516731" y="1062038"/>
                  </a:lnTo>
                  <a:lnTo>
                    <a:pt x="661987" y="983456"/>
                  </a:lnTo>
                  <a:lnTo>
                    <a:pt x="862012" y="869156"/>
                  </a:lnTo>
                  <a:lnTo>
                    <a:pt x="1069181" y="754856"/>
                  </a:lnTo>
                  <a:lnTo>
                    <a:pt x="1295400" y="628650"/>
                  </a:lnTo>
                  <a:lnTo>
                    <a:pt x="1473993" y="531019"/>
                  </a:lnTo>
                  <a:lnTo>
                    <a:pt x="1750218" y="352425"/>
                  </a:lnTo>
                  <a:lnTo>
                    <a:pt x="1905000" y="245269"/>
                  </a:lnTo>
                  <a:lnTo>
                    <a:pt x="2107406" y="100013"/>
                  </a:lnTo>
                  <a:lnTo>
                    <a:pt x="2145506" y="73819"/>
                  </a:lnTo>
                  <a:lnTo>
                    <a:pt x="2162175" y="59531"/>
                  </a:lnTo>
                  <a:lnTo>
                    <a:pt x="2176462" y="42863"/>
                  </a:lnTo>
                  <a:lnTo>
                    <a:pt x="2185987" y="26194"/>
                  </a:lnTo>
                  <a:lnTo>
                    <a:pt x="2188368" y="16669"/>
                  </a:lnTo>
                  <a:lnTo>
                    <a:pt x="2185987" y="9525"/>
                  </a:lnTo>
                  <a:lnTo>
                    <a:pt x="2181225" y="2381"/>
                  </a:lnTo>
                  <a:lnTo>
                    <a:pt x="2174081" y="0"/>
                  </a:lnTo>
                  <a:lnTo>
                    <a:pt x="2155031" y="0"/>
                  </a:lnTo>
                  <a:lnTo>
                    <a:pt x="2131218" y="4763"/>
                  </a:lnTo>
                  <a:lnTo>
                    <a:pt x="2102643" y="19050"/>
                  </a:lnTo>
                  <a:lnTo>
                    <a:pt x="2014537" y="69056"/>
                  </a:lnTo>
                  <a:lnTo>
                    <a:pt x="1916906" y="1214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56">
              <a:extLst>
                <a:ext uri="{FF2B5EF4-FFF2-40B4-BE49-F238E27FC236}">
                  <a16:creationId xmlns:a16="http://schemas.microsoft.com/office/drawing/2014/main" id="{A015FE19-9071-4953-B32A-F94E9A95762F}"/>
                </a:ext>
              </a:extLst>
            </p:cNvPr>
            <p:cNvSpPr/>
            <p:nvPr/>
          </p:nvSpPr>
          <p:spPr>
            <a:xfrm rot="16200000">
              <a:off x="4547394" y="2826544"/>
              <a:ext cx="4105275" cy="2189163"/>
            </a:xfrm>
            <a:custGeom>
              <a:avLst/>
              <a:gdLst>
                <a:gd name="connsiteX0" fmla="*/ 2416152 w 4104788"/>
                <a:gd name="connsiteY0" fmla="*/ 170198 h 2189220"/>
                <a:gd name="connsiteX1" fmla="*/ 2739863 w 4104788"/>
                <a:gd name="connsiteY1" fmla="*/ 176873 h 2189220"/>
                <a:gd name="connsiteX2" fmla="*/ 3023527 w 4104788"/>
                <a:gd name="connsiteY2" fmla="*/ 183547 h 2189220"/>
                <a:gd name="connsiteX3" fmla="*/ 3270482 w 4104788"/>
                <a:gd name="connsiteY3" fmla="*/ 186884 h 2189220"/>
                <a:gd name="connsiteX4" fmla="*/ 3574170 w 4104788"/>
                <a:gd name="connsiteY4" fmla="*/ 193559 h 2189220"/>
                <a:gd name="connsiteX5" fmla="*/ 3614216 w 4104788"/>
                <a:gd name="connsiteY5" fmla="*/ 196896 h 2189220"/>
                <a:gd name="connsiteX6" fmla="*/ 3687635 w 4104788"/>
                <a:gd name="connsiteY6" fmla="*/ 200233 h 2189220"/>
                <a:gd name="connsiteX7" fmla="*/ 3764391 w 4104788"/>
                <a:gd name="connsiteY7" fmla="*/ 200233 h 2189220"/>
                <a:gd name="connsiteX8" fmla="*/ 3811113 w 4104788"/>
                <a:gd name="connsiteY8" fmla="*/ 193559 h 2189220"/>
                <a:gd name="connsiteX9" fmla="*/ 3871183 w 4104788"/>
                <a:gd name="connsiteY9" fmla="*/ 176873 h 2189220"/>
                <a:gd name="connsiteX10" fmla="*/ 3897880 w 4104788"/>
                <a:gd name="connsiteY10" fmla="*/ 163524 h 2189220"/>
                <a:gd name="connsiteX11" fmla="*/ 3931253 w 4104788"/>
                <a:gd name="connsiteY11" fmla="*/ 136826 h 2189220"/>
                <a:gd name="connsiteX12" fmla="*/ 3994660 w 4104788"/>
                <a:gd name="connsiteY12" fmla="*/ 73419 h 2189220"/>
                <a:gd name="connsiteX13" fmla="*/ 4041381 w 4104788"/>
                <a:gd name="connsiteY13" fmla="*/ 16686 h 2189220"/>
                <a:gd name="connsiteX14" fmla="*/ 4064742 w 4104788"/>
                <a:gd name="connsiteY14" fmla="*/ 3337 h 2189220"/>
                <a:gd name="connsiteX15" fmla="*/ 4081428 w 4104788"/>
                <a:gd name="connsiteY15" fmla="*/ 0 h 2189220"/>
                <a:gd name="connsiteX16" fmla="*/ 4088102 w 4104788"/>
                <a:gd name="connsiteY16" fmla="*/ 0 h 2189220"/>
                <a:gd name="connsiteX17" fmla="*/ 4094777 w 4104788"/>
                <a:gd name="connsiteY17" fmla="*/ 3337 h 2189220"/>
                <a:gd name="connsiteX18" fmla="*/ 4101451 w 4104788"/>
                <a:gd name="connsiteY18" fmla="*/ 6674 h 2189220"/>
                <a:gd name="connsiteX19" fmla="*/ 4104788 w 4104788"/>
                <a:gd name="connsiteY19" fmla="*/ 23360 h 2189220"/>
                <a:gd name="connsiteX20" fmla="*/ 4101451 w 4104788"/>
                <a:gd name="connsiteY20" fmla="*/ 60070 h 2189220"/>
                <a:gd name="connsiteX21" fmla="*/ 4084765 w 4104788"/>
                <a:gd name="connsiteY21" fmla="*/ 120140 h 2189220"/>
                <a:gd name="connsiteX22" fmla="*/ 4048056 w 4104788"/>
                <a:gd name="connsiteY22" fmla="*/ 210245 h 2189220"/>
                <a:gd name="connsiteX23" fmla="*/ 4004672 w 4104788"/>
                <a:gd name="connsiteY23" fmla="*/ 280327 h 2189220"/>
                <a:gd name="connsiteX24" fmla="*/ 3934590 w 4104788"/>
                <a:gd name="connsiteY24" fmla="*/ 380443 h 2189220"/>
                <a:gd name="connsiteX25" fmla="*/ 3894543 w 4104788"/>
                <a:gd name="connsiteY25" fmla="*/ 433839 h 2189220"/>
                <a:gd name="connsiteX26" fmla="*/ 3857834 w 4104788"/>
                <a:gd name="connsiteY26" fmla="*/ 480560 h 2189220"/>
                <a:gd name="connsiteX27" fmla="*/ 3827799 w 4104788"/>
                <a:gd name="connsiteY27" fmla="*/ 510595 h 2189220"/>
                <a:gd name="connsiteX28" fmla="*/ 3797764 w 4104788"/>
                <a:gd name="connsiteY28" fmla="*/ 533956 h 2189220"/>
                <a:gd name="connsiteX29" fmla="*/ 3774403 w 4104788"/>
                <a:gd name="connsiteY29" fmla="*/ 547305 h 2189220"/>
                <a:gd name="connsiteX30" fmla="*/ 3747705 w 4104788"/>
                <a:gd name="connsiteY30" fmla="*/ 557316 h 2189220"/>
                <a:gd name="connsiteX31" fmla="*/ 3734356 w 4104788"/>
                <a:gd name="connsiteY31" fmla="*/ 557316 h 2189220"/>
                <a:gd name="connsiteX32" fmla="*/ 3721007 w 4104788"/>
                <a:gd name="connsiteY32" fmla="*/ 557316 h 2189220"/>
                <a:gd name="connsiteX33" fmla="*/ 3697647 w 4104788"/>
                <a:gd name="connsiteY33" fmla="*/ 547305 h 2189220"/>
                <a:gd name="connsiteX34" fmla="*/ 3674286 w 4104788"/>
                <a:gd name="connsiteY34" fmla="*/ 523944 h 2189220"/>
                <a:gd name="connsiteX35" fmla="*/ 3664275 w 4104788"/>
                <a:gd name="connsiteY35" fmla="*/ 510595 h 2189220"/>
                <a:gd name="connsiteX36" fmla="*/ 3644251 w 4104788"/>
                <a:gd name="connsiteY36" fmla="*/ 500584 h 2189220"/>
                <a:gd name="connsiteX37" fmla="*/ 3577507 w 4104788"/>
                <a:gd name="connsiteY37" fmla="*/ 480560 h 2189220"/>
                <a:gd name="connsiteX38" fmla="*/ 3450692 w 4104788"/>
                <a:gd name="connsiteY38" fmla="*/ 457200 h 2189220"/>
                <a:gd name="connsiteX39" fmla="*/ 3257133 w 4104788"/>
                <a:gd name="connsiteY39" fmla="*/ 430502 h 2189220"/>
                <a:gd name="connsiteX40" fmla="*/ 3023527 w 4104788"/>
                <a:gd name="connsiteY40" fmla="*/ 400467 h 2189220"/>
                <a:gd name="connsiteX41" fmla="*/ 2673118 w 4104788"/>
                <a:gd name="connsiteY41" fmla="*/ 367094 h 2189220"/>
                <a:gd name="connsiteX42" fmla="*/ 2419489 w 4104788"/>
                <a:gd name="connsiteY42" fmla="*/ 350408 h 2189220"/>
                <a:gd name="connsiteX43" fmla="*/ 2182546 w 4104788"/>
                <a:gd name="connsiteY43" fmla="*/ 343734 h 2189220"/>
                <a:gd name="connsiteX44" fmla="*/ 1915568 w 4104788"/>
                <a:gd name="connsiteY44" fmla="*/ 337059 h 2189220"/>
                <a:gd name="connsiteX45" fmla="*/ 1711997 w 4104788"/>
                <a:gd name="connsiteY45" fmla="*/ 333722 h 2189220"/>
                <a:gd name="connsiteX46" fmla="*/ 1431670 w 4104788"/>
                <a:gd name="connsiteY46" fmla="*/ 330385 h 2189220"/>
                <a:gd name="connsiteX47" fmla="*/ 1154680 w 4104788"/>
                <a:gd name="connsiteY47" fmla="*/ 330385 h 2189220"/>
                <a:gd name="connsiteX48" fmla="*/ 947772 w 4104788"/>
                <a:gd name="connsiteY48" fmla="*/ 330385 h 2189220"/>
                <a:gd name="connsiteX49" fmla="*/ 727515 w 4104788"/>
                <a:gd name="connsiteY49" fmla="*/ 330385 h 2189220"/>
                <a:gd name="connsiteX50" fmla="*/ 630736 w 4104788"/>
                <a:gd name="connsiteY50" fmla="*/ 333722 h 2189220"/>
                <a:gd name="connsiteX51" fmla="*/ 570666 w 4104788"/>
                <a:gd name="connsiteY51" fmla="*/ 340397 h 2189220"/>
                <a:gd name="connsiteX52" fmla="*/ 520607 w 4104788"/>
                <a:gd name="connsiteY52" fmla="*/ 347071 h 2189220"/>
                <a:gd name="connsiteX53" fmla="*/ 460537 w 4104788"/>
                <a:gd name="connsiteY53" fmla="*/ 360420 h 2189220"/>
                <a:gd name="connsiteX54" fmla="*/ 423828 w 4104788"/>
                <a:gd name="connsiteY54" fmla="*/ 373769 h 2189220"/>
                <a:gd name="connsiteX55" fmla="*/ 377107 w 4104788"/>
                <a:gd name="connsiteY55" fmla="*/ 397129 h 2189220"/>
                <a:gd name="connsiteX56" fmla="*/ 343734 w 4104788"/>
                <a:gd name="connsiteY56" fmla="*/ 427165 h 2189220"/>
                <a:gd name="connsiteX57" fmla="*/ 313699 w 4104788"/>
                <a:gd name="connsiteY57" fmla="*/ 460537 h 2189220"/>
                <a:gd name="connsiteX58" fmla="*/ 297013 w 4104788"/>
                <a:gd name="connsiteY58" fmla="*/ 487235 h 2189220"/>
                <a:gd name="connsiteX59" fmla="*/ 273653 w 4104788"/>
                <a:gd name="connsiteY59" fmla="*/ 530619 h 2189220"/>
                <a:gd name="connsiteX60" fmla="*/ 253629 w 4104788"/>
                <a:gd name="connsiteY60" fmla="*/ 577340 h 2189220"/>
                <a:gd name="connsiteX61" fmla="*/ 240280 w 4104788"/>
                <a:gd name="connsiteY61" fmla="*/ 647421 h 2189220"/>
                <a:gd name="connsiteX62" fmla="*/ 230269 w 4104788"/>
                <a:gd name="connsiteY62" fmla="*/ 747538 h 2189220"/>
                <a:gd name="connsiteX63" fmla="*/ 223594 w 4104788"/>
                <a:gd name="connsiteY63" fmla="*/ 884365 h 2189220"/>
                <a:gd name="connsiteX64" fmla="*/ 223594 w 4104788"/>
                <a:gd name="connsiteY64" fmla="*/ 1061238 h 2189220"/>
                <a:gd name="connsiteX65" fmla="*/ 233606 w 4104788"/>
                <a:gd name="connsiteY65" fmla="*/ 1221424 h 2189220"/>
                <a:gd name="connsiteX66" fmla="*/ 240280 w 4104788"/>
                <a:gd name="connsiteY66" fmla="*/ 1354913 h 2189220"/>
                <a:gd name="connsiteX67" fmla="*/ 256967 w 4104788"/>
                <a:gd name="connsiteY67" fmla="*/ 1521775 h 2189220"/>
                <a:gd name="connsiteX68" fmla="*/ 287002 w 4104788"/>
                <a:gd name="connsiteY68" fmla="*/ 2112464 h 2189220"/>
                <a:gd name="connsiteX69" fmla="*/ 266978 w 4104788"/>
                <a:gd name="connsiteY69" fmla="*/ 2142499 h 2189220"/>
                <a:gd name="connsiteX70" fmla="*/ 240280 w 4104788"/>
                <a:gd name="connsiteY70" fmla="*/ 2172534 h 2189220"/>
                <a:gd name="connsiteX71" fmla="*/ 216920 w 4104788"/>
                <a:gd name="connsiteY71" fmla="*/ 2185883 h 2189220"/>
                <a:gd name="connsiteX72" fmla="*/ 190222 w 4104788"/>
                <a:gd name="connsiteY72" fmla="*/ 2189220 h 2189220"/>
                <a:gd name="connsiteX73" fmla="*/ 173536 w 4104788"/>
                <a:gd name="connsiteY73" fmla="*/ 2185883 h 2189220"/>
                <a:gd name="connsiteX74" fmla="*/ 150175 w 4104788"/>
                <a:gd name="connsiteY74" fmla="*/ 2175871 h 2189220"/>
                <a:gd name="connsiteX75" fmla="*/ 136826 w 4104788"/>
                <a:gd name="connsiteY75" fmla="*/ 2162522 h 2189220"/>
                <a:gd name="connsiteX76" fmla="*/ 116803 w 4104788"/>
                <a:gd name="connsiteY76" fmla="*/ 2145836 h 2189220"/>
                <a:gd name="connsiteX77" fmla="*/ 90105 w 4104788"/>
                <a:gd name="connsiteY77" fmla="*/ 2109127 h 2189220"/>
                <a:gd name="connsiteX78" fmla="*/ 76756 w 4104788"/>
                <a:gd name="connsiteY78" fmla="*/ 2079092 h 2189220"/>
                <a:gd name="connsiteX79" fmla="*/ 60070 w 4104788"/>
                <a:gd name="connsiteY79" fmla="*/ 2039045 h 2189220"/>
                <a:gd name="connsiteX80" fmla="*/ 43384 w 4104788"/>
                <a:gd name="connsiteY80" fmla="*/ 1975638 h 2189220"/>
                <a:gd name="connsiteX81" fmla="*/ 30035 w 4104788"/>
                <a:gd name="connsiteY81" fmla="*/ 1908893 h 2189220"/>
                <a:gd name="connsiteX82" fmla="*/ 20024 w 4104788"/>
                <a:gd name="connsiteY82" fmla="*/ 1828800 h 2189220"/>
                <a:gd name="connsiteX83" fmla="*/ 6675 w 4104788"/>
                <a:gd name="connsiteY83" fmla="*/ 1625229 h 2189220"/>
                <a:gd name="connsiteX84" fmla="*/ 3337 w 4104788"/>
                <a:gd name="connsiteY84" fmla="*/ 1491740 h 2189220"/>
                <a:gd name="connsiteX85" fmla="*/ 0 w 4104788"/>
                <a:gd name="connsiteY85" fmla="*/ 1271483 h 2189220"/>
                <a:gd name="connsiteX86" fmla="*/ 3337 w 4104788"/>
                <a:gd name="connsiteY86" fmla="*/ 1037877 h 2189220"/>
                <a:gd name="connsiteX87" fmla="*/ 10012 w 4104788"/>
                <a:gd name="connsiteY87" fmla="*/ 891039 h 2189220"/>
                <a:gd name="connsiteX88" fmla="*/ 20024 w 4104788"/>
                <a:gd name="connsiteY88" fmla="*/ 747538 h 2189220"/>
                <a:gd name="connsiteX89" fmla="*/ 36710 w 4104788"/>
                <a:gd name="connsiteY89" fmla="*/ 620724 h 2189220"/>
                <a:gd name="connsiteX90" fmla="*/ 53396 w 4104788"/>
                <a:gd name="connsiteY90" fmla="*/ 533956 h 2189220"/>
                <a:gd name="connsiteX91" fmla="*/ 76756 w 4104788"/>
                <a:gd name="connsiteY91" fmla="*/ 453862 h 2189220"/>
                <a:gd name="connsiteX92" fmla="*/ 93442 w 4104788"/>
                <a:gd name="connsiteY92" fmla="*/ 410478 h 2189220"/>
                <a:gd name="connsiteX93" fmla="*/ 116803 w 4104788"/>
                <a:gd name="connsiteY93" fmla="*/ 370432 h 2189220"/>
                <a:gd name="connsiteX94" fmla="*/ 143501 w 4104788"/>
                <a:gd name="connsiteY94" fmla="*/ 333722 h 2189220"/>
                <a:gd name="connsiteX95" fmla="*/ 160187 w 4104788"/>
                <a:gd name="connsiteY95" fmla="*/ 310362 h 2189220"/>
                <a:gd name="connsiteX96" fmla="*/ 193559 w 4104788"/>
                <a:gd name="connsiteY96" fmla="*/ 276989 h 2189220"/>
                <a:gd name="connsiteX97" fmla="*/ 233606 w 4104788"/>
                <a:gd name="connsiteY97" fmla="*/ 246954 h 2189220"/>
                <a:gd name="connsiteX98" fmla="*/ 287002 w 4104788"/>
                <a:gd name="connsiteY98" fmla="*/ 213582 h 2189220"/>
                <a:gd name="connsiteX99" fmla="*/ 327048 w 4104788"/>
                <a:gd name="connsiteY99" fmla="*/ 193559 h 2189220"/>
                <a:gd name="connsiteX100" fmla="*/ 373770 w 4104788"/>
                <a:gd name="connsiteY100" fmla="*/ 173535 h 2189220"/>
                <a:gd name="connsiteX101" fmla="*/ 443851 w 4104788"/>
                <a:gd name="connsiteY101" fmla="*/ 156849 h 2189220"/>
                <a:gd name="connsiteX102" fmla="*/ 503921 w 4104788"/>
                <a:gd name="connsiteY102" fmla="*/ 146838 h 2189220"/>
                <a:gd name="connsiteX103" fmla="*/ 580678 w 4104788"/>
                <a:gd name="connsiteY103" fmla="*/ 136826 h 2189220"/>
                <a:gd name="connsiteX104" fmla="*/ 680794 w 4104788"/>
                <a:gd name="connsiteY104" fmla="*/ 130151 h 2189220"/>
                <a:gd name="connsiteX105" fmla="*/ 824295 w 4104788"/>
                <a:gd name="connsiteY105" fmla="*/ 126814 h 2189220"/>
                <a:gd name="connsiteX106" fmla="*/ 1117971 w 4104788"/>
                <a:gd name="connsiteY106" fmla="*/ 136826 h 2189220"/>
                <a:gd name="connsiteX107" fmla="*/ 1548473 w 4104788"/>
                <a:gd name="connsiteY107" fmla="*/ 146838 h 2189220"/>
                <a:gd name="connsiteX108" fmla="*/ 2045720 w 4104788"/>
                <a:gd name="connsiteY108" fmla="*/ 163524 h 2189220"/>
                <a:gd name="connsiteX109" fmla="*/ 2416152 w 4104788"/>
                <a:gd name="connsiteY109" fmla="*/ 170198 h 2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104788" h="2189220">
                  <a:moveTo>
                    <a:pt x="2416152" y="170198"/>
                  </a:moveTo>
                  <a:lnTo>
                    <a:pt x="2739863" y="176873"/>
                  </a:lnTo>
                  <a:lnTo>
                    <a:pt x="3023527" y="183547"/>
                  </a:lnTo>
                  <a:lnTo>
                    <a:pt x="3270482" y="186884"/>
                  </a:lnTo>
                  <a:lnTo>
                    <a:pt x="3574170" y="193559"/>
                  </a:lnTo>
                  <a:lnTo>
                    <a:pt x="3614216" y="196896"/>
                  </a:lnTo>
                  <a:lnTo>
                    <a:pt x="3687635" y="200233"/>
                  </a:lnTo>
                  <a:lnTo>
                    <a:pt x="3764391" y="200233"/>
                  </a:lnTo>
                  <a:lnTo>
                    <a:pt x="3811113" y="193559"/>
                  </a:lnTo>
                  <a:lnTo>
                    <a:pt x="3871183" y="176873"/>
                  </a:lnTo>
                  <a:lnTo>
                    <a:pt x="3897880" y="163524"/>
                  </a:lnTo>
                  <a:lnTo>
                    <a:pt x="3931253" y="136826"/>
                  </a:lnTo>
                  <a:lnTo>
                    <a:pt x="3994660" y="73419"/>
                  </a:lnTo>
                  <a:lnTo>
                    <a:pt x="4041381" y="16686"/>
                  </a:lnTo>
                  <a:lnTo>
                    <a:pt x="4064742" y="3337"/>
                  </a:lnTo>
                  <a:lnTo>
                    <a:pt x="4081428" y="0"/>
                  </a:lnTo>
                  <a:lnTo>
                    <a:pt x="4088102" y="0"/>
                  </a:lnTo>
                  <a:lnTo>
                    <a:pt x="4094777" y="3337"/>
                  </a:lnTo>
                  <a:lnTo>
                    <a:pt x="4101451" y="6674"/>
                  </a:lnTo>
                  <a:lnTo>
                    <a:pt x="4104788" y="23360"/>
                  </a:lnTo>
                  <a:lnTo>
                    <a:pt x="4101451" y="60070"/>
                  </a:lnTo>
                  <a:lnTo>
                    <a:pt x="4084765" y="120140"/>
                  </a:lnTo>
                  <a:lnTo>
                    <a:pt x="4048056" y="210245"/>
                  </a:lnTo>
                  <a:lnTo>
                    <a:pt x="4004672" y="280327"/>
                  </a:lnTo>
                  <a:lnTo>
                    <a:pt x="3934590" y="380443"/>
                  </a:lnTo>
                  <a:lnTo>
                    <a:pt x="3894543" y="433839"/>
                  </a:lnTo>
                  <a:lnTo>
                    <a:pt x="3857834" y="480560"/>
                  </a:lnTo>
                  <a:lnTo>
                    <a:pt x="3827799" y="510595"/>
                  </a:lnTo>
                  <a:lnTo>
                    <a:pt x="3797764" y="533956"/>
                  </a:lnTo>
                  <a:lnTo>
                    <a:pt x="3774403" y="547305"/>
                  </a:lnTo>
                  <a:lnTo>
                    <a:pt x="3747705" y="557316"/>
                  </a:lnTo>
                  <a:lnTo>
                    <a:pt x="3734356" y="557316"/>
                  </a:lnTo>
                  <a:lnTo>
                    <a:pt x="3721007" y="557316"/>
                  </a:lnTo>
                  <a:lnTo>
                    <a:pt x="3697647" y="547305"/>
                  </a:lnTo>
                  <a:lnTo>
                    <a:pt x="3674286" y="523944"/>
                  </a:lnTo>
                  <a:lnTo>
                    <a:pt x="3664275" y="510595"/>
                  </a:lnTo>
                  <a:lnTo>
                    <a:pt x="3644251" y="500584"/>
                  </a:lnTo>
                  <a:lnTo>
                    <a:pt x="3577507" y="480560"/>
                  </a:lnTo>
                  <a:lnTo>
                    <a:pt x="3450692" y="457200"/>
                  </a:lnTo>
                  <a:lnTo>
                    <a:pt x="3257133" y="430502"/>
                  </a:lnTo>
                  <a:lnTo>
                    <a:pt x="3023527" y="400467"/>
                  </a:lnTo>
                  <a:lnTo>
                    <a:pt x="2673118" y="367094"/>
                  </a:lnTo>
                  <a:lnTo>
                    <a:pt x="2419489" y="350408"/>
                  </a:lnTo>
                  <a:lnTo>
                    <a:pt x="2182546" y="343734"/>
                  </a:lnTo>
                  <a:lnTo>
                    <a:pt x="1915568" y="337059"/>
                  </a:lnTo>
                  <a:lnTo>
                    <a:pt x="1711997" y="333722"/>
                  </a:lnTo>
                  <a:lnTo>
                    <a:pt x="1431670" y="330385"/>
                  </a:lnTo>
                  <a:lnTo>
                    <a:pt x="1154680" y="330385"/>
                  </a:lnTo>
                  <a:lnTo>
                    <a:pt x="947772" y="330385"/>
                  </a:lnTo>
                  <a:lnTo>
                    <a:pt x="727515" y="330385"/>
                  </a:lnTo>
                  <a:lnTo>
                    <a:pt x="630736" y="333722"/>
                  </a:lnTo>
                  <a:lnTo>
                    <a:pt x="570666" y="340397"/>
                  </a:lnTo>
                  <a:lnTo>
                    <a:pt x="520607" y="347071"/>
                  </a:lnTo>
                  <a:lnTo>
                    <a:pt x="460537" y="360420"/>
                  </a:lnTo>
                  <a:lnTo>
                    <a:pt x="423828" y="373769"/>
                  </a:lnTo>
                  <a:lnTo>
                    <a:pt x="377107" y="397129"/>
                  </a:lnTo>
                  <a:lnTo>
                    <a:pt x="343734" y="427165"/>
                  </a:lnTo>
                  <a:lnTo>
                    <a:pt x="313699" y="460537"/>
                  </a:lnTo>
                  <a:lnTo>
                    <a:pt x="297013" y="487235"/>
                  </a:lnTo>
                  <a:lnTo>
                    <a:pt x="273653" y="530619"/>
                  </a:lnTo>
                  <a:lnTo>
                    <a:pt x="253629" y="577340"/>
                  </a:lnTo>
                  <a:lnTo>
                    <a:pt x="240280" y="647421"/>
                  </a:lnTo>
                  <a:lnTo>
                    <a:pt x="230269" y="747538"/>
                  </a:lnTo>
                  <a:lnTo>
                    <a:pt x="223594" y="884365"/>
                  </a:lnTo>
                  <a:lnTo>
                    <a:pt x="223594" y="1061238"/>
                  </a:lnTo>
                  <a:lnTo>
                    <a:pt x="233606" y="1221424"/>
                  </a:lnTo>
                  <a:lnTo>
                    <a:pt x="240280" y="1354913"/>
                  </a:lnTo>
                  <a:lnTo>
                    <a:pt x="256967" y="1521775"/>
                  </a:lnTo>
                  <a:lnTo>
                    <a:pt x="287002" y="2112464"/>
                  </a:lnTo>
                  <a:lnTo>
                    <a:pt x="266978" y="2142499"/>
                  </a:lnTo>
                  <a:lnTo>
                    <a:pt x="240280" y="2172534"/>
                  </a:lnTo>
                  <a:lnTo>
                    <a:pt x="216920" y="2185883"/>
                  </a:lnTo>
                  <a:lnTo>
                    <a:pt x="190222" y="2189220"/>
                  </a:lnTo>
                  <a:lnTo>
                    <a:pt x="173536" y="2185883"/>
                  </a:lnTo>
                  <a:lnTo>
                    <a:pt x="150175" y="2175871"/>
                  </a:lnTo>
                  <a:lnTo>
                    <a:pt x="136826" y="2162522"/>
                  </a:lnTo>
                  <a:lnTo>
                    <a:pt x="116803" y="2145836"/>
                  </a:lnTo>
                  <a:lnTo>
                    <a:pt x="90105" y="2109127"/>
                  </a:lnTo>
                  <a:lnTo>
                    <a:pt x="76756" y="2079092"/>
                  </a:lnTo>
                  <a:lnTo>
                    <a:pt x="60070" y="2039045"/>
                  </a:lnTo>
                  <a:lnTo>
                    <a:pt x="43384" y="1975638"/>
                  </a:lnTo>
                  <a:lnTo>
                    <a:pt x="30035" y="1908893"/>
                  </a:lnTo>
                  <a:lnTo>
                    <a:pt x="20024" y="1828800"/>
                  </a:lnTo>
                  <a:lnTo>
                    <a:pt x="6675" y="1625229"/>
                  </a:lnTo>
                  <a:cubicBezTo>
                    <a:pt x="5562" y="1580733"/>
                    <a:pt x="4450" y="1536236"/>
                    <a:pt x="3337" y="1491740"/>
                  </a:cubicBezTo>
                  <a:cubicBezTo>
                    <a:pt x="2225" y="1418321"/>
                    <a:pt x="1112" y="1344902"/>
                    <a:pt x="0" y="1271483"/>
                  </a:cubicBezTo>
                  <a:cubicBezTo>
                    <a:pt x="1112" y="1193614"/>
                    <a:pt x="2225" y="1115746"/>
                    <a:pt x="3337" y="1037877"/>
                  </a:cubicBezTo>
                  <a:lnTo>
                    <a:pt x="10012" y="891039"/>
                  </a:lnTo>
                  <a:lnTo>
                    <a:pt x="20024" y="747538"/>
                  </a:lnTo>
                  <a:lnTo>
                    <a:pt x="36710" y="620724"/>
                  </a:lnTo>
                  <a:lnTo>
                    <a:pt x="53396" y="533956"/>
                  </a:lnTo>
                  <a:lnTo>
                    <a:pt x="76756" y="453862"/>
                  </a:lnTo>
                  <a:lnTo>
                    <a:pt x="93442" y="410478"/>
                  </a:lnTo>
                  <a:lnTo>
                    <a:pt x="116803" y="370432"/>
                  </a:lnTo>
                  <a:lnTo>
                    <a:pt x="143501" y="333722"/>
                  </a:lnTo>
                  <a:lnTo>
                    <a:pt x="160187" y="310362"/>
                  </a:lnTo>
                  <a:lnTo>
                    <a:pt x="193559" y="276989"/>
                  </a:lnTo>
                  <a:lnTo>
                    <a:pt x="233606" y="246954"/>
                  </a:lnTo>
                  <a:lnTo>
                    <a:pt x="287002" y="213582"/>
                  </a:lnTo>
                  <a:lnTo>
                    <a:pt x="327048" y="193559"/>
                  </a:lnTo>
                  <a:lnTo>
                    <a:pt x="373770" y="173535"/>
                  </a:lnTo>
                  <a:lnTo>
                    <a:pt x="443851" y="156849"/>
                  </a:lnTo>
                  <a:lnTo>
                    <a:pt x="503921" y="146838"/>
                  </a:lnTo>
                  <a:lnTo>
                    <a:pt x="580678" y="136826"/>
                  </a:lnTo>
                  <a:lnTo>
                    <a:pt x="680794" y="130151"/>
                  </a:lnTo>
                  <a:lnTo>
                    <a:pt x="824295" y="126814"/>
                  </a:lnTo>
                  <a:lnTo>
                    <a:pt x="1117971" y="136826"/>
                  </a:lnTo>
                  <a:lnTo>
                    <a:pt x="1548473" y="146838"/>
                  </a:lnTo>
                  <a:lnTo>
                    <a:pt x="2045720" y="163524"/>
                  </a:lnTo>
                  <a:lnTo>
                    <a:pt x="2416152" y="1701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57">
              <a:extLst>
                <a:ext uri="{FF2B5EF4-FFF2-40B4-BE49-F238E27FC236}">
                  <a16:creationId xmlns:a16="http://schemas.microsoft.com/office/drawing/2014/main" id="{6CEDC93C-3217-4D56-A50F-002FFF2C1BDB}"/>
                </a:ext>
              </a:extLst>
            </p:cNvPr>
            <p:cNvSpPr/>
            <p:nvPr/>
          </p:nvSpPr>
          <p:spPr>
            <a:xfrm rot="16200000">
              <a:off x="6838950" y="4902201"/>
              <a:ext cx="938213" cy="731837"/>
            </a:xfrm>
            <a:custGeom>
              <a:avLst/>
              <a:gdLst>
                <a:gd name="connsiteX0" fmla="*/ 752475 w 938213"/>
                <a:gd name="connsiteY0" fmla="*/ 497681 h 731044"/>
                <a:gd name="connsiteX1" fmla="*/ 626269 w 938213"/>
                <a:gd name="connsiteY1" fmla="*/ 469106 h 731044"/>
                <a:gd name="connsiteX2" fmla="*/ 531019 w 938213"/>
                <a:gd name="connsiteY2" fmla="*/ 447675 h 731044"/>
                <a:gd name="connsiteX3" fmla="*/ 442913 w 938213"/>
                <a:gd name="connsiteY3" fmla="*/ 426244 h 731044"/>
                <a:gd name="connsiteX4" fmla="*/ 335757 w 938213"/>
                <a:gd name="connsiteY4" fmla="*/ 397669 h 731044"/>
                <a:gd name="connsiteX5" fmla="*/ 245269 w 938213"/>
                <a:gd name="connsiteY5" fmla="*/ 369094 h 731044"/>
                <a:gd name="connsiteX6" fmla="*/ 188119 w 938213"/>
                <a:gd name="connsiteY6" fmla="*/ 347663 h 731044"/>
                <a:gd name="connsiteX7" fmla="*/ 157163 w 938213"/>
                <a:gd name="connsiteY7" fmla="*/ 330994 h 731044"/>
                <a:gd name="connsiteX8" fmla="*/ 135732 w 938213"/>
                <a:gd name="connsiteY8" fmla="*/ 319088 h 731044"/>
                <a:gd name="connsiteX9" fmla="*/ 114300 w 938213"/>
                <a:gd name="connsiteY9" fmla="*/ 302419 h 731044"/>
                <a:gd name="connsiteX10" fmla="*/ 92869 w 938213"/>
                <a:gd name="connsiteY10" fmla="*/ 278606 h 731044"/>
                <a:gd name="connsiteX11" fmla="*/ 73819 w 938213"/>
                <a:gd name="connsiteY11" fmla="*/ 250031 h 731044"/>
                <a:gd name="connsiteX12" fmla="*/ 54769 w 938213"/>
                <a:gd name="connsiteY12" fmla="*/ 214313 h 731044"/>
                <a:gd name="connsiteX13" fmla="*/ 40482 w 938213"/>
                <a:gd name="connsiteY13" fmla="*/ 171450 h 731044"/>
                <a:gd name="connsiteX14" fmla="*/ 21432 w 938213"/>
                <a:gd name="connsiteY14" fmla="*/ 111919 h 731044"/>
                <a:gd name="connsiteX15" fmla="*/ 7144 w 938213"/>
                <a:gd name="connsiteY15" fmla="*/ 0 h 731044"/>
                <a:gd name="connsiteX16" fmla="*/ 0 w 938213"/>
                <a:gd name="connsiteY16" fmla="*/ 731044 h 731044"/>
                <a:gd name="connsiteX17" fmla="*/ 26194 w 938213"/>
                <a:gd name="connsiteY17" fmla="*/ 707231 h 731044"/>
                <a:gd name="connsiteX18" fmla="*/ 52388 w 938213"/>
                <a:gd name="connsiteY18" fmla="*/ 681038 h 731044"/>
                <a:gd name="connsiteX19" fmla="*/ 76200 w 938213"/>
                <a:gd name="connsiteY19" fmla="*/ 659606 h 731044"/>
                <a:gd name="connsiteX20" fmla="*/ 100013 w 938213"/>
                <a:gd name="connsiteY20" fmla="*/ 642938 h 731044"/>
                <a:gd name="connsiteX21" fmla="*/ 130969 w 938213"/>
                <a:gd name="connsiteY21" fmla="*/ 628650 h 731044"/>
                <a:gd name="connsiteX22" fmla="*/ 176213 w 938213"/>
                <a:gd name="connsiteY22" fmla="*/ 616744 h 731044"/>
                <a:gd name="connsiteX23" fmla="*/ 226219 w 938213"/>
                <a:gd name="connsiteY23" fmla="*/ 609600 h 731044"/>
                <a:gd name="connsiteX24" fmla="*/ 433388 w 938213"/>
                <a:gd name="connsiteY24" fmla="*/ 600075 h 731044"/>
                <a:gd name="connsiteX25" fmla="*/ 695325 w 938213"/>
                <a:gd name="connsiteY25" fmla="*/ 590550 h 731044"/>
                <a:gd name="connsiteX26" fmla="*/ 859632 w 938213"/>
                <a:gd name="connsiteY26" fmla="*/ 590550 h 731044"/>
                <a:gd name="connsiteX27" fmla="*/ 878682 w 938213"/>
                <a:gd name="connsiteY27" fmla="*/ 588169 h 731044"/>
                <a:gd name="connsiteX28" fmla="*/ 895350 w 938213"/>
                <a:gd name="connsiteY28" fmla="*/ 585788 h 731044"/>
                <a:gd name="connsiteX29" fmla="*/ 914400 w 938213"/>
                <a:gd name="connsiteY29" fmla="*/ 578644 h 731044"/>
                <a:gd name="connsiteX30" fmla="*/ 928688 w 938213"/>
                <a:gd name="connsiteY30" fmla="*/ 569119 h 731044"/>
                <a:gd name="connsiteX31" fmla="*/ 935832 w 938213"/>
                <a:gd name="connsiteY31" fmla="*/ 561975 h 731044"/>
                <a:gd name="connsiteX32" fmla="*/ 938213 w 938213"/>
                <a:gd name="connsiteY32" fmla="*/ 552450 h 731044"/>
                <a:gd name="connsiteX33" fmla="*/ 935832 w 938213"/>
                <a:gd name="connsiteY33" fmla="*/ 540544 h 731044"/>
                <a:gd name="connsiteX34" fmla="*/ 923925 w 938213"/>
                <a:gd name="connsiteY34" fmla="*/ 531019 h 731044"/>
                <a:gd name="connsiteX35" fmla="*/ 892969 w 938213"/>
                <a:gd name="connsiteY35" fmla="*/ 523875 h 731044"/>
                <a:gd name="connsiteX36" fmla="*/ 752475 w 938213"/>
                <a:gd name="connsiteY36" fmla="*/ 497681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213" h="731044">
                  <a:moveTo>
                    <a:pt x="752475" y="497681"/>
                  </a:moveTo>
                  <a:lnTo>
                    <a:pt x="626269" y="469106"/>
                  </a:lnTo>
                  <a:lnTo>
                    <a:pt x="531019" y="447675"/>
                  </a:lnTo>
                  <a:lnTo>
                    <a:pt x="442913" y="426244"/>
                  </a:lnTo>
                  <a:lnTo>
                    <a:pt x="335757" y="397669"/>
                  </a:lnTo>
                  <a:lnTo>
                    <a:pt x="245269" y="369094"/>
                  </a:lnTo>
                  <a:lnTo>
                    <a:pt x="188119" y="347663"/>
                  </a:lnTo>
                  <a:lnTo>
                    <a:pt x="157163" y="330994"/>
                  </a:lnTo>
                  <a:lnTo>
                    <a:pt x="135732" y="319088"/>
                  </a:lnTo>
                  <a:lnTo>
                    <a:pt x="114300" y="302419"/>
                  </a:lnTo>
                  <a:lnTo>
                    <a:pt x="92869" y="278606"/>
                  </a:lnTo>
                  <a:lnTo>
                    <a:pt x="73819" y="250031"/>
                  </a:lnTo>
                  <a:lnTo>
                    <a:pt x="54769" y="214313"/>
                  </a:lnTo>
                  <a:lnTo>
                    <a:pt x="40482" y="171450"/>
                  </a:lnTo>
                  <a:lnTo>
                    <a:pt x="21432" y="111919"/>
                  </a:lnTo>
                  <a:lnTo>
                    <a:pt x="7144" y="0"/>
                  </a:lnTo>
                  <a:cubicBezTo>
                    <a:pt x="4763" y="243681"/>
                    <a:pt x="2381" y="487363"/>
                    <a:pt x="0" y="731044"/>
                  </a:cubicBezTo>
                  <a:lnTo>
                    <a:pt x="26194" y="707231"/>
                  </a:lnTo>
                  <a:lnTo>
                    <a:pt x="52388" y="681038"/>
                  </a:lnTo>
                  <a:lnTo>
                    <a:pt x="76200" y="659606"/>
                  </a:lnTo>
                  <a:lnTo>
                    <a:pt x="100013" y="642938"/>
                  </a:lnTo>
                  <a:lnTo>
                    <a:pt x="130969" y="628650"/>
                  </a:lnTo>
                  <a:lnTo>
                    <a:pt x="176213" y="616744"/>
                  </a:lnTo>
                  <a:lnTo>
                    <a:pt x="226219" y="609600"/>
                  </a:lnTo>
                  <a:lnTo>
                    <a:pt x="433388" y="600075"/>
                  </a:lnTo>
                  <a:lnTo>
                    <a:pt x="695325" y="590550"/>
                  </a:lnTo>
                  <a:lnTo>
                    <a:pt x="859632" y="590550"/>
                  </a:lnTo>
                  <a:lnTo>
                    <a:pt x="878682" y="588169"/>
                  </a:lnTo>
                  <a:lnTo>
                    <a:pt x="895350" y="585788"/>
                  </a:lnTo>
                  <a:lnTo>
                    <a:pt x="914400" y="578644"/>
                  </a:lnTo>
                  <a:lnTo>
                    <a:pt x="928688" y="569119"/>
                  </a:lnTo>
                  <a:lnTo>
                    <a:pt x="935832" y="561975"/>
                  </a:lnTo>
                  <a:lnTo>
                    <a:pt x="938213" y="552450"/>
                  </a:lnTo>
                  <a:lnTo>
                    <a:pt x="935832" y="540544"/>
                  </a:lnTo>
                  <a:lnTo>
                    <a:pt x="923925" y="531019"/>
                  </a:lnTo>
                  <a:lnTo>
                    <a:pt x="892969" y="523875"/>
                  </a:lnTo>
                  <a:lnTo>
                    <a:pt x="752475" y="4976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4C255828-6E09-448E-B18D-67E0292552A5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8113"/>
            <a:ext cx="4813300" cy="4632325"/>
            <a:chOff x="2728913" y="1408113"/>
            <a:chExt cx="4813300" cy="4632325"/>
          </a:xfrm>
        </p:grpSpPr>
        <p:sp>
          <p:nvSpPr>
            <p:cNvPr id="28" name="フリーフォーム 144">
              <a:extLst>
                <a:ext uri="{FF2B5EF4-FFF2-40B4-BE49-F238E27FC236}">
                  <a16:creationId xmlns:a16="http://schemas.microsoft.com/office/drawing/2014/main" id="{E95424E6-00D8-4091-9651-65C4D5314732}"/>
                </a:ext>
              </a:extLst>
            </p:cNvPr>
            <p:cNvSpPr/>
            <p:nvPr/>
          </p:nvSpPr>
          <p:spPr>
            <a:xfrm>
              <a:off x="2889250" y="1408113"/>
              <a:ext cx="1882775" cy="882650"/>
            </a:xfrm>
            <a:custGeom>
              <a:avLst/>
              <a:gdLst>
                <a:gd name="connsiteX0" fmla="*/ 1685925 w 1883569"/>
                <a:gd name="connsiteY0" fmla="*/ 171450 h 883444"/>
                <a:gd name="connsiteX1" fmla="*/ 1614488 w 1883569"/>
                <a:gd name="connsiteY1" fmla="*/ 128587 h 883444"/>
                <a:gd name="connsiteX2" fmla="*/ 1557338 w 1883569"/>
                <a:gd name="connsiteY2" fmla="*/ 95250 h 883444"/>
                <a:gd name="connsiteX3" fmla="*/ 1490663 w 1883569"/>
                <a:gd name="connsiteY3" fmla="*/ 61912 h 883444"/>
                <a:gd name="connsiteX4" fmla="*/ 1426369 w 1883569"/>
                <a:gd name="connsiteY4" fmla="*/ 30956 h 883444"/>
                <a:gd name="connsiteX5" fmla="*/ 1371600 w 1883569"/>
                <a:gd name="connsiteY5" fmla="*/ 4762 h 883444"/>
                <a:gd name="connsiteX6" fmla="*/ 1357313 w 1883569"/>
                <a:gd name="connsiteY6" fmla="*/ 0 h 883444"/>
                <a:gd name="connsiteX7" fmla="*/ 1335882 w 1883569"/>
                <a:gd name="connsiteY7" fmla="*/ 0 h 883444"/>
                <a:gd name="connsiteX8" fmla="*/ 1331119 w 1883569"/>
                <a:gd name="connsiteY8" fmla="*/ 7144 h 883444"/>
                <a:gd name="connsiteX9" fmla="*/ 1331119 w 1883569"/>
                <a:gd name="connsiteY9" fmla="*/ 21431 h 883444"/>
                <a:gd name="connsiteX10" fmla="*/ 1338263 w 1883569"/>
                <a:gd name="connsiteY10" fmla="*/ 42862 h 883444"/>
                <a:gd name="connsiteX11" fmla="*/ 1347788 w 1883569"/>
                <a:gd name="connsiteY11" fmla="*/ 61912 h 883444"/>
                <a:gd name="connsiteX12" fmla="*/ 1366838 w 1883569"/>
                <a:gd name="connsiteY12" fmla="*/ 92869 h 883444"/>
                <a:gd name="connsiteX13" fmla="*/ 1381125 w 1883569"/>
                <a:gd name="connsiteY13" fmla="*/ 116681 h 883444"/>
                <a:gd name="connsiteX14" fmla="*/ 1395413 w 1883569"/>
                <a:gd name="connsiteY14" fmla="*/ 142875 h 883444"/>
                <a:gd name="connsiteX15" fmla="*/ 1404938 w 1883569"/>
                <a:gd name="connsiteY15" fmla="*/ 164306 h 883444"/>
                <a:gd name="connsiteX16" fmla="*/ 1409700 w 1883569"/>
                <a:gd name="connsiteY16" fmla="*/ 188119 h 883444"/>
                <a:gd name="connsiteX17" fmla="*/ 1412082 w 1883569"/>
                <a:gd name="connsiteY17" fmla="*/ 214312 h 883444"/>
                <a:gd name="connsiteX18" fmla="*/ 1409700 w 1883569"/>
                <a:gd name="connsiteY18" fmla="*/ 228600 h 883444"/>
                <a:gd name="connsiteX19" fmla="*/ 1402557 w 1883569"/>
                <a:gd name="connsiteY19" fmla="*/ 247650 h 883444"/>
                <a:gd name="connsiteX20" fmla="*/ 1381125 w 1883569"/>
                <a:gd name="connsiteY20" fmla="*/ 264319 h 883444"/>
                <a:gd name="connsiteX21" fmla="*/ 1316832 w 1883569"/>
                <a:gd name="connsiteY21" fmla="*/ 304800 h 883444"/>
                <a:gd name="connsiteX22" fmla="*/ 1228725 w 1883569"/>
                <a:gd name="connsiteY22" fmla="*/ 352425 h 883444"/>
                <a:gd name="connsiteX23" fmla="*/ 1116807 w 1883569"/>
                <a:gd name="connsiteY23" fmla="*/ 407194 h 883444"/>
                <a:gd name="connsiteX24" fmla="*/ 952500 w 1883569"/>
                <a:gd name="connsiteY24" fmla="*/ 485775 h 883444"/>
                <a:gd name="connsiteX25" fmla="*/ 807244 w 1883569"/>
                <a:gd name="connsiteY25" fmla="*/ 550069 h 883444"/>
                <a:gd name="connsiteX26" fmla="*/ 685800 w 1883569"/>
                <a:gd name="connsiteY26" fmla="*/ 600075 h 883444"/>
                <a:gd name="connsiteX27" fmla="*/ 533400 w 1883569"/>
                <a:gd name="connsiteY27" fmla="*/ 659606 h 883444"/>
                <a:gd name="connsiteX28" fmla="*/ 388144 w 1883569"/>
                <a:gd name="connsiteY28" fmla="*/ 711994 h 883444"/>
                <a:gd name="connsiteX29" fmla="*/ 242888 w 1883569"/>
                <a:gd name="connsiteY29" fmla="*/ 764381 h 883444"/>
                <a:gd name="connsiteX30" fmla="*/ 123825 w 1883569"/>
                <a:gd name="connsiteY30" fmla="*/ 804862 h 883444"/>
                <a:gd name="connsiteX31" fmla="*/ 54769 w 1883569"/>
                <a:gd name="connsiteY31" fmla="*/ 828675 h 883444"/>
                <a:gd name="connsiteX32" fmla="*/ 26194 w 1883569"/>
                <a:gd name="connsiteY32" fmla="*/ 838200 h 883444"/>
                <a:gd name="connsiteX33" fmla="*/ 9525 w 1883569"/>
                <a:gd name="connsiteY33" fmla="*/ 847725 h 883444"/>
                <a:gd name="connsiteX34" fmla="*/ 0 w 1883569"/>
                <a:gd name="connsiteY34" fmla="*/ 862012 h 883444"/>
                <a:gd name="connsiteX35" fmla="*/ 4763 w 1883569"/>
                <a:gd name="connsiteY35" fmla="*/ 871537 h 883444"/>
                <a:gd name="connsiteX36" fmla="*/ 26194 w 1883569"/>
                <a:gd name="connsiteY36" fmla="*/ 881062 h 883444"/>
                <a:gd name="connsiteX37" fmla="*/ 57150 w 1883569"/>
                <a:gd name="connsiteY37" fmla="*/ 883444 h 883444"/>
                <a:gd name="connsiteX38" fmla="*/ 145257 w 1883569"/>
                <a:gd name="connsiteY38" fmla="*/ 869156 h 883444"/>
                <a:gd name="connsiteX39" fmla="*/ 266700 w 1883569"/>
                <a:gd name="connsiteY39" fmla="*/ 847725 h 883444"/>
                <a:gd name="connsiteX40" fmla="*/ 404813 w 1883569"/>
                <a:gd name="connsiteY40" fmla="*/ 823912 h 883444"/>
                <a:gd name="connsiteX41" fmla="*/ 559594 w 1883569"/>
                <a:gd name="connsiteY41" fmla="*/ 788194 h 883444"/>
                <a:gd name="connsiteX42" fmla="*/ 678657 w 1883569"/>
                <a:gd name="connsiteY42" fmla="*/ 757237 h 883444"/>
                <a:gd name="connsiteX43" fmla="*/ 802482 w 1883569"/>
                <a:gd name="connsiteY43" fmla="*/ 721519 h 883444"/>
                <a:gd name="connsiteX44" fmla="*/ 931069 w 1883569"/>
                <a:gd name="connsiteY44" fmla="*/ 681037 h 883444"/>
                <a:gd name="connsiteX45" fmla="*/ 1076325 w 1883569"/>
                <a:gd name="connsiteY45" fmla="*/ 633412 h 883444"/>
                <a:gd name="connsiteX46" fmla="*/ 1212057 w 1883569"/>
                <a:gd name="connsiteY46" fmla="*/ 588169 h 883444"/>
                <a:gd name="connsiteX47" fmla="*/ 1345407 w 1883569"/>
                <a:gd name="connsiteY47" fmla="*/ 540544 h 883444"/>
                <a:gd name="connsiteX48" fmla="*/ 1457325 w 1883569"/>
                <a:gd name="connsiteY48" fmla="*/ 500062 h 883444"/>
                <a:gd name="connsiteX49" fmla="*/ 1550194 w 1883569"/>
                <a:gd name="connsiteY49" fmla="*/ 461962 h 883444"/>
                <a:gd name="connsiteX50" fmla="*/ 1609725 w 1883569"/>
                <a:gd name="connsiteY50" fmla="*/ 438150 h 883444"/>
                <a:gd name="connsiteX51" fmla="*/ 1654969 w 1883569"/>
                <a:gd name="connsiteY51" fmla="*/ 423862 h 883444"/>
                <a:gd name="connsiteX52" fmla="*/ 1738313 w 1883569"/>
                <a:gd name="connsiteY52" fmla="*/ 404812 h 883444"/>
                <a:gd name="connsiteX53" fmla="*/ 1828800 w 1883569"/>
                <a:gd name="connsiteY53" fmla="*/ 383381 h 883444"/>
                <a:gd name="connsiteX54" fmla="*/ 1859757 w 1883569"/>
                <a:gd name="connsiteY54" fmla="*/ 373856 h 883444"/>
                <a:gd name="connsiteX55" fmla="*/ 1878807 w 1883569"/>
                <a:gd name="connsiteY55" fmla="*/ 361950 h 883444"/>
                <a:gd name="connsiteX56" fmla="*/ 1883569 w 1883569"/>
                <a:gd name="connsiteY56" fmla="*/ 350044 h 883444"/>
                <a:gd name="connsiteX57" fmla="*/ 1883569 w 1883569"/>
                <a:gd name="connsiteY57" fmla="*/ 338137 h 883444"/>
                <a:gd name="connsiteX58" fmla="*/ 1878807 w 1883569"/>
                <a:gd name="connsiteY58" fmla="*/ 323850 h 883444"/>
                <a:gd name="connsiteX59" fmla="*/ 1866900 w 1883569"/>
                <a:gd name="connsiteY59" fmla="*/ 309562 h 883444"/>
                <a:gd name="connsiteX60" fmla="*/ 1847850 w 1883569"/>
                <a:gd name="connsiteY60" fmla="*/ 290512 h 883444"/>
                <a:gd name="connsiteX61" fmla="*/ 1807369 w 1883569"/>
                <a:gd name="connsiteY61" fmla="*/ 257175 h 883444"/>
                <a:gd name="connsiteX62" fmla="*/ 1781175 w 1883569"/>
                <a:gd name="connsiteY62" fmla="*/ 235744 h 883444"/>
                <a:gd name="connsiteX63" fmla="*/ 1731169 w 1883569"/>
                <a:gd name="connsiteY63" fmla="*/ 200025 h 883444"/>
                <a:gd name="connsiteX64" fmla="*/ 1685925 w 1883569"/>
                <a:gd name="connsiteY64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83569" h="883444">
                  <a:moveTo>
                    <a:pt x="1685925" y="171450"/>
                  </a:moveTo>
                  <a:lnTo>
                    <a:pt x="1614488" y="128587"/>
                  </a:lnTo>
                  <a:lnTo>
                    <a:pt x="1557338" y="95250"/>
                  </a:lnTo>
                  <a:lnTo>
                    <a:pt x="1490663" y="61912"/>
                  </a:lnTo>
                  <a:lnTo>
                    <a:pt x="1426369" y="30956"/>
                  </a:lnTo>
                  <a:lnTo>
                    <a:pt x="1371600" y="4762"/>
                  </a:lnTo>
                  <a:lnTo>
                    <a:pt x="1357313" y="0"/>
                  </a:lnTo>
                  <a:lnTo>
                    <a:pt x="1335882" y="0"/>
                  </a:lnTo>
                  <a:lnTo>
                    <a:pt x="1331119" y="7144"/>
                  </a:lnTo>
                  <a:lnTo>
                    <a:pt x="1331119" y="21431"/>
                  </a:lnTo>
                  <a:lnTo>
                    <a:pt x="1338263" y="42862"/>
                  </a:lnTo>
                  <a:lnTo>
                    <a:pt x="1347788" y="61912"/>
                  </a:lnTo>
                  <a:lnTo>
                    <a:pt x="1366838" y="92869"/>
                  </a:lnTo>
                  <a:lnTo>
                    <a:pt x="1381125" y="116681"/>
                  </a:lnTo>
                  <a:lnTo>
                    <a:pt x="1395413" y="142875"/>
                  </a:lnTo>
                  <a:lnTo>
                    <a:pt x="1404938" y="164306"/>
                  </a:lnTo>
                  <a:lnTo>
                    <a:pt x="1409700" y="188119"/>
                  </a:lnTo>
                  <a:lnTo>
                    <a:pt x="1412082" y="214312"/>
                  </a:lnTo>
                  <a:lnTo>
                    <a:pt x="1409700" y="228600"/>
                  </a:lnTo>
                  <a:lnTo>
                    <a:pt x="1402557" y="247650"/>
                  </a:lnTo>
                  <a:lnTo>
                    <a:pt x="1381125" y="264319"/>
                  </a:lnTo>
                  <a:lnTo>
                    <a:pt x="1316832" y="304800"/>
                  </a:lnTo>
                  <a:lnTo>
                    <a:pt x="1228725" y="352425"/>
                  </a:lnTo>
                  <a:lnTo>
                    <a:pt x="1116807" y="407194"/>
                  </a:lnTo>
                  <a:lnTo>
                    <a:pt x="952500" y="485775"/>
                  </a:lnTo>
                  <a:lnTo>
                    <a:pt x="807244" y="550069"/>
                  </a:lnTo>
                  <a:lnTo>
                    <a:pt x="685800" y="600075"/>
                  </a:lnTo>
                  <a:lnTo>
                    <a:pt x="533400" y="659606"/>
                  </a:lnTo>
                  <a:lnTo>
                    <a:pt x="388144" y="711994"/>
                  </a:lnTo>
                  <a:lnTo>
                    <a:pt x="242888" y="764381"/>
                  </a:lnTo>
                  <a:lnTo>
                    <a:pt x="123825" y="804862"/>
                  </a:lnTo>
                  <a:lnTo>
                    <a:pt x="54769" y="828675"/>
                  </a:lnTo>
                  <a:lnTo>
                    <a:pt x="26194" y="838200"/>
                  </a:lnTo>
                  <a:lnTo>
                    <a:pt x="9525" y="847725"/>
                  </a:lnTo>
                  <a:lnTo>
                    <a:pt x="0" y="862012"/>
                  </a:lnTo>
                  <a:lnTo>
                    <a:pt x="4763" y="871537"/>
                  </a:lnTo>
                  <a:lnTo>
                    <a:pt x="26194" y="881062"/>
                  </a:lnTo>
                  <a:lnTo>
                    <a:pt x="57150" y="883444"/>
                  </a:lnTo>
                  <a:lnTo>
                    <a:pt x="145257" y="869156"/>
                  </a:lnTo>
                  <a:lnTo>
                    <a:pt x="266700" y="847725"/>
                  </a:lnTo>
                  <a:lnTo>
                    <a:pt x="404813" y="823912"/>
                  </a:lnTo>
                  <a:lnTo>
                    <a:pt x="559594" y="788194"/>
                  </a:lnTo>
                  <a:lnTo>
                    <a:pt x="678657" y="757237"/>
                  </a:lnTo>
                  <a:lnTo>
                    <a:pt x="802482" y="721519"/>
                  </a:lnTo>
                  <a:lnTo>
                    <a:pt x="931069" y="681037"/>
                  </a:lnTo>
                  <a:lnTo>
                    <a:pt x="1076325" y="633412"/>
                  </a:lnTo>
                  <a:lnTo>
                    <a:pt x="1212057" y="588169"/>
                  </a:lnTo>
                  <a:lnTo>
                    <a:pt x="1345407" y="540544"/>
                  </a:lnTo>
                  <a:lnTo>
                    <a:pt x="1457325" y="500062"/>
                  </a:lnTo>
                  <a:lnTo>
                    <a:pt x="1550194" y="461962"/>
                  </a:lnTo>
                  <a:lnTo>
                    <a:pt x="1609725" y="438150"/>
                  </a:lnTo>
                  <a:lnTo>
                    <a:pt x="1654969" y="423862"/>
                  </a:lnTo>
                  <a:lnTo>
                    <a:pt x="1738313" y="404812"/>
                  </a:lnTo>
                  <a:lnTo>
                    <a:pt x="1828800" y="383381"/>
                  </a:lnTo>
                  <a:lnTo>
                    <a:pt x="1859757" y="373856"/>
                  </a:lnTo>
                  <a:lnTo>
                    <a:pt x="1878807" y="361950"/>
                  </a:lnTo>
                  <a:lnTo>
                    <a:pt x="1883569" y="350044"/>
                  </a:lnTo>
                  <a:lnTo>
                    <a:pt x="1883569" y="338137"/>
                  </a:lnTo>
                  <a:lnTo>
                    <a:pt x="1878807" y="323850"/>
                  </a:lnTo>
                  <a:lnTo>
                    <a:pt x="1866900" y="309562"/>
                  </a:lnTo>
                  <a:lnTo>
                    <a:pt x="1847850" y="290512"/>
                  </a:lnTo>
                  <a:lnTo>
                    <a:pt x="1807369" y="257175"/>
                  </a:lnTo>
                  <a:lnTo>
                    <a:pt x="1781175" y="235744"/>
                  </a:lnTo>
                  <a:lnTo>
                    <a:pt x="1731169" y="200025"/>
                  </a:lnTo>
                  <a:lnTo>
                    <a:pt x="168592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5">
              <a:extLst>
                <a:ext uri="{FF2B5EF4-FFF2-40B4-BE49-F238E27FC236}">
                  <a16:creationId xmlns:a16="http://schemas.microsoft.com/office/drawing/2014/main" id="{C53F9DBB-04C9-447E-95F0-135A9D5CBF23}"/>
                </a:ext>
              </a:extLst>
            </p:cNvPr>
            <p:cNvSpPr/>
            <p:nvPr/>
          </p:nvSpPr>
          <p:spPr>
            <a:xfrm>
              <a:off x="2813050" y="2457450"/>
              <a:ext cx="604838" cy="773113"/>
            </a:xfrm>
            <a:custGeom>
              <a:avLst/>
              <a:gdLst>
                <a:gd name="connsiteX0" fmla="*/ 264319 w 604838"/>
                <a:gd name="connsiteY0" fmla="*/ 140494 h 773906"/>
                <a:gd name="connsiteX1" fmla="*/ 338138 w 604838"/>
                <a:gd name="connsiteY1" fmla="*/ 190500 h 773906"/>
                <a:gd name="connsiteX2" fmla="*/ 400050 w 604838"/>
                <a:gd name="connsiteY2" fmla="*/ 238125 h 773906"/>
                <a:gd name="connsiteX3" fmla="*/ 457200 w 604838"/>
                <a:gd name="connsiteY3" fmla="*/ 280988 h 773906"/>
                <a:gd name="connsiteX4" fmla="*/ 500063 w 604838"/>
                <a:gd name="connsiteY4" fmla="*/ 316706 h 773906"/>
                <a:gd name="connsiteX5" fmla="*/ 509588 w 604838"/>
                <a:gd name="connsiteY5" fmla="*/ 335756 h 773906"/>
                <a:gd name="connsiteX6" fmla="*/ 531019 w 604838"/>
                <a:gd name="connsiteY6" fmla="*/ 388144 h 773906"/>
                <a:gd name="connsiteX7" fmla="*/ 547688 w 604838"/>
                <a:gd name="connsiteY7" fmla="*/ 431006 h 773906"/>
                <a:gd name="connsiteX8" fmla="*/ 569119 w 604838"/>
                <a:gd name="connsiteY8" fmla="*/ 490538 h 773906"/>
                <a:gd name="connsiteX9" fmla="*/ 585788 w 604838"/>
                <a:gd name="connsiteY9" fmla="*/ 542925 h 773906"/>
                <a:gd name="connsiteX10" fmla="*/ 597694 w 604838"/>
                <a:gd name="connsiteY10" fmla="*/ 600075 h 773906"/>
                <a:gd name="connsiteX11" fmla="*/ 604838 w 604838"/>
                <a:gd name="connsiteY11" fmla="*/ 633413 h 773906"/>
                <a:gd name="connsiteX12" fmla="*/ 604838 w 604838"/>
                <a:gd name="connsiteY12" fmla="*/ 669131 h 773906"/>
                <a:gd name="connsiteX13" fmla="*/ 602457 w 604838"/>
                <a:gd name="connsiteY13" fmla="*/ 702469 h 773906"/>
                <a:gd name="connsiteX14" fmla="*/ 597694 w 604838"/>
                <a:gd name="connsiteY14" fmla="*/ 719138 h 773906"/>
                <a:gd name="connsiteX15" fmla="*/ 588169 w 604838"/>
                <a:gd name="connsiteY15" fmla="*/ 742950 h 773906"/>
                <a:gd name="connsiteX16" fmla="*/ 573882 w 604838"/>
                <a:gd name="connsiteY16" fmla="*/ 757238 h 773906"/>
                <a:gd name="connsiteX17" fmla="*/ 554832 w 604838"/>
                <a:gd name="connsiteY17" fmla="*/ 769144 h 773906"/>
                <a:gd name="connsiteX18" fmla="*/ 538163 w 604838"/>
                <a:gd name="connsiteY18" fmla="*/ 773906 h 773906"/>
                <a:gd name="connsiteX19" fmla="*/ 521494 w 604838"/>
                <a:gd name="connsiteY19" fmla="*/ 773906 h 773906"/>
                <a:gd name="connsiteX20" fmla="*/ 502444 w 604838"/>
                <a:gd name="connsiteY20" fmla="*/ 771525 h 773906"/>
                <a:gd name="connsiteX21" fmla="*/ 478632 w 604838"/>
                <a:gd name="connsiteY21" fmla="*/ 762000 h 773906"/>
                <a:gd name="connsiteX22" fmla="*/ 452438 w 604838"/>
                <a:gd name="connsiteY22" fmla="*/ 742950 h 773906"/>
                <a:gd name="connsiteX23" fmla="*/ 428625 w 604838"/>
                <a:gd name="connsiteY23" fmla="*/ 721519 h 773906"/>
                <a:gd name="connsiteX24" fmla="*/ 409575 w 604838"/>
                <a:gd name="connsiteY24" fmla="*/ 700088 h 773906"/>
                <a:gd name="connsiteX25" fmla="*/ 388144 w 604838"/>
                <a:gd name="connsiteY25" fmla="*/ 666750 h 773906"/>
                <a:gd name="connsiteX26" fmla="*/ 369094 w 604838"/>
                <a:gd name="connsiteY26" fmla="*/ 631031 h 773906"/>
                <a:gd name="connsiteX27" fmla="*/ 328613 w 604838"/>
                <a:gd name="connsiteY27" fmla="*/ 545306 h 773906"/>
                <a:gd name="connsiteX28" fmla="*/ 307182 w 604838"/>
                <a:gd name="connsiteY28" fmla="*/ 502444 h 773906"/>
                <a:gd name="connsiteX29" fmla="*/ 276225 w 604838"/>
                <a:gd name="connsiteY29" fmla="*/ 440531 h 773906"/>
                <a:gd name="connsiteX30" fmla="*/ 250032 w 604838"/>
                <a:gd name="connsiteY30" fmla="*/ 395288 h 773906"/>
                <a:gd name="connsiteX31" fmla="*/ 228600 w 604838"/>
                <a:gd name="connsiteY31" fmla="*/ 354806 h 773906"/>
                <a:gd name="connsiteX32" fmla="*/ 204788 w 604838"/>
                <a:gd name="connsiteY32" fmla="*/ 319088 h 773906"/>
                <a:gd name="connsiteX33" fmla="*/ 178594 w 604838"/>
                <a:gd name="connsiteY33" fmla="*/ 278606 h 773906"/>
                <a:gd name="connsiteX34" fmla="*/ 164307 w 604838"/>
                <a:gd name="connsiteY34" fmla="*/ 252413 h 773906"/>
                <a:gd name="connsiteX35" fmla="*/ 142875 w 604838"/>
                <a:gd name="connsiteY35" fmla="*/ 223838 h 773906"/>
                <a:gd name="connsiteX36" fmla="*/ 114300 w 604838"/>
                <a:gd name="connsiteY36" fmla="*/ 180975 h 773906"/>
                <a:gd name="connsiteX37" fmla="*/ 71438 w 604838"/>
                <a:gd name="connsiteY37" fmla="*/ 128588 h 773906"/>
                <a:gd name="connsiteX38" fmla="*/ 33338 w 604838"/>
                <a:gd name="connsiteY38" fmla="*/ 80963 h 773906"/>
                <a:gd name="connsiteX39" fmla="*/ 16669 w 604838"/>
                <a:gd name="connsiteY39" fmla="*/ 59531 h 773906"/>
                <a:gd name="connsiteX40" fmla="*/ 7144 w 604838"/>
                <a:gd name="connsiteY40" fmla="*/ 42863 h 773906"/>
                <a:gd name="connsiteX41" fmla="*/ 2382 w 604838"/>
                <a:gd name="connsiteY41" fmla="*/ 23813 h 773906"/>
                <a:gd name="connsiteX42" fmla="*/ 0 w 604838"/>
                <a:gd name="connsiteY42" fmla="*/ 11906 h 773906"/>
                <a:gd name="connsiteX43" fmla="*/ 2382 w 604838"/>
                <a:gd name="connsiteY43" fmla="*/ 7144 h 773906"/>
                <a:gd name="connsiteX44" fmla="*/ 9525 w 604838"/>
                <a:gd name="connsiteY44" fmla="*/ 0 h 773906"/>
                <a:gd name="connsiteX45" fmla="*/ 19050 w 604838"/>
                <a:gd name="connsiteY45" fmla="*/ 0 h 773906"/>
                <a:gd name="connsiteX46" fmla="*/ 33338 w 604838"/>
                <a:gd name="connsiteY46" fmla="*/ 0 h 773906"/>
                <a:gd name="connsiteX47" fmla="*/ 69057 w 604838"/>
                <a:gd name="connsiteY47" fmla="*/ 16669 h 773906"/>
                <a:gd name="connsiteX48" fmla="*/ 159544 w 604838"/>
                <a:gd name="connsiteY48" fmla="*/ 66675 h 773906"/>
                <a:gd name="connsiteX49" fmla="*/ 264319 w 604838"/>
                <a:gd name="connsiteY49" fmla="*/ 14049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4838" h="773906">
                  <a:moveTo>
                    <a:pt x="264319" y="140494"/>
                  </a:moveTo>
                  <a:lnTo>
                    <a:pt x="338138" y="190500"/>
                  </a:lnTo>
                  <a:lnTo>
                    <a:pt x="400050" y="238125"/>
                  </a:lnTo>
                  <a:lnTo>
                    <a:pt x="457200" y="280988"/>
                  </a:lnTo>
                  <a:lnTo>
                    <a:pt x="500063" y="316706"/>
                  </a:lnTo>
                  <a:lnTo>
                    <a:pt x="509588" y="335756"/>
                  </a:lnTo>
                  <a:lnTo>
                    <a:pt x="531019" y="388144"/>
                  </a:lnTo>
                  <a:lnTo>
                    <a:pt x="547688" y="431006"/>
                  </a:lnTo>
                  <a:lnTo>
                    <a:pt x="569119" y="490538"/>
                  </a:lnTo>
                  <a:lnTo>
                    <a:pt x="585788" y="542925"/>
                  </a:lnTo>
                  <a:lnTo>
                    <a:pt x="597694" y="600075"/>
                  </a:lnTo>
                  <a:lnTo>
                    <a:pt x="604838" y="633413"/>
                  </a:lnTo>
                  <a:lnTo>
                    <a:pt x="604838" y="669131"/>
                  </a:lnTo>
                  <a:lnTo>
                    <a:pt x="602457" y="702469"/>
                  </a:lnTo>
                  <a:lnTo>
                    <a:pt x="597694" y="719138"/>
                  </a:lnTo>
                  <a:lnTo>
                    <a:pt x="588169" y="742950"/>
                  </a:lnTo>
                  <a:lnTo>
                    <a:pt x="573882" y="757238"/>
                  </a:lnTo>
                  <a:lnTo>
                    <a:pt x="554832" y="769144"/>
                  </a:lnTo>
                  <a:lnTo>
                    <a:pt x="538163" y="773906"/>
                  </a:lnTo>
                  <a:lnTo>
                    <a:pt x="521494" y="773906"/>
                  </a:lnTo>
                  <a:lnTo>
                    <a:pt x="502444" y="771525"/>
                  </a:lnTo>
                  <a:lnTo>
                    <a:pt x="478632" y="762000"/>
                  </a:lnTo>
                  <a:lnTo>
                    <a:pt x="452438" y="742950"/>
                  </a:lnTo>
                  <a:lnTo>
                    <a:pt x="428625" y="721519"/>
                  </a:lnTo>
                  <a:lnTo>
                    <a:pt x="409575" y="700088"/>
                  </a:lnTo>
                  <a:lnTo>
                    <a:pt x="388144" y="666750"/>
                  </a:lnTo>
                  <a:lnTo>
                    <a:pt x="369094" y="631031"/>
                  </a:lnTo>
                  <a:lnTo>
                    <a:pt x="328613" y="545306"/>
                  </a:lnTo>
                  <a:lnTo>
                    <a:pt x="307182" y="502444"/>
                  </a:lnTo>
                  <a:lnTo>
                    <a:pt x="276225" y="440531"/>
                  </a:lnTo>
                  <a:lnTo>
                    <a:pt x="250032" y="395288"/>
                  </a:lnTo>
                  <a:lnTo>
                    <a:pt x="228600" y="354806"/>
                  </a:lnTo>
                  <a:lnTo>
                    <a:pt x="204788" y="319088"/>
                  </a:lnTo>
                  <a:lnTo>
                    <a:pt x="178594" y="278606"/>
                  </a:lnTo>
                  <a:lnTo>
                    <a:pt x="164307" y="252413"/>
                  </a:lnTo>
                  <a:lnTo>
                    <a:pt x="142875" y="223838"/>
                  </a:lnTo>
                  <a:lnTo>
                    <a:pt x="114300" y="180975"/>
                  </a:lnTo>
                  <a:lnTo>
                    <a:pt x="71438" y="128588"/>
                  </a:lnTo>
                  <a:lnTo>
                    <a:pt x="33338" y="80963"/>
                  </a:lnTo>
                  <a:lnTo>
                    <a:pt x="16669" y="59531"/>
                  </a:lnTo>
                  <a:lnTo>
                    <a:pt x="7144" y="42863"/>
                  </a:lnTo>
                  <a:lnTo>
                    <a:pt x="2382" y="23813"/>
                  </a:lnTo>
                  <a:lnTo>
                    <a:pt x="0" y="11906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8" y="0"/>
                  </a:lnTo>
                  <a:lnTo>
                    <a:pt x="69057" y="16669"/>
                  </a:lnTo>
                  <a:lnTo>
                    <a:pt x="159544" y="66675"/>
                  </a:lnTo>
                  <a:lnTo>
                    <a:pt x="2643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6">
              <a:extLst>
                <a:ext uri="{FF2B5EF4-FFF2-40B4-BE49-F238E27FC236}">
                  <a16:creationId xmlns:a16="http://schemas.microsoft.com/office/drawing/2014/main" id="{037A0946-2267-4121-83CE-62B08B8FD514}"/>
                </a:ext>
              </a:extLst>
            </p:cNvPr>
            <p:cNvSpPr/>
            <p:nvPr/>
          </p:nvSpPr>
          <p:spPr>
            <a:xfrm>
              <a:off x="3570288" y="2255838"/>
              <a:ext cx="530225" cy="720725"/>
            </a:xfrm>
            <a:custGeom>
              <a:avLst/>
              <a:gdLst>
                <a:gd name="connsiteX0" fmla="*/ 328612 w 531019"/>
                <a:gd name="connsiteY0" fmla="*/ 207169 h 721519"/>
                <a:gd name="connsiteX1" fmla="*/ 426244 w 531019"/>
                <a:gd name="connsiteY1" fmla="*/ 278606 h 721519"/>
                <a:gd name="connsiteX2" fmla="*/ 459581 w 531019"/>
                <a:gd name="connsiteY2" fmla="*/ 302419 h 721519"/>
                <a:gd name="connsiteX3" fmla="*/ 469106 w 531019"/>
                <a:gd name="connsiteY3" fmla="*/ 323850 h 721519"/>
                <a:gd name="connsiteX4" fmla="*/ 485775 w 531019"/>
                <a:gd name="connsiteY4" fmla="*/ 366712 h 721519"/>
                <a:gd name="connsiteX5" fmla="*/ 504825 w 531019"/>
                <a:gd name="connsiteY5" fmla="*/ 421481 h 721519"/>
                <a:gd name="connsiteX6" fmla="*/ 514350 w 531019"/>
                <a:gd name="connsiteY6" fmla="*/ 461962 h 721519"/>
                <a:gd name="connsiteX7" fmla="*/ 526256 w 531019"/>
                <a:gd name="connsiteY7" fmla="*/ 509587 h 721519"/>
                <a:gd name="connsiteX8" fmla="*/ 531019 w 531019"/>
                <a:gd name="connsiteY8" fmla="*/ 547687 h 721519"/>
                <a:gd name="connsiteX9" fmla="*/ 531019 w 531019"/>
                <a:gd name="connsiteY9" fmla="*/ 576262 h 721519"/>
                <a:gd name="connsiteX10" fmla="*/ 528637 w 531019"/>
                <a:gd name="connsiteY10" fmla="*/ 616744 h 721519"/>
                <a:gd name="connsiteX11" fmla="*/ 523875 w 531019"/>
                <a:gd name="connsiteY11" fmla="*/ 645319 h 721519"/>
                <a:gd name="connsiteX12" fmla="*/ 511969 w 531019"/>
                <a:gd name="connsiteY12" fmla="*/ 671512 h 721519"/>
                <a:gd name="connsiteX13" fmla="*/ 500062 w 531019"/>
                <a:gd name="connsiteY13" fmla="*/ 690562 h 721519"/>
                <a:gd name="connsiteX14" fmla="*/ 481012 w 531019"/>
                <a:gd name="connsiteY14" fmla="*/ 707231 h 721519"/>
                <a:gd name="connsiteX15" fmla="*/ 464344 w 531019"/>
                <a:gd name="connsiteY15" fmla="*/ 716756 h 721519"/>
                <a:gd name="connsiteX16" fmla="*/ 450056 w 531019"/>
                <a:gd name="connsiteY16" fmla="*/ 721519 h 721519"/>
                <a:gd name="connsiteX17" fmla="*/ 433387 w 531019"/>
                <a:gd name="connsiteY17" fmla="*/ 719137 h 721519"/>
                <a:gd name="connsiteX18" fmla="*/ 416719 w 531019"/>
                <a:gd name="connsiteY18" fmla="*/ 709612 h 721519"/>
                <a:gd name="connsiteX19" fmla="*/ 402431 w 531019"/>
                <a:gd name="connsiteY19" fmla="*/ 700087 h 721519"/>
                <a:gd name="connsiteX20" fmla="*/ 385762 w 531019"/>
                <a:gd name="connsiteY20" fmla="*/ 681037 h 721519"/>
                <a:gd name="connsiteX21" fmla="*/ 359569 w 531019"/>
                <a:gd name="connsiteY21" fmla="*/ 640556 h 721519"/>
                <a:gd name="connsiteX22" fmla="*/ 309562 w 531019"/>
                <a:gd name="connsiteY22" fmla="*/ 564356 h 721519"/>
                <a:gd name="connsiteX23" fmla="*/ 261937 w 531019"/>
                <a:gd name="connsiteY23" fmla="*/ 485775 h 721519"/>
                <a:gd name="connsiteX24" fmla="*/ 209550 w 531019"/>
                <a:gd name="connsiteY24" fmla="*/ 402431 h 721519"/>
                <a:gd name="connsiteX25" fmla="*/ 180975 w 531019"/>
                <a:gd name="connsiteY25" fmla="*/ 354806 h 721519"/>
                <a:gd name="connsiteX26" fmla="*/ 123825 w 531019"/>
                <a:gd name="connsiteY26" fmla="*/ 257175 h 721519"/>
                <a:gd name="connsiteX27" fmla="*/ 80962 w 531019"/>
                <a:gd name="connsiteY27" fmla="*/ 178594 h 721519"/>
                <a:gd name="connsiteX28" fmla="*/ 30956 w 531019"/>
                <a:gd name="connsiteY28" fmla="*/ 88106 h 721519"/>
                <a:gd name="connsiteX29" fmla="*/ 4762 w 531019"/>
                <a:gd name="connsiteY29" fmla="*/ 30956 h 721519"/>
                <a:gd name="connsiteX30" fmla="*/ 0 w 531019"/>
                <a:gd name="connsiteY30" fmla="*/ 14287 h 721519"/>
                <a:gd name="connsiteX31" fmla="*/ 2381 w 531019"/>
                <a:gd name="connsiteY31" fmla="*/ 4762 h 721519"/>
                <a:gd name="connsiteX32" fmla="*/ 9525 w 531019"/>
                <a:gd name="connsiteY32" fmla="*/ 0 h 721519"/>
                <a:gd name="connsiteX33" fmla="*/ 16669 w 531019"/>
                <a:gd name="connsiteY33" fmla="*/ 0 h 721519"/>
                <a:gd name="connsiteX34" fmla="*/ 30956 w 531019"/>
                <a:gd name="connsiteY34" fmla="*/ 0 h 721519"/>
                <a:gd name="connsiteX35" fmla="*/ 59531 w 531019"/>
                <a:gd name="connsiteY35" fmla="*/ 11906 h 721519"/>
                <a:gd name="connsiteX36" fmla="*/ 111919 w 531019"/>
                <a:gd name="connsiteY36" fmla="*/ 50006 h 721519"/>
                <a:gd name="connsiteX37" fmla="*/ 230981 w 531019"/>
                <a:gd name="connsiteY37" fmla="*/ 138112 h 721519"/>
                <a:gd name="connsiteX38" fmla="*/ 328612 w 531019"/>
                <a:gd name="connsiteY38" fmla="*/ 207169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1019" h="721519">
                  <a:moveTo>
                    <a:pt x="328612" y="207169"/>
                  </a:moveTo>
                  <a:lnTo>
                    <a:pt x="426244" y="278606"/>
                  </a:lnTo>
                  <a:lnTo>
                    <a:pt x="459581" y="302419"/>
                  </a:lnTo>
                  <a:lnTo>
                    <a:pt x="469106" y="323850"/>
                  </a:lnTo>
                  <a:lnTo>
                    <a:pt x="485775" y="366712"/>
                  </a:lnTo>
                  <a:lnTo>
                    <a:pt x="504825" y="421481"/>
                  </a:lnTo>
                  <a:lnTo>
                    <a:pt x="514350" y="461962"/>
                  </a:lnTo>
                  <a:lnTo>
                    <a:pt x="526256" y="509587"/>
                  </a:lnTo>
                  <a:lnTo>
                    <a:pt x="531019" y="547687"/>
                  </a:lnTo>
                  <a:lnTo>
                    <a:pt x="531019" y="576262"/>
                  </a:lnTo>
                  <a:lnTo>
                    <a:pt x="528637" y="616744"/>
                  </a:lnTo>
                  <a:lnTo>
                    <a:pt x="523875" y="645319"/>
                  </a:lnTo>
                  <a:lnTo>
                    <a:pt x="511969" y="671512"/>
                  </a:lnTo>
                  <a:lnTo>
                    <a:pt x="500062" y="690562"/>
                  </a:lnTo>
                  <a:lnTo>
                    <a:pt x="481012" y="707231"/>
                  </a:lnTo>
                  <a:lnTo>
                    <a:pt x="464344" y="716756"/>
                  </a:lnTo>
                  <a:lnTo>
                    <a:pt x="450056" y="721519"/>
                  </a:lnTo>
                  <a:lnTo>
                    <a:pt x="433387" y="719137"/>
                  </a:lnTo>
                  <a:lnTo>
                    <a:pt x="416719" y="709612"/>
                  </a:lnTo>
                  <a:lnTo>
                    <a:pt x="402431" y="700087"/>
                  </a:lnTo>
                  <a:lnTo>
                    <a:pt x="385762" y="681037"/>
                  </a:lnTo>
                  <a:lnTo>
                    <a:pt x="359569" y="640556"/>
                  </a:lnTo>
                  <a:lnTo>
                    <a:pt x="309562" y="564356"/>
                  </a:lnTo>
                  <a:lnTo>
                    <a:pt x="261937" y="485775"/>
                  </a:lnTo>
                  <a:lnTo>
                    <a:pt x="209550" y="402431"/>
                  </a:lnTo>
                  <a:lnTo>
                    <a:pt x="180975" y="354806"/>
                  </a:lnTo>
                  <a:lnTo>
                    <a:pt x="123825" y="257175"/>
                  </a:lnTo>
                  <a:lnTo>
                    <a:pt x="80962" y="178594"/>
                  </a:lnTo>
                  <a:lnTo>
                    <a:pt x="30956" y="88106"/>
                  </a:lnTo>
                  <a:lnTo>
                    <a:pt x="4762" y="30956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16669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1919" y="50006"/>
                  </a:lnTo>
                  <a:lnTo>
                    <a:pt x="230981" y="138112"/>
                  </a:lnTo>
                  <a:lnTo>
                    <a:pt x="328612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7">
              <a:extLst>
                <a:ext uri="{FF2B5EF4-FFF2-40B4-BE49-F238E27FC236}">
                  <a16:creationId xmlns:a16="http://schemas.microsoft.com/office/drawing/2014/main" id="{D5FF24A2-A4BD-4897-BEE6-35C8D8A0CB01}"/>
                </a:ext>
              </a:extLst>
            </p:cNvPr>
            <p:cNvSpPr/>
            <p:nvPr/>
          </p:nvSpPr>
          <p:spPr>
            <a:xfrm>
              <a:off x="4437063" y="2030413"/>
              <a:ext cx="671512" cy="1017587"/>
            </a:xfrm>
            <a:custGeom>
              <a:avLst/>
              <a:gdLst>
                <a:gd name="connsiteX0" fmla="*/ 521494 w 671512"/>
                <a:gd name="connsiteY0" fmla="*/ 447675 h 1016794"/>
                <a:gd name="connsiteX1" fmla="*/ 454819 w 671512"/>
                <a:gd name="connsiteY1" fmla="*/ 523875 h 1016794"/>
                <a:gd name="connsiteX2" fmla="*/ 369094 w 671512"/>
                <a:gd name="connsiteY2" fmla="*/ 626269 h 1016794"/>
                <a:gd name="connsiteX3" fmla="*/ 280987 w 671512"/>
                <a:gd name="connsiteY3" fmla="*/ 733425 h 1016794"/>
                <a:gd name="connsiteX4" fmla="*/ 195262 w 671512"/>
                <a:gd name="connsiteY4" fmla="*/ 835819 h 1016794"/>
                <a:gd name="connsiteX5" fmla="*/ 119062 w 671512"/>
                <a:gd name="connsiteY5" fmla="*/ 933450 h 1016794"/>
                <a:gd name="connsiteX6" fmla="*/ 88106 w 671512"/>
                <a:gd name="connsiteY6" fmla="*/ 969169 h 1016794"/>
                <a:gd name="connsiteX7" fmla="*/ 50006 w 671512"/>
                <a:gd name="connsiteY7" fmla="*/ 1002507 h 1016794"/>
                <a:gd name="connsiteX8" fmla="*/ 30956 w 671512"/>
                <a:gd name="connsiteY8" fmla="*/ 1012032 h 1016794"/>
                <a:gd name="connsiteX9" fmla="*/ 14287 w 671512"/>
                <a:gd name="connsiteY9" fmla="*/ 1016794 h 1016794"/>
                <a:gd name="connsiteX10" fmla="*/ 4762 w 671512"/>
                <a:gd name="connsiteY10" fmla="*/ 1016794 h 1016794"/>
                <a:gd name="connsiteX11" fmla="*/ 0 w 671512"/>
                <a:gd name="connsiteY11" fmla="*/ 1007269 h 1016794"/>
                <a:gd name="connsiteX12" fmla="*/ 0 w 671512"/>
                <a:gd name="connsiteY12" fmla="*/ 988219 h 1016794"/>
                <a:gd name="connsiteX13" fmla="*/ 14287 w 671512"/>
                <a:gd name="connsiteY13" fmla="*/ 957263 h 1016794"/>
                <a:gd name="connsiteX14" fmla="*/ 50006 w 671512"/>
                <a:gd name="connsiteY14" fmla="*/ 890588 h 1016794"/>
                <a:gd name="connsiteX15" fmla="*/ 88106 w 671512"/>
                <a:gd name="connsiteY15" fmla="*/ 816769 h 1016794"/>
                <a:gd name="connsiteX16" fmla="*/ 135731 w 671512"/>
                <a:gd name="connsiteY16" fmla="*/ 728663 h 1016794"/>
                <a:gd name="connsiteX17" fmla="*/ 164306 w 671512"/>
                <a:gd name="connsiteY17" fmla="*/ 669132 h 1016794"/>
                <a:gd name="connsiteX18" fmla="*/ 207169 w 671512"/>
                <a:gd name="connsiteY18" fmla="*/ 581025 h 1016794"/>
                <a:gd name="connsiteX19" fmla="*/ 242887 w 671512"/>
                <a:gd name="connsiteY19" fmla="*/ 500063 h 1016794"/>
                <a:gd name="connsiteX20" fmla="*/ 273844 w 671512"/>
                <a:gd name="connsiteY20" fmla="*/ 426244 h 1016794"/>
                <a:gd name="connsiteX21" fmla="*/ 300037 w 671512"/>
                <a:gd name="connsiteY21" fmla="*/ 359569 h 1016794"/>
                <a:gd name="connsiteX22" fmla="*/ 328612 w 671512"/>
                <a:gd name="connsiteY22" fmla="*/ 269082 h 1016794"/>
                <a:gd name="connsiteX23" fmla="*/ 338137 w 671512"/>
                <a:gd name="connsiteY23" fmla="*/ 242888 h 1016794"/>
                <a:gd name="connsiteX24" fmla="*/ 340519 w 671512"/>
                <a:gd name="connsiteY24" fmla="*/ 228600 h 1016794"/>
                <a:gd name="connsiteX25" fmla="*/ 340519 w 671512"/>
                <a:gd name="connsiteY25" fmla="*/ 214313 h 1016794"/>
                <a:gd name="connsiteX26" fmla="*/ 340519 w 671512"/>
                <a:gd name="connsiteY26" fmla="*/ 192882 h 1016794"/>
                <a:gd name="connsiteX27" fmla="*/ 333375 w 671512"/>
                <a:gd name="connsiteY27" fmla="*/ 166688 h 1016794"/>
                <a:gd name="connsiteX28" fmla="*/ 314325 w 671512"/>
                <a:gd name="connsiteY28" fmla="*/ 130969 h 1016794"/>
                <a:gd name="connsiteX29" fmla="*/ 290512 w 671512"/>
                <a:gd name="connsiteY29" fmla="*/ 90488 h 1016794"/>
                <a:gd name="connsiteX30" fmla="*/ 276225 w 671512"/>
                <a:gd name="connsiteY30" fmla="*/ 71438 h 1016794"/>
                <a:gd name="connsiteX31" fmla="*/ 261937 w 671512"/>
                <a:gd name="connsiteY31" fmla="*/ 52388 h 1016794"/>
                <a:gd name="connsiteX32" fmla="*/ 252412 w 671512"/>
                <a:gd name="connsiteY32" fmla="*/ 26194 h 1016794"/>
                <a:gd name="connsiteX33" fmla="*/ 252412 w 671512"/>
                <a:gd name="connsiteY33" fmla="*/ 9525 h 1016794"/>
                <a:gd name="connsiteX34" fmla="*/ 261937 w 671512"/>
                <a:gd name="connsiteY34" fmla="*/ 0 h 1016794"/>
                <a:gd name="connsiteX35" fmla="*/ 271462 w 671512"/>
                <a:gd name="connsiteY35" fmla="*/ 0 h 1016794"/>
                <a:gd name="connsiteX36" fmla="*/ 295275 w 671512"/>
                <a:gd name="connsiteY36" fmla="*/ 4763 h 1016794"/>
                <a:gd name="connsiteX37" fmla="*/ 395287 w 671512"/>
                <a:gd name="connsiteY37" fmla="*/ 52388 h 1016794"/>
                <a:gd name="connsiteX38" fmla="*/ 473869 w 671512"/>
                <a:gd name="connsiteY38" fmla="*/ 100013 h 1016794"/>
                <a:gd name="connsiteX39" fmla="*/ 514350 w 671512"/>
                <a:gd name="connsiteY39" fmla="*/ 128588 h 1016794"/>
                <a:gd name="connsiteX40" fmla="*/ 554831 w 671512"/>
                <a:gd name="connsiteY40" fmla="*/ 161925 h 1016794"/>
                <a:gd name="connsiteX41" fmla="*/ 600075 w 671512"/>
                <a:gd name="connsiteY41" fmla="*/ 204788 h 1016794"/>
                <a:gd name="connsiteX42" fmla="*/ 635794 w 671512"/>
                <a:gd name="connsiteY42" fmla="*/ 250032 h 1016794"/>
                <a:gd name="connsiteX43" fmla="*/ 661987 w 671512"/>
                <a:gd name="connsiteY43" fmla="*/ 283369 h 1016794"/>
                <a:gd name="connsiteX44" fmla="*/ 669131 w 671512"/>
                <a:gd name="connsiteY44" fmla="*/ 295275 h 1016794"/>
                <a:gd name="connsiteX45" fmla="*/ 671512 w 671512"/>
                <a:gd name="connsiteY45" fmla="*/ 311944 h 1016794"/>
                <a:gd name="connsiteX46" fmla="*/ 671512 w 671512"/>
                <a:gd name="connsiteY46" fmla="*/ 330994 h 1016794"/>
                <a:gd name="connsiteX47" fmla="*/ 666750 w 671512"/>
                <a:gd name="connsiteY47" fmla="*/ 342900 h 1016794"/>
                <a:gd name="connsiteX48" fmla="*/ 650081 w 671512"/>
                <a:gd name="connsiteY48" fmla="*/ 354807 h 1016794"/>
                <a:gd name="connsiteX49" fmla="*/ 621506 w 671512"/>
                <a:gd name="connsiteY49" fmla="*/ 364332 h 1016794"/>
                <a:gd name="connsiteX50" fmla="*/ 600075 w 671512"/>
                <a:gd name="connsiteY50" fmla="*/ 369094 h 1016794"/>
                <a:gd name="connsiteX51" fmla="*/ 583406 w 671512"/>
                <a:gd name="connsiteY51" fmla="*/ 381000 h 1016794"/>
                <a:gd name="connsiteX52" fmla="*/ 521494 w 671512"/>
                <a:gd name="connsiteY52" fmla="*/ 4476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1512" h="1016794">
                  <a:moveTo>
                    <a:pt x="521494" y="447675"/>
                  </a:moveTo>
                  <a:lnTo>
                    <a:pt x="454819" y="523875"/>
                  </a:lnTo>
                  <a:lnTo>
                    <a:pt x="369094" y="626269"/>
                  </a:lnTo>
                  <a:lnTo>
                    <a:pt x="280987" y="733425"/>
                  </a:lnTo>
                  <a:lnTo>
                    <a:pt x="195262" y="835819"/>
                  </a:lnTo>
                  <a:lnTo>
                    <a:pt x="119062" y="933450"/>
                  </a:lnTo>
                  <a:lnTo>
                    <a:pt x="88106" y="969169"/>
                  </a:lnTo>
                  <a:lnTo>
                    <a:pt x="50006" y="1002507"/>
                  </a:lnTo>
                  <a:lnTo>
                    <a:pt x="30956" y="1012032"/>
                  </a:lnTo>
                  <a:lnTo>
                    <a:pt x="14287" y="1016794"/>
                  </a:lnTo>
                  <a:lnTo>
                    <a:pt x="4762" y="1016794"/>
                  </a:lnTo>
                  <a:lnTo>
                    <a:pt x="0" y="1007269"/>
                  </a:lnTo>
                  <a:lnTo>
                    <a:pt x="0" y="988219"/>
                  </a:lnTo>
                  <a:lnTo>
                    <a:pt x="14287" y="957263"/>
                  </a:lnTo>
                  <a:lnTo>
                    <a:pt x="50006" y="890588"/>
                  </a:lnTo>
                  <a:lnTo>
                    <a:pt x="88106" y="816769"/>
                  </a:lnTo>
                  <a:lnTo>
                    <a:pt x="135731" y="728663"/>
                  </a:lnTo>
                  <a:lnTo>
                    <a:pt x="164306" y="669132"/>
                  </a:lnTo>
                  <a:lnTo>
                    <a:pt x="207169" y="581025"/>
                  </a:lnTo>
                  <a:lnTo>
                    <a:pt x="242887" y="500063"/>
                  </a:lnTo>
                  <a:lnTo>
                    <a:pt x="273844" y="426244"/>
                  </a:lnTo>
                  <a:lnTo>
                    <a:pt x="300037" y="359569"/>
                  </a:lnTo>
                  <a:lnTo>
                    <a:pt x="328612" y="269082"/>
                  </a:lnTo>
                  <a:lnTo>
                    <a:pt x="338137" y="242888"/>
                  </a:lnTo>
                  <a:lnTo>
                    <a:pt x="340519" y="228600"/>
                  </a:lnTo>
                  <a:lnTo>
                    <a:pt x="340519" y="214313"/>
                  </a:lnTo>
                  <a:lnTo>
                    <a:pt x="340519" y="192882"/>
                  </a:lnTo>
                  <a:lnTo>
                    <a:pt x="333375" y="166688"/>
                  </a:lnTo>
                  <a:lnTo>
                    <a:pt x="314325" y="130969"/>
                  </a:lnTo>
                  <a:lnTo>
                    <a:pt x="290512" y="90488"/>
                  </a:lnTo>
                  <a:lnTo>
                    <a:pt x="276225" y="71438"/>
                  </a:lnTo>
                  <a:lnTo>
                    <a:pt x="261937" y="52388"/>
                  </a:lnTo>
                  <a:cubicBezTo>
                    <a:pt x="252117" y="27838"/>
                    <a:pt x="252412" y="37124"/>
                    <a:pt x="252412" y="26194"/>
                  </a:cubicBezTo>
                  <a:lnTo>
                    <a:pt x="252412" y="9525"/>
                  </a:lnTo>
                  <a:lnTo>
                    <a:pt x="261937" y="0"/>
                  </a:lnTo>
                  <a:lnTo>
                    <a:pt x="271462" y="0"/>
                  </a:lnTo>
                  <a:lnTo>
                    <a:pt x="295275" y="4763"/>
                  </a:lnTo>
                  <a:lnTo>
                    <a:pt x="395287" y="52388"/>
                  </a:lnTo>
                  <a:lnTo>
                    <a:pt x="473869" y="100013"/>
                  </a:lnTo>
                  <a:lnTo>
                    <a:pt x="514350" y="128588"/>
                  </a:lnTo>
                  <a:lnTo>
                    <a:pt x="554831" y="161925"/>
                  </a:lnTo>
                  <a:lnTo>
                    <a:pt x="600075" y="204788"/>
                  </a:lnTo>
                  <a:lnTo>
                    <a:pt x="635794" y="250032"/>
                  </a:lnTo>
                  <a:lnTo>
                    <a:pt x="661987" y="283369"/>
                  </a:lnTo>
                  <a:lnTo>
                    <a:pt x="669131" y="295275"/>
                  </a:lnTo>
                  <a:lnTo>
                    <a:pt x="671512" y="311944"/>
                  </a:lnTo>
                  <a:lnTo>
                    <a:pt x="671512" y="330994"/>
                  </a:lnTo>
                  <a:lnTo>
                    <a:pt x="666750" y="342900"/>
                  </a:lnTo>
                  <a:lnTo>
                    <a:pt x="650081" y="354807"/>
                  </a:lnTo>
                  <a:lnTo>
                    <a:pt x="621506" y="364332"/>
                  </a:lnTo>
                  <a:lnTo>
                    <a:pt x="600075" y="369094"/>
                  </a:lnTo>
                  <a:lnTo>
                    <a:pt x="583406" y="381000"/>
                  </a:lnTo>
                  <a:lnTo>
                    <a:pt x="521494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9">
              <a:extLst>
                <a:ext uri="{FF2B5EF4-FFF2-40B4-BE49-F238E27FC236}">
                  <a16:creationId xmlns:a16="http://schemas.microsoft.com/office/drawing/2014/main" id="{0D3A7A19-2C77-478E-9EC6-051FBD803E16}"/>
                </a:ext>
              </a:extLst>
            </p:cNvPr>
            <p:cNvSpPr/>
            <p:nvPr/>
          </p:nvSpPr>
          <p:spPr>
            <a:xfrm>
              <a:off x="2900363" y="3230563"/>
              <a:ext cx="2024062" cy="581025"/>
            </a:xfrm>
            <a:custGeom>
              <a:avLst/>
              <a:gdLst>
                <a:gd name="connsiteX0" fmla="*/ 1390650 w 2024062"/>
                <a:gd name="connsiteY0" fmla="*/ 264319 h 581025"/>
                <a:gd name="connsiteX1" fmla="*/ 1476375 w 2024062"/>
                <a:gd name="connsiteY1" fmla="*/ 247650 h 581025"/>
                <a:gd name="connsiteX2" fmla="*/ 1552575 w 2024062"/>
                <a:gd name="connsiteY2" fmla="*/ 238125 h 581025"/>
                <a:gd name="connsiteX3" fmla="*/ 1957387 w 2024062"/>
                <a:gd name="connsiteY3" fmla="*/ 240507 h 581025"/>
                <a:gd name="connsiteX4" fmla="*/ 1981200 w 2024062"/>
                <a:gd name="connsiteY4" fmla="*/ 230982 h 581025"/>
                <a:gd name="connsiteX5" fmla="*/ 2000250 w 2024062"/>
                <a:gd name="connsiteY5" fmla="*/ 221457 h 581025"/>
                <a:gd name="connsiteX6" fmla="*/ 2014537 w 2024062"/>
                <a:gd name="connsiteY6" fmla="*/ 209550 h 581025"/>
                <a:gd name="connsiteX7" fmla="*/ 2019300 w 2024062"/>
                <a:gd name="connsiteY7" fmla="*/ 204788 h 581025"/>
                <a:gd name="connsiteX8" fmla="*/ 2024062 w 2024062"/>
                <a:gd name="connsiteY8" fmla="*/ 195263 h 581025"/>
                <a:gd name="connsiteX9" fmla="*/ 2024062 w 2024062"/>
                <a:gd name="connsiteY9" fmla="*/ 183357 h 581025"/>
                <a:gd name="connsiteX10" fmla="*/ 2021681 w 2024062"/>
                <a:gd name="connsiteY10" fmla="*/ 169069 h 581025"/>
                <a:gd name="connsiteX11" fmla="*/ 2012156 w 2024062"/>
                <a:gd name="connsiteY11" fmla="*/ 152400 h 581025"/>
                <a:gd name="connsiteX12" fmla="*/ 1981200 w 2024062"/>
                <a:gd name="connsiteY12" fmla="*/ 126207 h 581025"/>
                <a:gd name="connsiteX13" fmla="*/ 1945481 w 2024062"/>
                <a:gd name="connsiteY13" fmla="*/ 100013 h 581025"/>
                <a:gd name="connsiteX14" fmla="*/ 1897856 w 2024062"/>
                <a:gd name="connsiteY14" fmla="*/ 69057 h 581025"/>
                <a:gd name="connsiteX15" fmla="*/ 1840706 w 2024062"/>
                <a:gd name="connsiteY15" fmla="*/ 38100 h 581025"/>
                <a:gd name="connsiteX16" fmla="*/ 1759743 w 2024062"/>
                <a:gd name="connsiteY16" fmla="*/ 7144 h 581025"/>
                <a:gd name="connsiteX17" fmla="*/ 1735931 w 2024062"/>
                <a:gd name="connsiteY17" fmla="*/ 0 h 581025"/>
                <a:gd name="connsiteX18" fmla="*/ 1724025 w 2024062"/>
                <a:gd name="connsiteY18" fmla="*/ 2382 h 581025"/>
                <a:gd name="connsiteX19" fmla="*/ 1685925 w 2024062"/>
                <a:gd name="connsiteY19" fmla="*/ 21432 h 581025"/>
                <a:gd name="connsiteX20" fmla="*/ 1578768 w 2024062"/>
                <a:gd name="connsiteY20" fmla="*/ 61913 h 581025"/>
                <a:gd name="connsiteX21" fmla="*/ 1504950 w 2024062"/>
                <a:gd name="connsiteY21" fmla="*/ 85725 h 581025"/>
                <a:gd name="connsiteX22" fmla="*/ 1433512 w 2024062"/>
                <a:gd name="connsiteY22" fmla="*/ 102394 h 581025"/>
                <a:gd name="connsiteX23" fmla="*/ 1316831 w 2024062"/>
                <a:gd name="connsiteY23" fmla="*/ 126207 h 581025"/>
                <a:gd name="connsiteX24" fmla="*/ 1133475 w 2024062"/>
                <a:gd name="connsiteY24" fmla="*/ 166688 h 581025"/>
                <a:gd name="connsiteX25" fmla="*/ 964406 w 2024062"/>
                <a:gd name="connsiteY25" fmla="*/ 200025 h 581025"/>
                <a:gd name="connsiteX26" fmla="*/ 814387 w 2024062"/>
                <a:gd name="connsiteY26" fmla="*/ 230982 h 581025"/>
                <a:gd name="connsiteX27" fmla="*/ 661987 w 2024062"/>
                <a:gd name="connsiteY27" fmla="*/ 259557 h 581025"/>
                <a:gd name="connsiteX28" fmla="*/ 578643 w 2024062"/>
                <a:gd name="connsiteY28" fmla="*/ 273844 h 581025"/>
                <a:gd name="connsiteX29" fmla="*/ 464343 w 2024062"/>
                <a:gd name="connsiteY29" fmla="*/ 295275 h 581025"/>
                <a:gd name="connsiteX30" fmla="*/ 397668 w 2024062"/>
                <a:gd name="connsiteY30" fmla="*/ 304800 h 581025"/>
                <a:gd name="connsiteX31" fmla="*/ 354806 w 2024062"/>
                <a:gd name="connsiteY31" fmla="*/ 309563 h 581025"/>
                <a:gd name="connsiteX32" fmla="*/ 340518 w 2024062"/>
                <a:gd name="connsiteY32" fmla="*/ 311944 h 581025"/>
                <a:gd name="connsiteX33" fmla="*/ 316706 w 2024062"/>
                <a:gd name="connsiteY33" fmla="*/ 311944 h 581025"/>
                <a:gd name="connsiteX34" fmla="*/ 292893 w 2024062"/>
                <a:gd name="connsiteY34" fmla="*/ 309563 h 581025"/>
                <a:gd name="connsiteX35" fmla="*/ 266700 w 2024062"/>
                <a:gd name="connsiteY35" fmla="*/ 304800 h 581025"/>
                <a:gd name="connsiteX36" fmla="*/ 245268 w 2024062"/>
                <a:gd name="connsiteY36" fmla="*/ 297657 h 581025"/>
                <a:gd name="connsiteX37" fmla="*/ 216693 w 2024062"/>
                <a:gd name="connsiteY37" fmla="*/ 285750 h 581025"/>
                <a:gd name="connsiteX38" fmla="*/ 173831 w 2024062"/>
                <a:gd name="connsiteY38" fmla="*/ 264319 h 581025"/>
                <a:gd name="connsiteX39" fmla="*/ 119062 w 2024062"/>
                <a:gd name="connsiteY39" fmla="*/ 226219 h 581025"/>
                <a:gd name="connsiteX40" fmla="*/ 92868 w 2024062"/>
                <a:gd name="connsiteY40" fmla="*/ 204788 h 581025"/>
                <a:gd name="connsiteX41" fmla="*/ 71437 w 2024062"/>
                <a:gd name="connsiteY41" fmla="*/ 188119 h 581025"/>
                <a:gd name="connsiteX42" fmla="*/ 47625 w 2024062"/>
                <a:gd name="connsiteY42" fmla="*/ 178594 h 581025"/>
                <a:gd name="connsiteX43" fmla="*/ 30956 w 2024062"/>
                <a:gd name="connsiteY43" fmla="*/ 173832 h 581025"/>
                <a:gd name="connsiteX44" fmla="*/ 19050 w 2024062"/>
                <a:gd name="connsiteY44" fmla="*/ 173832 h 581025"/>
                <a:gd name="connsiteX45" fmla="*/ 4762 w 2024062"/>
                <a:gd name="connsiteY45" fmla="*/ 178594 h 581025"/>
                <a:gd name="connsiteX46" fmla="*/ 0 w 2024062"/>
                <a:gd name="connsiteY46" fmla="*/ 192882 h 581025"/>
                <a:gd name="connsiteX47" fmla="*/ 7143 w 2024062"/>
                <a:gd name="connsiteY47" fmla="*/ 221457 h 581025"/>
                <a:gd name="connsiteX48" fmla="*/ 23812 w 2024062"/>
                <a:gd name="connsiteY48" fmla="*/ 266700 h 581025"/>
                <a:gd name="connsiteX49" fmla="*/ 50006 w 2024062"/>
                <a:gd name="connsiteY49" fmla="*/ 316707 h 581025"/>
                <a:gd name="connsiteX50" fmla="*/ 69056 w 2024062"/>
                <a:gd name="connsiteY50" fmla="*/ 350044 h 581025"/>
                <a:gd name="connsiteX51" fmla="*/ 92868 w 2024062"/>
                <a:gd name="connsiteY51" fmla="*/ 385763 h 581025"/>
                <a:gd name="connsiteX52" fmla="*/ 126206 w 2024062"/>
                <a:gd name="connsiteY52" fmla="*/ 426244 h 581025"/>
                <a:gd name="connsiteX53" fmla="*/ 169068 w 2024062"/>
                <a:gd name="connsiteY53" fmla="*/ 469107 h 581025"/>
                <a:gd name="connsiteX54" fmla="*/ 207168 w 2024062"/>
                <a:gd name="connsiteY54" fmla="*/ 502444 h 581025"/>
                <a:gd name="connsiteX55" fmla="*/ 242887 w 2024062"/>
                <a:gd name="connsiteY55" fmla="*/ 528638 h 581025"/>
                <a:gd name="connsiteX56" fmla="*/ 290512 w 2024062"/>
                <a:gd name="connsiteY56" fmla="*/ 559594 h 581025"/>
                <a:gd name="connsiteX57" fmla="*/ 326231 w 2024062"/>
                <a:gd name="connsiteY57" fmla="*/ 576263 h 581025"/>
                <a:gd name="connsiteX58" fmla="*/ 350043 w 2024062"/>
                <a:gd name="connsiteY58" fmla="*/ 581025 h 581025"/>
                <a:gd name="connsiteX59" fmla="*/ 373856 w 2024062"/>
                <a:gd name="connsiteY59" fmla="*/ 581025 h 581025"/>
                <a:gd name="connsiteX60" fmla="*/ 400050 w 2024062"/>
                <a:gd name="connsiteY60" fmla="*/ 576263 h 581025"/>
                <a:gd name="connsiteX61" fmla="*/ 421481 w 2024062"/>
                <a:gd name="connsiteY61" fmla="*/ 564357 h 581025"/>
                <a:gd name="connsiteX62" fmla="*/ 457200 w 2024062"/>
                <a:gd name="connsiteY62" fmla="*/ 535782 h 581025"/>
                <a:gd name="connsiteX63" fmla="*/ 492918 w 2024062"/>
                <a:gd name="connsiteY63" fmla="*/ 519113 h 581025"/>
                <a:gd name="connsiteX64" fmla="*/ 578643 w 2024062"/>
                <a:gd name="connsiteY64" fmla="*/ 483394 h 581025"/>
                <a:gd name="connsiteX65" fmla="*/ 695325 w 2024062"/>
                <a:gd name="connsiteY65" fmla="*/ 438150 h 581025"/>
                <a:gd name="connsiteX66" fmla="*/ 819150 w 2024062"/>
                <a:gd name="connsiteY66" fmla="*/ 400050 h 581025"/>
                <a:gd name="connsiteX67" fmla="*/ 940593 w 2024062"/>
                <a:gd name="connsiteY67" fmla="*/ 366713 h 581025"/>
                <a:gd name="connsiteX68" fmla="*/ 1064418 w 2024062"/>
                <a:gd name="connsiteY68" fmla="*/ 338138 h 581025"/>
                <a:gd name="connsiteX69" fmla="*/ 1197768 w 2024062"/>
                <a:gd name="connsiteY69" fmla="*/ 307182 h 581025"/>
                <a:gd name="connsiteX70" fmla="*/ 1390650 w 2024062"/>
                <a:gd name="connsiteY70" fmla="*/ 2643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24062" h="581025">
                  <a:moveTo>
                    <a:pt x="1390650" y="264319"/>
                  </a:moveTo>
                  <a:lnTo>
                    <a:pt x="1476375" y="247650"/>
                  </a:lnTo>
                  <a:lnTo>
                    <a:pt x="1552575" y="238125"/>
                  </a:lnTo>
                  <a:lnTo>
                    <a:pt x="1957387" y="240507"/>
                  </a:lnTo>
                  <a:lnTo>
                    <a:pt x="1981200" y="230982"/>
                  </a:lnTo>
                  <a:lnTo>
                    <a:pt x="2000250" y="221457"/>
                  </a:lnTo>
                  <a:lnTo>
                    <a:pt x="2014537" y="209550"/>
                  </a:lnTo>
                  <a:lnTo>
                    <a:pt x="2019300" y="204788"/>
                  </a:lnTo>
                  <a:lnTo>
                    <a:pt x="2024062" y="195263"/>
                  </a:lnTo>
                  <a:lnTo>
                    <a:pt x="2024062" y="183357"/>
                  </a:lnTo>
                  <a:lnTo>
                    <a:pt x="2021681" y="169069"/>
                  </a:lnTo>
                  <a:lnTo>
                    <a:pt x="2012156" y="152400"/>
                  </a:lnTo>
                  <a:lnTo>
                    <a:pt x="1981200" y="126207"/>
                  </a:lnTo>
                  <a:lnTo>
                    <a:pt x="1945481" y="100013"/>
                  </a:lnTo>
                  <a:lnTo>
                    <a:pt x="1897856" y="69057"/>
                  </a:lnTo>
                  <a:lnTo>
                    <a:pt x="1840706" y="38100"/>
                  </a:lnTo>
                  <a:lnTo>
                    <a:pt x="1759743" y="7144"/>
                  </a:lnTo>
                  <a:lnTo>
                    <a:pt x="1735931" y="0"/>
                  </a:lnTo>
                  <a:lnTo>
                    <a:pt x="1724025" y="2382"/>
                  </a:lnTo>
                  <a:lnTo>
                    <a:pt x="1685925" y="21432"/>
                  </a:lnTo>
                  <a:lnTo>
                    <a:pt x="1578768" y="61913"/>
                  </a:lnTo>
                  <a:lnTo>
                    <a:pt x="1504950" y="85725"/>
                  </a:lnTo>
                  <a:lnTo>
                    <a:pt x="1433512" y="102394"/>
                  </a:lnTo>
                  <a:lnTo>
                    <a:pt x="1316831" y="126207"/>
                  </a:lnTo>
                  <a:lnTo>
                    <a:pt x="1133475" y="166688"/>
                  </a:lnTo>
                  <a:lnTo>
                    <a:pt x="964406" y="200025"/>
                  </a:lnTo>
                  <a:lnTo>
                    <a:pt x="814387" y="230982"/>
                  </a:lnTo>
                  <a:lnTo>
                    <a:pt x="661987" y="259557"/>
                  </a:lnTo>
                  <a:lnTo>
                    <a:pt x="578643" y="273844"/>
                  </a:lnTo>
                  <a:lnTo>
                    <a:pt x="464343" y="295275"/>
                  </a:lnTo>
                  <a:lnTo>
                    <a:pt x="397668" y="304800"/>
                  </a:lnTo>
                  <a:lnTo>
                    <a:pt x="354806" y="309563"/>
                  </a:lnTo>
                  <a:lnTo>
                    <a:pt x="340518" y="311944"/>
                  </a:lnTo>
                  <a:lnTo>
                    <a:pt x="316706" y="311944"/>
                  </a:lnTo>
                  <a:lnTo>
                    <a:pt x="292893" y="309563"/>
                  </a:lnTo>
                  <a:lnTo>
                    <a:pt x="266700" y="304800"/>
                  </a:lnTo>
                  <a:lnTo>
                    <a:pt x="245268" y="297657"/>
                  </a:lnTo>
                  <a:lnTo>
                    <a:pt x="216693" y="285750"/>
                  </a:lnTo>
                  <a:lnTo>
                    <a:pt x="173831" y="264319"/>
                  </a:lnTo>
                  <a:lnTo>
                    <a:pt x="119062" y="226219"/>
                  </a:lnTo>
                  <a:lnTo>
                    <a:pt x="92868" y="204788"/>
                  </a:lnTo>
                  <a:lnTo>
                    <a:pt x="71437" y="188119"/>
                  </a:lnTo>
                  <a:lnTo>
                    <a:pt x="47625" y="178594"/>
                  </a:lnTo>
                  <a:lnTo>
                    <a:pt x="30956" y="173832"/>
                  </a:lnTo>
                  <a:lnTo>
                    <a:pt x="19050" y="173832"/>
                  </a:lnTo>
                  <a:lnTo>
                    <a:pt x="4762" y="178594"/>
                  </a:lnTo>
                  <a:lnTo>
                    <a:pt x="0" y="192882"/>
                  </a:lnTo>
                  <a:lnTo>
                    <a:pt x="7143" y="221457"/>
                  </a:lnTo>
                  <a:lnTo>
                    <a:pt x="23812" y="266700"/>
                  </a:lnTo>
                  <a:lnTo>
                    <a:pt x="50006" y="316707"/>
                  </a:lnTo>
                  <a:lnTo>
                    <a:pt x="69056" y="350044"/>
                  </a:lnTo>
                  <a:lnTo>
                    <a:pt x="92868" y="385763"/>
                  </a:lnTo>
                  <a:lnTo>
                    <a:pt x="126206" y="426244"/>
                  </a:lnTo>
                  <a:lnTo>
                    <a:pt x="169068" y="469107"/>
                  </a:lnTo>
                  <a:lnTo>
                    <a:pt x="207168" y="502444"/>
                  </a:lnTo>
                  <a:lnTo>
                    <a:pt x="242887" y="528638"/>
                  </a:lnTo>
                  <a:lnTo>
                    <a:pt x="290512" y="559594"/>
                  </a:lnTo>
                  <a:lnTo>
                    <a:pt x="326231" y="576263"/>
                  </a:lnTo>
                  <a:lnTo>
                    <a:pt x="350043" y="581025"/>
                  </a:lnTo>
                  <a:lnTo>
                    <a:pt x="373856" y="581025"/>
                  </a:lnTo>
                  <a:lnTo>
                    <a:pt x="400050" y="576263"/>
                  </a:lnTo>
                  <a:lnTo>
                    <a:pt x="421481" y="564357"/>
                  </a:lnTo>
                  <a:lnTo>
                    <a:pt x="457200" y="535782"/>
                  </a:lnTo>
                  <a:lnTo>
                    <a:pt x="492918" y="519113"/>
                  </a:lnTo>
                  <a:lnTo>
                    <a:pt x="578643" y="483394"/>
                  </a:lnTo>
                  <a:lnTo>
                    <a:pt x="695325" y="438150"/>
                  </a:lnTo>
                  <a:lnTo>
                    <a:pt x="819150" y="400050"/>
                  </a:lnTo>
                  <a:lnTo>
                    <a:pt x="940593" y="366713"/>
                  </a:lnTo>
                  <a:lnTo>
                    <a:pt x="1064418" y="338138"/>
                  </a:lnTo>
                  <a:lnTo>
                    <a:pt x="1197768" y="307182"/>
                  </a:lnTo>
                  <a:lnTo>
                    <a:pt x="1390650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0">
              <a:extLst>
                <a:ext uri="{FF2B5EF4-FFF2-40B4-BE49-F238E27FC236}">
                  <a16:creationId xmlns:a16="http://schemas.microsoft.com/office/drawing/2014/main" id="{53C7F0B3-3BAB-4A73-B664-7CB9CDA2B734}"/>
                </a:ext>
              </a:extLst>
            </p:cNvPr>
            <p:cNvSpPr/>
            <p:nvPr/>
          </p:nvSpPr>
          <p:spPr>
            <a:xfrm>
              <a:off x="3871913" y="3433763"/>
              <a:ext cx="1041400" cy="736600"/>
            </a:xfrm>
            <a:custGeom>
              <a:avLst/>
              <a:gdLst>
                <a:gd name="connsiteX0" fmla="*/ 623887 w 1040606"/>
                <a:gd name="connsiteY0" fmla="*/ 292893 h 735806"/>
                <a:gd name="connsiteX1" fmla="*/ 728662 w 1040606"/>
                <a:gd name="connsiteY1" fmla="*/ 209550 h 735806"/>
                <a:gd name="connsiteX2" fmla="*/ 819150 w 1040606"/>
                <a:gd name="connsiteY2" fmla="*/ 135731 h 735806"/>
                <a:gd name="connsiteX3" fmla="*/ 857250 w 1040606"/>
                <a:gd name="connsiteY3" fmla="*/ 116681 h 735806"/>
                <a:gd name="connsiteX4" fmla="*/ 933450 w 1040606"/>
                <a:gd name="connsiteY4" fmla="*/ 71437 h 735806"/>
                <a:gd name="connsiteX5" fmla="*/ 983456 w 1040606"/>
                <a:gd name="connsiteY5" fmla="*/ 40481 h 735806"/>
                <a:gd name="connsiteX6" fmla="*/ 995362 w 1040606"/>
                <a:gd name="connsiteY6" fmla="*/ 35718 h 735806"/>
                <a:gd name="connsiteX7" fmla="*/ 1028700 w 1040606"/>
                <a:gd name="connsiteY7" fmla="*/ 14287 h 735806"/>
                <a:gd name="connsiteX8" fmla="*/ 1040606 w 1040606"/>
                <a:gd name="connsiteY8" fmla="*/ 0 h 735806"/>
                <a:gd name="connsiteX9" fmla="*/ 495300 w 1040606"/>
                <a:gd name="connsiteY9" fmla="*/ 0 h 735806"/>
                <a:gd name="connsiteX10" fmla="*/ 535781 w 1040606"/>
                <a:gd name="connsiteY10" fmla="*/ 35718 h 735806"/>
                <a:gd name="connsiteX11" fmla="*/ 545306 w 1040606"/>
                <a:gd name="connsiteY11" fmla="*/ 40481 h 735806"/>
                <a:gd name="connsiteX12" fmla="*/ 545306 w 1040606"/>
                <a:gd name="connsiteY12" fmla="*/ 54768 h 735806"/>
                <a:gd name="connsiteX13" fmla="*/ 533400 w 1040606"/>
                <a:gd name="connsiteY13" fmla="*/ 71437 h 735806"/>
                <a:gd name="connsiteX14" fmla="*/ 452437 w 1040606"/>
                <a:gd name="connsiteY14" fmla="*/ 166687 h 735806"/>
                <a:gd name="connsiteX15" fmla="*/ 259556 w 1040606"/>
                <a:gd name="connsiteY15" fmla="*/ 388143 h 735806"/>
                <a:gd name="connsiteX16" fmla="*/ 92868 w 1040606"/>
                <a:gd name="connsiteY16" fmla="*/ 585787 h 735806"/>
                <a:gd name="connsiteX17" fmla="*/ 19050 w 1040606"/>
                <a:gd name="connsiteY17" fmla="*/ 671512 h 735806"/>
                <a:gd name="connsiteX18" fmla="*/ 4762 w 1040606"/>
                <a:gd name="connsiteY18" fmla="*/ 688181 h 735806"/>
                <a:gd name="connsiteX19" fmla="*/ 0 w 1040606"/>
                <a:gd name="connsiteY19" fmla="*/ 704850 h 735806"/>
                <a:gd name="connsiteX20" fmla="*/ 0 w 1040606"/>
                <a:gd name="connsiteY20" fmla="*/ 716756 h 735806"/>
                <a:gd name="connsiteX21" fmla="*/ 7143 w 1040606"/>
                <a:gd name="connsiteY21" fmla="*/ 728662 h 735806"/>
                <a:gd name="connsiteX22" fmla="*/ 28575 w 1040606"/>
                <a:gd name="connsiteY22" fmla="*/ 735806 h 735806"/>
                <a:gd name="connsiteX23" fmla="*/ 133350 w 1040606"/>
                <a:gd name="connsiteY23" fmla="*/ 666750 h 735806"/>
                <a:gd name="connsiteX24" fmla="*/ 240506 w 1040606"/>
                <a:gd name="connsiteY24" fmla="*/ 590550 h 735806"/>
                <a:gd name="connsiteX25" fmla="*/ 311943 w 1040606"/>
                <a:gd name="connsiteY25" fmla="*/ 533400 h 735806"/>
                <a:gd name="connsiteX26" fmla="*/ 440531 w 1040606"/>
                <a:gd name="connsiteY26" fmla="*/ 433387 h 735806"/>
                <a:gd name="connsiteX27" fmla="*/ 623887 w 1040606"/>
                <a:gd name="connsiteY27" fmla="*/ 29289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35806">
                  <a:moveTo>
                    <a:pt x="623887" y="292893"/>
                  </a:moveTo>
                  <a:lnTo>
                    <a:pt x="728662" y="209550"/>
                  </a:lnTo>
                  <a:lnTo>
                    <a:pt x="819150" y="135731"/>
                  </a:lnTo>
                  <a:lnTo>
                    <a:pt x="857250" y="116681"/>
                  </a:lnTo>
                  <a:lnTo>
                    <a:pt x="933450" y="71437"/>
                  </a:lnTo>
                  <a:lnTo>
                    <a:pt x="983456" y="40481"/>
                  </a:lnTo>
                  <a:lnTo>
                    <a:pt x="995362" y="35718"/>
                  </a:lnTo>
                  <a:lnTo>
                    <a:pt x="1028700" y="14287"/>
                  </a:lnTo>
                  <a:lnTo>
                    <a:pt x="1040606" y="0"/>
                  </a:lnTo>
                  <a:lnTo>
                    <a:pt x="495300" y="0"/>
                  </a:lnTo>
                  <a:lnTo>
                    <a:pt x="535781" y="35718"/>
                  </a:lnTo>
                  <a:lnTo>
                    <a:pt x="545306" y="40481"/>
                  </a:lnTo>
                  <a:lnTo>
                    <a:pt x="545306" y="54768"/>
                  </a:lnTo>
                  <a:lnTo>
                    <a:pt x="533400" y="71437"/>
                  </a:lnTo>
                  <a:lnTo>
                    <a:pt x="452437" y="166687"/>
                  </a:lnTo>
                  <a:lnTo>
                    <a:pt x="259556" y="388143"/>
                  </a:lnTo>
                  <a:lnTo>
                    <a:pt x="92868" y="585787"/>
                  </a:lnTo>
                  <a:lnTo>
                    <a:pt x="19050" y="671512"/>
                  </a:lnTo>
                  <a:lnTo>
                    <a:pt x="4762" y="688181"/>
                  </a:lnTo>
                  <a:lnTo>
                    <a:pt x="0" y="704850"/>
                  </a:lnTo>
                  <a:lnTo>
                    <a:pt x="0" y="716756"/>
                  </a:lnTo>
                  <a:lnTo>
                    <a:pt x="7143" y="728662"/>
                  </a:lnTo>
                  <a:lnTo>
                    <a:pt x="28575" y="735806"/>
                  </a:lnTo>
                  <a:lnTo>
                    <a:pt x="133350" y="666750"/>
                  </a:lnTo>
                  <a:lnTo>
                    <a:pt x="240506" y="590550"/>
                  </a:lnTo>
                  <a:lnTo>
                    <a:pt x="311943" y="533400"/>
                  </a:lnTo>
                  <a:lnTo>
                    <a:pt x="440531" y="433387"/>
                  </a:lnTo>
                  <a:lnTo>
                    <a:pt x="623887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1">
              <a:extLst>
                <a:ext uri="{FF2B5EF4-FFF2-40B4-BE49-F238E27FC236}">
                  <a16:creationId xmlns:a16="http://schemas.microsoft.com/office/drawing/2014/main" id="{B485CB18-165A-4EDF-A23E-5232A368918F}"/>
                </a:ext>
              </a:extLst>
            </p:cNvPr>
            <p:cNvSpPr/>
            <p:nvPr/>
          </p:nvSpPr>
          <p:spPr>
            <a:xfrm>
              <a:off x="3875088" y="4097338"/>
              <a:ext cx="558800" cy="1035050"/>
            </a:xfrm>
            <a:custGeom>
              <a:avLst/>
              <a:gdLst>
                <a:gd name="connsiteX0" fmla="*/ 333375 w 559594"/>
                <a:gd name="connsiteY0" fmla="*/ 904875 h 1033463"/>
                <a:gd name="connsiteX1" fmla="*/ 335756 w 559594"/>
                <a:gd name="connsiteY1" fmla="*/ 831057 h 1033463"/>
                <a:gd name="connsiteX2" fmla="*/ 335756 w 559594"/>
                <a:gd name="connsiteY2" fmla="*/ 783432 h 1033463"/>
                <a:gd name="connsiteX3" fmla="*/ 335756 w 559594"/>
                <a:gd name="connsiteY3" fmla="*/ 735807 h 1033463"/>
                <a:gd name="connsiteX4" fmla="*/ 333375 w 559594"/>
                <a:gd name="connsiteY4" fmla="*/ 678657 h 1033463"/>
                <a:gd name="connsiteX5" fmla="*/ 330994 w 559594"/>
                <a:gd name="connsiteY5" fmla="*/ 633413 h 1033463"/>
                <a:gd name="connsiteX6" fmla="*/ 328612 w 559594"/>
                <a:gd name="connsiteY6" fmla="*/ 585788 h 1033463"/>
                <a:gd name="connsiteX7" fmla="*/ 321469 w 559594"/>
                <a:gd name="connsiteY7" fmla="*/ 526257 h 1033463"/>
                <a:gd name="connsiteX8" fmla="*/ 316706 w 559594"/>
                <a:gd name="connsiteY8" fmla="*/ 485775 h 1033463"/>
                <a:gd name="connsiteX9" fmla="*/ 309562 w 559594"/>
                <a:gd name="connsiteY9" fmla="*/ 447675 h 1033463"/>
                <a:gd name="connsiteX10" fmla="*/ 276225 w 559594"/>
                <a:gd name="connsiteY10" fmla="*/ 328613 h 1033463"/>
                <a:gd name="connsiteX11" fmla="*/ 254794 w 559594"/>
                <a:gd name="connsiteY11" fmla="*/ 259557 h 1033463"/>
                <a:gd name="connsiteX12" fmla="*/ 245269 w 559594"/>
                <a:gd name="connsiteY12" fmla="*/ 228600 h 1033463"/>
                <a:gd name="connsiteX13" fmla="*/ 235744 w 559594"/>
                <a:gd name="connsiteY13" fmla="*/ 204788 h 1033463"/>
                <a:gd name="connsiteX14" fmla="*/ 216694 w 559594"/>
                <a:gd name="connsiteY14" fmla="*/ 171450 h 1033463"/>
                <a:gd name="connsiteX15" fmla="*/ 200025 w 559594"/>
                <a:gd name="connsiteY15" fmla="*/ 147638 h 1033463"/>
                <a:gd name="connsiteX16" fmla="*/ 183356 w 559594"/>
                <a:gd name="connsiteY16" fmla="*/ 128588 h 1033463"/>
                <a:gd name="connsiteX17" fmla="*/ 169069 w 559594"/>
                <a:gd name="connsiteY17" fmla="*/ 114300 h 1033463"/>
                <a:gd name="connsiteX18" fmla="*/ 150019 w 559594"/>
                <a:gd name="connsiteY18" fmla="*/ 102394 h 1033463"/>
                <a:gd name="connsiteX19" fmla="*/ 126206 w 559594"/>
                <a:gd name="connsiteY19" fmla="*/ 95250 h 1033463"/>
                <a:gd name="connsiteX20" fmla="*/ 85725 w 559594"/>
                <a:gd name="connsiteY20" fmla="*/ 85725 h 1033463"/>
                <a:gd name="connsiteX21" fmla="*/ 40481 w 559594"/>
                <a:gd name="connsiteY21" fmla="*/ 76200 h 1033463"/>
                <a:gd name="connsiteX22" fmla="*/ 16669 w 559594"/>
                <a:gd name="connsiteY22" fmla="*/ 69057 h 1033463"/>
                <a:gd name="connsiteX23" fmla="*/ 4762 w 559594"/>
                <a:gd name="connsiteY23" fmla="*/ 57150 h 1033463"/>
                <a:gd name="connsiteX24" fmla="*/ 0 w 559594"/>
                <a:gd name="connsiteY24" fmla="*/ 42863 h 1033463"/>
                <a:gd name="connsiteX25" fmla="*/ 16669 w 559594"/>
                <a:gd name="connsiteY25" fmla="*/ 11907 h 1033463"/>
                <a:gd name="connsiteX26" fmla="*/ 126206 w 559594"/>
                <a:gd name="connsiteY26" fmla="*/ 0 h 1033463"/>
                <a:gd name="connsiteX27" fmla="*/ 183356 w 559594"/>
                <a:gd name="connsiteY27" fmla="*/ 14288 h 1033463"/>
                <a:gd name="connsiteX28" fmla="*/ 216694 w 559594"/>
                <a:gd name="connsiteY28" fmla="*/ 28575 h 1033463"/>
                <a:gd name="connsiteX29" fmla="*/ 254794 w 559594"/>
                <a:gd name="connsiteY29" fmla="*/ 52388 h 1033463"/>
                <a:gd name="connsiteX30" fmla="*/ 292894 w 559594"/>
                <a:gd name="connsiteY30" fmla="*/ 78582 h 1033463"/>
                <a:gd name="connsiteX31" fmla="*/ 321469 w 559594"/>
                <a:gd name="connsiteY31" fmla="*/ 104775 h 1033463"/>
                <a:gd name="connsiteX32" fmla="*/ 357187 w 559594"/>
                <a:gd name="connsiteY32" fmla="*/ 142875 h 1033463"/>
                <a:gd name="connsiteX33" fmla="*/ 390525 w 559594"/>
                <a:gd name="connsiteY33" fmla="*/ 178594 h 1033463"/>
                <a:gd name="connsiteX34" fmla="*/ 440531 w 559594"/>
                <a:gd name="connsiteY34" fmla="*/ 242888 h 1033463"/>
                <a:gd name="connsiteX35" fmla="*/ 485775 w 559594"/>
                <a:gd name="connsiteY35" fmla="*/ 335757 h 1033463"/>
                <a:gd name="connsiteX36" fmla="*/ 497681 w 559594"/>
                <a:gd name="connsiteY36" fmla="*/ 385763 h 1033463"/>
                <a:gd name="connsiteX37" fmla="*/ 514350 w 559594"/>
                <a:gd name="connsiteY37" fmla="*/ 466725 h 1033463"/>
                <a:gd name="connsiteX38" fmla="*/ 526256 w 559594"/>
                <a:gd name="connsiteY38" fmla="*/ 538163 h 1033463"/>
                <a:gd name="connsiteX39" fmla="*/ 535781 w 559594"/>
                <a:gd name="connsiteY39" fmla="*/ 609600 h 1033463"/>
                <a:gd name="connsiteX40" fmla="*/ 542925 w 559594"/>
                <a:gd name="connsiteY40" fmla="*/ 659607 h 1033463"/>
                <a:gd name="connsiteX41" fmla="*/ 550069 w 559594"/>
                <a:gd name="connsiteY41" fmla="*/ 719138 h 1033463"/>
                <a:gd name="connsiteX42" fmla="*/ 554831 w 559594"/>
                <a:gd name="connsiteY42" fmla="*/ 785813 h 1033463"/>
                <a:gd name="connsiteX43" fmla="*/ 559594 w 559594"/>
                <a:gd name="connsiteY43" fmla="*/ 890588 h 1033463"/>
                <a:gd name="connsiteX44" fmla="*/ 557212 w 559594"/>
                <a:gd name="connsiteY44" fmla="*/ 1033463 h 1033463"/>
                <a:gd name="connsiteX45" fmla="*/ 333375 w 559594"/>
                <a:gd name="connsiteY45" fmla="*/ 904875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033463">
                  <a:moveTo>
                    <a:pt x="333375" y="904875"/>
                  </a:moveTo>
                  <a:cubicBezTo>
                    <a:pt x="334169" y="880269"/>
                    <a:pt x="334962" y="855663"/>
                    <a:pt x="335756" y="831057"/>
                  </a:cubicBezTo>
                  <a:lnTo>
                    <a:pt x="335756" y="783432"/>
                  </a:lnTo>
                  <a:lnTo>
                    <a:pt x="335756" y="735807"/>
                  </a:lnTo>
                  <a:cubicBezTo>
                    <a:pt x="334962" y="716757"/>
                    <a:pt x="334169" y="697707"/>
                    <a:pt x="333375" y="678657"/>
                  </a:cubicBezTo>
                  <a:lnTo>
                    <a:pt x="330994" y="633413"/>
                  </a:lnTo>
                  <a:lnTo>
                    <a:pt x="328612" y="585788"/>
                  </a:lnTo>
                  <a:lnTo>
                    <a:pt x="321469" y="526257"/>
                  </a:lnTo>
                  <a:lnTo>
                    <a:pt x="316706" y="485775"/>
                  </a:lnTo>
                  <a:lnTo>
                    <a:pt x="309562" y="447675"/>
                  </a:lnTo>
                  <a:lnTo>
                    <a:pt x="276225" y="328613"/>
                  </a:lnTo>
                  <a:lnTo>
                    <a:pt x="254794" y="259557"/>
                  </a:lnTo>
                  <a:lnTo>
                    <a:pt x="245269" y="228600"/>
                  </a:lnTo>
                  <a:lnTo>
                    <a:pt x="235744" y="204788"/>
                  </a:lnTo>
                  <a:lnTo>
                    <a:pt x="216694" y="171450"/>
                  </a:lnTo>
                  <a:lnTo>
                    <a:pt x="200025" y="147638"/>
                  </a:lnTo>
                  <a:lnTo>
                    <a:pt x="183356" y="128588"/>
                  </a:lnTo>
                  <a:lnTo>
                    <a:pt x="169069" y="114300"/>
                  </a:lnTo>
                  <a:lnTo>
                    <a:pt x="150019" y="102394"/>
                  </a:lnTo>
                  <a:lnTo>
                    <a:pt x="126206" y="95250"/>
                  </a:lnTo>
                  <a:lnTo>
                    <a:pt x="85725" y="85725"/>
                  </a:lnTo>
                  <a:lnTo>
                    <a:pt x="40481" y="76200"/>
                  </a:lnTo>
                  <a:lnTo>
                    <a:pt x="16669" y="69057"/>
                  </a:lnTo>
                  <a:lnTo>
                    <a:pt x="4762" y="57150"/>
                  </a:lnTo>
                  <a:lnTo>
                    <a:pt x="0" y="42863"/>
                  </a:lnTo>
                  <a:lnTo>
                    <a:pt x="16669" y="11907"/>
                  </a:lnTo>
                  <a:lnTo>
                    <a:pt x="126206" y="0"/>
                  </a:lnTo>
                  <a:lnTo>
                    <a:pt x="183356" y="14288"/>
                  </a:lnTo>
                  <a:lnTo>
                    <a:pt x="216694" y="28575"/>
                  </a:lnTo>
                  <a:lnTo>
                    <a:pt x="254794" y="52388"/>
                  </a:lnTo>
                  <a:lnTo>
                    <a:pt x="292894" y="78582"/>
                  </a:lnTo>
                  <a:lnTo>
                    <a:pt x="321469" y="104775"/>
                  </a:lnTo>
                  <a:lnTo>
                    <a:pt x="357187" y="142875"/>
                  </a:lnTo>
                  <a:lnTo>
                    <a:pt x="390525" y="178594"/>
                  </a:lnTo>
                  <a:lnTo>
                    <a:pt x="440531" y="242888"/>
                  </a:lnTo>
                  <a:lnTo>
                    <a:pt x="485775" y="335757"/>
                  </a:lnTo>
                  <a:lnTo>
                    <a:pt x="497681" y="385763"/>
                  </a:lnTo>
                  <a:lnTo>
                    <a:pt x="514350" y="466725"/>
                  </a:lnTo>
                  <a:lnTo>
                    <a:pt x="526256" y="538163"/>
                  </a:lnTo>
                  <a:lnTo>
                    <a:pt x="535781" y="609600"/>
                  </a:lnTo>
                  <a:lnTo>
                    <a:pt x="542925" y="659607"/>
                  </a:lnTo>
                  <a:lnTo>
                    <a:pt x="550069" y="719138"/>
                  </a:lnTo>
                  <a:lnTo>
                    <a:pt x="554831" y="785813"/>
                  </a:lnTo>
                  <a:lnTo>
                    <a:pt x="559594" y="890588"/>
                  </a:lnTo>
                  <a:lnTo>
                    <a:pt x="557212" y="1033463"/>
                  </a:lnTo>
                  <a:lnTo>
                    <a:pt x="33337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2">
              <a:extLst>
                <a:ext uri="{FF2B5EF4-FFF2-40B4-BE49-F238E27FC236}">
                  <a16:creationId xmlns:a16="http://schemas.microsoft.com/office/drawing/2014/main" id="{5429220C-0498-4483-947A-468DF85E3BFB}"/>
                </a:ext>
              </a:extLst>
            </p:cNvPr>
            <p:cNvSpPr/>
            <p:nvPr/>
          </p:nvSpPr>
          <p:spPr>
            <a:xfrm>
              <a:off x="3975100" y="4903788"/>
              <a:ext cx="458788" cy="1136650"/>
            </a:xfrm>
            <a:custGeom>
              <a:avLst/>
              <a:gdLst>
                <a:gd name="connsiteX0" fmla="*/ 223838 w 459582"/>
                <a:gd name="connsiteY0" fmla="*/ 283369 h 1138237"/>
                <a:gd name="connsiteX1" fmla="*/ 226219 w 459582"/>
                <a:gd name="connsiteY1" fmla="*/ 221456 h 1138237"/>
                <a:gd name="connsiteX2" fmla="*/ 230982 w 459582"/>
                <a:gd name="connsiteY2" fmla="*/ 145256 h 1138237"/>
                <a:gd name="connsiteX3" fmla="*/ 233363 w 459582"/>
                <a:gd name="connsiteY3" fmla="*/ 97631 h 1138237"/>
                <a:gd name="connsiteX4" fmla="*/ 238125 w 459582"/>
                <a:gd name="connsiteY4" fmla="*/ 0 h 1138237"/>
                <a:gd name="connsiteX5" fmla="*/ 454819 w 459582"/>
                <a:gd name="connsiteY5" fmla="*/ 111919 h 1138237"/>
                <a:gd name="connsiteX6" fmla="*/ 459582 w 459582"/>
                <a:gd name="connsiteY6" fmla="*/ 226219 h 1138237"/>
                <a:gd name="connsiteX7" fmla="*/ 454819 w 459582"/>
                <a:gd name="connsiteY7" fmla="*/ 290512 h 1138237"/>
                <a:gd name="connsiteX8" fmla="*/ 447675 w 459582"/>
                <a:gd name="connsiteY8" fmla="*/ 376237 h 1138237"/>
                <a:gd name="connsiteX9" fmla="*/ 435769 w 459582"/>
                <a:gd name="connsiteY9" fmla="*/ 459581 h 1138237"/>
                <a:gd name="connsiteX10" fmla="*/ 423863 w 459582"/>
                <a:gd name="connsiteY10" fmla="*/ 533400 h 1138237"/>
                <a:gd name="connsiteX11" fmla="*/ 400050 w 459582"/>
                <a:gd name="connsiteY11" fmla="*/ 631031 h 1138237"/>
                <a:gd name="connsiteX12" fmla="*/ 378619 w 459582"/>
                <a:gd name="connsiteY12" fmla="*/ 707231 h 1138237"/>
                <a:gd name="connsiteX13" fmla="*/ 352425 w 459582"/>
                <a:gd name="connsiteY13" fmla="*/ 788194 h 1138237"/>
                <a:gd name="connsiteX14" fmla="*/ 319088 w 459582"/>
                <a:gd name="connsiteY14" fmla="*/ 850106 h 1138237"/>
                <a:gd name="connsiteX15" fmla="*/ 278607 w 459582"/>
                <a:gd name="connsiteY15" fmla="*/ 909637 h 1138237"/>
                <a:gd name="connsiteX16" fmla="*/ 228600 w 459582"/>
                <a:gd name="connsiteY16" fmla="*/ 981075 h 1138237"/>
                <a:gd name="connsiteX17" fmla="*/ 185738 w 459582"/>
                <a:gd name="connsiteY17" fmla="*/ 1031081 h 1138237"/>
                <a:gd name="connsiteX18" fmla="*/ 145257 w 459582"/>
                <a:gd name="connsiteY18" fmla="*/ 1078706 h 1138237"/>
                <a:gd name="connsiteX19" fmla="*/ 116682 w 459582"/>
                <a:gd name="connsiteY19" fmla="*/ 1104900 h 1138237"/>
                <a:gd name="connsiteX20" fmla="*/ 88107 w 459582"/>
                <a:gd name="connsiteY20" fmla="*/ 1126331 h 1138237"/>
                <a:gd name="connsiteX21" fmla="*/ 66675 w 459582"/>
                <a:gd name="connsiteY21" fmla="*/ 1133475 h 1138237"/>
                <a:gd name="connsiteX22" fmla="*/ 47625 w 459582"/>
                <a:gd name="connsiteY22" fmla="*/ 1138237 h 1138237"/>
                <a:gd name="connsiteX23" fmla="*/ 33338 w 459582"/>
                <a:gd name="connsiteY23" fmla="*/ 1138237 h 1138237"/>
                <a:gd name="connsiteX24" fmla="*/ 16669 w 459582"/>
                <a:gd name="connsiteY24" fmla="*/ 1126331 h 1138237"/>
                <a:gd name="connsiteX25" fmla="*/ 0 w 459582"/>
                <a:gd name="connsiteY25" fmla="*/ 1088231 h 1138237"/>
                <a:gd name="connsiteX26" fmla="*/ 85725 w 459582"/>
                <a:gd name="connsiteY26" fmla="*/ 709612 h 1138237"/>
                <a:gd name="connsiteX27" fmla="*/ 111919 w 459582"/>
                <a:gd name="connsiteY27" fmla="*/ 678656 h 1138237"/>
                <a:gd name="connsiteX28" fmla="*/ 138113 w 459582"/>
                <a:gd name="connsiteY28" fmla="*/ 633412 h 1138237"/>
                <a:gd name="connsiteX29" fmla="*/ 154782 w 459582"/>
                <a:gd name="connsiteY29" fmla="*/ 597694 h 1138237"/>
                <a:gd name="connsiteX30" fmla="*/ 173832 w 459582"/>
                <a:gd name="connsiteY30" fmla="*/ 552450 h 1138237"/>
                <a:gd name="connsiteX31" fmla="*/ 183357 w 459582"/>
                <a:gd name="connsiteY31" fmla="*/ 514350 h 1138237"/>
                <a:gd name="connsiteX32" fmla="*/ 195263 w 459582"/>
                <a:gd name="connsiteY32" fmla="*/ 469106 h 1138237"/>
                <a:gd name="connsiteX33" fmla="*/ 207169 w 459582"/>
                <a:gd name="connsiteY33" fmla="*/ 404812 h 1138237"/>
                <a:gd name="connsiteX34" fmla="*/ 223838 w 459582"/>
                <a:gd name="connsiteY34" fmla="*/ 283369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582" h="1138237">
                  <a:moveTo>
                    <a:pt x="223838" y="283369"/>
                  </a:moveTo>
                  <a:cubicBezTo>
                    <a:pt x="224632" y="262731"/>
                    <a:pt x="225425" y="242094"/>
                    <a:pt x="226219" y="221456"/>
                  </a:cubicBezTo>
                  <a:lnTo>
                    <a:pt x="230982" y="145256"/>
                  </a:lnTo>
                  <a:lnTo>
                    <a:pt x="233363" y="97631"/>
                  </a:lnTo>
                  <a:lnTo>
                    <a:pt x="238125" y="0"/>
                  </a:lnTo>
                  <a:lnTo>
                    <a:pt x="454819" y="111919"/>
                  </a:lnTo>
                  <a:lnTo>
                    <a:pt x="459582" y="226219"/>
                  </a:lnTo>
                  <a:lnTo>
                    <a:pt x="454819" y="290512"/>
                  </a:lnTo>
                  <a:lnTo>
                    <a:pt x="447675" y="376237"/>
                  </a:lnTo>
                  <a:lnTo>
                    <a:pt x="435769" y="459581"/>
                  </a:lnTo>
                  <a:lnTo>
                    <a:pt x="423863" y="533400"/>
                  </a:lnTo>
                  <a:lnTo>
                    <a:pt x="400050" y="631031"/>
                  </a:lnTo>
                  <a:lnTo>
                    <a:pt x="378619" y="707231"/>
                  </a:lnTo>
                  <a:lnTo>
                    <a:pt x="352425" y="788194"/>
                  </a:lnTo>
                  <a:lnTo>
                    <a:pt x="319088" y="850106"/>
                  </a:lnTo>
                  <a:lnTo>
                    <a:pt x="278607" y="909637"/>
                  </a:lnTo>
                  <a:lnTo>
                    <a:pt x="228600" y="981075"/>
                  </a:lnTo>
                  <a:lnTo>
                    <a:pt x="185738" y="1031081"/>
                  </a:lnTo>
                  <a:lnTo>
                    <a:pt x="145257" y="1078706"/>
                  </a:lnTo>
                  <a:lnTo>
                    <a:pt x="116682" y="1104900"/>
                  </a:lnTo>
                  <a:lnTo>
                    <a:pt x="88107" y="1126331"/>
                  </a:lnTo>
                  <a:lnTo>
                    <a:pt x="66675" y="1133475"/>
                  </a:lnTo>
                  <a:lnTo>
                    <a:pt x="47625" y="1138237"/>
                  </a:lnTo>
                  <a:lnTo>
                    <a:pt x="33338" y="1138237"/>
                  </a:lnTo>
                  <a:lnTo>
                    <a:pt x="16669" y="1126331"/>
                  </a:lnTo>
                  <a:lnTo>
                    <a:pt x="0" y="1088231"/>
                  </a:lnTo>
                  <a:lnTo>
                    <a:pt x="85725" y="709612"/>
                  </a:lnTo>
                  <a:lnTo>
                    <a:pt x="111919" y="678656"/>
                  </a:lnTo>
                  <a:lnTo>
                    <a:pt x="138113" y="633412"/>
                  </a:lnTo>
                  <a:lnTo>
                    <a:pt x="154782" y="597694"/>
                  </a:lnTo>
                  <a:lnTo>
                    <a:pt x="173832" y="552450"/>
                  </a:lnTo>
                  <a:lnTo>
                    <a:pt x="183357" y="514350"/>
                  </a:lnTo>
                  <a:lnTo>
                    <a:pt x="195263" y="469106"/>
                  </a:lnTo>
                  <a:lnTo>
                    <a:pt x="207169" y="404812"/>
                  </a:lnTo>
                  <a:lnTo>
                    <a:pt x="223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3">
              <a:extLst>
                <a:ext uri="{FF2B5EF4-FFF2-40B4-BE49-F238E27FC236}">
                  <a16:creationId xmlns:a16="http://schemas.microsoft.com/office/drawing/2014/main" id="{0A8C4FDC-858D-443C-A042-E4F71C741C02}"/>
                </a:ext>
              </a:extLst>
            </p:cNvPr>
            <p:cNvSpPr/>
            <p:nvPr/>
          </p:nvSpPr>
          <p:spPr>
            <a:xfrm>
              <a:off x="3451225" y="5553075"/>
              <a:ext cx="654050" cy="484188"/>
            </a:xfrm>
            <a:custGeom>
              <a:avLst/>
              <a:gdLst>
                <a:gd name="connsiteX0" fmla="*/ 207169 w 654844"/>
                <a:gd name="connsiteY0" fmla="*/ 52388 h 483394"/>
                <a:gd name="connsiteX1" fmla="*/ 330994 w 654844"/>
                <a:gd name="connsiteY1" fmla="*/ 80963 h 483394"/>
                <a:gd name="connsiteX2" fmla="*/ 428625 w 654844"/>
                <a:gd name="connsiteY2" fmla="*/ 104775 h 483394"/>
                <a:gd name="connsiteX3" fmla="*/ 471488 w 654844"/>
                <a:gd name="connsiteY3" fmla="*/ 111919 h 483394"/>
                <a:gd name="connsiteX4" fmla="*/ 492919 w 654844"/>
                <a:gd name="connsiteY4" fmla="*/ 109538 h 483394"/>
                <a:gd name="connsiteX5" fmla="*/ 523875 w 654844"/>
                <a:gd name="connsiteY5" fmla="*/ 107156 h 483394"/>
                <a:gd name="connsiteX6" fmla="*/ 554832 w 654844"/>
                <a:gd name="connsiteY6" fmla="*/ 97631 h 483394"/>
                <a:gd name="connsiteX7" fmla="*/ 583407 w 654844"/>
                <a:gd name="connsiteY7" fmla="*/ 83344 h 483394"/>
                <a:gd name="connsiteX8" fmla="*/ 609600 w 654844"/>
                <a:gd name="connsiteY8" fmla="*/ 59531 h 483394"/>
                <a:gd name="connsiteX9" fmla="*/ 628650 w 654844"/>
                <a:gd name="connsiteY9" fmla="*/ 40481 h 483394"/>
                <a:gd name="connsiteX10" fmla="*/ 654844 w 654844"/>
                <a:gd name="connsiteY10" fmla="*/ 0 h 483394"/>
                <a:gd name="connsiteX11" fmla="*/ 554832 w 654844"/>
                <a:gd name="connsiteY11" fmla="*/ 483394 h 483394"/>
                <a:gd name="connsiteX12" fmla="*/ 542925 w 654844"/>
                <a:gd name="connsiteY12" fmla="*/ 473869 h 483394"/>
                <a:gd name="connsiteX13" fmla="*/ 521494 w 654844"/>
                <a:gd name="connsiteY13" fmla="*/ 435769 h 483394"/>
                <a:gd name="connsiteX14" fmla="*/ 509588 w 654844"/>
                <a:gd name="connsiteY14" fmla="*/ 407194 h 483394"/>
                <a:gd name="connsiteX15" fmla="*/ 492919 w 654844"/>
                <a:gd name="connsiteY15" fmla="*/ 373856 h 483394"/>
                <a:gd name="connsiteX16" fmla="*/ 481013 w 654844"/>
                <a:gd name="connsiteY16" fmla="*/ 354806 h 483394"/>
                <a:gd name="connsiteX17" fmla="*/ 459582 w 654844"/>
                <a:gd name="connsiteY17" fmla="*/ 323850 h 483394"/>
                <a:gd name="connsiteX18" fmla="*/ 435769 w 654844"/>
                <a:gd name="connsiteY18" fmla="*/ 300038 h 483394"/>
                <a:gd name="connsiteX19" fmla="*/ 423863 w 654844"/>
                <a:gd name="connsiteY19" fmla="*/ 288131 h 483394"/>
                <a:gd name="connsiteX20" fmla="*/ 400050 w 654844"/>
                <a:gd name="connsiteY20" fmla="*/ 269081 h 483394"/>
                <a:gd name="connsiteX21" fmla="*/ 376238 w 654844"/>
                <a:gd name="connsiteY21" fmla="*/ 250031 h 483394"/>
                <a:gd name="connsiteX22" fmla="*/ 338138 w 654844"/>
                <a:gd name="connsiteY22" fmla="*/ 228600 h 483394"/>
                <a:gd name="connsiteX23" fmla="*/ 290513 w 654844"/>
                <a:gd name="connsiteY23" fmla="*/ 200025 h 483394"/>
                <a:gd name="connsiteX24" fmla="*/ 226219 w 654844"/>
                <a:gd name="connsiteY24" fmla="*/ 164306 h 483394"/>
                <a:gd name="connsiteX25" fmla="*/ 126207 w 654844"/>
                <a:gd name="connsiteY25" fmla="*/ 114300 h 483394"/>
                <a:gd name="connsiteX26" fmla="*/ 38100 w 654844"/>
                <a:gd name="connsiteY26" fmla="*/ 73819 h 483394"/>
                <a:gd name="connsiteX27" fmla="*/ 16669 w 654844"/>
                <a:gd name="connsiteY27" fmla="*/ 61913 h 483394"/>
                <a:gd name="connsiteX28" fmla="*/ 4763 w 654844"/>
                <a:gd name="connsiteY28" fmla="*/ 47625 h 483394"/>
                <a:gd name="connsiteX29" fmla="*/ 0 w 654844"/>
                <a:gd name="connsiteY29" fmla="*/ 30956 h 483394"/>
                <a:gd name="connsiteX30" fmla="*/ 4763 w 654844"/>
                <a:gd name="connsiteY30" fmla="*/ 21431 h 483394"/>
                <a:gd name="connsiteX31" fmla="*/ 14288 w 654844"/>
                <a:gd name="connsiteY31" fmla="*/ 16669 h 483394"/>
                <a:gd name="connsiteX32" fmla="*/ 35719 w 654844"/>
                <a:gd name="connsiteY32" fmla="*/ 14288 h 483394"/>
                <a:gd name="connsiteX33" fmla="*/ 97632 w 654844"/>
                <a:gd name="connsiteY33" fmla="*/ 26194 h 483394"/>
                <a:gd name="connsiteX34" fmla="*/ 207169 w 654844"/>
                <a:gd name="connsiteY34" fmla="*/ 52388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483394">
                  <a:moveTo>
                    <a:pt x="207169" y="52388"/>
                  </a:moveTo>
                  <a:lnTo>
                    <a:pt x="330994" y="80963"/>
                  </a:lnTo>
                  <a:lnTo>
                    <a:pt x="428625" y="104775"/>
                  </a:lnTo>
                  <a:lnTo>
                    <a:pt x="471488" y="111919"/>
                  </a:lnTo>
                  <a:lnTo>
                    <a:pt x="492919" y="109538"/>
                  </a:lnTo>
                  <a:lnTo>
                    <a:pt x="523875" y="107156"/>
                  </a:lnTo>
                  <a:lnTo>
                    <a:pt x="554832" y="97631"/>
                  </a:lnTo>
                  <a:lnTo>
                    <a:pt x="583407" y="83344"/>
                  </a:lnTo>
                  <a:lnTo>
                    <a:pt x="609600" y="59531"/>
                  </a:lnTo>
                  <a:lnTo>
                    <a:pt x="628650" y="40481"/>
                  </a:lnTo>
                  <a:lnTo>
                    <a:pt x="654844" y="0"/>
                  </a:lnTo>
                  <a:lnTo>
                    <a:pt x="554832" y="483394"/>
                  </a:lnTo>
                  <a:lnTo>
                    <a:pt x="542925" y="473869"/>
                  </a:lnTo>
                  <a:lnTo>
                    <a:pt x="521494" y="435769"/>
                  </a:lnTo>
                  <a:lnTo>
                    <a:pt x="509588" y="407194"/>
                  </a:lnTo>
                  <a:lnTo>
                    <a:pt x="492919" y="373856"/>
                  </a:lnTo>
                  <a:lnTo>
                    <a:pt x="481013" y="354806"/>
                  </a:lnTo>
                  <a:lnTo>
                    <a:pt x="459582" y="323850"/>
                  </a:lnTo>
                  <a:lnTo>
                    <a:pt x="435769" y="300038"/>
                  </a:lnTo>
                  <a:lnTo>
                    <a:pt x="423863" y="288131"/>
                  </a:lnTo>
                  <a:lnTo>
                    <a:pt x="400050" y="269081"/>
                  </a:lnTo>
                  <a:lnTo>
                    <a:pt x="376238" y="250031"/>
                  </a:lnTo>
                  <a:lnTo>
                    <a:pt x="338138" y="228600"/>
                  </a:lnTo>
                  <a:lnTo>
                    <a:pt x="290513" y="200025"/>
                  </a:lnTo>
                  <a:lnTo>
                    <a:pt x="226219" y="164306"/>
                  </a:lnTo>
                  <a:lnTo>
                    <a:pt x="126207" y="114300"/>
                  </a:lnTo>
                  <a:lnTo>
                    <a:pt x="38100" y="73819"/>
                  </a:lnTo>
                  <a:lnTo>
                    <a:pt x="16669" y="61913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4763" y="21431"/>
                  </a:lnTo>
                  <a:lnTo>
                    <a:pt x="14288" y="16669"/>
                  </a:lnTo>
                  <a:lnTo>
                    <a:pt x="35719" y="14288"/>
                  </a:lnTo>
                  <a:lnTo>
                    <a:pt x="97632" y="26194"/>
                  </a:lnTo>
                  <a:lnTo>
                    <a:pt x="2071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54">
              <a:extLst>
                <a:ext uri="{FF2B5EF4-FFF2-40B4-BE49-F238E27FC236}">
                  <a16:creationId xmlns:a16="http://schemas.microsoft.com/office/drawing/2014/main" id="{1F4178A0-1EE4-4A79-B6F3-B6421E471ED9}"/>
                </a:ext>
              </a:extLst>
            </p:cNvPr>
            <p:cNvSpPr/>
            <p:nvPr/>
          </p:nvSpPr>
          <p:spPr>
            <a:xfrm>
              <a:off x="2728913" y="4029075"/>
              <a:ext cx="2189162" cy="1208088"/>
            </a:xfrm>
            <a:custGeom>
              <a:avLst/>
              <a:gdLst>
                <a:gd name="connsiteX0" fmla="*/ 1916906 w 2188368"/>
                <a:gd name="connsiteY0" fmla="*/ 121444 h 1207294"/>
                <a:gd name="connsiteX1" fmla="*/ 1740693 w 2188368"/>
                <a:gd name="connsiteY1" fmla="*/ 211931 h 1207294"/>
                <a:gd name="connsiteX2" fmla="*/ 1562100 w 2188368"/>
                <a:gd name="connsiteY2" fmla="*/ 297656 h 1207294"/>
                <a:gd name="connsiteX3" fmla="*/ 1421606 w 2188368"/>
                <a:gd name="connsiteY3" fmla="*/ 378619 h 1207294"/>
                <a:gd name="connsiteX4" fmla="*/ 1228725 w 2188368"/>
                <a:gd name="connsiteY4" fmla="*/ 471488 h 1207294"/>
                <a:gd name="connsiteX5" fmla="*/ 952500 w 2188368"/>
                <a:gd name="connsiteY5" fmla="*/ 600075 h 1207294"/>
                <a:gd name="connsiteX6" fmla="*/ 664368 w 2188368"/>
                <a:gd name="connsiteY6" fmla="*/ 731044 h 1207294"/>
                <a:gd name="connsiteX7" fmla="*/ 502443 w 2188368"/>
                <a:gd name="connsiteY7" fmla="*/ 804863 h 1207294"/>
                <a:gd name="connsiteX8" fmla="*/ 371475 w 2188368"/>
                <a:gd name="connsiteY8" fmla="*/ 862013 h 1207294"/>
                <a:gd name="connsiteX9" fmla="*/ 311943 w 2188368"/>
                <a:gd name="connsiteY9" fmla="*/ 883444 h 1207294"/>
                <a:gd name="connsiteX10" fmla="*/ 288131 w 2188368"/>
                <a:gd name="connsiteY10" fmla="*/ 888206 h 1207294"/>
                <a:gd name="connsiteX11" fmla="*/ 266700 w 2188368"/>
                <a:gd name="connsiteY11" fmla="*/ 890588 h 1207294"/>
                <a:gd name="connsiteX12" fmla="*/ 242887 w 2188368"/>
                <a:gd name="connsiteY12" fmla="*/ 892969 h 1207294"/>
                <a:gd name="connsiteX13" fmla="*/ 211931 w 2188368"/>
                <a:gd name="connsiteY13" fmla="*/ 888206 h 1207294"/>
                <a:gd name="connsiteX14" fmla="*/ 180975 w 2188368"/>
                <a:gd name="connsiteY14" fmla="*/ 878681 h 1207294"/>
                <a:gd name="connsiteX15" fmla="*/ 152400 w 2188368"/>
                <a:gd name="connsiteY15" fmla="*/ 864394 h 1207294"/>
                <a:gd name="connsiteX16" fmla="*/ 130968 w 2188368"/>
                <a:gd name="connsiteY16" fmla="*/ 847725 h 1207294"/>
                <a:gd name="connsiteX17" fmla="*/ 107156 w 2188368"/>
                <a:gd name="connsiteY17" fmla="*/ 828675 h 1207294"/>
                <a:gd name="connsiteX18" fmla="*/ 85725 w 2188368"/>
                <a:gd name="connsiteY18" fmla="*/ 797719 h 1207294"/>
                <a:gd name="connsiteX19" fmla="*/ 71437 w 2188368"/>
                <a:gd name="connsiteY19" fmla="*/ 781050 h 1207294"/>
                <a:gd name="connsiteX20" fmla="*/ 57150 w 2188368"/>
                <a:gd name="connsiteY20" fmla="*/ 766763 h 1207294"/>
                <a:gd name="connsiteX21" fmla="*/ 40481 w 2188368"/>
                <a:gd name="connsiteY21" fmla="*/ 754856 h 1207294"/>
                <a:gd name="connsiteX22" fmla="*/ 23812 w 2188368"/>
                <a:gd name="connsiteY22" fmla="*/ 752475 h 1207294"/>
                <a:gd name="connsiteX23" fmla="*/ 11906 w 2188368"/>
                <a:gd name="connsiteY23" fmla="*/ 757238 h 1207294"/>
                <a:gd name="connsiteX24" fmla="*/ 2381 w 2188368"/>
                <a:gd name="connsiteY24" fmla="*/ 769144 h 1207294"/>
                <a:gd name="connsiteX25" fmla="*/ 0 w 2188368"/>
                <a:gd name="connsiteY25" fmla="*/ 802481 h 1207294"/>
                <a:gd name="connsiteX26" fmla="*/ 4762 w 2188368"/>
                <a:gd name="connsiteY26" fmla="*/ 842963 h 1207294"/>
                <a:gd name="connsiteX27" fmla="*/ 11906 w 2188368"/>
                <a:gd name="connsiteY27" fmla="*/ 869156 h 1207294"/>
                <a:gd name="connsiteX28" fmla="*/ 42862 w 2188368"/>
                <a:gd name="connsiteY28" fmla="*/ 950119 h 1207294"/>
                <a:gd name="connsiteX29" fmla="*/ 80962 w 2188368"/>
                <a:gd name="connsiteY29" fmla="*/ 1026319 h 1207294"/>
                <a:gd name="connsiteX30" fmla="*/ 104775 w 2188368"/>
                <a:gd name="connsiteY30" fmla="*/ 1069181 h 1207294"/>
                <a:gd name="connsiteX31" fmla="*/ 119062 w 2188368"/>
                <a:gd name="connsiteY31" fmla="*/ 1090613 h 1207294"/>
                <a:gd name="connsiteX32" fmla="*/ 150018 w 2188368"/>
                <a:gd name="connsiteY32" fmla="*/ 1131094 h 1207294"/>
                <a:gd name="connsiteX33" fmla="*/ 173831 w 2188368"/>
                <a:gd name="connsiteY33" fmla="*/ 1154906 h 1207294"/>
                <a:gd name="connsiteX34" fmla="*/ 202406 w 2188368"/>
                <a:gd name="connsiteY34" fmla="*/ 1178719 h 1207294"/>
                <a:gd name="connsiteX35" fmla="*/ 219075 w 2188368"/>
                <a:gd name="connsiteY35" fmla="*/ 1190625 h 1207294"/>
                <a:gd name="connsiteX36" fmla="*/ 245268 w 2188368"/>
                <a:gd name="connsiteY36" fmla="*/ 1202531 h 1207294"/>
                <a:gd name="connsiteX37" fmla="*/ 273843 w 2188368"/>
                <a:gd name="connsiteY37" fmla="*/ 1207294 h 1207294"/>
                <a:gd name="connsiteX38" fmla="*/ 307181 w 2188368"/>
                <a:gd name="connsiteY38" fmla="*/ 1207294 h 1207294"/>
                <a:gd name="connsiteX39" fmla="*/ 335756 w 2188368"/>
                <a:gd name="connsiteY39" fmla="*/ 1200150 h 1207294"/>
                <a:gd name="connsiteX40" fmla="*/ 369093 w 2188368"/>
                <a:gd name="connsiteY40" fmla="*/ 1183481 h 1207294"/>
                <a:gd name="connsiteX41" fmla="*/ 388143 w 2188368"/>
                <a:gd name="connsiteY41" fmla="*/ 1162050 h 1207294"/>
                <a:gd name="connsiteX42" fmla="*/ 426243 w 2188368"/>
                <a:gd name="connsiteY42" fmla="*/ 1128713 h 1207294"/>
                <a:gd name="connsiteX43" fmla="*/ 476250 w 2188368"/>
                <a:gd name="connsiteY43" fmla="*/ 1088231 h 1207294"/>
                <a:gd name="connsiteX44" fmla="*/ 516731 w 2188368"/>
                <a:gd name="connsiteY44" fmla="*/ 1062038 h 1207294"/>
                <a:gd name="connsiteX45" fmla="*/ 661987 w 2188368"/>
                <a:gd name="connsiteY45" fmla="*/ 983456 h 1207294"/>
                <a:gd name="connsiteX46" fmla="*/ 862012 w 2188368"/>
                <a:gd name="connsiteY46" fmla="*/ 869156 h 1207294"/>
                <a:gd name="connsiteX47" fmla="*/ 1069181 w 2188368"/>
                <a:gd name="connsiteY47" fmla="*/ 754856 h 1207294"/>
                <a:gd name="connsiteX48" fmla="*/ 1295400 w 2188368"/>
                <a:gd name="connsiteY48" fmla="*/ 628650 h 1207294"/>
                <a:gd name="connsiteX49" fmla="*/ 1473993 w 2188368"/>
                <a:gd name="connsiteY49" fmla="*/ 531019 h 1207294"/>
                <a:gd name="connsiteX50" fmla="*/ 1750218 w 2188368"/>
                <a:gd name="connsiteY50" fmla="*/ 352425 h 1207294"/>
                <a:gd name="connsiteX51" fmla="*/ 1905000 w 2188368"/>
                <a:gd name="connsiteY51" fmla="*/ 245269 h 1207294"/>
                <a:gd name="connsiteX52" fmla="*/ 2107406 w 2188368"/>
                <a:gd name="connsiteY52" fmla="*/ 100013 h 1207294"/>
                <a:gd name="connsiteX53" fmla="*/ 2145506 w 2188368"/>
                <a:gd name="connsiteY53" fmla="*/ 73819 h 1207294"/>
                <a:gd name="connsiteX54" fmla="*/ 2162175 w 2188368"/>
                <a:gd name="connsiteY54" fmla="*/ 59531 h 1207294"/>
                <a:gd name="connsiteX55" fmla="*/ 2176462 w 2188368"/>
                <a:gd name="connsiteY55" fmla="*/ 42863 h 1207294"/>
                <a:gd name="connsiteX56" fmla="*/ 2185987 w 2188368"/>
                <a:gd name="connsiteY56" fmla="*/ 26194 h 1207294"/>
                <a:gd name="connsiteX57" fmla="*/ 2188368 w 2188368"/>
                <a:gd name="connsiteY57" fmla="*/ 16669 h 1207294"/>
                <a:gd name="connsiteX58" fmla="*/ 2185987 w 2188368"/>
                <a:gd name="connsiteY58" fmla="*/ 9525 h 1207294"/>
                <a:gd name="connsiteX59" fmla="*/ 2181225 w 2188368"/>
                <a:gd name="connsiteY59" fmla="*/ 2381 h 1207294"/>
                <a:gd name="connsiteX60" fmla="*/ 2174081 w 2188368"/>
                <a:gd name="connsiteY60" fmla="*/ 0 h 1207294"/>
                <a:gd name="connsiteX61" fmla="*/ 2155031 w 2188368"/>
                <a:gd name="connsiteY61" fmla="*/ 0 h 1207294"/>
                <a:gd name="connsiteX62" fmla="*/ 2131218 w 2188368"/>
                <a:gd name="connsiteY62" fmla="*/ 4763 h 1207294"/>
                <a:gd name="connsiteX63" fmla="*/ 2102643 w 2188368"/>
                <a:gd name="connsiteY63" fmla="*/ 19050 h 1207294"/>
                <a:gd name="connsiteX64" fmla="*/ 2014537 w 2188368"/>
                <a:gd name="connsiteY64" fmla="*/ 69056 h 1207294"/>
                <a:gd name="connsiteX65" fmla="*/ 1916906 w 2188368"/>
                <a:gd name="connsiteY65" fmla="*/ 12144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88368" h="1207294">
                  <a:moveTo>
                    <a:pt x="1916906" y="121444"/>
                  </a:moveTo>
                  <a:lnTo>
                    <a:pt x="1740693" y="211931"/>
                  </a:lnTo>
                  <a:lnTo>
                    <a:pt x="1562100" y="297656"/>
                  </a:lnTo>
                  <a:lnTo>
                    <a:pt x="1421606" y="378619"/>
                  </a:lnTo>
                  <a:lnTo>
                    <a:pt x="1228725" y="471488"/>
                  </a:lnTo>
                  <a:lnTo>
                    <a:pt x="952500" y="600075"/>
                  </a:lnTo>
                  <a:lnTo>
                    <a:pt x="664368" y="731044"/>
                  </a:lnTo>
                  <a:lnTo>
                    <a:pt x="502443" y="804863"/>
                  </a:lnTo>
                  <a:lnTo>
                    <a:pt x="371475" y="862013"/>
                  </a:lnTo>
                  <a:lnTo>
                    <a:pt x="311943" y="883444"/>
                  </a:lnTo>
                  <a:lnTo>
                    <a:pt x="288131" y="888206"/>
                  </a:lnTo>
                  <a:lnTo>
                    <a:pt x="266700" y="890588"/>
                  </a:lnTo>
                  <a:lnTo>
                    <a:pt x="242887" y="892969"/>
                  </a:lnTo>
                  <a:lnTo>
                    <a:pt x="211931" y="888206"/>
                  </a:lnTo>
                  <a:lnTo>
                    <a:pt x="180975" y="878681"/>
                  </a:lnTo>
                  <a:lnTo>
                    <a:pt x="152400" y="864394"/>
                  </a:lnTo>
                  <a:lnTo>
                    <a:pt x="130968" y="847725"/>
                  </a:lnTo>
                  <a:lnTo>
                    <a:pt x="107156" y="828675"/>
                  </a:lnTo>
                  <a:lnTo>
                    <a:pt x="85725" y="797719"/>
                  </a:lnTo>
                  <a:lnTo>
                    <a:pt x="71437" y="781050"/>
                  </a:lnTo>
                  <a:lnTo>
                    <a:pt x="57150" y="766763"/>
                  </a:lnTo>
                  <a:lnTo>
                    <a:pt x="40481" y="754856"/>
                  </a:lnTo>
                  <a:lnTo>
                    <a:pt x="23812" y="752475"/>
                  </a:lnTo>
                  <a:lnTo>
                    <a:pt x="11906" y="757238"/>
                  </a:lnTo>
                  <a:lnTo>
                    <a:pt x="2381" y="769144"/>
                  </a:lnTo>
                  <a:lnTo>
                    <a:pt x="0" y="802481"/>
                  </a:lnTo>
                  <a:lnTo>
                    <a:pt x="4762" y="842963"/>
                  </a:lnTo>
                  <a:lnTo>
                    <a:pt x="11906" y="869156"/>
                  </a:lnTo>
                  <a:lnTo>
                    <a:pt x="42862" y="950119"/>
                  </a:lnTo>
                  <a:lnTo>
                    <a:pt x="80962" y="1026319"/>
                  </a:lnTo>
                  <a:lnTo>
                    <a:pt x="104775" y="1069181"/>
                  </a:lnTo>
                  <a:lnTo>
                    <a:pt x="119062" y="1090613"/>
                  </a:lnTo>
                  <a:lnTo>
                    <a:pt x="150018" y="1131094"/>
                  </a:lnTo>
                  <a:lnTo>
                    <a:pt x="173831" y="1154906"/>
                  </a:lnTo>
                  <a:lnTo>
                    <a:pt x="202406" y="1178719"/>
                  </a:lnTo>
                  <a:lnTo>
                    <a:pt x="219075" y="1190625"/>
                  </a:lnTo>
                  <a:lnTo>
                    <a:pt x="245268" y="1202531"/>
                  </a:lnTo>
                  <a:lnTo>
                    <a:pt x="273843" y="1207294"/>
                  </a:lnTo>
                  <a:lnTo>
                    <a:pt x="307181" y="1207294"/>
                  </a:lnTo>
                  <a:lnTo>
                    <a:pt x="335756" y="1200150"/>
                  </a:lnTo>
                  <a:lnTo>
                    <a:pt x="369093" y="1183481"/>
                  </a:lnTo>
                  <a:lnTo>
                    <a:pt x="388143" y="1162050"/>
                  </a:lnTo>
                  <a:lnTo>
                    <a:pt x="426243" y="1128713"/>
                  </a:lnTo>
                  <a:lnTo>
                    <a:pt x="476250" y="1088231"/>
                  </a:lnTo>
                  <a:lnTo>
                    <a:pt x="516731" y="1062038"/>
                  </a:lnTo>
                  <a:lnTo>
                    <a:pt x="661987" y="983456"/>
                  </a:lnTo>
                  <a:lnTo>
                    <a:pt x="862012" y="869156"/>
                  </a:lnTo>
                  <a:lnTo>
                    <a:pt x="1069181" y="754856"/>
                  </a:lnTo>
                  <a:lnTo>
                    <a:pt x="1295400" y="628650"/>
                  </a:lnTo>
                  <a:lnTo>
                    <a:pt x="1473993" y="531019"/>
                  </a:lnTo>
                  <a:lnTo>
                    <a:pt x="1750218" y="352425"/>
                  </a:lnTo>
                  <a:lnTo>
                    <a:pt x="1905000" y="245269"/>
                  </a:lnTo>
                  <a:lnTo>
                    <a:pt x="2107406" y="100013"/>
                  </a:lnTo>
                  <a:lnTo>
                    <a:pt x="2145506" y="73819"/>
                  </a:lnTo>
                  <a:lnTo>
                    <a:pt x="2162175" y="59531"/>
                  </a:lnTo>
                  <a:lnTo>
                    <a:pt x="2176462" y="42863"/>
                  </a:lnTo>
                  <a:lnTo>
                    <a:pt x="2185987" y="26194"/>
                  </a:lnTo>
                  <a:lnTo>
                    <a:pt x="2188368" y="16669"/>
                  </a:lnTo>
                  <a:lnTo>
                    <a:pt x="2185987" y="9525"/>
                  </a:lnTo>
                  <a:lnTo>
                    <a:pt x="2181225" y="2381"/>
                  </a:lnTo>
                  <a:lnTo>
                    <a:pt x="2174081" y="0"/>
                  </a:lnTo>
                  <a:lnTo>
                    <a:pt x="2155031" y="0"/>
                  </a:lnTo>
                  <a:lnTo>
                    <a:pt x="2131218" y="4763"/>
                  </a:lnTo>
                  <a:lnTo>
                    <a:pt x="2102643" y="19050"/>
                  </a:lnTo>
                  <a:lnTo>
                    <a:pt x="2014537" y="69056"/>
                  </a:lnTo>
                  <a:lnTo>
                    <a:pt x="19169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6">
              <a:extLst>
                <a:ext uri="{FF2B5EF4-FFF2-40B4-BE49-F238E27FC236}">
                  <a16:creationId xmlns:a16="http://schemas.microsoft.com/office/drawing/2014/main" id="{D2D3D143-58BB-4B96-B97C-9C69F598DBCF}"/>
                </a:ext>
              </a:extLst>
            </p:cNvPr>
            <p:cNvSpPr/>
            <p:nvPr/>
          </p:nvSpPr>
          <p:spPr>
            <a:xfrm rot="16200000">
              <a:off x="4394994" y="2674144"/>
              <a:ext cx="4105275" cy="2189163"/>
            </a:xfrm>
            <a:custGeom>
              <a:avLst/>
              <a:gdLst>
                <a:gd name="connsiteX0" fmla="*/ 2416152 w 4104788"/>
                <a:gd name="connsiteY0" fmla="*/ 170198 h 2189220"/>
                <a:gd name="connsiteX1" fmla="*/ 2739863 w 4104788"/>
                <a:gd name="connsiteY1" fmla="*/ 176873 h 2189220"/>
                <a:gd name="connsiteX2" fmla="*/ 3023527 w 4104788"/>
                <a:gd name="connsiteY2" fmla="*/ 183547 h 2189220"/>
                <a:gd name="connsiteX3" fmla="*/ 3270482 w 4104788"/>
                <a:gd name="connsiteY3" fmla="*/ 186884 h 2189220"/>
                <a:gd name="connsiteX4" fmla="*/ 3574170 w 4104788"/>
                <a:gd name="connsiteY4" fmla="*/ 193559 h 2189220"/>
                <a:gd name="connsiteX5" fmla="*/ 3614216 w 4104788"/>
                <a:gd name="connsiteY5" fmla="*/ 196896 h 2189220"/>
                <a:gd name="connsiteX6" fmla="*/ 3687635 w 4104788"/>
                <a:gd name="connsiteY6" fmla="*/ 200233 h 2189220"/>
                <a:gd name="connsiteX7" fmla="*/ 3764391 w 4104788"/>
                <a:gd name="connsiteY7" fmla="*/ 200233 h 2189220"/>
                <a:gd name="connsiteX8" fmla="*/ 3811113 w 4104788"/>
                <a:gd name="connsiteY8" fmla="*/ 193559 h 2189220"/>
                <a:gd name="connsiteX9" fmla="*/ 3871183 w 4104788"/>
                <a:gd name="connsiteY9" fmla="*/ 176873 h 2189220"/>
                <a:gd name="connsiteX10" fmla="*/ 3897880 w 4104788"/>
                <a:gd name="connsiteY10" fmla="*/ 163524 h 2189220"/>
                <a:gd name="connsiteX11" fmla="*/ 3931253 w 4104788"/>
                <a:gd name="connsiteY11" fmla="*/ 136826 h 2189220"/>
                <a:gd name="connsiteX12" fmla="*/ 3994660 w 4104788"/>
                <a:gd name="connsiteY12" fmla="*/ 73419 h 2189220"/>
                <a:gd name="connsiteX13" fmla="*/ 4041381 w 4104788"/>
                <a:gd name="connsiteY13" fmla="*/ 16686 h 2189220"/>
                <a:gd name="connsiteX14" fmla="*/ 4064742 w 4104788"/>
                <a:gd name="connsiteY14" fmla="*/ 3337 h 2189220"/>
                <a:gd name="connsiteX15" fmla="*/ 4081428 w 4104788"/>
                <a:gd name="connsiteY15" fmla="*/ 0 h 2189220"/>
                <a:gd name="connsiteX16" fmla="*/ 4088102 w 4104788"/>
                <a:gd name="connsiteY16" fmla="*/ 0 h 2189220"/>
                <a:gd name="connsiteX17" fmla="*/ 4094777 w 4104788"/>
                <a:gd name="connsiteY17" fmla="*/ 3337 h 2189220"/>
                <a:gd name="connsiteX18" fmla="*/ 4101451 w 4104788"/>
                <a:gd name="connsiteY18" fmla="*/ 6674 h 2189220"/>
                <a:gd name="connsiteX19" fmla="*/ 4104788 w 4104788"/>
                <a:gd name="connsiteY19" fmla="*/ 23360 h 2189220"/>
                <a:gd name="connsiteX20" fmla="*/ 4101451 w 4104788"/>
                <a:gd name="connsiteY20" fmla="*/ 60070 h 2189220"/>
                <a:gd name="connsiteX21" fmla="*/ 4084765 w 4104788"/>
                <a:gd name="connsiteY21" fmla="*/ 120140 h 2189220"/>
                <a:gd name="connsiteX22" fmla="*/ 4048056 w 4104788"/>
                <a:gd name="connsiteY22" fmla="*/ 210245 h 2189220"/>
                <a:gd name="connsiteX23" fmla="*/ 4004672 w 4104788"/>
                <a:gd name="connsiteY23" fmla="*/ 280327 h 2189220"/>
                <a:gd name="connsiteX24" fmla="*/ 3934590 w 4104788"/>
                <a:gd name="connsiteY24" fmla="*/ 380443 h 2189220"/>
                <a:gd name="connsiteX25" fmla="*/ 3894543 w 4104788"/>
                <a:gd name="connsiteY25" fmla="*/ 433839 h 2189220"/>
                <a:gd name="connsiteX26" fmla="*/ 3857834 w 4104788"/>
                <a:gd name="connsiteY26" fmla="*/ 480560 h 2189220"/>
                <a:gd name="connsiteX27" fmla="*/ 3827799 w 4104788"/>
                <a:gd name="connsiteY27" fmla="*/ 510595 h 2189220"/>
                <a:gd name="connsiteX28" fmla="*/ 3797764 w 4104788"/>
                <a:gd name="connsiteY28" fmla="*/ 533956 h 2189220"/>
                <a:gd name="connsiteX29" fmla="*/ 3774403 w 4104788"/>
                <a:gd name="connsiteY29" fmla="*/ 547305 h 2189220"/>
                <a:gd name="connsiteX30" fmla="*/ 3747705 w 4104788"/>
                <a:gd name="connsiteY30" fmla="*/ 557316 h 2189220"/>
                <a:gd name="connsiteX31" fmla="*/ 3734356 w 4104788"/>
                <a:gd name="connsiteY31" fmla="*/ 557316 h 2189220"/>
                <a:gd name="connsiteX32" fmla="*/ 3721007 w 4104788"/>
                <a:gd name="connsiteY32" fmla="*/ 557316 h 2189220"/>
                <a:gd name="connsiteX33" fmla="*/ 3697647 w 4104788"/>
                <a:gd name="connsiteY33" fmla="*/ 547305 h 2189220"/>
                <a:gd name="connsiteX34" fmla="*/ 3674286 w 4104788"/>
                <a:gd name="connsiteY34" fmla="*/ 523944 h 2189220"/>
                <a:gd name="connsiteX35" fmla="*/ 3664275 w 4104788"/>
                <a:gd name="connsiteY35" fmla="*/ 510595 h 2189220"/>
                <a:gd name="connsiteX36" fmla="*/ 3644251 w 4104788"/>
                <a:gd name="connsiteY36" fmla="*/ 500584 h 2189220"/>
                <a:gd name="connsiteX37" fmla="*/ 3577507 w 4104788"/>
                <a:gd name="connsiteY37" fmla="*/ 480560 h 2189220"/>
                <a:gd name="connsiteX38" fmla="*/ 3450692 w 4104788"/>
                <a:gd name="connsiteY38" fmla="*/ 457200 h 2189220"/>
                <a:gd name="connsiteX39" fmla="*/ 3257133 w 4104788"/>
                <a:gd name="connsiteY39" fmla="*/ 430502 h 2189220"/>
                <a:gd name="connsiteX40" fmla="*/ 3023527 w 4104788"/>
                <a:gd name="connsiteY40" fmla="*/ 400467 h 2189220"/>
                <a:gd name="connsiteX41" fmla="*/ 2673118 w 4104788"/>
                <a:gd name="connsiteY41" fmla="*/ 367094 h 2189220"/>
                <a:gd name="connsiteX42" fmla="*/ 2419489 w 4104788"/>
                <a:gd name="connsiteY42" fmla="*/ 350408 h 2189220"/>
                <a:gd name="connsiteX43" fmla="*/ 2182546 w 4104788"/>
                <a:gd name="connsiteY43" fmla="*/ 343734 h 2189220"/>
                <a:gd name="connsiteX44" fmla="*/ 1915568 w 4104788"/>
                <a:gd name="connsiteY44" fmla="*/ 337059 h 2189220"/>
                <a:gd name="connsiteX45" fmla="*/ 1711997 w 4104788"/>
                <a:gd name="connsiteY45" fmla="*/ 333722 h 2189220"/>
                <a:gd name="connsiteX46" fmla="*/ 1431670 w 4104788"/>
                <a:gd name="connsiteY46" fmla="*/ 330385 h 2189220"/>
                <a:gd name="connsiteX47" fmla="*/ 1154680 w 4104788"/>
                <a:gd name="connsiteY47" fmla="*/ 330385 h 2189220"/>
                <a:gd name="connsiteX48" fmla="*/ 947772 w 4104788"/>
                <a:gd name="connsiteY48" fmla="*/ 330385 h 2189220"/>
                <a:gd name="connsiteX49" fmla="*/ 727515 w 4104788"/>
                <a:gd name="connsiteY49" fmla="*/ 330385 h 2189220"/>
                <a:gd name="connsiteX50" fmla="*/ 630736 w 4104788"/>
                <a:gd name="connsiteY50" fmla="*/ 333722 h 2189220"/>
                <a:gd name="connsiteX51" fmla="*/ 570666 w 4104788"/>
                <a:gd name="connsiteY51" fmla="*/ 340397 h 2189220"/>
                <a:gd name="connsiteX52" fmla="*/ 520607 w 4104788"/>
                <a:gd name="connsiteY52" fmla="*/ 347071 h 2189220"/>
                <a:gd name="connsiteX53" fmla="*/ 460537 w 4104788"/>
                <a:gd name="connsiteY53" fmla="*/ 360420 h 2189220"/>
                <a:gd name="connsiteX54" fmla="*/ 423828 w 4104788"/>
                <a:gd name="connsiteY54" fmla="*/ 373769 h 2189220"/>
                <a:gd name="connsiteX55" fmla="*/ 377107 w 4104788"/>
                <a:gd name="connsiteY55" fmla="*/ 397129 h 2189220"/>
                <a:gd name="connsiteX56" fmla="*/ 343734 w 4104788"/>
                <a:gd name="connsiteY56" fmla="*/ 427165 h 2189220"/>
                <a:gd name="connsiteX57" fmla="*/ 313699 w 4104788"/>
                <a:gd name="connsiteY57" fmla="*/ 460537 h 2189220"/>
                <a:gd name="connsiteX58" fmla="*/ 297013 w 4104788"/>
                <a:gd name="connsiteY58" fmla="*/ 487235 h 2189220"/>
                <a:gd name="connsiteX59" fmla="*/ 273653 w 4104788"/>
                <a:gd name="connsiteY59" fmla="*/ 530619 h 2189220"/>
                <a:gd name="connsiteX60" fmla="*/ 253629 w 4104788"/>
                <a:gd name="connsiteY60" fmla="*/ 577340 h 2189220"/>
                <a:gd name="connsiteX61" fmla="*/ 240280 w 4104788"/>
                <a:gd name="connsiteY61" fmla="*/ 647421 h 2189220"/>
                <a:gd name="connsiteX62" fmla="*/ 230269 w 4104788"/>
                <a:gd name="connsiteY62" fmla="*/ 747538 h 2189220"/>
                <a:gd name="connsiteX63" fmla="*/ 223594 w 4104788"/>
                <a:gd name="connsiteY63" fmla="*/ 884365 h 2189220"/>
                <a:gd name="connsiteX64" fmla="*/ 223594 w 4104788"/>
                <a:gd name="connsiteY64" fmla="*/ 1061238 h 2189220"/>
                <a:gd name="connsiteX65" fmla="*/ 233606 w 4104788"/>
                <a:gd name="connsiteY65" fmla="*/ 1221424 h 2189220"/>
                <a:gd name="connsiteX66" fmla="*/ 240280 w 4104788"/>
                <a:gd name="connsiteY66" fmla="*/ 1354913 h 2189220"/>
                <a:gd name="connsiteX67" fmla="*/ 256967 w 4104788"/>
                <a:gd name="connsiteY67" fmla="*/ 1521775 h 2189220"/>
                <a:gd name="connsiteX68" fmla="*/ 287002 w 4104788"/>
                <a:gd name="connsiteY68" fmla="*/ 2112464 h 2189220"/>
                <a:gd name="connsiteX69" fmla="*/ 266978 w 4104788"/>
                <a:gd name="connsiteY69" fmla="*/ 2142499 h 2189220"/>
                <a:gd name="connsiteX70" fmla="*/ 240280 w 4104788"/>
                <a:gd name="connsiteY70" fmla="*/ 2172534 h 2189220"/>
                <a:gd name="connsiteX71" fmla="*/ 216920 w 4104788"/>
                <a:gd name="connsiteY71" fmla="*/ 2185883 h 2189220"/>
                <a:gd name="connsiteX72" fmla="*/ 190222 w 4104788"/>
                <a:gd name="connsiteY72" fmla="*/ 2189220 h 2189220"/>
                <a:gd name="connsiteX73" fmla="*/ 173536 w 4104788"/>
                <a:gd name="connsiteY73" fmla="*/ 2185883 h 2189220"/>
                <a:gd name="connsiteX74" fmla="*/ 150175 w 4104788"/>
                <a:gd name="connsiteY74" fmla="*/ 2175871 h 2189220"/>
                <a:gd name="connsiteX75" fmla="*/ 136826 w 4104788"/>
                <a:gd name="connsiteY75" fmla="*/ 2162522 h 2189220"/>
                <a:gd name="connsiteX76" fmla="*/ 116803 w 4104788"/>
                <a:gd name="connsiteY76" fmla="*/ 2145836 h 2189220"/>
                <a:gd name="connsiteX77" fmla="*/ 90105 w 4104788"/>
                <a:gd name="connsiteY77" fmla="*/ 2109127 h 2189220"/>
                <a:gd name="connsiteX78" fmla="*/ 76756 w 4104788"/>
                <a:gd name="connsiteY78" fmla="*/ 2079092 h 2189220"/>
                <a:gd name="connsiteX79" fmla="*/ 60070 w 4104788"/>
                <a:gd name="connsiteY79" fmla="*/ 2039045 h 2189220"/>
                <a:gd name="connsiteX80" fmla="*/ 43384 w 4104788"/>
                <a:gd name="connsiteY80" fmla="*/ 1975638 h 2189220"/>
                <a:gd name="connsiteX81" fmla="*/ 30035 w 4104788"/>
                <a:gd name="connsiteY81" fmla="*/ 1908893 h 2189220"/>
                <a:gd name="connsiteX82" fmla="*/ 20024 w 4104788"/>
                <a:gd name="connsiteY82" fmla="*/ 1828800 h 2189220"/>
                <a:gd name="connsiteX83" fmla="*/ 6675 w 4104788"/>
                <a:gd name="connsiteY83" fmla="*/ 1625229 h 2189220"/>
                <a:gd name="connsiteX84" fmla="*/ 3337 w 4104788"/>
                <a:gd name="connsiteY84" fmla="*/ 1491740 h 2189220"/>
                <a:gd name="connsiteX85" fmla="*/ 0 w 4104788"/>
                <a:gd name="connsiteY85" fmla="*/ 1271483 h 2189220"/>
                <a:gd name="connsiteX86" fmla="*/ 3337 w 4104788"/>
                <a:gd name="connsiteY86" fmla="*/ 1037877 h 2189220"/>
                <a:gd name="connsiteX87" fmla="*/ 10012 w 4104788"/>
                <a:gd name="connsiteY87" fmla="*/ 891039 h 2189220"/>
                <a:gd name="connsiteX88" fmla="*/ 20024 w 4104788"/>
                <a:gd name="connsiteY88" fmla="*/ 747538 h 2189220"/>
                <a:gd name="connsiteX89" fmla="*/ 36710 w 4104788"/>
                <a:gd name="connsiteY89" fmla="*/ 620724 h 2189220"/>
                <a:gd name="connsiteX90" fmla="*/ 53396 w 4104788"/>
                <a:gd name="connsiteY90" fmla="*/ 533956 h 2189220"/>
                <a:gd name="connsiteX91" fmla="*/ 76756 w 4104788"/>
                <a:gd name="connsiteY91" fmla="*/ 453862 h 2189220"/>
                <a:gd name="connsiteX92" fmla="*/ 93442 w 4104788"/>
                <a:gd name="connsiteY92" fmla="*/ 410478 h 2189220"/>
                <a:gd name="connsiteX93" fmla="*/ 116803 w 4104788"/>
                <a:gd name="connsiteY93" fmla="*/ 370432 h 2189220"/>
                <a:gd name="connsiteX94" fmla="*/ 143501 w 4104788"/>
                <a:gd name="connsiteY94" fmla="*/ 333722 h 2189220"/>
                <a:gd name="connsiteX95" fmla="*/ 160187 w 4104788"/>
                <a:gd name="connsiteY95" fmla="*/ 310362 h 2189220"/>
                <a:gd name="connsiteX96" fmla="*/ 193559 w 4104788"/>
                <a:gd name="connsiteY96" fmla="*/ 276989 h 2189220"/>
                <a:gd name="connsiteX97" fmla="*/ 233606 w 4104788"/>
                <a:gd name="connsiteY97" fmla="*/ 246954 h 2189220"/>
                <a:gd name="connsiteX98" fmla="*/ 287002 w 4104788"/>
                <a:gd name="connsiteY98" fmla="*/ 213582 h 2189220"/>
                <a:gd name="connsiteX99" fmla="*/ 327048 w 4104788"/>
                <a:gd name="connsiteY99" fmla="*/ 193559 h 2189220"/>
                <a:gd name="connsiteX100" fmla="*/ 373770 w 4104788"/>
                <a:gd name="connsiteY100" fmla="*/ 173535 h 2189220"/>
                <a:gd name="connsiteX101" fmla="*/ 443851 w 4104788"/>
                <a:gd name="connsiteY101" fmla="*/ 156849 h 2189220"/>
                <a:gd name="connsiteX102" fmla="*/ 503921 w 4104788"/>
                <a:gd name="connsiteY102" fmla="*/ 146838 h 2189220"/>
                <a:gd name="connsiteX103" fmla="*/ 580678 w 4104788"/>
                <a:gd name="connsiteY103" fmla="*/ 136826 h 2189220"/>
                <a:gd name="connsiteX104" fmla="*/ 680794 w 4104788"/>
                <a:gd name="connsiteY104" fmla="*/ 130151 h 2189220"/>
                <a:gd name="connsiteX105" fmla="*/ 824295 w 4104788"/>
                <a:gd name="connsiteY105" fmla="*/ 126814 h 2189220"/>
                <a:gd name="connsiteX106" fmla="*/ 1117971 w 4104788"/>
                <a:gd name="connsiteY106" fmla="*/ 136826 h 2189220"/>
                <a:gd name="connsiteX107" fmla="*/ 1548473 w 4104788"/>
                <a:gd name="connsiteY107" fmla="*/ 146838 h 2189220"/>
                <a:gd name="connsiteX108" fmla="*/ 2045720 w 4104788"/>
                <a:gd name="connsiteY108" fmla="*/ 163524 h 2189220"/>
                <a:gd name="connsiteX109" fmla="*/ 2416152 w 4104788"/>
                <a:gd name="connsiteY109" fmla="*/ 170198 h 2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104788" h="2189220">
                  <a:moveTo>
                    <a:pt x="2416152" y="170198"/>
                  </a:moveTo>
                  <a:lnTo>
                    <a:pt x="2739863" y="176873"/>
                  </a:lnTo>
                  <a:lnTo>
                    <a:pt x="3023527" y="183547"/>
                  </a:lnTo>
                  <a:lnTo>
                    <a:pt x="3270482" y="186884"/>
                  </a:lnTo>
                  <a:lnTo>
                    <a:pt x="3574170" y="193559"/>
                  </a:lnTo>
                  <a:lnTo>
                    <a:pt x="3614216" y="196896"/>
                  </a:lnTo>
                  <a:lnTo>
                    <a:pt x="3687635" y="200233"/>
                  </a:lnTo>
                  <a:lnTo>
                    <a:pt x="3764391" y="200233"/>
                  </a:lnTo>
                  <a:lnTo>
                    <a:pt x="3811113" y="193559"/>
                  </a:lnTo>
                  <a:lnTo>
                    <a:pt x="3871183" y="176873"/>
                  </a:lnTo>
                  <a:lnTo>
                    <a:pt x="3897880" y="163524"/>
                  </a:lnTo>
                  <a:lnTo>
                    <a:pt x="3931253" y="136826"/>
                  </a:lnTo>
                  <a:lnTo>
                    <a:pt x="3994660" y="73419"/>
                  </a:lnTo>
                  <a:lnTo>
                    <a:pt x="4041381" y="16686"/>
                  </a:lnTo>
                  <a:lnTo>
                    <a:pt x="4064742" y="3337"/>
                  </a:lnTo>
                  <a:lnTo>
                    <a:pt x="4081428" y="0"/>
                  </a:lnTo>
                  <a:lnTo>
                    <a:pt x="4088102" y="0"/>
                  </a:lnTo>
                  <a:lnTo>
                    <a:pt x="4094777" y="3337"/>
                  </a:lnTo>
                  <a:lnTo>
                    <a:pt x="4101451" y="6674"/>
                  </a:lnTo>
                  <a:lnTo>
                    <a:pt x="4104788" y="23360"/>
                  </a:lnTo>
                  <a:lnTo>
                    <a:pt x="4101451" y="60070"/>
                  </a:lnTo>
                  <a:lnTo>
                    <a:pt x="4084765" y="120140"/>
                  </a:lnTo>
                  <a:lnTo>
                    <a:pt x="4048056" y="210245"/>
                  </a:lnTo>
                  <a:lnTo>
                    <a:pt x="4004672" y="280327"/>
                  </a:lnTo>
                  <a:lnTo>
                    <a:pt x="3934590" y="380443"/>
                  </a:lnTo>
                  <a:lnTo>
                    <a:pt x="3894543" y="433839"/>
                  </a:lnTo>
                  <a:lnTo>
                    <a:pt x="3857834" y="480560"/>
                  </a:lnTo>
                  <a:lnTo>
                    <a:pt x="3827799" y="510595"/>
                  </a:lnTo>
                  <a:lnTo>
                    <a:pt x="3797764" y="533956"/>
                  </a:lnTo>
                  <a:lnTo>
                    <a:pt x="3774403" y="547305"/>
                  </a:lnTo>
                  <a:lnTo>
                    <a:pt x="3747705" y="557316"/>
                  </a:lnTo>
                  <a:lnTo>
                    <a:pt x="3734356" y="557316"/>
                  </a:lnTo>
                  <a:lnTo>
                    <a:pt x="3721007" y="557316"/>
                  </a:lnTo>
                  <a:lnTo>
                    <a:pt x="3697647" y="547305"/>
                  </a:lnTo>
                  <a:lnTo>
                    <a:pt x="3674286" y="523944"/>
                  </a:lnTo>
                  <a:lnTo>
                    <a:pt x="3664275" y="510595"/>
                  </a:lnTo>
                  <a:lnTo>
                    <a:pt x="3644251" y="500584"/>
                  </a:lnTo>
                  <a:lnTo>
                    <a:pt x="3577507" y="480560"/>
                  </a:lnTo>
                  <a:lnTo>
                    <a:pt x="3450692" y="457200"/>
                  </a:lnTo>
                  <a:lnTo>
                    <a:pt x="3257133" y="430502"/>
                  </a:lnTo>
                  <a:lnTo>
                    <a:pt x="3023527" y="400467"/>
                  </a:lnTo>
                  <a:lnTo>
                    <a:pt x="2673118" y="367094"/>
                  </a:lnTo>
                  <a:lnTo>
                    <a:pt x="2419489" y="350408"/>
                  </a:lnTo>
                  <a:lnTo>
                    <a:pt x="2182546" y="343734"/>
                  </a:lnTo>
                  <a:lnTo>
                    <a:pt x="1915568" y="337059"/>
                  </a:lnTo>
                  <a:lnTo>
                    <a:pt x="1711997" y="333722"/>
                  </a:lnTo>
                  <a:lnTo>
                    <a:pt x="1431670" y="330385"/>
                  </a:lnTo>
                  <a:lnTo>
                    <a:pt x="1154680" y="330385"/>
                  </a:lnTo>
                  <a:lnTo>
                    <a:pt x="947772" y="330385"/>
                  </a:lnTo>
                  <a:lnTo>
                    <a:pt x="727515" y="330385"/>
                  </a:lnTo>
                  <a:lnTo>
                    <a:pt x="630736" y="333722"/>
                  </a:lnTo>
                  <a:lnTo>
                    <a:pt x="570666" y="340397"/>
                  </a:lnTo>
                  <a:lnTo>
                    <a:pt x="520607" y="347071"/>
                  </a:lnTo>
                  <a:lnTo>
                    <a:pt x="460537" y="360420"/>
                  </a:lnTo>
                  <a:lnTo>
                    <a:pt x="423828" y="373769"/>
                  </a:lnTo>
                  <a:lnTo>
                    <a:pt x="377107" y="397129"/>
                  </a:lnTo>
                  <a:lnTo>
                    <a:pt x="343734" y="427165"/>
                  </a:lnTo>
                  <a:lnTo>
                    <a:pt x="313699" y="460537"/>
                  </a:lnTo>
                  <a:lnTo>
                    <a:pt x="297013" y="487235"/>
                  </a:lnTo>
                  <a:lnTo>
                    <a:pt x="273653" y="530619"/>
                  </a:lnTo>
                  <a:lnTo>
                    <a:pt x="253629" y="577340"/>
                  </a:lnTo>
                  <a:lnTo>
                    <a:pt x="240280" y="647421"/>
                  </a:lnTo>
                  <a:lnTo>
                    <a:pt x="230269" y="747538"/>
                  </a:lnTo>
                  <a:lnTo>
                    <a:pt x="223594" y="884365"/>
                  </a:lnTo>
                  <a:lnTo>
                    <a:pt x="223594" y="1061238"/>
                  </a:lnTo>
                  <a:lnTo>
                    <a:pt x="233606" y="1221424"/>
                  </a:lnTo>
                  <a:lnTo>
                    <a:pt x="240280" y="1354913"/>
                  </a:lnTo>
                  <a:lnTo>
                    <a:pt x="256967" y="1521775"/>
                  </a:lnTo>
                  <a:lnTo>
                    <a:pt x="287002" y="2112464"/>
                  </a:lnTo>
                  <a:lnTo>
                    <a:pt x="266978" y="2142499"/>
                  </a:lnTo>
                  <a:lnTo>
                    <a:pt x="240280" y="2172534"/>
                  </a:lnTo>
                  <a:lnTo>
                    <a:pt x="216920" y="2185883"/>
                  </a:lnTo>
                  <a:lnTo>
                    <a:pt x="190222" y="2189220"/>
                  </a:lnTo>
                  <a:lnTo>
                    <a:pt x="173536" y="2185883"/>
                  </a:lnTo>
                  <a:lnTo>
                    <a:pt x="150175" y="2175871"/>
                  </a:lnTo>
                  <a:lnTo>
                    <a:pt x="136826" y="2162522"/>
                  </a:lnTo>
                  <a:lnTo>
                    <a:pt x="116803" y="2145836"/>
                  </a:lnTo>
                  <a:lnTo>
                    <a:pt x="90105" y="2109127"/>
                  </a:lnTo>
                  <a:lnTo>
                    <a:pt x="76756" y="2079092"/>
                  </a:lnTo>
                  <a:lnTo>
                    <a:pt x="60070" y="2039045"/>
                  </a:lnTo>
                  <a:lnTo>
                    <a:pt x="43384" y="1975638"/>
                  </a:lnTo>
                  <a:lnTo>
                    <a:pt x="30035" y="1908893"/>
                  </a:lnTo>
                  <a:lnTo>
                    <a:pt x="20024" y="1828800"/>
                  </a:lnTo>
                  <a:lnTo>
                    <a:pt x="6675" y="1625229"/>
                  </a:lnTo>
                  <a:cubicBezTo>
                    <a:pt x="5562" y="1580733"/>
                    <a:pt x="4450" y="1536236"/>
                    <a:pt x="3337" y="1491740"/>
                  </a:cubicBezTo>
                  <a:cubicBezTo>
                    <a:pt x="2225" y="1418321"/>
                    <a:pt x="1112" y="1344902"/>
                    <a:pt x="0" y="1271483"/>
                  </a:cubicBezTo>
                  <a:cubicBezTo>
                    <a:pt x="1112" y="1193614"/>
                    <a:pt x="2225" y="1115746"/>
                    <a:pt x="3337" y="1037877"/>
                  </a:cubicBezTo>
                  <a:lnTo>
                    <a:pt x="10012" y="891039"/>
                  </a:lnTo>
                  <a:lnTo>
                    <a:pt x="20024" y="747538"/>
                  </a:lnTo>
                  <a:lnTo>
                    <a:pt x="36710" y="620724"/>
                  </a:lnTo>
                  <a:lnTo>
                    <a:pt x="53396" y="533956"/>
                  </a:lnTo>
                  <a:lnTo>
                    <a:pt x="76756" y="453862"/>
                  </a:lnTo>
                  <a:lnTo>
                    <a:pt x="93442" y="410478"/>
                  </a:lnTo>
                  <a:lnTo>
                    <a:pt x="116803" y="370432"/>
                  </a:lnTo>
                  <a:lnTo>
                    <a:pt x="143501" y="333722"/>
                  </a:lnTo>
                  <a:lnTo>
                    <a:pt x="160187" y="310362"/>
                  </a:lnTo>
                  <a:lnTo>
                    <a:pt x="193559" y="276989"/>
                  </a:lnTo>
                  <a:lnTo>
                    <a:pt x="233606" y="246954"/>
                  </a:lnTo>
                  <a:lnTo>
                    <a:pt x="287002" y="213582"/>
                  </a:lnTo>
                  <a:lnTo>
                    <a:pt x="327048" y="193559"/>
                  </a:lnTo>
                  <a:lnTo>
                    <a:pt x="373770" y="173535"/>
                  </a:lnTo>
                  <a:lnTo>
                    <a:pt x="443851" y="156849"/>
                  </a:lnTo>
                  <a:lnTo>
                    <a:pt x="503921" y="146838"/>
                  </a:lnTo>
                  <a:lnTo>
                    <a:pt x="580678" y="136826"/>
                  </a:lnTo>
                  <a:lnTo>
                    <a:pt x="680794" y="130151"/>
                  </a:lnTo>
                  <a:lnTo>
                    <a:pt x="824295" y="126814"/>
                  </a:lnTo>
                  <a:lnTo>
                    <a:pt x="1117971" y="136826"/>
                  </a:lnTo>
                  <a:lnTo>
                    <a:pt x="1548473" y="146838"/>
                  </a:lnTo>
                  <a:lnTo>
                    <a:pt x="2045720" y="163524"/>
                  </a:lnTo>
                  <a:lnTo>
                    <a:pt x="2416152" y="170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57">
              <a:extLst>
                <a:ext uri="{FF2B5EF4-FFF2-40B4-BE49-F238E27FC236}">
                  <a16:creationId xmlns:a16="http://schemas.microsoft.com/office/drawing/2014/main" id="{FB6DA311-247B-41F3-BE2C-ED9C06FE01F3}"/>
                </a:ext>
              </a:extLst>
            </p:cNvPr>
            <p:cNvSpPr/>
            <p:nvPr/>
          </p:nvSpPr>
          <p:spPr>
            <a:xfrm rot="16200000">
              <a:off x="6686551" y="4749800"/>
              <a:ext cx="938212" cy="731837"/>
            </a:xfrm>
            <a:custGeom>
              <a:avLst/>
              <a:gdLst>
                <a:gd name="connsiteX0" fmla="*/ 752475 w 938213"/>
                <a:gd name="connsiteY0" fmla="*/ 497681 h 731044"/>
                <a:gd name="connsiteX1" fmla="*/ 626269 w 938213"/>
                <a:gd name="connsiteY1" fmla="*/ 469106 h 731044"/>
                <a:gd name="connsiteX2" fmla="*/ 531019 w 938213"/>
                <a:gd name="connsiteY2" fmla="*/ 447675 h 731044"/>
                <a:gd name="connsiteX3" fmla="*/ 442913 w 938213"/>
                <a:gd name="connsiteY3" fmla="*/ 426244 h 731044"/>
                <a:gd name="connsiteX4" fmla="*/ 335757 w 938213"/>
                <a:gd name="connsiteY4" fmla="*/ 397669 h 731044"/>
                <a:gd name="connsiteX5" fmla="*/ 245269 w 938213"/>
                <a:gd name="connsiteY5" fmla="*/ 369094 h 731044"/>
                <a:gd name="connsiteX6" fmla="*/ 188119 w 938213"/>
                <a:gd name="connsiteY6" fmla="*/ 347663 h 731044"/>
                <a:gd name="connsiteX7" fmla="*/ 157163 w 938213"/>
                <a:gd name="connsiteY7" fmla="*/ 330994 h 731044"/>
                <a:gd name="connsiteX8" fmla="*/ 135732 w 938213"/>
                <a:gd name="connsiteY8" fmla="*/ 319088 h 731044"/>
                <a:gd name="connsiteX9" fmla="*/ 114300 w 938213"/>
                <a:gd name="connsiteY9" fmla="*/ 302419 h 731044"/>
                <a:gd name="connsiteX10" fmla="*/ 92869 w 938213"/>
                <a:gd name="connsiteY10" fmla="*/ 278606 h 731044"/>
                <a:gd name="connsiteX11" fmla="*/ 73819 w 938213"/>
                <a:gd name="connsiteY11" fmla="*/ 250031 h 731044"/>
                <a:gd name="connsiteX12" fmla="*/ 54769 w 938213"/>
                <a:gd name="connsiteY12" fmla="*/ 214313 h 731044"/>
                <a:gd name="connsiteX13" fmla="*/ 40482 w 938213"/>
                <a:gd name="connsiteY13" fmla="*/ 171450 h 731044"/>
                <a:gd name="connsiteX14" fmla="*/ 21432 w 938213"/>
                <a:gd name="connsiteY14" fmla="*/ 111919 h 731044"/>
                <a:gd name="connsiteX15" fmla="*/ 7144 w 938213"/>
                <a:gd name="connsiteY15" fmla="*/ 0 h 731044"/>
                <a:gd name="connsiteX16" fmla="*/ 0 w 938213"/>
                <a:gd name="connsiteY16" fmla="*/ 731044 h 731044"/>
                <a:gd name="connsiteX17" fmla="*/ 26194 w 938213"/>
                <a:gd name="connsiteY17" fmla="*/ 707231 h 731044"/>
                <a:gd name="connsiteX18" fmla="*/ 52388 w 938213"/>
                <a:gd name="connsiteY18" fmla="*/ 681038 h 731044"/>
                <a:gd name="connsiteX19" fmla="*/ 76200 w 938213"/>
                <a:gd name="connsiteY19" fmla="*/ 659606 h 731044"/>
                <a:gd name="connsiteX20" fmla="*/ 100013 w 938213"/>
                <a:gd name="connsiteY20" fmla="*/ 642938 h 731044"/>
                <a:gd name="connsiteX21" fmla="*/ 130969 w 938213"/>
                <a:gd name="connsiteY21" fmla="*/ 628650 h 731044"/>
                <a:gd name="connsiteX22" fmla="*/ 176213 w 938213"/>
                <a:gd name="connsiteY22" fmla="*/ 616744 h 731044"/>
                <a:gd name="connsiteX23" fmla="*/ 226219 w 938213"/>
                <a:gd name="connsiteY23" fmla="*/ 609600 h 731044"/>
                <a:gd name="connsiteX24" fmla="*/ 433388 w 938213"/>
                <a:gd name="connsiteY24" fmla="*/ 600075 h 731044"/>
                <a:gd name="connsiteX25" fmla="*/ 695325 w 938213"/>
                <a:gd name="connsiteY25" fmla="*/ 590550 h 731044"/>
                <a:gd name="connsiteX26" fmla="*/ 859632 w 938213"/>
                <a:gd name="connsiteY26" fmla="*/ 590550 h 731044"/>
                <a:gd name="connsiteX27" fmla="*/ 878682 w 938213"/>
                <a:gd name="connsiteY27" fmla="*/ 588169 h 731044"/>
                <a:gd name="connsiteX28" fmla="*/ 895350 w 938213"/>
                <a:gd name="connsiteY28" fmla="*/ 585788 h 731044"/>
                <a:gd name="connsiteX29" fmla="*/ 914400 w 938213"/>
                <a:gd name="connsiteY29" fmla="*/ 578644 h 731044"/>
                <a:gd name="connsiteX30" fmla="*/ 928688 w 938213"/>
                <a:gd name="connsiteY30" fmla="*/ 569119 h 731044"/>
                <a:gd name="connsiteX31" fmla="*/ 935832 w 938213"/>
                <a:gd name="connsiteY31" fmla="*/ 561975 h 731044"/>
                <a:gd name="connsiteX32" fmla="*/ 938213 w 938213"/>
                <a:gd name="connsiteY32" fmla="*/ 552450 h 731044"/>
                <a:gd name="connsiteX33" fmla="*/ 935832 w 938213"/>
                <a:gd name="connsiteY33" fmla="*/ 540544 h 731044"/>
                <a:gd name="connsiteX34" fmla="*/ 923925 w 938213"/>
                <a:gd name="connsiteY34" fmla="*/ 531019 h 731044"/>
                <a:gd name="connsiteX35" fmla="*/ 892969 w 938213"/>
                <a:gd name="connsiteY35" fmla="*/ 523875 h 731044"/>
                <a:gd name="connsiteX36" fmla="*/ 752475 w 938213"/>
                <a:gd name="connsiteY36" fmla="*/ 497681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213" h="731044">
                  <a:moveTo>
                    <a:pt x="752475" y="497681"/>
                  </a:moveTo>
                  <a:lnTo>
                    <a:pt x="626269" y="469106"/>
                  </a:lnTo>
                  <a:lnTo>
                    <a:pt x="531019" y="447675"/>
                  </a:lnTo>
                  <a:lnTo>
                    <a:pt x="442913" y="426244"/>
                  </a:lnTo>
                  <a:lnTo>
                    <a:pt x="335757" y="397669"/>
                  </a:lnTo>
                  <a:lnTo>
                    <a:pt x="245269" y="369094"/>
                  </a:lnTo>
                  <a:lnTo>
                    <a:pt x="188119" y="347663"/>
                  </a:lnTo>
                  <a:lnTo>
                    <a:pt x="157163" y="330994"/>
                  </a:lnTo>
                  <a:lnTo>
                    <a:pt x="135732" y="319088"/>
                  </a:lnTo>
                  <a:lnTo>
                    <a:pt x="114300" y="302419"/>
                  </a:lnTo>
                  <a:lnTo>
                    <a:pt x="92869" y="278606"/>
                  </a:lnTo>
                  <a:lnTo>
                    <a:pt x="73819" y="250031"/>
                  </a:lnTo>
                  <a:lnTo>
                    <a:pt x="54769" y="214313"/>
                  </a:lnTo>
                  <a:lnTo>
                    <a:pt x="40482" y="171450"/>
                  </a:lnTo>
                  <a:lnTo>
                    <a:pt x="21432" y="111919"/>
                  </a:lnTo>
                  <a:lnTo>
                    <a:pt x="7144" y="0"/>
                  </a:lnTo>
                  <a:cubicBezTo>
                    <a:pt x="4763" y="243681"/>
                    <a:pt x="2381" y="487363"/>
                    <a:pt x="0" y="731044"/>
                  </a:cubicBezTo>
                  <a:lnTo>
                    <a:pt x="26194" y="707231"/>
                  </a:lnTo>
                  <a:lnTo>
                    <a:pt x="52388" y="681038"/>
                  </a:lnTo>
                  <a:lnTo>
                    <a:pt x="76200" y="659606"/>
                  </a:lnTo>
                  <a:lnTo>
                    <a:pt x="100013" y="642938"/>
                  </a:lnTo>
                  <a:lnTo>
                    <a:pt x="130969" y="628650"/>
                  </a:lnTo>
                  <a:lnTo>
                    <a:pt x="176213" y="616744"/>
                  </a:lnTo>
                  <a:lnTo>
                    <a:pt x="226219" y="609600"/>
                  </a:lnTo>
                  <a:lnTo>
                    <a:pt x="433388" y="600075"/>
                  </a:lnTo>
                  <a:lnTo>
                    <a:pt x="695325" y="590550"/>
                  </a:lnTo>
                  <a:lnTo>
                    <a:pt x="859632" y="590550"/>
                  </a:lnTo>
                  <a:lnTo>
                    <a:pt x="878682" y="588169"/>
                  </a:lnTo>
                  <a:lnTo>
                    <a:pt x="895350" y="585788"/>
                  </a:lnTo>
                  <a:lnTo>
                    <a:pt x="914400" y="578644"/>
                  </a:lnTo>
                  <a:lnTo>
                    <a:pt x="928688" y="569119"/>
                  </a:lnTo>
                  <a:lnTo>
                    <a:pt x="935832" y="561975"/>
                  </a:lnTo>
                  <a:lnTo>
                    <a:pt x="938213" y="552450"/>
                  </a:lnTo>
                  <a:lnTo>
                    <a:pt x="935832" y="540544"/>
                  </a:lnTo>
                  <a:lnTo>
                    <a:pt x="923925" y="531019"/>
                  </a:lnTo>
                  <a:lnTo>
                    <a:pt x="892969" y="523875"/>
                  </a:lnTo>
                  <a:lnTo>
                    <a:pt x="752475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4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6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4018" name="グループ化 1">
            <a:extLst>
              <a:ext uri="{FF2B5EF4-FFF2-40B4-BE49-F238E27FC236}">
                <a16:creationId xmlns:a16="http://schemas.microsoft.com/office/drawing/2014/main" id="{1FCEE98D-090B-4B04-934D-7EF9C1207FF3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8113"/>
            <a:ext cx="4813300" cy="4632325"/>
            <a:chOff x="2728913" y="1408113"/>
            <a:chExt cx="4813300" cy="4632325"/>
          </a:xfrm>
        </p:grpSpPr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14DC31CE-5536-4973-B684-5D562B3DAC4C}"/>
                </a:ext>
              </a:extLst>
            </p:cNvPr>
            <p:cNvSpPr/>
            <p:nvPr/>
          </p:nvSpPr>
          <p:spPr>
            <a:xfrm>
              <a:off x="2889250" y="1408113"/>
              <a:ext cx="1882775" cy="882650"/>
            </a:xfrm>
            <a:custGeom>
              <a:avLst/>
              <a:gdLst>
                <a:gd name="connsiteX0" fmla="*/ 1685925 w 1883569"/>
                <a:gd name="connsiteY0" fmla="*/ 171450 h 883444"/>
                <a:gd name="connsiteX1" fmla="*/ 1614488 w 1883569"/>
                <a:gd name="connsiteY1" fmla="*/ 128587 h 883444"/>
                <a:gd name="connsiteX2" fmla="*/ 1557338 w 1883569"/>
                <a:gd name="connsiteY2" fmla="*/ 95250 h 883444"/>
                <a:gd name="connsiteX3" fmla="*/ 1490663 w 1883569"/>
                <a:gd name="connsiteY3" fmla="*/ 61912 h 883444"/>
                <a:gd name="connsiteX4" fmla="*/ 1426369 w 1883569"/>
                <a:gd name="connsiteY4" fmla="*/ 30956 h 883444"/>
                <a:gd name="connsiteX5" fmla="*/ 1371600 w 1883569"/>
                <a:gd name="connsiteY5" fmla="*/ 4762 h 883444"/>
                <a:gd name="connsiteX6" fmla="*/ 1357313 w 1883569"/>
                <a:gd name="connsiteY6" fmla="*/ 0 h 883444"/>
                <a:gd name="connsiteX7" fmla="*/ 1335882 w 1883569"/>
                <a:gd name="connsiteY7" fmla="*/ 0 h 883444"/>
                <a:gd name="connsiteX8" fmla="*/ 1331119 w 1883569"/>
                <a:gd name="connsiteY8" fmla="*/ 7144 h 883444"/>
                <a:gd name="connsiteX9" fmla="*/ 1331119 w 1883569"/>
                <a:gd name="connsiteY9" fmla="*/ 21431 h 883444"/>
                <a:gd name="connsiteX10" fmla="*/ 1338263 w 1883569"/>
                <a:gd name="connsiteY10" fmla="*/ 42862 h 883444"/>
                <a:gd name="connsiteX11" fmla="*/ 1347788 w 1883569"/>
                <a:gd name="connsiteY11" fmla="*/ 61912 h 883444"/>
                <a:gd name="connsiteX12" fmla="*/ 1366838 w 1883569"/>
                <a:gd name="connsiteY12" fmla="*/ 92869 h 883444"/>
                <a:gd name="connsiteX13" fmla="*/ 1381125 w 1883569"/>
                <a:gd name="connsiteY13" fmla="*/ 116681 h 883444"/>
                <a:gd name="connsiteX14" fmla="*/ 1395413 w 1883569"/>
                <a:gd name="connsiteY14" fmla="*/ 142875 h 883444"/>
                <a:gd name="connsiteX15" fmla="*/ 1404938 w 1883569"/>
                <a:gd name="connsiteY15" fmla="*/ 164306 h 883444"/>
                <a:gd name="connsiteX16" fmla="*/ 1409700 w 1883569"/>
                <a:gd name="connsiteY16" fmla="*/ 188119 h 883444"/>
                <a:gd name="connsiteX17" fmla="*/ 1412082 w 1883569"/>
                <a:gd name="connsiteY17" fmla="*/ 214312 h 883444"/>
                <a:gd name="connsiteX18" fmla="*/ 1409700 w 1883569"/>
                <a:gd name="connsiteY18" fmla="*/ 228600 h 883444"/>
                <a:gd name="connsiteX19" fmla="*/ 1402557 w 1883569"/>
                <a:gd name="connsiteY19" fmla="*/ 247650 h 883444"/>
                <a:gd name="connsiteX20" fmla="*/ 1381125 w 1883569"/>
                <a:gd name="connsiteY20" fmla="*/ 264319 h 883444"/>
                <a:gd name="connsiteX21" fmla="*/ 1316832 w 1883569"/>
                <a:gd name="connsiteY21" fmla="*/ 304800 h 883444"/>
                <a:gd name="connsiteX22" fmla="*/ 1228725 w 1883569"/>
                <a:gd name="connsiteY22" fmla="*/ 352425 h 883444"/>
                <a:gd name="connsiteX23" fmla="*/ 1116807 w 1883569"/>
                <a:gd name="connsiteY23" fmla="*/ 407194 h 883444"/>
                <a:gd name="connsiteX24" fmla="*/ 952500 w 1883569"/>
                <a:gd name="connsiteY24" fmla="*/ 485775 h 883444"/>
                <a:gd name="connsiteX25" fmla="*/ 807244 w 1883569"/>
                <a:gd name="connsiteY25" fmla="*/ 550069 h 883444"/>
                <a:gd name="connsiteX26" fmla="*/ 685800 w 1883569"/>
                <a:gd name="connsiteY26" fmla="*/ 600075 h 883444"/>
                <a:gd name="connsiteX27" fmla="*/ 533400 w 1883569"/>
                <a:gd name="connsiteY27" fmla="*/ 659606 h 883444"/>
                <a:gd name="connsiteX28" fmla="*/ 388144 w 1883569"/>
                <a:gd name="connsiteY28" fmla="*/ 711994 h 883444"/>
                <a:gd name="connsiteX29" fmla="*/ 242888 w 1883569"/>
                <a:gd name="connsiteY29" fmla="*/ 764381 h 883444"/>
                <a:gd name="connsiteX30" fmla="*/ 123825 w 1883569"/>
                <a:gd name="connsiteY30" fmla="*/ 804862 h 883444"/>
                <a:gd name="connsiteX31" fmla="*/ 54769 w 1883569"/>
                <a:gd name="connsiteY31" fmla="*/ 828675 h 883444"/>
                <a:gd name="connsiteX32" fmla="*/ 26194 w 1883569"/>
                <a:gd name="connsiteY32" fmla="*/ 838200 h 883444"/>
                <a:gd name="connsiteX33" fmla="*/ 9525 w 1883569"/>
                <a:gd name="connsiteY33" fmla="*/ 847725 h 883444"/>
                <a:gd name="connsiteX34" fmla="*/ 0 w 1883569"/>
                <a:gd name="connsiteY34" fmla="*/ 862012 h 883444"/>
                <a:gd name="connsiteX35" fmla="*/ 4763 w 1883569"/>
                <a:gd name="connsiteY35" fmla="*/ 871537 h 883444"/>
                <a:gd name="connsiteX36" fmla="*/ 26194 w 1883569"/>
                <a:gd name="connsiteY36" fmla="*/ 881062 h 883444"/>
                <a:gd name="connsiteX37" fmla="*/ 57150 w 1883569"/>
                <a:gd name="connsiteY37" fmla="*/ 883444 h 883444"/>
                <a:gd name="connsiteX38" fmla="*/ 145257 w 1883569"/>
                <a:gd name="connsiteY38" fmla="*/ 869156 h 883444"/>
                <a:gd name="connsiteX39" fmla="*/ 266700 w 1883569"/>
                <a:gd name="connsiteY39" fmla="*/ 847725 h 883444"/>
                <a:gd name="connsiteX40" fmla="*/ 404813 w 1883569"/>
                <a:gd name="connsiteY40" fmla="*/ 823912 h 883444"/>
                <a:gd name="connsiteX41" fmla="*/ 559594 w 1883569"/>
                <a:gd name="connsiteY41" fmla="*/ 788194 h 883444"/>
                <a:gd name="connsiteX42" fmla="*/ 678657 w 1883569"/>
                <a:gd name="connsiteY42" fmla="*/ 757237 h 883444"/>
                <a:gd name="connsiteX43" fmla="*/ 802482 w 1883569"/>
                <a:gd name="connsiteY43" fmla="*/ 721519 h 883444"/>
                <a:gd name="connsiteX44" fmla="*/ 931069 w 1883569"/>
                <a:gd name="connsiteY44" fmla="*/ 681037 h 883444"/>
                <a:gd name="connsiteX45" fmla="*/ 1076325 w 1883569"/>
                <a:gd name="connsiteY45" fmla="*/ 633412 h 883444"/>
                <a:gd name="connsiteX46" fmla="*/ 1212057 w 1883569"/>
                <a:gd name="connsiteY46" fmla="*/ 588169 h 883444"/>
                <a:gd name="connsiteX47" fmla="*/ 1345407 w 1883569"/>
                <a:gd name="connsiteY47" fmla="*/ 540544 h 883444"/>
                <a:gd name="connsiteX48" fmla="*/ 1457325 w 1883569"/>
                <a:gd name="connsiteY48" fmla="*/ 500062 h 883444"/>
                <a:gd name="connsiteX49" fmla="*/ 1550194 w 1883569"/>
                <a:gd name="connsiteY49" fmla="*/ 461962 h 883444"/>
                <a:gd name="connsiteX50" fmla="*/ 1609725 w 1883569"/>
                <a:gd name="connsiteY50" fmla="*/ 438150 h 883444"/>
                <a:gd name="connsiteX51" fmla="*/ 1654969 w 1883569"/>
                <a:gd name="connsiteY51" fmla="*/ 423862 h 883444"/>
                <a:gd name="connsiteX52" fmla="*/ 1738313 w 1883569"/>
                <a:gd name="connsiteY52" fmla="*/ 404812 h 883444"/>
                <a:gd name="connsiteX53" fmla="*/ 1828800 w 1883569"/>
                <a:gd name="connsiteY53" fmla="*/ 383381 h 883444"/>
                <a:gd name="connsiteX54" fmla="*/ 1859757 w 1883569"/>
                <a:gd name="connsiteY54" fmla="*/ 373856 h 883444"/>
                <a:gd name="connsiteX55" fmla="*/ 1878807 w 1883569"/>
                <a:gd name="connsiteY55" fmla="*/ 361950 h 883444"/>
                <a:gd name="connsiteX56" fmla="*/ 1883569 w 1883569"/>
                <a:gd name="connsiteY56" fmla="*/ 350044 h 883444"/>
                <a:gd name="connsiteX57" fmla="*/ 1883569 w 1883569"/>
                <a:gd name="connsiteY57" fmla="*/ 338137 h 883444"/>
                <a:gd name="connsiteX58" fmla="*/ 1878807 w 1883569"/>
                <a:gd name="connsiteY58" fmla="*/ 323850 h 883444"/>
                <a:gd name="connsiteX59" fmla="*/ 1866900 w 1883569"/>
                <a:gd name="connsiteY59" fmla="*/ 309562 h 883444"/>
                <a:gd name="connsiteX60" fmla="*/ 1847850 w 1883569"/>
                <a:gd name="connsiteY60" fmla="*/ 290512 h 883444"/>
                <a:gd name="connsiteX61" fmla="*/ 1807369 w 1883569"/>
                <a:gd name="connsiteY61" fmla="*/ 257175 h 883444"/>
                <a:gd name="connsiteX62" fmla="*/ 1781175 w 1883569"/>
                <a:gd name="connsiteY62" fmla="*/ 235744 h 883444"/>
                <a:gd name="connsiteX63" fmla="*/ 1731169 w 1883569"/>
                <a:gd name="connsiteY63" fmla="*/ 200025 h 883444"/>
                <a:gd name="connsiteX64" fmla="*/ 1685925 w 1883569"/>
                <a:gd name="connsiteY64" fmla="*/ 171450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883569" h="883444">
                  <a:moveTo>
                    <a:pt x="1685925" y="171450"/>
                  </a:moveTo>
                  <a:lnTo>
                    <a:pt x="1614488" y="128587"/>
                  </a:lnTo>
                  <a:lnTo>
                    <a:pt x="1557338" y="95250"/>
                  </a:lnTo>
                  <a:lnTo>
                    <a:pt x="1490663" y="61912"/>
                  </a:lnTo>
                  <a:lnTo>
                    <a:pt x="1426369" y="30956"/>
                  </a:lnTo>
                  <a:lnTo>
                    <a:pt x="1371600" y="4762"/>
                  </a:lnTo>
                  <a:lnTo>
                    <a:pt x="1357313" y="0"/>
                  </a:lnTo>
                  <a:lnTo>
                    <a:pt x="1335882" y="0"/>
                  </a:lnTo>
                  <a:lnTo>
                    <a:pt x="1331119" y="7144"/>
                  </a:lnTo>
                  <a:lnTo>
                    <a:pt x="1331119" y="21431"/>
                  </a:lnTo>
                  <a:lnTo>
                    <a:pt x="1338263" y="42862"/>
                  </a:lnTo>
                  <a:lnTo>
                    <a:pt x="1347788" y="61912"/>
                  </a:lnTo>
                  <a:lnTo>
                    <a:pt x="1366838" y="92869"/>
                  </a:lnTo>
                  <a:lnTo>
                    <a:pt x="1381125" y="116681"/>
                  </a:lnTo>
                  <a:lnTo>
                    <a:pt x="1395413" y="142875"/>
                  </a:lnTo>
                  <a:lnTo>
                    <a:pt x="1404938" y="164306"/>
                  </a:lnTo>
                  <a:lnTo>
                    <a:pt x="1409700" y="188119"/>
                  </a:lnTo>
                  <a:lnTo>
                    <a:pt x="1412082" y="214312"/>
                  </a:lnTo>
                  <a:lnTo>
                    <a:pt x="1409700" y="228600"/>
                  </a:lnTo>
                  <a:lnTo>
                    <a:pt x="1402557" y="247650"/>
                  </a:lnTo>
                  <a:lnTo>
                    <a:pt x="1381125" y="264319"/>
                  </a:lnTo>
                  <a:lnTo>
                    <a:pt x="1316832" y="304800"/>
                  </a:lnTo>
                  <a:lnTo>
                    <a:pt x="1228725" y="352425"/>
                  </a:lnTo>
                  <a:lnTo>
                    <a:pt x="1116807" y="407194"/>
                  </a:lnTo>
                  <a:lnTo>
                    <a:pt x="952500" y="485775"/>
                  </a:lnTo>
                  <a:lnTo>
                    <a:pt x="807244" y="550069"/>
                  </a:lnTo>
                  <a:lnTo>
                    <a:pt x="685800" y="600075"/>
                  </a:lnTo>
                  <a:lnTo>
                    <a:pt x="533400" y="659606"/>
                  </a:lnTo>
                  <a:lnTo>
                    <a:pt x="388144" y="711994"/>
                  </a:lnTo>
                  <a:lnTo>
                    <a:pt x="242888" y="764381"/>
                  </a:lnTo>
                  <a:lnTo>
                    <a:pt x="123825" y="804862"/>
                  </a:lnTo>
                  <a:lnTo>
                    <a:pt x="54769" y="828675"/>
                  </a:lnTo>
                  <a:lnTo>
                    <a:pt x="26194" y="838200"/>
                  </a:lnTo>
                  <a:lnTo>
                    <a:pt x="9525" y="847725"/>
                  </a:lnTo>
                  <a:lnTo>
                    <a:pt x="0" y="862012"/>
                  </a:lnTo>
                  <a:lnTo>
                    <a:pt x="4763" y="871537"/>
                  </a:lnTo>
                  <a:lnTo>
                    <a:pt x="26194" y="881062"/>
                  </a:lnTo>
                  <a:lnTo>
                    <a:pt x="57150" y="883444"/>
                  </a:lnTo>
                  <a:lnTo>
                    <a:pt x="145257" y="869156"/>
                  </a:lnTo>
                  <a:lnTo>
                    <a:pt x="266700" y="847725"/>
                  </a:lnTo>
                  <a:lnTo>
                    <a:pt x="404813" y="823912"/>
                  </a:lnTo>
                  <a:lnTo>
                    <a:pt x="559594" y="788194"/>
                  </a:lnTo>
                  <a:lnTo>
                    <a:pt x="678657" y="757237"/>
                  </a:lnTo>
                  <a:lnTo>
                    <a:pt x="802482" y="721519"/>
                  </a:lnTo>
                  <a:lnTo>
                    <a:pt x="931069" y="681037"/>
                  </a:lnTo>
                  <a:lnTo>
                    <a:pt x="1076325" y="633412"/>
                  </a:lnTo>
                  <a:lnTo>
                    <a:pt x="1212057" y="588169"/>
                  </a:lnTo>
                  <a:lnTo>
                    <a:pt x="1345407" y="540544"/>
                  </a:lnTo>
                  <a:lnTo>
                    <a:pt x="1457325" y="500062"/>
                  </a:lnTo>
                  <a:lnTo>
                    <a:pt x="1550194" y="461962"/>
                  </a:lnTo>
                  <a:lnTo>
                    <a:pt x="1609725" y="438150"/>
                  </a:lnTo>
                  <a:lnTo>
                    <a:pt x="1654969" y="423862"/>
                  </a:lnTo>
                  <a:lnTo>
                    <a:pt x="1738313" y="404812"/>
                  </a:lnTo>
                  <a:lnTo>
                    <a:pt x="1828800" y="383381"/>
                  </a:lnTo>
                  <a:lnTo>
                    <a:pt x="1859757" y="373856"/>
                  </a:lnTo>
                  <a:lnTo>
                    <a:pt x="1878807" y="361950"/>
                  </a:lnTo>
                  <a:lnTo>
                    <a:pt x="1883569" y="350044"/>
                  </a:lnTo>
                  <a:lnTo>
                    <a:pt x="1883569" y="338137"/>
                  </a:lnTo>
                  <a:lnTo>
                    <a:pt x="1878807" y="323850"/>
                  </a:lnTo>
                  <a:lnTo>
                    <a:pt x="1866900" y="309562"/>
                  </a:lnTo>
                  <a:lnTo>
                    <a:pt x="1847850" y="290512"/>
                  </a:lnTo>
                  <a:lnTo>
                    <a:pt x="1807369" y="257175"/>
                  </a:lnTo>
                  <a:lnTo>
                    <a:pt x="1781175" y="235744"/>
                  </a:lnTo>
                  <a:lnTo>
                    <a:pt x="1731169" y="200025"/>
                  </a:lnTo>
                  <a:lnTo>
                    <a:pt x="1685925" y="171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AE7B86DC-6904-4402-8B33-7BE0CE320CA0}"/>
                </a:ext>
              </a:extLst>
            </p:cNvPr>
            <p:cNvSpPr/>
            <p:nvPr/>
          </p:nvSpPr>
          <p:spPr>
            <a:xfrm>
              <a:off x="2813050" y="2457450"/>
              <a:ext cx="604838" cy="773113"/>
            </a:xfrm>
            <a:custGeom>
              <a:avLst/>
              <a:gdLst>
                <a:gd name="connsiteX0" fmla="*/ 264319 w 604838"/>
                <a:gd name="connsiteY0" fmla="*/ 140494 h 773906"/>
                <a:gd name="connsiteX1" fmla="*/ 338138 w 604838"/>
                <a:gd name="connsiteY1" fmla="*/ 190500 h 773906"/>
                <a:gd name="connsiteX2" fmla="*/ 400050 w 604838"/>
                <a:gd name="connsiteY2" fmla="*/ 238125 h 773906"/>
                <a:gd name="connsiteX3" fmla="*/ 457200 w 604838"/>
                <a:gd name="connsiteY3" fmla="*/ 280988 h 773906"/>
                <a:gd name="connsiteX4" fmla="*/ 500063 w 604838"/>
                <a:gd name="connsiteY4" fmla="*/ 316706 h 773906"/>
                <a:gd name="connsiteX5" fmla="*/ 509588 w 604838"/>
                <a:gd name="connsiteY5" fmla="*/ 335756 h 773906"/>
                <a:gd name="connsiteX6" fmla="*/ 531019 w 604838"/>
                <a:gd name="connsiteY6" fmla="*/ 388144 h 773906"/>
                <a:gd name="connsiteX7" fmla="*/ 547688 w 604838"/>
                <a:gd name="connsiteY7" fmla="*/ 431006 h 773906"/>
                <a:gd name="connsiteX8" fmla="*/ 569119 w 604838"/>
                <a:gd name="connsiteY8" fmla="*/ 490538 h 773906"/>
                <a:gd name="connsiteX9" fmla="*/ 585788 w 604838"/>
                <a:gd name="connsiteY9" fmla="*/ 542925 h 773906"/>
                <a:gd name="connsiteX10" fmla="*/ 597694 w 604838"/>
                <a:gd name="connsiteY10" fmla="*/ 600075 h 773906"/>
                <a:gd name="connsiteX11" fmla="*/ 604838 w 604838"/>
                <a:gd name="connsiteY11" fmla="*/ 633413 h 773906"/>
                <a:gd name="connsiteX12" fmla="*/ 604838 w 604838"/>
                <a:gd name="connsiteY12" fmla="*/ 669131 h 773906"/>
                <a:gd name="connsiteX13" fmla="*/ 602457 w 604838"/>
                <a:gd name="connsiteY13" fmla="*/ 702469 h 773906"/>
                <a:gd name="connsiteX14" fmla="*/ 597694 w 604838"/>
                <a:gd name="connsiteY14" fmla="*/ 719138 h 773906"/>
                <a:gd name="connsiteX15" fmla="*/ 588169 w 604838"/>
                <a:gd name="connsiteY15" fmla="*/ 742950 h 773906"/>
                <a:gd name="connsiteX16" fmla="*/ 573882 w 604838"/>
                <a:gd name="connsiteY16" fmla="*/ 757238 h 773906"/>
                <a:gd name="connsiteX17" fmla="*/ 554832 w 604838"/>
                <a:gd name="connsiteY17" fmla="*/ 769144 h 773906"/>
                <a:gd name="connsiteX18" fmla="*/ 538163 w 604838"/>
                <a:gd name="connsiteY18" fmla="*/ 773906 h 773906"/>
                <a:gd name="connsiteX19" fmla="*/ 521494 w 604838"/>
                <a:gd name="connsiteY19" fmla="*/ 773906 h 773906"/>
                <a:gd name="connsiteX20" fmla="*/ 502444 w 604838"/>
                <a:gd name="connsiteY20" fmla="*/ 771525 h 773906"/>
                <a:gd name="connsiteX21" fmla="*/ 478632 w 604838"/>
                <a:gd name="connsiteY21" fmla="*/ 762000 h 773906"/>
                <a:gd name="connsiteX22" fmla="*/ 452438 w 604838"/>
                <a:gd name="connsiteY22" fmla="*/ 742950 h 773906"/>
                <a:gd name="connsiteX23" fmla="*/ 428625 w 604838"/>
                <a:gd name="connsiteY23" fmla="*/ 721519 h 773906"/>
                <a:gd name="connsiteX24" fmla="*/ 409575 w 604838"/>
                <a:gd name="connsiteY24" fmla="*/ 700088 h 773906"/>
                <a:gd name="connsiteX25" fmla="*/ 388144 w 604838"/>
                <a:gd name="connsiteY25" fmla="*/ 666750 h 773906"/>
                <a:gd name="connsiteX26" fmla="*/ 369094 w 604838"/>
                <a:gd name="connsiteY26" fmla="*/ 631031 h 773906"/>
                <a:gd name="connsiteX27" fmla="*/ 328613 w 604838"/>
                <a:gd name="connsiteY27" fmla="*/ 545306 h 773906"/>
                <a:gd name="connsiteX28" fmla="*/ 307182 w 604838"/>
                <a:gd name="connsiteY28" fmla="*/ 502444 h 773906"/>
                <a:gd name="connsiteX29" fmla="*/ 276225 w 604838"/>
                <a:gd name="connsiteY29" fmla="*/ 440531 h 773906"/>
                <a:gd name="connsiteX30" fmla="*/ 250032 w 604838"/>
                <a:gd name="connsiteY30" fmla="*/ 395288 h 773906"/>
                <a:gd name="connsiteX31" fmla="*/ 228600 w 604838"/>
                <a:gd name="connsiteY31" fmla="*/ 354806 h 773906"/>
                <a:gd name="connsiteX32" fmla="*/ 204788 w 604838"/>
                <a:gd name="connsiteY32" fmla="*/ 319088 h 773906"/>
                <a:gd name="connsiteX33" fmla="*/ 178594 w 604838"/>
                <a:gd name="connsiteY33" fmla="*/ 278606 h 773906"/>
                <a:gd name="connsiteX34" fmla="*/ 164307 w 604838"/>
                <a:gd name="connsiteY34" fmla="*/ 252413 h 773906"/>
                <a:gd name="connsiteX35" fmla="*/ 142875 w 604838"/>
                <a:gd name="connsiteY35" fmla="*/ 223838 h 773906"/>
                <a:gd name="connsiteX36" fmla="*/ 114300 w 604838"/>
                <a:gd name="connsiteY36" fmla="*/ 180975 h 773906"/>
                <a:gd name="connsiteX37" fmla="*/ 71438 w 604838"/>
                <a:gd name="connsiteY37" fmla="*/ 128588 h 773906"/>
                <a:gd name="connsiteX38" fmla="*/ 33338 w 604838"/>
                <a:gd name="connsiteY38" fmla="*/ 80963 h 773906"/>
                <a:gd name="connsiteX39" fmla="*/ 16669 w 604838"/>
                <a:gd name="connsiteY39" fmla="*/ 59531 h 773906"/>
                <a:gd name="connsiteX40" fmla="*/ 7144 w 604838"/>
                <a:gd name="connsiteY40" fmla="*/ 42863 h 773906"/>
                <a:gd name="connsiteX41" fmla="*/ 2382 w 604838"/>
                <a:gd name="connsiteY41" fmla="*/ 23813 h 773906"/>
                <a:gd name="connsiteX42" fmla="*/ 0 w 604838"/>
                <a:gd name="connsiteY42" fmla="*/ 11906 h 773906"/>
                <a:gd name="connsiteX43" fmla="*/ 2382 w 604838"/>
                <a:gd name="connsiteY43" fmla="*/ 7144 h 773906"/>
                <a:gd name="connsiteX44" fmla="*/ 9525 w 604838"/>
                <a:gd name="connsiteY44" fmla="*/ 0 h 773906"/>
                <a:gd name="connsiteX45" fmla="*/ 19050 w 604838"/>
                <a:gd name="connsiteY45" fmla="*/ 0 h 773906"/>
                <a:gd name="connsiteX46" fmla="*/ 33338 w 604838"/>
                <a:gd name="connsiteY46" fmla="*/ 0 h 773906"/>
                <a:gd name="connsiteX47" fmla="*/ 69057 w 604838"/>
                <a:gd name="connsiteY47" fmla="*/ 16669 h 773906"/>
                <a:gd name="connsiteX48" fmla="*/ 159544 w 604838"/>
                <a:gd name="connsiteY48" fmla="*/ 66675 h 773906"/>
                <a:gd name="connsiteX49" fmla="*/ 264319 w 604838"/>
                <a:gd name="connsiteY49" fmla="*/ 140494 h 773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04838" h="773906">
                  <a:moveTo>
                    <a:pt x="264319" y="140494"/>
                  </a:moveTo>
                  <a:lnTo>
                    <a:pt x="338138" y="190500"/>
                  </a:lnTo>
                  <a:lnTo>
                    <a:pt x="400050" y="238125"/>
                  </a:lnTo>
                  <a:lnTo>
                    <a:pt x="457200" y="280988"/>
                  </a:lnTo>
                  <a:lnTo>
                    <a:pt x="500063" y="316706"/>
                  </a:lnTo>
                  <a:lnTo>
                    <a:pt x="509588" y="335756"/>
                  </a:lnTo>
                  <a:lnTo>
                    <a:pt x="531019" y="388144"/>
                  </a:lnTo>
                  <a:lnTo>
                    <a:pt x="547688" y="431006"/>
                  </a:lnTo>
                  <a:lnTo>
                    <a:pt x="569119" y="490538"/>
                  </a:lnTo>
                  <a:lnTo>
                    <a:pt x="585788" y="542925"/>
                  </a:lnTo>
                  <a:lnTo>
                    <a:pt x="597694" y="600075"/>
                  </a:lnTo>
                  <a:lnTo>
                    <a:pt x="604838" y="633413"/>
                  </a:lnTo>
                  <a:lnTo>
                    <a:pt x="604838" y="669131"/>
                  </a:lnTo>
                  <a:lnTo>
                    <a:pt x="602457" y="702469"/>
                  </a:lnTo>
                  <a:lnTo>
                    <a:pt x="597694" y="719138"/>
                  </a:lnTo>
                  <a:lnTo>
                    <a:pt x="588169" y="742950"/>
                  </a:lnTo>
                  <a:lnTo>
                    <a:pt x="573882" y="757238"/>
                  </a:lnTo>
                  <a:lnTo>
                    <a:pt x="554832" y="769144"/>
                  </a:lnTo>
                  <a:lnTo>
                    <a:pt x="538163" y="773906"/>
                  </a:lnTo>
                  <a:lnTo>
                    <a:pt x="521494" y="773906"/>
                  </a:lnTo>
                  <a:lnTo>
                    <a:pt x="502444" y="771525"/>
                  </a:lnTo>
                  <a:lnTo>
                    <a:pt x="478632" y="762000"/>
                  </a:lnTo>
                  <a:lnTo>
                    <a:pt x="452438" y="742950"/>
                  </a:lnTo>
                  <a:lnTo>
                    <a:pt x="428625" y="721519"/>
                  </a:lnTo>
                  <a:lnTo>
                    <a:pt x="409575" y="700088"/>
                  </a:lnTo>
                  <a:lnTo>
                    <a:pt x="388144" y="666750"/>
                  </a:lnTo>
                  <a:lnTo>
                    <a:pt x="369094" y="631031"/>
                  </a:lnTo>
                  <a:lnTo>
                    <a:pt x="328613" y="545306"/>
                  </a:lnTo>
                  <a:lnTo>
                    <a:pt x="307182" y="502444"/>
                  </a:lnTo>
                  <a:lnTo>
                    <a:pt x="276225" y="440531"/>
                  </a:lnTo>
                  <a:lnTo>
                    <a:pt x="250032" y="395288"/>
                  </a:lnTo>
                  <a:lnTo>
                    <a:pt x="228600" y="354806"/>
                  </a:lnTo>
                  <a:lnTo>
                    <a:pt x="204788" y="319088"/>
                  </a:lnTo>
                  <a:lnTo>
                    <a:pt x="178594" y="278606"/>
                  </a:lnTo>
                  <a:lnTo>
                    <a:pt x="164307" y="252413"/>
                  </a:lnTo>
                  <a:lnTo>
                    <a:pt x="142875" y="223838"/>
                  </a:lnTo>
                  <a:lnTo>
                    <a:pt x="114300" y="180975"/>
                  </a:lnTo>
                  <a:lnTo>
                    <a:pt x="71438" y="128588"/>
                  </a:lnTo>
                  <a:lnTo>
                    <a:pt x="33338" y="80963"/>
                  </a:lnTo>
                  <a:lnTo>
                    <a:pt x="16669" y="59531"/>
                  </a:lnTo>
                  <a:lnTo>
                    <a:pt x="7144" y="42863"/>
                  </a:lnTo>
                  <a:lnTo>
                    <a:pt x="2382" y="23813"/>
                  </a:lnTo>
                  <a:lnTo>
                    <a:pt x="0" y="11906"/>
                  </a:lnTo>
                  <a:lnTo>
                    <a:pt x="2382" y="7144"/>
                  </a:lnTo>
                  <a:lnTo>
                    <a:pt x="9525" y="0"/>
                  </a:lnTo>
                  <a:lnTo>
                    <a:pt x="19050" y="0"/>
                  </a:lnTo>
                  <a:lnTo>
                    <a:pt x="33338" y="0"/>
                  </a:lnTo>
                  <a:lnTo>
                    <a:pt x="69057" y="16669"/>
                  </a:lnTo>
                  <a:lnTo>
                    <a:pt x="159544" y="66675"/>
                  </a:lnTo>
                  <a:lnTo>
                    <a:pt x="2643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73F92EE4-5016-421D-B678-152D43E3D137}"/>
                </a:ext>
              </a:extLst>
            </p:cNvPr>
            <p:cNvSpPr/>
            <p:nvPr/>
          </p:nvSpPr>
          <p:spPr>
            <a:xfrm>
              <a:off x="3570288" y="2255838"/>
              <a:ext cx="530225" cy="720725"/>
            </a:xfrm>
            <a:custGeom>
              <a:avLst/>
              <a:gdLst>
                <a:gd name="connsiteX0" fmla="*/ 328612 w 531019"/>
                <a:gd name="connsiteY0" fmla="*/ 207169 h 721519"/>
                <a:gd name="connsiteX1" fmla="*/ 426244 w 531019"/>
                <a:gd name="connsiteY1" fmla="*/ 278606 h 721519"/>
                <a:gd name="connsiteX2" fmla="*/ 459581 w 531019"/>
                <a:gd name="connsiteY2" fmla="*/ 302419 h 721519"/>
                <a:gd name="connsiteX3" fmla="*/ 469106 w 531019"/>
                <a:gd name="connsiteY3" fmla="*/ 323850 h 721519"/>
                <a:gd name="connsiteX4" fmla="*/ 485775 w 531019"/>
                <a:gd name="connsiteY4" fmla="*/ 366712 h 721519"/>
                <a:gd name="connsiteX5" fmla="*/ 504825 w 531019"/>
                <a:gd name="connsiteY5" fmla="*/ 421481 h 721519"/>
                <a:gd name="connsiteX6" fmla="*/ 514350 w 531019"/>
                <a:gd name="connsiteY6" fmla="*/ 461962 h 721519"/>
                <a:gd name="connsiteX7" fmla="*/ 526256 w 531019"/>
                <a:gd name="connsiteY7" fmla="*/ 509587 h 721519"/>
                <a:gd name="connsiteX8" fmla="*/ 531019 w 531019"/>
                <a:gd name="connsiteY8" fmla="*/ 547687 h 721519"/>
                <a:gd name="connsiteX9" fmla="*/ 531019 w 531019"/>
                <a:gd name="connsiteY9" fmla="*/ 576262 h 721519"/>
                <a:gd name="connsiteX10" fmla="*/ 528637 w 531019"/>
                <a:gd name="connsiteY10" fmla="*/ 616744 h 721519"/>
                <a:gd name="connsiteX11" fmla="*/ 523875 w 531019"/>
                <a:gd name="connsiteY11" fmla="*/ 645319 h 721519"/>
                <a:gd name="connsiteX12" fmla="*/ 511969 w 531019"/>
                <a:gd name="connsiteY12" fmla="*/ 671512 h 721519"/>
                <a:gd name="connsiteX13" fmla="*/ 500062 w 531019"/>
                <a:gd name="connsiteY13" fmla="*/ 690562 h 721519"/>
                <a:gd name="connsiteX14" fmla="*/ 481012 w 531019"/>
                <a:gd name="connsiteY14" fmla="*/ 707231 h 721519"/>
                <a:gd name="connsiteX15" fmla="*/ 464344 w 531019"/>
                <a:gd name="connsiteY15" fmla="*/ 716756 h 721519"/>
                <a:gd name="connsiteX16" fmla="*/ 450056 w 531019"/>
                <a:gd name="connsiteY16" fmla="*/ 721519 h 721519"/>
                <a:gd name="connsiteX17" fmla="*/ 433387 w 531019"/>
                <a:gd name="connsiteY17" fmla="*/ 719137 h 721519"/>
                <a:gd name="connsiteX18" fmla="*/ 416719 w 531019"/>
                <a:gd name="connsiteY18" fmla="*/ 709612 h 721519"/>
                <a:gd name="connsiteX19" fmla="*/ 402431 w 531019"/>
                <a:gd name="connsiteY19" fmla="*/ 700087 h 721519"/>
                <a:gd name="connsiteX20" fmla="*/ 385762 w 531019"/>
                <a:gd name="connsiteY20" fmla="*/ 681037 h 721519"/>
                <a:gd name="connsiteX21" fmla="*/ 359569 w 531019"/>
                <a:gd name="connsiteY21" fmla="*/ 640556 h 721519"/>
                <a:gd name="connsiteX22" fmla="*/ 309562 w 531019"/>
                <a:gd name="connsiteY22" fmla="*/ 564356 h 721519"/>
                <a:gd name="connsiteX23" fmla="*/ 261937 w 531019"/>
                <a:gd name="connsiteY23" fmla="*/ 485775 h 721519"/>
                <a:gd name="connsiteX24" fmla="*/ 209550 w 531019"/>
                <a:gd name="connsiteY24" fmla="*/ 402431 h 721519"/>
                <a:gd name="connsiteX25" fmla="*/ 180975 w 531019"/>
                <a:gd name="connsiteY25" fmla="*/ 354806 h 721519"/>
                <a:gd name="connsiteX26" fmla="*/ 123825 w 531019"/>
                <a:gd name="connsiteY26" fmla="*/ 257175 h 721519"/>
                <a:gd name="connsiteX27" fmla="*/ 80962 w 531019"/>
                <a:gd name="connsiteY27" fmla="*/ 178594 h 721519"/>
                <a:gd name="connsiteX28" fmla="*/ 30956 w 531019"/>
                <a:gd name="connsiteY28" fmla="*/ 88106 h 721519"/>
                <a:gd name="connsiteX29" fmla="*/ 4762 w 531019"/>
                <a:gd name="connsiteY29" fmla="*/ 30956 h 721519"/>
                <a:gd name="connsiteX30" fmla="*/ 0 w 531019"/>
                <a:gd name="connsiteY30" fmla="*/ 14287 h 721519"/>
                <a:gd name="connsiteX31" fmla="*/ 2381 w 531019"/>
                <a:gd name="connsiteY31" fmla="*/ 4762 h 721519"/>
                <a:gd name="connsiteX32" fmla="*/ 9525 w 531019"/>
                <a:gd name="connsiteY32" fmla="*/ 0 h 721519"/>
                <a:gd name="connsiteX33" fmla="*/ 16669 w 531019"/>
                <a:gd name="connsiteY33" fmla="*/ 0 h 721519"/>
                <a:gd name="connsiteX34" fmla="*/ 30956 w 531019"/>
                <a:gd name="connsiteY34" fmla="*/ 0 h 721519"/>
                <a:gd name="connsiteX35" fmla="*/ 59531 w 531019"/>
                <a:gd name="connsiteY35" fmla="*/ 11906 h 721519"/>
                <a:gd name="connsiteX36" fmla="*/ 111919 w 531019"/>
                <a:gd name="connsiteY36" fmla="*/ 50006 h 721519"/>
                <a:gd name="connsiteX37" fmla="*/ 230981 w 531019"/>
                <a:gd name="connsiteY37" fmla="*/ 138112 h 721519"/>
                <a:gd name="connsiteX38" fmla="*/ 328612 w 531019"/>
                <a:gd name="connsiteY38" fmla="*/ 207169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1019" h="721519">
                  <a:moveTo>
                    <a:pt x="328612" y="207169"/>
                  </a:moveTo>
                  <a:lnTo>
                    <a:pt x="426244" y="278606"/>
                  </a:lnTo>
                  <a:lnTo>
                    <a:pt x="459581" y="302419"/>
                  </a:lnTo>
                  <a:lnTo>
                    <a:pt x="469106" y="323850"/>
                  </a:lnTo>
                  <a:lnTo>
                    <a:pt x="485775" y="366712"/>
                  </a:lnTo>
                  <a:lnTo>
                    <a:pt x="504825" y="421481"/>
                  </a:lnTo>
                  <a:lnTo>
                    <a:pt x="514350" y="461962"/>
                  </a:lnTo>
                  <a:lnTo>
                    <a:pt x="526256" y="509587"/>
                  </a:lnTo>
                  <a:lnTo>
                    <a:pt x="531019" y="547687"/>
                  </a:lnTo>
                  <a:lnTo>
                    <a:pt x="531019" y="576262"/>
                  </a:lnTo>
                  <a:lnTo>
                    <a:pt x="528637" y="616744"/>
                  </a:lnTo>
                  <a:lnTo>
                    <a:pt x="523875" y="645319"/>
                  </a:lnTo>
                  <a:lnTo>
                    <a:pt x="511969" y="671512"/>
                  </a:lnTo>
                  <a:lnTo>
                    <a:pt x="500062" y="690562"/>
                  </a:lnTo>
                  <a:lnTo>
                    <a:pt x="481012" y="707231"/>
                  </a:lnTo>
                  <a:lnTo>
                    <a:pt x="464344" y="716756"/>
                  </a:lnTo>
                  <a:lnTo>
                    <a:pt x="450056" y="721519"/>
                  </a:lnTo>
                  <a:lnTo>
                    <a:pt x="433387" y="719137"/>
                  </a:lnTo>
                  <a:lnTo>
                    <a:pt x="416719" y="709612"/>
                  </a:lnTo>
                  <a:lnTo>
                    <a:pt x="402431" y="700087"/>
                  </a:lnTo>
                  <a:lnTo>
                    <a:pt x="385762" y="681037"/>
                  </a:lnTo>
                  <a:lnTo>
                    <a:pt x="359569" y="640556"/>
                  </a:lnTo>
                  <a:lnTo>
                    <a:pt x="309562" y="564356"/>
                  </a:lnTo>
                  <a:lnTo>
                    <a:pt x="261937" y="485775"/>
                  </a:lnTo>
                  <a:lnTo>
                    <a:pt x="209550" y="402431"/>
                  </a:lnTo>
                  <a:lnTo>
                    <a:pt x="180975" y="354806"/>
                  </a:lnTo>
                  <a:lnTo>
                    <a:pt x="123825" y="257175"/>
                  </a:lnTo>
                  <a:lnTo>
                    <a:pt x="80962" y="178594"/>
                  </a:lnTo>
                  <a:lnTo>
                    <a:pt x="30956" y="88106"/>
                  </a:lnTo>
                  <a:lnTo>
                    <a:pt x="4762" y="30956"/>
                  </a:lnTo>
                  <a:lnTo>
                    <a:pt x="0" y="14287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16669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1919" y="50006"/>
                  </a:lnTo>
                  <a:lnTo>
                    <a:pt x="230981" y="138112"/>
                  </a:lnTo>
                  <a:lnTo>
                    <a:pt x="328612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AE55546A-0AE3-4118-A2C7-E7E85DDE6420}"/>
                </a:ext>
              </a:extLst>
            </p:cNvPr>
            <p:cNvSpPr/>
            <p:nvPr/>
          </p:nvSpPr>
          <p:spPr>
            <a:xfrm>
              <a:off x="4437063" y="2030413"/>
              <a:ext cx="671512" cy="1017587"/>
            </a:xfrm>
            <a:custGeom>
              <a:avLst/>
              <a:gdLst>
                <a:gd name="connsiteX0" fmla="*/ 521494 w 671512"/>
                <a:gd name="connsiteY0" fmla="*/ 447675 h 1016794"/>
                <a:gd name="connsiteX1" fmla="*/ 454819 w 671512"/>
                <a:gd name="connsiteY1" fmla="*/ 523875 h 1016794"/>
                <a:gd name="connsiteX2" fmla="*/ 369094 w 671512"/>
                <a:gd name="connsiteY2" fmla="*/ 626269 h 1016794"/>
                <a:gd name="connsiteX3" fmla="*/ 280987 w 671512"/>
                <a:gd name="connsiteY3" fmla="*/ 733425 h 1016794"/>
                <a:gd name="connsiteX4" fmla="*/ 195262 w 671512"/>
                <a:gd name="connsiteY4" fmla="*/ 835819 h 1016794"/>
                <a:gd name="connsiteX5" fmla="*/ 119062 w 671512"/>
                <a:gd name="connsiteY5" fmla="*/ 933450 h 1016794"/>
                <a:gd name="connsiteX6" fmla="*/ 88106 w 671512"/>
                <a:gd name="connsiteY6" fmla="*/ 969169 h 1016794"/>
                <a:gd name="connsiteX7" fmla="*/ 50006 w 671512"/>
                <a:gd name="connsiteY7" fmla="*/ 1002507 h 1016794"/>
                <a:gd name="connsiteX8" fmla="*/ 30956 w 671512"/>
                <a:gd name="connsiteY8" fmla="*/ 1012032 h 1016794"/>
                <a:gd name="connsiteX9" fmla="*/ 14287 w 671512"/>
                <a:gd name="connsiteY9" fmla="*/ 1016794 h 1016794"/>
                <a:gd name="connsiteX10" fmla="*/ 4762 w 671512"/>
                <a:gd name="connsiteY10" fmla="*/ 1016794 h 1016794"/>
                <a:gd name="connsiteX11" fmla="*/ 0 w 671512"/>
                <a:gd name="connsiteY11" fmla="*/ 1007269 h 1016794"/>
                <a:gd name="connsiteX12" fmla="*/ 0 w 671512"/>
                <a:gd name="connsiteY12" fmla="*/ 988219 h 1016794"/>
                <a:gd name="connsiteX13" fmla="*/ 14287 w 671512"/>
                <a:gd name="connsiteY13" fmla="*/ 957263 h 1016794"/>
                <a:gd name="connsiteX14" fmla="*/ 50006 w 671512"/>
                <a:gd name="connsiteY14" fmla="*/ 890588 h 1016794"/>
                <a:gd name="connsiteX15" fmla="*/ 88106 w 671512"/>
                <a:gd name="connsiteY15" fmla="*/ 816769 h 1016794"/>
                <a:gd name="connsiteX16" fmla="*/ 135731 w 671512"/>
                <a:gd name="connsiteY16" fmla="*/ 728663 h 1016794"/>
                <a:gd name="connsiteX17" fmla="*/ 164306 w 671512"/>
                <a:gd name="connsiteY17" fmla="*/ 669132 h 1016794"/>
                <a:gd name="connsiteX18" fmla="*/ 207169 w 671512"/>
                <a:gd name="connsiteY18" fmla="*/ 581025 h 1016794"/>
                <a:gd name="connsiteX19" fmla="*/ 242887 w 671512"/>
                <a:gd name="connsiteY19" fmla="*/ 500063 h 1016794"/>
                <a:gd name="connsiteX20" fmla="*/ 273844 w 671512"/>
                <a:gd name="connsiteY20" fmla="*/ 426244 h 1016794"/>
                <a:gd name="connsiteX21" fmla="*/ 300037 w 671512"/>
                <a:gd name="connsiteY21" fmla="*/ 359569 h 1016794"/>
                <a:gd name="connsiteX22" fmla="*/ 328612 w 671512"/>
                <a:gd name="connsiteY22" fmla="*/ 269082 h 1016794"/>
                <a:gd name="connsiteX23" fmla="*/ 338137 w 671512"/>
                <a:gd name="connsiteY23" fmla="*/ 242888 h 1016794"/>
                <a:gd name="connsiteX24" fmla="*/ 340519 w 671512"/>
                <a:gd name="connsiteY24" fmla="*/ 228600 h 1016794"/>
                <a:gd name="connsiteX25" fmla="*/ 340519 w 671512"/>
                <a:gd name="connsiteY25" fmla="*/ 214313 h 1016794"/>
                <a:gd name="connsiteX26" fmla="*/ 340519 w 671512"/>
                <a:gd name="connsiteY26" fmla="*/ 192882 h 1016794"/>
                <a:gd name="connsiteX27" fmla="*/ 333375 w 671512"/>
                <a:gd name="connsiteY27" fmla="*/ 166688 h 1016794"/>
                <a:gd name="connsiteX28" fmla="*/ 314325 w 671512"/>
                <a:gd name="connsiteY28" fmla="*/ 130969 h 1016794"/>
                <a:gd name="connsiteX29" fmla="*/ 290512 w 671512"/>
                <a:gd name="connsiteY29" fmla="*/ 90488 h 1016794"/>
                <a:gd name="connsiteX30" fmla="*/ 276225 w 671512"/>
                <a:gd name="connsiteY30" fmla="*/ 71438 h 1016794"/>
                <a:gd name="connsiteX31" fmla="*/ 261937 w 671512"/>
                <a:gd name="connsiteY31" fmla="*/ 52388 h 1016794"/>
                <a:gd name="connsiteX32" fmla="*/ 252412 w 671512"/>
                <a:gd name="connsiteY32" fmla="*/ 26194 h 1016794"/>
                <a:gd name="connsiteX33" fmla="*/ 252412 w 671512"/>
                <a:gd name="connsiteY33" fmla="*/ 9525 h 1016794"/>
                <a:gd name="connsiteX34" fmla="*/ 261937 w 671512"/>
                <a:gd name="connsiteY34" fmla="*/ 0 h 1016794"/>
                <a:gd name="connsiteX35" fmla="*/ 271462 w 671512"/>
                <a:gd name="connsiteY35" fmla="*/ 0 h 1016794"/>
                <a:gd name="connsiteX36" fmla="*/ 295275 w 671512"/>
                <a:gd name="connsiteY36" fmla="*/ 4763 h 1016794"/>
                <a:gd name="connsiteX37" fmla="*/ 395287 w 671512"/>
                <a:gd name="connsiteY37" fmla="*/ 52388 h 1016794"/>
                <a:gd name="connsiteX38" fmla="*/ 473869 w 671512"/>
                <a:gd name="connsiteY38" fmla="*/ 100013 h 1016794"/>
                <a:gd name="connsiteX39" fmla="*/ 514350 w 671512"/>
                <a:gd name="connsiteY39" fmla="*/ 128588 h 1016794"/>
                <a:gd name="connsiteX40" fmla="*/ 554831 w 671512"/>
                <a:gd name="connsiteY40" fmla="*/ 161925 h 1016794"/>
                <a:gd name="connsiteX41" fmla="*/ 600075 w 671512"/>
                <a:gd name="connsiteY41" fmla="*/ 204788 h 1016794"/>
                <a:gd name="connsiteX42" fmla="*/ 635794 w 671512"/>
                <a:gd name="connsiteY42" fmla="*/ 250032 h 1016794"/>
                <a:gd name="connsiteX43" fmla="*/ 661987 w 671512"/>
                <a:gd name="connsiteY43" fmla="*/ 283369 h 1016794"/>
                <a:gd name="connsiteX44" fmla="*/ 669131 w 671512"/>
                <a:gd name="connsiteY44" fmla="*/ 295275 h 1016794"/>
                <a:gd name="connsiteX45" fmla="*/ 671512 w 671512"/>
                <a:gd name="connsiteY45" fmla="*/ 311944 h 1016794"/>
                <a:gd name="connsiteX46" fmla="*/ 671512 w 671512"/>
                <a:gd name="connsiteY46" fmla="*/ 330994 h 1016794"/>
                <a:gd name="connsiteX47" fmla="*/ 666750 w 671512"/>
                <a:gd name="connsiteY47" fmla="*/ 342900 h 1016794"/>
                <a:gd name="connsiteX48" fmla="*/ 650081 w 671512"/>
                <a:gd name="connsiteY48" fmla="*/ 354807 h 1016794"/>
                <a:gd name="connsiteX49" fmla="*/ 621506 w 671512"/>
                <a:gd name="connsiteY49" fmla="*/ 364332 h 1016794"/>
                <a:gd name="connsiteX50" fmla="*/ 600075 w 671512"/>
                <a:gd name="connsiteY50" fmla="*/ 369094 h 1016794"/>
                <a:gd name="connsiteX51" fmla="*/ 583406 w 671512"/>
                <a:gd name="connsiteY51" fmla="*/ 381000 h 1016794"/>
                <a:gd name="connsiteX52" fmla="*/ 521494 w 671512"/>
                <a:gd name="connsiteY52" fmla="*/ 447675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671512" h="1016794">
                  <a:moveTo>
                    <a:pt x="521494" y="447675"/>
                  </a:moveTo>
                  <a:lnTo>
                    <a:pt x="454819" y="523875"/>
                  </a:lnTo>
                  <a:lnTo>
                    <a:pt x="369094" y="626269"/>
                  </a:lnTo>
                  <a:lnTo>
                    <a:pt x="280987" y="733425"/>
                  </a:lnTo>
                  <a:lnTo>
                    <a:pt x="195262" y="835819"/>
                  </a:lnTo>
                  <a:lnTo>
                    <a:pt x="119062" y="933450"/>
                  </a:lnTo>
                  <a:lnTo>
                    <a:pt x="88106" y="969169"/>
                  </a:lnTo>
                  <a:lnTo>
                    <a:pt x="50006" y="1002507"/>
                  </a:lnTo>
                  <a:lnTo>
                    <a:pt x="30956" y="1012032"/>
                  </a:lnTo>
                  <a:lnTo>
                    <a:pt x="14287" y="1016794"/>
                  </a:lnTo>
                  <a:lnTo>
                    <a:pt x="4762" y="1016794"/>
                  </a:lnTo>
                  <a:lnTo>
                    <a:pt x="0" y="1007269"/>
                  </a:lnTo>
                  <a:lnTo>
                    <a:pt x="0" y="988219"/>
                  </a:lnTo>
                  <a:lnTo>
                    <a:pt x="14287" y="957263"/>
                  </a:lnTo>
                  <a:lnTo>
                    <a:pt x="50006" y="890588"/>
                  </a:lnTo>
                  <a:lnTo>
                    <a:pt x="88106" y="816769"/>
                  </a:lnTo>
                  <a:lnTo>
                    <a:pt x="135731" y="728663"/>
                  </a:lnTo>
                  <a:lnTo>
                    <a:pt x="164306" y="669132"/>
                  </a:lnTo>
                  <a:lnTo>
                    <a:pt x="207169" y="581025"/>
                  </a:lnTo>
                  <a:lnTo>
                    <a:pt x="242887" y="500063"/>
                  </a:lnTo>
                  <a:lnTo>
                    <a:pt x="273844" y="426244"/>
                  </a:lnTo>
                  <a:lnTo>
                    <a:pt x="300037" y="359569"/>
                  </a:lnTo>
                  <a:lnTo>
                    <a:pt x="328612" y="269082"/>
                  </a:lnTo>
                  <a:lnTo>
                    <a:pt x="338137" y="242888"/>
                  </a:lnTo>
                  <a:lnTo>
                    <a:pt x="340519" y="228600"/>
                  </a:lnTo>
                  <a:lnTo>
                    <a:pt x="340519" y="214313"/>
                  </a:lnTo>
                  <a:lnTo>
                    <a:pt x="340519" y="192882"/>
                  </a:lnTo>
                  <a:lnTo>
                    <a:pt x="333375" y="166688"/>
                  </a:lnTo>
                  <a:lnTo>
                    <a:pt x="314325" y="130969"/>
                  </a:lnTo>
                  <a:lnTo>
                    <a:pt x="290512" y="90488"/>
                  </a:lnTo>
                  <a:lnTo>
                    <a:pt x="276225" y="71438"/>
                  </a:lnTo>
                  <a:lnTo>
                    <a:pt x="261937" y="52388"/>
                  </a:lnTo>
                  <a:cubicBezTo>
                    <a:pt x="252117" y="27838"/>
                    <a:pt x="252412" y="37124"/>
                    <a:pt x="252412" y="26194"/>
                  </a:cubicBezTo>
                  <a:lnTo>
                    <a:pt x="252412" y="9525"/>
                  </a:lnTo>
                  <a:lnTo>
                    <a:pt x="261937" y="0"/>
                  </a:lnTo>
                  <a:lnTo>
                    <a:pt x="271462" y="0"/>
                  </a:lnTo>
                  <a:lnTo>
                    <a:pt x="295275" y="4763"/>
                  </a:lnTo>
                  <a:lnTo>
                    <a:pt x="395287" y="52388"/>
                  </a:lnTo>
                  <a:lnTo>
                    <a:pt x="473869" y="100013"/>
                  </a:lnTo>
                  <a:lnTo>
                    <a:pt x="514350" y="128588"/>
                  </a:lnTo>
                  <a:lnTo>
                    <a:pt x="554831" y="161925"/>
                  </a:lnTo>
                  <a:lnTo>
                    <a:pt x="600075" y="204788"/>
                  </a:lnTo>
                  <a:lnTo>
                    <a:pt x="635794" y="250032"/>
                  </a:lnTo>
                  <a:lnTo>
                    <a:pt x="661987" y="283369"/>
                  </a:lnTo>
                  <a:lnTo>
                    <a:pt x="669131" y="295275"/>
                  </a:lnTo>
                  <a:lnTo>
                    <a:pt x="671512" y="311944"/>
                  </a:lnTo>
                  <a:lnTo>
                    <a:pt x="671512" y="330994"/>
                  </a:lnTo>
                  <a:lnTo>
                    <a:pt x="666750" y="342900"/>
                  </a:lnTo>
                  <a:lnTo>
                    <a:pt x="650081" y="354807"/>
                  </a:lnTo>
                  <a:lnTo>
                    <a:pt x="621506" y="364332"/>
                  </a:lnTo>
                  <a:lnTo>
                    <a:pt x="600075" y="369094"/>
                  </a:lnTo>
                  <a:lnTo>
                    <a:pt x="583406" y="381000"/>
                  </a:lnTo>
                  <a:lnTo>
                    <a:pt x="521494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01B6744D-4D0D-4133-9471-933AB47AA1A0}"/>
                </a:ext>
              </a:extLst>
            </p:cNvPr>
            <p:cNvSpPr/>
            <p:nvPr/>
          </p:nvSpPr>
          <p:spPr>
            <a:xfrm>
              <a:off x="2900363" y="3230563"/>
              <a:ext cx="2024062" cy="581025"/>
            </a:xfrm>
            <a:custGeom>
              <a:avLst/>
              <a:gdLst>
                <a:gd name="connsiteX0" fmla="*/ 1390650 w 2024062"/>
                <a:gd name="connsiteY0" fmla="*/ 264319 h 581025"/>
                <a:gd name="connsiteX1" fmla="*/ 1476375 w 2024062"/>
                <a:gd name="connsiteY1" fmla="*/ 247650 h 581025"/>
                <a:gd name="connsiteX2" fmla="*/ 1552575 w 2024062"/>
                <a:gd name="connsiteY2" fmla="*/ 238125 h 581025"/>
                <a:gd name="connsiteX3" fmla="*/ 1957387 w 2024062"/>
                <a:gd name="connsiteY3" fmla="*/ 240507 h 581025"/>
                <a:gd name="connsiteX4" fmla="*/ 1981200 w 2024062"/>
                <a:gd name="connsiteY4" fmla="*/ 230982 h 581025"/>
                <a:gd name="connsiteX5" fmla="*/ 2000250 w 2024062"/>
                <a:gd name="connsiteY5" fmla="*/ 221457 h 581025"/>
                <a:gd name="connsiteX6" fmla="*/ 2014537 w 2024062"/>
                <a:gd name="connsiteY6" fmla="*/ 209550 h 581025"/>
                <a:gd name="connsiteX7" fmla="*/ 2019300 w 2024062"/>
                <a:gd name="connsiteY7" fmla="*/ 204788 h 581025"/>
                <a:gd name="connsiteX8" fmla="*/ 2024062 w 2024062"/>
                <a:gd name="connsiteY8" fmla="*/ 195263 h 581025"/>
                <a:gd name="connsiteX9" fmla="*/ 2024062 w 2024062"/>
                <a:gd name="connsiteY9" fmla="*/ 183357 h 581025"/>
                <a:gd name="connsiteX10" fmla="*/ 2021681 w 2024062"/>
                <a:gd name="connsiteY10" fmla="*/ 169069 h 581025"/>
                <a:gd name="connsiteX11" fmla="*/ 2012156 w 2024062"/>
                <a:gd name="connsiteY11" fmla="*/ 152400 h 581025"/>
                <a:gd name="connsiteX12" fmla="*/ 1981200 w 2024062"/>
                <a:gd name="connsiteY12" fmla="*/ 126207 h 581025"/>
                <a:gd name="connsiteX13" fmla="*/ 1945481 w 2024062"/>
                <a:gd name="connsiteY13" fmla="*/ 100013 h 581025"/>
                <a:gd name="connsiteX14" fmla="*/ 1897856 w 2024062"/>
                <a:gd name="connsiteY14" fmla="*/ 69057 h 581025"/>
                <a:gd name="connsiteX15" fmla="*/ 1840706 w 2024062"/>
                <a:gd name="connsiteY15" fmla="*/ 38100 h 581025"/>
                <a:gd name="connsiteX16" fmla="*/ 1759743 w 2024062"/>
                <a:gd name="connsiteY16" fmla="*/ 7144 h 581025"/>
                <a:gd name="connsiteX17" fmla="*/ 1735931 w 2024062"/>
                <a:gd name="connsiteY17" fmla="*/ 0 h 581025"/>
                <a:gd name="connsiteX18" fmla="*/ 1724025 w 2024062"/>
                <a:gd name="connsiteY18" fmla="*/ 2382 h 581025"/>
                <a:gd name="connsiteX19" fmla="*/ 1685925 w 2024062"/>
                <a:gd name="connsiteY19" fmla="*/ 21432 h 581025"/>
                <a:gd name="connsiteX20" fmla="*/ 1578768 w 2024062"/>
                <a:gd name="connsiteY20" fmla="*/ 61913 h 581025"/>
                <a:gd name="connsiteX21" fmla="*/ 1504950 w 2024062"/>
                <a:gd name="connsiteY21" fmla="*/ 85725 h 581025"/>
                <a:gd name="connsiteX22" fmla="*/ 1433512 w 2024062"/>
                <a:gd name="connsiteY22" fmla="*/ 102394 h 581025"/>
                <a:gd name="connsiteX23" fmla="*/ 1316831 w 2024062"/>
                <a:gd name="connsiteY23" fmla="*/ 126207 h 581025"/>
                <a:gd name="connsiteX24" fmla="*/ 1133475 w 2024062"/>
                <a:gd name="connsiteY24" fmla="*/ 166688 h 581025"/>
                <a:gd name="connsiteX25" fmla="*/ 964406 w 2024062"/>
                <a:gd name="connsiteY25" fmla="*/ 200025 h 581025"/>
                <a:gd name="connsiteX26" fmla="*/ 814387 w 2024062"/>
                <a:gd name="connsiteY26" fmla="*/ 230982 h 581025"/>
                <a:gd name="connsiteX27" fmla="*/ 661987 w 2024062"/>
                <a:gd name="connsiteY27" fmla="*/ 259557 h 581025"/>
                <a:gd name="connsiteX28" fmla="*/ 578643 w 2024062"/>
                <a:gd name="connsiteY28" fmla="*/ 273844 h 581025"/>
                <a:gd name="connsiteX29" fmla="*/ 464343 w 2024062"/>
                <a:gd name="connsiteY29" fmla="*/ 295275 h 581025"/>
                <a:gd name="connsiteX30" fmla="*/ 397668 w 2024062"/>
                <a:gd name="connsiteY30" fmla="*/ 304800 h 581025"/>
                <a:gd name="connsiteX31" fmla="*/ 354806 w 2024062"/>
                <a:gd name="connsiteY31" fmla="*/ 309563 h 581025"/>
                <a:gd name="connsiteX32" fmla="*/ 340518 w 2024062"/>
                <a:gd name="connsiteY32" fmla="*/ 311944 h 581025"/>
                <a:gd name="connsiteX33" fmla="*/ 316706 w 2024062"/>
                <a:gd name="connsiteY33" fmla="*/ 311944 h 581025"/>
                <a:gd name="connsiteX34" fmla="*/ 292893 w 2024062"/>
                <a:gd name="connsiteY34" fmla="*/ 309563 h 581025"/>
                <a:gd name="connsiteX35" fmla="*/ 266700 w 2024062"/>
                <a:gd name="connsiteY35" fmla="*/ 304800 h 581025"/>
                <a:gd name="connsiteX36" fmla="*/ 245268 w 2024062"/>
                <a:gd name="connsiteY36" fmla="*/ 297657 h 581025"/>
                <a:gd name="connsiteX37" fmla="*/ 216693 w 2024062"/>
                <a:gd name="connsiteY37" fmla="*/ 285750 h 581025"/>
                <a:gd name="connsiteX38" fmla="*/ 173831 w 2024062"/>
                <a:gd name="connsiteY38" fmla="*/ 264319 h 581025"/>
                <a:gd name="connsiteX39" fmla="*/ 119062 w 2024062"/>
                <a:gd name="connsiteY39" fmla="*/ 226219 h 581025"/>
                <a:gd name="connsiteX40" fmla="*/ 92868 w 2024062"/>
                <a:gd name="connsiteY40" fmla="*/ 204788 h 581025"/>
                <a:gd name="connsiteX41" fmla="*/ 71437 w 2024062"/>
                <a:gd name="connsiteY41" fmla="*/ 188119 h 581025"/>
                <a:gd name="connsiteX42" fmla="*/ 47625 w 2024062"/>
                <a:gd name="connsiteY42" fmla="*/ 178594 h 581025"/>
                <a:gd name="connsiteX43" fmla="*/ 30956 w 2024062"/>
                <a:gd name="connsiteY43" fmla="*/ 173832 h 581025"/>
                <a:gd name="connsiteX44" fmla="*/ 19050 w 2024062"/>
                <a:gd name="connsiteY44" fmla="*/ 173832 h 581025"/>
                <a:gd name="connsiteX45" fmla="*/ 4762 w 2024062"/>
                <a:gd name="connsiteY45" fmla="*/ 178594 h 581025"/>
                <a:gd name="connsiteX46" fmla="*/ 0 w 2024062"/>
                <a:gd name="connsiteY46" fmla="*/ 192882 h 581025"/>
                <a:gd name="connsiteX47" fmla="*/ 7143 w 2024062"/>
                <a:gd name="connsiteY47" fmla="*/ 221457 h 581025"/>
                <a:gd name="connsiteX48" fmla="*/ 23812 w 2024062"/>
                <a:gd name="connsiteY48" fmla="*/ 266700 h 581025"/>
                <a:gd name="connsiteX49" fmla="*/ 50006 w 2024062"/>
                <a:gd name="connsiteY49" fmla="*/ 316707 h 581025"/>
                <a:gd name="connsiteX50" fmla="*/ 69056 w 2024062"/>
                <a:gd name="connsiteY50" fmla="*/ 350044 h 581025"/>
                <a:gd name="connsiteX51" fmla="*/ 92868 w 2024062"/>
                <a:gd name="connsiteY51" fmla="*/ 385763 h 581025"/>
                <a:gd name="connsiteX52" fmla="*/ 126206 w 2024062"/>
                <a:gd name="connsiteY52" fmla="*/ 426244 h 581025"/>
                <a:gd name="connsiteX53" fmla="*/ 169068 w 2024062"/>
                <a:gd name="connsiteY53" fmla="*/ 469107 h 581025"/>
                <a:gd name="connsiteX54" fmla="*/ 207168 w 2024062"/>
                <a:gd name="connsiteY54" fmla="*/ 502444 h 581025"/>
                <a:gd name="connsiteX55" fmla="*/ 242887 w 2024062"/>
                <a:gd name="connsiteY55" fmla="*/ 528638 h 581025"/>
                <a:gd name="connsiteX56" fmla="*/ 290512 w 2024062"/>
                <a:gd name="connsiteY56" fmla="*/ 559594 h 581025"/>
                <a:gd name="connsiteX57" fmla="*/ 326231 w 2024062"/>
                <a:gd name="connsiteY57" fmla="*/ 576263 h 581025"/>
                <a:gd name="connsiteX58" fmla="*/ 350043 w 2024062"/>
                <a:gd name="connsiteY58" fmla="*/ 581025 h 581025"/>
                <a:gd name="connsiteX59" fmla="*/ 373856 w 2024062"/>
                <a:gd name="connsiteY59" fmla="*/ 581025 h 581025"/>
                <a:gd name="connsiteX60" fmla="*/ 400050 w 2024062"/>
                <a:gd name="connsiteY60" fmla="*/ 576263 h 581025"/>
                <a:gd name="connsiteX61" fmla="*/ 421481 w 2024062"/>
                <a:gd name="connsiteY61" fmla="*/ 564357 h 581025"/>
                <a:gd name="connsiteX62" fmla="*/ 457200 w 2024062"/>
                <a:gd name="connsiteY62" fmla="*/ 535782 h 581025"/>
                <a:gd name="connsiteX63" fmla="*/ 492918 w 2024062"/>
                <a:gd name="connsiteY63" fmla="*/ 519113 h 581025"/>
                <a:gd name="connsiteX64" fmla="*/ 578643 w 2024062"/>
                <a:gd name="connsiteY64" fmla="*/ 483394 h 581025"/>
                <a:gd name="connsiteX65" fmla="*/ 695325 w 2024062"/>
                <a:gd name="connsiteY65" fmla="*/ 438150 h 581025"/>
                <a:gd name="connsiteX66" fmla="*/ 819150 w 2024062"/>
                <a:gd name="connsiteY66" fmla="*/ 400050 h 581025"/>
                <a:gd name="connsiteX67" fmla="*/ 940593 w 2024062"/>
                <a:gd name="connsiteY67" fmla="*/ 366713 h 581025"/>
                <a:gd name="connsiteX68" fmla="*/ 1064418 w 2024062"/>
                <a:gd name="connsiteY68" fmla="*/ 338138 h 581025"/>
                <a:gd name="connsiteX69" fmla="*/ 1197768 w 2024062"/>
                <a:gd name="connsiteY69" fmla="*/ 307182 h 581025"/>
                <a:gd name="connsiteX70" fmla="*/ 1390650 w 2024062"/>
                <a:gd name="connsiteY70" fmla="*/ 264319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024062" h="581025">
                  <a:moveTo>
                    <a:pt x="1390650" y="264319"/>
                  </a:moveTo>
                  <a:lnTo>
                    <a:pt x="1476375" y="247650"/>
                  </a:lnTo>
                  <a:lnTo>
                    <a:pt x="1552575" y="238125"/>
                  </a:lnTo>
                  <a:lnTo>
                    <a:pt x="1957387" y="240507"/>
                  </a:lnTo>
                  <a:lnTo>
                    <a:pt x="1981200" y="230982"/>
                  </a:lnTo>
                  <a:lnTo>
                    <a:pt x="2000250" y="221457"/>
                  </a:lnTo>
                  <a:lnTo>
                    <a:pt x="2014537" y="209550"/>
                  </a:lnTo>
                  <a:lnTo>
                    <a:pt x="2019300" y="204788"/>
                  </a:lnTo>
                  <a:lnTo>
                    <a:pt x="2024062" y="195263"/>
                  </a:lnTo>
                  <a:lnTo>
                    <a:pt x="2024062" y="183357"/>
                  </a:lnTo>
                  <a:lnTo>
                    <a:pt x="2021681" y="169069"/>
                  </a:lnTo>
                  <a:lnTo>
                    <a:pt x="2012156" y="152400"/>
                  </a:lnTo>
                  <a:lnTo>
                    <a:pt x="1981200" y="126207"/>
                  </a:lnTo>
                  <a:lnTo>
                    <a:pt x="1945481" y="100013"/>
                  </a:lnTo>
                  <a:lnTo>
                    <a:pt x="1897856" y="69057"/>
                  </a:lnTo>
                  <a:lnTo>
                    <a:pt x="1840706" y="38100"/>
                  </a:lnTo>
                  <a:lnTo>
                    <a:pt x="1759743" y="7144"/>
                  </a:lnTo>
                  <a:lnTo>
                    <a:pt x="1735931" y="0"/>
                  </a:lnTo>
                  <a:lnTo>
                    <a:pt x="1724025" y="2382"/>
                  </a:lnTo>
                  <a:lnTo>
                    <a:pt x="1685925" y="21432"/>
                  </a:lnTo>
                  <a:lnTo>
                    <a:pt x="1578768" y="61913"/>
                  </a:lnTo>
                  <a:lnTo>
                    <a:pt x="1504950" y="85725"/>
                  </a:lnTo>
                  <a:lnTo>
                    <a:pt x="1433512" y="102394"/>
                  </a:lnTo>
                  <a:lnTo>
                    <a:pt x="1316831" y="126207"/>
                  </a:lnTo>
                  <a:lnTo>
                    <a:pt x="1133475" y="166688"/>
                  </a:lnTo>
                  <a:lnTo>
                    <a:pt x="964406" y="200025"/>
                  </a:lnTo>
                  <a:lnTo>
                    <a:pt x="814387" y="230982"/>
                  </a:lnTo>
                  <a:lnTo>
                    <a:pt x="661987" y="259557"/>
                  </a:lnTo>
                  <a:lnTo>
                    <a:pt x="578643" y="273844"/>
                  </a:lnTo>
                  <a:lnTo>
                    <a:pt x="464343" y="295275"/>
                  </a:lnTo>
                  <a:lnTo>
                    <a:pt x="397668" y="304800"/>
                  </a:lnTo>
                  <a:lnTo>
                    <a:pt x="354806" y="309563"/>
                  </a:lnTo>
                  <a:lnTo>
                    <a:pt x="340518" y="311944"/>
                  </a:lnTo>
                  <a:lnTo>
                    <a:pt x="316706" y="311944"/>
                  </a:lnTo>
                  <a:lnTo>
                    <a:pt x="292893" y="309563"/>
                  </a:lnTo>
                  <a:lnTo>
                    <a:pt x="266700" y="304800"/>
                  </a:lnTo>
                  <a:lnTo>
                    <a:pt x="245268" y="297657"/>
                  </a:lnTo>
                  <a:lnTo>
                    <a:pt x="216693" y="285750"/>
                  </a:lnTo>
                  <a:lnTo>
                    <a:pt x="173831" y="264319"/>
                  </a:lnTo>
                  <a:lnTo>
                    <a:pt x="119062" y="226219"/>
                  </a:lnTo>
                  <a:lnTo>
                    <a:pt x="92868" y="204788"/>
                  </a:lnTo>
                  <a:lnTo>
                    <a:pt x="71437" y="188119"/>
                  </a:lnTo>
                  <a:lnTo>
                    <a:pt x="47625" y="178594"/>
                  </a:lnTo>
                  <a:lnTo>
                    <a:pt x="30956" y="173832"/>
                  </a:lnTo>
                  <a:lnTo>
                    <a:pt x="19050" y="173832"/>
                  </a:lnTo>
                  <a:lnTo>
                    <a:pt x="4762" y="178594"/>
                  </a:lnTo>
                  <a:lnTo>
                    <a:pt x="0" y="192882"/>
                  </a:lnTo>
                  <a:lnTo>
                    <a:pt x="7143" y="221457"/>
                  </a:lnTo>
                  <a:lnTo>
                    <a:pt x="23812" y="266700"/>
                  </a:lnTo>
                  <a:lnTo>
                    <a:pt x="50006" y="316707"/>
                  </a:lnTo>
                  <a:lnTo>
                    <a:pt x="69056" y="350044"/>
                  </a:lnTo>
                  <a:lnTo>
                    <a:pt x="92868" y="385763"/>
                  </a:lnTo>
                  <a:lnTo>
                    <a:pt x="126206" y="426244"/>
                  </a:lnTo>
                  <a:lnTo>
                    <a:pt x="169068" y="469107"/>
                  </a:lnTo>
                  <a:lnTo>
                    <a:pt x="207168" y="502444"/>
                  </a:lnTo>
                  <a:lnTo>
                    <a:pt x="242887" y="528638"/>
                  </a:lnTo>
                  <a:lnTo>
                    <a:pt x="290512" y="559594"/>
                  </a:lnTo>
                  <a:lnTo>
                    <a:pt x="326231" y="576263"/>
                  </a:lnTo>
                  <a:lnTo>
                    <a:pt x="350043" y="581025"/>
                  </a:lnTo>
                  <a:lnTo>
                    <a:pt x="373856" y="581025"/>
                  </a:lnTo>
                  <a:lnTo>
                    <a:pt x="400050" y="576263"/>
                  </a:lnTo>
                  <a:lnTo>
                    <a:pt x="421481" y="564357"/>
                  </a:lnTo>
                  <a:lnTo>
                    <a:pt x="457200" y="535782"/>
                  </a:lnTo>
                  <a:lnTo>
                    <a:pt x="492918" y="519113"/>
                  </a:lnTo>
                  <a:lnTo>
                    <a:pt x="578643" y="483394"/>
                  </a:lnTo>
                  <a:lnTo>
                    <a:pt x="695325" y="438150"/>
                  </a:lnTo>
                  <a:lnTo>
                    <a:pt x="819150" y="400050"/>
                  </a:lnTo>
                  <a:lnTo>
                    <a:pt x="940593" y="366713"/>
                  </a:lnTo>
                  <a:lnTo>
                    <a:pt x="1064418" y="338138"/>
                  </a:lnTo>
                  <a:lnTo>
                    <a:pt x="1197768" y="307182"/>
                  </a:lnTo>
                  <a:lnTo>
                    <a:pt x="1390650" y="2643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5A65EF9C-9FE9-43F4-8706-0D8C9FB69C8B}"/>
                </a:ext>
              </a:extLst>
            </p:cNvPr>
            <p:cNvSpPr/>
            <p:nvPr/>
          </p:nvSpPr>
          <p:spPr>
            <a:xfrm>
              <a:off x="3871913" y="3433763"/>
              <a:ext cx="1041400" cy="736600"/>
            </a:xfrm>
            <a:custGeom>
              <a:avLst/>
              <a:gdLst>
                <a:gd name="connsiteX0" fmla="*/ 623887 w 1040606"/>
                <a:gd name="connsiteY0" fmla="*/ 292893 h 735806"/>
                <a:gd name="connsiteX1" fmla="*/ 728662 w 1040606"/>
                <a:gd name="connsiteY1" fmla="*/ 209550 h 735806"/>
                <a:gd name="connsiteX2" fmla="*/ 819150 w 1040606"/>
                <a:gd name="connsiteY2" fmla="*/ 135731 h 735806"/>
                <a:gd name="connsiteX3" fmla="*/ 857250 w 1040606"/>
                <a:gd name="connsiteY3" fmla="*/ 116681 h 735806"/>
                <a:gd name="connsiteX4" fmla="*/ 933450 w 1040606"/>
                <a:gd name="connsiteY4" fmla="*/ 71437 h 735806"/>
                <a:gd name="connsiteX5" fmla="*/ 983456 w 1040606"/>
                <a:gd name="connsiteY5" fmla="*/ 40481 h 735806"/>
                <a:gd name="connsiteX6" fmla="*/ 995362 w 1040606"/>
                <a:gd name="connsiteY6" fmla="*/ 35718 h 735806"/>
                <a:gd name="connsiteX7" fmla="*/ 1028700 w 1040606"/>
                <a:gd name="connsiteY7" fmla="*/ 14287 h 735806"/>
                <a:gd name="connsiteX8" fmla="*/ 1040606 w 1040606"/>
                <a:gd name="connsiteY8" fmla="*/ 0 h 735806"/>
                <a:gd name="connsiteX9" fmla="*/ 495300 w 1040606"/>
                <a:gd name="connsiteY9" fmla="*/ 0 h 735806"/>
                <a:gd name="connsiteX10" fmla="*/ 535781 w 1040606"/>
                <a:gd name="connsiteY10" fmla="*/ 35718 h 735806"/>
                <a:gd name="connsiteX11" fmla="*/ 545306 w 1040606"/>
                <a:gd name="connsiteY11" fmla="*/ 40481 h 735806"/>
                <a:gd name="connsiteX12" fmla="*/ 545306 w 1040606"/>
                <a:gd name="connsiteY12" fmla="*/ 54768 h 735806"/>
                <a:gd name="connsiteX13" fmla="*/ 533400 w 1040606"/>
                <a:gd name="connsiteY13" fmla="*/ 71437 h 735806"/>
                <a:gd name="connsiteX14" fmla="*/ 452437 w 1040606"/>
                <a:gd name="connsiteY14" fmla="*/ 166687 h 735806"/>
                <a:gd name="connsiteX15" fmla="*/ 259556 w 1040606"/>
                <a:gd name="connsiteY15" fmla="*/ 388143 h 735806"/>
                <a:gd name="connsiteX16" fmla="*/ 92868 w 1040606"/>
                <a:gd name="connsiteY16" fmla="*/ 585787 h 735806"/>
                <a:gd name="connsiteX17" fmla="*/ 19050 w 1040606"/>
                <a:gd name="connsiteY17" fmla="*/ 671512 h 735806"/>
                <a:gd name="connsiteX18" fmla="*/ 4762 w 1040606"/>
                <a:gd name="connsiteY18" fmla="*/ 688181 h 735806"/>
                <a:gd name="connsiteX19" fmla="*/ 0 w 1040606"/>
                <a:gd name="connsiteY19" fmla="*/ 704850 h 735806"/>
                <a:gd name="connsiteX20" fmla="*/ 0 w 1040606"/>
                <a:gd name="connsiteY20" fmla="*/ 716756 h 735806"/>
                <a:gd name="connsiteX21" fmla="*/ 7143 w 1040606"/>
                <a:gd name="connsiteY21" fmla="*/ 728662 h 735806"/>
                <a:gd name="connsiteX22" fmla="*/ 28575 w 1040606"/>
                <a:gd name="connsiteY22" fmla="*/ 735806 h 735806"/>
                <a:gd name="connsiteX23" fmla="*/ 133350 w 1040606"/>
                <a:gd name="connsiteY23" fmla="*/ 666750 h 735806"/>
                <a:gd name="connsiteX24" fmla="*/ 240506 w 1040606"/>
                <a:gd name="connsiteY24" fmla="*/ 590550 h 735806"/>
                <a:gd name="connsiteX25" fmla="*/ 311943 w 1040606"/>
                <a:gd name="connsiteY25" fmla="*/ 533400 h 735806"/>
                <a:gd name="connsiteX26" fmla="*/ 440531 w 1040606"/>
                <a:gd name="connsiteY26" fmla="*/ 433387 h 735806"/>
                <a:gd name="connsiteX27" fmla="*/ 623887 w 1040606"/>
                <a:gd name="connsiteY27" fmla="*/ 292893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40606" h="735806">
                  <a:moveTo>
                    <a:pt x="623887" y="292893"/>
                  </a:moveTo>
                  <a:lnTo>
                    <a:pt x="728662" y="209550"/>
                  </a:lnTo>
                  <a:lnTo>
                    <a:pt x="819150" y="135731"/>
                  </a:lnTo>
                  <a:lnTo>
                    <a:pt x="857250" y="116681"/>
                  </a:lnTo>
                  <a:lnTo>
                    <a:pt x="933450" y="71437"/>
                  </a:lnTo>
                  <a:lnTo>
                    <a:pt x="983456" y="40481"/>
                  </a:lnTo>
                  <a:lnTo>
                    <a:pt x="995362" y="35718"/>
                  </a:lnTo>
                  <a:lnTo>
                    <a:pt x="1028700" y="14287"/>
                  </a:lnTo>
                  <a:lnTo>
                    <a:pt x="1040606" y="0"/>
                  </a:lnTo>
                  <a:lnTo>
                    <a:pt x="495300" y="0"/>
                  </a:lnTo>
                  <a:lnTo>
                    <a:pt x="535781" y="35718"/>
                  </a:lnTo>
                  <a:lnTo>
                    <a:pt x="545306" y="40481"/>
                  </a:lnTo>
                  <a:lnTo>
                    <a:pt x="545306" y="54768"/>
                  </a:lnTo>
                  <a:lnTo>
                    <a:pt x="533400" y="71437"/>
                  </a:lnTo>
                  <a:lnTo>
                    <a:pt x="452437" y="166687"/>
                  </a:lnTo>
                  <a:lnTo>
                    <a:pt x="259556" y="388143"/>
                  </a:lnTo>
                  <a:lnTo>
                    <a:pt x="92868" y="585787"/>
                  </a:lnTo>
                  <a:lnTo>
                    <a:pt x="19050" y="671512"/>
                  </a:lnTo>
                  <a:lnTo>
                    <a:pt x="4762" y="688181"/>
                  </a:lnTo>
                  <a:lnTo>
                    <a:pt x="0" y="704850"/>
                  </a:lnTo>
                  <a:lnTo>
                    <a:pt x="0" y="716756"/>
                  </a:lnTo>
                  <a:lnTo>
                    <a:pt x="7143" y="728662"/>
                  </a:lnTo>
                  <a:lnTo>
                    <a:pt x="28575" y="735806"/>
                  </a:lnTo>
                  <a:lnTo>
                    <a:pt x="133350" y="666750"/>
                  </a:lnTo>
                  <a:lnTo>
                    <a:pt x="240506" y="590550"/>
                  </a:lnTo>
                  <a:lnTo>
                    <a:pt x="311943" y="533400"/>
                  </a:lnTo>
                  <a:lnTo>
                    <a:pt x="440531" y="433387"/>
                  </a:lnTo>
                  <a:lnTo>
                    <a:pt x="623887" y="2928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6D460828-4C51-416D-8F49-BE69B51F4FBC}"/>
                </a:ext>
              </a:extLst>
            </p:cNvPr>
            <p:cNvSpPr/>
            <p:nvPr/>
          </p:nvSpPr>
          <p:spPr>
            <a:xfrm>
              <a:off x="3875088" y="4097338"/>
              <a:ext cx="558800" cy="1035050"/>
            </a:xfrm>
            <a:custGeom>
              <a:avLst/>
              <a:gdLst>
                <a:gd name="connsiteX0" fmla="*/ 333375 w 559594"/>
                <a:gd name="connsiteY0" fmla="*/ 904875 h 1033463"/>
                <a:gd name="connsiteX1" fmla="*/ 335756 w 559594"/>
                <a:gd name="connsiteY1" fmla="*/ 831057 h 1033463"/>
                <a:gd name="connsiteX2" fmla="*/ 335756 w 559594"/>
                <a:gd name="connsiteY2" fmla="*/ 783432 h 1033463"/>
                <a:gd name="connsiteX3" fmla="*/ 335756 w 559594"/>
                <a:gd name="connsiteY3" fmla="*/ 735807 h 1033463"/>
                <a:gd name="connsiteX4" fmla="*/ 333375 w 559594"/>
                <a:gd name="connsiteY4" fmla="*/ 678657 h 1033463"/>
                <a:gd name="connsiteX5" fmla="*/ 330994 w 559594"/>
                <a:gd name="connsiteY5" fmla="*/ 633413 h 1033463"/>
                <a:gd name="connsiteX6" fmla="*/ 328612 w 559594"/>
                <a:gd name="connsiteY6" fmla="*/ 585788 h 1033463"/>
                <a:gd name="connsiteX7" fmla="*/ 321469 w 559594"/>
                <a:gd name="connsiteY7" fmla="*/ 526257 h 1033463"/>
                <a:gd name="connsiteX8" fmla="*/ 316706 w 559594"/>
                <a:gd name="connsiteY8" fmla="*/ 485775 h 1033463"/>
                <a:gd name="connsiteX9" fmla="*/ 309562 w 559594"/>
                <a:gd name="connsiteY9" fmla="*/ 447675 h 1033463"/>
                <a:gd name="connsiteX10" fmla="*/ 276225 w 559594"/>
                <a:gd name="connsiteY10" fmla="*/ 328613 h 1033463"/>
                <a:gd name="connsiteX11" fmla="*/ 254794 w 559594"/>
                <a:gd name="connsiteY11" fmla="*/ 259557 h 1033463"/>
                <a:gd name="connsiteX12" fmla="*/ 245269 w 559594"/>
                <a:gd name="connsiteY12" fmla="*/ 228600 h 1033463"/>
                <a:gd name="connsiteX13" fmla="*/ 235744 w 559594"/>
                <a:gd name="connsiteY13" fmla="*/ 204788 h 1033463"/>
                <a:gd name="connsiteX14" fmla="*/ 216694 w 559594"/>
                <a:gd name="connsiteY14" fmla="*/ 171450 h 1033463"/>
                <a:gd name="connsiteX15" fmla="*/ 200025 w 559594"/>
                <a:gd name="connsiteY15" fmla="*/ 147638 h 1033463"/>
                <a:gd name="connsiteX16" fmla="*/ 183356 w 559594"/>
                <a:gd name="connsiteY16" fmla="*/ 128588 h 1033463"/>
                <a:gd name="connsiteX17" fmla="*/ 169069 w 559594"/>
                <a:gd name="connsiteY17" fmla="*/ 114300 h 1033463"/>
                <a:gd name="connsiteX18" fmla="*/ 150019 w 559594"/>
                <a:gd name="connsiteY18" fmla="*/ 102394 h 1033463"/>
                <a:gd name="connsiteX19" fmla="*/ 126206 w 559594"/>
                <a:gd name="connsiteY19" fmla="*/ 95250 h 1033463"/>
                <a:gd name="connsiteX20" fmla="*/ 85725 w 559594"/>
                <a:gd name="connsiteY20" fmla="*/ 85725 h 1033463"/>
                <a:gd name="connsiteX21" fmla="*/ 40481 w 559594"/>
                <a:gd name="connsiteY21" fmla="*/ 76200 h 1033463"/>
                <a:gd name="connsiteX22" fmla="*/ 16669 w 559594"/>
                <a:gd name="connsiteY22" fmla="*/ 69057 h 1033463"/>
                <a:gd name="connsiteX23" fmla="*/ 4762 w 559594"/>
                <a:gd name="connsiteY23" fmla="*/ 57150 h 1033463"/>
                <a:gd name="connsiteX24" fmla="*/ 0 w 559594"/>
                <a:gd name="connsiteY24" fmla="*/ 42863 h 1033463"/>
                <a:gd name="connsiteX25" fmla="*/ 16669 w 559594"/>
                <a:gd name="connsiteY25" fmla="*/ 11907 h 1033463"/>
                <a:gd name="connsiteX26" fmla="*/ 126206 w 559594"/>
                <a:gd name="connsiteY26" fmla="*/ 0 h 1033463"/>
                <a:gd name="connsiteX27" fmla="*/ 183356 w 559594"/>
                <a:gd name="connsiteY27" fmla="*/ 14288 h 1033463"/>
                <a:gd name="connsiteX28" fmla="*/ 216694 w 559594"/>
                <a:gd name="connsiteY28" fmla="*/ 28575 h 1033463"/>
                <a:gd name="connsiteX29" fmla="*/ 254794 w 559594"/>
                <a:gd name="connsiteY29" fmla="*/ 52388 h 1033463"/>
                <a:gd name="connsiteX30" fmla="*/ 292894 w 559594"/>
                <a:gd name="connsiteY30" fmla="*/ 78582 h 1033463"/>
                <a:gd name="connsiteX31" fmla="*/ 321469 w 559594"/>
                <a:gd name="connsiteY31" fmla="*/ 104775 h 1033463"/>
                <a:gd name="connsiteX32" fmla="*/ 357187 w 559594"/>
                <a:gd name="connsiteY32" fmla="*/ 142875 h 1033463"/>
                <a:gd name="connsiteX33" fmla="*/ 390525 w 559594"/>
                <a:gd name="connsiteY33" fmla="*/ 178594 h 1033463"/>
                <a:gd name="connsiteX34" fmla="*/ 440531 w 559594"/>
                <a:gd name="connsiteY34" fmla="*/ 242888 h 1033463"/>
                <a:gd name="connsiteX35" fmla="*/ 485775 w 559594"/>
                <a:gd name="connsiteY35" fmla="*/ 335757 h 1033463"/>
                <a:gd name="connsiteX36" fmla="*/ 497681 w 559594"/>
                <a:gd name="connsiteY36" fmla="*/ 385763 h 1033463"/>
                <a:gd name="connsiteX37" fmla="*/ 514350 w 559594"/>
                <a:gd name="connsiteY37" fmla="*/ 466725 h 1033463"/>
                <a:gd name="connsiteX38" fmla="*/ 526256 w 559594"/>
                <a:gd name="connsiteY38" fmla="*/ 538163 h 1033463"/>
                <a:gd name="connsiteX39" fmla="*/ 535781 w 559594"/>
                <a:gd name="connsiteY39" fmla="*/ 609600 h 1033463"/>
                <a:gd name="connsiteX40" fmla="*/ 542925 w 559594"/>
                <a:gd name="connsiteY40" fmla="*/ 659607 h 1033463"/>
                <a:gd name="connsiteX41" fmla="*/ 550069 w 559594"/>
                <a:gd name="connsiteY41" fmla="*/ 719138 h 1033463"/>
                <a:gd name="connsiteX42" fmla="*/ 554831 w 559594"/>
                <a:gd name="connsiteY42" fmla="*/ 785813 h 1033463"/>
                <a:gd name="connsiteX43" fmla="*/ 559594 w 559594"/>
                <a:gd name="connsiteY43" fmla="*/ 890588 h 1033463"/>
                <a:gd name="connsiteX44" fmla="*/ 557212 w 559594"/>
                <a:gd name="connsiteY44" fmla="*/ 1033463 h 1033463"/>
                <a:gd name="connsiteX45" fmla="*/ 333375 w 559594"/>
                <a:gd name="connsiteY45" fmla="*/ 904875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9594" h="1033463">
                  <a:moveTo>
                    <a:pt x="333375" y="904875"/>
                  </a:moveTo>
                  <a:cubicBezTo>
                    <a:pt x="334169" y="880269"/>
                    <a:pt x="334962" y="855663"/>
                    <a:pt x="335756" y="831057"/>
                  </a:cubicBezTo>
                  <a:lnTo>
                    <a:pt x="335756" y="783432"/>
                  </a:lnTo>
                  <a:lnTo>
                    <a:pt x="335756" y="735807"/>
                  </a:lnTo>
                  <a:cubicBezTo>
                    <a:pt x="334962" y="716757"/>
                    <a:pt x="334169" y="697707"/>
                    <a:pt x="333375" y="678657"/>
                  </a:cubicBezTo>
                  <a:lnTo>
                    <a:pt x="330994" y="633413"/>
                  </a:lnTo>
                  <a:lnTo>
                    <a:pt x="328612" y="585788"/>
                  </a:lnTo>
                  <a:lnTo>
                    <a:pt x="321469" y="526257"/>
                  </a:lnTo>
                  <a:lnTo>
                    <a:pt x="316706" y="485775"/>
                  </a:lnTo>
                  <a:lnTo>
                    <a:pt x="309562" y="447675"/>
                  </a:lnTo>
                  <a:lnTo>
                    <a:pt x="276225" y="328613"/>
                  </a:lnTo>
                  <a:lnTo>
                    <a:pt x="254794" y="259557"/>
                  </a:lnTo>
                  <a:lnTo>
                    <a:pt x="245269" y="228600"/>
                  </a:lnTo>
                  <a:lnTo>
                    <a:pt x="235744" y="204788"/>
                  </a:lnTo>
                  <a:lnTo>
                    <a:pt x="216694" y="171450"/>
                  </a:lnTo>
                  <a:lnTo>
                    <a:pt x="200025" y="147638"/>
                  </a:lnTo>
                  <a:lnTo>
                    <a:pt x="183356" y="128588"/>
                  </a:lnTo>
                  <a:lnTo>
                    <a:pt x="169069" y="114300"/>
                  </a:lnTo>
                  <a:lnTo>
                    <a:pt x="150019" y="102394"/>
                  </a:lnTo>
                  <a:lnTo>
                    <a:pt x="126206" y="95250"/>
                  </a:lnTo>
                  <a:lnTo>
                    <a:pt x="85725" y="85725"/>
                  </a:lnTo>
                  <a:lnTo>
                    <a:pt x="40481" y="76200"/>
                  </a:lnTo>
                  <a:lnTo>
                    <a:pt x="16669" y="69057"/>
                  </a:lnTo>
                  <a:lnTo>
                    <a:pt x="4762" y="57150"/>
                  </a:lnTo>
                  <a:lnTo>
                    <a:pt x="0" y="42863"/>
                  </a:lnTo>
                  <a:lnTo>
                    <a:pt x="16669" y="11907"/>
                  </a:lnTo>
                  <a:lnTo>
                    <a:pt x="126206" y="0"/>
                  </a:lnTo>
                  <a:lnTo>
                    <a:pt x="183356" y="14288"/>
                  </a:lnTo>
                  <a:lnTo>
                    <a:pt x="216694" y="28575"/>
                  </a:lnTo>
                  <a:lnTo>
                    <a:pt x="254794" y="52388"/>
                  </a:lnTo>
                  <a:lnTo>
                    <a:pt x="292894" y="78582"/>
                  </a:lnTo>
                  <a:lnTo>
                    <a:pt x="321469" y="104775"/>
                  </a:lnTo>
                  <a:lnTo>
                    <a:pt x="357187" y="142875"/>
                  </a:lnTo>
                  <a:lnTo>
                    <a:pt x="390525" y="178594"/>
                  </a:lnTo>
                  <a:lnTo>
                    <a:pt x="440531" y="242888"/>
                  </a:lnTo>
                  <a:lnTo>
                    <a:pt x="485775" y="335757"/>
                  </a:lnTo>
                  <a:lnTo>
                    <a:pt x="497681" y="385763"/>
                  </a:lnTo>
                  <a:lnTo>
                    <a:pt x="514350" y="466725"/>
                  </a:lnTo>
                  <a:lnTo>
                    <a:pt x="526256" y="538163"/>
                  </a:lnTo>
                  <a:lnTo>
                    <a:pt x="535781" y="609600"/>
                  </a:lnTo>
                  <a:lnTo>
                    <a:pt x="542925" y="659607"/>
                  </a:lnTo>
                  <a:lnTo>
                    <a:pt x="550069" y="719138"/>
                  </a:lnTo>
                  <a:lnTo>
                    <a:pt x="554831" y="785813"/>
                  </a:lnTo>
                  <a:lnTo>
                    <a:pt x="559594" y="890588"/>
                  </a:lnTo>
                  <a:lnTo>
                    <a:pt x="557212" y="1033463"/>
                  </a:lnTo>
                  <a:lnTo>
                    <a:pt x="333375" y="904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650053B9-72AD-468E-91D5-D87DDAC4725A}"/>
                </a:ext>
              </a:extLst>
            </p:cNvPr>
            <p:cNvSpPr/>
            <p:nvPr/>
          </p:nvSpPr>
          <p:spPr>
            <a:xfrm>
              <a:off x="3975100" y="4903788"/>
              <a:ext cx="458788" cy="1136650"/>
            </a:xfrm>
            <a:custGeom>
              <a:avLst/>
              <a:gdLst>
                <a:gd name="connsiteX0" fmla="*/ 223838 w 459582"/>
                <a:gd name="connsiteY0" fmla="*/ 283369 h 1138237"/>
                <a:gd name="connsiteX1" fmla="*/ 226219 w 459582"/>
                <a:gd name="connsiteY1" fmla="*/ 221456 h 1138237"/>
                <a:gd name="connsiteX2" fmla="*/ 230982 w 459582"/>
                <a:gd name="connsiteY2" fmla="*/ 145256 h 1138237"/>
                <a:gd name="connsiteX3" fmla="*/ 233363 w 459582"/>
                <a:gd name="connsiteY3" fmla="*/ 97631 h 1138237"/>
                <a:gd name="connsiteX4" fmla="*/ 238125 w 459582"/>
                <a:gd name="connsiteY4" fmla="*/ 0 h 1138237"/>
                <a:gd name="connsiteX5" fmla="*/ 454819 w 459582"/>
                <a:gd name="connsiteY5" fmla="*/ 111919 h 1138237"/>
                <a:gd name="connsiteX6" fmla="*/ 459582 w 459582"/>
                <a:gd name="connsiteY6" fmla="*/ 226219 h 1138237"/>
                <a:gd name="connsiteX7" fmla="*/ 454819 w 459582"/>
                <a:gd name="connsiteY7" fmla="*/ 290512 h 1138237"/>
                <a:gd name="connsiteX8" fmla="*/ 447675 w 459582"/>
                <a:gd name="connsiteY8" fmla="*/ 376237 h 1138237"/>
                <a:gd name="connsiteX9" fmla="*/ 435769 w 459582"/>
                <a:gd name="connsiteY9" fmla="*/ 459581 h 1138237"/>
                <a:gd name="connsiteX10" fmla="*/ 423863 w 459582"/>
                <a:gd name="connsiteY10" fmla="*/ 533400 h 1138237"/>
                <a:gd name="connsiteX11" fmla="*/ 400050 w 459582"/>
                <a:gd name="connsiteY11" fmla="*/ 631031 h 1138237"/>
                <a:gd name="connsiteX12" fmla="*/ 378619 w 459582"/>
                <a:gd name="connsiteY12" fmla="*/ 707231 h 1138237"/>
                <a:gd name="connsiteX13" fmla="*/ 352425 w 459582"/>
                <a:gd name="connsiteY13" fmla="*/ 788194 h 1138237"/>
                <a:gd name="connsiteX14" fmla="*/ 319088 w 459582"/>
                <a:gd name="connsiteY14" fmla="*/ 850106 h 1138237"/>
                <a:gd name="connsiteX15" fmla="*/ 278607 w 459582"/>
                <a:gd name="connsiteY15" fmla="*/ 909637 h 1138237"/>
                <a:gd name="connsiteX16" fmla="*/ 228600 w 459582"/>
                <a:gd name="connsiteY16" fmla="*/ 981075 h 1138237"/>
                <a:gd name="connsiteX17" fmla="*/ 185738 w 459582"/>
                <a:gd name="connsiteY17" fmla="*/ 1031081 h 1138237"/>
                <a:gd name="connsiteX18" fmla="*/ 145257 w 459582"/>
                <a:gd name="connsiteY18" fmla="*/ 1078706 h 1138237"/>
                <a:gd name="connsiteX19" fmla="*/ 116682 w 459582"/>
                <a:gd name="connsiteY19" fmla="*/ 1104900 h 1138237"/>
                <a:gd name="connsiteX20" fmla="*/ 88107 w 459582"/>
                <a:gd name="connsiteY20" fmla="*/ 1126331 h 1138237"/>
                <a:gd name="connsiteX21" fmla="*/ 66675 w 459582"/>
                <a:gd name="connsiteY21" fmla="*/ 1133475 h 1138237"/>
                <a:gd name="connsiteX22" fmla="*/ 47625 w 459582"/>
                <a:gd name="connsiteY22" fmla="*/ 1138237 h 1138237"/>
                <a:gd name="connsiteX23" fmla="*/ 33338 w 459582"/>
                <a:gd name="connsiteY23" fmla="*/ 1138237 h 1138237"/>
                <a:gd name="connsiteX24" fmla="*/ 16669 w 459582"/>
                <a:gd name="connsiteY24" fmla="*/ 1126331 h 1138237"/>
                <a:gd name="connsiteX25" fmla="*/ 0 w 459582"/>
                <a:gd name="connsiteY25" fmla="*/ 1088231 h 1138237"/>
                <a:gd name="connsiteX26" fmla="*/ 85725 w 459582"/>
                <a:gd name="connsiteY26" fmla="*/ 709612 h 1138237"/>
                <a:gd name="connsiteX27" fmla="*/ 111919 w 459582"/>
                <a:gd name="connsiteY27" fmla="*/ 678656 h 1138237"/>
                <a:gd name="connsiteX28" fmla="*/ 138113 w 459582"/>
                <a:gd name="connsiteY28" fmla="*/ 633412 h 1138237"/>
                <a:gd name="connsiteX29" fmla="*/ 154782 w 459582"/>
                <a:gd name="connsiteY29" fmla="*/ 597694 h 1138237"/>
                <a:gd name="connsiteX30" fmla="*/ 173832 w 459582"/>
                <a:gd name="connsiteY30" fmla="*/ 552450 h 1138237"/>
                <a:gd name="connsiteX31" fmla="*/ 183357 w 459582"/>
                <a:gd name="connsiteY31" fmla="*/ 514350 h 1138237"/>
                <a:gd name="connsiteX32" fmla="*/ 195263 w 459582"/>
                <a:gd name="connsiteY32" fmla="*/ 469106 h 1138237"/>
                <a:gd name="connsiteX33" fmla="*/ 207169 w 459582"/>
                <a:gd name="connsiteY33" fmla="*/ 404812 h 1138237"/>
                <a:gd name="connsiteX34" fmla="*/ 223838 w 459582"/>
                <a:gd name="connsiteY34" fmla="*/ 283369 h 1138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459582" h="1138237">
                  <a:moveTo>
                    <a:pt x="223838" y="283369"/>
                  </a:moveTo>
                  <a:cubicBezTo>
                    <a:pt x="224632" y="262731"/>
                    <a:pt x="225425" y="242094"/>
                    <a:pt x="226219" y="221456"/>
                  </a:cubicBezTo>
                  <a:lnTo>
                    <a:pt x="230982" y="145256"/>
                  </a:lnTo>
                  <a:lnTo>
                    <a:pt x="233363" y="97631"/>
                  </a:lnTo>
                  <a:lnTo>
                    <a:pt x="238125" y="0"/>
                  </a:lnTo>
                  <a:lnTo>
                    <a:pt x="454819" y="111919"/>
                  </a:lnTo>
                  <a:lnTo>
                    <a:pt x="459582" y="226219"/>
                  </a:lnTo>
                  <a:lnTo>
                    <a:pt x="454819" y="290512"/>
                  </a:lnTo>
                  <a:lnTo>
                    <a:pt x="447675" y="376237"/>
                  </a:lnTo>
                  <a:lnTo>
                    <a:pt x="435769" y="459581"/>
                  </a:lnTo>
                  <a:lnTo>
                    <a:pt x="423863" y="533400"/>
                  </a:lnTo>
                  <a:lnTo>
                    <a:pt x="400050" y="631031"/>
                  </a:lnTo>
                  <a:lnTo>
                    <a:pt x="378619" y="707231"/>
                  </a:lnTo>
                  <a:lnTo>
                    <a:pt x="352425" y="788194"/>
                  </a:lnTo>
                  <a:lnTo>
                    <a:pt x="319088" y="850106"/>
                  </a:lnTo>
                  <a:lnTo>
                    <a:pt x="278607" y="909637"/>
                  </a:lnTo>
                  <a:lnTo>
                    <a:pt x="228600" y="981075"/>
                  </a:lnTo>
                  <a:lnTo>
                    <a:pt x="185738" y="1031081"/>
                  </a:lnTo>
                  <a:lnTo>
                    <a:pt x="145257" y="1078706"/>
                  </a:lnTo>
                  <a:lnTo>
                    <a:pt x="116682" y="1104900"/>
                  </a:lnTo>
                  <a:lnTo>
                    <a:pt x="88107" y="1126331"/>
                  </a:lnTo>
                  <a:lnTo>
                    <a:pt x="66675" y="1133475"/>
                  </a:lnTo>
                  <a:lnTo>
                    <a:pt x="47625" y="1138237"/>
                  </a:lnTo>
                  <a:lnTo>
                    <a:pt x="33338" y="1138237"/>
                  </a:lnTo>
                  <a:lnTo>
                    <a:pt x="16669" y="1126331"/>
                  </a:lnTo>
                  <a:lnTo>
                    <a:pt x="0" y="1088231"/>
                  </a:lnTo>
                  <a:lnTo>
                    <a:pt x="85725" y="709612"/>
                  </a:lnTo>
                  <a:lnTo>
                    <a:pt x="111919" y="678656"/>
                  </a:lnTo>
                  <a:lnTo>
                    <a:pt x="138113" y="633412"/>
                  </a:lnTo>
                  <a:lnTo>
                    <a:pt x="154782" y="597694"/>
                  </a:lnTo>
                  <a:lnTo>
                    <a:pt x="173832" y="552450"/>
                  </a:lnTo>
                  <a:lnTo>
                    <a:pt x="183357" y="514350"/>
                  </a:lnTo>
                  <a:lnTo>
                    <a:pt x="195263" y="469106"/>
                  </a:lnTo>
                  <a:lnTo>
                    <a:pt x="207169" y="404812"/>
                  </a:lnTo>
                  <a:lnTo>
                    <a:pt x="223838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8190AD4B-8510-4882-9B72-8398A8CFF622}"/>
                </a:ext>
              </a:extLst>
            </p:cNvPr>
            <p:cNvSpPr/>
            <p:nvPr/>
          </p:nvSpPr>
          <p:spPr>
            <a:xfrm>
              <a:off x="3451225" y="5553075"/>
              <a:ext cx="654050" cy="484188"/>
            </a:xfrm>
            <a:custGeom>
              <a:avLst/>
              <a:gdLst>
                <a:gd name="connsiteX0" fmla="*/ 207169 w 654844"/>
                <a:gd name="connsiteY0" fmla="*/ 52388 h 483394"/>
                <a:gd name="connsiteX1" fmla="*/ 330994 w 654844"/>
                <a:gd name="connsiteY1" fmla="*/ 80963 h 483394"/>
                <a:gd name="connsiteX2" fmla="*/ 428625 w 654844"/>
                <a:gd name="connsiteY2" fmla="*/ 104775 h 483394"/>
                <a:gd name="connsiteX3" fmla="*/ 471488 w 654844"/>
                <a:gd name="connsiteY3" fmla="*/ 111919 h 483394"/>
                <a:gd name="connsiteX4" fmla="*/ 492919 w 654844"/>
                <a:gd name="connsiteY4" fmla="*/ 109538 h 483394"/>
                <a:gd name="connsiteX5" fmla="*/ 523875 w 654844"/>
                <a:gd name="connsiteY5" fmla="*/ 107156 h 483394"/>
                <a:gd name="connsiteX6" fmla="*/ 554832 w 654844"/>
                <a:gd name="connsiteY6" fmla="*/ 97631 h 483394"/>
                <a:gd name="connsiteX7" fmla="*/ 583407 w 654844"/>
                <a:gd name="connsiteY7" fmla="*/ 83344 h 483394"/>
                <a:gd name="connsiteX8" fmla="*/ 609600 w 654844"/>
                <a:gd name="connsiteY8" fmla="*/ 59531 h 483394"/>
                <a:gd name="connsiteX9" fmla="*/ 628650 w 654844"/>
                <a:gd name="connsiteY9" fmla="*/ 40481 h 483394"/>
                <a:gd name="connsiteX10" fmla="*/ 654844 w 654844"/>
                <a:gd name="connsiteY10" fmla="*/ 0 h 483394"/>
                <a:gd name="connsiteX11" fmla="*/ 554832 w 654844"/>
                <a:gd name="connsiteY11" fmla="*/ 483394 h 483394"/>
                <a:gd name="connsiteX12" fmla="*/ 542925 w 654844"/>
                <a:gd name="connsiteY12" fmla="*/ 473869 h 483394"/>
                <a:gd name="connsiteX13" fmla="*/ 521494 w 654844"/>
                <a:gd name="connsiteY13" fmla="*/ 435769 h 483394"/>
                <a:gd name="connsiteX14" fmla="*/ 509588 w 654844"/>
                <a:gd name="connsiteY14" fmla="*/ 407194 h 483394"/>
                <a:gd name="connsiteX15" fmla="*/ 492919 w 654844"/>
                <a:gd name="connsiteY15" fmla="*/ 373856 h 483394"/>
                <a:gd name="connsiteX16" fmla="*/ 481013 w 654844"/>
                <a:gd name="connsiteY16" fmla="*/ 354806 h 483394"/>
                <a:gd name="connsiteX17" fmla="*/ 459582 w 654844"/>
                <a:gd name="connsiteY17" fmla="*/ 323850 h 483394"/>
                <a:gd name="connsiteX18" fmla="*/ 435769 w 654844"/>
                <a:gd name="connsiteY18" fmla="*/ 300038 h 483394"/>
                <a:gd name="connsiteX19" fmla="*/ 423863 w 654844"/>
                <a:gd name="connsiteY19" fmla="*/ 288131 h 483394"/>
                <a:gd name="connsiteX20" fmla="*/ 400050 w 654844"/>
                <a:gd name="connsiteY20" fmla="*/ 269081 h 483394"/>
                <a:gd name="connsiteX21" fmla="*/ 376238 w 654844"/>
                <a:gd name="connsiteY21" fmla="*/ 250031 h 483394"/>
                <a:gd name="connsiteX22" fmla="*/ 338138 w 654844"/>
                <a:gd name="connsiteY22" fmla="*/ 228600 h 483394"/>
                <a:gd name="connsiteX23" fmla="*/ 290513 w 654844"/>
                <a:gd name="connsiteY23" fmla="*/ 200025 h 483394"/>
                <a:gd name="connsiteX24" fmla="*/ 226219 w 654844"/>
                <a:gd name="connsiteY24" fmla="*/ 164306 h 483394"/>
                <a:gd name="connsiteX25" fmla="*/ 126207 w 654844"/>
                <a:gd name="connsiteY25" fmla="*/ 114300 h 483394"/>
                <a:gd name="connsiteX26" fmla="*/ 38100 w 654844"/>
                <a:gd name="connsiteY26" fmla="*/ 73819 h 483394"/>
                <a:gd name="connsiteX27" fmla="*/ 16669 w 654844"/>
                <a:gd name="connsiteY27" fmla="*/ 61913 h 483394"/>
                <a:gd name="connsiteX28" fmla="*/ 4763 w 654844"/>
                <a:gd name="connsiteY28" fmla="*/ 47625 h 483394"/>
                <a:gd name="connsiteX29" fmla="*/ 0 w 654844"/>
                <a:gd name="connsiteY29" fmla="*/ 30956 h 483394"/>
                <a:gd name="connsiteX30" fmla="*/ 4763 w 654844"/>
                <a:gd name="connsiteY30" fmla="*/ 21431 h 483394"/>
                <a:gd name="connsiteX31" fmla="*/ 14288 w 654844"/>
                <a:gd name="connsiteY31" fmla="*/ 16669 h 483394"/>
                <a:gd name="connsiteX32" fmla="*/ 35719 w 654844"/>
                <a:gd name="connsiteY32" fmla="*/ 14288 h 483394"/>
                <a:gd name="connsiteX33" fmla="*/ 97632 w 654844"/>
                <a:gd name="connsiteY33" fmla="*/ 26194 h 483394"/>
                <a:gd name="connsiteX34" fmla="*/ 207169 w 654844"/>
                <a:gd name="connsiteY34" fmla="*/ 52388 h 483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654844" h="483394">
                  <a:moveTo>
                    <a:pt x="207169" y="52388"/>
                  </a:moveTo>
                  <a:lnTo>
                    <a:pt x="330994" y="80963"/>
                  </a:lnTo>
                  <a:lnTo>
                    <a:pt x="428625" y="104775"/>
                  </a:lnTo>
                  <a:lnTo>
                    <a:pt x="471488" y="111919"/>
                  </a:lnTo>
                  <a:lnTo>
                    <a:pt x="492919" y="109538"/>
                  </a:lnTo>
                  <a:lnTo>
                    <a:pt x="523875" y="107156"/>
                  </a:lnTo>
                  <a:lnTo>
                    <a:pt x="554832" y="97631"/>
                  </a:lnTo>
                  <a:lnTo>
                    <a:pt x="583407" y="83344"/>
                  </a:lnTo>
                  <a:lnTo>
                    <a:pt x="609600" y="59531"/>
                  </a:lnTo>
                  <a:lnTo>
                    <a:pt x="628650" y="40481"/>
                  </a:lnTo>
                  <a:lnTo>
                    <a:pt x="654844" y="0"/>
                  </a:lnTo>
                  <a:lnTo>
                    <a:pt x="554832" y="483394"/>
                  </a:lnTo>
                  <a:lnTo>
                    <a:pt x="542925" y="473869"/>
                  </a:lnTo>
                  <a:lnTo>
                    <a:pt x="521494" y="435769"/>
                  </a:lnTo>
                  <a:lnTo>
                    <a:pt x="509588" y="407194"/>
                  </a:lnTo>
                  <a:lnTo>
                    <a:pt x="492919" y="373856"/>
                  </a:lnTo>
                  <a:lnTo>
                    <a:pt x="481013" y="354806"/>
                  </a:lnTo>
                  <a:lnTo>
                    <a:pt x="459582" y="323850"/>
                  </a:lnTo>
                  <a:lnTo>
                    <a:pt x="435769" y="300038"/>
                  </a:lnTo>
                  <a:lnTo>
                    <a:pt x="423863" y="288131"/>
                  </a:lnTo>
                  <a:lnTo>
                    <a:pt x="400050" y="269081"/>
                  </a:lnTo>
                  <a:lnTo>
                    <a:pt x="376238" y="250031"/>
                  </a:lnTo>
                  <a:lnTo>
                    <a:pt x="338138" y="228600"/>
                  </a:lnTo>
                  <a:lnTo>
                    <a:pt x="290513" y="200025"/>
                  </a:lnTo>
                  <a:lnTo>
                    <a:pt x="226219" y="164306"/>
                  </a:lnTo>
                  <a:lnTo>
                    <a:pt x="126207" y="114300"/>
                  </a:lnTo>
                  <a:lnTo>
                    <a:pt x="38100" y="73819"/>
                  </a:lnTo>
                  <a:lnTo>
                    <a:pt x="16669" y="61913"/>
                  </a:lnTo>
                  <a:lnTo>
                    <a:pt x="4763" y="47625"/>
                  </a:lnTo>
                  <a:lnTo>
                    <a:pt x="0" y="30956"/>
                  </a:lnTo>
                  <a:lnTo>
                    <a:pt x="4763" y="21431"/>
                  </a:lnTo>
                  <a:lnTo>
                    <a:pt x="14288" y="16669"/>
                  </a:lnTo>
                  <a:lnTo>
                    <a:pt x="35719" y="14288"/>
                  </a:lnTo>
                  <a:lnTo>
                    <a:pt x="97632" y="26194"/>
                  </a:lnTo>
                  <a:lnTo>
                    <a:pt x="207169" y="52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3B78361A-791E-4344-AACB-69E52F7BBC0E}"/>
                </a:ext>
              </a:extLst>
            </p:cNvPr>
            <p:cNvSpPr/>
            <p:nvPr/>
          </p:nvSpPr>
          <p:spPr>
            <a:xfrm>
              <a:off x="2728913" y="4029075"/>
              <a:ext cx="2189162" cy="1208088"/>
            </a:xfrm>
            <a:custGeom>
              <a:avLst/>
              <a:gdLst>
                <a:gd name="connsiteX0" fmla="*/ 1916906 w 2188368"/>
                <a:gd name="connsiteY0" fmla="*/ 121444 h 1207294"/>
                <a:gd name="connsiteX1" fmla="*/ 1740693 w 2188368"/>
                <a:gd name="connsiteY1" fmla="*/ 211931 h 1207294"/>
                <a:gd name="connsiteX2" fmla="*/ 1562100 w 2188368"/>
                <a:gd name="connsiteY2" fmla="*/ 297656 h 1207294"/>
                <a:gd name="connsiteX3" fmla="*/ 1421606 w 2188368"/>
                <a:gd name="connsiteY3" fmla="*/ 378619 h 1207294"/>
                <a:gd name="connsiteX4" fmla="*/ 1228725 w 2188368"/>
                <a:gd name="connsiteY4" fmla="*/ 471488 h 1207294"/>
                <a:gd name="connsiteX5" fmla="*/ 952500 w 2188368"/>
                <a:gd name="connsiteY5" fmla="*/ 600075 h 1207294"/>
                <a:gd name="connsiteX6" fmla="*/ 664368 w 2188368"/>
                <a:gd name="connsiteY6" fmla="*/ 731044 h 1207294"/>
                <a:gd name="connsiteX7" fmla="*/ 502443 w 2188368"/>
                <a:gd name="connsiteY7" fmla="*/ 804863 h 1207294"/>
                <a:gd name="connsiteX8" fmla="*/ 371475 w 2188368"/>
                <a:gd name="connsiteY8" fmla="*/ 862013 h 1207294"/>
                <a:gd name="connsiteX9" fmla="*/ 311943 w 2188368"/>
                <a:gd name="connsiteY9" fmla="*/ 883444 h 1207294"/>
                <a:gd name="connsiteX10" fmla="*/ 288131 w 2188368"/>
                <a:gd name="connsiteY10" fmla="*/ 888206 h 1207294"/>
                <a:gd name="connsiteX11" fmla="*/ 266700 w 2188368"/>
                <a:gd name="connsiteY11" fmla="*/ 890588 h 1207294"/>
                <a:gd name="connsiteX12" fmla="*/ 242887 w 2188368"/>
                <a:gd name="connsiteY12" fmla="*/ 892969 h 1207294"/>
                <a:gd name="connsiteX13" fmla="*/ 211931 w 2188368"/>
                <a:gd name="connsiteY13" fmla="*/ 888206 h 1207294"/>
                <a:gd name="connsiteX14" fmla="*/ 180975 w 2188368"/>
                <a:gd name="connsiteY14" fmla="*/ 878681 h 1207294"/>
                <a:gd name="connsiteX15" fmla="*/ 152400 w 2188368"/>
                <a:gd name="connsiteY15" fmla="*/ 864394 h 1207294"/>
                <a:gd name="connsiteX16" fmla="*/ 130968 w 2188368"/>
                <a:gd name="connsiteY16" fmla="*/ 847725 h 1207294"/>
                <a:gd name="connsiteX17" fmla="*/ 107156 w 2188368"/>
                <a:gd name="connsiteY17" fmla="*/ 828675 h 1207294"/>
                <a:gd name="connsiteX18" fmla="*/ 85725 w 2188368"/>
                <a:gd name="connsiteY18" fmla="*/ 797719 h 1207294"/>
                <a:gd name="connsiteX19" fmla="*/ 71437 w 2188368"/>
                <a:gd name="connsiteY19" fmla="*/ 781050 h 1207294"/>
                <a:gd name="connsiteX20" fmla="*/ 57150 w 2188368"/>
                <a:gd name="connsiteY20" fmla="*/ 766763 h 1207294"/>
                <a:gd name="connsiteX21" fmla="*/ 40481 w 2188368"/>
                <a:gd name="connsiteY21" fmla="*/ 754856 h 1207294"/>
                <a:gd name="connsiteX22" fmla="*/ 23812 w 2188368"/>
                <a:gd name="connsiteY22" fmla="*/ 752475 h 1207294"/>
                <a:gd name="connsiteX23" fmla="*/ 11906 w 2188368"/>
                <a:gd name="connsiteY23" fmla="*/ 757238 h 1207294"/>
                <a:gd name="connsiteX24" fmla="*/ 2381 w 2188368"/>
                <a:gd name="connsiteY24" fmla="*/ 769144 h 1207294"/>
                <a:gd name="connsiteX25" fmla="*/ 0 w 2188368"/>
                <a:gd name="connsiteY25" fmla="*/ 802481 h 1207294"/>
                <a:gd name="connsiteX26" fmla="*/ 4762 w 2188368"/>
                <a:gd name="connsiteY26" fmla="*/ 842963 h 1207294"/>
                <a:gd name="connsiteX27" fmla="*/ 11906 w 2188368"/>
                <a:gd name="connsiteY27" fmla="*/ 869156 h 1207294"/>
                <a:gd name="connsiteX28" fmla="*/ 42862 w 2188368"/>
                <a:gd name="connsiteY28" fmla="*/ 950119 h 1207294"/>
                <a:gd name="connsiteX29" fmla="*/ 80962 w 2188368"/>
                <a:gd name="connsiteY29" fmla="*/ 1026319 h 1207294"/>
                <a:gd name="connsiteX30" fmla="*/ 104775 w 2188368"/>
                <a:gd name="connsiteY30" fmla="*/ 1069181 h 1207294"/>
                <a:gd name="connsiteX31" fmla="*/ 119062 w 2188368"/>
                <a:gd name="connsiteY31" fmla="*/ 1090613 h 1207294"/>
                <a:gd name="connsiteX32" fmla="*/ 150018 w 2188368"/>
                <a:gd name="connsiteY32" fmla="*/ 1131094 h 1207294"/>
                <a:gd name="connsiteX33" fmla="*/ 173831 w 2188368"/>
                <a:gd name="connsiteY33" fmla="*/ 1154906 h 1207294"/>
                <a:gd name="connsiteX34" fmla="*/ 202406 w 2188368"/>
                <a:gd name="connsiteY34" fmla="*/ 1178719 h 1207294"/>
                <a:gd name="connsiteX35" fmla="*/ 219075 w 2188368"/>
                <a:gd name="connsiteY35" fmla="*/ 1190625 h 1207294"/>
                <a:gd name="connsiteX36" fmla="*/ 245268 w 2188368"/>
                <a:gd name="connsiteY36" fmla="*/ 1202531 h 1207294"/>
                <a:gd name="connsiteX37" fmla="*/ 273843 w 2188368"/>
                <a:gd name="connsiteY37" fmla="*/ 1207294 h 1207294"/>
                <a:gd name="connsiteX38" fmla="*/ 307181 w 2188368"/>
                <a:gd name="connsiteY38" fmla="*/ 1207294 h 1207294"/>
                <a:gd name="connsiteX39" fmla="*/ 335756 w 2188368"/>
                <a:gd name="connsiteY39" fmla="*/ 1200150 h 1207294"/>
                <a:gd name="connsiteX40" fmla="*/ 369093 w 2188368"/>
                <a:gd name="connsiteY40" fmla="*/ 1183481 h 1207294"/>
                <a:gd name="connsiteX41" fmla="*/ 388143 w 2188368"/>
                <a:gd name="connsiteY41" fmla="*/ 1162050 h 1207294"/>
                <a:gd name="connsiteX42" fmla="*/ 426243 w 2188368"/>
                <a:gd name="connsiteY42" fmla="*/ 1128713 h 1207294"/>
                <a:gd name="connsiteX43" fmla="*/ 476250 w 2188368"/>
                <a:gd name="connsiteY43" fmla="*/ 1088231 h 1207294"/>
                <a:gd name="connsiteX44" fmla="*/ 516731 w 2188368"/>
                <a:gd name="connsiteY44" fmla="*/ 1062038 h 1207294"/>
                <a:gd name="connsiteX45" fmla="*/ 661987 w 2188368"/>
                <a:gd name="connsiteY45" fmla="*/ 983456 h 1207294"/>
                <a:gd name="connsiteX46" fmla="*/ 862012 w 2188368"/>
                <a:gd name="connsiteY46" fmla="*/ 869156 h 1207294"/>
                <a:gd name="connsiteX47" fmla="*/ 1069181 w 2188368"/>
                <a:gd name="connsiteY47" fmla="*/ 754856 h 1207294"/>
                <a:gd name="connsiteX48" fmla="*/ 1295400 w 2188368"/>
                <a:gd name="connsiteY48" fmla="*/ 628650 h 1207294"/>
                <a:gd name="connsiteX49" fmla="*/ 1473993 w 2188368"/>
                <a:gd name="connsiteY49" fmla="*/ 531019 h 1207294"/>
                <a:gd name="connsiteX50" fmla="*/ 1750218 w 2188368"/>
                <a:gd name="connsiteY50" fmla="*/ 352425 h 1207294"/>
                <a:gd name="connsiteX51" fmla="*/ 1905000 w 2188368"/>
                <a:gd name="connsiteY51" fmla="*/ 245269 h 1207294"/>
                <a:gd name="connsiteX52" fmla="*/ 2107406 w 2188368"/>
                <a:gd name="connsiteY52" fmla="*/ 100013 h 1207294"/>
                <a:gd name="connsiteX53" fmla="*/ 2145506 w 2188368"/>
                <a:gd name="connsiteY53" fmla="*/ 73819 h 1207294"/>
                <a:gd name="connsiteX54" fmla="*/ 2162175 w 2188368"/>
                <a:gd name="connsiteY54" fmla="*/ 59531 h 1207294"/>
                <a:gd name="connsiteX55" fmla="*/ 2176462 w 2188368"/>
                <a:gd name="connsiteY55" fmla="*/ 42863 h 1207294"/>
                <a:gd name="connsiteX56" fmla="*/ 2185987 w 2188368"/>
                <a:gd name="connsiteY56" fmla="*/ 26194 h 1207294"/>
                <a:gd name="connsiteX57" fmla="*/ 2188368 w 2188368"/>
                <a:gd name="connsiteY57" fmla="*/ 16669 h 1207294"/>
                <a:gd name="connsiteX58" fmla="*/ 2185987 w 2188368"/>
                <a:gd name="connsiteY58" fmla="*/ 9525 h 1207294"/>
                <a:gd name="connsiteX59" fmla="*/ 2181225 w 2188368"/>
                <a:gd name="connsiteY59" fmla="*/ 2381 h 1207294"/>
                <a:gd name="connsiteX60" fmla="*/ 2174081 w 2188368"/>
                <a:gd name="connsiteY60" fmla="*/ 0 h 1207294"/>
                <a:gd name="connsiteX61" fmla="*/ 2155031 w 2188368"/>
                <a:gd name="connsiteY61" fmla="*/ 0 h 1207294"/>
                <a:gd name="connsiteX62" fmla="*/ 2131218 w 2188368"/>
                <a:gd name="connsiteY62" fmla="*/ 4763 h 1207294"/>
                <a:gd name="connsiteX63" fmla="*/ 2102643 w 2188368"/>
                <a:gd name="connsiteY63" fmla="*/ 19050 h 1207294"/>
                <a:gd name="connsiteX64" fmla="*/ 2014537 w 2188368"/>
                <a:gd name="connsiteY64" fmla="*/ 69056 h 1207294"/>
                <a:gd name="connsiteX65" fmla="*/ 1916906 w 2188368"/>
                <a:gd name="connsiteY65" fmla="*/ 121444 h 120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88368" h="1207294">
                  <a:moveTo>
                    <a:pt x="1916906" y="121444"/>
                  </a:moveTo>
                  <a:lnTo>
                    <a:pt x="1740693" y="211931"/>
                  </a:lnTo>
                  <a:lnTo>
                    <a:pt x="1562100" y="297656"/>
                  </a:lnTo>
                  <a:lnTo>
                    <a:pt x="1421606" y="378619"/>
                  </a:lnTo>
                  <a:lnTo>
                    <a:pt x="1228725" y="471488"/>
                  </a:lnTo>
                  <a:lnTo>
                    <a:pt x="952500" y="600075"/>
                  </a:lnTo>
                  <a:lnTo>
                    <a:pt x="664368" y="731044"/>
                  </a:lnTo>
                  <a:lnTo>
                    <a:pt x="502443" y="804863"/>
                  </a:lnTo>
                  <a:lnTo>
                    <a:pt x="371475" y="862013"/>
                  </a:lnTo>
                  <a:lnTo>
                    <a:pt x="311943" y="883444"/>
                  </a:lnTo>
                  <a:lnTo>
                    <a:pt x="288131" y="888206"/>
                  </a:lnTo>
                  <a:lnTo>
                    <a:pt x="266700" y="890588"/>
                  </a:lnTo>
                  <a:lnTo>
                    <a:pt x="242887" y="892969"/>
                  </a:lnTo>
                  <a:lnTo>
                    <a:pt x="211931" y="888206"/>
                  </a:lnTo>
                  <a:lnTo>
                    <a:pt x="180975" y="878681"/>
                  </a:lnTo>
                  <a:lnTo>
                    <a:pt x="152400" y="864394"/>
                  </a:lnTo>
                  <a:lnTo>
                    <a:pt x="130968" y="847725"/>
                  </a:lnTo>
                  <a:lnTo>
                    <a:pt x="107156" y="828675"/>
                  </a:lnTo>
                  <a:lnTo>
                    <a:pt x="85725" y="797719"/>
                  </a:lnTo>
                  <a:lnTo>
                    <a:pt x="71437" y="781050"/>
                  </a:lnTo>
                  <a:lnTo>
                    <a:pt x="57150" y="766763"/>
                  </a:lnTo>
                  <a:lnTo>
                    <a:pt x="40481" y="754856"/>
                  </a:lnTo>
                  <a:lnTo>
                    <a:pt x="23812" y="752475"/>
                  </a:lnTo>
                  <a:lnTo>
                    <a:pt x="11906" y="757238"/>
                  </a:lnTo>
                  <a:lnTo>
                    <a:pt x="2381" y="769144"/>
                  </a:lnTo>
                  <a:lnTo>
                    <a:pt x="0" y="802481"/>
                  </a:lnTo>
                  <a:lnTo>
                    <a:pt x="4762" y="842963"/>
                  </a:lnTo>
                  <a:lnTo>
                    <a:pt x="11906" y="869156"/>
                  </a:lnTo>
                  <a:lnTo>
                    <a:pt x="42862" y="950119"/>
                  </a:lnTo>
                  <a:lnTo>
                    <a:pt x="80962" y="1026319"/>
                  </a:lnTo>
                  <a:lnTo>
                    <a:pt x="104775" y="1069181"/>
                  </a:lnTo>
                  <a:lnTo>
                    <a:pt x="119062" y="1090613"/>
                  </a:lnTo>
                  <a:lnTo>
                    <a:pt x="150018" y="1131094"/>
                  </a:lnTo>
                  <a:lnTo>
                    <a:pt x="173831" y="1154906"/>
                  </a:lnTo>
                  <a:lnTo>
                    <a:pt x="202406" y="1178719"/>
                  </a:lnTo>
                  <a:lnTo>
                    <a:pt x="219075" y="1190625"/>
                  </a:lnTo>
                  <a:lnTo>
                    <a:pt x="245268" y="1202531"/>
                  </a:lnTo>
                  <a:lnTo>
                    <a:pt x="273843" y="1207294"/>
                  </a:lnTo>
                  <a:lnTo>
                    <a:pt x="307181" y="1207294"/>
                  </a:lnTo>
                  <a:lnTo>
                    <a:pt x="335756" y="1200150"/>
                  </a:lnTo>
                  <a:lnTo>
                    <a:pt x="369093" y="1183481"/>
                  </a:lnTo>
                  <a:lnTo>
                    <a:pt x="388143" y="1162050"/>
                  </a:lnTo>
                  <a:lnTo>
                    <a:pt x="426243" y="1128713"/>
                  </a:lnTo>
                  <a:lnTo>
                    <a:pt x="476250" y="1088231"/>
                  </a:lnTo>
                  <a:lnTo>
                    <a:pt x="516731" y="1062038"/>
                  </a:lnTo>
                  <a:lnTo>
                    <a:pt x="661987" y="983456"/>
                  </a:lnTo>
                  <a:lnTo>
                    <a:pt x="862012" y="869156"/>
                  </a:lnTo>
                  <a:lnTo>
                    <a:pt x="1069181" y="754856"/>
                  </a:lnTo>
                  <a:lnTo>
                    <a:pt x="1295400" y="628650"/>
                  </a:lnTo>
                  <a:lnTo>
                    <a:pt x="1473993" y="531019"/>
                  </a:lnTo>
                  <a:lnTo>
                    <a:pt x="1750218" y="352425"/>
                  </a:lnTo>
                  <a:lnTo>
                    <a:pt x="1905000" y="245269"/>
                  </a:lnTo>
                  <a:lnTo>
                    <a:pt x="2107406" y="100013"/>
                  </a:lnTo>
                  <a:lnTo>
                    <a:pt x="2145506" y="73819"/>
                  </a:lnTo>
                  <a:lnTo>
                    <a:pt x="2162175" y="59531"/>
                  </a:lnTo>
                  <a:lnTo>
                    <a:pt x="2176462" y="42863"/>
                  </a:lnTo>
                  <a:lnTo>
                    <a:pt x="2185987" y="26194"/>
                  </a:lnTo>
                  <a:lnTo>
                    <a:pt x="2188368" y="16669"/>
                  </a:lnTo>
                  <a:lnTo>
                    <a:pt x="2185987" y="9525"/>
                  </a:lnTo>
                  <a:lnTo>
                    <a:pt x="2181225" y="2381"/>
                  </a:lnTo>
                  <a:lnTo>
                    <a:pt x="2174081" y="0"/>
                  </a:lnTo>
                  <a:lnTo>
                    <a:pt x="2155031" y="0"/>
                  </a:lnTo>
                  <a:lnTo>
                    <a:pt x="2131218" y="4763"/>
                  </a:lnTo>
                  <a:lnTo>
                    <a:pt x="2102643" y="19050"/>
                  </a:lnTo>
                  <a:lnTo>
                    <a:pt x="2014537" y="69056"/>
                  </a:lnTo>
                  <a:lnTo>
                    <a:pt x="1916906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C43684F1-5B81-465F-B531-40E09A2FC664}"/>
                </a:ext>
              </a:extLst>
            </p:cNvPr>
            <p:cNvSpPr/>
            <p:nvPr/>
          </p:nvSpPr>
          <p:spPr>
            <a:xfrm rot="16200000">
              <a:off x="4394994" y="2674144"/>
              <a:ext cx="4105275" cy="2189163"/>
            </a:xfrm>
            <a:custGeom>
              <a:avLst/>
              <a:gdLst>
                <a:gd name="connsiteX0" fmla="*/ 2416152 w 4104788"/>
                <a:gd name="connsiteY0" fmla="*/ 170198 h 2189220"/>
                <a:gd name="connsiteX1" fmla="*/ 2739863 w 4104788"/>
                <a:gd name="connsiteY1" fmla="*/ 176873 h 2189220"/>
                <a:gd name="connsiteX2" fmla="*/ 3023527 w 4104788"/>
                <a:gd name="connsiteY2" fmla="*/ 183547 h 2189220"/>
                <a:gd name="connsiteX3" fmla="*/ 3270482 w 4104788"/>
                <a:gd name="connsiteY3" fmla="*/ 186884 h 2189220"/>
                <a:gd name="connsiteX4" fmla="*/ 3574170 w 4104788"/>
                <a:gd name="connsiteY4" fmla="*/ 193559 h 2189220"/>
                <a:gd name="connsiteX5" fmla="*/ 3614216 w 4104788"/>
                <a:gd name="connsiteY5" fmla="*/ 196896 h 2189220"/>
                <a:gd name="connsiteX6" fmla="*/ 3687635 w 4104788"/>
                <a:gd name="connsiteY6" fmla="*/ 200233 h 2189220"/>
                <a:gd name="connsiteX7" fmla="*/ 3764391 w 4104788"/>
                <a:gd name="connsiteY7" fmla="*/ 200233 h 2189220"/>
                <a:gd name="connsiteX8" fmla="*/ 3811113 w 4104788"/>
                <a:gd name="connsiteY8" fmla="*/ 193559 h 2189220"/>
                <a:gd name="connsiteX9" fmla="*/ 3871183 w 4104788"/>
                <a:gd name="connsiteY9" fmla="*/ 176873 h 2189220"/>
                <a:gd name="connsiteX10" fmla="*/ 3897880 w 4104788"/>
                <a:gd name="connsiteY10" fmla="*/ 163524 h 2189220"/>
                <a:gd name="connsiteX11" fmla="*/ 3931253 w 4104788"/>
                <a:gd name="connsiteY11" fmla="*/ 136826 h 2189220"/>
                <a:gd name="connsiteX12" fmla="*/ 3994660 w 4104788"/>
                <a:gd name="connsiteY12" fmla="*/ 73419 h 2189220"/>
                <a:gd name="connsiteX13" fmla="*/ 4041381 w 4104788"/>
                <a:gd name="connsiteY13" fmla="*/ 16686 h 2189220"/>
                <a:gd name="connsiteX14" fmla="*/ 4064742 w 4104788"/>
                <a:gd name="connsiteY14" fmla="*/ 3337 h 2189220"/>
                <a:gd name="connsiteX15" fmla="*/ 4081428 w 4104788"/>
                <a:gd name="connsiteY15" fmla="*/ 0 h 2189220"/>
                <a:gd name="connsiteX16" fmla="*/ 4088102 w 4104788"/>
                <a:gd name="connsiteY16" fmla="*/ 0 h 2189220"/>
                <a:gd name="connsiteX17" fmla="*/ 4094777 w 4104788"/>
                <a:gd name="connsiteY17" fmla="*/ 3337 h 2189220"/>
                <a:gd name="connsiteX18" fmla="*/ 4101451 w 4104788"/>
                <a:gd name="connsiteY18" fmla="*/ 6674 h 2189220"/>
                <a:gd name="connsiteX19" fmla="*/ 4104788 w 4104788"/>
                <a:gd name="connsiteY19" fmla="*/ 23360 h 2189220"/>
                <a:gd name="connsiteX20" fmla="*/ 4101451 w 4104788"/>
                <a:gd name="connsiteY20" fmla="*/ 60070 h 2189220"/>
                <a:gd name="connsiteX21" fmla="*/ 4084765 w 4104788"/>
                <a:gd name="connsiteY21" fmla="*/ 120140 h 2189220"/>
                <a:gd name="connsiteX22" fmla="*/ 4048056 w 4104788"/>
                <a:gd name="connsiteY22" fmla="*/ 210245 h 2189220"/>
                <a:gd name="connsiteX23" fmla="*/ 4004672 w 4104788"/>
                <a:gd name="connsiteY23" fmla="*/ 280327 h 2189220"/>
                <a:gd name="connsiteX24" fmla="*/ 3934590 w 4104788"/>
                <a:gd name="connsiteY24" fmla="*/ 380443 h 2189220"/>
                <a:gd name="connsiteX25" fmla="*/ 3894543 w 4104788"/>
                <a:gd name="connsiteY25" fmla="*/ 433839 h 2189220"/>
                <a:gd name="connsiteX26" fmla="*/ 3857834 w 4104788"/>
                <a:gd name="connsiteY26" fmla="*/ 480560 h 2189220"/>
                <a:gd name="connsiteX27" fmla="*/ 3827799 w 4104788"/>
                <a:gd name="connsiteY27" fmla="*/ 510595 h 2189220"/>
                <a:gd name="connsiteX28" fmla="*/ 3797764 w 4104788"/>
                <a:gd name="connsiteY28" fmla="*/ 533956 h 2189220"/>
                <a:gd name="connsiteX29" fmla="*/ 3774403 w 4104788"/>
                <a:gd name="connsiteY29" fmla="*/ 547305 h 2189220"/>
                <a:gd name="connsiteX30" fmla="*/ 3747705 w 4104788"/>
                <a:gd name="connsiteY30" fmla="*/ 557316 h 2189220"/>
                <a:gd name="connsiteX31" fmla="*/ 3734356 w 4104788"/>
                <a:gd name="connsiteY31" fmla="*/ 557316 h 2189220"/>
                <a:gd name="connsiteX32" fmla="*/ 3721007 w 4104788"/>
                <a:gd name="connsiteY32" fmla="*/ 557316 h 2189220"/>
                <a:gd name="connsiteX33" fmla="*/ 3697647 w 4104788"/>
                <a:gd name="connsiteY33" fmla="*/ 547305 h 2189220"/>
                <a:gd name="connsiteX34" fmla="*/ 3674286 w 4104788"/>
                <a:gd name="connsiteY34" fmla="*/ 523944 h 2189220"/>
                <a:gd name="connsiteX35" fmla="*/ 3664275 w 4104788"/>
                <a:gd name="connsiteY35" fmla="*/ 510595 h 2189220"/>
                <a:gd name="connsiteX36" fmla="*/ 3644251 w 4104788"/>
                <a:gd name="connsiteY36" fmla="*/ 500584 h 2189220"/>
                <a:gd name="connsiteX37" fmla="*/ 3577507 w 4104788"/>
                <a:gd name="connsiteY37" fmla="*/ 480560 h 2189220"/>
                <a:gd name="connsiteX38" fmla="*/ 3450692 w 4104788"/>
                <a:gd name="connsiteY38" fmla="*/ 457200 h 2189220"/>
                <a:gd name="connsiteX39" fmla="*/ 3257133 w 4104788"/>
                <a:gd name="connsiteY39" fmla="*/ 430502 h 2189220"/>
                <a:gd name="connsiteX40" fmla="*/ 3023527 w 4104788"/>
                <a:gd name="connsiteY40" fmla="*/ 400467 h 2189220"/>
                <a:gd name="connsiteX41" fmla="*/ 2673118 w 4104788"/>
                <a:gd name="connsiteY41" fmla="*/ 367094 h 2189220"/>
                <a:gd name="connsiteX42" fmla="*/ 2419489 w 4104788"/>
                <a:gd name="connsiteY42" fmla="*/ 350408 h 2189220"/>
                <a:gd name="connsiteX43" fmla="*/ 2182546 w 4104788"/>
                <a:gd name="connsiteY43" fmla="*/ 343734 h 2189220"/>
                <a:gd name="connsiteX44" fmla="*/ 1915568 w 4104788"/>
                <a:gd name="connsiteY44" fmla="*/ 337059 h 2189220"/>
                <a:gd name="connsiteX45" fmla="*/ 1711997 w 4104788"/>
                <a:gd name="connsiteY45" fmla="*/ 333722 h 2189220"/>
                <a:gd name="connsiteX46" fmla="*/ 1431670 w 4104788"/>
                <a:gd name="connsiteY46" fmla="*/ 330385 h 2189220"/>
                <a:gd name="connsiteX47" fmla="*/ 1154680 w 4104788"/>
                <a:gd name="connsiteY47" fmla="*/ 330385 h 2189220"/>
                <a:gd name="connsiteX48" fmla="*/ 947772 w 4104788"/>
                <a:gd name="connsiteY48" fmla="*/ 330385 h 2189220"/>
                <a:gd name="connsiteX49" fmla="*/ 727515 w 4104788"/>
                <a:gd name="connsiteY49" fmla="*/ 330385 h 2189220"/>
                <a:gd name="connsiteX50" fmla="*/ 630736 w 4104788"/>
                <a:gd name="connsiteY50" fmla="*/ 333722 h 2189220"/>
                <a:gd name="connsiteX51" fmla="*/ 570666 w 4104788"/>
                <a:gd name="connsiteY51" fmla="*/ 340397 h 2189220"/>
                <a:gd name="connsiteX52" fmla="*/ 520607 w 4104788"/>
                <a:gd name="connsiteY52" fmla="*/ 347071 h 2189220"/>
                <a:gd name="connsiteX53" fmla="*/ 460537 w 4104788"/>
                <a:gd name="connsiteY53" fmla="*/ 360420 h 2189220"/>
                <a:gd name="connsiteX54" fmla="*/ 423828 w 4104788"/>
                <a:gd name="connsiteY54" fmla="*/ 373769 h 2189220"/>
                <a:gd name="connsiteX55" fmla="*/ 377107 w 4104788"/>
                <a:gd name="connsiteY55" fmla="*/ 397129 h 2189220"/>
                <a:gd name="connsiteX56" fmla="*/ 343734 w 4104788"/>
                <a:gd name="connsiteY56" fmla="*/ 427165 h 2189220"/>
                <a:gd name="connsiteX57" fmla="*/ 313699 w 4104788"/>
                <a:gd name="connsiteY57" fmla="*/ 460537 h 2189220"/>
                <a:gd name="connsiteX58" fmla="*/ 297013 w 4104788"/>
                <a:gd name="connsiteY58" fmla="*/ 487235 h 2189220"/>
                <a:gd name="connsiteX59" fmla="*/ 273653 w 4104788"/>
                <a:gd name="connsiteY59" fmla="*/ 530619 h 2189220"/>
                <a:gd name="connsiteX60" fmla="*/ 253629 w 4104788"/>
                <a:gd name="connsiteY60" fmla="*/ 577340 h 2189220"/>
                <a:gd name="connsiteX61" fmla="*/ 240280 w 4104788"/>
                <a:gd name="connsiteY61" fmla="*/ 647421 h 2189220"/>
                <a:gd name="connsiteX62" fmla="*/ 230269 w 4104788"/>
                <a:gd name="connsiteY62" fmla="*/ 747538 h 2189220"/>
                <a:gd name="connsiteX63" fmla="*/ 223594 w 4104788"/>
                <a:gd name="connsiteY63" fmla="*/ 884365 h 2189220"/>
                <a:gd name="connsiteX64" fmla="*/ 223594 w 4104788"/>
                <a:gd name="connsiteY64" fmla="*/ 1061238 h 2189220"/>
                <a:gd name="connsiteX65" fmla="*/ 233606 w 4104788"/>
                <a:gd name="connsiteY65" fmla="*/ 1221424 h 2189220"/>
                <a:gd name="connsiteX66" fmla="*/ 240280 w 4104788"/>
                <a:gd name="connsiteY66" fmla="*/ 1354913 h 2189220"/>
                <a:gd name="connsiteX67" fmla="*/ 256967 w 4104788"/>
                <a:gd name="connsiteY67" fmla="*/ 1521775 h 2189220"/>
                <a:gd name="connsiteX68" fmla="*/ 287002 w 4104788"/>
                <a:gd name="connsiteY68" fmla="*/ 2112464 h 2189220"/>
                <a:gd name="connsiteX69" fmla="*/ 266978 w 4104788"/>
                <a:gd name="connsiteY69" fmla="*/ 2142499 h 2189220"/>
                <a:gd name="connsiteX70" fmla="*/ 240280 w 4104788"/>
                <a:gd name="connsiteY70" fmla="*/ 2172534 h 2189220"/>
                <a:gd name="connsiteX71" fmla="*/ 216920 w 4104788"/>
                <a:gd name="connsiteY71" fmla="*/ 2185883 h 2189220"/>
                <a:gd name="connsiteX72" fmla="*/ 190222 w 4104788"/>
                <a:gd name="connsiteY72" fmla="*/ 2189220 h 2189220"/>
                <a:gd name="connsiteX73" fmla="*/ 173536 w 4104788"/>
                <a:gd name="connsiteY73" fmla="*/ 2185883 h 2189220"/>
                <a:gd name="connsiteX74" fmla="*/ 150175 w 4104788"/>
                <a:gd name="connsiteY74" fmla="*/ 2175871 h 2189220"/>
                <a:gd name="connsiteX75" fmla="*/ 136826 w 4104788"/>
                <a:gd name="connsiteY75" fmla="*/ 2162522 h 2189220"/>
                <a:gd name="connsiteX76" fmla="*/ 116803 w 4104788"/>
                <a:gd name="connsiteY76" fmla="*/ 2145836 h 2189220"/>
                <a:gd name="connsiteX77" fmla="*/ 90105 w 4104788"/>
                <a:gd name="connsiteY77" fmla="*/ 2109127 h 2189220"/>
                <a:gd name="connsiteX78" fmla="*/ 76756 w 4104788"/>
                <a:gd name="connsiteY78" fmla="*/ 2079092 h 2189220"/>
                <a:gd name="connsiteX79" fmla="*/ 60070 w 4104788"/>
                <a:gd name="connsiteY79" fmla="*/ 2039045 h 2189220"/>
                <a:gd name="connsiteX80" fmla="*/ 43384 w 4104788"/>
                <a:gd name="connsiteY80" fmla="*/ 1975638 h 2189220"/>
                <a:gd name="connsiteX81" fmla="*/ 30035 w 4104788"/>
                <a:gd name="connsiteY81" fmla="*/ 1908893 h 2189220"/>
                <a:gd name="connsiteX82" fmla="*/ 20024 w 4104788"/>
                <a:gd name="connsiteY82" fmla="*/ 1828800 h 2189220"/>
                <a:gd name="connsiteX83" fmla="*/ 6675 w 4104788"/>
                <a:gd name="connsiteY83" fmla="*/ 1625229 h 2189220"/>
                <a:gd name="connsiteX84" fmla="*/ 3337 w 4104788"/>
                <a:gd name="connsiteY84" fmla="*/ 1491740 h 2189220"/>
                <a:gd name="connsiteX85" fmla="*/ 0 w 4104788"/>
                <a:gd name="connsiteY85" fmla="*/ 1271483 h 2189220"/>
                <a:gd name="connsiteX86" fmla="*/ 3337 w 4104788"/>
                <a:gd name="connsiteY86" fmla="*/ 1037877 h 2189220"/>
                <a:gd name="connsiteX87" fmla="*/ 10012 w 4104788"/>
                <a:gd name="connsiteY87" fmla="*/ 891039 h 2189220"/>
                <a:gd name="connsiteX88" fmla="*/ 20024 w 4104788"/>
                <a:gd name="connsiteY88" fmla="*/ 747538 h 2189220"/>
                <a:gd name="connsiteX89" fmla="*/ 36710 w 4104788"/>
                <a:gd name="connsiteY89" fmla="*/ 620724 h 2189220"/>
                <a:gd name="connsiteX90" fmla="*/ 53396 w 4104788"/>
                <a:gd name="connsiteY90" fmla="*/ 533956 h 2189220"/>
                <a:gd name="connsiteX91" fmla="*/ 76756 w 4104788"/>
                <a:gd name="connsiteY91" fmla="*/ 453862 h 2189220"/>
                <a:gd name="connsiteX92" fmla="*/ 93442 w 4104788"/>
                <a:gd name="connsiteY92" fmla="*/ 410478 h 2189220"/>
                <a:gd name="connsiteX93" fmla="*/ 116803 w 4104788"/>
                <a:gd name="connsiteY93" fmla="*/ 370432 h 2189220"/>
                <a:gd name="connsiteX94" fmla="*/ 143501 w 4104788"/>
                <a:gd name="connsiteY94" fmla="*/ 333722 h 2189220"/>
                <a:gd name="connsiteX95" fmla="*/ 160187 w 4104788"/>
                <a:gd name="connsiteY95" fmla="*/ 310362 h 2189220"/>
                <a:gd name="connsiteX96" fmla="*/ 193559 w 4104788"/>
                <a:gd name="connsiteY96" fmla="*/ 276989 h 2189220"/>
                <a:gd name="connsiteX97" fmla="*/ 233606 w 4104788"/>
                <a:gd name="connsiteY97" fmla="*/ 246954 h 2189220"/>
                <a:gd name="connsiteX98" fmla="*/ 287002 w 4104788"/>
                <a:gd name="connsiteY98" fmla="*/ 213582 h 2189220"/>
                <a:gd name="connsiteX99" fmla="*/ 327048 w 4104788"/>
                <a:gd name="connsiteY99" fmla="*/ 193559 h 2189220"/>
                <a:gd name="connsiteX100" fmla="*/ 373770 w 4104788"/>
                <a:gd name="connsiteY100" fmla="*/ 173535 h 2189220"/>
                <a:gd name="connsiteX101" fmla="*/ 443851 w 4104788"/>
                <a:gd name="connsiteY101" fmla="*/ 156849 h 2189220"/>
                <a:gd name="connsiteX102" fmla="*/ 503921 w 4104788"/>
                <a:gd name="connsiteY102" fmla="*/ 146838 h 2189220"/>
                <a:gd name="connsiteX103" fmla="*/ 580678 w 4104788"/>
                <a:gd name="connsiteY103" fmla="*/ 136826 h 2189220"/>
                <a:gd name="connsiteX104" fmla="*/ 680794 w 4104788"/>
                <a:gd name="connsiteY104" fmla="*/ 130151 h 2189220"/>
                <a:gd name="connsiteX105" fmla="*/ 824295 w 4104788"/>
                <a:gd name="connsiteY105" fmla="*/ 126814 h 2189220"/>
                <a:gd name="connsiteX106" fmla="*/ 1117971 w 4104788"/>
                <a:gd name="connsiteY106" fmla="*/ 136826 h 2189220"/>
                <a:gd name="connsiteX107" fmla="*/ 1548473 w 4104788"/>
                <a:gd name="connsiteY107" fmla="*/ 146838 h 2189220"/>
                <a:gd name="connsiteX108" fmla="*/ 2045720 w 4104788"/>
                <a:gd name="connsiteY108" fmla="*/ 163524 h 2189220"/>
                <a:gd name="connsiteX109" fmla="*/ 2416152 w 4104788"/>
                <a:gd name="connsiteY109" fmla="*/ 170198 h 21892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4104788" h="2189220">
                  <a:moveTo>
                    <a:pt x="2416152" y="170198"/>
                  </a:moveTo>
                  <a:lnTo>
                    <a:pt x="2739863" y="176873"/>
                  </a:lnTo>
                  <a:lnTo>
                    <a:pt x="3023527" y="183547"/>
                  </a:lnTo>
                  <a:lnTo>
                    <a:pt x="3270482" y="186884"/>
                  </a:lnTo>
                  <a:lnTo>
                    <a:pt x="3574170" y="193559"/>
                  </a:lnTo>
                  <a:lnTo>
                    <a:pt x="3614216" y="196896"/>
                  </a:lnTo>
                  <a:lnTo>
                    <a:pt x="3687635" y="200233"/>
                  </a:lnTo>
                  <a:lnTo>
                    <a:pt x="3764391" y="200233"/>
                  </a:lnTo>
                  <a:lnTo>
                    <a:pt x="3811113" y="193559"/>
                  </a:lnTo>
                  <a:lnTo>
                    <a:pt x="3871183" y="176873"/>
                  </a:lnTo>
                  <a:lnTo>
                    <a:pt x="3897880" y="163524"/>
                  </a:lnTo>
                  <a:lnTo>
                    <a:pt x="3931253" y="136826"/>
                  </a:lnTo>
                  <a:lnTo>
                    <a:pt x="3994660" y="73419"/>
                  </a:lnTo>
                  <a:lnTo>
                    <a:pt x="4041381" y="16686"/>
                  </a:lnTo>
                  <a:lnTo>
                    <a:pt x="4064742" y="3337"/>
                  </a:lnTo>
                  <a:lnTo>
                    <a:pt x="4081428" y="0"/>
                  </a:lnTo>
                  <a:lnTo>
                    <a:pt x="4088102" y="0"/>
                  </a:lnTo>
                  <a:lnTo>
                    <a:pt x="4094777" y="3337"/>
                  </a:lnTo>
                  <a:lnTo>
                    <a:pt x="4101451" y="6674"/>
                  </a:lnTo>
                  <a:lnTo>
                    <a:pt x="4104788" y="23360"/>
                  </a:lnTo>
                  <a:lnTo>
                    <a:pt x="4101451" y="60070"/>
                  </a:lnTo>
                  <a:lnTo>
                    <a:pt x="4084765" y="120140"/>
                  </a:lnTo>
                  <a:lnTo>
                    <a:pt x="4048056" y="210245"/>
                  </a:lnTo>
                  <a:lnTo>
                    <a:pt x="4004672" y="280327"/>
                  </a:lnTo>
                  <a:lnTo>
                    <a:pt x="3934590" y="380443"/>
                  </a:lnTo>
                  <a:lnTo>
                    <a:pt x="3894543" y="433839"/>
                  </a:lnTo>
                  <a:lnTo>
                    <a:pt x="3857834" y="480560"/>
                  </a:lnTo>
                  <a:lnTo>
                    <a:pt x="3827799" y="510595"/>
                  </a:lnTo>
                  <a:lnTo>
                    <a:pt x="3797764" y="533956"/>
                  </a:lnTo>
                  <a:lnTo>
                    <a:pt x="3774403" y="547305"/>
                  </a:lnTo>
                  <a:lnTo>
                    <a:pt x="3747705" y="557316"/>
                  </a:lnTo>
                  <a:lnTo>
                    <a:pt x="3734356" y="557316"/>
                  </a:lnTo>
                  <a:lnTo>
                    <a:pt x="3721007" y="557316"/>
                  </a:lnTo>
                  <a:lnTo>
                    <a:pt x="3697647" y="547305"/>
                  </a:lnTo>
                  <a:lnTo>
                    <a:pt x="3674286" y="523944"/>
                  </a:lnTo>
                  <a:lnTo>
                    <a:pt x="3664275" y="510595"/>
                  </a:lnTo>
                  <a:lnTo>
                    <a:pt x="3644251" y="500584"/>
                  </a:lnTo>
                  <a:lnTo>
                    <a:pt x="3577507" y="480560"/>
                  </a:lnTo>
                  <a:lnTo>
                    <a:pt x="3450692" y="457200"/>
                  </a:lnTo>
                  <a:lnTo>
                    <a:pt x="3257133" y="430502"/>
                  </a:lnTo>
                  <a:lnTo>
                    <a:pt x="3023527" y="400467"/>
                  </a:lnTo>
                  <a:lnTo>
                    <a:pt x="2673118" y="367094"/>
                  </a:lnTo>
                  <a:lnTo>
                    <a:pt x="2419489" y="350408"/>
                  </a:lnTo>
                  <a:lnTo>
                    <a:pt x="2182546" y="343734"/>
                  </a:lnTo>
                  <a:lnTo>
                    <a:pt x="1915568" y="337059"/>
                  </a:lnTo>
                  <a:lnTo>
                    <a:pt x="1711997" y="333722"/>
                  </a:lnTo>
                  <a:lnTo>
                    <a:pt x="1431670" y="330385"/>
                  </a:lnTo>
                  <a:lnTo>
                    <a:pt x="1154680" y="330385"/>
                  </a:lnTo>
                  <a:lnTo>
                    <a:pt x="947772" y="330385"/>
                  </a:lnTo>
                  <a:lnTo>
                    <a:pt x="727515" y="330385"/>
                  </a:lnTo>
                  <a:lnTo>
                    <a:pt x="630736" y="333722"/>
                  </a:lnTo>
                  <a:lnTo>
                    <a:pt x="570666" y="340397"/>
                  </a:lnTo>
                  <a:lnTo>
                    <a:pt x="520607" y="347071"/>
                  </a:lnTo>
                  <a:lnTo>
                    <a:pt x="460537" y="360420"/>
                  </a:lnTo>
                  <a:lnTo>
                    <a:pt x="423828" y="373769"/>
                  </a:lnTo>
                  <a:lnTo>
                    <a:pt x="377107" y="397129"/>
                  </a:lnTo>
                  <a:lnTo>
                    <a:pt x="343734" y="427165"/>
                  </a:lnTo>
                  <a:lnTo>
                    <a:pt x="313699" y="460537"/>
                  </a:lnTo>
                  <a:lnTo>
                    <a:pt x="297013" y="487235"/>
                  </a:lnTo>
                  <a:lnTo>
                    <a:pt x="273653" y="530619"/>
                  </a:lnTo>
                  <a:lnTo>
                    <a:pt x="253629" y="577340"/>
                  </a:lnTo>
                  <a:lnTo>
                    <a:pt x="240280" y="647421"/>
                  </a:lnTo>
                  <a:lnTo>
                    <a:pt x="230269" y="747538"/>
                  </a:lnTo>
                  <a:lnTo>
                    <a:pt x="223594" y="884365"/>
                  </a:lnTo>
                  <a:lnTo>
                    <a:pt x="223594" y="1061238"/>
                  </a:lnTo>
                  <a:lnTo>
                    <a:pt x="233606" y="1221424"/>
                  </a:lnTo>
                  <a:lnTo>
                    <a:pt x="240280" y="1354913"/>
                  </a:lnTo>
                  <a:lnTo>
                    <a:pt x="256967" y="1521775"/>
                  </a:lnTo>
                  <a:lnTo>
                    <a:pt x="287002" y="2112464"/>
                  </a:lnTo>
                  <a:lnTo>
                    <a:pt x="266978" y="2142499"/>
                  </a:lnTo>
                  <a:lnTo>
                    <a:pt x="240280" y="2172534"/>
                  </a:lnTo>
                  <a:lnTo>
                    <a:pt x="216920" y="2185883"/>
                  </a:lnTo>
                  <a:lnTo>
                    <a:pt x="190222" y="2189220"/>
                  </a:lnTo>
                  <a:lnTo>
                    <a:pt x="173536" y="2185883"/>
                  </a:lnTo>
                  <a:lnTo>
                    <a:pt x="150175" y="2175871"/>
                  </a:lnTo>
                  <a:lnTo>
                    <a:pt x="136826" y="2162522"/>
                  </a:lnTo>
                  <a:lnTo>
                    <a:pt x="116803" y="2145836"/>
                  </a:lnTo>
                  <a:lnTo>
                    <a:pt x="90105" y="2109127"/>
                  </a:lnTo>
                  <a:lnTo>
                    <a:pt x="76756" y="2079092"/>
                  </a:lnTo>
                  <a:lnTo>
                    <a:pt x="60070" y="2039045"/>
                  </a:lnTo>
                  <a:lnTo>
                    <a:pt x="43384" y="1975638"/>
                  </a:lnTo>
                  <a:lnTo>
                    <a:pt x="30035" y="1908893"/>
                  </a:lnTo>
                  <a:lnTo>
                    <a:pt x="20024" y="1828800"/>
                  </a:lnTo>
                  <a:lnTo>
                    <a:pt x="6675" y="1625229"/>
                  </a:lnTo>
                  <a:cubicBezTo>
                    <a:pt x="5562" y="1580733"/>
                    <a:pt x="4450" y="1536236"/>
                    <a:pt x="3337" y="1491740"/>
                  </a:cubicBezTo>
                  <a:cubicBezTo>
                    <a:pt x="2225" y="1418321"/>
                    <a:pt x="1112" y="1344902"/>
                    <a:pt x="0" y="1271483"/>
                  </a:cubicBezTo>
                  <a:cubicBezTo>
                    <a:pt x="1112" y="1193614"/>
                    <a:pt x="2225" y="1115746"/>
                    <a:pt x="3337" y="1037877"/>
                  </a:cubicBezTo>
                  <a:lnTo>
                    <a:pt x="10012" y="891039"/>
                  </a:lnTo>
                  <a:lnTo>
                    <a:pt x="20024" y="747538"/>
                  </a:lnTo>
                  <a:lnTo>
                    <a:pt x="36710" y="620724"/>
                  </a:lnTo>
                  <a:lnTo>
                    <a:pt x="53396" y="533956"/>
                  </a:lnTo>
                  <a:lnTo>
                    <a:pt x="76756" y="453862"/>
                  </a:lnTo>
                  <a:lnTo>
                    <a:pt x="93442" y="410478"/>
                  </a:lnTo>
                  <a:lnTo>
                    <a:pt x="116803" y="370432"/>
                  </a:lnTo>
                  <a:lnTo>
                    <a:pt x="143501" y="333722"/>
                  </a:lnTo>
                  <a:lnTo>
                    <a:pt x="160187" y="310362"/>
                  </a:lnTo>
                  <a:lnTo>
                    <a:pt x="193559" y="276989"/>
                  </a:lnTo>
                  <a:lnTo>
                    <a:pt x="233606" y="246954"/>
                  </a:lnTo>
                  <a:lnTo>
                    <a:pt x="287002" y="213582"/>
                  </a:lnTo>
                  <a:lnTo>
                    <a:pt x="327048" y="193559"/>
                  </a:lnTo>
                  <a:lnTo>
                    <a:pt x="373770" y="173535"/>
                  </a:lnTo>
                  <a:lnTo>
                    <a:pt x="443851" y="156849"/>
                  </a:lnTo>
                  <a:lnTo>
                    <a:pt x="503921" y="146838"/>
                  </a:lnTo>
                  <a:lnTo>
                    <a:pt x="580678" y="136826"/>
                  </a:lnTo>
                  <a:lnTo>
                    <a:pt x="680794" y="130151"/>
                  </a:lnTo>
                  <a:lnTo>
                    <a:pt x="824295" y="126814"/>
                  </a:lnTo>
                  <a:lnTo>
                    <a:pt x="1117971" y="136826"/>
                  </a:lnTo>
                  <a:lnTo>
                    <a:pt x="1548473" y="146838"/>
                  </a:lnTo>
                  <a:lnTo>
                    <a:pt x="2045720" y="163524"/>
                  </a:lnTo>
                  <a:lnTo>
                    <a:pt x="2416152" y="1701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63C75CCF-EDE5-4198-8134-C6F88E69564C}"/>
                </a:ext>
              </a:extLst>
            </p:cNvPr>
            <p:cNvSpPr/>
            <p:nvPr/>
          </p:nvSpPr>
          <p:spPr>
            <a:xfrm rot="16200000">
              <a:off x="6686551" y="4749800"/>
              <a:ext cx="938212" cy="731837"/>
            </a:xfrm>
            <a:custGeom>
              <a:avLst/>
              <a:gdLst>
                <a:gd name="connsiteX0" fmla="*/ 752475 w 938213"/>
                <a:gd name="connsiteY0" fmla="*/ 497681 h 731044"/>
                <a:gd name="connsiteX1" fmla="*/ 626269 w 938213"/>
                <a:gd name="connsiteY1" fmla="*/ 469106 h 731044"/>
                <a:gd name="connsiteX2" fmla="*/ 531019 w 938213"/>
                <a:gd name="connsiteY2" fmla="*/ 447675 h 731044"/>
                <a:gd name="connsiteX3" fmla="*/ 442913 w 938213"/>
                <a:gd name="connsiteY3" fmla="*/ 426244 h 731044"/>
                <a:gd name="connsiteX4" fmla="*/ 335757 w 938213"/>
                <a:gd name="connsiteY4" fmla="*/ 397669 h 731044"/>
                <a:gd name="connsiteX5" fmla="*/ 245269 w 938213"/>
                <a:gd name="connsiteY5" fmla="*/ 369094 h 731044"/>
                <a:gd name="connsiteX6" fmla="*/ 188119 w 938213"/>
                <a:gd name="connsiteY6" fmla="*/ 347663 h 731044"/>
                <a:gd name="connsiteX7" fmla="*/ 157163 w 938213"/>
                <a:gd name="connsiteY7" fmla="*/ 330994 h 731044"/>
                <a:gd name="connsiteX8" fmla="*/ 135732 w 938213"/>
                <a:gd name="connsiteY8" fmla="*/ 319088 h 731044"/>
                <a:gd name="connsiteX9" fmla="*/ 114300 w 938213"/>
                <a:gd name="connsiteY9" fmla="*/ 302419 h 731044"/>
                <a:gd name="connsiteX10" fmla="*/ 92869 w 938213"/>
                <a:gd name="connsiteY10" fmla="*/ 278606 h 731044"/>
                <a:gd name="connsiteX11" fmla="*/ 73819 w 938213"/>
                <a:gd name="connsiteY11" fmla="*/ 250031 h 731044"/>
                <a:gd name="connsiteX12" fmla="*/ 54769 w 938213"/>
                <a:gd name="connsiteY12" fmla="*/ 214313 h 731044"/>
                <a:gd name="connsiteX13" fmla="*/ 40482 w 938213"/>
                <a:gd name="connsiteY13" fmla="*/ 171450 h 731044"/>
                <a:gd name="connsiteX14" fmla="*/ 21432 w 938213"/>
                <a:gd name="connsiteY14" fmla="*/ 111919 h 731044"/>
                <a:gd name="connsiteX15" fmla="*/ 7144 w 938213"/>
                <a:gd name="connsiteY15" fmla="*/ 0 h 731044"/>
                <a:gd name="connsiteX16" fmla="*/ 0 w 938213"/>
                <a:gd name="connsiteY16" fmla="*/ 731044 h 731044"/>
                <a:gd name="connsiteX17" fmla="*/ 26194 w 938213"/>
                <a:gd name="connsiteY17" fmla="*/ 707231 h 731044"/>
                <a:gd name="connsiteX18" fmla="*/ 52388 w 938213"/>
                <a:gd name="connsiteY18" fmla="*/ 681038 h 731044"/>
                <a:gd name="connsiteX19" fmla="*/ 76200 w 938213"/>
                <a:gd name="connsiteY19" fmla="*/ 659606 h 731044"/>
                <a:gd name="connsiteX20" fmla="*/ 100013 w 938213"/>
                <a:gd name="connsiteY20" fmla="*/ 642938 h 731044"/>
                <a:gd name="connsiteX21" fmla="*/ 130969 w 938213"/>
                <a:gd name="connsiteY21" fmla="*/ 628650 h 731044"/>
                <a:gd name="connsiteX22" fmla="*/ 176213 w 938213"/>
                <a:gd name="connsiteY22" fmla="*/ 616744 h 731044"/>
                <a:gd name="connsiteX23" fmla="*/ 226219 w 938213"/>
                <a:gd name="connsiteY23" fmla="*/ 609600 h 731044"/>
                <a:gd name="connsiteX24" fmla="*/ 433388 w 938213"/>
                <a:gd name="connsiteY24" fmla="*/ 600075 h 731044"/>
                <a:gd name="connsiteX25" fmla="*/ 695325 w 938213"/>
                <a:gd name="connsiteY25" fmla="*/ 590550 h 731044"/>
                <a:gd name="connsiteX26" fmla="*/ 859632 w 938213"/>
                <a:gd name="connsiteY26" fmla="*/ 590550 h 731044"/>
                <a:gd name="connsiteX27" fmla="*/ 878682 w 938213"/>
                <a:gd name="connsiteY27" fmla="*/ 588169 h 731044"/>
                <a:gd name="connsiteX28" fmla="*/ 895350 w 938213"/>
                <a:gd name="connsiteY28" fmla="*/ 585788 h 731044"/>
                <a:gd name="connsiteX29" fmla="*/ 914400 w 938213"/>
                <a:gd name="connsiteY29" fmla="*/ 578644 h 731044"/>
                <a:gd name="connsiteX30" fmla="*/ 928688 w 938213"/>
                <a:gd name="connsiteY30" fmla="*/ 569119 h 731044"/>
                <a:gd name="connsiteX31" fmla="*/ 935832 w 938213"/>
                <a:gd name="connsiteY31" fmla="*/ 561975 h 731044"/>
                <a:gd name="connsiteX32" fmla="*/ 938213 w 938213"/>
                <a:gd name="connsiteY32" fmla="*/ 552450 h 731044"/>
                <a:gd name="connsiteX33" fmla="*/ 935832 w 938213"/>
                <a:gd name="connsiteY33" fmla="*/ 540544 h 731044"/>
                <a:gd name="connsiteX34" fmla="*/ 923925 w 938213"/>
                <a:gd name="connsiteY34" fmla="*/ 531019 h 731044"/>
                <a:gd name="connsiteX35" fmla="*/ 892969 w 938213"/>
                <a:gd name="connsiteY35" fmla="*/ 523875 h 731044"/>
                <a:gd name="connsiteX36" fmla="*/ 752475 w 938213"/>
                <a:gd name="connsiteY36" fmla="*/ 497681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38213" h="731044">
                  <a:moveTo>
                    <a:pt x="752475" y="497681"/>
                  </a:moveTo>
                  <a:lnTo>
                    <a:pt x="626269" y="469106"/>
                  </a:lnTo>
                  <a:lnTo>
                    <a:pt x="531019" y="447675"/>
                  </a:lnTo>
                  <a:lnTo>
                    <a:pt x="442913" y="426244"/>
                  </a:lnTo>
                  <a:lnTo>
                    <a:pt x="335757" y="397669"/>
                  </a:lnTo>
                  <a:lnTo>
                    <a:pt x="245269" y="369094"/>
                  </a:lnTo>
                  <a:lnTo>
                    <a:pt x="188119" y="347663"/>
                  </a:lnTo>
                  <a:lnTo>
                    <a:pt x="157163" y="330994"/>
                  </a:lnTo>
                  <a:lnTo>
                    <a:pt x="135732" y="319088"/>
                  </a:lnTo>
                  <a:lnTo>
                    <a:pt x="114300" y="302419"/>
                  </a:lnTo>
                  <a:lnTo>
                    <a:pt x="92869" y="278606"/>
                  </a:lnTo>
                  <a:lnTo>
                    <a:pt x="73819" y="250031"/>
                  </a:lnTo>
                  <a:lnTo>
                    <a:pt x="54769" y="214313"/>
                  </a:lnTo>
                  <a:lnTo>
                    <a:pt x="40482" y="171450"/>
                  </a:lnTo>
                  <a:lnTo>
                    <a:pt x="21432" y="111919"/>
                  </a:lnTo>
                  <a:lnTo>
                    <a:pt x="7144" y="0"/>
                  </a:lnTo>
                  <a:cubicBezTo>
                    <a:pt x="4763" y="243681"/>
                    <a:pt x="2381" y="487363"/>
                    <a:pt x="0" y="731044"/>
                  </a:cubicBezTo>
                  <a:lnTo>
                    <a:pt x="26194" y="707231"/>
                  </a:lnTo>
                  <a:lnTo>
                    <a:pt x="52388" y="681038"/>
                  </a:lnTo>
                  <a:lnTo>
                    <a:pt x="76200" y="659606"/>
                  </a:lnTo>
                  <a:lnTo>
                    <a:pt x="100013" y="642938"/>
                  </a:lnTo>
                  <a:lnTo>
                    <a:pt x="130969" y="628650"/>
                  </a:lnTo>
                  <a:lnTo>
                    <a:pt x="176213" y="616744"/>
                  </a:lnTo>
                  <a:lnTo>
                    <a:pt x="226219" y="609600"/>
                  </a:lnTo>
                  <a:lnTo>
                    <a:pt x="433388" y="600075"/>
                  </a:lnTo>
                  <a:lnTo>
                    <a:pt x="695325" y="590550"/>
                  </a:lnTo>
                  <a:lnTo>
                    <a:pt x="859632" y="590550"/>
                  </a:lnTo>
                  <a:lnTo>
                    <a:pt x="878682" y="588169"/>
                  </a:lnTo>
                  <a:lnTo>
                    <a:pt x="895350" y="585788"/>
                  </a:lnTo>
                  <a:lnTo>
                    <a:pt x="914400" y="578644"/>
                  </a:lnTo>
                  <a:lnTo>
                    <a:pt x="928688" y="569119"/>
                  </a:lnTo>
                  <a:lnTo>
                    <a:pt x="935832" y="561975"/>
                  </a:lnTo>
                  <a:lnTo>
                    <a:pt x="938213" y="552450"/>
                  </a:lnTo>
                  <a:lnTo>
                    <a:pt x="935832" y="540544"/>
                  </a:lnTo>
                  <a:lnTo>
                    <a:pt x="923925" y="531019"/>
                  </a:lnTo>
                  <a:lnTo>
                    <a:pt x="892969" y="523875"/>
                  </a:lnTo>
                  <a:lnTo>
                    <a:pt x="752475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99CFAACE-F0E9-43B5-9037-2B301F9F7F61}"/>
              </a:ext>
            </a:extLst>
          </p:cNvPr>
          <p:cNvSpPr/>
          <p:nvPr/>
        </p:nvSpPr>
        <p:spPr>
          <a:xfrm rot="16200000">
            <a:off x="2466181" y="1718469"/>
            <a:ext cx="1941513" cy="1647825"/>
          </a:xfrm>
          <a:custGeom>
            <a:avLst/>
            <a:gdLst>
              <a:gd name="connsiteX0" fmla="*/ 752475 w 1940719"/>
              <a:gd name="connsiteY0" fmla="*/ 657225 h 1647825"/>
              <a:gd name="connsiteX1" fmla="*/ 626269 w 1940719"/>
              <a:gd name="connsiteY1" fmla="*/ 552450 h 1647825"/>
              <a:gd name="connsiteX2" fmla="*/ 550069 w 1940719"/>
              <a:gd name="connsiteY2" fmla="*/ 488156 h 1647825"/>
              <a:gd name="connsiteX3" fmla="*/ 454819 w 1940719"/>
              <a:gd name="connsiteY3" fmla="*/ 404812 h 1647825"/>
              <a:gd name="connsiteX4" fmla="*/ 357187 w 1940719"/>
              <a:gd name="connsiteY4" fmla="*/ 319087 h 1647825"/>
              <a:gd name="connsiteX5" fmla="*/ 278606 w 1940719"/>
              <a:gd name="connsiteY5" fmla="*/ 242887 h 1647825"/>
              <a:gd name="connsiteX6" fmla="*/ 204787 w 1940719"/>
              <a:gd name="connsiteY6" fmla="*/ 173831 h 1647825"/>
              <a:gd name="connsiteX7" fmla="*/ 128587 w 1940719"/>
              <a:gd name="connsiteY7" fmla="*/ 100012 h 1647825"/>
              <a:gd name="connsiteX8" fmla="*/ 45244 w 1940719"/>
              <a:gd name="connsiteY8" fmla="*/ 19050 h 1647825"/>
              <a:gd name="connsiteX9" fmla="*/ 19050 w 1940719"/>
              <a:gd name="connsiteY9" fmla="*/ 0 h 1647825"/>
              <a:gd name="connsiteX10" fmla="*/ 7144 w 1940719"/>
              <a:gd name="connsiteY10" fmla="*/ 0 h 1647825"/>
              <a:gd name="connsiteX11" fmla="*/ 2381 w 1940719"/>
              <a:gd name="connsiteY11" fmla="*/ 4762 h 1647825"/>
              <a:gd name="connsiteX12" fmla="*/ 0 w 1940719"/>
              <a:gd name="connsiteY12" fmla="*/ 26193 h 1647825"/>
              <a:gd name="connsiteX13" fmla="*/ 7144 w 1940719"/>
              <a:gd name="connsiteY13" fmla="*/ 59531 h 1647825"/>
              <a:gd name="connsiteX14" fmla="*/ 21431 w 1940719"/>
              <a:gd name="connsiteY14" fmla="*/ 88106 h 1647825"/>
              <a:gd name="connsiteX15" fmla="*/ 97631 w 1940719"/>
              <a:gd name="connsiteY15" fmla="*/ 188118 h 1647825"/>
              <a:gd name="connsiteX16" fmla="*/ 171450 w 1940719"/>
              <a:gd name="connsiteY16" fmla="*/ 278606 h 1647825"/>
              <a:gd name="connsiteX17" fmla="*/ 245269 w 1940719"/>
              <a:gd name="connsiteY17" fmla="*/ 364331 h 1647825"/>
              <a:gd name="connsiteX18" fmla="*/ 338137 w 1940719"/>
              <a:gd name="connsiteY18" fmla="*/ 471487 h 1647825"/>
              <a:gd name="connsiteX19" fmla="*/ 442912 w 1940719"/>
              <a:gd name="connsiteY19" fmla="*/ 581025 h 1647825"/>
              <a:gd name="connsiteX20" fmla="*/ 523875 w 1940719"/>
              <a:gd name="connsiteY20" fmla="*/ 666750 h 1647825"/>
              <a:gd name="connsiteX21" fmla="*/ 619125 w 1940719"/>
              <a:gd name="connsiteY21" fmla="*/ 762000 h 1647825"/>
              <a:gd name="connsiteX22" fmla="*/ 714375 w 1940719"/>
              <a:gd name="connsiteY22" fmla="*/ 850106 h 1647825"/>
              <a:gd name="connsiteX23" fmla="*/ 831056 w 1940719"/>
              <a:gd name="connsiteY23" fmla="*/ 957262 h 1647825"/>
              <a:gd name="connsiteX24" fmla="*/ 895350 w 1940719"/>
              <a:gd name="connsiteY24" fmla="*/ 1028700 h 1647825"/>
              <a:gd name="connsiteX25" fmla="*/ 1040606 w 1940719"/>
              <a:gd name="connsiteY25" fmla="*/ 1135856 h 1647825"/>
              <a:gd name="connsiteX26" fmla="*/ 1169194 w 1940719"/>
              <a:gd name="connsiteY26" fmla="*/ 1233487 h 1647825"/>
              <a:gd name="connsiteX27" fmla="*/ 1273969 w 1940719"/>
              <a:gd name="connsiteY27" fmla="*/ 1314450 h 1647825"/>
              <a:gd name="connsiteX28" fmla="*/ 1364456 w 1940719"/>
              <a:gd name="connsiteY28" fmla="*/ 1381125 h 1647825"/>
              <a:gd name="connsiteX29" fmla="*/ 1466850 w 1940719"/>
              <a:gd name="connsiteY29" fmla="*/ 1459706 h 1647825"/>
              <a:gd name="connsiteX30" fmla="*/ 1578769 w 1940719"/>
              <a:gd name="connsiteY30" fmla="*/ 1543050 h 1647825"/>
              <a:gd name="connsiteX31" fmla="*/ 1638300 w 1940719"/>
              <a:gd name="connsiteY31" fmla="*/ 1614487 h 1647825"/>
              <a:gd name="connsiteX32" fmla="*/ 1664494 w 1940719"/>
              <a:gd name="connsiteY32" fmla="*/ 1635918 h 1647825"/>
              <a:gd name="connsiteX33" fmla="*/ 1681162 w 1940719"/>
              <a:gd name="connsiteY33" fmla="*/ 1645443 h 1647825"/>
              <a:gd name="connsiteX34" fmla="*/ 1702594 w 1940719"/>
              <a:gd name="connsiteY34" fmla="*/ 1647825 h 1647825"/>
              <a:gd name="connsiteX35" fmla="*/ 1724025 w 1940719"/>
              <a:gd name="connsiteY35" fmla="*/ 1643062 h 1647825"/>
              <a:gd name="connsiteX36" fmla="*/ 1745456 w 1940719"/>
              <a:gd name="connsiteY36" fmla="*/ 1631156 h 1647825"/>
              <a:gd name="connsiteX37" fmla="*/ 1788319 w 1940719"/>
              <a:gd name="connsiteY37" fmla="*/ 1581150 h 1647825"/>
              <a:gd name="connsiteX38" fmla="*/ 1833562 w 1940719"/>
              <a:gd name="connsiteY38" fmla="*/ 1514475 h 1647825"/>
              <a:gd name="connsiteX39" fmla="*/ 1871662 w 1940719"/>
              <a:gd name="connsiteY39" fmla="*/ 1457325 h 1647825"/>
              <a:gd name="connsiteX40" fmla="*/ 1897856 w 1940719"/>
              <a:gd name="connsiteY40" fmla="*/ 1407318 h 1647825"/>
              <a:gd name="connsiteX41" fmla="*/ 1916906 w 1940719"/>
              <a:gd name="connsiteY41" fmla="*/ 1359693 h 1647825"/>
              <a:gd name="connsiteX42" fmla="*/ 1926431 w 1940719"/>
              <a:gd name="connsiteY42" fmla="*/ 1323975 h 1647825"/>
              <a:gd name="connsiteX43" fmla="*/ 1933575 w 1940719"/>
              <a:gd name="connsiteY43" fmla="*/ 1276350 h 1647825"/>
              <a:gd name="connsiteX44" fmla="*/ 1938337 w 1940719"/>
              <a:gd name="connsiteY44" fmla="*/ 1238250 h 1647825"/>
              <a:gd name="connsiteX45" fmla="*/ 1940719 w 1940719"/>
              <a:gd name="connsiteY45" fmla="*/ 1207293 h 1647825"/>
              <a:gd name="connsiteX46" fmla="*/ 1938337 w 1940719"/>
              <a:gd name="connsiteY46" fmla="*/ 1162050 h 1647825"/>
              <a:gd name="connsiteX47" fmla="*/ 1928812 w 1940719"/>
              <a:gd name="connsiteY47" fmla="*/ 1119187 h 1647825"/>
              <a:gd name="connsiteX48" fmla="*/ 1916906 w 1940719"/>
              <a:gd name="connsiteY48" fmla="*/ 1088231 h 1647825"/>
              <a:gd name="connsiteX49" fmla="*/ 1905000 w 1940719"/>
              <a:gd name="connsiteY49" fmla="*/ 1073943 h 1647825"/>
              <a:gd name="connsiteX50" fmla="*/ 1893094 w 1940719"/>
              <a:gd name="connsiteY50" fmla="*/ 1066800 h 1647825"/>
              <a:gd name="connsiteX51" fmla="*/ 1878806 w 1940719"/>
              <a:gd name="connsiteY51" fmla="*/ 1066800 h 1647825"/>
              <a:gd name="connsiteX52" fmla="*/ 1866900 w 1940719"/>
              <a:gd name="connsiteY52" fmla="*/ 1069181 h 1647825"/>
              <a:gd name="connsiteX53" fmla="*/ 1850231 w 1940719"/>
              <a:gd name="connsiteY53" fmla="*/ 1092993 h 1647825"/>
              <a:gd name="connsiteX54" fmla="*/ 1840706 w 1940719"/>
              <a:gd name="connsiteY54" fmla="*/ 1126331 h 1647825"/>
              <a:gd name="connsiteX55" fmla="*/ 1828800 w 1940719"/>
              <a:gd name="connsiteY55" fmla="*/ 1169193 h 1647825"/>
              <a:gd name="connsiteX56" fmla="*/ 1812131 w 1940719"/>
              <a:gd name="connsiteY56" fmla="*/ 1202531 h 1647825"/>
              <a:gd name="connsiteX57" fmla="*/ 1788319 w 1940719"/>
              <a:gd name="connsiteY57" fmla="*/ 1233487 h 1647825"/>
              <a:gd name="connsiteX58" fmla="*/ 1774031 w 1940719"/>
              <a:gd name="connsiteY58" fmla="*/ 1245393 h 1647825"/>
              <a:gd name="connsiteX59" fmla="*/ 1750219 w 1940719"/>
              <a:gd name="connsiteY59" fmla="*/ 1254918 h 1647825"/>
              <a:gd name="connsiteX60" fmla="*/ 1721644 w 1940719"/>
              <a:gd name="connsiteY60" fmla="*/ 1259681 h 1647825"/>
              <a:gd name="connsiteX61" fmla="*/ 1712119 w 1940719"/>
              <a:gd name="connsiteY61" fmla="*/ 1259681 h 1647825"/>
              <a:gd name="connsiteX62" fmla="*/ 1650206 w 1940719"/>
              <a:gd name="connsiteY62" fmla="*/ 1235868 h 1647825"/>
              <a:gd name="connsiteX63" fmla="*/ 1533525 w 1940719"/>
              <a:gd name="connsiteY63" fmla="*/ 1181100 h 1647825"/>
              <a:gd name="connsiteX64" fmla="*/ 1404937 w 1940719"/>
              <a:gd name="connsiteY64" fmla="*/ 1116806 h 1647825"/>
              <a:gd name="connsiteX65" fmla="*/ 1319212 w 1940719"/>
              <a:gd name="connsiteY65" fmla="*/ 1064418 h 1647825"/>
              <a:gd name="connsiteX66" fmla="*/ 1207294 w 1940719"/>
              <a:gd name="connsiteY66" fmla="*/ 992981 h 1647825"/>
              <a:gd name="connsiteX67" fmla="*/ 1121569 w 1940719"/>
              <a:gd name="connsiteY67" fmla="*/ 938212 h 1647825"/>
              <a:gd name="connsiteX68" fmla="*/ 1000125 w 1940719"/>
              <a:gd name="connsiteY68" fmla="*/ 850106 h 1647825"/>
              <a:gd name="connsiteX69" fmla="*/ 912019 w 1940719"/>
              <a:gd name="connsiteY69" fmla="*/ 785812 h 1647825"/>
              <a:gd name="connsiteX70" fmla="*/ 752475 w 1940719"/>
              <a:gd name="connsiteY70" fmla="*/ 657225 h 1647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940719" h="1647825">
                <a:moveTo>
                  <a:pt x="752475" y="657225"/>
                </a:moveTo>
                <a:lnTo>
                  <a:pt x="626269" y="552450"/>
                </a:lnTo>
                <a:lnTo>
                  <a:pt x="550069" y="488156"/>
                </a:lnTo>
                <a:lnTo>
                  <a:pt x="454819" y="404812"/>
                </a:lnTo>
                <a:lnTo>
                  <a:pt x="357187" y="319087"/>
                </a:lnTo>
                <a:lnTo>
                  <a:pt x="278606" y="242887"/>
                </a:lnTo>
                <a:lnTo>
                  <a:pt x="204787" y="173831"/>
                </a:lnTo>
                <a:lnTo>
                  <a:pt x="128587" y="100012"/>
                </a:lnTo>
                <a:lnTo>
                  <a:pt x="45244" y="19050"/>
                </a:lnTo>
                <a:lnTo>
                  <a:pt x="19050" y="0"/>
                </a:lnTo>
                <a:lnTo>
                  <a:pt x="7144" y="0"/>
                </a:lnTo>
                <a:lnTo>
                  <a:pt x="2381" y="4762"/>
                </a:lnTo>
                <a:lnTo>
                  <a:pt x="0" y="26193"/>
                </a:lnTo>
                <a:lnTo>
                  <a:pt x="7144" y="59531"/>
                </a:lnTo>
                <a:lnTo>
                  <a:pt x="21431" y="88106"/>
                </a:lnTo>
                <a:lnTo>
                  <a:pt x="97631" y="188118"/>
                </a:lnTo>
                <a:lnTo>
                  <a:pt x="171450" y="278606"/>
                </a:lnTo>
                <a:lnTo>
                  <a:pt x="245269" y="364331"/>
                </a:lnTo>
                <a:lnTo>
                  <a:pt x="338137" y="471487"/>
                </a:lnTo>
                <a:lnTo>
                  <a:pt x="442912" y="581025"/>
                </a:lnTo>
                <a:lnTo>
                  <a:pt x="523875" y="666750"/>
                </a:lnTo>
                <a:lnTo>
                  <a:pt x="619125" y="762000"/>
                </a:lnTo>
                <a:lnTo>
                  <a:pt x="714375" y="850106"/>
                </a:lnTo>
                <a:lnTo>
                  <a:pt x="831056" y="957262"/>
                </a:lnTo>
                <a:lnTo>
                  <a:pt x="895350" y="1028700"/>
                </a:lnTo>
                <a:lnTo>
                  <a:pt x="1040606" y="1135856"/>
                </a:lnTo>
                <a:lnTo>
                  <a:pt x="1169194" y="1233487"/>
                </a:lnTo>
                <a:lnTo>
                  <a:pt x="1273969" y="1314450"/>
                </a:lnTo>
                <a:lnTo>
                  <a:pt x="1364456" y="1381125"/>
                </a:lnTo>
                <a:lnTo>
                  <a:pt x="1466850" y="1459706"/>
                </a:lnTo>
                <a:lnTo>
                  <a:pt x="1578769" y="1543050"/>
                </a:lnTo>
                <a:lnTo>
                  <a:pt x="1638300" y="1614487"/>
                </a:lnTo>
                <a:lnTo>
                  <a:pt x="1664494" y="1635918"/>
                </a:lnTo>
                <a:lnTo>
                  <a:pt x="1681162" y="1645443"/>
                </a:lnTo>
                <a:lnTo>
                  <a:pt x="1702594" y="1647825"/>
                </a:lnTo>
                <a:lnTo>
                  <a:pt x="1724025" y="1643062"/>
                </a:lnTo>
                <a:lnTo>
                  <a:pt x="1745456" y="1631156"/>
                </a:lnTo>
                <a:lnTo>
                  <a:pt x="1788319" y="1581150"/>
                </a:lnTo>
                <a:lnTo>
                  <a:pt x="1833562" y="1514475"/>
                </a:lnTo>
                <a:lnTo>
                  <a:pt x="1871662" y="1457325"/>
                </a:lnTo>
                <a:lnTo>
                  <a:pt x="1897856" y="1407318"/>
                </a:lnTo>
                <a:lnTo>
                  <a:pt x="1916906" y="1359693"/>
                </a:lnTo>
                <a:lnTo>
                  <a:pt x="1926431" y="1323975"/>
                </a:lnTo>
                <a:lnTo>
                  <a:pt x="1933575" y="1276350"/>
                </a:lnTo>
                <a:lnTo>
                  <a:pt x="1938337" y="1238250"/>
                </a:lnTo>
                <a:lnTo>
                  <a:pt x="1940719" y="1207293"/>
                </a:lnTo>
                <a:lnTo>
                  <a:pt x="1938337" y="1162050"/>
                </a:lnTo>
                <a:lnTo>
                  <a:pt x="1928812" y="1119187"/>
                </a:lnTo>
                <a:lnTo>
                  <a:pt x="1916906" y="1088231"/>
                </a:lnTo>
                <a:lnTo>
                  <a:pt x="1905000" y="1073943"/>
                </a:lnTo>
                <a:lnTo>
                  <a:pt x="1893094" y="1066800"/>
                </a:lnTo>
                <a:lnTo>
                  <a:pt x="1878806" y="1066800"/>
                </a:lnTo>
                <a:lnTo>
                  <a:pt x="1866900" y="1069181"/>
                </a:lnTo>
                <a:lnTo>
                  <a:pt x="1850231" y="1092993"/>
                </a:lnTo>
                <a:lnTo>
                  <a:pt x="1840706" y="1126331"/>
                </a:lnTo>
                <a:lnTo>
                  <a:pt x="1828800" y="1169193"/>
                </a:lnTo>
                <a:lnTo>
                  <a:pt x="1812131" y="1202531"/>
                </a:lnTo>
                <a:lnTo>
                  <a:pt x="1788319" y="1233487"/>
                </a:lnTo>
                <a:lnTo>
                  <a:pt x="1774031" y="1245393"/>
                </a:lnTo>
                <a:lnTo>
                  <a:pt x="1750219" y="1254918"/>
                </a:lnTo>
                <a:lnTo>
                  <a:pt x="1721644" y="1259681"/>
                </a:lnTo>
                <a:lnTo>
                  <a:pt x="1712119" y="1259681"/>
                </a:lnTo>
                <a:lnTo>
                  <a:pt x="1650206" y="1235868"/>
                </a:lnTo>
                <a:lnTo>
                  <a:pt x="1533525" y="1181100"/>
                </a:lnTo>
                <a:lnTo>
                  <a:pt x="1404937" y="1116806"/>
                </a:lnTo>
                <a:lnTo>
                  <a:pt x="1319212" y="1064418"/>
                </a:lnTo>
                <a:lnTo>
                  <a:pt x="1207294" y="992981"/>
                </a:lnTo>
                <a:lnTo>
                  <a:pt x="1121569" y="938212"/>
                </a:lnTo>
                <a:lnTo>
                  <a:pt x="1000125" y="850106"/>
                </a:lnTo>
                <a:lnTo>
                  <a:pt x="912019" y="785812"/>
                </a:lnTo>
                <a:lnTo>
                  <a:pt x="752475" y="657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C43F1F11-3775-4FF0-87D4-79352D669A65}"/>
              </a:ext>
            </a:extLst>
          </p:cNvPr>
          <p:cNvSpPr/>
          <p:nvPr/>
        </p:nvSpPr>
        <p:spPr>
          <a:xfrm>
            <a:off x="4086225" y="1868488"/>
            <a:ext cx="954088" cy="615950"/>
          </a:xfrm>
          <a:custGeom>
            <a:avLst/>
            <a:gdLst>
              <a:gd name="connsiteX0" fmla="*/ 597694 w 954881"/>
              <a:gd name="connsiteY0" fmla="*/ 138113 h 614363"/>
              <a:gd name="connsiteX1" fmla="*/ 471488 w 954881"/>
              <a:gd name="connsiteY1" fmla="*/ 102394 h 614363"/>
              <a:gd name="connsiteX2" fmla="*/ 350044 w 954881"/>
              <a:gd name="connsiteY2" fmla="*/ 71438 h 614363"/>
              <a:gd name="connsiteX3" fmla="*/ 223838 w 954881"/>
              <a:gd name="connsiteY3" fmla="*/ 42863 h 614363"/>
              <a:gd name="connsiteX4" fmla="*/ 35719 w 954881"/>
              <a:gd name="connsiteY4" fmla="*/ 0 h 614363"/>
              <a:gd name="connsiteX5" fmla="*/ 0 w 954881"/>
              <a:gd name="connsiteY5" fmla="*/ 71438 h 614363"/>
              <a:gd name="connsiteX6" fmla="*/ 83344 w 954881"/>
              <a:gd name="connsiteY6" fmla="*/ 90488 h 614363"/>
              <a:gd name="connsiteX7" fmla="*/ 133350 w 954881"/>
              <a:gd name="connsiteY7" fmla="*/ 109538 h 614363"/>
              <a:gd name="connsiteX8" fmla="*/ 183356 w 954881"/>
              <a:gd name="connsiteY8" fmla="*/ 133350 h 614363"/>
              <a:gd name="connsiteX9" fmla="*/ 254794 w 954881"/>
              <a:gd name="connsiteY9" fmla="*/ 173832 h 614363"/>
              <a:gd name="connsiteX10" fmla="*/ 347663 w 954881"/>
              <a:gd name="connsiteY10" fmla="*/ 233363 h 614363"/>
              <a:gd name="connsiteX11" fmla="*/ 428625 w 954881"/>
              <a:gd name="connsiteY11" fmla="*/ 290513 h 614363"/>
              <a:gd name="connsiteX12" fmla="*/ 528638 w 954881"/>
              <a:gd name="connsiteY12" fmla="*/ 364332 h 614363"/>
              <a:gd name="connsiteX13" fmla="*/ 621506 w 954881"/>
              <a:gd name="connsiteY13" fmla="*/ 438150 h 614363"/>
              <a:gd name="connsiteX14" fmla="*/ 697706 w 954881"/>
              <a:gd name="connsiteY14" fmla="*/ 500063 h 614363"/>
              <a:gd name="connsiteX15" fmla="*/ 792956 w 954881"/>
              <a:gd name="connsiteY15" fmla="*/ 578644 h 614363"/>
              <a:gd name="connsiteX16" fmla="*/ 814388 w 954881"/>
              <a:gd name="connsiteY16" fmla="*/ 597694 h 614363"/>
              <a:gd name="connsiteX17" fmla="*/ 845344 w 954881"/>
              <a:gd name="connsiteY17" fmla="*/ 607219 h 614363"/>
              <a:gd name="connsiteX18" fmla="*/ 871538 w 954881"/>
              <a:gd name="connsiteY18" fmla="*/ 611982 h 614363"/>
              <a:gd name="connsiteX19" fmla="*/ 892969 w 954881"/>
              <a:gd name="connsiteY19" fmla="*/ 614363 h 614363"/>
              <a:gd name="connsiteX20" fmla="*/ 916781 w 954881"/>
              <a:gd name="connsiteY20" fmla="*/ 609600 h 614363"/>
              <a:gd name="connsiteX21" fmla="*/ 933450 w 954881"/>
              <a:gd name="connsiteY21" fmla="*/ 600075 h 614363"/>
              <a:gd name="connsiteX22" fmla="*/ 947738 w 954881"/>
              <a:gd name="connsiteY22" fmla="*/ 585788 h 614363"/>
              <a:gd name="connsiteX23" fmla="*/ 954881 w 954881"/>
              <a:gd name="connsiteY23" fmla="*/ 564357 h 614363"/>
              <a:gd name="connsiteX24" fmla="*/ 954881 w 954881"/>
              <a:gd name="connsiteY24" fmla="*/ 538163 h 614363"/>
              <a:gd name="connsiteX25" fmla="*/ 952500 w 954881"/>
              <a:gd name="connsiteY25" fmla="*/ 511969 h 614363"/>
              <a:gd name="connsiteX26" fmla="*/ 945356 w 954881"/>
              <a:gd name="connsiteY26" fmla="*/ 464344 h 614363"/>
              <a:gd name="connsiteX27" fmla="*/ 928688 w 954881"/>
              <a:gd name="connsiteY27" fmla="*/ 404813 h 614363"/>
              <a:gd name="connsiteX28" fmla="*/ 916781 w 954881"/>
              <a:gd name="connsiteY28" fmla="*/ 383382 h 614363"/>
              <a:gd name="connsiteX29" fmla="*/ 895350 w 954881"/>
              <a:gd name="connsiteY29" fmla="*/ 352425 h 614363"/>
              <a:gd name="connsiteX30" fmla="*/ 857250 w 954881"/>
              <a:gd name="connsiteY30" fmla="*/ 309563 h 614363"/>
              <a:gd name="connsiteX31" fmla="*/ 809625 w 954881"/>
              <a:gd name="connsiteY31" fmla="*/ 264319 h 614363"/>
              <a:gd name="connsiteX32" fmla="*/ 745331 w 954881"/>
              <a:gd name="connsiteY32" fmla="*/ 211932 h 614363"/>
              <a:gd name="connsiteX33" fmla="*/ 671513 w 954881"/>
              <a:gd name="connsiteY33" fmla="*/ 159544 h 614363"/>
              <a:gd name="connsiteX34" fmla="*/ 597694 w 954881"/>
              <a:gd name="connsiteY34" fmla="*/ 138113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4881" h="614363">
                <a:moveTo>
                  <a:pt x="597694" y="138113"/>
                </a:moveTo>
                <a:lnTo>
                  <a:pt x="471488" y="102394"/>
                </a:lnTo>
                <a:lnTo>
                  <a:pt x="350044" y="71438"/>
                </a:lnTo>
                <a:lnTo>
                  <a:pt x="223838" y="42863"/>
                </a:lnTo>
                <a:lnTo>
                  <a:pt x="35719" y="0"/>
                </a:lnTo>
                <a:lnTo>
                  <a:pt x="0" y="71438"/>
                </a:lnTo>
                <a:lnTo>
                  <a:pt x="83344" y="90488"/>
                </a:lnTo>
                <a:lnTo>
                  <a:pt x="133350" y="109538"/>
                </a:lnTo>
                <a:lnTo>
                  <a:pt x="183356" y="133350"/>
                </a:lnTo>
                <a:lnTo>
                  <a:pt x="254794" y="173832"/>
                </a:lnTo>
                <a:lnTo>
                  <a:pt x="347663" y="233363"/>
                </a:lnTo>
                <a:lnTo>
                  <a:pt x="428625" y="290513"/>
                </a:lnTo>
                <a:lnTo>
                  <a:pt x="528638" y="364332"/>
                </a:lnTo>
                <a:lnTo>
                  <a:pt x="621506" y="438150"/>
                </a:lnTo>
                <a:lnTo>
                  <a:pt x="697706" y="500063"/>
                </a:lnTo>
                <a:lnTo>
                  <a:pt x="792956" y="578644"/>
                </a:lnTo>
                <a:lnTo>
                  <a:pt x="814388" y="597694"/>
                </a:lnTo>
                <a:lnTo>
                  <a:pt x="845344" y="607219"/>
                </a:lnTo>
                <a:lnTo>
                  <a:pt x="871538" y="611982"/>
                </a:lnTo>
                <a:lnTo>
                  <a:pt x="892969" y="614363"/>
                </a:lnTo>
                <a:lnTo>
                  <a:pt x="916781" y="609600"/>
                </a:lnTo>
                <a:lnTo>
                  <a:pt x="933450" y="600075"/>
                </a:lnTo>
                <a:lnTo>
                  <a:pt x="947738" y="585788"/>
                </a:lnTo>
                <a:lnTo>
                  <a:pt x="954881" y="564357"/>
                </a:lnTo>
                <a:lnTo>
                  <a:pt x="954881" y="538163"/>
                </a:lnTo>
                <a:lnTo>
                  <a:pt x="952500" y="511969"/>
                </a:lnTo>
                <a:lnTo>
                  <a:pt x="945356" y="464344"/>
                </a:lnTo>
                <a:lnTo>
                  <a:pt x="928688" y="404813"/>
                </a:lnTo>
                <a:lnTo>
                  <a:pt x="916781" y="383382"/>
                </a:lnTo>
                <a:lnTo>
                  <a:pt x="895350" y="352425"/>
                </a:lnTo>
                <a:lnTo>
                  <a:pt x="857250" y="309563"/>
                </a:lnTo>
                <a:lnTo>
                  <a:pt x="809625" y="264319"/>
                </a:lnTo>
                <a:lnTo>
                  <a:pt x="745331" y="211932"/>
                </a:lnTo>
                <a:lnTo>
                  <a:pt x="671513" y="159544"/>
                </a:lnTo>
                <a:lnTo>
                  <a:pt x="597694" y="138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9BF0CD3F-6DCF-49F0-88F5-E3FB24D5FCA8}"/>
              </a:ext>
            </a:extLst>
          </p:cNvPr>
          <p:cNvSpPr/>
          <p:nvPr/>
        </p:nvSpPr>
        <p:spPr>
          <a:xfrm>
            <a:off x="3506788" y="2509838"/>
            <a:ext cx="1120775" cy="282575"/>
          </a:xfrm>
          <a:custGeom>
            <a:avLst/>
            <a:gdLst>
              <a:gd name="connsiteX0" fmla="*/ 997744 w 1119188"/>
              <a:gd name="connsiteY0" fmla="*/ 204787 h 283368"/>
              <a:gd name="connsiteX1" fmla="*/ 900113 w 1119188"/>
              <a:gd name="connsiteY1" fmla="*/ 233362 h 283368"/>
              <a:gd name="connsiteX2" fmla="*/ 828675 w 1119188"/>
              <a:gd name="connsiteY2" fmla="*/ 250031 h 283368"/>
              <a:gd name="connsiteX3" fmla="*/ 757238 w 1119188"/>
              <a:gd name="connsiteY3" fmla="*/ 264318 h 283368"/>
              <a:gd name="connsiteX4" fmla="*/ 654844 w 1119188"/>
              <a:gd name="connsiteY4" fmla="*/ 276225 h 283368"/>
              <a:gd name="connsiteX5" fmla="*/ 602457 w 1119188"/>
              <a:gd name="connsiteY5" fmla="*/ 280987 h 283368"/>
              <a:gd name="connsiteX6" fmla="*/ 526257 w 1119188"/>
              <a:gd name="connsiteY6" fmla="*/ 283368 h 283368"/>
              <a:gd name="connsiteX7" fmla="*/ 476250 w 1119188"/>
              <a:gd name="connsiteY7" fmla="*/ 283368 h 283368"/>
              <a:gd name="connsiteX8" fmla="*/ 404813 w 1119188"/>
              <a:gd name="connsiteY8" fmla="*/ 280987 h 283368"/>
              <a:gd name="connsiteX9" fmla="*/ 326232 w 1119188"/>
              <a:gd name="connsiteY9" fmla="*/ 273843 h 283368"/>
              <a:gd name="connsiteX10" fmla="*/ 259557 w 1119188"/>
              <a:gd name="connsiteY10" fmla="*/ 259556 h 283368"/>
              <a:gd name="connsiteX11" fmla="*/ 150019 w 1119188"/>
              <a:gd name="connsiteY11" fmla="*/ 230981 h 283368"/>
              <a:gd name="connsiteX12" fmla="*/ 102394 w 1119188"/>
              <a:gd name="connsiteY12" fmla="*/ 211931 h 283368"/>
              <a:gd name="connsiteX13" fmla="*/ 76200 w 1119188"/>
              <a:gd name="connsiteY13" fmla="*/ 197643 h 283368"/>
              <a:gd name="connsiteX14" fmla="*/ 0 w 1119188"/>
              <a:gd name="connsiteY14" fmla="*/ 147637 h 283368"/>
              <a:gd name="connsiteX15" fmla="*/ 95250 w 1119188"/>
              <a:gd name="connsiteY15" fmla="*/ 73818 h 283368"/>
              <a:gd name="connsiteX16" fmla="*/ 197644 w 1119188"/>
              <a:gd name="connsiteY16" fmla="*/ 111918 h 283368"/>
              <a:gd name="connsiteX17" fmla="*/ 257175 w 1119188"/>
              <a:gd name="connsiteY17" fmla="*/ 126206 h 283368"/>
              <a:gd name="connsiteX18" fmla="*/ 316707 w 1119188"/>
              <a:gd name="connsiteY18" fmla="*/ 135731 h 283368"/>
              <a:gd name="connsiteX19" fmla="*/ 381000 w 1119188"/>
              <a:gd name="connsiteY19" fmla="*/ 138112 h 283368"/>
              <a:gd name="connsiteX20" fmla="*/ 428625 w 1119188"/>
              <a:gd name="connsiteY20" fmla="*/ 133350 h 283368"/>
              <a:gd name="connsiteX21" fmla="*/ 540544 w 1119188"/>
              <a:gd name="connsiteY21" fmla="*/ 116681 h 283368"/>
              <a:gd name="connsiteX22" fmla="*/ 664369 w 1119188"/>
              <a:gd name="connsiteY22" fmla="*/ 85725 h 283368"/>
              <a:gd name="connsiteX23" fmla="*/ 759619 w 1119188"/>
              <a:gd name="connsiteY23" fmla="*/ 57150 h 283368"/>
              <a:gd name="connsiteX24" fmla="*/ 912019 w 1119188"/>
              <a:gd name="connsiteY24" fmla="*/ 9525 h 283368"/>
              <a:gd name="connsiteX25" fmla="*/ 950119 w 1119188"/>
              <a:gd name="connsiteY25" fmla="*/ 0 h 283368"/>
              <a:gd name="connsiteX26" fmla="*/ 990600 w 1119188"/>
              <a:gd name="connsiteY26" fmla="*/ 0 h 283368"/>
              <a:gd name="connsiteX27" fmla="*/ 1012032 w 1119188"/>
              <a:gd name="connsiteY27" fmla="*/ 0 h 283368"/>
              <a:gd name="connsiteX28" fmla="*/ 1035844 w 1119188"/>
              <a:gd name="connsiteY28" fmla="*/ 4762 h 283368"/>
              <a:gd name="connsiteX29" fmla="*/ 1066800 w 1119188"/>
              <a:gd name="connsiteY29" fmla="*/ 19050 h 283368"/>
              <a:gd name="connsiteX30" fmla="*/ 1083469 w 1119188"/>
              <a:gd name="connsiteY30" fmla="*/ 28575 h 283368"/>
              <a:gd name="connsiteX31" fmla="*/ 1100138 w 1119188"/>
              <a:gd name="connsiteY31" fmla="*/ 40481 h 283368"/>
              <a:gd name="connsiteX32" fmla="*/ 1107282 w 1119188"/>
              <a:gd name="connsiteY32" fmla="*/ 50006 h 283368"/>
              <a:gd name="connsiteX33" fmla="*/ 1114425 w 1119188"/>
              <a:gd name="connsiteY33" fmla="*/ 66675 h 283368"/>
              <a:gd name="connsiteX34" fmla="*/ 1119188 w 1119188"/>
              <a:gd name="connsiteY34" fmla="*/ 95250 h 283368"/>
              <a:gd name="connsiteX35" fmla="*/ 1114425 w 1119188"/>
              <a:gd name="connsiteY35" fmla="*/ 114300 h 283368"/>
              <a:gd name="connsiteX36" fmla="*/ 1104900 w 1119188"/>
              <a:gd name="connsiteY36" fmla="*/ 133350 h 283368"/>
              <a:gd name="connsiteX37" fmla="*/ 1083469 w 1119188"/>
              <a:gd name="connsiteY37" fmla="*/ 161925 h 283368"/>
              <a:gd name="connsiteX38" fmla="*/ 1062038 w 1119188"/>
              <a:gd name="connsiteY38" fmla="*/ 178593 h 283368"/>
              <a:gd name="connsiteX39" fmla="*/ 997744 w 1119188"/>
              <a:gd name="connsiteY39" fmla="*/ 204787 h 283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19188" h="283368">
                <a:moveTo>
                  <a:pt x="997744" y="204787"/>
                </a:moveTo>
                <a:lnTo>
                  <a:pt x="900113" y="233362"/>
                </a:lnTo>
                <a:lnTo>
                  <a:pt x="828675" y="250031"/>
                </a:lnTo>
                <a:lnTo>
                  <a:pt x="757238" y="264318"/>
                </a:lnTo>
                <a:lnTo>
                  <a:pt x="654844" y="276225"/>
                </a:lnTo>
                <a:lnTo>
                  <a:pt x="602457" y="280987"/>
                </a:lnTo>
                <a:lnTo>
                  <a:pt x="526257" y="283368"/>
                </a:lnTo>
                <a:lnTo>
                  <a:pt x="476250" y="283368"/>
                </a:lnTo>
                <a:lnTo>
                  <a:pt x="404813" y="280987"/>
                </a:lnTo>
                <a:lnTo>
                  <a:pt x="326232" y="273843"/>
                </a:lnTo>
                <a:lnTo>
                  <a:pt x="259557" y="259556"/>
                </a:lnTo>
                <a:lnTo>
                  <a:pt x="150019" y="230981"/>
                </a:lnTo>
                <a:lnTo>
                  <a:pt x="102394" y="211931"/>
                </a:lnTo>
                <a:lnTo>
                  <a:pt x="76200" y="197643"/>
                </a:lnTo>
                <a:lnTo>
                  <a:pt x="0" y="147637"/>
                </a:lnTo>
                <a:lnTo>
                  <a:pt x="95250" y="73818"/>
                </a:lnTo>
                <a:lnTo>
                  <a:pt x="197644" y="111918"/>
                </a:lnTo>
                <a:lnTo>
                  <a:pt x="257175" y="126206"/>
                </a:lnTo>
                <a:lnTo>
                  <a:pt x="316707" y="135731"/>
                </a:lnTo>
                <a:lnTo>
                  <a:pt x="381000" y="138112"/>
                </a:lnTo>
                <a:lnTo>
                  <a:pt x="428625" y="133350"/>
                </a:lnTo>
                <a:lnTo>
                  <a:pt x="540544" y="116681"/>
                </a:lnTo>
                <a:lnTo>
                  <a:pt x="664369" y="85725"/>
                </a:lnTo>
                <a:lnTo>
                  <a:pt x="759619" y="57150"/>
                </a:lnTo>
                <a:lnTo>
                  <a:pt x="912019" y="9525"/>
                </a:lnTo>
                <a:lnTo>
                  <a:pt x="950119" y="0"/>
                </a:lnTo>
                <a:lnTo>
                  <a:pt x="990600" y="0"/>
                </a:lnTo>
                <a:lnTo>
                  <a:pt x="1012032" y="0"/>
                </a:lnTo>
                <a:lnTo>
                  <a:pt x="1035844" y="4762"/>
                </a:lnTo>
                <a:lnTo>
                  <a:pt x="1066800" y="19050"/>
                </a:lnTo>
                <a:lnTo>
                  <a:pt x="1083469" y="28575"/>
                </a:lnTo>
                <a:lnTo>
                  <a:pt x="1100138" y="40481"/>
                </a:lnTo>
                <a:lnTo>
                  <a:pt x="1107282" y="50006"/>
                </a:lnTo>
                <a:lnTo>
                  <a:pt x="1114425" y="66675"/>
                </a:lnTo>
                <a:lnTo>
                  <a:pt x="1119188" y="95250"/>
                </a:lnTo>
                <a:lnTo>
                  <a:pt x="1114425" y="114300"/>
                </a:lnTo>
                <a:lnTo>
                  <a:pt x="1104900" y="133350"/>
                </a:lnTo>
                <a:lnTo>
                  <a:pt x="1083469" y="161925"/>
                </a:lnTo>
                <a:lnTo>
                  <a:pt x="1062038" y="178593"/>
                </a:lnTo>
                <a:lnTo>
                  <a:pt x="997744" y="2047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45ADAA67-7A0B-4F0B-BD19-874F746A4349}"/>
              </a:ext>
            </a:extLst>
          </p:cNvPr>
          <p:cNvSpPr/>
          <p:nvPr/>
        </p:nvSpPr>
        <p:spPr>
          <a:xfrm>
            <a:off x="3436938" y="2986088"/>
            <a:ext cx="1574800" cy="1177925"/>
          </a:xfrm>
          <a:custGeom>
            <a:avLst/>
            <a:gdLst>
              <a:gd name="connsiteX0" fmla="*/ 997744 w 1576387"/>
              <a:gd name="connsiteY0" fmla="*/ 78581 h 1178718"/>
              <a:gd name="connsiteX1" fmla="*/ 771525 w 1576387"/>
              <a:gd name="connsiteY1" fmla="*/ 119062 h 1178718"/>
              <a:gd name="connsiteX2" fmla="*/ 566737 w 1576387"/>
              <a:gd name="connsiteY2" fmla="*/ 157162 h 1178718"/>
              <a:gd name="connsiteX3" fmla="*/ 276225 w 1576387"/>
              <a:gd name="connsiteY3" fmla="*/ 209550 h 1178718"/>
              <a:gd name="connsiteX4" fmla="*/ 0 w 1576387"/>
              <a:gd name="connsiteY4" fmla="*/ 257175 h 1178718"/>
              <a:gd name="connsiteX5" fmla="*/ 19050 w 1576387"/>
              <a:gd name="connsiteY5" fmla="*/ 411956 h 1178718"/>
              <a:gd name="connsiteX6" fmla="*/ 290512 w 1576387"/>
              <a:gd name="connsiteY6" fmla="*/ 361950 h 1178718"/>
              <a:gd name="connsiteX7" fmla="*/ 564356 w 1576387"/>
              <a:gd name="connsiteY7" fmla="*/ 307181 h 1178718"/>
              <a:gd name="connsiteX8" fmla="*/ 819150 w 1576387"/>
              <a:gd name="connsiteY8" fmla="*/ 257175 h 1178718"/>
              <a:gd name="connsiteX9" fmla="*/ 997744 w 1576387"/>
              <a:gd name="connsiteY9" fmla="*/ 219075 h 1178718"/>
              <a:gd name="connsiteX10" fmla="*/ 1114425 w 1576387"/>
              <a:gd name="connsiteY10" fmla="*/ 197643 h 1178718"/>
              <a:gd name="connsiteX11" fmla="*/ 1145381 w 1576387"/>
              <a:gd name="connsiteY11" fmla="*/ 195262 h 1178718"/>
              <a:gd name="connsiteX12" fmla="*/ 1173956 w 1576387"/>
              <a:gd name="connsiteY12" fmla="*/ 200025 h 1178718"/>
              <a:gd name="connsiteX13" fmla="*/ 1193006 w 1576387"/>
              <a:gd name="connsiteY13" fmla="*/ 209550 h 1178718"/>
              <a:gd name="connsiteX14" fmla="*/ 1209675 w 1576387"/>
              <a:gd name="connsiteY14" fmla="*/ 221456 h 1178718"/>
              <a:gd name="connsiteX15" fmla="*/ 1223962 w 1576387"/>
              <a:gd name="connsiteY15" fmla="*/ 247650 h 1178718"/>
              <a:gd name="connsiteX16" fmla="*/ 1238250 w 1576387"/>
              <a:gd name="connsiteY16" fmla="*/ 288131 h 1178718"/>
              <a:gd name="connsiteX17" fmla="*/ 1238250 w 1576387"/>
              <a:gd name="connsiteY17" fmla="*/ 316706 h 1178718"/>
              <a:gd name="connsiteX18" fmla="*/ 1233487 w 1576387"/>
              <a:gd name="connsiteY18" fmla="*/ 381000 h 1178718"/>
              <a:gd name="connsiteX19" fmla="*/ 1216819 w 1576387"/>
              <a:gd name="connsiteY19" fmla="*/ 542925 h 1178718"/>
              <a:gd name="connsiteX20" fmla="*/ 1193006 w 1576387"/>
              <a:gd name="connsiteY20" fmla="*/ 719137 h 1178718"/>
              <a:gd name="connsiteX21" fmla="*/ 1157287 w 1576387"/>
              <a:gd name="connsiteY21" fmla="*/ 940593 h 1178718"/>
              <a:gd name="connsiteX22" fmla="*/ 1147762 w 1576387"/>
              <a:gd name="connsiteY22" fmla="*/ 1009650 h 1178718"/>
              <a:gd name="connsiteX23" fmla="*/ 1154906 w 1576387"/>
              <a:gd name="connsiteY23" fmla="*/ 1135856 h 1178718"/>
              <a:gd name="connsiteX24" fmla="*/ 1166812 w 1576387"/>
              <a:gd name="connsiteY24" fmla="*/ 1157287 h 1178718"/>
              <a:gd name="connsiteX25" fmla="*/ 1193006 w 1576387"/>
              <a:gd name="connsiteY25" fmla="*/ 1173956 h 1178718"/>
              <a:gd name="connsiteX26" fmla="*/ 1216819 w 1576387"/>
              <a:gd name="connsiteY26" fmla="*/ 1178718 h 1178718"/>
              <a:gd name="connsiteX27" fmla="*/ 1245394 w 1576387"/>
              <a:gd name="connsiteY27" fmla="*/ 1173956 h 1178718"/>
              <a:gd name="connsiteX28" fmla="*/ 1271587 w 1576387"/>
              <a:gd name="connsiteY28" fmla="*/ 1162050 h 1178718"/>
              <a:gd name="connsiteX29" fmla="*/ 1290637 w 1576387"/>
              <a:gd name="connsiteY29" fmla="*/ 1145381 h 1178718"/>
              <a:gd name="connsiteX30" fmla="*/ 1309687 w 1576387"/>
              <a:gd name="connsiteY30" fmla="*/ 1119187 h 1178718"/>
              <a:gd name="connsiteX31" fmla="*/ 1323975 w 1576387"/>
              <a:gd name="connsiteY31" fmla="*/ 1088231 h 1178718"/>
              <a:gd name="connsiteX32" fmla="*/ 1335881 w 1576387"/>
              <a:gd name="connsiteY32" fmla="*/ 1050131 h 1178718"/>
              <a:gd name="connsiteX33" fmla="*/ 1343025 w 1576387"/>
              <a:gd name="connsiteY33" fmla="*/ 1004887 h 1178718"/>
              <a:gd name="connsiteX34" fmla="*/ 1352550 w 1576387"/>
              <a:gd name="connsiteY34" fmla="*/ 928687 h 1178718"/>
              <a:gd name="connsiteX35" fmla="*/ 1388269 w 1576387"/>
              <a:gd name="connsiteY35" fmla="*/ 759618 h 1178718"/>
              <a:gd name="connsiteX36" fmla="*/ 1443037 w 1576387"/>
              <a:gd name="connsiteY36" fmla="*/ 514350 h 1178718"/>
              <a:gd name="connsiteX37" fmla="*/ 1488281 w 1576387"/>
              <a:gd name="connsiteY37" fmla="*/ 311943 h 1178718"/>
              <a:gd name="connsiteX38" fmla="*/ 1502569 w 1576387"/>
              <a:gd name="connsiteY38" fmla="*/ 292893 h 1178718"/>
              <a:gd name="connsiteX39" fmla="*/ 1533525 w 1576387"/>
              <a:gd name="connsiteY39" fmla="*/ 261937 h 1178718"/>
              <a:gd name="connsiteX40" fmla="*/ 1557337 w 1576387"/>
              <a:gd name="connsiteY40" fmla="*/ 230981 h 1178718"/>
              <a:gd name="connsiteX41" fmla="*/ 1574006 w 1576387"/>
              <a:gd name="connsiteY41" fmla="*/ 197643 h 1178718"/>
              <a:gd name="connsiteX42" fmla="*/ 1576387 w 1576387"/>
              <a:gd name="connsiteY42" fmla="*/ 176212 h 1178718"/>
              <a:gd name="connsiteX43" fmla="*/ 1574006 w 1576387"/>
              <a:gd name="connsiteY43" fmla="*/ 161925 h 1178718"/>
              <a:gd name="connsiteX44" fmla="*/ 1557337 w 1576387"/>
              <a:gd name="connsiteY44" fmla="*/ 145256 h 1178718"/>
              <a:gd name="connsiteX45" fmla="*/ 1457325 w 1576387"/>
              <a:gd name="connsiteY45" fmla="*/ 92868 h 1178718"/>
              <a:gd name="connsiteX46" fmla="*/ 1333500 w 1576387"/>
              <a:gd name="connsiteY46" fmla="*/ 30956 h 1178718"/>
              <a:gd name="connsiteX47" fmla="*/ 1269206 w 1576387"/>
              <a:gd name="connsiteY47" fmla="*/ 0 h 1178718"/>
              <a:gd name="connsiteX48" fmla="*/ 1262062 w 1576387"/>
              <a:gd name="connsiteY48" fmla="*/ 0 h 1178718"/>
              <a:gd name="connsiteX49" fmla="*/ 1209675 w 1576387"/>
              <a:gd name="connsiteY49" fmla="*/ 21431 h 1178718"/>
              <a:gd name="connsiteX50" fmla="*/ 1088231 w 1576387"/>
              <a:gd name="connsiteY50" fmla="*/ 64293 h 1178718"/>
              <a:gd name="connsiteX51" fmla="*/ 997744 w 1576387"/>
              <a:gd name="connsiteY51" fmla="*/ 78581 h 1178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76387" h="1178718">
                <a:moveTo>
                  <a:pt x="997744" y="78581"/>
                </a:moveTo>
                <a:lnTo>
                  <a:pt x="771525" y="119062"/>
                </a:lnTo>
                <a:lnTo>
                  <a:pt x="566737" y="157162"/>
                </a:lnTo>
                <a:lnTo>
                  <a:pt x="276225" y="209550"/>
                </a:lnTo>
                <a:lnTo>
                  <a:pt x="0" y="257175"/>
                </a:lnTo>
                <a:lnTo>
                  <a:pt x="19050" y="411956"/>
                </a:lnTo>
                <a:lnTo>
                  <a:pt x="290512" y="361950"/>
                </a:lnTo>
                <a:lnTo>
                  <a:pt x="564356" y="307181"/>
                </a:lnTo>
                <a:lnTo>
                  <a:pt x="819150" y="257175"/>
                </a:lnTo>
                <a:lnTo>
                  <a:pt x="997744" y="219075"/>
                </a:lnTo>
                <a:lnTo>
                  <a:pt x="1114425" y="197643"/>
                </a:lnTo>
                <a:lnTo>
                  <a:pt x="1145381" y="195262"/>
                </a:lnTo>
                <a:lnTo>
                  <a:pt x="1173956" y="200025"/>
                </a:lnTo>
                <a:lnTo>
                  <a:pt x="1193006" y="209550"/>
                </a:lnTo>
                <a:lnTo>
                  <a:pt x="1209675" y="221456"/>
                </a:lnTo>
                <a:lnTo>
                  <a:pt x="1223962" y="247650"/>
                </a:lnTo>
                <a:lnTo>
                  <a:pt x="1238250" y="288131"/>
                </a:lnTo>
                <a:lnTo>
                  <a:pt x="1238250" y="316706"/>
                </a:lnTo>
                <a:lnTo>
                  <a:pt x="1233487" y="381000"/>
                </a:lnTo>
                <a:lnTo>
                  <a:pt x="1216819" y="542925"/>
                </a:lnTo>
                <a:lnTo>
                  <a:pt x="1193006" y="719137"/>
                </a:lnTo>
                <a:lnTo>
                  <a:pt x="1157287" y="940593"/>
                </a:lnTo>
                <a:lnTo>
                  <a:pt x="1147762" y="1009650"/>
                </a:lnTo>
                <a:lnTo>
                  <a:pt x="1154906" y="1135856"/>
                </a:lnTo>
                <a:lnTo>
                  <a:pt x="1166812" y="1157287"/>
                </a:lnTo>
                <a:lnTo>
                  <a:pt x="1193006" y="1173956"/>
                </a:lnTo>
                <a:lnTo>
                  <a:pt x="1216819" y="1178718"/>
                </a:lnTo>
                <a:lnTo>
                  <a:pt x="1245394" y="1173956"/>
                </a:lnTo>
                <a:lnTo>
                  <a:pt x="1271587" y="1162050"/>
                </a:lnTo>
                <a:lnTo>
                  <a:pt x="1290637" y="1145381"/>
                </a:lnTo>
                <a:lnTo>
                  <a:pt x="1309687" y="1119187"/>
                </a:lnTo>
                <a:lnTo>
                  <a:pt x="1323975" y="1088231"/>
                </a:lnTo>
                <a:lnTo>
                  <a:pt x="1335881" y="1050131"/>
                </a:lnTo>
                <a:lnTo>
                  <a:pt x="1343025" y="1004887"/>
                </a:lnTo>
                <a:lnTo>
                  <a:pt x="1352550" y="928687"/>
                </a:lnTo>
                <a:lnTo>
                  <a:pt x="1388269" y="759618"/>
                </a:lnTo>
                <a:lnTo>
                  <a:pt x="1443037" y="514350"/>
                </a:lnTo>
                <a:lnTo>
                  <a:pt x="1488281" y="311943"/>
                </a:lnTo>
                <a:lnTo>
                  <a:pt x="1502569" y="292893"/>
                </a:lnTo>
                <a:lnTo>
                  <a:pt x="1533525" y="261937"/>
                </a:lnTo>
                <a:lnTo>
                  <a:pt x="1557337" y="230981"/>
                </a:lnTo>
                <a:lnTo>
                  <a:pt x="1574006" y="197643"/>
                </a:lnTo>
                <a:lnTo>
                  <a:pt x="1576387" y="176212"/>
                </a:lnTo>
                <a:lnTo>
                  <a:pt x="1574006" y="161925"/>
                </a:lnTo>
                <a:lnTo>
                  <a:pt x="1557337" y="145256"/>
                </a:lnTo>
                <a:lnTo>
                  <a:pt x="1457325" y="92868"/>
                </a:lnTo>
                <a:lnTo>
                  <a:pt x="1333500" y="30956"/>
                </a:lnTo>
                <a:lnTo>
                  <a:pt x="1269206" y="0"/>
                </a:lnTo>
                <a:lnTo>
                  <a:pt x="1262062" y="0"/>
                </a:lnTo>
                <a:lnTo>
                  <a:pt x="1209675" y="21431"/>
                </a:lnTo>
                <a:lnTo>
                  <a:pt x="1088231" y="64293"/>
                </a:lnTo>
                <a:lnTo>
                  <a:pt x="997744" y="78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FBB723EA-F720-45ED-8071-76AE585A7530}"/>
              </a:ext>
            </a:extLst>
          </p:cNvPr>
          <p:cNvSpPr/>
          <p:nvPr/>
        </p:nvSpPr>
        <p:spPr>
          <a:xfrm>
            <a:off x="3457575" y="3486150"/>
            <a:ext cx="1262063" cy="428625"/>
          </a:xfrm>
          <a:custGeom>
            <a:avLst/>
            <a:gdLst>
              <a:gd name="connsiteX0" fmla="*/ 907256 w 1262063"/>
              <a:gd name="connsiteY0" fmla="*/ 226219 h 428625"/>
              <a:gd name="connsiteX1" fmla="*/ 652463 w 1262063"/>
              <a:gd name="connsiteY1" fmla="*/ 266700 h 428625"/>
              <a:gd name="connsiteX2" fmla="*/ 502444 w 1262063"/>
              <a:gd name="connsiteY2" fmla="*/ 300038 h 428625"/>
              <a:gd name="connsiteX3" fmla="*/ 364331 w 1262063"/>
              <a:gd name="connsiteY3" fmla="*/ 330994 h 428625"/>
              <a:gd name="connsiteX4" fmla="*/ 209550 w 1262063"/>
              <a:gd name="connsiteY4" fmla="*/ 369094 h 428625"/>
              <a:gd name="connsiteX5" fmla="*/ 0 w 1262063"/>
              <a:gd name="connsiteY5" fmla="*/ 428625 h 428625"/>
              <a:gd name="connsiteX6" fmla="*/ 2381 w 1262063"/>
              <a:gd name="connsiteY6" fmla="*/ 245269 h 428625"/>
              <a:gd name="connsiteX7" fmla="*/ 207169 w 1262063"/>
              <a:gd name="connsiteY7" fmla="*/ 200025 h 428625"/>
              <a:gd name="connsiteX8" fmla="*/ 416719 w 1262063"/>
              <a:gd name="connsiteY8" fmla="*/ 154781 h 428625"/>
              <a:gd name="connsiteX9" fmla="*/ 588169 w 1262063"/>
              <a:gd name="connsiteY9" fmla="*/ 119063 h 428625"/>
              <a:gd name="connsiteX10" fmla="*/ 733425 w 1262063"/>
              <a:gd name="connsiteY10" fmla="*/ 90488 h 428625"/>
              <a:gd name="connsiteX11" fmla="*/ 871538 w 1262063"/>
              <a:gd name="connsiteY11" fmla="*/ 66675 h 428625"/>
              <a:gd name="connsiteX12" fmla="*/ 1054894 w 1262063"/>
              <a:gd name="connsiteY12" fmla="*/ 33338 h 428625"/>
              <a:gd name="connsiteX13" fmla="*/ 1262063 w 1262063"/>
              <a:gd name="connsiteY13" fmla="*/ 0 h 428625"/>
              <a:gd name="connsiteX14" fmla="*/ 1262063 w 1262063"/>
              <a:gd name="connsiteY14" fmla="*/ 178594 h 428625"/>
              <a:gd name="connsiteX15" fmla="*/ 1078706 w 1262063"/>
              <a:gd name="connsiteY15" fmla="*/ 200025 h 428625"/>
              <a:gd name="connsiteX16" fmla="*/ 907256 w 1262063"/>
              <a:gd name="connsiteY16" fmla="*/ 226219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62063" h="428625">
                <a:moveTo>
                  <a:pt x="907256" y="226219"/>
                </a:moveTo>
                <a:lnTo>
                  <a:pt x="652463" y="266700"/>
                </a:lnTo>
                <a:lnTo>
                  <a:pt x="502444" y="300038"/>
                </a:lnTo>
                <a:lnTo>
                  <a:pt x="364331" y="330994"/>
                </a:lnTo>
                <a:lnTo>
                  <a:pt x="209550" y="369094"/>
                </a:lnTo>
                <a:lnTo>
                  <a:pt x="0" y="428625"/>
                </a:lnTo>
                <a:cubicBezTo>
                  <a:pt x="794" y="367506"/>
                  <a:pt x="1587" y="306388"/>
                  <a:pt x="2381" y="245269"/>
                </a:cubicBezTo>
                <a:lnTo>
                  <a:pt x="207169" y="200025"/>
                </a:lnTo>
                <a:lnTo>
                  <a:pt x="416719" y="154781"/>
                </a:lnTo>
                <a:lnTo>
                  <a:pt x="588169" y="119063"/>
                </a:lnTo>
                <a:lnTo>
                  <a:pt x="733425" y="90488"/>
                </a:lnTo>
                <a:lnTo>
                  <a:pt x="871538" y="66675"/>
                </a:lnTo>
                <a:lnTo>
                  <a:pt x="1054894" y="33338"/>
                </a:lnTo>
                <a:lnTo>
                  <a:pt x="1262063" y="0"/>
                </a:lnTo>
                <a:lnTo>
                  <a:pt x="1262063" y="178594"/>
                </a:lnTo>
                <a:lnTo>
                  <a:pt x="1078706" y="200025"/>
                </a:lnTo>
                <a:lnTo>
                  <a:pt x="907256" y="2262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5DAF5D9D-ACE7-4C53-8032-9D1957510B3D}"/>
              </a:ext>
            </a:extLst>
          </p:cNvPr>
          <p:cNvSpPr/>
          <p:nvPr/>
        </p:nvSpPr>
        <p:spPr>
          <a:xfrm>
            <a:off x="3400425" y="3952875"/>
            <a:ext cx="1274763" cy="398463"/>
          </a:xfrm>
          <a:custGeom>
            <a:avLst/>
            <a:gdLst>
              <a:gd name="connsiteX0" fmla="*/ 971550 w 1273969"/>
              <a:gd name="connsiteY0" fmla="*/ 61913 h 397669"/>
              <a:gd name="connsiteX1" fmla="*/ 697706 w 1273969"/>
              <a:gd name="connsiteY1" fmla="*/ 121444 h 397669"/>
              <a:gd name="connsiteX2" fmla="*/ 481013 w 1273969"/>
              <a:gd name="connsiteY2" fmla="*/ 176213 h 397669"/>
              <a:gd name="connsiteX3" fmla="*/ 302419 w 1273969"/>
              <a:gd name="connsiteY3" fmla="*/ 221456 h 397669"/>
              <a:gd name="connsiteX4" fmla="*/ 273844 w 1273969"/>
              <a:gd name="connsiteY4" fmla="*/ 230981 h 397669"/>
              <a:gd name="connsiteX5" fmla="*/ 242888 w 1273969"/>
              <a:gd name="connsiteY5" fmla="*/ 238125 h 397669"/>
              <a:gd name="connsiteX6" fmla="*/ 204788 w 1273969"/>
              <a:gd name="connsiteY6" fmla="*/ 245269 h 397669"/>
              <a:gd name="connsiteX7" fmla="*/ 171450 w 1273969"/>
              <a:gd name="connsiteY7" fmla="*/ 247650 h 397669"/>
              <a:gd name="connsiteX8" fmla="*/ 152400 w 1273969"/>
              <a:gd name="connsiteY8" fmla="*/ 247650 h 397669"/>
              <a:gd name="connsiteX9" fmla="*/ 123825 w 1273969"/>
              <a:gd name="connsiteY9" fmla="*/ 245269 h 397669"/>
              <a:gd name="connsiteX10" fmla="*/ 42863 w 1273969"/>
              <a:gd name="connsiteY10" fmla="*/ 228600 h 397669"/>
              <a:gd name="connsiteX11" fmla="*/ 0 w 1273969"/>
              <a:gd name="connsiteY11" fmla="*/ 383381 h 397669"/>
              <a:gd name="connsiteX12" fmla="*/ 83344 w 1273969"/>
              <a:gd name="connsiteY12" fmla="*/ 395288 h 397669"/>
              <a:gd name="connsiteX13" fmla="*/ 142875 w 1273969"/>
              <a:gd name="connsiteY13" fmla="*/ 397669 h 397669"/>
              <a:gd name="connsiteX14" fmla="*/ 185738 w 1273969"/>
              <a:gd name="connsiteY14" fmla="*/ 397669 h 397669"/>
              <a:gd name="connsiteX15" fmla="*/ 245269 w 1273969"/>
              <a:gd name="connsiteY15" fmla="*/ 385763 h 397669"/>
              <a:gd name="connsiteX16" fmla="*/ 330994 w 1273969"/>
              <a:gd name="connsiteY16" fmla="*/ 357188 h 397669"/>
              <a:gd name="connsiteX17" fmla="*/ 473869 w 1273969"/>
              <a:gd name="connsiteY17" fmla="*/ 314325 h 397669"/>
              <a:gd name="connsiteX18" fmla="*/ 607219 w 1273969"/>
              <a:gd name="connsiteY18" fmla="*/ 278606 h 397669"/>
              <a:gd name="connsiteX19" fmla="*/ 795338 w 1273969"/>
              <a:gd name="connsiteY19" fmla="*/ 233363 h 397669"/>
              <a:gd name="connsiteX20" fmla="*/ 983456 w 1273969"/>
              <a:gd name="connsiteY20" fmla="*/ 197644 h 397669"/>
              <a:gd name="connsiteX21" fmla="*/ 1147763 w 1273969"/>
              <a:gd name="connsiteY21" fmla="*/ 173831 h 397669"/>
              <a:gd name="connsiteX22" fmla="*/ 1273969 w 1273969"/>
              <a:gd name="connsiteY22" fmla="*/ 166688 h 397669"/>
              <a:gd name="connsiteX23" fmla="*/ 1262063 w 1273969"/>
              <a:gd name="connsiteY23" fmla="*/ 0 h 397669"/>
              <a:gd name="connsiteX24" fmla="*/ 1083469 w 1273969"/>
              <a:gd name="connsiteY24" fmla="*/ 33338 h 397669"/>
              <a:gd name="connsiteX25" fmla="*/ 971550 w 1273969"/>
              <a:gd name="connsiteY25" fmla="*/ 61913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273969" h="397669">
                <a:moveTo>
                  <a:pt x="971550" y="61913"/>
                </a:moveTo>
                <a:lnTo>
                  <a:pt x="697706" y="121444"/>
                </a:lnTo>
                <a:lnTo>
                  <a:pt x="481013" y="176213"/>
                </a:lnTo>
                <a:lnTo>
                  <a:pt x="302419" y="221456"/>
                </a:lnTo>
                <a:lnTo>
                  <a:pt x="273844" y="230981"/>
                </a:lnTo>
                <a:lnTo>
                  <a:pt x="242888" y="238125"/>
                </a:lnTo>
                <a:lnTo>
                  <a:pt x="204788" y="245269"/>
                </a:lnTo>
                <a:lnTo>
                  <a:pt x="171450" y="247650"/>
                </a:lnTo>
                <a:lnTo>
                  <a:pt x="152400" y="247650"/>
                </a:lnTo>
                <a:lnTo>
                  <a:pt x="123825" y="245269"/>
                </a:lnTo>
                <a:lnTo>
                  <a:pt x="42863" y="228600"/>
                </a:lnTo>
                <a:lnTo>
                  <a:pt x="0" y="383381"/>
                </a:lnTo>
                <a:lnTo>
                  <a:pt x="83344" y="395288"/>
                </a:lnTo>
                <a:lnTo>
                  <a:pt x="142875" y="397669"/>
                </a:lnTo>
                <a:lnTo>
                  <a:pt x="185738" y="397669"/>
                </a:lnTo>
                <a:lnTo>
                  <a:pt x="245269" y="385763"/>
                </a:lnTo>
                <a:lnTo>
                  <a:pt x="330994" y="357188"/>
                </a:lnTo>
                <a:lnTo>
                  <a:pt x="473869" y="314325"/>
                </a:lnTo>
                <a:lnTo>
                  <a:pt x="607219" y="278606"/>
                </a:lnTo>
                <a:lnTo>
                  <a:pt x="795338" y="233363"/>
                </a:lnTo>
                <a:lnTo>
                  <a:pt x="983456" y="197644"/>
                </a:lnTo>
                <a:lnTo>
                  <a:pt x="1147763" y="173831"/>
                </a:lnTo>
                <a:lnTo>
                  <a:pt x="1273969" y="166688"/>
                </a:lnTo>
                <a:lnTo>
                  <a:pt x="1262063" y="0"/>
                </a:lnTo>
                <a:lnTo>
                  <a:pt x="1083469" y="33338"/>
                </a:lnTo>
                <a:lnTo>
                  <a:pt x="971550" y="619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0FBA8B8F-1E02-4B0C-8746-EEBE1A172D04}"/>
              </a:ext>
            </a:extLst>
          </p:cNvPr>
          <p:cNvSpPr/>
          <p:nvPr/>
        </p:nvSpPr>
        <p:spPr>
          <a:xfrm rot="16200000">
            <a:off x="1795463" y="3984625"/>
            <a:ext cx="2571750" cy="917575"/>
          </a:xfrm>
          <a:custGeom>
            <a:avLst/>
            <a:gdLst>
              <a:gd name="connsiteX0" fmla="*/ 1614488 w 2571750"/>
              <a:gd name="connsiteY0" fmla="*/ 666750 h 916781"/>
              <a:gd name="connsiteX1" fmla="*/ 1509713 w 2571750"/>
              <a:gd name="connsiteY1" fmla="*/ 652462 h 916781"/>
              <a:gd name="connsiteX2" fmla="*/ 1416844 w 2571750"/>
              <a:gd name="connsiteY2" fmla="*/ 635793 h 916781"/>
              <a:gd name="connsiteX3" fmla="*/ 1333500 w 2571750"/>
              <a:gd name="connsiteY3" fmla="*/ 616743 h 916781"/>
              <a:gd name="connsiteX4" fmla="*/ 1212056 w 2571750"/>
              <a:gd name="connsiteY4" fmla="*/ 583406 h 916781"/>
              <a:gd name="connsiteX5" fmla="*/ 1107281 w 2571750"/>
              <a:gd name="connsiteY5" fmla="*/ 550068 h 916781"/>
              <a:gd name="connsiteX6" fmla="*/ 1012031 w 2571750"/>
              <a:gd name="connsiteY6" fmla="*/ 514350 h 916781"/>
              <a:gd name="connsiteX7" fmla="*/ 919163 w 2571750"/>
              <a:gd name="connsiteY7" fmla="*/ 478631 h 916781"/>
              <a:gd name="connsiteX8" fmla="*/ 828675 w 2571750"/>
              <a:gd name="connsiteY8" fmla="*/ 442912 h 916781"/>
              <a:gd name="connsiteX9" fmla="*/ 723900 w 2571750"/>
              <a:gd name="connsiteY9" fmla="*/ 392906 h 916781"/>
              <a:gd name="connsiteX10" fmla="*/ 635794 w 2571750"/>
              <a:gd name="connsiteY10" fmla="*/ 352425 h 916781"/>
              <a:gd name="connsiteX11" fmla="*/ 504825 w 2571750"/>
              <a:gd name="connsiteY11" fmla="*/ 283368 h 916781"/>
              <a:gd name="connsiteX12" fmla="*/ 402431 w 2571750"/>
              <a:gd name="connsiteY12" fmla="*/ 226218 h 916781"/>
              <a:gd name="connsiteX13" fmla="*/ 316706 w 2571750"/>
              <a:gd name="connsiteY13" fmla="*/ 176212 h 916781"/>
              <a:gd name="connsiteX14" fmla="*/ 235744 w 2571750"/>
              <a:gd name="connsiteY14" fmla="*/ 126206 h 916781"/>
              <a:gd name="connsiteX15" fmla="*/ 178594 w 2571750"/>
              <a:gd name="connsiteY15" fmla="*/ 92868 h 916781"/>
              <a:gd name="connsiteX16" fmla="*/ 102394 w 2571750"/>
              <a:gd name="connsiteY16" fmla="*/ 45243 h 916781"/>
              <a:gd name="connsiteX17" fmla="*/ 54769 w 2571750"/>
              <a:gd name="connsiteY17" fmla="*/ 16668 h 916781"/>
              <a:gd name="connsiteX18" fmla="*/ 33338 w 2571750"/>
              <a:gd name="connsiteY18" fmla="*/ 7143 h 916781"/>
              <a:gd name="connsiteX19" fmla="*/ 7144 w 2571750"/>
              <a:gd name="connsiteY19" fmla="*/ 0 h 916781"/>
              <a:gd name="connsiteX20" fmla="*/ 0 w 2571750"/>
              <a:gd name="connsiteY20" fmla="*/ 4762 h 916781"/>
              <a:gd name="connsiteX21" fmla="*/ 0 w 2571750"/>
              <a:gd name="connsiteY21" fmla="*/ 14287 h 916781"/>
              <a:gd name="connsiteX22" fmla="*/ 9525 w 2571750"/>
              <a:gd name="connsiteY22" fmla="*/ 35718 h 916781"/>
              <a:gd name="connsiteX23" fmla="*/ 50006 w 2571750"/>
              <a:gd name="connsiteY23" fmla="*/ 78581 h 916781"/>
              <a:gd name="connsiteX24" fmla="*/ 119063 w 2571750"/>
              <a:gd name="connsiteY24" fmla="*/ 145256 h 916781"/>
              <a:gd name="connsiteX25" fmla="*/ 190500 w 2571750"/>
              <a:gd name="connsiteY25" fmla="*/ 209550 h 916781"/>
              <a:gd name="connsiteX26" fmla="*/ 302419 w 2571750"/>
              <a:gd name="connsiteY26" fmla="*/ 295275 h 916781"/>
              <a:gd name="connsiteX27" fmla="*/ 400050 w 2571750"/>
              <a:gd name="connsiteY27" fmla="*/ 364331 h 916781"/>
              <a:gd name="connsiteX28" fmla="*/ 471488 w 2571750"/>
              <a:gd name="connsiteY28" fmla="*/ 411956 h 916781"/>
              <a:gd name="connsiteX29" fmla="*/ 531019 w 2571750"/>
              <a:gd name="connsiteY29" fmla="*/ 450056 h 916781"/>
              <a:gd name="connsiteX30" fmla="*/ 633413 w 2571750"/>
              <a:gd name="connsiteY30" fmla="*/ 509587 h 916781"/>
              <a:gd name="connsiteX31" fmla="*/ 728663 w 2571750"/>
              <a:gd name="connsiteY31" fmla="*/ 566737 h 916781"/>
              <a:gd name="connsiteX32" fmla="*/ 835819 w 2571750"/>
              <a:gd name="connsiteY32" fmla="*/ 621506 h 916781"/>
              <a:gd name="connsiteX33" fmla="*/ 907256 w 2571750"/>
              <a:gd name="connsiteY33" fmla="*/ 654843 h 916781"/>
              <a:gd name="connsiteX34" fmla="*/ 988219 w 2571750"/>
              <a:gd name="connsiteY34" fmla="*/ 695325 h 916781"/>
              <a:gd name="connsiteX35" fmla="*/ 1088231 w 2571750"/>
              <a:gd name="connsiteY35" fmla="*/ 733425 h 916781"/>
              <a:gd name="connsiteX36" fmla="*/ 1181100 w 2571750"/>
              <a:gd name="connsiteY36" fmla="*/ 769143 h 916781"/>
              <a:gd name="connsiteX37" fmla="*/ 1266825 w 2571750"/>
              <a:gd name="connsiteY37" fmla="*/ 797718 h 916781"/>
              <a:gd name="connsiteX38" fmla="*/ 1345406 w 2571750"/>
              <a:gd name="connsiteY38" fmla="*/ 819150 h 916781"/>
              <a:gd name="connsiteX39" fmla="*/ 1404938 w 2571750"/>
              <a:gd name="connsiteY39" fmla="*/ 833437 h 916781"/>
              <a:gd name="connsiteX40" fmla="*/ 1514475 w 2571750"/>
              <a:gd name="connsiteY40" fmla="*/ 869156 h 916781"/>
              <a:gd name="connsiteX41" fmla="*/ 1604963 w 2571750"/>
              <a:gd name="connsiteY41" fmla="*/ 876300 h 916781"/>
              <a:gd name="connsiteX42" fmla="*/ 1759744 w 2571750"/>
              <a:gd name="connsiteY42" fmla="*/ 890587 h 916781"/>
              <a:gd name="connsiteX43" fmla="*/ 1845469 w 2571750"/>
              <a:gd name="connsiteY43" fmla="*/ 897731 h 916781"/>
              <a:gd name="connsiteX44" fmla="*/ 1988344 w 2571750"/>
              <a:gd name="connsiteY44" fmla="*/ 892968 h 916781"/>
              <a:gd name="connsiteX45" fmla="*/ 2093119 w 2571750"/>
              <a:gd name="connsiteY45" fmla="*/ 900112 h 916781"/>
              <a:gd name="connsiteX46" fmla="*/ 2312194 w 2571750"/>
              <a:gd name="connsiteY46" fmla="*/ 914400 h 916781"/>
              <a:gd name="connsiteX47" fmla="*/ 2362200 w 2571750"/>
              <a:gd name="connsiteY47" fmla="*/ 916781 h 916781"/>
              <a:gd name="connsiteX48" fmla="*/ 2500313 w 2571750"/>
              <a:gd name="connsiteY48" fmla="*/ 888206 h 916781"/>
              <a:gd name="connsiteX49" fmla="*/ 2514600 w 2571750"/>
              <a:gd name="connsiteY49" fmla="*/ 862012 h 916781"/>
              <a:gd name="connsiteX50" fmla="*/ 2528888 w 2571750"/>
              <a:gd name="connsiteY50" fmla="*/ 823912 h 916781"/>
              <a:gd name="connsiteX51" fmla="*/ 2543175 w 2571750"/>
              <a:gd name="connsiteY51" fmla="*/ 778668 h 916781"/>
              <a:gd name="connsiteX52" fmla="*/ 2559844 w 2571750"/>
              <a:gd name="connsiteY52" fmla="*/ 714375 h 916781"/>
              <a:gd name="connsiteX53" fmla="*/ 2569369 w 2571750"/>
              <a:gd name="connsiteY53" fmla="*/ 654843 h 916781"/>
              <a:gd name="connsiteX54" fmla="*/ 2571750 w 2571750"/>
              <a:gd name="connsiteY54" fmla="*/ 638175 h 916781"/>
              <a:gd name="connsiteX55" fmla="*/ 2571750 w 2571750"/>
              <a:gd name="connsiteY55" fmla="*/ 623887 h 916781"/>
              <a:gd name="connsiteX56" fmla="*/ 2569369 w 2571750"/>
              <a:gd name="connsiteY56" fmla="*/ 616743 h 916781"/>
              <a:gd name="connsiteX57" fmla="*/ 2564606 w 2571750"/>
              <a:gd name="connsiteY57" fmla="*/ 611981 h 916781"/>
              <a:gd name="connsiteX58" fmla="*/ 2552700 w 2571750"/>
              <a:gd name="connsiteY58" fmla="*/ 611981 h 916781"/>
              <a:gd name="connsiteX59" fmla="*/ 2536031 w 2571750"/>
              <a:gd name="connsiteY59" fmla="*/ 616743 h 916781"/>
              <a:gd name="connsiteX60" fmla="*/ 2521744 w 2571750"/>
              <a:gd name="connsiteY60" fmla="*/ 628650 h 916781"/>
              <a:gd name="connsiteX61" fmla="*/ 2507456 w 2571750"/>
              <a:gd name="connsiteY61" fmla="*/ 650081 h 916781"/>
              <a:gd name="connsiteX62" fmla="*/ 2481263 w 2571750"/>
              <a:gd name="connsiteY62" fmla="*/ 673893 h 916781"/>
              <a:gd name="connsiteX63" fmla="*/ 2445544 w 2571750"/>
              <a:gd name="connsiteY63" fmla="*/ 688181 h 916781"/>
              <a:gd name="connsiteX64" fmla="*/ 2421731 w 2571750"/>
              <a:gd name="connsiteY64" fmla="*/ 692943 h 916781"/>
              <a:gd name="connsiteX65" fmla="*/ 2350294 w 2571750"/>
              <a:gd name="connsiteY65" fmla="*/ 695325 h 916781"/>
              <a:gd name="connsiteX66" fmla="*/ 2119313 w 2571750"/>
              <a:gd name="connsiteY66" fmla="*/ 692943 h 916781"/>
              <a:gd name="connsiteX67" fmla="*/ 1962150 w 2571750"/>
              <a:gd name="connsiteY67" fmla="*/ 692943 h 916781"/>
              <a:gd name="connsiteX68" fmla="*/ 1890713 w 2571750"/>
              <a:gd name="connsiteY68" fmla="*/ 692943 h 916781"/>
              <a:gd name="connsiteX69" fmla="*/ 1821656 w 2571750"/>
              <a:gd name="connsiteY69" fmla="*/ 688181 h 916781"/>
              <a:gd name="connsiteX70" fmla="*/ 1712119 w 2571750"/>
              <a:gd name="connsiteY70" fmla="*/ 681037 h 916781"/>
              <a:gd name="connsiteX71" fmla="*/ 1614488 w 2571750"/>
              <a:gd name="connsiteY71" fmla="*/ 666750 h 916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571750" h="916781">
                <a:moveTo>
                  <a:pt x="1614488" y="666750"/>
                </a:moveTo>
                <a:lnTo>
                  <a:pt x="1509713" y="652462"/>
                </a:lnTo>
                <a:lnTo>
                  <a:pt x="1416844" y="635793"/>
                </a:lnTo>
                <a:lnTo>
                  <a:pt x="1333500" y="616743"/>
                </a:lnTo>
                <a:lnTo>
                  <a:pt x="1212056" y="583406"/>
                </a:lnTo>
                <a:lnTo>
                  <a:pt x="1107281" y="550068"/>
                </a:lnTo>
                <a:lnTo>
                  <a:pt x="1012031" y="514350"/>
                </a:lnTo>
                <a:lnTo>
                  <a:pt x="919163" y="478631"/>
                </a:lnTo>
                <a:lnTo>
                  <a:pt x="828675" y="442912"/>
                </a:lnTo>
                <a:lnTo>
                  <a:pt x="723900" y="392906"/>
                </a:lnTo>
                <a:lnTo>
                  <a:pt x="635794" y="352425"/>
                </a:lnTo>
                <a:lnTo>
                  <a:pt x="504825" y="283368"/>
                </a:lnTo>
                <a:lnTo>
                  <a:pt x="402431" y="226218"/>
                </a:lnTo>
                <a:lnTo>
                  <a:pt x="316706" y="176212"/>
                </a:lnTo>
                <a:lnTo>
                  <a:pt x="235744" y="126206"/>
                </a:lnTo>
                <a:lnTo>
                  <a:pt x="178594" y="92868"/>
                </a:lnTo>
                <a:lnTo>
                  <a:pt x="102394" y="45243"/>
                </a:lnTo>
                <a:lnTo>
                  <a:pt x="54769" y="16668"/>
                </a:lnTo>
                <a:lnTo>
                  <a:pt x="33338" y="7143"/>
                </a:lnTo>
                <a:lnTo>
                  <a:pt x="7144" y="0"/>
                </a:lnTo>
                <a:lnTo>
                  <a:pt x="0" y="4762"/>
                </a:lnTo>
                <a:lnTo>
                  <a:pt x="0" y="14287"/>
                </a:lnTo>
                <a:lnTo>
                  <a:pt x="9525" y="35718"/>
                </a:lnTo>
                <a:lnTo>
                  <a:pt x="50006" y="78581"/>
                </a:lnTo>
                <a:lnTo>
                  <a:pt x="119063" y="145256"/>
                </a:lnTo>
                <a:lnTo>
                  <a:pt x="190500" y="209550"/>
                </a:lnTo>
                <a:lnTo>
                  <a:pt x="302419" y="295275"/>
                </a:lnTo>
                <a:lnTo>
                  <a:pt x="400050" y="364331"/>
                </a:lnTo>
                <a:lnTo>
                  <a:pt x="471488" y="411956"/>
                </a:lnTo>
                <a:lnTo>
                  <a:pt x="531019" y="450056"/>
                </a:lnTo>
                <a:lnTo>
                  <a:pt x="633413" y="509587"/>
                </a:lnTo>
                <a:lnTo>
                  <a:pt x="728663" y="566737"/>
                </a:lnTo>
                <a:lnTo>
                  <a:pt x="835819" y="621506"/>
                </a:lnTo>
                <a:lnTo>
                  <a:pt x="907256" y="654843"/>
                </a:lnTo>
                <a:lnTo>
                  <a:pt x="988219" y="695325"/>
                </a:lnTo>
                <a:lnTo>
                  <a:pt x="1088231" y="733425"/>
                </a:lnTo>
                <a:lnTo>
                  <a:pt x="1181100" y="769143"/>
                </a:lnTo>
                <a:lnTo>
                  <a:pt x="1266825" y="797718"/>
                </a:lnTo>
                <a:lnTo>
                  <a:pt x="1345406" y="819150"/>
                </a:lnTo>
                <a:lnTo>
                  <a:pt x="1404938" y="833437"/>
                </a:lnTo>
                <a:lnTo>
                  <a:pt x="1514475" y="869156"/>
                </a:lnTo>
                <a:lnTo>
                  <a:pt x="1604963" y="876300"/>
                </a:lnTo>
                <a:lnTo>
                  <a:pt x="1759744" y="890587"/>
                </a:lnTo>
                <a:lnTo>
                  <a:pt x="1845469" y="897731"/>
                </a:lnTo>
                <a:lnTo>
                  <a:pt x="1988344" y="892968"/>
                </a:lnTo>
                <a:lnTo>
                  <a:pt x="2093119" y="900112"/>
                </a:lnTo>
                <a:lnTo>
                  <a:pt x="2312194" y="914400"/>
                </a:lnTo>
                <a:lnTo>
                  <a:pt x="2362200" y="916781"/>
                </a:lnTo>
                <a:lnTo>
                  <a:pt x="2500313" y="888206"/>
                </a:lnTo>
                <a:lnTo>
                  <a:pt x="2514600" y="862012"/>
                </a:lnTo>
                <a:lnTo>
                  <a:pt x="2528888" y="823912"/>
                </a:lnTo>
                <a:lnTo>
                  <a:pt x="2543175" y="778668"/>
                </a:lnTo>
                <a:lnTo>
                  <a:pt x="2559844" y="714375"/>
                </a:lnTo>
                <a:lnTo>
                  <a:pt x="2569369" y="654843"/>
                </a:lnTo>
                <a:lnTo>
                  <a:pt x="2571750" y="638175"/>
                </a:lnTo>
                <a:lnTo>
                  <a:pt x="2571750" y="623887"/>
                </a:lnTo>
                <a:lnTo>
                  <a:pt x="2569369" y="616743"/>
                </a:lnTo>
                <a:lnTo>
                  <a:pt x="2564606" y="611981"/>
                </a:lnTo>
                <a:lnTo>
                  <a:pt x="2552700" y="611981"/>
                </a:lnTo>
                <a:lnTo>
                  <a:pt x="2536031" y="616743"/>
                </a:lnTo>
                <a:lnTo>
                  <a:pt x="2521744" y="628650"/>
                </a:lnTo>
                <a:lnTo>
                  <a:pt x="2507456" y="650081"/>
                </a:lnTo>
                <a:lnTo>
                  <a:pt x="2481263" y="673893"/>
                </a:lnTo>
                <a:lnTo>
                  <a:pt x="2445544" y="688181"/>
                </a:lnTo>
                <a:lnTo>
                  <a:pt x="2421731" y="692943"/>
                </a:lnTo>
                <a:lnTo>
                  <a:pt x="2350294" y="695325"/>
                </a:lnTo>
                <a:lnTo>
                  <a:pt x="2119313" y="692943"/>
                </a:lnTo>
                <a:lnTo>
                  <a:pt x="1962150" y="692943"/>
                </a:lnTo>
                <a:lnTo>
                  <a:pt x="1890713" y="692943"/>
                </a:lnTo>
                <a:lnTo>
                  <a:pt x="1821656" y="688181"/>
                </a:lnTo>
                <a:lnTo>
                  <a:pt x="1712119" y="681037"/>
                </a:lnTo>
                <a:lnTo>
                  <a:pt x="1614488" y="666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01ED0273-EDBE-4D9B-B99A-D1CE77D2C8DB}"/>
              </a:ext>
            </a:extLst>
          </p:cNvPr>
          <p:cNvSpPr/>
          <p:nvPr/>
        </p:nvSpPr>
        <p:spPr>
          <a:xfrm>
            <a:off x="3221038" y="4738688"/>
            <a:ext cx="541337" cy="966787"/>
          </a:xfrm>
          <a:custGeom>
            <a:avLst/>
            <a:gdLst>
              <a:gd name="connsiteX0" fmla="*/ 464344 w 540544"/>
              <a:gd name="connsiteY0" fmla="*/ 459581 h 966787"/>
              <a:gd name="connsiteX1" fmla="*/ 438150 w 540544"/>
              <a:gd name="connsiteY1" fmla="*/ 330993 h 966787"/>
              <a:gd name="connsiteX2" fmla="*/ 400050 w 540544"/>
              <a:gd name="connsiteY2" fmla="*/ 161925 h 966787"/>
              <a:gd name="connsiteX3" fmla="*/ 326232 w 540544"/>
              <a:gd name="connsiteY3" fmla="*/ 35718 h 966787"/>
              <a:gd name="connsiteX4" fmla="*/ 285750 w 540544"/>
              <a:gd name="connsiteY4" fmla="*/ 28575 h 966787"/>
              <a:gd name="connsiteX5" fmla="*/ 202407 w 540544"/>
              <a:gd name="connsiteY5" fmla="*/ 19050 h 966787"/>
              <a:gd name="connsiteX6" fmla="*/ 111919 w 540544"/>
              <a:gd name="connsiteY6" fmla="*/ 9525 h 966787"/>
              <a:gd name="connsiteX7" fmla="*/ 4763 w 540544"/>
              <a:gd name="connsiteY7" fmla="*/ 0 h 966787"/>
              <a:gd name="connsiteX8" fmla="*/ 0 w 540544"/>
              <a:gd name="connsiteY8" fmla="*/ 80962 h 966787"/>
              <a:gd name="connsiteX9" fmla="*/ 90488 w 540544"/>
              <a:gd name="connsiteY9" fmla="*/ 111918 h 966787"/>
              <a:gd name="connsiteX10" fmla="*/ 119063 w 540544"/>
              <a:gd name="connsiteY10" fmla="*/ 126206 h 966787"/>
              <a:gd name="connsiteX11" fmla="*/ 154782 w 540544"/>
              <a:gd name="connsiteY11" fmla="*/ 154781 h 966787"/>
              <a:gd name="connsiteX12" fmla="*/ 183357 w 540544"/>
              <a:gd name="connsiteY12" fmla="*/ 185737 h 966787"/>
              <a:gd name="connsiteX13" fmla="*/ 209550 w 540544"/>
              <a:gd name="connsiteY13" fmla="*/ 230981 h 966787"/>
              <a:gd name="connsiteX14" fmla="*/ 226219 w 540544"/>
              <a:gd name="connsiteY14" fmla="*/ 271462 h 966787"/>
              <a:gd name="connsiteX15" fmla="*/ 252413 w 540544"/>
              <a:gd name="connsiteY15" fmla="*/ 404812 h 966787"/>
              <a:gd name="connsiteX16" fmla="*/ 285750 w 540544"/>
              <a:gd name="connsiteY16" fmla="*/ 566737 h 966787"/>
              <a:gd name="connsiteX17" fmla="*/ 302419 w 540544"/>
              <a:gd name="connsiteY17" fmla="*/ 652462 h 966787"/>
              <a:gd name="connsiteX18" fmla="*/ 314325 w 540544"/>
              <a:gd name="connsiteY18" fmla="*/ 740568 h 966787"/>
              <a:gd name="connsiteX19" fmla="*/ 323850 w 540544"/>
              <a:gd name="connsiteY19" fmla="*/ 778668 h 966787"/>
              <a:gd name="connsiteX20" fmla="*/ 338138 w 540544"/>
              <a:gd name="connsiteY20" fmla="*/ 812006 h 966787"/>
              <a:gd name="connsiteX21" fmla="*/ 373857 w 540544"/>
              <a:gd name="connsiteY21" fmla="*/ 869156 h 966787"/>
              <a:gd name="connsiteX22" fmla="*/ 416719 w 540544"/>
              <a:gd name="connsiteY22" fmla="*/ 928687 h 966787"/>
              <a:gd name="connsiteX23" fmla="*/ 431007 w 540544"/>
              <a:gd name="connsiteY23" fmla="*/ 947737 h 966787"/>
              <a:gd name="connsiteX24" fmla="*/ 447675 w 540544"/>
              <a:gd name="connsiteY24" fmla="*/ 954881 h 966787"/>
              <a:gd name="connsiteX25" fmla="*/ 478632 w 540544"/>
              <a:gd name="connsiteY25" fmla="*/ 964406 h 966787"/>
              <a:gd name="connsiteX26" fmla="*/ 500063 w 540544"/>
              <a:gd name="connsiteY26" fmla="*/ 966787 h 966787"/>
              <a:gd name="connsiteX27" fmla="*/ 516732 w 540544"/>
              <a:gd name="connsiteY27" fmla="*/ 959643 h 966787"/>
              <a:gd name="connsiteX28" fmla="*/ 526257 w 540544"/>
              <a:gd name="connsiteY28" fmla="*/ 950118 h 966787"/>
              <a:gd name="connsiteX29" fmla="*/ 533400 w 540544"/>
              <a:gd name="connsiteY29" fmla="*/ 935831 h 966787"/>
              <a:gd name="connsiteX30" fmla="*/ 540544 w 540544"/>
              <a:gd name="connsiteY30" fmla="*/ 912018 h 966787"/>
              <a:gd name="connsiteX31" fmla="*/ 540544 w 540544"/>
              <a:gd name="connsiteY31" fmla="*/ 862012 h 966787"/>
              <a:gd name="connsiteX32" fmla="*/ 514350 w 540544"/>
              <a:gd name="connsiteY32" fmla="*/ 714375 h 966787"/>
              <a:gd name="connsiteX33" fmla="*/ 464344 w 540544"/>
              <a:gd name="connsiteY33" fmla="*/ 459581 h 966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40544" h="966787">
                <a:moveTo>
                  <a:pt x="464344" y="459581"/>
                </a:moveTo>
                <a:lnTo>
                  <a:pt x="438150" y="330993"/>
                </a:lnTo>
                <a:lnTo>
                  <a:pt x="400050" y="161925"/>
                </a:lnTo>
                <a:lnTo>
                  <a:pt x="326232" y="35718"/>
                </a:lnTo>
                <a:lnTo>
                  <a:pt x="285750" y="28575"/>
                </a:lnTo>
                <a:lnTo>
                  <a:pt x="202407" y="19050"/>
                </a:lnTo>
                <a:lnTo>
                  <a:pt x="111919" y="9525"/>
                </a:lnTo>
                <a:lnTo>
                  <a:pt x="4763" y="0"/>
                </a:lnTo>
                <a:lnTo>
                  <a:pt x="0" y="80962"/>
                </a:lnTo>
                <a:lnTo>
                  <a:pt x="90488" y="111918"/>
                </a:lnTo>
                <a:lnTo>
                  <a:pt x="119063" y="126206"/>
                </a:lnTo>
                <a:lnTo>
                  <a:pt x="154782" y="154781"/>
                </a:lnTo>
                <a:lnTo>
                  <a:pt x="183357" y="185737"/>
                </a:lnTo>
                <a:lnTo>
                  <a:pt x="209550" y="230981"/>
                </a:lnTo>
                <a:lnTo>
                  <a:pt x="226219" y="271462"/>
                </a:lnTo>
                <a:lnTo>
                  <a:pt x="252413" y="404812"/>
                </a:lnTo>
                <a:lnTo>
                  <a:pt x="285750" y="566737"/>
                </a:lnTo>
                <a:lnTo>
                  <a:pt x="302419" y="652462"/>
                </a:lnTo>
                <a:lnTo>
                  <a:pt x="314325" y="740568"/>
                </a:lnTo>
                <a:lnTo>
                  <a:pt x="323850" y="778668"/>
                </a:lnTo>
                <a:lnTo>
                  <a:pt x="338138" y="812006"/>
                </a:lnTo>
                <a:lnTo>
                  <a:pt x="373857" y="869156"/>
                </a:lnTo>
                <a:lnTo>
                  <a:pt x="416719" y="928687"/>
                </a:lnTo>
                <a:lnTo>
                  <a:pt x="431007" y="947737"/>
                </a:lnTo>
                <a:lnTo>
                  <a:pt x="447675" y="954881"/>
                </a:lnTo>
                <a:lnTo>
                  <a:pt x="478632" y="964406"/>
                </a:lnTo>
                <a:lnTo>
                  <a:pt x="500063" y="966787"/>
                </a:lnTo>
                <a:lnTo>
                  <a:pt x="516732" y="959643"/>
                </a:lnTo>
                <a:lnTo>
                  <a:pt x="526257" y="950118"/>
                </a:lnTo>
                <a:lnTo>
                  <a:pt x="533400" y="935831"/>
                </a:lnTo>
                <a:lnTo>
                  <a:pt x="540544" y="912018"/>
                </a:lnTo>
                <a:lnTo>
                  <a:pt x="540544" y="862012"/>
                </a:lnTo>
                <a:lnTo>
                  <a:pt x="514350" y="714375"/>
                </a:lnTo>
                <a:lnTo>
                  <a:pt x="464344" y="459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BD2F4531-C15D-418B-A5F0-9E649047AA69}"/>
              </a:ext>
            </a:extLst>
          </p:cNvPr>
          <p:cNvSpPr/>
          <p:nvPr/>
        </p:nvSpPr>
        <p:spPr>
          <a:xfrm>
            <a:off x="3486150" y="4525963"/>
            <a:ext cx="1476375" cy="987425"/>
          </a:xfrm>
          <a:custGeom>
            <a:avLst/>
            <a:gdLst>
              <a:gd name="connsiteX0" fmla="*/ 959644 w 1476375"/>
              <a:gd name="connsiteY0" fmla="*/ 233363 h 985838"/>
              <a:gd name="connsiteX1" fmla="*/ 692944 w 1476375"/>
              <a:gd name="connsiteY1" fmla="*/ 285750 h 985838"/>
              <a:gd name="connsiteX2" fmla="*/ 445294 w 1476375"/>
              <a:gd name="connsiteY2" fmla="*/ 338138 h 985838"/>
              <a:gd name="connsiteX3" fmla="*/ 242888 w 1476375"/>
              <a:gd name="connsiteY3" fmla="*/ 378619 h 985838"/>
              <a:gd name="connsiteX4" fmla="*/ 61913 w 1476375"/>
              <a:gd name="connsiteY4" fmla="*/ 416719 h 985838"/>
              <a:gd name="connsiteX5" fmla="*/ 0 w 1476375"/>
              <a:gd name="connsiteY5" fmla="*/ 247650 h 985838"/>
              <a:gd name="connsiteX6" fmla="*/ 92869 w 1476375"/>
              <a:gd name="connsiteY6" fmla="*/ 242888 h 985838"/>
              <a:gd name="connsiteX7" fmla="*/ 140494 w 1476375"/>
              <a:gd name="connsiteY7" fmla="*/ 240507 h 985838"/>
              <a:gd name="connsiteX8" fmla="*/ 297656 w 1476375"/>
              <a:gd name="connsiteY8" fmla="*/ 211932 h 985838"/>
              <a:gd name="connsiteX9" fmla="*/ 623888 w 1476375"/>
              <a:gd name="connsiteY9" fmla="*/ 145257 h 985838"/>
              <a:gd name="connsiteX10" fmla="*/ 919163 w 1476375"/>
              <a:gd name="connsiteY10" fmla="*/ 80963 h 985838"/>
              <a:gd name="connsiteX11" fmla="*/ 1009650 w 1476375"/>
              <a:gd name="connsiteY11" fmla="*/ 61913 h 985838"/>
              <a:gd name="connsiteX12" fmla="*/ 1066800 w 1476375"/>
              <a:gd name="connsiteY12" fmla="*/ 47625 h 985838"/>
              <a:gd name="connsiteX13" fmla="*/ 1119188 w 1476375"/>
              <a:gd name="connsiteY13" fmla="*/ 23813 h 985838"/>
              <a:gd name="connsiteX14" fmla="*/ 1166813 w 1476375"/>
              <a:gd name="connsiteY14" fmla="*/ 0 h 985838"/>
              <a:gd name="connsiteX15" fmla="*/ 1173956 w 1476375"/>
              <a:gd name="connsiteY15" fmla="*/ 0 h 985838"/>
              <a:gd name="connsiteX16" fmla="*/ 1231106 w 1476375"/>
              <a:gd name="connsiteY16" fmla="*/ 11907 h 985838"/>
              <a:gd name="connsiteX17" fmla="*/ 1393031 w 1476375"/>
              <a:gd name="connsiteY17" fmla="*/ 66675 h 985838"/>
              <a:gd name="connsiteX18" fmla="*/ 1431131 w 1476375"/>
              <a:gd name="connsiteY18" fmla="*/ 80963 h 985838"/>
              <a:gd name="connsiteX19" fmla="*/ 1450181 w 1476375"/>
              <a:gd name="connsiteY19" fmla="*/ 95250 h 985838"/>
              <a:gd name="connsiteX20" fmla="*/ 1464469 w 1476375"/>
              <a:gd name="connsiteY20" fmla="*/ 116682 h 985838"/>
              <a:gd name="connsiteX21" fmla="*/ 1473994 w 1476375"/>
              <a:gd name="connsiteY21" fmla="*/ 140494 h 985838"/>
              <a:gd name="connsiteX22" fmla="*/ 1476375 w 1476375"/>
              <a:gd name="connsiteY22" fmla="*/ 161925 h 985838"/>
              <a:gd name="connsiteX23" fmla="*/ 1473994 w 1476375"/>
              <a:gd name="connsiteY23" fmla="*/ 183357 h 985838"/>
              <a:gd name="connsiteX24" fmla="*/ 1464469 w 1476375"/>
              <a:gd name="connsiteY24" fmla="*/ 211932 h 985838"/>
              <a:gd name="connsiteX25" fmla="*/ 1440656 w 1476375"/>
              <a:gd name="connsiteY25" fmla="*/ 240507 h 985838"/>
              <a:gd name="connsiteX26" fmla="*/ 1419225 w 1476375"/>
              <a:gd name="connsiteY26" fmla="*/ 259557 h 985838"/>
              <a:gd name="connsiteX27" fmla="*/ 1402556 w 1476375"/>
              <a:gd name="connsiteY27" fmla="*/ 280988 h 985838"/>
              <a:gd name="connsiteX28" fmla="*/ 1376363 w 1476375"/>
              <a:gd name="connsiteY28" fmla="*/ 328613 h 985838"/>
              <a:gd name="connsiteX29" fmla="*/ 1352550 w 1476375"/>
              <a:gd name="connsiteY29" fmla="*/ 397669 h 985838"/>
              <a:gd name="connsiteX30" fmla="*/ 1345406 w 1476375"/>
              <a:gd name="connsiteY30" fmla="*/ 438150 h 985838"/>
              <a:gd name="connsiteX31" fmla="*/ 1319213 w 1476375"/>
              <a:gd name="connsiteY31" fmla="*/ 581025 h 985838"/>
              <a:gd name="connsiteX32" fmla="*/ 1281113 w 1476375"/>
              <a:gd name="connsiteY32" fmla="*/ 752475 h 985838"/>
              <a:gd name="connsiteX33" fmla="*/ 1259681 w 1476375"/>
              <a:gd name="connsiteY33" fmla="*/ 826294 h 985838"/>
              <a:gd name="connsiteX34" fmla="*/ 1233488 w 1476375"/>
              <a:gd name="connsiteY34" fmla="*/ 890588 h 985838"/>
              <a:gd name="connsiteX35" fmla="*/ 1209675 w 1476375"/>
              <a:gd name="connsiteY35" fmla="*/ 923925 h 985838"/>
              <a:gd name="connsiteX36" fmla="*/ 1185863 w 1476375"/>
              <a:gd name="connsiteY36" fmla="*/ 952500 h 985838"/>
              <a:gd name="connsiteX37" fmla="*/ 1159669 w 1476375"/>
              <a:gd name="connsiteY37" fmla="*/ 973932 h 985838"/>
              <a:gd name="connsiteX38" fmla="*/ 1143000 w 1476375"/>
              <a:gd name="connsiteY38" fmla="*/ 981075 h 985838"/>
              <a:gd name="connsiteX39" fmla="*/ 1109663 w 1476375"/>
              <a:gd name="connsiteY39" fmla="*/ 985838 h 985838"/>
              <a:gd name="connsiteX40" fmla="*/ 1081088 w 1476375"/>
              <a:gd name="connsiteY40" fmla="*/ 981075 h 985838"/>
              <a:gd name="connsiteX41" fmla="*/ 1059656 w 1476375"/>
              <a:gd name="connsiteY41" fmla="*/ 969169 h 985838"/>
              <a:gd name="connsiteX42" fmla="*/ 1040606 w 1476375"/>
              <a:gd name="connsiteY42" fmla="*/ 945357 h 985838"/>
              <a:gd name="connsiteX43" fmla="*/ 1078706 w 1476375"/>
              <a:gd name="connsiteY43" fmla="*/ 766763 h 985838"/>
              <a:gd name="connsiteX44" fmla="*/ 1104900 w 1476375"/>
              <a:gd name="connsiteY44" fmla="*/ 645319 h 985838"/>
              <a:gd name="connsiteX45" fmla="*/ 1121569 w 1476375"/>
              <a:gd name="connsiteY45" fmla="*/ 547688 h 985838"/>
              <a:gd name="connsiteX46" fmla="*/ 1133475 w 1476375"/>
              <a:gd name="connsiteY46" fmla="*/ 473869 h 985838"/>
              <a:gd name="connsiteX47" fmla="*/ 1143000 w 1476375"/>
              <a:gd name="connsiteY47" fmla="*/ 385763 h 985838"/>
              <a:gd name="connsiteX48" fmla="*/ 1145381 w 1476375"/>
              <a:gd name="connsiteY48" fmla="*/ 316707 h 985838"/>
              <a:gd name="connsiteX49" fmla="*/ 1145381 w 1476375"/>
              <a:gd name="connsiteY49" fmla="*/ 292894 h 985838"/>
              <a:gd name="connsiteX50" fmla="*/ 1140619 w 1476375"/>
              <a:gd name="connsiteY50" fmla="*/ 278607 h 985838"/>
              <a:gd name="connsiteX51" fmla="*/ 1131094 w 1476375"/>
              <a:gd name="connsiteY51" fmla="*/ 264319 h 985838"/>
              <a:gd name="connsiteX52" fmla="*/ 1112044 w 1476375"/>
              <a:gd name="connsiteY52" fmla="*/ 242888 h 985838"/>
              <a:gd name="connsiteX53" fmla="*/ 1081088 w 1476375"/>
              <a:gd name="connsiteY53" fmla="*/ 230982 h 985838"/>
              <a:gd name="connsiteX54" fmla="*/ 1038225 w 1476375"/>
              <a:gd name="connsiteY54" fmla="*/ 221457 h 985838"/>
              <a:gd name="connsiteX55" fmla="*/ 1012031 w 1476375"/>
              <a:gd name="connsiteY55" fmla="*/ 223838 h 985838"/>
              <a:gd name="connsiteX56" fmla="*/ 959644 w 1476375"/>
              <a:gd name="connsiteY56" fmla="*/ 233363 h 985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476375" h="985838">
                <a:moveTo>
                  <a:pt x="959644" y="233363"/>
                </a:moveTo>
                <a:lnTo>
                  <a:pt x="692944" y="285750"/>
                </a:lnTo>
                <a:lnTo>
                  <a:pt x="445294" y="338138"/>
                </a:lnTo>
                <a:lnTo>
                  <a:pt x="242888" y="378619"/>
                </a:lnTo>
                <a:lnTo>
                  <a:pt x="61913" y="416719"/>
                </a:lnTo>
                <a:lnTo>
                  <a:pt x="0" y="247650"/>
                </a:lnTo>
                <a:lnTo>
                  <a:pt x="92869" y="242888"/>
                </a:lnTo>
                <a:lnTo>
                  <a:pt x="140494" y="240507"/>
                </a:lnTo>
                <a:lnTo>
                  <a:pt x="297656" y="211932"/>
                </a:lnTo>
                <a:lnTo>
                  <a:pt x="623888" y="145257"/>
                </a:lnTo>
                <a:lnTo>
                  <a:pt x="919163" y="80963"/>
                </a:lnTo>
                <a:lnTo>
                  <a:pt x="1009650" y="61913"/>
                </a:lnTo>
                <a:lnTo>
                  <a:pt x="1066800" y="47625"/>
                </a:lnTo>
                <a:lnTo>
                  <a:pt x="1119188" y="23813"/>
                </a:lnTo>
                <a:lnTo>
                  <a:pt x="1166813" y="0"/>
                </a:lnTo>
                <a:lnTo>
                  <a:pt x="1173956" y="0"/>
                </a:lnTo>
                <a:lnTo>
                  <a:pt x="1231106" y="11907"/>
                </a:lnTo>
                <a:lnTo>
                  <a:pt x="1393031" y="66675"/>
                </a:lnTo>
                <a:lnTo>
                  <a:pt x="1431131" y="80963"/>
                </a:lnTo>
                <a:lnTo>
                  <a:pt x="1450181" y="95250"/>
                </a:lnTo>
                <a:lnTo>
                  <a:pt x="1464469" y="116682"/>
                </a:lnTo>
                <a:lnTo>
                  <a:pt x="1473994" y="140494"/>
                </a:lnTo>
                <a:lnTo>
                  <a:pt x="1476375" y="161925"/>
                </a:lnTo>
                <a:lnTo>
                  <a:pt x="1473994" y="183357"/>
                </a:lnTo>
                <a:lnTo>
                  <a:pt x="1464469" y="211932"/>
                </a:lnTo>
                <a:lnTo>
                  <a:pt x="1440656" y="240507"/>
                </a:lnTo>
                <a:lnTo>
                  <a:pt x="1419225" y="259557"/>
                </a:lnTo>
                <a:lnTo>
                  <a:pt x="1402556" y="280988"/>
                </a:lnTo>
                <a:lnTo>
                  <a:pt x="1376363" y="328613"/>
                </a:lnTo>
                <a:lnTo>
                  <a:pt x="1352550" y="397669"/>
                </a:lnTo>
                <a:lnTo>
                  <a:pt x="1345406" y="438150"/>
                </a:lnTo>
                <a:lnTo>
                  <a:pt x="1319213" y="581025"/>
                </a:lnTo>
                <a:lnTo>
                  <a:pt x="1281113" y="752475"/>
                </a:lnTo>
                <a:lnTo>
                  <a:pt x="1259681" y="826294"/>
                </a:lnTo>
                <a:lnTo>
                  <a:pt x="1233488" y="890588"/>
                </a:lnTo>
                <a:lnTo>
                  <a:pt x="1209675" y="923925"/>
                </a:lnTo>
                <a:lnTo>
                  <a:pt x="1185863" y="952500"/>
                </a:lnTo>
                <a:lnTo>
                  <a:pt x="1159669" y="973932"/>
                </a:lnTo>
                <a:lnTo>
                  <a:pt x="1143000" y="981075"/>
                </a:lnTo>
                <a:lnTo>
                  <a:pt x="1109663" y="985838"/>
                </a:lnTo>
                <a:lnTo>
                  <a:pt x="1081088" y="981075"/>
                </a:lnTo>
                <a:lnTo>
                  <a:pt x="1059656" y="969169"/>
                </a:lnTo>
                <a:lnTo>
                  <a:pt x="1040606" y="945357"/>
                </a:lnTo>
                <a:lnTo>
                  <a:pt x="1078706" y="766763"/>
                </a:lnTo>
                <a:lnTo>
                  <a:pt x="1104900" y="645319"/>
                </a:lnTo>
                <a:lnTo>
                  <a:pt x="1121569" y="547688"/>
                </a:lnTo>
                <a:lnTo>
                  <a:pt x="1133475" y="473869"/>
                </a:lnTo>
                <a:lnTo>
                  <a:pt x="1143000" y="385763"/>
                </a:lnTo>
                <a:cubicBezTo>
                  <a:pt x="1143794" y="362744"/>
                  <a:pt x="1144587" y="339726"/>
                  <a:pt x="1145381" y="316707"/>
                </a:cubicBezTo>
                <a:lnTo>
                  <a:pt x="1145381" y="292894"/>
                </a:lnTo>
                <a:lnTo>
                  <a:pt x="1140619" y="278607"/>
                </a:lnTo>
                <a:lnTo>
                  <a:pt x="1131094" y="264319"/>
                </a:lnTo>
                <a:lnTo>
                  <a:pt x="1112044" y="242888"/>
                </a:lnTo>
                <a:lnTo>
                  <a:pt x="1081088" y="230982"/>
                </a:lnTo>
                <a:lnTo>
                  <a:pt x="1038225" y="221457"/>
                </a:lnTo>
                <a:lnTo>
                  <a:pt x="1012031" y="223838"/>
                </a:lnTo>
                <a:lnTo>
                  <a:pt x="959644" y="233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E98B6AAE-222D-4B23-BD20-323BA0A5A345}"/>
              </a:ext>
            </a:extLst>
          </p:cNvPr>
          <p:cNvSpPr/>
          <p:nvPr/>
        </p:nvSpPr>
        <p:spPr>
          <a:xfrm>
            <a:off x="3668713" y="5275263"/>
            <a:ext cx="941387" cy="355600"/>
          </a:xfrm>
          <a:custGeom>
            <a:avLst/>
            <a:gdLst>
              <a:gd name="connsiteX0" fmla="*/ 642938 w 940594"/>
              <a:gd name="connsiteY0" fmla="*/ 69056 h 357187"/>
              <a:gd name="connsiteX1" fmla="*/ 435769 w 940594"/>
              <a:gd name="connsiteY1" fmla="*/ 116681 h 357187"/>
              <a:gd name="connsiteX2" fmla="*/ 264319 w 940594"/>
              <a:gd name="connsiteY2" fmla="*/ 159544 h 357187"/>
              <a:gd name="connsiteX3" fmla="*/ 0 w 940594"/>
              <a:gd name="connsiteY3" fmla="*/ 228600 h 357187"/>
              <a:gd name="connsiteX4" fmla="*/ 35719 w 940594"/>
              <a:gd name="connsiteY4" fmla="*/ 357187 h 357187"/>
              <a:gd name="connsiteX5" fmla="*/ 250032 w 940594"/>
              <a:gd name="connsiteY5" fmla="*/ 300037 h 357187"/>
              <a:gd name="connsiteX6" fmla="*/ 364332 w 940594"/>
              <a:gd name="connsiteY6" fmla="*/ 271462 h 357187"/>
              <a:gd name="connsiteX7" fmla="*/ 507207 w 940594"/>
              <a:gd name="connsiteY7" fmla="*/ 238125 h 357187"/>
              <a:gd name="connsiteX8" fmla="*/ 659607 w 940594"/>
              <a:gd name="connsiteY8" fmla="*/ 211931 h 357187"/>
              <a:gd name="connsiteX9" fmla="*/ 764382 w 940594"/>
              <a:gd name="connsiteY9" fmla="*/ 197644 h 357187"/>
              <a:gd name="connsiteX10" fmla="*/ 909638 w 940594"/>
              <a:gd name="connsiteY10" fmla="*/ 190500 h 357187"/>
              <a:gd name="connsiteX11" fmla="*/ 940594 w 940594"/>
              <a:gd name="connsiteY11" fmla="*/ 0 h 357187"/>
              <a:gd name="connsiteX12" fmla="*/ 776288 w 940594"/>
              <a:gd name="connsiteY12" fmla="*/ 35719 h 357187"/>
              <a:gd name="connsiteX13" fmla="*/ 642938 w 940594"/>
              <a:gd name="connsiteY13" fmla="*/ 69056 h 357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940594" h="357187">
                <a:moveTo>
                  <a:pt x="642938" y="69056"/>
                </a:moveTo>
                <a:lnTo>
                  <a:pt x="435769" y="116681"/>
                </a:lnTo>
                <a:lnTo>
                  <a:pt x="264319" y="159544"/>
                </a:lnTo>
                <a:lnTo>
                  <a:pt x="0" y="228600"/>
                </a:lnTo>
                <a:lnTo>
                  <a:pt x="35719" y="357187"/>
                </a:lnTo>
                <a:lnTo>
                  <a:pt x="250032" y="300037"/>
                </a:lnTo>
                <a:lnTo>
                  <a:pt x="364332" y="271462"/>
                </a:lnTo>
                <a:lnTo>
                  <a:pt x="507207" y="238125"/>
                </a:lnTo>
                <a:lnTo>
                  <a:pt x="659607" y="211931"/>
                </a:lnTo>
                <a:lnTo>
                  <a:pt x="764382" y="197644"/>
                </a:lnTo>
                <a:lnTo>
                  <a:pt x="909638" y="190500"/>
                </a:lnTo>
                <a:lnTo>
                  <a:pt x="940594" y="0"/>
                </a:lnTo>
                <a:lnTo>
                  <a:pt x="776288" y="35719"/>
                </a:lnTo>
                <a:lnTo>
                  <a:pt x="642938" y="69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14F6D320-64CC-4DD4-8E37-AAD99D2721DB}"/>
              </a:ext>
            </a:extLst>
          </p:cNvPr>
          <p:cNvSpPr/>
          <p:nvPr/>
        </p:nvSpPr>
        <p:spPr>
          <a:xfrm rot="16200000">
            <a:off x="4706937" y="3219451"/>
            <a:ext cx="1978025" cy="469900"/>
          </a:xfrm>
          <a:custGeom>
            <a:avLst/>
            <a:gdLst>
              <a:gd name="connsiteX0" fmla="*/ 1485900 w 1978819"/>
              <a:gd name="connsiteY0" fmla="*/ 200025 h 469106"/>
              <a:gd name="connsiteX1" fmla="*/ 1328738 w 1978819"/>
              <a:gd name="connsiteY1" fmla="*/ 200025 h 469106"/>
              <a:gd name="connsiteX2" fmla="*/ 1162050 w 1978819"/>
              <a:gd name="connsiteY2" fmla="*/ 200025 h 469106"/>
              <a:gd name="connsiteX3" fmla="*/ 954881 w 1978819"/>
              <a:gd name="connsiteY3" fmla="*/ 200025 h 469106"/>
              <a:gd name="connsiteX4" fmla="*/ 792956 w 1978819"/>
              <a:gd name="connsiteY4" fmla="*/ 200025 h 469106"/>
              <a:gd name="connsiteX5" fmla="*/ 690563 w 1978819"/>
              <a:gd name="connsiteY5" fmla="*/ 200025 h 469106"/>
              <a:gd name="connsiteX6" fmla="*/ 600075 w 1978819"/>
              <a:gd name="connsiteY6" fmla="*/ 200025 h 469106"/>
              <a:gd name="connsiteX7" fmla="*/ 523875 w 1978819"/>
              <a:gd name="connsiteY7" fmla="*/ 195262 h 469106"/>
              <a:gd name="connsiteX8" fmla="*/ 423863 w 1978819"/>
              <a:gd name="connsiteY8" fmla="*/ 188118 h 469106"/>
              <a:gd name="connsiteX9" fmla="*/ 352425 w 1978819"/>
              <a:gd name="connsiteY9" fmla="*/ 180975 h 469106"/>
              <a:gd name="connsiteX10" fmla="*/ 316706 w 1978819"/>
              <a:gd name="connsiteY10" fmla="*/ 176212 h 469106"/>
              <a:gd name="connsiteX11" fmla="*/ 292894 w 1978819"/>
              <a:gd name="connsiteY11" fmla="*/ 171450 h 469106"/>
              <a:gd name="connsiteX12" fmla="*/ 266700 w 1978819"/>
              <a:gd name="connsiteY12" fmla="*/ 173831 h 469106"/>
              <a:gd name="connsiteX13" fmla="*/ 233363 w 1978819"/>
              <a:gd name="connsiteY13" fmla="*/ 178593 h 469106"/>
              <a:gd name="connsiteX14" fmla="*/ 161925 w 1978819"/>
              <a:gd name="connsiteY14" fmla="*/ 200025 h 469106"/>
              <a:gd name="connsiteX15" fmla="*/ 85725 w 1978819"/>
              <a:gd name="connsiteY15" fmla="*/ 228600 h 469106"/>
              <a:gd name="connsiteX16" fmla="*/ 26194 w 1978819"/>
              <a:gd name="connsiteY16" fmla="*/ 254793 h 469106"/>
              <a:gd name="connsiteX17" fmla="*/ 7144 w 1978819"/>
              <a:gd name="connsiteY17" fmla="*/ 266700 h 469106"/>
              <a:gd name="connsiteX18" fmla="*/ 0 w 1978819"/>
              <a:gd name="connsiteY18" fmla="*/ 283368 h 469106"/>
              <a:gd name="connsiteX19" fmla="*/ 2381 w 1978819"/>
              <a:gd name="connsiteY19" fmla="*/ 304800 h 469106"/>
              <a:gd name="connsiteX20" fmla="*/ 26194 w 1978819"/>
              <a:gd name="connsiteY20" fmla="*/ 347662 h 469106"/>
              <a:gd name="connsiteX21" fmla="*/ 35719 w 1978819"/>
              <a:gd name="connsiteY21" fmla="*/ 357187 h 469106"/>
              <a:gd name="connsiteX22" fmla="*/ 80963 w 1978819"/>
              <a:gd name="connsiteY22" fmla="*/ 373856 h 469106"/>
              <a:gd name="connsiteX23" fmla="*/ 138113 w 1978819"/>
              <a:gd name="connsiteY23" fmla="*/ 395287 h 469106"/>
              <a:gd name="connsiteX24" fmla="*/ 192881 w 1978819"/>
              <a:gd name="connsiteY24" fmla="*/ 409575 h 469106"/>
              <a:gd name="connsiteX25" fmla="*/ 257175 w 1978819"/>
              <a:gd name="connsiteY25" fmla="*/ 419100 h 469106"/>
              <a:gd name="connsiteX26" fmla="*/ 350044 w 1978819"/>
              <a:gd name="connsiteY26" fmla="*/ 421481 h 469106"/>
              <a:gd name="connsiteX27" fmla="*/ 526256 w 1978819"/>
              <a:gd name="connsiteY27" fmla="*/ 423862 h 469106"/>
              <a:gd name="connsiteX28" fmla="*/ 726281 w 1978819"/>
              <a:gd name="connsiteY28" fmla="*/ 423862 h 469106"/>
              <a:gd name="connsiteX29" fmla="*/ 1021556 w 1978819"/>
              <a:gd name="connsiteY29" fmla="*/ 421481 h 469106"/>
              <a:gd name="connsiteX30" fmla="*/ 1257300 w 1978819"/>
              <a:gd name="connsiteY30" fmla="*/ 423862 h 469106"/>
              <a:gd name="connsiteX31" fmla="*/ 1412081 w 1978819"/>
              <a:gd name="connsiteY31" fmla="*/ 423862 h 469106"/>
              <a:gd name="connsiteX32" fmla="*/ 1504950 w 1978819"/>
              <a:gd name="connsiteY32" fmla="*/ 435768 h 469106"/>
              <a:gd name="connsiteX33" fmla="*/ 1640681 w 1978819"/>
              <a:gd name="connsiteY33" fmla="*/ 457200 h 469106"/>
              <a:gd name="connsiteX34" fmla="*/ 1704975 w 1978819"/>
              <a:gd name="connsiteY34" fmla="*/ 466725 h 469106"/>
              <a:gd name="connsiteX35" fmla="*/ 1731169 w 1978819"/>
              <a:gd name="connsiteY35" fmla="*/ 469106 h 469106"/>
              <a:gd name="connsiteX36" fmla="*/ 1764506 w 1978819"/>
              <a:gd name="connsiteY36" fmla="*/ 461962 h 469106"/>
              <a:gd name="connsiteX37" fmla="*/ 1793081 w 1978819"/>
              <a:gd name="connsiteY37" fmla="*/ 445293 h 469106"/>
              <a:gd name="connsiteX38" fmla="*/ 1828800 w 1978819"/>
              <a:gd name="connsiteY38" fmla="*/ 411956 h 469106"/>
              <a:gd name="connsiteX39" fmla="*/ 1857375 w 1978819"/>
              <a:gd name="connsiteY39" fmla="*/ 371475 h 469106"/>
              <a:gd name="connsiteX40" fmla="*/ 1890713 w 1978819"/>
              <a:gd name="connsiteY40" fmla="*/ 307181 h 469106"/>
              <a:gd name="connsiteX41" fmla="*/ 1916906 w 1978819"/>
              <a:gd name="connsiteY41" fmla="*/ 254793 h 469106"/>
              <a:gd name="connsiteX42" fmla="*/ 1947863 w 1978819"/>
              <a:gd name="connsiteY42" fmla="*/ 169068 h 469106"/>
              <a:gd name="connsiteX43" fmla="*/ 1969294 w 1978819"/>
              <a:gd name="connsiteY43" fmla="*/ 102393 h 469106"/>
              <a:gd name="connsiteX44" fmla="*/ 1978819 w 1978819"/>
              <a:gd name="connsiteY44" fmla="*/ 47625 h 469106"/>
              <a:gd name="connsiteX45" fmla="*/ 1978819 w 1978819"/>
              <a:gd name="connsiteY45" fmla="*/ 16668 h 469106"/>
              <a:gd name="connsiteX46" fmla="*/ 1974056 w 1978819"/>
              <a:gd name="connsiteY46" fmla="*/ 4762 h 469106"/>
              <a:gd name="connsiteX47" fmla="*/ 1966913 w 1978819"/>
              <a:gd name="connsiteY47" fmla="*/ 0 h 469106"/>
              <a:gd name="connsiteX48" fmla="*/ 1950244 w 1978819"/>
              <a:gd name="connsiteY48" fmla="*/ 7143 h 469106"/>
              <a:gd name="connsiteX49" fmla="*/ 1933575 w 1978819"/>
              <a:gd name="connsiteY49" fmla="*/ 14287 h 469106"/>
              <a:gd name="connsiteX50" fmla="*/ 1921669 w 1978819"/>
              <a:gd name="connsiteY50" fmla="*/ 23812 h 469106"/>
              <a:gd name="connsiteX51" fmla="*/ 1905000 w 1978819"/>
              <a:gd name="connsiteY51" fmla="*/ 40481 h 469106"/>
              <a:gd name="connsiteX52" fmla="*/ 1881188 w 1978819"/>
              <a:gd name="connsiteY52" fmla="*/ 66675 h 469106"/>
              <a:gd name="connsiteX53" fmla="*/ 1845469 w 1978819"/>
              <a:gd name="connsiteY53" fmla="*/ 97631 h 469106"/>
              <a:gd name="connsiteX54" fmla="*/ 1807369 w 1978819"/>
              <a:gd name="connsiteY54" fmla="*/ 126206 h 469106"/>
              <a:gd name="connsiteX55" fmla="*/ 1771650 w 1978819"/>
              <a:gd name="connsiteY55" fmla="*/ 150018 h 469106"/>
              <a:gd name="connsiteX56" fmla="*/ 1726406 w 1978819"/>
              <a:gd name="connsiteY56" fmla="*/ 173831 h 469106"/>
              <a:gd name="connsiteX57" fmla="*/ 1678781 w 1978819"/>
              <a:gd name="connsiteY57" fmla="*/ 192881 h 469106"/>
              <a:gd name="connsiteX58" fmla="*/ 1638300 w 1978819"/>
              <a:gd name="connsiteY58" fmla="*/ 200025 h 469106"/>
              <a:gd name="connsiteX59" fmla="*/ 1562100 w 1978819"/>
              <a:gd name="connsiteY59" fmla="*/ 202406 h 469106"/>
              <a:gd name="connsiteX60" fmla="*/ 1485900 w 1978819"/>
              <a:gd name="connsiteY60" fmla="*/ 200025 h 469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978819" h="469106">
                <a:moveTo>
                  <a:pt x="1485900" y="200025"/>
                </a:moveTo>
                <a:lnTo>
                  <a:pt x="1328738" y="200025"/>
                </a:lnTo>
                <a:lnTo>
                  <a:pt x="1162050" y="200025"/>
                </a:lnTo>
                <a:lnTo>
                  <a:pt x="954881" y="200025"/>
                </a:lnTo>
                <a:lnTo>
                  <a:pt x="792956" y="200025"/>
                </a:lnTo>
                <a:lnTo>
                  <a:pt x="690563" y="200025"/>
                </a:lnTo>
                <a:lnTo>
                  <a:pt x="600075" y="200025"/>
                </a:lnTo>
                <a:lnTo>
                  <a:pt x="523875" y="195262"/>
                </a:lnTo>
                <a:lnTo>
                  <a:pt x="423863" y="188118"/>
                </a:lnTo>
                <a:lnTo>
                  <a:pt x="352425" y="180975"/>
                </a:lnTo>
                <a:lnTo>
                  <a:pt x="316706" y="176212"/>
                </a:lnTo>
                <a:lnTo>
                  <a:pt x="292894" y="171450"/>
                </a:lnTo>
                <a:lnTo>
                  <a:pt x="266700" y="173831"/>
                </a:lnTo>
                <a:lnTo>
                  <a:pt x="233363" y="178593"/>
                </a:lnTo>
                <a:lnTo>
                  <a:pt x="161925" y="200025"/>
                </a:lnTo>
                <a:lnTo>
                  <a:pt x="85725" y="228600"/>
                </a:lnTo>
                <a:lnTo>
                  <a:pt x="26194" y="254793"/>
                </a:lnTo>
                <a:lnTo>
                  <a:pt x="7144" y="266700"/>
                </a:lnTo>
                <a:lnTo>
                  <a:pt x="0" y="283368"/>
                </a:lnTo>
                <a:lnTo>
                  <a:pt x="2381" y="304800"/>
                </a:lnTo>
                <a:lnTo>
                  <a:pt x="26194" y="347662"/>
                </a:lnTo>
                <a:lnTo>
                  <a:pt x="35719" y="357187"/>
                </a:lnTo>
                <a:lnTo>
                  <a:pt x="80963" y="373856"/>
                </a:lnTo>
                <a:lnTo>
                  <a:pt x="138113" y="395287"/>
                </a:lnTo>
                <a:lnTo>
                  <a:pt x="192881" y="409575"/>
                </a:lnTo>
                <a:lnTo>
                  <a:pt x="257175" y="419100"/>
                </a:lnTo>
                <a:lnTo>
                  <a:pt x="350044" y="421481"/>
                </a:lnTo>
                <a:lnTo>
                  <a:pt x="526256" y="423862"/>
                </a:lnTo>
                <a:lnTo>
                  <a:pt x="726281" y="423862"/>
                </a:lnTo>
                <a:lnTo>
                  <a:pt x="1021556" y="421481"/>
                </a:lnTo>
                <a:lnTo>
                  <a:pt x="1257300" y="423862"/>
                </a:lnTo>
                <a:lnTo>
                  <a:pt x="1412081" y="423862"/>
                </a:lnTo>
                <a:lnTo>
                  <a:pt x="1504950" y="435768"/>
                </a:lnTo>
                <a:lnTo>
                  <a:pt x="1640681" y="457200"/>
                </a:lnTo>
                <a:lnTo>
                  <a:pt x="1704975" y="466725"/>
                </a:lnTo>
                <a:lnTo>
                  <a:pt x="1731169" y="469106"/>
                </a:lnTo>
                <a:lnTo>
                  <a:pt x="1764506" y="461962"/>
                </a:lnTo>
                <a:lnTo>
                  <a:pt x="1793081" y="445293"/>
                </a:lnTo>
                <a:lnTo>
                  <a:pt x="1828800" y="411956"/>
                </a:lnTo>
                <a:lnTo>
                  <a:pt x="1857375" y="371475"/>
                </a:lnTo>
                <a:lnTo>
                  <a:pt x="1890713" y="307181"/>
                </a:lnTo>
                <a:lnTo>
                  <a:pt x="1916906" y="254793"/>
                </a:lnTo>
                <a:lnTo>
                  <a:pt x="1947863" y="169068"/>
                </a:lnTo>
                <a:lnTo>
                  <a:pt x="1969294" y="102393"/>
                </a:lnTo>
                <a:lnTo>
                  <a:pt x="1978819" y="47625"/>
                </a:lnTo>
                <a:lnTo>
                  <a:pt x="1978819" y="16668"/>
                </a:lnTo>
                <a:lnTo>
                  <a:pt x="1974056" y="4762"/>
                </a:lnTo>
                <a:lnTo>
                  <a:pt x="1966913" y="0"/>
                </a:lnTo>
                <a:lnTo>
                  <a:pt x="1950244" y="7143"/>
                </a:lnTo>
                <a:lnTo>
                  <a:pt x="1933575" y="14287"/>
                </a:lnTo>
                <a:lnTo>
                  <a:pt x="1921669" y="23812"/>
                </a:lnTo>
                <a:lnTo>
                  <a:pt x="1905000" y="40481"/>
                </a:lnTo>
                <a:lnTo>
                  <a:pt x="1881188" y="66675"/>
                </a:lnTo>
                <a:lnTo>
                  <a:pt x="1845469" y="97631"/>
                </a:lnTo>
                <a:lnTo>
                  <a:pt x="1807369" y="126206"/>
                </a:lnTo>
                <a:lnTo>
                  <a:pt x="1771650" y="150018"/>
                </a:lnTo>
                <a:lnTo>
                  <a:pt x="1726406" y="173831"/>
                </a:lnTo>
                <a:lnTo>
                  <a:pt x="1678781" y="192881"/>
                </a:lnTo>
                <a:lnTo>
                  <a:pt x="1638300" y="200025"/>
                </a:lnTo>
                <a:lnTo>
                  <a:pt x="1562100" y="202406"/>
                </a:lnTo>
                <a:lnTo>
                  <a:pt x="1485900" y="2000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5F0F7568-D3EF-4996-83C2-3853DF18A8D7}"/>
              </a:ext>
            </a:extLst>
          </p:cNvPr>
          <p:cNvSpPr/>
          <p:nvPr/>
        </p:nvSpPr>
        <p:spPr>
          <a:xfrm rot="16200000">
            <a:off x="4647406" y="3615532"/>
            <a:ext cx="4284663" cy="571500"/>
          </a:xfrm>
          <a:custGeom>
            <a:avLst/>
            <a:gdLst>
              <a:gd name="connsiteX0" fmla="*/ 2511136 w 4284518"/>
              <a:gd name="connsiteY0" fmla="*/ 238991 h 571500"/>
              <a:gd name="connsiteX1" fmla="*/ 2871355 w 4284518"/>
              <a:gd name="connsiteY1" fmla="*/ 235527 h 571500"/>
              <a:gd name="connsiteX2" fmla="*/ 3280064 w 4284518"/>
              <a:gd name="connsiteY2" fmla="*/ 232064 h 571500"/>
              <a:gd name="connsiteX3" fmla="*/ 3747655 w 4284518"/>
              <a:gd name="connsiteY3" fmla="*/ 228600 h 571500"/>
              <a:gd name="connsiteX4" fmla="*/ 3920836 w 4284518"/>
              <a:gd name="connsiteY4" fmla="*/ 225136 h 571500"/>
              <a:gd name="connsiteX5" fmla="*/ 3962400 w 4284518"/>
              <a:gd name="connsiteY5" fmla="*/ 221673 h 571500"/>
              <a:gd name="connsiteX6" fmla="*/ 4014355 w 4284518"/>
              <a:gd name="connsiteY6" fmla="*/ 211282 h 571500"/>
              <a:gd name="connsiteX7" fmla="*/ 4045527 w 4284518"/>
              <a:gd name="connsiteY7" fmla="*/ 204355 h 571500"/>
              <a:gd name="connsiteX8" fmla="*/ 4087091 w 4284518"/>
              <a:gd name="connsiteY8" fmla="*/ 183573 h 571500"/>
              <a:gd name="connsiteX9" fmla="*/ 4121727 w 4284518"/>
              <a:gd name="connsiteY9" fmla="*/ 155864 h 571500"/>
              <a:gd name="connsiteX10" fmla="*/ 4163291 w 4284518"/>
              <a:gd name="connsiteY10" fmla="*/ 114300 h 571500"/>
              <a:gd name="connsiteX11" fmla="*/ 4201391 w 4284518"/>
              <a:gd name="connsiteY11" fmla="*/ 55418 h 571500"/>
              <a:gd name="connsiteX12" fmla="*/ 4229100 w 4284518"/>
              <a:gd name="connsiteY12" fmla="*/ 13855 h 571500"/>
              <a:gd name="connsiteX13" fmla="*/ 4246418 w 4284518"/>
              <a:gd name="connsiteY13" fmla="*/ 3464 h 571500"/>
              <a:gd name="connsiteX14" fmla="*/ 4260273 w 4284518"/>
              <a:gd name="connsiteY14" fmla="*/ 0 h 571500"/>
              <a:gd name="connsiteX15" fmla="*/ 4270664 w 4284518"/>
              <a:gd name="connsiteY15" fmla="*/ 0 h 571500"/>
              <a:gd name="connsiteX16" fmla="*/ 4277591 w 4284518"/>
              <a:gd name="connsiteY16" fmla="*/ 6927 h 571500"/>
              <a:gd name="connsiteX17" fmla="*/ 4281055 w 4284518"/>
              <a:gd name="connsiteY17" fmla="*/ 13855 h 571500"/>
              <a:gd name="connsiteX18" fmla="*/ 4284518 w 4284518"/>
              <a:gd name="connsiteY18" fmla="*/ 41564 h 571500"/>
              <a:gd name="connsiteX19" fmla="*/ 4281055 w 4284518"/>
              <a:gd name="connsiteY19" fmla="*/ 69273 h 571500"/>
              <a:gd name="connsiteX20" fmla="*/ 4260273 w 4284518"/>
              <a:gd name="connsiteY20" fmla="*/ 173182 h 571500"/>
              <a:gd name="connsiteX21" fmla="*/ 4211782 w 4284518"/>
              <a:gd name="connsiteY21" fmla="*/ 356755 h 571500"/>
              <a:gd name="connsiteX22" fmla="*/ 4184073 w 4284518"/>
              <a:gd name="connsiteY22" fmla="*/ 450273 h 571500"/>
              <a:gd name="connsiteX23" fmla="*/ 4166755 w 4284518"/>
              <a:gd name="connsiteY23" fmla="*/ 498764 h 571500"/>
              <a:gd name="connsiteX24" fmla="*/ 4142509 w 4284518"/>
              <a:gd name="connsiteY24" fmla="*/ 533400 h 571500"/>
              <a:gd name="connsiteX25" fmla="*/ 4128655 w 4284518"/>
              <a:gd name="connsiteY25" fmla="*/ 550718 h 571500"/>
              <a:gd name="connsiteX26" fmla="*/ 4107873 w 4284518"/>
              <a:gd name="connsiteY26" fmla="*/ 564573 h 571500"/>
              <a:gd name="connsiteX27" fmla="*/ 4083627 w 4284518"/>
              <a:gd name="connsiteY27" fmla="*/ 571500 h 571500"/>
              <a:gd name="connsiteX28" fmla="*/ 4069773 w 4284518"/>
              <a:gd name="connsiteY28" fmla="*/ 571500 h 571500"/>
              <a:gd name="connsiteX29" fmla="*/ 4045527 w 4284518"/>
              <a:gd name="connsiteY29" fmla="*/ 561109 h 571500"/>
              <a:gd name="connsiteX30" fmla="*/ 4017818 w 4284518"/>
              <a:gd name="connsiteY30" fmla="*/ 540327 h 571500"/>
              <a:gd name="connsiteX31" fmla="*/ 3955473 w 4284518"/>
              <a:gd name="connsiteY31" fmla="*/ 519546 h 571500"/>
              <a:gd name="connsiteX32" fmla="*/ 3875809 w 4284518"/>
              <a:gd name="connsiteY32" fmla="*/ 491836 h 571500"/>
              <a:gd name="connsiteX33" fmla="*/ 3789218 w 4284518"/>
              <a:gd name="connsiteY33" fmla="*/ 477982 h 571500"/>
              <a:gd name="connsiteX34" fmla="*/ 3737264 w 4284518"/>
              <a:gd name="connsiteY34" fmla="*/ 477982 h 571500"/>
              <a:gd name="connsiteX35" fmla="*/ 3616036 w 4284518"/>
              <a:gd name="connsiteY35" fmla="*/ 477982 h 571500"/>
              <a:gd name="connsiteX36" fmla="*/ 3397827 w 4284518"/>
              <a:gd name="connsiteY36" fmla="*/ 477982 h 571500"/>
              <a:gd name="connsiteX37" fmla="*/ 3096491 w 4284518"/>
              <a:gd name="connsiteY37" fmla="*/ 481446 h 571500"/>
              <a:gd name="connsiteX38" fmla="*/ 2725882 w 4284518"/>
              <a:gd name="connsiteY38" fmla="*/ 481446 h 571500"/>
              <a:gd name="connsiteX39" fmla="*/ 2306782 w 4284518"/>
              <a:gd name="connsiteY39" fmla="*/ 484909 h 571500"/>
              <a:gd name="connsiteX40" fmla="*/ 2019300 w 4284518"/>
              <a:gd name="connsiteY40" fmla="*/ 488373 h 571500"/>
              <a:gd name="connsiteX41" fmla="*/ 1669473 w 4284518"/>
              <a:gd name="connsiteY41" fmla="*/ 491836 h 571500"/>
              <a:gd name="connsiteX42" fmla="*/ 1392382 w 4284518"/>
              <a:gd name="connsiteY42" fmla="*/ 491836 h 571500"/>
              <a:gd name="connsiteX43" fmla="*/ 1212273 w 4284518"/>
              <a:gd name="connsiteY43" fmla="*/ 495300 h 571500"/>
              <a:gd name="connsiteX44" fmla="*/ 1063336 w 4284518"/>
              <a:gd name="connsiteY44" fmla="*/ 495300 h 571500"/>
              <a:gd name="connsiteX45" fmla="*/ 997527 w 4284518"/>
              <a:gd name="connsiteY45" fmla="*/ 495300 h 571500"/>
              <a:gd name="connsiteX46" fmla="*/ 924791 w 4284518"/>
              <a:gd name="connsiteY46" fmla="*/ 502227 h 571500"/>
              <a:gd name="connsiteX47" fmla="*/ 831273 w 4284518"/>
              <a:gd name="connsiteY47" fmla="*/ 505691 h 571500"/>
              <a:gd name="connsiteX48" fmla="*/ 710045 w 4284518"/>
              <a:gd name="connsiteY48" fmla="*/ 509155 h 571500"/>
              <a:gd name="connsiteX49" fmla="*/ 602673 w 4284518"/>
              <a:gd name="connsiteY49" fmla="*/ 509155 h 571500"/>
              <a:gd name="connsiteX50" fmla="*/ 512618 w 4284518"/>
              <a:gd name="connsiteY50" fmla="*/ 505691 h 571500"/>
              <a:gd name="connsiteX51" fmla="*/ 412173 w 4284518"/>
              <a:gd name="connsiteY51" fmla="*/ 495300 h 571500"/>
              <a:gd name="connsiteX52" fmla="*/ 346364 w 4284518"/>
              <a:gd name="connsiteY52" fmla="*/ 481446 h 571500"/>
              <a:gd name="connsiteX53" fmla="*/ 263236 w 4284518"/>
              <a:gd name="connsiteY53" fmla="*/ 460664 h 571500"/>
              <a:gd name="connsiteX54" fmla="*/ 207818 w 4284518"/>
              <a:gd name="connsiteY54" fmla="*/ 432955 h 571500"/>
              <a:gd name="connsiteX55" fmla="*/ 173182 w 4284518"/>
              <a:gd name="connsiteY55" fmla="*/ 412173 h 571500"/>
              <a:gd name="connsiteX56" fmla="*/ 117764 w 4284518"/>
              <a:gd name="connsiteY56" fmla="*/ 377536 h 571500"/>
              <a:gd name="connsiteX57" fmla="*/ 69273 w 4284518"/>
              <a:gd name="connsiteY57" fmla="*/ 339436 h 571500"/>
              <a:gd name="connsiteX58" fmla="*/ 38100 w 4284518"/>
              <a:gd name="connsiteY58" fmla="*/ 311727 h 571500"/>
              <a:gd name="connsiteX59" fmla="*/ 20782 w 4284518"/>
              <a:gd name="connsiteY59" fmla="*/ 290946 h 571500"/>
              <a:gd name="connsiteX60" fmla="*/ 6927 w 4284518"/>
              <a:gd name="connsiteY60" fmla="*/ 266700 h 571500"/>
              <a:gd name="connsiteX61" fmla="*/ 0 w 4284518"/>
              <a:gd name="connsiteY61" fmla="*/ 242455 h 571500"/>
              <a:gd name="connsiteX62" fmla="*/ 0 w 4284518"/>
              <a:gd name="connsiteY62" fmla="*/ 228600 h 571500"/>
              <a:gd name="connsiteX63" fmla="*/ 3464 w 4284518"/>
              <a:gd name="connsiteY63" fmla="*/ 207818 h 571500"/>
              <a:gd name="connsiteX64" fmla="*/ 17318 w 4284518"/>
              <a:gd name="connsiteY64" fmla="*/ 187036 h 571500"/>
              <a:gd name="connsiteX65" fmla="*/ 51955 w 4284518"/>
              <a:gd name="connsiteY65" fmla="*/ 166255 h 571500"/>
              <a:gd name="connsiteX66" fmla="*/ 651164 w 4284518"/>
              <a:gd name="connsiteY66" fmla="*/ 232064 h 571500"/>
              <a:gd name="connsiteX67" fmla="*/ 706582 w 4284518"/>
              <a:gd name="connsiteY67" fmla="*/ 242455 h 571500"/>
              <a:gd name="connsiteX68" fmla="*/ 775855 w 4284518"/>
              <a:gd name="connsiteY68" fmla="*/ 249382 h 571500"/>
              <a:gd name="connsiteX69" fmla="*/ 931718 w 4284518"/>
              <a:gd name="connsiteY69" fmla="*/ 249382 h 571500"/>
              <a:gd name="connsiteX70" fmla="*/ 1281545 w 4284518"/>
              <a:gd name="connsiteY70" fmla="*/ 245918 h 571500"/>
              <a:gd name="connsiteX71" fmla="*/ 1731818 w 4284518"/>
              <a:gd name="connsiteY71" fmla="*/ 242455 h 571500"/>
              <a:gd name="connsiteX72" fmla="*/ 2511136 w 4284518"/>
              <a:gd name="connsiteY72" fmla="*/ 238991 h 57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284518" h="571500">
                <a:moveTo>
                  <a:pt x="2511136" y="238991"/>
                </a:moveTo>
                <a:lnTo>
                  <a:pt x="2871355" y="235527"/>
                </a:lnTo>
                <a:lnTo>
                  <a:pt x="3280064" y="232064"/>
                </a:lnTo>
                <a:lnTo>
                  <a:pt x="3747655" y="228600"/>
                </a:lnTo>
                <a:lnTo>
                  <a:pt x="3920836" y="225136"/>
                </a:lnTo>
                <a:lnTo>
                  <a:pt x="3962400" y="221673"/>
                </a:lnTo>
                <a:lnTo>
                  <a:pt x="4014355" y="211282"/>
                </a:lnTo>
                <a:lnTo>
                  <a:pt x="4045527" y="204355"/>
                </a:lnTo>
                <a:lnTo>
                  <a:pt x="4087091" y="183573"/>
                </a:lnTo>
                <a:lnTo>
                  <a:pt x="4121727" y="155864"/>
                </a:lnTo>
                <a:lnTo>
                  <a:pt x="4163291" y="114300"/>
                </a:lnTo>
                <a:lnTo>
                  <a:pt x="4201391" y="55418"/>
                </a:lnTo>
                <a:lnTo>
                  <a:pt x="4229100" y="13855"/>
                </a:lnTo>
                <a:lnTo>
                  <a:pt x="4246418" y="3464"/>
                </a:lnTo>
                <a:lnTo>
                  <a:pt x="4260273" y="0"/>
                </a:lnTo>
                <a:lnTo>
                  <a:pt x="4270664" y="0"/>
                </a:lnTo>
                <a:lnTo>
                  <a:pt x="4277591" y="6927"/>
                </a:lnTo>
                <a:lnTo>
                  <a:pt x="4281055" y="13855"/>
                </a:lnTo>
                <a:lnTo>
                  <a:pt x="4284518" y="41564"/>
                </a:lnTo>
                <a:lnTo>
                  <a:pt x="4281055" y="69273"/>
                </a:lnTo>
                <a:lnTo>
                  <a:pt x="4260273" y="173182"/>
                </a:lnTo>
                <a:lnTo>
                  <a:pt x="4211782" y="356755"/>
                </a:lnTo>
                <a:lnTo>
                  <a:pt x="4184073" y="450273"/>
                </a:lnTo>
                <a:lnTo>
                  <a:pt x="4166755" y="498764"/>
                </a:lnTo>
                <a:lnTo>
                  <a:pt x="4142509" y="533400"/>
                </a:lnTo>
                <a:lnTo>
                  <a:pt x="4128655" y="550718"/>
                </a:lnTo>
                <a:lnTo>
                  <a:pt x="4107873" y="564573"/>
                </a:lnTo>
                <a:lnTo>
                  <a:pt x="4083627" y="571500"/>
                </a:lnTo>
                <a:lnTo>
                  <a:pt x="4069773" y="571500"/>
                </a:lnTo>
                <a:lnTo>
                  <a:pt x="4045527" y="561109"/>
                </a:lnTo>
                <a:lnTo>
                  <a:pt x="4017818" y="540327"/>
                </a:lnTo>
                <a:lnTo>
                  <a:pt x="3955473" y="519546"/>
                </a:lnTo>
                <a:lnTo>
                  <a:pt x="3875809" y="491836"/>
                </a:lnTo>
                <a:lnTo>
                  <a:pt x="3789218" y="477982"/>
                </a:lnTo>
                <a:lnTo>
                  <a:pt x="3737264" y="477982"/>
                </a:lnTo>
                <a:lnTo>
                  <a:pt x="3616036" y="477982"/>
                </a:lnTo>
                <a:lnTo>
                  <a:pt x="3397827" y="477982"/>
                </a:lnTo>
                <a:lnTo>
                  <a:pt x="3096491" y="481446"/>
                </a:lnTo>
                <a:lnTo>
                  <a:pt x="2725882" y="481446"/>
                </a:lnTo>
                <a:lnTo>
                  <a:pt x="2306782" y="484909"/>
                </a:lnTo>
                <a:lnTo>
                  <a:pt x="2019300" y="488373"/>
                </a:lnTo>
                <a:lnTo>
                  <a:pt x="1669473" y="491836"/>
                </a:lnTo>
                <a:lnTo>
                  <a:pt x="1392382" y="491836"/>
                </a:lnTo>
                <a:lnTo>
                  <a:pt x="1212273" y="495300"/>
                </a:lnTo>
                <a:lnTo>
                  <a:pt x="1063336" y="495300"/>
                </a:lnTo>
                <a:lnTo>
                  <a:pt x="997527" y="495300"/>
                </a:lnTo>
                <a:lnTo>
                  <a:pt x="924791" y="502227"/>
                </a:lnTo>
                <a:lnTo>
                  <a:pt x="831273" y="505691"/>
                </a:lnTo>
                <a:lnTo>
                  <a:pt x="710045" y="509155"/>
                </a:lnTo>
                <a:lnTo>
                  <a:pt x="602673" y="509155"/>
                </a:lnTo>
                <a:lnTo>
                  <a:pt x="512618" y="505691"/>
                </a:lnTo>
                <a:lnTo>
                  <a:pt x="412173" y="495300"/>
                </a:lnTo>
                <a:lnTo>
                  <a:pt x="346364" y="481446"/>
                </a:lnTo>
                <a:lnTo>
                  <a:pt x="263236" y="460664"/>
                </a:lnTo>
                <a:lnTo>
                  <a:pt x="207818" y="432955"/>
                </a:lnTo>
                <a:lnTo>
                  <a:pt x="173182" y="412173"/>
                </a:lnTo>
                <a:lnTo>
                  <a:pt x="117764" y="377536"/>
                </a:lnTo>
                <a:lnTo>
                  <a:pt x="69273" y="339436"/>
                </a:lnTo>
                <a:lnTo>
                  <a:pt x="38100" y="311727"/>
                </a:lnTo>
                <a:lnTo>
                  <a:pt x="20782" y="290946"/>
                </a:lnTo>
                <a:lnTo>
                  <a:pt x="6927" y="266700"/>
                </a:lnTo>
                <a:lnTo>
                  <a:pt x="0" y="242455"/>
                </a:lnTo>
                <a:lnTo>
                  <a:pt x="0" y="228600"/>
                </a:lnTo>
                <a:lnTo>
                  <a:pt x="3464" y="207818"/>
                </a:lnTo>
                <a:lnTo>
                  <a:pt x="17318" y="187036"/>
                </a:lnTo>
                <a:lnTo>
                  <a:pt x="51955" y="166255"/>
                </a:lnTo>
                <a:lnTo>
                  <a:pt x="651164" y="232064"/>
                </a:lnTo>
                <a:lnTo>
                  <a:pt x="706582" y="242455"/>
                </a:lnTo>
                <a:lnTo>
                  <a:pt x="775855" y="249382"/>
                </a:lnTo>
                <a:lnTo>
                  <a:pt x="931718" y="249382"/>
                </a:lnTo>
                <a:lnTo>
                  <a:pt x="1281545" y="245918"/>
                </a:lnTo>
                <a:lnTo>
                  <a:pt x="1731818" y="242455"/>
                </a:lnTo>
                <a:lnTo>
                  <a:pt x="2511136" y="23899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8B4AFD9C-C05C-4D37-9C87-07C56D52DDB7}"/>
              </a:ext>
            </a:extLst>
          </p:cNvPr>
          <p:cNvSpPr/>
          <p:nvPr/>
        </p:nvSpPr>
        <p:spPr>
          <a:xfrm rot="16200000">
            <a:off x="6053138" y="5335588"/>
            <a:ext cx="709612" cy="696912"/>
          </a:xfrm>
          <a:custGeom>
            <a:avLst/>
            <a:gdLst>
              <a:gd name="connsiteX0" fmla="*/ 581025 w 709612"/>
              <a:gd name="connsiteY0" fmla="*/ 80963 h 697707"/>
              <a:gd name="connsiteX1" fmla="*/ 511968 w 709612"/>
              <a:gd name="connsiteY1" fmla="*/ 176213 h 697707"/>
              <a:gd name="connsiteX2" fmla="*/ 445293 w 709612"/>
              <a:gd name="connsiteY2" fmla="*/ 257175 h 697707"/>
              <a:gd name="connsiteX3" fmla="*/ 366712 w 709612"/>
              <a:gd name="connsiteY3" fmla="*/ 345282 h 697707"/>
              <a:gd name="connsiteX4" fmla="*/ 309562 w 709612"/>
              <a:gd name="connsiteY4" fmla="*/ 404813 h 697707"/>
              <a:gd name="connsiteX5" fmla="*/ 247650 w 709612"/>
              <a:gd name="connsiteY5" fmla="*/ 459582 h 697707"/>
              <a:gd name="connsiteX6" fmla="*/ 157162 w 709612"/>
              <a:gd name="connsiteY6" fmla="*/ 533400 h 697707"/>
              <a:gd name="connsiteX7" fmla="*/ 90487 w 709612"/>
              <a:gd name="connsiteY7" fmla="*/ 583407 h 697707"/>
              <a:gd name="connsiteX8" fmla="*/ 47625 w 709612"/>
              <a:gd name="connsiteY8" fmla="*/ 611982 h 697707"/>
              <a:gd name="connsiteX9" fmla="*/ 16668 w 709612"/>
              <a:gd name="connsiteY9" fmla="*/ 633413 h 697707"/>
              <a:gd name="connsiteX10" fmla="*/ 0 w 709612"/>
              <a:gd name="connsiteY10" fmla="*/ 659607 h 697707"/>
              <a:gd name="connsiteX11" fmla="*/ 2381 w 709612"/>
              <a:gd name="connsiteY11" fmla="*/ 697707 h 697707"/>
              <a:gd name="connsiteX12" fmla="*/ 709612 w 709612"/>
              <a:gd name="connsiteY12" fmla="*/ 692944 h 697707"/>
              <a:gd name="connsiteX13" fmla="*/ 657225 w 709612"/>
              <a:gd name="connsiteY13" fmla="*/ 681038 h 697707"/>
              <a:gd name="connsiteX14" fmla="*/ 609600 w 709612"/>
              <a:gd name="connsiteY14" fmla="*/ 661988 h 697707"/>
              <a:gd name="connsiteX15" fmla="*/ 585787 w 709612"/>
              <a:gd name="connsiteY15" fmla="*/ 647700 h 697707"/>
              <a:gd name="connsiteX16" fmla="*/ 564356 w 709612"/>
              <a:gd name="connsiteY16" fmla="*/ 631032 h 697707"/>
              <a:gd name="connsiteX17" fmla="*/ 550068 w 709612"/>
              <a:gd name="connsiteY17" fmla="*/ 616744 h 697707"/>
              <a:gd name="connsiteX18" fmla="*/ 535781 w 709612"/>
              <a:gd name="connsiteY18" fmla="*/ 600075 h 697707"/>
              <a:gd name="connsiteX19" fmla="*/ 526256 w 709612"/>
              <a:gd name="connsiteY19" fmla="*/ 578644 h 697707"/>
              <a:gd name="connsiteX20" fmla="*/ 516731 w 709612"/>
              <a:gd name="connsiteY20" fmla="*/ 550069 h 697707"/>
              <a:gd name="connsiteX21" fmla="*/ 509587 w 709612"/>
              <a:gd name="connsiteY21" fmla="*/ 526257 h 697707"/>
              <a:gd name="connsiteX22" fmla="*/ 509587 w 709612"/>
              <a:gd name="connsiteY22" fmla="*/ 488157 h 697707"/>
              <a:gd name="connsiteX23" fmla="*/ 516731 w 709612"/>
              <a:gd name="connsiteY23" fmla="*/ 442913 h 697707"/>
              <a:gd name="connsiteX24" fmla="*/ 526256 w 709612"/>
              <a:gd name="connsiteY24" fmla="*/ 390525 h 697707"/>
              <a:gd name="connsiteX25" fmla="*/ 547687 w 709612"/>
              <a:gd name="connsiteY25" fmla="*/ 323850 h 697707"/>
              <a:gd name="connsiteX26" fmla="*/ 590550 w 709612"/>
              <a:gd name="connsiteY26" fmla="*/ 219075 h 697707"/>
              <a:gd name="connsiteX27" fmla="*/ 645318 w 709612"/>
              <a:gd name="connsiteY27" fmla="*/ 100013 h 697707"/>
              <a:gd name="connsiteX28" fmla="*/ 664368 w 709612"/>
              <a:gd name="connsiteY28" fmla="*/ 50007 h 697707"/>
              <a:gd name="connsiteX29" fmla="*/ 669131 w 709612"/>
              <a:gd name="connsiteY29" fmla="*/ 28575 h 697707"/>
              <a:gd name="connsiteX30" fmla="*/ 669131 w 709612"/>
              <a:gd name="connsiteY30" fmla="*/ 9525 h 697707"/>
              <a:gd name="connsiteX31" fmla="*/ 666750 w 709612"/>
              <a:gd name="connsiteY31" fmla="*/ 2382 h 697707"/>
              <a:gd name="connsiteX32" fmla="*/ 657225 w 709612"/>
              <a:gd name="connsiteY32" fmla="*/ 0 h 697707"/>
              <a:gd name="connsiteX33" fmla="*/ 635793 w 709612"/>
              <a:gd name="connsiteY33" fmla="*/ 9525 h 697707"/>
              <a:gd name="connsiteX34" fmla="*/ 611981 w 709612"/>
              <a:gd name="connsiteY34" fmla="*/ 38100 h 697707"/>
              <a:gd name="connsiteX35" fmla="*/ 581025 w 709612"/>
              <a:gd name="connsiteY35" fmla="*/ 80963 h 6977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09612" h="697707">
                <a:moveTo>
                  <a:pt x="581025" y="80963"/>
                </a:moveTo>
                <a:lnTo>
                  <a:pt x="511968" y="176213"/>
                </a:lnTo>
                <a:lnTo>
                  <a:pt x="445293" y="257175"/>
                </a:lnTo>
                <a:lnTo>
                  <a:pt x="366712" y="345282"/>
                </a:lnTo>
                <a:lnTo>
                  <a:pt x="309562" y="404813"/>
                </a:lnTo>
                <a:lnTo>
                  <a:pt x="247650" y="459582"/>
                </a:lnTo>
                <a:lnTo>
                  <a:pt x="157162" y="533400"/>
                </a:lnTo>
                <a:lnTo>
                  <a:pt x="90487" y="583407"/>
                </a:lnTo>
                <a:lnTo>
                  <a:pt x="47625" y="611982"/>
                </a:lnTo>
                <a:lnTo>
                  <a:pt x="16668" y="633413"/>
                </a:lnTo>
                <a:lnTo>
                  <a:pt x="0" y="659607"/>
                </a:lnTo>
                <a:lnTo>
                  <a:pt x="2381" y="697707"/>
                </a:lnTo>
                <a:lnTo>
                  <a:pt x="709612" y="692944"/>
                </a:lnTo>
                <a:lnTo>
                  <a:pt x="657225" y="681038"/>
                </a:lnTo>
                <a:lnTo>
                  <a:pt x="609600" y="661988"/>
                </a:lnTo>
                <a:lnTo>
                  <a:pt x="585787" y="647700"/>
                </a:lnTo>
                <a:lnTo>
                  <a:pt x="564356" y="631032"/>
                </a:lnTo>
                <a:lnTo>
                  <a:pt x="550068" y="616744"/>
                </a:lnTo>
                <a:lnTo>
                  <a:pt x="535781" y="600075"/>
                </a:lnTo>
                <a:lnTo>
                  <a:pt x="526256" y="578644"/>
                </a:lnTo>
                <a:lnTo>
                  <a:pt x="516731" y="550069"/>
                </a:lnTo>
                <a:lnTo>
                  <a:pt x="509587" y="526257"/>
                </a:lnTo>
                <a:lnTo>
                  <a:pt x="509587" y="488157"/>
                </a:lnTo>
                <a:lnTo>
                  <a:pt x="516731" y="442913"/>
                </a:lnTo>
                <a:lnTo>
                  <a:pt x="526256" y="390525"/>
                </a:lnTo>
                <a:lnTo>
                  <a:pt x="547687" y="323850"/>
                </a:lnTo>
                <a:lnTo>
                  <a:pt x="590550" y="219075"/>
                </a:lnTo>
                <a:lnTo>
                  <a:pt x="645318" y="100013"/>
                </a:lnTo>
                <a:lnTo>
                  <a:pt x="664368" y="50007"/>
                </a:lnTo>
                <a:lnTo>
                  <a:pt x="669131" y="28575"/>
                </a:lnTo>
                <a:lnTo>
                  <a:pt x="669131" y="9525"/>
                </a:lnTo>
                <a:lnTo>
                  <a:pt x="666750" y="2382"/>
                </a:lnTo>
                <a:lnTo>
                  <a:pt x="657225" y="0"/>
                </a:lnTo>
                <a:lnTo>
                  <a:pt x="635793" y="9525"/>
                </a:lnTo>
                <a:lnTo>
                  <a:pt x="611981" y="38100"/>
                </a:lnTo>
                <a:lnTo>
                  <a:pt x="581025" y="809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EAE7C5F-6135-4CEC-9762-ACBF4836ED8B}"/>
              </a:ext>
            </a:extLst>
          </p:cNvPr>
          <p:cNvGrpSpPr>
            <a:grpSpLocks/>
          </p:cNvGrpSpPr>
          <p:nvPr/>
        </p:nvGrpSpPr>
        <p:grpSpPr bwMode="auto">
          <a:xfrm>
            <a:off x="2630488" y="1571625"/>
            <a:ext cx="4462462" cy="4471988"/>
            <a:chOff x="2765425" y="1724025"/>
            <a:chExt cx="4462463" cy="4471988"/>
          </a:xfrm>
        </p:grpSpPr>
        <p:sp>
          <p:nvSpPr>
            <p:cNvPr id="15" name="フリーフォーム 89">
              <a:extLst>
                <a:ext uri="{FF2B5EF4-FFF2-40B4-BE49-F238E27FC236}">
                  <a16:creationId xmlns:a16="http://schemas.microsoft.com/office/drawing/2014/main" id="{74A1E908-83CA-40DB-BC54-F590FC45590D}"/>
                </a:ext>
              </a:extLst>
            </p:cNvPr>
            <p:cNvSpPr/>
            <p:nvPr/>
          </p:nvSpPr>
          <p:spPr>
            <a:xfrm rot="16200000">
              <a:off x="2618581" y="1870869"/>
              <a:ext cx="1941513" cy="1647825"/>
            </a:xfrm>
            <a:custGeom>
              <a:avLst/>
              <a:gdLst>
                <a:gd name="connsiteX0" fmla="*/ 752475 w 1940719"/>
                <a:gd name="connsiteY0" fmla="*/ 657225 h 1647825"/>
                <a:gd name="connsiteX1" fmla="*/ 626269 w 1940719"/>
                <a:gd name="connsiteY1" fmla="*/ 552450 h 1647825"/>
                <a:gd name="connsiteX2" fmla="*/ 550069 w 1940719"/>
                <a:gd name="connsiteY2" fmla="*/ 488156 h 1647825"/>
                <a:gd name="connsiteX3" fmla="*/ 454819 w 1940719"/>
                <a:gd name="connsiteY3" fmla="*/ 404812 h 1647825"/>
                <a:gd name="connsiteX4" fmla="*/ 357187 w 1940719"/>
                <a:gd name="connsiteY4" fmla="*/ 319087 h 1647825"/>
                <a:gd name="connsiteX5" fmla="*/ 278606 w 1940719"/>
                <a:gd name="connsiteY5" fmla="*/ 242887 h 1647825"/>
                <a:gd name="connsiteX6" fmla="*/ 204787 w 1940719"/>
                <a:gd name="connsiteY6" fmla="*/ 173831 h 1647825"/>
                <a:gd name="connsiteX7" fmla="*/ 128587 w 1940719"/>
                <a:gd name="connsiteY7" fmla="*/ 100012 h 1647825"/>
                <a:gd name="connsiteX8" fmla="*/ 45244 w 1940719"/>
                <a:gd name="connsiteY8" fmla="*/ 19050 h 1647825"/>
                <a:gd name="connsiteX9" fmla="*/ 19050 w 1940719"/>
                <a:gd name="connsiteY9" fmla="*/ 0 h 1647825"/>
                <a:gd name="connsiteX10" fmla="*/ 7144 w 1940719"/>
                <a:gd name="connsiteY10" fmla="*/ 0 h 1647825"/>
                <a:gd name="connsiteX11" fmla="*/ 2381 w 1940719"/>
                <a:gd name="connsiteY11" fmla="*/ 4762 h 1647825"/>
                <a:gd name="connsiteX12" fmla="*/ 0 w 1940719"/>
                <a:gd name="connsiteY12" fmla="*/ 26193 h 1647825"/>
                <a:gd name="connsiteX13" fmla="*/ 7144 w 1940719"/>
                <a:gd name="connsiteY13" fmla="*/ 59531 h 1647825"/>
                <a:gd name="connsiteX14" fmla="*/ 21431 w 1940719"/>
                <a:gd name="connsiteY14" fmla="*/ 88106 h 1647825"/>
                <a:gd name="connsiteX15" fmla="*/ 97631 w 1940719"/>
                <a:gd name="connsiteY15" fmla="*/ 188118 h 1647825"/>
                <a:gd name="connsiteX16" fmla="*/ 171450 w 1940719"/>
                <a:gd name="connsiteY16" fmla="*/ 278606 h 1647825"/>
                <a:gd name="connsiteX17" fmla="*/ 245269 w 1940719"/>
                <a:gd name="connsiteY17" fmla="*/ 364331 h 1647825"/>
                <a:gd name="connsiteX18" fmla="*/ 338137 w 1940719"/>
                <a:gd name="connsiteY18" fmla="*/ 471487 h 1647825"/>
                <a:gd name="connsiteX19" fmla="*/ 442912 w 1940719"/>
                <a:gd name="connsiteY19" fmla="*/ 581025 h 1647825"/>
                <a:gd name="connsiteX20" fmla="*/ 523875 w 1940719"/>
                <a:gd name="connsiteY20" fmla="*/ 666750 h 1647825"/>
                <a:gd name="connsiteX21" fmla="*/ 619125 w 1940719"/>
                <a:gd name="connsiteY21" fmla="*/ 762000 h 1647825"/>
                <a:gd name="connsiteX22" fmla="*/ 714375 w 1940719"/>
                <a:gd name="connsiteY22" fmla="*/ 850106 h 1647825"/>
                <a:gd name="connsiteX23" fmla="*/ 831056 w 1940719"/>
                <a:gd name="connsiteY23" fmla="*/ 957262 h 1647825"/>
                <a:gd name="connsiteX24" fmla="*/ 895350 w 1940719"/>
                <a:gd name="connsiteY24" fmla="*/ 1028700 h 1647825"/>
                <a:gd name="connsiteX25" fmla="*/ 1040606 w 1940719"/>
                <a:gd name="connsiteY25" fmla="*/ 1135856 h 1647825"/>
                <a:gd name="connsiteX26" fmla="*/ 1169194 w 1940719"/>
                <a:gd name="connsiteY26" fmla="*/ 1233487 h 1647825"/>
                <a:gd name="connsiteX27" fmla="*/ 1273969 w 1940719"/>
                <a:gd name="connsiteY27" fmla="*/ 1314450 h 1647825"/>
                <a:gd name="connsiteX28" fmla="*/ 1364456 w 1940719"/>
                <a:gd name="connsiteY28" fmla="*/ 1381125 h 1647825"/>
                <a:gd name="connsiteX29" fmla="*/ 1466850 w 1940719"/>
                <a:gd name="connsiteY29" fmla="*/ 1459706 h 1647825"/>
                <a:gd name="connsiteX30" fmla="*/ 1578769 w 1940719"/>
                <a:gd name="connsiteY30" fmla="*/ 1543050 h 1647825"/>
                <a:gd name="connsiteX31" fmla="*/ 1638300 w 1940719"/>
                <a:gd name="connsiteY31" fmla="*/ 1614487 h 1647825"/>
                <a:gd name="connsiteX32" fmla="*/ 1664494 w 1940719"/>
                <a:gd name="connsiteY32" fmla="*/ 1635918 h 1647825"/>
                <a:gd name="connsiteX33" fmla="*/ 1681162 w 1940719"/>
                <a:gd name="connsiteY33" fmla="*/ 1645443 h 1647825"/>
                <a:gd name="connsiteX34" fmla="*/ 1702594 w 1940719"/>
                <a:gd name="connsiteY34" fmla="*/ 1647825 h 1647825"/>
                <a:gd name="connsiteX35" fmla="*/ 1724025 w 1940719"/>
                <a:gd name="connsiteY35" fmla="*/ 1643062 h 1647825"/>
                <a:gd name="connsiteX36" fmla="*/ 1745456 w 1940719"/>
                <a:gd name="connsiteY36" fmla="*/ 1631156 h 1647825"/>
                <a:gd name="connsiteX37" fmla="*/ 1788319 w 1940719"/>
                <a:gd name="connsiteY37" fmla="*/ 1581150 h 1647825"/>
                <a:gd name="connsiteX38" fmla="*/ 1833562 w 1940719"/>
                <a:gd name="connsiteY38" fmla="*/ 1514475 h 1647825"/>
                <a:gd name="connsiteX39" fmla="*/ 1871662 w 1940719"/>
                <a:gd name="connsiteY39" fmla="*/ 1457325 h 1647825"/>
                <a:gd name="connsiteX40" fmla="*/ 1897856 w 1940719"/>
                <a:gd name="connsiteY40" fmla="*/ 1407318 h 1647825"/>
                <a:gd name="connsiteX41" fmla="*/ 1916906 w 1940719"/>
                <a:gd name="connsiteY41" fmla="*/ 1359693 h 1647825"/>
                <a:gd name="connsiteX42" fmla="*/ 1926431 w 1940719"/>
                <a:gd name="connsiteY42" fmla="*/ 1323975 h 1647825"/>
                <a:gd name="connsiteX43" fmla="*/ 1933575 w 1940719"/>
                <a:gd name="connsiteY43" fmla="*/ 1276350 h 1647825"/>
                <a:gd name="connsiteX44" fmla="*/ 1938337 w 1940719"/>
                <a:gd name="connsiteY44" fmla="*/ 1238250 h 1647825"/>
                <a:gd name="connsiteX45" fmla="*/ 1940719 w 1940719"/>
                <a:gd name="connsiteY45" fmla="*/ 1207293 h 1647825"/>
                <a:gd name="connsiteX46" fmla="*/ 1938337 w 1940719"/>
                <a:gd name="connsiteY46" fmla="*/ 1162050 h 1647825"/>
                <a:gd name="connsiteX47" fmla="*/ 1928812 w 1940719"/>
                <a:gd name="connsiteY47" fmla="*/ 1119187 h 1647825"/>
                <a:gd name="connsiteX48" fmla="*/ 1916906 w 1940719"/>
                <a:gd name="connsiteY48" fmla="*/ 1088231 h 1647825"/>
                <a:gd name="connsiteX49" fmla="*/ 1905000 w 1940719"/>
                <a:gd name="connsiteY49" fmla="*/ 1073943 h 1647825"/>
                <a:gd name="connsiteX50" fmla="*/ 1893094 w 1940719"/>
                <a:gd name="connsiteY50" fmla="*/ 1066800 h 1647825"/>
                <a:gd name="connsiteX51" fmla="*/ 1878806 w 1940719"/>
                <a:gd name="connsiteY51" fmla="*/ 1066800 h 1647825"/>
                <a:gd name="connsiteX52" fmla="*/ 1866900 w 1940719"/>
                <a:gd name="connsiteY52" fmla="*/ 1069181 h 1647825"/>
                <a:gd name="connsiteX53" fmla="*/ 1850231 w 1940719"/>
                <a:gd name="connsiteY53" fmla="*/ 1092993 h 1647825"/>
                <a:gd name="connsiteX54" fmla="*/ 1840706 w 1940719"/>
                <a:gd name="connsiteY54" fmla="*/ 1126331 h 1647825"/>
                <a:gd name="connsiteX55" fmla="*/ 1828800 w 1940719"/>
                <a:gd name="connsiteY55" fmla="*/ 1169193 h 1647825"/>
                <a:gd name="connsiteX56" fmla="*/ 1812131 w 1940719"/>
                <a:gd name="connsiteY56" fmla="*/ 1202531 h 1647825"/>
                <a:gd name="connsiteX57" fmla="*/ 1788319 w 1940719"/>
                <a:gd name="connsiteY57" fmla="*/ 1233487 h 1647825"/>
                <a:gd name="connsiteX58" fmla="*/ 1774031 w 1940719"/>
                <a:gd name="connsiteY58" fmla="*/ 1245393 h 1647825"/>
                <a:gd name="connsiteX59" fmla="*/ 1750219 w 1940719"/>
                <a:gd name="connsiteY59" fmla="*/ 1254918 h 1647825"/>
                <a:gd name="connsiteX60" fmla="*/ 1721644 w 1940719"/>
                <a:gd name="connsiteY60" fmla="*/ 1259681 h 1647825"/>
                <a:gd name="connsiteX61" fmla="*/ 1712119 w 1940719"/>
                <a:gd name="connsiteY61" fmla="*/ 1259681 h 1647825"/>
                <a:gd name="connsiteX62" fmla="*/ 1650206 w 1940719"/>
                <a:gd name="connsiteY62" fmla="*/ 1235868 h 1647825"/>
                <a:gd name="connsiteX63" fmla="*/ 1533525 w 1940719"/>
                <a:gd name="connsiteY63" fmla="*/ 1181100 h 1647825"/>
                <a:gd name="connsiteX64" fmla="*/ 1404937 w 1940719"/>
                <a:gd name="connsiteY64" fmla="*/ 1116806 h 1647825"/>
                <a:gd name="connsiteX65" fmla="*/ 1319212 w 1940719"/>
                <a:gd name="connsiteY65" fmla="*/ 1064418 h 1647825"/>
                <a:gd name="connsiteX66" fmla="*/ 1207294 w 1940719"/>
                <a:gd name="connsiteY66" fmla="*/ 992981 h 1647825"/>
                <a:gd name="connsiteX67" fmla="*/ 1121569 w 1940719"/>
                <a:gd name="connsiteY67" fmla="*/ 938212 h 1647825"/>
                <a:gd name="connsiteX68" fmla="*/ 1000125 w 1940719"/>
                <a:gd name="connsiteY68" fmla="*/ 850106 h 1647825"/>
                <a:gd name="connsiteX69" fmla="*/ 912019 w 1940719"/>
                <a:gd name="connsiteY69" fmla="*/ 785812 h 1647825"/>
                <a:gd name="connsiteX70" fmla="*/ 752475 w 1940719"/>
                <a:gd name="connsiteY70" fmla="*/ 657225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40719" h="1647825">
                  <a:moveTo>
                    <a:pt x="752475" y="657225"/>
                  </a:moveTo>
                  <a:lnTo>
                    <a:pt x="626269" y="552450"/>
                  </a:lnTo>
                  <a:lnTo>
                    <a:pt x="550069" y="488156"/>
                  </a:lnTo>
                  <a:lnTo>
                    <a:pt x="454819" y="404812"/>
                  </a:lnTo>
                  <a:lnTo>
                    <a:pt x="357187" y="319087"/>
                  </a:lnTo>
                  <a:lnTo>
                    <a:pt x="278606" y="242887"/>
                  </a:lnTo>
                  <a:lnTo>
                    <a:pt x="204787" y="173831"/>
                  </a:lnTo>
                  <a:lnTo>
                    <a:pt x="128587" y="100012"/>
                  </a:lnTo>
                  <a:lnTo>
                    <a:pt x="45244" y="1905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7144" y="59531"/>
                  </a:lnTo>
                  <a:lnTo>
                    <a:pt x="21431" y="88106"/>
                  </a:lnTo>
                  <a:lnTo>
                    <a:pt x="97631" y="188118"/>
                  </a:lnTo>
                  <a:lnTo>
                    <a:pt x="171450" y="278606"/>
                  </a:lnTo>
                  <a:lnTo>
                    <a:pt x="245269" y="364331"/>
                  </a:lnTo>
                  <a:lnTo>
                    <a:pt x="338137" y="471487"/>
                  </a:lnTo>
                  <a:lnTo>
                    <a:pt x="442912" y="581025"/>
                  </a:lnTo>
                  <a:lnTo>
                    <a:pt x="523875" y="666750"/>
                  </a:lnTo>
                  <a:lnTo>
                    <a:pt x="619125" y="762000"/>
                  </a:lnTo>
                  <a:lnTo>
                    <a:pt x="714375" y="850106"/>
                  </a:lnTo>
                  <a:lnTo>
                    <a:pt x="831056" y="957262"/>
                  </a:lnTo>
                  <a:lnTo>
                    <a:pt x="895350" y="1028700"/>
                  </a:lnTo>
                  <a:lnTo>
                    <a:pt x="1040606" y="1135856"/>
                  </a:lnTo>
                  <a:lnTo>
                    <a:pt x="1169194" y="1233487"/>
                  </a:lnTo>
                  <a:lnTo>
                    <a:pt x="1273969" y="1314450"/>
                  </a:lnTo>
                  <a:lnTo>
                    <a:pt x="1364456" y="1381125"/>
                  </a:lnTo>
                  <a:lnTo>
                    <a:pt x="1466850" y="1459706"/>
                  </a:lnTo>
                  <a:lnTo>
                    <a:pt x="1578769" y="1543050"/>
                  </a:lnTo>
                  <a:lnTo>
                    <a:pt x="1638300" y="1614487"/>
                  </a:lnTo>
                  <a:lnTo>
                    <a:pt x="1664494" y="1635918"/>
                  </a:lnTo>
                  <a:lnTo>
                    <a:pt x="1681162" y="1645443"/>
                  </a:lnTo>
                  <a:lnTo>
                    <a:pt x="1702594" y="1647825"/>
                  </a:lnTo>
                  <a:lnTo>
                    <a:pt x="1724025" y="1643062"/>
                  </a:lnTo>
                  <a:lnTo>
                    <a:pt x="1745456" y="1631156"/>
                  </a:lnTo>
                  <a:lnTo>
                    <a:pt x="1788319" y="1581150"/>
                  </a:lnTo>
                  <a:lnTo>
                    <a:pt x="1833562" y="1514475"/>
                  </a:lnTo>
                  <a:lnTo>
                    <a:pt x="1871662" y="1457325"/>
                  </a:lnTo>
                  <a:lnTo>
                    <a:pt x="1897856" y="1407318"/>
                  </a:lnTo>
                  <a:lnTo>
                    <a:pt x="1916906" y="1359693"/>
                  </a:lnTo>
                  <a:lnTo>
                    <a:pt x="1926431" y="1323975"/>
                  </a:lnTo>
                  <a:lnTo>
                    <a:pt x="1933575" y="1276350"/>
                  </a:lnTo>
                  <a:lnTo>
                    <a:pt x="1938337" y="1238250"/>
                  </a:lnTo>
                  <a:lnTo>
                    <a:pt x="1940719" y="1207293"/>
                  </a:lnTo>
                  <a:lnTo>
                    <a:pt x="1938337" y="1162050"/>
                  </a:lnTo>
                  <a:lnTo>
                    <a:pt x="1928812" y="1119187"/>
                  </a:lnTo>
                  <a:lnTo>
                    <a:pt x="1916906" y="1088231"/>
                  </a:lnTo>
                  <a:lnTo>
                    <a:pt x="1905000" y="1073943"/>
                  </a:lnTo>
                  <a:lnTo>
                    <a:pt x="1893094" y="1066800"/>
                  </a:lnTo>
                  <a:lnTo>
                    <a:pt x="1878806" y="1066800"/>
                  </a:lnTo>
                  <a:lnTo>
                    <a:pt x="1866900" y="1069181"/>
                  </a:lnTo>
                  <a:lnTo>
                    <a:pt x="1850231" y="1092993"/>
                  </a:lnTo>
                  <a:lnTo>
                    <a:pt x="1840706" y="1126331"/>
                  </a:lnTo>
                  <a:lnTo>
                    <a:pt x="1828800" y="1169193"/>
                  </a:lnTo>
                  <a:lnTo>
                    <a:pt x="1812131" y="1202531"/>
                  </a:lnTo>
                  <a:lnTo>
                    <a:pt x="1788319" y="1233487"/>
                  </a:lnTo>
                  <a:lnTo>
                    <a:pt x="1774031" y="1245393"/>
                  </a:lnTo>
                  <a:lnTo>
                    <a:pt x="1750219" y="1254918"/>
                  </a:lnTo>
                  <a:lnTo>
                    <a:pt x="1721644" y="1259681"/>
                  </a:lnTo>
                  <a:lnTo>
                    <a:pt x="1712119" y="1259681"/>
                  </a:lnTo>
                  <a:lnTo>
                    <a:pt x="1650206" y="1235868"/>
                  </a:lnTo>
                  <a:lnTo>
                    <a:pt x="1533525" y="1181100"/>
                  </a:lnTo>
                  <a:lnTo>
                    <a:pt x="1404937" y="1116806"/>
                  </a:lnTo>
                  <a:lnTo>
                    <a:pt x="1319212" y="1064418"/>
                  </a:lnTo>
                  <a:lnTo>
                    <a:pt x="1207294" y="992981"/>
                  </a:lnTo>
                  <a:lnTo>
                    <a:pt x="1121569" y="938212"/>
                  </a:lnTo>
                  <a:lnTo>
                    <a:pt x="1000125" y="850106"/>
                  </a:lnTo>
                  <a:lnTo>
                    <a:pt x="912019" y="785812"/>
                  </a:lnTo>
                  <a:lnTo>
                    <a:pt x="752475" y="657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2">
              <a:extLst>
                <a:ext uri="{FF2B5EF4-FFF2-40B4-BE49-F238E27FC236}">
                  <a16:creationId xmlns:a16="http://schemas.microsoft.com/office/drawing/2014/main" id="{DB112AD6-3607-4A1F-A465-78E65674DA4F}"/>
                </a:ext>
              </a:extLst>
            </p:cNvPr>
            <p:cNvSpPr/>
            <p:nvPr/>
          </p:nvSpPr>
          <p:spPr>
            <a:xfrm>
              <a:off x="4238625" y="2020888"/>
              <a:ext cx="954087" cy="615950"/>
            </a:xfrm>
            <a:custGeom>
              <a:avLst/>
              <a:gdLst>
                <a:gd name="connsiteX0" fmla="*/ 597694 w 954881"/>
                <a:gd name="connsiteY0" fmla="*/ 138113 h 614363"/>
                <a:gd name="connsiteX1" fmla="*/ 471488 w 954881"/>
                <a:gd name="connsiteY1" fmla="*/ 102394 h 614363"/>
                <a:gd name="connsiteX2" fmla="*/ 350044 w 954881"/>
                <a:gd name="connsiteY2" fmla="*/ 71438 h 614363"/>
                <a:gd name="connsiteX3" fmla="*/ 223838 w 954881"/>
                <a:gd name="connsiteY3" fmla="*/ 42863 h 614363"/>
                <a:gd name="connsiteX4" fmla="*/ 35719 w 954881"/>
                <a:gd name="connsiteY4" fmla="*/ 0 h 614363"/>
                <a:gd name="connsiteX5" fmla="*/ 0 w 954881"/>
                <a:gd name="connsiteY5" fmla="*/ 71438 h 614363"/>
                <a:gd name="connsiteX6" fmla="*/ 83344 w 954881"/>
                <a:gd name="connsiteY6" fmla="*/ 90488 h 614363"/>
                <a:gd name="connsiteX7" fmla="*/ 133350 w 954881"/>
                <a:gd name="connsiteY7" fmla="*/ 109538 h 614363"/>
                <a:gd name="connsiteX8" fmla="*/ 183356 w 954881"/>
                <a:gd name="connsiteY8" fmla="*/ 133350 h 614363"/>
                <a:gd name="connsiteX9" fmla="*/ 254794 w 954881"/>
                <a:gd name="connsiteY9" fmla="*/ 173832 h 614363"/>
                <a:gd name="connsiteX10" fmla="*/ 347663 w 954881"/>
                <a:gd name="connsiteY10" fmla="*/ 233363 h 614363"/>
                <a:gd name="connsiteX11" fmla="*/ 428625 w 954881"/>
                <a:gd name="connsiteY11" fmla="*/ 290513 h 614363"/>
                <a:gd name="connsiteX12" fmla="*/ 528638 w 954881"/>
                <a:gd name="connsiteY12" fmla="*/ 364332 h 614363"/>
                <a:gd name="connsiteX13" fmla="*/ 621506 w 954881"/>
                <a:gd name="connsiteY13" fmla="*/ 438150 h 614363"/>
                <a:gd name="connsiteX14" fmla="*/ 697706 w 954881"/>
                <a:gd name="connsiteY14" fmla="*/ 500063 h 614363"/>
                <a:gd name="connsiteX15" fmla="*/ 792956 w 954881"/>
                <a:gd name="connsiteY15" fmla="*/ 578644 h 614363"/>
                <a:gd name="connsiteX16" fmla="*/ 814388 w 954881"/>
                <a:gd name="connsiteY16" fmla="*/ 597694 h 614363"/>
                <a:gd name="connsiteX17" fmla="*/ 845344 w 954881"/>
                <a:gd name="connsiteY17" fmla="*/ 607219 h 614363"/>
                <a:gd name="connsiteX18" fmla="*/ 871538 w 954881"/>
                <a:gd name="connsiteY18" fmla="*/ 611982 h 614363"/>
                <a:gd name="connsiteX19" fmla="*/ 892969 w 954881"/>
                <a:gd name="connsiteY19" fmla="*/ 614363 h 614363"/>
                <a:gd name="connsiteX20" fmla="*/ 916781 w 954881"/>
                <a:gd name="connsiteY20" fmla="*/ 609600 h 614363"/>
                <a:gd name="connsiteX21" fmla="*/ 933450 w 954881"/>
                <a:gd name="connsiteY21" fmla="*/ 600075 h 614363"/>
                <a:gd name="connsiteX22" fmla="*/ 947738 w 954881"/>
                <a:gd name="connsiteY22" fmla="*/ 585788 h 614363"/>
                <a:gd name="connsiteX23" fmla="*/ 954881 w 954881"/>
                <a:gd name="connsiteY23" fmla="*/ 564357 h 614363"/>
                <a:gd name="connsiteX24" fmla="*/ 954881 w 954881"/>
                <a:gd name="connsiteY24" fmla="*/ 538163 h 614363"/>
                <a:gd name="connsiteX25" fmla="*/ 952500 w 954881"/>
                <a:gd name="connsiteY25" fmla="*/ 511969 h 614363"/>
                <a:gd name="connsiteX26" fmla="*/ 945356 w 954881"/>
                <a:gd name="connsiteY26" fmla="*/ 464344 h 614363"/>
                <a:gd name="connsiteX27" fmla="*/ 928688 w 954881"/>
                <a:gd name="connsiteY27" fmla="*/ 404813 h 614363"/>
                <a:gd name="connsiteX28" fmla="*/ 916781 w 954881"/>
                <a:gd name="connsiteY28" fmla="*/ 383382 h 614363"/>
                <a:gd name="connsiteX29" fmla="*/ 895350 w 954881"/>
                <a:gd name="connsiteY29" fmla="*/ 352425 h 614363"/>
                <a:gd name="connsiteX30" fmla="*/ 857250 w 954881"/>
                <a:gd name="connsiteY30" fmla="*/ 309563 h 614363"/>
                <a:gd name="connsiteX31" fmla="*/ 809625 w 954881"/>
                <a:gd name="connsiteY31" fmla="*/ 264319 h 614363"/>
                <a:gd name="connsiteX32" fmla="*/ 745331 w 954881"/>
                <a:gd name="connsiteY32" fmla="*/ 211932 h 614363"/>
                <a:gd name="connsiteX33" fmla="*/ 671513 w 954881"/>
                <a:gd name="connsiteY33" fmla="*/ 159544 h 614363"/>
                <a:gd name="connsiteX34" fmla="*/ 597694 w 954881"/>
                <a:gd name="connsiteY34" fmla="*/ 138113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4881" h="614363">
                  <a:moveTo>
                    <a:pt x="597694" y="138113"/>
                  </a:moveTo>
                  <a:lnTo>
                    <a:pt x="471488" y="102394"/>
                  </a:lnTo>
                  <a:lnTo>
                    <a:pt x="350044" y="71438"/>
                  </a:lnTo>
                  <a:lnTo>
                    <a:pt x="223838" y="42863"/>
                  </a:lnTo>
                  <a:lnTo>
                    <a:pt x="35719" y="0"/>
                  </a:lnTo>
                  <a:lnTo>
                    <a:pt x="0" y="71438"/>
                  </a:lnTo>
                  <a:lnTo>
                    <a:pt x="83344" y="90488"/>
                  </a:lnTo>
                  <a:lnTo>
                    <a:pt x="133350" y="109538"/>
                  </a:lnTo>
                  <a:lnTo>
                    <a:pt x="183356" y="133350"/>
                  </a:lnTo>
                  <a:lnTo>
                    <a:pt x="254794" y="173832"/>
                  </a:lnTo>
                  <a:lnTo>
                    <a:pt x="347663" y="233363"/>
                  </a:lnTo>
                  <a:lnTo>
                    <a:pt x="428625" y="290513"/>
                  </a:lnTo>
                  <a:lnTo>
                    <a:pt x="528638" y="364332"/>
                  </a:lnTo>
                  <a:lnTo>
                    <a:pt x="621506" y="438150"/>
                  </a:lnTo>
                  <a:lnTo>
                    <a:pt x="697706" y="500063"/>
                  </a:lnTo>
                  <a:lnTo>
                    <a:pt x="792956" y="578644"/>
                  </a:lnTo>
                  <a:lnTo>
                    <a:pt x="814388" y="597694"/>
                  </a:lnTo>
                  <a:lnTo>
                    <a:pt x="845344" y="607219"/>
                  </a:lnTo>
                  <a:lnTo>
                    <a:pt x="871538" y="611982"/>
                  </a:lnTo>
                  <a:lnTo>
                    <a:pt x="892969" y="614363"/>
                  </a:lnTo>
                  <a:lnTo>
                    <a:pt x="916781" y="609600"/>
                  </a:lnTo>
                  <a:lnTo>
                    <a:pt x="933450" y="600075"/>
                  </a:lnTo>
                  <a:lnTo>
                    <a:pt x="947738" y="585788"/>
                  </a:lnTo>
                  <a:lnTo>
                    <a:pt x="954881" y="564357"/>
                  </a:lnTo>
                  <a:lnTo>
                    <a:pt x="954881" y="538163"/>
                  </a:lnTo>
                  <a:lnTo>
                    <a:pt x="952500" y="511969"/>
                  </a:lnTo>
                  <a:lnTo>
                    <a:pt x="945356" y="464344"/>
                  </a:lnTo>
                  <a:lnTo>
                    <a:pt x="928688" y="404813"/>
                  </a:lnTo>
                  <a:lnTo>
                    <a:pt x="916781" y="383382"/>
                  </a:lnTo>
                  <a:lnTo>
                    <a:pt x="895350" y="352425"/>
                  </a:lnTo>
                  <a:lnTo>
                    <a:pt x="857250" y="309563"/>
                  </a:lnTo>
                  <a:lnTo>
                    <a:pt x="809625" y="264319"/>
                  </a:lnTo>
                  <a:lnTo>
                    <a:pt x="745331" y="211932"/>
                  </a:lnTo>
                  <a:lnTo>
                    <a:pt x="671513" y="159544"/>
                  </a:lnTo>
                  <a:lnTo>
                    <a:pt x="597694" y="138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3">
              <a:extLst>
                <a:ext uri="{FF2B5EF4-FFF2-40B4-BE49-F238E27FC236}">
                  <a16:creationId xmlns:a16="http://schemas.microsoft.com/office/drawing/2014/main" id="{B5CEFE8D-81BC-45DF-A835-88125DD0DD86}"/>
                </a:ext>
              </a:extLst>
            </p:cNvPr>
            <p:cNvSpPr/>
            <p:nvPr/>
          </p:nvSpPr>
          <p:spPr>
            <a:xfrm>
              <a:off x="3659187" y="2662238"/>
              <a:ext cx="1120775" cy="282575"/>
            </a:xfrm>
            <a:custGeom>
              <a:avLst/>
              <a:gdLst>
                <a:gd name="connsiteX0" fmla="*/ 997744 w 1119188"/>
                <a:gd name="connsiteY0" fmla="*/ 204787 h 283368"/>
                <a:gd name="connsiteX1" fmla="*/ 900113 w 1119188"/>
                <a:gd name="connsiteY1" fmla="*/ 233362 h 283368"/>
                <a:gd name="connsiteX2" fmla="*/ 828675 w 1119188"/>
                <a:gd name="connsiteY2" fmla="*/ 250031 h 283368"/>
                <a:gd name="connsiteX3" fmla="*/ 757238 w 1119188"/>
                <a:gd name="connsiteY3" fmla="*/ 264318 h 283368"/>
                <a:gd name="connsiteX4" fmla="*/ 654844 w 1119188"/>
                <a:gd name="connsiteY4" fmla="*/ 276225 h 283368"/>
                <a:gd name="connsiteX5" fmla="*/ 602457 w 1119188"/>
                <a:gd name="connsiteY5" fmla="*/ 280987 h 283368"/>
                <a:gd name="connsiteX6" fmla="*/ 526257 w 1119188"/>
                <a:gd name="connsiteY6" fmla="*/ 283368 h 283368"/>
                <a:gd name="connsiteX7" fmla="*/ 476250 w 1119188"/>
                <a:gd name="connsiteY7" fmla="*/ 283368 h 283368"/>
                <a:gd name="connsiteX8" fmla="*/ 404813 w 1119188"/>
                <a:gd name="connsiteY8" fmla="*/ 280987 h 283368"/>
                <a:gd name="connsiteX9" fmla="*/ 326232 w 1119188"/>
                <a:gd name="connsiteY9" fmla="*/ 273843 h 283368"/>
                <a:gd name="connsiteX10" fmla="*/ 259557 w 1119188"/>
                <a:gd name="connsiteY10" fmla="*/ 259556 h 283368"/>
                <a:gd name="connsiteX11" fmla="*/ 150019 w 1119188"/>
                <a:gd name="connsiteY11" fmla="*/ 230981 h 283368"/>
                <a:gd name="connsiteX12" fmla="*/ 102394 w 1119188"/>
                <a:gd name="connsiteY12" fmla="*/ 211931 h 283368"/>
                <a:gd name="connsiteX13" fmla="*/ 76200 w 1119188"/>
                <a:gd name="connsiteY13" fmla="*/ 197643 h 283368"/>
                <a:gd name="connsiteX14" fmla="*/ 0 w 1119188"/>
                <a:gd name="connsiteY14" fmla="*/ 147637 h 283368"/>
                <a:gd name="connsiteX15" fmla="*/ 95250 w 1119188"/>
                <a:gd name="connsiteY15" fmla="*/ 73818 h 283368"/>
                <a:gd name="connsiteX16" fmla="*/ 197644 w 1119188"/>
                <a:gd name="connsiteY16" fmla="*/ 111918 h 283368"/>
                <a:gd name="connsiteX17" fmla="*/ 257175 w 1119188"/>
                <a:gd name="connsiteY17" fmla="*/ 126206 h 283368"/>
                <a:gd name="connsiteX18" fmla="*/ 316707 w 1119188"/>
                <a:gd name="connsiteY18" fmla="*/ 135731 h 283368"/>
                <a:gd name="connsiteX19" fmla="*/ 381000 w 1119188"/>
                <a:gd name="connsiteY19" fmla="*/ 138112 h 283368"/>
                <a:gd name="connsiteX20" fmla="*/ 428625 w 1119188"/>
                <a:gd name="connsiteY20" fmla="*/ 133350 h 283368"/>
                <a:gd name="connsiteX21" fmla="*/ 540544 w 1119188"/>
                <a:gd name="connsiteY21" fmla="*/ 116681 h 283368"/>
                <a:gd name="connsiteX22" fmla="*/ 664369 w 1119188"/>
                <a:gd name="connsiteY22" fmla="*/ 85725 h 283368"/>
                <a:gd name="connsiteX23" fmla="*/ 759619 w 1119188"/>
                <a:gd name="connsiteY23" fmla="*/ 57150 h 283368"/>
                <a:gd name="connsiteX24" fmla="*/ 912019 w 1119188"/>
                <a:gd name="connsiteY24" fmla="*/ 9525 h 283368"/>
                <a:gd name="connsiteX25" fmla="*/ 950119 w 1119188"/>
                <a:gd name="connsiteY25" fmla="*/ 0 h 283368"/>
                <a:gd name="connsiteX26" fmla="*/ 990600 w 1119188"/>
                <a:gd name="connsiteY26" fmla="*/ 0 h 283368"/>
                <a:gd name="connsiteX27" fmla="*/ 1012032 w 1119188"/>
                <a:gd name="connsiteY27" fmla="*/ 0 h 283368"/>
                <a:gd name="connsiteX28" fmla="*/ 1035844 w 1119188"/>
                <a:gd name="connsiteY28" fmla="*/ 4762 h 283368"/>
                <a:gd name="connsiteX29" fmla="*/ 1066800 w 1119188"/>
                <a:gd name="connsiteY29" fmla="*/ 19050 h 283368"/>
                <a:gd name="connsiteX30" fmla="*/ 1083469 w 1119188"/>
                <a:gd name="connsiteY30" fmla="*/ 28575 h 283368"/>
                <a:gd name="connsiteX31" fmla="*/ 1100138 w 1119188"/>
                <a:gd name="connsiteY31" fmla="*/ 40481 h 283368"/>
                <a:gd name="connsiteX32" fmla="*/ 1107282 w 1119188"/>
                <a:gd name="connsiteY32" fmla="*/ 50006 h 283368"/>
                <a:gd name="connsiteX33" fmla="*/ 1114425 w 1119188"/>
                <a:gd name="connsiteY33" fmla="*/ 66675 h 283368"/>
                <a:gd name="connsiteX34" fmla="*/ 1119188 w 1119188"/>
                <a:gd name="connsiteY34" fmla="*/ 95250 h 283368"/>
                <a:gd name="connsiteX35" fmla="*/ 1114425 w 1119188"/>
                <a:gd name="connsiteY35" fmla="*/ 114300 h 283368"/>
                <a:gd name="connsiteX36" fmla="*/ 1104900 w 1119188"/>
                <a:gd name="connsiteY36" fmla="*/ 133350 h 283368"/>
                <a:gd name="connsiteX37" fmla="*/ 1083469 w 1119188"/>
                <a:gd name="connsiteY37" fmla="*/ 161925 h 283368"/>
                <a:gd name="connsiteX38" fmla="*/ 1062038 w 1119188"/>
                <a:gd name="connsiteY38" fmla="*/ 178593 h 283368"/>
                <a:gd name="connsiteX39" fmla="*/ 997744 w 1119188"/>
                <a:gd name="connsiteY3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9188" h="283368">
                  <a:moveTo>
                    <a:pt x="997744" y="204787"/>
                  </a:moveTo>
                  <a:lnTo>
                    <a:pt x="900113" y="233362"/>
                  </a:lnTo>
                  <a:lnTo>
                    <a:pt x="828675" y="250031"/>
                  </a:lnTo>
                  <a:lnTo>
                    <a:pt x="757238" y="264318"/>
                  </a:lnTo>
                  <a:lnTo>
                    <a:pt x="654844" y="276225"/>
                  </a:lnTo>
                  <a:lnTo>
                    <a:pt x="602457" y="280987"/>
                  </a:lnTo>
                  <a:lnTo>
                    <a:pt x="526257" y="283368"/>
                  </a:lnTo>
                  <a:lnTo>
                    <a:pt x="476250" y="283368"/>
                  </a:lnTo>
                  <a:lnTo>
                    <a:pt x="404813" y="280987"/>
                  </a:lnTo>
                  <a:lnTo>
                    <a:pt x="326232" y="273843"/>
                  </a:lnTo>
                  <a:lnTo>
                    <a:pt x="259557" y="259556"/>
                  </a:lnTo>
                  <a:lnTo>
                    <a:pt x="150019" y="230981"/>
                  </a:lnTo>
                  <a:lnTo>
                    <a:pt x="102394" y="211931"/>
                  </a:lnTo>
                  <a:lnTo>
                    <a:pt x="76200" y="197643"/>
                  </a:lnTo>
                  <a:lnTo>
                    <a:pt x="0" y="147637"/>
                  </a:lnTo>
                  <a:lnTo>
                    <a:pt x="95250" y="73818"/>
                  </a:lnTo>
                  <a:lnTo>
                    <a:pt x="197644" y="111918"/>
                  </a:lnTo>
                  <a:lnTo>
                    <a:pt x="257175" y="126206"/>
                  </a:lnTo>
                  <a:lnTo>
                    <a:pt x="316707" y="135731"/>
                  </a:lnTo>
                  <a:lnTo>
                    <a:pt x="381000" y="138112"/>
                  </a:lnTo>
                  <a:lnTo>
                    <a:pt x="428625" y="133350"/>
                  </a:lnTo>
                  <a:lnTo>
                    <a:pt x="540544" y="116681"/>
                  </a:lnTo>
                  <a:lnTo>
                    <a:pt x="664369" y="85725"/>
                  </a:lnTo>
                  <a:lnTo>
                    <a:pt x="759619" y="57150"/>
                  </a:lnTo>
                  <a:lnTo>
                    <a:pt x="912019" y="9525"/>
                  </a:lnTo>
                  <a:lnTo>
                    <a:pt x="950119" y="0"/>
                  </a:lnTo>
                  <a:lnTo>
                    <a:pt x="990600" y="0"/>
                  </a:lnTo>
                  <a:lnTo>
                    <a:pt x="1012032" y="0"/>
                  </a:lnTo>
                  <a:lnTo>
                    <a:pt x="1035844" y="4762"/>
                  </a:lnTo>
                  <a:lnTo>
                    <a:pt x="1066800" y="19050"/>
                  </a:lnTo>
                  <a:lnTo>
                    <a:pt x="1083469" y="28575"/>
                  </a:lnTo>
                  <a:lnTo>
                    <a:pt x="1100138" y="40481"/>
                  </a:lnTo>
                  <a:lnTo>
                    <a:pt x="1107282" y="50006"/>
                  </a:lnTo>
                  <a:lnTo>
                    <a:pt x="1114425" y="66675"/>
                  </a:lnTo>
                  <a:lnTo>
                    <a:pt x="1119188" y="95250"/>
                  </a:lnTo>
                  <a:lnTo>
                    <a:pt x="1114425" y="114300"/>
                  </a:lnTo>
                  <a:lnTo>
                    <a:pt x="1104900" y="133350"/>
                  </a:lnTo>
                  <a:lnTo>
                    <a:pt x="1083469" y="161925"/>
                  </a:lnTo>
                  <a:lnTo>
                    <a:pt x="1062038" y="178593"/>
                  </a:lnTo>
                  <a:lnTo>
                    <a:pt x="997744" y="2047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4">
              <a:extLst>
                <a:ext uri="{FF2B5EF4-FFF2-40B4-BE49-F238E27FC236}">
                  <a16:creationId xmlns:a16="http://schemas.microsoft.com/office/drawing/2014/main" id="{18053E4E-EA73-4770-B7A3-4A8A1DB4C863}"/>
                </a:ext>
              </a:extLst>
            </p:cNvPr>
            <p:cNvSpPr/>
            <p:nvPr/>
          </p:nvSpPr>
          <p:spPr>
            <a:xfrm>
              <a:off x="3589337" y="3138488"/>
              <a:ext cx="1574800" cy="1177925"/>
            </a:xfrm>
            <a:custGeom>
              <a:avLst/>
              <a:gdLst>
                <a:gd name="connsiteX0" fmla="*/ 997744 w 1576387"/>
                <a:gd name="connsiteY0" fmla="*/ 78581 h 1178718"/>
                <a:gd name="connsiteX1" fmla="*/ 771525 w 1576387"/>
                <a:gd name="connsiteY1" fmla="*/ 119062 h 1178718"/>
                <a:gd name="connsiteX2" fmla="*/ 566737 w 1576387"/>
                <a:gd name="connsiteY2" fmla="*/ 157162 h 1178718"/>
                <a:gd name="connsiteX3" fmla="*/ 276225 w 1576387"/>
                <a:gd name="connsiteY3" fmla="*/ 209550 h 1178718"/>
                <a:gd name="connsiteX4" fmla="*/ 0 w 1576387"/>
                <a:gd name="connsiteY4" fmla="*/ 257175 h 1178718"/>
                <a:gd name="connsiteX5" fmla="*/ 19050 w 1576387"/>
                <a:gd name="connsiteY5" fmla="*/ 411956 h 1178718"/>
                <a:gd name="connsiteX6" fmla="*/ 290512 w 1576387"/>
                <a:gd name="connsiteY6" fmla="*/ 361950 h 1178718"/>
                <a:gd name="connsiteX7" fmla="*/ 564356 w 1576387"/>
                <a:gd name="connsiteY7" fmla="*/ 307181 h 1178718"/>
                <a:gd name="connsiteX8" fmla="*/ 819150 w 1576387"/>
                <a:gd name="connsiteY8" fmla="*/ 257175 h 1178718"/>
                <a:gd name="connsiteX9" fmla="*/ 997744 w 1576387"/>
                <a:gd name="connsiteY9" fmla="*/ 219075 h 1178718"/>
                <a:gd name="connsiteX10" fmla="*/ 1114425 w 1576387"/>
                <a:gd name="connsiteY10" fmla="*/ 197643 h 1178718"/>
                <a:gd name="connsiteX11" fmla="*/ 1145381 w 1576387"/>
                <a:gd name="connsiteY11" fmla="*/ 195262 h 1178718"/>
                <a:gd name="connsiteX12" fmla="*/ 1173956 w 1576387"/>
                <a:gd name="connsiteY12" fmla="*/ 200025 h 1178718"/>
                <a:gd name="connsiteX13" fmla="*/ 1193006 w 1576387"/>
                <a:gd name="connsiteY13" fmla="*/ 209550 h 1178718"/>
                <a:gd name="connsiteX14" fmla="*/ 1209675 w 1576387"/>
                <a:gd name="connsiteY14" fmla="*/ 221456 h 1178718"/>
                <a:gd name="connsiteX15" fmla="*/ 1223962 w 1576387"/>
                <a:gd name="connsiteY15" fmla="*/ 247650 h 1178718"/>
                <a:gd name="connsiteX16" fmla="*/ 1238250 w 1576387"/>
                <a:gd name="connsiteY16" fmla="*/ 288131 h 1178718"/>
                <a:gd name="connsiteX17" fmla="*/ 1238250 w 1576387"/>
                <a:gd name="connsiteY17" fmla="*/ 316706 h 1178718"/>
                <a:gd name="connsiteX18" fmla="*/ 1233487 w 1576387"/>
                <a:gd name="connsiteY18" fmla="*/ 381000 h 1178718"/>
                <a:gd name="connsiteX19" fmla="*/ 1216819 w 1576387"/>
                <a:gd name="connsiteY19" fmla="*/ 542925 h 1178718"/>
                <a:gd name="connsiteX20" fmla="*/ 1193006 w 1576387"/>
                <a:gd name="connsiteY20" fmla="*/ 719137 h 1178718"/>
                <a:gd name="connsiteX21" fmla="*/ 1157287 w 1576387"/>
                <a:gd name="connsiteY21" fmla="*/ 940593 h 1178718"/>
                <a:gd name="connsiteX22" fmla="*/ 1147762 w 1576387"/>
                <a:gd name="connsiteY22" fmla="*/ 1009650 h 1178718"/>
                <a:gd name="connsiteX23" fmla="*/ 1154906 w 1576387"/>
                <a:gd name="connsiteY23" fmla="*/ 1135856 h 1178718"/>
                <a:gd name="connsiteX24" fmla="*/ 1166812 w 1576387"/>
                <a:gd name="connsiteY24" fmla="*/ 1157287 h 1178718"/>
                <a:gd name="connsiteX25" fmla="*/ 1193006 w 1576387"/>
                <a:gd name="connsiteY25" fmla="*/ 1173956 h 1178718"/>
                <a:gd name="connsiteX26" fmla="*/ 1216819 w 1576387"/>
                <a:gd name="connsiteY26" fmla="*/ 1178718 h 1178718"/>
                <a:gd name="connsiteX27" fmla="*/ 1245394 w 1576387"/>
                <a:gd name="connsiteY27" fmla="*/ 1173956 h 1178718"/>
                <a:gd name="connsiteX28" fmla="*/ 1271587 w 1576387"/>
                <a:gd name="connsiteY28" fmla="*/ 1162050 h 1178718"/>
                <a:gd name="connsiteX29" fmla="*/ 1290637 w 1576387"/>
                <a:gd name="connsiteY29" fmla="*/ 1145381 h 1178718"/>
                <a:gd name="connsiteX30" fmla="*/ 1309687 w 1576387"/>
                <a:gd name="connsiteY30" fmla="*/ 1119187 h 1178718"/>
                <a:gd name="connsiteX31" fmla="*/ 1323975 w 1576387"/>
                <a:gd name="connsiteY31" fmla="*/ 1088231 h 1178718"/>
                <a:gd name="connsiteX32" fmla="*/ 1335881 w 1576387"/>
                <a:gd name="connsiteY32" fmla="*/ 1050131 h 1178718"/>
                <a:gd name="connsiteX33" fmla="*/ 1343025 w 1576387"/>
                <a:gd name="connsiteY33" fmla="*/ 1004887 h 1178718"/>
                <a:gd name="connsiteX34" fmla="*/ 1352550 w 1576387"/>
                <a:gd name="connsiteY34" fmla="*/ 928687 h 1178718"/>
                <a:gd name="connsiteX35" fmla="*/ 1388269 w 1576387"/>
                <a:gd name="connsiteY35" fmla="*/ 759618 h 1178718"/>
                <a:gd name="connsiteX36" fmla="*/ 1443037 w 1576387"/>
                <a:gd name="connsiteY36" fmla="*/ 514350 h 1178718"/>
                <a:gd name="connsiteX37" fmla="*/ 1488281 w 1576387"/>
                <a:gd name="connsiteY37" fmla="*/ 311943 h 1178718"/>
                <a:gd name="connsiteX38" fmla="*/ 1502569 w 1576387"/>
                <a:gd name="connsiteY38" fmla="*/ 292893 h 1178718"/>
                <a:gd name="connsiteX39" fmla="*/ 1533525 w 1576387"/>
                <a:gd name="connsiteY39" fmla="*/ 261937 h 1178718"/>
                <a:gd name="connsiteX40" fmla="*/ 1557337 w 1576387"/>
                <a:gd name="connsiteY40" fmla="*/ 230981 h 1178718"/>
                <a:gd name="connsiteX41" fmla="*/ 1574006 w 1576387"/>
                <a:gd name="connsiteY41" fmla="*/ 197643 h 1178718"/>
                <a:gd name="connsiteX42" fmla="*/ 1576387 w 1576387"/>
                <a:gd name="connsiteY42" fmla="*/ 176212 h 1178718"/>
                <a:gd name="connsiteX43" fmla="*/ 1574006 w 1576387"/>
                <a:gd name="connsiteY43" fmla="*/ 161925 h 1178718"/>
                <a:gd name="connsiteX44" fmla="*/ 1557337 w 1576387"/>
                <a:gd name="connsiteY44" fmla="*/ 145256 h 1178718"/>
                <a:gd name="connsiteX45" fmla="*/ 1457325 w 1576387"/>
                <a:gd name="connsiteY45" fmla="*/ 92868 h 1178718"/>
                <a:gd name="connsiteX46" fmla="*/ 1333500 w 1576387"/>
                <a:gd name="connsiteY46" fmla="*/ 30956 h 1178718"/>
                <a:gd name="connsiteX47" fmla="*/ 1269206 w 1576387"/>
                <a:gd name="connsiteY47" fmla="*/ 0 h 1178718"/>
                <a:gd name="connsiteX48" fmla="*/ 1262062 w 1576387"/>
                <a:gd name="connsiteY48" fmla="*/ 0 h 1178718"/>
                <a:gd name="connsiteX49" fmla="*/ 1209675 w 1576387"/>
                <a:gd name="connsiteY49" fmla="*/ 21431 h 1178718"/>
                <a:gd name="connsiteX50" fmla="*/ 1088231 w 1576387"/>
                <a:gd name="connsiteY50" fmla="*/ 64293 h 1178718"/>
                <a:gd name="connsiteX51" fmla="*/ 997744 w 1576387"/>
                <a:gd name="connsiteY51" fmla="*/ 78581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76387" h="1178718">
                  <a:moveTo>
                    <a:pt x="997744" y="78581"/>
                  </a:moveTo>
                  <a:lnTo>
                    <a:pt x="771525" y="119062"/>
                  </a:lnTo>
                  <a:lnTo>
                    <a:pt x="566737" y="157162"/>
                  </a:lnTo>
                  <a:lnTo>
                    <a:pt x="276225" y="209550"/>
                  </a:lnTo>
                  <a:lnTo>
                    <a:pt x="0" y="257175"/>
                  </a:lnTo>
                  <a:lnTo>
                    <a:pt x="19050" y="411956"/>
                  </a:lnTo>
                  <a:lnTo>
                    <a:pt x="290512" y="361950"/>
                  </a:lnTo>
                  <a:lnTo>
                    <a:pt x="564356" y="307181"/>
                  </a:lnTo>
                  <a:lnTo>
                    <a:pt x="819150" y="257175"/>
                  </a:lnTo>
                  <a:lnTo>
                    <a:pt x="997744" y="219075"/>
                  </a:lnTo>
                  <a:lnTo>
                    <a:pt x="1114425" y="197643"/>
                  </a:lnTo>
                  <a:lnTo>
                    <a:pt x="1145381" y="195262"/>
                  </a:lnTo>
                  <a:lnTo>
                    <a:pt x="1173956" y="200025"/>
                  </a:lnTo>
                  <a:lnTo>
                    <a:pt x="1193006" y="209550"/>
                  </a:lnTo>
                  <a:lnTo>
                    <a:pt x="1209675" y="221456"/>
                  </a:lnTo>
                  <a:lnTo>
                    <a:pt x="1223962" y="247650"/>
                  </a:lnTo>
                  <a:lnTo>
                    <a:pt x="1238250" y="288131"/>
                  </a:lnTo>
                  <a:lnTo>
                    <a:pt x="1238250" y="316706"/>
                  </a:lnTo>
                  <a:lnTo>
                    <a:pt x="1233487" y="381000"/>
                  </a:lnTo>
                  <a:lnTo>
                    <a:pt x="1216819" y="542925"/>
                  </a:lnTo>
                  <a:lnTo>
                    <a:pt x="1193006" y="719137"/>
                  </a:lnTo>
                  <a:lnTo>
                    <a:pt x="1157287" y="940593"/>
                  </a:lnTo>
                  <a:lnTo>
                    <a:pt x="1147762" y="1009650"/>
                  </a:lnTo>
                  <a:lnTo>
                    <a:pt x="1154906" y="1135856"/>
                  </a:lnTo>
                  <a:lnTo>
                    <a:pt x="1166812" y="1157287"/>
                  </a:lnTo>
                  <a:lnTo>
                    <a:pt x="1193006" y="1173956"/>
                  </a:lnTo>
                  <a:lnTo>
                    <a:pt x="1216819" y="1178718"/>
                  </a:lnTo>
                  <a:lnTo>
                    <a:pt x="1245394" y="1173956"/>
                  </a:lnTo>
                  <a:lnTo>
                    <a:pt x="1271587" y="1162050"/>
                  </a:lnTo>
                  <a:lnTo>
                    <a:pt x="1290637" y="1145381"/>
                  </a:lnTo>
                  <a:lnTo>
                    <a:pt x="1309687" y="1119187"/>
                  </a:lnTo>
                  <a:lnTo>
                    <a:pt x="1323975" y="1088231"/>
                  </a:lnTo>
                  <a:lnTo>
                    <a:pt x="1335881" y="1050131"/>
                  </a:lnTo>
                  <a:lnTo>
                    <a:pt x="1343025" y="1004887"/>
                  </a:lnTo>
                  <a:lnTo>
                    <a:pt x="1352550" y="928687"/>
                  </a:lnTo>
                  <a:lnTo>
                    <a:pt x="1388269" y="759618"/>
                  </a:lnTo>
                  <a:lnTo>
                    <a:pt x="1443037" y="514350"/>
                  </a:lnTo>
                  <a:lnTo>
                    <a:pt x="1488281" y="311943"/>
                  </a:lnTo>
                  <a:lnTo>
                    <a:pt x="1502569" y="292893"/>
                  </a:lnTo>
                  <a:lnTo>
                    <a:pt x="1533525" y="261937"/>
                  </a:lnTo>
                  <a:lnTo>
                    <a:pt x="1557337" y="230981"/>
                  </a:lnTo>
                  <a:lnTo>
                    <a:pt x="1574006" y="197643"/>
                  </a:lnTo>
                  <a:lnTo>
                    <a:pt x="1576387" y="176212"/>
                  </a:lnTo>
                  <a:lnTo>
                    <a:pt x="1574006" y="161925"/>
                  </a:lnTo>
                  <a:lnTo>
                    <a:pt x="1557337" y="145256"/>
                  </a:lnTo>
                  <a:lnTo>
                    <a:pt x="1457325" y="92868"/>
                  </a:lnTo>
                  <a:lnTo>
                    <a:pt x="1333500" y="30956"/>
                  </a:lnTo>
                  <a:lnTo>
                    <a:pt x="1269206" y="0"/>
                  </a:lnTo>
                  <a:lnTo>
                    <a:pt x="1262062" y="0"/>
                  </a:lnTo>
                  <a:lnTo>
                    <a:pt x="1209675" y="21431"/>
                  </a:lnTo>
                  <a:lnTo>
                    <a:pt x="1088231" y="64293"/>
                  </a:lnTo>
                  <a:lnTo>
                    <a:pt x="997744" y="78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5">
              <a:extLst>
                <a:ext uri="{FF2B5EF4-FFF2-40B4-BE49-F238E27FC236}">
                  <a16:creationId xmlns:a16="http://schemas.microsoft.com/office/drawing/2014/main" id="{43FB6519-1A32-4911-8A98-8D1E656BB9DB}"/>
                </a:ext>
              </a:extLst>
            </p:cNvPr>
            <p:cNvSpPr/>
            <p:nvPr/>
          </p:nvSpPr>
          <p:spPr>
            <a:xfrm>
              <a:off x="3609975" y="3638550"/>
              <a:ext cx="1262062" cy="428625"/>
            </a:xfrm>
            <a:custGeom>
              <a:avLst/>
              <a:gdLst>
                <a:gd name="connsiteX0" fmla="*/ 907256 w 1262063"/>
                <a:gd name="connsiteY0" fmla="*/ 226219 h 428625"/>
                <a:gd name="connsiteX1" fmla="*/ 652463 w 1262063"/>
                <a:gd name="connsiteY1" fmla="*/ 266700 h 428625"/>
                <a:gd name="connsiteX2" fmla="*/ 502444 w 1262063"/>
                <a:gd name="connsiteY2" fmla="*/ 300038 h 428625"/>
                <a:gd name="connsiteX3" fmla="*/ 364331 w 1262063"/>
                <a:gd name="connsiteY3" fmla="*/ 330994 h 428625"/>
                <a:gd name="connsiteX4" fmla="*/ 209550 w 1262063"/>
                <a:gd name="connsiteY4" fmla="*/ 369094 h 428625"/>
                <a:gd name="connsiteX5" fmla="*/ 0 w 1262063"/>
                <a:gd name="connsiteY5" fmla="*/ 428625 h 428625"/>
                <a:gd name="connsiteX6" fmla="*/ 2381 w 1262063"/>
                <a:gd name="connsiteY6" fmla="*/ 245269 h 428625"/>
                <a:gd name="connsiteX7" fmla="*/ 207169 w 1262063"/>
                <a:gd name="connsiteY7" fmla="*/ 200025 h 428625"/>
                <a:gd name="connsiteX8" fmla="*/ 416719 w 1262063"/>
                <a:gd name="connsiteY8" fmla="*/ 154781 h 428625"/>
                <a:gd name="connsiteX9" fmla="*/ 588169 w 1262063"/>
                <a:gd name="connsiteY9" fmla="*/ 119063 h 428625"/>
                <a:gd name="connsiteX10" fmla="*/ 733425 w 1262063"/>
                <a:gd name="connsiteY10" fmla="*/ 90488 h 428625"/>
                <a:gd name="connsiteX11" fmla="*/ 871538 w 1262063"/>
                <a:gd name="connsiteY11" fmla="*/ 66675 h 428625"/>
                <a:gd name="connsiteX12" fmla="*/ 1054894 w 1262063"/>
                <a:gd name="connsiteY12" fmla="*/ 33338 h 428625"/>
                <a:gd name="connsiteX13" fmla="*/ 1262063 w 1262063"/>
                <a:gd name="connsiteY13" fmla="*/ 0 h 428625"/>
                <a:gd name="connsiteX14" fmla="*/ 1262063 w 1262063"/>
                <a:gd name="connsiteY14" fmla="*/ 178594 h 428625"/>
                <a:gd name="connsiteX15" fmla="*/ 1078706 w 1262063"/>
                <a:gd name="connsiteY15" fmla="*/ 200025 h 428625"/>
                <a:gd name="connsiteX16" fmla="*/ 907256 w 1262063"/>
                <a:gd name="connsiteY16" fmla="*/ 22621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2063" h="428625">
                  <a:moveTo>
                    <a:pt x="907256" y="226219"/>
                  </a:moveTo>
                  <a:lnTo>
                    <a:pt x="652463" y="266700"/>
                  </a:lnTo>
                  <a:lnTo>
                    <a:pt x="502444" y="300038"/>
                  </a:lnTo>
                  <a:lnTo>
                    <a:pt x="364331" y="330994"/>
                  </a:lnTo>
                  <a:lnTo>
                    <a:pt x="209550" y="369094"/>
                  </a:lnTo>
                  <a:lnTo>
                    <a:pt x="0" y="428625"/>
                  </a:lnTo>
                  <a:cubicBezTo>
                    <a:pt x="794" y="367506"/>
                    <a:pt x="1587" y="306388"/>
                    <a:pt x="2381" y="245269"/>
                  </a:cubicBezTo>
                  <a:lnTo>
                    <a:pt x="207169" y="200025"/>
                  </a:lnTo>
                  <a:lnTo>
                    <a:pt x="416719" y="154781"/>
                  </a:lnTo>
                  <a:lnTo>
                    <a:pt x="588169" y="119063"/>
                  </a:lnTo>
                  <a:lnTo>
                    <a:pt x="733425" y="90488"/>
                  </a:lnTo>
                  <a:lnTo>
                    <a:pt x="871538" y="66675"/>
                  </a:lnTo>
                  <a:lnTo>
                    <a:pt x="1054894" y="33338"/>
                  </a:lnTo>
                  <a:lnTo>
                    <a:pt x="1262063" y="0"/>
                  </a:lnTo>
                  <a:lnTo>
                    <a:pt x="1262063" y="178594"/>
                  </a:lnTo>
                  <a:lnTo>
                    <a:pt x="1078706" y="200025"/>
                  </a:lnTo>
                  <a:lnTo>
                    <a:pt x="907256" y="2262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6">
              <a:extLst>
                <a:ext uri="{FF2B5EF4-FFF2-40B4-BE49-F238E27FC236}">
                  <a16:creationId xmlns:a16="http://schemas.microsoft.com/office/drawing/2014/main" id="{F5DDC11E-E590-49EB-AB51-BCB1581CE95F}"/>
                </a:ext>
              </a:extLst>
            </p:cNvPr>
            <p:cNvSpPr/>
            <p:nvPr/>
          </p:nvSpPr>
          <p:spPr>
            <a:xfrm>
              <a:off x="3552825" y="4105275"/>
              <a:ext cx="1274762" cy="398463"/>
            </a:xfrm>
            <a:custGeom>
              <a:avLst/>
              <a:gdLst>
                <a:gd name="connsiteX0" fmla="*/ 971550 w 1273969"/>
                <a:gd name="connsiteY0" fmla="*/ 61913 h 397669"/>
                <a:gd name="connsiteX1" fmla="*/ 697706 w 1273969"/>
                <a:gd name="connsiteY1" fmla="*/ 121444 h 397669"/>
                <a:gd name="connsiteX2" fmla="*/ 481013 w 1273969"/>
                <a:gd name="connsiteY2" fmla="*/ 176213 h 397669"/>
                <a:gd name="connsiteX3" fmla="*/ 302419 w 1273969"/>
                <a:gd name="connsiteY3" fmla="*/ 221456 h 397669"/>
                <a:gd name="connsiteX4" fmla="*/ 273844 w 1273969"/>
                <a:gd name="connsiteY4" fmla="*/ 230981 h 397669"/>
                <a:gd name="connsiteX5" fmla="*/ 242888 w 1273969"/>
                <a:gd name="connsiteY5" fmla="*/ 238125 h 397669"/>
                <a:gd name="connsiteX6" fmla="*/ 204788 w 1273969"/>
                <a:gd name="connsiteY6" fmla="*/ 245269 h 397669"/>
                <a:gd name="connsiteX7" fmla="*/ 171450 w 1273969"/>
                <a:gd name="connsiteY7" fmla="*/ 247650 h 397669"/>
                <a:gd name="connsiteX8" fmla="*/ 152400 w 1273969"/>
                <a:gd name="connsiteY8" fmla="*/ 247650 h 397669"/>
                <a:gd name="connsiteX9" fmla="*/ 123825 w 1273969"/>
                <a:gd name="connsiteY9" fmla="*/ 245269 h 397669"/>
                <a:gd name="connsiteX10" fmla="*/ 42863 w 1273969"/>
                <a:gd name="connsiteY10" fmla="*/ 228600 h 397669"/>
                <a:gd name="connsiteX11" fmla="*/ 0 w 1273969"/>
                <a:gd name="connsiteY11" fmla="*/ 383381 h 397669"/>
                <a:gd name="connsiteX12" fmla="*/ 83344 w 1273969"/>
                <a:gd name="connsiteY12" fmla="*/ 395288 h 397669"/>
                <a:gd name="connsiteX13" fmla="*/ 142875 w 1273969"/>
                <a:gd name="connsiteY13" fmla="*/ 397669 h 397669"/>
                <a:gd name="connsiteX14" fmla="*/ 185738 w 1273969"/>
                <a:gd name="connsiteY14" fmla="*/ 397669 h 397669"/>
                <a:gd name="connsiteX15" fmla="*/ 245269 w 1273969"/>
                <a:gd name="connsiteY15" fmla="*/ 385763 h 397669"/>
                <a:gd name="connsiteX16" fmla="*/ 330994 w 1273969"/>
                <a:gd name="connsiteY16" fmla="*/ 357188 h 397669"/>
                <a:gd name="connsiteX17" fmla="*/ 473869 w 1273969"/>
                <a:gd name="connsiteY17" fmla="*/ 314325 h 397669"/>
                <a:gd name="connsiteX18" fmla="*/ 607219 w 1273969"/>
                <a:gd name="connsiteY18" fmla="*/ 278606 h 397669"/>
                <a:gd name="connsiteX19" fmla="*/ 795338 w 1273969"/>
                <a:gd name="connsiteY19" fmla="*/ 233363 h 397669"/>
                <a:gd name="connsiteX20" fmla="*/ 983456 w 1273969"/>
                <a:gd name="connsiteY20" fmla="*/ 197644 h 397669"/>
                <a:gd name="connsiteX21" fmla="*/ 1147763 w 1273969"/>
                <a:gd name="connsiteY21" fmla="*/ 173831 h 397669"/>
                <a:gd name="connsiteX22" fmla="*/ 1273969 w 1273969"/>
                <a:gd name="connsiteY22" fmla="*/ 166688 h 397669"/>
                <a:gd name="connsiteX23" fmla="*/ 1262063 w 1273969"/>
                <a:gd name="connsiteY23" fmla="*/ 0 h 397669"/>
                <a:gd name="connsiteX24" fmla="*/ 1083469 w 1273969"/>
                <a:gd name="connsiteY24" fmla="*/ 33338 h 397669"/>
                <a:gd name="connsiteX25" fmla="*/ 971550 w 1273969"/>
                <a:gd name="connsiteY25" fmla="*/ 6191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3969" h="397669">
                  <a:moveTo>
                    <a:pt x="971550" y="61913"/>
                  </a:moveTo>
                  <a:lnTo>
                    <a:pt x="697706" y="121444"/>
                  </a:lnTo>
                  <a:lnTo>
                    <a:pt x="481013" y="176213"/>
                  </a:lnTo>
                  <a:lnTo>
                    <a:pt x="302419" y="221456"/>
                  </a:lnTo>
                  <a:lnTo>
                    <a:pt x="273844" y="230981"/>
                  </a:lnTo>
                  <a:lnTo>
                    <a:pt x="242888" y="238125"/>
                  </a:lnTo>
                  <a:lnTo>
                    <a:pt x="204788" y="245269"/>
                  </a:lnTo>
                  <a:lnTo>
                    <a:pt x="171450" y="247650"/>
                  </a:lnTo>
                  <a:lnTo>
                    <a:pt x="152400" y="247650"/>
                  </a:lnTo>
                  <a:lnTo>
                    <a:pt x="123825" y="245269"/>
                  </a:lnTo>
                  <a:lnTo>
                    <a:pt x="42863" y="228600"/>
                  </a:lnTo>
                  <a:lnTo>
                    <a:pt x="0" y="383381"/>
                  </a:lnTo>
                  <a:lnTo>
                    <a:pt x="83344" y="395288"/>
                  </a:lnTo>
                  <a:lnTo>
                    <a:pt x="142875" y="397669"/>
                  </a:lnTo>
                  <a:lnTo>
                    <a:pt x="185738" y="397669"/>
                  </a:lnTo>
                  <a:lnTo>
                    <a:pt x="245269" y="385763"/>
                  </a:lnTo>
                  <a:lnTo>
                    <a:pt x="330994" y="357188"/>
                  </a:lnTo>
                  <a:lnTo>
                    <a:pt x="473869" y="314325"/>
                  </a:lnTo>
                  <a:lnTo>
                    <a:pt x="607219" y="278606"/>
                  </a:lnTo>
                  <a:lnTo>
                    <a:pt x="795338" y="233363"/>
                  </a:lnTo>
                  <a:lnTo>
                    <a:pt x="983456" y="197644"/>
                  </a:lnTo>
                  <a:lnTo>
                    <a:pt x="1147763" y="173831"/>
                  </a:lnTo>
                  <a:lnTo>
                    <a:pt x="1273969" y="166688"/>
                  </a:lnTo>
                  <a:lnTo>
                    <a:pt x="1262063" y="0"/>
                  </a:lnTo>
                  <a:lnTo>
                    <a:pt x="1083469" y="33338"/>
                  </a:lnTo>
                  <a:lnTo>
                    <a:pt x="971550" y="619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0">
              <a:extLst>
                <a:ext uri="{FF2B5EF4-FFF2-40B4-BE49-F238E27FC236}">
                  <a16:creationId xmlns:a16="http://schemas.microsoft.com/office/drawing/2014/main" id="{7661828C-6BFF-4D9E-9C81-60421A734472}"/>
                </a:ext>
              </a:extLst>
            </p:cNvPr>
            <p:cNvSpPr/>
            <p:nvPr/>
          </p:nvSpPr>
          <p:spPr>
            <a:xfrm rot="16200000">
              <a:off x="1947863" y="4137025"/>
              <a:ext cx="2571750" cy="917575"/>
            </a:xfrm>
            <a:custGeom>
              <a:avLst/>
              <a:gdLst>
                <a:gd name="connsiteX0" fmla="*/ 1614488 w 2571750"/>
                <a:gd name="connsiteY0" fmla="*/ 666750 h 916781"/>
                <a:gd name="connsiteX1" fmla="*/ 1509713 w 2571750"/>
                <a:gd name="connsiteY1" fmla="*/ 652462 h 916781"/>
                <a:gd name="connsiteX2" fmla="*/ 1416844 w 2571750"/>
                <a:gd name="connsiteY2" fmla="*/ 635793 h 916781"/>
                <a:gd name="connsiteX3" fmla="*/ 1333500 w 2571750"/>
                <a:gd name="connsiteY3" fmla="*/ 616743 h 916781"/>
                <a:gd name="connsiteX4" fmla="*/ 1212056 w 2571750"/>
                <a:gd name="connsiteY4" fmla="*/ 583406 h 916781"/>
                <a:gd name="connsiteX5" fmla="*/ 1107281 w 2571750"/>
                <a:gd name="connsiteY5" fmla="*/ 550068 h 916781"/>
                <a:gd name="connsiteX6" fmla="*/ 1012031 w 2571750"/>
                <a:gd name="connsiteY6" fmla="*/ 514350 h 916781"/>
                <a:gd name="connsiteX7" fmla="*/ 919163 w 2571750"/>
                <a:gd name="connsiteY7" fmla="*/ 478631 h 916781"/>
                <a:gd name="connsiteX8" fmla="*/ 828675 w 2571750"/>
                <a:gd name="connsiteY8" fmla="*/ 442912 h 916781"/>
                <a:gd name="connsiteX9" fmla="*/ 723900 w 2571750"/>
                <a:gd name="connsiteY9" fmla="*/ 392906 h 916781"/>
                <a:gd name="connsiteX10" fmla="*/ 635794 w 2571750"/>
                <a:gd name="connsiteY10" fmla="*/ 352425 h 916781"/>
                <a:gd name="connsiteX11" fmla="*/ 504825 w 2571750"/>
                <a:gd name="connsiteY11" fmla="*/ 283368 h 916781"/>
                <a:gd name="connsiteX12" fmla="*/ 402431 w 2571750"/>
                <a:gd name="connsiteY12" fmla="*/ 226218 h 916781"/>
                <a:gd name="connsiteX13" fmla="*/ 316706 w 2571750"/>
                <a:gd name="connsiteY13" fmla="*/ 176212 h 916781"/>
                <a:gd name="connsiteX14" fmla="*/ 235744 w 2571750"/>
                <a:gd name="connsiteY14" fmla="*/ 126206 h 916781"/>
                <a:gd name="connsiteX15" fmla="*/ 178594 w 2571750"/>
                <a:gd name="connsiteY15" fmla="*/ 92868 h 916781"/>
                <a:gd name="connsiteX16" fmla="*/ 102394 w 2571750"/>
                <a:gd name="connsiteY16" fmla="*/ 45243 h 916781"/>
                <a:gd name="connsiteX17" fmla="*/ 54769 w 2571750"/>
                <a:gd name="connsiteY17" fmla="*/ 16668 h 916781"/>
                <a:gd name="connsiteX18" fmla="*/ 33338 w 2571750"/>
                <a:gd name="connsiteY18" fmla="*/ 7143 h 916781"/>
                <a:gd name="connsiteX19" fmla="*/ 7144 w 2571750"/>
                <a:gd name="connsiteY19" fmla="*/ 0 h 916781"/>
                <a:gd name="connsiteX20" fmla="*/ 0 w 2571750"/>
                <a:gd name="connsiteY20" fmla="*/ 4762 h 916781"/>
                <a:gd name="connsiteX21" fmla="*/ 0 w 2571750"/>
                <a:gd name="connsiteY21" fmla="*/ 14287 h 916781"/>
                <a:gd name="connsiteX22" fmla="*/ 9525 w 2571750"/>
                <a:gd name="connsiteY22" fmla="*/ 35718 h 916781"/>
                <a:gd name="connsiteX23" fmla="*/ 50006 w 2571750"/>
                <a:gd name="connsiteY23" fmla="*/ 78581 h 916781"/>
                <a:gd name="connsiteX24" fmla="*/ 119063 w 2571750"/>
                <a:gd name="connsiteY24" fmla="*/ 145256 h 916781"/>
                <a:gd name="connsiteX25" fmla="*/ 190500 w 2571750"/>
                <a:gd name="connsiteY25" fmla="*/ 209550 h 916781"/>
                <a:gd name="connsiteX26" fmla="*/ 302419 w 2571750"/>
                <a:gd name="connsiteY26" fmla="*/ 295275 h 916781"/>
                <a:gd name="connsiteX27" fmla="*/ 400050 w 2571750"/>
                <a:gd name="connsiteY27" fmla="*/ 364331 h 916781"/>
                <a:gd name="connsiteX28" fmla="*/ 471488 w 2571750"/>
                <a:gd name="connsiteY28" fmla="*/ 411956 h 916781"/>
                <a:gd name="connsiteX29" fmla="*/ 531019 w 2571750"/>
                <a:gd name="connsiteY29" fmla="*/ 450056 h 916781"/>
                <a:gd name="connsiteX30" fmla="*/ 633413 w 2571750"/>
                <a:gd name="connsiteY30" fmla="*/ 509587 h 916781"/>
                <a:gd name="connsiteX31" fmla="*/ 728663 w 2571750"/>
                <a:gd name="connsiteY31" fmla="*/ 566737 h 916781"/>
                <a:gd name="connsiteX32" fmla="*/ 835819 w 2571750"/>
                <a:gd name="connsiteY32" fmla="*/ 621506 h 916781"/>
                <a:gd name="connsiteX33" fmla="*/ 907256 w 2571750"/>
                <a:gd name="connsiteY33" fmla="*/ 654843 h 916781"/>
                <a:gd name="connsiteX34" fmla="*/ 988219 w 2571750"/>
                <a:gd name="connsiteY34" fmla="*/ 695325 h 916781"/>
                <a:gd name="connsiteX35" fmla="*/ 1088231 w 2571750"/>
                <a:gd name="connsiteY35" fmla="*/ 733425 h 916781"/>
                <a:gd name="connsiteX36" fmla="*/ 1181100 w 2571750"/>
                <a:gd name="connsiteY36" fmla="*/ 769143 h 916781"/>
                <a:gd name="connsiteX37" fmla="*/ 1266825 w 2571750"/>
                <a:gd name="connsiteY37" fmla="*/ 797718 h 916781"/>
                <a:gd name="connsiteX38" fmla="*/ 1345406 w 2571750"/>
                <a:gd name="connsiteY38" fmla="*/ 819150 h 916781"/>
                <a:gd name="connsiteX39" fmla="*/ 1404938 w 2571750"/>
                <a:gd name="connsiteY39" fmla="*/ 833437 h 916781"/>
                <a:gd name="connsiteX40" fmla="*/ 1514475 w 2571750"/>
                <a:gd name="connsiteY40" fmla="*/ 869156 h 916781"/>
                <a:gd name="connsiteX41" fmla="*/ 1604963 w 2571750"/>
                <a:gd name="connsiteY41" fmla="*/ 876300 h 916781"/>
                <a:gd name="connsiteX42" fmla="*/ 1759744 w 2571750"/>
                <a:gd name="connsiteY42" fmla="*/ 890587 h 916781"/>
                <a:gd name="connsiteX43" fmla="*/ 1845469 w 2571750"/>
                <a:gd name="connsiteY43" fmla="*/ 897731 h 916781"/>
                <a:gd name="connsiteX44" fmla="*/ 1988344 w 2571750"/>
                <a:gd name="connsiteY44" fmla="*/ 892968 h 916781"/>
                <a:gd name="connsiteX45" fmla="*/ 2093119 w 2571750"/>
                <a:gd name="connsiteY45" fmla="*/ 900112 h 916781"/>
                <a:gd name="connsiteX46" fmla="*/ 2312194 w 2571750"/>
                <a:gd name="connsiteY46" fmla="*/ 914400 h 916781"/>
                <a:gd name="connsiteX47" fmla="*/ 2362200 w 2571750"/>
                <a:gd name="connsiteY47" fmla="*/ 916781 h 916781"/>
                <a:gd name="connsiteX48" fmla="*/ 2500313 w 2571750"/>
                <a:gd name="connsiteY48" fmla="*/ 888206 h 916781"/>
                <a:gd name="connsiteX49" fmla="*/ 2514600 w 2571750"/>
                <a:gd name="connsiteY49" fmla="*/ 862012 h 916781"/>
                <a:gd name="connsiteX50" fmla="*/ 2528888 w 2571750"/>
                <a:gd name="connsiteY50" fmla="*/ 823912 h 916781"/>
                <a:gd name="connsiteX51" fmla="*/ 2543175 w 2571750"/>
                <a:gd name="connsiteY51" fmla="*/ 778668 h 916781"/>
                <a:gd name="connsiteX52" fmla="*/ 2559844 w 2571750"/>
                <a:gd name="connsiteY52" fmla="*/ 714375 h 916781"/>
                <a:gd name="connsiteX53" fmla="*/ 2569369 w 2571750"/>
                <a:gd name="connsiteY53" fmla="*/ 654843 h 916781"/>
                <a:gd name="connsiteX54" fmla="*/ 2571750 w 2571750"/>
                <a:gd name="connsiteY54" fmla="*/ 638175 h 916781"/>
                <a:gd name="connsiteX55" fmla="*/ 2571750 w 2571750"/>
                <a:gd name="connsiteY55" fmla="*/ 623887 h 916781"/>
                <a:gd name="connsiteX56" fmla="*/ 2569369 w 2571750"/>
                <a:gd name="connsiteY56" fmla="*/ 616743 h 916781"/>
                <a:gd name="connsiteX57" fmla="*/ 2564606 w 2571750"/>
                <a:gd name="connsiteY57" fmla="*/ 611981 h 916781"/>
                <a:gd name="connsiteX58" fmla="*/ 2552700 w 2571750"/>
                <a:gd name="connsiteY58" fmla="*/ 611981 h 916781"/>
                <a:gd name="connsiteX59" fmla="*/ 2536031 w 2571750"/>
                <a:gd name="connsiteY59" fmla="*/ 616743 h 916781"/>
                <a:gd name="connsiteX60" fmla="*/ 2521744 w 2571750"/>
                <a:gd name="connsiteY60" fmla="*/ 628650 h 916781"/>
                <a:gd name="connsiteX61" fmla="*/ 2507456 w 2571750"/>
                <a:gd name="connsiteY61" fmla="*/ 650081 h 916781"/>
                <a:gd name="connsiteX62" fmla="*/ 2481263 w 2571750"/>
                <a:gd name="connsiteY62" fmla="*/ 673893 h 916781"/>
                <a:gd name="connsiteX63" fmla="*/ 2445544 w 2571750"/>
                <a:gd name="connsiteY63" fmla="*/ 688181 h 916781"/>
                <a:gd name="connsiteX64" fmla="*/ 2421731 w 2571750"/>
                <a:gd name="connsiteY64" fmla="*/ 692943 h 916781"/>
                <a:gd name="connsiteX65" fmla="*/ 2350294 w 2571750"/>
                <a:gd name="connsiteY65" fmla="*/ 695325 h 916781"/>
                <a:gd name="connsiteX66" fmla="*/ 2119313 w 2571750"/>
                <a:gd name="connsiteY66" fmla="*/ 692943 h 916781"/>
                <a:gd name="connsiteX67" fmla="*/ 1962150 w 2571750"/>
                <a:gd name="connsiteY67" fmla="*/ 692943 h 916781"/>
                <a:gd name="connsiteX68" fmla="*/ 1890713 w 2571750"/>
                <a:gd name="connsiteY68" fmla="*/ 692943 h 916781"/>
                <a:gd name="connsiteX69" fmla="*/ 1821656 w 2571750"/>
                <a:gd name="connsiteY69" fmla="*/ 688181 h 916781"/>
                <a:gd name="connsiteX70" fmla="*/ 1712119 w 2571750"/>
                <a:gd name="connsiteY70" fmla="*/ 681037 h 916781"/>
                <a:gd name="connsiteX71" fmla="*/ 1614488 w 2571750"/>
                <a:gd name="connsiteY71" fmla="*/ 666750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71750" h="916781">
                  <a:moveTo>
                    <a:pt x="1614488" y="666750"/>
                  </a:moveTo>
                  <a:lnTo>
                    <a:pt x="1509713" y="652462"/>
                  </a:lnTo>
                  <a:lnTo>
                    <a:pt x="1416844" y="635793"/>
                  </a:lnTo>
                  <a:lnTo>
                    <a:pt x="1333500" y="616743"/>
                  </a:lnTo>
                  <a:lnTo>
                    <a:pt x="1212056" y="583406"/>
                  </a:lnTo>
                  <a:lnTo>
                    <a:pt x="1107281" y="550068"/>
                  </a:lnTo>
                  <a:lnTo>
                    <a:pt x="1012031" y="514350"/>
                  </a:lnTo>
                  <a:lnTo>
                    <a:pt x="919163" y="478631"/>
                  </a:lnTo>
                  <a:lnTo>
                    <a:pt x="828675" y="442912"/>
                  </a:lnTo>
                  <a:lnTo>
                    <a:pt x="723900" y="392906"/>
                  </a:lnTo>
                  <a:lnTo>
                    <a:pt x="635794" y="352425"/>
                  </a:lnTo>
                  <a:lnTo>
                    <a:pt x="504825" y="283368"/>
                  </a:lnTo>
                  <a:lnTo>
                    <a:pt x="402431" y="226218"/>
                  </a:lnTo>
                  <a:lnTo>
                    <a:pt x="316706" y="176212"/>
                  </a:lnTo>
                  <a:lnTo>
                    <a:pt x="235744" y="126206"/>
                  </a:lnTo>
                  <a:lnTo>
                    <a:pt x="178594" y="92868"/>
                  </a:lnTo>
                  <a:lnTo>
                    <a:pt x="102394" y="45243"/>
                  </a:lnTo>
                  <a:lnTo>
                    <a:pt x="54769" y="16668"/>
                  </a:lnTo>
                  <a:lnTo>
                    <a:pt x="33338" y="7143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9525" y="35718"/>
                  </a:lnTo>
                  <a:lnTo>
                    <a:pt x="50006" y="78581"/>
                  </a:lnTo>
                  <a:lnTo>
                    <a:pt x="119063" y="145256"/>
                  </a:lnTo>
                  <a:lnTo>
                    <a:pt x="190500" y="209550"/>
                  </a:lnTo>
                  <a:lnTo>
                    <a:pt x="302419" y="295275"/>
                  </a:lnTo>
                  <a:lnTo>
                    <a:pt x="400050" y="364331"/>
                  </a:lnTo>
                  <a:lnTo>
                    <a:pt x="471488" y="411956"/>
                  </a:lnTo>
                  <a:lnTo>
                    <a:pt x="531019" y="450056"/>
                  </a:lnTo>
                  <a:lnTo>
                    <a:pt x="633413" y="509587"/>
                  </a:lnTo>
                  <a:lnTo>
                    <a:pt x="728663" y="566737"/>
                  </a:lnTo>
                  <a:lnTo>
                    <a:pt x="835819" y="621506"/>
                  </a:lnTo>
                  <a:lnTo>
                    <a:pt x="907256" y="654843"/>
                  </a:lnTo>
                  <a:lnTo>
                    <a:pt x="988219" y="695325"/>
                  </a:lnTo>
                  <a:lnTo>
                    <a:pt x="1088231" y="733425"/>
                  </a:lnTo>
                  <a:lnTo>
                    <a:pt x="1181100" y="769143"/>
                  </a:lnTo>
                  <a:lnTo>
                    <a:pt x="1266825" y="797718"/>
                  </a:lnTo>
                  <a:lnTo>
                    <a:pt x="1345406" y="819150"/>
                  </a:lnTo>
                  <a:lnTo>
                    <a:pt x="1404938" y="833437"/>
                  </a:lnTo>
                  <a:lnTo>
                    <a:pt x="1514475" y="869156"/>
                  </a:lnTo>
                  <a:lnTo>
                    <a:pt x="1604963" y="876300"/>
                  </a:lnTo>
                  <a:lnTo>
                    <a:pt x="1759744" y="890587"/>
                  </a:lnTo>
                  <a:lnTo>
                    <a:pt x="1845469" y="897731"/>
                  </a:lnTo>
                  <a:lnTo>
                    <a:pt x="1988344" y="892968"/>
                  </a:lnTo>
                  <a:lnTo>
                    <a:pt x="2093119" y="900112"/>
                  </a:lnTo>
                  <a:lnTo>
                    <a:pt x="2312194" y="914400"/>
                  </a:lnTo>
                  <a:lnTo>
                    <a:pt x="2362200" y="916781"/>
                  </a:lnTo>
                  <a:lnTo>
                    <a:pt x="2500313" y="888206"/>
                  </a:lnTo>
                  <a:lnTo>
                    <a:pt x="2514600" y="862012"/>
                  </a:lnTo>
                  <a:lnTo>
                    <a:pt x="2528888" y="823912"/>
                  </a:lnTo>
                  <a:lnTo>
                    <a:pt x="2543175" y="778668"/>
                  </a:lnTo>
                  <a:lnTo>
                    <a:pt x="2559844" y="714375"/>
                  </a:lnTo>
                  <a:lnTo>
                    <a:pt x="2569369" y="654843"/>
                  </a:lnTo>
                  <a:lnTo>
                    <a:pt x="2571750" y="638175"/>
                  </a:lnTo>
                  <a:lnTo>
                    <a:pt x="2571750" y="623887"/>
                  </a:lnTo>
                  <a:lnTo>
                    <a:pt x="2569369" y="616743"/>
                  </a:lnTo>
                  <a:lnTo>
                    <a:pt x="2564606" y="611981"/>
                  </a:lnTo>
                  <a:lnTo>
                    <a:pt x="2552700" y="611981"/>
                  </a:lnTo>
                  <a:lnTo>
                    <a:pt x="2536031" y="616743"/>
                  </a:lnTo>
                  <a:lnTo>
                    <a:pt x="2521744" y="628650"/>
                  </a:lnTo>
                  <a:lnTo>
                    <a:pt x="2507456" y="650081"/>
                  </a:lnTo>
                  <a:lnTo>
                    <a:pt x="2481263" y="673893"/>
                  </a:lnTo>
                  <a:lnTo>
                    <a:pt x="2445544" y="688181"/>
                  </a:lnTo>
                  <a:lnTo>
                    <a:pt x="2421731" y="692943"/>
                  </a:lnTo>
                  <a:lnTo>
                    <a:pt x="2350294" y="695325"/>
                  </a:lnTo>
                  <a:lnTo>
                    <a:pt x="2119313" y="692943"/>
                  </a:lnTo>
                  <a:lnTo>
                    <a:pt x="1962150" y="692943"/>
                  </a:lnTo>
                  <a:lnTo>
                    <a:pt x="1890713" y="692943"/>
                  </a:lnTo>
                  <a:lnTo>
                    <a:pt x="1821656" y="688181"/>
                  </a:lnTo>
                  <a:lnTo>
                    <a:pt x="1712119" y="681037"/>
                  </a:lnTo>
                  <a:lnTo>
                    <a:pt x="1614488" y="666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7">
              <a:extLst>
                <a:ext uri="{FF2B5EF4-FFF2-40B4-BE49-F238E27FC236}">
                  <a16:creationId xmlns:a16="http://schemas.microsoft.com/office/drawing/2014/main" id="{4875752A-B3B4-4EF1-A123-E8BA31BBDDAF}"/>
                </a:ext>
              </a:extLst>
            </p:cNvPr>
            <p:cNvSpPr/>
            <p:nvPr/>
          </p:nvSpPr>
          <p:spPr>
            <a:xfrm>
              <a:off x="3373437" y="4891088"/>
              <a:ext cx="541338" cy="966787"/>
            </a:xfrm>
            <a:custGeom>
              <a:avLst/>
              <a:gdLst>
                <a:gd name="connsiteX0" fmla="*/ 464344 w 540544"/>
                <a:gd name="connsiteY0" fmla="*/ 459581 h 966787"/>
                <a:gd name="connsiteX1" fmla="*/ 438150 w 540544"/>
                <a:gd name="connsiteY1" fmla="*/ 330993 h 966787"/>
                <a:gd name="connsiteX2" fmla="*/ 400050 w 540544"/>
                <a:gd name="connsiteY2" fmla="*/ 161925 h 966787"/>
                <a:gd name="connsiteX3" fmla="*/ 326232 w 540544"/>
                <a:gd name="connsiteY3" fmla="*/ 35718 h 966787"/>
                <a:gd name="connsiteX4" fmla="*/ 285750 w 540544"/>
                <a:gd name="connsiteY4" fmla="*/ 28575 h 966787"/>
                <a:gd name="connsiteX5" fmla="*/ 202407 w 540544"/>
                <a:gd name="connsiteY5" fmla="*/ 19050 h 966787"/>
                <a:gd name="connsiteX6" fmla="*/ 111919 w 540544"/>
                <a:gd name="connsiteY6" fmla="*/ 9525 h 966787"/>
                <a:gd name="connsiteX7" fmla="*/ 4763 w 540544"/>
                <a:gd name="connsiteY7" fmla="*/ 0 h 966787"/>
                <a:gd name="connsiteX8" fmla="*/ 0 w 540544"/>
                <a:gd name="connsiteY8" fmla="*/ 80962 h 966787"/>
                <a:gd name="connsiteX9" fmla="*/ 90488 w 540544"/>
                <a:gd name="connsiteY9" fmla="*/ 111918 h 966787"/>
                <a:gd name="connsiteX10" fmla="*/ 119063 w 540544"/>
                <a:gd name="connsiteY10" fmla="*/ 126206 h 966787"/>
                <a:gd name="connsiteX11" fmla="*/ 154782 w 540544"/>
                <a:gd name="connsiteY11" fmla="*/ 154781 h 966787"/>
                <a:gd name="connsiteX12" fmla="*/ 183357 w 540544"/>
                <a:gd name="connsiteY12" fmla="*/ 185737 h 966787"/>
                <a:gd name="connsiteX13" fmla="*/ 209550 w 540544"/>
                <a:gd name="connsiteY13" fmla="*/ 230981 h 966787"/>
                <a:gd name="connsiteX14" fmla="*/ 226219 w 540544"/>
                <a:gd name="connsiteY14" fmla="*/ 271462 h 966787"/>
                <a:gd name="connsiteX15" fmla="*/ 252413 w 540544"/>
                <a:gd name="connsiteY15" fmla="*/ 404812 h 966787"/>
                <a:gd name="connsiteX16" fmla="*/ 285750 w 540544"/>
                <a:gd name="connsiteY16" fmla="*/ 566737 h 966787"/>
                <a:gd name="connsiteX17" fmla="*/ 302419 w 540544"/>
                <a:gd name="connsiteY17" fmla="*/ 652462 h 966787"/>
                <a:gd name="connsiteX18" fmla="*/ 314325 w 540544"/>
                <a:gd name="connsiteY18" fmla="*/ 740568 h 966787"/>
                <a:gd name="connsiteX19" fmla="*/ 323850 w 540544"/>
                <a:gd name="connsiteY19" fmla="*/ 778668 h 966787"/>
                <a:gd name="connsiteX20" fmla="*/ 338138 w 540544"/>
                <a:gd name="connsiteY20" fmla="*/ 812006 h 966787"/>
                <a:gd name="connsiteX21" fmla="*/ 373857 w 540544"/>
                <a:gd name="connsiteY21" fmla="*/ 869156 h 966787"/>
                <a:gd name="connsiteX22" fmla="*/ 416719 w 540544"/>
                <a:gd name="connsiteY22" fmla="*/ 928687 h 966787"/>
                <a:gd name="connsiteX23" fmla="*/ 431007 w 540544"/>
                <a:gd name="connsiteY23" fmla="*/ 947737 h 966787"/>
                <a:gd name="connsiteX24" fmla="*/ 447675 w 540544"/>
                <a:gd name="connsiteY24" fmla="*/ 954881 h 966787"/>
                <a:gd name="connsiteX25" fmla="*/ 478632 w 540544"/>
                <a:gd name="connsiteY25" fmla="*/ 964406 h 966787"/>
                <a:gd name="connsiteX26" fmla="*/ 500063 w 540544"/>
                <a:gd name="connsiteY26" fmla="*/ 966787 h 966787"/>
                <a:gd name="connsiteX27" fmla="*/ 516732 w 540544"/>
                <a:gd name="connsiteY27" fmla="*/ 959643 h 966787"/>
                <a:gd name="connsiteX28" fmla="*/ 526257 w 540544"/>
                <a:gd name="connsiteY28" fmla="*/ 950118 h 966787"/>
                <a:gd name="connsiteX29" fmla="*/ 533400 w 540544"/>
                <a:gd name="connsiteY29" fmla="*/ 935831 h 966787"/>
                <a:gd name="connsiteX30" fmla="*/ 540544 w 540544"/>
                <a:gd name="connsiteY30" fmla="*/ 912018 h 966787"/>
                <a:gd name="connsiteX31" fmla="*/ 540544 w 540544"/>
                <a:gd name="connsiteY31" fmla="*/ 862012 h 966787"/>
                <a:gd name="connsiteX32" fmla="*/ 514350 w 540544"/>
                <a:gd name="connsiteY32" fmla="*/ 714375 h 966787"/>
                <a:gd name="connsiteX33" fmla="*/ 464344 w 540544"/>
                <a:gd name="connsiteY33" fmla="*/ 459581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544" h="966787">
                  <a:moveTo>
                    <a:pt x="464344" y="459581"/>
                  </a:moveTo>
                  <a:lnTo>
                    <a:pt x="438150" y="330993"/>
                  </a:lnTo>
                  <a:lnTo>
                    <a:pt x="400050" y="161925"/>
                  </a:lnTo>
                  <a:lnTo>
                    <a:pt x="326232" y="35718"/>
                  </a:lnTo>
                  <a:lnTo>
                    <a:pt x="285750" y="28575"/>
                  </a:lnTo>
                  <a:lnTo>
                    <a:pt x="202407" y="19050"/>
                  </a:lnTo>
                  <a:lnTo>
                    <a:pt x="111919" y="9525"/>
                  </a:lnTo>
                  <a:lnTo>
                    <a:pt x="4763" y="0"/>
                  </a:lnTo>
                  <a:lnTo>
                    <a:pt x="0" y="80962"/>
                  </a:lnTo>
                  <a:lnTo>
                    <a:pt x="90488" y="111918"/>
                  </a:lnTo>
                  <a:lnTo>
                    <a:pt x="119063" y="126206"/>
                  </a:lnTo>
                  <a:lnTo>
                    <a:pt x="154782" y="154781"/>
                  </a:lnTo>
                  <a:lnTo>
                    <a:pt x="183357" y="185737"/>
                  </a:lnTo>
                  <a:lnTo>
                    <a:pt x="209550" y="230981"/>
                  </a:lnTo>
                  <a:lnTo>
                    <a:pt x="226219" y="271462"/>
                  </a:lnTo>
                  <a:lnTo>
                    <a:pt x="252413" y="404812"/>
                  </a:lnTo>
                  <a:lnTo>
                    <a:pt x="285750" y="566737"/>
                  </a:lnTo>
                  <a:lnTo>
                    <a:pt x="302419" y="652462"/>
                  </a:lnTo>
                  <a:lnTo>
                    <a:pt x="314325" y="740568"/>
                  </a:lnTo>
                  <a:lnTo>
                    <a:pt x="323850" y="778668"/>
                  </a:lnTo>
                  <a:lnTo>
                    <a:pt x="338138" y="812006"/>
                  </a:lnTo>
                  <a:lnTo>
                    <a:pt x="373857" y="869156"/>
                  </a:lnTo>
                  <a:lnTo>
                    <a:pt x="416719" y="928687"/>
                  </a:lnTo>
                  <a:lnTo>
                    <a:pt x="431007" y="947737"/>
                  </a:lnTo>
                  <a:lnTo>
                    <a:pt x="447675" y="954881"/>
                  </a:lnTo>
                  <a:lnTo>
                    <a:pt x="478632" y="964406"/>
                  </a:lnTo>
                  <a:lnTo>
                    <a:pt x="500063" y="966787"/>
                  </a:lnTo>
                  <a:lnTo>
                    <a:pt x="516732" y="959643"/>
                  </a:lnTo>
                  <a:lnTo>
                    <a:pt x="526257" y="950118"/>
                  </a:lnTo>
                  <a:lnTo>
                    <a:pt x="533400" y="935831"/>
                  </a:lnTo>
                  <a:lnTo>
                    <a:pt x="540544" y="912018"/>
                  </a:lnTo>
                  <a:lnTo>
                    <a:pt x="540544" y="862012"/>
                  </a:lnTo>
                  <a:lnTo>
                    <a:pt x="514350" y="714375"/>
                  </a:lnTo>
                  <a:lnTo>
                    <a:pt x="464344" y="459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8">
              <a:extLst>
                <a:ext uri="{FF2B5EF4-FFF2-40B4-BE49-F238E27FC236}">
                  <a16:creationId xmlns:a16="http://schemas.microsoft.com/office/drawing/2014/main" id="{26564385-B1BF-42D9-9841-C47C419AF0E2}"/>
                </a:ext>
              </a:extLst>
            </p:cNvPr>
            <p:cNvSpPr/>
            <p:nvPr/>
          </p:nvSpPr>
          <p:spPr>
            <a:xfrm>
              <a:off x="3638550" y="4678363"/>
              <a:ext cx="1476375" cy="987425"/>
            </a:xfrm>
            <a:custGeom>
              <a:avLst/>
              <a:gdLst>
                <a:gd name="connsiteX0" fmla="*/ 959644 w 1476375"/>
                <a:gd name="connsiteY0" fmla="*/ 233363 h 985838"/>
                <a:gd name="connsiteX1" fmla="*/ 692944 w 1476375"/>
                <a:gd name="connsiteY1" fmla="*/ 285750 h 985838"/>
                <a:gd name="connsiteX2" fmla="*/ 445294 w 1476375"/>
                <a:gd name="connsiteY2" fmla="*/ 338138 h 985838"/>
                <a:gd name="connsiteX3" fmla="*/ 242888 w 1476375"/>
                <a:gd name="connsiteY3" fmla="*/ 378619 h 985838"/>
                <a:gd name="connsiteX4" fmla="*/ 61913 w 1476375"/>
                <a:gd name="connsiteY4" fmla="*/ 416719 h 985838"/>
                <a:gd name="connsiteX5" fmla="*/ 0 w 1476375"/>
                <a:gd name="connsiteY5" fmla="*/ 247650 h 985838"/>
                <a:gd name="connsiteX6" fmla="*/ 92869 w 1476375"/>
                <a:gd name="connsiteY6" fmla="*/ 242888 h 985838"/>
                <a:gd name="connsiteX7" fmla="*/ 140494 w 1476375"/>
                <a:gd name="connsiteY7" fmla="*/ 240507 h 985838"/>
                <a:gd name="connsiteX8" fmla="*/ 297656 w 1476375"/>
                <a:gd name="connsiteY8" fmla="*/ 211932 h 985838"/>
                <a:gd name="connsiteX9" fmla="*/ 623888 w 1476375"/>
                <a:gd name="connsiteY9" fmla="*/ 145257 h 985838"/>
                <a:gd name="connsiteX10" fmla="*/ 919163 w 1476375"/>
                <a:gd name="connsiteY10" fmla="*/ 80963 h 985838"/>
                <a:gd name="connsiteX11" fmla="*/ 1009650 w 1476375"/>
                <a:gd name="connsiteY11" fmla="*/ 61913 h 985838"/>
                <a:gd name="connsiteX12" fmla="*/ 1066800 w 1476375"/>
                <a:gd name="connsiteY12" fmla="*/ 47625 h 985838"/>
                <a:gd name="connsiteX13" fmla="*/ 1119188 w 1476375"/>
                <a:gd name="connsiteY13" fmla="*/ 23813 h 985838"/>
                <a:gd name="connsiteX14" fmla="*/ 1166813 w 1476375"/>
                <a:gd name="connsiteY14" fmla="*/ 0 h 985838"/>
                <a:gd name="connsiteX15" fmla="*/ 1173956 w 1476375"/>
                <a:gd name="connsiteY15" fmla="*/ 0 h 985838"/>
                <a:gd name="connsiteX16" fmla="*/ 1231106 w 1476375"/>
                <a:gd name="connsiteY16" fmla="*/ 11907 h 985838"/>
                <a:gd name="connsiteX17" fmla="*/ 1393031 w 1476375"/>
                <a:gd name="connsiteY17" fmla="*/ 66675 h 985838"/>
                <a:gd name="connsiteX18" fmla="*/ 1431131 w 1476375"/>
                <a:gd name="connsiteY18" fmla="*/ 80963 h 985838"/>
                <a:gd name="connsiteX19" fmla="*/ 1450181 w 1476375"/>
                <a:gd name="connsiteY19" fmla="*/ 95250 h 985838"/>
                <a:gd name="connsiteX20" fmla="*/ 1464469 w 1476375"/>
                <a:gd name="connsiteY20" fmla="*/ 116682 h 985838"/>
                <a:gd name="connsiteX21" fmla="*/ 1473994 w 1476375"/>
                <a:gd name="connsiteY21" fmla="*/ 140494 h 985838"/>
                <a:gd name="connsiteX22" fmla="*/ 1476375 w 1476375"/>
                <a:gd name="connsiteY22" fmla="*/ 161925 h 985838"/>
                <a:gd name="connsiteX23" fmla="*/ 1473994 w 1476375"/>
                <a:gd name="connsiteY23" fmla="*/ 183357 h 985838"/>
                <a:gd name="connsiteX24" fmla="*/ 1464469 w 1476375"/>
                <a:gd name="connsiteY24" fmla="*/ 211932 h 985838"/>
                <a:gd name="connsiteX25" fmla="*/ 1440656 w 1476375"/>
                <a:gd name="connsiteY25" fmla="*/ 240507 h 985838"/>
                <a:gd name="connsiteX26" fmla="*/ 1419225 w 1476375"/>
                <a:gd name="connsiteY26" fmla="*/ 259557 h 985838"/>
                <a:gd name="connsiteX27" fmla="*/ 1402556 w 1476375"/>
                <a:gd name="connsiteY27" fmla="*/ 280988 h 985838"/>
                <a:gd name="connsiteX28" fmla="*/ 1376363 w 1476375"/>
                <a:gd name="connsiteY28" fmla="*/ 328613 h 985838"/>
                <a:gd name="connsiteX29" fmla="*/ 1352550 w 1476375"/>
                <a:gd name="connsiteY29" fmla="*/ 397669 h 985838"/>
                <a:gd name="connsiteX30" fmla="*/ 1345406 w 1476375"/>
                <a:gd name="connsiteY30" fmla="*/ 438150 h 985838"/>
                <a:gd name="connsiteX31" fmla="*/ 1319213 w 1476375"/>
                <a:gd name="connsiteY31" fmla="*/ 581025 h 985838"/>
                <a:gd name="connsiteX32" fmla="*/ 1281113 w 1476375"/>
                <a:gd name="connsiteY32" fmla="*/ 752475 h 985838"/>
                <a:gd name="connsiteX33" fmla="*/ 1259681 w 1476375"/>
                <a:gd name="connsiteY33" fmla="*/ 826294 h 985838"/>
                <a:gd name="connsiteX34" fmla="*/ 1233488 w 1476375"/>
                <a:gd name="connsiteY34" fmla="*/ 890588 h 985838"/>
                <a:gd name="connsiteX35" fmla="*/ 1209675 w 1476375"/>
                <a:gd name="connsiteY35" fmla="*/ 923925 h 985838"/>
                <a:gd name="connsiteX36" fmla="*/ 1185863 w 1476375"/>
                <a:gd name="connsiteY36" fmla="*/ 952500 h 985838"/>
                <a:gd name="connsiteX37" fmla="*/ 1159669 w 1476375"/>
                <a:gd name="connsiteY37" fmla="*/ 973932 h 985838"/>
                <a:gd name="connsiteX38" fmla="*/ 1143000 w 1476375"/>
                <a:gd name="connsiteY38" fmla="*/ 981075 h 985838"/>
                <a:gd name="connsiteX39" fmla="*/ 1109663 w 1476375"/>
                <a:gd name="connsiteY39" fmla="*/ 985838 h 985838"/>
                <a:gd name="connsiteX40" fmla="*/ 1081088 w 1476375"/>
                <a:gd name="connsiteY40" fmla="*/ 981075 h 985838"/>
                <a:gd name="connsiteX41" fmla="*/ 1059656 w 1476375"/>
                <a:gd name="connsiteY41" fmla="*/ 969169 h 985838"/>
                <a:gd name="connsiteX42" fmla="*/ 1040606 w 1476375"/>
                <a:gd name="connsiteY42" fmla="*/ 945357 h 985838"/>
                <a:gd name="connsiteX43" fmla="*/ 1078706 w 1476375"/>
                <a:gd name="connsiteY43" fmla="*/ 766763 h 985838"/>
                <a:gd name="connsiteX44" fmla="*/ 1104900 w 1476375"/>
                <a:gd name="connsiteY44" fmla="*/ 645319 h 985838"/>
                <a:gd name="connsiteX45" fmla="*/ 1121569 w 1476375"/>
                <a:gd name="connsiteY45" fmla="*/ 547688 h 985838"/>
                <a:gd name="connsiteX46" fmla="*/ 1133475 w 1476375"/>
                <a:gd name="connsiteY46" fmla="*/ 473869 h 985838"/>
                <a:gd name="connsiteX47" fmla="*/ 1143000 w 1476375"/>
                <a:gd name="connsiteY47" fmla="*/ 385763 h 985838"/>
                <a:gd name="connsiteX48" fmla="*/ 1145381 w 1476375"/>
                <a:gd name="connsiteY48" fmla="*/ 316707 h 985838"/>
                <a:gd name="connsiteX49" fmla="*/ 1145381 w 1476375"/>
                <a:gd name="connsiteY49" fmla="*/ 292894 h 985838"/>
                <a:gd name="connsiteX50" fmla="*/ 1140619 w 1476375"/>
                <a:gd name="connsiteY50" fmla="*/ 278607 h 985838"/>
                <a:gd name="connsiteX51" fmla="*/ 1131094 w 1476375"/>
                <a:gd name="connsiteY51" fmla="*/ 264319 h 985838"/>
                <a:gd name="connsiteX52" fmla="*/ 1112044 w 1476375"/>
                <a:gd name="connsiteY52" fmla="*/ 242888 h 985838"/>
                <a:gd name="connsiteX53" fmla="*/ 1081088 w 1476375"/>
                <a:gd name="connsiteY53" fmla="*/ 230982 h 985838"/>
                <a:gd name="connsiteX54" fmla="*/ 1038225 w 1476375"/>
                <a:gd name="connsiteY54" fmla="*/ 221457 h 985838"/>
                <a:gd name="connsiteX55" fmla="*/ 1012031 w 1476375"/>
                <a:gd name="connsiteY55" fmla="*/ 223838 h 985838"/>
                <a:gd name="connsiteX56" fmla="*/ 959644 w 1476375"/>
                <a:gd name="connsiteY56" fmla="*/ 2333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985838">
                  <a:moveTo>
                    <a:pt x="959644" y="233363"/>
                  </a:moveTo>
                  <a:lnTo>
                    <a:pt x="692944" y="285750"/>
                  </a:lnTo>
                  <a:lnTo>
                    <a:pt x="445294" y="338138"/>
                  </a:lnTo>
                  <a:lnTo>
                    <a:pt x="242888" y="378619"/>
                  </a:lnTo>
                  <a:lnTo>
                    <a:pt x="61913" y="416719"/>
                  </a:lnTo>
                  <a:lnTo>
                    <a:pt x="0" y="247650"/>
                  </a:lnTo>
                  <a:lnTo>
                    <a:pt x="92869" y="242888"/>
                  </a:lnTo>
                  <a:lnTo>
                    <a:pt x="140494" y="240507"/>
                  </a:lnTo>
                  <a:lnTo>
                    <a:pt x="297656" y="211932"/>
                  </a:lnTo>
                  <a:lnTo>
                    <a:pt x="623888" y="145257"/>
                  </a:lnTo>
                  <a:lnTo>
                    <a:pt x="919163" y="80963"/>
                  </a:lnTo>
                  <a:lnTo>
                    <a:pt x="1009650" y="61913"/>
                  </a:lnTo>
                  <a:lnTo>
                    <a:pt x="1066800" y="47625"/>
                  </a:lnTo>
                  <a:lnTo>
                    <a:pt x="1119188" y="23813"/>
                  </a:lnTo>
                  <a:lnTo>
                    <a:pt x="1166813" y="0"/>
                  </a:lnTo>
                  <a:lnTo>
                    <a:pt x="1173956" y="0"/>
                  </a:lnTo>
                  <a:lnTo>
                    <a:pt x="1231106" y="11907"/>
                  </a:lnTo>
                  <a:lnTo>
                    <a:pt x="1393031" y="66675"/>
                  </a:lnTo>
                  <a:lnTo>
                    <a:pt x="1431131" y="80963"/>
                  </a:lnTo>
                  <a:lnTo>
                    <a:pt x="1450181" y="95250"/>
                  </a:lnTo>
                  <a:lnTo>
                    <a:pt x="1464469" y="116682"/>
                  </a:lnTo>
                  <a:lnTo>
                    <a:pt x="1473994" y="140494"/>
                  </a:lnTo>
                  <a:lnTo>
                    <a:pt x="1476375" y="161925"/>
                  </a:lnTo>
                  <a:lnTo>
                    <a:pt x="1473994" y="183357"/>
                  </a:lnTo>
                  <a:lnTo>
                    <a:pt x="1464469" y="211932"/>
                  </a:lnTo>
                  <a:lnTo>
                    <a:pt x="1440656" y="240507"/>
                  </a:lnTo>
                  <a:lnTo>
                    <a:pt x="1419225" y="259557"/>
                  </a:lnTo>
                  <a:lnTo>
                    <a:pt x="1402556" y="280988"/>
                  </a:lnTo>
                  <a:lnTo>
                    <a:pt x="1376363" y="328613"/>
                  </a:lnTo>
                  <a:lnTo>
                    <a:pt x="1352550" y="397669"/>
                  </a:lnTo>
                  <a:lnTo>
                    <a:pt x="1345406" y="438150"/>
                  </a:lnTo>
                  <a:lnTo>
                    <a:pt x="1319213" y="581025"/>
                  </a:lnTo>
                  <a:lnTo>
                    <a:pt x="1281113" y="752475"/>
                  </a:lnTo>
                  <a:lnTo>
                    <a:pt x="1259681" y="826294"/>
                  </a:lnTo>
                  <a:lnTo>
                    <a:pt x="1233488" y="890588"/>
                  </a:lnTo>
                  <a:lnTo>
                    <a:pt x="1209675" y="923925"/>
                  </a:lnTo>
                  <a:lnTo>
                    <a:pt x="1185863" y="952500"/>
                  </a:lnTo>
                  <a:lnTo>
                    <a:pt x="1159669" y="973932"/>
                  </a:lnTo>
                  <a:lnTo>
                    <a:pt x="1143000" y="981075"/>
                  </a:lnTo>
                  <a:lnTo>
                    <a:pt x="1109663" y="985838"/>
                  </a:lnTo>
                  <a:lnTo>
                    <a:pt x="1081088" y="981075"/>
                  </a:lnTo>
                  <a:lnTo>
                    <a:pt x="1059656" y="969169"/>
                  </a:lnTo>
                  <a:lnTo>
                    <a:pt x="1040606" y="945357"/>
                  </a:lnTo>
                  <a:lnTo>
                    <a:pt x="1078706" y="766763"/>
                  </a:lnTo>
                  <a:lnTo>
                    <a:pt x="1104900" y="645319"/>
                  </a:lnTo>
                  <a:lnTo>
                    <a:pt x="1121569" y="547688"/>
                  </a:lnTo>
                  <a:lnTo>
                    <a:pt x="1133475" y="473869"/>
                  </a:lnTo>
                  <a:lnTo>
                    <a:pt x="1143000" y="385763"/>
                  </a:lnTo>
                  <a:cubicBezTo>
                    <a:pt x="1143794" y="362744"/>
                    <a:pt x="1144587" y="339726"/>
                    <a:pt x="1145381" y="316707"/>
                  </a:cubicBezTo>
                  <a:lnTo>
                    <a:pt x="1145381" y="292894"/>
                  </a:lnTo>
                  <a:lnTo>
                    <a:pt x="1140619" y="278607"/>
                  </a:lnTo>
                  <a:lnTo>
                    <a:pt x="1131094" y="264319"/>
                  </a:lnTo>
                  <a:lnTo>
                    <a:pt x="1112044" y="242888"/>
                  </a:lnTo>
                  <a:lnTo>
                    <a:pt x="1081088" y="230982"/>
                  </a:lnTo>
                  <a:lnTo>
                    <a:pt x="1038225" y="221457"/>
                  </a:lnTo>
                  <a:lnTo>
                    <a:pt x="1012031" y="223838"/>
                  </a:lnTo>
                  <a:lnTo>
                    <a:pt x="959644" y="233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9">
              <a:extLst>
                <a:ext uri="{FF2B5EF4-FFF2-40B4-BE49-F238E27FC236}">
                  <a16:creationId xmlns:a16="http://schemas.microsoft.com/office/drawing/2014/main" id="{C9ADC3A4-4270-44BE-91D4-BA028203346F}"/>
                </a:ext>
              </a:extLst>
            </p:cNvPr>
            <p:cNvSpPr/>
            <p:nvPr/>
          </p:nvSpPr>
          <p:spPr>
            <a:xfrm>
              <a:off x="3821112" y="5427663"/>
              <a:ext cx="941388" cy="355600"/>
            </a:xfrm>
            <a:custGeom>
              <a:avLst/>
              <a:gdLst>
                <a:gd name="connsiteX0" fmla="*/ 642938 w 940594"/>
                <a:gd name="connsiteY0" fmla="*/ 69056 h 357187"/>
                <a:gd name="connsiteX1" fmla="*/ 435769 w 940594"/>
                <a:gd name="connsiteY1" fmla="*/ 116681 h 357187"/>
                <a:gd name="connsiteX2" fmla="*/ 264319 w 940594"/>
                <a:gd name="connsiteY2" fmla="*/ 159544 h 357187"/>
                <a:gd name="connsiteX3" fmla="*/ 0 w 940594"/>
                <a:gd name="connsiteY3" fmla="*/ 228600 h 357187"/>
                <a:gd name="connsiteX4" fmla="*/ 35719 w 940594"/>
                <a:gd name="connsiteY4" fmla="*/ 357187 h 357187"/>
                <a:gd name="connsiteX5" fmla="*/ 250032 w 940594"/>
                <a:gd name="connsiteY5" fmla="*/ 300037 h 357187"/>
                <a:gd name="connsiteX6" fmla="*/ 364332 w 940594"/>
                <a:gd name="connsiteY6" fmla="*/ 271462 h 357187"/>
                <a:gd name="connsiteX7" fmla="*/ 507207 w 940594"/>
                <a:gd name="connsiteY7" fmla="*/ 238125 h 357187"/>
                <a:gd name="connsiteX8" fmla="*/ 659607 w 940594"/>
                <a:gd name="connsiteY8" fmla="*/ 211931 h 357187"/>
                <a:gd name="connsiteX9" fmla="*/ 764382 w 940594"/>
                <a:gd name="connsiteY9" fmla="*/ 197644 h 357187"/>
                <a:gd name="connsiteX10" fmla="*/ 909638 w 940594"/>
                <a:gd name="connsiteY10" fmla="*/ 190500 h 357187"/>
                <a:gd name="connsiteX11" fmla="*/ 940594 w 940594"/>
                <a:gd name="connsiteY11" fmla="*/ 0 h 357187"/>
                <a:gd name="connsiteX12" fmla="*/ 776288 w 940594"/>
                <a:gd name="connsiteY12" fmla="*/ 35719 h 357187"/>
                <a:gd name="connsiteX13" fmla="*/ 642938 w 940594"/>
                <a:gd name="connsiteY13" fmla="*/ 690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94" h="357187">
                  <a:moveTo>
                    <a:pt x="642938" y="69056"/>
                  </a:moveTo>
                  <a:lnTo>
                    <a:pt x="435769" y="116681"/>
                  </a:lnTo>
                  <a:lnTo>
                    <a:pt x="264319" y="159544"/>
                  </a:lnTo>
                  <a:lnTo>
                    <a:pt x="0" y="228600"/>
                  </a:lnTo>
                  <a:lnTo>
                    <a:pt x="35719" y="357187"/>
                  </a:lnTo>
                  <a:lnTo>
                    <a:pt x="250032" y="300037"/>
                  </a:lnTo>
                  <a:lnTo>
                    <a:pt x="364332" y="271462"/>
                  </a:lnTo>
                  <a:lnTo>
                    <a:pt x="507207" y="238125"/>
                  </a:lnTo>
                  <a:lnTo>
                    <a:pt x="659607" y="211931"/>
                  </a:lnTo>
                  <a:lnTo>
                    <a:pt x="764382" y="197644"/>
                  </a:lnTo>
                  <a:lnTo>
                    <a:pt x="909638" y="190500"/>
                  </a:lnTo>
                  <a:lnTo>
                    <a:pt x="940594" y="0"/>
                  </a:lnTo>
                  <a:lnTo>
                    <a:pt x="776288" y="35719"/>
                  </a:lnTo>
                  <a:lnTo>
                    <a:pt x="642938" y="69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8">
              <a:extLst>
                <a:ext uri="{FF2B5EF4-FFF2-40B4-BE49-F238E27FC236}">
                  <a16:creationId xmlns:a16="http://schemas.microsoft.com/office/drawing/2014/main" id="{19635A38-D855-437D-B9AB-41B1F740F121}"/>
                </a:ext>
              </a:extLst>
            </p:cNvPr>
            <p:cNvSpPr/>
            <p:nvPr/>
          </p:nvSpPr>
          <p:spPr>
            <a:xfrm rot="16200000">
              <a:off x="4859338" y="3371851"/>
              <a:ext cx="1978025" cy="469900"/>
            </a:xfrm>
            <a:custGeom>
              <a:avLst/>
              <a:gdLst>
                <a:gd name="connsiteX0" fmla="*/ 1485900 w 1978819"/>
                <a:gd name="connsiteY0" fmla="*/ 200025 h 469106"/>
                <a:gd name="connsiteX1" fmla="*/ 1328738 w 1978819"/>
                <a:gd name="connsiteY1" fmla="*/ 200025 h 469106"/>
                <a:gd name="connsiteX2" fmla="*/ 1162050 w 1978819"/>
                <a:gd name="connsiteY2" fmla="*/ 200025 h 469106"/>
                <a:gd name="connsiteX3" fmla="*/ 954881 w 1978819"/>
                <a:gd name="connsiteY3" fmla="*/ 200025 h 469106"/>
                <a:gd name="connsiteX4" fmla="*/ 792956 w 1978819"/>
                <a:gd name="connsiteY4" fmla="*/ 200025 h 469106"/>
                <a:gd name="connsiteX5" fmla="*/ 690563 w 1978819"/>
                <a:gd name="connsiteY5" fmla="*/ 200025 h 469106"/>
                <a:gd name="connsiteX6" fmla="*/ 600075 w 1978819"/>
                <a:gd name="connsiteY6" fmla="*/ 200025 h 469106"/>
                <a:gd name="connsiteX7" fmla="*/ 523875 w 1978819"/>
                <a:gd name="connsiteY7" fmla="*/ 195262 h 469106"/>
                <a:gd name="connsiteX8" fmla="*/ 423863 w 1978819"/>
                <a:gd name="connsiteY8" fmla="*/ 188118 h 469106"/>
                <a:gd name="connsiteX9" fmla="*/ 352425 w 1978819"/>
                <a:gd name="connsiteY9" fmla="*/ 180975 h 469106"/>
                <a:gd name="connsiteX10" fmla="*/ 316706 w 1978819"/>
                <a:gd name="connsiteY10" fmla="*/ 176212 h 469106"/>
                <a:gd name="connsiteX11" fmla="*/ 292894 w 1978819"/>
                <a:gd name="connsiteY11" fmla="*/ 171450 h 469106"/>
                <a:gd name="connsiteX12" fmla="*/ 266700 w 1978819"/>
                <a:gd name="connsiteY12" fmla="*/ 173831 h 469106"/>
                <a:gd name="connsiteX13" fmla="*/ 233363 w 1978819"/>
                <a:gd name="connsiteY13" fmla="*/ 178593 h 469106"/>
                <a:gd name="connsiteX14" fmla="*/ 161925 w 1978819"/>
                <a:gd name="connsiteY14" fmla="*/ 200025 h 469106"/>
                <a:gd name="connsiteX15" fmla="*/ 85725 w 1978819"/>
                <a:gd name="connsiteY15" fmla="*/ 228600 h 469106"/>
                <a:gd name="connsiteX16" fmla="*/ 26194 w 1978819"/>
                <a:gd name="connsiteY16" fmla="*/ 254793 h 469106"/>
                <a:gd name="connsiteX17" fmla="*/ 7144 w 1978819"/>
                <a:gd name="connsiteY17" fmla="*/ 266700 h 469106"/>
                <a:gd name="connsiteX18" fmla="*/ 0 w 1978819"/>
                <a:gd name="connsiteY18" fmla="*/ 283368 h 469106"/>
                <a:gd name="connsiteX19" fmla="*/ 2381 w 1978819"/>
                <a:gd name="connsiteY19" fmla="*/ 304800 h 469106"/>
                <a:gd name="connsiteX20" fmla="*/ 26194 w 1978819"/>
                <a:gd name="connsiteY20" fmla="*/ 347662 h 469106"/>
                <a:gd name="connsiteX21" fmla="*/ 35719 w 1978819"/>
                <a:gd name="connsiteY21" fmla="*/ 357187 h 469106"/>
                <a:gd name="connsiteX22" fmla="*/ 80963 w 1978819"/>
                <a:gd name="connsiteY22" fmla="*/ 373856 h 469106"/>
                <a:gd name="connsiteX23" fmla="*/ 138113 w 1978819"/>
                <a:gd name="connsiteY23" fmla="*/ 395287 h 469106"/>
                <a:gd name="connsiteX24" fmla="*/ 192881 w 1978819"/>
                <a:gd name="connsiteY24" fmla="*/ 409575 h 469106"/>
                <a:gd name="connsiteX25" fmla="*/ 257175 w 1978819"/>
                <a:gd name="connsiteY25" fmla="*/ 419100 h 469106"/>
                <a:gd name="connsiteX26" fmla="*/ 350044 w 1978819"/>
                <a:gd name="connsiteY26" fmla="*/ 421481 h 469106"/>
                <a:gd name="connsiteX27" fmla="*/ 526256 w 1978819"/>
                <a:gd name="connsiteY27" fmla="*/ 423862 h 469106"/>
                <a:gd name="connsiteX28" fmla="*/ 726281 w 1978819"/>
                <a:gd name="connsiteY28" fmla="*/ 423862 h 469106"/>
                <a:gd name="connsiteX29" fmla="*/ 1021556 w 1978819"/>
                <a:gd name="connsiteY29" fmla="*/ 421481 h 469106"/>
                <a:gd name="connsiteX30" fmla="*/ 1257300 w 1978819"/>
                <a:gd name="connsiteY30" fmla="*/ 423862 h 469106"/>
                <a:gd name="connsiteX31" fmla="*/ 1412081 w 1978819"/>
                <a:gd name="connsiteY31" fmla="*/ 423862 h 469106"/>
                <a:gd name="connsiteX32" fmla="*/ 1504950 w 1978819"/>
                <a:gd name="connsiteY32" fmla="*/ 435768 h 469106"/>
                <a:gd name="connsiteX33" fmla="*/ 1640681 w 1978819"/>
                <a:gd name="connsiteY33" fmla="*/ 457200 h 469106"/>
                <a:gd name="connsiteX34" fmla="*/ 1704975 w 1978819"/>
                <a:gd name="connsiteY34" fmla="*/ 466725 h 469106"/>
                <a:gd name="connsiteX35" fmla="*/ 1731169 w 1978819"/>
                <a:gd name="connsiteY35" fmla="*/ 469106 h 469106"/>
                <a:gd name="connsiteX36" fmla="*/ 1764506 w 1978819"/>
                <a:gd name="connsiteY36" fmla="*/ 461962 h 469106"/>
                <a:gd name="connsiteX37" fmla="*/ 1793081 w 1978819"/>
                <a:gd name="connsiteY37" fmla="*/ 445293 h 469106"/>
                <a:gd name="connsiteX38" fmla="*/ 1828800 w 1978819"/>
                <a:gd name="connsiteY38" fmla="*/ 411956 h 469106"/>
                <a:gd name="connsiteX39" fmla="*/ 1857375 w 1978819"/>
                <a:gd name="connsiteY39" fmla="*/ 371475 h 469106"/>
                <a:gd name="connsiteX40" fmla="*/ 1890713 w 1978819"/>
                <a:gd name="connsiteY40" fmla="*/ 307181 h 469106"/>
                <a:gd name="connsiteX41" fmla="*/ 1916906 w 1978819"/>
                <a:gd name="connsiteY41" fmla="*/ 254793 h 469106"/>
                <a:gd name="connsiteX42" fmla="*/ 1947863 w 1978819"/>
                <a:gd name="connsiteY42" fmla="*/ 169068 h 469106"/>
                <a:gd name="connsiteX43" fmla="*/ 1969294 w 1978819"/>
                <a:gd name="connsiteY43" fmla="*/ 102393 h 469106"/>
                <a:gd name="connsiteX44" fmla="*/ 1978819 w 1978819"/>
                <a:gd name="connsiteY44" fmla="*/ 47625 h 469106"/>
                <a:gd name="connsiteX45" fmla="*/ 1978819 w 1978819"/>
                <a:gd name="connsiteY45" fmla="*/ 16668 h 469106"/>
                <a:gd name="connsiteX46" fmla="*/ 1974056 w 1978819"/>
                <a:gd name="connsiteY46" fmla="*/ 4762 h 469106"/>
                <a:gd name="connsiteX47" fmla="*/ 1966913 w 1978819"/>
                <a:gd name="connsiteY47" fmla="*/ 0 h 469106"/>
                <a:gd name="connsiteX48" fmla="*/ 1950244 w 1978819"/>
                <a:gd name="connsiteY48" fmla="*/ 7143 h 469106"/>
                <a:gd name="connsiteX49" fmla="*/ 1933575 w 1978819"/>
                <a:gd name="connsiteY49" fmla="*/ 14287 h 469106"/>
                <a:gd name="connsiteX50" fmla="*/ 1921669 w 1978819"/>
                <a:gd name="connsiteY50" fmla="*/ 23812 h 469106"/>
                <a:gd name="connsiteX51" fmla="*/ 1905000 w 1978819"/>
                <a:gd name="connsiteY51" fmla="*/ 40481 h 469106"/>
                <a:gd name="connsiteX52" fmla="*/ 1881188 w 1978819"/>
                <a:gd name="connsiteY52" fmla="*/ 66675 h 469106"/>
                <a:gd name="connsiteX53" fmla="*/ 1845469 w 1978819"/>
                <a:gd name="connsiteY53" fmla="*/ 97631 h 469106"/>
                <a:gd name="connsiteX54" fmla="*/ 1807369 w 1978819"/>
                <a:gd name="connsiteY54" fmla="*/ 126206 h 469106"/>
                <a:gd name="connsiteX55" fmla="*/ 1771650 w 1978819"/>
                <a:gd name="connsiteY55" fmla="*/ 150018 h 469106"/>
                <a:gd name="connsiteX56" fmla="*/ 1726406 w 1978819"/>
                <a:gd name="connsiteY56" fmla="*/ 173831 h 469106"/>
                <a:gd name="connsiteX57" fmla="*/ 1678781 w 1978819"/>
                <a:gd name="connsiteY57" fmla="*/ 192881 h 469106"/>
                <a:gd name="connsiteX58" fmla="*/ 1638300 w 1978819"/>
                <a:gd name="connsiteY58" fmla="*/ 200025 h 469106"/>
                <a:gd name="connsiteX59" fmla="*/ 1562100 w 1978819"/>
                <a:gd name="connsiteY59" fmla="*/ 202406 h 469106"/>
                <a:gd name="connsiteX60" fmla="*/ 1485900 w 1978819"/>
                <a:gd name="connsiteY60" fmla="*/ 20002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78819" h="469106">
                  <a:moveTo>
                    <a:pt x="1485900" y="200025"/>
                  </a:moveTo>
                  <a:lnTo>
                    <a:pt x="1328738" y="200025"/>
                  </a:lnTo>
                  <a:lnTo>
                    <a:pt x="1162050" y="200025"/>
                  </a:lnTo>
                  <a:lnTo>
                    <a:pt x="954881" y="200025"/>
                  </a:lnTo>
                  <a:lnTo>
                    <a:pt x="792956" y="200025"/>
                  </a:lnTo>
                  <a:lnTo>
                    <a:pt x="690563" y="200025"/>
                  </a:lnTo>
                  <a:lnTo>
                    <a:pt x="600075" y="200025"/>
                  </a:lnTo>
                  <a:lnTo>
                    <a:pt x="523875" y="195262"/>
                  </a:lnTo>
                  <a:lnTo>
                    <a:pt x="423863" y="188118"/>
                  </a:lnTo>
                  <a:lnTo>
                    <a:pt x="352425" y="180975"/>
                  </a:lnTo>
                  <a:lnTo>
                    <a:pt x="316706" y="176212"/>
                  </a:lnTo>
                  <a:lnTo>
                    <a:pt x="292894" y="171450"/>
                  </a:lnTo>
                  <a:lnTo>
                    <a:pt x="266700" y="173831"/>
                  </a:lnTo>
                  <a:lnTo>
                    <a:pt x="233363" y="178593"/>
                  </a:lnTo>
                  <a:lnTo>
                    <a:pt x="161925" y="200025"/>
                  </a:lnTo>
                  <a:lnTo>
                    <a:pt x="85725" y="228600"/>
                  </a:lnTo>
                  <a:lnTo>
                    <a:pt x="26194" y="254793"/>
                  </a:lnTo>
                  <a:lnTo>
                    <a:pt x="7144" y="266700"/>
                  </a:lnTo>
                  <a:lnTo>
                    <a:pt x="0" y="283368"/>
                  </a:lnTo>
                  <a:lnTo>
                    <a:pt x="2381" y="304800"/>
                  </a:lnTo>
                  <a:lnTo>
                    <a:pt x="26194" y="347662"/>
                  </a:lnTo>
                  <a:lnTo>
                    <a:pt x="35719" y="357187"/>
                  </a:lnTo>
                  <a:lnTo>
                    <a:pt x="80963" y="373856"/>
                  </a:lnTo>
                  <a:lnTo>
                    <a:pt x="138113" y="395287"/>
                  </a:lnTo>
                  <a:lnTo>
                    <a:pt x="192881" y="409575"/>
                  </a:lnTo>
                  <a:lnTo>
                    <a:pt x="257175" y="419100"/>
                  </a:lnTo>
                  <a:lnTo>
                    <a:pt x="350044" y="421481"/>
                  </a:lnTo>
                  <a:lnTo>
                    <a:pt x="526256" y="423862"/>
                  </a:lnTo>
                  <a:lnTo>
                    <a:pt x="726281" y="423862"/>
                  </a:lnTo>
                  <a:lnTo>
                    <a:pt x="1021556" y="421481"/>
                  </a:lnTo>
                  <a:lnTo>
                    <a:pt x="1257300" y="423862"/>
                  </a:lnTo>
                  <a:lnTo>
                    <a:pt x="1412081" y="423862"/>
                  </a:lnTo>
                  <a:lnTo>
                    <a:pt x="1504950" y="435768"/>
                  </a:lnTo>
                  <a:lnTo>
                    <a:pt x="1640681" y="457200"/>
                  </a:lnTo>
                  <a:lnTo>
                    <a:pt x="1704975" y="466725"/>
                  </a:lnTo>
                  <a:lnTo>
                    <a:pt x="1731169" y="469106"/>
                  </a:lnTo>
                  <a:lnTo>
                    <a:pt x="1764506" y="461962"/>
                  </a:lnTo>
                  <a:lnTo>
                    <a:pt x="1793081" y="445293"/>
                  </a:lnTo>
                  <a:lnTo>
                    <a:pt x="1828800" y="411956"/>
                  </a:lnTo>
                  <a:lnTo>
                    <a:pt x="1857375" y="371475"/>
                  </a:lnTo>
                  <a:lnTo>
                    <a:pt x="1890713" y="307181"/>
                  </a:lnTo>
                  <a:lnTo>
                    <a:pt x="1916906" y="254793"/>
                  </a:lnTo>
                  <a:lnTo>
                    <a:pt x="1947863" y="169068"/>
                  </a:lnTo>
                  <a:lnTo>
                    <a:pt x="1969294" y="102393"/>
                  </a:lnTo>
                  <a:lnTo>
                    <a:pt x="1978819" y="47625"/>
                  </a:lnTo>
                  <a:lnTo>
                    <a:pt x="1978819" y="16668"/>
                  </a:lnTo>
                  <a:lnTo>
                    <a:pt x="1974056" y="4762"/>
                  </a:lnTo>
                  <a:lnTo>
                    <a:pt x="1966913" y="0"/>
                  </a:lnTo>
                  <a:lnTo>
                    <a:pt x="1950244" y="7143"/>
                  </a:lnTo>
                  <a:lnTo>
                    <a:pt x="1933575" y="14287"/>
                  </a:lnTo>
                  <a:lnTo>
                    <a:pt x="1921669" y="23812"/>
                  </a:lnTo>
                  <a:lnTo>
                    <a:pt x="1905000" y="40481"/>
                  </a:lnTo>
                  <a:lnTo>
                    <a:pt x="1881188" y="66675"/>
                  </a:lnTo>
                  <a:lnTo>
                    <a:pt x="1845469" y="97631"/>
                  </a:lnTo>
                  <a:lnTo>
                    <a:pt x="1807369" y="126206"/>
                  </a:lnTo>
                  <a:lnTo>
                    <a:pt x="1771650" y="150018"/>
                  </a:lnTo>
                  <a:lnTo>
                    <a:pt x="1726406" y="173831"/>
                  </a:lnTo>
                  <a:lnTo>
                    <a:pt x="1678781" y="192881"/>
                  </a:lnTo>
                  <a:lnTo>
                    <a:pt x="1638300" y="200025"/>
                  </a:lnTo>
                  <a:lnTo>
                    <a:pt x="1562100" y="202406"/>
                  </a:lnTo>
                  <a:lnTo>
                    <a:pt x="1485900" y="2000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6">
              <a:extLst>
                <a:ext uri="{FF2B5EF4-FFF2-40B4-BE49-F238E27FC236}">
                  <a16:creationId xmlns:a16="http://schemas.microsoft.com/office/drawing/2014/main" id="{CEC2999F-0334-4626-93EF-B09E562DC5A2}"/>
                </a:ext>
              </a:extLst>
            </p:cNvPr>
            <p:cNvSpPr/>
            <p:nvPr/>
          </p:nvSpPr>
          <p:spPr>
            <a:xfrm rot="16200000">
              <a:off x="4799806" y="3767932"/>
              <a:ext cx="4284663" cy="571500"/>
            </a:xfrm>
            <a:custGeom>
              <a:avLst/>
              <a:gdLst>
                <a:gd name="connsiteX0" fmla="*/ 2511136 w 4284518"/>
                <a:gd name="connsiteY0" fmla="*/ 238991 h 571500"/>
                <a:gd name="connsiteX1" fmla="*/ 2871355 w 4284518"/>
                <a:gd name="connsiteY1" fmla="*/ 235527 h 571500"/>
                <a:gd name="connsiteX2" fmla="*/ 3280064 w 4284518"/>
                <a:gd name="connsiteY2" fmla="*/ 232064 h 571500"/>
                <a:gd name="connsiteX3" fmla="*/ 3747655 w 4284518"/>
                <a:gd name="connsiteY3" fmla="*/ 228600 h 571500"/>
                <a:gd name="connsiteX4" fmla="*/ 3920836 w 4284518"/>
                <a:gd name="connsiteY4" fmla="*/ 225136 h 571500"/>
                <a:gd name="connsiteX5" fmla="*/ 3962400 w 4284518"/>
                <a:gd name="connsiteY5" fmla="*/ 221673 h 571500"/>
                <a:gd name="connsiteX6" fmla="*/ 4014355 w 4284518"/>
                <a:gd name="connsiteY6" fmla="*/ 211282 h 571500"/>
                <a:gd name="connsiteX7" fmla="*/ 4045527 w 4284518"/>
                <a:gd name="connsiteY7" fmla="*/ 204355 h 571500"/>
                <a:gd name="connsiteX8" fmla="*/ 4087091 w 4284518"/>
                <a:gd name="connsiteY8" fmla="*/ 183573 h 571500"/>
                <a:gd name="connsiteX9" fmla="*/ 4121727 w 4284518"/>
                <a:gd name="connsiteY9" fmla="*/ 155864 h 571500"/>
                <a:gd name="connsiteX10" fmla="*/ 4163291 w 4284518"/>
                <a:gd name="connsiteY10" fmla="*/ 114300 h 571500"/>
                <a:gd name="connsiteX11" fmla="*/ 4201391 w 4284518"/>
                <a:gd name="connsiteY11" fmla="*/ 55418 h 571500"/>
                <a:gd name="connsiteX12" fmla="*/ 4229100 w 4284518"/>
                <a:gd name="connsiteY12" fmla="*/ 13855 h 571500"/>
                <a:gd name="connsiteX13" fmla="*/ 4246418 w 4284518"/>
                <a:gd name="connsiteY13" fmla="*/ 3464 h 571500"/>
                <a:gd name="connsiteX14" fmla="*/ 4260273 w 4284518"/>
                <a:gd name="connsiteY14" fmla="*/ 0 h 571500"/>
                <a:gd name="connsiteX15" fmla="*/ 4270664 w 4284518"/>
                <a:gd name="connsiteY15" fmla="*/ 0 h 571500"/>
                <a:gd name="connsiteX16" fmla="*/ 4277591 w 4284518"/>
                <a:gd name="connsiteY16" fmla="*/ 6927 h 571500"/>
                <a:gd name="connsiteX17" fmla="*/ 4281055 w 4284518"/>
                <a:gd name="connsiteY17" fmla="*/ 13855 h 571500"/>
                <a:gd name="connsiteX18" fmla="*/ 4284518 w 4284518"/>
                <a:gd name="connsiteY18" fmla="*/ 41564 h 571500"/>
                <a:gd name="connsiteX19" fmla="*/ 4281055 w 4284518"/>
                <a:gd name="connsiteY19" fmla="*/ 69273 h 571500"/>
                <a:gd name="connsiteX20" fmla="*/ 4260273 w 4284518"/>
                <a:gd name="connsiteY20" fmla="*/ 173182 h 571500"/>
                <a:gd name="connsiteX21" fmla="*/ 4211782 w 4284518"/>
                <a:gd name="connsiteY21" fmla="*/ 356755 h 571500"/>
                <a:gd name="connsiteX22" fmla="*/ 4184073 w 4284518"/>
                <a:gd name="connsiteY22" fmla="*/ 450273 h 571500"/>
                <a:gd name="connsiteX23" fmla="*/ 4166755 w 4284518"/>
                <a:gd name="connsiteY23" fmla="*/ 498764 h 571500"/>
                <a:gd name="connsiteX24" fmla="*/ 4142509 w 4284518"/>
                <a:gd name="connsiteY24" fmla="*/ 533400 h 571500"/>
                <a:gd name="connsiteX25" fmla="*/ 4128655 w 4284518"/>
                <a:gd name="connsiteY25" fmla="*/ 550718 h 571500"/>
                <a:gd name="connsiteX26" fmla="*/ 4107873 w 4284518"/>
                <a:gd name="connsiteY26" fmla="*/ 564573 h 571500"/>
                <a:gd name="connsiteX27" fmla="*/ 4083627 w 4284518"/>
                <a:gd name="connsiteY27" fmla="*/ 571500 h 571500"/>
                <a:gd name="connsiteX28" fmla="*/ 4069773 w 4284518"/>
                <a:gd name="connsiteY28" fmla="*/ 571500 h 571500"/>
                <a:gd name="connsiteX29" fmla="*/ 4045527 w 4284518"/>
                <a:gd name="connsiteY29" fmla="*/ 561109 h 571500"/>
                <a:gd name="connsiteX30" fmla="*/ 4017818 w 4284518"/>
                <a:gd name="connsiteY30" fmla="*/ 540327 h 571500"/>
                <a:gd name="connsiteX31" fmla="*/ 3955473 w 4284518"/>
                <a:gd name="connsiteY31" fmla="*/ 519546 h 571500"/>
                <a:gd name="connsiteX32" fmla="*/ 3875809 w 4284518"/>
                <a:gd name="connsiteY32" fmla="*/ 491836 h 571500"/>
                <a:gd name="connsiteX33" fmla="*/ 3789218 w 4284518"/>
                <a:gd name="connsiteY33" fmla="*/ 477982 h 571500"/>
                <a:gd name="connsiteX34" fmla="*/ 3737264 w 4284518"/>
                <a:gd name="connsiteY34" fmla="*/ 477982 h 571500"/>
                <a:gd name="connsiteX35" fmla="*/ 3616036 w 4284518"/>
                <a:gd name="connsiteY35" fmla="*/ 477982 h 571500"/>
                <a:gd name="connsiteX36" fmla="*/ 3397827 w 4284518"/>
                <a:gd name="connsiteY36" fmla="*/ 477982 h 571500"/>
                <a:gd name="connsiteX37" fmla="*/ 3096491 w 4284518"/>
                <a:gd name="connsiteY37" fmla="*/ 481446 h 571500"/>
                <a:gd name="connsiteX38" fmla="*/ 2725882 w 4284518"/>
                <a:gd name="connsiteY38" fmla="*/ 481446 h 571500"/>
                <a:gd name="connsiteX39" fmla="*/ 2306782 w 4284518"/>
                <a:gd name="connsiteY39" fmla="*/ 484909 h 571500"/>
                <a:gd name="connsiteX40" fmla="*/ 2019300 w 4284518"/>
                <a:gd name="connsiteY40" fmla="*/ 488373 h 571500"/>
                <a:gd name="connsiteX41" fmla="*/ 1669473 w 4284518"/>
                <a:gd name="connsiteY41" fmla="*/ 491836 h 571500"/>
                <a:gd name="connsiteX42" fmla="*/ 1392382 w 4284518"/>
                <a:gd name="connsiteY42" fmla="*/ 491836 h 571500"/>
                <a:gd name="connsiteX43" fmla="*/ 1212273 w 4284518"/>
                <a:gd name="connsiteY43" fmla="*/ 495300 h 571500"/>
                <a:gd name="connsiteX44" fmla="*/ 1063336 w 4284518"/>
                <a:gd name="connsiteY44" fmla="*/ 495300 h 571500"/>
                <a:gd name="connsiteX45" fmla="*/ 997527 w 4284518"/>
                <a:gd name="connsiteY45" fmla="*/ 495300 h 571500"/>
                <a:gd name="connsiteX46" fmla="*/ 924791 w 4284518"/>
                <a:gd name="connsiteY46" fmla="*/ 502227 h 571500"/>
                <a:gd name="connsiteX47" fmla="*/ 831273 w 4284518"/>
                <a:gd name="connsiteY47" fmla="*/ 505691 h 571500"/>
                <a:gd name="connsiteX48" fmla="*/ 710045 w 4284518"/>
                <a:gd name="connsiteY48" fmla="*/ 509155 h 571500"/>
                <a:gd name="connsiteX49" fmla="*/ 602673 w 4284518"/>
                <a:gd name="connsiteY49" fmla="*/ 509155 h 571500"/>
                <a:gd name="connsiteX50" fmla="*/ 512618 w 4284518"/>
                <a:gd name="connsiteY50" fmla="*/ 505691 h 571500"/>
                <a:gd name="connsiteX51" fmla="*/ 412173 w 4284518"/>
                <a:gd name="connsiteY51" fmla="*/ 495300 h 571500"/>
                <a:gd name="connsiteX52" fmla="*/ 346364 w 4284518"/>
                <a:gd name="connsiteY52" fmla="*/ 481446 h 571500"/>
                <a:gd name="connsiteX53" fmla="*/ 263236 w 4284518"/>
                <a:gd name="connsiteY53" fmla="*/ 460664 h 571500"/>
                <a:gd name="connsiteX54" fmla="*/ 207818 w 4284518"/>
                <a:gd name="connsiteY54" fmla="*/ 432955 h 571500"/>
                <a:gd name="connsiteX55" fmla="*/ 173182 w 4284518"/>
                <a:gd name="connsiteY55" fmla="*/ 412173 h 571500"/>
                <a:gd name="connsiteX56" fmla="*/ 117764 w 4284518"/>
                <a:gd name="connsiteY56" fmla="*/ 377536 h 571500"/>
                <a:gd name="connsiteX57" fmla="*/ 69273 w 4284518"/>
                <a:gd name="connsiteY57" fmla="*/ 339436 h 571500"/>
                <a:gd name="connsiteX58" fmla="*/ 38100 w 4284518"/>
                <a:gd name="connsiteY58" fmla="*/ 311727 h 571500"/>
                <a:gd name="connsiteX59" fmla="*/ 20782 w 4284518"/>
                <a:gd name="connsiteY59" fmla="*/ 290946 h 571500"/>
                <a:gd name="connsiteX60" fmla="*/ 6927 w 4284518"/>
                <a:gd name="connsiteY60" fmla="*/ 266700 h 571500"/>
                <a:gd name="connsiteX61" fmla="*/ 0 w 4284518"/>
                <a:gd name="connsiteY61" fmla="*/ 242455 h 571500"/>
                <a:gd name="connsiteX62" fmla="*/ 0 w 4284518"/>
                <a:gd name="connsiteY62" fmla="*/ 228600 h 571500"/>
                <a:gd name="connsiteX63" fmla="*/ 3464 w 4284518"/>
                <a:gd name="connsiteY63" fmla="*/ 207818 h 571500"/>
                <a:gd name="connsiteX64" fmla="*/ 17318 w 4284518"/>
                <a:gd name="connsiteY64" fmla="*/ 187036 h 571500"/>
                <a:gd name="connsiteX65" fmla="*/ 51955 w 4284518"/>
                <a:gd name="connsiteY65" fmla="*/ 166255 h 571500"/>
                <a:gd name="connsiteX66" fmla="*/ 651164 w 4284518"/>
                <a:gd name="connsiteY66" fmla="*/ 232064 h 571500"/>
                <a:gd name="connsiteX67" fmla="*/ 706582 w 4284518"/>
                <a:gd name="connsiteY67" fmla="*/ 242455 h 571500"/>
                <a:gd name="connsiteX68" fmla="*/ 775855 w 4284518"/>
                <a:gd name="connsiteY68" fmla="*/ 249382 h 571500"/>
                <a:gd name="connsiteX69" fmla="*/ 931718 w 4284518"/>
                <a:gd name="connsiteY69" fmla="*/ 249382 h 571500"/>
                <a:gd name="connsiteX70" fmla="*/ 1281545 w 4284518"/>
                <a:gd name="connsiteY70" fmla="*/ 245918 h 571500"/>
                <a:gd name="connsiteX71" fmla="*/ 1731818 w 4284518"/>
                <a:gd name="connsiteY71" fmla="*/ 242455 h 571500"/>
                <a:gd name="connsiteX72" fmla="*/ 2511136 w 4284518"/>
                <a:gd name="connsiteY72" fmla="*/ 238991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84518" h="571500">
                  <a:moveTo>
                    <a:pt x="2511136" y="238991"/>
                  </a:moveTo>
                  <a:lnTo>
                    <a:pt x="2871355" y="235527"/>
                  </a:lnTo>
                  <a:lnTo>
                    <a:pt x="3280064" y="232064"/>
                  </a:lnTo>
                  <a:lnTo>
                    <a:pt x="3747655" y="228600"/>
                  </a:lnTo>
                  <a:lnTo>
                    <a:pt x="3920836" y="225136"/>
                  </a:lnTo>
                  <a:lnTo>
                    <a:pt x="3962400" y="221673"/>
                  </a:lnTo>
                  <a:lnTo>
                    <a:pt x="4014355" y="211282"/>
                  </a:lnTo>
                  <a:lnTo>
                    <a:pt x="4045527" y="204355"/>
                  </a:lnTo>
                  <a:lnTo>
                    <a:pt x="4087091" y="183573"/>
                  </a:lnTo>
                  <a:lnTo>
                    <a:pt x="4121727" y="155864"/>
                  </a:lnTo>
                  <a:lnTo>
                    <a:pt x="4163291" y="114300"/>
                  </a:lnTo>
                  <a:lnTo>
                    <a:pt x="4201391" y="55418"/>
                  </a:lnTo>
                  <a:lnTo>
                    <a:pt x="4229100" y="13855"/>
                  </a:lnTo>
                  <a:lnTo>
                    <a:pt x="4246418" y="3464"/>
                  </a:lnTo>
                  <a:lnTo>
                    <a:pt x="4260273" y="0"/>
                  </a:lnTo>
                  <a:lnTo>
                    <a:pt x="4270664" y="0"/>
                  </a:lnTo>
                  <a:lnTo>
                    <a:pt x="4277591" y="6927"/>
                  </a:lnTo>
                  <a:lnTo>
                    <a:pt x="4281055" y="13855"/>
                  </a:lnTo>
                  <a:lnTo>
                    <a:pt x="4284518" y="41564"/>
                  </a:lnTo>
                  <a:lnTo>
                    <a:pt x="4281055" y="69273"/>
                  </a:lnTo>
                  <a:lnTo>
                    <a:pt x="4260273" y="173182"/>
                  </a:lnTo>
                  <a:lnTo>
                    <a:pt x="4211782" y="356755"/>
                  </a:lnTo>
                  <a:lnTo>
                    <a:pt x="4184073" y="450273"/>
                  </a:lnTo>
                  <a:lnTo>
                    <a:pt x="4166755" y="498764"/>
                  </a:lnTo>
                  <a:lnTo>
                    <a:pt x="4142509" y="533400"/>
                  </a:lnTo>
                  <a:lnTo>
                    <a:pt x="4128655" y="550718"/>
                  </a:lnTo>
                  <a:lnTo>
                    <a:pt x="4107873" y="564573"/>
                  </a:lnTo>
                  <a:lnTo>
                    <a:pt x="4083627" y="571500"/>
                  </a:lnTo>
                  <a:lnTo>
                    <a:pt x="4069773" y="571500"/>
                  </a:lnTo>
                  <a:lnTo>
                    <a:pt x="4045527" y="561109"/>
                  </a:lnTo>
                  <a:lnTo>
                    <a:pt x="4017818" y="540327"/>
                  </a:lnTo>
                  <a:lnTo>
                    <a:pt x="3955473" y="519546"/>
                  </a:lnTo>
                  <a:lnTo>
                    <a:pt x="3875809" y="491836"/>
                  </a:lnTo>
                  <a:lnTo>
                    <a:pt x="3789218" y="477982"/>
                  </a:lnTo>
                  <a:lnTo>
                    <a:pt x="3737264" y="477982"/>
                  </a:lnTo>
                  <a:lnTo>
                    <a:pt x="3616036" y="477982"/>
                  </a:lnTo>
                  <a:lnTo>
                    <a:pt x="3397827" y="477982"/>
                  </a:lnTo>
                  <a:lnTo>
                    <a:pt x="3096491" y="481446"/>
                  </a:lnTo>
                  <a:lnTo>
                    <a:pt x="2725882" y="481446"/>
                  </a:lnTo>
                  <a:lnTo>
                    <a:pt x="2306782" y="484909"/>
                  </a:lnTo>
                  <a:lnTo>
                    <a:pt x="2019300" y="488373"/>
                  </a:lnTo>
                  <a:lnTo>
                    <a:pt x="1669473" y="491836"/>
                  </a:lnTo>
                  <a:lnTo>
                    <a:pt x="1392382" y="491836"/>
                  </a:lnTo>
                  <a:lnTo>
                    <a:pt x="1212273" y="495300"/>
                  </a:lnTo>
                  <a:lnTo>
                    <a:pt x="1063336" y="495300"/>
                  </a:lnTo>
                  <a:lnTo>
                    <a:pt x="997527" y="495300"/>
                  </a:lnTo>
                  <a:lnTo>
                    <a:pt x="924791" y="502227"/>
                  </a:lnTo>
                  <a:lnTo>
                    <a:pt x="831273" y="505691"/>
                  </a:lnTo>
                  <a:lnTo>
                    <a:pt x="710045" y="509155"/>
                  </a:lnTo>
                  <a:lnTo>
                    <a:pt x="602673" y="509155"/>
                  </a:lnTo>
                  <a:lnTo>
                    <a:pt x="512618" y="505691"/>
                  </a:lnTo>
                  <a:lnTo>
                    <a:pt x="412173" y="495300"/>
                  </a:lnTo>
                  <a:lnTo>
                    <a:pt x="346364" y="481446"/>
                  </a:lnTo>
                  <a:lnTo>
                    <a:pt x="263236" y="460664"/>
                  </a:lnTo>
                  <a:lnTo>
                    <a:pt x="207818" y="432955"/>
                  </a:lnTo>
                  <a:lnTo>
                    <a:pt x="173182" y="412173"/>
                  </a:lnTo>
                  <a:lnTo>
                    <a:pt x="117764" y="377536"/>
                  </a:lnTo>
                  <a:lnTo>
                    <a:pt x="69273" y="339436"/>
                  </a:lnTo>
                  <a:lnTo>
                    <a:pt x="38100" y="311727"/>
                  </a:lnTo>
                  <a:lnTo>
                    <a:pt x="20782" y="290946"/>
                  </a:lnTo>
                  <a:lnTo>
                    <a:pt x="6927" y="266700"/>
                  </a:lnTo>
                  <a:lnTo>
                    <a:pt x="0" y="242455"/>
                  </a:lnTo>
                  <a:lnTo>
                    <a:pt x="0" y="228600"/>
                  </a:lnTo>
                  <a:lnTo>
                    <a:pt x="3464" y="207818"/>
                  </a:lnTo>
                  <a:lnTo>
                    <a:pt x="17318" y="187036"/>
                  </a:lnTo>
                  <a:lnTo>
                    <a:pt x="51955" y="166255"/>
                  </a:lnTo>
                  <a:lnTo>
                    <a:pt x="651164" y="232064"/>
                  </a:lnTo>
                  <a:lnTo>
                    <a:pt x="706582" y="242455"/>
                  </a:lnTo>
                  <a:lnTo>
                    <a:pt x="775855" y="249382"/>
                  </a:lnTo>
                  <a:lnTo>
                    <a:pt x="931718" y="249382"/>
                  </a:lnTo>
                  <a:lnTo>
                    <a:pt x="1281545" y="245918"/>
                  </a:lnTo>
                  <a:lnTo>
                    <a:pt x="1731818" y="242455"/>
                  </a:lnTo>
                  <a:lnTo>
                    <a:pt x="2511136" y="23899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7">
              <a:extLst>
                <a:ext uri="{FF2B5EF4-FFF2-40B4-BE49-F238E27FC236}">
                  <a16:creationId xmlns:a16="http://schemas.microsoft.com/office/drawing/2014/main" id="{F369D81C-AEF9-4043-9179-8D2017A40726}"/>
                </a:ext>
              </a:extLst>
            </p:cNvPr>
            <p:cNvSpPr/>
            <p:nvPr/>
          </p:nvSpPr>
          <p:spPr>
            <a:xfrm rot="16200000">
              <a:off x="6205539" y="5487987"/>
              <a:ext cx="709612" cy="696913"/>
            </a:xfrm>
            <a:custGeom>
              <a:avLst/>
              <a:gdLst>
                <a:gd name="connsiteX0" fmla="*/ 581025 w 709612"/>
                <a:gd name="connsiteY0" fmla="*/ 80963 h 697707"/>
                <a:gd name="connsiteX1" fmla="*/ 511968 w 709612"/>
                <a:gd name="connsiteY1" fmla="*/ 176213 h 697707"/>
                <a:gd name="connsiteX2" fmla="*/ 445293 w 709612"/>
                <a:gd name="connsiteY2" fmla="*/ 257175 h 697707"/>
                <a:gd name="connsiteX3" fmla="*/ 366712 w 709612"/>
                <a:gd name="connsiteY3" fmla="*/ 345282 h 697707"/>
                <a:gd name="connsiteX4" fmla="*/ 309562 w 709612"/>
                <a:gd name="connsiteY4" fmla="*/ 404813 h 697707"/>
                <a:gd name="connsiteX5" fmla="*/ 247650 w 709612"/>
                <a:gd name="connsiteY5" fmla="*/ 459582 h 697707"/>
                <a:gd name="connsiteX6" fmla="*/ 157162 w 709612"/>
                <a:gd name="connsiteY6" fmla="*/ 533400 h 697707"/>
                <a:gd name="connsiteX7" fmla="*/ 90487 w 709612"/>
                <a:gd name="connsiteY7" fmla="*/ 583407 h 697707"/>
                <a:gd name="connsiteX8" fmla="*/ 47625 w 709612"/>
                <a:gd name="connsiteY8" fmla="*/ 611982 h 697707"/>
                <a:gd name="connsiteX9" fmla="*/ 16668 w 709612"/>
                <a:gd name="connsiteY9" fmla="*/ 633413 h 697707"/>
                <a:gd name="connsiteX10" fmla="*/ 0 w 709612"/>
                <a:gd name="connsiteY10" fmla="*/ 659607 h 697707"/>
                <a:gd name="connsiteX11" fmla="*/ 2381 w 709612"/>
                <a:gd name="connsiteY11" fmla="*/ 697707 h 697707"/>
                <a:gd name="connsiteX12" fmla="*/ 709612 w 709612"/>
                <a:gd name="connsiteY12" fmla="*/ 692944 h 697707"/>
                <a:gd name="connsiteX13" fmla="*/ 657225 w 709612"/>
                <a:gd name="connsiteY13" fmla="*/ 681038 h 697707"/>
                <a:gd name="connsiteX14" fmla="*/ 609600 w 709612"/>
                <a:gd name="connsiteY14" fmla="*/ 661988 h 697707"/>
                <a:gd name="connsiteX15" fmla="*/ 585787 w 709612"/>
                <a:gd name="connsiteY15" fmla="*/ 647700 h 697707"/>
                <a:gd name="connsiteX16" fmla="*/ 564356 w 709612"/>
                <a:gd name="connsiteY16" fmla="*/ 631032 h 697707"/>
                <a:gd name="connsiteX17" fmla="*/ 550068 w 709612"/>
                <a:gd name="connsiteY17" fmla="*/ 616744 h 697707"/>
                <a:gd name="connsiteX18" fmla="*/ 535781 w 709612"/>
                <a:gd name="connsiteY18" fmla="*/ 600075 h 697707"/>
                <a:gd name="connsiteX19" fmla="*/ 526256 w 709612"/>
                <a:gd name="connsiteY19" fmla="*/ 578644 h 697707"/>
                <a:gd name="connsiteX20" fmla="*/ 516731 w 709612"/>
                <a:gd name="connsiteY20" fmla="*/ 550069 h 697707"/>
                <a:gd name="connsiteX21" fmla="*/ 509587 w 709612"/>
                <a:gd name="connsiteY21" fmla="*/ 526257 h 697707"/>
                <a:gd name="connsiteX22" fmla="*/ 509587 w 709612"/>
                <a:gd name="connsiteY22" fmla="*/ 488157 h 697707"/>
                <a:gd name="connsiteX23" fmla="*/ 516731 w 709612"/>
                <a:gd name="connsiteY23" fmla="*/ 442913 h 697707"/>
                <a:gd name="connsiteX24" fmla="*/ 526256 w 709612"/>
                <a:gd name="connsiteY24" fmla="*/ 390525 h 697707"/>
                <a:gd name="connsiteX25" fmla="*/ 547687 w 709612"/>
                <a:gd name="connsiteY25" fmla="*/ 323850 h 697707"/>
                <a:gd name="connsiteX26" fmla="*/ 590550 w 709612"/>
                <a:gd name="connsiteY26" fmla="*/ 219075 h 697707"/>
                <a:gd name="connsiteX27" fmla="*/ 645318 w 709612"/>
                <a:gd name="connsiteY27" fmla="*/ 100013 h 697707"/>
                <a:gd name="connsiteX28" fmla="*/ 664368 w 709612"/>
                <a:gd name="connsiteY28" fmla="*/ 50007 h 697707"/>
                <a:gd name="connsiteX29" fmla="*/ 669131 w 709612"/>
                <a:gd name="connsiteY29" fmla="*/ 28575 h 697707"/>
                <a:gd name="connsiteX30" fmla="*/ 669131 w 709612"/>
                <a:gd name="connsiteY30" fmla="*/ 9525 h 697707"/>
                <a:gd name="connsiteX31" fmla="*/ 666750 w 709612"/>
                <a:gd name="connsiteY31" fmla="*/ 2382 h 697707"/>
                <a:gd name="connsiteX32" fmla="*/ 657225 w 709612"/>
                <a:gd name="connsiteY32" fmla="*/ 0 h 697707"/>
                <a:gd name="connsiteX33" fmla="*/ 635793 w 709612"/>
                <a:gd name="connsiteY33" fmla="*/ 9525 h 697707"/>
                <a:gd name="connsiteX34" fmla="*/ 611981 w 709612"/>
                <a:gd name="connsiteY34" fmla="*/ 38100 h 697707"/>
                <a:gd name="connsiteX35" fmla="*/ 581025 w 709612"/>
                <a:gd name="connsiteY35" fmla="*/ 80963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612" h="697707">
                  <a:moveTo>
                    <a:pt x="581025" y="80963"/>
                  </a:moveTo>
                  <a:lnTo>
                    <a:pt x="511968" y="176213"/>
                  </a:lnTo>
                  <a:lnTo>
                    <a:pt x="445293" y="257175"/>
                  </a:lnTo>
                  <a:lnTo>
                    <a:pt x="366712" y="345282"/>
                  </a:lnTo>
                  <a:lnTo>
                    <a:pt x="309562" y="404813"/>
                  </a:lnTo>
                  <a:lnTo>
                    <a:pt x="247650" y="459582"/>
                  </a:lnTo>
                  <a:lnTo>
                    <a:pt x="157162" y="533400"/>
                  </a:lnTo>
                  <a:lnTo>
                    <a:pt x="90487" y="583407"/>
                  </a:lnTo>
                  <a:lnTo>
                    <a:pt x="47625" y="611982"/>
                  </a:lnTo>
                  <a:lnTo>
                    <a:pt x="16668" y="633413"/>
                  </a:lnTo>
                  <a:lnTo>
                    <a:pt x="0" y="659607"/>
                  </a:lnTo>
                  <a:lnTo>
                    <a:pt x="2381" y="697707"/>
                  </a:lnTo>
                  <a:lnTo>
                    <a:pt x="709612" y="692944"/>
                  </a:lnTo>
                  <a:lnTo>
                    <a:pt x="657225" y="681038"/>
                  </a:lnTo>
                  <a:lnTo>
                    <a:pt x="609600" y="661988"/>
                  </a:lnTo>
                  <a:lnTo>
                    <a:pt x="585787" y="647700"/>
                  </a:lnTo>
                  <a:lnTo>
                    <a:pt x="564356" y="631032"/>
                  </a:lnTo>
                  <a:lnTo>
                    <a:pt x="550068" y="616744"/>
                  </a:lnTo>
                  <a:lnTo>
                    <a:pt x="535781" y="600075"/>
                  </a:lnTo>
                  <a:lnTo>
                    <a:pt x="526256" y="578644"/>
                  </a:lnTo>
                  <a:lnTo>
                    <a:pt x="516731" y="550069"/>
                  </a:lnTo>
                  <a:lnTo>
                    <a:pt x="509587" y="526257"/>
                  </a:lnTo>
                  <a:lnTo>
                    <a:pt x="509587" y="488157"/>
                  </a:lnTo>
                  <a:lnTo>
                    <a:pt x="516731" y="442913"/>
                  </a:lnTo>
                  <a:lnTo>
                    <a:pt x="526256" y="390525"/>
                  </a:lnTo>
                  <a:lnTo>
                    <a:pt x="547687" y="323850"/>
                  </a:lnTo>
                  <a:lnTo>
                    <a:pt x="590550" y="219075"/>
                  </a:lnTo>
                  <a:lnTo>
                    <a:pt x="645318" y="100013"/>
                  </a:lnTo>
                  <a:lnTo>
                    <a:pt x="664368" y="50007"/>
                  </a:lnTo>
                  <a:lnTo>
                    <a:pt x="669131" y="28575"/>
                  </a:lnTo>
                  <a:lnTo>
                    <a:pt x="669131" y="9525"/>
                  </a:lnTo>
                  <a:lnTo>
                    <a:pt x="666750" y="2382"/>
                  </a:lnTo>
                  <a:lnTo>
                    <a:pt x="657225" y="0"/>
                  </a:lnTo>
                  <a:lnTo>
                    <a:pt x="635793" y="9525"/>
                  </a:lnTo>
                  <a:lnTo>
                    <a:pt x="611981" y="38100"/>
                  </a:lnTo>
                  <a:lnTo>
                    <a:pt x="581025" y="809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E0DABFFD-AEAF-41B9-AA09-5A2E497CC144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571625"/>
            <a:ext cx="4462463" cy="4471988"/>
            <a:chOff x="2613025" y="1571625"/>
            <a:chExt cx="4462463" cy="4471988"/>
          </a:xfrm>
        </p:grpSpPr>
        <p:sp>
          <p:nvSpPr>
            <p:cNvPr id="30" name="フリーフォーム 89">
              <a:extLst>
                <a:ext uri="{FF2B5EF4-FFF2-40B4-BE49-F238E27FC236}">
                  <a16:creationId xmlns:a16="http://schemas.microsoft.com/office/drawing/2014/main" id="{551AFE79-0814-4739-B369-D14BB2FB96ED}"/>
                </a:ext>
              </a:extLst>
            </p:cNvPr>
            <p:cNvSpPr/>
            <p:nvPr/>
          </p:nvSpPr>
          <p:spPr>
            <a:xfrm rot="16200000">
              <a:off x="2466181" y="1718469"/>
              <a:ext cx="1941513" cy="1647825"/>
            </a:xfrm>
            <a:custGeom>
              <a:avLst/>
              <a:gdLst>
                <a:gd name="connsiteX0" fmla="*/ 752475 w 1940719"/>
                <a:gd name="connsiteY0" fmla="*/ 657225 h 1647825"/>
                <a:gd name="connsiteX1" fmla="*/ 626269 w 1940719"/>
                <a:gd name="connsiteY1" fmla="*/ 552450 h 1647825"/>
                <a:gd name="connsiteX2" fmla="*/ 550069 w 1940719"/>
                <a:gd name="connsiteY2" fmla="*/ 488156 h 1647825"/>
                <a:gd name="connsiteX3" fmla="*/ 454819 w 1940719"/>
                <a:gd name="connsiteY3" fmla="*/ 404812 h 1647825"/>
                <a:gd name="connsiteX4" fmla="*/ 357187 w 1940719"/>
                <a:gd name="connsiteY4" fmla="*/ 319087 h 1647825"/>
                <a:gd name="connsiteX5" fmla="*/ 278606 w 1940719"/>
                <a:gd name="connsiteY5" fmla="*/ 242887 h 1647825"/>
                <a:gd name="connsiteX6" fmla="*/ 204787 w 1940719"/>
                <a:gd name="connsiteY6" fmla="*/ 173831 h 1647825"/>
                <a:gd name="connsiteX7" fmla="*/ 128587 w 1940719"/>
                <a:gd name="connsiteY7" fmla="*/ 100012 h 1647825"/>
                <a:gd name="connsiteX8" fmla="*/ 45244 w 1940719"/>
                <a:gd name="connsiteY8" fmla="*/ 19050 h 1647825"/>
                <a:gd name="connsiteX9" fmla="*/ 19050 w 1940719"/>
                <a:gd name="connsiteY9" fmla="*/ 0 h 1647825"/>
                <a:gd name="connsiteX10" fmla="*/ 7144 w 1940719"/>
                <a:gd name="connsiteY10" fmla="*/ 0 h 1647825"/>
                <a:gd name="connsiteX11" fmla="*/ 2381 w 1940719"/>
                <a:gd name="connsiteY11" fmla="*/ 4762 h 1647825"/>
                <a:gd name="connsiteX12" fmla="*/ 0 w 1940719"/>
                <a:gd name="connsiteY12" fmla="*/ 26193 h 1647825"/>
                <a:gd name="connsiteX13" fmla="*/ 7144 w 1940719"/>
                <a:gd name="connsiteY13" fmla="*/ 59531 h 1647825"/>
                <a:gd name="connsiteX14" fmla="*/ 21431 w 1940719"/>
                <a:gd name="connsiteY14" fmla="*/ 88106 h 1647825"/>
                <a:gd name="connsiteX15" fmla="*/ 97631 w 1940719"/>
                <a:gd name="connsiteY15" fmla="*/ 188118 h 1647825"/>
                <a:gd name="connsiteX16" fmla="*/ 171450 w 1940719"/>
                <a:gd name="connsiteY16" fmla="*/ 278606 h 1647825"/>
                <a:gd name="connsiteX17" fmla="*/ 245269 w 1940719"/>
                <a:gd name="connsiteY17" fmla="*/ 364331 h 1647825"/>
                <a:gd name="connsiteX18" fmla="*/ 338137 w 1940719"/>
                <a:gd name="connsiteY18" fmla="*/ 471487 h 1647825"/>
                <a:gd name="connsiteX19" fmla="*/ 442912 w 1940719"/>
                <a:gd name="connsiteY19" fmla="*/ 581025 h 1647825"/>
                <a:gd name="connsiteX20" fmla="*/ 523875 w 1940719"/>
                <a:gd name="connsiteY20" fmla="*/ 666750 h 1647825"/>
                <a:gd name="connsiteX21" fmla="*/ 619125 w 1940719"/>
                <a:gd name="connsiteY21" fmla="*/ 762000 h 1647825"/>
                <a:gd name="connsiteX22" fmla="*/ 714375 w 1940719"/>
                <a:gd name="connsiteY22" fmla="*/ 850106 h 1647825"/>
                <a:gd name="connsiteX23" fmla="*/ 831056 w 1940719"/>
                <a:gd name="connsiteY23" fmla="*/ 957262 h 1647825"/>
                <a:gd name="connsiteX24" fmla="*/ 895350 w 1940719"/>
                <a:gd name="connsiteY24" fmla="*/ 1028700 h 1647825"/>
                <a:gd name="connsiteX25" fmla="*/ 1040606 w 1940719"/>
                <a:gd name="connsiteY25" fmla="*/ 1135856 h 1647825"/>
                <a:gd name="connsiteX26" fmla="*/ 1169194 w 1940719"/>
                <a:gd name="connsiteY26" fmla="*/ 1233487 h 1647825"/>
                <a:gd name="connsiteX27" fmla="*/ 1273969 w 1940719"/>
                <a:gd name="connsiteY27" fmla="*/ 1314450 h 1647825"/>
                <a:gd name="connsiteX28" fmla="*/ 1364456 w 1940719"/>
                <a:gd name="connsiteY28" fmla="*/ 1381125 h 1647825"/>
                <a:gd name="connsiteX29" fmla="*/ 1466850 w 1940719"/>
                <a:gd name="connsiteY29" fmla="*/ 1459706 h 1647825"/>
                <a:gd name="connsiteX30" fmla="*/ 1578769 w 1940719"/>
                <a:gd name="connsiteY30" fmla="*/ 1543050 h 1647825"/>
                <a:gd name="connsiteX31" fmla="*/ 1638300 w 1940719"/>
                <a:gd name="connsiteY31" fmla="*/ 1614487 h 1647825"/>
                <a:gd name="connsiteX32" fmla="*/ 1664494 w 1940719"/>
                <a:gd name="connsiteY32" fmla="*/ 1635918 h 1647825"/>
                <a:gd name="connsiteX33" fmla="*/ 1681162 w 1940719"/>
                <a:gd name="connsiteY33" fmla="*/ 1645443 h 1647825"/>
                <a:gd name="connsiteX34" fmla="*/ 1702594 w 1940719"/>
                <a:gd name="connsiteY34" fmla="*/ 1647825 h 1647825"/>
                <a:gd name="connsiteX35" fmla="*/ 1724025 w 1940719"/>
                <a:gd name="connsiteY35" fmla="*/ 1643062 h 1647825"/>
                <a:gd name="connsiteX36" fmla="*/ 1745456 w 1940719"/>
                <a:gd name="connsiteY36" fmla="*/ 1631156 h 1647825"/>
                <a:gd name="connsiteX37" fmla="*/ 1788319 w 1940719"/>
                <a:gd name="connsiteY37" fmla="*/ 1581150 h 1647825"/>
                <a:gd name="connsiteX38" fmla="*/ 1833562 w 1940719"/>
                <a:gd name="connsiteY38" fmla="*/ 1514475 h 1647825"/>
                <a:gd name="connsiteX39" fmla="*/ 1871662 w 1940719"/>
                <a:gd name="connsiteY39" fmla="*/ 1457325 h 1647825"/>
                <a:gd name="connsiteX40" fmla="*/ 1897856 w 1940719"/>
                <a:gd name="connsiteY40" fmla="*/ 1407318 h 1647825"/>
                <a:gd name="connsiteX41" fmla="*/ 1916906 w 1940719"/>
                <a:gd name="connsiteY41" fmla="*/ 1359693 h 1647825"/>
                <a:gd name="connsiteX42" fmla="*/ 1926431 w 1940719"/>
                <a:gd name="connsiteY42" fmla="*/ 1323975 h 1647825"/>
                <a:gd name="connsiteX43" fmla="*/ 1933575 w 1940719"/>
                <a:gd name="connsiteY43" fmla="*/ 1276350 h 1647825"/>
                <a:gd name="connsiteX44" fmla="*/ 1938337 w 1940719"/>
                <a:gd name="connsiteY44" fmla="*/ 1238250 h 1647825"/>
                <a:gd name="connsiteX45" fmla="*/ 1940719 w 1940719"/>
                <a:gd name="connsiteY45" fmla="*/ 1207293 h 1647825"/>
                <a:gd name="connsiteX46" fmla="*/ 1938337 w 1940719"/>
                <a:gd name="connsiteY46" fmla="*/ 1162050 h 1647825"/>
                <a:gd name="connsiteX47" fmla="*/ 1928812 w 1940719"/>
                <a:gd name="connsiteY47" fmla="*/ 1119187 h 1647825"/>
                <a:gd name="connsiteX48" fmla="*/ 1916906 w 1940719"/>
                <a:gd name="connsiteY48" fmla="*/ 1088231 h 1647825"/>
                <a:gd name="connsiteX49" fmla="*/ 1905000 w 1940719"/>
                <a:gd name="connsiteY49" fmla="*/ 1073943 h 1647825"/>
                <a:gd name="connsiteX50" fmla="*/ 1893094 w 1940719"/>
                <a:gd name="connsiteY50" fmla="*/ 1066800 h 1647825"/>
                <a:gd name="connsiteX51" fmla="*/ 1878806 w 1940719"/>
                <a:gd name="connsiteY51" fmla="*/ 1066800 h 1647825"/>
                <a:gd name="connsiteX52" fmla="*/ 1866900 w 1940719"/>
                <a:gd name="connsiteY52" fmla="*/ 1069181 h 1647825"/>
                <a:gd name="connsiteX53" fmla="*/ 1850231 w 1940719"/>
                <a:gd name="connsiteY53" fmla="*/ 1092993 h 1647825"/>
                <a:gd name="connsiteX54" fmla="*/ 1840706 w 1940719"/>
                <a:gd name="connsiteY54" fmla="*/ 1126331 h 1647825"/>
                <a:gd name="connsiteX55" fmla="*/ 1828800 w 1940719"/>
                <a:gd name="connsiteY55" fmla="*/ 1169193 h 1647825"/>
                <a:gd name="connsiteX56" fmla="*/ 1812131 w 1940719"/>
                <a:gd name="connsiteY56" fmla="*/ 1202531 h 1647825"/>
                <a:gd name="connsiteX57" fmla="*/ 1788319 w 1940719"/>
                <a:gd name="connsiteY57" fmla="*/ 1233487 h 1647825"/>
                <a:gd name="connsiteX58" fmla="*/ 1774031 w 1940719"/>
                <a:gd name="connsiteY58" fmla="*/ 1245393 h 1647825"/>
                <a:gd name="connsiteX59" fmla="*/ 1750219 w 1940719"/>
                <a:gd name="connsiteY59" fmla="*/ 1254918 h 1647825"/>
                <a:gd name="connsiteX60" fmla="*/ 1721644 w 1940719"/>
                <a:gd name="connsiteY60" fmla="*/ 1259681 h 1647825"/>
                <a:gd name="connsiteX61" fmla="*/ 1712119 w 1940719"/>
                <a:gd name="connsiteY61" fmla="*/ 1259681 h 1647825"/>
                <a:gd name="connsiteX62" fmla="*/ 1650206 w 1940719"/>
                <a:gd name="connsiteY62" fmla="*/ 1235868 h 1647825"/>
                <a:gd name="connsiteX63" fmla="*/ 1533525 w 1940719"/>
                <a:gd name="connsiteY63" fmla="*/ 1181100 h 1647825"/>
                <a:gd name="connsiteX64" fmla="*/ 1404937 w 1940719"/>
                <a:gd name="connsiteY64" fmla="*/ 1116806 h 1647825"/>
                <a:gd name="connsiteX65" fmla="*/ 1319212 w 1940719"/>
                <a:gd name="connsiteY65" fmla="*/ 1064418 h 1647825"/>
                <a:gd name="connsiteX66" fmla="*/ 1207294 w 1940719"/>
                <a:gd name="connsiteY66" fmla="*/ 992981 h 1647825"/>
                <a:gd name="connsiteX67" fmla="*/ 1121569 w 1940719"/>
                <a:gd name="connsiteY67" fmla="*/ 938212 h 1647825"/>
                <a:gd name="connsiteX68" fmla="*/ 1000125 w 1940719"/>
                <a:gd name="connsiteY68" fmla="*/ 850106 h 1647825"/>
                <a:gd name="connsiteX69" fmla="*/ 912019 w 1940719"/>
                <a:gd name="connsiteY69" fmla="*/ 785812 h 1647825"/>
                <a:gd name="connsiteX70" fmla="*/ 752475 w 1940719"/>
                <a:gd name="connsiteY70" fmla="*/ 657225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40719" h="1647825">
                  <a:moveTo>
                    <a:pt x="752475" y="657225"/>
                  </a:moveTo>
                  <a:lnTo>
                    <a:pt x="626269" y="552450"/>
                  </a:lnTo>
                  <a:lnTo>
                    <a:pt x="550069" y="488156"/>
                  </a:lnTo>
                  <a:lnTo>
                    <a:pt x="454819" y="404812"/>
                  </a:lnTo>
                  <a:lnTo>
                    <a:pt x="357187" y="319087"/>
                  </a:lnTo>
                  <a:lnTo>
                    <a:pt x="278606" y="242887"/>
                  </a:lnTo>
                  <a:lnTo>
                    <a:pt x="204787" y="173831"/>
                  </a:lnTo>
                  <a:lnTo>
                    <a:pt x="128587" y="100012"/>
                  </a:lnTo>
                  <a:lnTo>
                    <a:pt x="45244" y="1905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7144" y="59531"/>
                  </a:lnTo>
                  <a:lnTo>
                    <a:pt x="21431" y="88106"/>
                  </a:lnTo>
                  <a:lnTo>
                    <a:pt x="97631" y="188118"/>
                  </a:lnTo>
                  <a:lnTo>
                    <a:pt x="171450" y="278606"/>
                  </a:lnTo>
                  <a:lnTo>
                    <a:pt x="245269" y="364331"/>
                  </a:lnTo>
                  <a:lnTo>
                    <a:pt x="338137" y="471487"/>
                  </a:lnTo>
                  <a:lnTo>
                    <a:pt x="442912" y="581025"/>
                  </a:lnTo>
                  <a:lnTo>
                    <a:pt x="523875" y="666750"/>
                  </a:lnTo>
                  <a:lnTo>
                    <a:pt x="619125" y="762000"/>
                  </a:lnTo>
                  <a:lnTo>
                    <a:pt x="714375" y="850106"/>
                  </a:lnTo>
                  <a:lnTo>
                    <a:pt x="831056" y="957262"/>
                  </a:lnTo>
                  <a:lnTo>
                    <a:pt x="895350" y="1028700"/>
                  </a:lnTo>
                  <a:lnTo>
                    <a:pt x="1040606" y="1135856"/>
                  </a:lnTo>
                  <a:lnTo>
                    <a:pt x="1169194" y="1233487"/>
                  </a:lnTo>
                  <a:lnTo>
                    <a:pt x="1273969" y="1314450"/>
                  </a:lnTo>
                  <a:lnTo>
                    <a:pt x="1364456" y="1381125"/>
                  </a:lnTo>
                  <a:lnTo>
                    <a:pt x="1466850" y="1459706"/>
                  </a:lnTo>
                  <a:lnTo>
                    <a:pt x="1578769" y="1543050"/>
                  </a:lnTo>
                  <a:lnTo>
                    <a:pt x="1638300" y="1614487"/>
                  </a:lnTo>
                  <a:lnTo>
                    <a:pt x="1664494" y="1635918"/>
                  </a:lnTo>
                  <a:lnTo>
                    <a:pt x="1681162" y="1645443"/>
                  </a:lnTo>
                  <a:lnTo>
                    <a:pt x="1702594" y="1647825"/>
                  </a:lnTo>
                  <a:lnTo>
                    <a:pt x="1724025" y="1643062"/>
                  </a:lnTo>
                  <a:lnTo>
                    <a:pt x="1745456" y="1631156"/>
                  </a:lnTo>
                  <a:lnTo>
                    <a:pt x="1788319" y="1581150"/>
                  </a:lnTo>
                  <a:lnTo>
                    <a:pt x="1833562" y="1514475"/>
                  </a:lnTo>
                  <a:lnTo>
                    <a:pt x="1871662" y="1457325"/>
                  </a:lnTo>
                  <a:lnTo>
                    <a:pt x="1897856" y="1407318"/>
                  </a:lnTo>
                  <a:lnTo>
                    <a:pt x="1916906" y="1359693"/>
                  </a:lnTo>
                  <a:lnTo>
                    <a:pt x="1926431" y="1323975"/>
                  </a:lnTo>
                  <a:lnTo>
                    <a:pt x="1933575" y="1276350"/>
                  </a:lnTo>
                  <a:lnTo>
                    <a:pt x="1938337" y="1238250"/>
                  </a:lnTo>
                  <a:lnTo>
                    <a:pt x="1940719" y="1207293"/>
                  </a:lnTo>
                  <a:lnTo>
                    <a:pt x="1938337" y="1162050"/>
                  </a:lnTo>
                  <a:lnTo>
                    <a:pt x="1928812" y="1119187"/>
                  </a:lnTo>
                  <a:lnTo>
                    <a:pt x="1916906" y="1088231"/>
                  </a:lnTo>
                  <a:lnTo>
                    <a:pt x="1905000" y="1073943"/>
                  </a:lnTo>
                  <a:lnTo>
                    <a:pt x="1893094" y="1066800"/>
                  </a:lnTo>
                  <a:lnTo>
                    <a:pt x="1878806" y="1066800"/>
                  </a:lnTo>
                  <a:lnTo>
                    <a:pt x="1866900" y="1069181"/>
                  </a:lnTo>
                  <a:lnTo>
                    <a:pt x="1850231" y="1092993"/>
                  </a:lnTo>
                  <a:lnTo>
                    <a:pt x="1840706" y="1126331"/>
                  </a:lnTo>
                  <a:lnTo>
                    <a:pt x="1828800" y="1169193"/>
                  </a:lnTo>
                  <a:lnTo>
                    <a:pt x="1812131" y="1202531"/>
                  </a:lnTo>
                  <a:lnTo>
                    <a:pt x="1788319" y="1233487"/>
                  </a:lnTo>
                  <a:lnTo>
                    <a:pt x="1774031" y="1245393"/>
                  </a:lnTo>
                  <a:lnTo>
                    <a:pt x="1750219" y="1254918"/>
                  </a:lnTo>
                  <a:lnTo>
                    <a:pt x="1721644" y="1259681"/>
                  </a:lnTo>
                  <a:lnTo>
                    <a:pt x="1712119" y="1259681"/>
                  </a:lnTo>
                  <a:lnTo>
                    <a:pt x="1650206" y="1235868"/>
                  </a:lnTo>
                  <a:lnTo>
                    <a:pt x="1533525" y="1181100"/>
                  </a:lnTo>
                  <a:lnTo>
                    <a:pt x="1404937" y="1116806"/>
                  </a:lnTo>
                  <a:lnTo>
                    <a:pt x="1319212" y="1064418"/>
                  </a:lnTo>
                  <a:lnTo>
                    <a:pt x="1207294" y="992981"/>
                  </a:lnTo>
                  <a:lnTo>
                    <a:pt x="1121569" y="938212"/>
                  </a:lnTo>
                  <a:lnTo>
                    <a:pt x="1000125" y="850106"/>
                  </a:lnTo>
                  <a:lnTo>
                    <a:pt x="912019" y="785812"/>
                  </a:lnTo>
                  <a:lnTo>
                    <a:pt x="752475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2">
              <a:extLst>
                <a:ext uri="{FF2B5EF4-FFF2-40B4-BE49-F238E27FC236}">
                  <a16:creationId xmlns:a16="http://schemas.microsoft.com/office/drawing/2014/main" id="{642880E8-627F-4C86-80F7-426A6755A694}"/>
                </a:ext>
              </a:extLst>
            </p:cNvPr>
            <p:cNvSpPr/>
            <p:nvPr/>
          </p:nvSpPr>
          <p:spPr>
            <a:xfrm>
              <a:off x="4086225" y="1868488"/>
              <a:ext cx="954088" cy="615950"/>
            </a:xfrm>
            <a:custGeom>
              <a:avLst/>
              <a:gdLst>
                <a:gd name="connsiteX0" fmla="*/ 597694 w 954881"/>
                <a:gd name="connsiteY0" fmla="*/ 138113 h 614363"/>
                <a:gd name="connsiteX1" fmla="*/ 471488 w 954881"/>
                <a:gd name="connsiteY1" fmla="*/ 102394 h 614363"/>
                <a:gd name="connsiteX2" fmla="*/ 350044 w 954881"/>
                <a:gd name="connsiteY2" fmla="*/ 71438 h 614363"/>
                <a:gd name="connsiteX3" fmla="*/ 223838 w 954881"/>
                <a:gd name="connsiteY3" fmla="*/ 42863 h 614363"/>
                <a:gd name="connsiteX4" fmla="*/ 35719 w 954881"/>
                <a:gd name="connsiteY4" fmla="*/ 0 h 614363"/>
                <a:gd name="connsiteX5" fmla="*/ 0 w 954881"/>
                <a:gd name="connsiteY5" fmla="*/ 71438 h 614363"/>
                <a:gd name="connsiteX6" fmla="*/ 83344 w 954881"/>
                <a:gd name="connsiteY6" fmla="*/ 90488 h 614363"/>
                <a:gd name="connsiteX7" fmla="*/ 133350 w 954881"/>
                <a:gd name="connsiteY7" fmla="*/ 109538 h 614363"/>
                <a:gd name="connsiteX8" fmla="*/ 183356 w 954881"/>
                <a:gd name="connsiteY8" fmla="*/ 133350 h 614363"/>
                <a:gd name="connsiteX9" fmla="*/ 254794 w 954881"/>
                <a:gd name="connsiteY9" fmla="*/ 173832 h 614363"/>
                <a:gd name="connsiteX10" fmla="*/ 347663 w 954881"/>
                <a:gd name="connsiteY10" fmla="*/ 233363 h 614363"/>
                <a:gd name="connsiteX11" fmla="*/ 428625 w 954881"/>
                <a:gd name="connsiteY11" fmla="*/ 290513 h 614363"/>
                <a:gd name="connsiteX12" fmla="*/ 528638 w 954881"/>
                <a:gd name="connsiteY12" fmla="*/ 364332 h 614363"/>
                <a:gd name="connsiteX13" fmla="*/ 621506 w 954881"/>
                <a:gd name="connsiteY13" fmla="*/ 438150 h 614363"/>
                <a:gd name="connsiteX14" fmla="*/ 697706 w 954881"/>
                <a:gd name="connsiteY14" fmla="*/ 500063 h 614363"/>
                <a:gd name="connsiteX15" fmla="*/ 792956 w 954881"/>
                <a:gd name="connsiteY15" fmla="*/ 578644 h 614363"/>
                <a:gd name="connsiteX16" fmla="*/ 814388 w 954881"/>
                <a:gd name="connsiteY16" fmla="*/ 597694 h 614363"/>
                <a:gd name="connsiteX17" fmla="*/ 845344 w 954881"/>
                <a:gd name="connsiteY17" fmla="*/ 607219 h 614363"/>
                <a:gd name="connsiteX18" fmla="*/ 871538 w 954881"/>
                <a:gd name="connsiteY18" fmla="*/ 611982 h 614363"/>
                <a:gd name="connsiteX19" fmla="*/ 892969 w 954881"/>
                <a:gd name="connsiteY19" fmla="*/ 614363 h 614363"/>
                <a:gd name="connsiteX20" fmla="*/ 916781 w 954881"/>
                <a:gd name="connsiteY20" fmla="*/ 609600 h 614363"/>
                <a:gd name="connsiteX21" fmla="*/ 933450 w 954881"/>
                <a:gd name="connsiteY21" fmla="*/ 600075 h 614363"/>
                <a:gd name="connsiteX22" fmla="*/ 947738 w 954881"/>
                <a:gd name="connsiteY22" fmla="*/ 585788 h 614363"/>
                <a:gd name="connsiteX23" fmla="*/ 954881 w 954881"/>
                <a:gd name="connsiteY23" fmla="*/ 564357 h 614363"/>
                <a:gd name="connsiteX24" fmla="*/ 954881 w 954881"/>
                <a:gd name="connsiteY24" fmla="*/ 538163 h 614363"/>
                <a:gd name="connsiteX25" fmla="*/ 952500 w 954881"/>
                <a:gd name="connsiteY25" fmla="*/ 511969 h 614363"/>
                <a:gd name="connsiteX26" fmla="*/ 945356 w 954881"/>
                <a:gd name="connsiteY26" fmla="*/ 464344 h 614363"/>
                <a:gd name="connsiteX27" fmla="*/ 928688 w 954881"/>
                <a:gd name="connsiteY27" fmla="*/ 404813 h 614363"/>
                <a:gd name="connsiteX28" fmla="*/ 916781 w 954881"/>
                <a:gd name="connsiteY28" fmla="*/ 383382 h 614363"/>
                <a:gd name="connsiteX29" fmla="*/ 895350 w 954881"/>
                <a:gd name="connsiteY29" fmla="*/ 352425 h 614363"/>
                <a:gd name="connsiteX30" fmla="*/ 857250 w 954881"/>
                <a:gd name="connsiteY30" fmla="*/ 309563 h 614363"/>
                <a:gd name="connsiteX31" fmla="*/ 809625 w 954881"/>
                <a:gd name="connsiteY31" fmla="*/ 264319 h 614363"/>
                <a:gd name="connsiteX32" fmla="*/ 745331 w 954881"/>
                <a:gd name="connsiteY32" fmla="*/ 211932 h 614363"/>
                <a:gd name="connsiteX33" fmla="*/ 671513 w 954881"/>
                <a:gd name="connsiteY33" fmla="*/ 159544 h 614363"/>
                <a:gd name="connsiteX34" fmla="*/ 597694 w 954881"/>
                <a:gd name="connsiteY34" fmla="*/ 138113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4881" h="614363">
                  <a:moveTo>
                    <a:pt x="597694" y="138113"/>
                  </a:moveTo>
                  <a:lnTo>
                    <a:pt x="471488" y="102394"/>
                  </a:lnTo>
                  <a:lnTo>
                    <a:pt x="350044" y="71438"/>
                  </a:lnTo>
                  <a:lnTo>
                    <a:pt x="223838" y="42863"/>
                  </a:lnTo>
                  <a:lnTo>
                    <a:pt x="35719" y="0"/>
                  </a:lnTo>
                  <a:lnTo>
                    <a:pt x="0" y="71438"/>
                  </a:lnTo>
                  <a:lnTo>
                    <a:pt x="83344" y="90488"/>
                  </a:lnTo>
                  <a:lnTo>
                    <a:pt x="133350" y="109538"/>
                  </a:lnTo>
                  <a:lnTo>
                    <a:pt x="183356" y="133350"/>
                  </a:lnTo>
                  <a:lnTo>
                    <a:pt x="254794" y="173832"/>
                  </a:lnTo>
                  <a:lnTo>
                    <a:pt x="347663" y="233363"/>
                  </a:lnTo>
                  <a:lnTo>
                    <a:pt x="428625" y="290513"/>
                  </a:lnTo>
                  <a:lnTo>
                    <a:pt x="528638" y="364332"/>
                  </a:lnTo>
                  <a:lnTo>
                    <a:pt x="621506" y="438150"/>
                  </a:lnTo>
                  <a:lnTo>
                    <a:pt x="697706" y="500063"/>
                  </a:lnTo>
                  <a:lnTo>
                    <a:pt x="792956" y="578644"/>
                  </a:lnTo>
                  <a:lnTo>
                    <a:pt x="814388" y="597694"/>
                  </a:lnTo>
                  <a:lnTo>
                    <a:pt x="845344" y="607219"/>
                  </a:lnTo>
                  <a:lnTo>
                    <a:pt x="871538" y="611982"/>
                  </a:lnTo>
                  <a:lnTo>
                    <a:pt x="892969" y="614363"/>
                  </a:lnTo>
                  <a:lnTo>
                    <a:pt x="916781" y="609600"/>
                  </a:lnTo>
                  <a:lnTo>
                    <a:pt x="933450" y="600075"/>
                  </a:lnTo>
                  <a:lnTo>
                    <a:pt x="947738" y="585788"/>
                  </a:lnTo>
                  <a:lnTo>
                    <a:pt x="954881" y="564357"/>
                  </a:lnTo>
                  <a:lnTo>
                    <a:pt x="954881" y="538163"/>
                  </a:lnTo>
                  <a:lnTo>
                    <a:pt x="952500" y="511969"/>
                  </a:lnTo>
                  <a:lnTo>
                    <a:pt x="945356" y="464344"/>
                  </a:lnTo>
                  <a:lnTo>
                    <a:pt x="928688" y="404813"/>
                  </a:lnTo>
                  <a:lnTo>
                    <a:pt x="916781" y="383382"/>
                  </a:lnTo>
                  <a:lnTo>
                    <a:pt x="895350" y="352425"/>
                  </a:lnTo>
                  <a:lnTo>
                    <a:pt x="857250" y="309563"/>
                  </a:lnTo>
                  <a:lnTo>
                    <a:pt x="809625" y="264319"/>
                  </a:lnTo>
                  <a:lnTo>
                    <a:pt x="745331" y="211932"/>
                  </a:lnTo>
                  <a:lnTo>
                    <a:pt x="671513" y="159544"/>
                  </a:lnTo>
                  <a:lnTo>
                    <a:pt x="59769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3">
              <a:extLst>
                <a:ext uri="{FF2B5EF4-FFF2-40B4-BE49-F238E27FC236}">
                  <a16:creationId xmlns:a16="http://schemas.microsoft.com/office/drawing/2014/main" id="{A75F5D0D-DA9B-4DDB-94F2-AB8D6633C5AF}"/>
                </a:ext>
              </a:extLst>
            </p:cNvPr>
            <p:cNvSpPr/>
            <p:nvPr/>
          </p:nvSpPr>
          <p:spPr>
            <a:xfrm>
              <a:off x="3506788" y="2509838"/>
              <a:ext cx="1120775" cy="282575"/>
            </a:xfrm>
            <a:custGeom>
              <a:avLst/>
              <a:gdLst>
                <a:gd name="connsiteX0" fmla="*/ 997744 w 1119188"/>
                <a:gd name="connsiteY0" fmla="*/ 204787 h 283368"/>
                <a:gd name="connsiteX1" fmla="*/ 900113 w 1119188"/>
                <a:gd name="connsiteY1" fmla="*/ 233362 h 283368"/>
                <a:gd name="connsiteX2" fmla="*/ 828675 w 1119188"/>
                <a:gd name="connsiteY2" fmla="*/ 250031 h 283368"/>
                <a:gd name="connsiteX3" fmla="*/ 757238 w 1119188"/>
                <a:gd name="connsiteY3" fmla="*/ 264318 h 283368"/>
                <a:gd name="connsiteX4" fmla="*/ 654844 w 1119188"/>
                <a:gd name="connsiteY4" fmla="*/ 276225 h 283368"/>
                <a:gd name="connsiteX5" fmla="*/ 602457 w 1119188"/>
                <a:gd name="connsiteY5" fmla="*/ 280987 h 283368"/>
                <a:gd name="connsiteX6" fmla="*/ 526257 w 1119188"/>
                <a:gd name="connsiteY6" fmla="*/ 283368 h 283368"/>
                <a:gd name="connsiteX7" fmla="*/ 476250 w 1119188"/>
                <a:gd name="connsiteY7" fmla="*/ 283368 h 283368"/>
                <a:gd name="connsiteX8" fmla="*/ 404813 w 1119188"/>
                <a:gd name="connsiteY8" fmla="*/ 280987 h 283368"/>
                <a:gd name="connsiteX9" fmla="*/ 326232 w 1119188"/>
                <a:gd name="connsiteY9" fmla="*/ 273843 h 283368"/>
                <a:gd name="connsiteX10" fmla="*/ 259557 w 1119188"/>
                <a:gd name="connsiteY10" fmla="*/ 259556 h 283368"/>
                <a:gd name="connsiteX11" fmla="*/ 150019 w 1119188"/>
                <a:gd name="connsiteY11" fmla="*/ 230981 h 283368"/>
                <a:gd name="connsiteX12" fmla="*/ 102394 w 1119188"/>
                <a:gd name="connsiteY12" fmla="*/ 211931 h 283368"/>
                <a:gd name="connsiteX13" fmla="*/ 76200 w 1119188"/>
                <a:gd name="connsiteY13" fmla="*/ 197643 h 283368"/>
                <a:gd name="connsiteX14" fmla="*/ 0 w 1119188"/>
                <a:gd name="connsiteY14" fmla="*/ 147637 h 283368"/>
                <a:gd name="connsiteX15" fmla="*/ 95250 w 1119188"/>
                <a:gd name="connsiteY15" fmla="*/ 73818 h 283368"/>
                <a:gd name="connsiteX16" fmla="*/ 197644 w 1119188"/>
                <a:gd name="connsiteY16" fmla="*/ 111918 h 283368"/>
                <a:gd name="connsiteX17" fmla="*/ 257175 w 1119188"/>
                <a:gd name="connsiteY17" fmla="*/ 126206 h 283368"/>
                <a:gd name="connsiteX18" fmla="*/ 316707 w 1119188"/>
                <a:gd name="connsiteY18" fmla="*/ 135731 h 283368"/>
                <a:gd name="connsiteX19" fmla="*/ 381000 w 1119188"/>
                <a:gd name="connsiteY19" fmla="*/ 138112 h 283368"/>
                <a:gd name="connsiteX20" fmla="*/ 428625 w 1119188"/>
                <a:gd name="connsiteY20" fmla="*/ 133350 h 283368"/>
                <a:gd name="connsiteX21" fmla="*/ 540544 w 1119188"/>
                <a:gd name="connsiteY21" fmla="*/ 116681 h 283368"/>
                <a:gd name="connsiteX22" fmla="*/ 664369 w 1119188"/>
                <a:gd name="connsiteY22" fmla="*/ 85725 h 283368"/>
                <a:gd name="connsiteX23" fmla="*/ 759619 w 1119188"/>
                <a:gd name="connsiteY23" fmla="*/ 57150 h 283368"/>
                <a:gd name="connsiteX24" fmla="*/ 912019 w 1119188"/>
                <a:gd name="connsiteY24" fmla="*/ 9525 h 283368"/>
                <a:gd name="connsiteX25" fmla="*/ 950119 w 1119188"/>
                <a:gd name="connsiteY25" fmla="*/ 0 h 283368"/>
                <a:gd name="connsiteX26" fmla="*/ 990600 w 1119188"/>
                <a:gd name="connsiteY26" fmla="*/ 0 h 283368"/>
                <a:gd name="connsiteX27" fmla="*/ 1012032 w 1119188"/>
                <a:gd name="connsiteY27" fmla="*/ 0 h 283368"/>
                <a:gd name="connsiteX28" fmla="*/ 1035844 w 1119188"/>
                <a:gd name="connsiteY28" fmla="*/ 4762 h 283368"/>
                <a:gd name="connsiteX29" fmla="*/ 1066800 w 1119188"/>
                <a:gd name="connsiteY29" fmla="*/ 19050 h 283368"/>
                <a:gd name="connsiteX30" fmla="*/ 1083469 w 1119188"/>
                <a:gd name="connsiteY30" fmla="*/ 28575 h 283368"/>
                <a:gd name="connsiteX31" fmla="*/ 1100138 w 1119188"/>
                <a:gd name="connsiteY31" fmla="*/ 40481 h 283368"/>
                <a:gd name="connsiteX32" fmla="*/ 1107282 w 1119188"/>
                <a:gd name="connsiteY32" fmla="*/ 50006 h 283368"/>
                <a:gd name="connsiteX33" fmla="*/ 1114425 w 1119188"/>
                <a:gd name="connsiteY33" fmla="*/ 66675 h 283368"/>
                <a:gd name="connsiteX34" fmla="*/ 1119188 w 1119188"/>
                <a:gd name="connsiteY34" fmla="*/ 95250 h 283368"/>
                <a:gd name="connsiteX35" fmla="*/ 1114425 w 1119188"/>
                <a:gd name="connsiteY35" fmla="*/ 114300 h 283368"/>
                <a:gd name="connsiteX36" fmla="*/ 1104900 w 1119188"/>
                <a:gd name="connsiteY36" fmla="*/ 133350 h 283368"/>
                <a:gd name="connsiteX37" fmla="*/ 1083469 w 1119188"/>
                <a:gd name="connsiteY37" fmla="*/ 161925 h 283368"/>
                <a:gd name="connsiteX38" fmla="*/ 1062038 w 1119188"/>
                <a:gd name="connsiteY38" fmla="*/ 178593 h 283368"/>
                <a:gd name="connsiteX39" fmla="*/ 997744 w 1119188"/>
                <a:gd name="connsiteY3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9188" h="283368">
                  <a:moveTo>
                    <a:pt x="997744" y="204787"/>
                  </a:moveTo>
                  <a:lnTo>
                    <a:pt x="900113" y="233362"/>
                  </a:lnTo>
                  <a:lnTo>
                    <a:pt x="828675" y="250031"/>
                  </a:lnTo>
                  <a:lnTo>
                    <a:pt x="757238" y="264318"/>
                  </a:lnTo>
                  <a:lnTo>
                    <a:pt x="654844" y="276225"/>
                  </a:lnTo>
                  <a:lnTo>
                    <a:pt x="602457" y="280987"/>
                  </a:lnTo>
                  <a:lnTo>
                    <a:pt x="526257" y="283368"/>
                  </a:lnTo>
                  <a:lnTo>
                    <a:pt x="476250" y="283368"/>
                  </a:lnTo>
                  <a:lnTo>
                    <a:pt x="404813" y="280987"/>
                  </a:lnTo>
                  <a:lnTo>
                    <a:pt x="326232" y="273843"/>
                  </a:lnTo>
                  <a:lnTo>
                    <a:pt x="259557" y="259556"/>
                  </a:lnTo>
                  <a:lnTo>
                    <a:pt x="150019" y="230981"/>
                  </a:lnTo>
                  <a:lnTo>
                    <a:pt x="102394" y="211931"/>
                  </a:lnTo>
                  <a:lnTo>
                    <a:pt x="76200" y="197643"/>
                  </a:lnTo>
                  <a:lnTo>
                    <a:pt x="0" y="147637"/>
                  </a:lnTo>
                  <a:lnTo>
                    <a:pt x="95250" y="73818"/>
                  </a:lnTo>
                  <a:lnTo>
                    <a:pt x="197644" y="111918"/>
                  </a:lnTo>
                  <a:lnTo>
                    <a:pt x="257175" y="126206"/>
                  </a:lnTo>
                  <a:lnTo>
                    <a:pt x="316707" y="135731"/>
                  </a:lnTo>
                  <a:lnTo>
                    <a:pt x="381000" y="138112"/>
                  </a:lnTo>
                  <a:lnTo>
                    <a:pt x="428625" y="133350"/>
                  </a:lnTo>
                  <a:lnTo>
                    <a:pt x="540544" y="116681"/>
                  </a:lnTo>
                  <a:lnTo>
                    <a:pt x="664369" y="85725"/>
                  </a:lnTo>
                  <a:lnTo>
                    <a:pt x="759619" y="57150"/>
                  </a:lnTo>
                  <a:lnTo>
                    <a:pt x="912019" y="9525"/>
                  </a:lnTo>
                  <a:lnTo>
                    <a:pt x="950119" y="0"/>
                  </a:lnTo>
                  <a:lnTo>
                    <a:pt x="990600" y="0"/>
                  </a:lnTo>
                  <a:lnTo>
                    <a:pt x="1012032" y="0"/>
                  </a:lnTo>
                  <a:lnTo>
                    <a:pt x="1035844" y="4762"/>
                  </a:lnTo>
                  <a:lnTo>
                    <a:pt x="1066800" y="19050"/>
                  </a:lnTo>
                  <a:lnTo>
                    <a:pt x="1083469" y="28575"/>
                  </a:lnTo>
                  <a:lnTo>
                    <a:pt x="1100138" y="40481"/>
                  </a:lnTo>
                  <a:lnTo>
                    <a:pt x="1107282" y="50006"/>
                  </a:lnTo>
                  <a:lnTo>
                    <a:pt x="1114425" y="66675"/>
                  </a:lnTo>
                  <a:lnTo>
                    <a:pt x="1119188" y="95250"/>
                  </a:lnTo>
                  <a:lnTo>
                    <a:pt x="1114425" y="114300"/>
                  </a:lnTo>
                  <a:lnTo>
                    <a:pt x="1104900" y="133350"/>
                  </a:lnTo>
                  <a:lnTo>
                    <a:pt x="1083469" y="161925"/>
                  </a:lnTo>
                  <a:lnTo>
                    <a:pt x="1062038" y="178593"/>
                  </a:lnTo>
                  <a:lnTo>
                    <a:pt x="99774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4">
              <a:extLst>
                <a:ext uri="{FF2B5EF4-FFF2-40B4-BE49-F238E27FC236}">
                  <a16:creationId xmlns:a16="http://schemas.microsoft.com/office/drawing/2014/main" id="{81B623A1-2DF3-47FA-A03B-BE2C3040D905}"/>
                </a:ext>
              </a:extLst>
            </p:cNvPr>
            <p:cNvSpPr/>
            <p:nvPr/>
          </p:nvSpPr>
          <p:spPr>
            <a:xfrm>
              <a:off x="3436938" y="2986088"/>
              <a:ext cx="1574800" cy="1177925"/>
            </a:xfrm>
            <a:custGeom>
              <a:avLst/>
              <a:gdLst>
                <a:gd name="connsiteX0" fmla="*/ 997744 w 1576387"/>
                <a:gd name="connsiteY0" fmla="*/ 78581 h 1178718"/>
                <a:gd name="connsiteX1" fmla="*/ 771525 w 1576387"/>
                <a:gd name="connsiteY1" fmla="*/ 119062 h 1178718"/>
                <a:gd name="connsiteX2" fmla="*/ 566737 w 1576387"/>
                <a:gd name="connsiteY2" fmla="*/ 157162 h 1178718"/>
                <a:gd name="connsiteX3" fmla="*/ 276225 w 1576387"/>
                <a:gd name="connsiteY3" fmla="*/ 209550 h 1178718"/>
                <a:gd name="connsiteX4" fmla="*/ 0 w 1576387"/>
                <a:gd name="connsiteY4" fmla="*/ 257175 h 1178718"/>
                <a:gd name="connsiteX5" fmla="*/ 19050 w 1576387"/>
                <a:gd name="connsiteY5" fmla="*/ 411956 h 1178718"/>
                <a:gd name="connsiteX6" fmla="*/ 290512 w 1576387"/>
                <a:gd name="connsiteY6" fmla="*/ 361950 h 1178718"/>
                <a:gd name="connsiteX7" fmla="*/ 564356 w 1576387"/>
                <a:gd name="connsiteY7" fmla="*/ 307181 h 1178718"/>
                <a:gd name="connsiteX8" fmla="*/ 819150 w 1576387"/>
                <a:gd name="connsiteY8" fmla="*/ 257175 h 1178718"/>
                <a:gd name="connsiteX9" fmla="*/ 997744 w 1576387"/>
                <a:gd name="connsiteY9" fmla="*/ 219075 h 1178718"/>
                <a:gd name="connsiteX10" fmla="*/ 1114425 w 1576387"/>
                <a:gd name="connsiteY10" fmla="*/ 197643 h 1178718"/>
                <a:gd name="connsiteX11" fmla="*/ 1145381 w 1576387"/>
                <a:gd name="connsiteY11" fmla="*/ 195262 h 1178718"/>
                <a:gd name="connsiteX12" fmla="*/ 1173956 w 1576387"/>
                <a:gd name="connsiteY12" fmla="*/ 200025 h 1178718"/>
                <a:gd name="connsiteX13" fmla="*/ 1193006 w 1576387"/>
                <a:gd name="connsiteY13" fmla="*/ 209550 h 1178718"/>
                <a:gd name="connsiteX14" fmla="*/ 1209675 w 1576387"/>
                <a:gd name="connsiteY14" fmla="*/ 221456 h 1178718"/>
                <a:gd name="connsiteX15" fmla="*/ 1223962 w 1576387"/>
                <a:gd name="connsiteY15" fmla="*/ 247650 h 1178718"/>
                <a:gd name="connsiteX16" fmla="*/ 1238250 w 1576387"/>
                <a:gd name="connsiteY16" fmla="*/ 288131 h 1178718"/>
                <a:gd name="connsiteX17" fmla="*/ 1238250 w 1576387"/>
                <a:gd name="connsiteY17" fmla="*/ 316706 h 1178718"/>
                <a:gd name="connsiteX18" fmla="*/ 1233487 w 1576387"/>
                <a:gd name="connsiteY18" fmla="*/ 381000 h 1178718"/>
                <a:gd name="connsiteX19" fmla="*/ 1216819 w 1576387"/>
                <a:gd name="connsiteY19" fmla="*/ 542925 h 1178718"/>
                <a:gd name="connsiteX20" fmla="*/ 1193006 w 1576387"/>
                <a:gd name="connsiteY20" fmla="*/ 719137 h 1178718"/>
                <a:gd name="connsiteX21" fmla="*/ 1157287 w 1576387"/>
                <a:gd name="connsiteY21" fmla="*/ 940593 h 1178718"/>
                <a:gd name="connsiteX22" fmla="*/ 1147762 w 1576387"/>
                <a:gd name="connsiteY22" fmla="*/ 1009650 h 1178718"/>
                <a:gd name="connsiteX23" fmla="*/ 1154906 w 1576387"/>
                <a:gd name="connsiteY23" fmla="*/ 1135856 h 1178718"/>
                <a:gd name="connsiteX24" fmla="*/ 1166812 w 1576387"/>
                <a:gd name="connsiteY24" fmla="*/ 1157287 h 1178718"/>
                <a:gd name="connsiteX25" fmla="*/ 1193006 w 1576387"/>
                <a:gd name="connsiteY25" fmla="*/ 1173956 h 1178718"/>
                <a:gd name="connsiteX26" fmla="*/ 1216819 w 1576387"/>
                <a:gd name="connsiteY26" fmla="*/ 1178718 h 1178718"/>
                <a:gd name="connsiteX27" fmla="*/ 1245394 w 1576387"/>
                <a:gd name="connsiteY27" fmla="*/ 1173956 h 1178718"/>
                <a:gd name="connsiteX28" fmla="*/ 1271587 w 1576387"/>
                <a:gd name="connsiteY28" fmla="*/ 1162050 h 1178718"/>
                <a:gd name="connsiteX29" fmla="*/ 1290637 w 1576387"/>
                <a:gd name="connsiteY29" fmla="*/ 1145381 h 1178718"/>
                <a:gd name="connsiteX30" fmla="*/ 1309687 w 1576387"/>
                <a:gd name="connsiteY30" fmla="*/ 1119187 h 1178718"/>
                <a:gd name="connsiteX31" fmla="*/ 1323975 w 1576387"/>
                <a:gd name="connsiteY31" fmla="*/ 1088231 h 1178718"/>
                <a:gd name="connsiteX32" fmla="*/ 1335881 w 1576387"/>
                <a:gd name="connsiteY32" fmla="*/ 1050131 h 1178718"/>
                <a:gd name="connsiteX33" fmla="*/ 1343025 w 1576387"/>
                <a:gd name="connsiteY33" fmla="*/ 1004887 h 1178718"/>
                <a:gd name="connsiteX34" fmla="*/ 1352550 w 1576387"/>
                <a:gd name="connsiteY34" fmla="*/ 928687 h 1178718"/>
                <a:gd name="connsiteX35" fmla="*/ 1388269 w 1576387"/>
                <a:gd name="connsiteY35" fmla="*/ 759618 h 1178718"/>
                <a:gd name="connsiteX36" fmla="*/ 1443037 w 1576387"/>
                <a:gd name="connsiteY36" fmla="*/ 514350 h 1178718"/>
                <a:gd name="connsiteX37" fmla="*/ 1488281 w 1576387"/>
                <a:gd name="connsiteY37" fmla="*/ 311943 h 1178718"/>
                <a:gd name="connsiteX38" fmla="*/ 1502569 w 1576387"/>
                <a:gd name="connsiteY38" fmla="*/ 292893 h 1178718"/>
                <a:gd name="connsiteX39" fmla="*/ 1533525 w 1576387"/>
                <a:gd name="connsiteY39" fmla="*/ 261937 h 1178718"/>
                <a:gd name="connsiteX40" fmla="*/ 1557337 w 1576387"/>
                <a:gd name="connsiteY40" fmla="*/ 230981 h 1178718"/>
                <a:gd name="connsiteX41" fmla="*/ 1574006 w 1576387"/>
                <a:gd name="connsiteY41" fmla="*/ 197643 h 1178718"/>
                <a:gd name="connsiteX42" fmla="*/ 1576387 w 1576387"/>
                <a:gd name="connsiteY42" fmla="*/ 176212 h 1178718"/>
                <a:gd name="connsiteX43" fmla="*/ 1574006 w 1576387"/>
                <a:gd name="connsiteY43" fmla="*/ 161925 h 1178718"/>
                <a:gd name="connsiteX44" fmla="*/ 1557337 w 1576387"/>
                <a:gd name="connsiteY44" fmla="*/ 145256 h 1178718"/>
                <a:gd name="connsiteX45" fmla="*/ 1457325 w 1576387"/>
                <a:gd name="connsiteY45" fmla="*/ 92868 h 1178718"/>
                <a:gd name="connsiteX46" fmla="*/ 1333500 w 1576387"/>
                <a:gd name="connsiteY46" fmla="*/ 30956 h 1178718"/>
                <a:gd name="connsiteX47" fmla="*/ 1269206 w 1576387"/>
                <a:gd name="connsiteY47" fmla="*/ 0 h 1178718"/>
                <a:gd name="connsiteX48" fmla="*/ 1262062 w 1576387"/>
                <a:gd name="connsiteY48" fmla="*/ 0 h 1178718"/>
                <a:gd name="connsiteX49" fmla="*/ 1209675 w 1576387"/>
                <a:gd name="connsiteY49" fmla="*/ 21431 h 1178718"/>
                <a:gd name="connsiteX50" fmla="*/ 1088231 w 1576387"/>
                <a:gd name="connsiteY50" fmla="*/ 64293 h 1178718"/>
                <a:gd name="connsiteX51" fmla="*/ 997744 w 1576387"/>
                <a:gd name="connsiteY51" fmla="*/ 78581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76387" h="1178718">
                  <a:moveTo>
                    <a:pt x="997744" y="78581"/>
                  </a:moveTo>
                  <a:lnTo>
                    <a:pt x="771525" y="119062"/>
                  </a:lnTo>
                  <a:lnTo>
                    <a:pt x="566737" y="157162"/>
                  </a:lnTo>
                  <a:lnTo>
                    <a:pt x="276225" y="209550"/>
                  </a:lnTo>
                  <a:lnTo>
                    <a:pt x="0" y="257175"/>
                  </a:lnTo>
                  <a:lnTo>
                    <a:pt x="19050" y="411956"/>
                  </a:lnTo>
                  <a:lnTo>
                    <a:pt x="290512" y="361950"/>
                  </a:lnTo>
                  <a:lnTo>
                    <a:pt x="564356" y="307181"/>
                  </a:lnTo>
                  <a:lnTo>
                    <a:pt x="819150" y="257175"/>
                  </a:lnTo>
                  <a:lnTo>
                    <a:pt x="997744" y="219075"/>
                  </a:lnTo>
                  <a:lnTo>
                    <a:pt x="1114425" y="197643"/>
                  </a:lnTo>
                  <a:lnTo>
                    <a:pt x="1145381" y="195262"/>
                  </a:lnTo>
                  <a:lnTo>
                    <a:pt x="1173956" y="200025"/>
                  </a:lnTo>
                  <a:lnTo>
                    <a:pt x="1193006" y="209550"/>
                  </a:lnTo>
                  <a:lnTo>
                    <a:pt x="1209675" y="221456"/>
                  </a:lnTo>
                  <a:lnTo>
                    <a:pt x="1223962" y="247650"/>
                  </a:lnTo>
                  <a:lnTo>
                    <a:pt x="1238250" y="288131"/>
                  </a:lnTo>
                  <a:lnTo>
                    <a:pt x="1238250" y="316706"/>
                  </a:lnTo>
                  <a:lnTo>
                    <a:pt x="1233487" y="381000"/>
                  </a:lnTo>
                  <a:lnTo>
                    <a:pt x="1216819" y="542925"/>
                  </a:lnTo>
                  <a:lnTo>
                    <a:pt x="1193006" y="719137"/>
                  </a:lnTo>
                  <a:lnTo>
                    <a:pt x="1157287" y="940593"/>
                  </a:lnTo>
                  <a:lnTo>
                    <a:pt x="1147762" y="1009650"/>
                  </a:lnTo>
                  <a:lnTo>
                    <a:pt x="1154906" y="1135856"/>
                  </a:lnTo>
                  <a:lnTo>
                    <a:pt x="1166812" y="1157287"/>
                  </a:lnTo>
                  <a:lnTo>
                    <a:pt x="1193006" y="1173956"/>
                  </a:lnTo>
                  <a:lnTo>
                    <a:pt x="1216819" y="1178718"/>
                  </a:lnTo>
                  <a:lnTo>
                    <a:pt x="1245394" y="1173956"/>
                  </a:lnTo>
                  <a:lnTo>
                    <a:pt x="1271587" y="1162050"/>
                  </a:lnTo>
                  <a:lnTo>
                    <a:pt x="1290637" y="1145381"/>
                  </a:lnTo>
                  <a:lnTo>
                    <a:pt x="1309687" y="1119187"/>
                  </a:lnTo>
                  <a:lnTo>
                    <a:pt x="1323975" y="1088231"/>
                  </a:lnTo>
                  <a:lnTo>
                    <a:pt x="1335881" y="1050131"/>
                  </a:lnTo>
                  <a:lnTo>
                    <a:pt x="1343025" y="1004887"/>
                  </a:lnTo>
                  <a:lnTo>
                    <a:pt x="1352550" y="928687"/>
                  </a:lnTo>
                  <a:lnTo>
                    <a:pt x="1388269" y="759618"/>
                  </a:lnTo>
                  <a:lnTo>
                    <a:pt x="1443037" y="514350"/>
                  </a:lnTo>
                  <a:lnTo>
                    <a:pt x="1488281" y="311943"/>
                  </a:lnTo>
                  <a:lnTo>
                    <a:pt x="1502569" y="292893"/>
                  </a:lnTo>
                  <a:lnTo>
                    <a:pt x="1533525" y="261937"/>
                  </a:lnTo>
                  <a:lnTo>
                    <a:pt x="1557337" y="230981"/>
                  </a:lnTo>
                  <a:lnTo>
                    <a:pt x="1574006" y="197643"/>
                  </a:lnTo>
                  <a:lnTo>
                    <a:pt x="1576387" y="176212"/>
                  </a:lnTo>
                  <a:lnTo>
                    <a:pt x="1574006" y="161925"/>
                  </a:lnTo>
                  <a:lnTo>
                    <a:pt x="1557337" y="145256"/>
                  </a:lnTo>
                  <a:lnTo>
                    <a:pt x="1457325" y="92868"/>
                  </a:lnTo>
                  <a:lnTo>
                    <a:pt x="1333500" y="30956"/>
                  </a:lnTo>
                  <a:lnTo>
                    <a:pt x="1269206" y="0"/>
                  </a:lnTo>
                  <a:lnTo>
                    <a:pt x="1262062" y="0"/>
                  </a:lnTo>
                  <a:lnTo>
                    <a:pt x="1209675" y="21431"/>
                  </a:lnTo>
                  <a:lnTo>
                    <a:pt x="1088231" y="64293"/>
                  </a:lnTo>
                  <a:lnTo>
                    <a:pt x="9977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5">
              <a:extLst>
                <a:ext uri="{FF2B5EF4-FFF2-40B4-BE49-F238E27FC236}">
                  <a16:creationId xmlns:a16="http://schemas.microsoft.com/office/drawing/2014/main" id="{E5774959-2417-41EA-B79A-62BEDB93D2B2}"/>
                </a:ext>
              </a:extLst>
            </p:cNvPr>
            <p:cNvSpPr/>
            <p:nvPr/>
          </p:nvSpPr>
          <p:spPr>
            <a:xfrm>
              <a:off x="3457575" y="3486150"/>
              <a:ext cx="1262063" cy="428625"/>
            </a:xfrm>
            <a:custGeom>
              <a:avLst/>
              <a:gdLst>
                <a:gd name="connsiteX0" fmla="*/ 907256 w 1262063"/>
                <a:gd name="connsiteY0" fmla="*/ 226219 h 428625"/>
                <a:gd name="connsiteX1" fmla="*/ 652463 w 1262063"/>
                <a:gd name="connsiteY1" fmla="*/ 266700 h 428625"/>
                <a:gd name="connsiteX2" fmla="*/ 502444 w 1262063"/>
                <a:gd name="connsiteY2" fmla="*/ 300038 h 428625"/>
                <a:gd name="connsiteX3" fmla="*/ 364331 w 1262063"/>
                <a:gd name="connsiteY3" fmla="*/ 330994 h 428625"/>
                <a:gd name="connsiteX4" fmla="*/ 209550 w 1262063"/>
                <a:gd name="connsiteY4" fmla="*/ 369094 h 428625"/>
                <a:gd name="connsiteX5" fmla="*/ 0 w 1262063"/>
                <a:gd name="connsiteY5" fmla="*/ 428625 h 428625"/>
                <a:gd name="connsiteX6" fmla="*/ 2381 w 1262063"/>
                <a:gd name="connsiteY6" fmla="*/ 245269 h 428625"/>
                <a:gd name="connsiteX7" fmla="*/ 207169 w 1262063"/>
                <a:gd name="connsiteY7" fmla="*/ 200025 h 428625"/>
                <a:gd name="connsiteX8" fmla="*/ 416719 w 1262063"/>
                <a:gd name="connsiteY8" fmla="*/ 154781 h 428625"/>
                <a:gd name="connsiteX9" fmla="*/ 588169 w 1262063"/>
                <a:gd name="connsiteY9" fmla="*/ 119063 h 428625"/>
                <a:gd name="connsiteX10" fmla="*/ 733425 w 1262063"/>
                <a:gd name="connsiteY10" fmla="*/ 90488 h 428625"/>
                <a:gd name="connsiteX11" fmla="*/ 871538 w 1262063"/>
                <a:gd name="connsiteY11" fmla="*/ 66675 h 428625"/>
                <a:gd name="connsiteX12" fmla="*/ 1054894 w 1262063"/>
                <a:gd name="connsiteY12" fmla="*/ 33338 h 428625"/>
                <a:gd name="connsiteX13" fmla="*/ 1262063 w 1262063"/>
                <a:gd name="connsiteY13" fmla="*/ 0 h 428625"/>
                <a:gd name="connsiteX14" fmla="*/ 1262063 w 1262063"/>
                <a:gd name="connsiteY14" fmla="*/ 178594 h 428625"/>
                <a:gd name="connsiteX15" fmla="*/ 1078706 w 1262063"/>
                <a:gd name="connsiteY15" fmla="*/ 200025 h 428625"/>
                <a:gd name="connsiteX16" fmla="*/ 907256 w 1262063"/>
                <a:gd name="connsiteY16" fmla="*/ 22621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2063" h="428625">
                  <a:moveTo>
                    <a:pt x="907256" y="226219"/>
                  </a:moveTo>
                  <a:lnTo>
                    <a:pt x="652463" y="266700"/>
                  </a:lnTo>
                  <a:lnTo>
                    <a:pt x="502444" y="300038"/>
                  </a:lnTo>
                  <a:lnTo>
                    <a:pt x="364331" y="330994"/>
                  </a:lnTo>
                  <a:lnTo>
                    <a:pt x="209550" y="369094"/>
                  </a:lnTo>
                  <a:lnTo>
                    <a:pt x="0" y="428625"/>
                  </a:lnTo>
                  <a:cubicBezTo>
                    <a:pt x="794" y="367506"/>
                    <a:pt x="1587" y="306388"/>
                    <a:pt x="2381" y="245269"/>
                  </a:cubicBezTo>
                  <a:lnTo>
                    <a:pt x="207169" y="200025"/>
                  </a:lnTo>
                  <a:lnTo>
                    <a:pt x="416719" y="154781"/>
                  </a:lnTo>
                  <a:lnTo>
                    <a:pt x="588169" y="119063"/>
                  </a:lnTo>
                  <a:lnTo>
                    <a:pt x="733425" y="90488"/>
                  </a:lnTo>
                  <a:lnTo>
                    <a:pt x="871538" y="66675"/>
                  </a:lnTo>
                  <a:lnTo>
                    <a:pt x="1054894" y="33338"/>
                  </a:lnTo>
                  <a:lnTo>
                    <a:pt x="1262063" y="0"/>
                  </a:lnTo>
                  <a:lnTo>
                    <a:pt x="1262063" y="178594"/>
                  </a:lnTo>
                  <a:lnTo>
                    <a:pt x="1078706" y="200025"/>
                  </a:lnTo>
                  <a:lnTo>
                    <a:pt x="907256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6">
              <a:extLst>
                <a:ext uri="{FF2B5EF4-FFF2-40B4-BE49-F238E27FC236}">
                  <a16:creationId xmlns:a16="http://schemas.microsoft.com/office/drawing/2014/main" id="{F1CD8DF5-FF46-4E79-82FB-6BDB599E9655}"/>
                </a:ext>
              </a:extLst>
            </p:cNvPr>
            <p:cNvSpPr/>
            <p:nvPr/>
          </p:nvSpPr>
          <p:spPr>
            <a:xfrm>
              <a:off x="3400425" y="3952875"/>
              <a:ext cx="1274763" cy="398463"/>
            </a:xfrm>
            <a:custGeom>
              <a:avLst/>
              <a:gdLst>
                <a:gd name="connsiteX0" fmla="*/ 971550 w 1273969"/>
                <a:gd name="connsiteY0" fmla="*/ 61913 h 397669"/>
                <a:gd name="connsiteX1" fmla="*/ 697706 w 1273969"/>
                <a:gd name="connsiteY1" fmla="*/ 121444 h 397669"/>
                <a:gd name="connsiteX2" fmla="*/ 481013 w 1273969"/>
                <a:gd name="connsiteY2" fmla="*/ 176213 h 397669"/>
                <a:gd name="connsiteX3" fmla="*/ 302419 w 1273969"/>
                <a:gd name="connsiteY3" fmla="*/ 221456 h 397669"/>
                <a:gd name="connsiteX4" fmla="*/ 273844 w 1273969"/>
                <a:gd name="connsiteY4" fmla="*/ 230981 h 397669"/>
                <a:gd name="connsiteX5" fmla="*/ 242888 w 1273969"/>
                <a:gd name="connsiteY5" fmla="*/ 238125 h 397669"/>
                <a:gd name="connsiteX6" fmla="*/ 204788 w 1273969"/>
                <a:gd name="connsiteY6" fmla="*/ 245269 h 397669"/>
                <a:gd name="connsiteX7" fmla="*/ 171450 w 1273969"/>
                <a:gd name="connsiteY7" fmla="*/ 247650 h 397669"/>
                <a:gd name="connsiteX8" fmla="*/ 152400 w 1273969"/>
                <a:gd name="connsiteY8" fmla="*/ 247650 h 397669"/>
                <a:gd name="connsiteX9" fmla="*/ 123825 w 1273969"/>
                <a:gd name="connsiteY9" fmla="*/ 245269 h 397669"/>
                <a:gd name="connsiteX10" fmla="*/ 42863 w 1273969"/>
                <a:gd name="connsiteY10" fmla="*/ 228600 h 397669"/>
                <a:gd name="connsiteX11" fmla="*/ 0 w 1273969"/>
                <a:gd name="connsiteY11" fmla="*/ 383381 h 397669"/>
                <a:gd name="connsiteX12" fmla="*/ 83344 w 1273969"/>
                <a:gd name="connsiteY12" fmla="*/ 395288 h 397669"/>
                <a:gd name="connsiteX13" fmla="*/ 142875 w 1273969"/>
                <a:gd name="connsiteY13" fmla="*/ 397669 h 397669"/>
                <a:gd name="connsiteX14" fmla="*/ 185738 w 1273969"/>
                <a:gd name="connsiteY14" fmla="*/ 397669 h 397669"/>
                <a:gd name="connsiteX15" fmla="*/ 245269 w 1273969"/>
                <a:gd name="connsiteY15" fmla="*/ 385763 h 397669"/>
                <a:gd name="connsiteX16" fmla="*/ 330994 w 1273969"/>
                <a:gd name="connsiteY16" fmla="*/ 357188 h 397669"/>
                <a:gd name="connsiteX17" fmla="*/ 473869 w 1273969"/>
                <a:gd name="connsiteY17" fmla="*/ 314325 h 397669"/>
                <a:gd name="connsiteX18" fmla="*/ 607219 w 1273969"/>
                <a:gd name="connsiteY18" fmla="*/ 278606 h 397669"/>
                <a:gd name="connsiteX19" fmla="*/ 795338 w 1273969"/>
                <a:gd name="connsiteY19" fmla="*/ 233363 h 397669"/>
                <a:gd name="connsiteX20" fmla="*/ 983456 w 1273969"/>
                <a:gd name="connsiteY20" fmla="*/ 197644 h 397669"/>
                <a:gd name="connsiteX21" fmla="*/ 1147763 w 1273969"/>
                <a:gd name="connsiteY21" fmla="*/ 173831 h 397669"/>
                <a:gd name="connsiteX22" fmla="*/ 1273969 w 1273969"/>
                <a:gd name="connsiteY22" fmla="*/ 166688 h 397669"/>
                <a:gd name="connsiteX23" fmla="*/ 1262063 w 1273969"/>
                <a:gd name="connsiteY23" fmla="*/ 0 h 397669"/>
                <a:gd name="connsiteX24" fmla="*/ 1083469 w 1273969"/>
                <a:gd name="connsiteY24" fmla="*/ 33338 h 397669"/>
                <a:gd name="connsiteX25" fmla="*/ 971550 w 1273969"/>
                <a:gd name="connsiteY25" fmla="*/ 6191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3969" h="397669">
                  <a:moveTo>
                    <a:pt x="971550" y="61913"/>
                  </a:moveTo>
                  <a:lnTo>
                    <a:pt x="697706" y="121444"/>
                  </a:lnTo>
                  <a:lnTo>
                    <a:pt x="481013" y="176213"/>
                  </a:lnTo>
                  <a:lnTo>
                    <a:pt x="302419" y="221456"/>
                  </a:lnTo>
                  <a:lnTo>
                    <a:pt x="273844" y="230981"/>
                  </a:lnTo>
                  <a:lnTo>
                    <a:pt x="242888" y="238125"/>
                  </a:lnTo>
                  <a:lnTo>
                    <a:pt x="204788" y="245269"/>
                  </a:lnTo>
                  <a:lnTo>
                    <a:pt x="171450" y="247650"/>
                  </a:lnTo>
                  <a:lnTo>
                    <a:pt x="152400" y="247650"/>
                  </a:lnTo>
                  <a:lnTo>
                    <a:pt x="123825" y="245269"/>
                  </a:lnTo>
                  <a:lnTo>
                    <a:pt x="42863" y="228600"/>
                  </a:lnTo>
                  <a:lnTo>
                    <a:pt x="0" y="383381"/>
                  </a:lnTo>
                  <a:lnTo>
                    <a:pt x="83344" y="395288"/>
                  </a:lnTo>
                  <a:lnTo>
                    <a:pt x="142875" y="397669"/>
                  </a:lnTo>
                  <a:lnTo>
                    <a:pt x="185738" y="397669"/>
                  </a:lnTo>
                  <a:lnTo>
                    <a:pt x="245269" y="385763"/>
                  </a:lnTo>
                  <a:lnTo>
                    <a:pt x="330994" y="357188"/>
                  </a:lnTo>
                  <a:lnTo>
                    <a:pt x="473869" y="314325"/>
                  </a:lnTo>
                  <a:lnTo>
                    <a:pt x="607219" y="278606"/>
                  </a:lnTo>
                  <a:lnTo>
                    <a:pt x="795338" y="233363"/>
                  </a:lnTo>
                  <a:lnTo>
                    <a:pt x="983456" y="197644"/>
                  </a:lnTo>
                  <a:lnTo>
                    <a:pt x="1147763" y="173831"/>
                  </a:lnTo>
                  <a:lnTo>
                    <a:pt x="1273969" y="166688"/>
                  </a:lnTo>
                  <a:lnTo>
                    <a:pt x="1262063" y="0"/>
                  </a:lnTo>
                  <a:lnTo>
                    <a:pt x="1083469" y="33338"/>
                  </a:lnTo>
                  <a:lnTo>
                    <a:pt x="9715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0">
              <a:extLst>
                <a:ext uri="{FF2B5EF4-FFF2-40B4-BE49-F238E27FC236}">
                  <a16:creationId xmlns:a16="http://schemas.microsoft.com/office/drawing/2014/main" id="{0D8523DA-22CA-460C-8C6A-1C40CA41D5F7}"/>
                </a:ext>
              </a:extLst>
            </p:cNvPr>
            <p:cNvSpPr/>
            <p:nvPr/>
          </p:nvSpPr>
          <p:spPr>
            <a:xfrm rot="16200000">
              <a:off x="1795463" y="3984625"/>
              <a:ext cx="2571750" cy="917575"/>
            </a:xfrm>
            <a:custGeom>
              <a:avLst/>
              <a:gdLst>
                <a:gd name="connsiteX0" fmla="*/ 1614488 w 2571750"/>
                <a:gd name="connsiteY0" fmla="*/ 666750 h 916781"/>
                <a:gd name="connsiteX1" fmla="*/ 1509713 w 2571750"/>
                <a:gd name="connsiteY1" fmla="*/ 652462 h 916781"/>
                <a:gd name="connsiteX2" fmla="*/ 1416844 w 2571750"/>
                <a:gd name="connsiteY2" fmla="*/ 635793 h 916781"/>
                <a:gd name="connsiteX3" fmla="*/ 1333500 w 2571750"/>
                <a:gd name="connsiteY3" fmla="*/ 616743 h 916781"/>
                <a:gd name="connsiteX4" fmla="*/ 1212056 w 2571750"/>
                <a:gd name="connsiteY4" fmla="*/ 583406 h 916781"/>
                <a:gd name="connsiteX5" fmla="*/ 1107281 w 2571750"/>
                <a:gd name="connsiteY5" fmla="*/ 550068 h 916781"/>
                <a:gd name="connsiteX6" fmla="*/ 1012031 w 2571750"/>
                <a:gd name="connsiteY6" fmla="*/ 514350 h 916781"/>
                <a:gd name="connsiteX7" fmla="*/ 919163 w 2571750"/>
                <a:gd name="connsiteY7" fmla="*/ 478631 h 916781"/>
                <a:gd name="connsiteX8" fmla="*/ 828675 w 2571750"/>
                <a:gd name="connsiteY8" fmla="*/ 442912 h 916781"/>
                <a:gd name="connsiteX9" fmla="*/ 723900 w 2571750"/>
                <a:gd name="connsiteY9" fmla="*/ 392906 h 916781"/>
                <a:gd name="connsiteX10" fmla="*/ 635794 w 2571750"/>
                <a:gd name="connsiteY10" fmla="*/ 352425 h 916781"/>
                <a:gd name="connsiteX11" fmla="*/ 504825 w 2571750"/>
                <a:gd name="connsiteY11" fmla="*/ 283368 h 916781"/>
                <a:gd name="connsiteX12" fmla="*/ 402431 w 2571750"/>
                <a:gd name="connsiteY12" fmla="*/ 226218 h 916781"/>
                <a:gd name="connsiteX13" fmla="*/ 316706 w 2571750"/>
                <a:gd name="connsiteY13" fmla="*/ 176212 h 916781"/>
                <a:gd name="connsiteX14" fmla="*/ 235744 w 2571750"/>
                <a:gd name="connsiteY14" fmla="*/ 126206 h 916781"/>
                <a:gd name="connsiteX15" fmla="*/ 178594 w 2571750"/>
                <a:gd name="connsiteY15" fmla="*/ 92868 h 916781"/>
                <a:gd name="connsiteX16" fmla="*/ 102394 w 2571750"/>
                <a:gd name="connsiteY16" fmla="*/ 45243 h 916781"/>
                <a:gd name="connsiteX17" fmla="*/ 54769 w 2571750"/>
                <a:gd name="connsiteY17" fmla="*/ 16668 h 916781"/>
                <a:gd name="connsiteX18" fmla="*/ 33338 w 2571750"/>
                <a:gd name="connsiteY18" fmla="*/ 7143 h 916781"/>
                <a:gd name="connsiteX19" fmla="*/ 7144 w 2571750"/>
                <a:gd name="connsiteY19" fmla="*/ 0 h 916781"/>
                <a:gd name="connsiteX20" fmla="*/ 0 w 2571750"/>
                <a:gd name="connsiteY20" fmla="*/ 4762 h 916781"/>
                <a:gd name="connsiteX21" fmla="*/ 0 w 2571750"/>
                <a:gd name="connsiteY21" fmla="*/ 14287 h 916781"/>
                <a:gd name="connsiteX22" fmla="*/ 9525 w 2571750"/>
                <a:gd name="connsiteY22" fmla="*/ 35718 h 916781"/>
                <a:gd name="connsiteX23" fmla="*/ 50006 w 2571750"/>
                <a:gd name="connsiteY23" fmla="*/ 78581 h 916781"/>
                <a:gd name="connsiteX24" fmla="*/ 119063 w 2571750"/>
                <a:gd name="connsiteY24" fmla="*/ 145256 h 916781"/>
                <a:gd name="connsiteX25" fmla="*/ 190500 w 2571750"/>
                <a:gd name="connsiteY25" fmla="*/ 209550 h 916781"/>
                <a:gd name="connsiteX26" fmla="*/ 302419 w 2571750"/>
                <a:gd name="connsiteY26" fmla="*/ 295275 h 916781"/>
                <a:gd name="connsiteX27" fmla="*/ 400050 w 2571750"/>
                <a:gd name="connsiteY27" fmla="*/ 364331 h 916781"/>
                <a:gd name="connsiteX28" fmla="*/ 471488 w 2571750"/>
                <a:gd name="connsiteY28" fmla="*/ 411956 h 916781"/>
                <a:gd name="connsiteX29" fmla="*/ 531019 w 2571750"/>
                <a:gd name="connsiteY29" fmla="*/ 450056 h 916781"/>
                <a:gd name="connsiteX30" fmla="*/ 633413 w 2571750"/>
                <a:gd name="connsiteY30" fmla="*/ 509587 h 916781"/>
                <a:gd name="connsiteX31" fmla="*/ 728663 w 2571750"/>
                <a:gd name="connsiteY31" fmla="*/ 566737 h 916781"/>
                <a:gd name="connsiteX32" fmla="*/ 835819 w 2571750"/>
                <a:gd name="connsiteY32" fmla="*/ 621506 h 916781"/>
                <a:gd name="connsiteX33" fmla="*/ 907256 w 2571750"/>
                <a:gd name="connsiteY33" fmla="*/ 654843 h 916781"/>
                <a:gd name="connsiteX34" fmla="*/ 988219 w 2571750"/>
                <a:gd name="connsiteY34" fmla="*/ 695325 h 916781"/>
                <a:gd name="connsiteX35" fmla="*/ 1088231 w 2571750"/>
                <a:gd name="connsiteY35" fmla="*/ 733425 h 916781"/>
                <a:gd name="connsiteX36" fmla="*/ 1181100 w 2571750"/>
                <a:gd name="connsiteY36" fmla="*/ 769143 h 916781"/>
                <a:gd name="connsiteX37" fmla="*/ 1266825 w 2571750"/>
                <a:gd name="connsiteY37" fmla="*/ 797718 h 916781"/>
                <a:gd name="connsiteX38" fmla="*/ 1345406 w 2571750"/>
                <a:gd name="connsiteY38" fmla="*/ 819150 h 916781"/>
                <a:gd name="connsiteX39" fmla="*/ 1404938 w 2571750"/>
                <a:gd name="connsiteY39" fmla="*/ 833437 h 916781"/>
                <a:gd name="connsiteX40" fmla="*/ 1514475 w 2571750"/>
                <a:gd name="connsiteY40" fmla="*/ 869156 h 916781"/>
                <a:gd name="connsiteX41" fmla="*/ 1604963 w 2571750"/>
                <a:gd name="connsiteY41" fmla="*/ 876300 h 916781"/>
                <a:gd name="connsiteX42" fmla="*/ 1759744 w 2571750"/>
                <a:gd name="connsiteY42" fmla="*/ 890587 h 916781"/>
                <a:gd name="connsiteX43" fmla="*/ 1845469 w 2571750"/>
                <a:gd name="connsiteY43" fmla="*/ 897731 h 916781"/>
                <a:gd name="connsiteX44" fmla="*/ 1988344 w 2571750"/>
                <a:gd name="connsiteY44" fmla="*/ 892968 h 916781"/>
                <a:gd name="connsiteX45" fmla="*/ 2093119 w 2571750"/>
                <a:gd name="connsiteY45" fmla="*/ 900112 h 916781"/>
                <a:gd name="connsiteX46" fmla="*/ 2312194 w 2571750"/>
                <a:gd name="connsiteY46" fmla="*/ 914400 h 916781"/>
                <a:gd name="connsiteX47" fmla="*/ 2362200 w 2571750"/>
                <a:gd name="connsiteY47" fmla="*/ 916781 h 916781"/>
                <a:gd name="connsiteX48" fmla="*/ 2500313 w 2571750"/>
                <a:gd name="connsiteY48" fmla="*/ 888206 h 916781"/>
                <a:gd name="connsiteX49" fmla="*/ 2514600 w 2571750"/>
                <a:gd name="connsiteY49" fmla="*/ 862012 h 916781"/>
                <a:gd name="connsiteX50" fmla="*/ 2528888 w 2571750"/>
                <a:gd name="connsiteY50" fmla="*/ 823912 h 916781"/>
                <a:gd name="connsiteX51" fmla="*/ 2543175 w 2571750"/>
                <a:gd name="connsiteY51" fmla="*/ 778668 h 916781"/>
                <a:gd name="connsiteX52" fmla="*/ 2559844 w 2571750"/>
                <a:gd name="connsiteY52" fmla="*/ 714375 h 916781"/>
                <a:gd name="connsiteX53" fmla="*/ 2569369 w 2571750"/>
                <a:gd name="connsiteY53" fmla="*/ 654843 h 916781"/>
                <a:gd name="connsiteX54" fmla="*/ 2571750 w 2571750"/>
                <a:gd name="connsiteY54" fmla="*/ 638175 h 916781"/>
                <a:gd name="connsiteX55" fmla="*/ 2571750 w 2571750"/>
                <a:gd name="connsiteY55" fmla="*/ 623887 h 916781"/>
                <a:gd name="connsiteX56" fmla="*/ 2569369 w 2571750"/>
                <a:gd name="connsiteY56" fmla="*/ 616743 h 916781"/>
                <a:gd name="connsiteX57" fmla="*/ 2564606 w 2571750"/>
                <a:gd name="connsiteY57" fmla="*/ 611981 h 916781"/>
                <a:gd name="connsiteX58" fmla="*/ 2552700 w 2571750"/>
                <a:gd name="connsiteY58" fmla="*/ 611981 h 916781"/>
                <a:gd name="connsiteX59" fmla="*/ 2536031 w 2571750"/>
                <a:gd name="connsiteY59" fmla="*/ 616743 h 916781"/>
                <a:gd name="connsiteX60" fmla="*/ 2521744 w 2571750"/>
                <a:gd name="connsiteY60" fmla="*/ 628650 h 916781"/>
                <a:gd name="connsiteX61" fmla="*/ 2507456 w 2571750"/>
                <a:gd name="connsiteY61" fmla="*/ 650081 h 916781"/>
                <a:gd name="connsiteX62" fmla="*/ 2481263 w 2571750"/>
                <a:gd name="connsiteY62" fmla="*/ 673893 h 916781"/>
                <a:gd name="connsiteX63" fmla="*/ 2445544 w 2571750"/>
                <a:gd name="connsiteY63" fmla="*/ 688181 h 916781"/>
                <a:gd name="connsiteX64" fmla="*/ 2421731 w 2571750"/>
                <a:gd name="connsiteY64" fmla="*/ 692943 h 916781"/>
                <a:gd name="connsiteX65" fmla="*/ 2350294 w 2571750"/>
                <a:gd name="connsiteY65" fmla="*/ 695325 h 916781"/>
                <a:gd name="connsiteX66" fmla="*/ 2119313 w 2571750"/>
                <a:gd name="connsiteY66" fmla="*/ 692943 h 916781"/>
                <a:gd name="connsiteX67" fmla="*/ 1962150 w 2571750"/>
                <a:gd name="connsiteY67" fmla="*/ 692943 h 916781"/>
                <a:gd name="connsiteX68" fmla="*/ 1890713 w 2571750"/>
                <a:gd name="connsiteY68" fmla="*/ 692943 h 916781"/>
                <a:gd name="connsiteX69" fmla="*/ 1821656 w 2571750"/>
                <a:gd name="connsiteY69" fmla="*/ 688181 h 916781"/>
                <a:gd name="connsiteX70" fmla="*/ 1712119 w 2571750"/>
                <a:gd name="connsiteY70" fmla="*/ 681037 h 916781"/>
                <a:gd name="connsiteX71" fmla="*/ 1614488 w 2571750"/>
                <a:gd name="connsiteY71" fmla="*/ 666750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71750" h="916781">
                  <a:moveTo>
                    <a:pt x="1614488" y="666750"/>
                  </a:moveTo>
                  <a:lnTo>
                    <a:pt x="1509713" y="652462"/>
                  </a:lnTo>
                  <a:lnTo>
                    <a:pt x="1416844" y="635793"/>
                  </a:lnTo>
                  <a:lnTo>
                    <a:pt x="1333500" y="616743"/>
                  </a:lnTo>
                  <a:lnTo>
                    <a:pt x="1212056" y="583406"/>
                  </a:lnTo>
                  <a:lnTo>
                    <a:pt x="1107281" y="550068"/>
                  </a:lnTo>
                  <a:lnTo>
                    <a:pt x="1012031" y="514350"/>
                  </a:lnTo>
                  <a:lnTo>
                    <a:pt x="919163" y="478631"/>
                  </a:lnTo>
                  <a:lnTo>
                    <a:pt x="828675" y="442912"/>
                  </a:lnTo>
                  <a:lnTo>
                    <a:pt x="723900" y="392906"/>
                  </a:lnTo>
                  <a:lnTo>
                    <a:pt x="635794" y="352425"/>
                  </a:lnTo>
                  <a:lnTo>
                    <a:pt x="504825" y="283368"/>
                  </a:lnTo>
                  <a:lnTo>
                    <a:pt x="402431" y="226218"/>
                  </a:lnTo>
                  <a:lnTo>
                    <a:pt x="316706" y="176212"/>
                  </a:lnTo>
                  <a:lnTo>
                    <a:pt x="235744" y="126206"/>
                  </a:lnTo>
                  <a:lnTo>
                    <a:pt x="178594" y="92868"/>
                  </a:lnTo>
                  <a:lnTo>
                    <a:pt x="102394" y="45243"/>
                  </a:lnTo>
                  <a:lnTo>
                    <a:pt x="54769" y="16668"/>
                  </a:lnTo>
                  <a:lnTo>
                    <a:pt x="33338" y="7143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9525" y="35718"/>
                  </a:lnTo>
                  <a:lnTo>
                    <a:pt x="50006" y="78581"/>
                  </a:lnTo>
                  <a:lnTo>
                    <a:pt x="119063" y="145256"/>
                  </a:lnTo>
                  <a:lnTo>
                    <a:pt x="190500" y="209550"/>
                  </a:lnTo>
                  <a:lnTo>
                    <a:pt x="302419" y="295275"/>
                  </a:lnTo>
                  <a:lnTo>
                    <a:pt x="400050" y="364331"/>
                  </a:lnTo>
                  <a:lnTo>
                    <a:pt x="471488" y="411956"/>
                  </a:lnTo>
                  <a:lnTo>
                    <a:pt x="531019" y="450056"/>
                  </a:lnTo>
                  <a:lnTo>
                    <a:pt x="633413" y="509587"/>
                  </a:lnTo>
                  <a:lnTo>
                    <a:pt x="728663" y="566737"/>
                  </a:lnTo>
                  <a:lnTo>
                    <a:pt x="835819" y="621506"/>
                  </a:lnTo>
                  <a:lnTo>
                    <a:pt x="907256" y="654843"/>
                  </a:lnTo>
                  <a:lnTo>
                    <a:pt x="988219" y="695325"/>
                  </a:lnTo>
                  <a:lnTo>
                    <a:pt x="1088231" y="733425"/>
                  </a:lnTo>
                  <a:lnTo>
                    <a:pt x="1181100" y="769143"/>
                  </a:lnTo>
                  <a:lnTo>
                    <a:pt x="1266825" y="797718"/>
                  </a:lnTo>
                  <a:lnTo>
                    <a:pt x="1345406" y="819150"/>
                  </a:lnTo>
                  <a:lnTo>
                    <a:pt x="1404938" y="833437"/>
                  </a:lnTo>
                  <a:lnTo>
                    <a:pt x="1514475" y="869156"/>
                  </a:lnTo>
                  <a:lnTo>
                    <a:pt x="1604963" y="876300"/>
                  </a:lnTo>
                  <a:lnTo>
                    <a:pt x="1759744" y="890587"/>
                  </a:lnTo>
                  <a:lnTo>
                    <a:pt x="1845469" y="897731"/>
                  </a:lnTo>
                  <a:lnTo>
                    <a:pt x="1988344" y="892968"/>
                  </a:lnTo>
                  <a:lnTo>
                    <a:pt x="2093119" y="900112"/>
                  </a:lnTo>
                  <a:lnTo>
                    <a:pt x="2312194" y="914400"/>
                  </a:lnTo>
                  <a:lnTo>
                    <a:pt x="2362200" y="916781"/>
                  </a:lnTo>
                  <a:lnTo>
                    <a:pt x="2500313" y="888206"/>
                  </a:lnTo>
                  <a:lnTo>
                    <a:pt x="2514600" y="862012"/>
                  </a:lnTo>
                  <a:lnTo>
                    <a:pt x="2528888" y="823912"/>
                  </a:lnTo>
                  <a:lnTo>
                    <a:pt x="2543175" y="778668"/>
                  </a:lnTo>
                  <a:lnTo>
                    <a:pt x="2559844" y="714375"/>
                  </a:lnTo>
                  <a:lnTo>
                    <a:pt x="2569369" y="654843"/>
                  </a:lnTo>
                  <a:lnTo>
                    <a:pt x="2571750" y="638175"/>
                  </a:lnTo>
                  <a:lnTo>
                    <a:pt x="2571750" y="623887"/>
                  </a:lnTo>
                  <a:lnTo>
                    <a:pt x="2569369" y="616743"/>
                  </a:lnTo>
                  <a:lnTo>
                    <a:pt x="2564606" y="611981"/>
                  </a:lnTo>
                  <a:lnTo>
                    <a:pt x="2552700" y="611981"/>
                  </a:lnTo>
                  <a:lnTo>
                    <a:pt x="2536031" y="616743"/>
                  </a:lnTo>
                  <a:lnTo>
                    <a:pt x="2521744" y="628650"/>
                  </a:lnTo>
                  <a:lnTo>
                    <a:pt x="2507456" y="650081"/>
                  </a:lnTo>
                  <a:lnTo>
                    <a:pt x="2481263" y="673893"/>
                  </a:lnTo>
                  <a:lnTo>
                    <a:pt x="2445544" y="688181"/>
                  </a:lnTo>
                  <a:lnTo>
                    <a:pt x="2421731" y="692943"/>
                  </a:lnTo>
                  <a:lnTo>
                    <a:pt x="2350294" y="695325"/>
                  </a:lnTo>
                  <a:lnTo>
                    <a:pt x="2119313" y="692943"/>
                  </a:lnTo>
                  <a:lnTo>
                    <a:pt x="1962150" y="692943"/>
                  </a:lnTo>
                  <a:lnTo>
                    <a:pt x="1890713" y="692943"/>
                  </a:lnTo>
                  <a:lnTo>
                    <a:pt x="1821656" y="688181"/>
                  </a:lnTo>
                  <a:lnTo>
                    <a:pt x="1712119" y="681037"/>
                  </a:lnTo>
                  <a:lnTo>
                    <a:pt x="1614488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7">
              <a:extLst>
                <a:ext uri="{FF2B5EF4-FFF2-40B4-BE49-F238E27FC236}">
                  <a16:creationId xmlns:a16="http://schemas.microsoft.com/office/drawing/2014/main" id="{35058D4C-AE70-46E5-9E86-B7CBD5C657A7}"/>
                </a:ext>
              </a:extLst>
            </p:cNvPr>
            <p:cNvSpPr/>
            <p:nvPr/>
          </p:nvSpPr>
          <p:spPr>
            <a:xfrm>
              <a:off x="3221038" y="4738688"/>
              <a:ext cx="541337" cy="966787"/>
            </a:xfrm>
            <a:custGeom>
              <a:avLst/>
              <a:gdLst>
                <a:gd name="connsiteX0" fmla="*/ 464344 w 540544"/>
                <a:gd name="connsiteY0" fmla="*/ 459581 h 966787"/>
                <a:gd name="connsiteX1" fmla="*/ 438150 w 540544"/>
                <a:gd name="connsiteY1" fmla="*/ 330993 h 966787"/>
                <a:gd name="connsiteX2" fmla="*/ 400050 w 540544"/>
                <a:gd name="connsiteY2" fmla="*/ 161925 h 966787"/>
                <a:gd name="connsiteX3" fmla="*/ 326232 w 540544"/>
                <a:gd name="connsiteY3" fmla="*/ 35718 h 966787"/>
                <a:gd name="connsiteX4" fmla="*/ 285750 w 540544"/>
                <a:gd name="connsiteY4" fmla="*/ 28575 h 966787"/>
                <a:gd name="connsiteX5" fmla="*/ 202407 w 540544"/>
                <a:gd name="connsiteY5" fmla="*/ 19050 h 966787"/>
                <a:gd name="connsiteX6" fmla="*/ 111919 w 540544"/>
                <a:gd name="connsiteY6" fmla="*/ 9525 h 966787"/>
                <a:gd name="connsiteX7" fmla="*/ 4763 w 540544"/>
                <a:gd name="connsiteY7" fmla="*/ 0 h 966787"/>
                <a:gd name="connsiteX8" fmla="*/ 0 w 540544"/>
                <a:gd name="connsiteY8" fmla="*/ 80962 h 966787"/>
                <a:gd name="connsiteX9" fmla="*/ 90488 w 540544"/>
                <a:gd name="connsiteY9" fmla="*/ 111918 h 966787"/>
                <a:gd name="connsiteX10" fmla="*/ 119063 w 540544"/>
                <a:gd name="connsiteY10" fmla="*/ 126206 h 966787"/>
                <a:gd name="connsiteX11" fmla="*/ 154782 w 540544"/>
                <a:gd name="connsiteY11" fmla="*/ 154781 h 966787"/>
                <a:gd name="connsiteX12" fmla="*/ 183357 w 540544"/>
                <a:gd name="connsiteY12" fmla="*/ 185737 h 966787"/>
                <a:gd name="connsiteX13" fmla="*/ 209550 w 540544"/>
                <a:gd name="connsiteY13" fmla="*/ 230981 h 966787"/>
                <a:gd name="connsiteX14" fmla="*/ 226219 w 540544"/>
                <a:gd name="connsiteY14" fmla="*/ 271462 h 966787"/>
                <a:gd name="connsiteX15" fmla="*/ 252413 w 540544"/>
                <a:gd name="connsiteY15" fmla="*/ 404812 h 966787"/>
                <a:gd name="connsiteX16" fmla="*/ 285750 w 540544"/>
                <a:gd name="connsiteY16" fmla="*/ 566737 h 966787"/>
                <a:gd name="connsiteX17" fmla="*/ 302419 w 540544"/>
                <a:gd name="connsiteY17" fmla="*/ 652462 h 966787"/>
                <a:gd name="connsiteX18" fmla="*/ 314325 w 540544"/>
                <a:gd name="connsiteY18" fmla="*/ 740568 h 966787"/>
                <a:gd name="connsiteX19" fmla="*/ 323850 w 540544"/>
                <a:gd name="connsiteY19" fmla="*/ 778668 h 966787"/>
                <a:gd name="connsiteX20" fmla="*/ 338138 w 540544"/>
                <a:gd name="connsiteY20" fmla="*/ 812006 h 966787"/>
                <a:gd name="connsiteX21" fmla="*/ 373857 w 540544"/>
                <a:gd name="connsiteY21" fmla="*/ 869156 h 966787"/>
                <a:gd name="connsiteX22" fmla="*/ 416719 w 540544"/>
                <a:gd name="connsiteY22" fmla="*/ 928687 h 966787"/>
                <a:gd name="connsiteX23" fmla="*/ 431007 w 540544"/>
                <a:gd name="connsiteY23" fmla="*/ 947737 h 966787"/>
                <a:gd name="connsiteX24" fmla="*/ 447675 w 540544"/>
                <a:gd name="connsiteY24" fmla="*/ 954881 h 966787"/>
                <a:gd name="connsiteX25" fmla="*/ 478632 w 540544"/>
                <a:gd name="connsiteY25" fmla="*/ 964406 h 966787"/>
                <a:gd name="connsiteX26" fmla="*/ 500063 w 540544"/>
                <a:gd name="connsiteY26" fmla="*/ 966787 h 966787"/>
                <a:gd name="connsiteX27" fmla="*/ 516732 w 540544"/>
                <a:gd name="connsiteY27" fmla="*/ 959643 h 966787"/>
                <a:gd name="connsiteX28" fmla="*/ 526257 w 540544"/>
                <a:gd name="connsiteY28" fmla="*/ 950118 h 966787"/>
                <a:gd name="connsiteX29" fmla="*/ 533400 w 540544"/>
                <a:gd name="connsiteY29" fmla="*/ 935831 h 966787"/>
                <a:gd name="connsiteX30" fmla="*/ 540544 w 540544"/>
                <a:gd name="connsiteY30" fmla="*/ 912018 h 966787"/>
                <a:gd name="connsiteX31" fmla="*/ 540544 w 540544"/>
                <a:gd name="connsiteY31" fmla="*/ 862012 h 966787"/>
                <a:gd name="connsiteX32" fmla="*/ 514350 w 540544"/>
                <a:gd name="connsiteY32" fmla="*/ 714375 h 966787"/>
                <a:gd name="connsiteX33" fmla="*/ 464344 w 540544"/>
                <a:gd name="connsiteY33" fmla="*/ 459581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544" h="966787">
                  <a:moveTo>
                    <a:pt x="464344" y="459581"/>
                  </a:moveTo>
                  <a:lnTo>
                    <a:pt x="438150" y="330993"/>
                  </a:lnTo>
                  <a:lnTo>
                    <a:pt x="400050" y="161925"/>
                  </a:lnTo>
                  <a:lnTo>
                    <a:pt x="326232" y="35718"/>
                  </a:lnTo>
                  <a:lnTo>
                    <a:pt x="285750" y="28575"/>
                  </a:lnTo>
                  <a:lnTo>
                    <a:pt x="202407" y="19050"/>
                  </a:lnTo>
                  <a:lnTo>
                    <a:pt x="111919" y="9525"/>
                  </a:lnTo>
                  <a:lnTo>
                    <a:pt x="4763" y="0"/>
                  </a:lnTo>
                  <a:lnTo>
                    <a:pt x="0" y="80962"/>
                  </a:lnTo>
                  <a:lnTo>
                    <a:pt x="90488" y="111918"/>
                  </a:lnTo>
                  <a:lnTo>
                    <a:pt x="119063" y="126206"/>
                  </a:lnTo>
                  <a:lnTo>
                    <a:pt x="154782" y="154781"/>
                  </a:lnTo>
                  <a:lnTo>
                    <a:pt x="183357" y="185737"/>
                  </a:lnTo>
                  <a:lnTo>
                    <a:pt x="209550" y="230981"/>
                  </a:lnTo>
                  <a:lnTo>
                    <a:pt x="226219" y="271462"/>
                  </a:lnTo>
                  <a:lnTo>
                    <a:pt x="252413" y="404812"/>
                  </a:lnTo>
                  <a:lnTo>
                    <a:pt x="285750" y="566737"/>
                  </a:lnTo>
                  <a:lnTo>
                    <a:pt x="302419" y="652462"/>
                  </a:lnTo>
                  <a:lnTo>
                    <a:pt x="314325" y="740568"/>
                  </a:lnTo>
                  <a:lnTo>
                    <a:pt x="323850" y="778668"/>
                  </a:lnTo>
                  <a:lnTo>
                    <a:pt x="338138" y="812006"/>
                  </a:lnTo>
                  <a:lnTo>
                    <a:pt x="373857" y="869156"/>
                  </a:lnTo>
                  <a:lnTo>
                    <a:pt x="416719" y="928687"/>
                  </a:lnTo>
                  <a:lnTo>
                    <a:pt x="431007" y="947737"/>
                  </a:lnTo>
                  <a:lnTo>
                    <a:pt x="447675" y="954881"/>
                  </a:lnTo>
                  <a:lnTo>
                    <a:pt x="478632" y="964406"/>
                  </a:lnTo>
                  <a:lnTo>
                    <a:pt x="500063" y="966787"/>
                  </a:lnTo>
                  <a:lnTo>
                    <a:pt x="516732" y="959643"/>
                  </a:lnTo>
                  <a:lnTo>
                    <a:pt x="526257" y="950118"/>
                  </a:lnTo>
                  <a:lnTo>
                    <a:pt x="533400" y="935831"/>
                  </a:lnTo>
                  <a:lnTo>
                    <a:pt x="540544" y="912018"/>
                  </a:lnTo>
                  <a:lnTo>
                    <a:pt x="540544" y="862012"/>
                  </a:lnTo>
                  <a:lnTo>
                    <a:pt x="514350" y="714375"/>
                  </a:lnTo>
                  <a:lnTo>
                    <a:pt x="4643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8">
              <a:extLst>
                <a:ext uri="{FF2B5EF4-FFF2-40B4-BE49-F238E27FC236}">
                  <a16:creationId xmlns:a16="http://schemas.microsoft.com/office/drawing/2014/main" id="{F443BC13-CB13-4901-80AD-7906DB048654}"/>
                </a:ext>
              </a:extLst>
            </p:cNvPr>
            <p:cNvSpPr/>
            <p:nvPr/>
          </p:nvSpPr>
          <p:spPr>
            <a:xfrm>
              <a:off x="3486150" y="4525963"/>
              <a:ext cx="1476375" cy="987425"/>
            </a:xfrm>
            <a:custGeom>
              <a:avLst/>
              <a:gdLst>
                <a:gd name="connsiteX0" fmla="*/ 959644 w 1476375"/>
                <a:gd name="connsiteY0" fmla="*/ 233363 h 985838"/>
                <a:gd name="connsiteX1" fmla="*/ 692944 w 1476375"/>
                <a:gd name="connsiteY1" fmla="*/ 285750 h 985838"/>
                <a:gd name="connsiteX2" fmla="*/ 445294 w 1476375"/>
                <a:gd name="connsiteY2" fmla="*/ 338138 h 985838"/>
                <a:gd name="connsiteX3" fmla="*/ 242888 w 1476375"/>
                <a:gd name="connsiteY3" fmla="*/ 378619 h 985838"/>
                <a:gd name="connsiteX4" fmla="*/ 61913 w 1476375"/>
                <a:gd name="connsiteY4" fmla="*/ 416719 h 985838"/>
                <a:gd name="connsiteX5" fmla="*/ 0 w 1476375"/>
                <a:gd name="connsiteY5" fmla="*/ 247650 h 985838"/>
                <a:gd name="connsiteX6" fmla="*/ 92869 w 1476375"/>
                <a:gd name="connsiteY6" fmla="*/ 242888 h 985838"/>
                <a:gd name="connsiteX7" fmla="*/ 140494 w 1476375"/>
                <a:gd name="connsiteY7" fmla="*/ 240507 h 985838"/>
                <a:gd name="connsiteX8" fmla="*/ 297656 w 1476375"/>
                <a:gd name="connsiteY8" fmla="*/ 211932 h 985838"/>
                <a:gd name="connsiteX9" fmla="*/ 623888 w 1476375"/>
                <a:gd name="connsiteY9" fmla="*/ 145257 h 985838"/>
                <a:gd name="connsiteX10" fmla="*/ 919163 w 1476375"/>
                <a:gd name="connsiteY10" fmla="*/ 80963 h 985838"/>
                <a:gd name="connsiteX11" fmla="*/ 1009650 w 1476375"/>
                <a:gd name="connsiteY11" fmla="*/ 61913 h 985838"/>
                <a:gd name="connsiteX12" fmla="*/ 1066800 w 1476375"/>
                <a:gd name="connsiteY12" fmla="*/ 47625 h 985838"/>
                <a:gd name="connsiteX13" fmla="*/ 1119188 w 1476375"/>
                <a:gd name="connsiteY13" fmla="*/ 23813 h 985838"/>
                <a:gd name="connsiteX14" fmla="*/ 1166813 w 1476375"/>
                <a:gd name="connsiteY14" fmla="*/ 0 h 985838"/>
                <a:gd name="connsiteX15" fmla="*/ 1173956 w 1476375"/>
                <a:gd name="connsiteY15" fmla="*/ 0 h 985838"/>
                <a:gd name="connsiteX16" fmla="*/ 1231106 w 1476375"/>
                <a:gd name="connsiteY16" fmla="*/ 11907 h 985838"/>
                <a:gd name="connsiteX17" fmla="*/ 1393031 w 1476375"/>
                <a:gd name="connsiteY17" fmla="*/ 66675 h 985838"/>
                <a:gd name="connsiteX18" fmla="*/ 1431131 w 1476375"/>
                <a:gd name="connsiteY18" fmla="*/ 80963 h 985838"/>
                <a:gd name="connsiteX19" fmla="*/ 1450181 w 1476375"/>
                <a:gd name="connsiteY19" fmla="*/ 95250 h 985838"/>
                <a:gd name="connsiteX20" fmla="*/ 1464469 w 1476375"/>
                <a:gd name="connsiteY20" fmla="*/ 116682 h 985838"/>
                <a:gd name="connsiteX21" fmla="*/ 1473994 w 1476375"/>
                <a:gd name="connsiteY21" fmla="*/ 140494 h 985838"/>
                <a:gd name="connsiteX22" fmla="*/ 1476375 w 1476375"/>
                <a:gd name="connsiteY22" fmla="*/ 161925 h 985838"/>
                <a:gd name="connsiteX23" fmla="*/ 1473994 w 1476375"/>
                <a:gd name="connsiteY23" fmla="*/ 183357 h 985838"/>
                <a:gd name="connsiteX24" fmla="*/ 1464469 w 1476375"/>
                <a:gd name="connsiteY24" fmla="*/ 211932 h 985838"/>
                <a:gd name="connsiteX25" fmla="*/ 1440656 w 1476375"/>
                <a:gd name="connsiteY25" fmla="*/ 240507 h 985838"/>
                <a:gd name="connsiteX26" fmla="*/ 1419225 w 1476375"/>
                <a:gd name="connsiteY26" fmla="*/ 259557 h 985838"/>
                <a:gd name="connsiteX27" fmla="*/ 1402556 w 1476375"/>
                <a:gd name="connsiteY27" fmla="*/ 280988 h 985838"/>
                <a:gd name="connsiteX28" fmla="*/ 1376363 w 1476375"/>
                <a:gd name="connsiteY28" fmla="*/ 328613 h 985838"/>
                <a:gd name="connsiteX29" fmla="*/ 1352550 w 1476375"/>
                <a:gd name="connsiteY29" fmla="*/ 397669 h 985838"/>
                <a:gd name="connsiteX30" fmla="*/ 1345406 w 1476375"/>
                <a:gd name="connsiteY30" fmla="*/ 438150 h 985838"/>
                <a:gd name="connsiteX31" fmla="*/ 1319213 w 1476375"/>
                <a:gd name="connsiteY31" fmla="*/ 581025 h 985838"/>
                <a:gd name="connsiteX32" fmla="*/ 1281113 w 1476375"/>
                <a:gd name="connsiteY32" fmla="*/ 752475 h 985838"/>
                <a:gd name="connsiteX33" fmla="*/ 1259681 w 1476375"/>
                <a:gd name="connsiteY33" fmla="*/ 826294 h 985838"/>
                <a:gd name="connsiteX34" fmla="*/ 1233488 w 1476375"/>
                <a:gd name="connsiteY34" fmla="*/ 890588 h 985838"/>
                <a:gd name="connsiteX35" fmla="*/ 1209675 w 1476375"/>
                <a:gd name="connsiteY35" fmla="*/ 923925 h 985838"/>
                <a:gd name="connsiteX36" fmla="*/ 1185863 w 1476375"/>
                <a:gd name="connsiteY36" fmla="*/ 952500 h 985838"/>
                <a:gd name="connsiteX37" fmla="*/ 1159669 w 1476375"/>
                <a:gd name="connsiteY37" fmla="*/ 973932 h 985838"/>
                <a:gd name="connsiteX38" fmla="*/ 1143000 w 1476375"/>
                <a:gd name="connsiteY38" fmla="*/ 981075 h 985838"/>
                <a:gd name="connsiteX39" fmla="*/ 1109663 w 1476375"/>
                <a:gd name="connsiteY39" fmla="*/ 985838 h 985838"/>
                <a:gd name="connsiteX40" fmla="*/ 1081088 w 1476375"/>
                <a:gd name="connsiteY40" fmla="*/ 981075 h 985838"/>
                <a:gd name="connsiteX41" fmla="*/ 1059656 w 1476375"/>
                <a:gd name="connsiteY41" fmla="*/ 969169 h 985838"/>
                <a:gd name="connsiteX42" fmla="*/ 1040606 w 1476375"/>
                <a:gd name="connsiteY42" fmla="*/ 945357 h 985838"/>
                <a:gd name="connsiteX43" fmla="*/ 1078706 w 1476375"/>
                <a:gd name="connsiteY43" fmla="*/ 766763 h 985838"/>
                <a:gd name="connsiteX44" fmla="*/ 1104900 w 1476375"/>
                <a:gd name="connsiteY44" fmla="*/ 645319 h 985838"/>
                <a:gd name="connsiteX45" fmla="*/ 1121569 w 1476375"/>
                <a:gd name="connsiteY45" fmla="*/ 547688 h 985838"/>
                <a:gd name="connsiteX46" fmla="*/ 1133475 w 1476375"/>
                <a:gd name="connsiteY46" fmla="*/ 473869 h 985838"/>
                <a:gd name="connsiteX47" fmla="*/ 1143000 w 1476375"/>
                <a:gd name="connsiteY47" fmla="*/ 385763 h 985838"/>
                <a:gd name="connsiteX48" fmla="*/ 1145381 w 1476375"/>
                <a:gd name="connsiteY48" fmla="*/ 316707 h 985838"/>
                <a:gd name="connsiteX49" fmla="*/ 1145381 w 1476375"/>
                <a:gd name="connsiteY49" fmla="*/ 292894 h 985838"/>
                <a:gd name="connsiteX50" fmla="*/ 1140619 w 1476375"/>
                <a:gd name="connsiteY50" fmla="*/ 278607 h 985838"/>
                <a:gd name="connsiteX51" fmla="*/ 1131094 w 1476375"/>
                <a:gd name="connsiteY51" fmla="*/ 264319 h 985838"/>
                <a:gd name="connsiteX52" fmla="*/ 1112044 w 1476375"/>
                <a:gd name="connsiteY52" fmla="*/ 242888 h 985838"/>
                <a:gd name="connsiteX53" fmla="*/ 1081088 w 1476375"/>
                <a:gd name="connsiteY53" fmla="*/ 230982 h 985838"/>
                <a:gd name="connsiteX54" fmla="*/ 1038225 w 1476375"/>
                <a:gd name="connsiteY54" fmla="*/ 221457 h 985838"/>
                <a:gd name="connsiteX55" fmla="*/ 1012031 w 1476375"/>
                <a:gd name="connsiteY55" fmla="*/ 223838 h 985838"/>
                <a:gd name="connsiteX56" fmla="*/ 959644 w 1476375"/>
                <a:gd name="connsiteY56" fmla="*/ 2333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985838">
                  <a:moveTo>
                    <a:pt x="959644" y="233363"/>
                  </a:moveTo>
                  <a:lnTo>
                    <a:pt x="692944" y="285750"/>
                  </a:lnTo>
                  <a:lnTo>
                    <a:pt x="445294" y="338138"/>
                  </a:lnTo>
                  <a:lnTo>
                    <a:pt x="242888" y="378619"/>
                  </a:lnTo>
                  <a:lnTo>
                    <a:pt x="61913" y="416719"/>
                  </a:lnTo>
                  <a:lnTo>
                    <a:pt x="0" y="247650"/>
                  </a:lnTo>
                  <a:lnTo>
                    <a:pt x="92869" y="242888"/>
                  </a:lnTo>
                  <a:lnTo>
                    <a:pt x="140494" y="240507"/>
                  </a:lnTo>
                  <a:lnTo>
                    <a:pt x="297656" y="211932"/>
                  </a:lnTo>
                  <a:lnTo>
                    <a:pt x="623888" y="145257"/>
                  </a:lnTo>
                  <a:lnTo>
                    <a:pt x="919163" y="80963"/>
                  </a:lnTo>
                  <a:lnTo>
                    <a:pt x="1009650" y="61913"/>
                  </a:lnTo>
                  <a:lnTo>
                    <a:pt x="1066800" y="47625"/>
                  </a:lnTo>
                  <a:lnTo>
                    <a:pt x="1119188" y="23813"/>
                  </a:lnTo>
                  <a:lnTo>
                    <a:pt x="1166813" y="0"/>
                  </a:lnTo>
                  <a:lnTo>
                    <a:pt x="1173956" y="0"/>
                  </a:lnTo>
                  <a:lnTo>
                    <a:pt x="1231106" y="11907"/>
                  </a:lnTo>
                  <a:lnTo>
                    <a:pt x="1393031" y="66675"/>
                  </a:lnTo>
                  <a:lnTo>
                    <a:pt x="1431131" y="80963"/>
                  </a:lnTo>
                  <a:lnTo>
                    <a:pt x="1450181" y="95250"/>
                  </a:lnTo>
                  <a:lnTo>
                    <a:pt x="1464469" y="116682"/>
                  </a:lnTo>
                  <a:lnTo>
                    <a:pt x="1473994" y="140494"/>
                  </a:lnTo>
                  <a:lnTo>
                    <a:pt x="1476375" y="161925"/>
                  </a:lnTo>
                  <a:lnTo>
                    <a:pt x="1473994" y="183357"/>
                  </a:lnTo>
                  <a:lnTo>
                    <a:pt x="1464469" y="211932"/>
                  </a:lnTo>
                  <a:lnTo>
                    <a:pt x="1440656" y="240507"/>
                  </a:lnTo>
                  <a:lnTo>
                    <a:pt x="1419225" y="259557"/>
                  </a:lnTo>
                  <a:lnTo>
                    <a:pt x="1402556" y="280988"/>
                  </a:lnTo>
                  <a:lnTo>
                    <a:pt x="1376363" y="328613"/>
                  </a:lnTo>
                  <a:lnTo>
                    <a:pt x="1352550" y="397669"/>
                  </a:lnTo>
                  <a:lnTo>
                    <a:pt x="1345406" y="438150"/>
                  </a:lnTo>
                  <a:lnTo>
                    <a:pt x="1319213" y="581025"/>
                  </a:lnTo>
                  <a:lnTo>
                    <a:pt x="1281113" y="752475"/>
                  </a:lnTo>
                  <a:lnTo>
                    <a:pt x="1259681" y="826294"/>
                  </a:lnTo>
                  <a:lnTo>
                    <a:pt x="1233488" y="890588"/>
                  </a:lnTo>
                  <a:lnTo>
                    <a:pt x="1209675" y="923925"/>
                  </a:lnTo>
                  <a:lnTo>
                    <a:pt x="1185863" y="952500"/>
                  </a:lnTo>
                  <a:lnTo>
                    <a:pt x="1159669" y="973932"/>
                  </a:lnTo>
                  <a:lnTo>
                    <a:pt x="1143000" y="981075"/>
                  </a:lnTo>
                  <a:lnTo>
                    <a:pt x="1109663" y="985838"/>
                  </a:lnTo>
                  <a:lnTo>
                    <a:pt x="1081088" y="981075"/>
                  </a:lnTo>
                  <a:lnTo>
                    <a:pt x="1059656" y="969169"/>
                  </a:lnTo>
                  <a:lnTo>
                    <a:pt x="1040606" y="945357"/>
                  </a:lnTo>
                  <a:lnTo>
                    <a:pt x="1078706" y="766763"/>
                  </a:lnTo>
                  <a:lnTo>
                    <a:pt x="1104900" y="645319"/>
                  </a:lnTo>
                  <a:lnTo>
                    <a:pt x="1121569" y="547688"/>
                  </a:lnTo>
                  <a:lnTo>
                    <a:pt x="1133475" y="473869"/>
                  </a:lnTo>
                  <a:lnTo>
                    <a:pt x="1143000" y="385763"/>
                  </a:lnTo>
                  <a:cubicBezTo>
                    <a:pt x="1143794" y="362744"/>
                    <a:pt x="1144587" y="339726"/>
                    <a:pt x="1145381" y="316707"/>
                  </a:cubicBezTo>
                  <a:lnTo>
                    <a:pt x="1145381" y="292894"/>
                  </a:lnTo>
                  <a:lnTo>
                    <a:pt x="1140619" y="278607"/>
                  </a:lnTo>
                  <a:lnTo>
                    <a:pt x="1131094" y="264319"/>
                  </a:lnTo>
                  <a:lnTo>
                    <a:pt x="1112044" y="242888"/>
                  </a:lnTo>
                  <a:lnTo>
                    <a:pt x="1081088" y="230982"/>
                  </a:lnTo>
                  <a:lnTo>
                    <a:pt x="1038225" y="221457"/>
                  </a:lnTo>
                  <a:lnTo>
                    <a:pt x="1012031" y="223838"/>
                  </a:lnTo>
                  <a:lnTo>
                    <a:pt x="959644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9">
              <a:extLst>
                <a:ext uri="{FF2B5EF4-FFF2-40B4-BE49-F238E27FC236}">
                  <a16:creationId xmlns:a16="http://schemas.microsoft.com/office/drawing/2014/main" id="{0637EB6B-6B8E-467D-A25B-CFC958F3E5AA}"/>
                </a:ext>
              </a:extLst>
            </p:cNvPr>
            <p:cNvSpPr/>
            <p:nvPr/>
          </p:nvSpPr>
          <p:spPr>
            <a:xfrm>
              <a:off x="3668713" y="5275263"/>
              <a:ext cx="941387" cy="355600"/>
            </a:xfrm>
            <a:custGeom>
              <a:avLst/>
              <a:gdLst>
                <a:gd name="connsiteX0" fmla="*/ 642938 w 940594"/>
                <a:gd name="connsiteY0" fmla="*/ 69056 h 357187"/>
                <a:gd name="connsiteX1" fmla="*/ 435769 w 940594"/>
                <a:gd name="connsiteY1" fmla="*/ 116681 h 357187"/>
                <a:gd name="connsiteX2" fmla="*/ 264319 w 940594"/>
                <a:gd name="connsiteY2" fmla="*/ 159544 h 357187"/>
                <a:gd name="connsiteX3" fmla="*/ 0 w 940594"/>
                <a:gd name="connsiteY3" fmla="*/ 228600 h 357187"/>
                <a:gd name="connsiteX4" fmla="*/ 35719 w 940594"/>
                <a:gd name="connsiteY4" fmla="*/ 357187 h 357187"/>
                <a:gd name="connsiteX5" fmla="*/ 250032 w 940594"/>
                <a:gd name="connsiteY5" fmla="*/ 300037 h 357187"/>
                <a:gd name="connsiteX6" fmla="*/ 364332 w 940594"/>
                <a:gd name="connsiteY6" fmla="*/ 271462 h 357187"/>
                <a:gd name="connsiteX7" fmla="*/ 507207 w 940594"/>
                <a:gd name="connsiteY7" fmla="*/ 238125 h 357187"/>
                <a:gd name="connsiteX8" fmla="*/ 659607 w 940594"/>
                <a:gd name="connsiteY8" fmla="*/ 211931 h 357187"/>
                <a:gd name="connsiteX9" fmla="*/ 764382 w 940594"/>
                <a:gd name="connsiteY9" fmla="*/ 197644 h 357187"/>
                <a:gd name="connsiteX10" fmla="*/ 909638 w 940594"/>
                <a:gd name="connsiteY10" fmla="*/ 190500 h 357187"/>
                <a:gd name="connsiteX11" fmla="*/ 940594 w 940594"/>
                <a:gd name="connsiteY11" fmla="*/ 0 h 357187"/>
                <a:gd name="connsiteX12" fmla="*/ 776288 w 940594"/>
                <a:gd name="connsiteY12" fmla="*/ 35719 h 357187"/>
                <a:gd name="connsiteX13" fmla="*/ 642938 w 940594"/>
                <a:gd name="connsiteY13" fmla="*/ 690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94" h="357187">
                  <a:moveTo>
                    <a:pt x="642938" y="69056"/>
                  </a:moveTo>
                  <a:lnTo>
                    <a:pt x="435769" y="116681"/>
                  </a:lnTo>
                  <a:lnTo>
                    <a:pt x="264319" y="159544"/>
                  </a:lnTo>
                  <a:lnTo>
                    <a:pt x="0" y="228600"/>
                  </a:lnTo>
                  <a:lnTo>
                    <a:pt x="35719" y="357187"/>
                  </a:lnTo>
                  <a:lnTo>
                    <a:pt x="250032" y="300037"/>
                  </a:lnTo>
                  <a:lnTo>
                    <a:pt x="364332" y="271462"/>
                  </a:lnTo>
                  <a:lnTo>
                    <a:pt x="507207" y="238125"/>
                  </a:lnTo>
                  <a:lnTo>
                    <a:pt x="659607" y="211931"/>
                  </a:lnTo>
                  <a:lnTo>
                    <a:pt x="764382" y="197644"/>
                  </a:lnTo>
                  <a:lnTo>
                    <a:pt x="909638" y="190500"/>
                  </a:lnTo>
                  <a:lnTo>
                    <a:pt x="940594" y="0"/>
                  </a:lnTo>
                  <a:lnTo>
                    <a:pt x="776288" y="35719"/>
                  </a:lnTo>
                  <a:lnTo>
                    <a:pt x="642938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8">
              <a:extLst>
                <a:ext uri="{FF2B5EF4-FFF2-40B4-BE49-F238E27FC236}">
                  <a16:creationId xmlns:a16="http://schemas.microsoft.com/office/drawing/2014/main" id="{FE7A2D74-40F3-4241-8F44-FFCCF1B06288}"/>
                </a:ext>
              </a:extLst>
            </p:cNvPr>
            <p:cNvSpPr/>
            <p:nvPr/>
          </p:nvSpPr>
          <p:spPr>
            <a:xfrm rot="16200000">
              <a:off x="4706937" y="3219451"/>
              <a:ext cx="1978025" cy="469900"/>
            </a:xfrm>
            <a:custGeom>
              <a:avLst/>
              <a:gdLst>
                <a:gd name="connsiteX0" fmla="*/ 1485900 w 1978819"/>
                <a:gd name="connsiteY0" fmla="*/ 200025 h 469106"/>
                <a:gd name="connsiteX1" fmla="*/ 1328738 w 1978819"/>
                <a:gd name="connsiteY1" fmla="*/ 200025 h 469106"/>
                <a:gd name="connsiteX2" fmla="*/ 1162050 w 1978819"/>
                <a:gd name="connsiteY2" fmla="*/ 200025 h 469106"/>
                <a:gd name="connsiteX3" fmla="*/ 954881 w 1978819"/>
                <a:gd name="connsiteY3" fmla="*/ 200025 h 469106"/>
                <a:gd name="connsiteX4" fmla="*/ 792956 w 1978819"/>
                <a:gd name="connsiteY4" fmla="*/ 200025 h 469106"/>
                <a:gd name="connsiteX5" fmla="*/ 690563 w 1978819"/>
                <a:gd name="connsiteY5" fmla="*/ 200025 h 469106"/>
                <a:gd name="connsiteX6" fmla="*/ 600075 w 1978819"/>
                <a:gd name="connsiteY6" fmla="*/ 200025 h 469106"/>
                <a:gd name="connsiteX7" fmla="*/ 523875 w 1978819"/>
                <a:gd name="connsiteY7" fmla="*/ 195262 h 469106"/>
                <a:gd name="connsiteX8" fmla="*/ 423863 w 1978819"/>
                <a:gd name="connsiteY8" fmla="*/ 188118 h 469106"/>
                <a:gd name="connsiteX9" fmla="*/ 352425 w 1978819"/>
                <a:gd name="connsiteY9" fmla="*/ 180975 h 469106"/>
                <a:gd name="connsiteX10" fmla="*/ 316706 w 1978819"/>
                <a:gd name="connsiteY10" fmla="*/ 176212 h 469106"/>
                <a:gd name="connsiteX11" fmla="*/ 292894 w 1978819"/>
                <a:gd name="connsiteY11" fmla="*/ 171450 h 469106"/>
                <a:gd name="connsiteX12" fmla="*/ 266700 w 1978819"/>
                <a:gd name="connsiteY12" fmla="*/ 173831 h 469106"/>
                <a:gd name="connsiteX13" fmla="*/ 233363 w 1978819"/>
                <a:gd name="connsiteY13" fmla="*/ 178593 h 469106"/>
                <a:gd name="connsiteX14" fmla="*/ 161925 w 1978819"/>
                <a:gd name="connsiteY14" fmla="*/ 200025 h 469106"/>
                <a:gd name="connsiteX15" fmla="*/ 85725 w 1978819"/>
                <a:gd name="connsiteY15" fmla="*/ 228600 h 469106"/>
                <a:gd name="connsiteX16" fmla="*/ 26194 w 1978819"/>
                <a:gd name="connsiteY16" fmla="*/ 254793 h 469106"/>
                <a:gd name="connsiteX17" fmla="*/ 7144 w 1978819"/>
                <a:gd name="connsiteY17" fmla="*/ 266700 h 469106"/>
                <a:gd name="connsiteX18" fmla="*/ 0 w 1978819"/>
                <a:gd name="connsiteY18" fmla="*/ 283368 h 469106"/>
                <a:gd name="connsiteX19" fmla="*/ 2381 w 1978819"/>
                <a:gd name="connsiteY19" fmla="*/ 304800 h 469106"/>
                <a:gd name="connsiteX20" fmla="*/ 26194 w 1978819"/>
                <a:gd name="connsiteY20" fmla="*/ 347662 h 469106"/>
                <a:gd name="connsiteX21" fmla="*/ 35719 w 1978819"/>
                <a:gd name="connsiteY21" fmla="*/ 357187 h 469106"/>
                <a:gd name="connsiteX22" fmla="*/ 80963 w 1978819"/>
                <a:gd name="connsiteY22" fmla="*/ 373856 h 469106"/>
                <a:gd name="connsiteX23" fmla="*/ 138113 w 1978819"/>
                <a:gd name="connsiteY23" fmla="*/ 395287 h 469106"/>
                <a:gd name="connsiteX24" fmla="*/ 192881 w 1978819"/>
                <a:gd name="connsiteY24" fmla="*/ 409575 h 469106"/>
                <a:gd name="connsiteX25" fmla="*/ 257175 w 1978819"/>
                <a:gd name="connsiteY25" fmla="*/ 419100 h 469106"/>
                <a:gd name="connsiteX26" fmla="*/ 350044 w 1978819"/>
                <a:gd name="connsiteY26" fmla="*/ 421481 h 469106"/>
                <a:gd name="connsiteX27" fmla="*/ 526256 w 1978819"/>
                <a:gd name="connsiteY27" fmla="*/ 423862 h 469106"/>
                <a:gd name="connsiteX28" fmla="*/ 726281 w 1978819"/>
                <a:gd name="connsiteY28" fmla="*/ 423862 h 469106"/>
                <a:gd name="connsiteX29" fmla="*/ 1021556 w 1978819"/>
                <a:gd name="connsiteY29" fmla="*/ 421481 h 469106"/>
                <a:gd name="connsiteX30" fmla="*/ 1257300 w 1978819"/>
                <a:gd name="connsiteY30" fmla="*/ 423862 h 469106"/>
                <a:gd name="connsiteX31" fmla="*/ 1412081 w 1978819"/>
                <a:gd name="connsiteY31" fmla="*/ 423862 h 469106"/>
                <a:gd name="connsiteX32" fmla="*/ 1504950 w 1978819"/>
                <a:gd name="connsiteY32" fmla="*/ 435768 h 469106"/>
                <a:gd name="connsiteX33" fmla="*/ 1640681 w 1978819"/>
                <a:gd name="connsiteY33" fmla="*/ 457200 h 469106"/>
                <a:gd name="connsiteX34" fmla="*/ 1704975 w 1978819"/>
                <a:gd name="connsiteY34" fmla="*/ 466725 h 469106"/>
                <a:gd name="connsiteX35" fmla="*/ 1731169 w 1978819"/>
                <a:gd name="connsiteY35" fmla="*/ 469106 h 469106"/>
                <a:gd name="connsiteX36" fmla="*/ 1764506 w 1978819"/>
                <a:gd name="connsiteY36" fmla="*/ 461962 h 469106"/>
                <a:gd name="connsiteX37" fmla="*/ 1793081 w 1978819"/>
                <a:gd name="connsiteY37" fmla="*/ 445293 h 469106"/>
                <a:gd name="connsiteX38" fmla="*/ 1828800 w 1978819"/>
                <a:gd name="connsiteY38" fmla="*/ 411956 h 469106"/>
                <a:gd name="connsiteX39" fmla="*/ 1857375 w 1978819"/>
                <a:gd name="connsiteY39" fmla="*/ 371475 h 469106"/>
                <a:gd name="connsiteX40" fmla="*/ 1890713 w 1978819"/>
                <a:gd name="connsiteY40" fmla="*/ 307181 h 469106"/>
                <a:gd name="connsiteX41" fmla="*/ 1916906 w 1978819"/>
                <a:gd name="connsiteY41" fmla="*/ 254793 h 469106"/>
                <a:gd name="connsiteX42" fmla="*/ 1947863 w 1978819"/>
                <a:gd name="connsiteY42" fmla="*/ 169068 h 469106"/>
                <a:gd name="connsiteX43" fmla="*/ 1969294 w 1978819"/>
                <a:gd name="connsiteY43" fmla="*/ 102393 h 469106"/>
                <a:gd name="connsiteX44" fmla="*/ 1978819 w 1978819"/>
                <a:gd name="connsiteY44" fmla="*/ 47625 h 469106"/>
                <a:gd name="connsiteX45" fmla="*/ 1978819 w 1978819"/>
                <a:gd name="connsiteY45" fmla="*/ 16668 h 469106"/>
                <a:gd name="connsiteX46" fmla="*/ 1974056 w 1978819"/>
                <a:gd name="connsiteY46" fmla="*/ 4762 h 469106"/>
                <a:gd name="connsiteX47" fmla="*/ 1966913 w 1978819"/>
                <a:gd name="connsiteY47" fmla="*/ 0 h 469106"/>
                <a:gd name="connsiteX48" fmla="*/ 1950244 w 1978819"/>
                <a:gd name="connsiteY48" fmla="*/ 7143 h 469106"/>
                <a:gd name="connsiteX49" fmla="*/ 1933575 w 1978819"/>
                <a:gd name="connsiteY49" fmla="*/ 14287 h 469106"/>
                <a:gd name="connsiteX50" fmla="*/ 1921669 w 1978819"/>
                <a:gd name="connsiteY50" fmla="*/ 23812 h 469106"/>
                <a:gd name="connsiteX51" fmla="*/ 1905000 w 1978819"/>
                <a:gd name="connsiteY51" fmla="*/ 40481 h 469106"/>
                <a:gd name="connsiteX52" fmla="*/ 1881188 w 1978819"/>
                <a:gd name="connsiteY52" fmla="*/ 66675 h 469106"/>
                <a:gd name="connsiteX53" fmla="*/ 1845469 w 1978819"/>
                <a:gd name="connsiteY53" fmla="*/ 97631 h 469106"/>
                <a:gd name="connsiteX54" fmla="*/ 1807369 w 1978819"/>
                <a:gd name="connsiteY54" fmla="*/ 126206 h 469106"/>
                <a:gd name="connsiteX55" fmla="*/ 1771650 w 1978819"/>
                <a:gd name="connsiteY55" fmla="*/ 150018 h 469106"/>
                <a:gd name="connsiteX56" fmla="*/ 1726406 w 1978819"/>
                <a:gd name="connsiteY56" fmla="*/ 173831 h 469106"/>
                <a:gd name="connsiteX57" fmla="*/ 1678781 w 1978819"/>
                <a:gd name="connsiteY57" fmla="*/ 192881 h 469106"/>
                <a:gd name="connsiteX58" fmla="*/ 1638300 w 1978819"/>
                <a:gd name="connsiteY58" fmla="*/ 200025 h 469106"/>
                <a:gd name="connsiteX59" fmla="*/ 1562100 w 1978819"/>
                <a:gd name="connsiteY59" fmla="*/ 202406 h 469106"/>
                <a:gd name="connsiteX60" fmla="*/ 1485900 w 1978819"/>
                <a:gd name="connsiteY60" fmla="*/ 20002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78819" h="469106">
                  <a:moveTo>
                    <a:pt x="1485900" y="200025"/>
                  </a:moveTo>
                  <a:lnTo>
                    <a:pt x="1328738" y="200025"/>
                  </a:lnTo>
                  <a:lnTo>
                    <a:pt x="1162050" y="200025"/>
                  </a:lnTo>
                  <a:lnTo>
                    <a:pt x="954881" y="200025"/>
                  </a:lnTo>
                  <a:lnTo>
                    <a:pt x="792956" y="200025"/>
                  </a:lnTo>
                  <a:lnTo>
                    <a:pt x="690563" y="200025"/>
                  </a:lnTo>
                  <a:lnTo>
                    <a:pt x="600075" y="200025"/>
                  </a:lnTo>
                  <a:lnTo>
                    <a:pt x="523875" y="195262"/>
                  </a:lnTo>
                  <a:lnTo>
                    <a:pt x="423863" y="188118"/>
                  </a:lnTo>
                  <a:lnTo>
                    <a:pt x="352425" y="180975"/>
                  </a:lnTo>
                  <a:lnTo>
                    <a:pt x="316706" y="176212"/>
                  </a:lnTo>
                  <a:lnTo>
                    <a:pt x="292894" y="171450"/>
                  </a:lnTo>
                  <a:lnTo>
                    <a:pt x="266700" y="173831"/>
                  </a:lnTo>
                  <a:lnTo>
                    <a:pt x="233363" y="178593"/>
                  </a:lnTo>
                  <a:lnTo>
                    <a:pt x="161925" y="200025"/>
                  </a:lnTo>
                  <a:lnTo>
                    <a:pt x="85725" y="228600"/>
                  </a:lnTo>
                  <a:lnTo>
                    <a:pt x="26194" y="254793"/>
                  </a:lnTo>
                  <a:lnTo>
                    <a:pt x="7144" y="266700"/>
                  </a:lnTo>
                  <a:lnTo>
                    <a:pt x="0" y="283368"/>
                  </a:lnTo>
                  <a:lnTo>
                    <a:pt x="2381" y="304800"/>
                  </a:lnTo>
                  <a:lnTo>
                    <a:pt x="26194" y="347662"/>
                  </a:lnTo>
                  <a:lnTo>
                    <a:pt x="35719" y="357187"/>
                  </a:lnTo>
                  <a:lnTo>
                    <a:pt x="80963" y="373856"/>
                  </a:lnTo>
                  <a:lnTo>
                    <a:pt x="138113" y="395287"/>
                  </a:lnTo>
                  <a:lnTo>
                    <a:pt x="192881" y="409575"/>
                  </a:lnTo>
                  <a:lnTo>
                    <a:pt x="257175" y="419100"/>
                  </a:lnTo>
                  <a:lnTo>
                    <a:pt x="350044" y="421481"/>
                  </a:lnTo>
                  <a:lnTo>
                    <a:pt x="526256" y="423862"/>
                  </a:lnTo>
                  <a:lnTo>
                    <a:pt x="726281" y="423862"/>
                  </a:lnTo>
                  <a:lnTo>
                    <a:pt x="1021556" y="421481"/>
                  </a:lnTo>
                  <a:lnTo>
                    <a:pt x="1257300" y="423862"/>
                  </a:lnTo>
                  <a:lnTo>
                    <a:pt x="1412081" y="423862"/>
                  </a:lnTo>
                  <a:lnTo>
                    <a:pt x="1504950" y="435768"/>
                  </a:lnTo>
                  <a:lnTo>
                    <a:pt x="1640681" y="457200"/>
                  </a:lnTo>
                  <a:lnTo>
                    <a:pt x="1704975" y="466725"/>
                  </a:lnTo>
                  <a:lnTo>
                    <a:pt x="1731169" y="469106"/>
                  </a:lnTo>
                  <a:lnTo>
                    <a:pt x="1764506" y="461962"/>
                  </a:lnTo>
                  <a:lnTo>
                    <a:pt x="1793081" y="445293"/>
                  </a:lnTo>
                  <a:lnTo>
                    <a:pt x="1828800" y="411956"/>
                  </a:lnTo>
                  <a:lnTo>
                    <a:pt x="1857375" y="371475"/>
                  </a:lnTo>
                  <a:lnTo>
                    <a:pt x="1890713" y="307181"/>
                  </a:lnTo>
                  <a:lnTo>
                    <a:pt x="1916906" y="254793"/>
                  </a:lnTo>
                  <a:lnTo>
                    <a:pt x="1947863" y="169068"/>
                  </a:lnTo>
                  <a:lnTo>
                    <a:pt x="1969294" y="102393"/>
                  </a:lnTo>
                  <a:lnTo>
                    <a:pt x="1978819" y="47625"/>
                  </a:lnTo>
                  <a:lnTo>
                    <a:pt x="1978819" y="16668"/>
                  </a:lnTo>
                  <a:lnTo>
                    <a:pt x="1974056" y="4762"/>
                  </a:lnTo>
                  <a:lnTo>
                    <a:pt x="1966913" y="0"/>
                  </a:lnTo>
                  <a:lnTo>
                    <a:pt x="1950244" y="7143"/>
                  </a:lnTo>
                  <a:lnTo>
                    <a:pt x="1933575" y="14287"/>
                  </a:lnTo>
                  <a:lnTo>
                    <a:pt x="1921669" y="23812"/>
                  </a:lnTo>
                  <a:lnTo>
                    <a:pt x="1905000" y="40481"/>
                  </a:lnTo>
                  <a:lnTo>
                    <a:pt x="1881188" y="66675"/>
                  </a:lnTo>
                  <a:lnTo>
                    <a:pt x="1845469" y="97631"/>
                  </a:lnTo>
                  <a:lnTo>
                    <a:pt x="1807369" y="126206"/>
                  </a:lnTo>
                  <a:lnTo>
                    <a:pt x="1771650" y="150018"/>
                  </a:lnTo>
                  <a:lnTo>
                    <a:pt x="1726406" y="173831"/>
                  </a:lnTo>
                  <a:lnTo>
                    <a:pt x="1678781" y="192881"/>
                  </a:lnTo>
                  <a:lnTo>
                    <a:pt x="1638300" y="200025"/>
                  </a:lnTo>
                  <a:lnTo>
                    <a:pt x="1562100" y="202406"/>
                  </a:lnTo>
                  <a:lnTo>
                    <a:pt x="148590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6">
              <a:extLst>
                <a:ext uri="{FF2B5EF4-FFF2-40B4-BE49-F238E27FC236}">
                  <a16:creationId xmlns:a16="http://schemas.microsoft.com/office/drawing/2014/main" id="{002E8D14-DE47-4337-AC4F-48746C785647}"/>
                </a:ext>
              </a:extLst>
            </p:cNvPr>
            <p:cNvSpPr/>
            <p:nvPr/>
          </p:nvSpPr>
          <p:spPr>
            <a:xfrm rot="16200000">
              <a:off x="4647406" y="3615532"/>
              <a:ext cx="4284663" cy="571500"/>
            </a:xfrm>
            <a:custGeom>
              <a:avLst/>
              <a:gdLst>
                <a:gd name="connsiteX0" fmla="*/ 2511136 w 4284518"/>
                <a:gd name="connsiteY0" fmla="*/ 238991 h 571500"/>
                <a:gd name="connsiteX1" fmla="*/ 2871355 w 4284518"/>
                <a:gd name="connsiteY1" fmla="*/ 235527 h 571500"/>
                <a:gd name="connsiteX2" fmla="*/ 3280064 w 4284518"/>
                <a:gd name="connsiteY2" fmla="*/ 232064 h 571500"/>
                <a:gd name="connsiteX3" fmla="*/ 3747655 w 4284518"/>
                <a:gd name="connsiteY3" fmla="*/ 228600 h 571500"/>
                <a:gd name="connsiteX4" fmla="*/ 3920836 w 4284518"/>
                <a:gd name="connsiteY4" fmla="*/ 225136 h 571500"/>
                <a:gd name="connsiteX5" fmla="*/ 3962400 w 4284518"/>
                <a:gd name="connsiteY5" fmla="*/ 221673 h 571500"/>
                <a:gd name="connsiteX6" fmla="*/ 4014355 w 4284518"/>
                <a:gd name="connsiteY6" fmla="*/ 211282 h 571500"/>
                <a:gd name="connsiteX7" fmla="*/ 4045527 w 4284518"/>
                <a:gd name="connsiteY7" fmla="*/ 204355 h 571500"/>
                <a:gd name="connsiteX8" fmla="*/ 4087091 w 4284518"/>
                <a:gd name="connsiteY8" fmla="*/ 183573 h 571500"/>
                <a:gd name="connsiteX9" fmla="*/ 4121727 w 4284518"/>
                <a:gd name="connsiteY9" fmla="*/ 155864 h 571500"/>
                <a:gd name="connsiteX10" fmla="*/ 4163291 w 4284518"/>
                <a:gd name="connsiteY10" fmla="*/ 114300 h 571500"/>
                <a:gd name="connsiteX11" fmla="*/ 4201391 w 4284518"/>
                <a:gd name="connsiteY11" fmla="*/ 55418 h 571500"/>
                <a:gd name="connsiteX12" fmla="*/ 4229100 w 4284518"/>
                <a:gd name="connsiteY12" fmla="*/ 13855 h 571500"/>
                <a:gd name="connsiteX13" fmla="*/ 4246418 w 4284518"/>
                <a:gd name="connsiteY13" fmla="*/ 3464 h 571500"/>
                <a:gd name="connsiteX14" fmla="*/ 4260273 w 4284518"/>
                <a:gd name="connsiteY14" fmla="*/ 0 h 571500"/>
                <a:gd name="connsiteX15" fmla="*/ 4270664 w 4284518"/>
                <a:gd name="connsiteY15" fmla="*/ 0 h 571500"/>
                <a:gd name="connsiteX16" fmla="*/ 4277591 w 4284518"/>
                <a:gd name="connsiteY16" fmla="*/ 6927 h 571500"/>
                <a:gd name="connsiteX17" fmla="*/ 4281055 w 4284518"/>
                <a:gd name="connsiteY17" fmla="*/ 13855 h 571500"/>
                <a:gd name="connsiteX18" fmla="*/ 4284518 w 4284518"/>
                <a:gd name="connsiteY18" fmla="*/ 41564 h 571500"/>
                <a:gd name="connsiteX19" fmla="*/ 4281055 w 4284518"/>
                <a:gd name="connsiteY19" fmla="*/ 69273 h 571500"/>
                <a:gd name="connsiteX20" fmla="*/ 4260273 w 4284518"/>
                <a:gd name="connsiteY20" fmla="*/ 173182 h 571500"/>
                <a:gd name="connsiteX21" fmla="*/ 4211782 w 4284518"/>
                <a:gd name="connsiteY21" fmla="*/ 356755 h 571500"/>
                <a:gd name="connsiteX22" fmla="*/ 4184073 w 4284518"/>
                <a:gd name="connsiteY22" fmla="*/ 450273 h 571500"/>
                <a:gd name="connsiteX23" fmla="*/ 4166755 w 4284518"/>
                <a:gd name="connsiteY23" fmla="*/ 498764 h 571500"/>
                <a:gd name="connsiteX24" fmla="*/ 4142509 w 4284518"/>
                <a:gd name="connsiteY24" fmla="*/ 533400 h 571500"/>
                <a:gd name="connsiteX25" fmla="*/ 4128655 w 4284518"/>
                <a:gd name="connsiteY25" fmla="*/ 550718 h 571500"/>
                <a:gd name="connsiteX26" fmla="*/ 4107873 w 4284518"/>
                <a:gd name="connsiteY26" fmla="*/ 564573 h 571500"/>
                <a:gd name="connsiteX27" fmla="*/ 4083627 w 4284518"/>
                <a:gd name="connsiteY27" fmla="*/ 571500 h 571500"/>
                <a:gd name="connsiteX28" fmla="*/ 4069773 w 4284518"/>
                <a:gd name="connsiteY28" fmla="*/ 571500 h 571500"/>
                <a:gd name="connsiteX29" fmla="*/ 4045527 w 4284518"/>
                <a:gd name="connsiteY29" fmla="*/ 561109 h 571500"/>
                <a:gd name="connsiteX30" fmla="*/ 4017818 w 4284518"/>
                <a:gd name="connsiteY30" fmla="*/ 540327 h 571500"/>
                <a:gd name="connsiteX31" fmla="*/ 3955473 w 4284518"/>
                <a:gd name="connsiteY31" fmla="*/ 519546 h 571500"/>
                <a:gd name="connsiteX32" fmla="*/ 3875809 w 4284518"/>
                <a:gd name="connsiteY32" fmla="*/ 491836 h 571500"/>
                <a:gd name="connsiteX33" fmla="*/ 3789218 w 4284518"/>
                <a:gd name="connsiteY33" fmla="*/ 477982 h 571500"/>
                <a:gd name="connsiteX34" fmla="*/ 3737264 w 4284518"/>
                <a:gd name="connsiteY34" fmla="*/ 477982 h 571500"/>
                <a:gd name="connsiteX35" fmla="*/ 3616036 w 4284518"/>
                <a:gd name="connsiteY35" fmla="*/ 477982 h 571500"/>
                <a:gd name="connsiteX36" fmla="*/ 3397827 w 4284518"/>
                <a:gd name="connsiteY36" fmla="*/ 477982 h 571500"/>
                <a:gd name="connsiteX37" fmla="*/ 3096491 w 4284518"/>
                <a:gd name="connsiteY37" fmla="*/ 481446 h 571500"/>
                <a:gd name="connsiteX38" fmla="*/ 2725882 w 4284518"/>
                <a:gd name="connsiteY38" fmla="*/ 481446 h 571500"/>
                <a:gd name="connsiteX39" fmla="*/ 2306782 w 4284518"/>
                <a:gd name="connsiteY39" fmla="*/ 484909 h 571500"/>
                <a:gd name="connsiteX40" fmla="*/ 2019300 w 4284518"/>
                <a:gd name="connsiteY40" fmla="*/ 488373 h 571500"/>
                <a:gd name="connsiteX41" fmla="*/ 1669473 w 4284518"/>
                <a:gd name="connsiteY41" fmla="*/ 491836 h 571500"/>
                <a:gd name="connsiteX42" fmla="*/ 1392382 w 4284518"/>
                <a:gd name="connsiteY42" fmla="*/ 491836 h 571500"/>
                <a:gd name="connsiteX43" fmla="*/ 1212273 w 4284518"/>
                <a:gd name="connsiteY43" fmla="*/ 495300 h 571500"/>
                <a:gd name="connsiteX44" fmla="*/ 1063336 w 4284518"/>
                <a:gd name="connsiteY44" fmla="*/ 495300 h 571500"/>
                <a:gd name="connsiteX45" fmla="*/ 997527 w 4284518"/>
                <a:gd name="connsiteY45" fmla="*/ 495300 h 571500"/>
                <a:gd name="connsiteX46" fmla="*/ 924791 w 4284518"/>
                <a:gd name="connsiteY46" fmla="*/ 502227 h 571500"/>
                <a:gd name="connsiteX47" fmla="*/ 831273 w 4284518"/>
                <a:gd name="connsiteY47" fmla="*/ 505691 h 571500"/>
                <a:gd name="connsiteX48" fmla="*/ 710045 w 4284518"/>
                <a:gd name="connsiteY48" fmla="*/ 509155 h 571500"/>
                <a:gd name="connsiteX49" fmla="*/ 602673 w 4284518"/>
                <a:gd name="connsiteY49" fmla="*/ 509155 h 571500"/>
                <a:gd name="connsiteX50" fmla="*/ 512618 w 4284518"/>
                <a:gd name="connsiteY50" fmla="*/ 505691 h 571500"/>
                <a:gd name="connsiteX51" fmla="*/ 412173 w 4284518"/>
                <a:gd name="connsiteY51" fmla="*/ 495300 h 571500"/>
                <a:gd name="connsiteX52" fmla="*/ 346364 w 4284518"/>
                <a:gd name="connsiteY52" fmla="*/ 481446 h 571500"/>
                <a:gd name="connsiteX53" fmla="*/ 263236 w 4284518"/>
                <a:gd name="connsiteY53" fmla="*/ 460664 h 571500"/>
                <a:gd name="connsiteX54" fmla="*/ 207818 w 4284518"/>
                <a:gd name="connsiteY54" fmla="*/ 432955 h 571500"/>
                <a:gd name="connsiteX55" fmla="*/ 173182 w 4284518"/>
                <a:gd name="connsiteY55" fmla="*/ 412173 h 571500"/>
                <a:gd name="connsiteX56" fmla="*/ 117764 w 4284518"/>
                <a:gd name="connsiteY56" fmla="*/ 377536 h 571500"/>
                <a:gd name="connsiteX57" fmla="*/ 69273 w 4284518"/>
                <a:gd name="connsiteY57" fmla="*/ 339436 h 571500"/>
                <a:gd name="connsiteX58" fmla="*/ 38100 w 4284518"/>
                <a:gd name="connsiteY58" fmla="*/ 311727 h 571500"/>
                <a:gd name="connsiteX59" fmla="*/ 20782 w 4284518"/>
                <a:gd name="connsiteY59" fmla="*/ 290946 h 571500"/>
                <a:gd name="connsiteX60" fmla="*/ 6927 w 4284518"/>
                <a:gd name="connsiteY60" fmla="*/ 266700 h 571500"/>
                <a:gd name="connsiteX61" fmla="*/ 0 w 4284518"/>
                <a:gd name="connsiteY61" fmla="*/ 242455 h 571500"/>
                <a:gd name="connsiteX62" fmla="*/ 0 w 4284518"/>
                <a:gd name="connsiteY62" fmla="*/ 228600 h 571500"/>
                <a:gd name="connsiteX63" fmla="*/ 3464 w 4284518"/>
                <a:gd name="connsiteY63" fmla="*/ 207818 h 571500"/>
                <a:gd name="connsiteX64" fmla="*/ 17318 w 4284518"/>
                <a:gd name="connsiteY64" fmla="*/ 187036 h 571500"/>
                <a:gd name="connsiteX65" fmla="*/ 51955 w 4284518"/>
                <a:gd name="connsiteY65" fmla="*/ 166255 h 571500"/>
                <a:gd name="connsiteX66" fmla="*/ 651164 w 4284518"/>
                <a:gd name="connsiteY66" fmla="*/ 232064 h 571500"/>
                <a:gd name="connsiteX67" fmla="*/ 706582 w 4284518"/>
                <a:gd name="connsiteY67" fmla="*/ 242455 h 571500"/>
                <a:gd name="connsiteX68" fmla="*/ 775855 w 4284518"/>
                <a:gd name="connsiteY68" fmla="*/ 249382 h 571500"/>
                <a:gd name="connsiteX69" fmla="*/ 931718 w 4284518"/>
                <a:gd name="connsiteY69" fmla="*/ 249382 h 571500"/>
                <a:gd name="connsiteX70" fmla="*/ 1281545 w 4284518"/>
                <a:gd name="connsiteY70" fmla="*/ 245918 h 571500"/>
                <a:gd name="connsiteX71" fmla="*/ 1731818 w 4284518"/>
                <a:gd name="connsiteY71" fmla="*/ 242455 h 571500"/>
                <a:gd name="connsiteX72" fmla="*/ 2511136 w 4284518"/>
                <a:gd name="connsiteY72" fmla="*/ 238991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84518" h="571500">
                  <a:moveTo>
                    <a:pt x="2511136" y="238991"/>
                  </a:moveTo>
                  <a:lnTo>
                    <a:pt x="2871355" y="235527"/>
                  </a:lnTo>
                  <a:lnTo>
                    <a:pt x="3280064" y="232064"/>
                  </a:lnTo>
                  <a:lnTo>
                    <a:pt x="3747655" y="228600"/>
                  </a:lnTo>
                  <a:lnTo>
                    <a:pt x="3920836" y="225136"/>
                  </a:lnTo>
                  <a:lnTo>
                    <a:pt x="3962400" y="221673"/>
                  </a:lnTo>
                  <a:lnTo>
                    <a:pt x="4014355" y="211282"/>
                  </a:lnTo>
                  <a:lnTo>
                    <a:pt x="4045527" y="204355"/>
                  </a:lnTo>
                  <a:lnTo>
                    <a:pt x="4087091" y="183573"/>
                  </a:lnTo>
                  <a:lnTo>
                    <a:pt x="4121727" y="155864"/>
                  </a:lnTo>
                  <a:lnTo>
                    <a:pt x="4163291" y="114300"/>
                  </a:lnTo>
                  <a:lnTo>
                    <a:pt x="4201391" y="55418"/>
                  </a:lnTo>
                  <a:lnTo>
                    <a:pt x="4229100" y="13855"/>
                  </a:lnTo>
                  <a:lnTo>
                    <a:pt x="4246418" y="3464"/>
                  </a:lnTo>
                  <a:lnTo>
                    <a:pt x="4260273" y="0"/>
                  </a:lnTo>
                  <a:lnTo>
                    <a:pt x="4270664" y="0"/>
                  </a:lnTo>
                  <a:lnTo>
                    <a:pt x="4277591" y="6927"/>
                  </a:lnTo>
                  <a:lnTo>
                    <a:pt x="4281055" y="13855"/>
                  </a:lnTo>
                  <a:lnTo>
                    <a:pt x="4284518" y="41564"/>
                  </a:lnTo>
                  <a:lnTo>
                    <a:pt x="4281055" y="69273"/>
                  </a:lnTo>
                  <a:lnTo>
                    <a:pt x="4260273" y="173182"/>
                  </a:lnTo>
                  <a:lnTo>
                    <a:pt x="4211782" y="356755"/>
                  </a:lnTo>
                  <a:lnTo>
                    <a:pt x="4184073" y="450273"/>
                  </a:lnTo>
                  <a:lnTo>
                    <a:pt x="4166755" y="498764"/>
                  </a:lnTo>
                  <a:lnTo>
                    <a:pt x="4142509" y="533400"/>
                  </a:lnTo>
                  <a:lnTo>
                    <a:pt x="4128655" y="550718"/>
                  </a:lnTo>
                  <a:lnTo>
                    <a:pt x="4107873" y="564573"/>
                  </a:lnTo>
                  <a:lnTo>
                    <a:pt x="4083627" y="571500"/>
                  </a:lnTo>
                  <a:lnTo>
                    <a:pt x="4069773" y="571500"/>
                  </a:lnTo>
                  <a:lnTo>
                    <a:pt x="4045527" y="561109"/>
                  </a:lnTo>
                  <a:lnTo>
                    <a:pt x="4017818" y="540327"/>
                  </a:lnTo>
                  <a:lnTo>
                    <a:pt x="3955473" y="519546"/>
                  </a:lnTo>
                  <a:lnTo>
                    <a:pt x="3875809" y="491836"/>
                  </a:lnTo>
                  <a:lnTo>
                    <a:pt x="3789218" y="477982"/>
                  </a:lnTo>
                  <a:lnTo>
                    <a:pt x="3737264" y="477982"/>
                  </a:lnTo>
                  <a:lnTo>
                    <a:pt x="3616036" y="477982"/>
                  </a:lnTo>
                  <a:lnTo>
                    <a:pt x="3397827" y="477982"/>
                  </a:lnTo>
                  <a:lnTo>
                    <a:pt x="3096491" y="481446"/>
                  </a:lnTo>
                  <a:lnTo>
                    <a:pt x="2725882" y="481446"/>
                  </a:lnTo>
                  <a:lnTo>
                    <a:pt x="2306782" y="484909"/>
                  </a:lnTo>
                  <a:lnTo>
                    <a:pt x="2019300" y="488373"/>
                  </a:lnTo>
                  <a:lnTo>
                    <a:pt x="1669473" y="491836"/>
                  </a:lnTo>
                  <a:lnTo>
                    <a:pt x="1392382" y="491836"/>
                  </a:lnTo>
                  <a:lnTo>
                    <a:pt x="1212273" y="495300"/>
                  </a:lnTo>
                  <a:lnTo>
                    <a:pt x="1063336" y="495300"/>
                  </a:lnTo>
                  <a:lnTo>
                    <a:pt x="997527" y="495300"/>
                  </a:lnTo>
                  <a:lnTo>
                    <a:pt x="924791" y="502227"/>
                  </a:lnTo>
                  <a:lnTo>
                    <a:pt x="831273" y="505691"/>
                  </a:lnTo>
                  <a:lnTo>
                    <a:pt x="710045" y="509155"/>
                  </a:lnTo>
                  <a:lnTo>
                    <a:pt x="602673" y="509155"/>
                  </a:lnTo>
                  <a:lnTo>
                    <a:pt x="512618" y="505691"/>
                  </a:lnTo>
                  <a:lnTo>
                    <a:pt x="412173" y="495300"/>
                  </a:lnTo>
                  <a:lnTo>
                    <a:pt x="346364" y="481446"/>
                  </a:lnTo>
                  <a:lnTo>
                    <a:pt x="263236" y="460664"/>
                  </a:lnTo>
                  <a:lnTo>
                    <a:pt x="207818" y="432955"/>
                  </a:lnTo>
                  <a:lnTo>
                    <a:pt x="173182" y="412173"/>
                  </a:lnTo>
                  <a:lnTo>
                    <a:pt x="117764" y="377536"/>
                  </a:lnTo>
                  <a:lnTo>
                    <a:pt x="69273" y="339436"/>
                  </a:lnTo>
                  <a:lnTo>
                    <a:pt x="38100" y="311727"/>
                  </a:lnTo>
                  <a:lnTo>
                    <a:pt x="20782" y="290946"/>
                  </a:lnTo>
                  <a:lnTo>
                    <a:pt x="6927" y="266700"/>
                  </a:lnTo>
                  <a:lnTo>
                    <a:pt x="0" y="242455"/>
                  </a:lnTo>
                  <a:lnTo>
                    <a:pt x="0" y="228600"/>
                  </a:lnTo>
                  <a:lnTo>
                    <a:pt x="3464" y="207818"/>
                  </a:lnTo>
                  <a:lnTo>
                    <a:pt x="17318" y="187036"/>
                  </a:lnTo>
                  <a:lnTo>
                    <a:pt x="51955" y="166255"/>
                  </a:lnTo>
                  <a:lnTo>
                    <a:pt x="651164" y="232064"/>
                  </a:lnTo>
                  <a:lnTo>
                    <a:pt x="706582" y="242455"/>
                  </a:lnTo>
                  <a:lnTo>
                    <a:pt x="775855" y="249382"/>
                  </a:lnTo>
                  <a:lnTo>
                    <a:pt x="931718" y="249382"/>
                  </a:lnTo>
                  <a:lnTo>
                    <a:pt x="1281545" y="245918"/>
                  </a:lnTo>
                  <a:lnTo>
                    <a:pt x="1731818" y="242455"/>
                  </a:lnTo>
                  <a:lnTo>
                    <a:pt x="2511136" y="238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7">
              <a:extLst>
                <a:ext uri="{FF2B5EF4-FFF2-40B4-BE49-F238E27FC236}">
                  <a16:creationId xmlns:a16="http://schemas.microsoft.com/office/drawing/2014/main" id="{CABFD6B8-E9BA-4DA8-81C3-9E09D084E920}"/>
                </a:ext>
              </a:extLst>
            </p:cNvPr>
            <p:cNvSpPr/>
            <p:nvPr/>
          </p:nvSpPr>
          <p:spPr>
            <a:xfrm rot="16200000">
              <a:off x="6053138" y="5335588"/>
              <a:ext cx="709612" cy="696912"/>
            </a:xfrm>
            <a:custGeom>
              <a:avLst/>
              <a:gdLst>
                <a:gd name="connsiteX0" fmla="*/ 581025 w 709612"/>
                <a:gd name="connsiteY0" fmla="*/ 80963 h 697707"/>
                <a:gd name="connsiteX1" fmla="*/ 511968 w 709612"/>
                <a:gd name="connsiteY1" fmla="*/ 176213 h 697707"/>
                <a:gd name="connsiteX2" fmla="*/ 445293 w 709612"/>
                <a:gd name="connsiteY2" fmla="*/ 257175 h 697707"/>
                <a:gd name="connsiteX3" fmla="*/ 366712 w 709612"/>
                <a:gd name="connsiteY3" fmla="*/ 345282 h 697707"/>
                <a:gd name="connsiteX4" fmla="*/ 309562 w 709612"/>
                <a:gd name="connsiteY4" fmla="*/ 404813 h 697707"/>
                <a:gd name="connsiteX5" fmla="*/ 247650 w 709612"/>
                <a:gd name="connsiteY5" fmla="*/ 459582 h 697707"/>
                <a:gd name="connsiteX6" fmla="*/ 157162 w 709612"/>
                <a:gd name="connsiteY6" fmla="*/ 533400 h 697707"/>
                <a:gd name="connsiteX7" fmla="*/ 90487 w 709612"/>
                <a:gd name="connsiteY7" fmla="*/ 583407 h 697707"/>
                <a:gd name="connsiteX8" fmla="*/ 47625 w 709612"/>
                <a:gd name="connsiteY8" fmla="*/ 611982 h 697707"/>
                <a:gd name="connsiteX9" fmla="*/ 16668 w 709612"/>
                <a:gd name="connsiteY9" fmla="*/ 633413 h 697707"/>
                <a:gd name="connsiteX10" fmla="*/ 0 w 709612"/>
                <a:gd name="connsiteY10" fmla="*/ 659607 h 697707"/>
                <a:gd name="connsiteX11" fmla="*/ 2381 w 709612"/>
                <a:gd name="connsiteY11" fmla="*/ 697707 h 697707"/>
                <a:gd name="connsiteX12" fmla="*/ 709612 w 709612"/>
                <a:gd name="connsiteY12" fmla="*/ 692944 h 697707"/>
                <a:gd name="connsiteX13" fmla="*/ 657225 w 709612"/>
                <a:gd name="connsiteY13" fmla="*/ 681038 h 697707"/>
                <a:gd name="connsiteX14" fmla="*/ 609600 w 709612"/>
                <a:gd name="connsiteY14" fmla="*/ 661988 h 697707"/>
                <a:gd name="connsiteX15" fmla="*/ 585787 w 709612"/>
                <a:gd name="connsiteY15" fmla="*/ 647700 h 697707"/>
                <a:gd name="connsiteX16" fmla="*/ 564356 w 709612"/>
                <a:gd name="connsiteY16" fmla="*/ 631032 h 697707"/>
                <a:gd name="connsiteX17" fmla="*/ 550068 w 709612"/>
                <a:gd name="connsiteY17" fmla="*/ 616744 h 697707"/>
                <a:gd name="connsiteX18" fmla="*/ 535781 w 709612"/>
                <a:gd name="connsiteY18" fmla="*/ 600075 h 697707"/>
                <a:gd name="connsiteX19" fmla="*/ 526256 w 709612"/>
                <a:gd name="connsiteY19" fmla="*/ 578644 h 697707"/>
                <a:gd name="connsiteX20" fmla="*/ 516731 w 709612"/>
                <a:gd name="connsiteY20" fmla="*/ 550069 h 697707"/>
                <a:gd name="connsiteX21" fmla="*/ 509587 w 709612"/>
                <a:gd name="connsiteY21" fmla="*/ 526257 h 697707"/>
                <a:gd name="connsiteX22" fmla="*/ 509587 w 709612"/>
                <a:gd name="connsiteY22" fmla="*/ 488157 h 697707"/>
                <a:gd name="connsiteX23" fmla="*/ 516731 w 709612"/>
                <a:gd name="connsiteY23" fmla="*/ 442913 h 697707"/>
                <a:gd name="connsiteX24" fmla="*/ 526256 w 709612"/>
                <a:gd name="connsiteY24" fmla="*/ 390525 h 697707"/>
                <a:gd name="connsiteX25" fmla="*/ 547687 w 709612"/>
                <a:gd name="connsiteY25" fmla="*/ 323850 h 697707"/>
                <a:gd name="connsiteX26" fmla="*/ 590550 w 709612"/>
                <a:gd name="connsiteY26" fmla="*/ 219075 h 697707"/>
                <a:gd name="connsiteX27" fmla="*/ 645318 w 709612"/>
                <a:gd name="connsiteY27" fmla="*/ 100013 h 697707"/>
                <a:gd name="connsiteX28" fmla="*/ 664368 w 709612"/>
                <a:gd name="connsiteY28" fmla="*/ 50007 h 697707"/>
                <a:gd name="connsiteX29" fmla="*/ 669131 w 709612"/>
                <a:gd name="connsiteY29" fmla="*/ 28575 h 697707"/>
                <a:gd name="connsiteX30" fmla="*/ 669131 w 709612"/>
                <a:gd name="connsiteY30" fmla="*/ 9525 h 697707"/>
                <a:gd name="connsiteX31" fmla="*/ 666750 w 709612"/>
                <a:gd name="connsiteY31" fmla="*/ 2382 h 697707"/>
                <a:gd name="connsiteX32" fmla="*/ 657225 w 709612"/>
                <a:gd name="connsiteY32" fmla="*/ 0 h 697707"/>
                <a:gd name="connsiteX33" fmla="*/ 635793 w 709612"/>
                <a:gd name="connsiteY33" fmla="*/ 9525 h 697707"/>
                <a:gd name="connsiteX34" fmla="*/ 611981 w 709612"/>
                <a:gd name="connsiteY34" fmla="*/ 38100 h 697707"/>
                <a:gd name="connsiteX35" fmla="*/ 581025 w 709612"/>
                <a:gd name="connsiteY35" fmla="*/ 80963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612" h="697707">
                  <a:moveTo>
                    <a:pt x="581025" y="80963"/>
                  </a:moveTo>
                  <a:lnTo>
                    <a:pt x="511968" y="176213"/>
                  </a:lnTo>
                  <a:lnTo>
                    <a:pt x="445293" y="257175"/>
                  </a:lnTo>
                  <a:lnTo>
                    <a:pt x="366712" y="345282"/>
                  </a:lnTo>
                  <a:lnTo>
                    <a:pt x="309562" y="404813"/>
                  </a:lnTo>
                  <a:lnTo>
                    <a:pt x="247650" y="459582"/>
                  </a:lnTo>
                  <a:lnTo>
                    <a:pt x="157162" y="533400"/>
                  </a:lnTo>
                  <a:lnTo>
                    <a:pt x="90487" y="583407"/>
                  </a:lnTo>
                  <a:lnTo>
                    <a:pt x="47625" y="611982"/>
                  </a:lnTo>
                  <a:lnTo>
                    <a:pt x="16668" y="633413"/>
                  </a:lnTo>
                  <a:lnTo>
                    <a:pt x="0" y="659607"/>
                  </a:lnTo>
                  <a:lnTo>
                    <a:pt x="2381" y="697707"/>
                  </a:lnTo>
                  <a:lnTo>
                    <a:pt x="709612" y="692944"/>
                  </a:lnTo>
                  <a:lnTo>
                    <a:pt x="657225" y="681038"/>
                  </a:lnTo>
                  <a:lnTo>
                    <a:pt x="609600" y="661988"/>
                  </a:lnTo>
                  <a:lnTo>
                    <a:pt x="585787" y="647700"/>
                  </a:lnTo>
                  <a:lnTo>
                    <a:pt x="564356" y="631032"/>
                  </a:lnTo>
                  <a:lnTo>
                    <a:pt x="550068" y="616744"/>
                  </a:lnTo>
                  <a:lnTo>
                    <a:pt x="535781" y="600075"/>
                  </a:lnTo>
                  <a:lnTo>
                    <a:pt x="526256" y="578644"/>
                  </a:lnTo>
                  <a:lnTo>
                    <a:pt x="516731" y="550069"/>
                  </a:lnTo>
                  <a:lnTo>
                    <a:pt x="509587" y="526257"/>
                  </a:lnTo>
                  <a:lnTo>
                    <a:pt x="509587" y="488157"/>
                  </a:lnTo>
                  <a:lnTo>
                    <a:pt x="516731" y="442913"/>
                  </a:lnTo>
                  <a:lnTo>
                    <a:pt x="526256" y="390525"/>
                  </a:lnTo>
                  <a:lnTo>
                    <a:pt x="547687" y="323850"/>
                  </a:lnTo>
                  <a:lnTo>
                    <a:pt x="590550" y="219075"/>
                  </a:lnTo>
                  <a:lnTo>
                    <a:pt x="645318" y="100013"/>
                  </a:lnTo>
                  <a:lnTo>
                    <a:pt x="664368" y="50007"/>
                  </a:lnTo>
                  <a:lnTo>
                    <a:pt x="669131" y="28575"/>
                  </a:lnTo>
                  <a:lnTo>
                    <a:pt x="669131" y="9525"/>
                  </a:lnTo>
                  <a:lnTo>
                    <a:pt x="666750" y="2382"/>
                  </a:lnTo>
                  <a:lnTo>
                    <a:pt x="657225" y="0"/>
                  </a:lnTo>
                  <a:lnTo>
                    <a:pt x="635793" y="9525"/>
                  </a:lnTo>
                  <a:lnTo>
                    <a:pt x="611981" y="38100"/>
                  </a:lnTo>
                  <a:lnTo>
                    <a:pt x="581025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8114" name="グループ化 1">
            <a:extLst>
              <a:ext uri="{FF2B5EF4-FFF2-40B4-BE49-F238E27FC236}">
                <a16:creationId xmlns:a16="http://schemas.microsoft.com/office/drawing/2014/main" id="{04D2A0CB-D97D-4EF8-8875-0C3F2C1B8DE7}"/>
              </a:ext>
            </a:extLst>
          </p:cNvPr>
          <p:cNvGrpSpPr>
            <a:grpSpLocks/>
          </p:cNvGrpSpPr>
          <p:nvPr/>
        </p:nvGrpSpPr>
        <p:grpSpPr bwMode="auto">
          <a:xfrm>
            <a:off x="2613025" y="1571625"/>
            <a:ext cx="4462463" cy="4471988"/>
            <a:chOff x="2613025" y="1571625"/>
            <a:chExt cx="4462463" cy="4471988"/>
          </a:xfrm>
        </p:grpSpPr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714C2DA0-74F5-4E28-8CFD-DC84984504E5}"/>
                </a:ext>
              </a:extLst>
            </p:cNvPr>
            <p:cNvSpPr/>
            <p:nvPr/>
          </p:nvSpPr>
          <p:spPr>
            <a:xfrm rot="16200000">
              <a:off x="2466181" y="1718469"/>
              <a:ext cx="1941513" cy="1647825"/>
            </a:xfrm>
            <a:custGeom>
              <a:avLst/>
              <a:gdLst>
                <a:gd name="connsiteX0" fmla="*/ 752475 w 1940719"/>
                <a:gd name="connsiteY0" fmla="*/ 657225 h 1647825"/>
                <a:gd name="connsiteX1" fmla="*/ 626269 w 1940719"/>
                <a:gd name="connsiteY1" fmla="*/ 552450 h 1647825"/>
                <a:gd name="connsiteX2" fmla="*/ 550069 w 1940719"/>
                <a:gd name="connsiteY2" fmla="*/ 488156 h 1647825"/>
                <a:gd name="connsiteX3" fmla="*/ 454819 w 1940719"/>
                <a:gd name="connsiteY3" fmla="*/ 404812 h 1647825"/>
                <a:gd name="connsiteX4" fmla="*/ 357187 w 1940719"/>
                <a:gd name="connsiteY4" fmla="*/ 319087 h 1647825"/>
                <a:gd name="connsiteX5" fmla="*/ 278606 w 1940719"/>
                <a:gd name="connsiteY5" fmla="*/ 242887 h 1647825"/>
                <a:gd name="connsiteX6" fmla="*/ 204787 w 1940719"/>
                <a:gd name="connsiteY6" fmla="*/ 173831 h 1647825"/>
                <a:gd name="connsiteX7" fmla="*/ 128587 w 1940719"/>
                <a:gd name="connsiteY7" fmla="*/ 100012 h 1647825"/>
                <a:gd name="connsiteX8" fmla="*/ 45244 w 1940719"/>
                <a:gd name="connsiteY8" fmla="*/ 19050 h 1647825"/>
                <a:gd name="connsiteX9" fmla="*/ 19050 w 1940719"/>
                <a:gd name="connsiteY9" fmla="*/ 0 h 1647825"/>
                <a:gd name="connsiteX10" fmla="*/ 7144 w 1940719"/>
                <a:gd name="connsiteY10" fmla="*/ 0 h 1647825"/>
                <a:gd name="connsiteX11" fmla="*/ 2381 w 1940719"/>
                <a:gd name="connsiteY11" fmla="*/ 4762 h 1647825"/>
                <a:gd name="connsiteX12" fmla="*/ 0 w 1940719"/>
                <a:gd name="connsiteY12" fmla="*/ 26193 h 1647825"/>
                <a:gd name="connsiteX13" fmla="*/ 7144 w 1940719"/>
                <a:gd name="connsiteY13" fmla="*/ 59531 h 1647825"/>
                <a:gd name="connsiteX14" fmla="*/ 21431 w 1940719"/>
                <a:gd name="connsiteY14" fmla="*/ 88106 h 1647825"/>
                <a:gd name="connsiteX15" fmla="*/ 97631 w 1940719"/>
                <a:gd name="connsiteY15" fmla="*/ 188118 h 1647825"/>
                <a:gd name="connsiteX16" fmla="*/ 171450 w 1940719"/>
                <a:gd name="connsiteY16" fmla="*/ 278606 h 1647825"/>
                <a:gd name="connsiteX17" fmla="*/ 245269 w 1940719"/>
                <a:gd name="connsiteY17" fmla="*/ 364331 h 1647825"/>
                <a:gd name="connsiteX18" fmla="*/ 338137 w 1940719"/>
                <a:gd name="connsiteY18" fmla="*/ 471487 h 1647825"/>
                <a:gd name="connsiteX19" fmla="*/ 442912 w 1940719"/>
                <a:gd name="connsiteY19" fmla="*/ 581025 h 1647825"/>
                <a:gd name="connsiteX20" fmla="*/ 523875 w 1940719"/>
                <a:gd name="connsiteY20" fmla="*/ 666750 h 1647825"/>
                <a:gd name="connsiteX21" fmla="*/ 619125 w 1940719"/>
                <a:gd name="connsiteY21" fmla="*/ 762000 h 1647825"/>
                <a:gd name="connsiteX22" fmla="*/ 714375 w 1940719"/>
                <a:gd name="connsiteY22" fmla="*/ 850106 h 1647825"/>
                <a:gd name="connsiteX23" fmla="*/ 831056 w 1940719"/>
                <a:gd name="connsiteY23" fmla="*/ 957262 h 1647825"/>
                <a:gd name="connsiteX24" fmla="*/ 895350 w 1940719"/>
                <a:gd name="connsiteY24" fmla="*/ 1028700 h 1647825"/>
                <a:gd name="connsiteX25" fmla="*/ 1040606 w 1940719"/>
                <a:gd name="connsiteY25" fmla="*/ 1135856 h 1647825"/>
                <a:gd name="connsiteX26" fmla="*/ 1169194 w 1940719"/>
                <a:gd name="connsiteY26" fmla="*/ 1233487 h 1647825"/>
                <a:gd name="connsiteX27" fmla="*/ 1273969 w 1940719"/>
                <a:gd name="connsiteY27" fmla="*/ 1314450 h 1647825"/>
                <a:gd name="connsiteX28" fmla="*/ 1364456 w 1940719"/>
                <a:gd name="connsiteY28" fmla="*/ 1381125 h 1647825"/>
                <a:gd name="connsiteX29" fmla="*/ 1466850 w 1940719"/>
                <a:gd name="connsiteY29" fmla="*/ 1459706 h 1647825"/>
                <a:gd name="connsiteX30" fmla="*/ 1578769 w 1940719"/>
                <a:gd name="connsiteY30" fmla="*/ 1543050 h 1647825"/>
                <a:gd name="connsiteX31" fmla="*/ 1638300 w 1940719"/>
                <a:gd name="connsiteY31" fmla="*/ 1614487 h 1647825"/>
                <a:gd name="connsiteX32" fmla="*/ 1664494 w 1940719"/>
                <a:gd name="connsiteY32" fmla="*/ 1635918 h 1647825"/>
                <a:gd name="connsiteX33" fmla="*/ 1681162 w 1940719"/>
                <a:gd name="connsiteY33" fmla="*/ 1645443 h 1647825"/>
                <a:gd name="connsiteX34" fmla="*/ 1702594 w 1940719"/>
                <a:gd name="connsiteY34" fmla="*/ 1647825 h 1647825"/>
                <a:gd name="connsiteX35" fmla="*/ 1724025 w 1940719"/>
                <a:gd name="connsiteY35" fmla="*/ 1643062 h 1647825"/>
                <a:gd name="connsiteX36" fmla="*/ 1745456 w 1940719"/>
                <a:gd name="connsiteY36" fmla="*/ 1631156 h 1647825"/>
                <a:gd name="connsiteX37" fmla="*/ 1788319 w 1940719"/>
                <a:gd name="connsiteY37" fmla="*/ 1581150 h 1647825"/>
                <a:gd name="connsiteX38" fmla="*/ 1833562 w 1940719"/>
                <a:gd name="connsiteY38" fmla="*/ 1514475 h 1647825"/>
                <a:gd name="connsiteX39" fmla="*/ 1871662 w 1940719"/>
                <a:gd name="connsiteY39" fmla="*/ 1457325 h 1647825"/>
                <a:gd name="connsiteX40" fmla="*/ 1897856 w 1940719"/>
                <a:gd name="connsiteY40" fmla="*/ 1407318 h 1647825"/>
                <a:gd name="connsiteX41" fmla="*/ 1916906 w 1940719"/>
                <a:gd name="connsiteY41" fmla="*/ 1359693 h 1647825"/>
                <a:gd name="connsiteX42" fmla="*/ 1926431 w 1940719"/>
                <a:gd name="connsiteY42" fmla="*/ 1323975 h 1647825"/>
                <a:gd name="connsiteX43" fmla="*/ 1933575 w 1940719"/>
                <a:gd name="connsiteY43" fmla="*/ 1276350 h 1647825"/>
                <a:gd name="connsiteX44" fmla="*/ 1938337 w 1940719"/>
                <a:gd name="connsiteY44" fmla="*/ 1238250 h 1647825"/>
                <a:gd name="connsiteX45" fmla="*/ 1940719 w 1940719"/>
                <a:gd name="connsiteY45" fmla="*/ 1207293 h 1647825"/>
                <a:gd name="connsiteX46" fmla="*/ 1938337 w 1940719"/>
                <a:gd name="connsiteY46" fmla="*/ 1162050 h 1647825"/>
                <a:gd name="connsiteX47" fmla="*/ 1928812 w 1940719"/>
                <a:gd name="connsiteY47" fmla="*/ 1119187 h 1647825"/>
                <a:gd name="connsiteX48" fmla="*/ 1916906 w 1940719"/>
                <a:gd name="connsiteY48" fmla="*/ 1088231 h 1647825"/>
                <a:gd name="connsiteX49" fmla="*/ 1905000 w 1940719"/>
                <a:gd name="connsiteY49" fmla="*/ 1073943 h 1647825"/>
                <a:gd name="connsiteX50" fmla="*/ 1893094 w 1940719"/>
                <a:gd name="connsiteY50" fmla="*/ 1066800 h 1647825"/>
                <a:gd name="connsiteX51" fmla="*/ 1878806 w 1940719"/>
                <a:gd name="connsiteY51" fmla="*/ 1066800 h 1647825"/>
                <a:gd name="connsiteX52" fmla="*/ 1866900 w 1940719"/>
                <a:gd name="connsiteY52" fmla="*/ 1069181 h 1647825"/>
                <a:gd name="connsiteX53" fmla="*/ 1850231 w 1940719"/>
                <a:gd name="connsiteY53" fmla="*/ 1092993 h 1647825"/>
                <a:gd name="connsiteX54" fmla="*/ 1840706 w 1940719"/>
                <a:gd name="connsiteY54" fmla="*/ 1126331 h 1647825"/>
                <a:gd name="connsiteX55" fmla="*/ 1828800 w 1940719"/>
                <a:gd name="connsiteY55" fmla="*/ 1169193 h 1647825"/>
                <a:gd name="connsiteX56" fmla="*/ 1812131 w 1940719"/>
                <a:gd name="connsiteY56" fmla="*/ 1202531 h 1647825"/>
                <a:gd name="connsiteX57" fmla="*/ 1788319 w 1940719"/>
                <a:gd name="connsiteY57" fmla="*/ 1233487 h 1647825"/>
                <a:gd name="connsiteX58" fmla="*/ 1774031 w 1940719"/>
                <a:gd name="connsiteY58" fmla="*/ 1245393 h 1647825"/>
                <a:gd name="connsiteX59" fmla="*/ 1750219 w 1940719"/>
                <a:gd name="connsiteY59" fmla="*/ 1254918 h 1647825"/>
                <a:gd name="connsiteX60" fmla="*/ 1721644 w 1940719"/>
                <a:gd name="connsiteY60" fmla="*/ 1259681 h 1647825"/>
                <a:gd name="connsiteX61" fmla="*/ 1712119 w 1940719"/>
                <a:gd name="connsiteY61" fmla="*/ 1259681 h 1647825"/>
                <a:gd name="connsiteX62" fmla="*/ 1650206 w 1940719"/>
                <a:gd name="connsiteY62" fmla="*/ 1235868 h 1647825"/>
                <a:gd name="connsiteX63" fmla="*/ 1533525 w 1940719"/>
                <a:gd name="connsiteY63" fmla="*/ 1181100 h 1647825"/>
                <a:gd name="connsiteX64" fmla="*/ 1404937 w 1940719"/>
                <a:gd name="connsiteY64" fmla="*/ 1116806 h 1647825"/>
                <a:gd name="connsiteX65" fmla="*/ 1319212 w 1940719"/>
                <a:gd name="connsiteY65" fmla="*/ 1064418 h 1647825"/>
                <a:gd name="connsiteX66" fmla="*/ 1207294 w 1940719"/>
                <a:gd name="connsiteY66" fmla="*/ 992981 h 1647825"/>
                <a:gd name="connsiteX67" fmla="*/ 1121569 w 1940719"/>
                <a:gd name="connsiteY67" fmla="*/ 938212 h 1647825"/>
                <a:gd name="connsiteX68" fmla="*/ 1000125 w 1940719"/>
                <a:gd name="connsiteY68" fmla="*/ 850106 h 1647825"/>
                <a:gd name="connsiteX69" fmla="*/ 912019 w 1940719"/>
                <a:gd name="connsiteY69" fmla="*/ 785812 h 1647825"/>
                <a:gd name="connsiteX70" fmla="*/ 752475 w 1940719"/>
                <a:gd name="connsiteY70" fmla="*/ 657225 h 1647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940719" h="1647825">
                  <a:moveTo>
                    <a:pt x="752475" y="657225"/>
                  </a:moveTo>
                  <a:lnTo>
                    <a:pt x="626269" y="552450"/>
                  </a:lnTo>
                  <a:lnTo>
                    <a:pt x="550069" y="488156"/>
                  </a:lnTo>
                  <a:lnTo>
                    <a:pt x="454819" y="404812"/>
                  </a:lnTo>
                  <a:lnTo>
                    <a:pt x="357187" y="319087"/>
                  </a:lnTo>
                  <a:lnTo>
                    <a:pt x="278606" y="242887"/>
                  </a:lnTo>
                  <a:lnTo>
                    <a:pt x="204787" y="173831"/>
                  </a:lnTo>
                  <a:lnTo>
                    <a:pt x="128587" y="100012"/>
                  </a:lnTo>
                  <a:lnTo>
                    <a:pt x="45244" y="19050"/>
                  </a:lnTo>
                  <a:lnTo>
                    <a:pt x="19050" y="0"/>
                  </a:lnTo>
                  <a:lnTo>
                    <a:pt x="7144" y="0"/>
                  </a:lnTo>
                  <a:lnTo>
                    <a:pt x="2381" y="4762"/>
                  </a:lnTo>
                  <a:lnTo>
                    <a:pt x="0" y="26193"/>
                  </a:lnTo>
                  <a:lnTo>
                    <a:pt x="7144" y="59531"/>
                  </a:lnTo>
                  <a:lnTo>
                    <a:pt x="21431" y="88106"/>
                  </a:lnTo>
                  <a:lnTo>
                    <a:pt x="97631" y="188118"/>
                  </a:lnTo>
                  <a:lnTo>
                    <a:pt x="171450" y="278606"/>
                  </a:lnTo>
                  <a:lnTo>
                    <a:pt x="245269" y="364331"/>
                  </a:lnTo>
                  <a:lnTo>
                    <a:pt x="338137" y="471487"/>
                  </a:lnTo>
                  <a:lnTo>
                    <a:pt x="442912" y="581025"/>
                  </a:lnTo>
                  <a:lnTo>
                    <a:pt x="523875" y="666750"/>
                  </a:lnTo>
                  <a:lnTo>
                    <a:pt x="619125" y="762000"/>
                  </a:lnTo>
                  <a:lnTo>
                    <a:pt x="714375" y="850106"/>
                  </a:lnTo>
                  <a:lnTo>
                    <a:pt x="831056" y="957262"/>
                  </a:lnTo>
                  <a:lnTo>
                    <a:pt x="895350" y="1028700"/>
                  </a:lnTo>
                  <a:lnTo>
                    <a:pt x="1040606" y="1135856"/>
                  </a:lnTo>
                  <a:lnTo>
                    <a:pt x="1169194" y="1233487"/>
                  </a:lnTo>
                  <a:lnTo>
                    <a:pt x="1273969" y="1314450"/>
                  </a:lnTo>
                  <a:lnTo>
                    <a:pt x="1364456" y="1381125"/>
                  </a:lnTo>
                  <a:lnTo>
                    <a:pt x="1466850" y="1459706"/>
                  </a:lnTo>
                  <a:lnTo>
                    <a:pt x="1578769" y="1543050"/>
                  </a:lnTo>
                  <a:lnTo>
                    <a:pt x="1638300" y="1614487"/>
                  </a:lnTo>
                  <a:lnTo>
                    <a:pt x="1664494" y="1635918"/>
                  </a:lnTo>
                  <a:lnTo>
                    <a:pt x="1681162" y="1645443"/>
                  </a:lnTo>
                  <a:lnTo>
                    <a:pt x="1702594" y="1647825"/>
                  </a:lnTo>
                  <a:lnTo>
                    <a:pt x="1724025" y="1643062"/>
                  </a:lnTo>
                  <a:lnTo>
                    <a:pt x="1745456" y="1631156"/>
                  </a:lnTo>
                  <a:lnTo>
                    <a:pt x="1788319" y="1581150"/>
                  </a:lnTo>
                  <a:lnTo>
                    <a:pt x="1833562" y="1514475"/>
                  </a:lnTo>
                  <a:lnTo>
                    <a:pt x="1871662" y="1457325"/>
                  </a:lnTo>
                  <a:lnTo>
                    <a:pt x="1897856" y="1407318"/>
                  </a:lnTo>
                  <a:lnTo>
                    <a:pt x="1916906" y="1359693"/>
                  </a:lnTo>
                  <a:lnTo>
                    <a:pt x="1926431" y="1323975"/>
                  </a:lnTo>
                  <a:lnTo>
                    <a:pt x="1933575" y="1276350"/>
                  </a:lnTo>
                  <a:lnTo>
                    <a:pt x="1938337" y="1238250"/>
                  </a:lnTo>
                  <a:lnTo>
                    <a:pt x="1940719" y="1207293"/>
                  </a:lnTo>
                  <a:lnTo>
                    <a:pt x="1938337" y="1162050"/>
                  </a:lnTo>
                  <a:lnTo>
                    <a:pt x="1928812" y="1119187"/>
                  </a:lnTo>
                  <a:lnTo>
                    <a:pt x="1916906" y="1088231"/>
                  </a:lnTo>
                  <a:lnTo>
                    <a:pt x="1905000" y="1073943"/>
                  </a:lnTo>
                  <a:lnTo>
                    <a:pt x="1893094" y="1066800"/>
                  </a:lnTo>
                  <a:lnTo>
                    <a:pt x="1878806" y="1066800"/>
                  </a:lnTo>
                  <a:lnTo>
                    <a:pt x="1866900" y="1069181"/>
                  </a:lnTo>
                  <a:lnTo>
                    <a:pt x="1850231" y="1092993"/>
                  </a:lnTo>
                  <a:lnTo>
                    <a:pt x="1840706" y="1126331"/>
                  </a:lnTo>
                  <a:lnTo>
                    <a:pt x="1828800" y="1169193"/>
                  </a:lnTo>
                  <a:lnTo>
                    <a:pt x="1812131" y="1202531"/>
                  </a:lnTo>
                  <a:lnTo>
                    <a:pt x="1788319" y="1233487"/>
                  </a:lnTo>
                  <a:lnTo>
                    <a:pt x="1774031" y="1245393"/>
                  </a:lnTo>
                  <a:lnTo>
                    <a:pt x="1750219" y="1254918"/>
                  </a:lnTo>
                  <a:lnTo>
                    <a:pt x="1721644" y="1259681"/>
                  </a:lnTo>
                  <a:lnTo>
                    <a:pt x="1712119" y="1259681"/>
                  </a:lnTo>
                  <a:lnTo>
                    <a:pt x="1650206" y="1235868"/>
                  </a:lnTo>
                  <a:lnTo>
                    <a:pt x="1533525" y="1181100"/>
                  </a:lnTo>
                  <a:lnTo>
                    <a:pt x="1404937" y="1116806"/>
                  </a:lnTo>
                  <a:lnTo>
                    <a:pt x="1319212" y="1064418"/>
                  </a:lnTo>
                  <a:lnTo>
                    <a:pt x="1207294" y="992981"/>
                  </a:lnTo>
                  <a:lnTo>
                    <a:pt x="1121569" y="938212"/>
                  </a:lnTo>
                  <a:lnTo>
                    <a:pt x="1000125" y="850106"/>
                  </a:lnTo>
                  <a:lnTo>
                    <a:pt x="912019" y="785812"/>
                  </a:lnTo>
                  <a:lnTo>
                    <a:pt x="752475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7DF163BC-A8BB-4034-9187-14F905429BC3}"/>
                </a:ext>
              </a:extLst>
            </p:cNvPr>
            <p:cNvSpPr/>
            <p:nvPr/>
          </p:nvSpPr>
          <p:spPr>
            <a:xfrm>
              <a:off x="4086225" y="1868488"/>
              <a:ext cx="954088" cy="615950"/>
            </a:xfrm>
            <a:custGeom>
              <a:avLst/>
              <a:gdLst>
                <a:gd name="connsiteX0" fmla="*/ 597694 w 954881"/>
                <a:gd name="connsiteY0" fmla="*/ 138113 h 614363"/>
                <a:gd name="connsiteX1" fmla="*/ 471488 w 954881"/>
                <a:gd name="connsiteY1" fmla="*/ 102394 h 614363"/>
                <a:gd name="connsiteX2" fmla="*/ 350044 w 954881"/>
                <a:gd name="connsiteY2" fmla="*/ 71438 h 614363"/>
                <a:gd name="connsiteX3" fmla="*/ 223838 w 954881"/>
                <a:gd name="connsiteY3" fmla="*/ 42863 h 614363"/>
                <a:gd name="connsiteX4" fmla="*/ 35719 w 954881"/>
                <a:gd name="connsiteY4" fmla="*/ 0 h 614363"/>
                <a:gd name="connsiteX5" fmla="*/ 0 w 954881"/>
                <a:gd name="connsiteY5" fmla="*/ 71438 h 614363"/>
                <a:gd name="connsiteX6" fmla="*/ 83344 w 954881"/>
                <a:gd name="connsiteY6" fmla="*/ 90488 h 614363"/>
                <a:gd name="connsiteX7" fmla="*/ 133350 w 954881"/>
                <a:gd name="connsiteY7" fmla="*/ 109538 h 614363"/>
                <a:gd name="connsiteX8" fmla="*/ 183356 w 954881"/>
                <a:gd name="connsiteY8" fmla="*/ 133350 h 614363"/>
                <a:gd name="connsiteX9" fmla="*/ 254794 w 954881"/>
                <a:gd name="connsiteY9" fmla="*/ 173832 h 614363"/>
                <a:gd name="connsiteX10" fmla="*/ 347663 w 954881"/>
                <a:gd name="connsiteY10" fmla="*/ 233363 h 614363"/>
                <a:gd name="connsiteX11" fmla="*/ 428625 w 954881"/>
                <a:gd name="connsiteY11" fmla="*/ 290513 h 614363"/>
                <a:gd name="connsiteX12" fmla="*/ 528638 w 954881"/>
                <a:gd name="connsiteY12" fmla="*/ 364332 h 614363"/>
                <a:gd name="connsiteX13" fmla="*/ 621506 w 954881"/>
                <a:gd name="connsiteY13" fmla="*/ 438150 h 614363"/>
                <a:gd name="connsiteX14" fmla="*/ 697706 w 954881"/>
                <a:gd name="connsiteY14" fmla="*/ 500063 h 614363"/>
                <a:gd name="connsiteX15" fmla="*/ 792956 w 954881"/>
                <a:gd name="connsiteY15" fmla="*/ 578644 h 614363"/>
                <a:gd name="connsiteX16" fmla="*/ 814388 w 954881"/>
                <a:gd name="connsiteY16" fmla="*/ 597694 h 614363"/>
                <a:gd name="connsiteX17" fmla="*/ 845344 w 954881"/>
                <a:gd name="connsiteY17" fmla="*/ 607219 h 614363"/>
                <a:gd name="connsiteX18" fmla="*/ 871538 w 954881"/>
                <a:gd name="connsiteY18" fmla="*/ 611982 h 614363"/>
                <a:gd name="connsiteX19" fmla="*/ 892969 w 954881"/>
                <a:gd name="connsiteY19" fmla="*/ 614363 h 614363"/>
                <a:gd name="connsiteX20" fmla="*/ 916781 w 954881"/>
                <a:gd name="connsiteY20" fmla="*/ 609600 h 614363"/>
                <a:gd name="connsiteX21" fmla="*/ 933450 w 954881"/>
                <a:gd name="connsiteY21" fmla="*/ 600075 h 614363"/>
                <a:gd name="connsiteX22" fmla="*/ 947738 w 954881"/>
                <a:gd name="connsiteY22" fmla="*/ 585788 h 614363"/>
                <a:gd name="connsiteX23" fmla="*/ 954881 w 954881"/>
                <a:gd name="connsiteY23" fmla="*/ 564357 h 614363"/>
                <a:gd name="connsiteX24" fmla="*/ 954881 w 954881"/>
                <a:gd name="connsiteY24" fmla="*/ 538163 h 614363"/>
                <a:gd name="connsiteX25" fmla="*/ 952500 w 954881"/>
                <a:gd name="connsiteY25" fmla="*/ 511969 h 614363"/>
                <a:gd name="connsiteX26" fmla="*/ 945356 w 954881"/>
                <a:gd name="connsiteY26" fmla="*/ 464344 h 614363"/>
                <a:gd name="connsiteX27" fmla="*/ 928688 w 954881"/>
                <a:gd name="connsiteY27" fmla="*/ 404813 h 614363"/>
                <a:gd name="connsiteX28" fmla="*/ 916781 w 954881"/>
                <a:gd name="connsiteY28" fmla="*/ 383382 h 614363"/>
                <a:gd name="connsiteX29" fmla="*/ 895350 w 954881"/>
                <a:gd name="connsiteY29" fmla="*/ 352425 h 614363"/>
                <a:gd name="connsiteX30" fmla="*/ 857250 w 954881"/>
                <a:gd name="connsiteY30" fmla="*/ 309563 h 614363"/>
                <a:gd name="connsiteX31" fmla="*/ 809625 w 954881"/>
                <a:gd name="connsiteY31" fmla="*/ 264319 h 614363"/>
                <a:gd name="connsiteX32" fmla="*/ 745331 w 954881"/>
                <a:gd name="connsiteY32" fmla="*/ 211932 h 614363"/>
                <a:gd name="connsiteX33" fmla="*/ 671513 w 954881"/>
                <a:gd name="connsiteY33" fmla="*/ 159544 h 614363"/>
                <a:gd name="connsiteX34" fmla="*/ 597694 w 954881"/>
                <a:gd name="connsiteY34" fmla="*/ 138113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4881" h="614363">
                  <a:moveTo>
                    <a:pt x="597694" y="138113"/>
                  </a:moveTo>
                  <a:lnTo>
                    <a:pt x="471488" y="102394"/>
                  </a:lnTo>
                  <a:lnTo>
                    <a:pt x="350044" y="71438"/>
                  </a:lnTo>
                  <a:lnTo>
                    <a:pt x="223838" y="42863"/>
                  </a:lnTo>
                  <a:lnTo>
                    <a:pt x="35719" y="0"/>
                  </a:lnTo>
                  <a:lnTo>
                    <a:pt x="0" y="71438"/>
                  </a:lnTo>
                  <a:lnTo>
                    <a:pt x="83344" y="90488"/>
                  </a:lnTo>
                  <a:lnTo>
                    <a:pt x="133350" y="109538"/>
                  </a:lnTo>
                  <a:lnTo>
                    <a:pt x="183356" y="133350"/>
                  </a:lnTo>
                  <a:lnTo>
                    <a:pt x="254794" y="173832"/>
                  </a:lnTo>
                  <a:lnTo>
                    <a:pt x="347663" y="233363"/>
                  </a:lnTo>
                  <a:lnTo>
                    <a:pt x="428625" y="290513"/>
                  </a:lnTo>
                  <a:lnTo>
                    <a:pt x="528638" y="364332"/>
                  </a:lnTo>
                  <a:lnTo>
                    <a:pt x="621506" y="438150"/>
                  </a:lnTo>
                  <a:lnTo>
                    <a:pt x="697706" y="500063"/>
                  </a:lnTo>
                  <a:lnTo>
                    <a:pt x="792956" y="578644"/>
                  </a:lnTo>
                  <a:lnTo>
                    <a:pt x="814388" y="597694"/>
                  </a:lnTo>
                  <a:lnTo>
                    <a:pt x="845344" y="607219"/>
                  </a:lnTo>
                  <a:lnTo>
                    <a:pt x="871538" y="611982"/>
                  </a:lnTo>
                  <a:lnTo>
                    <a:pt x="892969" y="614363"/>
                  </a:lnTo>
                  <a:lnTo>
                    <a:pt x="916781" y="609600"/>
                  </a:lnTo>
                  <a:lnTo>
                    <a:pt x="933450" y="600075"/>
                  </a:lnTo>
                  <a:lnTo>
                    <a:pt x="947738" y="585788"/>
                  </a:lnTo>
                  <a:lnTo>
                    <a:pt x="954881" y="564357"/>
                  </a:lnTo>
                  <a:lnTo>
                    <a:pt x="954881" y="538163"/>
                  </a:lnTo>
                  <a:lnTo>
                    <a:pt x="952500" y="511969"/>
                  </a:lnTo>
                  <a:lnTo>
                    <a:pt x="945356" y="464344"/>
                  </a:lnTo>
                  <a:lnTo>
                    <a:pt x="928688" y="404813"/>
                  </a:lnTo>
                  <a:lnTo>
                    <a:pt x="916781" y="383382"/>
                  </a:lnTo>
                  <a:lnTo>
                    <a:pt x="895350" y="352425"/>
                  </a:lnTo>
                  <a:lnTo>
                    <a:pt x="857250" y="309563"/>
                  </a:lnTo>
                  <a:lnTo>
                    <a:pt x="809625" y="264319"/>
                  </a:lnTo>
                  <a:lnTo>
                    <a:pt x="745331" y="211932"/>
                  </a:lnTo>
                  <a:lnTo>
                    <a:pt x="671513" y="159544"/>
                  </a:lnTo>
                  <a:lnTo>
                    <a:pt x="597694" y="138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940C05C8-4874-4112-AD66-6E9EBB05792B}"/>
                </a:ext>
              </a:extLst>
            </p:cNvPr>
            <p:cNvSpPr/>
            <p:nvPr/>
          </p:nvSpPr>
          <p:spPr>
            <a:xfrm>
              <a:off x="3506788" y="2509838"/>
              <a:ext cx="1120775" cy="282575"/>
            </a:xfrm>
            <a:custGeom>
              <a:avLst/>
              <a:gdLst>
                <a:gd name="connsiteX0" fmla="*/ 997744 w 1119188"/>
                <a:gd name="connsiteY0" fmla="*/ 204787 h 283368"/>
                <a:gd name="connsiteX1" fmla="*/ 900113 w 1119188"/>
                <a:gd name="connsiteY1" fmla="*/ 233362 h 283368"/>
                <a:gd name="connsiteX2" fmla="*/ 828675 w 1119188"/>
                <a:gd name="connsiteY2" fmla="*/ 250031 h 283368"/>
                <a:gd name="connsiteX3" fmla="*/ 757238 w 1119188"/>
                <a:gd name="connsiteY3" fmla="*/ 264318 h 283368"/>
                <a:gd name="connsiteX4" fmla="*/ 654844 w 1119188"/>
                <a:gd name="connsiteY4" fmla="*/ 276225 h 283368"/>
                <a:gd name="connsiteX5" fmla="*/ 602457 w 1119188"/>
                <a:gd name="connsiteY5" fmla="*/ 280987 h 283368"/>
                <a:gd name="connsiteX6" fmla="*/ 526257 w 1119188"/>
                <a:gd name="connsiteY6" fmla="*/ 283368 h 283368"/>
                <a:gd name="connsiteX7" fmla="*/ 476250 w 1119188"/>
                <a:gd name="connsiteY7" fmla="*/ 283368 h 283368"/>
                <a:gd name="connsiteX8" fmla="*/ 404813 w 1119188"/>
                <a:gd name="connsiteY8" fmla="*/ 280987 h 283368"/>
                <a:gd name="connsiteX9" fmla="*/ 326232 w 1119188"/>
                <a:gd name="connsiteY9" fmla="*/ 273843 h 283368"/>
                <a:gd name="connsiteX10" fmla="*/ 259557 w 1119188"/>
                <a:gd name="connsiteY10" fmla="*/ 259556 h 283368"/>
                <a:gd name="connsiteX11" fmla="*/ 150019 w 1119188"/>
                <a:gd name="connsiteY11" fmla="*/ 230981 h 283368"/>
                <a:gd name="connsiteX12" fmla="*/ 102394 w 1119188"/>
                <a:gd name="connsiteY12" fmla="*/ 211931 h 283368"/>
                <a:gd name="connsiteX13" fmla="*/ 76200 w 1119188"/>
                <a:gd name="connsiteY13" fmla="*/ 197643 h 283368"/>
                <a:gd name="connsiteX14" fmla="*/ 0 w 1119188"/>
                <a:gd name="connsiteY14" fmla="*/ 147637 h 283368"/>
                <a:gd name="connsiteX15" fmla="*/ 95250 w 1119188"/>
                <a:gd name="connsiteY15" fmla="*/ 73818 h 283368"/>
                <a:gd name="connsiteX16" fmla="*/ 197644 w 1119188"/>
                <a:gd name="connsiteY16" fmla="*/ 111918 h 283368"/>
                <a:gd name="connsiteX17" fmla="*/ 257175 w 1119188"/>
                <a:gd name="connsiteY17" fmla="*/ 126206 h 283368"/>
                <a:gd name="connsiteX18" fmla="*/ 316707 w 1119188"/>
                <a:gd name="connsiteY18" fmla="*/ 135731 h 283368"/>
                <a:gd name="connsiteX19" fmla="*/ 381000 w 1119188"/>
                <a:gd name="connsiteY19" fmla="*/ 138112 h 283368"/>
                <a:gd name="connsiteX20" fmla="*/ 428625 w 1119188"/>
                <a:gd name="connsiteY20" fmla="*/ 133350 h 283368"/>
                <a:gd name="connsiteX21" fmla="*/ 540544 w 1119188"/>
                <a:gd name="connsiteY21" fmla="*/ 116681 h 283368"/>
                <a:gd name="connsiteX22" fmla="*/ 664369 w 1119188"/>
                <a:gd name="connsiteY22" fmla="*/ 85725 h 283368"/>
                <a:gd name="connsiteX23" fmla="*/ 759619 w 1119188"/>
                <a:gd name="connsiteY23" fmla="*/ 57150 h 283368"/>
                <a:gd name="connsiteX24" fmla="*/ 912019 w 1119188"/>
                <a:gd name="connsiteY24" fmla="*/ 9525 h 283368"/>
                <a:gd name="connsiteX25" fmla="*/ 950119 w 1119188"/>
                <a:gd name="connsiteY25" fmla="*/ 0 h 283368"/>
                <a:gd name="connsiteX26" fmla="*/ 990600 w 1119188"/>
                <a:gd name="connsiteY26" fmla="*/ 0 h 283368"/>
                <a:gd name="connsiteX27" fmla="*/ 1012032 w 1119188"/>
                <a:gd name="connsiteY27" fmla="*/ 0 h 283368"/>
                <a:gd name="connsiteX28" fmla="*/ 1035844 w 1119188"/>
                <a:gd name="connsiteY28" fmla="*/ 4762 h 283368"/>
                <a:gd name="connsiteX29" fmla="*/ 1066800 w 1119188"/>
                <a:gd name="connsiteY29" fmla="*/ 19050 h 283368"/>
                <a:gd name="connsiteX30" fmla="*/ 1083469 w 1119188"/>
                <a:gd name="connsiteY30" fmla="*/ 28575 h 283368"/>
                <a:gd name="connsiteX31" fmla="*/ 1100138 w 1119188"/>
                <a:gd name="connsiteY31" fmla="*/ 40481 h 283368"/>
                <a:gd name="connsiteX32" fmla="*/ 1107282 w 1119188"/>
                <a:gd name="connsiteY32" fmla="*/ 50006 h 283368"/>
                <a:gd name="connsiteX33" fmla="*/ 1114425 w 1119188"/>
                <a:gd name="connsiteY33" fmla="*/ 66675 h 283368"/>
                <a:gd name="connsiteX34" fmla="*/ 1119188 w 1119188"/>
                <a:gd name="connsiteY34" fmla="*/ 95250 h 283368"/>
                <a:gd name="connsiteX35" fmla="*/ 1114425 w 1119188"/>
                <a:gd name="connsiteY35" fmla="*/ 114300 h 283368"/>
                <a:gd name="connsiteX36" fmla="*/ 1104900 w 1119188"/>
                <a:gd name="connsiteY36" fmla="*/ 133350 h 283368"/>
                <a:gd name="connsiteX37" fmla="*/ 1083469 w 1119188"/>
                <a:gd name="connsiteY37" fmla="*/ 161925 h 283368"/>
                <a:gd name="connsiteX38" fmla="*/ 1062038 w 1119188"/>
                <a:gd name="connsiteY38" fmla="*/ 178593 h 283368"/>
                <a:gd name="connsiteX39" fmla="*/ 997744 w 1119188"/>
                <a:gd name="connsiteY39" fmla="*/ 204787 h 283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19188" h="283368">
                  <a:moveTo>
                    <a:pt x="997744" y="204787"/>
                  </a:moveTo>
                  <a:lnTo>
                    <a:pt x="900113" y="233362"/>
                  </a:lnTo>
                  <a:lnTo>
                    <a:pt x="828675" y="250031"/>
                  </a:lnTo>
                  <a:lnTo>
                    <a:pt x="757238" y="264318"/>
                  </a:lnTo>
                  <a:lnTo>
                    <a:pt x="654844" y="276225"/>
                  </a:lnTo>
                  <a:lnTo>
                    <a:pt x="602457" y="280987"/>
                  </a:lnTo>
                  <a:lnTo>
                    <a:pt x="526257" y="283368"/>
                  </a:lnTo>
                  <a:lnTo>
                    <a:pt x="476250" y="283368"/>
                  </a:lnTo>
                  <a:lnTo>
                    <a:pt x="404813" y="280987"/>
                  </a:lnTo>
                  <a:lnTo>
                    <a:pt x="326232" y="273843"/>
                  </a:lnTo>
                  <a:lnTo>
                    <a:pt x="259557" y="259556"/>
                  </a:lnTo>
                  <a:lnTo>
                    <a:pt x="150019" y="230981"/>
                  </a:lnTo>
                  <a:lnTo>
                    <a:pt x="102394" y="211931"/>
                  </a:lnTo>
                  <a:lnTo>
                    <a:pt x="76200" y="197643"/>
                  </a:lnTo>
                  <a:lnTo>
                    <a:pt x="0" y="147637"/>
                  </a:lnTo>
                  <a:lnTo>
                    <a:pt x="95250" y="73818"/>
                  </a:lnTo>
                  <a:lnTo>
                    <a:pt x="197644" y="111918"/>
                  </a:lnTo>
                  <a:lnTo>
                    <a:pt x="257175" y="126206"/>
                  </a:lnTo>
                  <a:lnTo>
                    <a:pt x="316707" y="135731"/>
                  </a:lnTo>
                  <a:lnTo>
                    <a:pt x="381000" y="138112"/>
                  </a:lnTo>
                  <a:lnTo>
                    <a:pt x="428625" y="133350"/>
                  </a:lnTo>
                  <a:lnTo>
                    <a:pt x="540544" y="116681"/>
                  </a:lnTo>
                  <a:lnTo>
                    <a:pt x="664369" y="85725"/>
                  </a:lnTo>
                  <a:lnTo>
                    <a:pt x="759619" y="57150"/>
                  </a:lnTo>
                  <a:lnTo>
                    <a:pt x="912019" y="9525"/>
                  </a:lnTo>
                  <a:lnTo>
                    <a:pt x="950119" y="0"/>
                  </a:lnTo>
                  <a:lnTo>
                    <a:pt x="990600" y="0"/>
                  </a:lnTo>
                  <a:lnTo>
                    <a:pt x="1012032" y="0"/>
                  </a:lnTo>
                  <a:lnTo>
                    <a:pt x="1035844" y="4762"/>
                  </a:lnTo>
                  <a:lnTo>
                    <a:pt x="1066800" y="19050"/>
                  </a:lnTo>
                  <a:lnTo>
                    <a:pt x="1083469" y="28575"/>
                  </a:lnTo>
                  <a:lnTo>
                    <a:pt x="1100138" y="40481"/>
                  </a:lnTo>
                  <a:lnTo>
                    <a:pt x="1107282" y="50006"/>
                  </a:lnTo>
                  <a:lnTo>
                    <a:pt x="1114425" y="66675"/>
                  </a:lnTo>
                  <a:lnTo>
                    <a:pt x="1119188" y="95250"/>
                  </a:lnTo>
                  <a:lnTo>
                    <a:pt x="1114425" y="114300"/>
                  </a:lnTo>
                  <a:lnTo>
                    <a:pt x="1104900" y="133350"/>
                  </a:lnTo>
                  <a:lnTo>
                    <a:pt x="1083469" y="161925"/>
                  </a:lnTo>
                  <a:lnTo>
                    <a:pt x="1062038" y="178593"/>
                  </a:lnTo>
                  <a:lnTo>
                    <a:pt x="997744" y="204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6E4F7828-93BD-4EE6-A1BE-E9163C25C6DA}"/>
                </a:ext>
              </a:extLst>
            </p:cNvPr>
            <p:cNvSpPr/>
            <p:nvPr/>
          </p:nvSpPr>
          <p:spPr>
            <a:xfrm>
              <a:off x="3436938" y="2986088"/>
              <a:ext cx="1574800" cy="1177925"/>
            </a:xfrm>
            <a:custGeom>
              <a:avLst/>
              <a:gdLst>
                <a:gd name="connsiteX0" fmla="*/ 997744 w 1576387"/>
                <a:gd name="connsiteY0" fmla="*/ 78581 h 1178718"/>
                <a:gd name="connsiteX1" fmla="*/ 771525 w 1576387"/>
                <a:gd name="connsiteY1" fmla="*/ 119062 h 1178718"/>
                <a:gd name="connsiteX2" fmla="*/ 566737 w 1576387"/>
                <a:gd name="connsiteY2" fmla="*/ 157162 h 1178718"/>
                <a:gd name="connsiteX3" fmla="*/ 276225 w 1576387"/>
                <a:gd name="connsiteY3" fmla="*/ 209550 h 1178718"/>
                <a:gd name="connsiteX4" fmla="*/ 0 w 1576387"/>
                <a:gd name="connsiteY4" fmla="*/ 257175 h 1178718"/>
                <a:gd name="connsiteX5" fmla="*/ 19050 w 1576387"/>
                <a:gd name="connsiteY5" fmla="*/ 411956 h 1178718"/>
                <a:gd name="connsiteX6" fmla="*/ 290512 w 1576387"/>
                <a:gd name="connsiteY6" fmla="*/ 361950 h 1178718"/>
                <a:gd name="connsiteX7" fmla="*/ 564356 w 1576387"/>
                <a:gd name="connsiteY7" fmla="*/ 307181 h 1178718"/>
                <a:gd name="connsiteX8" fmla="*/ 819150 w 1576387"/>
                <a:gd name="connsiteY8" fmla="*/ 257175 h 1178718"/>
                <a:gd name="connsiteX9" fmla="*/ 997744 w 1576387"/>
                <a:gd name="connsiteY9" fmla="*/ 219075 h 1178718"/>
                <a:gd name="connsiteX10" fmla="*/ 1114425 w 1576387"/>
                <a:gd name="connsiteY10" fmla="*/ 197643 h 1178718"/>
                <a:gd name="connsiteX11" fmla="*/ 1145381 w 1576387"/>
                <a:gd name="connsiteY11" fmla="*/ 195262 h 1178718"/>
                <a:gd name="connsiteX12" fmla="*/ 1173956 w 1576387"/>
                <a:gd name="connsiteY12" fmla="*/ 200025 h 1178718"/>
                <a:gd name="connsiteX13" fmla="*/ 1193006 w 1576387"/>
                <a:gd name="connsiteY13" fmla="*/ 209550 h 1178718"/>
                <a:gd name="connsiteX14" fmla="*/ 1209675 w 1576387"/>
                <a:gd name="connsiteY14" fmla="*/ 221456 h 1178718"/>
                <a:gd name="connsiteX15" fmla="*/ 1223962 w 1576387"/>
                <a:gd name="connsiteY15" fmla="*/ 247650 h 1178718"/>
                <a:gd name="connsiteX16" fmla="*/ 1238250 w 1576387"/>
                <a:gd name="connsiteY16" fmla="*/ 288131 h 1178718"/>
                <a:gd name="connsiteX17" fmla="*/ 1238250 w 1576387"/>
                <a:gd name="connsiteY17" fmla="*/ 316706 h 1178718"/>
                <a:gd name="connsiteX18" fmla="*/ 1233487 w 1576387"/>
                <a:gd name="connsiteY18" fmla="*/ 381000 h 1178718"/>
                <a:gd name="connsiteX19" fmla="*/ 1216819 w 1576387"/>
                <a:gd name="connsiteY19" fmla="*/ 542925 h 1178718"/>
                <a:gd name="connsiteX20" fmla="*/ 1193006 w 1576387"/>
                <a:gd name="connsiteY20" fmla="*/ 719137 h 1178718"/>
                <a:gd name="connsiteX21" fmla="*/ 1157287 w 1576387"/>
                <a:gd name="connsiteY21" fmla="*/ 940593 h 1178718"/>
                <a:gd name="connsiteX22" fmla="*/ 1147762 w 1576387"/>
                <a:gd name="connsiteY22" fmla="*/ 1009650 h 1178718"/>
                <a:gd name="connsiteX23" fmla="*/ 1154906 w 1576387"/>
                <a:gd name="connsiteY23" fmla="*/ 1135856 h 1178718"/>
                <a:gd name="connsiteX24" fmla="*/ 1166812 w 1576387"/>
                <a:gd name="connsiteY24" fmla="*/ 1157287 h 1178718"/>
                <a:gd name="connsiteX25" fmla="*/ 1193006 w 1576387"/>
                <a:gd name="connsiteY25" fmla="*/ 1173956 h 1178718"/>
                <a:gd name="connsiteX26" fmla="*/ 1216819 w 1576387"/>
                <a:gd name="connsiteY26" fmla="*/ 1178718 h 1178718"/>
                <a:gd name="connsiteX27" fmla="*/ 1245394 w 1576387"/>
                <a:gd name="connsiteY27" fmla="*/ 1173956 h 1178718"/>
                <a:gd name="connsiteX28" fmla="*/ 1271587 w 1576387"/>
                <a:gd name="connsiteY28" fmla="*/ 1162050 h 1178718"/>
                <a:gd name="connsiteX29" fmla="*/ 1290637 w 1576387"/>
                <a:gd name="connsiteY29" fmla="*/ 1145381 h 1178718"/>
                <a:gd name="connsiteX30" fmla="*/ 1309687 w 1576387"/>
                <a:gd name="connsiteY30" fmla="*/ 1119187 h 1178718"/>
                <a:gd name="connsiteX31" fmla="*/ 1323975 w 1576387"/>
                <a:gd name="connsiteY31" fmla="*/ 1088231 h 1178718"/>
                <a:gd name="connsiteX32" fmla="*/ 1335881 w 1576387"/>
                <a:gd name="connsiteY32" fmla="*/ 1050131 h 1178718"/>
                <a:gd name="connsiteX33" fmla="*/ 1343025 w 1576387"/>
                <a:gd name="connsiteY33" fmla="*/ 1004887 h 1178718"/>
                <a:gd name="connsiteX34" fmla="*/ 1352550 w 1576387"/>
                <a:gd name="connsiteY34" fmla="*/ 928687 h 1178718"/>
                <a:gd name="connsiteX35" fmla="*/ 1388269 w 1576387"/>
                <a:gd name="connsiteY35" fmla="*/ 759618 h 1178718"/>
                <a:gd name="connsiteX36" fmla="*/ 1443037 w 1576387"/>
                <a:gd name="connsiteY36" fmla="*/ 514350 h 1178718"/>
                <a:gd name="connsiteX37" fmla="*/ 1488281 w 1576387"/>
                <a:gd name="connsiteY37" fmla="*/ 311943 h 1178718"/>
                <a:gd name="connsiteX38" fmla="*/ 1502569 w 1576387"/>
                <a:gd name="connsiteY38" fmla="*/ 292893 h 1178718"/>
                <a:gd name="connsiteX39" fmla="*/ 1533525 w 1576387"/>
                <a:gd name="connsiteY39" fmla="*/ 261937 h 1178718"/>
                <a:gd name="connsiteX40" fmla="*/ 1557337 w 1576387"/>
                <a:gd name="connsiteY40" fmla="*/ 230981 h 1178718"/>
                <a:gd name="connsiteX41" fmla="*/ 1574006 w 1576387"/>
                <a:gd name="connsiteY41" fmla="*/ 197643 h 1178718"/>
                <a:gd name="connsiteX42" fmla="*/ 1576387 w 1576387"/>
                <a:gd name="connsiteY42" fmla="*/ 176212 h 1178718"/>
                <a:gd name="connsiteX43" fmla="*/ 1574006 w 1576387"/>
                <a:gd name="connsiteY43" fmla="*/ 161925 h 1178718"/>
                <a:gd name="connsiteX44" fmla="*/ 1557337 w 1576387"/>
                <a:gd name="connsiteY44" fmla="*/ 145256 h 1178718"/>
                <a:gd name="connsiteX45" fmla="*/ 1457325 w 1576387"/>
                <a:gd name="connsiteY45" fmla="*/ 92868 h 1178718"/>
                <a:gd name="connsiteX46" fmla="*/ 1333500 w 1576387"/>
                <a:gd name="connsiteY46" fmla="*/ 30956 h 1178718"/>
                <a:gd name="connsiteX47" fmla="*/ 1269206 w 1576387"/>
                <a:gd name="connsiteY47" fmla="*/ 0 h 1178718"/>
                <a:gd name="connsiteX48" fmla="*/ 1262062 w 1576387"/>
                <a:gd name="connsiteY48" fmla="*/ 0 h 1178718"/>
                <a:gd name="connsiteX49" fmla="*/ 1209675 w 1576387"/>
                <a:gd name="connsiteY49" fmla="*/ 21431 h 1178718"/>
                <a:gd name="connsiteX50" fmla="*/ 1088231 w 1576387"/>
                <a:gd name="connsiteY50" fmla="*/ 64293 h 1178718"/>
                <a:gd name="connsiteX51" fmla="*/ 997744 w 1576387"/>
                <a:gd name="connsiteY51" fmla="*/ 78581 h 1178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76387" h="1178718">
                  <a:moveTo>
                    <a:pt x="997744" y="78581"/>
                  </a:moveTo>
                  <a:lnTo>
                    <a:pt x="771525" y="119062"/>
                  </a:lnTo>
                  <a:lnTo>
                    <a:pt x="566737" y="157162"/>
                  </a:lnTo>
                  <a:lnTo>
                    <a:pt x="276225" y="209550"/>
                  </a:lnTo>
                  <a:lnTo>
                    <a:pt x="0" y="257175"/>
                  </a:lnTo>
                  <a:lnTo>
                    <a:pt x="19050" y="411956"/>
                  </a:lnTo>
                  <a:lnTo>
                    <a:pt x="290512" y="361950"/>
                  </a:lnTo>
                  <a:lnTo>
                    <a:pt x="564356" y="307181"/>
                  </a:lnTo>
                  <a:lnTo>
                    <a:pt x="819150" y="257175"/>
                  </a:lnTo>
                  <a:lnTo>
                    <a:pt x="997744" y="219075"/>
                  </a:lnTo>
                  <a:lnTo>
                    <a:pt x="1114425" y="197643"/>
                  </a:lnTo>
                  <a:lnTo>
                    <a:pt x="1145381" y="195262"/>
                  </a:lnTo>
                  <a:lnTo>
                    <a:pt x="1173956" y="200025"/>
                  </a:lnTo>
                  <a:lnTo>
                    <a:pt x="1193006" y="209550"/>
                  </a:lnTo>
                  <a:lnTo>
                    <a:pt x="1209675" y="221456"/>
                  </a:lnTo>
                  <a:lnTo>
                    <a:pt x="1223962" y="247650"/>
                  </a:lnTo>
                  <a:lnTo>
                    <a:pt x="1238250" y="288131"/>
                  </a:lnTo>
                  <a:lnTo>
                    <a:pt x="1238250" y="316706"/>
                  </a:lnTo>
                  <a:lnTo>
                    <a:pt x="1233487" y="381000"/>
                  </a:lnTo>
                  <a:lnTo>
                    <a:pt x="1216819" y="542925"/>
                  </a:lnTo>
                  <a:lnTo>
                    <a:pt x="1193006" y="719137"/>
                  </a:lnTo>
                  <a:lnTo>
                    <a:pt x="1157287" y="940593"/>
                  </a:lnTo>
                  <a:lnTo>
                    <a:pt x="1147762" y="1009650"/>
                  </a:lnTo>
                  <a:lnTo>
                    <a:pt x="1154906" y="1135856"/>
                  </a:lnTo>
                  <a:lnTo>
                    <a:pt x="1166812" y="1157287"/>
                  </a:lnTo>
                  <a:lnTo>
                    <a:pt x="1193006" y="1173956"/>
                  </a:lnTo>
                  <a:lnTo>
                    <a:pt x="1216819" y="1178718"/>
                  </a:lnTo>
                  <a:lnTo>
                    <a:pt x="1245394" y="1173956"/>
                  </a:lnTo>
                  <a:lnTo>
                    <a:pt x="1271587" y="1162050"/>
                  </a:lnTo>
                  <a:lnTo>
                    <a:pt x="1290637" y="1145381"/>
                  </a:lnTo>
                  <a:lnTo>
                    <a:pt x="1309687" y="1119187"/>
                  </a:lnTo>
                  <a:lnTo>
                    <a:pt x="1323975" y="1088231"/>
                  </a:lnTo>
                  <a:lnTo>
                    <a:pt x="1335881" y="1050131"/>
                  </a:lnTo>
                  <a:lnTo>
                    <a:pt x="1343025" y="1004887"/>
                  </a:lnTo>
                  <a:lnTo>
                    <a:pt x="1352550" y="928687"/>
                  </a:lnTo>
                  <a:lnTo>
                    <a:pt x="1388269" y="759618"/>
                  </a:lnTo>
                  <a:lnTo>
                    <a:pt x="1443037" y="514350"/>
                  </a:lnTo>
                  <a:lnTo>
                    <a:pt x="1488281" y="311943"/>
                  </a:lnTo>
                  <a:lnTo>
                    <a:pt x="1502569" y="292893"/>
                  </a:lnTo>
                  <a:lnTo>
                    <a:pt x="1533525" y="261937"/>
                  </a:lnTo>
                  <a:lnTo>
                    <a:pt x="1557337" y="230981"/>
                  </a:lnTo>
                  <a:lnTo>
                    <a:pt x="1574006" y="197643"/>
                  </a:lnTo>
                  <a:lnTo>
                    <a:pt x="1576387" y="176212"/>
                  </a:lnTo>
                  <a:lnTo>
                    <a:pt x="1574006" y="161925"/>
                  </a:lnTo>
                  <a:lnTo>
                    <a:pt x="1557337" y="145256"/>
                  </a:lnTo>
                  <a:lnTo>
                    <a:pt x="1457325" y="92868"/>
                  </a:lnTo>
                  <a:lnTo>
                    <a:pt x="1333500" y="30956"/>
                  </a:lnTo>
                  <a:lnTo>
                    <a:pt x="1269206" y="0"/>
                  </a:lnTo>
                  <a:lnTo>
                    <a:pt x="1262062" y="0"/>
                  </a:lnTo>
                  <a:lnTo>
                    <a:pt x="1209675" y="21431"/>
                  </a:lnTo>
                  <a:lnTo>
                    <a:pt x="1088231" y="64293"/>
                  </a:lnTo>
                  <a:lnTo>
                    <a:pt x="9977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C5A4BFED-276E-4EB6-9923-23AF5AA2F570}"/>
                </a:ext>
              </a:extLst>
            </p:cNvPr>
            <p:cNvSpPr/>
            <p:nvPr/>
          </p:nvSpPr>
          <p:spPr>
            <a:xfrm>
              <a:off x="3457575" y="3486150"/>
              <a:ext cx="1262063" cy="428625"/>
            </a:xfrm>
            <a:custGeom>
              <a:avLst/>
              <a:gdLst>
                <a:gd name="connsiteX0" fmla="*/ 907256 w 1262063"/>
                <a:gd name="connsiteY0" fmla="*/ 226219 h 428625"/>
                <a:gd name="connsiteX1" fmla="*/ 652463 w 1262063"/>
                <a:gd name="connsiteY1" fmla="*/ 266700 h 428625"/>
                <a:gd name="connsiteX2" fmla="*/ 502444 w 1262063"/>
                <a:gd name="connsiteY2" fmla="*/ 300038 h 428625"/>
                <a:gd name="connsiteX3" fmla="*/ 364331 w 1262063"/>
                <a:gd name="connsiteY3" fmla="*/ 330994 h 428625"/>
                <a:gd name="connsiteX4" fmla="*/ 209550 w 1262063"/>
                <a:gd name="connsiteY4" fmla="*/ 369094 h 428625"/>
                <a:gd name="connsiteX5" fmla="*/ 0 w 1262063"/>
                <a:gd name="connsiteY5" fmla="*/ 428625 h 428625"/>
                <a:gd name="connsiteX6" fmla="*/ 2381 w 1262063"/>
                <a:gd name="connsiteY6" fmla="*/ 245269 h 428625"/>
                <a:gd name="connsiteX7" fmla="*/ 207169 w 1262063"/>
                <a:gd name="connsiteY7" fmla="*/ 200025 h 428625"/>
                <a:gd name="connsiteX8" fmla="*/ 416719 w 1262063"/>
                <a:gd name="connsiteY8" fmla="*/ 154781 h 428625"/>
                <a:gd name="connsiteX9" fmla="*/ 588169 w 1262063"/>
                <a:gd name="connsiteY9" fmla="*/ 119063 h 428625"/>
                <a:gd name="connsiteX10" fmla="*/ 733425 w 1262063"/>
                <a:gd name="connsiteY10" fmla="*/ 90488 h 428625"/>
                <a:gd name="connsiteX11" fmla="*/ 871538 w 1262063"/>
                <a:gd name="connsiteY11" fmla="*/ 66675 h 428625"/>
                <a:gd name="connsiteX12" fmla="*/ 1054894 w 1262063"/>
                <a:gd name="connsiteY12" fmla="*/ 33338 h 428625"/>
                <a:gd name="connsiteX13" fmla="*/ 1262063 w 1262063"/>
                <a:gd name="connsiteY13" fmla="*/ 0 h 428625"/>
                <a:gd name="connsiteX14" fmla="*/ 1262063 w 1262063"/>
                <a:gd name="connsiteY14" fmla="*/ 178594 h 428625"/>
                <a:gd name="connsiteX15" fmla="*/ 1078706 w 1262063"/>
                <a:gd name="connsiteY15" fmla="*/ 200025 h 428625"/>
                <a:gd name="connsiteX16" fmla="*/ 907256 w 1262063"/>
                <a:gd name="connsiteY16" fmla="*/ 226219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2063" h="428625">
                  <a:moveTo>
                    <a:pt x="907256" y="226219"/>
                  </a:moveTo>
                  <a:lnTo>
                    <a:pt x="652463" y="266700"/>
                  </a:lnTo>
                  <a:lnTo>
                    <a:pt x="502444" y="300038"/>
                  </a:lnTo>
                  <a:lnTo>
                    <a:pt x="364331" y="330994"/>
                  </a:lnTo>
                  <a:lnTo>
                    <a:pt x="209550" y="369094"/>
                  </a:lnTo>
                  <a:lnTo>
                    <a:pt x="0" y="428625"/>
                  </a:lnTo>
                  <a:cubicBezTo>
                    <a:pt x="794" y="367506"/>
                    <a:pt x="1587" y="306388"/>
                    <a:pt x="2381" y="245269"/>
                  </a:cubicBezTo>
                  <a:lnTo>
                    <a:pt x="207169" y="200025"/>
                  </a:lnTo>
                  <a:lnTo>
                    <a:pt x="416719" y="154781"/>
                  </a:lnTo>
                  <a:lnTo>
                    <a:pt x="588169" y="119063"/>
                  </a:lnTo>
                  <a:lnTo>
                    <a:pt x="733425" y="90488"/>
                  </a:lnTo>
                  <a:lnTo>
                    <a:pt x="871538" y="66675"/>
                  </a:lnTo>
                  <a:lnTo>
                    <a:pt x="1054894" y="33338"/>
                  </a:lnTo>
                  <a:lnTo>
                    <a:pt x="1262063" y="0"/>
                  </a:lnTo>
                  <a:lnTo>
                    <a:pt x="1262063" y="178594"/>
                  </a:lnTo>
                  <a:lnTo>
                    <a:pt x="1078706" y="200025"/>
                  </a:lnTo>
                  <a:lnTo>
                    <a:pt x="907256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F2916E61-EB3B-48F8-AF1A-7E7541F2AF59}"/>
                </a:ext>
              </a:extLst>
            </p:cNvPr>
            <p:cNvSpPr/>
            <p:nvPr/>
          </p:nvSpPr>
          <p:spPr>
            <a:xfrm>
              <a:off x="3400425" y="3952875"/>
              <a:ext cx="1274763" cy="398463"/>
            </a:xfrm>
            <a:custGeom>
              <a:avLst/>
              <a:gdLst>
                <a:gd name="connsiteX0" fmla="*/ 971550 w 1273969"/>
                <a:gd name="connsiteY0" fmla="*/ 61913 h 397669"/>
                <a:gd name="connsiteX1" fmla="*/ 697706 w 1273969"/>
                <a:gd name="connsiteY1" fmla="*/ 121444 h 397669"/>
                <a:gd name="connsiteX2" fmla="*/ 481013 w 1273969"/>
                <a:gd name="connsiteY2" fmla="*/ 176213 h 397669"/>
                <a:gd name="connsiteX3" fmla="*/ 302419 w 1273969"/>
                <a:gd name="connsiteY3" fmla="*/ 221456 h 397669"/>
                <a:gd name="connsiteX4" fmla="*/ 273844 w 1273969"/>
                <a:gd name="connsiteY4" fmla="*/ 230981 h 397669"/>
                <a:gd name="connsiteX5" fmla="*/ 242888 w 1273969"/>
                <a:gd name="connsiteY5" fmla="*/ 238125 h 397669"/>
                <a:gd name="connsiteX6" fmla="*/ 204788 w 1273969"/>
                <a:gd name="connsiteY6" fmla="*/ 245269 h 397669"/>
                <a:gd name="connsiteX7" fmla="*/ 171450 w 1273969"/>
                <a:gd name="connsiteY7" fmla="*/ 247650 h 397669"/>
                <a:gd name="connsiteX8" fmla="*/ 152400 w 1273969"/>
                <a:gd name="connsiteY8" fmla="*/ 247650 h 397669"/>
                <a:gd name="connsiteX9" fmla="*/ 123825 w 1273969"/>
                <a:gd name="connsiteY9" fmla="*/ 245269 h 397669"/>
                <a:gd name="connsiteX10" fmla="*/ 42863 w 1273969"/>
                <a:gd name="connsiteY10" fmla="*/ 228600 h 397669"/>
                <a:gd name="connsiteX11" fmla="*/ 0 w 1273969"/>
                <a:gd name="connsiteY11" fmla="*/ 383381 h 397669"/>
                <a:gd name="connsiteX12" fmla="*/ 83344 w 1273969"/>
                <a:gd name="connsiteY12" fmla="*/ 395288 h 397669"/>
                <a:gd name="connsiteX13" fmla="*/ 142875 w 1273969"/>
                <a:gd name="connsiteY13" fmla="*/ 397669 h 397669"/>
                <a:gd name="connsiteX14" fmla="*/ 185738 w 1273969"/>
                <a:gd name="connsiteY14" fmla="*/ 397669 h 397669"/>
                <a:gd name="connsiteX15" fmla="*/ 245269 w 1273969"/>
                <a:gd name="connsiteY15" fmla="*/ 385763 h 397669"/>
                <a:gd name="connsiteX16" fmla="*/ 330994 w 1273969"/>
                <a:gd name="connsiteY16" fmla="*/ 357188 h 397669"/>
                <a:gd name="connsiteX17" fmla="*/ 473869 w 1273969"/>
                <a:gd name="connsiteY17" fmla="*/ 314325 h 397669"/>
                <a:gd name="connsiteX18" fmla="*/ 607219 w 1273969"/>
                <a:gd name="connsiteY18" fmla="*/ 278606 h 397669"/>
                <a:gd name="connsiteX19" fmla="*/ 795338 w 1273969"/>
                <a:gd name="connsiteY19" fmla="*/ 233363 h 397669"/>
                <a:gd name="connsiteX20" fmla="*/ 983456 w 1273969"/>
                <a:gd name="connsiteY20" fmla="*/ 197644 h 397669"/>
                <a:gd name="connsiteX21" fmla="*/ 1147763 w 1273969"/>
                <a:gd name="connsiteY21" fmla="*/ 173831 h 397669"/>
                <a:gd name="connsiteX22" fmla="*/ 1273969 w 1273969"/>
                <a:gd name="connsiteY22" fmla="*/ 166688 h 397669"/>
                <a:gd name="connsiteX23" fmla="*/ 1262063 w 1273969"/>
                <a:gd name="connsiteY23" fmla="*/ 0 h 397669"/>
                <a:gd name="connsiteX24" fmla="*/ 1083469 w 1273969"/>
                <a:gd name="connsiteY24" fmla="*/ 33338 h 397669"/>
                <a:gd name="connsiteX25" fmla="*/ 971550 w 1273969"/>
                <a:gd name="connsiteY25" fmla="*/ 61913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273969" h="397669">
                  <a:moveTo>
                    <a:pt x="971550" y="61913"/>
                  </a:moveTo>
                  <a:lnTo>
                    <a:pt x="697706" y="121444"/>
                  </a:lnTo>
                  <a:lnTo>
                    <a:pt x="481013" y="176213"/>
                  </a:lnTo>
                  <a:lnTo>
                    <a:pt x="302419" y="221456"/>
                  </a:lnTo>
                  <a:lnTo>
                    <a:pt x="273844" y="230981"/>
                  </a:lnTo>
                  <a:lnTo>
                    <a:pt x="242888" y="238125"/>
                  </a:lnTo>
                  <a:lnTo>
                    <a:pt x="204788" y="245269"/>
                  </a:lnTo>
                  <a:lnTo>
                    <a:pt x="171450" y="247650"/>
                  </a:lnTo>
                  <a:lnTo>
                    <a:pt x="152400" y="247650"/>
                  </a:lnTo>
                  <a:lnTo>
                    <a:pt x="123825" y="245269"/>
                  </a:lnTo>
                  <a:lnTo>
                    <a:pt x="42863" y="228600"/>
                  </a:lnTo>
                  <a:lnTo>
                    <a:pt x="0" y="383381"/>
                  </a:lnTo>
                  <a:lnTo>
                    <a:pt x="83344" y="395288"/>
                  </a:lnTo>
                  <a:lnTo>
                    <a:pt x="142875" y="397669"/>
                  </a:lnTo>
                  <a:lnTo>
                    <a:pt x="185738" y="397669"/>
                  </a:lnTo>
                  <a:lnTo>
                    <a:pt x="245269" y="385763"/>
                  </a:lnTo>
                  <a:lnTo>
                    <a:pt x="330994" y="357188"/>
                  </a:lnTo>
                  <a:lnTo>
                    <a:pt x="473869" y="314325"/>
                  </a:lnTo>
                  <a:lnTo>
                    <a:pt x="607219" y="278606"/>
                  </a:lnTo>
                  <a:lnTo>
                    <a:pt x="795338" y="233363"/>
                  </a:lnTo>
                  <a:lnTo>
                    <a:pt x="983456" y="197644"/>
                  </a:lnTo>
                  <a:lnTo>
                    <a:pt x="1147763" y="173831"/>
                  </a:lnTo>
                  <a:lnTo>
                    <a:pt x="1273969" y="166688"/>
                  </a:lnTo>
                  <a:lnTo>
                    <a:pt x="1262063" y="0"/>
                  </a:lnTo>
                  <a:lnTo>
                    <a:pt x="1083469" y="33338"/>
                  </a:lnTo>
                  <a:lnTo>
                    <a:pt x="971550" y="619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6C124860-4C24-4943-96C2-D08E8DC182BF}"/>
                </a:ext>
              </a:extLst>
            </p:cNvPr>
            <p:cNvSpPr/>
            <p:nvPr/>
          </p:nvSpPr>
          <p:spPr>
            <a:xfrm rot="16200000">
              <a:off x="1795463" y="3984625"/>
              <a:ext cx="2571750" cy="917575"/>
            </a:xfrm>
            <a:custGeom>
              <a:avLst/>
              <a:gdLst>
                <a:gd name="connsiteX0" fmla="*/ 1614488 w 2571750"/>
                <a:gd name="connsiteY0" fmla="*/ 666750 h 916781"/>
                <a:gd name="connsiteX1" fmla="*/ 1509713 w 2571750"/>
                <a:gd name="connsiteY1" fmla="*/ 652462 h 916781"/>
                <a:gd name="connsiteX2" fmla="*/ 1416844 w 2571750"/>
                <a:gd name="connsiteY2" fmla="*/ 635793 h 916781"/>
                <a:gd name="connsiteX3" fmla="*/ 1333500 w 2571750"/>
                <a:gd name="connsiteY3" fmla="*/ 616743 h 916781"/>
                <a:gd name="connsiteX4" fmla="*/ 1212056 w 2571750"/>
                <a:gd name="connsiteY4" fmla="*/ 583406 h 916781"/>
                <a:gd name="connsiteX5" fmla="*/ 1107281 w 2571750"/>
                <a:gd name="connsiteY5" fmla="*/ 550068 h 916781"/>
                <a:gd name="connsiteX6" fmla="*/ 1012031 w 2571750"/>
                <a:gd name="connsiteY6" fmla="*/ 514350 h 916781"/>
                <a:gd name="connsiteX7" fmla="*/ 919163 w 2571750"/>
                <a:gd name="connsiteY7" fmla="*/ 478631 h 916781"/>
                <a:gd name="connsiteX8" fmla="*/ 828675 w 2571750"/>
                <a:gd name="connsiteY8" fmla="*/ 442912 h 916781"/>
                <a:gd name="connsiteX9" fmla="*/ 723900 w 2571750"/>
                <a:gd name="connsiteY9" fmla="*/ 392906 h 916781"/>
                <a:gd name="connsiteX10" fmla="*/ 635794 w 2571750"/>
                <a:gd name="connsiteY10" fmla="*/ 352425 h 916781"/>
                <a:gd name="connsiteX11" fmla="*/ 504825 w 2571750"/>
                <a:gd name="connsiteY11" fmla="*/ 283368 h 916781"/>
                <a:gd name="connsiteX12" fmla="*/ 402431 w 2571750"/>
                <a:gd name="connsiteY12" fmla="*/ 226218 h 916781"/>
                <a:gd name="connsiteX13" fmla="*/ 316706 w 2571750"/>
                <a:gd name="connsiteY13" fmla="*/ 176212 h 916781"/>
                <a:gd name="connsiteX14" fmla="*/ 235744 w 2571750"/>
                <a:gd name="connsiteY14" fmla="*/ 126206 h 916781"/>
                <a:gd name="connsiteX15" fmla="*/ 178594 w 2571750"/>
                <a:gd name="connsiteY15" fmla="*/ 92868 h 916781"/>
                <a:gd name="connsiteX16" fmla="*/ 102394 w 2571750"/>
                <a:gd name="connsiteY16" fmla="*/ 45243 h 916781"/>
                <a:gd name="connsiteX17" fmla="*/ 54769 w 2571750"/>
                <a:gd name="connsiteY17" fmla="*/ 16668 h 916781"/>
                <a:gd name="connsiteX18" fmla="*/ 33338 w 2571750"/>
                <a:gd name="connsiteY18" fmla="*/ 7143 h 916781"/>
                <a:gd name="connsiteX19" fmla="*/ 7144 w 2571750"/>
                <a:gd name="connsiteY19" fmla="*/ 0 h 916781"/>
                <a:gd name="connsiteX20" fmla="*/ 0 w 2571750"/>
                <a:gd name="connsiteY20" fmla="*/ 4762 h 916781"/>
                <a:gd name="connsiteX21" fmla="*/ 0 w 2571750"/>
                <a:gd name="connsiteY21" fmla="*/ 14287 h 916781"/>
                <a:gd name="connsiteX22" fmla="*/ 9525 w 2571750"/>
                <a:gd name="connsiteY22" fmla="*/ 35718 h 916781"/>
                <a:gd name="connsiteX23" fmla="*/ 50006 w 2571750"/>
                <a:gd name="connsiteY23" fmla="*/ 78581 h 916781"/>
                <a:gd name="connsiteX24" fmla="*/ 119063 w 2571750"/>
                <a:gd name="connsiteY24" fmla="*/ 145256 h 916781"/>
                <a:gd name="connsiteX25" fmla="*/ 190500 w 2571750"/>
                <a:gd name="connsiteY25" fmla="*/ 209550 h 916781"/>
                <a:gd name="connsiteX26" fmla="*/ 302419 w 2571750"/>
                <a:gd name="connsiteY26" fmla="*/ 295275 h 916781"/>
                <a:gd name="connsiteX27" fmla="*/ 400050 w 2571750"/>
                <a:gd name="connsiteY27" fmla="*/ 364331 h 916781"/>
                <a:gd name="connsiteX28" fmla="*/ 471488 w 2571750"/>
                <a:gd name="connsiteY28" fmla="*/ 411956 h 916781"/>
                <a:gd name="connsiteX29" fmla="*/ 531019 w 2571750"/>
                <a:gd name="connsiteY29" fmla="*/ 450056 h 916781"/>
                <a:gd name="connsiteX30" fmla="*/ 633413 w 2571750"/>
                <a:gd name="connsiteY30" fmla="*/ 509587 h 916781"/>
                <a:gd name="connsiteX31" fmla="*/ 728663 w 2571750"/>
                <a:gd name="connsiteY31" fmla="*/ 566737 h 916781"/>
                <a:gd name="connsiteX32" fmla="*/ 835819 w 2571750"/>
                <a:gd name="connsiteY32" fmla="*/ 621506 h 916781"/>
                <a:gd name="connsiteX33" fmla="*/ 907256 w 2571750"/>
                <a:gd name="connsiteY33" fmla="*/ 654843 h 916781"/>
                <a:gd name="connsiteX34" fmla="*/ 988219 w 2571750"/>
                <a:gd name="connsiteY34" fmla="*/ 695325 h 916781"/>
                <a:gd name="connsiteX35" fmla="*/ 1088231 w 2571750"/>
                <a:gd name="connsiteY35" fmla="*/ 733425 h 916781"/>
                <a:gd name="connsiteX36" fmla="*/ 1181100 w 2571750"/>
                <a:gd name="connsiteY36" fmla="*/ 769143 h 916781"/>
                <a:gd name="connsiteX37" fmla="*/ 1266825 w 2571750"/>
                <a:gd name="connsiteY37" fmla="*/ 797718 h 916781"/>
                <a:gd name="connsiteX38" fmla="*/ 1345406 w 2571750"/>
                <a:gd name="connsiteY38" fmla="*/ 819150 h 916781"/>
                <a:gd name="connsiteX39" fmla="*/ 1404938 w 2571750"/>
                <a:gd name="connsiteY39" fmla="*/ 833437 h 916781"/>
                <a:gd name="connsiteX40" fmla="*/ 1514475 w 2571750"/>
                <a:gd name="connsiteY40" fmla="*/ 869156 h 916781"/>
                <a:gd name="connsiteX41" fmla="*/ 1604963 w 2571750"/>
                <a:gd name="connsiteY41" fmla="*/ 876300 h 916781"/>
                <a:gd name="connsiteX42" fmla="*/ 1759744 w 2571750"/>
                <a:gd name="connsiteY42" fmla="*/ 890587 h 916781"/>
                <a:gd name="connsiteX43" fmla="*/ 1845469 w 2571750"/>
                <a:gd name="connsiteY43" fmla="*/ 897731 h 916781"/>
                <a:gd name="connsiteX44" fmla="*/ 1988344 w 2571750"/>
                <a:gd name="connsiteY44" fmla="*/ 892968 h 916781"/>
                <a:gd name="connsiteX45" fmla="*/ 2093119 w 2571750"/>
                <a:gd name="connsiteY45" fmla="*/ 900112 h 916781"/>
                <a:gd name="connsiteX46" fmla="*/ 2312194 w 2571750"/>
                <a:gd name="connsiteY46" fmla="*/ 914400 h 916781"/>
                <a:gd name="connsiteX47" fmla="*/ 2362200 w 2571750"/>
                <a:gd name="connsiteY47" fmla="*/ 916781 h 916781"/>
                <a:gd name="connsiteX48" fmla="*/ 2500313 w 2571750"/>
                <a:gd name="connsiteY48" fmla="*/ 888206 h 916781"/>
                <a:gd name="connsiteX49" fmla="*/ 2514600 w 2571750"/>
                <a:gd name="connsiteY49" fmla="*/ 862012 h 916781"/>
                <a:gd name="connsiteX50" fmla="*/ 2528888 w 2571750"/>
                <a:gd name="connsiteY50" fmla="*/ 823912 h 916781"/>
                <a:gd name="connsiteX51" fmla="*/ 2543175 w 2571750"/>
                <a:gd name="connsiteY51" fmla="*/ 778668 h 916781"/>
                <a:gd name="connsiteX52" fmla="*/ 2559844 w 2571750"/>
                <a:gd name="connsiteY52" fmla="*/ 714375 h 916781"/>
                <a:gd name="connsiteX53" fmla="*/ 2569369 w 2571750"/>
                <a:gd name="connsiteY53" fmla="*/ 654843 h 916781"/>
                <a:gd name="connsiteX54" fmla="*/ 2571750 w 2571750"/>
                <a:gd name="connsiteY54" fmla="*/ 638175 h 916781"/>
                <a:gd name="connsiteX55" fmla="*/ 2571750 w 2571750"/>
                <a:gd name="connsiteY55" fmla="*/ 623887 h 916781"/>
                <a:gd name="connsiteX56" fmla="*/ 2569369 w 2571750"/>
                <a:gd name="connsiteY56" fmla="*/ 616743 h 916781"/>
                <a:gd name="connsiteX57" fmla="*/ 2564606 w 2571750"/>
                <a:gd name="connsiteY57" fmla="*/ 611981 h 916781"/>
                <a:gd name="connsiteX58" fmla="*/ 2552700 w 2571750"/>
                <a:gd name="connsiteY58" fmla="*/ 611981 h 916781"/>
                <a:gd name="connsiteX59" fmla="*/ 2536031 w 2571750"/>
                <a:gd name="connsiteY59" fmla="*/ 616743 h 916781"/>
                <a:gd name="connsiteX60" fmla="*/ 2521744 w 2571750"/>
                <a:gd name="connsiteY60" fmla="*/ 628650 h 916781"/>
                <a:gd name="connsiteX61" fmla="*/ 2507456 w 2571750"/>
                <a:gd name="connsiteY61" fmla="*/ 650081 h 916781"/>
                <a:gd name="connsiteX62" fmla="*/ 2481263 w 2571750"/>
                <a:gd name="connsiteY62" fmla="*/ 673893 h 916781"/>
                <a:gd name="connsiteX63" fmla="*/ 2445544 w 2571750"/>
                <a:gd name="connsiteY63" fmla="*/ 688181 h 916781"/>
                <a:gd name="connsiteX64" fmla="*/ 2421731 w 2571750"/>
                <a:gd name="connsiteY64" fmla="*/ 692943 h 916781"/>
                <a:gd name="connsiteX65" fmla="*/ 2350294 w 2571750"/>
                <a:gd name="connsiteY65" fmla="*/ 695325 h 916781"/>
                <a:gd name="connsiteX66" fmla="*/ 2119313 w 2571750"/>
                <a:gd name="connsiteY66" fmla="*/ 692943 h 916781"/>
                <a:gd name="connsiteX67" fmla="*/ 1962150 w 2571750"/>
                <a:gd name="connsiteY67" fmla="*/ 692943 h 916781"/>
                <a:gd name="connsiteX68" fmla="*/ 1890713 w 2571750"/>
                <a:gd name="connsiteY68" fmla="*/ 692943 h 916781"/>
                <a:gd name="connsiteX69" fmla="*/ 1821656 w 2571750"/>
                <a:gd name="connsiteY69" fmla="*/ 688181 h 916781"/>
                <a:gd name="connsiteX70" fmla="*/ 1712119 w 2571750"/>
                <a:gd name="connsiteY70" fmla="*/ 681037 h 916781"/>
                <a:gd name="connsiteX71" fmla="*/ 1614488 w 2571750"/>
                <a:gd name="connsiteY71" fmla="*/ 666750 h 916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571750" h="916781">
                  <a:moveTo>
                    <a:pt x="1614488" y="666750"/>
                  </a:moveTo>
                  <a:lnTo>
                    <a:pt x="1509713" y="652462"/>
                  </a:lnTo>
                  <a:lnTo>
                    <a:pt x="1416844" y="635793"/>
                  </a:lnTo>
                  <a:lnTo>
                    <a:pt x="1333500" y="616743"/>
                  </a:lnTo>
                  <a:lnTo>
                    <a:pt x="1212056" y="583406"/>
                  </a:lnTo>
                  <a:lnTo>
                    <a:pt x="1107281" y="550068"/>
                  </a:lnTo>
                  <a:lnTo>
                    <a:pt x="1012031" y="514350"/>
                  </a:lnTo>
                  <a:lnTo>
                    <a:pt x="919163" y="478631"/>
                  </a:lnTo>
                  <a:lnTo>
                    <a:pt x="828675" y="442912"/>
                  </a:lnTo>
                  <a:lnTo>
                    <a:pt x="723900" y="392906"/>
                  </a:lnTo>
                  <a:lnTo>
                    <a:pt x="635794" y="352425"/>
                  </a:lnTo>
                  <a:lnTo>
                    <a:pt x="504825" y="283368"/>
                  </a:lnTo>
                  <a:lnTo>
                    <a:pt x="402431" y="226218"/>
                  </a:lnTo>
                  <a:lnTo>
                    <a:pt x="316706" y="176212"/>
                  </a:lnTo>
                  <a:lnTo>
                    <a:pt x="235744" y="126206"/>
                  </a:lnTo>
                  <a:lnTo>
                    <a:pt x="178594" y="92868"/>
                  </a:lnTo>
                  <a:lnTo>
                    <a:pt x="102394" y="45243"/>
                  </a:lnTo>
                  <a:lnTo>
                    <a:pt x="54769" y="16668"/>
                  </a:lnTo>
                  <a:lnTo>
                    <a:pt x="33338" y="7143"/>
                  </a:lnTo>
                  <a:lnTo>
                    <a:pt x="7144" y="0"/>
                  </a:lnTo>
                  <a:lnTo>
                    <a:pt x="0" y="4762"/>
                  </a:lnTo>
                  <a:lnTo>
                    <a:pt x="0" y="14287"/>
                  </a:lnTo>
                  <a:lnTo>
                    <a:pt x="9525" y="35718"/>
                  </a:lnTo>
                  <a:lnTo>
                    <a:pt x="50006" y="78581"/>
                  </a:lnTo>
                  <a:lnTo>
                    <a:pt x="119063" y="145256"/>
                  </a:lnTo>
                  <a:lnTo>
                    <a:pt x="190500" y="209550"/>
                  </a:lnTo>
                  <a:lnTo>
                    <a:pt x="302419" y="295275"/>
                  </a:lnTo>
                  <a:lnTo>
                    <a:pt x="400050" y="364331"/>
                  </a:lnTo>
                  <a:lnTo>
                    <a:pt x="471488" y="411956"/>
                  </a:lnTo>
                  <a:lnTo>
                    <a:pt x="531019" y="450056"/>
                  </a:lnTo>
                  <a:lnTo>
                    <a:pt x="633413" y="509587"/>
                  </a:lnTo>
                  <a:lnTo>
                    <a:pt x="728663" y="566737"/>
                  </a:lnTo>
                  <a:lnTo>
                    <a:pt x="835819" y="621506"/>
                  </a:lnTo>
                  <a:lnTo>
                    <a:pt x="907256" y="654843"/>
                  </a:lnTo>
                  <a:lnTo>
                    <a:pt x="988219" y="695325"/>
                  </a:lnTo>
                  <a:lnTo>
                    <a:pt x="1088231" y="733425"/>
                  </a:lnTo>
                  <a:lnTo>
                    <a:pt x="1181100" y="769143"/>
                  </a:lnTo>
                  <a:lnTo>
                    <a:pt x="1266825" y="797718"/>
                  </a:lnTo>
                  <a:lnTo>
                    <a:pt x="1345406" y="819150"/>
                  </a:lnTo>
                  <a:lnTo>
                    <a:pt x="1404938" y="833437"/>
                  </a:lnTo>
                  <a:lnTo>
                    <a:pt x="1514475" y="869156"/>
                  </a:lnTo>
                  <a:lnTo>
                    <a:pt x="1604963" y="876300"/>
                  </a:lnTo>
                  <a:lnTo>
                    <a:pt x="1759744" y="890587"/>
                  </a:lnTo>
                  <a:lnTo>
                    <a:pt x="1845469" y="897731"/>
                  </a:lnTo>
                  <a:lnTo>
                    <a:pt x="1988344" y="892968"/>
                  </a:lnTo>
                  <a:lnTo>
                    <a:pt x="2093119" y="900112"/>
                  </a:lnTo>
                  <a:lnTo>
                    <a:pt x="2312194" y="914400"/>
                  </a:lnTo>
                  <a:lnTo>
                    <a:pt x="2362200" y="916781"/>
                  </a:lnTo>
                  <a:lnTo>
                    <a:pt x="2500313" y="888206"/>
                  </a:lnTo>
                  <a:lnTo>
                    <a:pt x="2514600" y="862012"/>
                  </a:lnTo>
                  <a:lnTo>
                    <a:pt x="2528888" y="823912"/>
                  </a:lnTo>
                  <a:lnTo>
                    <a:pt x="2543175" y="778668"/>
                  </a:lnTo>
                  <a:lnTo>
                    <a:pt x="2559844" y="714375"/>
                  </a:lnTo>
                  <a:lnTo>
                    <a:pt x="2569369" y="654843"/>
                  </a:lnTo>
                  <a:lnTo>
                    <a:pt x="2571750" y="638175"/>
                  </a:lnTo>
                  <a:lnTo>
                    <a:pt x="2571750" y="623887"/>
                  </a:lnTo>
                  <a:lnTo>
                    <a:pt x="2569369" y="616743"/>
                  </a:lnTo>
                  <a:lnTo>
                    <a:pt x="2564606" y="611981"/>
                  </a:lnTo>
                  <a:lnTo>
                    <a:pt x="2552700" y="611981"/>
                  </a:lnTo>
                  <a:lnTo>
                    <a:pt x="2536031" y="616743"/>
                  </a:lnTo>
                  <a:lnTo>
                    <a:pt x="2521744" y="628650"/>
                  </a:lnTo>
                  <a:lnTo>
                    <a:pt x="2507456" y="650081"/>
                  </a:lnTo>
                  <a:lnTo>
                    <a:pt x="2481263" y="673893"/>
                  </a:lnTo>
                  <a:lnTo>
                    <a:pt x="2445544" y="688181"/>
                  </a:lnTo>
                  <a:lnTo>
                    <a:pt x="2421731" y="692943"/>
                  </a:lnTo>
                  <a:lnTo>
                    <a:pt x="2350294" y="695325"/>
                  </a:lnTo>
                  <a:lnTo>
                    <a:pt x="2119313" y="692943"/>
                  </a:lnTo>
                  <a:lnTo>
                    <a:pt x="1962150" y="692943"/>
                  </a:lnTo>
                  <a:lnTo>
                    <a:pt x="1890713" y="692943"/>
                  </a:lnTo>
                  <a:lnTo>
                    <a:pt x="1821656" y="688181"/>
                  </a:lnTo>
                  <a:lnTo>
                    <a:pt x="1712119" y="681037"/>
                  </a:lnTo>
                  <a:lnTo>
                    <a:pt x="1614488" y="666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21BB42E5-76AE-4B11-ADD4-E3F11FFE2B53}"/>
                </a:ext>
              </a:extLst>
            </p:cNvPr>
            <p:cNvSpPr/>
            <p:nvPr/>
          </p:nvSpPr>
          <p:spPr>
            <a:xfrm>
              <a:off x="3221038" y="4738688"/>
              <a:ext cx="541337" cy="966787"/>
            </a:xfrm>
            <a:custGeom>
              <a:avLst/>
              <a:gdLst>
                <a:gd name="connsiteX0" fmla="*/ 464344 w 540544"/>
                <a:gd name="connsiteY0" fmla="*/ 459581 h 966787"/>
                <a:gd name="connsiteX1" fmla="*/ 438150 w 540544"/>
                <a:gd name="connsiteY1" fmla="*/ 330993 h 966787"/>
                <a:gd name="connsiteX2" fmla="*/ 400050 w 540544"/>
                <a:gd name="connsiteY2" fmla="*/ 161925 h 966787"/>
                <a:gd name="connsiteX3" fmla="*/ 326232 w 540544"/>
                <a:gd name="connsiteY3" fmla="*/ 35718 h 966787"/>
                <a:gd name="connsiteX4" fmla="*/ 285750 w 540544"/>
                <a:gd name="connsiteY4" fmla="*/ 28575 h 966787"/>
                <a:gd name="connsiteX5" fmla="*/ 202407 w 540544"/>
                <a:gd name="connsiteY5" fmla="*/ 19050 h 966787"/>
                <a:gd name="connsiteX6" fmla="*/ 111919 w 540544"/>
                <a:gd name="connsiteY6" fmla="*/ 9525 h 966787"/>
                <a:gd name="connsiteX7" fmla="*/ 4763 w 540544"/>
                <a:gd name="connsiteY7" fmla="*/ 0 h 966787"/>
                <a:gd name="connsiteX8" fmla="*/ 0 w 540544"/>
                <a:gd name="connsiteY8" fmla="*/ 80962 h 966787"/>
                <a:gd name="connsiteX9" fmla="*/ 90488 w 540544"/>
                <a:gd name="connsiteY9" fmla="*/ 111918 h 966787"/>
                <a:gd name="connsiteX10" fmla="*/ 119063 w 540544"/>
                <a:gd name="connsiteY10" fmla="*/ 126206 h 966787"/>
                <a:gd name="connsiteX11" fmla="*/ 154782 w 540544"/>
                <a:gd name="connsiteY11" fmla="*/ 154781 h 966787"/>
                <a:gd name="connsiteX12" fmla="*/ 183357 w 540544"/>
                <a:gd name="connsiteY12" fmla="*/ 185737 h 966787"/>
                <a:gd name="connsiteX13" fmla="*/ 209550 w 540544"/>
                <a:gd name="connsiteY13" fmla="*/ 230981 h 966787"/>
                <a:gd name="connsiteX14" fmla="*/ 226219 w 540544"/>
                <a:gd name="connsiteY14" fmla="*/ 271462 h 966787"/>
                <a:gd name="connsiteX15" fmla="*/ 252413 w 540544"/>
                <a:gd name="connsiteY15" fmla="*/ 404812 h 966787"/>
                <a:gd name="connsiteX16" fmla="*/ 285750 w 540544"/>
                <a:gd name="connsiteY16" fmla="*/ 566737 h 966787"/>
                <a:gd name="connsiteX17" fmla="*/ 302419 w 540544"/>
                <a:gd name="connsiteY17" fmla="*/ 652462 h 966787"/>
                <a:gd name="connsiteX18" fmla="*/ 314325 w 540544"/>
                <a:gd name="connsiteY18" fmla="*/ 740568 h 966787"/>
                <a:gd name="connsiteX19" fmla="*/ 323850 w 540544"/>
                <a:gd name="connsiteY19" fmla="*/ 778668 h 966787"/>
                <a:gd name="connsiteX20" fmla="*/ 338138 w 540544"/>
                <a:gd name="connsiteY20" fmla="*/ 812006 h 966787"/>
                <a:gd name="connsiteX21" fmla="*/ 373857 w 540544"/>
                <a:gd name="connsiteY21" fmla="*/ 869156 h 966787"/>
                <a:gd name="connsiteX22" fmla="*/ 416719 w 540544"/>
                <a:gd name="connsiteY22" fmla="*/ 928687 h 966787"/>
                <a:gd name="connsiteX23" fmla="*/ 431007 w 540544"/>
                <a:gd name="connsiteY23" fmla="*/ 947737 h 966787"/>
                <a:gd name="connsiteX24" fmla="*/ 447675 w 540544"/>
                <a:gd name="connsiteY24" fmla="*/ 954881 h 966787"/>
                <a:gd name="connsiteX25" fmla="*/ 478632 w 540544"/>
                <a:gd name="connsiteY25" fmla="*/ 964406 h 966787"/>
                <a:gd name="connsiteX26" fmla="*/ 500063 w 540544"/>
                <a:gd name="connsiteY26" fmla="*/ 966787 h 966787"/>
                <a:gd name="connsiteX27" fmla="*/ 516732 w 540544"/>
                <a:gd name="connsiteY27" fmla="*/ 959643 h 966787"/>
                <a:gd name="connsiteX28" fmla="*/ 526257 w 540544"/>
                <a:gd name="connsiteY28" fmla="*/ 950118 h 966787"/>
                <a:gd name="connsiteX29" fmla="*/ 533400 w 540544"/>
                <a:gd name="connsiteY29" fmla="*/ 935831 h 966787"/>
                <a:gd name="connsiteX30" fmla="*/ 540544 w 540544"/>
                <a:gd name="connsiteY30" fmla="*/ 912018 h 966787"/>
                <a:gd name="connsiteX31" fmla="*/ 540544 w 540544"/>
                <a:gd name="connsiteY31" fmla="*/ 862012 h 966787"/>
                <a:gd name="connsiteX32" fmla="*/ 514350 w 540544"/>
                <a:gd name="connsiteY32" fmla="*/ 714375 h 966787"/>
                <a:gd name="connsiteX33" fmla="*/ 464344 w 540544"/>
                <a:gd name="connsiteY33" fmla="*/ 459581 h 966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40544" h="966787">
                  <a:moveTo>
                    <a:pt x="464344" y="459581"/>
                  </a:moveTo>
                  <a:lnTo>
                    <a:pt x="438150" y="330993"/>
                  </a:lnTo>
                  <a:lnTo>
                    <a:pt x="400050" y="161925"/>
                  </a:lnTo>
                  <a:lnTo>
                    <a:pt x="326232" y="35718"/>
                  </a:lnTo>
                  <a:lnTo>
                    <a:pt x="285750" y="28575"/>
                  </a:lnTo>
                  <a:lnTo>
                    <a:pt x="202407" y="19050"/>
                  </a:lnTo>
                  <a:lnTo>
                    <a:pt x="111919" y="9525"/>
                  </a:lnTo>
                  <a:lnTo>
                    <a:pt x="4763" y="0"/>
                  </a:lnTo>
                  <a:lnTo>
                    <a:pt x="0" y="80962"/>
                  </a:lnTo>
                  <a:lnTo>
                    <a:pt x="90488" y="111918"/>
                  </a:lnTo>
                  <a:lnTo>
                    <a:pt x="119063" y="126206"/>
                  </a:lnTo>
                  <a:lnTo>
                    <a:pt x="154782" y="154781"/>
                  </a:lnTo>
                  <a:lnTo>
                    <a:pt x="183357" y="185737"/>
                  </a:lnTo>
                  <a:lnTo>
                    <a:pt x="209550" y="230981"/>
                  </a:lnTo>
                  <a:lnTo>
                    <a:pt x="226219" y="271462"/>
                  </a:lnTo>
                  <a:lnTo>
                    <a:pt x="252413" y="404812"/>
                  </a:lnTo>
                  <a:lnTo>
                    <a:pt x="285750" y="566737"/>
                  </a:lnTo>
                  <a:lnTo>
                    <a:pt x="302419" y="652462"/>
                  </a:lnTo>
                  <a:lnTo>
                    <a:pt x="314325" y="740568"/>
                  </a:lnTo>
                  <a:lnTo>
                    <a:pt x="323850" y="778668"/>
                  </a:lnTo>
                  <a:lnTo>
                    <a:pt x="338138" y="812006"/>
                  </a:lnTo>
                  <a:lnTo>
                    <a:pt x="373857" y="869156"/>
                  </a:lnTo>
                  <a:lnTo>
                    <a:pt x="416719" y="928687"/>
                  </a:lnTo>
                  <a:lnTo>
                    <a:pt x="431007" y="947737"/>
                  </a:lnTo>
                  <a:lnTo>
                    <a:pt x="447675" y="954881"/>
                  </a:lnTo>
                  <a:lnTo>
                    <a:pt x="478632" y="964406"/>
                  </a:lnTo>
                  <a:lnTo>
                    <a:pt x="500063" y="966787"/>
                  </a:lnTo>
                  <a:lnTo>
                    <a:pt x="516732" y="959643"/>
                  </a:lnTo>
                  <a:lnTo>
                    <a:pt x="526257" y="950118"/>
                  </a:lnTo>
                  <a:lnTo>
                    <a:pt x="533400" y="935831"/>
                  </a:lnTo>
                  <a:lnTo>
                    <a:pt x="540544" y="912018"/>
                  </a:lnTo>
                  <a:lnTo>
                    <a:pt x="540544" y="862012"/>
                  </a:lnTo>
                  <a:lnTo>
                    <a:pt x="514350" y="714375"/>
                  </a:lnTo>
                  <a:lnTo>
                    <a:pt x="4643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6024D01F-31AF-4430-99EF-92D4257C1992}"/>
                </a:ext>
              </a:extLst>
            </p:cNvPr>
            <p:cNvSpPr/>
            <p:nvPr/>
          </p:nvSpPr>
          <p:spPr>
            <a:xfrm>
              <a:off x="3486150" y="4525963"/>
              <a:ext cx="1476375" cy="987425"/>
            </a:xfrm>
            <a:custGeom>
              <a:avLst/>
              <a:gdLst>
                <a:gd name="connsiteX0" fmla="*/ 959644 w 1476375"/>
                <a:gd name="connsiteY0" fmla="*/ 233363 h 985838"/>
                <a:gd name="connsiteX1" fmla="*/ 692944 w 1476375"/>
                <a:gd name="connsiteY1" fmla="*/ 285750 h 985838"/>
                <a:gd name="connsiteX2" fmla="*/ 445294 w 1476375"/>
                <a:gd name="connsiteY2" fmla="*/ 338138 h 985838"/>
                <a:gd name="connsiteX3" fmla="*/ 242888 w 1476375"/>
                <a:gd name="connsiteY3" fmla="*/ 378619 h 985838"/>
                <a:gd name="connsiteX4" fmla="*/ 61913 w 1476375"/>
                <a:gd name="connsiteY4" fmla="*/ 416719 h 985838"/>
                <a:gd name="connsiteX5" fmla="*/ 0 w 1476375"/>
                <a:gd name="connsiteY5" fmla="*/ 247650 h 985838"/>
                <a:gd name="connsiteX6" fmla="*/ 92869 w 1476375"/>
                <a:gd name="connsiteY6" fmla="*/ 242888 h 985838"/>
                <a:gd name="connsiteX7" fmla="*/ 140494 w 1476375"/>
                <a:gd name="connsiteY7" fmla="*/ 240507 h 985838"/>
                <a:gd name="connsiteX8" fmla="*/ 297656 w 1476375"/>
                <a:gd name="connsiteY8" fmla="*/ 211932 h 985838"/>
                <a:gd name="connsiteX9" fmla="*/ 623888 w 1476375"/>
                <a:gd name="connsiteY9" fmla="*/ 145257 h 985838"/>
                <a:gd name="connsiteX10" fmla="*/ 919163 w 1476375"/>
                <a:gd name="connsiteY10" fmla="*/ 80963 h 985838"/>
                <a:gd name="connsiteX11" fmla="*/ 1009650 w 1476375"/>
                <a:gd name="connsiteY11" fmla="*/ 61913 h 985838"/>
                <a:gd name="connsiteX12" fmla="*/ 1066800 w 1476375"/>
                <a:gd name="connsiteY12" fmla="*/ 47625 h 985838"/>
                <a:gd name="connsiteX13" fmla="*/ 1119188 w 1476375"/>
                <a:gd name="connsiteY13" fmla="*/ 23813 h 985838"/>
                <a:gd name="connsiteX14" fmla="*/ 1166813 w 1476375"/>
                <a:gd name="connsiteY14" fmla="*/ 0 h 985838"/>
                <a:gd name="connsiteX15" fmla="*/ 1173956 w 1476375"/>
                <a:gd name="connsiteY15" fmla="*/ 0 h 985838"/>
                <a:gd name="connsiteX16" fmla="*/ 1231106 w 1476375"/>
                <a:gd name="connsiteY16" fmla="*/ 11907 h 985838"/>
                <a:gd name="connsiteX17" fmla="*/ 1393031 w 1476375"/>
                <a:gd name="connsiteY17" fmla="*/ 66675 h 985838"/>
                <a:gd name="connsiteX18" fmla="*/ 1431131 w 1476375"/>
                <a:gd name="connsiteY18" fmla="*/ 80963 h 985838"/>
                <a:gd name="connsiteX19" fmla="*/ 1450181 w 1476375"/>
                <a:gd name="connsiteY19" fmla="*/ 95250 h 985838"/>
                <a:gd name="connsiteX20" fmla="*/ 1464469 w 1476375"/>
                <a:gd name="connsiteY20" fmla="*/ 116682 h 985838"/>
                <a:gd name="connsiteX21" fmla="*/ 1473994 w 1476375"/>
                <a:gd name="connsiteY21" fmla="*/ 140494 h 985838"/>
                <a:gd name="connsiteX22" fmla="*/ 1476375 w 1476375"/>
                <a:gd name="connsiteY22" fmla="*/ 161925 h 985838"/>
                <a:gd name="connsiteX23" fmla="*/ 1473994 w 1476375"/>
                <a:gd name="connsiteY23" fmla="*/ 183357 h 985838"/>
                <a:gd name="connsiteX24" fmla="*/ 1464469 w 1476375"/>
                <a:gd name="connsiteY24" fmla="*/ 211932 h 985838"/>
                <a:gd name="connsiteX25" fmla="*/ 1440656 w 1476375"/>
                <a:gd name="connsiteY25" fmla="*/ 240507 h 985838"/>
                <a:gd name="connsiteX26" fmla="*/ 1419225 w 1476375"/>
                <a:gd name="connsiteY26" fmla="*/ 259557 h 985838"/>
                <a:gd name="connsiteX27" fmla="*/ 1402556 w 1476375"/>
                <a:gd name="connsiteY27" fmla="*/ 280988 h 985838"/>
                <a:gd name="connsiteX28" fmla="*/ 1376363 w 1476375"/>
                <a:gd name="connsiteY28" fmla="*/ 328613 h 985838"/>
                <a:gd name="connsiteX29" fmla="*/ 1352550 w 1476375"/>
                <a:gd name="connsiteY29" fmla="*/ 397669 h 985838"/>
                <a:gd name="connsiteX30" fmla="*/ 1345406 w 1476375"/>
                <a:gd name="connsiteY30" fmla="*/ 438150 h 985838"/>
                <a:gd name="connsiteX31" fmla="*/ 1319213 w 1476375"/>
                <a:gd name="connsiteY31" fmla="*/ 581025 h 985838"/>
                <a:gd name="connsiteX32" fmla="*/ 1281113 w 1476375"/>
                <a:gd name="connsiteY32" fmla="*/ 752475 h 985838"/>
                <a:gd name="connsiteX33" fmla="*/ 1259681 w 1476375"/>
                <a:gd name="connsiteY33" fmla="*/ 826294 h 985838"/>
                <a:gd name="connsiteX34" fmla="*/ 1233488 w 1476375"/>
                <a:gd name="connsiteY34" fmla="*/ 890588 h 985838"/>
                <a:gd name="connsiteX35" fmla="*/ 1209675 w 1476375"/>
                <a:gd name="connsiteY35" fmla="*/ 923925 h 985838"/>
                <a:gd name="connsiteX36" fmla="*/ 1185863 w 1476375"/>
                <a:gd name="connsiteY36" fmla="*/ 952500 h 985838"/>
                <a:gd name="connsiteX37" fmla="*/ 1159669 w 1476375"/>
                <a:gd name="connsiteY37" fmla="*/ 973932 h 985838"/>
                <a:gd name="connsiteX38" fmla="*/ 1143000 w 1476375"/>
                <a:gd name="connsiteY38" fmla="*/ 981075 h 985838"/>
                <a:gd name="connsiteX39" fmla="*/ 1109663 w 1476375"/>
                <a:gd name="connsiteY39" fmla="*/ 985838 h 985838"/>
                <a:gd name="connsiteX40" fmla="*/ 1081088 w 1476375"/>
                <a:gd name="connsiteY40" fmla="*/ 981075 h 985838"/>
                <a:gd name="connsiteX41" fmla="*/ 1059656 w 1476375"/>
                <a:gd name="connsiteY41" fmla="*/ 969169 h 985838"/>
                <a:gd name="connsiteX42" fmla="*/ 1040606 w 1476375"/>
                <a:gd name="connsiteY42" fmla="*/ 945357 h 985838"/>
                <a:gd name="connsiteX43" fmla="*/ 1078706 w 1476375"/>
                <a:gd name="connsiteY43" fmla="*/ 766763 h 985838"/>
                <a:gd name="connsiteX44" fmla="*/ 1104900 w 1476375"/>
                <a:gd name="connsiteY44" fmla="*/ 645319 h 985838"/>
                <a:gd name="connsiteX45" fmla="*/ 1121569 w 1476375"/>
                <a:gd name="connsiteY45" fmla="*/ 547688 h 985838"/>
                <a:gd name="connsiteX46" fmla="*/ 1133475 w 1476375"/>
                <a:gd name="connsiteY46" fmla="*/ 473869 h 985838"/>
                <a:gd name="connsiteX47" fmla="*/ 1143000 w 1476375"/>
                <a:gd name="connsiteY47" fmla="*/ 385763 h 985838"/>
                <a:gd name="connsiteX48" fmla="*/ 1145381 w 1476375"/>
                <a:gd name="connsiteY48" fmla="*/ 316707 h 985838"/>
                <a:gd name="connsiteX49" fmla="*/ 1145381 w 1476375"/>
                <a:gd name="connsiteY49" fmla="*/ 292894 h 985838"/>
                <a:gd name="connsiteX50" fmla="*/ 1140619 w 1476375"/>
                <a:gd name="connsiteY50" fmla="*/ 278607 h 985838"/>
                <a:gd name="connsiteX51" fmla="*/ 1131094 w 1476375"/>
                <a:gd name="connsiteY51" fmla="*/ 264319 h 985838"/>
                <a:gd name="connsiteX52" fmla="*/ 1112044 w 1476375"/>
                <a:gd name="connsiteY52" fmla="*/ 242888 h 985838"/>
                <a:gd name="connsiteX53" fmla="*/ 1081088 w 1476375"/>
                <a:gd name="connsiteY53" fmla="*/ 230982 h 985838"/>
                <a:gd name="connsiteX54" fmla="*/ 1038225 w 1476375"/>
                <a:gd name="connsiteY54" fmla="*/ 221457 h 985838"/>
                <a:gd name="connsiteX55" fmla="*/ 1012031 w 1476375"/>
                <a:gd name="connsiteY55" fmla="*/ 223838 h 985838"/>
                <a:gd name="connsiteX56" fmla="*/ 959644 w 1476375"/>
                <a:gd name="connsiteY56" fmla="*/ 233363 h 985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476375" h="985838">
                  <a:moveTo>
                    <a:pt x="959644" y="233363"/>
                  </a:moveTo>
                  <a:lnTo>
                    <a:pt x="692944" y="285750"/>
                  </a:lnTo>
                  <a:lnTo>
                    <a:pt x="445294" y="338138"/>
                  </a:lnTo>
                  <a:lnTo>
                    <a:pt x="242888" y="378619"/>
                  </a:lnTo>
                  <a:lnTo>
                    <a:pt x="61913" y="416719"/>
                  </a:lnTo>
                  <a:lnTo>
                    <a:pt x="0" y="247650"/>
                  </a:lnTo>
                  <a:lnTo>
                    <a:pt x="92869" y="242888"/>
                  </a:lnTo>
                  <a:lnTo>
                    <a:pt x="140494" y="240507"/>
                  </a:lnTo>
                  <a:lnTo>
                    <a:pt x="297656" y="211932"/>
                  </a:lnTo>
                  <a:lnTo>
                    <a:pt x="623888" y="145257"/>
                  </a:lnTo>
                  <a:lnTo>
                    <a:pt x="919163" y="80963"/>
                  </a:lnTo>
                  <a:lnTo>
                    <a:pt x="1009650" y="61913"/>
                  </a:lnTo>
                  <a:lnTo>
                    <a:pt x="1066800" y="47625"/>
                  </a:lnTo>
                  <a:lnTo>
                    <a:pt x="1119188" y="23813"/>
                  </a:lnTo>
                  <a:lnTo>
                    <a:pt x="1166813" y="0"/>
                  </a:lnTo>
                  <a:lnTo>
                    <a:pt x="1173956" y="0"/>
                  </a:lnTo>
                  <a:lnTo>
                    <a:pt x="1231106" y="11907"/>
                  </a:lnTo>
                  <a:lnTo>
                    <a:pt x="1393031" y="66675"/>
                  </a:lnTo>
                  <a:lnTo>
                    <a:pt x="1431131" y="80963"/>
                  </a:lnTo>
                  <a:lnTo>
                    <a:pt x="1450181" y="95250"/>
                  </a:lnTo>
                  <a:lnTo>
                    <a:pt x="1464469" y="116682"/>
                  </a:lnTo>
                  <a:lnTo>
                    <a:pt x="1473994" y="140494"/>
                  </a:lnTo>
                  <a:lnTo>
                    <a:pt x="1476375" y="161925"/>
                  </a:lnTo>
                  <a:lnTo>
                    <a:pt x="1473994" y="183357"/>
                  </a:lnTo>
                  <a:lnTo>
                    <a:pt x="1464469" y="211932"/>
                  </a:lnTo>
                  <a:lnTo>
                    <a:pt x="1440656" y="240507"/>
                  </a:lnTo>
                  <a:lnTo>
                    <a:pt x="1419225" y="259557"/>
                  </a:lnTo>
                  <a:lnTo>
                    <a:pt x="1402556" y="280988"/>
                  </a:lnTo>
                  <a:lnTo>
                    <a:pt x="1376363" y="328613"/>
                  </a:lnTo>
                  <a:lnTo>
                    <a:pt x="1352550" y="397669"/>
                  </a:lnTo>
                  <a:lnTo>
                    <a:pt x="1345406" y="438150"/>
                  </a:lnTo>
                  <a:lnTo>
                    <a:pt x="1319213" y="581025"/>
                  </a:lnTo>
                  <a:lnTo>
                    <a:pt x="1281113" y="752475"/>
                  </a:lnTo>
                  <a:lnTo>
                    <a:pt x="1259681" y="826294"/>
                  </a:lnTo>
                  <a:lnTo>
                    <a:pt x="1233488" y="890588"/>
                  </a:lnTo>
                  <a:lnTo>
                    <a:pt x="1209675" y="923925"/>
                  </a:lnTo>
                  <a:lnTo>
                    <a:pt x="1185863" y="952500"/>
                  </a:lnTo>
                  <a:lnTo>
                    <a:pt x="1159669" y="973932"/>
                  </a:lnTo>
                  <a:lnTo>
                    <a:pt x="1143000" y="981075"/>
                  </a:lnTo>
                  <a:lnTo>
                    <a:pt x="1109663" y="985838"/>
                  </a:lnTo>
                  <a:lnTo>
                    <a:pt x="1081088" y="981075"/>
                  </a:lnTo>
                  <a:lnTo>
                    <a:pt x="1059656" y="969169"/>
                  </a:lnTo>
                  <a:lnTo>
                    <a:pt x="1040606" y="945357"/>
                  </a:lnTo>
                  <a:lnTo>
                    <a:pt x="1078706" y="766763"/>
                  </a:lnTo>
                  <a:lnTo>
                    <a:pt x="1104900" y="645319"/>
                  </a:lnTo>
                  <a:lnTo>
                    <a:pt x="1121569" y="547688"/>
                  </a:lnTo>
                  <a:lnTo>
                    <a:pt x="1133475" y="473869"/>
                  </a:lnTo>
                  <a:lnTo>
                    <a:pt x="1143000" y="385763"/>
                  </a:lnTo>
                  <a:cubicBezTo>
                    <a:pt x="1143794" y="362744"/>
                    <a:pt x="1144587" y="339726"/>
                    <a:pt x="1145381" y="316707"/>
                  </a:cubicBezTo>
                  <a:lnTo>
                    <a:pt x="1145381" y="292894"/>
                  </a:lnTo>
                  <a:lnTo>
                    <a:pt x="1140619" y="278607"/>
                  </a:lnTo>
                  <a:lnTo>
                    <a:pt x="1131094" y="264319"/>
                  </a:lnTo>
                  <a:lnTo>
                    <a:pt x="1112044" y="242888"/>
                  </a:lnTo>
                  <a:lnTo>
                    <a:pt x="1081088" y="230982"/>
                  </a:lnTo>
                  <a:lnTo>
                    <a:pt x="1038225" y="221457"/>
                  </a:lnTo>
                  <a:lnTo>
                    <a:pt x="1012031" y="223838"/>
                  </a:lnTo>
                  <a:lnTo>
                    <a:pt x="959644" y="233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5F249ED7-652F-4262-8290-B65A48D3F0E9}"/>
                </a:ext>
              </a:extLst>
            </p:cNvPr>
            <p:cNvSpPr/>
            <p:nvPr/>
          </p:nvSpPr>
          <p:spPr>
            <a:xfrm>
              <a:off x="3668713" y="5275263"/>
              <a:ext cx="941387" cy="355600"/>
            </a:xfrm>
            <a:custGeom>
              <a:avLst/>
              <a:gdLst>
                <a:gd name="connsiteX0" fmla="*/ 642938 w 940594"/>
                <a:gd name="connsiteY0" fmla="*/ 69056 h 357187"/>
                <a:gd name="connsiteX1" fmla="*/ 435769 w 940594"/>
                <a:gd name="connsiteY1" fmla="*/ 116681 h 357187"/>
                <a:gd name="connsiteX2" fmla="*/ 264319 w 940594"/>
                <a:gd name="connsiteY2" fmla="*/ 159544 h 357187"/>
                <a:gd name="connsiteX3" fmla="*/ 0 w 940594"/>
                <a:gd name="connsiteY3" fmla="*/ 228600 h 357187"/>
                <a:gd name="connsiteX4" fmla="*/ 35719 w 940594"/>
                <a:gd name="connsiteY4" fmla="*/ 357187 h 357187"/>
                <a:gd name="connsiteX5" fmla="*/ 250032 w 940594"/>
                <a:gd name="connsiteY5" fmla="*/ 300037 h 357187"/>
                <a:gd name="connsiteX6" fmla="*/ 364332 w 940594"/>
                <a:gd name="connsiteY6" fmla="*/ 271462 h 357187"/>
                <a:gd name="connsiteX7" fmla="*/ 507207 w 940594"/>
                <a:gd name="connsiteY7" fmla="*/ 238125 h 357187"/>
                <a:gd name="connsiteX8" fmla="*/ 659607 w 940594"/>
                <a:gd name="connsiteY8" fmla="*/ 211931 h 357187"/>
                <a:gd name="connsiteX9" fmla="*/ 764382 w 940594"/>
                <a:gd name="connsiteY9" fmla="*/ 197644 h 357187"/>
                <a:gd name="connsiteX10" fmla="*/ 909638 w 940594"/>
                <a:gd name="connsiteY10" fmla="*/ 190500 h 357187"/>
                <a:gd name="connsiteX11" fmla="*/ 940594 w 940594"/>
                <a:gd name="connsiteY11" fmla="*/ 0 h 357187"/>
                <a:gd name="connsiteX12" fmla="*/ 776288 w 940594"/>
                <a:gd name="connsiteY12" fmla="*/ 35719 h 357187"/>
                <a:gd name="connsiteX13" fmla="*/ 642938 w 940594"/>
                <a:gd name="connsiteY13" fmla="*/ 69056 h 357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40594" h="357187">
                  <a:moveTo>
                    <a:pt x="642938" y="69056"/>
                  </a:moveTo>
                  <a:lnTo>
                    <a:pt x="435769" y="116681"/>
                  </a:lnTo>
                  <a:lnTo>
                    <a:pt x="264319" y="159544"/>
                  </a:lnTo>
                  <a:lnTo>
                    <a:pt x="0" y="228600"/>
                  </a:lnTo>
                  <a:lnTo>
                    <a:pt x="35719" y="357187"/>
                  </a:lnTo>
                  <a:lnTo>
                    <a:pt x="250032" y="300037"/>
                  </a:lnTo>
                  <a:lnTo>
                    <a:pt x="364332" y="271462"/>
                  </a:lnTo>
                  <a:lnTo>
                    <a:pt x="507207" y="238125"/>
                  </a:lnTo>
                  <a:lnTo>
                    <a:pt x="659607" y="211931"/>
                  </a:lnTo>
                  <a:lnTo>
                    <a:pt x="764382" y="197644"/>
                  </a:lnTo>
                  <a:lnTo>
                    <a:pt x="909638" y="190500"/>
                  </a:lnTo>
                  <a:lnTo>
                    <a:pt x="940594" y="0"/>
                  </a:lnTo>
                  <a:lnTo>
                    <a:pt x="776288" y="35719"/>
                  </a:lnTo>
                  <a:lnTo>
                    <a:pt x="642938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3D4943A4-71D6-410F-85E4-1B3FDAB49526}"/>
                </a:ext>
              </a:extLst>
            </p:cNvPr>
            <p:cNvSpPr/>
            <p:nvPr/>
          </p:nvSpPr>
          <p:spPr>
            <a:xfrm rot="16200000">
              <a:off x="4706937" y="3219451"/>
              <a:ext cx="1978025" cy="469900"/>
            </a:xfrm>
            <a:custGeom>
              <a:avLst/>
              <a:gdLst>
                <a:gd name="connsiteX0" fmla="*/ 1485900 w 1978819"/>
                <a:gd name="connsiteY0" fmla="*/ 200025 h 469106"/>
                <a:gd name="connsiteX1" fmla="*/ 1328738 w 1978819"/>
                <a:gd name="connsiteY1" fmla="*/ 200025 h 469106"/>
                <a:gd name="connsiteX2" fmla="*/ 1162050 w 1978819"/>
                <a:gd name="connsiteY2" fmla="*/ 200025 h 469106"/>
                <a:gd name="connsiteX3" fmla="*/ 954881 w 1978819"/>
                <a:gd name="connsiteY3" fmla="*/ 200025 h 469106"/>
                <a:gd name="connsiteX4" fmla="*/ 792956 w 1978819"/>
                <a:gd name="connsiteY4" fmla="*/ 200025 h 469106"/>
                <a:gd name="connsiteX5" fmla="*/ 690563 w 1978819"/>
                <a:gd name="connsiteY5" fmla="*/ 200025 h 469106"/>
                <a:gd name="connsiteX6" fmla="*/ 600075 w 1978819"/>
                <a:gd name="connsiteY6" fmla="*/ 200025 h 469106"/>
                <a:gd name="connsiteX7" fmla="*/ 523875 w 1978819"/>
                <a:gd name="connsiteY7" fmla="*/ 195262 h 469106"/>
                <a:gd name="connsiteX8" fmla="*/ 423863 w 1978819"/>
                <a:gd name="connsiteY8" fmla="*/ 188118 h 469106"/>
                <a:gd name="connsiteX9" fmla="*/ 352425 w 1978819"/>
                <a:gd name="connsiteY9" fmla="*/ 180975 h 469106"/>
                <a:gd name="connsiteX10" fmla="*/ 316706 w 1978819"/>
                <a:gd name="connsiteY10" fmla="*/ 176212 h 469106"/>
                <a:gd name="connsiteX11" fmla="*/ 292894 w 1978819"/>
                <a:gd name="connsiteY11" fmla="*/ 171450 h 469106"/>
                <a:gd name="connsiteX12" fmla="*/ 266700 w 1978819"/>
                <a:gd name="connsiteY12" fmla="*/ 173831 h 469106"/>
                <a:gd name="connsiteX13" fmla="*/ 233363 w 1978819"/>
                <a:gd name="connsiteY13" fmla="*/ 178593 h 469106"/>
                <a:gd name="connsiteX14" fmla="*/ 161925 w 1978819"/>
                <a:gd name="connsiteY14" fmla="*/ 200025 h 469106"/>
                <a:gd name="connsiteX15" fmla="*/ 85725 w 1978819"/>
                <a:gd name="connsiteY15" fmla="*/ 228600 h 469106"/>
                <a:gd name="connsiteX16" fmla="*/ 26194 w 1978819"/>
                <a:gd name="connsiteY16" fmla="*/ 254793 h 469106"/>
                <a:gd name="connsiteX17" fmla="*/ 7144 w 1978819"/>
                <a:gd name="connsiteY17" fmla="*/ 266700 h 469106"/>
                <a:gd name="connsiteX18" fmla="*/ 0 w 1978819"/>
                <a:gd name="connsiteY18" fmla="*/ 283368 h 469106"/>
                <a:gd name="connsiteX19" fmla="*/ 2381 w 1978819"/>
                <a:gd name="connsiteY19" fmla="*/ 304800 h 469106"/>
                <a:gd name="connsiteX20" fmla="*/ 26194 w 1978819"/>
                <a:gd name="connsiteY20" fmla="*/ 347662 h 469106"/>
                <a:gd name="connsiteX21" fmla="*/ 35719 w 1978819"/>
                <a:gd name="connsiteY21" fmla="*/ 357187 h 469106"/>
                <a:gd name="connsiteX22" fmla="*/ 80963 w 1978819"/>
                <a:gd name="connsiteY22" fmla="*/ 373856 h 469106"/>
                <a:gd name="connsiteX23" fmla="*/ 138113 w 1978819"/>
                <a:gd name="connsiteY23" fmla="*/ 395287 h 469106"/>
                <a:gd name="connsiteX24" fmla="*/ 192881 w 1978819"/>
                <a:gd name="connsiteY24" fmla="*/ 409575 h 469106"/>
                <a:gd name="connsiteX25" fmla="*/ 257175 w 1978819"/>
                <a:gd name="connsiteY25" fmla="*/ 419100 h 469106"/>
                <a:gd name="connsiteX26" fmla="*/ 350044 w 1978819"/>
                <a:gd name="connsiteY26" fmla="*/ 421481 h 469106"/>
                <a:gd name="connsiteX27" fmla="*/ 526256 w 1978819"/>
                <a:gd name="connsiteY27" fmla="*/ 423862 h 469106"/>
                <a:gd name="connsiteX28" fmla="*/ 726281 w 1978819"/>
                <a:gd name="connsiteY28" fmla="*/ 423862 h 469106"/>
                <a:gd name="connsiteX29" fmla="*/ 1021556 w 1978819"/>
                <a:gd name="connsiteY29" fmla="*/ 421481 h 469106"/>
                <a:gd name="connsiteX30" fmla="*/ 1257300 w 1978819"/>
                <a:gd name="connsiteY30" fmla="*/ 423862 h 469106"/>
                <a:gd name="connsiteX31" fmla="*/ 1412081 w 1978819"/>
                <a:gd name="connsiteY31" fmla="*/ 423862 h 469106"/>
                <a:gd name="connsiteX32" fmla="*/ 1504950 w 1978819"/>
                <a:gd name="connsiteY32" fmla="*/ 435768 h 469106"/>
                <a:gd name="connsiteX33" fmla="*/ 1640681 w 1978819"/>
                <a:gd name="connsiteY33" fmla="*/ 457200 h 469106"/>
                <a:gd name="connsiteX34" fmla="*/ 1704975 w 1978819"/>
                <a:gd name="connsiteY34" fmla="*/ 466725 h 469106"/>
                <a:gd name="connsiteX35" fmla="*/ 1731169 w 1978819"/>
                <a:gd name="connsiteY35" fmla="*/ 469106 h 469106"/>
                <a:gd name="connsiteX36" fmla="*/ 1764506 w 1978819"/>
                <a:gd name="connsiteY36" fmla="*/ 461962 h 469106"/>
                <a:gd name="connsiteX37" fmla="*/ 1793081 w 1978819"/>
                <a:gd name="connsiteY37" fmla="*/ 445293 h 469106"/>
                <a:gd name="connsiteX38" fmla="*/ 1828800 w 1978819"/>
                <a:gd name="connsiteY38" fmla="*/ 411956 h 469106"/>
                <a:gd name="connsiteX39" fmla="*/ 1857375 w 1978819"/>
                <a:gd name="connsiteY39" fmla="*/ 371475 h 469106"/>
                <a:gd name="connsiteX40" fmla="*/ 1890713 w 1978819"/>
                <a:gd name="connsiteY40" fmla="*/ 307181 h 469106"/>
                <a:gd name="connsiteX41" fmla="*/ 1916906 w 1978819"/>
                <a:gd name="connsiteY41" fmla="*/ 254793 h 469106"/>
                <a:gd name="connsiteX42" fmla="*/ 1947863 w 1978819"/>
                <a:gd name="connsiteY42" fmla="*/ 169068 h 469106"/>
                <a:gd name="connsiteX43" fmla="*/ 1969294 w 1978819"/>
                <a:gd name="connsiteY43" fmla="*/ 102393 h 469106"/>
                <a:gd name="connsiteX44" fmla="*/ 1978819 w 1978819"/>
                <a:gd name="connsiteY44" fmla="*/ 47625 h 469106"/>
                <a:gd name="connsiteX45" fmla="*/ 1978819 w 1978819"/>
                <a:gd name="connsiteY45" fmla="*/ 16668 h 469106"/>
                <a:gd name="connsiteX46" fmla="*/ 1974056 w 1978819"/>
                <a:gd name="connsiteY46" fmla="*/ 4762 h 469106"/>
                <a:gd name="connsiteX47" fmla="*/ 1966913 w 1978819"/>
                <a:gd name="connsiteY47" fmla="*/ 0 h 469106"/>
                <a:gd name="connsiteX48" fmla="*/ 1950244 w 1978819"/>
                <a:gd name="connsiteY48" fmla="*/ 7143 h 469106"/>
                <a:gd name="connsiteX49" fmla="*/ 1933575 w 1978819"/>
                <a:gd name="connsiteY49" fmla="*/ 14287 h 469106"/>
                <a:gd name="connsiteX50" fmla="*/ 1921669 w 1978819"/>
                <a:gd name="connsiteY50" fmla="*/ 23812 h 469106"/>
                <a:gd name="connsiteX51" fmla="*/ 1905000 w 1978819"/>
                <a:gd name="connsiteY51" fmla="*/ 40481 h 469106"/>
                <a:gd name="connsiteX52" fmla="*/ 1881188 w 1978819"/>
                <a:gd name="connsiteY52" fmla="*/ 66675 h 469106"/>
                <a:gd name="connsiteX53" fmla="*/ 1845469 w 1978819"/>
                <a:gd name="connsiteY53" fmla="*/ 97631 h 469106"/>
                <a:gd name="connsiteX54" fmla="*/ 1807369 w 1978819"/>
                <a:gd name="connsiteY54" fmla="*/ 126206 h 469106"/>
                <a:gd name="connsiteX55" fmla="*/ 1771650 w 1978819"/>
                <a:gd name="connsiteY55" fmla="*/ 150018 h 469106"/>
                <a:gd name="connsiteX56" fmla="*/ 1726406 w 1978819"/>
                <a:gd name="connsiteY56" fmla="*/ 173831 h 469106"/>
                <a:gd name="connsiteX57" fmla="*/ 1678781 w 1978819"/>
                <a:gd name="connsiteY57" fmla="*/ 192881 h 469106"/>
                <a:gd name="connsiteX58" fmla="*/ 1638300 w 1978819"/>
                <a:gd name="connsiteY58" fmla="*/ 200025 h 469106"/>
                <a:gd name="connsiteX59" fmla="*/ 1562100 w 1978819"/>
                <a:gd name="connsiteY59" fmla="*/ 202406 h 469106"/>
                <a:gd name="connsiteX60" fmla="*/ 1485900 w 1978819"/>
                <a:gd name="connsiteY60" fmla="*/ 200025 h 469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978819" h="469106">
                  <a:moveTo>
                    <a:pt x="1485900" y="200025"/>
                  </a:moveTo>
                  <a:lnTo>
                    <a:pt x="1328738" y="200025"/>
                  </a:lnTo>
                  <a:lnTo>
                    <a:pt x="1162050" y="200025"/>
                  </a:lnTo>
                  <a:lnTo>
                    <a:pt x="954881" y="200025"/>
                  </a:lnTo>
                  <a:lnTo>
                    <a:pt x="792956" y="200025"/>
                  </a:lnTo>
                  <a:lnTo>
                    <a:pt x="690563" y="200025"/>
                  </a:lnTo>
                  <a:lnTo>
                    <a:pt x="600075" y="200025"/>
                  </a:lnTo>
                  <a:lnTo>
                    <a:pt x="523875" y="195262"/>
                  </a:lnTo>
                  <a:lnTo>
                    <a:pt x="423863" y="188118"/>
                  </a:lnTo>
                  <a:lnTo>
                    <a:pt x="352425" y="180975"/>
                  </a:lnTo>
                  <a:lnTo>
                    <a:pt x="316706" y="176212"/>
                  </a:lnTo>
                  <a:lnTo>
                    <a:pt x="292894" y="171450"/>
                  </a:lnTo>
                  <a:lnTo>
                    <a:pt x="266700" y="173831"/>
                  </a:lnTo>
                  <a:lnTo>
                    <a:pt x="233363" y="178593"/>
                  </a:lnTo>
                  <a:lnTo>
                    <a:pt x="161925" y="200025"/>
                  </a:lnTo>
                  <a:lnTo>
                    <a:pt x="85725" y="228600"/>
                  </a:lnTo>
                  <a:lnTo>
                    <a:pt x="26194" y="254793"/>
                  </a:lnTo>
                  <a:lnTo>
                    <a:pt x="7144" y="266700"/>
                  </a:lnTo>
                  <a:lnTo>
                    <a:pt x="0" y="283368"/>
                  </a:lnTo>
                  <a:lnTo>
                    <a:pt x="2381" y="304800"/>
                  </a:lnTo>
                  <a:lnTo>
                    <a:pt x="26194" y="347662"/>
                  </a:lnTo>
                  <a:lnTo>
                    <a:pt x="35719" y="357187"/>
                  </a:lnTo>
                  <a:lnTo>
                    <a:pt x="80963" y="373856"/>
                  </a:lnTo>
                  <a:lnTo>
                    <a:pt x="138113" y="395287"/>
                  </a:lnTo>
                  <a:lnTo>
                    <a:pt x="192881" y="409575"/>
                  </a:lnTo>
                  <a:lnTo>
                    <a:pt x="257175" y="419100"/>
                  </a:lnTo>
                  <a:lnTo>
                    <a:pt x="350044" y="421481"/>
                  </a:lnTo>
                  <a:lnTo>
                    <a:pt x="526256" y="423862"/>
                  </a:lnTo>
                  <a:lnTo>
                    <a:pt x="726281" y="423862"/>
                  </a:lnTo>
                  <a:lnTo>
                    <a:pt x="1021556" y="421481"/>
                  </a:lnTo>
                  <a:lnTo>
                    <a:pt x="1257300" y="423862"/>
                  </a:lnTo>
                  <a:lnTo>
                    <a:pt x="1412081" y="423862"/>
                  </a:lnTo>
                  <a:lnTo>
                    <a:pt x="1504950" y="435768"/>
                  </a:lnTo>
                  <a:lnTo>
                    <a:pt x="1640681" y="457200"/>
                  </a:lnTo>
                  <a:lnTo>
                    <a:pt x="1704975" y="466725"/>
                  </a:lnTo>
                  <a:lnTo>
                    <a:pt x="1731169" y="469106"/>
                  </a:lnTo>
                  <a:lnTo>
                    <a:pt x="1764506" y="461962"/>
                  </a:lnTo>
                  <a:lnTo>
                    <a:pt x="1793081" y="445293"/>
                  </a:lnTo>
                  <a:lnTo>
                    <a:pt x="1828800" y="411956"/>
                  </a:lnTo>
                  <a:lnTo>
                    <a:pt x="1857375" y="371475"/>
                  </a:lnTo>
                  <a:lnTo>
                    <a:pt x="1890713" y="307181"/>
                  </a:lnTo>
                  <a:lnTo>
                    <a:pt x="1916906" y="254793"/>
                  </a:lnTo>
                  <a:lnTo>
                    <a:pt x="1947863" y="169068"/>
                  </a:lnTo>
                  <a:lnTo>
                    <a:pt x="1969294" y="102393"/>
                  </a:lnTo>
                  <a:lnTo>
                    <a:pt x="1978819" y="47625"/>
                  </a:lnTo>
                  <a:lnTo>
                    <a:pt x="1978819" y="16668"/>
                  </a:lnTo>
                  <a:lnTo>
                    <a:pt x="1974056" y="4762"/>
                  </a:lnTo>
                  <a:lnTo>
                    <a:pt x="1966913" y="0"/>
                  </a:lnTo>
                  <a:lnTo>
                    <a:pt x="1950244" y="7143"/>
                  </a:lnTo>
                  <a:lnTo>
                    <a:pt x="1933575" y="14287"/>
                  </a:lnTo>
                  <a:lnTo>
                    <a:pt x="1921669" y="23812"/>
                  </a:lnTo>
                  <a:lnTo>
                    <a:pt x="1905000" y="40481"/>
                  </a:lnTo>
                  <a:lnTo>
                    <a:pt x="1881188" y="66675"/>
                  </a:lnTo>
                  <a:lnTo>
                    <a:pt x="1845469" y="97631"/>
                  </a:lnTo>
                  <a:lnTo>
                    <a:pt x="1807369" y="126206"/>
                  </a:lnTo>
                  <a:lnTo>
                    <a:pt x="1771650" y="150018"/>
                  </a:lnTo>
                  <a:lnTo>
                    <a:pt x="1726406" y="173831"/>
                  </a:lnTo>
                  <a:lnTo>
                    <a:pt x="1678781" y="192881"/>
                  </a:lnTo>
                  <a:lnTo>
                    <a:pt x="1638300" y="200025"/>
                  </a:lnTo>
                  <a:lnTo>
                    <a:pt x="1562100" y="202406"/>
                  </a:lnTo>
                  <a:lnTo>
                    <a:pt x="1485900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8CE92170-96C5-4F68-B1B5-A74A2535B7E6}"/>
                </a:ext>
              </a:extLst>
            </p:cNvPr>
            <p:cNvSpPr/>
            <p:nvPr/>
          </p:nvSpPr>
          <p:spPr>
            <a:xfrm rot="16200000">
              <a:off x="4647406" y="3615532"/>
              <a:ext cx="4284663" cy="571500"/>
            </a:xfrm>
            <a:custGeom>
              <a:avLst/>
              <a:gdLst>
                <a:gd name="connsiteX0" fmla="*/ 2511136 w 4284518"/>
                <a:gd name="connsiteY0" fmla="*/ 238991 h 571500"/>
                <a:gd name="connsiteX1" fmla="*/ 2871355 w 4284518"/>
                <a:gd name="connsiteY1" fmla="*/ 235527 h 571500"/>
                <a:gd name="connsiteX2" fmla="*/ 3280064 w 4284518"/>
                <a:gd name="connsiteY2" fmla="*/ 232064 h 571500"/>
                <a:gd name="connsiteX3" fmla="*/ 3747655 w 4284518"/>
                <a:gd name="connsiteY3" fmla="*/ 228600 h 571500"/>
                <a:gd name="connsiteX4" fmla="*/ 3920836 w 4284518"/>
                <a:gd name="connsiteY4" fmla="*/ 225136 h 571500"/>
                <a:gd name="connsiteX5" fmla="*/ 3962400 w 4284518"/>
                <a:gd name="connsiteY5" fmla="*/ 221673 h 571500"/>
                <a:gd name="connsiteX6" fmla="*/ 4014355 w 4284518"/>
                <a:gd name="connsiteY6" fmla="*/ 211282 h 571500"/>
                <a:gd name="connsiteX7" fmla="*/ 4045527 w 4284518"/>
                <a:gd name="connsiteY7" fmla="*/ 204355 h 571500"/>
                <a:gd name="connsiteX8" fmla="*/ 4087091 w 4284518"/>
                <a:gd name="connsiteY8" fmla="*/ 183573 h 571500"/>
                <a:gd name="connsiteX9" fmla="*/ 4121727 w 4284518"/>
                <a:gd name="connsiteY9" fmla="*/ 155864 h 571500"/>
                <a:gd name="connsiteX10" fmla="*/ 4163291 w 4284518"/>
                <a:gd name="connsiteY10" fmla="*/ 114300 h 571500"/>
                <a:gd name="connsiteX11" fmla="*/ 4201391 w 4284518"/>
                <a:gd name="connsiteY11" fmla="*/ 55418 h 571500"/>
                <a:gd name="connsiteX12" fmla="*/ 4229100 w 4284518"/>
                <a:gd name="connsiteY12" fmla="*/ 13855 h 571500"/>
                <a:gd name="connsiteX13" fmla="*/ 4246418 w 4284518"/>
                <a:gd name="connsiteY13" fmla="*/ 3464 h 571500"/>
                <a:gd name="connsiteX14" fmla="*/ 4260273 w 4284518"/>
                <a:gd name="connsiteY14" fmla="*/ 0 h 571500"/>
                <a:gd name="connsiteX15" fmla="*/ 4270664 w 4284518"/>
                <a:gd name="connsiteY15" fmla="*/ 0 h 571500"/>
                <a:gd name="connsiteX16" fmla="*/ 4277591 w 4284518"/>
                <a:gd name="connsiteY16" fmla="*/ 6927 h 571500"/>
                <a:gd name="connsiteX17" fmla="*/ 4281055 w 4284518"/>
                <a:gd name="connsiteY17" fmla="*/ 13855 h 571500"/>
                <a:gd name="connsiteX18" fmla="*/ 4284518 w 4284518"/>
                <a:gd name="connsiteY18" fmla="*/ 41564 h 571500"/>
                <a:gd name="connsiteX19" fmla="*/ 4281055 w 4284518"/>
                <a:gd name="connsiteY19" fmla="*/ 69273 h 571500"/>
                <a:gd name="connsiteX20" fmla="*/ 4260273 w 4284518"/>
                <a:gd name="connsiteY20" fmla="*/ 173182 h 571500"/>
                <a:gd name="connsiteX21" fmla="*/ 4211782 w 4284518"/>
                <a:gd name="connsiteY21" fmla="*/ 356755 h 571500"/>
                <a:gd name="connsiteX22" fmla="*/ 4184073 w 4284518"/>
                <a:gd name="connsiteY22" fmla="*/ 450273 h 571500"/>
                <a:gd name="connsiteX23" fmla="*/ 4166755 w 4284518"/>
                <a:gd name="connsiteY23" fmla="*/ 498764 h 571500"/>
                <a:gd name="connsiteX24" fmla="*/ 4142509 w 4284518"/>
                <a:gd name="connsiteY24" fmla="*/ 533400 h 571500"/>
                <a:gd name="connsiteX25" fmla="*/ 4128655 w 4284518"/>
                <a:gd name="connsiteY25" fmla="*/ 550718 h 571500"/>
                <a:gd name="connsiteX26" fmla="*/ 4107873 w 4284518"/>
                <a:gd name="connsiteY26" fmla="*/ 564573 h 571500"/>
                <a:gd name="connsiteX27" fmla="*/ 4083627 w 4284518"/>
                <a:gd name="connsiteY27" fmla="*/ 571500 h 571500"/>
                <a:gd name="connsiteX28" fmla="*/ 4069773 w 4284518"/>
                <a:gd name="connsiteY28" fmla="*/ 571500 h 571500"/>
                <a:gd name="connsiteX29" fmla="*/ 4045527 w 4284518"/>
                <a:gd name="connsiteY29" fmla="*/ 561109 h 571500"/>
                <a:gd name="connsiteX30" fmla="*/ 4017818 w 4284518"/>
                <a:gd name="connsiteY30" fmla="*/ 540327 h 571500"/>
                <a:gd name="connsiteX31" fmla="*/ 3955473 w 4284518"/>
                <a:gd name="connsiteY31" fmla="*/ 519546 h 571500"/>
                <a:gd name="connsiteX32" fmla="*/ 3875809 w 4284518"/>
                <a:gd name="connsiteY32" fmla="*/ 491836 h 571500"/>
                <a:gd name="connsiteX33" fmla="*/ 3789218 w 4284518"/>
                <a:gd name="connsiteY33" fmla="*/ 477982 h 571500"/>
                <a:gd name="connsiteX34" fmla="*/ 3737264 w 4284518"/>
                <a:gd name="connsiteY34" fmla="*/ 477982 h 571500"/>
                <a:gd name="connsiteX35" fmla="*/ 3616036 w 4284518"/>
                <a:gd name="connsiteY35" fmla="*/ 477982 h 571500"/>
                <a:gd name="connsiteX36" fmla="*/ 3397827 w 4284518"/>
                <a:gd name="connsiteY36" fmla="*/ 477982 h 571500"/>
                <a:gd name="connsiteX37" fmla="*/ 3096491 w 4284518"/>
                <a:gd name="connsiteY37" fmla="*/ 481446 h 571500"/>
                <a:gd name="connsiteX38" fmla="*/ 2725882 w 4284518"/>
                <a:gd name="connsiteY38" fmla="*/ 481446 h 571500"/>
                <a:gd name="connsiteX39" fmla="*/ 2306782 w 4284518"/>
                <a:gd name="connsiteY39" fmla="*/ 484909 h 571500"/>
                <a:gd name="connsiteX40" fmla="*/ 2019300 w 4284518"/>
                <a:gd name="connsiteY40" fmla="*/ 488373 h 571500"/>
                <a:gd name="connsiteX41" fmla="*/ 1669473 w 4284518"/>
                <a:gd name="connsiteY41" fmla="*/ 491836 h 571500"/>
                <a:gd name="connsiteX42" fmla="*/ 1392382 w 4284518"/>
                <a:gd name="connsiteY42" fmla="*/ 491836 h 571500"/>
                <a:gd name="connsiteX43" fmla="*/ 1212273 w 4284518"/>
                <a:gd name="connsiteY43" fmla="*/ 495300 h 571500"/>
                <a:gd name="connsiteX44" fmla="*/ 1063336 w 4284518"/>
                <a:gd name="connsiteY44" fmla="*/ 495300 h 571500"/>
                <a:gd name="connsiteX45" fmla="*/ 997527 w 4284518"/>
                <a:gd name="connsiteY45" fmla="*/ 495300 h 571500"/>
                <a:gd name="connsiteX46" fmla="*/ 924791 w 4284518"/>
                <a:gd name="connsiteY46" fmla="*/ 502227 h 571500"/>
                <a:gd name="connsiteX47" fmla="*/ 831273 w 4284518"/>
                <a:gd name="connsiteY47" fmla="*/ 505691 h 571500"/>
                <a:gd name="connsiteX48" fmla="*/ 710045 w 4284518"/>
                <a:gd name="connsiteY48" fmla="*/ 509155 h 571500"/>
                <a:gd name="connsiteX49" fmla="*/ 602673 w 4284518"/>
                <a:gd name="connsiteY49" fmla="*/ 509155 h 571500"/>
                <a:gd name="connsiteX50" fmla="*/ 512618 w 4284518"/>
                <a:gd name="connsiteY50" fmla="*/ 505691 h 571500"/>
                <a:gd name="connsiteX51" fmla="*/ 412173 w 4284518"/>
                <a:gd name="connsiteY51" fmla="*/ 495300 h 571500"/>
                <a:gd name="connsiteX52" fmla="*/ 346364 w 4284518"/>
                <a:gd name="connsiteY52" fmla="*/ 481446 h 571500"/>
                <a:gd name="connsiteX53" fmla="*/ 263236 w 4284518"/>
                <a:gd name="connsiteY53" fmla="*/ 460664 h 571500"/>
                <a:gd name="connsiteX54" fmla="*/ 207818 w 4284518"/>
                <a:gd name="connsiteY54" fmla="*/ 432955 h 571500"/>
                <a:gd name="connsiteX55" fmla="*/ 173182 w 4284518"/>
                <a:gd name="connsiteY55" fmla="*/ 412173 h 571500"/>
                <a:gd name="connsiteX56" fmla="*/ 117764 w 4284518"/>
                <a:gd name="connsiteY56" fmla="*/ 377536 h 571500"/>
                <a:gd name="connsiteX57" fmla="*/ 69273 w 4284518"/>
                <a:gd name="connsiteY57" fmla="*/ 339436 h 571500"/>
                <a:gd name="connsiteX58" fmla="*/ 38100 w 4284518"/>
                <a:gd name="connsiteY58" fmla="*/ 311727 h 571500"/>
                <a:gd name="connsiteX59" fmla="*/ 20782 w 4284518"/>
                <a:gd name="connsiteY59" fmla="*/ 290946 h 571500"/>
                <a:gd name="connsiteX60" fmla="*/ 6927 w 4284518"/>
                <a:gd name="connsiteY60" fmla="*/ 266700 h 571500"/>
                <a:gd name="connsiteX61" fmla="*/ 0 w 4284518"/>
                <a:gd name="connsiteY61" fmla="*/ 242455 h 571500"/>
                <a:gd name="connsiteX62" fmla="*/ 0 w 4284518"/>
                <a:gd name="connsiteY62" fmla="*/ 228600 h 571500"/>
                <a:gd name="connsiteX63" fmla="*/ 3464 w 4284518"/>
                <a:gd name="connsiteY63" fmla="*/ 207818 h 571500"/>
                <a:gd name="connsiteX64" fmla="*/ 17318 w 4284518"/>
                <a:gd name="connsiteY64" fmla="*/ 187036 h 571500"/>
                <a:gd name="connsiteX65" fmla="*/ 51955 w 4284518"/>
                <a:gd name="connsiteY65" fmla="*/ 166255 h 571500"/>
                <a:gd name="connsiteX66" fmla="*/ 651164 w 4284518"/>
                <a:gd name="connsiteY66" fmla="*/ 232064 h 571500"/>
                <a:gd name="connsiteX67" fmla="*/ 706582 w 4284518"/>
                <a:gd name="connsiteY67" fmla="*/ 242455 h 571500"/>
                <a:gd name="connsiteX68" fmla="*/ 775855 w 4284518"/>
                <a:gd name="connsiteY68" fmla="*/ 249382 h 571500"/>
                <a:gd name="connsiteX69" fmla="*/ 931718 w 4284518"/>
                <a:gd name="connsiteY69" fmla="*/ 249382 h 571500"/>
                <a:gd name="connsiteX70" fmla="*/ 1281545 w 4284518"/>
                <a:gd name="connsiteY70" fmla="*/ 245918 h 571500"/>
                <a:gd name="connsiteX71" fmla="*/ 1731818 w 4284518"/>
                <a:gd name="connsiteY71" fmla="*/ 242455 h 571500"/>
                <a:gd name="connsiteX72" fmla="*/ 2511136 w 4284518"/>
                <a:gd name="connsiteY72" fmla="*/ 238991 h 571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284518" h="571500">
                  <a:moveTo>
                    <a:pt x="2511136" y="238991"/>
                  </a:moveTo>
                  <a:lnTo>
                    <a:pt x="2871355" y="235527"/>
                  </a:lnTo>
                  <a:lnTo>
                    <a:pt x="3280064" y="232064"/>
                  </a:lnTo>
                  <a:lnTo>
                    <a:pt x="3747655" y="228600"/>
                  </a:lnTo>
                  <a:lnTo>
                    <a:pt x="3920836" y="225136"/>
                  </a:lnTo>
                  <a:lnTo>
                    <a:pt x="3962400" y="221673"/>
                  </a:lnTo>
                  <a:lnTo>
                    <a:pt x="4014355" y="211282"/>
                  </a:lnTo>
                  <a:lnTo>
                    <a:pt x="4045527" y="204355"/>
                  </a:lnTo>
                  <a:lnTo>
                    <a:pt x="4087091" y="183573"/>
                  </a:lnTo>
                  <a:lnTo>
                    <a:pt x="4121727" y="155864"/>
                  </a:lnTo>
                  <a:lnTo>
                    <a:pt x="4163291" y="114300"/>
                  </a:lnTo>
                  <a:lnTo>
                    <a:pt x="4201391" y="55418"/>
                  </a:lnTo>
                  <a:lnTo>
                    <a:pt x="4229100" y="13855"/>
                  </a:lnTo>
                  <a:lnTo>
                    <a:pt x="4246418" y="3464"/>
                  </a:lnTo>
                  <a:lnTo>
                    <a:pt x="4260273" y="0"/>
                  </a:lnTo>
                  <a:lnTo>
                    <a:pt x="4270664" y="0"/>
                  </a:lnTo>
                  <a:lnTo>
                    <a:pt x="4277591" y="6927"/>
                  </a:lnTo>
                  <a:lnTo>
                    <a:pt x="4281055" y="13855"/>
                  </a:lnTo>
                  <a:lnTo>
                    <a:pt x="4284518" y="41564"/>
                  </a:lnTo>
                  <a:lnTo>
                    <a:pt x="4281055" y="69273"/>
                  </a:lnTo>
                  <a:lnTo>
                    <a:pt x="4260273" y="173182"/>
                  </a:lnTo>
                  <a:lnTo>
                    <a:pt x="4211782" y="356755"/>
                  </a:lnTo>
                  <a:lnTo>
                    <a:pt x="4184073" y="450273"/>
                  </a:lnTo>
                  <a:lnTo>
                    <a:pt x="4166755" y="498764"/>
                  </a:lnTo>
                  <a:lnTo>
                    <a:pt x="4142509" y="533400"/>
                  </a:lnTo>
                  <a:lnTo>
                    <a:pt x="4128655" y="550718"/>
                  </a:lnTo>
                  <a:lnTo>
                    <a:pt x="4107873" y="564573"/>
                  </a:lnTo>
                  <a:lnTo>
                    <a:pt x="4083627" y="571500"/>
                  </a:lnTo>
                  <a:lnTo>
                    <a:pt x="4069773" y="571500"/>
                  </a:lnTo>
                  <a:lnTo>
                    <a:pt x="4045527" y="561109"/>
                  </a:lnTo>
                  <a:lnTo>
                    <a:pt x="4017818" y="540327"/>
                  </a:lnTo>
                  <a:lnTo>
                    <a:pt x="3955473" y="519546"/>
                  </a:lnTo>
                  <a:lnTo>
                    <a:pt x="3875809" y="491836"/>
                  </a:lnTo>
                  <a:lnTo>
                    <a:pt x="3789218" y="477982"/>
                  </a:lnTo>
                  <a:lnTo>
                    <a:pt x="3737264" y="477982"/>
                  </a:lnTo>
                  <a:lnTo>
                    <a:pt x="3616036" y="477982"/>
                  </a:lnTo>
                  <a:lnTo>
                    <a:pt x="3397827" y="477982"/>
                  </a:lnTo>
                  <a:lnTo>
                    <a:pt x="3096491" y="481446"/>
                  </a:lnTo>
                  <a:lnTo>
                    <a:pt x="2725882" y="481446"/>
                  </a:lnTo>
                  <a:lnTo>
                    <a:pt x="2306782" y="484909"/>
                  </a:lnTo>
                  <a:lnTo>
                    <a:pt x="2019300" y="488373"/>
                  </a:lnTo>
                  <a:lnTo>
                    <a:pt x="1669473" y="491836"/>
                  </a:lnTo>
                  <a:lnTo>
                    <a:pt x="1392382" y="491836"/>
                  </a:lnTo>
                  <a:lnTo>
                    <a:pt x="1212273" y="495300"/>
                  </a:lnTo>
                  <a:lnTo>
                    <a:pt x="1063336" y="495300"/>
                  </a:lnTo>
                  <a:lnTo>
                    <a:pt x="997527" y="495300"/>
                  </a:lnTo>
                  <a:lnTo>
                    <a:pt x="924791" y="502227"/>
                  </a:lnTo>
                  <a:lnTo>
                    <a:pt x="831273" y="505691"/>
                  </a:lnTo>
                  <a:lnTo>
                    <a:pt x="710045" y="509155"/>
                  </a:lnTo>
                  <a:lnTo>
                    <a:pt x="602673" y="509155"/>
                  </a:lnTo>
                  <a:lnTo>
                    <a:pt x="512618" y="505691"/>
                  </a:lnTo>
                  <a:lnTo>
                    <a:pt x="412173" y="495300"/>
                  </a:lnTo>
                  <a:lnTo>
                    <a:pt x="346364" y="481446"/>
                  </a:lnTo>
                  <a:lnTo>
                    <a:pt x="263236" y="460664"/>
                  </a:lnTo>
                  <a:lnTo>
                    <a:pt x="207818" y="432955"/>
                  </a:lnTo>
                  <a:lnTo>
                    <a:pt x="173182" y="412173"/>
                  </a:lnTo>
                  <a:lnTo>
                    <a:pt x="117764" y="377536"/>
                  </a:lnTo>
                  <a:lnTo>
                    <a:pt x="69273" y="339436"/>
                  </a:lnTo>
                  <a:lnTo>
                    <a:pt x="38100" y="311727"/>
                  </a:lnTo>
                  <a:lnTo>
                    <a:pt x="20782" y="290946"/>
                  </a:lnTo>
                  <a:lnTo>
                    <a:pt x="6927" y="266700"/>
                  </a:lnTo>
                  <a:lnTo>
                    <a:pt x="0" y="242455"/>
                  </a:lnTo>
                  <a:lnTo>
                    <a:pt x="0" y="228600"/>
                  </a:lnTo>
                  <a:lnTo>
                    <a:pt x="3464" y="207818"/>
                  </a:lnTo>
                  <a:lnTo>
                    <a:pt x="17318" y="187036"/>
                  </a:lnTo>
                  <a:lnTo>
                    <a:pt x="51955" y="166255"/>
                  </a:lnTo>
                  <a:lnTo>
                    <a:pt x="651164" y="232064"/>
                  </a:lnTo>
                  <a:lnTo>
                    <a:pt x="706582" y="242455"/>
                  </a:lnTo>
                  <a:lnTo>
                    <a:pt x="775855" y="249382"/>
                  </a:lnTo>
                  <a:lnTo>
                    <a:pt x="931718" y="249382"/>
                  </a:lnTo>
                  <a:lnTo>
                    <a:pt x="1281545" y="245918"/>
                  </a:lnTo>
                  <a:lnTo>
                    <a:pt x="1731818" y="242455"/>
                  </a:lnTo>
                  <a:lnTo>
                    <a:pt x="2511136" y="23899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22AF5E0B-93A7-4692-B4D6-AF4C76230FE6}"/>
                </a:ext>
              </a:extLst>
            </p:cNvPr>
            <p:cNvSpPr/>
            <p:nvPr/>
          </p:nvSpPr>
          <p:spPr>
            <a:xfrm rot="16200000">
              <a:off x="6053138" y="5335588"/>
              <a:ext cx="709612" cy="696912"/>
            </a:xfrm>
            <a:custGeom>
              <a:avLst/>
              <a:gdLst>
                <a:gd name="connsiteX0" fmla="*/ 581025 w 709612"/>
                <a:gd name="connsiteY0" fmla="*/ 80963 h 697707"/>
                <a:gd name="connsiteX1" fmla="*/ 511968 w 709612"/>
                <a:gd name="connsiteY1" fmla="*/ 176213 h 697707"/>
                <a:gd name="connsiteX2" fmla="*/ 445293 w 709612"/>
                <a:gd name="connsiteY2" fmla="*/ 257175 h 697707"/>
                <a:gd name="connsiteX3" fmla="*/ 366712 w 709612"/>
                <a:gd name="connsiteY3" fmla="*/ 345282 h 697707"/>
                <a:gd name="connsiteX4" fmla="*/ 309562 w 709612"/>
                <a:gd name="connsiteY4" fmla="*/ 404813 h 697707"/>
                <a:gd name="connsiteX5" fmla="*/ 247650 w 709612"/>
                <a:gd name="connsiteY5" fmla="*/ 459582 h 697707"/>
                <a:gd name="connsiteX6" fmla="*/ 157162 w 709612"/>
                <a:gd name="connsiteY6" fmla="*/ 533400 h 697707"/>
                <a:gd name="connsiteX7" fmla="*/ 90487 w 709612"/>
                <a:gd name="connsiteY7" fmla="*/ 583407 h 697707"/>
                <a:gd name="connsiteX8" fmla="*/ 47625 w 709612"/>
                <a:gd name="connsiteY8" fmla="*/ 611982 h 697707"/>
                <a:gd name="connsiteX9" fmla="*/ 16668 w 709612"/>
                <a:gd name="connsiteY9" fmla="*/ 633413 h 697707"/>
                <a:gd name="connsiteX10" fmla="*/ 0 w 709612"/>
                <a:gd name="connsiteY10" fmla="*/ 659607 h 697707"/>
                <a:gd name="connsiteX11" fmla="*/ 2381 w 709612"/>
                <a:gd name="connsiteY11" fmla="*/ 697707 h 697707"/>
                <a:gd name="connsiteX12" fmla="*/ 709612 w 709612"/>
                <a:gd name="connsiteY12" fmla="*/ 692944 h 697707"/>
                <a:gd name="connsiteX13" fmla="*/ 657225 w 709612"/>
                <a:gd name="connsiteY13" fmla="*/ 681038 h 697707"/>
                <a:gd name="connsiteX14" fmla="*/ 609600 w 709612"/>
                <a:gd name="connsiteY14" fmla="*/ 661988 h 697707"/>
                <a:gd name="connsiteX15" fmla="*/ 585787 w 709612"/>
                <a:gd name="connsiteY15" fmla="*/ 647700 h 697707"/>
                <a:gd name="connsiteX16" fmla="*/ 564356 w 709612"/>
                <a:gd name="connsiteY16" fmla="*/ 631032 h 697707"/>
                <a:gd name="connsiteX17" fmla="*/ 550068 w 709612"/>
                <a:gd name="connsiteY17" fmla="*/ 616744 h 697707"/>
                <a:gd name="connsiteX18" fmla="*/ 535781 w 709612"/>
                <a:gd name="connsiteY18" fmla="*/ 600075 h 697707"/>
                <a:gd name="connsiteX19" fmla="*/ 526256 w 709612"/>
                <a:gd name="connsiteY19" fmla="*/ 578644 h 697707"/>
                <a:gd name="connsiteX20" fmla="*/ 516731 w 709612"/>
                <a:gd name="connsiteY20" fmla="*/ 550069 h 697707"/>
                <a:gd name="connsiteX21" fmla="*/ 509587 w 709612"/>
                <a:gd name="connsiteY21" fmla="*/ 526257 h 697707"/>
                <a:gd name="connsiteX22" fmla="*/ 509587 w 709612"/>
                <a:gd name="connsiteY22" fmla="*/ 488157 h 697707"/>
                <a:gd name="connsiteX23" fmla="*/ 516731 w 709612"/>
                <a:gd name="connsiteY23" fmla="*/ 442913 h 697707"/>
                <a:gd name="connsiteX24" fmla="*/ 526256 w 709612"/>
                <a:gd name="connsiteY24" fmla="*/ 390525 h 697707"/>
                <a:gd name="connsiteX25" fmla="*/ 547687 w 709612"/>
                <a:gd name="connsiteY25" fmla="*/ 323850 h 697707"/>
                <a:gd name="connsiteX26" fmla="*/ 590550 w 709612"/>
                <a:gd name="connsiteY26" fmla="*/ 219075 h 697707"/>
                <a:gd name="connsiteX27" fmla="*/ 645318 w 709612"/>
                <a:gd name="connsiteY27" fmla="*/ 100013 h 697707"/>
                <a:gd name="connsiteX28" fmla="*/ 664368 w 709612"/>
                <a:gd name="connsiteY28" fmla="*/ 50007 h 697707"/>
                <a:gd name="connsiteX29" fmla="*/ 669131 w 709612"/>
                <a:gd name="connsiteY29" fmla="*/ 28575 h 697707"/>
                <a:gd name="connsiteX30" fmla="*/ 669131 w 709612"/>
                <a:gd name="connsiteY30" fmla="*/ 9525 h 697707"/>
                <a:gd name="connsiteX31" fmla="*/ 666750 w 709612"/>
                <a:gd name="connsiteY31" fmla="*/ 2382 h 697707"/>
                <a:gd name="connsiteX32" fmla="*/ 657225 w 709612"/>
                <a:gd name="connsiteY32" fmla="*/ 0 h 697707"/>
                <a:gd name="connsiteX33" fmla="*/ 635793 w 709612"/>
                <a:gd name="connsiteY33" fmla="*/ 9525 h 697707"/>
                <a:gd name="connsiteX34" fmla="*/ 611981 w 709612"/>
                <a:gd name="connsiteY34" fmla="*/ 38100 h 697707"/>
                <a:gd name="connsiteX35" fmla="*/ 581025 w 709612"/>
                <a:gd name="connsiteY35" fmla="*/ 80963 h 697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09612" h="697707">
                  <a:moveTo>
                    <a:pt x="581025" y="80963"/>
                  </a:moveTo>
                  <a:lnTo>
                    <a:pt x="511968" y="176213"/>
                  </a:lnTo>
                  <a:lnTo>
                    <a:pt x="445293" y="257175"/>
                  </a:lnTo>
                  <a:lnTo>
                    <a:pt x="366712" y="345282"/>
                  </a:lnTo>
                  <a:lnTo>
                    <a:pt x="309562" y="404813"/>
                  </a:lnTo>
                  <a:lnTo>
                    <a:pt x="247650" y="459582"/>
                  </a:lnTo>
                  <a:lnTo>
                    <a:pt x="157162" y="533400"/>
                  </a:lnTo>
                  <a:lnTo>
                    <a:pt x="90487" y="583407"/>
                  </a:lnTo>
                  <a:lnTo>
                    <a:pt x="47625" y="611982"/>
                  </a:lnTo>
                  <a:lnTo>
                    <a:pt x="16668" y="633413"/>
                  </a:lnTo>
                  <a:lnTo>
                    <a:pt x="0" y="659607"/>
                  </a:lnTo>
                  <a:lnTo>
                    <a:pt x="2381" y="697707"/>
                  </a:lnTo>
                  <a:lnTo>
                    <a:pt x="709612" y="692944"/>
                  </a:lnTo>
                  <a:lnTo>
                    <a:pt x="657225" y="681038"/>
                  </a:lnTo>
                  <a:lnTo>
                    <a:pt x="609600" y="661988"/>
                  </a:lnTo>
                  <a:lnTo>
                    <a:pt x="585787" y="647700"/>
                  </a:lnTo>
                  <a:lnTo>
                    <a:pt x="564356" y="631032"/>
                  </a:lnTo>
                  <a:lnTo>
                    <a:pt x="550068" y="616744"/>
                  </a:lnTo>
                  <a:lnTo>
                    <a:pt x="535781" y="600075"/>
                  </a:lnTo>
                  <a:lnTo>
                    <a:pt x="526256" y="578644"/>
                  </a:lnTo>
                  <a:lnTo>
                    <a:pt x="516731" y="550069"/>
                  </a:lnTo>
                  <a:lnTo>
                    <a:pt x="509587" y="526257"/>
                  </a:lnTo>
                  <a:lnTo>
                    <a:pt x="509587" y="488157"/>
                  </a:lnTo>
                  <a:lnTo>
                    <a:pt x="516731" y="442913"/>
                  </a:lnTo>
                  <a:lnTo>
                    <a:pt x="526256" y="390525"/>
                  </a:lnTo>
                  <a:lnTo>
                    <a:pt x="547687" y="323850"/>
                  </a:lnTo>
                  <a:lnTo>
                    <a:pt x="590550" y="219075"/>
                  </a:lnTo>
                  <a:lnTo>
                    <a:pt x="645318" y="100013"/>
                  </a:lnTo>
                  <a:lnTo>
                    <a:pt x="664368" y="50007"/>
                  </a:lnTo>
                  <a:lnTo>
                    <a:pt x="669131" y="28575"/>
                  </a:lnTo>
                  <a:lnTo>
                    <a:pt x="669131" y="9525"/>
                  </a:lnTo>
                  <a:lnTo>
                    <a:pt x="666750" y="2382"/>
                  </a:lnTo>
                  <a:lnTo>
                    <a:pt x="657225" y="0"/>
                  </a:lnTo>
                  <a:lnTo>
                    <a:pt x="635793" y="9525"/>
                  </a:lnTo>
                  <a:lnTo>
                    <a:pt x="611981" y="38100"/>
                  </a:lnTo>
                  <a:lnTo>
                    <a:pt x="581025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E5BCCB94-731B-4BDB-A397-35AEA99DEC51}"/>
              </a:ext>
            </a:extLst>
          </p:cNvPr>
          <p:cNvSpPr/>
          <p:nvPr/>
        </p:nvSpPr>
        <p:spPr>
          <a:xfrm>
            <a:off x="2719388" y="2200275"/>
            <a:ext cx="2657475" cy="539750"/>
          </a:xfrm>
          <a:custGeom>
            <a:avLst/>
            <a:gdLst>
              <a:gd name="connsiteX0" fmla="*/ 1349596 w 2657628"/>
              <a:gd name="connsiteY0" fmla="*/ 381407 h 540327"/>
              <a:gd name="connsiteX1" fmla="*/ 1083099 w 2657628"/>
              <a:gd name="connsiteY1" fmla="*/ 432751 h 540327"/>
              <a:gd name="connsiteX2" fmla="*/ 911955 w 2657628"/>
              <a:gd name="connsiteY2" fmla="*/ 447420 h 540327"/>
              <a:gd name="connsiteX3" fmla="*/ 728586 w 2657628"/>
              <a:gd name="connsiteY3" fmla="*/ 479204 h 540327"/>
              <a:gd name="connsiteX4" fmla="*/ 569666 w 2657628"/>
              <a:gd name="connsiteY4" fmla="*/ 508543 h 540327"/>
              <a:gd name="connsiteX5" fmla="*/ 430306 w 2657628"/>
              <a:gd name="connsiteY5" fmla="*/ 537882 h 540327"/>
              <a:gd name="connsiteX6" fmla="*/ 393632 w 2657628"/>
              <a:gd name="connsiteY6" fmla="*/ 540327 h 540327"/>
              <a:gd name="connsiteX7" fmla="*/ 349623 w 2657628"/>
              <a:gd name="connsiteY7" fmla="*/ 535437 h 540327"/>
              <a:gd name="connsiteX8" fmla="*/ 305615 w 2657628"/>
              <a:gd name="connsiteY8" fmla="*/ 525658 h 540327"/>
              <a:gd name="connsiteX9" fmla="*/ 264051 w 2657628"/>
              <a:gd name="connsiteY9" fmla="*/ 508543 h 540327"/>
              <a:gd name="connsiteX10" fmla="*/ 232267 w 2657628"/>
              <a:gd name="connsiteY10" fmla="*/ 496319 h 540327"/>
              <a:gd name="connsiteX11" fmla="*/ 200483 w 2657628"/>
              <a:gd name="connsiteY11" fmla="*/ 476759 h 540327"/>
              <a:gd name="connsiteX12" fmla="*/ 168699 w 2657628"/>
              <a:gd name="connsiteY12" fmla="*/ 452310 h 540327"/>
              <a:gd name="connsiteX13" fmla="*/ 136915 w 2657628"/>
              <a:gd name="connsiteY13" fmla="*/ 425416 h 540327"/>
              <a:gd name="connsiteX14" fmla="*/ 107576 w 2657628"/>
              <a:gd name="connsiteY14" fmla="*/ 396077 h 540327"/>
              <a:gd name="connsiteX15" fmla="*/ 75792 w 2657628"/>
              <a:gd name="connsiteY15" fmla="*/ 356958 h 540327"/>
              <a:gd name="connsiteX16" fmla="*/ 41563 w 2657628"/>
              <a:gd name="connsiteY16" fmla="*/ 310505 h 540327"/>
              <a:gd name="connsiteX17" fmla="*/ 17114 w 2657628"/>
              <a:gd name="connsiteY17" fmla="*/ 278721 h 540327"/>
              <a:gd name="connsiteX18" fmla="*/ 4890 w 2657628"/>
              <a:gd name="connsiteY18" fmla="*/ 256716 h 540327"/>
              <a:gd name="connsiteX19" fmla="*/ 0 w 2657628"/>
              <a:gd name="connsiteY19" fmla="*/ 232267 h 540327"/>
              <a:gd name="connsiteX20" fmla="*/ 2445 w 2657628"/>
              <a:gd name="connsiteY20" fmla="*/ 212708 h 540327"/>
              <a:gd name="connsiteX21" fmla="*/ 9779 w 2657628"/>
              <a:gd name="connsiteY21" fmla="*/ 200483 h 540327"/>
              <a:gd name="connsiteX22" fmla="*/ 22004 w 2657628"/>
              <a:gd name="connsiteY22" fmla="*/ 195593 h 540327"/>
              <a:gd name="connsiteX23" fmla="*/ 46453 w 2657628"/>
              <a:gd name="connsiteY23" fmla="*/ 200483 h 540327"/>
              <a:gd name="connsiteX24" fmla="*/ 80682 w 2657628"/>
              <a:gd name="connsiteY24" fmla="*/ 220043 h 540327"/>
              <a:gd name="connsiteX25" fmla="*/ 122246 w 2657628"/>
              <a:gd name="connsiteY25" fmla="*/ 249382 h 540327"/>
              <a:gd name="connsiteX26" fmla="*/ 154030 w 2657628"/>
              <a:gd name="connsiteY26" fmla="*/ 268941 h 540327"/>
              <a:gd name="connsiteX27" fmla="*/ 183369 w 2657628"/>
              <a:gd name="connsiteY27" fmla="*/ 286055 h 540327"/>
              <a:gd name="connsiteX28" fmla="*/ 210263 w 2657628"/>
              <a:gd name="connsiteY28" fmla="*/ 298280 h 540327"/>
              <a:gd name="connsiteX29" fmla="*/ 266496 w 2657628"/>
              <a:gd name="connsiteY29" fmla="*/ 317839 h 540327"/>
              <a:gd name="connsiteX30" fmla="*/ 310505 w 2657628"/>
              <a:gd name="connsiteY30" fmla="*/ 330064 h 540327"/>
              <a:gd name="connsiteX31" fmla="*/ 349623 w 2657628"/>
              <a:gd name="connsiteY31" fmla="*/ 334954 h 540327"/>
              <a:gd name="connsiteX32" fmla="*/ 381407 w 2657628"/>
              <a:gd name="connsiteY32" fmla="*/ 339844 h 540327"/>
              <a:gd name="connsiteX33" fmla="*/ 486539 w 2657628"/>
              <a:gd name="connsiteY33" fmla="*/ 327619 h 540327"/>
              <a:gd name="connsiteX34" fmla="*/ 657683 w 2657628"/>
              <a:gd name="connsiteY34" fmla="*/ 308060 h 540327"/>
              <a:gd name="connsiteX35" fmla="*/ 828828 w 2657628"/>
              <a:gd name="connsiteY35" fmla="*/ 276276 h 540327"/>
              <a:gd name="connsiteX36" fmla="*/ 885061 w 2657628"/>
              <a:gd name="connsiteY36" fmla="*/ 266496 h 540327"/>
              <a:gd name="connsiteX37" fmla="*/ 1053760 w 2657628"/>
              <a:gd name="connsiteY37" fmla="*/ 249382 h 540327"/>
              <a:gd name="connsiteX38" fmla="*/ 1364265 w 2657628"/>
              <a:gd name="connsiteY38" fmla="*/ 198038 h 540327"/>
              <a:gd name="connsiteX39" fmla="*/ 1591643 w 2657628"/>
              <a:gd name="connsiteY39" fmla="*/ 158920 h 540327"/>
              <a:gd name="connsiteX40" fmla="*/ 1762787 w 2657628"/>
              <a:gd name="connsiteY40" fmla="*/ 132025 h 540327"/>
              <a:gd name="connsiteX41" fmla="*/ 1973050 w 2657628"/>
              <a:gd name="connsiteY41" fmla="*/ 97797 h 540327"/>
              <a:gd name="connsiteX42" fmla="*/ 2058622 w 2657628"/>
              <a:gd name="connsiteY42" fmla="*/ 80682 h 540327"/>
              <a:gd name="connsiteX43" fmla="*/ 2134415 w 2657628"/>
              <a:gd name="connsiteY43" fmla="*/ 56233 h 540327"/>
              <a:gd name="connsiteX44" fmla="*/ 2178423 w 2657628"/>
              <a:gd name="connsiteY44" fmla="*/ 36674 h 540327"/>
              <a:gd name="connsiteX45" fmla="*/ 2212652 w 2657628"/>
              <a:gd name="connsiteY45" fmla="*/ 12224 h 540327"/>
              <a:gd name="connsiteX46" fmla="*/ 2227322 w 2657628"/>
              <a:gd name="connsiteY46" fmla="*/ 0 h 540327"/>
              <a:gd name="connsiteX47" fmla="*/ 2303114 w 2657628"/>
              <a:gd name="connsiteY47" fmla="*/ 7335 h 540327"/>
              <a:gd name="connsiteX48" fmla="*/ 2366682 w 2657628"/>
              <a:gd name="connsiteY48" fmla="*/ 19559 h 540327"/>
              <a:gd name="connsiteX49" fmla="*/ 2425360 w 2657628"/>
              <a:gd name="connsiteY49" fmla="*/ 34229 h 540327"/>
              <a:gd name="connsiteX50" fmla="*/ 2481593 w 2657628"/>
              <a:gd name="connsiteY50" fmla="*/ 51343 h 540327"/>
              <a:gd name="connsiteX51" fmla="*/ 2515822 w 2657628"/>
              <a:gd name="connsiteY51" fmla="*/ 66013 h 540327"/>
              <a:gd name="connsiteX52" fmla="*/ 2540271 w 2657628"/>
              <a:gd name="connsiteY52" fmla="*/ 83127 h 540327"/>
              <a:gd name="connsiteX53" fmla="*/ 2572055 w 2657628"/>
              <a:gd name="connsiteY53" fmla="*/ 107576 h 540327"/>
              <a:gd name="connsiteX54" fmla="*/ 2611174 w 2657628"/>
              <a:gd name="connsiteY54" fmla="*/ 139360 h 540327"/>
              <a:gd name="connsiteX55" fmla="*/ 2635623 w 2657628"/>
              <a:gd name="connsiteY55" fmla="*/ 166254 h 540327"/>
              <a:gd name="connsiteX56" fmla="*/ 2652738 w 2657628"/>
              <a:gd name="connsiteY56" fmla="*/ 193148 h 540327"/>
              <a:gd name="connsiteX57" fmla="*/ 2657628 w 2657628"/>
              <a:gd name="connsiteY57" fmla="*/ 212708 h 540327"/>
              <a:gd name="connsiteX58" fmla="*/ 2650293 w 2657628"/>
              <a:gd name="connsiteY58" fmla="*/ 237157 h 540327"/>
              <a:gd name="connsiteX59" fmla="*/ 2628289 w 2657628"/>
              <a:gd name="connsiteY59" fmla="*/ 256716 h 540327"/>
              <a:gd name="connsiteX60" fmla="*/ 2572055 w 2657628"/>
              <a:gd name="connsiteY60" fmla="*/ 268941 h 540327"/>
              <a:gd name="connsiteX61" fmla="*/ 2457144 w 2657628"/>
              <a:gd name="connsiteY61" fmla="*/ 268941 h 540327"/>
              <a:gd name="connsiteX62" fmla="*/ 2239546 w 2657628"/>
              <a:gd name="connsiteY62" fmla="*/ 276276 h 540327"/>
              <a:gd name="connsiteX63" fmla="*/ 2017059 w 2657628"/>
              <a:gd name="connsiteY63" fmla="*/ 286055 h 540327"/>
              <a:gd name="connsiteX64" fmla="*/ 1909482 w 2657628"/>
              <a:gd name="connsiteY64" fmla="*/ 290945 h 540327"/>
              <a:gd name="connsiteX65" fmla="*/ 1738338 w 2657628"/>
              <a:gd name="connsiteY65" fmla="*/ 312950 h 540327"/>
              <a:gd name="connsiteX66" fmla="*/ 1349596 w 2657628"/>
              <a:gd name="connsiteY66" fmla="*/ 381407 h 54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57628" h="540327">
                <a:moveTo>
                  <a:pt x="1349596" y="381407"/>
                </a:moveTo>
                <a:lnTo>
                  <a:pt x="1083099" y="432751"/>
                </a:lnTo>
                <a:lnTo>
                  <a:pt x="911955" y="447420"/>
                </a:lnTo>
                <a:lnTo>
                  <a:pt x="728586" y="479204"/>
                </a:lnTo>
                <a:lnTo>
                  <a:pt x="569666" y="508543"/>
                </a:lnTo>
                <a:lnTo>
                  <a:pt x="430306" y="537882"/>
                </a:lnTo>
                <a:lnTo>
                  <a:pt x="393632" y="540327"/>
                </a:lnTo>
                <a:lnTo>
                  <a:pt x="349623" y="535437"/>
                </a:lnTo>
                <a:lnTo>
                  <a:pt x="305615" y="525658"/>
                </a:lnTo>
                <a:lnTo>
                  <a:pt x="264051" y="508543"/>
                </a:lnTo>
                <a:lnTo>
                  <a:pt x="232267" y="496319"/>
                </a:lnTo>
                <a:lnTo>
                  <a:pt x="200483" y="476759"/>
                </a:lnTo>
                <a:lnTo>
                  <a:pt x="168699" y="452310"/>
                </a:lnTo>
                <a:lnTo>
                  <a:pt x="136915" y="425416"/>
                </a:lnTo>
                <a:lnTo>
                  <a:pt x="107576" y="396077"/>
                </a:lnTo>
                <a:lnTo>
                  <a:pt x="75792" y="356958"/>
                </a:lnTo>
                <a:lnTo>
                  <a:pt x="41563" y="310505"/>
                </a:lnTo>
                <a:lnTo>
                  <a:pt x="17114" y="278721"/>
                </a:lnTo>
                <a:lnTo>
                  <a:pt x="4890" y="256716"/>
                </a:lnTo>
                <a:lnTo>
                  <a:pt x="0" y="232267"/>
                </a:lnTo>
                <a:lnTo>
                  <a:pt x="2445" y="212708"/>
                </a:lnTo>
                <a:lnTo>
                  <a:pt x="9779" y="200483"/>
                </a:lnTo>
                <a:lnTo>
                  <a:pt x="22004" y="195593"/>
                </a:lnTo>
                <a:lnTo>
                  <a:pt x="46453" y="200483"/>
                </a:lnTo>
                <a:lnTo>
                  <a:pt x="80682" y="220043"/>
                </a:lnTo>
                <a:lnTo>
                  <a:pt x="122246" y="249382"/>
                </a:lnTo>
                <a:lnTo>
                  <a:pt x="154030" y="268941"/>
                </a:lnTo>
                <a:lnTo>
                  <a:pt x="183369" y="286055"/>
                </a:lnTo>
                <a:lnTo>
                  <a:pt x="210263" y="298280"/>
                </a:lnTo>
                <a:lnTo>
                  <a:pt x="266496" y="317839"/>
                </a:lnTo>
                <a:lnTo>
                  <a:pt x="310505" y="330064"/>
                </a:lnTo>
                <a:lnTo>
                  <a:pt x="349623" y="334954"/>
                </a:lnTo>
                <a:lnTo>
                  <a:pt x="381407" y="339844"/>
                </a:lnTo>
                <a:lnTo>
                  <a:pt x="486539" y="327619"/>
                </a:lnTo>
                <a:lnTo>
                  <a:pt x="657683" y="308060"/>
                </a:lnTo>
                <a:lnTo>
                  <a:pt x="828828" y="276276"/>
                </a:lnTo>
                <a:lnTo>
                  <a:pt x="885061" y="266496"/>
                </a:lnTo>
                <a:lnTo>
                  <a:pt x="1053760" y="249382"/>
                </a:lnTo>
                <a:lnTo>
                  <a:pt x="1364265" y="198038"/>
                </a:lnTo>
                <a:lnTo>
                  <a:pt x="1591643" y="158920"/>
                </a:lnTo>
                <a:lnTo>
                  <a:pt x="1762787" y="132025"/>
                </a:lnTo>
                <a:lnTo>
                  <a:pt x="1973050" y="97797"/>
                </a:lnTo>
                <a:lnTo>
                  <a:pt x="2058622" y="80682"/>
                </a:lnTo>
                <a:lnTo>
                  <a:pt x="2134415" y="56233"/>
                </a:lnTo>
                <a:lnTo>
                  <a:pt x="2178423" y="36674"/>
                </a:lnTo>
                <a:lnTo>
                  <a:pt x="2212652" y="12224"/>
                </a:lnTo>
                <a:lnTo>
                  <a:pt x="2227322" y="0"/>
                </a:lnTo>
                <a:lnTo>
                  <a:pt x="2303114" y="7335"/>
                </a:lnTo>
                <a:lnTo>
                  <a:pt x="2366682" y="19559"/>
                </a:lnTo>
                <a:lnTo>
                  <a:pt x="2425360" y="34229"/>
                </a:lnTo>
                <a:lnTo>
                  <a:pt x="2481593" y="51343"/>
                </a:lnTo>
                <a:lnTo>
                  <a:pt x="2515822" y="66013"/>
                </a:lnTo>
                <a:lnTo>
                  <a:pt x="2540271" y="83127"/>
                </a:lnTo>
                <a:lnTo>
                  <a:pt x="2572055" y="107576"/>
                </a:lnTo>
                <a:lnTo>
                  <a:pt x="2611174" y="139360"/>
                </a:lnTo>
                <a:lnTo>
                  <a:pt x="2635623" y="166254"/>
                </a:lnTo>
                <a:lnTo>
                  <a:pt x="2652738" y="193148"/>
                </a:lnTo>
                <a:lnTo>
                  <a:pt x="2657628" y="212708"/>
                </a:lnTo>
                <a:lnTo>
                  <a:pt x="2650293" y="237157"/>
                </a:lnTo>
                <a:lnTo>
                  <a:pt x="2628289" y="256716"/>
                </a:lnTo>
                <a:lnTo>
                  <a:pt x="2572055" y="268941"/>
                </a:lnTo>
                <a:lnTo>
                  <a:pt x="2457144" y="268941"/>
                </a:lnTo>
                <a:lnTo>
                  <a:pt x="2239546" y="276276"/>
                </a:lnTo>
                <a:lnTo>
                  <a:pt x="2017059" y="286055"/>
                </a:lnTo>
                <a:lnTo>
                  <a:pt x="1909482" y="290945"/>
                </a:lnTo>
                <a:lnTo>
                  <a:pt x="1738338" y="312950"/>
                </a:lnTo>
                <a:lnTo>
                  <a:pt x="1349596" y="3814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29DC6F63-0D3F-4365-B8B4-5BB6854DD5A4}"/>
              </a:ext>
            </a:extLst>
          </p:cNvPr>
          <p:cNvSpPr/>
          <p:nvPr/>
        </p:nvSpPr>
        <p:spPr>
          <a:xfrm>
            <a:off x="2495550" y="3024188"/>
            <a:ext cx="908050" cy="1497012"/>
          </a:xfrm>
          <a:custGeom>
            <a:avLst/>
            <a:gdLst>
              <a:gd name="connsiteX0" fmla="*/ 459645 w 907065"/>
              <a:gd name="connsiteY0" fmla="*/ 1012197 h 1496291"/>
              <a:gd name="connsiteX1" fmla="*/ 259162 w 907065"/>
              <a:gd name="connsiteY1" fmla="*/ 1264023 h 1496291"/>
              <a:gd name="connsiteX2" fmla="*/ 119801 w 907065"/>
              <a:gd name="connsiteY2" fmla="*/ 1418053 h 1496291"/>
              <a:gd name="connsiteX3" fmla="*/ 53788 w 907065"/>
              <a:gd name="connsiteY3" fmla="*/ 1484066 h 1496291"/>
              <a:gd name="connsiteX4" fmla="*/ 29339 w 907065"/>
              <a:gd name="connsiteY4" fmla="*/ 1496291 h 1496291"/>
              <a:gd name="connsiteX5" fmla="*/ 9780 w 907065"/>
              <a:gd name="connsiteY5" fmla="*/ 1493846 h 1496291"/>
              <a:gd name="connsiteX6" fmla="*/ 0 w 907065"/>
              <a:gd name="connsiteY6" fmla="*/ 1484066 h 1496291"/>
              <a:gd name="connsiteX7" fmla="*/ 0 w 907065"/>
              <a:gd name="connsiteY7" fmla="*/ 1466952 h 1496291"/>
              <a:gd name="connsiteX8" fmla="*/ 17115 w 907065"/>
              <a:gd name="connsiteY8" fmla="*/ 1430278 h 1496291"/>
              <a:gd name="connsiteX9" fmla="*/ 63568 w 907065"/>
              <a:gd name="connsiteY9" fmla="*/ 1352040 h 1496291"/>
              <a:gd name="connsiteX10" fmla="*/ 151585 w 907065"/>
              <a:gd name="connsiteY10" fmla="*/ 1207790 h 1496291"/>
              <a:gd name="connsiteX11" fmla="*/ 271386 w 907065"/>
              <a:gd name="connsiteY11" fmla="*/ 1007307 h 1496291"/>
              <a:gd name="connsiteX12" fmla="*/ 354513 w 907065"/>
              <a:gd name="connsiteY12" fmla="*/ 860612 h 1496291"/>
              <a:gd name="connsiteX13" fmla="*/ 425416 w 907065"/>
              <a:gd name="connsiteY13" fmla="*/ 728586 h 1496291"/>
              <a:gd name="connsiteX14" fmla="*/ 493874 w 907065"/>
              <a:gd name="connsiteY14" fmla="*/ 591670 h 1496291"/>
              <a:gd name="connsiteX15" fmla="*/ 542772 w 907065"/>
              <a:gd name="connsiteY15" fmla="*/ 476759 h 1496291"/>
              <a:gd name="connsiteX16" fmla="*/ 581891 w 907065"/>
              <a:gd name="connsiteY16" fmla="*/ 381407 h 1496291"/>
              <a:gd name="connsiteX17" fmla="*/ 606340 w 907065"/>
              <a:gd name="connsiteY17" fmla="*/ 305615 h 1496291"/>
              <a:gd name="connsiteX18" fmla="*/ 616120 w 907065"/>
              <a:gd name="connsiteY18" fmla="*/ 256716 h 1496291"/>
              <a:gd name="connsiteX19" fmla="*/ 618565 w 907065"/>
              <a:gd name="connsiteY19" fmla="*/ 224932 h 1496291"/>
              <a:gd name="connsiteX20" fmla="*/ 613675 w 907065"/>
              <a:gd name="connsiteY20" fmla="*/ 195593 h 1496291"/>
              <a:gd name="connsiteX21" fmla="*/ 603895 w 907065"/>
              <a:gd name="connsiteY21" fmla="*/ 163809 h 1496291"/>
              <a:gd name="connsiteX22" fmla="*/ 579446 w 907065"/>
              <a:gd name="connsiteY22" fmla="*/ 127136 h 1496291"/>
              <a:gd name="connsiteX23" fmla="*/ 550107 w 907065"/>
              <a:gd name="connsiteY23" fmla="*/ 92907 h 1496291"/>
              <a:gd name="connsiteX24" fmla="*/ 520768 w 907065"/>
              <a:gd name="connsiteY24" fmla="*/ 63568 h 1496291"/>
              <a:gd name="connsiteX25" fmla="*/ 506098 w 907065"/>
              <a:gd name="connsiteY25" fmla="*/ 51343 h 1496291"/>
              <a:gd name="connsiteX26" fmla="*/ 496319 w 907065"/>
              <a:gd name="connsiteY26" fmla="*/ 34229 h 1496291"/>
              <a:gd name="connsiteX27" fmla="*/ 496319 w 907065"/>
              <a:gd name="connsiteY27" fmla="*/ 19559 h 1496291"/>
              <a:gd name="connsiteX28" fmla="*/ 510988 w 907065"/>
              <a:gd name="connsiteY28" fmla="*/ 4890 h 1496291"/>
              <a:gd name="connsiteX29" fmla="*/ 528103 w 907065"/>
              <a:gd name="connsiteY29" fmla="*/ 0 h 1496291"/>
              <a:gd name="connsiteX30" fmla="*/ 572111 w 907065"/>
              <a:gd name="connsiteY30" fmla="*/ 12224 h 1496291"/>
              <a:gd name="connsiteX31" fmla="*/ 660128 w 907065"/>
              <a:gd name="connsiteY31" fmla="*/ 41563 h 1496291"/>
              <a:gd name="connsiteX32" fmla="*/ 762815 w 907065"/>
              <a:gd name="connsiteY32" fmla="*/ 80682 h 1496291"/>
              <a:gd name="connsiteX33" fmla="*/ 799489 w 907065"/>
              <a:gd name="connsiteY33" fmla="*/ 100241 h 1496291"/>
              <a:gd name="connsiteX34" fmla="*/ 836163 w 907065"/>
              <a:gd name="connsiteY34" fmla="*/ 124691 h 1496291"/>
              <a:gd name="connsiteX35" fmla="*/ 858167 w 907065"/>
              <a:gd name="connsiteY35" fmla="*/ 149140 h 1496291"/>
              <a:gd name="connsiteX36" fmla="*/ 877726 w 907065"/>
              <a:gd name="connsiteY36" fmla="*/ 178479 h 1496291"/>
              <a:gd name="connsiteX37" fmla="*/ 889951 w 907065"/>
              <a:gd name="connsiteY37" fmla="*/ 212708 h 1496291"/>
              <a:gd name="connsiteX38" fmla="*/ 902176 w 907065"/>
              <a:gd name="connsiteY38" fmla="*/ 264051 h 1496291"/>
              <a:gd name="connsiteX39" fmla="*/ 907065 w 907065"/>
              <a:gd name="connsiteY39" fmla="*/ 312950 h 1496291"/>
              <a:gd name="connsiteX40" fmla="*/ 907065 w 907065"/>
              <a:gd name="connsiteY40" fmla="*/ 383852 h 1496291"/>
              <a:gd name="connsiteX41" fmla="*/ 792154 w 907065"/>
              <a:gd name="connsiteY41" fmla="*/ 513433 h 1496291"/>
              <a:gd name="connsiteX42" fmla="*/ 704137 w 907065"/>
              <a:gd name="connsiteY42" fmla="*/ 655238 h 1496291"/>
              <a:gd name="connsiteX43" fmla="*/ 608785 w 907065"/>
              <a:gd name="connsiteY43" fmla="*/ 799489 h 1496291"/>
              <a:gd name="connsiteX44" fmla="*/ 537882 w 907065"/>
              <a:gd name="connsiteY44" fmla="*/ 907065 h 1496291"/>
              <a:gd name="connsiteX45" fmla="*/ 459645 w 907065"/>
              <a:gd name="connsiteY45" fmla="*/ 1012197 h 14962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907065" h="1496291">
                <a:moveTo>
                  <a:pt x="459645" y="1012197"/>
                </a:moveTo>
                <a:lnTo>
                  <a:pt x="259162" y="1264023"/>
                </a:lnTo>
                <a:lnTo>
                  <a:pt x="119801" y="1418053"/>
                </a:lnTo>
                <a:lnTo>
                  <a:pt x="53788" y="1484066"/>
                </a:lnTo>
                <a:lnTo>
                  <a:pt x="29339" y="1496291"/>
                </a:lnTo>
                <a:lnTo>
                  <a:pt x="9780" y="1493846"/>
                </a:lnTo>
                <a:lnTo>
                  <a:pt x="0" y="1484066"/>
                </a:lnTo>
                <a:lnTo>
                  <a:pt x="0" y="1466952"/>
                </a:lnTo>
                <a:lnTo>
                  <a:pt x="17115" y="1430278"/>
                </a:lnTo>
                <a:lnTo>
                  <a:pt x="63568" y="1352040"/>
                </a:lnTo>
                <a:lnTo>
                  <a:pt x="151585" y="1207790"/>
                </a:lnTo>
                <a:lnTo>
                  <a:pt x="271386" y="1007307"/>
                </a:lnTo>
                <a:lnTo>
                  <a:pt x="354513" y="860612"/>
                </a:lnTo>
                <a:lnTo>
                  <a:pt x="425416" y="728586"/>
                </a:lnTo>
                <a:lnTo>
                  <a:pt x="493874" y="591670"/>
                </a:lnTo>
                <a:lnTo>
                  <a:pt x="542772" y="476759"/>
                </a:lnTo>
                <a:lnTo>
                  <a:pt x="581891" y="381407"/>
                </a:lnTo>
                <a:lnTo>
                  <a:pt x="606340" y="305615"/>
                </a:lnTo>
                <a:lnTo>
                  <a:pt x="616120" y="256716"/>
                </a:lnTo>
                <a:lnTo>
                  <a:pt x="618565" y="224932"/>
                </a:lnTo>
                <a:lnTo>
                  <a:pt x="613675" y="195593"/>
                </a:lnTo>
                <a:lnTo>
                  <a:pt x="603895" y="163809"/>
                </a:lnTo>
                <a:lnTo>
                  <a:pt x="579446" y="127136"/>
                </a:lnTo>
                <a:lnTo>
                  <a:pt x="550107" y="92907"/>
                </a:lnTo>
                <a:lnTo>
                  <a:pt x="520768" y="63568"/>
                </a:lnTo>
                <a:lnTo>
                  <a:pt x="506098" y="51343"/>
                </a:lnTo>
                <a:lnTo>
                  <a:pt x="496319" y="34229"/>
                </a:lnTo>
                <a:lnTo>
                  <a:pt x="496319" y="19559"/>
                </a:lnTo>
                <a:lnTo>
                  <a:pt x="510988" y="4890"/>
                </a:lnTo>
                <a:lnTo>
                  <a:pt x="528103" y="0"/>
                </a:lnTo>
                <a:lnTo>
                  <a:pt x="572111" y="12224"/>
                </a:lnTo>
                <a:lnTo>
                  <a:pt x="660128" y="41563"/>
                </a:lnTo>
                <a:lnTo>
                  <a:pt x="762815" y="80682"/>
                </a:lnTo>
                <a:lnTo>
                  <a:pt x="799489" y="100241"/>
                </a:lnTo>
                <a:lnTo>
                  <a:pt x="836163" y="124691"/>
                </a:lnTo>
                <a:lnTo>
                  <a:pt x="858167" y="149140"/>
                </a:lnTo>
                <a:lnTo>
                  <a:pt x="877726" y="178479"/>
                </a:lnTo>
                <a:lnTo>
                  <a:pt x="889951" y="212708"/>
                </a:lnTo>
                <a:lnTo>
                  <a:pt x="902176" y="264051"/>
                </a:lnTo>
                <a:lnTo>
                  <a:pt x="907065" y="312950"/>
                </a:lnTo>
                <a:lnTo>
                  <a:pt x="907065" y="383852"/>
                </a:lnTo>
                <a:lnTo>
                  <a:pt x="792154" y="513433"/>
                </a:lnTo>
                <a:lnTo>
                  <a:pt x="704137" y="655238"/>
                </a:lnTo>
                <a:lnTo>
                  <a:pt x="608785" y="799489"/>
                </a:lnTo>
                <a:lnTo>
                  <a:pt x="537882" y="907065"/>
                </a:lnTo>
                <a:lnTo>
                  <a:pt x="459645" y="101219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ED04F14-6ADD-4ADF-9389-5C29F37401E5}"/>
              </a:ext>
            </a:extLst>
          </p:cNvPr>
          <p:cNvSpPr/>
          <p:nvPr/>
        </p:nvSpPr>
        <p:spPr>
          <a:xfrm>
            <a:off x="3141663" y="3836988"/>
            <a:ext cx="373062" cy="1182687"/>
          </a:xfrm>
          <a:custGeom>
            <a:avLst/>
            <a:gdLst>
              <a:gd name="connsiteX0" fmla="*/ 152400 w 373856"/>
              <a:gd name="connsiteY0" fmla="*/ 561975 h 1183481"/>
              <a:gd name="connsiteX1" fmla="*/ 145256 w 373856"/>
              <a:gd name="connsiteY1" fmla="*/ 395287 h 1183481"/>
              <a:gd name="connsiteX2" fmla="*/ 138112 w 373856"/>
              <a:gd name="connsiteY2" fmla="*/ 309562 h 1183481"/>
              <a:gd name="connsiteX3" fmla="*/ 126206 w 373856"/>
              <a:gd name="connsiteY3" fmla="*/ 233362 h 1183481"/>
              <a:gd name="connsiteX4" fmla="*/ 64294 w 373856"/>
              <a:gd name="connsiteY4" fmla="*/ 128587 h 1183481"/>
              <a:gd name="connsiteX5" fmla="*/ 21431 w 373856"/>
              <a:gd name="connsiteY5" fmla="*/ 73819 h 1183481"/>
              <a:gd name="connsiteX6" fmla="*/ 4762 w 373856"/>
              <a:gd name="connsiteY6" fmla="*/ 42862 h 1183481"/>
              <a:gd name="connsiteX7" fmla="*/ 0 w 373856"/>
              <a:gd name="connsiteY7" fmla="*/ 23812 h 1183481"/>
              <a:gd name="connsiteX8" fmla="*/ 0 w 373856"/>
              <a:gd name="connsiteY8" fmla="*/ 14287 h 1183481"/>
              <a:gd name="connsiteX9" fmla="*/ 7144 w 373856"/>
              <a:gd name="connsiteY9" fmla="*/ 2381 h 1183481"/>
              <a:gd name="connsiteX10" fmla="*/ 26194 w 373856"/>
              <a:gd name="connsiteY10" fmla="*/ 0 h 1183481"/>
              <a:gd name="connsiteX11" fmla="*/ 45244 w 373856"/>
              <a:gd name="connsiteY11" fmla="*/ 7144 h 1183481"/>
              <a:gd name="connsiteX12" fmla="*/ 109537 w 373856"/>
              <a:gd name="connsiteY12" fmla="*/ 42862 h 1183481"/>
              <a:gd name="connsiteX13" fmla="*/ 190500 w 373856"/>
              <a:gd name="connsiteY13" fmla="*/ 95250 h 1183481"/>
              <a:gd name="connsiteX14" fmla="*/ 273844 w 373856"/>
              <a:gd name="connsiteY14" fmla="*/ 150019 h 1183481"/>
              <a:gd name="connsiteX15" fmla="*/ 319087 w 373856"/>
              <a:gd name="connsiteY15" fmla="*/ 176212 h 1183481"/>
              <a:gd name="connsiteX16" fmla="*/ 330994 w 373856"/>
              <a:gd name="connsiteY16" fmla="*/ 283369 h 1183481"/>
              <a:gd name="connsiteX17" fmla="*/ 338137 w 373856"/>
              <a:gd name="connsiteY17" fmla="*/ 488156 h 1183481"/>
              <a:gd name="connsiteX18" fmla="*/ 347662 w 373856"/>
              <a:gd name="connsiteY18" fmla="*/ 657225 h 1183481"/>
              <a:gd name="connsiteX19" fmla="*/ 357187 w 373856"/>
              <a:gd name="connsiteY19" fmla="*/ 850106 h 1183481"/>
              <a:gd name="connsiteX20" fmla="*/ 373856 w 373856"/>
              <a:gd name="connsiteY20" fmla="*/ 928687 h 1183481"/>
              <a:gd name="connsiteX21" fmla="*/ 371475 w 373856"/>
              <a:gd name="connsiteY21" fmla="*/ 997744 h 1183481"/>
              <a:gd name="connsiteX22" fmla="*/ 361950 w 373856"/>
              <a:gd name="connsiteY22" fmla="*/ 1052512 h 1183481"/>
              <a:gd name="connsiteX23" fmla="*/ 338137 w 373856"/>
              <a:gd name="connsiteY23" fmla="*/ 1123950 h 1183481"/>
              <a:gd name="connsiteX24" fmla="*/ 314325 w 373856"/>
              <a:gd name="connsiteY24" fmla="*/ 1164431 h 1183481"/>
              <a:gd name="connsiteX25" fmla="*/ 297656 w 373856"/>
              <a:gd name="connsiteY25" fmla="*/ 1178719 h 1183481"/>
              <a:gd name="connsiteX26" fmla="*/ 280987 w 373856"/>
              <a:gd name="connsiteY26" fmla="*/ 1183481 h 1183481"/>
              <a:gd name="connsiteX27" fmla="*/ 257175 w 373856"/>
              <a:gd name="connsiteY27" fmla="*/ 1178719 h 1183481"/>
              <a:gd name="connsiteX28" fmla="*/ 242887 w 373856"/>
              <a:gd name="connsiteY28" fmla="*/ 1169194 h 1183481"/>
              <a:gd name="connsiteX29" fmla="*/ 223837 w 373856"/>
              <a:gd name="connsiteY29" fmla="*/ 1143000 h 1183481"/>
              <a:gd name="connsiteX30" fmla="*/ 190500 w 373856"/>
              <a:gd name="connsiteY30" fmla="*/ 1078706 h 1183481"/>
              <a:gd name="connsiteX31" fmla="*/ 161925 w 373856"/>
              <a:gd name="connsiteY31" fmla="*/ 1023937 h 1183481"/>
              <a:gd name="connsiteX32" fmla="*/ 147637 w 373856"/>
              <a:gd name="connsiteY32" fmla="*/ 988219 h 1183481"/>
              <a:gd name="connsiteX33" fmla="*/ 135731 w 373856"/>
              <a:gd name="connsiteY33" fmla="*/ 938212 h 1183481"/>
              <a:gd name="connsiteX34" fmla="*/ 128587 w 373856"/>
              <a:gd name="connsiteY34" fmla="*/ 881062 h 1183481"/>
              <a:gd name="connsiteX35" fmla="*/ 138112 w 373856"/>
              <a:gd name="connsiteY35" fmla="*/ 816769 h 1183481"/>
              <a:gd name="connsiteX36" fmla="*/ 147637 w 373856"/>
              <a:gd name="connsiteY36" fmla="*/ 673894 h 1183481"/>
              <a:gd name="connsiteX37" fmla="*/ 152400 w 373856"/>
              <a:gd name="connsiteY37" fmla="*/ 561975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373856" h="1183481">
                <a:moveTo>
                  <a:pt x="152400" y="561975"/>
                </a:moveTo>
                <a:lnTo>
                  <a:pt x="145256" y="395287"/>
                </a:lnTo>
                <a:lnTo>
                  <a:pt x="138112" y="309562"/>
                </a:lnTo>
                <a:lnTo>
                  <a:pt x="126206" y="233362"/>
                </a:lnTo>
                <a:lnTo>
                  <a:pt x="64294" y="128587"/>
                </a:lnTo>
                <a:lnTo>
                  <a:pt x="21431" y="73819"/>
                </a:lnTo>
                <a:lnTo>
                  <a:pt x="4762" y="42862"/>
                </a:lnTo>
                <a:lnTo>
                  <a:pt x="0" y="23812"/>
                </a:lnTo>
                <a:lnTo>
                  <a:pt x="0" y="14287"/>
                </a:lnTo>
                <a:lnTo>
                  <a:pt x="7144" y="2381"/>
                </a:lnTo>
                <a:lnTo>
                  <a:pt x="26194" y="0"/>
                </a:lnTo>
                <a:lnTo>
                  <a:pt x="45244" y="7144"/>
                </a:lnTo>
                <a:lnTo>
                  <a:pt x="109537" y="42862"/>
                </a:lnTo>
                <a:lnTo>
                  <a:pt x="190500" y="95250"/>
                </a:lnTo>
                <a:lnTo>
                  <a:pt x="273844" y="150019"/>
                </a:lnTo>
                <a:lnTo>
                  <a:pt x="319087" y="176212"/>
                </a:lnTo>
                <a:lnTo>
                  <a:pt x="330994" y="283369"/>
                </a:lnTo>
                <a:lnTo>
                  <a:pt x="338137" y="488156"/>
                </a:lnTo>
                <a:lnTo>
                  <a:pt x="347662" y="657225"/>
                </a:lnTo>
                <a:lnTo>
                  <a:pt x="357187" y="850106"/>
                </a:lnTo>
                <a:lnTo>
                  <a:pt x="373856" y="928687"/>
                </a:lnTo>
                <a:cubicBezTo>
                  <a:pt x="373062" y="951706"/>
                  <a:pt x="372269" y="974725"/>
                  <a:pt x="371475" y="997744"/>
                </a:cubicBezTo>
                <a:lnTo>
                  <a:pt x="361950" y="1052512"/>
                </a:lnTo>
                <a:lnTo>
                  <a:pt x="338137" y="1123950"/>
                </a:lnTo>
                <a:lnTo>
                  <a:pt x="314325" y="1164431"/>
                </a:lnTo>
                <a:lnTo>
                  <a:pt x="297656" y="1178719"/>
                </a:lnTo>
                <a:lnTo>
                  <a:pt x="280987" y="1183481"/>
                </a:lnTo>
                <a:lnTo>
                  <a:pt x="257175" y="1178719"/>
                </a:lnTo>
                <a:lnTo>
                  <a:pt x="242887" y="1169194"/>
                </a:lnTo>
                <a:lnTo>
                  <a:pt x="223837" y="1143000"/>
                </a:lnTo>
                <a:lnTo>
                  <a:pt x="190500" y="1078706"/>
                </a:lnTo>
                <a:lnTo>
                  <a:pt x="161925" y="1023937"/>
                </a:lnTo>
                <a:lnTo>
                  <a:pt x="147637" y="988219"/>
                </a:lnTo>
                <a:lnTo>
                  <a:pt x="135731" y="938212"/>
                </a:lnTo>
                <a:lnTo>
                  <a:pt x="128587" y="881062"/>
                </a:lnTo>
                <a:lnTo>
                  <a:pt x="138112" y="816769"/>
                </a:lnTo>
                <a:lnTo>
                  <a:pt x="147637" y="673894"/>
                </a:lnTo>
                <a:lnTo>
                  <a:pt x="152400" y="561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98EC28AB-BBCF-4CC4-957F-38878244BBD3}"/>
              </a:ext>
            </a:extLst>
          </p:cNvPr>
          <p:cNvSpPr/>
          <p:nvPr/>
        </p:nvSpPr>
        <p:spPr>
          <a:xfrm rot="16200000">
            <a:off x="4667250" y="2187575"/>
            <a:ext cx="1843088" cy="973138"/>
          </a:xfrm>
          <a:custGeom>
            <a:avLst/>
            <a:gdLst>
              <a:gd name="connsiteX0" fmla="*/ 909638 w 1843088"/>
              <a:gd name="connsiteY0" fmla="*/ 659606 h 973931"/>
              <a:gd name="connsiteX1" fmla="*/ 673894 w 1843088"/>
              <a:gd name="connsiteY1" fmla="*/ 535781 h 973931"/>
              <a:gd name="connsiteX2" fmla="*/ 611981 w 1843088"/>
              <a:gd name="connsiteY2" fmla="*/ 502444 h 973931"/>
              <a:gd name="connsiteX3" fmla="*/ 483394 w 1843088"/>
              <a:gd name="connsiteY3" fmla="*/ 411956 h 973931"/>
              <a:gd name="connsiteX4" fmla="*/ 385763 w 1843088"/>
              <a:gd name="connsiteY4" fmla="*/ 335756 h 973931"/>
              <a:gd name="connsiteX5" fmla="*/ 271463 w 1843088"/>
              <a:gd name="connsiteY5" fmla="*/ 252412 h 973931"/>
              <a:gd name="connsiteX6" fmla="*/ 154781 w 1843088"/>
              <a:gd name="connsiteY6" fmla="*/ 161925 h 973931"/>
              <a:gd name="connsiteX7" fmla="*/ 47625 w 1843088"/>
              <a:gd name="connsiteY7" fmla="*/ 85725 h 973931"/>
              <a:gd name="connsiteX8" fmla="*/ 19050 w 1843088"/>
              <a:gd name="connsiteY8" fmla="*/ 61912 h 973931"/>
              <a:gd name="connsiteX9" fmla="*/ 4763 w 1843088"/>
              <a:gd name="connsiteY9" fmla="*/ 45244 h 973931"/>
              <a:gd name="connsiteX10" fmla="*/ 0 w 1843088"/>
              <a:gd name="connsiteY10" fmla="*/ 30956 h 973931"/>
              <a:gd name="connsiteX11" fmla="*/ 0 w 1843088"/>
              <a:gd name="connsiteY11" fmla="*/ 16669 h 973931"/>
              <a:gd name="connsiteX12" fmla="*/ 9525 w 1843088"/>
              <a:gd name="connsiteY12" fmla="*/ 4762 h 973931"/>
              <a:gd name="connsiteX13" fmla="*/ 23813 w 1843088"/>
              <a:gd name="connsiteY13" fmla="*/ 0 h 973931"/>
              <a:gd name="connsiteX14" fmla="*/ 50006 w 1843088"/>
              <a:gd name="connsiteY14" fmla="*/ 4762 h 973931"/>
              <a:gd name="connsiteX15" fmla="*/ 102394 w 1843088"/>
              <a:gd name="connsiteY15" fmla="*/ 35719 h 973931"/>
              <a:gd name="connsiteX16" fmla="*/ 190500 w 1843088"/>
              <a:gd name="connsiteY16" fmla="*/ 88106 h 973931"/>
              <a:gd name="connsiteX17" fmla="*/ 319088 w 1843088"/>
              <a:gd name="connsiteY17" fmla="*/ 154781 h 973931"/>
              <a:gd name="connsiteX18" fmla="*/ 431006 w 1843088"/>
              <a:gd name="connsiteY18" fmla="*/ 209550 h 973931"/>
              <a:gd name="connsiteX19" fmla="*/ 538163 w 1843088"/>
              <a:gd name="connsiteY19" fmla="*/ 261937 h 973931"/>
              <a:gd name="connsiteX20" fmla="*/ 642938 w 1843088"/>
              <a:gd name="connsiteY20" fmla="*/ 307181 h 973931"/>
              <a:gd name="connsiteX21" fmla="*/ 700088 w 1843088"/>
              <a:gd name="connsiteY21" fmla="*/ 330994 h 973931"/>
              <a:gd name="connsiteX22" fmla="*/ 854869 w 1843088"/>
              <a:gd name="connsiteY22" fmla="*/ 395287 h 973931"/>
              <a:gd name="connsiteX23" fmla="*/ 976313 w 1843088"/>
              <a:gd name="connsiteY23" fmla="*/ 442912 h 973931"/>
              <a:gd name="connsiteX24" fmla="*/ 1066800 w 1843088"/>
              <a:gd name="connsiteY24" fmla="*/ 471487 h 973931"/>
              <a:gd name="connsiteX25" fmla="*/ 1219200 w 1843088"/>
              <a:gd name="connsiteY25" fmla="*/ 514350 h 973931"/>
              <a:gd name="connsiteX26" fmla="*/ 1359694 w 1843088"/>
              <a:gd name="connsiteY26" fmla="*/ 552450 h 973931"/>
              <a:gd name="connsiteX27" fmla="*/ 1483519 w 1843088"/>
              <a:gd name="connsiteY27" fmla="*/ 581025 h 973931"/>
              <a:gd name="connsiteX28" fmla="*/ 1578769 w 1843088"/>
              <a:gd name="connsiteY28" fmla="*/ 600075 h 973931"/>
              <a:gd name="connsiteX29" fmla="*/ 1633538 w 1843088"/>
              <a:gd name="connsiteY29" fmla="*/ 604837 h 973931"/>
              <a:gd name="connsiteX30" fmla="*/ 1669256 w 1843088"/>
              <a:gd name="connsiteY30" fmla="*/ 600075 h 973931"/>
              <a:gd name="connsiteX31" fmla="*/ 1697831 w 1843088"/>
              <a:gd name="connsiteY31" fmla="*/ 585787 h 973931"/>
              <a:gd name="connsiteX32" fmla="*/ 1731169 w 1843088"/>
              <a:gd name="connsiteY32" fmla="*/ 561975 h 973931"/>
              <a:gd name="connsiteX33" fmla="*/ 1769269 w 1843088"/>
              <a:gd name="connsiteY33" fmla="*/ 521494 h 973931"/>
              <a:gd name="connsiteX34" fmla="*/ 1783556 w 1843088"/>
              <a:gd name="connsiteY34" fmla="*/ 504825 h 973931"/>
              <a:gd name="connsiteX35" fmla="*/ 1797844 w 1843088"/>
              <a:gd name="connsiteY35" fmla="*/ 492919 h 973931"/>
              <a:gd name="connsiteX36" fmla="*/ 1809750 w 1843088"/>
              <a:gd name="connsiteY36" fmla="*/ 485775 h 973931"/>
              <a:gd name="connsiteX37" fmla="*/ 1824038 w 1843088"/>
              <a:gd name="connsiteY37" fmla="*/ 485775 h 973931"/>
              <a:gd name="connsiteX38" fmla="*/ 1838325 w 1843088"/>
              <a:gd name="connsiteY38" fmla="*/ 490537 h 973931"/>
              <a:gd name="connsiteX39" fmla="*/ 1843088 w 1843088"/>
              <a:gd name="connsiteY39" fmla="*/ 504825 h 973931"/>
              <a:gd name="connsiteX40" fmla="*/ 1838325 w 1843088"/>
              <a:gd name="connsiteY40" fmla="*/ 528637 h 973931"/>
              <a:gd name="connsiteX41" fmla="*/ 1816894 w 1843088"/>
              <a:gd name="connsiteY41" fmla="*/ 597694 h 973931"/>
              <a:gd name="connsiteX42" fmla="*/ 1774031 w 1843088"/>
              <a:gd name="connsiteY42" fmla="*/ 700087 h 973931"/>
              <a:gd name="connsiteX43" fmla="*/ 1731169 w 1843088"/>
              <a:gd name="connsiteY43" fmla="*/ 792956 h 973931"/>
              <a:gd name="connsiteX44" fmla="*/ 1674019 w 1843088"/>
              <a:gd name="connsiteY44" fmla="*/ 888206 h 973931"/>
              <a:gd name="connsiteX45" fmla="*/ 1616869 w 1843088"/>
              <a:gd name="connsiteY45" fmla="*/ 945356 h 973931"/>
              <a:gd name="connsiteX46" fmla="*/ 1590675 w 1843088"/>
              <a:gd name="connsiteY46" fmla="*/ 964406 h 973931"/>
              <a:gd name="connsiteX47" fmla="*/ 1569244 w 1843088"/>
              <a:gd name="connsiteY47" fmla="*/ 973931 h 973931"/>
              <a:gd name="connsiteX48" fmla="*/ 1540669 w 1843088"/>
              <a:gd name="connsiteY48" fmla="*/ 971550 h 973931"/>
              <a:gd name="connsiteX49" fmla="*/ 1514475 w 1843088"/>
              <a:gd name="connsiteY49" fmla="*/ 966787 h 973931"/>
              <a:gd name="connsiteX50" fmla="*/ 1490663 w 1843088"/>
              <a:gd name="connsiteY50" fmla="*/ 950119 h 973931"/>
              <a:gd name="connsiteX51" fmla="*/ 1471613 w 1843088"/>
              <a:gd name="connsiteY51" fmla="*/ 928687 h 973931"/>
              <a:gd name="connsiteX52" fmla="*/ 1447800 w 1843088"/>
              <a:gd name="connsiteY52" fmla="*/ 900112 h 973931"/>
              <a:gd name="connsiteX53" fmla="*/ 1421606 w 1843088"/>
              <a:gd name="connsiteY53" fmla="*/ 873919 h 973931"/>
              <a:gd name="connsiteX54" fmla="*/ 1393031 w 1843088"/>
              <a:gd name="connsiteY54" fmla="*/ 850106 h 973931"/>
              <a:gd name="connsiteX55" fmla="*/ 1340644 w 1843088"/>
              <a:gd name="connsiteY55" fmla="*/ 823912 h 973931"/>
              <a:gd name="connsiteX56" fmla="*/ 1204913 w 1843088"/>
              <a:gd name="connsiteY56" fmla="*/ 781050 h 973931"/>
              <a:gd name="connsiteX57" fmla="*/ 1033463 w 1843088"/>
              <a:gd name="connsiteY57" fmla="*/ 714375 h 973931"/>
              <a:gd name="connsiteX58" fmla="*/ 909638 w 1843088"/>
              <a:gd name="connsiteY58" fmla="*/ 659606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843088" h="973931">
                <a:moveTo>
                  <a:pt x="909638" y="659606"/>
                </a:moveTo>
                <a:lnTo>
                  <a:pt x="673894" y="535781"/>
                </a:lnTo>
                <a:lnTo>
                  <a:pt x="611981" y="502444"/>
                </a:lnTo>
                <a:lnTo>
                  <a:pt x="483394" y="411956"/>
                </a:lnTo>
                <a:lnTo>
                  <a:pt x="385763" y="335756"/>
                </a:lnTo>
                <a:lnTo>
                  <a:pt x="271463" y="252412"/>
                </a:lnTo>
                <a:lnTo>
                  <a:pt x="154781" y="161925"/>
                </a:lnTo>
                <a:lnTo>
                  <a:pt x="47625" y="85725"/>
                </a:lnTo>
                <a:lnTo>
                  <a:pt x="19050" y="61912"/>
                </a:lnTo>
                <a:lnTo>
                  <a:pt x="4763" y="45244"/>
                </a:lnTo>
                <a:lnTo>
                  <a:pt x="0" y="30956"/>
                </a:lnTo>
                <a:lnTo>
                  <a:pt x="0" y="16669"/>
                </a:lnTo>
                <a:lnTo>
                  <a:pt x="9525" y="4762"/>
                </a:lnTo>
                <a:lnTo>
                  <a:pt x="23813" y="0"/>
                </a:lnTo>
                <a:lnTo>
                  <a:pt x="50006" y="4762"/>
                </a:lnTo>
                <a:lnTo>
                  <a:pt x="102394" y="35719"/>
                </a:lnTo>
                <a:lnTo>
                  <a:pt x="190500" y="88106"/>
                </a:lnTo>
                <a:lnTo>
                  <a:pt x="319088" y="154781"/>
                </a:lnTo>
                <a:lnTo>
                  <a:pt x="431006" y="209550"/>
                </a:lnTo>
                <a:lnTo>
                  <a:pt x="538163" y="261937"/>
                </a:lnTo>
                <a:lnTo>
                  <a:pt x="642938" y="307181"/>
                </a:lnTo>
                <a:lnTo>
                  <a:pt x="700088" y="330994"/>
                </a:lnTo>
                <a:lnTo>
                  <a:pt x="854869" y="395287"/>
                </a:lnTo>
                <a:lnTo>
                  <a:pt x="976313" y="442912"/>
                </a:lnTo>
                <a:lnTo>
                  <a:pt x="1066800" y="471487"/>
                </a:lnTo>
                <a:lnTo>
                  <a:pt x="1219200" y="514350"/>
                </a:lnTo>
                <a:lnTo>
                  <a:pt x="1359694" y="552450"/>
                </a:lnTo>
                <a:lnTo>
                  <a:pt x="1483519" y="581025"/>
                </a:lnTo>
                <a:lnTo>
                  <a:pt x="1578769" y="600075"/>
                </a:lnTo>
                <a:lnTo>
                  <a:pt x="1633538" y="604837"/>
                </a:lnTo>
                <a:lnTo>
                  <a:pt x="1669256" y="600075"/>
                </a:lnTo>
                <a:lnTo>
                  <a:pt x="1697831" y="585787"/>
                </a:lnTo>
                <a:lnTo>
                  <a:pt x="1731169" y="561975"/>
                </a:lnTo>
                <a:lnTo>
                  <a:pt x="1769269" y="521494"/>
                </a:lnTo>
                <a:lnTo>
                  <a:pt x="1783556" y="504825"/>
                </a:lnTo>
                <a:lnTo>
                  <a:pt x="1797844" y="492919"/>
                </a:lnTo>
                <a:lnTo>
                  <a:pt x="1809750" y="485775"/>
                </a:lnTo>
                <a:lnTo>
                  <a:pt x="1824038" y="485775"/>
                </a:lnTo>
                <a:lnTo>
                  <a:pt x="1838325" y="490537"/>
                </a:lnTo>
                <a:lnTo>
                  <a:pt x="1843088" y="504825"/>
                </a:lnTo>
                <a:lnTo>
                  <a:pt x="1838325" y="528637"/>
                </a:lnTo>
                <a:lnTo>
                  <a:pt x="1816894" y="597694"/>
                </a:lnTo>
                <a:lnTo>
                  <a:pt x="1774031" y="700087"/>
                </a:lnTo>
                <a:lnTo>
                  <a:pt x="1731169" y="792956"/>
                </a:lnTo>
                <a:lnTo>
                  <a:pt x="1674019" y="888206"/>
                </a:lnTo>
                <a:lnTo>
                  <a:pt x="1616869" y="945356"/>
                </a:lnTo>
                <a:lnTo>
                  <a:pt x="1590675" y="964406"/>
                </a:lnTo>
                <a:lnTo>
                  <a:pt x="1569244" y="973931"/>
                </a:lnTo>
                <a:lnTo>
                  <a:pt x="1540669" y="971550"/>
                </a:lnTo>
                <a:lnTo>
                  <a:pt x="1514475" y="966787"/>
                </a:lnTo>
                <a:lnTo>
                  <a:pt x="1490663" y="950119"/>
                </a:lnTo>
                <a:lnTo>
                  <a:pt x="1471613" y="928687"/>
                </a:lnTo>
                <a:lnTo>
                  <a:pt x="1447800" y="900112"/>
                </a:lnTo>
                <a:lnTo>
                  <a:pt x="1421606" y="873919"/>
                </a:lnTo>
                <a:lnTo>
                  <a:pt x="1393031" y="850106"/>
                </a:lnTo>
                <a:lnTo>
                  <a:pt x="1340644" y="823912"/>
                </a:lnTo>
                <a:lnTo>
                  <a:pt x="1204913" y="781050"/>
                </a:lnTo>
                <a:lnTo>
                  <a:pt x="1033463" y="714375"/>
                </a:lnTo>
                <a:lnTo>
                  <a:pt x="909638" y="65960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1533F5F-1D77-471B-8104-305811CDDB6C}"/>
              </a:ext>
            </a:extLst>
          </p:cNvPr>
          <p:cNvSpPr/>
          <p:nvPr/>
        </p:nvSpPr>
        <p:spPr>
          <a:xfrm>
            <a:off x="3325813" y="1792288"/>
            <a:ext cx="504825" cy="1484312"/>
          </a:xfrm>
          <a:custGeom>
            <a:avLst/>
            <a:gdLst>
              <a:gd name="connsiteX0" fmla="*/ 506098 w 506098"/>
              <a:gd name="connsiteY0" fmla="*/ 1068430 h 1484067"/>
              <a:gd name="connsiteX1" fmla="*/ 503653 w 506098"/>
              <a:gd name="connsiteY1" fmla="*/ 1349596 h 1484067"/>
              <a:gd name="connsiteX2" fmla="*/ 501208 w 506098"/>
              <a:gd name="connsiteY2" fmla="*/ 1371600 h 1484067"/>
              <a:gd name="connsiteX3" fmla="*/ 491429 w 506098"/>
              <a:gd name="connsiteY3" fmla="*/ 1422944 h 1484067"/>
              <a:gd name="connsiteX4" fmla="*/ 471869 w 506098"/>
              <a:gd name="connsiteY4" fmla="*/ 1471842 h 1484067"/>
              <a:gd name="connsiteX5" fmla="*/ 449865 w 506098"/>
              <a:gd name="connsiteY5" fmla="*/ 1484067 h 1484067"/>
              <a:gd name="connsiteX6" fmla="*/ 427861 w 506098"/>
              <a:gd name="connsiteY6" fmla="*/ 1474287 h 1484067"/>
              <a:gd name="connsiteX7" fmla="*/ 408302 w 506098"/>
              <a:gd name="connsiteY7" fmla="*/ 1454727 h 1484067"/>
              <a:gd name="connsiteX8" fmla="*/ 374073 w 506098"/>
              <a:gd name="connsiteY8" fmla="*/ 1408274 h 1484067"/>
              <a:gd name="connsiteX9" fmla="*/ 347179 w 506098"/>
              <a:gd name="connsiteY9" fmla="*/ 1354486 h 1484067"/>
              <a:gd name="connsiteX10" fmla="*/ 330064 w 506098"/>
              <a:gd name="connsiteY10" fmla="*/ 1310477 h 1484067"/>
              <a:gd name="connsiteX11" fmla="*/ 320284 w 506098"/>
              <a:gd name="connsiteY11" fmla="*/ 1273803 h 1484067"/>
              <a:gd name="connsiteX12" fmla="*/ 298280 w 506098"/>
              <a:gd name="connsiteY12" fmla="*/ 1107549 h 1484067"/>
              <a:gd name="connsiteX13" fmla="*/ 281166 w 506098"/>
              <a:gd name="connsiteY13" fmla="*/ 907065 h 1484067"/>
              <a:gd name="connsiteX14" fmla="*/ 276276 w 506098"/>
              <a:gd name="connsiteY14" fmla="*/ 845942 h 1484067"/>
              <a:gd name="connsiteX15" fmla="*/ 261606 w 506098"/>
              <a:gd name="connsiteY15" fmla="*/ 679688 h 1484067"/>
              <a:gd name="connsiteX16" fmla="*/ 227377 w 506098"/>
              <a:gd name="connsiteY16" fmla="*/ 476760 h 1484067"/>
              <a:gd name="connsiteX17" fmla="*/ 190704 w 506098"/>
              <a:gd name="connsiteY17" fmla="*/ 334954 h 1484067"/>
              <a:gd name="connsiteX18" fmla="*/ 158920 w 506098"/>
              <a:gd name="connsiteY18" fmla="*/ 256717 h 1484067"/>
              <a:gd name="connsiteX19" fmla="*/ 127136 w 506098"/>
              <a:gd name="connsiteY19" fmla="*/ 188259 h 1484067"/>
              <a:gd name="connsiteX20" fmla="*/ 100242 w 506098"/>
              <a:gd name="connsiteY20" fmla="*/ 144250 h 1484067"/>
              <a:gd name="connsiteX21" fmla="*/ 75792 w 506098"/>
              <a:gd name="connsiteY21" fmla="*/ 110022 h 1484067"/>
              <a:gd name="connsiteX22" fmla="*/ 46453 w 506098"/>
              <a:gd name="connsiteY22" fmla="*/ 83127 h 1484067"/>
              <a:gd name="connsiteX23" fmla="*/ 17114 w 506098"/>
              <a:gd name="connsiteY23" fmla="*/ 58678 h 1484067"/>
              <a:gd name="connsiteX24" fmla="*/ 7335 w 506098"/>
              <a:gd name="connsiteY24" fmla="*/ 44009 h 1484067"/>
              <a:gd name="connsiteX25" fmla="*/ 0 w 506098"/>
              <a:gd name="connsiteY25" fmla="*/ 26894 h 1484067"/>
              <a:gd name="connsiteX26" fmla="*/ 0 w 506098"/>
              <a:gd name="connsiteY26" fmla="*/ 14670 h 1484067"/>
              <a:gd name="connsiteX27" fmla="*/ 4890 w 506098"/>
              <a:gd name="connsiteY27" fmla="*/ 2445 h 1484067"/>
              <a:gd name="connsiteX28" fmla="*/ 29339 w 506098"/>
              <a:gd name="connsiteY28" fmla="*/ 0 h 1484067"/>
              <a:gd name="connsiteX29" fmla="*/ 78237 w 506098"/>
              <a:gd name="connsiteY29" fmla="*/ 17115 h 1484067"/>
              <a:gd name="connsiteX30" fmla="*/ 180924 w 506098"/>
              <a:gd name="connsiteY30" fmla="*/ 51344 h 1484067"/>
              <a:gd name="connsiteX31" fmla="*/ 264051 w 506098"/>
              <a:gd name="connsiteY31" fmla="*/ 80683 h 1484067"/>
              <a:gd name="connsiteX32" fmla="*/ 315395 w 506098"/>
              <a:gd name="connsiteY32" fmla="*/ 105132 h 1484067"/>
              <a:gd name="connsiteX33" fmla="*/ 364293 w 506098"/>
              <a:gd name="connsiteY33" fmla="*/ 134471 h 1484067"/>
              <a:gd name="connsiteX34" fmla="*/ 396077 w 506098"/>
              <a:gd name="connsiteY34" fmla="*/ 158920 h 1484067"/>
              <a:gd name="connsiteX35" fmla="*/ 420526 w 506098"/>
              <a:gd name="connsiteY35" fmla="*/ 180924 h 1484067"/>
              <a:gd name="connsiteX36" fmla="*/ 444975 w 506098"/>
              <a:gd name="connsiteY36" fmla="*/ 215153 h 1484067"/>
              <a:gd name="connsiteX37" fmla="*/ 457200 w 506098"/>
              <a:gd name="connsiteY37" fmla="*/ 246937 h 1484067"/>
              <a:gd name="connsiteX38" fmla="*/ 469425 w 506098"/>
              <a:gd name="connsiteY38" fmla="*/ 305615 h 1484067"/>
              <a:gd name="connsiteX39" fmla="*/ 479204 w 506098"/>
              <a:gd name="connsiteY39" fmla="*/ 474315 h 1484067"/>
              <a:gd name="connsiteX40" fmla="*/ 484094 w 506098"/>
              <a:gd name="connsiteY40" fmla="*/ 660129 h 1484067"/>
              <a:gd name="connsiteX41" fmla="*/ 503653 w 506098"/>
              <a:gd name="connsiteY41" fmla="*/ 823938 h 1484067"/>
              <a:gd name="connsiteX42" fmla="*/ 506098 w 506098"/>
              <a:gd name="connsiteY42" fmla="*/ 1068430 h 14840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6098" h="1484067">
                <a:moveTo>
                  <a:pt x="506098" y="1068430"/>
                </a:moveTo>
                <a:lnTo>
                  <a:pt x="503653" y="1349596"/>
                </a:lnTo>
                <a:lnTo>
                  <a:pt x="501208" y="1371600"/>
                </a:lnTo>
                <a:lnTo>
                  <a:pt x="491429" y="1422944"/>
                </a:lnTo>
                <a:lnTo>
                  <a:pt x="471869" y="1471842"/>
                </a:lnTo>
                <a:lnTo>
                  <a:pt x="449865" y="1484067"/>
                </a:lnTo>
                <a:lnTo>
                  <a:pt x="427861" y="1474287"/>
                </a:lnTo>
                <a:lnTo>
                  <a:pt x="408302" y="1454727"/>
                </a:lnTo>
                <a:lnTo>
                  <a:pt x="374073" y="1408274"/>
                </a:lnTo>
                <a:lnTo>
                  <a:pt x="347179" y="1354486"/>
                </a:lnTo>
                <a:lnTo>
                  <a:pt x="330064" y="1310477"/>
                </a:lnTo>
                <a:lnTo>
                  <a:pt x="320284" y="1273803"/>
                </a:lnTo>
                <a:lnTo>
                  <a:pt x="298280" y="1107549"/>
                </a:lnTo>
                <a:lnTo>
                  <a:pt x="281166" y="907065"/>
                </a:lnTo>
                <a:lnTo>
                  <a:pt x="276276" y="845942"/>
                </a:lnTo>
                <a:lnTo>
                  <a:pt x="261606" y="679688"/>
                </a:lnTo>
                <a:lnTo>
                  <a:pt x="227377" y="476760"/>
                </a:lnTo>
                <a:lnTo>
                  <a:pt x="190704" y="334954"/>
                </a:lnTo>
                <a:lnTo>
                  <a:pt x="158920" y="256717"/>
                </a:lnTo>
                <a:lnTo>
                  <a:pt x="127136" y="188259"/>
                </a:lnTo>
                <a:lnTo>
                  <a:pt x="100242" y="144250"/>
                </a:lnTo>
                <a:lnTo>
                  <a:pt x="75792" y="110022"/>
                </a:lnTo>
                <a:lnTo>
                  <a:pt x="46453" y="83127"/>
                </a:lnTo>
                <a:lnTo>
                  <a:pt x="17114" y="58678"/>
                </a:lnTo>
                <a:lnTo>
                  <a:pt x="7335" y="44009"/>
                </a:lnTo>
                <a:lnTo>
                  <a:pt x="0" y="26894"/>
                </a:lnTo>
                <a:lnTo>
                  <a:pt x="0" y="14670"/>
                </a:lnTo>
                <a:lnTo>
                  <a:pt x="4890" y="2445"/>
                </a:lnTo>
                <a:lnTo>
                  <a:pt x="29339" y="0"/>
                </a:lnTo>
                <a:lnTo>
                  <a:pt x="78237" y="17115"/>
                </a:lnTo>
                <a:lnTo>
                  <a:pt x="180924" y="51344"/>
                </a:lnTo>
                <a:lnTo>
                  <a:pt x="264051" y="80683"/>
                </a:lnTo>
                <a:lnTo>
                  <a:pt x="315395" y="105132"/>
                </a:lnTo>
                <a:lnTo>
                  <a:pt x="364293" y="134471"/>
                </a:lnTo>
                <a:lnTo>
                  <a:pt x="396077" y="158920"/>
                </a:lnTo>
                <a:lnTo>
                  <a:pt x="420526" y="180924"/>
                </a:lnTo>
                <a:lnTo>
                  <a:pt x="444975" y="215153"/>
                </a:lnTo>
                <a:lnTo>
                  <a:pt x="457200" y="246937"/>
                </a:lnTo>
                <a:lnTo>
                  <a:pt x="469425" y="305615"/>
                </a:lnTo>
                <a:lnTo>
                  <a:pt x="479204" y="474315"/>
                </a:lnTo>
                <a:lnTo>
                  <a:pt x="484094" y="660129"/>
                </a:lnTo>
                <a:lnTo>
                  <a:pt x="503653" y="823938"/>
                </a:lnTo>
                <a:lnTo>
                  <a:pt x="506098" y="10684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259A9357-0870-40B5-B533-A16D7D2DBED4}"/>
              </a:ext>
            </a:extLst>
          </p:cNvPr>
          <p:cNvSpPr/>
          <p:nvPr/>
        </p:nvSpPr>
        <p:spPr>
          <a:xfrm>
            <a:off x="4322763" y="1638300"/>
            <a:ext cx="544512" cy="1503363"/>
          </a:xfrm>
          <a:custGeom>
            <a:avLst/>
            <a:gdLst>
              <a:gd name="connsiteX0" fmla="*/ 266496 w 545217"/>
              <a:gd name="connsiteY0" fmla="*/ 1053761 h 1503626"/>
              <a:gd name="connsiteX1" fmla="*/ 212708 w 545217"/>
              <a:gd name="connsiteY1" fmla="*/ 1229795 h 1503626"/>
              <a:gd name="connsiteX2" fmla="*/ 178479 w 545217"/>
              <a:gd name="connsiteY2" fmla="*/ 1339816 h 1503626"/>
              <a:gd name="connsiteX3" fmla="*/ 154030 w 545217"/>
              <a:gd name="connsiteY3" fmla="*/ 1398494 h 1503626"/>
              <a:gd name="connsiteX4" fmla="*/ 107577 w 545217"/>
              <a:gd name="connsiteY4" fmla="*/ 1466952 h 1503626"/>
              <a:gd name="connsiteX5" fmla="*/ 83127 w 545217"/>
              <a:gd name="connsiteY5" fmla="*/ 1493846 h 1503626"/>
              <a:gd name="connsiteX6" fmla="*/ 58678 w 545217"/>
              <a:gd name="connsiteY6" fmla="*/ 1503626 h 1503626"/>
              <a:gd name="connsiteX7" fmla="*/ 19560 w 545217"/>
              <a:gd name="connsiteY7" fmla="*/ 1498736 h 1503626"/>
              <a:gd name="connsiteX8" fmla="*/ 4890 w 545217"/>
              <a:gd name="connsiteY8" fmla="*/ 1488956 h 1503626"/>
              <a:gd name="connsiteX9" fmla="*/ 0 w 545217"/>
              <a:gd name="connsiteY9" fmla="*/ 1464507 h 1503626"/>
              <a:gd name="connsiteX10" fmla="*/ 0 w 545217"/>
              <a:gd name="connsiteY10" fmla="*/ 1432723 h 1503626"/>
              <a:gd name="connsiteX11" fmla="*/ 19560 w 545217"/>
              <a:gd name="connsiteY11" fmla="*/ 1334926 h 1503626"/>
              <a:gd name="connsiteX12" fmla="*/ 83127 w 545217"/>
              <a:gd name="connsiteY12" fmla="*/ 1012197 h 1503626"/>
              <a:gd name="connsiteX13" fmla="*/ 112466 w 545217"/>
              <a:gd name="connsiteY13" fmla="*/ 863057 h 1503626"/>
              <a:gd name="connsiteX14" fmla="*/ 134471 w 545217"/>
              <a:gd name="connsiteY14" fmla="*/ 699247 h 1503626"/>
              <a:gd name="connsiteX15" fmla="*/ 163810 w 545217"/>
              <a:gd name="connsiteY15" fmla="*/ 545217 h 1503626"/>
              <a:gd name="connsiteX16" fmla="*/ 195594 w 545217"/>
              <a:gd name="connsiteY16" fmla="*/ 383853 h 1503626"/>
              <a:gd name="connsiteX17" fmla="*/ 200484 w 545217"/>
              <a:gd name="connsiteY17" fmla="*/ 330064 h 1503626"/>
              <a:gd name="connsiteX18" fmla="*/ 200484 w 545217"/>
              <a:gd name="connsiteY18" fmla="*/ 290946 h 1503626"/>
              <a:gd name="connsiteX19" fmla="*/ 190704 w 545217"/>
              <a:gd name="connsiteY19" fmla="*/ 246937 h 1503626"/>
              <a:gd name="connsiteX20" fmla="*/ 168700 w 545217"/>
              <a:gd name="connsiteY20" fmla="*/ 195594 h 1503626"/>
              <a:gd name="connsiteX21" fmla="*/ 141806 w 545217"/>
              <a:gd name="connsiteY21" fmla="*/ 156475 h 1503626"/>
              <a:gd name="connsiteX22" fmla="*/ 102687 w 545217"/>
              <a:gd name="connsiteY22" fmla="*/ 119801 h 1503626"/>
              <a:gd name="connsiteX23" fmla="*/ 51343 w 545217"/>
              <a:gd name="connsiteY23" fmla="*/ 83128 h 1503626"/>
              <a:gd name="connsiteX24" fmla="*/ 26894 w 545217"/>
              <a:gd name="connsiteY24" fmla="*/ 63568 h 1503626"/>
              <a:gd name="connsiteX25" fmla="*/ 12225 w 545217"/>
              <a:gd name="connsiteY25" fmla="*/ 44009 h 1503626"/>
              <a:gd name="connsiteX26" fmla="*/ 7335 w 545217"/>
              <a:gd name="connsiteY26" fmla="*/ 26894 h 1503626"/>
              <a:gd name="connsiteX27" fmla="*/ 9780 w 545217"/>
              <a:gd name="connsiteY27" fmla="*/ 9780 h 1503626"/>
              <a:gd name="connsiteX28" fmla="*/ 22004 w 545217"/>
              <a:gd name="connsiteY28" fmla="*/ 2445 h 1503626"/>
              <a:gd name="connsiteX29" fmla="*/ 61123 w 545217"/>
              <a:gd name="connsiteY29" fmla="*/ 0 h 1503626"/>
              <a:gd name="connsiteX30" fmla="*/ 102687 w 545217"/>
              <a:gd name="connsiteY30" fmla="*/ 7335 h 1503626"/>
              <a:gd name="connsiteX31" fmla="*/ 176034 w 545217"/>
              <a:gd name="connsiteY31" fmla="*/ 31784 h 1503626"/>
              <a:gd name="connsiteX32" fmla="*/ 268941 w 545217"/>
              <a:gd name="connsiteY32" fmla="*/ 68458 h 1503626"/>
              <a:gd name="connsiteX33" fmla="*/ 354514 w 545217"/>
              <a:gd name="connsiteY33" fmla="*/ 107577 h 1503626"/>
              <a:gd name="connsiteX34" fmla="*/ 432751 w 545217"/>
              <a:gd name="connsiteY34" fmla="*/ 154030 h 1503626"/>
              <a:gd name="connsiteX35" fmla="*/ 491429 w 545217"/>
              <a:gd name="connsiteY35" fmla="*/ 190704 h 1503626"/>
              <a:gd name="connsiteX36" fmla="*/ 523213 w 545217"/>
              <a:gd name="connsiteY36" fmla="*/ 220043 h 1503626"/>
              <a:gd name="connsiteX37" fmla="*/ 540327 w 545217"/>
              <a:gd name="connsiteY37" fmla="*/ 246937 h 1503626"/>
              <a:gd name="connsiteX38" fmla="*/ 545217 w 545217"/>
              <a:gd name="connsiteY38" fmla="*/ 266497 h 1503626"/>
              <a:gd name="connsiteX39" fmla="*/ 542772 w 545217"/>
              <a:gd name="connsiteY39" fmla="*/ 288501 h 1503626"/>
              <a:gd name="connsiteX40" fmla="*/ 530548 w 545217"/>
              <a:gd name="connsiteY40" fmla="*/ 317840 h 1503626"/>
              <a:gd name="connsiteX41" fmla="*/ 503654 w 545217"/>
              <a:gd name="connsiteY41" fmla="*/ 344734 h 1503626"/>
              <a:gd name="connsiteX42" fmla="*/ 481649 w 545217"/>
              <a:gd name="connsiteY42" fmla="*/ 374073 h 1503626"/>
              <a:gd name="connsiteX43" fmla="*/ 459645 w 545217"/>
              <a:gd name="connsiteY43" fmla="*/ 418082 h 1503626"/>
              <a:gd name="connsiteX44" fmla="*/ 420526 w 545217"/>
              <a:gd name="connsiteY44" fmla="*/ 557442 h 1503626"/>
              <a:gd name="connsiteX45" fmla="*/ 398522 w 545217"/>
              <a:gd name="connsiteY45" fmla="*/ 672353 h 1503626"/>
              <a:gd name="connsiteX46" fmla="*/ 334954 w 545217"/>
              <a:gd name="connsiteY46" fmla="*/ 848387 h 1503626"/>
              <a:gd name="connsiteX47" fmla="*/ 266496 w 545217"/>
              <a:gd name="connsiteY47" fmla="*/ 1053761 h 1503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545217" h="1503626">
                <a:moveTo>
                  <a:pt x="266496" y="1053761"/>
                </a:moveTo>
                <a:lnTo>
                  <a:pt x="212708" y="1229795"/>
                </a:lnTo>
                <a:lnTo>
                  <a:pt x="178479" y="1339816"/>
                </a:lnTo>
                <a:lnTo>
                  <a:pt x="154030" y="1398494"/>
                </a:lnTo>
                <a:lnTo>
                  <a:pt x="107577" y="1466952"/>
                </a:lnTo>
                <a:lnTo>
                  <a:pt x="83127" y="1493846"/>
                </a:lnTo>
                <a:lnTo>
                  <a:pt x="58678" y="1503626"/>
                </a:lnTo>
                <a:lnTo>
                  <a:pt x="19560" y="1498736"/>
                </a:lnTo>
                <a:lnTo>
                  <a:pt x="4890" y="1488956"/>
                </a:lnTo>
                <a:lnTo>
                  <a:pt x="0" y="1464507"/>
                </a:lnTo>
                <a:lnTo>
                  <a:pt x="0" y="1432723"/>
                </a:lnTo>
                <a:lnTo>
                  <a:pt x="19560" y="1334926"/>
                </a:lnTo>
                <a:lnTo>
                  <a:pt x="83127" y="1012197"/>
                </a:lnTo>
                <a:lnTo>
                  <a:pt x="112466" y="863057"/>
                </a:lnTo>
                <a:lnTo>
                  <a:pt x="134471" y="699247"/>
                </a:lnTo>
                <a:lnTo>
                  <a:pt x="163810" y="545217"/>
                </a:lnTo>
                <a:lnTo>
                  <a:pt x="195594" y="383853"/>
                </a:lnTo>
                <a:lnTo>
                  <a:pt x="200484" y="330064"/>
                </a:lnTo>
                <a:lnTo>
                  <a:pt x="200484" y="290946"/>
                </a:lnTo>
                <a:lnTo>
                  <a:pt x="190704" y="246937"/>
                </a:lnTo>
                <a:lnTo>
                  <a:pt x="168700" y="195594"/>
                </a:lnTo>
                <a:lnTo>
                  <a:pt x="141806" y="156475"/>
                </a:lnTo>
                <a:lnTo>
                  <a:pt x="102687" y="119801"/>
                </a:lnTo>
                <a:lnTo>
                  <a:pt x="51343" y="83128"/>
                </a:lnTo>
                <a:lnTo>
                  <a:pt x="26894" y="63568"/>
                </a:lnTo>
                <a:lnTo>
                  <a:pt x="12225" y="44009"/>
                </a:lnTo>
                <a:lnTo>
                  <a:pt x="7335" y="26894"/>
                </a:lnTo>
                <a:lnTo>
                  <a:pt x="9780" y="9780"/>
                </a:lnTo>
                <a:lnTo>
                  <a:pt x="22004" y="2445"/>
                </a:lnTo>
                <a:lnTo>
                  <a:pt x="61123" y="0"/>
                </a:lnTo>
                <a:lnTo>
                  <a:pt x="102687" y="7335"/>
                </a:lnTo>
                <a:lnTo>
                  <a:pt x="176034" y="31784"/>
                </a:lnTo>
                <a:lnTo>
                  <a:pt x="268941" y="68458"/>
                </a:lnTo>
                <a:lnTo>
                  <a:pt x="354514" y="107577"/>
                </a:lnTo>
                <a:lnTo>
                  <a:pt x="432751" y="154030"/>
                </a:lnTo>
                <a:lnTo>
                  <a:pt x="491429" y="190704"/>
                </a:lnTo>
                <a:lnTo>
                  <a:pt x="523213" y="220043"/>
                </a:lnTo>
                <a:lnTo>
                  <a:pt x="540327" y="246937"/>
                </a:lnTo>
                <a:lnTo>
                  <a:pt x="545217" y="266497"/>
                </a:lnTo>
                <a:lnTo>
                  <a:pt x="542772" y="288501"/>
                </a:lnTo>
                <a:lnTo>
                  <a:pt x="530548" y="317840"/>
                </a:lnTo>
                <a:lnTo>
                  <a:pt x="503654" y="344734"/>
                </a:lnTo>
                <a:lnTo>
                  <a:pt x="481649" y="374073"/>
                </a:lnTo>
                <a:lnTo>
                  <a:pt x="459645" y="418082"/>
                </a:lnTo>
                <a:lnTo>
                  <a:pt x="420526" y="557442"/>
                </a:lnTo>
                <a:lnTo>
                  <a:pt x="398522" y="672353"/>
                </a:lnTo>
                <a:lnTo>
                  <a:pt x="334954" y="848387"/>
                </a:lnTo>
                <a:lnTo>
                  <a:pt x="266496" y="105376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1077030-0D60-4065-9D97-6A17117138EF}"/>
              </a:ext>
            </a:extLst>
          </p:cNvPr>
          <p:cNvSpPr/>
          <p:nvPr/>
        </p:nvSpPr>
        <p:spPr>
          <a:xfrm>
            <a:off x="3181350" y="3073400"/>
            <a:ext cx="1957388" cy="512763"/>
          </a:xfrm>
          <a:custGeom>
            <a:avLst/>
            <a:gdLst>
              <a:gd name="connsiteX0" fmla="*/ 794599 w 1958380"/>
              <a:gd name="connsiteY0" fmla="*/ 330064 h 513433"/>
              <a:gd name="connsiteX1" fmla="*/ 427861 w 1958380"/>
              <a:gd name="connsiteY1" fmla="*/ 408302 h 513433"/>
              <a:gd name="connsiteX2" fmla="*/ 0 w 1958380"/>
              <a:gd name="connsiteY2" fmla="*/ 513433 h 513433"/>
              <a:gd name="connsiteX3" fmla="*/ 127135 w 1958380"/>
              <a:gd name="connsiteY3" fmla="*/ 327619 h 513433"/>
              <a:gd name="connsiteX4" fmla="*/ 486539 w 1958380"/>
              <a:gd name="connsiteY4" fmla="*/ 249382 h 513433"/>
              <a:gd name="connsiteX5" fmla="*/ 931514 w 1958380"/>
              <a:gd name="connsiteY5" fmla="*/ 151585 h 513433"/>
              <a:gd name="connsiteX6" fmla="*/ 1403384 w 1958380"/>
              <a:gd name="connsiteY6" fmla="*/ 46454 h 513433"/>
              <a:gd name="connsiteX7" fmla="*/ 1618537 w 1958380"/>
              <a:gd name="connsiteY7" fmla="*/ 4890 h 513433"/>
              <a:gd name="connsiteX8" fmla="*/ 1662545 w 1958380"/>
              <a:gd name="connsiteY8" fmla="*/ 0 h 513433"/>
              <a:gd name="connsiteX9" fmla="*/ 1723668 w 1958380"/>
              <a:gd name="connsiteY9" fmla="*/ 9780 h 513433"/>
              <a:gd name="connsiteX10" fmla="*/ 1772566 w 1958380"/>
              <a:gd name="connsiteY10" fmla="*/ 29339 h 513433"/>
              <a:gd name="connsiteX11" fmla="*/ 1819020 w 1958380"/>
              <a:gd name="connsiteY11" fmla="*/ 58678 h 513433"/>
              <a:gd name="connsiteX12" fmla="*/ 1860584 w 1958380"/>
              <a:gd name="connsiteY12" fmla="*/ 100242 h 513433"/>
              <a:gd name="connsiteX13" fmla="*/ 1902147 w 1958380"/>
              <a:gd name="connsiteY13" fmla="*/ 154030 h 513433"/>
              <a:gd name="connsiteX14" fmla="*/ 1951046 w 1958380"/>
              <a:gd name="connsiteY14" fmla="*/ 229823 h 513433"/>
              <a:gd name="connsiteX15" fmla="*/ 1958380 w 1958380"/>
              <a:gd name="connsiteY15" fmla="*/ 259162 h 513433"/>
              <a:gd name="connsiteX16" fmla="*/ 1958380 w 1958380"/>
              <a:gd name="connsiteY16" fmla="*/ 281166 h 513433"/>
              <a:gd name="connsiteX17" fmla="*/ 1946156 w 1958380"/>
              <a:gd name="connsiteY17" fmla="*/ 303170 h 513433"/>
              <a:gd name="connsiteX18" fmla="*/ 1924152 w 1958380"/>
              <a:gd name="connsiteY18" fmla="*/ 320285 h 513433"/>
              <a:gd name="connsiteX19" fmla="*/ 1880143 w 1958380"/>
              <a:gd name="connsiteY19" fmla="*/ 337399 h 513433"/>
              <a:gd name="connsiteX20" fmla="*/ 1652765 w 1958380"/>
              <a:gd name="connsiteY20" fmla="*/ 256717 h 513433"/>
              <a:gd name="connsiteX21" fmla="*/ 1633206 w 1958380"/>
              <a:gd name="connsiteY21" fmla="*/ 244492 h 513433"/>
              <a:gd name="connsiteX22" fmla="*/ 1613647 w 1958380"/>
              <a:gd name="connsiteY22" fmla="*/ 232268 h 513433"/>
              <a:gd name="connsiteX23" fmla="*/ 1581863 w 1958380"/>
              <a:gd name="connsiteY23" fmla="*/ 224933 h 513433"/>
              <a:gd name="connsiteX24" fmla="*/ 1496291 w 1958380"/>
              <a:gd name="connsiteY24" fmla="*/ 224933 h 513433"/>
              <a:gd name="connsiteX25" fmla="*/ 1356930 w 1958380"/>
              <a:gd name="connsiteY25" fmla="*/ 239602 h 513433"/>
              <a:gd name="connsiteX26" fmla="*/ 1124663 w 1958380"/>
              <a:gd name="connsiteY26" fmla="*/ 266496 h 513433"/>
              <a:gd name="connsiteX27" fmla="*/ 794599 w 1958380"/>
              <a:gd name="connsiteY27" fmla="*/ 330064 h 5134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958380" h="513433">
                <a:moveTo>
                  <a:pt x="794599" y="330064"/>
                </a:moveTo>
                <a:lnTo>
                  <a:pt x="427861" y="408302"/>
                </a:lnTo>
                <a:lnTo>
                  <a:pt x="0" y="513433"/>
                </a:lnTo>
                <a:lnTo>
                  <a:pt x="127135" y="327619"/>
                </a:lnTo>
                <a:lnTo>
                  <a:pt x="486539" y="249382"/>
                </a:lnTo>
                <a:lnTo>
                  <a:pt x="931514" y="151585"/>
                </a:lnTo>
                <a:lnTo>
                  <a:pt x="1403384" y="46454"/>
                </a:lnTo>
                <a:lnTo>
                  <a:pt x="1618537" y="4890"/>
                </a:lnTo>
                <a:lnTo>
                  <a:pt x="1662545" y="0"/>
                </a:lnTo>
                <a:lnTo>
                  <a:pt x="1723668" y="9780"/>
                </a:lnTo>
                <a:lnTo>
                  <a:pt x="1772566" y="29339"/>
                </a:lnTo>
                <a:lnTo>
                  <a:pt x="1819020" y="58678"/>
                </a:lnTo>
                <a:lnTo>
                  <a:pt x="1860584" y="100242"/>
                </a:lnTo>
                <a:lnTo>
                  <a:pt x="1902147" y="154030"/>
                </a:lnTo>
                <a:lnTo>
                  <a:pt x="1951046" y="229823"/>
                </a:lnTo>
                <a:lnTo>
                  <a:pt x="1958380" y="259162"/>
                </a:lnTo>
                <a:lnTo>
                  <a:pt x="1958380" y="281166"/>
                </a:lnTo>
                <a:lnTo>
                  <a:pt x="1946156" y="303170"/>
                </a:lnTo>
                <a:lnTo>
                  <a:pt x="1924152" y="320285"/>
                </a:lnTo>
                <a:lnTo>
                  <a:pt x="1880143" y="337399"/>
                </a:lnTo>
                <a:lnTo>
                  <a:pt x="1652765" y="256717"/>
                </a:lnTo>
                <a:lnTo>
                  <a:pt x="1633206" y="244492"/>
                </a:lnTo>
                <a:lnTo>
                  <a:pt x="1613647" y="232268"/>
                </a:lnTo>
                <a:lnTo>
                  <a:pt x="1581863" y="224933"/>
                </a:lnTo>
                <a:lnTo>
                  <a:pt x="1496291" y="224933"/>
                </a:lnTo>
                <a:lnTo>
                  <a:pt x="1356930" y="239602"/>
                </a:lnTo>
                <a:lnTo>
                  <a:pt x="1124663" y="266496"/>
                </a:lnTo>
                <a:lnTo>
                  <a:pt x="794599" y="3300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94A2D380-5C57-4066-BE18-2CE7AC7F2A04}"/>
              </a:ext>
            </a:extLst>
          </p:cNvPr>
          <p:cNvSpPr/>
          <p:nvPr/>
        </p:nvSpPr>
        <p:spPr>
          <a:xfrm rot="16200000">
            <a:off x="3325813" y="4087812"/>
            <a:ext cx="2565400" cy="949325"/>
          </a:xfrm>
          <a:custGeom>
            <a:avLst/>
            <a:gdLst>
              <a:gd name="connsiteX0" fmla="*/ 1401221 w 2565471"/>
              <a:gd name="connsiteY0" fmla="*/ 798490 h 950461"/>
              <a:gd name="connsiteX1" fmla="*/ 1197735 w 2565471"/>
              <a:gd name="connsiteY1" fmla="*/ 752126 h 950461"/>
              <a:gd name="connsiteX2" fmla="*/ 1040612 w 2565471"/>
              <a:gd name="connsiteY2" fmla="*/ 708338 h 950461"/>
              <a:gd name="connsiteX3" fmla="*/ 896369 w 2565471"/>
              <a:gd name="connsiteY3" fmla="*/ 667126 h 950461"/>
              <a:gd name="connsiteX4" fmla="*/ 801065 w 2565471"/>
              <a:gd name="connsiteY4" fmla="*/ 633641 h 950461"/>
              <a:gd name="connsiteX5" fmla="*/ 698034 w 2565471"/>
              <a:gd name="connsiteY5" fmla="*/ 595004 h 950461"/>
              <a:gd name="connsiteX6" fmla="*/ 556367 w 2565471"/>
              <a:gd name="connsiteY6" fmla="*/ 535761 h 950461"/>
              <a:gd name="connsiteX7" fmla="*/ 427578 w 2565471"/>
              <a:gd name="connsiteY7" fmla="*/ 473943 h 950461"/>
              <a:gd name="connsiteX8" fmla="*/ 298789 w 2565471"/>
              <a:gd name="connsiteY8" fmla="*/ 399245 h 950461"/>
              <a:gd name="connsiteX9" fmla="*/ 198334 w 2565471"/>
              <a:gd name="connsiteY9" fmla="*/ 332275 h 950461"/>
              <a:gd name="connsiteX10" fmla="*/ 131364 w 2565471"/>
              <a:gd name="connsiteY10" fmla="*/ 283335 h 950461"/>
              <a:gd name="connsiteX11" fmla="*/ 87576 w 2565471"/>
              <a:gd name="connsiteY11" fmla="*/ 244699 h 950461"/>
              <a:gd name="connsiteX12" fmla="*/ 51515 w 2565471"/>
              <a:gd name="connsiteY12" fmla="*/ 203486 h 950461"/>
              <a:gd name="connsiteX13" fmla="*/ 30909 w 2565471"/>
              <a:gd name="connsiteY13" fmla="*/ 172577 h 950461"/>
              <a:gd name="connsiteX14" fmla="*/ 10303 w 2565471"/>
              <a:gd name="connsiteY14" fmla="*/ 136516 h 950461"/>
              <a:gd name="connsiteX15" fmla="*/ 0 w 2565471"/>
              <a:gd name="connsiteY15" fmla="*/ 100455 h 950461"/>
              <a:gd name="connsiteX16" fmla="*/ 0 w 2565471"/>
              <a:gd name="connsiteY16" fmla="*/ 66970 h 950461"/>
              <a:gd name="connsiteX17" fmla="*/ 5151 w 2565471"/>
              <a:gd name="connsiteY17" fmla="*/ 41213 h 950461"/>
              <a:gd name="connsiteX18" fmla="*/ 18030 w 2565471"/>
              <a:gd name="connsiteY18" fmla="*/ 18031 h 950461"/>
              <a:gd name="connsiteX19" fmla="*/ 36060 w 2565471"/>
              <a:gd name="connsiteY19" fmla="*/ 7728 h 950461"/>
              <a:gd name="connsiteX20" fmla="*/ 74697 w 2565471"/>
              <a:gd name="connsiteY20" fmla="*/ 5152 h 950461"/>
              <a:gd name="connsiteX21" fmla="*/ 110758 w 2565471"/>
              <a:gd name="connsiteY21" fmla="*/ 0 h 950461"/>
              <a:gd name="connsiteX22" fmla="*/ 489397 w 2565471"/>
              <a:gd name="connsiteY22" fmla="*/ 185456 h 950461"/>
              <a:gd name="connsiteX23" fmla="*/ 512579 w 2565471"/>
              <a:gd name="connsiteY23" fmla="*/ 211214 h 950461"/>
              <a:gd name="connsiteX24" fmla="*/ 538336 w 2565471"/>
              <a:gd name="connsiteY24" fmla="*/ 242123 h 950461"/>
              <a:gd name="connsiteX25" fmla="*/ 556367 w 2565471"/>
              <a:gd name="connsiteY25" fmla="*/ 257578 h 950461"/>
              <a:gd name="connsiteX26" fmla="*/ 592428 w 2565471"/>
              <a:gd name="connsiteY26" fmla="*/ 280760 h 950461"/>
              <a:gd name="connsiteX27" fmla="*/ 656822 w 2565471"/>
              <a:gd name="connsiteY27" fmla="*/ 319396 h 950461"/>
              <a:gd name="connsiteX28" fmla="*/ 734095 w 2565471"/>
              <a:gd name="connsiteY28" fmla="*/ 358033 h 950461"/>
              <a:gd name="connsiteX29" fmla="*/ 829399 w 2565471"/>
              <a:gd name="connsiteY29" fmla="*/ 394094 h 950461"/>
              <a:gd name="connsiteX30" fmla="*/ 924703 w 2565471"/>
              <a:gd name="connsiteY30" fmla="*/ 427579 h 950461"/>
              <a:gd name="connsiteX31" fmla="*/ 1027734 w 2565471"/>
              <a:gd name="connsiteY31" fmla="*/ 463640 h 950461"/>
              <a:gd name="connsiteX32" fmla="*/ 1169401 w 2565471"/>
              <a:gd name="connsiteY32" fmla="*/ 507428 h 950461"/>
              <a:gd name="connsiteX33" fmla="*/ 1323948 w 2565471"/>
              <a:gd name="connsiteY33" fmla="*/ 551216 h 950461"/>
              <a:gd name="connsiteX34" fmla="*/ 1457888 w 2565471"/>
              <a:gd name="connsiteY34" fmla="*/ 582125 h 950461"/>
              <a:gd name="connsiteX35" fmla="*/ 1602131 w 2565471"/>
              <a:gd name="connsiteY35" fmla="*/ 613035 h 950461"/>
              <a:gd name="connsiteX36" fmla="*/ 1733496 w 2565471"/>
              <a:gd name="connsiteY36" fmla="*/ 638792 h 950461"/>
              <a:gd name="connsiteX37" fmla="*/ 1859709 w 2565471"/>
              <a:gd name="connsiteY37" fmla="*/ 659399 h 950461"/>
              <a:gd name="connsiteX38" fmla="*/ 2040013 w 2565471"/>
              <a:gd name="connsiteY38" fmla="*/ 685156 h 950461"/>
              <a:gd name="connsiteX39" fmla="*/ 2184256 w 2565471"/>
              <a:gd name="connsiteY39" fmla="*/ 703187 h 950461"/>
              <a:gd name="connsiteX40" fmla="*/ 2351682 w 2565471"/>
              <a:gd name="connsiteY40" fmla="*/ 723793 h 950461"/>
              <a:gd name="connsiteX41" fmla="*/ 2418652 w 2565471"/>
              <a:gd name="connsiteY41" fmla="*/ 728944 h 950461"/>
              <a:gd name="connsiteX42" fmla="*/ 2449561 w 2565471"/>
              <a:gd name="connsiteY42" fmla="*/ 726369 h 950461"/>
              <a:gd name="connsiteX43" fmla="*/ 2477895 w 2565471"/>
              <a:gd name="connsiteY43" fmla="*/ 721217 h 950461"/>
              <a:gd name="connsiteX44" fmla="*/ 2565471 w 2565471"/>
              <a:gd name="connsiteY44" fmla="*/ 682581 h 950461"/>
              <a:gd name="connsiteX45" fmla="*/ 2472743 w 2565471"/>
              <a:gd name="connsiteY45" fmla="*/ 950461 h 950461"/>
              <a:gd name="connsiteX46" fmla="*/ 2295015 w 2565471"/>
              <a:gd name="connsiteY46" fmla="*/ 932431 h 950461"/>
              <a:gd name="connsiteX47" fmla="*/ 2019407 w 2565471"/>
              <a:gd name="connsiteY47" fmla="*/ 901521 h 950461"/>
              <a:gd name="connsiteX48" fmla="*/ 1821072 w 2565471"/>
              <a:gd name="connsiteY48" fmla="*/ 873188 h 950461"/>
              <a:gd name="connsiteX49" fmla="*/ 1702587 w 2565471"/>
              <a:gd name="connsiteY49" fmla="*/ 855157 h 950461"/>
              <a:gd name="connsiteX50" fmla="*/ 1560919 w 2565471"/>
              <a:gd name="connsiteY50" fmla="*/ 829400 h 950461"/>
              <a:gd name="connsiteX51" fmla="*/ 1401221 w 2565471"/>
              <a:gd name="connsiteY51" fmla="*/ 798490 h 9504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565471" h="950461">
                <a:moveTo>
                  <a:pt x="1401221" y="798490"/>
                </a:moveTo>
                <a:lnTo>
                  <a:pt x="1197735" y="752126"/>
                </a:lnTo>
                <a:lnTo>
                  <a:pt x="1040612" y="708338"/>
                </a:lnTo>
                <a:lnTo>
                  <a:pt x="896369" y="667126"/>
                </a:lnTo>
                <a:lnTo>
                  <a:pt x="801065" y="633641"/>
                </a:lnTo>
                <a:lnTo>
                  <a:pt x="698034" y="595004"/>
                </a:lnTo>
                <a:lnTo>
                  <a:pt x="556367" y="535761"/>
                </a:lnTo>
                <a:lnTo>
                  <a:pt x="427578" y="473943"/>
                </a:lnTo>
                <a:lnTo>
                  <a:pt x="298789" y="399245"/>
                </a:lnTo>
                <a:lnTo>
                  <a:pt x="198334" y="332275"/>
                </a:lnTo>
                <a:lnTo>
                  <a:pt x="131364" y="283335"/>
                </a:lnTo>
                <a:lnTo>
                  <a:pt x="87576" y="244699"/>
                </a:lnTo>
                <a:lnTo>
                  <a:pt x="51515" y="203486"/>
                </a:lnTo>
                <a:lnTo>
                  <a:pt x="30909" y="172577"/>
                </a:lnTo>
                <a:lnTo>
                  <a:pt x="10303" y="136516"/>
                </a:lnTo>
                <a:lnTo>
                  <a:pt x="0" y="100455"/>
                </a:lnTo>
                <a:lnTo>
                  <a:pt x="0" y="66970"/>
                </a:lnTo>
                <a:lnTo>
                  <a:pt x="5151" y="41213"/>
                </a:lnTo>
                <a:lnTo>
                  <a:pt x="18030" y="18031"/>
                </a:lnTo>
                <a:lnTo>
                  <a:pt x="36060" y="7728"/>
                </a:lnTo>
                <a:lnTo>
                  <a:pt x="74697" y="5152"/>
                </a:lnTo>
                <a:lnTo>
                  <a:pt x="110758" y="0"/>
                </a:lnTo>
                <a:lnTo>
                  <a:pt x="489397" y="185456"/>
                </a:lnTo>
                <a:lnTo>
                  <a:pt x="512579" y="211214"/>
                </a:lnTo>
                <a:lnTo>
                  <a:pt x="538336" y="242123"/>
                </a:lnTo>
                <a:lnTo>
                  <a:pt x="556367" y="257578"/>
                </a:lnTo>
                <a:lnTo>
                  <a:pt x="592428" y="280760"/>
                </a:lnTo>
                <a:lnTo>
                  <a:pt x="656822" y="319396"/>
                </a:lnTo>
                <a:lnTo>
                  <a:pt x="734095" y="358033"/>
                </a:lnTo>
                <a:lnTo>
                  <a:pt x="829399" y="394094"/>
                </a:lnTo>
                <a:lnTo>
                  <a:pt x="924703" y="427579"/>
                </a:lnTo>
                <a:lnTo>
                  <a:pt x="1027734" y="463640"/>
                </a:lnTo>
                <a:lnTo>
                  <a:pt x="1169401" y="507428"/>
                </a:lnTo>
                <a:lnTo>
                  <a:pt x="1323948" y="551216"/>
                </a:lnTo>
                <a:lnTo>
                  <a:pt x="1457888" y="582125"/>
                </a:lnTo>
                <a:lnTo>
                  <a:pt x="1602131" y="613035"/>
                </a:lnTo>
                <a:lnTo>
                  <a:pt x="1733496" y="638792"/>
                </a:lnTo>
                <a:lnTo>
                  <a:pt x="1859709" y="659399"/>
                </a:lnTo>
                <a:lnTo>
                  <a:pt x="2040013" y="685156"/>
                </a:lnTo>
                <a:lnTo>
                  <a:pt x="2184256" y="703187"/>
                </a:lnTo>
                <a:lnTo>
                  <a:pt x="2351682" y="723793"/>
                </a:lnTo>
                <a:lnTo>
                  <a:pt x="2418652" y="728944"/>
                </a:lnTo>
                <a:lnTo>
                  <a:pt x="2449561" y="726369"/>
                </a:lnTo>
                <a:lnTo>
                  <a:pt x="2477895" y="721217"/>
                </a:lnTo>
                <a:lnTo>
                  <a:pt x="2565471" y="682581"/>
                </a:lnTo>
                <a:lnTo>
                  <a:pt x="2472743" y="950461"/>
                </a:lnTo>
                <a:lnTo>
                  <a:pt x="2295015" y="932431"/>
                </a:lnTo>
                <a:lnTo>
                  <a:pt x="2019407" y="901521"/>
                </a:lnTo>
                <a:lnTo>
                  <a:pt x="1821072" y="873188"/>
                </a:lnTo>
                <a:lnTo>
                  <a:pt x="1702587" y="855157"/>
                </a:lnTo>
                <a:lnTo>
                  <a:pt x="1560919" y="829400"/>
                </a:lnTo>
                <a:lnTo>
                  <a:pt x="1401221" y="79849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A7B93376-7567-4A0B-96F3-02C5C2BB110C}"/>
              </a:ext>
            </a:extLst>
          </p:cNvPr>
          <p:cNvSpPr/>
          <p:nvPr/>
        </p:nvSpPr>
        <p:spPr>
          <a:xfrm>
            <a:off x="3814763" y="5257800"/>
            <a:ext cx="555625" cy="519113"/>
          </a:xfrm>
          <a:custGeom>
            <a:avLst/>
            <a:gdLst>
              <a:gd name="connsiteX0" fmla="*/ 188118 w 554831"/>
              <a:gd name="connsiteY0" fmla="*/ 54769 h 519113"/>
              <a:gd name="connsiteX1" fmla="*/ 366712 w 554831"/>
              <a:gd name="connsiteY1" fmla="*/ 109538 h 519113"/>
              <a:gd name="connsiteX2" fmla="*/ 428625 w 554831"/>
              <a:gd name="connsiteY2" fmla="*/ 116681 h 519113"/>
              <a:gd name="connsiteX3" fmla="*/ 473868 w 554831"/>
              <a:gd name="connsiteY3" fmla="*/ 109538 h 519113"/>
              <a:gd name="connsiteX4" fmla="*/ 554831 w 554831"/>
              <a:gd name="connsiteY4" fmla="*/ 76200 h 519113"/>
              <a:gd name="connsiteX5" fmla="*/ 342900 w 554831"/>
              <a:gd name="connsiteY5" fmla="*/ 519113 h 519113"/>
              <a:gd name="connsiteX6" fmla="*/ 319087 w 554831"/>
              <a:gd name="connsiteY6" fmla="*/ 481013 h 519113"/>
              <a:gd name="connsiteX7" fmla="*/ 300037 w 554831"/>
              <a:gd name="connsiteY7" fmla="*/ 411956 h 519113"/>
              <a:gd name="connsiteX8" fmla="*/ 283368 w 554831"/>
              <a:gd name="connsiteY8" fmla="*/ 354806 h 519113"/>
              <a:gd name="connsiteX9" fmla="*/ 264318 w 554831"/>
              <a:gd name="connsiteY9" fmla="*/ 311944 h 519113"/>
              <a:gd name="connsiteX10" fmla="*/ 223837 w 554831"/>
              <a:gd name="connsiteY10" fmla="*/ 247650 h 519113"/>
              <a:gd name="connsiteX11" fmla="*/ 188118 w 554831"/>
              <a:gd name="connsiteY11" fmla="*/ 200025 h 519113"/>
              <a:gd name="connsiteX12" fmla="*/ 133350 w 554831"/>
              <a:gd name="connsiteY12" fmla="*/ 138113 h 519113"/>
              <a:gd name="connsiteX13" fmla="*/ 61912 w 554831"/>
              <a:gd name="connsiteY13" fmla="*/ 80963 h 519113"/>
              <a:gd name="connsiteX14" fmla="*/ 23812 w 554831"/>
              <a:gd name="connsiteY14" fmla="*/ 54769 h 519113"/>
              <a:gd name="connsiteX15" fmla="*/ 7143 w 554831"/>
              <a:gd name="connsiteY15" fmla="*/ 40481 h 519113"/>
              <a:gd name="connsiteX16" fmla="*/ 0 w 554831"/>
              <a:gd name="connsiteY16" fmla="*/ 21431 h 519113"/>
              <a:gd name="connsiteX17" fmla="*/ 4762 w 554831"/>
              <a:gd name="connsiteY17" fmla="*/ 7144 h 519113"/>
              <a:gd name="connsiteX18" fmla="*/ 21431 w 554831"/>
              <a:gd name="connsiteY18" fmla="*/ 0 h 519113"/>
              <a:gd name="connsiteX19" fmla="*/ 50006 w 554831"/>
              <a:gd name="connsiteY19" fmla="*/ 4763 h 519113"/>
              <a:gd name="connsiteX20" fmla="*/ 188118 w 554831"/>
              <a:gd name="connsiteY20" fmla="*/ 54769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54831" h="519113">
                <a:moveTo>
                  <a:pt x="188118" y="54769"/>
                </a:moveTo>
                <a:lnTo>
                  <a:pt x="366712" y="109538"/>
                </a:lnTo>
                <a:lnTo>
                  <a:pt x="428625" y="116681"/>
                </a:lnTo>
                <a:lnTo>
                  <a:pt x="473868" y="109538"/>
                </a:lnTo>
                <a:lnTo>
                  <a:pt x="554831" y="76200"/>
                </a:lnTo>
                <a:lnTo>
                  <a:pt x="342900" y="519113"/>
                </a:lnTo>
                <a:lnTo>
                  <a:pt x="319087" y="481013"/>
                </a:lnTo>
                <a:lnTo>
                  <a:pt x="300037" y="411956"/>
                </a:lnTo>
                <a:lnTo>
                  <a:pt x="283368" y="354806"/>
                </a:lnTo>
                <a:lnTo>
                  <a:pt x="264318" y="311944"/>
                </a:lnTo>
                <a:lnTo>
                  <a:pt x="223837" y="247650"/>
                </a:lnTo>
                <a:lnTo>
                  <a:pt x="188118" y="200025"/>
                </a:lnTo>
                <a:lnTo>
                  <a:pt x="133350" y="138113"/>
                </a:lnTo>
                <a:lnTo>
                  <a:pt x="61912" y="80963"/>
                </a:lnTo>
                <a:lnTo>
                  <a:pt x="23812" y="54769"/>
                </a:lnTo>
                <a:lnTo>
                  <a:pt x="7143" y="40481"/>
                </a:lnTo>
                <a:lnTo>
                  <a:pt x="0" y="21431"/>
                </a:lnTo>
                <a:lnTo>
                  <a:pt x="4762" y="7144"/>
                </a:lnTo>
                <a:lnTo>
                  <a:pt x="21431" y="0"/>
                </a:lnTo>
                <a:lnTo>
                  <a:pt x="50006" y="4763"/>
                </a:lnTo>
                <a:lnTo>
                  <a:pt x="188118" y="547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CDD2BCE4-5469-4B17-B353-7B8FC1358880}"/>
              </a:ext>
            </a:extLst>
          </p:cNvPr>
          <p:cNvSpPr/>
          <p:nvPr/>
        </p:nvSpPr>
        <p:spPr>
          <a:xfrm>
            <a:off x="3336925" y="3868738"/>
            <a:ext cx="1096963" cy="930275"/>
          </a:xfrm>
          <a:custGeom>
            <a:avLst/>
            <a:gdLst>
              <a:gd name="connsiteX0" fmla="*/ 326232 w 1097757"/>
              <a:gd name="connsiteY0" fmla="*/ 240507 h 928688"/>
              <a:gd name="connsiteX1" fmla="*/ 88107 w 1097757"/>
              <a:gd name="connsiteY1" fmla="*/ 285750 h 928688"/>
              <a:gd name="connsiteX2" fmla="*/ 0 w 1097757"/>
              <a:gd name="connsiteY2" fmla="*/ 138113 h 928688"/>
              <a:gd name="connsiteX3" fmla="*/ 121444 w 1097757"/>
              <a:gd name="connsiteY3" fmla="*/ 140494 h 928688"/>
              <a:gd name="connsiteX4" fmla="*/ 392907 w 1097757"/>
              <a:gd name="connsiteY4" fmla="*/ 95250 h 928688"/>
              <a:gd name="connsiteX5" fmla="*/ 604838 w 1097757"/>
              <a:gd name="connsiteY5" fmla="*/ 52388 h 928688"/>
              <a:gd name="connsiteX6" fmla="*/ 740569 w 1097757"/>
              <a:gd name="connsiteY6" fmla="*/ 14288 h 928688"/>
              <a:gd name="connsiteX7" fmla="*/ 783432 w 1097757"/>
              <a:gd name="connsiteY7" fmla="*/ 0 h 928688"/>
              <a:gd name="connsiteX8" fmla="*/ 809625 w 1097757"/>
              <a:gd name="connsiteY8" fmla="*/ 0 h 928688"/>
              <a:gd name="connsiteX9" fmla="*/ 835819 w 1097757"/>
              <a:gd name="connsiteY9" fmla="*/ 9525 h 928688"/>
              <a:gd name="connsiteX10" fmla="*/ 888207 w 1097757"/>
              <a:gd name="connsiteY10" fmla="*/ 42863 h 928688"/>
              <a:gd name="connsiteX11" fmla="*/ 952500 w 1097757"/>
              <a:gd name="connsiteY11" fmla="*/ 90488 h 928688"/>
              <a:gd name="connsiteX12" fmla="*/ 1033463 w 1097757"/>
              <a:gd name="connsiteY12" fmla="*/ 166688 h 928688"/>
              <a:gd name="connsiteX13" fmla="*/ 1076325 w 1097757"/>
              <a:gd name="connsiteY13" fmla="*/ 204788 h 928688"/>
              <a:gd name="connsiteX14" fmla="*/ 1090613 w 1097757"/>
              <a:gd name="connsiteY14" fmla="*/ 221457 h 928688"/>
              <a:gd name="connsiteX15" fmla="*/ 1097757 w 1097757"/>
              <a:gd name="connsiteY15" fmla="*/ 242888 h 928688"/>
              <a:gd name="connsiteX16" fmla="*/ 1097757 w 1097757"/>
              <a:gd name="connsiteY16" fmla="*/ 261938 h 928688"/>
              <a:gd name="connsiteX17" fmla="*/ 1083469 w 1097757"/>
              <a:gd name="connsiteY17" fmla="*/ 288132 h 928688"/>
              <a:gd name="connsiteX18" fmla="*/ 1045369 w 1097757"/>
              <a:gd name="connsiteY18" fmla="*/ 321469 h 928688"/>
              <a:gd name="connsiteX19" fmla="*/ 1026319 w 1097757"/>
              <a:gd name="connsiteY19" fmla="*/ 345282 h 928688"/>
              <a:gd name="connsiteX20" fmla="*/ 997744 w 1097757"/>
              <a:gd name="connsiteY20" fmla="*/ 397669 h 928688"/>
              <a:gd name="connsiteX21" fmla="*/ 966788 w 1097757"/>
              <a:gd name="connsiteY21" fmla="*/ 481013 h 928688"/>
              <a:gd name="connsiteX22" fmla="*/ 938213 w 1097757"/>
              <a:gd name="connsiteY22" fmla="*/ 583407 h 928688"/>
              <a:gd name="connsiteX23" fmla="*/ 914400 w 1097757"/>
              <a:gd name="connsiteY23" fmla="*/ 704850 h 928688"/>
              <a:gd name="connsiteX24" fmla="*/ 895350 w 1097757"/>
              <a:gd name="connsiteY24" fmla="*/ 797719 h 928688"/>
              <a:gd name="connsiteX25" fmla="*/ 888207 w 1097757"/>
              <a:gd name="connsiteY25" fmla="*/ 845344 h 928688"/>
              <a:gd name="connsiteX26" fmla="*/ 873919 w 1097757"/>
              <a:gd name="connsiteY26" fmla="*/ 883444 h 928688"/>
              <a:gd name="connsiteX27" fmla="*/ 852488 w 1097757"/>
              <a:gd name="connsiteY27" fmla="*/ 909638 h 928688"/>
              <a:gd name="connsiteX28" fmla="*/ 826294 w 1097757"/>
              <a:gd name="connsiteY28" fmla="*/ 923925 h 928688"/>
              <a:gd name="connsiteX29" fmla="*/ 802482 w 1097757"/>
              <a:gd name="connsiteY29" fmla="*/ 928688 h 928688"/>
              <a:gd name="connsiteX30" fmla="*/ 771525 w 1097757"/>
              <a:gd name="connsiteY30" fmla="*/ 923925 h 928688"/>
              <a:gd name="connsiteX31" fmla="*/ 735807 w 1097757"/>
              <a:gd name="connsiteY31" fmla="*/ 902494 h 928688"/>
              <a:gd name="connsiteX32" fmla="*/ 719138 w 1097757"/>
              <a:gd name="connsiteY32" fmla="*/ 892969 h 928688"/>
              <a:gd name="connsiteX33" fmla="*/ 740569 w 1097757"/>
              <a:gd name="connsiteY33" fmla="*/ 731044 h 928688"/>
              <a:gd name="connsiteX34" fmla="*/ 745332 w 1097757"/>
              <a:gd name="connsiteY34" fmla="*/ 671513 h 928688"/>
              <a:gd name="connsiteX35" fmla="*/ 776288 w 1097757"/>
              <a:gd name="connsiteY35" fmla="*/ 433388 h 928688"/>
              <a:gd name="connsiteX36" fmla="*/ 802482 w 1097757"/>
              <a:gd name="connsiteY36" fmla="*/ 266700 h 928688"/>
              <a:gd name="connsiteX37" fmla="*/ 807244 w 1097757"/>
              <a:gd name="connsiteY37" fmla="*/ 216694 h 928688"/>
              <a:gd name="connsiteX38" fmla="*/ 807244 w 1097757"/>
              <a:gd name="connsiteY38" fmla="*/ 195263 h 928688"/>
              <a:gd name="connsiteX39" fmla="*/ 804863 w 1097757"/>
              <a:gd name="connsiteY39" fmla="*/ 183357 h 928688"/>
              <a:gd name="connsiteX40" fmla="*/ 785813 w 1097757"/>
              <a:gd name="connsiteY40" fmla="*/ 169069 h 928688"/>
              <a:gd name="connsiteX41" fmla="*/ 742950 w 1097757"/>
              <a:gd name="connsiteY41" fmla="*/ 161925 h 928688"/>
              <a:gd name="connsiteX42" fmla="*/ 645319 w 1097757"/>
              <a:gd name="connsiteY42" fmla="*/ 178594 h 928688"/>
              <a:gd name="connsiteX43" fmla="*/ 326232 w 1097757"/>
              <a:gd name="connsiteY43" fmla="*/ 240507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097757" h="928688">
                <a:moveTo>
                  <a:pt x="326232" y="240507"/>
                </a:moveTo>
                <a:lnTo>
                  <a:pt x="88107" y="285750"/>
                </a:lnTo>
                <a:lnTo>
                  <a:pt x="0" y="138113"/>
                </a:lnTo>
                <a:lnTo>
                  <a:pt x="121444" y="140494"/>
                </a:lnTo>
                <a:lnTo>
                  <a:pt x="392907" y="95250"/>
                </a:lnTo>
                <a:lnTo>
                  <a:pt x="604838" y="52388"/>
                </a:lnTo>
                <a:lnTo>
                  <a:pt x="740569" y="14288"/>
                </a:lnTo>
                <a:lnTo>
                  <a:pt x="783432" y="0"/>
                </a:lnTo>
                <a:lnTo>
                  <a:pt x="809625" y="0"/>
                </a:lnTo>
                <a:lnTo>
                  <a:pt x="835819" y="9525"/>
                </a:lnTo>
                <a:lnTo>
                  <a:pt x="888207" y="42863"/>
                </a:lnTo>
                <a:lnTo>
                  <a:pt x="952500" y="90488"/>
                </a:lnTo>
                <a:lnTo>
                  <a:pt x="1033463" y="166688"/>
                </a:lnTo>
                <a:lnTo>
                  <a:pt x="1076325" y="204788"/>
                </a:lnTo>
                <a:lnTo>
                  <a:pt x="1090613" y="221457"/>
                </a:lnTo>
                <a:lnTo>
                  <a:pt x="1097757" y="242888"/>
                </a:lnTo>
                <a:lnTo>
                  <a:pt x="1097757" y="261938"/>
                </a:lnTo>
                <a:lnTo>
                  <a:pt x="1083469" y="288132"/>
                </a:lnTo>
                <a:lnTo>
                  <a:pt x="1045369" y="321469"/>
                </a:lnTo>
                <a:lnTo>
                  <a:pt x="1026319" y="345282"/>
                </a:lnTo>
                <a:lnTo>
                  <a:pt x="997744" y="397669"/>
                </a:lnTo>
                <a:lnTo>
                  <a:pt x="966788" y="481013"/>
                </a:lnTo>
                <a:lnTo>
                  <a:pt x="938213" y="583407"/>
                </a:lnTo>
                <a:lnTo>
                  <a:pt x="914400" y="704850"/>
                </a:lnTo>
                <a:lnTo>
                  <a:pt x="895350" y="797719"/>
                </a:lnTo>
                <a:lnTo>
                  <a:pt x="888207" y="845344"/>
                </a:lnTo>
                <a:lnTo>
                  <a:pt x="873919" y="883444"/>
                </a:lnTo>
                <a:lnTo>
                  <a:pt x="852488" y="909638"/>
                </a:lnTo>
                <a:lnTo>
                  <a:pt x="826294" y="923925"/>
                </a:lnTo>
                <a:lnTo>
                  <a:pt x="802482" y="928688"/>
                </a:lnTo>
                <a:lnTo>
                  <a:pt x="771525" y="923925"/>
                </a:lnTo>
                <a:lnTo>
                  <a:pt x="735807" y="902494"/>
                </a:lnTo>
                <a:lnTo>
                  <a:pt x="719138" y="892969"/>
                </a:lnTo>
                <a:lnTo>
                  <a:pt x="740569" y="731044"/>
                </a:lnTo>
                <a:lnTo>
                  <a:pt x="745332" y="671513"/>
                </a:lnTo>
                <a:lnTo>
                  <a:pt x="776288" y="433388"/>
                </a:lnTo>
                <a:lnTo>
                  <a:pt x="802482" y="266700"/>
                </a:lnTo>
                <a:lnTo>
                  <a:pt x="807244" y="216694"/>
                </a:lnTo>
                <a:lnTo>
                  <a:pt x="807244" y="195263"/>
                </a:lnTo>
                <a:lnTo>
                  <a:pt x="804863" y="183357"/>
                </a:lnTo>
                <a:lnTo>
                  <a:pt x="785813" y="169069"/>
                </a:lnTo>
                <a:lnTo>
                  <a:pt x="742950" y="161925"/>
                </a:lnTo>
                <a:lnTo>
                  <a:pt x="645319" y="178594"/>
                </a:lnTo>
                <a:lnTo>
                  <a:pt x="326232" y="2405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2277F465-92D6-4C8F-A5AE-DCB2393B20E7}"/>
              </a:ext>
            </a:extLst>
          </p:cNvPr>
          <p:cNvSpPr/>
          <p:nvPr/>
        </p:nvSpPr>
        <p:spPr>
          <a:xfrm>
            <a:off x="3403600" y="4562475"/>
            <a:ext cx="725488" cy="238125"/>
          </a:xfrm>
          <a:custGeom>
            <a:avLst/>
            <a:gdLst>
              <a:gd name="connsiteX0" fmla="*/ 288132 w 726282"/>
              <a:gd name="connsiteY0" fmla="*/ 214313 h 238125"/>
              <a:gd name="connsiteX1" fmla="*/ 30957 w 726282"/>
              <a:gd name="connsiteY1" fmla="*/ 238125 h 238125"/>
              <a:gd name="connsiteX2" fmla="*/ 0 w 726282"/>
              <a:gd name="connsiteY2" fmla="*/ 107156 h 238125"/>
              <a:gd name="connsiteX3" fmla="*/ 219075 w 726282"/>
              <a:gd name="connsiteY3" fmla="*/ 76200 h 238125"/>
              <a:gd name="connsiteX4" fmla="*/ 488157 w 726282"/>
              <a:gd name="connsiteY4" fmla="*/ 35719 h 238125"/>
              <a:gd name="connsiteX5" fmla="*/ 714375 w 726282"/>
              <a:gd name="connsiteY5" fmla="*/ 0 h 238125"/>
              <a:gd name="connsiteX6" fmla="*/ 726282 w 726282"/>
              <a:gd name="connsiteY6" fmla="*/ 216694 h 238125"/>
              <a:gd name="connsiteX7" fmla="*/ 654844 w 726282"/>
              <a:gd name="connsiteY7" fmla="*/ 202406 h 238125"/>
              <a:gd name="connsiteX8" fmla="*/ 585788 w 726282"/>
              <a:gd name="connsiteY8" fmla="*/ 185738 h 238125"/>
              <a:gd name="connsiteX9" fmla="*/ 550069 w 726282"/>
              <a:gd name="connsiteY9" fmla="*/ 188119 h 238125"/>
              <a:gd name="connsiteX10" fmla="*/ 288132 w 726282"/>
              <a:gd name="connsiteY10" fmla="*/ 214313 h 238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26282" h="238125">
                <a:moveTo>
                  <a:pt x="288132" y="214313"/>
                </a:moveTo>
                <a:lnTo>
                  <a:pt x="30957" y="238125"/>
                </a:lnTo>
                <a:lnTo>
                  <a:pt x="0" y="107156"/>
                </a:lnTo>
                <a:lnTo>
                  <a:pt x="219075" y="76200"/>
                </a:lnTo>
                <a:lnTo>
                  <a:pt x="488157" y="35719"/>
                </a:lnTo>
                <a:lnTo>
                  <a:pt x="714375" y="0"/>
                </a:lnTo>
                <a:lnTo>
                  <a:pt x="726282" y="216694"/>
                </a:lnTo>
                <a:lnTo>
                  <a:pt x="654844" y="202406"/>
                </a:lnTo>
                <a:lnTo>
                  <a:pt x="585788" y="185738"/>
                </a:lnTo>
                <a:lnTo>
                  <a:pt x="550069" y="188119"/>
                </a:lnTo>
                <a:lnTo>
                  <a:pt x="288132" y="21431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6EDB3923-8F20-4B59-8C10-47EB84B24CAE}"/>
              </a:ext>
            </a:extLst>
          </p:cNvPr>
          <p:cNvSpPr/>
          <p:nvPr/>
        </p:nvSpPr>
        <p:spPr>
          <a:xfrm>
            <a:off x="5437188" y="2649538"/>
            <a:ext cx="1720850" cy="482600"/>
          </a:xfrm>
          <a:custGeom>
            <a:avLst/>
            <a:gdLst>
              <a:gd name="connsiteX0" fmla="*/ 859631 w 1721644"/>
              <a:gd name="connsiteY0" fmla="*/ 373857 h 481013"/>
              <a:gd name="connsiteX1" fmla="*/ 597694 w 1721644"/>
              <a:gd name="connsiteY1" fmla="*/ 426244 h 481013"/>
              <a:gd name="connsiteX2" fmla="*/ 390525 w 1721644"/>
              <a:gd name="connsiteY2" fmla="*/ 459582 h 481013"/>
              <a:gd name="connsiteX3" fmla="*/ 316706 w 1721644"/>
              <a:gd name="connsiteY3" fmla="*/ 471488 h 481013"/>
              <a:gd name="connsiteX4" fmla="*/ 271462 w 1721644"/>
              <a:gd name="connsiteY4" fmla="*/ 478632 h 481013"/>
              <a:gd name="connsiteX5" fmla="*/ 219075 w 1721644"/>
              <a:gd name="connsiteY5" fmla="*/ 481013 h 481013"/>
              <a:gd name="connsiteX6" fmla="*/ 142875 w 1721644"/>
              <a:gd name="connsiteY6" fmla="*/ 476250 h 481013"/>
              <a:gd name="connsiteX7" fmla="*/ 0 w 1721644"/>
              <a:gd name="connsiteY7" fmla="*/ 457200 h 481013"/>
              <a:gd name="connsiteX8" fmla="*/ 85725 w 1721644"/>
              <a:gd name="connsiteY8" fmla="*/ 295275 h 481013"/>
              <a:gd name="connsiteX9" fmla="*/ 214312 w 1721644"/>
              <a:gd name="connsiteY9" fmla="*/ 311944 h 481013"/>
              <a:gd name="connsiteX10" fmla="*/ 292894 w 1721644"/>
              <a:gd name="connsiteY10" fmla="*/ 309563 h 481013"/>
              <a:gd name="connsiteX11" fmla="*/ 459581 w 1721644"/>
              <a:gd name="connsiteY11" fmla="*/ 292894 h 481013"/>
              <a:gd name="connsiteX12" fmla="*/ 595312 w 1721644"/>
              <a:gd name="connsiteY12" fmla="*/ 269082 h 481013"/>
              <a:gd name="connsiteX13" fmla="*/ 742950 w 1721644"/>
              <a:gd name="connsiteY13" fmla="*/ 233363 h 481013"/>
              <a:gd name="connsiteX14" fmla="*/ 885825 w 1721644"/>
              <a:gd name="connsiteY14" fmla="*/ 188119 h 481013"/>
              <a:gd name="connsiteX15" fmla="*/ 1062037 w 1721644"/>
              <a:gd name="connsiteY15" fmla="*/ 123825 h 481013"/>
              <a:gd name="connsiteX16" fmla="*/ 1195387 w 1721644"/>
              <a:gd name="connsiteY16" fmla="*/ 71438 h 481013"/>
              <a:gd name="connsiteX17" fmla="*/ 1250156 w 1721644"/>
              <a:gd name="connsiteY17" fmla="*/ 38100 h 481013"/>
              <a:gd name="connsiteX18" fmla="*/ 1302544 w 1721644"/>
              <a:gd name="connsiteY18" fmla="*/ 11907 h 481013"/>
              <a:gd name="connsiteX19" fmla="*/ 1343025 w 1721644"/>
              <a:gd name="connsiteY19" fmla="*/ 0 h 481013"/>
              <a:gd name="connsiteX20" fmla="*/ 1395412 w 1721644"/>
              <a:gd name="connsiteY20" fmla="*/ 0 h 481013"/>
              <a:gd name="connsiteX21" fmla="*/ 1452562 w 1721644"/>
              <a:gd name="connsiteY21" fmla="*/ 7144 h 481013"/>
              <a:gd name="connsiteX22" fmla="*/ 1535906 w 1721644"/>
              <a:gd name="connsiteY22" fmla="*/ 21432 h 481013"/>
              <a:gd name="connsiteX23" fmla="*/ 1604962 w 1721644"/>
              <a:gd name="connsiteY23" fmla="*/ 42863 h 481013"/>
              <a:gd name="connsiteX24" fmla="*/ 1669256 w 1721644"/>
              <a:gd name="connsiteY24" fmla="*/ 71438 h 481013"/>
              <a:gd name="connsiteX25" fmla="*/ 1695450 w 1721644"/>
              <a:gd name="connsiteY25" fmla="*/ 80963 h 481013"/>
              <a:gd name="connsiteX26" fmla="*/ 1712119 w 1721644"/>
              <a:gd name="connsiteY26" fmla="*/ 92869 h 481013"/>
              <a:gd name="connsiteX27" fmla="*/ 1721644 w 1721644"/>
              <a:gd name="connsiteY27" fmla="*/ 114300 h 481013"/>
              <a:gd name="connsiteX28" fmla="*/ 1714500 w 1721644"/>
              <a:gd name="connsiteY28" fmla="*/ 133350 h 481013"/>
              <a:gd name="connsiteX29" fmla="*/ 1688306 w 1721644"/>
              <a:gd name="connsiteY29" fmla="*/ 159544 h 481013"/>
              <a:gd name="connsiteX30" fmla="*/ 1633537 w 1721644"/>
              <a:gd name="connsiteY30" fmla="*/ 185738 h 481013"/>
              <a:gd name="connsiteX31" fmla="*/ 1452562 w 1721644"/>
              <a:gd name="connsiteY31" fmla="*/ 235744 h 481013"/>
              <a:gd name="connsiteX32" fmla="*/ 1269206 w 1721644"/>
              <a:gd name="connsiteY32" fmla="*/ 285750 h 481013"/>
              <a:gd name="connsiteX33" fmla="*/ 1038225 w 1721644"/>
              <a:gd name="connsiteY33" fmla="*/ 338138 h 481013"/>
              <a:gd name="connsiteX34" fmla="*/ 859631 w 1721644"/>
              <a:gd name="connsiteY34" fmla="*/ 373857 h 4810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721644" h="481013">
                <a:moveTo>
                  <a:pt x="859631" y="373857"/>
                </a:moveTo>
                <a:lnTo>
                  <a:pt x="597694" y="426244"/>
                </a:lnTo>
                <a:lnTo>
                  <a:pt x="390525" y="459582"/>
                </a:lnTo>
                <a:lnTo>
                  <a:pt x="316706" y="471488"/>
                </a:lnTo>
                <a:lnTo>
                  <a:pt x="271462" y="478632"/>
                </a:lnTo>
                <a:lnTo>
                  <a:pt x="219075" y="481013"/>
                </a:lnTo>
                <a:lnTo>
                  <a:pt x="142875" y="476250"/>
                </a:lnTo>
                <a:lnTo>
                  <a:pt x="0" y="457200"/>
                </a:lnTo>
                <a:lnTo>
                  <a:pt x="85725" y="295275"/>
                </a:lnTo>
                <a:lnTo>
                  <a:pt x="214312" y="311944"/>
                </a:lnTo>
                <a:lnTo>
                  <a:pt x="292894" y="309563"/>
                </a:lnTo>
                <a:lnTo>
                  <a:pt x="459581" y="292894"/>
                </a:lnTo>
                <a:lnTo>
                  <a:pt x="595312" y="269082"/>
                </a:lnTo>
                <a:lnTo>
                  <a:pt x="742950" y="233363"/>
                </a:lnTo>
                <a:lnTo>
                  <a:pt x="885825" y="188119"/>
                </a:lnTo>
                <a:lnTo>
                  <a:pt x="1062037" y="123825"/>
                </a:lnTo>
                <a:lnTo>
                  <a:pt x="1195387" y="71438"/>
                </a:lnTo>
                <a:lnTo>
                  <a:pt x="1250156" y="38100"/>
                </a:lnTo>
                <a:lnTo>
                  <a:pt x="1302544" y="11907"/>
                </a:lnTo>
                <a:lnTo>
                  <a:pt x="1343025" y="0"/>
                </a:lnTo>
                <a:lnTo>
                  <a:pt x="1395412" y="0"/>
                </a:lnTo>
                <a:lnTo>
                  <a:pt x="1452562" y="7144"/>
                </a:lnTo>
                <a:lnTo>
                  <a:pt x="1535906" y="21432"/>
                </a:lnTo>
                <a:lnTo>
                  <a:pt x="1604962" y="42863"/>
                </a:lnTo>
                <a:lnTo>
                  <a:pt x="1669256" y="71438"/>
                </a:lnTo>
                <a:lnTo>
                  <a:pt x="1695450" y="80963"/>
                </a:lnTo>
                <a:lnTo>
                  <a:pt x="1712119" y="92869"/>
                </a:lnTo>
                <a:lnTo>
                  <a:pt x="1721644" y="114300"/>
                </a:lnTo>
                <a:lnTo>
                  <a:pt x="1714500" y="133350"/>
                </a:lnTo>
                <a:lnTo>
                  <a:pt x="1688306" y="159544"/>
                </a:lnTo>
                <a:lnTo>
                  <a:pt x="1633537" y="185738"/>
                </a:lnTo>
                <a:lnTo>
                  <a:pt x="1452562" y="235744"/>
                </a:lnTo>
                <a:lnTo>
                  <a:pt x="1269206" y="285750"/>
                </a:lnTo>
                <a:lnTo>
                  <a:pt x="1038225" y="338138"/>
                </a:lnTo>
                <a:lnTo>
                  <a:pt x="859631" y="3738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3CE2900-54A0-4323-831A-87F12E48DB19}"/>
              </a:ext>
            </a:extLst>
          </p:cNvPr>
          <p:cNvSpPr/>
          <p:nvPr/>
        </p:nvSpPr>
        <p:spPr>
          <a:xfrm rot="16200000">
            <a:off x="4327526" y="3543300"/>
            <a:ext cx="2698750" cy="1831975"/>
          </a:xfrm>
          <a:custGeom>
            <a:avLst/>
            <a:gdLst>
              <a:gd name="connsiteX0" fmla="*/ 1063625 w 2698750"/>
              <a:gd name="connsiteY0" fmla="*/ 1222375 h 1831975"/>
              <a:gd name="connsiteX1" fmla="*/ 930275 w 2698750"/>
              <a:gd name="connsiteY1" fmla="*/ 1130300 h 1831975"/>
              <a:gd name="connsiteX2" fmla="*/ 777875 w 2698750"/>
              <a:gd name="connsiteY2" fmla="*/ 1016000 h 1831975"/>
              <a:gd name="connsiteX3" fmla="*/ 635000 w 2698750"/>
              <a:gd name="connsiteY3" fmla="*/ 898525 h 1831975"/>
              <a:gd name="connsiteX4" fmla="*/ 514350 w 2698750"/>
              <a:gd name="connsiteY4" fmla="*/ 784225 h 1831975"/>
              <a:gd name="connsiteX5" fmla="*/ 425450 w 2698750"/>
              <a:gd name="connsiteY5" fmla="*/ 692150 h 1831975"/>
              <a:gd name="connsiteX6" fmla="*/ 336550 w 2698750"/>
              <a:gd name="connsiteY6" fmla="*/ 593725 h 1831975"/>
              <a:gd name="connsiteX7" fmla="*/ 282575 w 2698750"/>
              <a:gd name="connsiteY7" fmla="*/ 527050 h 1831975"/>
              <a:gd name="connsiteX8" fmla="*/ 215900 w 2698750"/>
              <a:gd name="connsiteY8" fmla="*/ 441325 h 1831975"/>
              <a:gd name="connsiteX9" fmla="*/ 158750 w 2698750"/>
              <a:gd name="connsiteY9" fmla="*/ 355600 h 1831975"/>
              <a:gd name="connsiteX10" fmla="*/ 95250 w 2698750"/>
              <a:gd name="connsiteY10" fmla="*/ 260350 h 1831975"/>
              <a:gd name="connsiteX11" fmla="*/ 53975 w 2698750"/>
              <a:gd name="connsiteY11" fmla="*/ 187325 h 1831975"/>
              <a:gd name="connsiteX12" fmla="*/ 19050 w 2698750"/>
              <a:gd name="connsiteY12" fmla="*/ 117475 h 1831975"/>
              <a:gd name="connsiteX13" fmla="*/ 6350 w 2698750"/>
              <a:gd name="connsiteY13" fmla="*/ 82550 h 1831975"/>
              <a:gd name="connsiteX14" fmla="*/ 0 w 2698750"/>
              <a:gd name="connsiteY14" fmla="*/ 47625 h 1831975"/>
              <a:gd name="connsiteX15" fmla="*/ 0 w 2698750"/>
              <a:gd name="connsiteY15" fmla="*/ 22225 h 1831975"/>
              <a:gd name="connsiteX16" fmla="*/ 6350 w 2698750"/>
              <a:gd name="connsiteY16" fmla="*/ 6350 h 1831975"/>
              <a:gd name="connsiteX17" fmla="*/ 15875 w 2698750"/>
              <a:gd name="connsiteY17" fmla="*/ 0 h 1831975"/>
              <a:gd name="connsiteX18" fmla="*/ 25400 w 2698750"/>
              <a:gd name="connsiteY18" fmla="*/ 3175 h 1831975"/>
              <a:gd name="connsiteX19" fmla="*/ 44450 w 2698750"/>
              <a:gd name="connsiteY19" fmla="*/ 12700 h 1831975"/>
              <a:gd name="connsiteX20" fmla="*/ 60325 w 2698750"/>
              <a:gd name="connsiteY20" fmla="*/ 38100 h 1831975"/>
              <a:gd name="connsiteX21" fmla="*/ 120650 w 2698750"/>
              <a:gd name="connsiteY21" fmla="*/ 127000 h 1831975"/>
              <a:gd name="connsiteX22" fmla="*/ 168275 w 2698750"/>
              <a:gd name="connsiteY22" fmla="*/ 193675 h 1831975"/>
              <a:gd name="connsiteX23" fmla="*/ 228600 w 2698750"/>
              <a:gd name="connsiteY23" fmla="*/ 276225 h 1831975"/>
              <a:gd name="connsiteX24" fmla="*/ 295275 w 2698750"/>
              <a:gd name="connsiteY24" fmla="*/ 352425 h 1831975"/>
              <a:gd name="connsiteX25" fmla="*/ 361950 w 2698750"/>
              <a:gd name="connsiteY25" fmla="*/ 422275 h 1831975"/>
              <a:gd name="connsiteX26" fmla="*/ 428625 w 2698750"/>
              <a:gd name="connsiteY26" fmla="*/ 488950 h 1831975"/>
              <a:gd name="connsiteX27" fmla="*/ 504825 w 2698750"/>
              <a:gd name="connsiteY27" fmla="*/ 558800 h 1831975"/>
              <a:gd name="connsiteX28" fmla="*/ 565150 w 2698750"/>
              <a:gd name="connsiteY28" fmla="*/ 615950 h 1831975"/>
              <a:gd name="connsiteX29" fmla="*/ 641350 w 2698750"/>
              <a:gd name="connsiteY29" fmla="*/ 682625 h 1831975"/>
              <a:gd name="connsiteX30" fmla="*/ 711200 w 2698750"/>
              <a:gd name="connsiteY30" fmla="*/ 736600 h 1831975"/>
              <a:gd name="connsiteX31" fmla="*/ 793750 w 2698750"/>
              <a:gd name="connsiteY31" fmla="*/ 803275 h 1831975"/>
              <a:gd name="connsiteX32" fmla="*/ 860425 w 2698750"/>
              <a:gd name="connsiteY32" fmla="*/ 847725 h 1831975"/>
              <a:gd name="connsiteX33" fmla="*/ 949325 w 2698750"/>
              <a:gd name="connsiteY33" fmla="*/ 911225 h 1831975"/>
              <a:gd name="connsiteX34" fmla="*/ 1044575 w 2698750"/>
              <a:gd name="connsiteY34" fmla="*/ 974725 h 1831975"/>
              <a:gd name="connsiteX35" fmla="*/ 1171575 w 2698750"/>
              <a:gd name="connsiteY35" fmla="*/ 1050925 h 1831975"/>
              <a:gd name="connsiteX36" fmla="*/ 1276350 w 2698750"/>
              <a:gd name="connsiteY36" fmla="*/ 1111250 h 1831975"/>
              <a:gd name="connsiteX37" fmla="*/ 1403350 w 2698750"/>
              <a:gd name="connsiteY37" fmla="*/ 1171575 h 1831975"/>
              <a:gd name="connsiteX38" fmla="*/ 1536700 w 2698750"/>
              <a:gd name="connsiteY38" fmla="*/ 1247775 h 1831975"/>
              <a:gd name="connsiteX39" fmla="*/ 1651000 w 2698750"/>
              <a:gd name="connsiteY39" fmla="*/ 1304925 h 1831975"/>
              <a:gd name="connsiteX40" fmla="*/ 1752600 w 2698750"/>
              <a:gd name="connsiteY40" fmla="*/ 1343025 h 1831975"/>
              <a:gd name="connsiteX41" fmla="*/ 1851025 w 2698750"/>
              <a:gd name="connsiteY41" fmla="*/ 1377950 h 1831975"/>
              <a:gd name="connsiteX42" fmla="*/ 1930400 w 2698750"/>
              <a:gd name="connsiteY42" fmla="*/ 1403350 h 1831975"/>
              <a:gd name="connsiteX43" fmla="*/ 2019300 w 2698750"/>
              <a:gd name="connsiteY43" fmla="*/ 1428750 h 1831975"/>
              <a:gd name="connsiteX44" fmla="*/ 2127250 w 2698750"/>
              <a:gd name="connsiteY44" fmla="*/ 1454150 h 1831975"/>
              <a:gd name="connsiteX45" fmla="*/ 2235200 w 2698750"/>
              <a:gd name="connsiteY45" fmla="*/ 1476375 h 1831975"/>
              <a:gd name="connsiteX46" fmla="*/ 2301875 w 2698750"/>
              <a:gd name="connsiteY46" fmla="*/ 1485900 h 1831975"/>
              <a:gd name="connsiteX47" fmla="*/ 2378075 w 2698750"/>
              <a:gd name="connsiteY47" fmla="*/ 1492250 h 1831975"/>
              <a:gd name="connsiteX48" fmla="*/ 2435225 w 2698750"/>
              <a:gd name="connsiteY48" fmla="*/ 1489075 h 1831975"/>
              <a:gd name="connsiteX49" fmla="*/ 2479675 w 2698750"/>
              <a:gd name="connsiteY49" fmla="*/ 1479550 h 1831975"/>
              <a:gd name="connsiteX50" fmla="*/ 2514600 w 2698750"/>
              <a:gd name="connsiteY50" fmla="*/ 1457325 h 1831975"/>
              <a:gd name="connsiteX51" fmla="*/ 2565400 w 2698750"/>
              <a:gd name="connsiteY51" fmla="*/ 1412875 h 1831975"/>
              <a:gd name="connsiteX52" fmla="*/ 2609850 w 2698750"/>
              <a:gd name="connsiteY52" fmla="*/ 1365250 h 1831975"/>
              <a:gd name="connsiteX53" fmla="*/ 2632075 w 2698750"/>
              <a:gd name="connsiteY53" fmla="*/ 1343025 h 1831975"/>
              <a:gd name="connsiteX54" fmla="*/ 2654300 w 2698750"/>
              <a:gd name="connsiteY54" fmla="*/ 1323975 h 1831975"/>
              <a:gd name="connsiteX55" fmla="*/ 2676525 w 2698750"/>
              <a:gd name="connsiteY55" fmla="*/ 1317625 h 1831975"/>
              <a:gd name="connsiteX56" fmla="*/ 2695575 w 2698750"/>
              <a:gd name="connsiteY56" fmla="*/ 1323975 h 1831975"/>
              <a:gd name="connsiteX57" fmla="*/ 2698750 w 2698750"/>
              <a:gd name="connsiteY57" fmla="*/ 1343025 h 1831975"/>
              <a:gd name="connsiteX58" fmla="*/ 2689225 w 2698750"/>
              <a:gd name="connsiteY58" fmla="*/ 1390650 h 1831975"/>
              <a:gd name="connsiteX59" fmla="*/ 2667000 w 2698750"/>
              <a:gd name="connsiteY59" fmla="*/ 1454150 h 1831975"/>
              <a:gd name="connsiteX60" fmla="*/ 2628900 w 2698750"/>
              <a:gd name="connsiteY60" fmla="*/ 1539875 h 1831975"/>
              <a:gd name="connsiteX61" fmla="*/ 2536825 w 2698750"/>
              <a:gd name="connsiteY61" fmla="*/ 1679575 h 1831975"/>
              <a:gd name="connsiteX62" fmla="*/ 2470150 w 2698750"/>
              <a:gd name="connsiteY62" fmla="*/ 1768475 h 1831975"/>
              <a:gd name="connsiteX63" fmla="*/ 2422525 w 2698750"/>
              <a:gd name="connsiteY63" fmla="*/ 1819275 h 1831975"/>
              <a:gd name="connsiteX64" fmla="*/ 2390775 w 2698750"/>
              <a:gd name="connsiteY64" fmla="*/ 1831975 h 1831975"/>
              <a:gd name="connsiteX65" fmla="*/ 2368550 w 2698750"/>
              <a:gd name="connsiteY65" fmla="*/ 1828800 h 1831975"/>
              <a:gd name="connsiteX66" fmla="*/ 2343150 w 2698750"/>
              <a:gd name="connsiteY66" fmla="*/ 1819275 h 1831975"/>
              <a:gd name="connsiteX67" fmla="*/ 2320925 w 2698750"/>
              <a:gd name="connsiteY67" fmla="*/ 1803400 h 1831975"/>
              <a:gd name="connsiteX68" fmla="*/ 2305050 w 2698750"/>
              <a:gd name="connsiteY68" fmla="*/ 1778000 h 1831975"/>
              <a:gd name="connsiteX69" fmla="*/ 2289175 w 2698750"/>
              <a:gd name="connsiteY69" fmla="*/ 1746250 h 1831975"/>
              <a:gd name="connsiteX70" fmla="*/ 2000250 w 2698750"/>
              <a:gd name="connsiteY70" fmla="*/ 1666875 h 1831975"/>
              <a:gd name="connsiteX71" fmla="*/ 1774825 w 2698750"/>
              <a:gd name="connsiteY71" fmla="*/ 1587500 h 1831975"/>
              <a:gd name="connsiteX72" fmla="*/ 1562100 w 2698750"/>
              <a:gd name="connsiteY72" fmla="*/ 1504950 h 1831975"/>
              <a:gd name="connsiteX73" fmla="*/ 1346200 w 2698750"/>
              <a:gd name="connsiteY73" fmla="*/ 1406525 h 1831975"/>
              <a:gd name="connsiteX74" fmla="*/ 1193800 w 2698750"/>
              <a:gd name="connsiteY74" fmla="*/ 1298575 h 1831975"/>
              <a:gd name="connsiteX75" fmla="*/ 1063625 w 2698750"/>
              <a:gd name="connsiteY75" fmla="*/ 1222375 h 183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2698750" h="1831975">
                <a:moveTo>
                  <a:pt x="1063625" y="1222375"/>
                </a:moveTo>
                <a:lnTo>
                  <a:pt x="930275" y="1130300"/>
                </a:lnTo>
                <a:lnTo>
                  <a:pt x="777875" y="1016000"/>
                </a:lnTo>
                <a:lnTo>
                  <a:pt x="635000" y="898525"/>
                </a:lnTo>
                <a:lnTo>
                  <a:pt x="514350" y="784225"/>
                </a:lnTo>
                <a:lnTo>
                  <a:pt x="425450" y="692150"/>
                </a:lnTo>
                <a:lnTo>
                  <a:pt x="336550" y="593725"/>
                </a:lnTo>
                <a:lnTo>
                  <a:pt x="282575" y="527050"/>
                </a:lnTo>
                <a:lnTo>
                  <a:pt x="215900" y="441325"/>
                </a:lnTo>
                <a:lnTo>
                  <a:pt x="158750" y="355600"/>
                </a:lnTo>
                <a:lnTo>
                  <a:pt x="95250" y="260350"/>
                </a:lnTo>
                <a:lnTo>
                  <a:pt x="53975" y="187325"/>
                </a:lnTo>
                <a:lnTo>
                  <a:pt x="19050" y="117475"/>
                </a:lnTo>
                <a:lnTo>
                  <a:pt x="6350" y="82550"/>
                </a:lnTo>
                <a:lnTo>
                  <a:pt x="0" y="47625"/>
                </a:lnTo>
                <a:lnTo>
                  <a:pt x="0" y="22225"/>
                </a:lnTo>
                <a:lnTo>
                  <a:pt x="6350" y="6350"/>
                </a:lnTo>
                <a:lnTo>
                  <a:pt x="15875" y="0"/>
                </a:lnTo>
                <a:lnTo>
                  <a:pt x="25400" y="3175"/>
                </a:lnTo>
                <a:lnTo>
                  <a:pt x="44450" y="12700"/>
                </a:lnTo>
                <a:lnTo>
                  <a:pt x="60325" y="38100"/>
                </a:lnTo>
                <a:lnTo>
                  <a:pt x="120650" y="127000"/>
                </a:lnTo>
                <a:lnTo>
                  <a:pt x="168275" y="193675"/>
                </a:lnTo>
                <a:lnTo>
                  <a:pt x="228600" y="276225"/>
                </a:lnTo>
                <a:lnTo>
                  <a:pt x="295275" y="352425"/>
                </a:lnTo>
                <a:lnTo>
                  <a:pt x="361950" y="422275"/>
                </a:lnTo>
                <a:lnTo>
                  <a:pt x="428625" y="488950"/>
                </a:lnTo>
                <a:lnTo>
                  <a:pt x="504825" y="558800"/>
                </a:lnTo>
                <a:lnTo>
                  <a:pt x="565150" y="615950"/>
                </a:lnTo>
                <a:lnTo>
                  <a:pt x="641350" y="682625"/>
                </a:lnTo>
                <a:lnTo>
                  <a:pt x="711200" y="736600"/>
                </a:lnTo>
                <a:lnTo>
                  <a:pt x="793750" y="803275"/>
                </a:lnTo>
                <a:lnTo>
                  <a:pt x="860425" y="847725"/>
                </a:lnTo>
                <a:lnTo>
                  <a:pt x="949325" y="911225"/>
                </a:lnTo>
                <a:lnTo>
                  <a:pt x="1044575" y="974725"/>
                </a:lnTo>
                <a:lnTo>
                  <a:pt x="1171575" y="1050925"/>
                </a:lnTo>
                <a:lnTo>
                  <a:pt x="1276350" y="1111250"/>
                </a:lnTo>
                <a:lnTo>
                  <a:pt x="1403350" y="1171575"/>
                </a:lnTo>
                <a:lnTo>
                  <a:pt x="1536700" y="1247775"/>
                </a:lnTo>
                <a:lnTo>
                  <a:pt x="1651000" y="1304925"/>
                </a:lnTo>
                <a:lnTo>
                  <a:pt x="1752600" y="1343025"/>
                </a:lnTo>
                <a:lnTo>
                  <a:pt x="1851025" y="1377950"/>
                </a:lnTo>
                <a:lnTo>
                  <a:pt x="1930400" y="1403350"/>
                </a:lnTo>
                <a:lnTo>
                  <a:pt x="2019300" y="1428750"/>
                </a:lnTo>
                <a:lnTo>
                  <a:pt x="2127250" y="1454150"/>
                </a:lnTo>
                <a:lnTo>
                  <a:pt x="2235200" y="1476375"/>
                </a:lnTo>
                <a:lnTo>
                  <a:pt x="2301875" y="1485900"/>
                </a:lnTo>
                <a:lnTo>
                  <a:pt x="2378075" y="1492250"/>
                </a:lnTo>
                <a:lnTo>
                  <a:pt x="2435225" y="1489075"/>
                </a:lnTo>
                <a:lnTo>
                  <a:pt x="2479675" y="1479550"/>
                </a:lnTo>
                <a:lnTo>
                  <a:pt x="2514600" y="1457325"/>
                </a:lnTo>
                <a:lnTo>
                  <a:pt x="2565400" y="1412875"/>
                </a:lnTo>
                <a:lnTo>
                  <a:pt x="2609850" y="1365250"/>
                </a:lnTo>
                <a:lnTo>
                  <a:pt x="2632075" y="1343025"/>
                </a:lnTo>
                <a:lnTo>
                  <a:pt x="2654300" y="1323975"/>
                </a:lnTo>
                <a:lnTo>
                  <a:pt x="2676525" y="1317625"/>
                </a:lnTo>
                <a:lnTo>
                  <a:pt x="2695575" y="1323975"/>
                </a:lnTo>
                <a:lnTo>
                  <a:pt x="2698750" y="1343025"/>
                </a:lnTo>
                <a:lnTo>
                  <a:pt x="2689225" y="1390650"/>
                </a:lnTo>
                <a:lnTo>
                  <a:pt x="2667000" y="1454150"/>
                </a:lnTo>
                <a:lnTo>
                  <a:pt x="2628900" y="1539875"/>
                </a:lnTo>
                <a:lnTo>
                  <a:pt x="2536825" y="1679575"/>
                </a:lnTo>
                <a:lnTo>
                  <a:pt x="2470150" y="1768475"/>
                </a:lnTo>
                <a:lnTo>
                  <a:pt x="2422525" y="1819275"/>
                </a:lnTo>
                <a:lnTo>
                  <a:pt x="2390775" y="1831975"/>
                </a:lnTo>
                <a:lnTo>
                  <a:pt x="2368550" y="1828800"/>
                </a:lnTo>
                <a:lnTo>
                  <a:pt x="2343150" y="1819275"/>
                </a:lnTo>
                <a:lnTo>
                  <a:pt x="2320925" y="1803400"/>
                </a:lnTo>
                <a:lnTo>
                  <a:pt x="2305050" y="1778000"/>
                </a:lnTo>
                <a:lnTo>
                  <a:pt x="2289175" y="1746250"/>
                </a:lnTo>
                <a:lnTo>
                  <a:pt x="2000250" y="1666875"/>
                </a:lnTo>
                <a:lnTo>
                  <a:pt x="1774825" y="1587500"/>
                </a:lnTo>
                <a:lnTo>
                  <a:pt x="1562100" y="1504950"/>
                </a:lnTo>
                <a:lnTo>
                  <a:pt x="1346200" y="1406525"/>
                </a:lnTo>
                <a:lnTo>
                  <a:pt x="1193800" y="1298575"/>
                </a:lnTo>
                <a:lnTo>
                  <a:pt x="1063625" y="12223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326F4833-12C5-4FA8-A7A6-EC6D4398C0E7}"/>
              </a:ext>
            </a:extLst>
          </p:cNvPr>
          <p:cNvSpPr/>
          <p:nvPr/>
        </p:nvSpPr>
        <p:spPr>
          <a:xfrm>
            <a:off x="5227638" y="3586163"/>
            <a:ext cx="2386012" cy="2124075"/>
          </a:xfrm>
          <a:custGeom>
            <a:avLst/>
            <a:gdLst>
              <a:gd name="connsiteX0" fmla="*/ 1091161 w 2386278"/>
              <a:gd name="connsiteY0" fmla="*/ 1397094 h 2124535"/>
              <a:gd name="connsiteX1" fmla="*/ 907601 w 2386278"/>
              <a:gd name="connsiteY1" fmla="*/ 1135351 h 2124535"/>
              <a:gd name="connsiteX2" fmla="*/ 819220 w 2386278"/>
              <a:gd name="connsiteY2" fmla="*/ 1012978 h 2124535"/>
              <a:gd name="connsiteX3" fmla="*/ 720642 w 2386278"/>
              <a:gd name="connsiteY3" fmla="*/ 856612 h 2124535"/>
              <a:gd name="connsiteX4" fmla="*/ 598269 w 2386278"/>
              <a:gd name="connsiteY4" fmla="*/ 679851 h 2124535"/>
              <a:gd name="connsiteX5" fmla="*/ 458899 w 2386278"/>
              <a:gd name="connsiteY5" fmla="*/ 489493 h 2124535"/>
              <a:gd name="connsiteX6" fmla="*/ 346724 w 2386278"/>
              <a:gd name="connsiteY6" fmla="*/ 346724 h 2124535"/>
              <a:gd name="connsiteX7" fmla="*/ 268541 w 2386278"/>
              <a:gd name="connsiteY7" fmla="*/ 244746 h 2124535"/>
              <a:gd name="connsiteX8" fmla="*/ 210753 w 2386278"/>
              <a:gd name="connsiteY8" fmla="*/ 180160 h 2124535"/>
              <a:gd name="connsiteX9" fmla="*/ 169962 w 2386278"/>
              <a:gd name="connsiteY9" fmla="*/ 142768 h 2124535"/>
              <a:gd name="connsiteX10" fmla="*/ 132571 w 2386278"/>
              <a:gd name="connsiteY10" fmla="*/ 115574 h 2124535"/>
              <a:gd name="connsiteX11" fmla="*/ 98578 w 2386278"/>
              <a:gd name="connsiteY11" fmla="*/ 95179 h 2124535"/>
              <a:gd name="connsiteX12" fmla="*/ 57787 w 2386278"/>
              <a:gd name="connsiteY12" fmla="*/ 78183 h 2124535"/>
              <a:gd name="connsiteX13" fmla="*/ 33992 w 2386278"/>
              <a:gd name="connsiteY13" fmla="*/ 67985 h 2124535"/>
              <a:gd name="connsiteX14" fmla="*/ 10197 w 2386278"/>
              <a:gd name="connsiteY14" fmla="*/ 50988 h 2124535"/>
              <a:gd name="connsiteX15" fmla="*/ 0 w 2386278"/>
              <a:gd name="connsiteY15" fmla="*/ 30593 h 2124535"/>
              <a:gd name="connsiteX16" fmla="*/ 3399 w 2386278"/>
              <a:gd name="connsiteY16" fmla="*/ 10197 h 2124535"/>
              <a:gd name="connsiteX17" fmla="*/ 23794 w 2386278"/>
              <a:gd name="connsiteY17" fmla="*/ 0 h 2124535"/>
              <a:gd name="connsiteX18" fmla="*/ 54388 w 2386278"/>
              <a:gd name="connsiteY18" fmla="*/ 0 h 2124535"/>
              <a:gd name="connsiteX19" fmla="*/ 95179 w 2386278"/>
              <a:gd name="connsiteY19" fmla="*/ 10197 h 2124535"/>
              <a:gd name="connsiteX20" fmla="*/ 159765 w 2386278"/>
              <a:gd name="connsiteY20" fmla="*/ 40791 h 2124535"/>
              <a:gd name="connsiteX21" fmla="*/ 227750 w 2386278"/>
              <a:gd name="connsiteY21" fmla="*/ 88380 h 2124535"/>
              <a:gd name="connsiteX22" fmla="*/ 319530 w 2386278"/>
              <a:gd name="connsiteY22" fmla="*/ 163164 h 2124535"/>
              <a:gd name="connsiteX23" fmla="*/ 421507 w 2386278"/>
              <a:gd name="connsiteY23" fmla="*/ 258343 h 2124535"/>
              <a:gd name="connsiteX24" fmla="*/ 523485 w 2386278"/>
              <a:gd name="connsiteY24" fmla="*/ 363720 h 2124535"/>
              <a:gd name="connsiteX25" fmla="*/ 649257 w 2386278"/>
              <a:gd name="connsiteY25" fmla="*/ 503090 h 2124535"/>
              <a:gd name="connsiteX26" fmla="*/ 734239 w 2386278"/>
              <a:gd name="connsiteY26" fmla="*/ 601668 h 2124535"/>
              <a:gd name="connsiteX27" fmla="*/ 802224 w 2386278"/>
              <a:gd name="connsiteY27" fmla="*/ 683250 h 2124535"/>
              <a:gd name="connsiteX28" fmla="*/ 924597 w 2386278"/>
              <a:gd name="connsiteY28" fmla="*/ 849814 h 2124535"/>
              <a:gd name="connsiteX29" fmla="*/ 995982 w 2386278"/>
              <a:gd name="connsiteY29" fmla="*/ 927997 h 2124535"/>
              <a:gd name="connsiteX30" fmla="*/ 1128553 w 2386278"/>
              <a:gd name="connsiteY30" fmla="*/ 1080963 h 2124535"/>
              <a:gd name="connsiteX31" fmla="*/ 1257724 w 2386278"/>
              <a:gd name="connsiteY31" fmla="*/ 1220333 h 2124535"/>
              <a:gd name="connsiteX32" fmla="*/ 1373299 w 2386278"/>
              <a:gd name="connsiteY32" fmla="*/ 1339307 h 2124535"/>
              <a:gd name="connsiteX33" fmla="*/ 1488874 w 2386278"/>
              <a:gd name="connsiteY33" fmla="*/ 1454881 h 2124535"/>
              <a:gd name="connsiteX34" fmla="*/ 1618046 w 2386278"/>
              <a:gd name="connsiteY34" fmla="*/ 1567057 h 2124535"/>
              <a:gd name="connsiteX35" fmla="*/ 1771012 w 2386278"/>
              <a:gd name="connsiteY35" fmla="*/ 1696229 h 2124535"/>
              <a:gd name="connsiteX36" fmla="*/ 1923979 w 2386278"/>
              <a:gd name="connsiteY36" fmla="*/ 1815203 h 2124535"/>
              <a:gd name="connsiteX37" fmla="*/ 2008960 w 2386278"/>
              <a:gd name="connsiteY37" fmla="*/ 1872990 h 2124535"/>
              <a:gd name="connsiteX38" fmla="*/ 2155128 w 2386278"/>
              <a:gd name="connsiteY38" fmla="*/ 1961371 h 2124535"/>
              <a:gd name="connsiteX39" fmla="*/ 2277501 w 2386278"/>
              <a:gd name="connsiteY39" fmla="*/ 2029356 h 2124535"/>
              <a:gd name="connsiteX40" fmla="*/ 2348886 w 2386278"/>
              <a:gd name="connsiteY40" fmla="*/ 2056550 h 2124535"/>
              <a:gd name="connsiteX41" fmla="*/ 2379479 w 2386278"/>
              <a:gd name="connsiteY41" fmla="*/ 2070147 h 2124535"/>
              <a:gd name="connsiteX42" fmla="*/ 2382878 w 2386278"/>
              <a:gd name="connsiteY42" fmla="*/ 2076945 h 2124535"/>
              <a:gd name="connsiteX43" fmla="*/ 2386278 w 2386278"/>
              <a:gd name="connsiteY43" fmla="*/ 2093942 h 2124535"/>
              <a:gd name="connsiteX44" fmla="*/ 2376080 w 2386278"/>
              <a:gd name="connsiteY44" fmla="*/ 2110938 h 2124535"/>
              <a:gd name="connsiteX45" fmla="*/ 2348886 w 2386278"/>
              <a:gd name="connsiteY45" fmla="*/ 2117736 h 2124535"/>
              <a:gd name="connsiteX46" fmla="*/ 2274102 w 2386278"/>
              <a:gd name="connsiteY46" fmla="*/ 2121136 h 2124535"/>
              <a:gd name="connsiteX47" fmla="*/ 2093942 w 2386278"/>
              <a:gd name="connsiteY47" fmla="*/ 2121136 h 2124535"/>
              <a:gd name="connsiteX48" fmla="*/ 1828800 w 2386278"/>
              <a:gd name="connsiteY48" fmla="*/ 2121136 h 2124535"/>
              <a:gd name="connsiteX49" fmla="*/ 1730221 w 2386278"/>
              <a:gd name="connsiteY49" fmla="*/ 2124535 h 2124535"/>
              <a:gd name="connsiteX50" fmla="*/ 1696229 w 2386278"/>
              <a:gd name="connsiteY50" fmla="*/ 2121136 h 2124535"/>
              <a:gd name="connsiteX51" fmla="*/ 1665635 w 2386278"/>
              <a:gd name="connsiteY51" fmla="*/ 2110938 h 2124535"/>
              <a:gd name="connsiteX52" fmla="*/ 1645240 w 2386278"/>
              <a:gd name="connsiteY52" fmla="*/ 2097341 h 2124535"/>
              <a:gd name="connsiteX53" fmla="*/ 1624844 w 2386278"/>
              <a:gd name="connsiteY53" fmla="*/ 2076945 h 2124535"/>
              <a:gd name="connsiteX54" fmla="*/ 1607848 w 2386278"/>
              <a:gd name="connsiteY54" fmla="*/ 2042953 h 2124535"/>
              <a:gd name="connsiteX55" fmla="*/ 1308713 w 2386278"/>
              <a:gd name="connsiteY55" fmla="*/ 1679232 h 2124535"/>
              <a:gd name="connsiteX56" fmla="*/ 1091161 w 2386278"/>
              <a:gd name="connsiteY56" fmla="*/ 1397094 h 2124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2386278" h="2124535">
                <a:moveTo>
                  <a:pt x="1091161" y="1397094"/>
                </a:moveTo>
                <a:lnTo>
                  <a:pt x="907601" y="1135351"/>
                </a:lnTo>
                <a:lnTo>
                  <a:pt x="819220" y="1012978"/>
                </a:lnTo>
                <a:lnTo>
                  <a:pt x="720642" y="856612"/>
                </a:lnTo>
                <a:lnTo>
                  <a:pt x="598269" y="679851"/>
                </a:lnTo>
                <a:lnTo>
                  <a:pt x="458899" y="489493"/>
                </a:lnTo>
                <a:lnTo>
                  <a:pt x="346724" y="346724"/>
                </a:lnTo>
                <a:lnTo>
                  <a:pt x="268541" y="244746"/>
                </a:lnTo>
                <a:lnTo>
                  <a:pt x="210753" y="180160"/>
                </a:lnTo>
                <a:lnTo>
                  <a:pt x="169962" y="142768"/>
                </a:lnTo>
                <a:lnTo>
                  <a:pt x="132571" y="115574"/>
                </a:lnTo>
                <a:lnTo>
                  <a:pt x="98578" y="95179"/>
                </a:lnTo>
                <a:lnTo>
                  <a:pt x="57787" y="78183"/>
                </a:lnTo>
                <a:lnTo>
                  <a:pt x="33992" y="67985"/>
                </a:lnTo>
                <a:lnTo>
                  <a:pt x="10197" y="50988"/>
                </a:lnTo>
                <a:lnTo>
                  <a:pt x="0" y="30593"/>
                </a:lnTo>
                <a:lnTo>
                  <a:pt x="3399" y="10197"/>
                </a:lnTo>
                <a:lnTo>
                  <a:pt x="23794" y="0"/>
                </a:lnTo>
                <a:lnTo>
                  <a:pt x="54388" y="0"/>
                </a:lnTo>
                <a:lnTo>
                  <a:pt x="95179" y="10197"/>
                </a:lnTo>
                <a:lnTo>
                  <a:pt x="159765" y="40791"/>
                </a:lnTo>
                <a:lnTo>
                  <a:pt x="227750" y="88380"/>
                </a:lnTo>
                <a:lnTo>
                  <a:pt x="319530" y="163164"/>
                </a:lnTo>
                <a:lnTo>
                  <a:pt x="421507" y="258343"/>
                </a:lnTo>
                <a:lnTo>
                  <a:pt x="523485" y="363720"/>
                </a:lnTo>
                <a:lnTo>
                  <a:pt x="649257" y="503090"/>
                </a:lnTo>
                <a:lnTo>
                  <a:pt x="734239" y="601668"/>
                </a:lnTo>
                <a:lnTo>
                  <a:pt x="802224" y="683250"/>
                </a:lnTo>
                <a:lnTo>
                  <a:pt x="924597" y="849814"/>
                </a:lnTo>
                <a:lnTo>
                  <a:pt x="995982" y="927997"/>
                </a:lnTo>
                <a:lnTo>
                  <a:pt x="1128553" y="1080963"/>
                </a:lnTo>
                <a:lnTo>
                  <a:pt x="1257724" y="1220333"/>
                </a:lnTo>
                <a:lnTo>
                  <a:pt x="1373299" y="1339307"/>
                </a:lnTo>
                <a:lnTo>
                  <a:pt x="1488874" y="1454881"/>
                </a:lnTo>
                <a:lnTo>
                  <a:pt x="1618046" y="1567057"/>
                </a:lnTo>
                <a:lnTo>
                  <a:pt x="1771012" y="1696229"/>
                </a:lnTo>
                <a:lnTo>
                  <a:pt x="1923979" y="1815203"/>
                </a:lnTo>
                <a:lnTo>
                  <a:pt x="2008960" y="1872990"/>
                </a:lnTo>
                <a:lnTo>
                  <a:pt x="2155128" y="1961371"/>
                </a:lnTo>
                <a:lnTo>
                  <a:pt x="2277501" y="2029356"/>
                </a:lnTo>
                <a:lnTo>
                  <a:pt x="2348886" y="2056550"/>
                </a:lnTo>
                <a:lnTo>
                  <a:pt x="2379479" y="2070147"/>
                </a:lnTo>
                <a:lnTo>
                  <a:pt x="2382878" y="2076945"/>
                </a:lnTo>
                <a:lnTo>
                  <a:pt x="2386278" y="2093942"/>
                </a:lnTo>
                <a:lnTo>
                  <a:pt x="2376080" y="2110938"/>
                </a:lnTo>
                <a:lnTo>
                  <a:pt x="2348886" y="2117736"/>
                </a:lnTo>
                <a:lnTo>
                  <a:pt x="2274102" y="2121136"/>
                </a:lnTo>
                <a:lnTo>
                  <a:pt x="2093942" y="2121136"/>
                </a:lnTo>
                <a:lnTo>
                  <a:pt x="1828800" y="2121136"/>
                </a:lnTo>
                <a:lnTo>
                  <a:pt x="1730221" y="2124535"/>
                </a:lnTo>
                <a:lnTo>
                  <a:pt x="1696229" y="2121136"/>
                </a:lnTo>
                <a:lnTo>
                  <a:pt x="1665635" y="2110938"/>
                </a:lnTo>
                <a:lnTo>
                  <a:pt x="1645240" y="2097341"/>
                </a:lnTo>
                <a:lnTo>
                  <a:pt x="1624844" y="2076945"/>
                </a:lnTo>
                <a:lnTo>
                  <a:pt x="1607848" y="2042953"/>
                </a:lnTo>
                <a:lnTo>
                  <a:pt x="1308713" y="1679232"/>
                </a:lnTo>
                <a:lnTo>
                  <a:pt x="1091161" y="13970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1C3C30F-9318-4874-A457-2AADFE5E068D}"/>
              </a:ext>
            </a:extLst>
          </p:cNvPr>
          <p:cNvGrpSpPr>
            <a:grpSpLocks/>
          </p:cNvGrpSpPr>
          <p:nvPr/>
        </p:nvGrpSpPr>
        <p:grpSpPr bwMode="auto">
          <a:xfrm>
            <a:off x="2525713" y="1668463"/>
            <a:ext cx="5118100" cy="4206875"/>
            <a:chOff x="2647950" y="1790700"/>
            <a:chExt cx="5118100" cy="4206875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3802B3DC-4D58-46F3-8B8D-7F98F12A70A8}"/>
                </a:ext>
              </a:extLst>
            </p:cNvPr>
            <p:cNvSpPr/>
            <p:nvPr/>
          </p:nvSpPr>
          <p:spPr>
            <a:xfrm>
              <a:off x="2871787" y="2352675"/>
              <a:ext cx="2657475" cy="539750"/>
            </a:xfrm>
            <a:custGeom>
              <a:avLst/>
              <a:gdLst>
                <a:gd name="connsiteX0" fmla="*/ 1349596 w 2657628"/>
                <a:gd name="connsiteY0" fmla="*/ 381407 h 540327"/>
                <a:gd name="connsiteX1" fmla="*/ 1083099 w 2657628"/>
                <a:gd name="connsiteY1" fmla="*/ 432751 h 540327"/>
                <a:gd name="connsiteX2" fmla="*/ 911955 w 2657628"/>
                <a:gd name="connsiteY2" fmla="*/ 447420 h 540327"/>
                <a:gd name="connsiteX3" fmla="*/ 728586 w 2657628"/>
                <a:gd name="connsiteY3" fmla="*/ 479204 h 540327"/>
                <a:gd name="connsiteX4" fmla="*/ 569666 w 2657628"/>
                <a:gd name="connsiteY4" fmla="*/ 508543 h 540327"/>
                <a:gd name="connsiteX5" fmla="*/ 430306 w 2657628"/>
                <a:gd name="connsiteY5" fmla="*/ 537882 h 540327"/>
                <a:gd name="connsiteX6" fmla="*/ 393632 w 2657628"/>
                <a:gd name="connsiteY6" fmla="*/ 540327 h 540327"/>
                <a:gd name="connsiteX7" fmla="*/ 349623 w 2657628"/>
                <a:gd name="connsiteY7" fmla="*/ 535437 h 540327"/>
                <a:gd name="connsiteX8" fmla="*/ 305615 w 2657628"/>
                <a:gd name="connsiteY8" fmla="*/ 525658 h 540327"/>
                <a:gd name="connsiteX9" fmla="*/ 264051 w 2657628"/>
                <a:gd name="connsiteY9" fmla="*/ 508543 h 540327"/>
                <a:gd name="connsiteX10" fmla="*/ 232267 w 2657628"/>
                <a:gd name="connsiteY10" fmla="*/ 496319 h 540327"/>
                <a:gd name="connsiteX11" fmla="*/ 200483 w 2657628"/>
                <a:gd name="connsiteY11" fmla="*/ 476759 h 540327"/>
                <a:gd name="connsiteX12" fmla="*/ 168699 w 2657628"/>
                <a:gd name="connsiteY12" fmla="*/ 452310 h 540327"/>
                <a:gd name="connsiteX13" fmla="*/ 136915 w 2657628"/>
                <a:gd name="connsiteY13" fmla="*/ 425416 h 540327"/>
                <a:gd name="connsiteX14" fmla="*/ 107576 w 2657628"/>
                <a:gd name="connsiteY14" fmla="*/ 396077 h 540327"/>
                <a:gd name="connsiteX15" fmla="*/ 75792 w 2657628"/>
                <a:gd name="connsiteY15" fmla="*/ 356958 h 540327"/>
                <a:gd name="connsiteX16" fmla="*/ 41563 w 2657628"/>
                <a:gd name="connsiteY16" fmla="*/ 310505 h 540327"/>
                <a:gd name="connsiteX17" fmla="*/ 17114 w 2657628"/>
                <a:gd name="connsiteY17" fmla="*/ 278721 h 540327"/>
                <a:gd name="connsiteX18" fmla="*/ 4890 w 2657628"/>
                <a:gd name="connsiteY18" fmla="*/ 256716 h 540327"/>
                <a:gd name="connsiteX19" fmla="*/ 0 w 2657628"/>
                <a:gd name="connsiteY19" fmla="*/ 232267 h 540327"/>
                <a:gd name="connsiteX20" fmla="*/ 2445 w 2657628"/>
                <a:gd name="connsiteY20" fmla="*/ 212708 h 540327"/>
                <a:gd name="connsiteX21" fmla="*/ 9779 w 2657628"/>
                <a:gd name="connsiteY21" fmla="*/ 200483 h 540327"/>
                <a:gd name="connsiteX22" fmla="*/ 22004 w 2657628"/>
                <a:gd name="connsiteY22" fmla="*/ 195593 h 540327"/>
                <a:gd name="connsiteX23" fmla="*/ 46453 w 2657628"/>
                <a:gd name="connsiteY23" fmla="*/ 200483 h 540327"/>
                <a:gd name="connsiteX24" fmla="*/ 80682 w 2657628"/>
                <a:gd name="connsiteY24" fmla="*/ 220043 h 540327"/>
                <a:gd name="connsiteX25" fmla="*/ 122246 w 2657628"/>
                <a:gd name="connsiteY25" fmla="*/ 249382 h 540327"/>
                <a:gd name="connsiteX26" fmla="*/ 154030 w 2657628"/>
                <a:gd name="connsiteY26" fmla="*/ 268941 h 540327"/>
                <a:gd name="connsiteX27" fmla="*/ 183369 w 2657628"/>
                <a:gd name="connsiteY27" fmla="*/ 286055 h 540327"/>
                <a:gd name="connsiteX28" fmla="*/ 210263 w 2657628"/>
                <a:gd name="connsiteY28" fmla="*/ 298280 h 540327"/>
                <a:gd name="connsiteX29" fmla="*/ 266496 w 2657628"/>
                <a:gd name="connsiteY29" fmla="*/ 317839 h 540327"/>
                <a:gd name="connsiteX30" fmla="*/ 310505 w 2657628"/>
                <a:gd name="connsiteY30" fmla="*/ 330064 h 540327"/>
                <a:gd name="connsiteX31" fmla="*/ 349623 w 2657628"/>
                <a:gd name="connsiteY31" fmla="*/ 334954 h 540327"/>
                <a:gd name="connsiteX32" fmla="*/ 381407 w 2657628"/>
                <a:gd name="connsiteY32" fmla="*/ 339844 h 540327"/>
                <a:gd name="connsiteX33" fmla="*/ 486539 w 2657628"/>
                <a:gd name="connsiteY33" fmla="*/ 327619 h 540327"/>
                <a:gd name="connsiteX34" fmla="*/ 657683 w 2657628"/>
                <a:gd name="connsiteY34" fmla="*/ 308060 h 540327"/>
                <a:gd name="connsiteX35" fmla="*/ 828828 w 2657628"/>
                <a:gd name="connsiteY35" fmla="*/ 276276 h 540327"/>
                <a:gd name="connsiteX36" fmla="*/ 885061 w 2657628"/>
                <a:gd name="connsiteY36" fmla="*/ 266496 h 540327"/>
                <a:gd name="connsiteX37" fmla="*/ 1053760 w 2657628"/>
                <a:gd name="connsiteY37" fmla="*/ 249382 h 540327"/>
                <a:gd name="connsiteX38" fmla="*/ 1364265 w 2657628"/>
                <a:gd name="connsiteY38" fmla="*/ 198038 h 540327"/>
                <a:gd name="connsiteX39" fmla="*/ 1591643 w 2657628"/>
                <a:gd name="connsiteY39" fmla="*/ 158920 h 540327"/>
                <a:gd name="connsiteX40" fmla="*/ 1762787 w 2657628"/>
                <a:gd name="connsiteY40" fmla="*/ 132025 h 540327"/>
                <a:gd name="connsiteX41" fmla="*/ 1973050 w 2657628"/>
                <a:gd name="connsiteY41" fmla="*/ 97797 h 540327"/>
                <a:gd name="connsiteX42" fmla="*/ 2058622 w 2657628"/>
                <a:gd name="connsiteY42" fmla="*/ 80682 h 540327"/>
                <a:gd name="connsiteX43" fmla="*/ 2134415 w 2657628"/>
                <a:gd name="connsiteY43" fmla="*/ 56233 h 540327"/>
                <a:gd name="connsiteX44" fmla="*/ 2178423 w 2657628"/>
                <a:gd name="connsiteY44" fmla="*/ 36674 h 540327"/>
                <a:gd name="connsiteX45" fmla="*/ 2212652 w 2657628"/>
                <a:gd name="connsiteY45" fmla="*/ 12224 h 540327"/>
                <a:gd name="connsiteX46" fmla="*/ 2227322 w 2657628"/>
                <a:gd name="connsiteY46" fmla="*/ 0 h 540327"/>
                <a:gd name="connsiteX47" fmla="*/ 2303114 w 2657628"/>
                <a:gd name="connsiteY47" fmla="*/ 7335 h 540327"/>
                <a:gd name="connsiteX48" fmla="*/ 2366682 w 2657628"/>
                <a:gd name="connsiteY48" fmla="*/ 19559 h 540327"/>
                <a:gd name="connsiteX49" fmla="*/ 2425360 w 2657628"/>
                <a:gd name="connsiteY49" fmla="*/ 34229 h 540327"/>
                <a:gd name="connsiteX50" fmla="*/ 2481593 w 2657628"/>
                <a:gd name="connsiteY50" fmla="*/ 51343 h 540327"/>
                <a:gd name="connsiteX51" fmla="*/ 2515822 w 2657628"/>
                <a:gd name="connsiteY51" fmla="*/ 66013 h 540327"/>
                <a:gd name="connsiteX52" fmla="*/ 2540271 w 2657628"/>
                <a:gd name="connsiteY52" fmla="*/ 83127 h 540327"/>
                <a:gd name="connsiteX53" fmla="*/ 2572055 w 2657628"/>
                <a:gd name="connsiteY53" fmla="*/ 107576 h 540327"/>
                <a:gd name="connsiteX54" fmla="*/ 2611174 w 2657628"/>
                <a:gd name="connsiteY54" fmla="*/ 139360 h 540327"/>
                <a:gd name="connsiteX55" fmla="*/ 2635623 w 2657628"/>
                <a:gd name="connsiteY55" fmla="*/ 166254 h 540327"/>
                <a:gd name="connsiteX56" fmla="*/ 2652738 w 2657628"/>
                <a:gd name="connsiteY56" fmla="*/ 193148 h 540327"/>
                <a:gd name="connsiteX57" fmla="*/ 2657628 w 2657628"/>
                <a:gd name="connsiteY57" fmla="*/ 212708 h 540327"/>
                <a:gd name="connsiteX58" fmla="*/ 2650293 w 2657628"/>
                <a:gd name="connsiteY58" fmla="*/ 237157 h 540327"/>
                <a:gd name="connsiteX59" fmla="*/ 2628289 w 2657628"/>
                <a:gd name="connsiteY59" fmla="*/ 256716 h 540327"/>
                <a:gd name="connsiteX60" fmla="*/ 2572055 w 2657628"/>
                <a:gd name="connsiteY60" fmla="*/ 268941 h 540327"/>
                <a:gd name="connsiteX61" fmla="*/ 2457144 w 2657628"/>
                <a:gd name="connsiteY61" fmla="*/ 268941 h 540327"/>
                <a:gd name="connsiteX62" fmla="*/ 2239546 w 2657628"/>
                <a:gd name="connsiteY62" fmla="*/ 276276 h 540327"/>
                <a:gd name="connsiteX63" fmla="*/ 2017059 w 2657628"/>
                <a:gd name="connsiteY63" fmla="*/ 286055 h 540327"/>
                <a:gd name="connsiteX64" fmla="*/ 1909482 w 2657628"/>
                <a:gd name="connsiteY64" fmla="*/ 290945 h 540327"/>
                <a:gd name="connsiteX65" fmla="*/ 1738338 w 2657628"/>
                <a:gd name="connsiteY65" fmla="*/ 312950 h 540327"/>
                <a:gd name="connsiteX66" fmla="*/ 1349596 w 2657628"/>
                <a:gd name="connsiteY66" fmla="*/ 381407 h 54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57628" h="540327">
                  <a:moveTo>
                    <a:pt x="1349596" y="381407"/>
                  </a:moveTo>
                  <a:lnTo>
                    <a:pt x="1083099" y="432751"/>
                  </a:lnTo>
                  <a:lnTo>
                    <a:pt x="911955" y="447420"/>
                  </a:lnTo>
                  <a:lnTo>
                    <a:pt x="728586" y="479204"/>
                  </a:lnTo>
                  <a:lnTo>
                    <a:pt x="569666" y="508543"/>
                  </a:lnTo>
                  <a:lnTo>
                    <a:pt x="430306" y="537882"/>
                  </a:lnTo>
                  <a:lnTo>
                    <a:pt x="393632" y="540327"/>
                  </a:lnTo>
                  <a:lnTo>
                    <a:pt x="349623" y="535437"/>
                  </a:lnTo>
                  <a:lnTo>
                    <a:pt x="305615" y="525658"/>
                  </a:lnTo>
                  <a:lnTo>
                    <a:pt x="264051" y="508543"/>
                  </a:lnTo>
                  <a:lnTo>
                    <a:pt x="232267" y="496319"/>
                  </a:lnTo>
                  <a:lnTo>
                    <a:pt x="200483" y="476759"/>
                  </a:lnTo>
                  <a:lnTo>
                    <a:pt x="168699" y="452310"/>
                  </a:lnTo>
                  <a:lnTo>
                    <a:pt x="136915" y="425416"/>
                  </a:lnTo>
                  <a:lnTo>
                    <a:pt x="107576" y="396077"/>
                  </a:lnTo>
                  <a:lnTo>
                    <a:pt x="75792" y="356958"/>
                  </a:lnTo>
                  <a:lnTo>
                    <a:pt x="41563" y="310505"/>
                  </a:lnTo>
                  <a:lnTo>
                    <a:pt x="17114" y="278721"/>
                  </a:lnTo>
                  <a:lnTo>
                    <a:pt x="4890" y="256716"/>
                  </a:lnTo>
                  <a:lnTo>
                    <a:pt x="0" y="232267"/>
                  </a:lnTo>
                  <a:lnTo>
                    <a:pt x="2445" y="212708"/>
                  </a:lnTo>
                  <a:lnTo>
                    <a:pt x="9779" y="200483"/>
                  </a:lnTo>
                  <a:lnTo>
                    <a:pt x="22004" y="195593"/>
                  </a:lnTo>
                  <a:lnTo>
                    <a:pt x="46453" y="200483"/>
                  </a:lnTo>
                  <a:lnTo>
                    <a:pt x="80682" y="220043"/>
                  </a:lnTo>
                  <a:lnTo>
                    <a:pt x="122246" y="249382"/>
                  </a:lnTo>
                  <a:lnTo>
                    <a:pt x="154030" y="268941"/>
                  </a:lnTo>
                  <a:lnTo>
                    <a:pt x="183369" y="286055"/>
                  </a:lnTo>
                  <a:lnTo>
                    <a:pt x="210263" y="298280"/>
                  </a:lnTo>
                  <a:lnTo>
                    <a:pt x="266496" y="317839"/>
                  </a:lnTo>
                  <a:lnTo>
                    <a:pt x="310505" y="330064"/>
                  </a:lnTo>
                  <a:lnTo>
                    <a:pt x="349623" y="334954"/>
                  </a:lnTo>
                  <a:lnTo>
                    <a:pt x="381407" y="339844"/>
                  </a:lnTo>
                  <a:lnTo>
                    <a:pt x="486539" y="327619"/>
                  </a:lnTo>
                  <a:lnTo>
                    <a:pt x="657683" y="308060"/>
                  </a:lnTo>
                  <a:lnTo>
                    <a:pt x="828828" y="276276"/>
                  </a:lnTo>
                  <a:lnTo>
                    <a:pt x="885061" y="266496"/>
                  </a:lnTo>
                  <a:lnTo>
                    <a:pt x="1053760" y="249382"/>
                  </a:lnTo>
                  <a:lnTo>
                    <a:pt x="1364265" y="198038"/>
                  </a:lnTo>
                  <a:lnTo>
                    <a:pt x="1591643" y="158920"/>
                  </a:lnTo>
                  <a:lnTo>
                    <a:pt x="1762787" y="132025"/>
                  </a:lnTo>
                  <a:lnTo>
                    <a:pt x="1973050" y="97797"/>
                  </a:lnTo>
                  <a:lnTo>
                    <a:pt x="2058622" y="80682"/>
                  </a:lnTo>
                  <a:lnTo>
                    <a:pt x="2134415" y="56233"/>
                  </a:lnTo>
                  <a:lnTo>
                    <a:pt x="2178423" y="36674"/>
                  </a:lnTo>
                  <a:lnTo>
                    <a:pt x="2212652" y="12224"/>
                  </a:lnTo>
                  <a:lnTo>
                    <a:pt x="2227322" y="0"/>
                  </a:lnTo>
                  <a:lnTo>
                    <a:pt x="2303114" y="7335"/>
                  </a:lnTo>
                  <a:lnTo>
                    <a:pt x="2366682" y="19559"/>
                  </a:lnTo>
                  <a:lnTo>
                    <a:pt x="2425360" y="34229"/>
                  </a:lnTo>
                  <a:lnTo>
                    <a:pt x="2481593" y="51343"/>
                  </a:lnTo>
                  <a:lnTo>
                    <a:pt x="2515822" y="66013"/>
                  </a:lnTo>
                  <a:lnTo>
                    <a:pt x="2540271" y="83127"/>
                  </a:lnTo>
                  <a:lnTo>
                    <a:pt x="2572055" y="107576"/>
                  </a:lnTo>
                  <a:lnTo>
                    <a:pt x="2611174" y="139360"/>
                  </a:lnTo>
                  <a:lnTo>
                    <a:pt x="2635623" y="166254"/>
                  </a:lnTo>
                  <a:lnTo>
                    <a:pt x="2652738" y="193148"/>
                  </a:lnTo>
                  <a:lnTo>
                    <a:pt x="2657628" y="212708"/>
                  </a:lnTo>
                  <a:lnTo>
                    <a:pt x="2650293" y="237157"/>
                  </a:lnTo>
                  <a:lnTo>
                    <a:pt x="2628289" y="256716"/>
                  </a:lnTo>
                  <a:lnTo>
                    <a:pt x="2572055" y="268941"/>
                  </a:lnTo>
                  <a:lnTo>
                    <a:pt x="2457144" y="268941"/>
                  </a:lnTo>
                  <a:lnTo>
                    <a:pt x="2239546" y="276276"/>
                  </a:lnTo>
                  <a:lnTo>
                    <a:pt x="2017059" y="286055"/>
                  </a:lnTo>
                  <a:lnTo>
                    <a:pt x="1909482" y="290945"/>
                  </a:lnTo>
                  <a:lnTo>
                    <a:pt x="1738338" y="312950"/>
                  </a:lnTo>
                  <a:lnTo>
                    <a:pt x="1349596" y="3814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">
              <a:extLst>
                <a:ext uri="{FF2B5EF4-FFF2-40B4-BE49-F238E27FC236}">
                  <a16:creationId xmlns:a16="http://schemas.microsoft.com/office/drawing/2014/main" id="{53D1DE98-E76B-4818-A7D2-73C79C654BEE}"/>
                </a:ext>
              </a:extLst>
            </p:cNvPr>
            <p:cNvSpPr/>
            <p:nvPr/>
          </p:nvSpPr>
          <p:spPr>
            <a:xfrm>
              <a:off x="2647950" y="3176587"/>
              <a:ext cx="908050" cy="1497013"/>
            </a:xfrm>
            <a:custGeom>
              <a:avLst/>
              <a:gdLst>
                <a:gd name="connsiteX0" fmla="*/ 459645 w 907065"/>
                <a:gd name="connsiteY0" fmla="*/ 1012197 h 1496291"/>
                <a:gd name="connsiteX1" fmla="*/ 259162 w 907065"/>
                <a:gd name="connsiteY1" fmla="*/ 1264023 h 1496291"/>
                <a:gd name="connsiteX2" fmla="*/ 119801 w 907065"/>
                <a:gd name="connsiteY2" fmla="*/ 1418053 h 1496291"/>
                <a:gd name="connsiteX3" fmla="*/ 53788 w 907065"/>
                <a:gd name="connsiteY3" fmla="*/ 1484066 h 1496291"/>
                <a:gd name="connsiteX4" fmla="*/ 29339 w 907065"/>
                <a:gd name="connsiteY4" fmla="*/ 1496291 h 1496291"/>
                <a:gd name="connsiteX5" fmla="*/ 9780 w 907065"/>
                <a:gd name="connsiteY5" fmla="*/ 1493846 h 1496291"/>
                <a:gd name="connsiteX6" fmla="*/ 0 w 907065"/>
                <a:gd name="connsiteY6" fmla="*/ 1484066 h 1496291"/>
                <a:gd name="connsiteX7" fmla="*/ 0 w 907065"/>
                <a:gd name="connsiteY7" fmla="*/ 1466952 h 1496291"/>
                <a:gd name="connsiteX8" fmla="*/ 17115 w 907065"/>
                <a:gd name="connsiteY8" fmla="*/ 1430278 h 1496291"/>
                <a:gd name="connsiteX9" fmla="*/ 63568 w 907065"/>
                <a:gd name="connsiteY9" fmla="*/ 1352040 h 1496291"/>
                <a:gd name="connsiteX10" fmla="*/ 151585 w 907065"/>
                <a:gd name="connsiteY10" fmla="*/ 1207790 h 1496291"/>
                <a:gd name="connsiteX11" fmla="*/ 271386 w 907065"/>
                <a:gd name="connsiteY11" fmla="*/ 1007307 h 1496291"/>
                <a:gd name="connsiteX12" fmla="*/ 354513 w 907065"/>
                <a:gd name="connsiteY12" fmla="*/ 860612 h 1496291"/>
                <a:gd name="connsiteX13" fmla="*/ 425416 w 907065"/>
                <a:gd name="connsiteY13" fmla="*/ 728586 h 1496291"/>
                <a:gd name="connsiteX14" fmla="*/ 493874 w 907065"/>
                <a:gd name="connsiteY14" fmla="*/ 591670 h 1496291"/>
                <a:gd name="connsiteX15" fmla="*/ 542772 w 907065"/>
                <a:gd name="connsiteY15" fmla="*/ 476759 h 1496291"/>
                <a:gd name="connsiteX16" fmla="*/ 581891 w 907065"/>
                <a:gd name="connsiteY16" fmla="*/ 381407 h 1496291"/>
                <a:gd name="connsiteX17" fmla="*/ 606340 w 907065"/>
                <a:gd name="connsiteY17" fmla="*/ 305615 h 1496291"/>
                <a:gd name="connsiteX18" fmla="*/ 616120 w 907065"/>
                <a:gd name="connsiteY18" fmla="*/ 256716 h 1496291"/>
                <a:gd name="connsiteX19" fmla="*/ 618565 w 907065"/>
                <a:gd name="connsiteY19" fmla="*/ 224932 h 1496291"/>
                <a:gd name="connsiteX20" fmla="*/ 613675 w 907065"/>
                <a:gd name="connsiteY20" fmla="*/ 195593 h 1496291"/>
                <a:gd name="connsiteX21" fmla="*/ 603895 w 907065"/>
                <a:gd name="connsiteY21" fmla="*/ 163809 h 1496291"/>
                <a:gd name="connsiteX22" fmla="*/ 579446 w 907065"/>
                <a:gd name="connsiteY22" fmla="*/ 127136 h 1496291"/>
                <a:gd name="connsiteX23" fmla="*/ 550107 w 907065"/>
                <a:gd name="connsiteY23" fmla="*/ 92907 h 1496291"/>
                <a:gd name="connsiteX24" fmla="*/ 520768 w 907065"/>
                <a:gd name="connsiteY24" fmla="*/ 63568 h 1496291"/>
                <a:gd name="connsiteX25" fmla="*/ 506098 w 907065"/>
                <a:gd name="connsiteY25" fmla="*/ 51343 h 1496291"/>
                <a:gd name="connsiteX26" fmla="*/ 496319 w 907065"/>
                <a:gd name="connsiteY26" fmla="*/ 34229 h 1496291"/>
                <a:gd name="connsiteX27" fmla="*/ 496319 w 907065"/>
                <a:gd name="connsiteY27" fmla="*/ 19559 h 1496291"/>
                <a:gd name="connsiteX28" fmla="*/ 510988 w 907065"/>
                <a:gd name="connsiteY28" fmla="*/ 4890 h 1496291"/>
                <a:gd name="connsiteX29" fmla="*/ 528103 w 907065"/>
                <a:gd name="connsiteY29" fmla="*/ 0 h 1496291"/>
                <a:gd name="connsiteX30" fmla="*/ 572111 w 907065"/>
                <a:gd name="connsiteY30" fmla="*/ 12224 h 1496291"/>
                <a:gd name="connsiteX31" fmla="*/ 660128 w 907065"/>
                <a:gd name="connsiteY31" fmla="*/ 41563 h 1496291"/>
                <a:gd name="connsiteX32" fmla="*/ 762815 w 907065"/>
                <a:gd name="connsiteY32" fmla="*/ 80682 h 1496291"/>
                <a:gd name="connsiteX33" fmla="*/ 799489 w 907065"/>
                <a:gd name="connsiteY33" fmla="*/ 100241 h 1496291"/>
                <a:gd name="connsiteX34" fmla="*/ 836163 w 907065"/>
                <a:gd name="connsiteY34" fmla="*/ 124691 h 1496291"/>
                <a:gd name="connsiteX35" fmla="*/ 858167 w 907065"/>
                <a:gd name="connsiteY35" fmla="*/ 149140 h 1496291"/>
                <a:gd name="connsiteX36" fmla="*/ 877726 w 907065"/>
                <a:gd name="connsiteY36" fmla="*/ 178479 h 1496291"/>
                <a:gd name="connsiteX37" fmla="*/ 889951 w 907065"/>
                <a:gd name="connsiteY37" fmla="*/ 212708 h 1496291"/>
                <a:gd name="connsiteX38" fmla="*/ 902176 w 907065"/>
                <a:gd name="connsiteY38" fmla="*/ 264051 h 1496291"/>
                <a:gd name="connsiteX39" fmla="*/ 907065 w 907065"/>
                <a:gd name="connsiteY39" fmla="*/ 312950 h 1496291"/>
                <a:gd name="connsiteX40" fmla="*/ 907065 w 907065"/>
                <a:gd name="connsiteY40" fmla="*/ 383852 h 1496291"/>
                <a:gd name="connsiteX41" fmla="*/ 792154 w 907065"/>
                <a:gd name="connsiteY41" fmla="*/ 513433 h 1496291"/>
                <a:gd name="connsiteX42" fmla="*/ 704137 w 907065"/>
                <a:gd name="connsiteY42" fmla="*/ 655238 h 1496291"/>
                <a:gd name="connsiteX43" fmla="*/ 608785 w 907065"/>
                <a:gd name="connsiteY43" fmla="*/ 799489 h 1496291"/>
                <a:gd name="connsiteX44" fmla="*/ 537882 w 907065"/>
                <a:gd name="connsiteY44" fmla="*/ 907065 h 1496291"/>
                <a:gd name="connsiteX45" fmla="*/ 459645 w 907065"/>
                <a:gd name="connsiteY45" fmla="*/ 1012197 h 149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065" h="1496291">
                  <a:moveTo>
                    <a:pt x="459645" y="1012197"/>
                  </a:moveTo>
                  <a:lnTo>
                    <a:pt x="259162" y="1264023"/>
                  </a:lnTo>
                  <a:lnTo>
                    <a:pt x="119801" y="1418053"/>
                  </a:lnTo>
                  <a:lnTo>
                    <a:pt x="53788" y="1484066"/>
                  </a:lnTo>
                  <a:lnTo>
                    <a:pt x="29339" y="1496291"/>
                  </a:lnTo>
                  <a:lnTo>
                    <a:pt x="9780" y="1493846"/>
                  </a:lnTo>
                  <a:lnTo>
                    <a:pt x="0" y="1484066"/>
                  </a:lnTo>
                  <a:lnTo>
                    <a:pt x="0" y="1466952"/>
                  </a:lnTo>
                  <a:lnTo>
                    <a:pt x="17115" y="1430278"/>
                  </a:lnTo>
                  <a:lnTo>
                    <a:pt x="63568" y="1352040"/>
                  </a:lnTo>
                  <a:lnTo>
                    <a:pt x="151585" y="1207790"/>
                  </a:lnTo>
                  <a:lnTo>
                    <a:pt x="271386" y="1007307"/>
                  </a:lnTo>
                  <a:lnTo>
                    <a:pt x="354513" y="860612"/>
                  </a:lnTo>
                  <a:lnTo>
                    <a:pt x="425416" y="728586"/>
                  </a:lnTo>
                  <a:lnTo>
                    <a:pt x="493874" y="591670"/>
                  </a:lnTo>
                  <a:lnTo>
                    <a:pt x="542772" y="476759"/>
                  </a:lnTo>
                  <a:lnTo>
                    <a:pt x="581891" y="381407"/>
                  </a:lnTo>
                  <a:lnTo>
                    <a:pt x="606340" y="305615"/>
                  </a:lnTo>
                  <a:lnTo>
                    <a:pt x="616120" y="256716"/>
                  </a:lnTo>
                  <a:lnTo>
                    <a:pt x="618565" y="224932"/>
                  </a:lnTo>
                  <a:lnTo>
                    <a:pt x="613675" y="195593"/>
                  </a:lnTo>
                  <a:lnTo>
                    <a:pt x="603895" y="163809"/>
                  </a:lnTo>
                  <a:lnTo>
                    <a:pt x="579446" y="127136"/>
                  </a:lnTo>
                  <a:lnTo>
                    <a:pt x="550107" y="92907"/>
                  </a:lnTo>
                  <a:lnTo>
                    <a:pt x="520768" y="63568"/>
                  </a:lnTo>
                  <a:lnTo>
                    <a:pt x="506098" y="51343"/>
                  </a:lnTo>
                  <a:lnTo>
                    <a:pt x="496319" y="34229"/>
                  </a:lnTo>
                  <a:lnTo>
                    <a:pt x="496319" y="19559"/>
                  </a:lnTo>
                  <a:lnTo>
                    <a:pt x="510988" y="4890"/>
                  </a:lnTo>
                  <a:lnTo>
                    <a:pt x="528103" y="0"/>
                  </a:lnTo>
                  <a:lnTo>
                    <a:pt x="572111" y="12224"/>
                  </a:lnTo>
                  <a:lnTo>
                    <a:pt x="660128" y="41563"/>
                  </a:lnTo>
                  <a:lnTo>
                    <a:pt x="762815" y="80682"/>
                  </a:lnTo>
                  <a:lnTo>
                    <a:pt x="799489" y="100241"/>
                  </a:lnTo>
                  <a:lnTo>
                    <a:pt x="836163" y="124691"/>
                  </a:lnTo>
                  <a:lnTo>
                    <a:pt x="858167" y="149140"/>
                  </a:lnTo>
                  <a:lnTo>
                    <a:pt x="877726" y="178479"/>
                  </a:lnTo>
                  <a:lnTo>
                    <a:pt x="889951" y="212708"/>
                  </a:lnTo>
                  <a:lnTo>
                    <a:pt x="902176" y="264051"/>
                  </a:lnTo>
                  <a:lnTo>
                    <a:pt x="907065" y="312950"/>
                  </a:lnTo>
                  <a:lnTo>
                    <a:pt x="907065" y="383852"/>
                  </a:lnTo>
                  <a:lnTo>
                    <a:pt x="792154" y="513433"/>
                  </a:lnTo>
                  <a:lnTo>
                    <a:pt x="704137" y="655238"/>
                  </a:lnTo>
                  <a:lnTo>
                    <a:pt x="608785" y="799489"/>
                  </a:lnTo>
                  <a:lnTo>
                    <a:pt x="537882" y="907065"/>
                  </a:lnTo>
                  <a:lnTo>
                    <a:pt x="459645" y="101219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">
              <a:extLst>
                <a:ext uri="{FF2B5EF4-FFF2-40B4-BE49-F238E27FC236}">
                  <a16:creationId xmlns:a16="http://schemas.microsoft.com/office/drawing/2014/main" id="{FFCB97C2-B52D-4359-847E-A09B44E1391E}"/>
                </a:ext>
              </a:extLst>
            </p:cNvPr>
            <p:cNvSpPr/>
            <p:nvPr/>
          </p:nvSpPr>
          <p:spPr>
            <a:xfrm>
              <a:off x="3294062" y="3989387"/>
              <a:ext cx="373063" cy="1182688"/>
            </a:xfrm>
            <a:custGeom>
              <a:avLst/>
              <a:gdLst>
                <a:gd name="connsiteX0" fmla="*/ 152400 w 373856"/>
                <a:gd name="connsiteY0" fmla="*/ 561975 h 1183481"/>
                <a:gd name="connsiteX1" fmla="*/ 145256 w 373856"/>
                <a:gd name="connsiteY1" fmla="*/ 395287 h 1183481"/>
                <a:gd name="connsiteX2" fmla="*/ 138112 w 373856"/>
                <a:gd name="connsiteY2" fmla="*/ 309562 h 1183481"/>
                <a:gd name="connsiteX3" fmla="*/ 126206 w 373856"/>
                <a:gd name="connsiteY3" fmla="*/ 233362 h 1183481"/>
                <a:gd name="connsiteX4" fmla="*/ 64294 w 373856"/>
                <a:gd name="connsiteY4" fmla="*/ 128587 h 1183481"/>
                <a:gd name="connsiteX5" fmla="*/ 21431 w 373856"/>
                <a:gd name="connsiteY5" fmla="*/ 73819 h 1183481"/>
                <a:gd name="connsiteX6" fmla="*/ 4762 w 373856"/>
                <a:gd name="connsiteY6" fmla="*/ 42862 h 1183481"/>
                <a:gd name="connsiteX7" fmla="*/ 0 w 373856"/>
                <a:gd name="connsiteY7" fmla="*/ 23812 h 1183481"/>
                <a:gd name="connsiteX8" fmla="*/ 0 w 373856"/>
                <a:gd name="connsiteY8" fmla="*/ 14287 h 1183481"/>
                <a:gd name="connsiteX9" fmla="*/ 7144 w 373856"/>
                <a:gd name="connsiteY9" fmla="*/ 2381 h 1183481"/>
                <a:gd name="connsiteX10" fmla="*/ 26194 w 373856"/>
                <a:gd name="connsiteY10" fmla="*/ 0 h 1183481"/>
                <a:gd name="connsiteX11" fmla="*/ 45244 w 373856"/>
                <a:gd name="connsiteY11" fmla="*/ 7144 h 1183481"/>
                <a:gd name="connsiteX12" fmla="*/ 109537 w 373856"/>
                <a:gd name="connsiteY12" fmla="*/ 42862 h 1183481"/>
                <a:gd name="connsiteX13" fmla="*/ 190500 w 373856"/>
                <a:gd name="connsiteY13" fmla="*/ 95250 h 1183481"/>
                <a:gd name="connsiteX14" fmla="*/ 273844 w 373856"/>
                <a:gd name="connsiteY14" fmla="*/ 150019 h 1183481"/>
                <a:gd name="connsiteX15" fmla="*/ 319087 w 373856"/>
                <a:gd name="connsiteY15" fmla="*/ 176212 h 1183481"/>
                <a:gd name="connsiteX16" fmla="*/ 330994 w 373856"/>
                <a:gd name="connsiteY16" fmla="*/ 283369 h 1183481"/>
                <a:gd name="connsiteX17" fmla="*/ 338137 w 373856"/>
                <a:gd name="connsiteY17" fmla="*/ 488156 h 1183481"/>
                <a:gd name="connsiteX18" fmla="*/ 347662 w 373856"/>
                <a:gd name="connsiteY18" fmla="*/ 657225 h 1183481"/>
                <a:gd name="connsiteX19" fmla="*/ 357187 w 373856"/>
                <a:gd name="connsiteY19" fmla="*/ 850106 h 1183481"/>
                <a:gd name="connsiteX20" fmla="*/ 373856 w 373856"/>
                <a:gd name="connsiteY20" fmla="*/ 928687 h 1183481"/>
                <a:gd name="connsiteX21" fmla="*/ 371475 w 373856"/>
                <a:gd name="connsiteY21" fmla="*/ 997744 h 1183481"/>
                <a:gd name="connsiteX22" fmla="*/ 361950 w 373856"/>
                <a:gd name="connsiteY22" fmla="*/ 1052512 h 1183481"/>
                <a:gd name="connsiteX23" fmla="*/ 338137 w 373856"/>
                <a:gd name="connsiteY23" fmla="*/ 1123950 h 1183481"/>
                <a:gd name="connsiteX24" fmla="*/ 314325 w 373856"/>
                <a:gd name="connsiteY24" fmla="*/ 1164431 h 1183481"/>
                <a:gd name="connsiteX25" fmla="*/ 297656 w 373856"/>
                <a:gd name="connsiteY25" fmla="*/ 1178719 h 1183481"/>
                <a:gd name="connsiteX26" fmla="*/ 280987 w 373856"/>
                <a:gd name="connsiteY26" fmla="*/ 1183481 h 1183481"/>
                <a:gd name="connsiteX27" fmla="*/ 257175 w 373856"/>
                <a:gd name="connsiteY27" fmla="*/ 1178719 h 1183481"/>
                <a:gd name="connsiteX28" fmla="*/ 242887 w 373856"/>
                <a:gd name="connsiteY28" fmla="*/ 1169194 h 1183481"/>
                <a:gd name="connsiteX29" fmla="*/ 223837 w 373856"/>
                <a:gd name="connsiteY29" fmla="*/ 1143000 h 1183481"/>
                <a:gd name="connsiteX30" fmla="*/ 190500 w 373856"/>
                <a:gd name="connsiteY30" fmla="*/ 1078706 h 1183481"/>
                <a:gd name="connsiteX31" fmla="*/ 161925 w 373856"/>
                <a:gd name="connsiteY31" fmla="*/ 1023937 h 1183481"/>
                <a:gd name="connsiteX32" fmla="*/ 147637 w 373856"/>
                <a:gd name="connsiteY32" fmla="*/ 988219 h 1183481"/>
                <a:gd name="connsiteX33" fmla="*/ 135731 w 373856"/>
                <a:gd name="connsiteY33" fmla="*/ 938212 h 1183481"/>
                <a:gd name="connsiteX34" fmla="*/ 128587 w 373856"/>
                <a:gd name="connsiteY34" fmla="*/ 881062 h 1183481"/>
                <a:gd name="connsiteX35" fmla="*/ 138112 w 373856"/>
                <a:gd name="connsiteY35" fmla="*/ 816769 h 1183481"/>
                <a:gd name="connsiteX36" fmla="*/ 147637 w 373856"/>
                <a:gd name="connsiteY36" fmla="*/ 673894 h 1183481"/>
                <a:gd name="connsiteX37" fmla="*/ 152400 w 373856"/>
                <a:gd name="connsiteY37" fmla="*/ 5619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3856" h="1183481">
                  <a:moveTo>
                    <a:pt x="152400" y="561975"/>
                  </a:moveTo>
                  <a:lnTo>
                    <a:pt x="145256" y="395287"/>
                  </a:lnTo>
                  <a:lnTo>
                    <a:pt x="138112" y="309562"/>
                  </a:lnTo>
                  <a:lnTo>
                    <a:pt x="126206" y="233362"/>
                  </a:lnTo>
                  <a:lnTo>
                    <a:pt x="64294" y="128587"/>
                  </a:lnTo>
                  <a:lnTo>
                    <a:pt x="21431" y="73819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109537" y="42862"/>
                  </a:lnTo>
                  <a:lnTo>
                    <a:pt x="190500" y="95250"/>
                  </a:lnTo>
                  <a:lnTo>
                    <a:pt x="273844" y="150019"/>
                  </a:lnTo>
                  <a:lnTo>
                    <a:pt x="319087" y="176212"/>
                  </a:lnTo>
                  <a:lnTo>
                    <a:pt x="330994" y="283369"/>
                  </a:lnTo>
                  <a:lnTo>
                    <a:pt x="338137" y="488156"/>
                  </a:lnTo>
                  <a:lnTo>
                    <a:pt x="347662" y="657225"/>
                  </a:lnTo>
                  <a:lnTo>
                    <a:pt x="357187" y="850106"/>
                  </a:lnTo>
                  <a:lnTo>
                    <a:pt x="373856" y="928687"/>
                  </a:lnTo>
                  <a:cubicBezTo>
                    <a:pt x="373062" y="951706"/>
                    <a:pt x="372269" y="974725"/>
                    <a:pt x="371475" y="997744"/>
                  </a:cubicBezTo>
                  <a:lnTo>
                    <a:pt x="361950" y="1052512"/>
                  </a:lnTo>
                  <a:lnTo>
                    <a:pt x="338137" y="1123950"/>
                  </a:lnTo>
                  <a:lnTo>
                    <a:pt x="314325" y="1164431"/>
                  </a:lnTo>
                  <a:lnTo>
                    <a:pt x="297656" y="1178719"/>
                  </a:lnTo>
                  <a:lnTo>
                    <a:pt x="280987" y="1183481"/>
                  </a:lnTo>
                  <a:lnTo>
                    <a:pt x="257175" y="1178719"/>
                  </a:lnTo>
                  <a:lnTo>
                    <a:pt x="242887" y="1169194"/>
                  </a:lnTo>
                  <a:lnTo>
                    <a:pt x="223837" y="1143000"/>
                  </a:lnTo>
                  <a:lnTo>
                    <a:pt x="190500" y="1078706"/>
                  </a:lnTo>
                  <a:lnTo>
                    <a:pt x="161925" y="1023937"/>
                  </a:lnTo>
                  <a:lnTo>
                    <a:pt x="147637" y="988219"/>
                  </a:lnTo>
                  <a:lnTo>
                    <a:pt x="135731" y="938212"/>
                  </a:lnTo>
                  <a:lnTo>
                    <a:pt x="128587" y="881062"/>
                  </a:lnTo>
                  <a:lnTo>
                    <a:pt x="138112" y="816769"/>
                  </a:lnTo>
                  <a:lnTo>
                    <a:pt x="147637" y="673894"/>
                  </a:lnTo>
                  <a:lnTo>
                    <a:pt x="152400" y="561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23">
              <a:extLst>
                <a:ext uri="{FF2B5EF4-FFF2-40B4-BE49-F238E27FC236}">
                  <a16:creationId xmlns:a16="http://schemas.microsoft.com/office/drawing/2014/main" id="{99901F95-FE4A-4932-8CB0-7BEF462E6275}"/>
                </a:ext>
              </a:extLst>
            </p:cNvPr>
            <p:cNvSpPr/>
            <p:nvPr/>
          </p:nvSpPr>
          <p:spPr>
            <a:xfrm rot="16200000">
              <a:off x="4819650" y="2339975"/>
              <a:ext cx="1843087" cy="973137"/>
            </a:xfrm>
            <a:custGeom>
              <a:avLst/>
              <a:gdLst>
                <a:gd name="connsiteX0" fmla="*/ 909638 w 1843088"/>
                <a:gd name="connsiteY0" fmla="*/ 659606 h 973931"/>
                <a:gd name="connsiteX1" fmla="*/ 673894 w 1843088"/>
                <a:gd name="connsiteY1" fmla="*/ 535781 h 973931"/>
                <a:gd name="connsiteX2" fmla="*/ 611981 w 1843088"/>
                <a:gd name="connsiteY2" fmla="*/ 502444 h 973931"/>
                <a:gd name="connsiteX3" fmla="*/ 483394 w 1843088"/>
                <a:gd name="connsiteY3" fmla="*/ 411956 h 973931"/>
                <a:gd name="connsiteX4" fmla="*/ 385763 w 1843088"/>
                <a:gd name="connsiteY4" fmla="*/ 335756 h 973931"/>
                <a:gd name="connsiteX5" fmla="*/ 271463 w 1843088"/>
                <a:gd name="connsiteY5" fmla="*/ 252412 h 973931"/>
                <a:gd name="connsiteX6" fmla="*/ 154781 w 1843088"/>
                <a:gd name="connsiteY6" fmla="*/ 161925 h 973931"/>
                <a:gd name="connsiteX7" fmla="*/ 47625 w 1843088"/>
                <a:gd name="connsiteY7" fmla="*/ 85725 h 973931"/>
                <a:gd name="connsiteX8" fmla="*/ 19050 w 1843088"/>
                <a:gd name="connsiteY8" fmla="*/ 61912 h 973931"/>
                <a:gd name="connsiteX9" fmla="*/ 4763 w 1843088"/>
                <a:gd name="connsiteY9" fmla="*/ 45244 h 973931"/>
                <a:gd name="connsiteX10" fmla="*/ 0 w 1843088"/>
                <a:gd name="connsiteY10" fmla="*/ 30956 h 973931"/>
                <a:gd name="connsiteX11" fmla="*/ 0 w 1843088"/>
                <a:gd name="connsiteY11" fmla="*/ 16669 h 973931"/>
                <a:gd name="connsiteX12" fmla="*/ 9525 w 1843088"/>
                <a:gd name="connsiteY12" fmla="*/ 4762 h 973931"/>
                <a:gd name="connsiteX13" fmla="*/ 23813 w 1843088"/>
                <a:gd name="connsiteY13" fmla="*/ 0 h 973931"/>
                <a:gd name="connsiteX14" fmla="*/ 50006 w 1843088"/>
                <a:gd name="connsiteY14" fmla="*/ 4762 h 973931"/>
                <a:gd name="connsiteX15" fmla="*/ 102394 w 1843088"/>
                <a:gd name="connsiteY15" fmla="*/ 35719 h 973931"/>
                <a:gd name="connsiteX16" fmla="*/ 190500 w 1843088"/>
                <a:gd name="connsiteY16" fmla="*/ 88106 h 973931"/>
                <a:gd name="connsiteX17" fmla="*/ 319088 w 1843088"/>
                <a:gd name="connsiteY17" fmla="*/ 154781 h 973931"/>
                <a:gd name="connsiteX18" fmla="*/ 431006 w 1843088"/>
                <a:gd name="connsiteY18" fmla="*/ 209550 h 973931"/>
                <a:gd name="connsiteX19" fmla="*/ 538163 w 1843088"/>
                <a:gd name="connsiteY19" fmla="*/ 261937 h 973931"/>
                <a:gd name="connsiteX20" fmla="*/ 642938 w 1843088"/>
                <a:gd name="connsiteY20" fmla="*/ 307181 h 973931"/>
                <a:gd name="connsiteX21" fmla="*/ 700088 w 1843088"/>
                <a:gd name="connsiteY21" fmla="*/ 330994 h 973931"/>
                <a:gd name="connsiteX22" fmla="*/ 854869 w 1843088"/>
                <a:gd name="connsiteY22" fmla="*/ 395287 h 973931"/>
                <a:gd name="connsiteX23" fmla="*/ 976313 w 1843088"/>
                <a:gd name="connsiteY23" fmla="*/ 442912 h 973931"/>
                <a:gd name="connsiteX24" fmla="*/ 1066800 w 1843088"/>
                <a:gd name="connsiteY24" fmla="*/ 471487 h 973931"/>
                <a:gd name="connsiteX25" fmla="*/ 1219200 w 1843088"/>
                <a:gd name="connsiteY25" fmla="*/ 514350 h 973931"/>
                <a:gd name="connsiteX26" fmla="*/ 1359694 w 1843088"/>
                <a:gd name="connsiteY26" fmla="*/ 552450 h 973931"/>
                <a:gd name="connsiteX27" fmla="*/ 1483519 w 1843088"/>
                <a:gd name="connsiteY27" fmla="*/ 581025 h 973931"/>
                <a:gd name="connsiteX28" fmla="*/ 1578769 w 1843088"/>
                <a:gd name="connsiteY28" fmla="*/ 600075 h 973931"/>
                <a:gd name="connsiteX29" fmla="*/ 1633538 w 1843088"/>
                <a:gd name="connsiteY29" fmla="*/ 604837 h 973931"/>
                <a:gd name="connsiteX30" fmla="*/ 1669256 w 1843088"/>
                <a:gd name="connsiteY30" fmla="*/ 600075 h 973931"/>
                <a:gd name="connsiteX31" fmla="*/ 1697831 w 1843088"/>
                <a:gd name="connsiteY31" fmla="*/ 585787 h 973931"/>
                <a:gd name="connsiteX32" fmla="*/ 1731169 w 1843088"/>
                <a:gd name="connsiteY32" fmla="*/ 561975 h 973931"/>
                <a:gd name="connsiteX33" fmla="*/ 1769269 w 1843088"/>
                <a:gd name="connsiteY33" fmla="*/ 521494 h 973931"/>
                <a:gd name="connsiteX34" fmla="*/ 1783556 w 1843088"/>
                <a:gd name="connsiteY34" fmla="*/ 504825 h 973931"/>
                <a:gd name="connsiteX35" fmla="*/ 1797844 w 1843088"/>
                <a:gd name="connsiteY35" fmla="*/ 492919 h 973931"/>
                <a:gd name="connsiteX36" fmla="*/ 1809750 w 1843088"/>
                <a:gd name="connsiteY36" fmla="*/ 485775 h 973931"/>
                <a:gd name="connsiteX37" fmla="*/ 1824038 w 1843088"/>
                <a:gd name="connsiteY37" fmla="*/ 485775 h 973931"/>
                <a:gd name="connsiteX38" fmla="*/ 1838325 w 1843088"/>
                <a:gd name="connsiteY38" fmla="*/ 490537 h 973931"/>
                <a:gd name="connsiteX39" fmla="*/ 1843088 w 1843088"/>
                <a:gd name="connsiteY39" fmla="*/ 504825 h 973931"/>
                <a:gd name="connsiteX40" fmla="*/ 1838325 w 1843088"/>
                <a:gd name="connsiteY40" fmla="*/ 528637 h 973931"/>
                <a:gd name="connsiteX41" fmla="*/ 1816894 w 1843088"/>
                <a:gd name="connsiteY41" fmla="*/ 597694 h 973931"/>
                <a:gd name="connsiteX42" fmla="*/ 1774031 w 1843088"/>
                <a:gd name="connsiteY42" fmla="*/ 700087 h 973931"/>
                <a:gd name="connsiteX43" fmla="*/ 1731169 w 1843088"/>
                <a:gd name="connsiteY43" fmla="*/ 792956 h 973931"/>
                <a:gd name="connsiteX44" fmla="*/ 1674019 w 1843088"/>
                <a:gd name="connsiteY44" fmla="*/ 888206 h 973931"/>
                <a:gd name="connsiteX45" fmla="*/ 1616869 w 1843088"/>
                <a:gd name="connsiteY45" fmla="*/ 945356 h 973931"/>
                <a:gd name="connsiteX46" fmla="*/ 1590675 w 1843088"/>
                <a:gd name="connsiteY46" fmla="*/ 964406 h 973931"/>
                <a:gd name="connsiteX47" fmla="*/ 1569244 w 1843088"/>
                <a:gd name="connsiteY47" fmla="*/ 973931 h 973931"/>
                <a:gd name="connsiteX48" fmla="*/ 1540669 w 1843088"/>
                <a:gd name="connsiteY48" fmla="*/ 971550 h 973931"/>
                <a:gd name="connsiteX49" fmla="*/ 1514475 w 1843088"/>
                <a:gd name="connsiteY49" fmla="*/ 966787 h 973931"/>
                <a:gd name="connsiteX50" fmla="*/ 1490663 w 1843088"/>
                <a:gd name="connsiteY50" fmla="*/ 950119 h 973931"/>
                <a:gd name="connsiteX51" fmla="*/ 1471613 w 1843088"/>
                <a:gd name="connsiteY51" fmla="*/ 928687 h 973931"/>
                <a:gd name="connsiteX52" fmla="*/ 1447800 w 1843088"/>
                <a:gd name="connsiteY52" fmla="*/ 900112 h 973931"/>
                <a:gd name="connsiteX53" fmla="*/ 1421606 w 1843088"/>
                <a:gd name="connsiteY53" fmla="*/ 873919 h 973931"/>
                <a:gd name="connsiteX54" fmla="*/ 1393031 w 1843088"/>
                <a:gd name="connsiteY54" fmla="*/ 850106 h 973931"/>
                <a:gd name="connsiteX55" fmla="*/ 1340644 w 1843088"/>
                <a:gd name="connsiteY55" fmla="*/ 823912 h 973931"/>
                <a:gd name="connsiteX56" fmla="*/ 1204913 w 1843088"/>
                <a:gd name="connsiteY56" fmla="*/ 781050 h 973931"/>
                <a:gd name="connsiteX57" fmla="*/ 1033463 w 1843088"/>
                <a:gd name="connsiteY57" fmla="*/ 714375 h 973931"/>
                <a:gd name="connsiteX58" fmla="*/ 909638 w 1843088"/>
                <a:gd name="connsiteY58" fmla="*/ 659606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43088" h="973931">
                  <a:moveTo>
                    <a:pt x="909638" y="659606"/>
                  </a:moveTo>
                  <a:lnTo>
                    <a:pt x="673894" y="535781"/>
                  </a:lnTo>
                  <a:lnTo>
                    <a:pt x="611981" y="502444"/>
                  </a:lnTo>
                  <a:lnTo>
                    <a:pt x="483394" y="411956"/>
                  </a:lnTo>
                  <a:lnTo>
                    <a:pt x="385763" y="335756"/>
                  </a:lnTo>
                  <a:lnTo>
                    <a:pt x="271463" y="252412"/>
                  </a:lnTo>
                  <a:lnTo>
                    <a:pt x="154781" y="161925"/>
                  </a:lnTo>
                  <a:lnTo>
                    <a:pt x="47625" y="85725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3813" y="0"/>
                  </a:lnTo>
                  <a:lnTo>
                    <a:pt x="50006" y="4762"/>
                  </a:lnTo>
                  <a:lnTo>
                    <a:pt x="102394" y="35719"/>
                  </a:lnTo>
                  <a:lnTo>
                    <a:pt x="190500" y="88106"/>
                  </a:lnTo>
                  <a:lnTo>
                    <a:pt x="319088" y="154781"/>
                  </a:lnTo>
                  <a:lnTo>
                    <a:pt x="431006" y="209550"/>
                  </a:lnTo>
                  <a:lnTo>
                    <a:pt x="538163" y="261937"/>
                  </a:lnTo>
                  <a:lnTo>
                    <a:pt x="642938" y="307181"/>
                  </a:lnTo>
                  <a:lnTo>
                    <a:pt x="700088" y="330994"/>
                  </a:lnTo>
                  <a:lnTo>
                    <a:pt x="854869" y="395287"/>
                  </a:lnTo>
                  <a:lnTo>
                    <a:pt x="976313" y="442912"/>
                  </a:lnTo>
                  <a:lnTo>
                    <a:pt x="1066800" y="471487"/>
                  </a:lnTo>
                  <a:lnTo>
                    <a:pt x="1219200" y="514350"/>
                  </a:lnTo>
                  <a:lnTo>
                    <a:pt x="1359694" y="552450"/>
                  </a:lnTo>
                  <a:lnTo>
                    <a:pt x="1483519" y="581025"/>
                  </a:lnTo>
                  <a:lnTo>
                    <a:pt x="1578769" y="600075"/>
                  </a:lnTo>
                  <a:lnTo>
                    <a:pt x="1633538" y="604837"/>
                  </a:lnTo>
                  <a:lnTo>
                    <a:pt x="1669256" y="600075"/>
                  </a:lnTo>
                  <a:lnTo>
                    <a:pt x="1697831" y="585787"/>
                  </a:lnTo>
                  <a:lnTo>
                    <a:pt x="1731169" y="561975"/>
                  </a:lnTo>
                  <a:lnTo>
                    <a:pt x="1769269" y="521494"/>
                  </a:lnTo>
                  <a:lnTo>
                    <a:pt x="1783556" y="504825"/>
                  </a:lnTo>
                  <a:lnTo>
                    <a:pt x="1797844" y="492919"/>
                  </a:lnTo>
                  <a:lnTo>
                    <a:pt x="1809750" y="485775"/>
                  </a:lnTo>
                  <a:lnTo>
                    <a:pt x="1824038" y="485775"/>
                  </a:lnTo>
                  <a:lnTo>
                    <a:pt x="1838325" y="490537"/>
                  </a:lnTo>
                  <a:lnTo>
                    <a:pt x="1843088" y="504825"/>
                  </a:lnTo>
                  <a:lnTo>
                    <a:pt x="1838325" y="528637"/>
                  </a:lnTo>
                  <a:lnTo>
                    <a:pt x="1816894" y="597694"/>
                  </a:lnTo>
                  <a:lnTo>
                    <a:pt x="1774031" y="700087"/>
                  </a:lnTo>
                  <a:lnTo>
                    <a:pt x="1731169" y="792956"/>
                  </a:lnTo>
                  <a:lnTo>
                    <a:pt x="1674019" y="888206"/>
                  </a:lnTo>
                  <a:lnTo>
                    <a:pt x="1616869" y="945356"/>
                  </a:lnTo>
                  <a:lnTo>
                    <a:pt x="1590675" y="964406"/>
                  </a:lnTo>
                  <a:lnTo>
                    <a:pt x="1569244" y="973931"/>
                  </a:lnTo>
                  <a:lnTo>
                    <a:pt x="1540669" y="971550"/>
                  </a:lnTo>
                  <a:lnTo>
                    <a:pt x="1514475" y="966787"/>
                  </a:lnTo>
                  <a:lnTo>
                    <a:pt x="1490663" y="950119"/>
                  </a:lnTo>
                  <a:lnTo>
                    <a:pt x="1471613" y="928687"/>
                  </a:lnTo>
                  <a:lnTo>
                    <a:pt x="1447800" y="900112"/>
                  </a:lnTo>
                  <a:lnTo>
                    <a:pt x="1421606" y="873919"/>
                  </a:lnTo>
                  <a:lnTo>
                    <a:pt x="1393031" y="850106"/>
                  </a:lnTo>
                  <a:lnTo>
                    <a:pt x="1340644" y="823912"/>
                  </a:lnTo>
                  <a:lnTo>
                    <a:pt x="1204913" y="781050"/>
                  </a:lnTo>
                  <a:lnTo>
                    <a:pt x="1033463" y="714375"/>
                  </a:lnTo>
                  <a:lnTo>
                    <a:pt x="909638" y="65960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CBEBBBD3-75A0-419A-BB95-8FED9AB9376B}"/>
                </a:ext>
              </a:extLst>
            </p:cNvPr>
            <p:cNvSpPr/>
            <p:nvPr/>
          </p:nvSpPr>
          <p:spPr>
            <a:xfrm>
              <a:off x="3478212" y="1944687"/>
              <a:ext cx="504825" cy="1484313"/>
            </a:xfrm>
            <a:custGeom>
              <a:avLst/>
              <a:gdLst>
                <a:gd name="connsiteX0" fmla="*/ 506098 w 506098"/>
                <a:gd name="connsiteY0" fmla="*/ 1068430 h 1484067"/>
                <a:gd name="connsiteX1" fmla="*/ 503653 w 506098"/>
                <a:gd name="connsiteY1" fmla="*/ 1349596 h 1484067"/>
                <a:gd name="connsiteX2" fmla="*/ 501208 w 506098"/>
                <a:gd name="connsiteY2" fmla="*/ 1371600 h 1484067"/>
                <a:gd name="connsiteX3" fmla="*/ 491429 w 506098"/>
                <a:gd name="connsiteY3" fmla="*/ 1422944 h 1484067"/>
                <a:gd name="connsiteX4" fmla="*/ 471869 w 506098"/>
                <a:gd name="connsiteY4" fmla="*/ 1471842 h 1484067"/>
                <a:gd name="connsiteX5" fmla="*/ 449865 w 506098"/>
                <a:gd name="connsiteY5" fmla="*/ 1484067 h 1484067"/>
                <a:gd name="connsiteX6" fmla="*/ 427861 w 506098"/>
                <a:gd name="connsiteY6" fmla="*/ 1474287 h 1484067"/>
                <a:gd name="connsiteX7" fmla="*/ 408302 w 506098"/>
                <a:gd name="connsiteY7" fmla="*/ 1454727 h 1484067"/>
                <a:gd name="connsiteX8" fmla="*/ 374073 w 506098"/>
                <a:gd name="connsiteY8" fmla="*/ 1408274 h 1484067"/>
                <a:gd name="connsiteX9" fmla="*/ 347179 w 506098"/>
                <a:gd name="connsiteY9" fmla="*/ 1354486 h 1484067"/>
                <a:gd name="connsiteX10" fmla="*/ 330064 w 506098"/>
                <a:gd name="connsiteY10" fmla="*/ 1310477 h 1484067"/>
                <a:gd name="connsiteX11" fmla="*/ 320284 w 506098"/>
                <a:gd name="connsiteY11" fmla="*/ 1273803 h 1484067"/>
                <a:gd name="connsiteX12" fmla="*/ 298280 w 506098"/>
                <a:gd name="connsiteY12" fmla="*/ 1107549 h 1484067"/>
                <a:gd name="connsiteX13" fmla="*/ 281166 w 506098"/>
                <a:gd name="connsiteY13" fmla="*/ 907065 h 1484067"/>
                <a:gd name="connsiteX14" fmla="*/ 276276 w 506098"/>
                <a:gd name="connsiteY14" fmla="*/ 845942 h 1484067"/>
                <a:gd name="connsiteX15" fmla="*/ 261606 w 506098"/>
                <a:gd name="connsiteY15" fmla="*/ 679688 h 1484067"/>
                <a:gd name="connsiteX16" fmla="*/ 227377 w 506098"/>
                <a:gd name="connsiteY16" fmla="*/ 476760 h 1484067"/>
                <a:gd name="connsiteX17" fmla="*/ 190704 w 506098"/>
                <a:gd name="connsiteY17" fmla="*/ 334954 h 1484067"/>
                <a:gd name="connsiteX18" fmla="*/ 158920 w 506098"/>
                <a:gd name="connsiteY18" fmla="*/ 256717 h 1484067"/>
                <a:gd name="connsiteX19" fmla="*/ 127136 w 506098"/>
                <a:gd name="connsiteY19" fmla="*/ 188259 h 1484067"/>
                <a:gd name="connsiteX20" fmla="*/ 100242 w 506098"/>
                <a:gd name="connsiteY20" fmla="*/ 144250 h 1484067"/>
                <a:gd name="connsiteX21" fmla="*/ 75792 w 506098"/>
                <a:gd name="connsiteY21" fmla="*/ 110022 h 1484067"/>
                <a:gd name="connsiteX22" fmla="*/ 46453 w 506098"/>
                <a:gd name="connsiteY22" fmla="*/ 83127 h 1484067"/>
                <a:gd name="connsiteX23" fmla="*/ 17114 w 506098"/>
                <a:gd name="connsiteY23" fmla="*/ 58678 h 1484067"/>
                <a:gd name="connsiteX24" fmla="*/ 7335 w 506098"/>
                <a:gd name="connsiteY24" fmla="*/ 44009 h 1484067"/>
                <a:gd name="connsiteX25" fmla="*/ 0 w 506098"/>
                <a:gd name="connsiteY25" fmla="*/ 26894 h 1484067"/>
                <a:gd name="connsiteX26" fmla="*/ 0 w 506098"/>
                <a:gd name="connsiteY26" fmla="*/ 14670 h 1484067"/>
                <a:gd name="connsiteX27" fmla="*/ 4890 w 506098"/>
                <a:gd name="connsiteY27" fmla="*/ 2445 h 1484067"/>
                <a:gd name="connsiteX28" fmla="*/ 29339 w 506098"/>
                <a:gd name="connsiteY28" fmla="*/ 0 h 1484067"/>
                <a:gd name="connsiteX29" fmla="*/ 78237 w 506098"/>
                <a:gd name="connsiteY29" fmla="*/ 17115 h 1484067"/>
                <a:gd name="connsiteX30" fmla="*/ 180924 w 506098"/>
                <a:gd name="connsiteY30" fmla="*/ 51344 h 1484067"/>
                <a:gd name="connsiteX31" fmla="*/ 264051 w 506098"/>
                <a:gd name="connsiteY31" fmla="*/ 80683 h 1484067"/>
                <a:gd name="connsiteX32" fmla="*/ 315395 w 506098"/>
                <a:gd name="connsiteY32" fmla="*/ 105132 h 1484067"/>
                <a:gd name="connsiteX33" fmla="*/ 364293 w 506098"/>
                <a:gd name="connsiteY33" fmla="*/ 134471 h 1484067"/>
                <a:gd name="connsiteX34" fmla="*/ 396077 w 506098"/>
                <a:gd name="connsiteY34" fmla="*/ 158920 h 1484067"/>
                <a:gd name="connsiteX35" fmla="*/ 420526 w 506098"/>
                <a:gd name="connsiteY35" fmla="*/ 180924 h 1484067"/>
                <a:gd name="connsiteX36" fmla="*/ 444975 w 506098"/>
                <a:gd name="connsiteY36" fmla="*/ 215153 h 1484067"/>
                <a:gd name="connsiteX37" fmla="*/ 457200 w 506098"/>
                <a:gd name="connsiteY37" fmla="*/ 246937 h 1484067"/>
                <a:gd name="connsiteX38" fmla="*/ 469425 w 506098"/>
                <a:gd name="connsiteY38" fmla="*/ 305615 h 1484067"/>
                <a:gd name="connsiteX39" fmla="*/ 479204 w 506098"/>
                <a:gd name="connsiteY39" fmla="*/ 474315 h 1484067"/>
                <a:gd name="connsiteX40" fmla="*/ 484094 w 506098"/>
                <a:gd name="connsiteY40" fmla="*/ 660129 h 1484067"/>
                <a:gd name="connsiteX41" fmla="*/ 503653 w 506098"/>
                <a:gd name="connsiteY41" fmla="*/ 823938 h 1484067"/>
                <a:gd name="connsiteX42" fmla="*/ 506098 w 506098"/>
                <a:gd name="connsiteY42" fmla="*/ 1068430 h 148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6098" h="1484067">
                  <a:moveTo>
                    <a:pt x="506098" y="1068430"/>
                  </a:moveTo>
                  <a:lnTo>
                    <a:pt x="503653" y="1349596"/>
                  </a:lnTo>
                  <a:lnTo>
                    <a:pt x="501208" y="1371600"/>
                  </a:lnTo>
                  <a:lnTo>
                    <a:pt x="491429" y="1422944"/>
                  </a:lnTo>
                  <a:lnTo>
                    <a:pt x="471869" y="1471842"/>
                  </a:lnTo>
                  <a:lnTo>
                    <a:pt x="449865" y="1484067"/>
                  </a:lnTo>
                  <a:lnTo>
                    <a:pt x="427861" y="1474287"/>
                  </a:lnTo>
                  <a:lnTo>
                    <a:pt x="408302" y="1454727"/>
                  </a:lnTo>
                  <a:lnTo>
                    <a:pt x="374073" y="1408274"/>
                  </a:lnTo>
                  <a:lnTo>
                    <a:pt x="347179" y="1354486"/>
                  </a:lnTo>
                  <a:lnTo>
                    <a:pt x="330064" y="1310477"/>
                  </a:lnTo>
                  <a:lnTo>
                    <a:pt x="320284" y="1273803"/>
                  </a:lnTo>
                  <a:lnTo>
                    <a:pt x="298280" y="1107549"/>
                  </a:lnTo>
                  <a:lnTo>
                    <a:pt x="281166" y="907065"/>
                  </a:lnTo>
                  <a:lnTo>
                    <a:pt x="276276" y="845942"/>
                  </a:lnTo>
                  <a:lnTo>
                    <a:pt x="261606" y="679688"/>
                  </a:lnTo>
                  <a:lnTo>
                    <a:pt x="227377" y="476760"/>
                  </a:lnTo>
                  <a:lnTo>
                    <a:pt x="190704" y="334954"/>
                  </a:lnTo>
                  <a:lnTo>
                    <a:pt x="158920" y="256717"/>
                  </a:lnTo>
                  <a:lnTo>
                    <a:pt x="127136" y="188259"/>
                  </a:lnTo>
                  <a:lnTo>
                    <a:pt x="100242" y="144250"/>
                  </a:lnTo>
                  <a:lnTo>
                    <a:pt x="75792" y="110022"/>
                  </a:lnTo>
                  <a:lnTo>
                    <a:pt x="46453" y="83127"/>
                  </a:lnTo>
                  <a:lnTo>
                    <a:pt x="17114" y="58678"/>
                  </a:lnTo>
                  <a:lnTo>
                    <a:pt x="7335" y="44009"/>
                  </a:lnTo>
                  <a:lnTo>
                    <a:pt x="0" y="26894"/>
                  </a:lnTo>
                  <a:lnTo>
                    <a:pt x="0" y="14670"/>
                  </a:lnTo>
                  <a:lnTo>
                    <a:pt x="4890" y="2445"/>
                  </a:lnTo>
                  <a:lnTo>
                    <a:pt x="29339" y="0"/>
                  </a:lnTo>
                  <a:lnTo>
                    <a:pt x="78237" y="17115"/>
                  </a:lnTo>
                  <a:lnTo>
                    <a:pt x="180924" y="51344"/>
                  </a:lnTo>
                  <a:lnTo>
                    <a:pt x="264051" y="80683"/>
                  </a:lnTo>
                  <a:lnTo>
                    <a:pt x="315395" y="105132"/>
                  </a:lnTo>
                  <a:lnTo>
                    <a:pt x="364293" y="134471"/>
                  </a:lnTo>
                  <a:lnTo>
                    <a:pt x="396077" y="158920"/>
                  </a:lnTo>
                  <a:lnTo>
                    <a:pt x="420526" y="180924"/>
                  </a:lnTo>
                  <a:lnTo>
                    <a:pt x="444975" y="215153"/>
                  </a:lnTo>
                  <a:lnTo>
                    <a:pt x="457200" y="246937"/>
                  </a:lnTo>
                  <a:lnTo>
                    <a:pt x="469425" y="305615"/>
                  </a:lnTo>
                  <a:lnTo>
                    <a:pt x="479204" y="474315"/>
                  </a:lnTo>
                  <a:lnTo>
                    <a:pt x="484094" y="660129"/>
                  </a:lnTo>
                  <a:lnTo>
                    <a:pt x="503653" y="823938"/>
                  </a:lnTo>
                  <a:lnTo>
                    <a:pt x="506098" y="10684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">
              <a:extLst>
                <a:ext uri="{FF2B5EF4-FFF2-40B4-BE49-F238E27FC236}">
                  <a16:creationId xmlns:a16="http://schemas.microsoft.com/office/drawing/2014/main" id="{788348AF-B68A-47DA-8D9F-E4503D6B1AD7}"/>
                </a:ext>
              </a:extLst>
            </p:cNvPr>
            <p:cNvSpPr/>
            <p:nvPr/>
          </p:nvSpPr>
          <p:spPr>
            <a:xfrm>
              <a:off x="4475162" y="1790700"/>
              <a:ext cx="544513" cy="1503362"/>
            </a:xfrm>
            <a:custGeom>
              <a:avLst/>
              <a:gdLst>
                <a:gd name="connsiteX0" fmla="*/ 266496 w 545217"/>
                <a:gd name="connsiteY0" fmla="*/ 1053761 h 1503626"/>
                <a:gd name="connsiteX1" fmla="*/ 212708 w 545217"/>
                <a:gd name="connsiteY1" fmla="*/ 1229795 h 1503626"/>
                <a:gd name="connsiteX2" fmla="*/ 178479 w 545217"/>
                <a:gd name="connsiteY2" fmla="*/ 1339816 h 1503626"/>
                <a:gd name="connsiteX3" fmla="*/ 154030 w 545217"/>
                <a:gd name="connsiteY3" fmla="*/ 1398494 h 1503626"/>
                <a:gd name="connsiteX4" fmla="*/ 107577 w 545217"/>
                <a:gd name="connsiteY4" fmla="*/ 1466952 h 1503626"/>
                <a:gd name="connsiteX5" fmla="*/ 83127 w 545217"/>
                <a:gd name="connsiteY5" fmla="*/ 1493846 h 1503626"/>
                <a:gd name="connsiteX6" fmla="*/ 58678 w 545217"/>
                <a:gd name="connsiteY6" fmla="*/ 1503626 h 1503626"/>
                <a:gd name="connsiteX7" fmla="*/ 19560 w 545217"/>
                <a:gd name="connsiteY7" fmla="*/ 1498736 h 1503626"/>
                <a:gd name="connsiteX8" fmla="*/ 4890 w 545217"/>
                <a:gd name="connsiteY8" fmla="*/ 1488956 h 1503626"/>
                <a:gd name="connsiteX9" fmla="*/ 0 w 545217"/>
                <a:gd name="connsiteY9" fmla="*/ 1464507 h 1503626"/>
                <a:gd name="connsiteX10" fmla="*/ 0 w 545217"/>
                <a:gd name="connsiteY10" fmla="*/ 1432723 h 1503626"/>
                <a:gd name="connsiteX11" fmla="*/ 19560 w 545217"/>
                <a:gd name="connsiteY11" fmla="*/ 1334926 h 1503626"/>
                <a:gd name="connsiteX12" fmla="*/ 83127 w 545217"/>
                <a:gd name="connsiteY12" fmla="*/ 1012197 h 1503626"/>
                <a:gd name="connsiteX13" fmla="*/ 112466 w 545217"/>
                <a:gd name="connsiteY13" fmla="*/ 863057 h 1503626"/>
                <a:gd name="connsiteX14" fmla="*/ 134471 w 545217"/>
                <a:gd name="connsiteY14" fmla="*/ 699247 h 1503626"/>
                <a:gd name="connsiteX15" fmla="*/ 163810 w 545217"/>
                <a:gd name="connsiteY15" fmla="*/ 545217 h 1503626"/>
                <a:gd name="connsiteX16" fmla="*/ 195594 w 545217"/>
                <a:gd name="connsiteY16" fmla="*/ 383853 h 1503626"/>
                <a:gd name="connsiteX17" fmla="*/ 200484 w 545217"/>
                <a:gd name="connsiteY17" fmla="*/ 330064 h 1503626"/>
                <a:gd name="connsiteX18" fmla="*/ 200484 w 545217"/>
                <a:gd name="connsiteY18" fmla="*/ 290946 h 1503626"/>
                <a:gd name="connsiteX19" fmla="*/ 190704 w 545217"/>
                <a:gd name="connsiteY19" fmla="*/ 246937 h 1503626"/>
                <a:gd name="connsiteX20" fmla="*/ 168700 w 545217"/>
                <a:gd name="connsiteY20" fmla="*/ 195594 h 1503626"/>
                <a:gd name="connsiteX21" fmla="*/ 141806 w 545217"/>
                <a:gd name="connsiteY21" fmla="*/ 156475 h 1503626"/>
                <a:gd name="connsiteX22" fmla="*/ 102687 w 545217"/>
                <a:gd name="connsiteY22" fmla="*/ 119801 h 1503626"/>
                <a:gd name="connsiteX23" fmla="*/ 51343 w 545217"/>
                <a:gd name="connsiteY23" fmla="*/ 83128 h 1503626"/>
                <a:gd name="connsiteX24" fmla="*/ 26894 w 545217"/>
                <a:gd name="connsiteY24" fmla="*/ 63568 h 1503626"/>
                <a:gd name="connsiteX25" fmla="*/ 12225 w 545217"/>
                <a:gd name="connsiteY25" fmla="*/ 44009 h 1503626"/>
                <a:gd name="connsiteX26" fmla="*/ 7335 w 545217"/>
                <a:gd name="connsiteY26" fmla="*/ 26894 h 1503626"/>
                <a:gd name="connsiteX27" fmla="*/ 9780 w 545217"/>
                <a:gd name="connsiteY27" fmla="*/ 9780 h 1503626"/>
                <a:gd name="connsiteX28" fmla="*/ 22004 w 545217"/>
                <a:gd name="connsiteY28" fmla="*/ 2445 h 1503626"/>
                <a:gd name="connsiteX29" fmla="*/ 61123 w 545217"/>
                <a:gd name="connsiteY29" fmla="*/ 0 h 1503626"/>
                <a:gd name="connsiteX30" fmla="*/ 102687 w 545217"/>
                <a:gd name="connsiteY30" fmla="*/ 7335 h 1503626"/>
                <a:gd name="connsiteX31" fmla="*/ 176034 w 545217"/>
                <a:gd name="connsiteY31" fmla="*/ 31784 h 1503626"/>
                <a:gd name="connsiteX32" fmla="*/ 268941 w 545217"/>
                <a:gd name="connsiteY32" fmla="*/ 68458 h 1503626"/>
                <a:gd name="connsiteX33" fmla="*/ 354514 w 545217"/>
                <a:gd name="connsiteY33" fmla="*/ 107577 h 1503626"/>
                <a:gd name="connsiteX34" fmla="*/ 432751 w 545217"/>
                <a:gd name="connsiteY34" fmla="*/ 154030 h 1503626"/>
                <a:gd name="connsiteX35" fmla="*/ 491429 w 545217"/>
                <a:gd name="connsiteY35" fmla="*/ 190704 h 1503626"/>
                <a:gd name="connsiteX36" fmla="*/ 523213 w 545217"/>
                <a:gd name="connsiteY36" fmla="*/ 220043 h 1503626"/>
                <a:gd name="connsiteX37" fmla="*/ 540327 w 545217"/>
                <a:gd name="connsiteY37" fmla="*/ 246937 h 1503626"/>
                <a:gd name="connsiteX38" fmla="*/ 545217 w 545217"/>
                <a:gd name="connsiteY38" fmla="*/ 266497 h 1503626"/>
                <a:gd name="connsiteX39" fmla="*/ 542772 w 545217"/>
                <a:gd name="connsiteY39" fmla="*/ 288501 h 1503626"/>
                <a:gd name="connsiteX40" fmla="*/ 530548 w 545217"/>
                <a:gd name="connsiteY40" fmla="*/ 317840 h 1503626"/>
                <a:gd name="connsiteX41" fmla="*/ 503654 w 545217"/>
                <a:gd name="connsiteY41" fmla="*/ 344734 h 1503626"/>
                <a:gd name="connsiteX42" fmla="*/ 481649 w 545217"/>
                <a:gd name="connsiteY42" fmla="*/ 374073 h 1503626"/>
                <a:gd name="connsiteX43" fmla="*/ 459645 w 545217"/>
                <a:gd name="connsiteY43" fmla="*/ 418082 h 1503626"/>
                <a:gd name="connsiteX44" fmla="*/ 420526 w 545217"/>
                <a:gd name="connsiteY44" fmla="*/ 557442 h 1503626"/>
                <a:gd name="connsiteX45" fmla="*/ 398522 w 545217"/>
                <a:gd name="connsiteY45" fmla="*/ 672353 h 1503626"/>
                <a:gd name="connsiteX46" fmla="*/ 334954 w 545217"/>
                <a:gd name="connsiteY46" fmla="*/ 848387 h 1503626"/>
                <a:gd name="connsiteX47" fmla="*/ 266496 w 545217"/>
                <a:gd name="connsiteY47" fmla="*/ 1053761 h 150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5217" h="1503626">
                  <a:moveTo>
                    <a:pt x="266496" y="1053761"/>
                  </a:moveTo>
                  <a:lnTo>
                    <a:pt x="212708" y="1229795"/>
                  </a:lnTo>
                  <a:lnTo>
                    <a:pt x="178479" y="1339816"/>
                  </a:lnTo>
                  <a:lnTo>
                    <a:pt x="154030" y="1398494"/>
                  </a:lnTo>
                  <a:lnTo>
                    <a:pt x="107577" y="1466952"/>
                  </a:lnTo>
                  <a:lnTo>
                    <a:pt x="83127" y="1493846"/>
                  </a:lnTo>
                  <a:lnTo>
                    <a:pt x="58678" y="1503626"/>
                  </a:lnTo>
                  <a:lnTo>
                    <a:pt x="19560" y="1498736"/>
                  </a:lnTo>
                  <a:lnTo>
                    <a:pt x="4890" y="1488956"/>
                  </a:lnTo>
                  <a:lnTo>
                    <a:pt x="0" y="1464507"/>
                  </a:lnTo>
                  <a:lnTo>
                    <a:pt x="0" y="1432723"/>
                  </a:lnTo>
                  <a:lnTo>
                    <a:pt x="19560" y="1334926"/>
                  </a:lnTo>
                  <a:lnTo>
                    <a:pt x="83127" y="1012197"/>
                  </a:lnTo>
                  <a:lnTo>
                    <a:pt x="112466" y="863057"/>
                  </a:lnTo>
                  <a:lnTo>
                    <a:pt x="134471" y="699247"/>
                  </a:lnTo>
                  <a:lnTo>
                    <a:pt x="163810" y="545217"/>
                  </a:lnTo>
                  <a:lnTo>
                    <a:pt x="195594" y="383853"/>
                  </a:lnTo>
                  <a:lnTo>
                    <a:pt x="200484" y="330064"/>
                  </a:lnTo>
                  <a:lnTo>
                    <a:pt x="200484" y="290946"/>
                  </a:lnTo>
                  <a:lnTo>
                    <a:pt x="190704" y="246937"/>
                  </a:lnTo>
                  <a:lnTo>
                    <a:pt x="168700" y="195594"/>
                  </a:lnTo>
                  <a:lnTo>
                    <a:pt x="141806" y="156475"/>
                  </a:lnTo>
                  <a:lnTo>
                    <a:pt x="102687" y="119801"/>
                  </a:lnTo>
                  <a:lnTo>
                    <a:pt x="51343" y="83128"/>
                  </a:lnTo>
                  <a:lnTo>
                    <a:pt x="26894" y="63568"/>
                  </a:lnTo>
                  <a:lnTo>
                    <a:pt x="12225" y="44009"/>
                  </a:lnTo>
                  <a:lnTo>
                    <a:pt x="7335" y="26894"/>
                  </a:lnTo>
                  <a:lnTo>
                    <a:pt x="9780" y="9780"/>
                  </a:lnTo>
                  <a:lnTo>
                    <a:pt x="22004" y="2445"/>
                  </a:lnTo>
                  <a:lnTo>
                    <a:pt x="61123" y="0"/>
                  </a:lnTo>
                  <a:lnTo>
                    <a:pt x="102687" y="7335"/>
                  </a:lnTo>
                  <a:lnTo>
                    <a:pt x="176034" y="31784"/>
                  </a:lnTo>
                  <a:lnTo>
                    <a:pt x="268941" y="68458"/>
                  </a:lnTo>
                  <a:lnTo>
                    <a:pt x="354514" y="107577"/>
                  </a:lnTo>
                  <a:lnTo>
                    <a:pt x="432751" y="154030"/>
                  </a:lnTo>
                  <a:lnTo>
                    <a:pt x="491429" y="190704"/>
                  </a:lnTo>
                  <a:lnTo>
                    <a:pt x="523213" y="220043"/>
                  </a:lnTo>
                  <a:lnTo>
                    <a:pt x="540327" y="246937"/>
                  </a:lnTo>
                  <a:lnTo>
                    <a:pt x="545217" y="266497"/>
                  </a:lnTo>
                  <a:lnTo>
                    <a:pt x="542772" y="288501"/>
                  </a:lnTo>
                  <a:lnTo>
                    <a:pt x="530548" y="317840"/>
                  </a:lnTo>
                  <a:lnTo>
                    <a:pt x="503654" y="344734"/>
                  </a:lnTo>
                  <a:lnTo>
                    <a:pt x="481649" y="374073"/>
                  </a:lnTo>
                  <a:lnTo>
                    <a:pt x="459645" y="418082"/>
                  </a:lnTo>
                  <a:lnTo>
                    <a:pt x="420526" y="557442"/>
                  </a:lnTo>
                  <a:lnTo>
                    <a:pt x="398522" y="672353"/>
                  </a:lnTo>
                  <a:lnTo>
                    <a:pt x="334954" y="848387"/>
                  </a:lnTo>
                  <a:lnTo>
                    <a:pt x="266496" y="105376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">
              <a:extLst>
                <a:ext uri="{FF2B5EF4-FFF2-40B4-BE49-F238E27FC236}">
                  <a16:creationId xmlns:a16="http://schemas.microsoft.com/office/drawing/2014/main" id="{775812A7-023B-482B-AFD0-6765888AD51E}"/>
                </a:ext>
              </a:extLst>
            </p:cNvPr>
            <p:cNvSpPr/>
            <p:nvPr/>
          </p:nvSpPr>
          <p:spPr>
            <a:xfrm>
              <a:off x="3333750" y="3225800"/>
              <a:ext cx="1957387" cy="512762"/>
            </a:xfrm>
            <a:custGeom>
              <a:avLst/>
              <a:gdLst>
                <a:gd name="connsiteX0" fmla="*/ 794599 w 1958380"/>
                <a:gd name="connsiteY0" fmla="*/ 330064 h 513433"/>
                <a:gd name="connsiteX1" fmla="*/ 427861 w 1958380"/>
                <a:gd name="connsiteY1" fmla="*/ 408302 h 513433"/>
                <a:gd name="connsiteX2" fmla="*/ 0 w 1958380"/>
                <a:gd name="connsiteY2" fmla="*/ 513433 h 513433"/>
                <a:gd name="connsiteX3" fmla="*/ 127135 w 1958380"/>
                <a:gd name="connsiteY3" fmla="*/ 327619 h 513433"/>
                <a:gd name="connsiteX4" fmla="*/ 486539 w 1958380"/>
                <a:gd name="connsiteY4" fmla="*/ 249382 h 513433"/>
                <a:gd name="connsiteX5" fmla="*/ 931514 w 1958380"/>
                <a:gd name="connsiteY5" fmla="*/ 151585 h 513433"/>
                <a:gd name="connsiteX6" fmla="*/ 1403384 w 1958380"/>
                <a:gd name="connsiteY6" fmla="*/ 46454 h 513433"/>
                <a:gd name="connsiteX7" fmla="*/ 1618537 w 1958380"/>
                <a:gd name="connsiteY7" fmla="*/ 4890 h 513433"/>
                <a:gd name="connsiteX8" fmla="*/ 1662545 w 1958380"/>
                <a:gd name="connsiteY8" fmla="*/ 0 h 513433"/>
                <a:gd name="connsiteX9" fmla="*/ 1723668 w 1958380"/>
                <a:gd name="connsiteY9" fmla="*/ 9780 h 513433"/>
                <a:gd name="connsiteX10" fmla="*/ 1772566 w 1958380"/>
                <a:gd name="connsiteY10" fmla="*/ 29339 h 513433"/>
                <a:gd name="connsiteX11" fmla="*/ 1819020 w 1958380"/>
                <a:gd name="connsiteY11" fmla="*/ 58678 h 513433"/>
                <a:gd name="connsiteX12" fmla="*/ 1860584 w 1958380"/>
                <a:gd name="connsiteY12" fmla="*/ 100242 h 513433"/>
                <a:gd name="connsiteX13" fmla="*/ 1902147 w 1958380"/>
                <a:gd name="connsiteY13" fmla="*/ 154030 h 513433"/>
                <a:gd name="connsiteX14" fmla="*/ 1951046 w 1958380"/>
                <a:gd name="connsiteY14" fmla="*/ 229823 h 513433"/>
                <a:gd name="connsiteX15" fmla="*/ 1958380 w 1958380"/>
                <a:gd name="connsiteY15" fmla="*/ 259162 h 513433"/>
                <a:gd name="connsiteX16" fmla="*/ 1958380 w 1958380"/>
                <a:gd name="connsiteY16" fmla="*/ 281166 h 513433"/>
                <a:gd name="connsiteX17" fmla="*/ 1946156 w 1958380"/>
                <a:gd name="connsiteY17" fmla="*/ 303170 h 513433"/>
                <a:gd name="connsiteX18" fmla="*/ 1924152 w 1958380"/>
                <a:gd name="connsiteY18" fmla="*/ 320285 h 513433"/>
                <a:gd name="connsiteX19" fmla="*/ 1880143 w 1958380"/>
                <a:gd name="connsiteY19" fmla="*/ 337399 h 513433"/>
                <a:gd name="connsiteX20" fmla="*/ 1652765 w 1958380"/>
                <a:gd name="connsiteY20" fmla="*/ 256717 h 513433"/>
                <a:gd name="connsiteX21" fmla="*/ 1633206 w 1958380"/>
                <a:gd name="connsiteY21" fmla="*/ 244492 h 513433"/>
                <a:gd name="connsiteX22" fmla="*/ 1613647 w 1958380"/>
                <a:gd name="connsiteY22" fmla="*/ 232268 h 513433"/>
                <a:gd name="connsiteX23" fmla="*/ 1581863 w 1958380"/>
                <a:gd name="connsiteY23" fmla="*/ 224933 h 513433"/>
                <a:gd name="connsiteX24" fmla="*/ 1496291 w 1958380"/>
                <a:gd name="connsiteY24" fmla="*/ 224933 h 513433"/>
                <a:gd name="connsiteX25" fmla="*/ 1356930 w 1958380"/>
                <a:gd name="connsiteY25" fmla="*/ 239602 h 513433"/>
                <a:gd name="connsiteX26" fmla="*/ 1124663 w 1958380"/>
                <a:gd name="connsiteY26" fmla="*/ 266496 h 513433"/>
                <a:gd name="connsiteX27" fmla="*/ 794599 w 1958380"/>
                <a:gd name="connsiteY27" fmla="*/ 330064 h 51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8380" h="513433">
                  <a:moveTo>
                    <a:pt x="794599" y="330064"/>
                  </a:moveTo>
                  <a:lnTo>
                    <a:pt x="427861" y="408302"/>
                  </a:lnTo>
                  <a:lnTo>
                    <a:pt x="0" y="513433"/>
                  </a:lnTo>
                  <a:lnTo>
                    <a:pt x="127135" y="327619"/>
                  </a:lnTo>
                  <a:lnTo>
                    <a:pt x="486539" y="249382"/>
                  </a:lnTo>
                  <a:lnTo>
                    <a:pt x="931514" y="151585"/>
                  </a:lnTo>
                  <a:lnTo>
                    <a:pt x="1403384" y="46454"/>
                  </a:lnTo>
                  <a:lnTo>
                    <a:pt x="1618537" y="4890"/>
                  </a:lnTo>
                  <a:lnTo>
                    <a:pt x="1662545" y="0"/>
                  </a:lnTo>
                  <a:lnTo>
                    <a:pt x="1723668" y="9780"/>
                  </a:lnTo>
                  <a:lnTo>
                    <a:pt x="1772566" y="29339"/>
                  </a:lnTo>
                  <a:lnTo>
                    <a:pt x="1819020" y="58678"/>
                  </a:lnTo>
                  <a:lnTo>
                    <a:pt x="1860584" y="100242"/>
                  </a:lnTo>
                  <a:lnTo>
                    <a:pt x="1902147" y="154030"/>
                  </a:lnTo>
                  <a:lnTo>
                    <a:pt x="1951046" y="229823"/>
                  </a:lnTo>
                  <a:lnTo>
                    <a:pt x="1958380" y="259162"/>
                  </a:lnTo>
                  <a:lnTo>
                    <a:pt x="1958380" y="281166"/>
                  </a:lnTo>
                  <a:lnTo>
                    <a:pt x="1946156" y="303170"/>
                  </a:lnTo>
                  <a:lnTo>
                    <a:pt x="1924152" y="320285"/>
                  </a:lnTo>
                  <a:lnTo>
                    <a:pt x="1880143" y="337399"/>
                  </a:lnTo>
                  <a:lnTo>
                    <a:pt x="1652765" y="256717"/>
                  </a:lnTo>
                  <a:lnTo>
                    <a:pt x="1633206" y="244492"/>
                  </a:lnTo>
                  <a:lnTo>
                    <a:pt x="1613647" y="232268"/>
                  </a:lnTo>
                  <a:lnTo>
                    <a:pt x="1581863" y="224933"/>
                  </a:lnTo>
                  <a:lnTo>
                    <a:pt x="1496291" y="224933"/>
                  </a:lnTo>
                  <a:lnTo>
                    <a:pt x="1356930" y="239602"/>
                  </a:lnTo>
                  <a:lnTo>
                    <a:pt x="1124663" y="266496"/>
                  </a:lnTo>
                  <a:lnTo>
                    <a:pt x="794599" y="3300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9EB0342C-5DFB-401D-9A5B-BACC52D94BF1}"/>
                </a:ext>
              </a:extLst>
            </p:cNvPr>
            <p:cNvSpPr/>
            <p:nvPr/>
          </p:nvSpPr>
          <p:spPr>
            <a:xfrm rot="16200000">
              <a:off x="3478213" y="4240212"/>
              <a:ext cx="2565400" cy="949325"/>
            </a:xfrm>
            <a:custGeom>
              <a:avLst/>
              <a:gdLst>
                <a:gd name="connsiteX0" fmla="*/ 1401221 w 2565471"/>
                <a:gd name="connsiteY0" fmla="*/ 798490 h 950461"/>
                <a:gd name="connsiteX1" fmla="*/ 1197735 w 2565471"/>
                <a:gd name="connsiteY1" fmla="*/ 752126 h 950461"/>
                <a:gd name="connsiteX2" fmla="*/ 1040612 w 2565471"/>
                <a:gd name="connsiteY2" fmla="*/ 708338 h 950461"/>
                <a:gd name="connsiteX3" fmla="*/ 896369 w 2565471"/>
                <a:gd name="connsiteY3" fmla="*/ 667126 h 950461"/>
                <a:gd name="connsiteX4" fmla="*/ 801065 w 2565471"/>
                <a:gd name="connsiteY4" fmla="*/ 633641 h 950461"/>
                <a:gd name="connsiteX5" fmla="*/ 698034 w 2565471"/>
                <a:gd name="connsiteY5" fmla="*/ 595004 h 950461"/>
                <a:gd name="connsiteX6" fmla="*/ 556367 w 2565471"/>
                <a:gd name="connsiteY6" fmla="*/ 535761 h 950461"/>
                <a:gd name="connsiteX7" fmla="*/ 427578 w 2565471"/>
                <a:gd name="connsiteY7" fmla="*/ 473943 h 950461"/>
                <a:gd name="connsiteX8" fmla="*/ 298789 w 2565471"/>
                <a:gd name="connsiteY8" fmla="*/ 399245 h 950461"/>
                <a:gd name="connsiteX9" fmla="*/ 198334 w 2565471"/>
                <a:gd name="connsiteY9" fmla="*/ 332275 h 950461"/>
                <a:gd name="connsiteX10" fmla="*/ 131364 w 2565471"/>
                <a:gd name="connsiteY10" fmla="*/ 283335 h 950461"/>
                <a:gd name="connsiteX11" fmla="*/ 87576 w 2565471"/>
                <a:gd name="connsiteY11" fmla="*/ 244699 h 950461"/>
                <a:gd name="connsiteX12" fmla="*/ 51515 w 2565471"/>
                <a:gd name="connsiteY12" fmla="*/ 203486 h 950461"/>
                <a:gd name="connsiteX13" fmla="*/ 30909 w 2565471"/>
                <a:gd name="connsiteY13" fmla="*/ 172577 h 950461"/>
                <a:gd name="connsiteX14" fmla="*/ 10303 w 2565471"/>
                <a:gd name="connsiteY14" fmla="*/ 136516 h 950461"/>
                <a:gd name="connsiteX15" fmla="*/ 0 w 2565471"/>
                <a:gd name="connsiteY15" fmla="*/ 100455 h 950461"/>
                <a:gd name="connsiteX16" fmla="*/ 0 w 2565471"/>
                <a:gd name="connsiteY16" fmla="*/ 66970 h 950461"/>
                <a:gd name="connsiteX17" fmla="*/ 5151 w 2565471"/>
                <a:gd name="connsiteY17" fmla="*/ 41213 h 950461"/>
                <a:gd name="connsiteX18" fmla="*/ 18030 w 2565471"/>
                <a:gd name="connsiteY18" fmla="*/ 18031 h 950461"/>
                <a:gd name="connsiteX19" fmla="*/ 36060 w 2565471"/>
                <a:gd name="connsiteY19" fmla="*/ 7728 h 950461"/>
                <a:gd name="connsiteX20" fmla="*/ 74697 w 2565471"/>
                <a:gd name="connsiteY20" fmla="*/ 5152 h 950461"/>
                <a:gd name="connsiteX21" fmla="*/ 110758 w 2565471"/>
                <a:gd name="connsiteY21" fmla="*/ 0 h 950461"/>
                <a:gd name="connsiteX22" fmla="*/ 489397 w 2565471"/>
                <a:gd name="connsiteY22" fmla="*/ 185456 h 950461"/>
                <a:gd name="connsiteX23" fmla="*/ 512579 w 2565471"/>
                <a:gd name="connsiteY23" fmla="*/ 211214 h 950461"/>
                <a:gd name="connsiteX24" fmla="*/ 538336 w 2565471"/>
                <a:gd name="connsiteY24" fmla="*/ 242123 h 950461"/>
                <a:gd name="connsiteX25" fmla="*/ 556367 w 2565471"/>
                <a:gd name="connsiteY25" fmla="*/ 257578 h 950461"/>
                <a:gd name="connsiteX26" fmla="*/ 592428 w 2565471"/>
                <a:gd name="connsiteY26" fmla="*/ 280760 h 950461"/>
                <a:gd name="connsiteX27" fmla="*/ 656822 w 2565471"/>
                <a:gd name="connsiteY27" fmla="*/ 319396 h 950461"/>
                <a:gd name="connsiteX28" fmla="*/ 734095 w 2565471"/>
                <a:gd name="connsiteY28" fmla="*/ 358033 h 950461"/>
                <a:gd name="connsiteX29" fmla="*/ 829399 w 2565471"/>
                <a:gd name="connsiteY29" fmla="*/ 394094 h 950461"/>
                <a:gd name="connsiteX30" fmla="*/ 924703 w 2565471"/>
                <a:gd name="connsiteY30" fmla="*/ 427579 h 950461"/>
                <a:gd name="connsiteX31" fmla="*/ 1027734 w 2565471"/>
                <a:gd name="connsiteY31" fmla="*/ 463640 h 950461"/>
                <a:gd name="connsiteX32" fmla="*/ 1169401 w 2565471"/>
                <a:gd name="connsiteY32" fmla="*/ 507428 h 950461"/>
                <a:gd name="connsiteX33" fmla="*/ 1323948 w 2565471"/>
                <a:gd name="connsiteY33" fmla="*/ 551216 h 950461"/>
                <a:gd name="connsiteX34" fmla="*/ 1457888 w 2565471"/>
                <a:gd name="connsiteY34" fmla="*/ 582125 h 950461"/>
                <a:gd name="connsiteX35" fmla="*/ 1602131 w 2565471"/>
                <a:gd name="connsiteY35" fmla="*/ 613035 h 950461"/>
                <a:gd name="connsiteX36" fmla="*/ 1733496 w 2565471"/>
                <a:gd name="connsiteY36" fmla="*/ 638792 h 950461"/>
                <a:gd name="connsiteX37" fmla="*/ 1859709 w 2565471"/>
                <a:gd name="connsiteY37" fmla="*/ 659399 h 950461"/>
                <a:gd name="connsiteX38" fmla="*/ 2040013 w 2565471"/>
                <a:gd name="connsiteY38" fmla="*/ 685156 h 950461"/>
                <a:gd name="connsiteX39" fmla="*/ 2184256 w 2565471"/>
                <a:gd name="connsiteY39" fmla="*/ 703187 h 950461"/>
                <a:gd name="connsiteX40" fmla="*/ 2351682 w 2565471"/>
                <a:gd name="connsiteY40" fmla="*/ 723793 h 950461"/>
                <a:gd name="connsiteX41" fmla="*/ 2418652 w 2565471"/>
                <a:gd name="connsiteY41" fmla="*/ 728944 h 950461"/>
                <a:gd name="connsiteX42" fmla="*/ 2449561 w 2565471"/>
                <a:gd name="connsiteY42" fmla="*/ 726369 h 950461"/>
                <a:gd name="connsiteX43" fmla="*/ 2477895 w 2565471"/>
                <a:gd name="connsiteY43" fmla="*/ 721217 h 950461"/>
                <a:gd name="connsiteX44" fmla="*/ 2565471 w 2565471"/>
                <a:gd name="connsiteY44" fmla="*/ 682581 h 950461"/>
                <a:gd name="connsiteX45" fmla="*/ 2472743 w 2565471"/>
                <a:gd name="connsiteY45" fmla="*/ 950461 h 950461"/>
                <a:gd name="connsiteX46" fmla="*/ 2295015 w 2565471"/>
                <a:gd name="connsiteY46" fmla="*/ 932431 h 950461"/>
                <a:gd name="connsiteX47" fmla="*/ 2019407 w 2565471"/>
                <a:gd name="connsiteY47" fmla="*/ 901521 h 950461"/>
                <a:gd name="connsiteX48" fmla="*/ 1821072 w 2565471"/>
                <a:gd name="connsiteY48" fmla="*/ 873188 h 950461"/>
                <a:gd name="connsiteX49" fmla="*/ 1702587 w 2565471"/>
                <a:gd name="connsiteY49" fmla="*/ 855157 h 950461"/>
                <a:gd name="connsiteX50" fmla="*/ 1560919 w 2565471"/>
                <a:gd name="connsiteY50" fmla="*/ 829400 h 950461"/>
                <a:gd name="connsiteX51" fmla="*/ 1401221 w 2565471"/>
                <a:gd name="connsiteY51" fmla="*/ 798490 h 95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65471" h="950461">
                  <a:moveTo>
                    <a:pt x="1401221" y="798490"/>
                  </a:moveTo>
                  <a:lnTo>
                    <a:pt x="1197735" y="752126"/>
                  </a:lnTo>
                  <a:lnTo>
                    <a:pt x="1040612" y="708338"/>
                  </a:lnTo>
                  <a:lnTo>
                    <a:pt x="896369" y="667126"/>
                  </a:lnTo>
                  <a:lnTo>
                    <a:pt x="801065" y="633641"/>
                  </a:lnTo>
                  <a:lnTo>
                    <a:pt x="698034" y="595004"/>
                  </a:lnTo>
                  <a:lnTo>
                    <a:pt x="556367" y="535761"/>
                  </a:lnTo>
                  <a:lnTo>
                    <a:pt x="427578" y="473943"/>
                  </a:lnTo>
                  <a:lnTo>
                    <a:pt x="298789" y="399245"/>
                  </a:lnTo>
                  <a:lnTo>
                    <a:pt x="198334" y="332275"/>
                  </a:lnTo>
                  <a:lnTo>
                    <a:pt x="131364" y="283335"/>
                  </a:lnTo>
                  <a:lnTo>
                    <a:pt x="87576" y="244699"/>
                  </a:lnTo>
                  <a:lnTo>
                    <a:pt x="51515" y="203486"/>
                  </a:lnTo>
                  <a:lnTo>
                    <a:pt x="30909" y="172577"/>
                  </a:lnTo>
                  <a:lnTo>
                    <a:pt x="10303" y="136516"/>
                  </a:lnTo>
                  <a:lnTo>
                    <a:pt x="0" y="100455"/>
                  </a:lnTo>
                  <a:lnTo>
                    <a:pt x="0" y="66970"/>
                  </a:lnTo>
                  <a:lnTo>
                    <a:pt x="5151" y="41213"/>
                  </a:lnTo>
                  <a:lnTo>
                    <a:pt x="18030" y="18031"/>
                  </a:lnTo>
                  <a:lnTo>
                    <a:pt x="36060" y="7728"/>
                  </a:lnTo>
                  <a:lnTo>
                    <a:pt x="74697" y="5152"/>
                  </a:lnTo>
                  <a:lnTo>
                    <a:pt x="110758" y="0"/>
                  </a:lnTo>
                  <a:lnTo>
                    <a:pt x="489397" y="185456"/>
                  </a:lnTo>
                  <a:lnTo>
                    <a:pt x="512579" y="211214"/>
                  </a:lnTo>
                  <a:lnTo>
                    <a:pt x="538336" y="242123"/>
                  </a:lnTo>
                  <a:lnTo>
                    <a:pt x="556367" y="257578"/>
                  </a:lnTo>
                  <a:lnTo>
                    <a:pt x="592428" y="280760"/>
                  </a:lnTo>
                  <a:lnTo>
                    <a:pt x="656822" y="319396"/>
                  </a:lnTo>
                  <a:lnTo>
                    <a:pt x="734095" y="358033"/>
                  </a:lnTo>
                  <a:lnTo>
                    <a:pt x="829399" y="394094"/>
                  </a:lnTo>
                  <a:lnTo>
                    <a:pt x="924703" y="427579"/>
                  </a:lnTo>
                  <a:lnTo>
                    <a:pt x="1027734" y="463640"/>
                  </a:lnTo>
                  <a:lnTo>
                    <a:pt x="1169401" y="507428"/>
                  </a:lnTo>
                  <a:lnTo>
                    <a:pt x="1323948" y="551216"/>
                  </a:lnTo>
                  <a:lnTo>
                    <a:pt x="1457888" y="582125"/>
                  </a:lnTo>
                  <a:lnTo>
                    <a:pt x="1602131" y="613035"/>
                  </a:lnTo>
                  <a:lnTo>
                    <a:pt x="1733496" y="638792"/>
                  </a:lnTo>
                  <a:lnTo>
                    <a:pt x="1859709" y="659399"/>
                  </a:lnTo>
                  <a:lnTo>
                    <a:pt x="2040013" y="685156"/>
                  </a:lnTo>
                  <a:lnTo>
                    <a:pt x="2184256" y="703187"/>
                  </a:lnTo>
                  <a:lnTo>
                    <a:pt x="2351682" y="723793"/>
                  </a:lnTo>
                  <a:lnTo>
                    <a:pt x="2418652" y="728944"/>
                  </a:lnTo>
                  <a:lnTo>
                    <a:pt x="2449561" y="726369"/>
                  </a:lnTo>
                  <a:lnTo>
                    <a:pt x="2477895" y="721217"/>
                  </a:lnTo>
                  <a:lnTo>
                    <a:pt x="2565471" y="682581"/>
                  </a:lnTo>
                  <a:lnTo>
                    <a:pt x="2472743" y="950461"/>
                  </a:lnTo>
                  <a:lnTo>
                    <a:pt x="2295015" y="932431"/>
                  </a:lnTo>
                  <a:lnTo>
                    <a:pt x="2019407" y="901521"/>
                  </a:lnTo>
                  <a:lnTo>
                    <a:pt x="1821072" y="873188"/>
                  </a:lnTo>
                  <a:lnTo>
                    <a:pt x="1702587" y="855157"/>
                  </a:lnTo>
                  <a:lnTo>
                    <a:pt x="1560919" y="829400"/>
                  </a:lnTo>
                  <a:lnTo>
                    <a:pt x="1401221" y="79849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7">
              <a:extLst>
                <a:ext uri="{FF2B5EF4-FFF2-40B4-BE49-F238E27FC236}">
                  <a16:creationId xmlns:a16="http://schemas.microsoft.com/office/drawing/2014/main" id="{E6A4F537-69FE-4F5F-88FE-C08E7F1EFD45}"/>
                </a:ext>
              </a:extLst>
            </p:cNvPr>
            <p:cNvSpPr/>
            <p:nvPr/>
          </p:nvSpPr>
          <p:spPr>
            <a:xfrm>
              <a:off x="3967162" y="5410200"/>
              <a:ext cx="555625" cy="519112"/>
            </a:xfrm>
            <a:custGeom>
              <a:avLst/>
              <a:gdLst>
                <a:gd name="connsiteX0" fmla="*/ 188118 w 554831"/>
                <a:gd name="connsiteY0" fmla="*/ 54769 h 519113"/>
                <a:gd name="connsiteX1" fmla="*/ 366712 w 554831"/>
                <a:gd name="connsiteY1" fmla="*/ 109538 h 519113"/>
                <a:gd name="connsiteX2" fmla="*/ 428625 w 554831"/>
                <a:gd name="connsiteY2" fmla="*/ 116681 h 519113"/>
                <a:gd name="connsiteX3" fmla="*/ 473868 w 554831"/>
                <a:gd name="connsiteY3" fmla="*/ 109538 h 519113"/>
                <a:gd name="connsiteX4" fmla="*/ 554831 w 554831"/>
                <a:gd name="connsiteY4" fmla="*/ 76200 h 519113"/>
                <a:gd name="connsiteX5" fmla="*/ 342900 w 554831"/>
                <a:gd name="connsiteY5" fmla="*/ 519113 h 519113"/>
                <a:gd name="connsiteX6" fmla="*/ 319087 w 554831"/>
                <a:gd name="connsiteY6" fmla="*/ 481013 h 519113"/>
                <a:gd name="connsiteX7" fmla="*/ 300037 w 554831"/>
                <a:gd name="connsiteY7" fmla="*/ 411956 h 519113"/>
                <a:gd name="connsiteX8" fmla="*/ 283368 w 554831"/>
                <a:gd name="connsiteY8" fmla="*/ 354806 h 519113"/>
                <a:gd name="connsiteX9" fmla="*/ 264318 w 554831"/>
                <a:gd name="connsiteY9" fmla="*/ 311944 h 519113"/>
                <a:gd name="connsiteX10" fmla="*/ 223837 w 554831"/>
                <a:gd name="connsiteY10" fmla="*/ 247650 h 519113"/>
                <a:gd name="connsiteX11" fmla="*/ 188118 w 554831"/>
                <a:gd name="connsiteY11" fmla="*/ 200025 h 519113"/>
                <a:gd name="connsiteX12" fmla="*/ 133350 w 554831"/>
                <a:gd name="connsiteY12" fmla="*/ 138113 h 519113"/>
                <a:gd name="connsiteX13" fmla="*/ 61912 w 554831"/>
                <a:gd name="connsiteY13" fmla="*/ 80963 h 519113"/>
                <a:gd name="connsiteX14" fmla="*/ 23812 w 554831"/>
                <a:gd name="connsiteY14" fmla="*/ 54769 h 519113"/>
                <a:gd name="connsiteX15" fmla="*/ 7143 w 554831"/>
                <a:gd name="connsiteY15" fmla="*/ 40481 h 519113"/>
                <a:gd name="connsiteX16" fmla="*/ 0 w 554831"/>
                <a:gd name="connsiteY16" fmla="*/ 21431 h 519113"/>
                <a:gd name="connsiteX17" fmla="*/ 4762 w 554831"/>
                <a:gd name="connsiteY17" fmla="*/ 7144 h 519113"/>
                <a:gd name="connsiteX18" fmla="*/ 21431 w 554831"/>
                <a:gd name="connsiteY18" fmla="*/ 0 h 519113"/>
                <a:gd name="connsiteX19" fmla="*/ 50006 w 554831"/>
                <a:gd name="connsiteY19" fmla="*/ 4763 h 519113"/>
                <a:gd name="connsiteX20" fmla="*/ 188118 w 554831"/>
                <a:gd name="connsiteY20" fmla="*/ 54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831" h="519113">
                  <a:moveTo>
                    <a:pt x="188118" y="54769"/>
                  </a:moveTo>
                  <a:lnTo>
                    <a:pt x="366712" y="109538"/>
                  </a:lnTo>
                  <a:lnTo>
                    <a:pt x="428625" y="116681"/>
                  </a:lnTo>
                  <a:lnTo>
                    <a:pt x="473868" y="109538"/>
                  </a:lnTo>
                  <a:lnTo>
                    <a:pt x="554831" y="76200"/>
                  </a:lnTo>
                  <a:lnTo>
                    <a:pt x="342900" y="519113"/>
                  </a:lnTo>
                  <a:lnTo>
                    <a:pt x="319087" y="481013"/>
                  </a:lnTo>
                  <a:lnTo>
                    <a:pt x="300037" y="411956"/>
                  </a:lnTo>
                  <a:lnTo>
                    <a:pt x="283368" y="354806"/>
                  </a:lnTo>
                  <a:lnTo>
                    <a:pt x="264318" y="311944"/>
                  </a:lnTo>
                  <a:lnTo>
                    <a:pt x="223837" y="247650"/>
                  </a:lnTo>
                  <a:lnTo>
                    <a:pt x="188118" y="200025"/>
                  </a:lnTo>
                  <a:lnTo>
                    <a:pt x="133350" y="138113"/>
                  </a:lnTo>
                  <a:lnTo>
                    <a:pt x="61912" y="80963"/>
                  </a:lnTo>
                  <a:lnTo>
                    <a:pt x="23812" y="54769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88118" y="547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2">
              <a:extLst>
                <a:ext uri="{FF2B5EF4-FFF2-40B4-BE49-F238E27FC236}">
                  <a16:creationId xmlns:a16="http://schemas.microsoft.com/office/drawing/2014/main" id="{C2CAC3C1-119C-4C69-97BD-D1C020DFCCE4}"/>
                </a:ext>
              </a:extLst>
            </p:cNvPr>
            <p:cNvSpPr/>
            <p:nvPr/>
          </p:nvSpPr>
          <p:spPr>
            <a:xfrm>
              <a:off x="3489325" y="4021137"/>
              <a:ext cx="1096962" cy="930275"/>
            </a:xfrm>
            <a:custGeom>
              <a:avLst/>
              <a:gdLst>
                <a:gd name="connsiteX0" fmla="*/ 326232 w 1097757"/>
                <a:gd name="connsiteY0" fmla="*/ 240507 h 928688"/>
                <a:gd name="connsiteX1" fmla="*/ 88107 w 1097757"/>
                <a:gd name="connsiteY1" fmla="*/ 285750 h 928688"/>
                <a:gd name="connsiteX2" fmla="*/ 0 w 1097757"/>
                <a:gd name="connsiteY2" fmla="*/ 138113 h 928688"/>
                <a:gd name="connsiteX3" fmla="*/ 121444 w 1097757"/>
                <a:gd name="connsiteY3" fmla="*/ 140494 h 928688"/>
                <a:gd name="connsiteX4" fmla="*/ 392907 w 1097757"/>
                <a:gd name="connsiteY4" fmla="*/ 95250 h 928688"/>
                <a:gd name="connsiteX5" fmla="*/ 604838 w 1097757"/>
                <a:gd name="connsiteY5" fmla="*/ 52388 h 928688"/>
                <a:gd name="connsiteX6" fmla="*/ 740569 w 1097757"/>
                <a:gd name="connsiteY6" fmla="*/ 14288 h 928688"/>
                <a:gd name="connsiteX7" fmla="*/ 783432 w 1097757"/>
                <a:gd name="connsiteY7" fmla="*/ 0 h 928688"/>
                <a:gd name="connsiteX8" fmla="*/ 809625 w 1097757"/>
                <a:gd name="connsiteY8" fmla="*/ 0 h 928688"/>
                <a:gd name="connsiteX9" fmla="*/ 835819 w 1097757"/>
                <a:gd name="connsiteY9" fmla="*/ 9525 h 928688"/>
                <a:gd name="connsiteX10" fmla="*/ 888207 w 1097757"/>
                <a:gd name="connsiteY10" fmla="*/ 42863 h 928688"/>
                <a:gd name="connsiteX11" fmla="*/ 952500 w 1097757"/>
                <a:gd name="connsiteY11" fmla="*/ 90488 h 928688"/>
                <a:gd name="connsiteX12" fmla="*/ 1033463 w 1097757"/>
                <a:gd name="connsiteY12" fmla="*/ 166688 h 928688"/>
                <a:gd name="connsiteX13" fmla="*/ 1076325 w 1097757"/>
                <a:gd name="connsiteY13" fmla="*/ 204788 h 928688"/>
                <a:gd name="connsiteX14" fmla="*/ 1090613 w 1097757"/>
                <a:gd name="connsiteY14" fmla="*/ 221457 h 928688"/>
                <a:gd name="connsiteX15" fmla="*/ 1097757 w 1097757"/>
                <a:gd name="connsiteY15" fmla="*/ 242888 h 928688"/>
                <a:gd name="connsiteX16" fmla="*/ 1097757 w 1097757"/>
                <a:gd name="connsiteY16" fmla="*/ 261938 h 928688"/>
                <a:gd name="connsiteX17" fmla="*/ 1083469 w 1097757"/>
                <a:gd name="connsiteY17" fmla="*/ 288132 h 928688"/>
                <a:gd name="connsiteX18" fmla="*/ 1045369 w 1097757"/>
                <a:gd name="connsiteY18" fmla="*/ 321469 h 928688"/>
                <a:gd name="connsiteX19" fmla="*/ 1026319 w 1097757"/>
                <a:gd name="connsiteY19" fmla="*/ 345282 h 928688"/>
                <a:gd name="connsiteX20" fmla="*/ 997744 w 1097757"/>
                <a:gd name="connsiteY20" fmla="*/ 397669 h 928688"/>
                <a:gd name="connsiteX21" fmla="*/ 966788 w 1097757"/>
                <a:gd name="connsiteY21" fmla="*/ 481013 h 928688"/>
                <a:gd name="connsiteX22" fmla="*/ 938213 w 1097757"/>
                <a:gd name="connsiteY22" fmla="*/ 583407 h 928688"/>
                <a:gd name="connsiteX23" fmla="*/ 914400 w 1097757"/>
                <a:gd name="connsiteY23" fmla="*/ 704850 h 928688"/>
                <a:gd name="connsiteX24" fmla="*/ 895350 w 1097757"/>
                <a:gd name="connsiteY24" fmla="*/ 797719 h 928688"/>
                <a:gd name="connsiteX25" fmla="*/ 888207 w 1097757"/>
                <a:gd name="connsiteY25" fmla="*/ 845344 h 928688"/>
                <a:gd name="connsiteX26" fmla="*/ 873919 w 1097757"/>
                <a:gd name="connsiteY26" fmla="*/ 883444 h 928688"/>
                <a:gd name="connsiteX27" fmla="*/ 852488 w 1097757"/>
                <a:gd name="connsiteY27" fmla="*/ 909638 h 928688"/>
                <a:gd name="connsiteX28" fmla="*/ 826294 w 1097757"/>
                <a:gd name="connsiteY28" fmla="*/ 923925 h 928688"/>
                <a:gd name="connsiteX29" fmla="*/ 802482 w 1097757"/>
                <a:gd name="connsiteY29" fmla="*/ 928688 h 928688"/>
                <a:gd name="connsiteX30" fmla="*/ 771525 w 1097757"/>
                <a:gd name="connsiteY30" fmla="*/ 923925 h 928688"/>
                <a:gd name="connsiteX31" fmla="*/ 735807 w 1097757"/>
                <a:gd name="connsiteY31" fmla="*/ 902494 h 928688"/>
                <a:gd name="connsiteX32" fmla="*/ 719138 w 1097757"/>
                <a:gd name="connsiteY32" fmla="*/ 892969 h 928688"/>
                <a:gd name="connsiteX33" fmla="*/ 740569 w 1097757"/>
                <a:gd name="connsiteY33" fmla="*/ 731044 h 928688"/>
                <a:gd name="connsiteX34" fmla="*/ 745332 w 1097757"/>
                <a:gd name="connsiteY34" fmla="*/ 671513 h 928688"/>
                <a:gd name="connsiteX35" fmla="*/ 776288 w 1097757"/>
                <a:gd name="connsiteY35" fmla="*/ 433388 h 928688"/>
                <a:gd name="connsiteX36" fmla="*/ 802482 w 1097757"/>
                <a:gd name="connsiteY36" fmla="*/ 266700 h 928688"/>
                <a:gd name="connsiteX37" fmla="*/ 807244 w 1097757"/>
                <a:gd name="connsiteY37" fmla="*/ 216694 h 928688"/>
                <a:gd name="connsiteX38" fmla="*/ 807244 w 1097757"/>
                <a:gd name="connsiteY38" fmla="*/ 195263 h 928688"/>
                <a:gd name="connsiteX39" fmla="*/ 804863 w 1097757"/>
                <a:gd name="connsiteY39" fmla="*/ 183357 h 928688"/>
                <a:gd name="connsiteX40" fmla="*/ 785813 w 1097757"/>
                <a:gd name="connsiteY40" fmla="*/ 169069 h 928688"/>
                <a:gd name="connsiteX41" fmla="*/ 742950 w 1097757"/>
                <a:gd name="connsiteY41" fmla="*/ 161925 h 928688"/>
                <a:gd name="connsiteX42" fmla="*/ 645319 w 1097757"/>
                <a:gd name="connsiteY42" fmla="*/ 178594 h 928688"/>
                <a:gd name="connsiteX43" fmla="*/ 326232 w 1097757"/>
                <a:gd name="connsiteY43" fmla="*/ 240507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7757" h="928688">
                  <a:moveTo>
                    <a:pt x="326232" y="240507"/>
                  </a:moveTo>
                  <a:lnTo>
                    <a:pt x="88107" y="285750"/>
                  </a:lnTo>
                  <a:lnTo>
                    <a:pt x="0" y="138113"/>
                  </a:lnTo>
                  <a:lnTo>
                    <a:pt x="121444" y="140494"/>
                  </a:lnTo>
                  <a:lnTo>
                    <a:pt x="392907" y="95250"/>
                  </a:lnTo>
                  <a:lnTo>
                    <a:pt x="604838" y="52388"/>
                  </a:lnTo>
                  <a:lnTo>
                    <a:pt x="740569" y="14288"/>
                  </a:lnTo>
                  <a:lnTo>
                    <a:pt x="783432" y="0"/>
                  </a:lnTo>
                  <a:lnTo>
                    <a:pt x="809625" y="0"/>
                  </a:lnTo>
                  <a:lnTo>
                    <a:pt x="835819" y="9525"/>
                  </a:lnTo>
                  <a:lnTo>
                    <a:pt x="888207" y="42863"/>
                  </a:lnTo>
                  <a:lnTo>
                    <a:pt x="952500" y="90488"/>
                  </a:lnTo>
                  <a:lnTo>
                    <a:pt x="1033463" y="166688"/>
                  </a:lnTo>
                  <a:lnTo>
                    <a:pt x="1076325" y="204788"/>
                  </a:lnTo>
                  <a:lnTo>
                    <a:pt x="1090613" y="221457"/>
                  </a:lnTo>
                  <a:lnTo>
                    <a:pt x="1097757" y="242888"/>
                  </a:lnTo>
                  <a:lnTo>
                    <a:pt x="1097757" y="261938"/>
                  </a:lnTo>
                  <a:lnTo>
                    <a:pt x="1083469" y="288132"/>
                  </a:lnTo>
                  <a:lnTo>
                    <a:pt x="1045369" y="321469"/>
                  </a:lnTo>
                  <a:lnTo>
                    <a:pt x="1026319" y="345282"/>
                  </a:lnTo>
                  <a:lnTo>
                    <a:pt x="997744" y="397669"/>
                  </a:lnTo>
                  <a:lnTo>
                    <a:pt x="966788" y="481013"/>
                  </a:lnTo>
                  <a:lnTo>
                    <a:pt x="938213" y="583407"/>
                  </a:lnTo>
                  <a:lnTo>
                    <a:pt x="914400" y="704850"/>
                  </a:lnTo>
                  <a:lnTo>
                    <a:pt x="895350" y="797719"/>
                  </a:lnTo>
                  <a:lnTo>
                    <a:pt x="888207" y="845344"/>
                  </a:lnTo>
                  <a:lnTo>
                    <a:pt x="873919" y="883444"/>
                  </a:lnTo>
                  <a:lnTo>
                    <a:pt x="852488" y="909638"/>
                  </a:lnTo>
                  <a:lnTo>
                    <a:pt x="826294" y="923925"/>
                  </a:lnTo>
                  <a:lnTo>
                    <a:pt x="802482" y="928688"/>
                  </a:lnTo>
                  <a:lnTo>
                    <a:pt x="771525" y="923925"/>
                  </a:lnTo>
                  <a:lnTo>
                    <a:pt x="735807" y="902494"/>
                  </a:lnTo>
                  <a:lnTo>
                    <a:pt x="719138" y="892969"/>
                  </a:lnTo>
                  <a:lnTo>
                    <a:pt x="740569" y="731044"/>
                  </a:lnTo>
                  <a:lnTo>
                    <a:pt x="745332" y="671513"/>
                  </a:lnTo>
                  <a:lnTo>
                    <a:pt x="776288" y="433388"/>
                  </a:lnTo>
                  <a:lnTo>
                    <a:pt x="802482" y="266700"/>
                  </a:lnTo>
                  <a:lnTo>
                    <a:pt x="807244" y="216694"/>
                  </a:lnTo>
                  <a:lnTo>
                    <a:pt x="807244" y="195263"/>
                  </a:lnTo>
                  <a:lnTo>
                    <a:pt x="804863" y="183357"/>
                  </a:lnTo>
                  <a:lnTo>
                    <a:pt x="785813" y="169069"/>
                  </a:lnTo>
                  <a:lnTo>
                    <a:pt x="742950" y="161925"/>
                  </a:lnTo>
                  <a:lnTo>
                    <a:pt x="645319" y="178594"/>
                  </a:lnTo>
                  <a:lnTo>
                    <a:pt x="326232" y="2405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32311E26-AAC9-4CD6-AB12-F6A480640A13}"/>
                </a:ext>
              </a:extLst>
            </p:cNvPr>
            <p:cNvSpPr/>
            <p:nvPr/>
          </p:nvSpPr>
          <p:spPr>
            <a:xfrm>
              <a:off x="3556000" y="4714875"/>
              <a:ext cx="725487" cy="238125"/>
            </a:xfrm>
            <a:custGeom>
              <a:avLst/>
              <a:gdLst>
                <a:gd name="connsiteX0" fmla="*/ 288132 w 726282"/>
                <a:gd name="connsiteY0" fmla="*/ 214313 h 238125"/>
                <a:gd name="connsiteX1" fmla="*/ 30957 w 726282"/>
                <a:gd name="connsiteY1" fmla="*/ 238125 h 238125"/>
                <a:gd name="connsiteX2" fmla="*/ 0 w 726282"/>
                <a:gd name="connsiteY2" fmla="*/ 107156 h 238125"/>
                <a:gd name="connsiteX3" fmla="*/ 219075 w 726282"/>
                <a:gd name="connsiteY3" fmla="*/ 76200 h 238125"/>
                <a:gd name="connsiteX4" fmla="*/ 488157 w 726282"/>
                <a:gd name="connsiteY4" fmla="*/ 35719 h 238125"/>
                <a:gd name="connsiteX5" fmla="*/ 714375 w 726282"/>
                <a:gd name="connsiteY5" fmla="*/ 0 h 238125"/>
                <a:gd name="connsiteX6" fmla="*/ 726282 w 726282"/>
                <a:gd name="connsiteY6" fmla="*/ 216694 h 238125"/>
                <a:gd name="connsiteX7" fmla="*/ 654844 w 726282"/>
                <a:gd name="connsiteY7" fmla="*/ 202406 h 238125"/>
                <a:gd name="connsiteX8" fmla="*/ 585788 w 726282"/>
                <a:gd name="connsiteY8" fmla="*/ 185738 h 238125"/>
                <a:gd name="connsiteX9" fmla="*/ 550069 w 726282"/>
                <a:gd name="connsiteY9" fmla="*/ 188119 h 238125"/>
                <a:gd name="connsiteX10" fmla="*/ 288132 w 726282"/>
                <a:gd name="connsiteY10" fmla="*/ 21431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282" h="238125">
                  <a:moveTo>
                    <a:pt x="288132" y="214313"/>
                  </a:moveTo>
                  <a:lnTo>
                    <a:pt x="30957" y="238125"/>
                  </a:lnTo>
                  <a:lnTo>
                    <a:pt x="0" y="107156"/>
                  </a:lnTo>
                  <a:lnTo>
                    <a:pt x="219075" y="76200"/>
                  </a:lnTo>
                  <a:lnTo>
                    <a:pt x="488157" y="35719"/>
                  </a:lnTo>
                  <a:lnTo>
                    <a:pt x="714375" y="0"/>
                  </a:lnTo>
                  <a:lnTo>
                    <a:pt x="726282" y="216694"/>
                  </a:lnTo>
                  <a:lnTo>
                    <a:pt x="654844" y="202406"/>
                  </a:lnTo>
                  <a:lnTo>
                    <a:pt x="585788" y="185738"/>
                  </a:lnTo>
                  <a:lnTo>
                    <a:pt x="550069" y="188119"/>
                  </a:lnTo>
                  <a:lnTo>
                    <a:pt x="288132" y="21431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307876A4-C76E-4C8B-AEDA-A060BC279E69}"/>
                </a:ext>
              </a:extLst>
            </p:cNvPr>
            <p:cNvSpPr/>
            <p:nvPr/>
          </p:nvSpPr>
          <p:spPr>
            <a:xfrm>
              <a:off x="5589587" y="2801937"/>
              <a:ext cx="1720850" cy="482600"/>
            </a:xfrm>
            <a:custGeom>
              <a:avLst/>
              <a:gdLst>
                <a:gd name="connsiteX0" fmla="*/ 859631 w 1721644"/>
                <a:gd name="connsiteY0" fmla="*/ 373857 h 481013"/>
                <a:gd name="connsiteX1" fmla="*/ 597694 w 1721644"/>
                <a:gd name="connsiteY1" fmla="*/ 426244 h 481013"/>
                <a:gd name="connsiteX2" fmla="*/ 390525 w 1721644"/>
                <a:gd name="connsiteY2" fmla="*/ 459582 h 481013"/>
                <a:gd name="connsiteX3" fmla="*/ 316706 w 1721644"/>
                <a:gd name="connsiteY3" fmla="*/ 471488 h 481013"/>
                <a:gd name="connsiteX4" fmla="*/ 271462 w 1721644"/>
                <a:gd name="connsiteY4" fmla="*/ 478632 h 481013"/>
                <a:gd name="connsiteX5" fmla="*/ 219075 w 1721644"/>
                <a:gd name="connsiteY5" fmla="*/ 481013 h 481013"/>
                <a:gd name="connsiteX6" fmla="*/ 142875 w 1721644"/>
                <a:gd name="connsiteY6" fmla="*/ 476250 h 481013"/>
                <a:gd name="connsiteX7" fmla="*/ 0 w 1721644"/>
                <a:gd name="connsiteY7" fmla="*/ 457200 h 481013"/>
                <a:gd name="connsiteX8" fmla="*/ 85725 w 1721644"/>
                <a:gd name="connsiteY8" fmla="*/ 295275 h 481013"/>
                <a:gd name="connsiteX9" fmla="*/ 214312 w 1721644"/>
                <a:gd name="connsiteY9" fmla="*/ 311944 h 481013"/>
                <a:gd name="connsiteX10" fmla="*/ 292894 w 1721644"/>
                <a:gd name="connsiteY10" fmla="*/ 309563 h 481013"/>
                <a:gd name="connsiteX11" fmla="*/ 459581 w 1721644"/>
                <a:gd name="connsiteY11" fmla="*/ 292894 h 481013"/>
                <a:gd name="connsiteX12" fmla="*/ 595312 w 1721644"/>
                <a:gd name="connsiteY12" fmla="*/ 269082 h 481013"/>
                <a:gd name="connsiteX13" fmla="*/ 742950 w 1721644"/>
                <a:gd name="connsiteY13" fmla="*/ 233363 h 481013"/>
                <a:gd name="connsiteX14" fmla="*/ 885825 w 1721644"/>
                <a:gd name="connsiteY14" fmla="*/ 188119 h 481013"/>
                <a:gd name="connsiteX15" fmla="*/ 1062037 w 1721644"/>
                <a:gd name="connsiteY15" fmla="*/ 123825 h 481013"/>
                <a:gd name="connsiteX16" fmla="*/ 1195387 w 1721644"/>
                <a:gd name="connsiteY16" fmla="*/ 71438 h 481013"/>
                <a:gd name="connsiteX17" fmla="*/ 1250156 w 1721644"/>
                <a:gd name="connsiteY17" fmla="*/ 38100 h 481013"/>
                <a:gd name="connsiteX18" fmla="*/ 1302544 w 1721644"/>
                <a:gd name="connsiteY18" fmla="*/ 11907 h 481013"/>
                <a:gd name="connsiteX19" fmla="*/ 1343025 w 1721644"/>
                <a:gd name="connsiteY19" fmla="*/ 0 h 481013"/>
                <a:gd name="connsiteX20" fmla="*/ 1395412 w 1721644"/>
                <a:gd name="connsiteY20" fmla="*/ 0 h 481013"/>
                <a:gd name="connsiteX21" fmla="*/ 1452562 w 1721644"/>
                <a:gd name="connsiteY21" fmla="*/ 7144 h 481013"/>
                <a:gd name="connsiteX22" fmla="*/ 1535906 w 1721644"/>
                <a:gd name="connsiteY22" fmla="*/ 21432 h 481013"/>
                <a:gd name="connsiteX23" fmla="*/ 1604962 w 1721644"/>
                <a:gd name="connsiteY23" fmla="*/ 42863 h 481013"/>
                <a:gd name="connsiteX24" fmla="*/ 1669256 w 1721644"/>
                <a:gd name="connsiteY24" fmla="*/ 71438 h 481013"/>
                <a:gd name="connsiteX25" fmla="*/ 1695450 w 1721644"/>
                <a:gd name="connsiteY25" fmla="*/ 80963 h 481013"/>
                <a:gd name="connsiteX26" fmla="*/ 1712119 w 1721644"/>
                <a:gd name="connsiteY26" fmla="*/ 92869 h 481013"/>
                <a:gd name="connsiteX27" fmla="*/ 1721644 w 1721644"/>
                <a:gd name="connsiteY27" fmla="*/ 114300 h 481013"/>
                <a:gd name="connsiteX28" fmla="*/ 1714500 w 1721644"/>
                <a:gd name="connsiteY28" fmla="*/ 133350 h 481013"/>
                <a:gd name="connsiteX29" fmla="*/ 1688306 w 1721644"/>
                <a:gd name="connsiteY29" fmla="*/ 159544 h 481013"/>
                <a:gd name="connsiteX30" fmla="*/ 1633537 w 1721644"/>
                <a:gd name="connsiteY30" fmla="*/ 185738 h 481013"/>
                <a:gd name="connsiteX31" fmla="*/ 1452562 w 1721644"/>
                <a:gd name="connsiteY31" fmla="*/ 235744 h 481013"/>
                <a:gd name="connsiteX32" fmla="*/ 1269206 w 1721644"/>
                <a:gd name="connsiteY32" fmla="*/ 285750 h 481013"/>
                <a:gd name="connsiteX33" fmla="*/ 1038225 w 1721644"/>
                <a:gd name="connsiteY33" fmla="*/ 338138 h 481013"/>
                <a:gd name="connsiteX34" fmla="*/ 859631 w 1721644"/>
                <a:gd name="connsiteY34" fmla="*/ 373857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21644" h="481013">
                  <a:moveTo>
                    <a:pt x="859631" y="373857"/>
                  </a:moveTo>
                  <a:lnTo>
                    <a:pt x="597694" y="426244"/>
                  </a:lnTo>
                  <a:lnTo>
                    <a:pt x="390525" y="459582"/>
                  </a:lnTo>
                  <a:lnTo>
                    <a:pt x="316706" y="471488"/>
                  </a:lnTo>
                  <a:lnTo>
                    <a:pt x="271462" y="478632"/>
                  </a:lnTo>
                  <a:lnTo>
                    <a:pt x="219075" y="481013"/>
                  </a:lnTo>
                  <a:lnTo>
                    <a:pt x="142875" y="476250"/>
                  </a:lnTo>
                  <a:lnTo>
                    <a:pt x="0" y="457200"/>
                  </a:lnTo>
                  <a:lnTo>
                    <a:pt x="85725" y="295275"/>
                  </a:lnTo>
                  <a:lnTo>
                    <a:pt x="214312" y="311944"/>
                  </a:lnTo>
                  <a:lnTo>
                    <a:pt x="292894" y="309563"/>
                  </a:lnTo>
                  <a:lnTo>
                    <a:pt x="459581" y="292894"/>
                  </a:lnTo>
                  <a:lnTo>
                    <a:pt x="595312" y="269082"/>
                  </a:lnTo>
                  <a:lnTo>
                    <a:pt x="742950" y="233363"/>
                  </a:lnTo>
                  <a:lnTo>
                    <a:pt x="885825" y="188119"/>
                  </a:lnTo>
                  <a:lnTo>
                    <a:pt x="1062037" y="123825"/>
                  </a:lnTo>
                  <a:lnTo>
                    <a:pt x="1195387" y="71438"/>
                  </a:lnTo>
                  <a:lnTo>
                    <a:pt x="1250156" y="38100"/>
                  </a:lnTo>
                  <a:lnTo>
                    <a:pt x="1302544" y="11907"/>
                  </a:lnTo>
                  <a:lnTo>
                    <a:pt x="1343025" y="0"/>
                  </a:lnTo>
                  <a:lnTo>
                    <a:pt x="1395412" y="0"/>
                  </a:lnTo>
                  <a:lnTo>
                    <a:pt x="1452562" y="7144"/>
                  </a:lnTo>
                  <a:lnTo>
                    <a:pt x="1535906" y="21432"/>
                  </a:lnTo>
                  <a:lnTo>
                    <a:pt x="1604962" y="42863"/>
                  </a:lnTo>
                  <a:lnTo>
                    <a:pt x="1669256" y="71438"/>
                  </a:lnTo>
                  <a:lnTo>
                    <a:pt x="1695450" y="80963"/>
                  </a:lnTo>
                  <a:lnTo>
                    <a:pt x="1712119" y="92869"/>
                  </a:lnTo>
                  <a:lnTo>
                    <a:pt x="1721644" y="114300"/>
                  </a:lnTo>
                  <a:lnTo>
                    <a:pt x="1714500" y="133350"/>
                  </a:lnTo>
                  <a:lnTo>
                    <a:pt x="1688306" y="159544"/>
                  </a:lnTo>
                  <a:lnTo>
                    <a:pt x="1633537" y="185738"/>
                  </a:lnTo>
                  <a:lnTo>
                    <a:pt x="1452562" y="235744"/>
                  </a:lnTo>
                  <a:lnTo>
                    <a:pt x="1269206" y="285750"/>
                  </a:lnTo>
                  <a:lnTo>
                    <a:pt x="1038225" y="338138"/>
                  </a:lnTo>
                  <a:lnTo>
                    <a:pt x="859631" y="3738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5">
              <a:extLst>
                <a:ext uri="{FF2B5EF4-FFF2-40B4-BE49-F238E27FC236}">
                  <a16:creationId xmlns:a16="http://schemas.microsoft.com/office/drawing/2014/main" id="{CA0DCB3F-667A-423E-AA2C-BE3CA142CFC6}"/>
                </a:ext>
              </a:extLst>
            </p:cNvPr>
            <p:cNvSpPr/>
            <p:nvPr/>
          </p:nvSpPr>
          <p:spPr>
            <a:xfrm rot="16200000">
              <a:off x="4479925" y="3695699"/>
              <a:ext cx="2698750" cy="1831975"/>
            </a:xfrm>
            <a:custGeom>
              <a:avLst/>
              <a:gdLst>
                <a:gd name="connsiteX0" fmla="*/ 1063625 w 2698750"/>
                <a:gd name="connsiteY0" fmla="*/ 1222375 h 1831975"/>
                <a:gd name="connsiteX1" fmla="*/ 930275 w 2698750"/>
                <a:gd name="connsiteY1" fmla="*/ 1130300 h 1831975"/>
                <a:gd name="connsiteX2" fmla="*/ 777875 w 2698750"/>
                <a:gd name="connsiteY2" fmla="*/ 1016000 h 1831975"/>
                <a:gd name="connsiteX3" fmla="*/ 635000 w 2698750"/>
                <a:gd name="connsiteY3" fmla="*/ 898525 h 1831975"/>
                <a:gd name="connsiteX4" fmla="*/ 514350 w 2698750"/>
                <a:gd name="connsiteY4" fmla="*/ 784225 h 1831975"/>
                <a:gd name="connsiteX5" fmla="*/ 425450 w 2698750"/>
                <a:gd name="connsiteY5" fmla="*/ 692150 h 1831975"/>
                <a:gd name="connsiteX6" fmla="*/ 336550 w 2698750"/>
                <a:gd name="connsiteY6" fmla="*/ 593725 h 1831975"/>
                <a:gd name="connsiteX7" fmla="*/ 282575 w 2698750"/>
                <a:gd name="connsiteY7" fmla="*/ 527050 h 1831975"/>
                <a:gd name="connsiteX8" fmla="*/ 215900 w 2698750"/>
                <a:gd name="connsiteY8" fmla="*/ 441325 h 1831975"/>
                <a:gd name="connsiteX9" fmla="*/ 158750 w 2698750"/>
                <a:gd name="connsiteY9" fmla="*/ 355600 h 1831975"/>
                <a:gd name="connsiteX10" fmla="*/ 95250 w 2698750"/>
                <a:gd name="connsiteY10" fmla="*/ 260350 h 1831975"/>
                <a:gd name="connsiteX11" fmla="*/ 53975 w 2698750"/>
                <a:gd name="connsiteY11" fmla="*/ 187325 h 1831975"/>
                <a:gd name="connsiteX12" fmla="*/ 19050 w 2698750"/>
                <a:gd name="connsiteY12" fmla="*/ 117475 h 1831975"/>
                <a:gd name="connsiteX13" fmla="*/ 6350 w 2698750"/>
                <a:gd name="connsiteY13" fmla="*/ 82550 h 1831975"/>
                <a:gd name="connsiteX14" fmla="*/ 0 w 2698750"/>
                <a:gd name="connsiteY14" fmla="*/ 47625 h 1831975"/>
                <a:gd name="connsiteX15" fmla="*/ 0 w 2698750"/>
                <a:gd name="connsiteY15" fmla="*/ 22225 h 1831975"/>
                <a:gd name="connsiteX16" fmla="*/ 6350 w 2698750"/>
                <a:gd name="connsiteY16" fmla="*/ 6350 h 1831975"/>
                <a:gd name="connsiteX17" fmla="*/ 15875 w 2698750"/>
                <a:gd name="connsiteY17" fmla="*/ 0 h 1831975"/>
                <a:gd name="connsiteX18" fmla="*/ 25400 w 2698750"/>
                <a:gd name="connsiteY18" fmla="*/ 3175 h 1831975"/>
                <a:gd name="connsiteX19" fmla="*/ 44450 w 2698750"/>
                <a:gd name="connsiteY19" fmla="*/ 12700 h 1831975"/>
                <a:gd name="connsiteX20" fmla="*/ 60325 w 2698750"/>
                <a:gd name="connsiteY20" fmla="*/ 38100 h 1831975"/>
                <a:gd name="connsiteX21" fmla="*/ 120650 w 2698750"/>
                <a:gd name="connsiteY21" fmla="*/ 127000 h 1831975"/>
                <a:gd name="connsiteX22" fmla="*/ 168275 w 2698750"/>
                <a:gd name="connsiteY22" fmla="*/ 193675 h 1831975"/>
                <a:gd name="connsiteX23" fmla="*/ 228600 w 2698750"/>
                <a:gd name="connsiteY23" fmla="*/ 276225 h 1831975"/>
                <a:gd name="connsiteX24" fmla="*/ 295275 w 2698750"/>
                <a:gd name="connsiteY24" fmla="*/ 352425 h 1831975"/>
                <a:gd name="connsiteX25" fmla="*/ 361950 w 2698750"/>
                <a:gd name="connsiteY25" fmla="*/ 422275 h 1831975"/>
                <a:gd name="connsiteX26" fmla="*/ 428625 w 2698750"/>
                <a:gd name="connsiteY26" fmla="*/ 488950 h 1831975"/>
                <a:gd name="connsiteX27" fmla="*/ 504825 w 2698750"/>
                <a:gd name="connsiteY27" fmla="*/ 558800 h 1831975"/>
                <a:gd name="connsiteX28" fmla="*/ 565150 w 2698750"/>
                <a:gd name="connsiteY28" fmla="*/ 615950 h 1831975"/>
                <a:gd name="connsiteX29" fmla="*/ 641350 w 2698750"/>
                <a:gd name="connsiteY29" fmla="*/ 682625 h 1831975"/>
                <a:gd name="connsiteX30" fmla="*/ 711200 w 2698750"/>
                <a:gd name="connsiteY30" fmla="*/ 736600 h 1831975"/>
                <a:gd name="connsiteX31" fmla="*/ 793750 w 2698750"/>
                <a:gd name="connsiteY31" fmla="*/ 803275 h 1831975"/>
                <a:gd name="connsiteX32" fmla="*/ 860425 w 2698750"/>
                <a:gd name="connsiteY32" fmla="*/ 847725 h 1831975"/>
                <a:gd name="connsiteX33" fmla="*/ 949325 w 2698750"/>
                <a:gd name="connsiteY33" fmla="*/ 911225 h 1831975"/>
                <a:gd name="connsiteX34" fmla="*/ 1044575 w 2698750"/>
                <a:gd name="connsiteY34" fmla="*/ 974725 h 1831975"/>
                <a:gd name="connsiteX35" fmla="*/ 1171575 w 2698750"/>
                <a:gd name="connsiteY35" fmla="*/ 1050925 h 1831975"/>
                <a:gd name="connsiteX36" fmla="*/ 1276350 w 2698750"/>
                <a:gd name="connsiteY36" fmla="*/ 1111250 h 1831975"/>
                <a:gd name="connsiteX37" fmla="*/ 1403350 w 2698750"/>
                <a:gd name="connsiteY37" fmla="*/ 1171575 h 1831975"/>
                <a:gd name="connsiteX38" fmla="*/ 1536700 w 2698750"/>
                <a:gd name="connsiteY38" fmla="*/ 1247775 h 1831975"/>
                <a:gd name="connsiteX39" fmla="*/ 1651000 w 2698750"/>
                <a:gd name="connsiteY39" fmla="*/ 1304925 h 1831975"/>
                <a:gd name="connsiteX40" fmla="*/ 1752600 w 2698750"/>
                <a:gd name="connsiteY40" fmla="*/ 1343025 h 1831975"/>
                <a:gd name="connsiteX41" fmla="*/ 1851025 w 2698750"/>
                <a:gd name="connsiteY41" fmla="*/ 1377950 h 1831975"/>
                <a:gd name="connsiteX42" fmla="*/ 1930400 w 2698750"/>
                <a:gd name="connsiteY42" fmla="*/ 1403350 h 1831975"/>
                <a:gd name="connsiteX43" fmla="*/ 2019300 w 2698750"/>
                <a:gd name="connsiteY43" fmla="*/ 1428750 h 1831975"/>
                <a:gd name="connsiteX44" fmla="*/ 2127250 w 2698750"/>
                <a:gd name="connsiteY44" fmla="*/ 1454150 h 1831975"/>
                <a:gd name="connsiteX45" fmla="*/ 2235200 w 2698750"/>
                <a:gd name="connsiteY45" fmla="*/ 1476375 h 1831975"/>
                <a:gd name="connsiteX46" fmla="*/ 2301875 w 2698750"/>
                <a:gd name="connsiteY46" fmla="*/ 1485900 h 1831975"/>
                <a:gd name="connsiteX47" fmla="*/ 2378075 w 2698750"/>
                <a:gd name="connsiteY47" fmla="*/ 1492250 h 1831975"/>
                <a:gd name="connsiteX48" fmla="*/ 2435225 w 2698750"/>
                <a:gd name="connsiteY48" fmla="*/ 1489075 h 1831975"/>
                <a:gd name="connsiteX49" fmla="*/ 2479675 w 2698750"/>
                <a:gd name="connsiteY49" fmla="*/ 1479550 h 1831975"/>
                <a:gd name="connsiteX50" fmla="*/ 2514600 w 2698750"/>
                <a:gd name="connsiteY50" fmla="*/ 1457325 h 1831975"/>
                <a:gd name="connsiteX51" fmla="*/ 2565400 w 2698750"/>
                <a:gd name="connsiteY51" fmla="*/ 1412875 h 1831975"/>
                <a:gd name="connsiteX52" fmla="*/ 2609850 w 2698750"/>
                <a:gd name="connsiteY52" fmla="*/ 1365250 h 1831975"/>
                <a:gd name="connsiteX53" fmla="*/ 2632075 w 2698750"/>
                <a:gd name="connsiteY53" fmla="*/ 1343025 h 1831975"/>
                <a:gd name="connsiteX54" fmla="*/ 2654300 w 2698750"/>
                <a:gd name="connsiteY54" fmla="*/ 1323975 h 1831975"/>
                <a:gd name="connsiteX55" fmla="*/ 2676525 w 2698750"/>
                <a:gd name="connsiteY55" fmla="*/ 1317625 h 1831975"/>
                <a:gd name="connsiteX56" fmla="*/ 2695575 w 2698750"/>
                <a:gd name="connsiteY56" fmla="*/ 1323975 h 1831975"/>
                <a:gd name="connsiteX57" fmla="*/ 2698750 w 2698750"/>
                <a:gd name="connsiteY57" fmla="*/ 1343025 h 1831975"/>
                <a:gd name="connsiteX58" fmla="*/ 2689225 w 2698750"/>
                <a:gd name="connsiteY58" fmla="*/ 1390650 h 1831975"/>
                <a:gd name="connsiteX59" fmla="*/ 2667000 w 2698750"/>
                <a:gd name="connsiteY59" fmla="*/ 1454150 h 1831975"/>
                <a:gd name="connsiteX60" fmla="*/ 2628900 w 2698750"/>
                <a:gd name="connsiteY60" fmla="*/ 1539875 h 1831975"/>
                <a:gd name="connsiteX61" fmla="*/ 2536825 w 2698750"/>
                <a:gd name="connsiteY61" fmla="*/ 1679575 h 1831975"/>
                <a:gd name="connsiteX62" fmla="*/ 2470150 w 2698750"/>
                <a:gd name="connsiteY62" fmla="*/ 1768475 h 1831975"/>
                <a:gd name="connsiteX63" fmla="*/ 2422525 w 2698750"/>
                <a:gd name="connsiteY63" fmla="*/ 1819275 h 1831975"/>
                <a:gd name="connsiteX64" fmla="*/ 2390775 w 2698750"/>
                <a:gd name="connsiteY64" fmla="*/ 1831975 h 1831975"/>
                <a:gd name="connsiteX65" fmla="*/ 2368550 w 2698750"/>
                <a:gd name="connsiteY65" fmla="*/ 1828800 h 1831975"/>
                <a:gd name="connsiteX66" fmla="*/ 2343150 w 2698750"/>
                <a:gd name="connsiteY66" fmla="*/ 1819275 h 1831975"/>
                <a:gd name="connsiteX67" fmla="*/ 2320925 w 2698750"/>
                <a:gd name="connsiteY67" fmla="*/ 1803400 h 1831975"/>
                <a:gd name="connsiteX68" fmla="*/ 2305050 w 2698750"/>
                <a:gd name="connsiteY68" fmla="*/ 1778000 h 1831975"/>
                <a:gd name="connsiteX69" fmla="*/ 2289175 w 2698750"/>
                <a:gd name="connsiteY69" fmla="*/ 1746250 h 1831975"/>
                <a:gd name="connsiteX70" fmla="*/ 2000250 w 2698750"/>
                <a:gd name="connsiteY70" fmla="*/ 1666875 h 1831975"/>
                <a:gd name="connsiteX71" fmla="*/ 1774825 w 2698750"/>
                <a:gd name="connsiteY71" fmla="*/ 1587500 h 1831975"/>
                <a:gd name="connsiteX72" fmla="*/ 1562100 w 2698750"/>
                <a:gd name="connsiteY72" fmla="*/ 1504950 h 1831975"/>
                <a:gd name="connsiteX73" fmla="*/ 1346200 w 2698750"/>
                <a:gd name="connsiteY73" fmla="*/ 1406525 h 1831975"/>
                <a:gd name="connsiteX74" fmla="*/ 1193800 w 2698750"/>
                <a:gd name="connsiteY74" fmla="*/ 1298575 h 1831975"/>
                <a:gd name="connsiteX75" fmla="*/ 1063625 w 2698750"/>
                <a:gd name="connsiteY75" fmla="*/ 1222375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98750" h="1831975">
                  <a:moveTo>
                    <a:pt x="1063625" y="1222375"/>
                  </a:moveTo>
                  <a:lnTo>
                    <a:pt x="930275" y="1130300"/>
                  </a:lnTo>
                  <a:lnTo>
                    <a:pt x="777875" y="1016000"/>
                  </a:lnTo>
                  <a:lnTo>
                    <a:pt x="635000" y="898525"/>
                  </a:lnTo>
                  <a:lnTo>
                    <a:pt x="514350" y="784225"/>
                  </a:lnTo>
                  <a:lnTo>
                    <a:pt x="425450" y="692150"/>
                  </a:lnTo>
                  <a:lnTo>
                    <a:pt x="336550" y="593725"/>
                  </a:lnTo>
                  <a:lnTo>
                    <a:pt x="282575" y="527050"/>
                  </a:lnTo>
                  <a:lnTo>
                    <a:pt x="215900" y="441325"/>
                  </a:lnTo>
                  <a:lnTo>
                    <a:pt x="158750" y="355600"/>
                  </a:lnTo>
                  <a:lnTo>
                    <a:pt x="95250" y="260350"/>
                  </a:lnTo>
                  <a:lnTo>
                    <a:pt x="53975" y="187325"/>
                  </a:lnTo>
                  <a:lnTo>
                    <a:pt x="19050" y="117475"/>
                  </a:lnTo>
                  <a:lnTo>
                    <a:pt x="6350" y="82550"/>
                  </a:lnTo>
                  <a:lnTo>
                    <a:pt x="0" y="47625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5875" y="0"/>
                  </a:lnTo>
                  <a:lnTo>
                    <a:pt x="25400" y="3175"/>
                  </a:lnTo>
                  <a:lnTo>
                    <a:pt x="44450" y="12700"/>
                  </a:lnTo>
                  <a:lnTo>
                    <a:pt x="60325" y="38100"/>
                  </a:lnTo>
                  <a:lnTo>
                    <a:pt x="120650" y="127000"/>
                  </a:lnTo>
                  <a:lnTo>
                    <a:pt x="168275" y="193675"/>
                  </a:lnTo>
                  <a:lnTo>
                    <a:pt x="228600" y="276225"/>
                  </a:lnTo>
                  <a:lnTo>
                    <a:pt x="295275" y="352425"/>
                  </a:lnTo>
                  <a:lnTo>
                    <a:pt x="361950" y="422275"/>
                  </a:lnTo>
                  <a:lnTo>
                    <a:pt x="428625" y="488950"/>
                  </a:lnTo>
                  <a:lnTo>
                    <a:pt x="504825" y="558800"/>
                  </a:lnTo>
                  <a:lnTo>
                    <a:pt x="565150" y="615950"/>
                  </a:lnTo>
                  <a:lnTo>
                    <a:pt x="641350" y="682625"/>
                  </a:lnTo>
                  <a:lnTo>
                    <a:pt x="711200" y="736600"/>
                  </a:lnTo>
                  <a:lnTo>
                    <a:pt x="793750" y="803275"/>
                  </a:lnTo>
                  <a:lnTo>
                    <a:pt x="860425" y="847725"/>
                  </a:lnTo>
                  <a:lnTo>
                    <a:pt x="949325" y="911225"/>
                  </a:lnTo>
                  <a:lnTo>
                    <a:pt x="1044575" y="974725"/>
                  </a:lnTo>
                  <a:lnTo>
                    <a:pt x="1171575" y="1050925"/>
                  </a:lnTo>
                  <a:lnTo>
                    <a:pt x="1276350" y="1111250"/>
                  </a:lnTo>
                  <a:lnTo>
                    <a:pt x="1403350" y="1171575"/>
                  </a:lnTo>
                  <a:lnTo>
                    <a:pt x="1536700" y="1247775"/>
                  </a:lnTo>
                  <a:lnTo>
                    <a:pt x="1651000" y="1304925"/>
                  </a:lnTo>
                  <a:lnTo>
                    <a:pt x="1752600" y="1343025"/>
                  </a:lnTo>
                  <a:lnTo>
                    <a:pt x="1851025" y="1377950"/>
                  </a:lnTo>
                  <a:lnTo>
                    <a:pt x="1930400" y="1403350"/>
                  </a:lnTo>
                  <a:lnTo>
                    <a:pt x="2019300" y="1428750"/>
                  </a:lnTo>
                  <a:lnTo>
                    <a:pt x="2127250" y="1454150"/>
                  </a:lnTo>
                  <a:lnTo>
                    <a:pt x="2235200" y="1476375"/>
                  </a:lnTo>
                  <a:lnTo>
                    <a:pt x="2301875" y="1485900"/>
                  </a:lnTo>
                  <a:lnTo>
                    <a:pt x="2378075" y="1492250"/>
                  </a:lnTo>
                  <a:lnTo>
                    <a:pt x="2435225" y="1489075"/>
                  </a:lnTo>
                  <a:lnTo>
                    <a:pt x="2479675" y="1479550"/>
                  </a:lnTo>
                  <a:lnTo>
                    <a:pt x="2514600" y="1457325"/>
                  </a:lnTo>
                  <a:lnTo>
                    <a:pt x="2565400" y="1412875"/>
                  </a:lnTo>
                  <a:lnTo>
                    <a:pt x="2609850" y="1365250"/>
                  </a:lnTo>
                  <a:lnTo>
                    <a:pt x="2632075" y="1343025"/>
                  </a:lnTo>
                  <a:lnTo>
                    <a:pt x="2654300" y="1323975"/>
                  </a:lnTo>
                  <a:lnTo>
                    <a:pt x="2676525" y="1317625"/>
                  </a:lnTo>
                  <a:lnTo>
                    <a:pt x="2695575" y="1323975"/>
                  </a:lnTo>
                  <a:lnTo>
                    <a:pt x="2698750" y="1343025"/>
                  </a:lnTo>
                  <a:lnTo>
                    <a:pt x="2689225" y="1390650"/>
                  </a:lnTo>
                  <a:lnTo>
                    <a:pt x="2667000" y="1454150"/>
                  </a:lnTo>
                  <a:lnTo>
                    <a:pt x="2628900" y="1539875"/>
                  </a:lnTo>
                  <a:lnTo>
                    <a:pt x="2536825" y="1679575"/>
                  </a:lnTo>
                  <a:lnTo>
                    <a:pt x="2470150" y="1768475"/>
                  </a:lnTo>
                  <a:lnTo>
                    <a:pt x="2422525" y="1819275"/>
                  </a:lnTo>
                  <a:lnTo>
                    <a:pt x="2390775" y="1831975"/>
                  </a:lnTo>
                  <a:lnTo>
                    <a:pt x="2368550" y="1828800"/>
                  </a:lnTo>
                  <a:lnTo>
                    <a:pt x="2343150" y="1819275"/>
                  </a:lnTo>
                  <a:lnTo>
                    <a:pt x="2320925" y="1803400"/>
                  </a:lnTo>
                  <a:lnTo>
                    <a:pt x="2305050" y="1778000"/>
                  </a:lnTo>
                  <a:lnTo>
                    <a:pt x="2289175" y="1746250"/>
                  </a:lnTo>
                  <a:lnTo>
                    <a:pt x="2000250" y="1666875"/>
                  </a:lnTo>
                  <a:lnTo>
                    <a:pt x="1774825" y="1587500"/>
                  </a:lnTo>
                  <a:lnTo>
                    <a:pt x="1562100" y="1504950"/>
                  </a:lnTo>
                  <a:lnTo>
                    <a:pt x="1346200" y="1406525"/>
                  </a:lnTo>
                  <a:lnTo>
                    <a:pt x="1193800" y="1298575"/>
                  </a:lnTo>
                  <a:lnTo>
                    <a:pt x="1063625" y="12223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1">
              <a:extLst>
                <a:ext uri="{FF2B5EF4-FFF2-40B4-BE49-F238E27FC236}">
                  <a16:creationId xmlns:a16="http://schemas.microsoft.com/office/drawing/2014/main" id="{173C591E-4355-4EA8-A9D6-E5B45889B799}"/>
                </a:ext>
              </a:extLst>
            </p:cNvPr>
            <p:cNvSpPr/>
            <p:nvPr/>
          </p:nvSpPr>
          <p:spPr>
            <a:xfrm>
              <a:off x="5380037" y="3738562"/>
              <a:ext cx="2386013" cy="2124075"/>
            </a:xfrm>
            <a:custGeom>
              <a:avLst/>
              <a:gdLst>
                <a:gd name="connsiteX0" fmla="*/ 1091161 w 2386278"/>
                <a:gd name="connsiteY0" fmla="*/ 1397094 h 2124535"/>
                <a:gd name="connsiteX1" fmla="*/ 907601 w 2386278"/>
                <a:gd name="connsiteY1" fmla="*/ 1135351 h 2124535"/>
                <a:gd name="connsiteX2" fmla="*/ 819220 w 2386278"/>
                <a:gd name="connsiteY2" fmla="*/ 1012978 h 2124535"/>
                <a:gd name="connsiteX3" fmla="*/ 720642 w 2386278"/>
                <a:gd name="connsiteY3" fmla="*/ 856612 h 2124535"/>
                <a:gd name="connsiteX4" fmla="*/ 598269 w 2386278"/>
                <a:gd name="connsiteY4" fmla="*/ 679851 h 2124535"/>
                <a:gd name="connsiteX5" fmla="*/ 458899 w 2386278"/>
                <a:gd name="connsiteY5" fmla="*/ 489493 h 2124535"/>
                <a:gd name="connsiteX6" fmla="*/ 346724 w 2386278"/>
                <a:gd name="connsiteY6" fmla="*/ 346724 h 2124535"/>
                <a:gd name="connsiteX7" fmla="*/ 268541 w 2386278"/>
                <a:gd name="connsiteY7" fmla="*/ 244746 h 2124535"/>
                <a:gd name="connsiteX8" fmla="*/ 210753 w 2386278"/>
                <a:gd name="connsiteY8" fmla="*/ 180160 h 2124535"/>
                <a:gd name="connsiteX9" fmla="*/ 169962 w 2386278"/>
                <a:gd name="connsiteY9" fmla="*/ 142768 h 2124535"/>
                <a:gd name="connsiteX10" fmla="*/ 132571 w 2386278"/>
                <a:gd name="connsiteY10" fmla="*/ 115574 h 2124535"/>
                <a:gd name="connsiteX11" fmla="*/ 98578 w 2386278"/>
                <a:gd name="connsiteY11" fmla="*/ 95179 h 2124535"/>
                <a:gd name="connsiteX12" fmla="*/ 57787 w 2386278"/>
                <a:gd name="connsiteY12" fmla="*/ 78183 h 2124535"/>
                <a:gd name="connsiteX13" fmla="*/ 33992 w 2386278"/>
                <a:gd name="connsiteY13" fmla="*/ 67985 h 2124535"/>
                <a:gd name="connsiteX14" fmla="*/ 10197 w 2386278"/>
                <a:gd name="connsiteY14" fmla="*/ 50988 h 2124535"/>
                <a:gd name="connsiteX15" fmla="*/ 0 w 2386278"/>
                <a:gd name="connsiteY15" fmla="*/ 30593 h 2124535"/>
                <a:gd name="connsiteX16" fmla="*/ 3399 w 2386278"/>
                <a:gd name="connsiteY16" fmla="*/ 10197 h 2124535"/>
                <a:gd name="connsiteX17" fmla="*/ 23794 w 2386278"/>
                <a:gd name="connsiteY17" fmla="*/ 0 h 2124535"/>
                <a:gd name="connsiteX18" fmla="*/ 54388 w 2386278"/>
                <a:gd name="connsiteY18" fmla="*/ 0 h 2124535"/>
                <a:gd name="connsiteX19" fmla="*/ 95179 w 2386278"/>
                <a:gd name="connsiteY19" fmla="*/ 10197 h 2124535"/>
                <a:gd name="connsiteX20" fmla="*/ 159765 w 2386278"/>
                <a:gd name="connsiteY20" fmla="*/ 40791 h 2124535"/>
                <a:gd name="connsiteX21" fmla="*/ 227750 w 2386278"/>
                <a:gd name="connsiteY21" fmla="*/ 88380 h 2124535"/>
                <a:gd name="connsiteX22" fmla="*/ 319530 w 2386278"/>
                <a:gd name="connsiteY22" fmla="*/ 163164 h 2124535"/>
                <a:gd name="connsiteX23" fmla="*/ 421507 w 2386278"/>
                <a:gd name="connsiteY23" fmla="*/ 258343 h 2124535"/>
                <a:gd name="connsiteX24" fmla="*/ 523485 w 2386278"/>
                <a:gd name="connsiteY24" fmla="*/ 363720 h 2124535"/>
                <a:gd name="connsiteX25" fmla="*/ 649257 w 2386278"/>
                <a:gd name="connsiteY25" fmla="*/ 503090 h 2124535"/>
                <a:gd name="connsiteX26" fmla="*/ 734239 w 2386278"/>
                <a:gd name="connsiteY26" fmla="*/ 601668 h 2124535"/>
                <a:gd name="connsiteX27" fmla="*/ 802224 w 2386278"/>
                <a:gd name="connsiteY27" fmla="*/ 683250 h 2124535"/>
                <a:gd name="connsiteX28" fmla="*/ 924597 w 2386278"/>
                <a:gd name="connsiteY28" fmla="*/ 849814 h 2124535"/>
                <a:gd name="connsiteX29" fmla="*/ 995982 w 2386278"/>
                <a:gd name="connsiteY29" fmla="*/ 927997 h 2124535"/>
                <a:gd name="connsiteX30" fmla="*/ 1128553 w 2386278"/>
                <a:gd name="connsiteY30" fmla="*/ 1080963 h 2124535"/>
                <a:gd name="connsiteX31" fmla="*/ 1257724 w 2386278"/>
                <a:gd name="connsiteY31" fmla="*/ 1220333 h 2124535"/>
                <a:gd name="connsiteX32" fmla="*/ 1373299 w 2386278"/>
                <a:gd name="connsiteY32" fmla="*/ 1339307 h 2124535"/>
                <a:gd name="connsiteX33" fmla="*/ 1488874 w 2386278"/>
                <a:gd name="connsiteY33" fmla="*/ 1454881 h 2124535"/>
                <a:gd name="connsiteX34" fmla="*/ 1618046 w 2386278"/>
                <a:gd name="connsiteY34" fmla="*/ 1567057 h 2124535"/>
                <a:gd name="connsiteX35" fmla="*/ 1771012 w 2386278"/>
                <a:gd name="connsiteY35" fmla="*/ 1696229 h 2124535"/>
                <a:gd name="connsiteX36" fmla="*/ 1923979 w 2386278"/>
                <a:gd name="connsiteY36" fmla="*/ 1815203 h 2124535"/>
                <a:gd name="connsiteX37" fmla="*/ 2008960 w 2386278"/>
                <a:gd name="connsiteY37" fmla="*/ 1872990 h 2124535"/>
                <a:gd name="connsiteX38" fmla="*/ 2155128 w 2386278"/>
                <a:gd name="connsiteY38" fmla="*/ 1961371 h 2124535"/>
                <a:gd name="connsiteX39" fmla="*/ 2277501 w 2386278"/>
                <a:gd name="connsiteY39" fmla="*/ 2029356 h 2124535"/>
                <a:gd name="connsiteX40" fmla="*/ 2348886 w 2386278"/>
                <a:gd name="connsiteY40" fmla="*/ 2056550 h 2124535"/>
                <a:gd name="connsiteX41" fmla="*/ 2379479 w 2386278"/>
                <a:gd name="connsiteY41" fmla="*/ 2070147 h 2124535"/>
                <a:gd name="connsiteX42" fmla="*/ 2382878 w 2386278"/>
                <a:gd name="connsiteY42" fmla="*/ 2076945 h 2124535"/>
                <a:gd name="connsiteX43" fmla="*/ 2386278 w 2386278"/>
                <a:gd name="connsiteY43" fmla="*/ 2093942 h 2124535"/>
                <a:gd name="connsiteX44" fmla="*/ 2376080 w 2386278"/>
                <a:gd name="connsiteY44" fmla="*/ 2110938 h 2124535"/>
                <a:gd name="connsiteX45" fmla="*/ 2348886 w 2386278"/>
                <a:gd name="connsiteY45" fmla="*/ 2117736 h 2124535"/>
                <a:gd name="connsiteX46" fmla="*/ 2274102 w 2386278"/>
                <a:gd name="connsiteY46" fmla="*/ 2121136 h 2124535"/>
                <a:gd name="connsiteX47" fmla="*/ 2093942 w 2386278"/>
                <a:gd name="connsiteY47" fmla="*/ 2121136 h 2124535"/>
                <a:gd name="connsiteX48" fmla="*/ 1828800 w 2386278"/>
                <a:gd name="connsiteY48" fmla="*/ 2121136 h 2124535"/>
                <a:gd name="connsiteX49" fmla="*/ 1730221 w 2386278"/>
                <a:gd name="connsiteY49" fmla="*/ 2124535 h 2124535"/>
                <a:gd name="connsiteX50" fmla="*/ 1696229 w 2386278"/>
                <a:gd name="connsiteY50" fmla="*/ 2121136 h 2124535"/>
                <a:gd name="connsiteX51" fmla="*/ 1665635 w 2386278"/>
                <a:gd name="connsiteY51" fmla="*/ 2110938 h 2124535"/>
                <a:gd name="connsiteX52" fmla="*/ 1645240 w 2386278"/>
                <a:gd name="connsiteY52" fmla="*/ 2097341 h 2124535"/>
                <a:gd name="connsiteX53" fmla="*/ 1624844 w 2386278"/>
                <a:gd name="connsiteY53" fmla="*/ 2076945 h 2124535"/>
                <a:gd name="connsiteX54" fmla="*/ 1607848 w 2386278"/>
                <a:gd name="connsiteY54" fmla="*/ 2042953 h 2124535"/>
                <a:gd name="connsiteX55" fmla="*/ 1308713 w 2386278"/>
                <a:gd name="connsiteY55" fmla="*/ 1679232 h 2124535"/>
                <a:gd name="connsiteX56" fmla="*/ 1091161 w 2386278"/>
                <a:gd name="connsiteY56" fmla="*/ 1397094 h 212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86278" h="2124535">
                  <a:moveTo>
                    <a:pt x="1091161" y="1397094"/>
                  </a:moveTo>
                  <a:lnTo>
                    <a:pt x="907601" y="1135351"/>
                  </a:lnTo>
                  <a:lnTo>
                    <a:pt x="819220" y="1012978"/>
                  </a:lnTo>
                  <a:lnTo>
                    <a:pt x="720642" y="856612"/>
                  </a:lnTo>
                  <a:lnTo>
                    <a:pt x="598269" y="679851"/>
                  </a:lnTo>
                  <a:lnTo>
                    <a:pt x="458899" y="489493"/>
                  </a:lnTo>
                  <a:lnTo>
                    <a:pt x="346724" y="346724"/>
                  </a:lnTo>
                  <a:lnTo>
                    <a:pt x="268541" y="244746"/>
                  </a:lnTo>
                  <a:lnTo>
                    <a:pt x="210753" y="180160"/>
                  </a:lnTo>
                  <a:lnTo>
                    <a:pt x="169962" y="142768"/>
                  </a:lnTo>
                  <a:lnTo>
                    <a:pt x="132571" y="115574"/>
                  </a:lnTo>
                  <a:lnTo>
                    <a:pt x="98578" y="95179"/>
                  </a:lnTo>
                  <a:lnTo>
                    <a:pt x="57787" y="78183"/>
                  </a:lnTo>
                  <a:lnTo>
                    <a:pt x="33992" y="67985"/>
                  </a:lnTo>
                  <a:lnTo>
                    <a:pt x="10197" y="50988"/>
                  </a:lnTo>
                  <a:lnTo>
                    <a:pt x="0" y="30593"/>
                  </a:lnTo>
                  <a:lnTo>
                    <a:pt x="3399" y="10197"/>
                  </a:lnTo>
                  <a:lnTo>
                    <a:pt x="23794" y="0"/>
                  </a:lnTo>
                  <a:lnTo>
                    <a:pt x="54388" y="0"/>
                  </a:lnTo>
                  <a:lnTo>
                    <a:pt x="95179" y="10197"/>
                  </a:lnTo>
                  <a:lnTo>
                    <a:pt x="159765" y="40791"/>
                  </a:lnTo>
                  <a:lnTo>
                    <a:pt x="227750" y="88380"/>
                  </a:lnTo>
                  <a:lnTo>
                    <a:pt x="319530" y="163164"/>
                  </a:lnTo>
                  <a:lnTo>
                    <a:pt x="421507" y="258343"/>
                  </a:lnTo>
                  <a:lnTo>
                    <a:pt x="523485" y="363720"/>
                  </a:lnTo>
                  <a:lnTo>
                    <a:pt x="649257" y="503090"/>
                  </a:lnTo>
                  <a:lnTo>
                    <a:pt x="734239" y="601668"/>
                  </a:lnTo>
                  <a:lnTo>
                    <a:pt x="802224" y="683250"/>
                  </a:lnTo>
                  <a:lnTo>
                    <a:pt x="924597" y="849814"/>
                  </a:lnTo>
                  <a:lnTo>
                    <a:pt x="995982" y="927997"/>
                  </a:lnTo>
                  <a:lnTo>
                    <a:pt x="1128553" y="1080963"/>
                  </a:lnTo>
                  <a:lnTo>
                    <a:pt x="1257724" y="1220333"/>
                  </a:lnTo>
                  <a:lnTo>
                    <a:pt x="1373299" y="1339307"/>
                  </a:lnTo>
                  <a:lnTo>
                    <a:pt x="1488874" y="1454881"/>
                  </a:lnTo>
                  <a:lnTo>
                    <a:pt x="1618046" y="1567057"/>
                  </a:lnTo>
                  <a:lnTo>
                    <a:pt x="1771012" y="1696229"/>
                  </a:lnTo>
                  <a:lnTo>
                    <a:pt x="1923979" y="1815203"/>
                  </a:lnTo>
                  <a:lnTo>
                    <a:pt x="2008960" y="1872990"/>
                  </a:lnTo>
                  <a:lnTo>
                    <a:pt x="2155128" y="1961371"/>
                  </a:lnTo>
                  <a:lnTo>
                    <a:pt x="2277501" y="2029356"/>
                  </a:lnTo>
                  <a:lnTo>
                    <a:pt x="2348886" y="2056550"/>
                  </a:lnTo>
                  <a:lnTo>
                    <a:pt x="2379479" y="2070147"/>
                  </a:lnTo>
                  <a:lnTo>
                    <a:pt x="2382878" y="2076945"/>
                  </a:lnTo>
                  <a:lnTo>
                    <a:pt x="2386278" y="2093942"/>
                  </a:lnTo>
                  <a:lnTo>
                    <a:pt x="2376080" y="2110938"/>
                  </a:lnTo>
                  <a:lnTo>
                    <a:pt x="2348886" y="2117736"/>
                  </a:lnTo>
                  <a:lnTo>
                    <a:pt x="2274102" y="2121136"/>
                  </a:lnTo>
                  <a:lnTo>
                    <a:pt x="2093942" y="2121136"/>
                  </a:lnTo>
                  <a:lnTo>
                    <a:pt x="1828800" y="2121136"/>
                  </a:lnTo>
                  <a:lnTo>
                    <a:pt x="1730221" y="2124535"/>
                  </a:lnTo>
                  <a:lnTo>
                    <a:pt x="1696229" y="2121136"/>
                  </a:lnTo>
                  <a:lnTo>
                    <a:pt x="1665635" y="2110938"/>
                  </a:lnTo>
                  <a:lnTo>
                    <a:pt x="1645240" y="2097341"/>
                  </a:lnTo>
                  <a:lnTo>
                    <a:pt x="1624844" y="2076945"/>
                  </a:lnTo>
                  <a:lnTo>
                    <a:pt x="1607848" y="2042953"/>
                  </a:lnTo>
                  <a:lnTo>
                    <a:pt x="1308713" y="1679232"/>
                  </a:lnTo>
                  <a:lnTo>
                    <a:pt x="1091161" y="13970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8A73A9CE-7B06-4C4A-82D1-2D0B4C7D32ED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668463"/>
            <a:ext cx="5118100" cy="4206875"/>
            <a:chOff x="2495550" y="1638300"/>
            <a:chExt cx="5118100" cy="4206875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9093E0E1-61F6-4CBC-82EE-CCAFB577C853}"/>
                </a:ext>
              </a:extLst>
            </p:cNvPr>
            <p:cNvSpPr/>
            <p:nvPr/>
          </p:nvSpPr>
          <p:spPr>
            <a:xfrm>
              <a:off x="2719388" y="2200275"/>
              <a:ext cx="2657475" cy="539750"/>
            </a:xfrm>
            <a:custGeom>
              <a:avLst/>
              <a:gdLst>
                <a:gd name="connsiteX0" fmla="*/ 1349596 w 2657628"/>
                <a:gd name="connsiteY0" fmla="*/ 381407 h 540327"/>
                <a:gd name="connsiteX1" fmla="*/ 1083099 w 2657628"/>
                <a:gd name="connsiteY1" fmla="*/ 432751 h 540327"/>
                <a:gd name="connsiteX2" fmla="*/ 911955 w 2657628"/>
                <a:gd name="connsiteY2" fmla="*/ 447420 h 540327"/>
                <a:gd name="connsiteX3" fmla="*/ 728586 w 2657628"/>
                <a:gd name="connsiteY3" fmla="*/ 479204 h 540327"/>
                <a:gd name="connsiteX4" fmla="*/ 569666 w 2657628"/>
                <a:gd name="connsiteY4" fmla="*/ 508543 h 540327"/>
                <a:gd name="connsiteX5" fmla="*/ 430306 w 2657628"/>
                <a:gd name="connsiteY5" fmla="*/ 537882 h 540327"/>
                <a:gd name="connsiteX6" fmla="*/ 393632 w 2657628"/>
                <a:gd name="connsiteY6" fmla="*/ 540327 h 540327"/>
                <a:gd name="connsiteX7" fmla="*/ 349623 w 2657628"/>
                <a:gd name="connsiteY7" fmla="*/ 535437 h 540327"/>
                <a:gd name="connsiteX8" fmla="*/ 305615 w 2657628"/>
                <a:gd name="connsiteY8" fmla="*/ 525658 h 540327"/>
                <a:gd name="connsiteX9" fmla="*/ 264051 w 2657628"/>
                <a:gd name="connsiteY9" fmla="*/ 508543 h 540327"/>
                <a:gd name="connsiteX10" fmla="*/ 232267 w 2657628"/>
                <a:gd name="connsiteY10" fmla="*/ 496319 h 540327"/>
                <a:gd name="connsiteX11" fmla="*/ 200483 w 2657628"/>
                <a:gd name="connsiteY11" fmla="*/ 476759 h 540327"/>
                <a:gd name="connsiteX12" fmla="*/ 168699 w 2657628"/>
                <a:gd name="connsiteY12" fmla="*/ 452310 h 540327"/>
                <a:gd name="connsiteX13" fmla="*/ 136915 w 2657628"/>
                <a:gd name="connsiteY13" fmla="*/ 425416 h 540327"/>
                <a:gd name="connsiteX14" fmla="*/ 107576 w 2657628"/>
                <a:gd name="connsiteY14" fmla="*/ 396077 h 540327"/>
                <a:gd name="connsiteX15" fmla="*/ 75792 w 2657628"/>
                <a:gd name="connsiteY15" fmla="*/ 356958 h 540327"/>
                <a:gd name="connsiteX16" fmla="*/ 41563 w 2657628"/>
                <a:gd name="connsiteY16" fmla="*/ 310505 h 540327"/>
                <a:gd name="connsiteX17" fmla="*/ 17114 w 2657628"/>
                <a:gd name="connsiteY17" fmla="*/ 278721 h 540327"/>
                <a:gd name="connsiteX18" fmla="*/ 4890 w 2657628"/>
                <a:gd name="connsiteY18" fmla="*/ 256716 h 540327"/>
                <a:gd name="connsiteX19" fmla="*/ 0 w 2657628"/>
                <a:gd name="connsiteY19" fmla="*/ 232267 h 540327"/>
                <a:gd name="connsiteX20" fmla="*/ 2445 w 2657628"/>
                <a:gd name="connsiteY20" fmla="*/ 212708 h 540327"/>
                <a:gd name="connsiteX21" fmla="*/ 9779 w 2657628"/>
                <a:gd name="connsiteY21" fmla="*/ 200483 h 540327"/>
                <a:gd name="connsiteX22" fmla="*/ 22004 w 2657628"/>
                <a:gd name="connsiteY22" fmla="*/ 195593 h 540327"/>
                <a:gd name="connsiteX23" fmla="*/ 46453 w 2657628"/>
                <a:gd name="connsiteY23" fmla="*/ 200483 h 540327"/>
                <a:gd name="connsiteX24" fmla="*/ 80682 w 2657628"/>
                <a:gd name="connsiteY24" fmla="*/ 220043 h 540327"/>
                <a:gd name="connsiteX25" fmla="*/ 122246 w 2657628"/>
                <a:gd name="connsiteY25" fmla="*/ 249382 h 540327"/>
                <a:gd name="connsiteX26" fmla="*/ 154030 w 2657628"/>
                <a:gd name="connsiteY26" fmla="*/ 268941 h 540327"/>
                <a:gd name="connsiteX27" fmla="*/ 183369 w 2657628"/>
                <a:gd name="connsiteY27" fmla="*/ 286055 h 540327"/>
                <a:gd name="connsiteX28" fmla="*/ 210263 w 2657628"/>
                <a:gd name="connsiteY28" fmla="*/ 298280 h 540327"/>
                <a:gd name="connsiteX29" fmla="*/ 266496 w 2657628"/>
                <a:gd name="connsiteY29" fmla="*/ 317839 h 540327"/>
                <a:gd name="connsiteX30" fmla="*/ 310505 w 2657628"/>
                <a:gd name="connsiteY30" fmla="*/ 330064 h 540327"/>
                <a:gd name="connsiteX31" fmla="*/ 349623 w 2657628"/>
                <a:gd name="connsiteY31" fmla="*/ 334954 h 540327"/>
                <a:gd name="connsiteX32" fmla="*/ 381407 w 2657628"/>
                <a:gd name="connsiteY32" fmla="*/ 339844 h 540327"/>
                <a:gd name="connsiteX33" fmla="*/ 486539 w 2657628"/>
                <a:gd name="connsiteY33" fmla="*/ 327619 h 540327"/>
                <a:gd name="connsiteX34" fmla="*/ 657683 w 2657628"/>
                <a:gd name="connsiteY34" fmla="*/ 308060 h 540327"/>
                <a:gd name="connsiteX35" fmla="*/ 828828 w 2657628"/>
                <a:gd name="connsiteY35" fmla="*/ 276276 h 540327"/>
                <a:gd name="connsiteX36" fmla="*/ 885061 w 2657628"/>
                <a:gd name="connsiteY36" fmla="*/ 266496 h 540327"/>
                <a:gd name="connsiteX37" fmla="*/ 1053760 w 2657628"/>
                <a:gd name="connsiteY37" fmla="*/ 249382 h 540327"/>
                <a:gd name="connsiteX38" fmla="*/ 1364265 w 2657628"/>
                <a:gd name="connsiteY38" fmla="*/ 198038 h 540327"/>
                <a:gd name="connsiteX39" fmla="*/ 1591643 w 2657628"/>
                <a:gd name="connsiteY39" fmla="*/ 158920 h 540327"/>
                <a:gd name="connsiteX40" fmla="*/ 1762787 w 2657628"/>
                <a:gd name="connsiteY40" fmla="*/ 132025 h 540327"/>
                <a:gd name="connsiteX41" fmla="*/ 1973050 w 2657628"/>
                <a:gd name="connsiteY41" fmla="*/ 97797 h 540327"/>
                <a:gd name="connsiteX42" fmla="*/ 2058622 w 2657628"/>
                <a:gd name="connsiteY42" fmla="*/ 80682 h 540327"/>
                <a:gd name="connsiteX43" fmla="*/ 2134415 w 2657628"/>
                <a:gd name="connsiteY43" fmla="*/ 56233 h 540327"/>
                <a:gd name="connsiteX44" fmla="*/ 2178423 w 2657628"/>
                <a:gd name="connsiteY44" fmla="*/ 36674 h 540327"/>
                <a:gd name="connsiteX45" fmla="*/ 2212652 w 2657628"/>
                <a:gd name="connsiteY45" fmla="*/ 12224 h 540327"/>
                <a:gd name="connsiteX46" fmla="*/ 2227322 w 2657628"/>
                <a:gd name="connsiteY46" fmla="*/ 0 h 540327"/>
                <a:gd name="connsiteX47" fmla="*/ 2303114 w 2657628"/>
                <a:gd name="connsiteY47" fmla="*/ 7335 h 540327"/>
                <a:gd name="connsiteX48" fmla="*/ 2366682 w 2657628"/>
                <a:gd name="connsiteY48" fmla="*/ 19559 h 540327"/>
                <a:gd name="connsiteX49" fmla="*/ 2425360 w 2657628"/>
                <a:gd name="connsiteY49" fmla="*/ 34229 h 540327"/>
                <a:gd name="connsiteX50" fmla="*/ 2481593 w 2657628"/>
                <a:gd name="connsiteY50" fmla="*/ 51343 h 540327"/>
                <a:gd name="connsiteX51" fmla="*/ 2515822 w 2657628"/>
                <a:gd name="connsiteY51" fmla="*/ 66013 h 540327"/>
                <a:gd name="connsiteX52" fmla="*/ 2540271 w 2657628"/>
                <a:gd name="connsiteY52" fmla="*/ 83127 h 540327"/>
                <a:gd name="connsiteX53" fmla="*/ 2572055 w 2657628"/>
                <a:gd name="connsiteY53" fmla="*/ 107576 h 540327"/>
                <a:gd name="connsiteX54" fmla="*/ 2611174 w 2657628"/>
                <a:gd name="connsiteY54" fmla="*/ 139360 h 540327"/>
                <a:gd name="connsiteX55" fmla="*/ 2635623 w 2657628"/>
                <a:gd name="connsiteY55" fmla="*/ 166254 h 540327"/>
                <a:gd name="connsiteX56" fmla="*/ 2652738 w 2657628"/>
                <a:gd name="connsiteY56" fmla="*/ 193148 h 540327"/>
                <a:gd name="connsiteX57" fmla="*/ 2657628 w 2657628"/>
                <a:gd name="connsiteY57" fmla="*/ 212708 h 540327"/>
                <a:gd name="connsiteX58" fmla="*/ 2650293 w 2657628"/>
                <a:gd name="connsiteY58" fmla="*/ 237157 h 540327"/>
                <a:gd name="connsiteX59" fmla="*/ 2628289 w 2657628"/>
                <a:gd name="connsiteY59" fmla="*/ 256716 h 540327"/>
                <a:gd name="connsiteX60" fmla="*/ 2572055 w 2657628"/>
                <a:gd name="connsiteY60" fmla="*/ 268941 h 540327"/>
                <a:gd name="connsiteX61" fmla="*/ 2457144 w 2657628"/>
                <a:gd name="connsiteY61" fmla="*/ 268941 h 540327"/>
                <a:gd name="connsiteX62" fmla="*/ 2239546 w 2657628"/>
                <a:gd name="connsiteY62" fmla="*/ 276276 h 540327"/>
                <a:gd name="connsiteX63" fmla="*/ 2017059 w 2657628"/>
                <a:gd name="connsiteY63" fmla="*/ 286055 h 540327"/>
                <a:gd name="connsiteX64" fmla="*/ 1909482 w 2657628"/>
                <a:gd name="connsiteY64" fmla="*/ 290945 h 540327"/>
                <a:gd name="connsiteX65" fmla="*/ 1738338 w 2657628"/>
                <a:gd name="connsiteY65" fmla="*/ 312950 h 540327"/>
                <a:gd name="connsiteX66" fmla="*/ 1349596 w 2657628"/>
                <a:gd name="connsiteY66" fmla="*/ 381407 h 54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57628" h="540327">
                  <a:moveTo>
                    <a:pt x="1349596" y="381407"/>
                  </a:moveTo>
                  <a:lnTo>
                    <a:pt x="1083099" y="432751"/>
                  </a:lnTo>
                  <a:lnTo>
                    <a:pt x="911955" y="447420"/>
                  </a:lnTo>
                  <a:lnTo>
                    <a:pt x="728586" y="479204"/>
                  </a:lnTo>
                  <a:lnTo>
                    <a:pt x="569666" y="508543"/>
                  </a:lnTo>
                  <a:lnTo>
                    <a:pt x="430306" y="537882"/>
                  </a:lnTo>
                  <a:lnTo>
                    <a:pt x="393632" y="540327"/>
                  </a:lnTo>
                  <a:lnTo>
                    <a:pt x="349623" y="535437"/>
                  </a:lnTo>
                  <a:lnTo>
                    <a:pt x="305615" y="525658"/>
                  </a:lnTo>
                  <a:lnTo>
                    <a:pt x="264051" y="508543"/>
                  </a:lnTo>
                  <a:lnTo>
                    <a:pt x="232267" y="496319"/>
                  </a:lnTo>
                  <a:lnTo>
                    <a:pt x="200483" y="476759"/>
                  </a:lnTo>
                  <a:lnTo>
                    <a:pt x="168699" y="452310"/>
                  </a:lnTo>
                  <a:lnTo>
                    <a:pt x="136915" y="425416"/>
                  </a:lnTo>
                  <a:lnTo>
                    <a:pt x="107576" y="396077"/>
                  </a:lnTo>
                  <a:lnTo>
                    <a:pt x="75792" y="356958"/>
                  </a:lnTo>
                  <a:lnTo>
                    <a:pt x="41563" y="310505"/>
                  </a:lnTo>
                  <a:lnTo>
                    <a:pt x="17114" y="278721"/>
                  </a:lnTo>
                  <a:lnTo>
                    <a:pt x="4890" y="256716"/>
                  </a:lnTo>
                  <a:lnTo>
                    <a:pt x="0" y="232267"/>
                  </a:lnTo>
                  <a:lnTo>
                    <a:pt x="2445" y="212708"/>
                  </a:lnTo>
                  <a:lnTo>
                    <a:pt x="9779" y="200483"/>
                  </a:lnTo>
                  <a:lnTo>
                    <a:pt x="22004" y="195593"/>
                  </a:lnTo>
                  <a:lnTo>
                    <a:pt x="46453" y="200483"/>
                  </a:lnTo>
                  <a:lnTo>
                    <a:pt x="80682" y="220043"/>
                  </a:lnTo>
                  <a:lnTo>
                    <a:pt x="122246" y="249382"/>
                  </a:lnTo>
                  <a:lnTo>
                    <a:pt x="154030" y="268941"/>
                  </a:lnTo>
                  <a:lnTo>
                    <a:pt x="183369" y="286055"/>
                  </a:lnTo>
                  <a:lnTo>
                    <a:pt x="210263" y="298280"/>
                  </a:lnTo>
                  <a:lnTo>
                    <a:pt x="266496" y="317839"/>
                  </a:lnTo>
                  <a:lnTo>
                    <a:pt x="310505" y="330064"/>
                  </a:lnTo>
                  <a:lnTo>
                    <a:pt x="349623" y="334954"/>
                  </a:lnTo>
                  <a:lnTo>
                    <a:pt x="381407" y="339844"/>
                  </a:lnTo>
                  <a:lnTo>
                    <a:pt x="486539" y="327619"/>
                  </a:lnTo>
                  <a:lnTo>
                    <a:pt x="657683" y="308060"/>
                  </a:lnTo>
                  <a:lnTo>
                    <a:pt x="828828" y="276276"/>
                  </a:lnTo>
                  <a:lnTo>
                    <a:pt x="885061" y="266496"/>
                  </a:lnTo>
                  <a:lnTo>
                    <a:pt x="1053760" y="249382"/>
                  </a:lnTo>
                  <a:lnTo>
                    <a:pt x="1364265" y="198038"/>
                  </a:lnTo>
                  <a:lnTo>
                    <a:pt x="1591643" y="158920"/>
                  </a:lnTo>
                  <a:lnTo>
                    <a:pt x="1762787" y="132025"/>
                  </a:lnTo>
                  <a:lnTo>
                    <a:pt x="1973050" y="97797"/>
                  </a:lnTo>
                  <a:lnTo>
                    <a:pt x="2058622" y="80682"/>
                  </a:lnTo>
                  <a:lnTo>
                    <a:pt x="2134415" y="56233"/>
                  </a:lnTo>
                  <a:lnTo>
                    <a:pt x="2178423" y="36674"/>
                  </a:lnTo>
                  <a:lnTo>
                    <a:pt x="2212652" y="12224"/>
                  </a:lnTo>
                  <a:lnTo>
                    <a:pt x="2227322" y="0"/>
                  </a:lnTo>
                  <a:lnTo>
                    <a:pt x="2303114" y="7335"/>
                  </a:lnTo>
                  <a:lnTo>
                    <a:pt x="2366682" y="19559"/>
                  </a:lnTo>
                  <a:lnTo>
                    <a:pt x="2425360" y="34229"/>
                  </a:lnTo>
                  <a:lnTo>
                    <a:pt x="2481593" y="51343"/>
                  </a:lnTo>
                  <a:lnTo>
                    <a:pt x="2515822" y="66013"/>
                  </a:lnTo>
                  <a:lnTo>
                    <a:pt x="2540271" y="83127"/>
                  </a:lnTo>
                  <a:lnTo>
                    <a:pt x="2572055" y="107576"/>
                  </a:lnTo>
                  <a:lnTo>
                    <a:pt x="2611174" y="139360"/>
                  </a:lnTo>
                  <a:lnTo>
                    <a:pt x="2635623" y="166254"/>
                  </a:lnTo>
                  <a:lnTo>
                    <a:pt x="2652738" y="193148"/>
                  </a:lnTo>
                  <a:lnTo>
                    <a:pt x="2657628" y="212708"/>
                  </a:lnTo>
                  <a:lnTo>
                    <a:pt x="2650293" y="237157"/>
                  </a:lnTo>
                  <a:lnTo>
                    <a:pt x="2628289" y="256716"/>
                  </a:lnTo>
                  <a:lnTo>
                    <a:pt x="2572055" y="268941"/>
                  </a:lnTo>
                  <a:lnTo>
                    <a:pt x="2457144" y="268941"/>
                  </a:lnTo>
                  <a:lnTo>
                    <a:pt x="2239546" y="276276"/>
                  </a:lnTo>
                  <a:lnTo>
                    <a:pt x="2017059" y="286055"/>
                  </a:lnTo>
                  <a:lnTo>
                    <a:pt x="1909482" y="290945"/>
                  </a:lnTo>
                  <a:lnTo>
                    <a:pt x="1738338" y="312950"/>
                  </a:lnTo>
                  <a:lnTo>
                    <a:pt x="1349596" y="381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">
              <a:extLst>
                <a:ext uri="{FF2B5EF4-FFF2-40B4-BE49-F238E27FC236}">
                  <a16:creationId xmlns:a16="http://schemas.microsoft.com/office/drawing/2014/main" id="{096B8259-A925-4726-A094-341A979F41E4}"/>
                </a:ext>
              </a:extLst>
            </p:cNvPr>
            <p:cNvSpPr/>
            <p:nvPr/>
          </p:nvSpPr>
          <p:spPr>
            <a:xfrm>
              <a:off x="2495550" y="3024187"/>
              <a:ext cx="908050" cy="1497013"/>
            </a:xfrm>
            <a:custGeom>
              <a:avLst/>
              <a:gdLst>
                <a:gd name="connsiteX0" fmla="*/ 459645 w 907065"/>
                <a:gd name="connsiteY0" fmla="*/ 1012197 h 1496291"/>
                <a:gd name="connsiteX1" fmla="*/ 259162 w 907065"/>
                <a:gd name="connsiteY1" fmla="*/ 1264023 h 1496291"/>
                <a:gd name="connsiteX2" fmla="*/ 119801 w 907065"/>
                <a:gd name="connsiteY2" fmla="*/ 1418053 h 1496291"/>
                <a:gd name="connsiteX3" fmla="*/ 53788 w 907065"/>
                <a:gd name="connsiteY3" fmla="*/ 1484066 h 1496291"/>
                <a:gd name="connsiteX4" fmla="*/ 29339 w 907065"/>
                <a:gd name="connsiteY4" fmla="*/ 1496291 h 1496291"/>
                <a:gd name="connsiteX5" fmla="*/ 9780 w 907065"/>
                <a:gd name="connsiteY5" fmla="*/ 1493846 h 1496291"/>
                <a:gd name="connsiteX6" fmla="*/ 0 w 907065"/>
                <a:gd name="connsiteY6" fmla="*/ 1484066 h 1496291"/>
                <a:gd name="connsiteX7" fmla="*/ 0 w 907065"/>
                <a:gd name="connsiteY7" fmla="*/ 1466952 h 1496291"/>
                <a:gd name="connsiteX8" fmla="*/ 17115 w 907065"/>
                <a:gd name="connsiteY8" fmla="*/ 1430278 h 1496291"/>
                <a:gd name="connsiteX9" fmla="*/ 63568 w 907065"/>
                <a:gd name="connsiteY9" fmla="*/ 1352040 h 1496291"/>
                <a:gd name="connsiteX10" fmla="*/ 151585 w 907065"/>
                <a:gd name="connsiteY10" fmla="*/ 1207790 h 1496291"/>
                <a:gd name="connsiteX11" fmla="*/ 271386 w 907065"/>
                <a:gd name="connsiteY11" fmla="*/ 1007307 h 1496291"/>
                <a:gd name="connsiteX12" fmla="*/ 354513 w 907065"/>
                <a:gd name="connsiteY12" fmla="*/ 860612 h 1496291"/>
                <a:gd name="connsiteX13" fmla="*/ 425416 w 907065"/>
                <a:gd name="connsiteY13" fmla="*/ 728586 h 1496291"/>
                <a:gd name="connsiteX14" fmla="*/ 493874 w 907065"/>
                <a:gd name="connsiteY14" fmla="*/ 591670 h 1496291"/>
                <a:gd name="connsiteX15" fmla="*/ 542772 w 907065"/>
                <a:gd name="connsiteY15" fmla="*/ 476759 h 1496291"/>
                <a:gd name="connsiteX16" fmla="*/ 581891 w 907065"/>
                <a:gd name="connsiteY16" fmla="*/ 381407 h 1496291"/>
                <a:gd name="connsiteX17" fmla="*/ 606340 w 907065"/>
                <a:gd name="connsiteY17" fmla="*/ 305615 h 1496291"/>
                <a:gd name="connsiteX18" fmla="*/ 616120 w 907065"/>
                <a:gd name="connsiteY18" fmla="*/ 256716 h 1496291"/>
                <a:gd name="connsiteX19" fmla="*/ 618565 w 907065"/>
                <a:gd name="connsiteY19" fmla="*/ 224932 h 1496291"/>
                <a:gd name="connsiteX20" fmla="*/ 613675 w 907065"/>
                <a:gd name="connsiteY20" fmla="*/ 195593 h 1496291"/>
                <a:gd name="connsiteX21" fmla="*/ 603895 w 907065"/>
                <a:gd name="connsiteY21" fmla="*/ 163809 h 1496291"/>
                <a:gd name="connsiteX22" fmla="*/ 579446 w 907065"/>
                <a:gd name="connsiteY22" fmla="*/ 127136 h 1496291"/>
                <a:gd name="connsiteX23" fmla="*/ 550107 w 907065"/>
                <a:gd name="connsiteY23" fmla="*/ 92907 h 1496291"/>
                <a:gd name="connsiteX24" fmla="*/ 520768 w 907065"/>
                <a:gd name="connsiteY24" fmla="*/ 63568 h 1496291"/>
                <a:gd name="connsiteX25" fmla="*/ 506098 w 907065"/>
                <a:gd name="connsiteY25" fmla="*/ 51343 h 1496291"/>
                <a:gd name="connsiteX26" fmla="*/ 496319 w 907065"/>
                <a:gd name="connsiteY26" fmla="*/ 34229 h 1496291"/>
                <a:gd name="connsiteX27" fmla="*/ 496319 w 907065"/>
                <a:gd name="connsiteY27" fmla="*/ 19559 h 1496291"/>
                <a:gd name="connsiteX28" fmla="*/ 510988 w 907065"/>
                <a:gd name="connsiteY28" fmla="*/ 4890 h 1496291"/>
                <a:gd name="connsiteX29" fmla="*/ 528103 w 907065"/>
                <a:gd name="connsiteY29" fmla="*/ 0 h 1496291"/>
                <a:gd name="connsiteX30" fmla="*/ 572111 w 907065"/>
                <a:gd name="connsiteY30" fmla="*/ 12224 h 1496291"/>
                <a:gd name="connsiteX31" fmla="*/ 660128 w 907065"/>
                <a:gd name="connsiteY31" fmla="*/ 41563 h 1496291"/>
                <a:gd name="connsiteX32" fmla="*/ 762815 w 907065"/>
                <a:gd name="connsiteY32" fmla="*/ 80682 h 1496291"/>
                <a:gd name="connsiteX33" fmla="*/ 799489 w 907065"/>
                <a:gd name="connsiteY33" fmla="*/ 100241 h 1496291"/>
                <a:gd name="connsiteX34" fmla="*/ 836163 w 907065"/>
                <a:gd name="connsiteY34" fmla="*/ 124691 h 1496291"/>
                <a:gd name="connsiteX35" fmla="*/ 858167 w 907065"/>
                <a:gd name="connsiteY35" fmla="*/ 149140 h 1496291"/>
                <a:gd name="connsiteX36" fmla="*/ 877726 w 907065"/>
                <a:gd name="connsiteY36" fmla="*/ 178479 h 1496291"/>
                <a:gd name="connsiteX37" fmla="*/ 889951 w 907065"/>
                <a:gd name="connsiteY37" fmla="*/ 212708 h 1496291"/>
                <a:gd name="connsiteX38" fmla="*/ 902176 w 907065"/>
                <a:gd name="connsiteY38" fmla="*/ 264051 h 1496291"/>
                <a:gd name="connsiteX39" fmla="*/ 907065 w 907065"/>
                <a:gd name="connsiteY39" fmla="*/ 312950 h 1496291"/>
                <a:gd name="connsiteX40" fmla="*/ 907065 w 907065"/>
                <a:gd name="connsiteY40" fmla="*/ 383852 h 1496291"/>
                <a:gd name="connsiteX41" fmla="*/ 792154 w 907065"/>
                <a:gd name="connsiteY41" fmla="*/ 513433 h 1496291"/>
                <a:gd name="connsiteX42" fmla="*/ 704137 w 907065"/>
                <a:gd name="connsiteY42" fmla="*/ 655238 h 1496291"/>
                <a:gd name="connsiteX43" fmla="*/ 608785 w 907065"/>
                <a:gd name="connsiteY43" fmla="*/ 799489 h 1496291"/>
                <a:gd name="connsiteX44" fmla="*/ 537882 w 907065"/>
                <a:gd name="connsiteY44" fmla="*/ 907065 h 1496291"/>
                <a:gd name="connsiteX45" fmla="*/ 459645 w 907065"/>
                <a:gd name="connsiteY45" fmla="*/ 1012197 h 149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065" h="1496291">
                  <a:moveTo>
                    <a:pt x="459645" y="1012197"/>
                  </a:moveTo>
                  <a:lnTo>
                    <a:pt x="259162" y="1264023"/>
                  </a:lnTo>
                  <a:lnTo>
                    <a:pt x="119801" y="1418053"/>
                  </a:lnTo>
                  <a:lnTo>
                    <a:pt x="53788" y="1484066"/>
                  </a:lnTo>
                  <a:lnTo>
                    <a:pt x="29339" y="1496291"/>
                  </a:lnTo>
                  <a:lnTo>
                    <a:pt x="9780" y="1493846"/>
                  </a:lnTo>
                  <a:lnTo>
                    <a:pt x="0" y="1484066"/>
                  </a:lnTo>
                  <a:lnTo>
                    <a:pt x="0" y="1466952"/>
                  </a:lnTo>
                  <a:lnTo>
                    <a:pt x="17115" y="1430278"/>
                  </a:lnTo>
                  <a:lnTo>
                    <a:pt x="63568" y="1352040"/>
                  </a:lnTo>
                  <a:lnTo>
                    <a:pt x="151585" y="1207790"/>
                  </a:lnTo>
                  <a:lnTo>
                    <a:pt x="271386" y="1007307"/>
                  </a:lnTo>
                  <a:lnTo>
                    <a:pt x="354513" y="860612"/>
                  </a:lnTo>
                  <a:lnTo>
                    <a:pt x="425416" y="728586"/>
                  </a:lnTo>
                  <a:lnTo>
                    <a:pt x="493874" y="591670"/>
                  </a:lnTo>
                  <a:lnTo>
                    <a:pt x="542772" y="476759"/>
                  </a:lnTo>
                  <a:lnTo>
                    <a:pt x="581891" y="381407"/>
                  </a:lnTo>
                  <a:lnTo>
                    <a:pt x="606340" y="305615"/>
                  </a:lnTo>
                  <a:lnTo>
                    <a:pt x="616120" y="256716"/>
                  </a:lnTo>
                  <a:lnTo>
                    <a:pt x="618565" y="224932"/>
                  </a:lnTo>
                  <a:lnTo>
                    <a:pt x="613675" y="195593"/>
                  </a:lnTo>
                  <a:lnTo>
                    <a:pt x="603895" y="163809"/>
                  </a:lnTo>
                  <a:lnTo>
                    <a:pt x="579446" y="127136"/>
                  </a:lnTo>
                  <a:lnTo>
                    <a:pt x="550107" y="92907"/>
                  </a:lnTo>
                  <a:lnTo>
                    <a:pt x="520768" y="63568"/>
                  </a:lnTo>
                  <a:lnTo>
                    <a:pt x="506098" y="51343"/>
                  </a:lnTo>
                  <a:lnTo>
                    <a:pt x="496319" y="34229"/>
                  </a:lnTo>
                  <a:lnTo>
                    <a:pt x="496319" y="19559"/>
                  </a:lnTo>
                  <a:lnTo>
                    <a:pt x="510988" y="4890"/>
                  </a:lnTo>
                  <a:lnTo>
                    <a:pt x="528103" y="0"/>
                  </a:lnTo>
                  <a:lnTo>
                    <a:pt x="572111" y="12224"/>
                  </a:lnTo>
                  <a:lnTo>
                    <a:pt x="660128" y="41563"/>
                  </a:lnTo>
                  <a:lnTo>
                    <a:pt x="762815" y="80682"/>
                  </a:lnTo>
                  <a:lnTo>
                    <a:pt x="799489" y="100241"/>
                  </a:lnTo>
                  <a:lnTo>
                    <a:pt x="836163" y="124691"/>
                  </a:lnTo>
                  <a:lnTo>
                    <a:pt x="858167" y="149140"/>
                  </a:lnTo>
                  <a:lnTo>
                    <a:pt x="877726" y="178479"/>
                  </a:lnTo>
                  <a:lnTo>
                    <a:pt x="889951" y="212708"/>
                  </a:lnTo>
                  <a:lnTo>
                    <a:pt x="902176" y="264051"/>
                  </a:lnTo>
                  <a:lnTo>
                    <a:pt x="907065" y="312950"/>
                  </a:lnTo>
                  <a:lnTo>
                    <a:pt x="907065" y="383852"/>
                  </a:lnTo>
                  <a:lnTo>
                    <a:pt x="792154" y="513433"/>
                  </a:lnTo>
                  <a:lnTo>
                    <a:pt x="704137" y="655238"/>
                  </a:lnTo>
                  <a:lnTo>
                    <a:pt x="608785" y="799489"/>
                  </a:lnTo>
                  <a:lnTo>
                    <a:pt x="537882" y="907065"/>
                  </a:lnTo>
                  <a:lnTo>
                    <a:pt x="459645" y="1012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4B5C7524-CDA0-4089-B26A-56676888E169}"/>
                </a:ext>
              </a:extLst>
            </p:cNvPr>
            <p:cNvSpPr/>
            <p:nvPr/>
          </p:nvSpPr>
          <p:spPr>
            <a:xfrm>
              <a:off x="3141663" y="3836987"/>
              <a:ext cx="373062" cy="1182688"/>
            </a:xfrm>
            <a:custGeom>
              <a:avLst/>
              <a:gdLst>
                <a:gd name="connsiteX0" fmla="*/ 152400 w 373856"/>
                <a:gd name="connsiteY0" fmla="*/ 561975 h 1183481"/>
                <a:gd name="connsiteX1" fmla="*/ 145256 w 373856"/>
                <a:gd name="connsiteY1" fmla="*/ 395287 h 1183481"/>
                <a:gd name="connsiteX2" fmla="*/ 138112 w 373856"/>
                <a:gd name="connsiteY2" fmla="*/ 309562 h 1183481"/>
                <a:gd name="connsiteX3" fmla="*/ 126206 w 373856"/>
                <a:gd name="connsiteY3" fmla="*/ 233362 h 1183481"/>
                <a:gd name="connsiteX4" fmla="*/ 64294 w 373856"/>
                <a:gd name="connsiteY4" fmla="*/ 128587 h 1183481"/>
                <a:gd name="connsiteX5" fmla="*/ 21431 w 373856"/>
                <a:gd name="connsiteY5" fmla="*/ 73819 h 1183481"/>
                <a:gd name="connsiteX6" fmla="*/ 4762 w 373856"/>
                <a:gd name="connsiteY6" fmla="*/ 42862 h 1183481"/>
                <a:gd name="connsiteX7" fmla="*/ 0 w 373856"/>
                <a:gd name="connsiteY7" fmla="*/ 23812 h 1183481"/>
                <a:gd name="connsiteX8" fmla="*/ 0 w 373856"/>
                <a:gd name="connsiteY8" fmla="*/ 14287 h 1183481"/>
                <a:gd name="connsiteX9" fmla="*/ 7144 w 373856"/>
                <a:gd name="connsiteY9" fmla="*/ 2381 h 1183481"/>
                <a:gd name="connsiteX10" fmla="*/ 26194 w 373856"/>
                <a:gd name="connsiteY10" fmla="*/ 0 h 1183481"/>
                <a:gd name="connsiteX11" fmla="*/ 45244 w 373856"/>
                <a:gd name="connsiteY11" fmla="*/ 7144 h 1183481"/>
                <a:gd name="connsiteX12" fmla="*/ 109537 w 373856"/>
                <a:gd name="connsiteY12" fmla="*/ 42862 h 1183481"/>
                <a:gd name="connsiteX13" fmla="*/ 190500 w 373856"/>
                <a:gd name="connsiteY13" fmla="*/ 95250 h 1183481"/>
                <a:gd name="connsiteX14" fmla="*/ 273844 w 373856"/>
                <a:gd name="connsiteY14" fmla="*/ 150019 h 1183481"/>
                <a:gd name="connsiteX15" fmla="*/ 319087 w 373856"/>
                <a:gd name="connsiteY15" fmla="*/ 176212 h 1183481"/>
                <a:gd name="connsiteX16" fmla="*/ 330994 w 373856"/>
                <a:gd name="connsiteY16" fmla="*/ 283369 h 1183481"/>
                <a:gd name="connsiteX17" fmla="*/ 338137 w 373856"/>
                <a:gd name="connsiteY17" fmla="*/ 488156 h 1183481"/>
                <a:gd name="connsiteX18" fmla="*/ 347662 w 373856"/>
                <a:gd name="connsiteY18" fmla="*/ 657225 h 1183481"/>
                <a:gd name="connsiteX19" fmla="*/ 357187 w 373856"/>
                <a:gd name="connsiteY19" fmla="*/ 850106 h 1183481"/>
                <a:gd name="connsiteX20" fmla="*/ 373856 w 373856"/>
                <a:gd name="connsiteY20" fmla="*/ 928687 h 1183481"/>
                <a:gd name="connsiteX21" fmla="*/ 371475 w 373856"/>
                <a:gd name="connsiteY21" fmla="*/ 997744 h 1183481"/>
                <a:gd name="connsiteX22" fmla="*/ 361950 w 373856"/>
                <a:gd name="connsiteY22" fmla="*/ 1052512 h 1183481"/>
                <a:gd name="connsiteX23" fmla="*/ 338137 w 373856"/>
                <a:gd name="connsiteY23" fmla="*/ 1123950 h 1183481"/>
                <a:gd name="connsiteX24" fmla="*/ 314325 w 373856"/>
                <a:gd name="connsiteY24" fmla="*/ 1164431 h 1183481"/>
                <a:gd name="connsiteX25" fmla="*/ 297656 w 373856"/>
                <a:gd name="connsiteY25" fmla="*/ 1178719 h 1183481"/>
                <a:gd name="connsiteX26" fmla="*/ 280987 w 373856"/>
                <a:gd name="connsiteY26" fmla="*/ 1183481 h 1183481"/>
                <a:gd name="connsiteX27" fmla="*/ 257175 w 373856"/>
                <a:gd name="connsiteY27" fmla="*/ 1178719 h 1183481"/>
                <a:gd name="connsiteX28" fmla="*/ 242887 w 373856"/>
                <a:gd name="connsiteY28" fmla="*/ 1169194 h 1183481"/>
                <a:gd name="connsiteX29" fmla="*/ 223837 w 373856"/>
                <a:gd name="connsiteY29" fmla="*/ 1143000 h 1183481"/>
                <a:gd name="connsiteX30" fmla="*/ 190500 w 373856"/>
                <a:gd name="connsiteY30" fmla="*/ 1078706 h 1183481"/>
                <a:gd name="connsiteX31" fmla="*/ 161925 w 373856"/>
                <a:gd name="connsiteY31" fmla="*/ 1023937 h 1183481"/>
                <a:gd name="connsiteX32" fmla="*/ 147637 w 373856"/>
                <a:gd name="connsiteY32" fmla="*/ 988219 h 1183481"/>
                <a:gd name="connsiteX33" fmla="*/ 135731 w 373856"/>
                <a:gd name="connsiteY33" fmla="*/ 938212 h 1183481"/>
                <a:gd name="connsiteX34" fmla="*/ 128587 w 373856"/>
                <a:gd name="connsiteY34" fmla="*/ 881062 h 1183481"/>
                <a:gd name="connsiteX35" fmla="*/ 138112 w 373856"/>
                <a:gd name="connsiteY35" fmla="*/ 816769 h 1183481"/>
                <a:gd name="connsiteX36" fmla="*/ 147637 w 373856"/>
                <a:gd name="connsiteY36" fmla="*/ 673894 h 1183481"/>
                <a:gd name="connsiteX37" fmla="*/ 152400 w 373856"/>
                <a:gd name="connsiteY37" fmla="*/ 5619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3856" h="1183481">
                  <a:moveTo>
                    <a:pt x="152400" y="561975"/>
                  </a:moveTo>
                  <a:lnTo>
                    <a:pt x="145256" y="395287"/>
                  </a:lnTo>
                  <a:lnTo>
                    <a:pt x="138112" y="309562"/>
                  </a:lnTo>
                  <a:lnTo>
                    <a:pt x="126206" y="233362"/>
                  </a:lnTo>
                  <a:lnTo>
                    <a:pt x="64294" y="128587"/>
                  </a:lnTo>
                  <a:lnTo>
                    <a:pt x="21431" y="73819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109537" y="42862"/>
                  </a:lnTo>
                  <a:lnTo>
                    <a:pt x="190500" y="95250"/>
                  </a:lnTo>
                  <a:lnTo>
                    <a:pt x="273844" y="150019"/>
                  </a:lnTo>
                  <a:lnTo>
                    <a:pt x="319087" y="176212"/>
                  </a:lnTo>
                  <a:lnTo>
                    <a:pt x="330994" y="283369"/>
                  </a:lnTo>
                  <a:lnTo>
                    <a:pt x="338137" y="488156"/>
                  </a:lnTo>
                  <a:lnTo>
                    <a:pt x="347662" y="657225"/>
                  </a:lnTo>
                  <a:lnTo>
                    <a:pt x="357187" y="850106"/>
                  </a:lnTo>
                  <a:lnTo>
                    <a:pt x="373856" y="928687"/>
                  </a:lnTo>
                  <a:cubicBezTo>
                    <a:pt x="373062" y="951706"/>
                    <a:pt x="372269" y="974725"/>
                    <a:pt x="371475" y="997744"/>
                  </a:cubicBezTo>
                  <a:lnTo>
                    <a:pt x="361950" y="1052512"/>
                  </a:lnTo>
                  <a:lnTo>
                    <a:pt x="338137" y="1123950"/>
                  </a:lnTo>
                  <a:lnTo>
                    <a:pt x="314325" y="1164431"/>
                  </a:lnTo>
                  <a:lnTo>
                    <a:pt x="297656" y="1178719"/>
                  </a:lnTo>
                  <a:lnTo>
                    <a:pt x="280987" y="1183481"/>
                  </a:lnTo>
                  <a:lnTo>
                    <a:pt x="257175" y="1178719"/>
                  </a:lnTo>
                  <a:lnTo>
                    <a:pt x="242887" y="1169194"/>
                  </a:lnTo>
                  <a:lnTo>
                    <a:pt x="223837" y="1143000"/>
                  </a:lnTo>
                  <a:lnTo>
                    <a:pt x="190500" y="1078706"/>
                  </a:lnTo>
                  <a:lnTo>
                    <a:pt x="161925" y="1023937"/>
                  </a:lnTo>
                  <a:lnTo>
                    <a:pt x="147637" y="988219"/>
                  </a:lnTo>
                  <a:lnTo>
                    <a:pt x="135731" y="938212"/>
                  </a:lnTo>
                  <a:lnTo>
                    <a:pt x="128587" y="881062"/>
                  </a:lnTo>
                  <a:lnTo>
                    <a:pt x="138112" y="816769"/>
                  </a:lnTo>
                  <a:lnTo>
                    <a:pt x="147637" y="673894"/>
                  </a:lnTo>
                  <a:lnTo>
                    <a:pt x="15240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D4136C9F-4E9B-4EB1-A4AC-AE99257230DA}"/>
                </a:ext>
              </a:extLst>
            </p:cNvPr>
            <p:cNvSpPr/>
            <p:nvPr/>
          </p:nvSpPr>
          <p:spPr>
            <a:xfrm rot="16200000">
              <a:off x="4667250" y="2187575"/>
              <a:ext cx="1843087" cy="973138"/>
            </a:xfrm>
            <a:custGeom>
              <a:avLst/>
              <a:gdLst>
                <a:gd name="connsiteX0" fmla="*/ 909638 w 1843088"/>
                <a:gd name="connsiteY0" fmla="*/ 659606 h 973931"/>
                <a:gd name="connsiteX1" fmla="*/ 673894 w 1843088"/>
                <a:gd name="connsiteY1" fmla="*/ 535781 h 973931"/>
                <a:gd name="connsiteX2" fmla="*/ 611981 w 1843088"/>
                <a:gd name="connsiteY2" fmla="*/ 502444 h 973931"/>
                <a:gd name="connsiteX3" fmla="*/ 483394 w 1843088"/>
                <a:gd name="connsiteY3" fmla="*/ 411956 h 973931"/>
                <a:gd name="connsiteX4" fmla="*/ 385763 w 1843088"/>
                <a:gd name="connsiteY4" fmla="*/ 335756 h 973931"/>
                <a:gd name="connsiteX5" fmla="*/ 271463 w 1843088"/>
                <a:gd name="connsiteY5" fmla="*/ 252412 h 973931"/>
                <a:gd name="connsiteX6" fmla="*/ 154781 w 1843088"/>
                <a:gd name="connsiteY6" fmla="*/ 161925 h 973931"/>
                <a:gd name="connsiteX7" fmla="*/ 47625 w 1843088"/>
                <a:gd name="connsiteY7" fmla="*/ 85725 h 973931"/>
                <a:gd name="connsiteX8" fmla="*/ 19050 w 1843088"/>
                <a:gd name="connsiteY8" fmla="*/ 61912 h 973931"/>
                <a:gd name="connsiteX9" fmla="*/ 4763 w 1843088"/>
                <a:gd name="connsiteY9" fmla="*/ 45244 h 973931"/>
                <a:gd name="connsiteX10" fmla="*/ 0 w 1843088"/>
                <a:gd name="connsiteY10" fmla="*/ 30956 h 973931"/>
                <a:gd name="connsiteX11" fmla="*/ 0 w 1843088"/>
                <a:gd name="connsiteY11" fmla="*/ 16669 h 973931"/>
                <a:gd name="connsiteX12" fmla="*/ 9525 w 1843088"/>
                <a:gd name="connsiteY12" fmla="*/ 4762 h 973931"/>
                <a:gd name="connsiteX13" fmla="*/ 23813 w 1843088"/>
                <a:gd name="connsiteY13" fmla="*/ 0 h 973931"/>
                <a:gd name="connsiteX14" fmla="*/ 50006 w 1843088"/>
                <a:gd name="connsiteY14" fmla="*/ 4762 h 973931"/>
                <a:gd name="connsiteX15" fmla="*/ 102394 w 1843088"/>
                <a:gd name="connsiteY15" fmla="*/ 35719 h 973931"/>
                <a:gd name="connsiteX16" fmla="*/ 190500 w 1843088"/>
                <a:gd name="connsiteY16" fmla="*/ 88106 h 973931"/>
                <a:gd name="connsiteX17" fmla="*/ 319088 w 1843088"/>
                <a:gd name="connsiteY17" fmla="*/ 154781 h 973931"/>
                <a:gd name="connsiteX18" fmla="*/ 431006 w 1843088"/>
                <a:gd name="connsiteY18" fmla="*/ 209550 h 973931"/>
                <a:gd name="connsiteX19" fmla="*/ 538163 w 1843088"/>
                <a:gd name="connsiteY19" fmla="*/ 261937 h 973931"/>
                <a:gd name="connsiteX20" fmla="*/ 642938 w 1843088"/>
                <a:gd name="connsiteY20" fmla="*/ 307181 h 973931"/>
                <a:gd name="connsiteX21" fmla="*/ 700088 w 1843088"/>
                <a:gd name="connsiteY21" fmla="*/ 330994 h 973931"/>
                <a:gd name="connsiteX22" fmla="*/ 854869 w 1843088"/>
                <a:gd name="connsiteY22" fmla="*/ 395287 h 973931"/>
                <a:gd name="connsiteX23" fmla="*/ 976313 w 1843088"/>
                <a:gd name="connsiteY23" fmla="*/ 442912 h 973931"/>
                <a:gd name="connsiteX24" fmla="*/ 1066800 w 1843088"/>
                <a:gd name="connsiteY24" fmla="*/ 471487 h 973931"/>
                <a:gd name="connsiteX25" fmla="*/ 1219200 w 1843088"/>
                <a:gd name="connsiteY25" fmla="*/ 514350 h 973931"/>
                <a:gd name="connsiteX26" fmla="*/ 1359694 w 1843088"/>
                <a:gd name="connsiteY26" fmla="*/ 552450 h 973931"/>
                <a:gd name="connsiteX27" fmla="*/ 1483519 w 1843088"/>
                <a:gd name="connsiteY27" fmla="*/ 581025 h 973931"/>
                <a:gd name="connsiteX28" fmla="*/ 1578769 w 1843088"/>
                <a:gd name="connsiteY28" fmla="*/ 600075 h 973931"/>
                <a:gd name="connsiteX29" fmla="*/ 1633538 w 1843088"/>
                <a:gd name="connsiteY29" fmla="*/ 604837 h 973931"/>
                <a:gd name="connsiteX30" fmla="*/ 1669256 w 1843088"/>
                <a:gd name="connsiteY30" fmla="*/ 600075 h 973931"/>
                <a:gd name="connsiteX31" fmla="*/ 1697831 w 1843088"/>
                <a:gd name="connsiteY31" fmla="*/ 585787 h 973931"/>
                <a:gd name="connsiteX32" fmla="*/ 1731169 w 1843088"/>
                <a:gd name="connsiteY32" fmla="*/ 561975 h 973931"/>
                <a:gd name="connsiteX33" fmla="*/ 1769269 w 1843088"/>
                <a:gd name="connsiteY33" fmla="*/ 521494 h 973931"/>
                <a:gd name="connsiteX34" fmla="*/ 1783556 w 1843088"/>
                <a:gd name="connsiteY34" fmla="*/ 504825 h 973931"/>
                <a:gd name="connsiteX35" fmla="*/ 1797844 w 1843088"/>
                <a:gd name="connsiteY35" fmla="*/ 492919 h 973931"/>
                <a:gd name="connsiteX36" fmla="*/ 1809750 w 1843088"/>
                <a:gd name="connsiteY36" fmla="*/ 485775 h 973931"/>
                <a:gd name="connsiteX37" fmla="*/ 1824038 w 1843088"/>
                <a:gd name="connsiteY37" fmla="*/ 485775 h 973931"/>
                <a:gd name="connsiteX38" fmla="*/ 1838325 w 1843088"/>
                <a:gd name="connsiteY38" fmla="*/ 490537 h 973931"/>
                <a:gd name="connsiteX39" fmla="*/ 1843088 w 1843088"/>
                <a:gd name="connsiteY39" fmla="*/ 504825 h 973931"/>
                <a:gd name="connsiteX40" fmla="*/ 1838325 w 1843088"/>
                <a:gd name="connsiteY40" fmla="*/ 528637 h 973931"/>
                <a:gd name="connsiteX41" fmla="*/ 1816894 w 1843088"/>
                <a:gd name="connsiteY41" fmla="*/ 597694 h 973931"/>
                <a:gd name="connsiteX42" fmla="*/ 1774031 w 1843088"/>
                <a:gd name="connsiteY42" fmla="*/ 700087 h 973931"/>
                <a:gd name="connsiteX43" fmla="*/ 1731169 w 1843088"/>
                <a:gd name="connsiteY43" fmla="*/ 792956 h 973931"/>
                <a:gd name="connsiteX44" fmla="*/ 1674019 w 1843088"/>
                <a:gd name="connsiteY44" fmla="*/ 888206 h 973931"/>
                <a:gd name="connsiteX45" fmla="*/ 1616869 w 1843088"/>
                <a:gd name="connsiteY45" fmla="*/ 945356 h 973931"/>
                <a:gd name="connsiteX46" fmla="*/ 1590675 w 1843088"/>
                <a:gd name="connsiteY46" fmla="*/ 964406 h 973931"/>
                <a:gd name="connsiteX47" fmla="*/ 1569244 w 1843088"/>
                <a:gd name="connsiteY47" fmla="*/ 973931 h 973931"/>
                <a:gd name="connsiteX48" fmla="*/ 1540669 w 1843088"/>
                <a:gd name="connsiteY48" fmla="*/ 971550 h 973931"/>
                <a:gd name="connsiteX49" fmla="*/ 1514475 w 1843088"/>
                <a:gd name="connsiteY49" fmla="*/ 966787 h 973931"/>
                <a:gd name="connsiteX50" fmla="*/ 1490663 w 1843088"/>
                <a:gd name="connsiteY50" fmla="*/ 950119 h 973931"/>
                <a:gd name="connsiteX51" fmla="*/ 1471613 w 1843088"/>
                <a:gd name="connsiteY51" fmla="*/ 928687 h 973931"/>
                <a:gd name="connsiteX52" fmla="*/ 1447800 w 1843088"/>
                <a:gd name="connsiteY52" fmla="*/ 900112 h 973931"/>
                <a:gd name="connsiteX53" fmla="*/ 1421606 w 1843088"/>
                <a:gd name="connsiteY53" fmla="*/ 873919 h 973931"/>
                <a:gd name="connsiteX54" fmla="*/ 1393031 w 1843088"/>
                <a:gd name="connsiteY54" fmla="*/ 850106 h 973931"/>
                <a:gd name="connsiteX55" fmla="*/ 1340644 w 1843088"/>
                <a:gd name="connsiteY55" fmla="*/ 823912 h 973931"/>
                <a:gd name="connsiteX56" fmla="*/ 1204913 w 1843088"/>
                <a:gd name="connsiteY56" fmla="*/ 781050 h 973931"/>
                <a:gd name="connsiteX57" fmla="*/ 1033463 w 1843088"/>
                <a:gd name="connsiteY57" fmla="*/ 714375 h 973931"/>
                <a:gd name="connsiteX58" fmla="*/ 909638 w 1843088"/>
                <a:gd name="connsiteY58" fmla="*/ 659606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43088" h="973931">
                  <a:moveTo>
                    <a:pt x="909638" y="659606"/>
                  </a:moveTo>
                  <a:lnTo>
                    <a:pt x="673894" y="535781"/>
                  </a:lnTo>
                  <a:lnTo>
                    <a:pt x="611981" y="502444"/>
                  </a:lnTo>
                  <a:lnTo>
                    <a:pt x="483394" y="411956"/>
                  </a:lnTo>
                  <a:lnTo>
                    <a:pt x="385763" y="335756"/>
                  </a:lnTo>
                  <a:lnTo>
                    <a:pt x="271463" y="252412"/>
                  </a:lnTo>
                  <a:lnTo>
                    <a:pt x="154781" y="161925"/>
                  </a:lnTo>
                  <a:lnTo>
                    <a:pt x="47625" y="85725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3813" y="0"/>
                  </a:lnTo>
                  <a:lnTo>
                    <a:pt x="50006" y="4762"/>
                  </a:lnTo>
                  <a:lnTo>
                    <a:pt x="102394" y="35719"/>
                  </a:lnTo>
                  <a:lnTo>
                    <a:pt x="190500" y="88106"/>
                  </a:lnTo>
                  <a:lnTo>
                    <a:pt x="319088" y="154781"/>
                  </a:lnTo>
                  <a:lnTo>
                    <a:pt x="431006" y="209550"/>
                  </a:lnTo>
                  <a:lnTo>
                    <a:pt x="538163" y="261937"/>
                  </a:lnTo>
                  <a:lnTo>
                    <a:pt x="642938" y="307181"/>
                  </a:lnTo>
                  <a:lnTo>
                    <a:pt x="700088" y="330994"/>
                  </a:lnTo>
                  <a:lnTo>
                    <a:pt x="854869" y="395287"/>
                  </a:lnTo>
                  <a:lnTo>
                    <a:pt x="976313" y="442912"/>
                  </a:lnTo>
                  <a:lnTo>
                    <a:pt x="1066800" y="471487"/>
                  </a:lnTo>
                  <a:lnTo>
                    <a:pt x="1219200" y="514350"/>
                  </a:lnTo>
                  <a:lnTo>
                    <a:pt x="1359694" y="552450"/>
                  </a:lnTo>
                  <a:lnTo>
                    <a:pt x="1483519" y="581025"/>
                  </a:lnTo>
                  <a:lnTo>
                    <a:pt x="1578769" y="600075"/>
                  </a:lnTo>
                  <a:lnTo>
                    <a:pt x="1633538" y="604837"/>
                  </a:lnTo>
                  <a:lnTo>
                    <a:pt x="1669256" y="600075"/>
                  </a:lnTo>
                  <a:lnTo>
                    <a:pt x="1697831" y="585787"/>
                  </a:lnTo>
                  <a:lnTo>
                    <a:pt x="1731169" y="561975"/>
                  </a:lnTo>
                  <a:lnTo>
                    <a:pt x="1769269" y="521494"/>
                  </a:lnTo>
                  <a:lnTo>
                    <a:pt x="1783556" y="504825"/>
                  </a:lnTo>
                  <a:lnTo>
                    <a:pt x="1797844" y="492919"/>
                  </a:lnTo>
                  <a:lnTo>
                    <a:pt x="1809750" y="485775"/>
                  </a:lnTo>
                  <a:lnTo>
                    <a:pt x="1824038" y="485775"/>
                  </a:lnTo>
                  <a:lnTo>
                    <a:pt x="1838325" y="490537"/>
                  </a:lnTo>
                  <a:lnTo>
                    <a:pt x="1843088" y="504825"/>
                  </a:lnTo>
                  <a:lnTo>
                    <a:pt x="1838325" y="528637"/>
                  </a:lnTo>
                  <a:lnTo>
                    <a:pt x="1816894" y="597694"/>
                  </a:lnTo>
                  <a:lnTo>
                    <a:pt x="1774031" y="700087"/>
                  </a:lnTo>
                  <a:lnTo>
                    <a:pt x="1731169" y="792956"/>
                  </a:lnTo>
                  <a:lnTo>
                    <a:pt x="1674019" y="888206"/>
                  </a:lnTo>
                  <a:lnTo>
                    <a:pt x="1616869" y="945356"/>
                  </a:lnTo>
                  <a:lnTo>
                    <a:pt x="1590675" y="964406"/>
                  </a:lnTo>
                  <a:lnTo>
                    <a:pt x="1569244" y="973931"/>
                  </a:lnTo>
                  <a:lnTo>
                    <a:pt x="1540669" y="971550"/>
                  </a:lnTo>
                  <a:lnTo>
                    <a:pt x="1514475" y="966787"/>
                  </a:lnTo>
                  <a:lnTo>
                    <a:pt x="1490663" y="950119"/>
                  </a:lnTo>
                  <a:lnTo>
                    <a:pt x="1471613" y="928687"/>
                  </a:lnTo>
                  <a:lnTo>
                    <a:pt x="1447800" y="900112"/>
                  </a:lnTo>
                  <a:lnTo>
                    <a:pt x="1421606" y="873919"/>
                  </a:lnTo>
                  <a:lnTo>
                    <a:pt x="1393031" y="850106"/>
                  </a:lnTo>
                  <a:lnTo>
                    <a:pt x="1340644" y="823912"/>
                  </a:lnTo>
                  <a:lnTo>
                    <a:pt x="1204913" y="781050"/>
                  </a:lnTo>
                  <a:lnTo>
                    <a:pt x="1033463" y="714375"/>
                  </a:lnTo>
                  <a:lnTo>
                    <a:pt x="909638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">
              <a:extLst>
                <a:ext uri="{FF2B5EF4-FFF2-40B4-BE49-F238E27FC236}">
                  <a16:creationId xmlns:a16="http://schemas.microsoft.com/office/drawing/2014/main" id="{5EC73460-AD6B-4DE5-B701-52F5C3D0A243}"/>
                </a:ext>
              </a:extLst>
            </p:cNvPr>
            <p:cNvSpPr/>
            <p:nvPr/>
          </p:nvSpPr>
          <p:spPr>
            <a:xfrm>
              <a:off x="3325813" y="1792287"/>
              <a:ext cx="504825" cy="1484313"/>
            </a:xfrm>
            <a:custGeom>
              <a:avLst/>
              <a:gdLst>
                <a:gd name="connsiteX0" fmla="*/ 506098 w 506098"/>
                <a:gd name="connsiteY0" fmla="*/ 1068430 h 1484067"/>
                <a:gd name="connsiteX1" fmla="*/ 503653 w 506098"/>
                <a:gd name="connsiteY1" fmla="*/ 1349596 h 1484067"/>
                <a:gd name="connsiteX2" fmla="*/ 501208 w 506098"/>
                <a:gd name="connsiteY2" fmla="*/ 1371600 h 1484067"/>
                <a:gd name="connsiteX3" fmla="*/ 491429 w 506098"/>
                <a:gd name="connsiteY3" fmla="*/ 1422944 h 1484067"/>
                <a:gd name="connsiteX4" fmla="*/ 471869 w 506098"/>
                <a:gd name="connsiteY4" fmla="*/ 1471842 h 1484067"/>
                <a:gd name="connsiteX5" fmla="*/ 449865 w 506098"/>
                <a:gd name="connsiteY5" fmla="*/ 1484067 h 1484067"/>
                <a:gd name="connsiteX6" fmla="*/ 427861 w 506098"/>
                <a:gd name="connsiteY6" fmla="*/ 1474287 h 1484067"/>
                <a:gd name="connsiteX7" fmla="*/ 408302 w 506098"/>
                <a:gd name="connsiteY7" fmla="*/ 1454727 h 1484067"/>
                <a:gd name="connsiteX8" fmla="*/ 374073 w 506098"/>
                <a:gd name="connsiteY8" fmla="*/ 1408274 h 1484067"/>
                <a:gd name="connsiteX9" fmla="*/ 347179 w 506098"/>
                <a:gd name="connsiteY9" fmla="*/ 1354486 h 1484067"/>
                <a:gd name="connsiteX10" fmla="*/ 330064 w 506098"/>
                <a:gd name="connsiteY10" fmla="*/ 1310477 h 1484067"/>
                <a:gd name="connsiteX11" fmla="*/ 320284 w 506098"/>
                <a:gd name="connsiteY11" fmla="*/ 1273803 h 1484067"/>
                <a:gd name="connsiteX12" fmla="*/ 298280 w 506098"/>
                <a:gd name="connsiteY12" fmla="*/ 1107549 h 1484067"/>
                <a:gd name="connsiteX13" fmla="*/ 281166 w 506098"/>
                <a:gd name="connsiteY13" fmla="*/ 907065 h 1484067"/>
                <a:gd name="connsiteX14" fmla="*/ 276276 w 506098"/>
                <a:gd name="connsiteY14" fmla="*/ 845942 h 1484067"/>
                <a:gd name="connsiteX15" fmla="*/ 261606 w 506098"/>
                <a:gd name="connsiteY15" fmla="*/ 679688 h 1484067"/>
                <a:gd name="connsiteX16" fmla="*/ 227377 w 506098"/>
                <a:gd name="connsiteY16" fmla="*/ 476760 h 1484067"/>
                <a:gd name="connsiteX17" fmla="*/ 190704 w 506098"/>
                <a:gd name="connsiteY17" fmla="*/ 334954 h 1484067"/>
                <a:gd name="connsiteX18" fmla="*/ 158920 w 506098"/>
                <a:gd name="connsiteY18" fmla="*/ 256717 h 1484067"/>
                <a:gd name="connsiteX19" fmla="*/ 127136 w 506098"/>
                <a:gd name="connsiteY19" fmla="*/ 188259 h 1484067"/>
                <a:gd name="connsiteX20" fmla="*/ 100242 w 506098"/>
                <a:gd name="connsiteY20" fmla="*/ 144250 h 1484067"/>
                <a:gd name="connsiteX21" fmla="*/ 75792 w 506098"/>
                <a:gd name="connsiteY21" fmla="*/ 110022 h 1484067"/>
                <a:gd name="connsiteX22" fmla="*/ 46453 w 506098"/>
                <a:gd name="connsiteY22" fmla="*/ 83127 h 1484067"/>
                <a:gd name="connsiteX23" fmla="*/ 17114 w 506098"/>
                <a:gd name="connsiteY23" fmla="*/ 58678 h 1484067"/>
                <a:gd name="connsiteX24" fmla="*/ 7335 w 506098"/>
                <a:gd name="connsiteY24" fmla="*/ 44009 h 1484067"/>
                <a:gd name="connsiteX25" fmla="*/ 0 w 506098"/>
                <a:gd name="connsiteY25" fmla="*/ 26894 h 1484067"/>
                <a:gd name="connsiteX26" fmla="*/ 0 w 506098"/>
                <a:gd name="connsiteY26" fmla="*/ 14670 h 1484067"/>
                <a:gd name="connsiteX27" fmla="*/ 4890 w 506098"/>
                <a:gd name="connsiteY27" fmla="*/ 2445 h 1484067"/>
                <a:gd name="connsiteX28" fmla="*/ 29339 w 506098"/>
                <a:gd name="connsiteY28" fmla="*/ 0 h 1484067"/>
                <a:gd name="connsiteX29" fmla="*/ 78237 w 506098"/>
                <a:gd name="connsiteY29" fmla="*/ 17115 h 1484067"/>
                <a:gd name="connsiteX30" fmla="*/ 180924 w 506098"/>
                <a:gd name="connsiteY30" fmla="*/ 51344 h 1484067"/>
                <a:gd name="connsiteX31" fmla="*/ 264051 w 506098"/>
                <a:gd name="connsiteY31" fmla="*/ 80683 h 1484067"/>
                <a:gd name="connsiteX32" fmla="*/ 315395 w 506098"/>
                <a:gd name="connsiteY32" fmla="*/ 105132 h 1484067"/>
                <a:gd name="connsiteX33" fmla="*/ 364293 w 506098"/>
                <a:gd name="connsiteY33" fmla="*/ 134471 h 1484067"/>
                <a:gd name="connsiteX34" fmla="*/ 396077 w 506098"/>
                <a:gd name="connsiteY34" fmla="*/ 158920 h 1484067"/>
                <a:gd name="connsiteX35" fmla="*/ 420526 w 506098"/>
                <a:gd name="connsiteY35" fmla="*/ 180924 h 1484067"/>
                <a:gd name="connsiteX36" fmla="*/ 444975 w 506098"/>
                <a:gd name="connsiteY36" fmla="*/ 215153 h 1484067"/>
                <a:gd name="connsiteX37" fmla="*/ 457200 w 506098"/>
                <a:gd name="connsiteY37" fmla="*/ 246937 h 1484067"/>
                <a:gd name="connsiteX38" fmla="*/ 469425 w 506098"/>
                <a:gd name="connsiteY38" fmla="*/ 305615 h 1484067"/>
                <a:gd name="connsiteX39" fmla="*/ 479204 w 506098"/>
                <a:gd name="connsiteY39" fmla="*/ 474315 h 1484067"/>
                <a:gd name="connsiteX40" fmla="*/ 484094 w 506098"/>
                <a:gd name="connsiteY40" fmla="*/ 660129 h 1484067"/>
                <a:gd name="connsiteX41" fmla="*/ 503653 w 506098"/>
                <a:gd name="connsiteY41" fmla="*/ 823938 h 1484067"/>
                <a:gd name="connsiteX42" fmla="*/ 506098 w 506098"/>
                <a:gd name="connsiteY42" fmla="*/ 1068430 h 148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6098" h="1484067">
                  <a:moveTo>
                    <a:pt x="506098" y="1068430"/>
                  </a:moveTo>
                  <a:lnTo>
                    <a:pt x="503653" y="1349596"/>
                  </a:lnTo>
                  <a:lnTo>
                    <a:pt x="501208" y="1371600"/>
                  </a:lnTo>
                  <a:lnTo>
                    <a:pt x="491429" y="1422944"/>
                  </a:lnTo>
                  <a:lnTo>
                    <a:pt x="471869" y="1471842"/>
                  </a:lnTo>
                  <a:lnTo>
                    <a:pt x="449865" y="1484067"/>
                  </a:lnTo>
                  <a:lnTo>
                    <a:pt x="427861" y="1474287"/>
                  </a:lnTo>
                  <a:lnTo>
                    <a:pt x="408302" y="1454727"/>
                  </a:lnTo>
                  <a:lnTo>
                    <a:pt x="374073" y="1408274"/>
                  </a:lnTo>
                  <a:lnTo>
                    <a:pt x="347179" y="1354486"/>
                  </a:lnTo>
                  <a:lnTo>
                    <a:pt x="330064" y="1310477"/>
                  </a:lnTo>
                  <a:lnTo>
                    <a:pt x="320284" y="1273803"/>
                  </a:lnTo>
                  <a:lnTo>
                    <a:pt x="298280" y="1107549"/>
                  </a:lnTo>
                  <a:lnTo>
                    <a:pt x="281166" y="907065"/>
                  </a:lnTo>
                  <a:lnTo>
                    <a:pt x="276276" y="845942"/>
                  </a:lnTo>
                  <a:lnTo>
                    <a:pt x="261606" y="679688"/>
                  </a:lnTo>
                  <a:lnTo>
                    <a:pt x="227377" y="476760"/>
                  </a:lnTo>
                  <a:lnTo>
                    <a:pt x="190704" y="334954"/>
                  </a:lnTo>
                  <a:lnTo>
                    <a:pt x="158920" y="256717"/>
                  </a:lnTo>
                  <a:lnTo>
                    <a:pt x="127136" y="188259"/>
                  </a:lnTo>
                  <a:lnTo>
                    <a:pt x="100242" y="144250"/>
                  </a:lnTo>
                  <a:lnTo>
                    <a:pt x="75792" y="110022"/>
                  </a:lnTo>
                  <a:lnTo>
                    <a:pt x="46453" y="83127"/>
                  </a:lnTo>
                  <a:lnTo>
                    <a:pt x="17114" y="58678"/>
                  </a:lnTo>
                  <a:lnTo>
                    <a:pt x="7335" y="44009"/>
                  </a:lnTo>
                  <a:lnTo>
                    <a:pt x="0" y="26894"/>
                  </a:lnTo>
                  <a:lnTo>
                    <a:pt x="0" y="14670"/>
                  </a:lnTo>
                  <a:lnTo>
                    <a:pt x="4890" y="2445"/>
                  </a:lnTo>
                  <a:lnTo>
                    <a:pt x="29339" y="0"/>
                  </a:lnTo>
                  <a:lnTo>
                    <a:pt x="78237" y="17115"/>
                  </a:lnTo>
                  <a:lnTo>
                    <a:pt x="180924" y="51344"/>
                  </a:lnTo>
                  <a:lnTo>
                    <a:pt x="264051" y="80683"/>
                  </a:lnTo>
                  <a:lnTo>
                    <a:pt x="315395" y="105132"/>
                  </a:lnTo>
                  <a:lnTo>
                    <a:pt x="364293" y="134471"/>
                  </a:lnTo>
                  <a:lnTo>
                    <a:pt x="396077" y="158920"/>
                  </a:lnTo>
                  <a:lnTo>
                    <a:pt x="420526" y="180924"/>
                  </a:lnTo>
                  <a:lnTo>
                    <a:pt x="444975" y="215153"/>
                  </a:lnTo>
                  <a:lnTo>
                    <a:pt x="457200" y="246937"/>
                  </a:lnTo>
                  <a:lnTo>
                    <a:pt x="469425" y="305615"/>
                  </a:lnTo>
                  <a:lnTo>
                    <a:pt x="479204" y="474315"/>
                  </a:lnTo>
                  <a:lnTo>
                    <a:pt x="484094" y="660129"/>
                  </a:lnTo>
                  <a:lnTo>
                    <a:pt x="503653" y="823938"/>
                  </a:lnTo>
                  <a:lnTo>
                    <a:pt x="506098" y="10684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">
              <a:extLst>
                <a:ext uri="{FF2B5EF4-FFF2-40B4-BE49-F238E27FC236}">
                  <a16:creationId xmlns:a16="http://schemas.microsoft.com/office/drawing/2014/main" id="{5DC9A9E2-47A3-4E88-A3CE-F5EF10BB2018}"/>
                </a:ext>
              </a:extLst>
            </p:cNvPr>
            <p:cNvSpPr/>
            <p:nvPr/>
          </p:nvSpPr>
          <p:spPr>
            <a:xfrm>
              <a:off x="4322763" y="1638300"/>
              <a:ext cx="544512" cy="1503362"/>
            </a:xfrm>
            <a:custGeom>
              <a:avLst/>
              <a:gdLst>
                <a:gd name="connsiteX0" fmla="*/ 266496 w 545217"/>
                <a:gd name="connsiteY0" fmla="*/ 1053761 h 1503626"/>
                <a:gd name="connsiteX1" fmla="*/ 212708 w 545217"/>
                <a:gd name="connsiteY1" fmla="*/ 1229795 h 1503626"/>
                <a:gd name="connsiteX2" fmla="*/ 178479 w 545217"/>
                <a:gd name="connsiteY2" fmla="*/ 1339816 h 1503626"/>
                <a:gd name="connsiteX3" fmla="*/ 154030 w 545217"/>
                <a:gd name="connsiteY3" fmla="*/ 1398494 h 1503626"/>
                <a:gd name="connsiteX4" fmla="*/ 107577 w 545217"/>
                <a:gd name="connsiteY4" fmla="*/ 1466952 h 1503626"/>
                <a:gd name="connsiteX5" fmla="*/ 83127 w 545217"/>
                <a:gd name="connsiteY5" fmla="*/ 1493846 h 1503626"/>
                <a:gd name="connsiteX6" fmla="*/ 58678 w 545217"/>
                <a:gd name="connsiteY6" fmla="*/ 1503626 h 1503626"/>
                <a:gd name="connsiteX7" fmla="*/ 19560 w 545217"/>
                <a:gd name="connsiteY7" fmla="*/ 1498736 h 1503626"/>
                <a:gd name="connsiteX8" fmla="*/ 4890 w 545217"/>
                <a:gd name="connsiteY8" fmla="*/ 1488956 h 1503626"/>
                <a:gd name="connsiteX9" fmla="*/ 0 w 545217"/>
                <a:gd name="connsiteY9" fmla="*/ 1464507 h 1503626"/>
                <a:gd name="connsiteX10" fmla="*/ 0 w 545217"/>
                <a:gd name="connsiteY10" fmla="*/ 1432723 h 1503626"/>
                <a:gd name="connsiteX11" fmla="*/ 19560 w 545217"/>
                <a:gd name="connsiteY11" fmla="*/ 1334926 h 1503626"/>
                <a:gd name="connsiteX12" fmla="*/ 83127 w 545217"/>
                <a:gd name="connsiteY12" fmla="*/ 1012197 h 1503626"/>
                <a:gd name="connsiteX13" fmla="*/ 112466 w 545217"/>
                <a:gd name="connsiteY13" fmla="*/ 863057 h 1503626"/>
                <a:gd name="connsiteX14" fmla="*/ 134471 w 545217"/>
                <a:gd name="connsiteY14" fmla="*/ 699247 h 1503626"/>
                <a:gd name="connsiteX15" fmla="*/ 163810 w 545217"/>
                <a:gd name="connsiteY15" fmla="*/ 545217 h 1503626"/>
                <a:gd name="connsiteX16" fmla="*/ 195594 w 545217"/>
                <a:gd name="connsiteY16" fmla="*/ 383853 h 1503626"/>
                <a:gd name="connsiteX17" fmla="*/ 200484 w 545217"/>
                <a:gd name="connsiteY17" fmla="*/ 330064 h 1503626"/>
                <a:gd name="connsiteX18" fmla="*/ 200484 w 545217"/>
                <a:gd name="connsiteY18" fmla="*/ 290946 h 1503626"/>
                <a:gd name="connsiteX19" fmla="*/ 190704 w 545217"/>
                <a:gd name="connsiteY19" fmla="*/ 246937 h 1503626"/>
                <a:gd name="connsiteX20" fmla="*/ 168700 w 545217"/>
                <a:gd name="connsiteY20" fmla="*/ 195594 h 1503626"/>
                <a:gd name="connsiteX21" fmla="*/ 141806 w 545217"/>
                <a:gd name="connsiteY21" fmla="*/ 156475 h 1503626"/>
                <a:gd name="connsiteX22" fmla="*/ 102687 w 545217"/>
                <a:gd name="connsiteY22" fmla="*/ 119801 h 1503626"/>
                <a:gd name="connsiteX23" fmla="*/ 51343 w 545217"/>
                <a:gd name="connsiteY23" fmla="*/ 83128 h 1503626"/>
                <a:gd name="connsiteX24" fmla="*/ 26894 w 545217"/>
                <a:gd name="connsiteY24" fmla="*/ 63568 h 1503626"/>
                <a:gd name="connsiteX25" fmla="*/ 12225 w 545217"/>
                <a:gd name="connsiteY25" fmla="*/ 44009 h 1503626"/>
                <a:gd name="connsiteX26" fmla="*/ 7335 w 545217"/>
                <a:gd name="connsiteY26" fmla="*/ 26894 h 1503626"/>
                <a:gd name="connsiteX27" fmla="*/ 9780 w 545217"/>
                <a:gd name="connsiteY27" fmla="*/ 9780 h 1503626"/>
                <a:gd name="connsiteX28" fmla="*/ 22004 w 545217"/>
                <a:gd name="connsiteY28" fmla="*/ 2445 h 1503626"/>
                <a:gd name="connsiteX29" fmla="*/ 61123 w 545217"/>
                <a:gd name="connsiteY29" fmla="*/ 0 h 1503626"/>
                <a:gd name="connsiteX30" fmla="*/ 102687 w 545217"/>
                <a:gd name="connsiteY30" fmla="*/ 7335 h 1503626"/>
                <a:gd name="connsiteX31" fmla="*/ 176034 w 545217"/>
                <a:gd name="connsiteY31" fmla="*/ 31784 h 1503626"/>
                <a:gd name="connsiteX32" fmla="*/ 268941 w 545217"/>
                <a:gd name="connsiteY32" fmla="*/ 68458 h 1503626"/>
                <a:gd name="connsiteX33" fmla="*/ 354514 w 545217"/>
                <a:gd name="connsiteY33" fmla="*/ 107577 h 1503626"/>
                <a:gd name="connsiteX34" fmla="*/ 432751 w 545217"/>
                <a:gd name="connsiteY34" fmla="*/ 154030 h 1503626"/>
                <a:gd name="connsiteX35" fmla="*/ 491429 w 545217"/>
                <a:gd name="connsiteY35" fmla="*/ 190704 h 1503626"/>
                <a:gd name="connsiteX36" fmla="*/ 523213 w 545217"/>
                <a:gd name="connsiteY36" fmla="*/ 220043 h 1503626"/>
                <a:gd name="connsiteX37" fmla="*/ 540327 w 545217"/>
                <a:gd name="connsiteY37" fmla="*/ 246937 h 1503626"/>
                <a:gd name="connsiteX38" fmla="*/ 545217 w 545217"/>
                <a:gd name="connsiteY38" fmla="*/ 266497 h 1503626"/>
                <a:gd name="connsiteX39" fmla="*/ 542772 w 545217"/>
                <a:gd name="connsiteY39" fmla="*/ 288501 h 1503626"/>
                <a:gd name="connsiteX40" fmla="*/ 530548 w 545217"/>
                <a:gd name="connsiteY40" fmla="*/ 317840 h 1503626"/>
                <a:gd name="connsiteX41" fmla="*/ 503654 w 545217"/>
                <a:gd name="connsiteY41" fmla="*/ 344734 h 1503626"/>
                <a:gd name="connsiteX42" fmla="*/ 481649 w 545217"/>
                <a:gd name="connsiteY42" fmla="*/ 374073 h 1503626"/>
                <a:gd name="connsiteX43" fmla="*/ 459645 w 545217"/>
                <a:gd name="connsiteY43" fmla="*/ 418082 h 1503626"/>
                <a:gd name="connsiteX44" fmla="*/ 420526 w 545217"/>
                <a:gd name="connsiteY44" fmla="*/ 557442 h 1503626"/>
                <a:gd name="connsiteX45" fmla="*/ 398522 w 545217"/>
                <a:gd name="connsiteY45" fmla="*/ 672353 h 1503626"/>
                <a:gd name="connsiteX46" fmla="*/ 334954 w 545217"/>
                <a:gd name="connsiteY46" fmla="*/ 848387 h 1503626"/>
                <a:gd name="connsiteX47" fmla="*/ 266496 w 545217"/>
                <a:gd name="connsiteY47" fmla="*/ 1053761 h 150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5217" h="1503626">
                  <a:moveTo>
                    <a:pt x="266496" y="1053761"/>
                  </a:moveTo>
                  <a:lnTo>
                    <a:pt x="212708" y="1229795"/>
                  </a:lnTo>
                  <a:lnTo>
                    <a:pt x="178479" y="1339816"/>
                  </a:lnTo>
                  <a:lnTo>
                    <a:pt x="154030" y="1398494"/>
                  </a:lnTo>
                  <a:lnTo>
                    <a:pt x="107577" y="1466952"/>
                  </a:lnTo>
                  <a:lnTo>
                    <a:pt x="83127" y="1493846"/>
                  </a:lnTo>
                  <a:lnTo>
                    <a:pt x="58678" y="1503626"/>
                  </a:lnTo>
                  <a:lnTo>
                    <a:pt x="19560" y="1498736"/>
                  </a:lnTo>
                  <a:lnTo>
                    <a:pt x="4890" y="1488956"/>
                  </a:lnTo>
                  <a:lnTo>
                    <a:pt x="0" y="1464507"/>
                  </a:lnTo>
                  <a:lnTo>
                    <a:pt x="0" y="1432723"/>
                  </a:lnTo>
                  <a:lnTo>
                    <a:pt x="19560" y="1334926"/>
                  </a:lnTo>
                  <a:lnTo>
                    <a:pt x="83127" y="1012197"/>
                  </a:lnTo>
                  <a:lnTo>
                    <a:pt x="112466" y="863057"/>
                  </a:lnTo>
                  <a:lnTo>
                    <a:pt x="134471" y="699247"/>
                  </a:lnTo>
                  <a:lnTo>
                    <a:pt x="163810" y="545217"/>
                  </a:lnTo>
                  <a:lnTo>
                    <a:pt x="195594" y="383853"/>
                  </a:lnTo>
                  <a:lnTo>
                    <a:pt x="200484" y="330064"/>
                  </a:lnTo>
                  <a:lnTo>
                    <a:pt x="200484" y="290946"/>
                  </a:lnTo>
                  <a:lnTo>
                    <a:pt x="190704" y="246937"/>
                  </a:lnTo>
                  <a:lnTo>
                    <a:pt x="168700" y="195594"/>
                  </a:lnTo>
                  <a:lnTo>
                    <a:pt x="141806" y="156475"/>
                  </a:lnTo>
                  <a:lnTo>
                    <a:pt x="102687" y="119801"/>
                  </a:lnTo>
                  <a:lnTo>
                    <a:pt x="51343" y="83128"/>
                  </a:lnTo>
                  <a:lnTo>
                    <a:pt x="26894" y="63568"/>
                  </a:lnTo>
                  <a:lnTo>
                    <a:pt x="12225" y="44009"/>
                  </a:lnTo>
                  <a:lnTo>
                    <a:pt x="7335" y="26894"/>
                  </a:lnTo>
                  <a:lnTo>
                    <a:pt x="9780" y="9780"/>
                  </a:lnTo>
                  <a:lnTo>
                    <a:pt x="22004" y="2445"/>
                  </a:lnTo>
                  <a:lnTo>
                    <a:pt x="61123" y="0"/>
                  </a:lnTo>
                  <a:lnTo>
                    <a:pt x="102687" y="7335"/>
                  </a:lnTo>
                  <a:lnTo>
                    <a:pt x="176034" y="31784"/>
                  </a:lnTo>
                  <a:lnTo>
                    <a:pt x="268941" y="68458"/>
                  </a:lnTo>
                  <a:lnTo>
                    <a:pt x="354514" y="107577"/>
                  </a:lnTo>
                  <a:lnTo>
                    <a:pt x="432751" y="154030"/>
                  </a:lnTo>
                  <a:lnTo>
                    <a:pt x="491429" y="190704"/>
                  </a:lnTo>
                  <a:lnTo>
                    <a:pt x="523213" y="220043"/>
                  </a:lnTo>
                  <a:lnTo>
                    <a:pt x="540327" y="246937"/>
                  </a:lnTo>
                  <a:lnTo>
                    <a:pt x="545217" y="266497"/>
                  </a:lnTo>
                  <a:lnTo>
                    <a:pt x="542772" y="288501"/>
                  </a:lnTo>
                  <a:lnTo>
                    <a:pt x="530548" y="317840"/>
                  </a:lnTo>
                  <a:lnTo>
                    <a:pt x="503654" y="344734"/>
                  </a:lnTo>
                  <a:lnTo>
                    <a:pt x="481649" y="374073"/>
                  </a:lnTo>
                  <a:lnTo>
                    <a:pt x="459645" y="418082"/>
                  </a:lnTo>
                  <a:lnTo>
                    <a:pt x="420526" y="557442"/>
                  </a:lnTo>
                  <a:lnTo>
                    <a:pt x="398522" y="672353"/>
                  </a:lnTo>
                  <a:lnTo>
                    <a:pt x="334954" y="848387"/>
                  </a:lnTo>
                  <a:lnTo>
                    <a:pt x="266496" y="1053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">
              <a:extLst>
                <a:ext uri="{FF2B5EF4-FFF2-40B4-BE49-F238E27FC236}">
                  <a16:creationId xmlns:a16="http://schemas.microsoft.com/office/drawing/2014/main" id="{F2B5C18A-07D8-4160-B550-A44ACC561A71}"/>
                </a:ext>
              </a:extLst>
            </p:cNvPr>
            <p:cNvSpPr/>
            <p:nvPr/>
          </p:nvSpPr>
          <p:spPr>
            <a:xfrm>
              <a:off x="3181350" y="3073400"/>
              <a:ext cx="1957388" cy="512762"/>
            </a:xfrm>
            <a:custGeom>
              <a:avLst/>
              <a:gdLst>
                <a:gd name="connsiteX0" fmla="*/ 794599 w 1958380"/>
                <a:gd name="connsiteY0" fmla="*/ 330064 h 513433"/>
                <a:gd name="connsiteX1" fmla="*/ 427861 w 1958380"/>
                <a:gd name="connsiteY1" fmla="*/ 408302 h 513433"/>
                <a:gd name="connsiteX2" fmla="*/ 0 w 1958380"/>
                <a:gd name="connsiteY2" fmla="*/ 513433 h 513433"/>
                <a:gd name="connsiteX3" fmla="*/ 127135 w 1958380"/>
                <a:gd name="connsiteY3" fmla="*/ 327619 h 513433"/>
                <a:gd name="connsiteX4" fmla="*/ 486539 w 1958380"/>
                <a:gd name="connsiteY4" fmla="*/ 249382 h 513433"/>
                <a:gd name="connsiteX5" fmla="*/ 931514 w 1958380"/>
                <a:gd name="connsiteY5" fmla="*/ 151585 h 513433"/>
                <a:gd name="connsiteX6" fmla="*/ 1403384 w 1958380"/>
                <a:gd name="connsiteY6" fmla="*/ 46454 h 513433"/>
                <a:gd name="connsiteX7" fmla="*/ 1618537 w 1958380"/>
                <a:gd name="connsiteY7" fmla="*/ 4890 h 513433"/>
                <a:gd name="connsiteX8" fmla="*/ 1662545 w 1958380"/>
                <a:gd name="connsiteY8" fmla="*/ 0 h 513433"/>
                <a:gd name="connsiteX9" fmla="*/ 1723668 w 1958380"/>
                <a:gd name="connsiteY9" fmla="*/ 9780 h 513433"/>
                <a:gd name="connsiteX10" fmla="*/ 1772566 w 1958380"/>
                <a:gd name="connsiteY10" fmla="*/ 29339 h 513433"/>
                <a:gd name="connsiteX11" fmla="*/ 1819020 w 1958380"/>
                <a:gd name="connsiteY11" fmla="*/ 58678 h 513433"/>
                <a:gd name="connsiteX12" fmla="*/ 1860584 w 1958380"/>
                <a:gd name="connsiteY12" fmla="*/ 100242 h 513433"/>
                <a:gd name="connsiteX13" fmla="*/ 1902147 w 1958380"/>
                <a:gd name="connsiteY13" fmla="*/ 154030 h 513433"/>
                <a:gd name="connsiteX14" fmla="*/ 1951046 w 1958380"/>
                <a:gd name="connsiteY14" fmla="*/ 229823 h 513433"/>
                <a:gd name="connsiteX15" fmla="*/ 1958380 w 1958380"/>
                <a:gd name="connsiteY15" fmla="*/ 259162 h 513433"/>
                <a:gd name="connsiteX16" fmla="*/ 1958380 w 1958380"/>
                <a:gd name="connsiteY16" fmla="*/ 281166 h 513433"/>
                <a:gd name="connsiteX17" fmla="*/ 1946156 w 1958380"/>
                <a:gd name="connsiteY17" fmla="*/ 303170 h 513433"/>
                <a:gd name="connsiteX18" fmla="*/ 1924152 w 1958380"/>
                <a:gd name="connsiteY18" fmla="*/ 320285 h 513433"/>
                <a:gd name="connsiteX19" fmla="*/ 1880143 w 1958380"/>
                <a:gd name="connsiteY19" fmla="*/ 337399 h 513433"/>
                <a:gd name="connsiteX20" fmla="*/ 1652765 w 1958380"/>
                <a:gd name="connsiteY20" fmla="*/ 256717 h 513433"/>
                <a:gd name="connsiteX21" fmla="*/ 1633206 w 1958380"/>
                <a:gd name="connsiteY21" fmla="*/ 244492 h 513433"/>
                <a:gd name="connsiteX22" fmla="*/ 1613647 w 1958380"/>
                <a:gd name="connsiteY22" fmla="*/ 232268 h 513433"/>
                <a:gd name="connsiteX23" fmla="*/ 1581863 w 1958380"/>
                <a:gd name="connsiteY23" fmla="*/ 224933 h 513433"/>
                <a:gd name="connsiteX24" fmla="*/ 1496291 w 1958380"/>
                <a:gd name="connsiteY24" fmla="*/ 224933 h 513433"/>
                <a:gd name="connsiteX25" fmla="*/ 1356930 w 1958380"/>
                <a:gd name="connsiteY25" fmla="*/ 239602 h 513433"/>
                <a:gd name="connsiteX26" fmla="*/ 1124663 w 1958380"/>
                <a:gd name="connsiteY26" fmla="*/ 266496 h 513433"/>
                <a:gd name="connsiteX27" fmla="*/ 794599 w 1958380"/>
                <a:gd name="connsiteY27" fmla="*/ 330064 h 51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8380" h="513433">
                  <a:moveTo>
                    <a:pt x="794599" y="330064"/>
                  </a:moveTo>
                  <a:lnTo>
                    <a:pt x="427861" y="408302"/>
                  </a:lnTo>
                  <a:lnTo>
                    <a:pt x="0" y="513433"/>
                  </a:lnTo>
                  <a:lnTo>
                    <a:pt x="127135" y="327619"/>
                  </a:lnTo>
                  <a:lnTo>
                    <a:pt x="486539" y="249382"/>
                  </a:lnTo>
                  <a:lnTo>
                    <a:pt x="931514" y="151585"/>
                  </a:lnTo>
                  <a:lnTo>
                    <a:pt x="1403384" y="46454"/>
                  </a:lnTo>
                  <a:lnTo>
                    <a:pt x="1618537" y="4890"/>
                  </a:lnTo>
                  <a:lnTo>
                    <a:pt x="1662545" y="0"/>
                  </a:lnTo>
                  <a:lnTo>
                    <a:pt x="1723668" y="9780"/>
                  </a:lnTo>
                  <a:lnTo>
                    <a:pt x="1772566" y="29339"/>
                  </a:lnTo>
                  <a:lnTo>
                    <a:pt x="1819020" y="58678"/>
                  </a:lnTo>
                  <a:lnTo>
                    <a:pt x="1860584" y="100242"/>
                  </a:lnTo>
                  <a:lnTo>
                    <a:pt x="1902147" y="154030"/>
                  </a:lnTo>
                  <a:lnTo>
                    <a:pt x="1951046" y="229823"/>
                  </a:lnTo>
                  <a:lnTo>
                    <a:pt x="1958380" y="259162"/>
                  </a:lnTo>
                  <a:lnTo>
                    <a:pt x="1958380" y="281166"/>
                  </a:lnTo>
                  <a:lnTo>
                    <a:pt x="1946156" y="303170"/>
                  </a:lnTo>
                  <a:lnTo>
                    <a:pt x="1924152" y="320285"/>
                  </a:lnTo>
                  <a:lnTo>
                    <a:pt x="1880143" y="337399"/>
                  </a:lnTo>
                  <a:lnTo>
                    <a:pt x="1652765" y="256717"/>
                  </a:lnTo>
                  <a:lnTo>
                    <a:pt x="1633206" y="244492"/>
                  </a:lnTo>
                  <a:lnTo>
                    <a:pt x="1613647" y="232268"/>
                  </a:lnTo>
                  <a:lnTo>
                    <a:pt x="1581863" y="224933"/>
                  </a:lnTo>
                  <a:lnTo>
                    <a:pt x="1496291" y="224933"/>
                  </a:lnTo>
                  <a:lnTo>
                    <a:pt x="1356930" y="239602"/>
                  </a:lnTo>
                  <a:lnTo>
                    <a:pt x="1124663" y="266496"/>
                  </a:lnTo>
                  <a:lnTo>
                    <a:pt x="794599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D1E700CE-3190-410E-9AEF-66F5CF15D8AC}"/>
                </a:ext>
              </a:extLst>
            </p:cNvPr>
            <p:cNvSpPr/>
            <p:nvPr/>
          </p:nvSpPr>
          <p:spPr>
            <a:xfrm rot="16200000">
              <a:off x="3325813" y="4087812"/>
              <a:ext cx="2565400" cy="949325"/>
            </a:xfrm>
            <a:custGeom>
              <a:avLst/>
              <a:gdLst>
                <a:gd name="connsiteX0" fmla="*/ 1401221 w 2565471"/>
                <a:gd name="connsiteY0" fmla="*/ 798490 h 950461"/>
                <a:gd name="connsiteX1" fmla="*/ 1197735 w 2565471"/>
                <a:gd name="connsiteY1" fmla="*/ 752126 h 950461"/>
                <a:gd name="connsiteX2" fmla="*/ 1040612 w 2565471"/>
                <a:gd name="connsiteY2" fmla="*/ 708338 h 950461"/>
                <a:gd name="connsiteX3" fmla="*/ 896369 w 2565471"/>
                <a:gd name="connsiteY3" fmla="*/ 667126 h 950461"/>
                <a:gd name="connsiteX4" fmla="*/ 801065 w 2565471"/>
                <a:gd name="connsiteY4" fmla="*/ 633641 h 950461"/>
                <a:gd name="connsiteX5" fmla="*/ 698034 w 2565471"/>
                <a:gd name="connsiteY5" fmla="*/ 595004 h 950461"/>
                <a:gd name="connsiteX6" fmla="*/ 556367 w 2565471"/>
                <a:gd name="connsiteY6" fmla="*/ 535761 h 950461"/>
                <a:gd name="connsiteX7" fmla="*/ 427578 w 2565471"/>
                <a:gd name="connsiteY7" fmla="*/ 473943 h 950461"/>
                <a:gd name="connsiteX8" fmla="*/ 298789 w 2565471"/>
                <a:gd name="connsiteY8" fmla="*/ 399245 h 950461"/>
                <a:gd name="connsiteX9" fmla="*/ 198334 w 2565471"/>
                <a:gd name="connsiteY9" fmla="*/ 332275 h 950461"/>
                <a:gd name="connsiteX10" fmla="*/ 131364 w 2565471"/>
                <a:gd name="connsiteY10" fmla="*/ 283335 h 950461"/>
                <a:gd name="connsiteX11" fmla="*/ 87576 w 2565471"/>
                <a:gd name="connsiteY11" fmla="*/ 244699 h 950461"/>
                <a:gd name="connsiteX12" fmla="*/ 51515 w 2565471"/>
                <a:gd name="connsiteY12" fmla="*/ 203486 h 950461"/>
                <a:gd name="connsiteX13" fmla="*/ 30909 w 2565471"/>
                <a:gd name="connsiteY13" fmla="*/ 172577 h 950461"/>
                <a:gd name="connsiteX14" fmla="*/ 10303 w 2565471"/>
                <a:gd name="connsiteY14" fmla="*/ 136516 h 950461"/>
                <a:gd name="connsiteX15" fmla="*/ 0 w 2565471"/>
                <a:gd name="connsiteY15" fmla="*/ 100455 h 950461"/>
                <a:gd name="connsiteX16" fmla="*/ 0 w 2565471"/>
                <a:gd name="connsiteY16" fmla="*/ 66970 h 950461"/>
                <a:gd name="connsiteX17" fmla="*/ 5151 w 2565471"/>
                <a:gd name="connsiteY17" fmla="*/ 41213 h 950461"/>
                <a:gd name="connsiteX18" fmla="*/ 18030 w 2565471"/>
                <a:gd name="connsiteY18" fmla="*/ 18031 h 950461"/>
                <a:gd name="connsiteX19" fmla="*/ 36060 w 2565471"/>
                <a:gd name="connsiteY19" fmla="*/ 7728 h 950461"/>
                <a:gd name="connsiteX20" fmla="*/ 74697 w 2565471"/>
                <a:gd name="connsiteY20" fmla="*/ 5152 h 950461"/>
                <a:gd name="connsiteX21" fmla="*/ 110758 w 2565471"/>
                <a:gd name="connsiteY21" fmla="*/ 0 h 950461"/>
                <a:gd name="connsiteX22" fmla="*/ 489397 w 2565471"/>
                <a:gd name="connsiteY22" fmla="*/ 185456 h 950461"/>
                <a:gd name="connsiteX23" fmla="*/ 512579 w 2565471"/>
                <a:gd name="connsiteY23" fmla="*/ 211214 h 950461"/>
                <a:gd name="connsiteX24" fmla="*/ 538336 w 2565471"/>
                <a:gd name="connsiteY24" fmla="*/ 242123 h 950461"/>
                <a:gd name="connsiteX25" fmla="*/ 556367 w 2565471"/>
                <a:gd name="connsiteY25" fmla="*/ 257578 h 950461"/>
                <a:gd name="connsiteX26" fmla="*/ 592428 w 2565471"/>
                <a:gd name="connsiteY26" fmla="*/ 280760 h 950461"/>
                <a:gd name="connsiteX27" fmla="*/ 656822 w 2565471"/>
                <a:gd name="connsiteY27" fmla="*/ 319396 h 950461"/>
                <a:gd name="connsiteX28" fmla="*/ 734095 w 2565471"/>
                <a:gd name="connsiteY28" fmla="*/ 358033 h 950461"/>
                <a:gd name="connsiteX29" fmla="*/ 829399 w 2565471"/>
                <a:gd name="connsiteY29" fmla="*/ 394094 h 950461"/>
                <a:gd name="connsiteX30" fmla="*/ 924703 w 2565471"/>
                <a:gd name="connsiteY30" fmla="*/ 427579 h 950461"/>
                <a:gd name="connsiteX31" fmla="*/ 1027734 w 2565471"/>
                <a:gd name="connsiteY31" fmla="*/ 463640 h 950461"/>
                <a:gd name="connsiteX32" fmla="*/ 1169401 w 2565471"/>
                <a:gd name="connsiteY32" fmla="*/ 507428 h 950461"/>
                <a:gd name="connsiteX33" fmla="*/ 1323948 w 2565471"/>
                <a:gd name="connsiteY33" fmla="*/ 551216 h 950461"/>
                <a:gd name="connsiteX34" fmla="*/ 1457888 w 2565471"/>
                <a:gd name="connsiteY34" fmla="*/ 582125 h 950461"/>
                <a:gd name="connsiteX35" fmla="*/ 1602131 w 2565471"/>
                <a:gd name="connsiteY35" fmla="*/ 613035 h 950461"/>
                <a:gd name="connsiteX36" fmla="*/ 1733496 w 2565471"/>
                <a:gd name="connsiteY36" fmla="*/ 638792 h 950461"/>
                <a:gd name="connsiteX37" fmla="*/ 1859709 w 2565471"/>
                <a:gd name="connsiteY37" fmla="*/ 659399 h 950461"/>
                <a:gd name="connsiteX38" fmla="*/ 2040013 w 2565471"/>
                <a:gd name="connsiteY38" fmla="*/ 685156 h 950461"/>
                <a:gd name="connsiteX39" fmla="*/ 2184256 w 2565471"/>
                <a:gd name="connsiteY39" fmla="*/ 703187 h 950461"/>
                <a:gd name="connsiteX40" fmla="*/ 2351682 w 2565471"/>
                <a:gd name="connsiteY40" fmla="*/ 723793 h 950461"/>
                <a:gd name="connsiteX41" fmla="*/ 2418652 w 2565471"/>
                <a:gd name="connsiteY41" fmla="*/ 728944 h 950461"/>
                <a:gd name="connsiteX42" fmla="*/ 2449561 w 2565471"/>
                <a:gd name="connsiteY42" fmla="*/ 726369 h 950461"/>
                <a:gd name="connsiteX43" fmla="*/ 2477895 w 2565471"/>
                <a:gd name="connsiteY43" fmla="*/ 721217 h 950461"/>
                <a:gd name="connsiteX44" fmla="*/ 2565471 w 2565471"/>
                <a:gd name="connsiteY44" fmla="*/ 682581 h 950461"/>
                <a:gd name="connsiteX45" fmla="*/ 2472743 w 2565471"/>
                <a:gd name="connsiteY45" fmla="*/ 950461 h 950461"/>
                <a:gd name="connsiteX46" fmla="*/ 2295015 w 2565471"/>
                <a:gd name="connsiteY46" fmla="*/ 932431 h 950461"/>
                <a:gd name="connsiteX47" fmla="*/ 2019407 w 2565471"/>
                <a:gd name="connsiteY47" fmla="*/ 901521 h 950461"/>
                <a:gd name="connsiteX48" fmla="*/ 1821072 w 2565471"/>
                <a:gd name="connsiteY48" fmla="*/ 873188 h 950461"/>
                <a:gd name="connsiteX49" fmla="*/ 1702587 w 2565471"/>
                <a:gd name="connsiteY49" fmla="*/ 855157 h 950461"/>
                <a:gd name="connsiteX50" fmla="*/ 1560919 w 2565471"/>
                <a:gd name="connsiteY50" fmla="*/ 829400 h 950461"/>
                <a:gd name="connsiteX51" fmla="*/ 1401221 w 2565471"/>
                <a:gd name="connsiteY51" fmla="*/ 798490 h 95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65471" h="950461">
                  <a:moveTo>
                    <a:pt x="1401221" y="798490"/>
                  </a:moveTo>
                  <a:lnTo>
                    <a:pt x="1197735" y="752126"/>
                  </a:lnTo>
                  <a:lnTo>
                    <a:pt x="1040612" y="708338"/>
                  </a:lnTo>
                  <a:lnTo>
                    <a:pt x="896369" y="667126"/>
                  </a:lnTo>
                  <a:lnTo>
                    <a:pt x="801065" y="633641"/>
                  </a:lnTo>
                  <a:lnTo>
                    <a:pt x="698034" y="595004"/>
                  </a:lnTo>
                  <a:lnTo>
                    <a:pt x="556367" y="535761"/>
                  </a:lnTo>
                  <a:lnTo>
                    <a:pt x="427578" y="473943"/>
                  </a:lnTo>
                  <a:lnTo>
                    <a:pt x="298789" y="399245"/>
                  </a:lnTo>
                  <a:lnTo>
                    <a:pt x="198334" y="332275"/>
                  </a:lnTo>
                  <a:lnTo>
                    <a:pt x="131364" y="283335"/>
                  </a:lnTo>
                  <a:lnTo>
                    <a:pt x="87576" y="244699"/>
                  </a:lnTo>
                  <a:lnTo>
                    <a:pt x="51515" y="203486"/>
                  </a:lnTo>
                  <a:lnTo>
                    <a:pt x="30909" y="172577"/>
                  </a:lnTo>
                  <a:lnTo>
                    <a:pt x="10303" y="136516"/>
                  </a:lnTo>
                  <a:lnTo>
                    <a:pt x="0" y="100455"/>
                  </a:lnTo>
                  <a:lnTo>
                    <a:pt x="0" y="66970"/>
                  </a:lnTo>
                  <a:lnTo>
                    <a:pt x="5151" y="41213"/>
                  </a:lnTo>
                  <a:lnTo>
                    <a:pt x="18030" y="18031"/>
                  </a:lnTo>
                  <a:lnTo>
                    <a:pt x="36060" y="7728"/>
                  </a:lnTo>
                  <a:lnTo>
                    <a:pt x="74697" y="5152"/>
                  </a:lnTo>
                  <a:lnTo>
                    <a:pt x="110758" y="0"/>
                  </a:lnTo>
                  <a:lnTo>
                    <a:pt x="489397" y="185456"/>
                  </a:lnTo>
                  <a:lnTo>
                    <a:pt x="512579" y="211214"/>
                  </a:lnTo>
                  <a:lnTo>
                    <a:pt x="538336" y="242123"/>
                  </a:lnTo>
                  <a:lnTo>
                    <a:pt x="556367" y="257578"/>
                  </a:lnTo>
                  <a:lnTo>
                    <a:pt x="592428" y="280760"/>
                  </a:lnTo>
                  <a:lnTo>
                    <a:pt x="656822" y="319396"/>
                  </a:lnTo>
                  <a:lnTo>
                    <a:pt x="734095" y="358033"/>
                  </a:lnTo>
                  <a:lnTo>
                    <a:pt x="829399" y="394094"/>
                  </a:lnTo>
                  <a:lnTo>
                    <a:pt x="924703" y="427579"/>
                  </a:lnTo>
                  <a:lnTo>
                    <a:pt x="1027734" y="463640"/>
                  </a:lnTo>
                  <a:lnTo>
                    <a:pt x="1169401" y="507428"/>
                  </a:lnTo>
                  <a:lnTo>
                    <a:pt x="1323948" y="551216"/>
                  </a:lnTo>
                  <a:lnTo>
                    <a:pt x="1457888" y="582125"/>
                  </a:lnTo>
                  <a:lnTo>
                    <a:pt x="1602131" y="613035"/>
                  </a:lnTo>
                  <a:lnTo>
                    <a:pt x="1733496" y="638792"/>
                  </a:lnTo>
                  <a:lnTo>
                    <a:pt x="1859709" y="659399"/>
                  </a:lnTo>
                  <a:lnTo>
                    <a:pt x="2040013" y="685156"/>
                  </a:lnTo>
                  <a:lnTo>
                    <a:pt x="2184256" y="703187"/>
                  </a:lnTo>
                  <a:lnTo>
                    <a:pt x="2351682" y="723793"/>
                  </a:lnTo>
                  <a:lnTo>
                    <a:pt x="2418652" y="728944"/>
                  </a:lnTo>
                  <a:lnTo>
                    <a:pt x="2449561" y="726369"/>
                  </a:lnTo>
                  <a:lnTo>
                    <a:pt x="2477895" y="721217"/>
                  </a:lnTo>
                  <a:lnTo>
                    <a:pt x="2565471" y="682581"/>
                  </a:lnTo>
                  <a:lnTo>
                    <a:pt x="2472743" y="950461"/>
                  </a:lnTo>
                  <a:lnTo>
                    <a:pt x="2295015" y="932431"/>
                  </a:lnTo>
                  <a:lnTo>
                    <a:pt x="2019407" y="901521"/>
                  </a:lnTo>
                  <a:lnTo>
                    <a:pt x="1821072" y="873188"/>
                  </a:lnTo>
                  <a:lnTo>
                    <a:pt x="1702587" y="855157"/>
                  </a:lnTo>
                  <a:lnTo>
                    <a:pt x="1560919" y="829400"/>
                  </a:lnTo>
                  <a:lnTo>
                    <a:pt x="1401221" y="798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22FAA290-A5CA-4834-B631-1F1ACF9ED7D7}"/>
                </a:ext>
              </a:extLst>
            </p:cNvPr>
            <p:cNvSpPr/>
            <p:nvPr/>
          </p:nvSpPr>
          <p:spPr>
            <a:xfrm>
              <a:off x="3814763" y="5257800"/>
              <a:ext cx="555625" cy="519112"/>
            </a:xfrm>
            <a:custGeom>
              <a:avLst/>
              <a:gdLst>
                <a:gd name="connsiteX0" fmla="*/ 188118 w 554831"/>
                <a:gd name="connsiteY0" fmla="*/ 54769 h 519113"/>
                <a:gd name="connsiteX1" fmla="*/ 366712 w 554831"/>
                <a:gd name="connsiteY1" fmla="*/ 109538 h 519113"/>
                <a:gd name="connsiteX2" fmla="*/ 428625 w 554831"/>
                <a:gd name="connsiteY2" fmla="*/ 116681 h 519113"/>
                <a:gd name="connsiteX3" fmla="*/ 473868 w 554831"/>
                <a:gd name="connsiteY3" fmla="*/ 109538 h 519113"/>
                <a:gd name="connsiteX4" fmla="*/ 554831 w 554831"/>
                <a:gd name="connsiteY4" fmla="*/ 76200 h 519113"/>
                <a:gd name="connsiteX5" fmla="*/ 342900 w 554831"/>
                <a:gd name="connsiteY5" fmla="*/ 519113 h 519113"/>
                <a:gd name="connsiteX6" fmla="*/ 319087 w 554831"/>
                <a:gd name="connsiteY6" fmla="*/ 481013 h 519113"/>
                <a:gd name="connsiteX7" fmla="*/ 300037 w 554831"/>
                <a:gd name="connsiteY7" fmla="*/ 411956 h 519113"/>
                <a:gd name="connsiteX8" fmla="*/ 283368 w 554831"/>
                <a:gd name="connsiteY8" fmla="*/ 354806 h 519113"/>
                <a:gd name="connsiteX9" fmla="*/ 264318 w 554831"/>
                <a:gd name="connsiteY9" fmla="*/ 311944 h 519113"/>
                <a:gd name="connsiteX10" fmla="*/ 223837 w 554831"/>
                <a:gd name="connsiteY10" fmla="*/ 247650 h 519113"/>
                <a:gd name="connsiteX11" fmla="*/ 188118 w 554831"/>
                <a:gd name="connsiteY11" fmla="*/ 200025 h 519113"/>
                <a:gd name="connsiteX12" fmla="*/ 133350 w 554831"/>
                <a:gd name="connsiteY12" fmla="*/ 138113 h 519113"/>
                <a:gd name="connsiteX13" fmla="*/ 61912 w 554831"/>
                <a:gd name="connsiteY13" fmla="*/ 80963 h 519113"/>
                <a:gd name="connsiteX14" fmla="*/ 23812 w 554831"/>
                <a:gd name="connsiteY14" fmla="*/ 54769 h 519113"/>
                <a:gd name="connsiteX15" fmla="*/ 7143 w 554831"/>
                <a:gd name="connsiteY15" fmla="*/ 40481 h 519113"/>
                <a:gd name="connsiteX16" fmla="*/ 0 w 554831"/>
                <a:gd name="connsiteY16" fmla="*/ 21431 h 519113"/>
                <a:gd name="connsiteX17" fmla="*/ 4762 w 554831"/>
                <a:gd name="connsiteY17" fmla="*/ 7144 h 519113"/>
                <a:gd name="connsiteX18" fmla="*/ 21431 w 554831"/>
                <a:gd name="connsiteY18" fmla="*/ 0 h 519113"/>
                <a:gd name="connsiteX19" fmla="*/ 50006 w 554831"/>
                <a:gd name="connsiteY19" fmla="*/ 4763 h 519113"/>
                <a:gd name="connsiteX20" fmla="*/ 188118 w 554831"/>
                <a:gd name="connsiteY20" fmla="*/ 54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831" h="519113">
                  <a:moveTo>
                    <a:pt x="188118" y="54769"/>
                  </a:moveTo>
                  <a:lnTo>
                    <a:pt x="366712" y="109538"/>
                  </a:lnTo>
                  <a:lnTo>
                    <a:pt x="428625" y="116681"/>
                  </a:lnTo>
                  <a:lnTo>
                    <a:pt x="473868" y="109538"/>
                  </a:lnTo>
                  <a:lnTo>
                    <a:pt x="554831" y="76200"/>
                  </a:lnTo>
                  <a:lnTo>
                    <a:pt x="342900" y="519113"/>
                  </a:lnTo>
                  <a:lnTo>
                    <a:pt x="319087" y="481013"/>
                  </a:lnTo>
                  <a:lnTo>
                    <a:pt x="300037" y="411956"/>
                  </a:lnTo>
                  <a:lnTo>
                    <a:pt x="283368" y="354806"/>
                  </a:lnTo>
                  <a:lnTo>
                    <a:pt x="264318" y="311944"/>
                  </a:lnTo>
                  <a:lnTo>
                    <a:pt x="223837" y="247650"/>
                  </a:lnTo>
                  <a:lnTo>
                    <a:pt x="188118" y="200025"/>
                  </a:lnTo>
                  <a:lnTo>
                    <a:pt x="133350" y="138113"/>
                  </a:lnTo>
                  <a:lnTo>
                    <a:pt x="61912" y="80963"/>
                  </a:lnTo>
                  <a:lnTo>
                    <a:pt x="23812" y="54769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8811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2">
              <a:extLst>
                <a:ext uri="{FF2B5EF4-FFF2-40B4-BE49-F238E27FC236}">
                  <a16:creationId xmlns:a16="http://schemas.microsoft.com/office/drawing/2014/main" id="{74E2A9A6-115A-4C32-8FCF-468ADE5B3327}"/>
                </a:ext>
              </a:extLst>
            </p:cNvPr>
            <p:cNvSpPr/>
            <p:nvPr/>
          </p:nvSpPr>
          <p:spPr>
            <a:xfrm>
              <a:off x="3336925" y="3868737"/>
              <a:ext cx="1096963" cy="930275"/>
            </a:xfrm>
            <a:custGeom>
              <a:avLst/>
              <a:gdLst>
                <a:gd name="connsiteX0" fmla="*/ 326232 w 1097757"/>
                <a:gd name="connsiteY0" fmla="*/ 240507 h 928688"/>
                <a:gd name="connsiteX1" fmla="*/ 88107 w 1097757"/>
                <a:gd name="connsiteY1" fmla="*/ 285750 h 928688"/>
                <a:gd name="connsiteX2" fmla="*/ 0 w 1097757"/>
                <a:gd name="connsiteY2" fmla="*/ 138113 h 928688"/>
                <a:gd name="connsiteX3" fmla="*/ 121444 w 1097757"/>
                <a:gd name="connsiteY3" fmla="*/ 140494 h 928688"/>
                <a:gd name="connsiteX4" fmla="*/ 392907 w 1097757"/>
                <a:gd name="connsiteY4" fmla="*/ 95250 h 928688"/>
                <a:gd name="connsiteX5" fmla="*/ 604838 w 1097757"/>
                <a:gd name="connsiteY5" fmla="*/ 52388 h 928688"/>
                <a:gd name="connsiteX6" fmla="*/ 740569 w 1097757"/>
                <a:gd name="connsiteY6" fmla="*/ 14288 h 928688"/>
                <a:gd name="connsiteX7" fmla="*/ 783432 w 1097757"/>
                <a:gd name="connsiteY7" fmla="*/ 0 h 928688"/>
                <a:gd name="connsiteX8" fmla="*/ 809625 w 1097757"/>
                <a:gd name="connsiteY8" fmla="*/ 0 h 928688"/>
                <a:gd name="connsiteX9" fmla="*/ 835819 w 1097757"/>
                <a:gd name="connsiteY9" fmla="*/ 9525 h 928688"/>
                <a:gd name="connsiteX10" fmla="*/ 888207 w 1097757"/>
                <a:gd name="connsiteY10" fmla="*/ 42863 h 928688"/>
                <a:gd name="connsiteX11" fmla="*/ 952500 w 1097757"/>
                <a:gd name="connsiteY11" fmla="*/ 90488 h 928688"/>
                <a:gd name="connsiteX12" fmla="*/ 1033463 w 1097757"/>
                <a:gd name="connsiteY12" fmla="*/ 166688 h 928688"/>
                <a:gd name="connsiteX13" fmla="*/ 1076325 w 1097757"/>
                <a:gd name="connsiteY13" fmla="*/ 204788 h 928688"/>
                <a:gd name="connsiteX14" fmla="*/ 1090613 w 1097757"/>
                <a:gd name="connsiteY14" fmla="*/ 221457 h 928688"/>
                <a:gd name="connsiteX15" fmla="*/ 1097757 w 1097757"/>
                <a:gd name="connsiteY15" fmla="*/ 242888 h 928688"/>
                <a:gd name="connsiteX16" fmla="*/ 1097757 w 1097757"/>
                <a:gd name="connsiteY16" fmla="*/ 261938 h 928688"/>
                <a:gd name="connsiteX17" fmla="*/ 1083469 w 1097757"/>
                <a:gd name="connsiteY17" fmla="*/ 288132 h 928688"/>
                <a:gd name="connsiteX18" fmla="*/ 1045369 w 1097757"/>
                <a:gd name="connsiteY18" fmla="*/ 321469 h 928688"/>
                <a:gd name="connsiteX19" fmla="*/ 1026319 w 1097757"/>
                <a:gd name="connsiteY19" fmla="*/ 345282 h 928688"/>
                <a:gd name="connsiteX20" fmla="*/ 997744 w 1097757"/>
                <a:gd name="connsiteY20" fmla="*/ 397669 h 928688"/>
                <a:gd name="connsiteX21" fmla="*/ 966788 w 1097757"/>
                <a:gd name="connsiteY21" fmla="*/ 481013 h 928688"/>
                <a:gd name="connsiteX22" fmla="*/ 938213 w 1097757"/>
                <a:gd name="connsiteY22" fmla="*/ 583407 h 928688"/>
                <a:gd name="connsiteX23" fmla="*/ 914400 w 1097757"/>
                <a:gd name="connsiteY23" fmla="*/ 704850 h 928688"/>
                <a:gd name="connsiteX24" fmla="*/ 895350 w 1097757"/>
                <a:gd name="connsiteY24" fmla="*/ 797719 h 928688"/>
                <a:gd name="connsiteX25" fmla="*/ 888207 w 1097757"/>
                <a:gd name="connsiteY25" fmla="*/ 845344 h 928688"/>
                <a:gd name="connsiteX26" fmla="*/ 873919 w 1097757"/>
                <a:gd name="connsiteY26" fmla="*/ 883444 h 928688"/>
                <a:gd name="connsiteX27" fmla="*/ 852488 w 1097757"/>
                <a:gd name="connsiteY27" fmla="*/ 909638 h 928688"/>
                <a:gd name="connsiteX28" fmla="*/ 826294 w 1097757"/>
                <a:gd name="connsiteY28" fmla="*/ 923925 h 928688"/>
                <a:gd name="connsiteX29" fmla="*/ 802482 w 1097757"/>
                <a:gd name="connsiteY29" fmla="*/ 928688 h 928688"/>
                <a:gd name="connsiteX30" fmla="*/ 771525 w 1097757"/>
                <a:gd name="connsiteY30" fmla="*/ 923925 h 928688"/>
                <a:gd name="connsiteX31" fmla="*/ 735807 w 1097757"/>
                <a:gd name="connsiteY31" fmla="*/ 902494 h 928688"/>
                <a:gd name="connsiteX32" fmla="*/ 719138 w 1097757"/>
                <a:gd name="connsiteY32" fmla="*/ 892969 h 928688"/>
                <a:gd name="connsiteX33" fmla="*/ 740569 w 1097757"/>
                <a:gd name="connsiteY33" fmla="*/ 731044 h 928688"/>
                <a:gd name="connsiteX34" fmla="*/ 745332 w 1097757"/>
                <a:gd name="connsiteY34" fmla="*/ 671513 h 928688"/>
                <a:gd name="connsiteX35" fmla="*/ 776288 w 1097757"/>
                <a:gd name="connsiteY35" fmla="*/ 433388 h 928688"/>
                <a:gd name="connsiteX36" fmla="*/ 802482 w 1097757"/>
                <a:gd name="connsiteY36" fmla="*/ 266700 h 928688"/>
                <a:gd name="connsiteX37" fmla="*/ 807244 w 1097757"/>
                <a:gd name="connsiteY37" fmla="*/ 216694 h 928688"/>
                <a:gd name="connsiteX38" fmla="*/ 807244 w 1097757"/>
                <a:gd name="connsiteY38" fmla="*/ 195263 h 928688"/>
                <a:gd name="connsiteX39" fmla="*/ 804863 w 1097757"/>
                <a:gd name="connsiteY39" fmla="*/ 183357 h 928688"/>
                <a:gd name="connsiteX40" fmla="*/ 785813 w 1097757"/>
                <a:gd name="connsiteY40" fmla="*/ 169069 h 928688"/>
                <a:gd name="connsiteX41" fmla="*/ 742950 w 1097757"/>
                <a:gd name="connsiteY41" fmla="*/ 161925 h 928688"/>
                <a:gd name="connsiteX42" fmla="*/ 645319 w 1097757"/>
                <a:gd name="connsiteY42" fmla="*/ 178594 h 928688"/>
                <a:gd name="connsiteX43" fmla="*/ 326232 w 1097757"/>
                <a:gd name="connsiteY43" fmla="*/ 240507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7757" h="928688">
                  <a:moveTo>
                    <a:pt x="326232" y="240507"/>
                  </a:moveTo>
                  <a:lnTo>
                    <a:pt x="88107" y="285750"/>
                  </a:lnTo>
                  <a:lnTo>
                    <a:pt x="0" y="138113"/>
                  </a:lnTo>
                  <a:lnTo>
                    <a:pt x="121444" y="140494"/>
                  </a:lnTo>
                  <a:lnTo>
                    <a:pt x="392907" y="95250"/>
                  </a:lnTo>
                  <a:lnTo>
                    <a:pt x="604838" y="52388"/>
                  </a:lnTo>
                  <a:lnTo>
                    <a:pt x="740569" y="14288"/>
                  </a:lnTo>
                  <a:lnTo>
                    <a:pt x="783432" y="0"/>
                  </a:lnTo>
                  <a:lnTo>
                    <a:pt x="809625" y="0"/>
                  </a:lnTo>
                  <a:lnTo>
                    <a:pt x="835819" y="9525"/>
                  </a:lnTo>
                  <a:lnTo>
                    <a:pt x="888207" y="42863"/>
                  </a:lnTo>
                  <a:lnTo>
                    <a:pt x="952500" y="90488"/>
                  </a:lnTo>
                  <a:lnTo>
                    <a:pt x="1033463" y="166688"/>
                  </a:lnTo>
                  <a:lnTo>
                    <a:pt x="1076325" y="204788"/>
                  </a:lnTo>
                  <a:lnTo>
                    <a:pt x="1090613" y="221457"/>
                  </a:lnTo>
                  <a:lnTo>
                    <a:pt x="1097757" y="242888"/>
                  </a:lnTo>
                  <a:lnTo>
                    <a:pt x="1097757" y="261938"/>
                  </a:lnTo>
                  <a:lnTo>
                    <a:pt x="1083469" y="288132"/>
                  </a:lnTo>
                  <a:lnTo>
                    <a:pt x="1045369" y="321469"/>
                  </a:lnTo>
                  <a:lnTo>
                    <a:pt x="1026319" y="345282"/>
                  </a:lnTo>
                  <a:lnTo>
                    <a:pt x="997744" y="397669"/>
                  </a:lnTo>
                  <a:lnTo>
                    <a:pt x="966788" y="481013"/>
                  </a:lnTo>
                  <a:lnTo>
                    <a:pt x="938213" y="583407"/>
                  </a:lnTo>
                  <a:lnTo>
                    <a:pt x="914400" y="704850"/>
                  </a:lnTo>
                  <a:lnTo>
                    <a:pt x="895350" y="797719"/>
                  </a:lnTo>
                  <a:lnTo>
                    <a:pt x="888207" y="845344"/>
                  </a:lnTo>
                  <a:lnTo>
                    <a:pt x="873919" y="883444"/>
                  </a:lnTo>
                  <a:lnTo>
                    <a:pt x="852488" y="909638"/>
                  </a:lnTo>
                  <a:lnTo>
                    <a:pt x="826294" y="923925"/>
                  </a:lnTo>
                  <a:lnTo>
                    <a:pt x="802482" y="928688"/>
                  </a:lnTo>
                  <a:lnTo>
                    <a:pt x="771525" y="923925"/>
                  </a:lnTo>
                  <a:lnTo>
                    <a:pt x="735807" y="902494"/>
                  </a:lnTo>
                  <a:lnTo>
                    <a:pt x="719138" y="892969"/>
                  </a:lnTo>
                  <a:lnTo>
                    <a:pt x="740569" y="731044"/>
                  </a:lnTo>
                  <a:lnTo>
                    <a:pt x="745332" y="671513"/>
                  </a:lnTo>
                  <a:lnTo>
                    <a:pt x="776288" y="433388"/>
                  </a:lnTo>
                  <a:lnTo>
                    <a:pt x="802482" y="266700"/>
                  </a:lnTo>
                  <a:lnTo>
                    <a:pt x="807244" y="216694"/>
                  </a:lnTo>
                  <a:lnTo>
                    <a:pt x="807244" y="195263"/>
                  </a:lnTo>
                  <a:lnTo>
                    <a:pt x="804863" y="183357"/>
                  </a:lnTo>
                  <a:lnTo>
                    <a:pt x="785813" y="169069"/>
                  </a:lnTo>
                  <a:lnTo>
                    <a:pt x="742950" y="161925"/>
                  </a:lnTo>
                  <a:lnTo>
                    <a:pt x="645319" y="178594"/>
                  </a:lnTo>
                  <a:lnTo>
                    <a:pt x="326232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87953BA8-2B01-4BEC-8507-DA9E267C0D77}"/>
                </a:ext>
              </a:extLst>
            </p:cNvPr>
            <p:cNvSpPr/>
            <p:nvPr/>
          </p:nvSpPr>
          <p:spPr>
            <a:xfrm>
              <a:off x="3403600" y="4562475"/>
              <a:ext cx="725488" cy="238125"/>
            </a:xfrm>
            <a:custGeom>
              <a:avLst/>
              <a:gdLst>
                <a:gd name="connsiteX0" fmla="*/ 288132 w 726282"/>
                <a:gd name="connsiteY0" fmla="*/ 214313 h 238125"/>
                <a:gd name="connsiteX1" fmla="*/ 30957 w 726282"/>
                <a:gd name="connsiteY1" fmla="*/ 238125 h 238125"/>
                <a:gd name="connsiteX2" fmla="*/ 0 w 726282"/>
                <a:gd name="connsiteY2" fmla="*/ 107156 h 238125"/>
                <a:gd name="connsiteX3" fmla="*/ 219075 w 726282"/>
                <a:gd name="connsiteY3" fmla="*/ 76200 h 238125"/>
                <a:gd name="connsiteX4" fmla="*/ 488157 w 726282"/>
                <a:gd name="connsiteY4" fmla="*/ 35719 h 238125"/>
                <a:gd name="connsiteX5" fmla="*/ 714375 w 726282"/>
                <a:gd name="connsiteY5" fmla="*/ 0 h 238125"/>
                <a:gd name="connsiteX6" fmla="*/ 726282 w 726282"/>
                <a:gd name="connsiteY6" fmla="*/ 216694 h 238125"/>
                <a:gd name="connsiteX7" fmla="*/ 654844 w 726282"/>
                <a:gd name="connsiteY7" fmla="*/ 202406 h 238125"/>
                <a:gd name="connsiteX8" fmla="*/ 585788 w 726282"/>
                <a:gd name="connsiteY8" fmla="*/ 185738 h 238125"/>
                <a:gd name="connsiteX9" fmla="*/ 550069 w 726282"/>
                <a:gd name="connsiteY9" fmla="*/ 188119 h 238125"/>
                <a:gd name="connsiteX10" fmla="*/ 288132 w 726282"/>
                <a:gd name="connsiteY10" fmla="*/ 21431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282" h="238125">
                  <a:moveTo>
                    <a:pt x="288132" y="214313"/>
                  </a:moveTo>
                  <a:lnTo>
                    <a:pt x="30957" y="238125"/>
                  </a:lnTo>
                  <a:lnTo>
                    <a:pt x="0" y="107156"/>
                  </a:lnTo>
                  <a:lnTo>
                    <a:pt x="219075" y="76200"/>
                  </a:lnTo>
                  <a:lnTo>
                    <a:pt x="488157" y="35719"/>
                  </a:lnTo>
                  <a:lnTo>
                    <a:pt x="714375" y="0"/>
                  </a:lnTo>
                  <a:lnTo>
                    <a:pt x="726282" y="216694"/>
                  </a:lnTo>
                  <a:lnTo>
                    <a:pt x="654844" y="202406"/>
                  </a:lnTo>
                  <a:lnTo>
                    <a:pt x="585788" y="185738"/>
                  </a:lnTo>
                  <a:lnTo>
                    <a:pt x="550069" y="188119"/>
                  </a:lnTo>
                  <a:lnTo>
                    <a:pt x="28813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9447C73E-C62C-463A-9F11-78275B77B2FD}"/>
                </a:ext>
              </a:extLst>
            </p:cNvPr>
            <p:cNvSpPr/>
            <p:nvPr/>
          </p:nvSpPr>
          <p:spPr>
            <a:xfrm>
              <a:off x="5437188" y="2649537"/>
              <a:ext cx="1720850" cy="482600"/>
            </a:xfrm>
            <a:custGeom>
              <a:avLst/>
              <a:gdLst>
                <a:gd name="connsiteX0" fmla="*/ 859631 w 1721644"/>
                <a:gd name="connsiteY0" fmla="*/ 373857 h 481013"/>
                <a:gd name="connsiteX1" fmla="*/ 597694 w 1721644"/>
                <a:gd name="connsiteY1" fmla="*/ 426244 h 481013"/>
                <a:gd name="connsiteX2" fmla="*/ 390525 w 1721644"/>
                <a:gd name="connsiteY2" fmla="*/ 459582 h 481013"/>
                <a:gd name="connsiteX3" fmla="*/ 316706 w 1721644"/>
                <a:gd name="connsiteY3" fmla="*/ 471488 h 481013"/>
                <a:gd name="connsiteX4" fmla="*/ 271462 w 1721644"/>
                <a:gd name="connsiteY4" fmla="*/ 478632 h 481013"/>
                <a:gd name="connsiteX5" fmla="*/ 219075 w 1721644"/>
                <a:gd name="connsiteY5" fmla="*/ 481013 h 481013"/>
                <a:gd name="connsiteX6" fmla="*/ 142875 w 1721644"/>
                <a:gd name="connsiteY6" fmla="*/ 476250 h 481013"/>
                <a:gd name="connsiteX7" fmla="*/ 0 w 1721644"/>
                <a:gd name="connsiteY7" fmla="*/ 457200 h 481013"/>
                <a:gd name="connsiteX8" fmla="*/ 85725 w 1721644"/>
                <a:gd name="connsiteY8" fmla="*/ 295275 h 481013"/>
                <a:gd name="connsiteX9" fmla="*/ 214312 w 1721644"/>
                <a:gd name="connsiteY9" fmla="*/ 311944 h 481013"/>
                <a:gd name="connsiteX10" fmla="*/ 292894 w 1721644"/>
                <a:gd name="connsiteY10" fmla="*/ 309563 h 481013"/>
                <a:gd name="connsiteX11" fmla="*/ 459581 w 1721644"/>
                <a:gd name="connsiteY11" fmla="*/ 292894 h 481013"/>
                <a:gd name="connsiteX12" fmla="*/ 595312 w 1721644"/>
                <a:gd name="connsiteY12" fmla="*/ 269082 h 481013"/>
                <a:gd name="connsiteX13" fmla="*/ 742950 w 1721644"/>
                <a:gd name="connsiteY13" fmla="*/ 233363 h 481013"/>
                <a:gd name="connsiteX14" fmla="*/ 885825 w 1721644"/>
                <a:gd name="connsiteY14" fmla="*/ 188119 h 481013"/>
                <a:gd name="connsiteX15" fmla="*/ 1062037 w 1721644"/>
                <a:gd name="connsiteY15" fmla="*/ 123825 h 481013"/>
                <a:gd name="connsiteX16" fmla="*/ 1195387 w 1721644"/>
                <a:gd name="connsiteY16" fmla="*/ 71438 h 481013"/>
                <a:gd name="connsiteX17" fmla="*/ 1250156 w 1721644"/>
                <a:gd name="connsiteY17" fmla="*/ 38100 h 481013"/>
                <a:gd name="connsiteX18" fmla="*/ 1302544 w 1721644"/>
                <a:gd name="connsiteY18" fmla="*/ 11907 h 481013"/>
                <a:gd name="connsiteX19" fmla="*/ 1343025 w 1721644"/>
                <a:gd name="connsiteY19" fmla="*/ 0 h 481013"/>
                <a:gd name="connsiteX20" fmla="*/ 1395412 w 1721644"/>
                <a:gd name="connsiteY20" fmla="*/ 0 h 481013"/>
                <a:gd name="connsiteX21" fmla="*/ 1452562 w 1721644"/>
                <a:gd name="connsiteY21" fmla="*/ 7144 h 481013"/>
                <a:gd name="connsiteX22" fmla="*/ 1535906 w 1721644"/>
                <a:gd name="connsiteY22" fmla="*/ 21432 h 481013"/>
                <a:gd name="connsiteX23" fmla="*/ 1604962 w 1721644"/>
                <a:gd name="connsiteY23" fmla="*/ 42863 h 481013"/>
                <a:gd name="connsiteX24" fmla="*/ 1669256 w 1721644"/>
                <a:gd name="connsiteY24" fmla="*/ 71438 h 481013"/>
                <a:gd name="connsiteX25" fmla="*/ 1695450 w 1721644"/>
                <a:gd name="connsiteY25" fmla="*/ 80963 h 481013"/>
                <a:gd name="connsiteX26" fmla="*/ 1712119 w 1721644"/>
                <a:gd name="connsiteY26" fmla="*/ 92869 h 481013"/>
                <a:gd name="connsiteX27" fmla="*/ 1721644 w 1721644"/>
                <a:gd name="connsiteY27" fmla="*/ 114300 h 481013"/>
                <a:gd name="connsiteX28" fmla="*/ 1714500 w 1721644"/>
                <a:gd name="connsiteY28" fmla="*/ 133350 h 481013"/>
                <a:gd name="connsiteX29" fmla="*/ 1688306 w 1721644"/>
                <a:gd name="connsiteY29" fmla="*/ 159544 h 481013"/>
                <a:gd name="connsiteX30" fmla="*/ 1633537 w 1721644"/>
                <a:gd name="connsiteY30" fmla="*/ 185738 h 481013"/>
                <a:gd name="connsiteX31" fmla="*/ 1452562 w 1721644"/>
                <a:gd name="connsiteY31" fmla="*/ 235744 h 481013"/>
                <a:gd name="connsiteX32" fmla="*/ 1269206 w 1721644"/>
                <a:gd name="connsiteY32" fmla="*/ 285750 h 481013"/>
                <a:gd name="connsiteX33" fmla="*/ 1038225 w 1721644"/>
                <a:gd name="connsiteY33" fmla="*/ 338138 h 481013"/>
                <a:gd name="connsiteX34" fmla="*/ 859631 w 1721644"/>
                <a:gd name="connsiteY34" fmla="*/ 373857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21644" h="481013">
                  <a:moveTo>
                    <a:pt x="859631" y="373857"/>
                  </a:moveTo>
                  <a:lnTo>
                    <a:pt x="597694" y="426244"/>
                  </a:lnTo>
                  <a:lnTo>
                    <a:pt x="390525" y="459582"/>
                  </a:lnTo>
                  <a:lnTo>
                    <a:pt x="316706" y="471488"/>
                  </a:lnTo>
                  <a:lnTo>
                    <a:pt x="271462" y="478632"/>
                  </a:lnTo>
                  <a:lnTo>
                    <a:pt x="219075" y="481013"/>
                  </a:lnTo>
                  <a:lnTo>
                    <a:pt x="142875" y="476250"/>
                  </a:lnTo>
                  <a:lnTo>
                    <a:pt x="0" y="457200"/>
                  </a:lnTo>
                  <a:lnTo>
                    <a:pt x="85725" y="295275"/>
                  </a:lnTo>
                  <a:lnTo>
                    <a:pt x="214312" y="311944"/>
                  </a:lnTo>
                  <a:lnTo>
                    <a:pt x="292894" y="309563"/>
                  </a:lnTo>
                  <a:lnTo>
                    <a:pt x="459581" y="292894"/>
                  </a:lnTo>
                  <a:lnTo>
                    <a:pt x="595312" y="269082"/>
                  </a:lnTo>
                  <a:lnTo>
                    <a:pt x="742950" y="233363"/>
                  </a:lnTo>
                  <a:lnTo>
                    <a:pt x="885825" y="188119"/>
                  </a:lnTo>
                  <a:lnTo>
                    <a:pt x="1062037" y="123825"/>
                  </a:lnTo>
                  <a:lnTo>
                    <a:pt x="1195387" y="71438"/>
                  </a:lnTo>
                  <a:lnTo>
                    <a:pt x="1250156" y="38100"/>
                  </a:lnTo>
                  <a:lnTo>
                    <a:pt x="1302544" y="11907"/>
                  </a:lnTo>
                  <a:lnTo>
                    <a:pt x="1343025" y="0"/>
                  </a:lnTo>
                  <a:lnTo>
                    <a:pt x="1395412" y="0"/>
                  </a:lnTo>
                  <a:lnTo>
                    <a:pt x="1452562" y="7144"/>
                  </a:lnTo>
                  <a:lnTo>
                    <a:pt x="1535906" y="21432"/>
                  </a:lnTo>
                  <a:lnTo>
                    <a:pt x="1604962" y="42863"/>
                  </a:lnTo>
                  <a:lnTo>
                    <a:pt x="1669256" y="71438"/>
                  </a:lnTo>
                  <a:lnTo>
                    <a:pt x="1695450" y="80963"/>
                  </a:lnTo>
                  <a:lnTo>
                    <a:pt x="1712119" y="92869"/>
                  </a:lnTo>
                  <a:lnTo>
                    <a:pt x="1721644" y="114300"/>
                  </a:lnTo>
                  <a:lnTo>
                    <a:pt x="1714500" y="133350"/>
                  </a:lnTo>
                  <a:lnTo>
                    <a:pt x="1688306" y="159544"/>
                  </a:lnTo>
                  <a:lnTo>
                    <a:pt x="1633537" y="185738"/>
                  </a:lnTo>
                  <a:lnTo>
                    <a:pt x="1452562" y="235744"/>
                  </a:lnTo>
                  <a:lnTo>
                    <a:pt x="1269206" y="285750"/>
                  </a:lnTo>
                  <a:lnTo>
                    <a:pt x="1038225" y="338138"/>
                  </a:lnTo>
                  <a:lnTo>
                    <a:pt x="859631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5">
              <a:extLst>
                <a:ext uri="{FF2B5EF4-FFF2-40B4-BE49-F238E27FC236}">
                  <a16:creationId xmlns:a16="http://schemas.microsoft.com/office/drawing/2014/main" id="{D5F6A48E-77A9-496A-B6A5-80E6A8C64F98}"/>
                </a:ext>
              </a:extLst>
            </p:cNvPr>
            <p:cNvSpPr/>
            <p:nvPr/>
          </p:nvSpPr>
          <p:spPr>
            <a:xfrm rot="16200000">
              <a:off x="4327526" y="3543299"/>
              <a:ext cx="2698750" cy="1831975"/>
            </a:xfrm>
            <a:custGeom>
              <a:avLst/>
              <a:gdLst>
                <a:gd name="connsiteX0" fmla="*/ 1063625 w 2698750"/>
                <a:gd name="connsiteY0" fmla="*/ 1222375 h 1831975"/>
                <a:gd name="connsiteX1" fmla="*/ 930275 w 2698750"/>
                <a:gd name="connsiteY1" fmla="*/ 1130300 h 1831975"/>
                <a:gd name="connsiteX2" fmla="*/ 777875 w 2698750"/>
                <a:gd name="connsiteY2" fmla="*/ 1016000 h 1831975"/>
                <a:gd name="connsiteX3" fmla="*/ 635000 w 2698750"/>
                <a:gd name="connsiteY3" fmla="*/ 898525 h 1831975"/>
                <a:gd name="connsiteX4" fmla="*/ 514350 w 2698750"/>
                <a:gd name="connsiteY4" fmla="*/ 784225 h 1831975"/>
                <a:gd name="connsiteX5" fmla="*/ 425450 w 2698750"/>
                <a:gd name="connsiteY5" fmla="*/ 692150 h 1831975"/>
                <a:gd name="connsiteX6" fmla="*/ 336550 w 2698750"/>
                <a:gd name="connsiteY6" fmla="*/ 593725 h 1831975"/>
                <a:gd name="connsiteX7" fmla="*/ 282575 w 2698750"/>
                <a:gd name="connsiteY7" fmla="*/ 527050 h 1831975"/>
                <a:gd name="connsiteX8" fmla="*/ 215900 w 2698750"/>
                <a:gd name="connsiteY8" fmla="*/ 441325 h 1831975"/>
                <a:gd name="connsiteX9" fmla="*/ 158750 w 2698750"/>
                <a:gd name="connsiteY9" fmla="*/ 355600 h 1831975"/>
                <a:gd name="connsiteX10" fmla="*/ 95250 w 2698750"/>
                <a:gd name="connsiteY10" fmla="*/ 260350 h 1831975"/>
                <a:gd name="connsiteX11" fmla="*/ 53975 w 2698750"/>
                <a:gd name="connsiteY11" fmla="*/ 187325 h 1831975"/>
                <a:gd name="connsiteX12" fmla="*/ 19050 w 2698750"/>
                <a:gd name="connsiteY12" fmla="*/ 117475 h 1831975"/>
                <a:gd name="connsiteX13" fmla="*/ 6350 w 2698750"/>
                <a:gd name="connsiteY13" fmla="*/ 82550 h 1831975"/>
                <a:gd name="connsiteX14" fmla="*/ 0 w 2698750"/>
                <a:gd name="connsiteY14" fmla="*/ 47625 h 1831975"/>
                <a:gd name="connsiteX15" fmla="*/ 0 w 2698750"/>
                <a:gd name="connsiteY15" fmla="*/ 22225 h 1831975"/>
                <a:gd name="connsiteX16" fmla="*/ 6350 w 2698750"/>
                <a:gd name="connsiteY16" fmla="*/ 6350 h 1831975"/>
                <a:gd name="connsiteX17" fmla="*/ 15875 w 2698750"/>
                <a:gd name="connsiteY17" fmla="*/ 0 h 1831975"/>
                <a:gd name="connsiteX18" fmla="*/ 25400 w 2698750"/>
                <a:gd name="connsiteY18" fmla="*/ 3175 h 1831975"/>
                <a:gd name="connsiteX19" fmla="*/ 44450 w 2698750"/>
                <a:gd name="connsiteY19" fmla="*/ 12700 h 1831975"/>
                <a:gd name="connsiteX20" fmla="*/ 60325 w 2698750"/>
                <a:gd name="connsiteY20" fmla="*/ 38100 h 1831975"/>
                <a:gd name="connsiteX21" fmla="*/ 120650 w 2698750"/>
                <a:gd name="connsiteY21" fmla="*/ 127000 h 1831975"/>
                <a:gd name="connsiteX22" fmla="*/ 168275 w 2698750"/>
                <a:gd name="connsiteY22" fmla="*/ 193675 h 1831975"/>
                <a:gd name="connsiteX23" fmla="*/ 228600 w 2698750"/>
                <a:gd name="connsiteY23" fmla="*/ 276225 h 1831975"/>
                <a:gd name="connsiteX24" fmla="*/ 295275 w 2698750"/>
                <a:gd name="connsiteY24" fmla="*/ 352425 h 1831975"/>
                <a:gd name="connsiteX25" fmla="*/ 361950 w 2698750"/>
                <a:gd name="connsiteY25" fmla="*/ 422275 h 1831975"/>
                <a:gd name="connsiteX26" fmla="*/ 428625 w 2698750"/>
                <a:gd name="connsiteY26" fmla="*/ 488950 h 1831975"/>
                <a:gd name="connsiteX27" fmla="*/ 504825 w 2698750"/>
                <a:gd name="connsiteY27" fmla="*/ 558800 h 1831975"/>
                <a:gd name="connsiteX28" fmla="*/ 565150 w 2698750"/>
                <a:gd name="connsiteY28" fmla="*/ 615950 h 1831975"/>
                <a:gd name="connsiteX29" fmla="*/ 641350 w 2698750"/>
                <a:gd name="connsiteY29" fmla="*/ 682625 h 1831975"/>
                <a:gd name="connsiteX30" fmla="*/ 711200 w 2698750"/>
                <a:gd name="connsiteY30" fmla="*/ 736600 h 1831975"/>
                <a:gd name="connsiteX31" fmla="*/ 793750 w 2698750"/>
                <a:gd name="connsiteY31" fmla="*/ 803275 h 1831975"/>
                <a:gd name="connsiteX32" fmla="*/ 860425 w 2698750"/>
                <a:gd name="connsiteY32" fmla="*/ 847725 h 1831975"/>
                <a:gd name="connsiteX33" fmla="*/ 949325 w 2698750"/>
                <a:gd name="connsiteY33" fmla="*/ 911225 h 1831975"/>
                <a:gd name="connsiteX34" fmla="*/ 1044575 w 2698750"/>
                <a:gd name="connsiteY34" fmla="*/ 974725 h 1831975"/>
                <a:gd name="connsiteX35" fmla="*/ 1171575 w 2698750"/>
                <a:gd name="connsiteY35" fmla="*/ 1050925 h 1831975"/>
                <a:gd name="connsiteX36" fmla="*/ 1276350 w 2698750"/>
                <a:gd name="connsiteY36" fmla="*/ 1111250 h 1831975"/>
                <a:gd name="connsiteX37" fmla="*/ 1403350 w 2698750"/>
                <a:gd name="connsiteY37" fmla="*/ 1171575 h 1831975"/>
                <a:gd name="connsiteX38" fmla="*/ 1536700 w 2698750"/>
                <a:gd name="connsiteY38" fmla="*/ 1247775 h 1831975"/>
                <a:gd name="connsiteX39" fmla="*/ 1651000 w 2698750"/>
                <a:gd name="connsiteY39" fmla="*/ 1304925 h 1831975"/>
                <a:gd name="connsiteX40" fmla="*/ 1752600 w 2698750"/>
                <a:gd name="connsiteY40" fmla="*/ 1343025 h 1831975"/>
                <a:gd name="connsiteX41" fmla="*/ 1851025 w 2698750"/>
                <a:gd name="connsiteY41" fmla="*/ 1377950 h 1831975"/>
                <a:gd name="connsiteX42" fmla="*/ 1930400 w 2698750"/>
                <a:gd name="connsiteY42" fmla="*/ 1403350 h 1831975"/>
                <a:gd name="connsiteX43" fmla="*/ 2019300 w 2698750"/>
                <a:gd name="connsiteY43" fmla="*/ 1428750 h 1831975"/>
                <a:gd name="connsiteX44" fmla="*/ 2127250 w 2698750"/>
                <a:gd name="connsiteY44" fmla="*/ 1454150 h 1831975"/>
                <a:gd name="connsiteX45" fmla="*/ 2235200 w 2698750"/>
                <a:gd name="connsiteY45" fmla="*/ 1476375 h 1831975"/>
                <a:gd name="connsiteX46" fmla="*/ 2301875 w 2698750"/>
                <a:gd name="connsiteY46" fmla="*/ 1485900 h 1831975"/>
                <a:gd name="connsiteX47" fmla="*/ 2378075 w 2698750"/>
                <a:gd name="connsiteY47" fmla="*/ 1492250 h 1831975"/>
                <a:gd name="connsiteX48" fmla="*/ 2435225 w 2698750"/>
                <a:gd name="connsiteY48" fmla="*/ 1489075 h 1831975"/>
                <a:gd name="connsiteX49" fmla="*/ 2479675 w 2698750"/>
                <a:gd name="connsiteY49" fmla="*/ 1479550 h 1831975"/>
                <a:gd name="connsiteX50" fmla="*/ 2514600 w 2698750"/>
                <a:gd name="connsiteY50" fmla="*/ 1457325 h 1831975"/>
                <a:gd name="connsiteX51" fmla="*/ 2565400 w 2698750"/>
                <a:gd name="connsiteY51" fmla="*/ 1412875 h 1831975"/>
                <a:gd name="connsiteX52" fmla="*/ 2609850 w 2698750"/>
                <a:gd name="connsiteY52" fmla="*/ 1365250 h 1831975"/>
                <a:gd name="connsiteX53" fmla="*/ 2632075 w 2698750"/>
                <a:gd name="connsiteY53" fmla="*/ 1343025 h 1831975"/>
                <a:gd name="connsiteX54" fmla="*/ 2654300 w 2698750"/>
                <a:gd name="connsiteY54" fmla="*/ 1323975 h 1831975"/>
                <a:gd name="connsiteX55" fmla="*/ 2676525 w 2698750"/>
                <a:gd name="connsiteY55" fmla="*/ 1317625 h 1831975"/>
                <a:gd name="connsiteX56" fmla="*/ 2695575 w 2698750"/>
                <a:gd name="connsiteY56" fmla="*/ 1323975 h 1831975"/>
                <a:gd name="connsiteX57" fmla="*/ 2698750 w 2698750"/>
                <a:gd name="connsiteY57" fmla="*/ 1343025 h 1831975"/>
                <a:gd name="connsiteX58" fmla="*/ 2689225 w 2698750"/>
                <a:gd name="connsiteY58" fmla="*/ 1390650 h 1831975"/>
                <a:gd name="connsiteX59" fmla="*/ 2667000 w 2698750"/>
                <a:gd name="connsiteY59" fmla="*/ 1454150 h 1831975"/>
                <a:gd name="connsiteX60" fmla="*/ 2628900 w 2698750"/>
                <a:gd name="connsiteY60" fmla="*/ 1539875 h 1831975"/>
                <a:gd name="connsiteX61" fmla="*/ 2536825 w 2698750"/>
                <a:gd name="connsiteY61" fmla="*/ 1679575 h 1831975"/>
                <a:gd name="connsiteX62" fmla="*/ 2470150 w 2698750"/>
                <a:gd name="connsiteY62" fmla="*/ 1768475 h 1831975"/>
                <a:gd name="connsiteX63" fmla="*/ 2422525 w 2698750"/>
                <a:gd name="connsiteY63" fmla="*/ 1819275 h 1831975"/>
                <a:gd name="connsiteX64" fmla="*/ 2390775 w 2698750"/>
                <a:gd name="connsiteY64" fmla="*/ 1831975 h 1831975"/>
                <a:gd name="connsiteX65" fmla="*/ 2368550 w 2698750"/>
                <a:gd name="connsiteY65" fmla="*/ 1828800 h 1831975"/>
                <a:gd name="connsiteX66" fmla="*/ 2343150 w 2698750"/>
                <a:gd name="connsiteY66" fmla="*/ 1819275 h 1831975"/>
                <a:gd name="connsiteX67" fmla="*/ 2320925 w 2698750"/>
                <a:gd name="connsiteY67" fmla="*/ 1803400 h 1831975"/>
                <a:gd name="connsiteX68" fmla="*/ 2305050 w 2698750"/>
                <a:gd name="connsiteY68" fmla="*/ 1778000 h 1831975"/>
                <a:gd name="connsiteX69" fmla="*/ 2289175 w 2698750"/>
                <a:gd name="connsiteY69" fmla="*/ 1746250 h 1831975"/>
                <a:gd name="connsiteX70" fmla="*/ 2000250 w 2698750"/>
                <a:gd name="connsiteY70" fmla="*/ 1666875 h 1831975"/>
                <a:gd name="connsiteX71" fmla="*/ 1774825 w 2698750"/>
                <a:gd name="connsiteY71" fmla="*/ 1587500 h 1831975"/>
                <a:gd name="connsiteX72" fmla="*/ 1562100 w 2698750"/>
                <a:gd name="connsiteY72" fmla="*/ 1504950 h 1831975"/>
                <a:gd name="connsiteX73" fmla="*/ 1346200 w 2698750"/>
                <a:gd name="connsiteY73" fmla="*/ 1406525 h 1831975"/>
                <a:gd name="connsiteX74" fmla="*/ 1193800 w 2698750"/>
                <a:gd name="connsiteY74" fmla="*/ 1298575 h 1831975"/>
                <a:gd name="connsiteX75" fmla="*/ 1063625 w 2698750"/>
                <a:gd name="connsiteY75" fmla="*/ 1222375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98750" h="1831975">
                  <a:moveTo>
                    <a:pt x="1063625" y="1222375"/>
                  </a:moveTo>
                  <a:lnTo>
                    <a:pt x="930275" y="1130300"/>
                  </a:lnTo>
                  <a:lnTo>
                    <a:pt x="777875" y="1016000"/>
                  </a:lnTo>
                  <a:lnTo>
                    <a:pt x="635000" y="898525"/>
                  </a:lnTo>
                  <a:lnTo>
                    <a:pt x="514350" y="784225"/>
                  </a:lnTo>
                  <a:lnTo>
                    <a:pt x="425450" y="692150"/>
                  </a:lnTo>
                  <a:lnTo>
                    <a:pt x="336550" y="593725"/>
                  </a:lnTo>
                  <a:lnTo>
                    <a:pt x="282575" y="527050"/>
                  </a:lnTo>
                  <a:lnTo>
                    <a:pt x="215900" y="441325"/>
                  </a:lnTo>
                  <a:lnTo>
                    <a:pt x="158750" y="355600"/>
                  </a:lnTo>
                  <a:lnTo>
                    <a:pt x="95250" y="260350"/>
                  </a:lnTo>
                  <a:lnTo>
                    <a:pt x="53975" y="187325"/>
                  </a:lnTo>
                  <a:lnTo>
                    <a:pt x="19050" y="117475"/>
                  </a:lnTo>
                  <a:lnTo>
                    <a:pt x="6350" y="82550"/>
                  </a:lnTo>
                  <a:lnTo>
                    <a:pt x="0" y="47625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5875" y="0"/>
                  </a:lnTo>
                  <a:lnTo>
                    <a:pt x="25400" y="3175"/>
                  </a:lnTo>
                  <a:lnTo>
                    <a:pt x="44450" y="12700"/>
                  </a:lnTo>
                  <a:lnTo>
                    <a:pt x="60325" y="38100"/>
                  </a:lnTo>
                  <a:lnTo>
                    <a:pt x="120650" y="127000"/>
                  </a:lnTo>
                  <a:lnTo>
                    <a:pt x="168275" y="193675"/>
                  </a:lnTo>
                  <a:lnTo>
                    <a:pt x="228600" y="276225"/>
                  </a:lnTo>
                  <a:lnTo>
                    <a:pt x="295275" y="352425"/>
                  </a:lnTo>
                  <a:lnTo>
                    <a:pt x="361950" y="422275"/>
                  </a:lnTo>
                  <a:lnTo>
                    <a:pt x="428625" y="488950"/>
                  </a:lnTo>
                  <a:lnTo>
                    <a:pt x="504825" y="558800"/>
                  </a:lnTo>
                  <a:lnTo>
                    <a:pt x="565150" y="615950"/>
                  </a:lnTo>
                  <a:lnTo>
                    <a:pt x="641350" y="682625"/>
                  </a:lnTo>
                  <a:lnTo>
                    <a:pt x="711200" y="736600"/>
                  </a:lnTo>
                  <a:lnTo>
                    <a:pt x="793750" y="803275"/>
                  </a:lnTo>
                  <a:lnTo>
                    <a:pt x="860425" y="847725"/>
                  </a:lnTo>
                  <a:lnTo>
                    <a:pt x="949325" y="911225"/>
                  </a:lnTo>
                  <a:lnTo>
                    <a:pt x="1044575" y="974725"/>
                  </a:lnTo>
                  <a:lnTo>
                    <a:pt x="1171575" y="1050925"/>
                  </a:lnTo>
                  <a:lnTo>
                    <a:pt x="1276350" y="1111250"/>
                  </a:lnTo>
                  <a:lnTo>
                    <a:pt x="1403350" y="1171575"/>
                  </a:lnTo>
                  <a:lnTo>
                    <a:pt x="1536700" y="1247775"/>
                  </a:lnTo>
                  <a:lnTo>
                    <a:pt x="1651000" y="1304925"/>
                  </a:lnTo>
                  <a:lnTo>
                    <a:pt x="1752600" y="1343025"/>
                  </a:lnTo>
                  <a:lnTo>
                    <a:pt x="1851025" y="1377950"/>
                  </a:lnTo>
                  <a:lnTo>
                    <a:pt x="1930400" y="1403350"/>
                  </a:lnTo>
                  <a:lnTo>
                    <a:pt x="2019300" y="1428750"/>
                  </a:lnTo>
                  <a:lnTo>
                    <a:pt x="2127250" y="1454150"/>
                  </a:lnTo>
                  <a:lnTo>
                    <a:pt x="2235200" y="1476375"/>
                  </a:lnTo>
                  <a:lnTo>
                    <a:pt x="2301875" y="1485900"/>
                  </a:lnTo>
                  <a:lnTo>
                    <a:pt x="2378075" y="1492250"/>
                  </a:lnTo>
                  <a:lnTo>
                    <a:pt x="2435225" y="1489075"/>
                  </a:lnTo>
                  <a:lnTo>
                    <a:pt x="2479675" y="1479550"/>
                  </a:lnTo>
                  <a:lnTo>
                    <a:pt x="2514600" y="1457325"/>
                  </a:lnTo>
                  <a:lnTo>
                    <a:pt x="2565400" y="1412875"/>
                  </a:lnTo>
                  <a:lnTo>
                    <a:pt x="2609850" y="1365250"/>
                  </a:lnTo>
                  <a:lnTo>
                    <a:pt x="2632075" y="1343025"/>
                  </a:lnTo>
                  <a:lnTo>
                    <a:pt x="2654300" y="1323975"/>
                  </a:lnTo>
                  <a:lnTo>
                    <a:pt x="2676525" y="1317625"/>
                  </a:lnTo>
                  <a:lnTo>
                    <a:pt x="2695575" y="1323975"/>
                  </a:lnTo>
                  <a:lnTo>
                    <a:pt x="2698750" y="1343025"/>
                  </a:lnTo>
                  <a:lnTo>
                    <a:pt x="2689225" y="1390650"/>
                  </a:lnTo>
                  <a:lnTo>
                    <a:pt x="2667000" y="1454150"/>
                  </a:lnTo>
                  <a:lnTo>
                    <a:pt x="2628900" y="1539875"/>
                  </a:lnTo>
                  <a:lnTo>
                    <a:pt x="2536825" y="1679575"/>
                  </a:lnTo>
                  <a:lnTo>
                    <a:pt x="2470150" y="1768475"/>
                  </a:lnTo>
                  <a:lnTo>
                    <a:pt x="2422525" y="1819275"/>
                  </a:lnTo>
                  <a:lnTo>
                    <a:pt x="2390775" y="1831975"/>
                  </a:lnTo>
                  <a:lnTo>
                    <a:pt x="2368550" y="1828800"/>
                  </a:lnTo>
                  <a:lnTo>
                    <a:pt x="2343150" y="1819275"/>
                  </a:lnTo>
                  <a:lnTo>
                    <a:pt x="2320925" y="1803400"/>
                  </a:lnTo>
                  <a:lnTo>
                    <a:pt x="2305050" y="1778000"/>
                  </a:lnTo>
                  <a:lnTo>
                    <a:pt x="2289175" y="1746250"/>
                  </a:lnTo>
                  <a:lnTo>
                    <a:pt x="2000250" y="1666875"/>
                  </a:lnTo>
                  <a:lnTo>
                    <a:pt x="1774825" y="1587500"/>
                  </a:lnTo>
                  <a:lnTo>
                    <a:pt x="1562100" y="1504950"/>
                  </a:lnTo>
                  <a:lnTo>
                    <a:pt x="1346200" y="1406525"/>
                  </a:lnTo>
                  <a:lnTo>
                    <a:pt x="1193800" y="1298575"/>
                  </a:lnTo>
                  <a:lnTo>
                    <a:pt x="1063625" y="1222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1">
              <a:extLst>
                <a:ext uri="{FF2B5EF4-FFF2-40B4-BE49-F238E27FC236}">
                  <a16:creationId xmlns:a16="http://schemas.microsoft.com/office/drawing/2014/main" id="{4EBE4FF9-0A17-40A3-B890-00007165F097}"/>
                </a:ext>
              </a:extLst>
            </p:cNvPr>
            <p:cNvSpPr/>
            <p:nvPr/>
          </p:nvSpPr>
          <p:spPr>
            <a:xfrm>
              <a:off x="5227638" y="3586162"/>
              <a:ext cx="2386012" cy="2124075"/>
            </a:xfrm>
            <a:custGeom>
              <a:avLst/>
              <a:gdLst>
                <a:gd name="connsiteX0" fmla="*/ 1091161 w 2386278"/>
                <a:gd name="connsiteY0" fmla="*/ 1397094 h 2124535"/>
                <a:gd name="connsiteX1" fmla="*/ 907601 w 2386278"/>
                <a:gd name="connsiteY1" fmla="*/ 1135351 h 2124535"/>
                <a:gd name="connsiteX2" fmla="*/ 819220 w 2386278"/>
                <a:gd name="connsiteY2" fmla="*/ 1012978 h 2124535"/>
                <a:gd name="connsiteX3" fmla="*/ 720642 w 2386278"/>
                <a:gd name="connsiteY3" fmla="*/ 856612 h 2124535"/>
                <a:gd name="connsiteX4" fmla="*/ 598269 w 2386278"/>
                <a:gd name="connsiteY4" fmla="*/ 679851 h 2124535"/>
                <a:gd name="connsiteX5" fmla="*/ 458899 w 2386278"/>
                <a:gd name="connsiteY5" fmla="*/ 489493 h 2124535"/>
                <a:gd name="connsiteX6" fmla="*/ 346724 w 2386278"/>
                <a:gd name="connsiteY6" fmla="*/ 346724 h 2124535"/>
                <a:gd name="connsiteX7" fmla="*/ 268541 w 2386278"/>
                <a:gd name="connsiteY7" fmla="*/ 244746 h 2124535"/>
                <a:gd name="connsiteX8" fmla="*/ 210753 w 2386278"/>
                <a:gd name="connsiteY8" fmla="*/ 180160 h 2124535"/>
                <a:gd name="connsiteX9" fmla="*/ 169962 w 2386278"/>
                <a:gd name="connsiteY9" fmla="*/ 142768 h 2124535"/>
                <a:gd name="connsiteX10" fmla="*/ 132571 w 2386278"/>
                <a:gd name="connsiteY10" fmla="*/ 115574 h 2124535"/>
                <a:gd name="connsiteX11" fmla="*/ 98578 w 2386278"/>
                <a:gd name="connsiteY11" fmla="*/ 95179 h 2124535"/>
                <a:gd name="connsiteX12" fmla="*/ 57787 w 2386278"/>
                <a:gd name="connsiteY12" fmla="*/ 78183 h 2124535"/>
                <a:gd name="connsiteX13" fmla="*/ 33992 w 2386278"/>
                <a:gd name="connsiteY13" fmla="*/ 67985 h 2124535"/>
                <a:gd name="connsiteX14" fmla="*/ 10197 w 2386278"/>
                <a:gd name="connsiteY14" fmla="*/ 50988 h 2124535"/>
                <a:gd name="connsiteX15" fmla="*/ 0 w 2386278"/>
                <a:gd name="connsiteY15" fmla="*/ 30593 h 2124535"/>
                <a:gd name="connsiteX16" fmla="*/ 3399 w 2386278"/>
                <a:gd name="connsiteY16" fmla="*/ 10197 h 2124535"/>
                <a:gd name="connsiteX17" fmla="*/ 23794 w 2386278"/>
                <a:gd name="connsiteY17" fmla="*/ 0 h 2124535"/>
                <a:gd name="connsiteX18" fmla="*/ 54388 w 2386278"/>
                <a:gd name="connsiteY18" fmla="*/ 0 h 2124535"/>
                <a:gd name="connsiteX19" fmla="*/ 95179 w 2386278"/>
                <a:gd name="connsiteY19" fmla="*/ 10197 h 2124535"/>
                <a:gd name="connsiteX20" fmla="*/ 159765 w 2386278"/>
                <a:gd name="connsiteY20" fmla="*/ 40791 h 2124535"/>
                <a:gd name="connsiteX21" fmla="*/ 227750 w 2386278"/>
                <a:gd name="connsiteY21" fmla="*/ 88380 h 2124535"/>
                <a:gd name="connsiteX22" fmla="*/ 319530 w 2386278"/>
                <a:gd name="connsiteY22" fmla="*/ 163164 h 2124535"/>
                <a:gd name="connsiteX23" fmla="*/ 421507 w 2386278"/>
                <a:gd name="connsiteY23" fmla="*/ 258343 h 2124535"/>
                <a:gd name="connsiteX24" fmla="*/ 523485 w 2386278"/>
                <a:gd name="connsiteY24" fmla="*/ 363720 h 2124535"/>
                <a:gd name="connsiteX25" fmla="*/ 649257 w 2386278"/>
                <a:gd name="connsiteY25" fmla="*/ 503090 h 2124535"/>
                <a:gd name="connsiteX26" fmla="*/ 734239 w 2386278"/>
                <a:gd name="connsiteY26" fmla="*/ 601668 h 2124535"/>
                <a:gd name="connsiteX27" fmla="*/ 802224 w 2386278"/>
                <a:gd name="connsiteY27" fmla="*/ 683250 h 2124535"/>
                <a:gd name="connsiteX28" fmla="*/ 924597 w 2386278"/>
                <a:gd name="connsiteY28" fmla="*/ 849814 h 2124535"/>
                <a:gd name="connsiteX29" fmla="*/ 995982 w 2386278"/>
                <a:gd name="connsiteY29" fmla="*/ 927997 h 2124535"/>
                <a:gd name="connsiteX30" fmla="*/ 1128553 w 2386278"/>
                <a:gd name="connsiteY30" fmla="*/ 1080963 h 2124535"/>
                <a:gd name="connsiteX31" fmla="*/ 1257724 w 2386278"/>
                <a:gd name="connsiteY31" fmla="*/ 1220333 h 2124535"/>
                <a:gd name="connsiteX32" fmla="*/ 1373299 w 2386278"/>
                <a:gd name="connsiteY32" fmla="*/ 1339307 h 2124535"/>
                <a:gd name="connsiteX33" fmla="*/ 1488874 w 2386278"/>
                <a:gd name="connsiteY33" fmla="*/ 1454881 h 2124535"/>
                <a:gd name="connsiteX34" fmla="*/ 1618046 w 2386278"/>
                <a:gd name="connsiteY34" fmla="*/ 1567057 h 2124535"/>
                <a:gd name="connsiteX35" fmla="*/ 1771012 w 2386278"/>
                <a:gd name="connsiteY35" fmla="*/ 1696229 h 2124535"/>
                <a:gd name="connsiteX36" fmla="*/ 1923979 w 2386278"/>
                <a:gd name="connsiteY36" fmla="*/ 1815203 h 2124535"/>
                <a:gd name="connsiteX37" fmla="*/ 2008960 w 2386278"/>
                <a:gd name="connsiteY37" fmla="*/ 1872990 h 2124535"/>
                <a:gd name="connsiteX38" fmla="*/ 2155128 w 2386278"/>
                <a:gd name="connsiteY38" fmla="*/ 1961371 h 2124535"/>
                <a:gd name="connsiteX39" fmla="*/ 2277501 w 2386278"/>
                <a:gd name="connsiteY39" fmla="*/ 2029356 h 2124535"/>
                <a:gd name="connsiteX40" fmla="*/ 2348886 w 2386278"/>
                <a:gd name="connsiteY40" fmla="*/ 2056550 h 2124535"/>
                <a:gd name="connsiteX41" fmla="*/ 2379479 w 2386278"/>
                <a:gd name="connsiteY41" fmla="*/ 2070147 h 2124535"/>
                <a:gd name="connsiteX42" fmla="*/ 2382878 w 2386278"/>
                <a:gd name="connsiteY42" fmla="*/ 2076945 h 2124535"/>
                <a:gd name="connsiteX43" fmla="*/ 2386278 w 2386278"/>
                <a:gd name="connsiteY43" fmla="*/ 2093942 h 2124535"/>
                <a:gd name="connsiteX44" fmla="*/ 2376080 w 2386278"/>
                <a:gd name="connsiteY44" fmla="*/ 2110938 h 2124535"/>
                <a:gd name="connsiteX45" fmla="*/ 2348886 w 2386278"/>
                <a:gd name="connsiteY45" fmla="*/ 2117736 h 2124535"/>
                <a:gd name="connsiteX46" fmla="*/ 2274102 w 2386278"/>
                <a:gd name="connsiteY46" fmla="*/ 2121136 h 2124535"/>
                <a:gd name="connsiteX47" fmla="*/ 2093942 w 2386278"/>
                <a:gd name="connsiteY47" fmla="*/ 2121136 h 2124535"/>
                <a:gd name="connsiteX48" fmla="*/ 1828800 w 2386278"/>
                <a:gd name="connsiteY48" fmla="*/ 2121136 h 2124535"/>
                <a:gd name="connsiteX49" fmla="*/ 1730221 w 2386278"/>
                <a:gd name="connsiteY49" fmla="*/ 2124535 h 2124535"/>
                <a:gd name="connsiteX50" fmla="*/ 1696229 w 2386278"/>
                <a:gd name="connsiteY50" fmla="*/ 2121136 h 2124535"/>
                <a:gd name="connsiteX51" fmla="*/ 1665635 w 2386278"/>
                <a:gd name="connsiteY51" fmla="*/ 2110938 h 2124535"/>
                <a:gd name="connsiteX52" fmla="*/ 1645240 w 2386278"/>
                <a:gd name="connsiteY52" fmla="*/ 2097341 h 2124535"/>
                <a:gd name="connsiteX53" fmla="*/ 1624844 w 2386278"/>
                <a:gd name="connsiteY53" fmla="*/ 2076945 h 2124535"/>
                <a:gd name="connsiteX54" fmla="*/ 1607848 w 2386278"/>
                <a:gd name="connsiteY54" fmla="*/ 2042953 h 2124535"/>
                <a:gd name="connsiteX55" fmla="*/ 1308713 w 2386278"/>
                <a:gd name="connsiteY55" fmla="*/ 1679232 h 2124535"/>
                <a:gd name="connsiteX56" fmla="*/ 1091161 w 2386278"/>
                <a:gd name="connsiteY56" fmla="*/ 1397094 h 212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86278" h="2124535">
                  <a:moveTo>
                    <a:pt x="1091161" y="1397094"/>
                  </a:moveTo>
                  <a:lnTo>
                    <a:pt x="907601" y="1135351"/>
                  </a:lnTo>
                  <a:lnTo>
                    <a:pt x="819220" y="1012978"/>
                  </a:lnTo>
                  <a:lnTo>
                    <a:pt x="720642" y="856612"/>
                  </a:lnTo>
                  <a:lnTo>
                    <a:pt x="598269" y="679851"/>
                  </a:lnTo>
                  <a:lnTo>
                    <a:pt x="458899" y="489493"/>
                  </a:lnTo>
                  <a:lnTo>
                    <a:pt x="346724" y="346724"/>
                  </a:lnTo>
                  <a:lnTo>
                    <a:pt x="268541" y="244746"/>
                  </a:lnTo>
                  <a:lnTo>
                    <a:pt x="210753" y="180160"/>
                  </a:lnTo>
                  <a:lnTo>
                    <a:pt x="169962" y="142768"/>
                  </a:lnTo>
                  <a:lnTo>
                    <a:pt x="132571" y="115574"/>
                  </a:lnTo>
                  <a:lnTo>
                    <a:pt x="98578" y="95179"/>
                  </a:lnTo>
                  <a:lnTo>
                    <a:pt x="57787" y="78183"/>
                  </a:lnTo>
                  <a:lnTo>
                    <a:pt x="33992" y="67985"/>
                  </a:lnTo>
                  <a:lnTo>
                    <a:pt x="10197" y="50988"/>
                  </a:lnTo>
                  <a:lnTo>
                    <a:pt x="0" y="30593"/>
                  </a:lnTo>
                  <a:lnTo>
                    <a:pt x="3399" y="10197"/>
                  </a:lnTo>
                  <a:lnTo>
                    <a:pt x="23794" y="0"/>
                  </a:lnTo>
                  <a:lnTo>
                    <a:pt x="54388" y="0"/>
                  </a:lnTo>
                  <a:lnTo>
                    <a:pt x="95179" y="10197"/>
                  </a:lnTo>
                  <a:lnTo>
                    <a:pt x="159765" y="40791"/>
                  </a:lnTo>
                  <a:lnTo>
                    <a:pt x="227750" y="88380"/>
                  </a:lnTo>
                  <a:lnTo>
                    <a:pt x="319530" y="163164"/>
                  </a:lnTo>
                  <a:lnTo>
                    <a:pt x="421507" y="258343"/>
                  </a:lnTo>
                  <a:lnTo>
                    <a:pt x="523485" y="363720"/>
                  </a:lnTo>
                  <a:lnTo>
                    <a:pt x="649257" y="503090"/>
                  </a:lnTo>
                  <a:lnTo>
                    <a:pt x="734239" y="601668"/>
                  </a:lnTo>
                  <a:lnTo>
                    <a:pt x="802224" y="683250"/>
                  </a:lnTo>
                  <a:lnTo>
                    <a:pt x="924597" y="849814"/>
                  </a:lnTo>
                  <a:lnTo>
                    <a:pt x="995982" y="927997"/>
                  </a:lnTo>
                  <a:lnTo>
                    <a:pt x="1128553" y="1080963"/>
                  </a:lnTo>
                  <a:lnTo>
                    <a:pt x="1257724" y="1220333"/>
                  </a:lnTo>
                  <a:lnTo>
                    <a:pt x="1373299" y="1339307"/>
                  </a:lnTo>
                  <a:lnTo>
                    <a:pt x="1488874" y="1454881"/>
                  </a:lnTo>
                  <a:lnTo>
                    <a:pt x="1618046" y="1567057"/>
                  </a:lnTo>
                  <a:lnTo>
                    <a:pt x="1771012" y="1696229"/>
                  </a:lnTo>
                  <a:lnTo>
                    <a:pt x="1923979" y="1815203"/>
                  </a:lnTo>
                  <a:lnTo>
                    <a:pt x="2008960" y="1872990"/>
                  </a:lnTo>
                  <a:lnTo>
                    <a:pt x="2155128" y="1961371"/>
                  </a:lnTo>
                  <a:lnTo>
                    <a:pt x="2277501" y="2029356"/>
                  </a:lnTo>
                  <a:lnTo>
                    <a:pt x="2348886" y="2056550"/>
                  </a:lnTo>
                  <a:lnTo>
                    <a:pt x="2379479" y="2070147"/>
                  </a:lnTo>
                  <a:lnTo>
                    <a:pt x="2382878" y="2076945"/>
                  </a:lnTo>
                  <a:lnTo>
                    <a:pt x="2386278" y="2093942"/>
                  </a:lnTo>
                  <a:lnTo>
                    <a:pt x="2376080" y="2110938"/>
                  </a:lnTo>
                  <a:lnTo>
                    <a:pt x="2348886" y="2117736"/>
                  </a:lnTo>
                  <a:lnTo>
                    <a:pt x="2274102" y="2121136"/>
                  </a:lnTo>
                  <a:lnTo>
                    <a:pt x="2093942" y="2121136"/>
                  </a:lnTo>
                  <a:lnTo>
                    <a:pt x="1828800" y="2121136"/>
                  </a:lnTo>
                  <a:lnTo>
                    <a:pt x="1730221" y="2124535"/>
                  </a:lnTo>
                  <a:lnTo>
                    <a:pt x="1696229" y="2121136"/>
                  </a:lnTo>
                  <a:lnTo>
                    <a:pt x="1665635" y="2110938"/>
                  </a:lnTo>
                  <a:lnTo>
                    <a:pt x="1645240" y="2097341"/>
                  </a:lnTo>
                  <a:lnTo>
                    <a:pt x="1624844" y="2076945"/>
                  </a:lnTo>
                  <a:lnTo>
                    <a:pt x="1607848" y="2042953"/>
                  </a:lnTo>
                  <a:lnTo>
                    <a:pt x="1308713" y="1679232"/>
                  </a:lnTo>
                  <a:lnTo>
                    <a:pt x="1091161" y="1397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2210" name="グループ化 1">
            <a:extLst>
              <a:ext uri="{FF2B5EF4-FFF2-40B4-BE49-F238E27FC236}">
                <a16:creationId xmlns:a16="http://schemas.microsoft.com/office/drawing/2014/main" id="{27D1FFA5-BA07-4926-B8D6-70D7A7434F93}"/>
              </a:ext>
            </a:extLst>
          </p:cNvPr>
          <p:cNvGrpSpPr>
            <a:grpSpLocks/>
          </p:cNvGrpSpPr>
          <p:nvPr/>
        </p:nvGrpSpPr>
        <p:grpSpPr bwMode="auto">
          <a:xfrm>
            <a:off x="2495550" y="1638300"/>
            <a:ext cx="5118100" cy="4206875"/>
            <a:chOff x="2495550" y="1638300"/>
            <a:chExt cx="5118100" cy="4206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B9F8CB4-28E5-4DDB-987B-D2257C804A5B}"/>
                </a:ext>
              </a:extLst>
            </p:cNvPr>
            <p:cNvSpPr/>
            <p:nvPr/>
          </p:nvSpPr>
          <p:spPr>
            <a:xfrm>
              <a:off x="2719388" y="2200275"/>
              <a:ext cx="2657475" cy="539750"/>
            </a:xfrm>
            <a:custGeom>
              <a:avLst/>
              <a:gdLst>
                <a:gd name="connsiteX0" fmla="*/ 1349596 w 2657628"/>
                <a:gd name="connsiteY0" fmla="*/ 381407 h 540327"/>
                <a:gd name="connsiteX1" fmla="*/ 1083099 w 2657628"/>
                <a:gd name="connsiteY1" fmla="*/ 432751 h 540327"/>
                <a:gd name="connsiteX2" fmla="*/ 911955 w 2657628"/>
                <a:gd name="connsiteY2" fmla="*/ 447420 h 540327"/>
                <a:gd name="connsiteX3" fmla="*/ 728586 w 2657628"/>
                <a:gd name="connsiteY3" fmla="*/ 479204 h 540327"/>
                <a:gd name="connsiteX4" fmla="*/ 569666 w 2657628"/>
                <a:gd name="connsiteY4" fmla="*/ 508543 h 540327"/>
                <a:gd name="connsiteX5" fmla="*/ 430306 w 2657628"/>
                <a:gd name="connsiteY5" fmla="*/ 537882 h 540327"/>
                <a:gd name="connsiteX6" fmla="*/ 393632 w 2657628"/>
                <a:gd name="connsiteY6" fmla="*/ 540327 h 540327"/>
                <a:gd name="connsiteX7" fmla="*/ 349623 w 2657628"/>
                <a:gd name="connsiteY7" fmla="*/ 535437 h 540327"/>
                <a:gd name="connsiteX8" fmla="*/ 305615 w 2657628"/>
                <a:gd name="connsiteY8" fmla="*/ 525658 h 540327"/>
                <a:gd name="connsiteX9" fmla="*/ 264051 w 2657628"/>
                <a:gd name="connsiteY9" fmla="*/ 508543 h 540327"/>
                <a:gd name="connsiteX10" fmla="*/ 232267 w 2657628"/>
                <a:gd name="connsiteY10" fmla="*/ 496319 h 540327"/>
                <a:gd name="connsiteX11" fmla="*/ 200483 w 2657628"/>
                <a:gd name="connsiteY11" fmla="*/ 476759 h 540327"/>
                <a:gd name="connsiteX12" fmla="*/ 168699 w 2657628"/>
                <a:gd name="connsiteY12" fmla="*/ 452310 h 540327"/>
                <a:gd name="connsiteX13" fmla="*/ 136915 w 2657628"/>
                <a:gd name="connsiteY13" fmla="*/ 425416 h 540327"/>
                <a:gd name="connsiteX14" fmla="*/ 107576 w 2657628"/>
                <a:gd name="connsiteY14" fmla="*/ 396077 h 540327"/>
                <a:gd name="connsiteX15" fmla="*/ 75792 w 2657628"/>
                <a:gd name="connsiteY15" fmla="*/ 356958 h 540327"/>
                <a:gd name="connsiteX16" fmla="*/ 41563 w 2657628"/>
                <a:gd name="connsiteY16" fmla="*/ 310505 h 540327"/>
                <a:gd name="connsiteX17" fmla="*/ 17114 w 2657628"/>
                <a:gd name="connsiteY17" fmla="*/ 278721 h 540327"/>
                <a:gd name="connsiteX18" fmla="*/ 4890 w 2657628"/>
                <a:gd name="connsiteY18" fmla="*/ 256716 h 540327"/>
                <a:gd name="connsiteX19" fmla="*/ 0 w 2657628"/>
                <a:gd name="connsiteY19" fmla="*/ 232267 h 540327"/>
                <a:gd name="connsiteX20" fmla="*/ 2445 w 2657628"/>
                <a:gd name="connsiteY20" fmla="*/ 212708 h 540327"/>
                <a:gd name="connsiteX21" fmla="*/ 9779 w 2657628"/>
                <a:gd name="connsiteY21" fmla="*/ 200483 h 540327"/>
                <a:gd name="connsiteX22" fmla="*/ 22004 w 2657628"/>
                <a:gd name="connsiteY22" fmla="*/ 195593 h 540327"/>
                <a:gd name="connsiteX23" fmla="*/ 46453 w 2657628"/>
                <a:gd name="connsiteY23" fmla="*/ 200483 h 540327"/>
                <a:gd name="connsiteX24" fmla="*/ 80682 w 2657628"/>
                <a:gd name="connsiteY24" fmla="*/ 220043 h 540327"/>
                <a:gd name="connsiteX25" fmla="*/ 122246 w 2657628"/>
                <a:gd name="connsiteY25" fmla="*/ 249382 h 540327"/>
                <a:gd name="connsiteX26" fmla="*/ 154030 w 2657628"/>
                <a:gd name="connsiteY26" fmla="*/ 268941 h 540327"/>
                <a:gd name="connsiteX27" fmla="*/ 183369 w 2657628"/>
                <a:gd name="connsiteY27" fmla="*/ 286055 h 540327"/>
                <a:gd name="connsiteX28" fmla="*/ 210263 w 2657628"/>
                <a:gd name="connsiteY28" fmla="*/ 298280 h 540327"/>
                <a:gd name="connsiteX29" fmla="*/ 266496 w 2657628"/>
                <a:gd name="connsiteY29" fmla="*/ 317839 h 540327"/>
                <a:gd name="connsiteX30" fmla="*/ 310505 w 2657628"/>
                <a:gd name="connsiteY30" fmla="*/ 330064 h 540327"/>
                <a:gd name="connsiteX31" fmla="*/ 349623 w 2657628"/>
                <a:gd name="connsiteY31" fmla="*/ 334954 h 540327"/>
                <a:gd name="connsiteX32" fmla="*/ 381407 w 2657628"/>
                <a:gd name="connsiteY32" fmla="*/ 339844 h 540327"/>
                <a:gd name="connsiteX33" fmla="*/ 486539 w 2657628"/>
                <a:gd name="connsiteY33" fmla="*/ 327619 h 540327"/>
                <a:gd name="connsiteX34" fmla="*/ 657683 w 2657628"/>
                <a:gd name="connsiteY34" fmla="*/ 308060 h 540327"/>
                <a:gd name="connsiteX35" fmla="*/ 828828 w 2657628"/>
                <a:gd name="connsiteY35" fmla="*/ 276276 h 540327"/>
                <a:gd name="connsiteX36" fmla="*/ 885061 w 2657628"/>
                <a:gd name="connsiteY36" fmla="*/ 266496 h 540327"/>
                <a:gd name="connsiteX37" fmla="*/ 1053760 w 2657628"/>
                <a:gd name="connsiteY37" fmla="*/ 249382 h 540327"/>
                <a:gd name="connsiteX38" fmla="*/ 1364265 w 2657628"/>
                <a:gd name="connsiteY38" fmla="*/ 198038 h 540327"/>
                <a:gd name="connsiteX39" fmla="*/ 1591643 w 2657628"/>
                <a:gd name="connsiteY39" fmla="*/ 158920 h 540327"/>
                <a:gd name="connsiteX40" fmla="*/ 1762787 w 2657628"/>
                <a:gd name="connsiteY40" fmla="*/ 132025 h 540327"/>
                <a:gd name="connsiteX41" fmla="*/ 1973050 w 2657628"/>
                <a:gd name="connsiteY41" fmla="*/ 97797 h 540327"/>
                <a:gd name="connsiteX42" fmla="*/ 2058622 w 2657628"/>
                <a:gd name="connsiteY42" fmla="*/ 80682 h 540327"/>
                <a:gd name="connsiteX43" fmla="*/ 2134415 w 2657628"/>
                <a:gd name="connsiteY43" fmla="*/ 56233 h 540327"/>
                <a:gd name="connsiteX44" fmla="*/ 2178423 w 2657628"/>
                <a:gd name="connsiteY44" fmla="*/ 36674 h 540327"/>
                <a:gd name="connsiteX45" fmla="*/ 2212652 w 2657628"/>
                <a:gd name="connsiteY45" fmla="*/ 12224 h 540327"/>
                <a:gd name="connsiteX46" fmla="*/ 2227322 w 2657628"/>
                <a:gd name="connsiteY46" fmla="*/ 0 h 540327"/>
                <a:gd name="connsiteX47" fmla="*/ 2303114 w 2657628"/>
                <a:gd name="connsiteY47" fmla="*/ 7335 h 540327"/>
                <a:gd name="connsiteX48" fmla="*/ 2366682 w 2657628"/>
                <a:gd name="connsiteY48" fmla="*/ 19559 h 540327"/>
                <a:gd name="connsiteX49" fmla="*/ 2425360 w 2657628"/>
                <a:gd name="connsiteY49" fmla="*/ 34229 h 540327"/>
                <a:gd name="connsiteX50" fmla="*/ 2481593 w 2657628"/>
                <a:gd name="connsiteY50" fmla="*/ 51343 h 540327"/>
                <a:gd name="connsiteX51" fmla="*/ 2515822 w 2657628"/>
                <a:gd name="connsiteY51" fmla="*/ 66013 h 540327"/>
                <a:gd name="connsiteX52" fmla="*/ 2540271 w 2657628"/>
                <a:gd name="connsiteY52" fmla="*/ 83127 h 540327"/>
                <a:gd name="connsiteX53" fmla="*/ 2572055 w 2657628"/>
                <a:gd name="connsiteY53" fmla="*/ 107576 h 540327"/>
                <a:gd name="connsiteX54" fmla="*/ 2611174 w 2657628"/>
                <a:gd name="connsiteY54" fmla="*/ 139360 h 540327"/>
                <a:gd name="connsiteX55" fmla="*/ 2635623 w 2657628"/>
                <a:gd name="connsiteY55" fmla="*/ 166254 h 540327"/>
                <a:gd name="connsiteX56" fmla="*/ 2652738 w 2657628"/>
                <a:gd name="connsiteY56" fmla="*/ 193148 h 540327"/>
                <a:gd name="connsiteX57" fmla="*/ 2657628 w 2657628"/>
                <a:gd name="connsiteY57" fmla="*/ 212708 h 540327"/>
                <a:gd name="connsiteX58" fmla="*/ 2650293 w 2657628"/>
                <a:gd name="connsiteY58" fmla="*/ 237157 h 540327"/>
                <a:gd name="connsiteX59" fmla="*/ 2628289 w 2657628"/>
                <a:gd name="connsiteY59" fmla="*/ 256716 h 540327"/>
                <a:gd name="connsiteX60" fmla="*/ 2572055 w 2657628"/>
                <a:gd name="connsiteY60" fmla="*/ 268941 h 540327"/>
                <a:gd name="connsiteX61" fmla="*/ 2457144 w 2657628"/>
                <a:gd name="connsiteY61" fmla="*/ 268941 h 540327"/>
                <a:gd name="connsiteX62" fmla="*/ 2239546 w 2657628"/>
                <a:gd name="connsiteY62" fmla="*/ 276276 h 540327"/>
                <a:gd name="connsiteX63" fmla="*/ 2017059 w 2657628"/>
                <a:gd name="connsiteY63" fmla="*/ 286055 h 540327"/>
                <a:gd name="connsiteX64" fmla="*/ 1909482 w 2657628"/>
                <a:gd name="connsiteY64" fmla="*/ 290945 h 540327"/>
                <a:gd name="connsiteX65" fmla="*/ 1738338 w 2657628"/>
                <a:gd name="connsiteY65" fmla="*/ 312950 h 540327"/>
                <a:gd name="connsiteX66" fmla="*/ 1349596 w 2657628"/>
                <a:gd name="connsiteY66" fmla="*/ 381407 h 54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57628" h="540327">
                  <a:moveTo>
                    <a:pt x="1349596" y="381407"/>
                  </a:moveTo>
                  <a:lnTo>
                    <a:pt x="1083099" y="432751"/>
                  </a:lnTo>
                  <a:lnTo>
                    <a:pt x="911955" y="447420"/>
                  </a:lnTo>
                  <a:lnTo>
                    <a:pt x="728586" y="479204"/>
                  </a:lnTo>
                  <a:lnTo>
                    <a:pt x="569666" y="508543"/>
                  </a:lnTo>
                  <a:lnTo>
                    <a:pt x="430306" y="537882"/>
                  </a:lnTo>
                  <a:lnTo>
                    <a:pt x="393632" y="540327"/>
                  </a:lnTo>
                  <a:lnTo>
                    <a:pt x="349623" y="535437"/>
                  </a:lnTo>
                  <a:lnTo>
                    <a:pt x="305615" y="525658"/>
                  </a:lnTo>
                  <a:lnTo>
                    <a:pt x="264051" y="508543"/>
                  </a:lnTo>
                  <a:lnTo>
                    <a:pt x="232267" y="496319"/>
                  </a:lnTo>
                  <a:lnTo>
                    <a:pt x="200483" y="476759"/>
                  </a:lnTo>
                  <a:lnTo>
                    <a:pt x="168699" y="452310"/>
                  </a:lnTo>
                  <a:lnTo>
                    <a:pt x="136915" y="425416"/>
                  </a:lnTo>
                  <a:lnTo>
                    <a:pt x="107576" y="396077"/>
                  </a:lnTo>
                  <a:lnTo>
                    <a:pt x="75792" y="356958"/>
                  </a:lnTo>
                  <a:lnTo>
                    <a:pt x="41563" y="310505"/>
                  </a:lnTo>
                  <a:lnTo>
                    <a:pt x="17114" y="278721"/>
                  </a:lnTo>
                  <a:lnTo>
                    <a:pt x="4890" y="256716"/>
                  </a:lnTo>
                  <a:lnTo>
                    <a:pt x="0" y="232267"/>
                  </a:lnTo>
                  <a:lnTo>
                    <a:pt x="2445" y="212708"/>
                  </a:lnTo>
                  <a:lnTo>
                    <a:pt x="9779" y="200483"/>
                  </a:lnTo>
                  <a:lnTo>
                    <a:pt x="22004" y="195593"/>
                  </a:lnTo>
                  <a:lnTo>
                    <a:pt x="46453" y="200483"/>
                  </a:lnTo>
                  <a:lnTo>
                    <a:pt x="80682" y="220043"/>
                  </a:lnTo>
                  <a:lnTo>
                    <a:pt x="122246" y="249382"/>
                  </a:lnTo>
                  <a:lnTo>
                    <a:pt x="154030" y="268941"/>
                  </a:lnTo>
                  <a:lnTo>
                    <a:pt x="183369" y="286055"/>
                  </a:lnTo>
                  <a:lnTo>
                    <a:pt x="210263" y="298280"/>
                  </a:lnTo>
                  <a:lnTo>
                    <a:pt x="266496" y="317839"/>
                  </a:lnTo>
                  <a:lnTo>
                    <a:pt x="310505" y="330064"/>
                  </a:lnTo>
                  <a:lnTo>
                    <a:pt x="349623" y="334954"/>
                  </a:lnTo>
                  <a:lnTo>
                    <a:pt x="381407" y="339844"/>
                  </a:lnTo>
                  <a:lnTo>
                    <a:pt x="486539" y="327619"/>
                  </a:lnTo>
                  <a:lnTo>
                    <a:pt x="657683" y="308060"/>
                  </a:lnTo>
                  <a:lnTo>
                    <a:pt x="828828" y="276276"/>
                  </a:lnTo>
                  <a:lnTo>
                    <a:pt x="885061" y="266496"/>
                  </a:lnTo>
                  <a:lnTo>
                    <a:pt x="1053760" y="249382"/>
                  </a:lnTo>
                  <a:lnTo>
                    <a:pt x="1364265" y="198038"/>
                  </a:lnTo>
                  <a:lnTo>
                    <a:pt x="1591643" y="158920"/>
                  </a:lnTo>
                  <a:lnTo>
                    <a:pt x="1762787" y="132025"/>
                  </a:lnTo>
                  <a:lnTo>
                    <a:pt x="1973050" y="97797"/>
                  </a:lnTo>
                  <a:lnTo>
                    <a:pt x="2058622" y="80682"/>
                  </a:lnTo>
                  <a:lnTo>
                    <a:pt x="2134415" y="56233"/>
                  </a:lnTo>
                  <a:lnTo>
                    <a:pt x="2178423" y="36674"/>
                  </a:lnTo>
                  <a:lnTo>
                    <a:pt x="2212652" y="12224"/>
                  </a:lnTo>
                  <a:lnTo>
                    <a:pt x="2227322" y="0"/>
                  </a:lnTo>
                  <a:lnTo>
                    <a:pt x="2303114" y="7335"/>
                  </a:lnTo>
                  <a:lnTo>
                    <a:pt x="2366682" y="19559"/>
                  </a:lnTo>
                  <a:lnTo>
                    <a:pt x="2425360" y="34229"/>
                  </a:lnTo>
                  <a:lnTo>
                    <a:pt x="2481593" y="51343"/>
                  </a:lnTo>
                  <a:lnTo>
                    <a:pt x="2515822" y="66013"/>
                  </a:lnTo>
                  <a:lnTo>
                    <a:pt x="2540271" y="83127"/>
                  </a:lnTo>
                  <a:lnTo>
                    <a:pt x="2572055" y="107576"/>
                  </a:lnTo>
                  <a:lnTo>
                    <a:pt x="2611174" y="139360"/>
                  </a:lnTo>
                  <a:lnTo>
                    <a:pt x="2635623" y="166254"/>
                  </a:lnTo>
                  <a:lnTo>
                    <a:pt x="2652738" y="193148"/>
                  </a:lnTo>
                  <a:lnTo>
                    <a:pt x="2657628" y="212708"/>
                  </a:lnTo>
                  <a:lnTo>
                    <a:pt x="2650293" y="237157"/>
                  </a:lnTo>
                  <a:lnTo>
                    <a:pt x="2628289" y="256716"/>
                  </a:lnTo>
                  <a:lnTo>
                    <a:pt x="2572055" y="268941"/>
                  </a:lnTo>
                  <a:lnTo>
                    <a:pt x="2457144" y="268941"/>
                  </a:lnTo>
                  <a:lnTo>
                    <a:pt x="2239546" y="276276"/>
                  </a:lnTo>
                  <a:lnTo>
                    <a:pt x="2017059" y="286055"/>
                  </a:lnTo>
                  <a:lnTo>
                    <a:pt x="1909482" y="290945"/>
                  </a:lnTo>
                  <a:lnTo>
                    <a:pt x="1738338" y="312950"/>
                  </a:lnTo>
                  <a:lnTo>
                    <a:pt x="1349596" y="3814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587D6016-3A7F-43B2-A3B8-9C18760FF9D2}"/>
                </a:ext>
              </a:extLst>
            </p:cNvPr>
            <p:cNvSpPr/>
            <p:nvPr/>
          </p:nvSpPr>
          <p:spPr>
            <a:xfrm>
              <a:off x="2495550" y="3024188"/>
              <a:ext cx="908050" cy="1497012"/>
            </a:xfrm>
            <a:custGeom>
              <a:avLst/>
              <a:gdLst>
                <a:gd name="connsiteX0" fmla="*/ 459645 w 907065"/>
                <a:gd name="connsiteY0" fmla="*/ 1012197 h 1496291"/>
                <a:gd name="connsiteX1" fmla="*/ 259162 w 907065"/>
                <a:gd name="connsiteY1" fmla="*/ 1264023 h 1496291"/>
                <a:gd name="connsiteX2" fmla="*/ 119801 w 907065"/>
                <a:gd name="connsiteY2" fmla="*/ 1418053 h 1496291"/>
                <a:gd name="connsiteX3" fmla="*/ 53788 w 907065"/>
                <a:gd name="connsiteY3" fmla="*/ 1484066 h 1496291"/>
                <a:gd name="connsiteX4" fmla="*/ 29339 w 907065"/>
                <a:gd name="connsiteY4" fmla="*/ 1496291 h 1496291"/>
                <a:gd name="connsiteX5" fmla="*/ 9780 w 907065"/>
                <a:gd name="connsiteY5" fmla="*/ 1493846 h 1496291"/>
                <a:gd name="connsiteX6" fmla="*/ 0 w 907065"/>
                <a:gd name="connsiteY6" fmla="*/ 1484066 h 1496291"/>
                <a:gd name="connsiteX7" fmla="*/ 0 w 907065"/>
                <a:gd name="connsiteY7" fmla="*/ 1466952 h 1496291"/>
                <a:gd name="connsiteX8" fmla="*/ 17115 w 907065"/>
                <a:gd name="connsiteY8" fmla="*/ 1430278 h 1496291"/>
                <a:gd name="connsiteX9" fmla="*/ 63568 w 907065"/>
                <a:gd name="connsiteY9" fmla="*/ 1352040 h 1496291"/>
                <a:gd name="connsiteX10" fmla="*/ 151585 w 907065"/>
                <a:gd name="connsiteY10" fmla="*/ 1207790 h 1496291"/>
                <a:gd name="connsiteX11" fmla="*/ 271386 w 907065"/>
                <a:gd name="connsiteY11" fmla="*/ 1007307 h 1496291"/>
                <a:gd name="connsiteX12" fmla="*/ 354513 w 907065"/>
                <a:gd name="connsiteY12" fmla="*/ 860612 h 1496291"/>
                <a:gd name="connsiteX13" fmla="*/ 425416 w 907065"/>
                <a:gd name="connsiteY13" fmla="*/ 728586 h 1496291"/>
                <a:gd name="connsiteX14" fmla="*/ 493874 w 907065"/>
                <a:gd name="connsiteY14" fmla="*/ 591670 h 1496291"/>
                <a:gd name="connsiteX15" fmla="*/ 542772 w 907065"/>
                <a:gd name="connsiteY15" fmla="*/ 476759 h 1496291"/>
                <a:gd name="connsiteX16" fmla="*/ 581891 w 907065"/>
                <a:gd name="connsiteY16" fmla="*/ 381407 h 1496291"/>
                <a:gd name="connsiteX17" fmla="*/ 606340 w 907065"/>
                <a:gd name="connsiteY17" fmla="*/ 305615 h 1496291"/>
                <a:gd name="connsiteX18" fmla="*/ 616120 w 907065"/>
                <a:gd name="connsiteY18" fmla="*/ 256716 h 1496291"/>
                <a:gd name="connsiteX19" fmla="*/ 618565 w 907065"/>
                <a:gd name="connsiteY19" fmla="*/ 224932 h 1496291"/>
                <a:gd name="connsiteX20" fmla="*/ 613675 w 907065"/>
                <a:gd name="connsiteY20" fmla="*/ 195593 h 1496291"/>
                <a:gd name="connsiteX21" fmla="*/ 603895 w 907065"/>
                <a:gd name="connsiteY21" fmla="*/ 163809 h 1496291"/>
                <a:gd name="connsiteX22" fmla="*/ 579446 w 907065"/>
                <a:gd name="connsiteY22" fmla="*/ 127136 h 1496291"/>
                <a:gd name="connsiteX23" fmla="*/ 550107 w 907065"/>
                <a:gd name="connsiteY23" fmla="*/ 92907 h 1496291"/>
                <a:gd name="connsiteX24" fmla="*/ 520768 w 907065"/>
                <a:gd name="connsiteY24" fmla="*/ 63568 h 1496291"/>
                <a:gd name="connsiteX25" fmla="*/ 506098 w 907065"/>
                <a:gd name="connsiteY25" fmla="*/ 51343 h 1496291"/>
                <a:gd name="connsiteX26" fmla="*/ 496319 w 907065"/>
                <a:gd name="connsiteY26" fmla="*/ 34229 h 1496291"/>
                <a:gd name="connsiteX27" fmla="*/ 496319 w 907065"/>
                <a:gd name="connsiteY27" fmla="*/ 19559 h 1496291"/>
                <a:gd name="connsiteX28" fmla="*/ 510988 w 907065"/>
                <a:gd name="connsiteY28" fmla="*/ 4890 h 1496291"/>
                <a:gd name="connsiteX29" fmla="*/ 528103 w 907065"/>
                <a:gd name="connsiteY29" fmla="*/ 0 h 1496291"/>
                <a:gd name="connsiteX30" fmla="*/ 572111 w 907065"/>
                <a:gd name="connsiteY30" fmla="*/ 12224 h 1496291"/>
                <a:gd name="connsiteX31" fmla="*/ 660128 w 907065"/>
                <a:gd name="connsiteY31" fmla="*/ 41563 h 1496291"/>
                <a:gd name="connsiteX32" fmla="*/ 762815 w 907065"/>
                <a:gd name="connsiteY32" fmla="*/ 80682 h 1496291"/>
                <a:gd name="connsiteX33" fmla="*/ 799489 w 907065"/>
                <a:gd name="connsiteY33" fmla="*/ 100241 h 1496291"/>
                <a:gd name="connsiteX34" fmla="*/ 836163 w 907065"/>
                <a:gd name="connsiteY34" fmla="*/ 124691 h 1496291"/>
                <a:gd name="connsiteX35" fmla="*/ 858167 w 907065"/>
                <a:gd name="connsiteY35" fmla="*/ 149140 h 1496291"/>
                <a:gd name="connsiteX36" fmla="*/ 877726 w 907065"/>
                <a:gd name="connsiteY36" fmla="*/ 178479 h 1496291"/>
                <a:gd name="connsiteX37" fmla="*/ 889951 w 907065"/>
                <a:gd name="connsiteY37" fmla="*/ 212708 h 1496291"/>
                <a:gd name="connsiteX38" fmla="*/ 902176 w 907065"/>
                <a:gd name="connsiteY38" fmla="*/ 264051 h 1496291"/>
                <a:gd name="connsiteX39" fmla="*/ 907065 w 907065"/>
                <a:gd name="connsiteY39" fmla="*/ 312950 h 1496291"/>
                <a:gd name="connsiteX40" fmla="*/ 907065 w 907065"/>
                <a:gd name="connsiteY40" fmla="*/ 383852 h 1496291"/>
                <a:gd name="connsiteX41" fmla="*/ 792154 w 907065"/>
                <a:gd name="connsiteY41" fmla="*/ 513433 h 1496291"/>
                <a:gd name="connsiteX42" fmla="*/ 704137 w 907065"/>
                <a:gd name="connsiteY42" fmla="*/ 655238 h 1496291"/>
                <a:gd name="connsiteX43" fmla="*/ 608785 w 907065"/>
                <a:gd name="connsiteY43" fmla="*/ 799489 h 1496291"/>
                <a:gd name="connsiteX44" fmla="*/ 537882 w 907065"/>
                <a:gd name="connsiteY44" fmla="*/ 907065 h 1496291"/>
                <a:gd name="connsiteX45" fmla="*/ 459645 w 907065"/>
                <a:gd name="connsiteY45" fmla="*/ 1012197 h 1496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907065" h="1496291">
                  <a:moveTo>
                    <a:pt x="459645" y="1012197"/>
                  </a:moveTo>
                  <a:lnTo>
                    <a:pt x="259162" y="1264023"/>
                  </a:lnTo>
                  <a:lnTo>
                    <a:pt x="119801" y="1418053"/>
                  </a:lnTo>
                  <a:lnTo>
                    <a:pt x="53788" y="1484066"/>
                  </a:lnTo>
                  <a:lnTo>
                    <a:pt x="29339" y="1496291"/>
                  </a:lnTo>
                  <a:lnTo>
                    <a:pt x="9780" y="1493846"/>
                  </a:lnTo>
                  <a:lnTo>
                    <a:pt x="0" y="1484066"/>
                  </a:lnTo>
                  <a:lnTo>
                    <a:pt x="0" y="1466952"/>
                  </a:lnTo>
                  <a:lnTo>
                    <a:pt x="17115" y="1430278"/>
                  </a:lnTo>
                  <a:lnTo>
                    <a:pt x="63568" y="1352040"/>
                  </a:lnTo>
                  <a:lnTo>
                    <a:pt x="151585" y="1207790"/>
                  </a:lnTo>
                  <a:lnTo>
                    <a:pt x="271386" y="1007307"/>
                  </a:lnTo>
                  <a:lnTo>
                    <a:pt x="354513" y="860612"/>
                  </a:lnTo>
                  <a:lnTo>
                    <a:pt x="425416" y="728586"/>
                  </a:lnTo>
                  <a:lnTo>
                    <a:pt x="493874" y="591670"/>
                  </a:lnTo>
                  <a:lnTo>
                    <a:pt x="542772" y="476759"/>
                  </a:lnTo>
                  <a:lnTo>
                    <a:pt x="581891" y="381407"/>
                  </a:lnTo>
                  <a:lnTo>
                    <a:pt x="606340" y="305615"/>
                  </a:lnTo>
                  <a:lnTo>
                    <a:pt x="616120" y="256716"/>
                  </a:lnTo>
                  <a:lnTo>
                    <a:pt x="618565" y="224932"/>
                  </a:lnTo>
                  <a:lnTo>
                    <a:pt x="613675" y="195593"/>
                  </a:lnTo>
                  <a:lnTo>
                    <a:pt x="603895" y="163809"/>
                  </a:lnTo>
                  <a:lnTo>
                    <a:pt x="579446" y="127136"/>
                  </a:lnTo>
                  <a:lnTo>
                    <a:pt x="550107" y="92907"/>
                  </a:lnTo>
                  <a:lnTo>
                    <a:pt x="520768" y="63568"/>
                  </a:lnTo>
                  <a:lnTo>
                    <a:pt x="506098" y="51343"/>
                  </a:lnTo>
                  <a:lnTo>
                    <a:pt x="496319" y="34229"/>
                  </a:lnTo>
                  <a:lnTo>
                    <a:pt x="496319" y="19559"/>
                  </a:lnTo>
                  <a:lnTo>
                    <a:pt x="510988" y="4890"/>
                  </a:lnTo>
                  <a:lnTo>
                    <a:pt x="528103" y="0"/>
                  </a:lnTo>
                  <a:lnTo>
                    <a:pt x="572111" y="12224"/>
                  </a:lnTo>
                  <a:lnTo>
                    <a:pt x="660128" y="41563"/>
                  </a:lnTo>
                  <a:lnTo>
                    <a:pt x="762815" y="80682"/>
                  </a:lnTo>
                  <a:lnTo>
                    <a:pt x="799489" y="100241"/>
                  </a:lnTo>
                  <a:lnTo>
                    <a:pt x="836163" y="124691"/>
                  </a:lnTo>
                  <a:lnTo>
                    <a:pt x="858167" y="149140"/>
                  </a:lnTo>
                  <a:lnTo>
                    <a:pt x="877726" y="178479"/>
                  </a:lnTo>
                  <a:lnTo>
                    <a:pt x="889951" y="212708"/>
                  </a:lnTo>
                  <a:lnTo>
                    <a:pt x="902176" y="264051"/>
                  </a:lnTo>
                  <a:lnTo>
                    <a:pt x="907065" y="312950"/>
                  </a:lnTo>
                  <a:lnTo>
                    <a:pt x="907065" y="383852"/>
                  </a:lnTo>
                  <a:lnTo>
                    <a:pt x="792154" y="513433"/>
                  </a:lnTo>
                  <a:lnTo>
                    <a:pt x="704137" y="655238"/>
                  </a:lnTo>
                  <a:lnTo>
                    <a:pt x="608785" y="799489"/>
                  </a:lnTo>
                  <a:lnTo>
                    <a:pt x="537882" y="907065"/>
                  </a:lnTo>
                  <a:lnTo>
                    <a:pt x="459645" y="10121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649DE9B-6DEF-40E6-8BD1-3F52E7CECB86}"/>
                </a:ext>
              </a:extLst>
            </p:cNvPr>
            <p:cNvSpPr/>
            <p:nvPr/>
          </p:nvSpPr>
          <p:spPr>
            <a:xfrm>
              <a:off x="3141663" y="3836988"/>
              <a:ext cx="373062" cy="1182687"/>
            </a:xfrm>
            <a:custGeom>
              <a:avLst/>
              <a:gdLst>
                <a:gd name="connsiteX0" fmla="*/ 152400 w 373856"/>
                <a:gd name="connsiteY0" fmla="*/ 561975 h 1183481"/>
                <a:gd name="connsiteX1" fmla="*/ 145256 w 373856"/>
                <a:gd name="connsiteY1" fmla="*/ 395287 h 1183481"/>
                <a:gd name="connsiteX2" fmla="*/ 138112 w 373856"/>
                <a:gd name="connsiteY2" fmla="*/ 309562 h 1183481"/>
                <a:gd name="connsiteX3" fmla="*/ 126206 w 373856"/>
                <a:gd name="connsiteY3" fmla="*/ 233362 h 1183481"/>
                <a:gd name="connsiteX4" fmla="*/ 64294 w 373856"/>
                <a:gd name="connsiteY4" fmla="*/ 128587 h 1183481"/>
                <a:gd name="connsiteX5" fmla="*/ 21431 w 373856"/>
                <a:gd name="connsiteY5" fmla="*/ 73819 h 1183481"/>
                <a:gd name="connsiteX6" fmla="*/ 4762 w 373856"/>
                <a:gd name="connsiteY6" fmla="*/ 42862 h 1183481"/>
                <a:gd name="connsiteX7" fmla="*/ 0 w 373856"/>
                <a:gd name="connsiteY7" fmla="*/ 23812 h 1183481"/>
                <a:gd name="connsiteX8" fmla="*/ 0 w 373856"/>
                <a:gd name="connsiteY8" fmla="*/ 14287 h 1183481"/>
                <a:gd name="connsiteX9" fmla="*/ 7144 w 373856"/>
                <a:gd name="connsiteY9" fmla="*/ 2381 h 1183481"/>
                <a:gd name="connsiteX10" fmla="*/ 26194 w 373856"/>
                <a:gd name="connsiteY10" fmla="*/ 0 h 1183481"/>
                <a:gd name="connsiteX11" fmla="*/ 45244 w 373856"/>
                <a:gd name="connsiteY11" fmla="*/ 7144 h 1183481"/>
                <a:gd name="connsiteX12" fmla="*/ 109537 w 373856"/>
                <a:gd name="connsiteY12" fmla="*/ 42862 h 1183481"/>
                <a:gd name="connsiteX13" fmla="*/ 190500 w 373856"/>
                <a:gd name="connsiteY13" fmla="*/ 95250 h 1183481"/>
                <a:gd name="connsiteX14" fmla="*/ 273844 w 373856"/>
                <a:gd name="connsiteY14" fmla="*/ 150019 h 1183481"/>
                <a:gd name="connsiteX15" fmla="*/ 319087 w 373856"/>
                <a:gd name="connsiteY15" fmla="*/ 176212 h 1183481"/>
                <a:gd name="connsiteX16" fmla="*/ 330994 w 373856"/>
                <a:gd name="connsiteY16" fmla="*/ 283369 h 1183481"/>
                <a:gd name="connsiteX17" fmla="*/ 338137 w 373856"/>
                <a:gd name="connsiteY17" fmla="*/ 488156 h 1183481"/>
                <a:gd name="connsiteX18" fmla="*/ 347662 w 373856"/>
                <a:gd name="connsiteY18" fmla="*/ 657225 h 1183481"/>
                <a:gd name="connsiteX19" fmla="*/ 357187 w 373856"/>
                <a:gd name="connsiteY19" fmla="*/ 850106 h 1183481"/>
                <a:gd name="connsiteX20" fmla="*/ 373856 w 373856"/>
                <a:gd name="connsiteY20" fmla="*/ 928687 h 1183481"/>
                <a:gd name="connsiteX21" fmla="*/ 371475 w 373856"/>
                <a:gd name="connsiteY21" fmla="*/ 997744 h 1183481"/>
                <a:gd name="connsiteX22" fmla="*/ 361950 w 373856"/>
                <a:gd name="connsiteY22" fmla="*/ 1052512 h 1183481"/>
                <a:gd name="connsiteX23" fmla="*/ 338137 w 373856"/>
                <a:gd name="connsiteY23" fmla="*/ 1123950 h 1183481"/>
                <a:gd name="connsiteX24" fmla="*/ 314325 w 373856"/>
                <a:gd name="connsiteY24" fmla="*/ 1164431 h 1183481"/>
                <a:gd name="connsiteX25" fmla="*/ 297656 w 373856"/>
                <a:gd name="connsiteY25" fmla="*/ 1178719 h 1183481"/>
                <a:gd name="connsiteX26" fmla="*/ 280987 w 373856"/>
                <a:gd name="connsiteY26" fmla="*/ 1183481 h 1183481"/>
                <a:gd name="connsiteX27" fmla="*/ 257175 w 373856"/>
                <a:gd name="connsiteY27" fmla="*/ 1178719 h 1183481"/>
                <a:gd name="connsiteX28" fmla="*/ 242887 w 373856"/>
                <a:gd name="connsiteY28" fmla="*/ 1169194 h 1183481"/>
                <a:gd name="connsiteX29" fmla="*/ 223837 w 373856"/>
                <a:gd name="connsiteY29" fmla="*/ 1143000 h 1183481"/>
                <a:gd name="connsiteX30" fmla="*/ 190500 w 373856"/>
                <a:gd name="connsiteY30" fmla="*/ 1078706 h 1183481"/>
                <a:gd name="connsiteX31" fmla="*/ 161925 w 373856"/>
                <a:gd name="connsiteY31" fmla="*/ 1023937 h 1183481"/>
                <a:gd name="connsiteX32" fmla="*/ 147637 w 373856"/>
                <a:gd name="connsiteY32" fmla="*/ 988219 h 1183481"/>
                <a:gd name="connsiteX33" fmla="*/ 135731 w 373856"/>
                <a:gd name="connsiteY33" fmla="*/ 938212 h 1183481"/>
                <a:gd name="connsiteX34" fmla="*/ 128587 w 373856"/>
                <a:gd name="connsiteY34" fmla="*/ 881062 h 1183481"/>
                <a:gd name="connsiteX35" fmla="*/ 138112 w 373856"/>
                <a:gd name="connsiteY35" fmla="*/ 816769 h 1183481"/>
                <a:gd name="connsiteX36" fmla="*/ 147637 w 373856"/>
                <a:gd name="connsiteY36" fmla="*/ 673894 h 1183481"/>
                <a:gd name="connsiteX37" fmla="*/ 152400 w 373856"/>
                <a:gd name="connsiteY37" fmla="*/ 5619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373856" h="1183481">
                  <a:moveTo>
                    <a:pt x="152400" y="561975"/>
                  </a:moveTo>
                  <a:lnTo>
                    <a:pt x="145256" y="395287"/>
                  </a:lnTo>
                  <a:lnTo>
                    <a:pt x="138112" y="309562"/>
                  </a:lnTo>
                  <a:lnTo>
                    <a:pt x="126206" y="233362"/>
                  </a:lnTo>
                  <a:lnTo>
                    <a:pt x="64294" y="128587"/>
                  </a:lnTo>
                  <a:lnTo>
                    <a:pt x="21431" y="73819"/>
                  </a:lnTo>
                  <a:lnTo>
                    <a:pt x="4762" y="42862"/>
                  </a:lnTo>
                  <a:lnTo>
                    <a:pt x="0" y="23812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6194" y="0"/>
                  </a:lnTo>
                  <a:lnTo>
                    <a:pt x="45244" y="7144"/>
                  </a:lnTo>
                  <a:lnTo>
                    <a:pt x="109537" y="42862"/>
                  </a:lnTo>
                  <a:lnTo>
                    <a:pt x="190500" y="95250"/>
                  </a:lnTo>
                  <a:lnTo>
                    <a:pt x="273844" y="150019"/>
                  </a:lnTo>
                  <a:lnTo>
                    <a:pt x="319087" y="176212"/>
                  </a:lnTo>
                  <a:lnTo>
                    <a:pt x="330994" y="283369"/>
                  </a:lnTo>
                  <a:lnTo>
                    <a:pt x="338137" y="488156"/>
                  </a:lnTo>
                  <a:lnTo>
                    <a:pt x="347662" y="657225"/>
                  </a:lnTo>
                  <a:lnTo>
                    <a:pt x="357187" y="850106"/>
                  </a:lnTo>
                  <a:lnTo>
                    <a:pt x="373856" y="928687"/>
                  </a:lnTo>
                  <a:cubicBezTo>
                    <a:pt x="373062" y="951706"/>
                    <a:pt x="372269" y="974725"/>
                    <a:pt x="371475" y="997744"/>
                  </a:cubicBezTo>
                  <a:lnTo>
                    <a:pt x="361950" y="1052512"/>
                  </a:lnTo>
                  <a:lnTo>
                    <a:pt x="338137" y="1123950"/>
                  </a:lnTo>
                  <a:lnTo>
                    <a:pt x="314325" y="1164431"/>
                  </a:lnTo>
                  <a:lnTo>
                    <a:pt x="297656" y="1178719"/>
                  </a:lnTo>
                  <a:lnTo>
                    <a:pt x="280987" y="1183481"/>
                  </a:lnTo>
                  <a:lnTo>
                    <a:pt x="257175" y="1178719"/>
                  </a:lnTo>
                  <a:lnTo>
                    <a:pt x="242887" y="1169194"/>
                  </a:lnTo>
                  <a:lnTo>
                    <a:pt x="223837" y="1143000"/>
                  </a:lnTo>
                  <a:lnTo>
                    <a:pt x="190500" y="1078706"/>
                  </a:lnTo>
                  <a:lnTo>
                    <a:pt x="161925" y="1023937"/>
                  </a:lnTo>
                  <a:lnTo>
                    <a:pt x="147637" y="988219"/>
                  </a:lnTo>
                  <a:lnTo>
                    <a:pt x="135731" y="938212"/>
                  </a:lnTo>
                  <a:lnTo>
                    <a:pt x="128587" y="881062"/>
                  </a:lnTo>
                  <a:lnTo>
                    <a:pt x="138112" y="816769"/>
                  </a:lnTo>
                  <a:lnTo>
                    <a:pt x="147637" y="673894"/>
                  </a:lnTo>
                  <a:lnTo>
                    <a:pt x="15240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494243F-279A-4DE0-B799-C35DFEAE73D0}"/>
                </a:ext>
              </a:extLst>
            </p:cNvPr>
            <p:cNvSpPr/>
            <p:nvPr/>
          </p:nvSpPr>
          <p:spPr>
            <a:xfrm rot="16200000">
              <a:off x="4667250" y="2187575"/>
              <a:ext cx="1843088" cy="973138"/>
            </a:xfrm>
            <a:custGeom>
              <a:avLst/>
              <a:gdLst>
                <a:gd name="connsiteX0" fmla="*/ 909638 w 1843088"/>
                <a:gd name="connsiteY0" fmla="*/ 659606 h 973931"/>
                <a:gd name="connsiteX1" fmla="*/ 673894 w 1843088"/>
                <a:gd name="connsiteY1" fmla="*/ 535781 h 973931"/>
                <a:gd name="connsiteX2" fmla="*/ 611981 w 1843088"/>
                <a:gd name="connsiteY2" fmla="*/ 502444 h 973931"/>
                <a:gd name="connsiteX3" fmla="*/ 483394 w 1843088"/>
                <a:gd name="connsiteY3" fmla="*/ 411956 h 973931"/>
                <a:gd name="connsiteX4" fmla="*/ 385763 w 1843088"/>
                <a:gd name="connsiteY4" fmla="*/ 335756 h 973931"/>
                <a:gd name="connsiteX5" fmla="*/ 271463 w 1843088"/>
                <a:gd name="connsiteY5" fmla="*/ 252412 h 973931"/>
                <a:gd name="connsiteX6" fmla="*/ 154781 w 1843088"/>
                <a:gd name="connsiteY6" fmla="*/ 161925 h 973931"/>
                <a:gd name="connsiteX7" fmla="*/ 47625 w 1843088"/>
                <a:gd name="connsiteY7" fmla="*/ 85725 h 973931"/>
                <a:gd name="connsiteX8" fmla="*/ 19050 w 1843088"/>
                <a:gd name="connsiteY8" fmla="*/ 61912 h 973931"/>
                <a:gd name="connsiteX9" fmla="*/ 4763 w 1843088"/>
                <a:gd name="connsiteY9" fmla="*/ 45244 h 973931"/>
                <a:gd name="connsiteX10" fmla="*/ 0 w 1843088"/>
                <a:gd name="connsiteY10" fmla="*/ 30956 h 973931"/>
                <a:gd name="connsiteX11" fmla="*/ 0 w 1843088"/>
                <a:gd name="connsiteY11" fmla="*/ 16669 h 973931"/>
                <a:gd name="connsiteX12" fmla="*/ 9525 w 1843088"/>
                <a:gd name="connsiteY12" fmla="*/ 4762 h 973931"/>
                <a:gd name="connsiteX13" fmla="*/ 23813 w 1843088"/>
                <a:gd name="connsiteY13" fmla="*/ 0 h 973931"/>
                <a:gd name="connsiteX14" fmla="*/ 50006 w 1843088"/>
                <a:gd name="connsiteY14" fmla="*/ 4762 h 973931"/>
                <a:gd name="connsiteX15" fmla="*/ 102394 w 1843088"/>
                <a:gd name="connsiteY15" fmla="*/ 35719 h 973931"/>
                <a:gd name="connsiteX16" fmla="*/ 190500 w 1843088"/>
                <a:gd name="connsiteY16" fmla="*/ 88106 h 973931"/>
                <a:gd name="connsiteX17" fmla="*/ 319088 w 1843088"/>
                <a:gd name="connsiteY17" fmla="*/ 154781 h 973931"/>
                <a:gd name="connsiteX18" fmla="*/ 431006 w 1843088"/>
                <a:gd name="connsiteY18" fmla="*/ 209550 h 973931"/>
                <a:gd name="connsiteX19" fmla="*/ 538163 w 1843088"/>
                <a:gd name="connsiteY19" fmla="*/ 261937 h 973931"/>
                <a:gd name="connsiteX20" fmla="*/ 642938 w 1843088"/>
                <a:gd name="connsiteY20" fmla="*/ 307181 h 973931"/>
                <a:gd name="connsiteX21" fmla="*/ 700088 w 1843088"/>
                <a:gd name="connsiteY21" fmla="*/ 330994 h 973931"/>
                <a:gd name="connsiteX22" fmla="*/ 854869 w 1843088"/>
                <a:gd name="connsiteY22" fmla="*/ 395287 h 973931"/>
                <a:gd name="connsiteX23" fmla="*/ 976313 w 1843088"/>
                <a:gd name="connsiteY23" fmla="*/ 442912 h 973931"/>
                <a:gd name="connsiteX24" fmla="*/ 1066800 w 1843088"/>
                <a:gd name="connsiteY24" fmla="*/ 471487 h 973931"/>
                <a:gd name="connsiteX25" fmla="*/ 1219200 w 1843088"/>
                <a:gd name="connsiteY25" fmla="*/ 514350 h 973931"/>
                <a:gd name="connsiteX26" fmla="*/ 1359694 w 1843088"/>
                <a:gd name="connsiteY26" fmla="*/ 552450 h 973931"/>
                <a:gd name="connsiteX27" fmla="*/ 1483519 w 1843088"/>
                <a:gd name="connsiteY27" fmla="*/ 581025 h 973931"/>
                <a:gd name="connsiteX28" fmla="*/ 1578769 w 1843088"/>
                <a:gd name="connsiteY28" fmla="*/ 600075 h 973931"/>
                <a:gd name="connsiteX29" fmla="*/ 1633538 w 1843088"/>
                <a:gd name="connsiteY29" fmla="*/ 604837 h 973931"/>
                <a:gd name="connsiteX30" fmla="*/ 1669256 w 1843088"/>
                <a:gd name="connsiteY30" fmla="*/ 600075 h 973931"/>
                <a:gd name="connsiteX31" fmla="*/ 1697831 w 1843088"/>
                <a:gd name="connsiteY31" fmla="*/ 585787 h 973931"/>
                <a:gd name="connsiteX32" fmla="*/ 1731169 w 1843088"/>
                <a:gd name="connsiteY32" fmla="*/ 561975 h 973931"/>
                <a:gd name="connsiteX33" fmla="*/ 1769269 w 1843088"/>
                <a:gd name="connsiteY33" fmla="*/ 521494 h 973931"/>
                <a:gd name="connsiteX34" fmla="*/ 1783556 w 1843088"/>
                <a:gd name="connsiteY34" fmla="*/ 504825 h 973931"/>
                <a:gd name="connsiteX35" fmla="*/ 1797844 w 1843088"/>
                <a:gd name="connsiteY35" fmla="*/ 492919 h 973931"/>
                <a:gd name="connsiteX36" fmla="*/ 1809750 w 1843088"/>
                <a:gd name="connsiteY36" fmla="*/ 485775 h 973931"/>
                <a:gd name="connsiteX37" fmla="*/ 1824038 w 1843088"/>
                <a:gd name="connsiteY37" fmla="*/ 485775 h 973931"/>
                <a:gd name="connsiteX38" fmla="*/ 1838325 w 1843088"/>
                <a:gd name="connsiteY38" fmla="*/ 490537 h 973931"/>
                <a:gd name="connsiteX39" fmla="*/ 1843088 w 1843088"/>
                <a:gd name="connsiteY39" fmla="*/ 504825 h 973931"/>
                <a:gd name="connsiteX40" fmla="*/ 1838325 w 1843088"/>
                <a:gd name="connsiteY40" fmla="*/ 528637 h 973931"/>
                <a:gd name="connsiteX41" fmla="*/ 1816894 w 1843088"/>
                <a:gd name="connsiteY41" fmla="*/ 597694 h 973931"/>
                <a:gd name="connsiteX42" fmla="*/ 1774031 w 1843088"/>
                <a:gd name="connsiteY42" fmla="*/ 700087 h 973931"/>
                <a:gd name="connsiteX43" fmla="*/ 1731169 w 1843088"/>
                <a:gd name="connsiteY43" fmla="*/ 792956 h 973931"/>
                <a:gd name="connsiteX44" fmla="*/ 1674019 w 1843088"/>
                <a:gd name="connsiteY44" fmla="*/ 888206 h 973931"/>
                <a:gd name="connsiteX45" fmla="*/ 1616869 w 1843088"/>
                <a:gd name="connsiteY45" fmla="*/ 945356 h 973931"/>
                <a:gd name="connsiteX46" fmla="*/ 1590675 w 1843088"/>
                <a:gd name="connsiteY46" fmla="*/ 964406 h 973931"/>
                <a:gd name="connsiteX47" fmla="*/ 1569244 w 1843088"/>
                <a:gd name="connsiteY47" fmla="*/ 973931 h 973931"/>
                <a:gd name="connsiteX48" fmla="*/ 1540669 w 1843088"/>
                <a:gd name="connsiteY48" fmla="*/ 971550 h 973931"/>
                <a:gd name="connsiteX49" fmla="*/ 1514475 w 1843088"/>
                <a:gd name="connsiteY49" fmla="*/ 966787 h 973931"/>
                <a:gd name="connsiteX50" fmla="*/ 1490663 w 1843088"/>
                <a:gd name="connsiteY50" fmla="*/ 950119 h 973931"/>
                <a:gd name="connsiteX51" fmla="*/ 1471613 w 1843088"/>
                <a:gd name="connsiteY51" fmla="*/ 928687 h 973931"/>
                <a:gd name="connsiteX52" fmla="*/ 1447800 w 1843088"/>
                <a:gd name="connsiteY52" fmla="*/ 900112 h 973931"/>
                <a:gd name="connsiteX53" fmla="*/ 1421606 w 1843088"/>
                <a:gd name="connsiteY53" fmla="*/ 873919 h 973931"/>
                <a:gd name="connsiteX54" fmla="*/ 1393031 w 1843088"/>
                <a:gd name="connsiteY54" fmla="*/ 850106 h 973931"/>
                <a:gd name="connsiteX55" fmla="*/ 1340644 w 1843088"/>
                <a:gd name="connsiteY55" fmla="*/ 823912 h 973931"/>
                <a:gd name="connsiteX56" fmla="*/ 1204913 w 1843088"/>
                <a:gd name="connsiteY56" fmla="*/ 781050 h 973931"/>
                <a:gd name="connsiteX57" fmla="*/ 1033463 w 1843088"/>
                <a:gd name="connsiteY57" fmla="*/ 714375 h 973931"/>
                <a:gd name="connsiteX58" fmla="*/ 909638 w 1843088"/>
                <a:gd name="connsiteY58" fmla="*/ 659606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843088" h="973931">
                  <a:moveTo>
                    <a:pt x="909638" y="659606"/>
                  </a:moveTo>
                  <a:lnTo>
                    <a:pt x="673894" y="535781"/>
                  </a:lnTo>
                  <a:lnTo>
                    <a:pt x="611981" y="502444"/>
                  </a:lnTo>
                  <a:lnTo>
                    <a:pt x="483394" y="411956"/>
                  </a:lnTo>
                  <a:lnTo>
                    <a:pt x="385763" y="335756"/>
                  </a:lnTo>
                  <a:lnTo>
                    <a:pt x="271463" y="252412"/>
                  </a:lnTo>
                  <a:lnTo>
                    <a:pt x="154781" y="161925"/>
                  </a:lnTo>
                  <a:lnTo>
                    <a:pt x="47625" y="85725"/>
                  </a:lnTo>
                  <a:lnTo>
                    <a:pt x="19050" y="61912"/>
                  </a:lnTo>
                  <a:lnTo>
                    <a:pt x="4763" y="45244"/>
                  </a:lnTo>
                  <a:lnTo>
                    <a:pt x="0" y="30956"/>
                  </a:lnTo>
                  <a:lnTo>
                    <a:pt x="0" y="16669"/>
                  </a:lnTo>
                  <a:lnTo>
                    <a:pt x="9525" y="4762"/>
                  </a:lnTo>
                  <a:lnTo>
                    <a:pt x="23813" y="0"/>
                  </a:lnTo>
                  <a:lnTo>
                    <a:pt x="50006" y="4762"/>
                  </a:lnTo>
                  <a:lnTo>
                    <a:pt x="102394" y="35719"/>
                  </a:lnTo>
                  <a:lnTo>
                    <a:pt x="190500" y="88106"/>
                  </a:lnTo>
                  <a:lnTo>
                    <a:pt x="319088" y="154781"/>
                  </a:lnTo>
                  <a:lnTo>
                    <a:pt x="431006" y="209550"/>
                  </a:lnTo>
                  <a:lnTo>
                    <a:pt x="538163" y="261937"/>
                  </a:lnTo>
                  <a:lnTo>
                    <a:pt x="642938" y="307181"/>
                  </a:lnTo>
                  <a:lnTo>
                    <a:pt x="700088" y="330994"/>
                  </a:lnTo>
                  <a:lnTo>
                    <a:pt x="854869" y="395287"/>
                  </a:lnTo>
                  <a:lnTo>
                    <a:pt x="976313" y="442912"/>
                  </a:lnTo>
                  <a:lnTo>
                    <a:pt x="1066800" y="471487"/>
                  </a:lnTo>
                  <a:lnTo>
                    <a:pt x="1219200" y="514350"/>
                  </a:lnTo>
                  <a:lnTo>
                    <a:pt x="1359694" y="552450"/>
                  </a:lnTo>
                  <a:lnTo>
                    <a:pt x="1483519" y="581025"/>
                  </a:lnTo>
                  <a:lnTo>
                    <a:pt x="1578769" y="600075"/>
                  </a:lnTo>
                  <a:lnTo>
                    <a:pt x="1633538" y="604837"/>
                  </a:lnTo>
                  <a:lnTo>
                    <a:pt x="1669256" y="600075"/>
                  </a:lnTo>
                  <a:lnTo>
                    <a:pt x="1697831" y="585787"/>
                  </a:lnTo>
                  <a:lnTo>
                    <a:pt x="1731169" y="561975"/>
                  </a:lnTo>
                  <a:lnTo>
                    <a:pt x="1769269" y="521494"/>
                  </a:lnTo>
                  <a:lnTo>
                    <a:pt x="1783556" y="504825"/>
                  </a:lnTo>
                  <a:lnTo>
                    <a:pt x="1797844" y="492919"/>
                  </a:lnTo>
                  <a:lnTo>
                    <a:pt x="1809750" y="485775"/>
                  </a:lnTo>
                  <a:lnTo>
                    <a:pt x="1824038" y="485775"/>
                  </a:lnTo>
                  <a:lnTo>
                    <a:pt x="1838325" y="490537"/>
                  </a:lnTo>
                  <a:lnTo>
                    <a:pt x="1843088" y="504825"/>
                  </a:lnTo>
                  <a:lnTo>
                    <a:pt x="1838325" y="528637"/>
                  </a:lnTo>
                  <a:lnTo>
                    <a:pt x="1816894" y="597694"/>
                  </a:lnTo>
                  <a:lnTo>
                    <a:pt x="1774031" y="700087"/>
                  </a:lnTo>
                  <a:lnTo>
                    <a:pt x="1731169" y="792956"/>
                  </a:lnTo>
                  <a:lnTo>
                    <a:pt x="1674019" y="888206"/>
                  </a:lnTo>
                  <a:lnTo>
                    <a:pt x="1616869" y="945356"/>
                  </a:lnTo>
                  <a:lnTo>
                    <a:pt x="1590675" y="964406"/>
                  </a:lnTo>
                  <a:lnTo>
                    <a:pt x="1569244" y="973931"/>
                  </a:lnTo>
                  <a:lnTo>
                    <a:pt x="1540669" y="971550"/>
                  </a:lnTo>
                  <a:lnTo>
                    <a:pt x="1514475" y="966787"/>
                  </a:lnTo>
                  <a:lnTo>
                    <a:pt x="1490663" y="950119"/>
                  </a:lnTo>
                  <a:lnTo>
                    <a:pt x="1471613" y="928687"/>
                  </a:lnTo>
                  <a:lnTo>
                    <a:pt x="1447800" y="900112"/>
                  </a:lnTo>
                  <a:lnTo>
                    <a:pt x="1421606" y="873919"/>
                  </a:lnTo>
                  <a:lnTo>
                    <a:pt x="1393031" y="850106"/>
                  </a:lnTo>
                  <a:lnTo>
                    <a:pt x="1340644" y="823912"/>
                  </a:lnTo>
                  <a:lnTo>
                    <a:pt x="1204913" y="781050"/>
                  </a:lnTo>
                  <a:lnTo>
                    <a:pt x="1033463" y="714375"/>
                  </a:lnTo>
                  <a:lnTo>
                    <a:pt x="909638" y="659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26995346-A3B3-4A81-AD41-90E4DAF8260C}"/>
                </a:ext>
              </a:extLst>
            </p:cNvPr>
            <p:cNvSpPr/>
            <p:nvPr/>
          </p:nvSpPr>
          <p:spPr>
            <a:xfrm>
              <a:off x="3325813" y="1792288"/>
              <a:ext cx="504825" cy="1484312"/>
            </a:xfrm>
            <a:custGeom>
              <a:avLst/>
              <a:gdLst>
                <a:gd name="connsiteX0" fmla="*/ 506098 w 506098"/>
                <a:gd name="connsiteY0" fmla="*/ 1068430 h 1484067"/>
                <a:gd name="connsiteX1" fmla="*/ 503653 w 506098"/>
                <a:gd name="connsiteY1" fmla="*/ 1349596 h 1484067"/>
                <a:gd name="connsiteX2" fmla="*/ 501208 w 506098"/>
                <a:gd name="connsiteY2" fmla="*/ 1371600 h 1484067"/>
                <a:gd name="connsiteX3" fmla="*/ 491429 w 506098"/>
                <a:gd name="connsiteY3" fmla="*/ 1422944 h 1484067"/>
                <a:gd name="connsiteX4" fmla="*/ 471869 w 506098"/>
                <a:gd name="connsiteY4" fmla="*/ 1471842 h 1484067"/>
                <a:gd name="connsiteX5" fmla="*/ 449865 w 506098"/>
                <a:gd name="connsiteY5" fmla="*/ 1484067 h 1484067"/>
                <a:gd name="connsiteX6" fmla="*/ 427861 w 506098"/>
                <a:gd name="connsiteY6" fmla="*/ 1474287 h 1484067"/>
                <a:gd name="connsiteX7" fmla="*/ 408302 w 506098"/>
                <a:gd name="connsiteY7" fmla="*/ 1454727 h 1484067"/>
                <a:gd name="connsiteX8" fmla="*/ 374073 w 506098"/>
                <a:gd name="connsiteY8" fmla="*/ 1408274 h 1484067"/>
                <a:gd name="connsiteX9" fmla="*/ 347179 w 506098"/>
                <a:gd name="connsiteY9" fmla="*/ 1354486 h 1484067"/>
                <a:gd name="connsiteX10" fmla="*/ 330064 w 506098"/>
                <a:gd name="connsiteY10" fmla="*/ 1310477 h 1484067"/>
                <a:gd name="connsiteX11" fmla="*/ 320284 w 506098"/>
                <a:gd name="connsiteY11" fmla="*/ 1273803 h 1484067"/>
                <a:gd name="connsiteX12" fmla="*/ 298280 w 506098"/>
                <a:gd name="connsiteY12" fmla="*/ 1107549 h 1484067"/>
                <a:gd name="connsiteX13" fmla="*/ 281166 w 506098"/>
                <a:gd name="connsiteY13" fmla="*/ 907065 h 1484067"/>
                <a:gd name="connsiteX14" fmla="*/ 276276 w 506098"/>
                <a:gd name="connsiteY14" fmla="*/ 845942 h 1484067"/>
                <a:gd name="connsiteX15" fmla="*/ 261606 w 506098"/>
                <a:gd name="connsiteY15" fmla="*/ 679688 h 1484067"/>
                <a:gd name="connsiteX16" fmla="*/ 227377 w 506098"/>
                <a:gd name="connsiteY16" fmla="*/ 476760 h 1484067"/>
                <a:gd name="connsiteX17" fmla="*/ 190704 w 506098"/>
                <a:gd name="connsiteY17" fmla="*/ 334954 h 1484067"/>
                <a:gd name="connsiteX18" fmla="*/ 158920 w 506098"/>
                <a:gd name="connsiteY18" fmla="*/ 256717 h 1484067"/>
                <a:gd name="connsiteX19" fmla="*/ 127136 w 506098"/>
                <a:gd name="connsiteY19" fmla="*/ 188259 h 1484067"/>
                <a:gd name="connsiteX20" fmla="*/ 100242 w 506098"/>
                <a:gd name="connsiteY20" fmla="*/ 144250 h 1484067"/>
                <a:gd name="connsiteX21" fmla="*/ 75792 w 506098"/>
                <a:gd name="connsiteY21" fmla="*/ 110022 h 1484067"/>
                <a:gd name="connsiteX22" fmla="*/ 46453 w 506098"/>
                <a:gd name="connsiteY22" fmla="*/ 83127 h 1484067"/>
                <a:gd name="connsiteX23" fmla="*/ 17114 w 506098"/>
                <a:gd name="connsiteY23" fmla="*/ 58678 h 1484067"/>
                <a:gd name="connsiteX24" fmla="*/ 7335 w 506098"/>
                <a:gd name="connsiteY24" fmla="*/ 44009 h 1484067"/>
                <a:gd name="connsiteX25" fmla="*/ 0 w 506098"/>
                <a:gd name="connsiteY25" fmla="*/ 26894 h 1484067"/>
                <a:gd name="connsiteX26" fmla="*/ 0 w 506098"/>
                <a:gd name="connsiteY26" fmla="*/ 14670 h 1484067"/>
                <a:gd name="connsiteX27" fmla="*/ 4890 w 506098"/>
                <a:gd name="connsiteY27" fmla="*/ 2445 h 1484067"/>
                <a:gd name="connsiteX28" fmla="*/ 29339 w 506098"/>
                <a:gd name="connsiteY28" fmla="*/ 0 h 1484067"/>
                <a:gd name="connsiteX29" fmla="*/ 78237 w 506098"/>
                <a:gd name="connsiteY29" fmla="*/ 17115 h 1484067"/>
                <a:gd name="connsiteX30" fmla="*/ 180924 w 506098"/>
                <a:gd name="connsiteY30" fmla="*/ 51344 h 1484067"/>
                <a:gd name="connsiteX31" fmla="*/ 264051 w 506098"/>
                <a:gd name="connsiteY31" fmla="*/ 80683 h 1484067"/>
                <a:gd name="connsiteX32" fmla="*/ 315395 w 506098"/>
                <a:gd name="connsiteY32" fmla="*/ 105132 h 1484067"/>
                <a:gd name="connsiteX33" fmla="*/ 364293 w 506098"/>
                <a:gd name="connsiteY33" fmla="*/ 134471 h 1484067"/>
                <a:gd name="connsiteX34" fmla="*/ 396077 w 506098"/>
                <a:gd name="connsiteY34" fmla="*/ 158920 h 1484067"/>
                <a:gd name="connsiteX35" fmla="*/ 420526 w 506098"/>
                <a:gd name="connsiteY35" fmla="*/ 180924 h 1484067"/>
                <a:gd name="connsiteX36" fmla="*/ 444975 w 506098"/>
                <a:gd name="connsiteY36" fmla="*/ 215153 h 1484067"/>
                <a:gd name="connsiteX37" fmla="*/ 457200 w 506098"/>
                <a:gd name="connsiteY37" fmla="*/ 246937 h 1484067"/>
                <a:gd name="connsiteX38" fmla="*/ 469425 w 506098"/>
                <a:gd name="connsiteY38" fmla="*/ 305615 h 1484067"/>
                <a:gd name="connsiteX39" fmla="*/ 479204 w 506098"/>
                <a:gd name="connsiteY39" fmla="*/ 474315 h 1484067"/>
                <a:gd name="connsiteX40" fmla="*/ 484094 w 506098"/>
                <a:gd name="connsiteY40" fmla="*/ 660129 h 1484067"/>
                <a:gd name="connsiteX41" fmla="*/ 503653 w 506098"/>
                <a:gd name="connsiteY41" fmla="*/ 823938 h 1484067"/>
                <a:gd name="connsiteX42" fmla="*/ 506098 w 506098"/>
                <a:gd name="connsiteY42" fmla="*/ 1068430 h 14840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6098" h="1484067">
                  <a:moveTo>
                    <a:pt x="506098" y="1068430"/>
                  </a:moveTo>
                  <a:lnTo>
                    <a:pt x="503653" y="1349596"/>
                  </a:lnTo>
                  <a:lnTo>
                    <a:pt x="501208" y="1371600"/>
                  </a:lnTo>
                  <a:lnTo>
                    <a:pt x="491429" y="1422944"/>
                  </a:lnTo>
                  <a:lnTo>
                    <a:pt x="471869" y="1471842"/>
                  </a:lnTo>
                  <a:lnTo>
                    <a:pt x="449865" y="1484067"/>
                  </a:lnTo>
                  <a:lnTo>
                    <a:pt x="427861" y="1474287"/>
                  </a:lnTo>
                  <a:lnTo>
                    <a:pt x="408302" y="1454727"/>
                  </a:lnTo>
                  <a:lnTo>
                    <a:pt x="374073" y="1408274"/>
                  </a:lnTo>
                  <a:lnTo>
                    <a:pt x="347179" y="1354486"/>
                  </a:lnTo>
                  <a:lnTo>
                    <a:pt x="330064" y="1310477"/>
                  </a:lnTo>
                  <a:lnTo>
                    <a:pt x="320284" y="1273803"/>
                  </a:lnTo>
                  <a:lnTo>
                    <a:pt x="298280" y="1107549"/>
                  </a:lnTo>
                  <a:lnTo>
                    <a:pt x="281166" y="907065"/>
                  </a:lnTo>
                  <a:lnTo>
                    <a:pt x="276276" y="845942"/>
                  </a:lnTo>
                  <a:lnTo>
                    <a:pt x="261606" y="679688"/>
                  </a:lnTo>
                  <a:lnTo>
                    <a:pt x="227377" y="476760"/>
                  </a:lnTo>
                  <a:lnTo>
                    <a:pt x="190704" y="334954"/>
                  </a:lnTo>
                  <a:lnTo>
                    <a:pt x="158920" y="256717"/>
                  </a:lnTo>
                  <a:lnTo>
                    <a:pt x="127136" y="188259"/>
                  </a:lnTo>
                  <a:lnTo>
                    <a:pt x="100242" y="144250"/>
                  </a:lnTo>
                  <a:lnTo>
                    <a:pt x="75792" y="110022"/>
                  </a:lnTo>
                  <a:lnTo>
                    <a:pt x="46453" y="83127"/>
                  </a:lnTo>
                  <a:lnTo>
                    <a:pt x="17114" y="58678"/>
                  </a:lnTo>
                  <a:lnTo>
                    <a:pt x="7335" y="44009"/>
                  </a:lnTo>
                  <a:lnTo>
                    <a:pt x="0" y="26894"/>
                  </a:lnTo>
                  <a:lnTo>
                    <a:pt x="0" y="14670"/>
                  </a:lnTo>
                  <a:lnTo>
                    <a:pt x="4890" y="2445"/>
                  </a:lnTo>
                  <a:lnTo>
                    <a:pt x="29339" y="0"/>
                  </a:lnTo>
                  <a:lnTo>
                    <a:pt x="78237" y="17115"/>
                  </a:lnTo>
                  <a:lnTo>
                    <a:pt x="180924" y="51344"/>
                  </a:lnTo>
                  <a:lnTo>
                    <a:pt x="264051" y="80683"/>
                  </a:lnTo>
                  <a:lnTo>
                    <a:pt x="315395" y="105132"/>
                  </a:lnTo>
                  <a:lnTo>
                    <a:pt x="364293" y="134471"/>
                  </a:lnTo>
                  <a:lnTo>
                    <a:pt x="396077" y="158920"/>
                  </a:lnTo>
                  <a:lnTo>
                    <a:pt x="420526" y="180924"/>
                  </a:lnTo>
                  <a:lnTo>
                    <a:pt x="444975" y="215153"/>
                  </a:lnTo>
                  <a:lnTo>
                    <a:pt x="457200" y="246937"/>
                  </a:lnTo>
                  <a:lnTo>
                    <a:pt x="469425" y="305615"/>
                  </a:lnTo>
                  <a:lnTo>
                    <a:pt x="479204" y="474315"/>
                  </a:lnTo>
                  <a:lnTo>
                    <a:pt x="484094" y="660129"/>
                  </a:lnTo>
                  <a:lnTo>
                    <a:pt x="503653" y="823938"/>
                  </a:lnTo>
                  <a:lnTo>
                    <a:pt x="506098" y="10684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B2902CD-6139-472D-87F0-B609B08E66BC}"/>
                </a:ext>
              </a:extLst>
            </p:cNvPr>
            <p:cNvSpPr/>
            <p:nvPr/>
          </p:nvSpPr>
          <p:spPr>
            <a:xfrm>
              <a:off x="4322763" y="1638300"/>
              <a:ext cx="544512" cy="1503363"/>
            </a:xfrm>
            <a:custGeom>
              <a:avLst/>
              <a:gdLst>
                <a:gd name="connsiteX0" fmla="*/ 266496 w 545217"/>
                <a:gd name="connsiteY0" fmla="*/ 1053761 h 1503626"/>
                <a:gd name="connsiteX1" fmla="*/ 212708 w 545217"/>
                <a:gd name="connsiteY1" fmla="*/ 1229795 h 1503626"/>
                <a:gd name="connsiteX2" fmla="*/ 178479 w 545217"/>
                <a:gd name="connsiteY2" fmla="*/ 1339816 h 1503626"/>
                <a:gd name="connsiteX3" fmla="*/ 154030 w 545217"/>
                <a:gd name="connsiteY3" fmla="*/ 1398494 h 1503626"/>
                <a:gd name="connsiteX4" fmla="*/ 107577 w 545217"/>
                <a:gd name="connsiteY4" fmla="*/ 1466952 h 1503626"/>
                <a:gd name="connsiteX5" fmla="*/ 83127 w 545217"/>
                <a:gd name="connsiteY5" fmla="*/ 1493846 h 1503626"/>
                <a:gd name="connsiteX6" fmla="*/ 58678 w 545217"/>
                <a:gd name="connsiteY6" fmla="*/ 1503626 h 1503626"/>
                <a:gd name="connsiteX7" fmla="*/ 19560 w 545217"/>
                <a:gd name="connsiteY7" fmla="*/ 1498736 h 1503626"/>
                <a:gd name="connsiteX8" fmla="*/ 4890 w 545217"/>
                <a:gd name="connsiteY8" fmla="*/ 1488956 h 1503626"/>
                <a:gd name="connsiteX9" fmla="*/ 0 w 545217"/>
                <a:gd name="connsiteY9" fmla="*/ 1464507 h 1503626"/>
                <a:gd name="connsiteX10" fmla="*/ 0 w 545217"/>
                <a:gd name="connsiteY10" fmla="*/ 1432723 h 1503626"/>
                <a:gd name="connsiteX11" fmla="*/ 19560 w 545217"/>
                <a:gd name="connsiteY11" fmla="*/ 1334926 h 1503626"/>
                <a:gd name="connsiteX12" fmla="*/ 83127 w 545217"/>
                <a:gd name="connsiteY12" fmla="*/ 1012197 h 1503626"/>
                <a:gd name="connsiteX13" fmla="*/ 112466 w 545217"/>
                <a:gd name="connsiteY13" fmla="*/ 863057 h 1503626"/>
                <a:gd name="connsiteX14" fmla="*/ 134471 w 545217"/>
                <a:gd name="connsiteY14" fmla="*/ 699247 h 1503626"/>
                <a:gd name="connsiteX15" fmla="*/ 163810 w 545217"/>
                <a:gd name="connsiteY15" fmla="*/ 545217 h 1503626"/>
                <a:gd name="connsiteX16" fmla="*/ 195594 w 545217"/>
                <a:gd name="connsiteY16" fmla="*/ 383853 h 1503626"/>
                <a:gd name="connsiteX17" fmla="*/ 200484 w 545217"/>
                <a:gd name="connsiteY17" fmla="*/ 330064 h 1503626"/>
                <a:gd name="connsiteX18" fmla="*/ 200484 w 545217"/>
                <a:gd name="connsiteY18" fmla="*/ 290946 h 1503626"/>
                <a:gd name="connsiteX19" fmla="*/ 190704 w 545217"/>
                <a:gd name="connsiteY19" fmla="*/ 246937 h 1503626"/>
                <a:gd name="connsiteX20" fmla="*/ 168700 w 545217"/>
                <a:gd name="connsiteY20" fmla="*/ 195594 h 1503626"/>
                <a:gd name="connsiteX21" fmla="*/ 141806 w 545217"/>
                <a:gd name="connsiteY21" fmla="*/ 156475 h 1503626"/>
                <a:gd name="connsiteX22" fmla="*/ 102687 w 545217"/>
                <a:gd name="connsiteY22" fmla="*/ 119801 h 1503626"/>
                <a:gd name="connsiteX23" fmla="*/ 51343 w 545217"/>
                <a:gd name="connsiteY23" fmla="*/ 83128 h 1503626"/>
                <a:gd name="connsiteX24" fmla="*/ 26894 w 545217"/>
                <a:gd name="connsiteY24" fmla="*/ 63568 h 1503626"/>
                <a:gd name="connsiteX25" fmla="*/ 12225 w 545217"/>
                <a:gd name="connsiteY25" fmla="*/ 44009 h 1503626"/>
                <a:gd name="connsiteX26" fmla="*/ 7335 w 545217"/>
                <a:gd name="connsiteY26" fmla="*/ 26894 h 1503626"/>
                <a:gd name="connsiteX27" fmla="*/ 9780 w 545217"/>
                <a:gd name="connsiteY27" fmla="*/ 9780 h 1503626"/>
                <a:gd name="connsiteX28" fmla="*/ 22004 w 545217"/>
                <a:gd name="connsiteY28" fmla="*/ 2445 h 1503626"/>
                <a:gd name="connsiteX29" fmla="*/ 61123 w 545217"/>
                <a:gd name="connsiteY29" fmla="*/ 0 h 1503626"/>
                <a:gd name="connsiteX30" fmla="*/ 102687 w 545217"/>
                <a:gd name="connsiteY30" fmla="*/ 7335 h 1503626"/>
                <a:gd name="connsiteX31" fmla="*/ 176034 w 545217"/>
                <a:gd name="connsiteY31" fmla="*/ 31784 h 1503626"/>
                <a:gd name="connsiteX32" fmla="*/ 268941 w 545217"/>
                <a:gd name="connsiteY32" fmla="*/ 68458 h 1503626"/>
                <a:gd name="connsiteX33" fmla="*/ 354514 w 545217"/>
                <a:gd name="connsiteY33" fmla="*/ 107577 h 1503626"/>
                <a:gd name="connsiteX34" fmla="*/ 432751 w 545217"/>
                <a:gd name="connsiteY34" fmla="*/ 154030 h 1503626"/>
                <a:gd name="connsiteX35" fmla="*/ 491429 w 545217"/>
                <a:gd name="connsiteY35" fmla="*/ 190704 h 1503626"/>
                <a:gd name="connsiteX36" fmla="*/ 523213 w 545217"/>
                <a:gd name="connsiteY36" fmla="*/ 220043 h 1503626"/>
                <a:gd name="connsiteX37" fmla="*/ 540327 w 545217"/>
                <a:gd name="connsiteY37" fmla="*/ 246937 h 1503626"/>
                <a:gd name="connsiteX38" fmla="*/ 545217 w 545217"/>
                <a:gd name="connsiteY38" fmla="*/ 266497 h 1503626"/>
                <a:gd name="connsiteX39" fmla="*/ 542772 w 545217"/>
                <a:gd name="connsiteY39" fmla="*/ 288501 h 1503626"/>
                <a:gd name="connsiteX40" fmla="*/ 530548 w 545217"/>
                <a:gd name="connsiteY40" fmla="*/ 317840 h 1503626"/>
                <a:gd name="connsiteX41" fmla="*/ 503654 w 545217"/>
                <a:gd name="connsiteY41" fmla="*/ 344734 h 1503626"/>
                <a:gd name="connsiteX42" fmla="*/ 481649 w 545217"/>
                <a:gd name="connsiteY42" fmla="*/ 374073 h 1503626"/>
                <a:gd name="connsiteX43" fmla="*/ 459645 w 545217"/>
                <a:gd name="connsiteY43" fmla="*/ 418082 h 1503626"/>
                <a:gd name="connsiteX44" fmla="*/ 420526 w 545217"/>
                <a:gd name="connsiteY44" fmla="*/ 557442 h 1503626"/>
                <a:gd name="connsiteX45" fmla="*/ 398522 w 545217"/>
                <a:gd name="connsiteY45" fmla="*/ 672353 h 1503626"/>
                <a:gd name="connsiteX46" fmla="*/ 334954 w 545217"/>
                <a:gd name="connsiteY46" fmla="*/ 848387 h 1503626"/>
                <a:gd name="connsiteX47" fmla="*/ 266496 w 545217"/>
                <a:gd name="connsiteY47" fmla="*/ 1053761 h 150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545217" h="1503626">
                  <a:moveTo>
                    <a:pt x="266496" y="1053761"/>
                  </a:moveTo>
                  <a:lnTo>
                    <a:pt x="212708" y="1229795"/>
                  </a:lnTo>
                  <a:lnTo>
                    <a:pt x="178479" y="1339816"/>
                  </a:lnTo>
                  <a:lnTo>
                    <a:pt x="154030" y="1398494"/>
                  </a:lnTo>
                  <a:lnTo>
                    <a:pt x="107577" y="1466952"/>
                  </a:lnTo>
                  <a:lnTo>
                    <a:pt x="83127" y="1493846"/>
                  </a:lnTo>
                  <a:lnTo>
                    <a:pt x="58678" y="1503626"/>
                  </a:lnTo>
                  <a:lnTo>
                    <a:pt x="19560" y="1498736"/>
                  </a:lnTo>
                  <a:lnTo>
                    <a:pt x="4890" y="1488956"/>
                  </a:lnTo>
                  <a:lnTo>
                    <a:pt x="0" y="1464507"/>
                  </a:lnTo>
                  <a:lnTo>
                    <a:pt x="0" y="1432723"/>
                  </a:lnTo>
                  <a:lnTo>
                    <a:pt x="19560" y="1334926"/>
                  </a:lnTo>
                  <a:lnTo>
                    <a:pt x="83127" y="1012197"/>
                  </a:lnTo>
                  <a:lnTo>
                    <a:pt x="112466" y="863057"/>
                  </a:lnTo>
                  <a:lnTo>
                    <a:pt x="134471" y="699247"/>
                  </a:lnTo>
                  <a:lnTo>
                    <a:pt x="163810" y="545217"/>
                  </a:lnTo>
                  <a:lnTo>
                    <a:pt x="195594" y="383853"/>
                  </a:lnTo>
                  <a:lnTo>
                    <a:pt x="200484" y="330064"/>
                  </a:lnTo>
                  <a:lnTo>
                    <a:pt x="200484" y="290946"/>
                  </a:lnTo>
                  <a:lnTo>
                    <a:pt x="190704" y="246937"/>
                  </a:lnTo>
                  <a:lnTo>
                    <a:pt x="168700" y="195594"/>
                  </a:lnTo>
                  <a:lnTo>
                    <a:pt x="141806" y="156475"/>
                  </a:lnTo>
                  <a:lnTo>
                    <a:pt x="102687" y="119801"/>
                  </a:lnTo>
                  <a:lnTo>
                    <a:pt x="51343" y="83128"/>
                  </a:lnTo>
                  <a:lnTo>
                    <a:pt x="26894" y="63568"/>
                  </a:lnTo>
                  <a:lnTo>
                    <a:pt x="12225" y="44009"/>
                  </a:lnTo>
                  <a:lnTo>
                    <a:pt x="7335" y="26894"/>
                  </a:lnTo>
                  <a:lnTo>
                    <a:pt x="9780" y="9780"/>
                  </a:lnTo>
                  <a:lnTo>
                    <a:pt x="22004" y="2445"/>
                  </a:lnTo>
                  <a:lnTo>
                    <a:pt x="61123" y="0"/>
                  </a:lnTo>
                  <a:lnTo>
                    <a:pt x="102687" y="7335"/>
                  </a:lnTo>
                  <a:lnTo>
                    <a:pt x="176034" y="31784"/>
                  </a:lnTo>
                  <a:lnTo>
                    <a:pt x="268941" y="68458"/>
                  </a:lnTo>
                  <a:lnTo>
                    <a:pt x="354514" y="107577"/>
                  </a:lnTo>
                  <a:lnTo>
                    <a:pt x="432751" y="154030"/>
                  </a:lnTo>
                  <a:lnTo>
                    <a:pt x="491429" y="190704"/>
                  </a:lnTo>
                  <a:lnTo>
                    <a:pt x="523213" y="220043"/>
                  </a:lnTo>
                  <a:lnTo>
                    <a:pt x="540327" y="246937"/>
                  </a:lnTo>
                  <a:lnTo>
                    <a:pt x="545217" y="266497"/>
                  </a:lnTo>
                  <a:lnTo>
                    <a:pt x="542772" y="288501"/>
                  </a:lnTo>
                  <a:lnTo>
                    <a:pt x="530548" y="317840"/>
                  </a:lnTo>
                  <a:lnTo>
                    <a:pt x="503654" y="344734"/>
                  </a:lnTo>
                  <a:lnTo>
                    <a:pt x="481649" y="374073"/>
                  </a:lnTo>
                  <a:lnTo>
                    <a:pt x="459645" y="418082"/>
                  </a:lnTo>
                  <a:lnTo>
                    <a:pt x="420526" y="557442"/>
                  </a:lnTo>
                  <a:lnTo>
                    <a:pt x="398522" y="672353"/>
                  </a:lnTo>
                  <a:lnTo>
                    <a:pt x="334954" y="848387"/>
                  </a:lnTo>
                  <a:lnTo>
                    <a:pt x="266496" y="1053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7B5EF4D-A4D7-4EAF-B1A6-4583A589AC6A}"/>
                </a:ext>
              </a:extLst>
            </p:cNvPr>
            <p:cNvSpPr/>
            <p:nvPr/>
          </p:nvSpPr>
          <p:spPr>
            <a:xfrm>
              <a:off x="3181350" y="3073400"/>
              <a:ext cx="1957388" cy="512763"/>
            </a:xfrm>
            <a:custGeom>
              <a:avLst/>
              <a:gdLst>
                <a:gd name="connsiteX0" fmla="*/ 794599 w 1958380"/>
                <a:gd name="connsiteY0" fmla="*/ 330064 h 513433"/>
                <a:gd name="connsiteX1" fmla="*/ 427861 w 1958380"/>
                <a:gd name="connsiteY1" fmla="*/ 408302 h 513433"/>
                <a:gd name="connsiteX2" fmla="*/ 0 w 1958380"/>
                <a:gd name="connsiteY2" fmla="*/ 513433 h 513433"/>
                <a:gd name="connsiteX3" fmla="*/ 127135 w 1958380"/>
                <a:gd name="connsiteY3" fmla="*/ 327619 h 513433"/>
                <a:gd name="connsiteX4" fmla="*/ 486539 w 1958380"/>
                <a:gd name="connsiteY4" fmla="*/ 249382 h 513433"/>
                <a:gd name="connsiteX5" fmla="*/ 931514 w 1958380"/>
                <a:gd name="connsiteY5" fmla="*/ 151585 h 513433"/>
                <a:gd name="connsiteX6" fmla="*/ 1403384 w 1958380"/>
                <a:gd name="connsiteY6" fmla="*/ 46454 h 513433"/>
                <a:gd name="connsiteX7" fmla="*/ 1618537 w 1958380"/>
                <a:gd name="connsiteY7" fmla="*/ 4890 h 513433"/>
                <a:gd name="connsiteX8" fmla="*/ 1662545 w 1958380"/>
                <a:gd name="connsiteY8" fmla="*/ 0 h 513433"/>
                <a:gd name="connsiteX9" fmla="*/ 1723668 w 1958380"/>
                <a:gd name="connsiteY9" fmla="*/ 9780 h 513433"/>
                <a:gd name="connsiteX10" fmla="*/ 1772566 w 1958380"/>
                <a:gd name="connsiteY10" fmla="*/ 29339 h 513433"/>
                <a:gd name="connsiteX11" fmla="*/ 1819020 w 1958380"/>
                <a:gd name="connsiteY11" fmla="*/ 58678 h 513433"/>
                <a:gd name="connsiteX12" fmla="*/ 1860584 w 1958380"/>
                <a:gd name="connsiteY12" fmla="*/ 100242 h 513433"/>
                <a:gd name="connsiteX13" fmla="*/ 1902147 w 1958380"/>
                <a:gd name="connsiteY13" fmla="*/ 154030 h 513433"/>
                <a:gd name="connsiteX14" fmla="*/ 1951046 w 1958380"/>
                <a:gd name="connsiteY14" fmla="*/ 229823 h 513433"/>
                <a:gd name="connsiteX15" fmla="*/ 1958380 w 1958380"/>
                <a:gd name="connsiteY15" fmla="*/ 259162 h 513433"/>
                <a:gd name="connsiteX16" fmla="*/ 1958380 w 1958380"/>
                <a:gd name="connsiteY16" fmla="*/ 281166 h 513433"/>
                <a:gd name="connsiteX17" fmla="*/ 1946156 w 1958380"/>
                <a:gd name="connsiteY17" fmla="*/ 303170 h 513433"/>
                <a:gd name="connsiteX18" fmla="*/ 1924152 w 1958380"/>
                <a:gd name="connsiteY18" fmla="*/ 320285 h 513433"/>
                <a:gd name="connsiteX19" fmla="*/ 1880143 w 1958380"/>
                <a:gd name="connsiteY19" fmla="*/ 337399 h 513433"/>
                <a:gd name="connsiteX20" fmla="*/ 1652765 w 1958380"/>
                <a:gd name="connsiteY20" fmla="*/ 256717 h 513433"/>
                <a:gd name="connsiteX21" fmla="*/ 1633206 w 1958380"/>
                <a:gd name="connsiteY21" fmla="*/ 244492 h 513433"/>
                <a:gd name="connsiteX22" fmla="*/ 1613647 w 1958380"/>
                <a:gd name="connsiteY22" fmla="*/ 232268 h 513433"/>
                <a:gd name="connsiteX23" fmla="*/ 1581863 w 1958380"/>
                <a:gd name="connsiteY23" fmla="*/ 224933 h 513433"/>
                <a:gd name="connsiteX24" fmla="*/ 1496291 w 1958380"/>
                <a:gd name="connsiteY24" fmla="*/ 224933 h 513433"/>
                <a:gd name="connsiteX25" fmla="*/ 1356930 w 1958380"/>
                <a:gd name="connsiteY25" fmla="*/ 239602 h 513433"/>
                <a:gd name="connsiteX26" fmla="*/ 1124663 w 1958380"/>
                <a:gd name="connsiteY26" fmla="*/ 266496 h 513433"/>
                <a:gd name="connsiteX27" fmla="*/ 794599 w 1958380"/>
                <a:gd name="connsiteY27" fmla="*/ 330064 h 513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958380" h="513433">
                  <a:moveTo>
                    <a:pt x="794599" y="330064"/>
                  </a:moveTo>
                  <a:lnTo>
                    <a:pt x="427861" y="408302"/>
                  </a:lnTo>
                  <a:lnTo>
                    <a:pt x="0" y="513433"/>
                  </a:lnTo>
                  <a:lnTo>
                    <a:pt x="127135" y="327619"/>
                  </a:lnTo>
                  <a:lnTo>
                    <a:pt x="486539" y="249382"/>
                  </a:lnTo>
                  <a:lnTo>
                    <a:pt x="931514" y="151585"/>
                  </a:lnTo>
                  <a:lnTo>
                    <a:pt x="1403384" y="46454"/>
                  </a:lnTo>
                  <a:lnTo>
                    <a:pt x="1618537" y="4890"/>
                  </a:lnTo>
                  <a:lnTo>
                    <a:pt x="1662545" y="0"/>
                  </a:lnTo>
                  <a:lnTo>
                    <a:pt x="1723668" y="9780"/>
                  </a:lnTo>
                  <a:lnTo>
                    <a:pt x="1772566" y="29339"/>
                  </a:lnTo>
                  <a:lnTo>
                    <a:pt x="1819020" y="58678"/>
                  </a:lnTo>
                  <a:lnTo>
                    <a:pt x="1860584" y="100242"/>
                  </a:lnTo>
                  <a:lnTo>
                    <a:pt x="1902147" y="154030"/>
                  </a:lnTo>
                  <a:lnTo>
                    <a:pt x="1951046" y="229823"/>
                  </a:lnTo>
                  <a:lnTo>
                    <a:pt x="1958380" y="259162"/>
                  </a:lnTo>
                  <a:lnTo>
                    <a:pt x="1958380" y="281166"/>
                  </a:lnTo>
                  <a:lnTo>
                    <a:pt x="1946156" y="303170"/>
                  </a:lnTo>
                  <a:lnTo>
                    <a:pt x="1924152" y="320285"/>
                  </a:lnTo>
                  <a:lnTo>
                    <a:pt x="1880143" y="337399"/>
                  </a:lnTo>
                  <a:lnTo>
                    <a:pt x="1652765" y="256717"/>
                  </a:lnTo>
                  <a:lnTo>
                    <a:pt x="1633206" y="244492"/>
                  </a:lnTo>
                  <a:lnTo>
                    <a:pt x="1613647" y="232268"/>
                  </a:lnTo>
                  <a:lnTo>
                    <a:pt x="1581863" y="224933"/>
                  </a:lnTo>
                  <a:lnTo>
                    <a:pt x="1496291" y="224933"/>
                  </a:lnTo>
                  <a:lnTo>
                    <a:pt x="1356930" y="239602"/>
                  </a:lnTo>
                  <a:lnTo>
                    <a:pt x="1124663" y="266496"/>
                  </a:lnTo>
                  <a:lnTo>
                    <a:pt x="794599" y="330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7A94CC39-784D-4C77-BFC9-07B1FEA8E5A6}"/>
                </a:ext>
              </a:extLst>
            </p:cNvPr>
            <p:cNvSpPr/>
            <p:nvPr/>
          </p:nvSpPr>
          <p:spPr>
            <a:xfrm rot="16200000">
              <a:off x="3325813" y="4087812"/>
              <a:ext cx="2565400" cy="949325"/>
            </a:xfrm>
            <a:custGeom>
              <a:avLst/>
              <a:gdLst>
                <a:gd name="connsiteX0" fmla="*/ 1401221 w 2565471"/>
                <a:gd name="connsiteY0" fmla="*/ 798490 h 950461"/>
                <a:gd name="connsiteX1" fmla="*/ 1197735 w 2565471"/>
                <a:gd name="connsiteY1" fmla="*/ 752126 h 950461"/>
                <a:gd name="connsiteX2" fmla="*/ 1040612 w 2565471"/>
                <a:gd name="connsiteY2" fmla="*/ 708338 h 950461"/>
                <a:gd name="connsiteX3" fmla="*/ 896369 w 2565471"/>
                <a:gd name="connsiteY3" fmla="*/ 667126 h 950461"/>
                <a:gd name="connsiteX4" fmla="*/ 801065 w 2565471"/>
                <a:gd name="connsiteY4" fmla="*/ 633641 h 950461"/>
                <a:gd name="connsiteX5" fmla="*/ 698034 w 2565471"/>
                <a:gd name="connsiteY5" fmla="*/ 595004 h 950461"/>
                <a:gd name="connsiteX6" fmla="*/ 556367 w 2565471"/>
                <a:gd name="connsiteY6" fmla="*/ 535761 h 950461"/>
                <a:gd name="connsiteX7" fmla="*/ 427578 w 2565471"/>
                <a:gd name="connsiteY7" fmla="*/ 473943 h 950461"/>
                <a:gd name="connsiteX8" fmla="*/ 298789 w 2565471"/>
                <a:gd name="connsiteY8" fmla="*/ 399245 h 950461"/>
                <a:gd name="connsiteX9" fmla="*/ 198334 w 2565471"/>
                <a:gd name="connsiteY9" fmla="*/ 332275 h 950461"/>
                <a:gd name="connsiteX10" fmla="*/ 131364 w 2565471"/>
                <a:gd name="connsiteY10" fmla="*/ 283335 h 950461"/>
                <a:gd name="connsiteX11" fmla="*/ 87576 w 2565471"/>
                <a:gd name="connsiteY11" fmla="*/ 244699 h 950461"/>
                <a:gd name="connsiteX12" fmla="*/ 51515 w 2565471"/>
                <a:gd name="connsiteY12" fmla="*/ 203486 h 950461"/>
                <a:gd name="connsiteX13" fmla="*/ 30909 w 2565471"/>
                <a:gd name="connsiteY13" fmla="*/ 172577 h 950461"/>
                <a:gd name="connsiteX14" fmla="*/ 10303 w 2565471"/>
                <a:gd name="connsiteY14" fmla="*/ 136516 h 950461"/>
                <a:gd name="connsiteX15" fmla="*/ 0 w 2565471"/>
                <a:gd name="connsiteY15" fmla="*/ 100455 h 950461"/>
                <a:gd name="connsiteX16" fmla="*/ 0 w 2565471"/>
                <a:gd name="connsiteY16" fmla="*/ 66970 h 950461"/>
                <a:gd name="connsiteX17" fmla="*/ 5151 w 2565471"/>
                <a:gd name="connsiteY17" fmla="*/ 41213 h 950461"/>
                <a:gd name="connsiteX18" fmla="*/ 18030 w 2565471"/>
                <a:gd name="connsiteY18" fmla="*/ 18031 h 950461"/>
                <a:gd name="connsiteX19" fmla="*/ 36060 w 2565471"/>
                <a:gd name="connsiteY19" fmla="*/ 7728 h 950461"/>
                <a:gd name="connsiteX20" fmla="*/ 74697 w 2565471"/>
                <a:gd name="connsiteY20" fmla="*/ 5152 h 950461"/>
                <a:gd name="connsiteX21" fmla="*/ 110758 w 2565471"/>
                <a:gd name="connsiteY21" fmla="*/ 0 h 950461"/>
                <a:gd name="connsiteX22" fmla="*/ 489397 w 2565471"/>
                <a:gd name="connsiteY22" fmla="*/ 185456 h 950461"/>
                <a:gd name="connsiteX23" fmla="*/ 512579 w 2565471"/>
                <a:gd name="connsiteY23" fmla="*/ 211214 h 950461"/>
                <a:gd name="connsiteX24" fmla="*/ 538336 w 2565471"/>
                <a:gd name="connsiteY24" fmla="*/ 242123 h 950461"/>
                <a:gd name="connsiteX25" fmla="*/ 556367 w 2565471"/>
                <a:gd name="connsiteY25" fmla="*/ 257578 h 950461"/>
                <a:gd name="connsiteX26" fmla="*/ 592428 w 2565471"/>
                <a:gd name="connsiteY26" fmla="*/ 280760 h 950461"/>
                <a:gd name="connsiteX27" fmla="*/ 656822 w 2565471"/>
                <a:gd name="connsiteY27" fmla="*/ 319396 h 950461"/>
                <a:gd name="connsiteX28" fmla="*/ 734095 w 2565471"/>
                <a:gd name="connsiteY28" fmla="*/ 358033 h 950461"/>
                <a:gd name="connsiteX29" fmla="*/ 829399 w 2565471"/>
                <a:gd name="connsiteY29" fmla="*/ 394094 h 950461"/>
                <a:gd name="connsiteX30" fmla="*/ 924703 w 2565471"/>
                <a:gd name="connsiteY30" fmla="*/ 427579 h 950461"/>
                <a:gd name="connsiteX31" fmla="*/ 1027734 w 2565471"/>
                <a:gd name="connsiteY31" fmla="*/ 463640 h 950461"/>
                <a:gd name="connsiteX32" fmla="*/ 1169401 w 2565471"/>
                <a:gd name="connsiteY32" fmla="*/ 507428 h 950461"/>
                <a:gd name="connsiteX33" fmla="*/ 1323948 w 2565471"/>
                <a:gd name="connsiteY33" fmla="*/ 551216 h 950461"/>
                <a:gd name="connsiteX34" fmla="*/ 1457888 w 2565471"/>
                <a:gd name="connsiteY34" fmla="*/ 582125 h 950461"/>
                <a:gd name="connsiteX35" fmla="*/ 1602131 w 2565471"/>
                <a:gd name="connsiteY35" fmla="*/ 613035 h 950461"/>
                <a:gd name="connsiteX36" fmla="*/ 1733496 w 2565471"/>
                <a:gd name="connsiteY36" fmla="*/ 638792 h 950461"/>
                <a:gd name="connsiteX37" fmla="*/ 1859709 w 2565471"/>
                <a:gd name="connsiteY37" fmla="*/ 659399 h 950461"/>
                <a:gd name="connsiteX38" fmla="*/ 2040013 w 2565471"/>
                <a:gd name="connsiteY38" fmla="*/ 685156 h 950461"/>
                <a:gd name="connsiteX39" fmla="*/ 2184256 w 2565471"/>
                <a:gd name="connsiteY39" fmla="*/ 703187 h 950461"/>
                <a:gd name="connsiteX40" fmla="*/ 2351682 w 2565471"/>
                <a:gd name="connsiteY40" fmla="*/ 723793 h 950461"/>
                <a:gd name="connsiteX41" fmla="*/ 2418652 w 2565471"/>
                <a:gd name="connsiteY41" fmla="*/ 728944 h 950461"/>
                <a:gd name="connsiteX42" fmla="*/ 2449561 w 2565471"/>
                <a:gd name="connsiteY42" fmla="*/ 726369 h 950461"/>
                <a:gd name="connsiteX43" fmla="*/ 2477895 w 2565471"/>
                <a:gd name="connsiteY43" fmla="*/ 721217 h 950461"/>
                <a:gd name="connsiteX44" fmla="*/ 2565471 w 2565471"/>
                <a:gd name="connsiteY44" fmla="*/ 682581 h 950461"/>
                <a:gd name="connsiteX45" fmla="*/ 2472743 w 2565471"/>
                <a:gd name="connsiteY45" fmla="*/ 950461 h 950461"/>
                <a:gd name="connsiteX46" fmla="*/ 2295015 w 2565471"/>
                <a:gd name="connsiteY46" fmla="*/ 932431 h 950461"/>
                <a:gd name="connsiteX47" fmla="*/ 2019407 w 2565471"/>
                <a:gd name="connsiteY47" fmla="*/ 901521 h 950461"/>
                <a:gd name="connsiteX48" fmla="*/ 1821072 w 2565471"/>
                <a:gd name="connsiteY48" fmla="*/ 873188 h 950461"/>
                <a:gd name="connsiteX49" fmla="*/ 1702587 w 2565471"/>
                <a:gd name="connsiteY49" fmla="*/ 855157 h 950461"/>
                <a:gd name="connsiteX50" fmla="*/ 1560919 w 2565471"/>
                <a:gd name="connsiteY50" fmla="*/ 829400 h 950461"/>
                <a:gd name="connsiteX51" fmla="*/ 1401221 w 2565471"/>
                <a:gd name="connsiteY51" fmla="*/ 798490 h 9504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565471" h="950461">
                  <a:moveTo>
                    <a:pt x="1401221" y="798490"/>
                  </a:moveTo>
                  <a:lnTo>
                    <a:pt x="1197735" y="752126"/>
                  </a:lnTo>
                  <a:lnTo>
                    <a:pt x="1040612" y="708338"/>
                  </a:lnTo>
                  <a:lnTo>
                    <a:pt x="896369" y="667126"/>
                  </a:lnTo>
                  <a:lnTo>
                    <a:pt x="801065" y="633641"/>
                  </a:lnTo>
                  <a:lnTo>
                    <a:pt x="698034" y="595004"/>
                  </a:lnTo>
                  <a:lnTo>
                    <a:pt x="556367" y="535761"/>
                  </a:lnTo>
                  <a:lnTo>
                    <a:pt x="427578" y="473943"/>
                  </a:lnTo>
                  <a:lnTo>
                    <a:pt x="298789" y="399245"/>
                  </a:lnTo>
                  <a:lnTo>
                    <a:pt x="198334" y="332275"/>
                  </a:lnTo>
                  <a:lnTo>
                    <a:pt x="131364" y="283335"/>
                  </a:lnTo>
                  <a:lnTo>
                    <a:pt x="87576" y="244699"/>
                  </a:lnTo>
                  <a:lnTo>
                    <a:pt x="51515" y="203486"/>
                  </a:lnTo>
                  <a:lnTo>
                    <a:pt x="30909" y="172577"/>
                  </a:lnTo>
                  <a:lnTo>
                    <a:pt x="10303" y="136516"/>
                  </a:lnTo>
                  <a:lnTo>
                    <a:pt x="0" y="100455"/>
                  </a:lnTo>
                  <a:lnTo>
                    <a:pt x="0" y="66970"/>
                  </a:lnTo>
                  <a:lnTo>
                    <a:pt x="5151" y="41213"/>
                  </a:lnTo>
                  <a:lnTo>
                    <a:pt x="18030" y="18031"/>
                  </a:lnTo>
                  <a:lnTo>
                    <a:pt x="36060" y="7728"/>
                  </a:lnTo>
                  <a:lnTo>
                    <a:pt x="74697" y="5152"/>
                  </a:lnTo>
                  <a:lnTo>
                    <a:pt x="110758" y="0"/>
                  </a:lnTo>
                  <a:lnTo>
                    <a:pt x="489397" y="185456"/>
                  </a:lnTo>
                  <a:lnTo>
                    <a:pt x="512579" y="211214"/>
                  </a:lnTo>
                  <a:lnTo>
                    <a:pt x="538336" y="242123"/>
                  </a:lnTo>
                  <a:lnTo>
                    <a:pt x="556367" y="257578"/>
                  </a:lnTo>
                  <a:lnTo>
                    <a:pt x="592428" y="280760"/>
                  </a:lnTo>
                  <a:lnTo>
                    <a:pt x="656822" y="319396"/>
                  </a:lnTo>
                  <a:lnTo>
                    <a:pt x="734095" y="358033"/>
                  </a:lnTo>
                  <a:lnTo>
                    <a:pt x="829399" y="394094"/>
                  </a:lnTo>
                  <a:lnTo>
                    <a:pt x="924703" y="427579"/>
                  </a:lnTo>
                  <a:lnTo>
                    <a:pt x="1027734" y="463640"/>
                  </a:lnTo>
                  <a:lnTo>
                    <a:pt x="1169401" y="507428"/>
                  </a:lnTo>
                  <a:lnTo>
                    <a:pt x="1323948" y="551216"/>
                  </a:lnTo>
                  <a:lnTo>
                    <a:pt x="1457888" y="582125"/>
                  </a:lnTo>
                  <a:lnTo>
                    <a:pt x="1602131" y="613035"/>
                  </a:lnTo>
                  <a:lnTo>
                    <a:pt x="1733496" y="638792"/>
                  </a:lnTo>
                  <a:lnTo>
                    <a:pt x="1859709" y="659399"/>
                  </a:lnTo>
                  <a:lnTo>
                    <a:pt x="2040013" y="685156"/>
                  </a:lnTo>
                  <a:lnTo>
                    <a:pt x="2184256" y="703187"/>
                  </a:lnTo>
                  <a:lnTo>
                    <a:pt x="2351682" y="723793"/>
                  </a:lnTo>
                  <a:lnTo>
                    <a:pt x="2418652" y="728944"/>
                  </a:lnTo>
                  <a:lnTo>
                    <a:pt x="2449561" y="726369"/>
                  </a:lnTo>
                  <a:lnTo>
                    <a:pt x="2477895" y="721217"/>
                  </a:lnTo>
                  <a:lnTo>
                    <a:pt x="2565471" y="682581"/>
                  </a:lnTo>
                  <a:lnTo>
                    <a:pt x="2472743" y="950461"/>
                  </a:lnTo>
                  <a:lnTo>
                    <a:pt x="2295015" y="932431"/>
                  </a:lnTo>
                  <a:lnTo>
                    <a:pt x="2019407" y="901521"/>
                  </a:lnTo>
                  <a:lnTo>
                    <a:pt x="1821072" y="873188"/>
                  </a:lnTo>
                  <a:lnTo>
                    <a:pt x="1702587" y="855157"/>
                  </a:lnTo>
                  <a:lnTo>
                    <a:pt x="1560919" y="829400"/>
                  </a:lnTo>
                  <a:lnTo>
                    <a:pt x="1401221" y="7984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F2FDB800-76B9-4EB7-96EE-6283476600F1}"/>
                </a:ext>
              </a:extLst>
            </p:cNvPr>
            <p:cNvSpPr/>
            <p:nvPr/>
          </p:nvSpPr>
          <p:spPr>
            <a:xfrm>
              <a:off x="3814763" y="5257800"/>
              <a:ext cx="555625" cy="519113"/>
            </a:xfrm>
            <a:custGeom>
              <a:avLst/>
              <a:gdLst>
                <a:gd name="connsiteX0" fmla="*/ 188118 w 554831"/>
                <a:gd name="connsiteY0" fmla="*/ 54769 h 519113"/>
                <a:gd name="connsiteX1" fmla="*/ 366712 w 554831"/>
                <a:gd name="connsiteY1" fmla="*/ 109538 h 519113"/>
                <a:gd name="connsiteX2" fmla="*/ 428625 w 554831"/>
                <a:gd name="connsiteY2" fmla="*/ 116681 h 519113"/>
                <a:gd name="connsiteX3" fmla="*/ 473868 w 554831"/>
                <a:gd name="connsiteY3" fmla="*/ 109538 h 519113"/>
                <a:gd name="connsiteX4" fmla="*/ 554831 w 554831"/>
                <a:gd name="connsiteY4" fmla="*/ 76200 h 519113"/>
                <a:gd name="connsiteX5" fmla="*/ 342900 w 554831"/>
                <a:gd name="connsiteY5" fmla="*/ 519113 h 519113"/>
                <a:gd name="connsiteX6" fmla="*/ 319087 w 554831"/>
                <a:gd name="connsiteY6" fmla="*/ 481013 h 519113"/>
                <a:gd name="connsiteX7" fmla="*/ 300037 w 554831"/>
                <a:gd name="connsiteY7" fmla="*/ 411956 h 519113"/>
                <a:gd name="connsiteX8" fmla="*/ 283368 w 554831"/>
                <a:gd name="connsiteY8" fmla="*/ 354806 h 519113"/>
                <a:gd name="connsiteX9" fmla="*/ 264318 w 554831"/>
                <a:gd name="connsiteY9" fmla="*/ 311944 h 519113"/>
                <a:gd name="connsiteX10" fmla="*/ 223837 w 554831"/>
                <a:gd name="connsiteY10" fmla="*/ 247650 h 519113"/>
                <a:gd name="connsiteX11" fmla="*/ 188118 w 554831"/>
                <a:gd name="connsiteY11" fmla="*/ 200025 h 519113"/>
                <a:gd name="connsiteX12" fmla="*/ 133350 w 554831"/>
                <a:gd name="connsiteY12" fmla="*/ 138113 h 519113"/>
                <a:gd name="connsiteX13" fmla="*/ 61912 w 554831"/>
                <a:gd name="connsiteY13" fmla="*/ 80963 h 519113"/>
                <a:gd name="connsiteX14" fmla="*/ 23812 w 554831"/>
                <a:gd name="connsiteY14" fmla="*/ 54769 h 519113"/>
                <a:gd name="connsiteX15" fmla="*/ 7143 w 554831"/>
                <a:gd name="connsiteY15" fmla="*/ 40481 h 519113"/>
                <a:gd name="connsiteX16" fmla="*/ 0 w 554831"/>
                <a:gd name="connsiteY16" fmla="*/ 21431 h 519113"/>
                <a:gd name="connsiteX17" fmla="*/ 4762 w 554831"/>
                <a:gd name="connsiteY17" fmla="*/ 7144 h 519113"/>
                <a:gd name="connsiteX18" fmla="*/ 21431 w 554831"/>
                <a:gd name="connsiteY18" fmla="*/ 0 h 519113"/>
                <a:gd name="connsiteX19" fmla="*/ 50006 w 554831"/>
                <a:gd name="connsiteY19" fmla="*/ 4763 h 519113"/>
                <a:gd name="connsiteX20" fmla="*/ 188118 w 554831"/>
                <a:gd name="connsiteY20" fmla="*/ 54769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54831" h="519113">
                  <a:moveTo>
                    <a:pt x="188118" y="54769"/>
                  </a:moveTo>
                  <a:lnTo>
                    <a:pt x="366712" y="109538"/>
                  </a:lnTo>
                  <a:lnTo>
                    <a:pt x="428625" y="116681"/>
                  </a:lnTo>
                  <a:lnTo>
                    <a:pt x="473868" y="109538"/>
                  </a:lnTo>
                  <a:lnTo>
                    <a:pt x="554831" y="76200"/>
                  </a:lnTo>
                  <a:lnTo>
                    <a:pt x="342900" y="519113"/>
                  </a:lnTo>
                  <a:lnTo>
                    <a:pt x="319087" y="481013"/>
                  </a:lnTo>
                  <a:lnTo>
                    <a:pt x="300037" y="411956"/>
                  </a:lnTo>
                  <a:lnTo>
                    <a:pt x="283368" y="354806"/>
                  </a:lnTo>
                  <a:lnTo>
                    <a:pt x="264318" y="311944"/>
                  </a:lnTo>
                  <a:lnTo>
                    <a:pt x="223837" y="247650"/>
                  </a:lnTo>
                  <a:lnTo>
                    <a:pt x="188118" y="200025"/>
                  </a:lnTo>
                  <a:lnTo>
                    <a:pt x="133350" y="138113"/>
                  </a:lnTo>
                  <a:lnTo>
                    <a:pt x="61912" y="80963"/>
                  </a:lnTo>
                  <a:lnTo>
                    <a:pt x="23812" y="54769"/>
                  </a:lnTo>
                  <a:lnTo>
                    <a:pt x="7143" y="40481"/>
                  </a:lnTo>
                  <a:lnTo>
                    <a:pt x="0" y="21431"/>
                  </a:lnTo>
                  <a:lnTo>
                    <a:pt x="4762" y="7144"/>
                  </a:lnTo>
                  <a:lnTo>
                    <a:pt x="21431" y="0"/>
                  </a:lnTo>
                  <a:lnTo>
                    <a:pt x="50006" y="4763"/>
                  </a:lnTo>
                  <a:lnTo>
                    <a:pt x="18811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3B0E1B54-E6C2-45C3-BAC6-CC1042A09565}"/>
                </a:ext>
              </a:extLst>
            </p:cNvPr>
            <p:cNvSpPr/>
            <p:nvPr/>
          </p:nvSpPr>
          <p:spPr>
            <a:xfrm>
              <a:off x="3336925" y="3868738"/>
              <a:ext cx="1096963" cy="930275"/>
            </a:xfrm>
            <a:custGeom>
              <a:avLst/>
              <a:gdLst>
                <a:gd name="connsiteX0" fmla="*/ 326232 w 1097757"/>
                <a:gd name="connsiteY0" fmla="*/ 240507 h 928688"/>
                <a:gd name="connsiteX1" fmla="*/ 88107 w 1097757"/>
                <a:gd name="connsiteY1" fmla="*/ 285750 h 928688"/>
                <a:gd name="connsiteX2" fmla="*/ 0 w 1097757"/>
                <a:gd name="connsiteY2" fmla="*/ 138113 h 928688"/>
                <a:gd name="connsiteX3" fmla="*/ 121444 w 1097757"/>
                <a:gd name="connsiteY3" fmla="*/ 140494 h 928688"/>
                <a:gd name="connsiteX4" fmla="*/ 392907 w 1097757"/>
                <a:gd name="connsiteY4" fmla="*/ 95250 h 928688"/>
                <a:gd name="connsiteX5" fmla="*/ 604838 w 1097757"/>
                <a:gd name="connsiteY5" fmla="*/ 52388 h 928688"/>
                <a:gd name="connsiteX6" fmla="*/ 740569 w 1097757"/>
                <a:gd name="connsiteY6" fmla="*/ 14288 h 928688"/>
                <a:gd name="connsiteX7" fmla="*/ 783432 w 1097757"/>
                <a:gd name="connsiteY7" fmla="*/ 0 h 928688"/>
                <a:gd name="connsiteX8" fmla="*/ 809625 w 1097757"/>
                <a:gd name="connsiteY8" fmla="*/ 0 h 928688"/>
                <a:gd name="connsiteX9" fmla="*/ 835819 w 1097757"/>
                <a:gd name="connsiteY9" fmla="*/ 9525 h 928688"/>
                <a:gd name="connsiteX10" fmla="*/ 888207 w 1097757"/>
                <a:gd name="connsiteY10" fmla="*/ 42863 h 928688"/>
                <a:gd name="connsiteX11" fmla="*/ 952500 w 1097757"/>
                <a:gd name="connsiteY11" fmla="*/ 90488 h 928688"/>
                <a:gd name="connsiteX12" fmla="*/ 1033463 w 1097757"/>
                <a:gd name="connsiteY12" fmla="*/ 166688 h 928688"/>
                <a:gd name="connsiteX13" fmla="*/ 1076325 w 1097757"/>
                <a:gd name="connsiteY13" fmla="*/ 204788 h 928688"/>
                <a:gd name="connsiteX14" fmla="*/ 1090613 w 1097757"/>
                <a:gd name="connsiteY14" fmla="*/ 221457 h 928688"/>
                <a:gd name="connsiteX15" fmla="*/ 1097757 w 1097757"/>
                <a:gd name="connsiteY15" fmla="*/ 242888 h 928688"/>
                <a:gd name="connsiteX16" fmla="*/ 1097757 w 1097757"/>
                <a:gd name="connsiteY16" fmla="*/ 261938 h 928688"/>
                <a:gd name="connsiteX17" fmla="*/ 1083469 w 1097757"/>
                <a:gd name="connsiteY17" fmla="*/ 288132 h 928688"/>
                <a:gd name="connsiteX18" fmla="*/ 1045369 w 1097757"/>
                <a:gd name="connsiteY18" fmla="*/ 321469 h 928688"/>
                <a:gd name="connsiteX19" fmla="*/ 1026319 w 1097757"/>
                <a:gd name="connsiteY19" fmla="*/ 345282 h 928688"/>
                <a:gd name="connsiteX20" fmla="*/ 997744 w 1097757"/>
                <a:gd name="connsiteY20" fmla="*/ 397669 h 928688"/>
                <a:gd name="connsiteX21" fmla="*/ 966788 w 1097757"/>
                <a:gd name="connsiteY21" fmla="*/ 481013 h 928688"/>
                <a:gd name="connsiteX22" fmla="*/ 938213 w 1097757"/>
                <a:gd name="connsiteY22" fmla="*/ 583407 h 928688"/>
                <a:gd name="connsiteX23" fmla="*/ 914400 w 1097757"/>
                <a:gd name="connsiteY23" fmla="*/ 704850 h 928688"/>
                <a:gd name="connsiteX24" fmla="*/ 895350 w 1097757"/>
                <a:gd name="connsiteY24" fmla="*/ 797719 h 928688"/>
                <a:gd name="connsiteX25" fmla="*/ 888207 w 1097757"/>
                <a:gd name="connsiteY25" fmla="*/ 845344 h 928688"/>
                <a:gd name="connsiteX26" fmla="*/ 873919 w 1097757"/>
                <a:gd name="connsiteY26" fmla="*/ 883444 h 928688"/>
                <a:gd name="connsiteX27" fmla="*/ 852488 w 1097757"/>
                <a:gd name="connsiteY27" fmla="*/ 909638 h 928688"/>
                <a:gd name="connsiteX28" fmla="*/ 826294 w 1097757"/>
                <a:gd name="connsiteY28" fmla="*/ 923925 h 928688"/>
                <a:gd name="connsiteX29" fmla="*/ 802482 w 1097757"/>
                <a:gd name="connsiteY29" fmla="*/ 928688 h 928688"/>
                <a:gd name="connsiteX30" fmla="*/ 771525 w 1097757"/>
                <a:gd name="connsiteY30" fmla="*/ 923925 h 928688"/>
                <a:gd name="connsiteX31" fmla="*/ 735807 w 1097757"/>
                <a:gd name="connsiteY31" fmla="*/ 902494 h 928688"/>
                <a:gd name="connsiteX32" fmla="*/ 719138 w 1097757"/>
                <a:gd name="connsiteY32" fmla="*/ 892969 h 928688"/>
                <a:gd name="connsiteX33" fmla="*/ 740569 w 1097757"/>
                <a:gd name="connsiteY33" fmla="*/ 731044 h 928688"/>
                <a:gd name="connsiteX34" fmla="*/ 745332 w 1097757"/>
                <a:gd name="connsiteY34" fmla="*/ 671513 h 928688"/>
                <a:gd name="connsiteX35" fmla="*/ 776288 w 1097757"/>
                <a:gd name="connsiteY35" fmla="*/ 433388 h 928688"/>
                <a:gd name="connsiteX36" fmla="*/ 802482 w 1097757"/>
                <a:gd name="connsiteY36" fmla="*/ 266700 h 928688"/>
                <a:gd name="connsiteX37" fmla="*/ 807244 w 1097757"/>
                <a:gd name="connsiteY37" fmla="*/ 216694 h 928688"/>
                <a:gd name="connsiteX38" fmla="*/ 807244 w 1097757"/>
                <a:gd name="connsiteY38" fmla="*/ 195263 h 928688"/>
                <a:gd name="connsiteX39" fmla="*/ 804863 w 1097757"/>
                <a:gd name="connsiteY39" fmla="*/ 183357 h 928688"/>
                <a:gd name="connsiteX40" fmla="*/ 785813 w 1097757"/>
                <a:gd name="connsiteY40" fmla="*/ 169069 h 928688"/>
                <a:gd name="connsiteX41" fmla="*/ 742950 w 1097757"/>
                <a:gd name="connsiteY41" fmla="*/ 161925 h 928688"/>
                <a:gd name="connsiteX42" fmla="*/ 645319 w 1097757"/>
                <a:gd name="connsiteY42" fmla="*/ 178594 h 928688"/>
                <a:gd name="connsiteX43" fmla="*/ 326232 w 1097757"/>
                <a:gd name="connsiteY43" fmla="*/ 240507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097757" h="928688">
                  <a:moveTo>
                    <a:pt x="326232" y="240507"/>
                  </a:moveTo>
                  <a:lnTo>
                    <a:pt x="88107" y="285750"/>
                  </a:lnTo>
                  <a:lnTo>
                    <a:pt x="0" y="138113"/>
                  </a:lnTo>
                  <a:lnTo>
                    <a:pt x="121444" y="140494"/>
                  </a:lnTo>
                  <a:lnTo>
                    <a:pt x="392907" y="95250"/>
                  </a:lnTo>
                  <a:lnTo>
                    <a:pt x="604838" y="52388"/>
                  </a:lnTo>
                  <a:lnTo>
                    <a:pt x="740569" y="14288"/>
                  </a:lnTo>
                  <a:lnTo>
                    <a:pt x="783432" y="0"/>
                  </a:lnTo>
                  <a:lnTo>
                    <a:pt x="809625" y="0"/>
                  </a:lnTo>
                  <a:lnTo>
                    <a:pt x="835819" y="9525"/>
                  </a:lnTo>
                  <a:lnTo>
                    <a:pt x="888207" y="42863"/>
                  </a:lnTo>
                  <a:lnTo>
                    <a:pt x="952500" y="90488"/>
                  </a:lnTo>
                  <a:lnTo>
                    <a:pt x="1033463" y="166688"/>
                  </a:lnTo>
                  <a:lnTo>
                    <a:pt x="1076325" y="204788"/>
                  </a:lnTo>
                  <a:lnTo>
                    <a:pt x="1090613" y="221457"/>
                  </a:lnTo>
                  <a:lnTo>
                    <a:pt x="1097757" y="242888"/>
                  </a:lnTo>
                  <a:lnTo>
                    <a:pt x="1097757" y="261938"/>
                  </a:lnTo>
                  <a:lnTo>
                    <a:pt x="1083469" y="288132"/>
                  </a:lnTo>
                  <a:lnTo>
                    <a:pt x="1045369" y="321469"/>
                  </a:lnTo>
                  <a:lnTo>
                    <a:pt x="1026319" y="345282"/>
                  </a:lnTo>
                  <a:lnTo>
                    <a:pt x="997744" y="397669"/>
                  </a:lnTo>
                  <a:lnTo>
                    <a:pt x="966788" y="481013"/>
                  </a:lnTo>
                  <a:lnTo>
                    <a:pt x="938213" y="583407"/>
                  </a:lnTo>
                  <a:lnTo>
                    <a:pt x="914400" y="704850"/>
                  </a:lnTo>
                  <a:lnTo>
                    <a:pt x="895350" y="797719"/>
                  </a:lnTo>
                  <a:lnTo>
                    <a:pt x="888207" y="845344"/>
                  </a:lnTo>
                  <a:lnTo>
                    <a:pt x="873919" y="883444"/>
                  </a:lnTo>
                  <a:lnTo>
                    <a:pt x="852488" y="909638"/>
                  </a:lnTo>
                  <a:lnTo>
                    <a:pt x="826294" y="923925"/>
                  </a:lnTo>
                  <a:lnTo>
                    <a:pt x="802482" y="928688"/>
                  </a:lnTo>
                  <a:lnTo>
                    <a:pt x="771525" y="923925"/>
                  </a:lnTo>
                  <a:lnTo>
                    <a:pt x="735807" y="902494"/>
                  </a:lnTo>
                  <a:lnTo>
                    <a:pt x="719138" y="892969"/>
                  </a:lnTo>
                  <a:lnTo>
                    <a:pt x="740569" y="731044"/>
                  </a:lnTo>
                  <a:lnTo>
                    <a:pt x="745332" y="671513"/>
                  </a:lnTo>
                  <a:lnTo>
                    <a:pt x="776288" y="433388"/>
                  </a:lnTo>
                  <a:lnTo>
                    <a:pt x="802482" y="266700"/>
                  </a:lnTo>
                  <a:lnTo>
                    <a:pt x="807244" y="216694"/>
                  </a:lnTo>
                  <a:lnTo>
                    <a:pt x="807244" y="195263"/>
                  </a:lnTo>
                  <a:lnTo>
                    <a:pt x="804863" y="183357"/>
                  </a:lnTo>
                  <a:lnTo>
                    <a:pt x="785813" y="169069"/>
                  </a:lnTo>
                  <a:lnTo>
                    <a:pt x="742950" y="161925"/>
                  </a:lnTo>
                  <a:lnTo>
                    <a:pt x="645319" y="178594"/>
                  </a:lnTo>
                  <a:lnTo>
                    <a:pt x="326232" y="240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132D8811-20E2-4998-8B05-81F2EC83762E}"/>
                </a:ext>
              </a:extLst>
            </p:cNvPr>
            <p:cNvSpPr/>
            <p:nvPr/>
          </p:nvSpPr>
          <p:spPr>
            <a:xfrm>
              <a:off x="3403600" y="4562475"/>
              <a:ext cx="725488" cy="238125"/>
            </a:xfrm>
            <a:custGeom>
              <a:avLst/>
              <a:gdLst>
                <a:gd name="connsiteX0" fmla="*/ 288132 w 726282"/>
                <a:gd name="connsiteY0" fmla="*/ 214313 h 238125"/>
                <a:gd name="connsiteX1" fmla="*/ 30957 w 726282"/>
                <a:gd name="connsiteY1" fmla="*/ 238125 h 238125"/>
                <a:gd name="connsiteX2" fmla="*/ 0 w 726282"/>
                <a:gd name="connsiteY2" fmla="*/ 107156 h 238125"/>
                <a:gd name="connsiteX3" fmla="*/ 219075 w 726282"/>
                <a:gd name="connsiteY3" fmla="*/ 76200 h 238125"/>
                <a:gd name="connsiteX4" fmla="*/ 488157 w 726282"/>
                <a:gd name="connsiteY4" fmla="*/ 35719 h 238125"/>
                <a:gd name="connsiteX5" fmla="*/ 714375 w 726282"/>
                <a:gd name="connsiteY5" fmla="*/ 0 h 238125"/>
                <a:gd name="connsiteX6" fmla="*/ 726282 w 726282"/>
                <a:gd name="connsiteY6" fmla="*/ 216694 h 238125"/>
                <a:gd name="connsiteX7" fmla="*/ 654844 w 726282"/>
                <a:gd name="connsiteY7" fmla="*/ 202406 h 238125"/>
                <a:gd name="connsiteX8" fmla="*/ 585788 w 726282"/>
                <a:gd name="connsiteY8" fmla="*/ 185738 h 238125"/>
                <a:gd name="connsiteX9" fmla="*/ 550069 w 726282"/>
                <a:gd name="connsiteY9" fmla="*/ 188119 h 238125"/>
                <a:gd name="connsiteX10" fmla="*/ 288132 w 726282"/>
                <a:gd name="connsiteY10" fmla="*/ 214313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6282" h="238125">
                  <a:moveTo>
                    <a:pt x="288132" y="214313"/>
                  </a:moveTo>
                  <a:lnTo>
                    <a:pt x="30957" y="238125"/>
                  </a:lnTo>
                  <a:lnTo>
                    <a:pt x="0" y="107156"/>
                  </a:lnTo>
                  <a:lnTo>
                    <a:pt x="219075" y="76200"/>
                  </a:lnTo>
                  <a:lnTo>
                    <a:pt x="488157" y="35719"/>
                  </a:lnTo>
                  <a:lnTo>
                    <a:pt x="714375" y="0"/>
                  </a:lnTo>
                  <a:lnTo>
                    <a:pt x="726282" y="216694"/>
                  </a:lnTo>
                  <a:lnTo>
                    <a:pt x="654844" y="202406"/>
                  </a:lnTo>
                  <a:lnTo>
                    <a:pt x="585788" y="185738"/>
                  </a:lnTo>
                  <a:lnTo>
                    <a:pt x="550069" y="188119"/>
                  </a:lnTo>
                  <a:lnTo>
                    <a:pt x="288132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8D0D512-7CEC-4355-A89C-A8244848B98E}"/>
                </a:ext>
              </a:extLst>
            </p:cNvPr>
            <p:cNvSpPr/>
            <p:nvPr/>
          </p:nvSpPr>
          <p:spPr>
            <a:xfrm>
              <a:off x="5437188" y="2649538"/>
              <a:ext cx="1720850" cy="482600"/>
            </a:xfrm>
            <a:custGeom>
              <a:avLst/>
              <a:gdLst>
                <a:gd name="connsiteX0" fmla="*/ 859631 w 1721644"/>
                <a:gd name="connsiteY0" fmla="*/ 373857 h 481013"/>
                <a:gd name="connsiteX1" fmla="*/ 597694 w 1721644"/>
                <a:gd name="connsiteY1" fmla="*/ 426244 h 481013"/>
                <a:gd name="connsiteX2" fmla="*/ 390525 w 1721644"/>
                <a:gd name="connsiteY2" fmla="*/ 459582 h 481013"/>
                <a:gd name="connsiteX3" fmla="*/ 316706 w 1721644"/>
                <a:gd name="connsiteY3" fmla="*/ 471488 h 481013"/>
                <a:gd name="connsiteX4" fmla="*/ 271462 w 1721644"/>
                <a:gd name="connsiteY4" fmla="*/ 478632 h 481013"/>
                <a:gd name="connsiteX5" fmla="*/ 219075 w 1721644"/>
                <a:gd name="connsiteY5" fmla="*/ 481013 h 481013"/>
                <a:gd name="connsiteX6" fmla="*/ 142875 w 1721644"/>
                <a:gd name="connsiteY6" fmla="*/ 476250 h 481013"/>
                <a:gd name="connsiteX7" fmla="*/ 0 w 1721644"/>
                <a:gd name="connsiteY7" fmla="*/ 457200 h 481013"/>
                <a:gd name="connsiteX8" fmla="*/ 85725 w 1721644"/>
                <a:gd name="connsiteY8" fmla="*/ 295275 h 481013"/>
                <a:gd name="connsiteX9" fmla="*/ 214312 w 1721644"/>
                <a:gd name="connsiteY9" fmla="*/ 311944 h 481013"/>
                <a:gd name="connsiteX10" fmla="*/ 292894 w 1721644"/>
                <a:gd name="connsiteY10" fmla="*/ 309563 h 481013"/>
                <a:gd name="connsiteX11" fmla="*/ 459581 w 1721644"/>
                <a:gd name="connsiteY11" fmla="*/ 292894 h 481013"/>
                <a:gd name="connsiteX12" fmla="*/ 595312 w 1721644"/>
                <a:gd name="connsiteY12" fmla="*/ 269082 h 481013"/>
                <a:gd name="connsiteX13" fmla="*/ 742950 w 1721644"/>
                <a:gd name="connsiteY13" fmla="*/ 233363 h 481013"/>
                <a:gd name="connsiteX14" fmla="*/ 885825 w 1721644"/>
                <a:gd name="connsiteY14" fmla="*/ 188119 h 481013"/>
                <a:gd name="connsiteX15" fmla="*/ 1062037 w 1721644"/>
                <a:gd name="connsiteY15" fmla="*/ 123825 h 481013"/>
                <a:gd name="connsiteX16" fmla="*/ 1195387 w 1721644"/>
                <a:gd name="connsiteY16" fmla="*/ 71438 h 481013"/>
                <a:gd name="connsiteX17" fmla="*/ 1250156 w 1721644"/>
                <a:gd name="connsiteY17" fmla="*/ 38100 h 481013"/>
                <a:gd name="connsiteX18" fmla="*/ 1302544 w 1721644"/>
                <a:gd name="connsiteY18" fmla="*/ 11907 h 481013"/>
                <a:gd name="connsiteX19" fmla="*/ 1343025 w 1721644"/>
                <a:gd name="connsiteY19" fmla="*/ 0 h 481013"/>
                <a:gd name="connsiteX20" fmla="*/ 1395412 w 1721644"/>
                <a:gd name="connsiteY20" fmla="*/ 0 h 481013"/>
                <a:gd name="connsiteX21" fmla="*/ 1452562 w 1721644"/>
                <a:gd name="connsiteY21" fmla="*/ 7144 h 481013"/>
                <a:gd name="connsiteX22" fmla="*/ 1535906 w 1721644"/>
                <a:gd name="connsiteY22" fmla="*/ 21432 h 481013"/>
                <a:gd name="connsiteX23" fmla="*/ 1604962 w 1721644"/>
                <a:gd name="connsiteY23" fmla="*/ 42863 h 481013"/>
                <a:gd name="connsiteX24" fmla="*/ 1669256 w 1721644"/>
                <a:gd name="connsiteY24" fmla="*/ 71438 h 481013"/>
                <a:gd name="connsiteX25" fmla="*/ 1695450 w 1721644"/>
                <a:gd name="connsiteY25" fmla="*/ 80963 h 481013"/>
                <a:gd name="connsiteX26" fmla="*/ 1712119 w 1721644"/>
                <a:gd name="connsiteY26" fmla="*/ 92869 h 481013"/>
                <a:gd name="connsiteX27" fmla="*/ 1721644 w 1721644"/>
                <a:gd name="connsiteY27" fmla="*/ 114300 h 481013"/>
                <a:gd name="connsiteX28" fmla="*/ 1714500 w 1721644"/>
                <a:gd name="connsiteY28" fmla="*/ 133350 h 481013"/>
                <a:gd name="connsiteX29" fmla="*/ 1688306 w 1721644"/>
                <a:gd name="connsiteY29" fmla="*/ 159544 h 481013"/>
                <a:gd name="connsiteX30" fmla="*/ 1633537 w 1721644"/>
                <a:gd name="connsiteY30" fmla="*/ 185738 h 481013"/>
                <a:gd name="connsiteX31" fmla="*/ 1452562 w 1721644"/>
                <a:gd name="connsiteY31" fmla="*/ 235744 h 481013"/>
                <a:gd name="connsiteX32" fmla="*/ 1269206 w 1721644"/>
                <a:gd name="connsiteY32" fmla="*/ 285750 h 481013"/>
                <a:gd name="connsiteX33" fmla="*/ 1038225 w 1721644"/>
                <a:gd name="connsiteY33" fmla="*/ 338138 h 481013"/>
                <a:gd name="connsiteX34" fmla="*/ 859631 w 1721644"/>
                <a:gd name="connsiteY34" fmla="*/ 373857 h 481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721644" h="481013">
                  <a:moveTo>
                    <a:pt x="859631" y="373857"/>
                  </a:moveTo>
                  <a:lnTo>
                    <a:pt x="597694" y="426244"/>
                  </a:lnTo>
                  <a:lnTo>
                    <a:pt x="390525" y="459582"/>
                  </a:lnTo>
                  <a:lnTo>
                    <a:pt x="316706" y="471488"/>
                  </a:lnTo>
                  <a:lnTo>
                    <a:pt x="271462" y="478632"/>
                  </a:lnTo>
                  <a:lnTo>
                    <a:pt x="219075" y="481013"/>
                  </a:lnTo>
                  <a:lnTo>
                    <a:pt x="142875" y="476250"/>
                  </a:lnTo>
                  <a:lnTo>
                    <a:pt x="0" y="457200"/>
                  </a:lnTo>
                  <a:lnTo>
                    <a:pt x="85725" y="295275"/>
                  </a:lnTo>
                  <a:lnTo>
                    <a:pt x="214312" y="311944"/>
                  </a:lnTo>
                  <a:lnTo>
                    <a:pt x="292894" y="309563"/>
                  </a:lnTo>
                  <a:lnTo>
                    <a:pt x="459581" y="292894"/>
                  </a:lnTo>
                  <a:lnTo>
                    <a:pt x="595312" y="269082"/>
                  </a:lnTo>
                  <a:lnTo>
                    <a:pt x="742950" y="233363"/>
                  </a:lnTo>
                  <a:lnTo>
                    <a:pt x="885825" y="188119"/>
                  </a:lnTo>
                  <a:lnTo>
                    <a:pt x="1062037" y="123825"/>
                  </a:lnTo>
                  <a:lnTo>
                    <a:pt x="1195387" y="71438"/>
                  </a:lnTo>
                  <a:lnTo>
                    <a:pt x="1250156" y="38100"/>
                  </a:lnTo>
                  <a:lnTo>
                    <a:pt x="1302544" y="11907"/>
                  </a:lnTo>
                  <a:lnTo>
                    <a:pt x="1343025" y="0"/>
                  </a:lnTo>
                  <a:lnTo>
                    <a:pt x="1395412" y="0"/>
                  </a:lnTo>
                  <a:lnTo>
                    <a:pt x="1452562" y="7144"/>
                  </a:lnTo>
                  <a:lnTo>
                    <a:pt x="1535906" y="21432"/>
                  </a:lnTo>
                  <a:lnTo>
                    <a:pt x="1604962" y="42863"/>
                  </a:lnTo>
                  <a:lnTo>
                    <a:pt x="1669256" y="71438"/>
                  </a:lnTo>
                  <a:lnTo>
                    <a:pt x="1695450" y="80963"/>
                  </a:lnTo>
                  <a:lnTo>
                    <a:pt x="1712119" y="92869"/>
                  </a:lnTo>
                  <a:lnTo>
                    <a:pt x="1721644" y="114300"/>
                  </a:lnTo>
                  <a:lnTo>
                    <a:pt x="1714500" y="133350"/>
                  </a:lnTo>
                  <a:lnTo>
                    <a:pt x="1688306" y="159544"/>
                  </a:lnTo>
                  <a:lnTo>
                    <a:pt x="1633537" y="185738"/>
                  </a:lnTo>
                  <a:lnTo>
                    <a:pt x="1452562" y="235744"/>
                  </a:lnTo>
                  <a:lnTo>
                    <a:pt x="1269206" y="285750"/>
                  </a:lnTo>
                  <a:lnTo>
                    <a:pt x="1038225" y="338138"/>
                  </a:lnTo>
                  <a:lnTo>
                    <a:pt x="859631" y="373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643E07C2-FCEC-4D11-93B9-71FCF67470C1}"/>
                </a:ext>
              </a:extLst>
            </p:cNvPr>
            <p:cNvSpPr/>
            <p:nvPr/>
          </p:nvSpPr>
          <p:spPr>
            <a:xfrm rot="16200000">
              <a:off x="4327526" y="3543300"/>
              <a:ext cx="2698750" cy="1831975"/>
            </a:xfrm>
            <a:custGeom>
              <a:avLst/>
              <a:gdLst>
                <a:gd name="connsiteX0" fmla="*/ 1063625 w 2698750"/>
                <a:gd name="connsiteY0" fmla="*/ 1222375 h 1831975"/>
                <a:gd name="connsiteX1" fmla="*/ 930275 w 2698750"/>
                <a:gd name="connsiteY1" fmla="*/ 1130300 h 1831975"/>
                <a:gd name="connsiteX2" fmla="*/ 777875 w 2698750"/>
                <a:gd name="connsiteY2" fmla="*/ 1016000 h 1831975"/>
                <a:gd name="connsiteX3" fmla="*/ 635000 w 2698750"/>
                <a:gd name="connsiteY3" fmla="*/ 898525 h 1831975"/>
                <a:gd name="connsiteX4" fmla="*/ 514350 w 2698750"/>
                <a:gd name="connsiteY4" fmla="*/ 784225 h 1831975"/>
                <a:gd name="connsiteX5" fmla="*/ 425450 w 2698750"/>
                <a:gd name="connsiteY5" fmla="*/ 692150 h 1831975"/>
                <a:gd name="connsiteX6" fmla="*/ 336550 w 2698750"/>
                <a:gd name="connsiteY6" fmla="*/ 593725 h 1831975"/>
                <a:gd name="connsiteX7" fmla="*/ 282575 w 2698750"/>
                <a:gd name="connsiteY7" fmla="*/ 527050 h 1831975"/>
                <a:gd name="connsiteX8" fmla="*/ 215900 w 2698750"/>
                <a:gd name="connsiteY8" fmla="*/ 441325 h 1831975"/>
                <a:gd name="connsiteX9" fmla="*/ 158750 w 2698750"/>
                <a:gd name="connsiteY9" fmla="*/ 355600 h 1831975"/>
                <a:gd name="connsiteX10" fmla="*/ 95250 w 2698750"/>
                <a:gd name="connsiteY10" fmla="*/ 260350 h 1831975"/>
                <a:gd name="connsiteX11" fmla="*/ 53975 w 2698750"/>
                <a:gd name="connsiteY11" fmla="*/ 187325 h 1831975"/>
                <a:gd name="connsiteX12" fmla="*/ 19050 w 2698750"/>
                <a:gd name="connsiteY12" fmla="*/ 117475 h 1831975"/>
                <a:gd name="connsiteX13" fmla="*/ 6350 w 2698750"/>
                <a:gd name="connsiteY13" fmla="*/ 82550 h 1831975"/>
                <a:gd name="connsiteX14" fmla="*/ 0 w 2698750"/>
                <a:gd name="connsiteY14" fmla="*/ 47625 h 1831975"/>
                <a:gd name="connsiteX15" fmla="*/ 0 w 2698750"/>
                <a:gd name="connsiteY15" fmla="*/ 22225 h 1831975"/>
                <a:gd name="connsiteX16" fmla="*/ 6350 w 2698750"/>
                <a:gd name="connsiteY16" fmla="*/ 6350 h 1831975"/>
                <a:gd name="connsiteX17" fmla="*/ 15875 w 2698750"/>
                <a:gd name="connsiteY17" fmla="*/ 0 h 1831975"/>
                <a:gd name="connsiteX18" fmla="*/ 25400 w 2698750"/>
                <a:gd name="connsiteY18" fmla="*/ 3175 h 1831975"/>
                <a:gd name="connsiteX19" fmla="*/ 44450 w 2698750"/>
                <a:gd name="connsiteY19" fmla="*/ 12700 h 1831975"/>
                <a:gd name="connsiteX20" fmla="*/ 60325 w 2698750"/>
                <a:gd name="connsiteY20" fmla="*/ 38100 h 1831975"/>
                <a:gd name="connsiteX21" fmla="*/ 120650 w 2698750"/>
                <a:gd name="connsiteY21" fmla="*/ 127000 h 1831975"/>
                <a:gd name="connsiteX22" fmla="*/ 168275 w 2698750"/>
                <a:gd name="connsiteY22" fmla="*/ 193675 h 1831975"/>
                <a:gd name="connsiteX23" fmla="*/ 228600 w 2698750"/>
                <a:gd name="connsiteY23" fmla="*/ 276225 h 1831975"/>
                <a:gd name="connsiteX24" fmla="*/ 295275 w 2698750"/>
                <a:gd name="connsiteY24" fmla="*/ 352425 h 1831975"/>
                <a:gd name="connsiteX25" fmla="*/ 361950 w 2698750"/>
                <a:gd name="connsiteY25" fmla="*/ 422275 h 1831975"/>
                <a:gd name="connsiteX26" fmla="*/ 428625 w 2698750"/>
                <a:gd name="connsiteY26" fmla="*/ 488950 h 1831975"/>
                <a:gd name="connsiteX27" fmla="*/ 504825 w 2698750"/>
                <a:gd name="connsiteY27" fmla="*/ 558800 h 1831975"/>
                <a:gd name="connsiteX28" fmla="*/ 565150 w 2698750"/>
                <a:gd name="connsiteY28" fmla="*/ 615950 h 1831975"/>
                <a:gd name="connsiteX29" fmla="*/ 641350 w 2698750"/>
                <a:gd name="connsiteY29" fmla="*/ 682625 h 1831975"/>
                <a:gd name="connsiteX30" fmla="*/ 711200 w 2698750"/>
                <a:gd name="connsiteY30" fmla="*/ 736600 h 1831975"/>
                <a:gd name="connsiteX31" fmla="*/ 793750 w 2698750"/>
                <a:gd name="connsiteY31" fmla="*/ 803275 h 1831975"/>
                <a:gd name="connsiteX32" fmla="*/ 860425 w 2698750"/>
                <a:gd name="connsiteY32" fmla="*/ 847725 h 1831975"/>
                <a:gd name="connsiteX33" fmla="*/ 949325 w 2698750"/>
                <a:gd name="connsiteY33" fmla="*/ 911225 h 1831975"/>
                <a:gd name="connsiteX34" fmla="*/ 1044575 w 2698750"/>
                <a:gd name="connsiteY34" fmla="*/ 974725 h 1831975"/>
                <a:gd name="connsiteX35" fmla="*/ 1171575 w 2698750"/>
                <a:gd name="connsiteY35" fmla="*/ 1050925 h 1831975"/>
                <a:gd name="connsiteX36" fmla="*/ 1276350 w 2698750"/>
                <a:gd name="connsiteY36" fmla="*/ 1111250 h 1831975"/>
                <a:gd name="connsiteX37" fmla="*/ 1403350 w 2698750"/>
                <a:gd name="connsiteY37" fmla="*/ 1171575 h 1831975"/>
                <a:gd name="connsiteX38" fmla="*/ 1536700 w 2698750"/>
                <a:gd name="connsiteY38" fmla="*/ 1247775 h 1831975"/>
                <a:gd name="connsiteX39" fmla="*/ 1651000 w 2698750"/>
                <a:gd name="connsiteY39" fmla="*/ 1304925 h 1831975"/>
                <a:gd name="connsiteX40" fmla="*/ 1752600 w 2698750"/>
                <a:gd name="connsiteY40" fmla="*/ 1343025 h 1831975"/>
                <a:gd name="connsiteX41" fmla="*/ 1851025 w 2698750"/>
                <a:gd name="connsiteY41" fmla="*/ 1377950 h 1831975"/>
                <a:gd name="connsiteX42" fmla="*/ 1930400 w 2698750"/>
                <a:gd name="connsiteY42" fmla="*/ 1403350 h 1831975"/>
                <a:gd name="connsiteX43" fmla="*/ 2019300 w 2698750"/>
                <a:gd name="connsiteY43" fmla="*/ 1428750 h 1831975"/>
                <a:gd name="connsiteX44" fmla="*/ 2127250 w 2698750"/>
                <a:gd name="connsiteY44" fmla="*/ 1454150 h 1831975"/>
                <a:gd name="connsiteX45" fmla="*/ 2235200 w 2698750"/>
                <a:gd name="connsiteY45" fmla="*/ 1476375 h 1831975"/>
                <a:gd name="connsiteX46" fmla="*/ 2301875 w 2698750"/>
                <a:gd name="connsiteY46" fmla="*/ 1485900 h 1831975"/>
                <a:gd name="connsiteX47" fmla="*/ 2378075 w 2698750"/>
                <a:gd name="connsiteY47" fmla="*/ 1492250 h 1831975"/>
                <a:gd name="connsiteX48" fmla="*/ 2435225 w 2698750"/>
                <a:gd name="connsiteY48" fmla="*/ 1489075 h 1831975"/>
                <a:gd name="connsiteX49" fmla="*/ 2479675 w 2698750"/>
                <a:gd name="connsiteY49" fmla="*/ 1479550 h 1831975"/>
                <a:gd name="connsiteX50" fmla="*/ 2514600 w 2698750"/>
                <a:gd name="connsiteY50" fmla="*/ 1457325 h 1831975"/>
                <a:gd name="connsiteX51" fmla="*/ 2565400 w 2698750"/>
                <a:gd name="connsiteY51" fmla="*/ 1412875 h 1831975"/>
                <a:gd name="connsiteX52" fmla="*/ 2609850 w 2698750"/>
                <a:gd name="connsiteY52" fmla="*/ 1365250 h 1831975"/>
                <a:gd name="connsiteX53" fmla="*/ 2632075 w 2698750"/>
                <a:gd name="connsiteY53" fmla="*/ 1343025 h 1831975"/>
                <a:gd name="connsiteX54" fmla="*/ 2654300 w 2698750"/>
                <a:gd name="connsiteY54" fmla="*/ 1323975 h 1831975"/>
                <a:gd name="connsiteX55" fmla="*/ 2676525 w 2698750"/>
                <a:gd name="connsiteY55" fmla="*/ 1317625 h 1831975"/>
                <a:gd name="connsiteX56" fmla="*/ 2695575 w 2698750"/>
                <a:gd name="connsiteY56" fmla="*/ 1323975 h 1831975"/>
                <a:gd name="connsiteX57" fmla="*/ 2698750 w 2698750"/>
                <a:gd name="connsiteY57" fmla="*/ 1343025 h 1831975"/>
                <a:gd name="connsiteX58" fmla="*/ 2689225 w 2698750"/>
                <a:gd name="connsiteY58" fmla="*/ 1390650 h 1831975"/>
                <a:gd name="connsiteX59" fmla="*/ 2667000 w 2698750"/>
                <a:gd name="connsiteY59" fmla="*/ 1454150 h 1831975"/>
                <a:gd name="connsiteX60" fmla="*/ 2628900 w 2698750"/>
                <a:gd name="connsiteY60" fmla="*/ 1539875 h 1831975"/>
                <a:gd name="connsiteX61" fmla="*/ 2536825 w 2698750"/>
                <a:gd name="connsiteY61" fmla="*/ 1679575 h 1831975"/>
                <a:gd name="connsiteX62" fmla="*/ 2470150 w 2698750"/>
                <a:gd name="connsiteY62" fmla="*/ 1768475 h 1831975"/>
                <a:gd name="connsiteX63" fmla="*/ 2422525 w 2698750"/>
                <a:gd name="connsiteY63" fmla="*/ 1819275 h 1831975"/>
                <a:gd name="connsiteX64" fmla="*/ 2390775 w 2698750"/>
                <a:gd name="connsiteY64" fmla="*/ 1831975 h 1831975"/>
                <a:gd name="connsiteX65" fmla="*/ 2368550 w 2698750"/>
                <a:gd name="connsiteY65" fmla="*/ 1828800 h 1831975"/>
                <a:gd name="connsiteX66" fmla="*/ 2343150 w 2698750"/>
                <a:gd name="connsiteY66" fmla="*/ 1819275 h 1831975"/>
                <a:gd name="connsiteX67" fmla="*/ 2320925 w 2698750"/>
                <a:gd name="connsiteY67" fmla="*/ 1803400 h 1831975"/>
                <a:gd name="connsiteX68" fmla="*/ 2305050 w 2698750"/>
                <a:gd name="connsiteY68" fmla="*/ 1778000 h 1831975"/>
                <a:gd name="connsiteX69" fmla="*/ 2289175 w 2698750"/>
                <a:gd name="connsiteY69" fmla="*/ 1746250 h 1831975"/>
                <a:gd name="connsiteX70" fmla="*/ 2000250 w 2698750"/>
                <a:gd name="connsiteY70" fmla="*/ 1666875 h 1831975"/>
                <a:gd name="connsiteX71" fmla="*/ 1774825 w 2698750"/>
                <a:gd name="connsiteY71" fmla="*/ 1587500 h 1831975"/>
                <a:gd name="connsiteX72" fmla="*/ 1562100 w 2698750"/>
                <a:gd name="connsiteY72" fmla="*/ 1504950 h 1831975"/>
                <a:gd name="connsiteX73" fmla="*/ 1346200 w 2698750"/>
                <a:gd name="connsiteY73" fmla="*/ 1406525 h 1831975"/>
                <a:gd name="connsiteX74" fmla="*/ 1193800 w 2698750"/>
                <a:gd name="connsiteY74" fmla="*/ 1298575 h 1831975"/>
                <a:gd name="connsiteX75" fmla="*/ 1063625 w 2698750"/>
                <a:gd name="connsiteY75" fmla="*/ 1222375 h 183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2698750" h="1831975">
                  <a:moveTo>
                    <a:pt x="1063625" y="1222375"/>
                  </a:moveTo>
                  <a:lnTo>
                    <a:pt x="930275" y="1130300"/>
                  </a:lnTo>
                  <a:lnTo>
                    <a:pt x="777875" y="1016000"/>
                  </a:lnTo>
                  <a:lnTo>
                    <a:pt x="635000" y="898525"/>
                  </a:lnTo>
                  <a:lnTo>
                    <a:pt x="514350" y="784225"/>
                  </a:lnTo>
                  <a:lnTo>
                    <a:pt x="425450" y="692150"/>
                  </a:lnTo>
                  <a:lnTo>
                    <a:pt x="336550" y="593725"/>
                  </a:lnTo>
                  <a:lnTo>
                    <a:pt x="282575" y="527050"/>
                  </a:lnTo>
                  <a:lnTo>
                    <a:pt x="215900" y="441325"/>
                  </a:lnTo>
                  <a:lnTo>
                    <a:pt x="158750" y="355600"/>
                  </a:lnTo>
                  <a:lnTo>
                    <a:pt x="95250" y="260350"/>
                  </a:lnTo>
                  <a:lnTo>
                    <a:pt x="53975" y="187325"/>
                  </a:lnTo>
                  <a:lnTo>
                    <a:pt x="19050" y="117475"/>
                  </a:lnTo>
                  <a:lnTo>
                    <a:pt x="6350" y="82550"/>
                  </a:lnTo>
                  <a:lnTo>
                    <a:pt x="0" y="47625"/>
                  </a:lnTo>
                  <a:lnTo>
                    <a:pt x="0" y="22225"/>
                  </a:lnTo>
                  <a:lnTo>
                    <a:pt x="6350" y="6350"/>
                  </a:lnTo>
                  <a:lnTo>
                    <a:pt x="15875" y="0"/>
                  </a:lnTo>
                  <a:lnTo>
                    <a:pt x="25400" y="3175"/>
                  </a:lnTo>
                  <a:lnTo>
                    <a:pt x="44450" y="12700"/>
                  </a:lnTo>
                  <a:lnTo>
                    <a:pt x="60325" y="38100"/>
                  </a:lnTo>
                  <a:lnTo>
                    <a:pt x="120650" y="127000"/>
                  </a:lnTo>
                  <a:lnTo>
                    <a:pt x="168275" y="193675"/>
                  </a:lnTo>
                  <a:lnTo>
                    <a:pt x="228600" y="276225"/>
                  </a:lnTo>
                  <a:lnTo>
                    <a:pt x="295275" y="352425"/>
                  </a:lnTo>
                  <a:lnTo>
                    <a:pt x="361950" y="422275"/>
                  </a:lnTo>
                  <a:lnTo>
                    <a:pt x="428625" y="488950"/>
                  </a:lnTo>
                  <a:lnTo>
                    <a:pt x="504825" y="558800"/>
                  </a:lnTo>
                  <a:lnTo>
                    <a:pt x="565150" y="615950"/>
                  </a:lnTo>
                  <a:lnTo>
                    <a:pt x="641350" y="682625"/>
                  </a:lnTo>
                  <a:lnTo>
                    <a:pt x="711200" y="736600"/>
                  </a:lnTo>
                  <a:lnTo>
                    <a:pt x="793750" y="803275"/>
                  </a:lnTo>
                  <a:lnTo>
                    <a:pt x="860425" y="847725"/>
                  </a:lnTo>
                  <a:lnTo>
                    <a:pt x="949325" y="911225"/>
                  </a:lnTo>
                  <a:lnTo>
                    <a:pt x="1044575" y="974725"/>
                  </a:lnTo>
                  <a:lnTo>
                    <a:pt x="1171575" y="1050925"/>
                  </a:lnTo>
                  <a:lnTo>
                    <a:pt x="1276350" y="1111250"/>
                  </a:lnTo>
                  <a:lnTo>
                    <a:pt x="1403350" y="1171575"/>
                  </a:lnTo>
                  <a:lnTo>
                    <a:pt x="1536700" y="1247775"/>
                  </a:lnTo>
                  <a:lnTo>
                    <a:pt x="1651000" y="1304925"/>
                  </a:lnTo>
                  <a:lnTo>
                    <a:pt x="1752600" y="1343025"/>
                  </a:lnTo>
                  <a:lnTo>
                    <a:pt x="1851025" y="1377950"/>
                  </a:lnTo>
                  <a:lnTo>
                    <a:pt x="1930400" y="1403350"/>
                  </a:lnTo>
                  <a:lnTo>
                    <a:pt x="2019300" y="1428750"/>
                  </a:lnTo>
                  <a:lnTo>
                    <a:pt x="2127250" y="1454150"/>
                  </a:lnTo>
                  <a:lnTo>
                    <a:pt x="2235200" y="1476375"/>
                  </a:lnTo>
                  <a:lnTo>
                    <a:pt x="2301875" y="1485900"/>
                  </a:lnTo>
                  <a:lnTo>
                    <a:pt x="2378075" y="1492250"/>
                  </a:lnTo>
                  <a:lnTo>
                    <a:pt x="2435225" y="1489075"/>
                  </a:lnTo>
                  <a:lnTo>
                    <a:pt x="2479675" y="1479550"/>
                  </a:lnTo>
                  <a:lnTo>
                    <a:pt x="2514600" y="1457325"/>
                  </a:lnTo>
                  <a:lnTo>
                    <a:pt x="2565400" y="1412875"/>
                  </a:lnTo>
                  <a:lnTo>
                    <a:pt x="2609850" y="1365250"/>
                  </a:lnTo>
                  <a:lnTo>
                    <a:pt x="2632075" y="1343025"/>
                  </a:lnTo>
                  <a:lnTo>
                    <a:pt x="2654300" y="1323975"/>
                  </a:lnTo>
                  <a:lnTo>
                    <a:pt x="2676525" y="1317625"/>
                  </a:lnTo>
                  <a:lnTo>
                    <a:pt x="2695575" y="1323975"/>
                  </a:lnTo>
                  <a:lnTo>
                    <a:pt x="2698750" y="1343025"/>
                  </a:lnTo>
                  <a:lnTo>
                    <a:pt x="2689225" y="1390650"/>
                  </a:lnTo>
                  <a:lnTo>
                    <a:pt x="2667000" y="1454150"/>
                  </a:lnTo>
                  <a:lnTo>
                    <a:pt x="2628900" y="1539875"/>
                  </a:lnTo>
                  <a:lnTo>
                    <a:pt x="2536825" y="1679575"/>
                  </a:lnTo>
                  <a:lnTo>
                    <a:pt x="2470150" y="1768475"/>
                  </a:lnTo>
                  <a:lnTo>
                    <a:pt x="2422525" y="1819275"/>
                  </a:lnTo>
                  <a:lnTo>
                    <a:pt x="2390775" y="1831975"/>
                  </a:lnTo>
                  <a:lnTo>
                    <a:pt x="2368550" y="1828800"/>
                  </a:lnTo>
                  <a:lnTo>
                    <a:pt x="2343150" y="1819275"/>
                  </a:lnTo>
                  <a:lnTo>
                    <a:pt x="2320925" y="1803400"/>
                  </a:lnTo>
                  <a:lnTo>
                    <a:pt x="2305050" y="1778000"/>
                  </a:lnTo>
                  <a:lnTo>
                    <a:pt x="2289175" y="1746250"/>
                  </a:lnTo>
                  <a:lnTo>
                    <a:pt x="2000250" y="1666875"/>
                  </a:lnTo>
                  <a:lnTo>
                    <a:pt x="1774825" y="1587500"/>
                  </a:lnTo>
                  <a:lnTo>
                    <a:pt x="1562100" y="1504950"/>
                  </a:lnTo>
                  <a:lnTo>
                    <a:pt x="1346200" y="1406525"/>
                  </a:lnTo>
                  <a:lnTo>
                    <a:pt x="1193800" y="1298575"/>
                  </a:lnTo>
                  <a:lnTo>
                    <a:pt x="1063625" y="1222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1A23EB68-E886-4161-838A-E2F60AAEC937}"/>
                </a:ext>
              </a:extLst>
            </p:cNvPr>
            <p:cNvSpPr/>
            <p:nvPr/>
          </p:nvSpPr>
          <p:spPr>
            <a:xfrm>
              <a:off x="5227638" y="3586163"/>
              <a:ext cx="2386012" cy="2124075"/>
            </a:xfrm>
            <a:custGeom>
              <a:avLst/>
              <a:gdLst>
                <a:gd name="connsiteX0" fmla="*/ 1091161 w 2386278"/>
                <a:gd name="connsiteY0" fmla="*/ 1397094 h 2124535"/>
                <a:gd name="connsiteX1" fmla="*/ 907601 w 2386278"/>
                <a:gd name="connsiteY1" fmla="*/ 1135351 h 2124535"/>
                <a:gd name="connsiteX2" fmla="*/ 819220 w 2386278"/>
                <a:gd name="connsiteY2" fmla="*/ 1012978 h 2124535"/>
                <a:gd name="connsiteX3" fmla="*/ 720642 w 2386278"/>
                <a:gd name="connsiteY3" fmla="*/ 856612 h 2124535"/>
                <a:gd name="connsiteX4" fmla="*/ 598269 w 2386278"/>
                <a:gd name="connsiteY4" fmla="*/ 679851 h 2124535"/>
                <a:gd name="connsiteX5" fmla="*/ 458899 w 2386278"/>
                <a:gd name="connsiteY5" fmla="*/ 489493 h 2124535"/>
                <a:gd name="connsiteX6" fmla="*/ 346724 w 2386278"/>
                <a:gd name="connsiteY6" fmla="*/ 346724 h 2124535"/>
                <a:gd name="connsiteX7" fmla="*/ 268541 w 2386278"/>
                <a:gd name="connsiteY7" fmla="*/ 244746 h 2124535"/>
                <a:gd name="connsiteX8" fmla="*/ 210753 w 2386278"/>
                <a:gd name="connsiteY8" fmla="*/ 180160 h 2124535"/>
                <a:gd name="connsiteX9" fmla="*/ 169962 w 2386278"/>
                <a:gd name="connsiteY9" fmla="*/ 142768 h 2124535"/>
                <a:gd name="connsiteX10" fmla="*/ 132571 w 2386278"/>
                <a:gd name="connsiteY10" fmla="*/ 115574 h 2124535"/>
                <a:gd name="connsiteX11" fmla="*/ 98578 w 2386278"/>
                <a:gd name="connsiteY11" fmla="*/ 95179 h 2124535"/>
                <a:gd name="connsiteX12" fmla="*/ 57787 w 2386278"/>
                <a:gd name="connsiteY12" fmla="*/ 78183 h 2124535"/>
                <a:gd name="connsiteX13" fmla="*/ 33992 w 2386278"/>
                <a:gd name="connsiteY13" fmla="*/ 67985 h 2124535"/>
                <a:gd name="connsiteX14" fmla="*/ 10197 w 2386278"/>
                <a:gd name="connsiteY14" fmla="*/ 50988 h 2124535"/>
                <a:gd name="connsiteX15" fmla="*/ 0 w 2386278"/>
                <a:gd name="connsiteY15" fmla="*/ 30593 h 2124535"/>
                <a:gd name="connsiteX16" fmla="*/ 3399 w 2386278"/>
                <a:gd name="connsiteY16" fmla="*/ 10197 h 2124535"/>
                <a:gd name="connsiteX17" fmla="*/ 23794 w 2386278"/>
                <a:gd name="connsiteY17" fmla="*/ 0 h 2124535"/>
                <a:gd name="connsiteX18" fmla="*/ 54388 w 2386278"/>
                <a:gd name="connsiteY18" fmla="*/ 0 h 2124535"/>
                <a:gd name="connsiteX19" fmla="*/ 95179 w 2386278"/>
                <a:gd name="connsiteY19" fmla="*/ 10197 h 2124535"/>
                <a:gd name="connsiteX20" fmla="*/ 159765 w 2386278"/>
                <a:gd name="connsiteY20" fmla="*/ 40791 h 2124535"/>
                <a:gd name="connsiteX21" fmla="*/ 227750 w 2386278"/>
                <a:gd name="connsiteY21" fmla="*/ 88380 h 2124535"/>
                <a:gd name="connsiteX22" fmla="*/ 319530 w 2386278"/>
                <a:gd name="connsiteY22" fmla="*/ 163164 h 2124535"/>
                <a:gd name="connsiteX23" fmla="*/ 421507 w 2386278"/>
                <a:gd name="connsiteY23" fmla="*/ 258343 h 2124535"/>
                <a:gd name="connsiteX24" fmla="*/ 523485 w 2386278"/>
                <a:gd name="connsiteY24" fmla="*/ 363720 h 2124535"/>
                <a:gd name="connsiteX25" fmla="*/ 649257 w 2386278"/>
                <a:gd name="connsiteY25" fmla="*/ 503090 h 2124535"/>
                <a:gd name="connsiteX26" fmla="*/ 734239 w 2386278"/>
                <a:gd name="connsiteY26" fmla="*/ 601668 h 2124535"/>
                <a:gd name="connsiteX27" fmla="*/ 802224 w 2386278"/>
                <a:gd name="connsiteY27" fmla="*/ 683250 h 2124535"/>
                <a:gd name="connsiteX28" fmla="*/ 924597 w 2386278"/>
                <a:gd name="connsiteY28" fmla="*/ 849814 h 2124535"/>
                <a:gd name="connsiteX29" fmla="*/ 995982 w 2386278"/>
                <a:gd name="connsiteY29" fmla="*/ 927997 h 2124535"/>
                <a:gd name="connsiteX30" fmla="*/ 1128553 w 2386278"/>
                <a:gd name="connsiteY30" fmla="*/ 1080963 h 2124535"/>
                <a:gd name="connsiteX31" fmla="*/ 1257724 w 2386278"/>
                <a:gd name="connsiteY31" fmla="*/ 1220333 h 2124535"/>
                <a:gd name="connsiteX32" fmla="*/ 1373299 w 2386278"/>
                <a:gd name="connsiteY32" fmla="*/ 1339307 h 2124535"/>
                <a:gd name="connsiteX33" fmla="*/ 1488874 w 2386278"/>
                <a:gd name="connsiteY33" fmla="*/ 1454881 h 2124535"/>
                <a:gd name="connsiteX34" fmla="*/ 1618046 w 2386278"/>
                <a:gd name="connsiteY34" fmla="*/ 1567057 h 2124535"/>
                <a:gd name="connsiteX35" fmla="*/ 1771012 w 2386278"/>
                <a:gd name="connsiteY35" fmla="*/ 1696229 h 2124535"/>
                <a:gd name="connsiteX36" fmla="*/ 1923979 w 2386278"/>
                <a:gd name="connsiteY36" fmla="*/ 1815203 h 2124535"/>
                <a:gd name="connsiteX37" fmla="*/ 2008960 w 2386278"/>
                <a:gd name="connsiteY37" fmla="*/ 1872990 h 2124535"/>
                <a:gd name="connsiteX38" fmla="*/ 2155128 w 2386278"/>
                <a:gd name="connsiteY38" fmla="*/ 1961371 h 2124535"/>
                <a:gd name="connsiteX39" fmla="*/ 2277501 w 2386278"/>
                <a:gd name="connsiteY39" fmla="*/ 2029356 h 2124535"/>
                <a:gd name="connsiteX40" fmla="*/ 2348886 w 2386278"/>
                <a:gd name="connsiteY40" fmla="*/ 2056550 h 2124535"/>
                <a:gd name="connsiteX41" fmla="*/ 2379479 w 2386278"/>
                <a:gd name="connsiteY41" fmla="*/ 2070147 h 2124535"/>
                <a:gd name="connsiteX42" fmla="*/ 2382878 w 2386278"/>
                <a:gd name="connsiteY42" fmla="*/ 2076945 h 2124535"/>
                <a:gd name="connsiteX43" fmla="*/ 2386278 w 2386278"/>
                <a:gd name="connsiteY43" fmla="*/ 2093942 h 2124535"/>
                <a:gd name="connsiteX44" fmla="*/ 2376080 w 2386278"/>
                <a:gd name="connsiteY44" fmla="*/ 2110938 h 2124535"/>
                <a:gd name="connsiteX45" fmla="*/ 2348886 w 2386278"/>
                <a:gd name="connsiteY45" fmla="*/ 2117736 h 2124535"/>
                <a:gd name="connsiteX46" fmla="*/ 2274102 w 2386278"/>
                <a:gd name="connsiteY46" fmla="*/ 2121136 h 2124535"/>
                <a:gd name="connsiteX47" fmla="*/ 2093942 w 2386278"/>
                <a:gd name="connsiteY47" fmla="*/ 2121136 h 2124535"/>
                <a:gd name="connsiteX48" fmla="*/ 1828800 w 2386278"/>
                <a:gd name="connsiteY48" fmla="*/ 2121136 h 2124535"/>
                <a:gd name="connsiteX49" fmla="*/ 1730221 w 2386278"/>
                <a:gd name="connsiteY49" fmla="*/ 2124535 h 2124535"/>
                <a:gd name="connsiteX50" fmla="*/ 1696229 w 2386278"/>
                <a:gd name="connsiteY50" fmla="*/ 2121136 h 2124535"/>
                <a:gd name="connsiteX51" fmla="*/ 1665635 w 2386278"/>
                <a:gd name="connsiteY51" fmla="*/ 2110938 h 2124535"/>
                <a:gd name="connsiteX52" fmla="*/ 1645240 w 2386278"/>
                <a:gd name="connsiteY52" fmla="*/ 2097341 h 2124535"/>
                <a:gd name="connsiteX53" fmla="*/ 1624844 w 2386278"/>
                <a:gd name="connsiteY53" fmla="*/ 2076945 h 2124535"/>
                <a:gd name="connsiteX54" fmla="*/ 1607848 w 2386278"/>
                <a:gd name="connsiteY54" fmla="*/ 2042953 h 2124535"/>
                <a:gd name="connsiteX55" fmla="*/ 1308713 w 2386278"/>
                <a:gd name="connsiteY55" fmla="*/ 1679232 h 2124535"/>
                <a:gd name="connsiteX56" fmla="*/ 1091161 w 2386278"/>
                <a:gd name="connsiteY56" fmla="*/ 1397094 h 2124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2386278" h="2124535">
                  <a:moveTo>
                    <a:pt x="1091161" y="1397094"/>
                  </a:moveTo>
                  <a:lnTo>
                    <a:pt x="907601" y="1135351"/>
                  </a:lnTo>
                  <a:lnTo>
                    <a:pt x="819220" y="1012978"/>
                  </a:lnTo>
                  <a:lnTo>
                    <a:pt x="720642" y="856612"/>
                  </a:lnTo>
                  <a:lnTo>
                    <a:pt x="598269" y="679851"/>
                  </a:lnTo>
                  <a:lnTo>
                    <a:pt x="458899" y="489493"/>
                  </a:lnTo>
                  <a:lnTo>
                    <a:pt x="346724" y="346724"/>
                  </a:lnTo>
                  <a:lnTo>
                    <a:pt x="268541" y="244746"/>
                  </a:lnTo>
                  <a:lnTo>
                    <a:pt x="210753" y="180160"/>
                  </a:lnTo>
                  <a:lnTo>
                    <a:pt x="169962" y="142768"/>
                  </a:lnTo>
                  <a:lnTo>
                    <a:pt x="132571" y="115574"/>
                  </a:lnTo>
                  <a:lnTo>
                    <a:pt x="98578" y="95179"/>
                  </a:lnTo>
                  <a:lnTo>
                    <a:pt x="57787" y="78183"/>
                  </a:lnTo>
                  <a:lnTo>
                    <a:pt x="33992" y="67985"/>
                  </a:lnTo>
                  <a:lnTo>
                    <a:pt x="10197" y="50988"/>
                  </a:lnTo>
                  <a:lnTo>
                    <a:pt x="0" y="30593"/>
                  </a:lnTo>
                  <a:lnTo>
                    <a:pt x="3399" y="10197"/>
                  </a:lnTo>
                  <a:lnTo>
                    <a:pt x="23794" y="0"/>
                  </a:lnTo>
                  <a:lnTo>
                    <a:pt x="54388" y="0"/>
                  </a:lnTo>
                  <a:lnTo>
                    <a:pt x="95179" y="10197"/>
                  </a:lnTo>
                  <a:lnTo>
                    <a:pt x="159765" y="40791"/>
                  </a:lnTo>
                  <a:lnTo>
                    <a:pt x="227750" y="88380"/>
                  </a:lnTo>
                  <a:lnTo>
                    <a:pt x="319530" y="163164"/>
                  </a:lnTo>
                  <a:lnTo>
                    <a:pt x="421507" y="258343"/>
                  </a:lnTo>
                  <a:lnTo>
                    <a:pt x="523485" y="363720"/>
                  </a:lnTo>
                  <a:lnTo>
                    <a:pt x="649257" y="503090"/>
                  </a:lnTo>
                  <a:lnTo>
                    <a:pt x="734239" y="601668"/>
                  </a:lnTo>
                  <a:lnTo>
                    <a:pt x="802224" y="683250"/>
                  </a:lnTo>
                  <a:lnTo>
                    <a:pt x="924597" y="849814"/>
                  </a:lnTo>
                  <a:lnTo>
                    <a:pt x="995982" y="927997"/>
                  </a:lnTo>
                  <a:lnTo>
                    <a:pt x="1128553" y="1080963"/>
                  </a:lnTo>
                  <a:lnTo>
                    <a:pt x="1257724" y="1220333"/>
                  </a:lnTo>
                  <a:lnTo>
                    <a:pt x="1373299" y="1339307"/>
                  </a:lnTo>
                  <a:lnTo>
                    <a:pt x="1488874" y="1454881"/>
                  </a:lnTo>
                  <a:lnTo>
                    <a:pt x="1618046" y="1567057"/>
                  </a:lnTo>
                  <a:lnTo>
                    <a:pt x="1771012" y="1696229"/>
                  </a:lnTo>
                  <a:lnTo>
                    <a:pt x="1923979" y="1815203"/>
                  </a:lnTo>
                  <a:lnTo>
                    <a:pt x="2008960" y="1872990"/>
                  </a:lnTo>
                  <a:lnTo>
                    <a:pt x="2155128" y="1961371"/>
                  </a:lnTo>
                  <a:lnTo>
                    <a:pt x="2277501" y="2029356"/>
                  </a:lnTo>
                  <a:lnTo>
                    <a:pt x="2348886" y="2056550"/>
                  </a:lnTo>
                  <a:lnTo>
                    <a:pt x="2379479" y="2070147"/>
                  </a:lnTo>
                  <a:lnTo>
                    <a:pt x="2382878" y="2076945"/>
                  </a:lnTo>
                  <a:lnTo>
                    <a:pt x="2386278" y="2093942"/>
                  </a:lnTo>
                  <a:lnTo>
                    <a:pt x="2376080" y="2110938"/>
                  </a:lnTo>
                  <a:lnTo>
                    <a:pt x="2348886" y="2117736"/>
                  </a:lnTo>
                  <a:lnTo>
                    <a:pt x="2274102" y="2121136"/>
                  </a:lnTo>
                  <a:lnTo>
                    <a:pt x="2093942" y="2121136"/>
                  </a:lnTo>
                  <a:lnTo>
                    <a:pt x="1828800" y="2121136"/>
                  </a:lnTo>
                  <a:lnTo>
                    <a:pt x="1730221" y="2124535"/>
                  </a:lnTo>
                  <a:lnTo>
                    <a:pt x="1696229" y="2121136"/>
                  </a:lnTo>
                  <a:lnTo>
                    <a:pt x="1665635" y="2110938"/>
                  </a:lnTo>
                  <a:lnTo>
                    <a:pt x="1645240" y="2097341"/>
                  </a:lnTo>
                  <a:lnTo>
                    <a:pt x="1624844" y="2076945"/>
                  </a:lnTo>
                  <a:lnTo>
                    <a:pt x="1607848" y="2042953"/>
                  </a:lnTo>
                  <a:lnTo>
                    <a:pt x="1308713" y="1679232"/>
                  </a:lnTo>
                  <a:lnTo>
                    <a:pt x="1091161" y="1397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90797856-1F4E-415C-892C-C4557CBCFA26}"/>
              </a:ext>
            </a:extLst>
          </p:cNvPr>
          <p:cNvSpPr/>
          <p:nvPr/>
        </p:nvSpPr>
        <p:spPr>
          <a:xfrm>
            <a:off x="3032125" y="1757363"/>
            <a:ext cx="1111250" cy="406400"/>
          </a:xfrm>
          <a:custGeom>
            <a:avLst/>
            <a:gdLst>
              <a:gd name="connsiteX0" fmla="*/ 592932 w 1112044"/>
              <a:gd name="connsiteY0" fmla="*/ 247650 h 407193"/>
              <a:gd name="connsiteX1" fmla="*/ 395288 w 1112044"/>
              <a:gd name="connsiteY1" fmla="*/ 302418 h 407193"/>
              <a:gd name="connsiteX2" fmla="*/ 185738 w 1112044"/>
              <a:gd name="connsiteY2" fmla="*/ 361950 h 407193"/>
              <a:gd name="connsiteX3" fmla="*/ 23813 w 1112044"/>
              <a:gd name="connsiteY3" fmla="*/ 407193 h 407193"/>
              <a:gd name="connsiteX4" fmla="*/ 0 w 1112044"/>
              <a:gd name="connsiteY4" fmla="*/ 238125 h 407193"/>
              <a:gd name="connsiteX5" fmla="*/ 202407 w 1112044"/>
              <a:gd name="connsiteY5" fmla="*/ 211931 h 407193"/>
              <a:gd name="connsiteX6" fmla="*/ 347663 w 1112044"/>
              <a:gd name="connsiteY6" fmla="*/ 183356 h 407193"/>
              <a:gd name="connsiteX7" fmla="*/ 502444 w 1112044"/>
              <a:gd name="connsiteY7" fmla="*/ 142875 h 407193"/>
              <a:gd name="connsiteX8" fmla="*/ 669132 w 1112044"/>
              <a:gd name="connsiteY8" fmla="*/ 90487 h 407193"/>
              <a:gd name="connsiteX9" fmla="*/ 690563 w 1112044"/>
              <a:gd name="connsiteY9" fmla="*/ 80962 h 407193"/>
              <a:gd name="connsiteX10" fmla="*/ 707232 w 1112044"/>
              <a:gd name="connsiteY10" fmla="*/ 73818 h 407193"/>
              <a:gd name="connsiteX11" fmla="*/ 776288 w 1112044"/>
              <a:gd name="connsiteY11" fmla="*/ 28575 h 407193"/>
              <a:gd name="connsiteX12" fmla="*/ 816769 w 1112044"/>
              <a:gd name="connsiteY12" fmla="*/ 2381 h 407193"/>
              <a:gd name="connsiteX13" fmla="*/ 823913 w 1112044"/>
              <a:gd name="connsiteY13" fmla="*/ 0 h 407193"/>
              <a:gd name="connsiteX14" fmla="*/ 864394 w 1112044"/>
              <a:gd name="connsiteY14" fmla="*/ 14287 h 407193"/>
              <a:gd name="connsiteX15" fmla="*/ 945357 w 1112044"/>
              <a:gd name="connsiteY15" fmla="*/ 57150 h 407193"/>
              <a:gd name="connsiteX16" fmla="*/ 1035844 w 1112044"/>
              <a:gd name="connsiteY16" fmla="*/ 104775 h 407193"/>
              <a:gd name="connsiteX17" fmla="*/ 1083469 w 1112044"/>
              <a:gd name="connsiteY17" fmla="*/ 133350 h 407193"/>
              <a:gd name="connsiteX18" fmla="*/ 1100138 w 1112044"/>
              <a:gd name="connsiteY18" fmla="*/ 147637 h 407193"/>
              <a:gd name="connsiteX19" fmla="*/ 1109663 w 1112044"/>
              <a:gd name="connsiteY19" fmla="*/ 164306 h 407193"/>
              <a:gd name="connsiteX20" fmla="*/ 1112044 w 1112044"/>
              <a:gd name="connsiteY20" fmla="*/ 183356 h 407193"/>
              <a:gd name="connsiteX21" fmla="*/ 1109663 w 1112044"/>
              <a:gd name="connsiteY21" fmla="*/ 211931 h 407193"/>
              <a:gd name="connsiteX22" fmla="*/ 1100138 w 1112044"/>
              <a:gd name="connsiteY22" fmla="*/ 238125 h 407193"/>
              <a:gd name="connsiteX23" fmla="*/ 1073944 w 1112044"/>
              <a:gd name="connsiteY23" fmla="*/ 273843 h 407193"/>
              <a:gd name="connsiteX24" fmla="*/ 1047750 w 1112044"/>
              <a:gd name="connsiteY24" fmla="*/ 307181 h 407193"/>
              <a:gd name="connsiteX25" fmla="*/ 731044 w 1112044"/>
              <a:gd name="connsiteY25" fmla="*/ 221456 h 407193"/>
              <a:gd name="connsiteX26" fmla="*/ 707232 w 1112044"/>
              <a:gd name="connsiteY26" fmla="*/ 219075 h 407193"/>
              <a:gd name="connsiteX27" fmla="*/ 592932 w 1112044"/>
              <a:gd name="connsiteY27" fmla="*/ 247650 h 4071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112044" h="407193">
                <a:moveTo>
                  <a:pt x="592932" y="247650"/>
                </a:moveTo>
                <a:lnTo>
                  <a:pt x="395288" y="302418"/>
                </a:lnTo>
                <a:lnTo>
                  <a:pt x="185738" y="361950"/>
                </a:lnTo>
                <a:lnTo>
                  <a:pt x="23813" y="407193"/>
                </a:lnTo>
                <a:lnTo>
                  <a:pt x="0" y="238125"/>
                </a:lnTo>
                <a:lnTo>
                  <a:pt x="202407" y="211931"/>
                </a:lnTo>
                <a:lnTo>
                  <a:pt x="347663" y="183356"/>
                </a:lnTo>
                <a:lnTo>
                  <a:pt x="502444" y="142875"/>
                </a:lnTo>
                <a:lnTo>
                  <a:pt x="669132" y="90487"/>
                </a:lnTo>
                <a:lnTo>
                  <a:pt x="690563" y="80962"/>
                </a:lnTo>
                <a:lnTo>
                  <a:pt x="707232" y="73818"/>
                </a:lnTo>
                <a:lnTo>
                  <a:pt x="776288" y="28575"/>
                </a:lnTo>
                <a:lnTo>
                  <a:pt x="816769" y="2381"/>
                </a:lnTo>
                <a:lnTo>
                  <a:pt x="823913" y="0"/>
                </a:lnTo>
                <a:lnTo>
                  <a:pt x="864394" y="14287"/>
                </a:lnTo>
                <a:lnTo>
                  <a:pt x="945357" y="57150"/>
                </a:lnTo>
                <a:lnTo>
                  <a:pt x="1035844" y="104775"/>
                </a:lnTo>
                <a:lnTo>
                  <a:pt x="1083469" y="133350"/>
                </a:lnTo>
                <a:lnTo>
                  <a:pt x="1100138" y="147637"/>
                </a:lnTo>
                <a:lnTo>
                  <a:pt x="1109663" y="164306"/>
                </a:lnTo>
                <a:lnTo>
                  <a:pt x="1112044" y="183356"/>
                </a:lnTo>
                <a:lnTo>
                  <a:pt x="1109663" y="211931"/>
                </a:lnTo>
                <a:lnTo>
                  <a:pt x="1100138" y="238125"/>
                </a:lnTo>
                <a:lnTo>
                  <a:pt x="1073944" y="273843"/>
                </a:lnTo>
                <a:lnTo>
                  <a:pt x="1047750" y="307181"/>
                </a:lnTo>
                <a:lnTo>
                  <a:pt x="731044" y="221456"/>
                </a:lnTo>
                <a:lnTo>
                  <a:pt x="707232" y="219075"/>
                </a:lnTo>
                <a:lnTo>
                  <a:pt x="592932" y="2476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0511D8FE-C2CD-4DDE-B6A2-7696A6C145F1}"/>
              </a:ext>
            </a:extLst>
          </p:cNvPr>
          <p:cNvSpPr/>
          <p:nvPr/>
        </p:nvSpPr>
        <p:spPr>
          <a:xfrm>
            <a:off x="3570288" y="1938338"/>
            <a:ext cx="557212" cy="987425"/>
          </a:xfrm>
          <a:custGeom>
            <a:avLst/>
            <a:gdLst>
              <a:gd name="connsiteX0" fmla="*/ 364331 w 557212"/>
              <a:gd name="connsiteY0" fmla="*/ 404812 h 988218"/>
              <a:gd name="connsiteX1" fmla="*/ 438150 w 557212"/>
              <a:gd name="connsiteY1" fmla="*/ 264318 h 988218"/>
              <a:gd name="connsiteX2" fmla="*/ 495300 w 557212"/>
              <a:gd name="connsiteY2" fmla="*/ 147637 h 988218"/>
              <a:gd name="connsiteX3" fmla="*/ 509587 w 557212"/>
              <a:gd name="connsiteY3" fmla="*/ 123825 h 988218"/>
              <a:gd name="connsiteX4" fmla="*/ 538162 w 557212"/>
              <a:gd name="connsiteY4" fmla="*/ 80962 h 988218"/>
              <a:gd name="connsiteX5" fmla="*/ 557212 w 557212"/>
              <a:gd name="connsiteY5" fmla="*/ 59531 h 988218"/>
              <a:gd name="connsiteX6" fmla="*/ 173831 w 557212"/>
              <a:gd name="connsiteY6" fmla="*/ 0 h 988218"/>
              <a:gd name="connsiteX7" fmla="*/ 209550 w 557212"/>
              <a:gd name="connsiteY7" fmla="*/ 40481 h 988218"/>
              <a:gd name="connsiteX8" fmla="*/ 216694 w 557212"/>
              <a:gd name="connsiteY8" fmla="*/ 59531 h 988218"/>
              <a:gd name="connsiteX9" fmla="*/ 219075 w 557212"/>
              <a:gd name="connsiteY9" fmla="*/ 97631 h 988218"/>
              <a:gd name="connsiteX10" fmla="*/ 204787 w 557212"/>
              <a:gd name="connsiteY10" fmla="*/ 183356 h 988218"/>
              <a:gd name="connsiteX11" fmla="*/ 150019 w 557212"/>
              <a:gd name="connsiteY11" fmla="*/ 433387 h 988218"/>
              <a:gd name="connsiteX12" fmla="*/ 116681 w 557212"/>
              <a:gd name="connsiteY12" fmla="*/ 566737 h 988218"/>
              <a:gd name="connsiteX13" fmla="*/ 71437 w 557212"/>
              <a:gd name="connsiteY13" fmla="*/ 719137 h 988218"/>
              <a:gd name="connsiteX14" fmla="*/ 11906 w 557212"/>
              <a:gd name="connsiteY14" fmla="*/ 892968 h 988218"/>
              <a:gd name="connsiteX15" fmla="*/ 2381 w 557212"/>
              <a:gd name="connsiteY15" fmla="*/ 916781 h 988218"/>
              <a:gd name="connsiteX16" fmla="*/ 0 w 557212"/>
              <a:gd name="connsiteY16" fmla="*/ 933450 h 988218"/>
              <a:gd name="connsiteX17" fmla="*/ 0 w 557212"/>
              <a:gd name="connsiteY17" fmla="*/ 950118 h 988218"/>
              <a:gd name="connsiteX18" fmla="*/ 7144 w 557212"/>
              <a:gd name="connsiteY18" fmla="*/ 969168 h 988218"/>
              <a:gd name="connsiteX19" fmla="*/ 14287 w 557212"/>
              <a:gd name="connsiteY19" fmla="*/ 981075 h 988218"/>
              <a:gd name="connsiteX20" fmla="*/ 26194 w 557212"/>
              <a:gd name="connsiteY20" fmla="*/ 988218 h 988218"/>
              <a:gd name="connsiteX21" fmla="*/ 76200 w 557212"/>
              <a:gd name="connsiteY21" fmla="*/ 940593 h 988218"/>
              <a:gd name="connsiteX22" fmla="*/ 138112 w 557212"/>
              <a:gd name="connsiteY22" fmla="*/ 826293 h 988218"/>
              <a:gd name="connsiteX23" fmla="*/ 285750 w 557212"/>
              <a:gd name="connsiteY23" fmla="*/ 554831 h 988218"/>
              <a:gd name="connsiteX24" fmla="*/ 364331 w 557212"/>
              <a:gd name="connsiteY24" fmla="*/ 404812 h 988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557212" h="988218">
                <a:moveTo>
                  <a:pt x="364331" y="404812"/>
                </a:moveTo>
                <a:lnTo>
                  <a:pt x="438150" y="264318"/>
                </a:lnTo>
                <a:lnTo>
                  <a:pt x="495300" y="147637"/>
                </a:lnTo>
                <a:lnTo>
                  <a:pt x="509587" y="123825"/>
                </a:lnTo>
                <a:lnTo>
                  <a:pt x="538162" y="80962"/>
                </a:lnTo>
                <a:lnTo>
                  <a:pt x="557212" y="59531"/>
                </a:lnTo>
                <a:lnTo>
                  <a:pt x="173831" y="0"/>
                </a:lnTo>
                <a:lnTo>
                  <a:pt x="209550" y="40481"/>
                </a:lnTo>
                <a:lnTo>
                  <a:pt x="216694" y="59531"/>
                </a:lnTo>
                <a:lnTo>
                  <a:pt x="219075" y="97631"/>
                </a:lnTo>
                <a:lnTo>
                  <a:pt x="204787" y="183356"/>
                </a:lnTo>
                <a:lnTo>
                  <a:pt x="150019" y="433387"/>
                </a:lnTo>
                <a:lnTo>
                  <a:pt x="116681" y="566737"/>
                </a:lnTo>
                <a:lnTo>
                  <a:pt x="71437" y="719137"/>
                </a:lnTo>
                <a:lnTo>
                  <a:pt x="11906" y="892968"/>
                </a:lnTo>
                <a:lnTo>
                  <a:pt x="2381" y="916781"/>
                </a:lnTo>
                <a:lnTo>
                  <a:pt x="0" y="933450"/>
                </a:lnTo>
                <a:lnTo>
                  <a:pt x="0" y="950118"/>
                </a:lnTo>
                <a:lnTo>
                  <a:pt x="7144" y="969168"/>
                </a:lnTo>
                <a:lnTo>
                  <a:pt x="14287" y="981075"/>
                </a:lnTo>
                <a:lnTo>
                  <a:pt x="26194" y="988218"/>
                </a:lnTo>
                <a:lnTo>
                  <a:pt x="76200" y="940593"/>
                </a:lnTo>
                <a:lnTo>
                  <a:pt x="138112" y="826293"/>
                </a:lnTo>
                <a:lnTo>
                  <a:pt x="285750" y="554831"/>
                </a:lnTo>
                <a:lnTo>
                  <a:pt x="364331" y="4048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61042937-2911-4BA7-B20E-02D89FFBCD57}"/>
              </a:ext>
            </a:extLst>
          </p:cNvPr>
          <p:cNvSpPr/>
          <p:nvPr/>
        </p:nvSpPr>
        <p:spPr>
          <a:xfrm>
            <a:off x="3571875" y="2843213"/>
            <a:ext cx="460375" cy="857250"/>
          </a:xfrm>
          <a:custGeom>
            <a:avLst/>
            <a:gdLst>
              <a:gd name="connsiteX0" fmla="*/ 300038 w 459581"/>
              <a:gd name="connsiteY0" fmla="*/ 302418 h 857250"/>
              <a:gd name="connsiteX1" fmla="*/ 254794 w 459581"/>
              <a:gd name="connsiteY1" fmla="*/ 233362 h 857250"/>
              <a:gd name="connsiteX2" fmla="*/ 211931 w 459581"/>
              <a:gd name="connsiteY2" fmla="*/ 176212 h 857250"/>
              <a:gd name="connsiteX3" fmla="*/ 166688 w 459581"/>
              <a:gd name="connsiteY3" fmla="*/ 123825 h 857250"/>
              <a:gd name="connsiteX4" fmla="*/ 119063 w 459581"/>
              <a:gd name="connsiteY4" fmla="*/ 71437 h 857250"/>
              <a:gd name="connsiteX5" fmla="*/ 52388 w 459581"/>
              <a:gd name="connsiteY5" fmla="*/ 0 h 857250"/>
              <a:gd name="connsiteX6" fmla="*/ 0 w 459581"/>
              <a:gd name="connsiteY6" fmla="*/ 45243 h 857250"/>
              <a:gd name="connsiteX7" fmla="*/ 7144 w 459581"/>
              <a:gd name="connsiteY7" fmla="*/ 66675 h 857250"/>
              <a:gd name="connsiteX8" fmla="*/ 28575 w 459581"/>
              <a:gd name="connsiteY8" fmla="*/ 85725 h 857250"/>
              <a:gd name="connsiteX9" fmla="*/ 59531 w 459581"/>
              <a:gd name="connsiteY9" fmla="*/ 119062 h 857250"/>
              <a:gd name="connsiteX10" fmla="*/ 80963 w 459581"/>
              <a:gd name="connsiteY10" fmla="*/ 142875 h 857250"/>
              <a:gd name="connsiteX11" fmla="*/ 121444 w 459581"/>
              <a:gd name="connsiteY11" fmla="*/ 197643 h 857250"/>
              <a:gd name="connsiteX12" fmla="*/ 152400 w 459581"/>
              <a:gd name="connsiteY12" fmla="*/ 242887 h 857250"/>
              <a:gd name="connsiteX13" fmla="*/ 183356 w 459581"/>
              <a:gd name="connsiteY13" fmla="*/ 292893 h 857250"/>
              <a:gd name="connsiteX14" fmla="*/ 211931 w 459581"/>
              <a:gd name="connsiteY14" fmla="*/ 354806 h 857250"/>
              <a:gd name="connsiteX15" fmla="*/ 226219 w 459581"/>
              <a:gd name="connsiteY15" fmla="*/ 400050 h 857250"/>
              <a:gd name="connsiteX16" fmla="*/ 235744 w 459581"/>
              <a:gd name="connsiteY16" fmla="*/ 431006 h 857250"/>
              <a:gd name="connsiteX17" fmla="*/ 250031 w 459581"/>
              <a:gd name="connsiteY17" fmla="*/ 502443 h 857250"/>
              <a:gd name="connsiteX18" fmla="*/ 254794 w 459581"/>
              <a:gd name="connsiteY18" fmla="*/ 559593 h 857250"/>
              <a:gd name="connsiteX19" fmla="*/ 257175 w 459581"/>
              <a:gd name="connsiteY19" fmla="*/ 666750 h 857250"/>
              <a:gd name="connsiteX20" fmla="*/ 252413 w 459581"/>
              <a:gd name="connsiteY20" fmla="*/ 847725 h 857250"/>
              <a:gd name="connsiteX21" fmla="*/ 457200 w 459581"/>
              <a:gd name="connsiteY21" fmla="*/ 857250 h 857250"/>
              <a:gd name="connsiteX22" fmla="*/ 459581 w 459581"/>
              <a:gd name="connsiteY22" fmla="*/ 807243 h 857250"/>
              <a:gd name="connsiteX23" fmla="*/ 457200 w 459581"/>
              <a:gd name="connsiteY23" fmla="*/ 740568 h 857250"/>
              <a:gd name="connsiteX24" fmla="*/ 450056 w 459581"/>
              <a:gd name="connsiteY24" fmla="*/ 681037 h 857250"/>
              <a:gd name="connsiteX25" fmla="*/ 435769 w 459581"/>
              <a:gd name="connsiteY25" fmla="*/ 609600 h 857250"/>
              <a:gd name="connsiteX26" fmla="*/ 416719 w 459581"/>
              <a:gd name="connsiteY26" fmla="*/ 547687 h 857250"/>
              <a:gd name="connsiteX27" fmla="*/ 388144 w 459581"/>
              <a:gd name="connsiteY27" fmla="*/ 473868 h 857250"/>
              <a:gd name="connsiteX28" fmla="*/ 359569 w 459581"/>
              <a:gd name="connsiteY28" fmla="*/ 407193 h 857250"/>
              <a:gd name="connsiteX29" fmla="*/ 300038 w 459581"/>
              <a:gd name="connsiteY29" fmla="*/ 302418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59581" h="857250">
                <a:moveTo>
                  <a:pt x="300038" y="302418"/>
                </a:moveTo>
                <a:lnTo>
                  <a:pt x="254794" y="233362"/>
                </a:lnTo>
                <a:lnTo>
                  <a:pt x="211931" y="176212"/>
                </a:lnTo>
                <a:lnTo>
                  <a:pt x="166688" y="123825"/>
                </a:lnTo>
                <a:lnTo>
                  <a:pt x="119063" y="71437"/>
                </a:lnTo>
                <a:lnTo>
                  <a:pt x="52388" y="0"/>
                </a:lnTo>
                <a:lnTo>
                  <a:pt x="0" y="45243"/>
                </a:lnTo>
                <a:lnTo>
                  <a:pt x="7144" y="66675"/>
                </a:lnTo>
                <a:lnTo>
                  <a:pt x="28575" y="85725"/>
                </a:lnTo>
                <a:lnTo>
                  <a:pt x="59531" y="119062"/>
                </a:lnTo>
                <a:lnTo>
                  <a:pt x="80963" y="142875"/>
                </a:lnTo>
                <a:lnTo>
                  <a:pt x="121444" y="197643"/>
                </a:lnTo>
                <a:lnTo>
                  <a:pt x="152400" y="242887"/>
                </a:lnTo>
                <a:lnTo>
                  <a:pt x="183356" y="292893"/>
                </a:lnTo>
                <a:lnTo>
                  <a:pt x="211931" y="354806"/>
                </a:lnTo>
                <a:lnTo>
                  <a:pt x="226219" y="400050"/>
                </a:lnTo>
                <a:lnTo>
                  <a:pt x="235744" y="431006"/>
                </a:lnTo>
                <a:lnTo>
                  <a:pt x="250031" y="502443"/>
                </a:lnTo>
                <a:lnTo>
                  <a:pt x="254794" y="559593"/>
                </a:lnTo>
                <a:cubicBezTo>
                  <a:pt x="255588" y="595312"/>
                  <a:pt x="256381" y="631031"/>
                  <a:pt x="257175" y="666750"/>
                </a:cubicBezTo>
                <a:lnTo>
                  <a:pt x="252413" y="847725"/>
                </a:lnTo>
                <a:lnTo>
                  <a:pt x="457200" y="857250"/>
                </a:lnTo>
                <a:lnTo>
                  <a:pt x="459581" y="807243"/>
                </a:lnTo>
                <a:cubicBezTo>
                  <a:pt x="458787" y="785018"/>
                  <a:pt x="457994" y="762793"/>
                  <a:pt x="457200" y="740568"/>
                </a:cubicBezTo>
                <a:lnTo>
                  <a:pt x="450056" y="681037"/>
                </a:lnTo>
                <a:lnTo>
                  <a:pt x="435769" y="609600"/>
                </a:lnTo>
                <a:lnTo>
                  <a:pt x="416719" y="547687"/>
                </a:lnTo>
                <a:lnTo>
                  <a:pt x="388144" y="473868"/>
                </a:lnTo>
                <a:lnTo>
                  <a:pt x="359569" y="407193"/>
                </a:lnTo>
                <a:lnTo>
                  <a:pt x="300038" y="3024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FED40CC1-2BB2-4069-98E6-39841ACCC320}"/>
              </a:ext>
            </a:extLst>
          </p:cNvPr>
          <p:cNvSpPr/>
          <p:nvPr/>
        </p:nvSpPr>
        <p:spPr>
          <a:xfrm>
            <a:off x="3589338" y="3608388"/>
            <a:ext cx="439737" cy="755650"/>
          </a:xfrm>
          <a:custGeom>
            <a:avLst/>
            <a:gdLst>
              <a:gd name="connsiteX0" fmla="*/ 416719 w 440531"/>
              <a:gd name="connsiteY0" fmla="*/ 285750 h 757237"/>
              <a:gd name="connsiteX1" fmla="*/ 431006 w 440531"/>
              <a:gd name="connsiteY1" fmla="*/ 207169 h 757237"/>
              <a:gd name="connsiteX2" fmla="*/ 435769 w 440531"/>
              <a:gd name="connsiteY2" fmla="*/ 161925 h 757237"/>
              <a:gd name="connsiteX3" fmla="*/ 438150 w 440531"/>
              <a:gd name="connsiteY3" fmla="*/ 121444 h 757237"/>
              <a:gd name="connsiteX4" fmla="*/ 440531 w 440531"/>
              <a:gd name="connsiteY4" fmla="*/ 90487 h 757237"/>
              <a:gd name="connsiteX5" fmla="*/ 438150 w 440531"/>
              <a:gd name="connsiteY5" fmla="*/ 0 h 757237"/>
              <a:gd name="connsiteX6" fmla="*/ 240506 w 440531"/>
              <a:gd name="connsiteY6" fmla="*/ 4762 h 757237"/>
              <a:gd name="connsiteX7" fmla="*/ 233362 w 440531"/>
              <a:gd name="connsiteY7" fmla="*/ 121444 h 757237"/>
              <a:gd name="connsiteX8" fmla="*/ 223837 w 440531"/>
              <a:gd name="connsiteY8" fmla="*/ 197644 h 757237"/>
              <a:gd name="connsiteX9" fmla="*/ 214312 w 440531"/>
              <a:gd name="connsiteY9" fmla="*/ 257175 h 757237"/>
              <a:gd name="connsiteX10" fmla="*/ 204787 w 440531"/>
              <a:gd name="connsiteY10" fmla="*/ 292894 h 757237"/>
              <a:gd name="connsiteX11" fmla="*/ 190500 w 440531"/>
              <a:gd name="connsiteY11" fmla="*/ 319087 h 757237"/>
              <a:gd name="connsiteX12" fmla="*/ 164306 w 440531"/>
              <a:gd name="connsiteY12" fmla="*/ 350044 h 757237"/>
              <a:gd name="connsiteX13" fmla="*/ 126206 w 440531"/>
              <a:gd name="connsiteY13" fmla="*/ 378619 h 757237"/>
              <a:gd name="connsiteX14" fmla="*/ 90487 w 440531"/>
              <a:gd name="connsiteY14" fmla="*/ 395287 h 757237"/>
              <a:gd name="connsiteX15" fmla="*/ 0 w 440531"/>
              <a:gd name="connsiteY15" fmla="*/ 714375 h 757237"/>
              <a:gd name="connsiteX16" fmla="*/ 21431 w 440531"/>
              <a:gd name="connsiteY16" fmla="*/ 740569 h 757237"/>
              <a:gd name="connsiteX17" fmla="*/ 40481 w 440531"/>
              <a:gd name="connsiteY17" fmla="*/ 752475 h 757237"/>
              <a:gd name="connsiteX18" fmla="*/ 59531 w 440531"/>
              <a:gd name="connsiteY18" fmla="*/ 757237 h 757237"/>
              <a:gd name="connsiteX19" fmla="*/ 92869 w 440531"/>
              <a:gd name="connsiteY19" fmla="*/ 754856 h 757237"/>
              <a:gd name="connsiteX20" fmla="*/ 128587 w 440531"/>
              <a:gd name="connsiteY20" fmla="*/ 742950 h 757237"/>
              <a:gd name="connsiteX21" fmla="*/ 169069 w 440531"/>
              <a:gd name="connsiteY21" fmla="*/ 716756 h 757237"/>
              <a:gd name="connsiteX22" fmla="*/ 204787 w 440531"/>
              <a:gd name="connsiteY22" fmla="*/ 688181 h 757237"/>
              <a:gd name="connsiteX23" fmla="*/ 245269 w 440531"/>
              <a:gd name="connsiteY23" fmla="*/ 642937 h 757237"/>
              <a:gd name="connsiteX24" fmla="*/ 283369 w 440531"/>
              <a:gd name="connsiteY24" fmla="*/ 597694 h 757237"/>
              <a:gd name="connsiteX25" fmla="*/ 326231 w 440531"/>
              <a:gd name="connsiteY25" fmla="*/ 533400 h 757237"/>
              <a:gd name="connsiteX26" fmla="*/ 357187 w 440531"/>
              <a:gd name="connsiteY26" fmla="*/ 473869 h 757237"/>
              <a:gd name="connsiteX27" fmla="*/ 383381 w 440531"/>
              <a:gd name="connsiteY27" fmla="*/ 414337 h 757237"/>
              <a:gd name="connsiteX28" fmla="*/ 404812 w 440531"/>
              <a:gd name="connsiteY28" fmla="*/ 352425 h 757237"/>
              <a:gd name="connsiteX29" fmla="*/ 416719 w 440531"/>
              <a:gd name="connsiteY29" fmla="*/ 285750 h 757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40531" h="757237">
                <a:moveTo>
                  <a:pt x="416719" y="285750"/>
                </a:moveTo>
                <a:lnTo>
                  <a:pt x="431006" y="207169"/>
                </a:lnTo>
                <a:lnTo>
                  <a:pt x="435769" y="161925"/>
                </a:lnTo>
                <a:lnTo>
                  <a:pt x="438150" y="121444"/>
                </a:lnTo>
                <a:lnTo>
                  <a:pt x="440531" y="90487"/>
                </a:lnTo>
                <a:cubicBezTo>
                  <a:pt x="439737" y="60325"/>
                  <a:pt x="438944" y="30162"/>
                  <a:pt x="438150" y="0"/>
                </a:cubicBezTo>
                <a:lnTo>
                  <a:pt x="240506" y="4762"/>
                </a:lnTo>
                <a:lnTo>
                  <a:pt x="233362" y="121444"/>
                </a:lnTo>
                <a:lnTo>
                  <a:pt x="223837" y="197644"/>
                </a:lnTo>
                <a:lnTo>
                  <a:pt x="214312" y="257175"/>
                </a:lnTo>
                <a:lnTo>
                  <a:pt x="204787" y="292894"/>
                </a:lnTo>
                <a:lnTo>
                  <a:pt x="190500" y="319087"/>
                </a:lnTo>
                <a:lnTo>
                  <a:pt x="164306" y="350044"/>
                </a:lnTo>
                <a:lnTo>
                  <a:pt x="126206" y="378619"/>
                </a:lnTo>
                <a:lnTo>
                  <a:pt x="90487" y="395287"/>
                </a:lnTo>
                <a:lnTo>
                  <a:pt x="0" y="714375"/>
                </a:lnTo>
                <a:lnTo>
                  <a:pt x="21431" y="740569"/>
                </a:lnTo>
                <a:lnTo>
                  <a:pt x="40481" y="752475"/>
                </a:lnTo>
                <a:lnTo>
                  <a:pt x="59531" y="757237"/>
                </a:lnTo>
                <a:lnTo>
                  <a:pt x="92869" y="754856"/>
                </a:lnTo>
                <a:lnTo>
                  <a:pt x="128587" y="742950"/>
                </a:lnTo>
                <a:lnTo>
                  <a:pt x="169069" y="716756"/>
                </a:lnTo>
                <a:lnTo>
                  <a:pt x="204787" y="688181"/>
                </a:lnTo>
                <a:lnTo>
                  <a:pt x="245269" y="642937"/>
                </a:lnTo>
                <a:lnTo>
                  <a:pt x="283369" y="597694"/>
                </a:lnTo>
                <a:lnTo>
                  <a:pt x="326231" y="533400"/>
                </a:lnTo>
                <a:lnTo>
                  <a:pt x="357187" y="473869"/>
                </a:lnTo>
                <a:lnTo>
                  <a:pt x="383381" y="414337"/>
                </a:lnTo>
                <a:lnTo>
                  <a:pt x="404812" y="352425"/>
                </a:lnTo>
                <a:lnTo>
                  <a:pt x="416719" y="2857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 dirty="0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B40E4452-D677-47C0-B94E-B9C0075AA0EF}"/>
              </a:ext>
            </a:extLst>
          </p:cNvPr>
          <p:cNvSpPr/>
          <p:nvPr/>
        </p:nvSpPr>
        <p:spPr>
          <a:xfrm>
            <a:off x="3262313" y="3944938"/>
            <a:ext cx="484187" cy="409575"/>
          </a:xfrm>
          <a:custGeom>
            <a:avLst/>
            <a:gdLst>
              <a:gd name="connsiteX0" fmla="*/ 140493 w 483393"/>
              <a:gd name="connsiteY0" fmla="*/ 33338 h 409575"/>
              <a:gd name="connsiteX1" fmla="*/ 195262 w 483393"/>
              <a:gd name="connsiteY1" fmla="*/ 45244 h 409575"/>
              <a:gd name="connsiteX2" fmla="*/ 266700 w 483393"/>
              <a:gd name="connsiteY2" fmla="*/ 57150 h 409575"/>
              <a:gd name="connsiteX3" fmla="*/ 328612 w 483393"/>
              <a:gd name="connsiteY3" fmla="*/ 64294 h 409575"/>
              <a:gd name="connsiteX4" fmla="*/ 381000 w 483393"/>
              <a:gd name="connsiteY4" fmla="*/ 64294 h 409575"/>
              <a:gd name="connsiteX5" fmla="*/ 416718 w 483393"/>
              <a:gd name="connsiteY5" fmla="*/ 57150 h 409575"/>
              <a:gd name="connsiteX6" fmla="*/ 452437 w 483393"/>
              <a:gd name="connsiteY6" fmla="*/ 40482 h 409575"/>
              <a:gd name="connsiteX7" fmla="*/ 483393 w 483393"/>
              <a:gd name="connsiteY7" fmla="*/ 19050 h 409575"/>
              <a:gd name="connsiteX8" fmla="*/ 366712 w 483393"/>
              <a:gd name="connsiteY8" fmla="*/ 409575 h 409575"/>
              <a:gd name="connsiteX9" fmla="*/ 354806 w 483393"/>
              <a:gd name="connsiteY9" fmla="*/ 404813 h 409575"/>
              <a:gd name="connsiteX10" fmla="*/ 326231 w 483393"/>
              <a:gd name="connsiteY10" fmla="*/ 376238 h 409575"/>
              <a:gd name="connsiteX11" fmla="*/ 316706 w 483393"/>
              <a:gd name="connsiteY11" fmla="*/ 361950 h 409575"/>
              <a:gd name="connsiteX12" fmla="*/ 304800 w 483393"/>
              <a:gd name="connsiteY12" fmla="*/ 338138 h 409575"/>
              <a:gd name="connsiteX13" fmla="*/ 290512 w 483393"/>
              <a:gd name="connsiteY13" fmla="*/ 304800 h 409575"/>
              <a:gd name="connsiteX14" fmla="*/ 278606 w 483393"/>
              <a:gd name="connsiteY14" fmla="*/ 273844 h 409575"/>
              <a:gd name="connsiteX15" fmla="*/ 266700 w 483393"/>
              <a:gd name="connsiteY15" fmla="*/ 247650 h 409575"/>
              <a:gd name="connsiteX16" fmla="*/ 240506 w 483393"/>
              <a:gd name="connsiteY16" fmla="*/ 216694 h 409575"/>
              <a:gd name="connsiteX17" fmla="*/ 192881 w 483393"/>
              <a:gd name="connsiteY17" fmla="*/ 171450 h 409575"/>
              <a:gd name="connsiteX18" fmla="*/ 150018 w 483393"/>
              <a:gd name="connsiteY18" fmla="*/ 135732 h 409575"/>
              <a:gd name="connsiteX19" fmla="*/ 90487 w 483393"/>
              <a:gd name="connsiteY19" fmla="*/ 92869 h 409575"/>
              <a:gd name="connsiteX20" fmla="*/ 19050 w 483393"/>
              <a:gd name="connsiteY20" fmla="*/ 50007 h 409575"/>
              <a:gd name="connsiteX21" fmla="*/ 4762 w 483393"/>
              <a:gd name="connsiteY21" fmla="*/ 40482 h 409575"/>
              <a:gd name="connsiteX22" fmla="*/ 0 w 483393"/>
              <a:gd name="connsiteY22" fmla="*/ 28575 h 409575"/>
              <a:gd name="connsiteX23" fmla="*/ 11906 w 483393"/>
              <a:gd name="connsiteY23" fmla="*/ 9525 h 409575"/>
              <a:gd name="connsiteX24" fmla="*/ 30956 w 483393"/>
              <a:gd name="connsiteY24" fmla="*/ 0 h 409575"/>
              <a:gd name="connsiteX25" fmla="*/ 57150 w 483393"/>
              <a:gd name="connsiteY25" fmla="*/ 7144 h 409575"/>
              <a:gd name="connsiteX26" fmla="*/ 140493 w 483393"/>
              <a:gd name="connsiteY26" fmla="*/ 33338 h 409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83393" h="409575">
                <a:moveTo>
                  <a:pt x="140493" y="33338"/>
                </a:moveTo>
                <a:lnTo>
                  <a:pt x="195262" y="45244"/>
                </a:lnTo>
                <a:lnTo>
                  <a:pt x="266700" y="57150"/>
                </a:lnTo>
                <a:lnTo>
                  <a:pt x="328612" y="64294"/>
                </a:lnTo>
                <a:lnTo>
                  <a:pt x="381000" y="64294"/>
                </a:lnTo>
                <a:lnTo>
                  <a:pt x="416718" y="57150"/>
                </a:lnTo>
                <a:lnTo>
                  <a:pt x="452437" y="40482"/>
                </a:lnTo>
                <a:lnTo>
                  <a:pt x="483393" y="19050"/>
                </a:lnTo>
                <a:lnTo>
                  <a:pt x="366712" y="409575"/>
                </a:lnTo>
                <a:lnTo>
                  <a:pt x="354806" y="404813"/>
                </a:lnTo>
                <a:lnTo>
                  <a:pt x="326231" y="376238"/>
                </a:lnTo>
                <a:lnTo>
                  <a:pt x="316706" y="361950"/>
                </a:lnTo>
                <a:lnTo>
                  <a:pt x="304800" y="338138"/>
                </a:lnTo>
                <a:lnTo>
                  <a:pt x="290512" y="304800"/>
                </a:lnTo>
                <a:lnTo>
                  <a:pt x="278606" y="273844"/>
                </a:lnTo>
                <a:lnTo>
                  <a:pt x="266700" y="247650"/>
                </a:lnTo>
                <a:lnTo>
                  <a:pt x="240506" y="216694"/>
                </a:lnTo>
                <a:lnTo>
                  <a:pt x="192881" y="171450"/>
                </a:lnTo>
                <a:lnTo>
                  <a:pt x="150018" y="135732"/>
                </a:lnTo>
                <a:lnTo>
                  <a:pt x="90487" y="92869"/>
                </a:lnTo>
                <a:lnTo>
                  <a:pt x="19050" y="50007"/>
                </a:lnTo>
                <a:lnTo>
                  <a:pt x="4762" y="40482"/>
                </a:lnTo>
                <a:lnTo>
                  <a:pt x="0" y="28575"/>
                </a:lnTo>
                <a:lnTo>
                  <a:pt x="11906" y="9525"/>
                </a:lnTo>
                <a:lnTo>
                  <a:pt x="30956" y="0"/>
                </a:lnTo>
                <a:lnTo>
                  <a:pt x="57150" y="7144"/>
                </a:lnTo>
                <a:lnTo>
                  <a:pt x="140493" y="3333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EC1FC578-A621-4AC4-B7BF-7E70998A1A43}"/>
              </a:ext>
            </a:extLst>
          </p:cNvPr>
          <p:cNvSpPr/>
          <p:nvPr/>
        </p:nvSpPr>
        <p:spPr>
          <a:xfrm rot="16200000">
            <a:off x="1005681" y="3674269"/>
            <a:ext cx="3998913" cy="358775"/>
          </a:xfrm>
          <a:custGeom>
            <a:avLst/>
            <a:gdLst>
              <a:gd name="connsiteX0" fmla="*/ 2009707 w 3999678"/>
              <a:gd name="connsiteY0" fmla="*/ 315764 h 358524"/>
              <a:gd name="connsiteX1" fmla="*/ 1667629 w 3999678"/>
              <a:gd name="connsiteY1" fmla="*/ 309185 h 358524"/>
              <a:gd name="connsiteX2" fmla="*/ 1414360 w 3999678"/>
              <a:gd name="connsiteY2" fmla="*/ 305896 h 358524"/>
              <a:gd name="connsiteX3" fmla="*/ 1072282 w 3999678"/>
              <a:gd name="connsiteY3" fmla="*/ 302607 h 358524"/>
              <a:gd name="connsiteX4" fmla="*/ 743361 w 3999678"/>
              <a:gd name="connsiteY4" fmla="*/ 299318 h 358524"/>
              <a:gd name="connsiteX5" fmla="*/ 434176 w 3999678"/>
              <a:gd name="connsiteY5" fmla="*/ 292739 h 358524"/>
              <a:gd name="connsiteX6" fmla="*/ 207220 w 3999678"/>
              <a:gd name="connsiteY6" fmla="*/ 289450 h 358524"/>
              <a:gd name="connsiteX7" fmla="*/ 161171 w 3999678"/>
              <a:gd name="connsiteY7" fmla="*/ 276293 h 358524"/>
              <a:gd name="connsiteX8" fmla="*/ 78941 w 3999678"/>
              <a:gd name="connsiteY8" fmla="*/ 246690 h 358524"/>
              <a:gd name="connsiteX9" fmla="*/ 36181 w 3999678"/>
              <a:gd name="connsiteY9" fmla="*/ 226955 h 358524"/>
              <a:gd name="connsiteX10" fmla="*/ 26314 w 3999678"/>
              <a:gd name="connsiteY10" fmla="*/ 220377 h 358524"/>
              <a:gd name="connsiteX11" fmla="*/ 19735 w 3999678"/>
              <a:gd name="connsiteY11" fmla="*/ 210509 h 358524"/>
              <a:gd name="connsiteX12" fmla="*/ 9868 w 3999678"/>
              <a:gd name="connsiteY12" fmla="*/ 200642 h 358524"/>
              <a:gd name="connsiteX13" fmla="*/ 3289 w 3999678"/>
              <a:gd name="connsiteY13" fmla="*/ 184196 h 358524"/>
              <a:gd name="connsiteX14" fmla="*/ 0 w 3999678"/>
              <a:gd name="connsiteY14" fmla="*/ 167749 h 358524"/>
              <a:gd name="connsiteX15" fmla="*/ 0 w 3999678"/>
              <a:gd name="connsiteY15" fmla="*/ 148014 h 358524"/>
              <a:gd name="connsiteX16" fmla="*/ 9868 w 3999678"/>
              <a:gd name="connsiteY16" fmla="*/ 128279 h 358524"/>
              <a:gd name="connsiteX17" fmla="*/ 42760 w 3999678"/>
              <a:gd name="connsiteY17" fmla="*/ 108544 h 358524"/>
              <a:gd name="connsiteX18" fmla="*/ 121701 w 3999678"/>
              <a:gd name="connsiteY18" fmla="*/ 72362 h 358524"/>
              <a:gd name="connsiteX19" fmla="*/ 230245 w 3999678"/>
              <a:gd name="connsiteY19" fmla="*/ 36181 h 358524"/>
              <a:gd name="connsiteX20" fmla="*/ 328921 w 3999678"/>
              <a:gd name="connsiteY20" fmla="*/ 13157 h 358524"/>
              <a:gd name="connsiteX21" fmla="*/ 457200 w 3999678"/>
              <a:gd name="connsiteY21" fmla="*/ 0 h 358524"/>
              <a:gd name="connsiteX22" fmla="*/ 519695 w 3999678"/>
              <a:gd name="connsiteY22" fmla="*/ 0 h 358524"/>
              <a:gd name="connsiteX23" fmla="*/ 559166 w 3999678"/>
              <a:gd name="connsiteY23" fmla="*/ 13157 h 358524"/>
              <a:gd name="connsiteX24" fmla="*/ 684155 w 3999678"/>
              <a:gd name="connsiteY24" fmla="*/ 36181 h 358524"/>
              <a:gd name="connsiteX25" fmla="*/ 878219 w 3999678"/>
              <a:gd name="connsiteY25" fmla="*/ 55916 h 358524"/>
              <a:gd name="connsiteX26" fmla="*/ 1098596 w 3999678"/>
              <a:gd name="connsiteY26" fmla="*/ 69073 h 358524"/>
              <a:gd name="connsiteX27" fmla="*/ 1394625 w 3999678"/>
              <a:gd name="connsiteY27" fmla="*/ 85519 h 358524"/>
              <a:gd name="connsiteX28" fmla="*/ 1838668 w 3999678"/>
              <a:gd name="connsiteY28" fmla="*/ 108544 h 358524"/>
              <a:gd name="connsiteX29" fmla="*/ 2233373 w 3999678"/>
              <a:gd name="connsiteY29" fmla="*/ 124990 h 358524"/>
              <a:gd name="connsiteX30" fmla="*/ 2631367 w 3999678"/>
              <a:gd name="connsiteY30" fmla="*/ 134857 h 358524"/>
              <a:gd name="connsiteX31" fmla="*/ 3058964 w 3999678"/>
              <a:gd name="connsiteY31" fmla="*/ 148014 h 358524"/>
              <a:gd name="connsiteX32" fmla="*/ 3516164 w 3999678"/>
              <a:gd name="connsiteY32" fmla="*/ 154593 h 358524"/>
              <a:gd name="connsiteX33" fmla="*/ 3733252 w 3999678"/>
              <a:gd name="connsiteY33" fmla="*/ 154593 h 358524"/>
              <a:gd name="connsiteX34" fmla="*/ 3772722 w 3999678"/>
              <a:gd name="connsiteY34" fmla="*/ 148014 h 358524"/>
              <a:gd name="connsiteX35" fmla="*/ 3812193 w 3999678"/>
              <a:gd name="connsiteY35" fmla="*/ 134857 h 358524"/>
              <a:gd name="connsiteX36" fmla="*/ 3845085 w 3999678"/>
              <a:gd name="connsiteY36" fmla="*/ 118411 h 358524"/>
              <a:gd name="connsiteX37" fmla="*/ 3874688 w 3999678"/>
              <a:gd name="connsiteY37" fmla="*/ 98676 h 358524"/>
              <a:gd name="connsiteX38" fmla="*/ 3910869 w 3999678"/>
              <a:gd name="connsiteY38" fmla="*/ 62495 h 358524"/>
              <a:gd name="connsiteX39" fmla="*/ 3940472 w 3999678"/>
              <a:gd name="connsiteY39" fmla="*/ 23024 h 358524"/>
              <a:gd name="connsiteX40" fmla="*/ 3953629 w 3999678"/>
              <a:gd name="connsiteY40" fmla="*/ 13157 h 358524"/>
              <a:gd name="connsiteX41" fmla="*/ 3973364 w 3999678"/>
              <a:gd name="connsiteY41" fmla="*/ 6578 h 358524"/>
              <a:gd name="connsiteX42" fmla="*/ 3986521 w 3999678"/>
              <a:gd name="connsiteY42" fmla="*/ 6578 h 358524"/>
              <a:gd name="connsiteX43" fmla="*/ 3993099 w 3999678"/>
              <a:gd name="connsiteY43" fmla="*/ 9867 h 358524"/>
              <a:gd name="connsiteX44" fmla="*/ 3999678 w 3999678"/>
              <a:gd name="connsiteY44" fmla="*/ 16446 h 358524"/>
              <a:gd name="connsiteX45" fmla="*/ 3999678 w 3999678"/>
              <a:gd name="connsiteY45" fmla="*/ 32892 h 358524"/>
              <a:gd name="connsiteX46" fmla="*/ 3989810 w 3999678"/>
              <a:gd name="connsiteY46" fmla="*/ 62495 h 358524"/>
              <a:gd name="connsiteX47" fmla="*/ 3973364 w 3999678"/>
              <a:gd name="connsiteY47" fmla="*/ 131568 h 358524"/>
              <a:gd name="connsiteX48" fmla="*/ 3960207 w 3999678"/>
              <a:gd name="connsiteY48" fmla="*/ 184196 h 358524"/>
              <a:gd name="connsiteX49" fmla="*/ 3927315 w 3999678"/>
              <a:gd name="connsiteY49" fmla="*/ 259847 h 358524"/>
              <a:gd name="connsiteX50" fmla="*/ 3904291 w 3999678"/>
              <a:gd name="connsiteY50" fmla="*/ 302607 h 358524"/>
              <a:gd name="connsiteX51" fmla="*/ 3871399 w 3999678"/>
              <a:gd name="connsiteY51" fmla="*/ 358524 h 358524"/>
              <a:gd name="connsiteX52" fmla="*/ 3736541 w 3999678"/>
              <a:gd name="connsiteY52" fmla="*/ 335499 h 358524"/>
              <a:gd name="connsiteX53" fmla="*/ 3516164 w 3999678"/>
              <a:gd name="connsiteY53" fmla="*/ 335499 h 358524"/>
              <a:gd name="connsiteX54" fmla="*/ 3118170 w 3999678"/>
              <a:gd name="connsiteY54" fmla="*/ 332210 h 358524"/>
              <a:gd name="connsiteX55" fmla="*/ 2690573 w 3999678"/>
              <a:gd name="connsiteY55" fmla="*/ 325631 h 358524"/>
              <a:gd name="connsiteX56" fmla="*/ 2322181 w 3999678"/>
              <a:gd name="connsiteY56" fmla="*/ 319053 h 358524"/>
              <a:gd name="connsiteX57" fmla="*/ 2072202 w 3999678"/>
              <a:gd name="connsiteY57" fmla="*/ 315764 h 358524"/>
              <a:gd name="connsiteX58" fmla="*/ 2009707 w 3999678"/>
              <a:gd name="connsiteY58" fmla="*/ 315764 h 3585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999678" h="358524">
                <a:moveTo>
                  <a:pt x="2009707" y="315764"/>
                </a:moveTo>
                <a:lnTo>
                  <a:pt x="1667629" y="309185"/>
                </a:lnTo>
                <a:lnTo>
                  <a:pt x="1414360" y="305896"/>
                </a:lnTo>
                <a:lnTo>
                  <a:pt x="1072282" y="302607"/>
                </a:lnTo>
                <a:lnTo>
                  <a:pt x="743361" y="299318"/>
                </a:lnTo>
                <a:lnTo>
                  <a:pt x="434176" y="292739"/>
                </a:lnTo>
                <a:lnTo>
                  <a:pt x="207220" y="289450"/>
                </a:lnTo>
                <a:lnTo>
                  <a:pt x="161171" y="276293"/>
                </a:lnTo>
                <a:lnTo>
                  <a:pt x="78941" y="246690"/>
                </a:lnTo>
                <a:lnTo>
                  <a:pt x="36181" y="226955"/>
                </a:lnTo>
                <a:lnTo>
                  <a:pt x="26314" y="220377"/>
                </a:lnTo>
                <a:lnTo>
                  <a:pt x="19735" y="210509"/>
                </a:lnTo>
                <a:lnTo>
                  <a:pt x="9868" y="200642"/>
                </a:lnTo>
                <a:lnTo>
                  <a:pt x="3289" y="184196"/>
                </a:lnTo>
                <a:lnTo>
                  <a:pt x="0" y="167749"/>
                </a:lnTo>
                <a:lnTo>
                  <a:pt x="0" y="148014"/>
                </a:lnTo>
                <a:lnTo>
                  <a:pt x="9868" y="128279"/>
                </a:lnTo>
                <a:lnTo>
                  <a:pt x="42760" y="108544"/>
                </a:lnTo>
                <a:lnTo>
                  <a:pt x="121701" y="72362"/>
                </a:lnTo>
                <a:lnTo>
                  <a:pt x="230245" y="36181"/>
                </a:lnTo>
                <a:lnTo>
                  <a:pt x="328921" y="13157"/>
                </a:lnTo>
                <a:lnTo>
                  <a:pt x="457200" y="0"/>
                </a:lnTo>
                <a:lnTo>
                  <a:pt x="519695" y="0"/>
                </a:lnTo>
                <a:lnTo>
                  <a:pt x="559166" y="13157"/>
                </a:lnTo>
                <a:lnTo>
                  <a:pt x="684155" y="36181"/>
                </a:lnTo>
                <a:lnTo>
                  <a:pt x="878219" y="55916"/>
                </a:lnTo>
                <a:lnTo>
                  <a:pt x="1098596" y="69073"/>
                </a:lnTo>
                <a:lnTo>
                  <a:pt x="1394625" y="85519"/>
                </a:lnTo>
                <a:lnTo>
                  <a:pt x="1838668" y="108544"/>
                </a:lnTo>
                <a:lnTo>
                  <a:pt x="2233373" y="124990"/>
                </a:lnTo>
                <a:lnTo>
                  <a:pt x="2631367" y="134857"/>
                </a:lnTo>
                <a:lnTo>
                  <a:pt x="3058964" y="148014"/>
                </a:lnTo>
                <a:lnTo>
                  <a:pt x="3516164" y="154593"/>
                </a:lnTo>
                <a:lnTo>
                  <a:pt x="3733252" y="154593"/>
                </a:lnTo>
                <a:lnTo>
                  <a:pt x="3772722" y="148014"/>
                </a:lnTo>
                <a:lnTo>
                  <a:pt x="3812193" y="134857"/>
                </a:lnTo>
                <a:lnTo>
                  <a:pt x="3845085" y="118411"/>
                </a:lnTo>
                <a:lnTo>
                  <a:pt x="3874688" y="98676"/>
                </a:lnTo>
                <a:lnTo>
                  <a:pt x="3910869" y="62495"/>
                </a:lnTo>
                <a:lnTo>
                  <a:pt x="3940472" y="23024"/>
                </a:lnTo>
                <a:lnTo>
                  <a:pt x="3953629" y="13157"/>
                </a:lnTo>
                <a:lnTo>
                  <a:pt x="3973364" y="6578"/>
                </a:lnTo>
                <a:lnTo>
                  <a:pt x="3986521" y="6578"/>
                </a:lnTo>
                <a:lnTo>
                  <a:pt x="3993099" y="9867"/>
                </a:lnTo>
                <a:lnTo>
                  <a:pt x="3999678" y="16446"/>
                </a:lnTo>
                <a:lnTo>
                  <a:pt x="3999678" y="32892"/>
                </a:lnTo>
                <a:lnTo>
                  <a:pt x="3989810" y="62495"/>
                </a:lnTo>
                <a:lnTo>
                  <a:pt x="3973364" y="131568"/>
                </a:lnTo>
                <a:lnTo>
                  <a:pt x="3960207" y="184196"/>
                </a:lnTo>
                <a:lnTo>
                  <a:pt x="3927315" y="259847"/>
                </a:lnTo>
                <a:lnTo>
                  <a:pt x="3904291" y="302607"/>
                </a:lnTo>
                <a:lnTo>
                  <a:pt x="3871399" y="358524"/>
                </a:lnTo>
                <a:lnTo>
                  <a:pt x="3736541" y="335499"/>
                </a:lnTo>
                <a:lnTo>
                  <a:pt x="3516164" y="335499"/>
                </a:lnTo>
                <a:lnTo>
                  <a:pt x="3118170" y="332210"/>
                </a:lnTo>
                <a:lnTo>
                  <a:pt x="2690573" y="325631"/>
                </a:lnTo>
                <a:lnTo>
                  <a:pt x="2322181" y="319053"/>
                </a:lnTo>
                <a:lnTo>
                  <a:pt x="2072202" y="315764"/>
                </a:lnTo>
                <a:lnTo>
                  <a:pt x="2009707" y="31576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47C22903-9398-41BB-B2E0-9193318134E0}"/>
              </a:ext>
            </a:extLst>
          </p:cNvPr>
          <p:cNvSpPr/>
          <p:nvPr/>
        </p:nvSpPr>
        <p:spPr>
          <a:xfrm>
            <a:off x="4084638" y="1563688"/>
            <a:ext cx="1557337" cy="1520825"/>
          </a:xfrm>
          <a:custGeom>
            <a:avLst/>
            <a:gdLst>
              <a:gd name="connsiteX0" fmla="*/ 978694 w 1557337"/>
              <a:gd name="connsiteY0" fmla="*/ 445294 h 1519238"/>
              <a:gd name="connsiteX1" fmla="*/ 1062037 w 1557337"/>
              <a:gd name="connsiteY1" fmla="*/ 321469 h 1519238"/>
              <a:gd name="connsiteX2" fmla="*/ 1119187 w 1557337"/>
              <a:gd name="connsiteY2" fmla="*/ 230982 h 1519238"/>
              <a:gd name="connsiteX3" fmla="*/ 1128712 w 1557337"/>
              <a:gd name="connsiteY3" fmla="*/ 211932 h 1519238"/>
              <a:gd name="connsiteX4" fmla="*/ 1128712 w 1557337"/>
              <a:gd name="connsiteY4" fmla="*/ 197644 h 1519238"/>
              <a:gd name="connsiteX5" fmla="*/ 1123950 w 1557337"/>
              <a:gd name="connsiteY5" fmla="*/ 169069 h 1519238"/>
              <a:gd name="connsiteX6" fmla="*/ 1114425 w 1557337"/>
              <a:gd name="connsiteY6" fmla="*/ 142875 h 1519238"/>
              <a:gd name="connsiteX7" fmla="*/ 1097756 w 1557337"/>
              <a:gd name="connsiteY7" fmla="*/ 121444 h 1519238"/>
              <a:gd name="connsiteX8" fmla="*/ 1078706 w 1557337"/>
              <a:gd name="connsiteY8" fmla="*/ 107157 h 1519238"/>
              <a:gd name="connsiteX9" fmla="*/ 1047750 w 1557337"/>
              <a:gd name="connsiteY9" fmla="*/ 92869 h 1519238"/>
              <a:gd name="connsiteX10" fmla="*/ 1012031 w 1557337"/>
              <a:gd name="connsiteY10" fmla="*/ 83344 h 1519238"/>
              <a:gd name="connsiteX11" fmla="*/ 1000125 w 1557337"/>
              <a:gd name="connsiteY11" fmla="*/ 80963 h 1519238"/>
              <a:gd name="connsiteX12" fmla="*/ 983456 w 1557337"/>
              <a:gd name="connsiteY12" fmla="*/ 69057 h 1519238"/>
              <a:gd name="connsiteX13" fmla="*/ 973931 w 1557337"/>
              <a:gd name="connsiteY13" fmla="*/ 50007 h 1519238"/>
              <a:gd name="connsiteX14" fmla="*/ 973931 w 1557337"/>
              <a:gd name="connsiteY14" fmla="*/ 42863 h 1519238"/>
              <a:gd name="connsiteX15" fmla="*/ 976312 w 1557337"/>
              <a:gd name="connsiteY15" fmla="*/ 30957 h 1519238"/>
              <a:gd name="connsiteX16" fmla="*/ 985837 w 1557337"/>
              <a:gd name="connsiteY16" fmla="*/ 16669 h 1519238"/>
              <a:gd name="connsiteX17" fmla="*/ 1007269 w 1557337"/>
              <a:gd name="connsiteY17" fmla="*/ 7144 h 1519238"/>
              <a:gd name="connsiteX18" fmla="*/ 1052512 w 1557337"/>
              <a:gd name="connsiteY18" fmla="*/ 0 h 1519238"/>
              <a:gd name="connsiteX19" fmla="*/ 1097756 w 1557337"/>
              <a:gd name="connsiteY19" fmla="*/ 0 h 1519238"/>
              <a:gd name="connsiteX20" fmla="*/ 1169194 w 1557337"/>
              <a:gd name="connsiteY20" fmla="*/ 9525 h 1519238"/>
              <a:gd name="connsiteX21" fmla="*/ 1254919 w 1557337"/>
              <a:gd name="connsiteY21" fmla="*/ 33338 h 1519238"/>
              <a:gd name="connsiteX22" fmla="*/ 1338262 w 1557337"/>
              <a:gd name="connsiteY22" fmla="*/ 61913 h 1519238"/>
              <a:gd name="connsiteX23" fmla="*/ 1416844 w 1557337"/>
              <a:gd name="connsiteY23" fmla="*/ 92869 h 1519238"/>
              <a:gd name="connsiteX24" fmla="*/ 1462087 w 1557337"/>
              <a:gd name="connsiteY24" fmla="*/ 114300 h 1519238"/>
              <a:gd name="connsiteX25" fmla="*/ 1516856 w 1557337"/>
              <a:gd name="connsiteY25" fmla="*/ 152400 h 1519238"/>
              <a:gd name="connsiteX26" fmla="*/ 1540669 w 1557337"/>
              <a:gd name="connsiteY26" fmla="*/ 176213 h 1519238"/>
              <a:gd name="connsiteX27" fmla="*/ 1552575 w 1557337"/>
              <a:gd name="connsiteY27" fmla="*/ 195263 h 1519238"/>
              <a:gd name="connsiteX28" fmla="*/ 1557337 w 1557337"/>
              <a:gd name="connsiteY28" fmla="*/ 219075 h 1519238"/>
              <a:gd name="connsiteX29" fmla="*/ 1554956 w 1557337"/>
              <a:gd name="connsiteY29" fmla="*/ 230982 h 1519238"/>
              <a:gd name="connsiteX30" fmla="*/ 1550194 w 1557337"/>
              <a:gd name="connsiteY30" fmla="*/ 247650 h 1519238"/>
              <a:gd name="connsiteX31" fmla="*/ 1533525 w 1557337"/>
              <a:gd name="connsiteY31" fmla="*/ 266700 h 1519238"/>
              <a:gd name="connsiteX32" fmla="*/ 1512094 w 1557337"/>
              <a:gd name="connsiteY32" fmla="*/ 285750 h 1519238"/>
              <a:gd name="connsiteX33" fmla="*/ 1471612 w 1557337"/>
              <a:gd name="connsiteY33" fmla="*/ 316707 h 1519238"/>
              <a:gd name="connsiteX34" fmla="*/ 1407319 w 1557337"/>
              <a:gd name="connsiteY34" fmla="*/ 359569 h 1519238"/>
              <a:gd name="connsiteX35" fmla="*/ 1309687 w 1557337"/>
              <a:gd name="connsiteY35" fmla="*/ 461963 h 1519238"/>
              <a:gd name="connsiteX36" fmla="*/ 1100137 w 1557337"/>
              <a:gd name="connsiteY36" fmla="*/ 676275 h 1519238"/>
              <a:gd name="connsiteX37" fmla="*/ 912019 w 1557337"/>
              <a:gd name="connsiteY37" fmla="*/ 866775 h 1519238"/>
              <a:gd name="connsiteX38" fmla="*/ 759619 w 1557337"/>
              <a:gd name="connsiteY38" fmla="*/ 1009650 h 1519238"/>
              <a:gd name="connsiteX39" fmla="*/ 583406 w 1557337"/>
              <a:gd name="connsiteY39" fmla="*/ 1159669 h 1519238"/>
              <a:gd name="connsiteX40" fmla="*/ 350044 w 1557337"/>
              <a:gd name="connsiteY40" fmla="*/ 1323975 h 1519238"/>
              <a:gd name="connsiteX41" fmla="*/ 111919 w 1557337"/>
              <a:gd name="connsiteY41" fmla="*/ 1478757 h 1519238"/>
              <a:gd name="connsiteX42" fmla="*/ 50006 w 1557337"/>
              <a:gd name="connsiteY42" fmla="*/ 1512094 h 1519238"/>
              <a:gd name="connsiteX43" fmla="*/ 26194 w 1557337"/>
              <a:gd name="connsiteY43" fmla="*/ 1519238 h 1519238"/>
              <a:gd name="connsiteX44" fmla="*/ 14287 w 1557337"/>
              <a:gd name="connsiteY44" fmla="*/ 1519238 h 1519238"/>
              <a:gd name="connsiteX45" fmla="*/ 0 w 1557337"/>
              <a:gd name="connsiteY45" fmla="*/ 1514475 h 1519238"/>
              <a:gd name="connsiteX46" fmla="*/ 0 w 1557337"/>
              <a:gd name="connsiteY46" fmla="*/ 1504950 h 1519238"/>
              <a:gd name="connsiteX47" fmla="*/ 2381 w 1557337"/>
              <a:gd name="connsiteY47" fmla="*/ 1485900 h 1519238"/>
              <a:gd name="connsiteX48" fmla="*/ 14287 w 1557337"/>
              <a:gd name="connsiteY48" fmla="*/ 1462088 h 1519238"/>
              <a:gd name="connsiteX49" fmla="*/ 109537 w 1557337"/>
              <a:gd name="connsiteY49" fmla="*/ 1381125 h 1519238"/>
              <a:gd name="connsiteX50" fmla="*/ 285750 w 1557337"/>
              <a:gd name="connsiteY50" fmla="*/ 1228725 h 1519238"/>
              <a:gd name="connsiteX51" fmla="*/ 445294 w 1557337"/>
              <a:gd name="connsiteY51" fmla="*/ 1076325 h 1519238"/>
              <a:gd name="connsiteX52" fmla="*/ 571500 w 1557337"/>
              <a:gd name="connsiteY52" fmla="*/ 947738 h 1519238"/>
              <a:gd name="connsiteX53" fmla="*/ 685800 w 1557337"/>
              <a:gd name="connsiteY53" fmla="*/ 821532 h 1519238"/>
              <a:gd name="connsiteX54" fmla="*/ 845344 w 1557337"/>
              <a:gd name="connsiteY54" fmla="*/ 626269 h 1519238"/>
              <a:gd name="connsiteX55" fmla="*/ 978694 w 1557337"/>
              <a:gd name="connsiteY55" fmla="*/ 445294 h 1519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557337" h="1519238">
                <a:moveTo>
                  <a:pt x="978694" y="445294"/>
                </a:moveTo>
                <a:lnTo>
                  <a:pt x="1062037" y="321469"/>
                </a:lnTo>
                <a:lnTo>
                  <a:pt x="1119187" y="230982"/>
                </a:lnTo>
                <a:lnTo>
                  <a:pt x="1128712" y="211932"/>
                </a:lnTo>
                <a:lnTo>
                  <a:pt x="1128712" y="197644"/>
                </a:lnTo>
                <a:lnTo>
                  <a:pt x="1123950" y="169069"/>
                </a:lnTo>
                <a:lnTo>
                  <a:pt x="1114425" y="142875"/>
                </a:lnTo>
                <a:lnTo>
                  <a:pt x="1097756" y="121444"/>
                </a:lnTo>
                <a:lnTo>
                  <a:pt x="1078706" y="107157"/>
                </a:lnTo>
                <a:lnTo>
                  <a:pt x="1047750" y="92869"/>
                </a:lnTo>
                <a:lnTo>
                  <a:pt x="1012031" y="83344"/>
                </a:lnTo>
                <a:lnTo>
                  <a:pt x="1000125" y="80963"/>
                </a:lnTo>
                <a:lnTo>
                  <a:pt x="983456" y="69057"/>
                </a:lnTo>
                <a:lnTo>
                  <a:pt x="973931" y="50007"/>
                </a:lnTo>
                <a:lnTo>
                  <a:pt x="973931" y="42863"/>
                </a:lnTo>
                <a:lnTo>
                  <a:pt x="976312" y="30957"/>
                </a:lnTo>
                <a:lnTo>
                  <a:pt x="985837" y="16669"/>
                </a:lnTo>
                <a:lnTo>
                  <a:pt x="1007269" y="7144"/>
                </a:lnTo>
                <a:lnTo>
                  <a:pt x="1052512" y="0"/>
                </a:lnTo>
                <a:lnTo>
                  <a:pt x="1097756" y="0"/>
                </a:lnTo>
                <a:lnTo>
                  <a:pt x="1169194" y="9525"/>
                </a:lnTo>
                <a:lnTo>
                  <a:pt x="1254919" y="33338"/>
                </a:lnTo>
                <a:lnTo>
                  <a:pt x="1338262" y="61913"/>
                </a:lnTo>
                <a:lnTo>
                  <a:pt x="1416844" y="92869"/>
                </a:lnTo>
                <a:lnTo>
                  <a:pt x="1462087" y="114300"/>
                </a:lnTo>
                <a:lnTo>
                  <a:pt x="1516856" y="152400"/>
                </a:lnTo>
                <a:lnTo>
                  <a:pt x="1540669" y="176213"/>
                </a:lnTo>
                <a:lnTo>
                  <a:pt x="1552575" y="195263"/>
                </a:lnTo>
                <a:lnTo>
                  <a:pt x="1557337" y="219075"/>
                </a:lnTo>
                <a:lnTo>
                  <a:pt x="1554956" y="230982"/>
                </a:lnTo>
                <a:lnTo>
                  <a:pt x="1550194" y="247650"/>
                </a:lnTo>
                <a:lnTo>
                  <a:pt x="1533525" y="266700"/>
                </a:lnTo>
                <a:lnTo>
                  <a:pt x="1512094" y="285750"/>
                </a:lnTo>
                <a:lnTo>
                  <a:pt x="1471612" y="316707"/>
                </a:lnTo>
                <a:lnTo>
                  <a:pt x="1407319" y="359569"/>
                </a:lnTo>
                <a:lnTo>
                  <a:pt x="1309687" y="461963"/>
                </a:lnTo>
                <a:lnTo>
                  <a:pt x="1100137" y="676275"/>
                </a:lnTo>
                <a:lnTo>
                  <a:pt x="912019" y="866775"/>
                </a:lnTo>
                <a:lnTo>
                  <a:pt x="759619" y="1009650"/>
                </a:lnTo>
                <a:lnTo>
                  <a:pt x="583406" y="1159669"/>
                </a:lnTo>
                <a:lnTo>
                  <a:pt x="350044" y="1323975"/>
                </a:lnTo>
                <a:lnTo>
                  <a:pt x="111919" y="1478757"/>
                </a:lnTo>
                <a:lnTo>
                  <a:pt x="50006" y="1512094"/>
                </a:lnTo>
                <a:lnTo>
                  <a:pt x="26194" y="1519238"/>
                </a:lnTo>
                <a:lnTo>
                  <a:pt x="14287" y="1519238"/>
                </a:lnTo>
                <a:lnTo>
                  <a:pt x="0" y="1514475"/>
                </a:lnTo>
                <a:lnTo>
                  <a:pt x="0" y="1504950"/>
                </a:lnTo>
                <a:lnTo>
                  <a:pt x="2381" y="1485900"/>
                </a:lnTo>
                <a:lnTo>
                  <a:pt x="14287" y="1462088"/>
                </a:lnTo>
                <a:lnTo>
                  <a:pt x="109537" y="1381125"/>
                </a:lnTo>
                <a:lnTo>
                  <a:pt x="285750" y="1228725"/>
                </a:lnTo>
                <a:lnTo>
                  <a:pt x="445294" y="1076325"/>
                </a:lnTo>
                <a:lnTo>
                  <a:pt x="571500" y="947738"/>
                </a:lnTo>
                <a:lnTo>
                  <a:pt x="685800" y="821532"/>
                </a:lnTo>
                <a:lnTo>
                  <a:pt x="845344" y="626269"/>
                </a:lnTo>
                <a:lnTo>
                  <a:pt x="978694" y="4452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AE10DE0C-8720-46C0-AE31-596361E8560F}"/>
              </a:ext>
            </a:extLst>
          </p:cNvPr>
          <p:cNvSpPr/>
          <p:nvPr/>
        </p:nvSpPr>
        <p:spPr>
          <a:xfrm>
            <a:off x="5422900" y="1827213"/>
            <a:ext cx="2052638" cy="1289050"/>
          </a:xfrm>
          <a:custGeom>
            <a:avLst/>
            <a:gdLst>
              <a:gd name="connsiteX0" fmla="*/ 492919 w 2052638"/>
              <a:gd name="connsiteY0" fmla="*/ 578644 h 1290637"/>
              <a:gd name="connsiteX1" fmla="*/ 426244 w 2052638"/>
              <a:gd name="connsiteY1" fmla="*/ 504825 h 1290637"/>
              <a:gd name="connsiteX2" fmla="*/ 330994 w 2052638"/>
              <a:gd name="connsiteY2" fmla="*/ 404812 h 1290637"/>
              <a:gd name="connsiteX3" fmla="*/ 245269 w 2052638"/>
              <a:gd name="connsiteY3" fmla="*/ 311944 h 1290637"/>
              <a:gd name="connsiteX4" fmla="*/ 157163 w 2052638"/>
              <a:gd name="connsiteY4" fmla="*/ 216694 h 1290637"/>
              <a:gd name="connsiteX5" fmla="*/ 0 w 2052638"/>
              <a:gd name="connsiteY5" fmla="*/ 45244 h 1290637"/>
              <a:gd name="connsiteX6" fmla="*/ 114300 w 2052638"/>
              <a:gd name="connsiteY6" fmla="*/ 0 h 1290637"/>
              <a:gd name="connsiteX7" fmla="*/ 195263 w 2052638"/>
              <a:gd name="connsiteY7" fmla="*/ 80962 h 1290637"/>
              <a:gd name="connsiteX8" fmla="*/ 328613 w 2052638"/>
              <a:gd name="connsiteY8" fmla="*/ 202406 h 1290637"/>
              <a:gd name="connsiteX9" fmla="*/ 459582 w 2052638"/>
              <a:gd name="connsiteY9" fmla="*/ 309562 h 1290637"/>
              <a:gd name="connsiteX10" fmla="*/ 609600 w 2052638"/>
              <a:gd name="connsiteY10" fmla="*/ 421481 h 1290637"/>
              <a:gd name="connsiteX11" fmla="*/ 731044 w 2052638"/>
              <a:gd name="connsiteY11" fmla="*/ 507206 h 1290637"/>
              <a:gd name="connsiteX12" fmla="*/ 878682 w 2052638"/>
              <a:gd name="connsiteY12" fmla="*/ 607219 h 1290637"/>
              <a:gd name="connsiteX13" fmla="*/ 1038225 w 2052638"/>
              <a:gd name="connsiteY13" fmla="*/ 707231 h 1290637"/>
              <a:gd name="connsiteX14" fmla="*/ 1195388 w 2052638"/>
              <a:gd name="connsiteY14" fmla="*/ 797719 h 1290637"/>
              <a:gd name="connsiteX15" fmla="*/ 1366838 w 2052638"/>
              <a:gd name="connsiteY15" fmla="*/ 888206 h 1290637"/>
              <a:gd name="connsiteX16" fmla="*/ 1521619 w 2052638"/>
              <a:gd name="connsiteY16" fmla="*/ 964406 h 1290637"/>
              <a:gd name="connsiteX17" fmla="*/ 1693069 w 2052638"/>
              <a:gd name="connsiteY17" fmla="*/ 1042987 h 1290637"/>
              <a:gd name="connsiteX18" fmla="*/ 1871663 w 2052638"/>
              <a:gd name="connsiteY18" fmla="*/ 1119187 h 1290637"/>
              <a:gd name="connsiteX19" fmla="*/ 2019300 w 2052638"/>
              <a:gd name="connsiteY19" fmla="*/ 1176337 h 1290637"/>
              <a:gd name="connsiteX20" fmla="*/ 2038350 w 2052638"/>
              <a:gd name="connsiteY20" fmla="*/ 1190625 h 1290637"/>
              <a:gd name="connsiteX21" fmla="*/ 2050257 w 2052638"/>
              <a:gd name="connsiteY21" fmla="*/ 1209675 h 1290637"/>
              <a:gd name="connsiteX22" fmla="*/ 2052638 w 2052638"/>
              <a:gd name="connsiteY22" fmla="*/ 1231106 h 1290637"/>
              <a:gd name="connsiteX23" fmla="*/ 2040732 w 2052638"/>
              <a:gd name="connsiteY23" fmla="*/ 1240631 h 1290637"/>
              <a:gd name="connsiteX24" fmla="*/ 2014538 w 2052638"/>
              <a:gd name="connsiteY24" fmla="*/ 1245394 h 1290637"/>
              <a:gd name="connsiteX25" fmla="*/ 1859757 w 2052638"/>
              <a:gd name="connsiteY25" fmla="*/ 1257300 h 1290637"/>
              <a:gd name="connsiteX26" fmla="*/ 1669257 w 2052638"/>
              <a:gd name="connsiteY26" fmla="*/ 1271587 h 1290637"/>
              <a:gd name="connsiteX27" fmla="*/ 1466850 w 2052638"/>
              <a:gd name="connsiteY27" fmla="*/ 1285875 h 1290637"/>
              <a:gd name="connsiteX28" fmla="*/ 1428750 w 2052638"/>
              <a:gd name="connsiteY28" fmla="*/ 1290637 h 1290637"/>
              <a:gd name="connsiteX29" fmla="*/ 1388269 w 2052638"/>
              <a:gd name="connsiteY29" fmla="*/ 1290637 h 1290637"/>
              <a:gd name="connsiteX30" fmla="*/ 1338263 w 2052638"/>
              <a:gd name="connsiteY30" fmla="*/ 1281112 h 1290637"/>
              <a:gd name="connsiteX31" fmla="*/ 1269207 w 2052638"/>
              <a:gd name="connsiteY31" fmla="*/ 1254919 h 1290637"/>
              <a:gd name="connsiteX32" fmla="*/ 1200150 w 2052638"/>
              <a:gd name="connsiteY32" fmla="*/ 1219200 h 1290637"/>
              <a:gd name="connsiteX33" fmla="*/ 1128713 w 2052638"/>
              <a:gd name="connsiteY33" fmla="*/ 1171575 h 1290637"/>
              <a:gd name="connsiteX34" fmla="*/ 1066800 w 2052638"/>
              <a:gd name="connsiteY34" fmla="*/ 1126331 h 1290637"/>
              <a:gd name="connsiteX35" fmla="*/ 995363 w 2052638"/>
              <a:gd name="connsiteY35" fmla="*/ 1064419 h 1290637"/>
              <a:gd name="connsiteX36" fmla="*/ 871538 w 2052638"/>
              <a:gd name="connsiteY36" fmla="*/ 954881 h 1290637"/>
              <a:gd name="connsiteX37" fmla="*/ 723900 w 2052638"/>
              <a:gd name="connsiteY37" fmla="*/ 814387 h 1290637"/>
              <a:gd name="connsiteX38" fmla="*/ 492919 w 2052638"/>
              <a:gd name="connsiteY38" fmla="*/ 578644 h 1290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052638" h="1290637">
                <a:moveTo>
                  <a:pt x="492919" y="578644"/>
                </a:moveTo>
                <a:lnTo>
                  <a:pt x="426244" y="504825"/>
                </a:lnTo>
                <a:lnTo>
                  <a:pt x="330994" y="404812"/>
                </a:lnTo>
                <a:lnTo>
                  <a:pt x="245269" y="311944"/>
                </a:lnTo>
                <a:lnTo>
                  <a:pt x="157163" y="216694"/>
                </a:lnTo>
                <a:lnTo>
                  <a:pt x="0" y="45244"/>
                </a:lnTo>
                <a:lnTo>
                  <a:pt x="114300" y="0"/>
                </a:lnTo>
                <a:lnTo>
                  <a:pt x="195263" y="80962"/>
                </a:lnTo>
                <a:lnTo>
                  <a:pt x="328613" y="202406"/>
                </a:lnTo>
                <a:lnTo>
                  <a:pt x="459582" y="309562"/>
                </a:lnTo>
                <a:lnTo>
                  <a:pt x="609600" y="421481"/>
                </a:lnTo>
                <a:lnTo>
                  <a:pt x="731044" y="507206"/>
                </a:lnTo>
                <a:lnTo>
                  <a:pt x="878682" y="607219"/>
                </a:lnTo>
                <a:lnTo>
                  <a:pt x="1038225" y="707231"/>
                </a:lnTo>
                <a:lnTo>
                  <a:pt x="1195388" y="797719"/>
                </a:lnTo>
                <a:lnTo>
                  <a:pt x="1366838" y="888206"/>
                </a:lnTo>
                <a:lnTo>
                  <a:pt x="1521619" y="964406"/>
                </a:lnTo>
                <a:lnTo>
                  <a:pt x="1693069" y="1042987"/>
                </a:lnTo>
                <a:lnTo>
                  <a:pt x="1871663" y="1119187"/>
                </a:lnTo>
                <a:lnTo>
                  <a:pt x="2019300" y="1176337"/>
                </a:lnTo>
                <a:lnTo>
                  <a:pt x="2038350" y="1190625"/>
                </a:lnTo>
                <a:lnTo>
                  <a:pt x="2050257" y="1209675"/>
                </a:lnTo>
                <a:lnTo>
                  <a:pt x="2052638" y="1231106"/>
                </a:lnTo>
                <a:lnTo>
                  <a:pt x="2040732" y="1240631"/>
                </a:lnTo>
                <a:lnTo>
                  <a:pt x="2014538" y="1245394"/>
                </a:lnTo>
                <a:lnTo>
                  <a:pt x="1859757" y="1257300"/>
                </a:lnTo>
                <a:lnTo>
                  <a:pt x="1669257" y="1271587"/>
                </a:lnTo>
                <a:lnTo>
                  <a:pt x="1466850" y="1285875"/>
                </a:lnTo>
                <a:lnTo>
                  <a:pt x="1428750" y="1290637"/>
                </a:lnTo>
                <a:lnTo>
                  <a:pt x="1388269" y="1290637"/>
                </a:lnTo>
                <a:lnTo>
                  <a:pt x="1338263" y="1281112"/>
                </a:lnTo>
                <a:lnTo>
                  <a:pt x="1269207" y="1254919"/>
                </a:lnTo>
                <a:lnTo>
                  <a:pt x="1200150" y="1219200"/>
                </a:lnTo>
                <a:lnTo>
                  <a:pt x="1128713" y="1171575"/>
                </a:lnTo>
                <a:lnTo>
                  <a:pt x="1066800" y="1126331"/>
                </a:lnTo>
                <a:lnTo>
                  <a:pt x="995363" y="1064419"/>
                </a:lnTo>
                <a:lnTo>
                  <a:pt x="871538" y="954881"/>
                </a:lnTo>
                <a:lnTo>
                  <a:pt x="723900" y="814387"/>
                </a:lnTo>
                <a:lnTo>
                  <a:pt x="492919" y="5786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BEF3A994-F4E2-4ACA-8426-BDF1E425EF42}"/>
              </a:ext>
            </a:extLst>
          </p:cNvPr>
          <p:cNvSpPr/>
          <p:nvPr/>
        </p:nvSpPr>
        <p:spPr>
          <a:xfrm>
            <a:off x="4484688" y="2986088"/>
            <a:ext cx="1762125" cy="396875"/>
          </a:xfrm>
          <a:custGeom>
            <a:avLst/>
            <a:gdLst>
              <a:gd name="connsiteX0" fmla="*/ 1178719 w 1762125"/>
              <a:gd name="connsiteY0" fmla="*/ 114300 h 397668"/>
              <a:gd name="connsiteX1" fmla="*/ 1071562 w 1762125"/>
              <a:gd name="connsiteY1" fmla="*/ 138112 h 397668"/>
              <a:gd name="connsiteX2" fmla="*/ 935831 w 1762125"/>
              <a:gd name="connsiteY2" fmla="*/ 166687 h 397668"/>
              <a:gd name="connsiteX3" fmla="*/ 809625 w 1762125"/>
              <a:gd name="connsiteY3" fmla="*/ 188118 h 397668"/>
              <a:gd name="connsiteX4" fmla="*/ 733425 w 1762125"/>
              <a:gd name="connsiteY4" fmla="*/ 200025 h 397668"/>
              <a:gd name="connsiteX5" fmla="*/ 635794 w 1762125"/>
              <a:gd name="connsiteY5" fmla="*/ 209550 h 397668"/>
              <a:gd name="connsiteX6" fmla="*/ 538162 w 1762125"/>
              <a:gd name="connsiteY6" fmla="*/ 216693 h 397668"/>
              <a:gd name="connsiteX7" fmla="*/ 404812 w 1762125"/>
              <a:gd name="connsiteY7" fmla="*/ 219075 h 397668"/>
              <a:gd name="connsiteX8" fmla="*/ 330994 w 1762125"/>
              <a:gd name="connsiteY8" fmla="*/ 219075 h 397668"/>
              <a:gd name="connsiteX9" fmla="*/ 252412 w 1762125"/>
              <a:gd name="connsiteY9" fmla="*/ 216693 h 397668"/>
              <a:gd name="connsiteX10" fmla="*/ 195262 w 1762125"/>
              <a:gd name="connsiteY10" fmla="*/ 209550 h 397668"/>
              <a:gd name="connsiteX11" fmla="*/ 119062 w 1762125"/>
              <a:gd name="connsiteY11" fmla="*/ 192881 h 397668"/>
              <a:gd name="connsiteX12" fmla="*/ 71437 w 1762125"/>
              <a:gd name="connsiteY12" fmla="*/ 178593 h 397668"/>
              <a:gd name="connsiteX13" fmla="*/ 45244 w 1762125"/>
              <a:gd name="connsiteY13" fmla="*/ 169068 h 397668"/>
              <a:gd name="connsiteX14" fmla="*/ 23812 w 1762125"/>
              <a:gd name="connsiteY14" fmla="*/ 161925 h 397668"/>
              <a:gd name="connsiteX15" fmla="*/ 16669 w 1762125"/>
              <a:gd name="connsiteY15" fmla="*/ 161925 h 397668"/>
              <a:gd name="connsiteX16" fmla="*/ 9525 w 1762125"/>
              <a:gd name="connsiteY16" fmla="*/ 161925 h 397668"/>
              <a:gd name="connsiteX17" fmla="*/ 0 w 1762125"/>
              <a:gd name="connsiteY17" fmla="*/ 166687 h 397668"/>
              <a:gd name="connsiteX18" fmla="*/ 0 w 1762125"/>
              <a:gd name="connsiteY18" fmla="*/ 188118 h 397668"/>
              <a:gd name="connsiteX19" fmla="*/ 11906 w 1762125"/>
              <a:gd name="connsiteY19" fmla="*/ 219075 h 397668"/>
              <a:gd name="connsiteX20" fmla="*/ 40481 w 1762125"/>
              <a:gd name="connsiteY20" fmla="*/ 252412 h 397668"/>
              <a:gd name="connsiteX21" fmla="*/ 78581 w 1762125"/>
              <a:gd name="connsiteY21" fmla="*/ 285750 h 397668"/>
              <a:gd name="connsiteX22" fmla="*/ 119062 w 1762125"/>
              <a:gd name="connsiteY22" fmla="*/ 311943 h 397668"/>
              <a:gd name="connsiteX23" fmla="*/ 178594 w 1762125"/>
              <a:gd name="connsiteY23" fmla="*/ 340518 h 397668"/>
              <a:gd name="connsiteX24" fmla="*/ 280987 w 1762125"/>
              <a:gd name="connsiteY24" fmla="*/ 373856 h 397668"/>
              <a:gd name="connsiteX25" fmla="*/ 371475 w 1762125"/>
              <a:gd name="connsiteY25" fmla="*/ 392906 h 397668"/>
              <a:gd name="connsiteX26" fmla="*/ 407194 w 1762125"/>
              <a:gd name="connsiteY26" fmla="*/ 397668 h 397668"/>
              <a:gd name="connsiteX27" fmla="*/ 442912 w 1762125"/>
              <a:gd name="connsiteY27" fmla="*/ 392906 h 397668"/>
              <a:gd name="connsiteX28" fmla="*/ 583406 w 1762125"/>
              <a:gd name="connsiteY28" fmla="*/ 373856 h 397668"/>
              <a:gd name="connsiteX29" fmla="*/ 750094 w 1762125"/>
              <a:gd name="connsiteY29" fmla="*/ 350043 h 397668"/>
              <a:gd name="connsiteX30" fmla="*/ 921544 w 1762125"/>
              <a:gd name="connsiteY30" fmla="*/ 311943 h 397668"/>
              <a:gd name="connsiteX31" fmla="*/ 1019175 w 1762125"/>
              <a:gd name="connsiteY31" fmla="*/ 295275 h 397668"/>
              <a:gd name="connsiteX32" fmla="*/ 1133475 w 1762125"/>
              <a:gd name="connsiteY32" fmla="*/ 278606 h 397668"/>
              <a:gd name="connsiteX33" fmla="*/ 1271587 w 1762125"/>
              <a:gd name="connsiteY33" fmla="*/ 269081 h 397668"/>
              <a:gd name="connsiteX34" fmla="*/ 1428750 w 1762125"/>
              <a:gd name="connsiteY34" fmla="*/ 261937 h 397668"/>
              <a:gd name="connsiteX35" fmla="*/ 1495425 w 1762125"/>
              <a:gd name="connsiteY35" fmla="*/ 252412 h 397668"/>
              <a:gd name="connsiteX36" fmla="*/ 1583531 w 1762125"/>
              <a:gd name="connsiteY36" fmla="*/ 245268 h 397668"/>
              <a:gd name="connsiteX37" fmla="*/ 1654969 w 1762125"/>
              <a:gd name="connsiteY37" fmla="*/ 240506 h 397668"/>
              <a:gd name="connsiteX38" fmla="*/ 1685925 w 1762125"/>
              <a:gd name="connsiteY38" fmla="*/ 240506 h 397668"/>
              <a:gd name="connsiteX39" fmla="*/ 1719262 w 1762125"/>
              <a:gd name="connsiteY39" fmla="*/ 226218 h 397668"/>
              <a:gd name="connsiteX40" fmla="*/ 1750219 w 1762125"/>
              <a:gd name="connsiteY40" fmla="*/ 204787 h 397668"/>
              <a:gd name="connsiteX41" fmla="*/ 1762125 w 1762125"/>
              <a:gd name="connsiteY41" fmla="*/ 188118 h 397668"/>
              <a:gd name="connsiteX42" fmla="*/ 1762125 w 1762125"/>
              <a:gd name="connsiteY42" fmla="*/ 169068 h 397668"/>
              <a:gd name="connsiteX43" fmla="*/ 1759744 w 1762125"/>
              <a:gd name="connsiteY43" fmla="*/ 152400 h 397668"/>
              <a:gd name="connsiteX44" fmla="*/ 1750219 w 1762125"/>
              <a:gd name="connsiteY44" fmla="*/ 138112 h 397668"/>
              <a:gd name="connsiteX45" fmla="*/ 1731169 w 1762125"/>
              <a:gd name="connsiteY45" fmla="*/ 121443 h 397668"/>
              <a:gd name="connsiteX46" fmla="*/ 1704975 w 1762125"/>
              <a:gd name="connsiteY46" fmla="*/ 107156 h 397668"/>
              <a:gd name="connsiteX47" fmla="*/ 1604962 w 1762125"/>
              <a:gd name="connsiteY47" fmla="*/ 69056 h 397668"/>
              <a:gd name="connsiteX48" fmla="*/ 1454944 w 1762125"/>
              <a:gd name="connsiteY48" fmla="*/ 16668 h 397668"/>
              <a:gd name="connsiteX49" fmla="*/ 1390650 w 1762125"/>
              <a:gd name="connsiteY49" fmla="*/ 0 h 397668"/>
              <a:gd name="connsiteX50" fmla="*/ 1376362 w 1762125"/>
              <a:gd name="connsiteY50" fmla="*/ 0 h 397668"/>
              <a:gd name="connsiteX51" fmla="*/ 1347787 w 1762125"/>
              <a:gd name="connsiteY51" fmla="*/ 19050 h 397668"/>
              <a:gd name="connsiteX52" fmla="*/ 1266825 w 1762125"/>
              <a:gd name="connsiteY52" fmla="*/ 69056 h 397668"/>
              <a:gd name="connsiteX53" fmla="*/ 1178719 w 1762125"/>
              <a:gd name="connsiteY53" fmla="*/ 114300 h 397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62125" h="397668">
                <a:moveTo>
                  <a:pt x="1178719" y="114300"/>
                </a:moveTo>
                <a:lnTo>
                  <a:pt x="1071562" y="138112"/>
                </a:lnTo>
                <a:lnTo>
                  <a:pt x="935831" y="166687"/>
                </a:lnTo>
                <a:lnTo>
                  <a:pt x="809625" y="188118"/>
                </a:lnTo>
                <a:lnTo>
                  <a:pt x="733425" y="200025"/>
                </a:lnTo>
                <a:lnTo>
                  <a:pt x="635794" y="209550"/>
                </a:lnTo>
                <a:lnTo>
                  <a:pt x="538162" y="216693"/>
                </a:lnTo>
                <a:lnTo>
                  <a:pt x="404812" y="219075"/>
                </a:lnTo>
                <a:lnTo>
                  <a:pt x="330994" y="219075"/>
                </a:lnTo>
                <a:lnTo>
                  <a:pt x="252412" y="216693"/>
                </a:lnTo>
                <a:lnTo>
                  <a:pt x="195262" y="209550"/>
                </a:lnTo>
                <a:lnTo>
                  <a:pt x="119062" y="192881"/>
                </a:lnTo>
                <a:lnTo>
                  <a:pt x="71437" y="178593"/>
                </a:lnTo>
                <a:lnTo>
                  <a:pt x="45244" y="169068"/>
                </a:lnTo>
                <a:lnTo>
                  <a:pt x="23812" y="161925"/>
                </a:lnTo>
                <a:lnTo>
                  <a:pt x="16669" y="161925"/>
                </a:lnTo>
                <a:lnTo>
                  <a:pt x="9525" y="161925"/>
                </a:lnTo>
                <a:lnTo>
                  <a:pt x="0" y="166687"/>
                </a:lnTo>
                <a:lnTo>
                  <a:pt x="0" y="188118"/>
                </a:lnTo>
                <a:lnTo>
                  <a:pt x="11906" y="219075"/>
                </a:lnTo>
                <a:lnTo>
                  <a:pt x="40481" y="252412"/>
                </a:lnTo>
                <a:lnTo>
                  <a:pt x="78581" y="285750"/>
                </a:lnTo>
                <a:lnTo>
                  <a:pt x="119062" y="311943"/>
                </a:lnTo>
                <a:lnTo>
                  <a:pt x="178594" y="340518"/>
                </a:lnTo>
                <a:lnTo>
                  <a:pt x="280987" y="373856"/>
                </a:lnTo>
                <a:lnTo>
                  <a:pt x="371475" y="392906"/>
                </a:lnTo>
                <a:lnTo>
                  <a:pt x="407194" y="397668"/>
                </a:lnTo>
                <a:lnTo>
                  <a:pt x="442912" y="392906"/>
                </a:lnTo>
                <a:lnTo>
                  <a:pt x="583406" y="373856"/>
                </a:lnTo>
                <a:lnTo>
                  <a:pt x="750094" y="350043"/>
                </a:lnTo>
                <a:lnTo>
                  <a:pt x="921544" y="311943"/>
                </a:lnTo>
                <a:lnTo>
                  <a:pt x="1019175" y="295275"/>
                </a:lnTo>
                <a:lnTo>
                  <a:pt x="1133475" y="278606"/>
                </a:lnTo>
                <a:lnTo>
                  <a:pt x="1271587" y="269081"/>
                </a:lnTo>
                <a:lnTo>
                  <a:pt x="1428750" y="261937"/>
                </a:lnTo>
                <a:lnTo>
                  <a:pt x="1495425" y="252412"/>
                </a:lnTo>
                <a:lnTo>
                  <a:pt x="1583531" y="245268"/>
                </a:lnTo>
                <a:lnTo>
                  <a:pt x="1654969" y="240506"/>
                </a:lnTo>
                <a:lnTo>
                  <a:pt x="1685925" y="240506"/>
                </a:lnTo>
                <a:lnTo>
                  <a:pt x="1719262" y="226218"/>
                </a:lnTo>
                <a:lnTo>
                  <a:pt x="1750219" y="204787"/>
                </a:lnTo>
                <a:lnTo>
                  <a:pt x="1762125" y="188118"/>
                </a:lnTo>
                <a:lnTo>
                  <a:pt x="1762125" y="169068"/>
                </a:lnTo>
                <a:lnTo>
                  <a:pt x="1759744" y="152400"/>
                </a:lnTo>
                <a:lnTo>
                  <a:pt x="1750219" y="138112"/>
                </a:lnTo>
                <a:lnTo>
                  <a:pt x="1731169" y="121443"/>
                </a:lnTo>
                <a:lnTo>
                  <a:pt x="1704975" y="107156"/>
                </a:lnTo>
                <a:lnTo>
                  <a:pt x="1604962" y="69056"/>
                </a:lnTo>
                <a:lnTo>
                  <a:pt x="1454944" y="16668"/>
                </a:lnTo>
                <a:lnTo>
                  <a:pt x="1390650" y="0"/>
                </a:lnTo>
                <a:lnTo>
                  <a:pt x="1376362" y="0"/>
                </a:lnTo>
                <a:lnTo>
                  <a:pt x="1347787" y="19050"/>
                </a:lnTo>
                <a:lnTo>
                  <a:pt x="1266825" y="69056"/>
                </a:lnTo>
                <a:lnTo>
                  <a:pt x="1178719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ADC9E9A2-3BE6-4E9E-8C98-3596CB3CDD01}"/>
              </a:ext>
            </a:extLst>
          </p:cNvPr>
          <p:cNvSpPr/>
          <p:nvPr/>
        </p:nvSpPr>
        <p:spPr>
          <a:xfrm>
            <a:off x="4238625" y="3810000"/>
            <a:ext cx="2570163" cy="509588"/>
          </a:xfrm>
          <a:custGeom>
            <a:avLst/>
            <a:gdLst>
              <a:gd name="connsiteX0" fmla="*/ 947738 w 2569369"/>
              <a:gd name="connsiteY0" fmla="*/ 178594 h 509588"/>
              <a:gd name="connsiteX1" fmla="*/ 719138 w 2569369"/>
              <a:gd name="connsiteY1" fmla="*/ 214313 h 509588"/>
              <a:gd name="connsiteX2" fmla="*/ 592931 w 2569369"/>
              <a:gd name="connsiteY2" fmla="*/ 233363 h 509588"/>
              <a:gd name="connsiteX3" fmla="*/ 483394 w 2569369"/>
              <a:gd name="connsiteY3" fmla="*/ 247650 h 509588"/>
              <a:gd name="connsiteX4" fmla="*/ 347663 w 2569369"/>
              <a:gd name="connsiteY4" fmla="*/ 261938 h 509588"/>
              <a:gd name="connsiteX5" fmla="*/ 261938 w 2569369"/>
              <a:gd name="connsiteY5" fmla="*/ 269081 h 509588"/>
              <a:gd name="connsiteX6" fmla="*/ 207169 w 2569369"/>
              <a:gd name="connsiteY6" fmla="*/ 261938 h 509588"/>
              <a:gd name="connsiteX7" fmla="*/ 135731 w 2569369"/>
              <a:gd name="connsiteY7" fmla="*/ 245269 h 509588"/>
              <a:gd name="connsiteX8" fmla="*/ 69056 w 2569369"/>
              <a:gd name="connsiteY8" fmla="*/ 226219 h 509588"/>
              <a:gd name="connsiteX9" fmla="*/ 40481 w 2569369"/>
              <a:gd name="connsiteY9" fmla="*/ 214313 h 509588"/>
              <a:gd name="connsiteX10" fmla="*/ 16669 w 2569369"/>
              <a:gd name="connsiteY10" fmla="*/ 209550 h 509588"/>
              <a:gd name="connsiteX11" fmla="*/ 9525 w 2569369"/>
              <a:gd name="connsiteY11" fmla="*/ 209550 h 509588"/>
              <a:gd name="connsiteX12" fmla="*/ 0 w 2569369"/>
              <a:gd name="connsiteY12" fmla="*/ 214313 h 509588"/>
              <a:gd name="connsiteX13" fmla="*/ 2381 w 2569369"/>
              <a:gd name="connsiteY13" fmla="*/ 233363 h 509588"/>
              <a:gd name="connsiteX14" fmla="*/ 16669 w 2569369"/>
              <a:gd name="connsiteY14" fmla="*/ 266700 h 509588"/>
              <a:gd name="connsiteX15" fmla="*/ 54769 w 2569369"/>
              <a:gd name="connsiteY15" fmla="*/ 311944 h 509588"/>
              <a:gd name="connsiteX16" fmla="*/ 109538 w 2569369"/>
              <a:gd name="connsiteY16" fmla="*/ 369094 h 509588"/>
              <a:gd name="connsiteX17" fmla="*/ 169069 w 2569369"/>
              <a:gd name="connsiteY17" fmla="*/ 414338 h 509588"/>
              <a:gd name="connsiteX18" fmla="*/ 233363 w 2569369"/>
              <a:gd name="connsiteY18" fmla="*/ 450056 h 509588"/>
              <a:gd name="connsiteX19" fmla="*/ 300038 w 2569369"/>
              <a:gd name="connsiteY19" fmla="*/ 481013 h 509588"/>
              <a:gd name="connsiteX20" fmla="*/ 381000 w 2569369"/>
              <a:gd name="connsiteY20" fmla="*/ 509588 h 509588"/>
              <a:gd name="connsiteX21" fmla="*/ 397669 w 2569369"/>
              <a:gd name="connsiteY21" fmla="*/ 507206 h 509588"/>
              <a:gd name="connsiteX22" fmla="*/ 421481 w 2569369"/>
              <a:gd name="connsiteY22" fmla="*/ 490538 h 509588"/>
              <a:gd name="connsiteX23" fmla="*/ 450056 w 2569369"/>
              <a:gd name="connsiteY23" fmla="*/ 473869 h 509588"/>
              <a:gd name="connsiteX24" fmla="*/ 495300 w 2569369"/>
              <a:gd name="connsiteY24" fmla="*/ 454819 h 509588"/>
              <a:gd name="connsiteX25" fmla="*/ 581025 w 2569369"/>
              <a:gd name="connsiteY25" fmla="*/ 433388 h 509588"/>
              <a:gd name="connsiteX26" fmla="*/ 702469 w 2569369"/>
              <a:gd name="connsiteY26" fmla="*/ 407194 h 509588"/>
              <a:gd name="connsiteX27" fmla="*/ 888206 w 2569369"/>
              <a:gd name="connsiteY27" fmla="*/ 369094 h 509588"/>
              <a:gd name="connsiteX28" fmla="*/ 1092994 w 2569369"/>
              <a:gd name="connsiteY28" fmla="*/ 326231 h 509588"/>
              <a:gd name="connsiteX29" fmla="*/ 1366838 w 2569369"/>
              <a:gd name="connsiteY29" fmla="*/ 309563 h 509588"/>
              <a:gd name="connsiteX30" fmla="*/ 1702594 w 2569369"/>
              <a:gd name="connsiteY30" fmla="*/ 295275 h 509588"/>
              <a:gd name="connsiteX31" fmla="*/ 1959769 w 2569369"/>
              <a:gd name="connsiteY31" fmla="*/ 283369 h 509588"/>
              <a:gd name="connsiteX32" fmla="*/ 2162175 w 2569369"/>
              <a:gd name="connsiteY32" fmla="*/ 266700 h 509588"/>
              <a:gd name="connsiteX33" fmla="*/ 2312194 w 2569369"/>
              <a:gd name="connsiteY33" fmla="*/ 264319 h 509588"/>
              <a:gd name="connsiteX34" fmla="*/ 2464594 w 2569369"/>
              <a:gd name="connsiteY34" fmla="*/ 266700 h 509588"/>
              <a:gd name="connsiteX35" fmla="*/ 2495550 w 2569369"/>
              <a:gd name="connsiteY35" fmla="*/ 257175 h 509588"/>
              <a:gd name="connsiteX36" fmla="*/ 2536031 w 2569369"/>
              <a:gd name="connsiteY36" fmla="*/ 238125 h 509588"/>
              <a:gd name="connsiteX37" fmla="*/ 2557463 w 2569369"/>
              <a:gd name="connsiteY37" fmla="*/ 223838 h 509588"/>
              <a:gd name="connsiteX38" fmla="*/ 2566988 w 2569369"/>
              <a:gd name="connsiteY38" fmla="*/ 209550 h 509588"/>
              <a:gd name="connsiteX39" fmla="*/ 2569369 w 2569369"/>
              <a:gd name="connsiteY39" fmla="*/ 195263 h 509588"/>
              <a:gd name="connsiteX40" fmla="*/ 2564606 w 2569369"/>
              <a:gd name="connsiteY40" fmla="*/ 180975 h 509588"/>
              <a:gd name="connsiteX41" fmla="*/ 2557463 w 2569369"/>
              <a:gd name="connsiteY41" fmla="*/ 171450 h 509588"/>
              <a:gd name="connsiteX42" fmla="*/ 2540794 w 2569369"/>
              <a:gd name="connsiteY42" fmla="*/ 157163 h 509588"/>
              <a:gd name="connsiteX43" fmla="*/ 2502694 w 2569369"/>
              <a:gd name="connsiteY43" fmla="*/ 138113 h 509588"/>
              <a:gd name="connsiteX44" fmla="*/ 2450306 w 2569369"/>
              <a:gd name="connsiteY44" fmla="*/ 109538 h 509588"/>
              <a:gd name="connsiteX45" fmla="*/ 2393156 w 2569369"/>
              <a:gd name="connsiteY45" fmla="*/ 80963 h 509588"/>
              <a:gd name="connsiteX46" fmla="*/ 2345531 w 2569369"/>
              <a:gd name="connsiteY46" fmla="*/ 57150 h 509588"/>
              <a:gd name="connsiteX47" fmla="*/ 2302669 w 2569369"/>
              <a:gd name="connsiteY47" fmla="*/ 42863 h 509588"/>
              <a:gd name="connsiteX48" fmla="*/ 2238375 w 2569369"/>
              <a:gd name="connsiteY48" fmla="*/ 28575 h 509588"/>
              <a:gd name="connsiteX49" fmla="*/ 2147888 w 2569369"/>
              <a:gd name="connsiteY49" fmla="*/ 9525 h 509588"/>
              <a:gd name="connsiteX50" fmla="*/ 2038350 w 2569369"/>
              <a:gd name="connsiteY50" fmla="*/ 0 h 509588"/>
              <a:gd name="connsiteX51" fmla="*/ 2024063 w 2569369"/>
              <a:gd name="connsiteY51" fmla="*/ 2381 h 509588"/>
              <a:gd name="connsiteX52" fmla="*/ 1966913 w 2569369"/>
              <a:gd name="connsiteY52" fmla="*/ 19050 h 509588"/>
              <a:gd name="connsiteX53" fmla="*/ 1835944 w 2569369"/>
              <a:gd name="connsiteY53" fmla="*/ 54769 h 509588"/>
              <a:gd name="connsiteX54" fmla="*/ 1690688 w 2569369"/>
              <a:gd name="connsiteY54" fmla="*/ 90488 h 509588"/>
              <a:gd name="connsiteX55" fmla="*/ 1554956 w 2569369"/>
              <a:gd name="connsiteY55" fmla="*/ 111919 h 509588"/>
              <a:gd name="connsiteX56" fmla="*/ 1369219 w 2569369"/>
              <a:gd name="connsiteY56" fmla="*/ 128588 h 509588"/>
              <a:gd name="connsiteX57" fmla="*/ 1290638 w 2569369"/>
              <a:gd name="connsiteY57" fmla="*/ 135731 h 509588"/>
              <a:gd name="connsiteX58" fmla="*/ 1028700 w 2569369"/>
              <a:gd name="connsiteY58" fmla="*/ 161925 h 509588"/>
              <a:gd name="connsiteX59" fmla="*/ 947738 w 2569369"/>
              <a:gd name="connsiteY59" fmla="*/ 178594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569369" h="509588">
                <a:moveTo>
                  <a:pt x="947738" y="178594"/>
                </a:moveTo>
                <a:lnTo>
                  <a:pt x="719138" y="214313"/>
                </a:lnTo>
                <a:lnTo>
                  <a:pt x="592931" y="233363"/>
                </a:lnTo>
                <a:lnTo>
                  <a:pt x="483394" y="247650"/>
                </a:lnTo>
                <a:lnTo>
                  <a:pt x="347663" y="261938"/>
                </a:lnTo>
                <a:lnTo>
                  <a:pt x="261938" y="269081"/>
                </a:lnTo>
                <a:lnTo>
                  <a:pt x="207169" y="261938"/>
                </a:lnTo>
                <a:lnTo>
                  <a:pt x="135731" y="245269"/>
                </a:lnTo>
                <a:lnTo>
                  <a:pt x="69056" y="226219"/>
                </a:lnTo>
                <a:lnTo>
                  <a:pt x="40481" y="214313"/>
                </a:lnTo>
                <a:lnTo>
                  <a:pt x="16669" y="209550"/>
                </a:lnTo>
                <a:lnTo>
                  <a:pt x="9525" y="209550"/>
                </a:lnTo>
                <a:lnTo>
                  <a:pt x="0" y="214313"/>
                </a:lnTo>
                <a:lnTo>
                  <a:pt x="2381" y="233363"/>
                </a:lnTo>
                <a:lnTo>
                  <a:pt x="16669" y="266700"/>
                </a:lnTo>
                <a:lnTo>
                  <a:pt x="54769" y="311944"/>
                </a:lnTo>
                <a:lnTo>
                  <a:pt x="109538" y="369094"/>
                </a:lnTo>
                <a:lnTo>
                  <a:pt x="169069" y="414338"/>
                </a:lnTo>
                <a:lnTo>
                  <a:pt x="233363" y="450056"/>
                </a:lnTo>
                <a:lnTo>
                  <a:pt x="300038" y="481013"/>
                </a:lnTo>
                <a:lnTo>
                  <a:pt x="381000" y="509588"/>
                </a:lnTo>
                <a:lnTo>
                  <a:pt x="397669" y="507206"/>
                </a:lnTo>
                <a:lnTo>
                  <a:pt x="421481" y="490538"/>
                </a:lnTo>
                <a:lnTo>
                  <a:pt x="450056" y="473869"/>
                </a:lnTo>
                <a:lnTo>
                  <a:pt x="495300" y="454819"/>
                </a:lnTo>
                <a:lnTo>
                  <a:pt x="581025" y="433388"/>
                </a:lnTo>
                <a:lnTo>
                  <a:pt x="702469" y="407194"/>
                </a:lnTo>
                <a:lnTo>
                  <a:pt x="888206" y="369094"/>
                </a:lnTo>
                <a:lnTo>
                  <a:pt x="1092994" y="326231"/>
                </a:lnTo>
                <a:lnTo>
                  <a:pt x="1366838" y="309563"/>
                </a:lnTo>
                <a:lnTo>
                  <a:pt x="1702594" y="295275"/>
                </a:lnTo>
                <a:lnTo>
                  <a:pt x="1959769" y="283369"/>
                </a:lnTo>
                <a:lnTo>
                  <a:pt x="2162175" y="266700"/>
                </a:lnTo>
                <a:lnTo>
                  <a:pt x="2312194" y="264319"/>
                </a:lnTo>
                <a:lnTo>
                  <a:pt x="2464594" y="266700"/>
                </a:lnTo>
                <a:lnTo>
                  <a:pt x="2495550" y="257175"/>
                </a:lnTo>
                <a:lnTo>
                  <a:pt x="2536031" y="238125"/>
                </a:lnTo>
                <a:lnTo>
                  <a:pt x="2557463" y="223838"/>
                </a:lnTo>
                <a:lnTo>
                  <a:pt x="2566988" y="209550"/>
                </a:lnTo>
                <a:lnTo>
                  <a:pt x="2569369" y="195263"/>
                </a:lnTo>
                <a:lnTo>
                  <a:pt x="2564606" y="180975"/>
                </a:lnTo>
                <a:lnTo>
                  <a:pt x="2557463" y="171450"/>
                </a:lnTo>
                <a:lnTo>
                  <a:pt x="2540794" y="157163"/>
                </a:lnTo>
                <a:lnTo>
                  <a:pt x="2502694" y="138113"/>
                </a:lnTo>
                <a:lnTo>
                  <a:pt x="2450306" y="109538"/>
                </a:lnTo>
                <a:lnTo>
                  <a:pt x="2393156" y="80963"/>
                </a:lnTo>
                <a:lnTo>
                  <a:pt x="2345531" y="57150"/>
                </a:lnTo>
                <a:lnTo>
                  <a:pt x="2302669" y="42863"/>
                </a:lnTo>
                <a:lnTo>
                  <a:pt x="2238375" y="28575"/>
                </a:lnTo>
                <a:lnTo>
                  <a:pt x="2147888" y="9525"/>
                </a:lnTo>
                <a:lnTo>
                  <a:pt x="2038350" y="0"/>
                </a:lnTo>
                <a:lnTo>
                  <a:pt x="2024063" y="2381"/>
                </a:lnTo>
                <a:lnTo>
                  <a:pt x="1966913" y="19050"/>
                </a:lnTo>
                <a:lnTo>
                  <a:pt x="1835944" y="54769"/>
                </a:lnTo>
                <a:lnTo>
                  <a:pt x="1690688" y="90488"/>
                </a:lnTo>
                <a:lnTo>
                  <a:pt x="1554956" y="111919"/>
                </a:lnTo>
                <a:lnTo>
                  <a:pt x="1369219" y="128588"/>
                </a:lnTo>
                <a:lnTo>
                  <a:pt x="1290638" y="135731"/>
                </a:lnTo>
                <a:lnTo>
                  <a:pt x="1028700" y="161925"/>
                </a:lnTo>
                <a:lnTo>
                  <a:pt x="947738" y="1785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D8E3C791-E1B0-42A5-A1A0-45A128E1A8CF}"/>
              </a:ext>
            </a:extLst>
          </p:cNvPr>
          <p:cNvSpPr/>
          <p:nvPr/>
        </p:nvSpPr>
        <p:spPr>
          <a:xfrm rot="16200000">
            <a:off x="3978276" y="4456112"/>
            <a:ext cx="2787650" cy="396875"/>
          </a:xfrm>
          <a:custGeom>
            <a:avLst/>
            <a:gdLst>
              <a:gd name="connsiteX0" fmla="*/ 1214437 w 2788443"/>
              <a:gd name="connsiteY0" fmla="*/ 147638 h 397669"/>
              <a:gd name="connsiteX1" fmla="*/ 864393 w 2788443"/>
              <a:gd name="connsiteY1" fmla="*/ 152400 h 397669"/>
              <a:gd name="connsiteX2" fmla="*/ 650081 w 2788443"/>
              <a:gd name="connsiteY2" fmla="*/ 154782 h 397669"/>
              <a:gd name="connsiteX3" fmla="*/ 614362 w 2788443"/>
              <a:gd name="connsiteY3" fmla="*/ 152400 h 397669"/>
              <a:gd name="connsiteX4" fmla="*/ 583406 w 2788443"/>
              <a:gd name="connsiteY4" fmla="*/ 147638 h 397669"/>
              <a:gd name="connsiteX5" fmla="*/ 552450 w 2788443"/>
              <a:gd name="connsiteY5" fmla="*/ 135732 h 397669"/>
              <a:gd name="connsiteX6" fmla="*/ 526256 w 2788443"/>
              <a:gd name="connsiteY6" fmla="*/ 119063 h 397669"/>
              <a:gd name="connsiteX7" fmla="*/ 76200 w 2788443"/>
              <a:gd name="connsiteY7" fmla="*/ 128588 h 397669"/>
              <a:gd name="connsiteX8" fmla="*/ 40481 w 2788443"/>
              <a:gd name="connsiteY8" fmla="*/ 138113 h 397669"/>
              <a:gd name="connsiteX9" fmla="*/ 16668 w 2788443"/>
              <a:gd name="connsiteY9" fmla="*/ 147638 h 397669"/>
              <a:gd name="connsiteX10" fmla="*/ 4762 w 2788443"/>
              <a:gd name="connsiteY10" fmla="*/ 159544 h 397669"/>
              <a:gd name="connsiteX11" fmla="*/ 0 w 2788443"/>
              <a:gd name="connsiteY11" fmla="*/ 173832 h 397669"/>
              <a:gd name="connsiteX12" fmla="*/ 7143 w 2788443"/>
              <a:gd name="connsiteY12" fmla="*/ 197644 h 397669"/>
              <a:gd name="connsiteX13" fmla="*/ 30956 w 2788443"/>
              <a:gd name="connsiteY13" fmla="*/ 226219 h 397669"/>
              <a:gd name="connsiteX14" fmla="*/ 61912 w 2788443"/>
              <a:gd name="connsiteY14" fmla="*/ 247650 h 397669"/>
              <a:gd name="connsiteX15" fmla="*/ 161925 w 2788443"/>
              <a:gd name="connsiteY15" fmla="*/ 290513 h 397669"/>
              <a:gd name="connsiteX16" fmla="*/ 316706 w 2788443"/>
              <a:gd name="connsiteY16" fmla="*/ 347663 h 397669"/>
              <a:gd name="connsiteX17" fmla="*/ 404812 w 2788443"/>
              <a:gd name="connsiteY17" fmla="*/ 373857 h 397669"/>
              <a:gd name="connsiteX18" fmla="*/ 511968 w 2788443"/>
              <a:gd name="connsiteY18" fmla="*/ 395288 h 397669"/>
              <a:gd name="connsiteX19" fmla="*/ 685800 w 2788443"/>
              <a:gd name="connsiteY19" fmla="*/ 397669 h 397669"/>
              <a:gd name="connsiteX20" fmla="*/ 1016793 w 2788443"/>
              <a:gd name="connsiteY20" fmla="*/ 392907 h 397669"/>
              <a:gd name="connsiteX21" fmla="*/ 1540668 w 2788443"/>
              <a:gd name="connsiteY21" fmla="*/ 383382 h 397669"/>
              <a:gd name="connsiteX22" fmla="*/ 1945481 w 2788443"/>
              <a:gd name="connsiteY22" fmla="*/ 373857 h 397669"/>
              <a:gd name="connsiteX23" fmla="*/ 2290762 w 2788443"/>
              <a:gd name="connsiteY23" fmla="*/ 373857 h 397669"/>
              <a:gd name="connsiteX24" fmla="*/ 2586037 w 2788443"/>
              <a:gd name="connsiteY24" fmla="*/ 376238 h 397669"/>
              <a:gd name="connsiteX25" fmla="*/ 2612231 w 2788443"/>
              <a:gd name="connsiteY25" fmla="*/ 371475 h 397669"/>
              <a:gd name="connsiteX26" fmla="*/ 2655093 w 2788443"/>
              <a:gd name="connsiteY26" fmla="*/ 347663 h 397669"/>
              <a:gd name="connsiteX27" fmla="*/ 2697956 w 2788443"/>
              <a:gd name="connsiteY27" fmla="*/ 309563 h 397669"/>
              <a:gd name="connsiteX28" fmla="*/ 2736056 w 2788443"/>
              <a:gd name="connsiteY28" fmla="*/ 269082 h 397669"/>
              <a:gd name="connsiteX29" fmla="*/ 2788443 w 2788443"/>
              <a:gd name="connsiteY29" fmla="*/ 202407 h 397669"/>
              <a:gd name="connsiteX30" fmla="*/ 2743200 w 2788443"/>
              <a:gd name="connsiteY30" fmla="*/ 0 h 397669"/>
              <a:gd name="connsiteX31" fmla="*/ 2686050 w 2788443"/>
              <a:gd name="connsiteY31" fmla="*/ 61913 h 397669"/>
              <a:gd name="connsiteX32" fmla="*/ 2650331 w 2788443"/>
              <a:gd name="connsiteY32" fmla="*/ 90488 h 397669"/>
              <a:gd name="connsiteX33" fmla="*/ 2609850 w 2788443"/>
              <a:gd name="connsiteY33" fmla="*/ 114300 h 397669"/>
              <a:gd name="connsiteX34" fmla="*/ 2569368 w 2788443"/>
              <a:gd name="connsiteY34" fmla="*/ 128588 h 397669"/>
              <a:gd name="connsiteX35" fmla="*/ 2505075 w 2788443"/>
              <a:gd name="connsiteY35" fmla="*/ 133350 h 397669"/>
              <a:gd name="connsiteX36" fmla="*/ 2319337 w 2788443"/>
              <a:gd name="connsiteY36" fmla="*/ 130969 h 397669"/>
              <a:gd name="connsiteX37" fmla="*/ 2052637 w 2788443"/>
              <a:gd name="connsiteY37" fmla="*/ 128588 h 397669"/>
              <a:gd name="connsiteX38" fmla="*/ 1781175 w 2788443"/>
              <a:gd name="connsiteY38" fmla="*/ 135732 h 397669"/>
              <a:gd name="connsiteX39" fmla="*/ 1214437 w 2788443"/>
              <a:gd name="connsiteY39" fmla="*/ 147638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788443" h="397669">
                <a:moveTo>
                  <a:pt x="1214437" y="147638"/>
                </a:moveTo>
                <a:lnTo>
                  <a:pt x="864393" y="152400"/>
                </a:lnTo>
                <a:lnTo>
                  <a:pt x="650081" y="154782"/>
                </a:lnTo>
                <a:lnTo>
                  <a:pt x="614362" y="152400"/>
                </a:lnTo>
                <a:lnTo>
                  <a:pt x="583406" y="147638"/>
                </a:lnTo>
                <a:lnTo>
                  <a:pt x="552450" y="135732"/>
                </a:lnTo>
                <a:lnTo>
                  <a:pt x="526256" y="119063"/>
                </a:lnTo>
                <a:lnTo>
                  <a:pt x="76200" y="128588"/>
                </a:lnTo>
                <a:lnTo>
                  <a:pt x="40481" y="138113"/>
                </a:lnTo>
                <a:lnTo>
                  <a:pt x="16668" y="147638"/>
                </a:lnTo>
                <a:lnTo>
                  <a:pt x="4762" y="159544"/>
                </a:lnTo>
                <a:lnTo>
                  <a:pt x="0" y="173832"/>
                </a:lnTo>
                <a:lnTo>
                  <a:pt x="7143" y="197644"/>
                </a:lnTo>
                <a:lnTo>
                  <a:pt x="30956" y="226219"/>
                </a:lnTo>
                <a:lnTo>
                  <a:pt x="61912" y="247650"/>
                </a:lnTo>
                <a:lnTo>
                  <a:pt x="161925" y="290513"/>
                </a:lnTo>
                <a:lnTo>
                  <a:pt x="316706" y="347663"/>
                </a:lnTo>
                <a:lnTo>
                  <a:pt x="404812" y="373857"/>
                </a:lnTo>
                <a:lnTo>
                  <a:pt x="511968" y="395288"/>
                </a:lnTo>
                <a:lnTo>
                  <a:pt x="685800" y="397669"/>
                </a:lnTo>
                <a:lnTo>
                  <a:pt x="1016793" y="392907"/>
                </a:lnTo>
                <a:lnTo>
                  <a:pt x="1540668" y="383382"/>
                </a:lnTo>
                <a:lnTo>
                  <a:pt x="1945481" y="373857"/>
                </a:lnTo>
                <a:lnTo>
                  <a:pt x="2290762" y="373857"/>
                </a:lnTo>
                <a:lnTo>
                  <a:pt x="2586037" y="376238"/>
                </a:lnTo>
                <a:lnTo>
                  <a:pt x="2612231" y="371475"/>
                </a:lnTo>
                <a:lnTo>
                  <a:pt x="2655093" y="347663"/>
                </a:lnTo>
                <a:lnTo>
                  <a:pt x="2697956" y="309563"/>
                </a:lnTo>
                <a:lnTo>
                  <a:pt x="2736056" y="269082"/>
                </a:lnTo>
                <a:lnTo>
                  <a:pt x="2788443" y="202407"/>
                </a:lnTo>
                <a:lnTo>
                  <a:pt x="2743200" y="0"/>
                </a:lnTo>
                <a:lnTo>
                  <a:pt x="2686050" y="61913"/>
                </a:lnTo>
                <a:lnTo>
                  <a:pt x="2650331" y="90488"/>
                </a:lnTo>
                <a:lnTo>
                  <a:pt x="2609850" y="114300"/>
                </a:lnTo>
                <a:lnTo>
                  <a:pt x="2569368" y="128588"/>
                </a:lnTo>
                <a:lnTo>
                  <a:pt x="2505075" y="133350"/>
                </a:lnTo>
                <a:lnTo>
                  <a:pt x="2319337" y="130969"/>
                </a:lnTo>
                <a:lnTo>
                  <a:pt x="2052637" y="128588"/>
                </a:lnTo>
                <a:lnTo>
                  <a:pt x="1781175" y="135732"/>
                </a:lnTo>
                <a:lnTo>
                  <a:pt x="1214437" y="14763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271A5FD-1D43-4E82-8B39-B0B002107E36}"/>
              </a:ext>
            </a:extLst>
          </p:cNvPr>
          <p:cNvSpPr/>
          <p:nvPr/>
        </p:nvSpPr>
        <p:spPr>
          <a:xfrm rot="16200000">
            <a:off x="4683125" y="5368925"/>
            <a:ext cx="650875" cy="695325"/>
          </a:xfrm>
          <a:custGeom>
            <a:avLst/>
            <a:gdLst>
              <a:gd name="connsiteX0" fmla="*/ 521494 w 650082"/>
              <a:gd name="connsiteY0" fmla="*/ 147637 h 695325"/>
              <a:gd name="connsiteX1" fmla="*/ 419100 w 650082"/>
              <a:gd name="connsiteY1" fmla="*/ 283368 h 695325"/>
              <a:gd name="connsiteX2" fmla="*/ 319088 w 650082"/>
              <a:gd name="connsiteY2" fmla="*/ 419100 h 695325"/>
              <a:gd name="connsiteX3" fmla="*/ 266700 w 650082"/>
              <a:gd name="connsiteY3" fmla="*/ 490537 h 695325"/>
              <a:gd name="connsiteX4" fmla="*/ 233363 w 650082"/>
              <a:gd name="connsiteY4" fmla="*/ 523875 h 695325"/>
              <a:gd name="connsiteX5" fmla="*/ 180975 w 650082"/>
              <a:gd name="connsiteY5" fmla="*/ 569118 h 695325"/>
              <a:gd name="connsiteX6" fmla="*/ 92869 w 650082"/>
              <a:gd name="connsiteY6" fmla="*/ 628650 h 695325"/>
              <a:gd name="connsiteX7" fmla="*/ 66675 w 650082"/>
              <a:gd name="connsiteY7" fmla="*/ 640556 h 695325"/>
              <a:gd name="connsiteX8" fmla="*/ 23813 w 650082"/>
              <a:gd name="connsiteY8" fmla="*/ 654843 h 695325"/>
              <a:gd name="connsiteX9" fmla="*/ 0 w 650082"/>
              <a:gd name="connsiteY9" fmla="*/ 676275 h 695325"/>
              <a:gd name="connsiteX10" fmla="*/ 0 w 650082"/>
              <a:gd name="connsiteY10" fmla="*/ 695325 h 695325"/>
              <a:gd name="connsiteX11" fmla="*/ 604838 w 650082"/>
              <a:gd name="connsiteY11" fmla="*/ 666750 h 695325"/>
              <a:gd name="connsiteX12" fmla="*/ 557213 w 650082"/>
              <a:gd name="connsiteY12" fmla="*/ 654843 h 695325"/>
              <a:gd name="connsiteX13" fmla="*/ 521494 w 650082"/>
              <a:gd name="connsiteY13" fmla="*/ 631031 h 695325"/>
              <a:gd name="connsiteX14" fmla="*/ 507207 w 650082"/>
              <a:gd name="connsiteY14" fmla="*/ 614362 h 695325"/>
              <a:gd name="connsiteX15" fmla="*/ 495300 w 650082"/>
              <a:gd name="connsiteY15" fmla="*/ 585787 h 695325"/>
              <a:gd name="connsiteX16" fmla="*/ 490538 w 650082"/>
              <a:gd name="connsiteY16" fmla="*/ 554831 h 695325"/>
              <a:gd name="connsiteX17" fmla="*/ 492919 w 650082"/>
              <a:gd name="connsiteY17" fmla="*/ 519112 h 695325"/>
              <a:gd name="connsiteX18" fmla="*/ 504825 w 650082"/>
              <a:gd name="connsiteY18" fmla="*/ 450056 h 695325"/>
              <a:gd name="connsiteX19" fmla="*/ 542925 w 650082"/>
              <a:gd name="connsiteY19" fmla="*/ 330993 h 695325"/>
              <a:gd name="connsiteX20" fmla="*/ 602457 w 650082"/>
              <a:gd name="connsiteY20" fmla="*/ 169068 h 695325"/>
              <a:gd name="connsiteX21" fmla="*/ 640557 w 650082"/>
              <a:gd name="connsiteY21" fmla="*/ 78581 h 695325"/>
              <a:gd name="connsiteX22" fmla="*/ 647700 w 650082"/>
              <a:gd name="connsiteY22" fmla="*/ 54768 h 695325"/>
              <a:gd name="connsiteX23" fmla="*/ 650082 w 650082"/>
              <a:gd name="connsiteY23" fmla="*/ 26193 h 695325"/>
              <a:gd name="connsiteX24" fmla="*/ 650082 w 650082"/>
              <a:gd name="connsiteY24" fmla="*/ 2381 h 695325"/>
              <a:gd name="connsiteX25" fmla="*/ 645319 w 650082"/>
              <a:gd name="connsiteY25" fmla="*/ 0 h 695325"/>
              <a:gd name="connsiteX26" fmla="*/ 633413 w 650082"/>
              <a:gd name="connsiteY26" fmla="*/ 2381 h 695325"/>
              <a:gd name="connsiteX27" fmla="*/ 623888 w 650082"/>
              <a:gd name="connsiteY27" fmla="*/ 9525 h 695325"/>
              <a:gd name="connsiteX28" fmla="*/ 600075 w 650082"/>
              <a:gd name="connsiteY28" fmla="*/ 38100 h 695325"/>
              <a:gd name="connsiteX29" fmla="*/ 557213 w 650082"/>
              <a:gd name="connsiteY29" fmla="*/ 100012 h 695325"/>
              <a:gd name="connsiteX30" fmla="*/ 521494 w 650082"/>
              <a:gd name="connsiteY30" fmla="*/ 147637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50082" h="695325">
                <a:moveTo>
                  <a:pt x="521494" y="147637"/>
                </a:moveTo>
                <a:lnTo>
                  <a:pt x="419100" y="283368"/>
                </a:lnTo>
                <a:lnTo>
                  <a:pt x="319088" y="419100"/>
                </a:lnTo>
                <a:lnTo>
                  <a:pt x="266700" y="490537"/>
                </a:lnTo>
                <a:lnTo>
                  <a:pt x="233363" y="523875"/>
                </a:lnTo>
                <a:lnTo>
                  <a:pt x="180975" y="569118"/>
                </a:lnTo>
                <a:lnTo>
                  <a:pt x="92869" y="628650"/>
                </a:lnTo>
                <a:lnTo>
                  <a:pt x="66675" y="640556"/>
                </a:lnTo>
                <a:lnTo>
                  <a:pt x="23813" y="654843"/>
                </a:lnTo>
                <a:lnTo>
                  <a:pt x="0" y="676275"/>
                </a:lnTo>
                <a:lnTo>
                  <a:pt x="0" y="695325"/>
                </a:lnTo>
                <a:lnTo>
                  <a:pt x="604838" y="666750"/>
                </a:lnTo>
                <a:lnTo>
                  <a:pt x="557213" y="654843"/>
                </a:lnTo>
                <a:lnTo>
                  <a:pt x="521494" y="631031"/>
                </a:lnTo>
                <a:lnTo>
                  <a:pt x="507207" y="614362"/>
                </a:lnTo>
                <a:lnTo>
                  <a:pt x="495300" y="585787"/>
                </a:lnTo>
                <a:lnTo>
                  <a:pt x="490538" y="554831"/>
                </a:lnTo>
                <a:lnTo>
                  <a:pt x="492919" y="519112"/>
                </a:lnTo>
                <a:lnTo>
                  <a:pt x="504825" y="450056"/>
                </a:lnTo>
                <a:lnTo>
                  <a:pt x="542925" y="330993"/>
                </a:lnTo>
                <a:lnTo>
                  <a:pt x="602457" y="169068"/>
                </a:lnTo>
                <a:lnTo>
                  <a:pt x="640557" y="78581"/>
                </a:lnTo>
                <a:lnTo>
                  <a:pt x="647700" y="54768"/>
                </a:lnTo>
                <a:lnTo>
                  <a:pt x="650082" y="26193"/>
                </a:lnTo>
                <a:lnTo>
                  <a:pt x="650082" y="2381"/>
                </a:lnTo>
                <a:lnTo>
                  <a:pt x="645319" y="0"/>
                </a:lnTo>
                <a:lnTo>
                  <a:pt x="633413" y="2381"/>
                </a:lnTo>
                <a:lnTo>
                  <a:pt x="623888" y="9525"/>
                </a:lnTo>
                <a:lnTo>
                  <a:pt x="600075" y="38100"/>
                </a:lnTo>
                <a:lnTo>
                  <a:pt x="557213" y="100012"/>
                </a:lnTo>
                <a:lnTo>
                  <a:pt x="521494" y="1476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6B5A9ABD-84B4-4424-ADF5-C664FF5BE66C}"/>
              </a:ext>
            </a:extLst>
          </p:cNvPr>
          <p:cNvSpPr/>
          <p:nvPr/>
        </p:nvSpPr>
        <p:spPr>
          <a:xfrm>
            <a:off x="3770313" y="4576763"/>
            <a:ext cx="1104900" cy="1009650"/>
          </a:xfrm>
          <a:custGeom>
            <a:avLst/>
            <a:gdLst>
              <a:gd name="connsiteX0" fmla="*/ 757237 w 1104900"/>
              <a:gd name="connsiteY0" fmla="*/ 554831 h 1009650"/>
              <a:gd name="connsiteX1" fmla="*/ 654844 w 1104900"/>
              <a:gd name="connsiteY1" fmla="*/ 623887 h 1009650"/>
              <a:gd name="connsiteX2" fmla="*/ 514350 w 1104900"/>
              <a:gd name="connsiteY2" fmla="*/ 714375 h 1009650"/>
              <a:gd name="connsiteX3" fmla="*/ 288131 w 1104900"/>
              <a:gd name="connsiteY3" fmla="*/ 854868 h 1009650"/>
              <a:gd name="connsiteX4" fmla="*/ 114300 w 1104900"/>
              <a:gd name="connsiteY4" fmla="*/ 962025 h 1009650"/>
              <a:gd name="connsiteX5" fmla="*/ 42862 w 1104900"/>
              <a:gd name="connsiteY5" fmla="*/ 1002506 h 1009650"/>
              <a:gd name="connsiteX6" fmla="*/ 19050 w 1104900"/>
              <a:gd name="connsiteY6" fmla="*/ 1009650 h 1009650"/>
              <a:gd name="connsiteX7" fmla="*/ 9525 w 1104900"/>
              <a:gd name="connsiteY7" fmla="*/ 1009650 h 1009650"/>
              <a:gd name="connsiteX8" fmla="*/ 2381 w 1104900"/>
              <a:gd name="connsiteY8" fmla="*/ 1002506 h 1009650"/>
              <a:gd name="connsiteX9" fmla="*/ 0 w 1104900"/>
              <a:gd name="connsiteY9" fmla="*/ 992981 h 1009650"/>
              <a:gd name="connsiteX10" fmla="*/ 4762 w 1104900"/>
              <a:gd name="connsiteY10" fmla="*/ 966787 h 1009650"/>
              <a:gd name="connsiteX11" fmla="*/ 16669 w 1104900"/>
              <a:gd name="connsiteY11" fmla="*/ 947737 h 1009650"/>
              <a:gd name="connsiteX12" fmla="*/ 104775 w 1104900"/>
              <a:gd name="connsiteY12" fmla="*/ 878681 h 1009650"/>
              <a:gd name="connsiteX13" fmla="*/ 235744 w 1104900"/>
              <a:gd name="connsiteY13" fmla="*/ 771525 h 1009650"/>
              <a:gd name="connsiteX14" fmla="*/ 376237 w 1104900"/>
              <a:gd name="connsiteY14" fmla="*/ 652462 h 1009650"/>
              <a:gd name="connsiteX15" fmla="*/ 509587 w 1104900"/>
              <a:gd name="connsiteY15" fmla="*/ 523875 h 1009650"/>
              <a:gd name="connsiteX16" fmla="*/ 616744 w 1104900"/>
              <a:gd name="connsiteY16" fmla="*/ 409575 h 1009650"/>
              <a:gd name="connsiteX17" fmla="*/ 704850 w 1104900"/>
              <a:gd name="connsiteY17" fmla="*/ 309562 h 1009650"/>
              <a:gd name="connsiteX18" fmla="*/ 714375 w 1104900"/>
              <a:gd name="connsiteY18" fmla="*/ 290512 h 1009650"/>
              <a:gd name="connsiteX19" fmla="*/ 726281 w 1104900"/>
              <a:gd name="connsiteY19" fmla="*/ 261937 h 1009650"/>
              <a:gd name="connsiteX20" fmla="*/ 731044 w 1104900"/>
              <a:gd name="connsiteY20" fmla="*/ 228600 h 1009650"/>
              <a:gd name="connsiteX21" fmla="*/ 728662 w 1104900"/>
              <a:gd name="connsiteY21" fmla="*/ 207168 h 1009650"/>
              <a:gd name="connsiteX22" fmla="*/ 719137 w 1104900"/>
              <a:gd name="connsiteY22" fmla="*/ 180975 h 1009650"/>
              <a:gd name="connsiteX23" fmla="*/ 681037 w 1104900"/>
              <a:gd name="connsiteY23" fmla="*/ 126206 h 1009650"/>
              <a:gd name="connsiteX24" fmla="*/ 635794 w 1104900"/>
              <a:gd name="connsiteY24" fmla="*/ 76200 h 1009650"/>
              <a:gd name="connsiteX25" fmla="*/ 619125 w 1104900"/>
              <a:gd name="connsiteY25" fmla="*/ 57150 h 1009650"/>
              <a:gd name="connsiteX26" fmla="*/ 609600 w 1104900"/>
              <a:gd name="connsiteY26" fmla="*/ 40481 h 1009650"/>
              <a:gd name="connsiteX27" fmla="*/ 604837 w 1104900"/>
              <a:gd name="connsiteY27" fmla="*/ 26193 h 1009650"/>
              <a:gd name="connsiteX28" fmla="*/ 604837 w 1104900"/>
              <a:gd name="connsiteY28" fmla="*/ 16668 h 1009650"/>
              <a:gd name="connsiteX29" fmla="*/ 607219 w 1104900"/>
              <a:gd name="connsiteY29" fmla="*/ 4762 h 1009650"/>
              <a:gd name="connsiteX30" fmla="*/ 616744 w 1104900"/>
              <a:gd name="connsiteY30" fmla="*/ 0 h 1009650"/>
              <a:gd name="connsiteX31" fmla="*/ 633412 w 1104900"/>
              <a:gd name="connsiteY31" fmla="*/ 0 h 1009650"/>
              <a:gd name="connsiteX32" fmla="*/ 657225 w 1104900"/>
              <a:gd name="connsiteY32" fmla="*/ 9525 h 1009650"/>
              <a:gd name="connsiteX33" fmla="*/ 690562 w 1104900"/>
              <a:gd name="connsiteY33" fmla="*/ 16668 h 1009650"/>
              <a:gd name="connsiteX34" fmla="*/ 781050 w 1104900"/>
              <a:gd name="connsiteY34" fmla="*/ 50006 h 1009650"/>
              <a:gd name="connsiteX35" fmla="*/ 928687 w 1104900"/>
              <a:gd name="connsiteY35" fmla="*/ 128587 h 1009650"/>
              <a:gd name="connsiteX36" fmla="*/ 1033462 w 1104900"/>
              <a:gd name="connsiteY36" fmla="*/ 192881 h 1009650"/>
              <a:gd name="connsiteX37" fmla="*/ 1069181 w 1104900"/>
              <a:gd name="connsiteY37" fmla="*/ 214312 h 1009650"/>
              <a:gd name="connsiteX38" fmla="*/ 1083469 w 1104900"/>
              <a:gd name="connsiteY38" fmla="*/ 230981 h 1009650"/>
              <a:gd name="connsiteX39" fmla="*/ 1097756 w 1104900"/>
              <a:gd name="connsiteY39" fmla="*/ 252412 h 1009650"/>
              <a:gd name="connsiteX40" fmla="*/ 1104900 w 1104900"/>
              <a:gd name="connsiteY40" fmla="*/ 269081 h 1009650"/>
              <a:gd name="connsiteX41" fmla="*/ 1104900 w 1104900"/>
              <a:gd name="connsiteY41" fmla="*/ 285750 h 1009650"/>
              <a:gd name="connsiteX42" fmla="*/ 1100137 w 1104900"/>
              <a:gd name="connsiteY42" fmla="*/ 302418 h 1009650"/>
              <a:gd name="connsiteX43" fmla="*/ 1083469 w 1104900"/>
              <a:gd name="connsiteY43" fmla="*/ 314325 h 1009650"/>
              <a:gd name="connsiteX44" fmla="*/ 1052512 w 1104900"/>
              <a:gd name="connsiteY44" fmla="*/ 321468 h 1009650"/>
              <a:gd name="connsiteX45" fmla="*/ 1026319 w 1104900"/>
              <a:gd name="connsiteY45" fmla="*/ 338137 h 1009650"/>
              <a:gd name="connsiteX46" fmla="*/ 904875 w 1104900"/>
              <a:gd name="connsiteY46" fmla="*/ 442912 h 1009650"/>
              <a:gd name="connsiteX47" fmla="*/ 845344 w 1104900"/>
              <a:gd name="connsiteY47" fmla="*/ 495300 h 1009650"/>
              <a:gd name="connsiteX48" fmla="*/ 757237 w 1104900"/>
              <a:gd name="connsiteY48" fmla="*/ 554831 h 1009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104900" h="1009650">
                <a:moveTo>
                  <a:pt x="757237" y="554831"/>
                </a:moveTo>
                <a:lnTo>
                  <a:pt x="654844" y="623887"/>
                </a:lnTo>
                <a:lnTo>
                  <a:pt x="514350" y="714375"/>
                </a:lnTo>
                <a:lnTo>
                  <a:pt x="288131" y="854868"/>
                </a:lnTo>
                <a:lnTo>
                  <a:pt x="114300" y="962025"/>
                </a:lnTo>
                <a:lnTo>
                  <a:pt x="42862" y="1002506"/>
                </a:lnTo>
                <a:lnTo>
                  <a:pt x="19050" y="1009650"/>
                </a:lnTo>
                <a:lnTo>
                  <a:pt x="9525" y="1009650"/>
                </a:lnTo>
                <a:lnTo>
                  <a:pt x="2381" y="1002506"/>
                </a:lnTo>
                <a:lnTo>
                  <a:pt x="0" y="992981"/>
                </a:lnTo>
                <a:lnTo>
                  <a:pt x="4762" y="966787"/>
                </a:lnTo>
                <a:lnTo>
                  <a:pt x="16669" y="947737"/>
                </a:lnTo>
                <a:lnTo>
                  <a:pt x="104775" y="878681"/>
                </a:lnTo>
                <a:lnTo>
                  <a:pt x="235744" y="771525"/>
                </a:lnTo>
                <a:lnTo>
                  <a:pt x="376237" y="652462"/>
                </a:lnTo>
                <a:lnTo>
                  <a:pt x="509587" y="523875"/>
                </a:lnTo>
                <a:lnTo>
                  <a:pt x="616744" y="409575"/>
                </a:lnTo>
                <a:lnTo>
                  <a:pt x="704850" y="309562"/>
                </a:lnTo>
                <a:lnTo>
                  <a:pt x="714375" y="290512"/>
                </a:lnTo>
                <a:lnTo>
                  <a:pt x="726281" y="261937"/>
                </a:lnTo>
                <a:lnTo>
                  <a:pt x="731044" y="228600"/>
                </a:lnTo>
                <a:lnTo>
                  <a:pt x="728662" y="207168"/>
                </a:lnTo>
                <a:lnTo>
                  <a:pt x="719137" y="180975"/>
                </a:lnTo>
                <a:lnTo>
                  <a:pt x="681037" y="126206"/>
                </a:lnTo>
                <a:lnTo>
                  <a:pt x="635794" y="76200"/>
                </a:lnTo>
                <a:lnTo>
                  <a:pt x="619125" y="57150"/>
                </a:lnTo>
                <a:lnTo>
                  <a:pt x="609600" y="40481"/>
                </a:lnTo>
                <a:cubicBezTo>
                  <a:pt x="604542" y="27838"/>
                  <a:pt x="604837" y="32849"/>
                  <a:pt x="604837" y="26193"/>
                </a:cubicBezTo>
                <a:lnTo>
                  <a:pt x="604837" y="16668"/>
                </a:lnTo>
                <a:lnTo>
                  <a:pt x="607219" y="4762"/>
                </a:lnTo>
                <a:lnTo>
                  <a:pt x="616744" y="0"/>
                </a:lnTo>
                <a:lnTo>
                  <a:pt x="633412" y="0"/>
                </a:lnTo>
                <a:lnTo>
                  <a:pt x="657225" y="9525"/>
                </a:lnTo>
                <a:lnTo>
                  <a:pt x="690562" y="16668"/>
                </a:lnTo>
                <a:lnTo>
                  <a:pt x="781050" y="50006"/>
                </a:lnTo>
                <a:lnTo>
                  <a:pt x="928687" y="128587"/>
                </a:lnTo>
                <a:lnTo>
                  <a:pt x="1033462" y="192881"/>
                </a:lnTo>
                <a:lnTo>
                  <a:pt x="1069181" y="214312"/>
                </a:lnTo>
                <a:lnTo>
                  <a:pt x="1083469" y="230981"/>
                </a:lnTo>
                <a:lnTo>
                  <a:pt x="1097756" y="252412"/>
                </a:lnTo>
                <a:lnTo>
                  <a:pt x="1104900" y="269081"/>
                </a:lnTo>
                <a:lnTo>
                  <a:pt x="1104900" y="285750"/>
                </a:lnTo>
                <a:lnTo>
                  <a:pt x="1100137" y="302418"/>
                </a:lnTo>
                <a:lnTo>
                  <a:pt x="1083469" y="314325"/>
                </a:lnTo>
                <a:lnTo>
                  <a:pt x="1052512" y="321468"/>
                </a:lnTo>
                <a:lnTo>
                  <a:pt x="1026319" y="338137"/>
                </a:lnTo>
                <a:lnTo>
                  <a:pt x="904875" y="442912"/>
                </a:lnTo>
                <a:lnTo>
                  <a:pt x="845344" y="495300"/>
                </a:lnTo>
                <a:lnTo>
                  <a:pt x="757237" y="55483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586A33A8-D931-42E8-8190-A379AB76BB12}"/>
              </a:ext>
            </a:extLst>
          </p:cNvPr>
          <p:cNvSpPr/>
          <p:nvPr/>
        </p:nvSpPr>
        <p:spPr>
          <a:xfrm>
            <a:off x="6000750" y="4529138"/>
            <a:ext cx="909638" cy="1092200"/>
          </a:xfrm>
          <a:custGeom>
            <a:avLst/>
            <a:gdLst>
              <a:gd name="connsiteX0" fmla="*/ 316706 w 909638"/>
              <a:gd name="connsiteY0" fmla="*/ 385762 h 1092993"/>
              <a:gd name="connsiteX1" fmla="*/ 269081 w 909638"/>
              <a:gd name="connsiteY1" fmla="*/ 326231 h 1092993"/>
              <a:gd name="connsiteX2" fmla="*/ 226219 w 909638"/>
              <a:gd name="connsiteY2" fmla="*/ 278606 h 1092993"/>
              <a:gd name="connsiteX3" fmla="*/ 176213 w 909638"/>
              <a:gd name="connsiteY3" fmla="*/ 223837 h 1092993"/>
              <a:gd name="connsiteX4" fmla="*/ 111919 w 909638"/>
              <a:gd name="connsiteY4" fmla="*/ 154781 h 1092993"/>
              <a:gd name="connsiteX5" fmla="*/ 52388 w 909638"/>
              <a:gd name="connsiteY5" fmla="*/ 97631 h 1092993"/>
              <a:gd name="connsiteX6" fmla="*/ 23813 w 909638"/>
              <a:gd name="connsiteY6" fmla="*/ 69056 h 1092993"/>
              <a:gd name="connsiteX7" fmla="*/ 7144 w 909638"/>
              <a:gd name="connsiteY7" fmla="*/ 45243 h 1092993"/>
              <a:gd name="connsiteX8" fmla="*/ 0 w 909638"/>
              <a:gd name="connsiteY8" fmla="*/ 21431 h 1092993"/>
              <a:gd name="connsiteX9" fmla="*/ 4763 w 909638"/>
              <a:gd name="connsiteY9" fmla="*/ 4762 h 1092993"/>
              <a:gd name="connsiteX10" fmla="*/ 21431 w 909638"/>
              <a:gd name="connsiteY10" fmla="*/ 0 h 1092993"/>
              <a:gd name="connsiteX11" fmla="*/ 50006 w 909638"/>
              <a:gd name="connsiteY11" fmla="*/ 9525 h 1092993"/>
              <a:gd name="connsiteX12" fmla="*/ 140494 w 909638"/>
              <a:gd name="connsiteY12" fmla="*/ 59531 h 1092993"/>
              <a:gd name="connsiteX13" fmla="*/ 273844 w 909638"/>
              <a:gd name="connsiteY13" fmla="*/ 142875 h 1092993"/>
              <a:gd name="connsiteX14" fmla="*/ 419100 w 909638"/>
              <a:gd name="connsiteY14" fmla="*/ 235743 h 1092993"/>
              <a:gd name="connsiteX15" fmla="*/ 569119 w 909638"/>
              <a:gd name="connsiteY15" fmla="*/ 345281 h 1092993"/>
              <a:gd name="connsiteX16" fmla="*/ 673894 w 909638"/>
              <a:gd name="connsiteY16" fmla="*/ 431006 h 1092993"/>
              <a:gd name="connsiteX17" fmla="*/ 752475 w 909638"/>
              <a:gd name="connsiteY17" fmla="*/ 504825 h 1092993"/>
              <a:gd name="connsiteX18" fmla="*/ 771525 w 909638"/>
              <a:gd name="connsiteY18" fmla="*/ 535781 h 1092993"/>
              <a:gd name="connsiteX19" fmla="*/ 816769 w 909638"/>
              <a:gd name="connsiteY19" fmla="*/ 619125 h 1092993"/>
              <a:gd name="connsiteX20" fmla="*/ 842963 w 909638"/>
              <a:gd name="connsiteY20" fmla="*/ 678656 h 1092993"/>
              <a:gd name="connsiteX21" fmla="*/ 864394 w 909638"/>
              <a:gd name="connsiteY21" fmla="*/ 733425 h 1092993"/>
              <a:gd name="connsiteX22" fmla="*/ 888206 w 909638"/>
              <a:gd name="connsiteY22" fmla="*/ 809625 h 1092993"/>
              <a:gd name="connsiteX23" fmla="*/ 902494 w 909638"/>
              <a:gd name="connsiteY23" fmla="*/ 871537 h 1092993"/>
              <a:gd name="connsiteX24" fmla="*/ 909638 w 909638"/>
              <a:gd name="connsiteY24" fmla="*/ 928687 h 1092993"/>
              <a:gd name="connsiteX25" fmla="*/ 909638 w 909638"/>
              <a:gd name="connsiteY25" fmla="*/ 990600 h 1092993"/>
              <a:gd name="connsiteX26" fmla="*/ 900113 w 909638"/>
              <a:gd name="connsiteY26" fmla="*/ 1031081 h 1092993"/>
              <a:gd name="connsiteX27" fmla="*/ 888206 w 909638"/>
              <a:gd name="connsiteY27" fmla="*/ 1062037 h 1092993"/>
              <a:gd name="connsiteX28" fmla="*/ 866775 w 909638"/>
              <a:gd name="connsiteY28" fmla="*/ 1083468 h 1092993"/>
              <a:gd name="connsiteX29" fmla="*/ 845344 w 909638"/>
              <a:gd name="connsiteY29" fmla="*/ 1090612 h 1092993"/>
              <a:gd name="connsiteX30" fmla="*/ 821531 w 909638"/>
              <a:gd name="connsiteY30" fmla="*/ 1092993 h 1092993"/>
              <a:gd name="connsiteX31" fmla="*/ 785813 w 909638"/>
              <a:gd name="connsiteY31" fmla="*/ 1088231 h 1092993"/>
              <a:gd name="connsiteX32" fmla="*/ 740569 w 909638"/>
              <a:gd name="connsiteY32" fmla="*/ 1071562 h 1092993"/>
              <a:gd name="connsiteX33" fmla="*/ 714375 w 909638"/>
              <a:gd name="connsiteY33" fmla="*/ 1047750 h 1092993"/>
              <a:gd name="connsiteX34" fmla="*/ 685800 w 909638"/>
              <a:gd name="connsiteY34" fmla="*/ 1007268 h 1092993"/>
              <a:gd name="connsiteX35" fmla="*/ 645319 w 909638"/>
              <a:gd name="connsiteY35" fmla="*/ 933450 h 1092993"/>
              <a:gd name="connsiteX36" fmla="*/ 609600 w 909638"/>
              <a:gd name="connsiteY36" fmla="*/ 857250 h 1092993"/>
              <a:gd name="connsiteX37" fmla="*/ 576263 w 909638"/>
              <a:gd name="connsiteY37" fmla="*/ 773906 h 1092993"/>
              <a:gd name="connsiteX38" fmla="*/ 540544 w 909638"/>
              <a:gd name="connsiteY38" fmla="*/ 711993 h 1092993"/>
              <a:gd name="connsiteX39" fmla="*/ 473869 w 909638"/>
              <a:gd name="connsiteY39" fmla="*/ 602456 h 1092993"/>
              <a:gd name="connsiteX40" fmla="*/ 397669 w 909638"/>
              <a:gd name="connsiteY40" fmla="*/ 495300 h 1092993"/>
              <a:gd name="connsiteX41" fmla="*/ 316706 w 909638"/>
              <a:gd name="connsiteY41" fmla="*/ 385762 h 10929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909638" h="1092993">
                <a:moveTo>
                  <a:pt x="316706" y="385762"/>
                </a:moveTo>
                <a:lnTo>
                  <a:pt x="269081" y="326231"/>
                </a:lnTo>
                <a:lnTo>
                  <a:pt x="226219" y="278606"/>
                </a:lnTo>
                <a:lnTo>
                  <a:pt x="176213" y="223837"/>
                </a:lnTo>
                <a:lnTo>
                  <a:pt x="111919" y="154781"/>
                </a:lnTo>
                <a:lnTo>
                  <a:pt x="52388" y="97631"/>
                </a:lnTo>
                <a:lnTo>
                  <a:pt x="23813" y="69056"/>
                </a:lnTo>
                <a:lnTo>
                  <a:pt x="7144" y="45243"/>
                </a:lnTo>
                <a:lnTo>
                  <a:pt x="0" y="21431"/>
                </a:lnTo>
                <a:lnTo>
                  <a:pt x="4763" y="4762"/>
                </a:lnTo>
                <a:lnTo>
                  <a:pt x="21431" y="0"/>
                </a:lnTo>
                <a:lnTo>
                  <a:pt x="50006" y="9525"/>
                </a:lnTo>
                <a:lnTo>
                  <a:pt x="140494" y="59531"/>
                </a:lnTo>
                <a:lnTo>
                  <a:pt x="273844" y="142875"/>
                </a:lnTo>
                <a:lnTo>
                  <a:pt x="419100" y="235743"/>
                </a:lnTo>
                <a:lnTo>
                  <a:pt x="569119" y="345281"/>
                </a:lnTo>
                <a:lnTo>
                  <a:pt x="673894" y="431006"/>
                </a:lnTo>
                <a:lnTo>
                  <a:pt x="752475" y="504825"/>
                </a:lnTo>
                <a:lnTo>
                  <a:pt x="771525" y="535781"/>
                </a:lnTo>
                <a:lnTo>
                  <a:pt x="816769" y="619125"/>
                </a:lnTo>
                <a:lnTo>
                  <a:pt x="842963" y="678656"/>
                </a:lnTo>
                <a:lnTo>
                  <a:pt x="864394" y="733425"/>
                </a:lnTo>
                <a:lnTo>
                  <a:pt x="888206" y="809625"/>
                </a:lnTo>
                <a:lnTo>
                  <a:pt x="902494" y="871537"/>
                </a:lnTo>
                <a:lnTo>
                  <a:pt x="909638" y="928687"/>
                </a:lnTo>
                <a:lnTo>
                  <a:pt x="909638" y="990600"/>
                </a:lnTo>
                <a:lnTo>
                  <a:pt x="900113" y="1031081"/>
                </a:lnTo>
                <a:lnTo>
                  <a:pt x="888206" y="1062037"/>
                </a:lnTo>
                <a:lnTo>
                  <a:pt x="866775" y="1083468"/>
                </a:lnTo>
                <a:lnTo>
                  <a:pt x="845344" y="1090612"/>
                </a:lnTo>
                <a:lnTo>
                  <a:pt x="821531" y="1092993"/>
                </a:lnTo>
                <a:lnTo>
                  <a:pt x="785813" y="1088231"/>
                </a:lnTo>
                <a:lnTo>
                  <a:pt x="740569" y="1071562"/>
                </a:lnTo>
                <a:lnTo>
                  <a:pt x="714375" y="1047750"/>
                </a:lnTo>
                <a:lnTo>
                  <a:pt x="685800" y="1007268"/>
                </a:lnTo>
                <a:lnTo>
                  <a:pt x="645319" y="933450"/>
                </a:lnTo>
                <a:lnTo>
                  <a:pt x="609600" y="857250"/>
                </a:lnTo>
                <a:lnTo>
                  <a:pt x="576263" y="773906"/>
                </a:lnTo>
                <a:lnTo>
                  <a:pt x="540544" y="711993"/>
                </a:lnTo>
                <a:lnTo>
                  <a:pt x="473869" y="602456"/>
                </a:lnTo>
                <a:lnTo>
                  <a:pt x="397669" y="495300"/>
                </a:lnTo>
                <a:lnTo>
                  <a:pt x="316706" y="3857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7779421-227B-4215-987A-5D15AB259FBD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563688"/>
            <a:ext cx="4649788" cy="4484687"/>
            <a:chOff x="2978150" y="1716088"/>
            <a:chExt cx="4649788" cy="4484687"/>
          </a:xfrm>
        </p:grpSpPr>
        <p:sp>
          <p:nvSpPr>
            <p:cNvPr id="16" name="フリーフォーム 39">
              <a:extLst>
                <a:ext uri="{FF2B5EF4-FFF2-40B4-BE49-F238E27FC236}">
                  <a16:creationId xmlns:a16="http://schemas.microsoft.com/office/drawing/2014/main" id="{7827C8B8-925C-426B-9FD7-B61E8225B318}"/>
                </a:ext>
              </a:extLst>
            </p:cNvPr>
            <p:cNvSpPr/>
            <p:nvPr/>
          </p:nvSpPr>
          <p:spPr>
            <a:xfrm>
              <a:off x="3184525" y="1909763"/>
              <a:ext cx="1111250" cy="406400"/>
            </a:xfrm>
            <a:custGeom>
              <a:avLst/>
              <a:gdLst>
                <a:gd name="connsiteX0" fmla="*/ 592932 w 1112044"/>
                <a:gd name="connsiteY0" fmla="*/ 247650 h 407193"/>
                <a:gd name="connsiteX1" fmla="*/ 395288 w 1112044"/>
                <a:gd name="connsiteY1" fmla="*/ 302418 h 407193"/>
                <a:gd name="connsiteX2" fmla="*/ 185738 w 1112044"/>
                <a:gd name="connsiteY2" fmla="*/ 361950 h 407193"/>
                <a:gd name="connsiteX3" fmla="*/ 23813 w 1112044"/>
                <a:gd name="connsiteY3" fmla="*/ 407193 h 407193"/>
                <a:gd name="connsiteX4" fmla="*/ 0 w 1112044"/>
                <a:gd name="connsiteY4" fmla="*/ 238125 h 407193"/>
                <a:gd name="connsiteX5" fmla="*/ 202407 w 1112044"/>
                <a:gd name="connsiteY5" fmla="*/ 211931 h 407193"/>
                <a:gd name="connsiteX6" fmla="*/ 347663 w 1112044"/>
                <a:gd name="connsiteY6" fmla="*/ 183356 h 407193"/>
                <a:gd name="connsiteX7" fmla="*/ 502444 w 1112044"/>
                <a:gd name="connsiteY7" fmla="*/ 142875 h 407193"/>
                <a:gd name="connsiteX8" fmla="*/ 669132 w 1112044"/>
                <a:gd name="connsiteY8" fmla="*/ 90487 h 407193"/>
                <a:gd name="connsiteX9" fmla="*/ 690563 w 1112044"/>
                <a:gd name="connsiteY9" fmla="*/ 80962 h 407193"/>
                <a:gd name="connsiteX10" fmla="*/ 707232 w 1112044"/>
                <a:gd name="connsiteY10" fmla="*/ 73818 h 407193"/>
                <a:gd name="connsiteX11" fmla="*/ 776288 w 1112044"/>
                <a:gd name="connsiteY11" fmla="*/ 28575 h 407193"/>
                <a:gd name="connsiteX12" fmla="*/ 816769 w 1112044"/>
                <a:gd name="connsiteY12" fmla="*/ 2381 h 407193"/>
                <a:gd name="connsiteX13" fmla="*/ 823913 w 1112044"/>
                <a:gd name="connsiteY13" fmla="*/ 0 h 407193"/>
                <a:gd name="connsiteX14" fmla="*/ 864394 w 1112044"/>
                <a:gd name="connsiteY14" fmla="*/ 14287 h 407193"/>
                <a:gd name="connsiteX15" fmla="*/ 945357 w 1112044"/>
                <a:gd name="connsiteY15" fmla="*/ 57150 h 407193"/>
                <a:gd name="connsiteX16" fmla="*/ 1035844 w 1112044"/>
                <a:gd name="connsiteY16" fmla="*/ 104775 h 407193"/>
                <a:gd name="connsiteX17" fmla="*/ 1083469 w 1112044"/>
                <a:gd name="connsiteY17" fmla="*/ 133350 h 407193"/>
                <a:gd name="connsiteX18" fmla="*/ 1100138 w 1112044"/>
                <a:gd name="connsiteY18" fmla="*/ 147637 h 407193"/>
                <a:gd name="connsiteX19" fmla="*/ 1109663 w 1112044"/>
                <a:gd name="connsiteY19" fmla="*/ 164306 h 407193"/>
                <a:gd name="connsiteX20" fmla="*/ 1112044 w 1112044"/>
                <a:gd name="connsiteY20" fmla="*/ 183356 h 407193"/>
                <a:gd name="connsiteX21" fmla="*/ 1109663 w 1112044"/>
                <a:gd name="connsiteY21" fmla="*/ 211931 h 407193"/>
                <a:gd name="connsiteX22" fmla="*/ 1100138 w 1112044"/>
                <a:gd name="connsiteY22" fmla="*/ 238125 h 407193"/>
                <a:gd name="connsiteX23" fmla="*/ 1073944 w 1112044"/>
                <a:gd name="connsiteY23" fmla="*/ 273843 h 407193"/>
                <a:gd name="connsiteX24" fmla="*/ 1047750 w 1112044"/>
                <a:gd name="connsiteY24" fmla="*/ 307181 h 407193"/>
                <a:gd name="connsiteX25" fmla="*/ 731044 w 1112044"/>
                <a:gd name="connsiteY25" fmla="*/ 221456 h 407193"/>
                <a:gd name="connsiteX26" fmla="*/ 707232 w 1112044"/>
                <a:gd name="connsiteY26" fmla="*/ 219075 h 407193"/>
                <a:gd name="connsiteX27" fmla="*/ 592932 w 1112044"/>
                <a:gd name="connsiteY27" fmla="*/ 247650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2044" h="407193">
                  <a:moveTo>
                    <a:pt x="592932" y="247650"/>
                  </a:moveTo>
                  <a:lnTo>
                    <a:pt x="395288" y="302418"/>
                  </a:lnTo>
                  <a:lnTo>
                    <a:pt x="185738" y="361950"/>
                  </a:lnTo>
                  <a:lnTo>
                    <a:pt x="23813" y="407193"/>
                  </a:lnTo>
                  <a:lnTo>
                    <a:pt x="0" y="238125"/>
                  </a:lnTo>
                  <a:lnTo>
                    <a:pt x="202407" y="211931"/>
                  </a:lnTo>
                  <a:lnTo>
                    <a:pt x="347663" y="183356"/>
                  </a:lnTo>
                  <a:lnTo>
                    <a:pt x="502444" y="142875"/>
                  </a:lnTo>
                  <a:lnTo>
                    <a:pt x="669132" y="90487"/>
                  </a:lnTo>
                  <a:lnTo>
                    <a:pt x="690563" y="80962"/>
                  </a:lnTo>
                  <a:lnTo>
                    <a:pt x="707232" y="73818"/>
                  </a:lnTo>
                  <a:lnTo>
                    <a:pt x="776288" y="28575"/>
                  </a:lnTo>
                  <a:lnTo>
                    <a:pt x="816769" y="2381"/>
                  </a:lnTo>
                  <a:lnTo>
                    <a:pt x="823913" y="0"/>
                  </a:lnTo>
                  <a:lnTo>
                    <a:pt x="864394" y="14287"/>
                  </a:lnTo>
                  <a:lnTo>
                    <a:pt x="945357" y="57150"/>
                  </a:lnTo>
                  <a:lnTo>
                    <a:pt x="1035844" y="104775"/>
                  </a:lnTo>
                  <a:lnTo>
                    <a:pt x="1083469" y="133350"/>
                  </a:lnTo>
                  <a:lnTo>
                    <a:pt x="1100138" y="147637"/>
                  </a:lnTo>
                  <a:lnTo>
                    <a:pt x="1109663" y="164306"/>
                  </a:lnTo>
                  <a:lnTo>
                    <a:pt x="1112044" y="183356"/>
                  </a:lnTo>
                  <a:lnTo>
                    <a:pt x="1109663" y="211931"/>
                  </a:lnTo>
                  <a:lnTo>
                    <a:pt x="1100138" y="238125"/>
                  </a:lnTo>
                  <a:lnTo>
                    <a:pt x="1073944" y="273843"/>
                  </a:lnTo>
                  <a:lnTo>
                    <a:pt x="1047750" y="307181"/>
                  </a:lnTo>
                  <a:lnTo>
                    <a:pt x="731044" y="221456"/>
                  </a:lnTo>
                  <a:lnTo>
                    <a:pt x="707232" y="219075"/>
                  </a:lnTo>
                  <a:lnTo>
                    <a:pt x="592932" y="2476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40">
              <a:extLst>
                <a:ext uri="{FF2B5EF4-FFF2-40B4-BE49-F238E27FC236}">
                  <a16:creationId xmlns:a16="http://schemas.microsoft.com/office/drawing/2014/main" id="{8776AAE9-ED17-4CD3-A70A-B2B3107241C9}"/>
                </a:ext>
              </a:extLst>
            </p:cNvPr>
            <p:cNvSpPr/>
            <p:nvPr/>
          </p:nvSpPr>
          <p:spPr>
            <a:xfrm>
              <a:off x="3722688" y="2090738"/>
              <a:ext cx="557212" cy="987425"/>
            </a:xfrm>
            <a:custGeom>
              <a:avLst/>
              <a:gdLst>
                <a:gd name="connsiteX0" fmla="*/ 364331 w 557212"/>
                <a:gd name="connsiteY0" fmla="*/ 404812 h 988218"/>
                <a:gd name="connsiteX1" fmla="*/ 438150 w 557212"/>
                <a:gd name="connsiteY1" fmla="*/ 264318 h 988218"/>
                <a:gd name="connsiteX2" fmla="*/ 495300 w 557212"/>
                <a:gd name="connsiteY2" fmla="*/ 147637 h 988218"/>
                <a:gd name="connsiteX3" fmla="*/ 509587 w 557212"/>
                <a:gd name="connsiteY3" fmla="*/ 123825 h 988218"/>
                <a:gd name="connsiteX4" fmla="*/ 538162 w 557212"/>
                <a:gd name="connsiteY4" fmla="*/ 80962 h 988218"/>
                <a:gd name="connsiteX5" fmla="*/ 557212 w 557212"/>
                <a:gd name="connsiteY5" fmla="*/ 59531 h 988218"/>
                <a:gd name="connsiteX6" fmla="*/ 173831 w 557212"/>
                <a:gd name="connsiteY6" fmla="*/ 0 h 988218"/>
                <a:gd name="connsiteX7" fmla="*/ 209550 w 557212"/>
                <a:gd name="connsiteY7" fmla="*/ 40481 h 988218"/>
                <a:gd name="connsiteX8" fmla="*/ 216694 w 557212"/>
                <a:gd name="connsiteY8" fmla="*/ 59531 h 988218"/>
                <a:gd name="connsiteX9" fmla="*/ 219075 w 557212"/>
                <a:gd name="connsiteY9" fmla="*/ 97631 h 988218"/>
                <a:gd name="connsiteX10" fmla="*/ 204787 w 557212"/>
                <a:gd name="connsiteY10" fmla="*/ 183356 h 988218"/>
                <a:gd name="connsiteX11" fmla="*/ 150019 w 557212"/>
                <a:gd name="connsiteY11" fmla="*/ 433387 h 988218"/>
                <a:gd name="connsiteX12" fmla="*/ 116681 w 557212"/>
                <a:gd name="connsiteY12" fmla="*/ 566737 h 988218"/>
                <a:gd name="connsiteX13" fmla="*/ 71437 w 557212"/>
                <a:gd name="connsiteY13" fmla="*/ 719137 h 988218"/>
                <a:gd name="connsiteX14" fmla="*/ 11906 w 557212"/>
                <a:gd name="connsiteY14" fmla="*/ 892968 h 988218"/>
                <a:gd name="connsiteX15" fmla="*/ 2381 w 557212"/>
                <a:gd name="connsiteY15" fmla="*/ 916781 h 988218"/>
                <a:gd name="connsiteX16" fmla="*/ 0 w 557212"/>
                <a:gd name="connsiteY16" fmla="*/ 933450 h 988218"/>
                <a:gd name="connsiteX17" fmla="*/ 0 w 557212"/>
                <a:gd name="connsiteY17" fmla="*/ 950118 h 988218"/>
                <a:gd name="connsiteX18" fmla="*/ 7144 w 557212"/>
                <a:gd name="connsiteY18" fmla="*/ 969168 h 988218"/>
                <a:gd name="connsiteX19" fmla="*/ 14287 w 557212"/>
                <a:gd name="connsiteY19" fmla="*/ 981075 h 988218"/>
                <a:gd name="connsiteX20" fmla="*/ 26194 w 557212"/>
                <a:gd name="connsiteY20" fmla="*/ 988218 h 988218"/>
                <a:gd name="connsiteX21" fmla="*/ 76200 w 557212"/>
                <a:gd name="connsiteY21" fmla="*/ 940593 h 988218"/>
                <a:gd name="connsiteX22" fmla="*/ 138112 w 557212"/>
                <a:gd name="connsiteY22" fmla="*/ 826293 h 988218"/>
                <a:gd name="connsiteX23" fmla="*/ 285750 w 557212"/>
                <a:gd name="connsiteY23" fmla="*/ 554831 h 988218"/>
                <a:gd name="connsiteX24" fmla="*/ 364331 w 557212"/>
                <a:gd name="connsiteY24" fmla="*/ 404812 h 98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7212" h="988218">
                  <a:moveTo>
                    <a:pt x="364331" y="404812"/>
                  </a:moveTo>
                  <a:lnTo>
                    <a:pt x="438150" y="264318"/>
                  </a:lnTo>
                  <a:lnTo>
                    <a:pt x="495300" y="147637"/>
                  </a:lnTo>
                  <a:lnTo>
                    <a:pt x="509587" y="123825"/>
                  </a:lnTo>
                  <a:lnTo>
                    <a:pt x="538162" y="80962"/>
                  </a:lnTo>
                  <a:lnTo>
                    <a:pt x="557212" y="59531"/>
                  </a:lnTo>
                  <a:lnTo>
                    <a:pt x="173831" y="0"/>
                  </a:lnTo>
                  <a:lnTo>
                    <a:pt x="209550" y="40481"/>
                  </a:lnTo>
                  <a:lnTo>
                    <a:pt x="216694" y="59531"/>
                  </a:lnTo>
                  <a:lnTo>
                    <a:pt x="219075" y="97631"/>
                  </a:lnTo>
                  <a:lnTo>
                    <a:pt x="204787" y="183356"/>
                  </a:lnTo>
                  <a:lnTo>
                    <a:pt x="150019" y="433387"/>
                  </a:lnTo>
                  <a:lnTo>
                    <a:pt x="116681" y="566737"/>
                  </a:lnTo>
                  <a:lnTo>
                    <a:pt x="71437" y="719137"/>
                  </a:lnTo>
                  <a:lnTo>
                    <a:pt x="11906" y="892968"/>
                  </a:lnTo>
                  <a:lnTo>
                    <a:pt x="2381" y="916781"/>
                  </a:lnTo>
                  <a:lnTo>
                    <a:pt x="0" y="933450"/>
                  </a:lnTo>
                  <a:lnTo>
                    <a:pt x="0" y="950118"/>
                  </a:lnTo>
                  <a:lnTo>
                    <a:pt x="7144" y="969168"/>
                  </a:lnTo>
                  <a:lnTo>
                    <a:pt x="14287" y="981075"/>
                  </a:lnTo>
                  <a:lnTo>
                    <a:pt x="26194" y="988218"/>
                  </a:lnTo>
                  <a:lnTo>
                    <a:pt x="76200" y="940593"/>
                  </a:lnTo>
                  <a:lnTo>
                    <a:pt x="138112" y="826293"/>
                  </a:lnTo>
                  <a:lnTo>
                    <a:pt x="285750" y="554831"/>
                  </a:lnTo>
                  <a:lnTo>
                    <a:pt x="364331" y="4048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41">
              <a:extLst>
                <a:ext uri="{FF2B5EF4-FFF2-40B4-BE49-F238E27FC236}">
                  <a16:creationId xmlns:a16="http://schemas.microsoft.com/office/drawing/2014/main" id="{9705F6C3-0187-4DC9-AF6C-A4E961B76AF7}"/>
                </a:ext>
              </a:extLst>
            </p:cNvPr>
            <p:cNvSpPr/>
            <p:nvPr/>
          </p:nvSpPr>
          <p:spPr>
            <a:xfrm>
              <a:off x="3724275" y="2995613"/>
              <a:ext cx="460375" cy="857250"/>
            </a:xfrm>
            <a:custGeom>
              <a:avLst/>
              <a:gdLst>
                <a:gd name="connsiteX0" fmla="*/ 300038 w 459581"/>
                <a:gd name="connsiteY0" fmla="*/ 302418 h 857250"/>
                <a:gd name="connsiteX1" fmla="*/ 254794 w 459581"/>
                <a:gd name="connsiteY1" fmla="*/ 233362 h 857250"/>
                <a:gd name="connsiteX2" fmla="*/ 211931 w 459581"/>
                <a:gd name="connsiteY2" fmla="*/ 176212 h 857250"/>
                <a:gd name="connsiteX3" fmla="*/ 166688 w 459581"/>
                <a:gd name="connsiteY3" fmla="*/ 123825 h 857250"/>
                <a:gd name="connsiteX4" fmla="*/ 119063 w 459581"/>
                <a:gd name="connsiteY4" fmla="*/ 71437 h 857250"/>
                <a:gd name="connsiteX5" fmla="*/ 52388 w 459581"/>
                <a:gd name="connsiteY5" fmla="*/ 0 h 857250"/>
                <a:gd name="connsiteX6" fmla="*/ 0 w 459581"/>
                <a:gd name="connsiteY6" fmla="*/ 45243 h 857250"/>
                <a:gd name="connsiteX7" fmla="*/ 7144 w 459581"/>
                <a:gd name="connsiteY7" fmla="*/ 66675 h 857250"/>
                <a:gd name="connsiteX8" fmla="*/ 28575 w 459581"/>
                <a:gd name="connsiteY8" fmla="*/ 85725 h 857250"/>
                <a:gd name="connsiteX9" fmla="*/ 59531 w 459581"/>
                <a:gd name="connsiteY9" fmla="*/ 119062 h 857250"/>
                <a:gd name="connsiteX10" fmla="*/ 80963 w 459581"/>
                <a:gd name="connsiteY10" fmla="*/ 142875 h 857250"/>
                <a:gd name="connsiteX11" fmla="*/ 121444 w 459581"/>
                <a:gd name="connsiteY11" fmla="*/ 197643 h 857250"/>
                <a:gd name="connsiteX12" fmla="*/ 152400 w 459581"/>
                <a:gd name="connsiteY12" fmla="*/ 242887 h 857250"/>
                <a:gd name="connsiteX13" fmla="*/ 183356 w 459581"/>
                <a:gd name="connsiteY13" fmla="*/ 292893 h 857250"/>
                <a:gd name="connsiteX14" fmla="*/ 211931 w 459581"/>
                <a:gd name="connsiteY14" fmla="*/ 354806 h 857250"/>
                <a:gd name="connsiteX15" fmla="*/ 226219 w 459581"/>
                <a:gd name="connsiteY15" fmla="*/ 400050 h 857250"/>
                <a:gd name="connsiteX16" fmla="*/ 235744 w 459581"/>
                <a:gd name="connsiteY16" fmla="*/ 431006 h 857250"/>
                <a:gd name="connsiteX17" fmla="*/ 250031 w 459581"/>
                <a:gd name="connsiteY17" fmla="*/ 502443 h 857250"/>
                <a:gd name="connsiteX18" fmla="*/ 254794 w 459581"/>
                <a:gd name="connsiteY18" fmla="*/ 559593 h 857250"/>
                <a:gd name="connsiteX19" fmla="*/ 257175 w 459581"/>
                <a:gd name="connsiteY19" fmla="*/ 666750 h 857250"/>
                <a:gd name="connsiteX20" fmla="*/ 252413 w 459581"/>
                <a:gd name="connsiteY20" fmla="*/ 847725 h 857250"/>
                <a:gd name="connsiteX21" fmla="*/ 457200 w 459581"/>
                <a:gd name="connsiteY21" fmla="*/ 857250 h 857250"/>
                <a:gd name="connsiteX22" fmla="*/ 459581 w 459581"/>
                <a:gd name="connsiteY22" fmla="*/ 807243 h 857250"/>
                <a:gd name="connsiteX23" fmla="*/ 457200 w 459581"/>
                <a:gd name="connsiteY23" fmla="*/ 740568 h 857250"/>
                <a:gd name="connsiteX24" fmla="*/ 450056 w 459581"/>
                <a:gd name="connsiteY24" fmla="*/ 681037 h 857250"/>
                <a:gd name="connsiteX25" fmla="*/ 435769 w 459581"/>
                <a:gd name="connsiteY25" fmla="*/ 609600 h 857250"/>
                <a:gd name="connsiteX26" fmla="*/ 416719 w 459581"/>
                <a:gd name="connsiteY26" fmla="*/ 547687 h 857250"/>
                <a:gd name="connsiteX27" fmla="*/ 388144 w 459581"/>
                <a:gd name="connsiteY27" fmla="*/ 473868 h 857250"/>
                <a:gd name="connsiteX28" fmla="*/ 359569 w 459581"/>
                <a:gd name="connsiteY28" fmla="*/ 407193 h 857250"/>
                <a:gd name="connsiteX29" fmla="*/ 300038 w 459581"/>
                <a:gd name="connsiteY29" fmla="*/ 30241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9581" h="857250">
                  <a:moveTo>
                    <a:pt x="300038" y="302418"/>
                  </a:moveTo>
                  <a:lnTo>
                    <a:pt x="254794" y="233362"/>
                  </a:lnTo>
                  <a:lnTo>
                    <a:pt x="211931" y="176212"/>
                  </a:lnTo>
                  <a:lnTo>
                    <a:pt x="166688" y="123825"/>
                  </a:lnTo>
                  <a:lnTo>
                    <a:pt x="119063" y="71437"/>
                  </a:lnTo>
                  <a:lnTo>
                    <a:pt x="52388" y="0"/>
                  </a:lnTo>
                  <a:lnTo>
                    <a:pt x="0" y="45243"/>
                  </a:lnTo>
                  <a:lnTo>
                    <a:pt x="7144" y="66675"/>
                  </a:lnTo>
                  <a:lnTo>
                    <a:pt x="28575" y="85725"/>
                  </a:lnTo>
                  <a:lnTo>
                    <a:pt x="59531" y="119062"/>
                  </a:lnTo>
                  <a:lnTo>
                    <a:pt x="80963" y="142875"/>
                  </a:lnTo>
                  <a:lnTo>
                    <a:pt x="121444" y="197643"/>
                  </a:lnTo>
                  <a:lnTo>
                    <a:pt x="152400" y="242887"/>
                  </a:lnTo>
                  <a:lnTo>
                    <a:pt x="183356" y="292893"/>
                  </a:lnTo>
                  <a:lnTo>
                    <a:pt x="211931" y="354806"/>
                  </a:lnTo>
                  <a:lnTo>
                    <a:pt x="226219" y="400050"/>
                  </a:lnTo>
                  <a:lnTo>
                    <a:pt x="235744" y="431006"/>
                  </a:lnTo>
                  <a:lnTo>
                    <a:pt x="250031" y="502443"/>
                  </a:lnTo>
                  <a:lnTo>
                    <a:pt x="254794" y="559593"/>
                  </a:lnTo>
                  <a:cubicBezTo>
                    <a:pt x="255588" y="595312"/>
                    <a:pt x="256381" y="631031"/>
                    <a:pt x="257175" y="666750"/>
                  </a:cubicBezTo>
                  <a:lnTo>
                    <a:pt x="252413" y="847725"/>
                  </a:lnTo>
                  <a:lnTo>
                    <a:pt x="457200" y="857250"/>
                  </a:lnTo>
                  <a:lnTo>
                    <a:pt x="459581" y="807243"/>
                  </a:lnTo>
                  <a:cubicBezTo>
                    <a:pt x="458787" y="785018"/>
                    <a:pt x="457994" y="762793"/>
                    <a:pt x="457200" y="740568"/>
                  </a:cubicBezTo>
                  <a:lnTo>
                    <a:pt x="450056" y="681037"/>
                  </a:lnTo>
                  <a:lnTo>
                    <a:pt x="435769" y="609600"/>
                  </a:lnTo>
                  <a:lnTo>
                    <a:pt x="416719" y="547687"/>
                  </a:lnTo>
                  <a:lnTo>
                    <a:pt x="388144" y="473868"/>
                  </a:lnTo>
                  <a:lnTo>
                    <a:pt x="359569" y="407193"/>
                  </a:lnTo>
                  <a:lnTo>
                    <a:pt x="300038" y="3024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2">
              <a:extLst>
                <a:ext uri="{FF2B5EF4-FFF2-40B4-BE49-F238E27FC236}">
                  <a16:creationId xmlns:a16="http://schemas.microsoft.com/office/drawing/2014/main" id="{B47D2EE0-C344-4EC2-9580-A221725DA644}"/>
                </a:ext>
              </a:extLst>
            </p:cNvPr>
            <p:cNvSpPr/>
            <p:nvPr/>
          </p:nvSpPr>
          <p:spPr>
            <a:xfrm>
              <a:off x="3741738" y="3760788"/>
              <a:ext cx="439737" cy="755650"/>
            </a:xfrm>
            <a:custGeom>
              <a:avLst/>
              <a:gdLst>
                <a:gd name="connsiteX0" fmla="*/ 416719 w 440531"/>
                <a:gd name="connsiteY0" fmla="*/ 285750 h 757237"/>
                <a:gd name="connsiteX1" fmla="*/ 431006 w 440531"/>
                <a:gd name="connsiteY1" fmla="*/ 207169 h 757237"/>
                <a:gd name="connsiteX2" fmla="*/ 435769 w 440531"/>
                <a:gd name="connsiteY2" fmla="*/ 161925 h 757237"/>
                <a:gd name="connsiteX3" fmla="*/ 438150 w 440531"/>
                <a:gd name="connsiteY3" fmla="*/ 121444 h 757237"/>
                <a:gd name="connsiteX4" fmla="*/ 440531 w 440531"/>
                <a:gd name="connsiteY4" fmla="*/ 90487 h 757237"/>
                <a:gd name="connsiteX5" fmla="*/ 438150 w 440531"/>
                <a:gd name="connsiteY5" fmla="*/ 0 h 757237"/>
                <a:gd name="connsiteX6" fmla="*/ 240506 w 440531"/>
                <a:gd name="connsiteY6" fmla="*/ 4762 h 757237"/>
                <a:gd name="connsiteX7" fmla="*/ 233362 w 440531"/>
                <a:gd name="connsiteY7" fmla="*/ 121444 h 757237"/>
                <a:gd name="connsiteX8" fmla="*/ 223837 w 440531"/>
                <a:gd name="connsiteY8" fmla="*/ 197644 h 757237"/>
                <a:gd name="connsiteX9" fmla="*/ 214312 w 440531"/>
                <a:gd name="connsiteY9" fmla="*/ 257175 h 757237"/>
                <a:gd name="connsiteX10" fmla="*/ 204787 w 440531"/>
                <a:gd name="connsiteY10" fmla="*/ 292894 h 757237"/>
                <a:gd name="connsiteX11" fmla="*/ 190500 w 440531"/>
                <a:gd name="connsiteY11" fmla="*/ 319087 h 757237"/>
                <a:gd name="connsiteX12" fmla="*/ 164306 w 440531"/>
                <a:gd name="connsiteY12" fmla="*/ 350044 h 757237"/>
                <a:gd name="connsiteX13" fmla="*/ 126206 w 440531"/>
                <a:gd name="connsiteY13" fmla="*/ 378619 h 757237"/>
                <a:gd name="connsiteX14" fmla="*/ 90487 w 440531"/>
                <a:gd name="connsiteY14" fmla="*/ 395287 h 757237"/>
                <a:gd name="connsiteX15" fmla="*/ 0 w 440531"/>
                <a:gd name="connsiteY15" fmla="*/ 714375 h 757237"/>
                <a:gd name="connsiteX16" fmla="*/ 21431 w 440531"/>
                <a:gd name="connsiteY16" fmla="*/ 740569 h 757237"/>
                <a:gd name="connsiteX17" fmla="*/ 40481 w 440531"/>
                <a:gd name="connsiteY17" fmla="*/ 752475 h 757237"/>
                <a:gd name="connsiteX18" fmla="*/ 59531 w 440531"/>
                <a:gd name="connsiteY18" fmla="*/ 757237 h 757237"/>
                <a:gd name="connsiteX19" fmla="*/ 92869 w 440531"/>
                <a:gd name="connsiteY19" fmla="*/ 754856 h 757237"/>
                <a:gd name="connsiteX20" fmla="*/ 128587 w 440531"/>
                <a:gd name="connsiteY20" fmla="*/ 742950 h 757237"/>
                <a:gd name="connsiteX21" fmla="*/ 169069 w 440531"/>
                <a:gd name="connsiteY21" fmla="*/ 716756 h 757237"/>
                <a:gd name="connsiteX22" fmla="*/ 204787 w 440531"/>
                <a:gd name="connsiteY22" fmla="*/ 688181 h 757237"/>
                <a:gd name="connsiteX23" fmla="*/ 245269 w 440531"/>
                <a:gd name="connsiteY23" fmla="*/ 642937 h 757237"/>
                <a:gd name="connsiteX24" fmla="*/ 283369 w 440531"/>
                <a:gd name="connsiteY24" fmla="*/ 597694 h 757237"/>
                <a:gd name="connsiteX25" fmla="*/ 326231 w 440531"/>
                <a:gd name="connsiteY25" fmla="*/ 533400 h 757237"/>
                <a:gd name="connsiteX26" fmla="*/ 357187 w 440531"/>
                <a:gd name="connsiteY26" fmla="*/ 473869 h 757237"/>
                <a:gd name="connsiteX27" fmla="*/ 383381 w 440531"/>
                <a:gd name="connsiteY27" fmla="*/ 414337 h 757237"/>
                <a:gd name="connsiteX28" fmla="*/ 404812 w 440531"/>
                <a:gd name="connsiteY28" fmla="*/ 352425 h 757237"/>
                <a:gd name="connsiteX29" fmla="*/ 416719 w 440531"/>
                <a:gd name="connsiteY29" fmla="*/ 285750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0531" h="757237">
                  <a:moveTo>
                    <a:pt x="416719" y="285750"/>
                  </a:moveTo>
                  <a:lnTo>
                    <a:pt x="431006" y="207169"/>
                  </a:lnTo>
                  <a:lnTo>
                    <a:pt x="435769" y="161925"/>
                  </a:lnTo>
                  <a:lnTo>
                    <a:pt x="438150" y="121444"/>
                  </a:lnTo>
                  <a:lnTo>
                    <a:pt x="440531" y="90487"/>
                  </a:lnTo>
                  <a:cubicBezTo>
                    <a:pt x="439737" y="60325"/>
                    <a:pt x="438944" y="30162"/>
                    <a:pt x="438150" y="0"/>
                  </a:cubicBezTo>
                  <a:lnTo>
                    <a:pt x="240506" y="4762"/>
                  </a:lnTo>
                  <a:lnTo>
                    <a:pt x="233362" y="121444"/>
                  </a:lnTo>
                  <a:lnTo>
                    <a:pt x="223837" y="197644"/>
                  </a:lnTo>
                  <a:lnTo>
                    <a:pt x="214312" y="257175"/>
                  </a:lnTo>
                  <a:lnTo>
                    <a:pt x="204787" y="292894"/>
                  </a:lnTo>
                  <a:lnTo>
                    <a:pt x="190500" y="319087"/>
                  </a:lnTo>
                  <a:lnTo>
                    <a:pt x="164306" y="350044"/>
                  </a:lnTo>
                  <a:lnTo>
                    <a:pt x="126206" y="378619"/>
                  </a:lnTo>
                  <a:lnTo>
                    <a:pt x="90487" y="395287"/>
                  </a:lnTo>
                  <a:lnTo>
                    <a:pt x="0" y="714375"/>
                  </a:lnTo>
                  <a:lnTo>
                    <a:pt x="21431" y="740569"/>
                  </a:lnTo>
                  <a:lnTo>
                    <a:pt x="40481" y="752475"/>
                  </a:lnTo>
                  <a:lnTo>
                    <a:pt x="59531" y="757237"/>
                  </a:lnTo>
                  <a:lnTo>
                    <a:pt x="92869" y="754856"/>
                  </a:lnTo>
                  <a:lnTo>
                    <a:pt x="128587" y="742950"/>
                  </a:lnTo>
                  <a:lnTo>
                    <a:pt x="169069" y="716756"/>
                  </a:lnTo>
                  <a:lnTo>
                    <a:pt x="204787" y="688181"/>
                  </a:lnTo>
                  <a:lnTo>
                    <a:pt x="245269" y="642937"/>
                  </a:lnTo>
                  <a:lnTo>
                    <a:pt x="283369" y="597694"/>
                  </a:lnTo>
                  <a:lnTo>
                    <a:pt x="326231" y="533400"/>
                  </a:lnTo>
                  <a:lnTo>
                    <a:pt x="357187" y="473869"/>
                  </a:lnTo>
                  <a:lnTo>
                    <a:pt x="383381" y="414337"/>
                  </a:lnTo>
                  <a:lnTo>
                    <a:pt x="404812" y="352425"/>
                  </a:lnTo>
                  <a:lnTo>
                    <a:pt x="416719" y="2857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20" name="フリーフォーム 43">
              <a:extLst>
                <a:ext uri="{FF2B5EF4-FFF2-40B4-BE49-F238E27FC236}">
                  <a16:creationId xmlns:a16="http://schemas.microsoft.com/office/drawing/2014/main" id="{DD097245-D8ED-47B3-9E31-1AF71D31D1F9}"/>
                </a:ext>
              </a:extLst>
            </p:cNvPr>
            <p:cNvSpPr/>
            <p:nvPr/>
          </p:nvSpPr>
          <p:spPr>
            <a:xfrm>
              <a:off x="3414713" y="4097338"/>
              <a:ext cx="484187" cy="409575"/>
            </a:xfrm>
            <a:custGeom>
              <a:avLst/>
              <a:gdLst>
                <a:gd name="connsiteX0" fmla="*/ 140493 w 483393"/>
                <a:gd name="connsiteY0" fmla="*/ 33338 h 409575"/>
                <a:gd name="connsiteX1" fmla="*/ 195262 w 483393"/>
                <a:gd name="connsiteY1" fmla="*/ 45244 h 409575"/>
                <a:gd name="connsiteX2" fmla="*/ 266700 w 483393"/>
                <a:gd name="connsiteY2" fmla="*/ 57150 h 409575"/>
                <a:gd name="connsiteX3" fmla="*/ 328612 w 483393"/>
                <a:gd name="connsiteY3" fmla="*/ 64294 h 409575"/>
                <a:gd name="connsiteX4" fmla="*/ 381000 w 483393"/>
                <a:gd name="connsiteY4" fmla="*/ 64294 h 409575"/>
                <a:gd name="connsiteX5" fmla="*/ 416718 w 483393"/>
                <a:gd name="connsiteY5" fmla="*/ 57150 h 409575"/>
                <a:gd name="connsiteX6" fmla="*/ 452437 w 483393"/>
                <a:gd name="connsiteY6" fmla="*/ 40482 h 409575"/>
                <a:gd name="connsiteX7" fmla="*/ 483393 w 483393"/>
                <a:gd name="connsiteY7" fmla="*/ 19050 h 409575"/>
                <a:gd name="connsiteX8" fmla="*/ 366712 w 483393"/>
                <a:gd name="connsiteY8" fmla="*/ 409575 h 409575"/>
                <a:gd name="connsiteX9" fmla="*/ 354806 w 483393"/>
                <a:gd name="connsiteY9" fmla="*/ 404813 h 409575"/>
                <a:gd name="connsiteX10" fmla="*/ 326231 w 483393"/>
                <a:gd name="connsiteY10" fmla="*/ 376238 h 409575"/>
                <a:gd name="connsiteX11" fmla="*/ 316706 w 483393"/>
                <a:gd name="connsiteY11" fmla="*/ 361950 h 409575"/>
                <a:gd name="connsiteX12" fmla="*/ 304800 w 483393"/>
                <a:gd name="connsiteY12" fmla="*/ 338138 h 409575"/>
                <a:gd name="connsiteX13" fmla="*/ 290512 w 483393"/>
                <a:gd name="connsiteY13" fmla="*/ 304800 h 409575"/>
                <a:gd name="connsiteX14" fmla="*/ 278606 w 483393"/>
                <a:gd name="connsiteY14" fmla="*/ 273844 h 409575"/>
                <a:gd name="connsiteX15" fmla="*/ 266700 w 483393"/>
                <a:gd name="connsiteY15" fmla="*/ 247650 h 409575"/>
                <a:gd name="connsiteX16" fmla="*/ 240506 w 483393"/>
                <a:gd name="connsiteY16" fmla="*/ 216694 h 409575"/>
                <a:gd name="connsiteX17" fmla="*/ 192881 w 483393"/>
                <a:gd name="connsiteY17" fmla="*/ 171450 h 409575"/>
                <a:gd name="connsiteX18" fmla="*/ 150018 w 483393"/>
                <a:gd name="connsiteY18" fmla="*/ 135732 h 409575"/>
                <a:gd name="connsiteX19" fmla="*/ 90487 w 483393"/>
                <a:gd name="connsiteY19" fmla="*/ 92869 h 409575"/>
                <a:gd name="connsiteX20" fmla="*/ 19050 w 483393"/>
                <a:gd name="connsiteY20" fmla="*/ 50007 h 409575"/>
                <a:gd name="connsiteX21" fmla="*/ 4762 w 483393"/>
                <a:gd name="connsiteY21" fmla="*/ 40482 h 409575"/>
                <a:gd name="connsiteX22" fmla="*/ 0 w 483393"/>
                <a:gd name="connsiteY22" fmla="*/ 28575 h 409575"/>
                <a:gd name="connsiteX23" fmla="*/ 11906 w 483393"/>
                <a:gd name="connsiteY23" fmla="*/ 9525 h 409575"/>
                <a:gd name="connsiteX24" fmla="*/ 30956 w 483393"/>
                <a:gd name="connsiteY24" fmla="*/ 0 h 409575"/>
                <a:gd name="connsiteX25" fmla="*/ 57150 w 483393"/>
                <a:gd name="connsiteY25" fmla="*/ 7144 h 409575"/>
                <a:gd name="connsiteX26" fmla="*/ 140493 w 483393"/>
                <a:gd name="connsiteY26" fmla="*/ 333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393" h="409575">
                  <a:moveTo>
                    <a:pt x="140493" y="33338"/>
                  </a:moveTo>
                  <a:lnTo>
                    <a:pt x="195262" y="45244"/>
                  </a:lnTo>
                  <a:lnTo>
                    <a:pt x="266700" y="57150"/>
                  </a:lnTo>
                  <a:lnTo>
                    <a:pt x="328612" y="64294"/>
                  </a:lnTo>
                  <a:lnTo>
                    <a:pt x="381000" y="64294"/>
                  </a:lnTo>
                  <a:lnTo>
                    <a:pt x="416718" y="57150"/>
                  </a:lnTo>
                  <a:lnTo>
                    <a:pt x="452437" y="40482"/>
                  </a:lnTo>
                  <a:lnTo>
                    <a:pt x="483393" y="19050"/>
                  </a:lnTo>
                  <a:lnTo>
                    <a:pt x="366712" y="409575"/>
                  </a:lnTo>
                  <a:lnTo>
                    <a:pt x="354806" y="404813"/>
                  </a:lnTo>
                  <a:lnTo>
                    <a:pt x="326231" y="376238"/>
                  </a:lnTo>
                  <a:lnTo>
                    <a:pt x="316706" y="361950"/>
                  </a:lnTo>
                  <a:lnTo>
                    <a:pt x="304800" y="338138"/>
                  </a:lnTo>
                  <a:lnTo>
                    <a:pt x="290512" y="304800"/>
                  </a:lnTo>
                  <a:lnTo>
                    <a:pt x="278606" y="273844"/>
                  </a:lnTo>
                  <a:lnTo>
                    <a:pt x="266700" y="247650"/>
                  </a:lnTo>
                  <a:lnTo>
                    <a:pt x="240506" y="216694"/>
                  </a:lnTo>
                  <a:lnTo>
                    <a:pt x="192881" y="171450"/>
                  </a:lnTo>
                  <a:lnTo>
                    <a:pt x="150018" y="135732"/>
                  </a:lnTo>
                  <a:lnTo>
                    <a:pt x="90487" y="92869"/>
                  </a:lnTo>
                  <a:lnTo>
                    <a:pt x="19050" y="50007"/>
                  </a:lnTo>
                  <a:lnTo>
                    <a:pt x="4762" y="40482"/>
                  </a:lnTo>
                  <a:lnTo>
                    <a:pt x="0" y="28575"/>
                  </a:lnTo>
                  <a:lnTo>
                    <a:pt x="11906" y="9525"/>
                  </a:lnTo>
                  <a:lnTo>
                    <a:pt x="30956" y="0"/>
                  </a:lnTo>
                  <a:lnTo>
                    <a:pt x="57150" y="7144"/>
                  </a:lnTo>
                  <a:lnTo>
                    <a:pt x="140493" y="3333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3">
              <a:extLst>
                <a:ext uri="{FF2B5EF4-FFF2-40B4-BE49-F238E27FC236}">
                  <a16:creationId xmlns:a16="http://schemas.microsoft.com/office/drawing/2014/main" id="{09A4244C-5F4B-406A-BF21-EC2FC967D2B6}"/>
                </a:ext>
              </a:extLst>
            </p:cNvPr>
            <p:cNvSpPr/>
            <p:nvPr/>
          </p:nvSpPr>
          <p:spPr>
            <a:xfrm rot="16200000">
              <a:off x="1158081" y="3826669"/>
              <a:ext cx="3998913" cy="358775"/>
            </a:xfrm>
            <a:custGeom>
              <a:avLst/>
              <a:gdLst>
                <a:gd name="connsiteX0" fmla="*/ 2009707 w 3999678"/>
                <a:gd name="connsiteY0" fmla="*/ 315764 h 358524"/>
                <a:gd name="connsiteX1" fmla="*/ 1667629 w 3999678"/>
                <a:gd name="connsiteY1" fmla="*/ 309185 h 358524"/>
                <a:gd name="connsiteX2" fmla="*/ 1414360 w 3999678"/>
                <a:gd name="connsiteY2" fmla="*/ 305896 h 358524"/>
                <a:gd name="connsiteX3" fmla="*/ 1072282 w 3999678"/>
                <a:gd name="connsiteY3" fmla="*/ 302607 h 358524"/>
                <a:gd name="connsiteX4" fmla="*/ 743361 w 3999678"/>
                <a:gd name="connsiteY4" fmla="*/ 299318 h 358524"/>
                <a:gd name="connsiteX5" fmla="*/ 434176 w 3999678"/>
                <a:gd name="connsiteY5" fmla="*/ 292739 h 358524"/>
                <a:gd name="connsiteX6" fmla="*/ 207220 w 3999678"/>
                <a:gd name="connsiteY6" fmla="*/ 289450 h 358524"/>
                <a:gd name="connsiteX7" fmla="*/ 161171 w 3999678"/>
                <a:gd name="connsiteY7" fmla="*/ 276293 h 358524"/>
                <a:gd name="connsiteX8" fmla="*/ 78941 w 3999678"/>
                <a:gd name="connsiteY8" fmla="*/ 246690 h 358524"/>
                <a:gd name="connsiteX9" fmla="*/ 36181 w 3999678"/>
                <a:gd name="connsiteY9" fmla="*/ 226955 h 358524"/>
                <a:gd name="connsiteX10" fmla="*/ 26314 w 3999678"/>
                <a:gd name="connsiteY10" fmla="*/ 220377 h 358524"/>
                <a:gd name="connsiteX11" fmla="*/ 19735 w 3999678"/>
                <a:gd name="connsiteY11" fmla="*/ 210509 h 358524"/>
                <a:gd name="connsiteX12" fmla="*/ 9868 w 3999678"/>
                <a:gd name="connsiteY12" fmla="*/ 200642 h 358524"/>
                <a:gd name="connsiteX13" fmla="*/ 3289 w 3999678"/>
                <a:gd name="connsiteY13" fmla="*/ 184196 h 358524"/>
                <a:gd name="connsiteX14" fmla="*/ 0 w 3999678"/>
                <a:gd name="connsiteY14" fmla="*/ 167749 h 358524"/>
                <a:gd name="connsiteX15" fmla="*/ 0 w 3999678"/>
                <a:gd name="connsiteY15" fmla="*/ 148014 h 358524"/>
                <a:gd name="connsiteX16" fmla="*/ 9868 w 3999678"/>
                <a:gd name="connsiteY16" fmla="*/ 128279 h 358524"/>
                <a:gd name="connsiteX17" fmla="*/ 42760 w 3999678"/>
                <a:gd name="connsiteY17" fmla="*/ 108544 h 358524"/>
                <a:gd name="connsiteX18" fmla="*/ 121701 w 3999678"/>
                <a:gd name="connsiteY18" fmla="*/ 72362 h 358524"/>
                <a:gd name="connsiteX19" fmla="*/ 230245 w 3999678"/>
                <a:gd name="connsiteY19" fmla="*/ 36181 h 358524"/>
                <a:gd name="connsiteX20" fmla="*/ 328921 w 3999678"/>
                <a:gd name="connsiteY20" fmla="*/ 13157 h 358524"/>
                <a:gd name="connsiteX21" fmla="*/ 457200 w 3999678"/>
                <a:gd name="connsiteY21" fmla="*/ 0 h 358524"/>
                <a:gd name="connsiteX22" fmla="*/ 519695 w 3999678"/>
                <a:gd name="connsiteY22" fmla="*/ 0 h 358524"/>
                <a:gd name="connsiteX23" fmla="*/ 559166 w 3999678"/>
                <a:gd name="connsiteY23" fmla="*/ 13157 h 358524"/>
                <a:gd name="connsiteX24" fmla="*/ 684155 w 3999678"/>
                <a:gd name="connsiteY24" fmla="*/ 36181 h 358524"/>
                <a:gd name="connsiteX25" fmla="*/ 878219 w 3999678"/>
                <a:gd name="connsiteY25" fmla="*/ 55916 h 358524"/>
                <a:gd name="connsiteX26" fmla="*/ 1098596 w 3999678"/>
                <a:gd name="connsiteY26" fmla="*/ 69073 h 358524"/>
                <a:gd name="connsiteX27" fmla="*/ 1394625 w 3999678"/>
                <a:gd name="connsiteY27" fmla="*/ 85519 h 358524"/>
                <a:gd name="connsiteX28" fmla="*/ 1838668 w 3999678"/>
                <a:gd name="connsiteY28" fmla="*/ 108544 h 358524"/>
                <a:gd name="connsiteX29" fmla="*/ 2233373 w 3999678"/>
                <a:gd name="connsiteY29" fmla="*/ 124990 h 358524"/>
                <a:gd name="connsiteX30" fmla="*/ 2631367 w 3999678"/>
                <a:gd name="connsiteY30" fmla="*/ 134857 h 358524"/>
                <a:gd name="connsiteX31" fmla="*/ 3058964 w 3999678"/>
                <a:gd name="connsiteY31" fmla="*/ 148014 h 358524"/>
                <a:gd name="connsiteX32" fmla="*/ 3516164 w 3999678"/>
                <a:gd name="connsiteY32" fmla="*/ 154593 h 358524"/>
                <a:gd name="connsiteX33" fmla="*/ 3733252 w 3999678"/>
                <a:gd name="connsiteY33" fmla="*/ 154593 h 358524"/>
                <a:gd name="connsiteX34" fmla="*/ 3772722 w 3999678"/>
                <a:gd name="connsiteY34" fmla="*/ 148014 h 358524"/>
                <a:gd name="connsiteX35" fmla="*/ 3812193 w 3999678"/>
                <a:gd name="connsiteY35" fmla="*/ 134857 h 358524"/>
                <a:gd name="connsiteX36" fmla="*/ 3845085 w 3999678"/>
                <a:gd name="connsiteY36" fmla="*/ 118411 h 358524"/>
                <a:gd name="connsiteX37" fmla="*/ 3874688 w 3999678"/>
                <a:gd name="connsiteY37" fmla="*/ 98676 h 358524"/>
                <a:gd name="connsiteX38" fmla="*/ 3910869 w 3999678"/>
                <a:gd name="connsiteY38" fmla="*/ 62495 h 358524"/>
                <a:gd name="connsiteX39" fmla="*/ 3940472 w 3999678"/>
                <a:gd name="connsiteY39" fmla="*/ 23024 h 358524"/>
                <a:gd name="connsiteX40" fmla="*/ 3953629 w 3999678"/>
                <a:gd name="connsiteY40" fmla="*/ 13157 h 358524"/>
                <a:gd name="connsiteX41" fmla="*/ 3973364 w 3999678"/>
                <a:gd name="connsiteY41" fmla="*/ 6578 h 358524"/>
                <a:gd name="connsiteX42" fmla="*/ 3986521 w 3999678"/>
                <a:gd name="connsiteY42" fmla="*/ 6578 h 358524"/>
                <a:gd name="connsiteX43" fmla="*/ 3993099 w 3999678"/>
                <a:gd name="connsiteY43" fmla="*/ 9867 h 358524"/>
                <a:gd name="connsiteX44" fmla="*/ 3999678 w 3999678"/>
                <a:gd name="connsiteY44" fmla="*/ 16446 h 358524"/>
                <a:gd name="connsiteX45" fmla="*/ 3999678 w 3999678"/>
                <a:gd name="connsiteY45" fmla="*/ 32892 h 358524"/>
                <a:gd name="connsiteX46" fmla="*/ 3989810 w 3999678"/>
                <a:gd name="connsiteY46" fmla="*/ 62495 h 358524"/>
                <a:gd name="connsiteX47" fmla="*/ 3973364 w 3999678"/>
                <a:gd name="connsiteY47" fmla="*/ 131568 h 358524"/>
                <a:gd name="connsiteX48" fmla="*/ 3960207 w 3999678"/>
                <a:gd name="connsiteY48" fmla="*/ 184196 h 358524"/>
                <a:gd name="connsiteX49" fmla="*/ 3927315 w 3999678"/>
                <a:gd name="connsiteY49" fmla="*/ 259847 h 358524"/>
                <a:gd name="connsiteX50" fmla="*/ 3904291 w 3999678"/>
                <a:gd name="connsiteY50" fmla="*/ 302607 h 358524"/>
                <a:gd name="connsiteX51" fmla="*/ 3871399 w 3999678"/>
                <a:gd name="connsiteY51" fmla="*/ 358524 h 358524"/>
                <a:gd name="connsiteX52" fmla="*/ 3736541 w 3999678"/>
                <a:gd name="connsiteY52" fmla="*/ 335499 h 358524"/>
                <a:gd name="connsiteX53" fmla="*/ 3516164 w 3999678"/>
                <a:gd name="connsiteY53" fmla="*/ 335499 h 358524"/>
                <a:gd name="connsiteX54" fmla="*/ 3118170 w 3999678"/>
                <a:gd name="connsiteY54" fmla="*/ 332210 h 358524"/>
                <a:gd name="connsiteX55" fmla="*/ 2690573 w 3999678"/>
                <a:gd name="connsiteY55" fmla="*/ 325631 h 358524"/>
                <a:gd name="connsiteX56" fmla="*/ 2322181 w 3999678"/>
                <a:gd name="connsiteY56" fmla="*/ 319053 h 358524"/>
                <a:gd name="connsiteX57" fmla="*/ 2072202 w 3999678"/>
                <a:gd name="connsiteY57" fmla="*/ 315764 h 358524"/>
                <a:gd name="connsiteX58" fmla="*/ 2009707 w 3999678"/>
                <a:gd name="connsiteY58" fmla="*/ 315764 h 35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99678" h="358524">
                  <a:moveTo>
                    <a:pt x="2009707" y="315764"/>
                  </a:moveTo>
                  <a:lnTo>
                    <a:pt x="1667629" y="309185"/>
                  </a:lnTo>
                  <a:lnTo>
                    <a:pt x="1414360" y="305896"/>
                  </a:lnTo>
                  <a:lnTo>
                    <a:pt x="1072282" y="302607"/>
                  </a:lnTo>
                  <a:lnTo>
                    <a:pt x="743361" y="299318"/>
                  </a:lnTo>
                  <a:lnTo>
                    <a:pt x="434176" y="292739"/>
                  </a:lnTo>
                  <a:lnTo>
                    <a:pt x="207220" y="289450"/>
                  </a:lnTo>
                  <a:lnTo>
                    <a:pt x="161171" y="276293"/>
                  </a:lnTo>
                  <a:lnTo>
                    <a:pt x="78941" y="246690"/>
                  </a:lnTo>
                  <a:lnTo>
                    <a:pt x="36181" y="226955"/>
                  </a:lnTo>
                  <a:lnTo>
                    <a:pt x="26314" y="220377"/>
                  </a:lnTo>
                  <a:lnTo>
                    <a:pt x="19735" y="210509"/>
                  </a:lnTo>
                  <a:lnTo>
                    <a:pt x="9868" y="200642"/>
                  </a:lnTo>
                  <a:lnTo>
                    <a:pt x="3289" y="184196"/>
                  </a:lnTo>
                  <a:lnTo>
                    <a:pt x="0" y="167749"/>
                  </a:lnTo>
                  <a:lnTo>
                    <a:pt x="0" y="148014"/>
                  </a:lnTo>
                  <a:lnTo>
                    <a:pt x="9868" y="128279"/>
                  </a:lnTo>
                  <a:lnTo>
                    <a:pt x="42760" y="108544"/>
                  </a:lnTo>
                  <a:lnTo>
                    <a:pt x="121701" y="72362"/>
                  </a:lnTo>
                  <a:lnTo>
                    <a:pt x="230245" y="36181"/>
                  </a:lnTo>
                  <a:lnTo>
                    <a:pt x="328921" y="13157"/>
                  </a:lnTo>
                  <a:lnTo>
                    <a:pt x="457200" y="0"/>
                  </a:lnTo>
                  <a:lnTo>
                    <a:pt x="519695" y="0"/>
                  </a:lnTo>
                  <a:lnTo>
                    <a:pt x="559166" y="13157"/>
                  </a:lnTo>
                  <a:lnTo>
                    <a:pt x="684155" y="36181"/>
                  </a:lnTo>
                  <a:lnTo>
                    <a:pt x="878219" y="55916"/>
                  </a:lnTo>
                  <a:lnTo>
                    <a:pt x="1098596" y="69073"/>
                  </a:lnTo>
                  <a:lnTo>
                    <a:pt x="1394625" y="85519"/>
                  </a:lnTo>
                  <a:lnTo>
                    <a:pt x="1838668" y="108544"/>
                  </a:lnTo>
                  <a:lnTo>
                    <a:pt x="2233373" y="124990"/>
                  </a:lnTo>
                  <a:lnTo>
                    <a:pt x="2631367" y="134857"/>
                  </a:lnTo>
                  <a:lnTo>
                    <a:pt x="3058964" y="148014"/>
                  </a:lnTo>
                  <a:lnTo>
                    <a:pt x="3516164" y="154593"/>
                  </a:lnTo>
                  <a:lnTo>
                    <a:pt x="3733252" y="154593"/>
                  </a:lnTo>
                  <a:lnTo>
                    <a:pt x="3772722" y="148014"/>
                  </a:lnTo>
                  <a:lnTo>
                    <a:pt x="3812193" y="134857"/>
                  </a:lnTo>
                  <a:lnTo>
                    <a:pt x="3845085" y="118411"/>
                  </a:lnTo>
                  <a:lnTo>
                    <a:pt x="3874688" y="98676"/>
                  </a:lnTo>
                  <a:lnTo>
                    <a:pt x="3910869" y="62495"/>
                  </a:lnTo>
                  <a:lnTo>
                    <a:pt x="3940472" y="23024"/>
                  </a:lnTo>
                  <a:lnTo>
                    <a:pt x="3953629" y="13157"/>
                  </a:lnTo>
                  <a:lnTo>
                    <a:pt x="3973364" y="6578"/>
                  </a:lnTo>
                  <a:lnTo>
                    <a:pt x="3986521" y="6578"/>
                  </a:lnTo>
                  <a:lnTo>
                    <a:pt x="3993099" y="9867"/>
                  </a:lnTo>
                  <a:lnTo>
                    <a:pt x="3999678" y="16446"/>
                  </a:lnTo>
                  <a:lnTo>
                    <a:pt x="3999678" y="32892"/>
                  </a:lnTo>
                  <a:lnTo>
                    <a:pt x="3989810" y="62495"/>
                  </a:lnTo>
                  <a:lnTo>
                    <a:pt x="3973364" y="131568"/>
                  </a:lnTo>
                  <a:lnTo>
                    <a:pt x="3960207" y="184196"/>
                  </a:lnTo>
                  <a:lnTo>
                    <a:pt x="3927315" y="259847"/>
                  </a:lnTo>
                  <a:lnTo>
                    <a:pt x="3904291" y="302607"/>
                  </a:lnTo>
                  <a:lnTo>
                    <a:pt x="3871399" y="358524"/>
                  </a:lnTo>
                  <a:lnTo>
                    <a:pt x="3736541" y="335499"/>
                  </a:lnTo>
                  <a:lnTo>
                    <a:pt x="3516164" y="335499"/>
                  </a:lnTo>
                  <a:lnTo>
                    <a:pt x="3118170" y="332210"/>
                  </a:lnTo>
                  <a:lnTo>
                    <a:pt x="2690573" y="325631"/>
                  </a:lnTo>
                  <a:lnTo>
                    <a:pt x="2322181" y="319053"/>
                  </a:lnTo>
                  <a:lnTo>
                    <a:pt x="2072202" y="315764"/>
                  </a:lnTo>
                  <a:lnTo>
                    <a:pt x="2009707" y="31576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4">
              <a:extLst>
                <a:ext uri="{FF2B5EF4-FFF2-40B4-BE49-F238E27FC236}">
                  <a16:creationId xmlns:a16="http://schemas.microsoft.com/office/drawing/2014/main" id="{538A1B69-F2F8-401E-8A0F-FE7EB25393DE}"/>
                </a:ext>
              </a:extLst>
            </p:cNvPr>
            <p:cNvSpPr/>
            <p:nvPr/>
          </p:nvSpPr>
          <p:spPr>
            <a:xfrm>
              <a:off x="4237038" y="1716088"/>
              <a:ext cx="1557337" cy="1520825"/>
            </a:xfrm>
            <a:custGeom>
              <a:avLst/>
              <a:gdLst>
                <a:gd name="connsiteX0" fmla="*/ 978694 w 1557337"/>
                <a:gd name="connsiteY0" fmla="*/ 445294 h 1519238"/>
                <a:gd name="connsiteX1" fmla="*/ 1062037 w 1557337"/>
                <a:gd name="connsiteY1" fmla="*/ 321469 h 1519238"/>
                <a:gd name="connsiteX2" fmla="*/ 1119187 w 1557337"/>
                <a:gd name="connsiteY2" fmla="*/ 230982 h 1519238"/>
                <a:gd name="connsiteX3" fmla="*/ 1128712 w 1557337"/>
                <a:gd name="connsiteY3" fmla="*/ 211932 h 1519238"/>
                <a:gd name="connsiteX4" fmla="*/ 1128712 w 1557337"/>
                <a:gd name="connsiteY4" fmla="*/ 197644 h 1519238"/>
                <a:gd name="connsiteX5" fmla="*/ 1123950 w 1557337"/>
                <a:gd name="connsiteY5" fmla="*/ 169069 h 1519238"/>
                <a:gd name="connsiteX6" fmla="*/ 1114425 w 1557337"/>
                <a:gd name="connsiteY6" fmla="*/ 142875 h 1519238"/>
                <a:gd name="connsiteX7" fmla="*/ 1097756 w 1557337"/>
                <a:gd name="connsiteY7" fmla="*/ 121444 h 1519238"/>
                <a:gd name="connsiteX8" fmla="*/ 1078706 w 1557337"/>
                <a:gd name="connsiteY8" fmla="*/ 107157 h 1519238"/>
                <a:gd name="connsiteX9" fmla="*/ 1047750 w 1557337"/>
                <a:gd name="connsiteY9" fmla="*/ 92869 h 1519238"/>
                <a:gd name="connsiteX10" fmla="*/ 1012031 w 1557337"/>
                <a:gd name="connsiteY10" fmla="*/ 83344 h 1519238"/>
                <a:gd name="connsiteX11" fmla="*/ 1000125 w 1557337"/>
                <a:gd name="connsiteY11" fmla="*/ 80963 h 1519238"/>
                <a:gd name="connsiteX12" fmla="*/ 983456 w 1557337"/>
                <a:gd name="connsiteY12" fmla="*/ 69057 h 1519238"/>
                <a:gd name="connsiteX13" fmla="*/ 973931 w 1557337"/>
                <a:gd name="connsiteY13" fmla="*/ 50007 h 1519238"/>
                <a:gd name="connsiteX14" fmla="*/ 973931 w 1557337"/>
                <a:gd name="connsiteY14" fmla="*/ 42863 h 1519238"/>
                <a:gd name="connsiteX15" fmla="*/ 976312 w 1557337"/>
                <a:gd name="connsiteY15" fmla="*/ 30957 h 1519238"/>
                <a:gd name="connsiteX16" fmla="*/ 985837 w 1557337"/>
                <a:gd name="connsiteY16" fmla="*/ 16669 h 1519238"/>
                <a:gd name="connsiteX17" fmla="*/ 1007269 w 1557337"/>
                <a:gd name="connsiteY17" fmla="*/ 7144 h 1519238"/>
                <a:gd name="connsiteX18" fmla="*/ 1052512 w 1557337"/>
                <a:gd name="connsiteY18" fmla="*/ 0 h 1519238"/>
                <a:gd name="connsiteX19" fmla="*/ 1097756 w 1557337"/>
                <a:gd name="connsiteY19" fmla="*/ 0 h 1519238"/>
                <a:gd name="connsiteX20" fmla="*/ 1169194 w 1557337"/>
                <a:gd name="connsiteY20" fmla="*/ 9525 h 1519238"/>
                <a:gd name="connsiteX21" fmla="*/ 1254919 w 1557337"/>
                <a:gd name="connsiteY21" fmla="*/ 33338 h 1519238"/>
                <a:gd name="connsiteX22" fmla="*/ 1338262 w 1557337"/>
                <a:gd name="connsiteY22" fmla="*/ 61913 h 1519238"/>
                <a:gd name="connsiteX23" fmla="*/ 1416844 w 1557337"/>
                <a:gd name="connsiteY23" fmla="*/ 92869 h 1519238"/>
                <a:gd name="connsiteX24" fmla="*/ 1462087 w 1557337"/>
                <a:gd name="connsiteY24" fmla="*/ 114300 h 1519238"/>
                <a:gd name="connsiteX25" fmla="*/ 1516856 w 1557337"/>
                <a:gd name="connsiteY25" fmla="*/ 152400 h 1519238"/>
                <a:gd name="connsiteX26" fmla="*/ 1540669 w 1557337"/>
                <a:gd name="connsiteY26" fmla="*/ 176213 h 1519238"/>
                <a:gd name="connsiteX27" fmla="*/ 1552575 w 1557337"/>
                <a:gd name="connsiteY27" fmla="*/ 195263 h 1519238"/>
                <a:gd name="connsiteX28" fmla="*/ 1557337 w 1557337"/>
                <a:gd name="connsiteY28" fmla="*/ 219075 h 1519238"/>
                <a:gd name="connsiteX29" fmla="*/ 1554956 w 1557337"/>
                <a:gd name="connsiteY29" fmla="*/ 230982 h 1519238"/>
                <a:gd name="connsiteX30" fmla="*/ 1550194 w 1557337"/>
                <a:gd name="connsiteY30" fmla="*/ 247650 h 1519238"/>
                <a:gd name="connsiteX31" fmla="*/ 1533525 w 1557337"/>
                <a:gd name="connsiteY31" fmla="*/ 266700 h 1519238"/>
                <a:gd name="connsiteX32" fmla="*/ 1512094 w 1557337"/>
                <a:gd name="connsiteY32" fmla="*/ 285750 h 1519238"/>
                <a:gd name="connsiteX33" fmla="*/ 1471612 w 1557337"/>
                <a:gd name="connsiteY33" fmla="*/ 316707 h 1519238"/>
                <a:gd name="connsiteX34" fmla="*/ 1407319 w 1557337"/>
                <a:gd name="connsiteY34" fmla="*/ 359569 h 1519238"/>
                <a:gd name="connsiteX35" fmla="*/ 1309687 w 1557337"/>
                <a:gd name="connsiteY35" fmla="*/ 461963 h 1519238"/>
                <a:gd name="connsiteX36" fmla="*/ 1100137 w 1557337"/>
                <a:gd name="connsiteY36" fmla="*/ 676275 h 1519238"/>
                <a:gd name="connsiteX37" fmla="*/ 912019 w 1557337"/>
                <a:gd name="connsiteY37" fmla="*/ 866775 h 1519238"/>
                <a:gd name="connsiteX38" fmla="*/ 759619 w 1557337"/>
                <a:gd name="connsiteY38" fmla="*/ 1009650 h 1519238"/>
                <a:gd name="connsiteX39" fmla="*/ 583406 w 1557337"/>
                <a:gd name="connsiteY39" fmla="*/ 1159669 h 1519238"/>
                <a:gd name="connsiteX40" fmla="*/ 350044 w 1557337"/>
                <a:gd name="connsiteY40" fmla="*/ 1323975 h 1519238"/>
                <a:gd name="connsiteX41" fmla="*/ 111919 w 1557337"/>
                <a:gd name="connsiteY41" fmla="*/ 1478757 h 1519238"/>
                <a:gd name="connsiteX42" fmla="*/ 50006 w 1557337"/>
                <a:gd name="connsiteY42" fmla="*/ 1512094 h 1519238"/>
                <a:gd name="connsiteX43" fmla="*/ 26194 w 1557337"/>
                <a:gd name="connsiteY43" fmla="*/ 1519238 h 1519238"/>
                <a:gd name="connsiteX44" fmla="*/ 14287 w 1557337"/>
                <a:gd name="connsiteY44" fmla="*/ 1519238 h 1519238"/>
                <a:gd name="connsiteX45" fmla="*/ 0 w 1557337"/>
                <a:gd name="connsiteY45" fmla="*/ 1514475 h 1519238"/>
                <a:gd name="connsiteX46" fmla="*/ 0 w 1557337"/>
                <a:gd name="connsiteY46" fmla="*/ 1504950 h 1519238"/>
                <a:gd name="connsiteX47" fmla="*/ 2381 w 1557337"/>
                <a:gd name="connsiteY47" fmla="*/ 1485900 h 1519238"/>
                <a:gd name="connsiteX48" fmla="*/ 14287 w 1557337"/>
                <a:gd name="connsiteY48" fmla="*/ 1462088 h 1519238"/>
                <a:gd name="connsiteX49" fmla="*/ 109537 w 1557337"/>
                <a:gd name="connsiteY49" fmla="*/ 1381125 h 1519238"/>
                <a:gd name="connsiteX50" fmla="*/ 285750 w 1557337"/>
                <a:gd name="connsiteY50" fmla="*/ 1228725 h 1519238"/>
                <a:gd name="connsiteX51" fmla="*/ 445294 w 1557337"/>
                <a:gd name="connsiteY51" fmla="*/ 1076325 h 1519238"/>
                <a:gd name="connsiteX52" fmla="*/ 571500 w 1557337"/>
                <a:gd name="connsiteY52" fmla="*/ 947738 h 1519238"/>
                <a:gd name="connsiteX53" fmla="*/ 685800 w 1557337"/>
                <a:gd name="connsiteY53" fmla="*/ 821532 h 1519238"/>
                <a:gd name="connsiteX54" fmla="*/ 845344 w 1557337"/>
                <a:gd name="connsiteY54" fmla="*/ 626269 h 1519238"/>
                <a:gd name="connsiteX55" fmla="*/ 978694 w 1557337"/>
                <a:gd name="connsiteY55" fmla="*/ 445294 h 15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57337" h="1519238">
                  <a:moveTo>
                    <a:pt x="978694" y="445294"/>
                  </a:moveTo>
                  <a:lnTo>
                    <a:pt x="1062037" y="321469"/>
                  </a:lnTo>
                  <a:lnTo>
                    <a:pt x="1119187" y="230982"/>
                  </a:lnTo>
                  <a:lnTo>
                    <a:pt x="1128712" y="211932"/>
                  </a:lnTo>
                  <a:lnTo>
                    <a:pt x="1128712" y="197644"/>
                  </a:lnTo>
                  <a:lnTo>
                    <a:pt x="1123950" y="169069"/>
                  </a:lnTo>
                  <a:lnTo>
                    <a:pt x="1114425" y="142875"/>
                  </a:lnTo>
                  <a:lnTo>
                    <a:pt x="1097756" y="121444"/>
                  </a:lnTo>
                  <a:lnTo>
                    <a:pt x="1078706" y="107157"/>
                  </a:lnTo>
                  <a:lnTo>
                    <a:pt x="1047750" y="92869"/>
                  </a:lnTo>
                  <a:lnTo>
                    <a:pt x="1012031" y="83344"/>
                  </a:lnTo>
                  <a:lnTo>
                    <a:pt x="1000125" y="80963"/>
                  </a:lnTo>
                  <a:lnTo>
                    <a:pt x="983456" y="69057"/>
                  </a:lnTo>
                  <a:lnTo>
                    <a:pt x="973931" y="50007"/>
                  </a:lnTo>
                  <a:lnTo>
                    <a:pt x="973931" y="42863"/>
                  </a:lnTo>
                  <a:lnTo>
                    <a:pt x="976312" y="30957"/>
                  </a:lnTo>
                  <a:lnTo>
                    <a:pt x="985837" y="16669"/>
                  </a:lnTo>
                  <a:lnTo>
                    <a:pt x="1007269" y="7144"/>
                  </a:lnTo>
                  <a:lnTo>
                    <a:pt x="1052512" y="0"/>
                  </a:lnTo>
                  <a:lnTo>
                    <a:pt x="1097756" y="0"/>
                  </a:lnTo>
                  <a:lnTo>
                    <a:pt x="1169194" y="9525"/>
                  </a:lnTo>
                  <a:lnTo>
                    <a:pt x="1254919" y="33338"/>
                  </a:lnTo>
                  <a:lnTo>
                    <a:pt x="1338262" y="61913"/>
                  </a:lnTo>
                  <a:lnTo>
                    <a:pt x="1416844" y="92869"/>
                  </a:lnTo>
                  <a:lnTo>
                    <a:pt x="1462087" y="114300"/>
                  </a:lnTo>
                  <a:lnTo>
                    <a:pt x="1516856" y="152400"/>
                  </a:lnTo>
                  <a:lnTo>
                    <a:pt x="1540669" y="176213"/>
                  </a:lnTo>
                  <a:lnTo>
                    <a:pt x="1552575" y="195263"/>
                  </a:lnTo>
                  <a:lnTo>
                    <a:pt x="1557337" y="219075"/>
                  </a:lnTo>
                  <a:lnTo>
                    <a:pt x="1554956" y="230982"/>
                  </a:lnTo>
                  <a:lnTo>
                    <a:pt x="1550194" y="247650"/>
                  </a:lnTo>
                  <a:lnTo>
                    <a:pt x="1533525" y="266700"/>
                  </a:lnTo>
                  <a:lnTo>
                    <a:pt x="1512094" y="285750"/>
                  </a:lnTo>
                  <a:lnTo>
                    <a:pt x="1471612" y="316707"/>
                  </a:lnTo>
                  <a:lnTo>
                    <a:pt x="1407319" y="359569"/>
                  </a:lnTo>
                  <a:lnTo>
                    <a:pt x="1309687" y="461963"/>
                  </a:lnTo>
                  <a:lnTo>
                    <a:pt x="1100137" y="676275"/>
                  </a:lnTo>
                  <a:lnTo>
                    <a:pt x="912019" y="866775"/>
                  </a:lnTo>
                  <a:lnTo>
                    <a:pt x="759619" y="1009650"/>
                  </a:lnTo>
                  <a:lnTo>
                    <a:pt x="583406" y="1159669"/>
                  </a:lnTo>
                  <a:lnTo>
                    <a:pt x="350044" y="1323975"/>
                  </a:lnTo>
                  <a:lnTo>
                    <a:pt x="111919" y="1478757"/>
                  </a:lnTo>
                  <a:lnTo>
                    <a:pt x="50006" y="1512094"/>
                  </a:lnTo>
                  <a:lnTo>
                    <a:pt x="26194" y="1519238"/>
                  </a:lnTo>
                  <a:lnTo>
                    <a:pt x="14287" y="1519238"/>
                  </a:lnTo>
                  <a:lnTo>
                    <a:pt x="0" y="1514475"/>
                  </a:lnTo>
                  <a:lnTo>
                    <a:pt x="0" y="1504950"/>
                  </a:lnTo>
                  <a:lnTo>
                    <a:pt x="2381" y="1485900"/>
                  </a:lnTo>
                  <a:lnTo>
                    <a:pt x="14287" y="1462088"/>
                  </a:lnTo>
                  <a:lnTo>
                    <a:pt x="109537" y="1381125"/>
                  </a:lnTo>
                  <a:lnTo>
                    <a:pt x="285750" y="1228725"/>
                  </a:lnTo>
                  <a:lnTo>
                    <a:pt x="445294" y="1076325"/>
                  </a:lnTo>
                  <a:lnTo>
                    <a:pt x="571500" y="947738"/>
                  </a:lnTo>
                  <a:lnTo>
                    <a:pt x="685800" y="821532"/>
                  </a:lnTo>
                  <a:lnTo>
                    <a:pt x="845344" y="626269"/>
                  </a:lnTo>
                  <a:lnTo>
                    <a:pt x="978694" y="4452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45">
              <a:extLst>
                <a:ext uri="{FF2B5EF4-FFF2-40B4-BE49-F238E27FC236}">
                  <a16:creationId xmlns:a16="http://schemas.microsoft.com/office/drawing/2014/main" id="{9B9E0BE8-4EDC-4A3F-AE38-A2B57E1FBD5A}"/>
                </a:ext>
              </a:extLst>
            </p:cNvPr>
            <p:cNvSpPr/>
            <p:nvPr/>
          </p:nvSpPr>
          <p:spPr>
            <a:xfrm>
              <a:off x="5575300" y="1979613"/>
              <a:ext cx="2052638" cy="1289050"/>
            </a:xfrm>
            <a:custGeom>
              <a:avLst/>
              <a:gdLst>
                <a:gd name="connsiteX0" fmla="*/ 492919 w 2052638"/>
                <a:gd name="connsiteY0" fmla="*/ 578644 h 1290637"/>
                <a:gd name="connsiteX1" fmla="*/ 426244 w 2052638"/>
                <a:gd name="connsiteY1" fmla="*/ 504825 h 1290637"/>
                <a:gd name="connsiteX2" fmla="*/ 330994 w 2052638"/>
                <a:gd name="connsiteY2" fmla="*/ 404812 h 1290637"/>
                <a:gd name="connsiteX3" fmla="*/ 245269 w 2052638"/>
                <a:gd name="connsiteY3" fmla="*/ 311944 h 1290637"/>
                <a:gd name="connsiteX4" fmla="*/ 157163 w 2052638"/>
                <a:gd name="connsiteY4" fmla="*/ 216694 h 1290637"/>
                <a:gd name="connsiteX5" fmla="*/ 0 w 2052638"/>
                <a:gd name="connsiteY5" fmla="*/ 45244 h 1290637"/>
                <a:gd name="connsiteX6" fmla="*/ 114300 w 2052638"/>
                <a:gd name="connsiteY6" fmla="*/ 0 h 1290637"/>
                <a:gd name="connsiteX7" fmla="*/ 195263 w 2052638"/>
                <a:gd name="connsiteY7" fmla="*/ 80962 h 1290637"/>
                <a:gd name="connsiteX8" fmla="*/ 328613 w 2052638"/>
                <a:gd name="connsiteY8" fmla="*/ 202406 h 1290637"/>
                <a:gd name="connsiteX9" fmla="*/ 459582 w 2052638"/>
                <a:gd name="connsiteY9" fmla="*/ 309562 h 1290637"/>
                <a:gd name="connsiteX10" fmla="*/ 609600 w 2052638"/>
                <a:gd name="connsiteY10" fmla="*/ 421481 h 1290637"/>
                <a:gd name="connsiteX11" fmla="*/ 731044 w 2052638"/>
                <a:gd name="connsiteY11" fmla="*/ 507206 h 1290637"/>
                <a:gd name="connsiteX12" fmla="*/ 878682 w 2052638"/>
                <a:gd name="connsiteY12" fmla="*/ 607219 h 1290637"/>
                <a:gd name="connsiteX13" fmla="*/ 1038225 w 2052638"/>
                <a:gd name="connsiteY13" fmla="*/ 707231 h 1290637"/>
                <a:gd name="connsiteX14" fmla="*/ 1195388 w 2052638"/>
                <a:gd name="connsiteY14" fmla="*/ 797719 h 1290637"/>
                <a:gd name="connsiteX15" fmla="*/ 1366838 w 2052638"/>
                <a:gd name="connsiteY15" fmla="*/ 888206 h 1290637"/>
                <a:gd name="connsiteX16" fmla="*/ 1521619 w 2052638"/>
                <a:gd name="connsiteY16" fmla="*/ 964406 h 1290637"/>
                <a:gd name="connsiteX17" fmla="*/ 1693069 w 2052638"/>
                <a:gd name="connsiteY17" fmla="*/ 1042987 h 1290637"/>
                <a:gd name="connsiteX18" fmla="*/ 1871663 w 2052638"/>
                <a:gd name="connsiteY18" fmla="*/ 1119187 h 1290637"/>
                <a:gd name="connsiteX19" fmla="*/ 2019300 w 2052638"/>
                <a:gd name="connsiteY19" fmla="*/ 1176337 h 1290637"/>
                <a:gd name="connsiteX20" fmla="*/ 2038350 w 2052638"/>
                <a:gd name="connsiteY20" fmla="*/ 1190625 h 1290637"/>
                <a:gd name="connsiteX21" fmla="*/ 2050257 w 2052638"/>
                <a:gd name="connsiteY21" fmla="*/ 1209675 h 1290637"/>
                <a:gd name="connsiteX22" fmla="*/ 2052638 w 2052638"/>
                <a:gd name="connsiteY22" fmla="*/ 1231106 h 1290637"/>
                <a:gd name="connsiteX23" fmla="*/ 2040732 w 2052638"/>
                <a:gd name="connsiteY23" fmla="*/ 1240631 h 1290637"/>
                <a:gd name="connsiteX24" fmla="*/ 2014538 w 2052638"/>
                <a:gd name="connsiteY24" fmla="*/ 1245394 h 1290637"/>
                <a:gd name="connsiteX25" fmla="*/ 1859757 w 2052638"/>
                <a:gd name="connsiteY25" fmla="*/ 1257300 h 1290637"/>
                <a:gd name="connsiteX26" fmla="*/ 1669257 w 2052638"/>
                <a:gd name="connsiteY26" fmla="*/ 1271587 h 1290637"/>
                <a:gd name="connsiteX27" fmla="*/ 1466850 w 2052638"/>
                <a:gd name="connsiteY27" fmla="*/ 1285875 h 1290637"/>
                <a:gd name="connsiteX28" fmla="*/ 1428750 w 2052638"/>
                <a:gd name="connsiteY28" fmla="*/ 1290637 h 1290637"/>
                <a:gd name="connsiteX29" fmla="*/ 1388269 w 2052638"/>
                <a:gd name="connsiteY29" fmla="*/ 1290637 h 1290637"/>
                <a:gd name="connsiteX30" fmla="*/ 1338263 w 2052638"/>
                <a:gd name="connsiteY30" fmla="*/ 1281112 h 1290637"/>
                <a:gd name="connsiteX31" fmla="*/ 1269207 w 2052638"/>
                <a:gd name="connsiteY31" fmla="*/ 1254919 h 1290637"/>
                <a:gd name="connsiteX32" fmla="*/ 1200150 w 2052638"/>
                <a:gd name="connsiteY32" fmla="*/ 1219200 h 1290637"/>
                <a:gd name="connsiteX33" fmla="*/ 1128713 w 2052638"/>
                <a:gd name="connsiteY33" fmla="*/ 1171575 h 1290637"/>
                <a:gd name="connsiteX34" fmla="*/ 1066800 w 2052638"/>
                <a:gd name="connsiteY34" fmla="*/ 1126331 h 1290637"/>
                <a:gd name="connsiteX35" fmla="*/ 995363 w 2052638"/>
                <a:gd name="connsiteY35" fmla="*/ 1064419 h 1290637"/>
                <a:gd name="connsiteX36" fmla="*/ 871538 w 2052638"/>
                <a:gd name="connsiteY36" fmla="*/ 954881 h 1290637"/>
                <a:gd name="connsiteX37" fmla="*/ 723900 w 2052638"/>
                <a:gd name="connsiteY37" fmla="*/ 814387 h 1290637"/>
                <a:gd name="connsiteX38" fmla="*/ 492919 w 2052638"/>
                <a:gd name="connsiteY38" fmla="*/ 578644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52638" h="1290637">
                  <a:moveTo>
                    <a:pt x="492919" y="578644"/>
                  </a:moveTo>
                  <a:lnTo>
                    <a:pt x="426244" y="504825"/>
                  </a:lnTo>
                  <a:lnTo>
                    <a:pt x="330994" y="404812"/>
                  </a:lnTo>
                  <a:lnTo>
                    <a:pt x="245269" y="311944"/>
                  </a:lnTo>
                  <a:lnTo>
                    <a:pt x="157163" y="216694"/>
                  </a:lnTo>
                  <a:lnTo>
                    <a:pt x="0" y="45244"/>
                  </a:lnTo>
                  <a:lnTo>
                    <a:pt x="114300" y="0"/>
                  </a:lnTo>
                  <a:lnTo>
                    <a:pt x="195263" y="80962"/>
                  </a:lnTo>
                  <a:lnTo>
                    <a:pt x="328613" y="202406"/>
                  </a:lnTo>
                  <a:lnTo>
                    <a:pt x="459582" y="309562"/>
                  </a:lnTo>
                  <a:lnTo>
                    <a:pt x="609600" y="421481"/>
                  </a:lnTo>
                  <a:lnTo>
                    <a:pt x="731044" y="507206"/>
                  </a:lnTo>
                  <a:lnTo>
                    <a:pt x="878682" y="607219"/>
                  </a:lnTo>
                  <a:lnTo>
                    <a:pt x="1038225" y="707231"/>
                  </a:lnTo>
                  <a:lnTo>
                    <a:pt x="1195388" y="797719"/>
                  </a:lnTo>
                  <a:lnTo>
                    <a:pt x="1366838" y="888206"/>
                  </a:lnTo>
                  <a:lnTo>
                    <a:pt x="1521619" y="964406"/>
                  </a:lnTo>
                  <a:lnTo>
                    <a:pt x="1693069" y="1042987"/>
                  </a:lnTo>
                  <a:lnTo>
                    <a:pt x="1871663" y="1119187"/>
                  </a:lnTo>
                  <a:lnTo>
                    <a:pt x="2019300" y="1176337"/>
                  </a:lnTo>
                  <a:lnTo>
                    <a:pt x="2038350" y="1190625"/>
                  </a:lnTo>
                  <a:lnTo>
                    <a:pt x="2050257" y="1209675"/>
                  </a:lnTo>
                  <a:lnTo>
                    <a:pt x="2052638" y="1231106"/>
                  </a:lnTo>
                  <a:lnTo>
                    <a:pt x="2040732" y="1240631"/>
                  </a:lnTo>
                  <a:lnTo>
                    <a:pt x="2014538" y="1245394"/>
                  </a:lnTo>
                  <a:lnTo>
                    <a:pt x="1859757" y="1257300"/>
                  </a:lnTo>
                  <a:lnTo>
                    <a:pt x="1669257" y="1271587"/>
                  </a:lnTo>
                  <a:lnTo>
                    <a:pt x="1466850" y="1285875"/>
                  </a:lnTo>
                  <a:lnTo>
                    <a:pt x="1428750" y="1290637"/>
                  </a:lnTo>
                  <a:lnTo>
                    <a:pt x="1388269" y="1290637"/>
                  </a:lnTo>
                  <a:lnTo>
                    <a:pt x="1338263" y="1281112"/>
                  </a:lnTo>
                  <a:lnTo>
                    <a:pt x="1269207" y="1254919"/>
                  </a:lnTo>
                  <a:lnTo>
                    <a:pt x="1200150" y="1219200"/>
                  </a:lnTo>
                  <a:lnTo>
                    <a:pt x="1128713" y="1171575"/>
                  </a:lnTo>
                  <a:lnTo>
                    <a:pt x="1066800" y="1126331"/>
                  </a:lnTo>
                  <a:lnTo>
                    <a:pt x="995363" y="1064419"/>
                  </a:lnTo>
                  <a:lnTo>
                    <a:pt x="871538" y="954881"/>
                  </a:lnTo>
                  <a:lnTo>
                    <a:pt x="723900" y="814387"/>
                  </a:lnTo>
                  <a:lnTo>
                    <a:pt x="492919" y="5786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6">
              <a:extLst>
                <a:ext uri="{FF2B5EF4-FFF2-40B4-BE49-F238E27FC236}">
                  <a16:creationId xmlns:a16="http://schemas.microsoft.com/office/drawing/2014/main" id="{F0E74B20-87E4-4C9D-BF6C-295E44FA00FB}"/>
                </a:ext>
              </a:extLst>
            </p:cNvPr>
            <p:cNvSpPr/>
            <p:nvPr/>
          </p:nvSpPr>
          <p:spPr>
            <a:xfrm>
              <a:off x="4637088" y="3138488"/>
              <a:ext cx="1762125" cy="396875"/>
            </a:xfrm>
            <a:custGeom>
              <a:avLst/>
              <a:gdLst>
                <a:gd name="connsiteX0" fmla="*/ 1178719 w 1762125"/>
                <a:gd name="connsiteY0" fmla="*/ 114300 h 397668"/>
                <a:gd name="connsiteX1" fmla="*/ 1071562 w 1762125"/>
                <a:gd name="connsiteY1" fmla="*/ 138112 h 397668"/>
                <a:gd name="connsiteX2" fmla="*/ 935831 w 1762125"/>
                <a:gd name="connsiteY2" fmla="*/ 166687 h 397668"/>
                <a:gd name="connsiteX3" fmla="*/ 809625 w 1762125"/>
                <a:gd name="connsiteY3" fmla="*/ 188118 h 397668"/>
                <a:gd name="connsiteX4" fmla="*/ 733425 w 1762125"/>
                <a:gd name="connsiteY4" fmla="*/ 200025 h 397668"/>
                <a:gd name="connsiteX5" fmla="*/ 635794 w 1762125"/>
                <a:gd name="connsiteY5" fmla="*/ 209550 h 397668"/>
                <a:gd name="connsiteX6" fmla="*/ 538162 w 1762125"/>
                <a:gd name="connsiteY6" fmla="*/ 216693 h 397668"/>
                <a:gd name="connsiteX7" fmla="*/ 404812 w 1762125"/>
                <a:gd name="connsiteY7" fmla="*/ 219075 h 397668"/>
                <a:gd name="connsiteX8" fmla="*/ 330994 w 1762125"/>
                <a:gd name="connsiteY8" fmla="*/ 219075 h 397668"/>
                <a:gd name="connsiteX9" fmla="*/ 252412 w 1762125"/>
                <a:gd name="connsiteY9" fmla="*/ 216693 h 397668"/>
                <a:gd name="connsiteX10" fmla="*/ 195262 w 1762125"/>
                <a:gd name="connsiteY10" fmla="*/ 209550 h 397668"/>
                <a:gd name="connsiteX11" fmla="*/ 119062 w 1762125"/>
                <a:gd name="connsiteY11" fmla="*/ 192881 h 397668"/>
                <a:gd name="connsiteX12" fmla="*/ 71437 w 1762125"/>
                <a:gd name="connsiteY12" fmla="*/ 178593 h 397668"/>
                <a:gd name="connsiteX13" fmla="*/ 45244 w 1762125"/>
                <a:gd name="connsiteY13" fmla="*/ 169068 h 397668"/>
                <a:gd name="connsiteX14" fmla="*/ 23812 w 1762125"/>
                <a:gd name="connsiteY14" fmla="*/ 161925 h 397668"/>
                <a:gd name="connsiteX15" fmla="*/ 16669 w 1762125"/>
                <a:gd name="connsiteY15" fmla="*/ 161925 h 397668"/>
                <a:gd name="connsiteX16" fmla="*/ 9525 w 1762125"/>
                <a:gd name="connsiteY16" fmla="*/ 161925 h 397668"/>
                <a:gd name="connsiteX17" fmla="*/ 0 w 1762125"/>
                <a:gd name="connsiteY17" fmla="*/ 166687 h 397668"/>
                <a:gd name="connsiteX18" fmla="*/ 0 w 1762125"/>
                <a:gd name="connsiteY18" fmla="*/ 188118 h 397668"/>
                <a:gd name="connsiteX19" fmla="*/ 11906 w 1762125"/>
                <a:gd name="connsiteY19" fmla="*/ 219075 h 397668"/>
                <a:gd name="connsiteX20" fmla="*/ 40481 w 1762125"/>
                <a:gd name="connsiteY20" fmla="*/ 252412 h 397668"/>
                <a:gd name="connsiteX21" fmla="*/ 78581 w 1762125"/>
                <a:gd name="connsiteY21" fmla="*/ 285750 h 397668"/>
                <a:gd name="connsiteX22" fmla="*/ 119062 w 1762125"/>
                <a:gd name="connsiteY22" fmla="*/ 311943 h 397668"/>
                <a:gd name="connsiteX23" fmla="*/ 178594 w 1762125"/>
                <a:gd name="connsiteY23" fmla="*/ 340518 h 397668"/>
                <a:gd name="connsiteX24" fmla="*/ 280987 w 1762125"/>
                <a:gd name="connsiteY24" fmla="*/ 373856 h 397668"/>
                <a:gd name="connsiteX25" fmla="*/ 371475 w 1762125"/>
                <a:gd name="connsiteY25" fmla="*/ 392906 h 397668"/>
                <a:gd name="connsiteX26" fmla="*/ 407194 w 1762125"/>
                <a:gd name="connsiteY26" fmla="*/ 397668 h 397668"/>
                <a:gd name="connsiteX27" fmla="*/ 442912 w 1762125"/>
                <a:gd name="connsiteY27" fmla="*/ 392906 h 397668"/>
                <a:gd name="connsiteX28" fmla="*/ 583406 w 1762125"/>
                <a:gd name="connsiteY28" fmla="*/ 373856 h 397668"/>
                <a:gd name="connsiteX29" fmla="*/ 750094 w 1762125"/>
                <a:gd name="connsiteY29" fmla="*/ 350043 h 397668"/>
                <a:gd name="connsiteX30" fmla="*/ 921544 w 1762125"/>
                <a:gd name="connsiteY30" fmla="*/ 311943 h 397668"/>
                <a:gd name="connsiteX31" fmla="*/ 1019175 w 1762125"/>
                <a:gd name="connsiteY31" fmla="*/ 295275 h 397668"/>
                <a:gd name="connsiteX32" fmla="*/ 1133475 w 1762125"/>
                <a:gd name="connsiteY32" fmla="*/ 278606 h 397668"/>
                <a:gd name="connsiteX33" fmla="*/ 1271587 w 1762125"/>
                <a:gd name="connsiteY33" fmla="*/ 269081 h 397668"/>
                <a:gd name="connsiteX34" fmla="*/ 1428750 w 1762125"/>
                <a:gd name="connsiteY34" fmla="*/ 261937 h 397668"/>
                <a:gd name="connsiteX35" fmla="*/ 1495425 w 1762125"/>
                <a:gd name="connsiteY35" fmla="*/ 252412 h 397668"/>
                <a:gd name="connsiteX36" fmla="*/ 1583531 w 1762125"/>
                <a:gd name="connsiteY36" fmla="*/ 245268 h 397668"/>
                <a:gd name="connsiteX37" fmla="*/ 1654969 w 1762125"/>
                <a:gd name="connsiteY37" fmla="*/ 240506 h 397668"/>
                <a:gd name="connsiteX38" fmla="*/ 1685925 w 1762125"/>
                <a:gd name="connsiteY38" fmla="*/ 240506 h 397668"/>
                <a:gd name="connsiteX39" fmla="*/ 1719262 w 1762125"/>
                <a:gd name="connsiteY39" fmla="*/ 226218 h 397668"/>
                <a:gd name="connsiteX40" fmla="*/ 1750219 w 1762125"/>
                <a:gd name="connsiteY40" fmla="*/ 204787 h 397668"/>
                <a:gd name="connsiteX41" fmla="*/ 1762125 w 1762125"/>
                <a:gd name="connsiteY41" fmla="*/ 188118 h 397668"/>
                <a:gd name="connsiteX42" fmla="*/ 1762125 w 1762125"/>
                <a:gd name="connsiteY42" fmla="*/ 169068 h 397668"/>
                <a:gd name="connsiteX43" fmla="*/ 1759744 w 1762125"/>
                <a:gd name="connsiteY43" fmla="*/ 152400 h 397668"/>
                <a:gd name="connsiteX44" fmla="*/ 1750219 w 1762125"/>
                <a:gd name="connsiteY44" fmla="*/ 138112 h 397668"/>
                <a:gd name="connsiteX45" fmla="*/ 1731169 w 1762125"/>
                <a:gd name="connsiteY45" fmla="*/ 121443 h 397668"/>
                <a:gd name="connsiteX46" fmla="*/ 1704975 w 1762125"/>
                <a:gd name="connsiteY46" fmla="*/ 107156 h 397668"/>
                <a:gd name="connsiteX47" fmla="*/ 1604962 w 1762125"/>
                <a:gd name="connsiteY47" fmla="*/ 69056 h 397668"/>
                <a:gd name="connsiteX48" fmla="*/ 1454944 w 1762125"/>
                <a:gd name="connsiteY48" fmla="*/ 16668 h 397668"/>
                <a:gd name="connsiteX49" fmla="*/ 1390650 w 1762125"/>
                <a:gd name="connsiteY49" fmla="*/ 0 h 397668"/>
                <a:gd name="connsiteX50" fmla="*/ 1376362 w 1762125"/>
                <a:gd name="connsiteY50" fmla="*/ 0 h 397668"/>
                <a:gd name="connsiteX51" fmla="*/ 1347787 w 1762125"/>
                <a:gd name="connsiteY51" fmla="*/ 19050 h 397668"/>
                <a:gd name="connsiteX52" fmla="*/ 1266825 w 1762125"/>
                <a:gd name="connsiteY52" fmla="*/ 69056 h 397668"/>
                <a:gd name="connsiteX53" fmla="*/ 1178719 w 1762125"/>
                <a:gd name="connsiteY53" fmla="*/ 114300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2125" h="397668">
                  <a:moveTo>
                    <a:pt x="1178719" y="114300"/>
                  </a:moveTo>
                  <a:lnTo>
                    <a:pt x="1071562" y="138112"/>
                  </a:lnTo>
                  <a:lnTo>
                    <a:pt x="935831" y="166687"/>
                  </a:lnTo>
                  <a:lnTo>
                    <a:pt x="809625" y="188118"/>
                  </a:lnTo>
                  <a:lnTo>
                    <a:pt x="733425" y="200025"/>
                  </a:lnTo>
                  <a:lnTo>
                    <a:pt x="635794" y="209550"/>
                  </a:lnTo>
                  <a:lnTo>
                    <a:pt x="538162" y="216693"/>
                  </a:lnTo>
                  <a:lnTo>
                    <a:pt x="404812" y="219075"/>
                  </a:lnTo>
                  <a:lnTo>
                    <a:pt x="330994" y="219075"/>
                  </a:lnTo>
                  <a:lnTo>
                    <a:pt x="252412" y="216693"/>
                  </a:lnTo>
                  <a:lnTo>
                    <a:pt x="195262" y="209550"/>
                  </a:lnTo>
                  <a:lnTo>
                    <a:pt x="119062" y="192881"/>
                  </a:lnTo>
                  <a:lnTo>
                    <a:pt x="71437" y="178593"/>
                  </a:lnTo>
                  <a:lnTo>
                    <a:pt x="45244" y="169068"/>
                  </a:lnTo>
                  <a:lnTo>
                    <a:pt x="23812" y="161925"/>
                  </a:lnTo>
                  <a:lnTo>
                    <a:pt x="16669" y="161925"/>
                  </a:lnTo>
                  <a:lnTo>
                    <a:pt x="9525" y="161925"/>
                  </a:lnTo>
                  <a:lnTo>
                    <a:pt x="0" y="166687"/>
                  </a:lnTo>
                  <a:lnTo>
                    <a:pt x="0" y="188118"/>
                  </a:lnTo>
                  <a:lnTo>
                    <a:pt x="11906" y="219075"/>
                  </a:lnTo>
                  <a:lnTo>
                    <a:pt x="40481" y="252412"/>
                  </a:lnTo>
                  <a:lnTo>
                    <a:pt x="78581" y="285750"/>
                  </a:lnTo>
                  <a:lnTo>
                    <a:pt x="119062" y="311943"/>
                  </a:lnTo>
                  <a:lnTo>
                    <a:pt x="178594" y="340518"/>
                  </a:lnTo>
                  <a:lnTo>
                    <a:pt x="280987" y="373856"/>
                  </a:lnTo>
                  <a:lnTo>
                    <a:pt x="371475" y="392906"/>
                  </a:lnTo>
                  <a:lnTo>
                    <a:pt x="407194" y="397668"/>
                  </a:lnTo>
                  <a:lnTo>
                    <a:pt x="442912" y="392906"/>
                  </a:lnTo>
                  <a:lnTo>
                    <a:pt x="583406" y="373856"/>
                  </a:lnTo>
                  <a:lnTo>
                    <a:pt x="750094" y="350043"/>
                  </a:lnTo>
                  <a:lnTo>
                    <a:pt x="921544" y="311943"/>
                  </a:lnTo>
                  <a:lnTo>
                    <a:pt x="1019175" y="295275"/>
                  </a:lnTo>
                  <a:lnTo>
                    <a:pt x="1133475" y="278606"/>
                  </a:lnTo>
                  <a:lnTo>
                    <a:pt x="1271587" y="269081"/>
                  </a:lnTo>
                  <a:lnTo>
                    <a:pt x="1428750" y="261937"/>
                  </a:lnTo>
                  <a:lnTo>
                    <a:pt x="1495425" y="252412"/>
                  </a:lnTo>
                  <a:lnTo>
                    <a:pt x="1583531" y="245268"/>
                  </a:lnTo>
                  <a:lnTo>
                    <a:pt x="1654969" y="240506"/>
                  </a:lnTo>
                  <a:lnTo>
                    <a:pt x="1685925" y="240506"/>
                  </a:lnTo>
                  <a:lnTo>
                    <a:pt x="1719262" y="226218"/>
                  </a:lnTo>
                  <a:lnTo>
                    <a:pt x="1750219" y="204787"/>
                  </a:lnTo>
                  <a:lnTo>
                    <a:pt x="1762125" y="188118"/>
                  </a:lnTo>
                  <a:lnTo>
                    <a:pt x="1762125" y="169068"/>
                  </a:lnTo>
                  <a:lnTo>
                    <a:pt x="1759744" y="152400"/>
                  </a:lnTo>
                  <a:lnTo>
                    <a:pt x="1750219" y="138112"/>
                  </a:lnTo>
                  <a:lnTo>
                    <a:pt x="1731169" y="121443"/>
                  </a:lnTo>
                  <a:lnTo>
                    <a:pt x="1704975" y="107156"/>
                  </a:lnTo>
                  <a:lnTo>
                    <a:pt x="1604962" y="69056"/>
                  </a:lnTo>
                  <a:lnTo>
                    <a:pt x="1454944" y="16668"/>
                  </a:lnTo>
                  <a:lnTo>
                    <a:pt x="1390650" y="0"/>
                  </a:lnTo>
                  <a:lnTo>
                    <a:pt x="1376362" y="0"/>
                  </a:lnTo>
                  <a:lnTo>
                    <a:pt x="1347787" y="19050"/>
                  </a:lnTo>
                  <a:lnTo>
                    <a:pt x="1266825" y="69056"/>
                  </a:lnTo>
                  <a:lnTo>
                    <a:pt x="1178719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7">
              <a:extLst>
                <a:ext uri="{FF2B5EF4-FFF2-40B4-BE49-F238E27FC236}">
                  <a16:creationId xmlns:a16="http://schemas.microsoft.com/office/drawing/2014/main" id="{FEAD2AE2-D68C-4411-AE0D-07F73E519087}"/>
                </a:ext>
              </a:extLst>
            </p:cNvPr>
            <p:cNvSpPr/>
            <p:nvPr/>
          </p:nvSpPr>
          <p:spPr>
            <a:xfrm>
              <a:off x="4391025" y="3962400"/>
              <a:ext cx="2570163" cy="509588"/>
            </a:xfrm>
            <a:custGeom>
              <a:avLst/>
              <a:gdLst>
                <a:gd name="connsiteX0" fmla="*/ 947738 w 2569369"/>
                <a:gd name="connsiteY0" fmla="*/ 178594 h 509588"/>
                <a:gd name="connsiteX1" fmla="*/ 719138 w 2569369"/>
                <a:gd name="connsiteY1" fmla="*/ 214313 h 509588"/>
                <a:gd name="connsiteX2" fmla="*/ 592931 w 2569369"/>
                <a:gd name="connsiteY2" fmla="*/ 233363 h 509588"/>
                <a:gd name="connsiteX3" fmla="*/ 483394 w 2569369"/>
                <a:gd name="connsiteY3" fmla="*/ 247650 h 509588"/>
                <a:gd name="connsiteX4" fmla="*/ 347663 w 2569369"/>
                <a:gd name="connsiteY4" fmla="*/ 261938 h 509588"/>
                <a:gd name="connsiteX5" fmla="*/ 261938 w 2569369"/>
                <a:gd name="connsiteY5" fmla="*/ 269081 h 509588"/>
                <a:gd name="connsiteX6" fmla="*/ 207169 w 2569369"/>
                <a:gd name="connsiteY6" fmla="*/ 261938 h 509588"/>
                <a:gd name="connsiteX7" fmla="*/ 135731 w 2569369"/>
                <a:gd name="connsiteY7" fmla="*/ 245269 h 509588"/>
                <a:gd name="connsiteX8" fmla="*/ 69056 w 2569369"/>
                <a:gd name="connsiteY8" fmla="*/ 226219 h 509588"/>
                <a:gd name="connsiteX9" fmla="*/ 40481 w 2569369"/>
                <a:gd name="connsiteY9" fmla="*/ 214313 h 509588"/>
                <a:gd name="connsiteX10" fmla="*/ 16669 w 2569369"/>
                <a:gd name="connsiteY10" fmla="*/ 209550 h 509588"/>
                <a:gd name="connsiteX11" fmla="*/ 9525 w 2569369"/>
                <a:gd name="connsiteY11" fmla="*/ 209550 h 509588"/>
                <a:gd name="connsiteX12" fmla="*/ 0 w 2569369"/>
                <a:gd name="connsiteY12" fmla="*/ 214313 h 509588"/>
                <a:gd name="connsiteX13" fmla="*/ 2381 w 2569369"/>
                <a:gd name="connsiteY13" fmla="*/ 233363 h 509588"/>
                <a:gd name="connsiteX14" fmla="*/ 16669 w 2569369"/>
                <a:gd name="connsiteY14" fmla="*/ 266700 h 509588"/>
                <a:gd name="connsiteX15" fmla="*/ 54769 w 2569369"/>
                <a:gd name="connsiteY15" fmla="*/ 311944 h 509588"/>
                <a:gd name="connsiteX16" fmla="*/ 109538 w 2569369"/>
                <a:gd name="connsiteY16" fmla="*/ 369094 h 509588"/>
                <a:gd name="connsiteX17" fmla="*/ 169069 w 2569369"/>
                <a:gd name="connsiteY17" fmla="*/ 414338 h 509588"/>
                <a:gd name="connsiteX18" fmla="*/ 233363 w 2569369"/>
                <a:gd name="connsiteY18" fmla="*/ 450056 h 509588"/>
                <a:gd name="connsiteX19" fmla="*/ 300038 w 2569369"/>
                <a:gd name="connsiteY19" fmla="*/ 481013 h 509588"/>
                <a:gd name="connsiteX20" fmla="*/ 381000 w 2569369"/>
                <a:gd name="connsiteY20" fmla="*/ 509588 h 509588"/>
                <a:gd name="connsiteX21" fmla="*/ 397669 w 2569369"/>
                <a:gd name="connsiteY21" fmla="*/ 507206 h 509588"/>
                <a:gd name="connsiteX22" fmla="*/ 421481 w 2569369"/>
                <a:gd name="connsiteY22" fmla="*/ 490538 h 509588"/>
                <a:gd name="connsiteX23" fmla="*/ 450056 w 2569369"/>
                <a:gd name="connsiteY23" fmla="*/ 473869 h 509588"/>
                <a:gd name="connsiteX24" fmla="*/ 495300 w 2569369"/>
                <a:gd name="connsiteY24" fmla="*/ 454819 h 509588"/>
                <a:gd name="connsiteX25" fmla="*/ 581025 w 2569369"/>
                <a:gd name="connsiteY25" fmla="*/ 433388 h 509588"/>
                <a:gd name="connsiteX26" fmla="*/ 702469 w 2569369"/>
                <a:gd name="connsiteY26" fmla="*/ 407194 h 509588"/>
                <a:gd name="connsiteX27" fmla="*/ 888206 w 2569369"/>
                <a:gd name="connsiteY27" fmla="*/ 369094 h 509588"/>
                <a:gd name="connsiteX28" fmla="*/ 1092994 w 2569369"/>
                <a:gd name="connsiteY28" fmla="*/ 326231 h 509588"/>
                <a:gd name="connsiteX29" fmla="*/ 1366838 w 2569369"/>
                <a:gd name="connsiteY29" fmla="*/ 309563 h 509588"/>
                <a:gd name="connsiteX30" fmla="*/ 1702594 w 2569369"/>
                <a:gd name="connsiteY30" fmla="*/ 295275 h 509588"/>
                <a:gd name="connsiteX31" fmla="*/ 1959769 w 2569369"/>
                <a:gd name="connsiteY31" fmla="*/ 283369 h 509588"/>
                <a:gd name="connsiteX32" fmla="*/ 2162175 w 2569369"/>
                <a:gd name="connsiteY32" fmla="*/ 266700 h 509588"/>
                <a:gd name="connsiteX33" fmla="*/ 2312194 w 2569369"/>
                <a:gd name="connsiteY33" fmla="*/ 264319 h 509588"/>
                <a:gd name="connsiteX34" fmla="*/ 2464594 w 2569369"/>
                <a:gd name="connsiteY34" fmla="*/ 266700 h 509588"/>
                <a:gd name="connsiteX35" fmla="*/ 2495550 w 2569369"/>
                <a:gd name="connsiteY35" fmla="*/ 257175 h 509588"/>
                <a:gd name="connsiteX36" fmla="*/ 2536031 w 2569369"/>
                <a:gd name="connsiteY36" fmla="*/ 238125 h 509588"/>
                <a:gd name="connsiteX37" fmla="*/ 2557463 w 2569369"/>
                <a:gd name="connsiteY37" fmla="*/ 223838 h 509588"/>
                <a:gd name="connsiteX38" fmla="*/ 2566988 w 2569369"/>
                <a:gd name="connsiteY38" fmla="*/ 209550 h 509588"/>
                <a:gd name="connsiteX39" fmla="*/ 2569369 w 2569369"/>
                <a:gd name="connsiteY39" fmla="*/ 195263 h 509588"/>
                <a:gd name="connsiteX40" fmla="*/ 2564606 w 2569369"/>
                <a:gd name="connsiteY40" fmla="*/ 180975 h 509588"/>
                <a:gd name="connsiteX41" fmla="*/ 2557463 w 2569369"/>
                <a:gd name="connsiteY41" fmla="*/ 171450 h 509588"/>
                <a:gd name="connsiteX42" fmla="*/ 2540794 w 2569369"/>
                <a:gd name="connsiteY42" fmla="*/ 157163 h 509588"/>
                <a:gd name="connsiteX43" fmla="*/ 2502694 w 2569369"/>
                <a:gd name="connsiteY43" fmla="*/ 138113 h 509588"/>
                <a:gd name="connsiteX44" fmla="*/ 2450306 w 2569369"/>
                <a:gd name="connsiteY44" fmla="*/ 109538 h 509588"/>
                <a:gd name="connsiteX45" fmla="*/ 2393156 w 2569369"/>
                <a:gd name="connsiteY45" fmla="*/ 80963 h 509588"/>
                <a:gd name="connsiteX46" fmla="*/ 2345531 w 2569369"/>
                <a:gd name="connsiteY46" fmla="*/ 57150 h 509588"/>
                <a:gd name="connsiteX47" fmla="*/ 2302669 w 2569369"/>
                <a:gd name="connsiteY47" fmla="*/ 42863 h 509588"/>
                <a:gd name="connsiteX48" fmla="*/ 2238375 w 2569369"/>
                <a:gd name="connsiteY48" fmla="*/ 28575 h 509588"/>
                <a:gd name="connsiteX49" fmla="*/ 2147888 w 2569369"/>
                <a:gd name="connsiteY49" fmla="*/ 9525 h 509588"/>
                <a:gd name="connsiteX50" fmla="*/ 2038350 w 2569369"/>
                <a:gd name="connsiteY50" fmla="*/ 0 h 509588"/>
                <a:gd name="connsiteX51" fmla="*/ 2024063 w 2569369"/>
                <a:gd name="connsiteY51" fmla="*/ 2381 h 509588"/>
                <a:gd name="connsiteX52" fmla="*/ 1966913 w 2569369"/>
                <a:gd name="connsiteY52" fmla="*/ 19050 h 509588"/>
                <a:gd name="connsiteX53" fmla="*/ 1835944 w 2569369"/>
                <a:gd name="connsiteY53" fmla="*/ 54769 h 509588"/>
                <a:gd name="connsiteX54" fmla="*/ 1690688 w 2569369"/>
                <a:gd name="connsiteY54" fmla="*/ 90488 h 509588"/>
                <a:gd name="connsiteX55" fmla="*/ 1554956 w 2569369"/>
                <a:gd name="connsiteY55" fmla="*/ 111919 h 509588"/>
                <a:gd name="connsiteX56" fmla="*/ 1369219 w 2569369"/>
                <a:gd name="connsiteY56" fmla="*/ 128588 h 509588"/>
                <a:gd name="connsiteX57" fmla="*/ 1290638 w 2569369"/>
                <a:gd name="connsiteY57" fmla="*/ 135731 h 509588"/>
                <a:gd name="connsiteX58" fmla="*/ 1028700 w 2569369"/>
                <a:gd name="connsiteY58" fmla="*/ 161925 h 509588"/>
                <a:gd name="connsiteX59" fmla="*/ 947738 w 2569369"/>
                <a:gd name="connsiteY59" fmla="*/ 1785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69369" h="509588">
                  <a:moveTo>
                    <a:pt x="947738" y="178594"/>
                  </a:moveTo>
                  <a:lnTo>
                    <a:pt x="719138" y="214313"/>
                  </a:lnTo>
                  <a:lnTo>
                    <a:pt x="592931" y="233363"/>
                  </a:lnTo>
                  <a:lnTo>
                    <a:pt x="483394" y="247650"/>
                  </a:lnTo>
                  <a:lnTo>
                    <a:pt x="347663" y="261938"/>
                  </a:lnTo>
                  <a:lnTo>
                    <a:pt x="261938" y="269081"/>
                  </a:lnTo>
                  <a:lnTo>
                    <a:pt x="207169" y="261938"/>
                  </a:lnTo>
                  <a:lnTo>
                    <a:pt x="135731" y="245269"/>
                  </a:lnTo>
                  <a:lnTo>
                    <a:pt x="69056" y="226219"/>
                  </a:lnTo>
                  <a:lnTo>
                    <a:pt x="40481" y="214313"/>
                  </a:lnTo>
                  <a:lnTo>
                    <a:pt x="16669" y="209550"/>
                  </a:lnTo>
                  <a:lnTo>
                    <a:pt x="9525" y="209550"/>
                  </a:lnTo>
                  <a:lnTo>
                    <a:pt x="0" y="214313"/>
                  </a:lnTo>
                  <a:lnTo>
                    <a:pt x="2381" y="233363"/>
                  </a:lnTo>
                  <a:lnTo>
                    <a:pt x="16669" y="266700"/>
                  </a:lnTo>
                  <a:lnTo>
                    <a:pt x="54769" y="311944"/>
                  </a:lnTo>
                  <a:lnTo>
                    <a:pt x="109538" y="369094"/>
                  </a:lnTo>
                  <a:lnTo>
                    <a:pt x="169069" y="414338"/>
                  </a:lnTo>
                  <a:lnTo>
                    <a:pt x="233363" y="450056"/>
                  </a:lnTo>
                  <a:lnTo>
                    <a:pt x="300038" y="481013"/>
                  </a:lnTo>
                  <a:lnTo>
                    <a:pt x="381000" y="509588"/>
                  </a:lnTo>
                  <a:lnTo>
                    <a:pt x="397669" y="507206"/>
                  </a:lnTo>
                  <a:lnTo>
                    <a:pt x="421481" y="490538"/>
                  </a:lnTo>
                  <a:lnTo>
                    <a:pt x="450056" y="473869"/>
                  </a:lnTo>
                  <a:lnTo>
                    <a:pt x="495300" y="454819"/>
                  </a:lnTo>
                  <a:lnTo>
                    <a:pt x="581025" y="433388"/>
                  </a:lnTo>
                  <a:lnTo>
                    <a:pt x="702469" y="407194"/>
                  </a:lnTo>
                  <a:lnTo>
                    <a:pt x="888206" y="369094"/>
                  </a:lnTo>
                  <a:lnTo>
                    <a:pt x="1092994" y="326231"/>
                  </a:lnTo>
                  <a:lnTo>
                    <a:pt x="1366838" y="309563"/>
                  </a:lnTo>
                  <a:lnTo>
                    <a:pt x="1702594" y="295275"/>
                  </a:lnTo>
                  <a:lnTo>
                    <a:pt x="1959769" y="283369"/>
                  </a:lnTo>
                  <a:lnTo>
                    <a:pt x="2162175" y="266700"/>
                  </a:lnTo>
                  <a:lnTo>
                    <a:pt x="2312194" y="264319"/>
                  </a:lnTo>
                  <a:lnTo>
                    <a:pt x="2464594" y="266700"/>
                  </a:lnTo>
                  <a:lnTo>
                    <a:pt x="2495550" y="257175"/>
                  </a:lnTo>
                  <a:lnTo>
                    <a:pt x="2536031" y="238125"/>
                  </a:lnTo>
                  <a:lnTo>
                    <a:pt x="2557463" y="223838"/>
                  </a:lnTo>
                  <a:lnTo>
                    <a:pt x="2566988" y="209550"/>
                  </a:lnTo>
                  <a:lnTo>
                    <a:pt x="2569369" y="195263"/>
                  </a:lnTo>
                  <a:lnTo>
                    <a:pt x="2564606" y="180975"/>
                  </a:lnTo>
                  <a:lnTo>
                    <a:pt x="2557463" y="171450"/>
                  </a:lnTo>
                  <a:lnTo>
                    <a:pt x="2540794" y="157163"/>
                  </a:lnTo>
                  <a:lnTo>
                    <a:pt x="2502694" y="138113"/>
                  </a:lnTo>
                  <a:lnTo>
                    <a:pt x="2450306" y="109538"/>
                  </a:lnTo>
                  <a:lnTo>
                    <a:pt x="2393156" y="80963"/>
                  </a:lnTo>
                  <a:lnTo>
                    <a:pt x="2345531" y="57150"/>
                  </a:lnTo>
                  <a:lnTo>
                    <a:pt x="2302669" y="42863"/>
                  </a:lnTo>
                  <a:lnTo>
                    <a:pt x="2238375" y="28575"/>
                  </a:lnTo>
                  <a:lnTo>
                    <a:pt x="2147888" y="9525"/>
                  </a:lnTo>
                  <a:lnTo>
                    <a:pt x="2038350" y="0"/>
                  </a:lnTo>
                  <a:lnTo>
                    <a:pt x="2024063" y="2381"/>
                  </a:lnTo>
                  <a:lnTo>
                    <a:pt x="1966913" y="19050"/>
                  </a:lnTo>
                  <a:lnTo>
                    <a:pt x="1835944" y="54769"/>
                  </a:lnTo>
                  <a:lnTo>
                    <a:pt x="1690688" y="90488"/>
                  </a:lnTo>
                  <a:lnTo>
                    <a:pt x="1554956" y="111919"/>
                  </a:lnTo>
                  <a:lnTo>
                    <a:pt x="1369219" y="128588"/>
                  </a:lnTo>
                  <a:lnTo>
                    <a:pt x="1290638" y="135731"/>
                  </a:lnTo>
                  <a:lnTo>
                    <a:pt x="1028700" y="161925"/>
                  </a:lnTo>
                  <a:lnTo>
                    <a:pt x="947738" y="1785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4">
              <a:extLst>
                <a:ext uri="{FF2B5EF4-FFF2-40B4-BE49-F238E27FC236}">
                  <a16:creationId xmlns:a16="http://schemas.microsoft.com/office/drawing/2014/main" id="{BCD5EE1F-FA56-4B18-AD91-0909759DF990}"/>
                </a:ext>
              </a:extLst>
            </p:cNvPr>
            <p:cNvSpPr/>
            <p:nvPr/>
          </p:nvSpPr>
          <p:spPr>
            <a:xfrm rot="16200000">
              <a:off x="4130676" y="4608512"/>
              <a:ext cx="2787650" cy="396875"/>
            </a:xfrm>
            <a:custGeom>
              <a:avLst/>
              <a:gdLst>
                <a:gd name="connsiteX0" fmla="*/ 1214437 w 2788443"/>
                <a:gd name="connsiteY0" fmla="*/ 147638 h 397669"/>
                <a:gd name="connsiteX1" fmla="*/ 864393 w 2788443"/>
                <a:gd name="connsiteY1" fmla="*/ 152400 h 397669"/>
                <a:gd name="connsiteX2" fmla="*/ 650081 w 2788443"/>
                <a:gd name="connsiteY2" fmla="*/ 154782 h 397669"/>
                <a:gd name="connsiteX3" fmla="*/ 614362 w 2788443"/>
                <a:gd name="connsiteY3" fmla="*/ 152400 h 397669"/>
                <a:gd name="connsiteX4" fmla="*/ 583406 w 2788443"/>
                <a:gd name="connsiteY4" fmla="*/ 147638 h 397669"/>
                <a:gd name="connsiteX5" fmla="*/ 552450 w 2788443"/>
                <a:gd name="connsiteY5" fmla="*/ 135732 h 397669"/>
                <a:gd name="connsiteX6" fmla="*/ 526256 w 2788443"/>
                <a:gd name="connsiteY6" fmla="*/ 119063 h 397669"/>
                <a:gd name="connsiteX7" fmla="*/ 76200 w 2788443"/>
                <a:gd name="connsiteY7" fmla="*/ 128588 h 397669"/>
                <a:gd name="connsiteX8" fmla="*/ 40481 w 2788443"/>
                <a:gd name="connsiteY8" fmla="*/ 138113 h 397669"/>
                <a:gd name="connsiteX9" fmla="*/ 16668 w 2788443"/>
                <a:gd name="connsiteY9" fmla="*/ 147638 h 397669"/>
                <a:gd name="connsiteX10" fmla="*/ 4762 w 2788443"/>
                <a:gd name="connsiteY10" fmla="*/ 159544 h 397669"/>
                <a:gd name="connsiteX11" fmla="*/ 0 w 2788443"/>
                <a:gd name="connsiteY11" fmla="*/ 173832 h 397669"/>
                <a:gd name="connsiteX12" fmla="*/ 7143 w 2788443"/>
                <a:gd name="connsiteY12" fmla="*/ 197644 h 397669"/>
                <a:gd name="connsiteX13" fmla="*/ 30956 w 2788443"/>
                <a:gd name="connsiteY13" fmla="*/ 226219 h 397669"/>
                <a:gd name="connsiteX14" fmla="*/ 61912 w 2788443"/>
                <a:gd name="connsiteY14" fmla="*/ 247650 h 397669"/>
                <a:gd name="connsiteX15" fmla="*/ 161925 w 2788443"/>
                <a:gd name="connsiteY15" fmla="*/ 290513 h 397669"/>
                <a:gd name="connsiteX16" fmla="*/ 316706 w 2788443"/>
                <a:gd name="connsiteY16" fmla="*/ 347663 h 397669"/>
                <a:gd name="connsiteX17" fmla="*/ 404812 w 2788443"/>
                <a:gd name="connsiteY17" fmla="*/ 373857 h 397669"/>
                <a:gd name="connsiteX18" fmla="*/ 511968 w 2788443"/>
                <a:gd name="connsiteY18" fmla="*/ 395288 h 397669"/>
                <a:gd name="connsiteX19" fmla="*/ 685800 w 2788443"/>
                <a:gd name="connsiteY19" fmla="*/ 397669 h 397669"/>
                <a:gd name="connsiteX20" fmla="*/ 1016793 w 2788443"/>
                <a:gd name="connsiteY20" fmla="*/ 392907 h 397669"/>
                <a:gd name="connsiteX21" fmla="*/ 1540668 w 2788443"/>
                <a:gd name="connsiteY21" fmla="*/ 383382 h 397669"/>
                <a:gd name="connsiteX22" fmla="*/ 1945481 w 2788443"/>
                <a:gd name="connsiteY22" fmla="*/ 373857 h 397669"/>
                <a:gd name="connsiteX23" fmla="*/ 2290762 w 2788443"/>
                <a:gd name="connsiteY23" fmla="*/ 373857 h 397669"/>
                <a:gd name="connsiteX24" fmla="*/ 2586037 w 2788443"/>
                <a:gd name="connsiteY24" fmla="*/ 376238 h 397669"/>
                <a:gd name="connsiteX25" fmla="*/ 2612231 w 2788443"/>
                <a:gd name="connsiteY25" fmla="*/ 371475 h 397669"/>
                <a:gd name="connsiteX26" fmla="*/ 2655093 w 2788443"/>
                <a:gd name="connsiteY26" fmla="*/ 347663 h 397669"/>
                <a:gd name="connsiteX27" fmla="*/ 2697956 w 2788443"/>
                <a:gd name="connsiteY27" fmla="*/ 309563 h 397669"/>
                <a:gd name="connsiteX28" fmla="*/ 2736056 w 2788443"/>
                <a:gd name="connsiteY28" fmla="*/ 269082 h 397669"/>
                <a:gd name="connsiteX29" fmla="*/ 2788443 w 2788443"/>
                <a:gd name="connsiteY29" fmla="*/ 202407 h 397669"/>
                <a:gd name="connsiteX30" fmla="*/ 2743200 w 2788443"/>
                <a:gd name="connsiteY30" fmla="*/ 0 h 397669"/>
                <a:gd name="connsiteX31" fmla="*/ 2686050 w 2788443"/>
                <a:gd name="connsiteY31" fmla="*/ 61913 h 397669"/>
                <a:gd name="connsiteX32" fmla="*/ 2650331 w 2788443"/>
                <a:gd name="connsiteY32" fmla="*/ 90488 h 397669"/>
                <a:gd name="connsiteX33" fmla="*/ 2609850 w 2788443"/>
                <a:gd name="connsiteY33" fmla="*/ 114300 h 397669"/>
                <a:gd name="connsiteX34" fmla="*/ 2569368 w 2788443"/>
                <a:gd name="connsiteY34" fmla="*/ 128588 h 397669"/>
                <a:gd name="connsiteX35" fmla="*/ 2505075 w 2788443"/>
                <a:gd name="connsiteY35" fmla="*/ 133350 h 397669"/>
                <a:gd name="connsiteX36" fmla="*/ 2319337 w 2788443"/>
                <a:gd name="connsiteY36" fmla="*/ 130969 h 397669"/>
                <a:gd name="connsiteX37" fmla="*/ 2052637 w 2788443"/>
                <a:gd name="connsiteY37" fmla="*/ 128588 h 397669"/>
                <a:gd name="connsiteX38" fmla="*/ 1781175 w 2788443"/>
                <a:gd name="connsiteY38" fmla="*/ 135732 h 397669"/>
                <a:gd name="connsiteX39" fmla="*/ 1214437 w 2788443"/>
                <a:gd name="connsiteY39" fmla="*/ 1476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8443" h="397669">
                  <a:moveTo>
                    <a:pt x="1214437" y="147638"/>
                  </a:moveTo>
                  <a:lnTo>
                    <a:pt x="864393" y="152400"/>
                  </a:lnTo>
                  <a:lnTo>
                    <a:pt x="650081" y="154782"/>
                  </a:lnTo>
                  <a:lnTo>
                    <a:pt x="614362" y="152400"/>
                  </a:lnTo>
                  <a:lnTo>
                    <a:pt x="583406" y="147638"/>
                  </a:lnTo>
                  <a:lnTo>
                    <a:pt x="552450" y="135732"/>
                  </a:lnTo>
                  <a:lnTo>
                    <a:pt x="526256" y="119063"/>
                  </a:lnTo>
                  <a:lnTo>
                    <a:pt x="76200" y="128588"/>
                  </a:lnTo>
                  <a:lnTo>
                    <a:pt x="40481" y="138113"/>
                  </a:lnTo>
                  <a:lnTo>
                    <a:pt x="16668" y="147638"/>
                  </a:lnTo>
                  <a:lnTo>
                    <a:pt x="4762" y="159544"/>
                  </a:lnTo>
                  <a:lnTo>
                    <a:pt x="0" y="173832"/>
                  </a:lnTo>
                  <a:lnTo>
                    <a:pt x="7143" y="197644"/>
                  </a:lnTo>
                  <a:lnTo>
                    <a:pt x="30956" y="226219"/>
                  </a:lnTo>
                  <a:lnTo>
                    <a:pt x="61912" y="247650"/>
                  </a:lnTo>
                  <a:lnTo>
                    <a:pt x="161925" y="290513"/>
                  </a:lnTo>
                  <a:lnTo>
                    <a:pt x="316706" y="347663"/>
                  </a:lnTo>
                  <a:lnTo>
                    <a:pt x="404812" y="373857"/>
                  </a:lnTo>
                  <a:lnTo>
                    <a:pt x="511968" y="395288"/>
                  </a:lnTo>
                  <a:lnTo>
                    <a:pt x="685800" y="397669"/>
                  </a:lnTo>
                  <a:lnTo>
                    <a:pt x="1016793" y="392907"/>
                  </a:lnTo>
                  <a:lnTo>
                    <a:pt x="1540668" y="383382"/>
                  </a:lnTo>
                  <a:lnTo>
                    <a:pt x="1945481" y="373857"/>
                  </a:lnTo>
                  <a:lnTo>
                    <a:pt x="2290762" y="373857"/>
                  </a:lnTo>
                  <a:lnTo>
                    <a:pt x="2586037" y="376238"/>
                  </a:lnTo>
                  <a:lnTo>
                    <a:pt x="2612231" y="371475"/>
                  </a:lnTo>
                  <a:lnTo>
                    <a:pt x="2655093" y="347663"/>
                  </a:lnTo>
                  <a:lnTo>
                    <a:pt x="2697956" y="309563"/>
                  </a:lnTo>
                  <a:lnTo>
                    <a:pt x="2736056" y="269082"/>
                  </a:lnTo>
                  <a:lnTo>
                    <a:pt x="2788443" y="202407"/>
                  </a:lnTo>
                  <a:lnTo>
                    <a:pt x="2743200" y="0"/>
                  </a:lnTo>
                  <a:lnTo>
                    <a:pt x="2686050" y="61913"/>
                  </a:lnTo>
                  <a:lnTo>
                    <a:pt x="2650331" y="90488"/>
                  </a:lnTo>
                  <a:lnTo>
                    <a:pt x="2609850" y="114300"/>
                  </a:lnTo>
                  <a:lnTo>
                    <a:pt x="2569368" y="128588"/>
                  </a:lnTo>
                  <a:lnTo>
                    <a:pt x="2505075" y="133350"/>
                  </a:lnTo>
                  <a:lnTo>
                    <a:pt x="2319337" y="130969"/>
                  </a:lnTo>
                  <a:lnTo>
                    <a:pt x="2052637" y="128588"/>
                  </a:lnTo>
                  <a:lnTo>
                    <a:pt x="1781175" y="135732"/>
                  </a:lnTo>
                  <a:lnTo>
                    <a:pt x="1214437" y="14763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5">
              <a:extLst>
                <a:ext uri="{FF2B5EF4-FFF2-40B4-BE49-F238E27FC236}">
                  <a16:creationId xmlns:a16="http://schemas.microsoft.com/office/drawing/2014/main" id="{EF53223D-1C26-415B-BE78-289090CE6409}"/>
                </a:ext>
              </a:extLst>
            </p:cNvPr>
            <p:cNvSpPr/>
            <p:nvPr/>
          </p:nvSpPr>
          <p:spPr>
            <a:xfrm rot="16200000">
              <a:off x="4835525" y="5521325"/>
              <a:ext cx="650875" cy="695325"/>
            </a:xfrm>
            <a:custGeom>
              <a:avLst/>
              <a:gdLst>
                <a:gd name="connsiteX0" fmla="*/ 521494 w 650082"/>
                <a:gd name="connsiteY0" fmla="*/ 147637 h 695325"/>
                <a:gd name="connsiteX1" fmla="*/ 419100 w 650082"/>
                <a:gd name="connsiteY1" fmla="*/ 283368 h 695325"/>
                <a:gd name="connsiteX2" fmla="*/ 319088 w 650082"/>
                <a:gd name="connsiteY2" fmla="*/ 419100 h 695325"/>
                <a:gd name="connsiteX3" fmla="*/ 266700 w 650082"/>
                <a:gd name="connsiteY3" fmla="*/ 490537 h 695325"/>
                <a:gd name="connsiteX4" fmla="*/ 233363 w 650082"/>
                <a:gd name="connsiteY4" fmla="*/ 523875 h 695325"/>
                <a:gd name="connsiteX5" fmla="*/ 180975 w 650082"/>
                <a:gd name="connsiteY5" fmla="*/ 569118 h 695325"/>
                <a:gd name="connsiteX6" fmla="*/ 92869 w 650082"/>
                <a:gd name="connsiteY6" fmla="*/ 628650 h 695325"/>
                <a:gd name="connsiteX7" fmla="*/ 66675 w 650082"/>
                <a:gd name="connsiteY7" fmla="*/ 640556 h 695325"/>
                <a:gd name="connsiteX8" fmla="*/ 23813 w 650082"/>
                <a:gd name="connsiteY8" fmla="*/ 654843 h 695325"/>
                <a:gd name="connsiteX9" fmla="*/ 0 w 650082"/>
                <a:gd name="connsiteY9" fmla="*/ 676275 h 695325"/>
                <a:gd name="connsiteX10" fmla="*/ 0 w 650082"/>
                <a:gd name="connsiteY10" fmla="*/ 695325 h 695325"/>
                <a:gd name="connsiteX11" fmla="*/ 604838 w 650082"/>
                <a:gd name="connsiteY11" fmla="*/ 666750 h 695325"/>
                <a:gd name="connsiteX12" fmla="*/ 557213 w 650082"/>
                <a:gd name="connsiteY12" fmla="*/ 654843 h 695325"/>
                <a:gd name="connsiteX13" fmla="*/ 521494 w 650082"/>
                <a:gd name="connsiteY13" fmla="*/ 631031 h 695325"/>
                <a:gd name="connsiteX14" fmla="*/ 507207 w 650082"/>
                <a:gd name="connsiteY14" fmla="*/ 614362 h 695325"/>
                <a:gd name="connsiteX15" fmla="*/ 495300 w 650082"/>
                <a:gd name="connsiteY15" fmla="*/ 585787 h 695325"/>
                <a:gd name="connsiteX16" fmla="*/ 490538 w 650082"/>
                <a:gd name="connsiteY16" fmla="*/ 554831 h 695325"/>
                <a:gd name="connsiteX17" fmla="*/ 492919 w 650082"/>
                <a:gd name="connsiteY17" fmla="*/ 519112 h 695325"/>
                <a:gd name="connsiteX18" fmla="*/ 504825 w 650082"/>
                <a:gd name="connsiteY18" fmla="*/ 450056 h 695325"/>
                <a:gd name="connsiteX19" fmla="*/ 542925 w 650082"/>
                <a:gd name="connsiteY19" fmla="*/ 330993 h 695325"/>
                <a:gd name="connsiteX20" fmla="*/ 602457 w 650082"/>
                <a:gd name="connsiteY20" fmla="*/ 169068 h 695325"/>
                <a:gd name="connsiteX21" fmla="*/ 640557 w 650082"/>
                <a:gd name="connsiteY21" fmla="*/ 78581 h 695325"/>
                <a:gd name="connsiteX22" fmla="*/ 647700 w 650082"/>
                <a:gd name="connsiteY22" fmla="*/ 54768 h 695325"/>
                <a:gd name="connsiteX23" fmla="*/ 650082 w 650082"/>
                <a:gd name="connsiteY23" fmla="*/ 26193 h 695325"/>
                <a:gd name="connsiteX24" fmla="*/ 650082 w 650082"/>
                <a:gd name="connsiteY24" fmla="*/ 2381 h 695325"/>
                <a:gd name="connsiteX25" fmla="*/ 645319 w 650082"/>
                <a:gd name="connsiteY25" fmla="*/ 0 h 695325"/>
                <a:gd name="connsiteX26" fmla="*/ 633413 w 650082"/>
                <a:gd name="connsiteY26" fmla="*/ 2381 h 695325"/>
                <a:gd name="connsiteX27" fmla="*/ 623888 w 650082"/>
                <a:gd name="connsiteY27" fmla="*/ 9525 h 695325"/>
                <a:gd name="connsiteX28" fmla="*/ 600075 w 650082"/>
                <a:gd name="connsiteY28" fmla="*/ 38100 h 695325"/>
                <a:gd name="connsiteX29" fmla="*/ 557213 w 650082"/>
                <a:gd name="connsiteY29" fmla="*/ 100012 h 695325"/>
                <a:gd name="connsiteX30" fmla="*/ 521494 w 650082"/>
                <a:gd name="connsiteY30" fmla="*/ 14763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082" h="695325">
                  <a:moveTo>
                    <a:pt x="521494" y="147637"/>
                  </a:moveTo>
                  <a:lnTo>
                    <a:pt x="419100" y="283368"/>
                  </a:lnTo>
                  <a:lnTo>
                    <a:pt x="319088" y="419100"/>
                  </a:lnTo>
                  <a:lnTo>
                    <a:pt x="266700" y="490537"/>
                  </a:lnTo>
                  <a:lnTo>
                    <a:pt x="233363" y="523875"/>
                  </a:lnTo>
                  <a:lnTo>
                    <a:pt x="180975" y="569118"/>
                  </a:lnTo>
                  <a:lnTo>
                    <a:pt x="92869" y="628650"/>
                  </a:lnTo>
                  <a:lnTo>
                    <a:pt x="66675" y="640556"/>
                  </a:lnTo>
                  <a:lnTo>
                    <a:pt x="23813" y="654843"/>
                  </a:lnTo>
                  <a:lnTo>
                    <a:pt x="0" y="676275"/>
                  </a:lnTo>
                  <a:lnTo>
                    <a:pt x="0" y="695325"/>
                  </a:lnTo>
                  <a:lnTo>
                    <a:pt x="604838" y="666750"/>
                  </a:lnTo>
                  <a:lnTo>
                    <a:pt x="557213" y="654843"/>
                  </a:lnTo>
                  <a:lnTo>
                    <a:pt x="521494" y="631031"/>
                  </a:lnTo>
                  <a:lnTo>
                    <a:pt x="507207" y="614362"/>
                  </a:lnTo>
                  <a:lnTo>
                    <a:pt x="495300" y="585787"/>
                  </a:lnTo>
                  <a:lnTo>
                    <a:pt x="490538" y="554831"/>
                  </a:lnTo>
                  <a:lnTo>
                    <a:pt x="492919" y="519112"/>
                  </a:lnTo>
                  <a:lnTo>
                    <a:pt x="504825" y="450056"/>
                  </a:lnTo>
                  <a:lnTo>
                    <a:pt x="542925" y="330993"/>
                  </a:lnTo>
                  <a:lnTo>
                    <a:pt x="602457" y="169068"/>
                  </a:lnTo>
                  <a:lnTo>
                    <a:pt x="640557" y="78581"/>
                  </a:lnTo>
                  <a:lnTo>
                    <a:pt x="647700" y="54768"/>
                  </a:lnTo>
                  <a:lnTo>
                    <a:pt x="650082" y="26193"/>
                  </a:lnTo>
                  <a:lnTo>
                    <a:pt x="650082" y="2381"/>
                  </a:lnTo>
                  <a:lnTo>
                    <a:pt x="645319" y="0"/>
                  </a:lnTo>
                  <a:lnTo>
                    <a:pt x="633413" y="2381"/>
                  </a:lnTo>
                  <a:lnTo>
                    <a:pt x="623888" y="9525"/>
                  </a:lnTo>
                  <a:lnTo>
                    <a:pt x="600075" y="38100"/>
                  </a:lnTo>
                  <a:lnTo>
                    <a:pt x="557213" y="100012"/>
                  </a:lnTo>
                  <a:lnTo>
                    <a:pt x="521494" y="1476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9">
              <a:extLst>
                <a:ext uri="{FF2B5EF4-FFF2-40B4-BE49-F238E27FC236}">
                  <a16:creationId xmlns:a16="http://schemas.microsoft.com/office/drawing/2014/main" id="{DDE28E3E-FCFB-4836-9958-25D1559A3F81}"/>
                </a:ext>
              </a:extLst>
            </p:cNvPr>
            <p:cNvSpPr/>
            <p:nvPr/>
          </p:nvSpPr>
          <p:spPr>
            <a:xfrm>
              <a:off x="3922713" y="4729163"/>
              <a:ext cx="1104900" cy="1009650"/>
            </a:xfrm>
            <a:custGeom>
              <a:avLst/>
              <a:gdLst>
                <a:gd name="connsiteX0" fmla="*/ 757237 w 1104900"/>
                <a:gd name="connsiteY0" fmla="*/ 554831 h 1009650"/>
                <a:gd name="connsiteX1" fmla="*/ 654844 w 1104900"/>
                <a:gd name="connsiteY1" fmla="*/ 623887 h 1009650"/>
                <a:gd name="connsiteX2" fmla="*/ 514350 w 1104900"/>
                <a:gd name="connsiteY2" fmla="*/ 714375 h 1009650"/>
                <a:gd name="connsiteX3" fmla="*/ 288131 w 1104900"/>
                <a:gd name="connsiteY3" fmla="*/ 854868 h 1009650"/>
                <a:gd name="connsiteX4" fmla="*/ 114300 w 1104900"/>
                <a:gd name="connsiteY4" fmla="*/ 962025 h 1009650"/>
                <a:gd name="connsiteX5" fmla="*/ 42862 w 1104900"/>
                <a:gd name="connsiteY5" fmla="*/ 1002506 h 1009650"/>
                <a:gd name="connsiteX6" fmla="*/ 19050 w 1104900"/>
                <a:gd name="connsiteY6" fmla="*/ 1009650 h 1009650"/>
                <a:gd name="connsiteX7" fmla="*/ 9525 w 1104900"/>
                <a:gd name="connsiteY7" fmla="*/ 1009650 h 1009650"/>
                <a:gd name="connsiteX8" fmla="*/ 2381 w 1104900"/>
                <a:gd name="connsiteY8" fmla="*/ 1002506 h 1009650"/>
                <a:gd name="connsiteX9" fmla="*/ 0 w 1104900"/>
                <a:gd name="connsiteY9" fmla="*/ 992981 h 1009650"/>
                <a:gd name="connsiteX10" fmla="*/ 4762 w 1104900"/>
                <a:gd name="connsiteY10" fmla="*/ 966787 h 1009650"/>
                <a:gd name="connsiteX11" fmla="*/ 16669 w 1104900"/>
                <a:gd name="connsiteY11" fmla="*/ 947737 h 1009650"/>
                <a:gd name="connsiteX12" fmla="*/ 104775 w 1104900"/>
                <a:gd name="connsiteY12" fmla="*/ 878681 h 1009650"/>
                <a:gd name="connsiteX13" fmla="*/ 235744 w 1104900"/>
                <a:gd name="connsiteY13" fmla="*/ 771525 h 1009650"/>
                <a:gd name="connsiteX14" fmla="*/ 376237 w 1104900"/>
                <a:gd name="connsiteY14" fmla="*/ 652462 h 1009650"/>
                <a:gd name="connsiteX15" fmla="*/ 509587 w 1104900"/>
                <a:gd name="connsiteY15" fmla="*/ 523875 h 1009650"/>
                <a:gd name="connsiteX16" fmla="*/ 616744 w 1104900"/>
                <a:gd name="connsiteY16" fmla="*/ 409575 h 1009650"/>
                <a:gd name="connsiteX17" fmla="*/ 704850 w 1104900"/>
                <a:gd name="connsiteY17" fmla="*/ 309562 h 1009650"/>
                <a:gd name="connsiteX18" fmla="*/ 714375 w 1104900"/>
                <a:gd name="connsiteY18" fmla="*/ 290512 h 1009650"/>
                <a:gd name="connsiteX19" fmla="*/ 726281 w 1104900"/>
                <a:gd name="connsiteY19" fmla="*/ 261937 h 1009650"/>
                <a:gd name="connsiteX20" fmla="*/ 731044 w 1104900"/>
                <a:gd name="connsiteY20" fmla="*/ 228600 h 1009650"/>
                <a:gd name="connsiteX21" fmla="*/ 728662 w 1104900"/>
                <a:gd name="connsiteY21" fmla="*/ 207168 h 1009650"/>
                <a:gd name="connsiteX22" fmla="*/ 719137 w 1104900"/>
                <a:gd name="connsiteY22" fmla="*/ 180975 h 1009650"/>
                <a:gd name="connsiteX23" fmla="*/ 681037 w 1104900"/>
                <a:gd name="connsiteY23" fmla="*/ 126206 h 1009650"/>
                <a:gd name="connsiteX24" fmla="*/ 635794 w 1104900"/>
                <a:gd name="connsiteY24" fmla="*/ 76200 h 1009650"/>
                <a:gd name="connsiteX25" fmla="*/ 619125 w 1104900"/>
                <a:gd name="connsiteY25" fmla="*/ 57150 h 1009650"/>
                <a:gd name="connsiteX26" fmla="*/ 609600 w 1104900"/>
                <a:gd name="connsiteY26" fmla="*/ 40481 h 1009650"/>
                <a:gd name="connsiteX27" fmla="*/ 604837 w 1104900"/>
                <a:gd name="connsiteY27" fmla="*/ 26193 h 1009650"/>
                <a:gd name="connsiteX28" fmla="*/ 604837 w 1104900"/>
                <a:gd name="connsiteY28" fmla="*/ 16668 h 1009650"/>
                <a:gd name="connsiteX29" fmla="*/ 607219 w 1104900"/>
                <a:gd name="connsiteY29" fmla="*/ 4762 h 1009650"/>
                <a:gd name="connsiteX30" fmla="*/ 616744 w 1104900"/>
                <a:gd name="connsiteY30" fmla="*/ 0 h 1009650"/>
                <a:gd name="connsiteX31" fmla="*/ 633412 w 1104900"/>
                <a:gd name="connsiteY31" fmla="*/ 0 h 1009650"/>
                <a:gd name="connsiteX32" fmla="*/ 657225 w 1104900"/>
                <a:gd name="connsiteY32" fmla="*/ 9525 h 1009650"/>
                <a:gd name="connsiteX33" fmla="*/ 690562 w 1104900"/>
                <a:gd name="connsiteY33" fmla="*/ 16668 h 1009650"/>
                <a:gd name="connsiteX34" fmla="*/ 781050 w 1104900"/>
                <a:gd name="connsiteY34" fmla="*/ 50006 h 1009650"/>
                <a:gd name="connsiteX35" fmla="*/ 928687 w 1104900"/>
                <a:gd name="connsiteY35" fmla="*/ 128587 h 1009650"/>
                <a:gd name="connsiteX36" fmla="*/ 1033462 w 1104900"/>
                <a:gd name="connsiteY36" fmla="*/ 192881 h 1009650"/>
                <a:gd name="connsiteX37" fmla="*/ 1069181 w 1104900"/>
                <a:gd name="connsiteY37" fmla="*/ 214312 h 1009650"/>
                <a:gd name="connsiteX38" fmla="*/ 1083469 w 1104900"/>
                <a:gd name="connsiteY38" fmla="*/ 230981 h 1009650"/>
                <a:gd name="connsiteX39" fmla="*/ 1097756 w 1104900"/>
                <a:gd name="connsiteY39" fmla="*/ 252412 h 1009650"/>
                <a:gd name="connsiteX40" fmla="*/ 1104900 w 1104900"/>
                <a:gd name="connsiteY40" fmla="*/ 269081 h 1009650"/>
                <a:gd name="connsiteX41" fmla="*/ 1104900 w 1104900"/>
                <a:gd name="connsiteY41" fmla="*/ 285750 h 1009650"/>
                <a:gd name="connsiteX42" fmla="*/ 1100137 w 1104900"/>
                <a:gd name="connsiteY42" fmla="*/ 302418 h 1009650"/>
                <a:gd name="connsiteX43" fmla="*/ 1083469 w 1104900"/>
                <a:gd name="connsiteY43" fmla="*/ 314325 h 1009650"/>
                <a:gd name="connsiteX44" fmla="*/ 1052512 w 1104900"/>
                <a:gd name="connsiteY44" fmla="*/ 321468 h 1009650"/>
                <a:gd name="connsiteX45" fmla="*/ 1026319 w 1104900"/>
                <a:gd name="connsiteY45" fmla="*/ 338137 h 1009650"/>
                <a:gd name="connsiteX46" fmla="*/ 904875 w 1104900"/>
                <a:gd name="connsiteY46" fmla="*/ 442912 h 1009650"/>
                <a:gd name="connsiteX47" fmla="*/ 845344 w 1104900"/>
                <a:gd name="connsiteY47" fmla="*/ 495300 h 1009650"/>
                <a:gd name="connsiteX48" fmla="*/ 757237 w 1104900"/>
                <a:gd name="connsiteY48" fmla="*/ 55483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4900" h="1009650">
                  <a:moveTo>
                    <a:pt x="757237" y="554831"/>
                  </a:moveTo>
                  <a:lnTo>
                    <a:pt x="654844" y="623887"/>
                  </a:lnTo>
                  <a:lnTo>
                    <a:pt x="514350" y="714375"/>
                  </a:lnTo>
                  <a:lnTo>
                    <a:pt x="288131" y="854868"/>
                  </a:lnTo>
                  <a:lnTo>
                    <a:pt x="114300" y="962025"/>
                  </a:lnTo>
                  <a:lnTo>
                    <a:pt x="42862" y="1002506"/>
                  </a:lnTo>
                  <a:lnTo>
                    <a:pt x="19050" y="1009650"/>
                  </a:lnTo>
                  <a:lnTo>
                    <a:pt x="9525" y="1009650"/>
                  </a:lnTo>
                  <a:lnTo>
                    <a:pt x="2381" y="1002506"/>
                  </a:lnTo>
                  <a:lnTo>
                    <a:pt x="0" y="992981"/>
                  </a:lnTo>
                  <a:lnTo>
                    <a:pt x="4762" y="966787"/>
                  </a:lnTo>
                  <a:lnTo>
                    <a:pt x="16669" y="947737"/>
                  </a:lnTo>
                  <a:lnTo>
                    <a:pt x="104775" y="878681"/>
                  </a:lnTo>
                  <a:lnTo>
                    <a:pt x="235744" y="771525"/>
                  </a:lnTo>
                  <a:lnTo>
                    <a:pt x="376237" y="652462"/>
                  </a:lnTo>
                  <a:lnTo>
                    <a:pt x="509587" y="523875"/>
                  </a:lnTo>
                  <a:lnTo>
                    <a:pt x="616744" y="409575"/>
                  </a:lnTo>
                  <a:lnTo>
                    <a:pt x="704850" y="309562"/>
                  </a:lnTo>
                  <a:lnTo>
                    <a:pt x="714375" y="290512"/>
                  </a:lnTo>
                  <a:lnTo>
                    <a:pt x="726281" y="261937"/>
                  </a:lnTo>
                  <a:lnTo>
                    <a:pt x="731044" y="228600"/>
                  </a:lnTo>
                  <a:lnTo>
                    <a:pt x="728662" y="207168"/>
                  </a:lnTo>
                  <a:lnTo>
                    <a:pt x="719137" y="180975"/>
                  </a:lnTo>
                  <a:lnTo>
                    <a:pt x="681037" y="126206"/>
                  </a:lnTo>
                  <a:lnTo>
                    <a:pt x="635794" y="76200"/>
                  </a:lnTo>
                  <a:lnTo>
                    <a:pt x="619125" y="57150"/>
                  </a:lnTo>
                  <a:lnTo>
                    <a:pt x="609600" y="40481"/>
                  </a:lnTo>
                  <a:cubicBezTo>
                    <a:pt x="604542" y="27838"/>
                    <a:pt x="604837" y="32849"/>
                    <a:pt x="604837" y="26193"/>
                  </a:cubicBezTo>
                  <a:lnTo>
                    <a:pt x="604837" y="16668"/>
                  </a:lnTo>
                  <a:lnTo>
                    <a:pt x="607219" y="4762"/>
                  </a:lnTo>
                  <a:lnTo>
                    <a:pt x="616744" y="0"/>
                  </a:lnTo>
                  <a:lnTo>
                    <a:pt x="633412" y="0"/>
                  </a:lnTo>
                  <a:lnTo>
                    <a:pt x="657225" y="9525"/>
                  </a:lnTo>
                  <a:lnTo>
                    <a:pt x="690562" y="16668"/>
                  </a:lnTo>
                  <a:lnTo>
                    <a:pt x="781050" y="50006"/>
                  </a:lnTo>
                  <a:lnTo>
                    <a:pt x="928687" y="128587"/>
                  </a:lnTo>
                  <a:lnTo>
                    <a:pt x="1033462" y="192881"/>
                  </a:lnTo>
                  <a:lnTo>
                    <a:pt x="1069181" y="214312"/>
                  </a:lnTo>
                  <a:lnTo>
                    <a:pt x="1083469" y="230981"/>
                  </a:lnTo>
                  <a:lnTo>
                    <a:pt x="1097756" y="252412"/>
                  </a:lnTo>
                  <a:lnTo>
                    <a:pt x="1104900" y="269081"/>
                  </a:lnTo>
                  <a:lnTo>
                    <a:pt x="1104900" y="285750"/>
                  </a:lnTo>
                  <a:lnTo>
                    <a:pt x="1100137" y="302418"/>
                  </a:lnTo>
                  <a:lnTo>
                    <a:pt x="1083469" y="314325"/>
                  </a:lnTo>
                  <a:lnTo>
                    <a:pt x="1052512" y="321468"/>
                  </a:lnTo>
                  <a:lnTo>
                    <a:pt x="1026319" y="338137"/>
                  </a:lnTo>
                  <a:lnTo>
                    <a:pt x="904875" y="442912"/>
                  </a:lnTo>
                  <a:lnTo>
                    <a:pt x="845344" y="495300"/>
                  </a:lnTo>
                  <a:lnTo>
                    <a:pt x="757237" y="55483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8">
              <a:extLst>
                <a:ext uri="{FF2B5EF4-FFF2-40B4-BE49-F238E27FC236}">
                  <a16:creationId xmlns:a16="http://schemas.microsoft.com/office/drawing/2014/main" id="{67C976EB-33AE-45D0-BBD4-AC92725A6106}"/>
                </a:ext>
              </a:extLst>
            </p:cNvPr>
            <p:cNvSpPr/>
            <p:nvPr/>
          </p:nvSpPr>
          <p:spPr>
            <a:xfrm>
              <a:off x="6153150" y="4681538"/>
              <a:ext cx="909638" cy="1092200"/>
            </a:xfrm>
            <a:custGeom>
              <a:avLst/>
              <a:gdLst>
                <a:gd name="connsiteX0" fmla="*/ 316706 w 909638"/>
                <a:gd name="connsiteY0" fmla="*/ 385762 h 1092993"/>
                <a:gd name="connsiteX1" fmla="*/ 269081 w 909638"/>
                <a:gd name="connsiteY1" fmla="*/ 326231 h 1092993"/>
                <a:gd name="connsiteX2" fmla="*/ 226219 w 909638"/>
                <a:gd name="connsiteY2" fmla="*/ 278606 h 1092993"/>
                <a:gd name="connsiteX3" fmla="*/ 176213 w 909638"/>
                <a:gd name="connsiteY3" fmla="*/ 223837 h 1092993"/>
                <a:gd name="connsiteX4" fmla="*/ 111919 w 909638"/>
                <a:gd name="connsiteY4" fmla="*/ 154781 h 1092993"/>
                <a:gd name="connsiteX5" fmla="*/ 52388 w 909638"/>
                <a:gd name="connsiteY5" fmla="*/ 97631 h 1092993"/>
                <a:gd name="connsiteX6" fmla="*/ 23813 w 909638"/>
                <a:gd name="connsiteY6" fmla="*/ 69056 h 1092993"/>
                <a:gd name="connsiteX7" fmla="*/ 7144 w 909638"/>
                <a:gd name="connsiteY7" fmla="*/ 45243 h 1092993"/>
                <a:gd name="connsiteX8" fmla="*/ 0 w 909638"/>
                <a:gd name="connsiteY8" fmla="*/ 21431 h 1092993"/>
                <a:gd name="connsiteX9" fmla="*/ 4763 w 909638"/>
                <a:gd name="connsiteY9" fmla="*/ 4762 h 1092993"/>
                <a:gd name="connsiteX10" fmla="*/ 21431 w 909638"/>
                <a:gd name="connsiteY10" fmla="*/ 0 h 1092993"/>
                <a:gd name="connsiteX11" fmla="*/ 50006 w 909638"/>
                <a:gd name="connsiteY11" fmla="*/ 9525 h 1092993"/>
                <a:gd name="connsiteX12" fmla="*/ 140494 w 909638"/>
                <a:gd name="connsiteY12" fmla="*/ 59531 h 1092993"/>
                <a:gd name="connsiteX13" fmla="*/ 273844 w 909638"/>
                <a:gd name="connsiteY13" fmla="*/ 142875 h 1092993"/>
                <a:gd name="connsiteX14" fmla="*/ 419100 w 909638"/>
                <a:gd name="connsiteY14" fmla="*/ 235743 h 1092993"/>
                <a:gd name="connsiteX15" fmla="*/ 569119 w 909638"/>
                <a:gd name="connsiteY15" fmla="*/ 345281 h 1092993"/>
                <a:gd name="connsiteX16" fmla="*/ 673894 w 909638"/>
                <a:gd name="connsiteY16" fmla="*/ 431006 h 1092993"/>
                <a:gd name="connsiteX17" fmla="*/ 752475 w 909638"/>
                <a:gd name="connsiteY17" fmla="*/ 504825 h 1092993"/>
                <a:gd name="connsiteX18" fmla="*/ 771525 w 909638"/>
                <a:gd name="connsiteY18" fmla="*/ 535781 h 1092993"/>
                <a:gd name="connsiteX19" fmla="*/ 816769 w 909638"/>
                <a:gd name="connsiteY19" fmla="*/ 619125 h 1092993"/>
                <a:gd name="connsiteX20" fmla="*/ 842963 w 909638"/>
                <a:gd name="connsiteY20" fmla="*/ 678656 h 1092993"/>
                <a:gd name="connsiteX21" fmla="*/ 864394 w 909638"/>
                <a:gd name="connsiteY21" fmla="*/ 733425 h 1092993"/>
                <a:gd name="connsiteX22" fmla="*/ 888206 w 909638"/>
                <a:gd name="connsiteY22" fmla="*/ 809625 h 1092993"/>
                <a:gd name="connsiteX23" fmla="*/ 902494 w 909638"/>
                <a:gd name="connsiteY23" fmla="*/ 871537 h 1092993"/>
                <a:gd name="connsiteX24" fmla="*/ 909638 w 909638"/>
                <a:gd name="connsiteY24" fmla="*/ 928687 h 1092993"/>
                <a:gd name="connsiteX25" fmla="*/ 909638 w 909638"/>
                <a:gd name="connsiteY25" fmla="*/ 990600 h 1092993"/>
                <a:gd name="connsiteX26" fmla="*/ 900113 w 909638"/>
                <a:gd name="connsiteY26" fmla="*/ 1031081 h 1092993"/>
                <a:gd name="connsiteX27" fmla="*/ 888206 w 909638"/>
                <a:gd name="connsiteY27" fmla="*/ 1062037 h 1092993"/>
                <a:gd name="connsiteX28" fmla="*/ 866775 w 909638"/>
                <a:gd name="connsiteY28" fmla="*/ 1083468 h 1092993"/>
                <a:gd name="connsiteX29" fmla="*/ 845344 w 909638"/>
                <a:gd name="connsiteY29" fmla="*/ 1090612 h 1092993"/>
                <a:gd name="connsiteX30" fmla="*/ 821531 w 909638"/>
                <a:gd name="connsiteY30" fmla="*/ 1092993 h 1092993"/>
                <a:gd name="connsiteX31" fmla="*/ 785813 w 909638"/>
                <a:gd name="connsiteY31" fmla="*/ 1088231 h 1092993"/>
                <a:gd name="connsiteX32" fmla="*/ 740569 w 909638"/>
                <a:gd name="connsiteY32" fmla="*/ 1071562 h 1092993"/>
                <a:gd name="connsiteX33" fmla="*/ 714375 w 909638"/>
                <a:gd name="connsiteY33" fmla="*/ 1047750 h 1092993"/>
                <a:gd name="connsiteX34" fmla="*/ 685800 w 909638"/>
                <a:gd name="connsiteY34" fmla="*/ 1007268 h 1092993"/>
                <a:gd name="connsiteX35" fmla="*/ 645319 w 909638"/>
                <a:gd name="connsiteY35" fmla="*/ 933450 h 1092993"/>
                <a:gd name="connsiteX36" fmla="*/ 609600 w 909638"/>
                <a:gd name="connsiteY36" fmla="*/ 857250 h 1092993"/>
                <a:gd name="connsiteX37" fmla="*/ 576263 w 909638"/>
                <a:gd name="connsiteY37" fmla="*/ 773906 h 1092993"/>
                <a:gd name="connsiteX38" fmla="*/ 540544 w 909638"/>
                <a:gd name="connsiteY38" fmla="*/ 711993 h 1092993"/>
                <a:gd name="connsiteX39" fmla="*/ 473869 w 909638"/>
                <a:gd name="connsiteY39" fmla="*/ 602456 h 1092993"/>
                <a:gd name="connsiteX40" fmla="*/ 397669 w 909638"/>
                <a:gd name="connsiteY40" fmla="*/ 495300 h 1092993"/>
                <a:gd name="connsiteX41" fmla="*/ 316706 w 909638"/>
                <a:gd name="connsiteY41" fmla="*/ 3857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9638" h="1092993">
                  <a:moveTo>
                    <a:pt x="316706" y="385762"/>
                  </a:moveTo>
                  <a:lnTo>
                    <a:pt x="269081" y="326231"/>
                  </a:lnTo>
                  <a:lnTo>
                    <a:pt x="226219" y="278606"/>
                  </a:lnTo>
                  <a:lnTo>
                    <a:pt x="176213" y="223837"/>
                  </a:lnTo>
                  <a:lnTo>
                    <a:pt x="111919" y="154781"/>
                  </a:lnTo>
                  <a:lnTo>
                    <a:pt x="52388" y="97631"/>
                  </a:lnTo>
                  <a:lnTo>
                    <a:pt x="23813" y="69056"/>
                  </a:lnTo>
                  <a:lnTo>
                    <a:pt x="7144" y="45243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40494" y="59531"/>
                  </a:lnTo>
                  <a:lnTo>
                    <a:pt x="273844" y="142875"/>
                  </a:lnTo>
                  <a:lnTo>
                    <a:pt x="419100" y="235743"/>
                  </a:lnTo>
                  <a:lnTo>
                    <a:pt x="569119" y="345281"/>
                  </a:lnTo>
                  <a:lnTo>
                    <a:pt x="673894" y="431006"/>
                  </a:lnTo>
                  <a:lnTo>
                    <a:pt x="752475" y="504825"/>
                  </a:lnTo>
                  <a:lnTo>
                    <a:pt x="771525" y="535781"/>
                  </a:lnTo>
                  <a:lnTo>
                    <a:pt x="816769" y="619125"/>
                  </a:lnTo>
                  <a:lnTo>
                    <a:pt x="842963" y="678656"/>
                  </a:lnTo>
                  <a:lnTo>
                    <a:pt x="864394" y="733425"/>
                  </a:lnTo>
                  <a:lnTo>
                    <a:pt x="888206" y="809625"/>
                  </a:lnTo>
                  <a:lnTo>
                    <a:pt x="902494" y="871537"/>
                  </a:lnTo>
                  <a:lnTo>
                    <a:pt x="909638" y="928687"/>
                  </a:lnTo>
                  <a:lnTo>
                    <a:pt x="909638" y="990600"/>
                  </a:lnTo>
                  <a:lnTo>
                    <a:pt x="900113" y="1031081"/>
                  </a:lnTo>
                  <a:lnTo>
                    <a:pt x="888206" y="1062037"/>
                  </a:lnTo>
                  <a:lnTo>
                    <a:pt x="866775" y="1083468"/>
                  </a:lnTo>
                  <a:lnTo>
                    <a:pt x="845344" y="1090612"/>
                  </a:lnTo>
                  <a:lnTo>
                    <a:pt x="821531" y="1092993"/>
                  </a:lnTo>
                  <a:lnTo>
                    <a:pt x="785813" y="1088231"/>
                  </a:lnTo>
                  <a:lnTo>
                    <a:pt x="740569" y="1071562"/>
                  </a:lnTo>
                  <a:lnTo>
                    <a:pt x="714375" y="1047750"/>
                  </a:lnTo>
                  <a:lnTo>
                    <a:pt x="685800" y="1007268"/>
                  </a:lnTo>
                  <a:lnTo>
                    <a:pt x="645319" y="933450"/>
                  </a:lnTo>
                  <a:lnTo>
                    <a:pt x="609600" y="857250"/>
                  </a:lnTo>
                  <a:lnTo>
                    <a:pt x="576263" y="773906"/>
                  </a:lnTo>
                  <a:lnTo>
                    <a:pt x="540544" y="711993"/>
                  </a:lnTo>
                  <a:lnTo>
                    <a:pt x="473869" y="602456"/>
                  </a:lnTo>
                  <a:lnTo>
                    <a:pt x="397669" y="495300"/>
                  </a:lnTo>
                  <a:lnTo>
                    <a:pt x="316706" y="3857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A856A829-B6C4-44A3-8D38-F8AABCA84D73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563688"/>
            <a:ext cx="4649788" cy="4484687"/>
            <a:chOff x="2825750" y="1563688"/>
            <a:chExt cx="4649788" cy="4484687"/>
          </a:xfrm>
        </p:grpSpPr>
        <p:sp>
          <p:nvSpPr>
            <p:cNvPr id="32" name="フリーフォーム 39">
              <a:extLst>
                <a:ext uri="{FF2B5EF4-FFF2-40B4-BE49-F238E27FC236}">
                  <a16:creationId xmlns:a16="http://schemas.microsoft.com/office/drawing/2014/main" id="{923643BA-833E-4922-85DC-261A2B4385D5}"/>
                </a:ext>
              </a:extLst>
            </p:cNvPr>
            <p:cNvSpPr/>
            <p:nvPr/>
          </p:nvSpPr>
          <p:spPr>
            <a:xfrm>
              <a:off x="3032125" y="1757363"/>
              <a:ext cx="1111250" cy="406400"/>
            </a:xfrm>
            <a:custGeom>
              <a:avLst/>
              <a:gdLst>
                <a:gd name="connsiteX0" fmla="*/ 592932 w 1112044"/>
                <a:gd name="connsiteY0" fmla="*/ 247650 h 407193"/>
                <a:gd name="connsiteX1" fmla="*/ 395288 w 1112044"/>
                <a:gd name="connsiteY1" fmla="*/ 302418 h 407193"/>
                <a:gd name="connsiteX2" fmla="*/ 185738 w 1112044"/>
                <a:gd name="connsiteY2" fmla="*/ 361950 h 407193"/>
                <a:gd name="connsiteX3" fmla="*/ 23813 w 1112044"/>
                <a:gd name="connsiteY3" fmla="*/ 407193 h 407193"/>
                <a:gd name="connsiteX4" fmla="*/ 0 w 1112044"/>
                <a:gd name="connsiteY4" fmla="*/ 238125 h 407193"/>
                <a:gd name="connsiteX5" fmla="*/ 202407 w 1112044"/>
                <a:gd name="connsiteY5" fmla="*/ 211931 h 407193"/>
                <a:gd name="connsiteX6" fmla="*/ 347663 w 1112044"/>
                <a:gd name="connsiteY6" fmla="*/ 183356 h 407193"/>
                <a:gd name="connsiteX7" fmla="*/ 502444 w 1112044"/>
                <a:gd name="connsiteY7" fmla="*/ 142875 h 407193"/>
                <a:gd name="connsiteX8" fmla="*/ 669132 w 1112044"/>
                <a:gd name="connsiteY8" fmla="*/ 90487 h 407193"/>
                <a:gd name="connsiteX9" fmla="*/ 690563 w 1112044"/>
                <a:gd name="connsiteY9" fmla="*/ 80962 h 407193"/>
                <a:gd name="connsiteX10" fmla="*/ 707232 w 1112044"/>
                <a:gd name="connsiteY10" fmla="*/ 73818 h 407193"/>
                <a:gd name="connsiteX11" fmla="*/ 776288 w 1112044"/>
                <a:gd name="connsiteY11" fmla="*/ 28575 h 407193"/>
                <a:gd name="connsiteX12" fmla="*/ 816769 w 1112044"/>
                <a:gd name="connsiteY12" fmla="*/ 2381 h 407193"/>
                <a:gd name="connsiteX13" fmla="*/ 823913 w 1112044"/>
                <a:gd name="connsiteY13" fmla="*/ 0 h 407193"/>
                <a:gd name="connsiteX14" fmla="*/ 864394 w 1112044"/>
                <a:gd name="connsiteY14" fmla="*/ 14287 h 407193"/>
                <a:gd name="connsiteX15" fmla="*/ 945357 w 1112044"/>
                <a:gd name="connsiteY15" fmla="*/ 57150 h 407193"/>
                <a:gd name="connsiteX16" fmla="*/ 1035844 w 1112044"/>
                <a:gd name="connsiteY16" fmla="*/ 104775 h 407193"/>
                <a:gd name="connsiteX17" fmla="*/ 1083469 w 1112044"/>
                <a:gd name="connsiteY17" fmla="*/ 133350 h 407193"/>
                <a:gd name="connsiteX18" fmla="*/ 1100138 w 1112044"/>
                <a:gd name="connsiteY18" fmla="*/ 147637 h 407193"/>
                <a:gd name="connsiteX19" fmla="*/ 1109663 w 1112044"/>
                <a:gd name="connsiteY19" fmla="*/ 164306 h 407193"/>
                <a:gd name="connsiteX20" fmla="*/ 1112044 w 1112044"/>
                <a:gd name="connsiteY20" fmla="*/ 183356 h 407193"/>
                <a:gd name="connsiteX21" fmla="*/ 1109663 w 1112044"/>
                <a:gd name="connsiteY21" fmla="*/ 211931 h 407193"/>
                <a:gd name="connsiteX22" fmla="*/ 1100138 w 1112044"/>
                <a:gd name="connsiteY22" fmla="*/ 238125 h 407193"/>
                <a:gd name="connsiteX23" fmla="*/ 1073944 w 1112044"/>
                <a:gd name="connsiteY23" fmla="*/ 273843 h 407193"/>
                <a:gd name="connsiteX24" fmla="*/ 1047750 w 1112044"/>
                <a:gd name="connsiteY24" fmla="*/ 307181 h 407193"/>
                <a:gd name="connsiteX25" fmla="*/ 731044 w 1112044"/>
                <a:gd name="connsiteY25" fmla="*/ 221456 h 407193"/>
                <a:gd name="connsiteX26" fmla="*/ 707232 w 1112044"/>
                <a:gd name="connsiteY26" fmla="*/ 219075 h 407193"/>
                <a:gd name="connsiteX27" fmla="*/ 592932 w 1112044"/>
                <a:gd name="connsiteY27" fmla="*/ 247650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2044" h="407193">
                  <a:moveTo>
                    <a:pt x="592932" y="247650"/>
                  </a:moveTo>
                  <a:lnTo>
                    <a:pt x="395288" y="302418"/>
                  </a:lnTo>
                  <a:lnTo>
                    <a:pt x="185738" y="361950"/>
                  </a:lnTo>
                  <a:lnTo>
                    <a:pt x="23813" y="407193"/>
                  </a:lnTo>
                  <a:lnTo>
                    <a:pt x="0" y="238125"/>
                  </a:lnTo>
                  <a:lnTo>
                    <a:pt x="202407" y="211931"/>
                  </a:lnTo>
                  <a:lnTo>
                    <a:pt x="347663" y="183356"/>
                  </a:lnTo>
                  <a:lnTo>
                    <a:pt x="502444" y="142875"/>
                  </a:lnTo>
                  <a:lnTo>
                    <a:pt x="669132" y="90487"/>
                  </a:lnTo>
                  <a:lnTo>
                    <a:pt x="690563" y="80962"/>
                  </a:lnTo>
                  <a:lnTo>
                    <a:pt x="707232" y="73818"/>
                  </a:lnTo>
                  <a:lnTo>
                    <a:pt x="776288" y="28575"/>
                  </a:lnTo>
                  <a:lnTo>
                    <a:pt x="816769" y="2381"/>
                  </a:lnTo>
                  <a:lnTo>
                    <a:pt x="823913" y="0"/>
                  </a:lnTo>
                  <a:lnTo>
                    <a:pt x="864394" y="14287"/>
                  </a:lnTo>
                  <a:lnTo>
                    <a:pt x="945357" y="57150"/>
                  </a:lnTo>
                  <a:lnTo>
                    <a:pt x="1035844" y="104775"/>
                  </a:lnTo>
                  <a:lnTo>
                    <a:pt x="1083469" y="133350"/>
                  </a:lnTo>
                  <a:lnTo>
                    <a:pt x="1100138" y="147637"/>
                  </a:lnTo>
                  <a:lnTo>
                    <a:pt x="1109663" y="164306"/>
                  </a:lnTo>
                  <a:lnTo>
                    <a:pt x="1112044" y="183356"/>
                  </a:lnTo>
                  <a:lnTo>
                    <a:pt x="1109663" y="211931"/>
                  </a:lnTo>
                  <a:lnTo>
                    <a:pt x="1100138" y="238125"/>
                  </a:lnTo>
                  <a:lnTo>
                    <a:pt x="1073944" y="273843"/>
                  </a:lnTo>
                  <a:lnTo>
                    <a:pt x="1047750" y="307181"/>
                  </a:lnTo>
                  <a:lnTo>
                    <a:pt x="731044" y="221456"/>
                  </a:lnTo>
                  <a:lnTo>
                    <a:pt x="707232" y="219075"/>
                  </a:lnTo>
                  <a:lnTo>
                    <a:pt x="592932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40">
              <a:extLst>
                <a:ext uri="{FF2B5EF4-FFF2-40B4-BE49-F238E27FC236}">
                  <a16:creationId xmlns:a16="http://schemas.microsoft.com/office/drawing/2014/main" id="{00BCFEDF-8F6D-42E0-AD30-3E9F82D99ACE}"/>
                </a:ext>
              </a:extLst>
            </p:cNvPr>
            <p:cNvSpPr/>
            <p:nvPr/>
          </p:nvSpPr>
          <p:spPr>
            <a:xfrm>
              <a:off x="3570288" y="1938338"/>
              <a:ext cx="557212" cy="987425"/>
            </a:xfrm>
            <a:custGeom>
              <a:avLst/>
              <a:gdLst>
                <a:gd name="connsiteX0" fmla="*/ 364331 w 557212"/>
                <a:gd name="connsiteY0" fmla="*/ 404812 h 988218"/>
                <a:gd name="connsiteX1" fmla="*/ 438150 w 557212"/>
                <a:gd name="connsiteY1" fmla="*/ 264318 h 988218"/>
                <a:gd name="connsiteX2" fmla="*/ 495300 w 557212"/>
                <a:gd name="connsiteY2" fmla="*/ 147637 h 988218"/>
                <a:gd name="connsiteX3" fmla="*/ 509587 w 557212"/>
                <a:gd name="connsiteY3" fmla="*/ 123825 h 988218"/>
                <a:gd name="connsiteX4" fmla="*/ 538162 w 557212"/>
                <a:gd name="connsiteY4" fmla="*/ 80962 h 988218"/>
                <a:gd name="connsiteX5" fmla="*/ 557212 w 557212"/>
                <a:gd name="connsiteY5" fmla="*/ 59531 h 988218"/>
                <a:gd name="connsiteX6" fmla="*/ 173831 w 557212"/>
                <a:gd name="connsiteY6" fmla="*/ 0 h 988218"/>
                <a:gd name="connsiteX7" fmla="*/ 209550 w 557212"/>
                <a:gd name="connsiteY7" fmla="*/ 40481 h 988218"/>
                <a:gd name="connsiteX8" fmla="*/ 216694 w 557212"/>
                <a:gd name="connsiteY8" fmla="*/ 59531 h 988218"/>
                <a:gd name="connsiteX9" fmla="*/ 219075 w 557212"/>
                <a:gd name="connsiteY9" fmla="*/ 97631 h 988218"/>
                <a:gd name="connsiteX10" fmla="*/ 204787 w 557212"/>
                <a:gd name="connsiteY10" fmla="*/ 183356 h 988218"/>
                <a:gd name="connsiteX11" fmla="*/ 150019 w 557212"/>
                <a:gd name="connsiteY11" fmla="*/ 433387 h 988218"/>
                <a:gd name="connsiteX12" fmla="*/ 116681 w 557212"/>
                <a:gd name="connsiteY12" fmla="*/ 566737 h 988218"/>
                <a:gd name="connsiteX13" fmla="*/ 71437 w 557212"/>
                <a:gd name="connsiteY13" fmla="*/ 719137 h 988218"/>
                <a:gd name="connsiteX14" fmla="*/ 11906 w 557212"/>
                <a:gd name="connsiteY14" fmla="*/ 892968 h 988218"/>
                <a:gd name="connsiteX15" fmla="*/ 2381 w 557212"/>
                <a:gd name="connsiteY15" fmla="*/ 916781 h 988218"/>
                <a:gd name="connsiteX16" fmla="*/ 0 w 557212"/>
                <a:gd name="connsiteY16" fmla="*/ 933450 h 988218"/>
                <a:gd name="connsiteX17" fmla="*/ 0 w 557212"/>
                <a:gd name="connsiteY17" fmla="*/ 950118 h 988218"/>
                <a:gd name="connsiteX18" fmla="*/ 7144 w 557212"/>
                <a:gd name="connsiteY18" fmla="*/ 969168 h 988218"/>
                <a:gd name="connsiteX19" fmla="*/ 14287 w 557212"/>
                <a:gd name="connsiteY19" fmla="*/ 981075 h 988218"/>
                <a:gd name="connsiteX20" fmla="*/ 26194 w 557212"/>
                <a:gd name="connsiteY20" fmla="*/ 988218 h 988218"/>
                <a:gd name="connsiteX21" fmla="*/ 76200 w 557212"/>
                <a:gd name="connsiteY21" fmla="*/ 940593 h 988218"/>
                <a:gd name="connsiteX22" fmla="*/ 138112 w 557212"/>
                <a:gd name="connsiteY22" fmla="*/ 826293 h 988218"/>
                <a:gd name="connsiteX23" fmla="*/ 285750 w 557212"/>
                <a:gd name="connsiteY23" fmla="*/ 554831 h 988218"/>
                <a:gd name="connsiteX24" fmla="*/ 364331 w 557212"/>
                <a:gd name="connsiteY24" fmla="*/ 404812 h 98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7212" h="988218">
                  <a:moveTo>
                    <a:pt x="364331" y="404812"/>
                  </a:moveTo>
                  <a:lnTo>
                    <a:pt x="438150" y="264318"/>
                  </a:lnTo>
                  <a:lnTo>
                    <a:pt x="495300" y="147637"/>
                  </a:lnTo>
                  <a:lnTo>
                    <a:pt x="509587" y="123825"/>
                  </a:lnTo>
                  <a:lnTo>
                    <a:pt x="538162" y="80962"/>
                  </a:lnTo>
                  <a:lnTo>
                    <a:pt x="557212" y="59531"/>
                  </a:lnTo>
                  <a:lnTo>
                    <a:pt x="173831" y="0"/>
                  </a:lnTo>
                  <a:lnTo>
                    <a:pt x="209550" y="40481"/>
                  </a:lnTo>
                  <a:lnTo>
                    <a:pt x="216694" y="59531"/>
                  </a:lnTo>
                  <a:lnTo>
                    <a:pt x="219075" y="97631"/>
                  </a:lnTo>
                  <a:lnTo>
                    <a:pt x="204787" y="183356"/>
                  </a:lnTo>
                  <a:lnTo>
                    <a:pt x="150019" y="433387"/>
                  </a:lnTo>
                  <a:lnTo>
                    <a:pt x="116681" y="566737"/>
                  </a:lnTo>
                  <a:lnTo>
                    <a:pt x="71437" y="719137"/>
                  </a:lnTo>
                  <a:lnTo>
                    <a:pt x="11906" y="892968"/>
                  </a:lnTo>
                  <a:lnTo>
                    <a:pt x="2381" y="916781"/>
                  </a:lnTo>
                  <a:lnTo>
                    <a:pt x="0" y="933450"/>
                  </a:lnTo>
                  <a:lnTo>
                    <a:pt x="0" y="950118"/>
                  </a:lnTo>
                  <a:lnTo>
                    <a:pt x="7144" y="969168"/>
                  </a:lnTo>
                  <a:lnTo>
                    <a:pt x="14287" y="981075"/>
                  </a:lnTo>
                  <a:lnTo>
                    <a:pt x="26194" y="988218"/>
                  </a:lnTo>
                  <a:lnTo>
                    <a:pt x="76200" y="940593"/>
                  </a:lnTo>
                  <a:lnTo>
                    <a:pt x="138112" y="826293"/>
                  </a:lnTo>
                  <a:lnTo>
                    <a:pt x="285750" y="554831"/>
                  </a:lnTo>
                  <a:lnTo>
                    <a:pt x="364331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41">
              <a:extLst>
                <a:ext uri="{FF2B5EF4-FFF2-40B4-BE49-F238E27FC236}">
                  <a16:creationId xmlns:a16="http://schemas.microsoft.com/office/drawing/2014/main" id="{C688E53E-E96E-479C-A20A-8415D4B5482D}"/>
                </a:ext>
              </a:extLst>
            </p:cNvPr>
            <p:cNvSpPr/>
            <p:nvPr/>
          </p:nvSpPr>
          <p:spPr>
            <a:xfrm>
              <a:off x="3571875" y="2843213"/>
              <a:ext cx="460375" cy="857250"/>
            </a:xfrm>
            <a:custGeom>
              <a:avLst/>
              <a:gdLst>
                <a:gd name="connsiteX0" fmla="*/ 300038 w 459581"/>
                <a:gd name="connsiteY0" fmla="*/ 302418 h 857250"/>
                <a:gd name="connsiteX1" fmla="*/ 254794 w 459581"/>
                <a:gd name="connsiteY1" fmla="*/ 233362 h 857250"/>
                <a:gd name="connsiteX2" fmla="*/ 211931 w 459581"/>
                <a:gd name="connsiteY2" fmla="*/ 176212 h 857250"/>
                <a:gd name="connsiteX3" fmla="*/ 166688 w 459581"/>
                <a:gd name="connsiteY3" fmla="*/ 123825 h 857250"/>
                <a:gd name="connsiteX4" fmla="*/ 119063 w 459581"/>
                <a:gd name="connsiteY4" fmla="*/ 71437 h 857250"/>
                <a:gd name="connsiteX5" fmla="*/ 52388 w 459581"/>
                <a:gd name="connsiteY5" fmla="*/ 0 h 857250"/>
                <a:gd name="connsiteX6" fmla="*/ 0 w 459581"/>
                <a:gd name="connsiteY6" fmla="*/ 45243 h 857250"/>
                <a:gd name="connsiteX7" fmla="*/ 7144 w 459581"/>
                <a:gd name="connsiteY7" fmla="*/ 66675 h 857250"/>
                <a:gd name="connsiteX8" fmla="*/ 28575 w 459581"/>
                <a:gd name="connsiteY8" fmla="*/ 85725 h 857250"/>
                <a:gd name="connsiteX9" fmla="*/ 59531 w 459581"/>
                <a:gd name="connsiteY9" fmla="*/ 119062 h 857250"/>
                <a:gd name="connsiteX10" fmla="*/ 80963 w 459581"/>
                <a:gd name="connsiteY10" fmla="*/ 142875 h 857250"/>
                <a:gd name="connsiteX11" fmla="*/ 121444 w 459581"/>
                <a:gd name="connsiteY11" fmla="*/ 197643 h 857250"/>
                <a:gd name="connsiteX12" fmla="*/ 152400 w 459581"/>
                <a:gd name="connsiteY12" fmla="*/ 242887 h 857250"/>
                <a:gd name="connsiteX13" fmla="*/ 183356 w 459581"/>
                <a:gd name="connsiteY13" fmla="*/ 292893 h 857250"/>
                <a:gd name="connsiteX14" fmla="*/ 211931 w 459581"/>
                <a:gd name="connsiteY14" fmla="*/ 354806 h 857250"/>
                <a:gd name="connsiteX15" fmla="*/ 226219 w 459581"/>
                <a:gd name="connsiteY15" fmla="*/ 400050 h 857250"/>
                <a:gd name="connsiteX16" fmla="*/ 235744 w 459581"/>
                <a:gd name="connsiteY16" fmla="*/ 431006 h 857250"/>
                <a:gd name="connsiteX17" fmla="*/ 250031 w 459581"/>
                <a:gd name="connsiteY17" fmla="*/ 502443 h 857250"/>
                <a:gd name="connsiteX18" fmla="*/ 254794 w 459581"/>
                <a:gd name="connsiteY18" fmla="*/ 559593 h 857250"/>
                <a:gd name="connsiteX19" fmla="*/ 257175 w 459581"/>
                <a:gd name="connsiteY19" fmla="*/ 666750 h 857250"/>
                <a:gd name="connsiteX20" fmla="*/ 252413 w 459581"/>
                <a:gd name="connsiteY20" fmla="*/ 847725 h 857250"/>
                <a:gd name="connsiteX21" fmla="*/ 457200 w 459581"/>
                <a:gd name="connsiteY21" fmla="*/ 857250 h 857250"/>
                <a:gd name="connsiteX22" fmla="*/ 459581 w 459581"/>
                <a:gd name="connsiteY22" fmla="*/ 807243 h 857250"/>
                <a:gd name="connsiteX23" fmla="*/ 457200 w 459581"/>
                <a:gd name="connsiteY23" fmla="*/ 740568 h 857250"/>
                <a:gd name="connsiteX24" fmla="*/ 450056 w 459581"/>
                <a:gd name="connsiteY24" fmla="*/ 681037 h 857250"/>
                <a:gd name="connsiteX25" fmla="*/ 435769 w 459581"/>
                <a:gd name="connsiteY25" fmla="*/ 609600 h 857250"/>
                <a:gd name="connsiteX26" fmla="*/ 416719 w 459581"/>
                <a:gd name="connsiteY26" fmla="*/ 547687 h 857250"/>
                <a:gd name="connsiteX27" fmla="*/ 388144 w 459581"/>
                <a:gd name="connsiteY27" fmla="*/ 473868 h 857250"/>
                <a:gd name="connsiteX28" fmla="*/ 359569 w 459581"/>
                <a:gd name="connsiteY28" fmla="*/ 407193 h 857250"/>
                <a:gd name="connsiteX29" fmla="*/ 300038 w 459581"/>
                <a:gd name="connsiteY29" fmla="*/ 30241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9581" h="857250">
                  <a:moveTo>
                    <a:pt x="300038" y="302418"/>
                  </a:moveTo>
                  <a:lnTo>
                    <a:pt x="254794" y="233362"/>
                  </a:lnTo>
                  <a:lnTo>
                    <a:pt x="211931" y="176212"/>
                  </a:lnTo>
                  <a:lnTo>
                    <a:pt x="166688" y="123825"/>
                  </a:lnTo>
                  <a:lnTo>
                    <a:pt x="119063" y="71437"/>
                  </a:lnTo>
                  <a:lnTo>
                    <a:pt x="52388" y="0"/>
                  </a:lnTo>
                  <a:lnTo>
                    <a:pt x="0" y="45243"/>
                  </a:lnTo>
                  <a:lnTo>
                    <a:pt x="7144" y="66675"/>
                  </a:lnTo>
                  <a:lnTo>
                    <a:pt x="28575" y="85725"/>
                  </a:lnTo>
                  <a:lnTo>
                    <a:pt x="59531" y="119062"/>
                  </a:lnTo>
                  <a:lnTo>
                    <a:pt x="80963" y="142875"/>
                  </a:lnTo>
                  <a:lnTo>
                    <a:pt x="121444" y="197643"/>
                  </a:lnTo>
                  <a:lnTo>
                    <a:pt x="152400" y="242887"/>
                  </a:lnTo>
                  <a:lnTo>
                    <a:pt x="183356" y="292893"/>
                  </a:lnTo>
                  <a:lnTo>
                    <a:pt x="211931" y="354806"/>
                  </a:lnTo>
                  <a:lnTo>
                    <a:pt x="226219" y="400050"/>
                  </a:lnTo>
                  <a:lnTo>
                    <a:pt x="235744" y="431006"/>
                  </a:lnTo>
                  <a:lnTo>
                    <a:pt x="250031" y="502443"/>
                  </a:lnTo>
                  <a:lnTo>
                    <a:pt x="254794" y="559593"/>
                  </a:lnTo>
                  <a:cubicBezTo>
                    <a:pt x="255588" y="595312"/>
                    <a:pt x="256381" y="631031"/>
                    <a:pt x="257175" y="666750"/>
                  </a:cubicBezTo>
                  <a:lnTo>
                    <a:pt x="252413" y="847725"/>
                  </a:lnTo>
                  <a:lnTo>
                    <a:pt x="457200" y="857250"/>
                  </a:lnTo>
                  <a:lnTo>
                    <a:pt x="459581" y="807243"/>
                  </a:lnTo>
                  <a:cubicBezTo>
                    <a:pt x="458787" y="785018"/>
                    <a:pt x="457994" y="762793"/>
                    <a:pt x="457200" y="740568"/>
                  </a:cubicBezTo>
                  <a:lnTo>
                    <a:pt x="450056" y="681037"/>
                  </a:lnTo>
                  <a:lnTo>
                    <a:pt x="435769" y="609600"/>
                  </a:lnTo>
                  <a:lnTo>
                    <a:pt x="416719" y="547687"/>
                  </a:lnTo>
                  <a:lnTo>
                    <a:pt x="388144" y="473868"/>
                  </a:lnTo>
                  <a:lnTo>
                    <a:pt x="359569" y="407193"/>
                  </a:lnTo>
                  <a:lnTo>
                    <a:pt x="30003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42">
              <a:extLst>
                <a:ext uri="{FF2B5EF4-FFF2-40B4-BE49-F238E27FC236}">
                  <a16:creationId xmlns:a16="http://schemas.microsoft.com/office/drawing/2014/main" id="{8D764E27-E8C4-4F3D-A19A-380403EBFE71}"/>
                </a:ext>
              </a:extLst>
            </p:cNvPr>
            <p:cNvSpPr/>
            <p:nvPr/>
          </p:nvSpPr>
          <p:spPr>
            <a:xfrm>
              <a:off x="3589338" y="3608388"/>
              <a:ext cx="439737" cy="755650"/>
            </a:xfrm>
            <a:custGeom>
              <a:avLst/>
              <a:gdLst>
                <a:gd name="connsiteX0" fmla="*/ 416719 w 440531"/>
                <a:gd name="connsiteY0" fmla="*/ 285750 h 757237"/>
                <a:gd name="connsiteX1" fmla="*/ 431006 w 440531"/>
                <a:gd name="connsiteY1" fmla="*/ 207169 h 757237"/>
                <a:gd name="connsiteX2" fmla="*/ 435769 w 440531"/>
                <a:gd name="connsiteY2" fmla="*/ 161925 h 757237"/>
                <a:gd name="connsiteX3" fmla="*/ 438150 w 440531"/>
                <a:gd name="connsiteY3" fmla="*/ 121444 h 757237"/>
                <a:gd name="connsiteX4" fmla="*/ 440531 w 440531"/>
                <a:gd name="connsiteY4" fmla="*/ 90487 h 757237"/>
                <a:gd name="connsiteX5" fmla="*/ 438150 w 440531"/>
                <a:gd name="connsiteY5" fmla="*/ 0 h 757237"/>
                <a:gd name="connsiteX6" fmla="*/ 240506 w 440531"/>
                <a:gd name="connsiteY6" fmla="*/ 4762 h 757237"/>
                <a:gd name="connsiteX7" fmla="*/ 233362 w 440531"/>
                <a:gd name="connsiteY7" fmla="*/ 121444 h 757237"/>
                <a:gd name="connsiteX8" fmla="*/ 223837 w 440531"/>
                <a:gd name="connsiteY8" fmla="*/ 197644 h 757237"/>
                <a:gd name="connsiteX9" fmla="*/ 214312 w 440531"/>
                <a:gd name="connsiteY9" fmla="*/ 257175 h 757237"/>
                <a:gd name="connsiteX10" fmla="*/ 204787 w 440531"/>
                <a:gd name="connsiteY10" fmla="*/ 292894 h 757237"/>
                <a:gd name="connsiteX11" fmla="*/ 190500 w 440531"/>
                <a:gd name="connsiteY11" fmla="*/ 319087 h 757237"/>
                <a:gd name="connsiteX12" fmla="*/ 164306 w 440531"/>
                <a:gd name="connsiteY12" fmla="*/ 350044 h 757237"/>
                <a:gd name="connsiteX13" fmla="*/ 126206 w 440531"/>
                <a:gd name="connsiteY13" fmla="*/ 378619 h 757237"/>
                <a:gd name="connsiteX14" fmla="*/ 90487 w 440531"/>
                <a:gd name="connsiteY14" fmla="*/ 395287 h 757237"/>
                <a:gd name="connsiteX15" fmla="*/ 0 w 440531"/>
                <a:gd name="connsiteY15" fmla="*/ 714375 h 757237"/>
                <a:gd name="connsiteX16" fmla="*/ 21431 w 440531"/>
                <a:gd name="connsiteY16" fmla="*/ 740569 h 757237"/>
                <a:gd name="connsiteX17" fmla="*/ 40481 w 440531"/>
                <a:gd name="connsiteY17" fmla="*/ 752475 h 757237"/>
                <a:gd name="connsiteX18" fmla="*/ 59531 w 440531"/>
                <a:gd name="connsiteY18" fmla="*/ 757237 h 757237"/>
                <a:gd name="connsiteX19" fmla="*/ 92869 w 440531"/>
                <a:gd name="connsiteY19" fmla="*/ 754856 h 757237"/>
                <a:gd name="connsiteX20" fmla="*/ 128587 w 440531"/>
                <a:gd name="connsiteY20" fmla="*/ 742950 h 757237"/>
                <a:gd name="connsiteX21" fmla="*/ 169069 w 440531"/>
                <a:gd name="connsiteY21" fmla="*/ 716756 h 757237"/>
                <a:gd name="connsiteX22" fmla="*/ 204787 w 440531"/>
                <a:gd name="connsiteY22" fmla="*/ 688181 h 757237"/>
                <a:gd name="connsiteX23" fmla="*/ 245269 w 440531"/>
                <a:gd name="connsiteY23" fmla="*/ 642937 h 757237"/>
                <a:gd name="connsiteX24" fmla="*/ 283369 w 440531"/>
                <a:gd name="connsiteY24" fmla="*/ 597694 h 757237"/>
                <a:gd name="connsiteX25" fmla="*/ 326231 w 440531"/>
                <a:gd name="connsiteY25" fmla="*/ 533400 h 757237"/>
                <a:gd name="connsiteX26" fmla="*/ 357187 w 440531"/>
                <a:gd name="connsiteY26" fmla="*/ 473869 h 757237"/>
                <a:gd name="connsiteX27" fmla="*/ 383381 w 440531"/>
                <a:gd name="connsiteY27" fmla="*/ 414337 h 757237"/>
                <a:gd name="connsiteX28" fmla="*/ 404812 w 440531"/>
                <a:gd name="connsiteY28" fmla="*/ 352425 h 757237"/>
                <a:gd name="connsiteX29" fmla="*/ 416719 w 440531"/>
                <a:gd name="connsiteY29" fmla="*/ 285750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0531" h="757237">
                  <a:moveTo>
                    <a:pt x="416719" y="285750"/>
                  </a:moveTo>
                  <a:lnTo>
                    <a:pt x="431006" y="207169"/>
                  </a:lnTo>
                  <a:lnTo>
                    <a:pt x="435769" y="161925"/>
                  </a:lnTo>
                  <a:lnTo>
                    <a:pt x="438150" y="121444"/>
                  </a:lnTo>
                  <a:lnTo>
                    <a:pt x="440531" y="90487"/>
                  </a:lnTo>
                  <a:cubicBezTo>
                    <a:pt x="439737" y="60325"/>
                    <a:pt x="438944" y="30162"/>
                    <a:pt x="438150" y="0"/>
                  </a:cubicBezTo>
                  <a:lnTo>
                    <a:pt x="240506" y="4762"/>
                  </a:lnTo>
                  <a:lnTo>
                    <a:pt x="233362" y="121444"/>
                  </a:lnTo>
                  <a:lnTo>
                    <a:pt x="223837" y="197644"/>
                  </a:lnTo>
                  <a:lnTo>
                    <a:pt x="214312" y="257175"/>
                  </a:lnTo>
                  <a:lnTo>
                    <a:pt x="204787" y="292894"/>
                  </a:lnTo>
                  <a:lnTo>
                    <a:pt x="190500" y="319087"/>
                  </a:lnTo>
                  <a:lnTo>
                    <a:pt x="164306" y="350044"/>
                  </a:lnTo>
                  <a:lnTo>
                    <a:pt x="126206" y="378619"/>
                  </a:lnTo>
                  <a:lnTo>
                    <a:pt x="90487" y="395287"/>
                  </a:lnTo>
                  <a:lnTo>
                    <a:pt x="0" y="714375"/>
                  </a:lnTo>
                  <a:lnTo>
                    <a:pt x="21431" y="740569"/>
                  </a:lnTo>
                  <a:lnTo>
                    <a:pt x="40481" y="752475"/>
                  </a:lnTo>
                  <a:lnTo>
                    <a:pt x="59531" y="757237"/>
                  </a:lnTo>
                  <a:lnTo>
                    <a:pt x="92869" y="754856"/>
                  </a:lnTo>
                  <a:lnTo>
                    <a:pt x="128587" y="742950"/>
                  </a:lnTo>
                  <a:lnTo>
                    <a:pt x="169069" y="716756"/>
                  </a:lnTo>
                  <a:lnTo>
                    <a:pt x="204787" y="688181"/>
                  </a:lnTo>
                  <a:lnTo>
                    <a:pt x="245269" y="642937"/>
                  </a:lnTo>
                  <a:lnTo>
                    <a:pt x="283369" y="597694"/>
                  </a:lnTo>
                  <a:lnTo>
                    <a:pt x="326231" y="533400"/>
                  </a:lnTo>
                  <a:lnTo>
                    <a:pt x="357187" y="473869"/>
                  </a:lnTo>
                  <a:lnTo>
                    <a:pt x="383381" y="414337"/>
                  </a:lnTo>
                  <a:lnTo>
                    <a:pt x="404812" y="352425"/>
                  </a:lnTo>
                  <a:lnTo>
                    <a:pt x="416719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36" name="フリーフォーム 43">
              <a:extLst>
                <a:ext uri="{FF2B5EF4-FFF2-40B4-BE49-F238E27FC236}">
                  <a16:creationId xmlns:a16="http://schemas.microsoft.com/office/drawing/2014/main" id="{CD65563B-4BE7-437A-8AC6-57210F9DCE40}"/>
                </a:ext>
              </a:extLst>
            </p:cNvPr>
            <p:cNvSpPr/>
            <p:nvPr/>
          </p:nvSpPr>
          <p:spPr>
            <a:xfrm>
              <a:off x="3262313" y="3944938"/>
              <a:ext cx="484187" cy="409575"/>
            </a:xfrm>
            <a:custGeom>
              <a:avLst/>
              <a:gdLst>
                <a:gd name="connsiteX0" fmla="*/ 140493 w 483393"/>
                <a:gd name="connsiteY0" fmla="*/ 33338 h 409575"/>
                <a:gd name="connsiteX1" fmla="*/ 195262 w 483393"/>
                <a:gd name="connsiteY1" fmla="*/ 45244 h 409575"/>
                <a:gd name="connsiteX2" fmla="*/ 266700 w 483393"/>
                <a:gd name="connsiteY2" fmla="*/ 57150 h 409575"/>
                <a:gd name="connsiteX3" fmla="*/ 328612 w 483393"/>
                <a:gd name="connsiteY3" fmla="*/ 64294 h 409575"/>
                <a:gd name="connsiteX4" fmla="*/ 381000 w 483393"/>
                <a:gd name="connsiteY4" fmla="*/ 64294 h 409575"/>
                <a:gd name="connsiteX5" fmla="*/ 416718 w 483393"/>
                <a:gd name="connsiteY5" fmla="*/ 57150 h 409575"/>
                <a:gd name="connsiteX6" fmla="*/ 452437 w 483393"/>
                <a:gd name="connsiteY6" fmla="*/ 40482 h 409575"/>
                <a:gd name="connsiteX7" fmla="*/ 483393 w 483393"/>
                <a:gd name="connsiteY7" fmla="*/ 19050 h 409575"/>
                <a:gd name="connsiteX8" fmla="*/ 366712 w 483393"/>
                <a:gd name="connsiteY8" fmla="*/ 409575 h 409575"/>
                <a:gd name="connsiteX9" fmla="*/ 354806 w 483393"/>
                <a:gd name="connsiteY9" fmla="*/ 404813 h 409575"/>
                <a:gd name="connsiteX10" fmla="*/ 326231 w 483393"/>
                <a:gd name="connsiteY10" fmla="*/ 376238 h 409575"/>
                <a:gd name="connsiteX11" fmla="*/ 316706 w 483393"/>
                <a:gd name="connsiteY11" fmla="*/ 361950 h 409575"/>
                <a:gd name="connsiteX12" fmla="*/ 304800 w 483393"/>
                <a:gd name="connsiteY12" fmla="*/ 338138 h 409575"/>
                <a:gd name="connsiteX13" fmla="*/ 290512 w 483393"/>
                <a:gd name="connsiteY13" fmla="*/ 304800 h 409575"/>
                <a:gd name="connsiteX14" fmla="*/ 278606 w 483393"/>
                <a:gd name="connsiteY14" fmla="*/ 273844 h 409575"/>
                <a:gd name="connsiteX15" fmla="*/ 266700 w 483393"/>
                <a:gd name="connsiteY15" fmla="*/ 247650 h 409575"/>
                <a:gd name="connsiteX16" fmla="*/ 240506 w 483393"/>
                <a:gd name="connsiteY16" fmla="*/ 216694 h 409575"/>
                <a:gd name="connsiteX17" fmla="*/ 192881 w 483393"/>
                <a:gd name="connsiteY17" fmla="*/ 171450 h 409575"/>
                <a:gd name="connsiteX18" fmla="*/ 150018 w 483393"/>
                <a:gd name="connsiteY18" fmla="*/ 135732 h 409575"/>
                <a:gd name="connsiteX19" fmla="*/ 90487 w 483393"/>
                <a:gd name="connsiteY19" fmla="*/ 92869 h 409575"/>
                <a:gd name="connsiteX20" fmla="*/ 19050 w 483393"/>
                <a:gd name="connsiteY20" fmla="*/ 50007 h 409575"/>
                <a:gd name="connsiteX21" fmla="*/ 4762 w 483393"/>
                <a:gd name="connsiteY21" fmla="*/ 40482 h 409575"/>
                <a:gd name="connsiteX22" fmla="*/ 0 w 483393"/>
                <a:gd name="connsiteY22" fmla="*/ 28575 h 409575"/>
                <a:gd name="connsiteX23" fmla="*/ 11906 w 483393"/>
                <a:gd name="connsiteY23" fmla="*/ 9525 h 409575"/>
                <a:gd name="connsiteX24" fmla="*/ 30956 w 483393"/>
                <a:gd name="connsiteY24" fmla="*/ 0 h 409575"/>
                <a:gd name="connsiteX25" fmla="*/ 57150 w 483393"/>
                <a:gd name="connsiteY25" fmla="*/ 7144 h 409575"/>
                <a:gd name="connsiteX26" fmla="*/ 140493 w 483393"/>
                <a:gd name="connsiteY26" fmla="*/ 333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393" h="409575">
                  <a:moveTo>
                    <a:pt x="140493" y="33338"/>
                  </a:moveTo>
                  <a:lnTo>
                    <a:pt x="195262" y="45244"/>
                  </a:lnTo>
                  <a:lnTo>
                    <a:pt x="266700" y="57150"/>
                  </a:lnTo>
                  <a:lnTo>
                    <a:pt x="328612" y="64294"/>
                  </a:lnTo>
                  <a:lnTo>
                    <a:pt x="381000" y="64294"/>
                  </a:lnTo>
                  <a:lnTo>
                    <a:pt x="416718" y="57150"/>
                  </a:lnTo>
                  <a:lnTo>
                    <a:pt x="452437" y="40482"/>
                  </a:lnTo>
                  <a:lnTo>
                    <a:pt x="483393" y="19050"/>
                  </a:lnTo>
                  <a:lnTo>
                    <a:pt x="366712" y="409575"/>
                  </a:lnTo>
                  <a:lnTo>
                    <a:pt x="354806" y="404813"/>
                  </a:lnTo>
                  <a:lnTo>
                    <a:pt x="326231" y="376238"/>
                  </a:lnTo>
                  <a:lnTo>
                    <a:pt x="316706" y="361950"/>
                  </a:lnTo>
                  <a:lnTo>
                    <a:pt x="304800" y="338138"/>
                  </a:lnTo>
                  <a:lnTo>
                    <a:pt x="290512" y="304800"/>
                  </a:lnTo>
                  <a:lnTo>
                    <a:pt x="278606" y="273844"/>
                  </a:lnTo>
                  <a:lnTo>
                    <a:pt x="266700" y="247650"/>
                  </a:lnTo>
                  <a:lnTo>
                    <a:pt x="240506" y="216694"/>
                  </a:lnTo>
                  <a:lnTo>
                    <a:pt x="192881" y="171450"/>
                  </a:lnTo>
                  <a:lnTo>
                    <a:pt x="150018" y="135732"/>
                  </a:lnTo>
                  <a:lnTo>
                    <a:pt x="90487" y="92869"/>
                  </a:lnTo>
                  <a:lnTo>
                    <a:pt x="19050" y="50007"/>
                  </a:lnTo>
                  <a:lnTo>
                    <a:pt x="4762" y="40482"/>
                  </a:lnTo>
                  <a:lnTo>
                    <a:pt x="0" y="28575"/>
                  </a:lnTo>
                  <a:lnTo>
                    <a:pt x="11906" y="9525"/>
                  </a:lnTo>
                  <a:lnTo>
                    <a:pt x="30956" y="0"/>
                  </a:lnTo>
                  <a:lnTo>
                    <a:pt x="57150" y="7144"/>
                  </a:lnTo>
                  <a:lnTo>
                    <a:pt x="140493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3">
              <a:extLst>
                <a:ext uri="{FF2B5EF4-FFF2-40B4-BE49-F238E27FC236}">
                  <a16:creationId xmlns:a16="http://schemas.microsoft.com/office/drawing/2014/main" id="{29A846A3-7ADB-43C5-AD48-DBE2ABC9ABA3}"/>
                </a:ext>
              </a:extLst>
            </p:cNvPr>
            <p:cNvSpPr/>
            <p:nvPr/>
          </p:nvSpPr>
          <p:spPr>
            <a:xfrm rot="16200000">
              <a:off x="1005681" y="3674269"/>
              <a:ext cx="3998913" cy="358775"/>
            </a:xfrm>
            <a:custGeom>
              <a:avLst/>
              <a:gdLst>
                <a:gd name="connsiteX0" fmla="*/ 2009707 w 3999678"/>
                <a:gd name="connsiteY0" fmla="*/ 315764 h 358524"/>
                <a:gd name="connsiteX1" fmla="*/ 1667629 w 3999678"/>
                <a:gd name="connsiteY1" fmla="*/ 309185 h 358524"/>
                <a:gd name="connsiteX2" fmla="*/ 1414360 w 3999678"/>
                <a:gd name="connsiteY2" fmla="*/ 305896 h 358524"/>
                <a:gd name="connsiteX3" fmla="*/ 1072282 w 3999678"/>
                <a:gd name="connsiteY3" fmla="*/ 302607 h 358524"/>
                <a:gd name="connsiteX4" fmla="*/ 743361 w 3999678"/>
                <a:gd name="connsiteY4" fmla="*/ 299318 h 358524"/>
                <a:gd name="connsiteX5" fmla="*/ 434176 w 3999678"/>
                <a:gd name="connsiteY5" fmla="*/ 292739 h 358524"/>
                <a:gd name="connsiteX6" fmla="*/ 207220 w 3999678"/>
                <a:gd name="connsiteY6" fmla="*/ 289450 h 358524"/>
                <a:gd name="connsiteX7" fmla="*/ 161171 w 3999678"/>
                <a:gd name="connsiteY7" fmla="*/ 276293 h 358524"/>
                <a:gd name="connsiteX8" fmla="*/ 78941 w 3999678"/>
                <a:gd name="connsiteY8" fmla="*/ 246690 h 358524"/>
                <a:gd name="connsiteX9" fmla="*/ 36181 w 3999678"/>
                <a:gd name="connsiteY9" fmla="*/ 226955 h 358524"/>
                <a:gd name="connsiteX10" fmla="*/ 26314 w 3999678"/>
                <a:gd name="connsiteY10" fmla="*/ 220377 h 358524"/>
                <a:gd name="connsiteX11" fmla="*/ 19735 w 3999678"/>
                <a:gd name="connsiteY11" fmla="*/ 210509 h 358524"/>
                <a:gd name="connsiteX12" fmla="*/ 9868 w 3999678"/>
                <a:gd name="connsiteY12" fmla="*/ 200642 h 358524"/>
                <a:gd name="connsiteX13" fmla="*/ 3289 w 3999678"/>
                <a:gd name="connsiteY13" fmla="*/ 184196 h 358524"/>
                <a:gd name="connsiteX14" fmla="*/ 0 w 3999678"/>
                <a:gd name="connsiteY14" fmla="*/ 167749 h 358524"/>
                <a:gd name="connsiteX15" fmla="*/ 0 w 3999678"/>
                <a:gd name="connsiteY15" fmla="*/ 148014 h 358524"/>
                <a:gd name="connsiteX16" fmla="*/ 9868 w 3999678"/>
                <a:gd name="connsiteY16" fmla="*/ 128279 h 358524"/>
                <a:gd name="connsiteX17" fmla="*/ 42760 w 3999678"/>
                <a:gd name="connsiteY17" fmla="*/ 108544 h 358524"/>
                <a:gd name="connsiteX18" fmla="*/ 121701 w 3999678"/>
                <a:gd name="connsiteY18" fmla="*/ 72362 h 358524"/>
                <a:gd name="connsiteX19" fmla="*/ 230245 w 3999678"/>
                <a:gd name="connsiteY19" fmla="*/ 36181 h 358524"/>
                <a:gd name="connsiteX20" fmla="*/ 328921 w 3999678"/>
                <a:gd name="connsiteY20" fmla="*/ 13157 h 358524"/>
                <a:gd name="connsiteX21" fmla="*/ 457200 w 3999678"/>
                <a:gd name="connsiteY21" fmla="*/ 0 h 358524"/>
                <a:gd name="connsiteX22" fmla="*/ 519695 w 3999678"/>
                <a:gd name="connsiteY22" fmla="*/ 0 h 358524"/>
                <a:gd name="connsiteX23" fmla="*/ 559166 w 3999678"/>
                <a:gd name="connsiteY23" fmla="*/ 13157 h 358524"/>
                <a:gd name="connsiteX24" fmla="*/ 684155 w 3999678"/>
                <a:gd name="connsiteY24" fmla="*/ 36181 h 358524"/>
                <a:gd name="connsiteX25" fmla="*/ 878219 w 3999678"/>
                <a:gd name="connsiteY25" fmla="*/ 55916 h 358524"/>
                <a:gd name="connsiteX26" fmla="*/ 1098596 w 3999678"/>
                <a:gd name="connsiteY26" fmla="*/ 69073 h 358524"/>
                <a:gd name="connsiteX27" fmla="*/ 1394625 w 3999678"/>
                <a:gd name="connsiteY27" fmla="*/ 85519 h 358524"/>
                <a:gd name="connsiteX28" fmla="*/ 1838668 w 3999678"/>
                <a:gd name="connsiteY28" fmla="*/ 108544 h 358524"/>
                <a:gd name="connsiteX29" fmla="*/ 2233373 w 3999678"/>
                <a:gd name="connsiteY29" fmla="*/ 124990 h 358524"/>
                <a:gd name="connsiteX30" fmla="*/ 2631367 w 3999678"/>
                <a:gd name="connsiteY30" fmla="*/ 134857 h 358524"/>
                <a:gd name="connsiteX31" fmla="*/ 3058964 w 3999678"/>
                <a:gd name="connsiteY31" fmla="*/ 148014 h 358524"/>
                <a:gd name="connsiteX32" fmla="*/ 3516164 w 3999678"/>
                <a:gd name="connsiteY32" fmla="*/ 154593 h 358524"/>
                <a:gd name="connsiteX33" fmla="*/ 3733252 w 3999678"/>
                <a:gd name="connsiteY33" fmla="*/ 154593 h 358524"/>
                <a:gd name="connsiteX34" fmla="*/ 3772722 w 3999678"/>
                <a:gd name="connsiteY34" fmla="*/ 148014 h 358524"/>
                <a:gd name="connsiteX35" fmla="*/ 3812193 w 3999678"/>
                <a:gd name="connsiteY35" fmla="*/ 134857 h 358524"/>
                <a:gd name="connsiteX36" fmla="*/ 3845085 w 3999678"/>
                <a:gd name="connsiteY36" fmla="*/ 118411 h 358524"/>
                <a:gd name="connsiteX37" fmla="*/ 3874688 w 3999678"/>
                <a:gd name="connsiteY37" fmla="*/ 98676 h 358524"/>
                <a:gd name="connsiteX38" fmla="*/ 3910869 w 3999678"/>
                <a:gd name="connsiteY38" fmla="*/ 62495 h 358524"/>
                <a:gd name="connsiteX39" fmla="*/ 3940472 w 3999678"/>
                <a:gd name="connsiteY39" fmla="*/ 23024 h 358524"/>
                <a:gd name="connsiteX40" fmla="*/ 3953629 w 3999678"/>
                <a:gd name="connsiteY40" fmla="*/ 13157 h 358524"/>
                <a:gd name="connsiteX41" fmla="*/ 3973364 w 3999678"/>
                <a:gd name="connsiteY41" fmla="*/ 6578 h 358524"/>
                <a:gd name="connsiteX42" fmla="*/ 3986521 w 3999678"/>
                <a:gd name="connsiteY42" fmla="*/ 6578 h 358524"/>
                <a:gd name="connsiteX43" fmla="*/ 3993099 w 3999678"/>
                <a:gd name="connsiteY43" fmla="*/ 9867 h 358524"/>
                <a:gd name="connsiteX44" fmla="*/ 3999678 w 3999678"/>
                <a:gd name="connsiteY44" fmla="*/ 16446 h 358524"/>
                <a:gd name="connsiteX45" fmla="*/ 3999678 w 3999678"/>
                <a:gd name="connsiteY45" fmla="*/ 32892 h 358524"/>
                <a:gd name="connsiteX46" fmla="*/ 3989810 w 3999678"/>
                <a:gd name="connsiteY46" fmla="*/ 62495 h 358524"/>
                <a:gd name="connsiteX47" fmla="*/ 3973364 w 3999678"/>
                <a:gd name="connsiteY47" fmla="*/ 131568 h 358524"/>
                <a:gd name="connsiteX48" fmla="*/ 3960207 w 3999678"/>
                <a:gd name="connsiteY48" fmla="*/ 184196 h 358524"/>
                <a:gd name="connsiteX49" fmla="*/ 3927315 w 3999678"/>
                <a:gd name="connsiteY49" fmla="*/ 259847 h 358524"/>
                <a:gd name="connsiteX50" fmla="*/ 3904291 w 3999678"/>
                <a:gd name="connsiteY50" fmla="*/ 302607 h 358524"/>
                <a:gd name="connsiteX51" fmla="*/ 3871399 w 3999678"/>
                <a:gd name="connsiteY51" fmla="*/ 358524 h 358524"/>
                <a:gd name="connsiteX52" fmla="*/ 3736541 w 3999678"/>
                <a:gd name="connsiteY52" fmla="*/ 335499 h 358524"/>
                <a:gd name="connsiteX53" fmla="*/ 3516164 w 3999678"/>
                <a:gd name="connsiteY53" fmla="*/ 335499 h 358524"/>
                <a:gd name="connsiteX54" fmla="*/ 3118170 w 3999678"/>
                <a:gd name="connsiteY54" fmla="*/ 332210 h 358524"/>
                <a:gd name="connsiteX55" fmla="*/ 2690573 w 3999678"/>
                <a:gd name="connsiteY55" fmla="*/ 325631 h 358524"/>
                <a:gd name="connsiteX56" fmla="*/ 2322181 w 3999678"/>
                <a:gd name="connsiteY56" fmla="*/ 319053 h 358524"/>
                <a:gd name="connsiteX57" fmla="*/ 2072202 w 3999678"/>
                <a:gd name="connsiteY57" fmla="*/ 315764 h 358524"/>
                <a:gd name="connsiteX58" fmla="*/ 2009707 w 3999678"/>
                <a:gd name="connsiteY58" fmla="*/ 315764 h 35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99678" h="358524">
                  <a:moveTo>
                    <a:pt x="2009707" y="315764"/>
                  </a:moveTo>
                  <a:lnTo>
                    <a:pt x="1667629" y="309185"/>
                  </a:lnTo>
                  <a:lnTo>
                    <a:pt x="1414360" y="305896"/>
                  </a:lnTo>
                  <a:lnTo>
                    <a:pt x="1072282" y="302607"/>
                  </a:lnTo>
                  <a:lnTo>
                    <a:pt x="743361" y="299318"/>
                  </a:lnTo>
                  <a:lnTo>
                    <a:pt x="434176" y="292739"/>
                  </a:lnTo>
                  <a:lnTo>
                    <a:pt x="207220" y="289450"/>
                  </a:lnTo>
                  <a:lnTo>
                    <a:pt x="161171" y="276293"/>
                  </a:lnTo>
                  <a:lnTo>
                    <a:pt x="78941" y="246690"/>
                  </a:lnTo>
                  <a:lnTo>
                    <a:pt x="36181" y="226955"/>
                  </a:lnTo>
                  <a:lnTo>
                    <a:pt x="26314" y="220377"/>
                  </a:lnTo>
                  <a:lnTo>
                    <a:pt x="19735" y="210509"/>
                  </a:lnTo>
                  <a:lnTo>
                    <a:pt x="9868" y="200642"/>
                  </a:lnTo>
                  <a:lnTo>
                    <a:pt x="3289" y="184196"/>
                  </a:lnTo>
                  <a:lnTo>
                    <a:pt x="0" y="167749"/>
                  </a:lnTo>
                  <a:lnTo>
                    <a:pt x="0" y="148014"/>
                  </a:lnTo>
                  <a:lnTo>
                    <a:pt x="9868" y="128279"/>
                  </a:lnTo>
                  <a:lnTo>
                    <a:pt x="42760" y="108544"/>
                  </a:lnTo>
                  <a:lnTo>
                    <a:pt x="121701" y="72362"/>
                  </a:lnTo>
                  <a:lnTo>
                    <a:pt x="230245" y="36181"/>
                  </a:lnTo>
                  <a:lnTo>
                    <a:pt x="328921" y="13157"/>
                  </a:lnTo>
                  <a:lnTo>
                    <a:pt x="457200" y="0"/>
                  </a:lnTo>
                  <a:lnTo>
                    <a:pt x="519695" y="0"/>
                  </a:lnTo>
                  <a:lnTo>
                    <a:pt x="559166" y="13157"/>
                  </a:lnTo>
                  <a:lnTo>
                    <a:pt x="684155" y="36181"/>
                  </a:lnTo>
                  <a:lnTo>
                    <a:pt x="878219" y="55916"/>
                  </a:lnTo>
                  <a:lnTo>
                    <a:pt x="1098596" y="69073"/>
                  </a:lnTo>
                  <a:lnTo>
                    <a:pt x="1394625" y="85519"/>
                  </a:lnTo>
                  <a:lnTo>
                    <a:pt x="1838668" y="108544"/>
                  </a:lnTo>
                  <a:lnTo>
                    <a:pt x="2233373" y="124990"/>
                  </a:lnTo>
                  <a:lnTo>
                    <a:pt x="2631367" y="134857"/>
                  </a:lnTo>
                  <a:lnTo>
                    <a:pt x="3058964" y="148014"/>
                  </a:lnTo>
                  <a:lnTo>
                    <a:pt x="3516164" y="154593"/>
                  </a:lnTo>
                  <a:lnTo>
                    <a:pt x="3733252" y="154593"/>
                  </a:lnTo>
                  <a:lnTo>
                    <a:pt x="3772722" y="148014"/>
                  </a:lnTo>
                  <a:lnTo>
                    <a:pt x="3812193" y="134857"/>
                  </a:lnTo>
                  <a:lnTo>
                    <a:pt x="3845085" y="118411"/>
                  </a:lnTo>
                  <a:lnTo>
                    <a:pt x="3874688" y="98676"/>
                  </a:lnTo>
                  <a:lnTo>
                    <a:pt x="3910869" y="62495"/>
                  </a:lnTo>
                  <a:lnTo>
                    <a:pt x="3940472" y="23024"/>
                  </a:lnTo>
                  <a:lnTo>
                    <a:pt x="3953629" y="13157"/>
                  </a:lnTo>
                  <a:lnTo>
                    <a:pt x="3973364" y="6578"/>
                  </a:lnTo>
                  <a:lnTo>
                    <a:pt x="3986521" y="6578"/>
                  </a:lnTo>
                  <a:lnTo>
                    <a:pt x="3993099" y="9867"/>
                  </a:lnTo>
                  <a:lnTo>
                    <a:pt x="3999678" y="16446"/>
                  </a:lnTo>
                  <a:lnTo>
                    <a:pt x="3999678" y="32892"/>
                  </a:lnTo>
                  <a:lnTo>
                    <a:pt x="3989810" y="62495"/>
                  </a:lnTo>
                  <a:lnTo>
                    <a:pt x="3973364" y="131568"/>
                  </a:lnTo>
                  <a:lnTo>
                    <a:pt x="3960207" y="184196"/>
                  </a:lnTo>
                  <a:lnTo>
                    <a:pt x="3927315" y="259847"/>
                  </a:lnTo>
                  <a:lnTo>
                    <a:pt x="3904291" y="302607"/>
                  </a:lnTo>
                  <a:lnTo>
                    <a:pt x="3871399" y="358524"/>
                  </a:lnTo>
                  <a:lnTo>
                    <a:pt x="3736541" y="335499"/>
                  </a:lnTo>
                  <a:lnTo>
                    <a:pt x="3516164" y="335499"/>
                  </a:lnTo>
                  <a:lnTo>
                    <a:pt x="3118170" y="332210"/>
                  </a:lnTo>
                  <a:lnTo>
                    <a:pt x="2690573" y="325631"/>
                  </a:lnTo>
                  <a:lnTo>
                    <a:pt x="2322181" y="319053"/>
                  </a:lnTo>
                  <a:lnTo>
                    <a:pt x="2072202" y="315764"/>
                  </a:lnTo>
                  <a:lnTo>
                    <a:pt x="2009707" y="3157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44">
              <a:extLst>
                <a:ext uri="{FF2B5EF4-FFF2-40B4-BE49-F238E27FC236}">
                  <a16:creationId xmlns:a16="http://schemas.microsoft.com/office/drawing/2014/main" id="{663EDCFE-C137-4C8D-87BC-472873C3DEFE}"/>
                </a:ext>
              </a:extLst>
            </p:cNvPr>
            <p:cNvSpPr/>
            <p:nvPr/>
          </p:nvSpPr>
          <p:spPr>
            <a:xfrm>
              <a:off x="4084638" y="1563688"/>
              <a:ext cx="1557337" cy="1520825"/>
            </a:xfrm>
            <a:custGeom>
              <a:avLst/>
              <a:gdLst>
                <a:gd name="connsiteX0" fmla="*/ 978694 w 1557337"/>
                <a:gd name="connsiteY0" fmla="*/ 445294 h 1519238"/>
                <a:gd name="connsiteX1" fmla="*/ 1062037 w 1557337"/>
                <a:gd name="connsiteY1" fmla="*/ 321469 h 1519238"/>
                <a:gd name="connsiteX2" fmla="*/ 1119187 w 1557337"/>
                <a:gd name="connsiteY2" fmla="*/ 230982 h 1519238"/>
                <a:gd name="connsiteX3" fmla="*/ 1128712 w 1557337"/>
                <a:gd name="connsiteY3" fmla="*/ 211932 h 1519238"/>
                <a:gd name="connsiteX4" fmla="*/ 1128712 w 1557337"/>
                <a:gd name="connsiteY4" fmla="*/ 197644 h 1519238"/>
                <a:gd name="connsiteX5" fmla="*/ 1123950 w 1557337"/>
                <a:gd name="connsiteY5" fmla="*/ 169069 h 1519238"/>
                <a:gd name="connsiteX6" fmla="*/ 1114425 w 1557337"/>
                <a:gd name="connsiteY6" fmla="*/ 142875 h 1519238"/>
                <a:gd name="connsiteX7" fmla="*/ 1097756 w 1557337"/>
                <a:gd name="connsiteY7" fmla="*/ 121444 h 1519238"/>
                <a:gd name="connsiteX8" fmla="*/ 1078706 w 1557337"/>
                <a:gd name="connsiteY8" fmla="*/ 107157 h 1519238"/>
                <a:gd name="connsiteX9" fmla="*/ 1047750 w 1557337"/>
                <a:gd name="connsiteY9" fmla="*/ 92869 h 1519238"/>
                <a:gd name="connsiteX10" fmla="*/ 1012031 w 1557337"/>
                <a:gd name="connsiteY10" fmla="*/ 83344 h 1519238"/>
                <a:gd name="connsiteX11" fmla="*/ 1000125 w 1557337"/>
                <a:gd name="connsiteY11" fmla="*/ 80963 h 1519238"/>
                <a:gd name="connsiteX12" fmla="*/ 983456 w 1557337"/>
                <a:gd name="connsiteY12" fmla="*/ 69057 h 1519238"/>
                <a:gd name="connsiteX13" fmla="*/ 973931 w 1557337"/>
                <a:gd name="connsiteY13" fmla="*/ 50007 h 1519238"/>
                <a:gd name="connsiteX14" fmla="*/ 973931 w 1557337"/>
                <a:gd name="connsiteY14" fmla="*/ 42863 h 1519238"/>
                <a:gd name="connsiteX15" fmla="*/ 976312 w 1557337"/>
                <a:gd name="connsiteY15" fmla="*/ 30957 h 1519238"/>
                <a:gd name="connsiteX16" fmla="*/ 985837 w 1557337"/>
                <a:gd name="connsiteY16" fmla="*/ 16669 h 1519238"/>
                <a:gd name="connsiteX17" fmla="*/ 1007269 w 1557337"/>
                <a:gd name="connsiteY17" fmla="*/ 7144 h 1519238"/>
                <a:gd name="connsiteX18" fmla="*/ 1052512 w 1557337"/>
                <a:gd name="connsiteY18" fmla="*/ 0 h 1519238"/>
                <a:gd name="connsiteX19" fmla="*/ 1097756 w 1557337"/>
                <a:gd name="connsiteY19" fmla="*/ 0 h 1519238"/>
                <a:gd name="connsiteX20" fmla="*/ 1169194 w 1557337"/>
                <a:gd name="connsiteY20" fmla="*/ 9525 h 1519238"/>
                <a:gd name="connsiteX21" fmla="*/ 1254919 w 1557337"/>
                <a:gd name="connsiteY21" fmla="*/ 33338 h 1519238"/>
                <a:gd name="connsiteX22" fmla="*/ 1338262 w 1557337"/>
                <a:gd name="connsiteY22" fmla="*/ 61913 h 1519238"/>
                <a:gd name="connsiteX23" fmla="*/ 1416844 w 1557337"/>
                <a:gd name="connsiteY23" fmla="*/ 92869 h 1519238"/>
                <a:gd name="connsiteX24" fmla="*/ 1462087 w 1557337"/>
                <a:gd name="connsiteY24" fmla="*/ 114300 h 1519238"/>
                <a:gd name="connsiteX25" fmla="*/ 1516856 w 1557337"/>
                <a:gd name="connsiteY25" fmla="*/ 152400 h 1519238"/>
                <a:gd name="connsiteX26" fmla="*/ 1540669 w 1557337"/>
                <a:gd name="connsiteY26" fmla="*/ 176213 h 1519238"/>
                <a:gd name="connsiteX27" fmla="*/ 1552575 w 1557337"/>
                <a:gd name="connsiteY27" fmla="*/ 195263 h 1519238"/>
                <a:gd name="connsiteX28" fmla="*/ 1557337 w 1557337"/>
                <a:gd name="connsiteY28" fmla="*/ 219075 h 1519238"/>
                <a:gd name="connsiteX29" fmla="*/ 1554956 w 1557337"/>
                <a:gd name="connsiteY29" fmla="*/ 230982 h 1519238"/>
                <a:gd name="connsiteX30" fmla="*/ 1550194 w 1557337"/>
                <a:gd name="connsiteY30" fmla="*/ 247650 h 1519238"/>
                <a:gd name="connsiteX31" fmla="*/ 1533525 w 1557337"/>
                <a:gd name="connsiteY31" fmla="*/ 266700 h 1519238"/>
                <a:gd name="connsiteX32" fmla="*/ 1512094 w 1557337"/>
                <a:gd name="connsiteY32" fmla="*/ 285750 h 1519238"/>
                <a:gd name="connsiteX33" fmla="*/ 1471612 w 1557337"/>
                <a:gd name="connsiteY33" fmla="*/ 316707 h 1519238"/>
                <a:gd name="connsiteX34" fmla="*/ 1407319 w 1557337"/>
                <a:gd name="connsiteY34" fmla="*/ 359569 h 1519238"/>
                <a:gd name="connsiteX35" fmla="*/ 1309687 w 1557337"/>
                <a:gd name="connsiteY35" fmla="*/ 461963 h 1519238"/>
                <a:gd name="connsiteX36" fmla="*/ 1100137 w 1557337"/>
                <a:gd name="connsiteY36" fmla="*/ 676275 h 1519238"/>
                <a:gd name="connsiteX37" fmla="*/ 912019 w 1557337"/>
                <a:gd name="connsiteY37" fmla="*/ 866775 h 1519238"/>
                <a:gd name="connsiteX38" fmla="*/ 759619 w 1557337"/>
                <a:gd name="connsiteY38" fmla="*/ 1009650 h 1519238"/>
                <a:gd name="connsiteX39" fmla="*/ 583406 w 1557337"/>
                <a:gd name="connsiteY39" fmla="*/ 1159669 h 1519238"/>
                <a:gd name="connsiteX40" fmla="*/ 350044 w 1557337"/>
                <a:gd name="connsiteY40" fmla="*/ 1323975 h 1519238"/>
                <a:gd name="connsiteX41" fmla="*/ 111919 w 1557337"/>
                <a:gd name="connsiteY41" fmla="*/ 1478757 h 1519238"/>
                <a:gd name="connsiteX42" fmla="*/ 50006 w 1557337"/>
                <a:gd name="connsiteY42" fmla="*/ 1512094 h 1519238"/>
                <a:gd name="connsiteX43" fmla="*/ 26194 w 1557337"/>
                <a:gd name="connsiteY43" fmla="*/ 1519238 h 1519238"/>
                <a:gd name="connsiteX44" fmla="*/ 14287 w 1557337"/>
                <a:gd name="connsiteY44" fmla="*/ 1519238 h 1519238"/>
                <a:gd name="connsiteX45" fmla="*/ 0 w 1557337"/>
                <a:gd name="connsiteY45" fmla="*/ 1514475 h 1519238"/>
                <a:gd name="connsiteX46" fmla="*/ 0 w 1557337"/>
                <a:gd name="connsiteY46" fmla="*/ 1504950 h 1519238"/>
                <a:gd name="connsiteX47" fmla="*/ 2381 w 1557337"/>
                <a:gd name="connsiteY47" fmla="*/ 1485900 h 1519238"/>
                <a:gd name="connsiteX48" fmla="*/ 14287 w 1557337"/>
                <a:gd name="connsiteY48" fmla="*/ 1462088 h 1519238"/>
                <a:gd name="connsiteX49" fmla="*/ 109537 w 1557337"/>
                <a:gd name="connsiteY49" fmla="*/ 1381125 h 1519238"/>
                <a:gd name="connsiteX50" fmla="*/ 285750 w 1557337"/>
                <a:gd name="connsiteY50" fmla="*/ 1228725 h 1519238"/>
                <a:gd name="connsiteX51" fmla="*/ 445294 w 1557337"/>
                <a:gd name="connsiteY51" fmla="*/ 1076325 h 1519238"/>
                <a:gd name="connsiteX52" fmla="*/ 571500 w 1557337"/>
                <a:gd name="connsiteY52" fmla="*/ 947738 h 1519238"/>
                <a:gd name="connsiteX53" fmla="*/ 685800 w 1557337"/>
                <a:gd name="connsiteY53" fmla="*/ 821532 h 1519238"/>
                <a:gd name="connsiteX54" fmla="*/ 845344 w 1557337"/>
                <a:gd name="connsiteY54" fmla="*/ 626269 h 1519238"/>
                <a:gd name="connsiteX55" fmla="*/ 978694 w 1557337"/>
                <a:gd name="connsiteY55" fmla="*/ 445294 h 15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57337" h="1519238">
                  <a:moveTo>
                    <a:pt x="978694" y="445294"/>
                  </a:moveTo>
                  <a:lnTo>
                    <a:pt x="1062037" y="321469"/>
                  </a:lnTo>
                  <a:lnTo>
                    <a:pt x="1119187" y="230982"/>
                  </a:lnTo>
                  <a:lnTo>
                    <a:pt x="1128712" y="211932"/>
                  </a:lnTo>
                  <a:lnTo>
                    <a:pt x="1128712" y="197644"/>
                  </a:lnTo>
                  <a:lnTo>
                    <a:pt x="1123950" y="169069"/>
                  </a:lnTo>
                  <a:lnTo>
                    <a:pt x="1114425" y="142875"/>
                  </a:lnTo>
                  <a:lnTo>
                    <a:pt x="1097756" y="121444"/>
                  </a:lnTo>
                  <a:lnTo>
                    <a:pt x="1078706" y="107157"/>
                  </a:lnTo>
                  <a:lnTo>
                    <a:pt x="1047750" y="92869"/>
                  </a:lnTo>
                  <a:lnTo>
                    <a:pt x="1012031" y="83344"/>
                  </a:lnTo>
                  <a:lnTo>
                    <a:pt x="1000125" y="80963"/>
                  </a:lnTo>
                  <a:lnTo>
                    <a:pt x="983456" y="69057"/>
                  </a:lnTo>
                  <a:lnTo>
                    <a:pt x="973931" y="50007"/>
                  </a:lnTo>
                  <a:lnTo>
                    <a:pt x="973931" y="42863"/>
                  </a:lnTo>
                  <a:lnTo>
                    <a:pt x="976312" y="30957"/>
                  </a:lnTo>
                  <a:lnTo>
                    <a:pt x="985837" y="16669"/>
                  </a:lnTo>
                  <a:lnTo>
                    <a:pt x="1007269" y="7144"/>
                  </a:lnTo>
                  <a:lnTo>
                    <a:pt x="1052512" y="0"/>
                  </a:lnTo>
                  <a:lnTo>
                    <a:pt x="1097756" y="0"/>
                  </a:lnTo>
                  <a:lnTo>
                    <a:pt x="1169194" y="9525"/>
                  </a:lnTo>
                  <a:lnTo>
                    <a:pt x="1254919" y="33338"/>
                  </a:lnTo>
                  <a:lnTo>
                    <a:pt x="1338262" y="61913"/>
                  </a:lnTo>
                  <a:lnTo>
                    <a:pt x="1416844" y="92869"/>
                  </a:lnTo>
                  <a:lnTo>
                    <a:pt x="1462087" y="114300"/>
                  </a:lnTo>
                  <a:lnTo>
                    <a:pt x="1516856" y="152400"/>
                  </a:lnTo>
                  <a:lnTo>
                    <a:pt x="1540669" y="176213"/>
                  </a:lnTo>
                  <a:lnTo>
                    <a:pt x="1552575" y="195263"/>
                  </a:lnTo>
                  <a:lnTo>
                    <a:pt x="1557337" y="219075"/>
                  </a:lnTo>
                  <a:lnTo>
                    <a:pt x="1554956" y="230982"/>
                  </a:lnTo>
                  <a:lnTo>
                    <a:pt x="1550194" y="247650"/>
                  </a:lnTo>
                  <a:lnTo>
                    <a:pt x="1533525" y="266700"/>
                  </a:lnTo>
                  <a:lnTo>
                    <a:pt x="1512094" y="285750"/>
                  </a:lnTo>
                  <a:lnTo>
                    <a:pt x="1471612" y="316707"/>
                  </a:lnTo>
                  <a:lnTo>
                    <a:pt x="1407319" y="359569"/>
                  </a:lnTo>
                  <a:lnTo>
                    <a:pt x="1309687" y="461963"/>
                  </a:lnTo>
                  <a:lnTo>
                    <a:pt x="1100137" y="676275"/>
                  </a:lnTo>
                  <a:lnTo>
                    <a:pt x="912019" y="866775"/>
                  </a:lnTo>
                  <a:lnTo>
                    <a:pt x="759619" y="1009650"/>
                  </a:lnTo>
                  <a:lnTo>
                    <a:pt x="583406" y="1159669"/>
                  </a:lnTo>
                  <a:lnTo>
                    <a:pt x="350044" y="1323975"/>
                  </a:lnTo>
                  <a:lnTo>
                    <a:pt x="111919" y="1478757"/>
                  </a:lnTo>
                  <a:lnTo>
                    <a:pt x="50006" y="1512094"/>
                  </a:lnTo>
                  <a:lnTo>
                    <a:pt x="26194" y="1519238"/>
                  </a:lnTo>
                  <a:lnTo>
                    <a:pt x="14287" y="1519238"/>
                  </a:lnTo>
                  <a:lnTo>
                    <a:pt x="0" y="1514475"/>
                  </a:lnTo>
                  <a:lnTo>
                    <a:pt x="0" y="1504950"/>
                  </a:lnTo>
                  <a:lnTo>
                    <a:pt x="2381" y="1485900"/>
                  </a:lnTo>
                  <a:lnTo>
                    <a:pt x="14287" y="1462088"/>
                  </a:lnTo>
                  <a:lnTo>
                    <a:pt x="109537" y="1381125"/>
                  </a:lnTo>
                  <a:lnTo>
                    <a:pt x="285750" y="1228725"/>
                  </a:lnTo>
                  <a:lnTo>
                    <a:pt x="445294" y="1076325"/>
                  </a:lnTo>
                  <a:lnTo>
                    <a:pt x="571500" y="947738"/>
                  </a:lnTo>
                  <a:lnTo>
                    <a:pt x="685800" y="821532"/>
                  </a:lnTo>
                  <a:lnTo>
                    <a:pt x="845344" y="626269"/>
                  </a:lnTo>
                  <a:lnTo>
                    <a:pt x="978694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45">
              <a:extLst>
                <a:ext uri="{FF2B5EF4-FFF2-40B4-BE49-F238E27FC236}">
                  <a16:creationId xmlns:a16="http://schemas.microsoft.com/office/drawing/2014/main" id="{7C90F1C6-5025-465E-B509-5743DFD8265C}"/>
                </a:ext>
              </a:extLst>
            </p:cNvPr>
            <p:cNvSpPr/>
            <p:nvPr/>
          </p:nvSpPr>
          <p:spPr>
            <a:xfrm>
              <a:off x="5422900" y="1827213"/>
              <a:ext cx="2052638" cy="1289050"/>
            </a:xfrm>
            <a:custGeom>
              <a:avLst/>
              <a:gdLst>
                <a:gd name="connsiteX0" fmla="*/ 492919 w 2052638"/>
                <a:gd name="connsiteY0" fmla="*/ 578644 h 1290637"/>
                <a:gd name="connsiteX1" fmla="*/ 426244 w 2052638"/>
                <a:gd name="connsiteY1" fmla="*/ 504825 h 1290637"/>
                <a:gd name="connsiteX2" fmla="*/ 330994 w 2052638"/>
                <a:gd name="connsiteY2" fmla="*/ 404812 h 1290637"/>
                <a:gd name="connsiteX3" fmla="*/ 245269 w 2052638"/>
                <a:gd name="connsiteY3" fmla="*/ 311944 h 1290637"/>
                <a:gd name="connsiteX4" fmla="*/ 157163 w 2052638"/>
                <a:gd name="connsiteY4" fmla="*/ 216694 h 1290637"/>
                <a:gd name="connsiteX5" fmla="*/ 0 w 2052638"/>
                <a:gd name="connsiteY5" fmla="*/ 45244 h 1290637"/>
                <a:gd name="connsiteX6" fmla="*/ 114300 w 2052638"/>
                <a:gd name="connsiteY6" fmla="*/ 0 h 1290637"/>
                <a:gd name="connsiteX7" fmla="*/ 195263 w 2052638"/>
                <a:gd name="connsiteY7" fmla="*/ 80962 h 1290637"/>
                <a:gd name="connsiteX8" fmla="*/ 328613 w 2052638"/>
                <a:gd name="connsiteY8" fmla="*/ 202406 h 1290637"/>
                <a:gd name="connsiteX9" fmla="*/ 459582 w 2052638"/>
                <a:gd name="connsiteY9" fmla="*/ 309562 h 1290637"/>
                <a:gd name="connsiteX10" fmla="*/ 609600 w 2052638"/>
                <a:gd name="connsiteY10" fmla="*/ 421481 h 1290637"/>
                <a:gd name="connsiteX11" fmla="*/ 731044 w 2052638"/>
                <a:gd name="connsiteY11" fmla="*/ 507206 h 1290637"/>
                <a:gd name="connsiteX12" fmla="*/ 878682 w 2052638"/>
                <a:gd name="connsiteY12" fmla="*/ 607219 h 1290637"/>
                <a:gd name="connsiteX13" fmla="*/ 1038225 w 2052638"/>
                <a:gd name="connsiteY13" fmla="*/ 707231 h 1290637"/>
                <a:gd name="connsiteX14" fmla="*/ 1195388 w 2052638"/>
                <a:gd name="connsiteY14" fmla="*/ 797719 h 1290637"/>
                <a:gd name="connsiteX15" fmla="*/ 1366838 w 2052638"/>
                <a:gd name="connsiteY15" fmla="*/ 888206 h 1290637"/>
                <a:gd name="connsiteX16" fmla="*/ 1521619 w 2052638"/>
                <a:gd name="connsiteY16" fmla="*/ 964406 h 1290637"/>
                <a:gd name="connsiteX17" fmla="*/ 1693069 w 2052638"/>
                <a:gd name="connsiteY17" fmla="*/ 1042987 h 1290637"/>
                <a:gd name="connsiteX18" fmla="*/ 1871663 w 2052638"/>
                <a:gd name="connsiteY18" fmla="*/ 1119187 h 1290637"/>
                <a:gd name="connsiteX19" fmla="*/ 2019300 w 2052638"/>
                <a:gd name="connsiteY19" fmla="*/ 1176337 h 1290637"/>
                <a:gd name="connsiteX20" fmla="*/ 2038350 w 2052638"/>
                <a:gd name="connsiteY20" fmla="*/ 1190625 h 1290637"/>
                <a:gd name="connsiteX21" fmla="*/ 2050257 w 2052638"/>
                <a:gd name="connsiteY21" fmla="*/ 1209675 h 1290637"/>
                <a:gd name="connsiteX22" fmla="*/ 2052638 w 2052638"/>
                <a:gd name="connsiteY22" fmla="*/ 1231106 h 1290637"/>
                <a:gd name="connsiteX23" fmla="*/ 2040732 w 2052638"/>
                <a:gd name="connsiteY23" fmla="*/ 1240631 h 1290637"/>
                <a:gd name="connsiteX24" fmla="*/ 2014538 w 2052638"/>
                <a:gd name="connsiteY24" fmla="*/ 1245394 h 1290637"/>
                <a:gd name="connsiteX25" fmla="*/ 1859757 w 2052638"/>
                <a:gd name="connsiteY25" fmla="*/ 1257300 h 1290637"/>
                <a:gd name="connsiteX26" fmla="*/ 1669257 w 2052638"/>
                <a:gd name="connsiteY26" fmla="*/ 1271587 h 1290637"/>
                <a:gd name="connsiteX27" fmla="*/ 1466850 w 2052638"/>
                <a:gd name="connsiteY27" fmla="*/ 1285875 h 1290637"/>
                <a:gd name="connsiteX28" fmla="*/ 1428750 w 2052638"/>
                <a:gd name="connsiteY28" fmla="*/ 1290637 h 1290637"/>
                <a:gd name="connsiteX29" fmla="*/ 1388269 w 2052638"/>
                <a:gd name="connsiteY29" fmla="*/ 1290637 h 1290637"/>
                <a:gd name="connsiteX30" fmla="*/ 1338263 w 2052638"/>
                <a:gd name="connsiteY30" fmla="*/ 1281112 h 1290637"/>
                <a:gd name="connsiteX31" fmla="*/ 1269207 w 2052638"/>
                <a:gd name="connsiteY31" fmla="*/ 1254919 h 1290637"/>
                <a:gd name="connsiteX32" fmla="*/ 1200150 w 2052638"/>
                <a:gd name="connsiteY32" fmla="*/ 1219200 h 1290637"/>
                <a:gd name="connsiteX33" fmla="*/ 1128713 w 2052638"/>
                <a:gd name="connsiteY33" fmla="*/ 1171575 h 1290637"/>
                <a:gd name="connsiteX34" fmla="*/ 1066800 w 2052638"/>
                <a:gd name="connsiteY34" fmla="*/ 1126331 h 1290637"/>
                <a:gd name="connsiteX35" fmla="*/ 995363 w 2052638"/>
                <a:gd name="connsiteY35" fmla="*/ 1064419 h 1290637"/>
                <a:gd name="connsiteX36" fmla="*/ 871538 w 2052638"/>
                <a:gd name="connsiteY36" fmla="*/ 954881 h 1290637"/>
                <a:gd name="connsiteX37" fmla="*/ 723900 w 2052638"/>
                <a:gd name="connsiteY37" fmla="*/ 814387 h 1290637"/>
                <a:gd name="connsiteX38" fmla="*/ 492919 w 2052638"/>
                <a:gd name="connsiteY38" fmla="*/ 578644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52638" h="1290637">
                  <a:moveTo>
                    <a:pt x="492919" y="578644"/>
                  </a:moveTo>
                  <a:lnTo>
                    <a:pt x="426244" y="504825"/>
                  </a:lnTo>
                  <a:lnTo>
                    <a:pt x="330994" y="404812"/>
                  </a:lnTo>
                  <a:lnTo>
                    <a:pt x="245269" y="311944"/>
                  </a:lnTo>
                  <a:lnTo>
                    <a:pt x="157163" y="216694"/>
                  </a:lnTo>
                  <a:lnTo>
                    <a:pt x="0" y="45244"/>
                  </a:lnTo>
                  <a:lnTo>
                    <a:pt x="114300" y="0"/>
                  </a:lnTo>
                  <a:lnTo>
                    <a:pt x="195263" y="80962"/>
                  </a:lnTo>
                  <a:lnTo>
                    <a:pt x="328613" y="202406"/>
                  </a:lnTo>
                  <a:lnTo>
                    <a:pt x="459582" y="309562"/>
                  </a:lnTo>
                  <a:lnTo>
                    <a:pt x="609600" y="421481"/>
                  </a:lnTo>
                  <a:lnTo>
                    <a:pt x="731044" y="507206"/>
                  </a:lnTo>
                  <a:lnTo>
                    <a:pt x="878682" y="607219"/>
                  </a:lnTo>
                  <a:lnTo>
                    <a:pt x="1038225" y="707231"/>
                  </a:lnTo>
                  <a:lnTo>
                    <a:pt x="1195388" y="797719"/>
                  </a:lnTo>
                  <a:lnTo>
                    <a:pt x="1366838" y="888206"/>
                  </a:lnTo>
                  <a:lnTo>
                    <a:pt x="1521619" y="964406"/>
                  </a:lnTo>
                  <a:lnTo>
                    <a:pt x="1693069" y="1042987"/>
                  </a:lnTo>
                  <a:lnTo>
                    <a:pt x="1871663" y="1119187"/>
                  </a:lnTo>
                  <a:lnTo>
                    <a:pt x="2019300" y="1176337"/>
                  </a:lnTo>
                  <a:lnTo>
                    <a:pt x="2038350" y="1190625"/>
                  </a:lnTo>
                  <a:lnTo>
                    <a:pt x="2050257" y="1209675"/>
                  </a:lnTo>
                  <a:lnTo>
                    <a:pt x="2052638" y="1231106"/>
                  </a:lnTo>
                  <a:lnTo>
                    <a:pt x="2040732" y="1240631"/>
                  </a:lnTo>
                  <a:lnTo>
                    <a:pt x="2014538" y="1245394"/>
                  </a:lnTo>
                  <a:lnTo>
                    <a:pt x="1859757" y="1257300"/>
                  </a:lnTo>
                  <a:lnTo>
                    <a:pt x="1669257" y="1271587"/>
                  </a:lnTo>
                  <a:lnTo>
                    <a:pt x="1466850" y="1285875"/>
                  </a:lnTo>
                  <a:lnTo>
                    <a:pt x="1428750" y="1290637"/>
                  </a:lnTo>
                  <a:lnTo>
                    <a:pt x="1388269" y="1290637"/>
                  </a:lnTo>
                  <a:lnTo>
                    <a:pt x="1338263" y="1281112"/>
                  </a:lnTo>
                  <a:lnTo>
                    <a:pt x="1269207" y="1254919"/>
                  </a:lnTo>
                  <a:lnTo>
                    <a:pt x="1200150" y="1219200"/>
                  </a:lnTo>
                  <a:lnTo>
                    <a:pt x="1128713" y="1171575"/>
                  </a:lnTo>
                  <a:lnTo>
                    <a:pt x="1066800" y="1126331"/>
                  </a:lnTo>
                  <a:lnTo>
                    <a:pt x="995363" y="1064419"/>
                  </a:lnTo>
                  <a:lnTo>
                    <a:pt x="871538" y="954881"/>
                  </a:lnTo>
                  <a:lnTo>
                    <a:pt x="723900" y="814387"/>
                  </a:lnTo>
                  <a:lnTo>
                    <a:pt x="492919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6">
              <a:extLst>
                <a:ext uri="{FF2B5EF4-FFF2-40B4-BE49-F238E27FC236}">
                  <a16:creationId xmlns:a16="http://schemas.microsoft.com/office/drawing/2014/main" id="{077369B7-CDA9-43D7-84C2-C1A115CE6DC2}"/>
                </a:ext>
              </a:extLst>
            </p:cNvPr>
            <p:cNvSpPr/>
            <p:nvPr/>
          </p:nvSpPr>
          <p:spPr>
            <a:xfrm>
              <a:off x="4484688" y="2986088"/>
              <a:ext cx="1762125" cy="396875"/>
            </a:xfrm>
            <a:custGeom>
              <a:avLst/>
              <a:gdLst>
                <a:gd name="connsiteX0" fmla="*/ 1178719 w 1762125"/>
                <a:gd name="connsiteY0" fmla="*/ 114300 h 397668"/>
                <a:gd name="connsiteX1" fmla="*/ 1071562 w 1762125"/>
                <a:gd name="connsiteY1" fmla="*/ 138112 h 397668"/>
                <a:gd name="connsiteX2" fmla="*/ 935831 w 1762125"/>
                <a:gd name="connsiteY2" fmla="*/ 166687 h 397668"/>
                <a:gd name="connsiteX3" fmla="*/ 809625 w 1762125"/>
                <a:gd name="connsiteY3" fmla="*/ 188118 h 397668"/>
                <a:gd name="connsiteX4" fmla="*/ 733425 w 1762125"/>
                <a:gd name="connsiteY4" fmla="*/ 200025 h 397668"/>
                <a:gd name="connsiteX5" fmla="*/ 635794 w 1762125"/>
                <a:gd name="connsiteY5" fmla="*/ 209550 h 397668"/>
                <a:gd name="connsiteX6" fmla="*/ 538162 w 1762125"/>
                <a:gd name="connsiteY6" fmla="*/ 216693 h 397668"/>
                <a:gd name="connsiteX7" fmla="*/ 404812 w 1762125"/>
                <a:gd name="connsiteY7" fmla="*/ 219075 h 397668"/>
                <a:gd name="connsiteX8" fmla="*/ 330994 w 1762125"/>
                <a:gd name="connsiteY8" fmla="*/ 219075 h 397668"/>
                <a:gd name="connsiteX9" fmla="*/ 252412 w 1762125"/>
                <a:gd name="connsiteY9" fmla="*/ 216693 h 397668"/>
                <a:gd name="connsiteX10" fmla="*/ 195262 w 1762125"/>
                <a:gd name="connsiteY10" fmla="*/ 209550 h 397668"/>
                <a:gd name="connsiteX11" fmla="*/ 119062 w 1762125"/>
                <a:gd name="connsiteY11" fmla="*/ 192881 h 397668"/>
                <a:gd name="connsiteX12" fmla="*/ 71437 w 1762125"/>
                <a:gd name="connsiteY12" fmla="*/ 178593 h 397668"/>
                <a:gd name="connsiteX13" fmla="*/ 45244 w 1762125"/>
                <a:gd name="connsiteY13" fmla="*/ 169068 h 397668"/>
                <a:gd name="connsiteX14" fmla="*/ 23812 w 1762125"/>
                <a:gd name="connsiteY14" fmla="*/ 161925 h 397668"/>
                <a:gd name="connsiteX15" fmla="*/ 16669 w 1762125"/>
                <a:gd name="connsiteY15" fmla="*/ 161925 h 397668"/>
                <a:gd name="connsiteX16" fmla="*/ 9525 w 1762125"/>
                <a:gd name="connsiteY16" fmla="*/ 161925 h 397668"/>
                <a:gd name="connsiteX17" fmla="*/ 0 w 1762125"/>
                <a:gd name="connsiteY17" fmla="*/ 166687 h 397668"/>
                <a:gd name="connsiteX18" fmla="*/ 0 w 1762125"/>
                <a:gd name="connsiteY18" fmla="*/ 188118 h 397668"/>
                <a:gd name="connsiteX19" fmla="*/ 11906 w 1762125"/>
                <a:gd name="connsiteY19" fmla="*/ 219075 h 397668"/>
                <a:gd name="connsiteX20" fmla="*/ 40481 w 1762125"/>
                <a:gd name="connsiteY20" fmla="*/ 252412 h 397668"/>
                <a:gd name="connsiteX21" fmla="*/ 78581 w 1762125"/>
                <a:gd name="connsiteY21" fmla="*/ 285750 h 397668"/>
                <a:gd name="connsiteX22" fmla="*/ 119062 w 1762125"/>
                <a:gd name="connsiteY22" fmla="*/ 311943 h 397668"/>
                <a:gd name="connsiteX23" fmla="*/ 178594 w 1762125"/>
                <a:gd name="connsiteY23" fmla="*/ 340518 h 397668"/>
                <a:gd name="connsiteX24" fmla="*/ 280987 w 1762125"/>
                <a:gd name="connsiteY24" fmla="*/ 373856 h 397668"/>
                <a:gd name="connsiteX25" fmla="*/ 371475 w 1762125"/>
                <a:gd name="connsiteY25" fmla="*/ 392906 h 397668"/>
                <a:gd name="connsiteX26" fmla="*/ 407194 w 1762125"/>
                <a:gd name="connsiteY26" fmla="*/ 397668 h 397668"/>
                <a:gd name="connsiteX27" fmla="*/ 442912 w 1762125"/>
                <a:gd name="connsiteY27" fmla="*/ 392906 h 397668"/>
                <a:gd name="connsiteX28" fmla="*/ 583406 w 1762125"/>
                <a:gd name="connsiteY28" fmla="*/ 373856 h 397668"/>
                <a:gd name="connsiteX29" fmla="*/ 750094 w 1762125"/>
                <a:gd name="connsiteY29" fmla="*/ 350043 h 397668"/>
                <a:gd name="connsiteX30" fmla="*/ 921544 w 1762125"/>
                <a:gd name="connsiteY30" fmla="*/ 311943 h 397668"/>
                <a:gd name="connsiteX31" fmla="*/ 1019175 w 1762125"/>
                <a:gd name="connsiteY31" fmla="*/ 295275 h 397668"/>
                <a:gd name="connsiteX32" fmla="*/ 1133475 w 1762125"/>
                <a:gd name="connsiteY32" fmla="*/ 278606 h 397668"/>
                <a:gd name="connsiteX33" fmla="*/ 1271587 w 1762125"/>
                <a:gd name="connsiteY33" fmla="*/ 269081 h 397668"/>
                <a:gd name="connsiteX34" fmla="*/ 1428750 w 1762125"/>
                <a:gd name="connsiteY34" fmla="*/ 261937 h 397668"/>
                <a:gd name="connsiteX35" fmla="*/ 1495425 w 1762125"/>
                <a:gd name="connsiteY35" fmla="*/ 252412 h 397668"/>
                <a:gd name="connsiteX36" fmla="*/ 1583531 w 1762125"/>
                <a:gd name="connsiteY36" fmla="*/ 245268 h 397668"/>
                <a:gd name="connsiteX37" fmla="*/ 1654969 w 1762125"/>
                <a:gd name="connsiteY37" fmla="*/ 240506 h 397668"/>
                <a:gd name="connsiteX38" fmla="*/ 1685925 w 1762125"/>
                <a:gd name="connsiteY38" fmla="*/ 240506 h 397668"/>
                <a:gd name="connsiteX39" fmla="*/ 1719262 w 1762125"/>
                <a:gd name="connsiteY39" fmla="*/ 226218 h 397668"/>
                <a:gd name="connsiteX40" fmla="*/ 1750219 w 1762125"/>
                <a:gd name="connsiteY40" fmla="*/ 204787 h 397668"/>
                <a:gd name="connsiteX41" fmla="*/ 1762125 w 1762125"/>
                <a:gd name="connsiteY41" fmla="*/ 188118 h 397668"/>
                <a:gd name="connsiteX42" fmla="*/ 1762125 w 1762125"/>
                <a:gd name="connsiteY42" fmla="*/ 169068 h 397668"/>
                <a:gd name="connsiteX43" fmla="*/ 1759744 w 1762125"/>
                <a:gd name="connsiteY43" fmla="*/ 152400 h 397668"/>
                <a:gd name="connsiteX44" fmla="*/ 1750219 w 1762125"/>
                <a:gd name="connsiteY44" fmla="*/ 138112 h 397668"/>
                <a:gd name="connsiteX45" fmla="*/ 1731169 w 1762125"/>
                <a:gd name="connsiteY45" fmla="*/ 121443 h 397668"/>
                <a:gd name="connsiteX46" fmla="*/ 1704975 w 1762125"/>
                <a:gd name="connsiteY46" fmla="*/ 107156 h 397668"/>
                <a:gd name="connsiteX47" fmla="*/ 1604962 w 1762125"/>
                <a:gd name="connsiteY47" fmla="*/ 69056 h 397668"/>
                <a:gd name="connsiteX48" fmla="*/ 1454944 w 1762125"/>
                <a:gd name="connsiteY48" fmla="*/ 16668 h 397668"/>
                <a:gd name="connsiteX49" fmla="*/ 1390650 w 1762125"/>
                <a:gd name="connsiteY49" fmla="*/ 0 h 397668"/>
                <a:gd name="connsiteX50" fmla="*/ 1376362 w 1762125"/>
                <a:gd name="connsiteY50" fmla="*/ 0 h 397668"/>
                <a:gd name="connsiteX51" fmla="*/ 1347787 w 1762125"/>
                <a:gd name="connsiteY51" fmla="*/ 19050 h 397668"/>
                <a:gd name="connsiteX52" fmla="*/ 1266825 w 1762125"/>
                <a:gd name="connsiteY52" fmla="*/ 69056 h 397668"/>
                <a:gd name="connsiteX53" fmla="*/ 1178719 w 1762125"/>
                <a:gd name="connsiteY53" fmla="*/ 114300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2125" h="397668">
                  <a:moveTo>
                    <a:pt x="1178719" y="114300"/>
                  </a:moveTo>
                  <a:lnTo>
                    <a:pt x="1071562" y="138112"/>
                  </a:lnTo>
                  <a:lnTo>
                    <a:pt x="935831" y="166687"/>
                  </a:lnTo>
                  <a:lnTo>
                    <a:pt x="809625" y="188118"/>
                  </a:lnTo>
                  <a:lnTo>
                    <a:pt x="733425" y="200025"/>
                  </a:lnTo>
                  <a:lnTo>
                    <a:pt x="635794" y="209550"/>
                  </a:lnTo>
                  <a:lnTo>
                    <a:pt x="538162" y="216693"/>
                  </a:lnTo>
                  <a:lnTo>
                    <a:pt x="404812" y="219075"/>
                  </a:lnTo>
                  <a:lnTo>
                    <a:pt x="330994" y="219075"/>
                  </a:lnTo>
                  <a:lnTo>
                    <a:pt x="252412" y="216693"/>
                  </a:lnTo>
                  <a:lnTo>
                    <a:pt x="195262" y="209550"/>
                  </a:lnTo>
                  <a:lnTo>
                    <a:pt x="119062" y="192881"/>
                  </a:lnTo>
                  <a:lnTo>
                    <a:pt x="71437" y="178593"/>
                  </a:lnTo>
                  <a:lnTo>
                    <a:pt x="45244" y="169068"/>
                  </a:lnTo>
                  <a:lnTo>
                    <a:pt x="23812" y="161925"/>
                  </a:lnTo>
                  <a:lnTo>
                    <a:pt x="16669" y="161925"/>
                  </a:lnTo>
                  <a:lnTo>
                    <a:pt x="9525" y="161925"/>
                  </a:lnTo>
                  <a:lnTo>
                    <a:pt x="0" y="166687"/>
                  </a:lnTo>
                  <a:lnTo>
                    <a:pt x="0" y="188118"/>
                  </a:lnTo>
                  <a:lnTo>
                    <a:pt x="11906" y="219075"/>
                  </a:lnTo>
                  <a:lnTo>
                    <a:pt x="40481" y="252412"/>
                  </a:lnTo>
                  <a:lnTo>
                    <a:pt x="78581" y="285750"/>
                  </a:lnTo>
                  <a:lnTo>
                    <a:pt x="119062" y="311943"/>
                  </a:lnTo>
                  <a:lnTo>
                    <a:pt x="178594" y="340518"/>
                  </a:lnTo>
                  <a:lnTo>
                    <a:pt x="280987" y="373856"/>
                  </a:lnTo>
                  <a:lnTo>
                    <a:pt x="371475" y="392906"/>
                  </a:lnTo>
                  <a:lnTo>
                    <a:pt x="407194" y="397668"/>
                  </a:lnTo>
                  <a:lnTo>
                    <a:pt x="442912" y="392906"/>
                  </a:lnTo>
                  <a:lnTo>
                    <a:pt x="583406" y="373856"/>
                  </a:lnTo>
                  <a:lnTo>
                    <a:pt x="750094" y="350043"/>
                  </a:lnTo>
                  <a:lnTo>
                    <a:pt x="921544" y="311943"/>
                  </a:lnTo>
                  <a:lnTo>
                    <a:pt x="1019175" y="295275"/>
                  </a:lnTo>
                  <a:lnTo>
                    <a:pt x="1133475" y="278606"/>
                  </a:lnTo>
                  <a:lnTo>
                    <a:pt x="1271587" y="269081"/>
                  </a:lnTo>
                  <a:lnTo>
                    <a:pt x="1428750" y="261937"/>
                  </a:lnTo>
                  <a:lnTo>
                    <a:pt x="1495425" y="252412"/>
                  </a:lnTo>
                  <a:lnTo>
                    <a:pt x="1583531" y="245268"/>
                  </a:lnTo>
                  <a:lnTo>
                    <a:pt x="1654969" y="240506"/>
                  </a:lnTo>
                  <a:lnTo>
                    <a:pt x="1685925" y="240506"/>
                  </a:lnTo>
                  <a:lnTo>
                    <a:pt x="1719262" y="226218"/>
                  </a:lnTo>
                  <a:lnTo>
                    <a:pt x="1750219" y="204787"/>
                  </a:lnTo>
                  <a:lnTo>
                    <a:pt x="1762125" y="188118"/>
                  </a:lnTo>
                  <a:lnTo>
                    <a:pt x="1762125" y="169068"/>
                  </a:lnTo>
                  <a:lnTo>
                    <a:pt x="1759744" y="152400"/>
                  </a:lnTo>
                  <a:lnTo>
                    <a:pt x="1750219" y="138112"/>
                  </a:lnTo>
                  <a:lnTo>
                    <a:pt x="1731169" y="121443"/>
                  </a:lnTo>
                  <a:lnTo>
                    <a:pt x="1704975" y="107156"/>
                  </a:lnTo>
                  <a:lnTo>
                    <a:pt x="1604962" y="69056"/>
                  </a:lnTo>
                  <a:lnTo>
                    <a:pt x="1454944" y="16668"/>
                  </a:lnTo>
                  <a:lnTo>
                    <a:pt x="1390650" y="0"/>
                  </a:lnTo>
                  <a:lnTo>
                    <a:pt x="1376362" y="0"/>
                  </a:lnTo>
                  <a:lnTo>
                    <a:pt x="1347787" y="19050"/>
                  </a:lnTo>
                  <a:lnTo>
                    <a:pt x="1266825" y="69056"/>
                  </a:lnTo>
                  <a:lnTo>
                    <a:pt x="1178719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47">
              <a:extLst>
                <a:ext uri="{FF2B5EF4-FFF2-40B4-BE49-F238E27FC236}">
                  <a16:creationId xmlns:a16="http://schemas.microsoft.com/office/drawing/2014/main" id="{CE730192-2476-4A0F-B2CD-A27A58D536B6}"/>
                </a:ext>
              </a:extLst>
            </p:cNvPr>
            <p:cNvSpPr/>
            <p:nvPr/>
          </p:nvSpPr>
          <p:spPr>
            <a:xfrm>
              <a:off x="4238625" y="3810000"/>
              <a:ext cx="2570163" cy="509588"/>
            </a:xfrm>
            <a:custGeom>
              <a:avLst/>
              <a:gdLst>
                <a:gd name="connsiteX0" fmla="*/ 947738 w 2569369"/>
                <a:gd name="connsiteY0" fmla="*/ 178594 h 509588"/>
                <a:gd name="connsiteX1" fmla="*/ 719138 w 2569369"/>
                <a:gd name="connsiteY1" fmla="*/ 214313 h 509588"/>
                <a:gd name="connsiteX2" fmla="*/ 592931 w 2569369"/>
                <a:gd name="connsiteY2" fmla="*/ 233363 h 509588"/>
                <a:gd name="connsiteX3" fmla="*/ 483394 w 2569369"/>
                <a:gd name="connsiteY3" fmla="*/ 247650 h 509588"/>
                <a:gd name="connsiteX4" fmla="*/ 347663 w 2569369"/>
                <a:gd name="connsiteY4" fmla="*/ 261938 h 509588"/>
                <a:gd name="connsiteX5" fmla="*/ 261938 w 2569369"/>
                <a:gd name="connsiteY5" fmla="*/ 269081 h 509588"/>
                <a:gd name="connsiteX6" fmla="*/ 207169 w 2569369"/>
                <a:gd name="connsiteY6" fmla="*/ 261938 h 509588"/>
                <a:gd name="connsiteX7" fmla="*/ 135731 w 2569369"/>
                <a:gd name="connsiteY7" fmla="*/ 245269 h 509588"/>
                <a:gd name="connsiteX8" fmla="*/ 69056 w 2569369"/>
                <a:gd name="connsiteY8" fmla="*/ 226219 h 509588"/>
                <a:gd name="connsiteX9" fmla="*/ 40481 w 2569369"/>
                <a:gd name="connsiteY9" fmla="*/ 214313 h 509588"/>
                <a:gd name="connsiteX10" fmla="*/ 16669 w 2569369"/>
                <a:gd name="connsiteY10" fmla="*/ 209550 h 509588"/>
                <a:gd name="connsiteX11" fmla="*/ 9525 w 2569369"/>
                <a:gd name="connsiteY11" fmla="*/ 209550 h 509588"/>
                <a:gd name="connsiteX12" fmla="*/ 0 w 2569369"/>
                <a:gd name="connsiteY12" fmla="*/ 214313 h 509588"/>
                <a:gd name="connsiteX13" fmla="*/ 2381 w 2569369"/>
                <a:gd name="connsiteY13" fmla="*/ 233363 h 509588"/>
                <a:gd name="connsiteX14" fmla="*/ 16669 w 2569369"/>
                <a:gd name="connsiteY14" fmla="*/ 266700 h 509588"/>
                <a:gd name="connsiteX15" fmla="*/ 54769 w 2569369"/>
                <a:gd name="connsiteY15" fmla="*/ 311944 h 509588"/>
                <a:gd name="connsiteX16" fmla="*/ 109538 w 2569369"/>
                <a:gd name="connsiteY16" fmla="*/ 369094 h 509588"/>
                <a:gd name="connsiteX17" fmla="*/ 169069 w 2569369"/>
                <a:gd name="connsiteY17" fmla="*/ 414338 h 509588"/>
                <a:gd name="connsiteX18" fmla="*/ 233363 w 2569369"/>
                <a:gd name="connsiteY18" fmla="*/ 450056 h 509588"/>
                <a:gd name="connsiteX19" fmla="*/ 300038 w 2569369"/>
                <a:gd name="connsiteY19" fmla="*/ 481013 h 509588"/>
                <a:gd name="connsiteX20" fmla="*/ 381000 w 2569369"/>
                <a:gd name="connsiteY20" fmla="*/ 509588 h 509588"/>
                <a:gd name="connsiteX21" fmla="*/ 397669 w 2569369"/>
                <a:gd name="connsiteY21" fmla="*/ 507206 h 509588"/>
                <a:gd name="connsiteX22" fmla="*/ 421481 w 2569369"/>
                <a:gd name="connsiteY22" fmla="*/ 490538 h 509588"/>
                <a:gd name="connsiteX23" fmla="*/ 450056 w 2569369"/>
                <a:gd name="connsiteY23" fmla="*/ 473869 h 509588"/>
                <a:gd name="connsiteX24" fmla="*/ 495300 w 2569369"/>
                <a:gd name="connsiteY24" fmla="*/ 454819 h 509588"/>
                <a:gd name="connsiteX25" fmla="*/ 581025 w 2569369"/>
                <a:gd name="connsiteY25" fmla="*/ 433388 h 509588"/>
                <a:gd name="connsiteX26" fmla="*/ 702469 w 2569369"/>
                <a:gd name="connsiteY26" fmla="*/ 407194 h 509588"/>
                <a:gd name="connsiteX27" fmla="*/ 888206 w 2569369"/>
                <a:gd name="connsiteY27" fmla="*/ 369094 h 509588"/>
                <a:gd name="connsiteX28" fmla="*/ 1092994 w 2569369"/>
                <a:gd name="connsiteY28" fmla="*/ 326231 h 509588"/>
                <a:gd name="connsiteX29" fmla="*/ 1366838 w 2569369"/>
                <a:gd name="connsiteY29" fmla="*/ 309563 h 509588"/>
                <a:gd name="connsiteX30" fmla="*/ 1702594 w 2569369"/>
                <a:gd name="connsiteY30" fmla="*/ 295275 h 509588"/>
                <a:gd name="connsiteX31" fmla="*/ 1959769 w 2569369"/>
                <a:gd name="connsiteY31" fmla="*/ 283369 h 509588"/>
                <a:gd name="connsiteX32" fmla="*/ 2162175 w 2569369"/>
                <a:gd name="connsiteY32" fmla="*/ 266700 h 509588"/>
                <a:gd name="connsiteX33" fmla="*/ 2312194 w 2569369"/>
                <a:gd name="connsiteY33" fmla="*/ 264319 h 509588"/>
                <a:gd name="connsiteX34" fmla="*/ 2464594 w 2569369"/>
                <a:gd name="connsiteY34" fmla="*/ 266700 h 509588"/>
                <a:gd name="connsiteX35" fmla="*/ 2495550 w 2569369"/>
                <a:gd name="connsiteY35" fmla="*/ 257175 h 509588"/>
                <a:gd name="connsiteX36" fmla="*/ 2536031 w 2569369"/>
                <a:gd name="connsiteY36" fmla="*/ 238125 h 509588"/>
                <a:gd name="connsiteX37" fmla="*/ 2557463 w 2569369"/>
                <a:gd name="connsiteY37" fmla="*/ 223838 h 509588"/>
                <a:gd name="connsiteX38" fmla="*/ 2566988 w 2569369"/>
                <a:gd name="connsiteY38" fmla="*/ 209550 h 509588"/>
                <a:gd name="connsiteX39" fmla="*/ 2569369 w 2569369"/>
                <a:gd name="connsiteY39" fmla="*/ 195263 h 509588"/>
                <a:gd name="connsiteX40" fmla="*/ 2564606 w 2569369"/>
                <a:gd name="connsiteY40" fmla="*/ 180975 h 509588"/>
                <a:gd name="connsiteX41" fmla="*/ 2557463 w 2569369"/>
                <a:gd name="connsiteY41" fmla="*/ 171450 h 509588"/>
                <a:gd name="connsiteX42" fmla="*/ 2540794 w 2569369"/>
                <a:gd name="connsiteY42" fmla="*/ 157163 h 509588"/>
                <a:gd name="connsiteX43" fmla="*/ 2502694 w 2569369"/>
                <a:gd name="connsiteY43" fmla="*/ 138113 h 509588"/>
                <a:gd name="connsiteX44" fmla="*/ 2450306 w 2569369"/>
                <a:gd name="connsiteY44" fmla="*/ 109538 h 509588"/>
                <a:gd name="connsiteX45" fmla="*/ 2393156 w 2569369"/>
                <a:gd name="connsiteY45" fmla="*/ 80963 h 509588"/>
                <a:gd name="connsiteX46" fmla="*/ 2345531 w 2569369"/>
                <a:gd name="connsiteY46" fmla="*/ 57150 h 509588"/>
                <a:gd name="connsiteX47" fmla="*/ 2302669 w 2569369"/>
                <a:gd name="connsiteY47" fmla="*/ 42863 h 509588"/>
                <a:gd name="connsiteX48" fmla="*/ 2238375 w 2569369"/>
                <a:gd name="connsiteY48" fmla="*/ 28575 h 509588"/>
                <a:gd name="connsiteX49" fmla="*/ 2147888 w 2569369"/>
                <a:gd name="connsiteY49" fmla="*/ 9525 h 509588"/>
                <a:gd name="connsiteX50" fmla="*/ 2038350 w 2569369"/>
                <a:gd name="connsiteY50" fmla="*/ 0 h 509588"/>
                <a:gd name="connsiteX51" fmla="*/ 2024063 w 2569369"/>
                <a:gd name="connsiteY51" fmla="*/ 2381 h 509588"/>
                <a:gd name="connsiteX52" fmla="*/ 1966913 w 2569369"/>
                <a:gd name="connsiteY52" fmla="*/ 19050 h 509588"/>
                <a:gd name="connsiteX53" fmla="*/ 1835944 w 2569369"/>
                <a:gd name="connsiteY53" fmla="*/ 54769 h 509588"/>
                <a:gd name="connsiteX54" fmla="*/ 1690688 w 2569369"/>
                <a:gd name="connsiteY54" fmla="*/ 90488 h 509588"/>
                <a:gd name="connsiteX55" fmla="*/ 1554956 w 2569369"/>
                <a:gd name="connsiteY55" fmla="*/ 111919 h 509588"/>
                <a:gd name="connsiteX56" fmla="*/ 1369219 w 2569369"/>
                <a:gd name="connsiteY56" fmla="*/ 128588 h 509588"/>
                <a:gd name="connsiteX57" fmla="*/ 1290638 w 2569369"/>
                <a:gd name="connsiteY57" fmla="*/ 135731 h 509588"/>
                <a:gd name="connsiteX58" fmla="*/ 1028700 w 2569369"/>
                <a:gd name="connsiteY58" fmla="*/ 161925 h 509588"/>
                <a:gd name="connsiteX59" fmla="*/ 947738 w 2569369"/>
                <a:gd name="connsiteY59" fmla="*/ 1785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69369" h="509588">
                  <a:moveTo>
                    <a:pt x="947738" y="178594"/>
                  </a:moveTo>
                  <a:lnTo>
                    <a:pt x="719138" y="214313"/>
                  </a:lnTo>
                  <a:lnTo>
                    <a:pt x="592931" y="233363"/>
                  </a:lnTo>
                  <a:lnTo>
                    <a:pt x="483394" y="247650"/>
                  </a:lnTo>
                  <a:lnTo>
                    <a:pt x="347663" y="261938"/>
                  </a:lnTo>
                  <a:lnTo>
                    <a:pt x="261938" y="269081"/>
                  </a:lnTo>
                  <a:lnTo>
                    <a:pt x="207169" y="261938"/>
                  </a:lnTo>
                  <a:lnTo>
                    <a:pt x="135731" y="245269"/>
                  </a:lnTo>
                  <a:lnTo>
                    <a:pt x="69056" y="226219"/>
                  </a:lnTo>
                  <a:lnTo>
                    <a:pt x="40481" y="214313"/>
                  </a:lnTo>
                  <a:lnTo>
                    <a:pt x="16669" y="209550"/>
                  </a:lnTo>
                  <a:lnTo>
                    <a:pt x="9525" y="209550"/>
                  </a:lnTo>
                  <a:lnTo>
                    <a:pt x="0" y="214313"/>
                  </a:lnTo>
                  <a:lnTo>
                    <a:pt x="2381" y="233363"/>
                  </a:lnTo>
                  <a:lnTo>
                    <a:pt x="16669" y="266700"/>
                  </a:lnTo>
                  <a:lnTo>
                    <a:pt x="54769" y="311944"/>
                  </a:lnTo>
                  <a:lnTo>
                    <a:pt x="109538" y="369094"/>
                  </a:lnTo>
                  <a:lnTo>
                    <a:pt x="169069" y="414338"/>
                  </a:lnTo>
                  <a:lnTo>
                    <a:pt x="233363" y="450056"/>
                  </a:lnTo>
                  <a:lnTo>
                    <a:pt x="300038" y="481013"/>
                  </a:lnTo>
                  <a:lnTo>
                    <a:pt x="381000" y="509588"/>
                  </a:lnTo>
                  <a:lnTo>
                    <a:pt x="397669" y="507206"/>
                  </a:lnTo>
                  <a:lnTo>
                    <a:pt x="421481" y="490538"/>
                  </a:lnTo>
                  <a:lnTo>
                    <a:pt x="450056" y="473869"/>
                  </a:lnTo>
                  <a:lnTo>
                    <a:pt x="495300" y="454819"/>
                  </a:lnTo>
                  <a:lnTo>
                    <a:pt x="581025" y="433388"/>
                  </a:lnTo>
                  <a:lnTo>
                    <a:pt x="702469" y="407194"/>
                  </a:lnTo>
                  <a:lnTo>
                    <a:pt x="888206" y="369094"/>
                  </a:lnTo>
                  <a:lnTo>
                    <a:pt x="1092994" y="326231"/>
                  </a:lnTo>
                  <a:lnTo>
                    <a:pt x="1366838" y="309563"/>
                  </a:lnTo>
                  <a:lnTo>
                    <a:pt x="1702594" y="295275"/>
                  </a:lnTo>
                  <a:lnTo>
                    <a:pt x="1959769" y="283369"/>
                  </a:lnTo>
                  <a:lnTo>
                    <a:pt x="2162175" y="266700"/>
                  </a:lnTo>
                  <a:lnTo>
                    <a:pt x="2312194" y="264319"/>
                  </a:lnTo>
                  <a:lnTo>
                    <a:pt x="2464594" y="266700"/>
                  </a:lnTo>
                  <a:lnTo>
                    <a:pt x="2495550" y="257175"/>
                  </a:lnTo>
                  <a:lnTo>
                    <a:pt x="2536031" y="238125"/>
                  </a:lnTo>
                  <a:lnTo>
                    <a:pt x="2557463" y="223838"/>
                  </a:lnTo>
                  <a:lnTo>
                    <a:pt x="2566988" y="209550"/>
                  </a:lnTo>
                  <a:lnTo>
                    <a:pt x="2569369" y="195263"/>
                  </a:lnTo>
                  <a:lnTo>
                    <a:pt x="2564606" y="180975"/>
                  </a:lnTo>
                  <a:lnTo>
                    <a:pt x="2557463" y="171450"/>
                  </a:lnTo>
                  <a:lnTo>
                    <a:pt x="2540794" y="157163"/>
                  </a:lnTo>
                  <a:lnTo>
                    <a:pt x="2502694" y="138113"/>
                  </a:lnTo>
                  <a:lnTo>
                    <a:pt x="2450306" y="109538"/>
                  </a:lnTo>
                  <a:lnTo>
                    <a:pt x="2393156" y="80963"/>
                  </a:lnTo>
                  <a:lnTo>
                    <a:pt x="2345531" y="57150"/>
                  </a:lnTo>
                  <a:lnTo>
                    <a:pt x="2302669" y="42863"/>
                  </a:lnTo>
                  <a:lnTo>
                    <a:pt x="2238375" y="28575"/>
                  </a:lnTo>
                  <a:lnTo>
                    <a:pt x="2147888" y="9525"/>
                  </a:lnTo>
                  <a:lnTo>
                    <a:pt x="2038350" y="0"/>
                  </a:lnTo>
                  <a:lnTo>
                    <a:pt x="2024063" y="2381"/>
                  </a:lnTo>
                  <a:lnTo>
                    <a:pt x="1966913" y="19050"/>
                  </a:lnTo>
                  <a:lnTo>
                    <a:pt x="1835944" y="54769"/>
                  </a:lnTo>
                  <a:lnTo>
                    <a:pt x="1690688" y="90488"/>
                  </a:lnTo>
                  <a:lnTo>
                    <a:pt x="1554956" y="111919"/>
                  </a:lnTo>
                  <a:lnTo>
                    <a:pt x="1369219" y="128588"/>
                  </a:lnTo>
                  <a:lnTo>
                    <a:pt x="1290638" y="135731"/>
                  </a:lnTo>
                  <a:lnTo>
                    <a:pt x="1028700" y="161925"/>
                  </a:lnTo>
                  <a:lnTo>
                    <a:pt x="947738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64">
              <a:extLst>
                <a:ext uri="{FF2B5EF4-FFF2-40B4-BE49-F238E27FC236}">
                  <a16:creationId xmlns:a16="http://schemas.microsoft.com/office/drawing/2014/main" id="{A9D08BB9-DA98-452A-9FA6-76DB42AD8F0C}"/>
                </a:ext>
              </a:extLst>
            </p:cNvPr>
            <p:cNvSpPr/>
            <p:nvPr/>
          </p:nvSpPr>
          <p:spPr>
            <a:xfrm rot="16200000">
              <a:off x="3978276" y="4456112"/>
              <a:ext cx="2787650" cy="396875"/>
            </a:xfrm>
            <a:custGeom>
              <a:avLst/>
              <a:gdLst>
                <a:gd name="connsiteX0" fmla="*/ 1214437 w 2788443"/>
                <a:gd name="connsiteY0" fmla="*/ 147638 h 397669"/>
                <a:gd name="connsiteX1" fmla="*/ 864393 w 2788443"/>
                <a:gd name="connsiteY1" fmla="*/ 152400 h 397669"/>
                <a:gd name="connsiteX2" fmla="*/ 650081 w 2788443"/>
                <a:gd name="connsiteY2" fmla="*/ 154782 h 397669"/>
                <a:gd name="connsiteX3" fmla="*/ 614362 w 2788443"/>
                <a:gd name="connsiteY3" fmla="*/ 152400 h 397669"/>
                <a:gd name="connsiteX4" fmla="*/ 583406 w 2788443"/>
                <a:gd name="connsiteY4" fmla="*/ 147638 h 397669"/>
                <a:gd name="connsiteX5" fmla="*/ 552450 w 2788443"/>
                <a:gd name="connsiteY5" fmla="*/ 135732 h 397669"/>
                <a:gd name="connsiteX6" fmla="*/ 526256 w 2788443"/>
                <a:gd name="connsiteY6" fmla="*/ 119063 h 397669"/>
                <a:gd name="connsiteX7" fmla="*/ 76200 w 2788443"/>
                <a:gd name="connsiteY7" fmla="*/ 128588 h 397669"/>
                <a:gd name="connsiteX8" fmla="*/ 40481 w 2788443"/>
                <a:gd name="connsiteY8" fmla="*/ 138113 h 397669"/>
                <a:gd name="connsiteX9" fmla="*/ 16668 w 2788443"/>
                <a:gd name="connsiteY9" fmla="*/ 147638 h 397669"/>
                <a:gd name="connsiteX10" fmla="*/ 4762 w 2788443"/>
                <a:gd name="connsiteY10" fmla="*/ 159544 h 397669"/>
                <a:gd name="connsiteX11" fmla="*/ 0 w 2788443"/>
                <a:gd name="connsiteY11" fmla="*/ 173832 h 397669"/>
                <a:gd name="connsiteX12" fmla="*/ 7143 w 2788443"/>
                <a:gd name="connsiteY12" fmla="*/ 197644 h 397669"/>
                <a:gd name="connsiteX13" fmla="*/ 30956 w 2788443"/>
                <a:gd name="connsiteY13" fmla="*/ 226219 h 397669"/>
                <a:gd name="connsiteX14" fmla="*/ 61912 w 2788443"/>
                <a:gd name="connsiteY14" fmla="*/ 247650 h 397669"/>
                <a:gd name="connsiteX15" fmla="*/ 161925 w 2788443"/>
                <a:gd name="connsiteY15" fmla="*/ 290513 h 397669"/>
                <a:gd name="connsiteX16" fmla="*/ 316706 w 2788443"/>
                <a:gd name="connsiteY16" fmla="*/ 347663 h 397669"/>
                <a:gd name="connsiteX17" fmla="*/ 404812 w 2788443"/>
                <a:gd name="connsiteY17" fmla="*/ 373857 h 397669"/>
                <a:gd name="connsiteX18" fmla="*/ 511968 w 2788443"/>
                <a:gd name="connsiteY18" fmla="*/ 395288 h 397669"/>
                <a:gd name="connsiteX19" fmla="*/ 685800 w 2788443"/>
                <a:gd name="connsiteY19" fmla="*/ 397669 h 397669"/>
                <a:gd name="connsiteX20" fmla="*/ 1016793 w 2788443"/>
                <a:gd name="connsiteY20" fmla="*/ 392907 h 397669"/>
                <a:gd name="connsiteX21" fmla="*/ 1540668 w 2788443"/>
                <a:gd name="connsiteY21" fmla="*/ 383382 h 397669"/>
                <a:gd name="connsiteX22" fmla="*/ 1945481 w 2788443"/>
                <a:gd name="connsiteY22" fmla="*/ 373857 h 397669"/>
                <a:gd name="connsiteX23" fmla="*/ 2290762 w 2788443"/>
                <a:gd name="connsiteY23" fmla="*/ 373857 h 397669"/>
                <a:gd name="connsiteX24" fmla="*/ 2586037 w 2788443"/>
                <a:gd name="connsiteY24" fmla="*/ 376238 h 397669"/>
                <a:gd name="connsiteX25" fmla="*/ 2612231 w 2788443"/>
                <a:gd name="connsiteY25" fmla="*/ 371475 h 397669"/>
                <a:gd name="connsiteX26" fmla="*/ 2655093 w 2788443"/>
                <a:gd name="connsiteY26" fmla="*/ 347663 h 397669"/>
                <a:gd name="connsiteX27" fmla="*/ 2697956 w 2788443"/>
                <a:gd name="connsiteY27" fmla="*/ 309563 h 397669"/>
                <a:gd name="connsiteX28" fmla="*/ 2736056 w 2788443"/>
                <a:gd name="connsiteY28" fmla="*/ 269082 h 397669"/>
                <a:gd name="connsiteX29" fmla="*/ 2788443 w 2788443"/>
                <a:gd name="connsiteY29" fmla="*/ 202407 h 397669"/>
                <a:gd name="connsiteX30" fmla="*/ 2743200 w 2788443"/>
                <a:gd name="connsiteY30" fmla="*/ 0 h 397669"/>
                <a:gd name="connsiteX31" fmla="*/ 2686050 w 2788443"/>
                <a:gd name="connsiteY31" fmla="*/ 61913 h 397669"/>
                <a:gd name="connsiteX32" fmla="*/ 2650331 w 2788443"/>
                <a:gd name="connsiteY32" fmla="*/ 90488 h 397669"/>
                <a:gd name="connsiteX33" fmla="*/ 2609850 w 2788443"/>
                <a:gd name="connsiteY33" fmla="*/ 114300 h 397669"/>
                <a:gd name="connsiteX34" fmla="*/ 2569368 w 2788443"/>
                <a:gd name="connsiteY34" fmla="*/ 128588 h 397669"/>
                <a:gd name="connsiteX35" fmla="*/ 2505075 w 2788443"/>
                <a:gd name="connsiteY35" fmla="*/ 133350 h 397669"/>
                <a:gd name="connsiteX36" fmla="*/ 2319337 w 2788443"/>
                <a:gd name="connsiteY36" fmla="*/ 130969 h 397669"/>
                <a:gd name="connsiteX37" fmla="*/ 2052637 w 2788443"/>
                <a:gd name="connsiteY37" fmla="*/ 128588 h 397669"/>
                <a:gd name="connsiteX38" fmla="*/ 1781175 w 2788443"/>
                <a:gd name="connsiteY38" fmla="*/ 135732 h 397669"/>
                <a:gd name="connsiteX39" fmla="*/ 1214437 w 2788443"/>
                <a:gd name="connsiteY39" fmla="*/ 1476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8443" h="397669">
                  <a:moveTo>
                    <a:pt x="1214437" y="147638"/>
                  </a:moveTo>
                  <a:lnTo>
                    <a:pt x="864393" y="152400"/>
                  </a:lnTo>
                  <a:lnTo>
                    <a:pt x="650081" y="154782"/>
                  </a:lnTo>
                  <a:lnTo>
                    <a:pt x="614362" y="152400"/>
                  </a:lnTo>
                  <a:lnTo>
                    <a:pt x="583406" y="147638"/>
                  </a:lnTo>
                  <a:lnTo>
                    <a:pt x="552450" y="135732"/>
                  </a:lnTo>
                  <a:lnTo>
                    <a:pt x="526256" y="119063"/>
                  </a:lnTo>
                  <a:lnTo>
                    <a:pt x="76200" y="128588"/>
                  </a:lnTo>
                  <a:lnTo>
                    <a:pt x="40481" y="138113"/>
                  </a:lnTo>
                  <a:lnTo>
                    <a:pt x="16668" y="147638"/>
                  </a:lnTo>
                  <a:lnTo>
                    <a:pt x="4762" y="159544"/>
                  </a:lnTo>
                  <a:lnTo>
                    <a:pt x="0" y="173832"/>
                  </a:lnTo>
                  <a:lnTo>
                    <a:pt x="7143" y="197644"/>
                  </a:lnTo>
                  <a:lnTo>
                    <a:pt x="30956" y="226219"/>
                  </a:lnTo>
                  <a:lnTo>
                    <a:pt x="61912" y="247650"/>
                  </a:lnTo>
                  <a:lnTo>
                    <a:pt x="161925" y="290513"/>
                  </a:lnTo>
                  <a:lnTo>
                    <a:pt x="316706" y="347663"/>
                  </a:lnTo>
                  <a:lnTo>
                    <a:pt x="404812" y="373857"/>
                  </a:lnTo>
                  <a:lnTo>
                    <a:pt x="511968" y="395288"/>
                  </a:lnTo>
                  <a:lnTo>
                    <a:pt x="685800" y="397669"/>
                  </a:lnTo>
                  <a:lnTo>
                    <a:pt x="1016793" y="392907"/>
                  </a:lnTo>
                  <a:lnTo>
                    <a:pt x="1540668" y="383382"/>
                  </a:lnTo>
                  <a:lnTo>
                    <a:pt x="1945481" y="373857"/>
                  </a:lnTo>
                  <a:lnTo>
                    <a:pt x="2290762" y="373857"/>
                  </a:lnTo>
                  <a:lnTo>
                    <a:pt x="2586037" y="376238"/>
                  </a:lnTo>
                  <a:lnTo>
                    <a:pt x="2612231" y="371475"/>
                  </a:lnTo>
                  <a:lnTo>
                    <a:pt x="2655093" y="347663"/>
                  </a:lnTo>
                  <a:lnTo>
                    <a:pt x="2697956" y="309563"/>
                  </a:lnTo>
                  <a:lnTo>
                    <a:pt x="2736056" y="269082"/>
                  </a:lnTo>
                  <a:lnTo>
                    <a:pt x="2788443" y="202407"/>
                  </a:lnTo>
                  <a:lnTo>
                    <a:pt x="2743200" y="0"/>
                  </a:lnTo>
                  <a:lnTo>
                    <a:pt x="2686050" y="61913"/>
                  </a:lnTo>
                  <a:lnTo>
                    <a:pt x="2650331" y="90488"/>
                  </a:lnTo>
                  <a:lnTo>
                    <a:pt x="2609850" y="114300"/>
                  </a:lnTo>
                  <a:lnTo>
                    <a:pt x="2569368" y="128588"/>
                  </a:lnTo>
                  <a:lnTo>
                    <a:pt x="2505075" y="133350"/>
                  </a:lnTo>
                  <a:lnTo>
                    <a:pt x="2319337" y="130969"/>
                  </a:lnTo>
                  <a:lnTo>
                    <a:pt x="2052637" y="128588"/>
                  </a:lnTo>
                  <a:lnTo>
                    <a:pt x="1781175" y="135732"/>
                  </a:lnTo>
                  <a:lnTo>
                    <a:pt x="1214437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65">
              <a:extLst>
                <a:ext uri="{FF2B5EF4-FFF2-40B4-BE49-F238E27FC236}">
                  <a16:creationId xmlns:a16="http://schemas.microsoft.com/office/drawing/2014/main" id="{4A920106-A7EB-4CDA-BC49-159B83EBA1E1}"/>
                </a:ext>
              </a:extLst>
            </p:cNvPr>
            <p:cNvSpPr/>
            <p:nvPr/>
          </p:nvSpPr>
          <p:spPr>
            <a:xfrm rot="16200000">
              <a:off x="4683125" y="5368925"/>
              <a:ext cx="650875" cy="695325"/>
            </a:xfrm>
            <a:custGeom>
              <a:avLst/>
              <a:gdLst>
                <a:gd name="connsiteX0" fmla="*/ 521494 w 650082"/>
                <a:gd name="connsiteY0" fmla="*/ 147637 h 695325"/>
                <a:gd name="connsiteX1" fmla="*/ 419100 w 650082"/>
                <a:gd name="connsiteY1" fmla="*/ 283368 h 695325"/>
                <a:gd name="connsiteX2" fmla="*/ 319088 w 650082"/>
                <a:gd name="connsiteY2" fmla="*/ 419100 h 695325"/>
                <a:gd name="connsiteX3" fmla="*/ 266700 w 650082"/>
                <a:gd name="connsiteY3" fmla="*/ 490537 h 695325"/>
                <a:gd name="connsiteX4" fmla="*/ 233363 w 650082"/>
                <a:gd name="connsiteY4" fmla="*/ 523875 h 695325"/>
                <a:gd name="connsiteX5" fmla="*/ 180975 w 650082"/>
                <a:gd name="connsiteY5" fmla="*/ 569118 h 695325"/>
                <a:gd name="connsiteX6" fmla="*/ 92869 w 650082"/>
                <a:gd name="connsiteY6" fmla="*/ 628650 h 695325"/>
                <a:gd name="connsiteX7" fmla="*/ 66675 w 650082"/>
                <a:gd name="connsiteY7" fmla="*/ 640556 h 695325"/>
                <a:gd name="connsiteX8" fmla="*/ 23813 w 650082"/>
                <a:gd name="connsiteY8" fmla="*/ 654843 h 695325"/>
                <a:gd name="connsiteX9" fmla="*/ 0 w 650082"/>
                <a:gd name="connsiteY9" fmla="*/ 676275 h 695325"/>
                <a:gd name="connsiteX10" fmla="*/ 0 w 650082"/>
                <a:gd name="connsiteY10" fmla="*/ 695325 h 695325"/>
                <a:gd name="connsiteX11" fmla="*/ 604838 w 650082"/>
                <a:gd name="connsiteY11" fmla="*/ 666750 h 695325"/>
                <a:gd name="connsiteX12" fmla="*/ 557213 w 650082"/>
                <a:gd name="connsiteY12" fmla="*/ 654843 h 695325"/>
                <a:gd name="connsiteX13" fmla="*/ 521494 w 650082"/>
                <a:gd name="connsiteY13" fmla="*/ 631031 h 695325"/>
                <a:gd name="connsiteX14" fmla="*/ 507207 w 650082"/>
                <a:gd name="connsiteY14" fmla="*/ 614362 h 695325"/>
                <a:gd name="connsiteX15" fmla="*/ 495300 w 650082"/>
                <a:gd name="connsiteY15" fmla="*/ 585787 h 695325"/>
                <a:gd name="connsiteX16" fmla="*/ 490538 w 650082"/>
                <a:gd name="connsiteY16" fmla="*/ 554831 h 695325"/>
                <a:gd name="connsiteX17" fmla="*/ 492919 w 650082"/>
                <a:gd name="connsiteY17" fmla="*/ 519112 h 695325"/>
                <a:gd name="connsiteX18" fmla="*/ 504825 w 650082"/>
                <a:gd name="connsiteY18" fmla="*/ 450056 h 695325"/>
                <a:gd name="connsiteX19" fmla="*/ 542925 w 650082"/>
                <a:gd name="connsiteY19" fmla="*/ 330993 h 695325"/>
                <a:gd name="connsiteX20" fmla="*/ 602457 w 650082"/>
                <a:gd name="connsiteY20" fmla="*/ 169068 h 695325"/>
                <a:gd name="connsiteX21" fmla="*/ 640557 w 650082"/>
                <a:gd name="connsiteY21" fmla="*/ 78581 h 695325"/>
                <a:gd name="connsiteX22" fmla="*/ 647700 w 650082"/>
                <a:gd name="connsiteY22" fmla="*/ 54768 h 695325"/>
                <a:gd name="connsiteX23" fmla="*/ 650082 w 650082"/>
                <a:gd name="connsiteY23" fmla="*/ 26193 h 695325"/>
                <a:gd name="connsiteX24" fmla="*/ 650082 w 650082"/>
                <a:gd name="connsiteY24" fmla="*/ 2381 h 695325"/>
                <a:gd name="connsiteX25" fmla="*/ 645319 w 650082"/>
                <a:gd name="connsiteY25" fmla="*/ 0 h 695325"/>
                <a:gd name="connsiteX26" fmla="*/ 633413 w 650082"/>
                <a:gd name="connsiteY26" fmla="*/ 2381 h 695325"/>
                <a:gd name="connsiteX27" fmla="*/ 623888 w 650082"/>
                <a:gd name="connsiteY27" fmla="*/ 9525 h 695325"/>
                <a:gd name="connsiteX28" fmla="*/ 600075 w 650082"/>
                <a:gd name="connsiteY28" fmla="*/ 38100 h 695325"/>
                <a:gd name="connsiteX29" fmla="*/ 557213 w 650082"/>
                <a:gd name="connsiteY29" fmla="*/ 100012 h 695325"/>
                <a:gd name="connsiteX30" fmla="*/ 521494 w 650082"/>
                <a:gd name="connsiteY30" fmla="*/ 14763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082" h="695325">
                  <a:moveTo>
                    <a:pt x="521494" y="147637"/>
                  </a:moveTo>
                  <a:lnTo>
                    <a:pt x="419100" y="283368"/>
                  </a:lnTo>
                  <a:lnTo>
                    <a:pt x="319088" y="419100"/>
                  </a:lnTo>
                  <a:lnTo>
                    <a:pt x="266700" y="490537"/>
                  </a:lnTo>
                  <a:lnTo>
                    <a:pt x="233363" y="523875"/>
                  </a:lnTo>
                  <a:lnTo>
                    <a:pt x="180975" y="569118"/>
                  </a:lnTo>
                  <a:lnTo>
                    <a:pt x="92869" y="628650"/>
                  </a:lnTo>
                  <a:lnTo>
                    <a:pt x="66675" y="640556"/>
                  </a:lnTo>
                  <a:lnTo>
                    <a:pt x="23813" y="654843"/>
                  </a:lnTo>
                  <a:lnTo>
                    <a:pt x="0" y="676275"/>
                  </a:lnTo>
                  <a:lnTo>
                    <a:pt x="0" y="695325"/>
                  </a:lnTo>
                  <a:lnTo>
                    <a:pt x="604838" y="666750"/>
                  </a:lnTo>
                  <a:lnTo>
                    <a:pt x="557213" y="654843"/>
                  </a:lnTo>
                  <a:lnTo>
                    <a:pt x="521494" y="631031"/>
                  </a:lnTo>
                  <a:lnTo>
                    <a:pt x="507207" y="614362"/>
                  </a:lnTo>
                  <a:lnTo>
                    <a:pt x="495300" y="585787"/>
                  </a:lnTo>
                  <a:lnTo>
                    <a:pt x="490538" y="554831"/>
                  </a:lnTo>
                  <a:lnTo>
                    <a:pt x="492919" y="519112"/>
                  </a:lnTo>
                  <a:lnTo>
                    <a:pt x="504825" y="450056"/>
                  </a:lnTo>
                  <a:lnTo>
                    <a:pt x="542925" y="330993"/>
                  </a:lnTo>
                  <a:lnTo>
                    <a:pt x="602457" y="169068"/>
                  </a:lnTo>
                  <a:lnTo>
                    <a:pt x="640557" y="78581"/>
                  </a:lnTo>
                  <a:lnTo>
                    <a:pt x="647700" y="54768"/>
                  </a:lnTo>
                  <a:lnTo>
                    <a:pt x="650082" y="26193"/>
                  </a:lnTo>
                  <a:lnTo>
                    <a:pt x="650082" y="2381"/>
                  </a:lnTo>
                  <a:lnTo>
                    <a:pt x="645319" y="0"/>
                  </a:lnTo>
                  <a:lnTo>
                    <a:pt x="633413" y="2381"/>
                  </a:lnTo>
                  <a:lnTo>
                    <a:pt x="623888" y="9525"/>
                  </a:lnTo>
                  <a:lnTo>
                    <a:pt x="600075" y="38100"/>
                  </a:lnTo>
                  <a:lnTo>
                    <a:pt x="557213" y="100012"/>
                  </a:lnTo>
                  <a:lnTo>
                    <a:pt x="521494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9">
              <a:extLst>
                <a:ext uri="{FF2B5EF4-FFF2-40B4-BE49-F238E27FC236}">
                  <a16:creationId xmlns:a16="http://schemas.microsoft.com/office/drawing/2014/main" id="{6A32DE9D-A313-44B2-B9C7-800EE6FDF274}"/>
                </a:ext>
              </a:extLst>
            </p:cNvPr>
            <p:cNvSpPr/>
            <p:nvPr/>
          </p:nvSpPr>
          <p:spPr>
            <a:xfrm>
              <a:off x="3770313" y="4576763"/>
              <a:ext cx="1104900" cy="1009650"/>
            </a:xfrm>
            <a:custGeom>
              <a:avLst/>
              <a:gdLst>
                <a:gd name="connsiteX0" fmla="*/ 757237 w 1104900"/>
                <a:gd name="connsiteY0" fmla="*/ 554831 h 1009650"/>
                <a:gd name="connsiteX1" fmla="*/ 654844 w 1104900"/>
                <a:gd name="connsiteY1" fmla="*/ 623887 h 1009650"/>
                <a:gd name="connsiteX2" fmla="*/ 514350 w 1104900"/>
                <a:gd name="connsiteY2" fmla="*/ 714375 h 1009650"/>
                <a:gd name="connsiteX3" fmla="*/ 288131 w 1104900"/>
                <a:gd name="connsiteY3" fmla="*/ 854868 h 1009650"/>
                <a:gd name="connsiteX4" fmla="*/ 114300 w 1104900"/>
                <a:gd name="connsiteY4" fmla="*/ 962025 h 1009650"/>
                <a:gd name="connsiteX5" fmla="*/ 42862 w 1104900"/>
                <a:gd name="connsiteY5" fmla="*/ 1002506 h 1009650"/>
                <a:gd name="connsiteX6" fmla="*/ 19050 w 1104900"/>
                <a:gd name="connsiteY6" fmla="*/ 1009650 h 1009650"/>
                <a:gd name="connsiteX7" fmla="*/ 9525 w 1104900"/>
                <a:gd name="connsiteY7" fmla="*/ 1009650 h 1009650"/>
                <a:gd name="connsiteX8" fmla="*/ 2381 w 1104900"/>
                <a:gd name="connsiteY8" fmla="*/ 1002506 h 1009650"/>
                <a:gd name="connsiteX9" fmla="*/ 0 w 1104900"/>
                <a:gd name="connsiteY9" fmla="*/ 992981 h 1009650"/>
                <a:gd name="connsiteX10" fmla="*/ 4762 w 1104900"/>
                <a:gd name="connsiteY10" fmla="*/ 966787 h 1009650"/>
                <a:gd name="connsiteX11" fmla="*/ 16669 w 1104900"/>
                <a:gd name="connsiteY11" fmla="*/ 947737 h 1009650"/>
                <a:gd name="connsiteX12" fmla="*/ 104775 w 1104900"/>
                <a:gd name="connsiteY12" fmla="*/ 878681 h 1009650"/>
                <a:gd name="connsiteX13" fmla="*/ 235744 w 1104900"/>
                <a:gd name="connsiteY13" fmla="*/ 771525 h 1009650"/>
                <a:gd name="connsiteX14" fmla="*/ 376237 w 1104900"/>
                <a:gd name="connsiteY14" fmla="*/ 652462 h 1009650"/>
                <a:gd name="connsiteX15" fmla="*/ 509587 w 1104900"/>
                <a:gd name="connsiteY15" fmla="*/ 523875 h 1009650"/>
                <a:gd name="connsiteX16" fmla="*/ 616744 w 1104900"/>
                <a:gd name="connsiteY16" fmla="*/ 409575 h 1009650"/>
                <a:gd name="connsiteX17" fmla="*/ 704850 w 1104900"/>
                <a:gd name="connsiteY17" fmla="*/ 309562 h 1009650"/>
                <a:gd name="connsiteX18" fmla="*/ 714375 w 1104900"/>
                <a:gd name="connsiteY18" fmla="*/ 290512 h 1009650"/>
                <a:gd name="connsiteX19" fmla="*/ 726281 w 1104900"/>
                <a:gd name="connsiteY19" fmla="*/ 261937 h 1009650"/>
                <a:gd name="connsiteX20" fmla="*/ 731044 w 1104900"/>
                <a:gd name="connsiteY20" fmla="*/ 228600 h 1009650"/>
                <a:gd name="connsiteX21" fmla="*/ 728662 w 1104900"/>
                <a:gd name="connsiteY21" fmla="*/ 207168 h 1009650"/>
                <a:gd name="connsiteX22" fmla="*/ 719137 w 1104900"/>
                <a:gd name="connsiteY22" fmla="*/ 180975 h 1009650"/>
                <a:gd name="connsiteX23" fmla="*/ 681037 w 1104900"/>
                <a:gd name="connsiteY23" fmla="*/ 126206 h 1009650"/>
                <a:gd name="connsiteX24" fmla="*/ 635794 w 1104900"/>
                <a:gd name="connsiteY24" fmla="*/ 76200 h 1009650"/>
                <a:gd name="connsiteX25" fmla="*/ 619125 w 1104900"/>
                <a:gd name="connsiteY25" fmla="*/ 57150 h 1009650"/>
                <a:gd name="connsiteX26" fmla="*/ 609600 w 1104900"/>
                <a:gd name="connsiteY26" fmla="*/ 40481 h 1009650"/>
                <a:gd name="connsiteX27" fmla="*/ 604837 w 1104900"/>
                <a:gd name="connsiteY27" fmla="*/ 26193 h 1009650"/>
                <a:gd name="connsiteX28" fmla="*/ 604837 w 1104900"/>
                <a:gd name="connsiteY28" fmla="*/ 16668 h 1009650"/>
                <a:gd name="connsiteX29" fmla="*/ 607219 w 1104900"/>
                <a:gd name="connsiteY29" fmla="*/ 4762 h 1009650"/>
                <a:gd name="connsiteX30" fmla="*/ 616744 w 1104900"/>
                <a:gd name="connsiteY30" fmla="*/ 0 h 1009650"/>
                <a:gd name="connsiteX31" fmla="*/ 633412 w 1104900"/>
                <a:gd name="connsiteY31" fmla="*/ 0 h 1009650"/>
                <a:gd name="connsiteX32" fmla="*/ 657225 w 1104900"/>
                <a:gd name="connsiteY32" fmla="*/ 9525 h 1009650"/>
                <a:gd name="connsiteX33" fmla="*/ 690562 w 1104900"/>
                <a:gd name="connsiteY33" fmla="*/ 16668 h 1009650"/>
                <a:gd name="connsiteX34" fmla="*/ 781050 w 1104900"/>
                <a:gd name="connsiteY34" fmla="*/ 50006 h 1009650"/>
                <a:gd name="connsiteX35" fmla="*/ 928687 w 1104900"/>
                <a:gd name="connsiteY35" fmla="*/ 128587 h 1009650"/>
                <a:gd name="connsiteX36" fmla="*/ 1033462 w 1104900"/>
                <a:gd name="connsiteY36" fmla="*/ 192881 h 1009650"/>
                <a:gd name="connsiteX37" fmla="*/ 1069181 w 1104900"/>
                <a:gd name="connsiteY37" fmla="*/ 214312 h 1009650"/>
                <a:gd name="connsiteX38" fmla="*/ 1083469 w 1104900"/>
                <a:gd name="connsiteY38" fmla="*/ 230981 h 1009650"/>
                <a:gd name="connsiteX39" fmla="*/ 1097756 w 1104900"/>
                <a:gd name="connsiteY39" fmla="*/ 252412 h 1009650"/>
                <a:gd name="connsiteX40" fmla="*/ 1104900 w 1104900"/>
                <a:gd name="connsiteY40" fmla="*/ 269081 h 1009650"/>
                <a:gd name="connsiteX41" fmla="*/ 1104900 w 1104900"/>
                <a:gd name="connsiteY41" fmla="*/ 285750 h 1009650"/>
                <a:gd name="connsiteX42" fmla="*/ 1100137 w 1104900"/>
                <a:gd name="connsiteY42" fmla="*/ 302418 h 1009650"/>
                <a:gd name="connsiteX43" fmla="*/ 1083469 w 1104900"/>
                <a:gd name="connsiteY43" fmla="*/ 314325 h 1009650"/>
                <a:gd name="connsiteX44" fmla="*/ 1052512 w 1104900"/>
                <a:gd name="connsiteY44" fmla="*/ 321468 h 1009650"/>
                <a:gd name="connsiteX45" fmla="*/ 1026319 w 1104900"/>
                <a:gd name="connsiteY45" fmla="*/ 338137 h 1009650"/>
                <a:gd name="connsiteX46" fmla="*/ 904875 w 1104900"/>
                <a:gd name="connsiteY46" fmla="*/ 442912 h 1009650"/>
                <a:gd name="connsiteX47" fmla="*/ 845344 w 1104900"/>
                <a:gd name="connsiteY47" fmla="*/ 495300 h 1009650"/>
                <a:gd name="connsiteX48" fmla="*/ 757237 w 1104900"/>
                <a:gd name="connsiteY48" fmla="*/ 55483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4900" h="1009650">
                  <a:moveTo>
                    <a:pt x="757237" y="554831"/>
                  </a:moveTo>
                  <a:lnTo>
                    <a:pt x="654844" y="623887"/>
                  </a:lnTo>
                  <a:lnTo>
                    <a:pt x="514350" y="714375"/>
                  </a:lnTo>
                  <a:lnTo>
                    <a:pt x="288131" y="854868"/>
                  </a:lnTo>
                  <a:lnTo>
                    <a:pt x="114300" y="962025"/>
                  </a:lnTo>
                  <a:lnTo>
                    <a:pt x="42862" y="1002506"/>
                  </a:lnTo>
                  <a:lnTo>
                    <a:pt x="19050" y="1009650"/>
                  </a:lnTo>
                  <a:lnTo>
                    <a:pt x="9525" y="1009650"/>
                  </a:lnTo>
                  <a:lnTo>
                    <a:pt x="2381" y="1002506"/>
                  </a:lnTo>
                  <a:lnTo>
                    <a:pt x="0" y="992981"/>
                  </a:lnTo>
                  <a:lnTo>
                    <a:pt x="4762" y="966787"/>
                  </a:lnTo>
                  <a:lnTo>
                    <a:pt x="16669" y="947737"/>
                  </a:lnTo>
                  <a:lnTo>
                    <a:pt x="104775" y="878681"/>
                  </a:lnTo>
                  <a:lnTo>
                    <a:pt x="235744" y="771525"/>
                  </a:lnTo>
                  <a:lnTo>
                    <a:pt x="376237" y="652462"/>
                  </a:lnTo>
                  <a:lnTo>
                    <a:pt x="509587" y="523875"/>
                  </a:lnTo>
                  <a:lnTo>
                    <a:pt x="616744" y="409575"/>
                  </a:lnTo>
                  <a:lnTo>
                    <a:pt x="704850" y="309562"/>
                  </a:lnTo>
                  <a:lnTo>
                    <a:pt x="714375" y="290512"/>
                  </a:lnTo>
                  <a:lnTo>
                    <a:pt x="726281" y="261937"/>
                  </a:lnTo>
                  <a:lnTo>
                    <a:pt x="731044" y="228600"/>
                  </a:lnTo>
                  <a:lnTo>
                    <a:pt x="728662" y="207168"/>
                  </a:lnTo>
                  <a:lnTo>
                    <a:pt x="719137" y="180975"/>
                  </a:lnTo>
                  <a:lnTo>
                    <a:pt x="681037" y="126206"/>
                  </a:lnTo>
                  <a:lnTo>
                    <a:pt x="635794" y="76200"/>
                  </a:lnTo>
                  <a:lnTo>
                    <a:pt x="619125" y="57150"/>
                  </a:lnTo>
                  <a:lnTo>
                    <a:pt x="609600" y="40481"/>
                  </a:lnTo>
                  <a:cubicBezTo>
                    <a:pt x="604542" y="27838"/>
                    <a:pt x="604837" y="32849"/>
                    <a:pt x="604837" y="26193"/>
                  </a:cubicBezTo>
                  <a:lnTo>
                    <a:pt x="604837" y="16668"/>
                  </a:lnTo>
                  <a:lnTo>
                    <a:pt x="607219" y="4762"/>
                  </a:lnTo>
                  <a:lnTo>
                    <a:pt x="616744" y="0"/>
                  </a:lnTo>
                  <a:lnTo>
                    <a:pt x="633412" y="0"/>
                  </a:lnTo>
                  <a:lnTo>
                    <a:pt x="657225" y="9525"/>
                  </a:lnTo>
                  <a:lnTo>
                    <a:pt x="690562" y="16668"/>
                  </a:lnTo>
                  <a:lnTo>
                    <a:pt x="781050" y="50006"/>
                  </a:lnTo>
                  <a:lnTo>
                    <a:pt x="928687" y="128587"/>
                  </a:lnTo>
                  <a:lnTo>
                    <a:pt x="1033462" y="192881"/>
                  </a:lnTo>
                  <a:lnTo>
                    <a:pt x="1069181" y="214312"/>
                  </a:lnTo>
                  <a:lnTo>
                    <a:pt x="1083469" y="230981"/>
                  </a:lnTo>
                  <a:lnTo>
                    <a:pt x="1097756" y="252412"/>
                  </a:lnTo>
                  <a:lnTo>
                    <a:pt x="1104900" y="269081"/>
                  </a:lnTo>
                  <a:lnTo>
                    <a:pt x="1104900" y="285750"/>
                  </a:lnTo>
                  <a:lnTo>
                    <a:pt x="1100137" y="302418"/>
                  </a:lnTo>
                  <a:lnTo>
                    <a:pt x="1083469" y="314325"/>
                  </a:lnTo>
                  <a:lnTo>
                    <a:pt x="1052512" y="321468"/>
                  </a:lnTo>
                  <a:lnTo>
                    <a:pt x="1026319" y="338137"/>
                  </a:lnTo>
                  <a:lnTo>
                    <a:pt x="904875" y="442912"/>
                  </a:lnTo>
                  <a:lnTo>
                    <a:pt x="845344" y="495300"/>
                  </a:lnTo>
                  <a:lnTo>
                    <a:pt x="757237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8">
              <a:extLst>
                <a:ext uri="{FF2B5EF4-FFF2-40B4-BE49-F238E27FC236}">
                  <a16:creationId xmlns:a16="http://schemas.microsoft.com/office/drawing/2014/main" id="{76FEFBAC-F036-4B59-8894-0C797EC06162}"/>
                </a:ext>
              </a:extLst>
            </p:cNvPr>
            <p:cNvSpPr/>
            <p:nvPr/>
          </p:nvSpPr>
          <p:spPr>
            <a:xfrm>
              <a:off x="6000750" y="4529138"/>
              <a:ext cx="909638" cy="1092200"/>
            </a:xfrm>
            <a:custGeom>
              <a:avLst/>
              <a:gdLst>
                <a:gd name="connsiteX0" fmla="*/ 316706 w 909638"/>
                <a:gd name="connsiteY0" fmla="*/ 385762 h 1092993"/>
                <a:gd name="connsiteX1" fmla="*/ 269081 w 909638"/>
                <a:gd name="connsiteY1" fmla="*/ 326231 h 1092993"/>
                <a:gd name="connsiteX2" fmla="*/ 226219 w 909638"/>
                <a:gd name="connsiteY2" fmla="*/ 278606 h 1092993"/>
                <a:gd name="connsiteX3" fmla="*/ 176213 w 909638"/>
                <a:gd name="connsiteY3" fmla="*/ 223837 h 1092993"/>
                <a:gd name="connsiteX4" fmla="*/ 111919 w 909638"/>
                <a:gd name="connsiteY4" fmla="*/ 154781 h 1092993"/>
                <a:gd name="connsiteX5" fmla="*/ 52388 w 909638"/>
                <a:gd name="connsiteY5" fmla="*/ 97631 h 1092993"/>
                <a:gd name="connsiteX6" fmla="*/ 23813 w 909638"/>
                <a:gd name="connsiteY6" fmla="*/ 69056 h 1092993"/>
                <a:gd name="connsiteX7" fmla="*/ 7144 w 909638"/>
                <a:gd name="connsiteY7" fmla="*/ 45243 h 1092993"/>
                <a:gd name="connsiteX8" fmla="*/ 0 w 909638"/>
                <a:gd name="connsiteY8" fmla="*/ 21431 h 1092993"/>
                <a:gd name="connsiteX9" fmla="*/ 4763 w 909638"/>
                <a:gd name="connsiteY9" fmla="*/ 4762 h 1092993"/>
                <a:gd name="connsiteX10" fmla="*/ 21431 w 909638"/>
                <a:gd name="connsiteY10" fmla="*/ 0 h 1092993"/>
                <a:gd name="connsiteX11" fmla="*/ 50006 w 909638"/>
                <a:gd name="connsiteY11" fmla="*/ 9525 h 1092993"/>
                <a:gd name="connsiteX12" fmla="*/ 140494 w 909638"/>
                <a:gd name="connsiteY12" fmla="*/ 59531 h 1092993"/>
                <a:gd name="connsiteX13" fmla="*/ 273844 w 909638"/>
                <a:gd name="connsiteY13" fmla="*/ 142875 h 1092993"/>
                <a:gd name="connsiteX14" fmla="*/ 419100 w 909638"/>
                <a:gd name="connsiteY14" fmla="*/ 235743 h 1092993"/>
                <a:gd name="connsiteX15" fmla="*/ 569119 w 909638"/>
                <a:gd name="connsiteY15" fmla="*/ 345281 h 1092993"/>
                <a:gd name="connsiteX16" fmla="*/ 673894 w 909638"/>
                <a:gd name="connsiteY16" fmla="*/ 431006 h 1092993"/>
                <a:gd name="connsiteX17" fmla="*/ 752475 w 909638"/>
                <a:gd name="connsiteY17" fmla="*/ 504825 h 1092993"/>
                <a:gd name="connsiteX18" fmla="*/ 771525 w 909638"/>
                <a:gd name="connsiteY18" fmla="*/ 535781 h 1092993"/>
                <a:gd name="connsiteX19" fmla="*/ 816769 w 909638"/>
                <a:gd name="connsiteY19" fmla="*/ 619125 h 1092993"/>
                <a:gd name="connsiteX20" fmla="*/ 842963 w 909638"/>
                <a:gd name="connsiteY20" fmla="*/ 678656 h 1092993"/>
                <a:gd name="connsiteX21" fmla="*/ 864394 w 909638"/>
                <a:gd name="connsiteY21" fmla="*/ 733425 h 1092993"/>
                <a:gd name="connsiteX22" fmla="*/ 888206 w 909638"/>
                <a:gd name="connsiteY22" fmla="*/ 809625 h 1092993"/>
                <a:gd name="connsiteX23" fmla="*/ 902494 w 909638"/>
                <a:gd name="connsiteY23" fmla="*/ 871537 h 1092993"/>
                <a:gd name="connsiteX24" fmla="*/ 909638 w 909638"/>
                <a:gd name="connsiteY24" fmla="*/ 928687 h 1092993"/>
                <a:gd name="connsiteX25" fmla="*/ 909638 w 909638"/>
                <a:gd name="connsiteY25" fmla="*/ 990600 h 1092993"/>
                <a:gd name="connsiteX26" fmla="*/ 900113 w 909638"/>
                <a:gd name="connsiteY26" fmla="*/ 1031081 h 1092993"/>
                <a:gd name="connsiteX27" fmla="*/ 888206 w 909638"/>
                <a:gd name="connsiteY27" fmla="*/ 1062037 h 1092993"/>
                <a:gd name="connsiteX28" fmla="*/ 866775 w 909638"/>
                <a:gd name="connsiteY28" fmla="*/ 1083468 h 1092993"/>
                <a:gd name="connsiteX29" fmla="*/ 845344 w 909638"/>
                <a:gd name="connsiteY29" fmla="*/ 1090612 h 1092993"/>
                <a:gd name="connsiteX30" fmla="*/ 821531 w 909638"/>
                <a:gd name="connsiteY30" fmla="*/ 1092993 h 1092993"/>
                <a:gd name="connsiteX31" fmla="*/ 785813 w 909638"/>
                <a:gd name="connsiteY31" fmla="*/ 1088231 h 1092993"/>
                <a:gd name="connsiteX32" fmla="*/ 740569 w 909638"/>
                <a:gd name="connsiteY32" fmla="*/ 1071562 h 1092993"/>
                <a:gd name="connsiteX33" fmla="*/ 714375 w 909638"/>
                <a:gd name="connsiteY33" fmla="*/ 1047750 h 1092993"/>
                <a:gd name="connsiteX34" fmla="*/ 685800 w 909638"/>
                <a:gd name="connsiteY34" fmla="*/ 1007268 h 1092993"/>
                <a:gd name="connsiteX35" fmla="*/ 645319 w 909638"/>
                <a:gd name="connsiteY35" fmla="*/ 933450 h 1092993"/>
                <a:gd name="connsiteX36" fmla="*/ 609600 w 909638"/>
                <a:gd name="connsiteY36" fmla="*/ 857250 h 1092993"/>
                <a:gd name="connsiteX37" fmla="*/ 576263 w 909638"/>
                <a:gd name="connsiteY37" fmla="*/ 773906 h 1092993"/>
                <a:gd name="connsiteX38" fmla="*/ 540544 w 909638"/>
                <a:gd name="connsiteY38" fmla="*/ 711993 h 1092993"/>
                <a:gd name="connsiteX39" fmla="*/ 473869 w 909638"/>
                <a:gd name="connsiteY39" fmla="*/ 602456 h 1092993"/>
                <a:gd name="connsiteX40" fmla="*/ 397669 w 909638"/>
                <a:gd name="connsiteY40" fmla="*/ 495300 h 1092993"/>
                <a:gd name="connsiteX41" fmla="*/ 316706 w 909638"/>
                <a:gd name="connsiteY41" fmla="*/ 3857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9638" h="1092993">
                  <a:moveTo>
                    <a:pt x="316706" y="385762"/>
                  </a:moveTo>
                  <a:lnTo>
                    <a:pt x="269081" y="326231"/>
                  </a:lnTo>
                  <a:lnTo>
                    <a:pt x="226219" y="278606"/>
                  </a:lnTo>
                  <a:lnTo>
                    <a:pt x="176213" y="223837"/>
                  </a:lnTo>
                  <a:lnTo>
                    <a:pt x="111919" y="154781"/>
                  </a:lnTo>
                  <a:lnTo>
                    <a:pt x="52388" y="97631"/>
                  </a:lnTo>
                  <a:lnTo>
                    <a:pt x="23813" y="69056"/>
                  </a:lnTo>
                  <a:lnTo>
                    <a:pt x="7144" y="45243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40494" y="59531"/>
                  </a:lnTo>
                  <a:lnTo>
                    <a:pt x="273844" y="142875"/>
                  </a:lnTo>
                  <a:lnTo>
                    <a:pt x="419100" y="235743"/>
                  </a:lnTo>
                  <a:lnTo>
                    <a:pt x="569119" y="345281"/>
                  </a:lnTo>
                  <a:lnTo>
                    <a:pt x="673894" y="431006"/>
                  </a:lnTo>
                  <a:lnTo>
                    <a:pt x="752475" y="504825"/>
                  </a:lnTo>
                  <a:lnTo>
                    <a:pt x="771525" y="535781"/>
                  </a:lnTo>
                  <a:lnTo>
                    <a:pt x="816769" y="619125"/>
                  </a:lnTo>
                  <a:lnTo>
                    <a:pt x="842963" y="678656"/>
                  </a:lnTo>
                  <a:lnTo>
                    <a:pt x="864394" y="733425"/>
                  </a:lnTo>
                  <a:lnTo>
                    <a:pt x="888206" y="809625"/>
                  </a:lnTo>
                  <a:lnTo>
                    <a:pt x="902494" y="871537"/>
                  </a:lnTo>
                  <a:lnTo>
                    <a:pt x="909638" y="928687"/>
                  </a:lnTo>
                  <a:lnTo>
                    <a:pt x="909638" y="990600"/>
                  </a:lnTo>
                  <a:lnTo>
                    <a:pt x="900113" y="1031081"/>
                  </a:lnTo>
                  <a:lnTo>
                    <a:pt x="888206" y="1062037"/>
                  </a:lnTo>
                  <a:lnTo>
                    <a:pt x="866775" y="1083468"/>
                  </a:lnTo>
                  <a:lnTo>
                    <a:pt x="845344" y="1090612"/>
                  </a:lnTo>
                  <a:lnTo>
                    <a:pt x="821531" y="1092993"/>
                  </a:lnTo>
                  <a:lnTo>
                    <a:pt x="785813" y="1088231"/>
                  </a:lnTo>
                  <a:lnTo>
                    <a:pt x="740569" y="1071562"/>
                  </a:lnTo>
                  <a:lnTo>
                    <a:pt x="714375" y="1047750"/>
                  </a:lnTo>
                  <a:lnTo>
                    <a:pt x="685800" y="1007268"/>
                  </a:lnTo>
                  <a:lnTo>
                    <a:pt x="645319" y="933450"/>
                  </a:lnTo>
                  <a:lnTo>
                    <a:pt x="609600" y="857250"/>
                  </a:lnTo>
                  <a:lnTo>
                    <a:pt x="576263" y="773906"/>
                  </a:lnTo>
                  <a:lnTo>
                    <a:pt x="540544" y="711993"/>
                  </a:lnTo>
                  <a:lnTo>
                    <a:pt x="473869" y="602456"/>
                  </a:lnTo>
                  <a:lnTo>
                    <a:pt x="397669" y="495300"/>
                  </a:lnTo>
                  <a:lnTo>
                    <a:pt x="316706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9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6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8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6306" name="グループ化 1">
            <a:extLst>
              <a:ext uri="{FF2B5EF4-FFF2-40B4-BE49-F238E27FC236}">
                <a16:creationId xmlns:a16="http://schemas.microsoft.com/office/drawing/2014/main" id="{6637081F-1BA1-4D15-92FA-FB4F2D3C20C9}"/>
              </a:ext>
            </a:extLst>
          </p:cNvPr>
          <p:cNvGrpSpPr>
            <a:grpSpLocks/>
          </p:cNvGrpSpPr>
          <p:nvPr/>
        </p:nvGrpSpPr>
        <p:grpSpPr bwMode="auto">
          <a:xfrm>
            <a:off x="2825750" y="1563688"/>
            <a:ext cx="4649788" cy="4484687"/>
            <a:chOff x="2825750" y="1563688"/>
            <a:chExt cx="4649788" cy="4484687"/>
          </a:xfrm>
        </p:grpSpPr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B1692BF8-F698-4114-B4A3-742F77EE2C02}"/>
                </a:ext>
              </a:extLst>
            </p:cNvPr>
            <p:cNvSpPr/>
            <p:nvPr/>
          </p:nvSpPr>
          <p:spPr>
            <a:xfrm>
              <a:off x="3032125" y="1757363"/>
              <a:ext cx="1111250" cy="406400"/>
            </a:xfrm>
            <a:custGeom>
              <a:avLst/>
              <a:gdLst>
                <a:gd name="connsiteX0" fmla="*/ 592932 w 1112044"/>
                <a:gd name="connsiteY0" fmla="*/ 247650 h 407193"/>
                <a:gd name="connsiteX1" fmla="*/ 395288 w 1112044"/>
                <a:gd name="connsiteY1" fmla="*/ 302418 h 407193"/>
                <a:gd name="connsiteX2" fmla="*/ 185738 w 1112044"/>
                <a:gd name="connsiteY2" fmla="*/ 361950 h 407193"/>
                <a:gd name="connsiteX3" fmla="*/ 23813 w 1112044"/>
                <a:gd name="connsiteY3" fmla="*/ 407193 h 407193"/>
                <a:gd name="connsiteX4" fmla="*/ 0 w 1112044"/>
                <a:gd name="connsiteY4" fmla="*/ 238125 h 407193"/>
                <a:gd name="connsiteX5" fmla="*/ 202407 w 1112044"/>
                <a:gd name="connsiteY5" fmla="*/ 211931 h 407193"/>
                <a:gd name="connsiteX6" fmla="*/ 347663 w 1112044"/>
                <a:gd name="connsiteY6" fmla="*/ 183356 h 407193"/>
                <a:gd name="connsiteX7" fmla="*/ 502444 w 1112044"/>
                <a:gd name="connsiteY7" fmla="*/ 142875 h 407193"/>
                <a:gd name="connsiteX8" fmla="*/ 669132 w 1112044"/>
                <a:gd name="connsiteY8" fmla="*/ 90487 h 407193"/>
                <a:gd name="connsiteX9" fmla="*/ 690563 w 1112044"/>
                <a:gd name="connsiteY9" fmla="*/ 80962 h 407193"/>
                <a:gd name="connsiteX10" fmla="*/ 707232 w 1112044"/>
                <a:gd name="connsiteY10" fmla="*/ 73818 h 407193"/>
                <a:gd name="connsiteX11" fmla="*/ 776288 w 1112044"/>
                <a:gd name="connsiteY11" fmla="*/ 28575 h 407193"/>
                <a:gd name="connsiteX12" fmla="*/ 816769 w 1112044"/>
                <a:gd name="connsiteY12" fmla="*/ 2381 h 407193"/>
                <a:gd name="connsiteX13" fmla="*/ 823913 w 1112044"/>
                <a:gd name="connsiteY13" fmla="*/ 0 h 407193"/>
                <a:gd name="connsiteX14" fmla="*/ 864394 w 1112044"/>
                <a:gd name="connsiteY14" fmla="*/ 14287 h 407193"/>
                <a:gd name="connsiteX15" fmla="*/ 945357 w 1112044"/>
                <a:gd name="connsiteY15" fmla="*/ 57150 h 407193"/>
                <a:gd name="connsiteX16" fmla="*/ 1035844 w 1112044"/>
                <a:gd name="connsiteY16" fmla="*/ 104775 h 407193"/>
                <a:gd name="connsiteX17" fmla="*/ 1083469 w 1112044"/>
                <a:gd name="connsiteY17" fmla="*/ 133350 h 407193"/>
                <a:gd name="connsiteX18" fmla="*/ 1100138 w 1112044"/>
                <a:gd name="connsiteY18" fmla="*/ 147637 h 407193"/>
                <a:gd name="connsiteX19" fmla="*/ 1109663 w 1112044"/>
                <a:gd name="connsiteY19" fmla="*/ 164306 h 407193"/>
                <a:gd name="connsiteX20" fmla="*/ 1112044 w 1112044"/>
                <a:gd name="connsiteY20" fmla="*/ 183356 h 407193"/>
                <a:gd name="connsiteX21" fmla="*/ 1109663 w 1112044"/>
                <a:gd name="connsiteY21" fmla="*/ 211931 h 407193"/>
                <a:gd name="connsiteX22" fmla="*/ 1100138 w 1112044"/>
                <a:gd name="connsiteY22" fmla="*/ 238125 h 407193"/>
                <a:gd name="connsiteX23" fmla="*/ 1073944 w 1112044"/>
                <a:gd name="connsiteY23" fmla="*/ 273843 h 407193"/>
                <a:gd name="connsiteX24" fmla="*/ 1047750 w 1112044"/>
                <a:gd name="connsiteY24" fmla="*/ 307181 h 407193"/>
                <a:gd name="connsiteX25" fmla="*/ 731044 w 1112044"/>
                <a:gd name="connsiteY25" fmla="*/ 221456 h 407193"/>
                <a:gd name="connsiteX26" fmla="*/ 707232 w 1112044"/>
                <a:gd name="connsiteY26" fmla="*/ 219075 h 407193"/>
                <a:gd name="connsiteX27" fmla="*/ 592932 w 1112044"/>
                <a:gd name="connsiteY27" fmla="*/ 247650 h 407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112044" h="407193">
                  <a:moveTo>
                    <a:pt x="592932" y="247650"/>
                  </a:moveTo>
                  <a:lnTo>
                    <a:pt x="395288" y="302418"/>
                  </a:lnTo>
                  <a:lnTo>
                    <a:pt x="185738" y="361950"/>
                  </a:lnTo>
                  <a:lnTo>
                    <a:pt x="23813" y="407193"/>
                  </a:lnTo>
                  <a:lnTo>
                    <a:pt x="0" y="238125"/>
                  </a:lnTo>
                  <a:lnTo>
                    <a:pt x="202407" y="211931"/>
                  </a:lnTo>
                  <a:lnTo>
                    <a:pt x="347663" y="183356"/>
                  </a:lnTo>
                  <a:lnTo>
                    <a:pt x="502444" y="142875"/>
                  </a:lnTo>
                  <a:lnTo>
                    <a:pt x="669132" y="90487"/>
                  </a:lnTo>
                  <a:lnTo>
                    <a:pt x="690563" y="80962"/>
                  </a:lnTo>
                  <a:lnTo>
                    <a:pt x="707232" y="73818"/>
                  </a:lnTo>
                  <a:lnTo>
                    <a:pt x="776288" y="28575"/>
                  </a:lnTo>
                  <a:lnTo>
                    <a:pt x="816769" y="2381"/>
                  </a:lnTo>
                  <a:lnTo>
                    <a:pt x="823913" y="0"/>
                  </a:lnTo>
                  <a:lnTo>
                    <a:pt x="864394" y="14287"/>
                  </a:lnTo>
                  <a:lnTo>
                    <a:pt x="945357" y="57150"/>
                  </a:lnTo>
                  <a:lnTo>
                    <a:pt x="1035844" y="104775"/>
                  </a:lnTo>
                  <a:lnTo>
                    <a:pt x="1083469" y="133350"/>
                  </a:lnTo>
                  <a:lnTo>
                    <a:pt x="1100138" y="147637"/>
                  </a:lnTo>
                  <a:lnTo>
                    <a:pt x="1109663" y="164306"/>
                  </a:lnTo>
                  <a:lnTo>
                    <a:pt x="1112044" y="183356"/>
                  </a:lnTo>
                  <a:lnTo>
                    <a:pt x="1109663" y="211931"/>
                  </a:lnTo>
                  <a:lnTo>
                    <a:pt x="1100138" y="238125"/>
                  </a:lnTo>
                  <a:lnTo>
                    <a:pt x="1073944" y="273843"/>
                  </a:lnTo>
                  <a:lnTo>
                    <a:pt x="1047750" y="307181"/>
                  </a:lnTo>
                  <a:lnTo>
                    <a:pt x="731044" y="221456"/>
                  </a:lnTo>
                  <a:lnTo>
                    <a:pt x="707232" y="219075"/>
                  </a:lnTo>
                  <a:lnTo>
                    <a:pt x="592932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8F391693-9C31-4B68-9510-5D041B76230F}"/>
                </a:ext>
              </a:extLst>
            </p:cNvPr>
            <p:cNvSpPr/>
            <p:nvPr/>
          </p:nvSpPr>
          <p:spPr>
            <a:xfrm>
              <a:off x="3570288" y="1938338"/>
              <a:ext cx="557212" cy="987425"/>
            </a:xfrm>
            <a:custGeom>
              <a:avLst/>
              <a:gdLst>
                <a:gd name="connsiteX0" fmla="*/ 364331 w 557212"/>
                <a:gd name="connsiteY0" fmla="*/ 404812 h 988218"/>
                <a:gd name="connsiteX1" fmla="*/ 438150 w 557212"/>
                <a:gd name="connsiteY1" fmla="*/ 264318 h 988218"/>
                <a:gd name="connsiteX2" fmla="*/ 495300 w 557212"/>
                <a:gd name="connsiteY2" fmla="*/ 147637 h 988218"/>
                <a:gd name="connsiteX3" fmla="*/ 509587 w 557212"/>
                <a:gd name="connsiteY3" fmla="*/ 123825 h 988218"/>
                <a:gd name="connsiteX4" fmla="*/ 538162 w 557212"/>
                <a:gd name="connsiteY4" fmla="*/ 80962 h 988218"/>
                <a:gd name="connsiteX5" fmla="*/ 557212 w 557212"/>
                <a:gd name="connsiteY5" fmla="*/ 59531 h 988218"/>
                <a:gd name="connsiteX6" fmla="*/ 173831 w 557212"/>
                <a:gd name="connsiteY6" fmla="*/ 0 h 988218"/>
                <a:gd name="connsiteX7" fmla="*/ 209550 w 557212"/>
                <a:gd name="connsiteY7" fmla="*/ 40481 h 988218"/>
                <a:gd name="connsiteX8" fmla="*/ 216694 w 557212"/>
                <a:gd name="connsiteY8" fmla="*/ 59531 h 988218"/>
                <a:gd name="connsiteX9" fmla="*/ 219075 w 557212"/>
                <a:gd name="connsiteY9" fmla="*/ 97631 h 988218"/>
                <a:gd name="connsiteX10" fmla="*/ 204787 w 557212"/>
                <a:gd name="connsiteY10" fmla="*/ 183356 h 988218"/>
                <a:gd name="connsiteX11" fmla="*/ 150019 w 557212"/>
                <a:gd name="connsiteY11" fmla="*/ 433387 h 988218"/>
                <a:gd name="connsiteX12" fmla="*/ 116681 w 557212"/>
                <a:gd name="connsiteY12" fmla="*/ 566737 h 988218"/>
                <a:gd name="connsiteX13" fmla="*/ 71437 w 557212"/>
                <a:gd name="connsiteY13" fmla="*/ 719137 h 988218"/>
                <a:gd name="connsiteX14" fmla="*/ 11906 w 557212"/>
                <a:gd name="connsiteY14" fmla="*/ 892968 h 988218"/>
                <a:gd name="connsiteX15" fmla="*/ 2381 w 557212"/>
                <a:gd name="connsiteY15" fmla="*/ 916781 h 988218"/>
                <a:gd name="connsiteX16" fmla="*/ 0 w 557212"/>
                <a:gd name="connsiteY16" fmla="*/ 933450 h 988218"/>
                <a:gd name="connsiteX17" fmla="*/ 0 w 557212"/>
                <a:gd name="connsiteY17" fmla="*/ 950118 h 988218"/>
                <a:gd name="connsiteX18" fmla="*/ 7144 w 557212"/>
                <a:gd name="connsiteY18" fmla="*/ 969168 h 988218"/>
                <a:gd name="connsiteX19" fmla="*/ 14287 w 557212"/>
                <a:gd name="connsiteY19" fmla="*/ 981075 h 988218"/>
                <a:gd name="connsiteX20" fmla="*/ 26194 w 557212"/>
                <a:gd name="connsiteY20" fmla="*/ 988218 h 988218"/>
                <a:gd name="connsiteX21" fmla="*/ 76200 w 557212"/>
                <a:gd name="connsiteY21" fmla="*/ 940593 h 988218"/>
                <a:gd name="connsiteX22" fmla="*/ 138112 w 557212"/>
                <a:gd name="connsiteY22" fmla="*/ 826293 h 988218"/>
                <a:gd name="connsiteX23" fmla="*/ 285750 w 557212"/>
                <a:gd name="connsiteY23" fmla="*/ 554831 h 988218"/>
                <a:gd name="connsiteX24" fmla="*/ 364331 w 557212"/>
                <a:gd name="connsiteY24" fmla="*/ 404812 h 98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57212" h="988218">
                  <a:moveTo>
                    <a:pt x="364331" y="404812"/>
                  </a:moveTo>
                  <a:lnTo>
                    <a:pt x="438150" y="264318"/>
                  </a:lnTo>
                  <a:lnTo>
                    <a:pt x="495300" y="147637"/>
                  </a:lnTo>
                  <a:lnTo>
                    <a:pt x="509587" y="123825"/>
                  </a:lnTo>
                  <a:lnTo>
                    <a:pt x="538162" y="80962"/>
                  </a:lnTo>
                  <a:lnTo>
                    <a:pt x="557212" y="59531"/>
                  </a:lnTo>
                  <a:lnTo>
                    <a:pt x="173831" y="0"/>
                  </a:lnTo>
                  <a:lnTo>
                    <a:pt x="209550" y="40481"/>
                  </a:lnTo>
                  <a:lnTo>
                    <a:pt x="216694" y="59531"/>
                  </a:lnTo>
                  <a:lnTo>
                    <a:pt x="219075" y="97631"/>
                  </a:lnTo>
                  <a:lnTo>
                    <a:pt x="204787" y="183356"/>
                  </a:lnTo>
                  <a:lnTo>
                    <a:pt x="150019" y="433387"/>
                  </a:lnTo>
                  <a:lnTo>
                    <a:pt x="116681" y="566737"/>
                  </a:lnTo>
                  <a:lnTo>
                    <a:pt x="71437" y="719137"/>
                  </a:lnTo>
                  <a:lnTo>
                    <a:pt x="11906" y="892968"/>
                  </a:lnTo>
                  <a:lnTo>
                    <a:pt x="2381" y="916781"/>
                  </a:lnTo>
                  <a:lnTo>
                    <a:pt x="0" y="933450"/>
                  </a:lnTo>
                  <a:lnTo>
                    <a:pt x="0" y="950118"/>
                  </a:lnTo>
                  <a:lnTo>
                    <a:pt x="7144" y="969168"/>
                  </a:lnTo>
                  <a:lnTo>
                    <a:pt x="14287" y="981075"/>
                  </a:lnTo>
                  <a:lnTo>
                    <a:pt x="26194" y="988218"/>
                  </a:lnTo>
                  <a:lnTo>
                    <a:pt x="76200" y="940593"/>
                  </a:lnTo>
                  <a:lnTo>
                    <a:pt x="138112" y="826293"/>
                  </a:lnTo>
                  <a:lnTo>
                    <a:pt x="285750" y="554831"/>
                  </a:lnTo>
                  <a:lnTo>
                    <a:pt x="364331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709E300F-17D0-4B6C-AEBB-DF06429F65D4}"/>
                </a:ext>
              </a:extLst>
            </p:cNvPr>
            <p:cNvSpPr/>
            <p:nvPr/>
          </p:nvSpPr>
          <p:spPr>
            <a:xfrm>
              <a:off x="3571875" y="2843213"/>
              <a:ext cx="460375" cy="857250"/>
            </a:xfrm>
            <a:custGeom>
              <a:avLst/>
              <a:gdLst>
                <a:gd name="connsiteX0" fmla="*/ 300038 w 459581"/>
                <a:gd name="connsiteY0" fmla="*/ 302418 h 857250"/>
                <a:gd name="connsiteX1" fmla="*/ 254794 w 459581"/>
                <a:gd name="connsiteY1" fmla="*/ 233362 h 857250"/>
                <a:gd name="connsiteX2" fmla="*/ 211931 w 459581"/>
                <a:gd name="connsiteY2" fmla="*/ 176212 h 857250"/>
                <a:gd name="connsiteX3" fmla="*/ 166688 w 459581"/>
                <a:gd name="connsiteY3" fmla="*/ 123825 h 857250"/>
                <a:gd name="connsiteX4" fmla="*/ 119063 w 459581"/>
                <a:gd name="connsiteY4" fmla="*/ 71437 h 857250"/>
                <a:gd name="connsiteX5" fmla="*/ 52388 w 459581"/>
                <a:gd name="connsiteY5" fmla="*/ 0 h 857250"/>
                <a:gd name="connsiteX6" fmla="*/ 0 w 459581"/>
                <a:gd name="connsiteY6" fmla="*/ 45243 h 857250"/>
                <a:gd name="connsiteX7" fmla="*/ 7144 w 459581"/>
                <a:gd name="connsiteY7" fmla="*/ 66675 h 857250"/>
                <a:gd name="connsiteX8" fmla="*/ 28575 w 459581"/>
                <a:gd name="connsiteY8" fmla="*/ 85725 h 857250"/>
                <a:gd name="connsiteX9" fmla="*/ 59531 w 459581"/>
                <a:gd name="connsiteY9" fmla="*/ 119062 h 857250"/>
                <a:gd name="connsiteX10" fmla="*/ 80963 w 459581"/>
                <a:gd name="connsiteY10" fmla="*/ 142875 h 857250"/>
                <a:gd name="connsiteX11" fmla="*/ 121444 w 459581"/>
                <a:gd name="connsiteY11" fmla="*/ 197643 h 857250"/>
                <a:gd name="connsiteX12" fmla="*/ 152400 w 459581"/>
                <a:gd name="connsiteY12" fmla="*/ 242887 h 857250"/>
                <a:gd name="connsiteX13" fmla="*/ 183356 w 459581"/>
                <a:gd name="connsiteY13" fmla="*/ 292893 h 857250"/>
                <a:gd name="connsiteX14" fmla="*/ 211931 w 459581"/>
                <a:gd name="connsiteY14" fmla="*/ 354806 h 857250"/>
                <a:gd name="connsiteX15" fmla="*/ 226219 w 459581"/>
                <a:gd name="connsiteY15" fmla="*/ 400050 h 857250"/>
                <a:gd name="connsiteX16" fmla="*/ 235744 w 459581"/>
                <a:gd name="connsiteY16" fmla="*/ 431006 h 857250"/>
                <a:gd name="connsiteX17" fmla="*/ 250031 w 459581"/>
                <a:gd name="connsiteY17" fmla="*/ 502443 h 857250"/>
                <a:gd name="connsiteX18" fmla="*/ 254794 w 459581"/>
                <a:gd name="connsiteY18" fmla="*/ 559593 h 857250"/>
                <a:gd name="connsiteX19" fmla="*/ 257175 w 459581"/>
                <a:gd name="connsiteY19" fmla="*/ 666750 h 857250"/>
                <a:gd name="connsiteX20" fmla="*/ 252413 w 459581"/>
                <a:gd name="connsiteY20" fmla="*/ 847725 h 857250"/>
                <a:gd name="connsiteX21" fmla="*/ 457200 w 459581"/>
                <a:gd name="connsiteY21" fmla="*/ 857250 h 857250"/>
                <a:gd name="connsiteX22" fmla="*/ 459581 w 459581"/>
                <a:gd name="connsiteY22" fmla="*/ 807243 h 857250"/>
                <a:gd name="connsiteX23" fmla="*/ 457200 w 459581"/>
                <a:gd name="connsiteY23" fmla="*/ 740568 h 857250"/>
                <a:gd name="connsiteX24" fmla="*/ 450056 w 459581"/>
                <a:gd name="connsiteY24" fmla="*/ 681037 h 857250"/>
                <a:gd name="connsiteX25" fmla="*/ 435769 w 459581"/>
                <a:gd name="connsiteY25" fmla="*/ 609600 h 857250"/>
                <a:gd name="connsiteX26" fmla="*/ 416719 w 459581"/>
                <a:gd name="connsiteY26" fmla="*/ 547687 h 857250"/>
                <a:gd name="connsiteX27" fmla="*/ 388144 w 459581"/>
                <a:gd name="connsiteY27" fmla="*/ 473868 h 857250"/>
                <a:gd name="connsiteX28" fmla="*/ 359569 w 459581"/>
                <a:gd name="connsiteY28" fmla="*/ 407193 h 857250"/>
                <a:gd name="connsiteX29" fmla="*/ 300038 w 459581"/>
                <a:gd name="connsiteY29" fmla="*/ 30241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59581" h="857250">
                  <a:moveTo>
                    <a:pt x="300038" y="302418"/>
                  </a:moveTo>
                  <a:lnTo>
                    <a:pt x="254794" y="233362"/>
                  </a:lnTo>
                  <a:lnTo>
                    <a:pt x="211931" y="176212"/>
                  </a:lnTo>
                  <a:lnTo>
                    <a:pt x="166688" y="123825"/>
                  </a:lnTo>
                  <a:lnTo>
                    <a:pt x="119063" y="71437"/>
                  </a:lnTo>
                  <a:lnTo>
                    <a:pt x="52388" y="0"/>
                  </a:lnTo>
                  <a:lnTo>
                    <a:pt x="0" y="45243"/>
                  </a:lnTo>
                  <a:lnTo>
                    <a:pt x="7144" y="66675"/>
                  </a:lnTo>
                  <a:lnTo>
                    <a:pt x="28575" y="85725"/>
                  </a:lnTo>
                  <a:lnTo>
                    <a:pt x="59531" y="119062"/>
                  </a:lnTo>
                  <a:lnTo>
                    <a:pt x="80963" y="142875"/>
                  </a:lnTo>
                  <a:lnTo>
                    <a:pt x="121444" y="197643"/>
                  </a:lnTo>
                  <a:lnTo>
                    <a:pt x="152400" y="242887"/>
                  </a:lnTo>
                  <a:lnTo>
                    <a:pt x="183356" y="292893"/>
                  </a:lnTo>
                  <a:lnTo>
                    <a:pt x="211931" y="354806"/>
                  </a:lnTo>
                  <a:lnTo>
                    <a:pt x="226219" y="400050"/>
                  </a:lnTo>
                  <a:lnTo>
                    <a:pt x="235744" y="431006"/>
                  </a:lnTo>
                  <a:lnTo>
                    <a:pt x="250031" y="502443"/>
                  </a:lnTo>
                  <a:lnTo>
                    <a:pt x="254794" y="559593"/>
                  </a:lnTo>
                  <a:cubicBezTo>
                    <a:pt x="255588" y="595312"/>
                    <a:pt x="256381" y="631031"/>
                    <a:pt x="257175" y="666750"/>
                  </a:cubicBezTo>
                  <a:lnTo>
                    <a:pt x="252413" y="847725"/>
                  </a:lnTo>
                  <a:lnTo>
                    <a:pt x="457200" y="857250"/>
                  </a:lnTo>
                  <a:lnTo>
                    <a:pt x="459581" y="807243"/>
                  </a:lnTo>
                  <a:cubicBezTo>
                    <a:pt x="458787" y="785018"/>
                    <a:pt x="457994" y="762793"/>
                    <a:pt x="457200" y="740568"/>
                  </a:cubicBezTo>
                  <a:lnTo>
                    <a:pt x="450056" y="681037"/>
                  </a:lnTo>
                  <a:lnTo>
                    <a:pt x="435769" y="609600"/>
                  </a:lnTo>
                  <a:lnTo>
                    <a:pt x="416719" y="547687"/>
                  </a:lnTo>
                  <a:lnTo>
                    <a:pt x="388144" y="473868"/>
                  </a:lnTo>
                  <a:lnTo>
                    <a:pt x="359569" y="407193"/>
                  </a:lnTo>
                  <a:lnTo>
                    <a:pt x="300038" y="302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A34ECA6B-E9DF-49EF-B85F-B0BBD94B69B2}"/>
                </a:ext>
              </a:extLst>
            </p:cNvPr>
            <p:cNvSpPr/>
            <p:nvPr/>
          </p:nvSpPr>
          <p:spPr>
            <a:xfrm>
              <a:off x="3589338" y="3608388"/>
              <a:ext cx="439737" cy="755650"/>
            </a:xfrm>
            <a:custGeom>
              <a:avLst/>
              <a:gdLst>
                <a:gd name="connsiteX0" fmla="*/ 416719 w 440531"/>
                <a:gd name="connsiteY0" fmla="*/ 285750 h 757237"/>
                <a:gd name="connsiteX1" fmla="*/ 431006 w 440531"/>
                <a:gd name="connsiteY1" fmla="*/ 207169 h 757237"/>
                <a:gd name="connsiteX2" fmla="*/ 435769 w 440531"/>
                <a:gd name="connsiteY2" fmla="*/ 161925 h 757237"/>
                <a:gd name="connsiteX3" fmla="*/ 438150 w 440531"/>
                <a:gd name="connsiteY3" fmla="*/ 121444 h 757237"/>
                <a:gd name="connsiteX4" fmla="*/ 440531 w 440531"/>
                <a:gd name="connsiteY4" fmla="*/ 90487 h 757237"/>
                <a:gd name="connsiteX5" fmla="*/ 438150 w 440531"/>
                <a:gd name="connsiteY5" fmla="*/ 0 h 757237"/>
                <a:gd name="connsiteX6" fmla="*/ 240506 w 440531"/>
                <a:gd name="connsiteY6" fmla="*/ 4762 h 757237"/>
                <a:gd name="connsiteX7" fmla="*/ 233362 w 440531"/>
                <a:gd name="connsiteY7" fmla="*/ 121444 h 757237"/>
                <a:gd name="connsiteX8" fmla="*/ 223837 w 440531"/>
                <a:gd name="connsiteY8" fmla="*/ 197644 h 757237"/>
                <a:gd name="connsiteX9" fmla="*/ 214312 w 440531"/>
                <a:gd name="connsiteY9" fmla="*/ 257175 h 757237"/>
                <a:gd name="connsiteX10" fmla="*/ 204787 w 440531"/>
                <a:gd name="connsiteY10" fmla="*/ 292894 h 757237"/>
                <a:gd name="connsiteX11" fmla="*/ 190500 w 440531"/>
                <a:gd name="connsiteY11" fmla="*/ 319087 h 757237"/>
                <a:gd name="connsiteX12" fmla="*/ 164306 w 440531"/>
                <a:gd name="connsiteY12" fmla="*/ 350044 h 757237"/>
                <a:gd name="connsiteX13" fmla="*/ 126206 w 440531"/>
                <a:gd name="connsiteY13" fmla="*/ 378619 h 757237"/>
                <a:gd name="connsiteX14" fmla="*/ 90487 w 440531"/>
                <a:gd name="connsiteY14" fmla="*/ 395287 h 757237"/>
                <a:gd name="connsiteX15" fmla="*/ 0 w 440531"/>
                <a:gd name="connsiteY15" fmla="*/ 714375 h 757237"/>
                <a:gd name="connsiteX16" fmla="*/ 21431 w 440531"/>
                <a:gd name="connsiteY16" fmla="*/ 740569 h 757237"/>
                <a:gd name="connsiteX17" fmla="*/ 40481 w 440531"/>
                <a:gd name="connsiteY17" fmla="*/ 752475 h 757237"/>
                <a:gd name="connsiteX18" fmla="*/ 59531 w 440531"/>
                <a:gd name="connsiteY18" fmla="*/ 757237 h 757237"/>
                <a:gd name="connsiteX19" fmla="*/ 92869 w 440531"/>
                <a:gd name="connsiteY19" fmla="*/ 754856 h 757237"/>
                <a:gd name="connsiteX20" fmla="*/ 128587 w 440531"/>
                <a:gd name="connsiteY20" fmla="*/ 742950 h 757237"/>
                <a:gd name="connsiteX21" fmla="*/ 169069 w 440531"/>
                <a:gd name="connsiteY21" fmla="*/ 716756 h 757237"/>
                <a:gd name="connsiteX22" fmla="*/ 204787 w 440531"/>
                <a:gd name="connsiteY22" fmla="*/ 688181 h 757237"/>
                <a:gd name="connsiteX23" fmla="*/ 245269 w 440531"/>
                <a:gd name="connsiteY23" fmla="*/ 642937 h 757237"/>
                <a:gd name="connsiteX24" fmla="*/ 283369 w 440531"/>
                <a:gd name="connsiteY24" fmla="*/ 597694 h 757237"/>
                <a:gd name="connsiteX25" fmla="*/ 326231 w 440531"/>
                <a:gd name="connsiteY25" fmla="*/ 533400 h 757237"/>
                <a:gd name="connsiteX26" fmla="*/ 357187 w 440531"/>
                <a:gd name="connsiteY26" fmla="*/ 473869 h 757237"/>
                <a:gd name="connsiteX27" fmla="*/ 383381 w 440531"/>
                <a:gd name="connsiteY27" fmla="*/ 414337 h 757237"/>
                <a:gd name="connsiteX28" fmla="*/ 404812 w 440531"/>
                <a:gd name="connsiteY28" fmla="*/ 352425 h 757237"/>
                <a:gd name="connsiteX29" fmla="*/ 416719 w 440531"/>
                <a:gd name="connsiteY29" fmla="*/ 285750 h 757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40531" h="757237">
                  <a:moveTo>
                    <a:pt x="416719" y="285750"/>
                  </a:moveTo>
                  <a:lnTo>
                    <a:pt x="431006" y="207169"/>
                  </a:lnTo>
                  <a:lnTo>
                    <a:pt x="435769" y="161925"/>
                  </a:lnTo>
                  <a:lnTo>
                    <a:pt x="438150" y="121444"/>
                  </a:lnTo>
                  <a:lnTo>
                    <a:pt x="440531" y="90487"/>
                  </a:lnTo>
                  <a:cubicBezTo>
                    <a:pt x="439737" y="60325"/>
                    <a:pt x="438944" y="30162"/>
                    <a:pt x="438150" y="0"/>
                  </a:cubicBezTo>
                  <a:lnTo>
                    <a:pt x="240506" y="4762"/>
                  </a:lnTo>
                  <a:lnTo>
                    <a:pt x="233362" y="121444"/>
                  </a:lnTo>
                  <a:lnTo>
                    <a:pt x="223837" y="197644"/>
                  </a:lnTo>
                  <a:lnTo>
                    <a:pt x="214312" y="257175"/>
                  </a:lnTo>
                  <a:lnTo>
                    <a:pt x="204787" y="292894"/>
                  </a:lnTo>
                  <a:lnTo>
                    <a:pt x="190500" y="319087"/>
                  </a:lnTo>
                  <a:lnTo>
                    <a:pt x="164306" y="350044"/>
                  </a:lnTo>
                  <a:lnTo>
                    <a:pt x="126206" y="378619"/>
                  </a:lnTo>
                  <a:lnTo>
                    <a:pt x="90487" y="395287"/>
                  </a:lnTo>
                  <a:lnTo>
                    <a:pt x="0" y="714375"/>
                  </a:lnTo>
                  <a:lnTo>
                    <a:pt x="21431" y="740569"/>
                  </a:lnTo>
                  <a:lnTo>
                    <a:pt x="40481" y="752475"/>
                  </a:lnTo>
                  <a:lnTo>
                    <a:pt x="59531" y="757237"/>
                  </a:lnTo>
                  <a:lnTo>
                    <a:pt x="92869" y="754856"/>
                  </a:lnTo>
                  <a:lnTo>
                    <a:pt x="128587" y="742950"/>
                  </a:lnTo>
                  <a:lnTo>
                    <a:pt x="169069" y="716756"/>
                  </a:lnTo>
                  <a:lnTo>
                    <a:pt x="204787" y="688181"/>
                  </a:lnTo>
                  <a:lnTo>
                    <a:pt x="245269" y="642937"/>
                  </a:lnTo>
                  <a:lnTo>
                    <a:pt x="283369" y="597694"/>
                  </a:lnTo>
                  <a:lnTo>
                    <a:pt x="326231" y="533400"/>
                  </a:lnTo>
                  <a:lnTo>
                    <a:pt x="357187" y="473869"/>
                  </a:lnTo>
                  <a:lnTo>
                    <a:pt x="383381" y="414337"/>
                  </a:lnTo>
                  <a:lnTo>
                    <a:pt x="404812" y="352425"/>
                  </a:lnTo>
                  <a:lnTo>
                    <a:pt x="416719" y="285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FE47A27D-462E-4DF8-AC36-2D0E4CFC5084}"/>
                </a:ext>
              </a:extLst>
            </p:cNvPr>
            <p:cNvSpPr/>
            <p:nvPr/>
          </p:nvSpPr>
          <p:spPr>
            <a:xfrm>
              <a:off x="3262313" y="3944938"/>
              <a:ext cx="484187" cy="409575"/>
            </a:xfrm>
            <a:custGeom>
              <a:avLst/>
              <a:gdLst>
                <a:gd name="connsiteX0" fmla="*/ 140493 w 483393"/>
                <a:gd name="connsiteY0" fmla="*/ 33338 h 409575"/>
                <a:gd name="connsiteX1" fmla="*/ 195262 w 483393"/>
                <a:gd name="connsiteY1" fmla="*/ 45244 h 409575"/>
                <a:gd name="connsiteX2" fmla="*/ 266700 w 483393"/>
                <a:gd name="connsiteY2" fmla="*/ 57150 h 409575"/>
                <a:gd name="connsiteX3" fmla="*/ 328612 w 483393"/>
                <a:gd name="connsiteY3" fmla="*/ 64294 h 409575"/>
                <a:gd name="connsiteX4" fmla="*/ 381000 w 483393"/>
                <a:gd name="connsiteY4" fmla="*/ 64294 h 409575"/>
                <a:gd name="connsiteX5" fmla="*/ 416718 w 483393"/>
                <a:gd name="connsiteY5" fmla="*/ 57150 h 409575"/>
                <a:gd name="connsiteX6" fmla="*/ 452437 w 483393"/>
                <a:gd name="connsiteY6" fmla="*/ 40482 h 409575"/>
                <a:gd name="connsiteX7" fmla="*/ 483393 w 483393"/>
                <a:gd name="connsiteY7" fmla="*/ 19050 h 409575"/>
                <a:gd name="connsiteX8" fmla="*/ 366712 w 483393"/>
                <a:gd name="connsiteY8" fmla="*/ 409575 h 409575"/>
                <a:gd name="connsiteX9" fmla="*/ 354806 w 483393"/>
                <a:gd name="connsiteY9" fmla="*/ 404813 h 409575"/>
                <a:gd name="connsiteX10" fmla="*/ 326231 w 483393"/>
                <a:gd name="connsiteY10" fmla="*/ 376238 h 409575"/>
                <a:gd name="connsiteX11" fmla="*/ 316706 w 483393"/>
                <a:gd name="connsiteY11" fmla="*/ 361950 h 409575"/>
                <a:gd name="connsiteX12" fmla="*/ 304800 w 483393"/>
                <a:gd name="connsiteY12" fmla="*/ 338138 h 409575"/>
                <a:gd name="connsiteX13" fmla="*/ 290512 w 483393"/>
                <a:gd name="connsiteY13" fmla="*/ 304800 h 409575"/>
                <a:gd name="connsiteX14" fmla="*/ 278606 w 483393"/>
                <a:gd name="connsiteY14" fmla="*/ 273844 h 409575"/>
                <a:gd name="connsiteX15" fmla="*/ 266700 w 483393"/>
                <a:gd name="connsiteY15" fmla="*/ 247650 h 409575"/>
                <a:gd name="connsiteX16" fmla="*/ 240506 w 483393"/>
                <a:gd name="connsiteY16" fmla="*/ 216694 h 409575"/>
                <a:gd name="connsiteX17" fmla="*/ 192881 w 483393"/>
                <a:gd name="connsiteY17" fmla="*/ 171450 h 409575"/>
                <a:gd name="connsiteX18" fmla="*/ 150018 w 483393"/>
                <a:gd name="connsiteY18" fmla="*/ 135732 h 409575"/>
                <a:gd name="connsiteX19" fmla="*/ 90487 w 483393"/>
                <a:gd name="connsiteY19" fmla="*/ 92869 h 409575"/>
                <a:gd name="connsiteX20" fmla="*/ 19050 w 483393"/>
                <a:gd name="connsiteY20" fmla="*/ 50007 h 409575"/>
                <a:gd name="connsiteX21" fmla="*/ 4762 w 483393"/>
                <a:gd name="connsiteY21" fmla="*/ 40482 h 409575"/>
                <a:gd name="connsiteX22" fmla="*/ 0 w 483393"/>
                <a:gd name="connsiteY22" fmla="*/ 28575 h 409575"/>
                <a:gd name="connsiteX23" fmla="*/ 11906 w 483393"/>
                <a:gd name="connsiteY23" fmla="*/ 9525 h 409575"/>
                <a:gd name="connsiteX24" fmla="*/ 30956 w 483393"/>
                <a:gd name="connsiteY24" fmla="*/ 0 h 409575"/>
                <a:gd name="connsiteX25" fmla="*/ 57150 w 483393"/>
                <a:gd name="connsiteY25" fmla="*/ 7144 h 409575"/>
                <a:gd name="connsiteX26" fmla="*/ 140493 w 483393"/>
                <a:gd name="connsiteY26" fmla="*/ 33338 h 409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83393" h="409575">
                  <a:moveTo>
                    <a:pt x="140493" y="33338"/>
                  </a:moveTo>
                  <a:lnTo>
                    <a:pt x="195262" y="45244"/>
                  </a:lnTo>
                  <a:lnTo>
                    <a:pt x="266700" y="57150"/>
                  </a:lnTo>
                  <a:lnTo>
                    <a:pt x="328612" y="64294"/>
                  </a:lnTo>
                  <a:lnTo>
                    <a:pt x="381000" y="64294"/>
                  </a:lnTo>
                  <a:lnTo>
                    <a:pt x="416718" y="57150"/>
                  </a:lnTo>
                  <a:lnTo>
                    <a:pt x="452437" y="40482"/>
                  </a:lnTo>
                  <a:lnTo>
                    <a:pt x="483393" y="19050"/>
                  </a:lnTo>
                  <a:lnTo>
                    <a:pt x="366712" y="409575"/>
                  </a:lnTo>
                  <a:lnTo>
                    <a:pt x="354806" y="404813"/>
                  </a:lnTo>
                  <a:lnTo>
                    <a:pt x="326231" y="376238"/>
                  </a:lnTo>
                  <a:lnTo>
                    <a:pt x="316706" y="361950"/>
                  </a:lnTo>
                  <a:lnTo>
                    <a:pt x="304800" y="338138"/>
                  </a:lnTo>
                  <a:lnTo>
                    <a:pt x="290512" y="304800"/>
                  </a:lnTo>
                  <a:lnTo>
                    <a:pt x="278606" y="273844"/>
                  </a:lnTo>
                  <a:lnTo>
                    <a:pt x="266700" y="247650"/>
                  </a:lnTo>
                  <a:lnTo>
                    <a:pt x="240506" y="216694"/>
                  </a:lnTo>
                  <a:lnTo>
                    <a:pt x="192881" y="171450"/>
                  </a:lnTo>
                  <a:lnTo>
                    <a:pt x="150018" y="135732"/>
                  </a:lnTo>
                  <a:lnTo>
                    <a:pt x="90487" y="92869"/>
                  </a:lnTo>
                  <a:lnTo>
                    <a:pt x="19050" y="50007"/>
                  </a:lnTo>
                  <a:lnTo>
                    <a:pt x="4762" y="40482"/>
                  </a:lnTo>
                  <a:lnTo>
                    <a:pt x="0" y="28575"/>
                  </a:lnTo>
                  <a:lnTo>
                    <a:pt x="11906" y="9525"/>
                  </a:lnTo>
                  <a:lnTo>
                    <a:pt x="30956" y="0"/>
                  </a:lnTo>
                  <a:lnTo>
                    <a:pt x="57150" y="7144"/>
                  </a:lnTo>
                  <a:lnTo>
                    <a:pt x="140493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90259E67-7476-44A3-85E1-ED2E13CDAAE9}"/>
                </a:ext>
              </a:extLst>
            </p:cNvPr>
            <p:cNvSpPr/>
            <p:nvPr/>
          </p:nvSpPr>
          <p:spPr>
            <a:xfrm rot="16200000">
              <a:off x="1005681" y="3674269"/>
              <a:ext cx="3998913" cy="358775"/>
            </a:xfrm>
            <a:custGeom>
              <a:avLst/>
              <a:gdLst>
                <a:gd name="connsiteX0" fmla="*/ 2009707 w 3999678"/>
                <a:gd name="connsiteY0" fmla="*/ 315764 h 358524"/>
                <a:gd name="connsiteX1" fmla="*/ 1667629 w 3999678"/>
                <a:gd name="connsiteY1" fmla="*/ 309185 h 358524"/>
                <a:gd name="connsiteX2" fmla="*/ 1414360 w 3999678"/>
                <a:gd name="connsiteY2" fmla="*/ 305896 h 358524"/>
                <a:gd name="connsiteX3" fmla="*/ 1072282 w 3999678"/>
                <a:gd name="connsiteY3" fmla="*/ 302607 h 358524"/>
                <a:gd name="connsiteX4" fmla="*/ 743361 w 3999678"/>
                <a:gd name="connsiteY4" fmla="*/ 299318 h 358524"/>
                <a:gd name="connsiteX5" fmla="*/ 434176 w 3999678"/>
                <a:gd name="connsiteY5" fmla="*/ 292739 h 358524"/>
                <a:gd name="connsiteX6" fmla="*/ 207220 w 3999678"/>
                <a:gd name="connsiteY6" fmla="*/ 289450 h 358524"/>
                <a:gd name="connsiteX7" fmla="*/ 161171 w 3999678"/>
                <a:gd name="connsiteY7" fmla="*/ 276293 h 358524"/>
                <a:gd name="connsiteX8" fmla="*/ 78941 w 3999678"/>
                <a:gd name="connsiteY8" fmla="*/ 246690 h 358524"/>
                <a:gd name="connsiteX9" fmla="*/ 36181 w 3999678"/>
                <a:gd name="connsiteY9" fmla="*/ 226955 h 358524"/>
                <a:gd name="connsiteX10" fmla="*/ 26314 w 3999678"/>
                <a:gd name="connsiteY10" fmla="*/ 220377 h 358524"/>
                <a:gd name="connsiteX11" fmla="*/ 19735 w 3999678"/>
                <a:gd name="connsiteY11" fmla="*/ 210509 h 358524"/>
                <a:gd name="connsiteX12" fmla="*/ 9868 w 3999678"/>
                <a:gd name="connsiteY12" fmla="*/ 200642 h 358524"/>
                <a:gd name="connsiteX13" fmla="*/ 3289 w 3999678"/>
                <a:gd name="connsiteY13" fmla="*/ 184196 h 358524"/>
                <a:gd name="connsiteX14" fmla="*/ 0 w 3999678"/>
                <a:gd name="connsiteY14" fmla="*/ 167749 h 358524"/>
                <a:gd name="connsiteX15" fmla="*/ 0 w 3999678"/>
                <a:gd name="connsiteY15" fmla="*/ 148014 h 358524"/>
                <a:gd name="connsiteX16" fmla="*/ 9868 w 3999678"/>
                <a:gd name="connsiteY16" fmla="*/ 128279 h 358524"/>
                <a:gd name="connsiteX17" fmla="*/ 42760 w 3999678"/>
                <a:gd name="connsiteY17" fmla="*/ 108544 h 358524"/>
                <a:gd name="connsiteX18" fmla="*/ 121701 w 3999678"/>
                <a:gd name="connsiteY18" fmla="*/ 72362 h 358524"/>
                <a:gd name="connsiteX19" fmla="*/ 230245 w 3999678"/>
                <a:gd name="connsiteY19" fmla="*/ 36181 h 358524"/>
                <a:gd name="connsiteX20" fmla="*/ 328921 w 3999678"/>
                <a:gd name="connsiteY20" fmla="*/ 13157 h 358524"/>
                <a:gd name="connsiteX21" fmla="*/ 457200 w 3999678"/>
                <a:gd name="connsiteY21" fmla="*/ 0 h 358524"/>
                <a:gd name="connsiteX22" fmla="*/ 519695 w 3999678"/>
                <a:gd name="connsiteY22" fmla="*/ 0 h 358524"/>
                <a:gd name="connsiteX23" fmla="*/ 559166 w 3999678"/>
                <a:gd name="connsiteY23" fmla="*/ 13157 h 358524"/>
                <a:gd name="connsiteX24" fmla="*/ 684155 w 3999678"/>
                <a:gd name="connsiteY24" fmla="*/ 36181 h 358524"/>
                <a:gd name="connsiteX25" fmla="*/ 878219 w 3999678"/>
                <a:gd name="connsiteY25" fmla="*/ 55916 h 358524"/>
                <a:gd name="connsiteX26" fmla="*/ 1098596 w 3999678"/>
                <a:gd name="connsiteY26" fmla="*/ 69073 h 358524"/>
                <a:gd name="connsiteX27" fmla="*/ 1394625 w 3999678"/>
                <a:gd name="connsiteY27" fmla="*/ 85519 h 358524"/>
                <a:gd name="connsiteX28" fmla="*/ 1838668 w 3999678"/>
                <a:gd name="connsiteY28" fmla="*/ 108544 h 358524"/>
                <a:gd name="connsiteX29" fmla="*/ 2233373 w 3999678"/>
                <a:gd name="connsiteY29" fmla="*/ 124990 h 358524"/>
                <a:gd name="connsiteX30" fmla="*/ 2631367 w 3999678"/>
                <a:gd name="connsiteY30" fmla="*/ 134857 h 358524"/>
                <a:gd name="connsiteX31" fmla="*/ 3058964 w 3999678"/>
                <a:gd name="connsiteY31" fmla="*/ 148014 h 358524"/>
                <a:gd name="connsiteX32" fmla="*/ 3516164 w 3999678"/>
                <a:gd name="connsiteY32" fmla="*/ 154593 h 358524"/>
                <a:gd name="connsiteX33" fmla="*/ 3733252 w 3999678"/>
                <a:gd name="connsiteY33" fmla="*/ 154593 h 358524"/>
                <a:gd name="connsiteX34" fmla="*/ 3772722 w 3999678"/>
                <a:gd name="connsiteY34" fmla="*/ 148014 h 358524"/>
                <a:gd name="connsiteX35" fmla="*/ 3812193 w 3999678"/>
                <a:gd name="connsiteY35" fmla="*/ 134857 h 358524"/>
                <a:gd name="connsiteX36" fmla="*/ 3845085 w 3999678"/>
                <a:gd name="connsiteY36" fmla="*/ 118411 h 358524"/>
                <a:gd name="connsiteX37" fmla="*/ 3874688 w 3999678"/>
                <a:gd name="connsiteY37" fmla="*/ 98676 h 358524"/>
                <a:gd name="connsiteX38" fmla="*/ 3910869 w 3999678"/>
                <a:gd name="connsiteY38" fmla="*/ 62495 h 358524"/>
                <a:gd name="connsiteX39" fmla="*/ 3940472 w 3999678"/>
                <a:gd name="connsiteY39" fmla="*/ 23024 h 358524"/>
                <a:gd name="connsiteX40" fmla="*/ 3953629 w 3999678"/>
                <a:gd name="connsiteY40" fmla="*/ 13157 h 358524"/>
                <a:gd name="connsiteX41" fmla="*/ 3973364 w 3999678"/>
                <a:gd name="connsiteY41" fmla="*/ 6578 h 358524"/>
                <a:gd name="connsiteX42" fmla="*/ 3986521 w 3999678"/>
                <a:gd name="connsiteY42" fmla="*/ 6578 h 358524"/>
                <a:gd name="connsiteX43" fmla="*/ 3993099 w 3999678"/>
                <a:gd name="connsiteY43" fmla="*/ 9867 h 358524"/>
                <a:gd name="connsiteX44" fmla="*/ 3999678 w 3999678"/>
                <a:gd name="connsiteY44" fmla="*/ 16446 h 358524"/>
                <a:gd name="connsiteX45" fmla="*/ 3999678 w 3999678"/>
                <a:gd name="connsiteY45" fmla="*/ 32892 h 358524"/>
                <a:gd name="connsiteX46" fmla="*/ 3989810 w 3999678"/>
                <a:gd name="connsiteY46" fmla="*/ 62495 h 358524"/>
                <a:gd name="connsiteX47" fmla="*/ 3973364 w 3999678"/>
                <a:gd name="connsiteY47" fmla="*/ 131568 h 358524"/>
                <a:gd name="connsiteX48" fmla="*/ 3960207 w 3999678"/>
                <a:gd name="connsiteY48" fmla="*/ 184196 h 358524"/>
                <a:gd name="connsiteX49" fmla="*/ 3927315 w 3999678"/>
                <a:gd name="connsiteY49" fmla="*/ 259847 h 358524"/>
                <a:gd name="connsiteX50" fmla="*/ 3904291 w 3999678"/>
                <a:gd name="connsiteY50" fmla="*/ 302607 h 358524"/>
                <a:gd name="connsiteX51" fmla="*/ 3871399 w 3999678"/>
                <a:gd name="connsiteY51" fmla="*/ 358524 h 358524"/>
                <a:gd name="connsiteX52" fmla="*/ 3736541 w 3999678"/>
                <a:gd name="connsiteY52" fmla="*/ 335499 h 358524"/>
                <a:gd name="connsiteX53" fmla="*/ 3516164 w 3999678"/>
                <a:gd name="connsiteY53" fmla="*/ 335499 h 358524"/>
                <a:gd name="connsiteX54" fmla="*/ 3118170 w 3999678"/>
                <a:gd name="connsiteY54" fmla="*/ 332210 h 358524"/>
                <a:gd name="connsiteX55" fmla="*/ 2690573 w 3999678"/>
                <a:gd name="connsiteY55" fmla="*/ 325631 h 358524"/>
                <a:gd name="connsiteX56" fmla="*/ 2322181 w 3999678"/>
                <a:gd name="connsiteY56" fmla="*/ 319053 h 358524"/>
                <a:gd name="connsiteX57" fmla="*/ 2072202 w 3999678"/>
                <a:gd name="connsiteY57" fmla="*/ 315764 h 358524"/>
                <a:gd name="connsiteX58" fmla="*/ 2009707 w 3999678"/>
                <a:gd name="connsiteY58" fmla="*/ 315764 h 3585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999678" h="358524">
                  <a:moveTo>
                    <a:pt x="2009707" y="315764"/>
                  </a:moveTo>
                  <a:lnTo>
                    <a:pt x="1667629" y="309185"/>
                  </a:lnTo>
                  <a:lnTo>
                    <a:pt x="1414360" y="305896"/>
                  </a:lnTo>
                  <a:lnTo>
                    <a:pt x="1072282" y="302607"/>
                  </a:lnTo>
                  <a:lnTo>
                    <a:pt x="743361" y="299318"/>
                  </a:lnTo>
                  <a:lnTo>
                    <a:pt x="434176" y="292739"/>
                  </a:lnTo>
                  <a:lnTo>
                    <a:pt x="207220" y="289450"/>
                  </a:lnTo>
                  <a:lnTo>
                    <a:pt x="161171" y="276293"/>
                  </a:lnTo>
                  <a:lnTo>
                    <a:pt x="78941" y="246690"/>
                  </a:lnTo>
                  <a:lnTo>
                    <a:pt x="36181" y="226955"/>
                  </a:lnTo>
                  <a:lnTo>
                    <a:pt x="26314" y="220377"/>
                  </a:lnTo>
                  <a:lnTo>
                    <a:pt x="19735" y="210509"/>
                  </a:lnTo>
                  <a:lnTo>
                    <a:pt x="9868" y="200642"/>
                  </a:lnTo>
                  <a:lnTo>
                    <a:pt x="3289" y="184196"/>
                  </a:lnTo>
                  <a:lnTo>
                    <a:pt x="0" y="167749"/>
                  </a:lnTo>
                  <a:lnTo>
                    <a:pt x="0" y="148014"/>
                  </a:lnTo>
                  <a:lnTo>
                    <a:pt x="9868" y="128279"/>
                  </a:lnTo>
                  <a:lnTo>
                    <a:pt x="42760" y="108544"/>
                  </a:lnTo>
                  <a:lnTo>
                    <a:pt x="121701" y="72362"/>
                  </a:lnTo>
                  <a:lnTo>
                    <a:pt x="230245" y="36181"/>
                  </a:lnTo>
                  <a:lnTo>
                    <a:pt x="328921" y="13157"/>
                  </a:lnTo>
                  <a:lnTo>
                    <a:pt x="457200" y="0"/>
                  </a:lnTo>
                  <a:lnTo>
                    <a:pt x="519695" y="0"/>
                  </a:lnTo>
                  <a:lnTo>
                    <a:pt x="559166" y="13157"/>
                  </a:lnTo>
                  <a:lnTo>
                    <a:pt x="684155" y="36181"/>
                  </a:lnTo>
                  <a:lnTo>
                    <a:pt x="878219" y="55916"/>
                  </a:lnTo>
                  <a:lnTo>
                    <a:pt x="1098596" y="69073"/>
                  </a:lnTo>
                  <a:lnTo>
                    <a:pt x="1394625" y="85519"/>
                  </a:lnTo>
                  <a:lnTo>
                    <a:pt x="1838668" y="108544"/>
                  </a:lnTo>
                  <a:lnTo>
                    <a:pt x="2233373" y="124990"/>
                  </a:lnTo>
                  <a:lnTo>
                    <a:pt x="2631367" y="134857"/>
                  </a:lnTo>
                  <a:lnTo>
                    <a:pt x="3058964" y="148014"/>
                  </a:lnTo>
                  <a:lnTo>
                    <a:pt x="3516164" y="154593"/>
                  </a:lnTo>
                  <a:lnTo>
                    <a:pt x="3733252" y="154593"/>
                  </a:lnTo>
                  <a:lnTo>
                    <a:pt x="3772722" y="148014"/>
                  </a:lnTo>
                  <a:lnTo>
                    <a:pt x="3812193" y="134857"/>
                  </a:lnTo>
                  <a:lnTo>
                    <a:pt x="3845085" y="118411"/>
                  </a:lnTo>
                  <a:lnTo>
                    <a:pt x="3874688" y="98676"/>
                  </a:lnTo>
                  <a:lnTo>
                    <a:pt x="3910869" y="62495"/>
                  </a:lnTo>
                  <a:lnTo>
                    <a:pt x="3940472" y="23024"/>
                  </a:lnTo>
                  <a:lnTo>
                    <a:pt x="3953629" y="13157"/>
                  </a:lnTo>
                  <a:lnTo>
                    <a:pt x="3973364" y="6578"/>
                  </a:lnTo>
                  <a:lnTo>
                    <a:pt x="3986521" y="6578"/>
                  </a:lnTo>
                  <a:lnTo>
                    <a:pt x="3993099" y="9867"/>
                  </a:lnTo>
                  <a:lnTo>
                    <a:pt x="3999678" y="16446"/>
                  </a:lnTo>
                  <a:lnTo>
                    <a:pt x="3999678" y="32892"/>
                  </a:lnTo>
                  <a:lnTo>
                    <a:pt x="3989810" y="62495"/>
                  </a:lnTo>
                  <a:lnTo>
                    <a:pt x="3973364" y="131568"/>
                  </a:lnTo>
                  <a:lnTo>
                    <a:pt x="3960207" y="184196"/>
                  </a:lnTo>
                  <a:lnTo>
                    <a:pt x="3927315" y="259847"/>
                  </a:lnTo>
                  <a:lnTo>
                    <a:pt x="3904291" y="302607"/>
                  </a:lnTo>
                  <a:lnTo>
                    <a:pt x="3871399" y="358524"/>
                  </a:lnTo>
                  <a:lnTo>
                    <a:pt x="3736541" y="335499"/>
                  </a:lnTo>
                  <a:lnTo>
                    <a:pt x="3516164" y="335499"/>
                  </a:lnTo>
                  <a:lnTo>
                    <a:pt x="3118170" y="332210"/>
                  </a:lnTo>
                  <a:lnTo>
                    <a:pt x="2690573" y="325631"/>
                  </a:lnTo>
                  <a:lnTo>
                    <a:pt x="2322181" y="319053"/>
                  </a:lnTo>
                  <a:lnTo>
                    <a:pt x="2072202" y="315764"/>
                  </a:lnTo>
                  <a:lnTo>
                    <a:pt x="2009707" y="3157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FDE45402-3D94-47A8-ACA6-536A5A9D997E}"/>
                </a:ext>
              </a:extLst>
            </p:cNvPr>
            <p:cNvSpPr/>
            <p:nvPr/>
          </p:nvSpPr>
          <p:spPr>
            <a:xfrm>
              <a:off x="4084638" y="1563688"/>
              <a:ext cx="1557337" cy="1520825"/>
            </a:xfrm>
            <a:custGeom>
              <a:avLst/>
              <a:gdLst>
                <a:gd name="connsiteX0" fmla="*/ 978694 w 1557337"/>
                <a:gd name="connsiteY0" fmla="*/ 445294 h 1519238"/>
                <a:gd name="connsiteX1" fmla="*/ 1062037 w 1557337"/>
                <a:gd name="connsiteY1" fmla="*/ 321469 h 1519238"/>
                <a:gd name="connsiteX2" fmla="*/ 1119187 w 1557337"/>
                <a:gd name="connsiteY2" fmla="*/ 230982 h 1519238"/>
                <a:gd name="connsiteX3" fmla="*/ 1128712 w 1557337"/>
                <a:gd name="connsiteY3" fmla="*/ 211932 h 1519238"/>
                <a:gd name="connsiteX4" fmla="*/ 1128712 w 1557337"/>
                <a:gd name="connsiteY4" fmla="*/ 197644 h 1519238"/>
                <a:gd name="connsiteX5" fmla="*/ 1123950 w 1557337"/>
                <a:gd name="connsiteY5" fmla="*/ 169069 h 1519238"/>
                <a:gd name="connsiteX6" fmla="*/ 1114425 w 1557337"/>
                <a:gd name="connsiteY6" fmla="*/ 142875 h 1519238"/>
                <a:gd name="connsiteX7" fmla="*/ 1097756 w 1557337"/>
                <a:gd name="connsiteY7" fmla="*/ 121444 h 1519238"/>
                <a:gd name="connsiteX8" fmla="*/ 1078706 w 1557337"/>
                <a:gd name="connsiteY8" fmla="*/ 107157 h 1519238"/>
                <a:gd name="connsiteX9" fmla="*/ 1047750 w 1557337"/>
                <a:gd name="connsiteY9" fmla="*/ 92869 h 1519238"/>
                <a:gd name="connsiteX10" fmla="*/ 1012031 w 1557337"/>
                <a:gd name="connsiteY10" fmla="*/ 83344 h 1519238"/>
                <a:gd name="connsiteX11" fmla="*/ 1000125 w 1557337"/>
                <a:gd name="connsiteY11" fmla="*/ 80963 h 1519238"/>
                <a:gd name="connsiteX12" fmla="*/ 983456 w 1557337"/>
                <a:gd name="connsiteY12" fmla="*/ 69057 h 1519238"/>
                <a:gd name="connsiteX13" fmla="*/ 973931 w 1557337"/>
                <a:gd name="connsiteY13" fmla="*/ 50007 h 1519238"/>
                <a:gd name="connsiteX14" fmla="*/ 973931 w 1557337"/>
                <a:gd name="connsiteY14" fmla="*/ 42863 h 1519238"/>
                <a:gd name="connsiteX15" fmla="*/ 976312 w 1557337"/>
                <a:gd name="connsiteY15" fmla="*/ 30957 h 1519238"/>
                <a:gd name="connsiteX16" fmla="*/ 985837 w 1557337"/>
                <a:gd name="connsiteY16" fmla="*/ 16669 h 1519238"/>
                <a:gd name="connsiteX17" fmla="*/ 1007269 w 1557337"/>
                <a:gd name="connsiteY17" fmla="*/ 7144 h 1519238"/>
                <a:gd name="connsiteX18" fmla="*/ 1052512 w 1557337"/>
                <a:gd name="connsiteY18" fmla="*/ 0 h 1519238"/>
                <a:gd name="connsiteX19" fmla="*/ 1097756 w 1557337"/>
                <a:gd name="connsiteY19" fmla="*/ 0 h 1519238"/>
                <a:gd name="connsiteX20" fmla="*/ 1169194 w 1557337"/>
                <a:gd name="connsiteY20" fmla="*/ 9525 h 1519238"/>
                <a:gd name="connsiteX21" fmla="*/ 1254919 w 1557337"/>
                <a:gd name="connsiteY21" fmla="*/ 33338 h 1519238"/>
                <a:gd name="connsiteX22" fmla="*/ 1338262 w 1557337"/>
                <a:gd name="connsiteY22" fmla="*/ 61913 h 1519238"/>
                <a:gd name="connsiteX23" fmla="*/ 1416844 w 1557337"/>
                <a:gd name="connsiteY23" fmla="*/ 92869 h 1519238"/>
                <a:gd name="connsiteX24" fmla="*/ 1462087 w 1557337"/>
                <a:gd name="connsiteY24" fmla="*/ 114300 h 1519238"/>
                <a:gd name="connsiteX25" fmla="*/ 1516856 w 1557337"/>
                <a:gd name="connsiteY25" fmla="*/ 152400 h 1519238"/>
                <a:gd name="connsiteX26" fmla="*/ 1540669 w 1557337"/>
                <a:gd name="connsiteY26" fmla="*/ 176213 h 1519238"/>
                <a:gd name="connsiteX27" fmla="*/ 1552575 w 1557337"/>
                <a:gd name="connsiteY27" fmla="*/ 195263 h 1519238"/>
                <a:gd name="connsiteX28" fmla="*/ 1557337 w 1557337"/>
                <a:gd name="connsiteY28" fmla="*/ 219075 h 1519238"/>
                <a:gd name="connsiteX29" fmla="*/ 1554956 w 1557337"/>
                <a:gd name="connsiteY29" fmla="*/ 230982 h 1519238"/>
                <a:gd name="connsiteX30" fmla="*/ 1550194 w 1557337"/>
                <a:gd name="connsiteY30" fmla="*/ 247650 h 1519238"/>
                <a:gd name="connsiteX31" fmla="*/ 1533525 w 1557337"/>
                <a:gd name="connsiteY31" fmla="*/ 266700 h 1519238"/>
                <a:gd name="connsiteX32" fmla="*/ 1512094 w 1557337"/>
                <a:gd name="connsiteY32" fmla="*/ 285750 h 1519238"/>
                <a:gd name="connsiteX33" fmla="*/ 1471612 w 1557337"/>
                <a:gd name="connsiteY33" fmla="*/ 316707 h 1519238"/>
                <a:gd name="connsiteX34" fmla="*/ 1407319 w 1557337"/>
                <a:gd name="connsiteY34" fmla="*/ 359569 h 1519238"/>
                <a:gd name="connsiteX35" fmla="*/ 1309687 w 1557337"/>
                <a:gd name="connsiteY35" fmla="*/ 461963 h 1519238"/>
                <a:gd name="connsiteX36" fmla="*/ 1100137 w 1557337"/>
                <a:gd name="connsiteY36" fmla="*/ 676275 h 1519238"/>
                <a:gd name="connsiteX37" fmla="*/ 912019 w 1557337"/>
                <a:gd name="connsiteY37" fmla="*/ 866775 h 1519238"/>
                <a:gd name="connsiteX38" fmla="*/ 759619 w 1557337"/>
                <a:gd name="connsiteY38" fmla="*/ 1009650 h 1519238"/>
                <a:gd name="connsiteX39" fmla="*/ 583406 w 1557337"/>
                <a:gd name="connsiteY39" fmla="*/ 1159669 h 1519238"/>
                <a:gd name="connsiteX40" fmla="*/ 350044 w 1557337"/>
                <a:gd name="connsiteY40" fmla="*/ 1323975 h 1519238"/>
                <a:gd name="connsiteX41" fmla="*/ 111919 w 1557337"/>
                <a:gd name="connsiteY41" fmla="*/ 1478757 h 1519238"/>
                <a:gd name="connsiteX42" fmla="*/ 50006 w 1557337"/>
                <a:gd name="connsiteY42" fmla="*/ 1512094 h 1519238"/>
                <a:gd name="connsiteX43" fmla="*/ 26194 w 1557337"/>
                <a:gd name="connsiteY43" fmla="*/ 1519238 h 1519238"/>
                <a:gd name="connsiteX44" fmla="*/ 14287 w 1557337"/>
                <a:gd name="connsiteY44" fmla="*/ 1519238 h 1519238"/>
                <a:gd name="connsiteX45" fmla="*/ 0 w 1557337"/>
                <a:gd name="connsiteY45" fmla="*/ 1514475 h 1519238"/>
                <a:gd name="connsiteX46" fmla="*/ 0 w 1557337"/>
                <a:gd name="connsiteY46" fmla="*/ 1504950 h 1519238"/>
                <a:gd name="connsiteX47" fmla="*/ 2381 w 1557337"/>
                <a:gd name="connsiteY47" fmla="*/ 1485900 h 1519238"/>
                <a:gd name="connsiteX48" fmla="*/ 14287 w 1557337"/>
                <a:gd name="connsiteY48" fmla="*/ 1462088 h 1519238"/>
                <a:gd name="connsiteX49" fmla="*/ 109537 w 1557337"/>
                <a:gd name="connsiteY49" fmla="*/ 1381125 h 1519238"/>
                <a:gd name="connsiteX50" fmla="*/ 285750 w 1557337"/>
                <a:gd name="connsiteY50" fmla="*/ 1228725 h 1519238"/>
                <a:gd name="connsiteX51" fmla="*/ 445294 w 1557337"/>
                <a:gd name="connsiteY51" fmla="*/ 1076325 h 1519238"/>
                <a:gd name="connsiteX52" fmla="*/ 571500 w 1557337"/>
                <a:gd name="connsiteY52" fmla="*/ 947738 h 1519238"/>
                <a:gd name="connsiteX53" fmla="*/ 685800 w 1557337"/>
                <a:gd name="connsiteY53" fmla="*/ 821532 h 1519238"/>
                <a:gd name="connsiteX54" fmla="*/ 845344 w 1557337"/>
                <a:gd name="connsiteY54" fmla="*/ 626269 h 1519238"/>
                <a:gd name="connsiteX55" fmla="*/ 978694 w 1557337"/>
                <a:gd name="connsiteY55" fmla="*/ 445294 h 151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557337" h="1519238">
                  <a:moveTo>
                    <a:pt x="978694" y="445294"/>
                  </a:moveTo>
                  <a:lnTo>
                    <a:pt x="1062037" y="321469"/>
                  </a:lnTo>
                  <a:lnTo>
                    <a:pt x="1119187" y="230982"/>
                  </a:lnTo>
                  <a:lnTo>
                    <a:pt x="1128712" y="211932"/>
                  </a:lnTo>
                  <a:lnTo>
                    <a:pt x="1128712" y="197644"/>
                  </a:lnTo>
                  <a:lnTo>
                    <a:pt x="1123950" y="169069"/>
                  </a:lnTo>
                  <a:lnTo>
                    <a:pt x="1114425" y="142875"/>
                  </a:lnTo>
                  <a:lnTo>
                    <a:pt x="1097756" y="121444"/>
                  </a:lnTo>
                  <a:lnTo>
                    <a:pt x="1078706" y="107157"/>
                  </a:lnTo>
                  <a:lnTo>
                    <a:pt x="1047750" y="92869"/>
                  </a:lnTo>
                  <a:lnTo>
                    <a:pt x="1012031" y="83344"/>
                  </a:lnTo>
                  <a:lnTo>
                    <a:pt x="1000125" y="80963"/>
                  </a:lnTo>
                  <a:lnTo>
                    <a:pt x="983456" y="69057"/>
                  </a:lnTo>
                  <a:lnTo>
                    <a:pt x="973931" y="50007"/>
                  </a:lnTo>
                  <a:lnTo>
                    <a:pt x="973931" y="42863"/>
                  </a:lnTo>
                  <a:lnTo>
                    <a:pt x="976312" y="30957"/>
                  </a:lnTo>
                  <a:lnTo>
                    <a:pt x="985837" y="16669"/>
                  </a:lnTo>
                  <a:lnTo>
                    <a:pt x="1007269" y="7144"/>
                  </a:lnTo>
                  <a:lnTo>
                    <a:pt x="1052512" y="0"/>
                  </a:lnTo>
                  <a:lnTo>
                    <a:pt x="1097756" y="0"/>
                  </a:lnTo>
                  <a:lnTo>
                    <a:pt x="1169194" y="9525"/>
                  </a:lnTo>
                  <a:lnTo>
                    <a:pt x="1254919" y="33338"/>
                  </a:lnTo>
                  <a:lnTo>
                    <a:pt x="1338262" y="61913"/>
                  </a:lnTo>
                  <a:lnTo>
                    <a:pt x="1416844" y="92869"/>
                  </a:lnTo>
                  <a:lnTo>
                    <a:pt x="1462087" y="114300"/>
                  </a:lnTo>
                  <a:lnTo>
                    <a:pt x="1516856" y="152400"/>
                  </a:lnTo>
                  <a:lnTo>
                    <a:pt x="1540669" y="176213"/>
                  </a:lnTo>
                  <a:lnTo>
                    <a:pt x="1552575" y="195263"/>
                  </a:lnTo>
                  <a:lnTo>
                    <a:pt x="1557337" y="219075"/>
                  </a:lnTo>
                  <a:lnTo>
                    <a:pt x="1554956" y="230982"/>
                  </a:lnTo>
                  <a:lnTo>
                    <a:pt x="1550194" y="247650"/>
                  </a:lnTo>
                  <a:lnTo>
                    <a:pt x="1533525" y="266700"/>
                  </a:lnTo>
                  <a:lnTo>
                    <a:pt x="1512094" y="285750"/>
                  </a:lnTo>
                  <a:lnTo>
                    <a:pt x="1471612" y="316707"/>
                  </a:lnTo>
                  <a:lnTo>
                    <a:pt x="1407319" y="359569"/>
                  </a:lnTo>
                  <a:lnTo>
                    <a:pt x="1309687" y="461963"/>
                  </a:lnTo>
                  <a:lnTo>
                    <a:pt x="1100137" y="676275"/>
                  </a:lnTo>
                  <a:lnTo>
                    <a:pt x="912019" y="866775"/>
                  </a:lnTo>
                  <a:lnTo>
                    <a:pt x="759619" y="1009650"/>
                  </a:lnTo>
                  <a:lnTo>
                    <a:pt x="583406" y="1159669"/>
                  </a:lnTo>
                  <a:lnTo>
                    <a:pt x="350044" y="1323975"/>
                  </a:lnTo>
                  <a:lnTo>
                    <a:pt x="111919" y="1478757"/>
                  </a:lnTo>
                  <a:lnTo>
                    <a:pt x="50006" y="1512094"/>
                  </a:lnTo>
                  <a:lnTo>
                    <a:pt x="26194" y="1519238"/>
                  </a:lnTo>
                  <a:lnTo>
                    <a:pt x="14287" y="1519238"/>
                  </a:lnTo>
                  <a:lnTo>
                    <a:pt x="0" y="1514475"/>
                  </a:lnTo>
                  <a:lnTo>
                    <a:pt x="0" y="1504950"/>
                  </a:lnTo>
                  <a:lnTo>
                    <a:pt x="2381" y="1485900"/>
                  </a:lnTo>
                  <a:lnTo>
                    <a:pt x="14287" y="1462088"/>
                  </a:lnTo>
                  <a:lnTo>
                    <a:pt x="109537" y="1381125"/>
                  </a:lnTo>
                  <a:lnTo>
                    <a:pt x="285750" y="1228725"/>
                  </a:lnTo>
                  <a:lnTo>
                    <a:pt x="445294" y="1076325"/>
                  </a:lnTo>
                  <a:lnTo>
                    <a:pt x="571500" y="947738"/>
                  </a:lnTo>
                  <a:lnTo>
                    <a:pt x="685800" y="821532"/>
                  </a:lnTo>
                  <a:lnTo>
                    <a:pt x="845344" y="626269"/>
                  </a:lnTo>
                  <a:lnTo>
                    <a:pt x="978694" y="4452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6394D364-2EBB-4490-8752-05AA9DEED4BE}"/>
                </a:ext>
              </a:extLst>
            </p:cNvPr>
            <p:cNvSpPr/>
            <p:nvPr/>
          </p:nvSpPr>
          <p:spPr>
            <a:xfrm>
              <a:off x="5422900" y="1827213"/>
              <a:ext cx="2052638" cy="1289050"/>
            </a:xfrm>
            <a:custGeom>
              <a:avLst/>
              <a:gdLst>
                <a:gd name="connsiteX0" fmla="*/ 492919 w 2052638"/>
                <a:gd name="connsiteY0" fmla="*/ 578644 h 1290637"/>
                <a:gd name="connsiteX1" fmla="*/ 426244 w 2052638"/>
                <a:gd name="connsiteY1" fmla="*/ 504825 h 1290637"/>
                <a:gd name="connsiteX2" fmla="*/ 330994 w 2052638"/>
                <a:gd name="connsiteY2" fmla="*/ 404812 h 1290637"/>
                <a:gd name="connsiteX3" fmla="*/ 245269 w 2052638"/>
                <a:gd name="connsiteY3" fmla="*/ 311944 h 1290637"/>
                <a:gd name="connsiteX4" fmla="*/ 157163 w 2052638"/>
                <a:gd name="connsiteY4" fmla="*/ 216694 h 1290637"/>
                <a:gd name="connsiteX5" fmla="*/ 0 w 2052638"/>
                <a:gd name="connsiteY5" fmla="*/ 45244 h 1290637"/>
                <a:gd name="connsiteX6" fmla="*/ 114300 w 2052638"/>
                <a:gd name="connsiteY6" fmla="*/ 0 h 1290637"/>
                <a:gd name="connsiteX7" fmla="*/ 195263 w 2052638"/>
                <a:gd name="connsiteY7" fmla="*/ 80962 h 1290637"/>
                <a:gd name="connsiteX8" fmla="*/ 328613 w 2052638"/>
                <a:gd name="connsiteY8" fmla="*/ 202406 h 1290637"/>
                <a:gd name="connsiteX9" fmla="*/ 459582 w 2052638"/>
                <a:gd name="connsiteY9" fmla="*/ 309562 h 1290637"/>
                <a:gd name="connsiteX10" fmla="*/ 609600 w 2052638"/>
                <a:gd name="connsiteY10" fmla="*/ 421481 h 1290637"/>
                <a:gd name="connsiteX11" fmla="*/ 731044 w 2052638"/>
                <a:gd name="connsiteY11" fmla="*/ 507206 h 1290637"/>
                <a:gd name="connsiteX12" fmla="*/ 878682 w 2052638"/>
                <a:gd name="connsiteY12" fmla="*/ 607219 h 1290637"/>
                <a:gd name="connsiteX13" fmla="*/ 1038225 w 2052638"/>
                <a:gd name="connsiteY13" fmla="*/ 707231 h 1290637"/>
                <a:gd name="connsiteX14" fmla="*/ 1195388 w 2052638"/>
                <a:gd name="connsiteY14" fmla="*/ 797719 h 1290637"/>
                <a:gd name="connsiteX15" fmla="*/ 1366838 w 2052638"/>
                <a:gd name="connsiteY15" fmla="*/ 888206 h 1290637"/>
                <a:gd name="connsiteX16" fmla="*/ 1521619 w 2052638"/>
                <a:gd name="connsiteY16" fmla="*/ 964406 h 1290637"/>
                <a:gd name="connsiteX17" fmla="*/ 1693069 w 2052638"/>
                <a:gd name="connsiteY17" fmla="*/ 1042987 h 1290637"/>
                <a:gd name="connsiteX18" fmla="*/ 1871663 w 2052638"/>
                <a:gd name="connsiteY18" fmla="*/ 1119187 h 1290637"/>
                <a:gd name="connsiteX19" fmla="*/ 2019300 w 2052638"/>
                <a:gd name="connsiteY19" fmla="*/ 1176337 h 1290637"/>
                <a:gd name="connsiteX20" fmla="*/ 2038350 w 2052638"/>
                <a:gd name="connsiteY20" fmla="*/ 1190625 h 1290637"/>
                <a:gd name="connsiteX21" fmla="*/ 2050257 w 2052638"/>
                <a:gd name="connsiteY21" fmla="*/ 1209675 h 1290637"/>
                <a:gd name="connsiteX22" fmla="*/ 2052638 w 2052638"/>
                <a:gd name="connsiteY22" fmla="*/ 1231106 h 1290637"/>
                <a:gd name="connsiteX23" fmla="*/ 2040732 w 2052638"/>
                <a:gd name="connsiteY23" fmla="*/ 1240631 h 1290637"/>
                <a:gd name="connsiteX24" fmla="*/ 2014538 w 2052638"/>
                <a:gd name="connsiteY24" fmla="*/ 1245394 h 1290637"/>
                <a:gd name="connsiteX25" fmla="*/ 1859757 w 2052638"/>
                <a:gd name="connsiteY25" fmla="*/ 1257300 h 1290637"/>
                <a:gd name="connsiteX26" fmla="*/ 1669257 w 2052638"/>
                <a:gd name="connsiteY26" fmla="*/ 1271587 h 1290637"/>
                <a:gd name="connsiteX27" fmla="*/ 1466850 w 2052638"/>
                <a:gd name="connsiteY27" fmla="*/ 1285875 h 1290637"/>
                <a:gd name="connsiteX28" fmla="*/ 1428750 w 2052638"/>
                <a:gd name="connsiteY28" fmla="*/ 1290637 h 1290637"/>
                <a:gd name="connsiteX29" fmla="*/ 1388269 w 2052638"/>
                <a:gd name="connsiteY29" fmla="*/ 1290637 h 1290637"/>
                <a:gd name="connsiteX30" fmla="*/ 1338263 w 2052638"/>
                <a:gd name="connsiteY30" fmla="*/ 1281112 h 1290637"/>
                <a:gd name="connsiteX31" fmla="*/ 1269207 w 2052638"/>
                <a:gd name="connsiteY31" fmla="*/ 1254919 h 1290637"/>
                <a:gd name="connsiteX32" fmla="*/ 1200150 w 2052638"/>
                <a:gd name="connsiteY32" fmla="*/ 1219200 h 1290637"/>
                <a:gd name="connsiteX33" fmla="*/ 1128713 w 2052638"/>
                <a:gd name="connsiteY33" fmla="*/ 1171575 h 1290637"/>
                <a:gd name="connsiteX34" fmla="*/ 1066800 w 2052638"/>
                <a:gd name="connsiteY34" fmla="*/ 1126331 h 1290637"/>
                <a:gd name="connsiteX35" fmla="*/ 995363 w 2052638"/>
                <a:gd name="connsiteY35" fmla="*/ 1064419 h 1290637"/>
                <a:gd name="connsiteX36" fmla="*/ 871538 w 2052638"/>
                <a:gd name="connsiteY36" fmla="*/ 954881 h 1290637"/>
                <a:gd name="connsiteX37" fmla="*/ 723900 w 2052638"/>
                <a:gd name="connsiteY37" fmla="*/ 814387 h 1290637"/>
                <a:gd name="connsiteX38" fmla="*/ 492919 w 2052638"/>
                <a:gd name="connsiteY38" fmla="*/ 578644 h 1290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052638" h="1290637">
                  <a:moveTo>
                    <a:pt x="492919" y="578644"/>
                  </a:moveTo>
                  <a:lnTo>
                    <a:pt x="426244" y="504825"/>
                  </a:lnTo>
                  <a:lnTo>
                    <a:pt x="330994" y="404812"/>
                  </a:lnTo>
                  <a:lnTo>
                    <a:pt x="245269" y="311944"/>
                  </a:lnTo>
                  <a:lnTo>
                    <a:pt x="157163" y="216694"/>
                  </a:lnTo>
                  <a:lnTo>
                    <a:pt x="0" y="45244"/>
                  </a:lnTo>
                  <a:lnTo>
                    <a:pt x="114300" y="0"/>
                  </a:lnTo>
                  <a:lnTo>
                    <a:pt x="195263" y="80962"/>
                  </a:lnTo>
                  <a:lnTo>
                    <a:pt x="328613" y="202406"/>
                  </a:lnTo>
                  <a:lnTo>
                    <a:pt x="459582" y="309562"/>
                  </a:lnTo>
                  <a:lnTo>
                    <a:pt x="609600" y="421481"/>
                  </a:lnTo>
                  <a:lnTo>
                    <a:pt x="731044" y="507206"/>
                  </a:lnTo>
                  <a:lnTo>
                    <a:pt x="878682" y="607219"/>
                  </a:lnTo>
                  <a:lnTo>
                    <a:pt x="1038225" y="707231"/>
                  </a:lnTo>
                  <a:lnTo>
                    <a:pt x="1195388" y="797719"/>
                  </a:lnTo>
                  <a:lnTo>
                    <a:pt x="1366838" y="888206"/>
                  </a:lnTo>
                  <a:lnTo>
                    <a:pt x="1521619" y="964406"/>
                  </a:lnTo>
                  <a:lnTo>
                    <a:pt x="1693069" y="1042987"/>
                  </a:lnTo>
                  <a:lnTo>
                    <a:pt x="1871663" y="1119187"/>
                  </a:lnTo>
                  <a:lnTo>
                    <a:pt x="2019300" y="1176337"/>
                  </a:lnTo>
                  <a:lnTo>
                    <a:pt x="2038350" y="1190625"/>
                  </a:lnTo>
                  <a:lnTo>
                    <a:pt x="2050257" y="1209675"/>
                  </a:lnTo>
                  <a:lnTo>
                    <a:pt x="2052638" y="1231106"/>
                  </a:lnTo>
                  <a:lnTo>
                    <a:pt x="2040732" y="1240631"/>
                  </a:lnTo>
                  <a:lnTo>
                    <a:pt x="2014538" y="1245394"/>
                  </a:lnTo>
                  <a:lnTo>
                    <a:pt x="1859757" y="1257300"/>
                  </a:lnTo>
                  <a:lnTo>
                    <a:pt x="1669257" y="1271587"/>
                  </a:lnTo>
                  <a:lnTo>
                    <a:pt x="1466850" y="1285875"/>
                  </a:lnTo>
                  <a:lnTo>
                    <a:pt x="1428750" y="1290637"/>
                  </a:lnTo>
                  <a:lnTo>
                    <a:pt x="1388269" y="1290637"/>
                  </a:lnTo>
                  <a:lnTo>
                    <a:pt x="1338263" y="1281112"/>
                  </a:lnTo>
                  <a:lnTo>
                    <a:pt x="1269207" y="1254919"/>
                  </a:lnTo>
                  <a:lnTo>
                    <a:pt x="1200150" y="1219200"/>
                  </a:lnTo>
                  <a:lnTo>
                    <a:pt x="1128713" y="1171575"/>
                  </a:lnTo>
                  <a:lnTo>
                    <a:pt x="1066800" y="1126331"/>
                  </a:lnTo>
                  <a:lnTo>
                    <a:pt x="995363" y="1064419"/>
                  </a:lnTo>
                  <a:lnTo>
                    <a:pt x="871538" y="954881"/>
                  </a:lnTo>
                  <a:lnTo>
                    <a:pt x="723900" y="814387"/>
                  </a:lnTo>
                  <a:lnTo>
                    <a:pt x="492919" y="578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CA3FEB2D-B6FD-4388-9C37-7CA9B722F36D}"/>
                </a:ext>
              </a:extLst>
            </p:cNvPr>
            <p:cNvSpPr/>
            <p:nvPr/>
          </p:nvSpPr>
          <p:spPr>
            <a:xfrm>
              <a:off x="4484688" y="2986088"/>
              <a:ext cx="1762125" cy="396875"/>
            </a:xfrm>
            <a:custGeom>
              <a:avLst/>
              <a:gdLst>
                <a:gd name="connsiteX0" fmla="*/ 1178719 w 1762125"/>
                <a:gd name="connsiteY0" fmla="*/ 114300 h 397668"/>
                <a:gd name="connsiteX1" fmla="*/ 1071562 w 1762125"/>
                <a:gd name="connsiteY1" fmla="*/ 138112 h 397668"/>
                <a:gd name="connsiteX2" fmla="*/ 935831 w 1762125"/>
                <a:gd name="connsiteY2" fmla="*/ 166687 h 397668"/>
                <a:gd name="connsiteX3" fmla="*/ 809625 w 1762125"/>
                <a:gd name="connsiteY3" fmla="*/ 188118 h 397668"/>
                <a:gd name="connsiteX4" fmla="*/ 733425 w 1762125"/>
                <a:gd name="connsiteY4" fmla="*/ 200025 h 397668"/>
                <a:gd name="connsiteX5" fmla="*/ 635794 w 1762125"/>
                <a:gd name="connsiteY5" fmla="*/ 209550 h 397668"/>
                <a:gd name="connsiteX6" fmla="*/ 538162 w 1762125"/>
                <a:gd name="connsiteY6" fmla="*/ 216693 h 397668"/>
                <a:gd name="connsiteX7" fmla="*/ 404812 w 1762125"/>
                <a:gd name="connsiteY7" fmla="*/ 219075 h 397668"/>
                <a:gd name="connsiteX8" fmla="*/ 330994 w 1762125"/>
                <a:gd name="connsiteY8" fmla="*/ 219075 h 397668"/>
                <a:gd name="connsiteX9" fmla="*/ 252412 w 1762125"/>
                <a:gd name="connsiteY9" fmla="*/ 216693 h 397668"/>
                <a:gd name="connsiteX10" fmla="*/ 195262 w 1762125"/>
                <a:gd name="connsiteY10" fmla="*/ 209550 h 397668"/>
                <a:gd name="connsiteX11" fmla="*/ 119062 w 1762125"/>
                <a:gd name="connsiteY11" fmla="*/ 192881 h 397668"/>
                <a:gd name="connsiteX12" fmla="*/ 71437 w 1762125"/>
                <a:gd name="connsiteY12" fmla="*/ 178593 h 397668"/>
                <a:gd name="connsiteX13" fmla="*/ 45244 w 1762125"/>
                <a:gd name="connsiteY13" fmla="*/ 169068 h 397668"/>
                <a:gd name="connsiteX14" fmla="*/ 23812 w 1762125"/>
                <a:gd name="connsiteY14" fmla="*/ 161925 h 397668"/>
                <a:gd name="connsiteX15" fmla="*/ 16669 w 1762125"/>
                <a:gd name="connsiteY15" fmla="*/ 161925 h 397668"/>
                <a:gd name="connsiteX16" fmla="*/ 9525 w 1762125"/>
                <a:gd name="connsiteY16" fmla="*/ 161925 h 397668"/>
                <a:gd name="connsiteX17" fmla="*/ 0 w 1762125"/>
                <a:gd name="connsiteY17" fmla="*/ 166687 h 397668"/>
                <a:gd name="connsiteX18" fmla="*/ 0 w 1762125"/>
                <a:gd name="connsiteY18" fmla="*/ 188118 h 397668"/>
                <a:gd name="connsiteX19" fmla="*/ 11906 w 1762125"/>
                <a:gd name="connsiteY19" fmla="*/ 219075 h 397668"/>
                <a:gd name="connsiteX20" fmla="*/ 40481 w 1762125"/>
                <a:gd name="connsiteY20" fmla="*/ 252412 h 397668"/>
                <a:gd name="connsiteX21" fmla="*/ 78581 w 1762125"/>
                <a:gd name="connsiteY21" fmla="*/ 285750 h 397668"/>
                <a:gd name="connsiteX22" fmla="*/ 119062 w 1762125"/>
                <a:gd name="connsiteY22" fmla="*/ 311943 h 397668"/>
                <a:gd name="connsiteX23" fmla="*/ 178594 w 1762125"/>
                <a:gd name="connsiteY23" fmla="*/ 340518 h 397668"/>
                <a:gd name="connsiteX24" fmla="*/ 280987 w 1762125"/>
                <a:gd name="connsiteY24" fmla="*/ 373856 h 397668"/>
                <a:gd name="connsiteX25" fmla="*/ 371475 w 1762125"/>
                <a:gd name="connsiteY25" fmla="*/ 392906 h 397668"/>
                <a:gd name="connsiteX26" fmla="*/ 407194 w 1762125"/>
                <a:gd name="connsiteY26" fmla="*/ 397668 h 397668"/>
                <a:gd name="connsiteX27" fmla="*/ 442912 w 1762125"/>
                <a:gd name="connsiteY27" fmla="*/ 392906 h 397668"/>
                <a:gd name="connsiteX28" fmla="*/ 583406 w 1762125"/>
                <a:gd name="connsiteY28" fmla="*/ 373856 h 397668"/>
                <a:gd name="connsiteX29" fmla="*/ 750094 w 1762125"/>
                <a:gd name="connsiteY29" fmla="*/ 350043 h 397668"/>
                <a:gd name="connsiteX30" fmla="*/ 921544 w 1762125"/>
                <a:gd name="connsiteY30" fmla="*/ 311943 h 397668"/>
                <a:gd name="connsiteX31" fmla="*/ 1019175 w 1762125"/>
                <a:gd name="connsiteY31" fmla="*/ 295275 h 397668"/>
                <a:gd name="connsiteX32" fmla="*/ 1133475 w 1762125"/>
                <a:gd name="connsiteY32" fmla="*/ 278606 h 397668"/>
                <a:gd name="connsiteX33" fmla="*/ 1271587 w 1762125"/>
                <a:gd name="connsiteY33" fmla="*/ 269081 h 397668"/>
                <a:gd name="connsiteX34" fmla="*/ 1428750 w 1762125"/>
                <a:gd name="connsiteY34" fmla="*/ 261937 h 397668"/>
                <a:gd name="connsiteX35" fmla="*/ 1495425 w 1762125"/>
                <a:gd name="connsiteY35" fmla="*/ 252412 h 397668"/>
                <a:gd name="connsiteX36" fmla="*/ 1583531 w 1762125"/>
                <a:gd name="connsiteY36" fmla="*/ 245268 h 397668"/>
                <a:gd name="connsiteX37" fmla="*/ 1654969 w 1762125"/>
                <a:gd name="connsiteY37" fmla="*/ 240506 h 397668"/>
                <a:gd name="connsiteX38" fmla="*/ 1685925 w 1762125"/>
                <a:gd name="connsiteY38" fmla="*/ 240506 h 397668"/>
                <a:gd name="connsiteX39" fmla="*/ 1719262 w 1762125"/>
                <a:gd name="connsiteY39" fmla="*/ 226218 h 397668"/>
                <a:gd name="connsiteX40" fmla="*/ 1750219 w 1762125"/>
                <a:gd name="connsiteY40" fmla="*/ 204787 h 397668"/>
                <a:gd name="connsiteX41" fmla="*/ 1762125 w 1762125"/>
                <a:gd name="connsiteY41" fmla="*/ 188118 h 397668"/>
                <a:gd name="connsiteX42" fmla="*/ 1762125 w 1762125"/>
                <a:gd name="connsiteY42" fmla="*/ 169068 h 397668"/>
                <a:gd name="connsiteX43" fmla="*/ 1759744 w 1762125"/>
                <a:gd name="connsiteY43" fmla="*/ 152400 h 397668"/>
                <a:gd name="connsiteX44" fmla="*/ 1750219 w 1762125"/>
                <a:gd name="connsiteY44" fmla="*/ 138112 h 397668"/>
                <a:gd name="connsiteX45" fmla="*/ 1731169 w 1762125"/>
                <a:gd name="connsiteY45" fmla="*/ 121443 h 397668"/>
                <a:gd name="connsiteX46" fmla="*/ 1704975 w 1762125"/>
                <a:gd name="connsiteY46" fmla="*/ 107156 h 397668"/>
                <a:gd name="connsiteX47" fmla="*/ 1604962 w 1762125"/>
                <a:gd name="connsiteY47" fmla="*/ 69056 h 397668"/>
                <a:gd name="connsiteX48" fmla="*/ 1454944 w 1762125"/>
                <a:gd name="connsiteY48" fmla="*/ 16668 h 397668"/>
                <a:gd name="connsiteX49" fmla="*/ 1390650 w 1762125"/>
                <a:gd name="connsiteY49" fmla="*/ 0 h 397668"/>
                <a:gd name="connsiteX50" fmla="*/ 1376362 w 1762125"/>
                <a:gd name="connsiteY50" fmla="*/ 0 h 397668"/>
                <a:gd name="connsiteX51" fmla="*/ 1347787 w 1762125"/>
                <a:gd name="connsiteY51" fmla="*/ 19050 h 397668"/>
                <a:gd name="connsiteX52" fmla="*/ 1266825 w 1762125"/>
                <a:gd name="connsiteY52" fmla="*/ 69056 h 397668"/>
                <a:gd name="connsiteX53" fmla="*/ 1178719 w 1762125"/>
                <a:gd name="connsiteY53" fmla="*/ 114300 h 397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62125" h="397668">
                  <a:moveTo>
                    <a:pt x="1178719" y="114300"/>
                  </a:moveTo>
                  <a:lnTo>
                    <a:pt x="1071562" y="138112"/>
                  </a:lnTo>
                  <a:lnTo>
                    <a:pt x="935831" y="166687"/>
                  </a:lnTo>
                  <a:lnTo>
                    <a:pt x="809625" y="188118"/>
                  </a:lnTo>
                  <a:lnTo>
                    <a:pt x="733425" y="200025"/>
                  </a:lnTo>
                  <a:lnTo>
                    <a:pt x="635794" y="209550"/>
                  </a:lnTo>
                  <a:lnTo>
                    <a:pt x="538162" y="216693"/>
                  </a:lnTo>
                  <a:lnTo>
                    <a:pt x="404812" y="219075"/>
                  </a:lnTo>
                  <a:lnTo>
                    <a:pt x="330994" y="219075"/>
                  </a:lnTo>
                  <a:lnTo>
                    <a:pt x="252412" y="216693"/>
                  </a:lnTo>
                  <a:lnTo>
                    <a:pt x="195262" y="209550"/>
                  </a:lnTo>
                  <a:lnTo>
                    <a:pt x="119062" y="192881"/>
                  </a:lnTo>
                  <a:lnTo>
                    <a:pt x="71437" y="178593"/>
                  </a:lnTo>
                  <a:lnTo>
                    <a:pt x="45244" y="169068"/>
                  </a:lnTo>
                  <a:lnTo>
                    <a:pt x="23812" y="161925"/>
                  </a:lnTo>
                  <a:lnTo>
                    <a:pt x="16669" y="161925"/>
                  </a:lnTo>
                  <a:lnTo>
                    <a:pt x="9525" y="161925"/>
                  </a:lnTo>
                  <a:lnTo>
                    <a:pt x="0" y="166687"/>
                  </a:lnTo>
                  <a:lnTo>
                    <a:pt x="0" y="188118"/>
                  </a:lnTo>
                  <a:lnTo>
                    <a:pt x="11906" y="219075"/>
                  </a:lnTo>
                  <a:lnTo>
                    <a:pt x="40481" y="252412"/>
                  </a:lnTo>
                  <a:lnTo>
                    <a:pt x="78581" y="285750"/>
                  </a:lnTo>
                  <a:lnTo>
                    <a:pt x="119062" y="311943"/>
                  </a:lnTo>
                  <a:lnTo>
                    <a:pt x="178594" y="340518"/>
                  </a:lnTo>
                  <a:lnTo>
                    <a:pt x="280987" y="373856"/>
                  </a:lnTo>
                  <a:lnTo>
                    <a:pt x="371475" y="392906"/>
                  </a:lnTo>
                  <a:lnTo>
                    <a:pt x="407194" y="397668"/>
                  </a:lnTo>
                  <a:lnTo>
                    <a:pt x="442912" y="392906"/>
                  </a:lnTo>
                  <a:lnTo>
                    <a:pt x="583406" y="373856"/>
                  </a:lnTo>
                  <a:lnTo>
                    <a:pt x="750094" y="350043"/>
                  </a:lnTo>
                  <a:lnTo>
                    <a:pt x="921544" y="311943"/>
                  </a:lnTo>
                  <a:lnTo>
                    <a:pt x="1019175" y="295275"/>
                  </a:lnTo>
                  <a:lnTo>
                    <a:pt x="1133475" y="278606"/>
                  </a:lnTo>
                  <a:lnTo>
                    <a:pt x="1271587" y="269081"/>
                  </a:lnTo>
                  <a:lnTo>
                    <a:pt x="1428750" y="261937"/>
                  </a:lnTo>
                  <a:lnTo>
                    <a:pt x="1495425" y="252412"/>
                  </a:lnTo>
                  <a:lnTo>
                    <a:pt x="1583531" y="245268"/>
                  </a:lnTo>
                  <a:lnTo>
                    <a:pt x="1654969" y="240506"/>
                  </a:lnTo>
                  <a:lnTo>
                    <a:pt x="1685925" y="240506"/>
                  </a:lnTo>
                  <a:lnTo>
                    <a:pt x="1719262" y="226218"/>
                  </a:lnTo>
                  <a:lnTo>
                    <a:pt x="1750219" y="204787"/>
                  </a:lnTo>
                  <a:lnTo>
                    <a:pt x="1762125" y="188118"/>
                  </a:lnTo>
                  <a:lnTo>
                    <a:pt x="1762125" y="169068"/>
                  </a:lnTo>
                  <a:lnTo>
                    <a:pt x="1759744" y="152400"/>
                  </a:lnTo>
                  <a:lnTo>
                    <a:pt x="1750219" y="138112"/>
                  </a:lnTo>
                  <a:lnTo>
                    <a:pt x="1731169" y="121443"/>
                  </a:lnTo>
                  <a:lnTo>
                    <a:pt x="1704975" y="107156"/>
                  </a:lnTo>
                  <a:lnTo>
                    <a:pt x="1604962" y="69056"/>
                  </a:lnTo>
                  <a:lnTo>
                    <a:pt x="1454944" y="16668"/>
                  </a:lnTo>
                  <a:lnTo>
                    <a:pt x="1390650" y="0"/>
                  </a:lnTo>
                  <a:lnTo>
                    <a:pt x="1376362" y="0"/>
                  </a:lnTo>
                  <a:lnTo>
                    <a:pt x="1347787" y="19050"/>
                  </a:lnTo>
                  <a:lnTo>
                    <a:pt x="1266825" y="69056"/>
                  </a:lnTo>
                  <a:lnTo>
                    <a:pt x="1178719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699E0700-123B-433C-A9BC-FCD360D12B6F}"/>
                </a:ext>
              </a:extLst>
            </p:cNvPr>
            <p:cNvSpPr/>
            <p:nvPr/>
          </p:nvSpPr>
          <p:spPr>
            <a:xfrm>
              <a:off x="4238625" y="3810000"/>
              <a:ext cx="2570163" cy="509588"/>
            </a:xfrm>
            <a:custGeom>
              <a:avLst/>
              <a:gdLst>
                <a:gd name="connsiteX0" fmla="*/ 947738 w 2569369"/>
                <a:gd name="connsiteY0" fmla="*/ 178594 h 509588"/>
                <a:gd name="connsiteX1" fmla="*/ 719138 w 2569369"/>
                <a:gd name="connsiteY1" fmla="*/ 214313 h 509588"/>
                <a:gd name="connsiteX2" fmla="*/ 592931 w 2569369"/>
                <a:gd name="connsiteY2" fmla="*/ 233363 h 509588"/>
                <a:gd name="connsiteX3" fmla="*/ 483394 w 2569369"/>
                <a:gd name="connsiteY3" fmla="*/ 247650 h 509588"/>
                <a:gd name="connsiteX4" fmla="*/ 347663 w 2569369"/>
                <a:gd name="connsiteY4" fmla="*/ 261938 h 509588"/>
                <a:gd name="connsiteX5" fmla="*/ 261938 w 2569369"/>
                <a:gd name="connsiteY5" fmla="*/ 269081 h 509588"/>
                <a:gd name="connsiteX6" fmla="*/ 207169 w 2569369"/>
                <a:gd name="connsiteY6" fmla="*/ 261938 h 509588"/>
                <a:gd name="connsiteX7" fmla="*/ 135731 w 2569369"/>
                <a:gd name="connsiteY7" fmla="*/ 245269 h 509588"/>
                <a:gd name="connsiteX8" fmla="*/ 69056 w 2569369"/>
                <a:gd name="connsiteY8" fmla="*/ 226219 h 509588"/>
                <a:gd name="connsiteX9" fmla="*/ 40481 w 2569369"/>
                <a:gd name="connsiteY9" fmla="*/ 214313 h 509588"/>
                <a:gd name="connsiteX10" fmla="*/ 16669 w 2569369"/>
                <a:gd name="connsiteY10" fmla="*/ 209550 h 509588"/>
                <a:gd name="connsiteX11" fmla="*/ 9525 w 2569369"/>
                <a:gd name="connsiteY11" fmla="*/ 209550 h 509588"/>
                <a:gd name="connsiteX12" fmla="*/ 0 w 2569369"/>
                <a:gd name="connsiteY12" fmla="*/ 214313 h 509588"/>
                <a:gd name="connsiteX13" fmla="*/ 2381 w 2569369"/>
                <a:gd name="connsiteY13" fmla="*/ 233363 h 509588"/>
                <a:gd name="connsiteX14" fmla="*/ 16669 w 2569369"/>
                <a:gd name="connsiteY14" fmla="*/ 266700 h 509588"/>
                <a:gd name="connsiteX15" fmla="*/ 54769 w 2569369"/>
                <a:gd name="connsiteY15" fmla="*/ 311944 h 509588"/>
                <a:gd name="connsiteX16" fmla="*/ 109538 w 2569369"/>
                <a:gd name="connsiteY16" fmla="*/ 369094 h 509588"/>
                <a:gd name="connsiteX17" fmla="*/ 169069 w 2569369"/>
                <a:gd name="connsiteY17" fmla="*/ 414338 h 509588"/>
                <a:gd name="connsiteX18" fmla="*/ 233363 w 2569369"/>
                <a:gd name="connsiteY18" fmla="*/ 450056 h 509588"/>
                <a:gd name="connsiteX19" fmla="*/ 300038 w 2569369"/>
                <a:gd name="connsiteY19" fmla="*/ 481013 h 509588"/>
                <a:gd name="connsiteX20" fmla="*/ 381000 w 2569369"/>
                <a:gd name="connsiteY20" fmla="*/ 509588 h 509588"/>
                <a:gd name="connsiteX21" fmla="*/ 397669 w 2569369"/>
                <a:gd name="connsiteY21" fmla="*/ 507206 h 509588"/>
                <a:gd name="connsiteX22" fmla="*/ 421481 w 2569369"/>
                <a:gd name="connsiteY22" fmla="*/ 490538 h 509588"/>
                <a:gd name="connsiteX23" fmla="*/ 450056 w 2569369"/>
                <a:gd name="connsiteY23" fmla="*/ 473869 h 509588"/>
                <a:gd name="connsiteX24" fmla="*/ 495300 w 2569369"/>
                <a:gd name="connsiteY24" fmla="*/ 454819 h 509588"/>
                <a:gd name="connsiteX25" fmla="*/ 581025 w 2569369"/>
                <a:gd name="connsiteY25" fmla="*/ 433388 h 509588"/>
                <a:gd name="connsiteX26" fmla="*/ 702469 w 2569369"/>
                <a:gd name="connsiteY26" fmla="*/ 407194 h 509588"/>
                <a:gd name="connsiteX27" fmla="*/ 888206 w 2569369"/>
                <a:gd name="connsiteY27" fmla="*/ 369094 h 509588"/>
                <a:gd name="connsiteX28" fmla="*/ 1092994 w 2569369"/>
                <a:gd name="connsiteY28" fmla="*/ 326231 h 509588"/>
                <a:gd name="connsiteX29" fmla="*/ 1366838 w 2569369"/>
                <a:gd name="connsiteY29" fmla="*/ 309563 h 509588"/>
                <a:gd name="connsiteX30" fmla="*/ 1702594 w 2569369"/>
                <a:gd name="connsiteY30" fmla="*/ 295275 h 509588"/>
                <a:gd name="connsiteX31" fmla="*/ 1959769 w 2569369"/>
                <a:gd name="connsiteY31" fmla="*/ 283369 h 509588"/>
                <a:gd name="connsiteX32" fmla="*/ 2162175 w 2569369"/>
                <a:gd name="connsiteY32" fmla="*/ 266700 h 509588"/>
                <a:gd name="connsiteX33" fmla="*/ 2312194 w 2569369"/>
                <a:gd name="connsiteY33" fmla="*/ 264319 h 509588"/>
                <a:gd name="connsiteX34" fmla="*/ 2464594 w 2569369"/>
                <a:gd name="connsiteY34" fmla="*/ 266700 h 509588"/>
                <a:gd name="connsiteX35" fmla="*/ 2495550 w 2569369"/>
                <a:gd name="connsiteY35" fmla="*/ 257175 h 509588"/>
                <a:gd name="connsiteX36" fmla="*/ 2536031 w 2569369"/>
                <a:gd name="connsiteY36" fmla="*/ 238125 h 509588"/>
                <a:gd name="connsiteX37" fmla="*/ 2557463 w 2569369"/>
                <a:gd name="connsiteY37" fmla="*/ 223838 h 509588"/>
                <a:gd name="connsiteX38" fmla="*/ 2566988 w 2569369"/>
                <a:gd name="connsiteY38" fmla="*/ 209550 h 509588"/>
                <a:gd name="connsiteX39" fmla="*/ 2569369 w 2569369"/>
                <a:gd name="connsiteY39" fmla="*/ 195263 h 509588"/>
                <a:gd name="connsiteX40" fmla="*/ 2564606 w 2569369"/>
                <a:gd name="connsiteY40" fmla="*/ 180975 h 509588"/>
                <a:gd name="connsiteX41" fmla="*/ 2557463 w 2569369"/>
                <a:gd name="connsiteY41" fmla="*/ 171450 h 509588"/>
                <a:gd name="connsiteX42" fmla="*/ 2540794 w 2569369"/>
                <a:gd name="connsiteY42" fmla="*/ 157163 h 509588"/>
                <a:gd name="connsiteX43" fmla="*/ 2502694 w 2569369"/>
                <a:gd name="connsiteY43" fmla="*/ 138113 h 509588"/>
                <a:gd name="connsiteX44" fmla="*/ 2450306 w 2569369"/>
                <a:gd name="connsiteY44" fmla="*/ 109538 h 509588"/>
                <a:gd name="connsiteX45" fmla="*/ 2393156 w 2569369"/>
                <a:gd name="connsiteY45" fmla="*/ 80963 h 509588"/>
                <a:gd name="connsiteX46" fmla="*/ 2345531 w 2569369"/>
                <a:gd name="connsiteY46" fmla="*/ 57150 h 509588"/>
                <a:gd name="connsiteX47" fmla="*/ 2302669 w 2569369"/>
                <a:gd name="connsiteY47" fmla="*/ 42863 h 509588"/>
                <a:gd name="connsiteX48" fmla="*/ 2238375 w 2569369"/>
                <a:gd name="connsiteY48" fmla="*/ 28575 h 509588"/>
                <a:gd name="connsiteX49" fmla="*/ 2147888 w 2569369"/>
                <a:gd name="connsiteY49" fmla="*/ 9525 h 509588"/>
                <a:gd name="connsiteX50" fmla="*/ 2038350 w 2569369"/>
                <a:gd name="connsiteY50" fmla="*/ 0 h 509588"/>
                <a:gd name="connsiteX51" fmla="*/ 2024063 w 2569369"/>
                <a:gd name="connsiteY51" fmla="*/ 2381 h 509588"/>
                <a:gd name="connsiteX52" fmla="*/ 1966913 w 2569369"/>
                <a:gd name="connsiteY52" fmla="*/ 19050 h 509588"/>
                <a:gd name="connsiteX53" fmla="*/ 1835944 w 2569369"/>
                <a:gd name="connsiteY53" fmla="*/ 54769 h 509588"/>
                <a:gd name="connsiteX54" fmla="*/ 1690688 w 2569369"/>
                <a:gd name="connsiteY54" fmla="*/ 90488 h 509588"/>
                <a:gd name="connsiteX55" fmla="*/ 1554956 w 2569369"/>
                <a:gd name="connsiteY55" fmla="*/ 111919 h 509588"/>
                <a:gd name="connsiteX56" fmla="*/ 1369219 w 2569369"/>
                <a:gd name="connsiteY56" fmla="*/ 128588 h 509588"/>
                <a:gd name="connsiteX57" fmla="*/ 1290638 w 2569369"/>
                <a:gd name="connsiteY57" fmla="*/ 135731 h 509588"/>
                <a:gd name="connsiteX58" fmla="*/ 1028700 w 2569369"/>
                <a:gd name="connsiteY58" fmla="*/ 161925 h 509588"/>
                <a:gd name="connsiteX59" fmla="*/ 947738 w 2569369"/>
                <a:gd name="connsiteY59" fmla="*/ 17859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569369" h="509588">
                  <a:moveTo>
                    <a:pt x="947738" y="178594"/>
                  </a:moveTo>
                  <a:lnTo>
                    <a:pt x="719138" y="214313"/>
                  </a:lnTo>
                  <a:lnTo>
                    <a:pt x="592931" y="233363"/>
                  </a:lnTo>
                  <a:lnTo>
                    <a:pt x="483394" y="247650"/>
                  </a:lnTo>
                  <a:lnTo>
                    <a:pt x="347663" y="261938"/>
                  </a:lnTo>
                  <a:lnTo>
                    <a:pt x="261938" y="269081"/>
                  </a:lnTo>
                  <a:lnTo>
                    <a:pt x="207169" y="261938"/>
                  </a:lnTo>
                  <a:lnTo>
                    <a:pt x="135731" y="245269"/>
                  </a:lnTo>
                  <a:lnTo>
                    <a:pt x="69056" y="226219"/>
                  </a:lnTo>
                  <a:lnTo>
                    <a:pt x="40481" y="214313"/>
                  </a:lnTo>
                  <a:lnTo>
                    <a:pt x="16669" y="209550"/>
                  </a:lnTo>
                  <a:lnTo>
                    <a:pt x="9525" y="209550"/>
                  </a:lnTo>
                  <a:lnTo>
                    <a:pt x="0" y="214313"/>
                  </a:lnTo>
                  <a:lnTo>
                    <a:pt x="2381" y="233363"/>
                  </a:lnTo>
                  <a:lnTo>
                    <a:pt x="16669" y="266700"/>
                  </a:lnTo>
                  <a:lnTo>
                    <a:pt x="54769" y="311944"/>
                  </a:lnTo>
                  <a:lnTo>
                    <a:pt x="109538" y="369094"/>
                  </a:lnTo>
                  <a:lnTo>
                    <a:pt x="169069" y="414338"/>
                  </a:lnTo>
                  <a:lnTo>
                    <a:pt x="233363" y="450056"/>
                  </a:lnTo>
                  <a:lnTo>
                    <a:pt x="300038" y="481013"/>
                  </a:lnTo>
                  <a:lnTo>
                    <a:pt x="381000" y="509588"/>
                  </a:lnTo>
                  <a:lnTo>
                    <a:pt x="397669" y="507206"/>
                  </a:lnTo>
                  <a:lnTo>
                    <a:pt x="421481" y="490538"/>
                  </a:lnTo>
                  <a:lnTo>
                    <a:pt x="450056" y="473869"/>
                  </a:lnTo>
                  <a:lnTo>
                    <a:pt x="495300" y="454819"/>
                  </a:lnTo>
                  <a:lnTo>
                    <a:pt x="581025" y="433388"/>
                  </a:lnTo>
                  <a:lnTo>
                    <a:pt x="702469" y="407194"/>
                  </a:lnTo>
                  <a:lnTo>
                    <a:pt x="888206" y="369094"/>
                  </a:lnTo>
                  <a:lnTo>
                    <a:pt x="1092994" y="326231"/>
                  </a:lnTo>
                  <a:lnTo>
                    <a:pt x="1366838" y="309563"/>
                  </a:lnTo>
                  <a:lnTo>
                    <a:pt x="1702594" y="295275"/>
                  </a:lnTo>
                  <a:lnTo>
                    <a:pt x="1959769" y="283369"/>
                  </a:lnTo>
                  <a:lnTo>
                    <a:pt x="2162175" y="266700"/>
                  </a:lnTo>
                  <a:lnTo>
                    <a:pt x="2312194" y="264319"/>
                  </a:lnTo>
                  <a:lnTo>
                    <a:pt x="2464594" y="266700"/>
                  </a:lnTo>
                  <a:lnTo>
                    <a:pt x="2495550" y="257175"/>
                  </a:lnTo>
                  <a:lnTo>
                    <a:pt x="2536031" y="238125"/>
                  </a:lnTo>
                  <a:lnTo>
                    <a:pt x="2557463" y="223838"/>
                  </a:lnTo>
                  <a:lnTo>
                    <a:pt x="2566988" y="209550"/>
                  </a:lnTo>
                  <a:lnTo>
                    <a:pt x="2569369" y="195263"/>
                  </a:lnTo>
                  <a:lnTo>
                    <a:pt x="2564606" y="180975"/>
                  </a:lnTo>
                  <a:lnTo>
                    <a:pt x="2557463" y="171450"/>
                  </a:lnTo>
                  <a:lnTo>
                    <a:pt x="2540794" y="157163"/>
                  </a:lnTo>
                  <a:lnTo>
                    <a:pt x="2502694" y="138113"/>
                  </a:lnTo>
                  <a:lnTo>
                    <a:pt x="2450306" y="109538"/>
                  </a:lnTo>
                  <a:lnTo>
                    <a:pt x="2393156" y="80963"/>
                  </a:lnTo>
                  <a:lnTo>
                    <a:pt x="2345531" y="57150"/>
                  </a:lnTo>
                  <a:lnTo>
                    <a:pt x="2302669" y="42863"/>
                  </a:lnTo>
                  <a:lnTo>
                    <a:pt x="2238375" y="28575"/>
                  </a:lnTo>
                  <a:lnTo>
                    <a:pt x="2147888" y="9525"/>
                  </a:lnTo>
                  <a:lnTo>
                    <a:pt x="2038350" y="0"/>
                  </a:lnTo>
                  <a:lnTo>
                    <a:pt x="2024063" y="2381"/>
                  </a:lnTo>
                  <a:lnTo>
                    <a:pt x="1966913" y="19050"/>
                  </a:lnTo>
                  <a:lnTo>
                    <a:pt x="1835944" y="54769"/>
                  </a:lnTo>
                  <a:lnTo>
                    <a:pt x="1690688" y="90488"/>
                  </a:lnTo>
                  <a:lnTo>
                    <a:pt x="1554956" y="111919"/>
                  </a:lnTo>
                  <a:lnTo>
                    <a:pt x="1369219" y="128588"/>
                  </a:lnTo>
                  <a:lnTo>
                    <a:pt x="1290638" y="135731"/>
                  </a:lnTo>
                  <a:lnTo>
                    <a:pt x="1028700" y="161925"/>
                  </a:lnTo>
                  <a:lnTo>
                    <a:pt x="947738" y="1785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CEDB1DFD-4C06-43F4-AC66-9203E1A41EC6}"/>
                </a:ext>
              </a:extLst>
            </p:cNvPr>
            <p:cNvSpPr/>
            <p:nvPr/>
          </p:nvSpPr>
          <p:spPr>
            <a:xfrm rot="16200000">
              <a:off x="3978276" y="4456112"/>
              <a:ext cx="2787650" cy="396875"/>
            </a:xfrm>
            <a:custGeom>
              <a:avLst/>
              <a:gdLst>
                <a:gd name="connsiteX0" fmla="*/ 1214437 w 2788443"/>
                <a:gd name="connsiteY0" fmla="*/ 147638 h 397669"/>
                <a:gd name="connsiteX1" fmla="*/ 864393 w 2788443"/>
                <a:gd name="connsiteY1" fmla="*/ 152400 h 397669"/>
                <a:gd name="connsiteX2" fmla="*/ 650081 w 2788443"/>
                <a:gd name="connsiteY2" fmla="*/ 154782 h 397669"/>
                <a:gd name="connsiteX3" fmla="*/ 614362 w 2788443"/>
                <a:gd name="connsiteY3" fmla="*/ 152400 h 397669"/>
                <a:gd name="connsiteX4" fmla="*/ 583406 w 2788443"/>
                <a:gd name="connsiteY4" fmla="*/ 147638 h 397669"/>
                <a:gd name="connsiteX5" fmla="*/ 552450 w 2788443"/>
                <a:gd name="connsiteY5" fmla="*/ 135732 h 397669"/>
                <a:gd name="connsiteX6" fmla="*/ 526256 w 2788443"/>
                <a:gd name="connsiteY6" fmla="*/ 119063 h 397669"/>
                <a:gd name="connsiteX7" fmla="*/ 76200 w 2788443"/>
                <a:gd name="connsiteY7" fmla="*/ 128588 h 397669"/>
                <a:gd name="connsiteX8" fmla="*/ 40481 w 2788443"/>
                <a:gd name="connsiteY8" fmla="*/ 138113 h 397669"/>
                <a:gd name="connsiteX9" fmla="*/ 16668 w 2788443"/>
                <a:gd name="connsiteY9" fmla="*/ 147638 h 397669"/>
                <a:gd name="connsiteX10" fmla="*/ 4762 w 2788443"/>
                <a:gd name="connsiteY10" fmla="*/ 159544 h 397669"/>
                <a:gd name="connsiteX11" fmla="*/ 0 w 2788443"/>
                <a:gd name="connsiteY11" fmla="*/ 173832 h 397669"/>
                <a:gd name="connsiteX12" fmla="*/ 7143 w 2788443"/>
                <a:gd name="connsiteY12" fmla="*/ 197644 h 397669"/>
                <a:gd name="connsiteX13" fmla="*/ 30956 w 2788443"/>
                <a:gd name="connsiteY13" fmla="*/ 226219 h 397669"/>
                <a:gd name="connsiteX14" fmla="*/ 61912 w 2788443"/>
                <a:gd name="connsiteY14" fmla="*/ 247650 h 397669"/>
                <a:gd name="connsiteX15" fmla="*/ 161925 w 2788443"/>
                <a:gd name="connsiteY15" fmla="*/ 290513 h 397669"/>
                <a:gd name="connsiteX16" fmla="*/ 316706 w 2788443"/>
                <a:gd name="connsiteY16" fmla="*/ 347663 h 397669"/>
                <a:gd name="connsiteX17" fmla="*/ 404812 w 2788443"/>
                <a:gd name="connsiteY17" fmla="*/ 373857 h 397669"/>
                <a:gd name="connsiteX18" fmla="*/ 511968 w 2788443"/>
                <a:gd name="connsiteY18" fmla="*/ 395288 h 397669"/>
                <a:gd name="connsiteX19" fmla="*/ 685800 w 2788443"/>
                <a:gd name="connsiteY19" fmla="*/ 397669 h 397669"/>
                <a:gd name="connsiteX20" fmla="*/ 1016793 w 2788443"/>
                <a:gd name="connsiteY20" fmla="*/ 392907 h 397669"/>
                <a:gd name="connsiteX21" fmla="*/ 1540668 w 2788443"/>
                <a:gd name="connsiteY21" fmla="*/ 383382 h 397669"/>
                <a:gd name="connsiteX22" fmla="*/ 1945481 w 2788443"/>
                <a:gd name="connsiteY22" fmla="*/ 373857 h 397669"/>
                <a:gd name="connsiteX23" fmla="*/ 2290762 w 2788443"/>
                <a:gd name="connsiteY23" fmla="*/ 373857 h 397669"/>
                <a:gd name="connsiteX24" fmla="*/ 2586037 w 2788443"/>
                <a:gd name="connsiteY24" fmla="*/ 376238 h 397669"/>
                <a:gd name="connsiteX25" fmla="*/ 2612231 w 2788443"/>
                <a:gd name="connsiteY25" fmla="*/ 371475 h 397669"/>
                <a:gd name="connsiteX26" fmla="*/ 2655093 w 2788443"/>
                <a:gd name="connsiteY26" fmla="*/ 347663 h 397669"/>
                <a:gd name="connsiteX27" fmla="*/ 2697956 w 2788443"/>
                <a:gd name="connsiteY27" fmla="*/ 309563 h 397669"/>
                <a:gd name="connsiteX28" fmla="*/ 2736056 w 2788443"/>
                <a:gd name="connsiteY28" fmla="*/ 269082 h 397669"/>
                <a:gd name="connsiteX29" fmla="*/ 2788443 w 2788443"/>
                <a:gd name="connsiteY29" fmla="*/ 202407 h 397669"/>
                <a:gd name="connsiteX30" fmla="*/ 2743200 w 2788443"/>
                <a:gd name="connsiteY30" fmla="*/ 0 h 397669"/>
                <a:gd name="connsiteX31" fmla="*/ 2686050 w 2788443"/>
                <a:gd name="connsiteY31" fmla="*/ 61913 h 397669"/>
                <a:gd name="connsiteX32" fmla="*/ 2650331 w 2788443"/>
                <a:gd name="connsiteY32" fmla="*/ 90488 h 397669"/>
                <a:gd name="connsiteX33" fmla="*/ 2609850 w 2788443"/>
                <a:gd name="connsiteY33" fmla="*/ 114300 h 397669"/>
                <a:gd name="connsiteX34" fmla="*/ 2569368 w 2788443"/>
                <a:gd name="connsiteY34" fmla="*/ 128588 h 397669"/>
                <a:gd name="connsiteX35" fmla="*/ 2505075 w 2788443"/>
                <a:gd name="connsiteY35" fmla="*/ 133350 h 397669"/>
                <a:gd name="connsiteX36" fmla="*/ 2319337 w 2788443"/>
                <a:gd name="connsiteY36" fmla="*/ 130969 h 397669"/>
                <a:gd name="connsiteX37" fmla="*/ 2052637 w 2788443"/>
                <a:gd name="connsiteY37" fmla="*/ 128588 h 397669"/>
                <a:gd name="connsiteX38" fmla="*/ 1781175 w 2788443"/>
                <a:gd name="connsiteY38" fmla="*/ 135732 h 397669"/>
                <a:gd name="connsiteX39" fmla="*/ 1214437 w 2788443"/>
                <a:gd name="connsiteY39" fmla="*/ 147638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788443" h="397669">
                  <a:moveTo>
                    <a:pt x="1214437" y="147638"/>
                  </a:moveTo>
                  <a:lnTo>
                    <a:pt x="864393" y="152400"/>
                  </a:lnTo>
                  <a:lnTo>
                    <a:pt x="650081" y="154782"/>
                  </a:lnTo>
                  <a:lnTo>
                    <a:pt x="614362" y="152400"/>
                  </a:lnTo>
                  <a:lnTo>
                    <a:pt x="583406" y="147638"/>
                  </a:lnTo>
                  <a:lnTo>
                    <a:pt x="552450" y="135732"/>
                  </a:lnTo>
                  <a:lnTo>
                    <a:pt x="526256" y="119063"/>
                  </a:lnTo>
                  <a:lnTo>
                    <a:pt x="76200" y="128588"/>
                  </a:lnTo>
                  <a:lnTo>
                    <a:pt x="40481" y="138113"/>
                  </a:lnTo>
                  <a:lnTo>
                    <a:pt x="16668" y="147638"/>
                  </a:lnTo>
                  <a:lnTo>
                    <a:pt x="4762" y="159544"/>
                  </a:lnTo>
                  <a:lnTo>
                    <a:pt x="0" y="173832"/>
                  </a:lnTo>
                  <a:lnTo>
                    <a:pt x="7143" y="197644"/>
                  </a:lnTo>
                  <a:lnTo>
                    <a:pt x="30956" y="226219"/>
                  </a:lnTo>
                  <a:lnTo>
                    <a:pt x="61912" y="247650"/>
                  </a:lnTo>
                  <a:lnTo>
                    <a:pt x="161925" y="290513"/>
                  </a:lnTo>
                  <a:lnTo>
                    <a:pt x="316706" y="347663"/>
                  </a:lnTo>
                  <a:lnTo>
                    <a:pt x="404812" y="373857"/>
                  </a:lnTo>
                  <a:lnTo>
                    <a:pt x="511968" y="395288"/>
                  </a:lnTo>
                  <a:lnTo>
                    <a:pt x="685800" y="397669"/>
                  </a:lnTo>
                  <a:lnTo>
                    <a:pt x="1016793" y="392907"/>
                  </a:lnTo>
                  <a:lnTo>
                    <a:pt x="1540668" y="383382"/>
                  </a:lnTo>
                  <a:lnTo>
                    <a:pt x="1945481" y="373857"/>
                  </a:lnTo>
                  <a:lnTo>
                    <a:pt x="2290762" y="373857"/>
                  </a:lnTo>
                  <a:lnTo>
                    <a:pt x="2586037" y="376238"/>
                  </a:lnTo>
                  <a:lnTo>
                    <a:pt x="2612231" y="371475"/>
                  </a:lnTo>
                  <a:lnTo>
                    <a:pt x="2655093" y="347663"/>
                  </a:lnTo>
                  <a:lnTo>
                    <a:pt x="2697956" y="309563"/>
                  </a:lnTo>
                  <a:lnTo>
                    <a:pt x="2736056" y="269082"/>
                  </a:lnTo>
                  <a:lnTo>
                    <a:pt x="2788443" y="202407"/>
                  </a:lnTo>
                  <a:lnTo>
                    <a:pt x="2743200" y="0"/>
                  </a:lnTo>
                  <a:lnTo>
                    <a:pt x="2686050" y="61913"/>
                  </a:lnTo>
                  <a:lnTo>
                    <a:pt x="2650331" y="90488"/>
                  </a:lnTo>
                  <a:lnTo>
                    <a:pt x="2609850" y="114300"/>
                  </a:lnTo>
                  <a:lnTo>
                    <a:pt x="2569368" y="128588"/>
                  </a:lnTo>
                  <a:lnTo>
                    <a:pt x="2505075" y="133350"/>
                  </a:lnTo>
                  <a:lnTo>
                    <a:pt x="2319337" y="130969"/>
                  </a:lnTo>
                  <a:lnTo>
                    <a:pt x="2052637" y="128588"/>
                  </a:lnTo>
                  <a:lnTo>
                    <a:pt x="1781175" y="135732"/>
                  </a:lnTo>
                  <a:lnTo>
                    <a:pt x="1214437" y="147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A87030B8-0066-4EB6-B958-C79ABA83797F}"/>
                </a:ext>
              </a:extLst>
            </p:cNvPr>
            <p:cNvSpPr/>
            <p:nvPr/>
          </p:nvSpPr>
          <p:spPr>
            <a:xfrm rot="16200000">
              <a:off x="4683125" y="5368925"/>
              <a:ext cx="650875" cy="695325"/>
            </a:xfrm>
            <a:custGeom>
              <a:avLst/>
              <a:gdLst>
                <a:gd name="connsiteX0" fmla="*/ 521494 w 650082"/>
                <a:gd name="connsiteY0" fmla="*/ 147637 h 695325"/>
                <a:gd name="connsiteX1" fmla="*/ 419100 w 650082"/>
                <a:gd name="connsiteY1" fmla="*/ 283368 h 695325"/>
                <a:gd name="connsiteX2" fmla="*/ 319088 w 650082"/>
                <a:gd name="connsiteY2" fmla="*/ 419100 h 695325"/>
                <a:gd name="connsiteX3" fmla="*/ 266700 w 650082"/>
                <a:gd name="connsiteY3" fmla="*/ 490537 h 695325"/>
                <a:gd name="connsiteX4" fmla="*/ 233363 w 650082"/>
                <a:gd name="connsiteY4" fmla="*/ 523875 h 695325"/>
                <a:gd name="connsiteX5" fmla="*/ 180975 w 650082"/>
                <a:gd name="connsiteY5" fmla="*/ 569118 h 695325"/>
                <a:gd name="connsiteX6" fmla="*/ 92869 w 650082"/>
                <a:gd name="connsiteY6" fmla="*/ 628650 h 695325"/>
                <a:gd name="connsiteX7" fmla="*/ 66675 w 650082"/>
                <a:gd name="connsiteY7" fmla="*/ 640556 h 695325"/>
                <a:gd name="connsiteX8" fmla="*/ 23813 w 650082"/>
                <a:gd name="connsiteY8" fmla="*/ 654843 h 695325"/>
                <a:gd name="connsiteX9" fmla="*/ 0 w 650082"/>
                <a:gd name="connsiteY9" fmla="*/ 676275 h 695325"/>
                <a:gd name="connsiteX10" fmla="*/ 0 w 650082"/>
                <a:gd name="connsiteY10" fmla="*/ 695325 h 695325"/>
                <a:gd name="connsiteX11" fmla="*/ 604838 w 650082"/>
                <a:gd name="connsiteY11" fmla="*/ 666750 h 695325"/>
                <a:gd name="connsiteX12" fmla="*/ 557213 w 650082"/>
                <a:gd name="connsiteY12" fmla="*/ 654843 h 695325"/>
                <a:gd name="connsiteX13" fmla="*/ 521494 w 650082"/>
                <a:gd name="connsiteY13" fmla="*/ 631031 h 695325"/>
                <a:gd name="connsiteX14" fmla="*/ 507207 w 650082"/>
                <a:gd name="connsiteY14" fmla="*/ 614362 h 695325"/>
                <a:gd name="connsiteX15" fmla="*/ 495300 w 650082"/>
                <a:gd name="connsiteY15" fmla="*/ 585787 h 695325"/>
                <a:gd name="connsiteX16" fmla="*/ 490538 w 650082"/>
                <a:gd name="connsiteY16" fmla="*/ 554831 h 695325"/>
                <a:gd name="connsiteX17" fmla="*/ 492919 w 650082"/>
                <a:gd name="connsiteY17" fmla="*/ 519112 h 695325"/>
                <a:gd name="connsiteX18" fmla="*/ 504825 w 650082"/>
                <a:gd name="connsiteY18" fmla="*/ 450056 h 695325"/>
                <a:gd name="connsiteX19" fmla="*/ 542925 w 650082"/>
                <a:gd name="connsiteY19" fmla="*/ 330993 h 695325"/>
                <a:gd name="connsiteX20" fmla="*/ 602457 w 650082"/>
                <a:gd name="connsiteY20" fmla="*/ 169068 h 695325"/>
                <a:gd name="connsiteX21" fmla="*/ 640557 w 650082"/>
                <a:gd name="connsiteY21" fmla="*/ 78581 h 695325"/>
                <a:gd name="connsiteX22" fmla="*/ 647700 w 650082"/>
                <a:gd name="connsiteY22" fmla="*/ 54768 h 695325"/>
                <a:gd name="connsiteX23" fmla="*/ 650082 w 650082"/>
                <a:gd name="connsiteY23" fmla="*/ 26193 h 695325"/>
                <a:gd name="connsiteX24" fmla="*/ 650082 w 650082"/>
                <a:gd name="connsiteY24" fmla="*/ 2381 h 695325"/>
                <a:gd name="connsiteX25" fmla="*/ 645319 w 650082"/>
                <a:gd name="connsiteY25" fmla="*/ 0 h 695325"/>
                <a:gd name="connsiteX26" fmla="*/ 633413 w 650082"/>
                <a:gd name="connsiteY26" fmla="*/ 2381 h 695325"/>
                <a:gd name="connsiteX27" fmla="*/ 623888 w 650082"/>
                <a:gd name="connsiteY27" fmla="*/ 9525 h 695325"/>
                <a:gd name="connsiteX28" fmla="*/ 600075 w 650082"/>
                <a:gd name="connsiteY28" fmla="*/ 38100 h 695325"/>
                <a:gd name="connsiteX29" fmla="*/ 557213 w 650082"/>
                <a:gd name="connsiteY29" fmla="*/ 100012 h 695325"/>
                <a:gd name="connsiteX30" fmla="*/ 521494 w 650082"/>
                <a:gd name="connsiteY30" fmla="*/ 147637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50082" h="695325">
                  <a:moveTo>
                    <a:pt x="521494" y="147637"/>
                  </a:moveTo>
                  <a:lnTo>
                    <a:pt x="419100" y="283368"/>
                  </a:lnTo>
                  <a:lnTo>
                    <a:pt x="319088" y="419100"/>
                  </a:lnTo>
                  <a:lnTo>
                    <a:pt x="266700" y="490537"/>
                  </a:lnTo>
                  <a:lnTo>
                    <a:pt x="233363" y="523875"/>
                  </a:lnTo>
                  <a:lnTo>
                    <a:pt x="180975" y="569118"/>
                  </a:lnTo>
                  <a:lnTo>
                    <a:pt x="92869" y="628650"/>
                  </a:lnTo>
                  <a:lnTo>
                    <a:pt x="66675" y="640556"/>
                  </a:lnTo>
                  <a:lnTo>
                    <a:pt x="23813" y="654843"/>
                  </a:lnTo>
                  <a:lnTo>
                    <a:pt x="0" y="676275"/>
                  </a:lnTo>
                  <a:lnTo>
                    <a:pt x="0" y="695325"/>
                  </a:lnTo>
                  <a:lnTo>
                    <a:pt x="604838" y="666750"/>
                  </a:lnTo>
                  <a:lnTo>
                    <a:pt x="557213" y="654843"/>
                  </a:lnTo>
                  <a:lnTo>
                    <a:pt x="521494" y="631031"/>
                  </a:lnTo>
                  <a:lnTo>
                    <a:pt x="507207" y="614362"/>
                  </a:lnTo>
                  <a:lnTo>
                    <a:pt x="495300" y="585787"/>
                  </a:lnTo>
                  <a:lnTo>
                    <a:pt x="490538" y="554831"/>
                  </a:lnTo>
                  <a:lnTo>
                    <a:pt x="492919" y="519112"/>
                  </a:lnTo>
                  <a:lnTo>
                    <a:pt x="504825" y="450056"/>
                  </a:lnTo>
                  <a:lnTo>
                    <a:pt x="542925" y="330993"/>
                  </a:lnTo>
                  <a:lnTo>
                    <a:pt x="602457" y="169068"/>
                  </a:lnTo>
                  <a:lnTo>
                    <a:pt x="640557" y="78581"/>
                  </a:lnTo>
                  <a:lnTo>
                    <a:pt x="647700" y="54768"/>
                  </a:lnTo>
                  <a:lnTo>
                    <a:pt x="650082" y="26193"/>
                  </a:lnTo>
                  <a:lnTo>
                    <a:pt x="650082" y="2381"/>
                  </a:lnTo>
                  <a:lnTo>
                    <a:pt x="645319" y="0"/>
                  </a:lnTo>
                  <a:lnTo>
                    <a:pt x="633413" y="2381"/>
                  </a:lnTo>
                  <a:lnTo>
                    <a:pt x="623888" y="9525"/>
                  </a:lnTo>
                  <a:lnTo>
                    <a:pt x="600075" y="38100"/>
                  </a:lnTo>
                  <a:lnTo>
                    <a:pt x="557213" y="100012"/>
                  </a:lnTo>
                  <a:lnTo>
                    <a:pt x="521494" y="1476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675E6954-BBC5-4727-BE53-962EF71AEA33}"/>
                </a:ext>
              </a:extLst>
            </p:cNvPr>
            <p:cNvSpPr/>
            <p:nvPr/>
          </p:nvSpPr>
          <p:spPr>
            <a:xfrm>
              <a:off x="3770313" y="4576763"/>
              <a:ext cx="1104900" cy="1009650"/>
            </a:xfrm>
            <a:custGeom>
              <a:avLst/>
              <a:gdLst>
                <a:gd name="connsiteX0" fmla="*/ 757237 w 1104900"/>
                <a:gd name="connsiteY0" fmla="*/ 554831 h 1009650"/>
                <a:gd name="connsiteX1" fmla="*/ 654844 w 1104900"/>
                <a:gd name="connsiteY1" fmla="*/ 623887 h 1009650"/>
                <a:gd name="connsiteX2" fmla="*/ 514350 w 1104900"/>
                <a:gd name="connsiteY2" fmla="*/ 714375 h 1009650"/>
                <a:gd name="connsiteX3" fmla="*/ 288131 w 1104900"/>
                <a:gd name="connsiteY3" fmla="*/ 854868 h 1009650"/>
                <a:gd name="connsiteX4" fmla="*/ 114300 w 1104900"/>
                <a:gd name="connsiteY4" fmla="*/ 962025 h 1009650"/>
                <a:gd name="connsiteX5" fmla="*/ 42862 w 1104900"/>
                <a:gd name="connsiteY5" fmla="*/ 1002506 h 1009650"/>
                <a:gd name="connsiteX6" fmla="*/ 19050 w 1104900"/>
                <a:gd name="connsiteY6" fmla="*/ 1009650 h 1009650"/>
                <a:gd name="connsiteX7" fmla="*/ 9525 w 1104900"/>
                <a:gd name="connsiteY7" fmla="*/ 1009650 h 1009650"/>
                <a:gd name="connsiteX8" fmla="*/ 2381 w 1104900"/>
                <a:gd name="connsiteY8" fmla="*/ 1002506 h 1009650"/>
                <a:gd name="connsiteX9" fmla="*/ 0 w 1104900"/>
                <a:gd name="connsiteY9" fmla="*/ 992981 h 1009650"/>
                <a:gd name="connsiteX10" fmla="*/ 4762 w 1104900"/>
                <a:gd name="connsiteY10" fmla="*/ 966787 h 1009650"/>
                <a:gd name="connsiteX11" fmla="*/ 16669 w 1104900"/>
                <a:gd name="connsiteY11" fmla="*/ 947737 h 1009650"/>
                <a:gd name="connsiteX12" fmla="*/ 104775 w 1104900"/>
                <a:gd name="connsiteY12" fmla="*/ 878681 h 1009650"/>
                <a:gd name="connsiteX13" fmla="*/ 235744 w 1104900"/>
                <a:gd name="connsiteY13" fmla="*/ 771525 h 1009650"/>
                <a:gd name="connsiteX14" fmla="*/ 376237 w 1104900"/>
                <a:gd name="connsiteY14" fmla="*/ 652462 h 1009650"/>
                <a:gd name="connsiteX15" fmla="*/ 509587 w 1104900"/>
                <a:gd name="connsiteY15" fmla="*/ 523875 h 1009650"/>
                <a:gd name="connsiteX16" fmla="*/ 616744 w 1104900"/>
                <a:gd name="connsiteY16" fmla="*/ 409575 h 1009650"/>
                <a:gd name="connsiteX17" fmla="*/ 704850 w 1104900"/>
                <a:gd name="connsiteY17" fmla="*/ 309562 h 1009650"/>
                <a:gd name="connsiteX18" fmla="*/ 714375 w 1104900"/>
                <a:gd name="connsiteY18" fmla="*/ 290512 h 1009650"/>
                <a:gd name="connsiteX19" fmla="*/ 726281 w 1104900"/>
                <a:gd name="connsiteY19" fmla="*/ 261937 h 1009650"/>
                <a:gd name="connsiteX20" fmla="*/ 731044 w 1104900"/>
                <a:gd name="connsiteY20" fmla="*/ 228600 h 1009650"/>
                <a:gd name="connsiteX21" fmla="*/ 728662 w 1104900"/>
                <a:gd name="connsiteY21" fmla="*/ 207168 h 1009650"/>
                <a:gd name="connsiteX22" fmla="*/ 719137 w 1104900"/>
                <a:gd name="connsiteY22" fmla="*/ 180975 h 1009650"/>
                <a:gd name="connsiteX23" fmla="*/ 681037 w 1104900"/>
                <a:gd name="connsiteY23" fmla="*/ 126206 h 1009650"/>
                <a:gd name="connsiteX24" fmla="*/ 635794 w 1104900"/>
                <a:gd name="connsiteY24" fmla="*/ 76200 h 1009650"/>
                <a:gd name="connsiteX25" fmla="*/ 619125 w 1104900"/>
                <a:gd name="connsiteY25" fmla="*/ 57150 h 1009650"/>
                <a:gd name="connsiteX26" fmla="*/ 609600 w 1104900"/>
                <a:gd name="connsiteY26" fmla="*/ 40481 h 1009650"/>
                <a:gd name="connsiteX27" fmla="*/ 604837 w 1104900"/>
                <a:gd name="connsiteY27" fmla="*/ 26193 h 1009650"/>
                <a:gd name="connsiteX28" fmla="*/ 604837 w 1104900"/>
                <a:gd name="connsiteY28" fmla="*/ 16668 h 1009650"/>
                <a:gd name="connsiteX29" fmla="*/ 607219 w 1104900"/>
                <a:gd name="connsiteY29" fmla="*/ 4762 h 1009650"/>
                <a:gd name="connsiteX30" fmla="*/ 616744 w 1104900"/>
                <a:gd name="connsiteY30" fmla="*/ 0 h 1009650"/>
                <a:gd name="connsiteX31" fmla="*/ 633412 w 1104900"/>
                <a:gd name="connsiteY31" fmla="*/ 0 h 1009650"/>
                <a:gd name="connsiteX32" fmla="*/ 657225 w 1104900"/>
                <a:gd name="connsiteY32" fmla="*/ 9525 h 1009650"/>
                <a:gd name="connsiteX33" fmla="*/ 690562 w 1104900"/>
                <a:gd name="connsiteY33" fmla="*/ 16668 h 1009650"/>
                <a:gd name="connsiteX34" fmla="*/ 781050 w 1104900"/>
                <a:gd name="connsiteY34" fmla="*/ 50006 h 1009650"/>
                <a:gd name="connsiteX35" fmla="*/ 928687 w 1104900"/>
                <a:gd name="connsiteY35" fmla="*/ 128587 h 1009650"/>
                <a:gd name="connsiteX36" fmla="*/ 1033462 w 1104900"/>
                <a:gd name="connsiteY36" fmla="*/ 192881 h 1009650"/>
                <a:gd name="connsiteX37" fmla="*/ 1069181 w 1104900"/>
                <a:gd name="connsiteY37" fmla="*/ 214312 h 1009650"/>
                <a:gd name="connsiteX38" fmla="*/ 1083469 w 1104900"/>
                <a:gd name="connsiteY38" fmla="*/ 230981 h 1009650"/>
                <a:gd name="connsiteX39" fmla="*/ 1097756 w 1104900"/>
                <a:gd name="connsiteY39" fmla="*/ 252412 h 1009650"/>
                <a:gd name="connsiteX40" fmla="*/ 1104900 w 1104900"/>
                <a:gd name="connsiteY40" fmla="*/ 269081 h 1009650"/>
                <a:gd name="connsiteX41" fmla="*/ 1104900 w 1104900"/>
                <a:gd name="connsiteY41" fmla="*/ 285750 h 1009650"/>
                <a:gd name="connsiteX42" fmla="*/ 1100137 w 1104900"/>
                <a:gd name="connsiteY42" fmla="*/ 302418 h 1009650"/>
                <a:gd name="connsiteX43" fmla="*/ 1083469 w 1104900"/>
                <a:gd name="connsiteY43" fmla="*/ 314325 h 1009650"/>
                <a:gd name="connsiteX44" fmla="*/ 1052512 w 1104900"/>
                <a:gd name="connsiteY44" fmla="*/ 321468 h 1009650"/>
                <a:gd name="connsiteX45" fmla="*/ 1026319 w 1104900"/>
                <a:gd name="connsiteY45" fmla="*/ 338137 h 1009650"/>
                <a:gd name="connsiteX46" fmla="*/ 904875 w 1104900"/>
                <a:gd name="connsiteY46" fmla="*/ 442912 h 1009650"/>
                <a:gd name="connsiteX47" fmla="*/ 845344 w 1104900"/>
                <a:gd name="connsiteY47" fmla="*/ 495300 h 1009650"/>
                <a:gd name="connsiteX48" fmla="*/ 757237 w 1104900"/>
                <a:gd name="connsiteY48" fmla="*/ 554831 h 1009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104900" h="1009650">
                  <a:moveTo>
                    <a:pt x="757237" y="554831"/>
                  </a:moveTo>
                  <a:lnTo>
                    <a:pt x="654844" y="623887"/>
                  </a:lnTo>
                  <a:lnTo>
                    <a:pt x="514350" y="714375"/>
                  </a:lnTo>
                  <a:lnTo>
                    <a:pt x="288131" y="854868"/>
                  </a:lnTo>
                  <a:lnTo>
                    <a:pt x="114300" y="962025"/>
                  </a:lnTo>
                  <a:lnTo>
                    <a:pt x="42862" y="1002506"/>
                  </a:lnTo>
                  <a:lnTo>
                    <a:pt x="19050" y="1009650"/>
                  </a:lnTo>
                  <a:lnTo>
                    <a:pt x="9525" y="1009650"/>
                  </a:lnTo>
                  <a:lnTo>
                    <a:pt x="2381" y="1002506"/>
                  </a:lnTo>
                  <a:lnTo>
                    <a:pt x="0" y="992981"/>
                  </a:lnTo>
                  <a:lnTo>
                    <a:pt x="4762" y="966787"/>
                  </a:lnTo>
                  <a:lnTo>
                    <a:pt x="16669" y="947737"/>
                  </a:lnTo>
                  <a:lnTo>
                    <a:pt x="104775" y="878681"/>
                  </a:lnTo>
                  <a:lnTo>
                    <a:pt x="235744" y="771525"/>
                  </a:lnTo>
                  <a:lnTo>
                    <a:pt x="376237" y="652462"/>
                  </a:lnTo>
                  <a:lnTo>
                    <a:pt x="509587" y="523875"/>
                  </a:lnTo>
                  <a:lnTo>
                    <a:pt x="616744" y="409575"/>
                  </a:lnTo>
                  <a:lnTo>
                    <a:pt x="704850" y="309562"/>
                  </a:lnTo>
                  <a:lnTo>
                    <a:pt x="714375" y="290512"/>
                  </a:lnTo>
                  <a:lnTo>
                    <a:pt x="726281" y="261937"/>
                  </a:lnTo>
                  <a:lnTo>
                    <a:pt x="731044" y="228600"/>
                  </a:lnTo>
                  <a:lnTo>
                    <a:pt x="728662" y="207168"/>
                  </a:lnTo>
                  <a:lnTo>
                    <a:pt x="719137" y="180975"/>
                  </a:lnTo>
                  <a:lnTo>
                    <a:pt x="681037" y="126206"/>
                  </a:lnTo>
                  <a:lnTo>
                    <a:pt x="635794" y="76200"/>
                  </a:lnTo>
                  <a:lnTo>
                    <a:pt x="619125" y="57150"/>
                  </a:lnTo>
                  <a:lnTo>
                    <a:pt x="609600" y="40481"/>
                  </a:lnTo>
                  <a:cubicBezTo>
                    <a:pt x="604542" y="27838"/>
                    <a:pt x="604837" y="32849"/>
                    <a:pt x="604837" y="26193"/>
                  </a:cubicBezTo>
                  <a:lnTo>
                    <a:pt x="604837" y="16668"/>
                  </a:lnTo>
                  <a:lnTo>
                    <a:pt x="607219" y="4762"/>
                  </a:lnTo>
                  <a:lnTo>
                    <a:pt x="616744" y="0"/>
                  </a:lnTo>
                  <a:lnTo>
                    <a:pt x="633412" y="0"/>
                  </a:lnTo>
                  <a:lnTo>
                    <a:pt x="657225" y="9525"/>
                  </a:lnTo>
                  <a:lnTo>
                    <a:pt x="690562" y="16668"/>
                  </a:lnTo>
                  <a:lnTo>
                    <a:pt x="781050" y="50006"/>
                  </a:lnTo>
                  <a:lnTo>
                    <a:pt x="928687" y="128587"/>
                  </a:lnTo>
                  <a:lnTo>
                    <a:pt x="1033462" y="192881"/>
                  </a:lnTo>
                  <a:lnTo>
                    <a:pt x="1069181" y="214312"/>
                  </a:lnTo>
                  <a:lnTo>
                    <a:pt x="1083469" y="230981"/>
                  </a:lnTo>
                  <a:lnTo>
                    <a:pt x="1097756" y="252412"/>
                  </a:lnTo>
                  <a:lnTo>
                    <a:pt x="1104900" y="269081"/>
                  </a:lnTo>
                  <a:lnTo>
                    <a:pt x="1104900" y="285750"/>
                  </a:lnTo>
                  <a:lnTo>
                    <a:pt x="1100137" y="302418"/>
                  </a:lnTo>
                  <a:lnTo>
                    <a:pt x="1083469" y="314325"/>
                  </a:lnTo>
                  <a:lnTo>
                    <a:pt x="1052512" y="321468"/>
                  </a:lnTo>
                  <a:lnTo>
                    <a:pt x="1026319" y="338137"/>
                  </a:lnTo>
                  <a:lnTo>
                    <a:pt x="904875" y="442912"/>
                  </a:lnTo>
                  <a:lnTo>
                    <a:pt x="845344" y="495300"/>
                  </a:lnTo>
                  <a:lnTo>
                    <a:pt x="757237" y="554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8133626D-C091-4598-9DB0-7BDDEBDD4C3E}"/>
                </a:ext>
              </a:extLst>
            </p:cNvPr>
            <p:cNvSpPr/>
            <p:nvPr/>
          </p:nvSpPr>
          <p:spPr>
            <a:xfrm>
              <a:off x="6000750" y="4529138"/>
              <a:ext cx="909638" cy="1092200"/>
            </a:xfrm>
            <a:custGeom>
              <a:avLst/>
              <a:gdLst>
                <a:gd name="connsiteX0" fmla="*/ 316706 w 909638"/>
                <a:gd name="connsiteY0" fmla="*/ 385762 h 1092993"/>
                <a:gd name="connsiteX1" fmla="*/ 269081 w 909638"/>
                <a:gd name="connsiteY1" fmla="*/ 326231 h 1092993"/>
                <a:gd name="connsiteX2" fmla="*/ 226219 w 909638"/>
                <a:gd name="connsiteY2" fmla="*/ 278606 h 1092993"/>
                <a:gd name="connsiteX3" fmla="*/ 176213 w 909638"/>
                <a:gd name="connsiteY3" fmla="*/ 223837 h 1092993"/>
                <a:gd name="connsiteX4" fmla="*/ 111919 w 909638"/>
                <a:gd name="connsiteY4" fmla="*/ 154781 h 1092993"/>
                <a:gd name="connsiteX5" fmla="*/ 52388 w 909638"/>
                <a:gd name="connsiteY5" fmla="*/ 97631 h 1092993"/>
                <a:gd name="connsiteX6" fmla="*/ 23813 w 909638"/>
                <a:gd name="connsiteY6" fmla="*/ 69056 h 1092993"/>
                <a:gd name="connsiteX7" fmla="*/ 7144 w 909638"/>
                <a:gd name="connsiteY7" fmla="*/ 45243 h 1092993"/>
                <a:gd name="connsiteX8" fmla="*/ 0 w 909638"/>
                <a:gd name="connsiteY8" fmla="*/ 21431 h 1092993"/>
                <a:gd name="connsiteX9" fmla="*/ 4763 w 909638"/>
                <a:gd name="connsiteY9" fmla="*/ 4762 h 1092993"/>
                <a:gd name="connsiteX10" fmla="*/ 21431 w 909638"/>
                <a:gd name="connsiteY10" fmla="*/ 0 h 1092993"/>
                <a:gd name="connsiteX11" fmla="*/ 50006 w 909638"/>
                <a:gd name="connsiteY11" fmla="*/ 9525 h 1092993"/>
                <a:gd name="connsiteX12" fmla="*/ 140494 w 909638"/>
                <a:gd name="connsiteY12" fmla="*/ 59531 h 1092993"/>
                <a:gd name="connsiteX13" fmla="*/ 273844 w 909638"/>
                <a:gd name="connsiteY13" fmla="*/ 142875 h 1092993"/>
                <a:gd name="connsiteX14" fmla="*/ 419100 w 909638"/>
                <a:gd name="connsiteY14" fmla="*/ 235743 h 1092993"/>
                <a:gd name="connsiteX15" fmla="*/ 569119 w 909638"/>
                <a:gd name="connsiteY15" fmla="*/ 345281 h 1092993"/>
                <a:gd name="connsiteX16" fmla="*/ 673894 w 909638"/>
                <a:gd name="connsiteY16" fmla="*/ 431006 h 1092993"/>
                <a:gd name="connsiteX17" fmla="*/ 752475 w 909638"/>
                <a:gd name="connsiteY17" fmla="*/ 504825 h 1092993"/>
                <a:gd name="connsiteX18" fmla="*/ 771525 w 909638"/>
                <a:gd name="connsiteY18" fmla="*/ 535781 h 1092993"/>
                <a:gd name="connsiteX19" fmla="*/ 816769 w 909638"/>
                <a:gd name="connsiteY19" fmla="*/ 619125 h 1092993"/>
                <a:gd name="connsiteX20" fmla="*/ 842963 w 909638"/>
                <a:gd name="connsiteY20" fmla="*/ 678656 h 1092993"/>
                <a:gd name="connsiteX21" fmla="*/ 864394 w 909638"/>
                <a:gd name="connsiteY21" fmla="*/ 733425 h 1092993"/>
                <a:gd name="connsiteX22" fmla="*/ 888206 w 909638"/>
                <a:gd name="connsiteY22" fmla="*/ 809625 h 1092993"/>
                <a:gd name="connsiteX23" fmla="*/ 902494 w 909638"/>
                <a:gd name="connsiteY23" fmla="*/ 871537 h 1092993"/>
                <a:gd name="connsiteX24" fmla="*/ 909638 w 909638"/>
                <a:gd name="connsiteY24" fmla="*/ 928687 h 1092993"/>
                <a:gd name="connsiteX25" fmla="*/ 909638 w 909638"/>
                <a:gd name="connsiteY25" fmla="*/ 990600 h 1092993"/>
                <a:gd name="connsiteX26" fmla="*/ 900113 w 909638"/>
                <a:gd name="connsiteY26" fmla="*/ 1031081 h 1092993"/>
                <a:gd name="connsiteX27" fmla="*/ 888206 w 909638"/>
                <a:gd name="connsiteY27" fmla="*/ 1062037 h 1092993"/>
                <a:gd name="connsiteX28" fmla="*/ 866775 w 909638"/>
                <a:gd name="connsiteY28" fmla="*/ 1083468 h 1092993"/>
                <a:gd name="connsiteX29" fmla="*/ 845344 w 909638"/>
                <a:gd name="connsiteY29" fmla="*/ 1090612 h 1092993"/>
                <a:gd name="connsiteX30" fmla="*/ 821531 w 909638"/>
                <a:gd name="connsiteY30" fmla="*/ 1092993 h 1092993"/>
                <a:gd name="connsiteX31" fmla="*/ 785813 w 909638"/>
                <a:gd name="connsiteY31" fmla="*/ 1088231 h 1092993"/>
                <a:gd name="connsiteX32" fmla="*/ 740569 w 909638"/>
                <a:gd name="connsiteY32" fmla="*/ 1071562 h 1092993"/>
                <a:gd name="connsiteX33" fmla="*/ 714375 w 909638"/>
                <a:gd name="connsiteY33" fmla="*/ 1047750 h 1092993"/>
                <a:gd name="connsiteX34" fmla="*/ 685800 w 909638"/>
                <a:gd name="connsiteY34" fmla="*/ 1007268 h 1092993"/>
                <a:gd name="connsiteX35" fmla="*/ 645319 w 909638"/>
                <a:gd name="connsiteY35" fmla="*/ 933450 h 1092993"/>
                <a:gd name="connsiteX36" fmla="*/ 609600 w 909638"/>
                <a:gd name="connsiteY36" fmla="*/ 857250 h 1092993"/>
                <a:gd name="connsiteX37" fmla="*/ 576263 w 909638"/>
                <a:gd name="connsiteY37" fmla="*/ 773906 h 1092993"/>
                <a:gd name="connsiteX38" fmla="*/ 540544 w 909638"/>
                <a:gd name="connsiteY38" fmla="*/ 711993 h 1092993"/>
                <a:gd name="connsiteX39" fmla="*/ 473869 w 909638"/>
                <a:gd name="connsiteY39" fmla="*/ 602456 h 1092993"/>
                <a:gd name="connsiteX40" fmla="*/ 397669 w 909638"/>
                <a:gd name="connsiteY40" fmla="*/ 495300 h 1092993"/>
                <a:gd name="connsiteX41" fmla="*/ 316706 w 909638"/>
                <a:gd name="connsiteY41" fmla="*/ 385762 h 1092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909638" h="1092993">
                  <a:moveTo>
                    <a:pt x="316706" y="385762"/>
                  </a:moveTo>
                  <a:lnTo>
                    <a:pt x="269081" y="326231"/>
                  </a:lnTo>
                  <a:lnTo>
                    <a:pt x="226219" y="278606"/>
                  </a:lnTo>
                  <a:lnTo>
                    <a:pt x="176213" y="223837"/>
                  </a:lnTo>
                  <a:lnTo>
                    <a:pt x="111919" y="154781"/>
                  </a:lnTo>
                  <a:lnTo>
                    <a:pt x="52388" y="97631"/>
                  </a:lnTo>
                  <a:lnTo>
                    <a:pt x="23813" y="69056"/>
                  </a:lnTo>
                  <a:lnTo>
                    <a:pt x="7144" y="45243"/>
                  </a:lnTo>
                  <a:lnTo>
                    <a:pt x="0" y="21431"/>
                  </a:lnTo>
                  <a:lnTo>
                    <a:pt x="4763" y="4762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140494" y="59531"/>
                  </a:lnTo>
                  <a:lnTo>
                    <a:pt x="273844" y="142875"/>
                  </a:lnTo>
                  <a:lnTo>
                    <a:pt x="419100" y="235743"/>
                  </a:lnTo>
                  <a:lnTo>
                    <a:pt x="569119" y="345281"/>
                  </a:lnTo>
                  <a:lnTo>
                    <a:pt x="673894" y="431006"/>
                  </a:lnTo>
                  <a:lnTo>
                    <a:pt x="752475" y="504825"/>
                  </a:lnTo>
                  <a:lnTo>
                    <a:pt x="771525" y="535781"/>
                  </a:lnTo>
                  <a:lnTo>
                    <a:pt x="816769" y="619125"/>
                  </a:lnTo>
                  <a:lnTo>
                    <a:pt x="842963" y="678656"/>
                  </a:lnTo>
                  <a:lnTo>
                    <a:pt x="864394" y="733425"/>
                  </a:lnTo>
                  <a:lnTo>
                    <a:pt x="888206" y="809625"/>
                  </a:lnTo>
                  <a:lnTo>
                    <a:pt x="902494" y="871537"/>
                  </a:lnTo>
                  <a:lnTo>
                    <a:pt x="909638" y="928687"/>
                  </a:lnTo>
                  <a:lnTo>
                    <a:pt x="909638" y="990600"/>
                  </a:lnTo>
                  <a:lnTo>
                    <a:pt x="900113" y="1031081"/>
                  </a:lnTo>
                  <a:lnTo>
                    <a:pt x="888206" y="1062037"/>
                  </a:lnTo>
                  <a:lnTo>
                    <a:pt x="866775" y="1083468"/>
                  </a:lnTo>
                  <a:lnTo>
                    <a:pt x="845344" y="1090612"/>
                  </a:lnTo>
                  <a:lnTo>
                    <a:pt x="821531" y="1092993"/>
                  </a:lnTo>
                  <a:lnTo>
                    <a:pt x="785813" y="1088231"/>
                  </a:lnTo>
                  <a:lnTo>
                    <a:pt x="740569" y="1071562"/>
                  </a:lnTo>
                  <a:lnTo>
                    <a:pt x="714375" y="1047750"/>
                  </a:lnTo>
                  <a:lnTo>
                    <a:pt x="685800" y="1007268"/>
                  </a:lnTo>
                  <a:lnTo>
                    <a:pt x="645319" y="933450"/>
                  </a:lnTo>
                  <a:lnTo>
                    <a:pt x="609600" y="857250"/>
                  </a:lnTo>
                  <a:lnTo>
                    <a:pt x="576263" y="773906"/>
                  </a:lnTo>
                  <a:lnTo>
                    <a:pt x="540544" y="711993"/>
                  </a:lnTo>
                  <a:lnTo>
                    <a:pt x="473869" y="602456"/>
                  </a:lnTo>
                  <a:lnTo>
                    <a:pt x="397669" y="495300"/>
                  </a:lnTo>
                  <a:lnTo>
                    <a:pt x="316706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B83E88F5-94E8-41AA-A449-BE77DBF83B32}"/>
              </a:ext>
            </a:extLst>
          </p:cNvPr>
          <p:cNvSpPr/>
          <p:nvPr/>
        </p:nvSpPr>
        <p:spPr>
          <a:xfrm>
            <a:off x="3195638" y="1390650"/>
            <a:ext cx="1300162" cy="1185863"/>
          </a:xfrm>
          <a:custGeom>
            <a:avLst/>
            <a:gdLst>
              <a:gd name="connsiteX0" fmla="*/ 862012 w 1300162"/>
              <a:gd name="connsiteY0" fmla="*/ 604838 h 1185863"/>
              <a:gd name="connsiteX1" fmla="*/ 750093 w 1300162"/>
              <a:gd name="connsiteY1" fmla="*/ 685800 h 1185863"/>
              <a:gd name="connsiteX2" fmla="*/ 602456 w 1300162"/>
              <a:gd name="connsiteY2" fmla="*/ 795338 h 1185863"/>
              <a:gd name="connsiteX3" fmla="*/ 483393 w 1300162"/>
              <a:gd name="connsiteY3" fmla="*/ 883444 h 1185863"/>
              <a:gd name="connsiteX4" fmla="*/ 366712 w 1300162"/>
              <a:gd name="connsiteY4" fmla="*/ 969169 h 1185863"/>
              <a:gd name="connsiteX5" fmla="*/ 290512 w 1300162"/>
              <a:gd name="connsiteY5" fmla="*/ 1026319 h 1185863"/>
              <a:gd name="connsiteX6" fmla="*/ 211931 w 1300162"/>
              <a:gd name="connsiteY6" fmla="*/ 1083469 h 1185863"/>
              <a:gd name="connsiteX7" fmla="*/ 159543 w 1300162"/>
              <a:gd name="connsiteY7" fmla="*/ 1123950 h 1185863"/>
              <a:gd name="connsiteX8" fmla="*/ 42862 w 1300162"/>
              <a:gd name="connsiteY8" fmla="*/ 1185863 h 1185863"/>
              <a:gd name="connsiteX9" fmla="*/ 0 w 1300162"/>
              <a:gd name="connsiteY9" fmla="*/ 1123950 h 1185863"/>
              <a:gd name="connsiteX10" fmla="*/ 128587 w 1300162"/>
              <a:gd name="connsiteY10" fmla="*/ 978694 h 1185863"/>
              <a:gd name="connsiteX11" fmla="*/ 211931 w 1300162"/>
              <a:gd name="connsiteY11" fmla="*/ 895350 h 1185863"/>
              <a:gd name="connsiteX12" fmla="*/ 314325 w 1300162"/>
              <a:gd name="connsiteY12" fmla="*/ 788194 h 1185863"/>
              <a:gd name="connsiteX13" fmla="*/ 409575 w 1300162"/>
              <a:gd name="connsiteY13" fmla="*/ 690563 h 1185863"/>
              <a:gd name="connsiteX14" fmla="*/ 526256 w 1300162"/>
              <a:gd name="connsiteY14" fmla="*/ 569119 h 1185863"/>
              <a:gd name="connsiteX15" fmla="*/ 595312 w 1300162"/>
              <a:gd name="connsiteY15" fmla="*/ 500063 h 1185863"/>
              <a:gd name="connsiteX16" fmla="*/ 647700 w 1300162"/>
              <a:gd name="connsiteY16" fmla="*/ 445294 h 1185863"/>
              <a:gd name="connsiteX17" fmla="*/ 719137 w 1300162"/>
              <a:gd name="connsiteY17" fmla="*/ 371475 h 1185863"/>
              <a:gd name="connsiteX18" fmla="*/ 769143 w 1300162"/>
              <a:gd name="connsiteY18" fmla="*/ 319088 h 1185863"/>
              <a:gd name="connsiteX19" fmla="*/ 800100 w 1300162"/>
              <a:gd name="connsiteY19" fmla="*/ 285750 h 1185863"/>
              <a:gd name="connsiteX20" fmla="*/ 816768 w 1300162"/>
              <a:gd name="connsiteY20" fmla="*/ 266700 h 1185863"/>
              <a:gd name="connsiteX21" fmla="*/ 826293 w 1300162"/>
              <a:gd name="connsiteY21" fmla="*/ 250031 h 1185863"/>
              <a:gd name="connsiteX22" fmla="*/ 831056 w 1300162"/>
              <a:gd name="connsiteY22" fmla="*/ 235744 h 1185863"/>
              <a:gd name="connsiteX23" fmla="*/ 833437 w 1300162"/>
              <a:gd name="connsiteY23" fmla="*/ 219075 h 1185863"/>
              <a:gd name="connsiteX24" fmla="*/ 833437 w 1300162"/>
              <a:gd name="connsiteY24" fmla="*/ 207169 h 1185863"/>
              <a:gd name="connsiteX25" fmla="*/ 833437 w 1300162"/>
              <a:gd name="connsiteY25" fmla="*/ 190500 h 1185863"/>
              <a:gd name="connsiteX26" fmla="*/ 826293 w 1300162"/>
              <a:gd name="connsiteY26" fmla="*/ 171450 h 1185863"/>
              <a:gd name="connsiteX27" fmla="*/ 814387 w 1300162"/>
              <a:gd name="connsiteY27" fmla="*/ 150019 h 1185863"/>
              <a:gd name="connsiteX28" fmla="*/ 792956 w 1300162"/>
              <a:gd name="connsiteY28" fmla="*/ 126206 h 1185863"/>
              <a:gd name="connsiteX29" fmla="*/ 764381 w 1300162"/>
              <a:gd name="connsiteY29" fmla="*/ 100013 h 1185863"/>
              <a:gd name="connsiteX30" fmla="*/ 731043 w 1300162"/>
              <a:gd name="connsiteY30" fmla="*/ 73819 h 1185863"/>
              <a:gd name="connsiteX31" fmla="*/ 707231 w 1300162"/>
              <a:gd name="connsiteY31" fmla="*/ 54769 h 1185863"/>
              <a:gd name="connsiteX32" fmla="*/ 695325 w 1300162"/>
              <a:gd name="connsiteY32" fmla="*/ 45244 h 1185863"/>
              <a:gd name="connsiteX33" fmla="*/ 688181 w 1300162"/>
              <a:gd name="connsiteY33" fmla="*/ 35719 h 1185863"/>
              <a:gd name="connsiteX34" fmla="*/ 685800 w 1300162"/>
              <a:gd name="connsiteY34" fmla="*/ 26194 h 1185863"/>
              <a:gd name="connsiteX35" fmla="*/ 685800 w 1300162"/>
              <a:gd name="connsiteY35" fmla="*/ 16669 h 1185863"/>
              <a:gd name="connsiteX36" fmla="*/ 688181 w 1300162"/>
              <a:gd name="connsiteY36" fmla="*/ 9525 h 1185863"/>
              <a:gd name="connsiteX37" fmla="*/ 697706 w 1300162"/>
              <a:gd name="connsiteY37" fmla="*/ 2381 h 1185863"/>
              <a:gd name="connsiteX38" fmla="*/ 709612 w 1300162"/>
              <a:gd name="connsiteY38" fmla="*/ 0 h 1185863"/>
              <a:gd name="connsiteX39" fmla="*/ 745331 w 1300162"/>
              <a:gd name="connsiteY39" fmla="*/ 4763 h 1185863"/>
              <a:gd name="connsiteX40" fmla="*/ 809625 w 1300162"/>
              <a:gd name="connsiteY40" fmla="*/ 9525 h 1185863"/>
              <a:gd name="connsiteX41" fmla="*/ 864393 w 1300162"/>
              <a:gd name="connsiteY41" fmla="*/ 19050 h 1185863"/>
              <a:gd name="connsiteX42" fmla="*/ 914400 w 1300162"/>
              <a:gd name="connsiteY42" fmla="*/ 33338 h 1185863"/>
              <a:gd name="connsiteX43" fmla="*/ 988218 w 1300162"/>
              <a:gd name="connsiteY43" fmla="*/ 59531 h 1185863"/>
              <a:gd name="connsiteX44" fmla="*/ 1045368 w 1300162"/>
              <a:gd name="connsiteY44" fmla="*/ 83344 h 1185863"/>
              <a:gd name="connsiteX45" fmla="*/ 1121568 w 1300162"/>
              <a:gd name="connsiteY45" fmla="*/ 119063 h 1185863"/>
              <a:gd name="connsiteX46" fmla="*/ 1190625 w 1300162"/>
              <a:gd name="connsiteY46" fmla="*/ 157163 h 1185863"/>
              <a:gd name="connsiteX47" fmla="*/ 1254918 w 1300162"/>
              <a:gd name="connsiteY47" fmla="*/ 195263 h 1185863"/>
              <a:gd name="connsiteX48" fmla="*/ 1273968 w 1300162"/>
              <a:gd name="connsiteY48" fmla="*/ 209550 h 1185863"/>
              <a:gd name="connsiteX49" fmla="*/ 1288256 w 1300162"/>
              <a:gd name="connsiteY49" fmla="*/ 226219 h 1185863"/>
              <a:gd name="connsiteX50" fmla="*/ 1295400 w 1300162"/>
              <a:gd name="connsiteY50" fmla="*/ 238125 h 1185863"/>
              <a:gd name="connsiteX51" fmla="*/ 1300162 w 1300162"/>
              <a:gd name="connsiteY51" fmla="*/ 254794 h 1185863"/>
              <a:gd name="connsiteX52" fmla="*/ 1300162 w 1300162"/>
              <a:gd name="connsiteY52" fmla="*/ 273844 h 1185863"/>
              <a:gd name="connsiteX53" fmla="*/ 1293018 w 1300162"/>
              <a:gd name="connsiteY53" fmla="*/ 300038 h 1185863"/>
              <a:gd name="connsiteX54" fmla="*/ 1271587 w 1300162"/>
              <a:gd name="connsiteY54" fmla="*/ 328613 h 1185863"/>
              <a:gd name="connsiteX55" fmla="*/ 1252537 w 1300162"/>
              <a:gd name="connsiteY55" fmla="*/ 342900 h 1185863"/>
              <a:gd name="connsiteX56" fmla="*/ 1219200 w 1300162"/>
              <a:gd name="connsiteY56" fmla="*/ 357188 h 1185863"/>
              <a:gd name="connsiteX57" fmla="*/ 1173956 w 1300162"/>
              <a:gd name="connsiteY57" fmla="*/ 381000 h 1185863"/>
              <a:gd name="connsiteX58" fmla="*/ 1119187 w 1300162"/>
              <a:gd name="connsiteY58" fmla="*/ 414338 h 1185863"/>
              <a:gd name="connsiteX59" fmla="*/ 1045368 w 1300162"/>
              <a:gd name="connsiteY59" fmla="*/ 469106 h 1185863"/>
              <a:gd name="connsiteX60" fmla="*/ 862012 w 1300162"/>
              <a:gd name="connsiteY60" fmla="*/ 604838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300162" h="1185863">
                <a:moveTo>
                  <a:pt x="862012" y="604838"/>
                </a:moveTo>
                <a:lnTo>
                  <a:pt x="750093" y="685800"/>
                </a:lnTo>
                <a:lnTo>
                  <a:pt x="602456" y="795338"/>
                </a:lnTo>
                <a:lnTo>
                  <a:pt x="483393" y="883444"/>
                </a:lnTo>
                <a:lnTo>
                  <a:pt x="366712" y="969169"/>
                </a:lnTo>
                <a:lnTo>
                  <a:pt x="290512" y="1026319"/>
                </a:lnTo>
                <a:lnTo>
                  <a:pt x="211931" y="1083469"/>
                </a:lnTo>
                <a:lnTo>
                  <a:pt x="159543" y="1123950"/>
                </a:lnTo>
                <a:lnTo>
                  <a:pt x="42862" y="1185863"/>
                </a:lnTo>
                <a:lnTo>
                  <a:pt x="0" y="1123950"/>
                </a:lnTo>
                <a:lnTo>
                  <a:pt x="128587" y="978694"/>
                </a:lnTo>
                <a:lnTo>
                  <a:pt x="211931" y="895350"/>
                </a:lnTo>
                <a:lnTo>
                  <a:pt x="314325" y="788194"/>
                </a:lnTo>
                <a:lnTo>
                  <a:pt x="409575" y="690563"/>
                </a:lnTo>
                <a:lnTo>
                  <a:pt x="526256" y="569119"/>
                </a:lnTo>
                <a:lnTo>
                  <a:pt x="595312" y="500063"/>
                </a:lnTo>
                <a:lnTo>
                  <a:pt x="647700" y="445294"/>
                </a:lnTo>
                <a:lnTo>
                  <a:pt x="719137" y="371475"/>
                </a:lnTo>
                <a:lnTo>
                  <a:pt x="769143" y="319088"/>
                </a:lnTo>
                <a:lnTo>
                  <a:pt x="800100" y="285750"/>
                </a:lnTo>
                <a:lnTo>
                  <a:pt x="816768" y="266700"/>
                </a:lnTo>
                <a:lnTo>
                  <a:pt x="826293" y="250031"/>
                </a:lnTo>
                <a:lnTo>
                  <a:pt x="831056" y="235744"/>
                </a:lnTo>
                <a:lnTo>
                  <a:pt x="833437" y="219075"/>
                </a:lnTo>
                <a:lnTo>
                  <a:pt x="833437" y="207169"/>
                </a:lnTo>
                <a:lnTo>
                  <a:pt x="833437" y="190500"/>
                </a:lnTo>
                <a:lnTo>
                  <a:pt x="826293" y="171450"/>
                </a:lnTo>
                <a:lnTo>
                  <a:pt x="814387" y="150019"/>
                </a:lnTo>
                <a:lnTo>
                  <a:pt x="792956" y="126206"/>
                </a:lnTo>
                <a:lnTo>
                  <a:pt x="764381" y="100013"/>
                </a:lnTo>
                <a:lnTo>
                  <a:pt x="731043" y="73819"/>
                </a:lnTo>
                <a:lnTo>
                  <a:pt x="707231" y="54769"/>
                </a:lnTo>
                <a:lnTo>
                  <a:pt x="695325" y="45244"/>
                </a:lnTo>
                <a:lnTo>
                  <a:pt x="688181" y="35719"/>
                </a:lnTo>
                <a:lnTo>
                  <a:pt x="685800" y="26194"/>
                </a:lnTo>
                <a:lnTo>
                  <a:pt x="685800" y="16669"/>
                </a:lnTo>
                <a:lnTo>
                  <a:pt x="688181" y="9525"/>
                </a:lnTo>
                <a:lnTo>
                  <a:pt x="697706" y="2381"/>
                </a:lnTo>
                <a:lnTo>
                  <a:pt x="709612" y="0"/>
                </a:lnTo>
                <a:lnTo>
                  <a:pt x="745331" y="4763"/>
                </a:lnTo>
                <a:lnTo>
                  <a:pt x="809625" y="9525"/>
                </a:lnTo>
                <a:lnTo>
                  <a:pt x="864393" y="19050"/>
                </a:lnTo>
                <a:lnTo>
                  <a:pt x="914400" y="33338"/>
                </a:lnTo>
                <a:lnTo>
                  <a:pt x="988218" y="59531"/>
                </a:lnTo>
                <a:lnTo>
                  <a:pt x="1045368" y="83344"/>
                </a:lnTo>
                <a:lnTo>
                  <a:pt x="1121568" y="119063"/>
                </a:lnTo>
                <a:lnTo>
                  <a:pt x="1190625" y="157163"/>
                </a:lnTo>
                <a:lnTo>
                  <a:pt x="1254918" y="195263"/>
                </a:lnTo>
                <a:lnTo>
                  <a:pt x="1273968" y="209550"/>
                </a:lnTo>
                <a:lnTo>
                  <a:pt x="1288256" y="226219"/>
                </a:lnTo>
                <a:lnTo>
                  <a:pt x="1295400" y="238125"/>
                </a:lnTo>
                <a:lnTo>
                  <a:pt x="1300162" y="254794"/>
                </a:lnTo>
                <a:lnTo>
                  <a:pt x="1300162" y="273844"/>
                </a:lnTo>
                <a:lnTo>
                  <a:pt x="1293018" y="300038"/>
                </a:lnTo>
                <a:lnTo>
                  <a:pt x="1271587" y="328613"/>
                </a:lnTo>
                <a:lnTo>
                  <a:pt x="1252537" y="342900"/>
                </a:lnTo>
                <a:lnTo>
                  <a:pt x="1219200" y="357188"/>
                </a:lnTo>
                <a:lnTo>
                  <a:pt x="1173956" y="381000"/>
                </a:lnTo>
                <a:lnTo>
                  <a:pt x="1119187" y="414338"/>
                </a:lnTo>
                <a:lnTo>
                  <a:pt x="1045368" y="469106"/>
                </a:lnTo>
                <a:lnTo>
                  <a:pt x="862012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A62883A3-F453-4DA2-9F55-B18EFB9E5803}"/>
              </a:ext>
            </a:extLst>
          </p:cNvPr>
          <p:cNvSpPr/>
          <p:nvPr/>
        </p:nvSpPr>
        <p:spPr>
          <a:xfrm rot="16200000">
            <a:off x="1343026" y="3913187"/>
            <a:ext cx="3708400" cy="460375"/>
          </a:xfrm>
          <a:custGeom>
            <a:avLst/>
            <a:gdLst>
              <a:gd name="connsiteX0" fmla="*/ 2865938 w 3709764"/>
              <a:gd name="connsiteY0" fmla="*/ 187175 h 460268"/>
              <a:gd name="connsiteX1" fmla="*/ 2417943 w 3709764"/>
              <a:gd name="connsiteY1" fmla="*/ 184107 h 460268"/>
              <a:gd name="connsiteX2" fmla="*/ 2101892 w 3709764"/>
              <a:gd name="connsiteY2" fmla="*/ 181038 h 460268"/>
              <a:gd name="connsiteX3" fmla="*/ 1696856 w 3709764"/>
              <a:gd name="connsiteY3" fmla="*/ 174902 h 460268"/>
              <a:gd name="connsiteX4" fmla="*/ 1347052 w 3709764"/>
              <a:gd name="connsiteY4" fmla="*/ 174902 h 460268"/>
              <a:gd name="connsiteX5" fmla="*/ 1061686 w 3709764"/>
              <a:gd name="connsiteY5" fmla="*/ 168765 h 460268"/>
              <a:gd name="connsiteX6" fmla="*/ 760977 w 3709764"/>
              <a:gd name="connsiteY6" fmla="*/ 141149 h 460268"/>
              <a:gd name="connsiteX7" fmla="*/ 567664 w 3709764"/>
              <a:gd name="connsiteY7" fmla="*/ 122738 h 460268"/>
              <a:gd name="connsiteX8" fmla="*/ 389694 w 3709764"/>
              <a:gd name="connsiteY8" fmla="*/ 104327 h 460268"/>
              <a:gd name="connsiteX9" fmla="*/ 380488 w 3709764"/>
              <a:gd name="connsiteY9" fmla="*/ 104327 h 460268"/>
              <a:gd name="connsiteX10" fmla="*/ 306845 w 3709764"/>
              <a:gd name="connsiteY10" fmla="*/ 125806 h 460268"/>
              <a:gd name="connsiteX11" fmla="*/ 131943 w 3709764"/>
              <a:gd name="connsiteY11" fmla="*/ 184107 h 460268"/>
              <a:gd name="connsiteX12" fmla="*/ 64437 w 3709764"/>
              <a:gd name="connsiteY12" fmla="*/ 205586 h 460268"/>
              <a:gd name="connsiteX13" fmla="*/ 33753 w 3709764"/>
              <a:gd name="connsiteY13" fmla="*/ 217860 h 460268"/>
              <a:gd name="connsiteX14" fmla="*/ 15342 w 3709764"/>
              <a:gd name="connsiteY14" fmla="*/ 230134 h 460268"/>
              <a:gd name="connsiteX15" fmla="*/ 3068 w 3709764"/>
              <a:gd name="connsiteY15" fmla="*/ 245476 h 460268"/>
              <a:gd name="connsiteX16" fmla="*/ 0 w 3709764"/>
              <a:gd name="connsiteY16" fmla="*/ 260818 h 460268"/>
              <a:gd name="connsiteX17" fmla="*/ 0 w 3709764"/>
              <a:gd name="connsiteY17" fmla="*/ 279229 h 460268"/>
              <a:gd name="connsiteX18" fmla="*/ 9205 w 3709764"/>
              <a:gd name="connsiteY18" fmla="*/ 306845 h 460268"/>
              <a:gd name="connsiteX19" fmla="*/ 27616 w 3709764"/>
              <a:gd name="connsiteY19" fmla="*/ 331393 h 460268"/>
              <a:gd name="connsiteX20" fmla="*/ 39890 w 3709764"/>
              <a:gd name="connsiteY20" fmla="*/ 343667 h 460268"/>
              <a:gd name="connsiteX21" fmla="*/ 64437 w 3709764"/>
              <a:gd name="connsiteY21" fmla="*/ 359009 h 460268"/>
              <a:gd name="connsiteX22" fmla="*/ 116601 w 3709764"/>
              <a:gd name="connsiteY22" fmla="*/ 380488 h 460268"/>
              <a:gd name="connsiteX23" fmla="*/ 171833 w 3709764"/>
              <a:gd name="connsiteY23" fmla="*/ 401967 h 460268"/>
              <a:gd name="connsiteX24" fmla="*/ 193313 w 3709764"/>
              <a:gd name="connsiteY24" fmla="*/ 408104 h 460268"/>
              <a:gd name="connsiteX25" fmla="*/ 239339 w 3709764"/>
              <a:gd name="connsiteY25" fmla="*/ 414241 h 460268"/>
              <a:gd name="connsiteX26" fmla="*/ 405036 w 3709764"/>
              <a:gd name="connsiteY26" fmla="*/ 414241 h 460268"/>
              <a:gd name="connsiteX27" fmla="*/ 736429 w 3709764"/>
              <a:gd name="connsiteY27" fmla="*/ 414241 h 460268"/>
              <a:gd name="connsiteX28" fmla="*/ 957358 w 3709764"/>
              <a:gd name="connsiteY28" fmla="*/ 414241 h 460268"/>
              <a:gd name="connsiteX29" fmla="*/ 1282615 w 3709764"/>
              <a:gd name="connsiteY29" fmla="*/ 414241 h 460268"/>
              <a:gd name="connsiteX30" fmla="*/ 1644692 w 3709764"/>
              <a:gd name="connsiteY30" fmla="*/ 414241 h 460268"/>
              <a:gd name="connsiteX31" fmla="*/ 1884032 w 3709764"/>
              <a:gd name="connsiteY31" fmla="*/ 414241 h 460268"/>
              <a:gd name="connsiteX32" fmla="*/ 2184741 w 3709764"/>
              <a:gd name="connsiteY32" fmla="*/ 414241 h 460268"/>
              <a:gd name="connsiteX33" fmla="*/ 2632735 w 3709764"/>
              <a:gd name="connsiteY33" fmla="*/ 414241 h 460268"/>
              <a:gd name="connsiteX34" fmla="*/ 2835254 w 3709764"/>
              <a:gd name="connsiteY34" fmla="*/ 414241 h 460268"/>
              <a:gd name="connsiteX35" fmla="*/ 3010156 w 3709764"/>
              <a:gd name="connsiteY35" fmla="*/ 438789 h 460268"/>
              <a:gd name="connsiteX36" fmla="*/ 3181989 w 3709764"/>
              <a:gd name="connsiteY36" fmla="*/ 438789 h 460268"/>
              <a:gd name="connsiteX37" fmla="*/ 3320070 w 3709764"/>
              <a:gd name="connsiteY37" fmla="*/ 438789 h 460268"/>
              <a:gd name="connsiteX38" fmla="*/ 3338480 w 3709764"/>
              <a:gd name="connsiteY38" fmla="*/ 441857 h 460268"/>
              <a:gd name="connsiteX39" fmla="*/ 3359960 w 3709764"/>
              <a:gd name="connsiteY39" fmla="*/ 451063 h 460268"/>
              <a:gd name="connsiteX40" fmla="*/ 3387576 w 3709764"/>
              <a:gd name="connsiteY40" fmla="*/ 457200 h 460268"/>
              <a:gd name="connsiteX41" fmla="*/ 3427466 w 3709764"/>
              <a:gd name="connsiteY41" fmla="*/ 460268 h 460268"/>
              <a:gd name="connsiteX42" fmla="*/ 3436671 w 3709764"/>
              <a:gd name="connsiteY42" fmla="*/ 460268 h 460268"/>
              <a:gd name="connsiteX43" fmla="*/ 3455082 w 3709764"/>
              <a:gd name="connsiteY43" fmla="*/ 444926 h 460268"/>
              <a:gd name="connsiteX44" fmla="*/ 3501109 w 3709764"/>
              <a:gd name="connsiteY44" fmla="*/ 414241 h 460268"/>
              <a:gd name="connsiteX45" fmla="*/ 3593162 w 3709764"/>
              <a:gd name="connsiteY45" fmla="*/ 328324 h 460268"/>
              <a:gd name="connsiteX46" fmla="*/ 3614641 w 3709764"/>
              <a:gd name="connsiteY46" fmla="*/ 303777 h 460268"/>
              <a:gd name="connsiteX47" fmla="*/ 3639189 w 3709764"/>
              <a:gd name="connsiteY47" fmla="*/ 266955 h 460268"/>
              <a:gd name="connsiteX48" fmla="*/ 3660668 w 3709764"/>
              <a:gd name="connsiteY48" fmla="*/ 230134 h 460268"/>
              <a:gd name="connsiteX49" fmla="*/ 3676011 w 3709764"/>
              <a:gd name="connsiteY49" fmla="*/ 196381 h 460268"/>
              <a:gd name="connsiteX50" fmla="*/ 3688284 w 3709764"/>
              <a:gd name="connsiteY50" fmla="*/ 159559 h 460268"/>
              <a:gd name="connsiteX51" fmla="*/ 3697490 w 3709764"/>
              <a:gd name="connsiteY51" fmla="*/ 128875 h 460268"/>
              <a:gd name="connsiteX52" fmla="*/ 3700558 w 3709764"/>
              <a:gd name="connsiteY52" fmla="*/ 101259 h 460268"/>
              <a:gd name="connsiteX53" fmla="*/ 3703627 w 3709764"/>
              <a:gd name="connsiteY53" fmla="*/ 70574 h 460268"/>
              <a:gd name="connsiteX54" fmla="*/ 3706695 w 3709764"/>
              <a:gd name="connsiteY54" fmla="*/ 52163 h 460268"/>
              <a:gd name="connsiteX55" fmla="*/ 3709764 w 3709764"/>
              <a:gd name="connsiteY55" fmla="*/ 39889 h 460268"/>
              <a:gd name="connsiteX56" fmla="*/ 3709764 w 3709764"/>
              <a:gd name="connsiteY56" fmla="*/ 21479 h 460268"/>
              <a:gd name="connsiteX57" fmla="*/ 3703627 w 3709764"/>
              <a:gd name="connsiteY57" fmla="*/ 3068 h 460268"/>
              <a:gd name="connsiteX58" fmla="*/ 3697490 w 3709764"/>
              <a:gd name="connsiteY58" fmla="*/ 0 h 460268"/>
              <a:gd name="connsiteX59" fmla="*/ 3685216 w 3709764"/>
              <a:gd name="connsiteY59" fmla="*/ 0 h 460268"/>
              <a:gd name="connsiteX60" fmla="*/ 3666805 w 3709764"/>
              <a:gd name="connsiteY60" fmla="*/ 9205 h 460268"/>
              <a:gd name="connsiteX61" fmla="*/ 3651463 w 3709764"/>
              <a:gd name="connsiteY61" fmla="*/ 24547 h 460268"/>
              <a:gd name="connsiteX62" fmla="*/ 3626915 w 3709764"/>
              <a:gd name="connsiteY62" fmla="*/ 49095 h 460268"/>
              <a:gd name="connsiteX63" fmla="*/ 3577820 w 3709764"/>
              <a:gd name="connsiteY63" fmla="*/ 88985 h 460268"/>
              <a:gd name="connsiteX64" fmla="*/ 3525656 w 3709764"/>
              <a:gd name="connsiteY64" fmla="*/ 122738 h 460268"/>
              <a:gd name="connsiteX65" fmla="*/ 3476561 w 3709764"/>
              <a:gd name="connsiteY65" fmla="*/ 147285 h 460268"/>
              <a:gd name="connsiteX66" fmla="*/ 3415192 w 3709764"/>
              <a:gd name="connsiteY66" fmla="*/ 168765 h 460268"/>
              <a:gd name="connsiteX67" fmla="*/ 3363028 w 3709764"/>
              <a:gd name="connsiteY67" fmla="*/ 181038 h 460268"/>
              <a:gd name="connsiteX68" fmla="*/ 3320070 w 3709764"/>
              <a:gd name="connsiteY68" fmla="*/ 190244 h 460268"/>
              <a:gd name="connsiteX69" fmla="*/ 3194263 w 3709764"/>
              <a:gd name="connsiteY69" fmla="*/ 193312 h 460268"/>
              <a:gd name="connsiteX70" fmla="*/ 2865938 w 3709764"/>
              <a:gd name="connsiteY70" fmla="*/ 187175 h 460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09764" h="460268">
                <a:moveTo>
                  <a:pt x="2865938" y="187175"/>
                </a:moveTo>
                <a:lnTo>
                  <a:pt x="2417943" y="184107"/>
                </a:lnTo>
                <a:lnTo>
                  <a:pt x="2101892" y="181038"/>
                </a:lnTo>
                <a:lnTo>
                  <a:pt x="1696856" y="174902"/>
                </a:lnTo>
                <a:lnTo>
                  <a:pt x="1347052" y="174902"/>
                </a:lnTo>
                <a:lnTo>
                  <a:pt x="1061686" y="168765"/>
                </a:lnTo>
                <a:lnTo>
                  <a:pt x="760977" y="141149"/>
                </a:lnTo>
                <a:lnTo>
                  <a:pt x="567664" y="122738"/>
                </a:lnTo>
                <a:lnTo>
                  <a:pt x="389694" y="104327"/>
                </a:lnTo>
                <a:lnTo>
                  <a:pt x="380488" y="104327"/>
                </a:lnTo>
                <a:lnTo>
                  <a:pt x="306845" y="125806"/>
                </a:lnTo>
                <a:lnTo>
                  <a:pt x="131943" y="184107"/>
                </a:lnTo>
                <a:lnTo>
                  <a:pt x="64437" y="205586"/>
                </a:lnTo>
                <a:lnTo>
                  <a:pt x="33753" y="217860"/>
                </a:lnTo>
                <a:lnTo>
                  <a:pt x="15342" y="230134"/>
                </a:lnTo>
                <a:lnTo>
                  <a:pt x="3068" y="245476"/>
                </a:lnTo>
                <a:lnTo>
                  <a:pt x="0" y="260818"/>
                </a:lnTo>
                <a:lnTo>
                  <a:pt x="0" y="279229"/>
                </a:lnTo>
                <a:lnTo>
                  <a:pt x="9205" y="306845"/>
                </a:lnTo>
                <a:lnTo>
                  <a:pt x="27616" y="331393"/>
                </a:lnTo>
                <a:lnTo>
                  <a:pt x="39890" y="343667"/>
                </a:lnTo>
                <a:lnTo>
                  <a:pt x="64437" y="359009"/>
                </a:lnTo>
                <a:lnTo>
                  <a:pt x="116601" y="380488"/>
                </a:lnTo>
                <a:lnTo>
                  <a:pt x="171833" y="401967"/>
                </a:lnTo>
                <a:lnTo>
                  <a:pt x="193313" y="408104"/>
                </a:lnTo>
                <a:lnTo>
                  <a:pt x="239339" y="414241"/>
                </a:lnTo>
                <a:lnTo>
                  <a:pt x="405036" y="414241"/>
                </a:lnTo>
                <a:lnTo>
                  <a:pt x="736429" y="414241"/>
                </a:lnTo>
                <a:lnTo>
                  <a:pt x="957358" y="414241"/>
                </a:lnTo>
                <a:lnTo>
                  <a:pt x="1282615" y="414241"/>
                </a:lnTo>
                <a:lnTo>
                  <a:pt x="1644692" y="414241"/>
                </a:lnTo>
                <a:lnTo>
                  <a:pt x="1884032" y="414241"/>
                </a:lnTo>
                <a:lnTo>
                  <a:pt x="2184741" y="414241"/>
                </a:lnTo>
                <a:lnTo>
                  <a:pt x="2632735" y="414241"/>
                </a:lnTo>
                <a:lnTo>
                  <a:pt x="2835254" y="414241"/>
                </a:lnTo>
                <a:lnTo>
                  <a:pt x="3010156" y="438789"/>
                </a:lnTo>
                <a:lnTo>
                  <a:pt x="3181989" y="438789"/>
                </a:lnTo>
                <a:lnTo>
                  <a:pt x="3320070" y="438789"/>
                </a:lnTo>
                <a:lnTo>
                  <a:pt x="3338480" y="441857"/>
                </a:lnTo>
                <a:lnTo>
                  <a:pt x="3359960" y="451063"/>
                </a:lnTo>
                <a:lnTo>
                  <a:pt x="3387576" y="457200"/>
                </a:lnTo>
                <a:lnTo>
                  <a:pt x="3427466" y="460268"/>
                </a:lnTo>
                <a:lnTo>
                  <a:pt x="3436671" y="460268"/>
                </a:lnTo>
                <a:lnTo>
                  <a:pt x="3455082" y="444926"/>
                </a:lnTo>
                <a:lnTo>
                  <a:pt x="3501109" y="414241"/>
                </a:lnTo>
                <a:lnTo>
                  <a:pt x="3593162" y="328324"/>
                </a:lnTo>
                <a:lnTo>
                  <a:pt x="3614641" y="303777"/>
                </a:lnTo>
                <a:lnTo>
                  <a:pt x="3639189" y="266955"/>
                </a:lnTo>
                <a:lnTo>
                  <a:pt x="3660668" y="230134"/>
                </a:lnTo>
                <a:lnTo>
                  <a:pt x="3676011" y="196381"/>
                </a:lnTo>
                <a:lnTo>
                  <a:pt x="3688284" y="159559"/>
                </a:lnTo>
                <a:lnTo>
                  <a:pt x="3697490" y="128875"/>
                </a:lnTo>
                <a:lnTo>
                  <a:pt x="3700558" y="101259"/>
                </a:lnTo>
                <a:lnTo>
                  <a:pt x="3703627" y="70574"/>
                </a:lnTo>
                <a:lnTo>
                  <a:pt x="3706695" y="52163"/>
                </a:lnTo>
                <a:lnTo>
                  <a:pt x="3709764" y="39889"/>
                </a:lnTo>
                <a:lnTo>
                  <a:pt x="3709764" y="21479"/>
                </a:lnTo>
                <a:lnTo>
                  <a:pt x="3703627" y="3068"/>
                </a:lnTo>
                <a:lnTo>
                  <a:pt x="3697490" y="0"/>
                </a:lnTo>
                <a:lnTo>
                  <a:pt x="3685216" y="0"/>
                </a:lnTo>
                <a:lnTo>
                  <a:pt x="3666805" y="9205"/>
                </a:lnTo>
                <a:lnTo>
                  <a:pt x="3651463" y="24547"/>
                </a:lnTo>
                <a:lnTo>
                  <a:pt x="3626915" y="49095"/>
                </a:lnTo>
                <a:lnTo>
                  <a:pt x="3577820" y="88985"/>
                </a:lnTo>
                <a:lnTo>
                  <a:pt x="3525656" y="122738"/>
                </a:lnTo>
                <a:lnTo>
                  <a:pt x="3476561" y="147285"/>
                </a:lnTo>
                <a:lnTo>
                  <a:pt x="3415192" y="168765"/>
                </a:lnTo>
                <a:lnTo>
                  <a:pt x="3363028" y="181038"/>
                </a:lnTo>
                <a:lnTo>
                  <a:pt x="3320070" y="190244"/>
                </a:lnTo>
                <a:lnTo>
                  <a:pt x="3194263" y="193312"/>
                </a:lnTo>
                <a:lnTo>
                  <a:pt x="2865938" y="18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0D4DA6F2-5ABB-40CE-A835-BA7DA5FF90DD}"/>
              </a:ext>
            </a:extLst>
          </p:cNvPr>
          <p:cNvSpPr/>
          <p:nvPr/>
        </p:nvSpPr>
        <p:spPr>
          <a:xfrm>
            <a:off x="3305175" y="2738438"/>
            <a:ext cx="1236663" cy="466725"/>
          </a:xfrm>
          <a:custGeom>
            <a:avLst/>
            <a:gdLst>
              <a:gd name="connsiteX0" fmla="*/ 885825 w 1235869"/>
              <a:gd name="connsiteY0" fmla="*/ 269081 h 466725"/>
              <a:gd name="connsiteX1" fmla="*/ 721519 w 1235869"/>
              <a:gd name="connsiteY1" fmla="*/ 302418 h 466725"/>
              <a:gd name="connsiteX2" fmla="*/ 552450 w 1235869"/>
              <a:gd name="connsiteY2" fmla="*/ 340518 h 466725"/>
              <a:gd name="connsiteX3" fmla="*/ 431006 w 1235869"/>
              <a:gd name="connsiteY3" fmla="*/ 369093 h 466725"/>
              <a:gd name="connsiteX4" fmla="*/ 280988 w 1235869"/>
              <a:gd name="connsiteY4" fmla="*/ 400050 h 466725"/>
              <a:gd name="connsiteX5" fmla="*/ 150019 w 1235869"/>
              <a:gd name="connsiteY5" fmla="*/ 428625 h 466725"/>
              <a:gd name="connsiteX6" fmla="*/ 0 w 1235869"/>
              <a:gd name="connsiteY6" fmla="*/ 466725 h 466725"/>
              <a:gd name="connsiteX7" fmla="*/ 14288 w 1235869"/>
              <a:gd name="connsiteY7" fmla="*/ 219075 h 466725"/>
              <a:gd name="connsiteX8" fmla="*/ 123825 w 1235869"/>
              <a:gd name="connsiteY8" fmla="*/ 221456 h 466725"/>
              <a:gd name="connsiteX9" fmla="*/ 197644 w 1235869"/>
              <a:gd name="connsiteY9" fmla="*/ 219075 h 466725"/>
              <a:gd name="connsiteX10" fmla="*/ 252413 w 1235869"/>
              <a:gd name="connsiteY10" fmla="*/ 211931 h 466725"/>
              <a:gd name="connsiteX11" fmla="*/ 319088 w 1235869"/>
              <a:gd name="connsiteY11" fmla="*/ 202406 h 466725"/>
              <a:gd name="connsiteX12" fmla="*/ 395288 w 1235869"/>
              <a:gd name="connsiteY12" fmla="*/ 185737 h 466725"/>
              <a:gd name="connsiteX13" fmla="*/ 516731 w 1235869"/>
              <a:gd name="connsiteY13" fmla="*/ 150018 h 466725"/>
              <a:gd name="connsiteX14" fmla="*/ 569119 w 1235869"/>
              <a:gd name="connsiteY14" fmla="*/ 133350 h 466725"/>
              <a:gd name="connsiteX15" fmla="*/ 628650 w 1235869"/>
              <a:gd name="connsiteY15" fmla="*/ 111918 h 466725"/>
              <a:gd name="connsiteX16" fmla="*/ 669131 w 1235869"/>
              <a:gd name="connsiteY16" fmla="*/ 90487 h 466725"/>
              <a:gd name="connsiteX17" fmla="*/ 714375 w 1235869"/>
              <a:gd name="connsiteY17" fmla="*/ 66675 h 466725"/>
              <a:gd name="connsiteX18" fmla="*/ 778669 w 1235869"/>
              <a:gd name="connsiteY18" fmla="*/ 38100 h 466725"/>
              <a:gd name="connsiteX19" fmla="*/ 847725 w 1235869"/>
              <a:gd name="connsiteY19" fmla="*/ 11906 h 466725"/>
              <a:gd name="connsiteX20" fmla="*/ 895350 w 1235869"/>
              <a:gd name="connsiteY20" fmla="*/ 0 h 466725"/>
              <a:gd name="connsiteX21" fmla="*/ 904875 w 1235869"/>
              <a:gd name="connsiteY21" fmla="*/ 0 h 466725"/>
              <a:gd name="connsiteX22" fmla="*/ 969169 w 1235869"/>
              <a:gd name="connsiteY22" fmla="*/ 14287 h 466725"/>
              <a:gd name="connsiteX23" fmla="*/ 1026319 w 1235869"/>
              <a:gd name="connsiteY23" fmla="*/ 28575 h 466725"/>
              <a:gd name="connsiteX24" fmla="*/ 1073944 w 1235869"/>
              <a:gd name="connsiteY24" fmla="*/ 42862 h 466725"/>
              <a:gd name="connsiteX25" fmla="*/ 1128713 w 1235869"/>
              <a:gd name="connsiteY25" fmla="*/ 64293 h 466725"/>
              <a:gd name="connsiteX26" fmla="*/ 1162050 w 1235869"/>
              <a:gd name="connsiteY26" fmla="*/ 80962 h 466725"/>
              <a:gd name="connsiteX27" fmla="*/ 1193006 w 1235869"/>
              <a:gd name="connsiteY27" fmla="*/ 102393 h 466725"/>
              <a:gd name="connsiteX28" fmla="*/ 1214438 w 1235869"/>
              <a:gd name="connsiteY28" fmla="*/ 121443 h 466725"/>
              <a:gd name="connsiteX29" fmla="*/ 1228725 w 1235869"/>
              <a:gd name="connsiteY29" fmla="*/ 140493 h 466725"/>
              <a:gd name="connsiteX30" fmla="*/ 1235869 w 1235869"/>
              <a:gd name="connsiteY30" fmla="*/ 157162 h 466725"/>
              <a:gd name="connsiteX31" fmla="*/ 1235869 w 1235869"/>
              <a:gd name="connsiteY31" fmla="*/ 164306 h 466725"/>
              <a:gd name="connsiteX32" fmla="*/ 1228725 w 1235869"/>
              <a:gd name="connsiteY32" fmla="*/ 183356 h 466725"/>
              <a:gd name="connsiteX33" fmla="*/ 1214438 w 1235869"/>
              <a:gd name="connsiteY33" fmla="*/ 197643 h 466725"/>
              <a:gd name="connsiteX34" fmla="*/ 1193006 w 1235869"/>
              <a:gd name="connsiteY34" fmla="*/ 207168 h 466725"/>
              <a:gd name="connsiteX35" fmla="*/ 1154906 w 1235869"/>
              <a:gd name="connsiteY35" fmla="*/ 219075 h 466725"/>
              <a:gd name="connsiteX36" fmla="*/ 1090613 w 1235869"/>
              <a:gd name="connsiteY36" fmla="*/ 233362 h 466725"/>
              <a:gd name="connsiteX37" fmla="*/ 885825 w 1235869"/>
              <a:gd name="connsiteY37" fmla="*/ 26908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235869" h="466725">
                <a:moveTo>
                  <a:pt x="885825" y="269081"/>
                </a:moveTo>
                <a:lnTo>
                  <a:pt x="721519" y="302418"/>
                </a:lnTo>
                <a:lnTo>
                  <a:pt x="552450" y="340518"/>
                </a:lnTo>
                <a:lnTo>
                  <a:pt x="431006" y="369093"/>
                </a:lnTo>
                <a:lnTo>
                  <a:pt x="280988" y="400050"/>
                </a:lnTo>
                <a:lnTo>
                  <a:pt x="150019" y="428625"/>
                </a:lnTo>
                <a:lnTo>
                  <a:pt x="0" y="466725"/>
                </a:lnTo>
                <a:lnTo>
                  <a:pt x="14288" y="219075"/>
                </a:lnTo>
                <a:lnTo>
                  <a:pt x="123825" y="221456"/>
                </a:lnTo>
                <a:lnTo>
                  <a:pt x="197644" y="219075"/>
                </a:lnTo>
                <a:lnTo>
                  <a:pt x="252413" y="211931"/>
                </a:lnTo>
                <a:lnTo>
                  <a:pt x="319088" y="202406"/>
                </a:lnTo>
                <a:lnTo>
                  <a:pt x="395288" y="185737"/>
                </a:lnTo>
                <a:lnTo>
                  <a:pt x="516731" y="150018"/>
                </a:lnTo>
                <a:lnTo>
                  <a:pt x="569119" y="133350"/>
                </a:lnTo>
                <a:lnTo>
                  <a:pt x="628650" y="111918"/>
                </a:lnTo>
                <a:lnTo>
                  <a:pt x="669131" y="90487"/>
                </a:lnTo>
                <a:lnTo>
                  <a:pt x="714375" y="66675"/>
                </a:lnTo>
                <a:lnTo>
                  <a:pt x="778669" y="38100"/>
                </a:lnTo>
                <a:lnTo>
                  <a:pt x="847725" y="11906"/>
                </a:lnTo>
                <a:lnTo>
                  <a:pt x="895350" y="0"/>
                </a:lnTo>
                <a:lnTo>
                  <a:pt x="904875" y="0"/>
                </a:lnTo>
                <a:lnTo>
                  <a:pt x="969169" y="14287"/>
                </a:lnTo>
                <a:lnTo>
                  <a:pt x="1026319" y="28575"/>
                </a:lnTo>
                <a:lnTo>
                  <a:pt x="1073944" y="42862"/>
                </a:lnTo>
                <a:lnTo>
                  <a:pt x="1128713" y="64293"/>
                </a:lnTo>
                <a:lnTo>
                  <a:pt x="1162050" y="80962"/>
                </a:lnTo>
                <a:lnTo>
                  <a:pt x="1193006" y="102393"/>
                </a:lnTo>
                <a:lnTo>
                  <a:pt x="1214438" y="121443"/>
                </a:lnTo>
                <a:lnTo>
                  <a:pt x="1228725" y="140493"/>
                </a:lnTo>
                <a:lnTo>
                  <a:pt x="1235869" y="157162"/>
                </a:lnTo>
                <a:lnTo>
                  <a:pt x="1235869" y="164306"/>
                </a:lnTo>
                <a:lnTo>
                  <a:pt x="1228725" y="183356"/>
                </a:lnTo>
                <a:lnTo>
                  <a:pt x="1214438" y="197643"/>
                </a:lnTo>
                <a:lnTo>
                  <a:pt x="1193006" y="207168"/>
                </a:lnTo>
                <a:lnTo>
                  <a:pt x="1154906" y="219075"/>
                </a:lnTo>
                <a:lnTo>
                  <a:pt x="1090613" y="233362"/>
                </a:lnTo>
                <a:lnTo>
                  <a:pt x="885825" y="2690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27A540B0-6F85-45AA-B71D-B7BDEF888155}"/>
              </a:ext>
            </a:extLst>
          </p:cNvPr>
          <p:cNvSpPr/>
          <p:nvPr/>
        </p:nvSpPr>
        <p:spPr>
          <a:xfrm>
            <a:off x="3306763" y="3609975"/>
            <a:ext cx="1184275" cy="493713"/>
          </a:xfrm>
          <a:custGeom>
            <a:avLst/>
            <a:gdLst>
              <a:gd name="connsiteX0" fmla="*/ 802482 w 1183482"/>
              <a:gd name="connsiteY0" fmla="*/ 307181 h 492919"/>
              <a:gd name="connsiteX1" fmla="*/ 614363 w 1183482"/>
              <a:gd name="connsiteY1" fmla="*/ 342900 h 492919"/>
              <a:gd name="connsiteX2" fmla="*/ 464344 w 1183482"/>
              <a:gd name="connsiteY2" fmla="*/ 371475 h 492919"/>
              <a:gd name="connsiteX3" fmla="*/ 330994 w 1183482"/>
              <a:gd name="connsiteY3" fmla="*/ 400050 h 492919"/>
              <a:gd name="connsiteX4" fmla="*/ 204788 w 1183482"/>
              <a:gd name="connsiteY4" fmla="*/ 431006 h 492919"/>
              <a:gd name="connsiteX5" fmla="*/ 107157 w 1183482"/>
              <a:gd name="connsiteY5" fmla="*/ 457200 h 492919"/>
              <a:gd name="connsiteX6" fmla="*/ 0 w 1183482"/>
              <a:gd name="connsiteY6" fmla="*/ 492919 h 492919"/>
              <a:gd name="connsiteX7" fmla="*/ 4763 w 1183482"/>
              <a:gd name="connsiteY7" fmla="*/ 250031 h 492919"/>
              <a:gd name="connsiteX8" fmla="*/ 178594 w 1183482"/>
              <a:gd name="connsiteY8" fmla="*/ 226219 h 492919"/>
              <a:gd name="connsiteX9" fmla="*/ 369094 w 1183482"/>
              <a:gd name="connsiteY9" fmla="*/ 188119 h 492919"/>
              <a:gd name="connsiteX10" fmla="*/ 564357 w 1183482"/>
              <a:gd name="connsiteY10" fmla="*/ 140494 h 492919"/>
              <a:gd name="connsiteX11" fmla="*/ 673894 w 1183482"/>
              <a:gd name="connsiteY11" fmla="*/ 109538 h 492919"/>
              <a:gd name="connsiteX12" fmla="*/ 745332 w 1183482"/>
              <a:gd name="connsiteY12" fmla="*/ 73819 h 492919"/>
              <a:gd name="connsiteX13" fmla="*/ 838200 w 1183482"/>
              <a:gd name="connsiteY13" fmla="*/ 23813 h 492919"/>
              <a:gd name="connsiteX14" fmla="*/ 873919 w 1183482"/>
              <a:gd name="connsiteY14" fmla="*/ 2381 h 492919"/>
              <a:gd name="connsiteX15" fmla="*/ 885825 w 1183482"/>
              <a:gd name="connsiteY15" fmla="*/ 0 h 492919"/>
              <a:gd name="connsiteX16" fmla="*/ 916782 w 1183482"/>
              <a:gd name="connsiteY16" fmla="*/ 9525 h 492919"/>
              <a:gd name="connsiteX17" fmla="*/ 995363 w 1183482"/>
              <a:gd name="connsiteY17" fmla="*/ 35719 h 492919"/>
              <a:gd name="connsiteX18" fmla="*/ 1050132 w 1183482"/>
              <a:gd name="connsiteY18" fmla="*/ 54769 h 492919"/>
              <a:gd name="connsiteX19" fmla="*/ 1085850 w 1183482"/>
              <a:gd name="connsiteY19" fmla="*/ 66675 h 492919"/>
              <a:gd name="connsiteX20" fmla="*/ 1114425 w 1183482"/>
              <a:gd name="connsiteY20" fmla="*/ 83344 h 492919"/>
              <a:gd name="connsiteX21" fmla="*/ 1147763 w 1183482"/>
              <a:gd name="connsiteY21" fmla="*/ 104775 h 492919"/>
              <a:gd name="connsiteX22" fmla="*/ 1164432 w 1183482"/>
              <a:gd name="connsiteY22" fmla="*/ 121444 h 492919"/>
              <a:gd name="connsiteX23" fmla="*/ 1176338 w 1183482"/>
              <a:gd name="connsiteY23" fmla="*/ 142875 h 492919"/>
              <a:gd name="connsiteX24" fmla="*/ 1183482 w 1183482"/>
              <a:gd name="connsiteY24" fmla="*/ 161925 h 492919"/>
              <a:gd name="connsiteX25" fmla="*/ 1183482 w 1183482"/>
              <a:gd name="connsiteY25" fmla="*/ 176213 h 492919"/>
              <a:gd name="connsiteX26" fmla="*/ 1173957 w 1183482"/>
              <a:gd name="connsiteY26" fmla="*/ 200025 h 492919"/>
              <a:gd name="connsiteX27" fmla="*/ 1152525 w 1183482"/>
              <a:gd name="connsiteY27" fmla="*/ 223838 h 492919"/>
              <a:gd name="connsiteX28" fmla="*/ 1126332 w 1183482"/>
              <a:gd name="connsiteY28" fmla="*/ 242888 h 492919"/>
              <a:gd name="connsiteX29" fmla="*/ 1054894 w 1183482"/>
              <a:gd name="connsiteY29" fmla="*/ 257175 h 492919"/>
              <a:gd name="connsiteX30" fmla="*/ 904875 w 1183482"/>
              <a:gd name="connsiteY30" fmla="*/ 288131 h 492919"/>
              <a:gd name="connsiteX31" fmla="*/ 802482 w 1183482"/>
              <a:gd name="connsiteY31" fmla="*/ 307181 h 492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83482" h="492919">
                <a:moveTo>
                  <a:pt x="802482" y="307181"/>
                </a:moveTo>
                <a:lnTo>
                  <a:pt x="614363" y="342900"/>
                </a:lnTo>
                <a:lnTo>
                  <a:pt x="464344" y="371475"/>
                </a:lnTo>
                <a:lnTo>
                  <a:pt x="330994" y="400050"/>
                </a:lnTo>
                <a:lnTo>
                  <a:pt x="204788" y="431006"/>
                </a:lnTo>
                <a:lnTo>
                  <a:pt x="107157" y="457200"/>
                </a:lnTo>
                <a:lnTo>
                  <a:pt x="0" y="492919"/>
                </a:lnTo>
                <a:cubicBezTo>
                  <a:pt x="1588" y="411956"/>
                  <a:pt x="3175" y="330994"/>
                  <a:pt x="4763" y="250031"/>
                </a:cubicBezTo>
                <a:lnTo>
                  <a:pt x="178594" y="226219"/>
                </a:lnTo>
                <a:lnTo>
                  <a:pt x="369094" y="188119"/>
                </a:lnTo>
                <a:lnTo>
                  <a:pt x="564357" y="140494"/>
                </a:lnTo>
                <a:lnTo>
                  <a:pt x="673894" y="109538"/>
                </a:lnTo>
                <a:lnTo>
                  <a:pt x="745332" y="73819"/>
                </a:lnTo>
                <a:lnTo>
                  <a:pt x="838200" y="23813"/>
                </a:lnTo>
                <a:lnTo>
                  <a:pt x="873919" y="2381"/>
                </a:lnTo>
                <a:lnTo>
                  <a:pt x="885825" y="0"/>
                </a:lnTo>
                <a:lnTo>
                  <a:pt x="916782" y="9525"/>
                </a:lnTo>
                <a:lnTo>
                  <a:pt x="995363" y="35719"/>
                </a:lnTo>
                <a:lnTo>
                  <a:pt x="1050132" y="54769"/>
                </a:lnTo>
                <a:lnTo>
                  <a:pt x="1085850" y="66675"/>
                </a:lnTo>
                <a:lnTo>
                  <a:pt x="1114425" y="83344"/>
                </a:lnTo>
                <a:lnTo>
                  <a:pt x="1147763" y="104775"/>
                </a:lnTo>
                <a:lnTo>
                  <a:pt x="1164432" y="121444"/>
                </a:lnTo>
                <a:lnTo>
                  <a:pt x="1176338" y="142875"/>
                </a:lnTo>
                <a:lnTo>
                  <a:pt x="1183482" y="161925"/>
                </a:lnTo>
                <a:lnTo>
                  <a:pt x="1183482" y="176213"/>
                </a:lnTo>
                <a:lnTo>
                  <a:pt x="1173957" y="200025"/>
                </a:lnTo>
                <a:lnTo>
                  <a:pt x="1152525" y="223838"/>
                </a:lnTo>
                <a:lnTo>
                  <a:pt x="1126332" y="242888"/>
                </a:lnTo>
                <a:lnTo>
                  <a:pt x="1054894" y="257175"/>
                </a:lnTo>
                <a:lnTo>
                  <a:pt x="904875" y="288131"/>
                </a:lnTo>
                <a:lnTo>
                  <a:pt x="802482" y="3071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CFF1811D-B374-4842-9A03-C73FADEEF04E}"/>
              </a:ext>
            </a:extLst>
          </p:cNvPr>
          <p:cNvSpPr/>
          <p:nvPr/>
        </p:nvSpPr>
        <p:spPr>
          <a:xfrm>
            <a:off x="2490788" y="4500563"/>
            <a:ext cx="2035175" cy="819150"/>
          </a:xfrm>
          <a:custGeom>
            <a:avLst/>
            <a:gdLst>
              <a:gd name="connsiteX0" fmla="*/ 1824037 w 2035968"/>
              <a:gd name="connsiteY0" fmla="*/ 54768 h 819150"/>
              <a:gd name="connsiteX1" fmla="*/ 1566862 w 2035968"/>
              <a:gd name="connsiteY1" fmla="*/ 140493 h 819150"/>
              <a:gd name="connsiteX2" fmla="*/ 1388268 w 2035968"/>
              <a:gd name="connsiteY2" fmla="*/ 197643 h 819150"/>
              <a:gd name="connsiteX3" fmla="*/ 1223962 w 2035968"/>
              <a:gd name="connsiteY3" fmla="*/ 247650 h 819150"/>
              <a:gd name="connsiteX4" fmla="*/ 1057275 w 2035968"/>
              <a:gd name="connsiteY4" fmla="*/ 295275 h 819150"/>
              <a:gd name="connsiteX5" fmla="*/ 909637 w 2035968"/>
              <a:gd name="connsiteY5" fmla="*/ 330993 h 819150"/>
              <a:gd name="connsiteX6" fmla="*/ 866775 w 2035968"/>
              <a:gd name="connsiteY6" fmla="*/ 338137 h 819150"/>
              <a:gd name="connsiteX7" fmla="*/ 654843 w 2035968"/>
              <a:gd name="connsiteY7" fmla="*/ 397668 h 819150"/>
              <a:gd name="connsiteX8" fmla="*/ 500062 w 2035968"/>
              <a:gd name="connsiteY8" fmla="*/ 452437 h 819150"/>
              <a:gd name="connsiteX9" fmla="*/ 385762 w 2035968"/>
              <a:gd name="connsiteY9" fmla="*/ 488156 h 819150"/>
              <a:gd name="connsiteX10" fmla="*/ 369093 w 2035968"/>
              <a:gd name="connsiteY10" fmla="*/ 490537 h 819150"/>
              <a:gd name="connsiteX11" fmla="*/ 335756 w 2035968"/>
              <a:gd name="connsiteY11" fmla="*/ 488156 h 819150"/>
              <a:gd name="connsiteX12" fmla="*/ 290512 w 2035968"/>
              <a:gd name="connsiteY12" fmla="*/ 481012 h 819150"/>
              <a:gd name="connsiteX13" fmla="*/ 259556 w 2035968"/>
              <a:gd name="connsiteY13" fmla="*/ 473868 h 819150"/>
              <a:gd name="connsiteX14" fmla="*/ 240506 w 2035968"/>
              <a:gd name="connsiteY14" fmla="*/ 466725 h 819150"/>
              <a:gd name="connsiteX15" fmla="*/ 209550 w 2035968"/>
              <a:gd name="connsiteY15" fmla="*/ 450056 h 819150"/>
              <a:gd name="connsiteX16" fmla="*/ 173831 w 2035968"/>
              <a:gd name="connsiteY16" fmla="*/ 423862 h 819150"/>
              <a:gd name="connsiteX17" fmla="*/ 145256 w 2035968"/>
              <a:gd name="connsiteY17" fmla="*/ 400050 h 819150"/>
              <a:gd name="connsiteX18" fmla="*/ 102393 w 2035968"/>
              <a:gd name="connsiteY18" fmla="*/ 354806 h 819150"/>
              <a:gd name="connsiteX19" fmla="*/ 71437 w 2035968"/>
              <a:gd name="connsiteY19" fmla="*/ 316706 h 819150"/>
              <a:gd name="connsiteX20" fmla="*/ 54768 w 2035968"/>
              <a:gd name="connsiteY20" fmla="*/ 300037 h 819150"/>
              <a:gd name="connsiteX21" fmla="*/ 35718 w 2035968"/>
              <a:gd name="connsiteY21" fmla="*/ 285750 h 819150"/>
              <a:gd name="connsiteX22" fmla="*/ 21431 w 2035968"/>
              <a:gd name="connsiteY22" fmla="*/ 283368 h 819150"/>
              <a:gd name="connsiteX23" fmla="*/ 14287 w 2035968"/>
              <a:gd name="connsiteY23" fmla="*/ 285750 h 819150"/>
              <a:gd name="connsiteX24" fmla="*/ 4762 w 2035968"/>
              <a:gd name="connsiteY24" fmla="*/ 297656 h 819150"/>
              <a:gd name="connsiteX25" fmla="*/ 0 w 2035968"/>
              <a:gd name="connsiteY25" fmla="*/ 323850 h 819150"/>
              <a:gd name="connsiteX26" fmla="*/ 4762 w 2035968"/>
              <a:gd name="connsiteY26" fmla="*/ 350043 h 819150"/>
              <a:gd name="connsiteX27" fmla="*/ 23812 w 2035968"/>
              <a:gd name="connsiteY27" fmla="*/ 402431 h 819150"/>
              <a:gd name="connsiteX28" fmla="*/ 57150 w 2035968"/>
              <a:gd name="connsiteY28" fmla="*/ 476250 h 819150"/>
              <a:gd name="connsiteX29" fmla="*/ 100012 w 2035968"/>
              <a:gd name="connsiteY29" fmla="*/ 554831 h 819150"/>
              <a:gd name="connsiteX30" fmla="*/ 135731 w 2035968"/>
              <a:gd name="connsiteY30" fmla="*/ 607218 h 819150"/>
              <a:gd name="connsiteX31" fmla="*/ 176212 w 2035968"/>
              <a:gd name="connsiteY31" fmla="*/ 661987 h 819150"/>
              <a:gd name="connsiteX32" fmla="*/ 226218 w 2035968"/>
              <a:gd name="connsiteY32" fmla="*/ 719137 h 819150"/>
              <a:gd name="connsiteX33" fmla="*/ 278606 w 2035968"/>
              <a:gd name="connsiteY33" fmla="*/ 771525 h 819150"/>
              <a:gd name="connsiteX34" fmla="*/ 319087 w 2035968"/>
              <a:gd name="connsiteY34" fmla="*/ 802481 h 819150"/>
              <a:gd name="connsiteX35" fmla="*/ 340518 w 2035968"/>
              <a:gd name="connsiteY35" fmla="*/ 812006 h 819150"/>
              <a:gd name="connsiteX36" fmla="*/ 364331 w 2035968"/>
              <a:gd name="connsiteY36" fmla="*/ 819150 h 819150"/>
              <a:gd name="connsiteX37" fmla="*/ 388143 w 2035968"/>
              <a:gd name="connsiteY37" fmla="*/ 819150 h 819150"/>
              <a:gd name="connsiteX38" fmla="*/ 411956 w 2035968"/>
              <a:gd name="connsiteY38" fmla="*/ 816768 h 819150"/>
              <a:gd name="connsiteX39" fmla="*/ 445293 w 2035968"/>
              <a:gd name="connsiteY39" fmla="*/ 802481 h 819150"/>
              <a:gd name="connsiteX40" fmla="*/ 471487 w 2035968"/>
              <a:gd name="connsiteY40" fmla="*/ 783431 h 819150"/>
              <a:gd name="connsiteX41" fmla="*/ 490537 w 2035968"/>
              <a:gd name="connsiteY41" fmla="*/ 759618 h 819150"/>
              <a:gd name="connsiteX42" fmla="*/ 552450 w 2035968"/>
              <a:gd name="connsiteY42" fmla="*/ 719137 h 819150"/>
              <a:gd name="connsiteX43" fmla="*/ 642937 w 2035968"/>
              <a:gd name="connsiteY43" fmla="*/ 661987 h 819150"/>
              <a:gd name="connsiteX44" fmla="*/ 876300 w 2035968"/>
              <a:gd name="connsiteY44" fmla="*/ 561975 h 819150"/>
              <a:gd name="connsiteX45" fmla="*/ 1071562 w 2035968"/>
              <a:gd name="connsiteY45" fmla="*/ 492918 h 819150"/>
              <a:gd name="connsiteX46" fmla="*/ 1297781 w 2035968"/>
              <a:gd name="connsiteY46" fmla="*/ 402431 h 819150"/>
              <a:gd name="connsiteX47" fmla="*/ 1509712 w 2035968"/>
              <a:gd name="connsiteY47" fmla="*/ 314325 h 819150"/>
              <a:gd name="connsiteX48" fmla="*/ 1778793 w 2035968"/>
              <a:gd name="connsiteY48" fmla="*/ 185737 h 819150"/>
              <a:gd name="connsiteX49" fmla="*/ 1938337 w 2035968"/>
              <a:gd name="connsiteY49" fmla="*/ 107156 h 819150"/>
              <a:gd name="connsiteX50" fmla="*/ 2012156 w 2035968"/>
              <a:gd name="connsiteY50" fmla="*/ 66675 h 819150"/>
              <a:gd name="connsiteX51" fmla="*/ 2028825 w 2035968"/>
              <a:gd name="connsiteY51" fmla="*/ 50006 h 819150"/>
              <a:gd name="connsiteX52" fmla="*/ 2035968 w 2035968"/>
              <a:gd name="connsiteY52" fmla="*/ 33337 h 819150"/>
              <a:gd name="connsiteX53" fmla="*/ 2035968 w 2035968"/>
              <a:gd name="connsiteY53" fmla="*/ 19050 h 819150"/>
              <a:gd name="connsiteX54" fmla="*/ 2031206 w 2035968"/>
              <a:gd name="connsiteY54" fmla="*/ 11906 h 819150"/>
              <a:gd name="connsiteX55" fmla="*/ 2026443 w 2035968"/>
              <a:gd name="connsiteY55" fmla="*/ 4762 h 819150"/>
              <a:gd name="connsiteX56" fmla="*/ 1993106 w 2035968"/>
              <a:gd name="connsiteY56" fmla="*/ 0 h 819150"/>
              <a:gd name="connsiteX57" fmla="*/ 1945481 w 2035968"/>
              <a:gd name="connsiteY57" fmla="*/ 14287 h 819150"/>
              <a:gd name="connsiteX58" fmla="*/ 1824037 w 2035968"/>
              <a:gd name="connsiteY58" fmla="*/ 54768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035968" h="819150">
                <a:moveTo>
                  <a:pt x="1824037" y="54768"/>
                </a:moveTo>
                <a:lnTo>
                  <a:pt x="1566862" y="140493"/>
                </a:lnTo>
                <a:lnTo>
                  <a:pt x="1388268" y="197643"/>
                </a:lnTo>
                <a:lnTo>
                  <a:pt x="1223962" y="247650"/>
                </a:lnTo>
                <a:lnTo>
                  <a:pt x="1057275" y="295275"/>
                </a:lnTo>
                <a:lnTo>
                  <a:pt x="909637" y="330993"/>
                </a:lnTo>
                <a:lnTo>
                  <a:pt x="866775" y="338137"/>
                </a:lnTo>
                <a:lnTo>
                  <a:pt x="654843" y="397668"/>
                </a:lnTo>
                <a:lnTo>
                  <a:pt x="500062" y="452437"/>
                </a:lnTo>
                <a:lnTo>
                  <a:pt x="385762" y="488156"/>
                </a:lnTo>
                <a:lnTo>
                  <a:pt x="369093" y="490537"/>
                </a:lnTo>
                <a:lnTo>
                  <a:pt x="335756" y="488156"/>
                </a:lnTo>
                <a:lnTo>
                  <a:pt x="290512" y="481012"/>
                </a:lnTo>
                <a:lnTo>
                  <a:pt x="259556" y="473868"/>
                </a:lnTo>
                <a:lnTo>
                  <a:pt x="240506" y="466725"/>
                </a:lnTo>
                <a:lnTo>
                  <a:pt x="209550" y="450056"/>
                </a:lnTo>
                <a:lnTo>
                  <a:pt x="173831" y="423862"/>
                </a:lnTo>
                <a:lnTo>
                  <a:pt x="145256" y="400050"/>
                </a:lnTo>
                <a:lnTo>
                  <a:pt x="102393" y="354806"/>
                </a:lnTo>
                <a:lnTo>
                  <a:pt x="71437" y="316706"/>
                </a:lnTo>
                <a:lnTo>
                  <a:pt x="54768" y="300037"/>
                </a:lnTo>
                <a:lnTo>
                  <a:pt x="35718" y="285750"/>
                </a:lnTo>
                <a:lnTo>
                  <a:pt x="21431" y="283368"/>
                </a:lnTo>
                <a:lnTo>
                  <a:pt x="14287" y="285750"/>
                </a:lnTo>
                <a:lnTo>
                  <a:pt x="4762" y="297656"/>
                </a:lnTo>
                <a:lnTo>
                  <a:pt x="0" y="323850"/>
                </a:lnTo>
                <a:lnTo>
                  <a:pt x="4762" y="350043"/>
                </a:lnTo>
                <a:lnTo>
                  <a:pt x="23812" y="402431"/>
                </a:lnTo>
                <a:lnTo>
                  <a:pt x="57150" y="476250"/>
                </a:lnTo>
                <a:lnTo>
                  <a:pt x="100012" y="554831"/>
                </a:lnTo>
                <a:lnTo>
                  <a:pt x="135731" y="607218"/>
                </a:lnTo>
                <a:lnTo>
                  <a:pt x="176212" y="661987"/>
                </a:lnTo>
                <a:lnTo>
                  <a:pt x="226218" y="719137"/>
                </a:lnTo>
                <a:lnTo>
                  <a:pt x="278606" y="771525"/>
                </a:lnTo>
                <a:lnTo>
                  <a:pt x="319087" y="802481"/>
                </a:lnTo>
                <a:lnTo>
                  <a:pt x="340518" y="812006"/>
                </a:lnTo>
                <a:lnTo>
                  <a:pt x="364331" y="819150"/>
                </a:lnTo>
                <a:lnTo>
                  <a:pt x="388143" y="819150"/>
                </a:lnTo>
                <a:lnTo>
                  <a:pt x="411956" y="816768"/>
                </a:lnTo>
                <a:lnTo>
                  <a:pt x="445293" y="802481"/>
                </a:lnTo>
                <a:lnTo>
                  <a:pt x="471487" y="783431"/>
                </a:lnTo>
                <a:lnTo>
                  <a:pt x="490537" y="759618"/>
                </a:lnTo>
                <a:lnTo>
                  <a:pt x="552450" y="719137"/>
                </a:lnTo>
                <a:lnTo>
                  <a:pt x="642937" y="661987"/>
                </a:lnTo>
                <a:lnTo>
                  <a:pt x="876300" y="561975"/>
                </a:lnTo>
                <a:lnTo>
                  <a:pt x="1071562" y="492918"/>
                </a:lnTo>
                <a:lnTo>
                  <a:pt x="1297781" y="402431"/>
                </a:lnTo>
                <a:lnTo>
                  <a:pt x="1509712" y="314325"/>
                </a:lnTo>
                <a:lnTo>
                  <a:pt x="1778793" y="185737"/>
                </a:lnTo>
                <a:lnTo>
                  <a:pt x="1938337" y="107156"/>
                </a:lnTo>
                <a:lnTo>
                  <a:pt x="2012156" y="66675"/>
                </a:lnTo>
                <a:lnTo>
                  <a:pt x="2028825" y="50006"/>
                </a:lnTo>
                <a:lnTo>
                  <a:pt x="2035968" y="33337"/>
                </a:lnTo>
                <a:lnTo>
                  <a:pt x="2035968" y="19050"/>
                </a:lnTo>
                <a:lnTo>
                  <a:pt x="2031206" y="11906"/>
                </a:lnTo>
                <a:lnTo>
                  <a:pt x="2026443" y="4762"/>
                </a:lnTo>
                <a:lnTo>
                  <a:pt x="1993106" y="0"/>
                </a:lnTo>
                <a:lnTo>
                  <a:pt x="1945481" y="14287"/>
                </a:lnTo>
                <a:lnTo>
                  <a:pt x="1824037" y="547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5DDFEF1A-0EAD-4B76-BCC3-0E73C6BE73F8}"/>
              </a:ext>
            </a:extLst>
          </p:cNvPr>
          <p:cNvSpPr/>
          <p:nvPr/>
        </p:nvSpPr>
        <p:spPr>
          <a:xfrm>
            <a:off x="4576763" y="1820863"/>
            <a:ext cx="728662" cy="1711325"/>
          </a:xfrm>
          <a:custGeom>
            <a:avLst/>
            <a:gdLst>
              <a:gd name="connsiteX0" fmla="*/ 707231 w 728662"/>
              <a:gd name="connsiteY0" fmla="*/ 421482 h 1709738"/>
              <a:gd name="connsiteX1" fmla="*/ 716756 w 728662"/>
              <a:gd name="connsiteY1" fmla="*/ 321469 h 1709738"/>
              <a:gd name="connsiteX2" fmla="*/ 726281 w 728662"/>
              <a:gd name="connsiteY2" fmla="*/ 230982 h 1709738"/>
              <a:gd name="connsiteX3" fmla="*/ 728662 w 728662"/>
              <a:gd name="connsiteY3" fmla="*/ 200025 h 1709738"/>
              <a:gd name="connsiteX4" fmla="*/ 702468 w 728662"/>
              <a:gd name="connsiteY4" fmla="*/ 88107 h 1709738"/>
              <a:gd name="connsiteX5" fmla="*/ 650081 w 728662"/>
              <a:gd name="connsiteY5" fmla="*/ 73819 h 1709738"/>
              <a:gd name="connsiteX6" fmla="*/ 554831 w 728662"/>
              <a:gd name="connsiteY6" fmla="*/ 47625 h 1709738"/>
              <a:gd name="connsiteX7" fmla="*/ 464343 w 728662"/>
              <a:gd name="connsiteY7" fmla="*/ 26194 h 1709738"/>
              <a:gd name="connsiteX8" fmla="*/ 381000 w 728662"/>
              <a:gd name="connsiteY8" fmla="*/ 9525 h 1709738"/>
              <a:gd name="connsiteX9" fmla="*/ 321468 w 728662"/>
              <a:gd name="connsiteY9" fmla="*/ 0 h 1709738"/>
              <a:gd name="connsiteX10" fmla="*/ 307181 w 728662"/>
              <a:gd name="connsiteY10" fmla="*/ 0 h 1709738"/>
              <a:gd name="connsiteX11" fmla="*/ 285750 w 728662"/>
              <a:gd name="connsiteY11" fmla="*/ 4763 h 1709738"/>
              <a:gd name="connsiteX12" fmla="*/ 269081 w 728662"/>
              <a:gd name="connsiteY12" fmla="*/ 11907 h 1709738"/>
              <a:gd name="connsiteX13" fmla="*/ 261937 w 728662"/>
              <a:gd name="connsiteY13" fmla="*/ 19050 h 1709738"/>
              <a:gd name="connsiteX14" fmla="*/ 259556 w 728662"/>
              <a:gd name="connsiteY14" fmla="*/ 26194 h 1709738"/>
              <a:gd name="connsiteX15" fmla="*/ 259556 w 728662"/>
              <a:gd name="connsiteY15" fmla="*/ 35719 h 1709738"/>
              <a:gd name="connsiteX16" fmla="*/ 261937 w 728662"/>
              <a:gd name="connsiteY16" fmla="*/ 50007 h 1709738"/>
              <a:gd name="connsiteX17" fmla="*/ 280987 w 728662"/>
              <a:gd name="connsiteY17" fmla="*/ 73819 h 1709738"/>
              <a:gd name="connsiteX18" fmla="*/ 304800 w 728662"/>
              <a:gd name="connsiteY18" fmla="*/ 90488 h 1709738"/>
              <a:gd name="connsiteX19" fmla="*/ 333375 w 728662"/>
              <a:gd name="connsiteY19" fmla="*/ 107157 h 1709738"/>
              <a:gd name="connsiteX20" fmla="*/ 373856 w 728662"/>
              <a:gd name="connsiteY20" fmla="*/ 140494 h 1709738"/>
              <a:gd name="connsiteX21" fmla="*/ 402431 w 728662"/>
              <a:gd name="connsiteY21" fmla="*/ 166688 h 1709738"/>
              <a:gd name="connsiteX22" fmla="*/ 423862 w 728662"/>
              <a:gd name="connsiteY22" fmla="*/ 188119 h 1709738"/>
              <a:gd name="connsiteX23" fmla="*/ 435768 w 728662"/>
              <a:gd name="connsiteY23" fmla="*/ 204788 h 1709738"/>
              <a:gd name="connsiteX24" fmla="*/ 445293 w 728662"/>
              <a:gd name="connsiteY24" fmla="*/ 221457 h 1709738"/>
              <a:gd name="connsiteX25" fmla="*/ 452437 w 728662"/>
              <a:gd name="connsiteY25" fmla="*/ 252413 h 1709738"/>
              <a:gd name="connsiteX26" fmla="*/ 454818 w 728662"/>
              <a:gd name="connsiteY26" fmla="*/ 273844 h 1709738"/>
              <a:gd name="connsiteX27" fmla="*/ 459581 w 728662"/>
              <a:gd name="connsiteY27" fmla="*/ 359569 h 1709738"/>
              <a:gd name="connsiteX28" fmla="*/ 454818 w 728662"/>
              <a:gd name="connsiteY28" fmla="*/ 481013 h 1709738"/>
              <a:gd name="connsiteX29" fmla="*/ 450056 w 728662"/>
              <a:gd name="connsiteY29" fmla="*/ 554832 h 1709738"/>
              <a:gd name="connsiteX30" fmla="*/ 440531 w 728662"/>
              <a:gd name="connsiteY30" fmla="*/ 628650 h 1709738"/>
              <a:gd name="connsiteX31" fmla="*/ 419100 w 728662"/>
              <a:gd name="connsiteY31" fmla="*/ 752475 h 1709738"/>
              <a:gd name="connsiteX32" fmla="*/ 381000 w 728662"/>
              <a:gd name="connsiteY32" fmla="*/ 900113 h 1709738"/>
              <a:gd name="connsiteX33" fmla="*/ 333375 w 728662"/>
              <a:gd name="connsiteY33" fmla="*/ 1042988 h 1709738"/>
              <a:gd name="connsiteX34" fmla="*/ 280987 w 728662"/>
              <a:gd name="connsiteY34" fmla="*/ 1171575 h 1709738"/>
              <a:gd name="connsiteX35" fmla="*/ 209550 w 728662"/>
              <a:gd name="connsiteY35" fmla="*/ 1321594 h 1709738"/>
              <a:gd name="connsiteX36" fmla="*/ 111918 w 728662"/>
              <a:gd name="connsiteY36" fmla="*/ 1495425 h 1709738"/>
              <a:gd name="connsiteX37" fmla="*/ 19050 w 728662"/>
              <a:gd name="connsiteY37" fmla="*/ 1640682 h 1709738"/>
              <a:gd name="connsiteX38" fmla="*/ 7143 w 728662"/>
              <a:gd name="connsiteY38" fmla="*/ 1664494 h 1709738"/>
              <a:gd name="connsiteX39" fmla="*/ 0 w 728662"/>
              <a:gd name="connsiteY39" fmla="*/ 1690688 h 1709738"/>
              <a:gd name="connsiteX40" fmla="*/ 2381 w 728662"/>
              <a:gd name="connsiteY40" fmla="*/ 1702594 h 1709738"/>
              <a:gd name="connsiteX41" fmla="*/ 4762 w 728662"/>
              <a:gd name="connsiteY41" fmla="*/ 1707357 h 1709738"/>
              <a:gd name="connsiteX42" fmla="*/ 9525 w 728662"/>
              <a:gd name="connsiteY42" fmla="*/ 1709738 h 1709738"/>
              <a:gd name="connsiteX43" fmla="*/ 19050 w 728662"/>
              <a:gd name="connsiteY43" fmla="*/ 1709738 h 1709738"/>
              <a:gd name="connsiteX44" fmla="*/ 38100 w 728662"/>
              <a:gd name="connsiteY44" fmla="*/ 1704975 h 1709738"/>
              <a:gd name="connsiteX45" fmla="*/ 61912 w 728662"/>
              <a:gd name="connsiteY45" fmla="*/ 1690688 h 1709738"/>
              <a:gd name="connsiteX46" fmla="*/ 119062 w 728662"/>
              <a:gd name="connsiteY46" fmla="*/ 1645444 h 1709738"/>
              <a:gd name="connsiteX47" fmla="*/ 185737 w 728662"/>
              <a:gd name="connsiteY47" fmla="*/ 1585913 h 1709738"/>
              <a:gd name="connsiteX48" fmla="*/ 259556 w 728662"/>
              <a:gd name="connsiteY48" fmla="*/ 1514475 h 1709738"/>
              <a:gd name="connsiteX49" fmla="*/ 335756 w 728662"/>
              <a:gd name="connsiteY49" fmla="*/ 1428750 h 1709738"/>
              <a:gd name="connsiteX50" fmla="*/ 385762 w 728662"/>
              <a:gd name="connsiteY50" fmla="*/ 1364457 h 1709738"/>
              <a:gd name="connsiteX51" fmla="*/ 438150 w 728662"/>
              <a:gd name="connsiteY51" fmla="*/ 1290638 h 1709738"/>
              <a:gd name="connsiteX52" fmla="*/ 481012 w 728662"/>
              <a:gd name="connsiteY52" fmla="*/ 1223963 h 1709738"/>
              <a:gd name="connsiteX53" fmla="*/ 528637 w 728662"/>
              <a:gd name="connsiteY53" fmla="*/ 1138238 h 1709738"/>
              <a:gd name="connsiteX54" fmla="*/ 566737 w 728662"/>
              <a:gd name="connsiteY54" fmla="*/ 1052513 h 1709738"/>
              <a:gd name="connsiteX55" fmla="*/ 592931 w 728662"/>
              <a:gd name="connsiteY55" fmla="*/ 978694 h 1709738"/>
              <a:gd name="connsiteX56" fmla="*/ 616743 w 728662"/>
              <a:gd name="connsiteY56" fmla="*/ 900113 h 1709738"/>
              <a:gd name="connsiteX57" fmla="*/ 635793 w 728662"/>
              <a:gd name="connsiteY57" fmla="*/ 826294 h 1709738"/>
              <a:gd name="connsiteX58" fmla="*/ 652462 w 728662"/>
              <a:gd name="connsiteY58" fmla="*/ 759619 h 1709738"/>
              <a:gd name="connsiteX59" fmla="*/ 664368 w 728662"/>
              <a:gd name="connsiteY59" fmla="*/ 702469 h 1709738"/>
              <a:gd name="connsiteX60" fmla="*/ 678656 w 728662"/>
              <a:gd name="connsiteY60" fmla="*/ 628650 h 1709738"/>
              <a:gd name="connsiteX61" fmla="*/ 690562 w 728662"/>
              <a:gd name="connsiteY61" fmla="*/ 545307 h 1709738"/>
              <a:gd name="connsiteX62" fmla="*/ 707231 w 728662"/>
              <a:gd name="connsiteY62" fmla="*/ 421482 h 1709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728662" h="1709738">
                <a:moveTo>
                  <a:pt x="707231" y="421482"/>
                </a:moveTo>
                <a:lnTo>
                  <a:pt x="716756" y="321469"/>
                </a:lnTo>
                <a:lnTo>
                  <a:pt x="726281" y="230982"/>
                </a:lnTo>
                <a:lnTo>
                  <a:pt x="728662" y="200025"/>
                </a:lnTo>
                <a:lnTo>
                  <a:pt x="702468" y="88107"/>
                </a:lnTo>
                <a:lnTo>
                  <a:pt x="650081" y="73819"/>
                </a:lnTo>
                <a:lnTo>
                  <a:pt x="554831" y="47625"/>
                </a:lnTo>
                <a:lnTo>
                  <a:pt x="464343" y="26194"/>
                </a:lnTo>
                <a:lnTo>
                  <a:pt x="381000" y="9525"/>
                </a:lnTo>
                <a:lnTo>
                  <a:pt x="321468" y="0"/>
                </a:lnTo>
                <a:lnTo>
                  <a:pt x="307181" y="0"/>
                </a:lnTo>
                <a:lnTo>
                  <a:pt x="285750" y="4763"/>
                </a:lnTo>
                <a:lnTo>
                  <a:pt x="269081" y="11907"/>
                </a:lnTo>
                <a:lnTo>
                  <a:pt x="261937" y="19050"/>
                </a:lnTo>
                <a:lnTo>
                  <a:pt x="259556" y="26194"/>
                </a:lnTo>
                <a:lnTo>
                  <a:pt x="259556" y="35719"/>
                </a:lnTo>
                <a:lnTo>
                  <a:pt x="261937" y="50007"/>
                </a:lnTo>
                <a:lnTo>
                  <a:pt x="280987" y="73819"/>
                </a:lnTo>
                <a:lnTo>
                  <a:pt x="304800" y="90488"/>
                </a:lnTo>
                <a:lnTo>
                  <a:pt x="333375" y="107157"/>
                </a:lnTo>
                <a:lnTo>
                  <a:pt x="373856" y="140494"/>
                </a:lnTo>
                <a:lnTo>
                  <a:pt x="402431" y="166688"/>
                </a:lnTo>
                <a:lnTo>
                  <a:pt x="423862" y="188119"/>
                </a:lnTo>
                <a:lnTo>
                  <a:pt x="435768" y="204788"/>
                </a:lnTo>
                <a:lnTo>
                  <a:pt x="445293" y="221457"/>
                </a:lnTo>
                <a:lnTo>
                  <a:pt x="452437" y="252413"/>
                </a:lnTo>
                <a:lnTo>
                  <a:pt x="454818" y="273844"/>
                </a:lnTo>
                <a:lnTo>
                  <a:pt x="459581" y="359569"/>
                </a:lnTo>
                <a:lnTo>
                  <a:pt x="454818" y="481013"/>
                </a:lnTo>
                <a:lnTo>
                  <a:pt x="450056" y="554832"/>
                </a:lnTo>
                <a:lnTo>
                  <a:pt x="440531" y="628650"/>
                </a:lnTo>
                <a:lnTo>
                  <a:pt x="419100" y="752475"/>
                </a:lnTo>
                <a:lnTo>
                  <a:pt x="381000" y="900113"/>
                </a:lnTo>
                <a:lnTo>
                  <a:pt x="333375" y="1042988"/>
                </a:lnTo>
                <a:lnTo>
                  <a:pt x="280987" y="1171575"/>
                </a:lnTo>
                <a:lnTo>
                  <a:pt x="209550" y="1321594"/>
                </a:lnTo>
                <a:lnTo>
                  <a:pt x="111918" y="1495425"/>
                </a:lnTo>
                <a:lnTo>
                  <a:pt x="19050" y="1640682"/>
                </a:lnTo>
                <a:lnTo>
                  <a:pt x="7143" y="1664494"/>
                </a:lnTo>
                <a:lnTo>
                  <a:pt x="0" y="1690688"/>
                </a:lnTo>
                <a:lnTo>
                  <a:pt x="2381" y="1702594"/>
                </a:lnTo>
                <a:lnTo>
                  <a:pt x="4762" y="1707357"/>
                </a:lnTo>
                <a:lnTo>
                  <a:pt x="9525" y="1709738"/>
                </a:lnTo>
                <a:lnTo>
                  <a:pt x="19050" y="1709738"/>
                </a:lnTo>
                <a:lnTo>
                  <a:pt x="38100" y="1704975"/>
                </a:lnTo>
                <a:lnTo>
                  <a:pt x="61912" y="1690688"/>
                </a:lnTo>
                <a:lnTo>
                  <a:pt x="119062" y="1645444"/>
                </a:lnTo>
                <a:lnTo>
                  <a:pt x="185737" y="1585913"/>
                </a:lnTo>
                <a:lnTo>
                  <a:pt x="259556" y="1514475"/>
                </a:lnTo>
                <a:lnTo>
                  <a:pt x="335756" y="1428750"/>
                </a:lnTo>
                <a:lnTo>
                  <a:pt x="385762" y="1364457"/>
                </a:lnTo>
                <a:lnTo>
                  <a:pt x="438150" y="1290638"/>
                </a:lnTo>
                <a:lnTo>
                  <a:pt x="481012" y="1223963"/>
                </a:lnTo>
                <a:lnTo>
                  <a:pt x="528637" y="1138238"/>
                </a:lnTo>
                <a:lnTo>
                  <a:pt x="566737" y="1052513"/>
                </a:lnTo>
                <a:lnTo>
                  <a:pt x="592931" y="978694"/>
                </a:lnTo>
                <a:lnTo>
                  <a:pt x="616743" y="900113"/>
                </a:lnTo>
                <a:lnTo>
                  <a:pt x="635793" y="826294"/>
                </a:lnTo>
                <a:lnTo>
                  <a:pt x="652462" y="759619"/>
                </a:lnTo>
                <a:lnTo>
                  <a:pt x="664368" y="702469"/>
                </a:lnTo>
                <a:lnTo>
                  <a:pt x="678656" y="628650"/>
                </a:lnTo>
                <a:lnTo>
                  <a:pt x="690562" y="545307"/>
                </a:lnTo>
                <a:lnTo>
                  <a:pt x="707231" y="42148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CCD73289-1025-4AC5-8A47-70D721A74FF9}"/>
              </a:ext>
            </a:extLst>
          </p:cNvPr>
          <p:cNvSpPr/>
          <p:nvPr/>
        </p:nvSpPr>
        <p:spPr>
          <a:xfrm>
            <a:off x="5211763" y="1668463"/>
            <a:ext cx="2155825" cy="1403350"/>
          </a:xfrm>
          <a:custGeom>
            <a:avLst/>
            <a:gdLst>
              <a:gd name="connsiteX0" fmla="*/ 781050 w 2155032"/>
              <a:gd name="connsiteY0" fmla="*/ 750094 h 1402557"/>
              <a:gd name="connsiteX1" fmla="*/ 781050 w 2155032"/>
              <a:gd name="connsiteY1" fmla="*/ 571500 h 1402557"/>
              <a:gd name="connsiteX2" fmla="*/ 781050 w 2155032"/>
              <a:gd name="connsiteY2" fmla="*/ 419100 h 1402557"/>
              <a:gd name="connsiteX3" fmla="*/ 781050 w 2155032"/>
              <a:gd name="connsiteY3" fmla="*/ 326232 h 1402557"/>
              <a:gd name="connsiteX4" fmla="*/ 778669 w 2155032"/>
              <a:gd name="connsiteY4" fmla="*/ 304800 h 1402557"/>
              <a:gd name="connsiteX5" fmla="*/ 773907 w 2155032"/>
              <a:gd name="connsiteY5" fmla="*/ 290513 h 1402557"/>
              <a:gd name="connsiteX6" fmla="*/ 764382 w 2155032"/>
              <a:gd name="connsiteY6" fmla="*/ 276225 h 1402557"/>
              <a:gd name="connsiteX7" fmla="*/ 752475 w 2155032"/>
              <a:gd name="connsiteY7" fmla="*/ 264319 h 1402557"/>
              <a:gd name="connsiteX8" fmla="*/ 723900 w 2155032"/>
              <a:gd name="connsiteY8" fmla="*/ 250032 h 1402557"/>
              <a:gd name="connsiteX9" fmla="*/ 692944 w 2155032"/>
              <a:gd name="connsiteY9" fmla="*/ 242888 h 1402557"/>
              <a:gd name="connsiteX10" fmla="*/ 664369 w 2155032"/>
              <a:gd name="connsiteY10" fmla="*/ 247650 h 1402557"/>
              <a:gd name="connsiteX11" fmla="*/ 585788 w 2155032"/>
              <a:gd name="connsiteY11" fmla="*/ 271463 h 1402557"/>
              <a:gd name="connsiteX12" fmla="*/ 492919 w 2155032"/>
              <a:gd name="connsiteY12" fmla="*/ 300038 h 1402557"/>
              <a:gd name="connsiteX13" fmla="*/ 392907 w 2155032"/>
              <a:gd name="connsiteY13" fmla="*/ 326232 h 1402557"/>
              <a:gd name="connsiteX14" fmla="*/ 323850 w 2155032"/>
              <a:gd name="connsiteY14" fmla="*/ 345282 h 1402557"/>
              <a:gd name="connsiteX15" fmla="*/ 288132 w 2155032"/>
              <a:gd name="connsiteY15" fmla="*/ 354807 h 1402557"/>
              <a:gd name="connsiteX16" fmla="*/ 238125 w 2155032"/>
              <a:gd name="connsiteY16" fmla="*/ 361950 h 1402557"/>
              <a:gd name="connsiteX17" fmla="*/ 176213 w 2155032"/>
              <a:gd name="connsiteY17" fmla="*/ 371475 h 1402557"/>
              <a:gd name="connsiteX18" fmla="*/ 2382 w 2155032"/>
              <a:gd name="connsiteY18" fmla="*/ 378619 h 1402557"/>
              <a:gd name="connsiteX19" fmla="*/ 0 w 2155032"/>
              <a:gd name="connsiteY19" fmla="*/ 257175 h 1402557"/>
              <a:gd name="connsiteX20" fmla="*/ 128588 w 2155032"/>
              <a:gd name="connsiteY20" fmla="*/ 223838 h 1402557"/>
              <a:gd name="connsiteX21" fmla="*/ 311944 w 2155032"/>
              <a:gd name="connsiteY21" fmla="*/ 166688 h 1402557"/>
              <a:gd name="connsiteX22" fmla="*/ 500063 w 2155032"/>
              <a:gd name="connsiteY22" fmla="*/ 109538 h 1402557"/>
              <a:gd name="connsiteX23" fmla="*/ 652463 w 2155032"/>
              <a:gd name="connsiteY23" fmla="*/ 61913 h 1402557"/>
              <a:gd name="connsiteX24" fmla="*/ 773907 w 2155032"/>
              <a:gd name="connsiteY24" fmla="*/ 16669 h 1402557"/>
              <a:gd name="connsiteX25" fmla="*/ 819150 w 2155032"/>
              <a:gd name="connsiteY25" fmla="*/ 0 h 1402557"/>
              <a:gd name="connsiteX26" fmla="*/ 831057 w 2155032"/>
              <a:gd name="connsiteY26" fmla="*/ 0 h 1402557"/>
              <a:gd name="connsiteX27" fmla="*/ 857250 w 2155032"/>
              <a:gd name="connsiteY27" fmla="*/ 11907 h 1402557"/>
              <a:gd name="connsiteX28" fmla="*/ 931069 w 2155032"/>
              <a:gd name="connsiteY28" fmla="*/ 54769 h 1402557"/>
              <a:gd name="connsiteX29" fmla="*/ 1016794 w 2155032"/>
              <a:gd name="connsiteY29" fmla="*/ 114300 h 1402557"/>
              <a:gd name="connsiteX30" fmla="*/ 1069182 w 2155032"/>
              <a:gd name="connsiteY30" fmla="*/ 154782 h 1402557"/>
              <a:gd name="connsiteX31" fmla="*/ 1109663 w 2155032"/>
              <a:gd name="connsiteY31" fmla="*/ 197644 h 1402557"/>
              <a:gd name="connsiteX32" fmla="*/ 1133475 w 2155032"/>
              <a:gd name="connsiteY32" fmla="*/ 228600 h 1402557"/>
              <a:gd name="connsiteX33" fmla="*/ 1140619 w 2155032"/>
              <a:gd name="connsiteY33" fmla="*/ 242888 h 1402557"/>
              <a:gd name="connsiteX34" fmla="*/ 1143000 w 2155032"/>
              <a:gd name="connsiteY34" fmla="*/ 254794 h 1402557"/>
              <a:gd name="connsiteX35" fmla="*/ 1143000 w 2155032"/>
              <a:gd name="connsiteY35" fmla="*/ 271463 h 1402557"/>
              <a:gd name="connsiteX36" fmla="*/ 1135857 w 2155032"/>
              <a:gd name="connsiteY36" fmla="*/ 295275 h 1402557"/>
              <a:gd name="connsiteX37" fmla="*/ 1116807 w 2155032"/>
              <a:gd name="connsiteY37" fmla="*/ 326232 h 1402557"/>
              <a:gd name="connsiteX38" fmla="*/ 1078707 w 2155032"/>
              <a:gd name="connsiteY38" fmla="*/ 369094 h 1402557"/>
              <a:gd name="connsiteX39" fmla="*/ 1069182 w 2155032"/>
              <a:gd name="connsiteY39" fmla="*/ 381000 h 1402557"/>
              <a:gd name="connsiteX40" fmla="*/ 1050132 w 2155032"/>
              <a:gd name="connsiteY40" fmla="*/ 440532 h 1402557"/>
              <a:gd name="connsiteX41" fmla="*/ 1035844 w 2155032"/>
              <a:gd name="connsiteY41" fmla="*/ 507207 h 1402557"/>
              <a:gd name="connsiteX42" fmla="*/ 1026319 w 2155032"/>
              <a:gd name="connsiteY42" fmla="*/ 557213 h 1402557"/>
              <a:gd name="connsiteX43" fmla="*/ 1016794 w 2155032"/>
              <a:gd name="connsiteY43" fmla="*/ 633413 h 1402557"/>
              <a:gd name="connsiteX44" fmla="*/ 1009650 w 2155032"/>
              <a:gd name="connsiteY44" fmla="*/ 704850 h 1402557"/>
              <a:gd name="connsiteX45" fmla="*/ 1007269 w 2155032"/>
              <a:gd name="connsiteY45" fmla="*/ 797719 h 1402557"/>
              <a:gd name="connsiteX46" fmla="*/ 1004888 w 2155032"/>
              <a:gd name="connsiteY46" fmla="*/ 959644 h 1402557"/>
              <a:gd name="connsiteX47" fmla="*/ 1007269 w 2155032"/>
              <a:gd name="connsiteY47" fmla="*/ 1052513 h 1402557"/>
              <a:gd name="connsiteX48" fmla="*/ 1009650 w 2155032"/>
              <a:gd name="connsiteY48" fmla="*/ 1107282 h 1402557"/>
              <a:gd name="connsiteX49" fmla="*/ 1014413 w 2155032"/>
              <a:gd name="connsiteY49" fmla="*/ 1133475 h 1402557"/>
              <a:gd name="connsiteX50" fmla="*/ 1021557 w 2155032"/>
              <a:gd name="connsiteY50" fmla="*/ 1147763 h 1402557"/>
              <a:gd name="connsiteX51" fmla="*/ 1038225 w 2155032"/>
              <a:gd name="connsiteY51" fmla="*/ 1166813 h 1402557"/>
              <a:gd name="connsiteX52" fmla="*/ 1059657 w 2155032"/>
              <a:gd name="connsiteY52" fmla="*/ 1178719 h 1402557"/>
              <a:gd name="connsiteX53" fmla="*/ 1083469 w 2155032"/>
              <a:gd name="connsiteY53" fmla="*/ 1188244 h 1402557"/>
              <a:gd name="connsiteX54" fmla="*/ 1123950 w 2155032"/>
              <a:gd name="connsiteY54" fmla="*/ 1197769 h 1402557"/>
              <a:gd name="connsiteX55" fmla="*/ 1185863 w 2155032"/>
              <a:gd name="connsiteY55" fmla="*/ 1202532 h 1402557"/>
              <a:gd name="connsiteX56" fmla="*/ 1321594 w 2155032"/>
              <a:gd name="connsiteY56" fmla="*/ 1200150 h 1402557"/>
              <a:gd name="connsiteX57" fmla="*/ 1538288 w 2155032"/>
              <a:gd name="connsiteY57" fmla="*/ 1190625 h 1402557"/>
              <a:gd name="connsiteX58" fmla="*/ 1588294 w 2155032"/>
              <a:gd name="connsiteY58" fmla="*/ 1183482 h 1402557"/>
              <a:gd name="connsiteX59" fmla="*/ 1619250 w 2155032"/>
              <a:gd name="connsiteY59" fmla="*/ 1173957 h 1402557"/>
              <a:gd name="connsiteX60" fmla="*/ 2107407 w 2155032"/>
              <a:gd name="connsiteY60" fmla="*/ 1188244 h 1402557"/>
              <a:gd name="connsiteX61" fmla="*/ 2124075 w 2155032"/>
              <a:gd name="connsiteY61" fmla="*/ 1202532 h 1402557"/>
              <a:gd name="connsiteX62" fmla="*/ 2140744 w 2155032"/>
              <a:gd name="connsiteY62" fmla="*/ 1221582 h 1402557"/>
              <a:gd name="connsiteX63" fmla="*/ 2150269 w 2155032"/>
              <a:gd name="connsiteY63" fmla="*/ 1238250 h 1402557"/>
              <a:gd name="connsiteX64" fmla="*/ 2155032 w 2155032"/>
              <a:gd name="connsiteY64" fmla="*/ 1252538 h 1402557"/>
              <a:gd name="connsiteX65" fmla="*/ 2155032 w 2155032"/>
              <a:gd name="connsiteY65" fmla="*/ 1266825 h 1402557"/>
              <a:gd name="connsiteX66" fmla="*/ 2147888 w 2155032"/>
              <a:gd name="connsiteY66" fmla="*/ 1288257 h 1402557"/>
              <a:gd name="connsiteX67" fmla="*/ 2131219 w 2155032"/>
              <a:gd name="connsiteY67" fmla="*/ 1304925 h 1402557"/>
              <a:gd name="connsiteX68" fmla="*/ 2102644 w 2155032"/>
              <a:gd name="connsiteY68" fmla="*/ 1321594 h 1402557"/>
              <a:gd name="connsiteX69" fmla="*/ 2057400 w 2155032"/>
              <a:gd name="connsiteY69" fmla="*/ 1338263 h 1402557"/>
              <a:gd name="connsiteX70" fmla="*/ 1974057 w 2155032"/>
              <a:gd name="connsiteY70" fmla="*/ 1357313 h 1402557"/>
              <a:gd name="connsiteX71" fmla="*/ 1866900 w 2155032"/>
              <a:gd name="connsiteY71" fmla="*/ 1376363 h 1402557"/>
              <a:gd name="connsiteX72" fmla="*/ 1759744 w 2155032"/>
              <a:gd name="connsiteY72" fmla="*/ 1388269 h 1402557"/>
              <a:gd name="connsiteX73" fmla="*/ 1674019 w 2155032"/>
              <a:gd name="connsiteY73" fmla="*/ 1395413 h 1402557"/>
              <a:gd name="connsiteX74" fmla="*/ 1571625 w 2155032"/>
              <a:gd name="connsiteY74" fmla="*/ 1402557 h 1402557"/>
              <a:gd name="connsiteX75" fmla="*/ 1476375 w 2155032"/>
              <a:gd name="connsiteY75" fmla="*/ 1402557 h 1402557"/>
              <a:gd name="connsiteX76" fmla="*/ 1357313 w 2155032"/>
              <a:gd name="connsiteY76" fmla="*/ 1402557 h 1402557"/>
              <a:gd name="connsiteX77" fmla="*/ 1245394 w 2155032"/>
              <a:gd name="connsiteY77" fmla="*/ 1395413 h 1402557"/>
              <a:gd name="connsiteX78" fmla="*/ 1123950 w 2155032"/>
              <a:gd name="connsiteY78" fmla="*/ 1383507 h 1402557"/>
              <a:gd name="connsiteX79" fmla="*/ 1023938 w 2155032"/>
              <a:gd name="connsiteY79" fmla="*/ 1369219 h 1402557"/>
              <a:gd name="connsiteX80" fmla="*/ 964407 w 2155032"/>
              <a:gd name="connsiteY80" fmla="*/ 1357313 h 1402557"/>
              <a:gd name="connsiteX81" fmla="*/ 933450 w 2155032"/>
              <a:gd name="connsiteY81" fmla="*/ 1345407 h 1402557"/>
              <a:gd name="connsiteX82" fmla="*/ 897732 w 2155032"/>
              <a:gd name="connsiteY82" fmla="*/ 1323975 h 1402557"/>
              <a:gd name="connsiteX83" fmla="*/ 871538 w 2155032"/>
              <a:gd name="connsiteY83" fmla="*/ 1302544 h 1402557"/>
              <a:gd name="connsiteX84" fmla="*/ 850107 w 2155032"/>
              <a:gd name="connsiteY84" fmla="*/ 1278732 h 1402557"/>
              <a:gd name="connsiteX85" fmla="*/ 835819 w 2155032"/>
              <a:gd name="connsiteY85" fmla="*/ 1262063 h 1402557"/>
              <a:gd name="connsiteX86" fmla="*/ 819150 w 2155032"/>
              <a:gd name="connsiteY86" fmla="*/ 1233488 h 1402557"/>
              <a:gd name="connsiteX87" fmla="*/ 804863 w 2155032"/>
              <a:gd name="connsiteY87" fmla="*/ 1200150 h 1402557"/>
              <a:gd name="connsiteX88" fmla="*/ 795338 w 2155032"/>
              <a:gd name="connsiteY88" fmla="*/ 1133475 h 1402557"/>
              <a:gd name="connsiteX89" fmla="*/ 785813 w 2155032"/>
              <a:gd name="connsiteY89" fmla="*/ 1045369 h 1402557"/>
              <a:gd name="connsiteX90" fmla="*/ 783432 w 2155032"/>
              <a:gd name="connsiteY90" fmla="*/ 940594 h 1402557"/>
              <a:gd name="connsiteX91" fmla="*/ 781050 w 2155032"/>
              <a:gd name="connsiteY91" fmla="*/ 750094 h 1402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155032" h="1402557">
                <a:moveTo>
                  <a:pt x="781050" y="750094"/>
                </a:moveTo>
                <a:lnTo>
                  <a:pt x="781050" y="571500"/>
                </a:lnTo>
                <a:lnTo>
                  <a:pt x="781050" y="419100"/>
                </a:lnTo>
                <a:lnTo>
                  <a:pt x="781050" y="326232"/>
                </a:lnTo>
                <a:lnTo>
                  <a:pt x="778669" y="304800"/>
                </a:lnTo>
                <a:lnTo>
                  <a:pt x="773907" y="290513"/>
                </a:lnTo>
                <a:lnTo>
                  <a:pt x="764382" y="276225"/>
                </a:lnTo>
                <a:lnTo>
                  <a:pt x="752475" y="264319"/>
                </a:lnTo>
                <a:lnTo>
                  <a:pt x="723900" y="250032"/>
                </a:lnTo>
                <a:lnTo>
                  <a:pt x="692944" y="242888"/>
                </a:lnTo>
                <a:lnTo>
                  <a:pt x="664369" y="247650"/>
                </a:lnTo>
                <a:lnTo>
                  <a:pt x="585788" y="271463"/>
                </a:lnTo>
                <a:lnTo>
                  <a:pt x="492919" y="300038"/>
                </a:lnTo>
                <a:lnTo>
                  <a:pt x="392907" y="326232"/>
                </a:lnTo>
                <a:lnTo>
                  <a:pt x="323850" y="345282"/>
                </a:lnTo>
                <a:lnTo>
                  <a:pt x="288132" y="354807"/>
                </a:lnTo>
                <a:lnTo>
                  <a:pt x="238125" y="361950"/>
                </a:lnTo>
                <a:lnTo>
                  <a:pt x="176213" y="371475"/>
                </a:lnTo>
                <a:lnTo>
                  <a:pt x="2382" y="378619"/>
                </a:lnTo>
                <a:lnTo>
                  <a:pt x="0" y="257175"/>
                </a:lnTo>
                <a:lnTo>
                  <a:pt x="128588" y="223838"/>
                </a:lnTo>
                <a:lnTo>
                  <a:pt x="311944" y="166688"/>
                </a:lnTo>
                <a:lnTo>
                  <a:pt x="500063" y="109538"/>
                </a:lnTo>
                <a:lnTo>
                  <a:pt x="652463" y="61913"/>
                </a:lnTo>
                <a:lnTo>
                  <a:pt x="773907" y="16669"/>
                </a:lnTo>
                <a:lnTo>
                  <a:pt x="819150" y="0"/>
                </a:lnTo>
                <a:lnTo>
                  <a:pt x="831057" y="0"/>
                </a:lnTo>
                <a:lnTo>
                  <a:pt x="857250" y="11907"/>
                </a:lnTo>
                <a:lnTo>
                  <a:pt x="931069" y="54769"/>
                </a:lnTo>
                <a:lnTo>
                  <a:pt x="1016794" y="114300"/>
                </a:lnTo>
                <a:lnTo>
                  <a:pt x="1069182" y="154782"/>
                </a:lnTo>
                <a:lnTo>
                  <a:pt x="1109663" y="197644"/>
                </a:lnTo>
                <a:lnTo>
                  <a:pt x="1133475" y="228600"/>
                </a:lnTo>
                <a:lnTo>
                  <a:pt x="1140619" y="242888"/>
                </a:lnTo>
                <a:lnTo>
                  <a:pt x="1143000" y="254794"/>
                </a:lnTo>
                <a:lnTo>
                  <a:pt x="1143000" y="271463"/>
                </a:lnTo>
                <a:lnTo>
                  <a:pt x="1135857" y="295275"/>
                </a:lnTo>
                <a:lnTo>
                  <a:pt x="1116807" y="326232"/>
                </a:lnTo>
                <a:lnTo>
                  <a:pt x="1078707" y="369094"/>
                </a:lnTo>
                <a:lnTo>
                  <a:pt x="1069182" y="381000"/>
                </a:lnTo>
                <a:lnTo>
                  <a:pt x="1050132" y="440532"/>
                </a:lnTo>
                <a:lnTo>
                  <a:pt x="1035844" y="507207"/>
                </a:lnTo>
                <a:lnTo>
                  <a:pt x="1026319" y="557213"/>
                </a:lnTo>
                <a:lnTo>
                  <a:pt x="1016794" y="633413"/>
                </a:lnTo>
                <a:lnTo>
                  <a:pt x="1009650" y="704850"/>
                </a:lnTo>
                <a:cubicBezTo>
                  <a:pt x="1008856" y="735806"/>
                  <a:pt x="1008063" y="766763"/>
                  <a:pt x="1007269" y="797719"/>
                </a:cubicBezTo>
                <a:cubicBezTo>
                  <a:pt x="1006475" y="851694"/>
                  <a:pt x="1005682" y="905669"/>
                  <a:pt x="1004888" y="959644"/>
                </a:cubicBezTo>
                <a:cubicBezTo>
                  <a:pt x="1005682" y="990600"/>
                  <a:pt x="1006475" y="1021557"/>
                  <a:pt x="1007269" y="1052513"/>
                </a:cubicBezTo>
                <a:cubicBezTo>
                  <a:pt x="1008063" y="1070769"/>
                  <a:pt x="1008856" y="1089026"/>
                  <a:pt x="1009650" y="1107282"/>
                </a:cubicBezTo>
                <a:lnTo>
                  <a:pt x="1014413" y="1133475"/>
                </a:lnTo>
                <a:lnTo>
                  <a:pt x="1021557" y="1147763"/>
                </a:lnTo>
                <a:lnTo>
                  <a:pt x="1038225" y="1166813"/>
                </a:lnTo>
                <a:lnTo>
                  <a:pt x="1059657" y="1178719"/>
                </a:lnTo>
                <a:lnTo>
                  <a:pt x="1083469" y="1188244"/>
                </a:lnTo>
                <a:lnTo>
                  <a:pt x="1123950" y="1197769"/>
                </a:lnTo>
                <a:lnTo>
                  <a:pt x="1185863" y="1202532"/>
                </a:lnTo>
                <a:lnTo>
                  <a:pt x="1321594" y="1200150"/>
                </a:lnTo>
                <a:lnTo>
                  <a:pt x="1538288" y="1190625"/>
                </a:lnTo>
                <a:lnTo>
                  <a:pt x="1588294" y="1183482"/>
                </a:lnTo>
                <a:lnTo>
                  <a:pt x="1619250" y="1173957"/>
                </a:lnTo>
                <a:lnTo>
                  <a:pt x="2107407" y="1188244"/>
                </a:lnTo>
                <a:lnTo>
                  <a:pt x="2124075" y="1202532"/>
                </a:lnTo>
                <a:lnTo>
                  <a:pt x="2140744" y="1221582"/>
                </a:lnTo>
                <a:lnTo>
                  <a:pt x="2150269" y="1238250"/>
                </a:lnTo>
                <a:lnTo>
                  <a:pt x="2155032" y="1252538"/>
                </a:lnTo>
                <a:lnTo>
                  <a:pt x="2155032" y="1266825"/>
                </a:lnTo>
                <a:lnTo>
                  <a:pt x="2147888" y="1288257"/>
                </a:lnTo>
                <a:lnTo>
                  <a:pt x="2131219" y="1304925"/>
                </a:lnTo>
                <a:lnTo>
                  <a:pt x="2102644" y="1321594"/>
                </a:lnTo>
                <a:lnTo>
                  <a:pt x="2057400" y="1338263"/>
                </a:lnTo>
                <a:lnTo>
                  <a:pt x="1974057" y="1357313"/>
                </a:lnTo>
                <a:lnTo>
                  <a:pt x="1866900" y="1376363"/>
                </a:lnTo>
                <a:lnTo>
                  <a:pt x="1759744" y="1388269"/>
                </a:lnTo>
                <a:lnTo>
                  <a:pt x="1674019" y="1395413"/>
                </a:lnTo>
                <a:lnTo>
                  <a:pt x="1571625" y="1402557"/>
                </a:lnTo>
                <a:lnTo>
                  <a:pt x="1476375" y="1402557"/>
                </a:lnTo>
                <a:lnTo>
                  <a:pt x="1357313" y="1402557"/>
                </a:lnTo>
                <a:lnTo>
                  <a:pt x="1245394" y="1395413"/>
                </a:lnTo>
                <a:lnTo>
                  <a:pt x="1123950" y="1383507"/>
                </a:lnTo>
                <a:lnTo>
                  <a:pt x="1023938" y="1369219"/>
                </a:lnTo>
                <a:lnTo>
                  <a:pt x="964407" y="1357313"/>
                </a:lnTo>
                <a:lnTo>
                  <a:pt x="933450" y="1345407"/>
                </a:lnTo>
                <a:lnTo>
                  <a:pt x="897732" y="1323975"/>
                </a:lnTo>
                <a:lnTo>
                  <a:pt x="871538" y="1302544"/>
                </a:lnTo>
                <a:lnTo>
                  <a:pt x="850107" y="1278732"/>
                </a:lnTo>
                <a:lnTo>
                  <a:pt x="835819" y="1262063"/>
                </a:lnTo>
                <a:lnTo>
                  <a:pt x="819150" y="1233488"/>
                </a:lnTo>
                <a:lnTo>
                  <a:pt x="804863" y="1200150"/>
                </a:lnTo>
                <a:lnTo>
                  <a:pt x="795338" y="1133475"/>
                </a:lnTo>
                <a:lnTo>
                  <a:pt x="785813" y="1045369"/>
                </a:lnTo>
                <a:cubicBezTo>
                  <a:pt x="785019" y="1010444"/>
                  <a:pt x="784226" y="975519"/>
                  <a:pt x="783432" y="940594"/>
                </a:cubicBezTo>
                <a:lnTo>
                  <a:pt x="781050" y="7500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A0E27008-8855-4EB2-8FFD-5F3EF8A6F102}"/>
              </a:ext>
            </a:extLst>
          </p:cNvPr>
          <p:cNvSpPr/>
          <p:nvPr/>
        </p:nvSpPr>
        <p:spPr>
          <a:xfrm>
            <a:off x="6751638" y="2039938"/>
            <a:ext cx="611187" cy="917575"/>
          </a:xfrm>
          <a:custGeom>
            <a:avLst/>
            <a:gdLst>
              <a:gd name="connsiteX0" fmla="*/ 435769 w 611981"/>
              <a:gd name="connsiteY0" fmla="*/ 238125 h 916782"/>
              <a:gd name="connsiteX1" fmla="*/ 442912 w 611981"/>
              <a:gd name="connsiteY1" fmla="*/ 419100 h 916782"/>
              <a:gd name="connsiteX2" fmla="*/ 452437 w 611981"/>
              <a:gd name="connsiteY2" fmla="*/ 609600 h 916782"/>
              <a:gd name="connsiteX3" fmla="*/ 457200 w 611981"/>
              <a:gd name="connsiteY3" fmla="*/ 638175 h 916782"/>
              <a:gd name="connsiteX4" fmla="*/ 469106 w 611981"/>
              <a:gd name="connsiteY4" fmla="*/ 673894 h 916782"/>
              <a:gd name="connsiteX5" fmla="*/ 485775 w 611981"/>
              <a:gd name="connsiteY5" fmla="*/ 707232 h 916782"/>
              <a:gd name="connsiteX6" fmla="*/ 507206 w 611981"/>
              <a:gd name="connsiteY6" fmla="*/ 740569 h 916782"/>
              <a:gd name="connsiteX7" fmla="*/ 533400 w 611981"/>
              <a:gd name="connsiteY7" fmla="*/ 773907 h 916782"/>
              <a:gd name="connsiteX8" fmla="*/ 566737 w 611981"/>
              <a:gd name="connsiteY8" fmla="*/ 814388 h 916782"/>
              <a:gd name="connsiteX9" fmla="*/ 600075 w 611981"/>
              <a:gd name="connsiteY9" fmla="*/ 850107 h 916782"/>
              <a:gd name="connsiteX10" fmla="*/ 611981 w 611981"/>
              <a:gd name="connsiteY10" fmla="*/ 883444 h 916782"/>
              <a:gd name="connsiteX11" fmla="*/ 602456 w 611981"/>
              <a:gd name="connsiteY11" fmla="*/ 916782 h 916782"/>
              <a:gd name="connsiteX12" fmla="*/ 0 w 611981"/>
              <a:gd name="connsiteY12" fmla="*/ 821532 h 916782"/>
              <a:gd name="connsiteX13" fmla="*/ 61912 w 611981"/>
              <a:gd name="connsiteY13" fmla="*/ 809625 h 916782"/>
              <a:gd name="connsiteX14" fmla="*/ 80962 w 611981"/>
              <a:gd name="connsiteY14" fmla="*/ 800100 h 916782"/>
              <a:gd name="connsiteX15" fmla="*/ 114300 w 611981"/>
              <a:gd name="connsiteY15" fmla="*/ 778669 h 916782"/>
              <a:gd name="connsiteX16" fmla="*/ 140494 w 611981"/>
              <a:gd name="connsiteY16" fmla="*/ 757238 h 916782"/>
              <a:gd name="connsiteX17" fmla="*/ 164306 w 611981"/>
              <a:gd name="connsiteY17" fmla="*/ 723900 h 916782"/>
              <a:gd name="connsiteX18" fmla="*/ 183356 w 611981"/>
              <a:gd name="connsiteY18" fmla="*/ 695325 h 916782"/>
              <a:gd name="connsiteX19" fmla="*/ 202406 w 611981"/>
              <a:gd name="connsiteY19" fmla="*/ 654844 h 916782"/>
              <a:gd name="connsiteX20" fmla="*/ 221456 w 611981"/>
              <a:gd name="connsiteY20" fmla="*/ 583407 h 916782"/>
              <a:gd name="connsiteX21" fmla="*/ 285750 w 611981"/>
              <a:gd name="connsiteY21" fmla="*/ 326232 h 916782"/>
              <a:gd name="connsiteX22" fmla="*/ 359569 w 611981"/>
              <a:gd name="connsiteY22" fmla="*/ 33338 h 916782"/>
              <a:gd name="connsiteX23" fmla="*/ 366712 w 611981"/>
              <a:gd name="connsiteY23" fmla="*/ 19050 h 916782"/>
              <a:gd name="connsiteX24" fmla="*/ 383381 w 611981"/>
              <a:gd name="connsiteY24" fmla="*/ 4763 h 916782"/>
              <a:gd name="connsiteX25" fmla="*/ 395287 w 611981"/>
              <a:gd name="connsiteY25" fmla="*/ 0 h 916782"/>
              <a:gd name="connsiteX26" fmla="*/ 407194 w 611981"/>
              <a:gd name="connsiteY26" fmla="*/ 0 h 916782"/>
              <a:gd name="connsiteX27" fmla="*/ 419100 w 611981"/>
              <a:gd name="connsiteY27" fmla="*/ 2382 h 916782"/>
              <a:gd name="connsiteX28" fmla="*/ 426244 w 611981"/>
              <a:gd name="connsiteY28" fmla="*/ 11907 h 916782"/>
              <a:gd name="connsiteX29" fmla="*/ 428625 w 611981"/>
              <a:gd name="connsiteY29" fmla="*/ 28575 h 916782"/>
              <a:gd name="connsiteX30" fmla="*/ 435769 w 611981"/>
              <a:gd name="connsiteY30" fmla="*/ 238125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11981" h="916782">
                <a:moveTo>
                  <a:pt x="435769" y="238125"/>
                </a:moveTo>
                <a:lnTo>
                  <a:pt x="442912" y="419100"/>
                </a:lnTo>
                <a:lnTo>
                  <a:pt x="452437" y="609600"/>
                </a:lnTo>
                <a:lnTo>
                  <a:pt x="457200" y="638175"/>
                </a:lnTo>
                <a:lnTo>
                  <a:pt x="469106" y="673894"/>
                </a:lnTo>
                <a:lnTo>
                  <a:pt x="485775" y="707232"/>
                </a:lnTo>
                <a:lnTo>
                  <a:pt x="507206" y="740569"/>
                </a:lnTo>
                <a:lnTo>
                  <a:pt x="533400" y="773907"/>
                </a:lnTo>
                <a:lnTo>
                  <a:pt x="566737" y="814388"/>
                </a:lnTo>
                <a:lnTo>
                  <a:pt x="600075" y="850107"/>
                </a:lnTo>
                <a:lnTo>
                  <a:pt x="611981" y="883444"/>
                </a:lnTo>
                <a:lnTo>
                  <a:pt x="602456" y="916782"/>
                </a:lnTo>
                <a:lnTo>
                  <a:pt x="0" y="821532"/>
                </a:lnTo>
                <a:lnTo>
                  <a:pt x="61912" y="809625"/>
                </a:lnTo>
                <a:lnTo>
                  <a:pt x="80962" y="800100"/>
                </a:lnTo>
                <a:lnTo>
                  <a:pt x="114300" y="778669"/>
                </a:lnTo>
                <a:lnTo>
                  <a:pt x="140494" y="757238"/>
                </a:lnTo>
                <a:lnTo>
                  <a:pt x="164306" y="723900"/>
                </a:lnTo>
                <a:lnTo>
                  <a:pt x="183356" y="695325"/>
                </a:lnTo>
                <a:lnTo>
                  <a:pt x="202406" y="654844"/>
                </a:lnTo>
                <a:lnTo>
                  <a:pt x="221456" y="583407"/>
                </a:lnTo>
                <a:lnTo>
                  <a:pt x="285750" y="326232"/>
                </a:lnTo>
                <a:lnTo>
                  <a:pt x="359569" y="33338"/>
                </a:lnTo>
                <a:lnTo>
                  <a:pt x="366712" y="19050"/>
                </a:lnTo>
                <a:lnTo>
                  <a:pt x="383381" y="4763"/>
                </a:lnTo>
                <a:lnTo>
                  <a:pt x="395287" y="0"/>
                </a:lnTo>
                <a:lnTo>
                  <a:pt x="407194" y="0"/>
                </a:lnTo>
                <a:lnTo>
                  <a:pt x="419100" y="2382"/>
                </a:lnTo>
                <a:lnTo>
                  <a:pt x="426244" y="11907"/>
                </a:lnTo>
                <a:lnTo>
                  <a:pt x="428625" y="28575"/>
                </a:lnTo>
                <a:lnTo>
                  <a:pt x="435769" y="238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52DBEF96-A164-425E-A629-A2862F3CD573}"/>
              </a:ext>
            </a:extLst>
          </p:cNvPr>
          <p:cNvSpPr/>
          <p:nvPr/>
        </p:nvSpPr>
        <p:spPr>
          <a:xfrm>
            <a:off x="4808538" y="3362325"/>
            <a:ext cx="1739900" cy="601663"/>
          </a:xfrm>
          <a:custGeom>
            <a:avLst/>
            <a:gdLst>
              <a:gd name="connsiteX0" fmla="*/ 1207294 w 1740694"/>
              <a:gd name="connsiteY0" fmla="*/ 273844 h 602456"/>
              <a:gd name="connsiteX1" fmla="*/ 964406 w 1740694"/>
              <a:gd name="connsiteY1" fmla="*/ 371475 h 602456"/>
              <a:gd name="connsiteX2" fmla="*/ 726281 w 1740694"/>
              <a:gd name="connsiteY2" fmla="*/ 466725 h 602456"/>
              <a:gd name="connsiteX3" fmla="*/ 552450 w 1740694"/>
              <a:gd name="connsiteY3" fmla="*/ 535781 h 602456"/>
              <a:gd name="connsiteX4" fmla="*/ 464344 w 1740694"/>
              <a:gd name="connsiteY4" fmla="*/ 573881 h 602456"/>
              <a:gd name="connsiteX5" fmla="*/ 411956 w 1740694"/>
              <a:gd name="connsiteY5" fmla="*/ 597694 h 602456"/>
              <a:gd name="connsiteX6" fmla="*/ 404812 w 1740694"/>
              <a:gd name="connsiteY6" fmla="*/ 600075 h 602456"/>
              <a:gd name="connsiteX7" fmla="*/ 390525 w 1740694"/>
              <a:gd name="connsiteY7" fmla="*/ 602456 h 602456"/>
              <a:gd name="connsiteX8" fmla="*/ 359569 w 1740694"/>
              <a:gd name="connsiteY8" fmla="*/ 597694 h 602456"/>
              <a:gd name="connsiteX9" fmla="*/ 316706 w 1740694"/>
              <a:gd name="connsiteY9" fmla="*/ 583406 h 602456"/>
              <a:gd name="connsiteX10" fmla="*/ 269081 w 1740694"/>
              <a:gd name="connsiteY10" fmla="*/ 557213 h 602456"/>
              <a:gd name="connsiteX11" fmla="*/ 226219 w 1740694"/>
              <a:gd name="connsiteY11" fmla="*/ 526256 h 602456"/>
              <a:gd name="connsiteX12" fmla="*/ 176212 w 1740694"/>
              <a:gd name="connsiteY12" fmla="*/ 483394 h 602456"/>
              <a:gd name="connsiteX13" fmla="*/ 138112 w 1740694"/>
              <a:gd name="connsiteY13" fmla="*/ 447675 h 602456"/>
              <a:gd name="connsiteX14" fmla="*/ 102394 w 1740694"/>
              <a:gd name="connsiteY14" fmla="*/ 414338 h 602456"/>
              <a:gd name="connsiteX15" fmla="*/ 80962 w 1740694"/>
              <a:gd name="connsiteY15" fmla="*/ 388144 h 602456"/>
              <a:gd name="connsiteX16" fmla="*/ 57150 w 1740694"/>
              <a:gd name="connsiteY16" fmla="*/ 357188 h 602456"/>
              <a:gd name="connsiteX17" fmla="*/ 30956 w 1740694"/>
              <a:gd name="connsiteY17" fmla="*/ 311944 h 602456"/>
              <a:gd name="connsiteX18" fmla="*/ 9525 w 1740694"/>
              <a:gd name="connsiteY18" fmla="*/ 264319 h 602456"/>
              <a:gd name="connsiteX19" fmla="*/ 0 w 1740694"/>
              <a:gd name="connsiteY19" fmla="*/ 230981 h 602456"/>
              <a:gd name="connsiteX20" fmla="*/ 0 w 1740694"/>
              <a:gd name="connsiteY20" fmla="*/ 219075 h 602456"/>
              <a:gd name="connsiteX21" fmla="*/ 2381 w 1740694"/>
              <a:gd name="connsiteY21" fmla="*/ 207169 h 602456"/>
              <a:gd name="connsiteX22" fmla="*/ 9525 w 1740694"/>
              <a:gd name="connsiteY22" fmla="*/ 195263 h 602456"/>
              <a:gd name="connsiteX23" fmla="*/ 23812 w 1740694"/>
              <a:gd name="connsiteY23" fmla="*/ 190500 h 602456"/>
              <a:gd name="connsiteX24" fmla="*/ 50006 w 1740694"/>
              <a:gd name="connsiteY24" fmla="*/ 200025 h 602456"/>
              <a:gd name="connsiteX25" fmla="*/ 97631 w 1740694"/>
              <a:gd name="connsiteY25" fmla="*/ 233363 h 602456"/>
              <a:gd name="connsiteX26" fmla="*/ 159544 w 1740694"/>
              <a:gd name="connsiteY26" fmla="*/ 273844 h 602456"/>
              <a:gd name="connsiteX27" fmla="*/ 209550 w 1740694"/>
              <a:gd name="connsiteY27" fmla="*/ 300038 h 602456"/>
              <a:gd name="connsiteX28" fmla="*/ 259556 w 1740694"/>
              <a:gd name="connsiteY28" fmla="*/ 323850 h 602456"/>
              <a:gd name="connsiteX29" fmla="*/ 300037 w 1740694"/>
              <a:gd name="connsiteY29" fmla="*/ 335756 h 602456"/>
              <a:gd name="connsiteX30" fmla="*/ 335756 w 1740694"/>
              <a:gd name="connsiteY30" fmla="*/ 340519 h 602456"/>
              <a:gd name="connsiteX31" fmla="*/ 376237 w 1740694"/>
              <a:gd name="connsiteY31" fmla="*/ 342900 h 602456"/>
              <a:gd name="connsiteX32" fmla="*/ 438150 w 1740694"/>
              <a:gd name="connsiteY32" fmla="*/ 335756 h 602456"/>
              <a:gd name="connsiteX33" fmla="*/ 497681 w 1740694"/>
              <a:gd name="connsiteY33" fmla="*/ 319088 h 602456"/>
              <a:gd name="connsiteX34" fmla="*/ 611981 w 1740694"/>
              <a:gd name="connsiteY34" fmla="*/ 285750 h 602456"/>
              <a:gd name="connsiteX35" fmla="*/ 864394 w 1740694"/>
              <a:gd name="connsiteY35" fmla="*/ 207169 h 602456"/>
              <a:gd name="connsiteX36" fmla="*/ 1076325 w 1740694"/>
              <a:gd name="connsiteY36" fmla="*/ 133350 h 602456"/>
              <a:gd name="connsiteX37" fmla="*/ 1250156 w 1740694"/>
              <a:gd name="connsiteY37" fmla="*/ 69056 h 602456"/>
              <a:gd name="connsiteX38" fmla="*/ 1281112 w 1740694"/>
              <a:gd name="connsiteY38" fmla="*/ 47625 h 602456"/>
              <a:gd name="connsiteX39" fmla="*/ 1331119 w 1740694"/>
              <a:gd name="connsiteY39" fmla="*/ 9525 h 602456"/>
              <a:gd name="connsiteX40" fmla="*/ 1345406 w 1740694"/>
              <a:gd name="connsiteY40" fmla="*/ 0 h 602456"/>
              <a:gd name="connsiteX41" fmla="*/ 1362075 w 1740694"/>
              <a:gd name="connsiteY41" fmla="*/ 0 h 602456"/>
              <a:gd name="connsiteX42" fmla="*/ 1400175 w 1740694"/>
              <a:gd name="connsiteY42" fmla="*/ 4763 h 602456"/>
              <a:gd name="connsiteX43" fmla="*/ 1443037 w 1740694"/>
              <a:gd name="connsiteY43" fmla="*/ 14288 h 602456"/>
              <a:gd name="connsiteX44" fmla="*/ 1507331 w 1740694"/>
              <a:gd name="connsiteY44" fmla="*/ 40481 h 602456"/>
              <a:gd name="connsiteX45" fmla="*/ 1564481 w 1740694"/>
              <a:gd name="connsiteY45" fmla="*/ 71438 h 602456"/>
              <a:gd name="connsiteX46" fmla="*/ 1614487 w 1740694"/>
              <a:gd name="connsiteY46" fmla="*/ 104775 h 602456"/>
              <a:gd name="connsiteX47" fmla="*/ 1676400 w 1740694"/>
              <a:gd name="connsiteY47" fmla="*/ 154781 h 602456"/>
              <a:gd name="connsiteX48" fmla="*/ 1716881 w 1740694"/>
              <a:gd name="connsiteY48" fmla="*/ 190500 h 602456"/>
              <a:gd name="connsiteX49" fmla="*/ 1726406 w 1740694"/>
              <a:gd name="connsiteY49" fmla="*/ 202406 h 602456"/>
              <a:gd name="connsiteX50" fmla="*/ 1733550 w 1740694"/>
              <a:gd name="connsiteY50" fmla="*/ 219075 h 602456"/>
              <a:gd name="connsiteX51" fmla="*/ 1738312 w 1740694"/>
              <a:gd name="connsiteY51" fmla="*/ 240506 h 602456"/>
              <a:gd name="connsiteX52" fmla="*/ 1740694 w 1740694"/>
              <a:gd name="connsiteY52" fmla="*/ 264319 h 602456"/>
              <a:gd name="connsiteX53" fmla="*/ 1733550 w 1740694"/>
              <a:gd name="connsiteY53" fmla="*/ 283369 h 602456"/>
              <a:gd name="connsiteX54" fmla="*/ 1721644 w 1740694"/>
              <a:gd name="connsiteY54" fmla="*/ 297656 h 602456"/>
              <a:gd name="connsiteX55" fmla="*/ 1693069 w 1740694"/>
              <a:gd name="connsiteY55" fmla="*/ 316706 h 602456"/>
              <a:gd name="connsiteX56" fmla="*/ 1309687 w 1740694"/>
              <a:gd name="connsiteY56" fmla="*/ 250031 h 602456"/>
              <a:gd name="connsiteX57" fmla="*/ 1293019 w 1740694"/>
              <a:gd name="connsiteY57" fmla="*/ 250031 h 602456"/>
              <a:gd name="connsiteX58" fmla="*/ 1278731 w 1740694"/>
              <a:gd name="connsiteY58" fmla="*/ 250031 h 602456"/>
              <a:gd name="connsiteX59" fmla="*/ 1254919 w 1740694"/>
              <a:gd name="connsiteY59" fmla="*/ 257175 h 602456"/>
              <a:gd name="connsiteX60" fmla="*/ 1207294 w 1740694"/>
              <a:gd name="connsiteY60" fmla="*/ 273844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740694" h="602456">
                <a:moveTo>
                  <a:pt x="1207294" y="273844"/>
                </a:moveTo>
                <a:lnTo>
                  <a:pt x="964406" y="371475"/>
                </a:lnTo>
                <a:lnTo>
                  <a:pt x="726281" y="466725"/>
                </a:lnTo>
                <a:lnTo>
                  <a:pt x="552450" y="535781"/>
                </a:lnTo>
                <a:lnTo>
                  <a:pt x="464344" y="573881"/>
                </a:lnTo>
                <a:lnTo>
                  <a:pt x="411956" y="597694"/>
                </a:lnTo>
                <a:lnTo>
                  <a:pt x="404812" y="600075"/>
                </a:lnTo>
                <a:lnTo>
                  <a:pt x="390525" y="602456"/>
                </a:lnTo>
                <a:lnTo>
                  <a:pt x="359569" y="597694"/>
                </a:lnTo>
                <a:lnTo>
                  <a:pt x="316706" y="583406"/>
                </a:lnTo>
                <a:lnTo>
                  <a:pt x="269081" y="557213"/>
                </a:lnTo>
                <a:lnTo>
                  <a:pt x="226219" y="526256"/>
                </a:lnTo>
                <a:lnTo>
                  <a:pt x="176212" y="483394"/>
                </a:lnTo>
                <a:lnTo>
                  <a:pt x="138112" y="447675"/>
                </a:lnTo>
                <a:lnTo>
                  <a:pt x="102394" y="414338"/>
                </a:lnTo>
                <a:lnTo>
                  <a:pt x="80962" y="388144"/>
                </a:lnTo>
                <a:lnTo>
                  <a:pt x="57150" y="357188"/>
                </a:lnTo>
                <a:lnTo>
                  <a:pt x="30956" y="311944"/>
                </a:lnTo>
                <a:lnTo>
                  <a:pt x="9525" y="264319"/>
                </a:lnTo>
                <a:lnTo>
                  <a:pt x="0" y="230981"/>
                </a:lnTo>
                <a:lnTo>
                  <a:pt x="0" y="219075"/>
                </a:lnTo>
                <a:lnTo>
                  <a:pt x="2381" y="207169"/>
                </a:lnTo>
                <a:lnTo>
                  <a:pt x="9525" y="195263"/>
                </a:lnTo>
                <a:lnTo>
                  <a:pt x="23812" y="190500"/>
                </a:lnTo>
                <a:lnTo>
                  <a:pt x="50006" y="200025"/>
                </a:lnTo>
                <a:lnTo>
                  <a:pt x="97631" y="233363"/>
                </a:lnTo>
                <a:lnTo>
                  <a:pt x="159544" y="273844"/>
                </a:lnTo>
                <a:lnTo>
                  <a:pt x="209550" y="300038"/>
                </a:lnTo>
                <a:lnTo>
                  <a:pt x="259556" y="323850"/>
                </a:lnTo>
                <a:lnTo>
                  <a:pt x="300037" y="335756"/>
                </a:lnTo>
                <a:lnTo>
                  <a:pt x="335756" y="340519"/>
                </a:lnTo>
                <a:lnTo>
                  <a:pt x="376237" y="342900"/>
                </a:lnTo>
                <a:lnTo>
                  <a:pt x="438150" y="335756"/>
                </a:lnTo>
                <a:lnTo>
                  <a:pt x="497681" y="319088"/>
                </a:lnTo>
                <a:lnTo>
                  <a:pt x="611981" y="285750"/>
                </a:lnTo>
                <a:lnTo>
                  <a:pt x="864394" y="207169"/>
                </a:lnTo>
                <a:lnTo>
                  <a:pt x="1076325" y="133350"/>
                </a:lnTo>
                <a:lnTo>
                  <a:pt x="1250156" y="69056"/>
                </a:lnTo>
                <a:lnTo>
                  <a:pt x="1281112" y="47625"/>
                </a:lnTo>
                <a:lnTo>
                  <a:pt x="1331119" y="9525"/>
                </a:lnTo>
                <a:lnTo>
                  <a:pt x="1345406" y="0"/>
                </a:lnTo>
                <a:lnTo>
                  <a:pt x="1362075" y="0"/>
                </a:lnTo>
                <a:lnTo>
                  <a:pt x="1400175" y="4763"/>
                </a:lnTo>
                <a:lnTo>
                  <a:pt x="1443037" y="14288"/>
                </a:lnTo>
                <a:lnTo>
                  <a:pt x="1507331" y="40481"/>
                </a:lnTo>
                <a:lnTo>
                  <a:pt x="1564481" y="71438"/>
                </a:lnTo>
                <a:lnTo>
                  <a:pt x="1614487" y="104775"/>
                </a:lnTo>
                <a:lnTo>
                  <a:pt x="1676400" y="154781"/>
                </a:lnTo>
                <a:lnTo>
                  <a:pt x="1716881" y="190500"/>
                </a:lnTo>
                <a:lnTo>
                  <a:pt x="1726406" y="202406"/>
                </a:lnTo>
                <a:lnTo>
                  <a:pt x="1733550" y="219075"/>
                </a:lnTo>
                <a:lnTo>
                  <a:pt x="1738312" y="240506"/>
                </a:lnTo>
                <a:lnTo>
                  <a:pt x="1740694" y="264319"/>
                </a:lnTo>
                <a:lnTo>
                  <a:pt x="1733550" y="283369"/>
                </a:lnTo>
                <a:lnTo>
                  <a:pt x="1721644" y="297656"/>
                </a:lnTo>
                <a:lnTo>
                  <a:pt x="1693069" y="316706"/>
                </a:lnTo>
                <a:lnTo>
                  <a:pt x="1309687" y="250031"/>
                </a:lnTo>
                <a:lnTo>
                  <a:pt x="1293019" y="250031"/>
                </a:lnTo>
                <a:lnTo>
                  <a:pt x="1278731" y="250031"/>
                </a:lnTo>
                <a:lnTo>
                  <a:pt x="1254919" y="257175"/>
                </a:lnTo>
                <a:lnTo>
                  <a:pt x="1207294" y="2738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8C6E8F25-1665-4753-B3CB-1C1ECDFFE3DD}"/>
              </a:ext>
            </a:extLst>
          </p:cNvPr>
          <p:cNvSpPr/>
          <p:nvPr/>
        </p:nvSpPr>
        <p:spPr>
          <a:xfrm>
            <a:off x="4291013" y="3562350"/>
            <a:ext cx="2251075" cy="2144713"/>
          </a:xfrm>
          <a:custGeom>
            <a:avLst/>
            <a:gdLst>
              <a:gd name="connsiteX0" fmla="*/ 2008414 w 2250621"/>
              <a:gd name="connsiteY0" fmla="*/ 408214 h 2144486"/>
              <a:gd name="connsiteX1" fmla="*/ 1910443 w 2250621"/>
              <a:gd name="connsiteY1" fmla="*/ 574221 h 2144486"/>
              <a:gd name="connsiteX2" fmla="*/ 1820636 w 2250621"/>
              <a:gd name="connsiteY2" fmla="*/ 718457 h 2144486"/>
              <a:gd name="connsiteX3" fmla="*/ 1733550 w 2250621"/>
              <a:gd name="connsiteY3" fmla="*/ 854529 h 2144486"/>
              <a:gd name="connsiteX4" fmla="*/ 1643743 w 2250621"/>
              <a:gd name="connsiteY4" fmla="*/ 982436 h 2144486"/>
              <a:gd name="connsiteX5" fmla="*/ 1551214 w 2250621"/>
              <a:gd name="connsiteY5" fmla="*/ 1115786 h 2144486"/>
              <a:gd name="connsiteX6" fmla="*/ 1390650 w 2250621"/>
              <a:gd name="connsiteY6" fmla="*/ 1298121 h 2144486"/>
              <a:gd name="connsiteX7" fmla="*/ 1298121 w 2250621"/>
              <a:gd name="connsiteY7" fmla="*/ 1379764 h 2144486"/>
              <a:gd name="connsiteX8" fmla="*/ 1230086 w 2250621"/>
              <a:gd name="connsiteY8" fmla="*/ 1439636 h 2144486"/>
              <a:gd name="connsiteX9" fmla="*/ 1102178 w 2250621"/>
              <a:gd name="connsiteY9" fmla="*/ 1543050 h 2144486"/>
              <a:gd name="connsiteX10" fmla="*/ 979714 w 2250621"/>
              <a:gd name="connsiteY10" fmla="*/ 1635579 h 2144486"/>
              <a:gd name="connsiteX11" fmla="*/ 849086 w 2250621"/>
              <a:gd name="connsiteY11" fmla="*/ 1722664 h 2144486"/>
              <a:gd name="connsiteX12" fmla="*/ 696686 w 2250621"/>
              <a:gd name="connsiteY12" fmla="*/ 1817914 h 2144486"/>
              <a:gd name="connsiteX13" fmla="*/ 560614 w 2250621"/>
              <a:gd name="connsiteY13" fmla="*/ 1899557 h 2144486"/>
              <a:gd name="connsiteX14" fmla="*/ 370114 w 2250621"/>
              <a:gd name="connsiteY14" fmla="*/ 2000250 h 2144486"/>
              <a:gd name="connsiteX15" fmla="*/ 201386 w 2250621"/>
              <a:gd name="connsiteY15" fmla="*/ 2081893 h 2144486"/>
              <a:gd name="connsiteX16" fmla="*/ 62593 w 2250621"/>
              <a:gd name="connsiteY16" fmla="*/ 2141764 h 2144486"/>
              <a:gd name="connsiteX17" fmla="*/ 40821 w 2250621"/>
              <a:gd name="connsiteY17" fmla="*/ 2144486 h 2144486"/>
              <a:gd name="connsiteX18" fmla="*/ 21771 w 2250621"/>
              <a:gd name="connsiteY18" fmla="*/ 2144486 h 2144486"/>
              <a:gd name="connsiteX19" fmla="*/ 10886 w 2250621"/>
              <a:gd name="connsiteY19" fmla="*/ 2141764 h 2144486"/>
              <a:gd name="connsiteX20" fmla="*/ 0 w 2250621"/>
              <a:gd name="connsiteY20" fmla="*/ 2130879 h 2144486"/>
              <a:gd name="connsiteX21" fmla="*/ 0 w 2250621"/>
              <a:gd name="connsiteY21" fmla="*/ 2117271 h 2144486"/>
              <a:gd name="connsiteX22" fmla="*/ 5443 w 2250621"/>
              <a:gd name="connsiteY22" fmla="*/ 2103664 h 2144486"/>
              <a:gd name="connsiteX23" fmla="*/ 19050 w 2250621"/>
              <a:gd name="connsiteY23" fmla="*/ 2084614 h 2144486"/>
              <a:gd name="connsiteX24" fmla="*/ 70757 w 2250621"/>
              <a:gd name="connsiteY24" fmla="*/ 2057400 h 2144486"/>
              <a:gd name="connsiteX25" fmla="*/ 195943 w 2250621"/>
              <a:gd name="connsiteY25" fmla="*/ 1997529 h 2144486"/>
              <a:gd name="connsiteX26" fmla="*/ 315686 w 2250621"/>
              <a:gd name="connsiteY26" fmla="*/ 1926771 h 2144486"/>
              <a:gd name="connsiteX27" fmla="*/ 421821 w 2250621"/>
              <a:gd name="connsiteY27" fmla="*/ 1858736 h 2144486"/>
              <a:gd name="connsiteX28" fmla="*/ 519793 w 2250621"/>
              <a:gd name="connsiteY28" fmla="*/ 1790700 h 2144486"/>
              <a:gd name="connsiteX29" fmla="*/ 625928 w 2250621"/>
              <a:gd name="connsiteY29" fmla="*/ 1711779 h 2144486"/>
              <a:gd name="connsiteX30" fmla="*/ 691243 w 2250621"/>
              <a:gd name="connsiteY30" fmla="*/ 1662793 h 2144486"/>
              <a:gd name="connsiteX31" fmla="*/ 767443 w 2250621"/>
              <a:gd name="connsiteY31" fmla="*/ 1594757 h 2144486"/>
              <a:gd name="connsiteX32" fmla="*/ 865414 w 2250621"/>
              <a:gd name="connsiteY32" fmla="*/ 1504950 h 2144486"/>
              <a:gd name="connsiteX33" fmla="*/ 996043 w 2250621"/>
              <a:gd name="connsiteY33" fmla="*/ 1379764 h 2144486"/>
              <a:gd name="connsiteX34" fmla="*/ 1107621 w 2250621"/>
              <a:gd name="connsiteY34" fmla="*/ 1262743 h 2144486"/>
              <a:gd name="connsiteX35" fmla="*/ 1205593 w 2250621"/>
              <a:gd name="connsiteY35" fmla="*/ 1151164 h 2144486"/>
              <a:gd name="connsiteX36" fmla="*/ 1249136 w 2250621"/>
              <a:gd name="connsiteY36" fmla="*/ 1102179 h 2144486"/>
              <a:gd name="connsiteX37" fmla="*/ 1355271 w 2250621"/>
              <a:gd name="connsiteY37" fmla="*/ 976993 h 2144486"/>
              <a:gd name="connsiteX38" fmla="*/ 1417864 w 2250621"/>
              <a:gd name="connsiteY38" fmla="*/ 892629 h 2144486"/>
              <a:gd name="connsiteX39" fmla="*/ 1480457 w 2250621"/>
              <a:gd name="connsiteY39" fmla="*/ 800100 h 2144486"/>
              <a:gd name="connsiteX40" fmla="*/ 1543050 w 2250621"/>
              <a:gd name="connsiteY40" fmla="*/ 702129 h 2144486"/>
              <a:gd name="connsiteX41" fmla="*/ 1630136 w 2250621"/>
              <a:gd name="connsiteY41" fmla="*/ 557893 h 2144486"/>
              <a:gd name="connsiteX42" fmla="*/ 1706336 w 2250621"/>
              <a:gd name="connsiteY42" fmla="*/ 424543 h 2144486"/>
              <a:gd name="connsiteX43" fmla="*/ 1779814 w 2250621"/>
              <a:gd name="connsiteY43" fmla="*/ 283029 h 2144486"/>
              <a:gd name="connsiteX44" fmla="*/ 1828800 w 2250621"/>
              <a:gd name="connsiteY44" fmla="*/ 179614 h 2144486"/>
              <a:gd name="connsiteX45" fmla="*/ 1850571 w 2250621"/>
              <a:gd name="connsiteY45" fmla="*/ 130629 h 2144486"/>
              <a:gd name="connsiteX46" fmla="*/ 1856014 w 2250621"/>
              <a:gd name="connsiteY46" fmla="*/ 117021 h 2144486"/>
              <a:gd name="connsiteX47" fmla="*/ 1858736 w 2250621"/>
              <a:gd name="connsiteY47" fmla="*/ 106136 h 2144486"/>
              <a:gd name="connsiteX48" fmla="*/ 1858736 w 2250621"/>
              <a:gd name="connsiteY48" fmla="*/ 97971 h 2144486"/>
              <a:gd name="connsiteX49" fmla="*/ 1856014 w 2250621"/>
              <a:gd name="connsiteY49" fmla="*/ 87086 h 2144486"/>
              <a:gd name="connsiteX50" fmla="*/ 1850571 w 2250621"/>
              <a:gd name="connsiteY50" fmla="*/ 70757 h 2144486"/>
              <a:gd name="connsiteX51" fmla="*/ 1842407 w 2250621"/>
              <a:gd name="connsiteY51" fmla="*/ 57150 h 2144486"/>
              <a:gd name="connsiteX52" fmla="*/ 1804307 w 2250621"/>
              <a:gd name="connsiteY52" fmla="*/ 0 h 2144486"/>
              <a:gd name="connsiteX53" fmla="*/ 2250621 w 2250621"/>
              <a:gd name="connsiteY53" fmla="*/ 62593 h 2144486"/>
              <a:gd name="connsiteX54" fmla="*/ 2237014 w 2250621"/>
              <a:gd name="connsiteY54" fmla="*/ 92529 h 2144486"/>
              <a:gd name="connsiteX55" fmla="*/ 2212521 w 2250621"/>
              <a:gd name="connsiteY55" fmla="*/ 117021 h 2144486"/>
              <a:gd name="connsiteX56" fmla="*/ 2185307 w 2250621"/>
              <a:gd name="connsiteY56" fmla="*/ 136071 h 2144486"/>
              <a:gd name="connsiteX57" fmla="*/ 2160814 w 2250621"/>
              <a:gd name="connsiteY57" fmla="*/ 160564 h 2144486"/>
              <a:gd name="connsiteX58" fmla="*/ 2128157 w 2250621"/>
              <a:gd name="connsiteY58" fmla="*/ 198664 h 2144486"/>
              <a:gd name="connsiteX59" fmla="*/ 2090057 w 2250621"/>
              <a:gd name="connsiteY59" fmla="*/ 258536 h 2144486"/>
              <a:gd name="connsiteX60" fmla="*/ 2041071 w 2250621"/>
              <a:gd name="connsiteY60" fmla="*/ 348343 h 2144486"/>
              <a:gd name="connsiteX61" fmla="*/ 2008414 w 2250621"/>
              <a:gd name="connsiteY61" fmla="*/ 408214 h 2144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50621" h="2144486">
                <a:moveTo>
                  <a:pt x="2008414" y="408214"/>
                </a:moveTo>
                <a:lnTo>
                  <a:pt x="1910443" y="574221"/>
                </a:lnTo>
                <a:lnTo>
                  <a:pt x="1820636" y="718457"/>
                </a:lnTo>
                <a:lnTo>
                  <a:pt x="1733550" y="854529"/>
                </a:lnTo>
                <a:lnTo>
                  <a:pt x="1643743" y="982436"/>
                </a:lnTo>
                <a:lnTo>
                  <a:pt x="1551214" y="1115786"/>
                </a:lnTo>
                <a:lnTo>
                  <a:pt x="1390650" y="1298121"/>
                </a:lnTo>
                <a:lnTo>
                  <a:pt x="1298121" y="1379764"/>
                </a:lnTo>
                <a:lnTo>
                  <a:pt x="1230086" y="1439636"/>
                </a:lnTo>
                <a:lnTo>
                  <a:pt x="1102178" y="1543050"/>
                </a:lnTo>
                <a:lnTo>
                  <a:pt x="979714" y="1635579"/>
                </a:lnTo>
                <a:lnTo>
                  <a:pt x="849086" y="1722664"/>
                </a:lnTo>
                <a:lnTo>
                  <a:pt x="696686" y="1817914"/>
                </a:lnTo>
                <a:lnTo>
                  <a:pt x="560614" y="1899557"/>
                </a:lnTo>
                <a:lnTo>
                  <a:pt x="370114" y="2000250"/>
                </a:lnTo>
                <a:lnTo>
                  <a:pt x="201386" y="2081893"/>
                </a:lnTo>
                <a:lnTo>
                  <a:pt x="62593" y="2141764"/>
                </a:lnTo>
                <a:lnTo>
                  <a:pt x="40821" y="2144486"/>
                </a:lnTo>
                <a:lnTo>
                  <a:pt x="21771" y="2144486"/>
                </a:lnTo>
                <a:lnTo>
                  <a:pt x="10886" y="2141764"/>
                </a:lnTo>
                <a:lnTo>
                  <a:pt x="0" y="2130879"/>
                </a:lnTo>
                <a:lnTo>
                  <a:pt x="0" y="2117271"/>
                </a:lnTo>
                <a:lnTo>
                  <a:pt x="5443" y="2103664"/>
                </a:lnTo>
                <a:lnTo>
                  <a:pt x="19050" y="2084614"/>
                </a:lnTo>
                <a:lnTo>
                  <a:pt x="70757" y="2057400"/>
                </a:lnTo>
                <a:lnTo>
                  <a:pt x="195943" y="1997529"/>
                </a:lnTo>
                <a:lnTo>
                  <a:pt x="315686" y="1926771"/>
                </a:lnTo>
                <a:lnTo>
                  <a:pt x="421821" y="1858736"/>
                </a:lnTo>
                <a:lnTo>
                  <a:pt x="519793" y="1790700"/>
                </a:lnTo>
                <a:lnTo>
                  <a:pt x="625928" y="1711779"/>
                </a:lnTo>
                <a:lnTo>
                  <a:pt x="691243" y="1662793"/>
                </a:lnTo>
                <a:lnTo>
                  <a:pt x="767443" y="1594757"/>
                </a:lnTo>
                <a:lnTo>
                  <a:pt x="865414" y="1504950"/>
                </a:lnTo>
                <a:lnTo>
                  <a:pt x="996043" y="1379764"/>
                </a:lnTo>
                <a:lnTo>
                  <a:pt x="1107621" y="1262743"/>
                </a:lnTo>
                <a:lnTo>
                  <a:pt x="1205593" y="1151164"/>
                </a:lnTo>
                <a:lnTo>
                  <a:pt x="1249136" y="1102179"/>
                </a:lnTo>
                <a:lnTo>
                  <a:pt x="1355271" y="976993"/>
                </a:lnTo>
                <a:lnTo>
                  <a:pt x="1417864" y="892629"/>
                </a:lnTo>
                <a:lnTo>
                  <a:pt x="1480457" y="800100"/>
                </a:lnTo>
                <a:lnTo>
                  <a:pt x="1543050" y="702129"/>
                </a:lnTo>
                <a:lnTo>
                  <a:pt x="1630136" y="557893"/>
                </a:lnTo>
                <a:lnTo>
                  <a:pt x="1706336" y="424543"/>
                </a:lnTo>
                <a:lnTo>
                  <a:pt x="1779814" y="283029"/>
                </a:lnTo>
                <a:lnTo>
                  <a:pt x="1828800" y="179614"/>
                </a:lnTo>
                <a:lnTo>
                  <a:pt x="1850571" y="130629"/>
                </a:lnTo>
                <a:lnTo>
                  <a:pt x="1856014" y="117021"/>
                </a:lnTo>
                <a:lnTo>
                  <a:pt x="1858736" y="106136"/>
                </a:lnTo>
                <a:lnTo>
                  <a:pt x="1858736" y="97971"/>
                </a:lnTo>
                <a:lnTo>
                  <a:pt x="1856014" y="87086"/>
                </a:lnTo>
                <a:lnTo>
                  <a:pt x="1850571" y="70757"/>
                </a:lnTo>
                <a:lnTo>
                  <a:pt x="1842407" y="57150"/>
                </a:lnTo>
                <a:lnTo>
                  <a:pt x="1804307" y="0"/>
                </a:lnTo>
                <a:lnTo>
                  <a:pt x="2250621" y="62593"/>
                </a:lnTo>
                <a:lnTo>
                  <a:pt x="2237014" y="92529"/>
                </a:lnTo>
                <a:lnTo>
                  <a:pt x="2212521" y="117021"/>
                </a:lnTo>
                <a:lnTo>
                  <a:pt x="2185307" y="136071"/>
                </a:lnTo>
                <a:lnTo>
                  <a:pt x="2160814" y="160564"/>
                </a:lnTo>
                <a:lnTo>
                  <a:pt x="2128157" y="198664"/>
                </a:lnTo>
                <a:lnTo>
                  <a:pt x="2090057" y="258536"/>
                </a:lnTo>
                <a:lnTo>
                  <a:pt x="2041071" y="348343"/>
                </a:lnTo>
                <a:lnTo>
                  <a:pt x="2008414" y="40821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BBEBF3D4-7381-4032-9C05-26650DC09EE3}"/>
              </a:ext>
            </a:extLst>
          </p:cNvPr>
          <p:cNvSpPr/>
          <p:nvPr/>
        </p:nvSpPr>
        <p:spPr>
          <a:xfrm>
            <a:off x="4754563" y="4122738"/>
            <a:ext cx="2654300" cy="1695450"/>
          </a:xfrm>
          <a:custGeom>
            <a:avLst/>
            <a:gdLst>
              <a:gd name="connsiteX0" fmla="*/ 1471613 w 2652713"/>
              <a:gd name="connsiteY0" fmla="*/ 919162 h 1695450"/>
              <a:gd name="connsiteX1" fmla="*/ 1407319 w 2652713"/>
              <a:gd name="connsiteY1" fmla="*/ 862012 h 1695450"/>
              <a:gd name="connsiteX2" fmla="*/ 1331119 w 2652713"/>
              <a:gd name="connsiteY2" fmla="*/ 795337 h 1695450"/>
              <a:gd name="connsiteX3" fmla="*/ 1247775 w 2652713"/>
              <a:gd name="connsiteY3" fmla="*/ 716756 h 1695450"/>
              <a:gd name="connsiteX4" fmla="*/ 1166813 w 2652713"/>
              <a:gd name="connsiteY4" fmla="*/ 640556 h 1695450"/>
              <a:gd name="connsiteX5" fmla="*/ 1062038 w 2652713"/>
              <a:gd name="connsiteY5" fmla="*/ 535781 h 1695450"/>
              <a:gd name="connsiteX6" fmla="*/ 916782 w 2652713"/>
              <a:gd name="connsiteY6" fmla="*/ 409575 h 1695450"/>
              <a:gd name="connsiteX7" fmla="*/ 833438 w 2652713"/>
              <a:gd name="connsiteY7" fmla="*/ 354806 h 1695450"/>
              <a:gd name="connsiteX8" fmla="*/ 726282 w 2652713"/>
              <a:gd name="connsiteY8" fmla="*/ 285750 h 1695450"/>
              <a:gd name="connsiteX9" fmla="*/ 616744 w 2652713"/>
              <a:gd name="connsiteY9" fmla="*/ 216694 h 1695450"/>
              <a:gd name="connsiteX10" fmla="*/ 547688 w 2652713"/>
              <a:gd name="connsiteY10" fmla="*/ 173831 h 1695450"/>
              <a:gd name="connsiteX11" fmla="*/ 471488 w 2652713"/>
              <a:gd name="connsiteY11" fmla="*/ 128587 h 1695450"/>
              <a:gd name="connsiteX12" fmla="*/ 426244 w 2652713"/>
              <a:gd name="connsiteY12" fmla="*/ 100012 h 1695450"/>
              <a:gd name="connsiteX13" fmla="*/ 361950 w 2652713"/>
              <a:gd name="connsiteY13" fmla="*/ 61912 h 1695450"/>
              <a:gd name="connsiteX14" fmla="*/ 311944 w 2652713"/>
              <a:gd name="connsiteY14" fmla="*/ 35719 h 1695450"/>
              <a:gd name="connsiteX15" fmla="*/ 261938 w 2652713"/>
              <a:gd name="connsiteY15" fmla="*/ 14287 h 1695450"/>
              <a:gd name="connsiteX16" fmla="*/ 209550 w 2652713"/>
              <a:gd name="connsiteY16" fmla="*/ 2381 h 1695450"/>
              <a:gd name="connsiteX17" fmla="*/ 116682 w 2652713"/>
              <a:gd name="connsiteY17" fmla="*/ 0 h 1695450"/>
              <a:gd name="connsiteX18" fmla="*/ 57150 w 2652713"/>
              <a:gd name="connsiteY18" fmla="*/ 0 h 1695450"/>
              <a:gd name="connsiteX19" fmla="*/ 38100 w 2652713"/>
              <a:gd name="connsiteY19" fmla="*/ 2381 h 1695450"/>
              <a:gd name="connsiteX20" fmla="*/ 21432 w 2652713"/>
              <a:gd name="connsiteY20" fmla="*/ 9525 h 1695450"/>
              <a:gd name="connsiteX21" fmla="*/ 14288 w 2652713"/>
              <a:gd name="connsiteY21" fmla="*/ 11906 h 1695450"/>
              <a:gd name="connsiteX22" fmla="*/ 4763 w 2652713"/>
              <a:gd name="connsiteY22" fmla="*/ 21431 h 1695450"/>
              <a:gd name="connsiteX23" fmla="*/ 0 w 2652713"/>
              <a:gd name="connsiteY23" fmla="*/ 38100 h 1695450"/>
              <a:gd name="connsiteX24" fmla="*/ 4763 w 2652713"/>
              <a:gd name="connsiteY24" fmla="*/ 57150 h 1695450"/>
              <a:gd name="connsiteX25" fmla="*/ 23813 w 2652713"/>
              <a:gd name="connsiteY25" fmla="*/ 83344 h 1695450"/>
              <a:gd name="connsiteX26" fmla="*/ 45244 w 2652713"/>
              <a:gd name="connsiteY26" fmla="*/ 102394 h 1695450"/>
              <a:gd name="connsiteX27" fmla="*/ 59532 w 2652713"/>
              <a:gd name="connsiteY27" fmla="*/ 111919 h 1695450"/>
              <a:gd name="connsiteX28" fmla="*/ 92869 w 2652713"/>
              <a:gd name="connsiteY28" fmla="*/ 121444 h 1695450"/>
              <a:gd name="connsiteX29" fmla="*/ 126207 w 2652713"/>
              <a:gd name="connsiteY29" fmla="*/ 126206 h 1695450"/>
              <a:gd name="connsiteX30" fmla="*/ 169069 w 2652713"/>
              <a:gd name="connsiteY30" fmla="*/ 130969 h 1695450"/>
              <a:gd name="connsiteX31" fmla="*/ 207169 w 2652713"/>
              <a:gd name="connsiteY31" fmla="*/ 130969 h 1695450"/>
              <a:gd name="connsiteX32" fmla="*/ 261938 w 2652713"/>
              <a:gd name="connsiteY32" fmla="*/ 152400 h 1695450"/>
              <a:gd name="connsiteX33" fmla="*/ 333375 w 2652713"/>
              <a:gd name="connsiteY33" fmla="*/ 188119 h 1695450"/>
              <a:gd name="connsiteX34" fmla="*/ 428625 w 2652713"/>
              <a:gd name="connsiteY34" fmla="*/ 245269 h 1695450"/>
              <a:gd name="connsiteX35" fmla="*/ 497682 w 2652713"/>
              <a:gd name="connsiteY35" fmla="*/ 292894 h 1695450"/>
              <a:gd name="connsiteX36" fmla="*/ 573882 w 2652713"/>
              <a:gd name="connsiteY36" fmla="*/ 354806 h 1695450"/>
              <a:gd name="connsiteX37" fmla="*/ 621507 w 2652713"/>
              <a:gd name="connsiteY37" fmla="*/ 400050 h 1695450"/>
              <a:gd name="connsiteX38" fmla="*/ 671513 w 2652713"/>
              <a:gd name="connsiteY38" fmla="*/ 447675 h 1695450"/>
              <a:gd name="connsiteX39" fmla="*/ 721519 w 2652713"/>
              <a:gd name="connsiteY39" fmla="*/ 500062 h 1695450"/>
              <a:gd name="connsiteX40" fmla="*/ 790575 w 2652713"/>
              <a:gd name="connsiteY40" fmla="*/ 578644 h 1695450"/>
              <a:gd name="connsiteX41" fmla="*/ 1014413 w 2652713"/>
              <a:gd name="connsiteY41" fmla="*/ 835819 h 1695450"/>
              <a:gd name="connsiteX42" fmla="*/ 1119188 w 2652713"/>
              <a:gd name="connsiteY42" fmla="*/ 959644 h 1695450"/>
              <a:gd name="connsiteX43" fmla="*/ 1278732 w 2652713"/>
              <a:gd name="connsiteY43" fmla="*/ 1150144 h 1695450"/>
              <a:gd name="connsiteX44" fmla="*/ 1431132 w 2652713"/>
              <a:gd name="connsiteY44" fmla="*/ 1328737 h 1695450"/>
              <a:gd name="connsiteX45" fmla="*/ 1497807 w 2652713"/>
              <a:gd name="connsiteY45" fmla="*/ 1407319 h 1695450"/>
              <a:gd name="connsiteX46" fmla="*/ 1588294 w 2652713"/>
              <a:gd name="connsiteY46" fmla="*/ 1516856 h 1695450"/>
              <a:gd name="connsiteX47" fmla="*/ 1638300 w 2652713"/>
              <a:gd name="connsiteY47" fmla="*/ 1574006 h 1695450"/>
              <a:gd name="connsiteX48" fmla="*/ 1693069 w 2652713"/>
              <a:gd name="connsiteY48" fmla="*/ 1633537 h 1695450"/>
              <a:gd name="connsiteX49" fmla="*/ 1712119 w 2652713"/>
              <a:gd name="connsiteY49" fmla="*/ 1647825 h 1695450"/>
              <a:gd name="connsiteX50" fmla="*/ 1745457 w 2652713"/>
              <a:gd name="connsiteY50" fmla="*/ 1669256 h 1695450"/>
              <a:gd name="connsiteX51" fmla="*/ 1781175 w 2652713"/>
              <a:gd name="connsiteY51" fmla="*/ 1685925 h 1695450"/>
              <a:gd name="connsiteX52" fmla="*/ 1814513 w 2652713"/>
              <a:gd name="connsiteY52" fmla="*/ 1693069 h 1695450"/>
              <a:gd name="connsiteX53" fmla="*/ 1900238 w 2652713"/>
              <a:gd name="connsiteY53" fmla="*/ 1695450 h 1695450"/>
              <a:gd name="connsiteX54" fmla="*/ 2252663 w 2652713"/>
              <a:gd name="connsiteY54" fmla="*/ 1695450 h 1695450"/>
              <a:gd name="connsiteX55" fmla="*/ 2557463 w 2652713"/>
              <a:gd name="connsiteY55" fmla="*/ 1695450 h 1695450"/>
              <a:gd name="connsiteX56" fmla="*/ 2628900 w 2652713"/>
              <a:gd name="connsiteY56" fmla="*/ 1693069 h 1695450"/>
              <a:gd name="connsiteX57" fmla="*/ 2643188 w 2652713"/>
              <a:gd name="connsiteY57" fmla="*/ 1690687 h 1695450"/>
              <a:gd name="connsiteX58" fmla="*/ 2650332 w 2652713"/>
              <a:gd name="connsiteY58" fmla="*/ 1685925 h 1695450"/>
              <a:gd name="connsiteX59" fmla="*/ 2652713 w 2652713"/>
              <a:gd name="connsiteY59" fmla="*/ 1674019 h 1695450"/>
              <a:gd name="connsiteX60" fmla="*/ 2652713 w 2652713"/>
              <a:gd name="connsiteY60" fmla="*/ 1662112 h 1695450"/>
              <a:gd name="connsiteX61" fmla="*/ 2640807 w 2652713"/>
              <a:gd name="connsiteY61" fmla="*/ 1643062 h 1695450"/>
              <a:gd name="connsiteX62" fmla="*/ 2619375 w 2652713"/>
              <a:gd name="connsiteY62" fmla="*/ 1628775 h 1695450"/>
              <a:gd name="connsiteX63" fmla="*/ 2547938 w 2652713"/>
              <a:gd name="connsiteY63" fmla="*/ 1604962 h 1695450"/>
              <a:gd name="connsiteX64" fmla="*/ 2486025 w 2652713"/>
              <a:gd name="connsiteY64" fmla="*/ 1578769 h 1695450"/>
              <a:gd name="connsiteX65" fmla="*/ 2369344 w 2652713"/>
              <a:gd name="connsiteY65" fmla="*/ 1528762 h 1695450"/>
              <a:gd name="connsiteX66" fmla="*/ 2266950 w 2652713"/>
              <a:gd name="connsiteY66" fmla="*/ 1478756 h 1695450"/>
              <a:gd name="connsiteX67" fmla="*/ 2119313 w 2652713"/>
              <a:gd name="connsiteY67" fmla="*/ 1395412 h 1695450"/>
              <a:gd name="connsiteX68" fmla="*/ 2002632 w 2652713"/>
              <a:gd name="connsiteY68" fmla="*/ 1323975 h 1695450"/>
              <a:gd name="connsiteX69" fmla="*/ 1895475 w 2652713"/>
              <a:gd name="connsiteY69" fmla="*/ 1252537 h 1695450"/>
              <a:gd name="connsiteX70" fmla="*/ 1816894 w 2652713"/>
              <a:gd name="connsiteY70" fmla="*/ 1195387 h 1695450"/>
              <a:gd name="connsiteX71" fmla="*/ 1697832 w 2652713"/>
              <a:gd name="connsiteY71" fmla="*/ 1107281 h 1695450"/>
              <a:gd name="connsiteX72" fmla="*/ 1540669 w 2652713"/>
              <a:gd name="connsiteY72" fmla="*/ 978694 h 1695450"/>
              <a:gd name="connsiteX73" fmla="*/ 1471613 w 2652713"/>
              <a:gd name="connsiteY73" fmla="*/ 919162 h 1695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652713" h="1695450">
                <a:moveTo>
                  <a:pt x="1471613" y="919162"/>
                </a:moveTo>
                <a:lnTo>
                  <a:pt x="1407319" y="862012"/>
                </a:lnTo>
                <a:lnTo>
                  <a:pt x="1331119" y="795337"/>
                </a:lnTo>
                <a:lnTo>
                  <a:pt x="1247775" y="716756"/>
                </a:lnTo>
                <a:lnTo>
                  <a:pt x="1166813" y="640556"/>
                </a:lnTo>
                <a:lnTo>
                  <a:pt x="1062038" y="535781"/>
                </a:lnTo>
                <a:lnTo>
                  <a:pt x="916782" y="409575"/>
                </a:lnTo>
                <a:lnTo>
                  <a:pt x="833438" y="354806"/>
                </a:lnTo>
                <a:lnTo>
                  <a:pt x="726282" y="285750"/>
                </a:lnTo>
                <a:lnTo>
                  <a:pt x="616744" y="216694"/>
                </a:lnTo>
                <a:lnTo>
                  <a:pt x="547688" y="173831"/>
                </a:lnTo>
                <a:lnTo>
                  <a:pt x="471488" y="128587"/>
                </a:lnTo>
                <a:lnTo>
                  <a:pt x="426244" y="100012"/>
                </a:lnTo>
                <a:lnTo>
                  <a:pt x="361950" y="61912"/>
                </a:lnTo>
                <a:lnTo>
                  <a:pt x="311944" y="35719"/>
                </a:lnTo>
                <a:lnTo>
                  <a:pt x="261938" y="14287"/>
                </a:lnTo>
                <a:lnTo>
                  <a:pt x="209550" y="2381"/>
                </a:lnTo>
                <a:lnTo>
                  <a:pt x="116682" y="0"/>
                </a:lnTo>
                <a:lnTo>
                  <a:pt x="57150" y="0"/>
                </a:lnTo>
                <a:lnTo>
                  <a:pt x="38100" y="2381"/>
                </a:lnTo>
                <a:lnTo>
                  <a:pt x="21432" y="9525"/>
                </a:lnTo>
                <a:lnTo>
                  <a:pt x="14288" y="11906"/>
                </a:lnTo>
                <a:lnTo>
                  <a:pt x="4763" y="21431"/>
                </a:lnTo>
                <a:lnTo>
                  <a:pt x="0" y="38100"/>
                </a:lnTo>
                <a:lnTo>
                  <a:pt x="4763" y="57150"/>
                </a:lnTo>
                <a:lnTo>
                  <a:pt x="23813" y="83344"/>
                </a:lnTo>
                <a:lnTo>
                  <a:pt x="45244" y="102394"/>
                </a:lnTo>
                <a:lnTo>
                  <a:pt x="59532" y="111919"/>
                </a:lnTo>
                <a:lnTo>
                  <a:pt x="92869" y="121444"/>
                </a:lnTo>
                <a:lnTo>
                  <a:pt x="126207" y="126206"/>
                </a:lnTo>
                <a:lnTo>
                  <a:pt x="169069" y="130969"/>
                </a:lnTo>
                <a:lnTo>
                  <a:pt x="207169" y="130969"/>
                </a:lnTo>
                <a:lnTo>
                  <a:pt x="261938" y="152400"/>
                </a:lnTo>
                <a:lnTo>
                  <a:pt x="333375" y="188119"/>
                </a:lnTo>
                <a:lnTo>
                  <a:pt x="428625" y="245269"/>
                </a:lnTo>
                <a:lnTo>
                  <a:pt x="497682" y="292894"/>
                </a:lnTo>
                <a:lnTo>
                  <a:pt x="573882" y="354806"/>
                </a:lnTo>
                <a:lnTo>
                  <a:pt x="621507" y="400050"/>
                </a:lnTo>
                <a:lnTo>
                  <a:pt x="671513" y="447675"/>
                </a:lnTo>
                <a:lnTo>
                  <a:pt x="721519" y="500062"/>
                </a:lnTo>
                <a:lnTo>
                  <a:pt x="790575" y="578644"/>
                </a:lnTo>
                <a:lnTo>
                  <a:pt x="1014413" y="835819"/>
                </a:lnTo>
                <a:lnTo>
                  <a:pt x="1119188" y="959644"/>
                </a:lnTo>
                <a:lnTo>
                  <a:pt x="1278732" y="1150144"/>
                </a:lnTo>
                <a:lnTo>
                  <a:pt x="1431132" y="1328737"/>
                </a:lnTo>
                <a:lnTo>
                  <a:pt x="1497807" y="1407319"/>
                </a:lnTo>
                <a:lnTo>
                  <a:pt x="1588294" y="1516856"/>
                </a:lnTo>
                <a:lnTo>
                  <a:pt x="1638300" y="1574006"/>
                </a:lnTo>
                <a:lnTo>
                  <a:pt x="1693069" y="1633537"/>
                </a:lnTo>
                <a:lnTo>
                  <a:pt x="1712119" y="1647825"/>
                </a:lnTo>
                <a:lnTo>
                  <a:pt x="1745457" y="1669256"/>
                </a:lnTo>
                <a:lnTo>
                  <a:pt x="1781175" y="1685925"/>
                </a:lnTo>
                <a:lnTo>
                  <a:pt x="1814513" y="1693069"/>
                </a:lnTo>
                <a:lnTo>
                  <a:pt x="1900238" y="1695450"/>
                </a:lnTo>
                <a:lnTo>
                  <a:pt x="2252663" y="1695450"/>
                </a:lnTo>
                <a:lnTo>
                  <a:pt x="2557463" y="1695450"/>
                </a:lnTo>
                <a:lnTo>
                  <a:pt x="2628900" y="1693069"/>
                </a:lnTo>
                <a:lnTo>
                  <a:pt x="2643188" y="1690687"/>
                </a:lnTo>
                <a:lnTo>
                  <a:pt x="2650332" y="1685925"/>
                </a:lnTo>
                <a:lnTo>
                  <a:pt x="2652713" y="1674019"/>
                </a:lnTo>
                <a:lnTo>
                  <a:pt x="2652713" y="1662112"/>
                </a:lnTo>
                <a:lnTo>
                  <a:pt x="2640807" y="1643062"/>
                </a:lnTo>
                <a:lnTo>
                  <a:pt x="2619375" y="1628775"/>
                </a:lnTo>
                <a:lnTo>
                  <a:pt x="2547938" y="1604962"/>
                </a:lnTo>
                <a:lnTo>
                  <a:pt x="2486025" y="1578769"/>
                </a:lnTo>
                <a:lnTo>
                  <a:pt x="2369344" y="1528762"/>
                </a:lnTo>
                <a:lnTo>
                  <a:pt x="2266950" y="1478756"/>
                </a:lnTo>
                <a:lnTo>
                  <a:pt x="2119313" y="1395412"/>
                </a:lnTo>
                <a:lnTo>
                  <a:pt x="2002632" y="1323975"/>
                </a:lnTo>
                <a:lnTo>
                  <a:pt x="1895475" y="1252537"/>
                </a:lnTo>
                <a:lnTo>
                  <a:pt x="1816894" y="1195387"/>
                </a:lnTo>
                <a:lnTo>
                  <a:pt x="1697832" y="1107281"/>
                </a:lnTo>
                <a:lnTo>
                  <a:pt x="1540669" y="978694"/>
                </a:lnTo>
                <a:lnTo>
                  <a:pt x="1471613" y="9191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9E834B8-DED1-4E5E-8F0F-7B9F8E24A7DC}"/>
              </a:ext>
            </a:extLst>
          </p:cNvPr>
          <p:cNvGrpSpPr>
            <a:grpSpLocks/>
          </p:cNvGrpSpPr>
          <p:nvPr/>
        </p:nvGrpSpPr>
        <p:grpSpPr bwMode="auto">
          <a:xfrm>
            <a:off x="2505075" y="1390650"/>
            <a:ext cx="4918075" cy="4606925"/>
            <a:chOff x="2643188" y="1543050"/>
            <a:chExt cx="4918075" cy="4606925"/>
          </a:xfrm>
        </p:grpSpPr>
        <p:sp>
          <p:nvSpPr>
            <p:cNvPr id="13" name="フリーフォーム 93">
              <a:extLst>
                <a:ext uri="{FF2B5EF4-FFF2-40B4-BE49-F238E27FC236}">
                  <a16:creationId xmlns:a16="http://schemas.microsoft.com/office/drawing/2014/main" id="{A47C1A45-8FBB-4653-AD4D-D2DF50F8A763}"/>
                </a:ext>
              </a:extLst>
            </p:cNvPr>
            <p:cNvSpPr/>
            <p:nvPr/>
          </p:nvSpPr>
          <p:spPr>
            <a:xfrm>
              <a:off x="3348038" y="1543050"/>
              <a:ext cx="1300163" cy="1185863"/>
            </a:xfrm>
            <a:custGeom>
              <a:avLst/>
              <a:gdLst>
                <a:gd name="connsiteX0" fmla="*/ 862012 w 1300162"/>
                <a:gd name="connsiteY0" fmla="*/ 604838 h 1185863"/>
                <a:gd name="connsiteX1" fmla="*/ 750093 w 1300162"/>
                <a:gd name="connsiteY1" fmla="*/ 685800 h 1185863"/>
                <a:gd name="connsiteX2" fmla="*/ 602456 w 1300162"/>
                <a:gd name="connsiteY2" fmla="*/ 795338 h 1185863"/>
                <a:gd name="connsiteX3" fmla="*/ 483393 w 1300162"/>
                <a:gd name="connsiteY3" fmla="*/ 883444 h 1185863"/>
                <a:gd name="connsiteX4" fmla="*/ 366712 w 1300162"/>
                <a:gd name="connsiteY4" fmla="*/ 969169 h 1185863"/>
                <a:gd name="connsiteX5" fmla="*/ 290512 w 1300162"/>
                <a:gd name="connsiteY5" fmla="*/ 1026319 h 1185863"/>
                <a:gd name="connsiteX6" fmla="*/ 211931 w 1300162"/>
                <a:gd name="connsiteY6" fmla="*/ 1083469 h 1185863"/>
                <a:gd name="connsiteX7" fmla="*/ 159543 w 1300162"/>
                <a:gd name="connsiteY7" fmla="*/ 1123950 h 1185863"/>
                <a:gd name="connsiteX8" fmla="*/ 42862 w 1300162"/>
                <a:gd name="connsiteY8" fmla="*/ 1185863 h 1185863"/>
                <a:gd name="connsiteX9" fmla="*/ 0 w 1300162"/>
                <a:gd name="connsiteY9" fmla="*/ 1123950 h 1185863"/>
                <a:gd name="connsiteX10" fmla="*/ 128587 w 1300162"/>
                <a:gd name="connsiteY10" fmla="*/ 978694 h 1185863"/>
                <a:gd name="connsiteX11" fmla="*/ 211931 w 1300162"/>
                <a:gd name="connsiteY11" fmla="*/ 895350 h 1185863"/>
                <a:gd name="connsiteX12" fmla="*/ 314325 w 1300162"/>
                <a:gd name="connsiteY12" fmla="*/ 788194 h 1185863"/>
                <a:gd name="connsiteX13" fmla="*/ 409575 w 1300162"/>
                <a:gd name="connsiteY13" fmla="*/ 690563 h 1185863"/>
                <a:gd name="connsiteX14" fmla="*/ 526256 w 1300162"/>
                <a:gd name="connsiteY14" fmla="*/ 569119 h 1185863"/>
                <a:gd name="connsiteX15" fmla="*/ 595312 w 1300162"/>
                <a:gd name="connsiteY15" fmla="*/ 500063 h 1185863"/>
                <a:gd name="connsiteX16" fmla="*/ 647700 w 1300162"/>
                <a:gd name="connsiteY16" fmla="*/ 445294 h 1185863"/>
                <a:gd name="connsiteX17" fmla="*/ 719137 w 1300162"/>
                <a:gd name="connsiteY17" fmla="*/ 371475 h 1185863"/>
                <a:gd name="connsiteX18" fmla="*/ 769143 w 1300162"/>
                <a:gd name="connsiteY18" fmla="*/ 319088 h 1185863"/>
                <a:gd name="connsiteX19" fmla="*/ 800100 w 1300162"/>
                <a:gd name="connsiteY19" fmla="*/ 285750 h 1185863"/>
                <a:gd name="connsiteX20" fmla="*/ 816768 w 1300162"/>
                <a:gd name="connsiteY20" fmla="*/ 266700 h 1185863"/>
                <a:gd name="connsiteX21" fmla="*/ 826293 w 1300162"/>
                <a:gd name="connsiteY21" fmla="*/ 250031 h 1185863"/>
                <a:gd name="connsiteX22" fmla="*/ 831056 w 1300162"/>
                <a:gd name="connsiteY22" fmla="*/ 235744 h 1185863"/>
                <a:gd name="connsiteX23" fmla="*/ 833437 w 1300162"/>
                <a:gd name="connsiteY23" fmla="*/ 219075 h 1185863"/>
                <a:gd name="connsiteX24" fmla="*/ 833437 w 1300162"/>
                <a:gd name="connsiteY24" fmla="*/ 207169 h 1185863"/>
                <a:gd name="connsiteX25" fmla="*/ 833437 w 1300162"/>
                <a:gd name="connsiteY25" fmla="*/ 190500 h 1185863"/>
                <a:gd name="connsiteX26" fmla="*/ 826293 w 1300162"/>
                <a:gd name="connsiteY26" fmla="*/ 171450 h 1185863"/>
                <a:gd name="connsiteX27" fmla="*/ 814387 w 1300162"/>
                <a:gd name="connsiteY27" fmla="*/ 150019 h 1185863"/>
                <a:gd name="connsiteX28" fmla="*/ 792956 w 1300162"/>
                <a:gd name="connsiteY28" fmla="*/ 126206 h 1185863"/>
                <a:gd name="connsiteX29" fmla="*/ 764381 w 1300162"/>
                <a:gd name="connsiteY29" fmla="*/ 100013 h 1185863"/>
                <a:gd name="connsiteX30" fmla="*/ 731043 w 1300162"/>
                <a:gd name="connsiteY30" fmla="*/ 73819 h 1185863"/>
                <a:gd name="connsiteX31" fmla="*/ 707231 w 1300162"/>
                <a:gd name="connsiteY31" fmla="*/ 54769 h 1185863"/>
                <a:gd name="connsiteX32" fmla="*/ 695325 w 1300162"/>
                <a:gd name="connsiteY32" fmla="*/ 45244 h 1185863"/>
                <a:gd name="connsiteX33" fmla="*/ 688181 w 1300162"/>
                <a:gd name="connsiteY33" fmla="*/ 35719 h 1185863"/>
                <a:gd name="connsiteX34" fmla="*/ 685800 w 1300162"/>
                <a:gd name="connsiteY34" fmla="*/ 26194 h 1185863"/>
                <a:gd name="connsiteX35" fmla="*/ 685800 w 1300162"/>
                <a:gd name="connsiteY35" fmla="*/ 16669 h 1185863"/>
                <a:gd name="connsiteX36" fmla="*/ 688181 w 1300162"/>
                <a:gd name="connsiteY36" fmla="*/ 9525 h 1185863"/>
                <a:gd name="connsiteX37" fmla="*/ 697706 w 1300162"/>
                <a:gd name="connsiteY37" fmla="*/ 2381 h 1185863"/>
                <a:gd name="connsiteX38" fmla="*/ 709612 w 1300162"/>
                <a:gd name="connsiteY38" fmla="*/ 0 h 1185863"/>
                <a:gd name="connsiteX39" fmla="*/ 745331 w 1300162"/>
                <a:gd name="connsiteY39" fmla="*/ 4763 h 1185863"/>
                <a:gd name="connsiteX40" fmla="*/ 809625 w 1300162"/>
                <a:gd name="connsiteY40" fmla="*/ 9525 h 1185863"/>
                <a:gd name="connsiteX41" fmla="*/ 864393 w 1300162"/>
                <a:gd name="connsiteY41" fmla="*/ 19050 h 1185863"/>
                <a:gd name="connsiteX42" fmla="*/ 914400 w 1300162"/>
                <a:gd name="connsiteY42" fmla="*/ 33338 h 1185863"/>
                <a:gd name="connsiteX43" fmla="*/ 988218 w 1300162"/>
                <a:gd name="connsiteY43" fmla="*/ 59531 h 1185863"/>
                <a:gd name="connsiteX44" fmla="*/ 1045368 w 1300162"/>
                <a:gd name="connsiteY44" fmla="*/ 83344 h 1185863"/>
                <a:gd name="connsiteX45" fmla="*/ 1121568 w 1300162"/>
                <a:gd name="connsiteY45" fmla="*/ 119063 h 1185863"/>
                <a:gd name="connsiteX46" fmla="*/ 1190625 w 1300162"/>
                <a:gd name="connsiteY46" fmla="*/ 157163 h 1185863"/>
                <a:gd name="connsiteX47" fmla="*/ 1254918 w 1300162"/>
                <a:gd name="connsiteY47" fmla="*/ 195263 h 1185863"/>
                <a:gd name="connsiteX48" fmla="*/ 1273968 w 1300162"/>
                <a:gd name="connsiteY48" fmla="*/ 209550 h 1185863"/>
                <a:gd name="connsiteX49" fmla="*/ 1288256 w 1300162"/>
                <a:gd name="connsiteY49" fmla="*/ 226219 h 1185863"/>
                <a:gd name="connsiteX50" fmla="*/ 1295400 w 1300162"/>
                <a:gd name="connsiteY50" fmla="*/ 238125 h 1185863"/>
                <a:gd name="connsiteX51" fmla="*/ 1300162 w 1300162"/>
                <a:gd name="connsiteY51" fmla="*/ 254794 h 1185863"/>
                <a:gd name="connsiteX52" fmla="*/ 1300162 w 1300162"/>
                <a:gd name="connsiteY52" fmla="*/ 273844 h 1185863"/>
                <a:gd name="connsiteX53" fmla="*/ 1293018 w 1300162"/>
                <a:gd name="connsiteY53" fmla="*/ 300038 h 1185863"/>
                <a:gd name="connsiteX54" fmla="*/ 1271587 w 1300162"/>
                <a:gd name="connsiteY54" fmla="*/ 328613 h 1185863"/>
                <a:gd name="connsiteX55" fmla="*/ 1252537 w 1300162"/>
                <a:gd name="connsiteY55" fmla="*/ 342900 h 1185863"/>
                <a:gd name="connsiteX56" fmla="*/ 1219200 w 1300162"/>
                <a:gd name="connsiteY56" fmla="*/ 357188 h 1185863"/>
                <a:gd name="connsiteX57" fmla="*/ 1173956 w 1300162"/>
                <a:gd name="connsiteY57" fmla="*/ 381000 h 1185863"/>
                <a:gd name="connsiteX58" fmla="*/ 1119187 w 1300162"/>
                <a:gd name="connsiteY58" fmla="*/ 414338 h 1185863"/>
                <a:gd name="connsiteX59" fmla="*/ 1045368 w 1300162"/>
                <a:gd name="connsiteY59" fmla="*/ 469106 h 1185863"/>
                <a:gd name="connsiteX60" fmla="*/ 862012 w 1300162"/>
                <a:gd name="connsiteY60" fmla="*/ 604838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00162" h="1185863">
                  <a:moveTo>
                    <a:pt x="862012" y="604838"/>
                  </a:moveTo>
                  <a:lnTo>
                    <a:pt x="750093" y="685800"/>
                  </a:lnTo>
                  <a:lnTo>
                    <a:pt x="602456" y="795338"/>
                  </a:lnTo>
                  <a:lnTo>
                    <a:pt x="483393" y="883444"/>
                  </a:lnTo>
                  <a:lnTo>
                    <a:pt x="366712" y="969169"/>
                  </a:lnTo>
                  <a:lnTo>
                    <a:pt x="290512" y="1026319"/>
                  </a:lnTo>
                  <a:lnTo>
                    <a:pt x="211931" y="1083469"/>
                  </a:lnTo>
                  <a:lnTo>
                    <a:pt x="159543" y="1123950"/>
                  </a:lnTo>
                  <a:lnTo>
                    <a:pt x="42862" y="1185863"/>
                  </a:lnTo>
                  <a:lnTo>
                    <a:pt x="0" y="1123950"/>
                  </a:lnTo>
                  <a:lnTo>
                    <a:pt x="128587" y="978694"/>
                  </a:lnTo>
                  <a:lnTo>
                    <a:pt x="211931" y="895350"/>
                  </a:lnTo>
                  <a:lnTo>
                    <a:pt x="314325" y="788194"/>
                  </a:lnTo>
                  <a:lnTo>
                    <a:pt x="409575" y="690563"/>
                  </a:lnTo>
                  <a:lnTo>
                    <a:pt x="526256" y="569119"/>
                  </a:lnTo>
                  <a:lnTo>
                    <a:pt x="595312" y="500063"/>
                  </a:lnTo>
                  <a:lnTo>
                    <a:pt x="647700" y="445294"/>
                  </a:lnTo>
                  <a:lnTo>
                    <a:pt x="719137" y="371475"/>
                  </a:lnTo>
                  <a:lnTo>
                    <a:pt x="769143" y="319088"/>
                  </a:lnTo>
                  <a:lnTo>
                    <a:pt x="800100" y="285750"/>
                  </a:lnTo>
                  <a:lnTo>
                    <a:pt x="816768" y="266700"/>
                  </a:lnTo>
                  <a:lnTo>
                    <a:pt x="826293" y="250031"/>
                  </a:lnTo>
                  <a:lnTo>
                    <a:pt x="831056" y="235744"/>
                  </a:lnTo>
                  <a:lnTo>
                    <a:pt x="833437" y="219075"/>
                  </a:lnTo>
                  <a:lnTo>
                    <a:pt x="833437" y="207169"/>
                  </a:lnTo>
                  <a:lnTo>
                    <a:pt x="833437" y="190500"/>
                  </a:lnTo>
                  <a:lnTo>
                    <a:pt x="826293" y="171450"/>
                  </a:lnTo>
                  <a:lnTo>
                    <a:pt x="814387" y="150019"/>
                  </a:lnTo>
                  <a:lnTo>
                    <a:pt x="792956" y="126206"/>
                  </a:lnTo>
                  <a:lnTo>
                    <a:pt x="764381" y="100013"/>
                  </a:lnTo>
                  <a:lnTo>
                    <a:pt x="731043" y="73819"/>
                  </a:lnTo>
                  <a:lnTo>
                    <a:pt x="707231" y="54769"/>
                  </a:lnTo>
                  <a:lnTo>
                    <a:pt x="695325" y="45244"/>
                  </a:lnTo>
                  <a:lnTo>
                    <a:pt x="688181" y="35719"/>
                  </a:lnTo>
                  <a:lnTo>
                    <a:pt x="685800" y="26194"/>
                  </a:lnTo>
                  <a:lnTo>
                    <a:pt x="685800" y="16669"/>
                  </a:lnTo>
                  <a:lnTo>
                    <a:pt x="688181" y="9525"/>
                  </a:lnTo>
                  <a:lnTo>
                    <a:pt x="697706" y="2381"/>
                  </a:lnTo>
                  <a:lnTo>
                    <a:pt x="709612" y="0"/>
                  </a:lnTo>
                  <a:lnTo>
                    <a:pt x="745331" y="4763"/>
                  </a:lnTo>
                  <a:lnTo>
                    <a:pt x="809625" y="9525"/>
                  </a:lnTo>
                  <a:lnTo>
                    <a:pt x="864393" y="19050"/>
                  </a:lnTo>
                  <a:lnTo>
                    <a:pt x="914400" y="33338"/>
                  </a:lnTo>
                  <a:lnTo>
                    <a:pt x="988218" y="59531"/>
                  </a:lnTo>
                  <a:lnTo>
                    <a:pt x="1045368" y="83344"/>
                  </a:lnTo>
                  <a:lnTo>
                    <a:pt x="1121568" y="119063"/>
                  </a:lnTo>
                  <a:lnTo>
                    <a:pt x="1190625" y="157163"/>
                  </a:lnTo>
                  <a:lnTo>
                    <a:pt x="1254918" y="195263"/>
                  </a:lnTo>
                  <a:lnTo>
                    <a:pt x="1273968" y="209550"/>
                  </a:lnTo>
                  <a:lnTo>
                    <a:pt x="1288256" y="226219"/>
                  </a:lnTo>
                  <a:lnTo>
                    <a:pt x="1295400" y="238125"/>
                  </a:lnTo>
                  <a:lnTo>
                    <a:pt x="1300162" y="254794"/>
                  </a:lnTo>
                  <a:lnTo>
                    <a:pt x="1300162" y="273844"/>
                  </a:lnTo>
                  <a:lnTo>
                    <a:pt x="1293018" y="300038"/>
                  </a:lnTo>
                  <a:lnTo>
                    <a:pt x="1271587" y="328613"/>
                  </a:lnTo>
                  <a:lnTo>
                    <a:pt x="1252537" y="342900"/>
                  </a:lnTo>
                  <a:lnTo>
                    <a:pt x="1219200" y="357188"/>
                  </a:lnTo>
                  <a:lnTo>
                    <a:pt x="1173956" y="381000"/>
                  </a:lnTo>
                  <a:lnTo>
                    <a:pt x="1119187" y="414338"/>
                  </a:lnTo>
                  <a:lnTo>
                    <a:pt x="1045368" y="469106"/>
                  </a:lnTo>
                  <a:lnTo>
                    <a:pt x="862012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1">
              <a:extLst>
                <a:ext uri="{FF2B5EF4-FFF2-40B4-BE49-F238E27FC236}">
                  <a16:creationId xmlns:a16="http://schemas.microsoft.com/office/drawing/2014/main" id="{DF1B64CA-5109-4F9A-AE33-4A5388C6B029}"/>
                </a:ext>
              </a:extLst>
            </p:cNvPr>
            <p:cNvSpPr/>
            <p:nvPr/>
          </p:nvSpPr>
          <p:spPr>
            <a:xfrm rot="16200000">
              <a:off x="1495426" y="4065587"/>
              <a:ext cx="3708400" cy="460375"/>
            </a:xfrm>
            <a:custGeom>
              <a:avLst/>
              <a:gdLst>
                <a:gd name="connsiteX0" fmla="*/ 2865938 w 3709764"/>
                <a:gd name="connsiteY0" fmla="*/ 187175 h 460268"/>
                <a:gd name="connsiteX1" fmla="*/ 2417943 w 3709764"/>
                <a:gd name="connsiteY1" fmla="*/ 184107 h 460268"/>
                <a:gd name="connsiteX2" fmla="*/ 2101892 w 3709764"/>
                <a:gd name="connsiteY2" fmla="*/ 181038 h 460268"/>
                <a:gd name="connsiteX3" fmla="*/ 1696856 w 3709764"/>
                <a:gd name="connsiteY3" fmla="*/ 174902 h 460268"/>
                <a:gd name="connsiteX4" fmla="*/ 1347052 w 3709764"/>
                <a:gd name="connsiteY4" fmla="*/ 174902 h 460268"/>
                <a:gd name="connsiteX5" fmla="*/ 1061686 w 3709764"/>
                <a:gd name="connsiteY5" fmla="*/ 168765 h 460268"/>
                <a:gd name="connsiteX6" fmla="*/ 760977 w 3709764"/>
                <a:gd name="connsiteY6" fmla="*/ 141149 h 460268"/>
                <a:gd name="connsiteX7" fmla="*/ 567664 w 3709764"/>
                <a:gd name="connsiteY7" fmla="*/ 122738 h 460268"/>
                <a:gd name="connsiteX8" fmla="*/ 389694 w 3709764"/>
                <a:gd name="connsiteY8" fmla="*/ 104327 h 460268"/>
                <a:gd name="connsiteX9" fmla="*/ 380488 w 3709764"/>
                <a:gd name="connsiteY9" fmla="*/ 104327 h 460268"/>
                <a:gd name="connsiteX10" fmla="*/ 306845 w 3709764"/>
                <a:gd name="connsiteY10" fmla="*/ 125806 h 460268"/>
                <a:gd name="connsiteX11" fmla="*/ 131943 w 3709764"/>
                <a:gd name="connsiteY11" fmla="*/ 184107 h 460268"/>
                <a:gd name="connsiteX12" fmla="*/ 64437 w 3709764"/>
                <a:gd name="connsiteY12" fmla="*/ 205586 h 460268"/>
                <a:gd name="connsiteX13" fmla="*/ 33753 w 3709764"/>
                <a:gd name="connsiteY13" fmla="*/ 217860 h 460268"/>
                <a:gd name="connsiteX14" fmla="*/ 15342 w 3709764"/>
                <a:gd name="connsiteY14" fmla="*/ 230134 h 460268"/>
                <a:gd name="connsiteX15" fmla="*/ 3068 w 3709764"/>
                <a:gd name="connsiteY15" fmla="*/ 245476 h 460268"/>
                <a:gd name="connsiteX16" fmla="*/ 0 w 3709764"/>
                <a:gd name="connsiteY16" fmla="*/ 260818 h 460268"/>
                <a:gd name="connsiteX17" fmla="*/ 0 w 3709764"/>
                <a:gd name="connsiteY17" fmla="*/ 279229 h 460268"/>
                <a:gd name="connsiteX18" fmla="*/ 9205 w 3709764"/>
                <a:gd name="connsiteY18" fmla="*/ 306845 h 460268"/>
                <a:gd name="connsiteX19" fmla="*/ 27616 w 3709764"/>
                <a:gd name="connsiteY19" fmla="*/ 331393 h 460268"/>
                <a:gd name="connsiteX20" fmla="*/ 39890 w 3709764"/>
                <a:gd name="connsiteY20" fmla="*/ 343667 h 460268"/>
                <a:gd name="connsiteX21" fmla="*/ 64437 w 3709764"/>
                <a:gd name="connsiteY21" fmla="*/ 359009 h 460268"/>
                <a:gd name="connsiteX22" fmla="*/ 116601 w 3709764"/>
                <a:gd name="connsiteY22" fmla="*/ 380488 h 460268"/>
                <a:gd name="connsiteX23" fmla="*/ 171833 w 3709764"/>
                <a:gd name="connsiteY23" fmla="*/ 401967 h 460268"/>
                <a:gd name="connsiteX24" fmla="*/ 193313 w 3709764"/>
                <a:gd name="connsiteY24" fmla="*/ 408104 h 460268"/>
                <a:gd name="connsiteX25" fmla="*/ 239339 w 3709764"/>
                <a:gd name="connsiteY25" fmla="*/ 414241 h 460268"/>
                <a:gd name="connsiteX26" fmla="*/ 405036 w 3709764"/>
                <a:gd name="connsiteY26" fmla="*/ 414241 h 460268"/>
                <a:gd name="connsiteX27" fmla="*/ 736429 w 3709764"/>
                <a:gd name="connsiteY27" fmla="*/ 414241 h 460268"/>
                <a:gd name="connsiteX28" fmla="*/ 957358 w 3709764"/>
                <a:gd name="connsiteY28" fmla="*/ 414241 h 460268"/>
                <a:gd name="connsiteX29" fmla="*/ 1282615 w 3709764"/>
                <a:gd name="connsiteY29" fmla="*/ 414241 h 460268"/>
                <a:gd name="connsiteX30" fmla="*/ 1644692 w 3709764"/>
                <a:gd name="connsiteY30" fmla="*/ 414241 h 460268"/>
                <a:gd name="connsiteX31" fmla="*/ 1884032 w 3709764"/>
                <a:gd name="connsiteY31" fmla="*/ 414241 h 460268"/>
                <a:gd name="connsiteX32" fmla="*/ 2184741 w 3709764"/>
                <a:gd name="connsiteY32" fmla="*/ 414241 h 460268"/>
                <a:gd name="connsiteX33" fmla="*/ 2632735 w 3709764"/>
                <a:gd name="connsiteY33" fmla="*/ 414241 h 460268"/>
                <a:gd name="connsiteX34" fmla="*/ 2835254 w 3709764"/>
                <a:gd name="connsiteY34" fmla="*/ 414241 h 460268"/>
                <a:gd name="connsiteX35" fmla="*/ 3010156 w 3709764"/>
                <a:gd name="connsiteY35" fmla="*/ 438789 h 460268"/>
                <a:gd name="connsiteX36" fmla="*/ 3181989 w 3709764"/>
                <a:gd name="connsiteY36" fmla="*/ 438789 h 460268"/>
                <a:gd name="connsiteX37" fmla="*/ 3320070 w 3709764"/>
                <a:gd name="connsiteY37" fmla="*/ 438789 h 460268"/>
                <a:gd name="connsiteX38" fmla="*/ 3338480 w 3709764"/>
                <a:gd name="connsiteY38" fmla="*/ 441857 h 460268"/>
                <a:gd name="connsiteX39" fmla="*/ 3359960 w 3709764"/>
                <a:gd name="connsiteY39" fmla="*/ 451063 h 460268"/>
                <a:gd name="connsiteX40" fmla="*/ 3387576 w 3709764"/>
                <a:gd name="connsiteY40" fmla="*/ 457200 h 460268"/>
                <a:gd name="connsiteX41" fmla="*/ 3427466 w 3709764"/>
                <a:gd name="connsiteY41" fmla="*/ 460268 h 460268"/>
                <a:gd name="connsiteX42" fmla="*/ 3436671 w 3709764"/>
                <a:gd name="connsiteY42" fmla="*/ 460268 h 460268"/>
                <a:gd name="connsiteX43" fmla="*/ 3455082 w 3709764"/>
                <a:gd name="connsiteY43" fmla="*/ 444926 h 460268"/>
                <a:gd name="connsiteX44" fmla="*/ 3501109 w 3709764"/>
                <a:gd name="connsiteY44" fmla="*/ 414241 h 460268"/>
                <a:gd name="connsiteX45" fmla="*/ 3593162 w 3709764"/>
                <a:gd name="connsiteY45" fmla="*/ 328324 h 460268"/>
                <a:gd name="connsiteX46" fmla="*/ 3614641 w 3709764"/>
                <a:gd name="connsiteY46" fmla="*/ 303777 h 460268"/>
                <a:gd name="connsiteX47" fmla="*/ 3639189 w 3709764"/>
                <a:gd name="connsiteY47" fmla="*/ 266955 h 460268"/>
                <a:gd name="connsiteX48" fmla="*/ 3660668 w 3709764"/>
                <a:gd name="connsiteY48" fmla="*/ 230134 h 460268"/>
                <a:gd name="connsiteX49" fmla="*/ 3676011 w 3709764"/>
                <a:gd name="connsiteY49" fmla="*/ 196381 h 460268"/>
                <a:gd name="connsiteX50" fmla="*/ 3688284 w 3709764"/>
                <a:gd name="connsiteY50" fmla="*/ 159559 h 460268"/>
                <a:gd name="connsiteX51" fmla="*/ 3697490 w 3709764"/>
                <a:gd name="connsiteY51" fmla="*/ 128875 h 460268"/>
                <a:gd name="connsiteX52" fmla="*/ 3700558 w 3709764"/>
                <a:gd name="connsiteY52" fmla="*/ 101259 h 460268"/>
                <a:gd name="connsiteX53" fmla="*/ 3703627 w 3709764"/>
                <a:gd name="connsiteY53" fmla="*/ 70574 h 460268"/>
                <a:gd name="connsiteX54" fmla="*/ 3706695 w 3709764"/>
                <a:gd name="connsiteY54" fmla="*/ 52163 h 460268"/>
                <a:gd name="connsiteX55" fmla="*/ 3709764 w 3709764"/>
                <a:gd name="connsiteY55" fmla="*/ 39889 h 460268"/>
                <a:gd name="connsiteX56" fmla="*/ 3709764 w 3709764"/>
                <a:gd name="connsiteY56" fmla="*/ 21479 h 460268"/>
                <a:gd name="connsiteX57" fmla="*/ 3703627 w 3709764"/>
                <a:gd name="connsiteY57" fmla="*/ 3068 h 460268"/>
                <a:gd name="connsiteX58" fmla="*/ 3697490 w 3709764"/>
                <a:gd name="connsiteY58" fmla="*/ 0 h 460268"/>
                <a:gd name="connsiteX59" fmla="*/ 3685216 w 3709764"/>
                <a:gd name="connsiteY59" fmla="*/ 0 h 460268"/>
                <a:gd name="connsiteX60" fmla="*/ 3666805 w 3709764"/>
                <a:gd name="connsiteY60" fmla="*/ 9205 h 460268"/>
                <a:gd name="connsiteX61" fmla="*/ 3651463 w 3709764"/>
                <a:gd name="connsiteY61" fmla="*/ 24547 h 460268"/>
                <a:gd name="connsiteX62" fmla="*/ 3626915 w 3709764"/>
                <a:gd name="connsiteY62" fmla="*/ 49095 h 460268"/>
                <a:gd name="connsiteX63" fmla="*/ 3577820 w 3709764"/>
                <a:gd name="connsiteY63" fmla="*/ 88985 h 460268"/>
                <a:gd name="connsiteX64" fmla="*/ 3525656 w 3709764"/>
                <a:gd name="connsiteY64" fmla="*/ 122738 h 460268"/>
                <a:gd name="connsiteX65" fmla="*/ 3476561 w 3709764"/>
                <a:gd name="connsiteY65" fmla="*/ 147285 h 460268"/>
                <a:gd name="connsiteX66" fmla="*/ 3415192 w 3709764"/>
                <a:gd name="connsiteY66" fmla="*/ 168765 h 460268"/>
                <a:gd name="connsiteX67" fmla="*/ 3363028 w 3709764"/>
                <a:gd name="connsiteY67" fmla="*/ 181038 h 460268"/>
                <a:gd name="connsiteX68" fmla="*/ 3320070 w 3709764"/>
                <a:gd name="connsiteY68" fmla="*/ 190244 h 460268"/>
                <a:gd name="connsiteX69" fmla="*/ 3194263 w 3709764"/>
                <a:gd name="connsiteY69" fmla="*/ 193312 h 460268"/>
                <a:gd name="connsiteX70" fmla="*/ 2865938 w 3709764"/>
                <a:gd name="connsiteY70" fmla="*/ 187175 h 46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09764" h="460268">
                  <a:moveTo>
                    <a:pt x="2865938" y="187175"/>
                  </a:moveTo>
                  <a:lnTo>
                    <a:pt x="2417943" y="184107"/>
                  </a:lnTo>
                  <a:lnTo>
                    <a:pt x="2101892" y="181038"/>
                  </a:lnTo>
                  <a:lnTo>
                    <a:pt x="1696856" y="174902"/>
                  </a:lnTo>
                  <a:lnTo>
                    <a:pt x="1347052" y="174902"/>
                  </a:lnTo>
                  <a:lnTo>
                    <a:pt x="1061686" y="168765"/>
                  </a:lnTo>
                  <a:lnTo>
                    <a:pt x="760977" y="141149"/>
                  </a:lnTo>
                  <a:lnTo>
                    <a:pt x="567664" y="122738"/>
                  </a:lnTo>
                  <a:lnTo>
                    <a:pt x="389694" y="104327"/>
                  </a:lnTo>
                  <a:lnTo>
                    <a:pt x="380488" y="104327"/>
                  </a:lnTo>
                  <a:lnTo>
                    <a:pt x="306845" y="125806"/>
                  </a:lnTo>
                  <a:lnTo>
                    <a:pt x="131943" y="184107"/>
                  </a:lnTo>
                  <a:lnTo>
                    <a:pt x="64437" y="205586"/>
                  </a:lnTo>
                  <a:lnTo>
                    <a:pt x="33753" y="217860"/>
                  </a:lnTo>
                  <a:lnTo>
                    <a:pt x="15342" y="230134"/>
                  </a:lnTo>
                  <a:lnTo>
                    <a:pt x="3068" y="245476"/>
                  </a:lnTo>
                  <a:lnTo>
                    <a:pt x="0" y="260818"/>
                  </a:lnTo>
                  <a:lnTo>
                    <a:pt x="0" y="279229"/>
                  </a:lnTo>
                  <a:lnTo>
                    <a:pt x="9205" y="306845"/>
                  </a:lnTo>
                  <a:lnTo>
                    <a:pt x="27616" y="331393"/>
                  </a:lnTo>
                  <a:lnTo>
                    <a:pt x="39890" y="343667"/>
                  </a:lnTo>
                  <a:lnTo>
                    <a:pt x="64437" y="359009"/>
                  </a:lnTo>
                  <a:lnTo>
                    <a:pt x="116601" y="380488"/>
                  </a:lnTo>
                  <a:lnTo>
                    <a:pt x="171833" y="401967"/>
                  </a:lnTo>
                  <a:lnTo>
                    <a:pt x="193313" y="408104"/>
                  </a:lnTo>
                  <a:lnTo>
                    <a:pt x="239339" y="414241"/>
                  </a:lnTo>
                  <a:lnTo>
                    <a:pt x="405036" y="414241"/>
                  </a:lnTo>
                  <a:lnTo>
                    <a:pt x="736429" y="414241"/>
                  </a:lnTo>
                  <a:lnTo>
                    <a:pt x="957358" y="414241"/>
                  </a:lnTo>
                  <a:lnTo>
                    <a:pt x="1282615" y="414241"/>
                  </a:lnTo>
                  <a:lnTo>
                    <a:pt x="1644692" y="414241"/>
                  </a:lnTo>
                  <a:lnTo>
                    <a:pt x="1884032" y="414241"/>
                  </a:lnTo>
                  <a:lnTo>
                    <a:pt x="2184741" y="414241"/>
                  </a:lnTo>
                  <a:lnTo>
                    <a:pt x="2632735" y="414241"/>
                  </a:lnTo>
                  <a:lnTo>
                    <a:pt x="2835254" y="414241"/>
                  </a:lnTo>
                  <a:lnTo>
                    <a:pt x="3010156" y="438789"/>
                  </a:lnTo>
                  <a:lnTo>
                    <a:pt x="3181989" y="438789"/>
                  </a:lnTo>
                  <a:lnTo>
                    <a:pt x="3320070" y="438789"/>
                  </a:lnTo>
                  <a:lnTo>
                    <a:pt x="3338480" y="441857"/>
                  </a:lnTo>
                  <a:lnTo>
                    <a:pt x="3359960" y="451063"/>
                  </a:lnTo>
                  <a:lnTo>
                    <a:pt x="3387576" y="457200"/>
                  </a:lnTo>
                  <a:lnTo>
                    <a:pt x="3427466" y="460268"/>
                  </a:lnTo>
                  <a:lnTo>
                    <a:pt x="3436671" y="460268"/>
                  </a:lnTo>
                  <a:lnTo>
                    <a:pt x="3455082" y="444926"/>
                  </a:lnTo>
                  <a:lnTo>
                    <a:pt x="3501109" y="414241"/>
                  </a:lnTo>
                  <a:lnTo>
                    <a:pt x="3593162" y="328324"/>
                  </a:lnTo>
                  <a:lnTo>
                    <a:pt x="3614641" y="303777"/>
                  </a:lnTo>
                  <a:lnTo>
                    <a:pt x="3639189" y="266955"/>
                  </a:lnTo>
                  <a:lnTo>
                    <a:pt x="3660668" y="230134"/>
                  </a:lnTo>
                  <a:lnTo>
                    <a:pt x="3676011" y="196381"/>
                  </a:lnTo>
                  <a:lnTo>
                    <a:pt x="3688284" y="159559"/>
                  </a:lnTo>
                  <a:lnTo>
                    <a:pt x="3697490" y="128875"/>
                  </a:lnTo>
                  <a:lnTo>
                    <a:pt x="3700558" y="101259"/>
                  </a:lnTo>
                  <a:lnTo>
                    <a:pt x="3703627" y="70574"/>
                  </a:lnTo>
                  <a:lnTo>
                    <a:pt x="3706695" y="52163"/>
                  </a:lnTo>
                  <a:lnTo>
                    <a:pt x="3709764" y="39889"/>
                  </a:lnTo>
                  <a:lnTo>
                    <a:pt x="3709764" y="21479"/>
                  </a:lnTo>
                  <a:lnTo>
                    <a:pt x="3703627" y="3068"/>
                  </a:lnTo>
                  <a:lnTo>
                    <a:pt x="3697490" y="0"/>
                  </a:lnTo>
                  <a:lnTo>
                    <a:pt x="3685216" y="0"/>
                  </a:lnTo>
                  <a:lnTo>
                    <a:pt x="3666805" y="9205"/>
                  </a:lnTo>
                  <a:lnTo>
                    <a:pt x="3651463" y="24547"/>
                  </a:lnTo>
                  <a:lnTo>
                    <a:pt x="3626915" y="49095"/>
                  </a:lnTo>
                  <a:lnTo>
                    <a:pt x="3577820" y="88985"/>
                  </a:lnTo>
                  <a:lnTo>
                    <a:pt x="3525656" y="122738"/>
                  </a:lnTo>
                  <a:lnTo>
                    <a:pt x="3476561" y="147285"/>
                  </a:lnTo>
                  <a:lnTo>
                    <a:pt x="3415192" y="168765"/>
                  </a:lnTo>
                  <a:lnTo>
                    <a:pt x="3363028" y="181038"/>
                  </a:lnTo>
                  <a:lnTo>
                    <a:pt x="3320070" y="190244"/>
                  </a:lnTo>
                  <a:lnTo>
                    <a:pt x="3194263" y="193312"/>
                  </a:lnTo>
                  <a:lnTo>
                    <a:pt x="2865938" y="18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4">
              <a:extLst>
                <a:ext uri="{FF2B5EF4-FFF2-40B4-BE49-F238E27FC236}">
                  <a16:creationId xmlns:a16="http://schemas.microsoft.com/office/drawing/2014/main" id="{2AB8ABAB-DB49-4D16-8E14-89F696E9869F}"/>
                </a:ext>
              </a:extLst>
            </p:cNvPr>
            <p:cNvSpPr/>
            <p:nvPr/>
          </p:nvSpPr>
          <p:spPr>
            <a:xfrm>
              <a:off x="3457576" y="2890838"/>
              <a:ext cx="1236662" cy="466725"/>
            </a:xfrm>
            <a:custGeom>
              <a:avLst/>
              <a:gdLst>
                <a:gd name="connsiteX0" fmla="*/ 885825 w 1235869"/>
                <a:gd name="connsiteY0" fmla="*/ 269081 h 466725"/>
                <a:gd name="connsiteX1" fmla="*/ 721519 w 1235869"/>
                <a:gd name="connsiteY1" fmla="*/ 302418 h 466725"/>
                <a:gd name="connsiteX2" fmla="*/ 552450 w 1235869"/>
                <a:gd name="connsiteY2" fmla="*/ 340518 h 466725"/>
                <a:gd name="connsiteX3" fmla="*/ 431006 w 1235869"/>
                <a:gd name="connsiteY3" fmla="*/ 369093 h 466725"/>
                <a:gd name="connsiteX4" fmla="*/ 280988 w 1235869"/>
                <a:gd name="connsiteY4" fmla="*/ 400050 h 466725"/>
                <a:gd name="connsiteX5" fmla="*/ 150019 w 1235869"/>
                <a:gd name="connsiteY5" fmla="*/ 428625 h 466725"/>
                <a:gd name="connsiteX6" fmla="*/ 0 w 1235869"/>
                <a:gd name="connsiteY6" fmla="*/ 466725 h 466725"/>
                <a:gd name="connsiteX7" fmla="*/ 14288 w 1235869"/>
                <a:gd name="connsiteY7" fmla="*/ 219075 h 466725"/>
                <a:gd name="connsiteX8" fmla="*/ 123825 w 1235869"/>
                <a:gd name="connsiteY8" fmla="*/ 221456 h 466725"/>
                <a:gd name="connsiteX9" fmla="*/ 197644 w 1235869"/>
                <a:gd name="connsiteY9" fmla="*/ 219075 h 466725"/>
                <a:gd name="connsiteX10" fmla="*/ 252413 w 1235869"/>
                <a:gd name="connsiteY10" fmla="*/ 211931 h 466725"/>
                <a:gd name="connsiteX11" fmla="*/ 319088 w 1235869"/>
                <a:gd name="connsiteY11" fmla="*/ 202406 h 466725"/>
                <a:gd name="connsiteX12" fmla="*/ 395288 w 1235869"/>
                <a:gd name="connsiteY12" fmla="*/ 185737 h 466725"/>
                <a:gd name="connsiteX13" fmla="*/ 516731 w 1235869"/>
                <a:gd name="connsiteY13" fmla="*/ 150018 h 466725"/>
                <a:gd name="connsiteX14" fmla="*/ 569119 w 1235869"/>
                <a:gd name="connsiteY14" fmla="*/ 133350 h 466725"/>
                <a:gd name="connsiteX15" fmla="*/ 628650 w 1235869"/>
                <a:gd name="connsiteY15" fmla="*/ 111918 h 466725"/>
                <a:gd name="connsiteX16" fmla="*/ 669131 w 1235869"/>
                <a:gd name="connsiteY16" fmla="*/ 90487 h 466725"/>
                <a:gd name="connsiteX17" fmla="*/ 714375 w 1235869"/>
                <a:gd name="connsiteY17" fmla="*/ 66675 h 466725"/>
                <a:gd name="connsiteX18" fmla="*/ 778669 w 1235869"/>
                <a:gd name="connsiteY18" fmla="*/ 38100 h 466725"/>
                <a:gd name="connsiteX19" fmla="*/ 847725 w 1235869"/>
                <a:gd name="connsiteY19" fmla="*/ 11906 h 466725"/>
                <a:gd name="connsiteX20" fmla="*/ 895350 w 1235869"/>
                <a:gd name="connsiteY20" fmla="*/ 0 h 466725"/>
                <a:gd name="connsiteX21" fmla="*/ 904875 w 1235869"/>
                <a:gd name="connsiteY21" fmla="*/ 0 h 466725"/>
                <a:gd name="connsiteX22" fmla="*/ 969169 w 1235869"/>
                <a:gd name="connsiteY22" fmla="*/ 14287 h 466725"/>
                <a:gd name="connsiteX23" fmla="*/ 1026319 w 1235869"/>
                <a:gd name="connsiteY23" fmla="*/ 28575 h 466725"/>
                <a:gd name="connsiteX24" fmla="*/ 1073944 w 1235869"/>
                <a:gd name="connsiteY24" fmla="*/ 42862 h 466725"/>
                <a:gd name="connsiteX25" fmla="*/ 1128713 w 1235869"/>
                <a:gd name="connsiteY25" fmla="*/ 64293 h 466725"/>
                <a:gd name="connsiteX26" fmla="*/ 1162050 w 1235869"/>
                <a:gd name="connsiteY26" fmla="*/ 80962 h 466725"/>
                <a:gd name="connsiteX27" fmla="*/ 1193006 w 1235869"/>
                <a:gd name="connsiteY27" fmla="*/ 102393 h 466725"/>
                <a:gd name="connsiteX28" fmla="*/ 1214438 w 1235869"/>
                <a:gd name="connsiteY28" fmla="*/ 121443 h 466725"/>
                <a:gd name="connsiteX29" fmla="*/ 1228725 w 1235869"/>
                <a:gd name="connsiteY29" fmla="*/ 140493 h 466725"/>
                <a:gd name="connsiteX30" fmla="*/ 1235869 w 1235869"/>
                <a:gd name="connsiteY30" fmla="*/ 157162 h 466725"/>
                <a:gd name="connsiteX31" fmla="*/ 1235869 w 1235869"/>
                <a:gd name="connsiteY31" fmla="*/ 164306 h 466725"/>
                <a:gd name="connsiteX32" fmla="*/ 1228725 w 1235869"/>
                <a:gd name="connsiteY32" fmla="*/ 183356 h 466725"/>
                <a:gd name="connsiteX33" fmla="*/ 1214438 w 1235869"/>
                <a:gd name="connsiteY33" fmla="*/ 197643 h 466725"/>
                <a:gd name="connsiteX34" fmla="*/ 1193006 w 1235869"/>
                <a:gd name="connsiteY34" fmla="*/ 207168 h 466725"/>
                <a:gd name="connsiteX35" fmla="*/ 1154906 w 1235869"/>
                <a:gd name="connsiteY35" fmla="*/ 219075 h 466725"/>
                <a:gd name="connsiteX36" fmla="*/ 1090613 w 1235869"/>
                <a:gd name="connsiteY36" fmla="*/ 233362 h 466725"/>
                <a:gd name="connsiteX37" fmla="*/ 885825 w 1235869"/>
                <a:gd name="connsiteY37" fmla="*/ 26908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5869" h="466725">
                  <a:moveTo>
                    <a:pt x="885825" y="269081"/>
                  </a:moveTo>
                  <a:lnTo>
                    <a:pt x="721519" y="302418"/>
                  </a:lnTo>
                  <a:lnTo>
                    <a:pt x="552450" y="340518"/>
                  </a:lnTo>
                  <a:lnTo>
                    <a:pt x="431006" y="369093"/>
                  </a:lnTo>
                  <a:lnTo>
                    <a:pt x="280988" y="400050"/>
                  </a:lnTo>
                  <a:lnTo>
                    <a:pt x="150019" y="428625"/>
                  </a:lnTo>
                  <a:lnTo>
                    <a:pt x="0" y="466725"/>
                  </a:lnTo>
                  <a:lnTo>
                    <a:pt x="14288" y="219075"/>
                  </a:lnTo>
                  <a:lnTo>
                    <a:pt x="123825" y="221456"/>
                  </a:lnTo>
                  <a:lnTo>
                    <a:pt x="197644" y="219075"/>
                  </a:lnTo>
                  <a:lnTo>
                    <a:pt x="252413" y="211931"/>
                  </a:lnTo>
                  <a:lnTo>
                    <a:pt x="319088" y="202406"/>
                  </a:lnTo>
                  <a:lnTo>
                    <a:pt x="395288" y="185737"/>
                  </a:lnTo>
                  <a:lnTo>
                    <a:pt x="516731" y="150018"/>
                  </a:lnTo>
                  <a:lnTo>
                    <a:pt x="569119" y="133350"/>
                  </a:lnTo>
                  <a:lnTo>
                    <a:pt x="628650" y="111918"/>
                  </a:lnTo>
                  <a:lnTo>
                    <a:pt x="669131" y="90487"/>
                  </a:lnTo>
                  <a:lnTo>
                    <a:pt x="714375" y="66675"/>
                  </a:lnTo>
                  <a:lnTo>
                    <a:pt x="778669" y="38100"/>
                  </a:lnTo>
                  <a:lnTo>
                    <a:pt x="847725" y="11906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69169" y="14287"/>
                  </a:lnTo>
                  <a:lnTo>
                    <a:pt x="1026319" y="28575"/>
                  </a:lnTo>
                  <a:lnTo>
                    <a:pt x="1073944" y="42862"/>
                  </a:lnTo>
                  <a:lnTo>
                    <a:pt x="1128713" y="64293"/>
                  </a:lnTo>
                  <a:lnTo>
                    <a:pt x="1162050" y="80962"/>
                  </a:lnTo>
                  <a:lnTo>
                    <a:pt x="1193006" y="102393"/>
                  </a:lnTo>
                  <a:lnTo>
                    <a:pt x="1214438" y="121443"/>
                  </a:lnTo>
                  <a:lnTo>
                    <a:pt x="1228725" y="140493"/>
                  </a:lnTo>
                  <a:lnTo>
                    <a:pt x="1235869" y="157162"/>
                  </a:lnTo>
                  <a:lnTo>
                    <a:pt x="1235869" y="164306"/>
                  </a:lnTo>
                  <a:lnTo>
                    <a:pt x="1228725" y="183356"/>
                  </a:lnTo>
                  <a:lnTo>
                    <a:pt x="1214438" y="197643"/>
                  </a:lnTo>
                  <a:lnTo>
                    <a:pt x="1193006" y="207168"/>
                  </a:lnTo>
                  <a:lnTo>
                    <a:pt x="1154906" y="219075"/>
                  </a:lnTo>
                  <a:lnTo>
                    <a:pt x="1090613" y="233362"/>
                  </a:lnTo>
                  <a:lnTo>
                    <a:pt x="885825" y="2690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5">
              <a:extLst>
                <a:ext uri="{FF2B5EF4-FFF2-40B4-BE49-F238E27FC236}">
                  <a16:creationId xmlns:a16="http://schemas.microsoft.com/office/drawing/2014/main" id="{36589A42-276E-4151-A338-AA53BE05DE04}"/>
                </a:ext>
              </a:extLst>
            </p:cNvPr>
            <p:cNvSpPr/>
            <p:nvPr/>
          </p:nvSpPr>
          <p:spPr>
            <a:xfrm>
              <a:off x="3459163" y="3762375"/>
              <a:ext cx="1184275" cy="493713"/>
            </a:xfrm>
            <a:custGeom>
              <a:avLst/>
              <a:gdLst>
                <a:gd name="connsiteX0" fmla="*/ 802482 w 1183482"/>
                <a:gd name="connsiteY0" fmla="*/ 307181 h 492919"/>
                <a:gd name="connsiteX1" fmla="*/ 614363 w 1183482"/>
                <a:gd name="connsiteY1" fmla="*/ 342900 h 492919"/>
                <a:gd name="connsiteX2" fmla="*/ 464344 w 1183482"/>
                <a:gd name="connsiteY2" fmla="*/ 371475 h 492919"/>
                <a:gd name="connsiteX3" fmla="*/ 330994 w 1183482"/>
                <a:gd name="connsiteY3" fmla="*/ 400050 h 492919"/>
                <a:gd name="connsiteX4" fmla="*/ 204788 w 1183482"/>
                <a:gd name="connsiteY4" fmla="*/ 431006 h 492919"/>
                <a:gd name="connsiteX5" fmla="*/ 107157 w 1183482"/>
                <a:gd name="connsiteY5" fmla="*/ 457200 h 492919"/>
                <a:gd name="connsiteX6" fmla="*/ 0 w 1183482"/>
                <a:gd name="connsiteY6" fmla="*/ 492919 h 492919"/>
                <a:gd name="connsiteX7" fmla="*/ 4763 w 1183482"/>
                <a:gd name="connsiteY7" fmla="*/ 250031 h 492919"/>
                <a:gd name="connsiteX8" fmla="*/ 178594 w 1183482"/>
                <a:gd name="connsiteY8" fmla="*/ 226219 h 492919"/>
                <a:gd name="connsiteX9" fmla="*/ 369094 w 1183482"/>
                <a:gd name="connsiteY9" fmla="*/ 188119 h 492919"/>
                <a:gd name="connsiteX10" fmla="*/ 564357 w 1183482"/>
                <a:gd name="connsiteY10" fmla="*/ 140494 h 492919"/>
                <a:gd name="connsiteX11" fmla="*/ 673894 w 1183482"/>
                <a:gd name="connsiteY11" fmla="*/ 109538 h 492919"/>
                <a:gd name="connsiteX12" fmla="*/ 745332 w 1183482"/>
                <a:gd name="connsiteY12" fmla="*/ 73819 h 492919"/>
                <a:gd name="connsiteX13" fmla="*/ 838200 w 1183482"/>
                <a:gd name="connsiteY13" fmla="*/ 23813 h 492919"/>
                <a:gd name="connsiteX14" fmla="*/ 873919 w 1183482"/>
                <a:gd name="connsiteY14" fmla="*/ 2381 h 492919"/>
                <a:gd name="connsiteX15" fmla="*/ 885825 w 1183482"/>
                <a:gd name="connsiteY15" fmla="*/ 0 h 492919"/>
                <a:gd name="connsiteX16" fmla="*/ 916782 w 1183482"/>
                <a:gd name="connsiteY16" fmla="*/ 9525 h 492919"/>
                <a:gd name="connsiteX17" fmla="*/ 995363 w 1183482"/>
                <a:gd name="connsiteY17" fmla="*/ 35719 h 492919"/>
                <a:gd name="connsiteX18" fmla="*/ 1050132 w 1183482"/>
                <a:gd name="connsiteY18" fmla="*/ 54769 h 492919"/>
                <a:gd name="connsiteX19" fmla="*/ 1085850 w 1183482"/>
                <a:gd name="connsiteY19" fmla="*/ 66675 h 492919"/>
                <a:gd name="connsiteX20" fmla="*/ 1114425 w 1183482"/>
                <a:gd name="connsiteY20" fmla="*/ 83344 h 492919"/>
                <a:gd name="connsiteX21" fmla="*/ 1147763 w 1183482"/>
                <a:gd name="connsiteY21" fmla="*/ 104775 h 492919"/>
                <a:gd name="connsiteX22" fmla="*/ 1164432 w 1183482"/>
                <a:gd name="connsiteY22" fmla="*/ 121444 h 492919"/>
                <a:gd name="connsiteX23" fmla="*/ 1176338 w 1183482"/>
                <a:gd name="connsiteY23" fmla="*/ 142875 h 492919"/>
                <a:gd name="connsiteX24" fmla="*/ 1183482 w 1183482"/>
                <a:gd name="connsiteY24" fmla="*/ 161925 h 492919"/>
                <a:gd name="connsiteX25" fmla="*/ 1183482 w 1183482"/>
                <a:gd name="connsiteY25" fmla="*/ 176213 h 492919"/>
                <a:gd name="connsiteX26" fmla="*/ 1173957 w 1183482"/>
                <a:gd name="connsiteY26" fmla="*/ 200025 h 492919"/>
                <a:gd name="connsiteX27" fmla="*/ 1152525 w 1183482"/>
                <a:gd name="connsiteY27" fmla="*/ 223838 h 492919"/>
                <a:gd name="connsiteX28" fmla="*/ 1126332 w 1183482"/>
                <a:gd name="connsiteY28" fmla="*/ 242888 h 492919"/>
                <a:gd name="connsiteX29" fmla="*/ 1054894 w 1183482"/>
                <a:gd name="connsiteY29" fmla="*/ 257175 h 492919"/>
                <a:gd name="connsiteX30" fmla="*/ 904875 w 1183482"/>
                <a:gd name="connsiteY30" fmla="*/ 288131 h 492919"/>
                <a:gd name="connsiteX31" fmla="*/ 802482 w 1183482"/>
                <a:gd name="connsiteY31" fmla="*/ 30718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3482" h="492919">
                  <a:moveTo>
                    <a:pt x="802482" y="307181"/>
                  </a:moveTo>
                  <a:lnTo>
                    <a:pt x="614363" y="342900"/>
                  </a:lnTo>
                  <a:lnTo>
                    <a:pt x="464344" y="371475"/>
                  </a:lnTo>
                  <a:lnTo>
                    <a:pt x="330994" y="400050"/>
                  </a:lnTo>
                  <a:lnTo>
                    <a:pt x="204788" y="431006"/>
                  </a:lnTo>
                  <a:lnTo>
                    <a:pt x="107157" y="457200"/>
                  </a:lnTo>
                  <a:lnTo>
                    <a:pt x="0" y="492919"/>
                  </a:lnTo>
                  <a:cubicBezTo>
                    <a:pt x="1588" y="411956"/>
                    <a:pt x="3175" y="330994"/>
                    <a:pt x="4763" y="250031"/>
                  </a:cubicBezTo>
                  <a:lnTo>
                    <a:pt x="178594" y="226219"/>
                  </a:lnTo>
                  <a:lnTo>
                    <a:pt x="369094" y="188119"/>
                  </a:lnTo>
                  <a:lnTo>
                    <a:pt x="564357" y="140494"/>
                  </a:lnTo>
                  <a:lnTo>
                    <a:pt x="673894" y="109538"/>
                  </a:lnTo>
                  <a:lnTo>
                    <a:pt x="745332" y="73819"/>
                  </a:lnTo>
                  <a:lnTo>
                    <a:pt x="838200" y="23813"/>
                  </a:lnTo>
                  <a:lnTo>
                    <a:pt x="873919" y="2381"/>
                  </a:lnTo>
                  <a:lnTo>
                    <a:pt x="885825" y="0"/>
                  </a:lnTo>
                  <a:lnTo>
                    <a:pt x="916782" y="9525"/>
                  </a:lnTo>
                  <a:lnTo>
                    <a:pt x="995363" y="35719"/>
                  </a:lnTo>
                  <a:lnTo>
                    <a:pt x="1050132" y="54769"/>
                  </a:lnTo>
                  <a:lnTo>
                    <a:pt x="1085850" y="66675"/>
                  </a:lnTo>
                  <a:lnTo>
                    <a:pt x="1114425" y="83344"/>
                  </a:lnTo>
                  <a:lnTo>
                    <a:pt x="1147763" y="104775"/>
                  </a:lnTo>
                  <a:lnTo>
                    <a:pt x="1164432" y="121444"/>
                  </a:lnTo>
                  <a:lnTo>
                    <a:pt x="1176338" y="142875"/>
                  </a:lnTo>
                  <a:lnTo>
                    <a:pt x="1183482" y="161925"/>
                  </a:lnTo>
                  <a:lnTo>
                    <a:pt x="1183482" y="176213"/>
                  </a:lnTo>
                  <a:lnTo>
                    <a:pt x="1173957" y="200025"/>
                  </a:lnTo>
                  <a:lnTo>
                    <a:pt x="1152525" y="223838"/>
                  </a:lnTo>
                  <a:lnTo>
                    <a:pt x="1126332" y="242888"/>
                  </a:lnTo>
                  <a:lnTo>
                    <a:pt x="1054894" y="257175"/>
                  </a:lnTo>
                  <a:lnTo>
                    <a:pt x="904875" y="288131"/>
                  </a:lnTo>
                  <a:lnTo>
                    <a:pt x="802482" y="3071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6">
              <a:extLst>
                <a:ext uri="{FF2B5EF4-FFF2-40B4-BE49-F238E27FC236}">
                  <a16:creationId xmlns:a16="http://schemas.microsoft.com/office/drawing/2014/main" id="{8AA4BBD1-4D65-4A8F-9A9B-07CC0AB0B2FD}"/>
                </a:ext>
              </a:extLst>
            </p:cNvPr>
            <p:cNvSpPr/>
            <p:nvPr/>
          </p:nvSpPr>
          <p:spPr>
            <a:xfrm>
              <a:off x="2643188" y="4652963"/>
              <a:ext cx="2035175" cy="819150"/>
            </a:xfrm>
            <a:custGeom>
              <a:avLst/>
              <a:gdLst>
                <a:gd name="connsiteX0" fmla="*/ 1824037 w 2035968"/>
                <a:gd name="connsiteY0" fmla="*/ 54768 h 819150"/>
                <a:gd name="connsiteX1" fmla="*/ 1566862 w 2035968"/>
                <a:gd name="connsiteY1" fmla="*/ 140493 h 819150"/>
                <a:gd name="connsiteX2" fmla="*/ 1388268 w 2035968"/>
                <a:gd name="connsiteY2" fmla="*/ 197643 h 819150"/>
                <a:gd name="connsiteX3" fmla="*/ 1223962 w 2035968"/>
                <a:gd name="connsiteY3" fmla="*/ 247650 h 819150"/>
                <a:gd name="connsiteX4" fmla="*/ 1057275 w 2035968"/>
                <a:gd name="connsiteY4" fmla="*/ 295275 h 819150"/>
                <a:gd name="connsiteX5" fmla="*/ 909637 w 2035968"/>
                <a:gd name="connsiteY5" fmla="*/ 330993 h 819150"/>
                <a:gd name="connsiteX6" fmla="*/ 866775 w 2035968"/>
                <a:gd name="connsiteY6" fmla="*/ 338137 h 819150"/>
                <a:gd name="connsiteX7" fmla="*/ 654843 w 2035968"/>
                <a:gd name="connsiteY7" fmla="*/ 397668 h 819150"/>
                <a:gd name="connsiteX8" fmla="*/ 500062 w 2035968"/>
                <a:gd name="connsiteY8" fmla="*/ 452437 h 819150"/>
                <a:gd name="connsiteX9" fmla="*/ 385762 w 2035968"/>
                <a:gd name="connsiteY9" fmla="*/ 488156 h 819150"/>
                <a:gd name="connsiteX10" fmla="*/ 369093 w 2035968"/>
                <a:gd name="connsiteY10" fmla="*/ 490537 h 819150"/>
                <a:gd name="connsiteX11" fmla="*/ 335756 w 2035968"/>
                <a:gd name="connsiteY11" fmla="*/ 488156 h 819150"/>
                <a:gd name="connsiteX12" fmla="*/ 290512 w 2035968"/>
                <a:gd name="connsiteY12" fmla="*/ 481012 h 819150"/>
                <a:gd name="connsiteX13" fmla="*/ 259556 w 2035968"/>
                <a:gd name="connsiteY13" fmla="*/ 473868 h 819150"/>
                <a:gd name="connsiteX14" fmla="*/ 240506 w 2035968"/>
                <a:gd name="connsiteY14" fmla="*/ 466725 h 819150"/>
                <a:gd name="connsiteX15" fmla="*/ 209550 w 2035968"/>
                <a:gd name="connsiteY15" fmla="*/ 450056 h 819150"/>
                <a:gd name="connsiteX16" fmla="*/ 173831 w 2035968"/>
                <a:gd name="connsiteY16" fmla="*/ 423862 h 819150"/>
                <a:gd name="connsiteX17" fmla="*/ 145256 w 2035968"/>
                <a:gd name="connsiteY17" fmla="*/ 400050 h 819150"/>
                <a:gd name="connsiteX18" fmla="*/ 102393 w 2035968"/>
                <a:gd name="connsiteY18" fmla="*/ 354806 h 819150"/>
                <a:gd name="connsiteX19" fmla="*/ 71437 w 2035968"/>
                <a:gd name="connsiteY19" fmla="*/ 316706 h 819150"/>
                <a:gd name="connsiteX20" fmla="*/ 54768 w 2035968"/>
                <a:gd name="connsiteY20" fmla="*/ 300037 h 819150"/>
                <a:gd name="connsiteX21" fmla="*/ 35718 w 2035968"/>
                <a:gd name="connsiteY21" fmla="*/ 285750 h 819150"/>
                <a:gd name="connsiteX22" fmla="*/ 21431 w 2035968"/>
                <a:gd name="connsiteY22" fmla="*/ 283368 h 819150"/>
                <a:gd name="connsiteX23" fmla="*/ 14287 w 2035968"/>
                <a:gd name="connsiteY23" fmla="*/ 285750 h 819150"/>
                <a:gd name="connsiteX24" fmla="*/ 4762 w 2035968"/>
                <a:gd name="connsiteY24" fmla="*/ 297656 h 819150"/>
                <a:gd name="connsiteX25" fmla="*/ 0 w 2035968"/>
                <a:gd name="connsiteY25" fmla="*/ 323850 h 819150"/>
                <a:gd name="connsiteX26" fmla="*/ 4762 w 2035968"/>
                <a:gd name="connsiteY26" fmla="*/ 350043 h 819150"/>
                <a:gd name="connsiteX27" fmla="*/ 23812 w 2035968"/>
                <a:gd name="connsiteY27" fmla="*/ 402431 h 819150"/>
                <a:gd name="connsiteX28" fmla="*/ 57150 w 2035968"/>
                <a:gd name="connsiteY28" fmla="*/ 476250 h 819150"/>
                <a:gd name="connsiteX29" fmla="*/ 100012 w 2035968"/>
                <a:gd name="connsiteY29" fmla="*/ 554831 h 819150"/>
                <a:gd name="connsiteX30" fmla="*/ 135731 w 2035968"/>
                <a:gd name="connsiteY30" fmla="*/ 607218 h 819150"/>
                <a:gd name="connsiteX31" fmla="*/ 176212 w 2035968"/>
                <a:gd name="connsiteY31" fmla="*/ 661987 h 819150"/>
                <a:gd name="connsiteX32" fmla="*/ 226218 w 2035968"/>
                <a:gd name="connsiteY32" fmla="*/ 719137 h 819150"/>
                <a:gd name="connsiteX33" fmla="*/ 278606 w 2035968"/>
                <a:gd name="connsiteY33" fmla="*/ 771525 h 819150"/>
                <a:gd name="connsiteX34" fmla="*/ 319087 w 2035968"/>
                <a:gd name="connsiteY34" fmla="*/ 802481 h 819150"/>
                <a:gd name="connsiteX35" fmla="*/ 340518 w 2035968"/>
                <a:gd name="connsiteY35" fmla="*/ 812006 h 819150"/>
                <a:gd name="connsiteX36" fmla="*/ 364331 w 2035968"/>
                <a:gd name="connsiteY36" fmla="*/ 819150 h 819150"/>
                <a:gd name="connsiteX37" fmla="*/ 388143 w 2035968"/>
                <a:gd name="connsiteY37" fmla="*/ 819150 h 819150"/>
                <a:gd name="connsiteX38" fmla="*/ 411956 w 2035968"/>
                <a:gd name="connsiteY38" fmla="*/ 816768 h 819150"/>
                <a:gd name="connsiteX39" fmla="*/ 445293 w 2035968"/>
                <a:gd name="connsiteY39" fmla="*/ 802481 h 819150"/>
                <a:gd name="connsiteX40" fmla="*/ 471487 w 2035968"/>
                <a:gd name="connsiteY40" fmla="*/ 783431 h 819150"/>
                <a:gd name="connsiteX41" fmla="*/ 490537 w 2035968"/>
                <a:gd name="connsiteY41" fmla="*/ 759618 h 819150"/>
                <a:gd name="connsiteX42" fmla="*/ 552450 w 2035968"/>
                <a:gd name="connsiteY42" fmla="*/ 719137 h 819150"/>
                <a:gd name="connsiteX43" fmla="*/ 642937 w 2035968"/>
                <a:gd name="connsiteY43" fmla="*/ 661987 h 819150"/>
                <a:gd name="connsiteX44" fmla="*/ 876300 w 2035968"/>
                <a:gd name="connsiteY44" fmla="*/ 561975 h 819150"/>
                <a:gd name="connsiteX45" fmla="*/ 1071562 w 2035968"/>
                <a:gd name="connsiteY45" fmla="*/ 492918 h 819150"/>
                <a:gd name="connsiteX46" fmla="*/ 1297781 w 2035968"/>
                <a:gd name="connsiteY46" fmla="*/ 402431 h 819150"/>
                <a:gd name="connsiteX47" fmla="*/ 1509712 w 2035968"/>
                <a:gd name="connsiteY47" fmla="*/ 314325 h 819150"/>
                <a:gd name="connsiteX48" fmla="*/ 1778793 w 2035968"/>
                <a:gd name="connsiteY48" fmla="*/ 185737 h 819150"/>
                <a:gd name="connsiteX49" fmla="*/ 1938337 w 2035968"/>
                <a:gd name="connsiteY49" fmla="*/ 107156 h 819150"/>
                <a:gd name="connsiteX50" fmla="*/ 2012156 w 2035968"/>
                <a:gd name="connsiteY50" fmla="*/ 66675 h 819150"/>
                <a:gd name="connsiteX51" fmla="*/ 2028825 w 2035968"/>
                <a:gd name="connsiteY51" fmla="*/ 50006 h 819150"/>
                <a:gd name="connsiteX52" fmla="*/ 2035968 w 2035968"/>
                <a:gd name="connsiteY52" fmla="*/ 33337 h 819150"/>
                <a:gd name="connsiteX53" fmla="*/ 2035968 w 2035968"/>
                <a:gd name="connsiteY53" fmla="*/ 19050 h 819150"/>
                <a:gd name="connsiteX54" fmla="*/ 2031206 w 2035968"/>
                <a:gd name="connsiteY54" fmla="*/ 11906 h 819150"/>
                <a:gd name="connsiteX55" fmla="*/ 2026443 w 2035968"/>
                <a:gd name="connsiteY55" fmla="*/ 4762 h 819150"/>
                <a:gd name="connsiteX56" fmla="*/ 1993106 w 2035968"/>
                <a:gd name="connsiteY56" fmla="*/ 0 h 819150"/>
                <a:gd name="connsiteX57" fmla="*/ 1945481 w 2035968"/>
                <a:gd name="connsiteY57" fmla="*/ 14287 h 819150"/>
                <a:gd name="connsiteX58" fmla="*/ 1824037 w 2035968"/>
                <a:gd name="connsiteY58" fmla="*/ 5476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35968" h="819150">
                  <a:moveTo>
                    <a:pt x="1824037" y="54768"/>
                  </a:moveTo>
                  <a:lnTo>
                    <a:pt x="1566862" y="140493"/>
                  </a:lnTo>
                  <a:lnTo>
                    <a:pt x="1388268" y="197643"/>
                  </a:lnTo>
                  <a:lnTo>
                    <a:pt x="1223962" y="247650"/>
                  </a:lnTo>
                  <a:lnTo>
                    <a:pt x="1057275" y="295275"/>
                  </a:lnTo>
                  <a:lnTo>
                    <a:pt x="909637" y="330993"/>
                  </a:lnTo>
                  <a:lnTo>
                    <a:pt x="866775" y="338137"/>
                  </a:lnTo>
                  <a:lnTo>
                    <a:pt x="654843" y="397668"/>
                  </a:lnTo>
                  <a:lnTo>
                    <a:pt x="500062" y="452437"/>
                  </a:lnTo>
                  <a:lnTo>
                    <a:pt x="385762" y="488156"/>
                  </a:lnTo>
                  <a:lnTo>
                    <a:pt x="369093" y="490537"/>
                  </a:lnTo>
                  <a:lnTo>
                    <a:pt x="335756" y="488156"/>
                  </a:lnTo>
                  <a:lnTo>
                    <a:pt x="290512" y="481012"/>
                  </a:lnTo>
                  <a:lnTo>
                    <a:pt x="259556" y="473868"/>
                  </a:lnTo>
                  <a:lnTo>
                    <a:pt x="240506" y="466725"/>
                  </a:lnTo>
                  <a:lnTo>
                    <a:pt x="209550" y="450056"/>
                  </a:lnTo>
                  <a:lnTo>
                    <a:pt x="173831" y="423862"/>
                  </a:lnTo>
                  <a:lnTo>
                    <a:pt x="145256" y="400050"/>
                  </a:lnTo>
                  <a:lnTo>
                    <a:pt x="102393" y="354806"/>
                  </a:lnTo>
                  <a:lnTo>
                    <a:pt x="71437" y="316706"/>
                  </a:lnTo>
                  <a:lnTo>
                    <a:pt x="54768" y="300037"/>
                  </a:lnTo>
                  <a:lnTo>
                    <a:pt x="35718" y="285750"/>
                  </a:lnTo>
                  <a:lnTo>
                    <a:pt x="21431" y="283368"/>
                  </a:lnTo>
                  <a:lnTo>
                    <a:pt x="14287" y="285750"/>
                  </a:lnTo>
                  <a:lnTo>
                    <a:pt x="4762" y="297656"/>
                  </a:lnTo>
                  <a:lnTo>
                    <a:pt x="0" y="323850"/>
                  </a:lnTo>
                  <a:lnTo>
                    <a:pt x="4762" y="350043"/>
                  </a:lnTo>
                  <a:lnTo>
                    <a:pt x="23812" y="402431"/>
                  </a:lnTo>
                  <a:lnTo>
                    <a:pt x="57150" y="476250"/>
                  </a:lnTo>
                  <a:lnTo>
                    <a:pt x="100012" y="554831"/>
                  </a:lnTo>
                  <a:lnTo>
                    <a:pt x="135731" y="607218"/>
                  </a:lnTo>
                  <a:lnTo>
                    <a:pt x="176212" y="661987"/>
                  </a:lnTo>
                  <a:lnTo>
                    <a:pt x="226218" y="719137"/>
                  </a:lnTo>
                  <a:lnTo>
                    <a:pt x="278606" y="771525"/>
                  </a:lnTo>
                  <a:lnTo>
                    <a:pt x="319087" y="802481"/>
                  </a:lnTo>
                  <a:lnTo>
                    <a:pt x="340518" y="812006"/>
                  </a:lnTo>
                  <a:lnTo>
                    <a:pt x="364331" y="819150"/>
                  </a:lnTo>
                  <a:lnTo>
                    <a:pt x="388143" y="819150"/>
                  </a:lnTo>
                  <a:lnTo>
                    <a:pt x="411956" y="816768"/>
                  </a:lnTo>
                  <a:lnTo>
                    <a:pt x="445293" y="802481"/>
                  </a:lnTo>
                  <a:lnTo>
                    <a:pt x="471487" y="783431"/>
                  </a:lnTo>
                  <a:lnTo>
                    <a:pt x="490537" y="759618"/>
                  </a:lnTo>
                  <a:lnTo>
                    <a:pt x="552450" y="719137"/>
                  </a:lnTo>
                  <a:lnTo>
                    <a:pt x="642937" y="661987"/>
                  </a:lnTo>
                  <a:lnTo>
                    <a:pt x="876300" y="561975"/>
                  </a:lnTo>
                  <a:lnTo>
                    <a:pt x="1071562" y="492918"/>
                  </a:lnTo>
                  <a:lnTo>
                    <a:pt x="1297781" y="402431"/>
                  </a:lnTo>
                  <a:lnTo>
                    <a:pt x="1509712" y="314325"/>
                  </a:lnTo>
                  <a:lnTo>
                    <a:pt x="1778793" y="185737"/>
                  </a:lnTo>
                  <a:lnTo>
                    <a:pt x="1938337" y="107156"/>
                  </a:lnTo>
                  <a:lnTo>
                    <a:pt x="2012156" y="66675"/>
                  </a:lnTo>
                  <a:lnTo>
                    <a:pt x="2028825" y="50006"/>
                  </a:lnTo>
                  <a:lnTo>
                    <a:pt x="2035968" y="33337"/>
                  </a:lnTo>
                  <a:lnTo>
                    <a:pt x="2035968" y="19050"/>
                  </a:lnTo>
                  <a:lnTo>
                    <a:pt x="2031206" y="11906"/>
                  </a:lnTo>
                  <a:lnTo>
                    <a:pt x="2026443" y="4762"/>
                  </a:lnTo>
                  <a:lnTo>
                    <a:pt x="1993106" y="0"/>
                  </a:lnTo>
                  <a:lnTo>
                    <a:pt x="1945481" y="14287"/>
                  </a:lnTo>
                  <a:lnTo>
                    <a:pt x="1824037" y="547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7">
              <a:extLst>
                <a:ext uri="{FF2B5EF4-FFF2-40B4-BE49-F238E27FC236}">
                  <a16:creationId xmlns:a16="http://schemas.microsoft.com/office/drawing/2014/main" id="{7D4CF612-6B33-40D9-B873-02E1D5299EED}"/>
                </a:ext>
              </a:extLst>
            </p:cNvPr>
            <p:cNvSpPr/>
            <p:nvPr/>
          </p:nvSpPr>
          <p:spPr>
            <a:xfrm>
              <a:off x="4729163" y="1973263"/>
              <a:ext cx="728663" cy="1711325"/>
            </a:xfrm>
            <a:custGeom>
              <a:avLst/>
              <a:gdLst>
                <a:gd name="connsiteX0" fmla="*/ 707231 w 728662"/>
                <a:gd name="connsiteY0" fmla="*/ 421482 h 1709738"/>
                <a:gd name="connsiteX1" fmla="*/ 716756 w 728662"/>
                <a:gd name="connsiteY1" fmla="*/ 321469 h 1709738"/>
                <a:gd name="connsiteX2" fmla="*/ 726281 w 728662"/>
                <a:gd name="connsiteY2" fmla="*/ 230982 h 1709738"/>
                <a:gd name="connsiteX3" fmla="*/ 728662 w 728662"/>
                <a:gd name="connsiteY3" fmla="*/ 200025 h 1709738"/>
                <a:gd name="connsiteX4" fmla="*/ 702468 w 728662"/>
                <a:gd name="connsiteY4" fmla="*/ 88107 h 1709738"/>
                <a:gd name="connsiteX5" fmla="*/ 650081 w 728662"/>
                <a:gd name="connsiteY5" fmla="*/ 73819 h 1709738"/>
                <a:gd name="connsiteX6" fmla="*/ 554831 w 728662"/>
                <a:gd name="connsiteY6" fmla="*/ 47625 h 1709738"/>
                <a:gd name="connsiteX7" fmla="*/ 464343 w 728662"/>
                <a:gd name="connsiteY7" fmla="*/ 26194 h 1709738"/>
                <a:gd name="connsiteX8" fmla="*/ 381000 w 728662"/>
                <a:gd name="connsiteY8" fmla="*/ 9525 h 1709738"/>
                <a:gd name="connsiteX9" fmla="*/ 321468 w 728662"/>
                <a:gd name="connsiteY9" fmla="*/ 0 h 1709738"/>
                <a:gd name="connsiteX10" fmla="*/ 307181 w 728662"/>
                <a:gd name="connsiteY10" fmla="*/ 0 h 1709738"/>
                <a:gd name="connsiteX11" fmla="*/ 285750 w 728662"/>
                <a:gd name="connsiteY11" fmla="*/ 4763 h 1709738"/>
                <a:gd name="connsiteX12" fmla="*/ 269081 w 728662"/>
                <a:gd name="connsiteY12" fmla="*/ 11907 h 1709738"/>
                <a:gd name="connsiteX13" fmla="*/ 261937 w 728662"/>
                <a:gd name="connsiteY13" fmla="*/ 19050 h 1709738"/>
                <a:gd name="connsiteX14" fmla="*/ 259556 w 728662"/>
                <a:gd name="connsiteY14" fmla="*/ 26194 h 1709738"/>
                <a:gd name="connsiteX15" fmla="*/ 259556 w 728662"/>
                <a:gd name="connsiteY15" fmla="*/ 35719 h 1709738"/>
                <a:gd name="connsiteX16" fmla="*/ 261937 w 728662"/>
                <a:gd name="connsiteY16" fmla="*/ 50007 h 1709738"/>
                <a:gd name="connsiteX17" fmla="*/ 280987 w 728662"/>
                <a:gd name="connsiteY17" fmla="*/ 73819 h 1709738"/>
                <a:gd name="connsiteX18" fmla="*/ 304800 w 728662"/>
                <a:gd name="connsiteY18" fmla="*/ 90488 h 1709738"/>
                <a:gd name="connsiteX19" fmla="*/ 333375 w 728662"/>
                <a:gd name="connsiteY19" fmla="*/ 107157 h 1709738"/>
                <a:gd name="connsiteX20" fmla="*/ 373856 w 728662"/>
                <a:gd name="connsiteY20" fmla="*/ 140494 h 1709738"/>
                <a:gd name="connsiteX21" fmla="*/ 402431 w 728662"/>
                <a:gd name="connsiteY21" fmla="*/ 166688 h 1709738"/>
                <a:gd name="connsiteX22" fmla="*/ 423862 w 728662"/>
                <a:gd name="connsiteY22" fmla="*/ 188119 h 1709738"/>
                <a:gd name="connsiteX23" fmla="*/ 435768 w 728662"/>
                <a:gd name="connsiteY23" fmla="*/ 204788 h 1709738"/>
                <a:gd name="connsiteX24" fmla="*/ 445293 w 728662"/>
                <a:gd name="connsiteY24" fmla="*/ 221457 h 1709738"/>
                <a:gd name="connsiteX25" fmla="*/ 452437 w 728662"/>
                <a:gd name="connsiteY25" fmla="*/ 252413 h 1709738"/>
                <a:gd name="connsiteX26" fmla="*/ 454818 w 728662"/>
                <a:gd name="connsiteY26" fmla="*/ 273844 h 1709738"/>
                <a:gd name="connsiteX27" fmla="*/ 459581 w 728662"/>
                <a:gd name="connsiteY27" fmla="*/ 359569 h 1709738"/>
                <a:gd name="connsiteX28" fmla="*/ 454818 w 728662"/>
                <a:gd name="connsiteY28" fmla="*/ 481013 h 1709738"/>
                <a:gd name="connsiteX29" fmla="*/ 450056 w 728662"/>
                <a:gd name="connsiteY29" fmla="*/ 554832 h 1709738"/>
                <a:gd name="connsiteX30" fmla="*/ 440531 w 728662"/>
                <a:gd name="connsiteY30" fmla="*/ 628650 h 1709738"/>
                <a:gd name="connsiteX31" fmla="*/ 419100 w 728662"/>
                <a:gd name="connsiteY31" fmla="*/ 752475 h 1709738"/>
                <a:gd name="connsiteX32" fmla="*/ 381000 w 728662"/>
                <a:gd name="connsiteY32" fmla="*/ 900113 h 1709738"/>
                <a:gd name="connsiteX33" fmla="*/ 333375 w 728662"/>
                <a:gd name="connsiteY33" fmla="*/ 1042988 h 1709738"/>
                <a:gd name="connsiteX34" fmla="*/ 280987 w 728662"/>
                <a:gd name="connsiteY34" fmla="*/ 1171575 h 1709738"/>
                <a:gd name="connsiteX35" fmla="*/ 209550 w 728662"/>
                <a:gd name="connsiteY35" fmla="*/ 1321594 h 1709738"/>
                <a:gd name="connsiteX36" fmla="*/ 111918 w 728662"/>
                <a:gd name="connsiteY36" fmla="*/ 1495425 h 1709738"/>
                <a:gd name="connsiteX37" fmla="*/ 19050 w 728662"/>
                <a:gd name="connsiteY37" fmla="*/ 1640682 h 1709738"/>
                <a:gd name="connsiteX38" fmla="*/ 7143 w 728662"/>
                <a:gd name="connsiteY38" fmla="*/ 1664494 h 1709738"/>
                <a:gd name="connsiteX39" fmla="*/ 0 w 728662"/>
                <a:gd name="connsiteY39" fmla="*/ 1690688 h 1709738"/>
                <a:gd name="connsiteX40" fmla="*/ 2381 w 728662"/>
                <a:gd name="connsiteY40" fmla="*/ 1702594 h 1709738"/>
                <a:gd name="connsiteX41" fmla="*/ 4762 w 728662"/>
                <a:gd name="connsiteY41" fmla="*/ 1707357 h 1709738"/>
                <a:gd name="connsiteX42" fmla="*/ 9525 w 728662"/>
                <a:gd name="connsiteY42" fmla="*/ 1709738 h 1709738"/>
                <a:gd name="connsiteX43" fmla="*/ 19050 w 728662"/>
                <a:gd name="connsiteY43" fmla="*/ 1709738 h 1709738"/>
                <a:gd name="connsiteX44" fmla="*/ 38100 w 728662"/>
                <a:gd name="connsiteY44" fmla="*/ 1704975 h 1709738"/>
                <a:gd name="connsiteX45" fmla="*/ 61912 w 728662"/>
                <a:gd name="connsiteY45" fmla="*/ 1690688 h 1709738"/>
                <a:gd name="connsiteX46" fmla="*/ 119062 w 728662"/>
                <a:gd name="connsiteY46" fmla="*/ 1645444 h 1709738"/>
                <a:gd name="connsiteX47" fmla="*/ 185737 w 728662"/>
                <a:gd name="connsiteY47" fmla="*/ 1585913 h 1709738"/>
                <a:gd name="connsiteX48" fmla="*/ 259556 w 728662"/>
                <a:gd name="connsiteY48" fmla="*/ 1514475 h 1709738"/>
                <a:gd name="connsiteX49" fmla="*/ 335756 w 728662"/>
                <a:gd name="connsiteY49" fmla="*/ 1428750 h 1709738"/>
                <a:gd name="connsiteX50" fmla="*/ 385762 w 728662"/>
                <a:gd name="connsiteY50" fmla="*/ 1364457 h 1709738"/>
                <a:gd name="connsiteX51" fmla="*/ 438150 w 728662"/>
                <a:gd name="connsiteY51" fmla="*/ 1290638 h 1709738"/>
                <a:gd name="connsiteX52" fmla="*/ 481012 w 728662"/>
                <a:gd name="connsiteY52" fmla="*/ 1223963 h 1709738"/>
                <a:gd name="connsiteX53" fmla="*/ 528637 w 728662"/>
                <a:gd name="connsiteY53" fmla="*/ 1138238 h 1709738"/>
                <a:gd name="connsiteX54" fmla="*/ 566737 w 728662"/>
                <a:gd name="connsiteY54" fmla="*/ 1052513 h 1709738"/>
                <a:gd name="connsiteX55" fmla="*/ 592931 w 728662"/>
                <a:gd name="connsiteY55" fmla="*/ 978694 h 1709738"/>
                <a:gd name="connsiteX56" fmla="*/ 616743 w 728662"/>
                <a:gd name="connsiteY56" fmla="*/ 900113 h 1709738"/>
                <a:gd name="connsiteX57" fmla="*/ 635793 w 728662"/>
                <a:gd name="connsiteY57" fmla="*/ 826294 h 1709738"/>
                <a:gd name="connsiteX58" fmla="*/ 652462 w 728662"/>
                <a:gd name="connsiteY58" fmla="*/ 759619 h 1709738"/>
                <a:gd name="connsiteX59" fmla="*/ 664368 w 728662"/>
                <a:gd name="connsiteY59" fmla="*/ 702469 h 1709738"/>
                <a:gd name="connsiteX60" fmla="*/ 678656 w 728662"/>
                <a:gd name="connsiteY60" fmla="*/ 628650 h 1709738"/>
                <a:gd name="connsiteX61" fmla="*/ 690562 w 728662"/>
                <a:gd name="connsiteY61" fmla="*/ 545307 h 1709738"/>
                <a:gd name="connsiteX62" fmla="*/ 707231 w 728662"/>
                <a:gd name="connsiteY62" fmla="*/ 421482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8662" h="1709738">
                  <a:moveTo>
                    <a:pt x="707231" y="421482"/>
                  </a:moveTo>
                  <a:lnTo>
                    <a:pt x="716756" y="321469"/>
                  </a:lnTo>
                  <a:lnTo>
                    <a:pt x="726281" y="230982"/>
                  </a:lnTo>
                  <a:lnTo>
                    <a:pt x="728662" y="200025"/>
                  </a:lnTo>
                  <a:lnTo>
                    <a:pt x="702468" y="88107"/>
                  </a:lnTo>
                  <a:lnTo>
                    <a:pt x="650081" y="73819"/>
                  </a:lnTo>
                  <a:lnTo>
                    <a:pt x="554831" y="47625"/>
                  </a:lnTo>
                  <a:lnTo>
                    <a:pt x="464343" y="26194"/>
                  </a:lnTo>
                  <a:lnTo>
                    <a:pt x="381000" y="9525"/>
                  </a:lnTo>
                  <a:lnTo>
                    <a:pt x="321468" y="0"/>
                  </a:lnTo>
                  <a:lnTo>
                    <a:pt x="307181" y="0"/>
                  </a:lnTo>
                  <a:lnTo>
                    <a:pt x="285750" y="4763"/>
                  </a:lnTo>
                  <a:lnTo>
                    <a:pt x="269081" y="11907"/>
                  </a:lnTo>
                  <a:lnTo>
                    <a:pt x="261937" y="19050"/>
                  </a:lnTo>
                  <a:lnTo>
                    <a:pt x="259556" y="26194"/>
                  </a:lnTo>
                  <a:lnTo>
                    <a:pt x="259556" y="35719"/>
                  </a:lnTo>
                  <a:lnTo>
                    <a:pt x="261937" y="50007"/>
                  </a:lnTo>
                  <a:lnTo>
                    <a:pt x="280987" y="73819"/>
                  </a:lnTo>
                  <a:lnTo>
                    <a:pt x="304800" y="90488"/>
                  </a:lnTo>
                  <a:lnTo>
                    <a:pt x="333375" y="107157"/>
                  </a:lnTo>
                  <a:lnTo>
                    <a:pt x="373856" y="140494"/>
                  </a:lnTo>
                  <a:lnTo>
                    <a:pt x="402431" y="166688"/>
                  </a:lnTo>
                  <a:lnTo>
                    <a:pt x="423862" y="188119"/>
                  </a:lnTo>
                  <a:lnTo>
                    <a:pt x="435768" y="204788"/>
                  </a:lnTo>
                  <a:lnTo>
                    <a:pt x="445293" y="221457"/>
                  </a:lnTo>
                  <a:lnTo>
                    <a:pt x="452437" y="252413"/>
                  </a:lnTo>
                  <a:lnTo>
                    <a:pt x="454818" y="273844"/>
                  </a:lnTo>
                  <a:lnTo>
                    <a:pt x="459581" y="359569"/>
                  </a:lnTo>
                  <a:lnTo>
                    <a:pt x="454818" y="481013"/>
                  </a:lnTo>
                  <a:lnTo>
                    <a:pt x="450056" y="554832"/>
                  </a:lnTo>
                  <a:lnTo>
                    <a:pt x="440531" y="628650"/>
                  </a:lnTo>
                  <a:lnTo>
                    <a:pt x="419100" y="752475"/>
                  </a:lnTo>
                  <a:lnTo>
                    <a:pt x="381000" y="900113"/>
                  </a:lnTo>
                  <a:lnTo>
                    <a:pt x="333375" y="1042988"/>
                  </a:lnTo>
                  <a:lnTo>
                    <a:pt x="280987" y="1171575"/>
                  </a:lnTo>
                  <a:lnTo>
                    <a:pt x="209550" y="1321594"/>
                  </a:lnTo>
                  <a:lnTo>
                    <a:pt x="111918" y="1495425"/>
                  </a:lnTo>
                  <a:lnTo>
                    <a:pt x="19050" y="1640682"/>
                  </a:lnTo>
                  <a:lnTo>
                    <a:pt x="7143" y="1664494"/>
                  </a:lnTo>
                  <a:lnTo>
                    <a:pt x="0" y="1690688"/>
                  </a:lnTo>
                  <a:lnTo>
                    <a:pt x="2381" y="1702594"/>
                  </a:lnTo>
                  <a:lnTo>
                    <a:pt x="4762" y="1707357"/>
                  </a:lnTo>
                  <a:lnTo>
                    <a:pt x="9525" y="1709738"/>
                  </a:lnTo>
                  <a:lnTo>
                    <a:pt x="19050" y="1709738"/>
                  </a:lnTo>
                  <a:lnTo>
                    <a:pt x="38100" y="1704975"/>
                  </a:lnTo>
                  <a:lnTo>
                    <a:pt x="61912" y="1690688"/>
                  </a:lnTo>
                  <a:lnTo>
                    <a:pt x="119062" y="1645444"/>
                  </a:lnTo>
                  <a:lnTo>
                    <a:pt x="185737" y="1585913"/>
                  </a:lnTo>
                  <a:lnTo>
                    <a:pt x="259556" y="1514475"/>
                  </a:lnTo>
                  <a:lnTo>
                    <a:pt x="335756" y="1428750"/>
                  </a:lnTo>
                  <a:lnTo>
                    <a:pt x="385762" y="1364457"/>
                  </a:lnTo>
                  <a:lnTo>
                    <a:pt x="438150" y="1290638"/>
                  </a:lnTo>
                  <a:lnTo>
                    <a:pt x="481012" y="1223963"/>
                  </a:lnTo>
                  <a:lnTo>
                    <a:pt x="528637" y="1138238"/>
                  </a:lnTo>
                  <a:lnTo>
                    <a:pt x="566737" y="1052513"/>
                  </a:lnTo>
                  <a:lnTo>
                    <a:pt x="592931" y="978694"/>
                  </a:lnTo>
                  <a:lnTo>
                    <a:pt x="616743" y="900113"/>
                  </a:lnTo>
                  <a:lnTo>
                    <a:pt x="635793" y="826294"/>
                  </a:lnTo>
                  <a:lnTo>
                    <a:pt x="652462" y="759619"/>
                  </a:lnTo>
                  <a:lnTo>
                    <a:pt x="664368" y="702469"/>
                  </a:lnTo>
                  <a:lnTo>
                    <a:pt x="678656" y="628650"/>
                  </a:lnTo>
                  <a:lnTo>
                    <a:pt x="690562" y="545307"/>
                  </a:lnTo>
                  <a:lnTo>
                    <a:pt x="707231" y="42148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8">
              <a:extLst>
                <a:ext uri="{FF2B5EF4-FFF2-40B4-BE49-F238E27FC236}">
                  <a16:creationId xmlns:a16="http://schemas.microsoft.com/office/drawing/2014/main" id="{C7BC5FD4-BD04-4A1E-B6DD-6B315652AF3C}"/>
                </a:ext>
              </a:extLst>
            </p:cNvPr>
            <p:cNvSpPr/>
            <p:nvPr/>
          </p:nvSpPr>
          <p:spPr>
            <a:xfrm>
              <a:off x="5364163" y="1820863"/>
              <a:ext cx="2155825" cy="1403350"/>
            </a:xfrm>
            <a:custGeom>
              <a:avLst/>
              <a:gdLst>
                <a:gd name="connsiteX0" fmla="*/ 781050 w 2155032"/>
                <a:gd name="connsiteY0" fmla="*/ 750094 h 1402557"/>
                <a:gd name="connsiteX1" fmla="*/ 781050 w 2155032"/>
                <a:gd name="connsiteY1" fmla="*/ 571500 h 1402557"/>
                <a:gd name="connsiteX2" fmla="*/ 781050 w 2155032"/>
                <a:gd name="connsiteY2" fmla="*/ 419100 h 1402557"/>
                <a:gd name="connsiteX3" fmla="*/ 781050 w 2155032"/>
                <a:gd name="connsiteY3" fmla="*/ 326232 h 1402557"/>
                <a:gd name="connsiteX4" fmla="*/ 778669 w 2155032"/>
                <a:gd name="connsiteY4" fmla="*/ 304800 h 1402557"/>
                <a:gd name="connsiteX5" fmla="*/ 773907 w 2155032"/>
                <a:gd name="connsiteY5" fmla="*/ 290513 h 1402557"/>
                <a:gd name="connsiteX6" fmla="*/ 764382 w 2155032"/>
                <a:gd name="connsiteY6" fmla="*/ 276225 h 1402557"/>
                <a:gd name="connsiteX7" fmla="*/ 752475 w 2155032"/>
                <a:gd name="connsiteY7" fmla="*/ 264319 h 1402557"/>
                <a:gd name="connsiteX8" fmla="*/ 723900 w 2155032"/>
                <a:gd name="connsiteY8" fmla="*/ 250032 h 1402557"/>
                <a:gd name="connsiteX9" fmla="*/ 692944 w 2155032"/>
                <a:gd name="connsiteY9" fmla="*/ 242888 h 1402557"/>
                <a:gd name="connsiteX10" fmla="*/ 664369 w 2155032"/>
                <a:gd name="connsiteY10" fmla="*/ 247650 h 1402557"/>
                <a:gd name="connsiteX11" fmla="*/ 585788 w 2155032"/>
                <a:gd name="connsiteY11" fmla="*/ 271463 h 1402557"/>
                <a:gd name="connsiteX12" fmla="*/ 492919 w 2155032"/>
                <a:gd name="connsiteY12" fmla="*/ 300038 h 1402557"/>
                <a:gd name="connsiteX13" fmla="*/ 392907 w 2155032"/>
                <a:gd name="connsiteY13" fmla="*/ 326232 h 1402557"/>
                <a:gd name="connsiteX14" fmla="*/ 323850 w 2155032"/>
                <a:gd name="connsiteY14" fmla="*/ 345282 h 1402557"/>
                <a:gd name="connsiteX15" fmla="*/ 288132 w 2155032"/>
                <a:gd name="connsiteY15" fmla="*/ 354807 h 1402557"/>
                <a:gd name="connsiteX16" fmla="*/ 238125 w 2155032"/>
                <a:gd name="connsiteY16" fmla="*/ 361950 h 1402557"/>
                <a:gd name="connsiteX17" fmla="*/ 176213 w 2155032"/>
                <a:gd name="connsiteY17" fmla="*/ 371475 h 1402557"/>
                <a:gd name="connsiteX18" fmla="*/ 2382 w 2155032"/>
                <a:gd name="connsiteY18" fmla="*/ 378619 h 1402557"/>
                <a:gd name="connsiteX19" fmla="*/ 0 w 2155032"/>
                <a:gd name="connsiteY19" fmla="*/ 257175 h 1402557"/>
                <a:gd name="connsiteX20" fmla="*/ 128588 w 2155032"/>
                <a:gd name="connsiteY20" fmla="*/ 223838 h 1402557"/>
                <a:gd name="connsiteX21" fmla="*/ 311944 w 2155032"/>
                <a:gd name="connsiteY21" fmla="*/ 166688 h 1402557"/>
                <a:gd name="connsiteX22" fmla="*/ 500063 w 2155032"/>
                <a:gd name="connsiteY22" fmla="*/ 109538 h 1402557"/>
                <a:gd name="connsiteX23" fmla="*/ 652463 w 2155032"/>
                <a:gd name="connsiteY23" fmla="*/ 61913 h 1402557"/>
                <a:gd name="connsiteX24" fmla="*/ 773907 w 2155032"/>
                <a:gd name="connsiteY24" fmla="*/ 16669 h 1402557"/>
                <a:gd name="connsiteX25" fmla="*/ 819150 w 2155032"/>
                <a:gd name="connsiteY25" fmla="*/ 0 h 1402557"/>
                <a:gd name="connsiteX26" fmla="*/ 831057 w 2155032"/>
                <a:gd name="connsiteY26" fmla="*/ 0 h 1402557"/>
                <a:gd name="connsiteX27" fmla="*/ 857250 w 2155032"/>
                <a:gd name="connsiteY27" fmla="*/ 11907 h 1402557"/>
                <a:gd name="connsiteX28" fmla="*/ 931069 w 2155032"/>
                <a:gd name="connsiteY28" fmla="*/ 54769 h 1402557"/>
                <a:gd name="connsiteX29" fmla="*/ 1016794 w 2155032"/>
                <a:gd name="connsiteY29" fmla="*/ 114300 h 1402557"/>
                <a:gd name="connsiteX30" fmla="*/ 1069182 w 2155032"/>
                <a:gd name="connsiteY30" fmla="*/ 154782 h 1402557"/>
                <a:gd name="connsiteX31" fmla="*/ 1109663 w 2155032"/>
                <a:gd name="connsiteY31" fmla="*/ 197644 h 1402557"/>
                <a:gd name="connsiteX32" fmla="*/ 1133475 w 2155032"/>
                <a:gd name="connsiteY32" fmla="*/ 228600 h 1402557"/>
                <a:gd name="connsiteX33" fmla="*/ 1140619 w 2155032"/>
                <a:gd name="connsiteY33" fmla="*/ 242888 h 1402557"/>
                <a:gd name="connsiteX34" fmla="*/ 1143000 w 2155032"/>
                <a:gd name="connsiteY34" fmla="*/ 254794 h 1402557"/>
                <a:gd name="connsiteX35" fmla="*/ 1143000 w 2155032"/>
                <a:gd name="connsiteY35" fmla="*/ 271463 h 1402557"/>
                <a:gd name="connsiteX36" fmla="*/ 1135857 w 2155032"/>
                <a:gd name="connsiteY36" fmla="*/ 295275 h 1402557"/>
                <a:gd name="connsiteX37" fmla="*/ 1116807 w 2155032"/>
                <a:gd name="connsiteY37" fmla="*/ 326232 h 1402557"/>
                <a:gd name="connsiteX38" fmla="*/ 1078707 w 2155032"/>
                <a:gd name="connsiteY38" fmla="*/ 369094 h 1402557"/>
                <a:gd name="connsiteX39" fmla="*/ 1069182 w 2155032"/>
                <a:gd name="connsiteY39" fmla="*/ 381000 h 1402557"/>
                <a:gd name="connsiteX40" fmla="*/ 1050132 w 2155032"/>
                <a:gd name="connsiteY40" fmla="*/ 440532 h 1402557"/>
                <a:gd name="connsiteX41" fmla="*/ 1035844 w 2155032"/>
                <a:gd name="connsiteY41" fmla="*/ 507207 h 1402557"/>
                <a:gd name="connsiteX42" fmla="*/ 1026319 w 2155032"/>
                <a:gd name="connsiteY42" fmla="*/ 557213 h 1402557"/>
                <a:gd name="connsiteX43" fmla="*/ 1016794 w 2155032"/>
                <a:gd name="connsiteY43" fmla="*/ 633413 h 1402557"/>
                <a:gd name="connsiteX44" fmla="*/ 1009650 w 2155032"/>
                <a:gd name="connsiteY44" fmla="*/ 704850 h 1402557"/>
                <a:gd name="connsiteX45" fmla="*/ 1007269 w 2155032"/>
                <a:gd name="connsiteY45" fmla="*/ 797719 h 1402557"/>
                <a:gd name="connsiteX46" fmla="*/ 1004888 w 2155032"/>
                <a:gd name="connsiteY46" fmla="*/ 959644 h 1402557"/>
                <a:gd name="connsiteX47" fmla="*/ 1007269 w 2155032"/>
                <a:gd name="connsiteY47" fmla="*/ 1052513 h 1402557"/>
                <a:gd name="connsiteX48" fmla="*/ 1009650 w 2155032"/>
                <a:gd name="connsiteY48" fmla="*/ 1107282 h 1402557"/>
                <a:gd name="connsiteX49" fmla="*/ 1014413 w 2155032"/>
                <a:gd name="connsiteY49" fmla="*/ 1133475 h 1402557"/>
                <a:gd name="connsiteX50" fmla="*/ 1021557 w 2155032"/>
                <a:gd name="connsiteY50" fmla="*/ 1147763 h 1402557"/>
                <a:gd name="connsiteX51" fmla="*/ 1038225 w 2155032"/>
                <a:gd name="connsiteY51" fmla="*/ 1166813 h 1402557"/>
                <a:gd name="connsiteX52" fmla="*/ 1059657 w 2155032"/>
                <a:gd name="connsiteY52" fmla="*/ 1178719 h 1402557"/>
                <a:gd name="connsiteX53" fmla="*/ 1083469 w 2155032"/>
                <a:gd name="connsiteY53" fmla="*/ 1188244 h 1402557"/>
                <a:gd name="connsiteX54" fmla="*/ 1123950 w 2155032"/>
                <a:gd name="connsiteY54" fmla="*/ 1197769 h 1402557"/>
                <a:gd name="connsiteX55" fmla="*/ 1185863 w 2155032"/>
                <a:gd name="connsiteY55" fmla="*/ 1202532 h 1402557"/>
                <a:gd name="connsiteX56" fmla="*/ 1321594 w 2155032"/>
                <a:gd name="connsiteY56" fmla="*/ 1200150 h 1402557"/>
                <a:gd name="connsiteX57" fmla="*/ 1538288 w 2155032"/>
                <a:gd name="connsiteY57" fmla="*/ 1190625 h 1402557"/>
                <a:gd name="connsiteX58" fmla="*/ 1588294 w 2155032"/>
                <a:gd name="connsiteY58" fmla="*/ 1183482 h 1402557"/>
                <a:gd name="connsiteX59" fmla="*/ 1619250 w 2155032"/>
                <a:gd name="connsiteY59" fmla="*/ 1173957 h 1402557"/>
                <a:gd name="connsiteX60" fmla="*/ 2107407 w 2155032"/>
                <a:gd name="connsiteY60" fmla="*/ 1188244 h 1402557"/>
                <a:gd name="connsiteX61" fmla="*/ 2124075 w 2155032"/>
                <a:gd name="connsiteY61" fmla="*/ 1202532 h 1402557"/>
                <a:gd name="connsiteX62" fmla="*/ 2140744 w 2155032"/>
                <a:gd name="connsiteY62" fmla="*/ 1221582 h 1402557"/>
                <a:gd name="connsiteX63" fmla="*/ 2150269 w 2155032"/>
                <a:gd name="connsiteY63" fmla="*/ 1238250 h 1402557"/>
                <a:gd name="connsiteX64" fmla="*/ 2155032 w 2155032"/>
                <a:gd name="connsiteY64" fmla="*/ 1252538 h 1402557"/>
                <a:gd name="connsiteX65" fmla="*/ 2155032 w 2155032"/>
                <a:gd name="connsiteY65" fmla="*/ 1266825 h 1402557"/>
                <a:gd name="connsiteX66" fmla="*/ 2147888 w 2155032"/>
                <a:gd name="connsiteY66" fmla="*/ 1288257 h 1402557"/>
                <a:gd name="connsiteX67" fmla="*/ 2131219 w 2155032"/>
                <a:gd name="connsiteY67" fmla="*/ 1304925 h 1402557"/>
                <a:gd name="connsiteX68" fmla="*/ 2102644 w 2155032"/>
                <a:gd name="connsiteY68" fmla="*/ 1321594 h 1402557"/>
                <a:gd name="connsiteX69" fmla="*/ 2057400 w 2155032"/>
                <a:gd name="connsiteY69" fmla="*/ 1338263 h 1402557"/>
                <a:gd name="connsiteX70" fmla="*/ 1974057 w 2155032"/>
                <a:gd name="connsiteY70" fmla="*/ 1357313 h 1402557"/>
                <a:gd name="connsiteX71" fmla="*/ 1866900 w 2155032"/>
                <a:gd name="connsiteY71" fmla="*/ 1376363 h 1402557"/>
                <a:gd name="connsiteX72" fmla="*/ 1759744 w 2155032"/>
                <a:gd name="connsiteY72" fmla="*/ 1388269 h 1402557"/>
                <a:gd name="connsiteX73" fmla="*/ 1674019 w 2155032"/>
                <a:gd name="connsiteY73" fmla="*/ 1395413 h 1402557"/>
                <a:gd name="connsiteX74" fmla="*/ 1571625 w 2155032"/>
                <a:gd name="connsiteY74" fmla="*/ 1402557 h 1402557"/>
                <a:gd name="connsiteX75" fmla="*/ 1476375 w 2155032"/>
                <a:gd name="connsiteY75" fmla="*/ 1402557 h 1402557"/>
                <a:gd name="connsiteX76" fmla="*/ 1357313 w 2155032"/>
                <a:gd name="connsiteY76" fmla="*/ 1402557 h 1402557"/>
                <a:gd name="connsiteX77" fmla="*/ 1245394 w 2155032"/>
                <a:gd name="connsiteY77" fmla="*/ 1395413 h 1402557"/>
                <a:gd name="connsiteX78" fmla="*/ 1123950 w 2155032"/>
                <a:gd name="connsiteY78" fmla="*/ 1383507 h 1402557"/>
                <a:gd name="connsiteX79" fmla="*/ 1023938 w 2155032"/>
                <a:gd name="connsiteY79" fmla="*/ 1369219 h 1402557"/>
                <a:gd name="connsiteX80" fmla="*/ 964407 w 2155032"/>
                <a:gd name="connsiteY80" fmla="*/ 1357313 h 1402557"/>
                <a:gd name="connsiteX81" fmla="*/ 933450 w 2155032"/>
                <a:gd name="connsiteY81" fmla="*/ 1345407 h 1402557"/>
                <a:gd name="connsiteX82" fmla="*/ 897732 w 2155032"/>
                <a:gd name="connsiteY82" fmla="*/ 1323975 h 1402557"/>
                <a:gd name="connsiteX83" fmla="*/ 871538 w 2155032"/>
                <a:gd name="connsiteY83" fmla="*/ 1302544 h 1402557"/>
                <a:gd name="connsiteX84" fmla="*/ 850107 w 2155032"/>
                <a:gd name="connsiteY84" fmla="*/ 1278732 h 1402557"/>
                <a:gd name="connsiteX85" fmla="*/ 835819 w 2155032"/>
                <a:gd name="connsiteY85" fmla="*/ 1262063 h 1402557"/>
                <a:gd name="connsiteX86" fmla="*/ 819150 w 2155032"/>
                <a:gd name="connsiteY86" fmla="*/ 1233488 h 1402557"/>
                <a:gd name="connsiteX87" fmla="*/ 804863 w 2155032"/>
                <a:gd name="connsiteY87" fmla="*/ 1200150 h 1402557"/>
                <a:gd name="connsiteX88" fmla="*/ 795338 w 2155032"/>
                <a:gd name="connsiteY88" fmla="*/ 1133475 h 1402557"/>
                <a:gd name="connsiteX89" fmla="*/ 785813 w 2155032"/>
                <a:gd name="connsiteY89" fmla="*/ 1045369 h 1402557"/>
                <a:gd name="connsiteX90" fmla="*/ 783432 w 2155032"/>
                <a:gd name="connsiteY90" fmla="*/ 940594 h 1402557"/>
                <a:gd name="connsiteX91" fmla="*/ 781050 w 2155032"/>
                <a:gd name="connsiteY91" fmla="*/ 750094 h 14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155032" h="1402557">
                  <a:moveTo>
                    <a:pt x="781050" y="750094"/>
                  </a:moveTo>
                  <a:lnTo>
                    <a:pt x="781050" y="571500"/>
                  </a:lnTo>
                  <a:lnTo>
                    <a:pt x="781050" y="419100"/>
                  </a:lnTo>
                  <a:lnTo>
                    <a:pt x="781050" y="326232"/>
                  </a:lnTo>
                  <a:lnTo>
                    <a:pt x="778669" y="304800"/>
                  </a:lnTo>
                  <a:lnTo>
                    <a:pt x="773907" y="290513"/>
                  </a:lnTo>
                  <a:lnTo>
                    <a:pt x="764382" y="276225"/>
                  </a:lnTo>
                  <a:lnTo>
                    <a:pt x="752475" y="264319"/>
                  </a:lnTo>
                  <a:lnTo>
                    <a:pt x="723900" y="250032"/>
                  </a:lnTo>
                  <a:lnTo>
                    <a:pt x="692944" y="242888"/>
                  </a:lnTo>
                  <a:lnTo>
                    <a:pt x="664369" y="247650"/>
                  </a:lnTo>
                  <a:lnTo>
                    <a:pt x="585788" y="271463"/>
                  </a:lnTo>
                  <a:lnTo>
                    <a:pt x="492919" y="300038"/>
                  </a:lnTo>
                  <a:lnTo>
                    <a:pt x="392907" y="326232"/>
                  </a:lnTo>
                  <a:lnTo>
                    <a:pt x="323850" y="345282"/>
                  </a:lnTo>
                  <a:lnTo>
                    <a:pt x="288132" y="354807"/>
                  </a:lnTo>
                  <a:lnTo>
                    <a:pt x="238125" y="361950"/>
                  </a:lnTo>
                  <a:lnTo>
                    <a:pt x="176213" y="371475"/>
                  </a:lnTo>
                  <a:lnTo>
                    <a:pt x="2382" y="378619"/>
                  </a:lnTo>
                  <a:lnTo>
                    <a:pt x="0" y="257175"/>
                  </a:lnTo>
                  <a:lnTo>
                    <a:pt x="128588" y="223838"/>
                  </a:lnTo>
                  <a:lnTo>
                    <a:pt x="311944" y="166688"/>
                  </a:lnTo>
                  <a:lnTo>
                    <a:pt x="500063" y="109538"/>
                  </a:lnTo>
                  <a:lnTo>
                    <a:pt x="652463" y="61913"/>
                  </a:lnTo>
                  <a:lnTo>
                    <a:pt x="773907" y="16669"/>
                  </a:lnTo>
                  <a:lnTo>
                    <a:pt x="819150" y="0"/>
                  </a:lnTo>
                  <a:lnTo>
                    <a:pt x="831057" y="0"/>
                  </a:lnTo>
                  <a:lnTo>
                    <a:pt x="857250" y="11907"/>
                  </a:lnTo>
                  <a:lnTo>
                    <a:pt x="931069" y="54769"/>
                  </a:lnTo>
                  <a:lnTo>
                    <a:pt x="1016794" y="114300"/>
                  </a:lnTo>
                  <a:lnTo>
                    <a:pt x="1069182" y="154782"/>
                  </a:lnTo>
                  <a:lnTo>
                    <a:pt x="1109663" y="197644"/>
                  </a:lnTo>
                  <a:lnTo>
                    <a:pt x="1133475" y="228600"/>
                  </a:lnTo>
                  <a:lnTo>
                    <a:pt x="1140619" y="242888"/>
                  </a:lnTo>
                  <a:lnTo>
                    <a:pt x="1143000" y="254794"/>
                  </a:lnTo>
                  <a:lnTo>
                    <a:pt x="1143000" y="271463"/>
                  </a:lnTo>
                  <a:lnTo>
                    <a:pt x="1135857" y="295275"/>
                  </a:lnTo>
                  <a:lnTo>
                    <a:pt x="1116807" y="326232"/>
                  </a:lnTo>
                  <a:lnTo>
                    <a:pt x="1078707" y="369094"/>
                  </a:lnTo>
                  <a:lnTo>
                    <a:pt x="1069182" y="381000"/>
                  </a:lnTo>
                  <a:lnTo>
                    <a:pt x="1050132" y="440532"/>
                  </a:lnTo>
                  <a:lnTo>
                    <a:pt x="1035844" y="507207"/>
                  </a:lnTo>
                  <a:lnTo>
                    <a:pt x="1026319" y="557213"/>
                  </a:lnTo>
                  <a:lnTo>
                    <a:pt x="1016794" y="633413"/>
                  </a:lnTo>
                  <a:lnTo>
                    <a:pt x="1009650" y="704850"/>
                  </a:lnTo>
                  <a:cubicBezTo>
                    <a:pt x="1008856" y="735806"/>
                    <a:pt x="1008063" y="766763"/>
                    <a:pt x="1007269" y="797719"/>
                  </a:cubicBezTo>
                  <a:cubicBezTo>
                    <a:pt x="1006475" y="851694"/>
                    <a:pt x="1005682" y="905669"/>
                    <a:pt x="1004888" y="959644"/>
                  </a:cubicBezTo>
                  <a:cubicBezTo>
                    <a:pt x="1005682" y="990600"/>
                    <a:pt x="1006475" y="1021557"/>
                    <a:pt x="1007269" y="1052513"/>
                  </a:cubicBezTo>
                  <a:cubicBezTo>
                    <a:pt x="1008063" y="1070769"/>
                    <a:pt x="1008856" y="1089026"/>
                    <a:pt x="1009650" y="1107282"/>
                  </a:cubicBezTo>
                  <a:lnTo>
                    <a:pt x="1014413" y="1133475"/>
                  </a:lnTo>
                  <a:lnTo>
                    <a:pt x="1021557" y="1147763"/>
                  </a:lnTo>
                  <a:lnTo>
                    <a:pt x="1038225" y="1166813"/>
                  </a:lnTo>
                  <a:lnTo>
                    <a:pt x="1059657" y="1178719"/>
                  </a:lnTo>
                  <a:lnTo>
                    <a:pt x="1083469" y="1188244"/>
                  </a:lnTo>
                  <a:lnTo>
                    <a:pt x="1123950" y="1197769"/>
                  </a:lnTo>
                  <a:lnTo>
                    <a:pt x="1185863" y="1202532"/>
                  </a:lnTo>
                  <a:lnTo>
                    <a:pt x="1321594" y="1200150"/>
                  </a:lnTo>
                  <a:lnTo>
                    <a:pt x="1538288" y="1190625"/>
                  </a:lnTo>
                  <a:lnTo>
                    <a:pt x="1588294" y="1183482"/>
                  </a:lnTo>
                  <a:lnTo>
                    <a:pt x="1619250" y="1173957"/>
                  </a:lnTo>
                  <a:lnTo>
                    <a:pt x="2107407" y="1188244"/>
                  </a:lnTo>
                  <a:lnTo>
                    <a:pt x="2124075" y="1202532"/>
                  </a:lnTo>
                  <a:lnTo>
                    <a:pt x="2140744" y="1221582"/>
                  </a:lnTo>
                  <a:lnTo>
                    <a:pt x="2150269" y="1238250"/>
                  </a:lnTo>
                  <a:lnTo>
                    <a:pt x="2155032" y="1252538"/>
                  </a:lnTo>
                  <a:lnTo>
                    <a:pt x="2155032" y="1266825"/>
                  </a:lnTo>
                  <a:lnTo>
                    <a:pt x="2147888" y="1288257"/>
                  </a:lnTo>
                  <a:lnTo>
                    <a:pt x="2131219" y="1304925"/>
                  </a:lnTo>
                  <a:lnTo>
                    <a:pt x="2102644" y="1321594"/>
                  </a:lnTo>
                  <a:lnTo>
                    <a:pt x="2057400" y="1338263"/>
                  </a:lnTo>
                  <a:lnTo>
                    <a:pt x="1974057" y="1357313"/>
                  </a:lnTo>
                  <a:lnTo>
                    <a:pt x="1866900" y="1376363"/>
                  </a:lnTo>
                  <a:lnTo>
                    <a:pt x="1759744" y="1388269"/>
                  </a:lnTo>
                  <a:lnTo>
                    <a:pt x="1674019" y="1395413"/>
                  </a:lnTo>
                  <a:lnTo>
                    <a:pt x="1571625" y="1402557"/>
                  </a:lnTo>
                  <a:lnTo>
                    <a:pt x="1476375" y="1402557"/>
                  </a:lnTo>
                  <a:lnTo>
                    <a:pt x="1357313" y="1402557"/>
                  </a:lnTo>
                  <a:lnTo>
                    <a:pt x="1245394" y="1395413"/>
                  </a:lnTo>
                  <a:lnTo>
                    <a:pt x="1123950" y="1383507"/>
                  </a:lnTo>
                  <a:lnTo>
                    <a:pt x="1023938" y="1369219"/>
                  </a:lnTo>
                  <a:lnTo>
                    <a:pt x="964407" y="1357313"/>
                  </a:lnTo>
                  <a:lnTo>
                    <a:pt x="933450" y="1345407"/>
                  </a:lnTo>
                  <a:lnTo>
                    <a:pt x="897732" y="1323975"/>
                  </a:lnTo>
                  <a:lnTo>
                    <a:pt x="871538" y="1302544"/>
                  </a:lnTo>
                  <a:lnTo>
                    <a:pt x="850107" y="1278732"/>
                  </a:lnTo>
                  <a:lnTo>
                    <a:pt x="835819" y="1262063"/>
                  </a:lnTo>
                  <a:lnTo>
                    <a:pt x="819150" y="1233488"/>
                  </a:lnTo>
                  <a:lnTo>
                    <a:pt x="804863" y="1200150"/>
                  </a:lnTo>
                  <a:lnTo>
                    <a:pt x="795338" y="1133475"/>
                  </a:lnTo>
                  <a:lnTo>
                    <a:pt x="785813" y="1045369"/>
                  </a:lnTo>
                  <a:cubicBezTo>
                    <a:pt x="785019" y="1010444"/>
                    <a:pt x="784226" y="975519"/>
                    <a:pt x="783432" y="940594"/>
                  </a:cubicBezTo>
                  <a:lnTo>
                    <a:pt x="781050" y="7500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9">
              <a:extLst>
                <a:ext uri="{FF2B5EF4-FFF2-40B4-BE49-F238E27FC236}">
                  <a16:creationId xmlns:a16="http://schemas.microsoft.com/office/drawing/2014/main" id="{65954E19-85A4-4BC3-96AA-84C54A8B013F}"/>
                </a:ext>
              </a:extLst>
            </p:cNvPr>
            <p:cNvSpPr/>
            <p:nvPr/>
          </p:nvSpPr>
          <p:spPr>
            <a:xfrm>
              <a:off x="6904038" y="2192338"/>
              <a:ext cx="611188" cy="917575"/>
            </a:xfrm>
            <a:custGeom>
              <a:avLst/>
              <a:gdLst>
                <a:gd name="connsiteX0" fmla="*/ 435769 w 611981"/>
                <a:gd name="connsiteY0" fmla="*/ 238125 h 916782"/>
                <a:gd name="connsiteX1" fmla="*/ 442912 w 611981"/>
                <a:gd name="connsiteY1" fmla="*/ 419100 h 916782"/>
                <a:gd name="connsiteX2" fmla="*/ 452437 w 611981"/>
                <a:gd name="connsiteY2" fmla="*/ 609600 h 916782"/>
                <a:gd name="connsiteX3" fmla="*/ 457200 w 611981"/>
                <a:gd name="connsiteY3" fmla="*/ 638175 h 916782"/>
                <a:gd name="connsiteX4" fmla="*/ 469106 w 611981"/>
                <a:gd name="connsiteY4" fmla="*/ 673894 h 916782"/>
                <a:gd name="connsiteX5" fmla="*/ 485775 w 611981"/>
                <a:gd name="connsiteY5" fmla="*/ 707232 h 916782"/>
                <a:gd name="connsiteX6" fmla="*/ 507206 w 611981"/>
                <a:gd name="connsiteY6" fmla="*/ 740569 h 916782"/>
                <a:gd name="connsiteX7" fmla="*/ 533400 w 611981"/>
                <a:gd name="connsiteY7" fmla="*/ 773907 h 916782"/>
                <a:gd name="connsiteX8" fmla="*/ 566737 w 611981"/>
                <a:gd name="connsiteY8" fmla="*/ 814388 h 916782"/>
                <a:gd name="connsiteX9" fmla="*/ 600075 w 611981"/>
                <a:gd name="connsiteY9" fmla="*/ 850107 h 916782"/>
                <a:gd name="connsiteX10" fmla="*/ 611981 w 611981"/>
                <a:gd name="connsiteY10" fmla="*/ 883444 h 916782"/>
                <a:gd name="connsiteX11" fmla="*/ 602456 w 611981"/>
                <a:gd name="connsiteY11" fmla="*/ 916782 h 916782"/>
                <a:gd name="connsiteX12" fmla="*/ 0 w 611981"/>
                <a:gd name="connsiteY12" fmla="*/ 821532 h 916782"/>
                <a:gd name="connsiteX13" fmla="*/ 61912 w 611981"/>
                <a:gd name="connsiteY13" fmla="*/ 809625 h 916782"/>
                <a:gd name="connsiteX14" fmla="*/ 80962 w 611981"/>
                <a:gd name="connsiteY14" fmla="*/ 800100 h 916782"/>
                <a:gd name="connsiteX15" fmla="*/ 114300 w 611981"/>
                <a:gd name="connsiteY15" fmla="*/ 778669 h 916782"/>
                <a:gd name="connsiteX16" fmla="*/ 140494 w 611981"/>
                <a:gd name="connsiteY16" fmla="*/ 757238 h 916782"/>
                <a:gd name="connsiteX17" fmla="*/ 164306 w 611981"/>
                <a:gd name="connsiteY17" fmla="*/ 723900 h 916782"/>
                <a:gd name="connsiteX18" fmla="*/ 183356 w 611981"/>
                <a:gd name="connsiteY18" fmla="*/ 695325 h 916782"/>
                <a:gd name="connsiteX19" fmla="*/ 202406 w 611981"/>
                <a:gd name="connsiteY19" fmla="*/ 654844 h 916782"/>
                <a:gd name="connsiteX20" fmla="*/ 221456 w 611981"/>
                <a:gd name="connsiteY20" fmla="*/ 583407 h 916782"/>
                <a:gd name="connsiteX21" fmla="*/ 285750 w 611981"/>
                <a:gd name="connsiteY21" fmla="*/ 326232 h 916782"/>
                <a:gd name="connsiteX22" fmla="*/ 359569 w 611981"/>
                <a:gd name="connsiteY22" fmla="*/ 33338 h 916782"/>
                <a:gd name="connsiteX23" fmla="*/ 366712 w 611981"/>
                <a:gd name="connsiteY23" fmla="*/ 19050 h 916782"/>
                <a:gd name="connsiteX24" fmla="*/ 383381 w 611981"/>
                <a:gd name="connsiteY24" fmla="*/ 4763 h 916782"/>
                <a:gd name="connsiteX25" fmla="*/ 395287 w 611981"/>
                <a:gd name="connsiteY25" fmla="*/ 0 h 916782"/>
                <a:gd name="connsiteX26" fmla="*/ 407194 w 611981"/>
                <a:gd name="connsiteY26" fmla="*/ 0 h 916782"/>
                <a:gd name="connsiteX27" fmla="*/ 419100 w 611981"/>
                <a:gd name="connsiteY27" fmla="*/ 2382 h 916782"/>
                <a:gd name="connsiteX28" fmla="*/ 426244 w 611981"/>
                <a:gd name="connsiteY28" fmla="*/ 11907 h 916782"/>
                <a:gd name="connsiteX29" fmla="*/ 428625 w 611981"/>
                <a:gd name="connsiteY29" fmla="*/ 28575 h 916782"/>
                <a:gd name="connsiteX30" fmla="*/ 435769 w 611981"/>
                <a:gd name="connsiteY30" fmla="*/ 238125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16782">
                  <a:moveTo>
                    <a:pt x="435769" y="238125"/>
                  </a:moveTo>
                  <a:lnTo>
                    <a:pt x="442912" y="419100"/>
                  </a:lnTo>
                  <a:lnTo>
                    <a:pt x="452437" y="609600"/>
                  </a:lnTo>
                  <a:lnTo>
                    <a:pt x="457200" y="638175"/>
                  </a:lnTo>
                  <a:lnTo>
                    <a:pt x="469106" y="673894"/>
                  </a:lnTo>
                  <a:lnTo>
                    <a:pt x="485775" y="707232"/>
                  </a:lnTo>
                  <a:lnTo>
                    <a:pt x="507206" y="740569"/>
                  </a:lnTo>
                  <a:lnTo>
                    <a:pt x="533400" y="773907"/>
                  </a:lnTo>
                  <a:lnTo>
                    <a:pt x="566737" y="814388"/>
                  </a:lnTo>
                  <a:lnTo>
                    <a:pt x="600075" y="850107"/>
                  </a:lnTo>
                  <a:lnTo>
                    <a:pt x="611981" y="883444"/>
                  </a:lnTo>
                  <a:lnTo>
                    <a:pt x="602456" y="916782"/>
                  </a:lnTo>
                  <a:lnTo>
                    <a:pt x="0" y="821532"/>
                  </a:lnTo>
                  <a:lnTo>
                    <a:pt x="61912" y="809625"/>
                  </a:lnTo>
                  <a:lnTo>
                    <a:pt x="80962" y="800100"/>
                  </a:lnTo>
                  <a:lnTo>
                    <a:pt x="114300" y="778669"/>
                  </a:lnTo>
                  <a:lnTo>
                    <a:pt x="140494" y="757238"/>
                  </a:lnTo>
                  <a:lnTo>
                    <a:pt x="164306" y="723900"/>
                  </a:lnTo>
                  <a:lnTo>
                    <a:pt x="183356" y="695325"/>
                  </a:lnTo>
                  <a:lnTo>
                    <a:pt x="202406" y="654844"/>
                  </a:lnTo>
                  <a:lnTo>
                    <a:pt x="221456" y="583407"/>
                  </a:lnTo>
                  <a:lnTo>
                    <a:pt x="285750" y="326232"/>
                  </a:lnTo>
                  <a:lnTo>
                    <a:pt x="359569" y="33338"/>
                  </a:lnTo>
                  <a:lnTo>
                    <a:pt x="366712" y="19050"/>
                  </a:lnTo>
                  <a:lnTo>
                    <a:pt x="383381" y="4763"/>
                  </a:lnTo>
                  <a:lnTo>
                    <a:pt x="395287" y="0"/>
                  </a:lnTo>
                  <a:lnTo>
                    <a:pt x="407194" y="0"/>
                  </a:lnTo>
                  <a:lnTo>
                    <a:pt x="419100" y="2382"/>
                  </a:lnTo>
                  <a:lnTo>
                    <a:pt x="426244" y="11907"/>
                  </a:lnTo>
                  <a:lnTo>
                    <a:pt x="428625" y="28575"/>
                  </a:lnTo>
                  <a:lnTo>
                    <a:pt x="435769" y="238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0">
              <a:extLst>
                <a:ext uri="{FF2B5EF4-FFF2-40B4-BE49-F238E27FC236}">
                  <a16:creationId xmlns:a16="http://schemas.microsoft.com/office/drawing/2014/main" id="{DE7B2F14-6401-49B7-B4C3-02E74DE10F98}"/>
                </a:ext>
              </a:extLst>
            </p:cNvPr>
            <p:cNvSpPr/>
            <p:nvPr/>
          </p:nvSpPr>
          <p:spPr>
            <a:xfrm>
              <a:off x="4960938" y="3514725"/>
              <a:ext cx="1739900" cy="601663"/>
            </a:xfrm>
            <a:custGeom>
              <a:avLst/>
              <a:gdLst>
                <a:gd name="connsiteX0" fmla="*/ 1207294 w 1740694"/>
                <a:gd name="connsiteY0" fmla="*/ 273844 h 602456"/>
                <a:gd name="connsiteX1" fmla="*/ 964406 w 1740694"/>
                <a:gd name="connsiteY1" fmla="*/ 371475 h 602456"/>
                <a:gd name="connsiteX2" fmla="*/ 726281 w 1740694"/>
                <a:gd name="connsiteY2" fmla="*/ 466725 h 602456"/>
                <a:gd name="connsiteX3" fmla="*/ 552450 w 1740694"/>
                <a:gd name="connsiteY3" fmla="*/ 535781 h 602456"/>
                <a:gd name="connsiteX4" fmla="*/ 464344 w 1740694"/>
                <a:gd name="connsiteY4" fmla="*/ 573881 h 602456"/>
                <a:gd name="connsiteX5" fmla="*/ 411956 w 1740694"/>
                <a:gd name="connsiteY5" fmla="*/ 597694 h 602456"/>
                <a:gd name="connsiteX6" fmla="*/ 404812 w 1740694"/>
                <a:gd name="connsiteY6" fmla="*/ 600075 h 602456"/>
                <a:gd name="connsiteX7" fmla="*/ 390525 w 1740694"/>
                <a:gd name="connsiteY7" fmla="*/ 602456 h 602456"/>
                <a:gd name="connsiteX8" fmla="*/ 359569 w 1740694"/>
                <a:gd name="connsiteY8" fmla="*/ 597694 h 602456"/>
                <a:gd name="connsiteX9" fmla="*/ 316706 w 1740694"/>
                <a:gd name="connsiteY9" fmla="*/ 583406 h 602456"/>
                <a:gd name="connsiteX10" fmla="*/ 269081 w 1740694"/>
                <a:gd name="connsiteY10" fmla="*/ 557213 h 602456"/>
                <a:gd name="connsiteX11" fmla="*/ 226219 w 1740694"/>
                <a:gd name="connsiteY11" fmla="*/ 526256 h 602456"/>
                <a:gd name="connsiteX12" fmla="*/ 176212 w 1740694"/>
                <a:gd name="connsiteY12" fmla="*/ 483394 h 602456"/>
                <a:gd name="connsiteX13" fmla="*/ 138112 w 1740694"/>
                <a:gd name="connsiteY13" fmla="*/ 447675 h 602456"/>
                <a:gd name="connsiteX14" fmla="*/ 102394 w 1740694"/>
                <a:gd name="connsiteY14" fmla="*/ 414338 h 602456"/>
                <a:gd name="connsiteX15" fmla="*/ 80962 w 1740694"/>
                <a:gd name="connsiteY15" fmla="*/ 388144 h 602456"/>
                <a:gd name="connsiteX16" fmla="*/ 57150 w 1740694"/>
                <a:gd name="connsiteY16" fmla="*/ 357188 h 602456"/>
                <a:gd name="connsiteX17" fmla="*/ 30956 w 1740694"/>
                <a:gd name="connsiteY17" fmla="*/ 311944 h 602456"/>
                <a:gd name="connsiteX18" fmla="*/ 9525 w 1740694"/>
                <a:gd name="connsiteY18" fmla="*/ 264319 h 602456"/>
                <a:gd name="connsiteX19" fmla="*/ 0 w 1740694"/>
                <a:gd name="connsiteY19" fmla="*/ 230981 h 602456"/>
                <a:gd name="connsiteX20" fmla="*/ 0 w 1740694"/>
                <a:gd name="connsiteY20" fmla="*/ 219075 h 602456"/>
                <a:gd name="connsiteX21" fmla="*/ 2381 w 1740694"/>
                <a:gd name="connsiteY21" fmla="*/ 207169 h 602456"/>
                <a:gd name="connsiteX22" fmla="*/ 9525 w 1740694"/>
                <a:gd name="connsiteY22" fmla="*/ 195263 h 602456"/>
                <a:gd name="connsiteX23" fmla="*/ 23812 w 1740694"/>
                <a:gd name="connsiteY23" fmla="*/ 190500 h 602456"/>
                <a:gd name="connsiteX24" fmla="*/ 50006 w 1740694"/>
                <a:gd name="connsiteY24" fmla="*/ 200025 h 602456"/>
                <a:gd name="connsiteX25" fmla="*/ 97631 w 1740694"/>
                <a:gd name="connsiteY25" fmla="*/ 233363 h 602456"/>
                <a:gd name="connsiteX26" fmla="*/ 159544 w 1740694"/>
                <a:gd name="connsiteY26" fmla="*/ 273844 h 602456"/>
                <a:gd name="connsiteX27" fmla="*/ 209550 w 1740694"/>
                <a:gd name="connsiteY27" fmla="*/ 300038 h 602456"/>
                <a:gd name="connsiteX28" fmla="*/ 259556 w 1740694"/>
                <a:gd name="connsiteY28" fmla="*/ 323850 h 602456"/>
                <a:gd name="connsiteX29" fmla="*/ 300037 w 1740694"/>
                <a:gd name="connsiteY29" fmla="*/ 335756 h 602456"/>
                <a:gd name="connsiteX30" fmla="*/ 335756 w 1740694"/>
                <a:gd name="connsiteY30" fmla="*/ 340519 h 602456"/>
                <a:gd name="connsiteX31" fmla="*/ 376237 w 1740694"/>
                <a:gd name="connsiteY31" fmla="*/ 342900 h 602456"/>
                <a:gd name="connsiteX32" fmla="*/ 438150 w 1740694"/>
                <a:gd name="connsiteY32" fmla="*/ 335756 h 602456"/>
                <a:gd name="connsiteX33" fmla="*/ 497681 w 1740694"/>
                <a:gd name="connsiteY33" fmla="*/ 319088 h 602456"/>
                <a:gd name="connsiteX34" fmla="*/ 611981 w 1740694"/>
                <a:gd name="connsiteY34" fmla="*/ 285750 h 602456"/>
                <a:gd name="connsiteX35" fmla="*/ 864394 w 1740694"/>
                <a:gd name="connsiteY35" fmla="*/ 207169 h 602456"/>
                <a:gd name="connsiteX36" fmla="*/ 1076325 w 1740694"/>
                <a:gd name="connsiteY36" fmla="*/ 133350 h 602456"/>
                <a:gd name="connsiteX37" fmla="*/ 1250156 w 1740694"/>
                <a:gd name="connsiteY37" fmla="*/ 69056 h 602456"/>
                <a:gd name="connsiteX38" fmla="*/ 1281112 w 1740694"/>
                <a:gd name="connsiteY38" fmla="*/ 47625 h 602456"/>
                <a:gd name="connsiteX39" fmla="*/ 1331119 w 1740694"/>
                <a:gd name="connsiteY39" fmla="*/ 9525 h 602456"/>
                <a:gd name="connsiteX40" fmla="*/ 1345406 w 1740694"/>
                <a:gd name="connsiteY40" fmla="*/ 0 h 602456"/>
                <a:gd name="connsiteX41" fmla="*/ 1362075 w 1740694"/>
                <a:gd name="connsiteY41" fmla="*/ 0 h 602456"/>
                <a:gd name="connsiteX42" fmla="*/ 1400175 w 1740694"/>
                <a:gd name="connsiteY42" fmla="*/ 4763 h 602456"/>
                <a:gd name="connsiteX43" fmla="*/ 1443037 w 1740694"/>
                <a:gd name="connsiteY43" fmla="*/ 14288 h 602456"/>
                <a:gd name="connsiteX44" fmla="*/ 1507331 w 1740694"/>
                <a:gd name="connsiteY44" fmla="*/ 40481 h 602456"/>
                <a:gd name="connsiteX45" fmla="*/ 1564481 w 1740694"/>
                <a:gd name="connsiteY45" fmla="*/ 71438 h 602456"/>
                <a:gd name="connsiteX46" fmla="*/ 1614487 w 1740694"/>
                <a:gd name="connsiteY46" fmla="*/ 104775 h 602456"/>
                <a:gd name="connsiteX47" fmla="*/ 1676400 w 1740694"/>
                <a:gd name="connsiteY47" fmla="*/ 154781 h 602456"/>
                <a:gd name="connsiteX48" fmla="*/ 1716881 w 1740694"/>
                <a:gd name="connsiteY48" fmla="*/ 190500 h 602456"/>
                <a:gd name="connsiteX49" fmla="*/ 1726406 w 1740694"/>
                <a:gd name="connsiteY49" fmla="*/ 202406 h 602456"/>
                <a:gd name="connsiteX50" fmla="*/ 1733550 w 1740694"/>
                <a:gd name="connsiteY50" fmla="*/ 219075 h 602456"/>
                <a:gd name="connsiteX51" fmla="*/ 1738312 w 1740694"/>
                <a:gd name="connsiteY51" fmla="*/ 240506 h 602456"/>
                <a:gd name="connsiteX52" fmla="*/ 1740694 w 1740694"/>
                <a:gd name="connsiteY52" fmla="*/ 264319 h 602456"/>
                <a:gd name="connsiteX53" fmla="*/ 1733550 w 1740694"/>
                <a:gd name="connsiteY53" fmla="*/ 283369 h 602456"/>
                <a:gd name="connsiteX54" fmla="*/ 1721644 w 1740694"/>
                <a:gd name="connsiteY54" fmla="*/ 297656 h 602456"/>
                <a:gd name="connsiteX55" fmla="*/ 1693069 w 1740694"/>
                <a:gd name="connsiteY55" fmla="*/ 316706 h 602456"/>
                <a:gd name="connsiteX56" fmla="*/ 1309687 w 1740694"/>
                <a:gd name="connsiteY56" fmla="*/ 250031 h 602456"/>
                <a:gd name="connsiteX57" fmla="*/ 1293019 w 1740694"/>
                <a:gd name="connsiteY57" fmla="*/ 250031 h 602456"/>
                <a:gd name="connsiteX58" fmla="*/ 1278731 w 1740694"/>
                <a:gd name="connsiteY58" fmla="*/ 250031 h 602456"/>
                <a:gd name="connsiteX59" fmla="*/ 1254919 w 1740694"/>
                <a:gd name="connsiteY59" fmla="*/ 257175 h 602456"/>
                <a:gd name="connsiteX60" fmla="*/ 1207294 w 1740694"/>
                <a:gd name="connsiteY60" fmla="*/ 273844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40694" h="602456">
                  <a:moveTo>
                    <a:pt x="1207294" y="273844"/>
                  </a:moveTo>
                  <a:lnTo>
                    <a:pt x="964406" y="371475"/>
                  </a:lnTo>
                  <a:lnTo>
                    <a:pt x="726281" y="466725"/>
                  </a:lnTo>
                  <a:lnTo>
                    <a:pt x="552450" y="535781"/>
                  </a:lnTo>
                  <a:lnTo>
                    <a:pt x="464344" y="573881"/>
                  </a:lnTo>
                  <a:lnTo>
                    <a:pt x="411956" y="597694"/>
                  </a:lnTo>
                  <a:lnTo>
                    <a:pt x="404812" y="600075"/>
                  </a:lnTo>
                  <a:lnTo>
                    <a:pt x="390525" y="602456"/>
                  </a:lnTo>
                  <a:lnTo>
                    <a:pt x="359569" y="597694"/>
                  </a:lnTo>
                  <a:lnTo>
                    <a:pt x="316706" y="583406"/>
                  </a:lnTo>
                  <a:lnTo>
                    <a:pt x="269081" y="557213"/>
                  </a:lnTo>
                  <a:lnTo>
                    <a:pt x="226219" y="526256"/>
                  </a:lnTo>
                  <a:lnTo>
                    <a:pt x="176212" y="483394"/>
                  </a:lnTo>
                  <a:lnTo>
                    <a:pt x="138112" y="447675"/>
                  </a:lnTo>
                  <a:lnTo>
                    <a:pt x="102394" y="414338"/>
                  </a:lnTo>
                  <a:lnTo>
                    <a:pt x="80962" y="388144"/>
                  </a:lnTo>
                  <a:lnTo>
                    <a:pt x="57150" y="357188"/>
                  </a:lnTo>
                  <a:lnTo>
                    <a:pt x="30956" y="311944"/>
                  </a:lnTo>
                  <a:lnTo>
                    <a:pt x="9525" y="264319"/>
                  </a:lnTo>
                  <a:lnTo>
                    <a:pt x="0" y="230981"/>
                  </a:lnTo>
                  <a:lnTo>
                    <a:pt x="0" y="219075"/>
                  </a:lnTo>
                  <a:lnTo>
                    <a:pt x="2381" y="207169"/>
                  </a:lnTo>
                  <a:lnTo>
                    <a:pt x="9525" y="195263"/>
                  </a:lnTo>
                  <a:lnTo>
                    <a:pt x="23812" y="190500"/>
                  </a:lnTo>
                  <a:lnTo>
                    <a:pt x="50006" y="200025"/>
                  </a:lnTo>
                  <a:lnTo>
                    <a:pt x="97631" y="233363"/>
                  </a:lnTo>
                  <a:lnTo>
                    <a:pt x="159544" y="273844"/>
                  </a:lnTo>
                  <a:lnTo>
                    <a:pt x="209550" y="300038"/>
                  </a:lnTo>
                  <a:lnTo>
                    <a:pt x="259556" y="323850"/>
                  </a:lnTo>
                  <a:lnTo>
                    <a:pt x="300037" y="335756"/>
                  </a:lnTo>
                  <a:lnTo>
                    <a:pt x="335756" y="340519"/>
                  </a:lnTo>
                  <a:lnTo>
                    <a:pt x="376237" y="342900"/>
                  </a:lnTo>
                  <a:lnTo>
                    <a:pt x="438150" y="335756"/>
                  </a:lnTo>
                  <a:lnTo>
                    <a:pt x="497681" y="319088"/>
                  </a:lnTo>
                  <a:lnTo>
                    <a:pt x="611981" y="285750"/>
                  </a:lnTo>
                  <a:lnTo>
                    <a:pt x="864394" y="207169"/>
                  </a:lnTo>
                  <a:lnTo>
                    <a:pt x="1076325" y="133350"/>
                  </a:lnTo>
                  <a:lnTo>
                    <a:pt x="1250156" y="69056"/>
                  </a:lnTo>
                  <a:lnTo>
                    <a:pt x="1281112" y="47625"/>
                  </a:lnTo>
                  <a:lnTo>
                    <a:pt x="1331119" y="9525"/>
                  </a:lnTo>
                  <a:lnTo>
                    <a:pt x="1345406" y="0"/>
                  </a:lnTo>
                  <a:lnTo>
                    <a:pt x="1362075" y="0"/>
                  </a:lnTo>
                  <a:lnTo>
                    <a:pt x="1400175" y="4763"/>
                  </a:lnTo>
                  <a:lnTo>
                    <a:pt x="1443037" y="14288"/>
                  </a:lnTo>
                  <a:lnTo>
                    <a:pt x="1507331" y="40481"/>
                  </a:lnTo>
                  <a:lnTo>
                    <a:pt x="1564481" y="71438"/>
                  </a:lnTo>
                  <a:lnTo>
                    <a:pt x="1614487" y="104775"/>
                  </a:lnTo>
                  <a:lnTo>
                    <a:pt x="1676400" y="154781"/>
                  </a:lnTo>
                  <a:lnTo>
                    <a:pt x="1716881" y="190500"/>
                  </a:lnTo>
                  <a:lnTo>
                    <a:pt x="1726406" y="202406"/>
                  </a:lnTo>
                  <a:lnTo>
                    <a:pt x="1733550" y="219075"/>
                  </a:lnTo>
                  <a:lnTo>
                    <a:pt x="1738312" y="240506"/>
                  </a:lnTo>
                  <a:lnTo>
                    <a:pt x="1740694" y="264319"/>
                  </a:lnTo>
                  <a:lnTo>
                    <a:pt x="1733550" y="283369"/>
                  </a:lnTo>
                  <a:lnTo>
                    <a:pt x="1721644" y="297656"/>
                  </a:lnTo>
                  <a:lnTo>
                    <a:pt x="1693069" y="316706"/>
                  </a:lnTo>
                  <a:lnTo>
                    <a:pt x="1309687" y="250031"/>
                  </a:lnTo>
                  <a:lnTo>
                    <a:pt x="1293019" y="250031"/>
                  </a:lnTo>
                  <a:lnTo>
                    <a:pt x="1278731" y="250031"/>
                  </a:lnTo>
                  <a:lnTo>
                    <a:pt x="1254919" y="257175"/>
                  </a:lnTo>
                  <a:lnTo>
                    <a:pt x="1207294" y="2738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1">
              <a:extLst>
                <a:ext uri="{FF2B5EF4-FFF2-40B4-BE49-F238E27FC236}">
                  <a16:creationId xmlns:a16="http://schemas.microsoft.com/office/drawing/2014/main" id="{B5A02E7B-4DEF-42EF-81C2-1B98DF542C37}"/>
                </a:ext>
              </a:extLst>
            </p:cNvPr>
            <p:cNvSpPr/>
            <p:nvPr/>
          </p:nvSpPr>
          <p:spPr>
            <a:xfrm>
              <a:off x="4443413" y="3714750"/>
              <a:ext cx="2251075" cy="2144713"/>
            </a:xfrm>
            <a:custGeom>
              <a:avLst/>
              <a:gdLst>
                <a:gd name="connsiteX0" fmla="*/ 2008414 w 2250621"/>
                <a:gd name="connsiteY0" fmla="*/ 408214 h 2144486"/>
                <a:gd name="connsiteX1" fmla="*/ 1910443 w 2250621"/>
                <a:gd name="connsiteY1" fmla="*/ 574221 h 2144486"/>
                <a:gd name="connsiteX2" fmla="*/ 1820636 w 2250621"/>
                <a:gd name="connsiteY2" fmla="*/ 718457 h 2144486"/>
                <a:gd name="connsiteX3" fmla="*/ 1733550 w 2250621"/>
                <a:gd name="connsiteY3" fmla="*/ 854529 h 2144486"/>
                <a:gd name="connsiteX4" fmla="*/ 1643743 w 2250621"/>
                <a:gd name="connsiteY4" fmla="*/ 982436 h 2144486"/>
                <a:gd name="connsiteX5" fmla="*/ 1551214 w 2250621"/>
                <a:gd name="connsiteY5" fmla="*/ 1115786 h 2144486"/>
                <a:gd name="connsiteX6" fmla="*/ 1390650 w 2250621"/>
                <a:gd name="connsiteY6" fmla="*/ 1298121 h 2144486"/>
                <a:gd name="connsiteX7" fmla="*/ 1298121 w 2250621"/>
                <a:gd name="connsiteY7" fmla="*/ 1379764 h 2144486"/>
                <a:gd name="connsiteX8" fmla="*/ 1230086 w 2250621"/>
                <a:gd name="connsiteY8" fmla="*/ 1439636 h 2144486"/>
                <a:gd name="connsiteX9" fmla="*/ 1102178 w 2250621"/>
                <a:gd name="connsiteY9" fmla="*/ 1543050 h 2144486"/>
                <a:gd name="connsiteX10" fmla="*/ 979714 w 2250621"/>
                <a:gd name="connsiteY10" fmla="*/ 1635579 h 2144486"/>
                <a:gd name="connsiteX11" fmla="*/ 849086 w 2250621"/>
                <a:gd name="connsiteY11" fmla="*/ 1722664 h 2144486"/>
                <a:gd name="connsiteX12" fmla="*/ 696686 w 2250621"/>
                <a:gd name="connsiteY12" fmla="*/ 1817914 h 2144486"/>
                <a:gd name="connsiteX13" fmla="*/ 560614 w 2250621"/>
                <a:gd name="connsiteY13" fmla="*/ 1899557 h 2144486"/>
                <a:gd name="connsiteX14" fmla="*/ 370114 w 2250621"/>
                <a:gd name="connsiteY14" fmla="*/ 2000250 h 2144486"/>
                <a:gd name="connsiteX15" fmla="*/ 201386 w 2250621"/>
                <a:gd name="connsiteY15" fmla="*/ 2081893 h 2144486"/>
                <a:gd name="connsiteX16" fmla="*/ 62593 w 2250621"/>
                <a:gd name="connsiteY16" fmla="*/ 2141764 h 2144486"/>
                <a:gd name="connsiteX17" fmla="*/ 40821 w 2250621"/>
                <a:gd name="connsiteY17" fmla="*/ 2144486 h 2144486"/>
                <a:gd name="connsiteX18" fmla="*/ 21771 w 2250621"/>
                <a:gd name="connsiteY18" fmla="*/ 2144486 h 2144486"/>
                <a:gd name="connsiteX19" fmla="*/ 10886 w 2250621"/>
                <a:gd name="connsiteY19" fmla="*/ 2141764 h 2144486"/>
                <a:gd name="connsiteX20" fmla="*/ 0 w 2250621"/>
                <a:gd name="connsiteY20" fmla="*/ 2130879 h 2144486"/>
                <a:gd name="connsiteX21" fmla="*/ 0 w 2250621"/>
                <a:gd name="connsiteY21" fmla="*/ 2117271 h 2144486"/>
                <a:gd name="connsiteX22" fmla="*/ 5443 w 2250621"/>
                <a:gd name="connsiteY22" fmla="*/ 2103664 h 2144486"/>
                <a:gd name="connsiteX23" fmla="*/ 19050 w 2250621"/>
                <a:gd name="connsiteY23" fmla="*/ 2084614 h 2144486"/>
                <a:gd name="connsiteX24" fmla="*/ 70757 w 2250621"/>
                <a:gd name="connsiteY24" fmla="*/ 2057400 h 2144486"/>
                <a:gd name="connsiteX25" fmla="*/ 195943 w 2250621"/>
                <a:gd name="connsiteY25" fmla="*/ 1997529 h 2144486"/>
                <a:gd name="connsiteX26" fmla="*/ 315686 w 2250621"/>
                <a:gd name="connsiteY26" fmla="*/ 1926771 h 2144486"/>
                <a:gd name="connsiteX27" fmla="*/ 421821 w 2250621"/>
                <a:gd name="connsiteY27" fmla="*/ 1858736 h 2144486"/>
                <a:gd name="connsiteX28" fmla="*/ 519793 w 2250621"/>
                <a:gd name="connsiteY28" fmla="*/ 1790700 h 2144486"/>
                <a:gd name="connsiteX29" fmla="*/ 625928 w 2250621"/>
                <a:gd name="connsiteY29" fmla="*/ 1711779 h 2144486"/>
                <a:gd name="connsiteX30" fmla="*/ 691243 w 2250621"/>
                <a:gd name="connsiteY30" fmla="*/ 1662793 h 2144486"/>
                <a:gd name="connsiteX31" fmla="*/ 767443 w 2250621"/>
                <a:gd name="connsiteY31" fmla="*/ 1594757 h 2144486"/>
                <a:gd name="connsiteX32" fmla="*/ 865414 w 2250621"/>
                <a:gd name="connsiteY32" fmla="*/ 1504950 h 2144486"/>
                <a:gd name="connsiteX33" fmla="*/ 996043 w 2250621"/>
                <a:gd name="connsiteY33" fmla="*/ 1379764 h 2144486"/>
                <a:gd name="connsiteX34" fmla="*/ 1107621 w 2250621"/>
                <a:gd name="connsiteY34" fmla="*/ 1262743 h 2144486"/>
                <a:gd name="connsiteX35" fmla="*/ 1205593 w 2250621"/>
                <a:gd name="connsiteY35" fmla="*/ 1151164 h 2144486"/>
                <a:gd name="connsiteX36" fmla="*/ 1249136 w 2250621"/>
                <a:gd name="connsiteY36" fmla="*/ 1102179 h 2144486"/>
                <a:gd name="connsiteX37" fmla="*/ 1355271 w 2250621"/>
                <a:gd name="connsiteY37" fmla="*/ 976993 h 2144486"/>
                <a:gd name="connsiteX38" fmla="*/ 1417864 w 2250621"/>
                <a:gd name="connsiteY38" fmla="*/ 892629 h 2144486"/>
                <a:gd name="connsiteX39" fmla="*/ 1480457 w 2250621"/>
                <a:gd name="connsiteY39" fmla="*/ 800100 h 2144486"/>
                <a:gd name="connsiteX40" fmla="*/ 1543050 w 2250621"/>
                <a:gd name="connsiteY40" fmla="*/ 702129 h 2144486"/>
                <a:gd name="connsiteX41" fmla="*/ 1630136 w 2250621"/>
                <a:gd name="connsiteY41" fmla="*/ 557893 h 2144486"/>
                <a:gd name="connsiteX42" fmla="*/ 1706336 w 2250621"/>
                <a:gd name="connsiteY42" fmla="*/ 424543 h 2144486"/>
                <a:gd name="connsiteX43" fmla="*/ 1779814 w 2250621"/>
                <a:gd name="connsiteY43" fmla="*/ 283029 h 2144486"/>
                <a:gd name="connsiteX44" fmla="*/ 1828800 w 2250621"/>
                <a:gd name="connsiteY44" fmla="*/ 179614 h 2144486"/>
                <a:gd name="connsiteX45" fmla="*/ 1850571 w 2250621"/>
                <a:gd name="connsiteY45" fmla="*/ 130629 h 2144486"/>
                <a:gd name="connsiteX46" fmla="*/ 1856014 w 2250621"/>
                <a:gd name="connsiteY46" fmla="*/ 117021 h 2144486"/>
                <a:gd name="connsiteX47" fmla="*/ 1858736 w 2250621"/>
                <a:gd name="connsiteY47" fmla="*/ 106136 h 2144486"/>
                <a:gd name="connsiteX48" fmla="*/ 1858736 w 2250621"/>
                <a:gd name="connsiteY48" fmla="*/ 97971 h 2144486"/>
                <a:gd name="connsiteX49" fmla="*/ 1856014 w 2250621"/>
                <a:gd name="connsiteY49" fmla="*/ 87086 h 2144486"/>
                <a:gd name="connsiteX50" fmla="*/ 1850571 w 2250621"/>
                <a:gd name="connsiteY50" fmla="*/ 70757 h 2144486"/>
                <a:gd name="connsiteX51" fmla="*/ 1842407 w 2250621"/>
                <a:gd name="connsiteY51" fmla="*/ 57150 h 2144486"/>
                <a:gd name="connsiteX52" fmla="*/ 1804307 w 2250621"/>
                <a:gd name="connsiteY52" fmla="*/ 0 h 2144486"/>
                <a:gd name="connsiteX53" fmla="*/ 2250621 w 2250621"/>
                <a:gd name="connsiteY53" fmla="*/ 62593 h 2144486"/>
                <a:gd name="connsiteX54" fmla="*/ 2237014 w 2250621"/>
                <a:gd name="connsiteY54" fmla="*/ 92529 h 2144486"/>
                <a:gd name="connsiteX55" fmla="*/ 2212521 w 2250621"/>
                <a:gd name="connsiteY55" fmla="*/ 117021 h 2144486"/>
                <a:gd name="connsiteX56" fmla="*/ 2185307 w 2250621"/>
                <a:gd name="connsiteY56" fmla="*/ 136071 h 2144486"/>
                <a:gd name="connsiteX57" fmla="*/ 2160814 w 2250621"/>
                <a:gd name="connsiteY57" fmla="*/ 160564 h 2144486"/>
                <a:gd name="connsiteX58" fmla="*/ 2128157 w 2250621"/>
                <a:gd name="connsiteY58" fmla="*/ 198664 h 2144486"/>
                <a:gd name="connsiteX59" fmla="*/ 2090057 w 2250621"/>
                <a:gd name="connsiteY59" fmla="*/ 258536 h 2144486"/>
                <a:gd name="connsiteX60" fmla="*/ 2041071 w 2250621"/>
                <a:gd name="connsiteY60" fmla="*/ 348343 h 2144486"/>
                <a:gd name="connsiteX61" fmla="*/ 2008414 w 2250621"/>
                <a:gd name="connsiteY61" fmla="*/ 408214 h 21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50621" h="2144486">
                  <a:moveTo>
                    <a:pt x="2008414" y="408214"/>
                  </a:moveTo>
                  <a:lnTo>
                    <a:pt x="1910443" y="574221"/>
                  </a:lnTo>
                  <a:lnTo>
                    <a:pt x="1820636" y="718457"/>
                  </a:lnTo>
                  <a:lnTo>
                    <a:pt x="1733550" y="854529"/>
                  </a:lnTo>
                  <a:lnTo>
                    <a:pt x="1643743" y="982436"/>
                  </a:lnTo>
                  <a:lnTo>
                    <a:pt x="1551214" y="1115786"/>
                  </a:lnTo>
                  <a:lnTo>
                    <a:pt x="1390650" y="1298121"/>
                  </a:lnTo>
                  <a:lnTo>
                    <a:pt x="1298121" y="1379764"/>
                  </a:lnTo>
                  <a:lnTo>
                    <a:pt x="1230086" y="1439636"/>
                  </a:lnTo>
                  <a:lnTo>
                    <a:pt x="1102178" y="1543050"/>
                  </a:lnTo>
                  <a:lnTo>
                    <a:pt x="979714" y="1635579"/>
                  </a:lnTo>
                  <a:lnTo>
                    <a:pt x="849086" y="1722664"/>
                  </a:lnTo>
                  <a:lnTo>
                    <a:pt x="696686" y="1817914"/>
                  </a:lnTo>
                  <a:lnTo>
                    <a:pt x="560614" y="1899557"/>
                  </a:lnTo>
                  <a:lnTo>
                    <a:pt x="370114" y="2000250"/>
                  </a:lnTo>
                  <a:lnTo>
                    <a:pt x="201386" y="2081893"/>
                  </a:lnTo>
                  <a:lnTo>
                    <a:pt x="62593" y="2141764"/>
                  </a:lnTo>
                  <a:lnTo>
                    <a:pt x="40821" y="2144486"/>
                  </a:lnTo>
                  <a:lnTo>
                    <a:pt x="21771" y="2144486"/>
                  </a:lnTo>
                  <a:lnTo>
                    <a:pt x="10886" y="2141764"/>
                  </a:lnTo>
                  <a:lnTo>
                    <a:pt x="0" y="2130879"/>
                  </a:lnTo>
                  <a:lnTo>
                    <a:pt x="0" y="2117271"/>
                  </a:lnTo>
                  <a:lnTo>
                    <a:pt x="5443" y="2103664"/>
                  </a:lnTo>
                  <a:lnTo>
                    <a:pt x="19050" y="2084614"/>
                  </a:lnTo>
                  <a:lnTo>
                    <a:pt x="70757" y="2057400"/>
                  </a:lnTo>
                  <a:lnTo>
                    <a:pt x="195943" y="1997529"/>
                  </a:lnTo>
                  <a:lnTo>
                    <a:pt x="315686" y="1926771"/>
                  </a:lnTo>
                  <a:lnTo>
                    <a:pt x="421821" y="1858736"/>
                  </a:lnTo>
                  <a:lnTo>
                    <a:pt x="519793" y="1790700"/>
                  </a:lnTo>
                  <a:lnTo>
                    <a:pt x="625928" y="1711779"/>
                  </a:lnTo>
                  <a:lnTo>
                    <a:pt x="691243" y="1662793"/>
                  </a:lnTo>
                  <a:lnTo>
                    <a:pt x="767443" y="1594757"/>
                  </a:lnTo>
                  <a:lnTo>
                    <a:pt x="865414" y="1504950"/>
                  </a:lnTo>
                  <a:lnTo>
                    <a:pt x="996043" y="1379764"/>
                  </a:lnTo>
                  <a:lnTo>
                    <a:pt x="1107621" y="1262743"/>
                  </a:lnTo>
                  <a:lnTo>
                    <a:pt x="1205593" y="1151164"/>
                  </a:lnTo>
                  <a:lnTo>
                    <a:pt x="1249136" y="1102179"/>
                  </a:lnTo>
                  <a:lnTo>
                    <a:pt x="1355271" y="976993"/>
                  </a:lnTo>
                  <a:lnTo>
                    <a:pt x="1417864" y="892629"/>
                  </a:lnTo>
                  <a:lnTo>
                    <a:pt x="1480457" y="800100"/>
                  </a:lnTo>
                  <a:lnTo>
                    <a:pt x="1543050" y="702129"/>
                  </a:lnTo>
                  <a:lnTo>
                    <a:pt x="1630136" y="557893"/>
                  </a:lnTo>
                  <a:lnTo>
                    <a:pt x="1706336" y="424543"/>
                  </a:lnTo>
                  <a:lnTo>
                    <a:pt x="1779814" y="283029"/>
                  </a:lnTo>
                  <a:lnTo>
                    <a:pt x="1828800" y="179614"/>
                  </a:lnTo>
                  <a:lnTo>
                    <a:pt x="1850571" y="130629"/>
                  </a:lnTo>
                  <a:lnTo>
                    <a:pt x="1856014" y="117021"/>
                  </a:lnTo>
                  <a:lnTo>
                    <a:pt x="1858736" y="106136"/>
                  </a:lnTo>
                  <a:lnTo>
                    <a:pt x="1858736" y="97971"/>
                  </a:lnTo>
                  <a:lnTo>
                    <a:pt x="1856014" y="87086"/>
                  </a:lnTo>
                  <a:lnTo>
                    <a:pt x="1850571" y="70757"/>
                  </a:lnTo>
                  <a:lnTo>
                    <a:pt x="1842407" y="57150"/>
                  </a:lnTo>
                  <a:lnTo>
                    <a:pt x="1804307" y="0"/>
                  </a:lnTo>
                  <a:lnTo>
                    <a:pt x="2250621" y="62593"/>
                  </a:lnTo>
                  <a:lnTo>
                    <a:pt x="2237014" y="92529"/>
                  </a:lnTo>
                  <a:lnTo>
                    <a:pt x="2212521" y="117021"/>
                  </a:lnTo>
                  <a:lnTo>
                    <a:pt x="2185307" y="136071"/>
                  </a:lnTo>
                  <a:lnTo>
                    <a:pt x="2160814" y="160564"/>
                  </a:lnTo>
                  <a:lnTo>
                    <a:pt x="2128157" y="198664"/>
                  </a:lnTo>
                  <a:lnTo>
                    <a:pt x="2090057" y="258536"/>
                  </a:lnTo>
                  <a:lnTo>
                    <a:pt x="2041071" y="348343"/>
                  </a:lnTo>
                  <a:lnTo>
                    <a:pt x="2008414" y="40821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2">
              <a:extLst>
                <a:ext uri="{FF2B5EF4-FFF2-40B4-BE49-F238E27FC236}">
                  <a16:creationId xmlns:a16="http://schemas.microsoft.com/office/drawing/2014/main" id="{CD7C0A10-A3F7-48CE-9B35-4D7A3F61A8DF}"/>
                </a:ext>
              </a:extLst>
            </p:cNvPr>
            <p:cNvSpPr/>
            <p:nvPr/>
          </p:nvSpPr>
          <p:spPr>
            <a:xfrm>
              <a:off x="4906963" y="4275138"/>
              <a:ext cx="2654300" cy="1695450"/>
            </a:xfrm>
            <a:custGeom>
              <a:avLst/>
              <a:gdLst>
                <a:gd name="connsiteX0" fmla="*/ 1471613 w 2652713"/>
                <a:gd name="connsiteY0" fmla="*/ 919162 h 1695450"/>
                <a:gd name="connsiteX1" fmla="*/ 1407319 w 2652713"/>
                <a:gd name="connsiteY1" fmla="*/ 862012 h 1695450"/>
                <a:gd name="connsiteX2" fmla="*/ 1331119 w 2652713"/>
                <a:gd name="connsiteY2" fmla="*/ 795337 h 1695450"/>
                <a:gd name="connsiteX3" fmla="*/ 1247775 w 2652713"/>
                <a:gd name="connsiteY3" fmla="*/ 716756 h 1695450"/>
                <a:gd name="connsiteX4" fmla="*/ 1166813 w 2652713"/>
                <a:gd name="connsiteY4" fmla="*/ 640556 h 1695450"/>
                <a:gd name="connsiteX5" fmla="*/ 1062038 w 2652713"/>
                <a:gd name="connsiteY5" fmla="*/ 535781 h 1695450"/>
                <a:gd name="connsiteX6" fmla="*/ 916782 w 2652713"/>
                <a:gd name="connsiteY6" fmla="*/ 409575 h 1695450"/>
                <a:gd name="connsiteX7" fmla="*/ 833438 w 2652713"/>
                <a:gd name="connsiteY7" fmla="*/ 354806 h 1695450"/>
                <a:gd name="connsiteX8" fmla="*/ 726282 w 2652713"/>
                <a:gd name="connsiteY8" fmla="*/ 285750 h 1695450"/>
                <a:gd name="connsiteX9" fmla="*/ 616744 w 2652713"/>
                <a:gd name="connsiteY9" fmla="*/ 216694 h 1695450"/>
                <a:gd name="connsiteX10" fmla="*/ 547688 w 2652713"/>
                <a:gd name="connsiteY10" fmla="*/ 173831 h 1695450"/>
                <a:gd name="connsiteX11" fmla="*/ 471488 w 2652713"/>
                <a:gd name="connsiteY11" fmla="*/ 128587 h 1695450"/>
                <a:gd name="connsiteX12" fmla="*/ 426244 w 2652713"/>
                <a:gd name="connsiteY12" fmla="*/ 100012 h 1695450"/>
                <a:gd name="connsiteX13" fmla="*/ 361950 w 2652713"/>
                <a:gd name="connsiteY13" fmla="*/ 61912 h 1695450"/>
                <a:gd name="connsiteX14" fmla="*/ 311944 w 2652713"/>
                <a:gd name="connsiteY14" fmla="*/ 35719 h 1695450"/>
                <a:gd name="connsiteX15" fmla="*/ 261938 w 2652713"/>
                <a:gd name="connsiteY15" fmla="*/ 14287 h 1695450"/>
                <a:gd name="connsiteX16" fmla="*/ 209550 w 2652713"/>
                <a:gd name="connsiteY16" fmla="*/ 2381 h 1695450"/>
                <a:gd name="connsiteX17" fmla="*/ 116682 w 2652713"/>
                <a:gd name="connsiteY17" fmla="*/ 0 h 1695450"/>
                <a:gd name="connsiteX18" fmla="*/ 57150 w 2652713"/>
                <a:gd name="connsiteY18" fmla="*/ 0 h 1695450"/>
                <a:gd name="connsiteX19" fmla="*/ 38100 w 2652713"/>
                <a:gd name="connsiteY19" fmla="*/ 2381 h 1695450"/>
                <a:gd name="connsiteX20" fmla="*/ 21432 w 2652713"/>
                <a:gd name="connsiteY20" fmla="*/ 9525 h 1695450"/>
                <a:gd name="connsiteX21" fmla="*/ 14288 w 2652713"/>
                <a:gd name="connsiteY21" fmla="*/ 11906 h 1695450"/>
                <a:gd name="connsiteX22" fmla="*/ 4763 w 2652713"/>
                <a:gd name="connsiteY22" fmla="*/ 21431 h 1695450"/>
                <a:gd name="connsiteX23" fmla="*/ 0 w 2652713"/>
                <a:gd name="connsiteY23" fmla="*/ 38100 h 1695450"/>
                <a:gd name="connsiteX24" fmla="*/ 4763 w 2652713"/>
                <a:gd name="connsiteY24" fmla="*/ 57150 h 1695450"/>
                <a:gd name="connsiteX25" fmla="*/ 23813 w 2652713"/>
                <a:gd name="connsiteY25" fmla="*/ 83344 h 1695450"/>
                <a:gd name="connsiteX26" fmla="*/ 45244 w 2652713"/>
                <a:gd name="connsiteY26" fmla="*/ 102394 h 1695450"/>
                <a:gd name="connsiteX27" fmla="*/ 59532 w 2652713"/>
                <a:gd name="connsiteY27" fmla="*/ 111919 h 1695450"/>
                <a:gd name="connsiteX28" fmla="*/ 92869 w 2652713"/>
                <a:gd name="connsiteY28" fmla="*/ 121444 h 1695450"/>
                <a:gd name="connsiteX29" fmla="*/ 126207 w 2652713"/>
                <a:gd name="connsiteY29" fmla="*/ 126206 h 1695450"/>
                <a:gd name="connsiteX30" fmla="*/ 169069 w 2652713"/>
                <a:gd name="connsiteY30" fmla="*/ 130969 h 1695450"/>
                <a:gd name="connsiteX31" fmla="*/ 207169 w 2652713"/>
                <a:gd name="connsiteY31" fmla="*/ 130969 h 1695450"/>
                <a:gd name="connsiteX32" fmla="*/ 261938 w 2652713"/>
                <a:gd name="connsiteY32" fmla="*/ 152400 h 1695450"/>
                <a:gd name="connsiteX33" fmla="*/ 333375 w 2652713"/>
                <a:gd name="connsiteY33" fmla="*/ 188119 h 1695450"/>
                <a:gd name="connsiteX34" fmla="*/ 428625 w 2652713"/>
                <a:gd name="connsiteY34" fmla="*/ 245269 h 1695450"/>
                <a:gd name="connsiteX35" fmla="*/ 497682 w 2652713"/>
                <a:gd name="connsiteY35" fmla="*/ 292894 h 1695450"/>
                <a:gd name="connsiteX36" fmla="*/ 573882 w 2652713"/>
                <a:gd name="connsiteY36" fmla="*/ 354806 h 1695450"/>
                <a:gd name="connsiteX37" fmla="*/ 621507 w 2652713"/>
                <a:gd name="connsiteY37" fmla="*/ 400050 h 1695450"/>
                <a:gd name="connsiteX38" fmla="*/ 671513 w 2652713"/>
                <a:gd name="connsiteY38" fmla="*/ 447675 h 1695450"/>
                <a:gd name="connsiteX39" fmla="*/ 721519 w 2652713"/>
                <a:gd name="connsiteY39" fmla="*/ 500062 h 1695450"/>
                <a:gd name="connsiteX40" fmla="*/ 790575 w 2652713"/>
                <a:gd name="connsiteY40" fmla="*/ 578644 h 1695450"/>
                <a:gd name="connsiteX41" fmla="*/ 1014413 w 2652713"/>
                <a:gd name="connsiteY41" fmla="*/ 835819 h 1695450"/>
                <a:gd name="connsiteX42" fmla="*/ 1119188 w 2652713"/>
                <a:gd name="connsiteY42" fmla="*/ 959644 h 1695450"/>
                <a:gd name="connsiteX43" fmla="*/ 1278732 w 2652713"/>
                <a:gd name="connsiteY43" fmla="*/ 1150144 h 1695450"/>
                <a:gd name="connsiteX44" fmla="*/ 1431132 w 2652713"/>
                <a:gd name="connsiteY44" fmla="*/ 1328737 h 1695450"/>
                <a:gd name="connsiteX45" fmla="*/ 1497807 w 2652713"/>
                <a:gd name="connsiteY45" fmla="*/ 1407319 h 1695450"/>
                <a:gd name="connsiteX46" fmla="*/ 1588294 w 2652713"/>
                <a:gd name="connsiteY46" fmla="*/ 1516856 h 1695450"/>
                <a:gd name="connsiteX47" fmla="*/ 1638300 w 2652713"/>
                <a:gd name="connsiteY47" fmla="*/ 1574006 h 1695450"/>
                <a:gd name="connsiteX48" fmla="*/ 1693069 w 2652713"/>
                <a:gd name="connsiteY48" fmla="*/ 1633537 h 1695450"/>
                <a:gd name="connsiteX49" fmla="*/ 1712119 w 2652713"/>
                <a:gd name="connsiteY49" fmla="*/ 1647825 h 1695450"/>
                <a:gd name="connsiteX50" fmla="*/ 1745457 w 2652713"/>
                <a:gd name="connsiteY50" fmla="*/ 1669256 h 1695450"/>
                <a:gd name="connsiteX51" fmla="*/ 1781175 w 2652713"/>
                <a:gd name="connsiteY51" fmla="*/ 1685925 h 1695450"/>
                <a:gd name="connsiteX52" fmla="*/ 1814513 w 2652713"/>
                <a:gd name="connsiteY52" fmla="*/ 1693069 h 1695450"/>
                <a:gd name="connsiteX53" fmla="*/ 1900238 w 2652713"/>
                <a:gd name="connsiteY53" fmla="*/ 1695450 h 1695450"/>
                <a:gd name="connsiteX54" fmla="*/ 2252663 w 2652713"/>
                <a:gd name="connsiteY54" fmla="*/ 1695450 h 1695450"/>
                <a:gd name="connsiteX55" fmla="*/ 2557463 w 2652713"/>
                <a:gd name="connsiteY55" fmla="*/ 1695450 h 1695450"/>
                <a:gd name="connsiteX56" fmla="*/ 2628900 w 2652713"/>
                <a:gd name="connsiteY56" fmla="*/ 1693069 h 1695450"/>
                <a:gd name="connsiteX57" fmla="*/ 2643188 w 2652713"/>
                <a:gd name="connsiteY57" fmla="*/ 1690687 h 1695450"/>
                <a:gd name="connsiteX58" fmla="*/ 2650332 w 2652713"/>
                <a:gd name="connsiteY58" fmla="*/ 1685925 h 1695450"/>
                <a:gd name="connsiteX59" fmla="*/ 2652713 w 2652713"/>
                <a:gd name="connsiteY59" fmla="*/ 1674019 h 1695450"/>
                <a:gd name="connsiteX60" fmla="*/ 2652713 w 2652713"/>
                <a:gd name="connsiteY60" fmla="*/ 1662112 h 1695450"/>
                <a:gd name="connsiteX61" fmla="*/ 2640807 w 2652713"/>
                <a:gd name="connsiteY61" fmla="*/ 1643062 h 1695450"/>
                <a:gd name="connsiteX62" fmla="*/ 2619375 w 2652713"/>
                <a:gd name="connsiteY62" fmla="*/ 1628775 h 1695450"/>
                <a:gd name="connsiteX63" fmla="*/ 2547938 w 2652713"/>
                <a:gd name="connsiteY63" fmla="*/ 1604962 h 1695450"/>
                <a:gd name="connsiteX64" fmla="*/ 2486025 w 2652713"/>
                <a:gd name="connsiteY64" fmla="*/ 1578769 h 1695450"/>
                <a:gd name="connsiteX65" fmla="*/ 2369344 w 2652713"/>
                <a:gd name="connsiteY65" fmla="*/ 1528762 h 1695450"/>
                <a:gd name="connsiteX66" fmla="*/ 2266950 w 2652713"/>
                <a:gd name="connsiteY66" fmla="*/ 1478756 h 1695450"/>
                <a:gd name="connsiteX67" fmla="*/ 2119313 w 2652713"/>
                <a:gd name="connsiteY67" fmla="*/ 1395412 h 1695450"/>
                <a:gd name="connsiteX68" fmla="*/ 2002632 w 2652713"/>
                <a:gd name="connsiteY68" fmla="*/ 1323975 h 1695450"/>
                <a:gd name="connsiteX69" fmla="*/ 1895475 w 2652713"/>
                <a:gd name="connsiteY69" fmla="*/ 1252537 h 1695450"/>
                <a:gd name="connsiteX70" fmla="*/ 1816894 w 2652713"/>
                <a:gd name="connsiteY70" fmla="*/ 1195387 h 1695450"/>
                <a:gd name="connsiteX71" fmla="*/ 1697832 w 2652713"/>
                <a:gd name="connsiteY71" fmla="*/ 1107281 h 1695450"/>
                <a:gd name="connsiteX72" fmla="*/ 1540669 w 2652713"/>
                <a:gd name="connsiteY72" fmla="*/ 978694 h 1695450"/>
                <a:gd name="connsiteX73" fmla="*/ 1471613 w 2652713"/>
                <a:gd name="connsiteY73" fmla="*/ 919162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52713" h="1695450">
                  <a:moveTo>
                    <a:pt x="1471613" y="919162"/>
                  </a:moveTo>
                  <a:lnTo>
                    <a:pt x="1407319" y="862012"/>
                  </a:lnTo>
                  <a:lnTo>
                    <a:pt x="1331119" y="795337"/>
                  </a:lnTo>
                  <a:lnTo>
                    <a:pt x="1247775" y="716756"/>
                  </a:lnTo>
                  <a:lnTo>
                    <a:pt x="1166813" y="640556"/>
                  </a:lnTo>
                  <a:lnTo>
                    <a:pt x="1062038" y="535781"/>
                  </a:lnTo>
                  <a:lnTo>
                    <a:pt x="916782" y="409575"/>
                  </a:lnTo>
                  <a:lnTo>
                    <a:pt x="833438" y="354806"/>
                  </a:lnTo>
                  <a:lnTo>
                    <a:pt x="726282" y="285750"/>
                  </a:lnTo>
                  <a:lnTo>
                    <a:pt x="616744" y="216694"/>
                  </a:lnTo>
                  <a:lnTo>
                    <a:pt x="547688" y="173831"/>
                  </a:lnTo>
                  <a:lnTo>
                    <a:pt x="471488" y="128587"/>
                  </a:lnTo>
                  <a:lnTo>
                    <a:pt x="426244" y="100012"/>
                  </a:lnTo>
                  <a:lnTo>
                    <a:pt x="361950" y="61912"/>
                  </a:lnTo>
                  <a:lnTo>
                    <a:pt x="311944" y="35719"/>
                  </a:lnTo>
                  <a:lnTo>
                    <a:pt x="261938" y="14287"/>
                  </a:lnTo>
                  <a:lnTo>
                    <a:pt x="209550" y="2381"/>
                  </a:lnTo>
                  <a:lnTo>
                    <a:pt x="116682" y="0"/>
                  </a:lnTo>
                  <a:lnTo>
                    <a:pt x="57150" y="0"/>
                  </a:lnTo>
                  <a:lnTo>
                    <a:pt x="38100" y="2381"/>
                  </a:lnTo>
                  <a:lnTo>
                    <a:pt x="21432" y="9525"/>
                  </a:lnTo>
                  <a:lnTo>
                    <a:pt x="14288" y="11906"/>
                  </a:lnTo>
                  <a:lnTo>
                    <a:pt x="4763" y="21431"/>
                  </a:lnTo>
                  <a:lnTo>
                    <a:pt x="0" y="38100"/>
                  </a:lnTo>
                  <a:lnTo>
                    <a:pt x="4763" y="57150"/>
                  </a:lnTo>
                  <a:lnTo>
                    <a:pt x="23813" y="83344"/>
                  </a:lnTo>
                  <a:lnTo>
                    <a:pt x="45244" y="102394"/>
                  </a:lnTo>
                  <a:lnTo>
                    <a:pt x="59532" y="111919"/>
                  </a:lnTo>
                  <a:lnTo>
                    <a:pt x="92869" y="121444"/>
                  </a:lnTo>
                  <a:lnTo>
                    <a:pt x="126207" y="126206"/>
                  </a:lnTo>
                  <a:lnTo>
                    <a:pt x="169069" y="130969"/>
                  </a:lnTo>
                  <a:lnTo>
                    <a:pt x="207169" y="130969"/>
                  </a:lnTo>
                  <a:lnTo>
                    <a:pt x="261938" y="152400"/>
                  </a:lnTo>
                  <a:lnTo>
                    <a:pt x="333375" y="188119"/>
                  </a:lnTo>
                  <a:lnTo>
                    <a:pt x="428625" y="245269"/>
                  </a:lnTo>
                  <a:lnTo>
                    <a:pt x="497682" y="292894"/>
                  </a:lnTo>
                  <a:lnTo>
                    <a:pt x="573882" y="354806"/>
                  </a:lnTo>
                  <a:lnTo>
                    <a:pt x="621507" y="400050"/>
                  </a:lnTo>
                  <a:lnTo>
                    <a:pt x="671513" y="447675"/>
                  </a:lnTo>
                  <a:lnTo>
                    <a:pt x="721519" y="500062"/>
                  </a:lnTo>
                  <a:lnTo>
                    <a:pt x="790575" y="578644"/>
                  </a:lnTo>
                  <a:lnTo>
                    <a:pt x="1014413" y="835819"/>
                  </a:lnTo>
                  <a:lnTo>
                    <a:pt x="1119188" y="959644"/>
                  </a:lnTo>
                  <a:lnTo>
                    <a:pt x="1278732" y="1150144"/>
                  </a:lnTo>
                  <a:lnTo>
                    <a:pt x="1431132" y="1328737"/>
                  </a:lnTo>
                  <a:lnTo>
                    <a:pt x="1497807" y="1407319"/>
                  </a:lnTo>
                  <a:lnTo>
                    <a:pt x="1588294" y="1516856"/>
                  </a:lnTo>
                  <a:lnTo>
                    <a:pt x="1638300" y="1574006"/>
                  </a:lnTo>
                  <a:lnTo>
                    <a:pt x="1693069" y="1633537"/>
                  </a:lnTo>
                  <a:lnTo>
                    <a:pt x="1712119" y="1647825"/>
                  </a:lnTo>
                  <a:lnTo>
                    <a:pt x="1745457" y="1669256"/>
                  </a:lnTo>
                  <a:lnTo>
                    <a:pt x="1781175" y="1685925"/>
                  </a:lnTo>
                  <a:lnTo>
                    <a:pt x="1814513" y="1693069"/>
                  </a:lnTo>
                  <a:lnTo>
                    <a:pt x="1900238" y="1695450"/>
                  </a:lnTo>
                  <a:lnTo>
                    <a:pt x="2252663" y="1695450"/>
                  </a:lnTo>
                  <a:lnTo>
                    <a:pt x="2557463" y="1695450"/>
                  </a:lnTo>
                  <a:lnTo>
                    <a:pt x="2628900" y="1693069"/>
                  </a:lnTo>
                  <a:lnTo>
                    <a:pt x="2643188" y="1690687"/>
                  </a:lnTo>
                  <a:lnTo>
                    <a:pt x="2650332" y="1685925"/>
                  </a:lnTo>
                  <a:lnTo>
                    <a:pt x="2652713" y="1674019"/>
                  </a:lnTo>
                  <a:lnTo>
                    <a:pt x="2652713" y="1662112"/>
                  </a:lnTo>
                  <a:lnTo>
                    <a:pt x="2640807" y="1643062"/>
                  </a:lnTo>
                  <a:lnTo>
                    <a:pt x="2619375" y="1628775"/>
                  </a:lnTo>
                  <a:lnTo>
                    <a:pt x="2547938" y="1604962"/>
                  </a:lnTo>
                  <a:lnTo>
                    <a:pt x="2486025" y="1578769"/>
                  </a:lnTo>
                  <a:lnTo>
                    <a:pt x="2369344" y="1528762"/>
                  </a:lnTo>
                  <a:lnTo>
                    <a:pt x="2266950" y="1478756"/>
                  </a:lnTo>
                  <a:lnTo>
                    <a:pt x="2119313" y="1395412"/>
                  </a:lnTo>
                  <a:lnTo>
                    <a:pt x="2002632" y="1323975"/>
                  </a:lnTo>
                  <a:lnTo>
                    <a:pt x="1895475" y="1252537"/>
                  </a:lnTo>
                  <a:lnTo>
                    <a:pt x="1816894" y="1195387"/>
                  </a:lnTo>
                  <a:lnTo>
                    <a:pt x="1697832" y="1107281"/>
                  </a:lnTo>
                  <a:lnTo>
                    <a:pt x="1540669" y="978694"/>
                  </a:lnTo>
                  <a:lnTo>
                    <a:pt x="1471613" y="9191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1B6F5589-4738-441B-A505-E62D73C83E5A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90650"/>
            <a:ext cx="4918075" cy="4606925"/>
            <a:chOff x="2490788" y="1390650"/>
            <a:chExt cx="4918075" cy="4606925"/>
          </a:xfrm>
        </p:grpSpPr>
        <p:sp>
          <p:nvSpPr>
            <p:cNvPr id="26" name="フリーフォーム 93">
              <a:extLst>
                <a:ext uri="{FF2B5EF4-FFF2-40B4-BE49-F238E27FC236}">
                  <a16:creationId xmlns:a16="http://schemas.microsoft.com/office/drawing/2014/main" id="{6ED281F8-EB30-4017-8718-9FE6BA897EFD}"/>
                </a:ext>
              </a:extLst>
            </p:cNvPr>
            <p:cNvSpPr/>
            <p:nvPr/>
          </p:nvSpPr>
          <p:spPr>
            <a:xfrm>
              <a:off x="3195638" y="1390650"/>
              <a:ext cx="1300162" cy="1185863"/>
            </a:xfrm>
            <a:custGeom>
              <a:avLst/>
              <a:gdLst>
                <a:gd name="connsiteX0" fmla="*/ 862012 w 1300162"/>
                <a:gd name="connsiteY0" fmla="*/ 604838 h 1185863"/>
                <a:gd name="connsiteX1" fmla="*/ 750093 w 1300162"/>
                <a:gd name="connsiteY1" fmla="*/ 685800 h 1185863"/>
                <a:gd name="connsiteX2" fmla="*/ 602456 w 1300162"/>
                <a:gd name="connsiteY2" fmla="*/ 795338 h 1185863"/>
                <a:gd name="connsiteX3" fmla="*/ 483393 w 1300162"/>
                <a:gd name="connsiteY3" fmla="*/ 883444 h 1185863"/>
                <a:gd name="connsiteX4" fmla="*/ 366712 w 1300162"/>
                <a:gd name="connsiteY4" fmla="*/ 969169 h 1185863"/>
                <a:gd name="connsiteX5" fmla="*/ 290512 w 1300162"/>
                <a:gd name="connsiteY5" fmla="*/ 1026319 h 1185863"/>
                <a:gd name="connsiteX6" fmla="*/ 211931 w 1300162"/>
                <a:gd name="connsiteY6" fmla="*/ 1083469 h 1185863"/>
                <a:gd name="connsiteX7" fmla="*/ 159543 w 1300162"/>
                <a:gd name="connsiteY7" fmla="*/ 1123950 h 1185863"/>
                <a:gd name="connsiteX8" fmla="*/ 42862 w 1300162"/>
                <a:gd name="connsiteY8" fmla="*/ 1185863 h 1185863"/>
                <a:gd name="connsiteX9" fmla="*/ 0 w 1300162"/>
                <a:gd name="connsiteY9" fmla="*/ 1123950 h 1185863"/>
                <a:gd name="connsiteX10" fmla="*/ 128587 w 1300162"/>
                <a:gd name="connsiteY10" fmla="*/ 978694 h 1185863"/>
                <a:gd name="connsiteX11" fmla="*/ 211931 w 1300162"/>
                <a:gd name="connsiteY11" fmla="*/ 895350 h 1185863"/>
                <a:gd name="connsiteX12" fmla="*/ 314325 w 1300162"/>
                <a:gd name="connsiteY12" fmla="*/ 788194 h 1185863"/>
                <a:gd name="connsiteX13" fmla="*/ 409575 w 1300162"/>
                <a:gd name="connsiteY13" fmla="*/ 690563 h 1185863"/>
                <a:gd name="connsiteX14" fmla="*/ 526256 w 1300162"/>
                <a:gd name="connsiteY14" fmla="*/ 569119 h 1185863"/>
                <a:gd name="connsiteX15" fmla="*/ 595312 w 1300162"/>
                <a:gd name="connsiteY15" fmla="*/ 500063 h 1185863"/>
                <a:gd name="connsiteX16" fmla="*/ 647700 w 1300162"/>
                <a:gd name="connsiteY16" fmla="*/ 445294 h 1185863"/>
                <a:gd name="connsiteX17" fmla="*/ 719137 w 1300162"/>
                <a:gd name="connsiteY17" fmla="*/ 371475 h 1185863"/>
                <a:gd name="connsiteX18" fmla="*/ 769143 w 1300162"/>
                <a:gd name="connsiteY18" fmla="*/ 319088 h 1185863"/>
                <a:gd name="connsiteX19" fmla="*/ 800100 w 1300162"/>
                <a:gd name="connsiteY19" fmla="*/ 285750 h 1185863"/>
                <a:gd name="connsiteX20" fmla="*/ 816768 w 1300162"/>
                <a:gd name="connsiteY20" fmla="*/ 266700 h 1185863"/>
                <a:gd name="connsiteX21" fmla="*/ 826293 w 1300162"/>
                <a:gd name="connsiteY21" fmla="*/ 250031 h 1185863"/>
                <a:gd name="connsiteX22" fmla="*/ 831056 w 1300162"/>
                <a:gd name="connsiteY22" fmla="*/ 235744 h 1185863"/>
                <a:gd name="connsiteX23" fmla="*/ 833437 w 1300162"/>
                <a:gd name="connsiteY23" fmla="*/ 219075 h 1185863"/>
                <a:gd name="connsiteX24" fmla="*/ 833437 w 1300162"/>
                <a:gd name="connsiteY24" fmla="*/ 207169 h 1185863"/>
                <a:gd name="connsiteX25" fmla="*/ 833437 w 1300162"/>
                <a:gd name="connsiteY25" fmla="*/ 190500 h 1185863"/>
                <a:gd name="connsiteX26" fmla="*/ 826293 w 1300162"/>
                <a:gd name="connsiteY26" fmla="*/ 171450 h 1185863"/>
                <a:gd name="connsiteX27" fmla="*/ 814387 w 1300162"/>
                <a:gd name="connsiteY27" fmla="*/ 150019 h 1185863"/>
                <a:gd name="connsiteX28" fmla="*/ 792956 w 1300162"/>
                <a:gd name="connsiteY28" fmla="*/ 126206 h 1185863"/>
                <a:gd name="connsiteX29" fmla="*/ 764381 w 1300162"/>
                <a:gd name="connsiteY29" fmla="*/ 100013 h 1185863"/>
                <a:gd name="connsiteX30" fmla="*/ 731043 w 1300162"/>
                <a:gd name="connsiteY30" fmla="*/ 73819 h 1185863"/>
                <a:gd name="connsiteX31" fmla="*/ 707231 w 1300162"/>
                <a:gd name="connsiteY31" fmla="*/ 54769 h 1185863"/>
                <a:gd name="connsiteX32" fmla="*/ 695325 w 1300162"/>
                <a:gd name="connsiteY32" fmla="*/ 45244 h 1185863"/>
                <a:gd name="connsiteX33" fmla="*/ 688181 w 1300162"/>
                <a:gd name="connsiteY33" fmla="*/ 35719 h 1185863"/>
                <a:gd name="connsiteX34" fmla="*/ 685800 w 1300162"/>
                <a:gd name="connsiteY34" fmla="*/ 26194 h 1185863"/>
                <a:gd name="connsiteX35" fmla="*/ 685800 w 1300162"/>
                <a:gd name="connsiteY35" fmla="*/ 16669 h 1185863"/>
                <a:gd name="connsiteX36" fmla="*/ 688181 w 1300162"/>
                <a:gd name="connsiteY36" fmla="*/ 9525 h 1185863"/>
                <a:gd name="connsiteX37" fmla="*/ 697706 w 1300162"/>
                <a:gd name="connsiteY37" fmla="*/ 2381 h 1185863"/>
                <a:gd name="connsiteX38" fmla="*/ 709612 w 1300162"/>
                <a:gd name="connsiteY38" fmla="*/ 0 h 1185863"/>
                <a:gd name="connsiteX39" fmla="*/ 745331 w 1300162"/>
                <a:gd name="connsiteY39" fmla="*/ 4763 h 1185863"/>
                <a:gd name="connsiteX40" fmla="*/ 809625 w 1300162"/>
                <a:gd name="connsiteY40" fmla="*/ 9525 h 1185863"/>
                <a:gd name="connsiteX41" fmla="*/ 864393 w 1300162"/>
                <a:gd name="connsiteY41" fmla="*/ 19050 h 1185863"/>
                <a:gd name="connsiteX42" fmla="*/ 914400 w 1300162"/>
                <a:gd name="connsiteY42" fmla="*/ 33338 h 1185863"/>
                <a:gd name="connsiteX43" fmla="*/ 988218 w 1300162"/>
                <a:gd name="connsiteY43" fmla="*/ 59531 h 1185863"/>
                <a:gd name="connsiteX44" fmla="*/ 1045368 w 1300162"/>
                <a:gd name="connsiteY44" fmla="*/ 83344 h 1185863"/>
                <a:gd name="connsiteX45" fmla="*/ 1121568 w 1300162"/>
                <a:gd name="connsiteY45" fmla="*/ 119063 h 1185863"/>
                <a:gd name="connsiteX46" fmla="*/ 1190625 w 1300162"/>
                <a:gd name="connsiteY46" fmla="*/ 157163 h 1185863"/>
                <a:gd name="connsiteX47" fmla="*/ 1254918 w 1300162"/>
                <a:gd name="connsiteY47" fmla="*/ 195263 h 1185863"/>
                <a:gd name="connsiteX48" fmla="*/ 1273968 w 1300162"/>
                <a:gd name="connsiteY48" fmla="*/ 209550 h 1185863"/>
                <a:gd name="connsiteX49" fmla="*/ 1288256 w 1300162"/>
                <a:gd name="connsiteY49" fmla="*/ 226219 h 1185863"/>
                <a:gd name="connsiteX50" fmla="*/ 1295400 w 1300162"/>
                <a:gd name="connsiteY50" fmla="*/ 238125 h 1185863"/>
                <a:gd name="connsiteX51" fmla="*/ 1300162 w 1300162"/>
                <a:gd name="connsiteY51" fmla="*/ 254794 h 1185863"/>
                <a:gd name="connsiteX52" fmla="*/ 1300162 w 1300162"/>
                <a:gd name="connsiteY52" fmla="*/ 273844 h 1185863"/>
                <a:gd name="connsiteX53" fmla="*/ 1293018 w 1300162"/>
                <a:gd name="connsiteY53" fmla="*/ 300038 h 1185863"/>
                <a:gd name="connsiteX54" fmla="*/ 1271587 w 1300162"/>
                <a:gd name="connsiteY54" fmla="*/ 328613 h 1185863"/>
                <a:gd name="connsiteX55" fmla="*/ 1252537 w 1300162"/>
                <a:gd name="connsiteY55" fmla="*/ 342900 h 1185863"/>
                <a:gd name="connsiteX56" fmla="*/ 1219200 w 1300162"/>
                <a:gd name="connsiteY56" fmla="*/ 357188 h 1185863"/>
                <a:gd name="connsiteX57" fmla="*/ 1173956 w 1300162"/>
                <a:gd name="connsiteY57" fmla="*/ 381000 h 1185863"/>
                <a:gd name="connsiteX58" fmla="*/ 1119187 w 1300162"/>
                <a:gd name="connsiteY58" fmla="*/ 414338 h 1185863"/>
                <a:gd name="connsiteX59" fmla="*/ 1045368 w 1300162"/>
                <a:gd name="connsiteY59" fmla="*/ 469106 h 1185863"/>
                <a:gd name="connsiteX60" fmla="*/ 862012 w 1300162"/>
                <a:gd name="connsiteY60" fmla="*/ 604838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00162" h="1185863">
                  <a:moveTo>
                    <a:pt x="862012" y="604838"/>
                  </a:moveTo>
                  <a:lnTo>
                    <a:pt x="750093" y="685800"/>
                  </a:lnTo>
                  <a:lnTo>
                    <a:pt x="602456" y="795338"/>
                  </a:lnTo>
                  <a:lnTo>
                    <a:pt x="483393" y="883444"/>
                  </a:lnTo>
                  <a:lnTo>
                    <a:pt x="366712" y="969169"/>
                  </a:lnTo>
                  <a:lnTo>
                    <a:pt x="290512" y="1026319"/>
                  </a:lnTo>
                  <a:lnTo>
                    <a:pt x="211931" y="1083469"/>
                  </a:lnTo>
                  <a:lnTo>
                    <a:pt x="159543" y="1123950"/>
                  </a:lnTo>
                  <a:lnTo>
                    <a:pt x="42862" y="1185863"/>
                  </a:lnTo>
                  <a:lnTo>
                    <a:pt x="0" y="1123950"/>
                  </a:lnTo>
                  <a:lnTo>
                    <a:pt x="128587" y="978694"/>
                  </a:lnTo>
                  <a:lnTo>
                    <a:pt x="211931" y="895350"/>
                  </a:lnTo>
                  <a:lnTo>
                    <a:pt x="314325" y="788194"/>
                  </a:lnTo>
                  <a:lnTo>
                    <a:pt x="409575" y="690563"/>
                  </a:lnTo>
                  <a:lnTo>
                    <a:pt x="526256" y="569119"/>
                  </a:lnTo>
                  <a:lnTo>
                    <a:pt x="595312" y="500063"/>
                  </a:lnTo>
                  <a:lnTo>
                    <a:pt x="647700" y="445294"/>
                  </a:lnTo>
                  <a:lnTo>
                    <a:pt x="719137" y="371475"/>
                  </a:lnTo>
                  <a:lnTo>
                    <a:pt x="769143" y="319088"/>
                  </a:lnTo>
                  <a:lnTo>
                    <a:pt x="800100" y="285750"/>
                  </a:lnTo>
                  <a:lnTo>
                    <a:pt x="816768" y="266700"/>
                  </a:lnTo>
                  <a:lnTo>
                    <a:pt x="826293" y="250031"/>
                  </a:lnTo>
                  <a:lnTo>
                    <a:pt x="831056" y="235744"/>
                  </a:lnTo>
                  <a:lnTo>
                    <a:pt x="833437" y="219075"/>
                  </a:lnTo>
                  <a:lnTo>
                    <a:pt x="833437" y="207169"/>
                  </a:lnTo>
                  <a:lnTo>
                    <a:pt x="833437" y="190500"/>
                  </a:lnTo>
                  <a:lnTo>
                    <a:pt x="826293" y="171450"/>
                  </a:lnTo>
                  <a:lnTo>
                    <a:pt x="814387" y="150019"/>
                  </a:lnTo>
                  <a:lnTo>
                    <a:pt x="792956" y="126206"/>
                  </a:lnTo>
                  <a:lnTo>
                    <a:pt x="764381" y="100013"/>
                  </a:lnTo>
                  <a:lnTo>
                    <a:pt x="731043" y="73819"/>
                  </a:lnTo>
                  <a:lnTo>
                    <a:pt x="707231" y="54769"/>
                  </a:lnTo>
                  <a:lnTo>
                    <a:pt x="695325" y="45244"/>
                  </a:lnTo>
                  <a:lnTo>
                    <a:pt x="688181" y="35719"/>
                  </a:lnTo>
                  <a:lnTo>
                    <a:pt x="685800" y="26194"/>
                  </a:lnTo>
                  <a:lnTo>
                    <a:pt x="685800" y="16669"/>
                  </a:lnTo>
                  <a:lnTo>
                    <a:pt x="688181" y="9525"/>
                  </a:lnTo>
                  <a:lnTo>
                    <a:pt x="697706" y="2381"/>
                  </a:lnTo>
                  <a:lnTo>
                    <a:pt x="709612" y="0"/>
                  </a:lnTo>
                  <a:lnTo>
                    <a:pt x="745331" y="4763"/>
                  </a:lnTo>
                  <a:lnTo>
                    <a:pt x="809625" y="9525"/>
                  </a:lnTo>
                  <a:lnTo>
                    <a:pt x="864393" y="19050"/>
                  </a:lnTo>
                  <a:lnTo>
                    <a:pt x="914400" y="33338"/>
                  </a:lnTo>
                  <a:lnTo>
                    <a:pt x="988218" y="59531"/>
                  </a:lnTo>
                  <a:lnTo>
                    <a:pt x="1045368" y="83344"/>
                  </a:lnTo>
                  <a:lnTo>
                    <a:pt x="1121568" y="119063"/>
                  </a:lnTo>
                  <a:lnTo>
                    <a:pt x="1190625" y="157163"/>
                  </a:lnTo>
                  <a:lnTo>
                    <a:pt x="1254918" y="195263"/>
                  </a:lnTo>
                  <a:lnTo>
                    <a:pt x="1273968" y="209550"/>
                  </a:lnTo>
                  <a:lnTo>
                    <a:pt x="1288256" y="226219"/>
                  </a:lnTo>
                  <a:lnTo>
                    <a:pt x="1295400" y="238125"/>
                  </a:lnTo>
                  <a:lnTo>
                    <a:pt x="1300162" y="254794"/>
                  </a:lnTo>
                  <a:lnTo>
                    <a:pt x="1300162" y="273844"/>
                  </a:lnTo>
                  <a:lnTo>
                    <a:pt x="1293018" y="300038"/>
                  </a:lnTo>
                  <a:lnTo>
                    <a:pt x="1271587" y="328613"/>
                  </a:lnTo>
                  <a:lnTo>
                    <a:pt x="1252537" y="342900"/>
                  </a:lnTo>
                  <a:lnTo>
                    <a:pt x="1219200" y="357188"/>
                  </a:lnTo>
                  <a:lnTo>
                    <a:pt x="1173956" y="381000"/>
                  </a:lnTo>
                  <a:lnTo>
                    <a:pt x="1119187" y="414338"/>
                  </a:lnTo>
                  <a:lnTo>
                    <a:pt x="1045368" y="469106"/>
                  </a:lnTo>
                  <a:lnTo>
                    <a:pt x="862012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1">
              <a:extLst>
                <a:ext uri="{FF2B5EF4-FFF2-40B4-BE49-F238E27FC236}">
                  <a16:creationId xmlns:a16="http://schemas.microsoft.com/office/drawing/2014/main" id="{31B9CE19-6F90-42B7-B677-6975FD04E374}"/>
                </a:ext>
              </a:extLst>
            </p:cNvPr>
            <p:cNvSpPr/>
            <p:nvPr/>
          </p:nvSpPr>
          <p:spPr>
            <a:xfrm rot="16200000">
              <a:off x="1343026" y="3913187"/>
              <a:ext cx="3708400" cy="460375"/>
            </a:xfrm>
            <a:custGeom>
              <a:avLst/>
              <a:gdLst>
                <a:gd name="connsiteX0" fmla="*/ 2865938 w 3709764"/>
                <a:gd name="connsiteY0" fmla="*/ 187175 h 460268"/>
                <a:gd name="connsiteX1" fmla="*/ 2417943 w 3709764"/>
                <a:gd name="connsiteY1" fmla="*/ 184107 h 460268"/>
                <a:gd name="connsiteX2" fmla="*/ 2101892 w 3709764"/>
                <a:gd name="connsiteY2" fmla="*/ 181038 h 460268"/>
                <a:gd name="connsiteX3" fmla="*/ 1696856 w 3709764"/>
                <a:gd name="connsiteY3" fmla="*/ 174902 h 460268"/>
                <a:gd name="connsiteX4" fmla="*/ 1347052 w 3709764"/>
                <a:gd name="connsiteY4" fmla="*/ 174902 h 460268"/>
                <a:gd name="connsiteX5" fmla="*/ 1061686 w 3709764"/>
                <a:gd name="connsiteY5" fmla="*/ 168765 h 460268"/>
                <a:gd name="connsiteX6" fmla="*/ 760977 w 3709764"/>
                <a:gd name="connsiteY6" fmla="*/ 141149 h 460268"/>
                <a:gd name="connsiteX7" fmla="*/ 567664 w 3709764"/>
                <a:gd name="connsiteY7" fmla="*/ 122738 h 460268"/>
                <a:gd name="connsiteX8" fmla="*/ 389694 w 3709764"/>
                <a:gd name="connsiteY8" fmla="*/ 104327 h 460268"/>
                <a:gd name="connsiteX9" fmla="*/ 380488 w 3709764"/>
                <a:gd name="connsiteY9" fmla="*/ 104327 h 460268"/>
                <a:gd name="connsiteX10" fmla="*/ 306845 w 3709764"/>
                <a:gd name="connsiteY10" fmla="*/ 125806 h 460268"/>
                <a:gd name="connsiteX11" fmla="*/ 131943 w 3709764"/>
                <a:gd name="connsiteY11" fmla="*/ 184107 h 460268"/>
                <a:gd name="connsiteX12" fmla="*/ 64437 w 3709764"/>
                <a:gd name="connsiteY12" fmla="*/ 205586 h 460268"/>
                <a:gd name="connsiteX13" fmla="*/ 33753 w 3709764"/>
                <a:gd name="connsiteY13" fmla="*/ 217860 h 460268"/>
                <a:gd name="connsiteX14" fmla="*/ 15342 w 3709764"/>
                <a:gd name="connsiteY14" fmla="*/ 230134 h 460268"/>
                <a:gd name="connsiteX15" fmla="*/ 3068 w 3709764"/>
                <a:gd name="connsiteY15" fmla="*/ 245476 h 460268"/>
                <a:gd name="connsiteX16" fmla="*/ 0 w 3709764"/>
                <a:gd name="connsiteY16" fmla="*/ 260818 h 460268"/>
                <a:gd name="connsiteX17" fmla="*/ 0 w 3709764"/>
                <a:gd name="connsiteY17" fmla="*/ 279229 h 460268"/>
                <a:gd name="connsiteX18" fmla="*/ 9205 w 3709764"/>
                <a:gd name="connsiteY18" fmla="*/ 306845 h 460268"/>
                <a:gd name="connsiteX19" fmla="*/ 27616 w 3709764"/>
                <a:gd name="connsiteY19" fmla="*/ 331393 h 460268"/>
                <a:gd name="connsiteX20" fmla="*/ 39890 w 3709764"/>
                <a:gd name="connsiteY20" fmla="*/ 343667 h 460268"/>
                <a:gd name="connsiteX21" fmla="*/ 64437 w 3709764"/>
                <a:gd name="connsiteY21" fmla="*/ 359009 h 460268"/>
                <a:gd name="connsiteX22" fmla="*/ 116601 w 3709764"/>
                <a:gd name="connsiteY22" fmla="*/ 380488 h 460268"/>
                <a:gd name="connsiteX23" fmla="*/ 171833 w 3709764"/>
                <a:gd name="connsiteY23" fmla="*/ 401967 h 460268"/>
                <a:gd name="connsiteX24" fmla="*/ 193313 w 3709764"/>
                <a:gd name="connsiteY24" fmla="*/ 408104 h 460268"/>
                <a:gd name="connsiteX25" fmla="*/ 239339 w 3709764"/>
                <a:gd name="connsiteY25" fmla="*/ 414241 h 460268"/>
                <a:gd name="connsiteX26" fmla="*/ 405036 w 3709764"/>
                <a:gd name="connsiteY26" fmla="*/ 414241 h 460268"/>
                <a:gd name="connsiteX27" fmla="*/ 736429 w 3709764"/>
                <a:gd name="connsiteY27" fmla="*/ 414241 h 460268"/>
                <a:gd name="connsiteX28" fmla="*/ 957358 w 3709764"/>
                <a:gd name="connsiteY28" fmla="*/ 414241 h 460268"/>
                <a:gd name="connsiteX29" fmla="*/ 1282615 w 3709764"/>
                <a:gd name="connsiteY29" fmla="*/ 414241 h 460268"/>
                <a:gd name="connsiteX30" fmla="*/ 1644692 w 3709764"/>
                <a:gd name="connsiteY30" fmla="*/ 414241 h 460268"/>
                <a:gd name="connsiteX31" fmla="*/ 1884032 w 3709764"/>
                <a:gd name="connsiteY31" fmla="*/ 414241 h 460268"/>
                <a:gd name="connsiteX32" fmla="*/ 2184741 w 3709764"/>
                <a:gd name="connsiteY32" fmla="*/ 414241 h 460268"/>
                <a:gd name="connsiteX33" fmla="*/ 2632735 w 3709764"/>
                <a:gd name="connsiteY33" fmla="*/ 414241 h 460268"/>
                <a:gd name="connsiteX34" fmla="*/ 2835254 w 3709764"/>
                <a:gd name="connsiteY34" fmla="*/ 414241 h 460268"/>
                <a:gd name="connsiteX35" fmla="*/ 3010156 w 3709764"/>
                <a:gd name="connsiteY35" fmla="*/ 438789 h 460268"/>
                <a:gd name="connsiteX36" fmla="*/ 3181989 w 3709764"/>
                <a:gd name="connsiteY36" fmla="*/ 438789 h 460268"/>
                <a:gd name="connsiteX37" fmla="*/ 3320070 w 3709764"/>
                <a:gd name="connsiteY37" fmla="*/ 438789 h 460268"/>
                <a:gd name="connsiteX38" fmla="*/ 3338480 w 3709764"/>
                <a:gd name="connsiteY38" fmla="*/ 441857 h 460268"/>
                <a:gd name="connsiteX39" fmla="*/ 3359960 w 3709764"/>
                <a:gd name="connsiteY39" fmla="*/ 451063 h 460268"/>
                <a:gd name="connsiteX40" fmla="*/ 3387576 w 3709764"/>
                <a:gd name="connsiteY40" fmla="*/ 457200 h 460268"/>
                <a:gd name="connsiteX41" fmla="*/ 3427466 w 3709764"/>
                <a:gd name="connsiteY41" fmla="*/ 460268 h 460268"/>
                <a:gd name="connsiteX42" fmla="*/ 3436671 w 3709764"/>
                <a:gd name="connsiteY42" fmla="*/ 460268 h 460268"/>
                <a:gd name="connsiteX43" fmla="*/ 3455082 w 3709764"/>
                <a:gd name="connsiteY43" fmla="*/ 444926 h 460268"/>
                <a:gd name="connsiteX44" fmla="*/ 3501109 w 3709764"/>
                <a:gd name="connsiteY44" fmla="*/ 414241 h 460268"/>
                <a:gd name="connsiteX45" fmla="*/ 3593162 w 3709764"/>
                <a:gd name="connsiteY45" fmla="*/ 328324 h 460268"/>
                <a:gd name="connsiteX46" fmla="*/ 3614641 w 3709764"/>
                <a:gd name="connsiteY46" fmla="*/ 303777 h 460268"/>
                <a:gd name="connsiteX47" fmla="*/ 3639189 w 3709764"/>
                <a:gd name="connsiteY47" fmla="*/ 266955 h 460268"/>
                <a:gd name="connsiteX48" fmla="*/ 3660668 w 3709764"/>
                <a:gd name="connsiteY48" fmla="*/ 230134 h 460268"/>
                <a:gd name="connsiteX49" fmla="*/ 3676011 w 3709764"/>
                <a:gd name="connsiteY49" fmla="*/ 196381 h 460268"/>
                <a:gd name="connsiteX50" fmla="*/ 3688284 w 3709764"/>
                <a:gd name="connsiteY50" fmla="*/ 159559 h 460268"/>
                <a:gd name="connsiteX51" fmla="*/ 3697490 w 3709764"/>
                <a:gd name="connsiteY51" fmla="*/ 128875 h 460268"/>
                <a:gd name="connsiteX52" fmla="*/ 3700558 w 3709764"/>
                <a:gd name="connsiteY52" fmla="*/ 101259 h 460268"/>
                <a:gd name="connsiteX53" fmla="*/ 3703627 w 3709764"/>
                <a:gd name="connsiteY53" fmla="*/ 70574 h 460268"/>
                <a:gd name="connsiteX54" fmla="*/ 3706695 w 3709764"/>
                <a:gd name="connsiteY54" fmla="*/ 52163 h 460268"/>
                <a:gd name="connsiteX55" fmla="*/ 3709764 w 3709764"/>
                <a:gd name="connsiteY55" fmla="*/ 39889 h 460268"/>
                <a:gd name="connsiteX56" fmla="*/ 3709764 w 3709764"/>
                <a:gd name="connsiteY56" fmla="*/ 21479 h 460268"/>
                <a:gd name="connsiteX57" fmla="*/ 3703627 w 3709764"/>
                <a:gd name="connsiteY57" fmla="*/ 3068 h 460268"/>
                <a:gd name="connsiteX58" fmla="*/ 3697490 w 3709764"/>
                <a:gd name="connsiteY58" fmla="*/ 0 h 460268"/>
                <a:gd name="connsiteX59" fmla="*/ 3685216 w 3709764"/>
                <a:gd name="connsiteY59" fmla="*/ 0 h 460268"/>
                <a:gd name="connsiteX60" fmla="*/ 3666805 w 3709764"/>
                <a:gd name="connsiteY60" fmla="*/ 9205 h 460268"/>
                <a:gd name="connsiteX61" fmla="*/ 3651463 w 3709764"/>
                <a:gd name="connsiteY61" fmla="*/ 24547 h 460268"/>
                <a:gd name="connsiteX62" fmla="*/ 3626915 w 3709764"/>
                <a:gd name="connsiteY62" fmla="*/ 49095 h 460268"/>
                <a:gd name="connsiteX63" fmla="*/ 3577820 w 3709764"/>
                <a:gd name="connsiteY63" fmla="*/ 88985 h 460268"/>
                <a:gd name="connsiteX64" fmla="*/ 3525656 w 3709764"/>
                <a:gd name="connsiteY64" fmla="*/ 122738 h 460268"/>
                <a:gd name="connsiteX65" fmla="*/ 3476561 w 3709764"/>
                <a:gd name="connsiteY65" fmla="*/ 147285 h 460268"/>
                <a:gd name="connsiteX66" fmla="*/ 3415192 w 3709764"/>
                <a:gd name="connsiteY66" fmla="*/ 168765 h 460268"/>
                <a:gd name="connsiteX67" fmla="*/ 3363028 w 3709764"/>
                <a:gd name="connsiteY67" fmla="*/ 181038 h 460268"/>
                <a:gd name="connsiteX68" fmla="*/ 3320070 w 3709764"/>
                <a:gd name="connsiteY68" fmla="*/ 190244 h 460268"/>
                <a:gd name="connsiteX69" fmla="*/ 3194263 w 3709764"/>
                <a:gd name="connsiteY69" fmla="*/ 193312 h 460268"/>
                <a:gd name="connsiteX70" fmla="*/ 2865938 w 3709764"/>
                <a:gd name="connsiteY70" fmla="*/ 187175 h 46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09764" h="460268">
                  <a:moveTo>
                    <a:pt x="2865938" y="187175"/>
                  </a:moveTo>
                  <a:lnTo>
                    <a:pt x="2417943" y="184107"/>
                  </a:lnTo>
                  <a:lnTo>
                    <a:pt x="2101892" y="181038"/>
                  </a:lnTo>
                  <a:lnTo>
                    <a:pt x="1696856" y="174902"/>
                  </a:lnTo>
                  <a:lnTo>
                    <a:pt x="1347052" y="174902"/>
                  </a:lnTo>
                  <a:lnTo>
                    <a:pt x="1061686" y="168765"/>
                  </a:lnTo>
                  <a:lnTo>
                    <a:pt x="760977" y="141149"/>
                  </a:lnTo>
                  <a:lnTo>
                    <a:pt x="567664" y="122738"/>
                  </a:lnTo>
                  <a:lnTo>
                    <a:pt x="389694" y="104327"/>
                  </a:lnTo>
                  <a:lnTo>
                    <a:pt x="380488" y="104327"/>
                  </a:lnTo>
                  <a:lnTo>
                    <a:pt x="306845" y="125806"/>
                  </a:lnTo>
                  <a:lnTo>
                    <a:pt x="131943" y="184107"/>
                  </a:lnTo>
                  <a:lnTo>
                    <a:pt x="64437" y="205586"/>
                  </a:lnTo>
                  <a:lnTo>
                    <a:pt x="33753" y="217860"/>
                  </a:lnTo>
                  <a:lnTo>
                    <a:pt x="15342" y="230134"/>
                  </a:lnTo>
                  <a:lnTo>
                    <a:pt x="3068" y="245476"/>
                  </a:lnTo>
                  <a:lnTo>
                    <a:pt x="0" y="260818"/>
                  </a:lnTo>
                  <a:lnTo>
                    <a:pt x="0" y="279229"/>
                  </a:lnTo>
                  <a:lnTo>
                    <a:pt x="9205" y="306845"/>
                  </a:lnTo>
                  <a:lnTo>
                    <a:pt x="27616" y="331393"/>
                  </a:lnTo>
                  <a:lnTo>
                    <a:pt x="39890" y="343667"/>
                  </a:lnTo>
                  <a:lnTo>
                    <a:pt x="64437" y="359009"/>
                  </a:lnTo>
                  <a:lnTo>
                    <a:pt x="116601" y="380488"/>
                  </a:lnTo>
                  <a:lnTo>
                    <a:pt x="171833" y="401967"/>
                  </a:lnTo>
                  <a:lnTo>
                    <a:pt x="193313" y="408104"/>
                  </a:lnTo>
                  <a:lnTo>
                    <a:pt x="239339" y="414241"/>
                  </a:lnTo>
                  <a:lnTo>
                    <a:pt x="405036" y="414241"/>
                  </a:lnTo>
                  <a:lnTo>
                    <a:pt x="736429" y="414241"/>
                  </a:lnTo>
                  <a:lnTo>
                    <a:pt x="957358" y="414241"/>
                  </a:lnTo>
                  <a:lnTo>
                    <a:pt x="1282615" y="414241"/>
                  </a:lnTo>
                  <a:lnTo>
                    <a:pt x="1644692" y="414241"/>
                  </a:lnTo>
                  <a:lnTo>
                    <a:pt x="1884032" y="414241"/>
                  </a:lnTo>
                  <a:lnTo>
                    <a:pt x="2184741" y="414241"/>
                  </a:lnTo>
                  <a:lnTo>
                    <a:pt x="2632735" y="414241"/>
                  </a:lnTo>
                  <a:lnTo>
                    <a:pt x="2835254" y="414241"/>
                  </a:lnTo>
                  <a:lnTo>
                    <a:pt x="3010156" y="438789"/>
                  </a:lnTo>
                  <a:lnTo>
                    <a:pt x="3181989" y="438789"/>
                  </a:lnTo>
                  <a:lnTo>
                    <a:pt x="3320070" y="438789"/>
                  </a:lnTo>
                  <a:lnTo>
                    <a:pt x="3338480" y="441857"/>
                  </a:lnTo>
                  <a:lnTo>
                    <a:pt x="3359960" y="451063"/>
                  </a:lnTo>
                  <a:lnTo>
                    <a:pt x="3387576" y="457200"/>
                  </a:lnTo>
                  <a:lnTo>
                    <a:pt x="3427466" y="460268"/>
                  </a:lnTo>
                  <a:lnTo>
                    <a:pt x="3436671" y="460268"/>
                  </a:lnTo>
                  <a:lnTo>
                    <a:pt x="3455082" y="444926"/>
                  </a:lnTo>
                  <a:lnTo>
                    <a:pt x="3501109" y="414241"/>
                  </a:lnTo>
                  <a:lnTo>
                    <a:pt x="3593162" y="328324"/>
                  </a:lnTo>
                  <a:lnTo>
                    <a:pt x="3614641" y="303777"/>
                  </a:lnTo>
                  <a:lnTo>
                    <a:pt x="3639189" y="266955"/>
                  </a:lnTo>
                  <a:lnTo>
                    <a:pt x="3660668" y="230134"/>
                  </a:lnTo>
                  <a:lnTo>
                    <a:pt x="3676011" y="196381"/>
                  </a:lnTo>
                  <a:lnTo>
                    <a:pt x="3688284" y="159559"/>
                  </a:lnTo>
                  <a:lnTo>
                    <a:pt x="3697490" y="128875"/>
                  </a:lnTo>
                  <a:lnTo>
                    <a:pt x="3700558" y="101259"/>
                  </a:lnTo>
                  <a:lnTo>
                    <a:pt x="3703627" y="70574"/>
                  </a:lnTo>
                  <a:lnTo>
                    <a:pt x="3706695" y="52163"/>
                  </a:lnTo>
                  <a:lnTo>
                    <a:pt x="3709764" y="39889"/>
                  </a:lnTo>
                  <a:lnTo>
                    <a:pt x="3709764" y="21479"/>
                  </a:lnTo>
                  <a:lnTo>
                    <a:pt x="3703627" y="3068"/>
                  </a:lnTo>
                  <a:lnTo>
                    <a:pt x="3697490" y="0"/>
                  </a:lnTo>
                  <a:lnTo>
                    <a:pt x="3685216" y="0"/>
                  </a:lnTo>
                  <a:lnTo>
                    <a:pt x="3666805" y="9205"/>
                  </a:lnTo>
                  <a:lnTo>
                    <a:pt x="3651463" y="24547"/>
                  </a:lnTo>
                  <a:lnTo>
                    <a:pt x="3626915" y="49095"/>
                  </a:lnTo>
                  <a:lnTo>
                    <a:pt x="3577820" y="88985"/>
                  </a:lnTo>
                  <a:lnTo>
                    <a:pt x="3525656" y="122738"/>
                  </a:lnTo>
                  <a:lnTo>
                    <a:pt x="3476561" y="147285"/>
                  </a:lnTo>
                  <a:lnTo>
                    <a:pt x="3415192" y="168765"/>
                  </a:lnTo>
                  <a:lnTo>
                    <a:pt x="3363028" y="181038"/>
                  </a:lnTo>
                  <a:lnTo>
                    <a:pt x="3320070" y="190244"/>
                  </a:lnTo>
                  <a:lnTo>
                    <a:pt x="3194263" y="193312"/>
                  </a:lnTo>
                  <a:lnTo>
                    <a:pt x="2865938" y="18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4">
              <a:extLst>
                <a:ext uri="{FF2B5EF4-FFF2-40B4-BE49-F238E27FC236}">
                  <a16:creationId xmlns:a16="http://schemas.microsoft.com/office/drawing/2014/main" id="{B1F8BFF1-08AE-44B2-9068-48F2518B9FA7}"/>
                </a:ext>
              </a:extLst>
            </p:cNvPr>
            <p:cNvSpPr/>
            <p:nvPr/>
          </p:nvSpPr>
          <p:spPr>
            <a:xfrm>
              <a:off x="3305175" y="2738438"/>
              <a:ext cx="1236663" cy="466725"/>
            </a:xfrm>
            <a:custGeom>
              <a:avLst/>
              <a:gdLst>
                <a:gd name="connsiteX0" fmla="*/ 885825 w 1235869"/>
                <a:gd name="connsiteY0" fmla="*/ 269081 h 466725"/>
                <a:gd name="connsiteX1" fmla="*/ 721519 w 1235869"/>
                <a:gd name="connsiteY1" fmla="*/ 302418 h 466725"/>
                <a:gd name="connsiteX2" fmla="*/ 552450 w 1235869"/>
                <a:gd name="connsiteY2" fmla="*/ 340518 h 466725"/>
                <a:gd name="connsiteX3" fmla="*/ 431006 w 1235869"/>
                <a:gd name="connsiteY3" fmla="*/ 369093 h 466725"/>
                <a:gd name="connsiteX4" fmla="*/ 280988 w 1235869"/>
                <a:gd name="connsiteY4" fmla="*/ 400050 h 466725"/>
                <a:gd name="connsiteX5" fmla="*/ 150019 w 1235869"/>
                <a:gd name="connsiteY5" fmla="*/ 428625 h 466725"/>
                <a:gd name="connsiteX6" fmla="*/ 0 w 1235869"/>
                <a:gd name="connsiteY6" fmla="*/ 466725 h 466725"/>
                <a:gd name="connsiteX7" fmla="*/ 14288 w 1235869"/>
                <a:gd name="connsiteY7" fmla="*/ 219075 h 466725"/>
                <a:gd name="connsiteX8" fmla="*/ 123825 w 1235869"/>
                <a:gd name="connsiteY8" fmla="*/ 221456 h 466725"/>
                <a:gd name="connsiteX9" fmla="*/ 197644 w 1235869"/>
                <a:gd name="connsiteY9" fmla="*/ 219075 h 466725"/>
                <a:gd name="connsiteX10" fmla="*/ 252413 w 1235869"/>
                <a:gd name="connsiteY10" fmla="*/ 211931 h 466725"/>
                <a:gd name="connsiteX11" fmla="*/ 319088 w 1235869"/>
                <a:gd name="connsiteY11" fmla="*/ 202406 h 466725"/>
                <a:gd name="connsiteX12" fmla="*/ 395288 w 1235869"/>
                <a:gd name="connsiteY12" fmla="*/ 185737 h 466725"/>
                <a:gd name="connsiteX13" fmla="*/ 516731 w 1235869"/>
                <a:gd name="connsiteY13" fmla="*/ 150018 h 466725"/>
                <a:gd name="connsiteX14" fmla="*/ 569119 w 1235869"/>
                <a:gd name="connsiteY14" fmla="*/ 133350 h 466725"/>
                <a:gd name="connsiteX15" fmla="*/ 628650 w 1235869"/>
                <a:gd name="connsiteY15" fmla="*/ 111918 h 466725"/>
                <a:gd name="connsiteX16" fmla="*/ 669131 w 1235869"/>
                <a:gd name="connsiteY16" fmla="*/ 90487 h 466725"/>
                <a:gd name="connsiteX17" fmla="*/ 714375 w 1235869"/>
                <a:gd name="connsiteY17" fmla="*/ 66675 h 466725"/>
                <a:gd name="connsiteX18" fmla="*/ 778669 w 1235869"/>
                <a:gd name="connsiteY18" fmla="*/ 38100 h 466725"/>
                <a:gd name="connsiteX19" fmla="*/ 847725 w 1235869"/>
                <a:gd name="connsiteY19" fmla="*/ 11906 h 466725"/>
                <a:gd name="connsiteX20" fmla="*/ 895350 w 1235869"/>
                <a:gd name="connsiteY20" fmla="*/ 0 h 466725"/>
                <a:gd name="connsiteX21" fmla="*/ 904875 w 1235869"/>
                <a:gd name="connsiteY21" fmla="*/ 0 h 466725"/>
                <a:gd name="connsiteX22" fmla="*/ 969169 w 1235869"/>
                <a:gd name="connsiteY22" fmla="*/ 14287 h 466725"/>
                <a:gd name="connsiteX23" fmla="*/ 1026319 w 1235869"/>
                <a:gd name="connsiteY23" fmla="*/ 28575 h 466725"/>
                <a:gd name="connsiteX24" fmla="*/ 1073944 w 1235869"/>
                <a:gd name="connsiteY24" fmla="*/ 42862 h 466725"/>
                <a:gd name="connsiteX25" fmla="*/ 1128713 w 1235869"/>
                <a:gd name="connsiteY25" fmla="*/ 64293 h 466725"/>
                <a:gd name="connsiteX26" fmla="*/ 1162050 w 1235869"/>
                <a:gd name="connsiteY26" fmla="*/ 80962 h 466725"/>
                <a:gd name="connsiteX27" fmla="*/ 1193006 w 1235869"/>
                <a:gd name="connsiteY27" fmla="*/ 102393 h 466725"/>
                <a:gd name="connsiteX28" fmla="*/ 1214438 w 1235869"/>
                <a:gd name="connsiteY28" fmla="*/ 121443 h 466725"/>
                <a:gd name="connsiteX29" fmla="*/ 1228725 w 1235869"/>
                <a:gd name="connsiteY29" fmla="*/ 140493 h 466725"/>
                <a:gd name="connsiteX30" fmla="*/ 1235869 w 1235869"/>
                <a:gd name="connsiteY30" fmla="*/ 157162 h 466725"/>
                <a:gd name="connsiteX31" fmla="*/ 1235869 w 1235869"/>
                <a:gd name="connsiteY31" fmla="*/ 164306 h 466725"/>
                <a:gd name="connsiteX32" fmla="*/ 1228725 w 1235869"/>
                <a:gd name="connsiteY32" fmla="*/ 183356 h 466725"/>
                <a:gd name="connsiteX33" fmla="*/ 1214438 w 1235869"/>
                <a:gd name="connsiteY33" fmla="*/ 197643 h 466725"/>
                <a:gd name="connsiteX34" fmla="*/ 1193006 w 1235869"/>
                <a:gd name="connsiteY34" fmla="*/ 207168 h 466725"/>
                <a:gd name="connsiteX35" fmla="*/ 1154906 w 1235869"/>
                <a:gd name="connsiteY35" fmla="*/ 219075 h 466725"/>
                <a:gd name="connsiteX36" fmla="*/ 1090613 w 1235869"/>
                <a:gd name="connsiteY36" fmla="*/ 233362 h 466725"/>
                <a:gd name="connsiteX37" fmla="*/ 885825 w 1235869"/>
                <a:gd name="connsiteY37" fmla="*/ 26908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5869" h="466725">
                  <a:moveTo>
                    <a:pt x="885825" y="269081"/>
                  </a:moveTo>
                  <a:lnTo>
                    <a:pt x="721519" y="302418"/>
                  </a:lnTo>
                  <a:lnTo>
                    <a:pt x="552450" y="340518"/>
                  </a:lnTo>
                  <a:lnTo>
                    <a:pt x="431006" y="369093"/>
                  </a:lnTo>
                  <a:lnTo>
                    <a:pt x="280988" y="400050"/>
                  </a:lnTo>
                  <a:lnTo>
                    <a:pt x="150019" y="428625"/>
                  </a:lnTo>
                  <a:lnTo>
                    <a:pt x="0" y="466725"/>
                  </a:lnTo>
                  <a:lnTo>
                    <a:pt x="14288" y="219075"/>
                  </a:lnTo>
                  <a:lnTo>
                    <a:pt x="123825" y="221456"/>
                  </a:lnTo>
                  <a:lnTo>
                    <a:pt x="197644" y="219075"/>
                  </a:lnTo>
                  <a:lnTo>
                    <a:pt x="252413" y="211931"/>
                  </a:lnTo>
                  <a:lnTo>
                    <a:pt x="319088" y="202406"/>
                  </a:lnTo>
                  <a:lnTo>
                    <a:pt x="395288" y="185737"/>
                  </a:lnTo>
                  <a:lnTo>
                    <a:pt x="516731" y="150018"/>
                  </a:lnTo>
                  <a:lnTo>
                    <a:pt x="569119" y="133350"/>
                  </a:lnTo>
                  <a:lnTo>
                    <a:pt x="628650" y="111918"/>
                  </a:lnTo>
                  <a:lnTo>
                    <a:pt x="669131" y="90487"/>
                  </a:lnTo>
                  <a:lnTo>
                    <a:pt x="714375" y="66675"/>
                  </a:lnTo>
                  <a:lnTo>
                    <a:pt x="778669" y="38100"/>
                  </a:lnTo>
                  <a:lnTo>
                    <a:pt x="847725" y="11906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69169" y="14287"/>
                  </a:lnTo>
                  <a:lnTo>
                    <a:pt x="1026319" y="28575"/>
                  </a:lnTo>
                  <a:lnTo>
                    <a:pt x="1073944" y="42862"/>
                  </a:lnTo>
                  <a:lnTo>
                    <a:pt x="1128713" y="64293"/>
                  </a:lnTo>
                  <a:lnTo>
                    <a:pt x="1162050" y="80962"/>
                  </a:lnTo>
                  <a:lnTo>
                    <a:pt x="1193006" y="102393"/>
                  </a:lnTo>
                  <a:lnTo>
                    <a:pt x="1214438" y="121443"/>
                  </a:lnTo>
                  <a:lnTo>
                    <a:pt x="1228725" y="140493"/>
                  </a:lnTo>
                  <a:lnTo>
                    <a:pt x="1235869" y="157162"/>
                  </a:lnTo>
                  <a:lnTo>
                    <a:pt x="1235869" y="164306"/>
                  </a:lnTo>
                  <a:lnTo>
                    <a:pt x="1228725" y="183356"/>
                  </a:lnTo>
                  <a:lnTo>
                    <a:pt x="1214438" y="197643"/>
                  </a:lnTo>
                  <a:lnTo>
                    <a:pt x="1193006" y="207168"/>
                  </a:lnTo>
                  <a:lnTo>
                    <a:pt x="1154906" y="219075"/>
                  </a:lnTo>
                  <a:lnTo>
                    <a:pt x="1090613" y="233362"/>
                  </a:lnTo>
                  <a:lnTo>
                    <a:pt x="8858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5">
              <a:extLst>
                <a:ext uri="{FF2B5EF4-FFF2-40B4-BE49-F238E27FC236}">
                  <a16:creationId xmlns:a16="http://schemas.microsoft.com/office/drawing/2014/main" id="{F8417067-FE45-4D52-9D40-502D424F05CA}"/>
                </a:ext>
              </a:extLst>
            </p:cNvPr>
            <p:cNvSpPr/>
            <p:nvPr/>
          </p:nvSpPr>
          <p:spPr>
            <a:xfrm>
              <a:off x="3306763" y="3609975"/>
              <a:ext cx="1184275" cy="493713"/>
            </a:xfrm>
            <a:custGeom>
              <a:avLst/>
              <a:gdLst>
                <a:gd name="connsiteX0" fmla="*/ 802482 w 1183482"/>
                <a:gd name="connsiteY0" fmla="*/ 307181 h 492919"/>
                <a:gd name="connsiteX1" fmla="*/ 614363 w 1183482"/>
                <a:gd name="connsiteY1" fmla="*/ 342900 h 492919"/>
                <a:gd name="connsiteX2" fmla="*/ 464344 w 1183482"/>
                <a:gd name="connsiteY2" fmla="*/ 371475 h 492919"/>
                <a:gd name="connsiteX3" fmla="*/ 330994 w 1183482"/>
                <a:gd name="connsiteY3" fmla="*/ 400050 h 492919"/>
                <a:gd name="connsiteX4" fmla="*/ 204788 w 1183482"/>
                <a:gd name="connsiteY4" fmla="*/ 431006 h 492919"/>
                <a:gd name="connsiteX5" fmla="*/ 107157 w 1183482"/>
                <a:gd name="connsiteY5" fmla="*/ 457200 h 492919"/>
                <a:gd name="connsiteX6" fmla="*/ 0 w 1183482"/>
                <a:gd name="connsiteY6" fmla="*/ 492919 h 492919"/>
                <a:gd name="connsiteX7" fmla="*/ 4763 w 1183482"/>
                <a:gd name="connsiteY7" fmla="*/ 250031 h 492919"/>
                <a:gd name="connsiteX8" fmla="*/ 178594 w 1183482"/>
                <a:gd name="connsiteY8" fmla="*/ 226219 h 492919"/>
                <a:gd name="connsiteX9" fmla="*/ 369094 w 1183482"/>
                <a:gd name="connsiteY9" fmla="*/ 188119 h 492919"/>
                <a:gd name="connsiteX10" fmla="*/ 564357 w 1183482"/>
                <a:gd name="connsiteY10" fmla="*/ 140494 h 492919"/>
                <a:gd name="connsiteX11" fmla="*/ 673894 w 1183482"/>
                <a:gd name="connsiteY11" fmla="*/ 109538 h 492919"/>
                <a:gd name="connsiteX12" fmla="*/ 745332 w 1183482"/>
                <a:gd name="connsiteY12" fmla="*/ 73819 h 492919"/>
                <a:gd name="connsiteX13" fmla="*/ 838200 w 1183482"/>
                <a:gd name="connsiteY13" fmla="*/ 23813 h 492919"/>
                <a:gd name="connsiteX14" fmla="*/ 873919 w 1183482"/>
                <a:gd name="connsiteY14" fmla="*/ 2381 h 492919"/>
                <a:gd name="connsiteX15" fmla="*/ 885825 w 1183482"/>
                <a:gd name="connsiteY15" fmla="*/ 0 h 492919"/>
                <a:gd name="connsiteX16" fmla="*/ 916782 w 1183482"/>
                <a:gd name="connsiteY16" fmla="*/ 9525 h 492919"/>
                <a:gd name="connsiteX17" fmla="*/ 995363 w 1183482"/>
                <a:gd name="connsiteY17" fmla="*/ 35719 h 492919"/>
                <a:gd name="connsiteX18" fmla="*/ 1050132 w 1183482"/>
                <a:gd name="connsiteY18" fmla="*/ 54769 h 492919"/>
                <a:gd name="connsiteX19" fmla="*/ 1085850 w 1183482"/>
                <a:gd name="connsiteY19" fmla="*/ 66675 h 492919"/>
                <a:gd name="connsiteX20" fmla="*/ 1114425 w 1183482"/>
                <a:gd name="connsiteY20" fmla="*/ 83344 h 492919"/>
                <a:gd name="connsiteX21" fmla="*/ 1147763 w 1183482"/>
                <a:gd name="connsiteY21" fmla="*/ 104775 h 492919"/>
                <a:gd name="connsiteX22" fmla="*/ 1164432 w 1183482"/>
                <a:gd name="connsiteY22" fmla="*/ 121444 h 492919"/>
                <a:gd name="connsiteX23" fmla="*/ 1176338 w 1183482"/>
                <a:gd name="connsiteY23" fmla="*/ 142875 h 492919"/>
                <a:gd name="connsiteX24" fmla="*/ 1183482 w 1183482"/>
                <a:gd name="connsiteY24" fmla="*/ 161925 h 492919"/>
                <a:gd name="connsiteX25" fmla="*/ 1183482 w 1183482"/>
                <a:gd name="connsiteY25" fmla="*/ 176213 h 492919"/>
                <a:gd name="connsiteX26" fmla="*/ 1173957 w 1183482"/>
                <a:gd name="connsiteY26" fmla="*/ 200025 h 492919"/>
                <a:gd name="connsiteX27" fmla="*/ 1152525 w 1183482"/>
                <a:gd name="connsiteY27" fmla="*/ 223838 h 492919"/>
                <a:gd name="connsiteX28" fmla="*/ 1126332 w 1183482"/>
                <a:gd name="connsiteY28" fmla="*/ 242888 h 492919"/>
                <a:gd name="connsiteX29" fmla="*/ 1054894 w 1183482"/>
                <a:gd name="connsiteY29" fmla="*/ 257175 h 492919"/>
                <a:gd name="connsiteX30" fmla="*/ 904875 w 1183482"/>
                <a:gd name="connsiteY30" fmla="*/ 288131 h 492919"/>
                <a:gd name="connsiteX31" fmla="*/ 802482 w 1183482"/>
                <a:gd name="connsiteY31" fmla="*/ 30718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3482" h="492919">
                  <a:moveTo>
                    <a:pt x="802482" y="307181"/>
                  </a:moveTo>
                  <a:lnTo>
                    <a:pt x="614363" y="342900"/>
                  </a:lnTo>
                  <a:lnTo>
                    <a:pt x="464344" y="371475"/>
                  </a:lnTo>
                  <a:lnTo>
                    <a:pt x="330994" y="400050"/>
                  </a:lnTo>
                  <a:lnTo>
                    <a:pt x="204788" y="431006"/>
                  </a:lnTo>
                  <a:lnTo>
                    <a:pt x="107157" y="457200"/>
                  </a:lnTo>
                  <a:lnTo>
                    <a:pt x="0" y="492919"/>
                  </a:lnTo>
                  <a:cubicBezTo>
                    <a:pt x="1588" y="411956"/>
                    <a:pt x="3175" y="330994"/>
                    <a:pt x="4763" y="250031"/>
                  </a:cubicBezTo>
                  <a:lnTo>
                    <a:pt x="178594" y="226219"/>
                  </a:lnTo>
                  <a:lnTo>
                    <a:pt x="369094" y="188119"/>
                  </a:lnTo>
                  <a:lnTo>
                    <a:pt x="564357" y="140494"/>
                  </a:lnTo>
                  <a:lnTo>
                    <a:pt x="673894" y="109538"/>
                  </a:lnTo>
                  <a:lnTo>
                    <a:pt x="745332" y="73819"/>
                  </a:lnTo>
                  <a:lnTo>
                    <a:pt x="838200" y="23813"/>
                  </a:lnTo>
                  <a:lnTo>
                    <a:pt x="873919" y="2381"/>
                  </a:lnTo>
                  <a:lnTo>
                    <a:pt x="885825" y="0"/>
                  </a:lnTo>
                  <a:lnTo>
                    <a:pt x="916782" y="9525"/>
                  </a:lnTo>
                  <a:lnTo>
                    <a:pt x="995363" y="35719"/>
                  </a:lnTo>
                  <a:lnTo>
                    <a:pt x="1050132" y="54769"/>
                  </a:lnTo>
                  <a:lnTo>
                    <a:pt x="1085850" y="66675"/>
                  </a:lnTo>
                  <a:lnTo>
                    <a:pt x="1114425" y="83344"/>
                  </a:lnTo>
                  <a:lnTo>
                    <a:pt x="1147763" y="104775"/>
                  </a:lnTo>
                  <a:lnTo>
                    <a:pt x="1164432" y="121444"/>
                  </a:lnTo>
                  <a:lnTo>
                    <a:pt x="1176338" y="142875"/>
                  </a:lnTo>
                  <a:lnTo>
                    <a:pt x="1183482" y="161925"/>
                  </a:lnTo>
                  <a:lnTo>
                    <a:pt x="1183482" y="176213"/>
                  </a:lnTo>
                  <a:lnTo>
                    <a:pt x="1173957" y="200025"/>
                  </a:lnTo>
                  <a:lnTo>
                    <a:pt x="1152525" y="223838"/>
                  </a:lnTo>
                  <a:lnTo>
                    <a:pt x="1126332" y="242888"/>
                  </a:lnTo>
                  <a:lnTo>
                    <a:pt x="1054894" y="257175"/>
                  </a:lnTo>
                  <a:lnTo>
                    <a:pt x="904875" y="288131"/>
                  </a:lnTo>
                  <a:lnTo>
                    <a:pt x="802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6">
              <a:extLst>
                <a:ext uri="{FF2B5EF4-FFF2-40B4-BE49-F238E27FC236}">
                  <a16:creationId xmlns:a16="http://schemas.microsoft.com/office/drawing/2014/main" id="{D6FE906A-7567-4E6E-9CD0-3CFD98534517}"/>
                </a:ext>
              </a:extLst>
            </p:cNvPr>
            <p:cNvSpPr/>
            <p:nvPr/>
          </p:nvSpPr>
          <p:spPr>
            <a:xfrm>
              <a:off x="2490788" y="4500563"/>
              <a:ext cx="2035175" cy="819150"/>
            </a:xfrm>
            <a:custGeom>
              <a:avLst/>
              <a:gdLst>
                <a:gd name="connsiteX0" fmla="*/ 1824037 w 2035968"/>
                <a:gd name="connsiteY0" fmla="*/ 54768 h 819150"/>
                <a:gd name="connsiteX1" fmla="*/ 1566862 w 2035968"/>
                <a:gd name="connsiteY1" fmla="*/ 140493 h 819150"/>
                <a:gd name="connsiteX2" fmla="*/ 1388268 w 2035968"/>
                <a:gd name="connsiteY2" fmla="*/ 197643 h 819150"/>
                <a:gd name="connsiteX3" fmla="*/ 1223962 w 2035968"/>
                <a:gd name="connsiteY3" fmla="*/ 247650 h 819150"/>
                <a:gd name="connsiteX4" fmla="*/ 1057275 w 2035968"/>
                <a:gd name="connsiteY4" fmla="*/ 295275 h 819150"/>
                <a:gd name="connsiteX5" fmla="*/ 909637 w 2035968"/>
                <a:gd name="connsiteY5" fmla="*/ 330993 h 819150"/>
                <a:gd name="connsiteX6" fmla="*/ 866775 w 2035968"/>
                <a:gd name="connsiteY6" fmla="*/ 338137 h 819150"/>
                <a:gd name="connsiteX7" fmla="*/ 654843 w 2035968"/>
                <a:gd name="connsiteY7" fmla="*/ 397668 h 819150"/>
                <a:gd name="connsiteX8" fmla="*/ 500062 w 2035968"/>
                <a:gd name="connsiteY8" fmla="*/ 452437 h 819150"/>
                <a:gd name="connsiteX9" fmla="*/ 385762 w 2035968"/>
                <a:gd name="connsiteY9" fmla="*/ 488156 h 819150"/>
                <a:gd name="connsiteX10" fmla="*/ 369093 w 2035968"/>
                <a:gd name="connsiteY10" fmla="*/ 490537 h 819150"/>
                <a:gd name="connsiteX11" fmla="*/ 335756 w 2035968"/>
                <a:gd name="connsiteY11" fmla="*/ 488156 h 819150"/>
                <a:gd name="connsiteX12" fmla="*/ 290512 w 2035968"/>
                <a:gd name="connsiteY12" fmla="*/ 481012 h 819150"/>
                <a:gd name="connsiteX13" fmla="*/ 259556 w 2035968"/>
                <a:gd name="connsiteY13" fmla="*/ 473868 h 819150"/>
                <a:gd name="connsiteX14" fmla="*/ 240506 w 2035968"/>
                <a:gd name="connsiteY14" fmla="*/ 466725 h 819150"/>
                <a:gd name="connsiteX15" fmla="*/ 209550 w 2035968"/>
                <a:gd name="connsiteY15" fmla="*/ 450056 h 819150"/>
                <a:gd name="connsiteX16" fmla="*/ 173831 w 2035968"/>
                <a:gd name="connsiteY16" fmla="*/ 423862 h 819150"/>
                <a:gd name="connsiteX17" fmla="*/ 145256 w 2035968"/>
                <a:gd name="connsiteY17" fmla="*/ 400050 h 819150"/>
                <a:gd name="connsiteX18" fmla="*/ 102393 w 2035968"/>
                <a:gd name="connsiteY18" fmla="*/ 354806 h 819150"/>
                <a:gd name="connsiteX19" fmla="*/ 71437 w 2035968"/>
                <a:gd name="connsiteY19" fmla="*/ 316706 h 819150"/>
                <a:gd name="connsiteX20" fmla="*/ 54768 w 2035968"/>
                <a:gd name="connsiteY20" fmla="*/ 300037 h 819150"/>
                <a:gd name="connsiteX21" fmla="*/ 35718 w 2035968"/>
                <a:gd name="connsiteY21" fmla="*/ 285750 h 819150"/>
                <a:gd name="connsiteX22" fmla="*/ 21431 w 2035968"/>
                <a:gd name="connsiteY22" fmla="*/ 283368 h 819150"/>
                <a:gd name="connsiteX23" fmla="*/ 14287 w 2035968"/>
                <a:gd name="connsiteY23" fmla="*/ 285750 h 819150"/>
                <a:gd name="connsiteX24" fmla="*/ 4762 w 2035968"/>
                <a:gd name="connsiteY24" fmla="*/ 297656 h 819150"/>
                <a:gd name="connsiteX25" fmla="*/ 0 w 2035968"/>
                <a:gd name="connsiteY25" fmla="*/ 323850 h 819150"/>
                <a:gd name="connsiteX26" fmla="*/ 4762 w 2035968"/>
                <a:gd name="connsiteY26" fmla="*/ 350043 h 819150"/>
                <a:gd name="connsiteX27" fmla="*/ 23812 w 2035968"/>
                <a:gd name="connsiteY27" fmla="*/ 402431 h 819150"/>
                <a:gd name="connsiteX28" fmla="*/ 57150 w 2035968"/>
                <a:gd name="connsiteY28" fmla="*/ 476250 h 819150"/>
                <a:gd name="connsiteX29" fmla="*/ 100012 w 2035968"/>
                <a:gd name="connsiteY29" fmla="*/ 554831 h 819150"/>
                <a:gd name="connsiteX30" fmla="*/ 135731 w 2035968"/>
                <a:gd name="connsiteY30" fmla="*/ 607218 h 819150"/>
                <a:gd name="connsiteX31" fmla="*/ 176212 w 2035968"/>
                <a:gd name="connsiteY31" fmla="*/ 661987 h 819150"/>
                <a:gd name="connsiteX32" fmla="*/ 226218 w 2035968"/>
                <a:gd name="connsiteY32" fmla="*/ 719137 h 819150"/>
                <a:gd name="connsiteX33" fmla="*/ 278606 w 2035968"/>
                <a:gd name="connsiteY33" fmla="*/ 771525 h 819150"/>
                <a:gd name="connsiteX34" fmla="*/ 319087 w 2035968"/>
                <a:gd name="connsiteY34" fmla="*/ 802481 h 819150"/>
                <a:gd name="connsiteX35" fmla="*/ 340518 w 2035968"/>
                <a:gd name="connsiteY35" fmla="*/ 812006 h 819150"/>
                <a:gd name="connsiteX36" fmla="*/ 364331 w 2035968"/>
                <a:gd name="connsiteY36" fmla="*/ 819150 h 819150"/>
                <a:gd name="connsiteX37" fmla="*/ 388143 w 2035968"/>
                <a:gd name="connsiteY37" fmla="*/ 819150 h 819150"/>
                <a:gd name="connsiteX38" fmla="*/ 411956 w 2035968"/>
                <a:gd name="connsiteY38" fmla="*/ 816768 h 819150"/>
                <a:gd name="connsiteX39" fmla="*/ 445293 w 2035968"/>
                <a:gd name="connsiteY39" fmla="*/ 802481 h 819150"/>
                <a:gd name="connsiteX40" fmla="*/ 471487 w 2035968"/>
                <a:gd name="connsiteY40" fmla="*/ 783431 h 819150"/>
                <a:gd name="connsiteX41" fmla="*/ 490537 w 2035968"/>
                <a:gd name="connsiteY41" fmla="*/ 759618 h 819150"/>
                <a:gd name="connsiteX42" fmla="*/ 552450 w 2035968"/>
                <a:gd name="connsiteY42" fmla="*/ 719137 h 819150"/>
                <a:gd name="connsiteX43" fmla="*/ 642937 w 2035968"/>
                <a:gd name="connsiteY43" fmla="*/ 661987 h 819150"/>
                <a:gd name="connsiteX44" fmla="*/ 876300 w 2035968"/>
                <a:gd name="connsiteY44" fmla="*/ 561975 h 819150"/>
                <a:gd name="connsiteX45" fmla="*/ 1071562 w 2035968"/>
                <a:gd name="connsiteY45" fmla="*/ 492918 h 819150"/>
                <a:gd name="connsiteX46" fmla="*/ 1297781 w 2035968"/>
                <a:gd name="connsiteY46" fmla="*/ 402431 h 819150"/>
                <a:gd name="connsiteX47" fmla="*/ 1509712 w 2035968"/>
                <a:gd name="connsiteY47" fmla="*/ 314325 h 819150"/>
                <a:gd name="connsiteX48" fmla="*/ 1778793 w 2035968"/>
                <a:gd name="connsiteY48" fmla="*/ 185737 h 819150"/>
                <a:gd name="connsiteX49" fmla="*/ 1938337 w 2035968"/>
                <a:gd name="connsiteY49" fmla="*/ 107156 h 819150"/>
                <a:gd name="connsiteX50" fmla="*/ 2012156 w 2035968"/>
                <a:gd name="connsiteY50" fmla="*/ 66675 h 819150"/>
                <a:gd name="connsiteX51" fmla="*/ 2028825 w 2035968"/>
                <a:gd name="connsiteY51" fmla="*/ 50006 h 819150"/>
                <a:gd name="connsiteX52" fmla="*/ 2035968 w 2035968"/>
                <a:gd name="connsiteY52" fmla="*/ 33337 h 819150"/>
                <a:gd name="connsiteX53" fmla="*/ 2035968 w 2035968"/>
                <a:gd name="connsiteY53" fmla="*/ 19050 h 819150"/>
                <a:gd name="connsiteX54" fmla="*/ 2031206 w 2035968"/>
                <a:gd name="connsiteY54" fmla="*/ 11906 h 819150"/>
                <a:gd name="connsiteX55" fmla="*/ 2026443 w 2035968"/>
                <a:gd name="connsiteY55" fmla="*/ 4762 h 819150"/>
                <a:gd name="connsiteX56" fmla="*/ 1993106 w 2035968"/>
                <a:gd name="connsiteY56" fmla="*/ 0 h 819150"/>
                <a:gd name="connsiteX57" fmla="*/ 1945481 w 2035968"/>
                <a:gd name="connsiteY57" fmla="*/ 14287 h 819150"/>
                <a:gd name="connsiteX58" fmla="*/ 1824037 w 2035968"/>
                <a:gd name="connsiteY58" fmla="*/ 5476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35968" h="819150">
                  <a:moveTo>
                    <a:pt x="1824037" y="54768"/>
                  </a:moveTo>
                  <a:lnTo>
                    <a:pt x="1566862" y="140493"/>
                  </a:lnTo>
                  <a:lnTo>
                    <a:pt x="1388268" y="197643"/>
                  </a:lnTo>
                  <a:lnTo>
                    <a:pt x="1223962" y="247650"/>
                  </a:lnTo>
                  <a:lnTo>
                    <a:pt x="1057275" y="295275"/>
                  </a:lnTo>
                  <a:lnTo>
                    <a:pt x="909637" y="330993"/>
                  </a:lnTo>
                  <a:lnTo>
                    <a:pt x="866775" y="338137"/>
                  </a:lnTo>
                  <a:lnTo>
                    <a:pt x="654843" y="397668"/>
                  </a:lnTo>
                  <a:lnTo>
                    <a:pt x="500062" y="452437"/>
                  </a:lnTo>
                  <a:lnTo>
                    <a:pt x="385762" y="488156"/>
                  </a:lnTo>
                  <a:lnTo>
                    <a:pt x="369093" y="490537"/>
                  </a:lnTo>
                  <a:lnTo>
                    <a:pt x="335756" y="488156"/>
                  </a:lnTo>
                  <a:lnTo>
                    <a:pt x="290512" y="481012"/>
                  </a:lnTo>
                  <a:lnTo>
                    <a:pt x="259556" y="473868"/>
                  </a:lnTo>
                  <a:lnTo>
                    <a:pt x="240506" y="466725"/>
                  </a:lnTo>
                  <a:lnTo>
                    <a:pt x="209550" y="450056"/>
                  </a:lnTo>
                  <a:lnTo>
                    <a:pt x="173831" y="423862"/>
                  </a:lnTo>
                  <a:lnTo>
                    <a:pt x="145256" y="400050"/>
                  </a:lnTo>
                  <a:lnTo>
                    <a:pt x="102393" y="354806"/>
                  </a:lnTo>
                  <a:lnTo>
                    <a:pt x="71437" y="316706"/>
                  </a:lnTo>
                  <a:lnTo>
                    <a:pt x="54768" y="300037"/>
                  </a:lnTo>
                  <a:lnTo>
                    <a:pt x="35718" y="285750"/>
                  </a:lnTo>
                  <a:lnTo>
                    <a:pt x="21431" y="283368"/>
                  </a:lnTo>
                  <a:lnTo>
                    <a:pt x="14287" y="285750"/>
                  </a:lnTo>
                  <a:lnTo>
                    <a:pt x="4762" y="297656"/>
                  </a:lnTo>
                  <a:lnTo>
                    <a:pt x="0" y="323850"/>
                  </a:lnTo>
                  <a:lnTo>
                    <a:pt x="4762" y="350043"/>
                  </a:lnTo>
                  <a:lnTo>
                    <a:pt x="23812" y="402431"/>
                  </a:lnTo>
                  <a:lnTo>
                    <a:pt x="57150" y="476250"/>
                  </a:lnTo>
                  <a:lnTo>
                    <a:pt x="100012" y="554831"/>
                  </a:lnTo>
                  <a:lnTo>
                    <a:pt x="135731" y="607218"/>
                  </a:lnTo>
                  <a:lnTo>
                    <a:pt x="176212" y="661987"/>
                  </a:lnTo>
                  <a:lnTo>
                    <a:pt x="226218" y="719137"/>
                  </a:lnTo>
                  <a:lnTo>
                    <a:pt x="278606" y="771525"/>
                  </a:lnTo>
                  <a:lnTo>
                    <a:pt x="319087" y="802481"/>
                  </a:lnTo>
                  <a:lnTo>
                    <a:pt x="340518" y="812006"/>
                  </a:lnTo>
                  <a:lnTo>
                    <a:pt x="364331" y="819150"/>
                  </a:lnTo>
                  <a:lnTo>
                    <a:pt x="388143" y="819150"/>
                  </a:lnTo>
                  <a:lnTo>
                    <a:pt x="411956" y="816768"/>
                  </a:lnTo>
                  <a:lnTo>
                    <a:pt x="445293" y="802481"/>
                  </a:lnTo>
                  <a:lnTo>
                    <a:pt x="471487" y="783431"/>
                  </a:lnTo>
                  <a:lnTo>
                    <a:pt x="490537" y="759618"/>
                  </a:lnTo>
                  <a:lnTo>
                    <a:pt x="552450" y="719137"/>
                  </a:lnTo>
                  <a:lnTo>
                    <a:pt x="642937" y="661987"/>
                  </a:lnTo>
                  <a:lnTo>
                    <a:pt x="876300" y="561975"/>
                  </a:lnTo>
                  <a:lnTo>
                    <a:pt x="1071562" y="492918"/>
                  </a:lnTo>
                  <a:lnTo>
                    <a:pt x="1297781" y="402431"/>
                  </a:lnTo>
                  <a:lnTo>
                    <a:pt x="1509712" y="314325"/>
                  </a:lnTo>
                  <a:lnTo>
                    <a:pt x="1778793" y="185737"/>
                  </a:lnTo>
                  <a:lnTo>
                    <a:pt x="1938337" y="107156"/>
                  </a:lnTo>
                  <a:lnTo>
                    <a:pt x="2012156" y="66675"/>
                  </a:lnTo>
                  <a:lnTo>
                    <a:pt x="2028825" y="50006"/>
                  </a:lnTo>
                  <a:lnTo>
                    <a:pt x="2035968" y="33337"/>
                  </a:lnTo>
                  <a:lnTo>
                    <a:pt x="2035968" y="19050"/>
                  </a:lnTo>
                  <a:lnTo>
                    <a:pt x="2031206" y="11906"/>
                  </a:lnTo>
                  <a:lnTo>
                    <a:pt x="2026443" y="4762"/>
                  </a:lnTo>
                  <a:lnTo>
                    <a:pt x="1993106" y="0"/>
                  </a:lnTo>
                  <a:lnTo>
                    <a:pt x="1945481" y="14287"/>
                  </a:lnTo>
                  <a:lnTo>
                    <a:pt x="1824037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7">
              <a:extLst>
                <a:ext uri="{FF2B5EF4-FFF2-40B4-BE49-F238E27FC236}">
                  <a16:creationId xmlns:a16="http://schemas.microsoft.com/office/drawing/2014/main" id="{EAB9F3B9-3978-40ED-93F4-60A726B4C45E}"/>
                </a:ext>
              </a:extLst>
            </p:cNvPr>
            <p:cNvSpPr/>
            <p:nvPr/>
          </p:nvSpPr>
          <p:spPr>
            <a:xfrm>
              <a:off x="4576763" y="1820863"/>
              <a:ext cx="728662" cy="1711325"/>
            </a:xfrm>
            <a:custGeom>
              <a:avLst/>
              <a:gdLst>
                <a:gd name="connsiteX0" fmla="*/ 707231 w 728662"/>
                <a:gd name="connsiteY0" fmla="*/ 421482 h 1709738"/>
                <a:gd name="connsiteX1" fmla="*/ 716756 w 728662"/>
                <a:gd name="connsiteY1" fmla="*/ 321469 h 1709738"/>
                <a:gd name="connsiteX2" fmla="*/ 726281 w 728662"/>
                <a:gd name="connsiteY2" fmla="*/ 230982 h 1709738"/>
                <a:gd name="connsiteX3" fmla="*/ 728662 w 728662"/>
                <a:gd name="connsiteY3" fmla="*/ 200025 h 1709738"/>
                <a:gd name="connsiteX4" fmla="*/ 702468 w 728662"/>
                <a:gd name="connsiteY4" fmla="*/ 88107 h 1709738"/>
                <a:gd name="connsiteX5" fmla="*/ 650081 w 728662"/>
                <a:gd name="connsiteY5" fmla="*/ 73819 h 1709738"/>
                <a:gd name="connsiteX6" fmla="*/ 554831 w 728662"/>
                <a:gd name="connsiteY6" fmla="*/ 47625 h 1709738"/>
                <a:gd name="connsiteX7" fmla="*/ 464343 w 728662"/>
                <a:gd name="connsiteY7" fmla="*/ 26194 h 1709738"/>
                <a:gd name="connsiteX8" fmla="*/ 381000 w 728662"/>
                <a:gd name="connsiteY8" fmla="*/ 9525 h 1709738"/>
                <a:gd name="connsiteX9" fmla="*/ 321468 w 728662"/>
                <a:gd name="connsiteY9" fmla="*/ 0 h 1709738"/>
                <a:gd name="connsiteX10" fmla="*/ 307181 w 728662"/>
                <a:gd name="connsiteY10" fmla="*/ 0 h 1709738"/>
                <a:gd name="connsiteX11" fmla="*/ 285750 w 728662"/>
                <a:gd name="connsiteY11" fmla="*/ 4763 h 1709738"/>
                <a:gd name="connsiteX12" fmla="*/ 269081 w 728662"/>
                <a:gd name="connsiteY12" fmla="*/ 11907 h 1709738"/>
                <a:gd name="connsiteX13" fmla="*/ 261937 w 728662"/>
                <a:gd name="connsiteY13" fmla="*/ 19050 h 1709738"/>
                <a:gd name="connsiteX14" fmla="*/ 259556 w 728662"/>
                <a:gd name="connsiteY14" fmla="*/ 26194 h 1709738"/>
                <a:gd name="connsiteX15" fmla="*/ 259556 w 728662"/>
                <a:gd name="connsiteY15" fmla="*/ 35719 h 1709738"/>
                <a:gd name="connsiteX16" fmla="*/ 261937 w 728662"/>
                <a:gd name="connsiteY16" fmla="*/ 50007 h 1709738"/>
                <a:gd name="connsiteX17" fmla="*/ 280987 w 728662"/>
                <a:gd name="connsiteY17" fmla="*/ 73819 h 1709738"/>
                <a:gd name="connsiteX18" fmla="*/ 304800 w 728662"/>
                <a:gd name="connsiteY18" fmla="*/ 90488 h 1709738"/>
                <a:gd name="connsiteX19" fmla="*/ 333375 w 728662"/>
                <a:gd name="connsiteY19" fmla="*/ 107157 h 1709738"/>
                <a:gd name="connsiteX20" fmla="*/ 373856 w 728662"/>
                <a:gd name="connsiteY20" fmla="*/ 140494 h 1709738"/>
                <a:gd name="connsiteX21" fmla="*/ 402431 w 728662"/>
                <a:gd name="connsiteY21" fmla="*/ 166688 h 1709738"/>
                <a:gd name="connsiteX22" fmla="*/ 423862 w 728662"/>
                <a:gd name="connsiteY22" fmla="*/ 188119 h 1709738"/>
                <a:gd name="connsiteX23" fmla="*/ 435768 w 728662"/>
                <a:gd name="connsiteY23" fmla="*/ 204788 h 1709738"/>
                <a:gd name="connsiteX24" fmla="*/ 445293 w 728662"/>
                <a:gd name="connsiteY24" fmla="*/ 221457 h 1709738"/>
                <a:gd name="connsiteX25" fmla="*/ 452437 w 728662"/>
                <a:gd name="connsiteY25" fmla="*/ 252413 h 1709738"/>
                <a:gd name="connsiteX26" fmla="*/ 454818 w 728662"/>
                <a:gd name="connsiteY26" fmla="*/ 273844 h 1709738"/>
                <a:gd name="connsiteX27" fmla="*/ 459581 w 728662"/>
                <a:gd name="connsiteY27" fmla="*/ 359569 h 1709738"/>
                <a:gd name="connsiteX28" fmla="*/ 454818 w 728662"/>
                <a:gd name="connsiteY28" fmla="*/ 481013 h 1709738"/>
                <a:gd name="connsiteX29" fmla="*/ 450056 w 728662"/>
                <a:gd name="connsiteY29" fmla="*/ 554832 h 1709738"/>
                <a:gd name="connsiteX30" fmla="*/ 440531 w 728662"/>
                <a:gd name="connsiteY30" fmla="*/ 628650 h 1709738"/>
                <a:gd name="connsiteX31" fmla="*/ 419100 w 728662"/>
                <a:gd name="connsiteY31" fmla="*/ 752475 h 1709738"/>
                <a:gd name="connsiteX32" fmla="*/ 381000 w 728662"/>
                <a:gd name="connsiteY32" fmla="*/ 900113 h 1709738"/>
                <a:gd name="connsiteX33" fmla="*/ 333375 w 728662"/>
                <a:gd name="connsiteY33" fmla="*/ 1042988 h 1709738"/>
                <a:gd name="connsiteX34" fmla="*/ 280987 w 728662"/>
                <a:gd name="connsiteY34" fmla="*/ 1171575 h 1709738"/>
                <a:gd name="connsiteX35" fmla="*/ 209550 w 728662"/>
                <a:gd name="connsiteY35" fmla="*/ 1321594 h 1709738"/>
                <a:gd name="connsiteX36" fmla="*/ 111918 w 728662"/>
                <a:gd name="connsiteY36" fmla="*/ 1495425 h 1709738"/>
                <a:gd name="connsiteX37" fmla="*/ 19050 w 728662"/>
                <a:gd name="connsiteY37" fmla="*/ 1640682 h 1709738"/>
                <a:gd name="connsiteX38" fmla="*/ 7143 w 728662"/>
                <a:gd name="connsiteY38" fmla="*/ 1664494 h 1709738"/>
                <a:gd name="connsiteX39" fmla="*/ 0 w 728662"/>
                <a:gd name="connsiteY39" fmla="*/ 1690688 h 1709738"/>
                <a:gd name="connsiteX40" fmla="*/ 2381 w 728662"/>
                <a:gd name="connsiteY40" fmla="*/ 1702594 h 1709738"/>
                <a:gd name="connsiteX41" fmla="*/ 4762 w 728662"/>
                <a:gd name="connsiteY41" fmla="*/ 1707357 h 1709738"/>
                <a:gd name="connsiteX42" fmla="*/ 9525 w 728662"/>
                <a:gd name="connsiteY42" fmla="*/ 1709738 h 1709738"/>
                <a:gd name="connsiteX43" fmla="*/ 19050 w 728662"/>
                <a:gd name="connsiteY43" fmla="*/ 1709738 h 1709738"/>
                <a:gd name="connsiteX44" fmla="*/ 38100 w 728662"/>
                <a:gd name="connsiteY44" fmla="*/ 1704975 h 1709738"/>
                <a:gd name="connsiteX45" fmla="*/ 61912 w 728662"/>
                <a:gd name="connsiteY45" fmla="*/ 1690688 h 1709738"/>
                <a:gd name="connsiteX46" fmla="*/ 119062 w 728662"/>
                <a:gd name="connsiteY46" fmla="*/ 1645444 h 1709738"/>
                <a:gd name="connsiteX47" fmla="*/ 185737 w 728662"/>
                <a:gd name="connsiteY47" fmla="*/ 1585913 h 1709738"/>
                <a:gd name="connsiteX48" fmla="*/ 259556 w 728662"/>
                <a:gd name="connsiteY48" fmla="*/ 1514475 h 1709738"/>
                <a:gd name="connsiteX49" fmla="*/ 335756 w 728662"/>
                <a:gd name="connsiteY49" fmla="*/ 1428750 h 1709738"/>
                <a:gd name="connsiteX50" fmla="*/ 385762 w 728662"/>
                <a:gd name="connsiteY50" fmla="*/ 1364457 h 1709738"/>
                <a:gd name="connsiteX51" fmla="*/ 438150 w 728662"/>
                <a:gd name="connsiteY51" fmla="*/ 1290638 h 1709738"/>
                <a:gd name="connsiteX52" fmla="*/ 481012 w 728662"/>
                <a:gd name="connsiteY52" fmla="*/ 1223963 h 1709738"/>
                <a:gd name="connsiteX53" fmla="*/ 528637 w 728662"/>
                <a:gd name="connsiteY53" fmla="*/ 1138238 h 1709738"/>
                <a:gd name="connsiteX54" fmla="*/ 566737 w 728662"/>
                <a:gd name="connsiteY54" fmla="*/ 1052513 h 1709738"/>
                <a:gd name="connsiteX55" fmla="*/ 592931 w 728662"/>
                <a:gd name="connsiteY55" fmla="*/ 978694 h 1709738"/>
                <a:gd name="connsiteX56" fmla="*/ 616743 w 728662"/>
                <a:gd name="connsiteY56" fmla="*/ 900113 h 1709738"/>
                <a:gd name="connsiteX57" fmla="*/ 635793 w 728662"/>
                <a:gd name="connsiteY57" fmla="*/ 826294 h 1709738"/>
                <a:gd name="connsiteX58" fmla="*/ 652462 w 728662"/>
                <a:gd name="connsiteY58" fmla="*/ 759619 h 1709738"/>
                <a:gd name="connsiteX59" fmla="*/ 664368 w 728662"/>
                <a:gd name="connsiteY59" fmla="*/ 702469 h 1709738"/>
                <a:gd name="connsiteX60" fmla="*/ 678656 w 728662"/>
                <a:gd name="connsiteY60" fmla="*/ 628650 h 1709738"/>
                <a:gd name="connsiteX61" fmla="*/ 690562 w 728662"/>
                <a:gd name="connsiteY61" fmla="*/ 545307 h 1709738"/>
                <a:gd name="connsiteX62" fmla="*/ 707231 w 728662"/>
                <a:gd name="connsiteY62" fmla="*/ 421482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8662" h="1709738">
                  <a:moveTo>
                    <a:pt x="707231" y="421482"/>
                  </a:moveTo>
                  <a:lnTo>
                    <a:pt x="716756" y="321469"/>
                  </a:lnTo>
                  <a:lnTo>
                    <a:pt x="726281" y="230982"/>
                  </a:lnTo>
                  <a:lnTo>
                    <a:pt x="728662" y="200025"/>
                  </a:lnTo>
                  <a:lnTo>
                    <a:pt x="702468" y="88107"/>
                  </a:lnTo>
                  <a:lnTo>
                    <a:pt x="650081" y="73819"/>
                  </a:lnTo>
                  <a:lnTo>
                    <a:pt x="554831" y="47625"/>
                  </a:lnTo>
                  <a:lnTo>
                    <a:pt x="464343" y="26194"/>
                  </a:lnTo>
                  <a:lnTo>
                    <a:pt x="381000" y="9525"/>
                  </a:lnTo>
                  <a:lnTo>
                    <a:pt x="321468" y="0"/>
                  </a:lnTo>
                  <a:lnTo>
                    <a:pt x="307181" y="0"/>
                  </a:lnTo>
                  <a:lnTo>
                    <a:pt x="285750" y="4763"/>
                  </a:lnTo>
                  <a:lnTo>
                    <a:pt x="269081" y="11907"/>
                  </a:lnTo>
                  <a:lnTo>
                    <a:pt x="261937" y="19050"/>
                  </a:lnTo>
                  <a:lnTo>
                    <a:pt x="259556" y="26194"/>
                  </a:lnTo>
                  <a:lnTo>
                    <a:pt x="259556" y="35719"/>
                  </a:lnTo>
                  <a:lnTo>
                    <a:pt x="261937" y="50007"/>
                  </a:lnTo>
                  <a:lnTo>
                    <a:pt x="280987" y="73819"/>
                  </a:lnTo>
                  <a:lnTo>
                    <a:pt x="304800" y="90488"/>
                  </a:lnTo>
                  <a:lnTo>
                    <a:pt x="333375" y="107157"/>
                  </a:lnTo>
                  <a:lnTo>
                    <a:pt x="373856" y="140494"/>
                  </a:lnTo>
                  <a:lnTo>
                    <a:pt x="402431" y="166688"/>
                  </a:lnTo>
                  <a:lnTo>
                    <a:pt x="423862" y="188119"/>
                  </a:lnTo>
                  <a:lnTo>
                    <a:pt x="435768" y="204788"/>
                  </a:lnTo>
                  <a:lnTo>
                    <a:pt x="445293" y="221457"/>
                  </a:lnTo>
                  <a:lnTo>
                    <a:pt x="452437" y="252413"/>
                  </a:lnTo>
                  <a:lnTo>
                    <a:pt x="454818" y="273844"/>
                  </a:lnTo>
                  <a:lnTo>
                    <a:pt x="459581" y="359569"/>
                  </a:lnTo>
                  <a:lnTo>
                    <a:pt x="454818" y="481013"/>
                  </a:lnTo>
                  <a:lnTo>
                    <a:pt x="450056" y="554832"/>
                  </a:lnTo>
                  <a:lnTo>
                    <a:pt x="440531" y="628650"/>
                  </a:lnTo>
                  <a:lnTo>
                    <a:pt x="419100" y="752475"/>
                  </a:lnTo>
                  <a:lnTo>
                    <a:pt x="381000" y="900113"/>
                  </a:lnTo>
                  <a:lnTo>
                    <a:pt x="333375" y="1042988"/>
                  </a:lnTo>
                  <a:lnTo>
                    <a:pt x="280987" y="1171575"/>
                  </a:lnTo>
                  <a:lnTo>
                    <a:pt x="209550" y="1321594"/>
                  </a:lnTo>
                  <a:lnTo>
                    <a:pt x="111918" y="1495425"/>
                  </a:lnTo>
                  <a:lnTo>
                    <a:pt x="19050" y="1640682"/>
                  </a:lnTo>
                  <a:lnTo>
                    <a:pt x="7143" y="1664494"/>
                  </a:lnTo>
                  <a:lnTo>
                    <a:pt x="0" y="1690688"/>
                  </a:lnTo>
                  <a:lnTo>
                    <a:pt x="2381" y="1702594"/>
                  </a:lnTo>
                  <a:lnTo>
                    <a:pt x="4762" y="1707357"/>
                  </a:lnTo>
                  <a:lnTo>
                    <a:pt x="9525" y="1709738"/>
                  </a:lnTo>
                  <a:lnTo>
                    <a:pt x="19050" y="1709738"/>
                  </a:lnTo>
                  <a:lnTo>
                    <a:pt x="38100" y="1704975"/>
                  </a:lnTo>
                  <a:lnTo>
                    <a:pt x="61912" y="1690688"/>
                  </a:lnTo>
                  <a:lnTo>
                    <a:pt x="119062" y="1645444"/>
                  </a:lnTo>
                  <a:lnTo>
                    <a:pt x="185737" y="1585913"/>
                  </a:lnTo>
                  <a:lnTo>
                    <a:pt x="259556" y="1514475"/>
                  </a:lnTo>
                  <a:lnTo>
                    <a:pt x="335756" y="1428750"/>
                  </a:lnTo>
                  <a:lnTo>
                    <a:pt x="385762" y="1364457"/>
                  </a:lnTo>
                  <a:lnTo>
                    <a:pt x="438150" y="1290638"/>
                  </a:lnTo>
                  <a:lnTo>
                    <a:pt x="481012" y="1223963"/>
                  </a:lnTo>
                  <a:lnTo>
                    <a:pt x="528637" y="1138238"/>
                  </a:lnTo>
                  <a:lnTo>
                    <a:pt x="566737" y="1052513"/>
                  </a:lnTo>
                  <a:lnTo>
                    <a:pt x="592931" y="978694"/>
                  </a:lnTo>
                  <a:lnTo>
                    <a:pt x="616743" y="900113"/>
                  </a:lnTo>
                  <a:lnTo>
                    <a:pt x="635793" y="826294"/>
                  </a:lnTo>
                  <a:lnTo>
                    <a:pt x="652462" y="759619"/>
                  </a:lnTo>
                  <a:lnTo>
                    <a:pt x="664368" y="702469"/>
                  </a:lnTo>
                  <a:lnTo>
                    <a:pt x="678656" y="628650"/>
                  </a:lnTo>
                  <a:lnTo>
                    <a:pt x="690562" y="545307"/>
                  </a:lnTo>
                  <a:lnTo>
                    <a:pt x="70723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8">
              <a:extLst>
                <a:ext uri="{FF2B5EF4-FFF2-40B4-BE49-F238E27FC236}">
                  <a16:creationId xmlns:a16="http://schemas.microsoft.com/office/drawing/2014/main" id="{6BAE4977-8120-4421-9856-4AB31D8A6C0D}"/>
                </a:ext>
              </a:extLst>
            </p:cNvPr>
            <p:cNvSpPr/>
            <p:nvPr/>
          </p:nvSpPr>
          <p:spPr>
            <a:xfrm>
              <a:off x="5211763" y="1668463"/>
              <a:ext cx="2155825" cy="1403350"/>
            </a:xfrm>
            <a:custGeom>
              <a:avLst/>
              <a:gdLst>
                <a:gd name="connsiteX0" fmla="*/ 781050 w 2155032"/>
                <a:gd name="connsiteY0" fmla="*/ 750094 h 1402557"/>
                <a:gd name="connsiteX1" fmla="*/ 781050 w 2155032"/>
                <a:gd name="connsiteY1" fmla="*/ 571500 h 1402557"/>
                <a:gd name="connsiteX2" fmla="*/ 781050 w 2155032"/>
                <a:gd name="connsiteY2" fmla="*/ 419100 h 1402557"/>
                <a:gd name="connsiteX3" fmla="*/ 781050 w 2155032"/>
                <a:gd name="connsiteY3" fmla="*/ 326232 h 1402557"/>
                <a:gd name="connsiteX4" fmla="*/ 778669 w 2155032"/>
                <a:gd name="connsiteY4" fmla="*/ 304800 h 1402557"/>
                <a:gd name="connsiteX5" fmla="*/ 773907 w 2155032"/>
                <a:gd name="connsiteY5" fmla="*/ 290513 h 1402557"/>
                <a:gd name="connsiteX6" fmla="*/ 764382 w 2155032"/>
                <a:gd name="connsiteY6" fmla="*/ 276225 h 1402557"/>
                <a:gd name="connsiteX7" fmla="*/ 752475 w 2155032"/>
                <a:gd name="connsiteY7" fmla="*/ 264319 h 1402557"/>
                <a:gd name="connsiteX8" fmla="*/ 723900 w 2155032"/>
                <a:gd name="connsiteY8" fmla="*/ 250032 h 1402557"/>
                <a:gd name="connsiteX9" fmla="*/ 692944 w 2155032"/>
                <a:gd name="connsiteY9" fmla="*/ 242888 h 1402557"/>
                <a:gd name="connsiteX10" fmla="*/ 664369 w 2155032"/>
                <a:gd name="connsiteY10" fmla="*/ 247650 h 1402557"/>
                <a:gd name="connsiteX11" fmla="*/ 585788 w 2155032"/>
                <a:gd name="connsiteY11" fmla="*/ 271463 h 1402557"/>
                <a:gd name="connsiteX12" fmla="*/ 492919 w 2155032"/>
                <a:gd name="connsiteY12" fmla="*/ 300038 h 1402557"/>
                <a:gd name="connsiteX13" fmla="*/ 392907 w 2155032"/>
                <a:gd name="connsiteY13" fmla="*/ 326232 h 1402557"/>
                <a:gd name="connsiteX14" fmla="*/ 323850 w 2155032"/>
                <a:gd name="connsiteY14" fmla="*/ 345282 h 1402557"/>
                <a:gd name="connsiteX15" fmla="*/ 288132 w 2155032"/>
                <a:gd name="connsiteY15" fmla="*/ 354807 h 1402557"/>
                <a:gd name="connsiteX16" fmla="*/ 238125 w 2155032"/>
                <a:gd name="connsiteY16" fmla="*/ 361950 h 1402557"/>
                <a:gd name="connsiteX17" fmla="*/ 176213 w 2155032"/>
                <a:gd name="connsiteY17" fmla="*/ 371475 h 1402557"/>
                <a:gd name="connsiteX18" fmla="*/ 2382 w 2155032"/>
                <a:gd name="connsiteY18" fmla="*/ 378619 h 1402557"/>
                <a:gd name="connsiteX19" fmla="*/ 0 w 2155032"/>
                <a:gd name="connsiteY19" fmla="*/ 257175 h 1402557"/>
                <a:gd name="connsiteX20" fmla="*/ 128588 w 2155032"/>
                <a:gd name="connsiteY20" fmla="*/ 223838 h 1402557"/>
                <a:gd name="connsiteX21" fmla="*/ 311944 w 2155032"/>
                <a:gd name="connsiteY21" fmla="*/ 166688 h 1402557"/>
                <a:gd name="connsiteX22" fmla="*/ 500063 w 2155032"/>
                <a:gd name="connsiteY22" fmla="*/ 109538 h 1402557"/>
                <a:gd name="connsiteX23" fmla="*/ 652463 w 2155032"/>
                <a:gd name="connsiteY23" fmla="*/ 61913 h 1402557"/>
                <a:gd name="connsiteX24" fmla="*/ 773907 w 2155032"/>
                <a:gd name="connsiteY24" fmla="*/ 16669 h 1402557"/>
                <a:gd name="connsiteX25" fmla="*/ 819150 w 2155032"/>
                <a:gd name="connsiteY25" fmla="*/ 0 h 1402557"/>
                <a:gd name="connsiteX26" fmla="*/ 831057 w 2155032"/>
                <a:gd name="connsiteY26" fmla="*/ 0 h 1402557"/>
                <a:gd name="connsiteX27" fmla="*/ 857250 w 2155032"/>
                <a:gd name="connsiteY27" fmla="*/ 11907 h 1402557"/>
                <a:gd name="connsiteX28" fmla="*/ 931069 w 2155032"/>
                <a:gd name="connsiteY28" fmla="*/ 54769 h 1402557"/>
                <a:gd name="connsiteX29" fmla="*/ 1016794 w 2155032"/>
                <a:gd name="connsiteY29" fmla="*/ 114300 h 1402557"/>
                <a:gd name="connsiteX30" fmla="*/ 1069182 w 2155032"/>
                <a:gd name="connsiteY30" fmla="*/ 154782 h 1402557"/>
                <a:gd name="connsiteX31" fmla="*/ 1109663 w 2155032"/>
                <a:gd name="connsiteY31" fmla="*/ 197644 h 1402557"/>
                <a:gd name="connsiteX32" fmla="*/ 1133475 w 2155032"/>
                <a:gd name="connsiteY32" fmla="*/ 228600 h 1402557"/>
                <a:gd name="connsiteX33" fmla="*/ 1140619 w 2155032"/>
                <a:gd name="connsiteY33" fmla="*/ 242888 h 1402557"/>
                <a:gd name="connsiteX34" fmla="*/ 1143000 w 2155032"/>
                <a:gd name="connsiteY34" fmla="*/ 254794 h 1402557"/>
                <a:gd name="connsiteX35" fmla="*/ 1143000 w 2155032"/>
                <a:gd name="connsiteY35" fmla="*/ 271463 h 1402557"/>
                <a:gd name="connsiteX36" fmla="*/ 1135857 w 2155032"/>
                <a:gd name="connsiteY36" fmla="*/ 295275 h 1402557"/>
                <a:gd name="connsiteX37" fmla="*/ 1116807 w 2155032"/>
                <a:gd name="connsiteY37" fmla="*/ 326232 h 1402557"/>
                <a:gd name="connsiteX38" fmla="*/ 1078707 w 2155032"/>
                <a:gd name="connsiteY38" fmla="*/ 369094 h 1402557"/>
                <a:gd name="connsiteX39" fmla="*/ 1069182 w 2155032"/>
                <a:gd name="connsiteY39" fmla="*/ 381000 h 1402557"/>
                <a:gd name="connsiteX40" fmla="*/ 1050132 w 2155032"/>
                <a:gd name="connsiteY40" fmla="*/ 440532 h 1402557"/>
                <a:gd name="connsiteX41" fmla="*/ 1035844 w 2155032"/>
                <a:gd name="connsiteY41" fmla="*/ 507207 h 1402557"/>
                <a:gd name="connsiteX42" fmla="*/ 1026319 w 2155032"/>
                <a:gd name="connsiteY42" fmla="*/ 557213 h 1402557"/>
                <a:gd name="connsiteX43" fmla="*/ 1016794 w 2155032"/>
                <a:gd name="connsiteY43" fmla="*/ 633413 h 1402557"/>
                <a:gd name="connsiteX44" fmla="*/ 1009650 w 2155032"/>
                <a:gd name="connsiteY44" fmla="*/ 704850 h 1402557"/>
                <a:gd name="connsiteX45" fmla="*/ 1007269 w 2155032"/>
                <a:gd name="connsiteY45" fmla="*/ 797719 h 1402557"/>
                <a:gd name="connsiteX46" fmla="*/ 1004888 w 2155032"/>
                <a:gd name="connsiteY46" fmla="*/ 959644 h 1402557"/>
                <a:gd name="connsiteX47" fmla="*/ 1007269 w 2155032"/>
                <a:gd name="connsiteY47" fmla="*/ 1052513 h 1402557"/>
                <a:gd name="connsiteX48" fmla="*/ 1009650 w 2155032"/>
                <a:gd name="connsiteY48" fmla="*/ 1107282 h 1402557"/>
                <a:gd name="connsiteX49" fmla="*/ 1014413 w 2155032"/>
                <a:gd name="connsiteY49" fmla="*/ 1133475 h 1402557"/>
                <a:gd name="connsiteX50" fmla="*/ 1021557 w 2155032"/>
                <a:gd name="connsiteY50" fmla="*/ 1147763 h 1402557"/>
                <a:gd name="connsiteX51" fmla="*/ 1038225 w 2155032"/>
                <a:gd name="connsiteY51" fmla="*/ 1166813 h 1402557"/>
                <a:gd name="connsiteX52" fmla="*/ 1059657 w 2155032"/>
                <a:gd name="connsiteY52" fmla="*/ 1178719 h 1402557"/>
                <a:gd name="connsiteX53" fmla="*/ 1083469 w 2155032"/>
                <a:gd name="connsiteY53" fmla="*/ 1188244 h 1402557"/>
                <a:gd name="connsiteX54" fmla="*/ 1123950 w 2155032"/>
                <a:gd name="connsiteY54" fmla="*/ 1197769 h 1402557"/>
                <a:gd name="connsiteX55" fmla="*/ 1185863 w 2155032"/>
                <a:gd name="connsiteY55" fmla="*/ 1202532 h 1402557"/>
                <a:gd name="connsiteX56" fmla="*/ 1321594 w 2155032"/>
                <a:gd name="connsiteY56" fmla="*/ 1200150 h 1402557"/>
                <a:gd name="connsiteX57" fmla="*/ 1538288 w 2155032"/>
                <a:gd name="connsiteY57" fmla="*/ 1190625 h 1402557"/>
                <a:gd name="connsiteX58" fmla="*/ 1588294 w 2155032"/>
                <a:gd name="connsiteY58" fmla="*/ 1183482 h 1402557"/>
                <a:gd name="connsiteX59" fmla="*/ 1619250 w 2155032"/>
                <a:gd name="connsiteY59" fmla="*/ 1173957 h 1402557"/>
                <a:gd name="connsiteX60" fmla="*/ 2107407 w 2155032"/>
                <a:gd name="connsiteY60" fmla="*/ 1188244 h 1402557"/>
                <a:gd name="connsiteX61" fmla="*/ 2124075 w 2155032"/>
                <a:gd name="connsiteY61" fmla="*/ 1202532 h 1402557"/>
                <a:gd name="connsiteX62" fmla="*/ 2140744 w 2155032"/>
                <a:gd name="connsiteY62" fmla="*/ 1221582 h 1402557"/>
                <a:gd name="connsiteX63" fmla="*/ 2150269 w 2155032"/>
                <a:gd name="connsiteY63" fmla="*/ 1238250 h 1402557"/>
                <a:gd name="connsiteX64" fmla="*/ 2155032 w 2155032"/>
                <a:gd name="connsiteY64" fmla="*/ 1252538 h 1402557"/>
                <a:gd name="connsiteX65" fmla="*/ 2155032 w 2155032"/>
                <a:gd name="connsiteY65" fmla="*/ 1266825 h 1402557"/>
                <a:gd name="connsiteX66" fmla="*/ 2147888 w 2155032"/>
                <a:gd name="connsiteY66" fmla="*/ 1288257 h 1402557"/>
                <a:gd name="connsiteX67" fmla="*/ 2131219 w 2155032"/>
                <a:gd name="connsiteY67" fmla="*/ 1304925 h 1402557"/>
                <a:gd name="connsiteX68" fmla="*/ 2102644 w 2155032"/>
                <a:gd name="connsiteY68" fmla="*/ 1321594 h 1402557"/>
                <a:gd name="connsiteX69" fmla="*/ 2057400 w 2155032"/>
                <a:gd name="connsiteY69" fmla="*/ 1338263 h 1402557"/>
                <a:gd name="connsiteX70" fmla="*/ 1974057 w 2155032"/>
                <a:gd name="connsiteY70" fmla="*/ 1357313 h 1402557"/>
                <a:gd name="connsiteX71" fmla="*/ 1866900 w 2155032"/>
                <a:gd name="connsiteY71" fmla="*/ 1376363 h 1402557"/>
                <a:gd name="connsiteX72" fmla="*/ 1759744 w 2155032"/>
                <a:gd name="connsiteY72" fmla="*/ 1388269 h 1402557"/>
                <a:gd name="connsiteX73" fmla="*/ 1674019 w 2155032"/>
                <a:gd name="connsiteY73" fmla="*/ 1395413 h 1402557"/>
                <a:gd name="connsiteX74" fmla="*/ 1571625 w 2155032"/>
                <a:gd name="connsiteY74" fmla="*/ 1402557 h 1402557"/>
                <a:gd name="connsiteX75" fmla="*/ 1476375 w 2155032"/>
                <a:gd name="connsiteY75" fmla="*/ 1402557 h 1402557"/>
                <a:gd name="connsiteX76" fmla="*/ 1357313 w 2155032"/>
                <a:gd name="connsiteY76" fmla="*/ 1402557 h 1402557"/>
                <a:gd name="connsiteX77" fmla="*/ 1245394 w 2155032"/>
                <a:gd name="connsiteY77" fmla="*/ 1395413 h 1402557"/>
                <a:gd name="connsiteX78" fmla="*/ 1123950 w 2155032"/>
                <a:gd name="connsiteY78" fmla="*/ 1383507 h 1402557"/>
                <a:gd name="connsiteX79" fmla="*/ 1023938 w 2155032"/>
                <a:gd name="connsiteY79" fmla="*/ 1369219 h 1402557"/>
                <a:gd name="connsiteX80" fmla="*/ 964407 w 2155032"/>
                <a:gd name="connsiteY80" fmla="*/ 1357313 h 1402557"/>
                <a:gd name="connsiteX81" fmla="*/ 933450 w 2155032"/>
                <a:gd name="connsiteY81" fmla="*/ 1345407 h 1402557"/>
                <a:gd name="connsiteX82" fmla="*/ 897732 w 2155032"/>
                <a:gd name="connsiteY82" fmla="*/ 1323975 h 1402557"/>
                <a:gd name="connsiteX83" fmla="*/ 871538 w 2155032"/>
                <a:gd name="connsiteY83" fmla="*/ 1302544 h 1402557"/>
                <a:gd name="connsiteX84" fmla="*/ 850107 w 2155032"/>
                <a:gd name="connsiteY84" fmla="*/ 1278732 h 1402557"/>
                <a:gd name="connsiteX85" fmla="*/ 835819 w 2155032"/>
                <a:gd name="connsiteY85" fmla="*/ 1262063 h 1402557"/>
                <a:gd name="connsiteX86" fmla="*/ 819150 w 2155032"/>
                <a:gd name="connsiteY86" fmla="*/ 1233488 h 1402557"/>
                <a:gd name="connsiteX87" fmla="*/ 804863 w 2155032"/>
                <a:gd name="connsiteY87" fmla="*/ 1200150 h 1402557"/>
                <a:gd name="connsiteX88" fmla="*/ 795338 w 2155032"/>
                <a:gd name="connsiteY88" fmla="*/ 1133475 h 1402557"/>
                <a:gd name="connsiteX89" fmla="*/ 785813 w 2155032"/>
                <a:gd name="connsiteY89" fmla="*/ 1045369 h 1402557"/>
                <a:gd name="connsiteX90" fmla="*/ 783432 w 2155032"/>
                <a:gd name="connsiteY90" fmla="*/ 940594 h 1402557"/>
                <a:gd name="connsiteX91" fmla="*/ 781050 w 2155032"/>
                <a:gd name="connsiteY91" fmla="*/ 750094 h 14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155032" h="1402557">
                  <a:moveTo>
                    <a:pt x="781050" y="750094"/>
                  </a:moveTo>
                  <a:lnTo>
                    <a:pt x="781050" y="571500"/>
                  </a:lnTo>
                  <a:lnTo>
                    <a:pt x="781050" y="419100"/>
                  </a:lnTo>
                  <a:lnTo>
                    <a:pt x="781050" y="326232"/>
                  </a:lnTo>
                  <a:lnTo>
                    <a:pt x="778669" y="304800"/>
                  </a:lnTo>
                  <a:lnTo>
                    <a:pt x="773907" y="290513"/>
                  </a:lnTo>
                  <a:lnTo>
                    <a:pt x="764382" y="276225"/>
                  </a:lnTo>
                  <a:lnTo>
                    <a:pt x="752475" y="264319"/>
                  </a:lnTo>
                  <a:lnTo>
                    <a:pt x="723900" y="250032"/>
                  </a:lnTo>
                  <a:lnTo>
                    <a:pt x="692944" y="242888"/>
                  </a:lnTo>
                  <a:lnTo>
                    <a:pt x="664369" y="247650"/>
                  </a:lnTo>
                  <a:lnTo>
                    <a:pt x="585788" y="271463"/>
                  </a:lnTo>
                  <a:lnTo>
                    <a:pt x="492919" y="300038"/>
                  </a:lnTo>
                  <a:lnTo>
                    <a:pt x="392907" y="326232"/>
                  </a:lnTo>
                  <a:lnTo>
                    <a:pt x="323850" y="345282"/>
                  </a:lnTo>
                  <a:lnTo>
                    <a:pt x="288132" y="354807"/>
                  </a:lnTo>
                  <a:lnTo>
                    <a:pt x="238125" y="361950"/>
                  </a:lnTo>
                  <a:lnTo>
                    <a:pt x="176213" y="371475"/>
                  </a:lnTo>
                  <a:lnTo>
                    <a:pt x="2382" y="378619"/>
                  </a:lnTo>
                  <a:lnTo>
                    <a:pt x="0" y="257175"/>
                  </a:lnTo>
                  <a:lnTo>
                    <a:pt x="128588" y="223838"/>
                  </a:lnTo>
                  <a:lnTo>
                    <a:pt x="311944" y="166688"/>
                  </a:lnTo>
                  <a:lnTo>
                    <a:pt x="500063" y="109538"/>
                  </a:lnTo>
                  <a:lnTo>
                    <a:pt x="652463" y="61913"/>
                  </a:lnTo>
                  <a:lnTo>
                    <a:pt x="773907" y="16669"/>
                  </a:lnTo>
                  <a:lnTo>
                    <a:pt x="819150" y="0"/>
                  </a:lnTo>
                  <a:lnTo>
                    <a:pt x="831057" y="0"/>
                  </a:lnTo>
                  <a:lnTo>
                    <a:pt x="857250" y="11907"/>
                  </a:lnTo>
                  <a:lnTo>
                    <a:pt x="931069" y="54769"/>
                  </a:lnTo>
                  <a:lnTo>
                    <a:pt x="1016794" y="114300"/>
                  </a:lnTo>
                  <a:lnTo>
                    <a:pt x="1069182" y="154782"/>
                  </a:lnTo>
                  <a:lnTo>
                    <a:pt x="1109663" y="197644"/>
                  </a:lnTo>
                  <a:lnTo>
                    <a:pt x="1133475" y="228600"/>
                  </a:lnTo>
                  <a:lnTo>
                    <a:pt x="1140619" y="242888"/>
                  </a:lnTo>
                  <a:lnTo>
                    <a:pt x="1143000" y="254794"/>
                  </a:lnTo>
                  <a:lnTo>
                    <a:pt x="1143000" y="271463"/>
                  </a:lnTo>
                  <a:lnTo>
                    <a:pt x="1135857" y="295275"/>
                  </a:lnTo>
                  <a:lnTo>
                    <a:pt x="1116807" y="326232"/>
                  </a:lnTo>
                  <a:lnTo>
                    <a:pt x="1078707" y="369094"/>
                  </a:lnTo>
                  <a:lnTo>
                    <a:pt x="1069182" y="381000"/>
                  </a:lnTo>
                  <a:lnTo>
                    <a:pt x="1050132" y="440532"/>
                  </a:lnTo>
                  <a:lnTo>
                    <a:pt x="1035844" y="507207"/>
                  </a:lnTo>
                  <a:lnTo>
                    <a:pt x="1026319" y="557213"/>
                  </a:lnTo>
                  <a:lnTo>
                    <a:pt x="1016794" y="633413"/>
                  </a:lnTo>
                  <a:lnTo>
                    <a:pt x="1009650" y="704850"/>
                  </a:lnTo>
                  <a:cubicBezTo>
                    <a:pt x="1008856" y="735806"/>
                    <a:pt x="1008063" y="766763"/>
                    <a:pt x="1007269" y="797719"/>
                  </a:cubicBezTo>
                  <a:cubicBezTo>
                    <a:pt x="1006475" y="851694"/>
                    <a:pt x="1005682" y="905669"/>
                    <a:pt x="1004888" y="959644"/>
                  </a:cubicBezTo>
                  <a:cubicBezTo>
                    <a:pt x="1005682" y="990600"/>
                    <a:pt x="1006475" y="1021557"/>
                    <a:pt x="1007269" y="1052513"/>
                  </a:cubicBezTo>
                  <a:cubicBezTo>
                    <a:pt x="1008063" y="1070769"/>
                    <a:pt x="1008856" y="1089026"/>
                    <a:pt x="1009650" y="1107282"/>
                  </a:cubicBezTo>
                  <a:lnTo>
                    <a:pt x="1014413" y="1133475"/>
                  </a:lnTo>
                  <a:lnTo>
                    <a:pt x="1021557" y="1147763"/>
                  </a:lnTo>
                  <a:lnTo>
                    <a:pt x="1038225" y="1166813"/>
                  </a:lnTo>
                  <a:lnTo>
                    <a:pt x="1059657" y="1178719"/>
                  </a:lnTo>
                  <a:lnTo>
                    <a:pt x="1083469" y="1188244"/>
                  </a:lnTo>
                  <a:lnTo>
                    <a:pt x="1123950" y="1197769"/>
                  </a:lnTo>
                  <a:lnTo>
                    <a:pt x="1185863" y="1202532"/>
                  </a:lnTo>
                  <a:lnTo>
                    <a:pt x="1321594" y="1200150"/>
                  </a:lnTo>
                  <a:lnTo>
                    <a:pt x="1538288" y="1190625"/>
                  </a:lnTo>
                  <a:lnTo>
                    <a:pt x="1588294" y="1183482"/>
                  </a:lnTo>
                  <a:lnTo>
                    <a:pt x="1619250" y="1173957"/>
                  </a:lnTo>
                  <a:lnTo>
                    <a:pt x="2107407" y="1188244"/>
                  </a:lnTo>
                  <a:lnTo>
                    <a:pt x="2124075" y="1202532"/>
                  </a:lnTo>
                  <a:lnTo>
                    <a:pt x="2140744" y="1221582"/>
                  </a:lnTo>
                  <a:lnTo>
                    <a:pt x="2150269" y="1238250"/>
                  </a:lnTo>
                  <a:lnTo>
                    <a:pt x="2155032" y="1252538"/>
                  </a:lnTo>
                  <a:lnTo>
                    <a:pt x="2155032" y="1266825"/>
                  </a:lnTo>
                  <a:lnTo>
                    <a:pt x="2147888" y="1288257"/>
                  </a:lnTo>
                  <a:lnTo>
                    <a:pt x="2131219" y="1304925"/>
                  </a:lnTo>
                  <a:lnTo>
                    <a:pt x="2102644" y="1321594"/>
                  </a:lnTo>
                  <a:lnTo>
                    <a:pt x="2057400" y="1338263"/>
                  </a:lnTo>
                  <a:lnTo>
                    <a:pt x="1974057" y="1357313"/>
                  </a:lnTo>
                  <a:lnTo>
                    <a:pt x="1866900" y="1376363"/>
                  </a:lnTo>
                  <a:lnTo>
                    <a:pt x="1759744" y="1388269"/>
                  </a:lnTo>
                  <a:lnTo>
                    <a:pt x="1674019" y="1395413"/>
                  </a:lnTo>
                  <a:lnTo>
                    <a:pt x="1571625" y="1402557"/>
                  </a:lnTo>
                  <a:lnTo>
                    <a:pt x="1476375" y="1402557"/>
                  </a:lnTo>
                  <a:lnTo>
                    <a:pt x="1357313" y="1402557"/>
                  </a:lnTo>
                  <a:lnTo>
                    <a:pt x="1245394" y="1395413"/>
                  </a:lnTo>
                  <a:lnTo>
                    <a:pt x="1123950" y="1383507"/>
                  </a:lnTo>
                  <a:lnTo>
                    <a:pt x="1023938" y="1369219"/>
                  </a:lnTo>
                  <a:lnTo>
                    <a:pt x="964407" y="1357313"/>
                  </a:lnTo>
                  <a:lnTo>
                    <a:pt x="933450" y="1345407"/>
                  </a:lnTo>
                  <a:lnTo>
                    <a:pt x="897732" y="1323975"/>
                  </a:lnTo>
                  <a:lnTo>
                    <a:pt x="871538" y="1302544"/>
                  </a:lnTo>
                  <a:lnTo>
                    <a:pt x="850107" y="1278732"/>
                  </a:lnTo>
                  <a:lnTo>
                    <a:pt x="835819" y="1262063"/>
                  </a:lnTo>
                  <a:lnTo>
                    <a:pt x="819150" y="1233488"/>
                  </a:lnTo>
                  <a:lnTo>
                    <a:pt x="804863" y="1200150"/>
                  </a:lnTo>
                  <a:lnTo>
                    <a:pt x="795338" y="1133475"/>
                  </a:lnTo>
                  <a:lnTo>
                    <a:pt x="785813" y="1045369"/>
                  </a:lnTo>
                  <a:cubicBezTo>
                    <a:pt x="785019" y="1010444"/>
                    <a:pt x="784226" y="975519"/>
                    <a:pt x="783432" y="940594"/>
                  </a:cubicBezTo>
                  <a:lnTo>
                    <a:pt x="78105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9">
              <a:extLst>
                <a:ext uri="{FF2B5EF4-FFF2-40B4-BE49-F238E27FC236}">
                  <a16:creationId xmlns:a16="http://schemas.microsoft.com/office/drawing/2014/main" id="{F8C47778-3180-4E42-BFB1-55978ADA6E17}"/>
                </a:ext>
              </a:extLst>
            </p:cNvPr>
            <p:cNvSpPr/>
            <p:nvPr/>
          </p:nvSpPr>
          <p:spPr>
            <a:xfrm>
              <a:off x="6751638" y="2039938"/>
              <a:ext cx="611187" cy="917575"/>
            </a:xfrm>
            <a:custGeom>
              <a:avLst/>
              <a:gdLst>
                <a:gd name="connsiteX0" fmla="*/ 435769 w 611981"/>
                <a:gd name="connsiteY0" fmla="*/ 238125 h 916782"/>
                <a:gd name="connsiteX1" fmla="*/ 442912 w 611981"/>
                <a:gd name="connsiteY1" fmla="*/ 419100 h 916782"/>
                <a:gd name="connsiteX2" fmla="*/ 452437 w 611981"/>
                <a:gd name="connsiteY2" fmla="*/ 609600 h 916782"/>
                <a:gd name="connsiteX3" fmla="*/ 457200 w 611981"/>
                <a:gd name="connsiteY3" fmla="*/ 638175 h 916782"/>
                <a:gd name="connsiteX4" fmla="*/ 469106 w 611981"/>
                <a:gd name="connsiteY4" fmla="*/ 673894 h 916782"/>
                <a:gd name="connsiteX5" fmla="*/ 485775 w 611981"/>
                <a:gd name="connsiteY5" fmla="*/ 707232 h 916782"/>
                <a:gd name="connsiteX6" fmla="*/ 507206 w 611981"/>
                <a:gd name="connsiteY6" fmla="*/ 740569 h 916782"/>
                <a:gd name="connsiteX7" fmla="*/ 533400 w 611981"/>
                <a:gd name="connsiteY7" fmla="*/ 773907 h 916782"/>
                <a:gd name="connsiteX8" fmla="*/ 566737 w 611981"/>
                <a:gd name="connsiteY8" fmla="*/ 814388 h 916782"/>
                <a:gd name="connsiteX9" fmla="*/ 600075 w 611981"/>
                <a:gd name="connsiteY9" fmla="*/ 850107 h 916782"/>
                <a:gd name="connsiteX10" fmla="*/ 611981 w 611981"/>
                <a:gd name="connsiteY10" fmla="*/ 883444 h 916782"/>
                <a:gd name="connsiteX11" fmla="*/ 602456 w 611981"/>
                <a:gd name="connsiteY11" fmla="*/ 916782 h 916782"/>
                <a:gd name="connsiteX12" fmla="*/ 0 w 611981"/>
                <a:gd name="connsiteY12" fmla="*/ 821532 h 916782"/>
                <a:gd name="connsiteX13" fmla="*/ 61912 w 611981"/>
                <a:gd name="connsiteY13" fmla="*/ 809625 h 916782"/>
                <a:gd name="connsiteX14" fmla="*/ 80962 w 611981"/>
                <a:gd name="connsiteY14" fmla="*/ 800100 h 916782"/>
                <a:gd name="connsiteX15" fmla="*/ 114300 w 611981"/>
                <a:gd name="connsiteY15" fmla="*/ 778669 h 916782"/>
                <a:gd name="connsiteX16" fmla="*/ 140494 w 611981"/>
                <a:gd name="connsiteY16" fmla="*/ 757238 h 916782"/>
                <a:gd name="connsiteX17" fmla="*/ 164306 w 611981"/>
                <a:gd name="connsiteY17" fmla="*/ 723900 h 916782"/>
                <a:gd name="connsiteX18" fmla="*/ 183356 w 611981"/>
                <a:gd name="connsiteY18" fmla="*/ 695325 h 916782"/>
                <a:gd name="connsiteX19" fmla="*/ 202406 w 611981"/>
                <a:gd name="connsiteY19" fmla="*/ 654844 h 916782"/>
                <a:gd name="connsiteX20" fmla="*/ 221456 w 611981"/>
                <a:gd name="connsiteY20" fmla="*/ 583407 h 916782"/>
                <a:gd name="connsiteX21" fmla="*/ 285750 w 611981"/>
                <a:gd name="connsiteY21" fmla="*/ 326232 h 916782"/>
                <a:gd name="connsiteX22" fmla="*/ 359569 w 611981"/>
                <a:gd name="connsiteY22" fmla="*/ 33338 h 916782"/>
                <a:gd name="connsiteX23" fmla="*/ 366712 w 611981"/>
                <a:gd name="connsiteY23" fmla="*/ 19050 h 916782"/>
                <a:gd name="connsiteX24" fmla="*/ 383381 w 611981"/>
                <a:gd name="connsiteY24" fmla="*/ 4763 h 916782"/>
                <a:gd name="connsiteX25" fmla="*/ 395287 w 611981"/>
                <a:gd name="connsiteY25" fmla="*/ 0 h 916782"/>
                <a:gd name="connsiteX26" fmla="*/ 407194 w 611981"/>
                <a:gd name="connsiteY26" fmla="*/ 0 h 916782"/>
                <a:gd name="connsiteX27" fmla="*/ 419100 w 611981"/>
                <a:gd name="connsiteY27" fmla="*/ 2382 h 916782"/>
                <a:gd name="connsiteX28" fmla="*/ 426244 w 611981"/>
                <a:gd name="connsiteY28" fmla="*/ 11907 h 916782"/>
                <a:gd name="connsiteX29" fmla="*/ 428625 w 611981"/>
                <a:gd name="connsiteY29" fmla="*/ 28575 h 916782"/>
                <a:gd name="connsiteX30" fmla="*/ 435769 w 611981"/>
                <a:gd name="connsiteY30" fmla="*/ 238125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16782">
                  <a:moveTo>
                    <a:pt x="435769" y="238125"/>
                  </a:moveTo>
                  <a:lnTo>
                    <a:pt x="442912" y="419100"/>
                  </a:lnTo>
                  <a:lnTo>
                    <a:pt x="452437" y="609600"/>
                  </a:lnTo>
                  <a:lnTo>
                    <a:pt x="457200" y="638175"/>
                  </a:lnTo>
                  <a:lnTo>
                    <a:pt x="469106" y="673894"/>
                  </a:lnTo>
                  <a:lnTo>
                    <a:pt x="485775" y="707232"/>
                  </a:lnTo>
                  <a:lnTo>
                    <a:pt x="507206" y="740569"/>
                  </a:lnTo>
                  <a:lnTo>
                    <a:pt x="533400" y="773907"/>
                  </a:lnTo>
                  <a:lnTo>
                    <a:pt x="566737" y="814388"/>
                  </a:lnTo>
                  <a:lnTo>
                    <a:pt x="600075" y="850107"/>
                  </a:lnTo>
                  <a:lnTo>
                    <a:pt x="611981" y="883444"/>
                  </a:lnTo>
                  <a:lnTo>
                    <a:pt x="602456" y="916782"/>
                  </a:lnTo>
                  <a:lnTo>
                    <a:pt x="0" y="821532"/>
                  </a:lnTo>
                  <a:lnTo>
                    <a:pt x="61912" y="809625"/>
                  </a:lnTo>
                  <a:lnTo>
                    <a:pt x="80962" y="800100"/>
                  </a:lnTo>
                  <a:lnTo>
                    <a:pt x="114300" y="778669"/>
                  </a:lnTo>
                  <a:lnTo>
                    <a:pt x="140494" y="757238"/>
                  </a:lnTo>
                  <a:lnTo>
                    <a:pt x="164306" y="723900"/>
                  </a:lnTo>
                  <a:lnTo>
                    <a:pt x="183356" y="695325"/>
                  </a:lnTo>
                  <a:lnTo>
                    <a:pt x="202406" y="654844"/>
                  </a:lnTo>
                  <a:lnTo>
                    <a:pt x="221456" y="583407"/>
                  </a:lnTo>
                  <a:lnTo>
                    <a:pt x="285750" y="326232"/>
                  </a:lnTo>
                  <a:lnTo>
                    <a:pt x="359569" y="33338"/>
                  </a:lnTo>
                  <a:lnTo>
                    <a:pt x="366712" y="19050"/>
                  </a:lnTo>
                  <a:lnTo>
                    <a:pt x="383381" y="4763"/>
                  </a:lnTo>
                  <a:lnTo>
                    <a:pt x="395287" y="0"/>
                  </a:lnTo>
                  <a:lnTo>
                    <a:pt x="407194" y="0"/>
                  </a:lnTo>
                  <a:lnTo>
                    <a:pt x="419100" y="2382"/>
                  </a:lnTo>
                  <a:lnTo>
                    <a:pt x="426244" y="11907"/>
                  </a:lnTo>
                  <a:lnTo>
                    <a:pt x="428625" y="28575"/>
                  </a:lnTo>
                  <a:lnTo>
                    <a:pt x="43576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0">
              <a:extLst>
                <a:ext uri="{FF2B5EF4-FFF2-40B4-BE49-F238E27FC236}">
                  <a16:creationId xmlns:a16="http://schemas.microsoft.com/office/drawing/2014/main" id="{A12E5AE8-9D16-4E34-8B3E-1A7788557FA4}"/>
                </a:ext>
              </a:extLst>
            </p:cNvPr>
            <p:cNvSpPr/>
            <p:nvPr/>
          </p:nvSpPr>
          <p:spPr>
            <a:xfrm>
              <a:off x="4808538" y="3362325"/>
              <a:ext cx="1739900" cy="601663"/>
            </a:xfrm>
            <a:custGeom>
              <a:avLst/>
              <a:gdLst>
                <a:gd name="connsiteX0" fmla="*/ 1207294 w 1740694"/>
                <a:gd name="connsiteY0" fmla="*/ 273844 h 602456"/>
                <a:gd name="connsiteX1" fmla="*/ 964406 w 1740694"/>
                <a:gd name="connsiteY1" fmla="*/ 371475 h 602456"/>
                <a:gd name="connsiteX2" fmla="*/ 726281 w 1740694"/>
                <a:gd name="connsiteY2" fmla="*/ 466725 h 602456"/>
                <a:gd name="connsiteX3" fmla="*/ 552450 w 1740694"/>
                <a:gd name="connsiteY3" fmla="*/ 535781 h 602456"/>
                <a:gd name="connsiteX4" fmla="*/ 464344 w 1740694"/>
                <a:gd name="connsiteY4" fmla="*/ 573881 h 602456"/>
                <a:gd name="connsiteX5" fmla="*/ 411956 w 1740694"/>
                <a:gd name="connsiteY5" fmla="*/ 597694 h 602456"/>
                <a:gd name="connsiteX6" fmla="*/ 404812 w 1740694"/>
                <a:gd name="connsiteY6" fmla="*/ 600075 h 602456"/>
                <a:gd name="connsiteX7" fmla="*/ 390525 w 1740694"/>
                <a:gd name="connsiteY7" fmla="*/ 602456 h 602456"/>
                <a:gd name="connsiteX8" fmla="*/ 359569 w 1740694"/>
                <a:gd name="connsiteY8" fmla="*/ 597694 h 602456"/>
                <a:gd name="connsiteX9" fmla="*/ 316706 w 1740694"/>
                <a:gd name="connsiteY9" fmla="*/ 583406 h 602456"/>
                <a:gd name="connsiteX10" fmla="*/ 269081 w 1740694"/>
                <a:gd name="connsiteY10" fmla="*/ 557213 h 602456"/>
                <a:gd name="connsiteX11" fmla="*/ 226219 w 1740694"/>
                <a:gd name="connsiteY11" fmla="*/ 526256 h 602456"/>
                <a:gd name="connsiteX12" fmla="*/ 176212 w 1740694"/>
                <a:gd name="connsiteY12" fmla="*/ 483394 h 602456"/>
                <a:gd name="connsiteX13" fmla="*/ 138112 w 1740694"/>
                <a:gd name="connsiteY13" fmla="*/ 447675 h 602456"/>
                <a:gd name="connsiteX14" fmla="*/ 102394 w 1740694"/>
                <a:gd name="connsiteY14" fmla="*/ 414338 h 602456"/>
                <a:gd name="connsiteX15" fmla="*/ 80962 w 1740694"/>
                <a:gd name="connsiteY15" fmla="*/ 388144 h 602456"/>
                <a:gd name="connsiteX16" fmla="*/ 57150 w 1740694"/>
                <a:gd name="connsiteY16" fmla="*/ 357188 h 602456"/>
                <a:gd name="connsiteX17" fmla="*/ 30956 w 1740694"/>
                <a:gd name="connsiteY17" fmla="*/ 311944 h 602456"/>
                <a:gd name="connsiteX18" fmla="*/ 9525 w 1740694"/>
                <a:gd name="connsiteY18" fmla="*/ 264319 h 602456"/>
                <a:gd name="connsiteX19" fmla="*/ 0 w 1740694"/>
                <a:gd name="connsiteY19" fmla="*/ 230981 h 602456"/>
                <a:gd name="connsiteX20" fmla="*/ 0 w 1740694"/>
                <a:gd name="connsiteY20" fmla="*/ 219075 h 602456"/>
                <a:gd name="connsiteX21" fmla="*/ 2381 w 1740694"/>
                <a:gd name="connsiteY21" fmla="*/ 207169 h 602456"/>
                <a:gd name="connsiteX22" fmla="*/ 9525 w 1740694"/>
                <a:gd name="connsiteY22" fmla="*/ 195263 h 602456"/>
                <a:gd name="connsiteX23" fmla="*/ 23812 w 1740694"/>
                <a:gd name="connsiteY23" fmla="*/ 190500 h 602456"/>
                <a:gd name="connsiteX24" fmla="*/ 50006 w 1740694"/>
                <a:gd name="connsiteY24" fmla="*/ 200025 h 602456"/>
                <a:gd name="connsiteX25" fmla="*/ 97631 w 1740694"/>
                <a:gd name="connsiteY25" fmla="*/ 233363 h 602456"/>
                <a:gd name="connsiteX26" fmla="*/ 159544 w 1740694"/>
                <a:gd name="connsiteY26" fmla="*/ 273844 h 602456"/>
                <a:gd name="connsiteX27" fmla="*/ 209550 w 1740694"/>
                <a:gd name="connsiteY27" fmla="*/ 300038 h 602456"/>
                <a:gd name="connsiteX28" fmla="*/ 259556 w 1740694"/>
                <a:gd name="connsiteY28" fmla="*/ 323850 h 602456"/>
                <a:gd name="connsiteX29" fmla="*/ 300037 w 1740694"/>
                <a:gd name="connsiteY29" fmla="*/ 335756 h 602456"/>
                <a:gd name="connsiteX30" fmla="*/ 335756 w 1740694"/>
                <a:gd name="connsiteY30" fmla="*/ 340519 h 602456"/>
                <a:gd name="connsiteX31" fmla="*/ 376237 w 1740694"/>
                <a:gd name="connsiteY31" fmla="*/ 342900 h 602456"/>
                <a:gd name="connsiteX32" fmla="*/ 438150 w 1740694"/>
                <a:gd name="connsiteY32" fmla="*/ 335756 h 602456"/>
                <a:gd name="connsiteX33" fmla="*/ 497681 w 1740694"/>
                <a:gd name="connsiteY33" fmla="*/ 319088 h 602456"/>
                <a:gd name="connsiteX34" fmla="*/ 611981 w 1740694"/>
                <a:gd name="connsiteY34" fmla="*/ 285750 h 602456"/>
                <a:gd name="connsiteX35" fmla="*/ 864394 w 1740694"/>
                <a:gd name="connsiteY35" fmla="*/ 207169 h 602456"/>
                <a:gd name="connsiteX36" fmla="*/ 1076325 w 1740694"/>
                <a:gd name="connsiteY36" fmla="*/ 133350 h 602456"/>
                <a:gd name="connsiteX37" fmla="*/ 1250156 w 1740694"/>
                <a:gd name="connsiteY37" fmla="*/ 69056 h 602456"/>
                <a:gd name="connsiteX38" fmla="*/ 1281112 w 1740694"/>
                <a:gd name="connsiteY38" fmla="*/ 47625 h 602456"/>
                <a:gd name="connsiteX39" fmla="*/ 1331119 w 1740694"/>
                <a:gd name="connsiteY39" fmla="*/ 9525 h 602456"/>
                <a:gd name="connsiteX40" fmla="*/ 1345406 w 1740694"/>
                <a:gd name="connsiteY40" fmla="*/ 0 h 602456"/>
                <a:gd name="connsiteX41" fmla="*/ 1362075 w 1740694"/>
                <a:gd name="connsiteY41" fmla="*/ 0 h 602456"/>
                <a:gd name="connsiteX42" fmla="*/ 1400175 w 1740694"/>
                <a:gd name="connsiteY42" fmla="*/ 4763 h 602456"/>
                <a:gd name="connsiteX43" fmla="*/ 1443037 w 1740694"/>
                <a:gd name="connsiteY43" fmla="*/ 14288 h 602456"/>
                <a:gd name="connsiteX44" fmla="*/ 1507331 w 1740694"/>
                <a:gd name="connsiteY44" fmla="*/ 40481 h 602456"/>
                <a:gd name="connsiteX45" fmla="*/ 1564481 w 1740694"/>
                <a:gd name="connsiteY45" fmla="*/ 71438 h 602456"/>
                <a:gd name="connsiteX46" fmla="*/ 1614487 w 1740694"/>
                <a:gd name="connsiteY46" fmla="*/ 104775 h 602456"/>
                <a:gd name="connsiteX47" fmla="*/ 1676400 w 1740694"/>
                <a:gd name="connsiteY47" fmla="*/ 154781 h 602456"/>
                <a:gd name="connsiteX48" fmla="*/ 1716881 w 1740694"/>
                <a:gd name="connsiteY48" fmla="*/ 190500 h 602456"/>
                <a:gd name="connsiteX49" fmla="*/ 1726406 w 1740694"/>
                <a:gd name="connsiteY49" fmla="*/ 202406 h 602456"/>
                <a:gd name="connsiteX50" fmla="*/ 1733550 w 1740694"/>
                <a:gd name="connsiteY50" fmla="*/ 219075 h 602456"/>
                <a:gd name="connsiteX51" fmla="*/ 1738312 w 1740694"/>
                <a:gd name="connsiteY51" fmla="*/ 240506 h 602456"/>
                <a:gd name="connsiteX52" fmla="*/ 1740694 w 1740694"/>
                <a:gd name="connsiteY52" fmla="*/ 264319 h 602456"/>
                <a:gd name="connsiteX53" fmla="*/ 1733550 w 1740694"/>
                <a:gd name="connsiteY53" fmla="*/ 283369 h 602456"/>
                <a:gd name="connsiteX54" fmla="*/ 1721644 w 1740694"/>
                <a:gd name="connsiteY54" fmla="*/ 297656 h 602456"/>
                <a:gd name="connsiteX55" fmla="*/ 1693069 w 1740694"/>
                <a:gd name="connsiteY55" fmla="*/ 316706 h 602456"/>
                <a:gd name="connsiteX56" fmla="*/ 1309687 w 1740694"/>
                <a:gd name="connsiteY56" fmla="*/ 250031 h 602456"/>
                <a:gd name="connsiteX57" fmla="*/ 1293019 w 1740694"/>
                <a:gd name="connsiteY57" fmla="*/ 250031 h 602456"/>
                <a:gd name="connsiteX58" fmla="*/ 1278731 w 1740694"/>
                <a:gd name="connsiteY58" fmla="*/ 250031 h 602456"/>
                <a:gd name="connsiteX59" fmla="*/ 1254919 w 1740694"/>
                <a:gd name="connsiteY59" fmla="*/ 257175 h 602456"/>
                <a:gd name="connsiteX60" fmla="*/ 1207294 w 1740694"/>
                <a:gd name="connsiteY60" fmla="*/ 273844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40694" h="602456">
                  <a:moveTo>
                    <a:pt x="1207294" y="273844"/>
                  </a:moveTo>
                  <a:lnTo>
                    <a:pt x="964406" y="371475"/>
                  </a:lnTo>
                  <a:lnTo>
                    <a:pt x="726281" y="466725"/>
                  </a:lnTo>
                  <a:lnTo>
                    <a:pt x="552450" y="535781"/>
                  </a:lnTo>
                  <a:lnTo>
                    <a:pt x="464344" y="573881"/>
                  </a:lnTo>
                  <a:lnTo>
                    <a:pt x="411956" y="597694"/>
                  </a:lnTo>
                  <a:lnTo>
                    <a:pt x="404812" y="600075"/>
                  </a:lnTo>
                  <a:lnTo>
                    <a:pt x="390525" y="602456"/>
                  </a:lnTo>
                  <a:lnTo>
                    <a:pt x="359569" y="597694"/>
                  </a:lnTo>
                  <a:lnTo>
                    <a:pt x="316706" y="583406"/>
                  </a:lnTo>
                  <a:lnTo>
                    <a:pt x="269081" y="557213"/>
                  </a:lnTo>
                  <a:lnTo>
                    <a:pt x="226219" y="526256"/>
                  </a:lnTo>
                  <a:lnTo>
                    <a:pt x="176212" y="483394"/>
                  </a:lnTo>
                  <a:lnTo>
                    <a:pt x="138112" y="447675"/>
                  </a:lnTo>
                  <a:lnTo>
                    <a:pt x="102394" y="414338"/>
                  </a:lnTo>
                  <a:lnTo>
                    <a:pt x="80962" y="388144"/>
                  </a:lnTo>
                  <a:lnTo>
                    <a:pt x="57150" y="357188"/>
                  </a:lnTo>
                  <a:lnTo>
                    <a:pt x="30956" y="311944"/>
                  </a:lnTo>
                  <a:lnTo>
                    <a:pt x="9525" y="264319"/>
                  </a:lnTo>
                  <a:lnTo>
                    <a:pt x="0" y="230981"/>
                  </a:lnTo>
                  <a:lnTo>
                    <a:pt x="0" y="219075"/>
                  </a:lnTo>
                  <a:lnTo>
                    <a:pt x="2381" y="207169"/>
                  </a:lnTo>
                  <a:lnTo>
                    <a:pt x="9525" y="195263"/>
                  </a:lnTo>
                  <a:lnTo>
                    <a:pt x="23812" y="190500"/>
                  </a:lnTo>
                  <a:lnTo>
                    <a:pt x="50006" y="200025"/>
                  </a:lnTo>
                  <a:lnTo>
                    <a:pt x="97631" y="233363"/>
                  </a:lnTo>
                  <a:lnTo>
                    <a:pt x="159544" y="273844"/>
                  </a:lnTo>
                  <a:lnTo>
                    <a:pt x="209550" y="300038"/>
                  </a:lnTo>
                  <a:lnTo>
                    <a:pt x="259556" y="323850"/>
                  </a:lnTo>
                  <a:lnTo>
                    <a:pt x="300037" y="335756"/>
                  </a:lnTo>
                  <a:lnTo>
                    <a:pt x="335756" y="340519"/>
                  </a:lnTo>
                  <a:lnTo>
                    <a:pt x="376237" y="342900"/>
                  </a:lnTo>
                  <a:lnTo>
                    <a:pt x="438150" y="335756"/>
                  </a:lnTo>
                  <a:lnTo>
                    <a:pt x="497681" y="319088"/>
                  </a:lnTo>
                  <a:lnTo>
                    <a:pt x="611981" y="285750"/>
                  </a:lnTo>
                  <a:lnTo>
                    <a:pt x="864394" y="207169"/>
                  </a:lnTo>
                  <a:lnTo>
                    <a:pt x="1076325" y="133350"/>
                  </a:lnTo>
                  <a:lnTo>
                    <a:pt x="1250156" y="69056"/>
                  </a:lnTo>
                  <a:lnTo>
                    <a:pt x="1281112" y="47625"/>
                  </a:lnTo>
                  <a:lnTo>
                    <a:pt x="1331119" y="9525"/>
                  </a:lnTo>
                  <a:lnTo>
                    <a:pt x="1345406" y="0"/>
                  </a:lnTo>
                  <a:lnTo>
                    <a:pt x="1362075" y="0"/>
                  </a:lnTo>
                  <a:lnTo>
                    <a:pt x="1400175" y="4763"/>
                  </a:lnTo>
                  <a:lnTo>
                    <a:pt x="1443037" y="14288"/>
                  </a:lnTo>
                  <a:lnTo>
                    <a:pt x="1507331" y="40481"/>
                  </a:lnTo>
                  <a:lnTo>
                    <a:pt x="1564481" y="71438"/>
                  </a:lnTo>
                  <a:lnTo>
                    <a:pt x="1614487" y="104775"/>
                  </a:lnTo>
                  <a:lnTo>
                    <a:pt x="1676400" y="154781"/>
                  </a:lnTo>
                  <a:lnTo>
                    <a:pt x="1716881" y="190500"/>
                  </a:lnTo>
                  <a:lnTo>
                    <a:pt x="1726406" y="202406"/>
                  </a:lnTo>
                  <a:lnTo>
                    <a:pt x="1733550" y="219075"/>
                  </a:lnTo>
                  <a:lnTo>
                    <a:pt x="1738312" y="240506"/>
                  </a:lnTo>
                  <a:lnTo>
                    <a:pt x="1740694" y="264319"/>
                  </a:lnTo>
                  <a:lnTo>
                    <a:pt x="1733550" y="283369"/>
                  </a:lnTo>
                  <a:lnTo>
                    <a:pt x="1721644" y="297656"/>
                  </a:lnTo>
                  <a:lnTo>
                    <a:pt x="1693069" y="316706"/>
                  </a:lnTo>
                  <a:lnTo>
                    <a:pt x="1309687" y="250031"/>
                  </a:lnTo>
                  <a:lnTo>
                    <a:pt x="1293019" y="250031"/>
                  </a:lnTo>
                  <a:lnTo>
                    <a:pt x="1278731" y="250031"/>
                  </a:lnTo>
                  <a:lnTo>
                    <a:pt x="1254919" y="257175"/>
                  </a:lnTo>
                  <a:lnTo>
                    <a:pt x="12072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01">
              <a:extLst>
                <a:ext uri="{FF2B5EF4-FFF2-40B4-BE49-F238E27FC236}">
                  <a16:creationId xmlns:a16="http://schemas.microsoft.com/office/drawing/2014/main" id="{400B0496-C7CE-4DF3-BFA2-3B41B7B530D6}"/>
                </a:ext>
              </a:extLst>
            </p:cNvPr>
            <p:cNvSpPr/>
            <p:nvPr/>
          </p:nvSpPr>
          <p:spPr>
            <a:xfrm>
              <a:off x="4291013" y="3562350"/>
              <a:ext cx="2251075" cy="2144713"/>
            </a:xfrm>
            <a:custGeom>
              <a:avLst/>
              <a:gdLst>
                <a:gd name="connsiteX0" fmla="*/ 2008414 w 2250621"/>
                <a:gd name="connsiteY0" fmla="*/ 408214 h 2144486"/>
                <a:gd name="connsiteX1" fmla="*/ 1910443 w 2250621"/>
                <a:gd name="connsiteY1" fmla="*/ 574221 h 2144486"/>
                <a:gd name="connsiteX2" fmla="*/ 1820636 w 2250621"/>
                <a:gd name="connsiteY2" fmla="*/ 718457 h 2144486"/>
                <a:gd name="connsiteX3" fmla="*/ 1733550 w 2250621"/>
                <a:gd name="connsiteY3" fmla="*/ 854529 h 2144486"/>
                <a:gd name="connsiteX4" fmla="*/ 1643743 w 2250621"/>
                <a:gd name="connsiteY4" fmla="*/ 982436 h 2144486"/>
                <a:gd name="connsiteX5" fmla="*/ 1551214 w 2250621"/>
                <a:gd name="connsiteY5" fmla="*/ 1115786 h 2144486"/>
                <a:gd name="connsiteX6" fmla="*/ 1390650 w 2250621"/>
                <a:gd name="connsiteY6" fmla="*/ 1298121 h 2144486"/>
                <a:gd name="connsiteX7" fmla="*/ 1298121 w 2250621"/>
                <a:gd name="connsiteY7" fmla="*/ 1379764 h 2144486"/>
                <a:gd name="connsiteX8" fmla="*/ 1230086 w 2250621"/>
                <a:gd name="connsiteY8" fmla="*/ 1439636 h 2144486"/>
                <a:gd name="connsiteX9" fmla="*/ 1102178 w 2250621"/>
                <a:gd name="connsiteY9" fmla="*/ 1543050 h 2144486"/>
                <a:gd name="connsiteX10" fmla="*/ 979714 w 2250621"/>
                <a:gd name="connsiteY10" fmla="*/ 1635579 h 2144486"/>
                <a:gd name="connsiteX11" fmla="*/ 849086 w 2250621"/>
                <a:gd name="connsiteY11" fmla="*/ 1722664 h 2144486"/>
                <a:gd name="connsiteX12" fmla="*/ 696686 w 2250621"/>
                <a:gd name="connsiteY12" fmla="*/ 1817914 h 2144486"/>
                <a:gd name="connsiteX13" fmla="*/ 560614 w 2250621"/>
                <a:gd name="connsiteY13" fmla="*/ 1899557 h 2144486"/>
                <a:gd name="connsiteX14" fmla="*/ 370114 w 2250621"/>
                <a:gd name="connsiteY14" fmla="*/ 2000250 h 2144486"/>
                <a:gd name="connsiteX15" fmla="*/ 201386 w 2250621"/>
                <a:gd name="connsiteY15" fmla="*/ 2081893 h 2144486"/>
                <a:gd name="connsiteX16" fmla="*/ 62593 w 2250621"/>
                <a:gd name="connsiteY16" fmla="*/ 2141764 h 2144486"/>
                <a:gd name="connsiteX17" fmla="*/ 40821 w 2250621"/>
                <a:gd name="connsiteY17" fmla="*/ 2144486 h 2144486"/>
                <a:gd name="connsiteX18" fmla="*/ 21771 w 2250621"/>
                <a:gd name="connsiteY18" fmla="*/ 2144486 h 2144486"/>
                <a:gd name="connsiteX19" fmla="*/ 10886 w 2250621"/>
                <a:gd name="connsiteY19" fmla="*/ 2141764 h 2144486"/>
                <a:gd name="connsiteX20" fmla="*/ 0 w 2250621"/>
                <a:gd name="connsiteY20" fmla="*/ 2130879 h 2144486"/>
                <a:gd name="connsiteX21" fmla="*/ 0 w 2250621"/>
                <a:gd name="connsiteY21" fmla="*/ 2117271 h 2144486"/>
                <a:gd name="connsiteX22" fmla="*/ 5443 w 2250621"/>
                <a:gd name="connsiteY22" fmla="*/ 2103664 h 2144486"/>
                <a:gd name="connsiteX23" fmla="*/ 19050 w 2250621"/>
                <a:gd name="connsiteY23" fmla="*/ 2084614 h 2144486"/>
                <a:gd name="connsiteX24" fmla="*/ 70757 w 2250621"/>
                <a:gd name="connsiteY24" fmla="*/ 2057400 h 2144486"/>
                <a:gd name="connsiteX25" fmla="*/ 195943 w 2250621"/>
                <a:gd name="connsiteY25" fmla="*/ 1997529 h 2144486"/>
                <a:gd name="connsiteX26" fmla="*/ 315686 w 2250621"/>
                <a:gd name="connsiteY26" fmla="*/ 1926771 h 2144486"/>
                <a:gd name="connsiteX27" fmla="*/ 421821 w 2250621"/>
                <a:gd name="connsiteY27" fmla="*/ 1858736 h 2144486"/>
                <a:gd name="connsiteX28" fmla="*/ 519793 w 2250621"/>
                <a:gd name="connsiteY28" fmla="*/ 1790700 h 2144486"/>
                <a:gd name="connsiteX29" fmla="*/ 625928 w 2250621"/>
                <a:gd name="connsiteY29" fmla="*/ 1711779 h 2144486"/>
                <a:gd name="connsiteX30" fmla="*/ 691243 w 2250621"/>
                <a:gd name="connsiteY30" fmla="*/ 1662793 h 2144486"/>
                <a:gd name="connsiteX31" fmla="*/ 767443 w 2250621"/>
                <a:gd name="connsiteY31" fmla="*/ 1594757 h 2144486"/>
                <a:gd name="connsiteX32" fmla="*/ 865414 w 2250621"/>
                <a:gd name="connsiteY32" fmla="*/ 1504950 h 2144486"/>
                <a:gd name="connsiteX33" fmla="*/ 996043 w 2250621"/>
                <a:gd name="connsiteY33" fmla="*/ 1379764 h 2144486"/>
                <a:gd name="connsiteX34" fmla="*/ 1107621 w 2250621"/>
                <a:gd name="connsiteY34" fmla="*/ 1262743 h 2144486"/>
                <a:gd name="connsiteX35" fmla="*/ 1205593 w 2250621"/>
                <a:gd name="connsiteY35" fmla="*/ 1151164 h 2144486"/>
                <a:gd name="connsiteX36" fmla="*/ 1249136 w 2250621"/>
                <a:gd name="connsiteY36" fmla="*/ 1102179 h 2144486"/>
                <a:gd name="connsiteX37" fmla="*/ 1355271 w 2250621"/>
                <a:gd name="connsiteY37" fmla="*/ 976993 h 2144486"/>
                <a:gd name="connsiteX38" fmla="*/ 1417864 w 2250621"/>
                <a:gd name="connsiteY38" fmla="*/ 892629 h 2144486"/>
                <a:gd name="connsiteX39" fmla="*/ 1480457 w 2250621"/>
                <a:gd name="connsiteY39" fmla="*/ 800100 h 2144486"/>
                <a:gd name="connsiteX40" fmla="*/ 1543050 w 2250621"/>
                <a:gd name="connsiteY40" fmla="*/ 702129 h 2144486"/>
                <a:gd name="connsiteX41" fmla="*/ 1630136 w 2250621"/>
                <a:gd name="connsiteY41" fmla="*/ 557893 h 2144486"/>
                <a:gd name="connsiteX42" fmla="*/ 1706336 w 2250621"/>
                <a:gd name="connsiteY42" fmla="*/ 424543 h 2144486"/>
                <a:gd name="connsiteX43" fmla="*/ 1779814 w 2250621"/>
                <a:gd name="connsiteY43" fmla="*/ 283029 h 2144486"/>
                <a:gd name="connsiteX44" fmla="*/ 1828800 w 2250621"/>
                <a:gd name="connsiteY44" fmla="*/ 179614 h 2144486"/>
                <a:gd name="connsiteX45" fmla="*/ 1850571 w 2250621"/>
                <a:gd name="connsiteY45" fmla="*/ 130629 h 2144486"/>
                <a:gd name="connsiteX46" fmla="*/ 1856014 w 2250621"/>
                <a:gd name="connsiteY46" fmla="*/ 117021 h 2144486"/>
                <a:gd name="connsiteX47" fmla="*/ 1858736 w 2250621"/>
                <a:gd name="connsiteY47" fmla="*/ 106136 h 2144486"/>
                <a:gd name="connsiteX48" fmla="*/ 1858736 w 2250621"/>
                <a:gd name="connsiteY48" fmla="*/ 97971 h 2144486"/>
                <a:gd name="connsiteX49" fmla="*/ 1856014 w 2250621"/>
                <a:gd name="connsiteY49" fmla="*/ 87086 h 2144486"/>
                <a:gd name="connsiteX50" fmla="*/ 1850571 w 2250621"/>
                <a:gd name="connsiteY50" fmla="*/ 70757 h 2144486"/>
                <a:gd name="connsiteX51" fmla="*/ 1842407 w 2250621"/>
                <a:gd name="connsiteY51" fmla="*/ 57150 h 2144486"/>
                <a:gd name="connsiteX52" fmla="*/ 1804307 w 2250621"/>
                <a:gd name="connsiteY52" fmla="*/ 0 h 2144486"/>
                <a:gd name="connsiteX53" fmla="*/ 2250621 w 2250621"/>
                <a:gd name="connsiteY53" fmla="*/ 62593 h 2144486"/>
                <a:gd name="connsiteX54" fmla="*/ 2237014 w 2250621"/>
                <a:gd name="connsiteY54" fmla="*/ 92529 h 2144486"/>
                <a:gd name="connsiteX55" fmla="*/ 2212521 w 2250621"/>
                <a:gd name="connsiteY55" fmla="*/ 117021 h 2144486"/>
                <a:gd name="connsiteX56" fmla="*/ 2185307 w 2250621"/>
                <a:gd name="connsiteY56" fmla="*/ 136071 h 2144486"/>
                <a:gd name="connsiteX57" fmla="*/ 2160814 w 2250621"/>
                <a:gd name="connsiteY57" fmla="*/ 160564 h 2144486"/>
                <a:gd name="connsiteX58" fmla="*/ 2128157 w 2250621"/>
                <a:gd name="connsiteY58" fmla="*/ 198664 h 2144486"/>
                <a:gd name="connsiteX59" fmla="*/ 2090057 w 2250621"/>
                <a:gd name="connsiteY59" fmla="*/ 258536 h 2144486"/>
                <a:gd name="connsiteX60" fmla="*/ 2041071 w 2250621"/>
                <a:gd name="connsiteY60" fmla="*/ 348343 h 2144486"/>
                <a:gd name="connsiteX61" fmla="*/ 2008414 w 2250621"/>
                <a:gd name="connsiteY61" fmla="*/ 408214 h 21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50621" h="2144486">
                  <a:moveTo>
                    <a:pt x="2008414" y="408214"/>
                  </a:moveTo>
                  <a:lnTo>
                    <a:pt x="1910443" y="574221"/>
                  </a:lnTo>
                  <a:lnTo>
                    <a:pt x="1820636" y="718457"/>
                  </a:lnTo>
                  <a:lnTo>
                    <a:pt x="1733550" y="854529"/>
                  </a:lnTo>
                  <a:lnTo>
                    <a:pt x="1643743" y="982436"/>
                  </a:lnTo>
                  <a:lnTo>
                    <a:pt x="1551214" y="1115786"/>
                  </a:lnTo>
                  <a:lnTo>
                    <a:pt x="1390650" y="1298121"/>
                  </a:lnTo>
                  <a:lnTo>
                    <a:pt x="1298121" y="1379764"/>
                  </a:lnTo>
                  <a:lnTo>
                    <a:pt x="1230086" y="1439636"/>
                  </a:lnTo>
                  <a:lnTo>
                    <a:pt x="1102178" y="1543050"/>
                  </a:lnTo>
                  <a:lnTo>
                    <a:pt x="979714" y="1635579"/>
                  </a:lnTo>
                  <a:lnTo>
                    <a:pt x="849086" y="1722664"/>
                  </a:lnTo>
                  <a:lnTo>
                    <a:pt x="696686" y="1817914"/>
                  </a:lnTo>
                  <a:lnTo>
                    <a:pt x="560614" y="1899557"/>
                  </a:lnTo>
                  <a:lnTo>
                    <a:pt x="370114" y="2000250"/>
                  </a:lnTo>
                  <a:lnTo>
                    <a:pt x="201386" y="2081893"/>
                  </a:lnTo>
                  <a:lnTo>
                    <a:pt x="62593" y="2141764"/>
                  </a:lnTo>
                  <a:lnTo>
                    <a:pt x="40821" y="2144486"/>
                  </a:lnTo>
                  <a:lnTo>
                    <a:pt x="21771" y="2144486"/>
                  </a:lnTo>
                  <a:lnTo>
                    <a:pt x="10886" y="2141764"/>
                  </a:lnTo>
                  <a:lnTo>
                    <a:pt x="0" y="2130879"/>
                  </a:lnTo>
                  <a:lnTo>
                    <a:pt x="0" y="2117271"/>
                  </a:lnTo>
                  <a:lnTo>
                    <a:pt x="5443" y="2103664"/>
                  </a:lnTo>
                  <a:lnTo>
                    <a:pt x="19050" y="2084614"/>
                  </a:lnTo>
                  <a:lnTo>
                    <a:pt x="70757" y="2057400"/>
                  </a:lnTo>
                  <a:lnTo>
                    <a:pt x="195943" y="1997529"/>
                  </a:lnTo>
                  <a:lnTo>
                    <a:pt x="315686" y="1926771"/>
                  </a:lnTo>
                  <a:lnTo>
                    <a:pt x="421821" y="1858736"/>
                  </a:lnTo>
                  <a:lnTo>
                    <a:pt x="519793" y="1790700"/>
                  </a:lnTo>
                  <a:lnTo>
                    <a:pt x="625928" y="1711779"/>
                  </a:lnTo>
                  <a:lnTo>
                    <a:pt x="691243" y="1662793"/>
                  </a:lnTo>
                  <a:lnTo>
                    <a:pt x="767443" y="1594757"/>
                  </a:lnTo>
                  <a:lnTo>
                    <a:pt x="865414" y="1504950"/>
                  </a:lnTo>
                  <a:lnTo>
                    <a:pt x="996043" y="1379764"/>
                  </a:lnTo>
                  <a:lnTo>
                    <a:pt x="1107621" y="1262743"/>
                  </a:lnTo>
                  <a:lnTo>
                    <a:pt x="1205593" y="1151164"/>
                  </a:lnTo>
                  <a:lnTo>
                    <a:pt x="1249136" y="1102179"/>
                  </a:lnTo>
                  <a:lnTo>
                    <a:pt x="1355271" y="976993"/>
                  </a:lnTo>
                  <a:lnTo>
                    <a:pt x="1417864" y="892629"/>
                  </a:lnTo>
                  <a:lnTo>
                    <a:pt x="1480457" y="800100"/>
                  </a:lnTo>
                  <a:lnTo>
                    <a:pt x="1543050" y="702129"/>
                  </a:lnTo>
                  <a:lnTo>
                    <a:pt x="1630136" y="557893"/>
                  </a:lnTo>
                  <a:lnTo>
                    <a:pt x="1706336" y="424543"/>
                  </a:lnTo>
                  <a:lnTo>
                    <a:pt x="1779814" y="283029"/>
                  </a:lnTo>
                  <a:lnTo>
                    <a:pt x="1828800" y="179614"/>
                  </a:lnTo>
                  <a:lnTo>
                    <a:pt x="1850571" y="130629"/>
                  </a:lnTo>
                  <a:lnTo>
                    <a:pt x="1856014" y="117021"/>
                  </a:lnTo>
                  <a:lnTo>
                    <a:pt x="1858736" y="106136"/>
                  </a:lnTo>
                  <a:lnTo>
                    <a:pt x="1858736" y="97971"/>
                  </a:lnTo>
                  <a:lnTo>
                    <a:pt x="1856014" y="87086"/>
                  </a:lnTo>
                  <a:lnTo>
                    <a:pt x="1850571" y="70757"/>
                  </a:lnTo>
                  <a:lnTo>
                    <a:pt x="1842407" y="57150"/>
                  </a:lnTo>
                  <a:lnTo>
                    <a:pt x="1804307" y="0"/>
                  </a:lnTo>
                  <a:lnTo>
                    <a:pt x="2250621" y="62593"/>
                  </a:lnTo>
                  <a:lnTo>
                    <a:pt x="2237014" y="92529"/>
                  </a:lnTo>
                  <a:lnTo>
                    <a:pt x="2212521" y="117021"/>
                  </a:lnTo>
                  <a:lnTo>
                    <a:pt x="2185307" y="136071"/>
                  </a:lnTo>
                  <a:lnTo>
                    <a:pt x="2160814" y="160564"/>
                  </a:lnTo>
                  <a:lnTo>
                    <a:pt x="2128157" y="198664"/>
                  </a:lnTo>
                  <a:lnTo>
                    <a:pt x="2090057" y="258536"/>
                  </a:lnTo>
                  <a:lnTo>
                    <a:pt x="2041071" y="348343"/>
                  </a:lnTo>
                  <a:lnTo>
                    <a:pt x="2008414" y="408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2">
              <a:extLst>
                <a:ext uri="{FF2B5EF4-FFF2-40B4-BE49-F238E27FC236}">
                  <a16:creationId xmlns:a16="http://schemas.microsoft.com/office/drawing/2014/main" id="{628102C5-4A71-4331-925D-CAA2091FE1DC}"/>
                </a:ext>
              </a:extLst>
            </p:cNvPr>
            <p:cNvSpPr/>
            <p:nvPr/>
          </p:nvSpPr>
          <p:spPr>
            <a:xfrm>
              <a:off x="4754563" y="4122738"/>
              <a:ext cx="2654300" cy="1695450"/>
            </a:xfrm>
            <a:custGeom>
              <a:avLst/>
              <a:gdLst>
                <a:gd name="connsiteX0" fmla="*/ 1471613 w 2652713"/>
                <a:gd name="connsiteY0" fmla="*/ 919162 h 1695450"/>
                <a:gd name="connsiteX1" fmla="*/ 1407319 w 2652713"/>
                <a:gd name="connsiteY1" fmla="*/ 862012 h 1695450"/>
                <a:gd name="connsiteX2" fmla="*/ 1331119 w 2652713"/>
                <a:gd name="connsiteY2" fmla="*/ 795337 h 1695450"/>
                <a:gd name="connsiteX3" fmla="*/ 1247775 w 2652713"/>
                <a:gd name="connsiteY3" fmla="*/ 716756 h 1695450"/>
                <a:gd name="connsiteX4" fmla="*/ 1166813 w 2652713"/>
                <a:gd name="connsiteY4" fmla="*/ 640556 h 1695450"/>
                <a:gd name="connsiteX5" fmla="*/ 1062038 w 2652713"/>
                <a:gd name="connsiteY5" fmla="*/ 535781 h 1695450"/>
                <a:gd name="connsiteX6" fmla="*/ 916782 w 2652713"/>
                <a:gd name="connsiteY6" fmla="*/ 409575 h 1695450"/>
                <a:gd name="connsiteX7" fmla="*/ 833438 w 2652713"/>
                <a:gd name="connsiteY7" fmla="*/ 354806 h 1695450"/>
                <a:gd name="connsiteX8" fmla="*/ 726282 w 2652713"/>
                <a:gd name="connsiteY8" fmla="*/ 285750 h 1695450"/>
                <a:gd name="connsiteX9" fmla="*/ 616744 w 2652713"/>
                <a:gd name="connsiteY9" fmla="*/ 216694 h 1695450"/>
                <a:gd name="connsiteX10" fmla="*/ 547688 w 2652713"/>
                <a:gd name="connsiteY10" fmla="*/ 173831 h 1695450"/>
                <a:gd name="connsiteX11" fmla="*/ 471488 w 2652713"/>
                <a:gd name="connsiteY11" fmla="*/ 128587 h 1695450"/>
                <a:gd name="connsiteX12" fmla="*/ 426244 w 2652713"/>
                <a:gd name="connsiteY12" fmla="*/ 100012 h 1695450"/>
                <a:gd name="connsiteX13" fmla="*/ 361950 w 2652713"/>
                <a:gd name="connsiteY13" fmla="*/ 61912 h 1695450"/>
                <a:gd name="connsiteX14" fmla="*/ 311944 w 2652713"/>
                <a:gd name="connsiteY14" fmla="*/ 35719 h 1695450"/>
                <a:gd name="connsiteX15" fmla="*/ 261938 w 2652713"/>
                <a:gd name="connsiteY15" fmla="*/ 14287 h 1695450"/>
                <a:gd name="connsiteX16" fmla="*/ 209550 w 2652713"/>
                <a:gd name="connsiteY16" fmla="*/ 2381 h 1695450"/>
                <a:gd name="connsiteX17" fmla="*/ 116682 w 2652713"/>
                <a:gd name="connsiteY17" fmla="*/ 0 h 1695450"/>
                <a:gd name="connsiteX18" fmla="*/ 57150 w 2652713"/>
                <a:gd name="connsiteY18" fmla="*/ 0 h 1695450"/>
                <a:gd name="connsiteX19" fmla="*/ 38100 w 2652713"/>
                <a:gd name="connsiteY19" fmla="*/ 2381 h 1695450"/>
                <a:gd name="connsiteX20" fmla="*/ 21432 w 2652713"/>
                <a:gd name="connsiteY20" fmla="*/ 9525 h 1695450"/>
                <a:gd name="connsiteX21" fmla="*/ 14288 w 2652713"/>
                <a:gd name="connsiteY21" fmla="*/ 11906 h 1695450"/>
                <a:gd name="connsiteX22" fmla="*/ 4763 w 2652713"/>
                <a:gd name="connsiteY22" fmla="*/ 21431 h 1695450"/>
                <a:gd name="connsiteX23" fmla="*/ 0 w 2652713"/>
                <a:gd name="connsiteY23" fmla="*/ 38100 h 1695450"/>
                <a:gd name="connsiteX24" fmla="*/ 4763 w 2652713"/>
                <a:gd name="connsiteY24" fmla="*/ 57150 h 1695450"/>
                <a:gd name="connsiteX25" fmla="*/ 23813 w 2652713"/>
                <a:gd name="connsiteY25" fmla="*/ 83344 h 1695450"/>
                <a:gd name="connsiteX26" fmla="*/ 45244 w 2652713"/>
                <a:gd name="connsiteY26" fmla="*/ 102394 h 1695450"/>
                <a:gd name="connsiteX27" fmla="*/ 59532 w 2652713"/>
                <a:gd name="connsiteY27" fmla="*/ 111919 h 1695450"/>
                <a:gd name="connsiteX28" fmla="*/ 92869 w 2652713"/>
                <a:gd name="connsiteY28" fmla="*/ 121444 h 1695450"/>
                <a:gd name="connsiteX29" fmla="*/ 126207 w 2652713"/>
                <a:gd name="connsiteY29" fmla="*/ 126206 h 1695450"/>
                <a:gd name="connsiteX30" fmla="*/ 169069 w 2652713"/>
                <a:gd name="connsiteY30" fmla="*/ 130969 h 1695450"/>
                <a:gd name="connsiteX31" fmla="*/ 207169 w 2652713"/>
                <a:gd name="connsiteY31" fmla="*/ 130969 h 1695450"/>
                <a:gd name="connsiteX32" fmla="*/ 261938 w 2652713"/>
                <a:gd name="connsiteY32" fmla="*/ 152400 h 1695450"/>
                <a:gd name="connsiteX33" fmla="*/ 333375 w 2652713"/>
                <a:gd name="connsiteY33" fmla="*/ 188119 h 1695450"/>
                <a:gd name="connsiteX34" fmla="*/ 428625 w 2652713"/>
                <a:gd name="connsiteY34" fmla="*/ 245269 h 1695450"/>
                <a:gd name="connsiteX35" fmla="*/ 497682 w 2652713"/>
                <a:gd name="connsiteY35" fmla="*/ 292894 h 1695450"/>
                <a:gd name="connsiteX36" fmla="*/ 573882 w 2652713"/>
                <a:gd name="connsiteY36" fmla="*/ 354806 h 1695450"/>
                <a:gd name="connsiteX37" fmla="*/ 621507 w 2652713"/>
                <a:gd name="connsiteY37" fmla="*/ 400050 h 1695450"/>
                <a:gd name="connsiteX38" fmla="*/ 671513 w 2652713"/>
                <a:gd name="connsiteY38" fmla="*/ 447675 h 1695450"/>
                <a:gd name="connsiteX39" fmla="*/ 721519 w 2652713"/>
                <a:gd name="connsiteY39" fmla="*/ 500062 h 1695450"/>
                <a:gd name="connsiteX40" fmla="*/ 790575 w 2652713"/>
                <a:gd name="connsiteY40" fmla="*/ 578644 h 1695450"/>
                <a:gd name="connsiteX41" fmla="*/ 1014413 w 2652713"/>
                <a:gd name="connsiteY41" fmla="*/ 835819 h 1695450"/>
                <a:gd name="connsiteX42" fmla="*/ 1119188 w 2652713"/>
                <a:gd name="connsiteY42" fmla="*/ 959644 h 1695450"/>
                <a:gd name="connsiteX43" fmla="*/ 1278732 w 2652713"/>
                <a:gd name="connsiteY43" fmla="*/ 1150144 h 1695450"/>
                <a:gd name="connsiteX44" fmla="*/ 1431132 w 2652713"/>
                <a:gd name="connsiteY44" fmla="*/ 1328737 h 1695450"/>
                <a:gd name="connsiteX45" fmla="*/ 1497807 w 2652713"/>
                <a:gd name="connsiteY45" fmla="*/ 1407319 h 1695450"/>
                <a:gd name="connsiteX46" fmla="*/ 1588294 w 2652713"/>
                <a:gd name="connsiteY46" fmla="*/ 1516856 h 1695450"/>
                <a:gd name="connsiteX47" fmla="*/ 1638300 w 2652713"/>
                <a:gd name="connsiteY47" fmla="*/ 1574006 h 1695450"/>
                <a:gd name="connsiteX48" fmla="*/ 1693069 w 2652713"/>
                <a:gd name="connsiteY48" fmla="*/ 1633537 h 1695450"/>
                <a:gd name="connsiteX49" fmla="*/ 1712119 w 2652713"/>
                <a:gd name="connsiteY49" fmla="*/ 1647825 h 1695450"/>
                <a:gd name="connsiteX50" fmla="*/ 1745457 w 2652713"/>
                <a:gd name="connsiteY50" fmla="*/ 1669256 h 1695450"/>
                <a:gd name="connsiteX51" fmla="*/ 1781175 w 2652713"/>
                <a:gd name="connsiteY51" fmla="*/ 1685925 h 1695450"/>
                <a:gd name="connsiteX52" fmla="*/ 1814513 w 2652713"/>
                <a:gd name="connsiteY52" fmla="*/ 1693069 h 1695450"/>
                <a:gd name="connsiteX53" fmla="*/ 1900238 w 2652713"/>
                <a:gd name="connsiteY53" fmla="*/ 1695450 h 1695450"/>
                <a:gd name="connsiteX54" fmla="*/ 2252663 w 2652713"/>
                <a:gd name="connsiteY54" fmla="*/ 1695450 h 1695450"/>
                <a:gd name="connsiteX55" fmla="*/ 2557463 w 2652713"/>
                <a:gd name="connsiteY55" fmla="*/ 1695450 h 1695450"/>
                <a:gd name="connsiteX56" fmla="*/ 2628900 w 2652713"/>
                <a:gd name="connsiteY56" fmla="*/ 1693069 h 1695450"/>
                <a:gd name="connsiteX57" fmla="*/ 2643188 w 2652713"/>
                <a:gd name="connsiteY57" fmla="*/ 1690687 h 1695450"/>
                <a:gd name="connsiteX58" fmla="*/ 2650332 w 2652713"/>
                <a:gd name="connsiteY58" fmla="*/ 1685925 h 1695450"/>
                <a:gd name="connsiteX59" fmla="*/ 2652713 w 2652713"/>
                <a:gd name="connsiteY59" fmla="*/ 1674019 h 1695450"/>
                <a:gd name="connsiteX60" fmla="*/ 2652713 w 2652713"/>
                <a:gd name="connsiteY60" fmla="*/ 1662112 h 1695450"/>
                <a:gd name="connsiteX61" fmla="*/ 2640807 w 2652713"/>
                <a:gd name="connsiteY61" fmla="*/ 1643062 h 1695450"/>
                <a:gd name="connsiteX62" fmla="*/ 2619375 w 2652713"/>
                <a:gd name="connsiteY62" fmla="*/ 1628775 h 1695450"/>
                <a:gd name="connsiteX63" fmla="*/ 2547938 w 2652713"/>
                <a:gd name="connsiteY63" fmla="*/ 1604962 h 1695450"/>
                <a:gd name="connsiteX64" fmla="*/ 2486025 w 2652713"/>
                <a:gd name="connsiteY64" fmla="*/ 1578769 h 1695450"/>
                <a:gd name="connsiteX65" fmla="*/ 2369344 w 2652713"/>
                <a:gd name="connsiteY65" fmla="*/ 1528762 h 1695450"/>
                <a:gd name="connsiteX66" fmla="*/ 2266950 w 2652713"/>
                <a:gd name="connsiteY66" fmla="*/ 1478756 h 1695450"/>
                <a:gd name="connsiteX67" fmla="*/ 2119313 w 2652713"/>
                <a:gd name="connsiteY67" fmla="*/ 1395412 h 1695450"/>
                <a:gd name="connsiteX68" fmla="*/ 2002632 w 2652713"/>
                <a:gd name="connsiteY68" fmla="*/ 1323975 h 1695450"/>
                <a:gd name="connsiteX69" fmla="*/ 1895475 w 2652713"/>
                <a:gd name="connsiteY69" fmla="*/ 1252537 h 1695450"/>
                <a:gd name="connsiteX70" fmla="*/ 1816894 w 2652713"/>
                <a:gd name="connsiteY70" fmla="*/ 1195387 h 1695450"/>
                <a:gd name="connsiteX71" fmla="*/ 1697832 w 2652713"/>
                <a:gd name="connsiteY71" fmla="*/ 1107281 h 1695450"/>
                <a:gd name="connsiteX72" fmla="*/ 1540669 w 2652713"/>
                <a:gd name="connsiteY72" fmla="*/ 978694 h 1695450"/>
                <a:gd name="connsiteX73" fmla="*/ 1471613 w 2652713"/>
                <a:gd name="connsiteY73" fmla="*/ 919162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52713" h="1695450">
                  <a:moveTo>
                    <a:pt x="1471613" y="919162"/>
                  </a:moveTo>
                  <a:lnTo>
                    <a:pt x="1407319" y="862012"/>
                  </a:lnTo>
                  <a:lnTo>
                    <a:pt x="1331119" y="795337"/>
                  </a:lnTo>
                  <a:lnTo>
                    <a:pt x="1247775" y="716756"/>
                  </a:lnTo>
                  <a:lnTo>
                    <a:pt x="1166813" y="640556"/>
                  </a:lnTo>
                  <a:lnTo>
                    <a:pt x="1062038" y="535781"/>
                  </a:lnTo>
                  <a:lnTo>
                    <a:pt x="916782" y="409575"/>
                  </a:lnTo>
                  <a:lnTo>
                    <a:pt x="833438" y="354806"/>
                  </a:lnTo>
                  <a:lnTo>
                    <a:pt x="726282" y="285750"/>
                  </a:lnTo>
                  <a:lnTo>
                    <a:pt x="616744" y="216694"/>
                  </a:lnTo>
                  <a:lnTo>
                    <a:pt x="547688" y="173831"/>
                  </a:lnTo>
                  <a:lnTo>
                    <a:pt x="471488" y="128587"/>
                  </a:lnTo>
                  <a:lnTo>
                    <a:pt x="426244" y="100012"/>
                  </a:lnTo>
                  <a:lnTo>
                    <a:pt x="361950" y="61912"/>
                  </a:lnTo>
                  <a:lnTo>
                    <a:pt x="311944" y="35719"/>
                  </a:lnTo>
                  <a:lnTo>
                    <a:pt x="261938" y="14287"/>
                  </a:lnTo>
                  <a:lnTo>
                    <a:pt x="209550" y="2381"/>
                  </a:lnTo>
                  <a:lnTo>
                    <a:pt x="116682" y="0"/>
                  </a:lnTo>
                  <a:lnTo>
                    <a:pt x="57150" y="0"/>
                  </a:lnTo>
                  <a:lnTo>
                    <a:pt x="38100" y="2381"/>
                  </a:lnTo>
                  <a:lnTo>
                    <a:pt x="21432" y="9525"/>
                  </a:lnTo>
                  <a:lnTo>
                    <a:pt x="14288" y="11906"/>
                  </a:lnTo>
                  <a:lnTo>
                    <a:pt x="4763" y="21431"/>
                  </a:lnTo>
                  <a:lnTo>
                    <a:pt x="0" y="38100"/>
                  </a:lnTo>
                  <a:lnTo>
                    <a:pt x="4763" y="57150"/>
                  </a:lnTo>
                  <a:lnTo>
                    <a:pt x="23813" y="83344"/>
                  </a:lnTo>
                  <a:lnTo>
                    <a:pt x="45244" y="102394"/>
                  </a:lnTo>
                  <a:lnTo>
                    <a:pt x="59532" y="111919"/>
                  </a:lnTo>
                  <a:lnTo>
                    <a:pt x="92869" y="121444"/>
                  </a:lnTo>
                  <a:lnTo>
                    <a:pt x="126207" y="126206"/>
                  </a:lnTo>
                  <a:lnTo>
                    <a:pt x="169069" y="130969"/>
                  </a:lnTo>
                  <a:lnTo>
                    <a:pt x="207169" y="130969"/>
                  </a:lnTo>
                  <a:lnTo>
                    <a:pt x="261938" y="152400"/>
                  </a:lnTo>
                  <a:lnTo>
                    <a:pt x="333375" y="188119"/>
                  </a:lnTo>
                  <a:lnTo>
                    <a:pt x="428625" y="245269"/>
                  </a:lnTo>
                  <a:lnTo>
                    <a:pt x="497682" y="292894"/>
                  </a:lnTo>
                  <a:lnTo>
                    <a:pt x="573882" y="354806"/>
                  </a:lnTo>
                  <a:lnTo>
                    <a:pt x="621507" y="400050"/>
                  </a:lnTo>
                  <a:lnTo>
                    <a:pt x="671513" y="447675"/>
                  </a:lnTo>
                  <a:lnTo>
                    <a:pt x="721519" y="500062"/>
                  </a:lnTo>
                  <a:lnTo>
                    <a:pt x="790575" y="578644"/>
                  </a:lnTo>
                  <a:lnTo>
                    <a:pt x="1014413" y="835819"/>
                  </a:lnTo>
                  <a:lnTo>
                    <a:pt x="1119188" y="959644"/>
                  </a:lnTo>
                  <a:lnTo>
                    <a:pt x="1278732" y="1150144"/>
                  </a:lnTo>
                  <a:lnTo>
                    <a:pt x="1431132" y="1328737"/>
                  </a:lnTo>
                  <a:lnTo>
                    <a:pt x="1497807" y="1407319"/>
                  </a:lnTo>
                  <a:lnTo>
                    <a:pt x="1588294" y="1516856"/>
                  </a:lnTo>
                  <a:lnTo>
                    <a:pt x="1638300" y="1574006"/>
                  </a:lnTo>
                  <a:lnTo>
                    <a:pt x="1693069" y="1633537"/>
                  </a:lnTo>
                  <a:lnTo>
                    <a:pt x="1712119" y="1647825"/>
                  </a:lnTo>
                  <a:lnTo>
                    <a:pt x="1745457" y="1669256"/>
                  </a:lnTo>
                  <a:lnTo>
                    <a:pt x="1781175" y="1685925"/>
                  </a:lnTo>
                  <a:lnTo>
                    <a:pt x="1814513" y="1693069"/>
                  </a:lnTo>
                  <a:lnTo>
                    <a:pt x="1900238" y="1695450"/>
                  </a:lnTo>
                  <a:lnTo>
                    <a:pt x="2252663" y="1695450"/>
                  </a:lnTo>
                  <a:lnTo>
                    <a:pt x="2557463" y="1695450"/>
                  </a:lnTo>
                  <a:lnTo>
                    <a:pt x="2628900" y="1693069"/>
                  </a:lnTo>
                  <a:lnTo>
                    <a:pt x="2643188" y="1690687"/>
                  </a:lnTo>
                  <a:lnTo>
                    <a:pt x="2650332" y="1685925"/>
                  </a:lnTo>
                  <a:lnTo>
                    <a:pt x="2652713" y="1674019"/>
                  </a:lnTo>
                  <a:lnTo>
                    <a:pt x="2652713" y="1662112"/>
                  </a:lnTo>
                  <a:lnTo>
                    <a:pt x="2640807" y="1643062"/>
                  </a:lnTo>
                  <a:lnTo>
                    <a:pt x="2619375" y="1628775"/>
                  </a:lnTo>
                  <a:lnTo>
                    <a:pt x="2547938" y="1604962"/>
                  </a:lnTo>
                  <a:lnTo>
                    <a:pt x="2486025" y="1578769"/>
                  </a:lnTo>
                  <a:lnTo>
                    <a:pt x="2369344" y="1528762"/>
                  </a:lnTo>
                  <a:lnTo>
                    <a:pt x="2266950" y="1478756"/>
                  </a:lnTo>
                  <a:lnTo>
                    <a:pt x="2119313" y="1395412"/>
                  </a:lnTo>
                  <a:lnTo>
                    <a:pt x="2002632" y="1323975"/>
                  </a:lnTo>
                  <a:lnTo>
                    <a:pt x="1895475" y="1252537"/>
                  </a:lnTo>
                  <a:lnTo>
                    <a:pt x="1816894" y="1195387"/>
                  </a:lnTo>
                  <a:lnTo>
                    <a:pt x="1697832" y="1107281"/>
                  </a:lnTo>
                  <a:lnTo>
                    <a:pt x="1540669" y="978694"/>
                  </a:lnTo>
                  <a:lnTo>
                    <a:pt x="1471613" y="919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0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99FE9FCF-C23E-41DC-89F4-1129627495E0}"/>
              </a:ext>
            </a:extLst>
          </p:cNvPr>
          <p:cNvSpPr/>
          <p:nvPr/>
        </p:nvSpPr>
        <p:spPr>
          <a:xfrm>
            <a:off x="2876550" y="1628775"/>
            <a:ext cx="1135063" cy="504825"/>
          </a:xfrm>
          <a:custGeom>
            <a:avLst/>
            <a:gdLst>
              <a:gd name="connsiteX0" fmla="*/ 731044 w 1135856"/>
              <a:gd name="connsiteY0" fmla="*/ 459581 h 504825"/>
              <a:gd name="connsiteX1" fmla="*/ 595313 w 1135856"/>
              <a:gd name="connsiteY1" fmla="*/ 414338 h 504825"/>
              <a:gd name="connsiteX2" fmla="*/ 459581 w 1135856"/>
              <a:gd name="connsiteY2" fmla="*/ 357188 h 504825"/>
              <a:gd name="connsiteX3" fmla="*/ 347663 w 1135856"/>
              <a:gd name="connsiteY3" fmla="*/ 300038 h 504825"/>
              <a:gd name="connsiteX4" fmla="*/ 221456 w 1135856"/>
              <a:gd name="connsiteY4" fmla="*/ 221456 h 504825"/>
              <a:gd name="connsiteX5" fmla="*/ 111919 w 1135856"/>
              <a:gd name="connsiteY5" fmla="*/ 142875 h 504825"/>
              <a:gd name="connsiteX6" fmla="*/ 42863 w 1135856"/>
              <a:gd name="connsiteY6" fmla="*/ 88106 h 504825"/>
              <a:gd name="connsiteX7" fmla="*/ 21431 w 1135856"/>
              <a:gd name="connsiteY7" fmla="*/ 71438 h 504825"/>
              <a:gd name="connsiteX8" fmla="*/ 9525 w 1135856"/>
              <a:gd name="connsiteY8" fmla="*/ 57150 h 504825"/>
              <a:gd name="connsiteX9" fmla="*/ 0 w 1135856"/>
              <a:gd name="connsiteY9" fmla="*/ 30956 h 504825"/>
              <a:gd name="connsiteX10" fmla="*/ 0 w 1135856"/>
              <a:gd name="connsiteY10" fmla="*/ 11906 h 504825"/>
              <a:gd name="connsiteX11" fmla="*/ 9525 w 1135856"/>
              <a:gd name="connsiteY11" fmla="*/ 2381 h 504825"/>
              <a:gd name="connsiteX12" fmla="*/ 23813 w 1135856"/>
              <a:gd name="connsiteY12" fmla="*/ 0 h 504825"/>
              <a:gd name="connsiteX13" fmla="*/ 59531 w 1135856"/>
              <a:gd name="connsiteY13" fmla="*/ 9525 h 504825"/>
              <a:gd name="connsiteX14" fmla="*/ 147638 w 1135856"/>
              <a:gd name="connsiteY14" fmla="*/ 54769 h 504825"/>
              <a:gd name="connsiteX15" fmla="*/ 230981 w 1135856"/>
              <a:gd name="connsiteY15" fmla="*/ 88106 h 504825"/>
              <a:gd name="connsiteX16" fmla="*/ 314325 w 1135856"/>
              <a:gd name="connsiteY16" fmla="*/ 114300 h 504825"/>
              <a:gd name="connsiteX17" fmla="*/ 411956 w 1135856"/>
              <a:gd name="connsiteY17" fmla="*/ 140494 h 504825"/>
              <a:gd name="connsiteX18" fmla="*/ 507206 w 1135856"/>
              <a:gd name="connsiteY18" fmla="*/ 159544 h 504825"/>
              <a:gd name="connsiteX19" fmla="*/ 628650 w 1135856"/>
              <a:gd name="connsiteY19" fmla="*/ 178594 h 504825"/>
              <a:gd name="connsiteX20" fmla="*/ 738188 w 1135856"/>
              <a:gd name="connsiteY20" fmla="*/ 188119 h 504825"/>
              <a:gd name="connsiteX21" fmla="*/ 847725 w 1135856"/>
              <a:gd name="connsiteY21" fmla="*/ 192881 h 504825"/>
              <a:gd name="connsiteX22" fmla="*/ 904875 w 1135856"/>
              <a:gd name="connsiteY22" fmla="*/ 192881 h 504825"/>
              <a:gd name="connsiteX23" fmla="*/ 933450 w 1135856"/>
              <a:gd name="connsiteY23" fmla="*/ 195263 h 504825"/>
              <a:gd name="connsiteX24" fmla="*/ 1000125 w 1135856"/>
              <a:gd name="connsiteY24" fmla="*/ 216694 h 504825"/>
              <a:gd name="connsiteX25" fmla="*/ 1054894 w 1135856"/>
              <a:gd name="connsiteY25" fmla="*/ 250031 h 504825"/>
              <a:gd name="connsiteX26" fmla="*/ 1090613 w 1135856"/>
              <a:gd name="connsiteY26" fmla="*/ 276225 h 504825"/>
              <a:gd name="connsiteX27" fmla="*/ 1112044 w 1135856"/>
              <a:gd name="connsiteY27" fmla="*/ 307181 h 504825"/>
              <a:gd name="connsiteX28" fmla="*/ 1126331 w 1135856"/>
              <a:gd name="connsiteY28" fmla="*/ 338138 h 504825"/>
              <a:gd name="connsiteX29" fmla="*/ 1135856 w 1135856"/>
              <a:gd name="connsiteY29" fmla="*/ 373856 h 504825"/>
              <a:gd name="connsiteX30" fmla="*/ 1135856 w 1135856"/>
              <a:gd name="connsiteY30" fmla="*/ 409575 h 504825"/>
              <a:gd name="connsiteX31" fmla="*/ 1126331 w 1135856"/>
              <a:gd name="connsiteY31" fmla="*/ 435769 h 504825"/>
              <a:gd name="connsiteX32" fmla="*/ 1109663 w 1135856"/>
              <a:gd name="connsiteY32" fmla="*/ 461963 h 504825"/>
              <a:gd name="connsiteX33" fmla="*/ 1071563 w 1135856"/>
              <a:gd name="connsiteY33" fmla="*/ 483394 h 504825"/>
              <a:gd name="connsiteX34" fmla="*/ 1019175 w 1135856"/>
              <a:gd name="connsiteY34" fmla="*/ 500063 h 504825"/>
              <a:gd name="connsiteX35" fmla="*/ 969169 w 1135856"/>
              <a:gd name="connsiteY35" fmla="*/ 504825 h 504825"/>
              <a:gd name="connsiteX36" fmla="*/ 838200 w 1135856"/>
              <a:gd name="connsiteY36" fmla="*/ 483394 h 504825"/>
              <a:gd name="connsiteX37" fmla="*/ 731044 w 1135856"/>
              <a:gd name="connsiteY37" fmla="*/ 459581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35856" h="504825">
                <a:moveTo>
                  <a:pt x="731044" y="459581"/>
                </a:moveTo>
                <a:lnTo>
                  <a:pt x="595313" y="414338"/>
                </a:lnTo>
                <a:lnTo>
                  <a:pt x="459581" y="357188"/>
                </a:lnTo>
                <a:lnTo>
                  <a:pt x="347663" y="300038"/>
                </a:lnTo>
                <a:lnTo>
                  <a:pt x="221456" y="221456"/>
                </a:lnTo>
                <a:lnTo>
                  <a:pt x="111919" y="142875"/>
                </a:lnTo>
                <a:lnTo>
                  <a:pt x="42863" y="88106"/>
                </a:lnTo>
                <a:lnTo>
                  <a:pt x="21431" y="71438"/>
                </a:lnTo>
                <a:lnTo>
                  <a:pt x="9525" y="57150"/>
                </a:lnTo>
                <a:lnTo>
                  <a:pt x="0" y="30956"/>
                </a:lnTo>
                <a:lnTo>
                  <a:pt x="0" y="11906"/>
                </a:lnTo>
                <a:lnTo>
                  <a:pt x="9525" y="2381"/>
                </a:lnTo>
                <a:lnTo>
                  <a:pt x="23813" y="0"/>
                </a:lnTo>
                <a:lnTo>
                  <a:pt x="59531" y="9525"/>
                </a:lnTo>
                <a:lnTo>
                  <a:pt x="147638" y="54769"/>
                </a:lnTo>
                <a:lnTo>
                  <a:pt x="230981" y="88106"/>
                </a:lnTo>
                <a:lnTo>
                  <a:pt x="314325" y="114300"/>
                </a:lnTo>
                <a:lnTo>
                  <a:pt x="411956" y="140494"/>
                </a:lnTo>
                <a:lnTo>
                  <a:pt x="507206" y="159544"/>
                </a:lnTo>
                <a:lnTo>
                  <a:pt x="628650" y="178594"/>
                </a:lnTo>
                <a:lnTo>
                  <a:pt x="738188" y="188119"/>
                </a:lnTo>
                <a:lnTo>
                  <a:pt x="847725" y="192881"/>
                </a:lnTo>
                <a:lnTo>
                  <a:pt x="904875" y="192881"/>
                </a:lnTo>
                <a:lnTo>
                  <a:pt x="933450" y="195263"/>
                </a:lnTo>
                <a:lnTo>
                  <a:pt x="1000125" y="216694"/>
                </a:lnTo>
                <a:lnTo>
                  <a:pt x="1054894" y="250031"/>
                </a:lnTo>
                <a:lnTo>
                  <a:pt x="1090613" y="276225"/>
                </a:lnTo>
                <a:lnTo>
                  <a:pt x="1112044" y="307181"/>
                </a:lnTo>
                <a:lnTo>
                  <a:pt x="1126331" y="338138"/>
                </a:lnTo>
                <a:lnTo>
                  <a:pt x="1135856" y="373856"/>
                </a:lnTo>
                <a:lnTo>
                  <a:pt x="1135856" y="409575"/>
                </a:lnTo>
                <a:lnTo>
                  <a:pt x="1126331" y="435769"/>
                </a:lnTo>
                <a:lnTo>
                  <a:pt x="1109663" y="461963"/>
                </a:lnTo>
                <a:lnTo>
                  <a:pt x="1071563" y="483394"/>
                </a:lnTo>
                <a:lnTo>
                  <a:pt x="1019175" y="500063"/>
                </a:lnTo>
                <a:lnTo>
                  <a:pt x="969169" y="504825"/>
                </a:lnTo>
                <a:lnTo>
                  <a:pt x="838200" y="483394"/>
                </a:lnTo>
                <a:lnTo>
                  <a:pt x="731044" y="4595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63FBC72F-E6E7-4194-BCEC-98BD3E00D39F}"/>
              </a:ext>
            </a:extLst>
          </p:cNvPr>
          <p:cNvSpPr/>
          <p:nvPr/>
        </p:nvSpPr>
        <p:spPr>
          <a:xfrm>
            <a:off x="2389188" y="2447925"/>
            <a:ext cx="1878012" cy="490538"/>
          </a:xfrm>
          <a:custGeom>
            <a:avLst/>
            <a:gdLst>
              <a:gd name="connsiteX0" fmla="*/ 1345406 w 1878806"/>
              <a:gd name="connsiteY0" fmla="*/ 283369 h 490538"/>
              <a:gd name="connsiteX1" fmla="*/ 1140619 w 1878806"/>
              <a:gd name="connsiteY1" fmla="*/ 319088 h 490538"/>
              <a:gd name="connsiteX2" fmla="*/ 1002506 w 1878806"/>
              <a:gd name="connsiteY2" fmla="*/ 340519 h 490538"/>
              <a:gd name="connsiteX3" fmla="*/ 857250 w 1878806"/>
              <a:gd name="connsiteY3" fmla="*/ 373856 h 490538"/>
              <a:gd name="connsiteX4" fmla="*/ 733425 w 1878806"/>
              <a:gd name="connsiteY4" fmla="*/ 402431 h 490538"/>
              <a:gd name="connsiteX5" fmla="*/ 640556 w 1878806"/>
              <a:gd name="connsiteY5" fmla="*/ 428625 h 490538"/>
              <a:gd name="connsiteX6" fmla="*/ 561975 w 1878806"/>
              <a:gd name="connsiteY6" fmla="*/ 457200 h 490538"/>
              <a:gd name="connsiteX7" fmla="*/ 502444 w 1878806"/>
              <a:gd name="connsiteY7" fmla="*/ 490538 h 490538"/>
              <a:gd name="connsiteX8" fmla="*/ 471487 w 1878806"/>
              <a:gd name="connsiteY8" fmla="*/ 483394 h 490538"/>
              <a:gd name="connsiteX9" fmla="*/ 388144 w 1878806"/>
              <a:gd name="connsiteY9" fmla="*/ 450056 h 490538"/>
              <a:gd name="connsiteX10" fmla="*/ 300037 w 1878806"/>
              <a:gd name="connsiteY10" fmla="*/ 404813 h 490538"/>
              <a:gd name="connsiteX11" fmla="*/ 204787 w 1878806"/>
              <a:gd name="connsiteY11" fmla="*/ 340519 h 490538"/>
              <a:gd name="connsiteX12" fmla="*/ 123825 w 1878806"/>
              <a:gd name="connsiteY12" fmla="*/ 273844 h 490538"/>
              <a:gd name="connsiteX13" fmla="*/ 64294 w 1878806"/>
              <a:gd name="connsiteY13" fmla="*/ 216694 h 490538"/>
              <a:gd name="connsiteX14" fmla="*/ 26194 w 1878806"/>
              <a:gd name="connsiteY14" fmla="*/ 178594 h 490538"/>
              <a:gd name="connsiteX15" fmla="*/ 9525 w 1878806"/>
              <a:gd name="connsiteY15" fmla="*/ 157163 h 490538"/>
              <a:gd name="connsiteX16" fmla="*/ 2381 w 1878806"/>
              <a:gd name="connsiteY16" fmla="*/ 135731 h 490538"/>
              <a:gd name="connsiteX17" fmla="*/ 0 w 1878806"/>
              <a:gd name="connsiteY17" fmla="*/ 116681 h 490538"/>
              <a:gd name="connsiteX18" fmla="*/ 2381 w 1878806"/>
              <a:gd name="connsiteY18" fmla="*/ 102394 h 490538"/>
              <a:gd name="connsiteX19" fmla="*/ 14287 w 1878806"/>
              <a:gd name="connsiteY19" fmla="*/ 95250 h 490538"/>
              <a:gd name="connsiteX20" fmla="*/ 38100 w 1878806"/>
              <a:gd name="connsiteY20" fmla="*/ 100013 h 490538"/>
              <a:gd name="connsiteX21" fmla="*/ 61912 w 1878806"/>
              <a:gd name="connsiteY21" fmla="*/ 111919 h 490538"/>
              <a:gd name="connsiteX22" fmla="*/ 111919 w 1878806"/>
              <a:gd name="connsiteY22" fmla="*/ 150019 h 490538"/>
              <a:gd name="connsiteX23" fmla="*/ 159544 w 1878806"/>
              <a:gd name="connsiteY23" fmla="*/ 180975 h 490538"/>
              <a:gd name="connsiteX24" fmla="*/ 207169 w 1878806"/>
              <a:gd name="connsiteY24" fmla="*/ 204788 h 490538"/>
              <a:gd name="connsiteX25" fmla="*/ 250031 w 1878806"/>
              <a:gd name="connsiteY25" fmla="*/ 221456 h 490538"/>
              <a:gd name="connsiteX26" fmla="*/ 307181 w 1878806"/>
              <a:gd name="connsiteY26" fmla="*/ 240506 h 490538"/>
              <a:gd name="connsiteX27" fmla="*/ 354806 w 1878806"/>
              <a:gd name="connsiteY27" fmla="*/ 250031 h 490538"/>
              <a:gd name="connsiteX28" fmla="*/ 411956 w 1878806"/>
              <a:gd name="connsiteY28" fmla="*/ 250031 h 490538"/>
              <a:gd name="connsiteX29" fmla="*/ 547687 w 1878806"/>
              <a:gd name="connsiteY29" fmla="*/ 230981 h 490538"/>
              <a:gd name="connsiteX30" fmla="*/ 700087 w 1878806"/>
              <a:gd name="connsiteY30" fmla="*/ 204788 h 490538"/>
              <a:gd name="connsiteX31" fmla="*/ 945356 w 1878806"/>
              <a:gd name="connsiteY31" fmla="*/ 157163 h 490538"/>
              <a:gd name="connsiteX32" fmla="*/ 1202531 w 1878806"/>
              <a:gd name="connsiteY32" fmla="*/ 102394 h 490538"/>
              <a:gd name="connsiteX33" fmla="*/ 1469231 w 1878806"/>
              <a:gd name="connsiteY33" fmla="*/ 47625 h 490538"/>
              <a:gd name="connsiteX34" fmla="*/ 1540669 w 1878806"/>
              <a:gd name="connsiteY34" fmla="*/ 30956 h 490538"/>
              <a:gd name="connsiteX35" fmla="*/ 1597819 w 1878806"/>
              <a:gd name="connsiteY35" fmla="*/ 9525 h 490538"/>
              <a:gd name="connsiteX36" fmla="*/ 1628775 w 1878806"/>
              <a:gd name="connsiteY36" fmla="*/ 0 h 490538"/>
              <a:gd name="connsiteX37" fmla="*/ 1647825 w 1878806"/>
              <a:gd name="connsiteY37" fmla="*/ 0 h 490538"/>
              <a:gd name="connsiteX38" fmla="*/ 1685925 w 1878806"/>
              <a:gd name="connsiteY38" fmla="*/ 4763 h 490538"/>
              <a:gd name="connsiteX39" fmla="*/ 1740694 w 1878806"/>
              <a:gd name="connsiteY39" fmla="*/ 19050 h 490538"/>
              <a:gd name="connsiteX40" fmla="*/ 1774031 w 1878806"/>
              <a:gd name="connsiteY40" fmla="*/ 35719 h 490538"/>
              <a:gd name="connsiteX41" fmla="*/ 1812131 w 1878806"/>
              <a:gd name="connsiteY41" fmla="*/ 59531 h 490538"/>
              <a:gd name="connsiteX42" fmla="*/ 1838325 w 1878806"/>
              <a:gd name="connsiteY42" fmla="*/ 78581 h 490538"/>
              <a:gd name="connsiteX43" fmla="*/ 1857375 w 1878806"/>
              <a:gd name="connsiteY43" fmla="*/ 100013 h 490538"/>
              <a:gd name="connsiteX44" fmla="*/ 1869281 w 1878806"/>
              <a:gd name="connsiteY44" fmla="*/ 119063 h 490538"/>
              <a:gd name="connsiteX45" fmla="*/ 1878806 w 1878806"/>
              <a:gd name="connsiteY45" fmla="*/ 140494 h 490538"/>
              <a:gd name="connsiteX46" fmla="*/ 1878806 w 1878806"/>
              <a:gd name="connsiteY46" fmla="*/ 161925 h 490538"/>
              <a:gd name="connsiteX47" fmla="*/ 1869281 w 1878806"/>
              <a:gd name="connsiteY47" fmla="*/ 180975 h 490538"/>
              <a:gd name="connsiteX48" fmla="*/ 1852612 w 1878806"/>
              <a:gd name="connsiteY48" fmla="*/ 197644 h 490538"/>
              <a:gd name="connsiteX49" fmla="*/ 1816894 w 1878806"/>
              <a:gd name="connsiteY49" fmla="*/ 216694 h 490538"/>
              <a:gd name="connsiteX50" fmla="*/ 1776412 w 1878806"/>
              <a:gd name="connsiteY50" fmla="*/ 226219 h 490538"/>
              <a:gd name="connsiteX51" fmla="*/ 1597819 w 1878806"/>
              <a:gd name="connsiteY51" fmla="*/ 250031 h 490538"/>
              <a:gd name="connsiteX52" fmla="*/ 1345406 w 1878806"/>
              <a:gd name="connsiteY52" fmla="*/ 283369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878806" h="490538">
                <a:moveTo>
                  <a:pt x="1345406" y="283369"/>
                </a:moveTo>
                <a:lnTo>
                  <a:pt x="1140619" y="319088"/>
                </a:lnTo>
                <a:lnTo>
                  <a:pt x="1002506" y="340519"/>
                </a:lnTo>
                <a:lnTo>
                  <a:pt x="857250" y="373856"/>
                </a:lnTo>
                <a:lnTo>
                  <a:pt x="733425" y="402431"/>
                </a:lnTo>
                <a:lnTo>
                  <a:pt x="640556" y="428625"/>
                </a:lnTo>
                <a:lnTo>
                  <a:pt x="561975" y="457200"/>
                </a:lnTo>
                <a:lnTo>
                  <a:pt x="502444" y="490538"/>
                </a:lnTo>
                <a:lnTo>
                  <a:pt x="471487" y="483394"/>
                </a:lnTo>
                <a:lnTo>
                  <a:pt x="388144" y="450056"/>
                </a:lnTo>
                <a:lnTo>
                  <a:pt x="300037" y="404813"/>
                </a:lnTo>
                <a:lnTo>
                  <a:pt x="204787" y="340519"/>
                </a:lnTo>
                <a:lnTo>
                  <a:pt x="123825" y="273844"/>
                </a:lnTo>
                <a:lnTo>
                  <a:pt x="64294" y="216694"/>
                </a:lnTo>
                <a:lnTo>
                  <a:pt x="26194" y="178594"/>
                </a:lnTo>
                <a:lnTo>
                  <a:pt x="9525" y="157163"/>
                </a:lnTo>
                <a:lnTo>
                  <a:pt x="2381" y="135731"/>
                </a:lnTo>
                <a:lnTo>
                  <a:pt x="0" y="116681"/>
                </a:lnTo>
                <a:lnTo>
                  <a:pt x="2381" y="102394"/>
                </a:lnTo>
                <a:lnTo>
                  <a:pt x="14287" y="95250"/>
                </a:lnTo>
                <a:lnTo>
                  <a:pt x="38100" y="100013"/>
                </a:lnTo>
                <a:lnTo>
                  <a:pt x="61912" y="111919"/>
                </a:lnTo>
                <a:lnTo>
                  <a:pt x="111919" y="150019"/>
                </a:lnTo>
                <a:lnTo>
                  <a:pt x="159544" y="180975"/>
                </a:lnTo>
                <a:lnTo>
                  <a:pt x="207169" y="204788"/>
                </a:lnTo>
                <a:lnTo>
                  <a:pt x="250031" y="221456"/>
                </a:lnTo>
                <a:lnTo>
                  <a:pt x="307181" y="240506"/>
                </a:lnTo>
                <a:lnTo>
                  <a:pt x="354806" y="250031"/>
                </a:lnTo>
                <a:lnTo>
                  <a:pt x="411956" y="250031"/>
                </a:lnTo>
                <a:lnTo>
                  <a:pt x="547687" y="230981"/>
                </a:lnTo>
                <a:lnTo>
                  <a:pt x="700087" y="204788"/>
                </a:lnTo>
                <a:lnTo>
                  <a:pt x="945356" y="157163"/>
                </a:lnTo>
                <a:lnTo>
                  <a:pt x="1202531" y="102394"/>
                </a:lnTo>
                <a:lnTo>
                  <a:pt x="1469231" y="47625"/>
                </a:lnTo>
                <a:lnTo>
                  <a:pt x="1540669" y="30956"/>
                </a:lnTo>
                <a:lnTo>
                  <a:pt x="1597819" y="9525"/>
                </a:lnTo>
                <a:lnTo>
                  <a:pt x="1628775" y="0"/>
                </a:lnTo>
                <a:lnTo>
                  <a:pt x="1647825" y="0"/>
                </a:lnTo>
                <a:lnTo>
                  <a:pt x="1685925" y="4763"/>
                </a:lnTo>
                <a:lnTo>
                  <a:pt x="1740694" y="19050"/>
                </a:lnTo>
                <a:lnTo>
                  <a:pt x="1774031" y="35719"/>
                </a:lnTo>
                <a:lnTo>
                  <a:pt x="1812131" y="59531"/>
                </a:lnTo>
                <a:lnTo>
                  <a:pt x="1838325" y="78581"/>
                </a:lnTo>
                <a:lnTo>
                  <a:pt x="1857375" y="100013"/>
                </a:lnTo>
                <a:lnTo>
                  <a:pt x="1869281" y="119063"/>
                </a:lnTo>
                <a:lnTo>
                  <a:pt x="1878806" y="140494"/>
                </a:lnTo>
                <a:lnTo>
                  <a:pt x="1878806" y="161925"/>
                </a:lnTo>
                <a:lnTo>
                  <a:pt x="1869281" y="180975"/>
                </a:lnTo>
                <a:lnTo>
                  <a:pt x="1852612" y="197644"/>
                </a:lnTo>
                <a:lnTo>
                  <a:pt x="1816894" y="216694"/>
                </a:lnTo>
                <a:lnTo>
                  <a:pt x="1776412" y="226219"/>
                </a:lnTo>
                <a:lnTo>
                  <a:pt x="1597819" y="250031"/>
                </a:lnTo>
                <a:lnTo>
                  <a:pt x="1345406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0907798-C514-4715-8E32-39E291035A30}"/>
              </a:ext>
            </a:extLst>
          </p:cNvPr>
          <p:cNvSpPr/>
          <p:nvPr/>
        </p:nvSpPr>
        <p:spPr>
          <a:xfrm>
            <a:off x="2809875" y="3157538"/>
            <a:ext cx="1122363" cy="317500"/>
          </a:xfrm>
          <a:custGeom>
            <a:avLst/>
            <a:gdLst>
              <a:gd name="connsiteX0" fmla="*/ 764381 w 1121569"/>
              <a:gd name="connsiteY0" fmla="*/ 250031 h 316706"/>
              <a:gd name="connsiteX1" fmla="*/ 497681 w 1121569"/>
              <a:gd name="connsiteY1" fmla="*/ 292893 h 316706"/>
              <a:gd name="connsiteX2" fmla="*/ 319088 w 1121569"/>
              <a:gd name="connsiteY2" fmla="*/ 316706 h 316706"/>
              <a:gd name="connsiteX3" fmla="*/ 285750 w 1121569"/>
              <a:gd name="connsiteY3" fmla="*/ 309562 h 316706"/>
              <a:gd name="connsiteX4" fmla="*/ 240506 w 1121569"/>
              <a:gd name="connsiteY4" fmla="*/ 295275 h 316706"/>
              <a:gd name="connsiteX5" fmla="*/ 169069 w 1121569"/>
              <a:gd name="connsiteY5" fmla="*/ 266700 h 316706"/>
              <a:gd name="connsiteX6" fmla="*/ 95250 w 1121569"/>
              <a:gd name="connsiteY6" fmla="*/ 223837 h 316706"/>
              <a:gd name="connsiteX7" fmla="*/ 40481 w 1121569"/>
              <a:gd name="connsiteY7" fmla="*/ 185737 h 316706"/>
              <a:gd name="connsiteX8" fmla="*/ 19050 w 1121569"/>
              <a:gd name="connsiteY8" fmla="*/ 166687 h 316706"/>
              <a:gd name="connsiteX9" fmla="*/ 7144 w 1121569"/>
              <a:gd name="connsiteY9" fmla="*/ 147637 h 316706"/>
              <a:gd name="connsiteX10" fmla="*/ 0 w 1121569"/>
              <a:gd name="connsiteY10" fmla="*/ 128587 h 316706"/>
              <a:gd name="connsiteX11" fmla="*/ 2381 w 1121569"/>
              <a:gd name="connsiteY11" fmla="*/ 107156 h 316706"/>
              <a:gd name="connsiteX12" fmla="*/ 14288 w 1121569"/>
              <a:gd name="connsiteY12" fmla="*/ 102393 h 316706"/>
              <a:gd name="connsiteX13" fmla="*/ 26194 w 1121569"/>
              <a:gd name="connsiteY13" fmla="*/ 100012 h 316706"/>
              <a:gd name="connsiteX14" fmla="*/ 59531 w 1121569"/>
              <a:gd name="connsiteY14" fmla="*/ 114300 h 316706"/>
              <a:gd name="connsiteX15" fmla="*/ 135731 w 1121569"/>
              <a:gd name="connsiteY15" fmla="*/ 133350 h 316706"/>
              <a:gd name="connsiteX16" fmla="*/ 247650 w 1121569"/>
              <a:gd name="connsiteY16" fmla="*/ 140493 h 316706"/>
              <a:gd name="connsiteX17" fmla="*/ 357188 w 1121569"/>
              <a:gd name="connsiteY17" fmla="*/ 135731 h 316706"/>
              <a:gd name="connsiteX18" fmla="*/ 481013 w 1121569"/>
              <a:gd name="connsiteY18" fmla="*/ 116681 h 316706"/>
              <a:gd name="connsiteX19" fmla="*/ 626269 w 1121569"/>
              <a:gd name="connsiteY19" fmla="*/ 83343 h 316706"/>
              <a:gd name="connsiteX20" fmla="*/ 742950 w 1121569"/>
              <a:gd name="connsiteY20" fmla="*/ 52387 h 316706"/>
              <a:gd name="connsiteX21" fmla="*/ 814388 w 1121569"/>
              <a:gd name="connsiteY21" fmla="*/ 26193 h 316706"/>
              <a:gd name="connsiteX22" fmla="*/ 842963 w 1121569"/>
              <a:gd name="connsiteY22" fmla="*/ 4762 h 316706"/>
              <a:gd name="connsiteX23" fmla="*/ 862013 w 1121569"/>
              <a:gd name="connsiteY23" fmla="*/ 0 h 316706"/>
              <a:gd name="connsiteX24" fmla="*/ 935831 w 1121569"/>
              <a:gd name="connsiteY24" fmla="*/ 7143 h 316706"/>
              <a:gd name="connsiteX25" fmla="*/ 1004888 w 1121569"/>
              <a:gd name="connsiteY25" fmla="*/ 19050 h 316706"/>
              <a:gd name="connsiteX26" fmla="*/ 1062038 w 1121569"/>
              <a:gd name="connsiteY26" fmla="*/ 35718 h 316706"/>
              <a:gd name="connsiteX27" fmla="*/ 1088231 w 1121569"/>
              <a:gd name="connsiteY27" fmla="*/ 47625 h 316706"/>
              <a:gd name="connsiteX28" fmla="*/ 1102519 w 1121569"/>
              <a:gd name="connsiteY28" fmla="*/ 61912 h 316706"/>
              <a:gd name="connsiteX29" fmla="*/ 1114425 w 1121569"/>
              <a:gd name="connsiteY29" fmla="*/ 76200 h 316706"/>
              <a:gd name="connsiteX30" fmla="*/ 1121569 w 1121569"/>
              <a:gd name="connsiteY30" fmla="*/ 97631 h 316706"/>
              <a:gd name="connsiteX31" fmla="*/ 1116806 w 1121569"/>
              <a:gd name="connsiteY31" fmla="*/ 123825 h 316706"/>
              <a:gd name="connsiteX32" fmla="*/ 1109663 w 1121569"/>
              <a:gd name="connsiteY32" fmla="*/ 145256 h 316706"/>
              <a:gd name="connsiteX33" fmla="*/ 1085850 w 1121569"/>
              <a:gd name="connsiteY33" fmla="*/ 166687 h 316706"/>
              <a:gd name="connsiteX34" fmla="*/ 1050131 w 1121569"/>
              <a:gd name="connsiteY34" fmla="*/ 185737 h 316706"/>
              <a:gd name="connsiteX35" fmla="*/ 995363 w 1121569"/>
              <a:gd name="connsiteY35" fmla="*/ 207168 h 316706"/>
              <a:gd name="connsiteX36" fmla="*/ 900113 w 1121569"/>
              <a:gd name="connsiteY36" fmla="*/ 223837 h 316706"/>
              <a:gd name="connsiteX37" fmla="*/ 764381 w 1121569"/>
              <a:gd name="connsiteY37" fmla="*/ 250031 h 316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21569" h="316706">
                <a:moveTo>
                  <a:pt x="764381" y="250031"/>
                </a:moveTo>
                <a:lnTo>
                  <a:pt x="497681" y="292893"/>
                </a:lnTo>
                <a:lnTo>
                  <a:pt x="319088" y="316706"/>
                </a:lnTo>
                <a:lnTo>
                  <a:pt x="285750" y="309562"/>
                </a:lnTo>
                <a:lnTo>
                  <a:pt x="240506" y="295275"/>
                </a:lnTo>
                <a:lnTo>
                  <a:pt x="169069" y="266700"/>
                </a:lnTo>
                <a:lnTo>
                  <a:pt x="95250" y="223837"/>
                </a:lnTo>
                <a:lnTo>
                  <a:pt x="40481" y="185737"/>
                </a:lnTo>
                <a:lnTo>
                  <a:pt x="19050" y="166687"/>
                </a:lnTo>
                <a:lnTo>
                  <a:pt x="7144" y="147637"/>
                </a:lnTo>
                <a:lnTo>
                  <a:pt x="0" y="128587"/>
                </a:lnTo>
                <a:lnTo>
                  <a:pt x="2381" y="107156"/>
                </a:lnTo>
                <a:lnTo>
                  <a:pt x="14288" y="102393"/>
                </a:lnTo>
                <a:lnTo>
                  <a:pt x="26194" y="100012"/>
                </a:lnTo>
                <a:lnTo>
                  <a:pt x="59531" y="114300"/>
                </a:lnTo>
                <a:lnTo>
                  <a:pt x="135731" y="133350"/>
                </a:lnTo>
                <a:lnTo>
                  <a:pt x="247650" y="140493"/>
                </a:lnTo>
                <a:lnTo>
                  <a:pt x="357188" y="135731"/>
                </a:lnTo>
                <a:lnTo>
                  <a:pt x="481013" y="116681"/>
                </a:lnTo>
                <a:lnTo>
                  <a:pt x="626269" y="83343"/>
                </a:lnTo>
                <a:lnTo>
                  <a:pt x="742950" y="52387"/>
                </a:lnTo>
                <a:lnTo>
                  <a:pt x="814388" y="26193"/>
                </a:lnTo>
                <a:lnTo>
                  <a:pt x="842963" y="4762"/>
                </a:lnTo>
                <a:lnTo>
                  <a:pt x="862013" y="0"/>
                </a:lnTo>
                <a:lnTo>
                  <a:pt x="935831" y="7143"/>
                </a:lnTo>
                <a:lnTo>
                  <a:pt x="1004888" y="19050"/>
                </a:lnTo>
                <a:lnTo>
                  <a:pt x="1062038" y="35718"/>
                </a:lnTo>
                <a:lnTo>
                  <a:pt x="1088231" y="47625"/>
                </a:lnTo>
                <a:lnTo>
                  <a:pt x="1102519" y="61912"/>
                </a:lnTo>
                <a:lnTo>
                  <a:pt x="1114425" y="76200"/>
                </a:lnTo>
                <a:lnTo>
                  <a:pt x="1121569" y="97631"/>
                </a:lnTo>
                <a:lnTo>
                  <a:pt x="1116806" y="123825"/>
                </a:lnTo>
                <a:lnTo>
                  <a:pt x="1109663" y="145256"/>
                </a:lnTo>
                <a:lnTo>
                  <a:pt x="1085850" y="166687"/>
                </a:lnTo>
                <a:lnTo>
                  <a:pt x="1050131" y="185737"/>
                </a:lnTo>
                <a:lnTo>
                  <a:pt x="995363" y="207168"/>
                </a:lnTo>
                <a:lnTo>
                  <a:pt x="900113" y="223837"/>
                </a:lnTo>
                <a:lnTo>
                  <a:pt x="764381" y="2500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6CF4568-0CAB-4D4B-AD31-45B2591595C8}"/>
              </a:ext>
            </a:extLst>
          </p:cNvPr>
          <p:cNvSpPr/>
          <p:nvPr/>
        </p:nvSpPr>
        <p:spPr>
          <a:xfrm>
            <a:off x="2884488" y="3783013"/>
            <a:ext cx="1073150" cy="342900"/>
          </a:xfrm>
          <a:custGeom>
            <a:avLst/>
            <a:gdLst>
              <a:gd name="connsiteX0" fmla="*/ 726281 w 1073944"/>
              <a:gd name="connsiteY0" fmla="*/ 259557 h 342900"/>
              <a:gd name="connsiteX1" fmla="*/ 471487 w 1073944"/>
              <a:gd name="connsiteY1" fmla="*/ 319088 h 342900"/>
              <a:gd name="connsiteX2" fmla="*/ 397669 w 1073944"/>
              <a:gd name="connsiteY2" fmla="*/ 338138 h 342900"/>
              <a:gd name="connsiteX3" fmla="*/ 354806 w 1073944"/>
              <a:gd name="connsiteY3" fmla="*/ 342900 h 342900"/>
              <a:gd name="connsiteX4" fmla="*/ 307181 w 1073944"/>
              <a:gd name="connsiteY4" fmla="*/ 340519 h 342900"/>
              <a:gd name="connsiteX5" fmla="*/ 259556 w 1073944"/>
              <a:gd name="connsiteY5" fmla="*/ 335757 h 342900"/>
              <a:gd name="connsiteX6" fmla="*/ 211931 w 1073944"/>
              <a:gd name="connsiteY6" fmla="*/ 326232 h 342900"/>
              <a:gd name="connsiteX7" fmla="*/ 166687 w 1073944"/>
              <a:gd name="connsiteY7" fmla="*/ 311944 h 342900"/>
              <a:gd name="connsiteX8" fmla="*/ 109537 w 1073944"/>
              <a:gd name="connsiteY8" fmla="*/ 283369 h 342900"/>
              <a:gd name="connsiteX9" fmla="*/ 54769 w 1073944"/>
              <a:gd name="connsiteY9" fmla="*/ 250032 h 342900"/>
              <a:gd name="connsiteX10" fmla="*/ 23812 w 1073944"/>
              <a:gd name="connsiteY10" fmla="*/ 226219 h 342900"/>
              <a:gd name="connsiteX11" fmla="*/ 9525 w 1073944"/>
              <a:gd name="connsiteY11" fmla="*/ 209550 h 342900"/>
              <a:gd name="connsiteX12" fmla="*/ 0 w 1073944"/>
              <a:gd name="connsiteY12" fmla="*/ 192882 h 342900"/>
              <a:gd name="connsiteX13" fmla="*/ 0 w 1073944"/>
              <a:gd name="connsiteY13" fmla="*/ 176213 h 342900"/>
              <a:gd name="connsiteX14" fmla="*/ 9525 w 1073944"/>
              <a:gd name="connsiteY14" fmla="*/ 166688 h 342900"/>
              <a:gd name="connsiteX15" fmla="*/ 26194 w 1073944"/>
              <a:gd name="connsiteY15" fmla="*/ 159544 h 342900"/>
              <a:gd name="connsiteX16" fmla="*/ 50006 w 1073944"/>
              <a:gd name="connsiteY16" fmla="*/ 159544 h 342900"/>
              <a:gd name="connsiteX17" fmla="*/ 85725 w 1073944"/>
              <a:gd name="connsiteY17" fmla="*/ 171450 h 342900"/>
              <a:gd name="connsiteX18" fmla="*/ 126206 w 1073944"/>
              <a:gd name="connsiteY18" fmla="*/ 180975 h 342900"/>
              <a:gd name="connsiteX19" fmla="*/ 169069 w 1073944"/>
              <a:gd name="connsiteY19" fmla="*/ 183357 h 342900"/>
              <a:gd name="connsiteX20" fmla="*/ 230981 w 1073944"/>
              <a:gd name="connsiteY20" fmla="*/ 178594 h 342900"/>
              <a:gd name="connsiteX21" fmla="*/ 319087 w 1073944"/>
              <a:gd name="connsiteY21" fmla="*/ 164307 h 342900"/>
              <a:gd name="connsiteX22" fmla="*/ 419100 w 1073944"/>
              <a:gd name="connsiteY22" fmla="*/ 140494 h 342900"/>
              <a:gd name="connsiteX23" fmla="*/ 590550 w 1073944"/>
              <a:gd name="connsiteY23" fmla="*/ 88107 h 342900"/>
              <a:gd name="connsiteX24" fmla="*/ 740569 w 1073944"/>
              <a:gd name="connsiteY24" fmla="*/ 26194 h 342900"/>
              <a:gd name="connsiteX25" fmla="*/ 790575 w 1073944"/>
              <a:gd name="connsiteY25" fmla="*/ 0 h 342900"/>
              <a:gd name="connsiteX26" fmla="*/ 854869 w 1073944"/>
              <a:gd name="connsiteY26" fmla="*/ 4763 h 342900"/>
              <a:gd name="connsiteX27" fmla="*/ 921544 w 1073944"/>
              <a:gd name="connsiteY27" fmla="*/ 16669 h 342900"/>
              <a:gd name="connsiteX28" fmla="*/ 983456 w 1073944"/>
              <a:gd name="connsiteY28" fmla="*/ 33338 h 342900"/>
              <a:gd name="connsiteX29" fmla="*/ 1023937 w 1073944"/>
              <a:gd name="connsiteY29" fmla="*/ 47625 h 342900"/>
              <a:gd name="connsiteX30" fmla="*/ 1047750 w 1073944"/>
              <a:gd name="connsiteY30" fmla="*/ 66675 h 342900"/>
              <a:gd name="connsiteX31" fmla="*/ 1066800 w 1073944"/>
              <a:gd name="connsiteY31" fmla="*/ 88107 h 342900"/>
              <a:gd name="connsiteX32" fmla="*/ 1073944 w 1073944"/>
              <a:gd name="connsiteY32" fmla="*/ 111919 h 342900"/>
              <a:gd name="connsiteX33" fmla="*/ 1071562 w 1073944"/>
              <a:gd name="connsiteY33" fmla="*/ 133350 h 342900"/>
              <a:gd name="connsiteX34" fmla="*/ 1057275 w 1073944"/>
              <a:gd name="connsiteY34" fmla="*/ 157163 h 342900"/>
              <a:gd name="connsiteX35" fmla="*/ 1021556 w 1073944"/>
              <a:gd name="connsiteY35" fmla="*/ 185738 h 342900"/>
              <a:gd name="connsiteX36" fmla="*/ 966787 w 1073944"/>
              <a:gd name="connsiteY36" fmla="*/ 207169 h 342900"/>
              <a:gd name="connsiteX37" fmla="*/ 892969 w 1073944"/>
              <a:gd name="connsiteY37" fmla="*/ 226219 h 342900"/>
              <a:gd name="connsiteX38" fmla="*/ 726281 w 1073944"/>
              <a:gd name="connsiteY38" fmla="*/ 259557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073944" h="342900">
                <a:moveTo>
                  <a:pt x="726281" y="259557"/>
                </a:moveTo>
                <a:lnTo>
                  <a:pt x="471487" y="319088"/>
                </a:lnTo>
                <a:lnTo>
                  <a:pt x="397669" y="338138"/>
                </a:lnTo>
                <a:lnTo>
                  <a:pt x="354806" y="342900"/>
                </a:lnTo>
                <a:lnTo>
                  <a:pt x="307181" y="340519"/>
                </a:lnTo>
                <a:lnTo>
                  <a:pt x="259556" y="335757"/>
                </a:lnTo>
                <a:lnTo>
                  <a:pt x="211931" y="326232"/>
                </a:lnTo>
                <a:lnTo>
                  <a:pt x="166687" y="311944"/>
                </a:lnTo>
                <a:lnTo>
                  <a:pt x="109537" y="283369"/>
                </a:lnTo>
                <a:lnTo>
                  <a:pt x="54769" y="250032"/>
                </a:lnTo>
                <a:lnTo>
                  <a:pt x="23812" y="226219"/>
                </a:lnTo>
                <a:lnTo>
                  <a:pt x="9525" y="209550"/>
                </a:lnTo>
                <a:lnTo>
                  <a:pt x="0" y="192882"/>
                </a:lnTo>
                <a:lnTo>
                  <a:pt x="0" y="176213"/>
                </a:lnTo>
                <a:lnTo>
                  <a:pt x="9525" y="166688"/>
                </a:lnTo>
                <a:lnTo>
                  <a:pt x="26194" y="159544"/>
                </a:lnTo>
                <a:lnTo>
                  <a:pt x="50006" y="159544"/>
                </a:lnTo>
                <a:lnTo>
                  <a:pt x="85725" y="171450"/>
                </a:lnTo>
                <a:lnTo>
                  <a:pt x="126206" y="180975"/>
                </a:lnTo>
                <a:lnTo>
                  <a:pt x="169069" y="183357"/>
                </a:lnTo>
                <a:lnTo>
                  <a:pt x="230981" y="178594"/>
                </a:lnTo>
                <a:lnTo>
                  <a:pt x="319087" y="164307"/>
                </a:lnTo>
                <a:lnTo>
                  <a:pt x="419100" y="140494"/>
                </a:lnTo>
                <a:lnTo>
                  <a:pt x="590550" y="88107"/>
                </a:lnTo>
                <a:lnTo>
                  <a:pt x="740569" y="26194"/>
                </a:lnTo>
                <a:lnTo>
                  <a:pt x="790575" y="0"/>
                </a:lnTo>
                <a:lnTo>
                  <a:pt x="854869" y="4763"/>
                </a:lnTo>
                <a:lnTo>
                  <a:pt x="921544" y="16669"/>
                </a:lnTo>
                <a:lnTo>
                  <a:pt x="983456" y="33338"/>
                </a:lnTo>
                <a:lnTo>
                  <a:pt x="1023937" y="47625"/>
                </a:lnTo>
                <a:lnTo>
                  <a:pt x="1047750" y="66675"/>
                </a:lnTo>
                <a:lnTo>
                  <a:pt x="1066800" y="88107"/>
                </a:lnTo>
                <a:lnTo>
                  <a:pt x="1073944" y="111919"/>
                </a:lnTo>
                <a:lnTo>
                  <a:pt x="1071562" y="133350"/>
                </a:lnTo>
                <a:lnTo>
                  <a:pt x="1057275" y="157163"/>
                </a:lnTo>
                <a:lnTo>
                  <a:pt x="1021556" y="185738"/>
                </a:lnTo>
                <a:lnTo>
                  <a:pt x="966787" y="207169"/>
                </a:lnTo>
                <a:lnTo>
                  <a:pt x="892969" y="226219"/>
                </a:lnTo>
                <a:lnTo>
                  <a:pt x="726281" y="2595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3690460-A0C3-48FD-BDB4-4A73835488D0}"/>
              </a:ext>
            </a:extLst>
          </p:cNvPr>
          <p:cNvSpPr/>
          <p:nvPr/>
        </p:nvSpPr>
        <p:spPr>
          <a:xfrm>
            <a:off x="2659063" y="4633913"/>
            <a:ext cx="571500" cy="1119187"/>
          </a:xfrm>
          <a:custGeom>
            <a:avLst/>
            <a:gdLst>
              <a:gd name="connsiteX0" fmla="*/ 295275 w 571500"/>
              <a:gd name="connsiteY0" fmla="*/ 683418 h 1119187"/>
              <a:gd name="connsiteX1" fmla="*/ 228600 w 571500"/>
              <a:gd name="connsiteY1" fmla="*/ 373856 h 1119187"/>
              <a:gd name="connsiteX2" fmla="*/ 211932 w 571500"/>
              <a:gd name="connsiteY2" fmla="*/ 297656 h 1119187"/>
              <a:gd name="connsiteX3" fmla="*/ 200025 w 571500"/>
              <a:gd name="connsiteY3" fmla="*/ 254793 h 1119187"/>
              <a:gd name="connsiteX4" fmla="*/ 183357 w 571500"/>
              <a:gd name="connsiteY4" fmla="*/ 219075 h 1119187"/>
              <a:gd name="connsiteX5" fmla="*/ 157163 w 571500"/>
              <a:gd name="connsiteY5" fmla="*/ 183356 h 1119187"/>
              <a:gd name="connsiteX6" fmla="*/ 116682 w 571500"/>
              <a:gd name="connsiteY6" fmla="*/ 140493 h 1119187"/>
              <a:gd name="connsiteX7" fmla="*/ 69057 w 571500"/>
              <a:gd name="connsiteY7" fmla="*/ 100012 h 1119187"/>
              <a:gd name="connsiteX8" fmla="*/ 30957 w 571500"/>
              <a:gd name="connsiteY8" fmla="*/ 71437 h 1119187"/>
              <a:gd name="connsiteX9" fmla="*/ 11907 w 571500"/>
              <a:gd name="connsiteY9" fmla="*/ 54768 h 1119187"/>
              <a:gd name="connsiteX10" fmla="*/ 0 w 571500"/>
              <a:gd name="connsiteY10" fmla="*/ 38100 h 1119187"/>
              <a:gd name="connsiteX11" fmla="*/ 0 w 571500"/>
              <a:gd name="connsiteY11" fmla="*/ 19050 h 1119187"/>
              <a:gd name="connsiteX12" fmla="*/ 7144 w 571500"/>
              <a:gd name="connsiteY12" fmla="*/ 9525 h 1119187"/>
              <a:gd name="connsiteX13" fmla="*/ 28575 w 571500"/>
              <a:gd name="connsiteY13" fmla="*/ 0 h 1119187"/>
              <a:gd name="connsiteX14" fmla="*/ 64294 w 571500"/>
              <a:gd name="connsiteY14" fmla="*/ 0 h 1119187"/>
              <a:gd name="connsiteX15" fmla="*/ 138113 w 571500"/>
              <a:gd name="connsiteY15" fmla="*/ 14287 h 1119187"/>
              <a:gd name="connsiteX16" fmla="*/ 269082 w 571500"/>
              <a:gd name="connsiteY16" fmla="*/ 40481 h 1119187"/>
              <a:gd name="connsiteX17" fmla="*/ 338138 w 571500"/>
              <a:gd name="connsiteY17" fmla="*/ 59531 h 1119187"/>
              <a:gd name="connsiteX18" fmla="*/ 364332 w 571500"/>
              <a:gd name="connsiteY18" fmla="*/ 157162 h 1119187"/>
              <a:gd name="connsiteX19" fmla="*/ 433388 w 571500"/>
              <a:gd name="connsiteY19" fmla="*/ 400050 h 1119187"/>
              <a:gd name="connsiteX20" fmla="*/ 476250 w 571500"/>
              <a:gd name="connsiteY20" fmla="*/ 559593 h 1119187"/>
              <a:gd name="connsiteX21" fmla="*/ 528638 w 571500"/>
              <a:gd name="connsiteY21" fmla="*/ 754856 h 1119187"/>
              <a:gd name="connsiteX22" fmla="*/ 559594 w 571500"/>
              <a:gd name="connsiteY22" fmla="*/ 866775 h 1119187"/>
              <a:gd name="connsiteX23" fmla="*/ 566738 w 571500"/>
              <a:gd name="connsiteY23" fmla="*/ 926306 h 1119187"/>
              <a:gd name="connsiteX24" fmla="*/ 571500 w 571500"/>
              <a:gd name="connsiteY24" fmla="*/ 981075 h 1119187"/>
              <a:gd name="connsiteX25" fmla="*/ 564357 w 571500"/>
              <a:gd name="connsiteY25" fmla="*/ 1033462 h 1119187"/>
              <a:gd name="connsiteX26" fmla="*/ 547688 w 571500"/>
              <a:gd name="connsiteY26" fmla="*/ 1081087 h 1119187"/>
              <a:gd name="connsiteX27" fmla="*/ 526257 w 571500"/>
              <a:gd name="connsiteY27" fmla="*/ 1107281 h 1119187"/>
              <a:gd name="connsiteX28" fmla="*/ 502444 w 571500"/>
              <a:gd name="connsiteY28" fmla="*/ 1116806 h 1119187"/>
              <a:gd name="connsiteX29" fmla="*/ 478632 w 571500"/>
              <a:gd name="connsiteY29" fmla="*/ 1119187 h 1119187"/>
              <a:gd name="connsiteX30" fmla="*/ 459582 w 571500"/>
              <a:gd name="connsiteY30" fmla="*/ 1114425 h 1119187"/>
              <a:gd name="connsiteX31" fmla="*/ 438150 w 571500"/>
              <a:gd name="connsiteY31" fmla="*/ 1100137 h 1119187"/>
              <a:gd name="connsiteX32" fmla="*/ 409575 w 571500"/>
              <a:gd name="connsiteY32" fmla="*/ 1069181 h 1119187"/>
              <a:gd name="connsiteX33" fmla="*/ 371475 w 571500"/>
              <a:gd name="connsiteY33" fmla="*/ 1000125 h 1119187"/>
              <a:gd name="connsiteX34" fmla="*/ 338138 w 571500"/>
              <a:gd name="connsiteY34" fmla="*/ 909637 h 1119187"/>
              <a:gd name="connsiteX35" fmla="*/ 316707 w 571500"/>
              <a:gd name="connsiteY35" fmla="*/ 802481 h 1119187"/>
              <a:gd name="connsiteX36" fmla="*/ 295275 w 571500"/>
              <a:gd name="connsiteY36" fmla="*/ 683418 h 1119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1500" h="1119187">
                <a:moveTo>
                  <a:pt x="295275" y="683418"/>
                </a:moveTo>
                <a:lnTo>
                  <a:pt x="228600" y="373856"/>
                </a:lnTo>
                <a:lnTo>
                  <a:pt x="211932" y="297656"/>
                </a:lnTo>
                <a:lnTo>
                  <a:pt x="200025" y="254793"/>
                </a:lnTo>
                <a:lnTo>
                  <a:pt x="183357" y="219075"/>
                </a:lnTo>
                <a:lnTo>
                  <a:pt x="157163" y="183356"/>
                </a:lnTo>
                <a:lnTo>
                  <a:pt x="116682" y="140493"/>
                </a:lnTo>
                <a:lnTo>
                  <a:pt x="69057" y="100012"/>
                </a:lnTo>
                <a:lnTo>
                  <a:pt x="30957" y="71437"/>
                </a:lnTo>
                <a:lnTo>
                  <a:pt x="11907" y="54768"/>
                </a:lnTo>
                <a:lnTo>
                  <a:pt x="0" y="38100"/>
                </a:lnTo>
                <a:lnTo>
                  <a:pt x="0" y="19050"/>
                </a:lnTo>
                <a:lnTo>
                  <a:pt x="7144" y="9525"/>
                </a:lnTo>
                <a:lnTo>
                  <a:pt x="28575" y="0"/>
                </a:lnTo>
                <a:lnTo>
                  <a:pt x="64294" y="0"/>
                </a:lnTo>
                <a:lnTo>
                  <a:pt x="138113" y="14287"/>
                </a:lnTo>
                <a:lnTo>
                  <a:pt x="269082" y="40481"/>
                </a:lnTo>
                <a:lnTo>
                  <a:pt x="338138" y="59531"/>
                </a:lnTo>
                <a:lnTo>
                  <a:pt x="364332" y="157162"/>
                </a:lnTo>
                <a:lnTo>
                  <a:pt x="433388" y="400050"/>
                </a:lnTo>
                <a:lnTo>
                  <a:pt x="476250" y="559593"/>
                </a:lnTo>
                <a:lnTo>
                  <a:pt x="528638" y="754856"/>
                </a:lnTo>
                <a:lnTo>
                  <a:pt x="559594" y="866775"/>
                </a:lnTo>
                <a:lnTo>
                  <a:pt x="566738" y="926306"/>
                </a:lnTo>
                <a:lnTo>
                  <a:pt x="571500" y="981075"/>
                </a:lnTo>
                <a:lnTo>
                  <a:pt x="564357" y="1033462"/>
                </a:lnTo>
                <a:lnTo>
                  <a:pt x="547688" y="1081087"/>
                </a:lnTo>
                <a:lnTo>
                  <a:pt x="526257" y="1107281"/>
                </a:lnTo>
                <a:lnTo>
                  <a:pt x="502444" y="1116806"/>
                </a:lnTo>
                <a:lnTo>
                  <a:pt x="478632" y="1119187"/>
                </a:lnTo>
                <a:lnTo>
                  <a:pt x="459582" y="1114425"/>
                </a:lnTo>
                <a:lnTo>
                  <a:pt x="438150" y="1100137"/>
                </a:lnTo>
                <a:lnTo>
                  <a:pt x="409575" y="1069181"/>
                </a:lnTo>
                <a:lnTo>
                  <a:pt x="371475" y="1000125"/>
                </a:lnTo>
                <a:lnTo>
                  <a:pt x="338138" y="909637"/>
                </a:lnTo>
                <a:lnTo>
                  <a:pt x="316707" y="802481"/>
                </a:lnTo>
                <a:lnTo>
                  <a:pt x="295275" y="68341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3DFF5AD-9D8A-4C74-94EE-55B1E416E520}"/>
              </a:ext>
            </a:extLst>
          </p:cNvPr>
          <p:cNvSpPr/>
          <p:nvPr/>
        </p:nvSpPr>
        <p:spPr>
          <a:xfrm>
            <a:off x="4786313" y="1905000"/>
            <a:ext cx="538162" cy="1238250"/>
          </a:xfrm>
          <a:custGeom>
            <a:avLst/>
            <a:gdLst>
              <a:gd name="connsiteX0" fmla="*/ 228600 w 538162"/>
              <a:gd name="connsiteY0" fmla="*/ 735806 h 1238250"/>
              <a:gd name="connsiteX1" fmla="*/ 200025 w 538162"/>
              <a:gd name="connsiteY1" fmla="*/ 469106 h 1238250"/>
              <a:gd name="connsiteX2" fmla="*/ 188118 w 538162"/>
              <a:gd name="connsiteY2" fmla="*/ 335756 h 1238250"/>
              <a:gd name="connsiteX3" fmla="*/ 176212 w 538162"/>
              <a:gd name="connsiteY3" fmla="*/ 266700 h 1238250"/>
              <a:gd name="connsiteX4" fmla="*/ 164306 w 538162"/>
              <a:gd name="connsiteY4" fmla="*/ 226219 h 1238250"/>
              <a:gd name="connsiteX5" fmla="*/ 147637 w 538162"/>
              <a:gd name="connsiteY5" fmla="*/ 197644 h 1238250"/>
              <a:gd name="connsiteX6" fmla="*/ 121443 w 538162"/>
              <a:gd name="connsiteY6" fmla="*/ 159544 h 1238250"/>
              <a:gd name="connsiteX7" fmla="*/ 85725 w 538162"/>
              <a:gd name="connsiteY7" fmla="*/ 121444 h 1238250"/>
              <a:gd name="connsiteX8" fmla="*/ 47625 w 538162"/>
              <a:gd name="connsiteY8" fmla="*/ 92869 h 1238250"/>
              <a:gd name="connsiteX9" fmla="*/ 23812 w 538162"/>
              <a:gd name="connsiteY9" fmla="*/ 76200 h 1238250"/>
              <a:gd name="connsiteX10" fmla="*/ 7143 w 538162"/>
              <a:gd name="connsiteY10" fmla="*/ 57150 h 1238250"/>
              <a:gd name="connsiteX11" fmla="*/ 0 w 538162"/>
              <a:gd name="connsiteY11" fmla="*/ 33338 h 1238250"/>
              <a:gd name="connsiteX12" fmla="*/ 2381 w 538162"/>
              <a:gd name="connsiteY12" fmla="*/ 16669 h 1238250"/>
              <a:gd name="connsiteX13" fmla="*/ 11906 w 538162"/>
              <a:gd name="connsiteY13" fmla="*/ 2381 h 1238250"/>
              <a:gd name="connsiteX14" fmla="*/ 33337 w 538162"/>
              <a:gd name="connsiteY14" fmla="*/ 0 h 1238250"/>
              <a:gd name="connsiteX15" fmla="*/ 66675 w 538162"/>
              <a:gd name="connsiteY15" fmla="*/ 2381 h 1238250"/>
              <a:gd name="connsiteX16" fmla="*/ 121443 w 538162"/>
              <a:gd name="connsiteY16" fmla="*/ 21431 h 1238250"/>
              <a:gd name="connsiteX17" fmla="*/ 176212 w 538162"/>
              <a:gd name="connsiteY17" fmla="*/ 45244 h 1238250"/>
              <a:gd name="connsiteX18" fmla="*/ 228600 w 538162"/>
              <a:gd name="connsiteY18" fmla="*/ 76200 h 1238250"/>
              <a:gd name="connsiteX19" fmla="*/ 280987 w 538162"/>
              <a:gd name="connsiteY19" fmla="*/ 107156 h 1238250"/>
              <a:gd name="connsiteX20" fmla="*/ 335756 w 538162"/>
              <a:gd name="connsiteY20" fmla="*/ 140494 h 1238250"/>
              <a:gd name="connsiteX21" fmla="*/ 376237 w 538162"/>
              <a:gd name="connsiteY21" fmla="*/ 223838 h 1238250"/>
              <a:gd name="connsiteX22" fmla="*/ 397668 w 538162"/>
              <a:gd name="connsiteY22" fmla="*/ 335756 h 1238250"/>
              <a:gd name="connsiteX23" fmla="*/ 421481 w 538162"/>
              <a:gd name="connsiteY23" fmla="*/ 476250 h 1238250"/>
              <a:gd name="connsiteX24" fmla="*/ 450056 w 538162"/>
              <a:gd name="connsiteY24" fmla="*/ 614363 h 1238250"/>
              <a:gd name="connsiteX25" fmla="*/ 473868 w 538162"/>
              <a:gd name="connsiteY25" fmla="*/ 764381 h 1238250"/>
              <a:gd name="connsiteX26" fmla="*/ 497681 w 538162"/>
              <a:gd name="connsiteY26" fmla="*/ 902494 h 1238250"/>
              <a:gd name="connsiteX27" fmla="*/ 538162 w 538162"/>
              <a:gd name="connsiteY27" fmla="*/ 985838 h 1238250"/>
              <a:gd name="connsiteX28" fmla="*/ 526256 w 538162"/>
              <a:gd name="connsiteY28" fmla="*/ 1097756 h 1238250"/>
              <a:gd name="connsiteX29" fmla="*/ 516731 w 538162"/>
              <a:gd name="connsiteY29" fmla="*/ 1164431 h 1238250"/>
              <a:gd name="connsiteX30" fmla="*/ 507206 w 538162"/>
              <a:gd name="connsiteY30" fmla="*/ 1195388 h 1238250"/>
              <a:gd name="connsiteX31" fmla="*/ 495300 w 538162"/>
              <a:gd name="connsiteY31" fmla="*/ 1214438 h 1238250"/>
              <a:gd name="connsiteX32" fmla="*/ 473868 w 538162"/>
              <a:gd name="connsiteY32" fmla="*/ 1233488 h 1238250"/>
              <a:gd name="connsiteX33" fmla="*/ 452437 w 538162"/>
              <a:gd name="connsiteY33" fmla="*/ 1238250 h 1238250"/>
              <a:gd name="connsiteX34" fmla="*/ 428625 w 538162"/>
              <a:gd name="connsiteY34" fmla="*/ 1233488 h 1238250"/>
              <a:gd name="connsiteX35" fmla="*/ 395287 w 538162"/>
              <a:gd name="connsiteY35" fmla="*/ 1209675 h 1238250"/>
              <a:gd name="connsiteX36" fmla="*/ 357187 w 538162"/>
              <a:gd name="connsiteY36" fmla="*/ 1171575 h 1238250"/>
              <a:gd name="connsiteX37" fmla="*/ 326231 w 538162"/>
              <a:gd name="connsiteY37" fmla="*/ 1126331 h 1238250"/>
              <a:gd name="connsiteX38" fmla="*/ 297656 w 538162"/>
              <a:gd name="connsiteY38" fmla="*/ 1057275 h 1238250"/>
              <a:gd name="connsiteX39" fmla="*/ 254793 w 538162"/>
              <a:gd name="connsiteY39" fmla="*/ 950119 h 1238250"/>
              <a:gd name="connsiteX40" fmla="*/ 245268 w 538162"/>
              <a:gd name="connsiteY40" fmla="*/ 895350 h 1238250"/>
              <a:gd name="connsiteX41" fmla="*/ 228600 w 538162"/>
              <a:gd name="connsiteY41" fmla="*/ 735806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38162" h="1238250">
                <a:moveTo>
                  <a:pt x="228600" y="735806"/>
                </a:moveTo>
                <a:lnTo>
                  <a:pt x="200025" y="469106"/>
                </a:lnTo>
                <a:lnTo>
                  <a:pt x="188118" y="335756"/>
                </a:lnTo>
                <a:lnTo>
                  <a:pt x="176212" y="266700"/>
                </a:lnTo>
                <a:lnTo>
                  <a:pt x="164306" y="226219"/>
                </a:lnTo>
                <a:lnTo>
                  <a:pt x="147637" y="197644"/>
                </a:lnTo>
                <a:lnTo>
                  <a:pt x="121443" y="159544"/>
                </a:lnTo>
                <a:lnTo>
                  <a:pt x="85725" y="121444"/>
                </a:lnTo>
                <a:lnTo>
                  <a:pt x="47625" y="92869"/>
                </a:lnTo>
                <a:lnTo>
                  <a:pt x="23812" y="76200"/>
                </a:lnTo>
                <a:lnTo>
                  <a:pt x="7143" y="57150"/>
                </a:lnTo>
                <a:lnTo>
                  <a:pt x="0" y="33338"/>
                </a:lnTo>
                <a:lnTo>
                  <a:pt x="2381" y="16669"/>
                </a:lnTo>
                <a:lnTo>
                  <a:pt x="11906" y="2381"/>
                </a:lnTo>
                <a:lnTo>
                  <a:pt x="33337" y="0"/>
                </a:lnTo>
                <a:lnTo>
                  <a:pt x="66675" y="2381"/>
                </a:lnTo>
                <a:lnTo>
                  <a:pt x="121443" y="21431"/>
                </a:lnTo>
                <a:lnTo>
                  <a:pt x="176212" y="45244"/>
                </a:lnTo>
                <a:lnTo>
                  <a:pt x="228600" y="76200"/>
                </a:lnTo>
                <a:lnTo>
                  <a:pt x="280987" y="107156"/>
                </a:lnTo>
                <a:lnTo>
                  <a:pt x="335756" y="140494"/>
                </a:lnTo>
                <a:lnTo>
                  <a:pt x="376237" y="223838"/>
                </a:lnTo>
                <a:lnTo>
                  <a:pt x="397668" y="335756"/>
                </a:lnTo>
                <a:lnTo>
                  <a:pt x="421481" y="476250"/>
                </a:lnTo>
                <a:lnTo>
                  <a:pt x="450056" y="614363"/>
                </a:lnTo>
                <a:lnTo>
                  <a:pt x="473868" y="764381"/>
                </a:lnTo>
                <a:lnTo>
                  <a:pt x="497681" y="902494"/>
                </a:lnTo>
                <a:lnTo>
                  <a:pt x="538162" y="985838"/>
                </a:lnTo>
                <a:lnTo>
                  <a:pt x="526256" y="1097756"/>
                </a:lnTo>
                <a:lnTo>
                  <a:pt x="516731" y="1164431"/>
                </a:lnTo>
                <a:lnTo>
                  <a:pt x="507206" y="1195388"/>
                </a:lnTo>
                <a:lnTo>
                  <a:pt x="495300" y="1214438"/>
                </a:lnTo>
                <a:lnTo>
                  <a:pt x="473868" y="1233488"/>
                </a:lnTo>
                <a:lnTo>
                  <a:pt x="452437" y="1238250"/>
                </a:lnTo>
                <a:lnTo>
                  <a:pt x="428625" y="1233488"/>
                </a:lnTo>
                <a:lnTo>
                  <a:pt x="395287" y="1209675"/>
                </a:lnTo>
                <a:lnTo>
                  <a:pt x="357187" y="1171575"/>
                </a:lnTo>
                <a:lnTo>
                  <a:pt x="326231" y="1126331"/>
                </a:lnTo>
                <a:lnTo>
                  <a:pt x="297656" y="1057275"/>
                </a:lnTo>
                <a:lnTo>
                  <a:pt x="254793" y="950119"/>
                </a:lnTo>
                <a:lnTo>
                  <a:pt x="245268" y="895350"/>
                </a:lnTo>
                <a:lnTo>
                  <a:pt x="228600" y="735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5D7C549-908B-45B8-A53A-1B323B181F1B}"/>
              </a:ext>
            </a:extLst>
          </p:cNvPr>
          <p:cNvSpPr/>
          <p:nvPr/>
        </p:nvSpPr>
        <p:spPr>
          <a:xfrm>
            <a:off x="4429125" y="2733675"/>
            <a:ext cx="2311400" cy="1616075"/>
          </a:xfrm>
          <a:custGeom>
            <a:avLst/>
            <a:gdLst>
              <a:gd name="connsiteX0" fmla="*/ 1412875 w 2311400"/>
              <a:gd name="connsiteY0" fmla="*/ 876300 h 1616075"/>
              <a:gd name="connsiteX1" fmla="*/ 962025 w 2311400"/>
              <a:gd name="connsiteY1" fmla="*/ 971550 h 1616075"/>
              <a:gd name="connsiteX2" fmla="*/ 638175 w 2311400"/>
              <a:gd name="connsiteY2" fmla="*/ 1050925 h 1616075"/>
              <a:gd name="connsiteX3" fmla="*/ 460375 w 2311400"/>
              <a:gd name="connsiteY3" fmla="*/ 1101725 h 1616075"/>
              <a:gd name="connsiteX4" fmla="*/ 384175 w 2311400"/>
              <a:gd name="connsiteY4" fmla="*/ 1143000 h 1616075"/>
              <a:gd name="connsiteX5" fmla="*/ 282575 w 2311400"/>
              <a:gd name="connsiteY5" fmla="*/ 1184275 h 1616075"/>
              <a:gd name="connsiteX6" fmla="*/ 209550 w 2311400"/>
              <a:gd name="connsiteY6" fmla="*/ 1212850 h 1616075"/>
              <a:gd name="connsiteX7" fmla="*/ 142875 w 2311400"/>
              <a:gd name="connsiteY7" fmla="*/ 1231900 h 1616075"/>
              <a:gd name="connsiteX8" fmla="*/ 127000 w 2311400"/>
              <a:gd name="connsiteY8" fmla="*/ 1228725 h 1616075"/>
              <a:gd name="connsiteX9" fmla="*/ 92075 w 2311400"/>
              <a:gd name="connsiteY9" fmla="*/ 1209675 h 1616075"/>
              <a:gd name="connsiteX10" fmla="*/ 63500 w 2311400"/>
              <a:gd name="connsiteY10" fmla="*/ 1177925 h 1616075"/>
              <a:gd name="connsiteX11" fmla="*/ 38100 w 2311400"/>
              <a:gd name="connsiteY11" fmla="*/ 1146175 h 1616075"/>
              <a:gd name="connsiteX12" fmla="*/ 12700 w 2311400"/>
              <a:gd name="connsiteY12" fmla="*/ 1079500 h 1616075"/>
              <a:gd name="connsiteX13" fmla="*/ 0 w 2311400"/>
              <a:gd name="connsiteY13" fmla="*/ 1019175 h 1616075"/>
              <a:gd name="connsiteX14" fmla="*/ 9525 w 2311400"/>
              <a:gd name="connsiteY14" fmla="*/ 977900 h 1616075"/>
              <a:gd name="connsiteX15" fmla="*/ 41275 w 2311400"/>
              <a:gd name="connsiteY15" fmla="*/ 876300 h 1616075"/>
              <a:gd name="connsiteX16" fmla="*/ 73025 w 2311400"/>
              <a:gd name="connsiteY16" fmla="*/ 755650 h 1616075"/>
              <a:gd name="connsiteX17" fmla="*/ 104775 w 2311400"/>
              <a:gd name="connsiteY17" fmla="*/ 612775 h 1616075"/>
              <a:gd name="connsiteX18" fmla="*/ 127000 w 2311400"/>
              <a:gd name="connsiteY18" fmla="*/ 492125 h 1616075"/>
              <a:gd name="connsiteX19" fmla="*/ 146050 w 2311400"/>
              <a:gd name="connsiteY19" fmla="*/ 365125 h 1616075"/>
              <a:gd name="connsiteX20" fmla="*/ 158750 w 2311400"/>
              <a:gd name="connsiteY20" fmla="*/ 282575 h 1616075"/>
              <a:gd name="connsiteX21" fmla="*/ 158750 w 2311400"/>
              <a:gd name="connsiteY21" fmla="*/ 241300 h 1616075"/>
              <a:gd name="connsiteX22" fmla="*/ 146050 w 2311400"/>
              <a:gd name="connsiteY22" fmla="*/ 184150 h 1616075"/>
              <a:gd name="connsiteX23" fmla="*/ 123825 w 2311400"/>
              <a:gd name="connsiteY23" fmla="*/ 133350 h 1616075"/>
              <a:gd name="connsiteX24" fmla="*/ 85725 w 2311400"/>
              <a:gd name="connsiteY24" fmla="*/ 88900 h 1616075"/>
              <a:gd name="connsiteX25" fmla="*/ 44450 w 2311400"/>
              <a:gd name="connsiteY25" fmla="*/ 63500 h 1616075"/>
              <a:gd name="connsiteX26" fmla="*/ 15875 w 2311400"/>
              <a:gd name="connsiteY26" fmla="*/ 47625 h 1616075"/>
              <a:gd name="connsiteX27" fmla="*/ 12700 w 2311400"/>
              <a:gd name="connsiteY27" fmla="*/ 31750 h 1616075"/>
              <a:gd name="connsiteX28" fmla="*/ 15875 w 2311400"/>
              <a:gd name="connsiteY28" fmla="*/ 12700 h 1616075"/>
              <a:gd name="connsiteX29" fmla="*/ 28575 w 2311400"/>
              <a:gd name="connsiteY29" fmla="*/ 3175 h 1616075"/>
              <a:gd name="connsiteX30" fmla="*/ 60325 w 2311400"/>
              <a:gd name="connsiteY30" fmla="*/ 0 h 1616075"/>
              <a:gd name="connsiteX31" fmla="*/ 98425 w 2311400"/>
              <a:gd name="connsiteY31" fmla="*/ 3175 h 1616075"/>
              <a:gd name="connsiteX32" fmla="*/ 152400 w 2311400"/>
              <a:gd name="connsiteY32" fmla="*/ 15875 h 1616075"/>
              <a:gd name="connsiteX33" fmla="*/ 196850 w 2311400"/>
              <a:gd name="connsiteY33" fmla="*/ 31750 h 1616075"/>
              <a:gd name="connsiteX34" fmla="*/ 260350 w 2311400"/>
              <a:gd name="connsiteY34" fmla="*/ 63500 h 1616075"/>
              <a:gd name="connsiteX35" fmla="*/ 314325 w 2311400"/>
              <a:gd name="connsiteY35" fmla="*/ 92075 h 1616075"/>
              <a:gd name="connsiteX36" fmla="*/ 381000 w 2311400"/>
              <a:gd name="connsiteY36" fmla="*/ 139700 h 1616075"/>
              <a:gd name="connsiteX37" fmla="*/ 415925 w 2311400"/>
              <a:gd name="connsiteY37" fmla="*/ 171450 h 1616075"/>
              <a:gd name="connsiteX38" fmla="*/ 444500 w 2311400"/>
              <a:gd name="connsiteY38" fmla="*/ 196850 h 1616075"/>
              <a:gd name="connsiteX39" fmla="*/ 454025 w 2311400"/>
              <a:gd name="connsiteY39" fmla="*/ 215900 h 1616075"/>
              <a:gd name="connsiteX40" fmla="*/ 457200 w 2311400"/>
              <a:gd name="connsiteY40" fmla="*/ 244475 h 1616075"/>
              <a:gd name="connsiteX41" fmla="*/ 454025 w 2311400"/>
              <a:gd name="connsiteY41" fmla="*/ 269875 h 1616075"/>
              <a:gd name="connsiteX42" fmla="*/ 431800 w 2311400"/>
              <a:gd name="connsiteY42" fmla="*/ 285750 h 1616075"/>
              <a:gd name="connsiteX43" fmla="*/ 400050 w 2311400"/>
              <a:gd name="connsiteY43" fmla="*/ 320675 h 1616075"/>
              <a:gd name="connsiteX44" fmla="*/ 377825 w 2311400"/>
              <a:gd name="connsiteY44" fmla="*/ 355600 h 1616075"/>
              <a:gd name="connsiteX45" fmla="*/ 355600 w 2311400"/>
              <a:gd name="connsiteY45" fmla="*/ 409575 h 1616075"/>
              <a:gd name="connsiteX46" fmla="*/ 333375 w 2311400"/>
              <a:gd name="connsiteY46" fmla="*/ 530225 h 1616075"/>
              <a:gd name="connsiteX47" fmla="*/ 288925 w 2311400"/>
              <a:gd name="connsiteY47" fmla="*/ 733425 h 1616075"/>
              <a:gd name="connsiteX48" fmla="*/ 250825 w 2311400"/>
              <a:gd name="connsiteY48" fmla="*/ 923925 h 1616075"/>
              <a:gd name="connsiteX49" fmla="*/ 269875 w 2311400"/>
              <a:gd name="connsiteY49" fmla="*/ 917575 h 1616075"/>
              <a:gd name="connsiteX50" fmla="*/ 622300 w 2311400"/>
              <a:gd name="connsiteY50" fmla="*/ 835025 h 1616075"/>
              <a:gd name="connsiteX51" fmla="*/ 1228725 w 2311400"/>
              <a:gd name="connsiteY51" fmla="*/ 717550 h 1616075"/>
              <a:gd name="connsiteX52" fmla="*/ 1555750 w 2311400"/>
              <a:gd name="connsiteY52" fmla="*/ 663575 h 1616075"/>
              <a:gd name="connsiteX53" fmla="*/ 1806575 w 2311400"/>
              <a:gd name="connsiteY53" fmla="*/ 625475 h 1616075"/>
              <a:gd name="connsiteX54" fmla="*/ 1870075 w 2311400"/>
              <a:gd name="connsiteY54" fmla="*/ 609600 h 1616075"/>
              <a:gd name="connsiteX55" fmla="*/ 1927225 w 2311400"/>
              <a:gd name="connsiteY55" fmla="*/ 590550 h 1616075"/>
              <a:gd name="connsiteX56" fmla="*/ 1949450 w 2311400"/>
              <a:gd name="connsiteY56" fmla="*/ 581025 h 1616075"/>
              <a:gd name="connsiteX57" fmla="*/ 1968500 w 2311400"/>
              <a:gd name="connsiteY57" fmla="*/ 581025 h 1616075"/>
              <a:gd name="connsiteX58" fmla="*/ 2009775 w 2311400"/>
              <a:gd name="connsiteY58" fmla="*/ 590550 h 1616075"/>
              <a:gd name="connsiteX59" fmla="*/ 2063750 w 2311400"/>
              <a:gd name="connsiteY59" fmla="*/ 609600 h 1616075"/>
              <a:gd name="connsiteX60" fmla="*/ 2127250 w 2311400"/>
              <a:gd name="connsiteY60" fmla="*/ 650875 h 1616075"/>
              <a:gd name="connsiteX61" fmla="*/ 2190750 w 2311400"/>
              <a:gd name="connsiteY61" fmla="*/ 708025 h 1616075"/>
              <a:gd name="connsiteX62" fmla="*/ 2251075 w 2311400"/>
              <a:gd name="connsiteY62" fmla="*/ 765175 h 1616075"/>
              <a:gd name="connsiteX63" fmla="*/ 2305050 w 2311400"/>
              <a:gd name="connsiteY63" fmla="*/ 828675 h 1616075"/>
              <a:gd name="connsiteX64" fmla="*/ 2311400 w 2311400"/>
              <a:gd name="connsiteY64" fmla="*/ 844550 h 1616075"/>
              <a:gd name="connsiteX65" fmla="*/ 2311400 w 2311400"/>
              <a:gd name="connsiteY65" fmla="*/ 863600 h 1616075"/>
              <a:gd name="connsiteX66" fmla="*/ 2301875 w 2311400"/>
              <a:gd name="connsiteY66" fmla="*/ 889000 h 1616075"/>
              <a:gd name="connsiteX67" fmla="*/ 2279650 w 2311400"/>
              <a:gd name="connsiteY67" fmla="*/ 914400 h 1616075"/>
              <a:gd name="connsiteX68" fmla="*/ 2232025 w 2311400"/>
              <a:gd name="connsiteY68" fmla="*/ 968375 h 1616075"/>
              <a:gd name="connsiteX69" fmla="*/ 2212975 w 2311400"/>
              <a:gd name="connsiteY69" fmla="*/ 984250 h 1616075"/>
              <a:gd name="connsiteX70" fmla="*/ 2117725 w 2311400"/>
              <a:gd name="connsiteY70" fmla="*/ 1206500 h 1616075"/>
              <a:gd name="connsiteX71" fmla="*/ 2000250 w 2311400"/>
              <a:gd name="connsiteY71" fmla="*/ 1482725 h 1616075"/>
              <a:gd name="connsiteX72" fmla="*/ 1955800 w 2311400"/>
              <a:gd name="connsiteY72" fmla="*/ 1600200 h 1616075"/>
              <a:gd name="connsiteX73" fmla="*/ 1774825 w 2311400"/>
              <a:gd name="connsiteY73" fmla="*/ 1616075 h 1616075"/>
              <a:gd name="connsiteX74" fmla="*/ 1797050 w 2311400"/>
              <a:gd name="connsiteY74" fmla="*/ 1492250 h 1616075"/>
              <a:gd name="connsiteX75" fmla="*/ 1847850 w 2311400"/>
              <a:gd name="connsiteY75" fmla="*/ 1228725 h 1616075"/>
              <a:gd name="connsiteX76" fmla="*/ 1911350 w 2311400"/>
              <a:gd name="connsiteY76" fmla="*/ 949325 h 1616075"/>
              <a:gd name="connsiteX77" fmla="*/ 1924050 w 2311400"/>
              <a:gd name="connsiteY77" fmla="*/ 889000 h 1616075"/>
              <a:gd name="connsiteX78" fmla="*/ 1924050 w 2311400"/>
              <a:gd name="connsiteY78" fmla="*/ 863600 h 1616075"/>
              <a:gd name="connsiteX79" fmla="*/ 1924050 w 2311400"/>
              <a:gd name="connsiteY79" fmla="*/ 844550 h 1616075"/>
              <a:gd name="connsiteX80" fmla="*/ 1911350 w 2311400"/>
              <a:gd name="connsiteY80" fmla="*/ 825500 h 1616075"/>
              <a:gd name="connsiteX81" fmla="*/ 1882775 w 2311400"/>
              <a:gd name="connsiteY81" fmla="*/ 809625 h 1616075"/>
              <a:gd name="connsiteX82" fmla="*/ 1812925 w 2311400"/>
              <a:gd name="connsiteY82" fmla="*/ 809625 h 1616075"/>
              <a:gd name="connsiteX83" fmla="*/ 1679575 w 2311400"/>
              <a:gd name="connsiteY83" fmla="*/ 831850 h 1616075"/>
              <a:gd name="connsiteX84" fmla="*/ 1412875 w 2311400"/>
              <a:gd name="connsiteY84" fmla="*/ 876300 h 1616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311400" h="1616075">
                <a:moveTo>
                  <a:pt x="1412875" y="876300"/>
                </a:moveTo>
                <a:lnTo>
                  <a:pt x="962025" y="971550"/>
                </a:lnTo>
                <a:lnTo>
                  <a:pt x="638175" y="1050925"/>
                </a:lnTo>
                <a:lnTo>
                  <a:pt x="460375" y="1101725"/>
                </a:lnTo>
                <a:lnTo>
                  <a:pt x="384175" y="1143000"/>
                </a:lnTo>
                <a:lnTo>
                  <a:pt x="282575" y="1184275"/>
                </a:lnTo>
                <a:lnTo>
                  <a:pt x="209550" y="1212850"/>
                </a:lnTo>
                <a:lnTo>
                  <a:pt x="142875" y="1231900"/>
                </a:lnTo>
                <a:lnTo>
                  <a:pt x="127000" y="1228725"/>
                </a:lnTo>
                <a:lnTo>
                  <a:pt x="92075" y="1209675"/>
                </a:lnTo>
                <a:lnTo>
                  <a:pt x="63500" y="1177925"/>
                </a:lnTo>
                <a:lnTo>
                  <a:pt x="38100" y="1146175"/>
                </a:lnTo>
                <a:lnTo>
                  <a:pt x="12700" y="1079500"/>
                </a:lnTo>
                <a:lnTo>
                  <a:pt x="0" y="1019175"/>
                </a:lnTo>
                <a:lnTo>
                  <a:pt x="9525" y="977900"/>
                </a:lnTo>
                <a:lnTo>
                  <a:pt x="41275" y="876300"/>
                </a:lnTo>
                <a:lnTo>
                  <a:pt x="73025" y="755650"/>
                </a:lnTo>
                <a:lnTo>
                  <a:pt x="104775" y="612775"/>
                </a:lnTo>
                <a:lnTo>
                  <a:pt x="127000" y="492125"/>
                </a:lnTo>
                <a:lnTo>
                  <a:pt x="146050" y="365125"/>
                </a:lnTo>
                <a:lnTo>
                  <a:pt x="158750" y="282575"/>
                </a:lnTo>
                <a:lnTo>
                  <a:pt x="158750" y="241300"/>
                </a:lnTo>
                <a:lnTo>
                  <a:pt x="146050" y="184150"/>
                </a:lnTo>
                <a:lnTo>
                  <a:pt x="123825" y="133350"/>
                </a:lnTo>
                <a:lnTo>
                  <a:pt x="85725" y="88900"/>
                </a:lnTo>
                <a:lnTo>
                  <a:pt x="44450" y="63500"/>
                </a:lnTo>
                <a:lnTo>
                  <a:pt x="15875" y="47625"/>
                </a:lnTo>
                <a:lnTo>
                  <a:pt x="12700" y="31750"/>
                </a:lnTo>
                <a:lnTo>
                  <a:pt x="15875" y="12700"/>
                </a:lnTo>
                <a:lnTo>
                  <a:pt x="28575" y="3175"/>
                </a:lnTo>
                <a:lnTo>
                  <a:pt x="60325" y="0"/>
                </a:lnTo>
                <a:lnTo>
                  <a:pt x="98425" y="3175"/>
                </a:lnTo>
                <a:lnTo>
                  <a:pt x="152400" y="15875"/>
                </a:lnTo>
                <a:lnTo>
                  <a:pt x="196850" y="31750"/>
                </a:lnTo>
                <a:lnTo>
                  <a:pt x="260350" y="63500"/>
                </a:lnTo>
                <a:lnTo>
                  <a:pt x="314325" y="92075"/>
                </a:lnTo>
                <a:lnTo>
                  <a:pt x="381000" y="139700"/>
                </a:lnTo>
                <a:lnTo>
                  <a:pt x="415925" y="171450"/>
                </a:lnTo>
                <a:lnTo>
                  <a:pt x="444500" y="196850"/>
                </a:lnTo>
                <a:lnTo>
                  <a:pt x="454025" y="215900"/>
                </a:lnTo>
                <a:lnTo>
                  <a:pt x="457200" y="244475"/>
                </a:lnTo>
                <a:lnTo>
                  <a:pt x="454025" y="269875"/>
                </a:lnTo>
                <a:lnTo>
                  <a:pt x="431800" y="285750"/>
                </a:lnTo>
                <a:lnTo>
                  <a:pt x="400050" y="320675"/>
                </a:lnTo>
                <a:lnTo>
                  <a:pt x="377825" y="355600"/>
                </a:lnTo>
                <a:lnTo>
                  <a:pt x="355600" y="409575"/>
                </a:lnTo>
                <a:lnTo>
                  <a:pt x="333375" y="530225"/>
                </a:lnTo>
                <a:lnTo>
                  <a:pt x="288925" y="733425"/>
                </a:lnTo>
                <a:lnTo>
                  <a:pt x="250825" y="923925"/>
                </a:lnTo>
                <a:lnTo>
                  <a:pt x="269875" y="917575"/>
                </a:lnTo>
                <a:lnTo>
                  <a:pt x="622300" y="835025"/>
                </a:lnTo>
                <a:lnTo>
                  <a:pt x="1228725" y="717550"/>
                </a:lnTo>
                <a:lnTo>
                  <a:pt x="1555750" y="663575"/>
                </a:lnTo>
                <a:lnTo>
                  <a:pt x="1806575" y="625475"/>
                </a:lnTo>
                <a:lnTo>
                  <a:pt x="1870075" y="609600"/>
                </a:lnTo>
                <a:lnTo>
                  <a:pt x="1927225" y="590550"/>
                </a:lnTo>
                <a:lnTo>
                  <a:pt x="1949450" y="581025"/>
                </a:lnTo>
                <a:lnTo>
                  <a:pt x="1968500" y="581025"/>
                </a:lnTo>
                <a:lnTo>
                  <a:pt x="2009775" y="590550"/>
                </a:lnTo>
                <a:lnTo>
                  <a:pt x="2063750" y="609600"/>
                </a:lnTo>
                <a:lnTo>
                  <a:pt x="2127250" y="650875"/>
                </a:lnTo>
                <a:lnTo>
                  <a:pt x="2190750" y="708025"/>
                </a:lnTo>
                <a:lnTo>
                  <a:pt x="2251075" y="765175"/>
                </a:lnTo>
                <a:lnTo>
                  <a:pt x="2305050" y="828675"/>
                </a:lnTo>
                <a:lnTo>
                  <a:pt x="2311400" y="844550"/>
                </a:lnTo>
                <a:lnTo>
                  <a:pt x="2311400" y="863600"/>
                </a:lnTo>
                <a:lnTo>
                  <a:pt x="2301875" y="889000"/>
                </a:lnTo>
                <a:lnTo>
                  <a:pt x="2279650" y="914400"/>
                </a:lnTo>
                <a:lnTo>
                  <a:pt x="2232025" y="968375"/>
                </a:lnTo>
                <a:lnTo>
                  <a:pt x="2212975" y="984250"/>
                </a:lnTo>
                <a:lnTo>
                  <a:pt x="2117725" y="1206500"/>
                </a:lnTo>
                <a:lnTo>
                  <a:pt x="2000250" y="1482725"/>
                </a:lnTo>
                <a:lnTo>
                  <a:pt x="1955800" y="1600200"/>
                </a:lnTo>
                <a:lnTo>
                  <a:pt x="1774825" y="1616075"/>
                </a:lnTo>
                <a:lnTo>
                  <a:pt x="1797050" y="1492250"/>
                </a:lnTo>
                <a:lnTo>
                  <a:pt x="1847850" y="1228725"/>
                </a:lnTo>
                <a:lnTo>
                  <a:pt x="1911350" y="949325"/>
                </a:lnTo>
                <a:lnTo>
                  <a:pt x="1924050" y="889000"/>
                </a:lnTo>
                <a:lnTo>
                  <a:pt x="1924050" y="863600"/>
                </a:lnTo>
                <a:lnTo>
                  <a:pt x="1924050" y="844550"/>
                </a:lnTo>
                <a:lnTo>
                  <a:pt x="1911350" y="825500"/>
                </a:lnTo>
                <a:lnTo>
                  <a:pt x="1882775" y="809625"/>
                </a:lnTo>
                <a:lnTo>
                  <a:pt x="1812925" y="809625"/>
                </a:lnTo>
                <a:lnTo>
                  <a:pt x="1679575" y="831850"/>
                </a:lnTo>
                <a:lnTo>
                  <a:pt x="1412875" y="876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FD54151-B0E6-4911-A780-B7D960B17DA2}"/>
              </a:ext>
            </a:extLst>
          </p:cNvPr>
          <p:cNvSpPr/>
          <p:nvPr/>
        </p:nvSpPr>
        <p:spPr>
          <a:xfrm>
            <a:off x="4078288" y="4776788"/>
            <a:ext cx="1379537" cy="1047750"/>
          </a:xfrm>
          <a:custGeom>
            <a:avLst/>
            <a:gdLst>
              <a:gd name="connsiteX0" fmla="*/ 850107 w 1378744"/>
              <a:gd name="connsiteY0" fmla="*/ 628650 h 1047750"/>
              <a:gd name="connsiteX1" fmla="*/ 645319 w 1378744"/>
              <a:gd name="connsiteY1" fmla="*/ 747712 h 1047750"/>
              <a:gd name="connsiteX2" fmla="*/ 483394 w 1378744"/>
              <a:gd name="connsiteY2" fmla="*/ 838200 h 1047750"/>
              <a:gd name="connsiteX3" fmla="*/ 319088 w 1378744"/>
              <a:gd name="connsiteY3" fmla="*/ 926306 h 1047750"/>
              <a:gd name="connsiteX4" fmla="*/ 188119 w 1378744"/>
              <a:gd name="connsiteY4" fmla="*/ 988218 h 1047750"/>
              <a:gd name="connsiteX5" fmla="*/ 109538 w 1378744"/>
              <a:gd name="connsiteY5" fmla="*/ 1021556 h 1047750"/>
              <a:gd name="connsiteX6" fmla="*/ 59532 w 1378744"/>
              <a:gd name="connsiteY6" fmla="*/ 1042987 h 1047750"/>
              <a:gd name="connsiteX7" fmla="*/ 42863 w 1378744"/>
              <a:gd name="connsiteY7" fmla="*/ 1047750 h 1047750"/>
              <a:gd name="connsiteX8" fmla="*/ 26194 w 1378744"/>
              <a:gd name="connsiteY8" fmla="*/ 1047750 h 1047750"/>
              <a:gd name="connsiteX9" fmla="*/ 9525 w 1378744"/>
              <a:gd name="connsiteY9" fmla="*/ 1042987 h 1047750"/>
              <a:gd name="connsiteX10" fmla="*/ 0 w 1378744"/>
              <a:gd name="connsiteY10" fmla="*/ 1031081 h 1047750"/>
              <a:gd name="connsiteX11" fmla="*/ 4763 w 1378744"/>
              <a:gd name="connsiteY11" fmla="*/ 1012031 h 1047750"/>
              <a:gd name="connsiteX12" fmla="*/ 26194 w 1378744"/>
              <a:gd name="connsiteY12" fmla="*/ 992981 h 1047750"/>
              <a:gd name="connsiteX13" fmla="*/ 135732 w 1378744"/>
              <a:gd name="connsiteY13" fmla="*/ 912018 h 1047750"/>
              <a:gd name="connsiteX14" fmla="*/ 321469 w 1378744"/>
              <a:gd name="connsiteY14" fmla="*/ 773906 h 1047750"/>
              <a:gd name="connsiteX15" fmla="*/ 457200 w 1378744"/>
              <a:gd name="connsiteY15" fmla="*/ 669131 h 1047750"/>
              <a:gd name="connsiteX16" fmla="*/ 557213 w 1378744"/>
              <a:gd name="connsiteY16" fmla="*/ 590550 h 1047750"/>
              <a:gd name="connsiteX17" fmla="*/ 657225 w 1378744"/>
              <a:gd name="connsiteY17" fmla="*/ 504825 h 1047750"/>
              <a:gd name="connsiteX18" fmla="*/ 769144 w 1378744"/>
              <a:gd name="connsiteY18" fmla="*/ 402431 h 1047750"/>
              <a:gd name="connsiteX19" fmla="*/ 840582 w 1378744"/>
              <a:gd name="connsiteY19" fmla="*/ 328612 h 1047750"/>
              <a:gd name="connsiteX20" fmla="*/ 897732 w 1378744"/>
              <a:gd name="connsiteY20" fmla="*/ 266700 h 1047750"/>
              <a:gd name="connsiteX21" fmla="*/ 940594 w 1378744"/>
              <a:gd name="connsiteY21" fmla="*/ 214312 h 1047750"/>
              <a:gd name="connsiteX22" fmla="*/ 954882 w 1378744"/>
              <a:gd name="connsiteY22" fmla="*/ 183356 h 1047750"/>
              <a:gd name="connsiteX23" fmla="*/ 954882 w 1378744"/>
              <a:gd name="connsiteY23" fmla="*/ 164306 h 1047750"/>
              <a:gd name="connsiteX24" fmla="*/ 945357 w 1378744"/>
              <a:gd name="connsiteY24" fmla="*/ 135731 h 1047750"/>
              <a:gd name="connsiteX25" fmla="*/ 919163 w 1378744"/>
              <a:gd name="connsiteY25" fmla="*/ 100012 h 1047750"/>
              <a:gd name="connsiteX26" fmla="*/ 890588 w 1378744"/>
              <a:gd name="connsiteY26" fmla="*/ 66675 h 1047750"/>
              <a:gd name="connsiteX27" fmla="*/ 878682 w 1378744"/>
              <a:gd name="connsiteY27" fmla="*/ 47625 h 1047750"/>
              <a:gd name="connsiteX28" fmla="*/ 871538 w 1378744"/>
              <a:gd name="connsiteY28" fmla="*/ 21431 h 1047750"/>
              <a:gd name="connsiteX29" fmla="*/ 873919 w 1378744"/>
              <a:gd name="connsiteY29" fmla="*/ 9525 h 1047750"/>
              <a:gd name="connsiteX30" fmla="*/ 883444 w 1378744"/>
              <a:gd name="connsiteY30" fmla="*/ 0 h 1047750"/>
              <a:gd name="connsiteX31" fmla="*/ 909638 w 1378744"/>
              <a:gd name="connsiteY31" fmla="*/ 0 h 1047750"/>
              <a:gd name="connsiteX32" fmla="*/ 950119 w 1378744"/>
              <a:gd name="connsiteY32" fmla="*/ 19050 h 1047750"/>
              <a:gd name="connsiteX33" fmla="*/ 1033463 w 1378744"/>
              <a:gd name="connsiteY33" fmla="*/ 57150 h 1047750"/>
              <a:gd name="connsiteX34" fmla="*/ 1116807 w 1378744"/>
              <a:gd name="connsiteY34" fmla="*/ 95250 h 1047750"/>
              <a:gd name="connsiteX35" fmla="*/ 1188244 w 1378744"/>
              <a:gd name="connsiteY35" fmla="*/ 133350 h 1047750"/>
              <a:gd name="connsiteX36" fmla="*/ 1257300 w 1378744"/>
              <a:gd name="connsiteY36" fmla="*/ 176212 h 1047750"/>
              <a:gd name="connsiteX37" fmla="*/ 1328738 w 1378744"/>
              <a:gd name="connsiteY37" fmla="*/ 226218 h 1047750"/>
              <a:gd name="connsiteX38" fmla="*/ 1359694 w 1378744"/>
              <a:gd name="connsiteY38" fmla="*/ 252412 h 1047750"/>
              <a:gd name="connsiteX39" fmla="*/ 1371600 w 1378744"/>
              <a:gd name="connsiteY39" fmla="*/ 269081 h 1047750"/>
              <a:gd name="connsiteX40" fmla="*/ 1378744 w 1378744"/>
              <a:gd name="connsiteY40" fmla="*/ 297656 h 1047750"/>
              <a:gd name="connsiteX41" fmla="*/ 1378744 w 1378744"/>
              <a:gd name="connsiteY41" fmla="*/ 314325 h 1047750"/>
              <a:gd name="connsiteX42" fmla="*/ 1369219 w 1378744"/>
              <a:gd name="connsiteY42" fmla="*/ 328612 h 1047750"/>
              <a:gd name="connsiteX43" fmla="*/ 1338263 w 1378744"/>
              <a:gd name="connsiteY43" fmla="*/ 347662 h 1047750"/>
              <a:gd name="connsiteX44" fmla="*/ 1271588 w 1378744"/>
              <a:gd name="connsiteY44" fmla="*/ 364331 h 1047750"/>
              <a:gd name="connsiteX45" fmla="*/ 1209675 w 1378744"/>
              <a:gd name="connsiteY45" fmla="*/ 373856 h 1047750"/>
              <a:gd name="connsiteX46" fmla="*/ 1123950 w 1378744"/>
              <a:gd name="connsiteY46" fmla="*/ 438150 h 1047750"/>
              <a:gd name="connsiteX47" fmla="*/ 1026319 w 1378744"/>
              <a:gd name="connsiteY47" fmla="*/ 509587 h 1047750"/>
              <a:gd name="connsiteX48" fmla="*/ 850107 w 1378744"/>
              <a:gd name="connsiteY48" fmla="*/ 628650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378744" h="1047750">
                <a:moveTo>
                  <a:pt x="850107" y="628650"/>
                </a:moveTo>
                <a:lnTo>
                  <a:pt x="645319" y="747712"/>
                </a:lnTo>
                <a:lnTo>
                  <a:pt x="483394" y="838200"/>
                </a:lnTo>
                <a:lnTo>
                  <a:pt x="319088" y="926306"/>
                </a:lnTo>
                <a:lnTo>
                  <a:pt x="188119" y="988218"/>
                </a:lnTo>
                <a:lnTo>
                  <a:pt x="109538" y="1021556"/>
                </a:lnTo>
                <a:lnTo>
                  <a:pt x="59532" y="1042987"/>
                </a:lnTo>
                <a:lnTo>
                  <a:pt x="42863" y="1047750"/>
                </a:lnTo>
                <a:lnTo>
                  <a:pt x="26194" y="1047750"/>
                </a:lnTo>
                <a:lnTo>
                  <a:pt x="9525" y="1042987"/>
                </a:lnTo>
                <a:lnTo>
                  <a:pt x="0" y="1031081"/>
                </a:lnTo>
                <a:lnTo>
                  <a:pt x="4763" y="1012031"/>
                </a:lnTo>
                <a:lnTo>
                  <a:pt x="26194" y="992981"/>
                </a:lnTo>
                <a:lnTo>
                  <a:pt x="135732" y="912018"/>
                </a:lnTo>
                <a:lnTo>
                  <a:pt x="321469" y="773906"/>
                </a:lnTo>
                <a:lnTo>
                  <a:pt x="457200" y="669131"/>
                </a:lnTo>
                <a:lnTo>
                  <a:pt x="557213" y="590550"/>
                </a:lnTo>
                <a:lnTo>
                  <a:pt x="657225" y="504825"/>
                </a:lnTo>
                <a:lnTo>
                  <a:pt x="769144" y="402431"/>
                </a:lnTo>
                <a:lnTo>
                  <a:pt x="840582" y="328612"/>
                </a:lnTo>
                <a:lnTo>
                  <a:pt x="897732" y="266700"/>
                </a:lnTo>
                <a:lnTo>
                  <a:pt x="940594" y="214312"/>
                </a:lnTo>
                <a:lnTo>
                  <a:pt x="954882" y="183356"/>
                </a:lnTo>
                <a:lnTo>
                  <a:pt x="954882" y="164306"/>
                </a:lnTo>
                <a:lnTo>
                  <a:pt x="945357" y="135731"/>
                </a:lnTo>
                <a:lnTo>
                  <a:pt x="919163" y="100012"/>
                </a:lnTo>
                <a:lnTo>
                  <a:pt x="890588" y="66675"/>
                </a:lnTo>
                <a:lnTo>
                  <a:pt x="878682" y="47625"/>
                </a:lnTo>
                <a:lnTo>
                  <a:pt x="871538" y="21431"/>
                </a:lnTo>
                <a:lnTo>
                  <a:pt x="873919" y="9525"/>
                </a:lnTo>
                <a:lnTo>
                  <a:pt x="883444" y="0"/>
                </a:lnTo>
                <a:lnTo>
                  <a:pt x="909638" y="0"/>
                </a:lnTo>
                <a:lnTo>
                  <a:pt x="950119" y="19050"/>
                </a:lnTo>
                <a:lnTo>
                  <a:pt x="1033463" y="57150"/>
                </a:lnTo>
                <a:lnTo>
                  <a:pt x="1116807" y="95250"/>
                </a:lnTo>
                <a:lnTo>
                  <a:pt x="1188244" y="133350"/>
                </a:lnTo>
                <a:lnTo>
                  <a:pt x="1257300" y="176212"/>
                </a:lnTo>
                <a:lnTo>
                  <a:pt x="1328738" y="226218"/>
                </a:lnTo>
                <a:lnTo>
                  <a:pt x="1359694" y="252412"/>
                </a:lnTo>
                <a:lnTo>
                  <a:pt x="1371600" y="269081"/>
                </a:lnTo>
                <a:lnTo>
                  <a:pt x="1378744" y="297656"/>
                </a:lnTo>
                <a:lnTo>
                  <a:pt x="1378744" y="314325"/>
                </a:lnTo>
                <a:lnTo>
                  <a:pt x="1369219" y="328612"/>
                </a:lnTo>
                <a:lnTo>
                  <a:pt x="1338263" y="347662"/>
                </a:lnTo>
                <a:lnTo>
                  <a:pt x="1271588" y="364331"/>
                </a:lnTo>
                <a:lnTo>
                  <a:pt x="1209675" y="373856"/>
                </a:lnTo>
                <a:lnTo>
                  <a:pt x="1123950" y="438150"/>
                </a:lnTo>
                <a:lnTo>
                  <a:pt x="1026319" y="509587"/>
                </a:lnTo>
                <a:lnTo>
                  <a:pt x="850107" y="6286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51720508-5FD2-4E72-99AE-EDAEF0AC878C}"/>
              </a:ext>
            </a:extLst>
          </p:cNvPr>
          <p:cNvSpPr/>
          <p:nvPr/>
        </p:nvSpPr>
        <p:spPr>
          <a:xfrm>
            <a:off x="5934075" y="4776788"/>
            <a:ext cx="1163638" cy="1047750"/>
          </a:xfrm>
          <a:custGeom>
            <a:avLst/>
            <a:gdLst>
              <a:gd name="connsiteX0" fmla="*/ 707231 w 1164431"/>
              <a:gd name="connsiteY0" fmla="*/ 681037 h 1047750"/>
              <a:gd name="connsiteX1" fmla="*/ 552450 w 1164431"/>
              <a:gd name="connsiteY1" fmla="*/ 521493 h 1047750"/>
              <a:gd name="connsiteX2" fmla="*/ 442913 w 1164431"/>
              <a:gd name="connsiteY2" fmla="*/ 419100 h 1047750"/>
              <a:gd name="connsiteX3" fmla="*/ 345281 w 1164431"/>
              <a:gd name="connsiteY3" fmla="*/ 330993 h 1047750"/>
              <a:gd name="connsiteX4" fmla="*/ 195263 w 1164431"/>
              <a:gd name="connsiteY4" fmla="*/ 207168 h 1047750"/>
              <a:gd name="connsiteX5" fmla="*/ 61913 w 1164431"/>
              <a:gd name="connsiteY5" fmla="*/ 97631 h 1047750"/>
              <a:gd name="connsiteX6" fmla="*/ 33338 w 1164431"/>
              <a:gd name="connsiteY6" fmla="*/ 76200 h 1047750"/>
              <a:gd name="connsiteX7" fmla="*/ 14288 w 1164431"/>
              <a:gd name="connsiteY7" fmla="*/ 57150 h 1047750"/>
              <a:gd name="connsiteX8" fmla="*/ 2381 w 1164431"/>
              <a:gd name="connsiteY8" fmla="*/ 35718 h 1047750"/>
              <a:gd name="connsiteX9" fmla="*/ 0 w 1164431"/>
              <a:gd name="connsiteY9" fmla="*/ 14287 h 1047750"/>
              <a:gd name="connsiteX10" fmla="*/ 7144 w 1164431"/>
              <a:gd name="connsiteY10" fmla="*/ 2381 h 1047750"/>
              <a:gd name="connsiteX11" fmla="*/ 23813 w 1164431"/>
              <a:gd name="connsiteY11" fmla="*/ 0 h 1047750"/>
              <a:gd name="connsiteX12" fmla="*/ 61913 w 1164431"/>
              <a:gd name="connsiteY12" fmla="*/ 9525 h 1047750"/>
              <a:gd name="connsiteX13" fmla="*/ 161925 w 1164431"/>
              <a:gd name="connsiteY13" fmla="*/ 54768 h 1047750"/>
              <a:gd name="connsiteX14" fmla="*/ 259556 w 1164431"/>
              <a:gd name="connsiteY14" fmla="*/ 95250 h 1047750"/>
              <a:gd name="connsiteX15" fmla="*/ 383381 w 1164431"/>
              <a:gd name="connsiteY15" fmla="*/ 150018 h 1047750"/>
              <a:gd name="connsiteX16" fmla="*/ 497681 w 1164431"/>
              <a:gd name="connsiteY16" fmla="*/ 204787 h 1047750"/>
              <a:gd name="connsiteX17" fmla="*/ 631031 w 1164431"/>
              <a:gd name="connsiteY17" fmla="*/ 276225 h 1047750"/>
              <a:gd name="connsiteX18" fmla="*/ 766763 w 1164431"/>
              <a:gd name="connsiteY18" fmla="*/ 354806 h 1047750"/>
              <a:gd name="connsiteX19" fmla="*/ 892969 w 1164431"/>
              <a:gd name="connsiteY19" fmla="*/ 435768 h 1047750"/>
              <a:gd name="connsiteX20" fmla="*/ 942975 w 1164431"/>
              <a:gd name="connsiteY20" fmla="*/ 469106 h 1047750"/>
              <a:gd name="connsiteX21" fmla="*/ 992981 w 1164431"/>
              <a:gd name="connsiteY21" fmla="*/ 523875 h 1047750"/>
              <a:gd name="connsiteX22" fmla="*/ 1042988 w 1164431"/>
              <a:gd name="connsiteY22" fmla="*/ 585787 h 1047750"/>
              <a:gd name="connsiteX23" fmla="*/ 1090613 w 1164431"/>
              <a:gd name="connsiteY23" fmla="*/ 657225 h 1047750"/>
              <a:gd name="connsiteX24" fmla="*/ 1116806 w 1164431"/>
              <a:gd name="connsiteY24" fmla="*/ 716756 h 1047750"/>
              <a:gd name="connsiteX25" fmla="*/ 1150144 w 1164431"/>
              <a:gd name="connsiteY25" fmla="*/ 816768 h 1047750"/>
              <a:gd name="connsiteX26" fmla="*/ 1162050 w 1164431"/>
              <a:gd name="connsiteY26" fmla="*/ 878681 h 1047750"/>
              <a:gd name="connsiteX27" fmla="*/ 1164431 w 1164431"/>
              <a:gd name="connsiteY27" fmla="*/ 935831 h 1047750"/>
              <a:gd name="connsiteX28" fmla="*/ 1154906 w 1164431"/>
              <a:gd name="connsiteY28" fmla="*/ 985837 h 1047750"/>
              <a:gd name="connsiteX29" fmla="*/ 1138238 w 1164431"/>
              <a:gd name="connsiteY29" fmla="*/ 1019175 h 1047750"/>
              <a:gd name="connsiteX30" fmla="*/ 1116806 w 1164431"/>
              <a:gd name="connsiteY30" fmla="*/ 1040606 h 1047750"/>
              <a:gd name="connsiteX31" fmla="*/ 1090613 w 1164431"/>
              <a:gd name="connsiteY31" fmla="*/ 1045368 h 1047750"/>
              <a:gd name="connsiteX32" fmla="*/ 1059656 w 1164431"/>
              <a:gd name="connsiteY32" fmla="*/ 1047750 h 1047750"/>
              <a:gd name="connsiteX33" fmla="*/ 1031081 w 1164431"/>
              <a:gd name="connsiteY33" fmla="*/ 1045368 h 1047750"/>
              <a:gd name="connsiteX34" fmla="*/ 1002506 w 1164431"/>
              <a:gd name="connsiteY34" fmla="*/ 1021556 h 1047750"/>
              <a:gd name="connsiteX35" fmla="*/ 907256 w 1164431"/>
              <a:gd name="connsiteY35" fmla="*/ 904875 h 1047750"/>
              <a:gd name="connsiteX36" fmla="*/ 816769 w 1164431"/>
              <a:gd name="connsiteY36" fmla="*/ 800100 h 1047750"/>
              <a:gd name="connsiteX37" fmla="*/ 707231 w 1164431"/>
              <a:gd name="connsiteY37" fmla="*/ 681037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164431" h="1047750">
                <a:moveTo>
                  <a:pt x="707231" y="681037"/>
                </a:moveTo>
                <a:lnTo>
                  <a:pt x="552450" y="521493"/>
                </a:lnTo>
                <a:lnTo>
                  <a:pt x="442913" y="419100"/>
                </a:lnTo>
                <a:lnTo>
                  <a:pt x="345281" y="330993"/>
                </a:lnTo>
                <a:lnTo>
                  <a:pt x="195263" y="207168"/>
                </a:lnTo>
                <a:lnTo>
                  <a:pt x="61913" y="97631"/>
                </a:lnTo>
                <a:lnTo>
                  <a:pt x="33338" y="76200"/>
                </a:lnTo>
                <a:lnTo>
                  <a:pt x="14288" y="57150"/>
                </a:lnTo>
                <a:lnTo>
                  <a:pt x="2381" y="35718"/>
                </a:lnTo>
                <a:lnTo>
                  <a:pt x="0" y="14287"/>
                </a:lnTo>
                <a:lnTo>
                  <a:pt x="7144" y="2381"/>
                </a:lnTo>
                <a:lnTo>
                  <a:pt x="23813" y="0"/>
                </a:lnTo>
                <a:lnTo>
                  <a:pt x="61913" y="9525"/>
                </a:lnTo>
                <a:lnTo>
                  <a:pt x="161925" y="54768"/>
                </a:lnTo>
                <a:lnTo>
                  <a:pt x="259556" y="95250"/>
                </a:lnTo>
                <a:lnTo>
                  <a:pt x="383381" y="150018"/>
                </a:lnTo>
                <a:lnTo>
                  <a:pt x="497681" y="204787"/>
                </a:lnTo>
                <a:lnTo>
                  <a:pt x="631031" y="276225"/>
                </a:lnTo>
                <a:lnTo>
                  <a:pt x="766763" y="354806"/>
                </a:lnTo>
                <a:lnTo>
                  <a:pt x="892969" y="435768"/>
                </a:lnTo>
                <a:lnTo>
                  <a:pt x="942975" y="469106"/>
                </a:lnTo>
                <a:lnTo>
                  <a:pt x="992981" y="523875"/>
                </a:lnTo>
                <a:lnTo>
                  <a:pt x="1042988" y="585787"/>
                </a:lnTo>
                <a:lnTo>
                  <a:pt x="1090613" y="657225"/>
                </a:lnTo>
                <a:lnTo>
                  <a:pt x="1116806" y="716756"/>
                </a:lnTo>
                <a:lnTo>
                  <a:pt x="1150144" y="816768"/>
                </a:lnTo>
                <a:lnTo>
                  <a:pt x="1162050" y="878681"/>
                </a:lnTo>
                <a:cubicBezTo>
                  <a:pt x="1162844" y="897731"/>
                  <a:pt x="1163637" y="916781"/>
                  <a:pt x="1164431" y="935831"/>
                </a:cubicBezTo>
                <a:lnTo>
                  <a:pt x="1154906" y="985837"/>
                </a:lnTo>
                <a:lnTo>
                  <a:pt x="1138238" y="1019175"/>
                </a:lnTo>
                <a:lnTo>
                  <a:pt x="1116806" y="1040606"/>
                </a:lnTo>
                <a:lnTo>
                  <a:pt x="1090613" y="1045368"/>
                </a:lnTo>
                <a:lnTo>
                  <a:pt x="1059656" y="1047750"/>
                </a:lnTo>
                <a:lnTo>
                  <a:pt x="1031081" y="1045368"/>
                </a:lnTo>
                <a:lnTo>
                  <a:pt x="1002506" y="1021556"/>
                </a:lnTo>
                <a:lnTo>
                  <a:pt x="907256" y="904875"/>
                </a:lnTo>
                <a:lnTo>
                  <a:pt x="816769" y="800100"/>
                </a:lnTo>
                <a:lnTo>
                  <a:pt x="707231" y="68103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64D95C6-272E-4E12-9680-DA1A82182C2B}"/>
              </a:ext>
            </a:extLst>
          </p:cNvPr>
          <p:cNvSpPr/>
          <p:nvPr/>
        </p:nvSpPr>
        <p:spPr>
          <a:xfrm>
            <a:off x="2890838" y="4424363"/>
            <a:ext cx="1241425" cy="1035050"/>
          </a:xfrm>
          <a:custGeom>
            <a:avLst/>
            <a:gdLst>
              <a:gd name="connsiteX0" fmla="*/ 457200 w 1240631"/>
              <a:gd name="connsiteY0" fmla="*/ 307181 h 1035843"/>
              <a:gd name="connsiteX1" fmla="*/ 95250 w 1240631"/>
              <a:gd name="connsiteY1" fmla="*/ 400050 h 1035843"/>
              <a:gd name="connsiteX2" fmla="*/ 0 w 1240631"/>
              <a:gd name="connsiteY2" fmla="*/ 266700 h 1035843"/>
              <a:gd name="connsiteX3" fmla="*/ 319087 w 1240631"/>
              <a:gd name="connsiteY3" fmla="*/ 192881 h 1035843"/>
              <a:gd name="connsiteX4" fmla="*/ 638175 w 1240631"/>
              <a:gd name="connsiteY4" fmla="*/ 111918 h 1035843"/>
              <a:gd name="connsiteX5" fmla="*/ 800100 w 1240631"/>
              <a:gd name="connsiteY5" fmla="*/ 61912 h 1035843"/>
              <a:gd name="connsiteX6" fmla="*/ 869156 w 1240631"/>
              <a:gd name="connsiteY6" fmla="*/ 35718 h 1035843"/>
              <a:gd name="connsiteX7" fmla="*/ 907256 w 1240631"/>
              <a:gd name="connsiteY7" fmla="*/ 14287 h 1035843"/>
              <a:gd name="connsiteX8" fmla="*/ 923925 w 1240631"/>
              <a:gd name="connsiteY8" fmla="*/ 4762 h 1035843"/>
              <a:gd name="connsiteX9" fmla="*/ 950118 w 1240631"/>
              <a:gd name="connsiteY9" fmla="*/ 0 h 1035843"/>
              <a:gd name="connsiteX10" fmla="*/ 997743 w 1240631"/>
              <a:gd name="connsiteY10" fmla="*/ 9525 h 1035843"/>
              <a:gd name="connsiteX11" fmla="*/ 1040606 w 1240631"/>
              <a:gd name="connsiteY11" fmla="*/ 23812 h 1035843"/>
              <a:gd name="connsiteX12" fmla="*/ 1109662 w 1240631"/>
              <a:gd name="connsiteY12" fmla="*/ 59531 h 1035843"/>
              <a:gd name="connsiteX13" fmla="*/ 1185862 w 1240631"/>
              <a:gd name="connsiteY13" fmla="*/ 104775 h 1035843"/>
              <a:gd name="connsiteX14" fmla="*/ 1216818 w 1240631"/>
              <a:gd name="connsiteY14" fmla="*/ 123825 h 1035843"/>
              <a:gd name="connsiteX15" fmla="*/ 1233487 w 1240631"/>
              <a:gd name="connsiteY15" fmla="*/ 142875 h 1035843"/>
              <a:gd name="connsiteX16" fmla="*/ 1240631 w 1240631"/>
              <a:gd name="connsiteY16" fmla="*/ 166687 h 1035843"/>
              <a:gd name="connsiteX17" fmla="*/ 1233487 w 1240631"/>
              <a:gd name="connsiteY17" fmla="*/ 204787 h 1035843"/>
              <a:gd name="connsiteX18" fmla="*/ 1214437 w 1240631"/>
              <a:gd name="connsiteY18" fmla="*/ 245268 h 1035843"/>
              <a:gd name="connsiteX19" fmla="*/ 1197768 w 1240631"/>
              <a:gd name="connsiteY19" fmla="*/ 273843 h 1035843"/>
              <a:gd name="connsiteX20" fmla="*/ 1185862 w 1240631"/>
              <a:gd name="connsiteY20" fmla="*/ 328612 h 1035843"/>
              <a:gd name="connsiteX21" fmla="*/ 1181100 w 1240631"/>
              <a:gd name="connsiteY21" fmla="*/ 419100 h 1035843"/>
              <a:gd name="connsiteX22" fmla="*/ 1152525 w 1240631"/>
              <a:gd name="connsiteY22" fmla="*/ 583406 h 1035843"/>
              <a:gd name="connsiteX23" fmla="*/ 1119187 w 1240631"/>
              <a:gd name="connsiteY23" fmla="*/ 781050 h 1035843"/>
              <a:gd name="connsiteX24" fmla="*/ 1097756 w 1240631"/>
              <a:gd name="connsiteY24" fmla="*/ 923925 h 1035843"/>
              <a:gd name="connsiteX25" fmla="*/ 1078706 w 1240631"/>
              <a:gd name="connsiteY25" fmla="*/ 964406 h 1035843"/>
              <a:gd name="connsiteX26" fmla="*/ 1047750 w 1240631"/>
              <a:gd name="connsiteY26" fmla="*/ 1007268 h 1035843"/>
              <a:gd name="connsiteX27" fmla="*/ 1019175 w 1240631"/>
              <a:gd name="connsiteY27" fmla="*/ 1028700 h 1035843"/>
              <a:gd name="connsiteX28" fmla="*/ 995362 w 1240631"/>
              <a:gd name="connsiteY28" fmla="*/ 1035843 h 1035843"/>
              <a:gd name="connsiteX29" fmla="*/ 978693 w 1240631"/>
              <a:gd name="connsiteY29" fmla="*/ 1035843 h 1035843"/>
              <a:gd name="connsiteX30" fmla="*/ 942975 w 1240631"/>
              <a:gd name="connsiteY30" fmla="*/ 1026318 h 1035843"/>
              <a:gd name="connsiteX31" fmla="*/ 914400 w 1240631"/>
              <a:gd name="connsiteY31" fmla="*/ 1014412 h 1035843"/>
              <a:gd name="connsiteX32" fmla="*/ 909637 w 1240631"/>
              <a:gd name="connsiteY32" fmla="*/ 990600 h 1035843"/>
              <a:gd name="connsiteX33" fmla="*/ 938212 w 1240631"/>
              <a:gd name="connsiteY33" fmla="*/ 835818 h 1035843"/>
              <a:gd name="connsiteX34" fmla="*/ 952500 w 1240631"/>
              <a:gd name="connsiteY34" fmla="*/ 511968 h 1035843"/>
              <a:gd name="connsiteX35" fmla="*/ 959643 w 1240631"/>
              <a:gd name="connsiteY35" fmla="*/ 288131 h 1035843"/>
              <a:gd name="connsiteX36" fmla="*/ 962025 w 1240631"/>
              <a:gd name="connsiteY36" fmla="*/ 254793 h 1035843"/>
              <a:gd name="connsiteX37" fmla="*/ 957262 w 1240631"/>
              <a:gd name="connsiteY37" fmla="*/ 235743 h 1035843"/>
              <a:gd name="connsiteX38" fmla="*/ 950118 w 1240631"/>
              <a:gd name="connsiteY38" fmla="*/ 221456 h 1035843"/>
              <a:gd name="connsiteX39" fmla="*/ 938212 w 1240631"/>
              <a:gd name="connsiteY39" fmla="*/ 214312 h 1035843"/>
              <a:gd name="connsiteX40" fmla="*/ 912018 w 1240631"/>
              <a:gd name="connsiteY40" fmla="*/ 207168 h 1035843"/>
              <a:gd name="connsiteX41" fmla="*/ 866775 w 1240631"/>
              <a:gd name="connsiteY41" fmla="*/ 209550 h 1035843"/>
              <a:gd name="connsiteX42" fmla="*/ 647700 w 1240631"/>
              <a:gd name="connsiteY42" fmla="*/ 264318 h 1035843"/>
              <a:gd name="connsiteX43" fmla="*/ 457200 w 1240631"/>
              <a:gd name="connsiteY43" fmla="*/ 307181 h 1035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240631" h="1035843">
                <a:moveTo>
                  <a:pt x="457200" y="307181"/>
                </a:moveTo>
                <a:lnTo>
                  <a:pt x="95250" y="400050"/>
                </a:lnTo>
                <a:lnTo>
                  <a:pt x="0" y="266700"/>
                </a:lnTo>
                <a:lnTo>
                  <a:pt x="319087" y="192881"/>
                </a:lnTo>
                <a:lnTo>
                  <a:pt x="638175" y="111918"/>
                </a:lnTo>
                <a:lnTo>
                  <a:pt x="800100" y="61912"/>
                </a:lnTo>
                <a:lnTo>
                  <a:pt x="869156" y="35718"/>
                </a:lnTo>
                <a:lnTo>
                  <a:pt x="907256" y="14287"/>
                </a:lnTo>
                <a:lnTo>
                  <a:pt x="923925" y="4762"/>
                </a:lnTo>
                <a:lnTo>
                  <a:pt x="950118" y="0"/>
                </a:lnTo>
                <a:lnTo>
                  <a:pt x="997743" y="9525"/>
                </a:lnTo>
                <a:lnTo>
                  <a:pt x="1040606" y="23812"/>
                </a:lnTo>
                <a:lnTo>
                  <a:pt x="1109662" y="59531"/>
                </a:lnTo>
                <a:lnTo>
                  <a:pt x="1185862" y="104775"/>
                </a:lnTo>
                <a:lnTo>
                  <a:pt x="1216818" y="123825"/>
                </a:lnTo>
                <a:lnTo>
                  <a:pt x="1233487" y="142875"/>
                </a:lnTo>
                <a:lnTo>
                  <a:pt x="1240631" y="166687"/>
                </a:lnTo>
                <a:lnTo>
                  <a:pt x="1233487" y="204787"/>
                </a:lnTo>
                <a:lnTo>
                  <a:pt x="1214437" y="245268"/>
                </a:lnTo>
                <a:lnTo>
                  <a:pt x="1197768" y="273843"/>
                </a:lnTo>
                <a:lnTo>
                  <a:pt x="1185862" y="328612"/>
                </a:lnTo>
                <a:lnTo>
                  <a:pt x="1181100" y="419100"/>
                </a:lnTo>
                <a:lnTo>
                  <a:pt x="1152525" y="583406"/>
                </a:lnTo>
                <a:lnTo>
                  <a:pt x="1119187" y="781050"/>
                </a:lnTo>
                <a:lnTo>
                  <a:pt x="1097756" y="923925"/>
                </a:lnTo>
                <a:lnTo>
                  <a:pt x="1078706" y="964406"/>
                </a:lnTo>
                <a:lnTo>
                  <a:pt x="1047750" y="1007268"/>
                </a:lnTo>
                <a:lnTo>
                  <a:pt x="1019175" y="1028700"/>
                </a:lnTo>
                <a:lnTo>
                  <a:pt x="995362" y="1035843"/>
                </a:lnTo>
                <a:lnTo>
                  <a:pt x="978693" y="1035843"/>
                </a:lnTo>
                <a:lnTo>
                  <a:pt x="942975" y="1026318"/>
                </a:lnTo>
                <a:lnTo>
                  <a:pt x="914400" y="1014412"/>
                </a:lnTo>
                <a:lnTo>
                  <a:pt x="909637" y="990600"/>
                </a:lnTo>
                <a:lnTo>
                  <a:pt x="938212" y="835818"/>
                </a:lnTo>
                <a:lnTo>
                  <a:pt x="952500" y="511968"/>
                </a:lnTo>
                <a:lnTo>
                  <a:pt x="959643" y="288131"/>
                </a:lnTo>
                <a:lnTo>
                  <a:pt x="962025" y="254793"/>
                </a:lnTo>
                <a:lnTo>
                  <a:pt x="957262" y="235743"/>
                </a:lnTo>
                <a:lnTo>
                  <a:pt x="950118" y="221456"/>
                </a:lnTo>
                <a:lnTo>
                  <a:pt x="938212" y="214312"/>
                </a:lnTo>
                <a:lnTo>
                  <a:pt x="912018" y="207168"/>
                </a:lnTo>
                <a:lnTo>
                  <a:pt x="866775" y="209550"/>
                </a:lnTo>
                <a:lnTo>
                  <a:pt x="647700" y="264318"/>
                </a:lnTo>
                <a:lnTo>
                  <a:pt x="457200" y="30718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6266C2A-27E1-415F-BAEF-48656CE06DB4}"/>
              </a:ext>
            </a:extLst>
          </p:cNvPr>
          <p:cNvSpPr/>
          <p:nvPr/>
        </p:nvSpPr>
        <p:spPr>
          <a:xfrm>
            <a:off x="3105150" y="5230813"/>
            <a:ext cx="773113" cy="314325"/>
          </a:xfrm>
          <a:custGeom>
            <a:avLst/>
            <a:gdLst>
              <a:gd name="connsiteX0" fmla="*/ 314325 w 773906"/>
              <a:gd name="connsiteY0" fmla="*/ 254794 h 314325"/>
              <a:gd name="connsiteX1" fmla="*/ 73819 w 773906"/>
              <a:gd name="connsiteY1" fmla="*/ 314325 h 314325"/>
              <a:gd name="connsiteX2" fmla="*/ 0 w 773906"/>
              <a:gd name="connsiteY2" fmla="*/ 152400 h 314325"/>
              <a:gd name="connsiteX3" fmla="*/ 221456 w 773906"/>
              <a:gd name="connsiteY3" fmla="*/ 107157 h 314325"/>
              <a:gd name="connsiteX4" fmla="*/ 471488 w 773906"/>
              <a:gd name="connsiteY4" fmla="*/ 57150 h 314325"/>
              <a:gd name="connsiteX5" fmla="*/ 766763 w 773906"/>
              <a:gd name="connsiteY5" fmla="*/ 0 h 314325"/>
              <a:gd name="connsiteX6" fmla="*/ 773906 w 773906"/>
              <a:gd name="connsiteY6" fmla="*/ 204788 h 314325"/>
              <a:gd name="connsiteX7" fmla="*/ 700088 w 773906"/>
              <a:gd name="connsiteY7" fmla="*/ 209550 h 314325"/>
              <a:gd name="connsiteX8" fmla="*/ 578644 w 773906"/>
              <a:gd name="connsiteY8" fmla="*/ 214313 h 314325"/>
              <a:gd name="connsiteX9" fmla="*/ 481013 w 773906"/>
              <a:gd name="connsiteY9" fmla="*/ 226219 h 314325"/>
              <a:gd name="connsiteX10" fmla="*/ 314325 w 773906"/>
              <a:gd name="connsiteY10" fmla="*/ 254794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3906" h="314325">
                <a:moveTo>
                  <a:pt x="314325" y="254794"/>
                </a:moveTo>
                <a:lnTo>
                  <a:pt x="73819" y="314325"/>
                </a:lnTo>
                <a:lnTo>
                  <a:pt x="0" y="152400"/>
                </a:lnTo>
                <a:lnTo>
                  <a:pt x="221456" y="107157"/>
                </a:lnTo>
                <a:lnTo>
                  <a:pt x="471488" y="57150"/>
                </a:lnTo>
                <a:lnTo>
                  <a:pt x="766763" y="0"/>
                </a:lnTo>
                <a:lnTo>
                  <a:pt x="773906" y="204788"/>
                </a:lnTo>
                <a:lnTo>
                  <a:pt x="700088" y="209550"/>
                </a:lnTo>
                <a:lnTo>
                  <a:pt x="578644" y="214313"/>
                </a:lnTo>
                <a:lnTo>
                  <a:pt x="481013" y="226219"/>
                </a:lnTo>
                <a:lnTo>
                  <a:pt x="314325" y="2547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32DD1F5-25B7-4059-B9BD-60B717FED60B}"/>
              </a:ext>
            </a:extLst>
          </p:cNvPr>
          <p:cNvSpPr/>
          <p:nvPr/>
        </p:nvSpPr>
        <p:spPr>
          <a:xfrm>
            <a:off x="5029200" y="1857375"/>
            <a:ext cx="1677988" cy="1058863"/>
          </a:xfrm>
          <a:custGeom>
            <a:avLst/>
            <a:gdLst>
              <a:gd name="connsiteX0" fmla="*/ 776288 w 1678781"/>
              <a:gd name="connsiteY0" fmla="*/ 259556 h 1059656"/>
              <a:gd name="connsiteX1" fmla="*/ 602456 w 1678781"/>
              <a:gd name="connsiteY1" fmla="*/ 278606 h 1059656"/>
              <a:gd name="connsiteX2" fmla="*/ 466725 w 1678781"/>
              <a:gd name="connsiteY2" fmla="*/ 290513 h 1059656"/>
              <a:gd name="connsiteX3" fmla="*/ 345281 w 1678781"/>
              <a:gd name="connsiteY3" fmla="*/ 295275 h 1059656"/>
              <a:gd name="connsiteX4" fmla="*/ 230981 w 1678781"/>
              <a:gd name="connsiteY4" fmla="*/ 300038 h 1059656"/>
              <a:gd name="connsiteX5" fmla="*/ 83344 w 1678781"/>
              <a:gd name="connsiteY5" fmla="*/ 302419 h 1059656"/>
              <a:gd name="connsiteX6" fmla="*/ 0 w 1678781"/>
              <a:gd name="connsiteY6" fmla="*/ 171450 h 1059656"/>
              <a:gd name="connsiteX7" fmla="*/ 283369 w 1678781"/>
              <a:gd name="connsiteY7" fmla="*/ 164306 h 1059656"/>
              <a:gd name="connsiteX8" fmla="*/ 423863 w 1678781"/>
              <a:gd name="connsiteY8" fmla="*/ 154781 h 1059656"/>
              <a:gd name="connsiteX9" fmla="*/ 588169 w 1678781"/>
              <a:gd name="connsiteY9" fmla="*/ 135731 h 1059656"/>
              <a:gd name="connsiteX10" fmla="*/ 857250 w 1678781"/>
              <a:gd name="connsiteY10" fmla="*/ 100013 h 1059656"/>
              <a:gd name="connsiteX11" fmla="*/ 1143000 w 1678781"/>
              <a:gd name="connsiteY11" fmla="*/ 54769 h 1059656"/>
              <a:gd name="connsiteX12" fmla="*/ 1273969 w 1678781"/>
              <a:gd name="connsiteY12" fmla="*/ 33338 h 1059656"/>
              <a:gd name="connsiteX13" fmla="*/ 1309688 w 1678781"/>
              <a:gd name="connsiteY13" fmla="*/ 19050 h 1059656"/>
              <a:gd name="connsiteX14" fmla="*/ 1343025 w 1678781"/>
              <a:gd name="connsiteY14" fmla="*/ 7144 h 1059656"/>
              <a:gd name="connsiteX15" fmla="*/ 1373981 w 1678781"/>
              <a:gd name="connsiteY15" fmla="*/ 0 h 1059656"/>
              <a:gd name="connsiteX16" fmla="*/ 1397794 w 1678781"/>
              <a:gd name="connsiteY16" fmla="*/ 2381 h 1059656"/>
              <a:gd name="connsiteX17" fmla="*/ 1443038 w 1678781"/>
              <a:gd name="connsiteY17" fmla="*/ 23813 h 1059656"/>
              <a:gd name="connsiteX18" fmla="*/ 1531144 w 1678781"/>
              <a:gd name="connsiteY18" fmla="*/ 85725 h 1059656"/>
              <a:gd name="connsiteX19" fmla="*/ 1609725 w 1678781"/>
              <a:gd name="connsiteY19" fmla="*/ 138113 h 1059656"/>
              <a:gd name="connsiteX20" fmla="*/ 1643063 w 1678781"/>
              <a:gd name="connsiteY20" fmla="*/ 171450 h 1059656"/>
              <a:gd name="connsiteX21" fmla="*/ 1669256 w 1678781"/>
              <a:gd name="connsiteY21" fmla="*/ 209550 h 1059656"/>
              <a:gd name="connsiteX22" fmla="*/ 1678781 w 1678781"/>
              <a:gd name="connsiteY22" fmla="*/ 233363 h 1059656"/>
              <a:gd name="connsiteX23" fmla="*/ 1674019 w 1678781"/>
              <a:gd name="connsiteY23" fmla="*/ 252413 h 1059656"/>
              <a:gd name="connsiteX24" fmla="*/ 1657350 w 1678781"/>
              <a:gd name="connsiteY24" fmla="*/ 285750 h 1059656"/>
              <a:gd name="connsiteX25" fmla="*/ 1595438 w 1678781"/>
              <a:gd name="connsiteY25" fmla="*/ 340519 h 1059656"/>
              <a:gd name="connsiteX26" fmla="*/ 1583531 w 1678781"/>
              <a:gd name="connsiteY26" fmla="*/ 402431 h 1059656"/>
              <a:gd name="connsiteX27" fmla="*/ 1545431 w 1678781"/>
              <a:gd name="connsiteY27" fmla="*/ 600075 h 1059656"/>
              <a:gd name="connsiteX28" fmla="*/ 1509713 w 1678781"/>
              <a:gd name="connsiteY28" fmla="*/ 812006 h 1059656"/>
              <a:gd name="connsiteX29" fmla="*/ 1497806 w 1678781"/>
              <a:gd name="connsiteY29" fmla="*/ 890588 h 1059656"/>
              <a:gd name="connsiteX30" fmla="*/ 1478756 w 1678781"/>
              <a:gd name="connsiteY30" fmla="*/ 957263 h 1059656"/>
              <a:gd name="connsiteX31" fmla="*/ 1452563 w 1678781"/>
              <a:gd name="connsiteY31" fmla="*/ 1007269 h 1059656"/>
              <a:gd name="connsiteX32" fmla="*/ 1419225 w 1678781"/>
              <a:gd name="connsiteY32" fmla="*/ 1038225 h 1059656"/>
              <a:gd name="connsiteX33" fmla="*/ 1383506 w 1678781"/>
              <a:gd name="connsiteY33" fmla="*/ 1057275 h 1059656"/>
              <a:gd name="connsiteX34" fmla="*/ 1357313 w 1678781"/>
              <a:gd name="connsiteY34" fmla="*/ 1059656 h 1059656"/>
              <a:gd name="connsiteX35" fmla="*/ 1312069 w 1678781"/>
              <a:gd name="connsiteY35" fmla="*/ 1050131 h 1059656"/>
              <a:gd name="connsiteX36" fmla="*/ 1262063 w 1678781"/>
              <a:gd name="connsiteY36" fmla="*/ 1031081 h 1059656"/>
              <a:gd name="connsiteX37" fmla="*/ 1276350 w 1678781"/>
              <a:gd name="connsiteY37" fmla="*/ 840581 h 1059656"/>
              <a:gd name="connsiteX38" fmla="*/ 1307306 w 1678781"/>
              <a:gd name="connsiteY38" fmla="*/ 561975 h 1059656"/>
              <a:gd name="connsiteX39" fmla="*/ 1340644 w 1678781"/>
              <a:gd name="connsiteY39" fmla="*/ 304800 h 1059656"/>
              <a:gd name="connsiteX40" fmla="*/ 1343025 w 1678781"/>
              <a:gd name="connsiteY40" fmla="*/ 245269 h 1059656"/>
              <a:gd name="connsiteX41" fmla="*/ 1340644 w 1678781"/>
              <a:gd name="connsiteY41" fmla="*/ 226219 h 1059656"/>
              <a:gd name="connsiteX42" fmla="*/ 1333500 w 1678781"/>
              <a:gd name="connsiteY42" fmla="*/ 207169 h 1059656"/>
              <a:gd name="connsiteX43" fmla="*/ 1314450 w 1678781"/>
              <a:gd name="connsiteY43" fmla="*/ 197644 h 1059656"/>
              <a:gd name="connsiteX44" fmla="*/ 1300163 w 1678781"/>
              <a:gd name="connsiteY44" fmla="*/ 192881 h 1059656"/>
              <a:gd name="connsiteX45" fmla="*/ 1266825 w 1678781"/>
              <a:gd name="connsiteY45" fmla="*/ 188119 h 1059656"/>
              <a:gd name="connsiteX46" fmla="*/ 1138238 w 1678781"/>
              <a:gd name="connsiteY46" fmla="*/ 207169 h 1059656"/>
              <a:gd name="connsiteX47" fmla="*/ 776288 w 1678781"/>
              <a:gd name="connsiteY47" fmla="*/ 259556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678781" h="1059656">
                <a:moveTo>
                  <a:pt x="776288" y="259556"/>
                </a:moveTo>
                <a:lnTo>
                  <a:pt x="602456" y="278606"/>
                </a:lnTo>
                <a:lnTo>
                  <a:pt x="466725" y="290513"/>
                </a:lnTo>
                <a:lnTo>
                  <a:pt x="345281" y="295275"/>
                </a:lnTo>
                <a:lnTo>
                  <a:pt x="230981" y="300038"/>
                </a:lnTo>
                <a:lnTo>
                  <a:pt x="83344" y="302419"/>
                </a:lnTo>
                <a:lnTo>
                  <a:pt x="0" y="171450"/>
                </a:lnTo>
                <a:lnTo>
                  <a:pt x="283369" y="164306"/>
                </a:lnTo>
                <a:lnTo>
                  <a:pt x="423863" y="154781"/>
                </a:lnTo>
                <a:lnTo>
                  <a:pt x="588169" y="135731"/>
                </a:lnTo>
                <a:lnTo>
                  <a:pt x="857250" y="100013"/>
                </a:lnTo>
                <a:lnTo>
                  <a:pt x="1143000" y="54769"/>
                </a:lnTo>
                <a:lnTo>
                  <a:pt x="1273969" y="33338"/>
                </a:lnTo>
                <a:lnTo>
                  <a:pt x="1309688" y="19050"/>
                </a:lnTo>
                <a:lnTo>
                  <a:pt x="1343025" y="7144"/>
                </a:lnTo>
                <a:lnTo>
                  <a:pt x="1373981" y="0"/>
                </a:lnTo>
                <a:lnTo>
                  <a:pt x="1397794" y="2381"/>
                </a:lnTo>
                <a:lnTo>
                  <a:pt x="1443038" y="23813"/>
                </a:lnTo>
                <a:lnTo>
                  <a:pt x="1531144" y="85725"/>
                </a:lnTo>
                <a:lnTo>
                  <a:pt x="1609725" y="138113"/>
                </a:lnTo>
                <a:lnTo>
                  <a:pt x="1643063" y="171450"/>
                </a:lnTo>
                <a:lnTo>
                  <a:pt x="1669256" y="209550"/>
                </a:lnTo>
                <a:lnTo>
                  <a:pt x="1678781" y="233363"/>
                </a:lnTo>
                <a:lnTo>
                  <a:pt x="1674019" y="252413"/>
                </a:lnTo>
                <a:lnTo>
                  <a:pt x="1657350" y="285750"/>
                </a:lnTo>
                <a:lnTo>
                  <a:pt x="1595438" y="340519"/>
                </a:lnTo>
                <a:lnTo>
                  <a:pt x="1583531" y="402431"/>
                </a:lnTo>
                <a:lnTo>
                  <a:pt x="1545431" y="600075"/>
                </a:lnTo>
                <a:lnTo>
                  <a:pt x="1509713" y="812006"/>
                </a:lnTo>
                <a:lnTo>
                  <a:pt x="1497806" y="890588"/>
                </a:lnTo>
                <a:lnTo>
                  <a:pt x="1478756" y="957263"/>
                </a:lnTo>
                <a:lnTo>
                  <a:pt x="1452563" y="1007269"/>
                </a:lnTo>
                <a:lnTo>
                  <a:pt x="1419225" y="1038225"/>
                </a:lnTo>
                <a:lnTo>
                  <a:pt x="1383506" y="1057275"/>
                </a:lnTo>
                <a:lnTo>
                  <a:pt x="1357313" y="1059656"/>
                </a:lnTo>
                <a:lnTo>
                  <a:pt x="1312069" y="1050131"/>
                </a:lnTo>
                <a:lnTo>
                  <a:pt x="1262063" y="1031081"/>
                </a:lnTo>
                <a:lnTo>
                  <a:pt x="1276350" y="840581"/>
                </a:lnTo>
                <a:lnTo>
                  <a:pt x="1307306" y="561975"/>
                </a:lnTo>
                <a:lnTo>
                  <a:pt x="1340644" y="304800"/>
                </a:lnTo>
                <a:cubicBezTo>
                  <a:pt x="1341438" y="284956"/>
                  <a:pt x="1342231" y="265113"/>
                  <a:pt x="1343025" y="245269"/>
                </a:cubicBezTo>
                <a:lnTo>
                  <a:pt x="1340644" y="226219"/>
                </a:lnTo>
                <a:lnTo>
                  <a:pt x="1333500" y="207169"/>
                </a:lnTo>
                <a:lnTo>
                  <a:pt x="1314450" y="197644"/>
                </a:lnTo>
                <a:lnTo>
                  <a:pt x="1300163" y="192881"/>
                </a:lnTo>
                <a:lnTo>
                  <a:pt x="1266825" y="188119"/>
                </a:lnTo>
                <a:lnTo>
                  <a:pt x="1138238" y="207169"/>
                </a:lnTo>
                <a:lnTo>
                  <a:pt x="776288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4633A83C-6ACA-4BB9-A376-904763DDEA2A}"/>
              </a:ext>
            </a:extLst>
          </p:cNvPr>
          <p:cNvSpPr/>
          <p:nvPr/>
        </p:nvSpPr>
        <p:spPr>
          <a:xfrm>
            <a:off x="5208588" y="2671763"/>
            <a:ext cx="1146175" cy="252412"/>
          </a:xfrm>
          <a:custGeom>
            <a:avLst/>
            <a:gdLst>
              <a:gd name="connsiteX0" fmla="*/ 561975 w 1147762"/>
              <a:gd name="connsiteY0" fmla="*/ 197643 h 252412"/>
              <a:gd name="connsiteX1" fmla="*/ 328612 w 1147762"/>
              <a:gd name="connsiteY1" fmla="*/ 216693 h 252412"/>
              <a:gd name="connsiteX2" fmla="*/ 61912 w 1147762"/>
              <a:gd name="connsiteY2" fmla="*/ 252412 h 252412"/>
              <a:gd name="connsiteX3" fmla="*/ 0 w 1147762"/>
              <a:gd name="connsiteY3" fmla="*/ 126206 h 252412"/>
              <a:gd name="connsiteX4" fmla="*/ 183356 w 1147762"/>
              <a:gd name="connsiteY4" fmla="*/ 92868 h 252412"/>
              <a:gd name="connsiteX5" fmla="*/ 423862 w 1147762"/>
              <a:gd name="connsiteY5" fmla="*/ 54768 h 252412"/>
              <a:gd name="connsiteX6" fmla="*/ 597694 w 1147762"/>
              <a:gd name="connsiteY6" fmla="*/ 33337 h 252412"/>
              <a:gd name="connsiteX7" fmla="*/ 776287 w 1147762"/>
              <a:gd name="connsiteY7" fmla="*/ 11906 h 252412"/>
              <a:gd name="connsiteX8" fmla="*/ 966787 w 1147762"/>
              <a:gd name="connsiteY8" fmla="*/ 0 h 252412"/>
              <a:gd name="connsiteX9" fmla="*/ 1145381 w 1147762"/>
              <a:gd name="connsiteY9" fmla="*/ 0 h 252412"/>
              <a:gd name="connsiteX10" fmla="*/ 1147762 w 1147762"/>
              <a:gd name="connsiteY10" fmla="*/ 219075 h 252412"/>
              <a:gd name="connsiteX11" fmla="*/ 1085850 w 1147762"/>
              <a:gd name="connsiteY11" fmla="*/ 216693 h 252412"/>
              <a:gd name="connsiteX12" fmla="*/ 990600 w 1147762"/>
              <a:gd name="connsiteY12" fmla="*/ 195262 h 252412"/>
              <a:gd name="connsiteX13" fmla="*/ 907256 w 1147762"/>
              <a:gd name="connsiteY13" fmla="*/ 190500 h 252412"/>
              <a:gd name="connsiteX14" fmla="*/ 828675 w 1147762"/>
              <a:gd name="connsiteY14" fmla="*/ 190500 h 252412"/>
              <a:gd name="connsiteX15" fmla="*/ 704850 w 1147762"/>
              <a:gd name="connsiteY15" fmla="*/ 190500 h 252412"/>
              <a:gd name="connsiteX16" fmla="*/ 561975 w 1147762"/>
              <a:gd name="connsiteY16" fmla="*/ 197643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147762" h="252412">
                <a:moveTo>
                  <a:pt x="561975" y="197643"/>
                </a:moveTo>
                <a:lnTo>
                  <a:pt x="328612" y="216693"/>
                </a:lnTo>
                <a:lnTo>
                  <a:pt x="61912" y="252412"/>
                </a:lnTo>
                <a:lnTo>
                  <a:pt x="0" y="126206"/>
                </a:lnTo>
                <a:lnTo>
                  <a:pt x="183356" y="92868"/>
                </a:lnTo>
                <a:lnTo>
                  <a:pt x="423862" y="54768"/>
                </a:lnTo>
                <a:lnTo>
                  <a:pt x="597694" y="33337"/>
                </a:lnTo>
                <a:lnTo>
                  <a:pt x="776287" y="11906"/>
                </a:lnTo>
                <a:lnTo>
                  <a:pt x="966787" y="0"/>
                </a:lnTo>
                <a:lnTo>
                  <a:pt x="1145381" y="0"/>
                </a:lnTo>
                <a:cubicBezTo>
                  <a:pt x="1146175" y="73025"/>
                  <a:pt x="1146968" y="146050"/>
                  <a:pt x="1147762" y="219075"/>
                </a:cubicBezTo>
                <a:lnTo>
                  <a:pt x="1085850" y="216693"/>
                </a:lnTo>
                <a:lnTo>
                  <a:pt x="990600" y="195262"/>
                </a:lnTo>
                <a:lnTo>
                  <a:pt x="907256" y="190500"/>
                </a:lnTo>
                <a:lnTo>
                  <a:pt x="828675" y="190500"/>
                </a:lnTo>
                <a:lnTo>
                  <a:pt x="704850" y="190500"/>
                </a:lnTo>
                <a:lnTo>
                  <a:pt x="561975" y="1976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EA990C73-640F-4C00-B66A-4228BA7DC6DF}"/>
              </a:ext>
            </a:extLst>
          </p:cNvPr>
          <p:cNvSpPr/>
          <p:nvPr/>
        </p:nvSpPr>
        <p:spPr>
          <a:xfrm>
            <a:off x="4260850" y="4138613"/>
            <a:ext cx="3028950" cy="588962"/>
          </a:xfrm>
          <a:custGeom>
            <a:avLst/>
            <a:gdLst>
              <a:gd name="connsiteX0" fmla="*/ 1670151 w 3028770"/>
              <a:gd name="connsiteY0" fmla="*/ 320184 h 588446"/>
              <a:gd name="connsiteX1" fmla="*/ 1367274 w 3028770"/>
              <a:gd name="connsiteY1" fmla="*/ 360567 h 588446"/>
              <a:gd name="connsiteX2" fmla="*/ 1124972 w 3028770"/>
              <a:gd name="connsiteY2" fmla="*/ 403836 h 588446"/>
              <a:gd name="connsiteX3" fmla="*/ 943246 w 3028770"/>
              <a:gd name="connsiteY3" fmla="*/ 441335 h 588446"/>
              <a:gd name="connsiteX4" fmla="*/ 770173 w 3028770"/>
              <a:gd name="connsiteY4" fmla="*/ 481718 h 588446"/>
              <a:gd name="connsiteX5" fmla="*/ 496142 w 3028770"/>
              <a:gd name="connsiteY5" fmla="*/ 553832 h 588446"/>
              <a:gd name="connsiteX6" fmla="*/ 389414 w 3028770"/>
              <a:gd name="connsiteY6" fmla="*/ 588446 h 588446"/>
              <a:gd name="connsiteX7" fmla="*/ 334607 w 3028770"/>
              <a:gd name="connsiteY7" fmla="*/ 562485 h 588446"/>
              <a:gd name="connsiteX8" fmla="*/ 230764 w 3028770"/>
              <a:gd name="connsiteY8" fmla="*/ 504795 h 588446"/>
              <a:gd name="connsiteX9" fmla="*/ 173073 w 3028770"/>
              <a:gd name="connsiteY9" fmla="*/ 464411 h 588446"/>
              <a:gd name="connsiteX10" fmla="*/ 103844 w 3028770"/>
              <a:gd name="connsiteY10" fmla="*/ 400951 h 588446"/>
              <a:gd name="connsiteX11" fmla="*/ 37499 w 3028770"/>
              <a:gd name="connsiteY11" fmla="*/ 328837 h 588446"/>
              <a:gd name="connsiteX12" fmla="*/ 14423 w 3028770"/>
              <a:gd name="connsiteY12" fmla="*/ 294223 h 588446"/>
              <a:gd name="connsiteX13" fmla="*/ 5769 w 3028770"/>
              <a:gd name="connsiteY13" fmla="*/ 276916 h 588446"/>
              <a:gd name="connsiteX14" fmla="*/ 0 w 3028770"/>
              <a:gd name="connsiteY14" fmla="*/ 256724 h 588446"/>
              <a:gd name="connsiteX15" fmla="*/ 5769 w 3028770"/>
              <a:gd name="connsiteY15" fmla="*/ 242301 h 588446"/>
              <a:gd name="connsiteX16" fmla="*/ 17308 w 3028770"/>
              <a:gd name="connsiteY16" fmla="*/ 236532 h 588446"/>
              <a:gd name="connsiteX17" fmla="*/ 34615 w 3028770"/>
              <a:gd name="connsiteY17" fmla="*/ 236532 h 588446"/>
              <a:gd name="connsiteX18" fmla="*/ 69229 w 3028770"/>
              <a:gd name="connsiteY18" fmla="*/ 253839 h 588446"/>
              <a:gd name="connsiteX19" fmla="*/ 126920 w 3028770"/>
              <a:gd name="connsiteY19" fmla="*/ 291338 h 588446"/>
              <a:gd name="connsiteX20" fmla="*/ 170188 w 3028770"/>
              <a:gd name="connsiteY20" fmla="*/ 311530 h 588446"/>
              <a:gd name="connsiteX21" fmla="*/ 216341 w 3028770"/>
              <a:gd name="connsiteY21" fmla="*/ 328837 h 588446"/>
              <a:gd name="connsiteX22" fmla="*/ 262494 w 3028770"/>
              <a:gd name="connsiteY22" fmla="*/ 340376 h 588446"/>
              <a:gd name="connsiteX23" fmla="*/ 340376 w 3028770"/>
              <a:gd name="connsiteY23" fmla="*/ 351914 h 588446"/>
              <a:gd name="connsiteX24" fmla="*/ 372106 w 3028770"/>
              <a:gd name="connsiteY24" fmla="*/ 351914 h 588446"/>
              <a:gd name="connsiteX25" fmla="*/ 467296 w 3028770"/>
              <a:gd name="connsiteY25" fmla="*/ 343260 h 588446"/>
              <a:gd name="connsiteX26" fmla="*/ 672099 w 3028770"/>
              <a:gd name="connsiteY26" fmla="*/ 308646 h 588446"/>
              <a:gd name="connsiteX27" fmla="*/ 1026898 w 3028770"/>
              <a:gd name="connsiteY27" fmla="*/ 250955 h 588446"/>
              <a:gd name="connsiteX28" fmla="*/ 1424964 w 3028770"/>
              <a:gd name="connsiteY28" fmla="*/ 190379 h 588446"/>
              <a:gd name="connsiteX29" fmla="*/ 1739380 w 3028770"/>
              <a:gd name="connsiteY29" fmla="*/ 144227 h 588446"/>
              <a:gd name="connsiteX30" fmla="*/ 1964374 w 3028770"/>
              <a:gd name="connsiteY30" fmla="*/ 112497 h 588446"/>
              <a:gd name="connsiteX31" fmla="*/ 2148985 w 3028770"/>
              <a:gd name="connsiteY31" fmla="*/ 98074 h 588446"/>
              <a:gd name="connsiteX32" fmla="*/ 2359556 w 3028770"/>
              <a:gd name="connsiteY32" fmla="*/ 72113 h 588446"/>
              <a:gd name="connsiteX33" fmla="*/ 2506668 w 3028770"/>
              <a:gd name="connsiteY33" fmla="*/ 49037 h 588446"/>
              <a:gd name="connsiteX34" fmla="*/ 2567243 w 3028770"/>
              <a:gd name="connsiteY34" fmla="*/ 28845 h 588446"/>
              <a:gd name="connsiteX35" fmla="*/ 2627819 w 3028770"/>
              <a:gd name="connsiteY35" fmla="*/ 2884 h 588446"/>
              <a:gd name="connsiteX36" fmla="*/ 2668202 w 3028770"/>
              <a:gd name="connsiteY36" fmla="*/ 0 h 588446"/>
              <a:gd name="connsiteX37" fmla="*/ 2708586 w 3028770"/>
              <a:gd name="connsiteY37" fmla="*/ 8653 h 588446"/>
              <a:gd name="connsiteX38" fmla="*/ 2795122 w 3028770"/>
              <a:gd name="connsiteY38" fmla="*/ 40383 h 588446"/>
              <a:gd name="connsiteX39" fmla="*/ 2896081 w 3028770"/>
              <a:gd name="connsiteY39" fmla="*/ 86536 h 588446"/>
              <a:gd name="connsiteX40" fmla="*/ 2971079 w 3028770"/>
              <a:gd name="connsiteY40" fmla="*/ 135573 h 588446"/>
              <a:gd name="connsiteX41" fmla="*/ 3005694 w 3028770"/>
              <a:gd name="connsiteY41" fmla="*/ 164419 h 588446"/>
              <a:gd name="connsiteX42" fmla="*/ 3028770 w 3028770"/>
              <a:gd name="connsiteY42" fmla="*/ 199033 h 588446"/>
              <a:gd name="connsiteX43" fmla="*/ 3028770 w 3028770"/>
              <a:gd name="connsiteY43" fmla="*/ 222109 h 588446"/>
              <a:gd name="connsiteX44" fmla="*/ 3017232 w 3028770"/>
              <a:gd name="connsiteY44" fmla="*/ 250955 h 588446"/>
              <a:gd name="connsiteX45" fmla="*/ 2991271 w 3028770"/>
              <a:gd name="connsiteY45" fmla="*/ 265378 h 588446"/>
              <a:gd name="connsiteX46" fmla="*/ 2942234 w 3028770"/>
              <a:gd name="connsiteY46" fmla="*/ 285569 h 588446"/>
              <a:gd name="connsiteX47" fmla="*/ 2893197 w 3028770"/>
              <a:gd name="connsiteY47" fmla="*/ 294223 h 588446"/>
              <a:gd name="connsiteX48" fmla="*/ 2795122 w 3028770"/>
              <a:gd name="connsiteY48" fmla="*/ 288454 h 588446"/>
              <a:gd name="connsiteX49" fmla="*/ 2610511 w 3028770"/>
              <a:gd name="connsiteY49" fmla="*/ 279800 h 588446"/>
              <a:gd name="connsiteX50" fmla="*/ 2428785 w 3028770"/>
              <a:gd name="connsiteY50" fmla="*/ 276916 h 588446"/>
              <a:gd name="connsiteX51" fmla="*/ 2215329 w 3028770"/>
              <a:gd name="connsiteY51" fmla="*/ 276916 h 588446"/>
              <a:gd name="connsiteX52" fmla="*/ 2030718 w 3028770"/>
              <a:gd name="connsiteY52" fmla="*/ 285569 h 588446"/>
              <a:gd name="connsiteX53" fmla="*/ 1892260 w 3028770"/>
              <a:gd name="connsiteY53" fmla="*/ 294223 h 588446"/>
              <a:gd name="connsiteX54" fmla="*/ 1670151 w 3028770"/>
              <a:gd name="connsiteY54" fmla="*/ 320184 h 588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3028770" h="588446">
                <a:moveTo>
                  <a:pt x="1670151" y="320184"/>
                </a:moveTo>
                <a:lnTo>
                  <a:pt x="1367274" y="360567"/>
                </a:lnTo>
                <a:lnTo>
                  <a:pt x="1124972" y="403836"/>
                </a:lnTo>
                <a:lnTo>
                  <a:pt x="943246" y="441335"/>
                </a:lnTo>
                <a:lnTo>
                  <a:pt x="770173" y="481718"/>
                </a:lnTo>
                <a:lnTo>
                  <a:pt x="496142" y="553832"/>
                </a:lnTo>
                <a:lnTo>
                  <a:pt x="389414" y="588446"/>
                </a:lnTo>
                <a:lnTo>
                  <a:pt x="334607" y="562485"/>
                </a:lnTo>
                <a:lnTo>
                  <a:pt x="230764" y="504795"/>
                </a:lnTo>
                <a:lnTo>
                  <a:pt x="173073" y="464411"/>
                </a:lnTo>
                <a:lnTo>
                  <a:pt x="103844" y="400951"/>
                </a:lnTo>
                <a:lnTo>
                  <a:pt x="37499" y="328837"/>
                </a:lnTo>
                <a:lnTo>
                  <a:pt x="14423" y="294223"/>
                </a:lnTo>
                <a:lnTo>
                  <a:pt x="5769" y="276916"/>
                </a:lnTo>
                <a:lnTo>
                  <a:pt x="0" y="256724"/>
                </a:lnTo>
                <a:lnTo>
                  <a:pt x="5769" y="242301"/>
                </a:lnTo>
                <a:lnTo>
                  <a:pt x="17308" y="236532"/>
                </a:lnTo>
                <a:lnTo>
                  <a:pt x="34615" y="236532"/>
                </a:lnTo>
                <a:lnTo>
                  <a:pt x="69229" y="253839"/>
                </a:lnTo>
                <a:lnTo>
                  <a:pt x="126920" y="291338"/>
                </a:lnTo>
                <a:lnTo>
                  <a:pt x="170188" y="311530"/>
                </a:lnTo>
                <a:lnTo>
                  <a:pt x="216341" y="328837"/>
                </a:lnTo>
                <a:lnTo>
                  <a:pt x="262494" y="340376"/>
                </a:lnTo>
                <a:lnTo>
                  <a:pt x="340376" y="351914"/>
                </a:lnTo>
                <a:lnTo>
                  <a:pt x="372106" y="351914"/>
                </a:lnTo>
                <a:lnTo>
                  <a:pt x="467296" y="343260"/>
                </a:lnTo>
                <a:lnTo>
                  <a:pt x="672099" y="308646"/>
                </a:lnTo>
                <a:lnTo>
                  <a:pt x="1026898" y="250955"/>
                </a:lnTo>
                <a:lnTo>
                  <a:pt x="1424964" y="190379"/>
                </a:lnTo>
                <a:lnTo>
                  <a:pt x="1739380" y="144227"/>
                </a:lnTo>
                <a:lnTo>
                  <a:pt x="1964374" y="112497"/>
                </a:lnTo>
                <a:lnTo>
                  <a:pt x="2148985" y="98074"/>
                </a:lnTo>
                <a:lnTo>
                  <a:pt x="2359556" y="72113"/>
                </a:lnTo>
                <a:lnTo>
                  <a:pt x="2506668" y="49037"/>
                </a:lnTo>
                <a:lnTo>
                  <a:pt x="2567243" y="28845"/>
                </a:lnTo>
                <a:lnTo>
                  <a:pt x="2627819" y="2884"/>
                </a:lnTo>
                <a:lnTo>
                  <a:pt x="2668202" y="0"/>
                </a:lnTo>
                <a:lnTo>
                  <a:pt x="2708586" y="8653"/>
                </a:lnTo>
                <a:lnTo>
                  <a:pt x="2795122" y="40383"/>
                </a:lnTo>
                <a:lnTo>
                  <a:pt x="2896081" y="86536"/>
                </a:lnTo>
                <a:lnTo>
                  <a:pt x="2971079" y="135573"/>
                </a:lnTo>
                <a:lnTo>
                  <a:pt x="3005694" y="164419"/>
                </a:lnTo>
                <a:lnTo>
                  <a:pt x="3028770" y="199033"/>
                </a:lnTo>
                <a:lnTo>
                  <a:pt x="3028770" y="222109"/>
                </a:lnTo>
                <a:lnTo>
                  <a:pt x="3017232" y="250955"/>
                </a:lnTo>
                <a:lnTo>
                  <a:pt x="2991271" y="265378"/>
                </a:lnTo>
                <a:lnTo>
                  <a:pt x="2942234" y="285569"/>
                </a:lnTo>
                <a:lnTo>
                  <a:pt x="2893197" y="294223"/>
                </a:lnTo>
                <a:lnTo>
                  <a:pt x="2795122" y="288454"/>
                </a:lnTo>
                <a:lnTo>
                  <a:pt x="2610511" y="279800"/>
                </a:lnTo>
                <a:lnTo>
                  <a:pt x="2428785" y="276916"/>
                </a:lnTo>
                <a:lnTo>
                  <a:pt x="2215329" y="276916"/>
                </a:lnTo>
                <a:lnTo>
                  <a:pt x="2030718" y="285569"/>
                </a:lnTo>
                <a:lnTo>
                  <a:pt x="1892260" y="294223"/>
                </a:lnTo>
                <a:lnTo>
                  <a:pt x="1670151" y="32018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58000B2-478C-486C-97CA-F83C06F8B051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28775"/>
            <a:ext cx="4900612" cy="4195763"/>
            <a:chOff x="2541588" y="1781175"/>
            <a:chExt cx="4900612" cy="419576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9F172FA6-CFB1-4077-B2D1-E9E60B336F10}"/>
                </a:ext>
              </a:extLst>
            </p:cNvPr>
            <p:cNvSpPr/>
            <p:nvPr/>
          </p:nvSpPr>
          <p:spPr>
            <a:xfrm>
              <a:off x="3028950" y="1781175"/>
              <a:ext cx="1135063" cy="504825"/>
            </a:xfrm>
            <a:custGeom>
              <a:avLst/>
              <a:gdLst>
                <a:gd name="connsiteX0" fmla="*/ 731044 w 1135856"/>
                <a:gd name="connsiteY0" fmla="*/ 459581 h 504825"/>
                <a:gd name="connsiteX1" fmla="*/ 595313 w 1135856"/>
                <a:gd name="connsiteY1" fmla="*/ 414338 h 504825"/>
                <a:gd name="connsiteX2" fmla="*/ 459581 w 1135856"/>
                <a:gd name="connsiteY2" fmla="*/ 357188 h 504825"/>
                <a:gd name="connsiteX3" fmla="*/ 347663 w 1135856"/>
                <a:gd name="connsiteY3" fmla="*/ 300038 h 504825"/>
                <a:gd name="connsiteX4" fmla="*/ 221456 w 1135856"/>
                <a:gd name="connsiteY4" fmla="*/ 221456 h 504825"/>
                <a:gd name="connsiteX5" fmla="*/ 111919 w 1135856"/>
                <a:gd name="connsiteY5" fmla="*/ 142875 h 504825"/>
                <a:gd name="connsiteX6" fmla="*/ 42863 w 1135856"/>
                <a:gd name="connsiteY6" fmla="*/ 88106 h 504825"/>
                <a:gd name="connsiteX7" fmla="*/ 21431 w 1135856"/>
                <a:gd name="connsiteY7" fmla="*/ 71438 h 504825"/>
                <a:gd name="connsiteX8" fmla="*/ 9525 w 1135856"/>
                <a:gd name="connsiteY8" fmla="*/ 57150 h 504825"/>
                <a:gd name="connsiteX9" fmla="*/ 0 w 1135856"/>
                <a:gd name="connsiteY9" fmla="*/ 30956 h 504825"/>
                <a:gd name="connsiteX10" fmla="*/ 0 w 1135856"/>
                <a:gd name="connsiteY10" fmla="*/ 11906 h 504825"/>
                <a:gd name="connsiteX11" fmla="*/ 9525 w 1135856"/>
                <a:gd name="connsiteY11" fmla="*/ 2381 h 504825"/>
                <a:gd name="connsiteX12" fmla="*/ 23813 w 1135856"/>
                <a:gd name="connsiteY12" fmla="*/ 0 h 504825"/>
                <a:gd name="connsiteX13" fmla="*/ 59531 w 1135856"/>
                <a:gd name="connsiteY13" fmla="*/ 9525 h 504825"/>
                <a:gd name="connsiteX14" fmla="*/ 147638 w 1135856"/>
                <a:gd name="connsiteY14" fmla="*/ 54769 h 504825"/>
                <a:gd name="connsiteX15" fmla="*/ 230981 w 1135856"/>
                <a:gd name="connsiteY15" fmla="*/ 88106 h 504825"/>
                <a:gd name="connsiteX16" fmla="*/ 314325 w 1135856"/>
                <a:gd name="connsiteY16" fmla="*/ 114300 h 504825"/>
                <a:gd name="connsiteX17" fmla="*/ 411956 w 1135856"/>
                <a:gd name="connsiteY17" fmla="*/ 140494 h 504825"/>
                <a:gd name="connsiteX18" fmla="*/ 507206 w 1135856"/>
                <a:gd name="connsiteY18" fmla="*/ 159544 h 504825"/>
                <a:gd name="connsiteX19" fmla="*/ 628650 w 1135856"/>
                <a:gd name="connsiteY19" fmla="*/ 178594 h 504825"/>
                <a:gd name="connsiteX20" fmla="*/ 738188 w 1135856"/>
                <a:gd name="connsiteY20" fmla="*/ 188119 h 504825"/>
                <a:gd name="connsiteX21" fmla="*/ 847725 w 1135856"/>
                <a:gd name="connsiteY21" fmla="*/ 192881 h 504825"/>
                <a:gd name="connsiteX22" fmla="*/ 904875 w 1135856"/>
                <a:gd name="connsiteY22" fmla="*/ 192881 h 504825"/>
                <a:gd name="connsiteX23" fmla="*/ 933450 w 1135856"/>
                <a:gd name="connsiteY23" fmla="*/ 195263 h 504825"/>
                <a:gd name="connsiteX24" fmla="*/ 1000125 w 1135856"/>
                <a:gd name="connsiteY24" fmla="*/ 216694 h 504825"/>
                <a:gd name="connsiteX25" fmla="*/ 1054894 w 1135856"/>
                <a:gd name="connsiteY25" fmla="*/ 250031 h 504825"/>
                <a:gd name="connsiteX26" fmla="*/ 1090613 w 1135856"/>
                <a:gd name="connsiteY26" fmla="*/ 276225 h 504825"/>
                <a:gd name="connsiteX27" fmla="*/ 1112044 w 1135856"/>
                <a:gd name="connsiteY27" fmla="*/ 307181 h 504825"/>
                <a:gd name="connsiteX28" fmla="*/ 1126331 w 1135856"/>
                <a:gd name="connsiteY28" fmla="*/ 338138 h 504825"/>
                <a:gd name="connsiteX29" fmla="*/ 1135856 w 1135856"/>
                <a:gd name="connsiteY29" fmla="*/ 373856 h 504825"/>
                <a:gd name="connsiteX30" fmla="*/ 1135856 w 1135856"/>
                <a:gd name="connsiteY30" fmla="*/ 409575 h 504825"/>
                <a:gd name="connsiteX31" fmla="*/ 1126331 w 1135856"/>
                <a:gd name="connsiteY31" fmla="*/ 435769 h 504825"/>
                <a:gd name="connsiteX32" fmla="*/ 1109663 w 1135856"/>
                <a:gd name="connsiteY32" fmla="*/ 461963 h 504825"/>
                <a:gd name="connsiteX33" fmla="*/ 1071563 w 1135856"/>
                <a:gd name="connsiteY33" fmla="*/ 483394 h 504825"/>
                <a:gd name="connsiteX34" fmla="*/ 1019175 w 1135856"/>
                <a:gd name="connsiteY34" fmla="*/ 500063 h 504825"/>
                <a:gd name="connsiteX35" fmla="*/ 969169 w 1135856"/>
                <a:gd name="connsiteY35" fmla="*/ 504825 h 504825"/>
                <a:gd name="connsiteX36" fmla="*/ 838200 w 1135856"/>
                <a:gd name="connsiteY36" fmla="*/ 483394 h 504825"/>
                <a:gd name="connsiteX37" fmla="*/ 731044 w 1135856"/>
                <a:gd name="connsiteY37" fmla="*/ 4595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5856" h="504825">
                  <a:moveTo>
                    <a:pt x="731044" y="459581"/>
                  </a:moveTo>
                  <a:lnTo>
                    <a:pt x="595313" y="414338"/>
                  </a:lnTo>
                  <a:lnTo>
                    <a:pt x="459581" y="357188"/>
                  </a:lnTo>
                  <a:lnTo>
                    <a:pt x="347663" y="300038"/>
                  </a:lnTo>
                  <a:lnTo>
                    <a:pt x="221456" y="221456"/>
                  </a:lnTo>
                  <a:lnTo>
                    <a:pt x="111919" y="142875"/>
                  </a:lnTo>
                  <a:lnTo>
                    <a:pt x="42863" y="88106"/>
                  </a:lnTo>
                  <a:lnTo>
                    <a:pt x="21431" y="71438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59531" y="9525"/>
                  </a:lnTo>
                  <a:lnTo>
                    <a:pt x="147638" y="54769"/>
                  </a:lnTo>
                  <a:lnTo>
                    <a:pt x="230981" y="88106"/>
                  </a:lnTo>
                  <a:lnTo>
                    <a:pt x="314325" y="114300"/>
                  </a:lnTo>
                  <a:lnTo>
                    <a:pt x="411956" y="140494"/>
                  </a:lnTo>
                  <a:lnTo>
                    <a:pt x="507206" y="159544"/>
                  </a:lnTo>
                  <a:lnTo>
                    <a:pt x="628650" y="178594"/>
                  </a:lnTo>
                  <a:lnTo>
                    <a:pt x="738188" y="188119"/>
                  </a:lnTo>
                  <a:lnTo>
                    <a:pt x="847725" y="192881"/>
                  </a:lnTo>
                  <a:lnTo>
                    <a:pt x="904875" y="192881"/>
                  </a:lnTo>
                  <a:lnTo>
                    <a:pt x="933450" y="195263"/>
                  </a:lnTo>
                  <a:lnTo>
                    <a:pt x="1000125" y="216694"/>
                  </a:lnTo>
                  <a:lnTo>
                    <a:pt x="1054894" y="250031"/>
                  </a:lnTo>
                  <a:lnTo>
                    <a:pt x="1090613" y="276225"/>
                  </a:lnTo>
                  <a:lnTo>
                    <a:pt x="1112044" y="307181"/>
                  </a:lnTo>
                  <a:lnTo>
                    <a:pt x="1126331" y="338138"/>
                  </a:lnTo>
                  <a:lnTo>
                    <a:pt x="1135856" y="373856"/>
                  </a:lnTo>
                  <a:lnTo>
                    <a:pt x="1135856" y="409575"/>
                  </a:lnTo>
                  <a:lnTo>
                    <a:pt x="1126331" y="435769"/>
                  </a:lnTo>
                  <a:lnTo>
                    <a:pt x="1109663" y="461963"/>
                  </a:lnTo>
                  <a:lnTo>
                    <a:pt x="1071563" y="483394"/>
                  </a:lnTo>
                  <a:lnTo>
                    <a:pt x="1019175" y="500063"/>
                  </a:lnTo>
                  <a:lnTo>
                    <a:pt x="969169" y="504825"/>
                  </a:lnTo>
                  <a:lnTo>
                    <a:pt x="838200" y="483394"/>
                  </a:lnTo>
                  <a:lnTo>
                    <a:pt x="731044" y="4595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">
              <a:extLst>
                <a:ext uri="{FF2B5EF4-FFF2-40B4-BE49-F238E27FC236}">
                  <a16:creationId xmlns:a16="http://schemas.microsoft.com/office/drawing/2014/main" id="{16449F37-6458-4FB1-AF72-59BF9B22905D}"/>
                </a:ext>
              </a:extLst>
            </p:cNvPr>
            <p:cNvSpPr/>
            <p:nvPr/>
          </p:nvSpPr>
          <p:spPr>
            <a:xfrm>
              <a:off x="2541588" y="2600325"/>
              <a:ext cx="1878012" cy="490538"/>
            </a:xfrm>
            <a:custGeom>
              <a:avLst/>
              <a:gdLst>
                <a:gd name="connsiteX0" fmla="*/ 1345406 w 1878806"/>
                <a:gd name="connsiteY0" fmla="*/ 283369 h 490538"/>
                <a:gd name="connsiteX1" fmla="*/ 1140619 w 1878806"/>
                <a:gd name="connsiteY1" fmla="*/ 319088 h 490538"/>
                <a:gd name="connsiteX2" fmla="*/ 1002506 w 1878806"/>
                <a:gd name="connsiteY2" fmla="*/ 340519 h 490538"/>
                <a:gd name="connsiteX3" fmla="*/ 857250 w 1878806"/>
                <a:gd name="connsiteY3" fmla="*/ 373856 h 490538"/>
                <a:gd name="connsiteX4" fmla="*/ 733425 w 1878806"/>
                <a:gd name="connsiteY4" fmla="*/ 402431 h 490538"/>
                <a:gd name="connsiteX5" fmla="*/ 640556 w 1878806"/>
                <a:gd name="connsiteY5" fmla="*/ 428625 h 490538"/>
                <a:gd name="connsiteX6" fmla="*/ 561975 w 1878806"/>
                <a:gd name="connsiteY6" fmla="*/ 457200 h 490538"/>
                <a:gd name="connsiteX7" fmla="*/ 502444 w 1878806"/>
                <a:gd name="connsiteY7" fmla="*/ 490538 h 490538"/>
                <a:gd name="connsiteX8" fmla="*/ 471487 w 1878806"/>
                <a:gd name="connsiteY8" fmla="*/ 483394 h 490538"/>
                <a:gd name="connsiteX9" fmla="*/ 388144 w 1878806"/>
                <a:gd name="connsiteY9" fmla="*/ 450056 h 490538"/>
                <a:gd name="connsiteX10" fmla="*/ 300037 w 1878806"/>
                <a:gd name="connsiteY10" fmla="*/ 404813 h 490538"/>
                <a:gd name="connsiteX11" fmla="*/ 204787 w 1878806"/>
                <a:gd name="connsiteY11" fmla="*/ 340519 h 490538"/>
                <a:gd name="connsiteX12" fmla="*/ 123825 w 1878806"/>
                <a:gd name="connsiteY12" fmla="*/ 273844 h 490538"/>
                <a:gd name="connsiteX13" fmla="*/ 64294 w 1878806"/>
                <a:gd name="connsiteY13" fmla="*/ 216694 h 490538"/>
                <a:gd name="connsiteX14" fmla="*/ 26194 w 1878806"/>
                <a:gd name="connsiteY14" fmla="*/ 178594 h 490538"/>
                <a:gd name="connsiteX15" fmla="*/ 9525 w 1878806"/>
                <a:gd name="connsiteY15" fmla="*/ 157163 h 490538"/>
                <a:gd name="connsiteX16" fmla="*/ 2381 w 1878806"/>
                <a:gd name="connsiteY16" fmla="*/ 135731 h 490538"/>
                <a:gd name="connsiteX17" fmla="*/ 0 w 1878806"/>
                <a:gd name="connsiteY17" fmla="*/ 116681 h 490538"/>
                <a:gd name="connsiteX18" fmla="*/ 2381 w 1878806"/>
                <a:gd name="connsiteY18" fmla="*/ 102394 h 490538"/>
                <a:gd name="connsiteX19" fmla="*/ 14287 w 1878806"/>
                <a:gd name="connsiteY19" fmla="*/ 95250 h 490538"/>
                <a:gd name="connsiteX20" fmla="*/ 38100 w 1878806"/>
                <a:gd name="connsiteY20" fmla="*/ 100013 h 490538"/>
                <a:gd name="connsiteX21" fmla="*/ 61912 w 1878806"/>
                <a:gd name="connsiteY21" fmla="*/ 111919 h 490538"/>
                <a:gd name="connsiteX22" fmla="*/ 111919 w 1878806"/>
                <a:gd name="connsiteY22" fmla="*/ 150019 h 490538"/>
                <a:gd name="connsiteX23" fmla="*/ 159544 w 1878806"/>
                <a:gd name="connsiteY23" fmla="*/ 180975 h 490538"/>
                <a:gd name="connsiteX24" fmla="*/ 207169 w 1878806"/>
                <a:gd name="connsiteY24" fmla="*/ 204788 h 490538"/>
                <a:gd name="connsiteX25" fmla="*/ 250031 w 1878806"/>
                <a:gd name="connsiteY25" fmla="*/ 221456 h 490538"/>
                <a:gd name="connsiteX26" fmla="*/ 307181 w 1878806"/>
                <a:gd name="connsiteY26" fmla="*/ 240506 h 490538"/>
                <a:gd name="connsiteX27" fmla="*/ 354806 w 1878806"/>
                <a:gd name="connsiteY27" fmla="*/ 250031 h 490538"/>
                <a:gd name="connsiteX28" fmla="*/ 411956 w 1878806"/>
                <a:gd name="connsiteY28" fmla="*/ 250031 h 490538"/>
                <a:gd name="connsiteX29" fmla="*/ 547687 w 1878806"/>
                <a:gd name="connsiteY29" fmla="*/ 230981 h 490538"/>
                <a:gd name="connsiteX30" fmla="*/ 700087 w 1878806"/>
                <a:gd name="connsiteY30" fmla="*/ 204788 h 490538"/>
                <a:gd name="connsiteX31" fmla="*/ 945356 w 1878806"/>
                <a:gd name="connsiteY31" fmla="*/ 157163 h 490538"/>
                <a:gd name="connsiteX32" fmla="*/ 1202531 w 1878806"/>
                <a:gd name="connsiteY32" fmla="*/ 102394 h 490538"/>
                <a:gd name="connsiteX33" fmla="*/ 1469231 w 1878806"/>
                <a:gd name="connsiteY33" fmla="*/ 47625 h 490538"/>
                <a:gd name="connsiteX34" fmla="*/ 1540669 w 1878806"/>
                <a:gd name="connsiteY34" fmla="*/ 30956 h 490538"/>
                <a:gd name="connsiteX35" fmla="*/ 1597819 w 1878806"/>
                <a:gd name="connsiteY35" fmla="*/ 9525 h 490538"/>
                <a:gd name="connsiteX36" fmla="*/ 1628775 w 1878806"/>
                <a:gd name="connsiteY36" fmla="*/ 0 h 490538"/>
                <a:gd name="connsiteX37" fmla="*/ 1647825 w 1878806"/>
                <a:gd name="connsiteY37" fmla="*/ 0 h 490538"/>
                <a:gd name="connsiteX38" fmla="*/ 1685925 w 1878806"/>
                <a:gd name="connsiteY38" fmla="*/ 4763 h 490538"/>
                <a:gd name="connsiteX39" fmla="*/ 1740694 w 1878806"/>
                <a:gd name="connsiteY39" fmla="*/ 19050 h 490538"/>
                <a:gd name="connsiteX40" fmla="*/ 1774031 w 1878806"/>
                <a:gd name="connsiteY40" fmla="*/ 35719 h 490538"/>
                <a:gd name="connsiteX41" fmla="*/ 1812131 w 1878806"/>
                <a:gd name="connsiteY41" fmla="*/ 59531 h 490538"/>
                <a:gd name="connsiteX42" fmla="*/ 1838325 w 1878806"/>
                <a:gd name="connsiteY42" fmla="*/ 78581 h 490538"/>
                <a:gd name="connsiteX43" fmla="*/ 1857375 w 1878806"/>
                <a:gd name="connsiteY43" fmla="*/ 100013 h 490538"/>
                <a:gd name="connsiteX44" fmla="*/ 1869281 w 1878806"/>
                <a:gd name="connsiteY44" fmla="*/ 119063 h 490538"/>
                <a:gd name="connsiteX45" fmla="*/ 1878806 w 1878806"/>
                <a:gd name="connsiteY45" fmla="*/ 140494 h 490538"/>
                <a:gd name="connsiteX46" fmla="*/ 1878806 w 1878806"/>
                <a:gd name="connsiteY46" fmla="*/ 161925 h 490538"/>
                <a:gd name="connsiteX47" fmla="*/ 1869281 w 1878806"/>
                <a:gd name="connsiteY47" fmla="*/ 180975 h 490538"/>
                <a:gd name="connsiteX48" fmla="*/ 1852612 w 1878806"/>
                <a:gd name="connsiteY48" fmla="*/ 197644 h 490538"/>
                <a:gd name="connsiteX49" fmla="*/ 1816894 w 1878806"/>
                <a:gd name="connsiteY49" fmla="*/ 216694 h 490538"/>
                <a:gd name="connsiteX50" fmla="*/ 1776412 w 1878806"/>
                <a:gd name="connsiteY50" fmla="*/ 226219 h 490538"/>
                <a:gd name="connsiteX51" fmla="*/ 1597819 w 1878806"/>
                <a:gd name="connsiteY51" fmla="*/ 250031 h 490538"/>
                <a:gd name="connsiteX52" fmla="*/ 1345406 w 1878806"/>
                <a:gd name="connsiteY52" fmla="*/ 2833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8806" h="490538">
                  <a:moveTo>
                    <a:pt x="1345406" y="283369"/>
                  </a:moveTo>
                  <a:lnTo>
                    <a:pt x="1140619" y="319088"/>
                  </a:lnTo>
                  <a:lnTo>
                    <a:pt x="1002506" y="340519"/>
                  </a:lnTo>
                  <a:lnTo>
                    <a:pt x="857250" y="373856"/>
                  </a:lnTo>
                  <a:lnTo>
                    <a:pt x="733425" y="402431"/>
                  </a:lnTo>
                  <a:lnTo>
                    <a:pt x="640556" y="428625"/>
                  </a:lnTo>
                  <a:lnTo>
                    <a:pt x="561975" y="457200"/>
                  </a:lnTo>
                  <a:lnTo>
                    <a:pt x="502444" y="490538"/>
                  </a:lnTo>
                  <a:lnTo>
                    <a:pt x="471487" y="483394"/>
                  </a:lnTo>
                  <a:lnTo>
                    <a:pt x="388144" y="450056"/>
                  </a:lnTo>
                  <a:lnTo>
                    <a:pt x="300037" y="404813"/>
                  </a:lnTo>
                  <a:lnTo>
                    <a:pt x="204787" y="340519"/>
                  </a:lnTo>
                  <a:lnTo>
                    <a:pt x="123825" y="273844"/>
                  </a:lnTo>
                  <a:lnTo>
                    <a:pt x="64294" y="216694"/>
                  </a:lnTo>
                  <a:lnTo>
                    <a:pt x="26194" y="178594"/>
                  </a:lnTo>
                  <a:lnTo>
                    <a:pt x="9525" y="157163"/>
                  </a:lnTo>
                  <a:lnTo>
                    <a:pt x="2381" y="135731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4287" y="95250"/>
                  </a:lnTo>
                  <a:lnTo>
                    <a:pt x="38100" y="100013"/>
                  </a:lnTo>
                  <a:lnTo>
                    <a:pt x="61912" y="111919"/>
                  </a:lnTo>
                  <a:lnTo>
                    <a:pt x="111919" y="150019"/>
                  </a:lnTo>
                  <a:lnTo>
                    <a:pt x="159544" y="180975"/>
                  </a:lnTo>
                  <a:lnTo>
                    <a:pt x="207169" y="204788"/>
                  </a:lnTo>
                  <a:lnTo>
                    <a:pt x="250031" y="221456"/>
                  </a:lnTo>
                  <a:lnTo>
                    <a:pt x="307181" y="240506"/>
                  </a:lnTo>
                  <a:lnTo>
                    <a:pt x="354806" y="250031"/>
                  </a:lnTo>
                  <a:lnTo>
                    <a:pt x="411956" y="250031"/>
                  </a:lnTo>
                  <a:lnTo>
                    <a:pt x="547687" y="230981"/>
                  </a:lnTo>
                  <a:lnTo>
                    <a:pt x="700087" y="204788"/>
                  </a:lnTo>
                  <a:lnTo>
                    <a:pt x="945356" y="157163"/>
                  </a:lnTo>
                  <a:lnTo>
                    <a:pt x="1202531" y="102394"/>
                  </a:lnTo>
                  <a:lnTo>
                    <a:pt x="1469231" y="47625"/>
                  </a:lnTo>
                  <a:lnTo>
                    <a:pt x="1540669" y="30956"/>
                  </a:lnTo>
                  <a:lnTo>
                    <a:pt x="1597819" y="9525"/>
                  </a:lnTo>
                  <a:lnTo>
                    <a:pt x="1628775" y="0"/>
                  </a:lnTo>
                  <a:lnTo>
                    <a:pt x="1647825" y="0"/>
                  </a:lnTo>
                  <a:lnTo>
                    <a:pt x="1685925" y="4763"/>
                  </a:lnTo>
                  <a:lnTo>
                    <a:pt x="1740694" y="19050"/>
                  </a:lnTo>
                  <a:lnTo>
                    <a:pt x="1774031" y="35719"/>
                  </a:lnTo>
                  <a:lnTo>
                    <a:pt x="1812131" y="59531"/>
                  </a:lnTo>
                  <a:lnTo>
                    <a:pt x="1838325" y="78581"/>
                  </a:lnTo>
                  <a:lnTo>
                    <a:pt x="1857375" y="100013"/>
                  </a:lnTo>
                  <a:lnTo>
                    <a:pt x="1869281" y="119063"/>
                  </a:lnTo>
                  <a:lnTo>
                    <a:pt x="1878806" y="140494"/>
                  </a:lnTo>
                  <a:lnTo>
                    <a:pt x="1878806" y="161925"/>
                  </a:lnTo>
                  <a:lnTo>
                    <a:pt x="1869281" y="180975"/>
                  </a:lnTo>
                  <a:lnTo>
                    <a:pt x="1852612" y="197644"/>
                  </a:lnTo>
                  <a:lnTo>
                    <a:pt x="1816894" y="216694"/>
                  </a:lnTo>
                  <a:lnTo>
                    <a:pt x="1776412" y="226219"/>
                  </a:lnTo>
                  <a:lnTo>
                    <a:pt x="1597819" y="250031"/>
                  </a:lnTo>
                  <a:lnTo>
                    <a:pt x="1345406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">
              <a:extLst>
                <a:ext uri="{FF2B5EF4-FFF2-40B4-BE49-F238E27FC236}">
                  <a16:creationId xmlns:a16="http://schemas.microsoft.com/office/drawing/2014/main" id="{E8961EA7-CC4E-4570-9F68-A0400BBCBB95}"/>
                </a:ext>
              </a:extLst>
            </p:cNvPr>
            <p:cNvSpPr/>
            <p:nvPr/>
          </p:nvSpPr>
          <p:spPr>
            <a:xfrm>
              <a:off x="2962275" y="3309938"/>
              <a:ext cx="1122363" cy="317500"/>
            </a:xfrm>
            <a:custGeom>
              <a:avLst/>
              <a:gdLst>
                <a:gd name="connsiteX0" fmla="*/ 764381 w 1121569"/>
                <a:gd name="connsiteY0" fmla="*/ 250031 h 316706"/>
                <a:gd name="connsiteX1" fmla="*/ 497681 w 1121569"/>
                <a:gd name="connsiteY1" fmla="*/ 292893 h 316706"/>
                <a:gd name="connsiteX2" fmla="*/ 319088 w 1121569"/>
                <a:gd name="connsiteY2" fmla="*/ 316706 h 316706"/>
                <a:gd name="connsiteX3" fmla="*/ 285750 w 1121569"/>
                <a:gd name="connsiteY3" fmla="*/ 309562 h 316706"/>
                <a:gd name="connsiteX4" fmla="*/ 240506 w 1121569"/>
                <a:gd name="connsiteY4" fmla="*/ 295275 h 316706"/>
                <a:gd name="connsiteX5" fmla="*/ 169069 w 1121569"/>
                <a:gd name="connsiteY5" fmla="*/ 266700 h 316706"/>
                <a:gd name="connsiteX6" fmla="*/ 95250 w 1121569"/>
                <a:gd name="connsiteY6" fmla="*/ 223837 h 316706"/>
                <a:gd name="connsiteX7" fmla="*/ 40481 w 1121569"/>
                <a:gd name="connsiteY7" fmla="*/ 185737 h 316706"/>
                <a:gd name="connsiteX8" fmla="*/ 19050 w 1121569"/>
                <a:gd name="connsiteY8" fmla="*/ 166687 h 316706"/>
                <a:gd name="connsiteX9" fmla="*/ 7144 w 1121569"/>
                <a:gd name="connsiteY9" fmla="*/ 147637 h 316706"/>
                <a:gd name="connsiteX10" fmla="*/ 0 w 1121569"/>
                <a:gd name="connsiteY10" fmla="*/ 128587 h 316706"/>
                <a:gd name="connsiteX11" fmla="*/ 2381 w 1121569"/>
                <a:gd name="connsiteY11" fmla="*/ 107156 h 316706"/>
                <a:gd name="connsiteX12" fmla="*/ 14288 w 1121569"/>
                <a:gd name="connsiteY12" fmla="*/ 102393 h 316706"/>
                <a:gd name="connsiteX13" fmla="*/ 26194 w 1121569"/>
                <a:gd name="connsiteY13" fmla="*/ 100012 h 316706"/>
                <a:gd name="connsiteX14" fmla="*/ 59531 w 1121569"/>
                <a:gd name="connsiteY14" fmla="*/ 114300 h 316706"/>
                <a:gd name="connsiteX15" fmla="*/ 135731 w 1121569"/>
                <a:gd name="connsiteY15" fmla="*/ 133350 h 316706"/>
                <a:gd name="connsiteX16" fmla="*/ 247650 w 1121569"/>
                <a:gd name="connsiteY16" fmla="*/ 140493 h 316706"/>
                <a:gd name="connsiteX17" fmla="*/ 357188 w 1121569"/>
                <a:gd name="connsiteY17" fmla="*/ 135731 h 316706"/>
                <a:gd name="connsiteX18" fmla="*/ 481013 w 1121569"/>
                <a:gd name="connsiteY18" fmla="*/ 116681 h 316706"/>
                <a:gd name="connsiteX19" fmla="*/ 626269 w 1121569"/>
                <a:gd name="connsiteY19" fmla="*/ 83343 h 316706"/>
                <a:gd name="connsiteX20" fmla="*/ 742950 w 1121569"/>
                <a:gd name="connsiteY20" fmla="*/ 52387 h 316706"/>
                <a:gd name="connsiteX21" fmla="*/ 814388 w 1121569"/>
                <a:gd name="connsiteY21" fmla="*/ 26193 h 316706"/>
                <a:gd name="connsiteX22" fmla="*/ 842963 w 1121569"/>
                <a:gd name="connsiteY22" fmla="*/ 4762 h 316706"/>
                <a:gd name="connsiteX23" fmla="*/ 862013 w 1121569"/>
                <a:gd name="connsiteY23" fmla="*/ 0 h 316706"/>
                <a:gd name="connsiteX24" fmla="*/ 935831 w 1121569"/>
                <a:gd name="connsiteY24" fmla="*/ 7143 h 316706"/>
                <a:gd name="connsiteX25" fmla="*/ 1004888 w 1121569"/>
                <a:gd name="connsiteY25" fmla="*/ 19050 h 316706"/>
                <a:gd name="connsiteX26" fmla="*/ 1062038 w 1121569"/>
                <a:gd name="connsiteY26" fmla="*/ 35718 h 316706"/>
                <a:gd name="connsiteX27" fmla="*/ 1088231 w 1121569"/>
                <a:gd name="connsiteY27" fmla="*/ 47625 h 316706"/>
                <a:gd name="connsiteX28" fmla="*/ 1102519 w 1121569"/>
                <a:gd name="connsiteY28" fmla="*/ 61912 h 316706"/>
                <a:gd name="connsiteX29" fmla="*/ 1114425 w 1121569"/>
                <a:gd name="connsiteY29" fmla="*/ 76200 h 316706"/>
                <a:gd name="connsiteX30" fmla="*/ 1121569 w 1121569"/>
                <a:gd name="connsiteY30" fmla="*/ 97631 h 316706"/>
                <a:gd name="connsiteX31" fmla="*/ 1116806 w 1121569"/>
                <a:gd name="connsiteY31" fmla="*/ 123825 h 316706"/>
                <a:gd name="connsiteX32" fmla="*/ 1109663 w 1121569"/>
                <a:gd name="connsiteY32" fmla="*/ 145256 h 316706"/>
                <a:gd name="connsiteX33" fmla="*/ 1085850 w 1121569"/>
                <a:gd name="connsiteY33" fmla="*/ 166687 h 316706"/>
                <a:gd name="connsiteX34" fmla="*/ 1050131 w 1121569"/>
                <a:gd name="connsiteY34" fmla="*/ 185737 h 316706"/>
                <a:gd name="connsiteX35" fmla="*/ 995363 w 1121569"/>
                <a:gd name="connsiteY35" fmla="*/ 207168 h 316706"/>
                <a:gd name="connsiteX36" fmla="*/ 900113 w 1121569"/>
                <a:gd name="connsiteY36" fmla="*/ 223837 h 316706"/>
                <a:gd name="connsiteX37" fmla="*/ 764381 w 1121569"/>
                <a:gd name="connsiteY37" fmla="*/ 2500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1569" h="316706">
                  <a:moveTo>
                    <a:pt x="764381" y="250031"/>
                  </a:moveTo>
                  <a:lnTo>
                    <a:pt x="497681" y="292893"/>
                  </a:lnTo>
                  <a:lnTo>
                    <a:pt x="319088" y="316706"/>
                  </a:lnTo>
                  <a:lnTo>
                    <a:pt x="285750" y="309562"/>
                  </a:lnTo>
                  <a:lnTo>
                    <a:pt x="240506" y="295275"/>
                  </a:lnTo>
                  <a:lnTo>
                    <a:pt x="169069" y="266700"/>
                  </a:lnTo>
                  <a:lnTo>
                    <a:pt x="95250" y="223837"/>
                  </a:lnTo>
                  <a:lnTo>
                    <a:pt x="40481" y="185737"/>
                  </a:lnTo>
                  <a:lnTo>
                    <a:pt x="19050" y="166687"/>
                  </a:lnTo>
                  <a:lnTo>
                    <a:pt x="7144" y="147637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14288" y="102393"/>
                  </a:lnTo>
                  <a:lnTo>
                    <a:pt x="26194" y="100012"/>
                  </a:lnTo>
                  <a:lnTo>
                    <a:pt x="59531" y="114300"/>
                  </a:lnTo>
                  <a:lnTo>
                    <a:pt x="135731" y="133350"/>
                  </a:lnTo>
                  <a:lnTo>
                    <a:pt x="247650" y="140493"/>
                  </a:lnTo>
                  <a:lnTo>
                    <a:pt x="357188" y="135731"/>
                  </a:lnTo>
                  <a:lnTo>
                    <a:pt x="481013" y="116681"/>
                  </a:lnTo>
                  <a:lnTo>
                    <a:pt x="626269" y="83343"/>
                  </a:lnTo>
                  <a:lnTo>
                    <a:pt x="742950" y="52387"/>
                  </a:lnTo>
                  <a:lnTo>
                    <a:pt x="814388" y="26193"/>
                  </a:lnTo>
                  <a:lnTo>
                    <a:pt x="842963" y="4762"/>
                  </a:lnTo>
                  <a:lnTo>
                    <a:pt x="862013" y="0"/>
                  </a:lnTo>
                  <a:lnTo>
                    <a:pt x="935831" y="7143"/>
                  </a:lnTo>
                  <a:lnTo>
                    <a:pt x="1004888" y="19050"/>
                  </a:lnTo>
                  <a:lnTo>
                    <a:pt x="1062038" y="35718"/>
                  </a:lnTo>
                  <a:lnTo>
                    <a:pt x="1088231" y="47625"/>
                  </a:lnTo>
                  <a:lnTo>
                    <a:pt x="1102519" y="61912"/>
                  </a:lnTo>
                  <a:lnTo>
                    <a:pt x="1114425" y="76200"/>
                  </a:lnTo>
                  <a:lnTo>
                    <a:pt x="1121569" y="97631"/>
                  </a:lnTo>
                  <a:lnTo>
                    <a:pt x="1116806" y="123825"/>
                  </a:lnTo>
                  <a:lnTo>
                    <a:pt x="1109663" y="145256"/>
                  </a:lnTo>
                  <a:lnTo>
                    <a:pt x="1085850" y="166687"/>
                  </a:lnTo>
                  <a:lnTo>
                    <a:pt x="1050131" y="185737"/>
                  </a:lnTo>
                  <a:lnTo>
                    <a:pt x="995363" y="207168"/>
                  </a:lnTo>
                  <a:lnTo>
                    <a:pt x="900113" y="223837"/>
                  </a:lnTo>
                  <a:lnTo>
                    <a:pt x="764381" y="2500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F21F84FD-248A-4162-9D76-75BDE20B364D}"/>
                </a:ext>
              </a:extLst>
            </p:cNvPr>
            <p:cNvSpPr/>
            <p:nvPr/>
          </p:nvSpPr>
          <p:spPr>
            <a:xfrm>
              <a:off x="3036888" y="3935413"/>
              <a:ext cx="1073150" cy="342900"/>
            </a:xfrm>
            <a:custGeom>
              <a:avLst/>
              <a:gdLst>
                <a:gd name="connsiteX0" fmla="*/ 726281 w 1073944"/>
                <a:gd name="connsiteY0" fmla="*/ 259557 h 342900"/>
                <a:gd name="connsiteX1" fmla="*/ 471487 w 1073944"/>
                <a:gd name="connsiteY1" fmla="*/ 319088 h 342900"/>
                <a:gd name="connsiteX2" fmla="*/ 397669 w 1073944"/>
                <a:gd name="connsiteY2" fmla="*/ 338138 h 342900"/>
                <a:gd name="connsiteX3" fmla="*/ 354806 w 1073944"/>
                <a:gd name="connsiteY3" fmla="*/ 342900 h 342900"/>
                <a:gd name="connsiteX4" fmla="*/ 307181 w 1073944"/>
                <a:gd name="connsiteY4" fmla="*/ 340519 h 342900"/>
                <a:gd name="connsiteX5" fmla="*/ 259556 w 1073944"/>
                <a:gd name="connsiteY5" fmla="*/ 335757 h 342900"/>
                <a:gd name="connsiteX6" fmla="*/ 211931 w 1073944"/>
                <a:gd name="connsiteY6" fmla="*/ 326232 h 342900"/>
                <a:gd name="connsiteX7" fmla="*/ 166687 w 1073944"/>
                <a:gd name="connsiteY7" fmla="*/ 311944 h 342900"/>
                <a:gd name="connsiteX8" fmla="*/ 109537 w 1073944"/>
                <a:gd name="connsiteY8" fmla="*/ 283369 h 342900"/>
                <a:gd name="connsiteX9" fmla="*/ 54769 w 1073944"/>
                <a:gd name="connsiteY9" fmla="*/ 250032 h 342900"/>
                <a:gd name="connsiteX10" fmla="*/ 23812 w 1073944"/>
                <a:gd name="connsiteY10" fmla="*/ 226219 h 342900"/>
                <a:gd name="connsiteX11" fmla="*/ 9525 w 1073944"/>
                <a:gd name="connsiteY11" fmla="*/ 209550 h 342900"/>
                <a:gd name="connsiteX12" fmla="*/ 0 w 1073944"/>
                <a:gd name="connsiteY12" fmla="*/ 192882 h 342900"/>
                <a:gd name="connsiteX13" fmla="*/ 0 w 1073944"/>
                <a:gd name="connsiteY13" fmla="*/ 176213 h 342900"/>
                <a:gd name="connsiteX14" fmla="*/ 9525 w 1073944"/>
                <a:gd name="connsiteY14" fmla="*/ 166688 h 342900"/>
                <a:gd name="connsiteX15" fmla="*/ 26194 w 1073944"/>
                <a:gd name="connsiteY15" fmla="*/ 159544 h 342900"/>
                <a:gd name="connsiteX16" fmla="*/ 50006 w 1073944"/>
                <a:gd name="connsiteY16" fmla="*/ 159544 h 342900"/>
                <a:gd name="connsiteX17" fmla="*/ 85725 w 1073944"/>
                <a:gd name="connsiteY17" fmla="*/ 171450 h 342900"/>
                <a:gd name="connsiteX18" fmla="*/ 126206 w 1073944"/>
                <a:gd name="connsiteY18" fmla="*/ 180975 h 342900"/>
                <a:gd name="connsiteX19" fmla="*/ 169069 w 1073944"/>
                <a:gd name="connsiteY19" fmla="*/ 183357 h 342900"/>
                <a:gd name="connsiteX20" fmla="*/ 230981 w 1073944"/>
                <a:gd name="connsiteY20" fmla="*/ 178594 h 342900"/>
                <a:gd name="connsiteX21" fmla="*/ 319087 w 1073944"/>
                <a:gd name="connsiteY21" fmla="*/ 164307 h 342900"/>
                <a:gd name="connsiteX22" fmla="*/ 419100 w 1073944"/>
                <a:gd name="connsiteY22" fmla="*/ 140494 h 342900"/>
                <a:gd name="connsiteX23" fmla="*/ 590550 w 1073944"/>
                <a:gd name="connsiteY23" fmla="*/ 88107 h 342900"/>
                <a:gd name="connsiteX24" fmla="*/ 740569 w 1073944"/>
                <a:gd name="connsiteY24" fmla="*/ 26194 h 342900"/>
                <a:gd name="connsiteX25" fmla="*/ 790575 w 1073944"/>
                <a:gd name="connsiteY25" fmla="*/ 0 h 342900"/>
                <a:gd name="connsiteX26" fmla="*/ 854869 w 1073944"/>
                <a:gd name="connsiteY26" fmla="*/ 4763 h 342900"/>
                <a:gd name="connsiteX27" fmla="*/ 921544 w 1073944"/>
                <a:gd name="connsiteY27" fmla="*/ 16669 h 342900"/>
                <a:gd name="connsiteX28" fmla="*/ 983456 w 1073944"/>
                <a:gd name="connsiteY28" fmla="*/ 33338 h 342900"/>
                <a:gd name="connsiteX29" fmla="*/ 1023937 w 1073944"/>
                <a:gd name="connsiteY29" fmla="*/ 47625 h 342900"/>
                <a:gd name="connsiteX30" fmla="*/ 1047750 w 1073944"/>
                <a:gd name="connsiteY30" fmla="*/ 66675 h 342900"/>
                <a:gd name="connsiteX31" fmla="*/ 1066800 w 1073944"/>
                <a:gd name="connsiteY31" fmla="*/ 88107 h 342900"/>
                <a:gd name="connsiteX32" fmla="*/ 1073944 w 1073944"/>
                <a:gd name="connsiteY32" fmla="*/ 111919 h 342900"/>
                <a:gd name="connsiteX33" fmla="*/ 1071562 w 1073944"/>
                <a:gd name="connsiteY33" fmla="*/ 133350 h 342900"/>
                <a:gd name="connsiteX34" fmla="*/ 1057275 w 1073944"/>
                <a:gd name="connsiteY34" fmla="*/ 157163 h 342900"/>
                <a:gd name="connsiteX35" fmla="*/ 1021556 w 1073944"/>
                <a:gd name="connsiteY35" fmla="*/ 185738 h 342900"/>
                <a:gd name="connsiteX36" fmla="*/ 966787 w 1073944"/>
                <a:gd name="connsiteY36" fmla="*/ 207169 h 342900"/>
                <a:gd name="connsiteX37" fmla="*/ 892969 w 1073944"/>
                <a:gd name="connsiteY37" fmla="*/ 226219 h 342900"/>
                <a:gd name="connsiteX38" fmla="*/ 726281 w 1073944"/>
                <a:gd name="connsiteY38" fmla="*/ 25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342900">
                  <a:moveTo>
                    <a:pt x="726281" y="259557"/>
                  </a:moveTo>
                  <a:lnTo>
                    <a:pt x="471487" y="319088"/>
                  </a:lnTo>
                  <a:lnTo>
                    <a:pt x="397669" y="338138"/>
                  </a:lnTo>
                  <a:lnTo>
                    <a:pt x="354806" y="342900"/>
                  </a:lnTo>
                  <a:lnTo>
                    <a:pt x="307181" y="340519"/>
                  </a:lnTo>
                  <a:lnTo>
                    <a:pt x="259556" y="335757"/>
                  </a:lnTo>
                  <a:lnTo>
                    <a:pt x="211931" y="326232"/>
                  </a:lnTo>
                  <a:lnTo>
                    <a:pt x="166687" y="311944"/>
                  </a:lnTo>
                  <a:lnTo>
                    <a:pt x="109537" y="283369"/>
                  </a:lnTo>
                  <a:lnTo>
                    <a:pt x="54769" y="250032"/>
                  </a:lnTo>
                  <a:lnTo>
                    <a:pt x="23812" y="226219"/>
                  </a:lnTo>
                  <a:lnTo>
                    <a:pt x="9525" y="209550"/>
                  </a:lnTo>
                  <a:lnTo>
                    <a:pt x="0" y="192882"/>
                  </a:lnTo>
                  <a:lnTo>
                    <a:pt x="0" y="176213"/>
                  </a:lnTo>
                  <a:lnTo>
                    <a:pt x="9525" y="166688"/>
                  </a:lnTo>
                  <a:lnTo>
                    <a:pt x="26194" y="159544"/>
                  </a:lnTo>
                  <a:lnTo>
                    <a:pt x="50006" y="159544"/>
                  </a:lnTo>
                  <a:lnTo>
                    <a:pt x="85725" y="171450"/>
                  </a:lnTo>
                  <a:lnTo>
                    <a:pt x="126206" y="180975"/>
                  </a:lnTo>
                  <a:lnTo>
                    <a:pt x="169069" y="183357"/>
                  </a:lnTo>
                  <a:lnTo>
                    <a:pt x="230981" y="178594"/>
                  </a:lnTo>
                  <a:lnTo>
                    <a:pt x="319087" y="164307"/>
                  </a:lnTo>
                  <a:lnTo>
                    <a:pt x="419100" y="140494"/>
                  </a:lnTo>
                  <a:lnTo>
                    <a:pt x="590550" y="88107"/>
                  </a:lnTo>
                  <a:lnTo>
                    <a:pt x="740569" y="26194"/>
                  </a:lnTo>
                  <a:lnTo>
                    <a:pt x="790575" y="0"/>
                  </a:lnTo>
                  <a:lnTo>
                    <a:pt x="854869" y="4763"/>
                  </a:lnTo>
                  <a:lnTo>
                    <a:pt x="921544" y="16669"/>
                  </a:lnTo>
                  <a:lnTo>
                    <a:pt x="983456" y="33338"/>
                  </a:lnTo>
                  <a:lnTo>
                    <a:pt x="1023937" y="47625"/>
                  </a:lnTo>
                  <a:lnTo>
                    <a:pt x="1047750" y="66675"/>
                  </a:lnTo>
                  <a:lnTo>
                    <a:pt x="1066800" y="88107"/>
                  </a:lnTo>
                  <a:lnTo>
                    <a:pt x="1073944" y="111919"/>
                  </a:lnTo>
                  <a:lnTo>
                    <a:pt x="1071562" y="133350"/>
                  </a:lnTo>
                  <a:lnTo>
                    <a:pt x="1057275" y="157163"/>
                  </a:lnTo>
                  <a:lnTo>
                    <a:pt x="1021556" y="185738"/>
                  </a:lnTo>
                  <a:lnTo>
                    <a:pt x="966787" y="207169"/>
                  </a:lnTo>
                  <a:lnTo>
                    <a:pt x="892969" y="226219"/>
                  </a:lnTo>
                  <a:lnTo>
                    <a:pt x="726281" y="2595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314DF50C-C1C2-4B51-A31C-3DC3FAF0741C}"/>
                </a:ext>
              </a:extLst>
            </p:cNvPr>
            <p:cNvSpPr/>
            <p:nvPr/>
          </p:nvSpPr>
          <p:spPr>
            <a:xfrm>
              <a:off x="2811463" y="4786313"/>
              <a:ext cx="571500" cy="1119187"/>
            </a:xfrm>
            <a:custGeom>
              <a:avLst/>
              <a:gdLst>
                <a:gd name="connsiteX0" fmla="*/ 295275 w 571500"/>
                <a:gd name="connsiteY0" fmla="*/ 683418 h 1119187"/>
                <a:gd name="connsiteX1" fmla="*/ 228600 w 571500"/>
                <a:gd name="connsiteY1" fmla="*/ 373856 h 1119187"/>
                <a:gd name="connsiteX2" fmla="*/ 211932 w 571500"/>
                <a:gd name="connsiteY2" fmla="*/ 297656 h 1119187"/>
                <a:gd name="connsiteX3" fmla="*/ 200025 w 571500"/>
                <a:gd name="connsiteY3" fmla="*/ 254793 h 1119187"/>
                <a:gd name="connsiteX4" fmla="*/ 183357 w 571500"/>
                <a:gd name="connsiteY4" fmla="*/ 219075 h 1119187"/>
                <a:gd name="connsiteX5" fmla="*/ 157163 w 571500"/>
                <a:gd name="connsiteY5" fmla="*/ 183356 h 1119187"/>
                <a:gd name="connsiteX6" fmla="*/ 116682 w 571500"/>
                <a:gd name="connsiteY6" fmla="*/ 140493 h 1119187"/>
                <a:gd name="connsiteX7" fmla="*/ 69057 w 571500"/>
                <a:gd name="connsiteY7" fmla="*/ 100012 h 1119187"/>
                <a:gd name="connsiteX8" fmla="*/ 30957 w 571500"/>
                <a:gd name="connsiteY8" fmla="*/ 71437 h 1119187"/>
                <a:gd name="connsiteX9" fmla="*/ 11907 w 571500"/>
                <a:gd name="connsiteY9" fmla="*/ 54768 h 1119187"/>
                <a:gd name="connsiteX10" fmla="*/ 0 w 571500"/>
                <a:gd name="connsiteY10" fmla="*/ 38100 h 1119187"/>
                <a:gd name="connsiteX11" fmla="*/ 0 w 571500"/>
                <a:gd name="connsiteY11" fmla="*/ 19050 h 1119187"/>
                <a:gd name="connsiteX12" fmla="*/ 7144 w 571500"/>
                <a:gd name="connsiteY12" fmla="*/ 9525 h 1119187"/>
                <a:gd name="connsiteX13" fmla="*/ 28575 w 571500"/>
                <a:gd name="connsiteY13" fmla="*/ 0 h 1119187"/>
                <a:gd name="connsiteX14" fmla="*/ 64294 w 571500"/>
                <a:gd name="connsiteY14" fmla="*/ 0 h 1119187"/>
                <a:gd name="connsiteX15" fmla="*/ 138113 w 571500"/>
                <a:gd name="connsiteY15" fmla="*/ 14287 h 1119187"/>
                <a:gd name="connsiteX16" fmla="*/ 269082 w 571500"/>
                <a:gd name="connsiteY16" fmla="*/ 40481 h 1119187"/>
                <a:gd name="connsiteX17" fmla="*/ 338138 w 571500"/>
                <a:gd name="connsiteY17" fmla="*/ 59531 h 1119187"/>
                <a:gd name="connsiteX18" fmla="*/ 364332 w 571500"/>
                <a:gd name="connsiteY18" fmla="*/ 157162 h 1119187"/>
                <a:gd name="connsiteX19" fmla="*/ 433388 w 571500"/>
                <a:gd name="connsiteY19" fmla="*/ 400050 h 1119187"/>
                <a:gd name="connsiteX20" fmla="*/ 476250 w 571500"/>
                <a:gd name="connsiteY20" fmla="*/ 559593 h 1119187"/>
                <a:gd name="connsiteX21" fmla="*/ 528638 w 571500"/>
                <a:gd name="connsiteY21" fmla="*/ 754856 h 1119187"/>
                <a:gd name="connsiteX22" fmla="*/ 559594 w 571500"/>
                <a:gd name="connsiteY22" fmla="*/ 866775 h 1119187"/>
                <a:gd name="connsiteX23" fmla="*/ 566738 w 571500"/>
                <a:gd name="connsiteY23" fmla="*/ 926306 h 1119187"/>
                <a:gd name="connsiteX24" fmla="*/ 571500 w 571500"/>
                <a:gd name="connsiteY24" fmla="*/ 981075 h 1119187"/>
                <a:gd name="connsiteX25" fmla="*/ 564357 w 571500"/>
                <a:gd name="connsiteY25" fmla="*/ 1033462 h 1119187"/>
                <a:gd name="connsiteX26" fmla="*/ 547688 w 571500"/>
                <a:gd name="connsiteY26" fmla="*/ 1081087 h 1119187"/>
                <a:gd name="connsiteX27" fmla="*/ 526257 w 571500"/>
                <a:gd name="connsiteY27" fmla="*/ 1107281 h 1119187"/>
                <a:gd name="connsiteX28" fmla="*/ 502444 w 571500"/>
                <a:gd name="connsiteY28" fmla="*/ 1116806 h 1119187"/>
                <a:gd name="connsiteX29" fmla="*/ 478632 w 571500"/>
                <a:gd name="connsiteY29" fmla="*/ 1119187 h 1119187"/>
                <a:gd name="connsiteX30" fmla="*/ 459582 w 571500"/>
                <a:gd name="connsiteY30" fmla="*/ 1114425 h 1119187"/>
                <a:gd name="connsiteX31" fmla="*/ 438150 w 571500"/>
                <a:gd name="connsiteY31" fmla="*/ 1100137 h 1119187"/>
                <a:gd name="connsiteX32" fmla="*/ 409575 w 571500"/>
                <a:gd name="connsiteY32" fmla="*/ 1069181 h 1119187"/>
                <a:gd name="connsiteX33" fmla="*/ 371475 w 571500"/>
                <a:gd name="connsiteY33" fmla="*/ 1000125 h 1119187"/>
                <a:gd name="connsiteX34" fmla="*/ 338138 w 571500"/>
                <a:gd name="connsiteY34" fmla="*/ 909637 h 1119187"/>
                <a:gd name="connsiteX35" fmla="*/ 316707 w 571500"/>
                <a:gd name="connsiteY35" fmla="*/ 802481 h 1119187"/>
                <a:gd name="connsiteX36" fmla="*/ 295275 w 571500"/>
                <a:gd name="connsiteY36" fmla="*/ 683418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1119187">
                  <a:moveTo>
                    <a:pt x="295275" y="683418"/>
                  </a:moveTo>
                  <a:lnTo>
                    <a:pt x="228600" y="373856"/>
                  </a:lnTo>
                  <a:lnTo>
                    <a:pt x="211932" y="297656"/>
                  </a:lnTo>
                  <a:lnTo>
                    <a:pt x="200025" y="254793"/>
                  </a:lnTo>
                  <a:lnTo>
                    <a:pt x="183357" y="219075"/>
                  </a:lnTo>
                  <a:lnTo>
                    <a:pt x="157163" y="183356"/>
                  </a:lnTo>
                  <a:lnTo>
                    <a:pt x="116682" y="140493"/>
                  </a:lnTo>
                  <a:lnTo>
                    <a:pt x="69057" y="100012"/>
                  </a:lnTo>
                  <a:lnTo>
                    <a:pt x="30957" y="71437"/>
                  </a:lnTo>
                  <a:lnTo>
                    <a:pt x="11907" y="54768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64294" y="0"/>
                  </a:lnTo>
                  <a:lnTo>
                    <a:pt x="138113" y="14287"/>
                  </a:lnTo>
                  <a:lnTo>
                    <a:pt x="269082" y="40481"/>
                  </a:lnTo>
                  <a:lnTo>
                    <a:pt x="338138" y="59531"/>
                  </a:lnTo>
                  <a:lnTo>
                    <a:pt x="364332" y="157162"/>
                  </a:lnTo>
                  <a:lnTo>
                    <a:pt x="433388" y="400050"/>
                  </a:lnTo>
                  <a:lnTo>
                    <a:pt x="476250" y="559593"/>
                  </a:lnTo>
                  <a:lnTo>
                    <a:pt x="528638" y="754856"/>
                  </a:lnTo>
                  <a:lnTo>
                    <a:pt x="559594" y="866775"/>
                  </a:lnTo>
                  <a:lnTo>
                    <a:pt x="566738" y="926306"/>
                  </a:lnTo>
                  <a:lnTo>
                    <a:pt x="571500" y="981075"/>
                  </a:lnTo>
                  <a:lnTo>
                    <a:pt x="564357" y="1033462"/>
                  </a:lnTo>
                  <a:lnTo>
                    <a:pt x="547688" y="1081087"/>
                  </a:lnTo>
                  <a:lnTo>
                    <a:pt x="526257" y="1107281"/>
                  </a:lnTo>
                  <a:lnTo>
                    <a:pt x="502444" y="1116806"/>
                  </a:lnTo>
                  <a:lnTo>
                    <a:pt x="478632" y="1119187"/>
                  </a:lnTo>
                  <a:lnTo>
                    <a:pt x="459582" y="1114425"/>
                  </a:lnTo>
                  <a:lnTo>
                    <a:pt x="438150" y="1100137"/>
                  </a:lnTo>
                  <a:lnTo>
                    <a:pt x="409575" y="1069181"/>
                  </a:lnTo>
                  <a:lnTo>
                    <a:pt x="371475" y="1000125"/>
                  </a:lnTo>
                  <a:lnTo>
                    <a:pt x="338138" y="909637"/>
                  </a:lnTo>
                  <a:lnTo>
                    <a:pt x="316707" y="802481"/>
                  </a:lnTo>
                  <a:lnTo>
                    <a:pt x="295275" y="68341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BE7DEA15-CA78-458A-8C98-26D266D8FA36}"/>
                </a:ext>
              </a:extLst>
            </p:cNvPr>
            <p:cNvSpPr/>
            <p:nvPr/>
          </p:nvSpPr>
          <p:spPr>
            <a:xfrm>
              <a:off x="4938713" y="2057400"/>
              <a:ext cx="538162" cy="1238250"/>
            </a:xfrm>
            <a:custGeom>
              <a:avLst/>
              <a:gdLst>
                <a:gd name="connsiteX0" fmla="*/ 228600 w 538162"/>
                <a:gd name="connsiteY0" fmla="*/ 735806 h 1238250"/>
                <a:gd name="connsiteX1" fmla="*/ 200025 w 538162"/>
                <a:gd name="connsiteY1" fmla="*/ 469106 h 1238250"/>
                <a:gd name="connsiteX2" fmla="*/ 188118 w 538162"/>
                <a:gd name="connsiteY2" fmla="*/ 335756 h 1238250"/>
                <a:gd name="connsiteX3" fmla="*/ 176212 w 538162"/>
                <a:gd name="connsiteY3" fmla="*/ 266700 h 1238250"/>
                <a:gd name="connsiteX4" fmla="*/ 164306 w 538162"/>
                <a:gd name="connsiteY4" fmla="*/ 226219 h 1238250"/>
                <a:gd name="connsiteX5" fmla="*/ 147637 w 538162"/>
                <a:gd name="connsiteY5" fmla="*/ 197644 h 1238250"/>
                <a:gd name="connsiteX6" fmla="*/ 121443 w 538162"/>
                <a:gd name="connsiteY6" fmla="*/ 159544 h 1238250"/>
                <a:gd name="connsiteX7" fmla="*/ 85725 w 538162"/>
                <a:gd name="connsiteY7" fmla="*/ 121444 h 1238250"/>
                <a:gd name="connsiteX8" fmla="*/ 47625 w 538162"/>
                <a:gd name="connsiteY8" fmla="*/ 92869 h 1238250"/>
                <a:gd name="connsiteX9" fmla="*/ 23812 w 538162"/>
                <a:gd name="connsiteY9" fmla="*/ 76200 h 1238250"/>
                <a:gd name="connsiteX10" fmla="*/ 7143 w 538162"/>
                <a:gd name="connsiteY10" fmla="*/ 57150 h 1238250"/>
                <a:gd name="connsiteX11" fmla="*/ 0 w 538162"/>
                <a:gd name="connsiteY11" fmla="*/ 33338 h 1238250"/>
                <a:gd name="connsiteX12" fmla="*/ 2381 w 538162"/>
                <a:gd name="connsiteY12" fmla="*/ 16669 h 1238250"/>
                <a:gd name="connsiteX13" fmla="*/ 11906 w 538162"/>
                <a:gd name="connsiteY13" fmla="*/ 2381 h 1238250"/>
                <a:gd name="connsiteX14" fmla="*/ 33337 w 538162"/>
                <a:gd name="connsiteY14" fmla="*/ 0 h 1238250"/>
                <a:gd name="connsiteX15" fmla="*/ 66675 w 538162"/>
                <a:gd name="connsiteY15" fmla="*/ 2381 h 1238250"/>
                <a:gd name="connsiteX16" fmla="*/ 121443 w 538162"/>
                <a:gd name="connsiteY16" fmla="*/ 21431 h 1238250"/>
                <a:gd name="connsiteX17" fmla="*/ 176212 w 538162"/>
                <a:gd name="connsiteY17" fmla="*/ 45244 h 1238250"/>
                <a:gd name="connsiteX18" fmla="*/ 228600 w 538162"/>
                <a:gd name="connsiteY18" fmla="*/ 76200 h 1238250"/>
                <a:gd name="connsiteX19" fmla="*/ 280987 w 538162"/>
                <a:gd name="connsiteY19" fmla="*/ 107156 h 1238250"/>
                <a:gd name="connsiteX20" fmla="*/ 335756 w 538162"/>
                <a:gd name="connsiteY20" fmla="*/ 140494 h 1238250"/>
                <a:gd name="connsiteX21" fmla="*/ 376237 w 538162"/>
                <a:gd name="connsiteY21" fmla="*/ 223838 h 1238250"/>
                <a:gd name="connsiteX22" fmla="*/ 397668 w 538162"/>
                <a:gd name="connsiteY22" fmla="*/ 335756 h 1238250"/>
                <a:gd name="connsiteX23" fmla="*/ 421481 w 538162"/>
                <a:gd name="connsiteY23" fmla="*/ 476250 h 1238250"/>
                <a:gd name="connsiteX24" fmla="*/ 450056 w 538162"/>
                <a:gd name="connsiteY24" fmla="*/ 614363 h 1238250"/>
                <a:gd name="connsiteX25" fmla="*/ 473868 w 538162"/>
                <a:gd name="connsiteY25" fmla="*/ 764381 h 1238250"/>
                <a:gd name="connsiteX26" fmla="*/ 497681 w 538162"/>
                <a:gd name="connsiteY26" fmla="*/ 902494 h 1238250"/>
                <a:gd name="connsiteX27" fmla="*/ 538162 w 538162"/>
                <a:gd name="connsiteY27" fmla="*/ 985838 h 1238250"/>
                <a:gd name="connsiteX28" fmla="*/ 526256 w 538162"/>
                <a:gd name="connsiteY28" fmla="*/ 1097756 h 1238250"/>
                <a:gd name="connsiteX29" fmla="*/ 516731 w 538162"/>
                <a:gd name="connsiteY29" fmla="*/ 1164431 h 1238250"/>
                <a:gd name="connsiteX30" fmla="*/ 507206 w 538162"/>
                <a:gd name="connsiteY30" fmla="*/ 1195388 h 1238250"/>
                <a:gd name="connsiteX31" fmla="*/ 495300 w 538162"/>
                <a:gd name="connsiteY31" fmla="*/ 1214438 h 1238250"/>
                <a:gd name="connsiteX32" fmla="*/ 473868 w 538162"/>
                <a:gd name="connsiteY32" fmla="*/ 1233488 h 1238250"/>
                <a:gd name="connsiteX33" fmla="*/ 452437 w 538162"/>
                <a:gd name="connsiteY33" fmla="*/ 1238250 h 1238250"/>
                <a:gd name="connsiteX34" fmla="*/ 428625 w 538162"/>
                <a:gd name="connsiteY34" fmla="*/ 1233488 h 1238250"/>
                <a:gd name="connsiteX35" fmla="*/ 395287 w 538162"/>
                <a:gd name="connsiteY35" fmla="*/ 1209675 h 1238250"/>
                <a:gd name="connsiteX36" fmla="*/ 357187 w 538162"/>
                <a:gd name="connsiteY36" fmla="*/ 1171575 h 1238250"/>
                <a:gd name="connsiteX37" fmla="*/ 326231 w 538162"/>
                <a:gd name="connsiteY37" fmla="*/ 1126331 h 1238250"/>
                <a:gd name="connsiteX38" fmla="*/ 297656 w 538162"/>
                <a:gd name="connsiteY38" fmla="*/ 1057275 h 1238250"/>
                <a:gd name="connsiteX39" fmla="*/ 254793 w 538162"/>
                <a:gd name="connsiteY39" fmla="*/ 950119 h 1238250"/>
                <a:gd name="connsiteX40" fmla="*/ 245268 w 538162"/>
                <a:gd name="connsiteY40" fmla="*/ 895350 h 1238250"/>
                <a:gd name="connsiteX41" fmla="*/ 228600 w 538162"/>
                <a:gd name="connsiteY41" fmla="*/ 735806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2" h="1238250">
                  <a:moveTo>
                    <a:pt x="228600" y="735806"/>
                  </a:moveTo>
                  <a:lnTo>
                    <a:pt x="200025" y="469106"/>
                  </a:lnTo>
                  <a:lnTo>
                    <a:pt x="188118" y="335756"/>
                  </a:lnTo>
                  <a:lnTo>
                    <a:pt x="176212" y="266700"/>
                  </a:lnTo>
                  <a:lnTo>
                    <a:pt x="164306" y="226219"/>
                  </a:lnTo>
                  <a:lnTo>
                    <a:pt x="147637" y="197644"/>
                  </a:lnTo>
                  <a:lnTo>
                    <a:pt x="121443" y="159544"/>
                  </a:lnTo>
                  <a:lnTo>
                    <a:pt x="85725" y="121444"/>
                  </a:lnTo>
                  <a:lnTo>
                    <a:pt x="47625" y="92869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2381"/>
                  </a:lnTo>
                  <a:lnTo>
                    <a:pt x="33337" y="0"/>
                  </a:lnTo>
                  <a:lnTo>
                    <a:pt x="66675" y="2381"/>
                  </a:lnTo>
                  <a:lnTo>
                    <a:pt x="121443" y="21431"/>
                  </a:lnTo>
                  <a:lnTo>
                    <a:pt x="176212" y="45244"/>
                  </a:lnTo>
                  <a:lnTo>
                    <a:pt x="228600" y="76200"/>
                  </a:lnTo>
                  <a:lnTo>
                    <a:pt x="280987" y="107156"/>
                  </a:lnTo>
                  <a:lnTo>
                    <a:pt x="335756" y="140494"/>
                  </a:lnTo>
                  <a:lnTo>
                    <a:pt x="376237" y="223838"/>
                  </a:lnTo>
                  <a:lnTo>
                    <a:pt x="397668" y="335756"/>
                  </a:lnTo>
                  <a:lnTo>
                    <a:pt x="421481" y="476250"/>
                  </a:lnTo>
                  <a:lnTo>
                    <a:pt x="450056" y="614363"/>
                  </a:lnTo>
                  <a:lnTo>
                    <a:pt x="473868" y="764381"/>
                  </a:lnTo>
                  <a:lnTo>
                    <a:pt x="497681" y="902494"/>
                  </a:lnTo>
                  <a:lnTo>
                    <a:pt x="538162" y="985838"/>
                  </a:lnTo>
                  <a:lnTo>
                    <a:pt x="526256" y="1097756"/>
                  </a:lnTo>
                  <a:lnTo>
                    <a:pt x="516731" y="1164431"/>
                  </a:lnTo>
                  <a:lnTo>
                    <a:pt x="507206" y="1195388"/>
                  </a:lnTo>
                  <a:lnTo>
                    <a:pt x="495300" y="1214438"/>
                  </a:lnTo>
                  <a:lnTo>
                    <a:pt x="473868" y="1233488"/>
                  </a:lnTo>
                  <a:lnTo>
                    <a:pt x="452437" y="1238250"/>
                  </a:lnTo>
                  <a:lnTo>
                    <a:pt x="428625" y="1233488"/>
                  </a:lnTo>
                  <a:lnTo>
                    <a:pt x="395287" y="1209675"/>
                  </a:lnTo>
                  <a:lnTo>
                    <a:pt x="357187" y="1171575"/>
                  </a:lnTo>
                  <a:lnTo>
                    <a:pt x="326231" y="1126331"/>
                  </a:lnTo>
                  <a:lnTo>
                    <a:pt x="297656" y="1057275"/>
                  </a:lnTo>
                  <a:lnTo>
                    <a:pt x="254793" y="950119"/>
                  </a:lnTo>
                  <a:lnTo>
                    <a:pt x="245268" y="895350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2">
              <a:extLst>
                <a:ext uri="{FF2B5EF4-FFF2-40B4-BE49-F238E27FC236}">
                  <a16:creationId xmlns:a16="http://schemas.microsoft.com/office/drawing/2014/main" id="{73BA9B02-4E55-415F-AA82-04A129309376}"/>
                </a:ext>
              </a:extLst>
            </p:cNvPr>
            <p:cNvSpPr/>
            <p:nvPr/>
          </p:nvSpPr>
          <p:spPr>
            <a:xfrm>
              <a:off x="4581525" y="2886075"/>
              <a:ext cx="2311400" cy="1616075"/>
            </a:xfrm>
            <a:custGeom>
              <a:avLst/>
              <a:gdLst>
                <a:gd name="connsiteX0" fmla="*/ 1412875 w 2311400"/>
                <a:gd name="connsiteY0" fmla="*/ 876300 h 1616075"/>
                <a:gd name="connsiteX1" fmla="*/ 962025 w 2311400"/>
                <a:gd name="connsiteY1" fmla="*/ 971550 h 1616075"/>
                <a:gd name="connsiteX2" fmla="*/ 638175 w 2311400"/>
                <a:gd name="connsiteY2" fmla="*/ 1050925 h 1616075"/>
                <a:gd name="connsiteX3" fmla="*/ 460375 w 2311400"/>
                <a:gd name="connsiteY3" fmla="*/ 1101725 h 1616075"/>
                <a:gd name="connsiteX4" fmla="*/ 384175 w 2311400"/>
                <a:gd name="connsiteY4" fmla="*/ 1143000 h 1616075"/>
                <a:gd name="connsiteX5" fmla="*/ 282575 w 2311400"/>
                <a:gd name="connsiteY5" fmla="*/ 1184275 h 1616075"/>
                <a:gd name="connsiteX6" fmla="*/ 209550 w 2311400"/>
                <a:gd name="connsiteY6" fmla="*/ 1212850 h 1616075"/>
                <a:gd name="connsiteX7" fmla="*/ 142875 w 2311400"/>
                <a:gd name="connsiteY7" fmla="*/ 1231900 h 1616075"/>
                <a:gd name="connsiteX8" fmla="*/ 127000 w 2311400"/>
                <a:gd name="connsiteY8" fmla="*/ 1228725 h 1616075"/>
                <a:gd name="connsiteX9" fmla="*/ 92075 w 2311400"/>
                <a:gd name="connsiteY9" fmla="*/ 1209675 h 1616075"/>
                <a:gd name="connsiteX10" fmla="*/ 63500 w 2311400"/>
                <a:gd name="connsiteY10" fmla="*/ 1177925 h 1616075"/>
                <a:gd name="connsiteX11" fmla="*/ 38100 w 2311400"/>
                <a:gd name="connsiteY11" fmla="*/ 1146175 h 1616075"/>
                <a:gd name="connsiteX12" fmla="*/ 12700 w 2311400"/>
                <a:gd name="connsiteY12" fmla="*/ 1079500 h 1616075"/>
                <a:gd name="connsiteX13" fmla="*/ 0 w 2311400"/>
                <a:gd name="connsiteY13" fmla="*/ 1019175 h 1616075"/>
                <a:gd name="connsiteX14" fmla="*/ 9525 w 2311400"/>
                <a:gd name="connsiteY14" fmla="*/ 977900 h 1616075"/>
                <a:gd name="connsiteX15" fmla="*/ 41275 w 2311400"/>
                <a:gd name="connsiteY15" fmla="*/ 876300 h 1616075"/>
                <a:gd name="connsiteX16" fmla="*/ 73025 w 2311400"/>
                <a:gd name="connsiteY16" fmla="*/ 755650 h 1616075"/>
                <a:gd name="connsiteX17" fmla="*/ 104775 w 2311400"/>
                <a:gd name="connsiteY17" fmla="*/ 612775 h 1616075"/>
                <a:gd name="connsiteX18" fmla="*/ 127000 w 2311400"/>
                <a:gd name="connsiteY18" fmla="*/ 492125 h 1616075"/>
                <a:gd name="connsiteX19" fmla="*/ 146050 w 2311400"/>
                <a:gd name="connsiteY19" fmla="*/ 365125 h 1616075"/>
                <a:gd name="connsiteX20" fmla="*/ 158750 w 2311400"/>
                <a:gd name="connsiteY20" fmla="*/ 282575 h 1616075"/>
                <a:gd name="connsiteX21" fmla="*/ 158750 w 2311400"/>
                <a:gd name="connsiteY21" fmla="*/ 241300 h 1616075"/>
                <a:gd name="connsiteX22" fmla="*/ 146050 w 2311400"/>
                <a:gd name="connsiteY22" fmla="*/ 184150 h 1616075"/>
                <a:gd name="connsiteX23" fmla="*/ 123825 w 2311400"/>
                <a:gd name="connsiteY23" fmla="*/ 133350 h 1616075"/>
                <a:gd name="connsiteX24" fmla="*/ 85725 w 2311400"/>
                <a:gd name="connsiteY24" fmla="*/ 88900 h 1616075"/>
                <a:gd name="connsiteX25" fmla="*/ 44450 w 2311400"/>
                <a:gd name="connsiteY25" fmla="*/ 63500 h 1616075"/>
                <a:gd name="connsiteX26" fmla="*/ 15875 w 2311400"/>
                <a:gd name="connsiteY26" fmla="*/ 47625 h 1616075"/>
                <a:gd name="connsiteX27" fmla="*/ 12700 w 2311400"/>
                <a:gd name="connsiteY27" fmla="*/ 31750 h 1616075"/>
                <a:gd name="connsiteX28" fmla="*/ 15875 w 2311400"/>
                <a:gd name="connsiteY28" fmla="*/ 12700 h 1616075"/>
                <a:gd name="connsiteX29" fmla="*/ 28575 w 2311400"/>
                <a:gd name="connsiteY29" fmla="*/ 3175 h 1616075"/>
                <a:gd name="connsiteX30" fmla="*/ 60325 w 2311400"/>
                <a:gd name="connsiteY30" fmla="*/ 0 h 1616075"/>
                <a:gd name="connsiteX31" fmla="*/ 98425 w 2311400"/>
                <a:gd name="connsiteY31" fmla="*/ 3175 h 1616075"/>
                <a:gd name="connsiteX32" fmla="*/ 152400 w 2311400"/>
                <a:gd name="connsiteY32" fmla="*/ 15875 h 1616075"/>
                <a:gd name="connsiteX33" fmla="*/ 196850 w 2311400"/>
                <a:gd name="connsiteY33" fmla="*/ 31750 h 1616075"/>
                <a:gd name="connsiteX34" fmla="*/ 260350 w 2311400"/>
                <a:gd name="connsiteY34" fmla="*/ 63500 h 1616075"/>
                <a:gd name="connsiteX35" fmla="*/ 314325 w 2311400"/>
                <a:gd name="connsiteY35" fmla="*/ 92075 h 1616075"/>
                <a:gd name="connsiteX36" fmla="*/ 381000 w 2311400"/>
                <a:gd name="connsiteY36" fmla="*/ 139700 h 1616075"/>
                <a:gd name="connsiteX37" fmla="*/ 415925 w 2311400"/>
                <a:gd name="connsiteY37" fmla="*/ 171450 h 1616075"/>
                <a:gd name="connsiteX38" fmla="*/ 444500 w 2311400"/>
                <a:gd name="connsiteY38" fmla="*/ 196850 h 1616075"/>
                <a:gd name="connsiteX39" fmla="*/ 454025 w 2311400"/>
                <a:gd name="connsiteY39" fmla="*/ 215900 h 1616075"/>
                <a:gd name="connsiteX40" fmla="*/ 457200 w 2311400"/>
                <a:gd name="connsiteY40" fmla="*/ 244475 h 1616075"/>
                <a:gd name="connsiteX41" fmla="*/ 454025 w 2311400"/>
                <a:gd name="connsiteY41" fmla="*/ 269875 h 1616075"/>
                <a:gd name="connsiteX42" fmla="*/ 431800 w 2311400"/>
                <a:gd name="connsiteY42" fmla="*/ 285750 h 1616075"/>
                <a:gd name="connsiteX43" fmla="*/ 400050 w 2311400"/>
                <a:gd name="connsiteY43" fmla="*/ 320675 h 1616075"/>
                <a:gd name="connsiteX44" fmla="*/ 377825 w 2311400"/>
                <a:gd name="connsiteY44" fmla="*/ 355600 h 1616075"/>
                <a:gd name="connsiteX45" fmla="*/ 355600 w 2311400"/>
                <a:gd name="connsiteY45" fmla="*/ 409575 h 1616075"/>
                <a:gd name="connsiteX46" fmla="*/ 333375 w 2311400"/>
                <a:gd name="connsiteY46" fmla="*/ 530225 h 1616075"/>
                <a:gd name="connsiteX47" fmla="*/ 288925 w 2311400"/>
                <a:gd name="connsiteY47" fmla="*/ 733425 h 1616075"/>
                <a:gd name="connsiteX48" fmla="*/ 250825 w 2311400"/>
                <a:gd name="connsiteY48" fmla="*/ 923925 h 1616075"/>
                <a:gd name="connsiteX49" fmla="*/ 269875 w 2311400"/>
                <a:gd name="connsiteY49" fmla="*/ 917575 h 1616075"/>
                <a:gd name="connsiteX50" fmla="*/ 622300 w 2311400"/>
                <a:gd name="connsiteY50" fmla="*/ 835025 h 1616075"/>
                <a:gd name="connsiteX51" fmla="*/ 1228725 w 2311400"/>
                <a:gd name="connsiteY51" fmla="*/ 717550 h 1616075"/>
                <a:gd name="connsiteX52" fmla="*/ 1555750 w 2311400"/>
                <a:gd name="connsiteY52" fmla="*/ 663575 h 1616075"/>
                <a:gd name="connsiteX53" fmla="*/ 1806575 w 2311400"/>
                <a:gd name="connsiteY53" fmla="*/ 625475 h 1616075"/>
                <a:gd name="connsiteX54" fmla="*/ 1870075 w 2311400"/>
                <a:gd name="connsiteY54" fmla="*/ 609600 h 1616075"/>
                <a:gd name="connsiteX55" fmla="*/ 1927225 w 2311400"/>
                <a:gd name="connsiteY55" fmla="*/ 590550 h 1616075"/>
                <a:gd name="connsiteX56" fmla="*/ 1949450 w 2311400"/>
                <a:gd name="connsiteY56" fmla="*/ 581025 h 1616075"/>
                <a:gd name="connsiteX57" fmla="*/ 1968500 w 2311400"/>
                <a:gd name="connsiteY57" fmla="*/ 581025 h 1616075"/>
                <a:gd name="connsiteX58" fmla="*/ 2009775 w 2311400"/>
                <a:gd name="connsiteY58" fmla="*/ 590550 h 1616075"/>
                <a:gd name="connsiteX59" fmla="*/ 2063750 w 2311400"/>
                <a:gd name="connsiteY59" fmla="*/ 609600 h 1616075"/>
                <a:gd name="connsiteX60" fmla="*/ 2127250 w 2311400"/>
                <a:gd name="connsiteY60" fmla="*/ 650875 h 1616075"/>
                <a:gd name="connsiteX61" fmla="*/ 2190750 w 2311400"/>
                <a:gd name="connsiteY61" fmla="*/ 708025 h 1616075"/>
                <a:gd name="connsiteX62" fmla="*/ 2251075 w 2311400"/>
                <a:gd name="connsiteY62" fmla="*/ 765175 h 1616075"/>
                <a:gd name="connsiteX63" fmla="*/ 2305050 w 2311400"/>
                <a:gd name="connsiteY63" fmla="*/ 828675 h 1616075"/>
                <a:gd name="connsiteX64" fmla="*/ 2311400 w 2311400"/>
                <a:gd name="connsiteY64" fmla="*/ 844550 h 1616075"/>
                <a:gd name="connsiteX65" fmla="*/ 2311400 w 2311400"/>
                <a:gd name="connsiteY65" fmla="*/ 863600 h 1616075"/>
                <a:gd name="connsiteX66" fmla="*/ 2301875 w 2311400"/>
                <a:gd name="connsiteY66" fmla="*/ 889000 h 1616075"/>
                <a:gd name="connsiteX67" fmla="*/ 2279650 w 2311400"/>
                <a:gd name="connsiteY67" fmla="*/ 914400 h 1616075"/>
                <a:gd name="connsiteX68" fmla="*/ 2232025 w 2311400"/>
                <a:gd name="connsiteY68" fmla="*/ 968375 h 1616075"/>
                <a:gd name="connsiteX69" fmla="*/ 2212975 w 2311400"/>
                <a:gd name="connsiteY69" fmla="*/ 984250 h 1616075"/>
                <a:gd name="connsiteX70" fmla="*/ 2117725 w 2311400"/>
                <a:gd name="connsiteY70" fmla="*/ 1206500 h 1616075"/>
                <a:gd name="connsiteX71" fmla="*/ 2000250 w 2311400"/>
                <a:gd name="connsiteY71" fmla="*/ 1482725 h 1616075"/>
                <a:gd name="connsiteX72" fmla="*/ 1955800 w 2311400"/>
                <a:gd name="connsiteY72" fmla="*/ 1600200 h 1616075"/>
                <a:gd name="connsiteX73" fmla="*/ 1774825 w 2311400"/>
                <a:gd name="connsiteY73" fmla="*/ 1616075 h 1616075"/>
                <a:gd name="connsiteX74" fmla="*/ 1797050 w 2311400"/>
                <a:gd name="connsiteY74" fmla="*/ 1492250 h 1616075"/>
                <a:gd name="connsiteX75" fmla="*/ 1847850 w 2311400"/>
                <a:gd name="connsiteY75" fmla="*/ 1228725 h 1616075"/>
                <a:gd name="connsiteX76" fmla="*/ 1911350 w 2311400"/>
                <a:gd name="connsiteY76" fmla="*/ 949325 h 1616075"/>
                <a:gd name="connsiteX77" fmla="*/ 1924050 w 2311400"/>
                <a:gd name="connsiteY77" fmla="*/ 889000 h 1616075"/>
                <a:gd name="connsiteX78" fmla="*/ 1924050 w 2311400"/>
                <a:gd name="connsiteY78" fmla="*/ 863600 h 1616075"/>
                <a:gd name="connsiteX79" fmla="*/ 1924050 w 2311400"/>
                <a:gd name="connsiteY79" fmla="*/ 844550 h 1616075"/>
                <a:gd name="connsiteX80" fmla="*/ 1911350 w 2311400"/>
                <a:gd name="connsiteY80" fmla="*/ 825500 h 1616075"/>
                <a:gd name="connsiteX81" fmla="*/ 1882775 w 2311400"/>
                <a:gd name="connsiteY81" fmla="*/ 809625 h 1616075"/>
                <a:gd name="connsiteX82" fmla="*/ 1812925 w 2311400"/>
                <a:gd name="connsiteY82" fmla="*/ 809625 h 1616075"/>
                <a:gd name="connsiteX83" fmla="*/ 1679575 w 2311400"/>
                <a:gd name="connsiteY83" fmla="*/ 831850 h 1616075"/>
                <a:gd name="connsiteX84" fmla="*/ 1412875 w 2311400"/>
                <a:gd name="connsiteY84" fmla="*/ 876300 h 161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311400" h="1616075">
                  <a:moveTo>
                    <a:pt x="1412875" y="876300"/>
                  </a:moveTo>
                  <a:lnTo>
                    <a:pt x="962025" y="971550"/>
                  </a:lnTo>
                  <a:lnTo>
                    <a:pt x="638175" y="1050925"/>
                  </a:lnTo>
                  <a:lnTo>
                    <a:pt x="460375" y="1101725"/>
                  </a:lnTo>
                  <a:lnTo>
                    <a:pt x="384175" y="1143000"/>
                  </a:lnTo>
                  <a:lnTo>
                    <a:pt x="282575" y="1184275"/>
                  </a:lnTo>
                  <a:lnTo>
                    <a:pt x="209550" y="1212850"/>
                  </a:lnTo>
                  <a:lnTo>
                    <a:pt x="142875" y="1231900"/>
                  </a:lnTo>
                  <a:lnTo>
                    <a:pt x="127000" y="1228725"/>
                  </a:lnTo>
                  <a:lnTo>
                    <a:pt x="92075" y="1209675"/>
                  </a:lnTo>
                  <a:lnTo>
                    <a:pt x="63500" y="1177925"/>
                  </a:lnTo>
                  <a:lnTo>
                    <a:pt x="38100" y="1146175"/>
                  </a:lnTo>
                  <a:lnTo>
                    <a:pt x="12700" y="1079500"/>
                  </a:lnTo>
                  <a:lnTo>
                    <a:pt x="0" y="1019175"/>
                  </a:lnTo>
                  <a:lnTo>
                    <a:pt x="9525" y="977900"/>
                  </a:lnTo>
                  <a:lnTo>
                    <a:pt x="41275" y="876300"/>
                  </a:lnTo>
                  <a:lnTo>
                    <a:pt x="73025" y="755650"/>
                  </a:lnTo>
                  <a:lnTo>
                    <a:pt x="104775" y="612775"/>
                  </a:lnTo>
                  <a:lnTo>
                    <a:pt x="127000" y="492125"/>
                  </a:lnTo>
                  <a:lnTo>
                    <a:pt x="146050" y="365125"/>
                  </a:lnTo>
                  <a:lnTo>
                    <a:pt x="158750" y="282575"/>
                  </a:lnTo>
                  <a:lnTo>
                    <a:pt x="158750" y="241300"/>
                  </a:lnTo>
                  <a:lnTo>
                    <a:pt x="146050" y="184150"/>
                  </a:lnTo>
                  <a:lnTo>
                    <a:pt x="123825" y="133350"/>
                  </a:lnTo>
                  <a:lnTo>
                    <a:pt x="85725" y="88900"/>
                  </a:lnTo>
                  <a:lnTo>
                    <a:pt x="44450" y="63500"/>
                  </a:lnTo>
                  <a:lnTo>
                    <a:pt x="15875" y="47625"/>
                  </a:lnTo>
                  <a:lnTo>
                    <a:pt x="12700" y="31750"/>
                  </a:lnTo>
                  <a:lnTo>
                    <a:pt x="15875" y="12700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98425" y="3175"/>
                  </a:lnTo>
                  <a:lnTo>
                    <a:pt x="152400" y="15875"/>
                  </a:lnTo>
                  <a:lnTo>
                    <a:pt x="196850" y="31750"/>
                  </a:lnTo>
                  <a:lnTo>
                    <a:pt x="260350" y="63500"/>
                  </a:lnTo>
                  <a:lnTo>
                    <a:pt x="314325" y="92075"/>
                  </a:lnTo>
                  <a:lnTo>
                    <a:pt x="381000" y="139700"/>
                  </a:lnTo>
                  <a:lnTo>
                    <a:pt x="415925" y="171450"/>
                  </a:lnTo>
                  <a:lnTo>
                    <a:pt x="444500" y="196850"/>
                  </a:lnTo>
                  <a:lnTo>
                    <a:pt x="454025" y="215900"/>
                  </a:lnTo>
                  <a:lnTo>
                    <a:pt x="457200" y="244475"/>
                  </a:lnTo>
                  <a:lnTo>
                    <a:pt x="454025" y="269875"/>
                  </a:lnTo>
                  <a:lnTo>
                    <a:pt x="431800" y="285750"/>
                  </a:lnTo>
                  <a:lnTo>
                    <a:pt x="400050" y="320675"/>
                  </a:lnTo>
                  <a:lnTo>
                    <a:pt x="377825" y="355600"/>
                  </a:lnTo>
                  <a:lnTo>
                    <a:pt x="355600" y="409575"/>
                  </a:lnTo>
                  <a:lnTo>
                    <a:pt x="333375" y="530225"/>
                  </a:lnTo>
                  <a:lnTo>
                    <a:pt x="288925" y="733425"/>
                  </a:lnTo>
                  <a:lnTo>
                    <a:pt x="250825" y="923925"/>
                  </a:lnTo>
                  <a:lnTo>
                    <a:pt x="269875" y="917575"/>
                  </a:lnTo>
                  <a:lnTo>
                    <a:pt x="622300" y="835025"/>
                  </a:lnTo>
                  <a:lnTo>
                    <a:pt x="1228725" y="717550"/>
                  </a:lnTo>
                  <a:lnTo>
                    <a:pt x="1555750" y="663575"/>
                  </a:lnTo>
                  <a:lnTo>
                    <a:pt x="1806575" y="625475"/>
                  </a:lnTo>
                  <a:lnTo>
                    <a:pt x="1870075" y="609600"/>
                  </a:lnTo>
                  <a:lnTo>
                    <a:pt x="1927225" y="590550"/>
                  </a:lnTo>
                  <a:lnTo>
                    <a:pt x="1949450" y="581025"/>
                  </a:lnTo>
                  <a:lnTo>
                    <a:pt x="1968500" y="581025"/>
                  </a:lnTo>
                  <a:lnTo>
                    <a:pt x="2009775" y="590550"/>
                  </a:lnTo>
                  <a:lnTo>
                    <a:pt x="2063750" y="609600"/>
                  </a:lnTo>
                  <a:lnTo>
                    <a:pt x="2127250" y="650875"/>
                  </a:lnTo>
                  <a:lnTo>
                    <a:pt x="2190750" y="708025"/>
                  </a:lnTo>
                  <a:lnTo>
                    <a:pt x="2251075" y="765175"/>
                  </a:lnTo>
                  <a:lnTo>
                    <a:pt x="2305050" y="828675"/>
                  </a:lnTo>
                  <a:lnTo>
                    <a:pt x="2311400" y="844550"/>
                  </a:lnTo>
                  <a:lnTo>
                    <a:pt x="2311400" y="863600"/>
                  </a:lnTo>
                  <a:lnTo>
                    <a:pt x="2301875" y="889000"/>
                  </a:lnTo>
                  <a:lnTo>
                    <a:pt x="2279650" y="914400"/>
                  </a:lnTo>
                  <a:lnTo>
                    <a:pt x="2232025" y="968375"/>
                  </a:lnTo>
                  <a:lnTo>
                    <a:pt x="2212975" y="984250"/>
                  </a:lnTo>
                  <a:lnTo>
                    <a:pt x="2117725" y="1206500"/>
                  </a:lnTo>
                  <a:lnTo>
                    <a:pt x="2000250" y="1482725"/>
                  </a:lnTo>
                  <a:lnTo>
                    <a:pt x="1955800" y="1600200"/>
                  </a:lnTo>
                  <a:lnTo>
                    <a:pt x="1774825" y="1616075"/>
                  </a:lnTo>
                  <a:lnTo>
                    <a:pt x="1797050" y="1492250"/>
                  </a:lnTo>
                  <a:lnTo>
                    <a:pt x="1847850" y="1228725"/>
                  </a:lnTo>
                  <a:lnTo>
                    <a:pt x="1911350" y="949325"/>
                  </a:lnTo>
                  <a:lnTo>
                    <a:pt x="1924050" y="889000"/>
                  </a:lnTo>
                  <a:lnTo>
                    <a:pt x="1924050" y="863600"/>
                  </a:lnTo>
                  <a:lnTo>
                    <a:pt x="1924050" y="844550"/>
                  </a:lnTo>
                  <a:lnTo>
                    <a:pt x="1911350" y="825500"/>
                  </a:lnTo>
                  <a:lnTo>
                    <a:pt x="1882775" y="809625"/>
                  </a:lnTo>
                  <a:lnTo>
                    <a:pt x="1812925" y="809625"/>
                  </a:lnTo>
                  <a:lnTo>
                    <a:pt x="1679575" y="831850"/>
                  </a:lnTo>
                  <a:lnTo>
                    <a:pt x="1412875" y="876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4">
              <a:extLst>
                <a:ext uri="{FF2B5EF4-FFF2-40B4-BE49-F238E27FC236}">
                  <a16:creationId xmlns:a16="http://schemas.microsoft.com/office/drawing/2014/main" id="{825B0026-E3A3-4E1F-AC28-13F47535D7E0}"/>
                </a:ext>
              </a:extLst>
            </p:cNvPr>
            <p:cNvSpPr/>
            <p:nvPr/>
          </p:nvSpPr>
          <p:spPr>
            <a:xfrm>
              <a:off x="4230688" y="4929188"/>
              <a:ext cx="1379537" cy="1047750"/>
            </a:xfrm>
            <a:custGeom>
              <a:avLst/>
              <a:gdLst>
                <a:gd name="connsiteX0" fmla="*/ 850107 w 1378744"/>
                <a:gd name="connsiteY0" fmla="*/ 628650 h 1047750"/>
                <a:gd name="connsiteX1" fmla="*/ 645319 w 1378744"/>
                <a:gd name="connsiteY1" fmla="*/ 747712 h 1047750"/>
                <a:gd name="connsiteX2" fmla="*/ 483394 w 1378744"/>
                <a:gd name="connsiteY2" fmla="*/ 838200 h 1047750"/>
                <a:gd name="connsiteX3" fmla="*/ 319088 w 1378744"/>
                <a:gd name="connsiteY3" fmla="*/ 926306 h 1047750"/>
                <a:gd name="connsiteX4" fmla="*/ 188119 w 1378744"/>
                <a:gd name="connsiteY4" fmla="*/ 988218 h 1047750"/>
                <a:gd name="connsiteX5" fmla="*/ 109538 w 1378744"/>
                <a:gd name="connsiteY5" fmla="*/ 1021556 h 1047750"/>
                <a:gd name="connsiteX6" fmla="*/ 59532 w 1378744"/>
                <a:gd name="connsiteY6" fmla="*/ 1042987 h 1047750"/>
                <a:gd name="connsiteX7" fmla="*/ 42863 w 1378744"/>
                <a:gd name="connsiteY7" fmla="*/ 1047750 h 1047750"/>
                <a:gd name="connsiteX8" fmla="*/ 26194 w 1378744"/>
                <a:gd name="connsiteY8" fmla="*/ 1047750 h 1047750"/>
                <a:gd name="connsiteX9" fmla="*/ 9525 w 1378744"/>
                <a:gd name="connsiteY9" fmla="*/ 1042987 h 1047750"/>
                <a:gd name="connsiteX10" fmla="*/ 0 w 1378744"/>
                <a:gd name="connsiteY10" fmla="*/ 1031081 h 1047750"/>
                <a:gd name="connsiteX11" fmla="*/ 4763 w 1378744"/>
                <a:gd name="connsiteY11" fmla="*/ 1012031 h 1047750"/>
                <a:gd name="connsiteX12" fmla="*/ 26194 w 1378744"/>
                <a:gd name="connsiteY12" fmla="*/ 992981 h 1047750"/>
                <a:gd name="connsiteX13" fmla="*/ 135732 w 1378744"/>
                <a:gd name="connsiteY13" fmla="*/ 912018 h 1047750"/>
                <a:gd name="connsiteX14" fmla="*/ 321469 w 1378744"/>
                <a:gd name="connsiteY14" fmla="*/ 773906 h 1047750"/>
                <a:gd name="connsiteX15" fmla="*/ 457200 w 1378744"/>
                <a:gd name="connsiteY15" fmla="*/ 669131 h 1047750"/>
                <a:gd name="connsiteX16" fmla="*/ 557213 w 1378744"/>
                <a:gd name="connsiteY16" fmla="*/ 590550 h 1047750"/>
                <a:gd name="connsiteX17" fmla="*/ 657225 w 1378744"/>
                <a:gd name="connsiteY17" fmla="*/ 504825 h 1047750"/>
                <a:gd name="connsiteX18" fmla="*/ 769144 w 1378744"/>
                <a:gd name="connsiteY18" fmla="*/ 402431 h 1047750"/>
                <a:gd name="connsiteX19" fmla="*/ 840582 w 1378744"/>
                <a:gd name="connsiteY19" fmla="*/ 328612 h 1047750"/>
                <a:gd name="connsiteX20" fmla="*/ 897732 w 1378744"/>
                <a:gd name="connsiteY20" fmla="*/ 266700 h 1047750"/>
                <a:gd name="connsiteX21" fmla="*/ 940594 w 1378744"/>
                <a:gd name="connsiteY21" fmla="*/ 214312 h 1047750"/>
                <a:gd name="connsiteX22" fmla="*/ 954882 w 1378744"/>
                <a:gd name="connsiteY22" fmla="*/ 183356 h 1047750"/>
                <a:gd name="connsiteX23" fmla="*/ 954882 w 1378744"/>
                <a:gd name="connsiteY23" fmla="*/ 164306 h 1047750"/>
                <a:gd name="connsiteX24" fmla="*/ 945357 w 1378744"/>
                <a:gd name="connsiteY24" fmla="*/ 135731 h 1047750"/>
                <a:gd name="connsiteX25" fmla="*/ 919163 w 1378744"/>
                <a:gd name="connsiteY25" fmla="*/ 100012 h 1047750"/>
                <a:gd name="connsiteX26" fmla="*/ 890588 w 1378744"/>
                <a:gd name="connsiteY26" fmla="*/ 66675 h 1047750"/>
                <a:gd name="connsiteX27" fmla="*/ 878682 w 1378744"/>
                <a:gd name="connsiteY27" fmla="*/ 47625 h 1047750"/>
                <a:gd name="connsiteX28" fmla="*/ 871538 w 1378744"/>
                <a:gd name="connsiteY28" fmla="*/ 21431 h 1047750"/>
                <a:gd name="connsiteX29" fmla="*/ 873919 w 1378744"/>
                <a:gd name="connsiteY29" fmla="*/ 9525 h 1047750"/>
                <a:gd name="connsiteX30" fmla="*/ 883444 w 1378744"/>
                <a:gd name="connsiteY30" fmla="*/ 0 h 1047750"/>
                <a:gd name="connsiteX31" fmla="*/ 909638 w 1378744"/>
                <a:gd name="connsiteY31" fmla="*/ 0 h 1047750"/>
                <a:gd name="connsiteX32" fmla="*/ 950119 w 1378744"/>
                <a:gd name="connsiteY32" fmla="*/ 19050 h 1047750"/>
                <a:gd name="connsiteX33" fmla="*/ 1033463 w 1378744"/>
                <a:gd name="connsiteY33" fmla="*/ 57150 h 1047750"/>
                <a:gd name="connsiteX34" fmla="*/ 1116807 w 1378744"/>
                <a:gd name="connsiteY34" fmla="*/ 95250 h 1047750"/>
                <a:gd name="connsiteX35" fmla="*/ 1188244 w 1378744"/>
                <a:gd name="connsiteY35" fmla="*/ 133350 h 1047750"/>
                <a:gd name="connsiteX36" fmla="*/ 1257300 w 1378744"/>
                <a:gd name="connsiteY36" fmla="*/ 176212 h 1047750"/>
                <a:gd name="connsiteX37" fmla="*/ 1328738 w 1378744"/>
                <a:gd name="connsiteY37" fmla="*/ 226218 h 1047750"/>
                <a:gd name="connsiteX38" fmla="*/ 1359694 w 1378744"/>
                <a:gd name="connsiteY38" fmla="*/ 252412 h 1047750"/>
                <a:gd name="connsiteX39" fmla="*/ 1371600 w 1378744"/>
                <a:gd name="connsiteY39" fmla="*/ 269081 h 1047750"/>
                <a:gd name="connsiteX40" fmla="*/ 1378744 w 1378744"/>
                <a:gd name="connsiteY40" fmla="*/ 297656 h 1047750"/>
                <a:gd name="connsiteX41" fmla="*/ 1378744 w 1378744"/>
                <a:gd name="connsiteY41" fmla="*/ 314325 h 1047750"/>
                <a:gd name="connsiteX42" fmla="*/ 1369219 w 1378744"/>
                <a:gd name="connsiteY42" fmla="*/ 328612 h 1047750"/>
                <a:gd name="connsiteX43" fmla="*/ 1338263 w 1378744"/>
                <a:gd name="connsiteY43" fmla="*/ 347662 h 1047750"/>
                <a:gd name="connsiteX44" fmla="*/ 1271588 w 1378744"/>
                <a:gd name="connsiteY44" fmla="*/ 364331 h 1047750"/>
                <a:gd name="connsiteX45" fmla="*/ 1209675 w 1378744"/>
                <a:gd name="connsiteY45" fmla="*/ 373856 h 1047750"/>
                <a:gd name="connsiteX46" fmla="*/ 1123950 w 1378744"/>
                <a:gd name="connsiteY46" fmla="*/ 438150 h 1047750"/>
                <a:gd name="connsiteX47" fmla="*/ 1026319 w 1378744"/>
                <a:gd name="connsiteY47" fmla="*/ 509587 h 1047750"/>
                <a:gd name="connsiteX48" fmla="*/ 850107 w 1378744"/>
                <a:gd name="connsiteY48" fmla="*/ 6286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8744" h="1047750">
                  <a:moveTo>
                    <a:pt x="850107" y="628650"/>
                  </a:moveTo>
                  <a:lnTo>
                    <a:pt x="645319" y="747712"/>
                  </a:lnTo>
                  <a:lnTo>
                    <a:pt x="483394" y="838200"/>
                  </a:lnTo>
                  <a:lnTo>
                    <a:pt x="319088" y="926306"/>
                  </a:lnTo>
                  <a:lnTo>
                    <a:pt x="188119" y="988218"/>
                  </a:lnTo>
                  <a:lnTo>
                    <a:pt x="109538" y="1021556"/>
                  </a:lnTo>
                  <a:lnTo>
                    <a:pt x="59532" y="1042987"/>
                  </a:lnTo>
                  <a:lnTo>
                    <a:pt x="42863" y="1047750"/>
                  </a:lnTo>
                  <a:lnTo>
                    <a:pt x="26194" y="1047750"/>
                  </a:lnTo>
                  <a:lnTo>
                    <a:pt x="9525" y="1042987"/>
                  </a:lnTo>
                  <a:lnTo>
                    <a:pt x="0" y="1031081"/>
                  </a:lnTo>
                  <a:lnTo>
                    <a:pt x="4763" y="1012031"/>
                  </a:lnTo>
                  <a:lnTo>
                    <a:pt x="26194" y="992981"/>
                  </a:lnTo>
                  <a:lnTo>
                    <a:pt x="135732" y="912018"/>
                  </a:lnTo>
                  <a:lnTo>
                    <a:pt x="321469" y="773906"/>
                  </a:lnTo>
                  <a:lnTo>
                    <a:pt x="457200" y="669131"/>
                  </a:lnTo>
                  <a:lnTo>
                    <a:pt x="557213" y="590550"/>
                  </a:lnTo>
                  <a:lnTo>
                    <a:pt x="657225" y="504825"/>
                  </a:lnTo>
                  <a:lnTo>
                    <a:pt x="769144" y="402431"/>
                  </a:lnTo>
                  <a:lnTo>
                    <a:pt x="840582" y="328612"/>
                  </a:lnTo>
                  <a:lnTo>
                    <a:pt x="897732" y="266700"/>
                  </a:lnTo>
                  <a:lnTo>
                    <a:pt x="940594" y="214312"/>
                  </a:lnTo>
                  <a:lnTo>
                    <a:pt x="954882" y="183356"/>
                  </a:lnTo>
                  <a:lnTo>
                    <a:pt x="954882" y="164306"/>
                  </a:lnTo>
                  <a:lnTo>
                    <a:pt x="945357" y="135731"/>
                  </a:lnTo>
                  <a:lnTo>
                    <a:pt x="919163" y="100012"/>
                  </a:lnTo>
                  <a:lnTo>
                    <a:pt x="890588" y="66675"/>
                  </a:lnTo>
                  <a:lnTo>
                    <a:pt x="878682" y="47625"/>
                  </a:lnTo>
                  <a:lnTo>
                    <a:pt x="871538" y="21431"/>
                  </a:lnTo>
                  <a:lnTo>
                    <a:pt x="873919" y="9525"/>
                  </a:lnTo>
                  <a:lnTo>
                    <a:pt x="883444" y="0"/>
                  </a:lnTo>
                  <a:lnTo>
                    <a:pt x="909638" y="0"/>
                  </a:lnTo>
                  <a:lnTo>
                    <a:pt x="950119" y="19050"/>
                  </a:lnTo>
                  <a:lnTo>
                    <a:pt x="1033463" y="57150"/>
                  </a:lnTo>
                  <a:lnTo>
                    <a:pt x="1116807" y="95250"/>
                  </a:lnTo>
                  <a:lnTo>
                    <a:pt x="1188244" y="133350"/>
                  </a:lnTo>
                  <a:lnTo>
                    <a:pt x="1257300" y="176212"/>
                  </a:lnTo>
                  <a:lnTo>
                    <a:pt x="1328738" y="226218"/>
                  </a:lnTo>
                  <a:lnTo>
                    <a:pt x="1359694" y="252412"/>
                  </a:lnTo>
                  <a:lnTo>
                    <a:pt x="1371600" y="269081"/>
                  </a:lnTo>
                  <a:lnTo>
                    <a:pt x="1378744" y="297656"/>
                  </a:lnTo>
                  <a:lnTo>
                    <a:pt x="1378744" y="314325"/>
                  </a:lnTo>
                  <a:lnTo>
                    <a:pt x="1369219" y="328612"/>
                  </a:lnTo>
                  <a:lnTo>
                    <a:pt x="1338263" y="347662"/>
                  </a:lnTo>
                  <a:lnTo>
                    <a:pt x="1271588" y="364331"/>
                  </a:lnTo>
                  <a:lnTo>
                    <a:pt x="1209675" y="373856"/>
                  </a:lnTo>
                  <a:lnTo>
                    <a:pt x="1123950" y="438150"/>
                  </a:lnTo>
                  <a:lnTo>
                    <a:pt x="1026319" y="509587"/>
                  </a:lnTo>
                  <a:lnTo>
                    <a:pt x="850107" y="6286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5">
              <a:extLst>
                <a:ext uri="{FF2B5EF4-FFF2-40B4-BE49-F238E27FC236}">
                  <a16:creationId xmlns:a16="http://schemas.microsoft.com/office/drawing/2014/main" id="{8F35FC8C-C3F5-4D47-AB0B-526F007D0C79}"/>
                </a:ext>
              </a:extLst>
            </p:cNvPr>
            <p:cNvSpPr/>
            <p:nvPr/>
          </p:nvSpPr>
          <p:spPr>
            <a:xfrm>
              <a:off x="6086475" y="4929188"/>
              <a:ext cx="1163638" cy="1047750"/>
            </a:xfrm>
            <a:custGeom>
              <a:avLst/>
              <a:gdLst>
                <a:gd name="connsiteX0" fmla="*/ 707231 w 1164431"/>
                <a:gd name="connsiteY0" fmla="*/ 681037 h 1047750"/>
                <a:gd name="connsiteX1" fmla="*/ 552450 w 1164431"/>
                <a:gd name="connsiteY1" fmla="*/ 521493 h 1047750"/>
                <a:gd name="connsiteX2" fmla="*/ 442913 w 1164431"/>
                <a:gd name="connsiteY2" fmla="*/ 419100 h 1047750"/>
                <a:gd name="connsiteX3" fmla="*/ 345281 w 1164431"/>
                <a:gd name="connsiteY3" fmla="*/ 330993 h 1047750"/>
                <a:gd name="connsiteX4" fmla="*/ 195263 w 1164431"/>
                <a:gd name="connsiteY4" fmla="*/ 207168 h 1047750"/>
                <a:gd name="connsiteX5" fmla="*/ 61913 w 1164431"/>
                <a:gd name="connsiteY5" fmla="*/ 97631 h 1047750"/>
                <a:gd name="connsiteX6" fmla="*/ 33338 w 1164431"/>
                <a:gd name="connsiteY6" fmla="*/ 76200 h 1047750"/>
                <a:gd name="connsiteX7" fmla="*/ 14288 w 1164431"/>
                <a:gd name="connsiteY7" fmla="*/ 57150 h 1047750"/>
                <a:gd name="connsiteX8" fmla="*/ 2381 w 1164431"/>
                <a:gd name="connsiteY8" fmla="*/ 35718 h 1047750"/>
                <a:gd name="connsiteX9" fmla="*/ 0 w 1164431"/>
                <a:gd name="connsiteY9" fmla="*/ 14287 h 1047750"/>
                <a:gd name="connsiteX10" fmla="*/ 7144 w 1164431"/>
                <a:gd name="connsiteY10" fmla="*/ 2381 h 1047750"/>
                <a:gd name="connsiteX11" fmla="*/ 23813 w 1164431"/>
                <a:gd name="connsiteY11" fmla="*/ 0 h 1047750"/>
                <a:gd name="connsiteX12" fmla="*/ 61913 w 1164431"/>
                <a:gd name="connsiteY12" fmla="*/ 9525 h 1047750"/>
                <a:gd name="connsiteX13" fmla="*/ 161925 w 1164431"/>
                <a:gd name="connsiteY13" fmla="*/ 54768 h 1047750"/>
                <a:gd name="connsiteX14" fmla="*/ 259556 w 1164431"/>
                <a:gd name="connsiteY14" fmla="*/ 95250 h 1047750"/>
                <a:gd name="connsiteX15" fmla="*/ 383381 w 1164431"/>
                <a:gd name="connsiteY15" fmla="*/ 150018 h 1047750"/>
                <a:gd name="connsiteX16" fmla="*/ 497681 w 1164431"/>
                <a:gd name="connsiteY16" fmla="*/ 204787 h 1047750"/>
                <a:gd name="connsiteX17" fmla="*/ 631031 w 1164431"/>
                <a:gd name="connsiteY17" fmla="*/ 276225 h 1047750"/>
                <a:gd name="connsiteX18" fmla="*/ 766763 w 1164431"/>
                <a:gd name="connsiteY18" fmla="*/ 354806 h 1047750"/>
                <a:gd name="connsiteX19" fmla="*/ 892969 w 1164431"/>
                <a:gd name="connsiteY19" fmla="*/ 435768 h 1047750"/>
                <a:gd name="connsiteX20" fmla="*/ 942975 w 1164431"/>
                <a:gd name="connsiteY20" fmla="*/ 469106 h 1047750"/>
                <a:gd name="connsiteX21" fmla="*/ 992981 w 1164431"/>
                <a:gd name="connsiteY21" fmla="*/ 523875 h 1047750"/>
                <a:gd name="connsiteX22" fmla="*/ 1042988 w 1164431"/>
                <a:gd name="connsiteY22" fmla="*/ 585787 h 1047750"/>
                <a:gd name="connsiteX23" fmla="*/ 1090613 w 1164431"/>
                <a:gd name="connsiteY23" fmla="*/ 657225 h 1047750"/>
                <a:gd name="connsiteX24" fmla="*/ 1116806 w 1164431"/>
                <a:gd name="connsiteY24" fmla="*/ 716756 h 1047750"/>
                <a:gd name="connsiteX25" fmla="*/ 1150144 w 1164431"/>
                <a:gd name="connsiteY25" fmla="*/ 816768 h 1047750"/>
                <a:gd name="connsiteX26" fmla="*/ 1162050 w 1164431"/>
                <a:gd name="connsiteY26" fmla="*/ 878681 h 1047750"/>
                <a:gd name="connsiteX27" fmla="*/ 1164431 w 1164431"/>
                <a:gd name="connsiteY27" fmla="*/ 935831 h 1047750"/>
                <a:gd name="connsiteX28" fmla="*/ 1154906 w 1164431"/>
                <a:gd name="connsiteY28" fmla="*/ 985837 h 1047750"/>
                <a:gd name="connsiteX29" fmla="*/ 1138238 w 1164431"/>
                <a:gd name="connsiteY29" fmla="*/ 1019175 h 1047750"/>
                <a:gd name="connsiteX30" fmla="*/ 1116806 w 1164431"/>
                <a:gd name="connsiteY30" fmla="*/ 1040606 h 1047750"/>
                <a:gd name="connsiteX31" fmla="*/ 1090613 w 1164431"/>
                <a:gd name="connsiteY31" fmla="*/ 1045368 h 1047750"/>
                <a:gd name="connsiteX32" fmla="*/ 1059656 w 1164431"/>
                <a:gd name="connsiteY32" fmla="*/ 1047750 h 1047750"/>
                <a:gd name="connsiteX33" fmla="*/ 1031081 w 1164431"/>
                <a:gd name="connsiteY33" fmla="*/ 1045368 h 1047750"/>
                <a:gd name="connsiteX34" fmla="*/ 1002506 w 1164431"/>
                <a:gd name="connsiteY34" fmla="*/ 1021556 h 1047750"/>
                <a:gd name="connsiteX35" fmla="*/ 907256 w 1164431"/>
                <a:gd name="connsiteY35" fmla="*/ 904875 h 1047750"/>
                <a:gd name="connsiteX36" fmla="*/ 816769 w 1164431"/>
                <a:gd name="connsiteY36" fmla="*/ 800100 h 1047750"/>
                <a:gd name="connsiteX37" fmla="*/ 707231 w 1164431"/>
                <a:gd name="connsiteY37" fmla="*/ 68103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64431" h="1047750">
                  <a:moveTo>
                    <a:pt x="707231" y="681037"/>
                  </a:moveTo>
                  <a:lnTo>
                    <a:pt x="552450" y="521493"/>
                  </a:lnTo>
                  <a:lnTo>
                    <a:pt x="442913" y="419100"/>
                  </a:lnTo>
                  <a:lnTo>
                    <a:pt x="345281" y="330993"/>
                  </a:lnTo>
                  <a:lnTo>
                    <a:pt x="195263" y="207168"/>
                  </a:lnTo>
                  <a:lnTo>
                    <a:pt x="61913" y="97631"/>
                  </a:lnTo>
                  <a:lnTo>
                    <a:pt x="33338" y="76200"/>
                  </a:lnTo>
                  <a:lnTo>
                    <a:pt x="14288" y="57150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61925" y="54768"/>
                  </a:lnTo>
                  <a:lnTo>
                    <a:pt x="259556" y="95250"/>
                  </a:lnTo>
                  <a:lnTo>
                    <a:pt x="383381" y="150018"/>
                  </a:lnTo>
                  <a:lnTo>
                    <a:pt x="497681" y="204787"/>
                  </a:lnTo>
                  <a:lnTo>
                    <a:pt x="631031" y="276225"/>
                  </a:lnTo>
                  <a:lnTo>
                    <a:pt x="766763" y="354806"/>
                  </a:lnTo>
                  <a:lnTo>
                    <a:pt x="892969" y="435768"/>
                  </a:lnTo>
                  <a:lnTo>
                    <a:pt x="942975" y="469106"/>
                  </a:lnTo>
                  <a:lnTo>
                    <a:pt x="992981" y="523875"/>
                  </a:lnTo>
                  <a:lnTo>
                    <a:pt x="1042988" y="585787"/>
                  </a:lnTo>
                  <a:lnTo>
                    <a:pt x="1090613" y="657225"/>
                  </a:lnTo>
                  <a:lnTo>
                    <a:pt x="1116806" y="716756"/>
                  </a:lnTo>
                  <a:lnTo>
                    <a:pt x="1150144" y="816768"/>
                  </a:lnTo>
                  <a:lnTo>
                    <a:pt x="1162050" y="878681"/>
                  </a:lnTo>
                  <a:cubicBezTo>
                    <a:pt x="1162844" y="897731"/>
                    <a:pt x="1163637" y="916781"/>
                    <a:pt x="1164431" y="935831"/>
                  </a:cubicBezTo>
                  <a:lnTo>
                    <a:pt x="1154906" y="985837"/>
                  </a:lnTo>
                  <a:lnTo>
                    <a:pt x="1138238" y="1019175"/>
                  </a:lnTo>
                  <a:lnTo>
                    <a:pt x="1116806" y="1040606"/>
                  </a:lnTo>
                  <a:lnTo>
                    <a:pt x="1090613" y="1045368"/>
                  </a:lnTo>
                  <a:lnTo>
                    <a:pt x="1059656" y="1047750"/>
                  </a:lnTo>
                  <a:lnTo>
                    <a:pt x="1031081" y="1045368"/>
                  </a:lnTo>
                  <a:lnTo>
                    <a:pt x="1002506" y="1021556"/>
                  </a:lnTo>
                  <a:lnTo>
                    <a:pt x="907256" y="904875"/>
                  </a:lnTo>
                  <a:lnTo>
                    <a:pt x="816769" y="800100"/>
                  </a:lnTo>
                  <a:lnTo>
                    <a:pt x="707231" y="68103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1">
              <a:extLst>
                <a:ext uri="{FF2B5EF4-FFF2-40B4-BE49-F238E27FC236}">
                  <a16:creationId xmlns:a16="http://schemas.microsoft.com/office/drawing/2014/main" id="{44E1FDD2-88C0-4023-8480-808BC815CD2D}"/>
                </a:ext>
              </a:extLst>
            </p:cNvPr>
            <p:cNvSpPr/>
            <p:nvPr/>
          </p:nvSpPr>
          <p:spPr>
            <a:xfrm>
              <a:off x="3043238" y="4576763"/>
              <a:ext cx="1241425" cy="1035050"/>
            </a:xfrm>
            <a:custGeom>
              <a:avLst/>
              <a:gdLst>
                <a:gd name="connsiteX0" fmla="*/ 457200 w 1240631"/>
                <a:gd name="connsiteY0" fmla="*/ 307181 h 1035843"/>
                <a:gd name="connsiteX1" fmla="*/ 95250 w 1240631"/>
                <a:gd name="connsiteY1" fmla="*/ 400050 h 1035843"/>
                <a:gd name="connsiteX2" fmla="*/ 0 w 1240631"/>
                <a:gd name="connsiteY2" fmla="*/ 266700 h 1035843"/>
                <a:gd name="connsiteX3" fmla="*/ 319087 w 1240631"/>
                <a:gd name="connsiteY3" fmla="*/ 192881 h 1035843"/>
                <a:gd name="connsiteX4" fmla="*/ 638175 w 1240631"/>
                <a:gd name="connsiteY4" fmla="*/ 111918 h 1035843"/>
                <a:gd name="connsiteX5" fmla="*/ 800100 w 1240631"/>
                <a:gd name="connsiteY5" fmla="*/ 61912 h 1035843"/>
                <a:gd name="connsiteX6" fmla="*/ 869156 w 1240631"/>
                <a:gd name="connsiteY6" fmla="*/ 35718 h 1035843"/>
                <a:gd name="connsiteX7" fmla="*/ 907256 w 1240631"/>
                <a:gd name="connsiteY7" fmla="*/ 14287 h 1035843"/>
                <a:gd name="connsiteX8" fmla="*/ 923925 w 1240631"/>
                <a:gd name="connsiteY8" fmla="*/ 4762 h 1035843"/>
                <a:gd name="connsiteX9" fmla="*/ 950118 w 1240631"/>
                <a:gd name="connsiteY9" fmla="*/ 0 h 1035843"/>
                <a:gd name="connsiteX10" fmla="*/ 997743 w 1240631"/>
                <a:gd name="connsiteY10" fmla="*/ 9525 h 1035843"/>
                <a:gd name="connsiteX11" fmla="*/ 1040606 w 1240631"/>
                <a:gd name="connsiteY11" fmla="*/ 23812 h 1035843"/>
                <a:gd name="connsiteX12" fmla="*/ 1109662 w 1240631"/>
                <a:gd name="connsiteY12" fmla="*/ 59531 h 1035843"/>
                <a:gd name="connsiteX13" fmla="*/ 1185862 w 1240631"/>
                <a:gd name="connsiteY13" fmla="*/ 104775 h 1035843"/>
                <a:gd name="connsiteX14" fmla="*/ 1216818 w 1240631"/>
                <a:gd name="connsiteY14" fmla="*/ 123825 h 1035843"/>
                <a:gd name="connsiteX15" fmla="*/ 1233487 w 1240631"/>
                <a:gd name="connsiteY15" fmla="*/ 142875 h 1035843"/>
                <a:gd name="connsiteX16" fmla="*/ 1240631 w 1240631"/>
                <a:gd name="connsiteY16" fmla="*/ 166687 h 1035843"/>
                <a:gd name="connsiteX17" fmla="*/ 1233487 w 1240631"/>
                <a:gd name="connsiteY17" fmla="*/ 204787 h 1035843"/>
                <a:gd name="connsiteX18" fmla="*/ 1214437 w 1240631"/>
                <a:gd name="connsiteY18" fmla="*/ 245268 h 1035843"/>
                <a:gd name="connsiteX19" fmla="*/ 1197768 w 1240631"/>
                <a:gd name="connsiteY19" fmla="*/ 273843 h 1035843"/>
                <a:gd name="connsiteX20" fmla="*/ 1185862 w 1240631"/>
                <a:gd name="connsiteY20" fmla="*/ 328612 h 1035843"/>
                <a:gd name="connsiteX21" fmla="*/ 1181100 w 1240631"/>
                <a:gd name="connsiteY21" fmla="*/ 419100 h 1035843"/>
                <a:gd name="connsiteX22" fmla="*/ 1152525 w 1240631"/>
                <a:gd name="connsiteY22" fmla="*/ 583406 h 1035843"/>
                <a:gd name="connsiteX23" fmla="*/ 1119187 w 1240631"/>
                <a:gd name="connsiteY23" fmla="*/ 781050 h 1035843"/>
                <a:gd name="connsiteX24" fmla="*/ 1097756 w 1240631"/>
                <a:gd name="connsiteY24" fmla="*/ 923925 h 1035843"/>
                <a:gd name="connsiteX25" fmla="*/ 1078706 w 1240631"/>
                <a:gd name="connsiteY25" fmla="*/ 964406 h 1035843"/>
                <a:gd name="connsiteX26" fmla="*/ 1047750 w 1240631"/>
                <a:gd name="connsiteY26" fmla="*/ 1007268 h 1035843"/>
                <a:gd name="connsiteX27" fmla="*/ 1019175 w 1240631"/>
                <a:gd name="connsiteY27" fmla="*/ 1028700 h 1035843"/>
                <a:gd name="connsiteX28" fmla="*/ 995362 w 1240631"/>
                <a:gd name="connsiteY28" fmla="*/ 1035843 h 1035843"/>
                <a:gd name="connsiteX29" fmla="*/ 978693 w 1240631"/>
                <a:gd name="connsiteY29" fmla="*/ 1035843 h 1035843"/>
                <a:gd name="connsiteX30" fmla="*/ 942975 w 1240631"/>
                <a:gd name="connsiteY30" fmla="*/ 1026318 h 1035843"/>
                <a:gd name="connsiteX31" fmla="*/ 914400 w 1240631"/>
                <a:gd name="connsiteY31" fmla="*/ 1014412 h 1035843"/>
                <a:gd name="connsiteX32" fmla="*/ 909637 w 1240631"/>
                <a:gd name="connsiteY32" fmla="*/ 990600 h 1035843"/>
                <a:gd name="connsiteX33" fmla="*/ 938212 w 1240631"/>
                <a:gd name="connsiteY33" fmla="*/ 835818 h 1035843"/>
                <a:gd name="connsiteX34" fmla="*/ 952500 w 1240631"/>
                <a:gd name="connsiteY34" fmla="*/ 511968 h 1035843"/>
                <a:gd name="connsiteX35" fmla="*/ 959643 w 1240631"/>
                <a:gd name="connsiteY35" fmla="*/ 288131 h 1035843"/>
                <a:gd name="connsiteX36" fmla="*/ 962025 w 1240631"/>
                <a:gd name="connsiteY36" fmla="*/ 254793 h 1035843"/>
                <a:gd name="connsiteX37" fmla="*/ 957262 w 1240631"/>
                <a:gd name="connsiteY37" fmla="*/ 235743 h 1035843"/>
                <a:gd name="connsiteX38" fmla="*/ 950118 w 1240631"/>
                <a:gd name="connsiteY38" fmla="*/ 221456 h 1035843"/>
                <a:gd name="connsiteX39" fmla="*/ 938212 w 1240631"/>
                <a:gd name="connsiteY39" fmla="*/ 214312 h 1035843"/>
                <a:gd name="connsiteX40" fmla="*/ 912018 w 1240631"/>
                <a:gd name="connsiteY40" fmla="*/ 207168 h 1035843"/>
                <a:gd name="connsiteX41" fmla="*/ 866775 w 1240631"/>
                <a:gd name="connsiteY41" fmla="*/ 209550 h 1035843"/>
                <a:gd name="connsiteX42" fmla="*/ 647700 w 1240631"/>
                <a:gd name="connsiteY42" fmla="*/ 264318 h 1035843"/>
                <a:gd name="connsiteX43" fmla="*/ 457200 w 1240631"/>
                <a:gd name="connsiteY43" fmla="*/ 307181 h 10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40631" h="1035843">
                  <a:moveTo>
                    <a:pt x="457200" y="307181"/>
                  </a:moveTo>
                  <a:lnTo>
                    <a:pt x="95250" y="400050"/>
                  </a:lnTo>
                  <a:lnTo>
                    <a:pt x="0" y="266700"/>
                  </a:lnTo>
                  <a:lnTo>
                    <a:pt x="319087" y="192881"/>
                  </a:lnTo>
                  <a:lnTo>
                    <a:pt x="638175" y="111918"/>
                  </a:lnTo>
                  <a:lnTo>
                    <a:pt x="800100" y="61912"/>
                  </a:lnTo>
                  <a:lnTo>
                    <a:pt x="869156" y="35718"/>
                  </a:lnTo>
                  <a:lnTo>
                    <a:pt x="907256" y="14287"/>
                  </a:lnTo>
                  <a:lnTo>
                    <a:pt x="923925" y="4762"/>
                  </a:lnTo>
                  <a:lnTo>
                    <a:pt x="950118" y="0"/>
                  </a:lnTo>
                  <a:lnTo>
                    <a:pt x="997743" y="9525"/>
                  </a:lnTo>
                  <a:lnTo>
                    <a:pt x="1040606" y="23812"/>
                  </a:lnTo>
                  <a:lnTo>
                    <a:pt x="1109662" y="59531"/>
                  </a:lnTo>
                  <a:lnTo>
                    <a:pt x="1185862" y="104775"/>
                  </a:lnTo>
                  <a:lnTo>
                    <a:pt x="1216818" y="123825"/>
                  </a:lnTo>
                  <a:lnTo>
                    <a:pt x="1233487" y="142875"/>
                  </a:lnTo>
                  <a:lnTo>
                    <a:pt x="1240631" y="166687"/>
                  </a:lnTo>
                  <a:lnTo>
                    <a:pt x="1233487" y="204787"/>
                  </a:lnTo>
                  <a:lnTo>
                    <a:pt x="1214437" y="245268"/>
                  </a:lnTo>
                  <a:lnTo>
                    <a:pt x="1197768" y="273843"/>
                  </a:lnTo>
                  <a:lnTo>
                    <a:pt x="1185862" y="328612"/>
                  </a:lnTo>
                  <a:lnTo>
                    <a:pt x="1181100" y="419100"/>
                  </a:lnTo>
                  <a:lnTo>
                    <a:pt x="1152525" y="583406"/>
                  </a:lnTo>
                  <a:lnTo>
                    <a:pt x="1119187" y="781050"/>
                  </a:lnTo>
                  <a:lnTo>
                    <a:pt x="1097756" y="923925"/>
                  </a:lnTo>
                  <a:lnTo>
                    <a:pt x="1078706" y="964406"/>
                  </a:lnTo>
                  <a:lnTo>
                    <a:pt x="1047750" y="1007268"/>
                  </a:lnTo>
                  <a:lnTo>
                    <a:pt x="1019175" y="1028700"/>
                  </a:lnTo>
                  <a:lnTo>
                    <a:pt x="995362" y="1035843"/>
                  </a:lnTo>
                  <a:lnTo>
                    <a:pt x="978693" y="1035843"/>
                  </a:lnTo>
                  <a:lnTo>
                    <a:pt x="942975" y="1026318"/>
                  </a:lnTo>
                  <a:lnTo>
                    <a:pt x="914400" y="1014412"/>
                  </a:lnTo>
                  <a:lnTo>
                    <a:pt x="909637" y="990600"/>
                  </a:lnTo>
                  <a:lnTo>
                    <a:pt x="938212" y="835818"/>
                  </a:lnTo>
                  <a:lnTo>
                    <a:pt x="952500" y="511968"/>
                  </a:lnTo>
                  <a:lnTo>
                    <a:pt x="959643" y="288131"/>
                  </a:lnTo>
                  <a:lnTo>
                    <a:pt x="962025" y="254793"/>
                  </a:lnTo>
                  <a:lnTo>
                    <a:pt x="957262" y="235743"/>
                  </a:lnTo>
                  <a:lnTo>
                    <a:pt x="950118" y="221456"/>
                  </a:lnTo>
                  <a:lnTo>
                    <a:pt x="938212" y="214312"/>
                  </a:lnTo>
                  <a:lnTo>
                    <a:pt x="912018" y="207168"/>
                  </a:lnTo>
                  <a:lnTo>
                    <a:pt x="866775" y="209550"/>
                  </a:lnTo>
                  <a:lnTo>
                    <a:pt x="647700" y="264318"/>
                  </a:lnTo>
                  <a:lnTo>
                    <a:pt x="457200" y="30718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6FE8C30A-89F6-4941-B462-5F82FA40A07C}"/>
                </a:ext>
              </a:extLst>
            </p:cNvPr>
            <p:cNvSpPr/>
            <p:nvPr/>
          </p:nvSpPr>
          <p:spPr>
            <a:xfrm>
              <a:off x="3257550" y="5383213"/>
              <a:ext cx="773113" cy="314325"/>
            </a:xfrm>
            <a:custGeom>
              <a:avLst/>
              <a:gdLst>
                <a:gd name="connsiteX0" fmla="*/ 314325 w 773906"/>
                <a:gd name="connsiteY0" fmla="*/ 254794 h 314325"/>
                <a:gd name="connsiteX1" fmla="*/ 73819 w 773906"/>
                <a:gd name="connsiteY1" fmla="*/ 314325 h 314325"/>
                <a:gd name="connsiteX2" fmla="*/ 0 w 773906"/>
                <a:gd name="connsiteY2" fmla="*/ 152400 h 314325"/>
                <a:gd name="connsiteX3" fmla="*/ 221456 w 773906"/>
                <a:gd name="connsiteY3" fmla="*/ 107157 h 314325"/>
                <a:gd name="connsiteX4" fmla="*/ 471488 w 773906"/>
                <a:gd name="connsiteY4" fmla="*/ 57150 h 314325"/>
                <a:gd name="connsiteX5" fmla="*/ 766763 w 773906"/>
                <a:gd name="connsiteY5" fmla="*/ 0 h 314325"/>
                <a:gd name="connsiteX6" fmla="*/ 773906 w 773906"/>
                <a:gd name="connsiteY6" fmla="*/ 204788 h 314325"/>
                <a:gd name="connsiteX7" fmla="*/ 700088 w 773906"/>
                <a:gd name="connsiteY7" fmla="*/ 209550 h 314325"/>
                <a:gd name="connsiteX8" fmla="*/ 578644 w 773906"/>
                <a:gd name="connsiteY8" fmla="*/ 214313 h 314325"/>
                <a:gd name="connsiteX9" fmla="*/ 481013 w 773906"/>
                <a:gd name="connsiteY9" fmla="*/ 226219 h 314325"/>
                <a:gd name="connsiteX10" fmla="*/ 314325 w 773906"/>
                <a:gd name="connsiteY10" fmla="*/ 2547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3906" h="314325">
                  <a:moveTo>
                    <a:pt x="314325" y="254794"/>
                  </a:moveTo>
                  <a:lnTo>
                    <a:pt x="73819" y="314325"/>
                  </a:lnTo>
                  <a:lnTo>
                    <a:pt x="0" y="152400"/>
                  </a:lnTo>
                  <a:lnTo>
                    <a:pt x="221456" y="107157"/>
                  </a:lnTo>
                  <a:lnTo>
                    <a:pt x="471488" y="57150"/>
                  </a:lnTo>
                  <a:lnTo>
                    <a:pt x="766763" y="0"/>
                  </a:lnTo>
                  <a:lnTo>
                    <a:pt x="773906" y="204788"/>
                  </a:lnTo>
                  <a:lnTo>
                    <a:pt x="700088" y="209550"/>
                  </a:lnTo>
                  <a:lnTo>
                    <a:pt x="578644" y="214313"/>
                  </a:lnTo>
                  <a:lnTo>
                    <a:pt x="481013" y="226219"/>
                  </a:lnTo>
                  <a:lnTo>
                    <a:pt x="314325" y="2547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4855DC99-E331-4E6B-A893-493E25EB08A0}"/>
                </a:ext>
              </a:extLst>
            </p:cNvPr>
            <p:cNvSpPr/>
            <p:nvPr/>
          </p:nvSpPr>
          <p:spPr>
            <a:xfrm>
              <a:off x="5181600" y="2009775"/>
              <a:ext cx="1677988" cy="1058863"/>
            </a:xfrm>
            <a:custGeom>
              <a:avLst/>
              <a:gdLst>
                <a:gd name="connsiteX0" fmla="*/ 776288 w 1678781"/>
                <a:gd name="connsiteY0" fmla="*/ 259556 h 1059656"/>
                <a:gd name="connsiteX1" fmla="*/ 602456 w 1678781"/>
                <a:gd name="connsiteY1" fmla="*/ 278606 h 1059656"/>
                <a:gd name="connsiteX2" fmla="*/ 466725 w 1678781"/>
                <a:gd name="connsiteY2" fmla="*/ 290513 h 1059656"/>
                <a:gd name="connsiteX3" fmla="*/ 345281 w 1678781"/>
                <a:gd name="connsiteY3" fmla="*/ 295275 h 1059656"/>
                <a:gd name="connsiteX4" fmla="*/ 230981 w 1678781"/>
                <a:gd name="connsiteY4" fmla="*/ 300038 h 1059656"/>
                <a:gd name="connsiteX5" fmla="*/ 83344 w 1678781"/>
                <a:gd name="connsiteY5" fmla="*/ 302419 h 1059656"/>
                <a:gd name="connsiteX6" fmla="*/ 0 w 1678781"/>
                <a:gd name="connsiteY6" fmla="*/ 171450 h 1059656"/>
                <a:gd name="connsiteX7" fmla="*/ 283369 w 1678781"/>
                <a:gd name="connsiteY7" fmla="*/ 164306 h 1059656"/>
                <a:gd name="connsiteX8" fmla="*/ 423863 w 1678781"/>
                <a:gd name="connsiteY8" fmla="*/ 154781 h 1059656"/>
                <a:gd name="connsiteX9" fmla="*/ 588169 w 1678781"/>
                <a:gd name="connsiteY9" fmla="*/ 135731 h 1059656"/>
                <a:gd name="connsiteX10" fmla="*/ 857250 w 1678781"/>
                <a:gd name="connsiteY10" fmla="*/ 100013 h 1059656"/>
                <a:gd name="connsiteX11" fmla="*/ 1143000 w 1678781"/>
                <a:gd name="connsiteY11" fmla="*/ 54769 h 1059656"/>
                <a:gd name="connsiteX12" fmla="*/ 1273969 w 1678781"/>
                <a:gd name="connsiteY12" fmla="*/ 33338 h 1059656"/>
                <a:gd name="connsiteX13" fmla="*/ 1309688 w 1678781"/>
                <a:gd name="connsiteY13" fmla="*/ 19050 h 1059656"/>
                <a:gd name="connsiteX14" fmla="*/ 1343025 w 1678781"/>
                <a:gd name="connsiteY14" fmla="*/ 7144 h 1059656"/>
                <a:gd name="connsiteX15" fmla="*/ 1373981 w 1678781"/>
                <a:gd name="connsiteY15" fmla="*/ 0 h 1059656"/>
                <a:gd name="connsiteX16" fmla="*/ 1397794 w 1678781"/>
                <a:gd name="connsiteY16" fmla="*/ 2381 h 1059656"/>
                <a:gd name="connsiteX17" fmla="*/ 1443038 w 1678781"/>
                <a:gd name="connsiteY17" fmla="*/ 23813 h 1059656"/>
                <a:gd name="connsiteX18" fmla="*/ 1531144 w 1678781"/>
                <a:gd name="connsiteY18" fmla="*/ 85725 h 1059656"/>
                <a:gd name="connsiteX19" fmla="*/ 1609725 w 1678781"/>
                <a:gd name="connsiteY19" fmla="*/ 138113 h 1059656"/>
                <a:gd name="connsiteX20" fmla="*/ 1643063 w 1678781"/>
                <a:gd name="connsiteY20" fmla="*/ 171450 h 1059656"/>
                <a:gd name="connsiteX21" fmla="*/ 1669256 w 1678781"/>
                <a:gd name="connsiteY21" fmla="*/ 209550 h 1059656"/>
                <a:gd name="connsiteX22" fmla="*/ 1678781 w 1678781"/>
                <a:gd name="connsiteY22" fmla="*/ 233363 h 1059656"/>
                <a:gd name="connsiteX23" fmla="*/ 1674019 w 1678781"/>
                <a:gd name="connsiteY23" fmla="*/ 252413 h 1059656"/>
                <a:gd name="connsiteX24" fmla="*/ 1657350 w 1678781"/>
                <a:gd name="connsiteY24" fmla="*/ 285750 h 1059656"/>
                <a:gd name="connsiteX25" fmla="*/ 1595438 w 1678781"/>
                <a:gd name="connsiteY25" fmla="*/ 340519 h 1059656"/>
                <a:gd name="connsiteX26" fmla="*/ 1583531 w 1678781"/>
                <a:gd name="connsiteY26" fmla="*/ 402431 h 1059656"/>
                <a:gd name="connsiteX27" fmla="*/ 1545431 w 1678781"/>
                <a:gd name="connsiteY27" fmla="*/ 600075 h 1059656"/>
                <a:gd name="connsiteX28" fmla="*/ 1509713 w 1678781"/>
                <a:gd name="connsiteY28" fmla="*/ 812006 h 1059656"/>
                <a:gd name="connsiteX29" fmla="*/ 1497806 w 1678781"/>
                <a:gd name="connsiteY29" fmla="*/ 890588 h 1059656"/>
                <a:gd name="connsiteX30" fmla="*/ 1478756 w 1678781"/>
                <a:gd name="connsiteY30" fmla="*/ 957263 h 1059656"/>
                <a:gd name="connsiteX31" fmla="*/ 1452563 w 1678781"/>
                <a:gd name="connsiteY31" fmla="*/ 1007269 h 1059656"/>
                <a:gd name="connsiteX32" fmla="*/ 1419225 w 1678781"/>
                <a:gd name="connsiteY32" fmla="*/ 1038225 h 1059656"/>
                <a:gd name="connsiteX33" fmla="*/ 1383506 w 1678781"/>
                <a:gd name="connsiteY33" fmla="*/ 1057275 h 1059656"/>
                <a:gd name="connsiteX34" fmla="*/ 1357313 w 1678781"/>
                <a:gd name="connsiteY34" fmla="*/ 1059656 h 1059656"/>
                <a:gd name="connsiteX35" fmla="*/ 1312069 w 1678781"/>
                <a:gd name="connsiteY35" fmla="*/ 1050131 h 1059656"/>
                <a:gd name="connsiteX36" fmla="*/ 1262063 w 1678781"/>
                <a:gd name="connsiteY36" fmla="*/ 1031081 h 1059656"/>
                <a:gd name="connsiteX37" fmla="*/ 1276350 w 1678781"/>
                <a:gd name="connsiteY37" fmla="*/ 840581 h 1059656"/>
                <a:gd name="connsiteX38" fmla="*/ 1307306 w 1678781"/>
                <a:gd name="connsiteY38" fmla="*/ 561975 h 1059656"/>
                <a:gd name="connsiteX39" fmla="*/ 1340644 w 1678781"/>
                <a:gd name="connsiteY39" fmla="*/ 304800 h 1059656"/>
                <a:gd name="connsiteX40" fmla="*/ 1343025 w 1678781"/>
                <a:gd name="connsiteY40" fmla="*/ 245269 h 1059656"/>
                <a:gd name="connsiteX41" fmla="*/ 1340644 w 1678781"/>
                <a:gd name="connsiteY41" fmla="*/ 226219 h 1059656"/>
                <a:gd name="connsiteX42" fmla="*/ 1333500 w 1678781"/>
                <a:gd name="connsiteY42" fmla="*/ 207169 h 1059656"/>
                <a:gd name="connsiteX43" fmla="*/ 1314450 w 1678781"/>
                <a:gd name="connsiteY43" fmla="*/ 197644 h 1059656"/>
                <a:gd name="connsiteX44" fmla="*/ 1300163 w 1678781"/>
                <a:gd name="connsiteY44" fmla="*/ 192881 h 1059656"/>
                <a:gd name="connsiteX45" fmla="*/ 1266825 w 1678781"/>
                <a:gd name="connsiteY45" fmla="*/ 188119 h 1059656"/>
                <a:gd name="connsiteX46" fmla="*/ 1138238 w 1678781"/>
                <a:gd name="connsiteY46" fmla="*/ 207169 h 1059656"/>
                <a:gd name="connsiteX47" fmla="*/ 776288 w 1678781"/>
                <a:gd name="connsiteY47" fmla="*/ 2595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8781" h="1059656">
                  <a:moveTo>
                    <a:pt x="776288" y="259556"/>
                  </a:moveTo>
                  <a:lnTo>
                    <a:pt x="602456" y="278606"/>
                  </a:lnTo>
                  <a:lnTo>
                    <a:pt x="466725" y="290513"/>
                  </a:lnTo>
                  <a:lnTo>
                    <a:pt x="345281" y="295275"/>
                  </a:lnTo>
                  <a:lnTo>
                    <a:pt x="230981" y="300038"/>
                  </a:lnTo>
                  <a:lnTo>
                    <a:pt x="83344" y="302419"/>
                  </a:lnTo>
                  <a:lnTo>
                    <a:pt x="0" y="171450"/>
                  </a:lnTo>
                  <a:lnTo>
                    <a:pt x="283369" y="164306"/>
                  </a:lnTo>
                  <a:lnTo>
                    <a:pt x="423863" y="154781"/>
                  </a:lnTo>
                  <a:lnTo>
                    <a:pt x="588169" y="135731"/>
                  </a:lnTo>
                  <a:lnTo>
                    <a:pt x="857250" y="100013"/>
                  </a:lnTo>
                  <a:lnTo>
                    <a:pt x="1143000" y="54769"/>
                  </a:lnTo>
                  <a:lnTo>
                    <a:pt x="1273969" y="33338"/>
                  </a:lnTo>
                  <a:lnTo>
                    <a:pt x="1309688" y="19050"/>
                  </a:lnTo>
                  <a:lnTo>
                    <a:pt x="1343025" y="7144"/>
                  </a:lnTo>
                  <a:lnTo>
                    <a:pt x="1373981" y="0"/>
                  </a:lnTo>
                  <a:lnTo>
                    <a:pt x="1397794" y="2381"/>
                  </a:lnTo>
                  <a:lnTo>
                    <a:pt x="1443038" y="23813"/>
                  </a:lnTo>
                  <a:lnTo>
                    <a:pt x="1531144" y="85725"/>
                  </a:lnTo>
                  <a:lnTo>
                    <a:pt x="1609725" y="138113"/>
                  </a:lnTo>
                  <a:lnTo>
                    <a:pt x="1643063" y="171450"/>
                  </a:lnTo>
                  <a:lnTo>
                    <a:pt x="1669256" y="209550"/>
                  </a:lnTo>
                  <a:lnTo>
                    <a:pt x="1678781" y="233363"/>
                  </a:lnTo>
                  <a:lnTo>
                    <a:pt x="1674019" y="252413"/>
                  </a:lnTo>
                  <a:lnTo>
                    <a:pt x="1657350" y="285750"/>
                  </a:lnTo>
                  <a:lnTo>
                    <a:pt x="1595438" y="340519"/>
                  </a:lnTo>
                  <a:lnTo>
                    <a:pt x="1583531" y="402431"/>
                  </a:lnTo>
                  <a:lnTo>
                    <a:pt x="1545431" y="600075"/>
                  </a:lnTo>
                  <a:lnTo>
                    <a:pt x="1509713" y="812006"/>
                  </a:lnTo>
                  <a:lnTo>
                    <a:pt x="1497806" y="890588"/>
                  </a:lnTo>
                  <a:lnTo>
                    <a:pt x="1478756" y="957263"/>
                  </a:lnTo>
                  <a:lnTo>
                    <a:pt x="1452563" y="1007269"/>
                  </a:lnTo>
                  <a:lnTo>
                    <a:pt x="1419225" y="1038225"/>
                  </a:lnTo>
                  <a:lnTo>
                    <a:pt x="1383506" y="1057275"/>
                  </a:lnTo>
                  <a:lnTo>
                    <a:pt x="1357313" y="1059656"/>
                  </a:lnTo>
                  <a:lnTo>
                    <a:pt x="1312069" y="1050131"/>
                  </a:lnTo>
                  <a:lnTo>
                    <a:pt x="1262063" y="1031081"/>
                  </a:lnTo>
                  <a:lnTo>
                    <a:pt x="1276350" y="840581"/>
                  </a:lnTo>
                  <a:lnTo>
                    <a:pt x="1307306" y="561975"/>
                  </a:lnTo>
                  <a:lnTo>
                    <a:pt x="1340644" y="304800"/>
                  </a:lnTo>
                  <a:cubicBezTo>
                    <a:pt x="1341438" y="284956"/>
                    <a:pt x="1342231" y="265113"/>
                    <a:pt x="1343025" y="245269"/>
                  </a:cubicBezTo>
                  <a:lnTo>
                    <a:pt x="1340644" y="226219"/>
                  </a:lnTo>
                  <a:lnTo>
                    <a:pt x="1333500" y="207169"/>
                  </a:lnTo>
                  <a:lnTo>
                    <a:pt x="1314450" y="197644"/>
                  </a:lnTo>
                  <a:lnTo>
                    <a:pt x="1300163" y="192881"/>
                  </a:lnTo>
                  <a:lnTo>
                    <a:pt x="1266825" y="188119"/>
                  </a:lnTo>
                  <a:lnTo>
                    <a:pt x="1138238" y="207169"/>
                  </a:lnTo>
                  <a:lnTo>
                    <a:pt x="776288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9">
              <a:extLst>
                <a:ext uri="{FF2B5EF4-FFF2-40B4-BE49-F238E27FC236}">
                  <a16:creationId xmlns:a16="http://schemas.microsoft.com/office/drawing/2014/main" id="{8993F7B6-F423-412D-8B42-9BC0FD7954B6}"/>
                </a:ext>
              </a:extLst>
            </p:cNvPr>
            <p:cNvSpPr/>
            <p:nvPr/>
          </p:nvSpPr>
          <p:spPr>
            <a:xfrm>
              <a:off x="5360988" y="2824163"/>
              <a:ext cx="1146175" cy="252412"/>
            </a:xfrm>
            <a:custGeom>
              <a:avLst/>
              <a:gdLst>
                <a:gd name="connsiteX0" fmla="*/ 561975 w 1147762"/>
                <a:gd name="connsiteY0" fmla="*/ 197643 h 252412"/>
                <a:gd name="connsiteX1" fmla="*/ 328612 w 1147762"/>
                <a:gd name="connsiteY1" fmla="*/ 216693 h 252412"/>
                <a:gd name="connsiteX2" fmla="*/ 61912 w 1147762"/>
                <a:gd name="connsiteY2" fmla="*/ 252412 h 252412"/>
                <a:gd name="connsiteX3" fmla="*/ 0 w 1147762"/>
                <a:gd name="connsiteY3" fmla="*/ 126206 h 252412"/>
                <a:gd name="connsiteX4" fmla="*/ 183356 w 1147762"/>
                <a:gd name="connsiteY4" fmla="*/ 92868 h 252412"/>
                <a:gd name="connsiteX5" fmla="*/ 423862 w 1147762"/>
                <a:gd name="connsiteY5" fmla="*/ 54768 h 252412"/>
                <a:gd name="connsiteX6" fmla="*/ 597694 w 1147762"/>
                <a:gd name="connsiteY6" fmla="*/ 33337 h 252412"/>
                <a:gd name="connsiteX7" fmla="*/ 776287 w 1147762"/>
                <a:gd name="connsiteY7" fmla="*/ 11906 h 252412"/>
                <a:gd name="connsiteX8" fmla="*/ 966787 w 1147762"/>
                <a:gd name="connsiteY8" fmla="*/ 0 h 252412"/>
                <a:gd name="connsiteX9" fmla="*/ 1145381 w 1147762"/>
                <a:gd name="connsiteY9" fmla="*/ 0 h 252412"/>
                <a:gd name="connsiteX10" fmla="*/ 1147762 w 1147762"/>
                <a:gd name="connsiteY10" fmla="*/ 219075 h 252412"/>
                <a:gd name="connsiteX11" fmla="*/ 1085850 w 1147762"/>
                <a:gd name="connsiteY11" fmla="*/ 216693 h 252412"/>
                <a:gd name="connsiteX12" fmla="*/ 990600 w 1147762"/>
                <a:gd name="connsiteY12" fmla="*/ 195262 h 252412"/>
                <a:gd name="connsiteX13" fmla="*/ 907256 w 1147762"/>
                <a:gd name="connsiteY13" fmla="*/ 190500 h 252412"/>
                <a:gd name="connsiteX14" fmla="*/ 828675 w 1147762"/>
                <a:gd name="connsiteY14" fmla="*/ 190500 h 252412"/>
                <a:gd name="connsiteX15" fmla="*/ 704850 w 1147762"/>
                <a:gd name="connsiteY15" fmla="*/ 190500 h 252412"/>
                <a:gd name="connsiteX16" fmla="*/ 561975 w 1147762"/>
                <a:gd name="connsiteY16" fmla="*/ 19764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762" h="252412">
                  <a:moveTo>
                    <a:pt x="561975" y="197643"/>
                  </a:moveTo>
                  <a:lnTo>
                    <a:pt x="328612" y="216693"/>
                  </a:lnTo>
                  <a:lnTo>
                    <a:pt x="61912" y="252412"/>
                  </a:lnTo>
                  <a:lnTo>
                    <a:pt x="0" y="126206"/>
                  </a:lnTo>
                  <a:lnTo>
                    <a:pt x="183356" y="92868"/>
                  </a:lnTo>
                  <a:lnTo>
                    <a:pt x="423862" y="54768"/>
                  </a:lnTo>
                  <a:lnTo>
                    <a:pt x="597694" y="33337"/>
                  </a:lnTo>
                  <a:lnTo>
                    <a:pt x="776287" y="11906"/>
                  </a:lnTo>
                  <a:lnTo>
                    <a:pt x="966787" y="0"/>
                  </a:lnTo>
                  <a:lnTo>
                    <a:pt x="1145381" y="0"/>
                  </a:lnTo>
                  <a:cubicBezTo>
                    <a:pt x="1146175" y="73025"/>
                    <a:pt x="1146968" y="146050"/>
                    <a:pt x="1147762" y="219075"/>
                  </a:cubicBezTo>
                  <a:lnTo>
                    <a:pt x="1085850" y="216693"/>
                  </a:lnTo>
                  <a:lnTo>
                    <a:pt x="990600" y="195262"/>
                  </a:lnTo>
                  <a:lnTo>
                    <a:pt x="907256" y="190500"/>
                  </a:lnTo>
                  <a:lnTo>
                    <a:pt x="828675" y="190500"/>
                  </a:lnTo>
                  <a:lnTo>
                    <a:pt x="704850" y="190500"/>
                  </a:lnTo>
                  <a:lnTo>
                    <a:pt x="561975" y="1976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3">
              <a:extLst>
                <a:ext uri="{FF2B5EF4-FFF2-40B4-BE49-F238E27FC236}">
                  <a16:creationId xmlns:a16="http://schemas.microsoft.com/office/drawing/2014/main" id="{3B0AFBA8-7659-4849-A883-F59A7ABF57F7}"/>
                </a:ext>
              </a:extLst>
            </p:cNvPr>
            <p:cNvSpPr/>
            <p:nvPr/>
          </p:nvSpPr>
          <p:spPr>
            <a:xfrm>
              <a:off x="4413250" y="4291013"/>
              <a:ext cx="3028950" cy="588962"/>
            </a:xfrm>
            <a:custGeom>
              <a:avLst/>
              <a:gdLst>
                <a:gd name="connsiteX0" fmla="*/ 1670151 w 3028770"/>
                <a:gd name="connsiteY0" fmla="*/ 320184 h 588446"/>
                <a:gd name="connsiteX1" fmla="*/ 1367274 w 3028770"/>
                <a:gd name="connsiteY1" fmla="*/ 360567 h 588446"/>
                <a:gd name="connsiteX2" fmla="*/ 1124972 w 3028770"/>
                <a:gd name="connsiteY2" fmla="*/ 403836 h 588446"/>
                <a:gd name="connsiteX3" fmla="*/ 943246 w 3028770"/>
                <a:gd name="connsiteY3" fmla="*/ 441335 h 588446"/>
                <a:gd name="connsiteX4" fmla="*/ 770173 w 3028770"/>
                <a:gd name="connsiteY4" fmla="*/ 481718 h 588446"/>
                <a:gd name="connsiteX5" fmla="*/ 496142 w 3028770"/>
                <a:gd name="connsiteY5" fmla="*/ 553832 h 588446"/>
                <a:gd name="connsiteX6" fmla="*/ 389414 w 3028770"/>
                <a:gd name="connsiteY6" fmla="*/ 588446 h 588446"/>
                <a:gd name="connsiteX7" fmla="*/ 334607 w 3028770"/>
                <a:gd name="connsiteY7" fmla="*/ 562485 h 588446"/>
                <a:gd name="connsiteX8" fmla="*/ 230764 w 3028770"/>
                <a:gd name="connsiteY8" fmla="*/ 504795 h 588446"/>
                <a:gd name="connsiteX9" fmla="*/ 173073 w 3028770"/>
                <a:gd name="connsiteY9" fmla="*/ 464411 h 588446"/>
                <a:gd name="connsiteX10" fmla="*/ 103844 w 3028770"/>
                <a:gd name="connsiteY10" fmla="*/ 400951 h 588446"/>
                <a:gd name="connsiteX11" fmla="*/ 37499 w 3028770"/>
                <a:gd name="connsiteY11" fmla="*/ 328837 h 588446"/>
                <a:gd name="connsiteX12" fmla="*/ 14423 w 3028770"/>
                <a:gd name="connsiteY12" fmla="*/ 294223 h 588446"/>
                <a:gd name="connsiteX13" fmla="*/ 5769 w 3028770"/>
                <a:gd name="connsiteY13" fmla="*/ 276916 h 588446"/>
                <a:gd name="connsiteX14" fmla="*/ 0 w 3028770"/>
                <a:gd name="connsiteY14" fmla="*/ 256724 h 588446"/>
                <a:gd name="connsiteX15" fmla="*/ 5769 w 3028770"/>
                <a:gd name="connsiteY15" fmla="*/ 242301 h 588446"/>
                <a:gd name="connsiteX16" fmla="*/ 17308 w 3028770"/>
                <a:gd name="connsiteY16" fmla="*/ 236532 h 588446"/>
                <a:gd name="connsiteX17" fmla="*/ 34615 w 3028770"/>
                <a:gd name="connsiteY17" fmla="*/ 236532 h 588446"/>
                <a:gd name="connsiteX18" fmla="*/ 69229 w 3028770"/>
                <a:gd name="connsiteY18" fmla="*/ 253839 h 588446"/>
                <a:gd name="connsiteX19" fmla="*/ 126920 w 3028770"/>
                <a:gd name="connsiteY19" fmla="*/ 291338 h 588446"/>
                <a:gd name="connsiteX20" fmla="*/ 170188 w 3028770"/>
                <a:gd name="connsiteY20" fmla="*/ 311530 h 588446"/>
                <a:gd name="connsiteX21" fmla="*/ 216341 w 3028770"/>
                <a:gd name="connsiteY21" fmla="*/ 328837 h 588446"/>
                <a:gd name="connsiteX22" fmla="*/ 262494 w 3028770"/>
                <a:gd name="connsiteY22" fmla="*/ 340376 h 588446"/>
                <a:gd name="connsiteX23" fmla="*/ 340376 w 3028770"/>
                <a:gd name="connsiteY23" fmla="*/ 351914 h 588446"/>
                <a:gd name="connsiteX24" fmla="*/ 372106 w 3028770"/>
                <a:gd name="connsiteY24" fmla="*/ 351914 h 588446"/>
                <a:gd name="connsiteX25" fmla="*/ 467296 w 3028770"/>
                <a:gd name="connsiteY25" fmla="*/ 343260 h 588446"/>
                <a:gd name="connsiteX26" fmla="*/ 672099 w 3028770"/>
                <a:gd name="connsiteY26" fmla="*/ 308646 h 588446"/>
                <a:gd name="connsiteX27" fmla="*/ 1026898 w 3028770"/>
                <a:gd name="connsiteY27" fmla="*/ 250955 h 588446"/>
                <a:gd name="connsiteX28" fmla="*/ 1424964 w 3028770"/>
                <a:gd name="connsiteY28" fmla="*/ 190379 h 588446"/>
                <a:gd name="connsiteX29" fmla="*/ 1739380 w 3028770"/>
                <a:gd name="connsiteY29" fmla="*/ 144227 h 588446"/>
                <a:gd name="connsiteX30" fmla="*/ 1964374 w 3028770"/>
                <a:gd name="connsiteY30" fmla="*/ 112497 h 588446"/>
                <a:gd name="connsiteX31" fmla="*/ 2148985 w 3028770"/>
                <a:gd name="connsiteY31" fmla="*/ 98074 h 588446"/>
                <a:gd name="connsiteX32" fmla="*/ 2359556 w 3028770"/>
                <a:gd name="connsiteY32" fmla="*/ 72113 h 588446"/>
                <a:gd name="connsiteX33" fmla="*/ 2506668 w 3028770"/>
                <a:gd name="connsiteY33" fmla="*/ 49037 h 588446"/>
                <a:gd name="connsiteX34" fmla="*/ 2567243 w 3028770"/>
                <a:gd name="connsiteY34" fmla="*/ 28845 h 588446"/>
                <a:gd name="connsiteX35" fmla="*/ 2627819 w 3028770"/>
                <a:gd name="connsiteY35" fmla="*/ 2884 h 588446"/>
                <a:gd name="connsiteX36" fmla="*/ 2668202 w 3028770"/>
                <a:gd name="connsiteY36" fmla="*/ 0 h 588446"/>
                <a:gd name="connsiteX37" fmla="*/ 2708586 w 3028770"/>
                <a:gd name="connsiteY37" fmla="*/ 8653 h 588446"/>
                <a:gd name="connsiteX38" fmla="*/ 2795122 w 3028770"/>
                <a:gd name="connsiteY38" fmla="*/ 40383 h 588446"/>
                <a:gd name="connsiteX39" fmla="*/ 2896081 w 3028770"/>
                <a:gd name="connsiteY39" fmla="*/ 86536 h 588446"/>
                <a:gd name="connsiteX40" fmla="*/ 2971079 w 3028770"/>
                <a:gd name="connsiteY40" fmla="*/ 135573 h 588446"/>
                <a:gd name="connsiteX41" fmla="*/ 3005694 w 3028770"/>
                <a:gd name="connsiteY41" fmla="*/ 164419 h 588446"/>
                <a:gd name="connsiteX42" fmla="*/ 3028770 w 3028770"/>
                <a:gd name="connsiteY42" fmla="*/ 199033 h 588446"/>
                <a:gd name="connsiteX43" fmla="*/ 3028770 w 3028770"/>
                <a:gd name="connsiteY43" fmla="*/ 222109 h 588446"/>
                <a:gd name="connsiteX44" fmla="*/ 3017232 w 3028770"/>
                <a:gd name="connsiteY44" fmla="*/ 250955 h 588446"/>
                <a:gd name="connsiteX45" fmla="*/ 2991271 w 3028770"/>
                <a:gd name="connsiteY45" fmla="*/ 265378 h 588446"/>
                <a:gd name="connsiteX46" fmla="*/ 2942234 w 3028770"/>
                <a:gd name="connsiteY46" fmla="*/ 285569 h 588446"/>
                <a:gd name="connsiteX47" fmla="*/ 2893197 w 3028770"/>
                <a:gd name="connsiteY47" fmla="*/ 294223 h 588446"/>
                <a:gd name="connsiteX48" fmla="*/ 2795122 w 3028770"/>
                <a:gd name="connsiteY48" fmla="*/ 288454 h 588446"/>
                <a:gd name="connsiteX49" fmla="*/ 2610511 w 3028770"/>
                <a:gd name="connsiteY49" fmla="*/ 279800 h 588446"/>
                <a:gd name="connsiteX50" fmla="*/ 2428785 w 3028770"/>
                <a:gd name="connsiteY50" fmla="*/ 276916 h 588446"/>
                <a:gd name="connsiteX51" fmla="*/ 2215329 w 3028770"/>
                <a:gd name="connsiteY51" fmla="*/ 276916 h 588446"/>
                <a:gd name="connsiteX52" fmla="*/ 2030718 w 3028770"/>
                <a:gd name="connsiteY52" fmla="*/ 285569 h 588446"/>
                <a:gd name="connsiteX53" fmla="*/ 1892260 w 3028770"/>
                <a:gd name="connsiteY53" fmla="*/ 294223 h 588446"/>
                <a:gd name="connsiteX54" fmla="*/ 1670151 w 3028770"/>
                <a:gd name="connsiteY54" fmla="*/ 320184 h 58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70" h="588446">
                  <a:moveTo>
                    <a:pt x="1670151" y="320184"/>
                  </a:moveTo>
                  <a:lnTo>
                    <a:pt x="1367274" y="360567"/>
                  </a:lnTo>
                  <a:lnTo>
                    <a:pt x="1124972" y="403836"/>
                  </a:lnTo>
                  <a:lnTo>
                    <a:pt x="943246" y="441335"/>
                  </a:lnTo>
                  <a:lnTo>
                    <a:pt x="770173" y="481718"/>
                  </a:lnTo>
                  <a:lnTo>
                    <a:pt x="496142" y="553832"/>
                  </a:lnTo>
                  <a:lnTo>
                    <a:pt x="389414" y="588446"/>
                  </a:lnTo>
                  <a:lnTo>
                    <a:pt x="334607" y="562485"/>
                  </a:lnTo>
                  <a:lnTo>
                    <a:pt x="230764" y="504795"/>
                  </a:lnTo>
                  <a:lnTo>
                    <a:pt x="173073" y="464411"/>
                  </a:lnTo>
                  <a:lnTo>
                    <a:pt x="103844" y="400951"/>
                  </a:lnTo>
                  <a:lnTo>
                    <a:pt x="37499" y="328837"/>
                  </a:lnTo>
                  <a:lnTo>
                    <a:pt x="14423" y="294223"/>
                  </a:lnTo>
                  <a:lnTo>
                    <a:pt x="5769" y="276916"/>
                  </a:lnTo>
                  <a:lnTo>
                    <a:pt x="0" y="256724"/>
                  </a:lnTo>
                  <a:lnTo>
                    <a:pt x="5769" y="242301"/>
                  </a:lnTo>
                  <a:lnTo>
                    <a:pt x="17308" y="236532"/>
                  </a:lnTo>
                  <a:lnTo>
                    <a:pt x="34615" y="236532"/>
                  </a:lnTo>
                  <a:lnTo>
                    <a:pt x="69229" y="253839"/>
                  </a:lnTo>
                  <a:lnTo>
                    <a:pt x="126920" y="291338"/>
                  </a:lnTo>
                  <a:lnTo>
                    <a:pt x="170188" y="311530"/>
                  </a:lnTo>
                  <a:lnTo>
                    <a:pt x="216341" y="328837"/>
                  </a:lnTo>
                  <a:lnTo>
                    <a:pt x="262494" y="340376"/>
                  </a:lnTo>
                  <a:lnTo>
                    <a:pt x="340376" y="351914"/>
                  </a:lnTo>
                  <a:lnTo>
                    <a:pt x="372106" y="351914"/>
                  </a:lnTo>
                  <a:lnTo>
                    <a:pt x="467296" y="343260"/>
                  </a:lnTo>
                  <a:lnTo>
                    <a:pt x="672099" y="308646"/>
                  </a:lnTo>
                  <a:lnTo>
                    <a:pt x="1026898" y="250955"/>
                  </a:lnTo>
                  <a:lnTo>
                    <a:pt x="1424964" y="190379"/>
                  </a:lnTo>
                  <a:lnTo>
                    <a:pt x="1739380" y="144227"/>
                  </a:lnTo>
                  <a:lnTo>
                    <a:pt x="1964374" y="112497"/>
                  </a:lnTo>
                  <a:lnTo>
                    <a:pt x="2148985" y="98074"/>
                  </a:lnTo>
                  <a:lnTo>
                    <a:pt x="2359556" y="72113"/>
                  </a:lnTo>
                  <a:lnTo>
                    <a:pt x="2506668" y="49037"/>
                  </a:lnTo>
                  <a:lnTo>
                    <a:pt x="2567243" y="28845"/>
                  </a:lnTo>
                  <a:lnTo>
                    <a:pt x="2627819" y="2884"/>
                  </a:lnTo>
                  <a:lnTo>
                    <a:pt x="2668202" y="0"/>
                  </a:lnTo>
                  <a:lnTo>
                    <a:pt x="2708586" y="8653"/>
                  </a:lnTo>
                  <a:lnTo>
                    <a:pt x="2795122" y="40383"/>
                  </a:lnTo>
                  <a:lnTo>
                    <a:pt x="2896081" y="86536"/>
                  </a:lnTo>
                  <a:lnTo>
                    <a:pt x="2971079" y="135573"/>
                  </a:lnTo>
                  <a:lnTo>
                    <a:pt x="3005694" y="164419"/>
                  </a:lnTo>
                  <a:lnTo>
                    <a:pt x="3028770" y="199033"/>
                  </a:lnTo>
                  <a:lnTo>
                    <a:pt x="3028770" y="222109"/>
                  </a:lnTo>
                  <a:lnTo>
                    <a:pt x="3017232" y="250955"/>
                  </a:lnTo>
                  <a:lnTo>
                    <a:pt x="2991271" y="265378"/>
                  </a:lnTo>
                  <a:lnTo>
                    <a:pt x="2942234" y="285569"/>
                  </a:lnTo>
                  <a:lnTo>
                    <a:pt x="2893197" y="294223"/>
                  </a:lnTo>
                  <a:lnTo>
                    <a:pt x="2795122" y="288454"/>
                  </a:lnTo>
                  <a:lnTo>
                    <a:pt x="2610511" y="279800"/>
                  </a:lnTo>
                  <a:lnTo>
                    <a:pt x="2428785" y="276916"/>
                  </a:lnTo>
                  <a:lnTo>
                    <a:pt x="2215329" y="276916"/>
                  </a:lnTo>
                  <a:lnTo>
                    <a:pt x="2030718" y="285569"/>
                  </a:lnTo>
                  <a:lnTo>
                    <a:pt x="1892260" y="294223"/>
                  </a:lnTo>
                  <a:lnTo>
                    <a:pt x="1670151" y="32018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EB2BA8A4-51A8-4854-ABC8-1B0A75490E19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28775"/>
            <a:ext cx="4900612" cy="4195763"/>
            <a:chOff x="2389188" y="1628775"/>
            <a:chExt cx="4900612" cy="4195763"/>
          </a:xfrm>
        </p:grpSpPr>
        <p:sp>
          <p:nvSpPr>
            <p:cNvPr id="37" name="フリーフォーム 6">
              <a:extLst>
                <a:ext uri="{FF2B5EF4-FFF2-40B4-BE49-F238E27FC236}">
                  <a16:creationId xmlns:a16="http://schemas.microsoft.com/office/drawing/2014/main" id="{2E3197AB-59FA-4BB7-AE29-7D93019C98E7}"/>
                </a:ext>
              </a:extLst>
            </p:cNvPr>
            <p:cNvSpPr/>
            <p:nvPr/>
          </p:nvSpPr>
          <p:spPr>
            <a:xfrm>
              <a:off x="2876550" y="1628775"/>
              <a:ext cx="1135063" cy="504825"/>
            </a:xfrm>
            <a:custGeom>
              <a:avLst/>
              <a:gdLst>
                <a:gd name="connsiteX0" fmla="*/ 731044 w 1135856"/>
                <a:gd name="connsiteY0" fmla="*/ 459581 h 504825"/>
                <a:gd name="connsiteX1" fmla="*/ 595313 w 1135856"/>
                <a:gd name="connsiteY1" fmla="*/ 414338 h 504825"/>
                <a:gd name="connsiteX2" fmla="*/ 459581 w 1135856"/>
                <a:gd name="connsiteY2" fmla="*/ 357188 h 504825"/>
                <a:gd name="connsiteX3" fmla="*/ 347663 w 1135856"/>
                <a:gd name="connsiteY3" fmla="*/ 300038 h 504825"/>
                <a:gd name="connsiteX4" fmla="*/ 221456 w 1135856"/>
                <a:gd name="connsiteY4" fmla="*/ 221456 h 504825"/>
                <a:gd name="connsiteX5" fmla="*/ 111919 w 1135856"/>
                <a:gd name="connsiteY5" fmla="*/ 142875 h 504825"/>
                <a:gd name="connsiteX6" fmla="*/ 42863 w 1135856"/>
                <a:gd name="connsiteY6" fmla="*/ 88106 h 504825"/>
                <a:gd name="connsiteX7" fmla="*/ 21431 w 1135856"/>
                <a:gd name="connsiteY7" fmla="*/ 71438 h 504825"/>
                <a:gd name="connsiteX8" fmla="*/ 9525 w 1135856"/>
                <a:gd name="connsiteY8" fmla="*/ 57150 h 504825"/>
                <a:gd name="connsiteX9" fmla="*/ 0 w 1135856"/>
                <a:gd name="connsiteY9" fmla="*/ 30956 h 504825"/>
                <a:gd name="connsiteX10" fmla="*/ 0 w 1135856"/>
                <a:gd name="connsiteY10" fmla="*/ 11906 h 504825"/>
                <a:gd name="connsiteX11" fmla="*/ 9525 w 1135856"/>
                <a:gd name="connsiteY11" fmla="*/ 2381 h 504825"/>
                <a:gd name="connsiteX12" fmla="*/ 23813 w 1135856"/>
                <a:gd name="connsiteY12" fmla="*/ 0 h 504825"/>
                <a:gd name="connsiteX13" fmla="*/ 59531 w 1135856"/>
                <a:gd name="connsiteY13" fmla="*/ 9525 h 504825"/>
                <a:gd name="connsiteX14" fmla="*/ 147638 w 1135856"/>
                <a:gd name="connsiteY14" fmla="*/ 54769 h 504825"/>
                <a:gd name="connsiteX15" fmla="*/ 230981 w 1135856"/>
                <a:gd name="connsiteY15" fmla="*/ 88106 h 504825"/>
                <a:gd name="connsiteX16" fmla="*/ 314325 w 1135856"/>
                <a:gd name="connsiteY16" fmla="*/ 114300 h 504825"/>
                <a:gd name="connsiteX17" fmla="*/ 411956 w 1135856"/>
                <a:gd name="connsiteY17" fmla="*/ 140494 h 504825"/>
                <a:gd name="connsiteX18" fmla="*/ 507206 w 1135856"/>
                <a:gd name="connsiteY18" fmla="*/ 159544 h 504825"/>
                <a:gd name="connsiteX19" fmla="*/ 628650 w 1135856"/>
                <a:gd name="connsiteY19" fmla="*/ 178594 h 504825"/>
                <a:gd name="connsiteX20" fmla="*/ 738188 w 1135856"/>
                <a:gd name="connsiteY20" fmla="*/ 188119 h 504825"/>
                <a:gd name="connsiteX21" fmla="*/ 847725 w 1135856"/>
                <a:gd name="connsiteY21" fmla="*/ 192881 h 504825"/>
                <a:gd name="connsiteX22" fmla="*/ 904875 w 1135856"/>
                <a:gd name="connsiteY22" fmla="*/ 192881 h 504825"/>
                <a:gd name="connsiteX23" fmla="*/ 933450 w 1135856"/>
                <a:gd name="connsiteY23" fmla="*/ 195263 h 504825"/>
                <a:gd name="connsiteX24" fmla="*/ 1000125 w 1135856"/>
                <a:gd name="connsiteY24" fmla="*/ 216694 h 504825"/>
                <a:gd name="connsiteX25" fmla="*/ 1054894 w 1135856"/>
                <a:gd name="connsiteY25" fmla="*/ 250031 h 504825"/>
                <a:gd name="connsiteX26" fmla="*/ 1090613 w 1135856"/>
                <a:gd name="connsiteY26" fmla="*/ 276225 h 504825"/>
                <a:gd name="connsiteX27" fmla="*/ 1112044 w 1135856"/>
                <a:gd name="connsiteY27" fmla="*/ 307181 h 504825"/>
                <a:gd name="connsiteX28" fmla="*/ 1126331 w 1135856"/>
                <a:gd name="connsiteY28" fmla="*/ 338138 h 504825"/>
                <a:gd name="connsiteX29" fmla="*/ 1135856 w 1135856"/>
                <a:gd name="connsiteY29" fmla="*/ 373856 h 504825"/>
                <a:gd name="connsiteX30" fmla="*/ 1135856 w 1135856"/>
                <a:gd name="connsiteY30" fmla="*/ 409575 h 504825"/>
                <a:gd name="connsiteX31" fmla="*/ 1126331 w 1135856"/>
                <a:gd name="connsiteY31" fmla="*/ 435769 h 504825"/>
                <a:gd name="connsiteX32" fmla="*/ 1109663 w 1135856"/>
                <a:gd name="connsiteY32" fmla="*/ 461963 h 504825"/>
                <a:gd name="connsiteX33" fmla="*/ 1071563 w 1135856"/>
                <a:gd name="connsiteY33" fmla="*/ 483394 h 504825"/>
                <a:gd name="connsiteX34" fmla="*/ 1019175 w 1135856"/>
                <a:gd name="connsiteY34" fmla="*/ 500063 h 504825"/>
                <a:gd name="connsiteX35" fmla="*/ 969169 w 1135856"/>
                <a:gd name="connsiteY35" fmla="*/ 504825 h 504825"/>
                <a:gd name="connsiteX36" fmla="*/ 838200 w 1135856"/>
                <a:gd name="connsiteY36" fmla="*/ 483394 h 504825"/>
                <a:gd name="connsiteX37" fmla="*/ 731044 w 1135856"/>
                <a:gd name="connsiteY37" fmla="*/ 4595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5856" h="504825">
                  <a:moveTo>
                    <a:pt x="731044" y="459581"/>
                  </a:moveTo>
                  <a:lnTo>
                    <a:pt x="595313" y="414338"/>
                  </a:lnTo>
                  <a:lnTo>
                    <a:pt x="459581" y="357188"/>
                  </a:lnTo>
                  <a:lnTo>
                    <a:pt x="347663" y="300038"/>
                  </a:lnTo>
                  <a:lnTo>
                    <a:pt x="221456" y="221456"/>
                  </a:lnTo>
                  <a:lnTo>
                    <a:pt x="111919" y="142875"/>
                  </a:lnTo>
                  <a:lnTo>
                    <a:pt x="42863" y="88106"/>
                  </a:lnTo>
                  <a:lnTo>
                    <a:pt x="21431" y="71438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59531" y="9525"/>
                  </a:lnTo>
                  <a:lnTo>
                    <a:pt x="147638" y="54769"/>
                  </a:lnTo>
                  <a:lnTo>
                    <a:pt x="230981" y="88106"/>
                  </a:lnTo>
                  <a:lnTo>
                    <a:pt x="314325" y="114300"/>
                  </a:lnTo>
                  <a:lnTo>
                    <a:pt x="411956" y="140494"/>
                  </a:lnTo>
                  <a:lnTo>
                    <a:pt x="507206" y="159544"/>
                  </a:lnTo>
                  <a:lnTo>
                    <a:pt x="628650" y="178594"/>
                  </a:lnTo>
                  <a:lnTo>
                    <a:pt x="738188" y="188119"/>
                  </a:lnTo>
                  <a:lnTo>
                    <a:pt x="847725" y="192881"/>
                  </a:lnTo>
                  <a:lnTo>
                    <a:pt x="904875" y="192881"/>
                  </a:lnTo>
                  <a:lnTo>
                    <a:pt x="933450" y="195263"/>
                  </a:lnTo>
                  <a:lnTo>
                    <a:pt x="1000125" y="216694"/>
                  </a:lnTo>
                  <a:lnTo>
                    <a:pt x="1054894" y="250031"/>
                  </a:lnTo>
                  <a:lnTo>
                    <a:pt x="1090613" y="276225"/>
                  </a:lnTo>
                  <a:lnTo>
                    <a:pt x="1112044" y="307181"/>
                  </a:lnTo>
                  <a:lnTo>
                    <a:pt x="1126331" y="338138"/>
                  </a:lnTo>
                  <a:lnTo>
                    <a:pt x="1135856" y="373856"/>
                  </a:lnTo>
                  <a:lnTo>
                    <a:pt x="1135856" y="409575"/>
                  </a:lnTo>
                  <a:lnTo>
                    <a:pt x="1126331" y="435769"/>
                  </a:lnTo>
                  <a:lnTo>
                    <a:pt x="1109663" y="461963"/>
                  </a:lnTo>
                  <a:lnTo>
                    <a:pt x="1071563" y="483394"/>
                  </a:lnTo>
                  <a:lnTo>
                    <a:pt x="1019175" y="500063"/>
                  </a:lnTo>
                  <a:lnTo>
                    <a:pt x="969169" y="504825"/>
                  </a:lnTo>
                  <a:lnTo>
                    <a:pt x="838200" y="483394"/>
                  </a:lnTo>
                  <a:lnTo>
                    <a:pt x="7310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">
              <a:extLst>
                <a:ext uri="{FF2B5EF4-FFF2-40B4-BE49-F238E27FC236}">
                  <a16:creationId xmlns:a16="http://schemas.microsoft.com/office/drawing/2014/main" id="{E6FF0571-BE08-4FE6-A8D9-C23B43737123}"/>
                </a:ext>
              </a:extLst>
            </p:cNvPr>
            <p:cNvSpPr/>
            <p:nvPr/>
          </p:nvSpPr>
          <p:spPr>
            <a:xfrm>
              <a:off x="2389188" y="2447925"/>
              <a:ext cx="1878012" cy="490538"/>
            </a:xfrm>
            <a:custGeom>
              <a:avLst/>
              <a:gdLst>
                <a:gd name="connsiteX0" fmla="*/ 1345406 w 1878806"/>
                <a:gd name="connsiteY0" fmla="*/ 283369 h 490538"/>
                <a:gd name="connsiteX1" fmla="*/ 1140619 w 1878806"/>
                <a:gd name="connsiteY1" fmla="*/ 319088 h 490538"/>
                <a:gd name="connsiteX2" fmla="*/ 1002506 w 1878806"/>
                <a:gd name="connsiteY2" fmla="*/ 340519 h 490538"/>
                <a:gd name="connsiteX3" fmla="*/ 857250 w 1878806"/>
                <a:gd name="connsiteY3" fmla="*/ 373856 h 490538"/>
                <a:gd name="connsiteX4" fmla="*/ 733425 w 1878806"/>
                <a:gd name="connsiteY4" fmla="*/ 402431 h 490538"/>
                <a:gd name="connsiteX5" fmla="*/ 640556 w 1878806"/>
                <a:gd name="connsiteY5" fmla="*/ 428625 h 490538"/>
                <a:gd name="connsiteX6" fmla="*/ 561975 w 1878806"/>
                <a:gd name="connsiteY6" fmla="*/ 457200 h 490538"/>
                <a:gd name="connsiteX7" fmla="*/ 502444 w 1878806"/>
                <a:gd name="connsiteY7" fmla="*/ 490538 h 490538"/>
                <a:gd name="connsiteX8" fmla="*/ 471487 w 1878806"/>
                <a:gd name="connsiteY8" fmla="*/ 483394 h 490538"/>
                <a:gd name="connsiteX9" fmla="*/ 388144 w 1878806"/>
                <a:gd name="connsiteY9" fmla="*/ 450056 h 490538"/>
                <a:gd name="connsiteX10" fmla="*/ 300037 w 1878806"/>
                <a:gd name="connsiteY10" fmla="*/ 404813 h 490538"/>
                <a:gd name="connsiteX11" fmla="*/ 204787 w 1878806"/>
                <a:gd name="connsiteY11" fmla="*/ 340519 h 490538"/>
                <a:gd name="connsiteX12" fmla="*/ 123825 w 1878806"/>
                <a:gd name="connsiteY12" fmla="*/ 273844 h 490538"/>
                <a:gd name="connsiteX13" fmla="*/ 64294 w 1878806"/>
                <a:gd name="connsiteY13" fmla="*/ 216694 h 490538"/>
                <a:gd name="connsiteX14" fmla="*/ 26194 w 1878806"/>
                <a:gd name="connsiteY14" fmla="*/ 178594 h 490538"/>
                <a:gd name="connsiteX15" fmla="*/ 9525 w 1878806"/>
                <a:gd name="connsiteY15" fmla="*/ 157163 h 490538"/>
                <a:gd name="connsiteX16" fmla="*/ 2381 w 1878806"/>
                <a:gd name="connsiteY16" fmla="*/ 135731 h 490538"/>
                <a:gd name="connsiteX17" fmla="*/ 0 w 1878806"/>
                <a:gd name="connsiteY17" fmla="*/ 116681 h 490538"/>
                <a:gd name="connsiteX18" fmla="*/ 2381 w 1878806"/>
                <a:gd name="connsiteY18" fmla="*/ 102394 h 490538"/>
                <a:gd name="connsiteX19" fmla="*/ 14287 w 1878806"/>
                <a:gd name="connsiteY19" fmla="*/ 95250 h 490538"/>
                <a:gd name="connsiteX20" fmla="*/ 38100 w 1878806"/>
                <a:gd name="connsiteY20" fmla="*/ 100013 h 490538"/>
                <a:gd name="connsiteX21" fmla="*/ 61912 w 1878806"/>
                <a:gd name="connsiteY21" fmla="*/ 111919 h 490538"/>
                <a:gd name="connsiteX22" fmla="*/ 111919 w 1878806"/>
                <a:gd name="connsiteY22" fmla="*/ 150019 h 490538"/>
                <a:gd name="connsiteX23" fmla="*/ 159544 w 1878806"/>
                <a:gd name="connsiteY23" fmla="*/ 180975 h 490538"/>
                <a:gd name="connsiteX24" fmla="*/ 207169 w 1878806"/>
                <a:gd name="connsiteY24" fmla="*/ 204788 h 490538"/>
                <a:gd name="connsiteX25" fmla="*/ 250031 w 1878806"/>
                <a:gd name="connsiteY25" fmla="*/ 221456 h 490538"/>
                <a:gd name="connsiteX26" fmla="*/ 307181 w 1878806"/>
                <a:gd name="connsiteY26" fmla="*/ 240506 h 490538"/>
                <a:gd name="connsiteX27" fmla="*/ 354806 w 1878806"/>
                <a:gd name="connsiteY27" fmla="*/ 250031 h 490538"/>
                <a:gd name="connsiteX28" fmla="*/ 411956 w 1878806"/>
                <a:gd name="connsiteY28" fmla="*/ 250031 h 490538"/>
                <a:gd name="connsiteX29" fmla="*/ 547687 w 1878806"/>
                <a:gd name="connsiteY29" fmla="*/ 230981 h 490538"/>
                <a:gd name="connsiteX30" fmla="*/ 700087 w 1878806"/>
                <a:gd name="connsiteY30" fmla="*/ 204788 h 490538"/>
                <a:gd name="connsiteX31" fmla="*/ 945356 w 1878806"/>
                <a:gd name="connsiteY31" fmla="*/ 157163 h 490538"/>
                <a:gd name="connsiteX32" fmla="*/ 1202531 w 1878806"/>
                <a:gd name="connsiteY32" fmla="*/ 102394 h 490538"/>
                <a:gd name="connsiteX33" fmla="*/ 1469231 w 1878806"/>
                <a:gd name="connsiteY33" fmla="*/ 47625 h 490538"/>
                <a:gd name="connsiteX34" fmla="*/ 1540669 w 1878806"/>
                <a:gd name="connsiteY34" fmla="*/ 30956 h 490538"/>
                <a:gd name="connsiteX35" fmla="*/ 1597819 w 1878806"/>
                <a:gd name="connsiteY35" fmla="*/ 9525 h 490538"/>
                <a:gd name="connsiteX36" fmla="*/ 1628775 w 1878806"/>
                <a:gd name="connsiteY36" fmla="*/ 0 h 490538"/>
                <a:gd name="connsiteX37" fmla="*/ 1647825 w 1878806"/>
                <a:gd name="connsiteY37" fmla="*/ 0 h 490538"/>
                <a:gd name="connsiteX38" fmla="*/ 1685925 w 1878806"/>
                <a:gd name="connsiteY38" fmla="*/ 4763 h 490538"/>
                <a:gd name="connsiteX39" fmla="*/ 1740694 w 1878806"/>
                <a:gd name="connsiteY39" fmla="*/ 19050 h 490538"/>
                <a:gd name="connsiteX40" fmla="*/ 1774031 w 1878806"/>
                <a:gd name="connsiteY40" fmla="*/ 35719 h 490538"/>
                <a:gd name="connsiteX41" fmla="*/ 1812131 w 1878806"/>
                <a:gd name="connsiteY41" fmla="*/ 59531 h 490538"/>
                <a:gd name="connsiteX42" fmla="*/ 1838325 w 1878806"/>
                <a:gd name="connsiteY42" fmla="*/ 78581 h 490538"/>
                <a:gd name="connsiteX43" fmla="*/ 1857375 w 1878806"/>
                <a:gd name="connsiteY43" fmla="*/ 100013 h 490538"/>
                <a:gd name="connsiteX44" fmla="*/ 1869281 w 1878806"/>
                <a:gd name="connsiteY44" fmla="*/ 119063 h 490538"/>
                <a:gd name="connsiteX45" fmla="*/ 1878806 w 1878806"/>
                <a:gd name="connsiteY45" fmla="*/ 140494 h 490538"/>
                <a:gd name="connsiteX46" fmla="*/ 1878806 w 1878806"/>
                <a:gd name="connsiteY46" fmla="*/ 161925 h 490538"/>
                <a:gd name="connsiteX47" fmla="*/ 1869281 w 1878806"/>
                <a:gd name="connsiteY47" fmla="*/ 180975 h 490538"/>
                <a:gd name="connsiteX48" fmla="*/ 1852612 w 1878806"/>
                <a:gd name="connsiteY48" fmla="*/ 197644 h 490538"/>
                <a:gd name="connsiteX49" fmla="*/ 1816894 w 1878806"/>
                <a:gd name="connsiteY49" fmla="*/ 216694 h 490538"/>
                <a:gd name="connsiteX50" fmla="*/ 1776412 w 1878806"/>
                <a:gd name="connsiteY50" fmla="*/ 226219 h 490538"/>
                <a:gd name="connsiteX51" fmla="*/ 1597819 w 1878806"/>
                <a:gd name="connsiteY51" fmla="*/ 250031 h 490538"/>
                <a:gd name="connsiteX52" fmla="*/ 1345406 w 1878806"/>
                <a:gd name="connsiteY52" fmla="*/ 2833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8806" h="490538">
                  <a:moveTo>
                    <a:pt x="1345406" y="283369"/>
                  </a:moveTo>
                  <a:lnTo>
                    <a:pt x="1140619" y="319088"/>
                  </a:lnTo>
                  <a:lnTo>
                    <a:pt x="1002506" y="340519"/>
                  </a:lnTo>
                  <a:lnTo>
                    <a:pt x="857250" y="373856"/>
                  </a:lnTo>
                  <a:lnTo>
                    <a:pt x="733425" y="402431"/>
                  </a:lnTo>
                  <a:lnTo>
                    <a:pt x="640556" y="428625"/>
                  </a:lnTo>
                  <a:lnTo>
                    <a:pt x="561975" y="457200"/>
                  </a:lnTo>
                  <a:lnTo>
                    <a:pt x="502444" y="490538"/>
                  </a:lnTo>
                  <a:lnTo>
                    <a:pt x="471487" y="483394"/>
                  </a:lnTo>
                  <a:lnTo>
                    <a:pt x="388144" y="450056"/>
                  </a:lnTo>
                  <a:lnTo>
                    <a:pt x="300037" y="404813"/>
                  </a:lnTo>
                  <a:lnTo>
                    <a:pt x="204787" y="340519"/>
                  </a:lnTo>
                  <a:lnTo>
                    <a:pt x="123825" y="273844"/>
                  </a:lnTo>
                  <a:lnTo>
                    <a:pt x="64294" y="216694"/>
                  </a:lnTo>
                  <a:lnTo>
                    <a:pt x="26194" y="178594"/>
                  </a:lnTo>
                  <a:lnTo>
                    <a:pt x="9525" y="157163"/>
                  </a:lnTo>
                  <a:lnTo>
                    <a:pt x="2381" y="135731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4287" y="95250"/>
                  </a:lnTo>
                  <a:lnTo>
                    <a:pt x="38100" y="100013"/>
                  </a:lnTo>
                  <a:lnTo>
                    <a:pt x="61912" y="111919"/>
                  </a:lnTo>
                  <a:lnTo>
                    <a:pt x="111919" y="150019"/>
                  </a:lnTo>
                  <a:lnTo>
                    <a:pt x="159544" y="180975"/>
                  </a:lnTo>
                  <a:lnTo>
                    <a:pt x="207169" y="204788"/>
                  </a:lnTo>
                  <a:lnTo>
                    <a:pt x="250031" y="221456"/>
                  </a:lnTo>
                  <a:lnTo>
                    <a:pt x="307181" y="240506"/>
                  </a:lnTo>
                  <a:lnTo>
                    <a:pt x="354806" y="250031"/>
                  </a:lnTo>
                  <a:lnTo>
                    <a:pt x="411956" y="250031"/>
                  </a:lnTo>
                  <a:lnTo>
                    <a:pt x="547687" y="230981"/>
                  </a:lnTo>
                  <a:lnTo>
                    <a:pt x="700087" y="204788"/>
                  </a:lnTo>
                  <a:lnTo>
                    <a:pt x="945356" y="157163"/>
                  </a:lnTo>
                  <a:lnTo>
                    <a:pt x="1202531" y="102394"/>
                  </a:lnTo>
                  <a:lnTo>
                    <a:pt x="1469231" y="47625"/>
                  </a:lnTo>
                  <a:lnTo>
                    <a:pt x="1540669" y="30956"/>
                  </a:lnTo>
                  <a:lnTo>
                    <a:pt x="1597819" y="9525"/>
                  </a:lnTo>
                  <a:lnTo>
                    <a:pt x="1628775" y="0"/>
                  </a:lnTo>
                  <a:lnTo>
                    <a:pt x="1647825" y="0"/>
                  </a:lnTo>
                  <a:lnTo>
                    <a:pt x="1685925" y="4763"/>
                  </a:lnTo>
                  <a:lnTo>
                    <a:pt x="1740694" y="19050"/>
                  </a:lnTo>
                  <a:lnTo>
                    <a:pt x="1774031" y="35719"/>
                  </a:lnTo>
                  <a:lnTo>
                    <a:pt x="1812131" y="59531"/>
                  </a:lnTo>
                  <a:lnTo>
                    <a:pt x="1838325" y="78581"/>
                  </a:lnTo>
                  <a:lnTo>
                    <a:pt x="1857375" y="100013"/>
                  </a:lnTo>
                  <a:lnTo>
                    <a:pt x="1869281" y="119063"/>
                  </a:lnTo>
                  <a:lnTo>
                    <a:pt x="1878806" y="140494"/>
                  </a:lnTo>
                  <a:lnTo>
                    <a:pt x="1878806" y="161925"/>
                  </a:lnTo>
                  <a:lnTo>
                    <a:pt x="1869281" y="180975"/>
                  </a:lnTo>
                  <a:lnTo>
                    <a:pt x="1852612" y="197644"/>
                  </a:lnTo>
                  <a:lnTo>
                    <a:pt x="1816894" y="216694"/>
                  </a:lnTo>
                  <a:lnTo>
                    <a:pt x="1776412" y="226219"/>
                  </a:lnTo>
                  <a:lnTo>
                    <a:pt x="1597819" y="250031"/>
                  </a:lnTo>
                  <a:lnTo>
                    <a:pt x="134540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">
              <a:extLst>
                <a:ext uri="{FF2B5EF4-FFF2-40B4-BE49-F238E27FC236}">
                  <a16:creationId xmlns:a16="http://schemas.microsoft.com/office/drawing/2014/main" id="{91192B23-CA87-42CD-88F7-37F441A10444}"/>
                </a:ext>
              </a:extLst>
            </p:cNvPr>
            <p:cNvSpPr/>
            <p:nvPr/>
          </p:nvSpPr>
          <p:spPr>
            <a:xfrm>
              <a:off x="2809875" y="3157538"/>
              <a:ext cx="1122363" cy="317500"/>
            </a:xfrm>
            <a:custGeom>
              <a:avLst/>
              <a:gdLst>
                <a:gd name="connsiteX0" fmla="*/ 764381 w 1121569"/>
                <a:gd name="connsiteY0" fmla="*/ 250031 h 316706"/>
                <a:gd name="connsiteX1" fmla="*/ 497681 w 1121569"/>
                <a:gd name="connsiteY1" fmla="*/ 292893 h 316706"/>
                <a:gd name="connsiteX2" fmla="*/ 319088 w 1121569"/>
                <a:gd name="connsiteY2" fmla="*/ 316706 h 316706"/>
                <a:gd name="connsiteX3" fmla="*/ 285750 w 1121569"/>
                <a:gd name="connsiteY3" fmla="*/ 309562 h 316706"/>
                <a:gd name="connsiteX4" fmla="*/ 240506 w 1121569"/>
                <a:gd name="connsiteY4" fmla="*/ 295275 h 316706"/>
                <a:gd name="connsiteX5" fmla="*/ 169069 w 1121569"/>
                <a:gd name="connsiteY5" fmla="*/ 266700 h 316706"/>
                <a:gd name="connsiteX6" fmla="*/ 95250 w 1121569"/>
                <a:gd name="connsiteY6" fmla="*/ 223837 h 316706"/>
                <a:gd name="connsiteX7" fmla="*/ 40481 w 1121569"/>
                <a:gd name="connsiteY7" fmla="*/ 185737 h 316706"/>
                <a:gd name="connsiteX8" fmla="*/ 19050 w 1121569"/>
                <a:gd name="connsiteY8" fmla="*/ 166687 h 316706"/>
                <a:gd name="connsiteX9" fmla="*/ 7144 w 1121569"/>
                <a:gd name="connsiteY9" fmla="*/ 147637 h 316706"/>
                <a:gd name="connsiteX10" fmla="*/ 0 w 1121569"/>
                <a:gd name="connsiteY10" fmla="*/ 128587 h 316706"/>
                <a:gd name="connsiteX11" fmla="*/ 2381 w 1121569"/>
                <a:gd name="connsiteY11" fmla="*/ 107156 h 316706"/>
                <a:gd name="connsiteX12" fmla="*/ 14288 w 1121569"/>
                <a:gd name="connsiteY12" fmla="*/ 102393 h 316706"/>
                <a:gd name="connsiteX13" fmla="*/ 26194 w 1121569"/>
                <a:gd name="connsiteY13" fmla="*/ 100012 h 316706"/>
                <a:gd name="connsiteX14" fmla="*/ 59531 w 1121569"/>
                <a:gd name="connsiteY14" fmla="*/ 114300 h 316706"/>
                <a:gd name="connsiteX15" fmla="*/ 135731 w 1121569"/>
                <a:gd name="connsiteY15" fmla="*/ 133350 h 316706"/>
                <a:gd name="connsiteX16" fmla="*/ 247650 w 1121569"/>
                <a:gd name="connsiteY16" fmla="*/ 140493 h 316706"/>
                <a:gd name="connsiteX17" fmla="*/ 357188 w 1121569"/>
                <a:gd name="connsiteY17" fmla="*/ 135731 h 316706"/>
                <a:gd name="connsiteX18" fmla="*/ 481013 w 1121569"/>
                <a:gd name="connsiteY18" fmla="*/ 116681 h 316706"/>
                <a:gd name="connsiteX19" fmla="*/ 626269 w 1121569"/>
                <a:gd name="connsiteY19" fmla="*/ 83343 h 316706"/>
                <a:gd name="connsiteX20" fmla="*/ 742950 w 1121569"/>
                <a:gd name="connsiteY20" fmla="*/ 52387 h 316706"/>
                <a:gd name="connsiteX21" fmla="*/ 814388 w 1121569"/>
                <a:gd name="connsiteY21" fmla="*/ 26193 h 316706"/>
                <a:gd name="connsiteX22" fmla="*/ 842963 w 1121569"/>
                <a:gd name="connsiteY22" fmla="*/ 4762 h 316706"/>
                <a:gd name="connsiteX23" fmla="*/ 862013 w 1121569"/>
                <a:gd name="connsiteY23" fmla="*/ 0 h 316706"/>
                <a:gd name="connsiteX24" fmla="*/ 935831 w 1121569"/>
                <a:gd name="connsiteY24" fmla="*/ 7143 h 316706"/>
                <a:gd name="connsiteX25" fmla="*/ 1004888 w 1121569"/>
                <a:gd name="connsiteY25" fmla="*/ 19050 h 316706"/>
                <a:gd name="connsiteX26" fmla="*/ 1062038 w 1121569"/>
                <a:gd name="connsiteY26" fmla="*/ 35718 h 316706"/>
                <a:gd name="connsiteX27" fmla="*/ 1088231 w 1121569"/>
                <a:gd name="connsiteY27" fmla="*/ 47625 h 316706"/>
                <a:gd name="connsiteX28" fmla="*/ 1102519 w 1121569"/>
                <a:gd name="connsiteY28" fmla="*/ 61912 h 316706"/>
                <a:gd name="connsiteX29" fmla="*/ 1114425 w 1121569"/>
                <a:gd name="connsiteY29" fmla="*/ 76200 h 316706"/>
                <a:gd name="connsiteX30" fmla="*/ 1121569 w 1121569"/>
                <a:gd name="connsiteY30" fmla="*/ 97631 h 316706"/>
                <a:gd name="connsiteX31" fmla="*/ 1116806 w 1121569"/>
                <a:gd name="connsiteY31" fmla="*/ 123825 h 316706"/>
                <a:gd name="connsiteX32" fmla="*/ 1109663 w 1121569"/>
                <a:gd name="connsiteY32" fmla="*/ 145256 h 316706"/>
                <a:gd name="connsiteX33" fmla="*/ 1085850 w 1121569"/>
                <a:gd name="connsiteY33" fmla="*/ 166687 h 316706"/>
                <a:gd name="connsiteX34" fmla="*/ 1050131 w 1121569"/>
                <a:gd name="connsiteY34" fmla="*/ 185737 h 316706"/>
                <a:gd name="connsiteX35" fmla="*/ 995363 w 1121569"/>
                <a:gd name="connsiteY35" fmla="*/ 207168 h 316706"/>
                <a:gd name="connsiteX36" fmla="*/ 900113 w 1121569"/>
                <a:gd name="connsiteY36" fmla="*/ 223837 h 316706"/>
                <a:gd name="connsiteX37" fmla="*/ 764381 w 1121569"/>
                <a:gd name="connsiteY37" fmla="*/ 2500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1569" h="316706">
                  <a:moveTo>
                    <a:pt x="764381" y="250031"/>
                  </a:moveTo>
                  <a:lnTo>
                    <a:pt x="497681" y="292893"/>
                  </a:lnTo>
                  <a:lnTo>
                    <a:pt x="319088" y="316706"/>
                  </a:lnTo>
                  <a:lnTo>
                    <a:pt x="285750" y="309562"/>
                  </a:lnTo>
                  <a:lnTo>
                    <a:pt x="240506" y="295275"/>
                  </a:lnTo>
                  <a:lnTo>
                    <a:pt x="169069" y="266700"/>
                  </a:lnTo>
                  <a:lnTo>
                    <a:pt x="95250" y="223837"/>
                  </a:lnTo>
                  <a:lnTo>
                    <a:pt x="40481" y="185737"/>
                  </a:lnTo>
                  <a:lnTo>
                    <a:pt x="19050" y="166687"/>
                  </a:lnTo>
                  <a:lnTo>
                    <a:pt x="7144" y="147637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14288" y="102393"/>
                  </a:lnTo>
                  <a:lnTo>
                    <a:pt x="26194" y="100012"/>
                  </a:lnTo>
                  <a:lnTo>
                    <a:pt x="59531" y="114300"/>
                  </a:lnTo>
                  <a:lnTo>
                    <a:pt x="135731" y="133350"/>
                  </a:lnTo>
                  <a:lnTo>
                    <a:pt x="247650" y="140493"/>
                  </a:lnTo>
                  <a:lnTo>
                    <a:pt x="357188" y="135731"/>
                  </a:lnTo>
                  <a:lnTo>
                    <a:pt x="481013" y="116681"/>
                  </a:lnTo>
                  <a:lnTo>
                    <a:pt x="626269" y="83343"/>
                  </a:lnTo>
                  <a:lnTo>
                    <a:pt x="742950" y="52387"/>
                  </a:lnTo>
                  <a:lnTo>
                    <a:pt x="814388" y="26193"/>
                  </a:lnTo>
                  <a:lnTo>
                    <a:pt x="842963" y="4762"/>
                  </a:lnTo>
                  <a:lnTo>
                    <a:pt x="862013" y="0"/>
                  </a:lnTo>
                  <a:lnTo>
                    <a:pt x="935831" y="7143"/>
                  </a:lnTo>
                  <a:lnTo>
                    <a:pt x="1004888" y="19050"/>
                  </a:lnTo>
                  <a:lnTo>
                    <a:pt x="1062038" y="35718"/>
                  </a:lnTo>
                  <a:lnTo>
                    <a:pt x="1088231" y="47625"/>
                  </a:lnTo>
                  <a:lnTo>
                    <a:pt x="1102519" y="61912"/>
                  </a:lnTo>
                  <a:lnTo>
                    <a:pt x="1114425" y="76200"/>
                  </a:lnTo>
                  <a:lnTo>
                    <a:pt x="1121569" y="97631"/>
                  </a:lnTo>
                  <a:lnTo>
                    <a:pt x="1116806" y="123825"/>
                  </a:lnTo>
                  <a:lnTo>
                    <a:pt x="1109663" y="145256"/>
                  </a:lnTo>
                  <a:lnTo>
                    <a:pt x="1085850" y="166687"/>
                  </a:lnTo>
                  <a:lnTo>
                    <a:pt x="1050131" y="185737"/>
                  </a:lnTo>
                  <a:lnTo>
                    <a:pt x="995363" y="207168"/>
                  </a:lnTo>
                  <a:lnTo>
                    <a:pt x="900113" y="223837"/>
                  </a:lnTo>
                  <a:lnTo>
                    <a:pt x="7643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">
              <a:extLst>
                <a:ext uri="{FF2B5EF4-FFF2-40B4-BE49-F238E27FC236}">
                  <a16:creationId xmlns:a16="http://schemas.microsoft.com/office/drawing/2014/main" id="{A38E74D6-D668-4196-861A-484A61A4F938}"/>
                </a:ext>
              </a:extLst>
            </p:cNvPr>
            <p:cNvSpPr/>
            <p:nvPr/>
          </p:nvSpPr>
          <p:spPr>
            <a:xfrm>
              <a:off x="2884488" y="3783013"/>
              <a:ext cx="1073150" cy="342900"/>
            </a:xfrm>
            <a:custGeom>
              <a:avLst/>
              <a:gdLst>
                <a:gd name="connsiteX0" fmla="*/ 726281 w 1073944"/>
                <a:gd name="connsiteY0" fmla="*/ 259557 h 342900"/>
                <a:gd name="connsiteX1" fmla="*/ 471487 w 1073944"/>
                <a:gd name="connsiteY1" fmla="*/ 319088 h 342900"/>
                <a:gd name="connsiteX2" fmla="*/ 397669 w 1073944"/>
                <a:gd name="connsiteY2" fmla="*/ 338138 h 342900"/>
                <a:gd name="connsiteX3" fmla="*/ 354806 w 1073944"/>
                <a:gd name="connsiteY3" fmla="*/ 342900 h 342900"/>
                <a:gd name="connsiteX4" fmla="*/ 307181 w 1073944"/>
                <a:gd name="connsiteY4" fmla="*/ 340519 h 342900"/>
                <a:gd name="connsiteX5" fmla="*/ 259556 w 1073944"/>
                <a:gd name="connsiteY5" fmla="*/ 335757 h 342900"/>
                <a:gd name="connsiteX6" fmla="*/ 211931 w 1073944"/>
                <a:gd name="connsiteY6" fmla="*/ 326232 h 342900"/>
                <a:gd name="connsiteX7" fmla="*/ 166687 w 1073944"/>
                <a:gd name="connsiteY7" fmla="*/ 311944 h 342900"/>
                <a:gd name="connsiteX8" fmla="*/ 109537 w 1073944"/>
                <a:gd name="connsiteY8" fmla="*/ 283369 h 342900"/>
                <a:gd name="connsiteX9" fmla="*/ 54769 w 1073944"/>
                <a:gd name="connsiteY9" fmla="*/ 250032 h 342900"/>
                <a:gd name="connsiteX10" fmla="*/ 23812 w 1073944"/>
                <a:gd name="connsiteY10" fmla="*/ 226219 h 342900"/>
                <a:gd name="connsiteX11" fmla="*/ 9525 w 1073944"/>
                <a:gd name="connsiteY11" fmla="*/ 209550 h 342900"/>
                <a:gd name="connsiteX12" fmla="*/ 0 w 1073944"/>
                <a:gd name="connsiteY12" fmla="*/ 192882 h 342900"/>
                <a:gd name="connsiteX13" fmla="*/ 0 w 1073944"/>
                <a:gd name="connsiteY13" fmla="*/ 176213 h 342900"/>
                <a:gd name="connsiteX14" fmla="*/ 9525 w 1073944"/>
                <a:gd name="connsiteY14" fmla="*/ 166688 h 342900"/>
                <a:gd name="connsiteX15" fmla="*/ 26194 w 1073944"/>
                <a:gd name="connsiteY15" fmla="*/ 159544 h 342900"/>
                <a:gd name="connsiteX16" fmla="*/ 50006 w 1073944"/>
                <a:gd name="connsiteY16" fmla="*/ 159544 h 342900"/>
                <a:gd name="connsiteX17" fmla="*/ 85725 w 1073944"/>
                <a:gd name="connsiteY17" fmla="*/ 171450 h 342900"/>
                <a:gd name="connsiteX18" fmla="*/ 126206 w 1073944"/>
                <a:gd name="connsiteY18" fmla="*/ 180975 h 342900"/>
                <a:gd name="connsiteX19" fmla="*/ 169069 w 1073944"/>
                <a:gd name="connsiteY19" fmla="*/ 183357 h 342900"/>
                <a:gd name="connsiteX20" fmla="*/ 230981 w 1073944"/>
                <a:gd name="connsiteY20" fmla="*/ 178594 h 342900"/>
                <a:gd name="connsiteX21" fmla="*/ 319087 w 1073944"/>
                <a:gd name="connsiteY21" fmla="*/ 164307 h 342900"/>
                <a:gd name="connsiteX22" fmla="*/ 419100 w 1073944"/>
                <a:gd name="connsiteY22" fmla="*/ 140494 h 342900"/>
                <a:gd name="connsiteX23" fmla="*/ 590550 w 1073944"/>
                <a:gd name="connsiteY23" fmla="*/ 88107 h 342900"/>
                <a:gd name="connsiteX24" fmla="*/ 740569 w 1073944"/>
                <a:gd name="connsiteY24" fmla="*/ 26194 h 342900"/>
                <a:gd name="connsiteX25" fmla="*/ 790575 w 1073944"/>
                <a:gd name="connsiteY25" fmla="*/ 0 h 342900"/>
                <a:gd name="connsiteX26" fmla="*/ 854869 w 1073944"/>
                <a:gd name="connsiteY26" fmla="*/ 4763 h 342900"/>
                <a:gd name="connsiteX27" fmla="*/ 921544 w 1073944"/>
                <a:gd name="connsiteY27" fmla="*/ 16669 h 342900"/>
                <a:gd name="connsiteX28" fmla="*/ 983456 w 1073944"/>
                <a:gd name="connsiteY28" fmla="*/ 33338 h 342900"/>
                <a:gd name="connsiteX29" fmla="*/ 1023937 w 1073944"/>
                <a:gd name="connsiteY29" fmla="*/ 47625 h 342900"/>
                <a:gd name="connsiteX30" fmla="*/ 1047750 w 1073944"/>
                <a:gd name="connsiteY30" fmla="*/ 66675 h 342900"/>
                <a:gd name="connsiteX31" fmla="*/ 1066800 w 1073944"/>
                <a:gd name="connsiteY31" fmla="*/ 88107 h 342900"/>
                <a:gd name="connsiteX32" fmla="*/ 1073944 w 1073944"/>
                <a:gd name="connsiteY32" fmla="*/ 111919 h 342900"/>
                <a:gd name="connsiteX33" fmla="*/ 1071562 w 1073944"/>
                <a:gd name="connsiteY33" fmla="*/ 133350 h 342900"/>
                <a:gd name="connsiteX34" fmla="*/ 1057275 w 1073944"/>
                <a:gd name="connsiteY34" fmla="*/ 157163 h 342900"/>
                <a:gd name="connsiteX35" fmla="*/ 1021556 w 1073944"/>
                <a:gd name="connsiteY35" fmla="*/ 185738 h 342900"/>
                <a:gd name="connsiteX36" fmla="*/ 966787 w 1073944"/>
                <a:gd name="connsiteY36" fmla="*/ 207169 h 342900"/>
                <a:gd name="connsiteX37" fmla="*/ 892969 w 1073944"/>
                <a:gd name="connsiteY37" fmla="*/ 226219 h 342900"/>
                <a:gd name="connsiteX38" fmla="*/ 726281 w 1073944"/>
                <a:gd name="connsiteY38" fmla="*/ 25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342900">
                  <a:moveTo>
                    <a:pt x="726281" y="259557"/>
                  </a:moveTo>
                  <a:lnTo>
                    <a:pt x="471487" y="319088"/>
                  </a:lnTo>
                  <a:lnTo>
                    <a:pt x="397669" y="338138"/>
                  </a:lnTo>
                  <a:lnTo>
                    <a:pt x="354806" y="342900"/>
                  </a:lnTo>
                  <a:lnTo>
                    <a:pt x="307181" y="340519"/>
                  </a:lnTo>
                  <a:lnTo>
                    <a:pt x="259556" y="335757"/>
                  </a:lnTo>
                  <a:lnTo>
                    <a:pt x="211931" y="326232"/>
                  </a:lnTo>
                  <a:lnTo>
                    <a:pt x="166687" y="311944"/>
                  </a:lnTo>
                  <a:lnTo>
                    <a:pt x="109537" y="283369"/>
                  </a:lnTo>
                  <a:lnTo>
                    <a:pt x="54769" y="250032"/>
                  </a:lnTo>
                  <a:lnTo>
                    <a:pt x="23812" y="226219"/>
                  </a:lnTo>
                  <a:lnTo>
                    <a:pt x="9525" y="209550"/>
                  </a:lnTo>
                  <a:lnTo>
                    <a:pt x="0" y="192882"/>
                  </a:lnTo>
                  <a:lnTo>
                    <a:pt x="0" y="176213"/>
                  </a:lnTo>
                  <a:lnTo>
                    <a:pt x="9525" y="166688"/>
                  </a:lnTo>
                  <a:lnTo>
                    <a:pt x="26194" y="159544"/>
                  </a:lnTo>
                  <a:lnTo>
                    <a:pt x="50006" y="159544"/>
                  </a:lnTo>
                  <a:lnTo>
                    <a:pt x="85725" y="171450"/>
                  </a:lnTo>
                  <a:lnTo>
                    <a:pt x="126206" y="180975"/>
                  </a:lnTo>
                  <a:lnTo>
                    <a:pt x="169069" y="183357"/>
                  </a:lnTo>
                  <a:lnTo>
                    <a:pt x="230981" y="178594"/>
                  </a:lnTo>
                  <a:lnTo>
                    <a:pt x="319087" y="164307"/>
                  </a:lnTo>
                  <a:lnTo>
                    <a:pt x="419100" y="140494"/>
                  </a:lnTo>
                  <a:lnTo>
                    <a:pt x="590550" y="88107"/>
                  </a:lnTo>
                  <a:lnTo>
                    <a:pt x="740569" y="26194"/>
                  </a:lnTo>
                  <a:lnTo>
                    <a:pt x="790575" y="0"/>
                  </a:lnTo>
                  <a:lnTo>
                    <a:pt x="854869" y="4763"/>
                  </a:lnTo>
                  <a:lnTo>
                    <a:pt x="921544" y="16669"/>
                  </a:lnTo>
                  <a:lnTo>
                    <a:pt x="983456" y="33338"/>
                  </a:lnTo>
                  <a:lnTo>
                    <a:pt x="1023937" y="47625"/>
                  </a:lnTo>
                  <a:lnTo>
                    <a:pt x="1047750" y="66675"/>
                  </a:lnTo>
                  <a:lnTo>
                    <a:pt x="1066800" y="88107"/>
                  </a:lnTo>
                  <a:lnTo>
                    <a:pt x="1073944" y="111919"/>
                  </a:lnTo>
                  <a:lnTo>
                    <a:pt x="1071562" y="133350"/>
                  </a:lnTo>
                  <a:lnTo>
                    <a:pt x="1057275" y="157163"/>
                  </a:lnTo>
                  <a:lnTo>
                    <a:pt x="1021556" y="185738"/>
                  </a:lnTo>
                  <a:lnTo>
                    <a:pt x="966787" y="207169"/>
                  </a:lnTo>
                  <a:lnTo>
                    <a:pt x="892969" y="226219"/>
                  </a:lnTo>
                  <a:lnTo>
                    <a:pt x="726281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4EFBE1D5-F2C3-407F-A53A-71706603A906}"/>
                </a:ext>
              </a:extLst>
            </p:cNvPr>
            <p:cNvSpPr/>
            <p:nvPr/>
          </p:nvSpPr>
          <p:spPr>
            <a:xfrm>
              <a:off x="2659063" y="4633913"/>
              <a:ext cx="571500" cy="1119187"/>
            </a:xfrm>
            <a:custGeom>
              <a:avLst/>
              <a:gdLst>
                <a:gd name="connsiteX0" fmla="*/ 295275 w 571500"/>
                <a:gd name="connsiteY0" fmla="*/ 683418 h 1119187"/>
                <a:gd name="connsiteX1" fmla="*/ 228600 w 571500"/>
                <a:gd name="connsiteY1" fmla="*/ 373856 h 1119187"/>
                <a:gd name="connsiteX2" fmla="*/ 211932 w 571500"/>
                <a:gd name="connsiteY2" fmla="*/ 297656 h 1119187"/>
                <a:gd name="connsiteX3" fmla="*/ 200025 w 571500"/>
                <a:gd name="connsiteY3" fmla="*/ 254793 h 1119187"/>
                <a:gd name="connsiteX4" fmla="*/ 183357 w 571500"/>
                <a:gd name="connsiteY4" fmla="*/ 219075 h 1119187"/>
                <a:gd name="connsiteX5" fmla="*/ 157163 w 571500"/>
                <a:gd name="connsiteY5" fmla="*/ 183356 h 1119187"/>
                <a:gd name="connsiteX6" fmla="*/ 116682 w 571500"/>
                <a:gd name="connsiteY6" fmla="*/ 140493 h 1119187"/>
                <a:gd name="connsiteX7" fmla="*/ 69057 w 571500"/>
                <a:gd name="connsiteY7" fmla="*/ 100012 h 1119187"/>
                <a:gd name="connsiteX8" fmla="*/ 30957 w 571500"/>
                <a:gd name="connsiteY8" fmla="*/ 71437 h 1119187"/>
                <a:gd name="connsiteX9" fmla="*/ 11907 w 571500"/>
                <a:gd name="connsiteY9" fmla="*/ 54768 h 1119187"/>
                <a:gd name="connsiteX10" fmla="*/ 0 w 571500"/>
                <a:gd name="connsiteY10" fmla="*/ 38100 h 1119187"/>
                <a:gd name="connsiteX11" fmla="*/ 0 w 571500"/>
                <a:gd name="connsiteY11" fmla="*/ 19050 h 1119187"/>
                <a:gd name="connsiteX12" fmla="*/ 7144 w 571500"/>
                <a:gd name="connsiteY12" fmla="*/ 9525 h 1119187"/>
                <a:gd name="connsiteX13" fmla="*/ 28575 w 571500"/>
                <a:gd name="connsiteY13" fmla="*/ 0 h 1119187"/>
                <a:gd name="connsiteX14" fmla="*/ 64294 w 571500"/>
                <a:gd name="connsiteY14" fmla="*/ 0 h 1119187"/>
                <a:gd name="connsiteX15" fmla="*/ 138113 w 571500"/>
                <a:gd name="connsiteY15" fmla="*/ 14287 h 1119187"/>
                <a:gd name="connsiteX16" fmla="*/ 269082 w 571500"/>
                <a:gd name="connsiteY16" fmla="*/ 40481 h 1119187"/>
                <a:gd name="connsiteX17" fmla="*/ 338138 w 571500"/>
                <a:gd name="connsiteY17" fmla="*/ 59531 h 1119187"/>
                <a:gd name="connsiteX18" fmla="*/ 364332 w 571500"/>
                <a:gd name="connsiteY18" fmla="*/ 157162 h 1119187"/>
                <a:gd name="connsiteX19" fmla="*/ 433388 w 571500"/>
                <a:gd name="connsiteY19" fmla="*/ 400050 h 1119187"/>
                <a:gd name="connsiteX20" fmla="*/ 476250 w 571500"/>
                <a:gd name="connsiteY20" fmla="*/ 559593 h 1119187"/>
                <a:gd name="connsiteX21" fmla="*/ 528638 w 571500"/>
                <a:gd name="connsiteY21" fmla="*/ 754856 h 1119187"/>
                <a:gd name="connsiteX22" fmla="*/ 559594 w 571500"/>
                <a:gd name="connsiteY22" fmla="*/ 866775 h 1119187"/>
                <a:gd name="connsiteX23" fmla="*/ 566738 w 571500"/>
                <a:gd name="connsiteY23" fmla="*/ 926306 h 1119187"/>
                <a:gd name="connsiteX24" fmla="*/ 571500 w 571500"/>
                <a:gd name="connsiteY24" fmla="*/ 981075 h 1119187"/>
                <a:gd name="connsiteX25" fmla="*/ 564357 w 571500"/>
                <a:gd name="connsiteY25" fmla="*/ 1033462 h 1119187"/>
                <a:gd name="connsiteX26" fmla="*/ 547688 w 571500"/>
                <a:gd name="connsiteY26" fmla="*/ 1081087 h 1119187"/>
                <a:gd name="connsiteX27" fmla="*/ 526257 w 571500"/>
                <a:gd name="connsiteY27" fmla="*/ 1107281 h 1119187"/>
                <a:gd name="connsiteX28" fmla="*/ 502444 w 571500"/>
                <a:gd name="connsiteY28" fmla="*/ 1116806 h 1119187"/>
                <a:gd name="connsiteX29" fmla="*/ 478632 w 571500"/>
                <a:gd name="connsiteY29" fmla="*/ 1119187 h 1119187"/>
                <a:gd name="connsiteX30" fmla="*/ 459582 w 571500"/>
                <a:gd name="connsiteY30" fmla="*/ 1114425 h 1119187"/>
                <a:gd name="connsiteX31" fmla="*/ 438150 w 571500"/>
                <a:gd name="connsiteY31" fmla="*/ 1100137 h 1119187"/>
                <a:gd name="connsiteX32" fmla="*/ 409575 w 571500"/>
                <a:gd name="connsiteY32" fmla="*/ 1069181 h 1119187"/>
                <a:gd name="connsiteX33" fmla="*/ 371475 w 571500"/>
                <a:gd name="connsiteY33" fmla="*/ 1000125 h 1119187"/>
                <a:gd name="connsiteX34" fmla="*/ 338138 w 571500"/>
                <a:gd name="connsiteY34" fmla="*/ 909637 h 1119187"/>
                <a:gd name="connsiteX35" fmla="*/ 316707 w 571500"/>
                <a:gd name="connsiteY35" fmla="*/ 802481 h 1119187"/>
                <a:gd name="connsiteX36" fmla="*/ 295275 w 571500"/>
                <a:gd name="connsiteY36" fmla="*/ 683418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1119187">
                  <a:moveTo>
                    <a:pt x="295275" y="683418"/>
                  </a:moveTo>
                  <a:lnTo>
                    <a:pt x="228600" y="373856"/>
                  </a:lnTo>
                  <a:lnTo>
                    <a:pt x="211932" y="297656"/>
                  </a:lnTo>
                  <a:lnTo>
                    <a:pt x="200025" y="254793"/>
                  </a:lnTo>
                  <a:lnTo>
                    <a:pt x="183357" y="219075"/>
                  </a:lnTo>
                  <a:lnTo>
                    <a:pt x="157163" y="183356"/>
                  </a:lnTo>
                  <a:lnTo>
                    <a:pt x="116682" y="140493"/>
                  </a:lnTo>
                  <a:lnTo>
                    <a:pt x="69057" y="100012"/>
                  </a:lnTo>
                  <a:lnTo>
                    <a:pt x="30957" y="71437"/>
                  </a:lnTo>
                  <a:lnTo>
                    <a:pt x="11907" y="54768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64294" y="0"/>
                  </a:lnTo>
                  <a:lnTo>
                    <a:pt x="138113" y="14287"/>
                  </a:lnTo>
                  <a:lnTo>
                    <a:pt x="269082" y="40481"/>
                  </a:lnTo>
                  <a:lnTo>
                    <a:pt x="338138" y="59531"/>
                  </a:lnTo>
                  <a:lnTo>
                    <a:pt x="364332" y="157162"/>
                  </a:lnTo>
                  <a:lnTo>
                    <a:pt x="433388" y="400050"/>
                  </a:lnTo>
                  <a:lnTo>
                    <a:pt x="476250" y="559593"/>
                  </a:lnTo>
                  <a:lnTo>
                    <a:pt x="528638" y="754856"/>
                  </a:lnTo>
                  <a:lnTo>
                    <a:pt x="559594" y="866775"/>
                  </a:lnTo>
                  <a:lnTo>
                    <a:pt x="566738" y="926306"/>
                  </a:lnTo>
                  <a:lnTo>
                    <a:pt x="571500" y="981075"/>
                  </a:lnTo>
                  <a:lnTo>
                    <a:pt x="564357" y="1033462"/>
                  </a:lnTo>
                  <a:lnTo>
                    <a:pt x="547688" y="1081087"/>
                  </a:lnTo>
                  <a:lnTo>
                    <a:pt x="526257" y="1107281"/>
                  </a:lnTo>
                  <a:lnTo>
                    <a:pt x="502444" y="1116806"/>
                  </a:lnTo>
                  <a:lnTo>
                    <a:pt x="478632" y="1119187"/>
                  </a:lnTo>
                  <a:lnTo>
                    <a:pt x="459582" y="1114425"/>
                  </a:lnTo>
                  <a:lnTo>
                    <a:pt x="438150" y="1100137"/>
                  </a:lnTo>
                  <a:lnTo>
                    <a:pt x="409575" y="1069181"/>
                  </a:lnTo>
                  <a:lnTo>
                    <a:pt x="371475" y="1000125"/>
                  </a:lnTo>
                  <a:lnTo>
                    <a:pt x="338138" y="909637"/>
                  </a:lnTo>
                  <a:lnTo>
                    <a:pt x="316707" y="802481"/>
                  </a:lnTo>
                  <a:lnTo>
                    <a:pt x="2952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">
              <a:extLst>
                <a:ext uri="{FF2B5EF4-FFF2-40B4-BE49-F238E27FC236}">
                  <a16:creationId xmlns:a16="http://schemas.microsoft.com/office/drawing/2014/main" id="{16FBD101-E781-41E7-867A-72AD67FE87EB}"/>
                </a:ext>
              </a:extLst>
            </p:cNvPr>
            <p:cNvSpPr/>
            <p:nvPr/>
          </p:nvSpPr>
          <p:spPr>
            <a:xfrm>
              <a:off x="4786313" y="1905000"/>
              <a:ext cx="538162" cy="1238250"/>
            </a:xfrm>
            <a:custGeom>
              <a:avLst/>
              <a:gdLst>
                <a:gd name="connsiteX0" fmla="*/ 228600 w 538162"/>
                <a:gd name="connsiteY0" fmla="*/ 735806 h 1238250"/>
                <a:gd name="connsiteX1" fmla="*/ 200025 w 538162"/>
                <a:gd name="connsiteY1" fmla="*/ 469106 h 1238250"/>
                <a:gd name="connsiteX2" fmla="*/ 188118 w 538162"/>
                <a:gd name="connsiteY2" fmla="*/ 335756 h 1238250"/>
                <a:gd name="connsiteX3" fmla="*/ 176212 w 538162"/>
                <a:gd name="connsiteY3" fmla="*/ 266700 h 1238250"/>
                <a:gd name="connsiteX4" fmla="*/ 164306 w 538162"/>
                <a:gd name="connsiteY4" fmla="*/ 226219 h 1238250"/>
                <a:gd name="connsiteX5" fmla="*/ 147637 w 538162"/>
                <a:gd name="connsiteY5" fmla="*/ 197644 h 1238250"/>
                <a:gd name="connsiteX6" fmla="*/ 121443 w 538162"/>
                <a:gd name="connsiteY6" fmla="*/ 159544 h 1238250"/>
                <a:gd name="connsiteX7" fmla="*/ 85725 w 538162"/>
                <a:gd name="connsiteY7" fmla="*/ 121444 h 1238250"/>
                <a:gd name="connsiteX8" fmla="*/ 47625 w 538162"/>
                <a:gd name="connsiteY8" fmla="*/ 92869 h 1238250"/>
                <a:gd name="connsiteX9" fmla="*/ 23812 w 538162"/>
                <a:gd name="connsiteY9" fmla="*/ 76200 h 1238250"/>
                <a:gd name="connsiteX10" fmla="*/ 7143 w 538162"/>
                <a:gd name="connsiteY10" fmla="*/ 57150 h 1238250"/>
                <a:gd name="connsiteX11" fmla="*/ 0 w 538162"/>
                <a:gd name="connsiteY11" fmla="*/ 33338 h 1238250"/>
                <a:gd name="connsiteX12" fmla="*/ 2381 w 538162"/>
                <a:gd name="connsiteY12" fmla="*/ 16669 h 1238250"/>
                <a:gd name="connsiteX13" fmla="*/ 11906 w 538162"/>
                <a:gd name="connsiteY13" fmla="*/ 2381 h 1238250"/>
                <a:gd name="connsiteX14" fmla="*/ 33337 w 538162"/>
                <a:gd name="connsiteY14" fmla="*/ 0 h 1238250"/>
                <a:gd name="connsiteX15" fmla="*/ 66675 w 538162"/>
                <a:gd name="connsiteY15" fmla="*/ 2381 h 1238250"/>
                <a:gd name="connsiteX16" fmla="*/ 121443 w 538162"/>
                <a:gd name="connsiteY16" fmla="*/ 21431 h 1238250"/>
                <a:gd name="connsiteX17" fmla="*/ 176212 w 538162"/>
                <a:gd name="connsiteY17" fmla="*/ 45244 h 1238250"/>
                <a:gd name="connsiteX18" fmla="*/ 228600 w 538162"/>
                <a:gd name="connsiteY18" fmla="*/ 76200 h 1238250"/>
                <a:gd name="connsiteX19" fmla="*/ 280987 w 538162"/>
                <a:gd name="connsiteY19" fmla="*/ 107156 h 1238250"/>
                <a:gd name="connsiteX20" fmla="*/ 335756 w 538162"/>
                <a:gd name="connsiteY20" fmla="*/ 140494 h 1238250"/>
                <a:gd name="connsiteX21" fmla="*/ 376237 w 538162"/>
                <a:gd name="connsiteY21" fmla="*/ 223838 h 1238250"/>
                <a:gd name="connsiteX22" fmla="*/ 397668 w 538162"/>
                <a:gd name="connsiteY22" fmla="*/ 335756 h 1238250"/>
                <a:gd name="connsiteX23" fmla="*/ 421481 w 538162"/>
                <a:gd name="connsiteY23" fmla="*/ 476250 h 1238250"/>
                <a:gd name="connsiteX24" fmla="*/ 450056 w 538162"/>
                <a:gd name="connsiteY24" fmla="*/ 614363 h 1238250"/>
                <a:gd name="connsiteX25" fmla="*/ 473868 w 538162"/>
                <a:gd name="connsiteY25" fmla="*/ 764381 h 1238250"/>
                <a:gd name="connsiteX26" fmla="*/ 497681 w 538162"/>
                <a:gd name="connsiteY26" fmla="*/ 902494 h 1238250"/>
                <a:gd name="connsiteX27" fmla="*/ 538162 w 538162"/>
                <a:gd name="connsiteY27" fmla="*/ 985838 h 1238250"/>
                <a:gd name="connsiteX28" fmla="*/ 526256 w 538162"/>
                <a:gd name="connsiteY28" fmla="*/ 1097756 h 1238250"/>
                <a:gd name="connsiteX29" fmla="*/ 516731 w 538162"/>
                <a:gd name="connsiteY29" fmla="*/ 1164431 h 1238250"/>
                <a:gd name="connsiteX30" fmla="*/ 507206 w 538162"/>
                <a:gd name="connsiteY30" fmla="*/ 1195388 h 1238250"/>
                <a:gd name="connsiteX31" fmla="*/ 495300 w 538162"/>
                <a:gd name="connsiteY31" fmla="*/ 1214438 h 1238250"/>
                <a:gd name="connsiteX32" fmla="*/ 473868 w 538162"/>
                <a:gd name="connsiteY32" fmla="*/ 1233488 h 1238250"/>
                <a:gd name="connsiteX33" fmla="*/ 452437 w 538162"/>
                <a:gd name="connsiteY33" fmla="*/ 1238250 h 1238250"/>
                <a:gd name="connsiteX34" fmla="*/ 428625 w 538162"/>
                <a:gd name="connsiteY34" fmla="*/ 1233488 h 1238250"/>
                <a:gd name="connsiteX35" fmla="*/ 395287 w 538162"/>
                <a:gd name="connsiteY35" fmla="*/ 1209675 h 1238250"/>
                <a:gd name="connsiteX36" fmla="*/ 357187 w 538162"/>
                <a:gd name="connsiteY36" fmla="*/ 1171575 h 1238250"/>
                <a:gd name="connsiteX37" fmla="*/ 326231 w 538162"/>
                <a:gd name="connsiteY37" fmla="*/ 1126331 h 1238250"/>
                <a:gd name="connsiteX38" fmla="*/ 297656 w 538162"/>
                <a:gd name="connsiteY38" fmla="*/ 1057275 h 1238250"/>
                <a:gd name="connsiteX39" fmla="*/ 254793 w 538162"/>
                <a:gd name="connsiteY39" fmla="*/ 950119 h 1238250"/>
                <a:gd name="connsiteX40" fmla="*/ 245268 w 538162"/>
                <a:gd name="connsiteY40" fmla="*/ 895350 h 1238250"/>
                <a:gd name="connsiteX41" fmla="*/ 228600 w 538162"/>
                <a:gd name="connsiteY41" fmla="*/ 735806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2" h="1238250">
                  <a:moveTo>
                    <a:pt x="228600" y="735806"/>
                  </a:moveTo>
                  <a:lnTo>
                    <a:pt x="200025" y="469106"/>
                  </a:lnTo>
                  <a:lnTo>
                    <a:pt x="188118" y="335756"/>
                  </a:lnTo>
                  <a:lnTo>
                    <a:pt x="176212" y="266700"/>
                  </a:lnTo>
                  <a:lnTo>
                    <a:pt x="164306" y="226219"/>
                  </a:lnTo>
                  <a:lnTo>
                    <a:pt x="147637" y="197644"/>
                  </a:lnTo>
                  <a:lnTo>
                    <a:pt x="121443" y="159544"/>
                  </a:lnTo>
                  <a:lnTo>
                    <a:pt x="85725" y="121444"/>
                  </a:lnTo>
                  <a:lnTo>
                    <a:pt x="47625" y="92869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2381"/>
                  </a:lnTo>
                  <a:lnTo>
                    <a:pt x="33337" y="0"/>
                  </a:lnTo>
                  <a:lnTo>
                    <a:pt x="66675" y="2381"/>
                  </a:lnTo>
                  <a:lnTo>
                    <a:pt x="121443" y="21431"/>
                  </a:lnTo>
                  <a:lnTo>
                    <a:pt x="176212" y="45244"/>
                  </a:lnTo>
                  <a:lnTo>
                    <a:pt x="228600" y="76200"/>
                  </a:lnTo>
                  <a:lnTo>
                    <a:pt x="280987" y="107156"/>
                  </a:lnTo>
                  <a:lnTo>
                    <a:pt x="335756" y="140494"/>
                  </a:lnTo>
                  <a:lnTo>
                    <a:pt x="376237" y="223838"/>
                  </a:lnTo>
                  <a:lnTo>
                    <a:pt x="397668" y="335756"/>
                  </a:lnTo>
                  <a:lnTo>
                    <a:pt x="421481" y="476250"/>
                  </a:lnTo>
                  <a:lnTo>
                    <a:pt x="450056" y="614363"/>
                  </a:lnTo>
                  <a:lnTo>
                    <a:pt x="473868" y="764381"/>
                  </a:lnTo>
                  <a:lnTo>
                    <a:pt x="497681" y="902494"/>
                  </a:lnTo>
                  <a:lnTo>
                    <a:pt x="538162" y="985838"/>
                  </a:lnTo>
                  <a:lnTo>
                    <a:pt x="526256" y="1097756"/>
                  </a:lnTo>
                  <a:lnTo>
                    <a:pt x="516731" y="1164431"/>
                  </a:lnTo>
                  <a:lnTo>
                    <a:pt x="507206" y="1195388"/>
                  </a:lnTo>
                  <a:lnTo>
                    <a:pt x="495300" y="1214438"/>
                  </a:lnTo>
                  <a:lnTo>
                    <a:pt x="473868" y="1233488"/>
                  </a:lnTo>
                  <a:lnTo>
                    <a:pt x="452437" y="1238250"/>
                  </a:lnTo>
                  <a:lnTo>
                    <a:pt x="428625" y="1233488"/>
                  </a:lnTo>
                  <a:lnTo>
                    <a:pt x="395287" y="1209675"/>
                  </a:lnTo>
                  <a:lnTo>
                    <a:pt x="357187" y="1171575"/>
                  </a:lnTo>
                  <a:lnTo>
                    <a:pt x="326231" y="1126331"/>
                  </a:lnTo>
                  <a:lnTo>
                    <a:pt x="297656" y="1057275"/>
                  </a:lnTo>
                  <a:lnTo>
                    <a:pt x="254793" y="950119"/>
                  </a:lnTo>
                  <a:lnTo>
                    <a:pt x="245268" y="895350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2">
              <a:extLst>
                <a:ext uri="{FF2B5EF4-FFF2-40B4-BE49-F238E27FC236}">
                  <a16:creationId xmlns:a16="http://schemas.microsoft.com/office/drawing/2014/main" id="{A3CD5439-5D1C-456F-B24C-671286587136}"/>
                </a:ext>
              </a:extLst>
            </p:cNvPr>
            <p:cNvSpPr/>
            <p:nvPr/>
          </p:nvSpPr>
          <p:spPr>
            <a:xfrm>
              <a:off x="4429125" y="2733675"/>
              <a:ext cx="2311400" cy="1616075"/>
            </a:xfrm>
            <a:custGeom>
              <a:avLst/>
              <a:gdLst>
                <a:gd name="connsiteX0" fmla="*/ 1412875 w 2311400"/>
                <a:gd name="connsiteY0" fmla="*/ 876300 h 1616075"/>
                <a:gd name="connsiteX1" fmla="*/ 962025 w 2311400"/>
                <a:gd name="connsiteY1" fmla="*/ 971550 h 1616075"/>
                <a:gd name="connsiteX2" fmla="*/ 638175 w 2311400"/>
                <a:gd name="connsiteY2" fmla="*/ 1050925 h 1616075"/>
                <a:gd name="connsiteX3" fmla="*/ 460375 w 2311400"/>
                <a:gd name="connsiteY3" fmla="*/ 1101725 h 1616075"/>
                <a:gd name="connsiteX4" fmla="*/ 384175 w 2311400"/>
                <a:gd name="connsiteY4" fmla="*/ 1143000 h 1616075"/>
                <a:gd name="connsiteX5" fmla="*/ 282575 w 2311400"/>
                <a:gd name="connsiteY5" fmla="*/ 1184275 h 1616075"/>
                <a:gd name="connsiteX6" fmla="*/ 209550 w 2311400"/>
                <a:gd name="connsiteY6" fmla="*/ 1212850 h 1616075"/>
                <a:gd name="connsiteX7" fmla="*/ 142875 w 2311400"/>
                <a:gd name="connsiteY7" fmla="*/ 1231900 h 1616075"/>
                <a:gd name="connsiteX8" fmla="*/ 127000 w 2311400"/>
                <a:gd name="connsiteY8" fmla="*/ 1228725 h 1616075"/>
                <a:gd name="connsiteX9" fmla="*/ 92075 w 2311400"/>
                <a:gd name="connsiteY9" fmla="*/ 1209675 h 1616075"/>
                <a:gd name="connsiteX10" fmla="*/ 63500 w 2311400"/>
                <a:gd name="connsiteY10" fmla="*/ 1177925 h 1616075"/>
                <a:gd name="connsiteX11" fmla="*/ 38100 w 2311400"/>
                <a:gd name="connsiteY11" fmla="*/ 1146175 h 1616075"/>
                <a:gd name="connsiteX12" fmla="*/ 12700 w 2311400"/>
                <a:gd name="connsiteY12" fmla="*/ 1079500 h 1616075"/>
                <a:gd name="connsiteX13" fmla="*/ 0 w 2311400"/>
                <a:gd name="connsiteY13" fmla="*/ 1019175 h 1616075"/>
                <a:gd name="connsiteX14" fmla="*/ 9525 w 2311400"/>
                <a:gd name="connsiteY14" fmla="*/ 977900 h 1616075"/>
                <a:gd name="connsiteX15" fmla="*/ 41275 w 2311400"/>
                <a:gd name="connsiteY15" fmla="*/ 876300 h 1616075"/>
                <a:gd name="connsiteX16" fmla="*/ 73025 w 2311400"/>
                <a:gd name="connsiteY16" fmla="*/ 755650 h 1616075"/>
                <a:gd name="connsiteX17" fmla="*/ 104775 w 2311400"/>
                <a:gd name="connsiteY17" fmla="*/ 612775 h 1616075"/>
                <a:gd name="connsiteX18" fmla="*/ 127000 w 2311400"/>
                <a:gd name="connsiteY18" fmla="*/ 492125 h 1616075"/>
                <a:gd name="connsiteX19" fmla="*/ 146050 w 2311400"/>
                <a:gd name="connsiteY19" fmla="*/ 365125 h 1616075"/>
                <a:gd name="connsiteX20" fmla="*/ 158750 w 2311400"/>
                <a:gd name="connsiteY20" fmla="*/ 282575 h 1616075"/>
                <a:gd name="connsiteX21" fmla="*/ 158750 w 2311400"/>
                <a:gd name="connsiteY21" fmla="*/ 241300 h 1616075"/>
                <a:gd name="connsiteX22" fmla="*/ 146050 w 2311400"/>
                <a:gd name="connsiteY22" fmla="*/ 184150 h 1616075"/>
                <a:gd name="connsiteX23" fmla="*/ 123825 w 2311400"/>
                <a:gd name="connsiteY23" fmla="*/ 133350 h 1616075"/>
                <a:gd name="connsiteX24" fmla="*/ 85725 w 2311400"/>
                <a:gd name="connsiteY24" fmla="*/ 88900 h 1616075"/>
                <a:gd name="connsiteX25" fmla="*/ 44450 w 2311400"/>
                <a:gd name="connsiteY25" fmla="*/ 63500 h 1616075"/>
                <a:gd name="connsiteX26" fmla="*/ 15875 w 2311400"/>
                <a:gd name="connsiteY26" fmla="*/ 47625 h 1616075"/>
                <a:gd name="connsiteX27" fmla="*/ 12700 w 2311400"/>
                <a:gd name="connsiteY27" fmla="*/ 31750 h 1616075"/>
                <a:gd name="connsiteX28" fmla="*/ 15875 w 2311400"/>
                <a:gd name="connsiteY28" fmla="*/ 12700 h 1616075"/>
                <a:gd name="connsiteX29" fmla="*/ 28575 w 2311400"/>
                <a:gd name="connsiteY29" fmla="*/ 3175 h 1616075"/>
                <a:gd name="connsiteX30" fmla="*/ 60325 w 2311400"/>
                <a:gd name="connsiteY30" fmla="*/ 0 h 1616075"/>
                <a:gd name="connsiteX31" fmla="*/ 98425 w 2311400"/>
                <a:gd name="connsiteY31" fmla="*/ 3175 h 1616075"/>
                <a:gd name="connsiteX32" fmla="*/ 152400 w 2311400"/>
                <a:gd name="connsiteY32" fmla="*/ 15875 h 1616075"/>
                <a:gd name="connsiteX33" fmla="*/ 196850 w 2311400"/>
                <a:gd name="connsiteY33" fmla="*/ 31750 h 1616075"/>
                <a:gd name="connsiteX34" fmla="*/ 260350 w 2311400"/>
                <a:gd name="connsiteY34" fmla="*/ 63500 h 1616075"/>
                <a:gd name="connsiteX35" fmla="*/ 314325 w 2311400"/>
                <a:gd name="connsiteY35" fmla="*/ 92075 h 1616075"/>
                <a:gd name="connsiteX36" fmla="*/ 381000 w 2311400"/>
                <a:gd name="connsiteY36" fmla="*/ 139700 h 1616075"/>
                <a:gd name="connsiteX37" fmla="*/ 415925 w 2311400"/>
                <a:gd name="connsiteY37" fmla="*/ 171450 h 1616075"/>
                <a:gd name="connsiteX38" fmla="*/ 444500 w 2311400"/>
                <a:gd name="connsiteY38" fmla="*/ 196850 h 1616075"/>
                <a:gd name="connsiteX39" fmla="*/ 454025 w 2311400"/>
                <a:gd name="connsiteY39" fmla="*/ 215900 h 1616075"/>
                <a:gd name="connsiteX40" fmla="*/ 457200 w 2311400"/>
                <a:gd name="connsiteY40" fmla="*/ 244475 h 1616075"/>
                <a:gd name="connsiteX41" fmla="*/ 454025 w 2311400"/>
                <a:gd name="connsiteY41" fmla="*/ 269875 h 1616075"/>
                <a:gd name="connsiteX42" fmla="*/ 431800 w 2311400"/>
                <a:gd name="connsiteY42" fmla="*/ 285750 h 1616075"/>
                <a:gd name="connsiteX43" fmla="*/ 400050 w 2311400"/>
                <a:gd name="connsiteY43" fmla="*/ 320675 h 1616075"/>
                <a:gd name="connsiteX44" fmla="*/ 377825 w 2311400"/>
                <a:gd name="connsiteY44" fmla="*/ 355600 h 1616075"/>
                <a:gd name="connsiteX45" fmla="*/ 355600 w 2311400"/>
                <a:gd name="connsiteY45" fmla="*/ 409575 h 1616075"/>
                <a:gd name="connsiteX46" fmla="*/ 333375 w 2311400"/>
                <a:gd name="connsiteY46" fmla="*/ 530225 h 1616075"/>
                <a:gd name="connsiteX47" fmla="*/ 288925 w 2311400"/>
                <a:gd name="connsiteY47" fmla="*/ 733425 h 1616075"/>
                <a:gd name="connsiteX48" fmla="*/ 250825 w 2311400"/>
                <a:gd name="connsiteY48" fmla="*/ 923925 h 1616075"/>
                <a:gd name="connsiteX49" fmla="*/ 269875 w 2311400"/>
                <a:gd name="connsiteY49" fmla="*/ 917575 h 1616075"/>
                <a:gd name="connsiteX50" fmla="*/ 622300 w 2311400"/>
                <a:gd name="connsiteY50" fmla="*/ 835025 h 1616075"/>
                <a:gd name="connsiteX51" fmla="*/ 1228725 w 2311400"/>
                <a:gd name="connsiteY51" fmla="*/ 717550 h 1616075"/>
                <a:gd name="connsiteX52" fmla="*/ 1555750 w 2311400"/>
                <a:gd name="connsiteY52" fmla="*/ 663575 h 1616075"/>
                <a:gd name="connsiteX53" fmla="*/ 1806575 w 2311400"/>
                <a:gd name="connsiteY53" fmla="*/ 625475 h 1616075"/>
                <a:gd name="connsiteX54" fmla="*/ 1870075 w 2311400"/>
                <a:gd name="connsiteY54" fmla="*/ 609600 h 1616075"/>
                <a:gd name="connsiteX55" fmla="*/ 1927225 w 2311400"/>
                <a:gd name="connsiteY55" fmla="*/ 590550 h 1616075"/>
                <a:gd name="connsiteX56" fmla="*/ 1949450 w 2311400"/>
                <a:gd name="connsiteY56" fmla="*/ 581025 h 1616075"/>
                <a:gd name="connsiteX57" fmla="*/ 1968500 w 2311400"/>
                <a:gd name="connsiteY57" fmla="*/ 581025 h 1616075"/>
                <a:gd name="connsiteX58" fmla="*/ 2009775 w 2311400"/>
                <a:gd name="connsiteY58" fmla="*/ 590550 h 1616075"/>
                <a:gd name="connsiteX59" fmla="*/ 2063750 w 2311400"/>
                <a:gd name="connsiteY59" fmla="*/ 609600 h 1616075"/>
                <a:gd name="connsiteX60" fmla="*/ 2127250 w 2311400"/>
                <a:gd name="connsiteY60" fmla="*/ 650875 h 1616075"/>
                <a:gd name="connsiteX61" fmla="*/ 2190750 w 2311400"/>
                <a:gd name="connsiteY61" fmla="*/ 708025 h 1616075"/>
                <a:gd name="connsiteX62" fmla="*/ 2251075 w 2311400"/>
                <a:gd name="connsiteY62" fmla="*/ 765175 h 1616075"/>
                <a:gd name="connsiteX63" fmla="*/ 2305050 w 2311400"/>
                <a:gd name="connsiteY63" fmla="*/ 828675 h 1616075"/>
                <a:gd name="connsiteX64" fmla="*/ 2311400 w 2311400"/>
                <a:gd name="connsiteY64" fmla="*/ 844550 h 1616075"/>
                <a:gd name="connsiteX65" fmla="*/ 2311400 w 2311400"/>
                <a:gd name="connsiteY65" fmla="*/ 863600 h 1616075"/>
                <a:gd name="connsiteX66" fmla="*/ 2301875 w 2311400"/>
                <a:gd name="connsiteY66" fmla="*/ 889000 h 1616075"/>
                <a:gd name="connsiteX67" fmla="*/ 2279650 w 2311400"/>
                <a:gd name="connsiteY67" fmla="*/ 914400 h 1616075"/>
                <a:gd name="connsiteX68" fmla="*/ 2232025 w 2311400"/>
                <a:gd name="connsiteY68" fmla="*/ 968375 h 1616075"/>
                <a:gd name="connsiteX69" fmla="*/ 2212975 w 2311400"/>
                <a:gd name="connsiteY69" fmla="*/ 984250 h 1616075"/>
                <a:gd name="connsiteX70" fmla="*/ 2117725 w 2311400"/>
                <a:gd name="connsiteY70" fmla="*/ 1206500 h 1616075"/>
                <a:gd name="connsiteX71" fmla="*/ 2000250 w 2311400"/>
                <a:gd name="connsiteY71" fmla="*/ 1482725 h 1616075"/>
                <a:gd name="connsiteX72" fmla="*/ 1955800 w 2311400"/>
                <a:gd name="connsiteY72" fmla="*/ 1600200 h 1616075"/>
                <a:gd name="connsiteX73" fmla="*/ 1774825 w 2311400"/>
                <a:gd name="connsiteY73" fmla="*/ 1616075 h 1616075"/>
                <a:gd name="connsiteX74" fmla="*/ 1797050 w 2311400"/>
                <a:gd name="connsiteY74" fmla="*/ 1492250 h 1616075"/>
                <a:gd name="connsiteX75" fmla="*/ 1847850 w 2311400"/>
                <a:gd name="connsiteY75" fmla="*/ 1228725 h 1616075"/>
                <a:gd name="connsiteX76" fmla="*/ 1911350 w 2311400"/>
                <a:gd name="connsiteY76" fmla="*/ 949325 h 1616075"/>
                <a:gd name="connsiteX77" fmla="*/ 1924050 w 2311400"/>
                <a:gd name="connsiteY77" fmla="*/ 889000 h 1616075"/>
                <a:gd name="connsiteX78" fmla="*/ 1924050 w 2311400"/>
                <a:gd name="connsiteY78" fmla="*/ 863600 h 1616075"/>
                <a:gd name="connsiteX79" fmla="*/ 1924050 w 2311400"/>
                <a:gd name="connsiteY79" fmla="*/ 844550 h 1616075"/>
                <a:gd name="connsiteX80" fmla="*/ 1911350 w 2311400"/>
                <a:gd name="connsiteY80" fmla="*/ 825500 h 1616075"/>
                <a:gd name="connsiteX81" fmla="*/ 1882775 w 2311400"/>
                <a:gd name="connsiteY81" fmla="*/ 809625 h 1616075"/>
                <a:gd name="connsiteX82" fmla="*/ 1812925 w 2311400"/>
                <a:gd name="connsiteY82" fmla="*/ 809625 h 1616075"/>
                <a:gd name="connsiteX83" fmla="*/ 1679575 w 2311400"/>
                <a:gd name="connsiteY83" fmla="*/ 831850 h 1616075"/>
                <a:gd name="connsiteX84" fmla="*/ 1412875 w 2311400"/>
                <a:gd name="connsiteY84" fmla="*/ 876300 h 161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311400" h="1616075">
                  <a:moveTo>
                    <a:pt x="1412875" y="876300"/>
                  </a:moveTo>
                  <a:lnTo>
                    <a:pt x="962025" y="971550"/>
                  </a:lnTo>
                  <a:lnTo>
                    <a:pt x="638175" y="1050925"/>
                  </a:lnTo>
                  <a:lnTo>
                    <a:pt x="460375" y="1101725"/>
                  </a:lnTo>
                  <a:lnTo>
                    <a:pt x="384175" y="1143000"/>
                  </a:lnTo>
                  <a:lnTo>
                    <a:pt x="282575" y="1184275"/>
                  </a:lnTo>
                  <a:lnTo>
                    <a:pt x="209550" y="1212850"/>
                  </a:lnTo>
                  <a:lnTo>
                    <a:pt x="142875" y="1231900"/>
                  </a:lnTo>
                  <a:lnTo>
                    <a:pt x="127000" y="1228725"/>
                  </a:lnTo>
                  <a:lnTo>
                    <a:pt x="92075" y="1209675"/>
                  </a:lnTo>
                  <a:lnTo>
                    <a:pt x="63500" y="1177925"/>
                  </a:lnTo>
                  <a:lnTo>
                    <a:pt x="38100" y="1146175"/>
                  </a:lnTo>
                  <a:lnTo>
                    <a:pt x="12700" y="1079500"/>
                  </a:lnTo>
                  <a:lnTo>
                    <a:pt x="0" y="1019175"/>
                  </a:lnTo>
                  <a:lnTo>
                    <a:pt x="9525" y="977900"/>
                  </a:lnTo>
                  <a:lnTo>
                    <a:pt x="41275" y="876300"/>
                  </a:lnTo>
                  <a:lnTo>
                    <a:pt x="73025" y="755650"/>
                  </a:lnTo>
                  <a:lnTo>
                    <a:pt x="104775" y="612775"/>
                  </a:lnTo>
                  <a:lnTo>
                    <a:pt x="127000" y="492125"/>
                  </a:lnTo>
                  <a:lnTo>
                    <a:pt x="146050" y="365125"/>
                  </a:lnTo>
                  <a:lnTo>
                    <a:pt x="158750" y="282575"/>
                  </a:lnTo>
                  <a:lnTo>
                    <a:pt x="158750" y="241300"/>
                  </a:lnTo>
                  <a:lnTo>
                    <a:pt x="146050" y="184150"/>
                  </a:lnTo>
                  <a:lnTo>
                    <a:pt x="123825" y="133350"/>
                  </a:lnTo>
                  <a:lnTo>
                    <a:pt x="85725" y="88900"/>
                  </a:lnTo>
                  <a:lnTo>
                    <a:pt x="44450" y="63500"/>
                  </a:lnTo>
                  <a:lnTo>
                    <a:pt x="15875" y="47625"/>
                  </a:lnTo>
                  <a:lnTo>
                    <a:pt x="12700" y="31750"/>
                  </a:lnTo>
                  <a:lnTo>
                    <a:pt x="15875" y="12700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98425" y="3175"/>
                  </a:lnTo>
                  <a:lnTo>
                    <a:pt x="152400" y="15875"/>
                  </a:lnTo>
                  <a:lnTo>
                    <a:pt x="196850" y="31750"/>
                  </a:lnTo>
                  <a:lnTo>
                    <a:pt x="260350" y="63500"/>
                  </a:lnTo>
                  <a:lnTo>
                    <a:pt x="314325" y="92075"/>
                  </a:lnTo>
                  <a:lnTo>
                    <a:pt x="381000" y="139700"/>
                  </a:lnTo>
                  <a:lnTo>
                    <a:pt x="415925" y="171450"/>
                  </a:lnTo>
                  <a:lnTo>
                    <a:pt x="444500" y="196850"/>
                  </a:lnTo>
                  <a:lnTo>
                    <a:pt x="454025" y="215900"/>
                  </a:lnTo>
                  <a:lnTo>
                    <a:pt x="457200" y="244475"/>
                  </a:lnTo>
                  <a:lnTo>
                    <a:pt x="454025" y="269875"/>
                  </a:lnTo>
                  <a:lnTo>
                    <a:pt x="431800" y="285750"/>
                  </a:lnTo>
                  <a:lnTo>
                    <a:pt x="400050" y="320675"/>
                  </a:lnTo>
                  <a:lnTo>
                    <a:pt x="377825" y="355600"/>
                  </a:lnTo>
                  <a:lnTo>
                    <a:pt x="355600" y="409575"/>
                  </a:lnTo>
                  <a:lnTo>
                    <a:pt x="333375" y="530225"/>
                  </a:lnTo>
                  <a:lnTo>
                    <a:pt x="288925" y="733425"/>
                  </a:lnTo>
                  <a:lnTo>
                    <a:pt x="250825" y="923925"/>
                  </a:lnTo>
                  <a:lnTo>
                    <a:pt x="269875" y="917575"/>
                  </a:lnTo>
                  <a:lnTo>
                    <a:pt x="622300" y="835025"/>
                  </a:lnTo>
                  <a:lnTo>
                    <a:pt x="1228725" y="717550"/>
                  </a:lnTo>
                  <a:lnTo>
                    <a:pt x="1555750" y="663575"/>
                  </a:lnTo>
                  <a:lnTo>
                    <a:pt x="1806575" y="625475"/>
                  </a:lnTo>
                  <a:lnTo>
                    <a:pt x="1870075" y="609600"/>
                  </a:lnTo>
                  <a:lnTo>
                    <a:pt x="1927225" y="590550"/>
                  </a:lnTo>
                  <a:lnTo>
                    <a:pt x="1949450" y="581025"/>
                  </a:lnTo>
                  <a:lnTo>
                    <a:pt x="1968500" y="581025"/>
                  </a:lnTo>
                  <a:lnTo>
                    <a:pt x="2009775" y="590550"/>
                  </a:lnTo>
                  <a:lnTo>
                    <a:pt x="2063750" y="609600"/>
                  </a:lnTo>
                  <a:lnTo>
                    <a:pt x="2127250" y="650875"/>
                  </a:lnTo>
                  <a:lnTo>
                    <a:pt x="2190750" y="708025"/>
                  </a:lnTo>
                  <a:lnTo>
                    <a:pt x="2251075" y="765175"/>
                  </a:lnTo>
                  <a:lnTo>
                    <a:pt x="2305050" y="828675"/>
                  </a:lnTo>
                  <a:lnTo>
                    <a:pt x="2311400" y="844550"/>
                  </a:lnTo>
                  <a:lnTo>
                    <a:pt x="2311400" y="863600"/>
                  </a:lnTo>
                  <a:lnTo>
                    <a:pt x="2301875" y="889000"/>
                  </a:lnTo>
                  <a:lnTo>
                    <a:pt x="2279650" y="914400"/>
                  </a:lnTo>
                  <a:lnTo>
                    <a:pt x="2232025" y="968375"/>
                  </a:lnTo>
                  <a:lnTo>
                    <a:pt x="2212975" y="984250"/>
                  </a:lnTo>
                  <a:lnTo>
                    <a:pt x="2117725" y="1206500"/>
                  </a:lnTo>
                  <a:lnTo>
                    <a:pt x="2000250" y="1482725"/>
                  </a:lnTo>
                  <a:lnTo>
                    <a:pt x="1955800" y="1600200"/>
                  </a:lnTo>
                  <a:lnTo>
                    <a:pt x="1774825" y="1616075"/>
                  </a:lnTo>
                  <a:lnTo>
                    <a:pt x="1797050" y="1492250"/>
                  </a:lnTo>
                  <a:lnTo>
                    <a:pt x="1847850" y="1228725"/>
                  </a:lnTo>
                  <a:lnTo>
                    <a:pt x="1911350" y="949325"/>
                  </a:lnTo>
                  <a:lnTo>
                    <a:pt x="1924050" y="889000"/>
                  </a:lnTo>
                  <a:lnTo>
                    <a:pt x="1924050" y="863600"/>
                  </a:lnTo>
                  <a:lnTo>
                    <a:pt x="1924050" y="844550"/>
                  </a:lnTo>
                  <a:lnTo>
                    <a:pt x="1911350" y="825500"/>
                  </a:lnTo>
                  <a:lnTo>
                    <a:pt x="1882775" y="809625"/>
                  </a:lnTo>
                  <a:lnTo>
                    <a:pt x="1812925" y="809625"/>
                  </a:lnTo>
                  <a:lnTo>
                    <a:pt x="1679575" y="831850"/>
                  </a:lnTo>
                  <a:lnTo>
                    <a:pt x="14128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4">
              <a:extLst>
                <a:ext uri="{FF2B5EF4-FFF2-40B4-BE49-F238E27FC236}">
                  <a16:creationId xmlns:a16="http://schemas.microsoft.com/office/drawing/2014/main" id="{C6EC72BE-1713-44B4-A19C-AAD5E32AC64E}"/>
                </a:ext>
              </a:extLst>
            </p:cNvPr>
            <p:cNvSpPr/>
            <p:nvPr/>
          </p:nvSpPr>
          <p:spPr>
            <a:xfrm>
              <a:off x="4078288" y="4776788"/>
              <a:ext cx="1379537" cy="1047750"/>
            </a:xfrm>
            <a:custGeom>
              <a:avLst/>
              <a:gdLst>
                <a:gd name="connsiteX0" fmla="*/ 850107 w 1378744"/>
                <a:gd name="connsiteY0" fmla="*/ 628650 h 1047750"/>
                <a:gd name="connsiteX1" fmla="*/ 645319 w 1378744"/>
                <a:gd name="connsiteY1" fmla="*/ 747712 h 1047750"/>
                <a:gd name="connsiteX2" fmla="*/ 483394 w 1378744"/>
                <a:gd name="connsiteY2" fmla="*/ 838200 h 1047750"/>
                <a:gd name="connsiteX3" fmla="*/ 319088 w 1378744"/>
                <a:gd name="connsiteY3" fmla="*/ 926306 h 1047750"/>
                <a:gd name="connsiteX4" fmla="*/ 188119 w 1378744"/>
                <a:gd name="connsiteY4" fmla="*/ 988218 h 1047750"/>
                <a:gd name="connsiteX5" fmla="*/ 109538 w 1378744"/>
                <a:gd name="connsiteY5" fmla="*/ 1021556 h 1047750"/>
                <a:gd name="connsiteX6" fmla="*/ 59532 w 1378744"/>
                <a:gd name="connsiteY6" fmla="*/ 1042987 h 1047750"/>
                <a:gd name="connsiteX7" fmla="*/ 42863 w 1378744"/>
                <a:gd name="connsiteY7" fmla="*/ 1047750 h 1047750"/>
                <a:gd name="connsiteX8" fmla="*/ 26194 w 1378744"/>
                <a:gd name="connsiteY8" fmla="*/ 1047750 h 1047750"/>
                <a:gd name="connsiteX9" fmla="*/ 9525 w 1378744"/>
                <a:gd name="connsiteY9" fmla="*/ 1042987 h 1047750"/>
                <a:gd name="connsiteX10" fmla="*/ 0 w 1378744"/>
                <a:gd name="connsiteY10" fmla="*/ 1031081 h 1047750"/>
                <a:gd name="connsiteX11" fmla="*/ 4763 w 1378744"/>
                <a:gd name="connsiteY11" fmla="*/ 1012031 h 1047750"/>
                <a:gd name="connsiteX12" fmla="*/ 26194 w 1378744"/>
                <a:gd name="connsiteY12" fmla="*/ 992981 h 1047750"/>
                <a:gd name="connsiteX13" fmla="*/ 135732 w 1378744"/>
                <a:gd name="connsiteY13" fmla="*/ 912018 h 1047750"/>
                <a:gd name="connsiteX14" fmla="*/ 321469 w 1378744"/>
                <a:gd name="connsiteY14" fmla="*/ 773906 h 1047750"/>
                <a:gd name="connsiteX15" fmla="*/ 457200 w 1378744"/>
                <a:gd name="connsiteY15" fmla="*/ 669131 h 1047750"/>
                <a:gd name="connsiteX16" fmla="*/ 557213 w 1378744"/>
                <a:gd name="connsiteY16" fmla="*/ 590550 h 1047750"/>
                <a:gd name="connsiteX17" fmla="*/ 657225 w 1378744"/>
                <a:gd name="connsiteY17" fmla="*/ 504825 h 1047750"/>
                <a:gd name="connsiteX18" fmla="*/ 769144 w 1378744"/>
                <a:gd name="connsiteY18" fmla="*/ 402431 h 1047750"/>
                <a:gd name="connsiteX19" fmla="*/ 840582 w 1378744"/>
                <a:gd name="connsiteY19" fmla="*/ 328612 h 1047750"/>
                <a:gd name="connsiteX20" fmla="*/ 897732 w 1378744"/>
                <a:gd name="connsiteY20" fmla="*/ 266700 h 1047750"/>
                <a:gd name="connsiteX21" fmla="*/ 940594 w 1378744"/>
                <a:gd name="connsiteY21" fmla="*/ 214312 h 1047750"/>
                <a:gd name="connsiteX22" fmla="*/ 954882 w 1378744"/>
                <a:gd name="connsiteY22" fmla="*/ 183356 h 1047750"/>
                <a:gd name="connsiteX23" fmla="*/ 954882 w 1378744"/>
                <a:gd name="connsiteY23" fmla="*/ 164306 h 1047750"/>
                <a:gd name="connsiteX24" fmla="*/ 945357 w 1378744"/>
                <a:gd name="connsiteY24" fmla="*/ 135731 h 1047750"/>
                <a:gd name="connsiteX25" fmla="*/ 919163 w 1378744"/>
                <a:gd name="connsiteY25" fmla="*/ 100012 h 1047750"/>
                <a:gd name="connsiteX26" fmla="*/ 890588 w 1378744"/>
                <a:gd name="connsiteY26" fmla="*/ 66675 h 1047750"/>
                <a:gd name="connsiteX27" fmla="*/ 878682 w 1378744"/>
                <a:gd name="connsiteY27" fmla="*/ 47625 h 1047750"/>
                <a:gd name="connsiteX28" fmla="*/ 871538 w 1378744"/>
                <a:gd name="connsiteY28" fmla="*/ 21431 h 1047750"/>
                <a:gd name="connsiteX29" fmla="*/ 873919 w 1378744"/>
                <a:gd name="connsiteY29" fmla="*/ 9525 h 1047750"/>
                <a:gd name="connsiteX30" fmla="*/ 883444 w 1378744"/>
                <a:gd name="connsiteY30" fmla="*/ 0 h 1047750"/>
                <a:gd name="connsiteX31" fmla="*/ 909638 w 1378744"/>
                <a:gd name="connsiteY31" fmla="*/ 0 h 1047750"/>
                <a:gd name="connsiteX32" fmla="*/ 950119 w 1378744"/>
                <a:gd name="connsiteY32" fmla="*/ 19050 h 1047750"/>
                <a:gd name="connsiteX33" fmla="*/ 1033463 w 1378744"/>
                <a:gd name="connsiteY33" fmla="*/ 57150 h 1047750"/>
                <a:gd name="connsiteX34" fmla="*/ 1116807 w 1378744"/>
                <a:gd name="connsiteY34" fmla="*/ 95250 h 1047750"/>
                <a:gd name="connsiteX35" fmla="*/ 1188244 w 1378744"/>
                <a:gd name="connsiteY35" fmla="*/ 133350 h 1047750"/>
                <a:gd name="connsiteX36" fmla="*/ 1257300 w 1378744"/>
                <a:gd name="connsiteY36" fmla="*/ 176212 h 1047750"/>
                <a:gd name="connsiteX37" fmla="*/ 1328738 w 1378744"/>
                <a:gd name="connsiteY37" fmla="*/ 226218 h 1047750"/>
                <a:gd name="connsiteX38" fmla="*/ 1359694 w 1378744"/>
                <a:gd name="connsiteY38" fmla="*/ 252412 h 1047750"/>
                <a:gd name="connsiteX39" fmla="*/ 1371600 w 1378744"/>
                <a:gd name="connsiteY39" fmla="*/ 269081 h 1047750"/>
                <a:gd name="connsiteX40" fmla="*/ 1378744 w 1378744"/>
                <a:gd name="connsiteY40" fmla="*/ 297656 h 1047750"/>
                <a:gd name="connsiteX41" fmla="*/ 1378744 w 1378744"/>
                <a:gd name="connsiteY41" fmla="*/ 314325 h 1047750"/>
                <a:gd name="connsiteX42" fmla="*/ 1369219 w 1378744"/>
                <a:gd name="connsiteY42" fmla="*/ 328612 h 1047750"/>
                <a:gd name="connsiteX43" fmla="*/ 1338263 w 1378744"/>
                <a:gd name="connsiteY43" fmla="*/ 347662 h 1047750"/>
                <a:gd name="connsiteX44" fmla="*/ 1271588 w 1378744"/>
                <a:gd name="connsiteY44" fmla="*/ 364331 h 1047750"/>
                <a:gd name="connsiteX45" fmla="*/ 1209675 w 1378744"/>
                <a:gd name="connsiteY45" fmla="*/ 373856 h 1047750"/>
                <a:gd name="connsiteX46" fmla="*/ 1123950 w 1378744"/>
                <a:gd name="connsiteY46" fmla="*/ 438150 h 1047750"/>
                <a:gd name="connsiteX47" fmla="*/ 1026319 w 1378744"/>
                <a:gd name="connsiteY47" fmla="*/ 509587 h 1047750"/>
                <a:gd name="connsiteX48" fmla="*/ 850107 w 1378744"/>
                <a:gd name="connsiteY48" fmla="*/ 6286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8744" h="1047750">
                  <a:moveTo>
                    <a:pt x="850107" y="628650"/>
                  </a:moveTo>
                  <a:lnTo>
                    <a:pt x="645319" y="747712"/>
                  </a:lnTo>
                  <a:lnTo>
                    <a:pt x="483394" y="838200"/>
                  </a:lnTo>
                  <a:lnTo>
                    <a:pt x="319088" y="926306"/>
                  </a:lnTo>
                  <a:lnTo>
                    <a:pt x="188119" y="988218"/>
                  </a:lnTo>
                  <a:lnTo>
                    <a:pt x="109538" y="1021556"/>
                  </a:lnTo>
                  <a:lnTo>
                    <a:pt x="59532" y="1042987"/>
                  </a:lnTo>
                  <a:lnTo>
                    <a:pt x="42863" y="1047750"/>
                  </a:lnTo>
                  <a:lnTo>
                    <a:pt x="26194" y="1047750"/>
                  </a:lnTo>
                  <a:lnTo>
                    <a:pt x="9525" y="1042987"/>
                  </a:lnTo>
                  <a:lnTo>
                    <a:pt x="0" y="1031081"/>
                  </a:lnTo>
                  <a:lnTo>
                    <a:pt x="4763" y="1012031"/>
                  </a:lnTo>
                  <a:lnTo>
                    <a:pt x="26194" y="992981"/>
                  </a:lnTo>
                  <a:lnTo>
                    <a:pt x="135732" y="912018"/>
                  </a:lnTo>
                  <a:lnTo>
                    <a:pt x="321469" y="773906"/>
                  </a:lnTo>
                  <a:lnTo>
                    <a:pt x="457200" y="669131"/>
                  </a:lnTo>
                  <a:lnTo>
                    <a:pt x="557213" y="590550"/>
                  </a:lnTo>
                  <a:lnTo>
                    <a:pt x="657225" y="504825"/>
                  </a:lnTo>
                  <a:lnTo>
                    <a:pt x="769144" y="402431"/>
                  </a:lnTo>
                  <a:lnTo>
                    <a:pt x="840582" y="328612"/>
                  </a:lnTo>
                  <a:lnTo>
                    <a:pt x="897732" y="266700"/>
                  </a:lnTo>
                  <a:lnTo>
                    <a:pt x="940594" y="214312"/>
                  </a:lnTo>
                  <a:lnTo>
                    <a:pt x="954882" y="183356"/>
                  </a:lnTo>
                  <a:lnTo>
                    <a:pt x="954882" y="164306"/>
                  </a:lnTo>
                  <a:lnTo>
                    <a:pt x="945357" y="135731"/>
                  </a:lnTo>
                  <a:lnTo>
                    <a:pt x="919163" y="100012"/>
                  </a:lnTo>
                  <a:lnTo>
                    <a:pt x="890588" y="66675"/>
                  </a:lnTo>
                  <a:lnTo>
                    <a:pt x="878682" y="47625"/>
                  </a:lnTo>
                  <a:lnTo>
                    <a:pt x="871538" y="21431"/>
                  </a:lnTo>
                  <a:lnTo>
                    <a:pt x="873919" y="9525"/>
                  </a:lnTo>
                  <a:lnTo>
                    <a:pt x="883444" y="0"/>
                  </a:lnTo>
                  <a:lnTo>
                    <a:pt x="909638" y="0"/>
                  </a:lnTo>
                  <a:lnTo>
                    <a:pt x="950119" y="19050"/>
                  </a:lnTo>
                  <a:lnTo>
                    <a:pt x="1033463" y="57150"/>
                  </a:lnTo>
                  <a:lnTo>
                    <a:pt x="1116807" y="95250"/>
                  </a:lnTo>
                  <a:lnTo>
                    <a:pt x="1188244" y="133350"/>
                  </a:lnTo>
                  <a:lnTo>
                    <a:pt x="1257300" y="176212"/>
                  </a:lnTo>
                  <a:lnTo>
                    <a:pt x="1328738" y="226218"/>
                  </a:lnTo>
                  <a:lnTo>
                    <a:pt x="1359694" y="252412"/>
                  </a:lnTo>
                  <a:lnTo>
                    <a:pt x="1371600" y="269081"/>
                  </a:lnTo>
                  <a:lnTo>
                    <a:pt x="1378744" y="297656"/>
                  </a:lnTo>
                  <a:lnTo>
                    <a:pt x="1378744" y="314325"/>
                  </a:lnTo>
                  <a:lnTo>
                    <a:pt x="1369219" y="328612"/>
                  </a:lnTo>
                  <a:lnTo>
                    <a:pt x="1338263" y="347662"/>
                  </a:lnTo>
                  <a:lnTo>
                    <a:pt x="1271588" y="364331"/>
                  </a:lnTo>
                  <a:lnTo>
                    <a:pt x="1209675" y="373856"/>
                  </a:lnTo>
                  <a:lnTo>
                    <a:pt x="1123950" y="438150"/>
                  </a:lnTo>
                  <a:lnTo>
                    <a:pt x="1026319" y="509587"/>
                  </a:lnTo>
                  <a:lnTo>
                    <a:pt x="850107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5">
              <a:extLst>
                <a:ext uri="{FF2B5EF4-FFF2-40B4-BE49-F238E27FC236}">
                  <a16:creationId xmlns:a16="http://schemas.microsoft.com/office/drawing/2014/main" id="{9AC4B8E2-E613-4F6A-9CCF-373A0108EAE2}"/>
                </a:ext>
              </a:extLst>
            </p:cNvPr>
            <p:cNvSpPr/>
            <p:nvPr/>
          </p:nvSpPr>
          <p:spPr>
            <a:xfrm>
              <a:off x="5934075" y="4776788"/>
              <a:ext cx="1163638" cy="1047750"/>
            </a:xfrm>
            <a:custGeom>
              <a:avLst/>
              <a:gdLst>
                <a:gd name="connsiteX0" fmla="*/ 707231 w 1164431"/>
                <a:gd name="connsiteY0" fmla="*/ 681037 h 1047750"/>
                <a:gd name="connsiteX1" fmla="*/ 552450 w 1164431"/>
                <a:gd name="connsiteY1" fmla="*/ 521493 h 1047750"/>
                <a:gd name="connsiteX2" fmla="*/ 442913 w 1164431"/>
                <a:gd name="connsiteY2" fmla="*/ 419100 h 1047750"/>
                <a:gd name="connsiteX3" fmla="*/ 345281 w 1164431"/>
                <a:gd name="connsiteY3" fmla="*/ 330993 h 1047750"/>
                <a:gd name="connsiteX4" fmla="*/ 195263 w 1164431"/>
                <a:gd name="connsiteY4" fmla="*/ 207168 h 1047750"/>
                <a:gd name="connsiteX5" fmla="*/ 61913 w 1164431"/>
                <a:gd name="connsiteY5" fmla="*/ 97631 h 1047750"/>
                <a:gd name="connsiteX6" fmla="*/ 33338 w 1164431"/>
                <a:gd name="connsiteY6" fmla="*/ 76200 h 1047750"/>
                <a:gd name="connsiteX7" fmla="*/ 14288 w 1164431"/>
                <a:gd name="connsiteY7" fmla="*/ 57150 h 1047750"/>
                <a:gd name="connsiteX8" fmla="*/ 2381 w 1164431"/>
                <a:gd name="connsiteY8" fmla="*/ 35718 h 1047750"/>
                <a:gd name="connsiteX9" fmla="*/ 0 w 1164431"/>
                <a:gd name="connsiteY9" fmla="*/ 14287 h 1047750"/>
                <a:gd name="connsiteX10" fmla="*/ 7144 w 1164431"/>
                <a:gd name="connsiteY10" fmla="*/ 2381 h 1047750"/>
                <a:gd name="connsiteX11" fmla="*/ 23813 w 1164431"/>
                <a:gd name="connsiteY11" fmla="*/ 0 h 1047750"/>
                <a:gd name="connsiteX12" fmla="*/ 61913 w 1164431"/>
                <a:gd name="connsiteY12" fmla="*/ 9525 h 1047750"/>
                <a:gd name="connsiteX13" fmla="*/ 161925 w 1164431"/>
                <a:gd name="connsiteY13" fmla="*/ 54768 h 1047750"/>
                <a:gd name="connsiteX14" fmla="*/ 259556 w 1164431"/>
                <a:gd name="connsiteY14" fmla="*/ 95250 h 1047750"/>
                <a:gd name="connsiteX15" fmla="*/ 383381 w 1164431"/>
                <a:gd name="connsiteY15" fmla="*/ 150018 h 1047750"/>
                <a:gd name="connsiteX16" fmla="*/ 497681 w 1164431"/>
                <a:gd name="connsiteY16" fmla="*/ 204787 h 1047750"/>
                <a:gd name="connsiteX17" fmla="*/ 631031 w 1164431"/>
                <a:gd name="connsiteY17" fmla="*/ 276225 h 1047750"/>
                <a:gd name="connsiteX18" fmla="*/ 766763 w 1164431"/>
                <a:gd name="connsiteY18" fmla="*/ 354806 h 1047750"/>
                <a:gd name="connsiteX19" fmla="*/ 892969 w 1164431"/>
                <a:gd name="connsiteY19" fmla="*/ 435768 h 1047750"/>
                <a:gd name="connsiteX20" fmla="*/ 942975 w 1164431"/>
                <a:gd name="connsiteY20" fmla="*/ 469106 h 1047750"/>
                <a:gd name="connsiteX21" fmla="*/ 992981 w 1164431"/>
                <a:gd name="connsiteY21" fmla="*/ 523875 h 1047750"/>
                <a:gd name="connsiteX22" fmla="*/ 1042988 w 1164431"/>
                <a:gd name="connsiteY22" fmla="*/ 585787 h 1047750"/>
                <a:gd name="connsiteX23" fmla="*/ 1090613 w 1164431"/>
                <a:gd name="connsiteY23" fmla="*/ 657225 h 1047750"/>
                <a:gd name="connsiteX24" fmla="*/ 1116806 w 1164431"/>
                <a:gd name="connsiteY24" fmla="*/ 716756 h 1047750"/>
                <a:gd name="connsiteX25" fmla="*/ 1150144 w 1164431"/>
                <a:gd name="connsiteY25" fmla="*/ 816768 h 1047750"/>
                <a:gd name="connsiteX26" fmla="*/ 1162050 w 1164431"/>
                <a:gd name="connsiteY26" fmla="*/ 878681 h 1047750"/>
                <a:gd name="connsiteX27" fmla="*/ 1164431 w 1164431"/>
                <a:gd name="connsiteY27" fmla="*/ 935831 h 1047750"/>
                <a:gd name="connsiteX28" fmla="*/ 1154906 w 1164431"/>
                <a:gd name="connsiteY28" fmla="*/ 985837 h 1047750"/>
                <a:gd name="connsiteX29" fmla="*/ 1138238 w 1164431"/>
                <a:gd name="connsiteY29" fmla="*/ 1019175 h 1047750"/>
                <a:gd name="connsiteX30" fmla="*/ 1116806 w 1164431"/>
                <a:gd name="connsiteY30" fmla="*/ 1040606 h 1047750"/>
                <a:gd name="connsiteX31" fmla="*/ 1090613 w 1164431"/>
                <a:gd name="connsiteY31" fmla="*/ 1045368 h 1047750"/>
                <a:gd name="connsiteX32" fmla="*/ 1059656 w 1164431"/>
                <a:gd name="connsiteY32" fmla="*/ 1047750 h 1047750"/>
                <a:gd name="connsiteX33" fmla="*/ 1031081 w 1164431"/>
                <a:gd name="connsiteY33" fmla="*/ 1045368 h 1047750"/>
                <a:gd name="connsiteX34" fmla="*/ 1002506 w 1164431"/>
                <a:gd name="connsiteY34" fmla="*/ 1021556 h 1047750"/>
                <a:gd name="connsiteX35" fmla="*/ 907256 w 1164431"/>
                <a:gd name="connsiteY35" fmla="*/ 904875 h 1047750"/>
                <a:gd name="connsiteX36" fmla="*/ 816769 w 1164431"/>
                <a:gd name="connsiteY36" fmla="*/ 800100 h 1047750"/>
                <a:gd name="connsiteX37" fmla="*/ 707231 w 1164431"/>
                <a:gd name="connsiteY37" fmla="*/ 68103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64431" h="1047750">
                  <a:moveTo>
                    <a:pt x="707231" y="681037"/>
                  </a:moveTo>
                  <a:lnTo>
                    <a:pt x="552450" y="521493"/>
                  </a:lnTo>
                  <a:lnTo>
                    <a:pt x="442913" y="419100"/>
                  </a:lnTo>
                  <a:lnTo>
                    <a:pt x="345281" y="330993"/>
                  </a:lnTo>
                  <a:lnTo>
                    <a:pt x="195263" y="207168"/>
                  </a:lnTo>
                  <a:lnTo>
                    <a:pt x="61913" y="97631"/>
                  </a:lnTo>
                  <a:lnTo>
                    <a:pt x="33338" y="76200"/>
                  </a:lnTo>
                  <a:lnTo>
                    <a:pt x="14288" y="57150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61925" y="54768"/>
                  </a:lnTo>
                  <a:lnTo>
                    <a:pt x="259556" y="95250"/>
                  </a:lnTo>
                  <a:lnTo>
                    <a:pt x="383381" y="150018"/>
                  </a:lnTo>
                  <a:lnTo>
                    <a:pt x="497681" y="204787"/>
                  </a:lnTo>
                  <a:lnTo>
                    <a:pt x="631031" y="276225"/>
                  </a:lnTo>
                  <a:lnTo>
                    <a:pt x="766763" y="354806"/>
                  </a:lnTo>
                  <a:lnTo>
                    <a:pt x="892969" y="435768"/>
                  </a:lnTo>
                  <a:lnTo>
                    <a:pt x="942975" y="469106"/>
                  </a:lnTo>
                  <a:lnTo>
                    <a:pt x="992981" y="523875"/>
                  </a:lnTo>
                  <a:lnTo>
                    <a:pt x="1042988" y="585787"/>
                  </a:lnTo>
                  <a:lnTo>
                    <a:pt x="1090613" y="657225"/>
                  </a:lnTo>
                  <a:lnTo>
                    <a:pt x="1116806" y="716756"/>
                  </a:lnTo>
                  <a:lnTo>
                    <a:pt x="1150144" y="816768"/>
                  </a:lnTo>
                  <a:lnTo>
                    <a:pt x="1162050" y="878681"/>
                  </a:lnTo>
                  <a:cubicBezTo>
                    <a:pt x="1162844" y="897731"/>
                    <a:pt x="1163637" y="916781"/>
                    <a:pt x="1164431" y="935831"/>
                  </a:cubicBezTo>
                  <a:lnTo>
                    <a:pt x="1154906" y="985837"/>
                  </a:lnTo>
                  <a:lnTo>
                    <a:pt x="1138238" y="1019175"/>
                  </a:lnTo>
                  <a:lnTo>
                    <a:pt x="1116806" y="1040606"/>
                  </a:lnTo>
                  <a:lnTo>
                    <a:pt x="1090613" y="1045368"/>
                  </a:lnTo>
                  <a:lnTo>
                    <a:pt x="1059656" y="1047750"/>
                  </a:lnTo>
                  <a:lnTo>
                    <a:pt x="1031081" y="1045368"/>
                  </a:lnTo>
                  <a:lnTo>
                    <a:pt x="1002506" y="1021556"/>
                  </a:lnTo>
                  <a:lnTo>
                    <a:pt x="907256" y="904875"/>
                  </a:lnTo>
                  <a:lnTo>
                    <a:pt x="816769" y="800100"/>
                  </a:lnTo>
                  <a:lnTo>
                    <a:pt x="707231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">
              <a:extLst>
                <a:ext uri="{FF2B5EF4-FFF2-40B4-BE49-F238E27FC236}">
                  <a16:creationId xmlns:a16="http://schemas.microsoft.com/office/drawing/2014/main" id="{190CEAEF-F495-44E8-839D-24EC5085047C}"/>
                </a:ext>
              </a:extLst>
            </p:cNvPr>
            <p:cNvSpPr/>
            <p:nvPr/>
          </p:nvSpPr>
          <p:spPr>
            <a:xfrm>
              <a:off x="2890838" y="4424363"/>
              <a:ext cx="1241425" cy="1035050"/>
            </a:xfrm>
            <a:custGeom>
              <a:avLst/>
              <a:gdLst>
                <a:gd name="connsiteX0" fmla="*/ 457200 w 1240631"/>
                <a:gd name="connsiteY0" fmla="*/ 307181 h 1035843"/>
                <a:gd name="connsiteX1" fmla="*/ 95250 w 1240631"/>
                <a:gd name="connsiteY1" fmla="*/ 400050 h 1035843"/>
                <a:gd name="connsiteX2" fmla="*/ 0 w 1240631"/>
                <a:gd name="connsiteY2" fmla="*/ 266700 h 1035843"/>
                <a:gd name="connsiteX3" fmla="*/ 319087 w 1240631"/>
                <a:gd name="connsiteY3" fmla="*/ 192881 h 1035843"/>
                <a:gd name="connsiteX4" fmla="*/ 638175 w 1240631"/>
                <a:gd name="connsiteY4" fmla="*/ 111918 h 1035843"/>
                <a:gd name="connsiteX5" fmla="*/ 800100 w 1240631"/>
                <a:gd name="connsiteY5" fmla="*/ 61912 h 1035843"/>
                <a:gd name="connsiteX6" fmla="*/ 869156 w 1240631"/>
                <a:gd name="connsiteY6" fmla="*/ 35718 h 1035843"/>
                <a:gd name="connsiteX7" fmla="*/ 907256 w 1240631"/>
                <a:gd name="connsiteY7" fmla="*/ 14287 h 1035843"/>
                <a:gd name="connsiteX8" fmla="*/ 923925 w 1240631"/>
                <a:gd name="connsiteY8" fmla="*/ 4762 h 1035843"/>
                <a:gd name="connsiteX9" fmla="*/ 950118 w 1240631"/>
                <a:gd name="connsiteY9" fmla="*/ 0 h 1035843"/>
                <a:gd name="connsiteX10" fmla="*/ 997743 w 1240631"/>
                <a:gd name="connsiteY10" fmla="*/ 9525 h 1035843"/>
                <a:gd name="connsiteX11" fmla="*/ 1040606 w 1240631"/>
                <a:gd name="connsiteY11" fmla="*/ 23812 h 1035843"/>
                <a:gd name="connsiteX12" fmla="*/ 1109662 w 1240631"/>
                <a:gd name="connsiteY12" fmla="*/ 59531 h 1035843"/>
                <a:gd name="connsiteX13" fmla="*/ 1185862 w 1240631"/>
                <a:gd name="connsiteY13" fmla="*/ 104775 h 1035843"/>
                <a:gd name="connsiteX14" fmla="*/ 1216818 w 1240631"/>
                <a:gd name="connsiteY14" fmla="*/ 123825 h 1035843"/>
                <a:gd name="connsiteX15" fmla="*/ 1233487 w 1240631"/>
                <a:gd name="connsiteY15" fmla="*/ 142875 h 1035843"/>
                <a:gd name="connsiteX16" fmla="*/ 1240631 w 1240631"/>
                <a:gd name="connsiteY16" fmla="*/ 166687 h 1035843"/>
                <a:gd name="connsiteX17" fmla="*/ 1233487 w 1240631"/>
                <a:gd name="connsiteY17" fmla="*/ 204787 h 1035843"/>
                <a:gd name="connsiteX18" fmla="*/ 1214437 w 1240631"/>
                <a:gd name="connsiteY18" fmla="*/ 245268 h 1035843"/>
                <a:gd name="connsiteX19" fmla="*/ 1197768 w 1240631"/>
                <a:gd name="connsiteY19" fmla="*/ 273843 h 1035843"/>
                <a:gd name="connsiteX20" fmla="*/ 1185862 w 1240631"/>
                <a:gd name="connsiteY20" fmla="*/ 328612 h 1035843"/>
                <a:gd name="connsiteX21" fmla="*/ 1181100 w 1240631"/>
                <a:gd name="connsiteY21" fmla="*/ 419100 h 1035843"/>
                <a:gd name="connsiteX22" fmla="*/ 1152525 w 1240631"/>
                <a:gd name="connsiteY22" fmla="*/ 583406 h 1035843"/>
                <a:gd name="connsiteX23" fmla="*/ 1119187 w 1240631"/>
                <a:gd name="connsiteY23" fmla="*/ 781050 h 1035843"/>
                <a:gd name="connsiteX24" fmla="*/ 1097756 w 1240631"/>
                <a:gd name="connsiteY24" fmla="*/ 923925 h 1035843"/>
                <a:gd name="connsiteX25" fmla="*/ 1078706 w 1240631"/>
                <a:gd name="connsiteY25" fmla="*/ 964406 h 1035843"/>
                <a:gd name="connsiteX26" fmla="*/ 1047750 w 1240631"/>
                <a:gd name="connsiteY26" fmla="*/ 1007268 h 1035843"/>
                <a:gd name="connsiteX27" fmla="*/ 1019175 w 1240631"/>
                <a:gd name="connsiteY27" fmla="*/ 1028700 h 1035843"/>
                <a:gd name="connsiteX28" fmla="*/ 995362 w 1240631"/>
                <a:gd name="connsiteY28" fmla="*/ 1035843 h 1035843"/>
                <a:gd name="connsiteX29" fmla="*/ 978693 w 1240631"/>
                <a:gd name="connsiteY29" fmla="*/ 1035843 h 1035843"/>
                <a:gd name="connsiteX30" fmla="*/ 942975 w 1240631"/>
                <a:gd name="connsiteY30" fmla="*/ 1026318 h 1035843"/>
                <a:gd name="connsiteX31" fmla="*/ 914400 w 1240631"/>
                <a:gd name="connsiteY31" fmla="*/ 1014412 h 1035843"/>
                <a:gd name="connsiteX32" fmla="*/ 909637 w 1240631"/>
                <a:gd name="connsiteY32" fmla="*/ 990600 h 1035843"/>
                <a:gd name="connsiteX33" fmla="*/ 938212 w 1240631"/>
                <a:gd name="connsiteY33" fmla="*/ 835818 h 1035843"/>
                <a:gd name="connsiteX34" fmla="*/ 952500 w 1240631"/>
                <a:gd name="connsiteY34" fmla="*/ 511968 h 1035843"/>
                <a:gd name="connsiteX35" fmla="*/ 959643 w 1240631"/>
                <a:gd name="connsiteY35" fmla="*/ 288131 h 1035843"/>
                <a:gd name="connsiteX36" fmla="*/ 962025 w 1240631"/>
                <a:gd name="connsiteY36" fmla="*/ 254793 h 1035843"/>
                <a:gd name="connsiteX37" fmla="*/ 957262 w 1240631"/>
                <a:gd name="connsiteY37" fmla="*/ 235743 h 1035843"/>
                <a:gd name="connsiteX38" fmla="*/ 950118 w 1240631"/>
                <a:gd name="connsiteY38" fmla="*/ 221456 h 1035843"/>
                <a:gd name="connsiteX39" fmla="*/ 938212 w 1240631"/>
                <a:gd name="connsiteY39" fmla="*/ 214312 h 1035843"/>
                <a:gd name="connsiteX40" fmla="*/ 912018 w 1240631"/>
                <a:gd name="connsiteY40" fmla="*/ 207168 h 1035843"/>
                <a:gd name="connsiteX41" fmla="*/ 866775 w 1240631"/>
                <a:gd name="connsiteY41" fmla="*/ 209550 h 1035843"/>
                <a:gd name="connsiteX42" fmla="*/ 647700 w 1240631"/>
                <a:gd name="connsiteY42" fmla="*/ 264318 h 1035843"/>
                <a:gd name="connsiteX43" fmla="*/ 457200 w 1240631"/>
                <a:gd name="connsiteY43" fmla="*/ 307181 h 10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40631" h="1035843">
                  <a:moveTo>
                    <a:pt x="457200" y="307181"/>
                  </a:moveTo>
                  <a:lnTo>
                    <a:pt x="95250" y="400050"/>
                  </a:lnTo>
                  <a:lnTo>
                    <a:pt x="0" y="266700"/>
                  </a:lnTo>
                  <a:lnTo>
                    <a:pt x="319087" y="192881"/>
                  </a:lnTo>
                  <a:lnTo>
                    <a:pt x="638175" y="111918"/>
                  </a:lnTo>
                  <a:lnTo>
                    <a:pt x="800100" y="61912"/>
                  </a:lnTo>
                  <a:lnTo>
                    <a:pt x="869156" y="35718"/>
                  </a:lnTo>
                  <a:lnTo>
                    <a:pt x="907256" y="14287"/>
                  </a:lnTo>
                  <a:lnTo>
                    <a:pt x="923925" y="4762"/>
                  </a:lnTo>
                  <a:lnTo>
                    <a:pt x="950118" y="0"/>
                  </a:lnTo>
                  <a:lnTo>
                    <a:pt x="997743" y="9525"/>
                  </a:lnTo>
                  <a:lnTo>
                    <a:pt x="1040606" y="23812"/>
                  </a:lnTo>
                  <a:lnTo>
                    <a:pt x="1109662" y="59531"/>
                  </a:lnTo>
                  <a:lnTo>
                    <a:pt x="1185862" y="104775"/>
                  </a:lnTo>
                  <a:lnTo>
                    <a:pt x="1216818" y="123825"/>
                  </a:lnTo>
                  <a:lnTo>
                    <a:pt x="1233487" y="142875"/>
                  </a:lnTo>
                  <a:lnTo>
                    <a:pt x="1240631" y="166687"/>
                  </a:lnTo>
                  <a:lnTo>
                    <a:pt x="1233487" y="204787"/>
                  </a:lnTo>
                  <a:lnTo>
                    <a:pt x="1214437" y="245268"/>
                  </a:lnTo>
                  <a:lnTo>
                    <a:pt x="1197768" y="273843"/>
                  </a:lnTo>
                  <a:lnTo>
                    <a:pt x="1185862" y="328612"/>
                  </a:lnTo>
                  <a:lnTo>
                    <a:pt x="1181100" y="419100"/>
                  </a:lnTo>
                  <a:lnTo>
                    <a:pt x="1152525" y="583406"/>
                  </a:lnTo>
                  <a:lnTo>
                    <a:pt x="1119187" y="781050"/>
                  </a:lnTo>
                  <a:lnTo>
                    <a:pt x="1097756" y="923925"/>
                  </a:lnTo>
                  <a:lnTo>
                    <a:pt x="1078706" y="964406"/>
                  </a:lnTo>
                  <a:lnTo>
                    <a:pt x="1047750" y="1007268"/>
                  </a:lnTo>
                  <a:lnTo>
                    <a:pt x="1019175" y="1028700"/>
                  </a:lnTo>
                  <a:lnTo>
                    <a:pt x="995362" y="1035843"/>
                  </a:lnTo>
                  <a:lnTo>
                    <a:pt x="978693" y="1035843"/>
                  </a:lnTo>
                  <a:lnTo>
                    <a:pt x="942975" y="1026318"/>
                  </a:lnTo>
                  <a:lnTo>
                    <a:pt x="914400" y="1014412"/>
                  </a:lnTo>
                  <a:lnTo>
                    <a:pt x="909637" y="990600"/>
                  </a:lnTo>
                  <a:lnTo>
                    <a:pt x="938212" y="835818"/>
                  </a:lnTo>
                  <a:lnTo>
                    <a:pt x="952500" y="511968"/>
                  </a:lnTo>
                  <a:lnTo>
                    <a:pt x="959643" y="288131"/>
                  </a:lnTo>
                  <a:lnTo>
                    <a:pt x="962025" y="254793"/>
                  </a:lnTo>
                  <a:lnTo>
                    <a:pt x="957262" y="235743"/>
                  </a:lnTo>
                  <a:lnTo>
                    <a:pt x="950118" y="221456"/>
                  </a:lnTo>
                  <a:lnTo>
                    <a:pt x="938212" y="214312"/>
                  </a:lnTo>
                  <a:lnTo>
                    <a:pt x="912018" y="207168"/>
                  </a:lnTo>
                  <a:lnTo>
                    <a:pt x="866775" y="209550"/>
                  </a:lnTo>
                  <a:lnTo>
                    <a:pt x="647700" y="264318"/>
                  </a:lnTo>
                  <a:lnTo>
                    <a:pt x="4572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2">
              <a:extLst>
                <a:ext uri="{FF2B5EF4-FFF2-40B4-BE49-F238E27FC236}">
                  <a16:creationId xmlns:a16="http://schemas.microsoft.com/office/drawing/2014/main" id="{AC0C44F2-478F-4651-AD0F-4D4427C2F0DA}"/>
                </a:ext>
              </a:extLst>
            </p:cNvPr>
            <p:cNvSpPr/>
            <p:nvPr/>
          </p:nvSpPr>
          <p:spPr>
            <a:xfrm>
              <a:off x="3105150" y="5230813"/>
              <a:ext cx="773113" cy="314325"/>
            </a:xfrm>
            <a:custGeom>
              <a:avLst/>
              <a:gdLst>
                <a:gd name="connsiteX0" fmla="*/ 314325 w 773906"/>
                <a:gd name="connsiteY0" fmla="*/ 254794 h 314325"/>
                <a:gd name="connsiteX1" fmla="*/ 73819 w 773906"/>
                <a:gd name="connsiteY1" fmla="*/ 314325 h 314325"/>
                <a:gd name="connsiteX2" fmla="*/ 0 w 773906"/>
                <a:gd name="connsiteY2" fmla="*/ 152400 h 314325"/>
                <a:gd name="connsiteX3" fmla="*/ 221456 w 773906"/>
                <a:gd name="connsiteY3" fmla="*/ 107157 h 314325"/>
                <a:gd name="connsiteX4" fmla="*/ 471488 w 773906"/>
                <a:gd name="connsiteY4" fmla="*/ 57150 h 314325"/>
                <a:gd name="connsiteX5" fmla="*/ 766763 w 773906"/>
                <a:gd name="connsiteY5" fmla="*/ 0 h 314325"/>
                <a:gd name="connsiteX6" fmla="*/ 773906 w 773906"/>
                <a:gd name="connsiteY6" fmla="*/ 204788 h 314325"/>
                <a:gd name="connsiteX7" fmla="*/ 700088 w 773906"/>
                <a:gd name="connsiteY7" fmla="*/ 209550 h 314325"/>
                <a:gd name="connsiteX8" fmla="*/ 578644 w 773906"/>
                <a:gd name="connsiteY8" fmla="*/ 214313 h 314325"/>
                <a:gd name="connsiteX9" fmla="*/ 481013 w 773906"/>
                <a:gd name="connsiteY9" fmla="*/ 226219 h 314325"/>
                <a:gd name="connsiteX10" fmla="*/ 314325 w 773906"/>
                <a:gd name="connsiteY10" fmla="*/ 2547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3906" h="314325">
                  <a:moveTo>
                    <a:pt x="314325" y="254794"/>
                  </a:moveTo>
                  <a:lnTo>
                    <a:pt x="73819" y="314325"/>
                  </a:lnTo>
                  <a:lnTo>
                    <a:pt x="0" y="152400"/>
                  </a:lnTo>
                  <a:lnTo>
                    <a:pt x="221456" y="107157"/>
                  </a:lnTo>
                  <a:lnTo>
                    <a:pt x="471488" y="57150"/>
                  </a:lnTo>
                  <a:lnTo>
                    <a:pt x="766763" y="0"/>
                  </a:lnTo>
                  <a:lnTo>
                    <a:pt x="773906" y="204788"/>
                  </a:lnTo>
                  <a:lnTo>
                    <a:pt x="700088" y="209550"/>
                  </a:lnTo>
                  <a:lnTo>
                    <a:pt x="578644" y="214313"/>
                  </a:lnTo>
                  <a:lnTo>
                    <a:pt x="481013" y="226219"/>
                  </a:lnTo>
                  <a:lnTo>
                    <a:pt x="314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8">
              <a:extLst>
                <a:ext uri="{FF2B5EF4-FFF2-40B4-BE49-F238E27FC236}">
                  <a16:creationId xmlns:a16="http://schemas.microsoft.com/office/drawing/2014/main" id="{D362251E-F6E6-4FD7-B6D3-CFE3CE190BD8}"/>
                </a:ext>
              </a:extLst>
            </p:cNvPr>
            <p:cNvSpPr/>
            <p:nvPr/>
          </p:nvSpPr>
          <p:spPr>
            <a:xfrm>
              <a:off x="5029200" y="1857375"/>
              <a:ext cx="1677988" cy="1058863"/>
            </a:xfrm>
            <a:custGeom>
              <a:avLst/>
              <a:gdLst>
                <a:gd name="connsiteX0" fmla="*/ 776288 w 1678781"/>
                <a:gd name="connsiteY0" fmla="*/ 259556 h 1059656"/>
                <a:gd name="connsiteX1" fmla="*/ 602456 w 1678781"/>
                <a:gd name="connsiteY1" fmla="*/ 278606 h 1059656"/>
                <a:gd name="connsiteX2" fmla="*/ 466725 w 1678781"/>
                <a:gd name="connsiteY2" fmla="*/ 290513 h 1059656"/>
                <a:gd name="connsiteX3" fmla="*/ 345281 w 1678781"/>
                <a:gd name="connsiteY3" fmla="*/ 295275 h 1059656"/>
                <a:gd name="connsiteX4" fmla="*/ 230981 w 1678781"/>
                <a:gd name="connsiteY4" fmla="*/ 300038 h 1059656"/>
                <a:gd name="connsiteX5" fmla="*/ 83344 w 1678781"/>
                <a:gd name="connsiteY5" fmla="*/ 302419 h 1059656"/>
                <a:gd name="connsiteX6" fmla="*/ 0 w 1678781"/>
                <a:gd name="connsiteY6" fmla="*/ 171450 h 1059656"/>
                <a:gd name="connsiteX7" fmla="*/ 283369 w 1678781"/>
                <a:gd name="connsiteY7" fmla="*/ 164306 h 1059656"/>
                <a:gd name="connsiteX8" fmla="*/ 423863 w 1678781"/>
                <a:gd name="connsiteY8" fmla="*/ 154781 h 1059656"/>
                <a:gd name="connsiteX9" fmla="*/ 588169 w 1678781"/>
                <a:gd name="connsiteY9" fmla="*/ 135731 h 1059656"/>
                <a:gd name="connsiteX10" fmla="*/ 857250 w 1678781"/>
                <a:gd name="connsiteY10" fmla="*/ 100013 h 1059656"/>
                <a:gd name="connsiteX11" fmla="*/ 1143000 w 1678781"/>
                <a:gd name="connsiteY11" fmla="*/ 54769 h 1059656"/>
                <a:gd name="connsiteX12" fmla="*/ 1273969 w 1678781"/>
                <a:gd name="connsiteY12" fmla="*/ 33338 h 1059656"/>
                <a:gd name="connsiteX13" fmla="*/ 1309688 w 1678781"/>
                <a:gd name="connsiteY13" fmla="*/ 19050 h 1059656"/>
                <a:gd name="connsiteX14" fmla="*/ 1343025 w 1678781"/>
                <a:gd name="connsiteY14" fmla="*/ 7144 h 1059656"/>
                <a:gd name="connsiteX15" fmla="*/ 1373981 w 1678781"/>
                <a:gd name="connsiteY15" fmla="*/ 0 h 1059656"/>
                <a:gd name="connsiteX16" fmla="*/ 1397794 w 1678781"/>
                <a:gd name="connsiteY16" fmla="*/ 2381 h 1059656"/>
                <a:gd name="connsiteX17" fmla="*/ 1443038 w 1678781"/>
                <a:gd name="connsiteY17" fmla="*/ 23813 h 1059656"/>
                <a:gd name="connsiteX18" fmla="*/ 1531144 w 1678781"/>
                <a:gd name="connsiteY18" fmla="*/ 85725 h 1059656"/>
                <a:gd name="connsiteX19" fmla="*/ 1609725 w 1678781"/>
                <a:gd name="connsiteY19" fmla="*/ 138113 h 1059656"/>
                <a:gd name="connsiteX20" fmla="*/ 1643063 w 1678781"/>
                <a:gd name="connsiteY20" fmla="*/ 171450 h 1059656"/>
                <a:gd name="connsiteX21" fmla="*/ 1669256 w 1678781"/>
                <a:gd name="connsiteY21" fmla="*/ 209550 h 1059656"/>
                <a:gd name="connsiteX22" fmla="*/ 1678781 w 1678781"/>
                <a:gd name="connsiteY22" fmla="*/ 233363 h 1059656"/>
                <a:gd name="connsiteX23" fmla="*/ 1674019 w 1678781"/>
                <a:gd name="connsiteY23" fmla="*/ 252413 h 1059656"/>
                <a:gd name="connsiteX24" fmla="*/ 1657350 w 1678781"/>
                <a:gd name="connsiteY24" fmla="*/ 285750 h 1059656"/>
                <a:gd name="connsiteX25" fmla="*/ 1595438 w 1678781"/>
                <a:gd name="connsiteY25" fmla="*/ 340519 h 1059656"/>
                <a:gd name="connsiteX26" fmla="*/ 1583531 w 1678781"/>
                <a:gd name="connsiteY26" fmla="*/ 402431 h 1059656"/>
                <a:gd name="connsiteX27" fmla="*/ 1545431 w 1678781"/>
                <a:gd name="connsiteY27" fmla="*/ 600075 h 1059656"/>
                <a:gd name="connsiteX28" fmla="*/ 1509713 w 1678781"/>
                <a:gd name="connsiteY28" fmla="*/ 812006 h 1059656"/>
                <a:gd name="connsiteX29" fmla="*/ 1497806 w 1678781"/>
                <a:gd name="connsiteY29" fmla="*/ 890588 h 1059656"/>
                <a:gd name="connsiteX30" fmla="*/ 1478756 w 1678781"/>
                <a:gd name="connsiteY30" fmla="*/ 957263 h 1059656"/>
                <a:gd name="connsiteX31" fmla="*/ 1452563 w 1678781"/>
                <a:gd name="connsiteY31" fmla="*/ 1007269 h 1059656"/>
                <a:gd name="connsiteX32" fmla="*/ 1419225 w 1678781"/>
                <a:gd name="connsiteY32" fmla="*/ 1038225 h 1059656"/>
                <a:gd name="connsiteX33" fmla="*/ 1383506 w 1678781"/>
                <a:gd name="connsiteY33" fmla="*/ 1057275 h 1059656"/>
                <a:gd name="connsiteX34" fmla="*/ 1357313 w 1678781"/>
                <a:gd name="connsiteY34" fmla="*/ 1059656 h 1059656"/>
                <a:gd name="connsiteX35" fmla="*/ 1312069 w 1678781"/>
                <a:gd name="connsiteY35" fmla="*/ 1050131 h 1059656"/>
                <a:gd name="connsiteX36" fmla="*/ 1262063 w 1678781"/>
                <a:gd name="connsiteY36" fmla="*/ 1031081 h 1059656"/>
                <a:gd name="connsiteX37" fmla="*/ 1276350 w 1678781"/>
                <a:gd name="connsiteY37" fmla="*/ 840581 h 1059656"/>
                <a:gd name="connsiteX38" fmla="*/ 1307306 w 1678781"/>
                <a:gd name="connsiteY38" fmla="*/ 561975 h 1059656"/>
                <a:gd name="connsiteX39" fmla="*/ 1340644 w 1678781"/>
                <a:gd name="connsiteY39" fmla="*/ 304800 h 1059656"/>
                <a:gd name="connsiteX40" fmla="*/ 1343025 w 1678781"/>
                <a:gd name="connsiteY40" fmla="*/ 245269 h 1059656"/>
                <a:gd name="connsiteX41" fmla="*/ 1340644 w 1678781"/>
                <a:gd name="connsiteY41" fmla="*/ 226219 h 1059656"/>
                <a:gd name="connsiteX42" fmla="*/ 1333500 w 1678781"/>
                <a:gd name="connsiteY42" fmla="*/ 207169 h 1059656"/>
                <a:gd name="connsiteX43" fmla="*/ 1314450 w 1678781"/>
                <a:gd name="connsiteY43" fmla="*/ 197644 h 1059656"/>
                <a:gd name="connsiteX44" fmla="*/ 1300163 w 1678781"/>
                <a:gd name="connsiteY44" fmla="*/ 192881 h 1059656"/>
                <a:gd name="connsiteX45" fmla="*/ 1266825 w 1678781"/>
                <a:gd name="connsiteY45" fmla="*/ 188119 h 1059656"/>
                <a:gd name="connsiteX46" fmla="*/ 1138238 w 1678781"/>
                <a:gd name="connsiteY46" fmla="*/ 207169 h 1059656"/>
                <a:gd name="connsiteX47" fmla="*/ 776288 w 1678781"/>
                <a:gd name="connsiteY47" fmla="*/ 2595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8781" h="1059656">
                  <a:moveTo>
                    <a:pt x="776288" y="259556"/>
                  </a:moveTo>
                  <a:lnTo>
                    <a:pt x="602456" y="278606"/>
                  </a:lnTo>
                  <a:lnTo>
                    <a:pt x="466725" y="290513"/>
                  </a:lnTo>
                  <a:lnTo>
                    <a:pt x="345281" y="295275"/>
                  </a:lnTo>
                  <a:lnTo>
                    <a:pt x="230981" y="300038"/>
                  </a:lnTo>
                  <a:lnTo>
                    <a:pt x="83344" y="302419"/>
                  </a:lnTo>
                  <a:lnTo>
                    <a:pt x="0" y="171450"/>
                  </a:lnTo>
                  <a:lnTo>
                    <a:pt x="283369" y="164306"/>
                  </a:lnTo>
                  <a:lnTo>
                    <a:pt x="423863" y="154781"/>
                  </a:lnTo>
                  <a:lnTo>
                    <a:pt x="588169" y="135731"/>
                  </a:lnTo>
                  <a:lnTo>
                    <a:pt x="857250" y="100013"/>
                  </a:lnTo>
                  <a:lnTo>
                    <a:pt x="1143000" y="54769"/>
                  </a:lnTo>
                  <a:lnTo>
                    <a:pt x="1273969" y="33338"/>
                  </a:lnTo>
                  <a:lnTo>
                    <a:pt x="1309688" y="19050"/>
                  </a:lnTo>
                  <a:lnTo>
                    <a:pt x="1343025" y="7144"/>
                  </a:lnTo>
                  <a:lnTo>
                    <a:pt x="1373981" y="0"/>
                  </a:lnTo>
                  <a:lnTo>
                    <a:pt x="1397794" y="2381"/>
                  </a:lnTo>
                  <a:lnTo>
                    <a:pt x="1443038" y="23813"/>
                  </a:lnTo>
                  <a:lnTo>
                    <a:pt x="1531144" y="85725"/>
                  </a:lnTo>
                  <a:lnTo>
                    <a:pt x="1609725" y="138113"/>
                  </a:lnTo>
                  <a:lnTo>
                    <a:pt x="1643063" y="171450"/>
                  </a:lnTo>
                  <a:lnTo>
                    <a:pt x="1669256" y="209550"/>
                  </a:lnTo>
                  <a:lnTo>
                    <a:pt x="1678781" y="233363"/>
                  </a:lnTo>
                  <a:lnTo>
                    <a:pt x="1674019" y="252413"/>
                  </a:lnTo>
                  <a:lnTo>
                    <a:pt x="1657350" y="285750"/>
                  </a:lnTo>
                  <a:lnTo>
                    <a:pt x="1595438" y="340519"/>
                  </a:lnTo>
                  <a:lnTo>
                    <a:pt x="1583531" y="402431"/>
                  </a:lnTo>
                  <a:lnTo>
                    <a:pt x="1545431" y="600075"/>
                  </a:lnTo>
                  <a:lnTo>
                    <a:pt x="1509713" y="812006"/>
                  </a:lnTo>
                  <a:lnTo>
                    <a:pt x="1497806" y="890588"/>
                  </a:lnTo>
                  <a:lnTo>
                    <a:pt x="1478756" y="957263"/>
                  </a:lnTo>
                  <a:lnTo>
                    <a:pt x="1452563" y="1007269"/>
                  </a:lnTo>
                  <a:lnTo>
                    <a:pt x="1419225" y="1038225"/>
                  </a:lnTo>
                  <a:lnTo>
                    <a:pt x="1383506" y="1057275"/>
                  </a:lnTo>
                  <a:lnTo>
                    <a:pt x="1357313" y="1059656"/>
                  </a:lnTo>
                  <a:lnTo>
                    <a:pt x="1312069" y="1050131"/>
                  </a:lnTo>
                  <a:lnTo>
                    <a:pt x="1262063" y="1031081"/>
                  </a:lnTo>
                  <a:lnTo>
                    <a:pt x="1276350" y="840581"/>
                  </a:lnTo>
                  <a:lnTo>
                    <a:pt x="1307306" y="561975"/>
                  </a:lnTo>
                  <a:lnTo>
                    <a:pt x="1340644" y="304800"/>
                  </a:lnTo>
                  <a:cubicBezTo>
                    <a:pt x="1341438" y="284956"/>
                    <a:pt x="1342231" y="265113"/>
                    <a:pt x="1343025" y="245269"/>
                  </a:cubicBezTo>
                  <a:lnTo>
                    <a:pt x="1340644" y="226219"/>
                  </a:lnTo>
                  <a:lnTo>
                    <a:pt x="1333500" y="207169"/>
                  </a:lnTo>
                  <a:lnTo>
                    <a:pt x="1314450" y="197644"/>
                  </a:lnTo>
                  <a:lnTo>
                    <a:pt x="1300163" y="192881"/>
                  </a:lnTo>
                  <a:lnTo>
                    <a:pt x="1266825" y="188119"/>
                  </a:lnTo>
                  <a:lnTo>
                    <a:pt x="1138238" y="207169"/>
                  </a:lnTo>
                  <a:lnTo>
                    <a:pt x="776288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9">
              <a:extLst>
                <a:ext uri="{FF2B5EF4-FFF2-40B4-BE49-F238E27FC236}">
                  <a16:creationId xmlns:a16="http://schemas.microsoft.com/office/drawing/2014/main" id="{B5E5201C-D497-4126-BB96-65CC3F326311}"/>
                </a:ext>
              </a:extLst>
            </p:cNvPr>
            <p:cNvSpPr/>
            <p:nvPr/>
          </p:nvSpPr>
          <p:spPr>
            <a:xfrm>
              <a:off x="5208588" y="2671763"/>
              <a:ext cx="1146175" cy="252412"/>
            </a:xfrm>
            <a:custGeom>
              <a:avLst/>
              <a:gdLst>
                <a:gd name="connsiteX0" fmla="*/ 561975 w 1147762"/>
                <a:gd name="connsiteY0" fmla="*/ 197643 h 252412"/>
                <a:gd name="connsiteX1" fmla="*/ 328612 w 1147762"/>
                <a:gd name="connsiteY1" fmla="*/ 216693 h 252412"/>
                <a:gd name="connsiteX2" fmla="*/ 61912 w 1147762"/>
                <a:gd name="connsiteY2" fmla="*/ 252412 h 252412"/>
                <a:gd name="connsiteX3" fmla="*/ 0 w 1147762"/>
                <a:gd name="connsiteY3" fmla="*/ 126206 h 252412"/>
                <a:gd name="connsiteX4" fmla="*/ 183356 w 1147762"/>
                <a:gd name="connsiteY4" fmla="*/ 92868 h 252412"/>
                <a:gd name="connsiteX5" fmla="*/ 423862 w 1147762"/>
                <a:gd name="connsiteY5" fmla="*/ 54768 h 252412"/>
                <a:gd name="connsiteX6" fmla="*/ 597694 w 1147762"/>
                <a:gd name="connsiteY6" fmla="*/ 33337 h 252412"/>
                <a:gd name="connsiteX7" fmla="*/ 776287 w 1147762"/>
                <a:gd name="connsiteY7" fmla="*/ 11906 h 252412"/>
                <a:gd name="connsiteX8" fmla="*/ 966787 w 1147762"/>
                <a:gd name="connsiteY8" fmla="*/ 0 h 252412"/>
                <a:gd name="connsiteX9" fmla="*/ 1145381 w 1147762"/>
                <a:gd name="connsiteY9" fmla="*/ 0 h 252412"/>
                <a:gd name="connsiteX10" fmla="*/ 1147762 w 1147762"/>
                <a:gd name="connsiteY10" fmla="*/ 219075 h 252412"/>
                <a:gd name="connsiteX11" fmla="*/ 1085850 w 1147762"/>
                <a:gd name="connsiteY11" fmla="*/ 216693 h 252412"/>
                <a:gd name="connsiteX12" fmla="*/ 990600 w 1147762"/>
                <a:gd name="connsiteY12" fmla="*/ 195262 h 252412"/>
                <a:gd name="connsiteX13" fmla="*/ 907256 w 1147762"/>
                <a:gd name="connsiteY13" fmla="*/ 190500 h 252412"/>
                <a:gd name="connsiteX14" fmla="*/ 828675 w 1147762"/>
                <a:gd name="connsiteY14" fmla="*/ 190500 h 252412"/>
                <a:gd name="connsiteX15" fmla="*/ 704850 w 1147762"/>
                <a:gd name="connsiteY15" fmla="*/ 190500 h 252412"/>
                <a:gd name="connsiteX16" fmla="*/ 561975 w 1147762"/>
                <a:gd name="connsiteY16" fmla="*/ 19764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762" h="252412">
                  <a:moveTo>
                    <a:pt x="561975" y="197643"/>
                  </a:moveTo>
                  <a:lnTo>
                    <a:pt x="328612" y="216693"/>
                  </a:lnTo>
                  <a:lnTo>
                    <a:pt x="61912" y="252412"/>
                  </a:lnTo>
                  <a:lnTo>
                    <a:pt x="0" y="126206"/>
                  </a:lnTo>
                  <a:lnTo>
                    <a:pt x="183356" y="92868"/>
                  </a:lnTo>
                  <a:lnTo>
                    <a:pt x="423862" y="54768"/>
                  </a:lnTo>
                  <a:lnTo>
                    <a:pt x="597694" y="33337"/>
                  </a:lnTo>
                  <a:lnTo>
                    <a:pt x="776287" y="11906"/>
                  </a:lnTo>
                  <a:lnTo>
                    <a:pt x="966787" y="0"/>
                  </a:lnTo>
                  <a:lnTo>
                    <a:pt x="1145381" y="0"/>
                  </a:lnTo>
                  <a:cubicBezTo>
                    <a:pt x="1146175" y="73025"/>
                    <a:pt x="1146968" y="146050"/>
                    <a:pt x="1147762" y="219075"/>
                  </a:cubicBezTo>
                  <a:lnTo>
                    <a:pt x="1085850" y="216693"/>
                  </a:lnTo>
                  <a:lnTo>
                    <a:pt x="990600" y="195262"/>
                  </a:lnTo>
                  <a:lnTo>
                    <a:pt x="907256" y="190500"/>
                  </a:lnTo>
                  <a:lnTo>
                    <a:pt x="828675" y="190500"/>
                  </a:lnTo>
                  <a:lnTo>
                    <a:pt x="704850" y="190500"/>
                  </a:lnTo>
                  <a:lnTo>
                    <a:pt x="561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4218EADB-2AF7-4B29-B7FB-C056CE6CF44B}"/>
                </a:ext>
              </a:extLst>
            </p:cNvPr>
            <p:cNvSpPr/>
            <p:nvPr/>
          </p:nvSpPr>
          <p:spPr>
            <a:xfrm>
              <a:off x="4260850" y="4138613"/>
              <a:ext cx="3028950" cy="588962"/>
            </a:xfrm>
            <a:custGeom>
              <a:avLst/>
              <a:gdLst>
                <a:gd name="connsiteX0" fmla="*/ 1670151 w 3028770"/>
                <a:gd name="connsiteY0" fmla="*/ 320184 h 588446"/>
                <a:gd name="connsiteX1" fmla="*/ 1367274 w 3028770"/>
                <a:gd name="connsiteY1" fmla="*/ 360567 h 588446"/>
                <a:gd name="connsiteX2" fmla="*/ 1124972 w 3028770"/>
                <a:gd name="connsiteY2" fmla="*/ 403836 h 588446"/>
                <a:gd name="connsiteX3" fmla="*/ 943246 w 3028770"/>
                <a:gd name="connsiteY3" fmla="*/ 441335 h 588446"/>
                <a:gd name="connsiteX4" fmla="*/ 770173 w 3028770"/>
                <a:gd name="connsiteY4" fmla="*/ 481718 h 588446"/>
                <a:gd name="connsiteX5" fmla="*/ 496142 w 3028770"/>
                <a:gd name="connsiteY5" fmla="*/ 553832 h 588446"/>
                <a:gd name="connsiteX6" fmla="*/ 389414 w 3028770"/>
                <a:gd name="connsiteY6" fmla="*/ 588446 h 588446"/>
                <a:gd name="connsiteX7" fmla="*/ 334607 w 3028770"/>
                <a:gd name="connsiteY7" fmla="*/ 562485 h 588446"/>
                <a:gd name="connsiteX8" fmla="*/ 230764 w 3028770"/>
                <a:gd name="connsiteY8" fmla="*/ 504795 h 588446"/>
                <a:gd name="connsiteX9" fmla="*/ 173073 w 3028770"/>
                <a:gd name="connsiteY9" fmla="*/ 464411 h 588446"/>
                <a:gd name="connsiteX10" fmla="*/ 103844 w 3028770"/>
                <a:gd name="connsiteY10" fmla="*/ 400951 h 588446"/>
                <a:gd name="connsiteX11" fmla="*/ 37499 w 3028770"/>
                <a:gd name="connsiteY11" fmla="*/ 328837 h 588446"/>
                <a:gd name="connsiteX12" fmla="*/ 14423 w 3028770"/>
                <a:gd name="connsiteY12" fmla="*/ 294223 h 588446"/>
                <a:gd name="connsiteX13" fmla="*/ 5769 w 3028770"/>
                <a:gd name="connsiteY13" fmla="*/ 276916 h 588446"/>
                <a:gd name="connsiteX14" fmla="*/ 0 w 3028770"/>
                <a:gd name="connsiteY14" fmla="*/ 256724 h 588446"/>
                <a:gd name="connsiteX15" fmla="*/ 5769 w 3028770"/>
                <a:gd name="connsiteY15" fmla="*/ 242301 h 588446"/>
                <a:gd name="connsiteX16" fmla="*/ 17308 w 3028770"/>
                <a:gd name="connsiteY16" fmla="*/ 236532 h 588446"/>
                <a:gd name="connsiteX17" fmla="*/ 34615 w 3028770"/>
                <a:gd name="connsiteY17" fmla="*/ 236532 h 588446"/>
                <a:gd name="connsiteX18" fmla="*/ 69229 w 3028770"/>
                <a:gd name="connsiteY18" fmla="*/ 253839 h 588446"/>
                <a:gd name="connsiteX19" fmla="*/ 126920 w 3028770"/>
                <a:gd name="connsiteY19" fmla="*/ 291338 h 588446"/>
                <a:gd name="connsiteX20" fmla="*/ 170188 w 3028770"/>
                <a:gd name="connsiteY20" fmla="*/ 311530 h 588446"/>
                <a:gd name="connsiteX21" fmla="*/ 216341 w 3028770"/>
                <a:gd name="connsiteY21" fmla="*/ 328837 h 588446"/>
                <a:gd name="connsiteX22" fmla="*/ 262494 w 3028770"/>
                <a:gd name="connsiteY22" fmla="*/ 340376 h 588446"/>
                <a:gd name="connsiteX23" fmla="*/ 340376 w 3028770"/>
                <a:gd name="connsiteY23" fmla="*/ 351914 h 588446"/>
                <a:gd name="connsiteX24" fmla="*/ 372106 w 3028770"/>
                <a:gd name="connsiteY24" fmla="*/ 351914 h 588446"/>
                <a:gd name="connsiteX25" fmla="*/ 467296 w 3028770"/>
                <a:gd name="connsiteY25" fmla="*/ 343260 h 588446"/>
                <a:gd name="connsiteX26" fmla="*/ 672099 w 3028770"/>
                <a:gd name="connsiteY26" fmla="*/ 308646 h 588446"/>
                <a:gd name="connsiteX27" fmla="*/ 1026898 w 3028770"/>
                <a:gd name="connsiteY27" fmla="*/ 250955 h 588446"/>
                <a:gd name="connsiteX28" fmla="*/ 1424964 w 3028770"/>
                <a:gd name="connsiteY28" fmla="*/ 190379 h 588446"/>
                <a:gd name="connsiteX29" fmla="*/ 1739380 w 3028770"/>
                <a:gd name="connsiteY29" fmla="*/ 144227 h 588446"/>
                <a:gd name="connsiteX30" fmla="*/ 1964374 w 3028770"/>
                <a:gd name="connsiteY30" fmla="*/ 112497 h 588446"/>
                <a:gd name="connsiteX31" fmla="*/ 2148985 w 3028770"/>
                <a:gd name="connsiteY31" fmla="*/ 98074 h 588446"/>
                <a:gd name="connsiteX32" fmla="*/ 2359556 w 3028770"/>
                <a:gd name="connsiteY32" fmla="*/ 72113 h 588446"/>
                <a:gd name="connsiteX33" fmla="*/ 2506668 w 3028770"/>
                <a:gd name="connsiteY33" fmla="*/ 49037 h 588446"/>
                <a:gd name="connsiteX34" fmla="*/ 2567243 w 3028770"/>
                <a:gd name="connsiteY34" fmla="*/ 28845 h 588446"/>
                <a:gd name="connsiteX35" fmla="*/ 2627819 w 3028770"/>
                <a:gd name="connsiteY35" fmla="*/ 2884 h 588446"/>
                <a:gd name="connsiteX36" fmla="*/ 2668202 w 3028770"/>
                <a:gd name="connsiteY36" fmla="*/ 0 h 588446"/>
                <a:gd name="connsiteX37" fmla="*/ 2708586 w 3028770"/>
                <a:gd name="connsiteY37" fmla="*/ 8653 h 588446"/>
                <a:gd name="connsiteX38" fmla="*/ 2795122 w 3028770"/>
                <a:gd name="connsiteY38" fmla="*/ 40383 h 588446"/>
                <a:gd name="connsiteX39" fmla="*/ 2896081 w 3028770"/>
                <a:gd name="connsiteY39" fmla="*/ 86536 h 588446"/>
                <a:gd name="connsiteX40" fmla="*/ 2971079 w 3028770"/>
                <a:gd name="connsiteY40" fmla="*/ 135573 h 588446"/>
                <a:gd name="connsiteX41" fmla="*/ 3005694 w 3028770"/>
                <a:gd name="connsiteY41" fmla="*/ 164419 h 588446"/>
                <a:gd name="connsiteX42" fmla="*/ 3028770 w 3028770"/>
                <a:gd name="connsiteY42" fmla="*/ 199033 h 588446"/>
                <a:gd name="connsiteX43" fmla="*/ 3028770 w 3028770"/>
                <a:gd name="connsiteY43" fmla="*/ 222109 h 588446"/>
                <a:gd name="connsiteX44" fmla="*/ 3017232 w 3028770"/>
                <a:gd name="connsiteY44" fmla="*/ 250955 h 588446"/>
                <a:gd name="connsiteX45" fmla="*/ 2991271 w 3028770"/>
                <a:gd name="connsiteY45" fmla="*/ 265378 h 588446"/>
                <a:gd name="connsiteX46" fmla="*/ 2942234 w 3028770"/>
                <a:gd name="connsiteY46" fmla="*/ 285569 h 588446"/>
                <a:gd name="connsiteX47" fmla="*/ 2893197 w 3028770"/>
                <a:gd name="connsiteY47" fmla="*/ 294223 h 588446"/>
                <a:gd name="connsiteX48" fmla="*/ 2795122 w 3028770"/>
                <a:gd name="connsiteY48" fmla="*/ 288454 h 588446"/>
                <a:gd name="connsiteX49" fmla="*/ 2610511 w 3028770"/>
                <a:gd name="connsiteY49" fmla="*/ 279800 h 588446"/>
                <a:gd name="connsiteX50" fmla="*/ 2428785 w 3028770"/>
                <a:gd name="connsiteY50" fmla="*/ 276916 h 588446"/>
                <a:gd name="connsiteX51" fmla="*/ 2215329 w 3028770"/>
                <a:gd name="connsiteY51" fmla="*/ 276916 h 588446"/>
                <a:gd name="connsiteX52" fmla="*/ 2030718 w 3028770"/>
                <a:gd name="connsiteY52" fmla="*/ 285569 h 588446"/>
                <a:gd name="connsiteX53" fmla="*/ 1892260 w 3028770"/>
                <a:gd name="connsiteY53" fmla="*/ 294223 h 588446"/>
                <a:gd name="connsiteX54" fmla="*/ 1670151 w 3028770"/>
                <a:gd name="connsiteY54" fmla="*/ 320184 h 58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70" h="588446">
                  <a:moveTo>
                    <a:pt x="1670151" y="320184"/>
                  </a:moveTo>
                  <a:lnTo>
                    <a:pt x="1367274" y="360567"/>
                  </a:lnTo>
                  <a:lnTo>
                    <a:pt x="1124972" y="403836"/>
                  </a:lnTo>
                  <a:lnTo>
                    <a:pt x="943246" y="441335"/>
                  </a:lnTo>
                  <a:lnTo>
                    <a:pt x="770173" y="481718"/>
                  </a:lnTo>
                  <a:lnTo>
                    <a:pt x="496142" y="553832"/>
                  </a:lnTo>
                  <a:lnTo>
                    <a:pt x="389414" y="588446"/>
                  </a:lnTo>
                  <a:lnTo>
                    <a:pt x="334607" y="562485"/>
                  </a:lnTo>
                  <a:lnTo>
                    <a:pt x="230764" y="504795"/>
                  </a:lnTo>
                  <a:lnTo>
                    <a:pt x="173073" y="464411"/>
                  </a:lnTo>
                  <a:lnTo>
                    <a:pt x="103844" y="400951"/>
                  </a:lnTo>
                  <a:lnTo>
                    <a:pt x="37499" y="328837"/>
                  </a:lnTo>
                  <a:lnTo>
                    <a:pt x="14423" y="294223"/>
                  </a:lnTo>
                  <a:lnTo>
                    <a:pt x="5769" y="276916"/>
                  </a:lnTo>
                  <a:lnTo>
                    <a:pt x="0" y="256724"/>
                  </a:lnTo>
                  <a:lnTo>
                    <a:pt x="5769" y="242301"/>
                  </a:lnTo>
                  <a:lnTo>
                    <a:pt x="17308" y="236532"/>
                  </a:lnTo>
                  <a:lnTo>
                    <a:pt x="34615" y="236532"/>
                  </a:lnTo>
                  <a:lnTo>
                    <a:pt x="69229" y="253839"/>
                  </a:lnTo>
                  <a:lnTo>
                    <a:pt x="126920" y="291338"/>
                  </a:lnTo>
                  <a:lnTo>
                    <a:pt x="170188" y="311530"/>
                  </a:lnTo>
                  <a:lnTo>
                    <a:pt x="216341" y="328837"/>
                  </a:lnTo>
                  <a:lnTo>
                    <a:pt x="262494" y="340376"/>
                  </a:lnTo>
                  <a:lnTo>
                    <a:pt x="340376" y="351914"/>
                  </a:lnTo>
                  <a:lnTo>
                    <a:pt x="372106" y="351914"/>
                  </a:lnTo>
                  <a:lnTo>
                    <a:pt x="467296" y="343260"/>
                  </a:lnTo>
                  <a:lnTo>
                    <a:pt x="672099" y="308646"/>
                  </a:lnTo>
                  <a:lnTo>
                    <a:pt x="1026898" y="250955"/>
                  </a:lnTo>
                  <a:lnTo>
                    <a:pt x="1424964" y="190379"/>
                  </a:lnTo>
                  <a:lnTo>
                    <a:pt x="1739380" y="144227"/>
                  </a:lnTo>
                  <a:lnTo>
                    <a:pt x="1964374" y="112497"/>
                  </a:lnTo>
                  <a:lnTo>
                    <a:pt x="2148985" y="98074"/>
                  </a:lnTo>
                  <a:lnTo>
                    <a:pt x="2359556" y="72113"/>
                  </a:lnTo>
                  <a:lnTo>
                    <a:pt x="2506668" y="49037"/>
                  </a:lnTo>
                  <a:lnTo>
                    <a:pt x="2567243" y="28845"/>
                  </a:lnTo>
                  <a:lnTo>
                    <a:pt x="2627819" y="2884"/>
                  </a:lnTo>
                  <a:lnTo>
                    <a:pt x="2668202" y="0"/>
                  </a:lnTo>
                  <a:lnTo>
                    <a:pt x="2708586" y="8653"/>
                  </a:lnTo>
                  <a:lnTo>
                    <a:pt x="2795122" y="40383"/>
                  </a:lnTo>
                  <a:lnTo>
                    <a:pt x="2896081" y="86536"/>
                  </a:lnTo>
                  <a:lnTo>
                    <a:pt x="2971079" y="135573"/>
                  </a:lnTo>
                  <a:lnTo>
                    <a:pt x="3005694" y="164419"/>
                  </a:lnTo>
                  <a:lnTo>
                    <a:pt x="3028770" y="199033"/>
                  </a:lnTo>
                  <a:lnTo>
                    <a:pt x="3028770" y="222109"/>
                  </a:lnTo>
                  <a:lnTo>
                    <a:pt x="3017232" y="250955"/>
                  </a:lnTo>
                  <a:lnTo>
                    <a:pt x="2991271" y="265378"/>
                  </a:lnTo>
                  <a:lnTo>
                    <a:pt x="2942234" y="285569"/>
                  </a:lnTo>
                  <a:lnTo>
                    <a:pt x="2893197" y="294223"/>
                  </a:lnTo>
                  <a:lnTo>
                    <a:pt x="2795122" y="288454"/>
                  </a:lnTo>
                  <a:lnTo>
                    <a:pt x="2610511" y="279800"/>
                  </a:lnTo>
                  <a:lnTo>
                    <a:pt x="2428785" y="276916"/>
                  </a:lnTo>
                  <a:lnTo>
                    <a:pt x="2215329" y="276916"/>
                  </a:lnTo>
                  <a:lnTo>
                    <a:pt x="2030718" y="285569"/>
                  </a:lnTo>
                  <a:lnTo>
                    <a:pt x="1892260" y="294223"/>
                  </a:lnTo>
                  <a:lnTo>
                    <a:pt x="1670151" y="320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0402" name="グループ化 1">
            <a:extLst>
              <a:ext uri="{FF2B5EF4-FFF2-40B4-BE49-F238E27FC236}">
                <a16:creationId xmlns:a16="http://schemas.microsoft.com/office/drawing/2014/main" id="{0E79373A-FC47-4930-A632-55133C0D5215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28775"/>
            <a:ext cx="4900612" cy="4195763"/>
            <a:chOff x="2389188" y="1628775"/>
            <a:chExt cx="4900612" cy="419576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130852CF-5F81-454D-A5A4-EC2D47939BB0}"/>
                </a:ext>
              </a:extLst>
            </p:cNvPr>
            <p:cNvSpPr/>
            <p:nvPr/>
          </p:nvSpPr>
          <p:spPr>
            <a:xfrm>
              <a:off x="2876550" y="1628775"/>
              <a:ext cx="1135063" cy="504825"/>
            </a:xfrm>
            <a:custGeom>
              <a:avLst/>
              <a:gdLst>
                <a:gd name="connsiteX0" fmla="*/ 731044 w 1135856"/>
                <a:gd name="connsiteY0" fmla="*/ 459581 h 504825"/>
                <a:gd name="connsiteX1" fmla="*/ 595313 w 1135856"/>
                <a:gd name="connsiteY1" fmla="*/ 414338 h 504825"/>
                <a:gd name="connsiteX2" fmla="*/ 459581 w 1135856"/>
                <a:gd name="connsiteY2" fmla="*/ 357188 h 504825"/>
                <a:gd name="connsiteX3" fmla="*/ 347663 w 1135856"/>
                <a:gd name="connsiteY3" fmla="*/ 300038 h 504825"/>
                <a:gd name="connsiteX4" fmla="*/ 221456 w 1135856"/>
                <a:gd name="connsiteY4" fmla="*/ 221456 h 504825"/>
                <a:gd name="connsiteX5" fmla="*/ 111919 w 1135856"/>
                <a:gd name="connsiteY5" fmla="*/ 142875 h 504825"/>
                <a:gd name="connsiteX6" fmla="*/ 42863 w 1135856"/>
                <a:gd name="connsiteY6" fmla="*/ 88106 h 504825"/>
                <a:gd name="connsiteX7" fmla="*/ 21431 w 1135856"/>
                <a:gd name="connsiteY7" fmla="*/ 71438 h 504825"/>
                <a:gd name="connsiteX8" fmla="*/ 9525 w 1135856"/>
                <a:gd name="connsiteY8" fmla="*/ 57150 h 504825"/>
                <a:gd name="connsiteX9" fmla="*/ 0 w 1135856"/>
                <a:gd name="connsiteY9" fmla="*/ 30956 h 504825"/>
                <a:gd name="connsiteX10" fmla="*/ 0 w 1135856"/>
                <a:gd name="connsiteY10" fmla="*/ 11906 h 504825"/>
                <a:gd name="connsiteX11" fmla="*/ 9525 w 1135856"/>
                <a:gd name="connsiteY11" fmla="*/ 2381 h 504825"/>
                <a:gd name="connsiteX12" fmla="*/ 23813 w 1135856"/>
                <a:gd name="connsiteY12" fmla="*/ 0 h 504825"/>
                <a:gd name="connsiteX13" fmla="*/ 59531 w 1135856"/>
                <a:gd name="connsiteY13" fmla="*/ 9525 h 504825"/>
                <a:gd name="connsiteX14" fmla="*/ 147638 w 1135856"/>
                <a:gd name="connsiteY14" fmla="*/ 54769 h 504825"/>
                <a:gd name="connsiteX15" fmla="*/ 230981 w 1135856"/>
                <a:gd name="connsiteY15" fmla="*/ 88106 h 504825"/>
                <a:gd name="connsiteX16" fmla="*/ 314325 w 1135856"/>
                <a:gd name="connsiteY16" fmla="*/ 114300 h 504825"/>
                <a:gd name="connsiteX17" fmla="*/ 411956 w 1135856"/>
                <a:gd name="connsiteY17" fmla="*/ 140494 h 504825"/>
                <a:gd name="connsiteX18" fmla="*/ 507206 w 1135856"/>
                <a:gd name="connsiteY18" fmla="*/ 159544 h 504825"/>
                <a:gd name="connsiteX19" fmla="*/ 628650 w 1135856"/>
                <a:gd name="connsiteY19" fmla="*/ 178594 h 504825"/>
                <a:gd name="connsiteX20" fmla="*/ 738188 w 1135856"/>
                <a:gd name="connsiteY20" fmla="*/ 188119 h 504825"/>
                <a:gd name="connsiteX21" fmla="*/ 847725 w 1135856"/>
                <a:gd name="connsiteY21" fmla="*/ 192881 h 504825"/>
                <a:gd name="connsiteX22" fmla="*/ 904875 w 1135856"/>
                <a:gd name="connsiteY22" fmla="*/ 192881 h 504825"/>
                <a:gd name="connsiteX23" fmla="*/ 933450 w 1135856"/>
                <a:gd name="connsiteY23" fmla="*/ 195263 h 504825"/>
                <a:gd name="connsiteX24" fmla="*/ 1000125 w 1135856"/>
                <a:gd name="connsiteY24" fmla="*/ 216694 h 504825"/>
                <a:gd name="connsiteX25" fmla="*/ 1054894 w 1135856"/>
                <a:gd name="connsiteY25" fmla="*/ 250031 h 504825"/>
                <a:gd name="connsiteX26" fmla="*/ 1090613 w 1135856"/>
                <a:gd name="connsiteY26" fmla="*/ 276225 h 504825"/>
                <a:gd name="connsiteX27" fmla="*/ 1112044 w 1135856"/>
                <a:gd name="connsiteY27" fmla="*/ 307181 h 504825"/>
                <a:gd name="connsiteX28" fmla="*/ 1126331 w 1135856"/>
                <a:gd name="connsiteY28" fmla="*/ 338138 h 504825"/>
                <a:gd name="connsiteX29" fmla="*/ 1135856 w 1135856"/>
                <a:gd name="connsiteY29" fmla="*/ 373856 h 504825"/>
                <a:gd name="connsiteX30" fmla="*/ 1135856 w 1135856"/>
                <a:gd name="connsiteY30" fmla="*/ 409575 h 504825"/>
                <a:gd name="connsiteX31" fmla="*/ 1126331 w 1135856"/>
                <a:gd name="connsiteY31" fmla="*/ 435769 h 504825"/>
                <a:gd name="connsiteX32" fmla="*/ 1109663 w 1135856"/>
                <a:gd name="connsiteY32" fmla="*/ 461963 h 504825"/>
                <a:gd name="connsiteX33" fmla="*/ 1071563 w 1135856"/>
                <a:gd name="connsiteY33" fmla="*/ 483394 h 504825"/>
                <a:gd name="connsiteX34" fmla="*/ 1019175 w 1135856"/>
                <a:gd name="connsiteY34" fmla="*/ 500063 h 504825"/>
                <a:gd name="connsiteX35" fmla="*/ 969169 w 1135856"/>
                <a:gd name="connsiteY35" fmla="*/ 504825 h 504825"/>
                <a:gd name="connsiteX36" fmla="*/ 838200 w 1135856"/>
                <a:gd name="connsiteY36" fmla="*/ 483394 h 504825"/>
                <a:gd name="connsiteX37" fmla="*/ 731044 w 1135856"/>
                <a:gd name="connsiteY37" fmla="*/ 459581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35856" h="504825">
                  <a:moveTo>
                    <a:pt x="731044" y="459581"/>
                  </a:moveTo>
                  <a:lnTo>
                    <a:pt x="595313" y="414338"/>
                  </a:lnTo>
                  <a:lnTo>
                    <a:pt x="459581" y="357188"/>
                  </a:lnTo>
                  <a:lnTo>
                    <a:pt x="347663" y="300038"/>
                  </a:lnTo>
                  <a:lnTo>
                    <a:pt x="221456" y="221456"/>
                  </a:lnTo>
                  <a:lnTo>
                    <a:pt x="111919" y="142875"/>
                  </a:lnTo>
                  <a:lnTo>
                    <a:pt x="42863" y="88106"/>
                  </a:lnTo>
                  <a:lnTo>
                    <a:pt x="21431" y="71438"/>
                  </a:lnTo>
                  <a:lnTo>
                    <a:pt x="9525" y="57150"/>
                  </a:lnTo>
                  <a:lnTo>
                    <a:pt x="0" y="30956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23813" y="0"/>
                  </a:lnTo>
                  <a:lnTo>
                    <a:pt x="59531" y="9525"/>
                  </a:lnTo>
                  <a:lnTo>
                    <a:pt x="147638" y="54769"/>
                  </a:lnTo>
                  <a:lnTo>
                    <a:pt x="230981" y="88106"/>
                  </a:lnTo>
                  <a:lnTo>
                    <a:pt x="314325" y="114300"/>
                  </a:lnTo>
                  <a:lnTo>
                    <a:pt x="411956" y="140494"/>
                  </a:lnTo>
                  <a:lnTo>
                    <a:pt x="507206" y="159544"/>
                  </a:lnTo>
                  <a:lnTo>
                    <a:pt x="628650" y="178594"/>
                  </a:lnTo>
                  <a:lnTo>
                    <a:pt x="738188" y="188119"/>
                  </a:lnTo>
                  <a:lnTo>
                    <a:pt x="847725" y="192881"/>
                  </a:lnTo>
                  <a:lnTo>
                    <a:pt x="904875" y="192881"/>
                  </a:lnTo>
                  <a:lnTo>
                    <a:pt x="933450" y="195263"/>
                  </a:lnTo>
                  <a:lnTo>
                    <a:pt x="1000125" y="216694"/>
                  </a:lnTo>
                  <a:lnTo>
                    <a:pt x="1054894" y="250031"/>
                  </a:lnTo>
                  <a:lnTo>
                    <a:pt x="1090613" y="276225"/>
                  </a:lnTo>
                  <a:lnTo>
                    <a:pt x="1112044" y="307181"/>
                  </a:lnTo>
                  <a:lnTo>
                    <a:pt x="1126331" y="338138"/>
                  </a:lnTo>
                  <a:lnTo>
                    <a:pt x="1135856" y="373856"/>
                  </a:lnTo>
                  <a:lnTo>
                    <a:pt x="1135856" y="409575"/>
                  </a:lnTo>
                  <a:lnTo>
                    <a:pt x="1126331" y="435769"/>
                  </a:lnTo>
                  <a:lnTo>
                    <a:pt x="1109663" y="461963"/>
                  </a:lnTo>
                  <a:lnTo>
                    <a:pt x="1071563" y="483394"/>
                  </a:lnTo>
                  <a:lnTo>
                    <a:pt x="1019175" y="500063"/>
                  </a:lnTo>
                  <a:lnTo>
                    <a:pt x="969169" y="504825"/>
                  </a:lnTo>
                  <a:lnTo>
                    <a:pt x="838200" y="483394"/>
                  </a:lnTo>
                  <a:lnTo>
                    <a:pt x="731044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5C949ED-4926-485D-B7EA-CFC2DFA802D5}"/>
                </a:ext>
              </a:extLst>
            </p:cNvPr>
            <p:cNvSpPr/>
            <p:nvPr/>
          </p:nvSpPr>
          <p:spPr>
            <a:xfrm>
              <a:off x="2389188" y="2447925"/>
              <a:ext cx="1878012" cy="490538"/>
            </a:xfrm>
            <a:custGeom>
              <a:avLst/>
              <a:gdLst>
                <a:gd name="connsiteX0" fmla="*/ 1345406 w 1878806"/>
                <a:gd name="connsiteY0" fmla="*/ 283369 h 490538"/>
                <a:gd name="connsiteX1" fmla="*/ 1140619 w 1878806"/>
                <a:gd name="connsiteY1" fmla="*/ 319088 h 490538"/>
                <a:gd name="connsiteX2" fmla="*/ 1002506 w 1878806"/>
                <a:gd name="connsiteY2" fmla="*/ 340519 h 490538"/>
                <a:gd name="connsiteX3" fmla="*/ 857250 w 1878806"/>
                <a:gd name="connsiteY3" fmla="*/ 373856 h 490538"/>
                <a:gd name="connsiteX4" fmla="*/ 733425 w 1878806"/>
                <a:gd name="connsiteY4" fmla="*/ 402431 h 490538"/>
                <a:gd name="connsiteX5" fmla="*/ 640556 w 1878806"/>
                <a:gd name="connsiteY5" fmla="*/ 428625 h 490538"/>
                <a:gd name="connsiteX6" fmla="*/ 561975 w 1878806"/>
                <a:gd name="connsiteY6" fmla="*/ 457200 h 490538"/>
                <a:gd name="connsiteX7" fmla="*/ 502444 w 1878806"/>
                <a:gd name="connsiteY7" fmla="*/ 490538 h 490538"/>
                <a:gd name="connsiteX8" fmla="*/ 471487 w 1878806"/>
                <a:gd name="connsiteY8" fmla="*/ 483394 h 490538"/>
                <a:gd name="connsiteX9" fmla="*/ 388144 w 1878806"/>
                <a:gd name="connsiteY9" fmla="*/ 450056 h 490538"/>
                <a:gd name="connsiteX10" fmla="*/ 300037 w 1878806"/>
                <a:gd name="connsiteY10" fmla="*/ 404813 h 490538"/>
                <a:gd name="connsiteX11" fmla="*/ 204787 w 1878806"/>
                <a:gd name="connsiteY11" fmla="*/ 340519 h 490538"/>
                <a:gd name="connsiteX12" fmla="*/ 123825 w 1878806"/>
                <a:gd name="connsiteY12" fmla="*/ 273844 h 490538"/>
                <a:gd name="connsiteX13" fmla="*/ 64294 w 1878806"/>
                <a:gd name="connsiteY13" fmla="*/ 216694 h 490538"/>
                <a:gd name="connsiteX14" fmla="*/ 26194 w 1878806"/>
                <a:gd name="connsiteY14" fmla="*/ 178594 h 490538"/>
                <a:gd name="connsiteX15" fmla="*/ 9525 w 1878806"/>
                <a:gd name="connsiteY15" fmla="*/ 157163 h 490538"/>
                <a:gd name="connsiteX16" fmla="*/ 2381 w 1878806"/>
                <a:gd name="connsiteY16" fmla="*/ 135731 h 490538"/>
                <a:gd name="connsiteX17" fmla="*/ 0 w 1878806"/>
                <a:gd name="connsiteY17" fmla="*/ 116681 h 490538"/>
                <a:gd name="connsiteX18" fmla="*/ 2381 w 1878806"/>
                <a:gd name="connsiteY18" fmla="*/ 102394 h 490538"/>
                <a:gd name="connsiteX19" fmla="*/ 14287 w 1878806"/>
                <a:gd name="connsiteY19" fmla="*/ 95250 h 490538"/>
                <a:gd name="connsiteX20" fmla="*/ 38100 w 1878806"/>
                <a:gd name="connsiteY20" fmla="*/ 100013 h 490538"/>
                <a:gd name="connsiteX21" fmla="*/ 61912 w 1878806"/>
                <a:gd name="connsiteY21" fmla="*/ 111919 h 490538"/>
                <a:gd name="connsiteX22" fmla="*/ 111919 w 1878806"/>
                <a:gd name="connsiteY22" fmla="*/ 150019 h 490538"/>
                <a:gd name="connsiteX23" fmla="*/ 159544 w 1878806"/>
                <a:gd name="connsiteY23" fmla="*/ 180975 h 490538"/>
                <a:gd name="connsiteX24" fmla="*/ 207169 w 1878806"/>
                <a:gd name="connsiteY24" fmla="*/ 204788 h 490538"/>
                <a:gd name="connsiteX25" fmla="*/ 250031 w 1878806"/>
                <a:gd name="connsiteY25" fmla="*/ 221456 h 490538"/>
                <a:gd name="connsiteX26" fmla="*/ 307181 w 1878806"/>
                <a:gd name="connsiteY26" fmla="*/ 240506 h 490538"/>
                <a:gd name="connsiteX27" fmla="*/ 354806 w 1878806"/>
                <a:gd name="connsiteY27" fmla="*/ 250031 h 490538"/>
                <a:gd name="connsiteX28" fmla="*/ 411956 w 1878806"/>
                <a:gd name="connsiteY28" fmla="*/ 250031 h 490538"/>
                <a:gd name="connsiteX29" fmla="*/ 547687 w 1878806"/>
                <a:gd name="connsiteY29" fmla="*/ 230981 h 490538"/>
                <a:gd name="connsiteX30" fmla="*/ 700087 w 1878806"/>
                <a:gd name="connsiteY30" fmla="*/ 204788 h 490538"/>
                <a:gd name="connsiteX31" fmla="*/ 945356 w 1878806"/>
                <a:gd name="connsiteY31" fmla="*/ 157163 h 490538"/>
                <a:gd name="connsiteX32" fmla="*/ 1202531 w 1878806"/>
                <a:gd name="connsiteY32" fmla="*/ 102394 h 490538"/>
                <a:gd name="connsiteX33" fmla="*/ 1469231 w 1878806"/>
                <a:gd name="connsiteY33" fmla="*/ 47625 h 490538"/>
                <a:gd name="connsiteX34" fmla="*/ 1540669 w 1878806"/>
                <a:gd name="connsiteY34" fmla="*/ 30956 h 490538"/>
                <a:gd name="connsiteX35" fmla="*/ 1597819 w 1878806"/>
                <a:gd name="connsiteY35" fmla="*/ 9525 h 490538"/>
                <a:gd name="connsiteX36" fmla="*/ 1628775 w 1878806"/>
                <a:gd name="connsiteY36" fmla="*/ 0 h 490538"/>
                <a:gd name="connsiteX37" fmla="*/ 1647825 w 1878806"/>
                <a:gd name="connsiteY37" fmla="*/ 0 h 490538"/>
                <a:gd name="connsiteX38" fmla="*/ 1685925 w 1878806"/>
                <a:gd name="connsiteY38" fmla="*/ 4763 h 490538"/>
                <a:gd name="connsiteX39" fmla="*/ 1740694 w 1878806"/>
                <a:gd name="connsiteY39" fmla="*/ 19050 h 490538"/>
                <a:gd name="connsiteX40" fmla="*/ 1774031 w 1878806"/>
                <a:gd name="connsiteY40" fmla="*/ 35719 h 490538"/>
                <a:gd name="connsiteX41" fmla="*/ 1812131 w 1878806"/>
                <a:gd name="connsiteY41" fmla="*/ 59531 h 490538"/>
                <a:gd name="connsiteX42" fmla="*/ 1838325 w 1878806"/>
                <a:gd name="connsiteY42" fmla="*/ 78581 h 490538"/>
                <a:gd name="connsiteX43" fmla="*/ 1857375 w 1878806"/>
                <a:gd name="connsiteY43" fmla="*/ 100013 h 490538"/>
                <a:gd name="connsiteX44" fmla="*/ 1869281 w 1878806"/>
                <a:gd name="connsiteY44" fmla="*/ 119063 h 490538"/>
                <a:gd name="connsiteX45" fmla="*/ 1878806 w 1878806"/>
                <a:gd name="connsiteY45" fmla="*/ 140494 h 490538"/>
                <a:gd name="connsiteX46" fmla="*/ 1878806 w 1878806"/>
                <a:gd name="connsiteY46" fmla="*/ 161925 h 490538"/>
                <a:gd name="connsiteX47" fmla="*/ 1869281 w 1878806"/>
                <a:gd name="connsiteY47" fmla="*/ 180975 h 490538"/>
                <a:gd name="connsiteX48" fmla="*/ 1852612 w 1878806"/>
                <a:gd name="connsiteY48" fmla="*/ 197644 h 490538"/>
                <a:gd name="connsiteX49" fmla="*/ 1816894 w 1878806"/>
                <a:gd name="connsiteY49" fmla="*/ 216694 h 490538"/>
                <a:gd name="connsiteX50" fmla="*/ 1776412 w 1878806"/>
                <a:gd name="connsiteY50" fmla="*/ 226219 h 490538"/>
                <a:gd name="connsiteX51" fmla="*/ 1597819 w 1878806"/>
                <a:gd name="connsiteY51" fmla="*/ 250031 h 490538"/>
                <a:gd name="connsiteX52" fmla="*/ 1345406 w 1878806"/>
                <a:gd name="connsiteY52" fmla="*/ 283369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878806" h="490538">
                  <a:moveTo>
                    <a:pt x="1345406" y="283369"/>
                  </a:moveTo>
                  <a:lnTo>
                    <a:pt x="1140619" y="319088"/>
                  </a:lnTo>
                  <a:lnTo>
                    <a:pt x="1002506" y="340519"/>
                  </a:lnTo>
                  <a:lnTo>
                    <a:pt x="857250" y="373856"/>
                  </a:lnTo>
                  <a:lnTo>
                    <a:pt x="733425" y="402431"/>
                  </a:lnTo>
                  <a:lnTo>
                    <a:pt x="640556" y="428625"/>
                  </a:lnTo>
                  <a:lnTo>
                    <a:pt x="561975" y="457200"/>
                  </a:lnTo>
                  <a:lnTo>
                    <a:pt x="502444" y="490538"/>
                  </a:lnTo>
                  <a:lnTo>
                    <a:pt x="471487" y="483394"/>
                  </a:lnTo>
                  <a:lnTo>
                    <a:pt x="388144" y="450056"/>
                  </a:lnTo>
                  <a:lnTo>
                    <a:pt x="300037" y="404813"/>
                  </a:lnTo>
                  <a:lnTo>
                    <a:pt x="204787" y="340519"/>
                  </a:lnTo>
                  <a:lnTo>
                    <a:pt x="123825" y="273844"/>
                  </a:lnTo>
                  <a:lnTo>
                    <a:pt x="64294" y="216694"/>
                  </a:lnTo>
                  <a:lnTo>
                    <a:pt x="26194" y="178594"/>
                  </a:lnTo>
                  <a:lnTo>
                    <a:pt x="9525" y="157163"/>
                  </a:lnTo>
                  <a:lnTo>
                    <a:pt x="2381" y="135731"/>
                  </a:lnTo>
                  <a:lnTo>
                    <a:pt x="0" y="116681"/>
                  </a:lnTo>
                  <a:lnTo>
                    <a:pt x="2381" y="102394"/>
                  </a:lnTo>
                  <a:lnTo>
                    <a:pt x="14287" y="95250"/>
                  </a:lnTo>
                  <a:lnTo>
                    <a:pt x="38100" y="100013"/>
                  </a:lnTo>
                  <a:lnTo>
                    <a:pt x="61912" y="111919"/>
                  </a:lnTo>
                  <a:lnTo>
                    <a:pt x="111919" y="150019"/>
                  </a:lnTo>
                  <a:lnTo>
                    <a:pt x="159544" y="180975"/>
                  </a:lnTo>
                  <a:lnTo>
                    <a:pt x="207169" y="204788"/>
                  </a:lnTo>
                  <a:lnTo>
                    <a:pt x="250031" y="221456"/>
                  </a:lnTo>
                  <a:lnTo>
                    <a:pt x="307181" y="240506"/>
                  </a:lnTo>
                  <a:lnTo>
                    <a:pt x="354806" y="250031"/>
                  </a:lnTo>
                  <a:lnTo>
                    <a:pt x="411956" y="250031"/>
                  </a:lnTo>
                  <a:lnTo>
                    <a:pt x="547687" y="230981"/>
                  </a:lnTo>
                  <a:lnTo>
                    <a:pt x="700087" y="204788"/>
                  </a:lnTo>
                  <a:lnTo>
                    <a:pt x="945356" y="157163"/>
                  </a:lnTo>
                  <a:lnTo>
                    <a:pt x="1202531" y="102394"/>
                  </a:lnTo>
                  <a:lnTo>
                    <a:pt x="1469231" y="47625"/>
                  </a:lnTo>
                  <a:lnTo>
                    <a:pt x="1540669" y="30956"/>
                  </a:lnTo>
                  <a:lnTo>
                    <a:pt x="1597819" y="9525"/>
                  </a:lnTo>
                  <a:lnTo>
                    <a:pt x="1628775" y="0"/>
                  </a:lnTo>
                  <a:lnTo>
                    <a:pt x="1647825" y="0"/>
                  </a:lnTo>
                  <a:lnTo>
                    <a:pt x="1685925" y="4763"/>
                  </a:lnTo>
                  <a:lnTo>
                    <a:pt x="1740694" y="19050"/>
                  </a:lnTo>
                  <a:lnTo>
                    <a:pt x="1774031" y="35719"/>
                  </a:lnTo>
                  <a:lnTo>
                    <a:pt x="1812131" y="59531"/>
                  </a:lnTo>
                  <a:lnTo>
                    <a:pt x="1838325" y="78581"/>
                  </a:lnTo>
                  <a:lnTo>
                    <a:pt x="1857375" y="100013"/>
                  </a:lnTo>
                  <a:lnTo>
                    <a:pt x="1869281" y="119063"/>
                  </a:lnTo>
                  <a:lnTo>
                    <a:pt x="1878806" y="140494"/>
                  </a:lnTo>
                  <a:lnTo>
                    <a:pt x="1878806" y="161925"/>
                  </a:lnTo>
                  <a:lnTo>
                    <a:pt x="1869281" y="180975"/>
                  </a:lnTo>
                  <a:lnTo>
                    <a:pt x="1852612" y="197644"/>
                  </a:lnTo>
                  <a:lnTo>
                    <a:pt x="1816894" y="216694"/>
                  </a:lnTo>
                  <a:lnTo>
                    <a:pt x="1776412" y="226219"/>
                  </a:lnTo>
                  <a:lnTo>
                    <a:pt x="1597819" y="250031"/>
                  </a:lnTo>
                  <a:lnTo>
                    <a:pt x="1345406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3737AB7A-68BE-46FD-8703-50DCCCEA0DA1}"/>
                </a:ext>
              </a:extLst>
            </p:cNvPr>
            <p:cNvSpPr/>
            <p:nvPr/>
          </p:nvSpPr>
          <p:spPr>
            <a:xfrm>
              <a:off x="2809875" y="3157538"/>
              <a:ext cx="1122363" cy="317500"/>
            </a:xfrm>
            <a:custGeom>
              <a:avLst/>
              <a:gdLst>
                <a:gd name="connsiteX0" fmla="*/ 764381 w 1121569"/>
                <a:gd name="connsiteY0" fmla="*/ 250031 h 316706"/>
                <a:gd name="connsiteX1" fmla="*/ 497681 w 1121569"/>
                <a:gd name="connsiteY1" fmla="*/ 292893 h 316706"/>
                <a:gd name="connsiteX2" fmla="*/ 319088 w 1121569"/>
                <a:gd name="connsiteY2" fmla="*/ 316706 h 316706"/>
                <a:gd name="connsiteX3" fmla="*/ 285750 w 1121569"/>
                <a:gd name="connsiteY3" fmla="*/ 309562 h 316706"/>
                <a:gd name="connsiteX4" fmla="*/ 240506 w 1121569"/>
                <a:gd name="connsiteY4" fmla="*/ 295275 h 316706"/>
                <a:gd name="connsiteX5" fmla="*/ 169069 w 1121569"/>
                <a:gd name="connsiteY5" fmla="*/ 266700 h 316706"/>
                <a:gd name="connsiteX6" fmla="*/ 95250 w 1121569"/>
                <a:gd name="connsiteY6" fmla="*/ 223837 h 316706"/>
                <a:gd name="connsiteX7" fmla="*/ 40481 w 1121569"/>
                <a:gd name="connsiteY7" fmla="*/ 185737 h 316706"/>
                <a:gd name="connsiteX8" fmla="*/ 19050 w 1121569"/>
                <a:gd name="connsiteY8" fmla="*/ 166687 h 316706"/>
                <a:gd name="connsiteX9" fmla="*/ 7144 w 1121569"/>
                <a:gd name="connsiteY9" fmla="*/ 147637 h 316706"/>
                <a:gd name="connsiteX10" fmla="*/ 0 w 1121569"/>
                <a:gd name="connsiteY10" fmla="*/ 128587 h 316706"/>
                <a:gd name="connsiteX11" fmla="*/ 2381 w 1121569"/>
                <a:gd name="connsiteY11" fmla="*/ 107156 h 316706"/>
                <a:gd name="connsiteX12" fmla="*/ 14288 w 1121569"/>
                <a:gd name="connsiteY12" fmla="*/ 102393 h 316706"/>
                <a:gd name="connsiteX13" fmla="*/ 26194 w 1121569"/>
                <a:gd name="connsiteY13" fmla="*/ 100012 h 316706"/>
                <a:gd name="connsiteX14" fmla="*/ 59531 w 1121569"/>
                <a:gd name="connsiteY14" fmla="*/ 114300 h 316706"/>
                <a:gd name="connsiteX15" fmla="*/ 135731 w 1121569"/>
                <a:gd name="connsiteY15" fmla="*/ 133350 h 316706"/>
                <a:gd name="connsiteX16" fmla="*/ 247650 w 1121569"/>
                <a:gd name="connsiteY16" fmla="*/ 140493 h 316706"/>
                <a:gd name="connsiteX17" fmla="*/ 357188 w 1121569"/>
                <a:gd name="connsiteY17" fmla="*/ 135731 h 316706"/>
                <a:gd name="connsiteX18" fmla="*/ 481013 w 1121569"/>
                <a:gd name="connsiteY18" fmla="*/ 116681 h 316706"/>
                <a:gd name="connsiteX19" fmla="*/ 626269 w 1121569"/>
                <a:gd name="connsiteY19" fmla="*/ 83343 h 316706"/>
                <a:gd name="connsiteX20" fmla="*/ 742950 w 1121569"/>
                <a:gd name="connsiteY20" fmla="*/ 52387 h 316706"/>
                <a:gd name="connsiteX21" fmla="*/ 814388 w 1121569"/>
                <a:gd name="connsiteY21" fmla="*/ 26193 h 316706"/>
                <a:gd name="connsiteX22" fmla="*/ 842963 w 1121569"/>
                <a:gd name="connsiteY22" fmla="*/ 4762 h 316706"/>
                <a:gd name="connsiteX23" fmla="*/ 862013 w 1121569"/>
                <a:gd name="connsiteY23" fmla="*/ 0 h 316706"/>
                <a:gd name="connsiteX24" fmla="*/ 935831 w 1121569"/>
                <a:gd name="connsiteY24" fmla="*/ 7143 h 316706"/>
                <a:gd name="connsiteX25" fmla="*/ 1004888 w 1121569"/>
                <a:gd name="connsiteY25" fmla="*/ 19050 h 316706"/>
                <a:gd name="connsiteX26" fmla="*/ 1062038 w 1121569"/>
                <a:gd name="connsiteY26" fmla="*/ 35718 h 316706"/>
                <a:gd name="connsiteX27" fmla="*/ 1088231 w 1121569"/>
                <a:gd name="connsiteY27" fmla="*/ 47625 h 316706"/>
                <a:gd name="connsiteX28" fmla="*/ 1102519 w 1121569"/>
                <a:gd name="connsiteY28" fmla="*/ 61912 h 316706"/>
                <a:gd name="connsiteX29" fmla="*/ 1114425 w 1121569"/>
                <a:gd name="connsiteY29" fmla="*/ 76200 h 316706"/>
                <a:gd name="connsiteX30" fmla="*/ 1121569 w 1121569"/>
                <a:gd name="connsiteY30" fmla="*/ 97631 h 316706"/>
                <a:gd name="connsiteX31" fmla="*/ 1116806 w 1121569"/>
                <a:gd name="connsiteY31" fmla="*/ 123825 h 316706"/>
                <a:gd name="connsiteX32" fmla="*/ 1109663 w 1121569"/>
                <a:gd name="connsiteY32" fmla="*/ 145256 h 316706"/>
                <a:gd name="connsiteX33" fmla="*/ 1085850 w 1121569"/>
                <a:gd name="connsiteY33" fmla="*/ 166687 h 316706"/>
                <a:gd name="connsiteX34" fmla="*/ 1050131 w 1121569"/>
                <a:gd name="connsiteY34" fmla="*/ 185737 h 316706"/>
                <a:gd name="connsiteX35" fmla="*/ 995363 w 1121569"/>
                <a:gd name="connsiteY35" fmla="*/ 207168 h 316706"/>
                <a:gd name="connsiteX36" fmla="*/ 900113 w 1121569"/>
                <a:gd name="connsiteY36" fmla="*/ 223837 h 316706"/>
                <a:gd name="connsiteX37" fmla="*/ 764381 w 1121569"/>
                <a:gd name="connsiteY37" fmla="*/ 250031 h 316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21569" h="316706">
                  <a:moveTo>
                    <a:pt x="764381" y="250031"/>
                  </a:moveTo>
                  <a:lnTo>
                    <a:pt x="497681" y="292893"/>
                  </a:lnTo>
                  <a:lnTo>
                    <a:pt x="319088" y="316706"/>
                  </a:lnTo>
                  <a:lnTo>
                    <a:pt x="285750" y="309562"/>
                  </a:lnTo>
                  <a:lnTo>
                    <a:pt x="240506" y="295275"/>
                  </a:lnTo>
                  <a:lnTo>
                    <a:pt x="169069" y="266700"/>
                  </a:lnTo>
                  <a:lnTo>
                    <a:pt x="95250" y="223837"/>
                  </a:lnTo>
                  <a:lnTo>
                    <a:pt x="40481" y="185737"/>
                  </a:lnTo>
                  <a:lnTo>
                    <a:pt x="19050" y="166687"/>
                  </a:lnTo>
                  <a:lnTo>
                    <a:pt x="7144" y="147637"/>
                  </a:lnTo>
                  <a:lnTo>
                    <a:pt x="0" y="128587"/>
                  </a:lnTo>
                  <a:lnTo>
                    <a:pt x="2381" y="107156"/>
                  </a:lnTo>
                  <a:lnTo>
                    <a:pt x="14288" y="102393"/>
                  </a:lnTo>
                  <a:lnTo>
                    <a:pt x="26194" y="100012"/>
                  </a:lnTo>
                  <a:lnTo>
                    <a:pt x="59531" y="114300"/>
                  </a:lnTo>
                  <a:lnTo>
                    <a:pt x="135731" y="133350"/>
                  </a:lnTo>
                  <a:lnTo>
                    <a:pt x="247650" y="140493"/>
                  </a:lnTo>
                  <a:lnTo>
                    <a:pt x="357188" y="135731"/>
                  </a:lnTo>
                  <a:lnTo>
                    <a:pt x="481013" y="116681"/>
                  </a:lnTo>
                  <a:lnTo>
                    <a:pt x="626269" y="83343"/>
                  </a:lnTo>
                  <a:lnTo>
                    <a:pt x="742950" y="52387"/>
                  </a:lnTo>
                  <a:lnTo>
                    <a:pt x="814388" y="26193"/>
                  </a:lnTo>
                  <a:lnTo>
                    <a:pt x="842963" y="4762"/>
                  </a:lnTo>
                  <a:lnTo>
                    <a:pt x="862013" y="0"/>
                  </a:lnTo>
                  <a:lnTo>
                    <a:pt x="935831" y="7143"/>
                  </a:lnTo>
                  <a:lnTo>
                    <a:pt x="1004888" y="19050"/>
                  </a:lnTo>
                  <a:lnTo>
                    <a:pt x="1062038" y="35718"/>
                  </a:lnTo>
                  <a:lnTo>
                    <a:pt x="1088231" y="47625"/>
                  </a:lnTo>
                  <a:lnTo>
                    <a:pt x="1102519" y="61912"/>
                  </a:lnTo>
                  <a:lnTo>
                    <a:pt x="1114425" y="76200"/>
                  </a:lnTo>
                  <a:lnTo>
                    <a:pt x="1121569" y="97631"/>
                  </a:lnTo>
                  <a:lnTo>
                    <a:pt x="1116806" y="123825"/>
                  </a:lnTo>
                  <a:lnTo>
                    <a:pt x="1109663" y="145256"/>
                  </a:lnTo>
                  <a:lnTo>
                    <a:pt x="1085850" y="166687"/>
                  </a:lnTo>
                  <a:lnTo>
                    <a:pt x="1050131" y="185737"/>
                  </a:lnTo>
                  <a:lnTo>
                    <a:pt x="995363" y="207168"/>
                  </a:lnTo>
                  <a:lnTo>
                    <a:pt x="900113" y="223837"/>
                  </a:lnTo>
                  <a:lnTo>
                    <a:pt x="764381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11E6519-6E8E-40A3-9102-F324C337F919}"/>
                </a:ext>
              </a:extLst>
            </p:cNvPr>
            <p:cNvSpPr/>
            <p:nvPr/>
          </p:nvSpPr>
          <p:spPr>
            <a:xfrm>
              <a:off x="2884488" y="3783013"/>
              <a:ext cx="1073150" cy="342900"/>
            </a:xfrm>
            <a:custGeom>
              <a:avLst/>
              <a:gdLst>
                <a:gd name="connsiteX0" fmla="*/ 726281 w 1073944"/>
                <a:gd name="connsiteY0" fmla="*/ 259557 h 342900"/>
                <a:gd name="connsiteX1" fmla="*/ 471487 w 1073944"/>
                <a:gd name="connsiteY1" fmla="*/ 319088 h 342900"/>
                <a:gd name="connsiteX2" fmla="*/ 397669 w 1073944"/>
                <a:gd name="connsiteY2" fmla="*/ 338138 h 342900"/>
                <a:gd name="connsiteX3" fmla="*/ 354806 w 1073944"/>
                <a:gd name="connsiteY3" fmla="*/ 342900 h 342900"/>
                <a:gd name="connsiteX4" fmla="*/ 307181 w 1073944"/>
                <a:gd name="connsiteY4" fmla="*/ 340519 h 342900"/>
                <a:gd name="connsiteX5" fmla="*/ 259556 w 1073944"/>
                <a:gd name="connsiteY5" fmla="*/ 335757 h 342900"/>
                <a:gd name="connsiteX6" fmla="*/ 211931 w 1073944"/>
                <a:gd name="connsiteY6" fmla="*/ 326232 h 342900"/>
                <a:gd name="connsiteX7" fmla="*/ 166687 w 1073944"/>
                <a:gd name="connsiteY7" fmla="*/ 311944 h 342900"/>
                <a:gd name="connsiteX8" fmla="*/ 109537 w 1073944"/>
                <a:gd name="connsiteY8" fmla="*/ 283369 h 342900"/>
                <a:gd name="connsiteX9" fmla="*/ 54769 w 1073944"/>
                <a:gd name="connsiteY9" fmla="*/ 250032 h 342900"/>
                <a:gd name="connsiteX10" fmla="*/ 23812 w 1073944"/>
                <a:gd name="connsiteY10" fmla="*/ 226219 h 342900"/>
                <a:gd name="connsiteX11" fmla="*/ 9525 w 1073944"/>
                <a:gd name="connsiteY11" fmla="*/ 209550 h 342900"/>
                <a:gd name="connsiteX12" fmla="*/ 0 w 1073944"/>
                <a:gd name="connsiteY12" fmla="*/ 192882 h 342900"/>
                <a:gd name="connsiteX13" fmla="*/ 0 w 1073944"/>
                <a:gd name="connsiteY13" fmla="*/ 176213 h 342900"/>
                <a:gd name="connsiteX14" fmla="*/ 9525 w 1073944"/>
                <a:gd name="connsiteY14" fmla="*/ 166688 h 342900"/>
                <a:gd name="connsiteX15" fmla="*/ 26194 w 1073944"/>
                <a:gd name="connsiteY15" fmla="*/ 159544 h 342900"/>
                <a:gd name="connsiteX16" fmla="*/ 50006 w 1073944"/>
                <a:gd name="connsiteY16" fmla="*/ 159544 h 342900"/>
                <a:gd name="connsiteX17" fmla="*/ 85725 w 1073944"/>
                <a:gd name="connsiteY17" fmla="*/ 171450 h 342900"/>
                <a:gd name="connsiteX18" fmla="*/ 126206 w 1073944"/>
                <a:gd name="connsiteY18" fmla="*/ 180975 h 342900"/>
                <a:gd name="connsiteX19" fmla="*/ 169069 w 1073944"/>
                <a:gd name="connsiteY19" fmla="*/ 183357 h 342900"/>
                <a:gd name="connsiteX20" fmla="*/ 230981 w 1073944"/>
                <a:gd name="connsiteY20" fmla="*/ 178594 h 342900"/>
                <a:gd name="connsiteX21" fmla="*/ 319087 w 1073944"/>
                <a:gd name="connsiteY21" fmla="*/ 164307 h 342900"/>
                <a:gd name="connsiteX22" fmla="*/ 419100 w 1073944"/>
                <a:gd name="connsiteY22" fmla="*/ 140494 h 342900"/>
                <a:gd name="connsiteX23" fmla="*/ 590550 w 1073944"/>
                <a:gd name="connsiteY23" fmla="*/ 88107 h 342900"/>
                <a:gd name="connsiteX24" fmla="*/ 740569 w 1073944"/>
                <a:gd name="connsiteY24" fmla="*/ 26194 h 342900"/>
                <a:gd name="connsiteX25" fmla="*/ 790575 w 1073944"/>
                <a:gd name="connsiteY25" fmla="*/ 0 h 342900"/>
                <a:gd name="connsiteX26" fmla="*/ 854869 w 1073944"/>
                <a:gd name="connsiteY26" fmla="*/ 4763 h 342900"/>
                <a:gd name="connsiteX27" fmla="*/ 921544 w 1073944"/>
                <a:gd name="connsiteY27" fmla="*/ 16669 h 342900"/>
                <a:gd name="connsiteX28" fmla="*/ 983456 w 1073944"/>
                <a:gd name="connsiteY28" fmla="*/ 33338 h 342900"/>
                <a:gd name="connsiteX29" fmla="*/ 1023937 w 1073944"/>
                <a:gd name="connsiteY29" fmla="*/ 47625 h 342900"/>
                <a:gd name="connsiteX30" fmla="*/ 1047750 w 1073944"/>
                <a:gd name="connsiteY30" fmla="*/ 66675 h 342900"/>
                <a:gd name="connsiteX31" fmla="*/ 1066800 w 1073944"/>
                <a:gd name="connsiteY31" fmla="*/ 88107 h 342900"/>
                <a:gd name="connsiteX32" fmla="*/ 1073944 w 1073944"/>
                <a:gd name="connsiteY32" fmla="*/ 111919 h 342900"/>
                <a:gd name="connsiteX33" fmla="*/ 1071562 w 1073944"/>
                <a:gd name="connsiteY33" fmla="*/ 133350 h 342900"/>
                <a:gd name="connsiteX34" fmla="*/ 1057275 w 1073944"/>
                <a:gd name="connsiteY34" fmla="*/ 157163 h 342900"/>
                <a:gd name="connsiteX35" fmla="*/ 1021556 w 1073944"/>
                <a:gd name="connsiteY35" fmla="*/ 185738 h 342900"/>
                <a:gd name="connsiteX36" fmla="*/ 966787 w 1073944"/>
                <a:gd name="connsiteY36" fmla="*/ 207169 h 342900"/>
                <a:gd name="connsiteX37" fmla="*/ 892969 w 1073944"/>
                <a:gd name="connsiteY37" fmla="*/ 226219 h 342900"/>
                <a:gd name="connsiteX38" fmla="*/ 726281 w 1073944"/>
                <a:gd name="connsiteY38" fmla="*/ 259557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073944" h="342900">
                  <a:moveTo>
                    <a:pt x="726281" y="259557"/>
                  </a:moveTo>
                  <a:lnTo>
                    <a:pt x="471487" y="319088"/>
                  </a:lnTo>
                  <a:lnTo>
                    <a:pt x="397669" y="338138"/>
                  </a:lnTo>
                  <a:lnTo>
                    <a:pt x="354806" y="342900"/>
                  </a:lnTo>
                  <a:lnTo>
                    <a:pt x="307181" y="340519"/>
                  </a:lnTo>
                  <a:lnTo>
                    <a:pt x="259556" y="335757"/>
                  </a:lnTo>
                  <a:lnTo>
                    <a:pt x="211931" y="326232"/>
                  </a:lnTo>
                  <a:lnTo>
                    <a:pt x="166687" y="311944"/>
                  </a:lnTo>
                  <a:lnTo>
                    <a:pt x="109537" y="283369"/>
                  </a:lnTo>
                  <a:lnTo>
                    <a:pt x="54769" y="250032"/>
                  </a:lnTo>
                  <a:lnTo>
                    <a:pt x="23812" y="226219"/>
                  </a:lnTo>
                  <a:lnTo>
                    <a:pt x="9525" y="209550"/>
                  </a:lnTo>
                  <a:lnTo>
                    <a:pt x="0" y="192882"/>
                  </a:lnTo>
                  <a:lnTo>
                    <a:pt x="0" y="176213"/>
                  </a:lnTo>
                  <a:lnTo>
                    <a:pt x="9525" y="166688"/>
                  </a:lnTo>
                  <a:lnTo>
                    <a:pt x="26194" y="159544"/>
                  </a:lnTo>
                  <a:lnTo>
                    <a:pt x="50006" y="159544"/>
                  </a:lnTo>
                  <a:lnTo>
                    <a:pt x="85725" y="171450"/>
                  </a:lnTo>
                  <a:lnTo>
                    <a:pt x="126206" y="180975"/>
                  </a:lnTo>
                  <a:lnTo>
                    <a:pt x="169069" y="183357"/>
                  </a:lnTo>
                  <a:lnTo>
                    <a:pt x="230981" y="178594"/>
                  </a:lnTo>
                  <a:lnTo>
                    <a:pt x="319087" y="164307"/>
                  </a:lnTo>
                  <a:lnTo>
                    <a:pt x="419100" y="140494"/>
                  </a:lnTo>
                  <a:lnTo>
                    <a:pt x="590550" y="88107"/>
                  </a:lnTo>
                  <a:lnTo>
                    <a:pt x="740569" y="26194"/>
                  </a:lnTo>
                  <a:lnTo>
                    <a:pt x="790575" y="0"/>
                  </a:lnTo>
                  <a:lnTo>
                    <a:pt x="854869" y="4763"/>
                  </a:lnTo>
                  <a:lnTo>
                    <a:pt x="921544" y="16669"/>
                  </a:lnTo>
                  <a:lnTo>
                    <a:pt x="983456" y="33338"/>
                  </a:lnTo>
                  <a:lnTo>
                    <a:pt x="1023937" y="47625"/>
                  </a:lnTo>
                  <a:lnTo>
                    <a:pt x="1047750" y="66675"/>
                  </a:lnTo>
                  <a:lnTo>
                    <a:pt x="1066800" y="88107"/>
                  </a:lnTo>
                  <a:lnTo>
                    <a:pt x="1073944" y="111919"/>
                  </a:lnTo>
                  <a:lnTo>
                    <a:pt x="1071562" y="133350"/>
                  </a:lnTo>
                  <a:lnTo>
                    <a:pt x="1057275" y="157163"/>
                  </a:lnTo>
                  <a:lnTo>
                    <a:pt x="1021556" y="185738"/>
                  </a:lnTo>
                  <a:lnTo>
                    <a:pt x="966787" y="207169"/>
                  </a:lnTo>
                  <a:lnTo>
                    <a:pt x="892969" y="226219"/>
                  </a:lnTo>
                  <a:lnTo>
                    <a:pt x="726281" y="25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A5F76757-BF91-4545-9636-FAE2908E124F}"/>
                </a:ext>
              </a:extLst>
            </p:cNvPr>
            <p:cNvSpPr/>
            <p:nvPr/>
          </p:nvSpPr>
          <p:spPr>
            <a:xfrm>
              <a:off x="2659063" y="4633913"/>
              <a:ext cx="571500" cy="1119187"/>
            </a:xfrm>
            <a:custGeom>
              <a:avLst/>
              <a:gdLst>
                <a:gd name="connsiteX0" fmla="*/ 295275 w 571500"/>
                <a:gd name="connsiteY0" fmla="*/ 683418 h 1119187"/>
                <a:gd name="connsiteX1" fmla="*/ 228600 w 571500"/>
                <a:gd name="connsiteY1" fmla="*/ 373856 h 1119187"/>
                <a:gd name="connsiteX2" fmla="*/ 211932 w 571500"/>
                <a:gd name="connsiteY2" fmla="*/ 297656 h 1119187"/>
                <a:gd name="connsiteX3" fmla="*/ 200025 w 571500"/>
                <a:gd name="connsiteY3" fmla="*/ 254793 h 1119187"/>
                <a:gd name="connsiteX4" fmla="*/ 183357 w 571500"/>
                <a:gd name="connsiteY4" fmla="*/ 219075 h 1119187"/>
                <a:gd name="connsiteX5" fmla="*/ 157163 w 571500"/>
                <a:gd name="connsiteY5" fmla="*/ 183356 h 1119187"/>
                <a:gd name="connsiteX6" fmla="*/ 116682 w 571500"/>
                <a:gd name="connsiteY6" fmla="*/ 140493 h 1119187"/>
                <a:gd name="connsiteX7" fmla="*/ 69057 w 571500"/>
                <a:gd name="connsiteY7" fmla="*/ 100012 h 1119187"/>
                <a:gd name="connsiteX8" fmla="*/ 30957 w 571500"/>
                <a:gd name="connsiteY8" fmla="*/ 71437 h 1119187"/>
                <a:gd name="connsiteX9" fmla="*/ 11907 w 571500"/>
                <a:gd name="connsiteY9" fmla="*/ 54768 h 1119187"/>
                <a:gd name="connsiteX10" fmla="*/ 0 w 571500"/>
                <a:gd name="connsiteY10" fmla="*/ 38100 h 1119187"/>
                <a:gd name="connsiteX11" fmla="*/ 0 w 571500"/>
                <a:gd name="connsiteY11" fmla="*/ 19050 h 1119187"/>
                <a:gd name="connsiteX12" fmla="*/ 7144 w 571500"/>
                <a:gd name="connsiteY12" fmla="*/ 9525 h 1119187"/>
                <a:gd name="connsiteX13" fmla="*/ 28575 w 571500"/>
                <a:gd name="connsiteY13" fmla="*/ 0 h 1119187"/>
                <a:gd name="connsiteX14" fmla="*/ 64294 w 571500"/>
                <a:gd name="connsiteY14" fmla="*/ 0 h 1119187"/>
                <a:gd name="connsiteX15" fmla="*/ 138113 w 571500"/>
                <a:gd name="connsiteY15" fmla="*/ 14287 h 1119187"/>
                <a:gd name="connsiteX16" fmla="*/ 269082 w 571500"/>
                <a:gd name="connsiteY16" fmla="*/ 40481 h 1119187"/>
                <a:gd name="connsiteX17" fmla="*/ 338138 w 571500"/>
                <a:gd name="connsiteY17" fmla="*/ 59531 h 1119187"/>
                <a:gd name="connsiteX18" fmla="*/ 364332 w 571500"/>
                <a:gd name="connsiteY18" fmla="*/ 157162 h 1119187"/>
                <a:gd name="connsiteX19" fmla="*/ 433388 w 571500"/>
                <a:gd name="connsiteY19" fmla="*/ 400050 h 1119187"/>
                <a:gd name="connsiteX20" fmla="*/ 476250 w 571500"/>
                <a:gd name="connsiteY20" fmla="*/ 559593 h 1119187"/>
                <a:gd name="connsiteX21" fmla="*/ 528638 w 571500"/>
                <a:gd name="connsiteY21" fmla="*/ 754856 h 1119187"/>
                <a:gd name="connsiteX22" fmla="*/ 559594 w 571500"/>
                <a:gd name="connsiteY22" fmla="*/ 866775 h 1119187"/>
                <a:gd name="connsiteX23" fmla="*/ 566738 w 571500"/>
                <a:gd name="connsiteY23" fmla="*/ 926306 h 1119187"/>
                <a:gd name="connsiteX24" fmla="*/ 571500 w 571500"/>
                <a:gd name="connsiteY24" fmla="*/ 981075 h 1119187"/>
                <a:gd name="connsiteX25" fmla="*/ 564357 w 571500"/>
                <a:gd name="connsiteY25" fmla="*/ 1033462 h 1119187"/>
                <a:gd name="connsiteX26" fmla="*/ 547688 w 571500"/>
                <a:gd name="connsiteY26" fmla="*/ 1081087 h 1119187"/>
                <a:gd name="connsiteX27" fmla="*/ 526257 w 571500"/>
                <a:gd name="connsiteY27" fmla="*/ 1107281 h 1119187"/>
                <a:gd name="connsiteX28" fmla="*/ 502444 w 571500"/>
                <a:gd name="connsiteY28" fmla="*/ 1116806 h 1119187"/>
                <a:gd name="connsiteX29" fmla="*/ 478632 w 571500"/>
                <a:gd name="connsiteY29" fmla="*/ 1119187 h 1119187"/>
                <a:gd name="connsiteX30" fmla="*/ 459582 w 571500"/>
                <a:gd name="connsiteY30" fmla="*/ 1114425 h 1119187"/>
                <a:gd name="connsiteX31" fmla="*/ 438150 w 571500"/>
                <a:gd name="connsiteY31" fmla="*/ 1100137 h 1119187"/>
                <a:gd name="connsiteX32" fmla="*/ 409575 w 571500"/>
                <a:gd name="connsiteY32" fmla="*/ 1069181 h 1119187"/>
                <a:gd name="connsiteX33" fmla="*/ 371475 w 571500"/>
                <a:gd name="connsiteY33" fmla="*/ 1000125 h 1119187"/>
                <a:gd name="connsiteX34" fmla="*/ 338138 w 571500"/>
                <a:gd name="connsiteY34" fmla="*/ 909637 h 1119187"/>
                <a:gd name="connsiteX35" fmla="*/ 316707 w 571500"/>
                <a:gd name="connsiteY35" fmla="*/ 802481 h 1119187"/>
                <a:gd name="connsiteX36" fmla="*/ 295275 w 571500"/>
                <a:gd name="connsiteY36" fmla="*/ 683418 h 111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1500" h="1119187">
                  <a:moveTo>
                    <a:pt x="295275" y="683418"/>
                  </a:moveTo>
                  <a:lnTo>
                    <a:pt x="228600" y="373856"/>
                  </a:lnTo>
                  <a:lnTo>
                    <a:pt x="211932" y="297656"/>
                  </a:lnTo>
                  <a:lnTo>
                    <a:pt x="200025" y="254793"/>
                  </a:lnTo>
                  <a:lnTo>
                    <a:pt x="183357" y="219075"/>
                  </a:lnTo>
                  <a:lnTo>
                    <a:pt x="157163" y="183356"/>
                  </a:lnTo>
                  <a:lnTo>
                    <a:pt x="116682" y="140493"/>
                  </a:lnTo>
                  <a:lnTo>
                    <a:pt x="69057" y="100012"/>
                  </a:lnTo>
                  <a:lnTo>
                    <a:pt x="30957" y="71437"/>
                  </a:lnTo>
                  <a:lnTo>
                    <a:pt x="11907" y="54768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7144" y="9525"/>
                  </a:lnTo>
                  <a:lnTo>
                    <a:pt x="28575" y="0"/>
                  </a:lnTo>
                  <a:lnTo>
                    <a:pt x="64294" y="0"/>
                  </a:lnTo>
                  <a:lnTo>
                    <a:pt x="138113" y="14287"/>
                  </a:lnTo>
                  <a:lnTo>
                    <a:pt x="269082" y="40481"/>
                  </a:lnTo>
                  <a:lnTo>
                    <a:pt x="338138" y="59531"/>
                  </a:lnTo>
                  <a:lnTo>
                    <a:pt x="364332" y="157162"/>
                  </a:lnTo>
                  <a:lnTo>
                    <a:pt x="433388" y="400050"/>
                  </a:lnTo>
                  <a:lnTo>
                    <a:pt x="476250" y="559593"/>
                  </a:lnTo>
                  <a:lnTo>
                    <a:pt x="528638" y="754856"/>
                  </a:lnTo>
                  <a:lnTo>
                    <a:pt x="559594" y="866775"/>
                  </a:lnTo>
                  <a:lnTo>
                    <a:pt x="566738" y="926306"/>
                  </a:lnTo>
                  <a:lnTo>
                    <a:pt x="571500" y="981075"/>
                  </a:lnTo>
                  <a:lnTo>
                    <a:pt x="564357" y="1033462"/>
                  </a:lnTo>
                  <a:lnTo>
                    <a:pt x="547688" y="1081087"/>
                  </a:lnTo>
                  <a:lnTo>
                    <a:pt x="526257" y="1107281"/>
                  </a:lnTo>
                  <a:lnTo>
                    <a:pt x="502444" y="1116806"/>
                  </a:lnTo>
                  <a:lnTo>
                    <a:pt x="478632" y="1119187"/>
                  </a:lnTo>
                  <a:lnTo>
                    <a:pt x="459582" y="1114425"/>
                  </a:lnTo>
                  <a:lnTo>
                    <a:pt x="438150" y="1100137"/>
                  </a:lnTo>
                  <a:lnTo>
                    <a:pt x="409575" y="1069181"/>
                  </a:lnTo>
                  <a:lnTo>
                    <a:pt x="371475" y="1000125"/>
                  </a:lnTo>
                  <a:lnTo>
                    <a:pt x="338138" y="909637"/>
                  </a:lnTo>
                  <a:lnTo>
                    <a:pt x="316707" y="802481"/>
                  </a:lnTo>
                  <a:lnTo>
                    <a:pt x="295275" y="6834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3157D29-9D1B-44E3-ADF7-BB90E8131DEB}"/>
                </a:ext>
              </a:extLst>
            </p:cNvPr>
            <p:cNvSpPr/>
            <p:nvPr/>
          </p:nvSpPr>
          <p:spPr>
            <a:xfrm>
              <a:off x="4786313" y="1905000"/>
              <a:ext cx="538162" cy="1238250"/>
            </a:xfrm>
            <a:custGeom>
              <a:avLst/>
              <a:gdLst>
                <a:gd name="connsiteX0" fmla="*/ 228600 w 538162"/>
                <a:gd name="connsiteY0" fmla="*/ 735806 h 1238250"/>
                <a:gd name="connsiteX1" fmla="*/ 200025 w 538162"/>
                <a:gd name="connsiteY1" fmla="*/ 469106 h 1238250"/>
                <a:gd name="connsiteX2" fmla="*/ 188118 w 538162"/>
                <a:gd name="connsiteY2" fmla="*/ 335756 h 1238250"/>
                <a:gd name="connsiteX3" fmla="*/ 176212 w 538162"/>
                <a:gd name="connsiteY3" fmla="*/ 266700 h 1238250"/>
                <a:gd name="connsiteX4" fmla="*/ 164306 w 538162"/>
                <a:gd name="connsiteY4" fmla="*/ 226219 h 1238250"/>
                <a:gd name="connsiteX5" fmla="*/ 147637 w 538162"/>
                <a:gd name="connsiteY5" fmla="*/ 197644 h 1238250"/>
                <a:gd name="connsiteX6" fmla="*/ 121443 w 538162"/>
                <a:gd name="connsiteY6" fmla="*/ 159544 h 1238250"/>
                <a:gd name="connsiteX7" fmla="*/ 85725 w 538162"/>
                <a:gd name="connsiteY7" fmla="*/ 121444 h 1238250"/>
                <a:gd name="connsiteX8" fmla="*/ 47625 w 538162"/>
                <a:gd name="connsiteY8" fmla="*/ 92869 h 1238250"/>
                <a:gd name="connsiteX9" fmla="*/ 23812 w 538162"/>
                <a:gd name="connsiteY9" fmla="*/ 76200 h 1238250"/>
                <a:gd name="connsiteX10" fmla="*/ 7143 w 538162"/>
                <a:gd name="connsiteY10" fmla="*/ 57150 h 1238250"/>
                <a:gd name="connsiteX11" fmla="*/ 0 w 538162"/>
                <a:gd name="connsiteY11" fmla="*/ 33338 h 1238250"/>
                <a:gd name="connsiteX12" fmla="*/ 2381 w 538162"/>
                <a:gd name="connsiteY12" fmla="*/ 16669 h 1238250"/>
                <a:gd name="connsiteX13" fmla="*/ 11906 w 538162"/>
                <a:gd name="connsiteY13" fmla="*/ 2381 h 1238250"/>
                <a:gd name="connsiteX14" fmla="*/ 33337 w 538162"/>
                <a:gd name="connsiteY14" fmla="*/ 0 h 1238250"/>
                <a:gd name="connsiteX15" fmla="*/ 66675 w 538162"/>
                <a:gd name="connsiteY15" fmla="*/ 2381 h 1238250"/>
                <a:gd name="connsiteX16" fmla="*/ 121443 w 538162"/>
                <a:gd name="connsiteY16" fmla="*/ 21431 h 1238250"/>
                <a:gd name="connsiteX17" fmla="*/ 176212 w 538162"/>
                <a:gd name="connsiteY17" fmla="*/ 45244 h 1238250"/>
                <a:gd name="connsiteX18" fmla="*/ 228600 w 538162"/>
                <a:gd name="connsiteY18" fmla="*/ 76200 h 1238250"/>
                <a:gd name="connsiteX19" fmla="*/ 280987 w 538162"/>
                <a:gd name="connsiteY19" fmla="*/ 107156 h 1238250"/>
                <a:gd name="connsiteX20" fmla="*/ 335756 w 538162"/>
                <a:gd name="connsiteY20" fmla="*/ 140494 h 1238250"/>
                <a:gd name="connsiteX21" fmla="*/ 376237 w 538162"/>
                <a:gd name="connsiteY21" fmla="*/ 223838 h 1238250"/>
                <a:gd name="connsiteX22" fmla="*/ 397668 w 538162"/>
                <a:gd name="connsiteY22" fmla="*/ 335756 h 1238250"/>
                <a:gd name="connsiteX23" fmla="*/ 421481 w 538162"/>
                <a:gd name="connsiteY23" fmla="*/ 476250 h 1238250"/>
                <a:gd name="connsiteX24" fmla="*/ 450056 w 538162"/>
                <a:gd name="connsiteY24" fmla="*/ 614363 h 1238250"/>
                <a:gd name="connsiteX25" fmla="*/ 473868 w 538162"/>
                <a:gd name="connsiteY25" fmla="*/ 764381 h 1238250"/>
                <a:gd name="connsiteX26" fmla="*/ 497681 w 538162"/>
                <a:gd name="connsiteY26" fmla="*/ 902494 h 1238250"/>
                <a:gd name="connsiteX27" fmla="*/ 538162 w 538162"/>
                <a:gd name="connsiteY27" fmla="*/ 985838 h 1238250"/>
                <a:gd name="connsiteX28" fmla="*/ 526256 w 538162"/>
                <a:gd name="connsiteY28" fmla="*/ 1097756 h 1238250"/>
                <a:gd name="connsiteX29" fmla="*/ 516731 w 538162"/>
                <a:gd name="connsiteY29" fmla="*/ 1164431 h 1238250"/>
                <a:gd name="connsiteX30" fmla="*/ 507206 w 538162"/>
                <a:gd name="connsiteY30" fmla="*/ 1195388 h 1238250"/>
                <a:gd name="connsiteX31" fmla="*/ 495300 w 538162"/>
                <a:gd name="connsiteY31" fmla="*/ 1214438 h 1238250"/>
                <a:gd name="connsiteX32" fmla="*/ 473868 w 538162"/>
                <a:gd name="connsiteY32" fmla="*/ 1233488 h 1238250"/>
                <a:gd name="connsiteX33" fmla="*/ 452437 w 538162"/>
                <a:gd name="connsiteY33" fmla="*/ 1238250 h 1238250"/>
                <a:gd name="connsiteX34" fmla="*/ 428625 w 538162"/>
                <a:gd name="connsiteY34" fmla="*/ 1233488 h 1238250"/>
                <a:gd name="connsiteX35" fmla="*/ 395287 w 538162"/>
                <a:gd name="connsiteY35" fmla="*/ 1209675 h 1238250"/>
                <a:gd name="connsiteX36" fmla="*/ 357187 w 538162"/>
                <a:gd name="connsiteY36" fmla="*/ 1171575 h 1238250"/>
                <a:gd name="connsiteX37" fmla="*/ 326231 w 538162"/>
                <a:gd name="connsiteY37" fmla="*/ 1126331 h 1238250"/>
                <a:gd name="connsiteX38" fmla="*/ 297656 w 538162"/>
                <a:gd name="connsiteY38" fmla="*/ 1057275 h 1238250"/>
                <a:gd name="connsiteX39" fmla="*/ 254793 w 538162"/>
                <a:gd name="connsiteY39" fmla="*/ 950119 h 1238250"/>
                <a:gd name="connsiteX40" fmla="*/ 245268 w 538162"/>
                <a:gd name="connsiteY40" fmla="*/ 895350 h 1238250"/>
                <a:gd name="connsiteX41" fmla="*/ 228600 w 538162"/>
                <a:gd name="connsiteY41" fmla="*/ 735806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38162" h="1238250">
                  <a:moveTo>
                    <a:pt x="228600" y="735806"/>
                  </a:moveTo>
                  <a:lnTo>
                    <a:pt x="200025" y="469106"/>
                  </a:lnTo>
                  <a:lnTo>
                    <a:pt x="188118" y="335756"/>
                  </a:lnTo>
                  <a:lnTo>
                    <a:pt x="176212" y="266700"/>
                  </a:lnTo>
                  <a:lnTo>
                    <a:pt x="164306" y="226219"/>
                  </a:lnTo>
                  <a:lnTo>
                    <a:pt x="147637" y="197644"/>
                  </a:lnTo>
                  <a:lnTo>
                    <a:pt x="121443" y="159544"/>
                  </a:lnTo>
                  <a:lnTo>
                    <a:pt x="85725" y="121444"/>
                  </a:lnTo>
                  <a:lnTo>
                    <a:pt x="47625" y="92869"/>
                  </a:lnTo>
                  <a:lnTo>
                    <a:pt x="23812" y="76200"/>
                  </a:lnTo>
                  <a:lnTo>
                    <a:pt x="7143" y="57150"/>
                  </a:lnTo>
                  <a:lnTo>
                    <a:pt x="0" y="33338"/>
                  </a:lnTo>
                  <a:lnTo>
                    <a:pt x="2381" y="16669"/>
                  </a:lnTo>
                  <a:lnTo>
                    <a:pt x="11906" y="2381"/>
                  </a:lnTo>
                  <a:lnTo>
                    <a:pt x="33337" y="0"/>
                  </a:lnTo>
                  <a:lnTo>
                    <a:pt x="66675" y="2381"/>
                  </a:lnTo>
                  <a:lnTo>
                    <a:pt x="121443" y="21431"/>
                  </a:lnTo>
                  <a:lnTo>
                    <a:pt x="176212" y="45244"/>
                  </a:lnTo>
                  <a:lnTo>
                    <a:pt x="228600" y="76200"/>
                  </a:lnTo>
                  <a:lnTo>
                    <a:pt x="280987" y="107156"/>
                  </a:lnTo>
                  <a:lnTo>
                    <a:pt x="335756" y="140494"/>
                  </a:lnTo>
                  <a:lnTo>
                    <a:pt x="376237" y="223838"/>
                  </a:lnTo>
                  <a:lnTo>
                    <a:pt x="397668" y="335756"/>
                  </a:lnTo>
                  <a:lnTo>
                    <a:pt x="421481" y="476250"/>
                  </a:lnTo>
                  <a:lnTo>
                    <a:pt x="450056" y="614363"/>
                  </a:lnTo>
                  <a:lnTo>
                    <a:pt x="473868" y="764381"/>
                  </a:lnTo>
                  <a:lnTo>
                    <a:pt x="497681" y="902494"/>
                  </a:lnTo>
                  <a:lnTo>
                    <a:pt x="538162" y="985838"/>
                  </a:lnTo>
                  <a:lnTo>
                    <a:pt x="526256" y="1097756"/>
                  </a:lnTo>
                  <a:lnTo>
                    <a:pt x="516731" y="1164431"/>
                  </a:lnTo>
                  <a:lnTo>
                    <a:pt x="507206" y="1195388"/>
                  </a:lnTo>
                  <a:lnTo>
                    <a:pt x="495300" y="1214438"/>
                  </a:lnTo>
                  <a:lnTo>
                    <a:pt x="473868" y="1233488"/>
                  </a:lnTo>
                  <a:lnTo>
                    <a:pt x="452437" y="1238250"/>
                  </a:lnTo>
                  <a:lnTo>
                    <a:pt x="428625" y="1233488"/>
                  </a:lnTo>
                  <a:lnTo>
                    <a:pt x="395287" y="1209675"/>
                  </a:lnTo>
                  <a:lnTo>
                    <a:pt x="357187" y="1171575"/>
                  </a:lnTo>
                  <a:lnTo>
                    <a:pt x="326231" y="1126331"/>
                  </a:lnTo>
                  <a:lnTo>
                    <a:pt x="297656" y="1057275"/>
                  </a:lnTo>
                  <a:lnTo>
                    <a:pt x="254793" y="950119"/>
                  </a:lnTo>
                  <a:lnTo>
                    <a:pt x="245268" y="895350"/>
                  </a:lnTo>
                  <a:lnTo>
                    <a:pt x="228600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AD69EDC5-F729-4CF6-9D60-9C9FCCCBE33D}"/>
                </a:ext>
              </a:extLst>
            </p:cNvPr>
            <p:cNvSpPr/>
            <p:nvPr/>
          </p:nvSpPr>
          <p:spPr>
            <a:xfrm>
              <a:off x="4429125" y="2733675"/>
              <a:ext cx="2311400" cy="1616075"/>
            </a:xfrm>
            <a:custGeom>
              <a:avLst/>
              <a:gdLst>
                <a:gd name="connsiteX0" fmla="*/ 1412875 w 2311400"/>
                <a:gd name="connsiteY0" fmla="*/ 876300 h 1616075"/>
                <a:gd name="connsiteX1" fmla="*/ 962025 w 2311400"/>
                <a:gd name="connsiteY1" fmla="*/ 971550 h 1616075"/>
                <a:gd name="connsiteX2" fmla="*/ 638175 w 2311400"/>
                <a:gd name="connsiteY2" fmla="*/ 1050925 h 1616075"/>
                <a:gd name="connsiteX3" fmla="*/ 460375 w 2311400"/>
                <a:gd name="connsiteY3" fmla="*/ 1101725 h 1616075"/>
                <a:gd name="connsiteX4" fmla="*/ 384175 w 2311400"/>
                <a:gd name="connsiteY4" fmla="*/ 1143000 h 1616075"/>
                <a:gd name="connsiteX5" fmla="*/ 282575 w 2311400"/>
                <a:gd name="connsiteY5" fmla="*/ 1184275 h 1616075"/>
                <a:gd name="connsiteX6" fmla="*/ 209550 w 2311400"/>
                <a:gd name="connsiteY6" fmla="*/ 1212850 h 1616075"/>
                <a:gd name="connsiteX7" fmla="*/ 142875 w 2311400"/>
                <a:gd name="connsiteY7" fmla="*/ 1231900 h 1616075"/>
                <a:gd name="connsiteX8" fmla="*/ 127000 w 2311400"/>
                <a:gd name="connsiteY8" fmla="*/ 1228725 h 1616075"/>
                <a:gd name="connsiteX9" fmla="*/ 92075 w 2311400"/>
                <a:gd name="connsiteY9" fmla="*/ 1209675 h 1616075"/>
                <a:gd name="connsiteX10" fmla="*/ 63500 w 2311400"/>
                <a:gd name="connsiteY10" fmla="*/ 1177925 h 1616075"/>
                <a:gd name="connsiteX11" fmla="*/ 38100 w 2311400"/>
                <a:gd name="connsiteY11" fmla="*/ 1146175 h 1616075"/>
                <a:gd name="connsiteX12" fmla="*/ 12700 w 2311400"/>
                <a:gd name="connsiteY12" fmla="*/ 1079500 h 1616075"/>
                <a:gd name="connsiteX13" fmla="*/ 0 w 2311400"/>
                <a:gd name="connsiteY13" fmla="*/ 1019175 h 1616075"/>
                <a:gd name="connsiteX14" fmla="*/ 9525 w 2311400"/>
                <a:gd name="connsiteY14" fmla="*/ 977900 h 1616075"/>
                <a:gd name="connsiteX15" fmla="*/ 41275 w 2311400"/>
                <a:gd name="connsiteY15" fmla="*/ 876300 h 1616075"/>
                <a:gd name="connsiteX16" fmla="*/ 73025 w 2311400"/>
                <a:gd name="connsiteY16" fmla="*/ 755650 h 1616075"/>
                <a:gd name="connsiteX17" fmla="*/ 104775 w 2311400"/>
                <a:gd name="connsiteY17" fmla="*/ 612775 h 1616075"/>
                <a:gd name="connsiteX18" fmla="*/ 127000 w 2311400"/>
                <a:gd name="connsiteY18" fmla="*/ 492125 h 1616075"/>
                <a:gd name="connsiteX19" fmla="*/ 146050 w 2311400"/>
                <a:gd name="connsiteY19" fmla="*/ 365125 h 1616075"/>
                <a:gd name="connsiteX20" fmla="*/ 158750 w 2311400"/>
                <a:gd name="connsiteY20" fmla="*/ 282575 h 1616075"/>
                <a:gd name="connsiteX21" fmla="*/ 158750 w 2311400"/>
                <a:gd name="connsiteY21" fmla="*/ 241300 h 1616075"/>
                <a:gd name="connsiteX22" fmla="*/ 146050 w 2311400"/>
                <a:gd name="connsiteY22" fmla="*/ 184150 h 1616075"/>
                <a:gd name="connsiteX23" fmla="*/ 123825 w 2311400"/>
                <a:gd name="connsiteY23" fmla="*/ 133350 h 1616075"/>
                <a:gd name="connsiteX24" fmla="*/ 85725 w 2311400"/>
                <a:gd name="connsiteY24" fmla="*/ 88900 h 1616075"/>
                <a:gd name="connsiteX25" fmla="*/ 44450 w 2311400"/>
                <a:gd name="connsiteY25" fmla="*/ 63500 h 1616075"/>
                <a:gd name="connsiteX26" fmla="*/ 15875 w 2311400"/>
                <a:gd name="connsiteY26" fmla="*/ 47625 h 1616075"/>
                <a:gd name="connsiteX27" fmla="*/ 12700 w 2311400"/>
                <a:gd name="connsiteY27" fmla="*/ 31750 h 1616075"/>
                <a:gd name="connsiteX28" fmla="*/ 15875 w 2311400"/>
                <a:gd name="connsiteY28" fmla="*/ 12700 h 1616075"/>
                <a:gd name="connsiteX29" fmla="*/ 28575 w 2311400"/>
                <a:gd name="connsiteY29" fmla="*/ 3175 h 1616075"/>
                <a:gd name="connsiteX30" fmla="*/ 60325 w 2311400"/>
                <a:gd name="connsiteY30" fmla="*/ 0 h 1616075"/>
                <a:gd name="connsiteX31" fmla="*/ 98425 w 2311400"/>
                <a:gd name="connsiteY31" fmla="*/ 3175 h 1616075"/>
                <a:gd name="connsiteX32" fmla="*/ 152400 w 2311400"/>
                <a:gd name="connsiteY32" fmla="*/ 15875 h 1616075"/>
                <a:gd name="connsiteX33" fmla="*/ 196850 w 2311400"/>
                <a:gd name="connsiteY33" fmla="*/ 31750 h 1616075"/>
                <a:gd name="connsiteX34" fmla="*/ 260350 w 2311400"/>
                <a:gd name="connsiteY34" fmla="*/ 63500 h 1616075"/>
                <a:gd name="connsiteX35" fmla="*/ 314325 w 2311400"/>
                <a:gd name="connsiteY35" fmla="*/ 92075 h 1616075"/>
                <a:gd name="connsiteX36" fmla="*/ 381000 w 2311400"/>
                <a:gd name="connsiteY36" fmla="*/ 139700 h 1616075"/>
                <a:gd name="connsiteX37" fmla="*/ 415925 w 2311400"/>
                <a:gd name="connsiteY37" fmla="*/ 171450 h 1616075"/>
                <a:gd name="connsiteX38" fmla="*/ 444500 w 2311400"/>
                <a:gd name="connsiteY38" fmla="*/ 196850 h 1616075"/>
                <a:gd name="connsiteX39" fmla="*/ 454025 w 2311400"/>
                <a:gd name="connsiteY39" fmla="*/ 215900 h 1616075"/>
                <a:gd name="connsiteX40" fmla="*/ 457200 w 2311400"/>
                <a:gd name="connsiteY40" fmla="*/ 244475 h 1616075"/>
                <a:gd name="connsiteX41" fmla="*/ 454025 w 2311400"/>
                <a:gd name="connsiteY41" fmla="*/ 269875 h 1616075"/>
                <a:gd name="connsiteX42" fmla="*/ 431800 w 2311400"/>
                <a:gd name="connsiteY42" fmla="*/ 285750 h 1616075"/>
                <a:gd name="connsiteX43" fmla="*/ 400050 w 2311400"/>
                <a:gd name="connsiteY43" fmla="*/ 320675 h 1616075"/>
                <a:gd name="connsiteX44" fmla="*/ 377825 w 2311400"/>
                <a:gd name="connsiteY44" fmla="*/ 355600 h 1616075"/>
                <a:gd name="connsiteX45" fmla="*/ 355600 w 2311400"/>
                <a:gd name="connsiteY45" fmla="*/ 409575 h 1616075"/>
                <a:gd name="connsiteX46" fmla="*/ 333375 w 2311400"/>
                <a:gd name="connsiteY46" fmla="*/ 530225 h 1616075"/>
                <a:gd name="connsiteX47" fmla="*/ 288925 w 2311400"/>
                <a:gd name="connsiteY47" fmla="*/ 733425 h 1616075"/>
                <a:gd name="connsiteX48" fmla="*/ 250825 w 2311400"/>
                <a:gd name="connsiteY48" fmla="*/ 923925 h 1616075"/>
                <a:gd name="connsiteX49" fmla="*/ 269875 w 2311400"/>
                <a:gd name="connsiteY49" fmla="*/ 917575 h 1616075"/>
                <a:gd name="connsiteX50" fmla="*/ 622300 w 2311400"/>
                <a:gd name="connsiteY50" fmla="*/ 835025 h 1616075"/>
                <a:gd name="connsiteX51" fmla="*/ 1228725 w 2311400"/>
                <a:gd name="connsiteY51" fmla="*/ 717550 h 1616075"/>
                <a:gd name="connsiteX52" fmla="*/ 1555750 w 2311400"/>
                <a:gd name="connsiteY52" fmla="*/ 663575 h 1616075"/>
                <a:gd name="connsiteX53" fmla="*/ 1806575 w 2311400"/>
                <a:gd name="connsiteY53" fmla="*/ 625475 h 1616075"/>
                <a:gd name="connsiteX54" fmla="*/ 1870075 w 2311400"/>
                <a:gd name="connsiteY54" fmla="*/ 609600 h 1616075"/>
                <a:gd name="connsiteX55" fmla="*/ 1927225 w 2311400"/>
                <a:gd name="connsiteY55" fmla="*/ 590550 h 1616075"/>
                <a:gd name="connsiteX56" fmla="*/ 1949450 w 2311400"/>
                <a:gd name="connsiteY56" fmla="*/ 581025 h 1616075"/>
                <a:gd name="connsiteX57" fmla="*/ 1968500 w 2311400"/>
                <a:gd name="connsiteY57" fmla="*/ 581025 h 1616075"/>
                <a:gd name="connsiteX58" fmla="*/ 2009775 w 2311400"/>
                <a:gd name="connsiteY58" fmla="*/ 590550 h 1616075"/>
                <a:gd name="connsiteX59" fmla="*/ 2063750 w 2311400"/>
                <a:gd name="connsiteY59" fmla="*/ 609600 h 1616075"/>
                <a:gd name="connsiteX60" fmla="*/ 2127250 w 2311400"/>
                <a:gd name="connsiteY60" fmla="*/ 650875 h 1616075"/>
                <a:gd name="connsiteX61" fmla="*/ 2190750 w 2311400"/>
                <a:gd name="connsiteY61" fmla="*/ 708025 h 1616075"/>
                <a:gd name="connsiteX62" fmla="*/ 2251075 w 2311400"/>
                <a:gd name="connsiteY62" fmla="*/ 765175 h 1616075"/>
                <a:gd name="connsiteX63" fmla="*/ 2305050 w 2311400"/>
                <a:gd name="connsiteY63" fmla="*/ 828675 h 1616075"/>
                <a:gd name="connsiteX64" fmla="*/ 2311400 w 2311400"/>
                <a:gd name="connsiteY64" fmla="*/ 844550 h 1616075"/>
                <a:gd name="connsiteX65" fmla="*/ 2311400 w 2311400"/>
                <a:gd name="connsiteY65" fmla="*/ 863600 h 1616075"/>
                <a:gd name="connsiteX66" fmla="*/ 2301875 w 2311400"/>
                <a:gd name="connsiteY66" fmla="*/ 889000 h 1616075"/>
                <a:gd name="connsiteX67" fmla="*/ 2279650 w 2311400"/>
                <a:gd name="connsiteY67" fmla="*/ 914400 h 1616075"/>
                <a:gd name="connsiteX68" fmla="*/ 2232025 w 2311400"/>
                <a:gd name="connsiteY68" fmla="*/ 968375 h 1616075"/>
                <a:gd name="connsiteX69" fmla="*/ 2212975 w 2311400"/>
                <a:gd name="connsiteY69" fmla="*/ 984250 h 1616075"/>
                <a:gd name="connsiteX70" fmla="*/ 2117725 w 2311400"/>
                <a:gd name="connsiteY70" fmla="*/ 1206500 h 1616075"/>
                <a:gd name="connsiteX71" fmla="*/ 2000250 w 2311400"/>
                <a:gd name="connsiteY71" fmla="*/ 1482725 h 1616075"/>
                <a:gd name="connsiteX72" fmla="*/ 1955800 w 2311400"/>
                <a:gd name="connsiteY72" fmla="*/ 1600200 h 1616075"/>
                <a:gd name="connsiteX73" fmla="*/ 1774825 w 2311400"/>
                <a:gd name="connsiteY73" fmla="*/ 1616075 h 1616075"/>
                <a:gd name="connsiteX74" fmla="*/ 1797050 w 2311400"/>
                <a:gd name="connsiteY74" fmla="*/ 1492250 h 1616075"/>
                <a:gd name="connsiteX75" fmla="*/ 1847850 w 2311400"/>
                <a:gd name="connsiteY75" fmla="*/ 1228725 h 1616075"/>
                <a:gd name="connsiteX76" fmla="*/ 1911350 w 2311400"/>
                <a:gd name="connsiteY76" fmla="*/ 949325 h 1616075"/>
                <a:gd name="connsiteX77" fmla="*/ 1924050 w 2311400"/>
                <a:gd name="connsiteY77" fmla="*/ 889000 h 1616075"/>
                <a:gd name="connsiteX78" fmla="*/ 1924050 w 2311400"/>
                <a:gd name="connsiteY78" fmla="*/ 863600 h 1616075"/>
                <a:gd name="connsiteX79" fmla="*/ 1924050 w 2311400"/>
                <a:gd name="connsiteY79" fmla="*/ 844550 h 1616075"/>
                <a:gd name="connsiteX80" fmla="*/ 1911350 w 2311400"/>
                <a:gd name="connsiteY80" fmla="*/ 825500 h 1616075"/>
                <a:gd name="connsiteX81" fmla="*/ 1882775 w 2311400"/>
                <a:gd name="connsiteY81" fmla="*/ 809625 h 1616075"/>
                <a:gd name="connsiteX82" fmla="*/ 1812925 w 2311400"/>
                <a:gd name="connsiteY82" fmla="*/ 809625 h 1616075"/>
                <a:gd name="connsiteX83" fmla="*/ 1679575 w 2311400"/>
                <a:gd name="connsiteY83" fmla="*/ 831850 h 1616075"/>
                <a:gd name="connsiteX84" fmla="*/ 1412875 w 2311400"/>
                <a:gd name="connsiteY84" fmla="*/ 876300 h 1616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311400" h="1616075">
                  <a:moveTo>
                    <a:pt x="1412875" y="876300"/>
                  </a:moveTo>
                  <a:lnTo>
                    <a:pt x="962025" y="971550"/>
                  </a:lnTo>
                  <a:lnTo>
                    <a:pt x="638175" y="1050925"/>
                  </a:lnTo>
                  <a:lnTo>
                    <a:pt x="460375" y="1101725"/>
                  </a:lnTo>
                  <a:lnTo>
                    <a:pt x="384175" y="1143000"/>
                  </a:lnTo>
                  <a:lnTo>
                    <a:pt x="282575" y="1184275"/>
                  </a:lnTo>
                  <a:lnTo>
                    <a:pt x="209550" y="1212850"/>
                  </a:lnTo>
                  <a:lnTo>
                    <a:pt x="142875" y="1231900"/>
                  </a:lnTo>
                  <a:lnTo>
                    <a:pt x="127000" y="1228725"/>
                  </a:lnTo>
                  <a:lnTo>
                    <a:pt x="92075" y="1209675"/>
                  </a:lnTo>
                  <a:lnTo>
                    <a:pt x="63500" y="1177925"/>
                  </a:lnTo>
                  <a:lnTo>
                    <a:pt x="38100" y="1146175"/>
                  </a:lnTo>
                  <a:lnTo>
                    <a:pt x="12700" y="1079500"/>
                  </a:lnTo>
                  <a:lnTo>
                    <a:pt x="0" y="1019175"/>
                  </a:lnTo>
                  <a:lnTo>
                    <a:pt x="9525" y="977900"/>
                  </a:lnTo>
                  <a:lnTo>
                    <a:pt x="41275" y="876300"/>
                  </a:lnTo>
                  <a:lnTo>
                    <a:pt x="73025" y="755650"/>
                  </a:lnTo>
                  <a:lnTo>
                    <a:pt x="104775" y="612775"/>
                  </a:lnTo>
                  <a:lnTo>
                    <a:pt x="127000" y="492125"/>
                  </a:lnTo>
                  <a:lnTo>
                    <a:pt x="146050" y="365125"/>
                  </a:lnTo>
                  <a:lnTo>
                    <a:pt x="158750" y="282575"/>
                  </a:lnTo>
                  <a:lnTo>
                    <a:pt x="158750" y="241300"/>
                  </a:lnTo>
                  <a:lnTo>
                    <a:pt x="146050" y="184150"/>
                  </a:lnTo>
                  <a:lnTo>
                    <a:pt x="123825" y="133350"/>
                  </a:lnTo>
                  <a:lnTo>
                    <a:pt x="85725" y="88900"/>
                  </a:lnTo>
                  <a:lnTo>
                    <a:pt x="44450" y="63500"/>
                  </a:lnTo>
                  <a:lnTo>
                    <a:pt x="15875" y="47625"/>
                  </a:lnTo>
                  <a:lnTo>
                    <a:pt x="12700" y="31750"/>
                  </a:lnTo>
                  <a:lnTo>
                    <a:pt x="15875" y="12700"/>
                  </a:lnTo>
                  <a:lnTo>
                    <a:pt x="28575" y="3175"/>
                  </a:lnTo>
                  <a:lnTo>
                    <a:pt x="60325" y="0"/>
                  </a:lnTo>
                  <a:lnTo>
                    <a:pt x="98425" y="3175"/>
                  </a:lnTo>
                  <a:lnTo>
                    <a:pt x="152400" y="15875"/>
                  </a:lnTo>
                  <a:lnTo>
                    <a:pt x="196850" y="31750"/>
                  </a:lnTo>
                  <a:lnTo>
                    <a:pt x="260350" y="63500"/>
                  </a:lnTo>
                  <a:lnTo>
                    <a:pt x="314325" y="92075"/>
                  </a:lnTo>
                  <a:lnTo>
                    <a:pt x="381000" y="139700"/>
                  </a:lnTo>
                  <a:lnTo>
                    <a:pt x="415925" y="171450"/>
                  </a:lnTo>
                  <a:lnTo>
                    <a:pt x="444500" y="196850"/>
                  </a:lnTo>
                  <a:lnTo>
                    <a:pt x="454025" y="215900"/>
                  </a:lnTo>
                  <a:lnTo>
                    <a:pt x="457200" y="244475"/>
                  </a:lnTo>
                  <a:lnTo>
                    <a:pt x="454025" y="269875"/>
                  </a:lnTo>
                  <a:lnTo>
                    <a:pt x="431800" y="285750"/>
                  </a:lnTo>
                  <a:lnTo>
                    <a:pt x="400050" y="320675"/>
                  </a:lnTo>
                  <a:lnTo>
                    <a:pt x="377825" y="355600"/>
                  </a:lnTo>
                  <a:lnTo>
                    <a:pt x="355600" y="409575"/>
                  </a:lnTo>
                  <a:lnTo>
                    <a:pt x="333375" y="530225"/>
                  </a:lnTo>
                  <a:lnTo>
                    <a:pt x="288925" y="733425"/>
                  </a:lnTo>
                  <a:lnTo>
                    <a:pt x="250825" y="923925"/>
                  </a:lnTo>
                  <a:lnTo>
                    <a:pt x="269875" y="917575"/>
                  </a:lnTo>
                  <a:lnTo>
                    <a:pt x="622300" y="835025"/>
                  </a:lnTo>
                  <a:lnTo>
                    <a:pt x="1228725" y="717550"/>
                  </a:lnTo>
                  <a:lnTo>
                    <a:pt x="1555750" y="663575"/>
                  </a:lnTo>
                  <a:lnTo>
                    <a:pt x="1806575" y="625475"/>
                  </a:lnTo>
                  <a:lnTo>
                    <a:pt x="1870075" y="609600"/>
                  </a:lnTo>
                  <a:lnTo>
                    <a:pt x="1927225" y="590550"/>
                  </a:lnTo>
                  <a:lnTo>
                    <a:pt x="1949450" y="581025"/>
                  </a:lnTo>
                  <a:lnTo>
                    <a:pt x="1968500" y="581025"/>
                  </a:lnTo>
                  <a:lnTo>
                    <a:pt x="2009775" y="590550"/>
                  </a:lnTo>
                  <a:lnTo>
                    <a:pt x="2063750" y="609600"/>
                  </a:lnTo>
                  <a:lnTo>
                    <a:pt x="2127250" y="650875"/>
                  </a:lnTo>
                  <a:lnTo>
                    <a:pt x="2190750" y="708025"/>
                  </a:lnTo>
                  <a:lnTo>
                    <a:pt x="2251075" y="765175"/>
                  </a:lnTo>
                  <a:lnTo>
                    <a:pt x="2305050" y="828675"/>
                  </a:lnTo>
                  <a:lnTo>
                    <a:pt x="2311400" y="844550"/>
                  </a:lnTo>
                  <a:lnTo>
                    <a:pt x="2311400" y="863600"/>
                  </a:lnTo>
                  <a:lnTo>
                    <a:pt x="2301875" y="889000"/>
                  </a:lnTo>
                  <a:lnTo>
                    <a:pt x="2279650" y="914400"/>
                  </a:lnTo>
                  <a:lnTo>
                    <a:pt x="2232025" y="968375"/>
                  </a:lnTo>
                  <a:lnTo>
                    <a:pt x="2212975" y="984250"/>
                  </a:lnTo>
                  <a:lnTo>
                    <a:pt x="2117725" y="1206500"/>
                  </a:lnTo>
                  <a:lnTo>
                    <a:pt x="2000250" y="1482725"/>
                  </a:lnTo>
                  <a:lnTo>
                    <a:pt x="1955800" y="1600200"/>
                  </a:lnTo>
                  <a:lnTo>
                    <a:pt x="1774825" y="1616075"/>
                  </a:lnTo>
                  <a:lnTo>
                    <a:pt x="1797050" y="1492250"/>
                  </a:lnTo>
                  <a:lnTo>
                    <a:pt x="1847850" y="1228725"/>
                  </a:lnTo>
                  <a:lnTo>
                    <a:pt x="1911350" y="949325"/>
                  </a:lnTo>
                  <a:lnTo>
                    <a:pt x="1924050" y="889000"/>
                  </a:lnTo>
                  <a:lnTo>
                    <a:pt x="1924050" y="863600"/>
                  </a:lnTo>
                  <a:lnTo>
                    <a:pt x="1924050" y="844550"/>
                  </a:lnTo>
                  <a:lnTo>
                    <a:pt x="1911350" y="825500"/>
                  </a:lnTo>
                  <a:lnTo>
                    <a:pt x="1882775" y="809625"/>
                  </a:lnTo>
                  <a:lnTo>
                    <a:pt x="1812925" y="809625"/>
                  </a:lnTo>
                  <a:lnTo>
                    <a:pt x="1679575" y="831850"/>
                  </a:lnTo>
                  <a:lnTo>
                    <a:pt x="1412875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8E884B6A-9272-42E6-811D-5091F210AC38}"/>
                </a:ext>
              </a:extLst>
            </p:cNvPr>
            <p:cNvSpPr/>
            <p:nvPr/>
          </p:nvSpPr>
          <p:spPr>
            <a:xfrm>
              <a:off x="4078288" y="4776788"/>
              <a:ext cx="1379537" cy="1047750"/>
            </a:xfrm>
            <a:custGeom>
              <a:avLst/>
              <a:gdLst>
                <a:gd name="connsiteX0" fmla="*/ 850107 w 1378744"/>
                <a:gd name="connsiteY0" fmla="*/ 628650 h 1047750"/>
                <a:gd name="connsiteX1" fmla="*/ 645319 w 1378744"/>
                <a:gd name="connsiteY1" fmla="*/ 747712 h 1047750"/>
                <a:gd name="connsiteX2" fmla="*/ 483394 w 1378744"/>
                <a:gd name="connsiteY2" fmla="*/ 838200 h 1047750"/>
                <a:gd name="connsiteX3" fmla="*/ 319088 w 1378744"/>
                <a:gd name="connsiteY3" fmla="*/ 926306 h 1047750"/>
                <a:gd name="connsiteX4" fmla="*/ 188119 w 1378744"/>
                <a:gd name="connsiteY4" fmla="*/ 988218 h 1047750"/>
                <a:gd name="connsiteX5" fmla="*/ 109538 w 1378744"/>
                <a:gd name="connsiteY5" fmla="*/ 1021556 h 1047750"/>
                <a:gd name="connsiteX6" fmla="*/ 59532 w 1378744"/>
                <a:gd name="connsiteY6" fmla="*/ 1042987 h 1047750"/>
                <a:gd name="connsiteX7" fmla="*/ 42863 w 1378744"/>
                <a:gd name="connsiteY7" fmla="*/ 1047750 h 1047750"/>
                <a:gd name="connsiteX8" fmla="*/ 26194 w 1378744"/>
                <a:gd name="connsiteY8" fmla="*/ 1047750 h 1047750"/>
                <a:gd name="connsiteX9" fmla="*/ 9525 w 1378744"/>
                <a:gd name="connsiteY9" fmla="*/ 1042987 h 1047750"/>
                <a:gd name="connsiteX10" fmla="*/ 0 w 1378744"/>
                <a:gd name="connsiteY10" fmla="*/ 1031081 h 1047750"/>
                <a:gd name="connsiteX11" fmla="*/ 4763 w 1378744"/>
                <a:gd name="connsiteY11" fmla="*/ 1012031 h 1047750"/>
                <a:gd name="connsiteX12" fmla="*/ 26194 w 1378744"/>
                <a:gd name="connsiteY12" fmla="*/ 992981 h 1047750"/>
                <a:gd name="connsiteX13" fmla="*/ 135732 w 1378744"/>
                <a:gd name="connsiteY13" fmla="*/ 912018 h 1047750"/>
                <a:gd name="connsiteX14" fmla="*/ 321469 w 1378744"/>
                <a:gd name="connsiteY14" fmla="*/ 773906 h 1047750"/>
                <a:gd name="connsiteX15" fmla="*/ 457200 w 1378744"/>
                <a:gd name="connsiteY15" fmla="*/ 669131 h 1047750"/>
                <a:gd name="connsiteX16" fmla="*/ 557213 w 1378744"/>
                <a:gd name="connsiteY16" fmla="*/ 590550 h 1047750"/>
                <a:gd name="connsiteX17" fmla="*/ 657225 w 1378744"/>
                <a:gd name="connsiteY17" fmla="*/ 504825 h 1047750"/>
                <a:gd name="connsiteX18" fmla="*/ 769144 w 1378744"/>
                <a:gd name="connsiteY18" fmla="*/ 402431 h 1047750"/>
                <a:gd name="connsiteX19" fmla="*/ 840582 w 1378744"/>
                <a:gd name="connsiteY19" fmla="*/ 328612 h 1047750"/>
                <a:gd name="connsiteX20" fmla="*/ 897732 w 1378744"/>
                <a:gd name="connsiteY20" fmla="*/ 266700 h 1047750"/>
                <a:gd name="connsiteX21" fmla="*/ 940594 w 1378744"/>
                <a:gd name="connsiteY21" fmla="*/ 214312 h 1047750"/>
                <a:gd name="connsiteX22" fmla="*/ 954882 w 1378744"/>
                <a:gd name="connsiteY22" fmla="*/ 183356 h 1047750"/>
                <a:gd name="connsiteX23" fmla="*/ 954882 w 1378744"/>
                <a:gd name="connsiteY23" fmla="*/ 164306 h 1047750"/>
                <a:gd name="connsiteX24" fmla="*/ 945357 w 1378744"/>
                <a:gd name="connsiteY24" fmla="*/ 135731 h 1047750"/>
                <a:gd name="connsiteX25" fmla="*/ 919163 w 1378744"/>
                <a:gd name="connsiteY25" fmla="*/ 100012 h 1047750"/>
                <a:gd name="connsiteX26" fmla="*/ 890588 w 1378744"/>
                <a:gd name="connsiteY26" fmla="*/ 66675 h 1047750"/>
                <a:gd name="connsiteX27" fmla="*/ 878682 w 1378744"/>
                <a:gd name="connsiteY27" fmla="*/ 47625 h 1047750"/>
                <a:gd name="connsiteX28" fmla="*/ 871538 w 1378744"/>
                <a:gd name="connsiteY28" fmla="*/ 21431 h 1047750"/>
                <a:gd name="connsiteX29" fmla="*/ 873919 w 1378744"/>
                <a:gd name="connsiteY29" fmla="*/ 9525 h 1047750"/>
                <a:gd name="connsiteX30" fmla="*/ 883444 w 1378744"/>
                <a:gd name="connsiteY30" fmla="*/ 0 h 1047750"/>
                <a:gd name="connsiteX31" fmla="*/ 909638 w 1378744"/>
                <a:gd name="connsiteY31" fmla="*/ 0 h 1047750"/>
                <a:gd name="connsiteX32" fmla="*/ 950119 w 1378744"/>
                <a:gd name="connsiteY32" fmla="*/ 19050 h 1047750"/>
                <a:gd name="connsiteX33" fmla="*/ 1033463 w 1378744"/>
                <a:gd name="connsiteY33" fmla="*/ 57150 h 1047750"/>
                <a:gd name="connsiteX34" fmla="*/ 1116807 w 1378744"/>
                <a:gd name="connsiteY34" fmla="*/ 95250 h 1047750"/>
                <a:gd name="connsiteX35" fmla="*/ 1188244 w 1378744"/>
                <a:gd name="connsiteY35" fmla="*/ 133350 h 1047750"/>
                <a:gd name="connsiteX36" fmla="*/ 1257300 w 1378744"/>
                <a:gd name="connsiteY36" fmla="*/ 176212 h 1047750"/>
                <a:gd name="connsiteX37" fmla="*/ 1328738 w 1378744"/>
                <a:gd name="connsiteY37" fmla="*/ 226218 h 1047750"/>
                <a:gd name="connsiteX38" fmla="*/ 1359694 w 1378744"/>
                <a:gd name="connsiteY38" fmla="*/ 252412 h 1047750"/>
                <a:gd name="connsiteX39" fmla="*/ 1371600 w 1378744"/>
                <a:gd name="connsiteY39" fmla="*/ 269081 h 1047750"/>
                <a:gd name="connsiteX40" fmla="*/ 1378744 w 1378744"/>
                <a:gd name="connsiteY40" fmla="*/ 297656 h 1047750"/>
                <a:gd name="connsiteX41" fmla="*/ 1378744 w 1378744"/>
                <a:gd name="connsiteY41" fmla="*/ 314325 h 1047750"/>
                <a:gd name="connsiteX42" fmla="*/ 1369219 w 1378744"/>
                <a:gd name="connsiteY42" fmla="*/ 328612 h 1047750"/>
                <a:gd name="connsiteX43" fmla="*/ 1338263 w 1378744"/>
                <a:gd name="connsiteY43" fmla="*/ 347662 h 1047750"/>
                <a:gd name="connsiteX44" fmla="*/ 1271588 w 1378744"/>
                <a:gd name="connsiteY44" fmla="*/ 364331 h 1047750"/>
                <a:gd name="connsiteX45" fmla="*/ 1209675 w 1378744"/>
                <a:gd name="connsiteY45" fmla="*/ 373856 h 1047750"/>
                <a:gd name="connsiteX46" fmla="*/ 1123950 w 1378744"/>
                <a:gd name="connsiteY46" fmla="*/ 438150 h 1047750"/>
                <a:gd name="connsiteX47" fmla="*/ 1026319 w 1378744"/>
                <a:gd name="connsiteY47" fmla="*/ 509587 h 1047750"/>
                <a:gd name="connsiteX48" fmla="*/ 850107 w 1378744"/>
                <a:gd name="connsiteY48" fmla="*/ 628650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378744" h="1047750">
                  <a:moveTo>
                    <a:pt x="850107" y="628650"/>
                  </a:moveTo>
                  <a:lnTo>
                    <a:pt x="645319" y="747712"/>
                  </a:lnTo>
                  <a:lnTo>
                    <a:pt x="483394" y="838200"/>
                  </a:lnTo>
                  <a:lnTo>
                    <a:pt x="319088" y="926306"/>
                  </a:lnTo>
                  <a:lnTo>
                    <a:pt x="188119" y="988218"/>
                  </a:lnTo>
                  <a:lnTo>
                    <a:pt x="109538" y="1021556"/>
                  </a:lnTo>
                  <a:lnTo>
                    <a:pt x="59532" y="1042987"/>
                  </a:lnTo>
                  <a:lnTo>
                    <a:pt x="42863" y="1047750"/>
                  </a:lnTo>
                  <a:lnTo>
                    <a:pt x="26194" y="1047750"/>
                  </a:lnTo>
                  <a:lnTo>
                    <a:pt x="9525" y="1042987"/>
                  </a:lnTo>
                  <a:lnTo>
                    <a:pt x="0" y="1031081"/>
                  </a:lnTo>
                  <a:lnTo>
                    <a:pt x="4763" y="1012031"/>
                  </a:lnTo>
                  <a:lnTo>
                    <a:pt x="26194" y="992981"/>
                  </a:lnTo>
                  <a:lnTo>
                    <a:pt x="135732" y="912018"/>
                  </a:lnTo>
                  <a:lnTo>
                    <a:pt x="321469" y="773906"/>
                  </a:lnTo>
                  <a:lnTo>
                    <a:pt x="457200" y="669131"/>
                  </a:lnTo>
                  <a:lnTo>
                    <a:pt x="557213" y="590550"/>
                  </a:lnTo>
                  <a:lnTo>
                    <a:pt x="657225" y="504825"/>
                  </a:lnTo>
                  <a:lnTo>
                    <a:pt x="769144" y="402431"/>
                  </a:lnTo>
                  <a:lnTo>
                    <a:pt x="840582" y="328612"/>
                  </a:lnTo>
                  <a:lnTo>
                    <a:pt x="897732" y="266700"/>
                  </a:lnTo>
                  <a:lnTo>
                    <a:pt x="940594" y="214312"/>
                  </a:lnTo>
                  <a:lnTo>
                    <a:pt x="954882" y="183356"/>
                  </a:lnTo>
                  <a:lnTo>
                    <a:pt x="954882" y="164306"/>
                  </a:lnTo>
                  <a:lnTo>
                    <a:pt x="945357" y="135731"/>
                  </a:lnTo>
                  <a:lnTo>
                    <a:pt x="919163" y="100012"/>
                  </a:lnTo>
                  <a:lnTo>
                    <a:pt x="890588" y="66675"/>
                  </a:lnTo>
                  <a:lnTo>
                    <a:pt x="878682" y="47625"/>
                  </a:lnTo>
                  <a:lnTo>
                    <a:pt x="871538" y="21431"/>
                  </a:lnTo>
                  <a:lnTo>
                    <a:pt x="873919" y="9525"/>
                  </a:lnTo>
                  <a:lnTo>
                    <a:pt x="883444" y="0"/>
                  </a:lnTo>
                  <a:lnTo>
                    <a:pt x="909638" y="0"/>
                  </a:lnTo>
                  <a:lnTo>
                    <a:pt x="950119" y="19050"/>
                  </a:lnTo>
                  <a:lnTo>
                    <a:pt x="1033463" y="57150"/>
                  </a:lnTo>
                  <a:lnTo>
                    <a:pt x="1116807" y="95250"/>
                  </a:lnTo>
                  <a:lnTo>
                    <a:pt x="1188244" y="133350"/>
                  </a:lnTo>
                  <a:lnTo>
                    <a:pt x="1257300" y="176212"/>
                  </a:lnTo>
                  <a:lnTo>
                    <a:pt x="1328738" y="226218"/>
                  </a:lnTo>
                  <a:lnTo>
                    <a:pt x="1359694" y="252412"/>
                  </a:lnTo>
                  <a:lnTo>
                    <a:pt x="1371600" y="269081"/>
                  </a:lnTo>
                  <a:lnTo>
                    <a:pt x="1378744" y="297656"/>
                  </a:lnTo>
                  <a:lnTo>
                    <a:pt x="1378744" y="314325"/>
                  </a:lnTo>
                  <a:lnTo>
                    <a:pt x="1369219" y="328612"/>
                  </a:lnTo>
                  <a:lnTo>
                    <a:pt x="1338263" y="347662"/>
                  </a:lnTo>
                  <a:lnTo>
                    <a:pt x="1271588" y="364331"/>
                  </a:lnTo>
                  <a:lnTo>
                    <a:pt x="1209675" y="373856"/>
                  </a:lnTo>
                  <a:lnTo>
                    <a:pt x="1123950" y="438150"/>
                  </a:lnTo>
                  <a:lnTo>
                    <a:pt x="1026319" y="509587"/>
                  </a:lnTo>
                  <a:lnTo>
                    <a:pt x="850107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6C5901B-8B3B-4DC8-80B9-47A69C3F8076}"/>
                </a:ext>
              </a:extLst>
            </p:cNvPr>
            <p:cNvSpPr/>
            <p:nvPr/>
          </p:nvSpPr>
          <p:spPr>
            <a:xfrm>
              <a:off x="5934075" y="4776788"/>
              <a:ext cx="1163638" cy="1047750"/>
            </a:xfrm>
            <a:custGeom>
              <a:avLst/>
              <a:gdLst>
                <a:gd name="connsiteX0" fmla="*/ 707231 w 1164431"/>
                <a:gd name="connsiteY0" fmla="*/ 681037 h 1047750"/>
                <a:gd name="connsiteX1" fmla="*/ 552450 w 1164431"/>
                <a:gd name="connsiteY1" fmla="*/ 521493 h 1047750"/>
                <a:gd name="connsiteX2" fmla="*/ 442913 w 1164431"/>
                <a:gd name="connsiteY2" fmla="*/ 419100 h 1047750"/>
                <a:gd name="connsiteX3" fmla="*/ 345281 w 1164431"/>
                <a:gd name="connsiteY3" fmla="*/ 330993 h 1047750"/>
                <a:gd name="connsiteX4" fmla="*/ 195263 w 1164431"/>
                <a:gd name="connsiteY4" fmla="*/ 207168 h 1047750"/>
                <a:gd name="connsiteX5" fmla="*/ 61913 w 1164431"/>
                <a:gd name="connsiteY5" fmla="*/ 97631 h 1047750"/>
                <a:gd name="connsiteX6" fmla="*/ 33338 w 1164431"/>
                <a:gd name="connsiteY6" fmla="*/ 76200 h 1047750"/>
                <a:gd name="connsiteX7" fmla="*/ 14288 w 1164431"/>
                <a:gd name="connsiteY7" fmla="*/ 57150 h 1047750"/>
                <a:gd name="connsiteX8" fmla="*/ 2381 w 1164431"/>
                <a:gd name="connsiteY8" fmla="*/ 35718 h 1047750"/>
                <a:gd name="connsiteX9" fmla="*/ 0 w 1164431"/>
                <a:gd name="connsiteY9" fmla="*/ 14287 h 1047750"/>
                <a:gd name="connsiteX10" fmla="*/ 7144 w 1164431"/>
                <a:gd name="connsiteY10" fmla="*/ 2381 h 1047750"/>
                <a:gd name="connsiteX11" fmla="*/ 23813 w 1164431"/>
                <a:gd name="connsiteY11" fmla="*/ 0 h 1047750"/>
                <a:gd name="connsiteX12" fmla="*/ 61913 w 1164431"/>
                <a:gd name="connsiteY12" fmla="*/ 9525 h 1047750"/>
                <a:gd name="connsiteX13" fmla="*/ 161925 w 1164431"/>
                <a:gd name="connsiteY13" fmla="*/ 54768 h 1047750"/>
                <a:gd name="connsiteX14" fmla="*/ 259556 w 1164431"/>
                <a:gd name="connsiteY14" fmla="*/ 95250 h 1047750"/>
                <a:gd name="connsiteX15" fmla="*/ 383381 w 1164431"/>
                <a:gd name="connsiteY15" fmla="*/ 150018 h 1047750"/>
                <a:gd name="connsiteX16" fmla="*/ 497681 w 1164431"/>
                <a:gd name="connsiteY16" fmla="*/ 204787 h 1047750"/>
                <a:gd name="connsiteX17" fmla="*/ 631031 w 1164431"/>
                <a:gd name="connsiteY17" fmla="*/ 276225 h 1047750"/>
                <a:gd name="connsiteX18" fmla="*/ 766763 w 1164431"/>
                <a:gd name="connsiteY18" fmla="*/ 354806 h 1047750"/>
                <a:gd name="connsiteX19" fmla="*/ 892969 w 1164431"/>
                <a:gd name="connsiteY19" fmla="*/ 435768 h 1047750"/>
                <a:gd name="connsiteX20" fmla="*/ 942975 w 1164431"/>
                <a:gd name="connsiteY20" fmla="*/ 469106 h 1047750"/>
                <a:gd name="connsiteX21" fmla="*/ 992981 w 1164431"/>
                <a:gd name="connsiteY21" fmla="*/ 523875 h 1047750"/>
                <a:gd name="connsiteX22" fmla="*/ 1042988 w 1164431"/>
                <a:gd name="connsiteY22" fmla="*/ 585787 h 1047750"/>
                <a:gd name="connsiteX23" fmla="*/ 1090613 w 1164431"/>
                <a:gd name="connsiteY23" fmla="*/ 657225 h 1047750"/>
                <a:gd name="connsiteX24" fmla="*/ 1116806 w 1164431"/>
                <a:gd name="connsiteY24" fmla="*/ 716756 h 1047750"/>
                <a:gd name="connsiteX25" fmla="*/ 1150144 w 1164431"/>
                <a:gd name="connsiteY25" fmla="*/ 816768 h 1047750"/>
                <a:gd name="connsiteX26" fmla="*/ 1162050 w 1164431"/>
                <a:gd name="connsiteY26" fmla="*/ 878681 h 1047750"/>
                <a:gd name="connsiteX27" fmla="*/ 1164431 w 1164431"/>
                <a:gd name="connsiteY27" fmla="*/ 935831 h 1047750"/>
                <a:gd name="connsiteX28" fmla="*/ 1154906 w 1164431"/>
                <a:gd name="connsiteY28" fmla="*/ 985837 h 1047750"/>
                <a:gd name="connsiteX29" fmla="*/ 1138238 w 1164431"/>
                <a:gd name="connsiteY29" fmla="*/ 1019175 h 1047750"/>
                <a:gd name="connsiteX30" fmla="*/ 1116806 w 1164431"/>
                <a:gd name="connsiteY30" fmla="*/ 1040606 h 1047750"/>
                <a:gd name="connsiteX31" fmla="*/ 1090613 w 1164431"/>
                <a:gd name="connsiteY31" fmla="*/ 1045368 h 1047750"/>
                <a:gd name="connsiteX32" fmla="*/ 1059656 w 1164431"/>
                <a:gd name="connsiteY32" fmla="*/ 1047750 h 1047750"/>
                <a:gd name="connsiteX33" fmla="*/ 1031081 w 1164431"/>
                <a:gd name="connsiteY33" fmla="*/ 1045368 h 1047750"/>
                <a:gd name="connsiteX34" fmla="*/ 1002506 w 1164431"/>
                <a:gd name="connsiteY34" fmla="*/ 1021556 h 1047750"/>
                <a:gd name="connsiteX35" fmla="*/ 907256 w 1164431"/>
                <a:gd name="connsiteY35" fmla="*/ 904875 h 1047750"/>
                <a:gd name="connsiteX36" fmla="*/ 816769 w 1164431"/>
                <a:gd name="connsiteY36" fmla="*/ 800100 h 1047750"/>
                <a:gd name="connsiteX37" fmla="*/ 707231 w 1164431"/>
                <a:gd name="connsiteY37" fmla="*/ 681037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164431" h="1047750">
                  <a:moveTo>
                    <a:pt x="707231" y="681037"/>
                  </a:moveTo>
                  <a:lnTo>
                    <a:pt x="552450" y="521493"/>
                  </a:lnTo>
                  <a:lnTo>
                    <a:pt x="442913" y="419100"/>
                  </a:lnTo>
                  <a:lnTo>
                    <a:pt x="345281" y="330993"/>
                  </a:lnTo>
                  <a:lnTo>
                    <a:pt x="195263" y="207168"/>
                  </a:lnTo>
                  <a:lnTo>
                    <a:pt x="61913" y="97631"/>
                  </a:lnTo>
                  <a:lnTo>
                    <a:pt x="33338" y="76200"/>
                  </a:lnTo>
                  <a:lnTo>
                    <a:pt x="14288" y="57150"/>
                  </a:lnTo>
                  <a:lnTo>
                    <a:pt x="2381" y="35718"/>
                  </a:lnTo>
                  <a:lnTo>
                    <a:pt x="0" y="14287"/>
                  </a:lnTo>
                  <a:lnTo>
                    <a:pt x="7144" y="2381"/>
                  </a:lnTo>
                  <a:lnTo>
                    <a:pt x="23813" y="0"/>
                  </a:lnTo>
                  <a:lnTo>
                    <a:pt x="61913" y="9525"/>
                  </a:lnTo>
                  <a:lnTo>
                    <a:pt x="161925" y="54768"/>
                  </a:lnTo>
                  <a:lnTo>
                    <a:pt x="259556" y="95250"/>
                  </a:lnTo>
                  <a:lnTo>
                    <a:pt x="383381" y="150018"/>
                  </a:lnTo>
                  <a:lnTo>
                    <a:pt x="497681" y="204787"/>
                  </a:lnTo>
                  <a:lnTo>
                    <a:pt x="631031" y="276225"/>
                  </a:lnTo>
                  <a:lnTo>
                    <a:pt x="766763" y="354806"/>
                  </a:lnTo>
                  <a:lnTo>
                    <a:pt x="892969" y="435768"/>
                  </a:lnTo>
                  <a:lnTo>
                    <a:pt x="942975" y="469106"/>
                  </a:lnTo>
                  <a:lnTo>
                    <a:pt x="992981" y="523875"/>
                  </a:lnTo>
                  <a:lnTo>
                    <a:pt x="1042988" y="585787"/>
                  </a:lnTo>
                  <a:lnTo>
                    <a:pt x="1090613" y="657225"/>
                  </a:lnTo>
                  <a:lnTo>
                    <a:pt x="1116806" y="716756"/>
                  </a:lnTo>
                  <a:lnTo>
                    <a:pt x="1150144" y="816768"/>
                  </a:lnTo>
                  <a:lnTo>
                    <a:pt x="1162050" y="878681"/>
                  </a:lnTo>
                  <a:cubicBezTo>
                    <a:pt x="1162844" y="897731"/>
                    <a:pt x="1163637" y="916781"/>
                    <a:pt x="1164431" y="935831"/>
                  </a:cubicBezTo>
                  <a:lnTo>
                    <a:pt x="1154906" y="985837"/>
                  </a:lnTo>
                  <a:lnTo>
                    <a:pt x="1138238" y="1019175"/>
                  </a:lnTo>
                  <a:lnTo>
                    <a:pt x="1116806" y="1040606"/>
                  </a:lnTo>
                  <a:lnTo>
                    <a:pt x="1090613" y="1045368"/>
                  </a:lnTo>
                  <a:lnTo>
                    <a:pt x="1059656" y="1047750"/>
                  </a:lnTo>
                  <a:lnTo>
                    <a:pt x="1031081" y="1045368"/>
                  </a:lnTo>
                  <a:lnTo>
                    <a:pt x="1002506" y="1021556"/>
                  </a:lnTo>
                  <a:lnTo>
                    <a:pt x="907256" y="904875"/>
                  </a:lnTo>
                  <a:lnTo>
                    <a:pt x="816769" y="800100"/>
                  </a:lnTo>
                  <a:lnTo>
                    <a:pt x="707231" y="681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6305512E-83F7-459F-9FA5-0EB375091B58}"/>
                </a:ext>
              </a:extLst>
            </p:cNvPr>
            <p:cNvSpPr/>
            <p:nvPr/>
          </p:nvSpPr>
          <p:spPr>
            <a:xfrm>
              <a:off x="2890838" y="4424363"/>
              <a:ext cx="1241425" cy="1035050"/>
            </a:xfrm>
            <a:custGeom>
              <a:avLst/>
              <a:gdLst>
                <a:gd name="connsiteX0" fmla="*/ 457200 w 1240631"/>
                <a:gd name="connsiteY0" fmla="*/ 307181 h 1035843"/>
                <a:gd name="connsiteX1" fmla="*/ 95250 w 1240631"/>
                <a:gd name="connsiteY1" fmla="*/ 400050 h 1035843"/>
                <a:gd name="connsiteX2" fmla="*/ 0 w 1240631"/>
                <a:gd name="connsiteY2" fmla="*/ 266700 h 1035843"/>
                <a:gd name="connsiteX3" fmla="*/ 319087 w 1240631"/>
                <a:gd name="connsiteY3" fmla="*/ 192881 h 1035843"/>
                <a:gd name="connsiteX4" fmla="*/ 638175 w 1240631"/>
                <a:gd name="connsiteY4" fmla="*/ 111918 h 1035843"/>
                <a:gd name="connsiteX5" fmla="*/ 800100 w 1240631"/>
                <a:gd name="connsiteY5" fmla="*/ 61912 h 1035843"/>
                <a:gd name="connsiteX6" fmla="*/ 869156 w 1240631"/>
                <a:gd name="connsiteY6" fmla="*/ 35718 h 1035843"/>
                <a:gd name="connsiteX7" fmla="*/ 907256 w 1240631"/>
                <a:gd name="connsiteY7" fmla="*/ 14287 h 1035843"/>
                <a:gd name="connsiteX8" fmla="*/ 923925 w 1240631"/>
                <a:gd name="connsiteY8" fmla="*/ 4762 h 1035843"/>
                <a:gd name="connsiteX9" fmla="*/ 950118 w 1240631"/>
                <a:gd name="connsiteY9" fmla="*/ 0 h 1035843"/>
                <a:gd name="connsiteX10" fmla="*/ 997743 w 1240631"/>
                <a:gd name="connsiteY10" fmla="*/ 9525 h 1035843"/>
                <a:gd name="connsiteX11" fmla="*/ 1040606 w 1240631"/>
                <a:gd name="connsiteY11" fmla="*/ 23812 h 1035843"/>
                <a:gd name="connsiteX12" fmla="*/ 1109662 w 1240631"/>
                <a:gd name="connsiteY12" fmla="*/ 59531 h 1035843"/>
                <a:gd name="connsiteX13" fmla="*/ 1185862 w 1240631"/>
                <a:gd name="connsiteY13" fmla="*/ 104775 h 1035843"/>
                <a:gd name="connsiteX14" fmla="*/ 1216818 w 1240631"/>
                <a:gd name="connsiteY14" fmla="*/ 123825 h 1035843"/>
                <a:gd name="connsiteX15" fmla="*/ 1233487 w 1240631"/>
                <a:gd name="connsiteY15" fmla="*/ 142875 h 1035843"/>
                <a:gd name="connsiteX16" fmla="*/ 1240631 w 1240631"/>
                <a:gd name="connsiteY16" fmla="*/ 166687 h 1035843"/>
                <a:gd name="connsiteX17" fmla="*/ 1233487 w 1240631"/>
                <a:gd name="connsiteY17" fmla="*/ 204787 h 1035843"/>
                <a:gd name="connsiteX18" fmla="*/ 1214437 w 1240631"/>
                <a:gd name="connsiteY18" fmla="*/ 245268 h 1035843"/>
                <a:gd name="connsiteX19" fmla="*/ 1197768 w 1240631"/>
                <a:gd name="connsiteY19" fmla="*/ 273843 h 1035843"/>
                <a:gd name="connsiteX20" fmla="*/ 1185862 w 1240631"/>
                <a:gd name="connsiteY20" fmla="*/ 328612 h 1035843"/>
                <a:gd name="connsiteX21" fmla="*/ 1181100 w 1240631"/>
                <a:gd name="connsiteY21" fmla="*/ 419100 h 1035843"/>
                <a:gd name="connsiteX22" fmla="*/ 1152525 w 1240631"/>
                <a:gd name="connsiteY22" fmla="*/ 583406 h 1035843"/>
                <a:gd name="connsiteX23" fmla="*/ 1119187 w 1240631"/>
                <a:gd name="connsiteY23" fmla="*/ 781050 h 1035843"/>
                <a:gd name="connsiteX24" fmla="*/ 1097756 w 1240631"/>
                <a:gd name="connsiteY24" fmla="*/ 923925 h 1035843"/>
                <a:gd name="connsiteX25" fmla="*/ 1078706 w 1240631"/>
                <a:gd name="connsiteY25" fmla="*/ 964406 h 1035843"/>
                <a:gd name="connsiteX26" fmla="*/ 1047750 w 1240631"/>
                <a:gd name="connsiteY26" fmla="*/ 1007268 h 1035843"/>
                <a:gd name="connsiteX27" fmla="*/ 1019175 w 1240631"/>
                <a:gd name="connsiteY27" fmla="*/ 1028700 h 1035843"/>
                <a:gd name="connsiteX28" fmla="*/ 995362 w 1240631"/>
                <a:gd name="connsiteY28" fmla="*/ 1035843 h 1035843"/>
                <a:gd name="connsiteX29" fmla="*/ 978693 w 1240631"/>
                <a:gd name="connsiteY29" fmla="*/ 1035843 h 1035843"/>
                <a:gd name="connsiteX30" fmla="*/ 942975 w 1240631"/>
                <a:gd name="connsiteY30" fmla="*/ 1026318 h 1035843"/>
                <a:gd name="connsiteX31" fmla="*/ 914400 w 1240631"/>
                <a:gd name="connsiteY31" fmla="*/ 1014412 h 1035843"/>
                <a:gd name="connsiteX32" fmla="*/ 909637 w 1240631"/>
                <a:gd name="connsiteY32" fmla="*/ 990600 h 1035843"/>
                <a:gd name="connsiteX33" fmla="*/ 938212 w 1240631"/>
                <a:gd name="connsiteY33" fmla="*/ 835818 h 1035843"/>
                <a:gd name="connsiteX34" fmla="*/ 952500 w 1240631"/>
                <a:gd name="connsiteY34" fmla="*/ 511968 h 1035843"/>
                <a:gd name="connsiteX35" fmla="*/ 959643 w 1240631"/>
                <a:gd name="connsiteY35" fmla="*/ 288131 h 1035843"/>
                <a:gd name="connsiteX36" fmla="*/ 962025 w 1240631"/>
                <a:gd name="connsiteY36" fmla="*/ 254793 h 1035843"/>
                <a:gd name="connsiteX37" fmla="*/ 957262 w 1240631"/>
                <a:gd name="connsiteY37" fmla="*/ 235743 h 1035843"/>
                <a:gd name="connsiteX38" fmla="*/ 950118 w 1240631"/>
                <a:gd name="connsiteY38" fmla="*/ 221456 h 1035843"/>
                <a:gd name="connsiteX39" fmla="*/ 938212 w 1240631"/>
                <a:gd name="connsiteY39" fmla="*/ 214312 h 1035843"/>
                <a:gd name="connsiteX40" fmla="*/ 912018 w 1240631"/>
                <a:gd name="connsiteY40" fmla="*/ 207168 h 1035843"/>
                <a:gd name="connsiteX41" fmla="*/ 866775 w 1240631"/>
                <a:gd name="connsiteY41" fmla="*/ 209550 h 1035843"/>
                <a:gd name="connsiteX42" fmla="*/ 647700 w 1240631"/>
                <a:gd name="connsiteY42" fmla="*/ 264318 h 1035843"/>
                <a:gd name="connsiteX43" fmla="*/ 457200 w 1240631"/>
                <a:gd name="connsiteY43" fmla="*/ 307181 h 1035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240631" h="1035843">
                  <a:moveTo>
                    <a:pt x="457200" y="307181"/>
                  </a:moveTo>
                  <a:lnTo>
                    <a:pt x="95250" y="400050"/>
                  </a:lnTo>
                  <a:lnTo>
                    <a:pt x="0" y="266700"/>
                  </a:lnTo>
                  <a:lnTo>
                    <a:pt x="319087" y="192881"/>
                  </a:lnTo>
                  <a:lnTo>
                    <a:pt x="638175" y="111918"/>
                  </a:lnTo>
                  <a:lnTo>
                    <a:pt x="800100" y="61912"/>
                  </a:lnTo>
                  <a:lnTo>
                    <a:pt x="869156" y="35718"/>
                  </a:lnTo>
                  <a:lnTo>
                    <a:pt x="907256" y="14287"/>
                  </a:lnTo>
                  <a:lnTo>
                    <a:pt x="923925" y="4762"/>
                  </a:lnTo>
                  <a:lnTo>
                    <a:pt x="950118" y="0"/>
                  </a:lnTo>
                  <a:lnTo>
                    <a:pt x="997743" y="9525"/>
                  </a:lnTo>
                  <a:lnTo>
                    <a:pt x="1040606" y="23812"/>
                  </a:lnTo>
                  <a:lnTo>
                    <a:pt x="1109662" y="59531"/>
                  </a:lnTo>
                  <a:lnTo>
                    <a:pt x="1185862" y="104775"/>
                  </a:lnTo>
                  <a:lnTo>
                    <a:pt x="1216818" y="123825"/>
                  </a:lnTo>
                  <a:lnTo>
                    <a:pt x="1233487" y="142875"/>
                  </a:lnTo>
                  <a:lnTo>
                    <a:pt x="1240631" y="166687"/>
                  </a:lnTo>
                  <a:lnTo>
                    <a:pt x="1233487" y="204787"/>
                  </a:lnTo>
                  <a:lnTo>
                    <a:pt x="1214437" y="245268"/>
                  </a:lnTo>
                  <a:lnTo>
                    <a:pt x="1197768" y="273843"/>
                  </a:lnTo>
                  <a:lnTo>
                    <a:pt x="1185862" y="328612"/>
                  </a:lnTo>
                  <a:lnTo>
                    <a:pt x="1181100" y="419100"/>
                  </a:lnTo>
                  <a:lnTo>
                    <a:pt x="1152525" y="583406"/>
                  </a:lnTo>
                  <a:lnTo>
                    <a:pt x="1119187" y="781050"/>
                  </a:lnTo>
                  <a:lnTo>
                    <a:pt x="1097756" y="923925"/>
                  </a:lnTo>
                  <a:lnTo>
                    <a:pt x="1078706" y="964406"/>
                  </a:lnTo>
                  <a:lnTo>
                    <a:pt x="1047750" y="1007268"/>
                  </a:lnTo>
                  <a:lnTo>
                    <a:pt x="1019175" y="1028700"/>
                  </a:lnTo>
                  <a:lnTo>
                    <a:pt x="995362" y="1035843"/>
                  </a:lnTo>
                  <a:lnTo>
                    <a:pt x="978693" y="1035843"/>
                  </a:lnTo>
                  <a:lnTo>
                    <a:pt x="942975" y="1026318"/>
                  </a:lnTo>
                  <a:lnTo>
                    <a:pt x="914400" y="1014412"/>
                  </a:lnTo>
                  <a:lnTo>
                    <a:pt x="909637" y="990600"/>
                  </a:lnTo>
                  <a:lnTo>
                    <a:pt x="938212" y="835818"/>
                  </a:lnTo>
                  <a:lnTo>
                    <a:pt x="952500" y="511968"/>
                  </a:lnTo>
                  <a:lnTo>
                    <a:pt x="959643" y="288131"/>
                  </a:lnTo>
                  <a:lnTo>
                    <a:pt x="962025" y="254793"/>
                  </a:lnTo>
                  <a:lnTo>
                    <a:pt x="957262" y="235743"/>
                  </a:lnTo>
                  <a:lnTo>
                    <a:pt x="950118" y="221456"/>
                  </a:lnTo>
                  <a:lnTo>
                    <a:pt x="938212" y="214312"/>
                  </a:lnTo>
                  <a:lnTo>
                    <a:pt x="912018" y="207168"/>
                  </a:lnTo>
                  <a:lnTo>
                    <a:pt x="866775" y="209550"/>
                  </a:lnTo>
                  <a:lnTo>
                    <a:pt x="647700" y="264318"/>
                  </a:lnTo>
                  <a:lnTo>
                    <a:pt x="457200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0B3701F-612E-4514-A8E2-A74746F1CAB8}"/>
                </a:ext>
              </a:extLst>
            </p:cNvPr>
            <p:cNvSpPr/>
            <p:nvPr/>
          </p:nvSpPr>
          <p:spPr>
            <a:xfrm>
              <a:off x="3105150" y="5230813"/>
              <a:ext cx="773113" cy="314325"/>
            </a:xfrm>
            <a:custGeom>
              <a:avLst/>
              <a:gdLst>
                <a:gd name="connsiteX0" fmla="*/ 314325 w 773906"/>
                <a:gd name="connsiteY0" fmla="*/ 254794 h 314325"/>
                <a:gd name="connsiteX1" fmla="*/ 73819 w 773906"/>
                <a:gd name="connsiteY1" fmla="*/ 314325 h 314325"/>
                <a:gd name="connsiteX2" fmla="*/ 0 w 773906"/>
                <a:gd name="connsiteY2" fmla="*/ 152400 h 314325"/>
                <a:gd name="connsiteX3" fmla="*/ 221456 w 773906"/>
                <a:gd name="connsiteY3" fmla="*/ 107157 h 314325"/>
                <a:gd name="connsiteX4" fmla="*/ 471488 w 773906"/>
                <a:gd name="connsiteY4" fmla="*/ 57150 h 314325"/>
                <a:gd name="connsiteX5" fmla="*/ 766763 w 773906"/>
                <a:gd name="connsiteY5" fmla="*/ 0 h 314325"/>
                <a:gd name="connsiteX6" fmla="*/ 773906 w 773906"/>
                <a:gd name="connsiteY6" fmla="*/ 204788 h 314325"/>
                <a:gd name="connsiteX7" fmla="*/ 700088 w 773906"/>
                <a:gd name="connsiteY7" fmla="*/ 209550 h 314325"/>
                <a:gd name="connsiteX8" fmla="*/ 578644 w 773906"/>
                <a:gd name="connsiteY8" fmla="*/ 214313 h 314325"/>
                <a:gd name="connsiteX9" fmla="*/ 481013 w 773906"/>
                <a:gd name="connsiteY9" fmla="*/ 226219 h 314325"/>
                <a:gd name="connsiteX10" fmla="*/ 314325 w 773906"/>
                <a:gd name="connsiteY10" fmla="*/ 254794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3906" h="314325">
                  <a:moveTo>
                    <a:pt x="314325" y="254794"/>
                  </a:moveTo>
                  <a:lnTo>
                    <a:pt x="73819" y="314325"/>
                  </a:lnTo>
                  <a:lnTo>
                    <a:pt x="0" y="152400"/>
                  </a:lnTo>
                  <a:lnTo>
                    <a:pt x="221456" y="107157"/>
                  </a:lnTo>
                  <a:lnTo>
                    <a:pt x="471488" y="57150"/>
                  </a:lnTo>
                  <a:lnTo>
                    <a:pt x="766763" y="0"/>
                  </a:lnTo>
                  <a:lnTo>
                    <a:pt x="773906" y="204788"/>
                  </a:lnTo>
                  <a:lnTo>
                    <a:pt x="700088" y="209550"/>
                  </a:lnTo>
                  <a:lnTo>
                    <a:pt x="578644" y="214313"/>
                  </a:lnTo>
                  <a:lnTo>
                    <a:pt x="481013" y="226219"/>
                  </a:lnTo>
                  <a:lnTo>
                    <a:pt x="314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39354A00-0B07-4781-8EF8-C5F1B0615C91}"/>
                </a:ext>
              </a:extLst>
            </p:cNvPr>
            <p:cNvSpPr/>
            <p:nvPr/>
          </p:nvSpPr>
          <p:spPr>
            <a:xfrm>
              <a:off x="5029200" y="1857375"/>
              <a:ext cx="1677988" cy="1058863"/>
            </a:xfrm>
            <a:custGeom>
              <a:avLst/>
              <a:gdLst>
                <a:gd name="connsiteX0" fmla="*/ 776288 w 1678781"/>
                <a:gd name="connsiteY0" fmla="*/ 259556 h 1059656"/>
                <a:gd name="connsiteX1" fmla="*/ 602456 w 1678781"/>
                <a:gd name="connsiteY1" fmla="*/ 278606 h 1059656"/>
                <a:gd name="connsiteX2" fmla="*/ 466725 w 1678781"/>
                <a:gd name="connsiteY2" fmla="*/ 290513 h 1059656"/>
                <a:gd name="connsiteX3" fmla="*/ 345281 w 1678781"/>
                <a:gd name="connsiteY3" fmla="*/ 295275 h 1059656"/>
                <a:gd name="connsiteX4" fmla="*/ 230981 w 1678781"/>
                <a:gd name="connsiteY4" fmla="*/ 300038 h 1059656"/>
                <a:gd name="connsiteX5" fmla="*/ 83344 w 1678781"/>
                <a:gd name="connsiteY5" fmla="*/ 302419 h 1059656"/>
                <a:gd name="connsiteX6" fmla="*/ 0 w 1678781"/>
                <a:gd name="connsiteY6" fmla="*/ 171450 h 1059656"/>
                <a:gd name="connsiteX7" fmla="*/ 283369 w 1678781"/>
                <a:gd name="connsiteY7" fmla="*/ 164306 h 1059656"/>
                <a:gd name="connsiteX8" fmla="*/ 423863 w 1678781"/>
                <a:gd name="connsiteY8" fmla="*/ 154781 h 1059656"/>
                <a:gd name="connsiteX9" fmla="*/ 588169 w 1678781"/>
                <a:gd name="connsiteY9" fmla="*/ 135731 h 1059656"/>
                <a:gd name="connsiteX10" fmla="*/ 857250 w 1678781"/>
                <a:gd name="connsiteY10" fmla="*/ 100013 h 1059656"/>
                <a:gd name="connsiteX11" fmla="*/ 1143000 w 1678781"/>
                <a:gd name="connsiteY11" fmla="*/ 54769 h 1059656"/>
                <a:gd name="connsiteX12" fmla="*/ 1273969 w 1678781"/>
                <a:gd name="connsiteY12" fmla="*/ 33338 h 1059656"/>
                <a:gd name="connsiteX13" fmla="*/ 1309688 w 1678781"/>
                <a:gd name="connsiteY13" fmla="*/ 19050 h 1059656"/>
                <a:gd name="connsiteX14" fmla="*/ 1343025 w 1678781"/>
                <a:gd name="connsiteY14" fmla="*/ 7144 h 1059656"/>
                <a:gd name="connsiteX15" fmla="*/ 1373981 w 1678781"/>
                <a:gd name="connsiteY15" fmla="*/ 0 h 1059656"/>
                <a:gd name="connsiteX16" fmla="*/ 1397794 w 1678781"/>
                <a:gd name="connsiteY16" fmla="*/ 2381 h 1059656"/>
                <a:gd name="connsiteX17" fmla="*/ 1443038 w 1678781"/>
                <a:gd name="connsiteY17" fmla="*/ 23813 h 1059656"/>
                <a:gd name="connsiteX18" fmla="*/ 1531144 w 1678781"/>
                <a:gd name="connsiteY18" fmla="*/ 85725 h 1059656"/>
                <a:gd name="connsiteX19" fmla="*/ 1609725 w 1678781"/>
                <a:gd name="connsiteY19" fmla="*/ 138113 h 1059656"/>
                <a:gd name="connsiteX20" fmla="*/ 1643063 w 1678781"/>
                <a:gd name="connsiteY20" fmla="*/ 171450 h 1059656"/>
                <a:gd name="connsiteX21" fmla="*/ 1669256 w 1678781"/>
                <a:gd name="connsiteY21" fmla="*/ 209550 h 1059656"/>
                <a:gd name="connsiteX22" fmla="*/ 1678781 w 1678781"/>
                <a:gd name="connsiteY22" fmla="*/ 233363 h 1059656"/>
                <a:gd name="connsiteX23" fmla="*/ 1674019 w 1678781"/>
                <a:gd name="connsiteY23" fmla="*/ 252413 h 1059656"/>
                <a:gd name="connsiteX24" fmla="*/ 1657350 w 1678781"/>
                <a:gd name="connsiteY24" fmla="*/ 285750 h 1059656"/>
                <a:gd name="connsiteX25" fmla="*/ 1595438 w 1678781"/>
                <a:gd name="connsiteY25" fmla="*/ 340519 h 1059656"/>
                <a:gd name="connsiteX26" fmla="*/ 1583531 w 1678781"/>
                <a:gd name="connsiteY26" fmla="*/ 402431 h 1059656"/>
                <a:gd name="connsiteX27" fmla="*/ 1545431 w 1678781"/>
                <a:gd name="connsiteY27" fmla="*/ 600075 h 1059656"/>
                <a:gd name="connsiteX28" fmla="*/ 1509713 w 1678781"/>
                <a:gd name="connsiteY28" fmla="*/ 812006 h 1059656"/>
                <a:gd name="connsiteX29" fmla="*/ 1497806 w 1678781"/>
                <a:gd name="connsiteY29" fmla="*/ 890588 h 1059656"/>
                <a:gd name="connsiteX30" fmla="*/ 1478756 w 1678781"/>
                <a:gd name="connsiteY30" fmla="*/ 957263 h 1059656"/>
                <a:gd name="connsiteX31" fmla="*/ 1452563 w 1678781"/>
                <a:gd name="connsiteY31" fmla="*/ 1007269 h 1059656"/>
                <a:gd name="connsiteX32" fmla="*/ 1419225 w 1678781"/>
                <a:gd name="connsiteY32" fmla="*/ 1038225 h 1059656"/>
                <a:gd name="connsiteX33" fmla="*/ 1383506 w 1678781"/>
                <a:gd name="connsiteY33" fmla="*/ 1057275 h 1059656"/>
                <a:gd name="connsiteX34" fmla="*/ 1357313 w 1678781"/>
                <a:gd name="connsiteY34" fmla="*/ 1059656 h 1059656"/>
                <a:gd name="connsiteX35" fmla="*/ 1312069 w 1678781"/>
                <a:gd name="connsiteY35" fmla="*/ 1050131 h 1059656"/>
                <a:gd name="connsiteX36" fmla="*/ 1262063 w 1678781"/>
                <a:gd name="connsiteY36" fmla="*/ 1031081 h 1059656"/>
                <a:gd name="connsiteX37" fmla="*/ 1276350 w 1678781"/>
                <a:gd name="connsiteY37" fmla="*/ 840581 h 1059656"/>
                <a:gd name="connsiteX38" fmla="*/ 1307306 w 1678781"/>
                <a:gd name="connsiteY38" fmla="*/ 561975 h 1059656"/>
                <a:gd name="connsiteX39" fmla="*/ 1340644 w 1678781"/>
                <a:gd name="connsiteY39" fmla="*/ 304800 h 1059656"/>
                <a:gd name="connsiteX40" fmla="*/ 1343025 w 1678781"/>
                <a:gd name="connsiteY40" fmla="*/ 245269 h 1059656"/>
                <a:gd name="connsiteX41" fmla="*/ 1340644 w 1678781"/>
                <a:gd name="connsiteY41" fmla="*/ 226219 h 1059656"/>
                <a:gd name="connsiteX42" fmla="*/ 1333500 w 1678781"/>
                <a:gd name="connsiteY42" fmla="*/ 207169 h 1059656"/>
                <a:gd name="connsiteX43" fmla="*/ 1314450 w 1678781"/>
                <a:gd name="connsiteY43" fmla="*/ 197644 h 1059656"/>
                <a:gd name="connsiteX44" fmla="*/ 1300163 w 1678781"/>
                <a:gd name="connsiteY44" fmla="*/ 192881 h 1059656"/>
                <a:gd name="connsiteX45" fmla="*/ 1266825 w 1678781"/>
                <a:gd name="connsiteY45" fmla="*/ 188119 h 1059656"/>
                <a:gd name="connsiteX46" fmla="*/ 1138238 w 1678781"/>
                <a:gd name="connsiteY46" fmla="*/ 207169 h 1059656"/>
                <a:gd name="connsiteX47" fmla="*/ 776288 w 1678781"/>
                <a:gd name="connsiteY47" fmla="*/ 259556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678781" h="1059656">
                  <a:moveTo>
                    <a:pt x="776288" y="259556"/>
                  </a:moveTo>
                  <a:lnTo>
                    <a:pt x="602456" y="278606"/>
                  </a:lnTo>
                  <a:lnTo>
                    <a:pt x="466725" y="290513"/>
                  </a:lnTo>
                  <a:lnTo>
                    <a:pt x="345281" y="295275"/>
                  </a:lnTo>
                  <a:lnTo>
                    <a:pt x="230981" y="300038"/>
                  </a:lnTo>
                  <a:lnTo>
                    <a:pt x="83344" y="302419"/>
                  </a:lnTo>
                  <a:lnTo>
                    <a:pt x="0" y="171450"/>
                  </a:lnTo>
                  <a:lnTo>
                    <a:pt x="283369" y="164306"/>
                  </a:lnTo>
                  <a:lnTo>
                    <a:pt x="423863" y="154781"/>
                  </a:lnTo>
                  <a:lnTo>
                    <a:pt x="588169" y="135731"/>
                  </a:lnTo>
                  <a:lnTo>
                    <a:pt x="857250" y="100013"/>
                  </a:lnTo>
                  <a:lnTo>
                    <a:pt x="1143000" y="54769"/>
                  </a:lnTo>
                  <a:lnTo>
                    <a:pt x="1273969" y="33338"/>
                  </a:lnTo>
                  <a:lnTo>
                    <a:pt x="1309688" y="19050"/>
                  </a:lnTo>
                  <a:lnTo>
                    <a:pt x="1343025" y="7144"/>
                  </a:lnTo>
                  <a:lnTo>
                    <a:pt x="1373981" y="0"/>
                  </a:lnTo>
                  <a:lnTo>
                    <a:pt x="1397794" y="2381"/>
                  </a:lnTo>
                  <a:lnTo>
                    <a:pt x="1443038" y="23813"/>
                  </a:lnTo>
                  <a:lnTo>
                    <a:pt x="1531144" y="85725"/>
                  </a:lnTo>
                  <a:lnTo>
                    <a:pt x="1609725" y="138113"/>
                  </a:lnTo>
                  <a:lnTo>
                    <a:pt x="1643063" y="171450"/>
                  </a:lnTo>
                  <a:lnTo>
                    <a:pt x="1669256" y="209550"/>
                  </a:lnTo>
                  <a:lnTo>
                    <a:pt x="1678781" y="233363"/>
                  </a:lnTo>
                  <a:lnTo>
                    <a:pt x="1674019" y="252413"/>
                  </a:lnTo>
                  <a:lnTo>
                    <a:pt x="1657350" y="285750"/>
                  </a:lnTo>
                  <a:lnTo>
                    <a:pt x="1595438" y="340519"/>
                  </a:lnTo>
                  <a:lnTo>
                    <a:pt x="1583531" y="402431"/>
                  </a:lnTo>
                  <a:lnTo>
                    <a:pt x="1545431" y="600075"/>
                  </a:lnTo>
                  <a:lnTo>
                    <a:pt x="1509713" y="812006"/>
                  </a:lnTo>
                  <a:lnTo>
                    <a:pt x="1497806" y="890588"/>
                  </a:lnTo>
                  <a:lnTo>
                    <a:pt x="1478756" y="957263"/>
                  </a:lnTo>
                  <a:lnTo>
                    <a:pt x="1452563" y="1007269"/>
                  </a:lnTo>
                  <a:lnTo>
                    <a:pt x="1419225" y="1038225"/>
                  </a:lnTo>
                  <a:lnTo>
                    <a:pt x="1383506" y="1057275"/>
                  </a:lnTo>
                  <a:lnTo>
                    <a:pt x="1357313" y="1059656"/>
                  </a:lnTo>
                  <a:lnTo>
                    <a:pt x="1312069" y="1050131"/>
                  </a:lnTo>
                  <a:lnTo>
                    <a:pt x="1262063" y="1031081"/>
                  </a:lnTo>
                  <a:lnTo>
                    <a:pt x="1276350" y="840581"/>
                  </a:lnTo>
                  <a:lnTo>
                    <a:pt x="1307306" y="561975"/>
                  </a:lnTo>
                  <a:lnTo>
                    <a:pt x="1340644" y="304800"/>
                  </a:lnTo>
                  <a:cubicBezTo>
                    <a:pt x="1341438" y="284956"/>
                    <a:pt x="1342231" y="265113"/>
                    <a:pt x="1343025" y="245269"/>
                  </a:cubicBezTo>
                  <a:lnTo>
                    <a:pt x="1340644" y="226219"/>
                  </a:lnTo>
                  <a:lnTo>
                    <a:pt x="1333500" y="207169"/>
                  </a:lnTo>
                  <a:lnTo>
                    <a:pt x="1314450" y="197644"/>
                  </a:lnTo>
                  <a:lnTo>
                    <a:pt x="1300163" y="192881"/>
                  </a:lnTo>
                  <a:lnTo>
                    <a:pt x="1266825" y="188119"/>
                  </a:lnTo>
                  <a:lnTo>
                    <a:pt x="1138238" y="207169"/>
                  </a:lnTo>
                  <a:lnTo>
                    <a:pt x="776288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0A1D0B5A-EBB2-4B13-B865-4E3130386617}"/>
                </a:ext>
              </a:extLst>
            </p:cNvPr>
            <p:cNvSpPr/>
            <p:nvPr/>
          </p:nvSpPr>
          <p:spPr>
            <a:xfrm>
              <a:off x="5208588" y="2671763"/>
              <a:ext cx="1146175" cy="252412"/>
            </a:xfrm>
            <a:custGeom>
              <a:avLst/>
              <a:gdLst>
                <a:gd name="connsiteX0" fmla="*/ 561975 w 1147762"/>
                <a:gd name="connsiteY0" fmla="*/ 197643 h 252412"/>
                <a:gd name="connsiteX1" fmla="*/ 328612 w 1147762"/>
                <a:gd name="connsiteY1" fmla="*/ 216693 h 252412"/>
                <a:gd name="connsiteX2" fmla="*/ 61912 w 1147762"/>
                <a:gd name="connsiteY2" fmla="*/ 252412 h 252412"/>
                <a:gd name="connsiteX3" fmla="*/ 0 w 1147762"/>
                <a:gd name="connsiteY3" fmla="*/ 126206 h 252412"/>
                <a:gd name="connsiteX4" fmla="*/ 183356 w 1147762"/>
                <a:gd name="connsiteY4" fmla="*/ 92868 h 252412"/>
                <a:gd name="connsiteX5" fmla="*/ 423862 w 1147762"/>
                <a:gd name="connsiteY5" fmla="*/ 54768 h 252412"/>
                <a:gd name="connsiteX6" fmla="*/ 597694 w 1147762"/>
                <a:gd name="connsiteY6" fmla="*/ 33337 h 252412"/>
                <a:gd name="connsiteX7" fmla="*/ 776287 w 1147762"/>
                <a:gd name="connsiteY7" fmla="*/ 11906 h 252412"/>
                <a:gd name="connsiteX8" fmla="*/ 966787 w 1147762"/>
                <a:gd name="connsiteY8" fmla="*/ 0 h 252412"/>
                <a:gd name="connsiteX9" fmla="*/ 1145381 w 1147762"/>
                <a:gd name="connsiteY9" fmla="*/ 0 h 252412"/>
                <a:gd name="connsiteX10" fmla="*/ 1147762 w 1147762"/>
                <a:gd name="connsiteY10" fmla="*/ 219075 h 252412"/>
                <a:gd name="connsiteX11" fmla="*/ 1085850 w 1147762"/>
                <a:gd name="connsiteY11" fmla="*/ 216693 h 252412"/>
                <a:gd name="connsiteX12" fmla="*/ 990600 w 1147762"/>
                <a:gd name="connsiteY12" fmla="*/ 195262 h 252412"/>
                <a:gd name="connsiteX13" fmla="*/ 907256 w 1147762"/>
                <a:gd name="connsiteY13" fmla="*/ 190500 h 252412"/>
                <a:gd name="connsiteX14" fmla="*/ 828675 w 1147762"/>
                <a:gd name="connsiteY14" fmla="*/ 190500 h 252412"/>
                <a:gd name="connsiteX15" fmla="*/ 704850 w 1147762"/>
                <a:gd name="connsiteY15" fmla="*/ 190500 h 252412"/>
                <a:gd name="connsiteX16" fmla="*/ 561975 w 1147762"/>
                <a:gd name="connsiteY16" fmla="*/ 197643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47762" h="252412">
                  <a:moveTo>
                    <a:pt x="561975" y="197643"/>
                  </a:moveTo>
                  <a:lnTo>
                    <a:pt x="328612" y="216693"/>
                  </a:lnTo>
                  <a:lnTo>
                    <a:pt x="61912" y="252412"/>
                  </a:lnTo>
                  <a:lnTo>
                    <a:pt x="0" y="126206"/>
                  </a:lnTo>
                  <a:lnTo>
                    <a:pt x="183356" y="92868"/>
                  </a:lnTo>
                  <a:lnTo>
                    <a:pt x="423862" y="54768"/>
                  </a:lnTo>
                  <a:lnTo>
                    <a:pt x="597694" y="33337"/>
                  </a:lnTo>
                  <a:lnTo>
                    <a:pt x="776287" y="11906"/>
                  </a:lnTo>
                  <a:lnTo>
                    <a:pt x="966787" y="0"/>
                  </a:lnTo>
                  <a:lnTo>
                    <a:pt x="1145381" y="0"/>
                  </a:lnTo>
                  <a:cubicBezTo>
                    <a:pt x="1146175" y="73025"/>
                    <a:pt x="1146968" y="146050"/>
                    <a:pt x="1147762" y="219075"/>
                  </a:cubicBezTo>
                  <a:lnTo>
                    <a:pt x="1085850" y="216693"/>
                  </a:lnTo>
                  <a:lnTo>
                    <a:pt x="990600" y="195262"/>
                  </a:lnTo>
                  <a:lnTo>
                    <a:pt x="907256" y="190500"/>
                  </a:lnTo>
                  <a:lnTo>
                    <a:pt x="828675" y="190500"/>
                  </a:lnTo>
                  <a:lnTo>
                    <a:pt x="704850" y="190500"/>
                  </a:lnTo>
                  <a:lnTo>
                    <a:pt x="561975" y="1976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1901682A-953B-4338-B19D-EAA73A8B28D9}"/>
                </a:ext>
              </a:extLst>
            </p:cNvPr>
            <p:cNvSpPr/>
            <p:nvPr/>
          </p:nvSpPr>
          <p:spPr>
            <a:xfrm>
              <a:off x="4260850" y="4138613"/>
              <a:ext cx="3028950" cy="588962"/>
            </a:xfrm>
            <a:custGeom>
              <a:avLst/>
              <a:gdLst>
                <a:gd name="connsiteX0" fmla="*/ 1670151 w 3028770"/>
                <a:gd name="connsiteY0" fmla="*/ 320184 h 588446"/>
                <a:gd name="connsiteX1" fmla="*/ 1367274 w 3028770"/>
                <a:gd name="connsiteY1" fmla="*/ 360567 h 588446"/>
                <a:gd name="connsiteX2" fmla="*/ 1124972 w 3028770"/>
                <a:gd name="connsiteY2" fmla="*/ 403836 h 588446"/>
                <a:gd name="connsiteX3" fmla="*/ 943246 w 3028770"/>
                <a:gd name="connsiteY3" fmla="*/ 441335 h 588446"/>
                <a:gd name="connsiteX4" fmla="*/ 770173 w 3028770"/>
                <a:gd name="connsiteY4" fmla="*/ 481718 h 588446"/>
                <a:gd name="connsiteX5" fmla="*/ 496142 w 3028770"/>
                <a:gd name="connsiteY5" fmla="*/ 553832 h 588446"/>
                <a:gd name="connsiteX6" fmla="*/ 389414 w 3028770"/>
                <a:gd name="connsiteY6" fmla="*/ 588446 h 588446"/>
                <a:gd name="connsiteX7" fmla="*/ 334607 w 3028770"/>
                <a:gd name="connsiteY7" fmla="*/ 562485 h 588446"/>
                <a:gd name="connsiteX8" fmla="*/ 230764 w 3028770"/>
                <a:gd name="connsiteY8" fmla="*/ 504795 h 588446"/>
                <a:gd name="connsiteX9" fmla="*/ 173073 w 3028770"/>
                <a:gd name="connsiteY9" fmla="*/ 464411 h 588446"/>
                <a:gd name="connsiteX10" fmla="*/ 103844 w 3028770"/>
                <a:gd name="connsiteY10" fmla="*/ 400951 h 588446"/>
                <a:gd name="connsiteX11" fmla="*/ 37499 w 3028770"/>
                <a:gd name="connsiteY11" fmla="*/ 328837 h 588446"/>
                <a:gd name="connsiteX12" fmla="*/ 14423 w 3028770"/>
                <a:gd name="connsiteY12" fmla="*/ 294223 h 588446"/>
                <a:gd name="connsiteX13" fmla="*/ 5769 w 3028770"/>
                <a:gd name="connsiteY13" fmla="*/ 276916 h 588446"/>
                <a:gd name="connsiteX14" fmla="*/ 0 w 3028770"/>
                <a:gd name="connsiteY14" fmla="*/ 256724 h 588446"/>
                <a:gd name="connsiteX15" fmla="*/ 5769 w 3028770"/>
                <a:gd name="connsiteY15" fmla="*/ 242301 h 588446"/>
                <a:gd name="connsiteX16" fmla="*/ 17308 w 3028770"/>
                <a:gd name="connsiteY16" fmla="*/ 236532 h 588446"/>
                <a:gd name="connsiteX17" fmla="*/ 34615 w 3028770"/>
                <a:gd name="connsiteY17" fmla="*/ 236532 h 588446"/>
                <a:gd name="connsiteX18" fmla="*/ 69229 w 3028770"/>
                <a:gd name="connsiteY18" fmla="*/ 253839 h 588446"/>
                <a:gd name="connsiteX19" fmla="*/ 126920 w 3028770"/>
                <a:gd name="connsiteY19" fmla="*/ 291338 h 588446"/>
                <a:gd name="connsiteX20" fmla="*/ 170188 w 3028770"/>
                <a:gd name="connsiteY20" fmla="*/ 311530 h 588446"/>
                <a:gd name="connsiteX21" fmla="*/ 216341 w 3028770"/>
                <a:gd name="connsiteY21" fmla="*/ 328837 h 588446"/>
                <a:gd name="connsiteX22" fmla="*/ 262494 w 3028770"/>
                <a:gd name="connsiteY22" fmla="*/ 340376 h 588446"/>
                <a:gd name="connsiteX23" fmla="*/ 340376 w 3028770"/>
                <a:gd name="connsiteY23" fmla="*/ 351914 h 588446"/>
                <a:gd name="connsiteX24" fmla="*/ 372106 w 3028770"/>
                <a:gd name="connsiteY24" fmla="*/ 351914 h 588446"/>
                <a:gd name="connsiteX25" fmla="*/ 467296 w 3028770"/>
                <a:gd name="connsiteY25" fmla="*/ 343260 h 588446"/>
                <a:gd name="connsiteX26" fmla="*/ 672099 w 3028770"/>
                <a:gd name="connsiteY26" fmla="*/ 308646 h 588446"/>
                <a:gd name="connsiteX27" fmla="*/ 1026898 w 3028770"/>
                <a:gd name="connsiteY27" fmla="*/ 250955 h 588446"/>
                <a:gd name="connsiteX28" fmla="*/ 1424964 w 3028770"/>
                <a:gd name="connsiteY28" fmla="*/ 190379 h 588446"/>
                <a:gd name="connsiteX29" fmla="*/ 1739380 w 3028770"/>
                <a:gd name="connsiteY29" fmla="*/ 144227 h 588446"/>
                <a:gd name="connsiteX30" fmla="*/ 1964374 w 3028770"/>
                <a:gd name="connsiteY30" fmla="*/ 112497 h 588446"/>
                <a:gd name="connsiteX31" fmla="*/ 2148985 w 3028770"/>
                <a:gd name="connsiteY31" fmla="*/ 98074 h 588446"/>
                <a:gd name="connsiteX32" fmla="*/ 2359556 w 3028770"/>
                <a:gd name="connsiteY32" fmla="*/ 72113 h 588446"/>
                <a:gd name="connsiteX33" fmla="*/ 2506668 w 3028770"/>
                <a:gd name="connsiteY33" fmla="*/ 49037 h 588446"/>
                <a:gd name="connsiteX34" fmla="*/ 2567243 w 3028770"/>
                <a:gd name="connsiteY34" fmla="*/ 28845 h 588446"/>
                <a:gd name="connsiteX35" fmla="*/ 2627819 w 3028770"/>
                <a:gd name="connsiteY35" fmla="*/ 2884 h 588446"/>
                <a:gd name="connsiteX36" fmla="*/ 2668202 w 3028770"/>
                <a:gd name="connsiteY36" fmla="*/ 0 h 588446"/>
                <a:gd name="connsiteX37" fmla="*/ 2708586 w 3028770"/>
                <a:gd name="connsiteY37" fmla="*/ 8653 h 588446"/>
                <a:gd name="connsiteX38" fmla="*/ 2795122 w 3028770"/>
                <a:gd name="connsiteY38" fmla="*/ 40383 h 588446"/>
                <a:gd name="connsiteX39" fmla="*/ 2896081 w 3028770"/>
                <a:gd name="connsiteY39" fmla="*/ 86536 h 588446"/>
                <a:gd name="connsiteX40" fmla="*/ 2971079 w 3028770"/>
                <a:gd name="connsiteY40" fmla="*/ 135573 h 588446"/>
                <a:gd name="connsiteX41" fmla="*/ 3005694 w 3028770"/>
                <a:gd name="connsiteY41" fmla="*/ 164419 h 588446"/>
                <a:gd name="connsiteX42" fmla="*/ 3028770 w 3028770"/>
                <a:gd name="connsiteY42" fmla="*/ 199033 h 588446"/>
                <a:gd name="connsiteX43" fmla="*/ 3028770 w 3028770"/>
                <a:gd name="connsiteY43" fmla="*/ 222109 h 588446"/>
                <a:gd name="connsiteX44" fmla="*/ 3017232 w 3028770"/>
                <a:gd name="connsiteY44" fmla="*/ 250955 h 588446"/>
                <a:gd name="connsiteX45" fmla="*/ 2991271 w 3028770"/>
                <a:gd name="connsiteY45" fmla="*/ 265378 h 588446"/>
                <a:gd name="connsiteX46" fmla="*/ 2942234 w 3028770"/>
                <a:gd name="connsiteY46" fmla="*/ 285569 h 588446"/>
                <a:gd name="connsiteX47" fmla="*/ 2893197 w 3028770"/>
                <a:gd name="connsiteY47" fmla="*/ 294223 h 588446"/>
                <a:gd name="connsiteX48" fmla="*/ 2795122 w 3028770"/>
                <a:gd name="connsiteY48" fmla="*/ 288454 h 588446"/>
                <a:gd name="connsiteX49" fmla="*/ 2610511 w 3028770"/>
                <a:gd name="connsiteY49" fmla="*/ 279800 h 588446"/>
                <a:gd name="connsiteX50" fmla="*/ 2428785 w 3028770"/>
                <a:gd name="connsiteY50" fmla="*/ 276916 h 588446"/>
                <a:gd name="connsiteX51" fmla="*/ 2215329 w 3028770"/>
                <a:gd name="connsiteY51" fmla="*/ 276916 h 588446"/>
                <a:gd name="connsiteX52" fmla="*/ 2030718 w 3028770"/>
                <a:gd name="connsiteY52" fmla="*/ 285569 h 588446"/>
                <a:gd name="connsiteX53" fmla="*/ 1892260 w 3028770"/>
                <a:gd name="connsiteY53" fmla="*/ 294223 h 588446"/>
                <a:gd name="connsiteX54" fmla="*/ 1670151 w 3028770"/>
                <a:gd name="connsiteY54" fmla="*/ 320184 h 588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3028770" h="588446">
                  <a:moveTo>
                    <a:pt x="1670151" y="320184"/>
                  </a:moveTo>
                  <a:lnTo>
                    <a:pt x="1367274" y="360567"/>
                  </a:lnTo>
                  <a:lnTo>
                    <a:pt x="1124972" y="403836"/>
                  </a:lnTo>
                  <a:lnTo>
                    <a:pt x="943246" y="441335"/>
                  </a:lnTo>
                  <a:lnTo>
                    <a:pt x="770173" y="481718"/>
                  </a:lnTo>
                  <a:lnTo>
                    <a:pt x="496142" y="553832"/>
                  </a:lnTo>
                  <a:lnTo>
                    <a:pt x="389414" y="588446"/>
                  </a:lnTo>
                  <a:lnTo>
                    <a:pt x="334607" y="562485"/>
                  </a:lnTo>
                  <a:lnTo>
                    <a:pt x="230764" y="504795"/>
                  </a:lnTo>
                  <a:lnTo>
                    <a:pt x="173073" y="464411"/>
                  </a:lnTo>
                  <a:lnTo>
                    <a:pt x="103844" y="400951"/>
                  </a:lnTo>
                  <a:lnTo>
                    <a:pt x="37499" y="328837"/>
                  </a:lnTo>
                  <a:lnTo>
                    <a:pt x="14423" y="294223"/>
                  </a:lnTo>
                  <a:lnTo>
                    <a:pt x="5769" y="276916"/>
                  </a:lnTo>
                  <a:lnTo>
                    <a:pt x="0" y="256724"/>
                  </a:lnTo>
                  <a:lnTo>
                    <a:pt x="5769" y="242301"/>
                  </a:lnTo>
                  <a:lnTo>
                    <a:pt x="17308" y="236532"/>
                  </a:lnTo>
                  <a:lnTo>
                    <a:pt x="34615" y="236532"/>
                  </a:lnTo>
                  <a:lnTo>
                    <a:pt x="69229" y="253839"/>
                  </a:lnTo>
                  <a:lnTo>
                    <a:pt x="126920" y="291338"/>
                  </a:lnTo>
                  <a:lnTo>
                    <a:pt x="170188" y="311530"/>
                  </a:lnTo>
                  <a:lnTo>
                    <a:pt x="216341" y="328837"/>
                  </a:lnTo>
                  <a:lnTo>
                    <a:pt x="262494" y="340376"/>
                  </a:lnTo>
                  <a:lnTo>
                    <a:pt x="340376" y="351914"/>
                  </a:lnTo>
                  <a:lnTo>
                    <a:pt x="372106" y="351914"/>
                  </a:lnTo>
                  <a:lnTo>
                    <a:pt x="467296" y="343260"/>
                  </a:lnTo>
                  <a:lnTo>
                    <a:pt x="672099" y="308646"/>
                  </a:lnTo>
                  <a:lnTo>
                    <a:pt x="1026898" y="250955"/>
                  </a:lnTo>
                  <a:lnTo>
                    <a:pt x="1424964" y="190379"/>
                  </a:lnTo>
                  <a:lnTo>
                    <a:pt x="1739380" y="144227"/>
                  </a:lnTo>
                  <a:lnTo>
                    <a:pt x="1964374" y="112497"/>
                  </a:lnTo>
                  <a:lnTo>
                    <a:pt x="2148985" y="98074"/>
                  </a:lnTo>
                  <a:lnTo>
                    <a:pt x="2359556" y="72113"/>
                  </a:lnTo>
                  <a:lnTo>
                    <a:pt x="2506668" y="49037"/>
                  </a:lnTo>
                  <a:lnTo>
                    <a:pt x="2567243" y="28845"/>
                  </a:lnTo>
                  <a:lnTo>
                    <a:pt x="2627819" y="2884"/>
                  </a:lnTo>
                  <a:lnTo>
                    <a:pt x="2668202" y="0"/>
                  </a:lnTo>
                  <a:lnTo>
                    <a:pt x="2708586" y="8653"/>
                  </a:lnTo>
                  <a:lnTo>
                    <a:pt x="2795122" y="40383"/>
                  </a:lnTo>
                  <a:lnTo>
                    <a:pt x="2896081" y="86536"/>
                  </a:lnTo>
                  <a:lnTo>
                    <a:pt x="2971079" y="135573"/>
                  </a:lnTo>
                  <a:lnTo>
                    <a:pt x="3005694" y="164419"/>
                  </a:lnTo>
                  <a:lnTo>
                    <a:pt x="3028770" y="199033"/>
                  </a:lnTo>
                  <a:lnTo>
                    <a:pt x="3028770" y="222109"/>
                  </a:lnTo>
                  <a:lnTo>
                    <a:pt x="3017232" y="250955"/>
                  </a:lnTo>
                  <a:lnTo>
                    <a:pt x="2991271" y="265378"/>
                  </a:lnTo>
                  <a:lnTo>
                    <a:pt x="2942234" y="285569"/>
                  </a:lnTo>
                  <a:lnTo>
                    <a:pt x="2893197" y="294223"/>
                  </a:lnTo>
                  <a:lnTo>
                    <a:pt x="2795122" y="288454"/>
                  </a:lnTo>
                  <a:lnTo>
                    <a:pt x="2610511" y="279800"/>
                  </a:lnTo>
                  <a:lnTo>
                    <a:pt x="2428785" y="276916"/>
                  </a:lnTo>
                  <a:lnTo>
                    <a:pt x="2215329" y="276916"/>
                  </a:lnTo>
                  <a:lnTo>
                    <a:pt x="2030718" y="285569"/>
                  </a:lnTo>
                  <a:lnTo>
                    <a:pt x="1892260" y="294223"/>
                  </a:lnTo>
                  <a:lnTo>
                    <a:pt x="1670151" y="3201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たのしいは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暮 探 座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84082702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D4D5DA59-BA11-44FD-82C5-E81BF9F6CF63}"/>
              </a:ext>
            </a:extLst>
          </p:cNvPr>
          <p:cNvSpPr/>
          <p:nvPr/>
        </p:nvSpPr>
        <p:spPr>
          <a:xfrm>
            <a:off x="3078163" y="1866900"/>
            <a:ext cx="3541712" cy="536575"/>
          </a:xfrm>
          <a:custGeom>
            <a:avLst/>
            <a:gdLst>
              <a:gd name="connsiteX0" fmla="*/ 2053794 w 3542218"/>
              <a:gd name="connsiteY0" fmla="*/ 135574 h 536525"/>
              <a:gd name="connsiteX1" fmla="*/ 1730725 w 3542218"/>
              <a:gd name="connsiteY1" fmla="*/ 161534 h 536525"/>
              <a:gd name="connsiteX2" fmla="*/ 1410541 w 3542218"/>
              <a:gd name="connsiteY2" fmla="*/ 190380 h 536525"/>
              <a:gd name="connsiteX3" fmla="*/ 1251891 w 3542218"/>
              <a:gd name="connsiteY3" fmla="*/ 201918 h 536525"/>
              <a:gd name="connsiteX4" fmla="*/ 1058627 w 3542218"/>
              <a:gd name="connsiteY4" fmla="*/ 219225 h 536525"/>
              <a:gd name="connsiteX5" fmla="*/ 977860 w 3542218"/>
              <a:gd name="connsiteY5" fmla="*/ 236533 h 536525"/>
              <a:gd name="connsiteX6" fmla="*/ 842286 w 3542218"/>
              <a:gd name="connsiteY6" fmla="*/ 256724 h 536525"/>
              <a:gd name="connsiteX7" fmla="*/ 692290 w 3542218"/>
              <a:gd name="connsiteY7" fmla="*/ 271147 h 536525"/>
              <a:gd name="connsiteX8" fmla="*/ 542294 w 3542218"/>
              <a:gd name="connsiteY8" fmla="*/ 282685 h 536525"/>
              <a:gd name="connsiteX9" fmla="*/ 455758 w 3542218"/>
              <a:gd name="connsiteY9" fmla="*/ 288454 h 536525"/>
              <a:gd name="connsiteX10" fmla="*/ 392298 w 3542218"/>
              <a:gd name="connsiteY10" fmla="*/ 291339 h 536525"/>
              <a:gd name="connsiteX11" fmla="*/ 334607 w 3542218"/>
              <a:gd name="connsiteY11" fmla="*/ 291339 h 536525"/>
              <a:gd name="connsiteX12" fmla="*/ 268262 w 3542218"/>
              <a:gd name="connsiteY12" fmla="*/ 285570 h 536525"/>
              <a:gd name="connsiteX13" fmla="*/ 207687 w 3542218"/>
              <a:gd name="connsiteY13" fmla="*/ 274032 h 536525"/>
              <a:gd name="connsiteX14" fmla="*/ 152881 w 3542218"/>
              <a:gd name="connsiteY14" fmla="*/ 256724 h 536525"/>
              <a:gd name="connsiteX15" fmla="*/ 100959 w 3542218"/>
              <a:gd name="connsiteY15" fmla="*/ 233648 h 536525"/>
              <a:gd name="connsiteX16" fmla="*/ 66344 w 3542218"/>
              <a:gd name="connsiteY16" fmla="*/ 204803 h 536525"/>
              <a:gd name="connsiteX17" fmla="*/ 37499 w 3542218"/>
              <a:gd name="connsiteY17" fmla="*/ 190380 h 536525"/>
              <a:gd name="connsiteX18" fmla="*/ 17307 w 3542218"/>
              <a:gd name="connsiteY18" fmla="*/ 190380 h 536525"/>
              <a:gd name="connsiteX19" fmla="*/ 5769 w 3542218"/>
              <a:gd name="connsiteY19" fmla="*/ 190380 h 536525"/>
              <a:gd name="connsiteX20" fmla="*/ 0 w 3542218"/>
              <a:gd name="connsiteY20" fmla="*/ 199033 h 536525"/>
              <a:gd name="connsiteX21" fmla="*/ 5769 w 3542218"/>
              <a:gd name="connsiteY21" fmla="*/ 224994 h 536525"/>
              <a:gd name="connsiteX22" fmla="*/ 23076 w 3542218"/>
              <a:gd name="connsiteY22" fmla="*/ 253840 h 536525"/>
              <a:gd name="connsiteX23" fmla="*/ 103843 w 3542218"/>
              <a:gd name="connsiteY23" fmla="*/ 331722 h 536525"/>
              <a:gd name="connsiteX24" fmla="*/ 204802 w 3542218"/>
              <a:gd name="connsiteY24" fmla="*/ 421143 h 536525"/>
              <a:gd name="connsiteX25" fmla="*/ 285570 w 3542218"/>
              <a:gd name="connsiteY25" fmla="*/ 484603 h 536525"/>
              <a:gd name="connsiteX26" fmla="*/ 325953 w 3542218"/>
              <a:gd name="connsiteY26" fmla="*/ 510564 h 536525"/>
              <a:gd name="connsiteX27" fmla="*/ 363452 w 3542218"/>
              <a:gd name="connsiteY27" fmla="*/ 530756 h 536525"/>
              <a:gd name="connsiteX28" fmla="*/ 392298 w 3542218"/>
              <a:gd name="connsiteY28" fmla="*/ 536525 h 536525"/>
              <a:gd name="connsiteX29" fmla="*/ 458642 w 3542218"/>
              <a:gd name="connsiteY29" fmla="*/ 516333 h 536525"/>
              <a:gd name="connsiteX30" fmla="*/ 562486 w 3542218"/>
              <a:gd name="connsiteY30" fmla="*/ 487488 h 536525"/>
              <a:gd name="connsiteX31" fmla="*/ 749981 w 3542218"/>
              <a:gd name="connsiteY31" fmla="*/ 467296 h 536525"/>
              <a:gd name="connsiteX32" fmla="*/ 995167 w 3542218"/>
              <a:gd name="connsiteY32" fmla="*/ 438451 h 536525"/>
              <a:gd name="connsiteX33" fmla="*/ 1127856 w 3542218"/>
              <a:gd name="connsiteY33" fmla="*/ 421143 h 536525"/>
              <a:gd name="connsiteX34" fmla="*/ 1292275 w 3542218"/>
              <a:gd name="connsiteY34" fmla="*/ 383644 h 536525"/>
              <a:gd name="connsiteX35" fmla="*/ 1540346 w 3542218"/>
              <a:gd name="connsiteY35" fmla="*/ 357683 h 536525"/>
              <a:gd name="connsiteX36" fmla="*/ 1854761 w 3542218"/>
              <a:gd name="connsiteY36" fmla="*/ 325953 h 536525"/>
              <a:gd name="connsiteX37" fmla="*/ 2261481 w 3542218"/>
              <a:gd name="connsiteY37" fmla="*/ 288454 h 536525"/>
              <a:gd name="connsiteX38" fmla="*/ 2466284 w 3542218"/>
              <a:gd name="connsiteY38" fmla="*/ 291339 h 536525"/>
              <a:gd name="connsiteX39" fmla="*/ 2725893 w 3542218"/>
              <a:gd name="connsiteY39" fmla="*/ 268263 h 536525"/>
              <a:gd name="connsiteX40" fmla="*/ 2962425 w 3542218"/>
              <a:gd name="connsiteY40" fmla="*/ 253840 h 536525"/>
              <a:gd name="connsiteX41" fmla="*/ 3144151 w 3542218"/>
              <a:gd name="connsiteY41" fmla="*/ 245186 h 536525"/>
              <a:gd name="connsiteX42" fmla="*/ 3421067 w 3542218"/>
              <a:gd name="connsiteY42" fmla="*/ 248071 h 536525"/>
              <a:gd name="connsiteX43" fmla="*/ 3490296 w 3542218"/>
              <a:gd name="connsiteY43" fmla="*/ 245186 h 536525"/>
              <a:gd name="connsiteX44" fmla="*/ 3510488 w 3542218"/>
              <a:gd name="connsiteY44" fmla="*/ 239417 h 536525"/>
              <a:gd name="connsiteX45" fmla="*/ 3524911 w 3542218"/>
              <a:gd name="connsiteY45" fmla="*/ 219225 h 536525"/>
              <a:gd name="connsiteX46" fmla="*/ 3536449 w 3542218"/>
              <a:gd name="connsiteY46" fmla="*/ 193264 h 536525"/>
              <a:gd name="connsiteX47" fmla="*/ 3542218 w 3542218"/>
              <a:gd name="connsiteY47" fmla="*/ 164419 h 536525"/>
              <a:gd name="connsiteX48" fmla="*/ 3536449 w 3542218"/>
              <a:gd name="connsiteY48" fmla="*/ 147112 h 536525"/>
              <a:gd name="connsiteX49" fmla="*/ 3522026 w 3542218"/>
              <a:gd name="connsiteY49" fmla="*/ 126920 h 536525"/>
              <a:gd name="connsiteX50" fmla="*/ 3493181 w 3542218"/>
              <a:gd name="connsiteY50" fmla="*/ 103844 h 536525"/>
              <a:gd name="connsiteX51" fmla="*/ 3449913 w 3542218"/>
              <a:gd name="connsiteY51" fmla="*/ 80767 h 536525"/>
              <a:gd name="connsiteX52" fmla="*/ 3380684 w 3542218"/>
              <a:gd name="connsiteY52" fmla="*/ 51922 h 536525"/>
              <a:gd name="connsiteX53" fmla="*/ 3297032 w 3542218"/>
              <a:gd name="connsiteY53" fmla="*/ 23076 h 536525"/>
              <a:gd name="connsiteX54" fmla="*/ 3184535 w 3542218"/>
              <a:gd name="connsiteY54" fmla="*/ 0 h 536525"/>
              <a:gd name="connsiteX55" fmla="*/ 3152805 w 3542218"/>
              <a:gd name="connsiteY55" fmla="*/ 11538 h 536525"/>
              <a:gd name="connsiteX56" fmla="*/ 3025885 w 3542218"/>
              <a:gd name="connsiteY56" fmla="*/ 49037 h 536525"/>
              <a:gd name="connsiteX57" fmla="*/ 2893196 w 3542218"/>
              <a:gd name="connsiteY57" fmla="*/ 74998 h 536525"/>
              <a:gd name="connsiteX58" fmla="*/ 2829736 w 3542218"/>
              <a:gd name="connsiteY58" fmla="*/ 83652 h 536525"/>
              <a:gd name="connsiteX59" fmla="*/ 2723008 w 3542218"/>
              <a:gd name="connsiteY59" fmla="*/ 86536 h 536525"/>
              <a:gd name="connsiteX60" fmla="*/ 2575896 w 3542218"/>
              <a:gd name="connsiteY60" fmla="*/ 86536 h 536525"/>
              <a:gd name="connsiteX61" fmla="*/ 2226867 w 3542218"/>
              <a:gd name="connsiteY61" fmla="*/ 118266 h 536525"/>
              <a:gd name="connsiteX62" fmla="*/ 2053794 w 3542218"/>
              <a:gd name="connsiteY62" fmla="*/ 135574 h 536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542218" h="536525">
                <a:moveTo>
                  <a:pt x="2053794" y="135574"/>
                </a:moveTo>
                <a:lnTo>
                  <a:pt x="1730725" y="161534"/>
                </a:lnTo>
                <a:lnTo>
                  <a:pt x="1410541" y="190380"/>
                </a:lnTo>
                <a:lnTo>
                  <a:pt x="1251891" y="201918"/>
                </a:lnTo>
                <a:lnTo>
                  <a:pt x="1058627" y="219225"/>
                </a:lnTo>
                <a:lnTo>
                  <a:pt x="977860" y="236533"/>
                </a:lnTo>
                <a:lnTo>
                  <a:pt x="842286" y="256724"/>
                </a:lnTo>
                <a:lnTo>
                  <a:pt x="692290" y="271147"/>
                </a:lnTo>
                <a:lnTo>
                  <a:pt x="542294" y="282685"/>
                </a:lnTo>
                <a:lnTo>
                  <a:pt x="455758" y="288454"/>
                </a:lnTo>
                <a:lnTo>
                  <a:pt x="392298" y="291339"/>
                </a:lnTo>
                <a:lnTo>
                  <a:pt x="334607" y="291339"/>
                </a:lnTo>
                <a:lnTo>
                  <a:pt x="268262" y="285570"/>
                </a:lnTo>
                <a:lnTo>
                  <a:pt x="207687" y="274032"/>
                </a:lnTo>
                <a:lnTo>
                  <a:pt x="152881" y="256724"/>
                </a:lnTo>
                <a:lnTo>
                  <a:pt x="100959" y="233648"/>
                </a:lnTo>
                <a:lnTo>
                  <a:pt x="66344" y="204803"/>
                </a:lnTo>
                <a:lnTo>
                  <a:pt x="37499" y="190380"/>
                </a:lnTo>
                <a:lnTo>
                  <a:pt x="17307" y="190380"/>
                </a:lnTo>
                <a:lnTo>
                  <a:pt x="5769" y="190380"/>
                </a:lnTo>
                <a:lnTo>
                  <a:pt x="0" y="199033"/>
                </a:lnTo>
                <a:lnTo>
                  <a:pt x="5769" y="224994"/>
                </a:lnTo>
                <a:lnTo>
                  <a:pt x="23076" y="253840"/>
                </a:lnTo>
                <a:lnTo>
                  <a:pt x="103843" y="331722"/>
                </a:lnTo>
                <a:lnTo>
                  <a:pt x="204802" y="421143"/>
                </a:lnTo>
                <a:lnTo>
                  <a:pt x="285570" y="484603"/>
                </a:lnTo>
                <a:lnTo>
                  <a:pt x="325953" y="510564"/>
                </a:lnTo>
                <a:lnTo>
                  <a:pt x="363452" y="530756"/>
                </a:lnTo>
                <a:lnTo>
                  <a:pt x="392298" y="536525"/>
                </a:lnTo>
                <a:lnTo>
                  <a:pt x="458642" y="516333"/>
                </a:lnTo>
                <a:lnTo>
                  <a:pt x="562486" y="487488"/>
                </a:lnTo>
                <a:lnTo>
                  <a:pt x="749981" y="467296"/>
                </a:lnTo>
                <a:lnTo>
                  <a:pt x="995167" y="438451"/>
                </a:lnTo>
                <a:lnTo>
                  <a:pt x="1127856" y="421143"/>
                </a:lnTo>
                <a:lnTo>
                  <a:pt x="1292275" y="383644"/>
                </a:lnTo>
                <a:lnTo>
                  <a:pt x="1540346" y="357683"/>
                </a:lnTo>
                <a:lnTo>
                  <a:pt x="1854761" y="325953"/>
                </a:lnTo>
                <a:lnTo>
                  <a:pt x="2261481" y="288454"/>
                </a:lnTo>
                <a:lnTo>
                  <a:pt x="2466284" y="291339"/>
                </a:lnTo>
                <a:lnTo>
                  <a:pt x="2725893" y="268263"/>
                </a:lnTo>
                <a:lnTo>
                  <a:pt x="2962425" y="253840"/>
                </a:lnTo>
                <a:lnTo>
                  <a:pt x="3144151" y="245186"/>
                </a:lnTo>
                <a:lnTo>
                  <a:pt x="3421067" y="248071"/>
                </a:lnTo>
                <a:lnTo>
                  <a:pt x="3490296" y="245186"/>
                </a:lnTo>
                <a:lnTo>
                  <a:pt x="3510488" y="239417"/>
                </a:lnTo>
                <a:lnTo>
                  <a:pt x="3524911" y="219225"/>
                </a:lnTo>
                <a:lnTo>
                  <a:pt x="3536449" y="193264"/>
                </a:lnTo>
                <a:lnTo>
                  <a:pt x="3542218" y="164419"/>
                </a:lnTo>
                <a:lnTo>
                  <a:pt x="3536449" y="147112"/>
                </a:lnTo>
                <a:lnTo>
                  <a:pt x="3522026" y="126920"/>
                </a:lnTo>
                <a:lnTo>
                  <a:pt x="3493181" y="103844"/>
                </a:lnTo>
                <a:lnTo>
                  <a:pt x="3449913" y="80767"/>
                </a:lnTo>
                <a:lnTo>
                  <a:pt x="3380684" y="51922"/>
                </a:lnTo>
                <a:lnTo>
                  <a:pt x="3297032" y="23076"/>
                </a:lnTo>
                <a:lnTo>
                  <a:pt x="3184535" y="0"/>
                </a:lnTo>
                <a:lnTo>
                  <a:pt x="3152805" y="11538"/>
                </a:lnTo>
                <a:lnTo>
                  <a:pt x="3025885" y="49037"/>
                </a:lnTo>
                <a:lnTo>
                  <a:pt x="2893196" y="74998"/>
                </a:lnTo>
                <a:lnTo>
                  <a:pt x="2829736" y="83652"/>
                </a:lnTo>
                <a:lnTo>
                  <a:pt x="2723008" y="86536"/>
                </a:lnTo>
                <a:lnTo>
                  <a:pt x="2575896" y="86536"/>
                </a:lnTo>
                <a:lnTo>
                  <a:pt x="2226867" y="118266"/>
                </a:lnTo>
                <a:lnTo>
                  <a:pt x="2053794" y="13557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AC9085A9-EF74-44EA-9ECA-64A9465A1348}"/>
              </a:ext>
            </a:extLst>
          </p:cNvPr>
          <p:cNvSpPr/>
          <p:nvPr/>
        </p:nvSpPr>
        <p:spPr>
          <a:xfrm>
            <a:off x="3843338" y="1687513"/>
            <a:ext cx="590550" cy="917575"/>
          </a:xfrm>
          <a:custGeom>
            <a:avLst/>
            <a:gdLst>
              <a:gd name="connsiteX0" fmla="*/ 369093 w 590550"/>
              <a:gd name="connsiteY0" fmla="*/ 707232 h 916782"/>
              <a:gd name="connsiteX1" fmla="*/ 345281 w 590550"/>
              <a:gd name="connsiteY1" fmla="*/ 619125 h 916782"/>
              <a:gd name="connsiteX2" fmla="*/ 333375 w 590550"/>
              <a:gd name="connsiteY2" fmla="*/ 573882 h 916782"/>
              <a:gd name="connsiteX3" fmla="*/ 280987 w 590550"/>
              <a:gd name="connsiteY3" fmla="*/ 419100 h 916782"/>
              <a:gd name="connsiteX4" fmla="*/ 271462 w 590550"/>
              <a:gd name="connsiteY4" fmla="*/ 354807 h 916782"/>
              <a:gd name="connsiteX5" fmla="*/ 261937 w 590550"/>
              <a:gd name="connsiteY5" fmla="*/ 307182 h 916782"/>
              <a:gd name="connsiteX6" fmla="*/ 238125 w 590550"/>
              <a:gd name="connsiteY6" fmla="*/ 242888 h 916782"/>
              <a:gd name="connsiteX7" fmla="*/ 221456 w 590550"/>
              <a:gd name="connsiteY7" fmla="*/ 200025 h 916782"/>
              <a:gd name="connsiteX8" fmla="*/ 207168 w 590550"/>
              <a:gd name="connsiteY8" fmla="*/ 173832 h 916782"/>
              <a:gd name="connsiteX9" fmla="*/ 190500 w 590550"/>
              <a:gd name="connsiteY9" fmla="*/ 159544 h 916782"/>
              <a:gd name="connsiteX10" fmla="*/ 169068 w 590550"/>
              <a:gd name="connsiteY10" fmla="*/ 145257 h 916782"/>
              <a:gd name="connsiteX11" fmla="*/ 140493 w 590550"/>
              <a:gd name="connsiteY11" fmla="*/ 128588 h 916782"/>
              <a:gd name="connsiteX12" fmla="*/ 104775 w 590550"/>
              <a:gd name="connsiteY12" fmla="*/ 111919 h 916782"/>
              <a:gd name="connsiteX13" fmla="*/ 76200 w 590550"/>
              <a:gd name="connsiteY13" fmla="*/ 102394 h 916782"/>
              <a:gd name="connsiteX14" fmla="*/ 38100 w 590550"/>
              <a:gd name="connsiteY14" fmla="*/ 95250 h 916782"/>
              <a:gd name="connsiteX15" fmla="*/ 26193 w 590550"/>
              <a:gd name="connsiteY15" fmla="*/ 85725 h 916782"/>
              <a:gd name="connsiteX16" fmla="*/ 9525 w 590550"/>
              <a:gd name="connsiteY16" fmla="*/ 66675 h 916782"/>
              <a:gd name="connsiteX17" fmla="*/ 0 w 590550"/>
              <a:gd name="connsiteY17" fmla="*/ 47625 h 916782"/>
              <a:gd name="connsiteX18" fmla="*/ 0 w 590550"/>
              <a:gd name="connsiteY18" fmla="*/ 33338 h 916782"/>
              <a:gd name="connsiteX19" fmla="*/ 9525 w 590550"/>
              <a:gd name="connsiteY19" fmla="*/ 28575 h 916782"/>
              <a:gd name="connsiteX20" fmla="*/ 40481 w 590550"/>
              <a:gd name="connsiteY20" fmla="*/ 23813 h 916782"/>
              <a:gd name="connsiteX21" fmla="*/ 130968 w 590550"/>
              <a:gd name="connsiteY21" fmla="*/ 11907 h 916782"/>
              <a:gd name="connsiteX22" fmla="*/ 266700 w 590550"/>
              <a:gd name="connsiteY22" fmla="*/ 0 h 916782"/>
              <a:gd name="connsiteX23" fmla="*/ 321468 w 590550"/>
              <a:gd name="connsiteY23" fmla="*/ 4763 h 916782"/>
              <a:gd name="connsiteX24" fmla="*/ 402431 w 590550"/>
              <a:gd name="connsiteY24" fmla="*/ 16669 h 916782"/>
              <a:gd name="connsiteX25" fmla="*/ 431006 w 590550"/>
              <a:gd name="connsiteY25" fmla="*/ 21432 h 916782"/>
              <a:gd name="connsiteX26" fmla="*/ 445293 w 590550"/>
              <a:gd name="connsiteY26" fmla="*/ 28575 h 916782"/>
              <a:gd name="connsiteX27" fmla="*/ 459581 w 590550"/>
              <a:gd name="connsiteY27" fmla="*/ 35719 h 916782"/>
              <a:gd name="connsiteX28" fmla="*/ 476250 w 590550"/>
              <a:gd name="connsiteY28" fmla="*/ 50007 h 916782"/>
              <a:gd name="connsiteX29" fmla="*/ 495300 w 590550"/>
              <a:gd name="connsiteY29" fmla="*/ 80963 h 916782"/>
              <a:gd name="connsiteX30" fmla="*/ 502443 w 590550"/>
              <a:gd name="connsiteY30" fmla="*/ 97632 h 916782"/>
              <a:gd name="connsiteX31" fmla="*/ 504825 w 590550"/>
              <a:gd name="connsiteY31" fmla="*/ 121444 h 916782"/>
              <a:gd name="connsiteX32" fmla="*/ 500062 w 590550"/>
              <a:gd name="connsiteY32" fmla="*/ 161925 h 916782"/>
              <a:gd name="connsiteX33" fmla="*/ 492918 w 590550"/>
              <a:gd name="connsiteY33" fmla="*/ 216694 h 916782"/>
              <a:gd name="connsiteX34" fmla="*/ 488156 w 590550"/>
              <a:gd name="connsiteY34" fmla="*/ 273844 h 916782"/>
              <a:gd name="connsiteX35" fmla="*/ 497681 w 590550"/>
              <a:gd name="connsiteY35" fmla="*/ 359569 h 916782"/>
              <a:gd name="connsiteX36" fmla="*/ 540543 w 590550"/>
              <a:gd name="connsiteY36" fmla="*/ 547688 h 916782"/>
              <a:gd name="connsiteX37" fmla="*/ 552450 w 590550"/>
              <a:gd name="connsiteY37" fmla="*/ 616744 h 916782"/>
              <a:gd name="connsiteX38" fmla="*/ 576262 w 590550"/>
              <a:gd name="connsiteY38" fmla="*/ 766763 h 916782"/>
              <a:gd name="connsiteX39" fmla="*/ 588168 w 590550"/>
              <a:gd name="connsiteY39" fmla="*/ 819150 h 916782"/>
              <a:gd name="connsiteX40" fmla="*/ 590550 w 590550"/>
              <a:gd name="connsiteY40" fmla="*/ 847725 h 916782"/>
              <a:gd name="connsiteX41" fmla="*/ 585787 w 590550"/>
              <a:gd name="connsiteY41" fmla="*/ 871538 h 916782"/>
              <a:gd name="connsiteX42" fmla="*/ 571500 w 590550"/>
              <a:gd name="connsiteY42" fmla="*/ 900113 h 916782"/>
              <a:gd name="connsiteX43" fmla="*/ 550068 w 590550"/>
              <a:gd name="connsiteY43" fmla="*/ 914400 h 916782"/>
              <a:gd name="connsiteX44" fmla="*/ 526256 w 590550"/>
              <a:gd name="connsiteY44" fmla="*/ 916782 h 916782"/>
              <a:gd name="connsiteX45" fmla="*/ 490537 w 590550"/>
              <a:gd name="connsiteY45" fmla="*/ 909638 h 916782"/>
              <a:gd name="connsiteX46" fmla="*/ 466725 w 590550"/>
              <a:gd name="connsiteY46" fmla="*/ 897732 h 916782"/>
              <a:gd name="connsiteX47" fmla="*/ 438150 w 590550"/>
              <a:gd name="connsiteY47" fmla="*/ 866775 h 916782"/>
              <a:gd name="connsiteX48" fmla="*/ 411956 w 590550"/>
              <a:gd name="connsiteY48" fmla="*/ 823913 h 916782"/>
              <a:gd name="connsiteX49" fmla="*/ 369093 w 590550"/>
              <a:gd name="connsiteY49" fmla="*/ 707232 h 916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0550" h="916782">
                <a:moveTo>
                  <a:pt x="369093" y="707232"/>
                </a:moveTo>
                <a:lnTo>
                  <a:pt x="345281" y="619125"/>
                </a:lnTo>
                <a:lnTo>
                  <a:pt x="333375" y="573882"/>
                </a:lnTo>
                <a:lnTo>
                  <a:pt x="280987" y="419100"/>
                </a:lnTo>
                <a:lnTo>
                  <a:pt x="271462" y="354807"/>
                </a:lnTo>
                <a:lnTo>
                  <a:pt x="261937" y="307182"/>
                </a:lnTo>
                <a:lnTo>
                  <a:pt x="238125" y="242888"/>
                </a:lnTo>
                <a:lnTo>
                  <a:pt x="221456" y="200025"/>
                </a:lnTo>
                <a:lnTo>
                  <a:pt x="207168" y="173832"/>
                </a:lnTo>
                <a:lnTo>
                  <a:pt x="190500" y="159544"/>
                </a:lnTo>
                <a:lnTo>
                  <a:pt x="169068" y="145257"/>
                </a:lnTo>
                <a:lnTo>
                  <a:pt x="140493" y="128588"/>
                </a:lnTo>
                <a:lnTo>
                  <a:pt x="104775" y="111919"/>
                </a:lnTo>
                <a:lnTo>
                  <a:pt x="76200" y="102394"/>
                </a:lnTo>
                <a:lnTo>
                  <a:pt x="38100" y="95250"/>
                </a:lnTo>
                <a:lnTo>
                  <a:pt x="26193" y="85725"/>
                </a:lnTo>
                <a:lnTo>
                  <a:pt x="9525" y="66675"/>
                </a:lnTo>
                <a:lnTo>
                  <a:pt x="0" y="47625"/>
                </a:lnTo>
                <a:lnTo>
                  <a:pt x="0" y="33338"/>
                </a:lnTo>
                <a:lnTo>
                  <a:pt x="9525" y="28575"/>
                </a:lnTo>
                <a:lnTo>
                  <a:pt x="40481" y="23813"/>
                </a:lnTo>
                <a:lnTo>
                  <a:pt x="130968" y="11907"/>
                </a:lnTo>
                <a:lnTo>
                  <a:pt x="266700" y="0"/>
                </a:lnTo>
                <a:lnTo>
                  <a:pt x="321468" y="4763"/>
                </a:lnTo>
                <a:lnTo>
                  <a:pt x="402431" y="16669"/>
                </a:lnTo>
                <a:lnTo>
                  <a:pt x="431006" y="21432"/>
                </a:lnTo>
                <a:lnTo>
                  <a:pt x="445293" y="28575"/>
                </a:lnTo>
                <a:lnTo>
                  <a:pt x="459581" y="35719"/>
                </a:lnTo>
                <a:lnTo>
                  <a:pt x="476250" y="50007"/>
                </a:lnTo>
                <a:lnTo>
                  <a:pt x="495300" y="80963"/>
                </a:lnTo>
                <a:lnTo>
                  <a:pt x="502443" y="97632"/>
                </a:lnTo>
                <a:lnTo>
                  <a:pt x="504825" y="121444"/>
                </a:lnTo>
                <a:lnTo>
                  <a:pt x="500062" y="161925"/>
                </a:lnTo>
                <a:lnTo>
                  <a:pt x="492918" y="216694"/>
                </a:lnTo>
                <a:lnTo>
                  <a:pt x="488156" y="273844"/>
                </a:lnTo>
                <a:lnTo>
                  <a:pt x="497681" y="359569"/>
                </a:lnTo>
                <a:lnTo>
                  <a:pt x="540543" y="547688"/>
                </a:lnTo>
                <a:lnTo>
                  <a:pt x="552450" y="616744"/>
                </a:lnTo>
                <a:lnTo>
                  <a:pt x="576262" y="766763"/>
                </a:lnTo>
                <a:lnTo>
                  <a:pt x="588168" y="819150"/>
                </a:lnTo>
                <a:lnTo>
                  <a:pt x="590550" y="847725"/>
                </a:lnTo>
                <a:lnTo>
                  <a:pt x="585787" y="871538"/>
                </a:lnTo>
                <a:lnTo>
                  <a:pt x="571500" y="900113"/>
                </a:lnTo>
                <a:lnTo>
                  <a:pt x="550068" y="914400"/>
                </a:lnTo>
                <a:lnTo>
                  <a:pt x="526256" y="916782"/>
                </a:lnTo>
                <a:lnTo>
                  <a:pt x="490537" y="909638"/>
                </a:lnTo>
                <a:lnTo>
                  <a:pt x="466725" y="897732"/>
                </a:lnTo>
                <a:lnTo>
                  <a:pt x="438150" y="866775"/>
                </a:lnTo>
                <a:lnTo>
                  <a:pt x="411956" y="823913"/>
                </a:lnTo>
                <a:lnTo>
                  <a:pt x="369093" y="7072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33D0C3AB-FE60-4C75-9B58-9F979D3D8942}"/>
              </a:ext>
            </a:extLst>
          </p:cNvPr>
          <p:cNvSpPr/>
          <p:nvPr/>
        </p:nvSpPr>
        <p:spPr>
          <a:xfrm>
            <a:off x="5143500" y="1443038"/>
            <a:ext cx="684213" cy="1231900"/>
          </a:xfrm>
          <a:custGeom>
            <a:avLst/>
            <a:gdLst>
              <a:gd name="connsiteX0" fmla="*/ 111919 w 683419"/>
              <a:gd name="connsiteY0" fmla="*/ 857250 h 1231106"/>
              <a:gd name="connsiteX1" fmla="*/ 28575 w 683419"/>
              <a:gd name="connsiteY1" fmla="*/ 1126331 h 1231106"/>
              <a:gd name="connsiteX2" fmla="*/ 0 w 683419"/>
              <a:gd name="connsiteY2" fmla="*/ 1231106 h 1231106"/>
              <a:gd name="connsiteX3" fmla="*/ 116681 w 683419"/>
              <a:gd name="connsiteY3" fmla="*/ 1219200 h 1231106"/>
              <a:gd name="connsiteX4" fmla="*/ 204788 w 683419"/>
              <a:gd name="connsiteY4" fmla="*/ 1073943 h 1231106"/>
              <a:gd name="connsiteX5" fmla="*/ 323850 w 683419"/>
              <a:gd name="connsiteY5" fmla="*/ 883443 h 1231106"/>
              <a:gd name="connsiteX6" fmla="*/ 442913 w 683419"/>
              <a:gd name="connsiteY6" fmla="*/ 688181 h 1231106"/>
              <a:gd name="connsiteX7" fmla="*/ 523875 w 683419"/>
              <a:gd name="connsiteY7" fmla="*/ 492918 h 1231106"/>
              <a:gd name="connsiteX8" fmla="*/ 578644 w 683419"/>
              <a:gd name="connsiteY8" fmla="*/ 364331 h 1231106"/>
              <a:gd name="connsiteX9" fmla="*/ 590550 w 683419"/>
              <a:gd name="connsiteY9" fmla="*/ 352425 h 1231106"/>
              <a:gd name="connsiteX10" fmla="*/ 614363 w 683419"/>
              <a:gd name="connsiteY10" fmla="*/ 335756 h 1231106"/>
              <a:gd name="connsiteX11" fmla="*/ 638175 w 683419"/>
              <a:gd name="connsiteY11" fmla="*/ 316706 h 1231106"/>
              <a:gd name="connsiteX12" fmla="*/ 669131 w 683419"/>
              <a:gd name="connsiteY12" fmla="*/ 283368 h 1231106"/>
              <a:gd name="connsiteX13" fmla="*/ 681038 w 683419"/>
              <a:gd name="connsiteY13" fmla="*/ 259556 h 1231106"/>
              <a:gd name="connsiteX14" fmla="*/ 683419 w 683419"/>
              <a:gd name="connsiteY14" fmla="*/ 245268 h 1231106"/>
              <a:gd name="connsiteX15" fmla="*/ 683419 w 683419"/>
              <a:gd name="connsiteY15" fmla="*/ 226218 h 1231106"/>
              <a:gd name="connsiteX16" fmla="*/ 676275 w 683419"/>
              <a:gd name="connsiteY16" fmla="*/ 214312 h 1231106"/>
              <a:gd name="connsiteX17" fmla="*/ 657225 w 683419"/>
              <a:gd name="connsiteY17" fmla="*/ 200025 h 1231106"/>
              <a:gd name="connsiteX18" fmla="*/ 631031 w 683419"/>
              <a:gd name="connsiteY18" fmla="*/ 176212 h 1231106"/>
              <a:gd name="connsiteX19" fmla="*/ 595313 w 683419"/>
              <a:gd name="connsiteY19" fmla="*/ 150018 h 1231106"/>
              <a:gd name="connsiteX20" fmla="*/ 540544 w 683419"/>
              <a:gd name="connsiteY20" fmla="*/ 119062 h 1231106"/>
              <a:gd name="connsiteX21" fmla="*/ 469106 w 683419"/>
              <a:gd name="connsiteY21" fmla="*/ 88106 h 1231106"/>
              <a:gd name="connsiteX22" fmla="*/ 366713 w 683419"/>
              <a:gd name="connsiteY22" fmla="*/ 47625 h 1231106"/>
              <a:gd name="connsiteX23" fmla="*/ 285750 w 683419"/>
              <a:gd name="connsiteY23" fmla="*/ 19050 h 1231106"/>
              <a:gd name="connsiteX24" fmla="*/ 230981 w 683419"/>
              <a:gd name="connsiteY24" fmla="*/ 2381 h 1231106"/>
              <a:gd name="connsiteX25" fmla="*/ 214313 w 683419"/>
              <a:gd name="connsiteY25" fmla="*/ 0 h 1231106"/>
              <a:gd name="connsiteX26" fmla="*/ 202406 w 683419"/>
              <a:gd name="connsiteY26" fmla="*/ 0 h 1231106"/>
              <a:gd name="connsiteX27" fmla="*/ 188119 w 683419"/>
              <a:gd name="connsiteY27" fmla="*/ 2381 h 1231106"/>
              <a:gd name="connsiteX28" fmla="*/ 178594 w 683419"/>
              <a:gd name="connsiteY28" fmla="*/ 7143 h 1231106"/>
              <a:gd name="connsiteX29" fmla="*/ 176213 w 683419"/>
              <a:gd name="connsiteY29" fmla="*/ 21431 h 1231106"/>
              <a:gd name="connsiteX30" fmla="*/ 183356 w 683419"/>
              <a:gd name="connsiteY30" fmla="*/ 38100 h 1231106"/>
              <a:gd name="connsiteX31" fmla="*/ 195263 w 683419"/>
              <a:gd name="connsiteY31" fmla="*/ 54768 h 1231106"/>
              <a:gd name="connsiteX32" fmla="*/ 207169 w 683419"/>
              <a:gd name="connsiteY32" fmla="*/ 64293 h 1231106"/>
              <a:gd name="connsiteX33" fmla="*/ 226219 w 683419"/>
              <a:gd name="connsiteY33" fmla="*/ 71437 h 1231106"/>
              <a:gd name="connsiteX34" fmla="*/ 250031 w 683419"/>
              <a:gd name="connsiteY34" fmla="*/ 85725 h 1231106"/>
              <a:gd name="connsiteX35" fmla="*/ 266700 w 683419"/>
              <a:gd name="connsiteY35" fmla="*/ 100012 h 1231106"/>
              <a:gd name="connsiteX36" fmla="*/ 288131 w 683419"/>
              <a:gd name="connsiteY36" fmla="*/ 121443 h 1231106"/>
              <a:gd name="connsiteX37" fmla="*/ 300038 w 683419"/>
              <a:gd name="connsiteY37" fmla="*/ 135731 h 1231106"/>
              <a:gd name="connsiteX38" fmla="*/ 309563 w 683419"/>
              <a:gd name="connsiteY38" fmla="*/ 157162 h 1231106"/>
              <a:gd name="connsiteX39" fmla="*/ 314325 w 683419"/>
              <a:gd name="connsiteY39" fmla="*/ 195262 h 1231106"/>
              <a:gd name="connsiteX40" fmla="*/ 314325 w 683419"/>
              <a:gd name="connsiteY40" fmla="*/ 264318 h 1231106"/>
              <a:gd name="connsiteX41" fmla="*/ 304800 w 683419"/>
              <a:gd name="connsiteY41" fmla="*/ 309562 h 1231106"/>
              <a:gd name="connsiteX42" fmla="*/ 276225 w 683419"/>
              <a:gd name="connsiteY42" fmla="*/ 407193 h 1231106"/>
              <a:gd name="connsiteX43" fmla="*/ 240506 w 683419"/>
              <a:gd name="connsiteY43" fmla="*/ 500062 h 1231106"/>
              <a:gd name="connsiteX44" fmla="*/ 216694 w 683419"/>
              <a:gd name="connsiteY44" fmla="*/ 561975 h 1231106"/>
              <a:gd name="connsiteX45" fmla="*/ 159544 w 683419"/>
              <a:gd name="connsiteY45" fmla="*/ 716756 h 1231106"/>
              <a:gd name="connsiteX46" fmla="*/ 111919 w 683419"/>
              <a:gd name="connsiteY46" fmla="*/ 857250 h 12311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83419" h="1231106">
                <a:moveTo>
                  <a:pt x="111919" y="857250"/>
                </a:moveTo>
                <a:lnTo>
                  <a:pt x="28575" y="1126331"/>
                </a:lnTo>
                <a:lnTo>
                  <a:pt x="0" y="1231106"/>
                </a:lnTo>
                <a:lnTo>
                  <a:pt x="116681" y="1219200"/>
                </a:lnTo>
                <a:lnTo>
                  <a:pt x="204788" y="1073943"/>
                </a:lnTo>
                <a:lnTo>
                  <a:pt x="323850" y="883443"/>
                </a:lnTo>
                <a:lnTo>
                  <a:pt x="442913" y="688181"/>
                </a:lnTo>
                <a:lnTo>
                  <a:pt x="523875" y="492918"/>
                </a:lnTo>
                <a:lnTo>
                  <a:pt x="578644" y="364331"/>
                </a:lnTo>
                <a:lnTo>
                  <a:pt x="590550" y="352425"/>
                </a:lnTo>
                <a:lnTo>
                  <a:pt x="614363" y="335756"/>
                </a:lnTo>
                <a:lnTo>
                  <a:pt x="638175" y="316706"/>
                </a:lnTo>
                <a:lnTo>
                  <a:pt x="669131" y="283368"/>
                </a:lnTo>
                <a:lnTo>
                  <a:pt x="681038" y="259556"/>
                </a:lnTo>
                <a:lnTo>
                  <a:pt x="683419" y="245268"/>
                </a:lnTo>
                <a:lnTo>
                  <a:pt x="683419" y="226218"/>
                </a:lnTo>
                <a:lnTo>
                  <a:pt x="676275" y="214312"/>
                </a:lnTo>
                <a:lnTo>
                  <a:pt x="657225" y="200025"/>
                </a:lnTo>
                <a:lnTo>
                  <a:pt x="631031" y="176212"/>
                </a:lnTo>
                <a:lnTo>
                  <a:pt x="595313" y="150018"/>
                </a:lnTo>
                <a:lnTo>
                  <a:pt x="540544" y="119062"/>
                </a:lnTo>
                <a:lnTo>
                  <a:pt x="469106" y="88106"/>
                </a:lnTo>
                <a:lnTo>
                  <a:pt x="366713" y="47625"/>
                </a:lnTo>
                <a:lnTo>
                  <a:pt x="285750" y="19050"/>
                </a:lnTo>
                <a:lnTo>
                  <a:pt x="230981" y="2381"/>
                </a:lnTo>
                <a:lnTo>
                  <a:pt x="214313" y="0"/>
                </a:lnTo>
                <a:lnTo>
                  <a:pt x="202406" y="0"/>
                </a:lnTo>
                <a:lnTo>
                  <a:pt x="188119" y="2381"/>
                </a:lnTo>
                <a:lnTo>
                  <a:pt x="178594" y="7143"/>
                </a:lnTo>
                <a:lnTo>
                  <a:pt x="176213" y="21431"/>
                </a:lnTo>
                <a:lnTo>
                  <a:pt x="183356" y="38100"/>
                </a:lnTo>
                <a:lnTo>
                  <a:pt x="195263" y="54768"/>
                </a:lnTo>
                <a:lnTo>
                  <a:pt x="207169" y="64293"/>
                </a:lnTo>
                <a:lnTo>
                  <a:pt x="226219" y="71437"/>
                </a:lnTo>
                <a:lnTo>
                  <a:pt x="250031" y="85725"/>
                </a:lnTo>
                <a:lnTo>
                  <a:pt x="266700" y="100012"/>
                </a:lnTo>
                <a:lnTo>
                  <a:pt x="288131" y="121443"/>
                </a:lnTo>
                <a:lnTo>
                  <a:pt x="300038" y="135731"/>
                </a:lnTo>
                <a:lnTo>
                  <a:pt x="309563" y="157162"/>
                </a:lnTo>
                <a:lnTo>
                  <a:pt x="314325" y="195262"/>
                </a:lnTo>
                <a:lnTo>
                  <a:pt x="314325" y="264318"/>
                </a:lnTo>
                <a:lnTo>
                  <a:pt x="304800" y="309562"/>
                </a:lnTo>
                <a:lnTo>
                  <a:pt x="276225" y="407193"/>
                </a:lnTo>
                <a:lnTo>
                  <a:pt x="240506" y="500062"/>
                </a:lnTo>
                <a:lnTo>
                  <a:pt x="216694" y="561975"/>
                </a:lnTo>
                <a:lnTo>
                  <a:pt x="159544" y="716756"/>
                </a:lnTo>
                <a:lnTo>
                  <a:pt x="111919" y="857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3708960F-0B67-4BC7-8244-BE5BCAF3B9FE}"/>
              </a:ext>
            </a:extLst>
          </p:cNvPr>
          <p:cNvSpPr/>
          <p:nvPr/>
        </p:nvSpPr>
        <p:spPr>
          <a:xfrm>
            <a:off x="3595688" y="2649538"/>
            <a:ext cx="509587" cy="1017587"/>
          </a:xfrm>
          <a:custGeom>
            <a:avLst/>
            <a:gdLst>
              <a:gd name="connsiteX0" fmla="*/ 250031 w 509587"/>
              <a:gd name="connsiteY0" fmla="*/ 633413 h 1016794"/>
              <a:gd name="connsiteX1" fmla="*/ 221456 w 509587"/>
              <a:gd name="connsiteY1" fmla="*/ 523875 h 1016794"/>
              <a:gd name="connsiteX2" fmla="*/ 183356 w 509587"/>
              <a:gd name="connsiteY2" fmla="*/ 361950 h 1016794"/>
              <a:gd name="connsiteX3" fmla="*/ 161925 w 509587"/>
              <a:gd name="connsiteY3" fmla="*/ 278607 h 1016794"/>
              <a:gd name="connsiteX4" fmla="*/ 145256 w 509587"/>
              <a:gd name="connsiteY4" fmla="*/ 233363 h 1016794"/>
              <a:gd name="connsiteX5" fmla="*/ 128587 w 509587"/>
              <a:gd name="connsiteY5" fmla="*/ 197644 h 1016794"/>
              <a:gd name="connsiteX6" fmla="*/ 111918 w 509587"/>
              <a:gd name="connsiteY6" fmla="*/ 169069 h 1016794"/>
              <a:gd name="connsiteX7" fmla="*/ 83343 w 509587"/>
              <a:gd name="connsiteY7" fmla="*/ 126207 h 1016794"/>
              <a:gd name="connsiteX8" fmla="*/ 59531 w 509587"/>
              <a:gd name="connsiteY8" fmla="*/ 97632 h 1016794"/>
              <a:gd name="connsiteX9" fmla="*/ 33337 w 509587"/>
              <a:gd name="connsiteY9" fmla="*/ 69057 h 1016794"/>
              <a:gd name="connsiteX10" fmla="*/ 16668 w 509587"/>
              <a:gd name="connsiteY10" fmla="*/ 59532 h 1016794"/>
              <a:gd name="connsiteX11" fmla="*/ 2381 w 509587"/>
              <a:gd name="connsiteY11" fmla="*/ 50007 h 1016794"/>
              <a:gd name="connsiteX12" fmla="*/ 0 w 509587"/>
              <a:gd name="connsiteY12" fmla="*/ 35719 h 1016794"/>
              <a:gd name="connsiteX13" fmla="*/ 4762 w 509587"/>
              <a:gd name="connsiteY13" fmla="*/ 19050 h 1016794"/>
              <a:gd name="connsiteX14" fmla="*/ 21431 w 509587"/>
              <a:gd name="connsiteY14" fmla="*/ 2382 h 1016794"/>
              <a:gd name="connsiteX15" fmla="*/ 38100 w 509587"/>
              <a:gd name="connsiteY15" fmla="*/ 0 h 1016794"/>
              <a:gd name="connsiteX16" fmla="*/ 76200 w 509587"/>
              <a:gd name="connsiteY16" fmla="*/ 2382 h 1016794"/>
              <a:gd name="connsiteX17" fmla="*/ 150018 w 509587"/>
              <a:gd name="connsiteY17" fmla="*/ 11907 h 1016794"/>
              <a:gd name="connsiteX18" fmla="*/ 207168 w 509587"/>
              <a:gd name="connsiteY18" fmla="*/ 28575 h 1016794"/>
              <a:gd name="connsiteX19" fmla="*/ 264318 w 509587"/>
              <a:gd name="connsiteY19" fmla="*/ 50007 h 1016794"/>
              <a:gd name="connsiteX20" fmla="*/ 300037 w 509587"/>
              <a:gd name="connsiteY20" fmla="*/ 66675 h 1016794"/>
              <a:gd name="connsiteX21" fmla="*/ 326231 w 509587"/>
              <a:gd name="connsiteY21" fmla="*/ 197644 h 1016794"/>
              <a:gd name="connsiteX22" fmla="*/ 364331 w 509587"/>
              <a:gd name="connsiteY22" fmla="*/ 330994 h 1016794"/>
              <a:gd name="connsiteX23" fmla="*/ 392906 w 509587"/>
              <a:gd name="connsiteY23" fmla="*/ 452438 h 1016794"/>
              <a:gd name="connsiteX24" fmla="*/ 435768 w 509587"/>
              <a:gd name="connsiteY24" fmla="*/ 578644 h 1016794"/>
              <a:gd name="connsiteX25" fmla="*/ 483393 w 509587"/>
              <a:gd name="connsiteY25" fmla="*/ 735807 h 1016794"/>
              <a:gd name="connsiteX26" fmla="*/ 509587 w 509587"/>
              <a:gd name="connsiteY26" fmla="*/ 850107 h 1016794"/>
              <a:gd name="connsiteX27" fmla="*/ 504825 w 509587"/>
              <a:gd name="connsiteY27" fmla="*/ 1004888 h 1016794"/>
              <a:gd name="connsiteX28" fmla="*/ 478631 w 509587"/>
              <a:gd name="connsiteY28" fmla="*/ 1014413 h 1016794"/>
              <a:gd name="connsiteX29" fmla="*/ 447675 w 509587"/>
              <a:gd name="connsiteY29" fmla="*/ 1016794 h 1016794"/>
              <a:gd name="connsiteX30" fmla="*/ 421481 w 509587"/>
              <a:gd name="connsiteY30" fmla="*/ 1014413 h 1016794"/>
              <a:gd name="connsiteX31" fmla="*/ 388143 w 509587"/>
              <a:gd name="connsiteY31" fmla="*/ 1002507 h 1016794"/>
              <a:gd name="connsiteX32" fmla="*/ 373856 w 509587"/>
              <a:gd name="connsiteY32" fmla="*/ 992982 h 1016794"/>
              <a:gd name="connsiteX33" fmla="*/ 352425 w 509587"/>
              <a:gd name="connsiteY33" fmla="*/ 966788 h 1016794"/>
              <a:gd name="connsiteX34" fmla="*/ 335756 w 509587"/>
              <a:gd name="connsiteY34" fmla="*/ 926307 h 1016794"/>
              <a:gd name="connsiteX35" fmla="*/ 285750 w 509587"/>
              <a:gd name="connsiteY35" fmla="*/ 764382 h 1016794"/>
              <a:gd name="connsiteX36" fmla="*/ 250031 w 509587"/>
              <a:gd name="connsiteY36" fmla="*/ 633413 h 1016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09587" h="1016794">
                <a:moveTo>
                  <a:pt x="250031" y="633413"/>
                </a:moveTo>
                <a:lnTo>
                  <a:pt x="221456" y="523875"/>
                </a:lnTo>
                <a:lnTo>
                  <a:pt x="183356" y="361950"/>
                </a:lnTo>
                <a:lnTo>
                  <a:pt x="161925" y="278607"/>
                </a:lnTo>
                <a:lnTo>
                  <a:pt x="145256" y="233363"/>
                </a:lnTo>
                <a:lnTo>
                  <a:pt x="128587" y="197644"/>
                </a:lnTo>
                <a:lnTo>
                  <a:pt x="111918" y="169069"/>
                </a:lnTo>
                <a:lnTo>
                  <a:pt x="83343" y="126207"/>
                </a:lnTo>
                <a:lnTo>
                  <a:pt x="59531" y="97632"/>
                </a:lnTo>
                <a:lnTo>
                  <a:pt x="33337" y="69057"/>
                </a:lnTo>
                <a:lnTo>
                  <a:pt x="16668" y="59532"/>
                </a:lnTo>
                <a:lnTo>
                  <a:pt x="2381" y="50007"/>
                </a:lnTo>
                <a:lnTo>
                  <a:pt x="0" y="35719"/>
                </a:lnTo>
                <a:lnTo>
                  <a:pt x="4762" y="19050"/>
                </a:lnTo>
                <a:lnTo>
                  <a:pt x="21431" y="2382"/>
                </a:lnTo>
                <a:lnTo>
                  <a:pt x="38100" y="0"/>
                </a:lnTo>
                <a:lnTo>
                  <a:pt x="76200" y="2382"/>
                </a:lnTo>
                <a:lnTo>
                  <a:pt x="150018" y="11907"/>
                </a:lnTo>
                <a:lnTo>
                  <a:pt x="207168" y="28575"/>
                </a:lnTo>
                <a:lnTo>
                  <a:pt x="264318" y="50007"/>
                </a:lnTo>
                <a:lnTo>
                  <a:pt x="300037" y="66675"/>
                </a:lnTo>
                <a:lnTo>
                  <a:pt x="326231" y="197644"/>
                </a:lnTo>
                <a:lnTo>
                  <a:pt x="364331" y="330994"/>
                </a:lnTo>
                <a:lnTo>
                  <a:pt x="392906" y="452438"/>
                </a:lnTo>
                <a:lnTo>
                  <a:pt x="435768" y="578644"/>
                </a:lnTo>
                <a:lnTo>
                  <a:pt x="483393" y="735807"/>
                </a:lnTo>
                <a:lnTo>
                  <a:pt x="509587" y="850107"/>
                </a:lnTo>
                <a:lnTo>
                  <a:pt x="504825" y="1004888"/>
                </a:lnTo>
                <a:lnTo>
                  <a:pt x="478631" y="1014413"/>
                </a:lnTo>
                <a:lnTo>
                  <a:pt x="447675" y="1016794"/>
                </a:lnTo>
                <a:lnTo>
                  <a:pt x="421481" y="1014413"/>
                </a:lnTo>
                <a:lnTo>
                  <a:pt x="388143" y="1002507"/>
                </a:lnTo>
                <a:lnTo>
                  <a:pt x="373856" y="992982"/>
                </a:lnTo>
                <a:lnTo>
                  <a:pt x="352425" y="966788"/>
                </a:lnTo>
                <a:lnTo>
                  <a:pt x="335756" y="926307"/>
                </a:lnTo>
                <a:lnTo>
                  <a:pt x="285750" y="764382"/>
                </a:lnTo>
                <a:lnTo>
                  <a:pt x="250031" y="6334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0C29C407-9653-4C25-B105-0592DE9EBF6C}"/>
              </a:ext>
            </a:extLst>
          </p:cNvPr>
          <p:cNvSpPr/>
          <p:nvPr/>
        </p:nvSpPr>
        <p:spPr>
          <a:xfrm>
            <a:off x="3819525" y="2468563"/>
            <a:ext cx="2398713" cy="1095375"/>
          </a:xfrm>
          <a:custGeom>
            <a:avLst/>
            <a:gdLst>
              <a:gd name="connsiteX0" fmla="*/ 1219200 w 2397919"/>
              <a:gd name="connsiteY0" fmla="*/ 271463 h 1095375"/>
              <a:gd name="connsiteX1" fmla="*/ 869156 w 2397919"/>
              <a:gd name="connsiteY1" fmla="*/ 304800 h 1095375"/>
              <a:gd name="connsiteX2" fmla="*/ 533400 w 2397919"/>
              <a:gd name="connsiteY2" fmla="*/ 338138 h 1095375"/>
              <a:gd name="connsiteX3" fmla="*/ 245269 w 2397919"/>
              <a:gd name="connsiteY3" fmla="*/ 364332 h 1095375"/>
              <a:gd name="connsiteX4" fmla="*/ 64294 w 2397919"/>
              <a:gd name="connsiteY4" fmla="*/ 383382 h 1095375"/>
              <a:gd name="connsiteX5" fmla="*/ 19050 w 2397919"/>
              <a:gd name="connsiteY5" fmla="*/ 383382 h 1095375"/>
              <a:gd name="connsiteX6" fmla="*/ 0 w 2397919"/>
              <a:gd name="connsiteY6" fmla="*/ 254794 h 1095375"/>
              <a:gd name="connsiteX7" fmla="*/ 154781 w 2397919"/>
              <a:gd name="connsiteY7" fmla="*/ 233363 h 1095375"/>
              <a:gd name="connsiteX8" fmla="*/ 219075 w 2397919"/>
              <a:gd name="connsiteY8" fmla="*/ 221457 h 1095375"/>
              <a:gd name="connsiteX9" fmla="*/ 345281 w 2397919"/>
              <a:gd name="connsiteY9" fmla="*/ 209550 h 1095375"/>
              <a:gd name="connsiteX10" fmla="*/ 628650 w 2397919"/>
              <a:gd name="connsiteY10" fmla="*/ 183357 h 1095375"/>
              <a:gd name="connsiteX11" fmla="*/ 1052513 w 2397919"/>
              <a:gd name="connsiteY11" fmla="*/ 140494 h 1095375"/>
              <a:gd name="connsiteX12" fmla="*/ 1371600 w 2397919"/>
              <a:gd name="connsiteY12" fmla="*/ 109538 h 1095375"/>
              <a:gd name="connsiteX13" fmla="*/ 1478756 w 2397919"/>
              <a:gd name="connsiteY13" fmla="*/ 88107 h 1095375"/>
              <a:gd name="connsiteX14" fmla="*/ 1669256 w 2397919"/>
              <a:gd name="connsiteY14" fmla="*/ 71438 h 1095375"/>
              <a:gd name="connsiteX15" fmla="*/ 1905000 w 2397919"/>
              <a:gd name="connsiteY15" fmla="*/ 45244 h 1095375"/>
              <a:gd name="connsiteX16" fmla="*/ 1928813 w 2397919"/>
              <a:gd name="connsiteY16" fmla="*/ 35719 h 1095375"/>
              <a:gd name="connsiteX17" fmla="*/ 1969294 w 2397919"/>
              <a:gd name="connsiteY17" fmla="*/ 16669 h 1095375"/>
              <a:gd name="connsiteX18" fmla="*/ 2016919 w 2397919"/>
              <a:gd name="connsiteY18" fmla="*/ 2382 h 1095375"/>
              <a:gd name="connsiteX19" fmla="*/ 2059781 w 2397919"/>
              <a:gd name="connsiteY19" fmla="*/ 0 h 1095375"/>
              <a:gd name="connsiteX20" fmla="*/ 2090738 w 2397919"/>
              <a:gd name="connsiteY20" fmla="*/ 2382 h 1095375"/>
              <a:gd name="connsiteX21" fmla="*/ 2159794 w 2397919"/>
              <a:gd name="connsiteY21" fmla="*/ 42863 h 1095375"/>
              <a:gd name="connsiteX22" fmla="*/ 2295525 w 2397919"/>
              <a:gd name="connsiteY22" fmla="*/ 138113 h 1095375"/>
              <a:gd name="connsiteX23" fmla="*/ 2364581 w 2397919"/>
              <a:gd name="connsiteY23" fmla="*/ 190500 h 1095375"/>
              <a:gd name="connsiteX24" fmla="*/ 2381250 w 2397919"/>
              <a:gd name="connsiteY24" fmla="*/ 204788 h 1095375"/>
              <a:gd name="connsiteX25" fmla="*/ 2390775 w 2397919"/>
              <a:gd name="connsiteY25" fmla="*/ 216694 h 1095375"/>
              <a:gd name="connsiteX26" fmla="*/ 2395538 w 2397919"/>
              <a:gd name="connsiteY26" fmla="*/ 233363 h 1095375"/>
              <a:gd name="connsiteX27" fmla="*/ 2397919 w 2397919"/>
              <a:gd name="connsiteY27" fmla="*/ 252413 h 1095375"/>
              <a:gd name="connsiteX28" fmla="*/ 2386013 w 2397919"/>
              <a:gd name="connsiteY28" fmla="*/ 288132 h 1095375"/>
              <a:gd name="connsiteX29" fmla="*/ 2359819 w 2397919"/>
              <a:gd name="connsiteY29" fmla="*/ 328613 h 1095375"/>
              <a:gd name="connsiteX30" fmla="*/ 2324100 w 2397919"/>
              <a:gd name="connsiteY30" fmla="*/ 366713 h 1095375"/>
              <a:gd name="connsiteX31" fmla="*/ 2274094 w 2397919"/>
              <a:gd name="connsiteY31" fmla="*/ 414338 h 1095375"/>
              <a:gd name="connsiteX32" fmla="*/ 2259806 w 2397919"/>
              <a:gd name="connsiteY32" fmla="*/ 438150 h 1095375"/>
              <a:gd name="connsiteX33" fmla="*/ 2183606 w 2397919"/>
              <a:gd name="connsiteY33" fmla="*/ 650082 h 1095375"/>
              <a:gd name="connsiteX34" fmla="*/ 2124075 w 2397919"/>
              <a:gd name="connsiteY34" fmla="*/ 816769 h 1095375"/>
              <a:gd name="connsiteX35" fmla="*/ 2066925 w 2397919"/>
              <a:gd name="connsiteY35" fmla="*/ 973932 h 1095375"/>
              <a:gd name="connsiteX36" fmla="*/ 2047875 w 2397919"/>
              <a:gd name="connsiteY36" fmla="*/ 1000125 h 1095375"/>
              <a:gd name="connsiteX37" fmla="*/ 2021681 w 2397919"/>
              <a:gd name="connsiteY37" fmla="*/ 1031082 h 1095375"/>
              <a:gd name="connsiteX38" fmla="*/ 1985963 w 2397919"/>
              <a:gd name="connsiteY38" fmla="*/ 1064419 h 1095375"/>
              <a:gd name="connsiteX39" fmla="*/ 1952625 w 2397919"/>
              <a:gd name="connsiteY39" fmla="*/ 1085850 h 1095375"/>
              <a:gd name="connsiteX40" fmla="*/ 1926431 w 2397919"/>
              <a:gd name="connsiteY40" fmla="*/ 1095375 h 1095375"/>
              <a:gd name="connsiteX41" fmla="*/ 1912144 w 2397919"/>
              <a:gd name="connsiteY41" fmla="*/ 1092994 h 1095375"/>
              <a:gd name="connsiteX42" fmla="*/ 1890713 w 2397919"/>
              <a:gd name="connsiteY42" fmla="*/ 1088232 h 1095375"/>
              <a:gd name="connsiteX43" fmla="*/ 1871663 w 2397919"/>
              <a:gd name="connsiteY43" fmla="*/ 1073944 h 1095375"/>
              <a:gd name="connsiteX44" fmla="*/ 1862138 w 2397919"/>
              <a:gd name="connsiteY44" fmla="*/ 1059657 h 1095375"/>
              <a:gd name="connsiteX45" fmla="*/ 1859756 w 2397919"/>
              <a:gd name="connsiteY45" fmla="*/ 1033463 h 1095375"/>
              <a:gd name="connsiteX46" fmla="*/ 1864519 w 2397919"/>
              <a:gd name="connsiteY46" fmla="*/ 983457 h 1095375"/>
              <a:gd name="connsiteX47" fmla="*/ 1895475 w 2397919"/>
              <a:gd name="connsiteY47" fmla="*/ 823913 h 1095375"/>
              <a:gd name="connsiteX48" fmla="*/ 1959769 w 2397919"/>
              <a:gd name="connsiteY48" fmla="*/ 557213 h 1095375"/>
              <a:gd name="connsiteX49" fmla="*/ 1983581 w 2397919"/>
              <a:gd name="connsiteY49" fmla="*/ 435769 h 1095375"/>
              <a:gd name="connsiteX50" fmla="*/ 2012156 w 2397919"/>
              <a:gd name="connsiteY50" fmla="*/ 292894 h 1095375"/>
              <a:gd name="connsiteX51" fmla="*/ 2014538 w 2397919"/>
              <a:gd name="connsiteY51" fmla="*/ 273844 h 1095375"/>
              <a:gd name="connsiteX52" fmla="*/ 2014538 w 2397919"/>
              <a:gd name="connsiteY52" fmla="*/ 266700 h 1095375"/>
              <a:gd name="connsiteX53" fmla="*/ 2000250 w 2397919"/>
              <a:gd name="connsiteY53" fmla="*/ 247650 h 1095375"/>
              <a:gd name="connsiteX54" fmla="*/ 1962150 w 2397919"/>
              <a:gd name="connsiteY54" fmla="*/ 219075 h 1095375"/>
              <a:gd name="connsiteX55" fmla="*/ 1933575 w 2397919"/>
              <a:gd name="connsiteY55" fmla="*/ 202407 h 1095375"/>
              <a:gd name="connsiteX56" fmla="*/ 1876425 w 2397919"/>
              <a:gd name="connsiteY56" fmla="*/ 207169 h 1095375"/>
              <a:gd name="connsiteX57" fmla="*/ 1588294 w 2397919"/>
              <a:gd name="connsiteY57" fmla="*/ 233363 h 1095375"/>
              <a:gd name="connsiteX58" fmla="*/ 1219200 w 2397919"/>
              <a:gd name="connsiteY58" fmla="*/ 271463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97919" h="1095375">
                <a:moveTo>
                  <a:pt x="1219200" y="271463"/>
                </a:moveTo>
                <a:lnTo>
                  <a:pt x="869156" y="304800"/>
                </a:lnTo>
                <a:lnTo>
                  <a:pt x="533400" y="338138"/>
                </a:lnTo>
                <a:lnTo>
                  <a:pt x="245269" y="364332"/>
                </a:lnTo>
                <a:lnTo>
                  <a:pt x="64294" y="383382"/>
                </a:lnTo>
                <a:lnTo>
                  <a:pt x="19050" y="383382"/>
                </a:lnTo>
                <a:lnTo>
                  <a:pt x="0" y="254794"/>
                </a:lnTo>
                <a:lnTo>
                  <a:pt x="154781" y="233363"/>
                </a:lnTo>
                <a:lnTo>
                  <a:pt x="219075" y="221457"/>
                </a:lnTo>
                <a:lnTo>
                  <a:pt x="345281" y="209550"/>
                </a:lnTo>
                <a:lnTo>
                  <a:pt x="628650" y="183357"/>
                </a:lnTo>
                <a:lnTo>
                  <a:pt x="1052513" y="140494"/>
                </a:lnTo>
                <a:lnTo>
                  <a:pt x="1371600" y="109538"/>
                </a:lnTo>
                <a:lnTo>
                  <a:pt x="1478756" y="88107"/>
                </a:lnTo>
                <a:lnTo>
                  <a:pt x="1669256" y="71438"/>
                </a:lnTo>
                <a:lnTo>
                  <a:pt x="1905000" y="45244"/>
                </a:lnTo>
                <a:lnTo>
                  <a:pt x="1928813" y="35719"/>
                </a:lnTo>
                <a:lnTo>
                  <a:pt x="1969294" y="16669"/>
                </a:lnTo>
                <a:lnTo>
                  <a:pt x="2016919" y="2382"/>
                </a:lnTo>
                <a:lnTo>
                  <a:pt x="2059781" y="0"/>
                </a:lnTo>
                <a:lnTo>
                  <a:pt x="2090738" y="2382"/>
                </a:lnTo>
                <a:lnTo>
                  <a:pt x="2159794" y="42863"/>
                </a:lnTo>
                <a:lnTo>
                  <a:pt x="2295525" y="138113"/>
                </a:lnTo>
                <a:lnTo>
                  <a:pt x="2364581" y="190500"/>
                </a:lnTo>
                <a:lnTo>
                  <a:pt x="2381250" y="204788"/>
                </a:lnTo>
                <a:lnTo>
                  <a:pt x="2390775" y="216694"/>
                </a:lnTo>
                <a:lnTo>
                  <a:pt x="2395538" y="233363"/>
                </a:lnTo>
                <a:lnTo>
                  <a:pt x="2397919" y="252413"/>
                </a:lnTo>
                <a:lnTo>
                  <a:pt x="2386013" y="288132"/>
                </a:lnTo>
                <a:lnTo>
                  <a:pt x="2359819" y="328613"/>
                </a:lnTo>
                <a:lnTo>
                  <a:pt x="2324100" y="366713"/>
                </a:lnTo>
                <a:lnTo>
                  <a:pt x="2274094" y="414338"/>
                </a:lnTo>
                <a:lnTo>
                  <a:pt x="2259806" y="438150"/>
                </a:lnTo>
                <a:lnTo>
                  <a:pt x="2183606" y="650082"/>
                </a:lnTo>
                <a:lnTo>
                  <a:pt x="2124075" y="816769"/>
                </a:lnTo>
                <a:lnTo>
                  <a:pt x="2066925" y="973932"/>
                </a:lnTo>
                <a:lnTo>
                  <a:pt x="2047875" y="1000125"/>
                </a:lnTo>
                <a:lnTo>
                  <a:pt x="2021681" y="1031082"/>
                </a:lnTo>
                <a:lnTo>
                  <a:pt x="1985963" y="1064419"/>
                </a:lnTo>
                <a:lnTo>
                  <a:pt x="1952625" y="1085850"/>
                </a:lnTo>
                <a:lnTo>
                  <a:pt x="1926431" y="1095375"/>
                </a:lnTo>
                <a:lnTo>
                  <a:pt x="1912144" y="1092994"/>
                </a:lnTo>
                <a:lnTo>
                  <a:pt x="1890713" y="1088232"/>
                </a:lnTo>
                <a:lnTo>
                  <a:pt x="1871663" y="1073944"/>
                </a:lnTo>
                <a:lnTo>
                  <a:pt x="1862138" y="1059657"/>
                </a:lnTo>
                <a:lnTo>
                  <a:pt x="1859756" y="1033463"/>
                </a:lnTo>
                <a:lnTo>
                  <a:pt x="1864519" y="983457"/>
                </a:lnTo>
                <a:lnTo>
                  <a:pt x="1895475" y="823913"/>
                </a:lnTo>
                <a:lnTo>
                  <a:pt x="1959769" y="557213"/>
                </a:lnTo>
                <a:lnTo>
                  <a:pt x="1983581" y="435769"/>
                </a:lnTo>
                <a:lnTo>
                  <a:pt x="2012156" y="292894"/>
                </a:lnTo>
                <a:lnTo>
                  <a:pt x="2014538" y="273844"/>
                </a:lnTo>
                <a:lnTo>
                  <a:pt x="2014538" y="266700"/>
                </a:lnTo>
                <a:lnTo>
                  <a:pt x="2000250" y="247650"/>
                </a:lnTo>
                <a:lnTo>
                  <a:pt x="1962150" y="219075"/>
                </a:lnTo>
                <a:lnTo>
                  <a:pt x="1933575" y="202407"/>
                </a:lnTo>
                <a:lnTo>
                  <a:pt x="1876425" y="207169"/>
                </a:lnTo>
                <a:lnTo>
                  <a:pt x="1588294" y="233363"/>
                </a:lnTo>
                <a:lnTo>
                  <a:pt x="1219200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EFB5B113-2AA7-40E1-9F1E-CE47A70BA652}"/>
              </a:ext>
            </a:extLst>
          </p:cNvPr>
          <p:cNvSpPr/>
          <p:nvPr/>
        </p:nvSpPr>
        <p:spPr>
          <a:xfrm>
            <a:off x="3925888" y="2894013"/>
            <a:ext cx="1905000" cy="342900"/>
          </a:xfrm>
          <a:custGeom>
            <a:avLst/>
            <a:gdLst>
              <a:gd name="connsiteX0" fmla="*/ 1073944 w 1905000"/>
              <a:gd name="connsiteY0" fmla="*/ 235744 h 342900"/>
              <a:gd name="connsiteX1" fmla="*/ 700088 w 1905000"/>
              <a:gd name="connsiteY1" fmla="*/ 271462 h 342900"/>
              <a:gd name="connsiteX2" fmla="*/ 35719 w 1905000"/>
              <a:gd name="connsiteY2" fmla="*/ 342900 h 342900"/>
              <a:gd name="connsiteX3" fmla="*/ 0 w 1905000"/>
              <a:gd name="connsiteY3" fmla="*/ 209550 h 342900"/>
              <a:gd name="connsiteX4" fmla="*/ 342900 w 1905000"/>
              <a:gd name="connsiteY4" fmla="*/ 166687 h 342900"/>
              <a:gd name="connsiteX5" fmla="*/ 797719 w 1905000"/>
              <a:gd name="connsiteY5" fmla="*/ 111919 h 342900"/>
              <a:gd name="connsiteX6" fmla="*/ 1159669 w 1905000"/>
              <a:gd name="connsiteY6" fmla="*/ 71437 h 342900"/>
              <a:gd name="connsiteX7" fmla="*/ 1485900 w 1905000"/>
              <a:gd name="connsiteY7" fmla="*/ 35719 h 342900"/>
              <a:gd name="connsiteX8" fmla="*/ 1707357 w 1905000"/>
              <a:gd name="connsiteY8" fmla="*/ 0 h 342900"/>
              <a:gd name="connsiteX9" fmla="*/ 1740694 w 1905000"/>
              <a:gd name="connsiteY9" fmla="*/ 2381 h 342900"/>
              <a:gd name="connsiteX10" fmla="*/ 1771650 w 1905000"/>
              <a:gd name="connsiteY10" fmla="*/ 7144 h 342900"/>
              <a:gd name="connsiteX11" fmla="*/ 1797844 w 1905000"/>
              <a:gd name="connsiteY11" fmla="*/ 16669 h 342900"/>
              <a:gd name="connsiteX12" fmla="*/ 1826419 w 1905000"/>
              <a:gd name="connsiteY12" fmla="*/ 30956 h 342900"/>
              <a:gd name="connsiteX13" fmla="*/ 1902619 w 1905000"/>
              <a:gd name="connsiteY13" fmla="*/ 92869 h 342900"/>
              <a:gd name="connsiteX14" fmla="*/ 1905000 w 1905000"/>
              <a:gd name="connsiteY14" fmla="*/ 154781 h 342900"/>
              <a:gd name="connsiteX15" fmla="*/ 1719263 w 1905000"/>
              <a:gd name="connsiteY15" fmla="*/ 171450 h 342900"/>
              <a:gd name="connsiteX16" fmla="*/ 1395413 w 1905000"/>
              <a:gd name="connsiteY16" fmla="*/ 204787 h 342900"/>
              <a:gd name="connsiteX17" fmla="*/ 1073944 w 1905000"/>
              <a:gd name="connsiteY17" fmla="*/ 235744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905000" h="342900">
                <a:moveTo>
                  <a:pt x="1073944" y="235744"/>
                </a:moveTo>
                <a:lnTo>
                  <a:pt x="700088" y="271462"/>
                </a:lnTo>
                <a:lnTo>
                  <a:pt x="35719" y="342900"/>
                </a:lnTo>
                <a:lnTo>
                  <a:pt x="0" y="209550"/>
                </a:lnTo>
                <a:lnTo>
                  <a:pt x="342900" y="166687"/>
                </a:lnTo>
                <a:lnTo>
                  <a:pt x="797719" y="111919"/>
                </a:lnTo>
                <a:lnTo>
                  <a:pt x="1159669" y="71437"/>
                </a:lnTo>
                <a:lnTo>
                  <a:pt x="1485900" y="35719"/>
                </a:lnTo>
                <a:lnTo>
                  <a:pt x="1707357" y="0"/>
                </a:lnTo>
                <a:lnTo>
                  <a:pt x="1740694" y="2381"/>
                </a:lnTo>
                <a:lnTo>
                  <a:pt x="1771650" y="7144"/>
                </a:lnTo>
                <a:lnTo>
                  <a:pt x="1797844" y="16669"/>
                </a:lnTo>
                <a:lnTo>
                  <a:pt x="1826419" y="30956"/>
                </a:lnTo>
                <a:lnTo>
                  <a:pt x="1902619" y="92869"/>
                </a:lnTo>
                <a:cubicBezTo>
                  <a:pt x="1903413" y="113506"/>
                  <a:pt x="1904206" y="134144"/>
                  <a:pt x="1905000" y="154781"/>
                </a:cubicBezTo>
                <a:lnTo>
                  <a:pt x="1719263" y="171450"/>
                </a:lnTo>
                <a:lnTo>
                  <a:pt x="1395413" y="204787"/>
                </a:lnTo>
                <a:lnTo>
                  <a:pt x="1073944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E4408189-A246-4010-A590-074457D82440}"/>
              </a:ext>
            </a:extLst>
          </p:cNvPr>
          <p:cNvSpPr/>
          <p:nvPr/>
        </p:nvSpPr>
        <p:spPr>
          <a:xfrm>
            <a:off x="4027488" y="3316288"/>
            <a:ext cx="1730375" cy="346075"/>
          </a:xfrm>
          <a:custGeom>
            <a:avLst/>
            <a:gdLst>
              <a:gd name="connsiteX0" fmla="*/ 957262 w 1731169"/>
              <a:gd name="connsiteY0" fmla="*/ 66675 h 345282"/>
              <a:gd name="connsiteX1" fmla="*/ 583406 w 1731169"/>
              <a:gd name="connsiteY1" fmla="*/ 107157 h 345282"/>
              <a:gd name="connsiteX2" fmla="*/ 0 w 1731169"/>
              <a:gd name="connsiteY2" fmla="*/ 164307 h 345282"/>
              <a:gd name="connsiteX3" fmla="*/ 28575 w 1731169"/>
              <a:gd name="connsiteY3" fmla="*/ 345282 h 345282"/>
              <a:gd name="connsiteX4" fmla="*/ 71437 w 1731169"/>
              <a:gd name="connsiteY4" fmla="*/ 340519 h 345282"/>
              <a:gd name="connsiteX5" fmla="*/ 135731 w 1731169"/>
              <a:gd name="connsiteY5" fmla="*/ 328613 h 345282"/>
              <a:gd name="connsiteX6" fmla="*/ 230981 w 1731169"/>
              <a:gd name="connsiteY6" fmla="*/ 314325 h 345282"/>
              <a:gd name="connsiteX7" fmla="*/ 328612 w 1731169"/>
              <a:gd name="connsiteY7" fmla="*/ 309563 h 345282"/>
              <a:gd name="connsiteX8" fmla="*/ 666750 w 1731169"/>
              <a:gd name="connsiteY8" fmla="*/ 261938 h 345282"/>
              <a:gd name="connsiteX9" fmla="*/ 1019175 w 1731169"/>
              <a:gd name="connsiteY9" fmla="*/ 214313 h 345282"/>
              <a:gd name="connsiteX10" fmla="*/ 1364456 w 1731169"/>
              <a:gd name="connsiteY10" fmla="*/ 169069 h 345282"/>
              <a:gd name="connsiteX11" fmla="*/ 1457325 w 1731169"/>
              <a:gd name="connsiteY11" fmla="*/ 157163 h 345282"/>
              <a:gd name="connsiteX12" fmla="*/ 1583531 w 1731169"/>
              <a:gd name="connsiteY12" fmla="*/ 157163 h 345282"/>
              <a:gd name="connsiteX13" fmla="*/ 1726406 w 1731169"/>
              <a:gd name="connsiteY13" fmla="*/ 159544 h 345282"/>
              <a:gd name="connsiteX14" fmla="*/ 1731169 w 1731169"/>
              <a:gd name="connsiteY14" fmla="*/ 35719 h 345282"/>
              <a:gd name="connsiteX15" fmla="*/ 1647825 w 1731169"/>
              <a:gd name="connsiteY15" fmla="*/ 19050 h 345282"/>
              <a:gd name="connsiteX16" fmla="*/ 1576387 w 1731169"/>
              <a:gd name="connsiteY16" fmla="*/ 7144 h 345282"/>
              <a:gd name="connsiteX17" fmla="*/ 1500187 w 1731169"/>
              <a:gd name="connsiteY17" fmla="*/ 0 h 345282"/>
              <a:gd name="connsiteX18" fmla="*/ 1428750 w 1731169"/>
              <a:gd name="connsiteY18" fmla="*/ 11907 h 345282"/>
              <a:gd name="connsiteX19" fmla="*/ 1104900 w 1731169"/>
              <a:gd name="connsiteY19" fmla="*/ 50007 h 345282"/>
              <a:gd name="connsiteX20" fmla="*/ 957262 w 1731169"/>
              <a:gd name="connsiteY20" fmla="*/ 66675 h 345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31169" h="345282">
                <a:moveTo>
                  <a:pt x="957262" y="66675"/>
                </a:moveTo>
                <a:lnTo>
                  <a:pt x="583406" y="107157"/>
                </a:lnTo>
                <a:lnTo>
                  <a:pt x="0" y="164307"/>
                </a:lnTo>
                <a:lnTo>
                  <a:pt x="28575" y="345282"/>
                </a:lnTo>
                <a:lnTo>
                  <a:pt x="71437" y="340519"/>
                </a:lnTo>
                <a:lnTo>
                  <a:pt x="135731" y="328613"/>
                </a:lnTo>
                <a:lnTo>
                  <a:pt x="230981" y="314325"/>
                </a:lnTo>
                <a:lnTo>
                  <a:pt x="328612" y="309563"/>
                </a:lnTo>
                <a:lnTo>
                  <a:pt x="666750" y="261938"/>
                </a:lnTo>
                <a:lnTo>
                  <a:pt x="1019175" y="214313"/>
                </a:lnTo>
                <a:lnTo>
                  <a:pt x="1364456" y="169069"/>
                </a:lnTo>
                <a:lnTo>
                  <a:pt x="1457325" y="157163"/>
                </a:lnTo>
                <a:lnTo>
                  <a:pt x="1583531" y="157163"/>
                </a:lnTo>
                <a:lnTo>
                  <a:pt x="1726406" y="159544"/>
                </a:lnTo>
                <a:lnTo>
                  <a:pt x="1731169" y="35719"/>
                </a:lnTo>
                <a:lnTo>
                  <a:pt x="1647825" y="19050"/>
                </a:lnTo>
                <a:lnTo>
                  <a:pt x="1576387" y="7144"/>
                </a:lnTo>
                <a:lnTo>
                  <a:pt x="1500187" y="0"/>
                </a:lnTo>
                <a:lnTo>
                  <a:pt x="1428750" y="11907"/>
                </a:lnTo>
                <a:lnTo>
                  <a:pt x="1104900" y="50007"/>
                </a:lnTo>
                <a:lnTo>
                  <a:pt x="957262" y="66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41010D77-4504-4A22-832C-3A08B14CFF2D}"/>
              </a:ext>
            </a:extLst>
          </p:cNvPr>
          <p:cNvSpPr/>
          <p:nvPr/>
        </p:nvSpPr>
        <p:spPr>
          <a:xfrm>
            <a:off x="2743200" y="3763963"/>
            <a:ext cx="4283075" cy="646112"/>
          </a:xfrm>
          <a:custGeom>
            <a:avLst/>
            <a:gdLst>
              <a:gd name="connsiteX0" fmla="*/ 2330131 w 4282499"/>
              <a:gd name="connsiteY0" fmla="*/ 169464 h 646082"/>
              <a:gd name="connsiteX1" fmla="*/ 1991203 w 4282499"/>
              <a:gd name="connsiteY1" fmla="*/ 201239 h 646082"/>
              <a:gd name="connsiteX2" fmla="*/ 1761720 w 4282499"/>
              <a:gd name="connsiteY2" fmla="*/ 225952 h 646082"/>
              <a:gd name="connsiteX3" fmla="*/ 1408670 w 4282499"/>
              <a:gd name="connsiteY3" fmla="*/ 271849 h 646082"/>
              <a:gd name="connsiteX4" fmla="*/ 999132 w 4282499"/>
              <a:gd name="connsiteY4" fmla="*/ 317745 h 646082"/>
              <a:gd name="connsiteX5" fmla="*/ 670795 w 4282499"/>
              <a:gd name="connsiteY5" fmla="*/ 356581 h 646082"/>
              <a:gd name="connsiteX6" fmla="*/ 434252 w 4282499"/>
              <a:gd name="connsiteY6" fmla="*/ 381294 h 646082"/>
              <a:gd name="connsiteX7" fmla="*/ 374233 w 4282499"/>
              <a:gd name="connsiteY7" fmla="*/ 381294 h 646082"/>
              <a:gd name="connsiteX8" fmla="*/ 317745 w 4282499"/>
              <a:gd name="connsiteY8" fmla="*/ 367172 h 646082"/>
              <a:gd name="connsiteX9" fmla="*/ 254196 w 4282499"/>
              <a:gd name="connsiteY9" fmla="*/ 342459 h 646082"/>
              <a:gd name="connsiteX10" fmla="*/ 187117 w 4282499"/>
              <a:gd name="connsiteY10" fmla="*/ 307154 h 646082"/>
              <a:gd name="connsiteX11" fmla="*/ 116507 w 4282499"/>
              <a:gd name="connsiteY11" fmla="*/ 254196 h 646082"/>
              <a:gd name="connsiteX12" fmla="*/ 81202 w 4282499"/>
              <a:gd name="connsiteY12" fmla="*/ 218891 h 646082"/>
              <a:gd name="connsiteX13" fmla="*/ 63549 w 4282499"/>
              <a:gd name="connsiteY13" fmla="*/ 204769 h 646082"/>
              <a:gd name="connsiteX14" fmla="*/ 42366 w 4282499"/>
              <a:gd name="connsiteY14" fmla="*/ 190647 h 646082"/>
              <a:gd name="connsiteX15" fmla="*/ 21183 w 4282499"/>
              <a:gd name="connsiteY15" fmla="*/ 190647 h 646082"/>
              <a:gd name="connsiteX16" fmla="*/ 7061 w 4282499"/>
              <a:gd name="connsiteY16" fmla="*/ 190647 h 646082"/>
              <a:gd name="connsiteX17" fmla="*/ 0 w 4282499"/>
              <a:gd name="connsiteY17" fmla="*/ 204769 h 646082"/>
              <a:gd name="connsiteX18" fmla="*/ 10592 w 4282499"/>
              <a:gd name="connsiteY18" fmla="*/ 250666 h 646082"/>
              <a:gd name="connsiteX19" fmla="*/ 38836 w 4282499"/>
              <a:gd name="connsiteY19" fmla="*/ 317745 h 646082"/>
              <a:gd name="connsiteX20" fmla="*/ 74141 w 4282499"/>
              <a:gd name="connsiteY20" fmla="*/ 381294 h 646082"/>
              <a:gd name="connsiteX21" fmla="*/ 98854 w 4282499"/>
              <a:gd name="connsiteY21" fmla="*/ 420130 h 646082"/>
              <a:gd name="connsiteX22" fmla="*/ 141220 w 4282499"/>
              <a:gd name="connsiteY22" fmla="*/ 473087 h 646082"/>
              <a:gd name="connsiteX23" fmla="*/ 180056 w 4282499"/>
              <a:gd name="connsiteY23" fmla="*/ 522514 h 646082"/>
              <a:gd name="connsiteX24" fmla="*/ 222422 w 4282499"/>
              <a:gd name="connsiteY24" fmla="*/ 561350 h 646082"/>
              <a:gd name="connsiteX25" fmla="*/ 257727 w 4282499"/>
              <a:gd name="connsiteY25" fmla="*/ 589594 h 646082"/>
              <a:gd name="connsiteX26" fmla="*/ 293032 w 4282499"/>
              <a:gd name="connsiteY26" fmla="*/ 614307 h 646082"/>
              <a:gd name="connsiteX27" fmla="*/ 342459 w 4282499"/>
              <a:gd name="connsiteY27" fmla="*/ 635490 h 646082"/>
              <a:gd name="connsiteX28" fmla="*/ 370703 w 4282499"/>
              <a:gd name="connsiteY28" fmla="*/ 642551 h 646082"/>
              <a:gd name="connsiteX29" fmla="*/ 395416 w 4282499"/>
              <a:gd name="connsiteY29" fmla="*/ 646082 h 646082"/>
              <a:gd name="connsiteX30" fmla="*/ 434252 w 4282499"/>
              <a:gd name="connsiteY30" fmla="*/ 646082 h 646082"/>
              <a:gd name="connsiteX31" fmla="*/ 522514 w 4282499"/>
              <a:gd name="connsiteY31" fmla="*/ 624899 h 646082"/>
              <a:gd name="connsiteX32" fmla="*/ 649612 w 4282499"/>
              <a:gd name="connsiteY32" fmla="*/ 586063 h 646082"/>
              <a:gd name="connsiteX33" fmla="*/ 737875 w 4282499"/>
              <a:gd name="connsiteY33" fmla="*/ 557819 h 646082"/>
              <a:gd name="connsiteX34" fmla="*/ 857912 w 4282499"/>
              <a:gd name="connsiteY34" fmla="*/ 529575 h 646082"/>
              <a:gd name="connsiteX35" fmla="*/ 1055620 w 4282499"/>
              <a:gd name="connsiteY35" fmla="*/ 490740 h 646082"/>
              <a:gd name="connsiteX36" fmla="*/ 1249798 w 4282499"/>
              <a:gd name="connsiteY36" fmla="*/ 458965 h 646082"/>
              <a:gd name="connsiteX37" fmla="*/ 1348652 w 4282499"/>
              <a:gd name="connsiteY37" fmla="*/ 441313 h 646082"/>
              <a:gd name="connsiteX38" fmla="*/ 1712293 w 4282499"/>
              <a:gd name="connsiteY38" fmla="*/ 391886 h 646082"/>
              <a:gd name="connsiteX39" fmla="*/ 2058283 w 4282499"/>
              <a:gd name="connsiteY39" fmla="*/ 353050 h 646082"/>
              <a:gd name="connsiteX40" fmla="*/ 2436046 w 4282499"/>
              <a:gd name="connsiteY40" fmla="*/ 310684 h 646082"/>
              <a:gd name="connsiteX41" fmla="*/ 2827932 w 4282499"/>
              <a:gd name="connsiteY41" fmla="*/ 264788 h 646082"/>
              <a:gd name="connsiteX42" fmla="*/ 3029171 w 4282499"/>
              <a:gd name="connsiteY42" fmla="*/ 264788 h 646082"/>
              <a:gd name="connsiteX43" fmla="*/ 3332794 w 4282499"/>
              <a:gd name="connsiteY43" fmla="*/ 243605 h 646082"/>
              <a:gd name="connsiteX44" fmla="*/ 3523441 w 4282499"/>
              <a:gd name="connsiteY44" fmla="*/ 236544 h 646082"/>
              <a:gd name="connsiteX45" fmla="*/ 3724680 w 4282499"/>
              <a:gd name="connsiteY45" fmla="*/ 236544 h 646082"/>
              <a:gd name="connsiteX46" fmla="*/ 3901205 w 4282499"/>
              <a:gd name="connsiteY46" fmla="*/ 243605 h 646082"/>
              <a:gd name="connsiteX47" fmla="*/ 4000059 w 4282499"/>
              <a:gd name="connsiteY47" fmla="*/ 254196 h 646082"/>
              <a:gd name="connsiteX48" fmla="*/ 4137748 w 4282499"/>
              <a:gd name="connsiteY48" fmla="*/ 264788 h 646082"/>
              <a:gd name="connsiteX49" fmla="*/ 4197767 w 4282499"/>
              <a:gd name="connsiteY49" fmla="*/ 264788 h 646082"/>
              <a:gd name="connsiteX50" fmla="*/ 4250724 w 4282499"/>
              <a:gd name="connsiteY50" fmla="*/ 257727 h 646082"/>
              <a:gd name="connsiteX51" fmla="*/ 4264846 w 4282499"/>
              <a:gd name="connsiteY51" fmla="*/ 250666 h 646082"/>
              <a:gd name="connsiteX52" fmla="*/ 4278968 w 4282499"/>
              <a:gd name="connsiteY52" fmla="*/ 225952 h 646082"/>
              <a:gd name="connsiteX53" fmla="*/ 4282499 w 4282499"/>
              <a:gd name="connsiteY53" fmla="*/ 190647 h 646082"/>
              <a:gd name="connsiteX54" fmla="*/ 4278968 w 4282499"/>
              <a:gd name="connsiteY54" fmla="*/ 172995 h 646082"/>
              <a:gd name="connsiteX55" fmla="*/ 4268377 w 4282499"/>
              <a:gd name="connsiteY55" fmla="*/ 144751 h 646082"/>
              <a:gd name="connsiteX56" fmla="*/ 4247194 w 4282499"/>
              <a:gd name="connsiteY56" fmla="*/ 116507 h 646082"/>
              <a:gd name="connsiteX57" fmla="*/ 4208358 w 4282499"/>
              <a:gd name="connsiteY57" fmla="*/ 91793 h 646082"/>
              <a:gd name="connsiteX58" fmla="*/ 4176584 w 4282499"/>
              <a:gd name="connsiteY58" fmla="*/ 77671 h 646082"/>
              <a:gd name="connsiteX59" fmla="*/ 4116565 w 4282499"/>
              <a:gd name="connsiteY59" fmla="*/ 60019 h 646082"/>
              <a:gd name="connsiteX60" fmla="*/ 3982406 w 4282499"/>
              <a:gd name="connsiteY60" fmla="*/ 35305 h 646082"/>
              <a:gd name="connsiteX61" fmla="*/ 3851778 w 4282499"/>
              <a:gd name="connsiteY61" fmla="*/ 10592 h 646082"/>
              <a:gd name="connsiteX62" fmla="*/ 3763515 w 4282499"/>
              <a:gd name="connsiteY62" fmla="*/ 0 h 646082"/>
              <a:gd name="connsiteX63" fmla="*/ 3717619 w 4282499"/>
              <a:gd name="connsiteY63" fmla="*/ 0 h 646082"/>
              <a:gd name="connsiteX64" fmla="*/ 3657600 w 4282499"/>
              <a:gd name="connsiteY64" fmla="*/ 14122 h 646082"/>
              <a:gd name="connsiteX65" fmla="*/ 3519910 w 4282499"/>
              <a:gd name="connsiteY65" fmla="*/ 42366 h 646082"/>
              <a:gd name="connsiteX66" fmla="*/ 3339855 w 4282499"/>
              <a:gd name="connsiteY66" fmla="*/ 67080 h 646082"/>
              <a:gd name="connsiteX67" fmla="*/ 3180982 w 4282499"/>
              <a:gd name="connsiteY67" fmla="*/ 81202 h 646082"/>
              <a:gd name="connsiteX68" fmla="*/ 2877359 w 4282499"/>
              <a:gd name="connsiteY68" fmla="*/ 109446 h 646082"/>
              <a:gd name="connsiteX69" fmla="*/ 2640815 w 4282499"/>
              <a:gd name="connsiteY69" fmla="*/ 137690 h 646082"/>
              <a:gd name="connsiteX70" fmla="*/ 2330131 w 4282499"/>
              <a:gd name="connsiteY70" fmla="*/ 169464 h 646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282499" h="646082">
                <a:moveTo>
                  <a:pt x="2330131" y="169464"/>
                </a:moveTo>
                <a:lnTo>
                  <a:pt x="1991203" y="201239"/>
                </a:lnTo>
                <a:lnTo>
                  <a:pt x="1761720" y="225952"/>
                </a:lnTo>
                <a:lnTo>
                  <a:pt x="1408670" y="271849"/>
                </a:lnTo>
                <a:lnTo>
                  <a:pt x="999132" y="317745"/>
                </a:lnTo>
                <a:lnTo>
                  <a:pt x="670795" y="356581"/>
                </a:lnTo>
                <a:lnTo>
                  <a:pt x="434252" y="381294"/>
                </a:lnTo>
                <a:lnTo>
                  <a:pt x="374233" y="381294"/>
                </a:lnTo>
                <a:lnTo>
                  <a:pt x="317745" y="367172"/>
                </a:lnTo>
                <a:lnTo>
                  <a:pt x="254196" y="342459"/>
                </a:lnTo>
                <a:lnTo>
                  <a:pt x="187117" y="307154"/>
                </a:lnTo>
                <a:lnTo>
                  <a:pt x="116507" y="254196"/>
                </a:lnTo>
                <a:lnTo>
                  <a:pt x="81202" y="218891"/>
                </a:lnTo>
                <a:lnTo>
                  <a:pt x="63549" y="204769"/>
                </a:lnTo>
                <a:lnTo>
                  <a:pt x="42366" y="190647"/>
                </a:lnTo>
                <a:lnTo>
                  <a:pt x="21183" y="190647"/>
                </a:lnTo>
                <a:lnTo>
                  <a:pt x="7061" y="190647"/>
                </a:lnTo>
                <a:lnTo>
                  <a:pt x="0" y="204769"/>
                </a:lnTo>
                <a:lnTo>
                  <a:pt x="10592" y="250666"/>
                </a:lnTo>
                <a:lnTo>
                  <a:pt x="38836" y="317745"/>
                </a:lnTo>
                <a:lnTo>
                  <a:pt x="74141" y="381294"/>
                </a:lnTo>
                <a:lnTo>
                  <a:pt x="98854" y="420130"/>
                </a:lnTo>
                <a:lnTo>
                  <a:pt x="141220" y="473087"/>
                </a:lnTo>
                <a:lnTo>
                  <a:pt x="180056" y="522514"/>
                </a:lnTo>
                <a:lnTo>
                  <a:pt x="222422" y="561350"/>
                </a:lnTo>
                <a:lnTo>
                  <a:pt x="257727" y="589594"/>
                </a:lnTo>
                <a:lnTo>
                  <a:pt x="293032" y="614307"/>
                </a:lnTo>
                <a:lnTo>
                  <a:pt x="342459" y="635490"/>
                </a:lnTo>
                <a:lnTo>
                  <a:pt x="370703" y="642551"/>
                </a:lnTo>
                <a:lnTo>
                  <a:pt x="395416" y="646082"/>
                </a:lnTo>
                <a:lnTo>
                  <a:pt x="434252" y="646082"/>
                </a:lnTo>
                <a:lnTo>
                  <a:pt x="522514" y="624899"/>
                </a:lnTo>
                <a:lnTo>
                  <a:pt x="649612" y="586063"/>
                </a:lnTo>
                <a:lnTo>
                  <a:pt x="737875" y="557819"/>
                </a:lnTo>
                <a:lnTo>
                  <a:pt x="857912" y="529575"/>
                </a:lnTo>
                <a:lnTo>
                  <a:pt x="1055620" y="490740"/>
                </a:lnTo>
                <a:lnTo>
                  <a:pt x="1249798" y="458965"/>
                </a:lnTo>
                <a:lnTo>
                  <a:pt x="1348652" y="441313"/>
                </a:lnTo>
                <a:lnTo>
                  <a:pt x="1712293" y="391886"/>
                </a:lnTo>
                <a:lnTo>
                  <a:pt x="2058283" y="353050"/>
                </a:lnTo>
                <a:lnTo>
                  <a:pt x="2436046" y="310684"/>
                </a:lnTo>
                <a:lnTo>
                  <a:pt x="2827932" y="264788"/>
                </a:lnTo>
                <a:lnTo>
                  <a:pt x="3029171" y="264788"/>
                </a:lnTo>
                <a:lnTo>
                  <a:pt x="3332794" y="243605"/>
                </a:lnTo>
                <a:lnTo>
                  <a:pt x="3523441" y="236544"/>
                </a:lnTo>
                <a:lnTo>
                  <a:pt x="3724680" y="236544"/>
                </a:lnTo>
                <a:lnTo>
                  <a:pt x="3901205" y="243605"/>
                </a:lnTo>
                <a:lnTo>
                  <a:pt x="4000059" y="254196"/>
                </a:lnTo>
                <a:lnTo>
                  <a:pt x="4137748" y="264788"/>
                </a:lnTo>
                <a:lnTo>
                  <a:pt x="4197767" y="264788"/>
                </a:lnTo>
                <a:lnTo>
                  <a:pt x="4250724" y="257727"/>
                </a:lnTo>
                <a:lnTo>
                  <a:pt x="4264846" y="250666"/>
                </a:lnTo>
                <a:lnTo>
                  <a:pt x="4278968" y="225952"/>
                </a:lnTo>
                <a:lnTo>
                  <a:pt x="4282499" y="190647"/>
                </a:lnTo>
                <a:lnTo>
                  <a:pt x="4278968" y="172995"/>
                </a:lnTo>
                <a:lnTo>
                  <a:pt x="4268377" y="144751"/>
                </a:lnTo>
                <a:lnTo>
                  <a:pt x="4247194" y="116507"/>
                </a:lnTo>
                <a:lnTo>
                  <a:pt x="4208358" y="91793"/>
                </a:lnTo>
                <a:lnTo>
                  <a:pt x="4176584" y="77671"/>
                </a:lnTo>
                <a:lnTo>
                  <a:pt x="4116565" y="60019"/>
                </a:lnTo>
                <a:lnTo>
                  <a:pt x="3982406" y="35305"/>
                </a:lnTo>
                <a:lnTo>
                  <a:pt x="3851778" y="10592"/>
                </a:lnTo>
                <a:lnTo>
                  <a:pt x="3763515" y="0"/>
                </a:lnTo>
                <a:lnTo>
                  <a:pt x="3717619" y="0"/>
                </a:lnTo>
                <a:lnTo>
                  <a:pt x="3657600" y="14122"/>
                </a:lnTo>
                <a:lnTo>
                  <a:pt x="3519910" y="42366"/>
                </a:lnTo>
                <a:lnTo>
                  <a:pt x="3339855" y="67080"/>
                </a:lnTo>
                <a:lnTo>
                  <a:pt x="3180982" y="81202"/>
                </a:lnTo>
                <a:lnTo>
                  <a:pt x="2877359" y="109446"/>
                </a:lnTo>
                <a:lnTo>
                  <a:pt x="2640815" y="137690"/>
                </a:lnTo>
                <a:lnTo>
                  <a:pt x="2330131" y="16946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8F2CDBAE-297A-4391-9407-3648FBE01081}"/>
              </a:ext>
            </a:extLst>
          </p:cNvPr>
          <p:cNvSpPr/>
          <p:nvPr/>
        </p:nvSpPr>
        <p:spPr>
          <a:xfrm>
            <a:off x="2843213" y="3581400"/>
            <a:ext cx="1824037" cy="1757363"/>
          </a:xfrm>
          <a:custGeom>
            <a:avLst/>
            <a:gdLst>
              <a:gd name="connsiteX0" fmla="*/ 1009650 w 1824037"/>
              <a:gd name="connsiteY0" fmla="*/ 909638 h 1757363"/>
              <a:gd name="connsiteX1" fmla="*/ 1104900 w 1824037"/>
              <a:gd name="connsiteY1" fmla="*/ 795338 h 1757363"/>
              <a:gd name="connsiteX2" fmla="*/ 1188243 w 1824037"/>
              <a:gd name="connsiteY2" fmla="*/ 692944 h 1757363"/>
              <a:gd name="connsiteX3" fmla="*/ 1250156 w 1824037"/>
              <a:gd name="connsiteY3" fmla="*/ 604838 h 1757363"/>
              <a:gd name="connsiteX4" fmla="*/ 1335881 w 1824037"/>
              <a:gd name="connsiteY4" fmla="*/ 464344 h 1757363"/>
              <a:gd name="connsiteX5" fmla="*/ 1376362 w 1824037"/>
              <a:gd name="connsiteY5" fmla="*/ 407194 h 1757363"/>
              <a:gd name="connsiteX6" fmla="*/ 1409700 w 1824037"/>
              <a:gd name="connsiteY6" fmla="*/ 359569 h 1757363"/>
              <a:gd name="connsiteX7" fmla="*/ 1435893 w 1824037"/>
              <a:gd name="connsiteY7" fmla="*/ 311944 h 1757363"/>
              <a:gd name="connsiteX8" fmla="*/ 1452562 w 1824037"/>
              <a:gd name="connsiteY8" fmla="*/ 264319 h 1757363"/>
              <a:gd name="connsiteX9" fmla="*/ 1459706 w 1824037"/>
              <a:gd name="connsiteY9" fmla="*/ 228600 h 1757363"/>
              <a:gd name="connsiteX10" fmla="*/ 1459706 w 1824037"/>
              <a:gd name="connsiteY10" fmla="*/ 192881 h 1757363"/>
              <a:gd name="connsiteX11" fmla="*/ 1450181 w 1824037"/>
              <a:gd name="connsiteY11" fmla="*/ 147638 h 1757363"/>
              <a:gd name="connsiteX12" fmla="*/ 1428750 w 1824037"/>
              <a:gd name="connsiteY12" fmla="*/ 92869 h 1757363"/>
              <a:gd name="connsiteX13" fmla="*/ 1390650 w 1824037"/>
              <a:gd name="connsiteY13" fmla="*/ 19050 h 1757363"/>
              <a:gd name="connsiteX14" fmla="*/ 1383506 w 1824037"/>
              <a:gd name="connsiteY14" fmla="*/ 0 h 1757363"/>
              <a:gd name="connsiteX15" fmla="*/ 1540668 w 1824037"/>
              <a:gd name="connsiteY15" fmla="*/ 61913 h 1757363"/>
              <a:gd name="connsiteX16" fmla="*/ 1650206 w 1824037"/>
              <a:gd name="connsiteY16" fmla="*/ 102394 h 1757363"/>
              <a:gd name="connsiteX17" fmla="*/ 1712118 w 1824037"/>
              <a:gd name="connsiteY17" fmla="*/ 130969 h 1757363"/>
              <a:gd name="connsiteX18" fmla="*/ 1764506 w 1824037"/>
              <a:gd name="connsiteY18" fmla="*/ 164306 h 1757363"/>
              <a:gd name="connsiteX19" fmla="*/ 1795462 w 1824037"/>
              <a:gd name="connsiteY19" fmla="*/ 183356 h 1757363"/>
              <a:gd name="connsiteX20" fmla="*/ 1809750 w 1824037"/>
              <a:gd name="connsiteY20" fmla="*/ 195263 h 1757363"/>
              <a:gd name="connsiteX21" fmla="*/ 1824037 w 1824037"/>
              <a:gd name="connsiteY21" fmla="*/ 214313 h 1757363"/>
              <a:gd name="connsiteX22" fmla="*/ 1824037 w 1824037"/>
              <a:gd name="connsiteY22" fmla="*/ 233363 h 1757363"/>
              <a:gd name="connsiteX23" fmla="*/ 1814512 w 1824037"/>
              <a:gd name="connsiteY23" fmla="*/ 252413 h 1757363"/>
              <a:gd name="connsiteX24" fmla="*/ 1785937 w 1824037"/>
              <a:gd name="connsiteY24" fmla="*/ 278606 h 1757363"/>
              <a:gd name="connsiteX25" fmla="*/ 1728787 w 1824037"/>
              <a:gd name="connsiteY25" fmla="*/ 342900 h 1757363"/>
              <a:gd name="connsiteX26" fmla="*/ 1666875 w 1824037"/>
              <a:gd name="connsiteY26" fmla="*/ 423863 h 1757363"/>
              <a:gd name="connsiteX27" fmla="*/ 1509712 w 1824037"/>
              <a:gd name="connsiteY27" fmla="*/ 633413 h 1757363"/>
              <a:gd name="connsiteX28" fmla="*/ 1362075 w 1824037"/>
              <a:gd name="connsiteY28" fmla="*/ 819150 h 1757363"/>
              <a:gd name="connsiteX29" fmla="*/ 1235868 w 1824037"/>
              <a:gd name="connsiteY29" fmla="*/ 957263 h 1757363"/>
              <a:gd name="connsiteX30" fmla="*/ 1143000 w 1824037"/>
              <a:gd name="connsiteY30" fmla="*/ 1057275 h 1757363"/>
              <a:gd name="connsiteX31" fmla="*/ 1062037 w 1824037"/>
              <a:gd name="connsiteY31" fmla="*/ 1128713 h 1757363"/>
              <a:gd name="connsiteX32" fmla="*/ 935831 w 1824037"/>
              <a:gd name="connsiteY32" fmla="*/ 1240631 h 1757363"/>
              <a:gd name="connsiteX33" fmla="*/ 781050 w 1824037"/>
              <a:gd name="connsiteY33" fmla="*/ 1362075 h 1757363"/>
              <a:gd name="connsiteX34" fmla="*/ 638175 w 1824037"/>
              <a:gd name="connsiteY34" fmla="*/ 1464469 h 1757363"/>
              <a:gd name="connsiteX35" fmla="*/ 528637 w 1824037"/>
              <a:gd name="connsiteY35" fmla="*/ 1533525 h 1757363"/>
              <a:gd name="connsiteX36" fmla="*/ 316706 w 1824037"/>
              <a:gd name="connsiteY36" fmla="*/ 1643063 h 1757363"/>
              <a:gd name="connsiteX37" fmla="*/ 128587 w 1824037"/>
              <a:gd name="connsiteY37" fmla="*/ 1724025 h 1757363"/>
              <a:gd name="connsiteX38" fmla="*/ 42862 w 1824037"/>
              <a:gd name="connsiteY38" fmla="*/ 1754981 h 1757363"/>
              <a:gd name="connsiteX39" fmla="*/ 23812 w 1824037"/>
              <a:gd name="connsiteY39" fmla="*/ 1757363 h 1757363"/>
              <a:gd name="connsiteX40" fmla="*/ 7143 w 1824037"/>
              <a:gd name="connsiteY40" fmla="*/ 1754981 h 1757363"/>
              <a:gd name="connsiteX41" fmla="*/ 0 w 1824037"/>
              <a:gd name="connsiteY41" fmla="*/ 1747838 h 1757363"/>
              <a:gd name="connsiteX42" fmla="*/ 2381 w 1824037"/>
              <a:gd name="connsiteY42" fmla="*/ 1733550 h 1757363"/>
              <a:gd name="connsiteX43" fmla="*/ 14287 w 1824037"/>
              <a:gd name="connsiteY43" fmla="*/ 1700213 h 1757363"/>
              <a:gd name="connsiteX44" fmla="*/ 28575 w 1824037"/>
              <a:gd name="connsiteY44" fmla="*/ 1678781 h 1757363"/>
              <a:gd name="connsiteX45" fmla="*/ 100012 w 1824037"/>
              <a:gd name="connsiteY45" fmla="*/ 1640681 h 1757363"/>
              <a:gd name="connsiteX46" fmla="*/ 240506 w 1824037"/>
              <a:gd name="connsiteY46" fmla="*/ 1559719 h 1757363"/>
              <a:gd name="connsiteX47" fmla="*/ 383381 w 1824037"/>
              <a:gd name="connsiteY47" fmla="*/ 1471613 h 1757363"/>
              <a:gd name="connsiteX48" fmla="*/ 476250 w 1824037"/>
              <a:gd name="connsiteY48" fmla="*/ 1409700 h 1757363"/>
              <a:gd name="connsiteX49" fmla="*/ 561975 w 1824037"/>
              <a:gd name="connsiteY49" fmla="*/ 1347788 h 1757363"/>
              <a:gd name="connsiteX50" fmla="*/ 681037 w 1824037"/>
              <a:gd name="connsiteY50" fmla="*/ 1247775 h 1757363"/>
              <a:gd name="connsiteX51" fmla="*/ 790575 w 1824037"/>
              <a:gd name="connsiteY51" fmla="*/ 1140619 h 1757363"/>
              <a:gd name="connsiteX52" fmla="*/ 938212 w 1824037"/>
              <a:gd name="connsiteY52" fmla="*/ 992981 h 1757363"/>
              <a:gd name="connsiteX53" fmla="*/ 1009650 w 1824037"/>
              <a:gd name="connsiteY53" fmla="*/ 909638 h 1757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824037" h="1757363">
                <a:moveTo>
                  <a:pt x="1009650" y="909638"/>
                </a:moveTo>
                <a:lnTo>
                  <a:pt x="1104900" y="795338"/>
                </a:lnTo>
                <a:lnTo>
                  <a:pt x="1188243" y="692944"/>
                </a:lnTo>
                <a:lnTo>
                  <a:pt x="1250156" y="604838"/>
                </a:lnTo>
                <a:lnTo>
                  <a:pt x="1335881" y="464344"/>
                </a:lnTo>
                <a:lnTo>
                  <a:pt x="1376362" y="407194"/>
                </a:lnTo>
                <a:lnTo>
                  <a:pt x="1409700" y="359569"/>
                </a:lnTo>
                <a:lnTo>
                  <a:pt x="1435893" y="311944"/>
                </a:lnTo>
                <a:lnTo>
                  <a:pt x="1452562" y="264319"/>
                </a:lnTo>
                <a:lnTo>
                  <a:pt x="1459706" y="228600"/>
                </a:lnTo>
                <a:lnTo>
                  <a:pt x="1459706" y="192881"/>
                </a:lnTo>
                <a:lnTo>
                  <a:pt x="1450181" y="147638"/>
                </a:lnTo>
                <a:lnTo>
                  <a:pt x="1428750" y="92869"/>
                </a:lnTo>
                <a:lnTo>
                  <a:pt x="1390650" y="19050"/>
                </a:lnTo>
                <a:lnTo>
                  <a:pt x="1383506" y="0"/>
                </a:lnTo>
                <a:lnTo>
                  <a:pt x="1540668" y="61913"/>
                </a:lnTo>
                <a:lnTo>
                  <a:pt x="1650206" y="102394"/>
                </a:lnTo>
                <a:lnTo>
                  <a:pt x="1712118" y="130969"/>
                </a:lnTo>
                <a:lnTo>
                  <a:pt x="1764506" y="164306"/>
                </a:lnTo>
                <a:lnTo>
                  <a:pt x="1795462" y="183356"/>
                </a:lnTo>
                <a:lnTo>
                  <a:pt x="1809750" y="195263"/>
                </a:lnTo>
                <a:lnTo>
                  <a:pt x="1824037" y="214313"/>
                </a:lnTo>
                <a:lnTo>
                  <a:pt x="1824037" y="233363"/>
                </a:lnTo>
                <a:lnTo>
                  <a:pt x="1814512" y="252413"/>
                </a:lnTo>
                <a:lnTo>
                  <a:pt x="1785937" y="278606"/>
                </a:lnTo>
                <a:lnTo>
                  <a:pt x="1728787" y="342900"/>
                </a:lnTo>
                <a:lnTo>
                  <a:pt x="1666875" y="423863"/>
                </a:lnTo>
                <a:lnTo>
                  <a:pt x="1509712" y="633413"/>
                </a:lnTo>
                <a:lnTo>
                  <a:pt x="1362075" y="819150"/>
                </a:lnTo>
                <a:lnTo>
                  <a:pt x="1235868" y="957263"/>
                </a:lnTo>
                <a:lnTo>
                  <a:pt x="1143000" y="1057275"/>
                </a:lnTo>
                <a:lnTo>
                  <a:pt x="1062037" y="1128713"/>
                </a:lnTo>
                <a:lnTo>
                  <a:pt x="935831" y="1240631"/>
                </a:lnTo>
                <a:lnTo>
                  <a:pt x="781050" y="1362075"/>
                </a:lnTo>
                <a:lnTo>
                  <a:pt x="638175" y="1464469"/>
                </a:lnTo>
                <a:lnTo>
                  <a:pt x="528637" y="1533525"/>
                </a:lnTo>
                <a:lnTo>
                  <a:pt x="316706" y="1643063"/>
                </a:lnTo>
                <a:lnTo>
                  <a:pt x="128587" y="1724025"/>
                </a:lnTo>
                <a:lnTo>
                  <a:pt x="42862" y="1754981"/>
                </a:lnTo>
                <a:lnTo>
                  <a:pt x="23812" y="1757363"/>
                </a:lnTo>
                <a:lnTo>
                  <a:pt x="7143" y="1754981"/>
                </a:lnTo>
                <a:lnTo>
                  <a:pt x="0" y="1747838"/>
                </a:lnTo>
                <a:lnTo>
                  <a:pt x="2381" y="1733550"/>
                </a:lnTo>
                <a:lnTo>
                  <a:pt x="14287" y="1700213"/>
                </a:lnTo>
                <a:lnTo>
                  <a:pt x="28575" y="1678781"/>
                </a:lnTo>
                <a:lnTo>
                  <a:pt x="100012" y="1640681"/>
                </a:lnTo>
                <a:lnTo>
                  <a:pt x="240506" y="1559719"/>
                </a:lnTo>
                <a:lnTo>
                  <a:pt x="383381" y="1471613"/>
                </a:lnTo>
                <a:lnTo>
                  <a:pt x="476250" y="1409700"/>
                </a:lnTo>
                <a:lnTo>
                  <a:pt x="561975" y="1347788"/>
                </a:lnTo>
                <a:lnTo>
                  <a:pt x="681037" y="1247775"/>
                </a:lnTo>
                <a:lnTo>
                  <a:pt x="790575" y="1140619"/>
                </a:lnTo>
                <a:lnTo>
                  <a:pt x="938212" y="992981"/>
                </a:lnTo>
                <a:lnTo>
                  <a:pt x="1009650" y="9096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FAFBD80C-7BC5-4372-8A4C-AD3C263E67B9}"/>
              </a:ext>
            </a:extLst>
          </p:cNvPr>
          <p:cNvSpPr/>
          <p:nvPr/>
        </p:nvSpPr>
        <p:spPr>
          <a:xfrm>
            <a:off x="5014913" y="3589338"/>
            <a:ext cx="2482850" cy="1582737"/>
          </a:xfrm>
          <a:custGeom>
            <a:avLst/>
            <a:gdLst>
              <a:gd name="connsiteX0" fmla="*/ 1078706 w 2483643"/>
              <a:gd name="connsiteY0" fmla="*/ 1064419 h 1583531"/>
              <a:gd name="connsiteX1" fmla="*/ 950118 w 2483643"/>
              <a:gd name="connsiteY1" fmla="*/ 928687 h 1583531"/>
              <a:gd name="connsiteX2" fmla="*/ 850106 w 2483643"/>
              <a:gd name="connsiteY2" fmla="*/ 816769 h 1583531"/>
              <a:gd name="connsiteX3" fmla="*/ 723900 w 2483643"/>
              <a:gd name="connsiteY3" fmla="*/ 681037 h 1583531"/>
              <a:gd name="connsiteX4" fmla="*/ 671512 w 2483643"/>
              <a:gd name="connsiteY4" fmla="*/ 616744 h 1583531"/>
              <a:gd name="connsiteX5" fmla="*/ 592931 w 2483643"/>
              <a:gd name="connsiteY5" fmla="*/ 519112 h 1583531"/>
              <a:gd name="connsiteX6" fmla="*/ 514350 w 2483643"/>
              <a:gd name="connsiteY6" fmla="*/ 421481 h 1583531"/>
              <a:gd name="connsiteX7" fmla="*/ 404812 w 2483643"/>
              <a:gd name="connsiteY7" fmla="*/ 319087 h 1583531"/>
              <a:gd name="connsiteX8" fmla="*/ 350043 w 2483643"/>
              <a:gd name="connsiteY8" fmla="*/ 252412 h 1583531"/>
              <a:gd name="connsiteX9" fmla="*/ 309562 w 2483643"/>
              <a:gd name="connsiteY9" fmla="*/ 209550 h 1583531"/>
              <a:gd name="connsiteX10" fmla="*/ 280987 w 2483643"/>
              <a:gd name="connsiteY10" fmla="*/ 183356 h 1583531"/>
              <a:gd name="connsiteX11" fmla="*/ 254793 w 2483643"/>
              <a:gd name="connsiteY11" fmla="*/ 164306 h 1583531"/>
              <a:gd name="connsiteX12" fmla="*/ 228600 w 2483643"/>
              <a:gd name="connsiteY12" fmla="*/ 150019 h 1583531"/>
              <a:gd name="connsiteX13" fmla="*/ 202406 w 2483643"/>
              <a:gd name="connsiteY13" fmla="*/ 140494 h 1583531"/>
              <a:gd name="connsiteX14" fmla="*/ 176212 w 2483643"/>
              <a:gd name="connsiteY14" fmla="*/ 133350 h 1583531"/>
              <a:gd name="connsiteX15" fmla="*/ 159543 w 2483643"/>
              <a:gd name="connsiteY15" fmla="*/ 133350 h 1583531"/>
              <a:gd name="connsiteX16" fmla="*/ 126206 w 2483643"/>
              <a:gd name="connsiteY16" fmla="*/ 121444 h 1583531"/>
              <a:gd name="connsiteX17" fmla="*/ 42862 w 2483643"/>
              <a:gd name="connsiteY17" fmla="*/ 78581 h 1583531"/>
              <a:gd name="connsiteX18" fmla="*/ 7143 w 2483643"/>
              <a:gd name="connsiteY18" fmla="*/ 52387 h 1583531"/>
              <a:gd name="connsiteX19" fmla="*/ 0 w 2483643"/>
              <a:gd name="connsiteY19" fmla="*/ 42862 h 1583531"/>
              <a:gd name="connsiteX20" fmla="*/ 2381 w 2483643"/>
              <a:gd name="connsiteY20" fmla="*/ 35719 h 1583531"/>
              <a:gd name="connsiteX21" fmla="*/ 16668 w 2483643"/>
              <a:gd name="connsiteY21" fmla="*/ 19050 h 1583531"/>
              <a:gd name="connsiteX22" fmla="*/ 50006 w 2483643"/>
              <a:gd name="connsiteY22" fmla="*/ 4762 h 1583531"/>
              <a:gd name="connsiteX23" fmla="*/ 100012 w 2483643"/>
              <a:gd name="connsiteY23" fmla="*/ 0 h 1583531"/>
              <a:gd name="connsiteX24" fmla="*/ 142875 w 2483643"/>
              <a:gd name="connsiteY24" fmla="*/ 0 h 1583531"/>
              <a:gd name="connsiteX25" fmla="*/ 200025 w 2483643"/>
              <a:gd name="connsiteY25" fmla="*/ 9525 h 1583531"/>
              <a:gd name="connsiteX26" fmla="*/ 230981 w 2483643"/>
              <a:gd name="connsiteY26" fmla="*/ 16669 h 1583531"/>
              <a:gd name="connsiteX27" fmla="*/ 264318 w 2483643"/>
              <a:gd name="connsiteY27" fmla="*/ 30956 h 1583531"/>
              <a:gd name="connsiteX28" fmla="*/ 314325 w 2483643"/>
              <a:gd name="connsiteY28" fmla="*/ 64294 h 1583531"/>
              <a:gd name="connsiteX29" fmla="*/ 445293 w 2483643"/>
              <a:gd name="connsiteY29" fmla="*/ 171450 h 1583531"/>
              <a:gd name="connsiteX30" fmla="*/ 585787 w 2483643"/>
              <a:gd name="connsiteY30" fmla="*/ 295275 h 1583531"/>
              <a:gd name="connsiteX31" fmla="*/ 750093 w 2483643"/>
              <a:gd name="connsiteY31" fmla="*/ 426244 h 1583531"/>
              <a:gd name="connsiteX32" fmla="*/ 790575 w 2483643"/>
              <a:gd name="connsiteY32" fmla="*/ 473869 h 1583531"/>
              <a:gd name="connsiteX33" fmla="*/ 878681 w 2483643"/>
              <a:gd name="connsiteY33" fmla="*/ 557212 h 1583531"/>
              <a:gd name="connsiteX34" fmla="*/ 1021556 w 2483643"/>
              <a:gd name="connsiteY34" fmla="*/ 688181 h 1583531"/>
              <a:gd name="connsiteX35" fmla="*/ 1181100 w 2483643"/>
              <a:gd name="connsiteY35" fmla="*/ 819150 h 1583531"/>
              <a:gd name="connsiteX36" fmla="*/ 1345406 w 2483643"/>
              <a:gd name="connsiteY36" fmla="*/ 942975 h 1583531"/>
              <a:gd name="connsiteX37" fmla="*/ 1512093 w 2483643"/>
              <a:gd name="connsiteY37" fmla="*/ 1054894 h 1583531"/>
              <a:gd name="connsiteX38" fmla="*/ 1685925 w 2483643"/>
              <a:gd name="connsiteY38" fmla="*/ 1159669 h 1583531"/>
              <a:gd name="connsiteX39" fmla="*/ 1790700 w 2483643"/>
              <a:gd name="connsiteY39" fmla="*/ 1216819 h 1583531"/>
              <a:gd name="connsiteX40" fmla="*/ 2021681 w 2483643"/>
              <a:gd name="connsiteY40" fmla="*/ 1331119 h 1583531"/>
              <a:gd name="connsiteX41" fmla="*/ 2195512 w 2483643"/>
              <a:gd name="connsiteY41" fmla="*/ 1404937 h 1583531"/>
              <a:gd name="connsiteX42" fmla="*/ 2397918 w 2483643"/>
              <a:gd name="connsiteY42" fmla="*/ 1476375 h 1583531"/>
              <a:gd name="connsiteX43" fmla="*/ 2455068 w 2483643"/>
              <a:gd name="connsiteY43" fmla="*/ 1493044 h 1583531"/>
              <a:gd name="connsiteX44" fmla="*/ 2466975 w 2483643"/>
              <a:gd name="connsiteY44" fmla="*/ 1502569 h 1583531"/>
              <a:gd name="connsiteX45" fmla="*/ 2478881 w 2483643"/>
              <a:gd name="connsiteY45" fmla="*/ 1516856 h 1583531"/>
              <a:gd name="connsiteX46" fmla="*/ 2483643 w 2483643"/>
              <a:gd name="connsiteY46" fmla="*/ 1535906 h 1583531"/>
              <a:gd name="connsiteX47" fmla="*/ 2476500 w 2483643"/>
              <a:gd name="connsiteY47" fmla="*/ 1550194 h 1583531"/>
              <a:gd name="connsiteX48" fmla="*/ 2462212 w 2483643"/>
              <a:gd name="connsiteY48" fmla="*/ 1557337 h 1583531"/>
              <a:gd name="connsiteX49" fmla="*/ 2333625 w 2483643"/>
              <a:gd name="connsiteY49" fmla="*/ 1562100 h 1583531"/>
              <a:gd name="connsiteX50" fmla="*/ 2131218 w 2483643"/>
              <a:gd name="connsiteY50" fmla="*/ 1559719 h 1583531"/>
              <a:gd name="connsiteX51" fmla="*/ 2100262 w 2483643"/>
              <a:gd name="connsiteY51" fmla="*/ 1562100 h 1583531"/>
              <a:gd name="connsiteX52" fmla="*/ 2028825 w 2483643"/>
              <a:gd name="connsiteY52" fmla="*/ 1571625 h 1583531"/>
              <a:gd name="connsiteX53" fmla="*/ 1919287 w 2483643"/>
              <a:gd name="connsiteY53" fmla="*/ 1583531 h 1583531"/>
              <a:gd name="connsiteX54" fmla="*/ 1833562 w 2483643"/>
              <a:gd name="connsiteY54" fmla="*/ 1583531 h 1583531"/>
              <a:gd name="connsiteX55" fmla="*/ 1700212 w 2483643"/>
              <a:gd name="connsiteY55" fmla="*/ 1576387 h 1583531"/>
              <a:gd name="connsiteX56" fmla="*/ 1640681 w 2483643"/>
              <a:gd name="connsiteY56" fmla="*/ 1569244 h 1583531"/>
              <a:gd name="connsiteX57" fmla="*/ 1562100 w 2483643"/>
              <a:gd name="connsiteY57" fmla="*/ 1550194 h 1583531"/>
              <a:gd name="connsiteX58" fmla="*/ 1512093 w 2483643"/>
              <a:gd name="connsiteY58" fmla="*/ 1531144 h 1583531"/>
              <a:gd name="connsiteX59" fmla="*/ 1483518 w 2483643"/>
              <a:gd name="connsiteY59" fmla="*/ 1504950 h 1583531"/>
              <a:gd name="connsiteX60" fmla="*/ 1388268 w 2483643"/>
              <a:gd name="connsiteY60" fmla="*/ 1400175 h 1583531"/>
              <a:gd name="connsiteX61" fmla="*/ 1228725 w 2483643"/>
              <a:gd name="connsiteY61" fmla="*/ 1228725 h 1583531"/>
              <a:gd name="connsiteX62" fmla="*/ 1078706 w 2483643"/>
              <a:gd name="connsiteY62" fmla="*/ 1064419 h 15835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83643" h="1583531">
                <a:moveTo>
                  <a:pt x="1078706" y="1064419"/>
                </a:moveTo>
                <a:lnTo>
                  <a:pt x="950118" y="928687"/>
                </a:lnTo>
                <a:lnTo>
                  <a:pt x="850106" y="816769"/>
                </a:lnTo>
                <a:lnTo>
                  <a:pt x="723900" y="681037"/>
                </a:lnTo>
                <a:lnTo>
                  <a:pt x="671512" y="616744"/>
                </a:lnTo>
                <a:lnTo>
                  <a:pt x="592931" y="519112"/>
                </a:lnTo>
                <a:lnTo>
                  <a:pt x="514350" y="421481"/>
                </a:lnTo>
                <a:lnTo>
                  <a:pt x="404812" y="319087"/>
                </a:lnTo>
                <a:lnTo>
                  <a:pt x="350043" y="252412"/>
                </a:lnTo>
                <a:lnTo>
                  <a:pt x="309562" y="209550"/>
                </a:lnTo>
                <a:lnTo>
                  <a:pt x="280987" y="183356"/>
                </a:lnTo>
                <a:lnTo>
                  <a:pt x="254793" y="164306"/>
                </a:lnTo>
                <a:lnTo>
                  <a:pt x="228600" y="150019"/>
                </a:lnTo>
                <a:lnTo>
                  <a:pt x="202406" y="140494"/>
                </a:lnTo>
                <a:lnTo>
                  <a:pt x="176212" y="133350"/>
                </a:lnTo>
                <a:lnTo>
                  <a:pt x="159543" y="133350"/>
                </a:lnTo>
                <a:lnTo>
                  <a:pt x="126206" y="121444"/>
                </a:lnTo>
                <a:lnTo>
                  <a:pt x="42862" y="78581"/>
                </a:lnTo>
                <a:lnTo>
                  <a:pt x="7143" y="52387"/>
                </a:lnTo>
                <a:lnTo>
                  <a:pt x="0" y="42862"/>
                </a:lnTo>
                <a:lnTo>
                  <a:pt x="2381" y="35719"/>
                </a:lnTo>
                <a:lnTo>
                  <a:pt x="16668" y="19050"/>
                </a:lnTo>
                <a:lnTo>
                  <a:pt x="50006" y="4762"/>
                </a:lnTo>
                <a:lnTo>
                  <a:pt x="100012" y="0"/>
                </a:lnTo>
                <a:lnTo>
                  <a:pt x="142875" y="0"/>
                </a:lnTo>
                <a:lnTo>
                  <a:pt x="200025" y="9525"/>
                </a:lnTo>
                <a:lnTo>
                  <a:pt x="230981" y="16669"/>
                </a:lnTo>
                <a:lnTo>
                  <a:pt x="264318" y="30956"/>
                </a:lnTo>
                <a:lnTo>
                  <a:pt x="314325" y="64294"/>
                </a:lnTo>
                <a:lnTo>
                  <a:pt x="445293" y="171450"/>
                </a:lnTo>
                <a:lnTo>
                  <a:pt x="585787" y="295275"/>
                </a:lnTo>
                <a:lnTo>
                  <a:pt x="750093" y="426244"/>
                </a:lnTo>
                <a:lnTo>
                  <a:pt x="790575" y="473869"/>
                </a:lnTo>
                <a:lnTo>
                  <a:pt x="878681" y="557212"/>
                </a:lnTo>
                <a:lnTo>
                  <a:pt x="1021556" y="688181"/>
                </a:lnTo>
                <a:lnTo>
                  <a:pt x="1181100" y="819150"/>
                </a:lnTo>
                <a:lnTo>
                  <a:pt x="1345406" y="942975"/>
                </a:lnTo>
                <a:lnTo>
                  <a:pt x="1512093" y="1054894"/>
                </a:lnTo>
                <a:lnTo>
                  <a:pt x="1685925" y="1159669"/>
                </a:lnTo>
                <a:lnTo>
                  <a:pt x="1790700" y="1216819"/>
                </a:lnTo>
                <a:lnTo>
                  <a:pt x="2021681" y="1331119"/>
                </a:lnTo>
                <a:lnTo>
                  <a:pt x="2195512" y="1404937"/>
                </a:lnTo>
                <a:lnTo>
                  <a:pt x="2397918" y="1476375"/>
                </a:lnTo>
                <a:lnTo>
                  <a:pt x="2455068" y="1493044"/>
                </a:lnTo>
                <a:lnTo>
                  <a:pt x="2466975" y="1502569"/>
                </a:lnTo>
                <a:lnTo>
                  <a:pt x="2478881" y="1516856"/>
                </a:lnTo>
                <a:lnTo>
                  <a:pt x="2483643" y="1535906"/>
                </a:lnTo>
                <a:lnTo>
                  <a:pt x="2476500" y="1550194"/>
                </a:lnTo>
                <a:lnTo>
                  <a:pt x="2462212" y="1557337"/>
                </a:lnTo>
                <a:lnTo>
                  <a:pt x="2333625" y="1562100"/>
                </a:lnTo>
                <a:lnTo>
                  <a:pt x="2131218" y="1559719"/>
                </a:lnTo>
                <a:lnTo>
                  <a:pt x="2100262" y="1562100"/>
                </a:lnTo>
                <a:lnTo>
                  <a:pt x="2028825" y="1571625"/>
                </a:lnTo>
                <a:lnTo>
                  <a:pt x="1919287" y="1583531"/>
                </a:lnTo>
                <a:lnTo>
                  <a:pt x="1833562" y="1583531"/>
                </a:lnTo>
                <a:lnTo>
                  <a:pt x="1700212" y="1576387"/>
                </a:lnTo>
                <a:lnTo>
                  <a:pt x="1640681" y="1569244"/>
                </a:lnTo>
                <a:lnTo>
                  <a:pt x="1562100" y="1550194"/>
                </a:lnTo>
                <a:lnTo>
                  <a:pt x="1512093" y="1531144"/>
                </a:lnTo>
                <a:lnTo>
                  <a:pt x="1483518" y="1504950"/>
                </a:lnTo>
                <a:lnTo>
                  <a:pt x="1388268" y="1400175"/>
                </a:lnTo>
                <a:lnTo>
                  <a:pt x="1228725" y="1228725"/>
                </a:lnTo>
                <a:lnTo>
                  <a:pt x="1078706" y="10644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461FF450-42E3-432F-9465-A200197D132B}"/>
              </a:ext>
            </a:extLst>
          </p:cNvPr>
          <p:cNvSpPr/>
          <p:nvPr/>
        </p:nvSpPr>
        <p:spPr>
          <a:xfrm>
            <a:off x="3900488" y="4621213"/>
            <a:ext cx="530225" cy="1419225"/>
          </a:xfrm>
          <a:custGeom>
            <a:avLst/>
            <a:gdLst>
              <a:gd name="connsiteX0" fmla="*/ 445293 w 531018"/>
              <a:gd name="connsiteY0" fmla="*/ 314325 h 1419225"/>
              <a:gd name="connsiteX1" fmla="*/ 469106 w 531018"/>
              <a:gd name="connsiteY1" fmla="*/ 607219 h 1419225"/>
              <a:gd name="connsiteX2" fmla="*/ 485775 w 531018"/>
              <a:gd name="connsiteY2" fmla="*/ 702469 h 1419225"/>
              <a:gd name="connsiteX3" fmla="*/ 511968 w 531018"/>
              <a:gd name="connsiteY3" fmla="*/ 1133475 h 1419225"/>
              <a:gd name="connsiteX4" fmla="*/ 528637 w 531018"/>
              <a:gd name="connsiteY4" fmla="*/ 1228725 h 1419225"/>
              <a:gd name="connsiteX5" fmla="*/ 531018 w 531018"/>
              <a:gd name="connsiteY5" fmla="*/ 1273969 h 1419225"/>
              <a:gd name="connsiteX6" fmla="*/ 526256 w 531018"/>
              <a:gd name="connsiteY6" fmla="*/ 1319213 h 1419225"/>
              <a:gd name="connsiteX7" fmla="*/ 514350 w 531018"/>
              <a:gd name="connsiteY7" fmla="*/ 1364457 h 1419225"/>
              <a:gd name="connsiteX8" fmla="*/ 500062 w 531018"/>
              <a:gd name="connsiteY8" fmla="*/ 1390650 h 1419225"/>
              <a:gd name="connsiteX9" fmla="*/ 478631 w 531018"/>
              <a:gd name="connsiteY9" fmla="*/ 1409700 h 1419225"/>
              <a:gd name="connsiteX10" fmla="*/ 450056 w 531018"/>
              <a:gd name="connsiteY10" fmla="*/ 1419225 h 1419225"/>
              <a:gd name="connsiteX11" fmla="*/ 431006 w 531018"/>
              <a:gd name="connsiteY11" fmla="*/ 1416844 h 1419225"/>
              <a:gd name="connsiteX12" fmla="*/ 404812 w 531018"/>
              <a:gd name="connsiteY12" fmla="*/ 1404938 h 1419225"/>
              <a:gd name="connsiteX13" fmla="*/ 378618 w 531018"/>
              <a:gd name="connsiteY13" fmla="*/ 1381125 h 1419225"/>
              <a:gd name="connsiteX14" fmla="*/ 352425 w 531018"/>
              <a:gd name="connsiteY14" fmla="*/ 1338263 h 1419225"/>
              <a:gd name="connsiteX15" fmla="*/ 319087 w 531018"/>
              <a:gd name="connsiteY15" fmla="*/ 1262063 h 1419225"/>
              <a:gd name="connsiteX16" fmla="*/ 271462 w 531018"/>
              <a:gd name="connsiteY16" fmla="*/ 1085850 h 1419225"/>
              <a:gd name="connsiteX17" fmla="*/ 242887 w 531018"/>
              <a:gd name="connsiteY17" fmla="*/ 942975 h 1419225"/>
              <a:gd name="connsiteX18" fmla="*/ 240506 w 531018"/>
              <a:gd name="connsiteY18" fmla="*/ 881063 h 1419225"/>
              <a:gd name="connsiteX19" fmla="*/ 242887 w 531018"/>
              <a:gd name="connsiteY19" fmla="*/ 669132 h 1419225"/>
              <a:gd name="connsiteX20" fmla="*/ 240506 w 531018"/>
              <a:gd name="connsiteY20" fmla="*/ 509588 h 1419225"/>
              <a:gd name="connsiteX21" fmla="*/ 235743 w 531018"/>
              <a:gd name="connsiteY21" fmla="*/ 411957 h 1419225"/>
              <a:gd name="connsiteX22" fmla="*/ 223837 w 531018"/>
              <a:gd name="connsiteY22" fmla="*/ 330994 h 1419225"/>
              <a:gd name="connsiteX23" fmla="*/ 214312 w 531018"/>
              <a:gd name="connsiteY23" fmla="*/ 288132 h 1419225"/>
              <a:gd name="connsiteX24" fmla="*/ 195262 w 531018"/>
              <a:gd name="connsiteY24" fmla="*/ 247650 h 1419225"/>
              <a:gd name="connsiteX25" fmla="*/ 166687 w 531018"/>
              <a:gd name="connsiteY25" fmla="*/ 200025 h 1419225"/>
              <a:gd name="connsiteX26" fmla="*/ 145256 w 531018"/>
              <a:gd name="connsiteY26" fmla="*/ 166688 h 1419225"/>
              <a:gd name="connsiteX27" fmla="*/ 119062 w 531018"/>
              <a:gd name="connsiteY27" fmla="*/ 133350 h 1419225"/>
              <a:gd name="connsiteX28" fmla="*/ 88106 w 531018"/>
              <a:gd name="connsiteY28" fmla="*/ 102394 h 1419225"/>
              <a:gd name="connsiteX29" fmla="*/ 47625 w 531018"/>
              <a:gd name="connsiteY29" fmla="*/ 66675 h 1419225"/>
              <a:gd name="connsiteX30" fmla="*/ 0 w 531018"/>
              <a:gd name="connsiteY30" fmla="*/ 30957 h 1419225"/>
              <a:gd name="connsiteX31" fmla="*/ 50006 w 531018"/>
              <a:gd name="connsiteY31" fmla="*/ 0 h 1419225"/>
              <a:gd name="connsiteX32" fmla="*/ 145256 w 531018"/>
              <a:gd name="connsiteY32" fmla="*/ 23813 h 1419225"/>
              <a:gd name="connsiteX33" fmla="*/ 204787 w 531018"/>
              <a:gd name="connsiteY33" fmla="*/ 42863 h 1419225"/>
              <a:gd name="connsiteX34" fmla="*/ 304800 w 531018"/>
              <a:gd name="connsiteY34" fmla="*/ 80963 h 1419225"/>
              <a:gd name="connsiteX35" fmla="*/ 390525 w 531018"/>
              <a:gd name="connsiteY35" fmla="*/ 121444 h 1419225"/>
              <a:gd name="connsiteX36" fmla="*/ 438150 w 531018"/>
              <a:gd name="connsiteY36" fmla="*/ 233363 h 1419225"/>
              <a:gd name="connsiteX37" fmla="*/ 445293 w 531018"/>
              <a:gd name="connsiteY37" fmla="*/ 314325 h 1419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31018" h="1419225">
                <a:moveTo>
                  <a:pt x="445293" y="314325"/>
                </a:moveTo>
                <a:lnTo>
                  <a:pt x="469106" y="607219"/>
                </a:lnTo>
                <a:lnTo>
                  <a:pt x="485775" y="702469"/>
                </a:lnTo>
                <a:lnTo>
                  <a:pt x="511968" y="1133475"/>
                </a:lnTo>
                <a:lnTo>
                  <a:pt x="528637" y="1228725"/>
                </a:lnTo>
                <a:lnTo>
                  <a:pt x="531018" y="1273969"/>
                </a:lnTo>
                <a:lnTo>
                  <a:pt x="526256" y="1319213"/>
                </a:lnTo>
                <a:lnTo>
                  <a:pt x="514350" y="1364457"/>
                </a:lnTo>
                <a:lnTo>
                  <a:pt x="500062" y="1390650"/>
                </a:lnTo>
                <a:lnTo>
                  <a:pt x="478631" y="1409700"/>
                </a:lnTo>
                <a:lnTo>
                  <a:pt x="450056" y="1419225"/>
                </a:lnTo>
                <a:lnTo>
                  <a:pt x="431006" y="1416844"/>
                </a:lnTo>
                <a:lnTo>
                  <a:pt x="404812" y="1404938"/>
                </a:lnTo>
                <a:lnTo>
                  <a:pt x="378618" y="1381125"/>
                </a:lnTo>
                <a:lnTo>
                  <a:pt x="352425" y="1338263"/>
                </a:lnTo>
                <a:lnTo>
                  <a:pt x="319087" y="1262063"/>
                </a:lnTo>
                <a:lnTo>
                  <a:pt x="271462" y="1085850"/>
                </a:lnTo>
                <a:lnTo>
                  <a:pt x="242887" y="942975"/>
                </a:lnTo>
                <a:cubicBezTo>
                  <a:pt x="242093" y="922338"/>
                  <a:pt x="241300" y="901700"/>
                  <a:pt x="240506" y="881063"/>
                </a:cubicBezTo>
                <a:cubicBezTo>
                  <a:pt x="241300" y="810419"/>
                  <a:pt x="242093" y="739776"/>
                  <a:pt x="242887" y="669132"/>
                </a:cubicBezTo>
                <a:cubicBezTo>
                  <a:pt x="242093" y="615951"/>
                  <a:pt x="241300" y="562769"/>
                  <a:pt x="240506" y="509588"/>
                </a:cubicBezTo>
                <a:lnTo>
                  <a:pt x="235743" y="411957"/>
                </a:lnTo>
                <a:lnTo>
                  <a:pt x="223837" y="330994"/>
                </a:lnTo>
                <a:lnTo>
                  <a:pt x="214312" y="288132"/>
                </a:lnTo>
                <a:lnTo>
                  <a:pt x="195262" y="247650"/>
                </a:lnTo>
                <a:lnTo>
                  <a:pt x="166687" y="200025"/>
                </a:lnTo>
                <a:lnTo>
                  <a:pt x="145256" y="166688"/>
                </a:lnTo>
                <a:lnTo>
                  <a:pt x="119062" y="133350"/>
                </a:lnTo>
                <a:lnTo>
                  <a:pt x="88106" y="102394"/>
                </a:lnTo>
                <a:lnTo>
                  <a:pt x="47625" y="66675"/>
                </a:lnTo>
                <a:lnTo>
                  <a:pt x="0" y="30957"/>
                </a:lnTo>
                <a:lnTo>
                  <a:pt x="50006" y="0"/>
                </a:lnTo>
                <a:lnTo>
                  <a:pt x="145256" y="23813"/>
                </a:lnTo>
                <a:lnTo>
                  <a:pt x="204787" y="42863"/>
                </a:lnTo>
                <a:lnTo>
                  <a:pt x="304800" y="80963"/>
                </a:lnTo>
                <a:lnTo>
                  <a:pt x="390525" y="121444"/>
                </a:lnTo>
                <a:lnTo>
                  <a:pt x="438150" y="233363"/>
                </a:lnTo>
                <a:lnTo>
                  <a:pt x="445293" y="3143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678CA2D1-BB69-4DFE-8264-8B2FA26C0629}"/>
              </a:ext>
            </a:extLst>
          </p:cNvPr>
          <p:cNvSpPr/>
          <p:nvPr/>
        </p:nvSpPr>
        <p:spPr>
          <a:xfrm>
            <a:off x="4224338" y="4545013"/>
            <a:ext cx="1709737" cy="1387475"/>
          </a:xfrm>
          <a:custGeom>
            <a:avLst/>
            <a:gdLst>
              <a:gd name="connsiteX0" fmla="*/ 933450 w 1709737"/>
              <a:gd name="connsiteY0" fmla="*/ 80963 h 1385888"/>
              <a:gd name="connsiteX1" fmla="*/ 633412 w 1709737"/>
              <a:gd name="connsiteY1" fmla="*/ 123825 h 1385888"/>
              <a:gd name="connsiteX2" fmla="*/ 321468 w 1709737"/>
              <a:gd name="connsiteY2" fmla="*/ 166688 h 1385888"/>
              <a:gd name="connsiteX3" fmla="*/ 121443 w 1709737"/>
              <a:gd name="connsiteY3" fmla="*/ 195263 h 1385888"/>
              <a:gd name="connsiteX4" fmla="*/ 0 w 1709737"/>
              <a:gd name="connsiteY4" fmla="*/ 204788 h 1385888"/>
              <a:gd name="connsiteX5" fmla="*/ 45243 w 1709737"/>
              <a:gd name="connsiteY5" fmla="*/ 342900 h 1385888"/>
              <a:gd name="connsiteX6" fmla="*/ 381000 w 1709737"/>
              <a:gd name="connsiteY6" fmla="*/ 304800 h 1385888"/>
              <a:gd name="connsiteX7" fmla="*/ 716756 w 1709737"/>
              <a:gd name="connsiteY7" fmla="*/ 266700 h 1385888"/>
              <a:gd name="connsiteX8" fmla="*/ 1009650 w 1709737"/>
              <a:gd name="connsiteY8" fmla="*/ 233363 h 1385888"/>
              <a:gd name="connsiteX9" fmla="*/ 1276350 w 1709737"/>
              <a:gd name="connsiteY9" fmla="*/ 204788 h 1385888"/>
              <a:gd name="connsiteX10" fmla="*/ 1297781 w 1709737"/>
              <a:gd name="connsiteY10" fmla="*/ 204788 h 1385888"/>
              <a:gd name="connsiteX11" fmla="*/ 1319212 w 1709737"/>
              <a:gd name="connsiteY11" fmla="*/ 209550 h 1385888"/>
              <a:gd name="connsiteX12" fmla="*/ 1335881 w 1709737"/>
              <a:gd name="connsiteY12" fmla="*/ 216694 h 1385888"/>
              <a:gd name="connsiteX13" fmla="*/ 1345406 w 1709737"/>
              <a:gd name="connsiteY13" fmla="*/ 223838 h 1385888"/>
              <a:gd name="connsiteX14" fmla="*/ 1354931 w 1709737"/>
              <a:gd name="connsiteY14" fmla="*/ 238125 h 1385888"/>
              <a:gd name="connsiteX15" fmla="*/ 1364456 w 1709737"/>
              <a:gd name="connsiteY15" fmla="*/ 257175 h 1385888"/>
              <a:gd name="connsiteX16" fmla="*/ 1369218 w 1709737"/>
              <a:gd name="connsiteY16" fmla="*/ 288132 h 1385888"/>
              <a:gd name="connsiteX17" fmla="*/ 1347787 w 1709737"/>
              <a:gd name="connsiteY17" fmla="*/ 552450 h 1385888"/>
              <a:gd name="connsiteX18" fmla="*/ 1328737 w 1709737"/>
              <a:gd name="connsiteY18" fmla="*/ 647700 h 1385888"/>
              <a:gd name="connsiteX19" fmla="*/ 1321593 w 1709737"/>
              <a:gd name="connsiteY19" fmla="*/ 711994 h 1385888"/>
              <a:gd name="connsiteX20" fmla="*/ 1300162 w 1709737"/>
              <a:gd name="connsiteY20" fmla="*/ 1100138 h 1385888"/>
              <a:gd name="connsiteX21" fmla="*/ 1281112 w 1709737"/>
              <a:gd name="connsiteY21" fmla="*/ 1221582 h 1385888"/>
              <a:gd name="connsiteX22" fmla="*/ 1288256 w 1709737"/>
              <a:gd name="connsiteY22" fmla="*/ 1278732 h 1385888"/>
              <a:gd name="connsiteX23" fmla="*/ 1302543 w 1709737"/>
              <a:gd name="connsiteY23" fmla="*/ 1321594 h 1385888"/>
              <a:gd name="connsiteX24" fmla="*/ 1323975 w 1709737"/>
              <a:gd name="connsiteY24" fmla="*/ 1350169 h 1385888"/>
              <a:gd name="connsiteX25" fmla="*/ 1347787 w 1709737"/>
              <a:gd name="connsiteY25" fmla="*/ 1373982 h 1385888"/>
              <a:gd name="connsiteX26" fmla="*/ 1371600 w 1709737"/>
              <a:gd name="connsiteY26" fmla="*/ 1381125 h 1385888"/>
              <a:gd name="connsiteX27" fmla="*/ 1402556 w 1709737"/>
              <a:gd name="connsiteY27" fmla="*/ 1385888 h 1385888"/>
              <a:gd name="connsiteX28" fmla="*/ 1440656 w 1709737"/>
              <a:gd name="connsiteY28" fmla="*/ 1371600 h 1385888"/>
              <a:gd name="connsiteX29" fmla="*/ 1469231 w 1709737"/>
              <a:gd name="connsiteY29" fmla="*/ 1350169 h 1385888"/>
              <a:gd name="connsiteX30" fmla="*/ 1493043 w 1709737"/>
              <a:gd name="connsiteY30" fmla="*/ 1323975 h 1385888"/>
              <a:gd name="connsiteX31" fmla="*/ 1509712 w 1709737"/>
              <a:gd name="connsiteY31" fmla="*/ 1285875 h 1385888"/>
              <a:gd name="connsiteX32" fmla="*/ 1521618 w 1709737"/>
              <a:gd name="connsiteY32" fmla="*/ 1233488 h 1385888"/>
              <a:gd name="connsiteX33" fmla="*/ 1545431 w 1709737"/>
              <a:gd name="connsiteY33" fmla="*/ 1031082 h 1385888"/>
              <a:gd name="connsiteX34" fmla="*/ 1578768 w 1709737"/>
              <a:gd name="connsiteY34" fmla="*/ 757238 h 1385888"/>
              <a:gd name="connsiteX35" fmla="*/ 1614487 w 1709737"/>
              <a:gd name="connsiteY35" fmla="*/ 450057 h 1385888"/>
              <a:gd name="connsiteX36" fmla="*/ 1631156 w 1709737"/>
              <a:gd name="connsiteY36" fmla="*/ 414338 h 1385888"/>
              <a:gd name="connsiteX37" fmla="*/ 1662112 w 1709737"/>
              <a:gd name="connsiteY37" fmla="*/ 359569 h 1385888"/>
              <a:gd name="connsiteX38" fmla="*/ 1681162 w 1709737"/>
              <a:gd name="connsiteY38" fmla="*/ 316707 h 1385888"/>
              <a:gd name="connsiteX39" fmla="*/ 1700212 w 1709737"/>
              <a:gd name="connsiteY39" fmla="*/ 266700 h 1385888"/>
              <a:gd name="connsiteX40" fmla="*/ 1709737 w 1709737"/>
              <a:gd name="connsiteY40" fmla="*/ 233363 h 1385888"/>
              <a:gd name="connsiteX41" fmla="*/ 1697831 w 1709737"/>
              <a:gd name="connsiteY41" fmla="*/ 211932 h 1385888"/>
              <a:gd name="connsiteX42" fmla="*/ 1654968 w 1709737"/>
              <a:gd name="connsiteY42" fmla="*/ 159544 h 1385888"/>
              <a:gd name="connsiteX43" fmla="*/ 1624012 w 1709737"/>
              <a:gd name="connsiteY43" fmla="*/ 119063 h 1385888"/>
              <a:gd name="connsiteX44" fmla="*/ 1590675 w 1709737"/>
              <a:gd name="connsiteY44" fmla="*/ 85725 h 1385888"/>
              <a:gd name="connsiteX45" fmla="*/ 1545431 w 1709737"/>
              <a:gd name="connsiteY45" fmla="*/ 45244 h 1385888"/>
              <a:gd name="connsiteX46" fmla="*/ 1524000 w 1709737"/>
              <a:gd name="connsiteY46" fmla="*/ 28575 h 1385888"/>
              <a:gd name="connsiteX47" fmla="*/ 1497806 w 1709737"/>
              <a:gd name="connsiteY47" fmla="*/ 14288 h 1385888"/>
              <a:gd name="connsiteX48" fmla="*/ 1478756 w 1709737"/>
              <a:gd name="connsiteY48" fmla="*/ 7144 h 1385888"/>
              <a:gd name="connsiteX49" fmla="*/ 1462087 w 1709737"/>
              <a:gd name="connsiteY49" fmla="*/ 2382 h 1385888"/>
              <a:gd name="connsiteX50" fmla="*/ 1419225 w 1709737"/>
              <a:gd name="connsiteY50" fmla="*/ 0 h 1385888"/>
              <a:gd name="connsiteX51" fmla="*/ 1364456 w 1709737"/>
              <a:gd name="connsiteY51" fmla="*/ 4763 h 1385888"/>
              <a:gd name="connsiteX52" fmla="*/ 1290637 w 1709737"/>
              <a:gd name="connsiteY52" fmla="*/ 16669 h 1385888"/>
              <a:gd name="connsiteX53" fmla="*/ 1212056 w 1709737"/>
              <a:gd name="connsiteY53" fmla="*/ 38100 h 1385888"/>
              <a:gd name="connsiteX54" fmla="*/ 1183481 w 1709737"/>
              <a:gd name="connsiteY54" fmla="*/ 45244 h 1385888"/>
              <a:gd name="connsiteX55" fmla="*/ 983456 w 1709737"/>
              <a:gd name="connsiteY55" fmla="*/ 73819 h 1385888"/>
              <a:gd name="connsiteX56" fmla="*/ 933450 w 1709737"/>
              <a:gd name="connsiteY56" fmla="*/ 80963 h 1385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709737" h="1385888">
                <a:moveTo>
                  <a:pt x="933450" y="80963"/>
                </a:moveTo>
                <a:lnTo>
                  <a:pt x="633412" y="123825"/>
                </a:lnTo>
                <a:lnTo>
                  <a:pt x="321468" y="166688"/>
                </a:lnTo>
                <a:lnTo>
                  <a:pt x="121443" y="195263"/>
                </a:lnTo>
                <a:lnTo>
                  <a:pt x="0" y="204788"/>
                </a:lnTo>
                <a:lnTo>
                  <a:pt x="45243" y="342900"/>
                </a:lnTo>
                <a:lnTo>
                  <a:pt x="381000" y="304800"/>
                </a:lnTo>
                <a:lnTo>
                  <a:pt x="716756" y="266700"/>
                </a:lnTo>
                <a:lnTo>
                  <a:pt x="1009650" y="233363"/>
                </a:lnTo>
                <a:lnTo>
                  <a:pt x="1276350" y="204788"/>
                </a:lnTo>
                <a:lnTo>
                  <a:pt x="1297781" y="204788"/>
                </a:lnTo>
                <a:lnTo>
                  <a:pt x="1319212" y="209550"/>
                </a:lnTo>
                <a:lnTo>
                  <a:pt x="1335881" y="216694"/>
                </a:lnTo>
                <a:lnTo>
                  <a:pt x="1345406" y="223838"/>
                </a:lnTo>
                <a:lnTo>
                  <a:pt x="1354931" y="238125"/>
                </a:lnTo>
                <a:lnTo>
                  <a:pt x="1364456" y="257175"/>
                </a:lnTo>
                <a:lnTo>
                  <a:pt x="1369218" y="288132"/>
                </a:lnTo>
                <a:lnTo>
                  <a:pt x="1347787" y="552450"/>
                </a:lnTo>
                <a:lnTo>
                  <a:pt x="1328737" y="647700"/>
                </a:lnTo>
                <a:lnTo>
                  <a:pt x="1321593" y="711994"/>
                </a:lnTo>
                <a:lnTo>
                  <a:pt x="1300162" y="1100138"/>
                </a:lnTo>
                <a:lnTo>
                  <a:pt x="1281112" y="1221582"/>
                </a:lnTo>
                <a:lnTo>
                  <a:pt x="1288256" y="1278732"/>
                </a:lnTo>
                <a:lnTo>
                  <a:pt x="1302543" y="1321594"/>
                </a:lnTo>
                <a:lnTo>
                  <a:pt x="1323975" y="1350169"/>
                </a:lnTo>
                <a:lnTo>
                  <a:pt x="1347787" y="1373982"/>
                </a:lnTo>
                <a:lnTo>
                  <a:pt x="1371600" y="1381125"/>
                </a:lnTo>
                <a:lnTo>
                  <a:pt x="1402556" y="1385888"/>
                </a:lnTo>
                <a:lnTo>
                  <a:pt x="1440656" y="1371600"/>
                </a:lnTo>
                <a:lnTo>
                  <a:pt x="1469231" y="1350169"/>
                </a:lnTo>
                <a:lnTo>
                  <a:pt x="1493043" y="1323975"/>
                </a:lnTo>
                <a:lnTo>
                  <a:pt x="1509712" y="1285875"/>
                </a:lnTo>
                <a:lnTo>
                  <a:pt x="1521618" y="1233488"/>
                </a:lnTo>
                <a:lnTo>
                  <a:pt x="1545431" y="1031082"/>
                </a:lnTo>
                <a:lnTo>
                  <a:pt x="1578768" y="757238"/>
                </a:lnTo>
                <a:lnTo>
                  <a:pt x="1614487" y="450057"/>
                </a:lnTo>
                <a:lnTo>
                  <a:pt x="1631156" y="414338"/>
                </a:lnTo>
                <a:lnTo>
                  <a:pt x="1662112" y="359569"/>
                </a:lnTo>
                <a:lnTo>
                  <a:pt x="1681162" y="316707"/>
                </a:lnTo>
                <a:lnTo>
                  <a:pt x="1700212" y="266700"/>
                </a:lnTo>
                <a:lnTo>
                  <a:pt x="1709737" y="233363"/>
                </a:lnTo>
                <a:lnTo>
                  <a:pt x="1697831" y="211932"/>
                </a:lnTo>
                <a:lnTo>
                  <a:pt x="1654968" y="159544"/>
                </a:lnTo>
                <a:lnTo>
                  <a:pt x="1624012" y="119063"/>
                </a:lnTo>
                <a:lnTo>
                  <a:pt x="1590675" y="85725"/>
                </a:lnTo>
                <a:lnTo>
                  <a:pt x="1545431" y="45244"/>
                </a:lnTo>
                <a:lnTo>
                  <a:pt x="1524000" y="28575"/>
                </a:lnTo>
                <a:lnTo>
                  <a:pt x="1497806" y="14288"/>
                </a:lnTo>
                <a:lnTo>
                  <a:pt x="1478756" y="7144"/>
                </a:lnTo>
                <a:lnTo>
                  <a:pt x="1462087" y="2382"/>
                </a:lnTo>
                <a:lnTo>
                  <a:pt x="1419225" y="0"/>
                </a:lnTo>
                <a:lnTo>
                  <a:pt x="1364456" y="4763"/>
                </a:lnTo>
                <a:lnTo>
                  <a:pt x="1290637" y="16669"/>
                </a:lnTo>
                <a:lnTo>
                  <a:pt x="1212056" y="38100"/>
                </a:lnTo>
                <a:lnTo>
                  <a:pt x="1183481" y="45244"/>
                </a:lnTo>
                <a:lnTo>
                  <a:pt x="983456" y="73819"/>
                </a:lnTo>
                <a:lnTo>
                  <a:pt x="933450" y="809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0FF62946-CB04-402F-AC9B-A4F674F33CA4}"/>
              </a:ext>
            </a:extLst>
          </p:cNvPr>
          <p:cNvSpPr/>
          <p:nvPr/>
        </p:nvSpPr>
        <p:spPr>
          <a:xfrm>
            <a:off x="4291013" y="5076825"/>
            <a:ext cx="1355725" cy="276225"/>
          </a:xfrm>
          <a:custGeom>
            <a:avLst/>
            <a:gdLst>
              <a:gd name="connsiteX0" fmla="*/ 950118 w 1354931"/>
              <a:gd name="connsiteY0" fmla="*/ 35719 h 276225"/>
              <a:gd name="connsiteX1" fmla="*/ 535781 w 1354931"/>
              <a:gd name="connsiteY1" fmla="*/ 73819 h 276225"/>
              <a:gd name="connsiteX2" fmla="*/ 0 w 1354931"/>
              <a:gd name="connsiteY2" fmla="*/ 123825 h 276225"/>
              <a:gd name="connsiteX3" fmla="*/ 33337 w 1354931"/>
              <a:gd name="connsiteY3" fmla="*/ 276225 h 276225"/>
              <a:gd name="connsiteX4" fmla="*/ 347662 w 1354931"/>
              <a:gd name="connsiteY4" fmla="*/ 242888 h 276225"/>
              <a:gd name="connsiteX5" fmla="*/ 783431 w 1354931"/>
              <a:gd name="connsiteY5" fmla="*/ 192881 h 276225"/>
              <a:gd name="connsiteX6" fmla="*/ 1295400 w 1354931"/>
              <a:gd name="connsiteY6" fmla="*/ 133350 h 276225"/>
              <a:gd name="connsiteX7" fmla="*/ 1354931 w 1354931"/>
              <a:gd name="connsiteY7" fmla="*/ 133350 h 276225"/>
              <a:gd name="connsiteX8" fmla="*/ 1352550 w 1354931"/>
              <a:gd name="connsiteY8" fmla="*/ 0 h 276225"/>
              <a:gd name="connsiteX9" fmla="*/ 1095375 w 1354931"/>
              <a:gd name="connsiteY9" fmla="*/ 23813 h 276225"/>
              <a:gd name="connsiteX10" fmla="*/ 950118 w 1354931"/>
              <a:gd name="connsiteY10" fmla="*/ 35719 h 276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54931" h="276225">
                <a:moveTo>
                  <a:pt x="950118" y="35719"/>
                </a:moveTo>
                <a:lnTo>
                  <a:pt x="535781" y="73819"/>
                </a:lnTo>
                <a:lnTo>
                  <a:pt x="0" y="123825"/>
                </a:lnTo>
                <a:lnTo>
                  <a:pt x="33337" y="276225"/>
                </a:lnTo>
                <a:lnTo>
                  <a:pt x="347662" y="242888"/>
                </a:lnTo>
                <a:lnTo>
                  <a:pt x="783431" y="192881"/>
                </a:lnTo>
                <a:lnTo>
                  <a:pt x="1295400" y="133350"/>
                </a:lnTo>
                <a:lnTo>
                  <a:pt x="1354931" y="133350"/>
                </a:lnTo>
                <a:cubicBezTo>
                  <a:pt x="1354137" y="88900"/>
                  <a:pt x="1353344" y="44450"/>
                  <a:pt x="1352550" y="0"/>
                </a:cubicBezTo>
                <a:lnTo>
                  <a:pt x="1095375" y="23813"/>
                </a:lnTo>
                <a:lnTo>
                  <a:pt x="950118" y="357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A62B745B-6D85-409A-B203-34B38E194C0B}"/>
              </a:ext>
            </a:extLst>
          </p:cNvPr>
          <p:cNvSpPr/>
          <p:nvPr/>
        </p:nvSpPr>
        <p:spPr>
          <a:xfrm>
            <a:off x="4352925" y="5610225"/>
            <a:ext cx="1249363" cy="274638"/>
          </a:xfrm>
          <a:custGeom>
            <a:avLst/>
            <a:gdLst>
              <a:gd name="connsiteX0" fmla="*/ 842963 w 1250156"/>
              <a:gd name="connsiteY0" fmla="*/ 45244 h 273844"/>
              <a:gd name="connsiteX1" fmla="*/ 642938 w 1250156"/>
              <a:gd name="connsiteY1" fmla="*/ 71438 h 273844"/>
              <a:gd name="connsiteX2" fmla="*/ 469106 w 1250156"/>
              <a:gd name="connsiteY2" fmla="*/ 97631 h 273844"/>
              <a:gd name="connsiteX3" fmla="*/ 345281 w 1250156"/>
              <a:gd name="connsiteY3" fmla="*/ 116681 h 273844"/>
              <a:gd name="connsiteX4" fmla="*/ 278606 w 1250156"/>
              <a:gd name="connsiteY4" fmla="*/ 123825 h 273844"/>
              <a:gd name="connsiteX5" fmla="*/ 209550 w 1250156"/>
              <a:gd name="connsiteY5" fmla="*/ 128588 h 273844"/>
              <a:gd name="connsiteX6" fmla="*/ 135731 w 1250156"/>
              <a:gd name="connsiteY6" fmla="*/ 130969 h 273844"/>
              <a:gd name="connsiteX7" fmla="*/ 0 w 1250156"/>
              <a:gd name="connsiteY7" fmla="*/ 111919 h 273844"/>
              <a:gd name="connsiteX8" fmla="*/ 16669 w 1250156"/>
              <a:gd name="connsiteY8" fmla="*/ 245269 h 273844"/>
              <a:gd name="connsiteX9" fmla="*/ 114300 w 1250156"/>
              <a:gd name="connsiteY9" fmla="*/ 266700 h 273844"/>
              <a:gd name="connsiteX10" fmla="*/ 150019 w 1250156"/>
              <a:gd name="connsiteY10" fmla="*/ 271463 h 273844"/>
              <a:gd name="connsiteX11" fmla="*/ 178594 w 1250156"/>
              <a:gd name="connsiteY11" fmla="*/ 273844 h 273844"/>
              <a:gd name="connsiteX12" fmla="*/ 219075 w 1250156"/>
              <a:gd name="connsiteY12" fmla="*/ 273844 h 273844"/>
              <a:gd name="connsiteX13" fmla="*/ 285750 w 1250156"/>
              <a:gd name="connsiteY13" fmla="*/ 264319 h 273844"/>
              <a:gd name="connsiteX14" fmla="*/ 423863 w 1250156"/>
              <a:gd name="connsiteY14" fmla="*/ 240506 h 273844"/>
              <a:gd name="connsiteX15" fmla="*/ 645319 w 1250156"/>
              <a:gd name="connsiteY15" fmla="*/ 207169 h 273844"/>
              <a:gd name="connsiteX16" fmla="*/ 859631 w 1250156"/>
              <a:gd name="connsiteY16" fmla="*/ 183356 h 273844"/>
              <a:gd name="connsiteX17" fmla="*/ 1035844 w 1250156"/>
              <a:gd name="connsiteY17" fmla="*/ 166688 h 273844"/>
              <a:gd name="connsiteX18" fmla="*/ 1143000 w 1250156"/>
              <a:gd name="connsiteY18" fmla="*/ 164306 h 273844"/>
              <a:gd name="connsiteX19" fmla="*/ 1250156 w 1250156"/>
              <a:gd name="connsiteY19" fmla="*/ 173831 h 273844"/>
              <a:gd name="connsiteX20" fmla="*/ 1250156 w 1250156"/>
              <a:gd name="connsiteY20" fmla="*/ 0 h 273844"/>
              <a:gd name="connsiteX21" fmla="*/ 1035844 w 1250156"/>
              <a:gd name="connsiteY21" fmla="*/ 21431 h 273844"/>
              <a:gd name="connsiteX22" fmla="*/ 842963 w 1250156"/>
              <a:gd name="connsiteY22" fmla="*/ 45244 h 273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250156" h="273844">
                <a:moveTo>
                  <a:pt x="842963" y="45244"/>
                </a:moveTo>
                <a:lnTo>
                  <a:pt x="642938" y="71438"/>
                </a:lnTo>
                <a:lnTo>
                  <a:pt x="469106" y="97631"/>
                </a:lnTo>
                <a:lnTo>
                  <a:pt x="345281" y="116681"/>
                </a:lnTo>
                <a:lnTo>
                  <a:pt x="278606" y="123825"/>
                </a:lnTo>
                <a:lnTo>
                  <a:pt x="209550" y="128588"/>
                </a:lnTo>
                <a:lnTo>
                  <a:pt x="135731" y="130969"/>
                </a:lnTo>
                <a:lnTo>
                  <a:pt x="0" y="111919"/>
                </a:lnTo>
                <a:lnTo>
                  <a:pt x="16669" y="245269"/>
                </a:lnTo>
                <a:lnTo>
                  <a:pt x="114300" y="266700"/>
                </a:lnTo>
                <a:lnTo>
                  <a:pt x="150019" y="271463"/>
                </a:lnTo>
                <a:lnTo>
                  <a:pt x="178594" y="273844"/>
                </a:lnTo>
                <a:lnTo>
                  <a:pt x="219075" y="273844"/>
                </a:lnTo>
                <a:lnTo>
                  <a:pt x="285750" y="264319"/>
                </a:lnTo>
                <a:lnTo>
                  <a:pt x="423863" y="240506"/>
                </a:lnTo>
                <a:lnTo>
                  <a:pt x="645319" y="207169"/>
                </a:lnTo>
                <a:lnTo>
                  <a:pt x="859631" y="183356"/>
                </a:lnTo>
                <a:lnTo>
                  <a:pt x="1035844" y="166688"/>
                </a:lnTo>
                <a:lnTo>
                  <a:pt x="1143000" y="164306"/>
                </a:lnTo>
                <a:lnTo>
                  <a:pt x="1250156" y="173831"/>
                </a:lnTo>
                <a:lnTo>
                  <a:pt x="1250156" y="0"/>
                </a:lnTo>
                <a:lnTo>
                  <a:pt x="1035844" y="21431"/>
                </a:lnTo>
                <a:lnTo>
                  <a:pt x="842963" y="452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678FCA1-E764-4FD6-9448-8406A90007C6}"/>
              </a:ext>
            </a:extLst>
          </p:cNvPr>
          <p:cNvGrpSpPr>
            <a:grpSpLocks/>
          </p:cNvGrpSpPr>
          <p:nvPr/>
        </p:nvGrpSpPr>
        <p:grpSpPr bwMode="auto">
          <a:xfrm>
            <a:off x="2765425" y="1443038"/>
            <a:ext cx="4754563" cy="4597400"/>
            <a:chOff x="2895600" y="1595438"/>
            <a:chExt cx="4754563" cy="4597400"/>
          </a:xfrm>
        </p:grpSpPr>
        <p:sp>
          <p:nvSpPr>
            <p:cNvPr id="16" name="フリーフォーム 77">
              <a:extLst>
                <a:ext uri="{FF2B5EF4-FFF2-40B4-BE49-F238E27FC236}">
                  <a16:creationId xmlns:a16="http://schemas.microsoft.com/office/drawing/2014/main" id="{4B629F0D-D642-4BC8-B2B8-327EF8D9F105}"/>
                </a:ext>
              </a:extLst>
            </p:cNvPr>
            <p:cNvSpPr/>
            <p:nvPr/>
          </p:nvSpPr>
          <p:spPr>
            <a:xfrm>
              <a:off x="3230563" y="2019300"/>
              <a:ext cx="3541712" cy="536575"/>
            </a:xfrm>
            <a:custGeom>
              <a:avLst/>
              <a:gdLst>
                <a:gd name="connsiteX0" fmla="*/ 2053794 w 3542218"/>
                <a:gd name="connsiteY0" fmla="*/ 135574 h 536525"/>
                <a:gd name="connsiteX1" fmla="*/ 1730725 w 3542218"/>
                <a:gd name="connsiteY1" fmla="*/ 161534 h 536525"/>
                <a:gd name="connsiteX2" fmla="*/ 1410541 w 3542218"/>
                <a:gd name="connsiteY2" fmla="*/ 190380 h 536525"/>
                <a:gd name="connsiteX3" fmla="*/ 1251891 w 3542218"/>
                <a:gd name="connsiteY3" fmla="*/ 201918 h 536525"/>
                <a:gd name="connsiteX4" fmla="*/ 1058627 w 3542218"/>
                <a:gd name="connsiteY4" fmla="*/ 219225 h 536525"/>
                <a:gd name="connsiteX5" fmla="*/ 977860 w 3542218"/>
                <a:gd name="connsiteY5" fmla="*/ 236533 h 536525"/>
                <a:gd name="connsiteX6" fmla="*/ 842286 w 3542218"/>
                <a:gd name="connsiteY6" fmla="*/ 256724 h 536525"/>
                <a:gd name="connsiteX7" fmla="*/ 692290 w 3542218"/>
                <a:gd name="connsiteY7" fmla="*/ 271147 h 536525"/>
                <a:gd name="connsiteX8" fmla="*/ 542294 w 3542218"/>
                <a:gd name="connsiteY8" fmla="*/ 282685 h 536525"/>
                <a:gd name="connsiteX9" fmla="*/ 455758 w 3542218"/>
                <a:gd name="connsiteY9" fmla="*/ 288454 h 536525"/>
                <a:gd name="connsiteX10" fmla="*/ 392298 w 3542218"/>
                <a:gd name="connsiteY10" fmla="*/ 291339 h 536525"/>
                <a:gd name="connsiteX11" fmla="*/ 334607 w 3542218"/>
                <a:gd name="connsiteY11" fmla="*/ 291339 h 536525"/>
                <a:gd name="connsiteX12" fmla="*/ 268262 w 3542218"/>
                <a:gd name="connsiteY12" fmla="*/ 285570 h 536525"/>
                <a:gd name="connsiteX13" fmla="*/ 207687 w 3542218"/>
                <a:gd name="connsiteY13" fmla="*/ 274032 h 536525"/>
                <a:gd name="connsiteX14" fmla="*/ 152881 w 3542218"/>
                <a:gd name="connsiteY14" fmla="*/ 256724 h 536525"/>
                <a:gd name="connsiteX15" fmla="*/ 100959 w 3542218"/>
                <a:gd name="connsiteY15" fmla="*/ 233648 h 536525"/>
                <a:gd name="connsiteX16" fmla="*/ 66344 w 3542218"/>
                <a:gd name="connsiteY16" fmla="*/ 204803 h 536525"/>
                <a:gd name="connsiteX17" fmla="*/ 37499 w 3542218"/>
                <a:gd name="connsiteY17" fmla="*/ 190380 h 536525"/>
                <a:gd name="connsiteX18" fmla="*/ 17307 w 3542218"/>
                <a:gd name="connsiteY18" fmla="*/ 190380 h 536525"/>
                <a:gd name="connsiteX19" fmla="*/ 5769 w 3542218"/>
                <a:gd name="connsiteY19" fmla="*/ 190380 h 536525"/>
                <a:gd name="connsiteX20" fmla="*/ 0 w 3542218"/>
                <a:gd name="connsiteY20" fmla="*/ 199033 h 536525"/>
                <a:gd name="connsiteX21" fmla="*/ 5769 w 3542218"/>
                <a:gd name="connsiteY21" fmla="*/ 224994 h 536525"/>
                <a:gd name="connsiteX22" fmla="*/ 23076 w 3542218"/>
                <a:gd name="connsiteY22" fmla="*/ 253840 h 536525"/>
                <a:gd name="connsiteX23" fmla="*/ 103843 w 3542218"/>
                <a:gd name="connsiteY23" fmla="*/ 331722 h 536525"/>
                <a:gd name="connsiteX24" fmla="*/ 204802 w 3542218"/>
                <a:gd name="connsiteY24" fmla="*/ 421143 h 536525"/>
                <a:gd name="connsiteX25" fmla="*/ 285570 w 3542218"/>
                <a:gd name="connsiteY25" fmla="*/ 484603 h 536525"/>
                <a:gd name="connsiteX26" fmla="*/ 325953 w 3542218"/>
                <a:gd name="connsiteY26" fmla="*/ 510564 h 536525"/>
                <a:gd name="connsiteX27" fmla="*/ 363452 w 3542218"/>
                <a:gd name="connsiteY27" fmla="*/ 530756 h 536525"/>
                <a:gd name="connsiteX28" fmla="*/ 392298 w 3542218"/>
                <a:gd name="connsiteY28" fmla="*/ 536525 h 536525"/>
                <a:gd name="connsiteX29" fmla="*/ 458642 w 3542218"/>
                <a:gd name="connsiteY29" fmla="*/ 516333 h 536525"/>
                <a:gd name="connsiteX30" fmla="*/ 562486 w 3542218"/>
                <a:gd name="connsiteY30" fmla="*/ 487488 h 536525"/>
                <a:gd name="connsiteX31" fmla="*/ 749981 w 3542218"/>
                <a:gd name="connsiteY31" fmla="*/ 467296 h 536525"/>
                <a:gd name="connsiteX32" fmla="*/ 995167 w 3542218"/>
                <a:gd name="connsiteY32" fmla="*/ 438451 h 536525"/>
                <a:gd name="connsiteX33" fmla="*/ 1127856 w 3542218"/>
                <a:gd name="connsiteY33" fmla="*/ 421143 h 536525"/>
                <a:gd name="connsiteX34" fmla="*/ 1292275 w 3542218"/>
                <a:gd name="connsiteY34" fmla="*/ 383644 h 536525"/>
                <a:gd name="connsiteX35" fmla="*/ 1540346 w 3542218"/>
                <a:gd name="connsiteY35" fmla="*/ 357683 h 536525"/>
                <a:gd name="connsiteX36" fmla="*/ 1854761 w 3542218"/>
                <a:gd name="connsiteY36" fmla="*/ 325953 h 536525"/>
                <a:gd name="connsiteX37" fmla="*/ 2261481 w 3542218"/>
                <a:gd name="connsiteY37" fmla="*/ 288454 h 536525"/>
                <a:gd name="connsiteX38" fmla="*/ 2466284 w 3542218"/>
                <a:gd name="connsiteY38" fmla="*/ 291339 h 536525"/>
                <a:gd name="connsiteX39" fmla="*/ 2725893 w 3542218"/>
                <a:gd name="connsiteY39" fmla="*/ 268263 h 536525"/>
                <a:gd name="connsiteX40" fmla="*/ 2962425 w 3542218"/>
                <a:gd name="connsiteY40" fmla="*/ 253840 h 536525"/>
                <a:gd name="connsiteX41" fmla="*/ 3144151 w 3542218"/>
                <a:gd name="connsiteY41" fmla="*/ 245186 h 536525"/>
                <a:gd name="connsiteX42" fmla="*/ 3421067 w 3542218"/>
                <a:gd name="connsiteY42" fmla="*/ 248071 h 536525"/>
                <a:gd name="connsiteX43" fmla="*/ 3490296 w 3542218"/>
                <a:gd name="connsiteY43" fmla="*/ 245186 h 536525"/>
                <a:gd name="connsiteX44" fmla="*/ 3510488 w 3542218"/>
                <a:gd name="connsiteY44" fmla="*/ 239417 h 536525"/>
                <a:gd name="connsiteX45" fmla="*/ 3524911 w 3542218"/>
                <a:gd name="connsiteY45" fmla="*/ 219225 h 536525"/>
                <a:gd name="connsiteX46" fmla="*/ 3536449 w 3542218"/>
                <a:gd name="connsiteY46" fmla="*/ 193264 h 536525"/>
                <a:gd name="connsiteX47" fmla="*/ 3542218 w 3542218"/>
                <a:gd name="connsiteY47" fmla="*/ 164419 h 536525"/>
                <a:gd name="connsiteX48" fmla="*/ 3536449 w 3542218"/>
                <a:gd name="connsiteY48" fmla="*/ 147112 h 536525"/>
                <a:gd name="connsiteX49" fmla="*/ 3522026 w 3542218"/>
                <a:gd name="connsiteY49" fmla="*/ 126920 h 536525"/>
                <a:gd name="connsiteX50" fmla="*/ 3493181 w 3542218"/>
                <a:gd name="connsiteY50" fmla="*/ 103844 h 536525"/>
                <a:gd name="connsiteX51" fmla="*/ 3449913 w 3542218"/>
                <a:gd name="connsiteY51" fmla="*/ 80767 h 536525"/>
                <a:gd name="connsiteX52" fmla="*/ 3380684 w 3542218"/>
                <a:gd name="connsiteY52" fmla="*/ 51922 h 536525"/>
                <a:gd name="connsiteX53" fmla="*/ 3297032 w 3542218"/>
                <a:gd name="connsiteY53" fmla="*/ 23076 h 536525"/>
                <a:gd name="connsiteX54" fmla="*/ 3184535 w 3542218"/>
                <a:gd name="connsiteY54" fmla="*/ 0 h 536525"/>
                <a:gd name="connsiteX55" fmla="*/ 3152805 w 3542218"/>
                <a:gd name="connsiteY55" fmla="*/ 11538 h 536525"/>
                <a:gd name="connsiteX56" fmla="*/ 3025885 w 3542218"/>
                <a:gd name="connsiteY56" fmla="*/ 49037 h 536525"/>
                <a:gd name="connsiteX57" fmla="*/ 2893196 w 3542218"/>
                <a:gd name="connsiteY57" fmla="*/ 74998 h 536525"/>
                <a:gd name="connsiteX58" fmla="*/ 2829736 w 3542218"/>
                <a:gd name="connsiteY58" fmla="*/ 83652 h 536525"/>
                <a:gd name="connsiteX59" fmla="*/ 2723008 w 3542218"/>
                <a:gd name="connsiteY59" fmla="*/ 86536 h 536525"/>
                <a:gd name="connsiteX60" fmla="*/ 2575896 w 3542218"/>
                <a:gd name="connsiteY60" fmla="*/ 86536 h 536525"/>
                <a:gd name="connsiteX61" fmla="*/ 2226867 w 3542218"/>
                <a:gd name="connsiteY61" fmla="*/ 118266 h 536525"/>
                <a:gd name="connsiteX62" fmla="*/ 2053794 w 3542218"/>
                <a:gd name="connsiteY62" fmla="*/ 13557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42218" h="536525">
                  <a:moveTo>
                    <a:pt x="2053794" y="135574"/>
                  </a:moveTo>
                  <a:lnTo>
                    <a:pt x="1730725" y="161534"/>
                  </a:lnTo>
                  <a:lnTo>
                    <a:pt x="1410541" y="190380"/>
                  </a:lnTo>
                  <a:lnTo>
                    <a:pt x="1251891" y="201918"/>
                  </a:lnTo>
                  <a:lnTo>
                    <a:pt x="1058627" y="219225"/>
                  </a:lnTo>
                  <a:lnTo>
                    <a:pt x="977860" y="236533"/>
                  </a:lnTo>
                  <a:lnTo>
                    <a:pt x="842286" y="256724"/>
                  </a:lnTo>
                  <a:lnTo>
                    <a:pt x="692290" y="271147"/>
                  </a:lnTo>
                  <a:lnTo>
                    <a:pt x="542294" y="282685"/>
                  </a:lnTo>
                  <a:lnTo>
                    <a:pt x="455758" y="288454"/>
                  </a:lnTo>
                  <a:lnTo>
                    <a:pt x="392298" y="291339"/>
                  </a:lnTo>
                  <a:lnTo>
                    <a:pt x="334607" y="291339"/>
                  </a:lnTo>
                  <a:lnTo>
                    <a:pt x="268262" y="285570"/>
                  </a:lnTo>
                  <a:lnTo>
                    <a:pt x="207687" y="274032"/>
                  </a:lnTo>
                  <a:lnTo>
                    <a:pt x="152881" y="256724"/>
                  </a:lnTo>
                  <a:lnTo>
                    <a:pt x="100959" y="233648"/>
                  </a:lnTo>
                  <a:lnTo>
                    <a:pt x="66344" y="204803"/>
                  </a:lnTo>
                  <a:lnTo>
                    <a:pt x="37499" y="190380"/>
                  </a:lnTo>
                  <a:lnTo>
                    <a:pt x="17307" y="190380"/>
                  </a:lnTo>
                  <a:lnTo>
                    <a:pt x="5769" y="190380"/>
                  </a:lnTo>
                  <a:lnTo>
                    <a:pt x="0" y="199033"/>
                  </a:lnTo>
                  <a:lnTo>
                    <a:pt x="5769" y="224994"/>
                  </a:lnTo>
                  <a:lnTo>
                    <a:pt x="23076" y="253840"/>
                  </a:lnTo>
                  <a:lnTo>
                    <a:pt x="103843" y="331722"/>
                  </a:lnTo>
                  <a:lnTo>
                    <a:pt x="204802" y="421143"/>
                  </a:lnTo>
                  <a:lnTo>
                    <a:pt x="285570" y="484603"/>
                  </a:lnTo>
                  <a:lnTo>
                    <a:pt x="325953" y="510564"/>
                  </a:lnTo>
                  <a:lnTo>
                    <a:pt x="363452" y="530756"/>
                  </a:lnTo>
                  <a:lnTo>
                    <a:pt x="392298" y="536525"/>
                  </a:lnTo>
                  <a:lnTo>
                    <a:pt x="458642" y="516333"/>
                  </a:lnTo>
                  <a:lnTo>
                    <a:pt x="562486" y="487488"/>
                  </a:lnTo>
                  <a:lnTo>
                    <a:pt x="749981" y="467296"/>
                  </a:lnTo>
                  <a:lnTo>
                    <a:pt x="995167" y="438451"/>
                  </a:lnTo>
                  <a:lnTo>
                    <a:pt x="1127856" y="421143"/>
                  </a:lnTo>
                  <a:lnTo>
                    <a:pt x="1292275" y="383644"/>
                  </a:lnTo>
                  <a:lnTo>
                    <a:pt x="1540346" y="357683"/>
                  </a:lnTo>
                  <a:lnTo>
                    <a:pt x="1854761" y="325953"/>
                  </a:lnTo>
                  <a:lnTo>
                    <a:pt x="2261481" y="288454"/>
                  </a:lnTo>
                  <a:lnTo>
                    <a:pt x="2466284" y="291339"/>
                  </a:lnTo>
                  <a:lnTo>
                    <a:pt x="2725893" y="268263"/>
                  </a:lnTo>
                  <a:lnTo>
                    <a:pt x="2962425" y="253840"/>
                  </a:lnTo>
                  <a:lnTo>
                    <a:pt x="3144151" y="245186"/>
                  </a:lnTo>
                  <a:lnTo>
                    <a:pt x="3421067" y="248071"/>
                  </a:lnTo>
                  <a:lnTo>
                    <a:pt x="3490296" y="245186"/>
                  </a:lnTo>
                  <a:lnTo>
                    <a:pt x="3510488" y="239417"/>
                  </a:lnTo>
                  <a:lnTo>
                    <a:pt x="3524911" y="219225"/>
                  </a:lnTo>
                  <a:lnTo>
                    <a:pt x="3536449" y="193264"/>
                  </a:lnTo>
                  <a:lnTo>
                    <a:pt x="3542218" y="164419"/>
                  </a:lnTo>
                  <a:lnTo>
                    <a:pt x="3536449" y="147112"/>
                  </a:lnTo>
                  <a:lnTo>
                    <a:pt x="3522026" y="126920"/>
                  </a:lnTo>
                  <a:lnTo>
                    <a:pt x="3493181" y="103844"/>
                  </a:lnTo>
                  <a:lnTo>
                    <a:pt x="3449913" y="80767"/>
                  </a:lnTo>
                  <a:lnTo>
                    <a:pt x="3380684" y="51922"/>
                  </a:lnTo>
                  <a:lnTo>
                    <a:pt x="3297032" y="23076"/>
                  </a:lnTo>
                  <a:lnTo>
                    <a:pt x="3184535" y="0"/>
                  </a:lnTo>
                  <a:lnTo>
                    <a:pt x="3152805" y="11538"/>
                  </a:lnTo>
                  <a:lnTo>
                    <a:pt x="3025885" y="49037"/>
                  </a:lnTo>
                  <a:lnTo>
                    <a:pt x="2893196" y="74998"/>
                  </a:lnTo>
                  <a:lnTo>
                    <a:pt x="2829736" y="83652"/>
                  </a:lnTo>
                  <a:lnTo>
                    <a:pt x="2723008" y="86536"/>
                  </a:lnTo>
                  <a:lnTo>
                    <a:pt x="2575896" y="86536"/>
                  </a:lnTo>
                  <a:lnTo>
                    <a:pt x="2226867" y="118266"/>
                  </a:lnTo>
                  <a:lnTo>
                    <a:pt x="2053794" y="13557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6">
              <a:extLst>
                <a:ext uri="{FF2B5EF4-FFF2-40B4-BE49-F238E27FC236}">
                  <a16:creationId xmlns:a16="http://schemas.microsoft.com/office/drawing/2014/main" id="{9438E107-6DFE-4C51-9250-3F997E9700C6}"/>
                </a:ext>
              </a:extLst>
            </p:cNvPr>
            <p:cNvSpPr/>
            <p:nvPr/>
          </p:nvSpPr>
          <p:spPr>
            <a:xfrm>
              <a:off x="3995738" y="1839913"/>
              <a:ext cx="590550" cy="917575"/>
            </a:xfrm>
            <a:custGeom>
              <a:avLst/>
              <a:gdLst>
                <a:gd name="connsiteX0" fmla="*/ 369093 w 590550"/>
                <a:gd name="connsiteY0" fmla="*/ 707232 h 916782"/>
                <a:gd name="connsiteX1" fmla="*/ 345281 w 590550"/>
                <a:gd name="connsiteY1" fmla="*/ 619125 h 916782"/>
                <a:gd name="connsiteX2" fmla="*/ 333375 w 590550"/>
                <a:gd name="connsiteY2" fmla="*/ 573882 h 916782"/>
                <a:gd name="connsiteX3" fmla="*/ 280987 w 590550"/>
                <a:gd name="connsiteY3" fmla="*/ 419100 h 916782"/>
                <a:gd name="connsiteX4" fmla="*/ 271462 w 590550"/>
                <a:gd name="connsiteY4" fmla="*/ 354807 h 916782"/>
                <a:gd name="connsiteX5" fmla="*/ 261937 w 590550"/>
                <a:gd name="connsiteY5" fmla="*/ 307182 h 916782"/>
                <a:gd name="connsiteX6" fmla="*/ 238125 w 590550"/>
                <a:gd name="connsiteY6" fmla="*/ 242888 h 916782"/>
                <a:gd name="connsiteX7" fmla="*/ 221456 w 590550"/>
                <a:gd name="connsiteY7" fmla="*/ 200025 h 916782"/>
                <a:gd name="connsiteX8" fmla="*/ 207168 w 590550"/>
                <a:gd name="connsiteY8" fmla="*/ 173832 h 916782"/>
                <a:gd name="connsiteX9" fmla="*/ 190500 w 590550"/>
                <a:gd name="connsiteY9" fmla="*/ 159544 h 916782"/>
                <a:gd name="connsiteX10" fmla="*/ 169068 w 590550"/>
                <a:gd name="connsiteY10" fmla="*/ 145257 h 916782"/>
                <a:gd name="connsiteX11" fmla="*/ 140493 w 590550"/>
                <a:gd name="connsiteY11" fmla="*/ 128588 h 916782"/>
                <a:gd name="connsiteX12" fmla="*/ 104775 w 590550"/>
                <a:gd name="connsiteY12" fmla="*/ 111919 h 916782"/>
                <a:gd name="connsiteX13" fmla="*/ 76200 w 590550"/>
                <a:gd name="connsiteY13" fmla="*/ 102394 h 916782"/>
                <a:gd name="connsiteX14" fmla="*/ 38100 w 590550"/>
                <a:gd name="connsiteY14" fmla="*/ 95250 h 916782"/>
                <a:gd name="connsiteX15" fmla="*/ 26193 w 590550"/>
                <a:gd name="connsiteY15" fmla="*/ 85725 h 916782"/>
                <a:gd name="connsiteX16" fmla="*/ 9525 w 590550"/>
                <a:gd name="connsiteY16" fmla="*/ 66675 h 916782"/>
                <a:gd name="connsiteX17" fmla="*/ 0 w 590550"/>
                <a:gd name="connsiteY17" fmla="*/ 47625 h 916782"/>
                <a:gd name="connsiteX18" fmla="*/ 0 w 590550"/>
                <a:gd name="connsiteY18" fmla="*/ 33338 h 916782"/>
                <a:gd name="connsiteX19" fmla="*/ 9525 w 590550"/>
                <a:gd name="connsiteY19" fmla="*/ 28575 h 916782"/>
                <a:gd name="connsiteX20" fmla="*/ 40481 w 590550"/>
                <a:gd name="connsiteY20" fmla="*/ 23813 h 916782"/>
                <a:gd name="connsiteX21" fmla="*/ 130968 w 590550"/>
                <a:gd name="connsiteY21" fmla="*/ 11907 h 916782"/>
                <a:gd name="connsiteX22" fmla="*/ 266700 w 590550"/>
                <a:gd name="connsiteY22" fmla="*/ 0 h 916782"/>
                <a:gd name="connsiteX23" fmla="*/ 321468 w 590550"/>
                <a:gd name="connsiteY23" fmla="*/ 4763 h 916782"/>
                <a:gd name="connsiteX24" fmla="*/ 402431 w 590550"/>
                <a:gd name="connsiteY24" fmla="*/ 16669 h 916782"/>
                <a:gd name="connsiteX25" fmla="*/ 431006 w 590550"/>
                <a:gd name="connsiteY25" fmla="*/ 21432 h 916782"/>
                <a:gd name="connsiteX26" fmla="*/ 445293 w 590550"/>
                <a:gd name="connsiteY26" fmla="*/ 28575 h 916782"/>
                <a:gd name="connsiteX27" fmla="*/ 459581 w 590550"/>
                <a:gd name="connsiteY27" fmla="*/ 35719 h 916782"/>
                <a:gd name="connsiteX28" fmla="*/ 476250 w 590550"/>
                <a:gd name="connsiteY28" fmla="*/ 50007 h 916782"/>
                <a:gd name="connsiteX29" fmla="*/ 495300 w 590550"/>
                <a:gd name="connsiteY29" fmla="*/ 80963 h 916782"/>
                <a:gd name="connsiteX30" fmla="*/ 502443 w 590550"/>
                <a:gd name="connsiteY30" fmla="*/ 97632 h 916782"/>
                <a:gd name="connsiteX31" fmla="*/ 504825 w 590550"/>
                <a:gd name="connsiteY31" fmla="*/ 121444 h 916782"/>
                <a:gd name="connsiteX32" fmla="*/ 500062 w 590550"/>
                <a:gd name="connsiteY32" fmla="*/ 161925 h 916782"/>
                <a:gd name="connsiteX33" fmla="*/ 492918 w 590550"/>
                <a:gd name="connsiteY33" fmla="*/ 216694 h 916782"/>
                <a:gd name="connsiteX34" fmla="*/ 488156 w 590550"/>
                <a:gd name="connsiteY34" fmla="*/ 273844 h 916782"/>
                <a:gd name="connsiteX35" fmla="*/ 497681 w 590550"/>
                <a:gd name="connsiteY35" fmla="*/ 359569 h 916782"/>
                <a:gd name="connsiteX36" fmla="*/ 540543 w 590550"/>
                <a:gd name="connsiteY36" fmla="*/ 547688 h 916782"/>
                <a:gd name="connsiteX37" fmla="*/ 552450 w 590550"/>
                <a:gd name="connsiteY37" fmla="*/ 616744 h 916782"/>
                <a:gd name="connsiteX38" fmla="*/ 576262 w 590550"/>
                <a:gd name="connsiteY38" fmla="*/ 766763 h 916782"/>
                <a:gd name="connsiteX39" fmla="*/ 588168 w 590550"/>
                <a:gd name="connsiteY39" fmla="*/ 819150 h 916782"/>
                <a:gd name="connsiteX40" fmla="*/ 590550 w 590550"/>
                <a:gd name="connsiteY40" fmla="*/ 847725 h 916782"/>
                <a:gd name="connsiteX41" fmla="*/ 585787 w 590550"/>
                <a:gd name="connsiteY41" fmla="*/ 871538 h 916782"/>
                <a:gd name="connsiteX42" fmla="*/ 571500 w 590550"/>
                <a:gd name="connsiteY42" fmla="*/ 900113 h 916782"/>
                <a:gd name="connsiteX43" fmla="*/ 550068 w 590550"/>
                <a:gd name="connsiteY43" fmla="*/ 914400 h 916782"/>
                <a:gd name="connsiteX44" fmla="*/ 526256 w 590550"/>
                <a:gd name="connsiteY44" fmla="*/ 916782 h 916782"/>
                <a:gd name="connsiteX45" fmla="*/ 490537 w 590550"/>
                <a:gd name="connsiteY45" fmla="*/ 909638 h 916782"/>
                <a:gd name="connsiteX46" fmla="*/ 466725 w 590550"/>
                <a:gd name="connsiteY46" fmla="*/ 897732 h 916782"/>
                <a:gd name="connsiteX47" fmla="*/ 438150 w 590550"/>
                <a:gd name="connsiteY47" fmla="*/ 866775 h 916782"/>
                <a:gd name="connsiteX48" fmla="*/ 411956 w 590550"/>
                <a:gd name="connsiteY48" fmla="*/ 823913 h 916782"/>
                <a:gd name="connsiteX49" fmla="*/ 369093 w 590550"/>
                <a:gd name="connsiteY49" fmla="*/ 7072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550" h="916782">
                  <a:moveTo>
                    <a:pt x="369093" y="707232"/>
                  </a:moveTo>
                  <a:lnTo>
                    <a:pt x="345281" y="619125"/>
                  </a:lnTo>
                  <a:lnTo>
                    <a:pt x="333375" y="573882"/>
                  </a:lnTo>
                  <a:lnTo>
                    <a:pt x="280987" y="419100"/>
                  </a:lnTo>
                  <a:lnTo>
                    <a:pt x="271462" y="354807"/>
                  </a:lnTo>
                  <a:lnTo>
                    <a:pt x="261937" y="307182"/>
                  </a:lnTo>
                  <a:lnTo>
                    <a:pt x="238125" y="242888"/>
                  </a:lnTo>
                  <a:lnTo>
                    <a:pt x="221456" y="200025"/>
                  </a:lnTo>
                  <a:lnTo>
                    <a:pt x="207168" y="173832"/>
                  </a:lnTo>
                  <a:lnTo>
                    <a:pt x="190500" y="159544"/>
                  </a:lnTo>
                  <a:lnTo>
                    <a:pt x="169068" y="145257"/>
                  </a:lnTo>
                  <a:lnTo>
                    <a:pt x="140493" y="128588"/>
                  </a:lnTo>
                  <a:lnTo>
                    <a:pt x="104775" y="111919"/>
                  </a:lnTo>
                  <a:lnTo>
                    <a:pt x="76200" y="102394"/>
                  </a:lnTo>
                  <a:lnTo>
                    <a:pt x="38100" y="95250"/>
                  </a:lnTo>
                  <a:lnTo>
                    <a:pt x="26193" y="85725"/>
                  </a:lnTo>
                  <a:lnTo>
                    <a:pt x="9525" y="66675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8575"/>
                  </a:lnTo>
                  <a:lnTo>
                    <a:pt x="40481" y="23813"/>
                  </a:lnTo>
                  <a:lnTo>
                    <a:pt x="130968" y="11907"/>
                  </a:lnTo>
                  <a:lnTo>
                    <a:pt x="266700" y="0"/>
                  </a:lnTo>
                  <a:lnTo>
                    <a:pt x="321468" y="4763"/>
                  </a:lnTo>
                  <a:lnTo>
                    <a:pt x="402431" y="16669"/>
                  </a:lnTo>
                  <a:lnTo>
                    <a:pt x="431006" y="21432"/>
                  </a:lnTo>
                  <a:lnTo>
                    <a:pt x="445293" y="28575"/>
                  </a:lnTo>
                  <a:lnTo>
                    <a:pt x="459581" y="35719"/>
                  </a:lnTo>
                  <a:lnTo>
                    <a:pt x="476250" y="50007"/>
                  </a:lnTo>
                  <a:lnTo>
                    <a:pt x="495300" y="80963"/>
                  </a:lnTo>
                  <a:lnTo>
                    <a:pt x="502443" y="97632"/>
                  </a:lnTo>
                  <a:lnTo>
                    <a:pt x="504825" y="121444"/>
                  </a:lnTo>
                  <a:lnTo>
                    <a:pt x="500062" y="161925"/>
                  </a:lnTo>
                  <a:lnTo>
                    <a:pt x="492918" y="216694"/>
                  </a:lnTo>
                  <a:lnTo>
                    <a:pt x="488156" y="273844"/>
                  </a:lnTo>
                  <a:lnTo>
                    <a:pt x="497681" y="359569"/>
                  </a:lnTo>
                  <a:lnTo>
                    <a:pt x="540543" y="547688"/>
                  </a:lnTo>
                  <a:lnTo>
                    <a:pt x="552450" y="616744"/>
                  </a:lnTo>
                  <a:lnTo>
                    <a:pt x="576262" y="766763"/>
                  </a:lnTo>
                  <a:lnTo>
                    <a:pt x="588168" y="819150"/>
                  </a:lnTo>
                  <a:lnTo>
                    <a:pt x="590550" y="847725"/>
                  </a:lnTo>
                  <a:lnTo>
                    <a:pt x="585787" y="871538"/>
                  </a:lnTo>
                  <a:lnTo>
                    <a:pt x="571500" y="900113"/>
                  </a:lnTo>
                  <a:lnTo>
                    <a:pt x="550068" y="914400"/>
                  </a:lnTo>
                  <a:lnTo>
                    <a:pt x="526256" y="916782"/>
                  </a:lnTo>
                  <a:lnTo>
                    <a:pt x="490537" y="909638"/>
                  </a:lnTo>
                  <a:lnTo>
                    <a:pt x="466725" y="897732"/>
                  </a:lnTo>
                  <a:lnTo>
                    <a:pt x="438150" y="866775"/>
                  </a:lnTo>
                  <a:lnTo>
                    <a:pt x="411956" y="823913"/>
                  </a:lnTo>
                  <a:lnTo>
                    <a:pt x="369093" y="7072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5">
              <a:extLst>
                <a:ext uri="{FF2B5EF4-FFF2-40B4-BE49-F238E27FC236}">
                  <a16:creationId xmlns:a16="http://schemas.microsoft.com/office/drawing/2014/main" id="{A8699B81-7D29-4D38-ADF0-0B6C5749E468}"/>
                </a:ext>
              </a:extLst>
            </p:cNvPr>
            <p:cNvSpPr/>
            <p:nvPr/>
          </p:nvSpPr>
          <p:spPr>
            <a:xfrm>
              <a:off x="5295900" y="1595438"/>
              <a:ext cx="684213" cy="1231900"/>
            </a:xfrm>
            <a:custGeom>
              <a:avLst/>
              <a:gdLst>
                <a:gd name="connsiteX0" fmla="*/ 111919 w 683419"/>
                <a:gd name="connsiteY0" fmla="*/ 857250 h 1231106"/>
                <a:gd name="connsiteX1" fmla="*/ 28575 w 683419"/>
                <a:gd name="connsiteY1" fmla="*/ 1126331 h 1231106"/>
                <a:gd name="connsiteX2" fmla="*/ 0 w 683419"/>
                <a:gd name="connsiteY2" fmla="*/ 1231106 h 1231106"/>
                <a:gd name="connsiteX3" fmla="*/ 116681 w 683419"/>
                <a:gd name="connsiteY3" fmla="*/ 1219200 h 1231106"/>
                <a:gd name="connsiteX4" fmla="*/ 204788 w 683419"/>
                <a:gd name="connsiteY4" fmla="*/ 1073943 h 1231106"/>
                <a:gd name="connsiteX5" fmla="*/ 323850 w 683419"/>
                <a:gd name="connsiteY5" fmla="*/ 883443 h 1231106"/>
                <a:gd name="connsiteX6" fmla="*/ 442913 w 683419"/>
                <a:gd name="connsiteY6" fmla="*/ 688181 h 1231106"/>
                <a:gd name="connsiteX7" fmla="*/ 523875 w 683419"/>
                <a:gd name="connsiteY7" fmla="*/ 492918 h 1231106"/>
                <a:gd name="connsiteX8" fmla="*/ 578644 w 683419"/>
                <a:gd name="connsiteY8" fmla="*/ 364331 h 1231106"/>
                <a:gd name="connsiteX9" fmla="*/ 590550 w 683419"/>
                <a:gd name="connsiteY9" fmla="*/ 352425 h 1231106"/>
                <a:gd name="connsiteX10" fmla="*/ 614363 w 683419"/>
                <a:gd name="connsiteY10" fmla="*/ 335756 h 1231106"/>
                <a:gd name="connsiteX11" fmla="*/ 638175 w 683419"/>
                <a:gd name="connsiteY11" fmla="*/ 316706 h 1231106"/>
                <a:gd name="connsiteX12" fmla="*/ 669131 w 683419"/>
                <a:gd name="connsiteY12" fmla="*/ 283368 h 1231106"/>
                <a:gd name="connsiteX13" fmla="*/ 681038 w 683419"/>
                <a:gd name="connsiteY13" fmla="*/ 259556 h 1231106"/>
                <a:gd name="connsiteX14" fmla="*/ 683419 w 683419"/>
                <a:gd name="connsiteY14" fmla="*/ 245268 h 1231106"/>
                <a:gd name="connsiteX15" fmla="*/ 683419 w 683419"/>
                <a:gd name="connsiteY15" fmla="*/ 226218 h 1231106"/>
                <a:gd name="connsiteX16" fmla="*/ 676275 w 683419"/>
                <a:gd name="connsiteY16" fmla="*/ 214312 h 1231106"/>
                <a:gd name="connsiteX17" fmla="*/ 657225 w 683419"/>
                <a:gd name="connsiteY17" fmla="*/ 200025 h 1231106"/>
                <a:gd name="connsiteX18" fmla="*/ 631031 w 683419"/>
                <a:gd name="connsiteY18" fmla="*/ 176212 h 1231106"/>
                <a:gd name="connsiteX19" fmla="*/ 595313 w 683419"/>
                <a:gd name="connsiteY19" fmla="*/ 150018 h 1231106"/>
                <a:gd name="connsiteX20" fmla="*/ 540544 w 683419"/>
                <a:gd name="connsiteY20" fmla="*/ 119062 h 1231106"/>
                <a:gd name="connsiteX21" fmla="*/ 469106 w 683419"/>
                <a:gd name="connsiteY21" fmla="*/ 88106 h 1231106"/>
                <a:gd name="connsiteX22" fmla="*/ 366713 w 683419"/>
                <a:gd name="connsiteY22" fmla="*/ 47625 h 1231106"/>
                <a:gd name="connsiteX23" fmla="*/ 285750 w 683419"/>
                <a:gd name="connsiteY23" fmla="*/ 19050 h 1231106"/>
                <a:gd name="connsiteX24" fmla="*/ 230981 w 683419"/>
                <a:gd name="connsiteY24" fmla="*/ 2381 h 1231106"/>
                <a:gd name="connsiteX25" fmla="*/ 214313 w 683419"/>
                <a:gd name="connsiteY25" fmla="*/ 0 h 1231106"/>
                <a:gd name="connsiteX26" fmla="*/ 202406 w 683419"/>
                <a:gd name="connsiteY26" fmla="*/ 0 h 1231106"/>
                <a:gd name="connsiteX27" fmla="*/ 188119 w 683419"/>
                <a:gd name="connsiteY27" fmla="*/ 2381 h 1231106"/>
                <a:gd name="connsiteX28" fmla="*/ 178594 w 683419"/>
                <a:gd name="connsiteY28" fmla="*/ 7143 h 1231106"/>
                <a:gd name="connsiteX29" fmla="*/ 176213 w 683419"/>
                <a:gd name="connsiteY29" fmla="*/ 21431 h 1231106"/>
                <a:gd name="connsiteX30" fmla="*/ 183356 w 683419"/>
                <a:gd name="connsiteY30" fmla="*/ 38100 h 1231106"/>
                <a:gd name="connsiteX31" fmla="*/ 195263 w 683419"/>
                <a:gd name="connsiteY31" fmla="*/ 54768 h 1231106"/>
                <a:gd name="connsiteX32" fmla="*/ 207169 w 683419"/>
                <a:gd name="connsiteY32" fmla="*/ 64293 h 1231106"/>
                <a:gd name="connsiteX33" fmla="*/ 226219 w 683419"/>
                <a:gd name="connsiteY33" fmla="*/ 71437 h 1231106"/>
                <a:gd name="connsiteX34" fmla="*/ 250031 w 683419"/>
                <a:gd name="connsiteY34" fmla="*/ 85725 h 1231106"/>
                <a:gd name="connsiteX35" fmla="*/ 266700 w 683419"/>
                <a:gd name="connsiteY35" fmla="*/ 100012 h 1231106"/>
                <a:gd name="connsiteX36" fmla="*/ 288131 w 683419"/>
                <a:gd name="connsiteY36" fmla="*/ 121443 h 1231106"/>
                <a:gd name="connsiteX37" fmla="*/ 300038 w 683419"/>
                <a:gd name="connsiteY37" fmla="*/ 135731 h 1231106"/>
                <a:gd name="connsiteX38" fmla="*/ 309563 w 683419"/>
                <a:gd name="connsiteY38" fmla="*/ 157162 h 1231106"/>
                <a:gd name="connsiteX39" fmla="*/ 314325 w 683419"/>
                <a:gd name="connsiteY39" fmla="*/ 195262 h 1231106"/>
                <a:gd name="connsiteX40" fmla="*/ 314325 w 683419"/>
                <a:gd name="connsiteY40" fmla="*/ 264318 h 1231106"/>
                <a:gd name="connsiteX41" fmla="*/ 304800 w 683419"/>
                <a:gd name="connsiteY41" fmla="*/ 309562 h 1231106"/>
                <a:gd name="connsiteX42" fmla="*/ 276225 w 683419"/>
                <a:gd name="connsiteY42" fmla="*/ 407193 h 1231106"/>
                <a:gd name="connsiteX43" fmla="*/ 240506 w 683419"/>
                <a:gd name="connsiteY43" fmla="*/ 500062 h 1231106"/>
                <a:gd name="connsiteX44" fmla="*/ 216694 w 683419"/>
                <a:gd name="connsiteY44" fmla="*/ 561975 h 1231106"/>
                <a:gd name="connsiteX45" fmla="*/ 159544 w 683419"/>
                <a:gd name="connsiteY45" fmla="*/ 716756 h 1231106"/>
                <a:gd name="connsiteX46" fmla="*/ 111919 w 683419"/>
                <a:gd name="connsiteY46" fmla="*/ 857250 h 123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3419" h="1231106">
                  <a:moveTo>
                    <a:pt x="111919" y="857250"/>
                  </a:moveTo>
                  <a:lnTo>
                    <a:pt x="28575" y="1126331"/>
                  </a:lnTo>
                  <a:lnTo>
                    <a:pt x="0" y="1231106"/>
                  </a:lnTo>
                  <a:lnTo>
                    <a:pt x="116681" y="1219200"/>
                  </a:lnTo>
                  <a:lnTo>
                    <a:pt x="204788" y="1073943"/>
                  </a:lnTo>
                  <a:lnTo>
                    <a:pt x="323850" y="883443"/>
                  </a:lnTo>
                  <a:lnTo>
                    <a:pt x="442913" y="688181"/>
                  </a:lnTo>
                  <a:lnTo>
                    <a:pt x="523875" y="492918"/>
                  </a:lnTo>
                  <a:lnTo>
                    <a:pt x="578644" y="364331"/>
                  </a:lnTo>
                  <a:lnTo>
                    <a:pt x="590550" y="352425"/>
                  </a:lnTo>
                  <a:lnTo>
                    <a:pt x="614363" y="335756"/>
                  </a:lnTo>
                  <a:lnTo>
                    <a:pt x="638175" y="316706"/>
                  </a:lnTo>
                  <a:lnTo>
                    <a:pt x="669131" y="283368"/>
                  </a:lnTo>
                  <a:lnTo>
                    <a:pt x="681038" y="259556"/>
                  </a:lnTo>
                  <a:lnTo>
                    <a:pt x="683419" y="245268"/>
                  </a:lnTo>
                  <a:lnTo>
                    <a:pt x="683419" y="226218"/>
                  </a:lnTo>
                  <a:lnTo>
                    <a:pt x="676275" y="214312"/>
                  </a:lnTo>
                  <a:lnTo>
                    <a:pt x="657225" y="200025"/>
                  </a:lnTo>
                  <a:lnTo>
                    <a:pt x="631031" y="176212"/>
                  </a:lnTo>
                  <a:lnTo>
                    <a:pt x="595313" y="150018"/>
                  </a:lnTo>
                  <a:lnTo>
                    <a:pt x="540544" y="119062"/>
                  </a:lnTo>
                  <a:lnTo>
                    <a:pt x="469106" y="88106"/>
                  </a:lnTo>
                  <a:lnTo>
                    <a:pt x="366713" y="47625"/>
                  </a:lnTo>
                  <a:lnTo>
                    <a:pt x="285750" y="19050"/>
                  </a:lnTo>
                  <a:lnTo>
                    <a:pt x="230981" y="2381"/>
                  </a:lnTo>
                  <a:lnTo>
                    <a:pt x="214313" y="0"/>
                  </a:lnTo>
                  <a:lnTo>
                    <a:pt x="202406" y="0"/>
                  </a:lnTo>
                  <a:lnTo>
                    <a:pt x="188119" y="2381"/>
                  </a:lnTo>
                  <a:lnTo>
                    <a:pt x="178594" y="7143"/>
                  </a:lnTo>
                  <a:lnTo>
                    <a:pt x="176213" y="21431"/>
                  </a:lnTo>
                  <a:lnTo>
                    <a:pt x="183356" y="38100"/>
                  </a:lnTo>
                  <a:lnTo>
                    <a:pt x="195263" y="54768"/>
                  </a:lnTo>
                  <a:lnTo>
                    <a:pt x="207169" y="64293"/>
                  </a:lnTo>
                  <a:lnTo>
                    <a:pt x="226219" y="71437"/>
                  </a:lnTo>
                  <a:lnTo>
                    <a:pt x="250031" y="85725"/>
                  </a:lnTo>
                  <a:lnTo>
                    <a:pt x="266700" y="100012"/>
                  </a:lnTo>
                  <a:lnTo>
                    <a:pt x="288131" y="121443"/>
                  </a:lnTo>
                  <a:lnTo>
                    <a:pt x="300038" y="135731"/>
                  </a:lnTo>
                  <a:lnTo>
                    <a:pt x="309563" y="157162"/>
                  </a:lnTo>
                  <a:lnTo>
                    <a:pt x="314325" y="195262"/>
                  </a:lnTo>
                  <a:lnTo>
                    <a:pt x="314325" y="264318"/>
                  </a:lnTo>
                  <a:lnTo>
                    <a:pt x="304800" y="309562"/>
                  </a:lnTo>
                  <a:lnTo>
                    <a:pt x="276225" y="407193"/>
                  </a:lnTo>
                  <a:lnTo>
                    <a:pt x="240506" y="500062"/>
                  </a:lnTo>
                  <a:lnTo>
                    <a:pt x="216694" y="561975"/>
                  </a:lnTo>
                  <a:lnTo>
                    <a:pt x="159544" y="716756"/>
                  </a:lnTo>
                  <a:lnTo>
                    <a:pt x="111919" y="857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8">
              <a:extLst>
                <a:ext uri="{FF2B5EF4-FFF2-40B4-BE49-F238E27FC236}">
                  <a16:creationId xmlns:a16="http://schemas.microsoft.com/office/drawing/2014/main" id="{53ABC53A-E928-44BE-AD51-E157679FB034}"/>
                </a:ext>
              </a:extLst>
            </p:cNvPr>
            <p:cNvSpPr/>
            <p:nvPr/>
          </p:nvSpPr>
          <p:spPr>
            <a:xfrm>
              <a:off x="3748088" y="2801938"/>
              <a:ext cx="509587" cy="1017587"/>
            </a:xfrm>
            <a:custGeom>
              <a:avLst/>
              <a:gdLst>
                <a:gd name="connsiteX0" fmla="*/ 250031 w 509587"/>
                <a:gd name="connsiteY0" fmla="*/ 633413 h 1016794"/>
                <a:gd name="connsiteX1" fmla="*/ 221456 w 509587"/>
                <a:gd name="connsiteY1" fmla="*/ 523875 h 1016794"/>
                <a:gd name="connsiteX2" fmla="*/ 183356 w 509587"/>
                <a:gd name="connsiteY2" fmla="*/ 361950 h 1016794"/>
                <a:gd name="connsiteX3" fmla="*/ 161925 w 509587"/>
                <a:gd name="connsiteY3" fmla="*/ 278607 h 1016794"/>
                <a:gd name="connsiteX4" fmla="*/ 145256 w 509587"/>
                <a:gd name="connsiteY4" fmla="*/ 233363 h 1016794"/>
                <a:gd name="connsiteX5" fmla="*/ 128587 w 509587"/>
                <a:gd name="connsiteY5" fmla="*/ 197644 h 1016794"/>
                <a:gd name="connsiteX6" fmla="*/ 111918 w 509587"/>
                <a:gd name="connsiteY6" fmla="*/ 169069 h 1016794"/>
                <a:gd name="connsiteX7" fmla="*/ 83343 w 509587"/>
                <a:gd name="connsiteY7" fmla="*/ 126207 h 1016794"/>
                <a:gd name="connsiteX8" fmla="*/ 59531 w 509587"/>
                <a:gd name="connsiteY8" fmla="*/ 97632 h 1016794"/>
                <a:gd name="connsiteX9" fmla="*/ 33337 w 509587"/>
                <a:gd name="connsiteY9" fmla="*/ 69057 h 1016794"/>
                <a:gd name="connsiteX10" fmla="*/ 16668 w 509587"/>
                <a:gd name="connsiteY10" fmla="*/ 59532 h 1016794"/>
                <a:gd name="connsiteX11" fmla="*/ 2381 w 509587"/>
                <a:gd name="connsiteY11" fmla="*/ 50007 h 1016794"/>
                <a:gd name="connsiteX12" fmla="*/ 0 w 509587"/>
                <a:gd name="connsiteY12" fmla="*/ 35719 h 1016794"/>
                <a:gd name="connsiteX13" fmla="*/ 4762 w 509587"/>
                <a:gd name="connsiteY13" fmla="*/ 19050 h 1016794"/>
                <a:gd name="connsiteX14" fmla="*/ 21431 w 509587"/>
                <a:gd name="connsiteY14" fmla="*/ 2382 h 1016794"/>
                <a:gd name="connsiteX15" fmla="*/ 38100 w 509587"/>
                <a:gd name="connsiteY15" fmla="*/ 0 h 1016794"/>
                <a:gd name="connsiteX16" fmla="*/ 76200 w 509587"/>
                <a:gd name="connsiteY16" fmla="*/ 2382 h 1016794"/>
                <a:gd name="connsiteX17" fmla="*/ 150018 w 509587"/>
                <a:gd name="connsiteY17" fmla="*/ 11907 h 1016794"/>
                <a:gd name="connsiteX18" fmla="*/ 207168 w 509587"/>
                <a:gd name="connsiteY18" fmla="*/ 28575 h 1016794"/>
                <a:gd name="connsiteX19" fmla="*/ 264318 w 509587"/>
                <a:gd name="connsiteY19" fmla="*/ 50007 h 1016794"/>
                <a:gd name="connsiteX20" fmla="*/ 300037 w 509587"/>
                <a:gd name="connsiteY20" fmla="*/ 66675 h 1016794"/>
                <a:gd name="connsiteX21" fmla="*/ 326231 w 509587"/>
                <a:gd name="connsiteY21" fmla="*/ 197644 h 1016794"/>
                <a:gd name="connsiteX22" fmla="*/ 364331 w 509587"/>
                <a:gd name="connsiteY22" fmla="*/ 330994 h 1016794"/>
                <a:gd name="connsiteX23" fmla="*/ 392906 w 509587"/>
                <a:gd name="connsiteY23" fmla="*/ 452438 h 1016794"/>
                <a:gd name="connsiteX24" fmla="*/ 435768 w 509587"/>
                <a:gd name="connsiteY24" fmla="*/ 578644 h 1016794"/>
                <a:gd name="connsiteX25" fmla="*/ 483393 w 509587"/>
                <a:gd name="connsiteY25" fmla="*/ 735807 h 1016794"/>
                <a:gd name="connsiteX26" fmla="*/ 509587 w 509587"/>
                <a:gd name="connsiteY26" fmla="*/ 850107 h 1016794"/>
                <a:gd name="connsiteX27" fmla="*/ 504825 w 509587"/>
                <a:gd name="connsiteY27" fmla="*/ 1004888 h 1016794"/>
                <a:gd name="connsiteX28" fmla="*/ 478631 w 509587"/>
                <a:gd name="connsiteY28" fmla="*/ 1014413 h 1016794"/>
                <a:gd name="connsiteX29" fmla="*/ 447675 w 509587"/>
                <a:gd name="connsiteY29" fmla="*/ 1016794 h 1016794"/>
                <a:gd name="connsiteX30" fmla="*/ 421481 w 509587"/>
                <a:gd name="connsiteY30" fmla="*/ 1014413 h 1016794"/>
                <a:gd name="connsiteX31" fmla="*/ 388143 w 509587"/>
                <a:gd name="connsiteY31" fmla="*/ 1002507 h 1016794"/>
                <a:gd name="connsiteX32" fmla="*/ 373856 w 509587"/>
                <a:gd name="connsiteY32" fmla="*/ 992982 h 1016794"/>
                <a:gd name="connsiteX33" fmla="*/ 352425 w 509587"/>
                <a:gd name="connsiteY33" fmla="*/ 966788 h 1016794"/>
                <a:gd name="connsiteX34" fmla="*/ 335756 w 509587"/>
                <a:gd name="connsiteY34" fmla="*/ 926307 h 1016794"/>
                <a:gd name="connsiteX35" fmla="*/ 285750 w 509587"/>
                <a:gd name="connsiteY35" fmla="*/ 764382 h 1016794"/>
                <a:gd name="connsiteX36" fmla="*/ 250031 w 509587"/>
                <a:gd name="connsiteY36" fmla="*/ 633413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9587" h="1016794">
                  <a:moveTo>
                    <a:pt x="250031" y="633413"/>
                  </a:moveTo>
                  <a:lnTo>
                    <a:pt x="221456" y="523875"/>
                  </a:lnTo>
                  <a:lnTo>
                    <a:pt x="183356" y="361950"/>
                  </a:lnTo>
                  <a:lnTo>
                    <a:pt x="161925" y="278607"/>
                  </a:lnTo>
                  <a:lnTo>
                    <a:pt x="145256" y="233363"/>
                  </a:lnTo>
                  <a:lnTo>
                    <a:pt x="128587" y="197644"/>
                  </a:lnTo>
                  <a:lnTo>
                    <a:pt x="111918" y="169069"/>
                  </a:lnTo>
                  <a:lnTo>
                    <a:pt x="83343" y="126207"/>
                  </a:lnTo>
                  <a:lnTo>
                    <a:pt x="59531" y="97632"/>
                  </a:lnTo>
                  <a:lnTo>
                    <a:pt x="33337" y="69057"/>
                  </a:lnTo>
                  <a:lnTo>
                    <a:pt x="16668" y="59532"/>
                  </a:lnTo>
                  <a:lnTo>
                    <a:pt x="2381" y="50007"/>
                  </a:lnTo>
                  <a:lnTo>
                    <a:pt x="0" y="35719"/>
                  </a:lnTo>
                  <a:lnTo>
                    <a:pt x="4762" y="19050"/>
                  </a:lnTo>
                  <a:lnTo>
                    <a:pt x="21431" y="2382"/>
                  </a:lnTo>
                  <a:lnTo>
                    <a:pt x="38100" y="0"/>
                  </a:lnTo>
                  <a:lnTo>
                    <a:pt x="76200" y="2382"/>
                  </a:lnTo>
                  <a:lnTo>
                    <a:pt x="150018" y="11907"/>
                  </a:lnTo>
                  <a:lnTo>
                    <a:pt x="207168" y="28575"/>
                  </a:lnTo>
                  <a:lnTo>
                    <a:pt x="264318" y="50007"/>
                  </a:lnTo>
                  <a:lnTo>
                    <a:pt x="300037" y="66675"/>
                  </a:lnTo>
                  <a:lnTo>
                    <a:pt x="326231" y="197644"/>
                  </a:lnTo>
                  <a:lnTo>
                    <a:pt x="364331" y="330994"/>
                  </a:lnTo>
                  <a:lnTo>
                    <a:pt x="392906" y="452438"/>
                  </a:lnTo>
                  <a:lnTo>
                    <a:pt x="435768" y="578644"/>
                  </a:lnTo>
                  <a:lnTo>
                    <a:pt x="483393" y="735807"/>
                  </a:lnTo>
                  <a:lnTo>
                    <a:pt x="509587" y="850107"/>
                  </a:lnTo>
                  <a:lnTo>
                    <a:pt x="504825" y="1004888"/>
                  </a:lnTo>
                  <a:lnTo>
                    <a:pt x="478631" y="1014413"/>
                  </a:lnTo>
                  <a:lnTo>
                    <a:pt x="447675" y="1016794"/>
                  </a:lnTo>
                  <a:lnTo>
                    <a:pt x="421481" y="1014413"/>
                  </a:lnTo>
                  <a:lnTo>
                    <a:pt x="388143" y="1002507"/>
                  </a:lnTo>
                  <a:lnTo>
                    <a:pt x="373856" y="992982"/>
                  </a:lnTo>
                  <a:lnTo>
                    <a:pt x="352425" y="966788"/>
                  </a:lnTo>
                  <a:lnTo>
                    <a:pt x="335756" y="926307"/>
                  </a:lnTo>
                  <a:lnTo>
                    <a:pt x="285750" y="764382"/>
                  </a:lnTo>
                  <a:lnTo>
                    <a:pt x="250031" y="6334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9">
              <a:extLst>
                <a:ext uri="{FF2B5EF4-FFF2-40B4-BE49-F238E27FC236}">
                  <a16:creationId xmlns:a16="http://schemas.microsoft.com/office/drawing/2014/main" id="{8F8C811F-15CA-4845-88E2-68961FFC97AF}"/>
                </a:ext>
              </a:extLst>
            </p:cNvPr>
            <p:cNvSpPr/>
            <p:nvPr/>
          </p:nvSpPr>
          <p:spPr>
            <a:xfrm>
              <a:off x="3971925" y="2620963"/>
              <a:ext cx="2398713" cy="1095375"/>
            </a:xfrm>
            <a:custGeom>
              <a:avLst/>
              <a:gdLst>
                <a:gd name="connsiteX0" fmla="*/ 1219200 w 2397919"/>
                <a:gd name="connsiteY0" fmla="*/ 271463 h 1095375"/>
                <a:gd name="connsiteX1" fmla="*/ 869156 w 2397919"/>
                <a:gd name="connsiteY1" fmla="*/ 304800 h 1095375"/>
                <a:gd name="connsiteX2" fmla="*/ 533400 w 2397919"/>
                <a:gd name="connsiteY2" fmla="*/ 338138 h 1095375"/>
                <a:gd name="connsiteX3" fmla="*/ 245269 w 2397919"/>
                <a:gd name="connsiteY3" fmla="*/ 364332 h 1095375"/>
                <a:gd name="connsiteX4" fmla="*/ 64294 w 2397919"/>
                <a:gd name="connsiteY4" fmla="*/ 383382 h 1095375"/>
                <a:gd name="connsiteX5" fmla="*/ 19050 w 2397919"/>
                <a:gd name="connsiteY5" fmla="*/ 383382 h 1095375"/>
                <a:gd name="connsiteX6" fmla="*/ 0 w 2397919"/>
                <a:gd name="connsiteY6" fmla="*/ 254794 h 1095375"/>
                <a:gd name="connsiteX7" fmla="*/ 154781 w 2397919"/>
                <a:gd name="connsiteY7" fmla="*/ 233363 h 1095375"/>
                <a:gd name="connsiteX8" fmla="*/ 219075 w 2397919"/>
                <a:gd name="connsiteY8" fmla="*/ 221457 h 1095375"/>
                <a:gd name="connsiteX9" fmla="*/ 345281 w 2397919"/>
                <a:gd name="connsiteY9" fmla="*/ 209550 h 1095375"/>
                <a:gd name="connsiteX10" fmla="*/ 628650 w 2397919"/>
                <a:gd name="connsiteY10" fmla="*/ 183357 h 1095375"/>
                <a:gd name="connsiteX11" fmla="*/ 1052513 w 2397919"/>
                <a:gd name="connsiteY11" fmla="*/ 140494 h 1095375"/>
                <a:gd name="connsiteX12" fmla="*/ 1371600 w 2397919"/>
                <a:gd name="connsiteY12" fmla="*/ 109538 h 1095375"/>
                <a:gd name="connsiteX13" fmla="*/ 1478756 w 2397919"/>
                <a:gd name="connsiteY13" fmla="*/ 88107 h 1095375"/>
                <a:gd name="connsiteX14" fmla="*/ 1669256 w 2397919"/>
                <a:gd name="connsiteY14" fmla="*/ 71438 h 1095375"/>
                <a:gd name="connsiteX15" fmla="*/ 1905000 w 2397919"/>
                <a:gd name="connsiteY15" fmla="*/ 45244 h 1095375"/>
                <a:gd name="connsiteX16" fmla="*/ 1928813 w 2397919"/>
                <a:gd name="connsiteY16" fmla="*/ 35719 h 1095375"/>
                <a:gd name="connsiteX17" fmla="*/ 1969294 w 2397919"/>
                <a:gd name="connsiteY17" fmla="*/ 16669 h 1095375"/>
                <a:gd name="connsiteX18" fmla="*/ 2016919 w 2397919"/>
                <a:gd name="connsiteY18" fmla="*/ 2382 h 1095375"/>
                <a:gd name="connsiteX19" fmla="*/ 2059781 w 2397919"/>
                <a:gd name="connsiteY19" fmla="*/ 0 h 1095375"/>
                <a:gd name="connsiteX20" fmla="*/ 2090738 w 2397919"/>
                <a:gd name="connsiteY20" fmla="*/ 2382 h 1095375"/>
                <a:gd name="connsiteX21" fmla="*/ 2159794 w 2397919"/>
                <a:gd name="connsiteY21" fmla="*/ 42863 h 1095375"/>
                <a:gd name="connsiteX22" fmla="*/ 2295525 w 2397919"/>
                <a:gd name="connsiteY22" fmla="*/ 138113 h 1095375"/>
                <a:gd name="connsiteX23" fmla="*/ 2364581 w 2397919"/>
                <a:gd name="connsiteY23" fmla="*/ 190500 h 1095375"/>
                <a:gd name="connsiteX24" fmla="*/ 2381250 w 2397919"/>
                <a:gd name="connsiteY24" fmla="*/ 204788 h 1095375"/>
                <a:gd name="connsiteX25" fmla="*/ 2390775 w 2397919"/>
                <a:gd name="connsiteY25" fmla="*/ 216694 h 1095375"/>
                <a:gd name="connsiteX26" fmla="*/ 2395538 w 2397919"/>
                <a:gd name="connsiteY26" fmla="*/ 233363 h 1095375"/>
                <a:gd name="connsiteX27" fmla="*/ 2397919 w 2397919"/>
                <a:gd name="connsiteY27" fmla="*/ 252413 h 1095375"/>
                <a:gd name="connsiteX28" fmla="*/ 2386013 w 2397919"/>
                <a:gd name="connsiteY28" fmla="*/ 288132 h 1095375"/>
                <a:gd name="connsiteX29" fmla="*/ 2359819 w 2397919"/>
                <a:gd name="connsiteY29" fmla="*/ 328613 h 1095375"/>
                <a:gd name="connsiteX30" fmla="*/ 2324100 w 2397919"/>
                <a:gd name="connsiteY30" fmla="*/ 366713 h 1095375"/>
                <a:gd name="connsiteX31" fmla="*/ 2274094 w 2397919"/>
                <a:gd name="connsiteY31" fmla="*/ 414338 h 1095375"/>
                <a:gd name="connsiteX32" fmla="*/ 2259806 w 2397919"/>
                <a:gd name="connsiteY32" fmla="*/ 438150 h 1095375"/>
                <a:gd name="connsiteX33" fmla="*/ 2183606 w 2397919"/>
                <a:gd name="connsiteY33" fmla="*/ 650082 h 1095375"/>
                <a:gd name="connsiteX34" fmla="*/ 2124075 w 2397919"/>
                <a:gd name="connsiteY34" fmla="*/ 816769 h 1095375"/>
                <a:gd name="connsiteX35" fmla="*/ 2066925 w 2397919"/>
                <a:gd name="connsiteY35" fmla="*/ 973932 h 1095375"/>
                <a:gd name="connsiteX36" fmla="*/ 2047875 w 2397919"/>
                <a:gd name="connsiteY36" fmla="*/ 1000125 h 1095375"/>
                <a:gd name="connsiteX37" fmla="*/ 2021681 w 2397919"/>
                <a:gd name="connsiteY37" fmla="*/ 1031082 h 1095375"/>
                <a:gd name="connsiteX38" fmla="*/ 1985963 w 2397919"/>
                <a:gd name="connsiteY38" fmla="*/ 1064419 h 1095375"/>
                <a:gd name="connsiteX39" fmla="*/ 1952625 w 2397919"/>
                <a:gd name="connsiteY39" fmla="*/ 1085850 h 1095375"/>
                <a:gd name="connsiteX40" fmla="*/ 1926431 w 2397919"/>
                <a:gd name="connsiteY40" fmla="*/ 1095375 h 1095375"/>
                <a:gd name="connsiteX41" fmla="*/ 1912144 w 2397919"/>
                <a:gd name="connsiteY41" fmla="*/ 1092994 h 1095375"/>
                <a:gd name="connsiteX42" fmla="*/ 1890713 w 2397919"/>
                <a:gd name="connsiteY42" fmla="*/ 1088232 h 1095375"/>
                <a:gd name="connsiteX43" fmla="*/ 1871663 w 2397919"/>
                <a:gd name="connsiteY43" fmla="*/ 1073944 h 1095375"/>
                <a:gd name="connsiteX44" fmla="*/ 1862138 w 2397919"/>
                <a:gd name="connsiteY44" fmla="*/ 1059657 h 1095375"/>
                <a:gd name="connsiteX45" fmla="*/ 1859756 w 2397919"/>
                <a:gd name="connsiteY45" fmla="*/ 1033463 h 1095375"/>
                <a:gd name="connsiteX46" fmla="*/ 1864519 w 2397919"/>
                <a:gd name="connsiteY46" fmla="*/ 983457 h 1095375"/>
                <a:gd name="connsiteX47" fmla="*/ 1895475 w 2397919"/>
                <a:gd name="connsiteY47" fmla="*/ 823913 h 1095375"/>
                <a:gd name="connsiteX48" fmla="*/ 1959769 w 2397919"/>
                <a:gd name="connsiteY48" fmla="*/ 557213 h 1095375"/>
                <a:gd name="connsiteX49" fmla="*/ 1983581 w 2397919"/>
                <a:gd name="connsiteY49" fmla="*/ 435769 h 1095375"/>
                <a:gd name="connsiteX50" fmla="*/ 2012156 w 2397919"/>
                <a:gd name="connsiteY50" fmla="*/ 292894 h 1095375"/>
                <a:gd name="connsiteX51" fmla="*/ 2014538 w 2397919"/>
                <a:gd name="connsiteY51" fmla="*/ 273844 h 1095375"/>
                <a:gd name="connsiteX52" fmla="*/ 2014538 w 2397919"/>
                <a:gd name="connsiteY52" fmla="*/ 266700 h 1095375"/>
                <a:gd name="connsiteX53" fmla="*/ 2000250 w 2397919"/>
                <a:gd name="connsiteY53" fmla="*/ 247650 h 1095375"/>
                <a:gd name="connsiteX54" fmla="*/ 1962150 w 2397919"/>
                <a:gd name="connsiteY54" fmla="*/ 219075 h 1095375"/>
                <a:gd name="connsiteX55" fmla="*/ 1933575 w 2397919"/>
                <a:gd name="connsiteY55" fmla="*/ 202407 h 1095375"/>
                <a:gd name="connsiteX56" fmla="*/ 1876425 w 2397919"/>
                <a:gd name="connsiteY56" fmla="*/ 207169 h 1095375"/>
                <a:gd name="connsiteX57" fmla="*/ 1588294 w 2397919"/>
                <a:gd name="connsiteY57" fmla="*/ 233363 h 1095375"/>
                <a:gd name="connsiteX58" fmla="*/ 1219200 w 2397919"/>
                <a:gd name="connsiteY58" fmla="*/ 271463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7919" h="1095375">
                  <a:moveTo>
                    <a:pt x="1219200" y="271463"/>
                  </a:moveTo>
                  <a:lnTo>
                    <a:pt x="869156" y="304800"/>
                  </a:lnTo>
                  <a:lnTo>
                    <a:pt x="533400" y="338138"/>
                  </a:lnTo>
                  <a:lnTo>
                    <a:pt x="245269" y="364332"/>
                  </a:lnTo>
                  <a:lnTo>
                    <a:pt x="64294" y="383382"/>
                  </a:lnTo>
                  <a:lnTo>
                    <a:pt x="19050" y="383382"/>
                  </a:lnTo>
                  <a:lnTo>
                    <a:pt x="0" y="254794"/>
                  </a:lnTo>
                  <a:lnTo>
                    <a:pt x="154781" y="233363"/>
                  </a:lnTo>
                  <a:lnTo>
                    <a:pt x="219075" y="221457"/>
                  </a:lnTo>
                  <a:lnTo>
                    <a:pt x="345281" y="209550"/>
                  </a:lnTo>
                  <a:lnTo>
                    <a:pt x="628650" y="183357"/>
                  </a:lnTo>
                  <a:lnTo>
                    <a:pt x="1052513" y="140494"/>
                  </a:lnTo>
                  <a:lnTo>
                    <a:pt x="1371600" y="109538"/>
                  </a:lnTo>
                  <a:lnTo>
                    <a:pt x="1478756" y="88107"/>
                  </a:lnTo>
                  <a:lnTo>
                    <a:pt x="1669256" y="71438"/>
                  </a:lnTo>
                  <a:lnTo>
                    <a:pt x="1905000" y="45244"/>
                  </a:lnTo>
                  <a:lnTo>
                    <a:pt x="1928813" y="35719"/>
                  </a:lnTo>
                  <a:lnTo>
                    <a:pt x="1969294" y="16669"/>
                  </a:lnTo>
                  <a:lnTo>
                    <a:pt x="2016919" y="2382"/>
                  </a:lnTo>
                  <a:lnTo>
                    <a:pt x="2059781" y="0"/>
                  </a:lnTo>
                  <a:lnTo>
                    <a:pt x="2090738" y="2382"/>
                  </a:lnTo>
                  <a:lnTo>
                    <a:pt x="2159794" y="42863"/>
                  </a:lnTo>
                  <a:lnTo>
                    <a:pt x="2295525" y="138113"/>
                  </a:lnTo>
                  <a:lnTo>
                    <a:pt x="2364581" y="190500"/>
                  </a:lnTo>
                  <a:lnTo>
                    <a:pt x="2381250" y="204788"/>
                  </a:lnTo>
                  <a:lnTo>
                    <a:pt x="2390775" y="216694"/>
                  </a:lnTo>
                  <a:lnTo>
                    <a:pt x="2395538" y="233363"/>
                  </a:lnTo>
                  <a:lnTo>
                    <a:pt x="2397919" y="252413"/>
                  </a:lnTo>
                  <a:lnTo>
                    <a:pt x="2386013" y="288132"/>
                  </a:lnTo>
                  <a:lnTo>
                    <a:pt x="2359819" y="328613"/>
                  </a:lnTo>
                  <a:lnTo>
                    <a:pt x="2324100" y="366713"/>
                  </a:lnTo>
                  <a:lnTo>
                    <a:pt x="2274094" y="414338"/>
                  </a:lnTo>
                  <a:lnTo>
                    <a:pt x="2259806" y="438150"/>
                  </a:lnTo>
                  <a:lnTo>
                    <a:pt x="2183606" y="650082"/>
                  </a:lnTo>
                  <a:lnTo>
                    <a:pt x="2124075" y="816769"/>
                  </a:lnTo>
                  <a:lnTo>
                    <a:pt x="2066925" y="973932"/>
                  </a:lnTo>
                  <a:lnTo>
                    <a:pt x="2047875" y="1000125"/>
                  </a:lnTo>
                  <a:lnTo>
                    <a:pt x="2021681" y="1031082"/>
                  </a:lnTo>
                  <a:lnTo>
                    <a:pt x="1985963" y="1064419"/>
                  </a:lnTo>
                  <a:lnTo>
                    <a:pt x="1952625" y="1085850"/>
                  </a:lnTo>
                  <a:lnTo>
                    <a:pt x="1926431" y="1095375"/>
                  </a:lnTo>
                  <a:lnTo>
                    <a:pt x="1912144" y="1092994"/>
                  </a:lnTo>
                  <a:lnTo>
                    <a:pt x="1890713" y="1088232"/>
                  </a:lnTo>
                  <a:lnTo>
                    <a:pt x="1871663" y="1073944"/>
                  </a:lnTo>
                  <a:lnTo>
                    <a:pt x="1862138" y="1059657"/>
                  </a:lnTo>
                  <a:lnTo>
                    <a:pt x="1859756" y="1033463"/>
                  </a:lnTo>
                  <a:lnTo>
                    <a:pt x="1864519" y="983457"/>
                  </a:lnTo>
                  <a:lnTo>
                    <a:pt x="1895475" y="823913"/>
                  </a:lnTo>
                  <a:lnTo>
                    <a:pt x="1959769" y="557213"/>
                  </a:lnTo>
                  <a:lnTo>
                    <a:pt x="1983581" y="435769"/>
                  </a:lnTo>
                  <a:lnTo>
                    <a:pt x="2012156" y="292894"/>
                  </a:lnTo>
                  <a:lnTo>
                    <a:pt x="2014538" y="273844"/>
                  </a:lnTo>
                  <a:lnTo>
                    <a:pt x="2014538" y="266700"/>
                  </a:lnTo>
                  <a:lnTo>
                    <a:pt x="2000250" y="247650"/>
                  </a:lnTo>
                  <a:lnTo>
                    <a:pt x="1962150" y="219075"/>
                  </a:lnTo>
                  <a:lnTo>
                    <a:pt x="1933575" y="202407"/>
                  </a:lnTo>
                  <a:lnTo>
                    <a:pt x="1876425" y="207169"/>
                  </a:lnTo>
                  <a:lnTo>
                    <a:pt x="1588294" y="233363"/>
                  </a:lnTo>
                  <a:lnTo>
                    <a:pt x="1219200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0">
              <a:extLst>
                <a:ext uri="{FF2B5EF4-FFF2-40B4-BE49-F238E27FC236}">
                  <a16:creationId xmlns:a16="http://schemas.microsoft.com/office/drawing/2014/main" id="{20EDE626-570F-4416-A36D-BA25DDCD06F7}"/>
                </a:ext>
              </a:extLst>
            </p:cNvPr>
            <p:cNvSpPr/>
            <p:nvPr/>
          </p:nvSpPr>
          <p:spPr>
            <a:xfrm>
              <a:off x="4078288" y="3046413"/>
              <a:ext cx="1905000" cy="342900"/>
            </a:xfrm>
            <a:custGeom>
              <a:avLst/>
              <a:gdLst>
                <a:gd name="connsiteX0" fmla="*/ 1073944 w 1905000"/>
                <a:gd name="connsiteY0" fmla="*/ 235744 h 342900"/>
                <a:gd name="connsiteX1" fmla="*/ 700088 w 1905000"/>
                <a:gd name="connsiteY1" fmla="*/ 271462 h 342900"/>
                <a:gd name="connsiteX2" fmla="*/ 35719 w 1905000"/>
                <a:gd name="connsiteY2" fmla="*/ 342900 h 342900"/>
                <a:gd name="connsiteX3" fmla="*/ 0 w 1905000"/>
                <a:gd name="connsiteY3" fmla="*/ 209550 h 342900"/>
                <a:gd name="connsiteX4" fmla="*/ 342900 w 1905000"/>
                <a:gd name="connsiteY4" fmla="*/ 166687 h 342900"/>
                <a:gd name="connsiteX5" fmla="*/ 797719 w 1905000"/>
                <a:gd name="connsiteY5" fmla="*/ 111919 h 342900"/>
                <a:gd name="connsiteX6" fmla="*/ 1159669 w 1905000"/>
                <a:gd name="connsiteY6" fmla="*/ 71437 h 342900"/>
                <a:gd name="connsiteX7" fmla="*/ 1485900 w 1905000"/>
                <a:gd name="connsiteY7" fmla="*/ 35719 h 342900"/>
                <a:gd name="connsiteX8" fmla="*/ 1707357 w 1905000"/>
                <a:gd name="connsiteY8" fmla="*/ 0 h 342900"/>
                <a:gd name="connsiteX9" fmla="*/ 1740694 w 1905000"/>
                <a:gd name="connsiteY9" fmla="*/ 2381 h 342900"/>
                <a:gd name="connsiteX10" fmla="*/ 1771650 w 1905000"/>
                <a:gd name="connsiteY10" fmla="*/ 7144 h 342900"/>
                <a:gd name="connsiteX11" fmla="*/ 1797844 w 1905000"/>
                <a:gd name="connsiteY11" fmla="*/ 16669 h 342900"/>
                <a:gd name="connsiteX12" fmla="*/ 1826419 w 1905000"/>
                <a:gd name="connsiteY12" fmla="*/ 30956 h 342900"/>
                <a:gd name="connsiteX13" fmla="*/ 1902619 w 1905000"/>
                <a:gd name="connsiteY13" fmla="*/ 92869 h 342900"/>
                <a:gd name="connsiteX14" fmla="*/ 1905000 w 1905000"/>
                <a:gd name="connsiteY14" fmla="*/ 154781 h 342900"/>
                <a:gd name="connsiteX15" fmla="*/ 1719263 w 1905000"/>
                <a:gd name="connsiteY15" fmla="*/ 171450 h 342900"/>
                <a:gd name="connsiteX16" fmla="*/ 1395413 w 1905000"/>
                <a:gd name="connsiteY16" fmla="*/ 204787 h 342900"/>
                <a:gd name="connsiteX17" fmla="*/ 1073944 w 1905000"/>
                <a:gd name="connsiteY17" fmla="*/ 2357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5000" h="342900">
                  <a:moveTo>
                    <a:pt x="1073944" y="235744"/>
                  </a:moveTo>
                  <a:lnTo>
                    <a:pt x="700088" y="271462"/>
                  </a:lnTo>
                  <a:lnTo>
                    <a:pt x="35719" y="342900"/>
                  </a:lnTo>
                  <a:lnTo>
                    <a:pt x="0" y="209550"/>
                  </a:lnTo>
                  <a:lnTo>
                    <a:pt x="342900" y="166687"/>
                  </a:lnTo>
                  <a:lnTo>
                    <a:pt x="797719" y="111919"/>
                  </a:lnTo>
                  <a:lnTo>
                    <a:pt x="1159669" y="71437"/>
                  </a:lnTo>
                  <a:lnTo>
                    <a:pt x="1485900" y="35719"/>
                  </a:lnTo>
                  <a:lnTo>
                    <a:pt x="1707357" y="0"/>
                  </a:lnTo>
                  <a:lnTo>
                    <a:pt x="1740694" y="2381"/>
                  </a:lnTo>
                  <a:lnTo>
                    <a:pt x="1771650" y="7144"/>
                  </a:lnTo>
                  <a:lnTo>
                    <a:pt x="1797844" y="16669"/>
                  </a:lnTo>
                  <a:lnTo>
                    <a:pt x="1826419" y="30956"/>
                  </a:lnTo>
                  <a:lnTo>
                    <a:pt x="1902619" y="92869"/>
                  </a:lnTo>
                  <a:cubicBezTo>
                    <a:pt x="1903413" y="113506"/>
                    <a:pt x="1904206" y="134144"/>
                    <a:pt x="1905000" y="154781"/>
                  </a:cubicBezTo>
                  <a:lnTo>
                    <a:pt x="1719263" y="171450"/>
                  </a:lnTo>
                  <a:lnTo>
                    <a:pt x="1395413" y="204787"/>
                  </a:lnTo>
                  <a:lnTo>
                    <a:pt x="1073944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81">
              <a:extLst>
                <a:ext uri="{FF2B5EF4-FFF2-40B4-BE49-F238E27FC236}">
                  <a16:creationId xmlns:a16="http://schemas.microsoft.com/office/drawing/2014/main" id="{E914987F-D8B7-4C36-B61E-CD061D806A90}"/>
                </a:ext>
              </a:extLst>
            </p:cNvPr>
            <p:cNvSpPr/>
            <p:nvPr/>
          </p:nvSpPr>
          <p:spPr>
            <a:xfrm>
              <a:off x="4179888" y="3468688"/>
              <a:ext cx="1730375" cy="346075"/>
            </a:xfrm>
            <a:custGeom>
              <a:avLst/>
              <a:gdLst>
                <a:gd name="connsiteX0" fmla="*/ 957262 w 1731169"/>
                <a:gd name="connsiteY0" fmla="*/ 66675 h 345282"/>
                <a:gd name="connsiteX1" fmla="*/ 583406 w 1731169"/>
                <a:gd name="connsiteY1" fmla="*/ 107157 h 345282"/>
                <a:gd name="connsiteX2" fmla="*/ 0 w 1731169"/>
                <a:gd name="connsiteY2" fmla="*/ 164307 h 345282"/>
                <a:gd name="connsiteX3" fmla="*/ 28575 w 1731169"/>
                <a:gd name="connsiteY3" fmla="*/ 345282 h 345282"/>
                <a:gd name="connsiteX4" fmla="*/ 71437 w 1731169"/>
                <a:gd name="connsiteY4" fmla="*/ 340519 h 345282"/>
                <a:gd name="connsiteX5" fmla="*/ 135731 w 1731169"/>
                <a:gd name="connsiteY5" fmla="*/ 328613 h 345282"/>
                <a:gd name="connsiteX6" fmla="*/ 230981 w 1731169"/>
                <a:gd name="connsiteY6" fmla="*/ 314325 h 345282"/>
                <a:gd name="connsiteX7" fmla="*/ 328612 w 1731169"/>
                <a:gd name="connsiteY7" fmla="*/ 309563 h 345282"/>
                <a:gd name="connsiteX8" fmla="*/ 666750 w 1731169"/>
                <a:gd name="connsiteY8" fmla="*/ 261938 h 345282"/>
                <a:gd name="connsiteX9" fmla="*/ 1019175 w 1731169"/>
                <a:gd name="connsiteY9" fmla="*/ 214313 h 345282"/>
                <a:gd name="connsiteX10" fmla="*/ 1364456 w 1731169"/>
                <a:gd name="connsiteY10" fmla="*/ 169069 h 345282"/>
                <a:gd name="connsiteX11" fmla="*/ 1457325 w 1731169"/>
                <a:gd name="connsiteY11" fmla="*/ 157163 h 345282"/>
                <a:gd name="connsiteX12" fmla="*/ 1583531 w 1731169"/>
                <a:gd name="connsiteY12" fmla="*/ 157163 h 345282"/>
                <a:gd name="connsiteX13" fmla="*/ 1726406 w 1731169"/>
                <a:gd name="connsiteY13" fmla="*/ 159544 h 345282"/>
                <a:gd name="connsiteX14" fmla="*/ 1731169 w 1731169"/>
                <a:gd name="connsiteY14" fmla="*/ 35719 h 345282"/>
                <a:gd name="connsiteX15" fmla="*/ 1647825 w 1731169"/>
                <a:gd name="connsiteY15" fmla="*/ 19050 h 345282"/>
                <a:gd name="connsiteX16" fmla="*/ 1576387 w 1731169"/>
                <a:gd name="connsiteY16" fmla="*/ 7144 h 345282"/>
                <a:gd name="connsiteX17" fmla="*/ 1500187 w 1731169"/>
                <a:gd name="connsiteY17" fmla="*/ 0 h 345282"/>
                <a:gd name="connsiteX18" fmla="*/ 1428750 w 1731169"/>
                <a:gd name="connsiteY18" fmla="*/ 11907 h 345282"/>
                <a:gd name="connsiteX19" fmla="*/ 1104900 w 1731169"/>
                <a:gd name="connsiteY19" fmla="*/ 50007 h 345282"/>
                <a:gd name="connsiteX20" fmla="*/ 957262 w 1731169"/>
                <a:gd name="connsiteY20" fmla="*/ 66675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169" h="345282">
                  <a:moveTo>
                    <a:pt x="957262" y="66675"/>
                  </a:moveTo>
                  <a:lnTo>
                    <a:pt x="583406" y="107157"/>
                  </a:lnTo>
                  <a:lnTo>
                    <a:pt x="0" y="164307"/>
                  </a:lnTo>
                  <a:lnTo>
                    <a:pt x="28575" y="345282"/>
                  </a:lnTo>
                  <a:lnTo>
                    <a:pt x="71437" y="340519"/>
                  </a:lnTo>
                  <a:lnTo>
                    <a:pt x="135731" y="328613"/>
                  </a:lnTo>
                  <a:lnTo>
                    <a:pt x="230981" y="314325"/>
                  </a:lnTo>
                  <a:lnTo>
                    <a:pt x="328612" y="309563"/>
                  </a:lnTo>
                  <a:lnTo>
                    <a:pt x="666750" y="261938"/>
                  </a:lnTo>
                  <a:lnTo>
                    <a:pt x="1019175" y="214313"/>
                  </a:lnTo>
                  <a:lnTo>
                    <a:pt x="1364456" y="169069"/>
                  </a:lnTo>
                  <a:lnTo>
                    <a:pt x="1457325" y="157163"/>
                  </a:lnTo>
                  <a:lnTo>
                    <a:pt x="1583531" y="157163"/>
                  </a:lnTo>
                  <a:lnTo>
                    <a:pt x="1726406" y="159544"/>
                  </a:lnTo>
                  <a:lnTo>
                    <a:pt x="1731169" y="35719"/>
                  </a:lnTo>
                  <a:lnTo>
                    <a:pt x="1647825" y="19050"/>
                  </a:lnTo>
                  <a:lnTo>
                    <a:pt x="1576387" y="7144"/>
                  </a:lnTo>
                  <a:lnTo>
                    <a:pt x="1500187" y="0"/>
                  </a:lnTo>
                  <a:lnTo>
                    <a:pt x="1428750" y="11907"/>
                  </a:lnTo>
                  <a:lnTo>
                    <a:pt x="1104900" y="50007"/>
                  </a:lnTo>
                  <a:lnTo>
                    <a:pt x="957262" y="66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82">
              <a:extLst>
                <a:ext uri="{FF2B5EF4-FFF2-40B4-BE49-F238E27FC236}">
                  <a16:creationId xmlns:a16="http://schemas.microsoft.com/office/drawing/2014/main" id="{86CB7AC8-5826-402D-B894-531A037C458C}"/>
                </a:ext>
              </a:extLst>
            </p:cNvPr>
            <p:cNvSpPr/>
            <p:nvPr/>
          </p:nvSpPr>
          <p:spPr>
            <a:xfrm>
              <a:off x="2895600" y="3916363"/>
              <a:ext cx="4283075" cy="646112"/>
            </a:xfrm>
            <a:custGeom>
              <a:avLst/>
              <a:gdLst>
                <a:gd name="connsiteX0" fmla="*/ 2330131 w 4282499"/>
                <a:gd name="connsiteY0" fmla="*/ 169464 h 646082"/>
                <a:gd name="connsiteX1" fmla="*/ 1991203 w 4282499"/>
                <a:gd name="connsiteY1" fmla="*/ 201239 h 646082"/>
                <a:gd name="connsiteX2" fmla="*/ 1761720 w 4282499"/>
                <a:gd name="connsiteY2" fmla="*/ 225952 h 646082"/>
                <a:gd name="connsiteX3" fmla="*/ 1408670 w 4282499"/>
                <a:gd name="connsiteY3" fmla="*/ 271849 h 646082"/>
                <a:gd name="connsiteX4" fmla="*/ 999132 w 4282499"/>
                <a:gd name="connsiteY4" fmla="*/ 317745 h 646082"/>
                <a:gd name="connsiteX5" fmla="*/ 670795 w 4282499"/>
                <a:gd name="connsiteY5" fmla="*/ 356581 h 646082"/>
                <a:gd name="connsiteX6" fmla="*/ 434252 w 4282499"/>
                <a:gd name="connsiteY6" fmla="*/ 381294 h 646082"/>
                <a:gd name="connsiteX7" fmla="*/ 374233 w 4282499"/>
                <a:gd name="connsiteY7" fmla="*/ 381294 h 646082"/>
                <a:gd name="connsiteX8" fmla="*/ 317745 w 4282499"/>
                <a:gd name="connsiteY8" fmla="*/ 367172 h 646082"/>
                <a:gd name="connsiteX9" fmla="*/ 254196 w 4282499"/>
                <a:gd name="connsiteY9" fmla="*/ 342459 h 646082"/>
                <a:gd name="connsiteX10" fmla="*/ 187117 w 4282499"/>
                <a:gd name="connsiteY10" fmla="*/ 307154 h 646082"/>
                <a:gd name="connsiteX11" fmla="*/ 116507 w 4282499"/>
                <a:gd name="connsiteY11" fmla="*/ 254196 h 646082"/>
                <a:gd name="connsiteX12" fmla="*/ 81202 w 4282499"/>
                <a:gd name="connsiteY12" fmla="*/ 218891 h 646082"/>
                <a:gd name="connsiteX13" fmla="*/ 63549 w 4282499"/>
                <a:gd name="connsiteY13" fmla="*/ 204769 h 646082"/>
                <a:gd name="connsiteX14" fmla="*/ 42366 w 4282499"/>
                <a:gd name="connsiteY14" fmla="*/ 190647 h 646082"/>
                <a:gd name="connsiteX15" fmla="*/ 21183 w 4282499"/>
                <a:gd name="connsiteY15" fmla="*/ 190647 h 646082"/>
                <a:gd name="connsiteX16" fmla="*/ 7061 w 4282499"/>
                <a:gd name="connsiteY16" fmla="*/ 190647 h 646082"/>
                <a:gd name="connsiteX17" fmla="*/ 0 w 4282499"/>
                <a:gd name="connsiteY17" fmla="*/ 204769 h 646082"/>
                <a:gd name="connsiteX18" fmla="*/ 10592 w 4282499"/>
                <a:gd name="connsiteY18" fmla="*/ 250666 h 646082"/>
                <a:gd name="connsiteX19" fmla="*/ 38836 w 4282499"/>
                <a:gd name="connsiteY19" fmla="*/ 317745 h 646082"/>
                <a:gd name="connsiteX20" fmla="*/ 74141 w 4282499"/>
                <a:gd name="connsiteY20" fmla="*/ 381294 h 646082"/>
                <a:gd name="connsiteX21" fmla="*/ 98854 w 4282499"/>
                <a:gd name="connsiteY21" fmla="*/ 420130 h 646082"/>
                <a:gd name="connsiteX22" fmla="*/ 141220 w 4282499"/>
                <a:gd name="connsiteY22" fmla="*/ 473087 h 646082"/>
                <a:gd name="connsiteX23" fmla="*/ 180056 w 4282499"/>
                <a:gd name="connsiteY23" fmla="*/ 522514 h 646082"/>
                <a:gd name="connsiteX24" fmla="*/ 222422 w 4282499"/>
                <a:gd name="connsiteY24" fmla="*/ 561350 h 646082"/>
                <a:gd name="connsiteX25" fmla="*/ 257727 w 4282499"/>
                <a:gd name="connsiteY25" fmla="*/ 589594 h 646082"/>
                <a:gd name="connsiteX26" fmla="*/ 293032 w 4282499"/>
                <a:gd name="connsiteY26" fmla="*/ 614307 h 646082"/>
                <a:gd name="connsiteX27" fmla="*/ 342459 w 4282499"/>
                <a:gd name="connsiteY27" fmla="*/ 635490 h 646082"/>
                <a:gd name="connsiteX28" fmla="*/ 370703 w 4282499"/>
                <a:gd name="connsiteY28" fmla="*/ 642551 h 646082"/>
                <a:gd name="connsiteX29" fmla="*/ 395416 w 4282499"/>
                <a:gd name="connsiteY29" fmla="*/ 646082 h 646082"/>
                <a:gd name="connsiteX30" fmla="*/ 434252 w 4282499"/>
                <a:gd name="connsiteY30" fmla="*/ 646082 h 646082"/>
                <a:gd name="connsiteX31" fmla="*/ 522514 w 4282499"/>
                <a:gd name="connsiteY31" fmla="*/ 624899 h 646082"/>
                <a:gd name="connsiteX32" fmla="*/ 649612 w 4282499"/>
                <a:gd name="connsiteY32" fmla="*/ 586063 h 646082"/>
                <a:gd name="connsiteX33" fmla="*/ 737875 w 4282499"/>
                <a:gd name="connsiteY33" fmla="*/ 557819 h 646082"/>
                <a:gd name="connsiteX34" fmla="*/ 857912 w 4282499"/>
                <a:gd name="connsiteY34" fmla="*/ 529575 h 646082"/>
                <a:gd name="connsiteX35" fmla="*/ 1055620 w 4282499"/>
                <a:gd name="connsiteY35" fmla="*/ 490740 h 646082"/>
                <a:gd name="connsiteX36" fmla="*/ 1249798 w 4282499"/>
                <a:gd name="connsiteY36" fmla="*/ 458965 h 646082"/>
                <a:gd name="connsiteX37" fmla="*/ 1348652 w 4282499"/>
                <a:gd name="connsiteY37" fmla="*/ 441313 h 646082"/>
                <a:gd name="connsiteX38" fmla="*/ 1712293 w 4282499"/>
                <a:gd name="connsiteY38" fmla="*/ 391886 h 646082"/>
                <a:gd name="connsiteX39" fmla="*/ 2058283 w 4282499"/>
                <a:gd name="connsiteY39" fmla="*/ 353050 h 646082"/>
                <a:gd name="connsiteX40" fmla="*/ 2436046 w 4282499"/>
                <a:gd name="connsiteY40" fmla="*/ 310684 h 646082"/>
                <a:gd name="connsiteX41" fmla="*/ 2827932 w 4282499"/>
                <a:gd name="connsiteY41" fmla="*/ 264788 h 646082"/>
                <a:gd name="connsiteX42" fmla="*/ 3029171 w 4282499"/>
                <a:gd name="connsiteY42" fmla="*/ 264788 h 646082"/>
                <a:gd name="connsiteX43" fmla="*/ 3332794 w 4282499"/>
                <a:gd name="connsiteY43" fmla="*/ 243605 h 646082"/>
                <a:gd name="connsiteX44" fmla="*/ 3523441 w 4282499"/>
                <a:gd name="connsiteY44" fmla="*/ 236544 h 646082"/>
                <a:gd name="connsiteX45" fmla="*/ 3724680 w 4282499"/>
                <a:gd name="connsiteY45" fmla="*/ 236544 h 646082"/>
                <a:gd name="connsiteX46" fmla="*/ 3901205 w 4282499"/>
                <a:gd name="connsiteY46" fmla="*/ 243605 h 646082"/>
                <a:gd name="connsiteX47" fmla="*/ 4000059 w 4282499"/>
                <a:gd name="connsiteY47" fmla="*/ 254196 h 646082"/>
                <a:gd name="connsiteX48" fmla="*/ 4137748 w 4282499"/>
                <a:gd name="connsiteY48" fmla="*/ 264788 h 646082"/>
                <a:gd name="connsiteX49" fmla="*/ 4197767 w 4282499"/>
                <a:gd name="connsiteY49" fmla="*/ 264788 h 646082"/>
                <a:gd name="connsiteX50" fmla="*/ 4250724 w 4282499"/>
                <a:gd name="connsiteY50" fmla="*/ 257727 h 646082"/>
                <a:gd name="connsiteX51" fmla="*/ 4264846 w 4282499"/>
                <a:gd name="connsiteY51" fmla="*/ 250666 h 646082"/>
                <a:gd name="connsiteX52" fmla="*/ 4278968 w 4282499"/>
                <a:gd name="connsiteY52" fmla="*/ 225952 h 646082"/>
                <a:gd name="connsiteX53" fmla="*/ 4282499 w 4282499"/>
                <a:gd name="connsiteY53" fmla="*/ 190647 h 646082"/>
                <a:gd name="connsiteX54" fmla="*/ 4278968 w 4282499"/>
                <a:gd name="connsiteY54" fmla="*/ 172995 h 646082"/>
                <a:gd name="connsiteX55" fmla="*/ 4268377 w 4282499"/>
                <a:gd name="connsiteY55" fmla="*/ 144751 h 646082"/>
                <a:gd name="connsiteX56" fmla="*/ 4247194 w 4282499"/>
                <a:gd name="connsiteY56" fmla="*/ 116507 h 646082"/>
                <a:gd name="connsiteX57" fmla="*/ 4208358 w 4282499"/>
                <a:gd name="connsiteY57" fmla="*/ 91793 h 646082"/>
                <a:gd name="connsiteX58" fmla="*/ 4176584 w 4282499"/>
                <a:gd name="connsiteY58" fmla="*/ 77671 h 646082"/>
                <a:gd name="connsiteX59" fmla="*/ 4116565 w 4282499"/>
                <a:gd name="connsiteY59" fmla="*/ 60019 h 646082"/>
                <a:gd name="connsiteX60" fmla="*/ 3982406 w 4282499"/>
                <a:gd name="connsiteY60" fmla="*/ 35305 h 646082"/>
                <a:gd name="connsiteX61" fmla="*/ 3851778 w 4282499"/>
                <a:gd name="connsiteY61" fmla="*/ 10592 h 646082"/>
                <a:gd name="connsiteX62" fmla="*/ 3763515 w 4282499"/>
                <a:gd name="connsiteY62" fmla="*/ 0 h 646082"/>
                <a:gd name="connsiteX63" fmla="*/ 3717619 w 4282499"/>
                <a:gd name="connsiteY63" fmla="*/ 0 h 646082"/>
                <a:gd name="connsiteX64" fmla="*/ 3657600 w 4282499"/>
                <a:gd name="connsiteY64" fmla="*/ 14122 h 646082"/>
                <a:gd name="connsiteX65" fmla="*/ 3519910 w 4282499"/>
                <a:gd name="connsiteY65" fmla="*/ 42366 h 646082"/>
                <a:gd name="connsiteX66" fmla="*/ 3339855 w 4282499"/>
                <a:gd name="connsiteY66" fmla="*/ 67080 h 646082"/>
                <a:gd name="connsiteX67" fmla="*/ 3180982 w 4282499"/>
                <a:gd name="connsiteY67" fmla="*/ 81202 h 646082"/>
                <a:gd name="connsiteX68" fmla="*/ 2877359 w 4282499"/>
                <a:gd name="connsiteY68" fmla="*/ 109446 h 646082"/>
                <a:gd name="connsiteX69" fmla="*/ 2640815 w 4282499"/>
                <a:gd name="connsiteY69" fmla="*/ 137690 h 646082"/>
                <a:gd name="connsiteX70" fmla="*/ 2330131 w 4282499"/>
                <a:gd name="connsiteY70" fmla="*/ 169464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2499" h="646082">
                  <a:moveTo>
                    <a:pt x="2330131" y="169464"/>
                  </a:moveTo>
                  <a:lnTo>
                    <a:pt x="1991203" y="201239"/>
                  </a:lnTo>
                  <a:lnTo>
                    <a:pt x="1761720" y="225952"/>
                  </a:lnTo>
                  <a:lnTo>
                    <a:pt x="1408670" y="271849"/>
                  </a:lnTo>
                  <a:lnTo>
                    <a:pt x="999132" y="317745"/>
                  </a:lnTo>
                  <a:lnTo>
                    <a:pt x="670795" y="356581"/>
                  </a:lnTo>
                  <a:lnTo>
                    <a:pt x="434252" y="381294"/>
                  </a:lnTo>
                  <a:lnTo>
                    <a:pt x="374233" y="381294"/>
                  </a:lnTo>
                  <a:lnTo>
                    <a:pt x="317745" y="367172"/>
                  </a:lnTo>
                  <a:lnTo>
                    <a:pt x="254196" y="342459"/>
                  </a:lnTo>
                  <a:lnTo>
                    <a:pt x="187117" y="307154"/>
                  </a:lnTo>
                  <a:lnTo>
                    <a:pt x="116507" y="254196"/>
                  </a:lnTo>
                  <a:lnTo>
                    <a:pt x="81202" y="218891"/>
                  </a:lnTo>
                  <a:lnTo>
                    <a:pt x="63549" y="204769"/>
                  </a:lnTo>
                  <a:lnTo>
                    <a:pt x="42366" y="190647"/>
                  </a:lnTo>
                  <a:lnTo>
                    <a:pt x="21183" y="190647"/>
                  </a:lnTo>
                  <a:lnTo>
                    <a:pt x="7061" y="190647"/>
                  </a:lnTo>
                  <a:lnTo>
                    <a:pt x="0" y="204769"/>
                  </a:lnTo>
                  <a:lnTo>
                    <a:pt x="10592" y="250666"/>
                  </a:lnTo>
                  <a:lnTo>
                    <a:pt x="38836" y="317745"/>
                  </a:lnTo>
                  <a:lnTo>
                    <a:pt x="74141" y="381294"/>
                  </a:lnTo>
                  <a:lnTo>
                    <a:pt x="98854" y="420130"/>
                  </a:lnTo>
                  <a:lnTo>
                    <a:pt x="141220" y="473087"/>
                  </a:lnTo>
                  <a:lnTo>
                    <a:pt x="180056" y="522514"/>
                  </a:lnTo>
                  <a:lnTo>
                    <a:pt x="222422" y="561350"/>
                  </a:lnTo>
                  <a:lnTo>
                    <a:pt x="257727" y="589594"/>
                  </a:lnTo>
                  <a:lnTo>
                    <a:pt x="293032" y="614307"/>
                  </a:lnTo>
                  <a:lnTo>
                    <a:pt x="342459" y="635490"/>
                  </a:lnTo>
                  <a:lnTo>
                    <a:pt x="370703" y="642551"/>
                  </a:lnTo>
                  <a:lnTo>
                    <a:pt x="395416" y="646082"/>
                  </a:lnTo>
                  <a:lnTo>
                    <a:pt x="434252" y="646082"/>
                  </a:lnTo>
                  <a:lnTo>
                    <a:pt x="522514" y="624899"/>
                  </a:lnTo>
                  <a:lnTo>
                    <a:pt x="649612" y="586063"/>
                  </a:lnTo>
                  <a:lnTo>
                    <a:pt x="737875" y="557819"/>
                  </a:lnTo>
                  <a:lnTo>
                    <a:pt x="857912" y="529575"/>
                  </a:lnTo>
                  <a:lnTo>
                    <a:pt x="1055620" y="490740"/>
                  </a:lnTo>
                  <a:lnTo>
                    <a:pt x="1249798" y="458965"/>
                  </a:lnTo>
                  <a:lnTo>
                    <a:pt x="1348652" y="441313"/>
                  </a:lnTo>
                  <a:lnTo>
                    <a:pt x="1712293" y="391886"/>
                  </a:lnTo>
                  <a:lnTo>
                    <a:pt x="2058283" y="353050"/>
                  </a:lnTo>
                  <a:lnTo>
                    <a:pt x="2436046" y="310684"/>
                  </a:lnTo>
                  <a:lnTo>
                    <a:pt x="2827932" y="264788"/>
                  </a:lnTo>
                  <a:lnTo>
                    <a:pt x="3029171" y="264788"/>
                  </a:lnTo>
                  <a:lnTo>
                    <a:pt x="3332794" y="243605"/>
                  </a:lnTo>
                  <a:lnTo>
                    <a:pt x="3523441" y="236544"/>
                  </a:lnTo>
                  <a:lnTo>
                    <a:pt x="3724680" y="236544"/>
                  </a:lnTo>
                  <a:lnTo>
                    <a:pt x="3901205" y="243605"/>
                  </a:lnTo>
                  <a:lnTo>
                    <a:pt x="4000059" y="254196"/>
                  </a:lnTo>
                  <a:lnTo>
                    <a:pt x="4137748" y="264788"/>
                  </a:lnTo>
                  <a:lnTo>
                    <a:pt x="4197767" y="264788"/>
                  </a:lnTo>
                  <a:lnTo>
                    <a:pt x="4250724" y="257727"/>
                  </a:lnTo>
                  <a:lnTo>
                    <a:pt x="4264846" y="250666"/>
                  </a:lnTo>
                  <a:lnTo>
                    <a:pt x="4278968" y="225952"/>
                  </a:lnTo>
                  <a:lnTo>
                    <a:pt x="4282499" y="190647"/>
                  </a:lnTo>
                  <a:lnTo>
                    <a:pt x="4278968" y="172995"/>
                  </a:lnTo>
                  <a:lnTo>
                    <a:pt x="4268377" y="144751"/>
                  </a:lnTo>
                  <a:lnTo>
                    <a:pt x="4247194" y="116507"/>
                  </a:lnTo>
                  <a:lnTo>
                    <a:pt x="4208358" y="91793"/>
                  </a:lnTo>
                  <a:lnTo>
                    <a:pt x="4176584" y="77671"/>
                  </a:lnTo>
                  <a:lnTo>
                    <a:pt x="4116565" y="60019"/>
                  </a:lnTo>
                  <a:lnTo>
                    <a:pt x="3982406" y="35305"/>
                  </a:lnTo>
                  <a:lnTo>
                    <a:pt x="3851778" y="10592"/>
                  </a:lnTo>
                  <a:lnTo>
                    <a:pt x="3763515" y="0"/>
                  </a:lnTo>
                  <a:lnTo>
                    <a:pt x="3717619" y="0"/>
                  </a:lnTo>
                  <a:lnTo>
                    <a:pt x="3657600" y="14122"/>
                  </a:lnTo>
                  <a:lnTo>
                    <a:pt x="3519910" y="42366"/>
                  </a:lnTo>
                  <a:lnTo>
                    <a:pt x="3339855" y="67080"/>
                  </a:lnTo>
                  <a:lnTo>
                    <a:pt x="3180982" y="81202"/>
                  </a:lnTo>
                  <a:lnTo>
                    <a:pt x="2877359" y="109446"/>
                  </a:lnTo>
                  <a:lnTo>
                    <a:pt x="2640815" y="137690"/>
                  </a:lnTo>
                  <a:lnTo>
                    <a:pt x="2330131" y="16946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3">
              <a:extLst>
                <a:ext uri="{FF2B5EF4-FFF2-40B4-BE49-F238E27FC236}">
                  <a16:creationId xmlns:a16="http://schemas.microsoft.com/office/drawing/2014/main" id="{93CE9077-E455-46F4-B708-2FA658DD7297}"/>
                </a:ext>
              </a:extLst>
            </p:cNvPr>
            <p:cNvSpPr/>
            <p:nvPr/>
          </p:nvSpPr>
          <p:spPr>
            <a:xfrm>
              <a:off x="2995613" y="3733800"/>
              <a:ext cx="1824037" cy="1757363"/>
            </a:xfrm>
            <a:custGeom>
              <a:avLst/>
              <a:gdLst>
                <a:gd name="connsiteX0" fmla="*/ 1009650 w 1824037"/>
                <a:gd name="connsiteY0" fmla="*/ 909638 h 1757363"/>
                <a:gd name="connsiteX1" fmla="*/ 1104900 w 1824037"/>
                <a:gd name="connsiteY1" fmla="*/ 795338 h 1757363"/>
                <a:gd name="connsiteX2" fmla="*/ 1188243 w 1824037"/>
                <a:gd name="connsiteY2" fmla="*/ 692944 h 1757363"/>
                <a:gd name="connsiteX3" fmla="*/ 1250156 w 1824037"/>
                <a:gd name="connsiteY3" fmla="*/ 604838 h 1757363"/>
                <a:gd name="connsiteX4" fmla="*/ 1335881 w 1824037"/>
                <a:gd name="connsiteY4" fmla="*/ 464344 h 1757363"/>
                <a:gd name="connsiteX5" fmla="*/ 1376362 w 1824037"/>
                <a:gd name="connsiteY5" fmla="*/ 407194 h 1757363"/>
                <a:gd name="connsiteX6" fmla="*/ 1409700 w 1824037"/>
                <a:gd name="connsiteY6" fmla="*/ 359569 h 1757363"/>
                <a:gd name="connsiteX7" fmla="*/ 1435893 w 1824037"/>
                <a:gd name="connsiteY7" fmla="*/ 311944 h 1757363"/>
                <a:gd name="connsiteX8" fmla="*/ 1452562 w 1824037"/>
                <a:gd name="connsiteY8" fmla="*/ 264319 h 1757363"/>
                <a:gd name="connsiteX9" fmla="*/ 1459706 w 1824037"/>
                <a:gd name="connsiteY9" fmla="*/ 228600 h 1757363"/>
                <a:gd name="connsiteX10" fmla="*/ 1459706 w 1824037"/>
                <a:gd name="connsiteY10" fmla="*/ 192881 h 1757363"/>
                <a:gd name="connsiteX11" fmla="*/ 1450181 w 1824037"/>
                <a:gd name="connsiteY11" fmla="*/ 147638 h 1757363"/>
                <a:gd name="connsiteX12" fmla="*/ 1428750 w 1824037"/>
                <a:gd name="connsiteY12" fmla="*/ 92869 h 1757363"/>
                <a:gd name="connsiteX13" fmla="*/ 1390650 w 1824037"/>
                <a:gd name="connsiteY13" fmla="*/ 19050 h 1757363"/>
                <a:gd name="connsiteX14" fmla="*/ 1383506 w 1824037"/>
                <a:gd name="connsiteY14" fmla="*/ 0 h 1757363"/>
                <a:gd name="connsiteX15" fmla="*/ 1540668 w 1824037"/>
                <a:gd name="connsiteY15" fmla="*/ 61913 h 1757363"/>
                <a:gd name="connsiteX16" fmla="*/ 1650206 w 1824037"/>
                <a:gd name="connsiteY16" fmla="*/ 102394 h 1757363"/>
                <a:gd name="connsiteX17" fmla="*/ 1712118 w 1824037"/>
                <a:gd name="connsiteY17" fmla="*/ 130969 h 1757363"/>
                <a:gd name="connsiteX18" fmla="*/ 1764506 w 1824037"/>
                <a:gd name="connsiteY18" fmla="*/ 164306 h 1757363"/>
                <a:gd name="connsiteX19" fmla="*/ 1795462 w 1824037"/>
                <a:gd name="connsiteY19" fmla="*/ 183356 h 1757363"/>
                <a:gd name="connsiteX20" fmla="*/ 1809750 w 1824037"/>
                <a:gd name="connsiteY20" fmla="*/ 195263 h 1757363"/>
                <a:gd name="connsiteX21" fmla="*/ 1824037 w 1824037"/>
                <a:gd name="connsiteY21" fmla="*/ 214313 h 1757363"/>
                <a:gd name="connsiteX22" fmla="*/ 1824037 w 1824037"/>
                <a:gd name="connsiteY22" fmla="*/ 233363 h 1757363"/>
                <a:gd name="connsiteX23" fmla="*/ 1814512 w 1824037"/>
                <a:gd name="connsiteY23" fmla="*/ 252413 h 1757363"/>
                <a:gd name="connsiteX24" fmla="*/ 1785937 w 1824037"/>
                <a:gd name="connsiteY24" fmla="*/ 278606 h 1757363"/>
                <a:gd name="connsiteX25" fmla="*/ 1728787 w 1824037"/>
                <a:gd name="connsiteY25" fmla="*/ 342900 h 1757363"/>
                <a:gd name="connsiteX26" fmla="*/ 1666875 w 1824037"/>
                <a:gd name="connsiteY26" fmla="*/ 423863 h 1757363"/>
                <a:gd name="connsiteX27" fmla="*/ 1509712 w 1824037"/>
                <a:gd name="connsiteY27" fmla="*/ 633413 h 1757363"/>
                <a:gd name="connsiteX28" fmla="*/ 1362075 w 1824037"/>
                <a:gd name="connsiteY28" fmla="*/ 819150 h 1757363"/>
                <a:gd name="connsiteX29" fmla="*/ 1235868 w 1824037"/>
                <a:gd name="connsiteY29" fmla="*/ 957263 h 1757363"/>
                <a:gd name="connsiteX30" fmla="*/ 1143000 w 1824037"/>
                <a:gd name="connsiteY30" fmla="*/ 1057275 h 1757363"/>
                <a:gd name="connsiteX31" fmla="*/ 1062037 w 1824037"/>
                <a:gd name="connsiteY31" fmla="*/ 1128713 h 1757363"/>
                <a:gd name="connsiteX32" fmla="*/ 935831 w 1824037"/>
                <a:gd name="connsiteY32" fmla="*/ 1240631 h 1757363"/>
                <a:gd name="connsiteX33" fmla="*/ 781050 w 1824037"/>
                <a:gd name="connsiteY33" fmla="*/ 1362075 h 1757363"/>
                <a:gd name="connsiteX34" fmla="*/ 638175 w 1824037"/>
                <a:gd name="connsiteY34" fmla="*/ 1464469 h 1757363"/>
                <a:gd name="connsiteX35" fmla="*/ 528637 w 1824037"/>
                <a:gd name="connsiteY35" fmla="*/ 1533525 h 1757363"/>
                <a:gd name="connsiteX36" fmla="*/ 316706 w 1824037"/>
                <a:gd name="connsiteY36" fmla="*/ 1643063 h 1757363"/>
                <a:gd name="connsiteX37" fmla="*/ 128587 w 1824037"/>
                <a:gd name="connsiteY37" fmla="*/ 1724025 h 1757363"/>
                <a:gd name="connsiteX38" fmla="*/ 42862 w 1824037"/>
                <a:gd name="connsiteY38" fmla="*/ 1754981 h 1757363"/>
                <a:gd name="connsiteX39" fmla="*/ 23812 w 1824037"/>
                <a:gd name="connsiteY39" fmla="*/ 1757363 h 1757363"/>
                <a:gd name="connsiteX40" fmla="*/ 7143 w 1824037"/>
                <a:gd name="connsiteY40" fmla="*/ 1754981 h 1757363"/>
                <a:gd name="connsiteX41" fmla="*/ 0 w 1824037"/>
                <a:gd name="connsiteY41" fmla="*/ 1747838 h 1757363"/>
                <a:gd name="connsiteX42" fmla="*/ 2381 w 1824037"/>
                <a:gd name="connsiteY42" fmla="*/ 1733550 h 1757363"/>
                <a:gd name="connsiteX43" fmla="*/ 14287 w 1824037"/>
                <a:gd name="connsiteY43" fmla="*/ 1700213 h 1757363"/>
                <a:gd name="connsiteX44" fmla="*/ 28575 w 1824037"/>
                <a:gd name="connsiteY44" fmla="*/ 1678781 h 1757363"/>
                <a:gd name="connsiteX45" fmla="*/ 100012 w 1824037"/>
                <a:gd name="connsiteY45" fmla="*/ 1640681 h 1757363"/>
                <a:gd name="connsiteX46" fmla="*/ 240506 w 1824037"/>
                <a:gd name="connsiteY46" fmla="*/ 1559719 h 1757363"/>
                <a:gd name="connsiteX47" fmla="*/ 383381 w 1824037"/>
                <a:gd name="connsiteY47" fmla="*/ 1471613 h 1757363"/>
                <a:gd name="connsiteX48" fmla="*/ 476250 w 1824037"/>
                <a:gd name="connsiteY48" fmla="*/ 1409700 h 1757363"/>
                <a:gd name="connsiteX49" fmla="*/ 561975 w 1824037"/>
                <a:gd name="connsiteY49" fmla="*/ 1347788 h 1757363"/>
                <a:gd name="connsiteX50" fmla="*/ 681037 w 1824037"/>
                <a:gd name="connsiteY50" fmla="*/ 1247775 h 1757363"/>
                <a:gd name="connsiteX51" fmla="*/ 790575 w 1824037"/>
                <a:gd name="connsiteY51" fmla="*/ 1140619 h 1757363"/>
                <a:gd name="connsiteX52" fmla="*/ 938212 w 1824037"/>
                <a:gd name="connsiteY52" fmla="*/ 992981 h 1757363"/>
                <a:gd name="connsiteX53" fmla="*/ 1009650 w 1824037"/>
                <a:gd name="connsiteY53" fmla="*/ 9096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4037" h="1757363">
                  <a:moveTo>
                    <a:pt x="1009650" y="909638"/>
                  </a:moveTo>
                  <a:lnTo>
                    <a:pt x="1104900" y="795338"/>
                  </a:lnTo>
                  <a:lnTo>
                    <a:pt x="1188243" y="692944"/>
                  </a:lnTo>
                  <a:lnTo>
                    <a:pt x="1250156" y="604838"/>
                  </a:lnTo>
                  <a:lnTo>
                    <a:pt x="1335881" y="464344"/>
                  </a:lnTo>
                  <a:lnTo>
                    <a:pt x="1376362" y="407194"/>
                  </a:lnTo>
                  <a:lnTo>
                    <a:pt x="1409700" y="359569"/>
                  </a:lnTo>
                  <a:lnTo>
                    <a:pt x="1435893" y="311944"/>
                  </a:lnTo>
                  <a:lnTo>
                    <a:pt x="1452562" y="264319"/>
                  </a:lnTo>
                  <a:lnTo>
                    <a:pt x="1459706" y="228600"/>
                  </a:lnTo>
                  <a:lnTo>
                    <a:pt x="1459706" y="192881"/>
                  </a:lnTo>
                  <a:lnTo>
                    <a:pt x="1450181" y="147638"/>
                  </a:lnTo>
                  <a:lnTo>
                    <a:pt x="1428750" y="92869"/>
                  </a:lnTo>
                  <a:lnTo>
                    <a:pt x="1390650" y="19050"/>
                  </a:lnTo>
                  <a:lnTo>
                    <a:pt x="1383506" y="0"/>
                  </a:lnTo>
                  <a:lnTo>
                    <a:pt x="1540668" y="61913"/>
                  </a:lnTo>
                  <a:lnTo>
                    <a:pt x="1650206" y="102394"/>
                  </a:lnTo>
                  <a:lnTo>
                    <a:pt x="1712118" y="130969"/>
                  </a:lnTo>
                  <a:lnTo>
                    <a:pt x="1764506" y="164306"/>
                  </a:lnTo>
                  <a:lnTo>
                    <a:pt x="1795462" y="183356"/>
                  </a:lnTo>
                  <a:lnTo>
                    <a:pt x="1809750" y="195263"/>
                  </a:lnTo>
                  <a:lnTo>
                    <a:pt x="1824037" y="214313"/>
                  </a:lnTo>
                  <a:lnTo>
                    <a:pt x="1824037" y="233363"/>
                  </a:lnTo>
                  <a:lnTo>
                    <a:pt x="1814512" y="252413"/>
                  </a:lnTo>
                  <a:lnTo>
                    <a:pt x="1785937" y="278606"/>
                  </a:lnTo>
                  <a:lnTo>
                    <a:pt x="1728787" y="342900"/>
                  </a:lnTo>
                  <a:lnTo>
                    <a:pt x="1666875" y="423863"/>
                  </a:lnTo>
                  <a:lnTo>
                    <a:pt x="1509712" y="633413"/>
                  </a:lnTo>
                  <a:lnTo>
                    <a:pt x="1362075" y="819150"/>
                  </a:lnTo>
                  <a:lnTo>
                    <a:pt x="1235868" y="957263"/>
                  </a:lnTo>
                  <a:lnTo>
                    <a:pt x="1143000" y="1057275"/>
                  </a:lnTo>
                  <a:lnTo>
                    <a:pt x="1062037" y="1128713"/>
                  </a:lnTo>
                  <a:lnTo>
                    <a:pt x="935831" y="1240631"/>
                  </a:lnTo>
                  <a:lnTo>
                    <a:pt x="781050" y="1362075"/>
                  </a:lnTo>
                  <a:lnTo>
                    <a:pt x="638175" y="1464469"/>
                  </a:lnTo>
                  <a:lnTo>
                    <a:pt x="528637" y="1533525"/>
                  </a:lnTo>
                  <a:lnTo>
                    <a:pt x="316706" y="1643063"/>
                  </a:lnTo>
                  <a:lnTo>
                    <a:pt x="128587" y="1724025"/>
                  </a:lnTo>
                  <a:lnTo>
                    <a:pt x="42862" y="1754981"/>
                  </a:lnTo>
                  <a:lnTo>
                    <a:pt x="23812" y="1757363"/>
                  </a:lnTo>
                  <a:lnTo>
                    <a:pt x="7143" y="1754981"/>
                  </a:lnTo>
                  <a:lnTo>
                    <a:pt x="0" y="1747838"/>
                  </a:lnTo>
                  <a:lnTo>
                    <a:pt x="2381" y="1733550"/>
                  </a:lnTo>
                  <a:lnTo>
                    <a:pt x="14287" y="1700213"/>
                  </a:lnTo>
                  <a:lnTo>
                    <a:pt x="28575" y="1678781"/>
                  </a:lnTo>
                  <a:lnTo>
                    <a:pt x="100012" y="1640681"/>
                  </a:lnTo>
                  <a:lnTo>
                    <a:pt x="240506" y="1559719"/>
                  </a:lnTo>
                  <a:lnTo>
                    <a:pt x="383381" y="1471613"/>
                  </a:lnTo>
                  <a:lnTo>
                    <a:pt x="476250" y="1409700"/>
                  </a:lnTo>
                  <a:lnTo>
                    <a:pt x="561975" y="1347788"/>
                  </a:lnTo>
                  <a:lnTo>
                    <a:pt x="681037" y="1247775"/>
                  </a:lnTo>
                  <a:lnTo>
                    <a:pt x="790575" y="1140619"/>
                  </a:lnTo>
                  <a:lnTo>
                    <a:pt x="938212" y="992981"/>
                  </a:lnTo>
                  <a:lnTo>
                    <a:pt x="1009650" y="9096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4">
              <a:extLst>
                <a:ext uri="{FF2B5EF4-FFF2-40B4-BE49-F238E27FC236}">
                  <a16:creationId xmlns:a16="http://schemas.microsoft.com/office/drawing/2014/main" id="{31227E78-F2F3-42AE-AFBC-62497BB77523}"/>
                </a:ext>
              </a:extLst>
            </p:cNvPr>
            <p:cNvSpPr/>
            <p:nvPr/>
          </p:nvSpPr>
          <p:spPr>
            <a:xfrm>
              <a:off x="5167313" y="3741738"/>
              <a:ext cx="2482850" cy="1582737"/>
            </a:xfrm>
            <a:custGeom>
              <a:avLst/>
              <a:gdLst>
                <a:gd name="connsiteX0" fmla="*/ 1078706 w 2483643"/>
                <a:gd name="connsiteY0" fmla="*/ 1064419 h 1583531"/>
                <a:gd name="connsiteX1" fmla="*/ 950118 w 2483643"/>
                <a:gd name="connsiteY1" fmla="*/ 928687 h 1583531"/>
                <a:gd name="connsiteX2" fmla="*/ 850106 w 2483643"/>
                <a:gd name="connsiteY2" fmla="*/ 816769 h 1583531"/>
                <a:gd name="connsiteX3" fmla="*/ 723900 w 2483643"/>
                <a:gd name="connsiteY3" fmla="*/ 681037 h 1583531"/>
                <a:gd name="connsiteX4" fmla="*/ 671512 w 2483643"/>
                <a:gd name="connsiteY4" fmla="*/ 616744 h 1583531"/>
                <a:gd name="connsiteX5" fmla="*/ 592931 w 2483643"/>
                <a:gd name="connsiteY5" fmla="*/ 519112 h 1583531"/>
                <a:gd name="connsiteX6" fmla="*/ 514350 w 2483643"/>
                <a:gd name="connsiteY6" fmla="*/ 421481 h 1583531"/>
                <a:gd name="connsiteX7" fmla="*/ 404812 w 2483643"/>
                <a:gd name="connsiteY7" fmla="*/ 319087 h 1583531"/>
                <a:gd name="connsiteX8" fmla="*/ 350043 w 2483643"/>
                <a:gd name="connsiteY8" fmla="*/ 252412 h 1583531"/>
                <a:gd name="connsiteX9" fmla="*/ 309562 w 2483643"/>
                <a:gd name="connsiteY9" fmla="*/ 209550 h 1583531"/>
                <a:gd name="connsiteX10" fmla="*/ 280987 w 2483643"/>
                <a:gd name="connsiteY10" fmla="*/ 183356 h 1583531"/>
                <a:gd name="connsiteX11" fmla="*/ 254793 w 2483643"/>
                <a:gd name="connsiteY11" fmla="*/ 164306 h 1583531"/>
                <a:gd name="connsiteX12" fmla="*/ 228600 w 2483643"/>
                <a:gd name="connsiteY12" fmla="*/ 150019 h 1583531"/>
                <a:gd name="connsiteX13" fmla="*/ 202406 w 2483643"/>
                <a:gd name="connsiteY13" fmla="*/ 140494 h 1583531"/>
                <a:gd name="connsiteX14" fmla="*/ 176212 w 2483643"/>
                <a:gd name="connsiteY14" fmla="*/ 133350 h 1583531"/>
                <a:gd name="connsiteX15" fmla="*/ 159543 w 2483643"/>
                <a:gd name="connsiteY15" fmla="*/ 133350 h 1583531"/>
                <a:gd name="connsiteX16" fmla="*/ 126206 w 2483643"/>
                <a:gd name="connsiteY16" fmla="*/ 121444 h 1583531"/>
                <a:gd name="connsiteX17" fmla="*/ 42862 w 2483643"/>
                <a:gd name="connsiteY17" fmla="*/ 78581 h 1583531"/>
                <a:gd name="connsiteX18" fmla="*/ 7143 w 2483643"/>
                <a:gd name="connsiteY18" fmla="*/ 52387 h 1583531"/>
                <a:gd name="connsiteX19" fmla="*/ 0 w 2483643"/>
                <a:gd name="connsiteY19" fmla="*/ 42862 h 1583531"/>
                <a:gd name="connsiteX20" fmla="*/ 2381 w 2483643"/>
                <a:gd name="connsiteY20" fmla="*/ 35719 h 1583531"/>
                <a:gd name="connsiteX21" fmla="*/ 16668 w 2483643"/>
                <a:gd name="connsiteY21" fmla="*/ 19050 h 1583531"/>
                <a:gd name="connsiteX22" fmla="*/ 50006 w 2483643"/>
                <a:gd name="connsiteY22" fmla="*/ 4762 h 1583531"/>
                <a:gd name="connsiteX23" fmla="*/ 100012 w 2483643"/>
                <a:gd name="connsiteY23" fmla="*/ 0 h 1583531"/>
                <a:gd name="connsiteX24" fmla="*/ 142875 w 2483643"/>
                <a:gd name="connsiteY24" fmla="*/ 0 h 1583531"/>
                <a:gd name="connsiteX25" fmla="*/ 200025 w 2483643"/>
                <a:gd name="connsiteY25" fmla="*/ 9525 h 1583531"/>
                <a:gd name="connsiteX26" fmla="*/ 230981 w 2483643"/>
                <a:gd name="connsiteY26" fmla="*/ 16669 h 1583531"/>
                <a:gd name="connsiteX27" fmla="*/ 264318 w 2483643"/>
                <a:gd name="connsiteY27" fmla="*/ 30956 h 1583531"/>
                <a:gd name="connsiteX28" fmla="*/ 314325 w 2483643"/>
                <a:gd name="connsiteY28" fmla="*/ 64294 h 1583531"/>
                <a:gd name="connsiteX29" fmla="*/ 445293 w 2483643"/>
                <a:gd name="connsiteY29" fmla="*/ 171450 h 1583531"/>
                <a:gd name="connsiteX30" fmla="*/ 585787 w 2483643"/>
                <a:gd name="connsiteY30" fmla="*/ 295275 h 1583531"/>
                <a:gd name="connsiteX31" fmla="*/ 750093 w 2483643"/>
                <a:gd name="connsiteY31" fmla="*/ 426244 h 1583531"/>
                <a:gd name="connsiteX32" fmla="*/ 790575 w 2483643"/>
                <a:gd name="connsiteY32" fmla="*/ 473869 h 1583531"/>
                <a:gd name="connsiteX33" fmla="*/ 878681 w 2483643"/>
                <a:gd name="connsiteY33" fmla="*/ 557212 h 1583531"/>
                <a:gd name="connsiteX34" fmla="*/ 1021556 w 2483643"/>
                <a:gd name="connsiteY34" fmla="*/ 688181 h 1583531"/>
                <a:gd name="connsiteX35" fmla="*/ 1181100 w 2483643"/>
                <a:gd name="connsiteY35" fmla="*/ 819150 h 1583531"/>
                <a:gd name="connsiteX36" fmla="*/ 1345406 w 2483643"/>
                <a:gd name="connsiteY36" fmla="*/ 942975 h 1583531"/>
                <a:gd name="connsiteX37" fmla="*/ 1512093 w 2483643"/>
                <a:gd name="connsiteY37" fmla="*/ 1054894 h 1583531"/>
                <a:gd name="connsiteX38" fmla="*/ 1685925 w 2483643"/>
                <a:gd name="connsiteY38" fmla="*/ 1159669 h 1583531"/>
                <a:gd name="connsiteX39" fmla="*/ 1790700 w 2483643"/>
                <a:gd name="connsiteY39" fmla="*/ 1216819 h 1583531"/>
                <a:gd name="connsiteX40" fmla="*/ 2021681 w 2483643"/>
                <a:gd name="connsiteY40" fmla="*/ 1331119 h 1583531"/>
                <a:gd name="connsiteX41" fmla="*/ 2195512 w 2483643"/>
                <a:gd name="connsiteY41" fmla="*/ 1404937 h 1583531"/>
                <a:gd name="connsiteX42" fmla="*/ 2397918 w 2483643"/>
                <a:gd name="connsiteY42" fmla="*/ 1476375 h 1583531"/>
                <a:gd name="connsiteX43" fmla="*/ 2455068 w 2483643"/>
                <a:gd name="connsiteY43" fmla="*/ 1493044 h 1583531"/>
                <a:gd name="connsiteX44" fmla="*/ 2466975 w 2483643"/>
                <a:gd name="connsiteY44" fmla="*/ 1502569 h 1583531"/>
                <a:gd name="connsiteX45" fmla="*/ 2478881 w 2483643"/>
                <a:gd name="connsiteY45" fmla="*/ 1516856 h 1583531"/>
                <a:gd name="connsiteX46" fmla="*/ 2483643 w 2483643"/>
                <a:gd name="connsiteY46" fmla="*/ 1535906 h 1583531"/>
                <a:gd name="connsiteX47" fmla="*/ 2476500 w 2483643"/>
                <a:gd name="connsiteY47" fmla="*/ 1550194 h 1583531"/>
                <a:gd name="connsiteX48" fmla="*/ 2462212 w 2483643"/>
                <a:gd name="connsiteY48" fmla="*/ 1557337 h 1583531"/>
                <a:gd name="connsiteX49" fmla="*/ 2333625 w 2483643"/>
                <a:gd name="connsiteY49" fmla="*/ 1562100 h 1583531"/>
                <a:gd name="connsiteX50" fmla="*/ 2131218 w 2483643"/>
                <a:gd name="connsiteY50" fmla="*/ 1559719 h 1583531"/>
                <a:gd name="connsiteX51" fmla="*/ 2100262 w 2483643"/>
                <a:gd name="connsiteY51" fmla="*/ 1562100 h 1583531"/>
                <a:gd name="connsiteX52" fmla="*/ 2028825 w 2483643"/>
                <a:gd name="connsiteY52" fmla="*/ 1571625 h 1583531"/>
                <a:gd name="connsiteX53" fmla="*/ 1919287 w 2483643"/>
                <a:gd name="connsiteY53" fmla="*/ 1583531 h 1583531"/>
                <a:gd name="connsiteX54" fmla="*/ 1833562 w 2483643"/>
                <a:gd name="connsiteY54" fmla="*/ 1583531 h 1583531"/>
                <a:gd name="connsiteX55" fmla="*/ 1700212 w 2483643"/>
                <a:gd name="connsiteY55" fmla="*/ 1576387 h 1583531"/>
                <a:gd name="connsiteX56" fmla="*/ 1640681 w 2483643"/>
                <a:gd name="connsiteY56" fmla="*/ 1569244 h 1583531"/>
                <a:gd name="connsiteX57" fmla="*/ 1562100 w 2483643"/>
                <a:gd name="connsiteY57" fmla="*/ 1550194 h 1583531"/>
                <a:gd name="connsiteX58" fmla="*/ 1512093 w 2483643"/>
                <a:gd name="connsiteY58" fmla="*/ 1531144 h 1583531"/>
                <a:gd name="connsiteX59" fmla="*/ 1483518 w 2483643"/>
                <a:gd name="connsiteY59" fmla="*/ 1504950 h 1583531"/>
                <a:gd name="connsiteX60" fmla="*/ 1388268 w 2483643"/>
                <a:gd name="connsiteY60" fmla="*/ 1400175 h 1583531"/>
                <a:gd name="connsiteX61" fmla="*/ 1228725 w 2483643"/>
                <a:gd name="connsiteY61" fmla="*/ 1228725 h 1583531"/>
                <a:gd name="connsiteX62" fmla="*/ 1078706 w 2483643"/>
                <a:gd name="connsiteY62" fmla="*/ 1064419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3643" h="1583531">
                  <a:moveTo>
                    <a:pt x="1078706" y="1064419"/>
                  </a:moveTo>
                  <a:lnTo>
                    <a:pt x="950118" y="928687"/>
                  </a:lnTo>
                  <a:lnTo>
                    <a:pt x="850106" y="816769"/>
                  </a:lnTo>
                  <a:lnTo>
                    <a:pt x="723900" y="681037"/>
                  </a:lnTo>
                  <a:lnTo>
                    <a:pt x="671512" y="616744"/>
                  </a:lnTo>
                  <a:lnTo>
                    <a:pt x="592931" y="519112"/>
                  </a:lnTo>
                  <a:lnTo>
                    <a:pt x="514350" y="421481"/>
                  </a:lnTo>
                  <a:lnTo>
                    <a:pt x="404812" y="319087"/>
                  </a:lnTo>
                  <a:lnTo>
                    <a:pt x="350043" y="252412"/>
                  </a:lnTo>
                  <a:lnTo>
                    <a:pt x="309562" y="209550"/>
                  </a:lnTo>
                  <a:lnTo>
                    <a:pt x="280987" y="183356"/>
                  </a:lnTo>
                  <a:lnTo>
                    <a:pt x="254793" y="164306"/>
                  </a:lnTo>
                  <a:lnTo>
                    <a:pt x="228600" y="150019"/>
                  </a:lnTo>
                  <a:lnTo>
                    <a:pt x="202406" y="140494"/>
                  </a:lnTo>
                  <a:lnTo>
                    <a:pt x="176212" y="133350"/>
                  </a:lnTo>
                  <a:lnTo>
                    <a:pt x="159543" y="133350"/>
                  </a:lnTo>
                  <a:lnTo>
                    <a:pt x="126206" y="121444"/>
                  </a:lnTo>
                  <a:lnTo>
                    <a:pt x="42862" y="78581"/>
                  </a:lnTo>
                  <a:lnTo>
                    <a:pt x="7143" y="52387"/>
                  </a:lnTo>
                  <a:lnTo>
                    <a:pt x="0" y="42862"/>
                  </a:lnTo>
                  <a:lnTo>
                    <a:pt x="2381" y="35719"/>
                  </a:lnTo>
                  <a:lnTo>
                    <a:pt x="16668" y="19050"/>
                  </a:lnTo>
                  <a:lnTo>
                    <a:pt x="50006" y="4762"/>
                  </a:lnTo>
                  <a:lnTo>
                    <a:pt x="100012" y="0"/>
                  </a:lnTo>
                  <a:lnTo>
                    <a:pt x="142875" y="0"/>
                  </a:lnTo>
                  <a:lnTo>
                    <a:pt x="200025" y="9525"/>
                  </a:lnTo>
                  <a:lnTo>
                    <a:pt x="230981" y="16669"/>
                  </a:lnTo>
                  <a:lnTo>
                    <a:pt x="264318" y="30956"/>
                  </a:lnTo>
                  <a:lnTo>
                    <a:pt x="314325" y="64294"/>
                  </a:lnTo>
                  <a:lnTo>
                    <a:pt x="445293" y="171450"/>
                  </a:lnTo>
                  <a:lnTo>
                    <a:pt x="585787" y="295275"/>
                  </a:lnTo>
                  <a:lnTo>
                    <a:pt x="750093" y="426244"/>
                  </a:lnTo>
                  <a:lnTo>
                    <a:pt x="790575" y="473869"/>
                  </a:lnTo>
                  <a:lnTo>
                    <a:pt x="878681" y="557212"/>
                  </a:lnTo>
                  <a:lnTo>
                    <a:pt x="1021556" y="688181"/>
                  </a:lnTo>
                  <a:lnTo>
                    <a:pt x="1181100" y="819150"/>
                  </a:lnTo>
                  <a:lnTo>
                    <a:pt x="1345406" y="942975"/>
                  </a:lnTo>
                  <a:lnTo>
                    <a:pt x="1512093" y="1054894"/>
                  </a:lnTo>
                  <a:lnTo>
                    <a:pt x="1685925" y="1159669"/>
                  </a:lnTo>
                  <a:lnTo>
                    <a:pt x="1790700" y="1216819"/>
                  </a:lnTo>
                  <a:lnTo>
                    <a:pt x="2021681" y="1331119"/>
                  </a:lnTo>
                  <a:lnTo>
                    <a:pt x="2195512" y="1404937"/>
                  </a:lnTo>
                  <a:lnTo>
                    <a:pt x="2397918" y="1476375"/>
                  </a:lnTo>
                  <a:lnTo>
                    <a:pt x="2455068" y="1493044"/>
                  </a:lnTo>
                  <a:lnTo>
                    <a:pt x="2466975" y="1502569"/>
                  </a:lnTo>
                  <a:lnTo>
                    <a:pt x="2478881" y="1516856"/>
                  </a:lnTo>
                  <a:lnTo>
                    <a:pt x="2483643" y="1535906"/>
                  </a:lnTo>
                  <a:lnTo>
                    <a:pt x="2476500" y="1550194"/>
                  </a:lnTo>
                  <a:lnTo>
                    <a:pt x="2462212" y="1557337"/>
                  </a:lnTo>
                  <a:lnTo>
                    <a:pt x="2333625" y="1562100"/>
                  </a:lnTo>
                  <a:lnTo>
                    <a:pt x="2131218" y="1559719"/>
                  </a:lnTo>
                  <a:lnTo>
                    <a:pt x="2100262" y="1562100"/>
                  </a:lnTo>
                  <a:lnTo>
                    <a:pt x="2028825" y="1571625"/>
                  </a:lnTo>
                  <a:lnTo>
                    <a:pt x="1919287" y="1583531"/>
                  </a:lnTo>
                  <a:lnTo>
                    <a:pt x="1833562" y="1583531"/>
                  </a:lnTo>
                  <a:lnTo>
                    <a:pt x="1700212" y="1576387"/>
                  </a:lnTo>
                  <a:lnTo>
                    <a:pt x="1640681" y="1569244"/>
                  </a:lnTo>
                  <a:lnTo>
                    <a:pt x="1562100" y="1550194"/>
                  </a:lnTo>
                  <a:lnTo>
                    <a:pt x="1512093" y="1531144"/>
                  </a:lnTo>
                  <a:lnTo>
                    <a:pt x="1483518" y="1504950"/>
                  </a:lnTo>
                  <a:lnTo>
                    <a:pt x="1388268" y="1400175"/>
                  </a:lnTo>
                  <a:lnTo>
                    <a:pt x="1228725" y="1228725"/>
                  </a:lnTo>
                  <a:lnTo>
                    <a:pt x="1078706" y="10644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5">
              <a:extLst>
                <a:ext uri="{FF2B5EF4-FFF2-40B4-BE49-F238E27FC236}">
                  <a16:creationId xmlns:a16="http://schemas.microsoft.com/office/drawing/2014/main" id="{9B90333F-309B-45EB-B853-E85D03BDE62F}"/>
                </a:ext>
              </a:extLst>
            </p:cNvPr>
            <p:cNvSpPr/>
            <p:nvPr/>
          </p:nvSpPr>
          <p:spPr>
            <a:xfrm>
              <a:off x="4052888" y="4773613"/>
              <a:ext cx="530225" cy="1419225"/>
            </a:xfrm>
            <a:custGeom>
              <a:avLst/>
              <a:gdLst>
                <a:gd name="connsiteX0" fmla="*/ 445293 w 531018"/>
                <a:gd name="connsiteY0" fmla="*/ 314325 h 1419225"/>
                <a:gd name="connsiteX1" fmla="*/ 469106 w 531018"/>
                <a:gd name="connsiteY1" fmla="*/ 607219 h 1419225"/>
                <a:gd name="connsiteX2" fmla="*/ 485775 w 531018"/>
                <a:gd name="connsiteY2" fmla="*/ 702469 h 1419225"/>
                <a:gd name="connsiteX3" fmla="*/ 511968 w 531018"/>
                <a:gd name="connsiteY3" fmla="*/ 1133475 h 1419225"/>
                <a:gd name="connsiteX4" fmla="*/ 528637 w 531018"/>
                <a:gd name="connsiteY4" fmla="*/ 1228725 h 1419225"/>
                <a:gd name="connsiteX5" fmla="*/ 531018 w 531018"/>
                <a:gd name="connsiteY5" fmla="*/ 1273969 h 1419225"/>
                <a:gd name="connsiteX6" fmla="*/ 526256 w 531018"/>
                <a:gd name="connsiteY6" fmla="*/ 1319213 h 1419225"/>
                <a:gd name="connsiteX7" fmla="*/ 514350 w 531018"/>
                <a:gd name="connsiteY7" fmla="*/ 1364457 h 1419225"/>
                <a:gd name="connsiteX8" fmla="*/ 500062 w 531018"/>
                <a:gd name="connsiteY8" fmla="*/ 1390650 h 1419225"/>
                <a:gd name="connsiteX9" fmla="*/ 478631 w 531018"/>
                <a:gd name="connsiteY9" fmla="*/ 1409700 h 1419225"/>
                <a:gd name="connsiteX10" fmla="*/ 450056 w 531018"/>
                <a:gd name="connsiteY10" fmla="*/ 1419225 h 1419225"/>
                <a:gd name="connsiteX11" fmla="*/ 431006 w 531018"/>
                <a:gd name="connsiteY11" fmla="*/ 1416844 h 1419225"/>
                <a:gd name="connsiteX12" fmla="*/ 404812 w 531018"/>
                <a:gd name="connsiteY12" fmla="*/ 1404938 h 1419225"/>
                <a:gd name="connsiteX13" fmla="*/ 378618 w 531018"/>
                <a:gd name="connsiteY13" fmla="*/ 1381125 h 1419225"/>
                <a:gd name="connsiteX14" fmla="*/ 352425 w 531018"/>
                <a:gd name="connsiteY14" fmla="*/ 1338263 h 1419225"/>
                <a:gd name="connsiteX15" fmla="*/ 319087 w 531018"/>
                <a:gd name="connsiteY15" fmla="*/ 1262063 h 1419225"/>
                <a:gd name="connsiteX16" fmla="*/ 271462 w 531018"/>
                <a:gd name="connsiteY16" fmla="*/ 1085850 h 1419225"/>
                <a:gd name="connsiteX17" fmla="*/ 242887 w 531018"/>
                <a:gd name="connsiteY17" fmla="*/ 942975 h 1419225"/>
                <a:gd name="connsiteX18" fmla="*/ 240506 w 531018"/>
                <a:gd name="connsiteY18" fmla="*/ 881063 h 1419225"/>
                <a:gd name="connsiteX19" fmla="*/ 242887 w 531018"/>
                <a:gd name="connsiteY19" fmla="*/ 669132 h 1419225"/>
                <a:gd name="connsiteX20" fmla="*/ 240506 w 531018"/>
                <a:gd name="connsiteY20" fmla="*/ 509588 h 1419225"/>
                <a:gd name="connsiteX21" fmla="*/ 235743 w 531018"/>
                <a:gd name="connsiteY21" fmla="*/ 411957 h 1419225"/>
                <a:gd name="connsiteX22" fmla="*/ 223837 w 531018"/>
                <a:gd name="connsiteY22" fmla="*/ 330994 h 1419225"/>
                <a:gd name="connsiteX23" fmla="*/ 214312 w 531018"/>
                <a:gd name="connsiteY23" fmla="*/ 288132 h 1419225"/>
                <a:gd name="connsiteX24" fmla="*/ 195262 w 531018"/>
                <a:gd name="connsiteY24" fmla="*/ 247650 h 1419225"/>
                <a:gd name="connsiteX25" fmla="*/ 166687 w 531018"/>
                <a:gd name="connsiteY25" fmla="*/ 200025 h 1419225"/>
                <a:gd name="connsiteX26" fmla="*/ 145256 w 531018"/>
                <a:gd name="connsiteY26" fmla="*/ 166688 h 1419225"/>
                <a:gd name="connsiteX27" fmla="*/ 119062 w 531018"/>
                <a:gd name="connsiteY27" fmla="*/ 133350 h 1419225"/>
                <a:gd name="connsiteX28" fmla="*/ 88106 w 531018"/>
                <a:gd name="connsiteY28" fmla="*/ 102394 h 1419225"/>
                <a:gd name="connsiteX29" fmla="*/ 47625 w 531018"/>
                <a:gd name="connsiteY29" fmla="*/ 66675 h 1419225"/>
                <a:gd name="connsiteX30" fmla="*/ 0 w 531018"/>
                <a:gd name="connsiteY30" fmla="*/ 30957 h 1419225"/>
                <a:gd name="connsiteX31" fmla="*/ 50006 w 531018"/>
                <a:gd name="connsiteY31" fmla="*/ 0 h 1419225"/>
                <a:gd name="connsiteX32" fmla="*/ 145256 w 531018"/>
                <a:gd name="connsiteY32" fmla="*/ 23813 h 1419225"/>
                <a:gd name="connsiteX33" fmla="*/ 204787 w 531018"/>
                <a:gd name="connsiteY33" fmla="*/ 42863 h 1419225"/>
                <a:gd name="connsiteX34" fmla="*/ 304800 w 531018"/>
                <a:gd name="connsiteY34" fmla="*/ 80963 h 1419225"/>
                <a:gd name="connsiteX35" fmla="*/ 390525 w 531018"/>
                <a:gd name="connsiteY35" fmla="*/ 121444 h 1419225"/>
                <a:gd name="connsiteX36" fmla="*/ 438150 w 531018"/>
                <a:gd name="connsiteY36" fmla="*/ 233363 h 1419225"/>
                <a:gd name="connsiteX37" fmla="*/ 445293 w 531018"/>
                <a:gd name="connsiteY37" fmla="*/ 3143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1018" h="1419225">
                  <a:moveTo>
                    <a:pt x="445293" y="314325"/>
                  </a:moveTo>
                  <a:lnTo>
                    <a:pt x="469106" y="607219"/>
                  </a:lnTo>
                  <a:lnTo>
                    <a:pt x="485775" y="702469"/>
                  </a:lnTo>
                  <a:lnTo>
                    <a:pt x="511968" y="1133475"/>
                  </a:lnTo>
                  <a:lnTo>
                    <a:pt x="528637" y="1228725"/>
                  </a:lnTo>
                  <a:lnTo>
                    <a:pt x="531018" y="1273969"/>
                  </a:lnTo>
                  <a:lnTo>
                    <a:pt x="526256" y="1319213"/>
                  </a:lnTo>
                  <a:lnTo>
                    <a:pt x="514350" y="1364457"/>
                  </a:lnTo>
                  <a:lnTo>
                    <a:pt x="500062" y="1390650"/>
                  </a:lnTo>
                  <a:lnTo>
                    <a:pt x="478631" y="1409700"/>
                  </a:lnTo>
                  <a:lnTo>
                    <a:pt x="450056" y="1419225"/>
                  </a:lnTo>
                  <a:lnTo>
                    <a:pt x="431006" y="1416844"/>
                  </a:lnTo>
                  <a:lnTo>
                    <a:pt x="404812" y="1404938"/>
                  </a:lnTo>
                  <a:lnTo>
                    <a:pt x="378618" y="1381125"/>
                  </a:lnTo>
                  <a:lnTo>
                    <a:pt x="352425" y="1338263"/>
                  </a:lnTo>
                  <a:lnTo>
                    <a:pt x="319087" y="1262063"/>
                  </a:lnTo>
                  <a:lnTo>
                    <a:pt x="271462" y="1085850"/>
                  </a:lnTo>
                  <a:lnTo>
                    <a:pt x="242887" y="942975"/>
                  </a:lnTo>
                  <a:cubicBezTo>
                    <a:pt x="242093" y="922338"/>
                    <a:pt x="241300" y="901700"/>
                    <a:pt x="240506" y="881063"/>
                  </a:cubicBezTo>
                  <a:cubicBezTo>
                    <a:pt x="241300" y="810419"/>
                    <a:pt x="242093" y="739776"/>
                    <a:pt x="242887" y="669132"/>
                  </a:cubicBezTo>
                  <a:cubicBezTo>
                    <a:pt x="242093" y="615951"/>
                    <a:pt x="241300" y="562769"/>
                    <a:pt x="240506" y="509588"/>
                  </a:cubicBezTo>
                  <a:lnTo>
                    <a:pt x="235743" y="411957"/>
                  </a:lnTo>
                  <a:lnTo>
                    <a:pt x="223837" y="330994"/>
                  </a:lnTo>
                  <a:lnTo>
                    <a:pt x="214312" y="288132"/>
                  </a:lnTo>
                  <a:lnTo>
                    <a:pt x="195262" y="247650"/>
                  </a:lnTo>
                  <a:lnTo>
                    <a:pt x="166687" y="200025"/>
                  </a:lnTo>
                  <a:lnTo>
                    <a:pt x="145256" y="166688"/>
                  </a:lnTo>
                  <a:lnTo>
                    <a:pt x="119062" y="133350"/>
                  </a:lnTo>
                  <a:lnTo>
                    <a:pt x="88106" y="102394"/>
                  </a:lnTo>
                  <a:lnTo>
                    <a:pt x="47625" y="66675"/>
                  </a:lnTo>
                  <a:lnTo>
                    <a:pt x="0" y="30957"/>
                  </a:lnTo>
                  <a:lnTo>
                    <a:pt x="50006" y="0"/>
                  </a:lnTo>
                  <a:lnTo>
                    <a:pt x="145256" y="23813"/>
                  </a:lnTo>
                  <a:lnTo>
                    <a:pt x="204787" y="42863"/>
                  </a:lnTo>
                  <a:lnTo>
                    <a:pt x="304800" y="80963"/>
                  </a:lnTo>
                  <a:lnTo>
                    <a:pt x="390525" y="121444"/>
                  </a:lnTo>
                  <a:lnTo>
                    <a:pt x="438150" y="233363"/>
                  </a:lnTo>
                  <a:lnTo>
                    <a:pt x="445293" y="3143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6">
              <a:extLst>
                <a:ext uri="{FF2B5EF4-FFF2-40B4-BE49-F238E27FC236}">
                  <a16:creationId xmlns:a16="http://schemas.microsoft.com/office/drawing/2014/main" id="{C54ABBCA-6EC0-4726-AF8E-37526A776AE4}"/>
                </a:ext>
              </a:extLst>
            </p:cNvPr>
            <p:cNvSpPr/>
            <p:nvPr/>
          </p:nvSpPr>
          <p:spPr>
            <a:xfrm>
              <a:off x="4376738" y="4697413"/>
              <a:ext cx="1709737" cy="1387475"/>
            </a:xfrm>
            <a:custGeom>
              <a:avLst/>
              <a:gdLst>
                <a:gd name="connsiteX0" fmla="*/ 933450 w 1709737"/>
                <a:gd name="connsiteY0" fmla="*/ 80963 h 1385888"/>
                <a:gd name="connsiteX1" fmla="*/ 633412 w 1709737"/>
                <a:gd name="connsiteY1" fmla="*/ 123825 h 1385888"/>
                <a:gd name="connsiteX2" fmla="*/ 321468 w 1709737"/>
                <a:gd name="connsiteY2" fmla="*/ 166688 h 1385888"/>
                <a:gd name="connsiteX3" fmla="*/ 121443 w 1709737"/>
                <a:gd name="connsiteY3" fmla="*/ 195263 h 1385888"/>
                <a:gd name="connsiteX4" fmla="*/ 0 w 1709737"/>
                <a:gd name="connsiteY4" fmla="*/ 204788 h 1385888"/>
                <a:gd name="connsiteX5" fmla="*/ 45243 w 1709737"/>
                <a:gd name="connsiteY5" fmla="*/ 342900 h 1385888"/>
                <a:gd name="connsiteX6" fmla="*/ 381000 w 1709737"/>
                <a:gd name="connsiteY6" fmla="*/ 304800 h 1385888"/>
                <a:gd name="connsiteX7" fmla="*/ 716756 w 1709737"/>
                <a:gd name="connsiteY7" fmla="*/ 266700 h 1385888"/>
                <a:gd name="connsiteX8" fmla="*/ 1009650 w 1709737"/>
                <a:gd name="connsiteY8" fmla="*/ 233363 h 1385888"/>
                <a:gd name="connsiteX9" fmla="*/ 1276350 w 1709737"/>
                <a:gd name="connsiteY9" fmla="*/ 204788 h 1385888"/>
                <a:gd name="connsiteX10" fmla="*/ 1297781 w 1709737"/>
                <a:gd name="connsiteY10" fmla="*/ 204788 h 1385888"/>
                <a:gd name="connsiteX11" fmla="*/ 1319212 w 1709737"/>
                <a:gd name="connsiteY11" fmla="*/ 209550 h 1385888"/>
                <a:gd name="connsiteX12" fmla="*/ 1335881 w 1709737"/>
                <a:gd name="connsiteY12" fmla="*/ 216694 h 1385888"/>
                <a:gd name="connsiteX13" fmla="*/ 1345406 w 1709737"/>
                <a:gd name="connsiteY13" fmla="*/ 223838 h 1385888"/>
                <a:gd name="connsiteX14" fmla="*/ 1354931 w 1709737"/>
                <a:gd name="connsiteY14" fmla="*/ 238125 h 1385888"/>
                <a:gd name="connsiteX15" fmla="*/ 1364456 w 1709737"/>
                <a:gd name="connsiteY15" fmla="*/ 257175 h 1385888"/>
                <a:gd name="connsiteX16" fmla="*/ 1369218 w 1709737"/>
                <a:gd name="connsiteY16" fmla="*/ 288132 h 1385888"/>
                <a:gd name="connsiteX17" fmla="*/ 1347787 w 1709737"/>
                <a:gd name="connsiteY17" fmla="*/ 552450 h 1385888"/>
                <a:gd name="connsiteX18" fmla="*/ 1328737 w 1709737"/>
                <a:gd name="connsiteY18" fmla="*/ 647700 h 1385888"/>
                <a:gd name="connsiteX19" fmla="*/ 1321593 w 1709737"/>
                <a:gd name="connsiteY19" fmla="*/ 711994 h 1385888"/>
                <a:gd name="connsiteX20" fmla="*/ 1300162 w 1709737"/>
                <a:gd name="connsiteY20" fmla="*/ 1100138 h 1385888"/>
                <a:gd name="connsiteX21" fmla="*/ 1281112 w 1709737"/>
                <a:gd name="connsiteY21" fmla="*/ 1221582 h 1385888"/>
                <a:gd name="connsiteX22" fmla="*/ 1288256 w 1709737"/>
                <a:gd name="connsiteY22" fmla="*/ 1278732 h 1385888"/>
                <a:gd name="connsiteX23" fmla="*/ 1302543 w 1709737"/>
                <a:gd name="connsiteY23" fmla="*/ 1321594 h 1385888"/>
                <a:gd name="connsiteX24" fmla="*/ 1323975 w 1709737"/>
                <a:gd name="connsiteY24" fmla="*/ 1350169 h 1385888"/>
                <a:gd name="connsiteX25" fmla="*/ 1347787 w 1709737"/>
                <a:gd name="connsiteY25" fmla="*/ 1373982 h 1385888"/>
                <a:gd name="connsiteX26" fmla="*/ 1371600 w 1709737"/>
                <a:gd name="connsiteY26" fmla="*/ 1381125 h 1385888"/>
                <a:gd name="connsiteX27" fmla="*/ 1402556 w 1709737"/>
                <a:gd name="connsiteY27" fmla="*/ 1385888 h 1385888"/>
                <a:gd name="connsiteX28" fmla="*/ 1440656 w 1709737"/>
                <a:gd name="connsiteY28" fmla="*/ 1371600 h 1385888"/>
                <a:gd name="connsiteX29" fmla="*/ 1469231 w 1709737"/>
                <a:gd name="connsiteY29" fmla="*/ 1350169 h 1385888"/>
                <a:gd name="connsiteX30" fmla="*/ 1493043 w 1709737"/>
                <a:gd name="connsiteY30" fmla="*/ 1323975 h 1385888"/>
                <a:gd name="connsiteX31" fmla="*/ 1509712 w 1709737"/>
                <a:gd name="connsiteY31" fmla="*/ 1285875 h 1385888"/>
                <a:gd name="connsiteX32" fmla="*/ 1521618 w 1709737"/>
                <a:gd name="connsiteY32" fmla="*/ 1233488 h 1385888"/>
                <a:gd name="connsiteX33" fmla="*/ 1545431 w 1709737"/>
                <a:gd name="connsiteY33" fmla="*/ 1031082 h 1385888"/>
                <a:gd name="connsiteX34" fmla="*/ 1578768 w 1709737"/>
                <a:gd name="connsiteY34" fmla="*/ 757238 h 1385888"/>
                <a:gd name="connsiteX35" fmla="*/ 1614487 w 1709737"/>
                <a:gd name="connsiteY35" fmla="*/ 450057 h 1385888"/>
                <a:gd name="connsiteX36" fmla="*/ 1631156 w 1709737"/>
                <a:gd name="connsiteY36" fmla="*/ 414338 h 1385888"/>
                <a:gd name="connsiteX37" fmla="*/ 1662112 w 1709737"/>
                <a:gd name="connsiteY37" fmla="*/ 359569 h 1385888"/>
                <a:gd name="connsiteX38" fmla="*/ 1681162 w 1709737"/>
                <a:gd name="connsiteY38" fmla="*/ 316707 h 1385888"/>
                <a:gd name="connsiteX39" fmla="*/ 1700212 w 1709737"/>
                <a:gd name="connsiteY39" fmla="*/ 266700 h 1385888"/>
                <a:gd name="connsiteX40" fmla="*/ 1709737 w 1709737"/>
                <a:gd name="connsiteY40" fmla="*/ 233363 h 1385888"/>
                <a:gd name="connsiteX41" fmla="*/ 1697831 w 1709737"/>
                <a:gd name="connsiteY41" fmla="*/ 211932 h 1385888"/>
                <a:gd name="connsiteX42" fmla="*/ 1654968 w 1709737"/>
                <a:gd name="connsiteY42" fmla="*/ 159544 h 1385888"/>
                <a:gd name="connsiteX43" fmla="*/ 1624012 w 1709737"/>
                <a:gd name="connsiteY43" fmla="*/ 119063 h 1385888"/>
                <a:gd name="connsiteX44" fmla="*/ 1590675 w 1709737"/>
                <a:gd name="connsiteY44" fmla="*/ 85725 h 1385888"/>
                <a:gd name="connsiteX45" fmla="*/ 1545431 w 1709737"/>
                <a:gd name="connsiteY45" fmla="*/ 45244 h 1385888"/>
                <a:gd name="connsiteX46" fmla="*/ 1524000 w 1709737"/>
                <a:gd name="connsiteY46" fmla="*/ 28575 h 1385888"/>
                <a:gd name="connsiteX47" fmla="*/ 1497806 w 1709737"/>
                <a:gd name="connsiteY47" fmla="*/ 14288 h 1385888"/>
                <a:gd name="connsiteX48" fmla="*/ 1478756 w 1709737"/>
                <a:gd name="connsiteY48" fmla="*/ 7144 h 1385888"/>
                <a:gd name="connsiteX49" fmla="*/ 1462087 w 1709737"/>
                <a:gd name="connsiteY49" fmla="*/ 2382 h 1385888"/>
                <a:gd name="connsiteX50" fmla="*/ 1419225 w 1709737"/>
                <a:gd name="connsiteY50" fmla="*/ 0 h 1385888"/>
                <a:gd name="connsiteX51" fmla="*/ 1364456 w 1709737"/>
                <a:gd name="connsiteY51" fmla="*/ 4763 h 1385888"/>
                <a:gd name="connsiteX52" fmla="*/ 1290637 w 1709737"/>
                <a:gd name="connsiteY52" fmla="*/ 16669 h 1385888"/>
                <a:gd name="connsiteX53" fmla="*/ 1212056 w 1709737"/>
                <a:gd name="connsiteY53" fmla="*/ 38100 h 1385888"/>
                <a:gd name="connsiteX54" fmla="*/ 1183481 w 1709737"/>
                <a:gd name="connsiteY54" fmla="*/ 45244 h 1385888"/>
                <a:gd name="connsiteX55" fmla="*/ 983456 w 1709737"/>
                <a:gd name="connsiteY55" fmla="*/ 73819 h 1385888"/>
                <a:gd name="connsiteX56" fmla="*/ 933450 w 1709737"/>
                <a:gd name="connsiteY56" fmla="*/ 80963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09737" h="1385888">
                  <a:moveTo>
                    <a:pt x="933450" y="80963"/>
                  </a:moveTo>
                  <a:lnTo>
                    <a:pt x="633412" y="123825"/>
                  </a:lnTo>
                  <a:lnTo>
                    <a:pt x="321468" y="166688"/>
                  </a:lnTo>
                  <a:lnTo>
                    <a:pt x="121443" y="195263"/>
                  </a:lnTo>
                  <a:lnTo>
                    <a:pt x="0" y="204788"/>
                  </a:lnTo>
                  <a:lnTo>
                    <a:pt x="45243" y="342900"/>
                  </a:lnTo>
                  <a:lnTo>
                    <a:pt x="381000" y="304800"/>
                  </a:lnTo>
                  <a:lnTo>
                    <a:pt x="716756" y="266700"/>
                  </a:lnTo>
                  <a:lnTo>
                    <a:pt x="1009650" y="233363"/>
                  </a:lnTo>
                  <a:lnTo>
                    <a:pt x="1276350" y="204788"/>
                  </a:lnTo>
                  <a:lnTo>
                    <a:pt x="1297781" y="204788"/>
                  </a:lnTo>
                  <a:lnTo>
                    <a:pt x="1319212" y="209550"/>
                  </a:lnTo>
                  <a:lnTo>
                    <a:pt x="1335881" y="216694"/>
                  </a:lnTo>
                  <a:lnTo>
                    <a:pt x="1345406" y="223838"/>
                  </a:lnTo>
                  <a:lnTo>
                    <a:pt x="1354931" y="238125"/>
                  </a:lnTo>
                  <a:lnTo>
                    <a:pt x="1364456" y="257175"/>
                  </a:lnTo>
                  <a:lnTo>
                    <a:pt x="1369218" y="288132"/>
                  </a:lnTo>
                  <a:lnTo>
                    <a:pt x="1347787" y="552450"/>
                  </a:lnTo>
                  <a:lnTo>
                    <a:pt x="1328737" y="647700"/>
                  </a:lnTo>
                  <a:lnTo>
                    <a:pt x="1321593" y="711994"/>
                  </a:lnTo>
                  <a:lnTo>
                    <a:pt x="1300162" y="1100138"/>
                  </a:lnTo>
                  <a:lnTo>
                    <a:pt x="1281112" y="1221582"/>
                  </a:lnTo>
                  <a:lnTo>
                    <a:pt x="1288256" y="1278732"/>
                  </a:lnTo>
                  <a:lnTo>
                    <a:pt x="1302543" y="1321594"/>
                  </a:lnTo>
                  <a:lnTo>
                    <a:pt x="1323975" y="1350169"/>
                  </a:lnTo>
                  <a:lnTo>
                    <a:pt x="1347787" y="1373982"/>
                  </a:lnTo>
                  <a:lnTo>
                    <a:pt x="1371600" y="1381125"/>
                  </a:lnTo>
                  <a:lnTo>
                    <a:pt x="1402556" y="1385888"/>
                  </a:lnTo>
                  <a:lnTo>
                    <a:pt x="1440656" y="1371600"/>
                  </a:lnTo>
                  <a:lnTo>
                    <a:pt x="1469231" y="1350169"/>
                  </a:lnTo>
                  <a:lnTo>
                    <a:pt x="1493043" y="1323975"/>
                  </a:lnTo>
                  <a:lnTo>
                    <a:pt x="1509712" y="1285875"/>
                  </a:lnTo>
                  <a:lnTo>
                    <a:pt x="1521618" y="1233488"/>
                  </a:lnTo>
                  <a:lnTo>
                    <a:pt x="1545431" y="1031082"/>
                  </a:lnTo>
                  <a:lnTo>
                    <a:pt x="1578768" y="757238"/>
                  </a:lnTo>
                  <a:lnTo>
                    <a:pt x="1614487" y="450057"/>
                  </a:lnTo>
                  <a:lnTo>
                    <a:pt x="1631156" y="414338"/>
                  </a:lnTo>
                  <a:lnTo>
                    <a:pt x="1662112" y="359569"/>
                  </a:lnTo>
                  <a:lnTo>
                    <a:pt x="1681162" y="316707"/>
                  </a:lnTo>
                  <a:lnTo>
                    <a:pt x="1700212" y="266700"/>
                  </a:lnTo>
                  <a:lnTo>
                    <a:pt x="1709737" y="233363"/>
                  </a:lnTo>
                  <a:lnTo>
                    <a:pt x="1697831" y="211932"/>
                  </a:lnTo>
                  <a:lnTo>
                    <a:pt x="1654968" y="159544"/>
                  </a:lnTo>
                  <a:lnTo>
                    <a:pt x="1624012" y="119063"/>
                  </a:lnTo>
                  <a:lnTo>
                    <a:pt x="1590675" y="85725"/>
                  </a:lnTo>
                  <a:lnTo>
                    <a:pt x="1545431" y="45244"/>
                  </a:lnTo>
                  <a:lnTo>
                    <a:pt x="1524000" y="28575"/>
                  </a:lnTo>
                  <a:lnTo>
                    <a:pt x="1497806" y="14288"/>
                  </a:lnTo>
                  <a:lnTo>
                    <a:pt x="1478756" y="7144"/>
                  </a:lnTo>
                  <a:lnTo>
                    <a:pt x="1462087" y="2382"/>
                  </a:lnTo>
                  <a:lnTo>
                    <a:pt x="1419225" y="0"/>
                  </a:lnTo>
                  <a:lnTo>
                    <a:pt x="1364456" y="4763"/>
                  </a:lnTo>
                  <a:lnTo>
                    <a:pt x="1290637" y="16669"/>
                  </a:lnTo>
                  <a:lnTo>
                    <a:pt x="1212056" y="38100"/>
                  </a:lnTo>
                  <a:lnTo>
                    <a:pt x="1183481" y="45244"/>
                  </a:lnTo>
                  <a:lnTo>
                    <a:pt x="983456" y="73819"/>
                  </a:lnTo>
                  <a:lnTo>
                    <a:pt x="933450" y="809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7">
              <a:extLst>
                <a:ext uri="{FF2B5EF4-FFF2-40B4-BE49-F238E27FC236}">
                  <a16:creationId xmlns:a16="http://schemas.microsoft.com/office/drawing/2014/main" id="{D3F03E8E-6A51-4A7D-94D8-8801C9BC34DF}"/>
                </a:ext>
              </a:extLst>
            </p:cNvPr>
            <p:cNvSpPr/>
            <p:nvPr/>
          </p:nvSpPr>
          <p:spPr>
            <a:xfrm>
              <a:off x="4443413" y="5229225"/>
              <a:ext cx="1355725" cy="276225"/>
            </a:xfrm>
            <a:custGeom>
              <a:avLst/>
              <a:gdLst>
                <a:gd name="connsiteX0" fmla="*/ 950118 w 1354931"/>
                <a:gd name="connsiteY0" fmla="*/ 35719 h 276225"/>
                <a:gd name="connsiteX1" fmla="*/ 535781 w 1354931"/>
                <a:gd name="connsiteY1" fmla="*/ 73819 h 276225"/>
                <a:gd name="connsiteX2" fmla="*/ 0 w 1354931"/>
                <a:gd name="connsiteY2" fmla="*/ 123825 h 276225"/>
                <a:gd name="connsiteX3" fmla="*/ 33337 w 1354931"/>
                <a:gd name="connsiteY3" fmla="*/ 276225 h 276225"/>
                <a:gd name="connsiteX4" fmla="*/ 347662 w 1354931"/>
                <a:gd name="connsiteY4" fmla="*/ 242888 h 276225"/>
                <a:gd name="connsiteX5" fmla="*/ 783431 w 1354931"/>
                <a:gd name="connsiteY5" fmla="*/ 192881 h 276225"/>
                <a:gd name="connsiteX6" fmla="*/ 1295400 w 1354931"/>
                <a:gd name="connsiteY6" fmla="*/ 133350 h 276225"/>
                <a:gd name="connsiteX7" fmla="*/ 1354931 w 1354931"/>
                <a:gd name="connsiteY7" fmla="*/ 133350 h 276225"/>
                <a:gd name="connsiteX8" fmla="*/ 1352550 w 1354931"/>
                <a:gd name="connsiteY8" fmla="*/ 0 h 276225"/>
                <a:gd name="connsiteX9" fmla="*/ 1095375 w 1354931"/>
                <a:gd name="connsiteY9" fmla="*/ 23813 h 276225"/>
                <a:gd name="connsiteX10" fmla="*/ 950118 w 1354931"/>
                <a:gd name="connsiteY10" fmla="*/ 35719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931" h="276225">
                  <a:moveTo>
                    <a:pt x="950118" y="35719"/>
                  </a:moveTo>
                  <a:lnTo>
                    <a:pt x="535781" y="73819"/>
                  </a:lnTo>
                  <a:lnTo>
                    <a:pt x="0" y="123825"/>
                  </a:lnTo>
                  <a:lnTo>
                    <a:pt x="33337" y="276225"/>
                  </a:lnTo>
                  <a:lnTo>
                    <a:pt x="347662" y="242888"/>
                  </a:lnTo>
                  <a:lnTo>
                    <a:pt x="783431" y="192881"/>
                  </a:lnTo>
                  <a:lnTo>
                    <a:pt x="1295400" y="133350"/>
                  </a:lnTo>
                  <a:lnTo>
                    <a:pt x="1354931" y="133350"/>
                  </a:lnTo>
                  <a:cubicBezTo>
                    <a:pt x="1354137" y="88900"/>
                    <a:pt x="1353344" y="44450"/>
                    <a:pt x="1352550" y="0"/>
                  </a:cubicBezTo>
                  <a:lnTo>
                    <a:pt x="1095375" y="23813"/>
                  </a:lnTo>
                  <a:lnTo>
                    <a:pt x="950118" y="357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8">
              <a:extLst>
                <a:ext uri="{FF2B5EF4-FFF2-40B4-BE49-F238E27FC236}">
                  <a16:creationId xmlns:a16="http://schemas.microsoft.com/office/drawing/2014/main" id="{8BF9EFBD-B2EE-441D-BE7D-86CABDBC698C}"/>
                </a:ext>
              </a:extLst>
            </p:cNvPr>
            <p:cNvSpPr/>
            <p:nvPr/>
          </p:nvSpPr>
          <p:spPr>
            <a:xfrm>
              <a:off x="4505325" y="5762625"/>
              <a:ext cx="1249363" cy="274638"/>
            </a:xfrm>
            <a:custGeom>
              <a:avLst/>
              <a:gdLst>
                <a:gd name="connsiteX0" fmla="*/ 842963 w 1250156"/>
                <a:gd name="connsiteY0" fmla="*/ 45244 h 273844"/>
                <a:gd name="connsiteX1" fmla="*/ 642938 w 1250156"/>
                <a:gd name="connsiteY1" fmla="*/ 71438 h 273844"/>
                <a:gd name="connsiteX2" fmla="*/ 469106 w 1250156"/>
                <a:gd name="connsiteY2" fmla="*/ 97631 h 273844"/>
                <a:gd name="connsiteX3" fmla="*/ 345281 w 1250156"/>
                <a:gd name="connsiteY3" fmla="*/ 116681 h 273844"/>
                <a:gd name="connsiteX4" fmla="*/ 278606 w 1250156"/>
                <a:gd name="connsiteY4" fmla="*/ 123825 h 273844"/>
                <a:gd name="connsiteX5" fmla="*/ 209550 w 1250156"/>
                <a:gd name="connsiteY5" fmla="*/ 128588 h 273844"/>
                <a:gd name="connsiteX6" fmla="*/ 135731 w 1250156"/>
                <a:gd name="connsiteY6" fmla="*/ 130969 h 273844"/>
                <a:gd name="connsiteX7" fmla="*/ 0 w 1250156"/>
                <a:gd name="connsiteY7" fmla="*/ 111919 h 273844"/>
                <a:gd name="connsiteX8" fmla="*/ 16669 w 1250156"/>
                <a:gd name="connsiteY8" fmla="*/ 245269 h 273844"/>
                <a:gd name="connsiteX9" fmla="*/ 114300 w 1250156"/>
                <a:gd name="connsiteY9" fmla="*/ 266700 h 273844"/>
                <a:gd name="connsiteX10" fmla="*/ 150019 w 1250156"/>
                <a:gd name="connsiteY10" fmla="*/ 271463 h 273844"/>
                <a:gd name="connsiteX11" fmla="*/ 178594 w 1250156"/>
                <a:gd name="connsiteY11" fmla="*/ 273844 h 273844"/>
                <a:gd name="connsiteX12" fmla="*/ 219075 w 1250156"/>
                <a:gd name="connsiteY12" fmla="*/ 273844 h 273844"/>
                <a:gd name="connsiteX13" fmla="*/ 285750 w 1250156"/>
                <a:gd name="connsiteY13" fmla="*/ 264319 h 273844"/>
                <a:gd name="connsiteX14" fmla="*/ 423863 w 1250156"/>
                <a:gd name="connsiteY14" fmla="*/ 240506 h 273844"/>
                <a:gd name="connsiteX15" fmla="*/ 645319 w 1250156"/>
                <a:gd name="connsiteY15" fmla="*/ 207169 h 273844"/>
                <a:gd name="connsiteX16" fmla="*/ 859631 w 1250156"/>
                <a:gd name="connsiteY16" fmla="*/ 183356 h 273844"/>
                <a:gd name="connsiteX17" fmla="*/ 1035844 w 1250156"/>
                <a:gd name="connsiteY17" fmla="*/ 166688 h 273844"/>
                <a:gd name="connsiteX18" fmla="*/ 1143000 w 1250156"/>
                <a:gd name="connsiteY18" fmla="*/ 164306 h 273844"/>
                <a:gd name="connsiteX19" fmla="*/ 1250156 w 1250156"/>
                <a:gd name="connsiteY19" fmla="*/ 173831 h 273844"/>
                <a:gd name="connsiteX20" fmla="*/ 1250156 w 1250156"/>
                <a:gd name="connsiteY20" fmla="*/ 0 h 273844"/>
                <a:gd name="connsiteX21" fmla="*/ 1035844 w 1250156"/>
                <a:gd name="connsiteY21" fmla="*/ 21431 h 273844"/>
                <a:gd name="connsiteX22" fmla="*/ 842963 w 1250156"/>
                <a:gd name="connsiteY22" fmla="*/ 45244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0156" h="273844">
                  <a:moveTo>
                    <a:pt x="842963" y="45244"/>
                  </a:moveTo>
                  <a:lnTo>
                    <a:pt x="642938" y="71438"/>
                  </a:lnTo>
                  <a:lnTo>
                    <a:pt x="469106" y="97631"/>
                  </a:lnTo>
                  <a:lnTo>
                    <a:pt x="345281" y="116681"/>
                  </a:lnTo>
                  <a:lnTo>
                    <a:pt x="278606" y="123825"/>
                  </a:lnTo>
                  <a:lnTo>
                    <a:pt x="209550" y="128588"/>
                  </a:lnTo>
                  <a:lnTo>
                    <a:pt x="135731" y="130969"/>
                  </a:lnTo>
                  <a:lnTo>
                    <a:pt x="0" y="111919"/>
                  </a:lnTo>
                  <a:lnTo>
                    <a:pt x="16669" y="245269"/>
                  </a:lnTo>
                  <a:lnTo>
                    <a:pt x="114300" y="266700"/>
                  </a:lnTo>
                  <a:lnTo>
                    <a:pt x="150019" y="271463"/>
                  </a:lnTo>
                  <a:lnTo>
                    <a:pt x="178594" y="273844"/>
                  </a:lnTo>
                  <a:lnTo>
                    <a:pt x="219075" y="273844"/>
                  </a:lnTo>
                  <a:lnTo>
                    <a:pt x="285750" y="264319"/>
                  </a:lnTo>
                  <a:lnTo>
                    <a:pt x="423863" y="240506"/>
                  </a:lnTo>
                  <a:lnTo>
                    <a:pt x="645319" y="207169"/>
                  </a:lnTo>
                  <a:lnTo>
                    <a:pt x="859631" y="183356"/>
                  </a:lnTo>
                  <a:lnTo>
                    <a:pt x="1035844" y="166688"/>
                  </a:lnTo>
                  <a:lnTo>
                    <a:pt x="1143000" y="164306"/>
                  </a:lnTo>
                  <a:lnTo>
                    <a:pt x="1250156" y="173831"/>
                  </a:lnTo>
                  <a:lnTo>
                    <a:pt x="1250156" y="0"/>
                  </a:lnTo>
                  <a:lnTo>
                    <a:pt x="1035844" y="21431"/>
                  </a:lnTo>
                  <a:lnTo>
                    <a:pt x="842963" y="452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91FC8CB8-7B89-4448-BE0E-69C5712BE5B8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443038"/>
            <a:ext cx="4754563" cy="4597400"/>
            <a:chOff x="2743200" y="1443038"/>
            <a:chExt cx="4754563" cy="4597400"/>
          </a:xfrm>
        </p:grpSpPr>
        <p:sp>
          <p:nvSpPr>
            <p:cNvPr id="32" name="フリーフォーム 77">
              <a:extLst>
                <a:ext uri="{FF2B5EF4-FFF2-40B4-BE49-F238E27FC236}">
                  <a16:creationId xmlns:a16="http://schemas.microsoft.com/office/drawing/2014/main" id="{F7C5088E-DFBF-4692-97C7-1A85E09B571D}"/>
                </a:ext>
              </a:extLst>
            </p:cNvPr>
            <p:cNvSpPr/>
            <p:nvPr/>
          </p:nvSpPr>
          <p:spPr>
            <a:xfrm>
              <a:off x="3078163" y="1866900"/>
              <a:ext cx="3541712" cy="536575"/>
            </a:xfrm>
            <a:custGeom>
              <a:avLst/>
              <a:gdLst>
                <a:gd name="connsiteX0" fmla="*/ 2053794 w 3542218"/>
                <a:gd name="connsiteY0" fmla="*/ 135574 h 536525"/>
                <a:gd name="connsiteX1" fmla="*/ 1730725 w 3542218"/>
                <a:gd name="connsiteY1" fmla="*/ 161534 h 536525"/>
                <a:gd name="connsiteX2" fmla="*/ 1410541 w 3542218"/>
                <a:gd name="connsiteY2" fmla="*/ 190380 h 536525"/>
                <a:gd name="connsiteX3" fmla="*/ 1251891 w 3542218"/>
                <a:gd name="connsiteY3" fmla="*/ 201918 h 536525"/>
                <a:gd name="connsiteX4" fmla="*/ 1058627 w 3542218"/>
                <a:gd name="connsiteY4" fmla="*/ 219225 h 536525"/>
                <a:gd name="connsiteX5" fmla="*/ 977860 w 3542218"/>
                <a:gd name="connsiteY5" fmla="*/ 236533 h 536525"/>
                <a:gd name="connsiteX6" fmla="*/ 842286 w 3542218"/>
                <a:gd name="connsiteY6" fmla="*/ 256724 h 536525"/>
                <a:gd name="connsiteX7" fmla="*/ 692290 w 3542218"/>
                <a:gd name="connsiteY7" fmla="*/ 271147 h 536525"/>
                <a:gd name="connsiteX8" fmla="*/ 542294 w 3542218"/>
                <a:gd name="connsiteY8" fmla="*/ 282685 h 536525"/>
                <a:gd name="connsiteX9" fmla="*/ 455758 w 3542218"/>
                <a:gd name="connsiteY9" fmla="*/ 288454 h 536525"/>
                <a:gd name="connsiteX10" fmla="*/ 392298 w 3542218"/>
                <a:gd name="connsiteY10" fmla="*/ 291339 h 536525"/>
                <a:gd name="connsiteX11" fmla="*/ 334607 w 3542218"/>
                <a:gd name="connsiteY11" fmla="*/ 291339 h 536525"/>
                <a:gd name="connsiteX12" fmla="*/ 268262 w 3542218"/>
                <a:gd name="connsiteY12" fmla="*/ 285570 h 536525"/>
                <a:gd name="connsiteX13" fmla="*/ 207687 w 3542218"/>
                <a:gd name="connsiteY13" fmla="*/ 274032 h 536525"/>
                <a:gd name="connsiteX14" fmla="*/ 152881 w 3542218"/>
                <a:gd name="connsiteY14" fmla="*/ 256724 h 536525"/>
                <a:gd name="connsiteX15" fmla="*/ 100959 w 3542218"/>
                <a:gd name="connsiteY15" fmla="*/ 233648 h 536525"/>
                <a:gd name="connsiteX16" fmla="*/ 66344 w 3542218"/>
                <a:gd name="connsiteY16" fmla="*/ 204803 h 536525"/>
                <a:gd name="connsiteX17" fmla="*/ 37499 w 3542218"/>
                <a:gd name="connsiteY17" fmla="*/ 190380 h 536525"/>
                <a:gd name="connsiteX18" fmla="*/ 17307 w 3542218"/>
                <a:gd name="connsiteY18" fmla="*/ 190380 h 536525"/>
                <a:gd name="connsiteX19" fmla="*/ 5769 w 3542218"/>
                <a:gd name="connsiteY19" fmla="*/ 190380 h 536525"/>
                <a:gd name="connsiteX20" fmla="*/ 0 w 3542218"/>
                <a:gd name="connsiteY20" fmla="*/ 199033 h 536525"/>
                <a:gd name="connsiteX21" fmla="*/ 5769 w 3542218"/>
                <a:gd name="connsiteY21" fmla="*/ 224994 h 536525"/>
                <a:gd name="connsiteX22" fmla="*/ 23076 w 3542218"/>
                <a:gd name="connsiteY22" fmla="*/ 253840 h 536525"/>
                <a:gd name="connsiteX23" fmla="*/ 103843 w 3542218"/>
                <a:gd name="connsiteY23" fmla="*/ 331722 h 536525"/>
                <a:gd name="connsiteX24" fmla="*/ 204802 w 3542218"/>
                <a:gd name="connsiteY24" fmla="*/ 421143 h 536525"/>
                <a:gd name="connsiteX25" fmla="*/ 285570 w 3542218"/>
                <a:gd name="connsiteY25" fmla="*/ 484603 h 536525"/>
                <a:gd name="connsiteX26" fmla="*/ 325953 w 3542218"/>
                <a:gd name="connsiteY26" fmla="*/ 510564 h 536525"/>
                <a:gd name="connsiteX27" fmla="*/ 363452 w 3542218"/>
                <a:gd name="connsiteY27" fmla="*/ 530756 h 536525"/>
                <a:gd name="connsiteX28" fmla="*/ 392298 w 3542218"/>
                <a:gd name="connsiteY28" fmla="*/ 536525 h 536525"/>
                <a:gd name="connsiteX29" fmla="*/ 458642 w 3542218"/>
                <a:gd name="connsiteY29" fmla="*/ 516333 h 536525"/>
                <a:gd name="connsiteX30" fmla="*/ 562486 w 3542218"/>
                <a:gd name="connsiteY30" fmla="*/ 487488 h 536525"/>
                <a:gd name="connsiteX31" fmla="*/ 749981 w 3542218"/>
                <a:gd name="connsiteY31" fmla="*/ 467296 h 536525"/>
                <a:gd name="connsiteX32" fmla="*/ 995167 w 3542218"/>
                <a:gd name="connsiteY32" fmla="*/ 438451 h 536525"/>
                <a:gd name="connsiteX33" fmla="*/ 1127856 w 3542218"/>
                <a:gd name="connsiteY33" fmla="*/ 421143 h 536525"/>
                <a:gd name="connsiteX34" fmla="*/ 1292275 w 3542218"/>
                <a:gd name="connsiteY34" fmla="*/ 383644 h 536525"/>
                <a:gd name="connsiteX35" fmla="*/ 1540346 w 3542218"/>
                <a:gd name="connsiteY35" fmla="*/ 357683 h 536525"/>
                <a:gd name="connsiteX36" fmla="*/ 1854761 w 3542218"/>
                <a:gd name="connsiteY36" fmla="*/ 325953 h 536525"/>
                <a:gd name="connsiteX37" fmla="*/ 2261481 w 3542218"/>
                <a:gd name="connsiteY37" fmla="*/ 288454 h 536525"/>
                <a:gd name="connsiteX38" fmla="*/ 2466284 w 3542218"/>
                <a:gd name="connsiteY38" fmla="*/ 291339 h 536525"/>
                <a:gd name="connsiteX39" fmla="*/ 2725893 w 3542218"/>
                <a:gd name="connsiteY39" fmla="*/ 268263 h 536525"/>
                <a:gd name="connsiteX40" fmla="*/ 2962425 w 3542218"/>
                <a:gd name="connsiteY40" fmla="*/ 253840 h 536525"/>
                <a:gd name="connsiteX41" fmla="*/ 3144151 w 3542218"/>
                <a:gd name="connsiteY41" fmla="*/ 245186 h 536525"/>
                <a:gd name="connsiteX42" fmla="*/ 3421067 w 3542218"/>
                <a:gd name="connsiteY42" fmla="*/ 248071 h 536525"/>
                <a:gd name="connsiteX43" fmla="*/ 3490296 w 3542218"/>
                <a:gd name="connsiteY43" fmla="*/ 245186 h 536525"/>
                <a:gd name="connsiteX44" fmla="*/ 3510488 w 3542218"/>
                <a:gd name="connsiteY44" fmla="*/ 239417 h 536525"/>
                <a:gd name="connsiteX45" fmla="*/ 3524911 w 3542218"/>
                <a:gd name="connsiteY45" fmla="*/ 219225 h 536525"/>
                <a:gd name="connsiteX46" fmla="*/ 3536449 w 3542218"/>
                <a:gd name="connsiteY46" fmla="*/ 193264 h 536525"/>
                <a:gd name="connsiteX47" fmla="*/ 3542218 w 3542218"/>
                <a:gd name="connsiteY47" fmla="*/ 164419 h 536525"/>
                <a:gd name="connsiteX48" fmla="*/ 3536449 w 3542218"/>
                <a:gd name="connsiteY48" fmla="*/ 147112 h 536525"/>
                <a:gd name="connsiteX49" fmla="*/ 3522026 w 3542218"/>
                <a:gd name="connsiteY49" fmla="*/ 126920 h 536525"/>
                <a:gd name="connsiteX50" fmla="*/ 3493181 w 3542218"/>
                <a:gd name="connsiteY50" fmla="*/ 103844 h 536525"/>
                <a:gd name="connsiteX51" fmla="*/ 3449913 w 3542218"/>
                <a:gd name="connsiteY51" fmla="*/ 80767 h 536525"/>
                <a:gd name="connsiteX52" fmla="*/ 3380684 w 3542218"/>
                <a:gd name="connsiteY52" fmla="*/ 51922 h 536525"/>
                <a:gd name="connsiteX53" fmla="*/ 3297032 w 3542218"/>
                <a:gd name="connsiteY53" fmla="*/ 23076 h 536525"/>
                <a:gd name="connsiteX54" fmla="*/ 3184535 w 3542218"/>
                <a:gd name="connsiteY54" fmla="*/ 0 h 536525"/>
                <a:gd name="connsiteX55" fmla="*/ 3152805 w 3542218"/>
                <a:gd name="connsiteY55" fmla="*/ 11538 h 536525"/>
                <a:gd name="connsiteX56" fmla="*/ 3025885 w 3542218"/>
                <a:gd name="connsiteY56" fmla="*/ 49037 h 536525"/>
                <a:gd name="connsiteX57" fmla="*/ 2893196 w 3542218"/>
                <a:gd name="connsiteY57" fmla="*/ 74998 h 536525"/>
                <a:gd name="connsiteX58" fmla="*/ 2829736 w 3542218"/>
                <a:gd name="connsiteY58" fmla="*/ 83652 h 536525"/>
                <a:gd name="connsiteX59" fmla="*/ 2723008 w 3542218"/>
                <a:gd name="connsiteY59" fmla="*/ 86536 h 536525"/>
                <a:gd name="connsiteX60" fmla="*/ 2575896 w 3542218"/>
                <a:gd name="connsiteY60" fmla="*/ 86536 h 536525"/>
                <a:gd name="connsiteX61" fmla="*/ 2226867 w 3542218"/>
                <a:gd name="connsiteY61" fmla="*/ 118266 h 536525"/>
                <a:gd name="connsiteX62" fmla="*/ 2053794 w 3542218"/>
                <a:gd name="connsiteY62" fmla="*/ 13557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42218" h="536525">
                  <a:moveTo>
                    <a:pt x="2053794" y="135574"/>
                  </a:moveTo>
                  <a:lnTo>
                    <a:pt x="1730725" y="161534"/>
                  </a:lnTo>
                  <a:lnTo>
                    <a:pt x="1410541" y="190380"/>
                  </a:lnTo>
                  <a:lnTo>
                    <a:pt x="1251891" y="201918"/>
                  </a:lnTo>
                  <a:lnTo>
                    <a:pt x="1058627" y="219225"/>
                  </a:lnTo>
                  <a:lnTo>
                    <a:pt x="977860" y="236533"/>
                  </a:lnTo>
                  <a:lnTo>
                    <a:pt x="842286" y="256724"/>
                  </a:lnTo>
                  <a:lnTo>
                    <a:pt x="692290" y="271147"/>
                  </a:lnTo>
                  <a:lnTo>
                    <a:pt x="542294" y="282685"/>
                  </a:lnTo>
                  <a:lnTo>
                    <a:pt x="455758" y="288454"/>
                  </a:lnTo>
                  <a:lnTo>
                    <a:pt x="392298" y="291339"/>
                  </a:lnTo>
                  <a:lnTo>
                    <a:pt x="334607" y="291339"/>
                  </a:lnTo>
                  <a:lnTo>
                    <a:pt x="268262" y="285570"/>
                  </a:lnTo>
                  <a:lnTo>
                    <a:pt x="207687" y="274032"/>
                  </a:lnTo>
                  <a:lnTo>
                    <a:pt x="152881" y="256724"/>
                  </a:lnTo>
                  <a:lnTo>
                    <a:pt x="100959" y="233648"/>
                  </a:lnTo>
                  <a:lnTo>
                    <a:pt x="66344" y="204803"/>
                  </a:lnTo>
                  <a:lnTo>
                    <a:pt x="37499" y="190380"/>
                  </a:lnTo>
                  <a:lnTo>
                    <a:pt x="17307" y="190380"/>
                  </a:lnTo>
                  <a:lnTo>
                    <a:pt x="5769" y="190380"/>
                  </a:lnTo>
                  <a:lnTo>
                    <a:pt x="0" y="199033"/>
                  </a:lnTo>
                  <a:lnTo>
                    <a:pt x="5769" y="224994"/>
                  </a:lnTo>
                  <a:lnTo>
                    <a:pt x="23076" y="253840"/>
                  </a:lnTo>
                  <a:lnTo>
                    <a:pt x="103843" y="331722"/>
                  </a:lnTo>
                  <a:lnTo>
                    <a:pt x="204802" y="421143"/>
                  </a:lnTo>
                  <a:lnTo>
                    <a:pt x="285570" y="484603"/>
                  </a:lnTo>
                  <a:lnTo>
                    <a:pt x="325953" y="510564"/>
                  </a:lnTo>
                  <a:lnTo>
                    <a:pt x="363452" y="530756"/>
                  </a:lnTo>
                  <a:lnTo>
                    <a:pt x="392298" y="536525"/>
                  </a:lnTo>
                  <a:lnTo>
                    <a:pt x="458642" y="516333"/>
                  </a:lnTo>
                  <a:lnTo>
                    <a:pt x="562486" y="487488"/>
                  </a:lnTo>
                  <a:lnTo>
                    <a:pt x="749981" y="467296"/>
                  </a:lnTo>
                  <a:lnTo>
                    <a:pt x="995167" y="438451"/>
                  </a:lnTo>
                  <a:lnTo>
                    <a:pt x="1127856" y="421143"/>
                  </a:lnTo>
                  <a:lnTo>
                    <a:pt x="1292275" y="383644"/>
                  </a:lnTo>
                  <a:lnTo>
                    <a:pt x="1540346" y="357683"/>
                  </a:lnTo>
                  <a:lnTo>
                    <a:pt x="1854761" y="325953"/>
                  </a:lnTo>
                  <a:lnTo>
                    <a:pt x="2261481" y="288454"/>
                  </a:lnTo>
                  <a:lnTo>
                    <a:pt x="2466284" y="291339"/>
                  </a:lnTo>
                  <a:lnTo>
                    <a:pt x="2725893" y="268263"/>
                  </a:lnTo>
                  <a:lnTo>
                    <a:pt x="2962425" y="253840"/>
                  </a:lnTo>
                  <a:lnTo>
                    <a:pt x="3144151" y="245186"/>
                  </a:lnTo>
                  <a:lnTo>
                    <a:pt x="3421067" y="248071"/>
                  </a:lnTo>
                  <a:lnTo>
                    <a:pt x="3490296" y="245186"/>
                  </a:lnTo>
                  <a:lnTo>
                    <a:pt x="3510488" y="239417"/>
                  </a:lnTo>
                  <a:lnTo>
                    <a:pt x="3524911" y="219225"/>
                  </a:lnTo>
                  <a:lnTo>
                    <a:pt x="3536449" y="193264"/>
                  </a:lnTo>
                  <a:lnTo>
                    <a:pt x="3542218" y="164419"/>
                  </a:lnTo>
                  <a:lnTo>
                    <a:pt x="3536449" y="147112"/>
                  </a:lnTo>
                  <a:lnTo>
                    <a:pt x="3522026" y="126920"/>
                  </a:lnTo>
                  <a:lnTo>
                    <a:pt x="3493181" y="103844"/>
                  </a:lnTo>
                  <a:lnTo>
                    <a:pt x="3449913" y="80767"/>
                  </a:lnTo>
                  <a:lnTo>
                    <a:pt x="3380684" y="51922"/>
                  </a:lnTo>
                  <a:lnTo>
                    <a:pt x="3297032" y="23076"/>
                  </a:lnTo>
                  <a:lnTo>
                    <a:pt x="3184535" y="0"/>
                  </a:lnTo>
                  <a:lnTo>
                    <a:pt x="3152805" y="11538"/>
                  </a:lnTo>
                  <a:lnTo>
                    <a:pt x="3025885" y="49037"/>
                  </a:lnTo>
                  <a:lnTo>
                    <a:pt x="2893196" y="74998"/>
                  </a:lnTo>
                  <a:lnTo>
                    <a:pt x="2829736" y="83652"/>
                  </a:lnTo>
                  <a:lnTo>
                    <a:pt x="2723008" y="86536"/>
                  </a:lnTo>
                  <a:lnTo>
                    <a:pt x="2575896" y="86536"/>
                  </a:lnTo>
                  <a:lnTo>
                    <a:pt x="2226867" y="118266"/>
                  </a:lnTo>
                  <a:lnTo>
                    <a:pt x="2053794" y="1355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6">
              <a:extLst>
                <a:ext uri="{FF2B5EF4-FFF2-40B4-BE49-F238E27FC236}">
                  <a16:creationId xmlns:a16="http://schemas.microsoft.com/office/drawing/2014/main" id="{EC4B8492-EEE9-421A-B33C-B5119F4B2C47}"/>
                </a:ext>
              </a:extLst>
            </p:cNvPr>
            <p:cNvSpPr/>
            <p:nvPr/>
          </p:nvSpPr>
          <p:spPr>
            <a:xfrm>
              <a:off x="3843338" y="1687513"/>
              <a:ext cx="590550" cy="917575"/>
            </a:xfrm>
            <a:custGeom>
              <a:avLst/>
              <a:gdLst>
                <a:gd name="connsiteX0" fmla="*/ 369093 w 590550"/>
                <a:gd name="connsiteY0" fmla="*/ 707232 h 916782"/>
                <a:gd name="connsiteX1" fmla="*/ 345281 w 590550"/>
                <a:gd name="connsiteY1" fmla="*/ 619125 h 916782"/>
                <a:gd name="connsiteX2" fmla="*/ 333375 w 590550"/>
                <a:gd name="connsiteY2" fmla="*/ 573882 h 916782"/>
                <a:gd name="connsiteX3" fmla="*/ 280987 w 590550"/>
                <a:gd name="connsiteY3" fmla="*/ 419100 h 916782"/>
                <a:gd name="connsiteX4" fmla="*/ 271462 w 590550"/>
                <a:gd name="connsiteY4" fmla="*/ 354807 h 916782"/>
                <a:gd name="connsiteX5" fmla="*/ 261937 w 590550"/>
                <a:gd name="connsiteY5" fmla="*/ 307182 h 916782"/>
                <a:gd name="connsiteX6" fmla="*/ 238125 w 590550"/>
                <a:gd name="connsiteY6" fmla="*/ 242888 h 916782"/>
                <a:gd name="connsiteX7" fmla="*/ 221456 w 590550"/>
                <a:gd name="connsiteY7" fmla="*/ 200025 h 916782"/>
                <a:gd name="connsiteX8" fmla="*/ 207168 w 590550"/>
                <a:gd name="connsiteY8" fmla="*/ 173832 h 916782"/>
                <a:gd name="connsiteX9" fmla="*/ 190500 w 590550"/>
                <a:gd name="connsiteY9" fmla="*/ 159544 h 916782"/>
                <a:gd name="connsiteX10" fmla="*/ 169068 w 590550"/>
                <a:gd name="connsiteY10" fmla="*/ 145257 h 916782"/>
                <a:gd name="connsiteX11" fmla="*/ 140493 w 590550"/>
                <a:gd name="connsiteY11" fmla="*/ 128588 h 916782"/>
                <a:gd name="connsiteX12" fmla="*/ 104775 w 590550"/>
                <a:gd name="connsiteY12" fmla="*/ 111919 h 916782"/>
                <a:gd name="connsiteX13" fmla="*/ 76200 w 590550"/>
                <a:gd name="connsiteY13" fmla="*/ 102394 h 916782"/>
                <a:gd name="connsiteX14" fmla="*/ 38100 w 590550"/>
                <a:gd name="connsiteY14" fmla="*/ 95250 h 916782"/>
                <a:gd name="connsiteX15" fmla="*/ 26193 w 590550"/>
                <a:gd name="connsiteY15" fmla="*/ 85725 h 916782"/>
                <a:gd name="connsiteX16" fmla="*/ 9525 w 590550"/>
                <a:gd name="connsiteY16" fmla="*/ 66675 h 916782"/>
                <a:gd name="connsiteX17" fmla="*/ 0 w 590550"/>
                <a:gd name="connsiteY17" fmla="*/ 47625 h 916782"/>
                <a:gd name="connsiteX18" fmla="*/ 0 w 590550"/>
                <a:gd name="connsiteY18" fmla="*/ 33338 h 916782"/>
                <a:gd name="connsiteX19" fmla="*/ 9525 w 590550"/>
                <a:gd name="connsiteY19" fmla="*/ 28575 h 916782"/>
                <a:gd name="connsiteX20" fmla="*/ 40481 w 590550"/>
                <a:gd name="connsiteY20" fmla="*/ 23813 h 916782"/>
                <a:gd name="connsiteX21" fmla="*/ 130968 w 590550"/>
                <a:gd name="connsiteY21" fmla="*/ 11907 h 916782"/>
                <a:gd name="connsiteX22" fmla="*/ 266700 w 590550"/>
                <a:gd name="connsiteY22" fmla="*/ 0 h 916782"/>
                <a:gd name="connsiteX23" fmla="*/ 321468 w 590550"/>
                <a:gd name="connsiteY23" fmla="*/ 4763 h 916782"/>
                <a:gd name="connsiteX24" fmla="*/ 402431 w 590550"/>
                <a:gd name="connsiteY24" fmla="*/ 16669 h 916782"/>
                <a:gd name="connsiteX25" fmla="*/ 431006 w 590550"/>
                <a:gd name="connsiteY25" fmla="*/ 21432 h 916782"/>
                <a:gd name="connsiteX26" fmla="*/ 445293 w 590550"/>
                <a:gd name="connsiteY26" fmla="*/ 28575 h 916782"/>
                <a:gd name="connsiteX27" fmla="*/ 459581 w 590550"/>
                <a:gd name="connsiteY27" fmla="*/ 35719 h 916782"/>
                <a:gd name="connsiteX28" fmla="*/ 476250 w 590550"/>
                <a:gd name="connsiteY28" fmla="*/ 50007 h 916782"/>
                <a:gd name="connsiteX29" fmla="*/ 495300 w 590550"/>
                <a:gd name="connsiteY29" fmla="*/ 80963 h 916782"/>
                <a:gd name="connsiteX30" fmla="*/ 502443 w 590550"/>
                <a:gd name="connsiteY30" fmla="*/ 97632 h 916782"/>
                <a:gd name="connsiteX31" fmla="*/ 504825 w 590550"/>
                <a:gd name="connsiteY31" fmla="*/ 121444 h 916782"/>
                <a:gd name="connsiteX32" fmla="*/ 500062 w 590550"/>
                <a:gd name="connsiteY32" fmla="*/ 161925 h 916782"/>
                <a:gd name="connsiteX33" fmla="*/ 492918 w 590550"/>
                <a:gd name="connsiteY33" fmla="*/ 216694 h 916782"/>
                <a:gd name="connsiteX34" fmla="*/ 488156 w 590550"/>
                <a:gd name="connsiteY34" fmla="*/ 273844 h 916782"/>
                <a:gd name="connsiteX35" fmla="*/ 497681 w 590550"/>
                <a:gd name="connsiteY35" fmla="*/ 359569 h 916782"/>
                <a:gd name="connsiteX36" fmla="*/ 540543 w 590550"/>
                <a:gd name="connsiteY36" fmla="*/ 547688 h 916782"/>
                <a:gd name="connsiteX37" fmla="*/ 552450 w 590550"/>
                <a:gd name="connsiteY37" fmla="*/ 616744 h 916782"/>
                <a:gd name="connsiteX38" fmla="*/ 576262 w 590550"/>
                <a:gd name="connsiteY38" fmla="*/ 766763 h 916782"/>
                <a:gd name="connsiteX39" fmla="*/ 588168 w 590550"/>
                <a:gd name="connsiteY39" fmla="*/ 819150 h 916782"/>
                <a:gd name="connsiteX40" fmla="*/ 590550 w 590550"/>
                <a:gd name="connsiteY40" fmla="*/ 847725 h 916782"/>
                <a:gd name="connsiteX41" fmla="*/ 585787 w 590550"/>
                <a:gd name="connsiteY41" fmla="*/ 871538 h 916782"/>
                <a:gd name="connsiteX42" fmla="*/ 571500 w 590550"/>
                <a:gd name="connsiteY42" fmla="*/ 900113 h 916782"/>
                <a:gd name="connsiteX43" fmla="*/ 550068 w 590550"/>
                <a:gd name="connsiteY43" fmla="*/ 914400 h 916782"/>
                <a:gd name="connsiteX44" fmla="*/ 526256 w 590550"/>
                <a:gd name="connsiteY44" fmla="*/ 916782 h 916782"/>
                <a:gd name="connsiteX45" fmla="*/ 490537 w 590550"/>
                <a:gd name="connsiteY45" fmla="*/ 909638 h 916782"/>
                <a:gd name="connsiteX46" fmla="*/ 466725 w 590550"/>
                <a:gd name="connsiteY46" fmla="*/ 897732 h 916782"/>
                <a:gd name="connsiteX47" fmla="*/ 438150 w 590550"/>
                <a:gd name="connsiteY47" fmla="*/ 866775 h 916782"/>
                <a:gd name="connsiteX48" fmla="*/ 411956 w 590550"/>
                <a:gd name="connsiteY48" fmla="*/ 823913 h 916782"/>
                <a:gd name="connsiteX49" fmla="*/ 369093 w 590550"/>
                <a:gd name="connsiteY49" fmla="*/ 7072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550" h="916782">
                  <a:moveTo>
                    <a:pt x="369093" y="707232"/>
                  </a:moveTo>
                  <a:lnTo>
                    <a:pt x="345281" y="619125"/>
                  </a:lnTo>
                  <a:lnTo>
                    <a:pt x="333375" y="573882"/>
                  </a:lnTo>
                  <a:lnTo>
                    <a:pt x="280987" y="419100"/>
                  </a:lnTo>
                  <a:lnTo>
                    <a:pt x="271462" y="354807"/>
                  </a:lnTo>
                  <a:lnTo>
                    <a:pt x="261937" y="307182"/>
                  </a:lnTo>
                  <a:lnTo>
                    <a:pt x="238125" y="242888"/>
                  </a:lnTo>
                  <a:lnTo>
                    <a:pt x="221456" y="200025"/>
                  </a:lnTo>
                  <a:lnTo>
                    <a:pt x="207168" y="173832"/>
                  </a:lnTo>
                  <a:lnTo>
                    <a:pt x="190500" y="159544"/>
                  </a:lnTo>
                  <a:lnTo>
                    <a:pt x="169068" y="145257"/>
                  </a:lnTo>
                  <a:lnTo>
                    <a:pt x="140493" y="128588"/>
                  </a:lnTo>
                  <a:lnTo>
                    <a:pt x="104775" y="111919"/>
                  </a:lnTo>
                  <a:lnTo>
                    <a:pt x="76200" y="102394"/>
                  </a:lnTo>
                  <a:lnTo>
                    <a:pt x="38100" y="95250"/>
                  </a:lnTo>
                  <a:lnTo>
                    <a:pt x="26193" y="85725"/>
                  </a:lnTo>
                  <a:lnTo>
                    <a:pt x="9525" y="66675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8575"/>
                  </a:lnTo>
                  <a:lnTo>
                    <a:pt x="40481" y="23813"/>
                  </a:lnTo>
                  <a:lnTo>
                    <a:pt x="130968" y="11907"/>
                  </a:lnTo>
                  <a:lnTo>
                    <a:pt x="266700" y="0"/>
                  </a:lnTo>
                  <a:lnTo>
                    <a:pt x="321468" y="4763"/>
                  </a:lnTo>
                  <a:lnTo>
                    <a:pt x="402431" y="16669"/>
                  </a:lnTo>
                  <a:lnTo>
                    <a:pt x="431006" y="21432"/>
                  </a:lnTo>
                  <a:lnTo>
                    <a:pt x="445293" y="28575"/>
                  </a:lnTo>
                  <a:lnTo>
                    <a:pt x="459581" y="35719"/>
                  </a:lnTo>
                  <a:lnTo>
                    <a:pt x="476250" y="50007"/>
                  </a:lnTo>
                  <a:lnTo>
                    <a:pt x="495300" y="80963"/>
                  </a:lnTo>
                  <a:lnTo>
                    <a:pt x="502443" y="97632"/>
                  </a:lnTo>
                  <a:lnTo>
                    <a:pt x="504825" y="121444"/>
                  </a:lnTo>
                  <a:lnTo>
                    <a:pt x="500062" y="161925"/>
                  </a:lnTo>
                  <a:lnTo>
                    <a:pt x="492918" y="216694"/>
                  </a:lnTo>
                  <a:lnTo>
                    <a:pt x="488156" y="273844"/>
                  </a:lnTo>
                  <a:lnTo>
                    <a:pt x="497681" y="359569"/>
                  </a:lnTo>
                  <a:lnTo>
                    <a:pt x="540543" y="547688"/>
                  </a:lnTo>
                  <a:lnTo>
                    <a:pt x="552450" y="616744"/>
                  </a:lnTo>
                  <a:lnTo>
                    <a:pt x="576262" y="766763"/>
                  </a:lnTo>
                  <a:lnTo>
                    <a:pt x="588168" y="819150"/>
                  </a:lnTo>
                  <a:lnTo>
                    <a:pt x="590550" y="847725"/>
                  </a:lnTo>
                  <a:lnTo>
                    <a:pt x="585787" y="871538"/>
                  </a:lnTo>
                  <a:lnTo>
                    <a:pt x="571500" y="900113"/>
                  </a:lnTo>
                  <a:lnTo>
                    <a:pt x="550068" y="914400"/>
                  </a:lnTo>
                  <a:lnTo>
                    <a:pt x="526256" y="916782"/>
                  </a:lnTo>
                  <a:lnTo>
                    <a:pt x="490537" y="909638"/>
                  </a:lnTo>
                  <a:lnTo>
                    <a:pt x="466725" y="897732"/>
                  </a:lnTo>
                  <a:lnTo>
                    <a:pt x="438150" y="866775"/>
                  </a:lnTo>
                  <a:lnTo>
                    <a:pt x="411956" y="823913"/>
                  </a:lnTo>
                  <a:lnTo>
                    <a:pt x="369093" y="707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5">
              <a:extLst>
                <a:ext uri="{FF2B5EF4-FFF2-40B4-BE49-F238E27FC236}">
                  <a16:creationId xmlns:a16="http://schemas.microsoft.com/office/drawing/2014/main" id="{5C95FDD8-AB83-4115-A58C-FCF89C5FD465}"/>
                </a:ext>
              </a:extLst>
            </p:cNvPr>
            <p:cNvSpPr/>
            <p:nvPr/>
          </p:nvSpPr>
          <p:spPr>
            <a:xfrm>
              <a:off x="5143500" y="1443038"/>
              <a:ext cx="684213" cy="1231900"/>
            </a:xfrm>
            <a:custGeom>
              <a:avLst/>
              <a:gdLst>
                <a:gd name="connsiteX0" fmla="*/ 111919 w 683419"/>
                <a:gd name="connsiteY0" fmla="*/ 857250 h 1231106"/>
                <a:gd name="connsiteX1" fmla="*/ 28575 w 683419"/>
                <a:gd name="connsiteY1" fmla="*/ 1126331 h 1231106"/>
                <a:gd name="connsiteX2" fmla="*/ 0 w 683419"/>
                <a:gd name="connsiteY2" fmla="*/ 1231106 h 1231106"/>
                <a:gd name="connsiteX3" fmla="*/ 116681 w 683419"/>
                <a:gd name="connsiteY3" fmla="*/ 1219200 h 1231106"/>
                <a:gd name="connsiteX4" fmla="*/ 204788 w 683419"/>
                <a:gd name="connsiteY4" fmla="*/ 1073943 h 1231106"/>
                <a:gd name="connsiteX5" fmla="*/ 323850 w 683419"/>
                <a:gd name="connsiteY5" fmla="*/ 883443 h 1231106"/>
                <a:gd name="connsiteX6" fmla="*/ 442913 w 683419"/>
                <a:gd name="connsiteY6" fmla="*/ 688181 h 1231106"/>
                <a:gd name="connsiteX7" fmla="*/ 523875 w 683419"/>
                <a:gd name="connsiteY7" fmla="*/ 492918 h 1231106"/>
                <a:gd name="connsiteX8" fmla="*/ 578644 w 683419"/>
                <a:gd name="connsiteY8" fmla="*/ 364331 h 1231106"/>
                <a:gd name="connsiteX9" fmla="*/ 590550 w 683419"/>
                <a:gd name="connsiteY9" fmla="*/ 352425 h 1231106"/>
                <a:gd name="connsiteX10" fmla="*/ 614363 w 683419"/>
                <a:gd name="connsiteY10" fmla="*/ 335756 h 1231106"/>
                <a:gd name="connsiteX11" fmla="*/ 638175 w 683419"/>
                <a:gd name="connsiteY11" fmla="*/ 316706 h 1231106"/>
                <a:gd name="connsiteX12" fmla="*/ 669131 w 683419"/>
                <a:gd name="connsiteY12" fmla="*/ 283368 h 1231106"/>
                <a:gd name="connsiteX13" fmla="*/ 681038 w 683419"/>
                <a:gd name="connsiteY13" fmla="*/ 259556 h 1231106"/>
                <a:gd name="connsiteX14" fmla="*/ 683419 w 683419"/>
                <a:gd name="connsiteY14" fmla="*/ 245268 h 1231106"/>
                <a:gd name="connsiteX15" fmla="*/ 683419 w 683419"/>
                <a:gd name="connsiteY15" fmla="*/ 226218 h 1231106"/>
                <a:gd name="connsiteX16" fmla="*/ 676275 w 683419"/>
                <a:gd name="connsiteY16" fmla="*/ 214312 h 1231106"/>
                <a:gd name="connsiteX17" fmla="*/ 657225 w 683419"/>
                <a:gd name="connsiteY17" fmla="*/ 200025 h 1231106"/>
                <a:gd name="connsiteX18" fmla="*/ 631031 w 683419"/>
                <a:gd name="connsiteY18" fmla="*/ 176212 h 1231106"/>
                <a:gd name="connsiteX19" fmla="*/ 595313 w 683419"/>
                <a:gd name="connsiteY19" fmla="*/ 150018 h 1231106"/>
                <a:gd name="connsiteX20" fmla="*/ 540544 w 683419"/>
                <a:gd name="connsiteY20" fmla="*/ 119062 h 1231106"/>
                <a:gd name="connsiteX21" fmla="*/ 469106 w 683419"/>
                <a:gd name="connsiteY21" fmla="*/ 88106 h 1231106"/>
                <a:gd name="connsiteX22" fmla="*/ 366713 w 683419"/>
                <a:gd name="connsiteY22" fmla="*/ 47625 h 1231106"/>
                <a:gd name="connsiteX23" fmla="*/ 285750 w 683419"/>
                <a:gd name="connsiteY23" fmla="*/ 19050 h 1231106"/>
                <a:gd name="connsiteX24" fmla="*/ 230981 w 683419"/>
                <a:gd name="connsiteY24" fmla="*/ 2381 h 1231106"/>
                <a:gd name="connsiteX25" fmla="*/ 214313 w 683419"/>
                <a:gd name="connsiteY25" fmla="*/ 0 h 1231106"/>
                <a:gd name="connsiteX26" fmla="*/ 202406 w 683419"/>
                <a:gd name="connsiteY26" fmla="*/ 0 h 1231106"/>
                <a:gd name="connsiteX27" fmla="*/ 188119 w 683419"/>
                <a:gd name="connsiteY27" fmla="*/ 2381 h 1231106"/>
                <a:gd name="connsiteX28" fmla="*/ 178594 w 683419"/>
                <a:gd name="connsiteY28" fmla="*/ 7143 h 1231106"/>
                <a:gd name="connsiteX29" fmla="*/ 176213 w 683419"/>
                <a:gd name="connsiteY29" fmla="*/ 21431 h 1231106"/>
                <a:gd name="connsiteX30" fmla="*/ 183356 w 683419"/>
                <a:gd name="connsiteY30" fmla="*/ 38100 h 1231106"/>
                <a:gd name="connsiteX31" fmla="*/ 195263 w 683419"/>
                <a:gd name="connsiteY31" fmla="*/ 54768 h 1231106"/>
                <a:gd name="connsiteX32" fmla="*/ 207169 w 683419"/>
                <a:gd name="connsiteY32" fmla="*/ 64293 h 1231106"/>
                <a:gd name="connsiteX33" fmla="*/ 226219 w 683419"/>
                <a:gd name="connsiteY33" fmla="*/ 71437 h 1231106"/>
                <a:gd name="connsiteX34" fmla="*/ 250031 w 683419"/>
                <a:gd name="connsiteY34" fmla="*/ 85725 h 1231106"/>
                <a:gd name="connsiteX35" fmla="*/ 266700 w 683419"/>
                <a:gd name="connsiteY35" fmla="*/ 100012 h 1231106"/>
                <a:gd name="connsiteX36" fmla="*/ 288131 w 683419"/>
                <a:gd name="connsiteY36" fmla="*/ 121443 h 1231106"/>
                <a:gd name="connsiteX37" fmla="*/ 300038 w 683419"/>
                <a:gd name="connsiteY37" fmla="*/ 135731 h 1231106"/>
                <a:gd name="connsiteX38" fmla="*/ 309563 w 683419"/>
                <a:gd name="connsiteY38" fmla="*/ 157162 h 1231106"/>
                <a:gd name="connsiteX39" fmla="*/ 314325 w 683419"/>
                <a:gd name="connsiteY39" fmla="*/ 195262 h 1231106"/>
                <a:gd name="connsiteX40" fmla="*/ 314325 w 683419"/>
                <a:gd name="connsiteY40" fmla="*/ 264318 h 1231106"/>
                <a:gd name="connsiteX41" fmla="*/ 304800 w 683419"/>
                <a:gd name="connsiteY41" fmla="*/ 309562 h 1231106"/>
                <a:gd name="connsiteX42" fmla="*/ 276225 w 683419"/>
                <a:gd name="connsiteY42" fmla="*/ 407193 h 1231106"/>
                <a:gd name="connsiteX43" fmla="*/ 240506 w 683419"/>
                <a:gd name="connsiteY43" fmla="*/ 500062 h 1231106"/>
                <a:gd name="connsiteX44" fmla="*/ 216694 w 683419"/>
                <a:gd name="connsiteY44" fmla="*/ 561975 h 1231106"/>
                <a:gd name="connsiteX45" fmla="*/ 159544 w 683419"/>
                <a:gd name="connsiteY45" fmla="*/ 716756 h 1231106"/>
                <a:gd name="connsiteX46" fmla="*/ 111919 w 683419"/>
                <a:gd name="connsiteY46" fmla="*/ 857250 h 123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3419" h="1231106">
                  <a:moveTo>
                    <a:pt x="111919" y="857250"/>
                  </a:moveTo>
                  <a:lnTo>
                    <a:pt x="28575" y="1126331"/>
                  </a:lnTo>
                  <a:lnTo>
                    <a:pt x="0" y="1231106"/>
                  </a:lnTo>
                  <a:lnTo>
                    <a:pt x="116681" y="1219200"/>
                  </a:lnTo>
                  <a:lnTo>
                    <a:pt x="204788" y="1073943"/>
                  </a:lnTo>
                  <a:lnTo>
                    <a:pt x="323850" y="883443"/>
                  </a:lnTo>
                  <a:lnTo>
                    <a:pt x="442913" y="688181"/>
                  </a:lnTo>
                  <a:lnTo>
                    <a:pt x="523875" y="492918"/>
                  </a:lnTo>
                  <a:lnTo>
                    <a:pt x="578644" y="364331"/>
                  </a:lnTo>
                  <a:lnTo>
                    <a:pt x="590550" y="352425"/>
                  </a:lnTo>
                  <a:lnTo>
                    <a:pt x="614363" y="335756"/>
                  </a:lnTo>
                  <a:lnTo>
                    <a:pt x="638175" y="316706"/>
                  </a:lnTo>
                  <a:lnTo>
                    <a:pt x="669131" y="283368"/>
                  </a:lnTo>
                  <a:lnTo>
                    <a:pt x="681038" y="259556"/>
                  </a:lnTo>
                  <a:lnTo>
                    <a:pt x="683419" y="245268"/>
                  </a:lnTo>
                  <a:lnTo>
                    <a:pt x="683419" y="226218"/>
                  </a:lnTo>
                  <a:lnTo>
                    <a:pt x="676275" y="214312"/>
                  </a:lnTo>
                  <a:lnTo>
                    <a:pt x="657225" y="200025"/>
                  </a:lnTo>
                  <a:lnTo>
                    <a:pt x="631031" y="176212"/>
                  </a:lnTo>
                  <a:lnTo>
                    <a:pt x="595313" y="150018"/>
                  </a:lnTo>
                  <a:lnTo>
                    <a:pt x="540544" y="119062"/>
                  </a:lnTo>
                  <a:lnTo>
                    <a:pt x="469106" y="88106"/>
                  </a:lnTo>
                  <a:lnTo>
                    <a:pt x="366713" y="47625"/>
                  </a:lnTo>
                  <a:lnTo>
                    <a:pt x="285750" y="19050"/>
                  </a:lnTo>
                  <a:lnTo>
                    <a:pt x="230981" y="2381"/>
                  </a:lnTo>
                  <a:lnTo>
                    <a:pt x="214313" y="0"/>
                  </a:lnTo>
                  <a:lnTo>
                    <a:pt x="202406" y="0"/>
                  </a:lnTo>
                  <a:lnTo>
                    <a:pt x="188119" y="2381"/>
                  </a:lnTo>
                  <a:lnTo>
                    <a:pt x="178594" y="7143"/>
                  </a:lnTo>
                  <a:lnTo>
                    <a:pt x="176213" y="21431"/>
                  </a:lnTo>
                  <a:lnTo>
                    <a:pt x="183356" y="38100"/>
                  </a:lnTo>
                  <a:lnTo>
                    <a:pt x="195263" y="54768"/>
                  </a:lnTo>
                  <a:lnTo>
                    <a:pt x="207169" y="64293"/>
                  </a:lnTo>
                  <a:lnTo>
                    <a:pt x="226219" y="71437"/>
                  </a:lnTo>
                  <a:lnTo>
                    <a:pt x="250031" y="85725"/>
                  </a:lnTo>
                  <a:lnTo>
                    <a:pt x="266700" y="100012"/>
                  </a:lnTo>
                  <a:lnTo>
                    <a:pt x="288131" y="121443"/>
                  </a:lnTo>
                  <a:lnTo>
                    <a:pt x="300038" y="135731"/>
                  </a:lnTo>
                  <a:lnTo>
                    <a:pt x="309563" y="157162"/>
                  </a:lnTo>
                  <a:lnTo>
                    <a:pt x="314325" y="195262"/>
                  </a:lnTo>
                  <a:lnTo>
                    <a:pt x="314325" y="264318"/>
                  </a:lnTo>
                  <a:lnTo>
                    <a:pt x="304800" y="309562"/>
                  </a:lnTo>
                  <a:lnTo>
                    <a:pt x="276225" y="407193"/>
                  </a:lnTo>
                  <a:lnTo>
                    <a:pt x="240506" y="500062"/>
                  </a:lnTo>
                  <a:lnTo>
                    <a:pt x="216694" y="561975"/>
                  </a:lnTo>
                  <a:lnTo>
                    <a:pt x="159544" y="716756"/>
                  </a:lnTo>
                  <a:lnTo>
                    <a:pt x="111919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8">
              <a:extLst>
                <a:ext uri="{FF2B5EF4-FFF2-40B4-BE49-F238E27FC236}">
                  <a16:creationId xmlns:a16="http://schemas.microsoft.com/office/drawing/2014/main" id="{80693E66-797A-4D43-A71A-1F37FDB25BF9}"/>
                </a:ext>
              </a:extLst>
            </p:cNvPr>
            <p:cNvSpPr/>
            <p:nvPr/>
          </p:nvSpPr>
          <p:spPr>
            <a:xfrm>
              <a:off x="3595688" y="2649538"/>
              <a:ext cx="509587" cy="1017587"/>
            </a:xfrm>
            <a:custGeom>
              <a:avLst/>
              <a:gdLst>
                <a:gd name="connsiteX0" fmla="*/ 250031 w 509587"/>
                <a:gd name="connsiteY0" fmla="*/ 633413 h 1016794"/>
                <a:gd name="connsiteX1" fmla="*/ 221456 w 509587"/>
                <a:gd name="connsiteY1" fmla="*/ 523875 h 1016794"/>
                <a:gd name="connsiteX2" fmla="*/ 183356 w 509587"/>
                <a:gd name="connsiteY2" fmla="*/ 361950 h 1016794"/>
                <a:gd name="connsiteX3" fmla="*/ 161925 w 509587"/>
                <a:gd name="connsiteY3" fmla="*/ 278607 h 1016794"/>
                <a:gd name="connsiteX4" fmla="*/ 145256 w 509587"/>
                <a:gd name="connsiteY4" fmla="*/ 233363 h 1016794"/>
                <a:gd name="connsiteX5" fmla="*/ 128587 w 509587"/>
                <a:gd name="connsiteY5" fmla="*/ 197644 h 1016794"/>
                <a:gd name="connsiteX6" fmla="*/ 111918 w 509587"/>
                <a:gd name="connsiteY6" fmla="*/ 169069 h 1016794"/>
                <a:gd name="connsiteX7" fmla="*/ 83343 w 509587"/>
                <a:gd name="connsiteY7" fmla="*/ 126207 h 1016794"/>
                <a:gd name="connsiteX8" fmla="*/ 59531 w 509587"/>
                <a:gd name="connsiteY8" fmla="*/ 97632 h 1016794"/>
                <a:gd name="connsiteX9" fmla="*/ 33337 w 509587"/>
                <a:gd name="connsiteY9" fmla="*/ 69057 h 1016794"/>
                <a:gd name="connsiteX10" fmla="*/ 16668 w 509587"/>
                <a:gd name="connsiteY10" fmla="*/ 59532 h 1016794"/>
                <a:gd name="connsiteX11" fmla="*/ 2381 w 509587"/>
                <a:gd name="connsiteY11" fmla="*/ 50007 h 1016794"/>
                <a:gd name="connsiteX12" fmla="*/ 0 w 509587"/>
                <a:gd name="connsiteY12" fmla="*/ 35719 h 1016794"/>
                <a:gd name="connsiteX13" fmla="*/ 4762 w 509587"/>
                <a:gd name="connsiteY13" fmla="*/ 19050 h 1016794"/>
                <a:gd name="connsiteX14" fmla="*/ 21431 w 509587"/>
                <a:gd name="connsiteY14" fmla="*/ 2382 h 1016794"/>
                <a:gd name="connsiteX15" fmla="*/ 38100 w 509587"/>
                <a:gd name="connsiteY15" fmla="*/ 0 h 1016794"/>
                <a:gd name="connsiteX16" fmla="*/ 76200 w 509587"/>
                <a:gd name="connsiteY16" fmla="*/ 2382 h 1016794"/>
                <a:gd name="connsiteX17" fmla="*/ 150018 w 509587"/>
                <a:gd name="connsiteY17" fmla="*/ 11907 h 1016794"/>
                <a:gd name="connsiteX18" fmla="*/ 207168 w 509587"/>
                <a:gd name="connsiteY18" fmla="*/ 28575 h 1016794"/>
                <a:gd name="connsiteX19" fmla="*/ 264318 w 509587"/>
                <a:gd name="connsiteY19" fmla="*/ 50007 h 1016794"/>
                <a:gd name="connsiteX20" fmla="*/ 300037 w 509587"/>
                <a:gd name="connsiteY20" fmla="*/ 66675 h 1016794"/>
                <a:gd name="connsiteX21" fmla="*/ 326231 w 509587"/>
                <a:gd name="connsiteY21" fmla="*/ 197644 h 1016794"/>
                <a:gd name="connsiteX22" fmla="*/ 364331 w 509587"/>
                <a:gd name="connsiteY22" fmla="*/ 330994 h 1016794"/>
                <a:gd name="connsiteX23" fmla="*/ 392906 w 509587"/>
                <a:gd name="connsiteY23" fmla="*/ 452438 h 1016794"/>
                <a:gd name="connsiteX24" fmla="*/ 435768 w 509587"/>
                <a:gd name="connsiteY24" fmla="*/ 578644 h 1016794"/>
                <a:gd name="connsiteX25" fmla="*/ 483393 w 509587"/>
                <a:gd name="connsiteY25" fmla="*/ 735807 h 1016794"/>
                <a:gd name="connsiteX26" fmla="*/ 509587 w 509587"/>
                <a:gd name="connsiteY26" fmla="*/ 850107 h 1016794"/>
                <a:gd name="connsiteX27" fmla="*/ 504825 w 509587"/>
                <a:gd name="connsiteY27" fmla="*/ 1004888 h 1016794"/>
                <a:gd name="connsiteX28" fmla="*/ 478631 w 509587"/>
                <a:gd name="connsiteY28" fmla="*/ 1014413 h 1016794"/>
                <a:gd name="connsiteX29" fmla="*/ 447675 w 509587"/>
                <a:gd name="connsiteY29" fmla="*/ 1016794 h 1016794"/>
                <a:gd name="connsiteX30" fmla="*/ 421481 w 509587"/>
                <a:gd name="connsiteY30" fmla="*/ 1014413 h 1016794"/>
                <a:gd name="connsiteX31" fmla="*/ 388143 w 509587"/>
                <a:gd name="connsiteY31" fmla="*/ 1002507 h 1016794"/>
                <a:gd name="connsiteX32" fmla="*/ 373856 w 509587"/>
                <a:gd name="connsiteY32" fmla="*/ 992982 h 1016794"/>
                <a:gd name="connsiteX33" fmla="*/ 352425 w 509587"/>
                <a:gd name="connsiteY33" fmla="*/ 966788 h 1016794"/>
                <a:gd name="connsiteX34" fmla="*/ 335756 w 509587"/>
                <a:gd name="connsiteY34" fmla="*/ 926307 h 1016794"/>
                <a:gd name="connsiteX35" fmla="*/ 285750 w 509587"/>
                <a:gd name="connsiteY35" fmla="*/ 764382 h 1016794"/>
                <a:gd name="connsiteX36" fmla="*/ 250031 w 509587"/>
                <a:gd name="connsiteY36" fmla="*/ 633413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9587" h="1016794">
                  <a:moveTo>
                    <a:pt x="250031" y="633413"/>
                  </a:moveTo>
                  <a:lnTo>
                    <a:pt x="221456" y="523875"/>
                  </a:lnTo>
                  <a:lnTo>
                    <a:pt x="183356" y="361950"/>
                  </a:lnTo>
                  <a:lnTo>
                    <a:pt x="161925" y="278607"/>
                  </a:lnTo>
                  <a:lnTo>
                    <a:pt x="145256" y="233363"/>
                  </a:lnTo>
                  <a:lnTo>
                    <a:pt x="128587" y="197644"/>
                  </a:lnTo>
                  <a:lnTo>
                    <a:pt x="111918" y="169069"/>
                  </a:lnTo>
                  <a:lnTo>
                    <a:pt x="83343" y="126207"/>
                  </a:lnTo>
                  <a:lnTo>
                    <a:pt x="59531" y="97632"/>
                  </a:lnTo>
                  <a:lnTo>
                    <a:pt x="33337" y="69057"/>
                  </a:lnTo>
                  <a:lnTo>
                    <a:pt x="16668" y="59532"/>
                  </a:lnTo>
                  <a:lnTo>
                    <a:pt x="2381" y="50007"/>
                  </a:lnTo>
                  <a:lnTo>
                    <a:pt x="0" y="35719"/>
                  </a:lnTo>
                  <a:lnTo>
                    <a:pt x="4762" y="19050"/>
                  </a:lnTo>
                  <a:lnTo>
                    <a:pt x="21431" y="2382"/>
                  </a:lnTo>
                  <a:lnTo>
                    <a:pt x="38100" y="0"/>
                  </a:lnTo>
                  <a:lnTo>
                    <a:pt x="76200" y="2382"/>
                  </a:lnTo>
                  <a:lnTo>
                    <a:pt x="150018" y="11907"/>
                  </a:lnTo>
                  <a:lnTo>
                    <a:pt x="207168" y="28575"/>
                  </a:lnTo>
                  <a:lnTo>
                    <a:pt x="264318" y="50007"/>
                  </a:lnTo>
                  <a:lnTo>
                    <a:pt x="300037" y="66675"/>
                  </a:lnTo>
                  <a:lnTo>
                    <a:pt x="326231" y="197644"/>
                  </a:lnTo>
                  <a:lnTo>
                    <a:pt x="364331" y="330994"/>
                  </a:lnTo>
                  <a:lnTo>
                    <a:pt x="392906" y="452438"/>
                  </a:lnTo>
                  <a:lnTo>
                    <a:pt x="435768" y="578644"/>
                  </a:lnTo>
                  <a:lnTo>
                    <a:pt x="483393" y="735807"/>
                  </a:lnTo>
                  <a:lnTo>
                    <a:pt x="509587" y="850107"/>
                  </a:lnTo>
                  <a:lnTo>
                    <a:pt x="504825" y="1004888"/>
                  </a:lnTo>
                  <a:lnTo>
                    <a:pt x="478631" y="1014413"/>
                  </a:lnTo>
                  <a:lnTo>
                    <a:pt x="447675" y="1016794"/>
                  </a:lnTo>
                  <a:lnTo>
                    <a:pt x="421481" y="1014413"/>
                  </a:lnTo>
                  <a:lnTo>
                    <a:pt x="388143" y="1002507"/>
                  </a:lnTo>
                  <a:lnTo>
                    <a:pt x="373856" y="992982"/>
                  </a:lnTo>
                  <a:lnTo>
                    <a:pt x="352425" y="966788"/>
                  </a:lnTo>
                  <a:lnTo>
                    <a:pt x="335756" y="926307"/>
                  </a:lnTo>
                  <a:lnTo>
                    <a:pt x="285750" y="764382"/>
                  </a:lnTo>
                  <a:lnTo>
                    <a:pt x="250031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9">
              <a:extLst>
                <a:ext uri="{FF2B5EF4-FFF2-40B4-BE49-F238E27FC236}">
                  <a16:creationId xmlns:a16="http://schemas.microsoft.com/office/drawing/2014/main" id="{DD3712B4-573D-4C75-B637-921A330B67A7}"/>
                </a:ext>
              </a:extLst>
            </p:cNvPr>
            <p:cNvSpPr/>
            <p:nvPr/>
          </p:nvSpPr>
          <p:spPr>
            <a:xfrm>
              <a:off x="3819525" y="2468563"/>
              <a:ext cx="2398713" cy="1095375"/>
            </a:xfrm>
            <a:custGeom>
              <a:avLst/>
              <a:gdLst>
                <a:gd name="connsiteX0" fmla="*/ 1219200 w 2397919"/>
                <a:gd name="connsiteY0" fmla="*/ 271463 h 1095375"/>
                <a:gd name="connsiteX1" fmla="*/ 869156 w 2397919"/>
                <a:gd name="connsiteY1" fmla="*/ 304800 h 1095375"/>
                <a:gd name="connsiteX2" fmla="*/ 533400 w 2397919"/>
                <a:gd name="connsiteY2" fmla="*/ 338138 h 1095375"/>
                <a:gd name="connsiteX3" fmla="*/ 245269 w 2397919"/>
                <a:gd name="connsiteY3" fmla="*/ 364332 h 1095375"/>
                <a:gd name="connsiteX4" fmla="*/ 64294 w 2397919"/>
                <a:gd name="connsiteY4" fmla="*/ 383382 h 1095375"/>
                <a:gd name="connsiteX5" fmla="*/ 19050 w 2397919"/>
                <a:gd name="connsiteY5" fmla="*/ 383382 h 1095375"/>
                <a:gd name="connsiteX6" fmla="*/ 0 w 2397919"/>
                <a:gd name="connsiteY6" fmla="*/ 254794 h 1095375"/>
                <a:gd name="connsiteX7" fmla="*/ 154781 w 2397919"/>
                <a:gd name="connsiteY7" fmla="*/ 233363 h 1095375"/>
                <a:gd name="connsiteX8" fmla="*/ 219075 w 2397919"/>
                <a:gd name="connsiteY8" fmla="*/ 221457 h 1095375"/>
                <a:gd name="connsiteX9" fmla="*/ 345281 w 2397919"/>
                <a:gd name="connsiteY9" fmla="*/ 209550 h 1095375"/>
                <a:gd name="connsiteX10" fmla="*/ 628650 w 2397919"/>
                <a:gd name="connsiteY10" fmla="*/ 183357 h 1095375"/>
                <a:gd name="connsiteX11" fmla="*/ 1052513 w 2397919"/>
                <a:gd name="connsiteY11" fmla="*/ 140494 h 1095375"/>
                <a:gd name="connsiteX12" fmla="*/ 1371600 w 2397919"/>
                <a:gd name="connsiteY12" fmla="*/ 109538 h 1095375"/>
                <a:gd name="connsiteX13" fmla="*/ 1478756 w 2397919"/>
                <a:gd name="connsiteY13" fmla="*/ 88107 h 1095375"/>
                <a:gd name="connsiteX14" fmla="*/ 1669256 w 2397919"/>
                <a:gd name="connsiteY14" fmla="*/ 71438 h 1095375"/>
                <a:gd name="connsiteX15" fmla="*/ 1905000 w 2397919"/>
                <a:gd name="connsiteY15" fmla="*/ 45244 h 1095375"/>
                <a:gd name="connsiteX16" fmla="*/ 1928813 w 2397919"/>
                <a:gd name="connsiteY16" fmla="*/ 35719 h 1095375"/>
                <a:gd name="connsiteX17" fmla="*/ 1969294 w 2397919"/>
                <a:gd name="connsiteY17" fmla="*/ 16669 h 1095375"/>
                <a:gd name="connsiteX18" fmla="*/ 2016919 w 2397919"/>
                <a:gd name="connsiteY18" fmla="*/ 2382 h 1095375"/>
                <a:gd name="connsiteX19" fmla="*/ 2059781 w 2397919"/>
                <a:gd name="connsiteY19" fmla="*/ 0 h 1095375"/>
                <a:gd name="connsiteX20" fmla="*/ 2090738 w 2397919"/>
                <a:gd name="connsiteY20" fmla="*/ 2382 h 1095375"/>
                <a:gd name="connsiteX21" fmla="*/ 2159794 w 2397919"/>
                <a:gd name="connsiteY21" fmla="*/ 42863 h 1095375"/>
                <a:gd name="connsiteX22" fmla="*/ 2295525 w 2397919"/>
                <a:gd name="connsiteY22" fmla="*/ 138113 h 1095375"/>
                <a:gd name="connsiteX23" fmla="*/ 2364581 w 2397919"/>
                <a:gd name="connsiteY23" fmla="*/ 190500 h 1095375"/>
                <a:gd name="connsiteX24" fmla="*/ 2381250 w 2397919"/>
                <a:gd name="connsiteY24" fmla="*/ 204788 h 1095375"/>
                <a:gd name="connsiteX25" fmla="*/ 2390775 w 2397919"/>
                <a:gd name="connsiteY25" fmla="*/ 216694 h 1095375"/>
                <a:gd name="connsiteX26" fmla="*/ 2395538 w 2397919"/>
                <a:gd name="connsiteY26" fmla="*/ 233363 h 1095375"/>
                <a:gd name="connsiteX27" fmla="*/ 2397919 w 2397919"/>
                <a:gd name="connsiteY27" fmla="*/ 252413 h 1095375"/>
                <a:gd name="connsiteX28" fmla="*/ 2386013 w 2397919"/>
                <a:gd name="connsiteY28" fmla="*/ 288132 h 1095375"/>
                <a:gd name="connsiteX29" fmla="*/ 2359819 w 2397919"/>
                <a:gd name="connsiteY29" fmla="*/ 328613 h 1095375"/>
                <a:gd name="connsiteX30" fmla="*/ 2324100 w 2397919"/>
                <a:gd name="connsiteY30" fmla="*/ 366713 h 1095375"/>
                <a:gd name="connsiteX31" fmla="*/ 2274094 w 2397919"/>
                <a:gd name="connsiteY31" fmla="*/ 414338 h 1095375"/>
                <a:gd name="connsiteX32" fmla="*/ 2259806 w 2397919"/>
                <a:gd name="connsiteY32" fmla="*/ 438150 h 1095375"/>
                <a:gd name="connsiteX33" fmla="*/ 2183606 w 2397919"/>
                <a:gd name="connsiteY33" fmla="*/ 650082 h 1095375"/>
                <a:gd name="connsiteX34" fmla="*/ 2124075 w 2397919"/>
                <a:gd name="connsiteY34" fmla="*/ 816769 h 1095375"/>
                <a:gd name="connsiteX35" fmla="*/ 2066925 w 2397919"/>
                <a:gd name="connsiteY35" fmla="*/ 973932 h 1095375"/>
                <a:gd name="connsiteX36" fmla="*/ 2047875 w 2397919"/>
                <a:gd name="connsiteY36" fmla="*/ 1000125 h 1095375"/>
                <a:gd name="connsiteX37" fmla="*/ 2021681 w 2397919"/>
                <a:gd name="connsiteY37" fmla="*/ 1031082 h 1095375"/>
                <a:gd name="connsiteX38" fmla="*/ 1985963 w 2397919"/>
                <a:gd name="connsiteY38" fmla="*/ 1064419 h 1095375"/>
                <a:gd name="connsiteX39" fmla="*/ 1952625 w 2397919"/>
                <a:gd name="connsiteY39" fmla="*/ 1085850 h 1095375"/>
                <a:gd name="connsiteX40" fmla="*/ 1926431 w 2397919"/>
                <a:gd name="connsiteY40" fmla="*/ 1095375 h 1095375"/>
                <a:gd name="connsiteX41" fmla="*/ 1912144 w 2397919"/>
                <a:gd name="connsiteY41" fmla="*/ 1092994 h 1095375"/>
                <a:gd name="connsiteX42" fmla="*/ 1890713 w 2397919"/>
                <a:gd name="connsiteY42" fmla="*/ 1088232 h 1095375"/>
                <a:gd name="connsiteX43" fmla="*/ 1871663 w 2397919"/>
                <a:gd name="connsiteY43" fmla="*/ 1073944 h 1095375"/>
                <a:gd name="connsiteX44" fmla="*/ 1862138 w 2397919"/>
                <a:gd name="connsiteY44" fmla="*/ 1059657 h 1095375"/>
                <a:gd name="connsiteX45" fmla="*/ 1859756 w 2397919"/>
                <a:gd name="connsiteY45" fmla="*/ 1033463 h 1095375"/>
                <a:gd name="connsiteX46" fmla="*/ 1864519 w 2397919"/>
                <a:gd name="connsiteY46" fmla="*/ 983457 h 1095375"/>
                <a:gd name="connsiteX47" fmla="*/ 1895475 w 2397919"/>
                <a:gd name="connsiteY47" fmla="*/ 823913 h 1095375"/>
                <a:gd name="connsiteX48" fmla="*/ 1959769 w 2397919"/>
                <a:gd name="connsiteY48" fmla="*/ 557213 h 1095375"/>
                <a:gd name="connsiteX49" fmla="*/ 1983581 w 2397919"/>
                <a:gd name="connsiteY49" fmla="*/ 435769 h 1095375"/>
                <a:gd name="connsiteX50" fmla="*/ 2012156 w 2397919"/>
                <a:gd name="connsiteY50" fmla="*/ 292894 h 1095375"/>
                <a:gd name="connsiteX51" fmla="*/ 2014538 w 2397919"/>
                <a:gd name="connsiteY51" fmla="*/ 273844 h 1095375"/>
                <a:gd name="connsiteX52" fmla="*/ 2014538 w 2397919"/>
                <a:gd name="connsiteY52" fmla="*/ 266700 h 1095375"/>
                <a:gd name="connsiteX53" fmla="*/ 2000250 w 2397919"/>
                <a:gd name="connsiteY53" fmla="*/ 247650 h 1095375"/>
                <a:gd name="connsiteX54" fmla="*/ 1962150 w 2397919"/>
                <a:gd name="connsiteY54" fmla="*/ 219075 h 1095375"/>
                <a:gd name="connsiteX55" fmla="*/ 1933575 w 2397919"/>
                <a:gd name="connsiteY55" fmla="*/ 202407 h 1095375"/>
                <a:gd name="connsiteX56" fmla="*/ 1876425 w 2397919"/>
                <a:gd name="connsiteY56" fmla="*/ 207169 h 1095375"/>
                <a:gd name="connsiteX57" fmla="*/ 1588294 w 2397919"/>
                <a:gd name="connsiteY57" fmla="*/ 233363 h 1095375"/>
                <a:gd name="connsiteX58" fmla="*/ 1219200 w 2397919"/>
                <a:gd name="connsiteY58" fmla="*/ 271463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7919" h="1095375">
                  <a:moveTo>
                    <a:pt x="1219200" y="271463"/>
                  </a:moveTo>
                  <a:lnTo>
                    <a:pt x="869156" y="304800"/>
                  </a:lnTo>
                  <a:lnTo>
                    <a:pt x="533400" y="338138"/>
                  </a:lnTo>
                  <a:lnTo>
                    <a:pt x="245269" y="364332"/>
                  </a:lnTo>
                  <a:lnTo>
                    <a:pt x="64294" y="383382"/>
                  </a:lnTo>
                  <a:lnTo>
                    <a:pt x="19050" y="383382"/>
                  </a:lnTo>
                  <a:lnTo>
                    <a:pt x="0" y="254794"/>
                  </a:lnTo>
                  <a:lnTo>
                    <a:pt x="154781" y="233363"/>
                  </a:lnTo>
                  <a:lnTo>
                    <a:pt x="219075" y="221457"/>
                  </a:lnTo>
                  <a:lnTo>
                    <a:pt x="345281" y="209550"/>
                  </a:lnTo>
                  <a:lnTo>
                    <a:pt x="628650" y="183357"/>
                  </a:lnTo>
                  <a:lnTo>
                    <a:pt x="1052513" y="140494"/>
                  </a:lnTo>
                  <a:lnTo>
                    <a:pt x="1371600" y="109538"/>
                  </a:lnTo>
                  <a:lnTo>
                    <a:pt x="1478756" y="88107"/>
                  </a:lnTo>
                  <a:lnTo>
                    <a:pt x="1669256" y="71438"/>
                  </a:lnTo>
                  <a:lnTo>
                    <a:pt x="1905000" y="45244"/>
                  </a:lnTo>
                  <a:lnTo>
                    <a:pt x="1928813" y="35719"/>
                  </a:lnTo>
                  <a:lnTo>
                    <a:pt x="1969294" y="16669"/>
                  </a:lnTo>
                  <a:lnTo>
                    <a:pt x="2016919" y="2382"/>
                  </a:lnTo>
                  <a:lnTo>
                    <a:pt x="2059781" y="0"/>
                  </a:lnTo>
                  <a:lnTo>
                    <a:pt x="2090738" y="2382"/>
                  </a:lnTo>
                  <a:lnTo>
                    <a:pt x="2159794" y="42863"/>
                  </a:lnTo>
                  <a:lnTo>
                    <a:pt x="2295525" y="138113"/>
                  </a:lnTo>
                  <a:lnTo>
                    <a:pt x="2364581" y="190500"/>
                  </a:lnTo>
                  <a:lnTo>
                    <a:pt x="2381250" y="204788"/>
                  </a:lnTo>
                  <a:lnTo>
                    <a:pt x="2390775" y="216694"/>
                  </a:lnTo>
                  <a:lnTo>
                    <a:pt x="2395538" y="233363"/>
                  </a:lnTo>
                  <a:lnTo>
                    <a:pt x="2397919" y="252413"/>
                  </a:lnTo>
                  <a:lnTo>
                    <a:pt x="2386013" y="288132"/>
                  </a:lnTo>
                  <a:lnTo>
                    <a:pt x="2359819" y="328613"/>
                  </a:lnTo>
                  <a:lnTo>
                    <a:pt x="2324100" y="366713"/>
                  </a:lnTo>
                  <a:lnTo>
                    <a:pt x="2274094" y="414338"/>
                  </a:lnTo>
                  <a:lnTo>
                    <a:pt x="2259806" y="438150"/>
                  </a:lnTo>
                  <a:lnTo>
                    <a:pt x="2183606" y="650082"/>
                  </a:lnTo>
                  <a:lnTo>
                    <a:pt x="2124075" y="816769"/>
                  </a:lnTo>
                  <a:lnTo>
                    <a:pt x="2066925" y="973932"/>
                  </a:lnTo>
                  <a:lnTo>
                    <a:pt x="2047875" y="1000125"/>
                  </a:lnTo>
                  <a:lnTo>
                    <a:pt x="2021681" y="1031082"/>
                  </a:lnTo>
                  <a:lnTo>
                    <a:pt x="1985963" y="1064419"/>
                  </a:lnTo>
                  <a:lnTo>
                    <a:pt x="1952625" y="1085850"/>
                  </a:lnTo>
                  <a:lnTo>
                    <a:pt x="1926431" y="1095375"/>
                  </a:lnTo>
                  <a:lnTo>
                    <a:pt x="1912144" y="1092994"/>
                  </a:lnTo>
                  <a:lnTo>
                    <a:pt x="1890713" y="1088232"/>
                  </a:lnTo>
                  <a:lnTo>
                    <a:pt x="1871663" y="1073944"/>
                  </a:lnTo>
                  <a:lnTo>
                    <a:pt x="1862138" y="1059657"/>
                  </a:lnTo>
                  <a:lnTo>
                    <a:pt x="1859756" y="1033463"/>
                  </a:lnTo>
                  <a:lnTo>
                    <a:pt x="1864519" y="983457"/>
                  </a:lnTo>
                  <a:lnTo>
                    <a:pt x="1895475" y="823913"/>
                  </a:lnTo>
                  <a:lnTo>
                    <a:pt x="1959769" y="557213"/>
                  </a:lnTo>
                  <a:lnTo>
                    <a:pt x="1983581" y="435769"/>
                  </a:lnTo>
                  <a:lnTo>
                    <a:pt x="2012156" y="292894"/>
                  </a:lnTo>
                  <a:lnTo>
                    <a:pt x="2014538" y="273844"/>
                  </a:lnTo>
                  <a:lnTo>
                    <a:pt x="2014538" y="266700"/>
                  </a:lnTo>
                  <a:lnTo>
                    <a:pt x="2000250" y="247650"/>
                  </a:lnTo>
                  <a:lnTo>
                    <a:pt x="1962150" y="219075"/>
                  </a:lnTo>
                  <a:lnTo>
                    <a:pt x="1933575" y="202407"/>
                  </a:lnTo>
                  <a:lnTo>
                    <a:pt x="1876425" y="207169"/>
                  </a:lnTo>
                  <a:lnTo>
                    <a:pt x="1588294" y="233363"/>
                  </a:lnTo>
                  <a:lnTo>
                    <a:pt x="1219200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0">
              <a:extLst>
                <a:ext uri="{FF2B5EF4-FFF2-40B4-BE49-F238E27FC236}">
                  <a16:creationId xmlns:a16="http://schemas.microsoft.com/office/drawing/2014/main" id="{E66C8BEA-D32A-4F96-AD2F-43BA59F216DD}"/>
                </a:ext>
              </a:extLst>
            </p:cNvPr>
            <p:cNvSpPr/>
            <p:nvPr/>
          </p:nvSpPr>
          <p:spPr>
            <a:xfrm>
              <a:off x="3925888" y="2894013"/>
              <a:ext cx="1905000" cy="342900"/>
            </a:xfrm>
            <a:custGeom>
              <a:avLst/>
              <a:gdLst>
                <a:gd name="connsiteX0" fmla="*/ 1073944 w 1905000"/>
                <a:gd name="connsiteY0" fmla="*/ 235744 h 342900"/>
                <a:gd name="connsiteX1" fmla="*/ 700088 w 1905000"/>
                <a:gd name="connsiteY1" fmla="*/ 271462 h 342900"/>
                <a:gd name="connsiteX2" fmla="*/ 35719 w 1905000"/>
                <a:gd name="connsiteY2" fmla="*/ 342900 h 342900"/>
                <a:gd name="connsiteX3" fmla="*/ 0 w 1905000"/>
                <a:gd name="connsiteY3" fmla="*/ 209550 h 342900"/>
                <a:gd name="connsiteX4" fmla="*/ 342900 w 1905000"/>
                <a:gd name="connsiteY4" fmla="*/ 166687 h 342900"/>
                <a:gd name="connsiteX5" fmla="*/ 797719 w 1905000"/>
                <a:gd name="connsiteY5" fmla="*/ 111919 h 342900"/>
                <a:gd name="connsiteX6" fmla="*/ 1159669 w 1905000"/>
                <a:gd name="connsiteY6" fmla="*/ 71437 h 342900"/>
                <a:gd name="connsiteX7" fmla="*/ 1485900 w 1905000"/>
                <a:gd name="connsiteY7" fmla="*/ 35719 h 342900"/>
                <a:gd name="connsiteX8" fmla="*/ 1707357 w 1905000"/>
                <a:gd name="connsiteY8" fmla="*/ 0 h 342900"/>
                <a:gd name="connsiteX9" fmla="*/ 1740694 w 1905000"/>
                <a:gd name="connsiteY9" fmla="*/ 2381 h 342900"/>
                <a:gd name="connsiteX10" fmla="*/ 1771650 w 1905000"/>
                <a:gd name="connsiteY10" fmla="*/ 7144 h 342900"/>
                <a:gd name="connsiteX11" fmla="*/ 1797844 w 1905000"/>
                <a:gd name="connsiteY11" fmla="*/ 16669 h 342900"/>
                <a:gd name="connsiteX12" fmla="*/ 1826419 w 1905000"/>
                <a:gd name="connsiteY12" fmla="*/ 30956 h 342900"/>
                <a:gd name="connsiteX13" fmla="*/ 1902619 w 1905000"/>
                <a:gd name="connsiteY13" fmla="*/ 92869 h 342900"/>
                <a:gd name="connsiteX14" fmla="*/ 1905000 w 1905000"/>
                <a:gd name="connsiteY14" fmla="*/ 154781 h 342900"/>
                <a:gd name="connsiteX15" fmla="*/ 1719263 w 1905000"/>
                <a:gd name="connsiteY15" fmla="*/ 171450 h 342900"/>
                <a:gd name="connsiteX16" fmla="*/ 1395413 w 1905000"/>
                <a:gd name="connsiteY16" fmla="*/ 204787 h 342900"/>
                <a:gd name="connsiteX17" fmla="*/ 1073944 w 1905000"/>
                <a:gd name="connsiteY17" fmla="*/ 2357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5000" h="342900">
                  <a:moveTo>
                    <a:pt x="1073944" y="235744"/>
                  </a:moveTo>
                  <a:lnTo>
                    <a:pt x="700088" y="271462"/>
                  </a:lnTo>
                  <a:lnTo>
                    <a:pt x="35719" y="342900"/>
                  </a:lnTo>
                  <a:lnTo>
                    <a:pt x="0" y="209550"/>
                  </a:lnTo>
                  <a:lnTo>
                    <a:pt x="342900" y="166687"/>
                  </a:lnTo>
                  <a:lnTo>
                    <a:pt x="797719" y="111919"/>
                  </a:lnTo>
                  <a:lnTo>
                    <a:pt x="1159669" y="71437"/>
                  </a:lnTo>
                  <a:lnTo>
                    <a:pt x="1485900" y="35719"/>
                  </a:lnTo>
                  <a:lnTo>
                    <a:pt x="1707357" y="0"/>
                  </a:lnTo>
                  <a:lnTo>
                    <a:pt x="1740694" y="2381"/>
                  </a:lnTo>
                  <a:lnTo>
                    <a:pt x="1771650" y="7144"/>
                  </a:lnTo>
                  <a:lnTo>
                    <a:pt x="1797844" y="16669"/>
                  </a:lnTo>
                  <a:lnTo>
                    <a:pt x="1826419" y="30956"/>
                  </a:lnTo>
                  <a:lnTo>
                    <a:pt x="1902619" y="92869"/>
                  </a:lnTo>
                  <a:cubicBezTo>
                    <a:pt x="1903413" y="113506"/>
                    <a:pt x="1904206" y="134144"/>
                    <a:pt x="1905000" y="154781"/>
                  </a:cubicBezTo>
                  <a:lnTo>
                    <a:pt x="1719263" y="171450"/>
                  </a:lnTo>
                  <a:lnTo>
                    <a:pt x="1395413" y="204787"/>
                  </a:lnTo>
                  <a:lnTo>
                    <a:pt x="10739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81">
              <a:extLst>
                <a:ext uri="{FF2B5EF4-FFF2-40B4-BE49-F238E27FC236}">
                  <a16:creationId xmlns:a16="http://schemas.microsoft.com/office/drawing/2014/main" id="{886A55C1-95A5-430E-86AB-B850071ECAD3}"/>
                </a:ext>
              </a:extLst>
            </p:cNvPr>
            <p:cNvSpPr/>
            <p:nvPr/>
          </p:nvSpPr>
          <p:spPr>
            <a:xfrm>
              <a:off x="4027488" y="3316288"/>
              <a:ext cx="1730375" cy="346075"/>
            </a:xfrm>
            <a:custGeom>
              <a:avLst/>
              <a:gdLst>
                <a:gd name="connsiteX0" fmla="*/ 957262 w 1731169"/>
                <a:gd name="connsiteY0" fmla="*/ 66675 h 345282"/>
                <a:gd name="connsiteX1" fmla="*/ 583406 w 1731169"/>
                <a:gd name="connsiteY1" fmla="*/ 107157 h 345282"/>
                <a:gd name="connsiteX2" fmla="*/ 0 w 1731169"/>
                <a:gd name="connsiteY2" fmla="*/ 164307 h 345282"/>
                <a:gd name="connsiteX3" fmla="*/ 28575 w 1731169"/>
                <a:gd name="connsiteY3" fmla="*/ 345282 h 345282"/>
                <a:gd name="connsiteX4" fmla="*/ 71437 w 1731169"/>
                <a:gd name="connsiteY4" fmla="*/ 340519 h 345282"/>
                <a:gd name="connsiteX5" fmla="*/ 135731 w 1731169"/>
                <a:gd name="connsiteY5" fmla="*/ 328613 h 345282"/>
                <a:gd name="connsiteX6" fmla="*/ 230981 w 1731169"/>
                <a:gd name="connsiteY6" fmla="*/ 314325 h 345282"/>
                <a:gd name="connsiteX7" fmla="*/ 328612 w 1731169"/>
                <a:gd name="connsiteY7" fmla="*/ 309563 h 345282"/>
                <a:gd name="connsiteX8" fmla="*/ 666750 w 1731169"/>
                <a:gd name="connsiteY8" fmla="*/ 261938 h 345282"/>
                <a:gd name="connsiteX9" fmla="*/ 1019175 w 1731169"/>
                <a:gd name="connsiteY9" fmla="*/ 214313 h 345282"/>
                <a:gd name="connsiteX10" fmla="*/ 1364456 w 1731169"/>
                <a:gd name="connsiteY10" fmla="*/ 169069 h 345282"/>
                <a:gd name="connsiteX11" fmla="*/ 1457325 w 1731169"/>
                <a:gd name="connsiteY11" fmla="*/ 157163 h 345282"/>
                <a:gd name="connsiteX12" fmla="*/ 1583531 w 1731169"/>
                <a:gd name="connsiteY12" fmla="*/ 157163 h 345282"/>
                <a:gd name="connsiteX13" fmla="*/ 1726406 w 1731169"/>
                <a:gd name="connsiteY13" fmla="*/ 159544 h 345282"/>
                <a:gd name="connsiteX14" fmla="*/ 1731169 w 1731169"/>
                <a:gd name="connsiteY14" fmla="*/ 35719 h 345282"/>
                <a:gd name="connsiteX15" fmla="*/ 1647825 w 1731169"/>
                <a:gd name="connsiteY15" fmla="*/ 19050 h 345282"/>
                <a:gd name="connsiteX16" fmla="*/ 1576387 w 1731169"/>
                <a:gd name="connsiteY16" fmla="*/ 7144 h 345282"/>
                <a:gd name="connsiteX17" fmla="*/ 1500187 w 1731169"/>
                <a:gd name="connsiteY17" fmla="*/ 0 h 345282"/>
                <a:gd name="connsiteX18" fmla="*/ 1428750 w 1731169"/>
                <a:gd name="connsiteY18" fmla="*/ 11907 h 345282"/>
                <a:gd name="connsiteX19" fmla="*/ 1104900 w 1731169"/>
                <a:gd name="connsiteY19" fmla="*/ 50007 h 345282"/>
                <a:gd name="connsiteX20" fmla="*/ 957262 w 1731169"/>
                <a:gd name="connsiteY20" fmla="*/ 66675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169" h="345282">
                  <a:moveTo>
                    <a:pt x="957262" y="66675"/>
                  </a:moveTo>
                  <a:lnTo>
                    <a:pt x="583406" y="107157"/>
                  </a:lnTo>
                  <a:lnTo>
                    <a:pt x="0" y="164307"/>
                  </a:lnTo>
                  <a:lnTo>
                    <a:pt x="28575" y="345282"/>
                  </a:lnTo>
                  <a:lnTo>
                    <a:pt x="71437" y="340519"/>
                  </a:lnTo>
                  <a:lnTo>
                    <a:pt x="135731" y="328613"/>
                  </a:lnTo>
                  <a:lnTo>
                    <a:pt x="230981" y="314325"/>
                  </a:lnTo>
                  <a:lnTo>
                    <a:pt x="328612" y="309563"/>
                  </a:lnTo>
                  <a:lnTo>
                    <a:pt x="666750" y="261938"/>
                  </a:lnTo>
                  <a:lnTo>
                    <a:pt x="1019175" y="214313"/>
                  </a:lnTo>
                  <a:lnTo>
                    <a:pt x="1364456" y="169069"/>
                  </a:lnTo>
                  <a:lnTo>
                    <a:pt x="1457325" y="157163"/>
                  </a:lnTo>
                  <a:lnTo>
                    <a:pt x="1583531" y="157163"/>
                  </a:lnTo>
                  <a:lnTo>
                    <a:pt x="1726406" y="159544"/>
                  </a:lnTo>
                  <a:lnTo>
                    <a:pt x="1731169" y="35719"/>
                  </a:lnTo>
                  <a:lnTo>
                    <a:pt x="1647825" y="19050"/>
                  </a:lnTo>
                  <a:lnTo>
                    <a:pt x="1576387" y="7144"/>
                  </a:lnTo>
                  <a:lnTo>
                    <a:pt x="1500187" y="0"/>
                  </a:lnTo>
                  <a:lnTo>
                    <a:pt x="1428750" y="11907"/>
                  </a:lnTo>
                  <a:lnTo>
                    <a:pt x="1104900" y="50007"/>
                  </a:lnTo>
                  <a:lnTo>
                    <a:pt x="957262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82">
              <a:extLst>
                <a:ext uri="{FF2B5EF4-FFF2-40B4-BE49-F238E27FC236}">
                  <a16:creationId xmlns:a16="http://schemas.microsoft.com/office/drawing/2014/main" id="{0FA79459-BBCA-41E5-828E-22EC3CE8C8D4}"/>
                </a:ext>
              </a:extLst>
            </p:cNvPr>
            <p:cNvSpPr/>
            <p:nvPr/>
          </p:nvSpPr>
          <p:spPr>
            <a:xfrm>
              <a:off x="2743200" y="3763963"/>
              <a:ext cx="4283075" cy="646112"/>
            </a:xfrm>
            <a:custGeom>
              <a:avLst/>
              <a:gdLst>
                <a:gd name="connsiteX0" fmla="*/ 2330131 w 4282499"/>
                <a:gd name="connsiteY0" fmla="*/ 169464 h 646082"/>
                <a:gd name="connsiteX1" fmla="*/ 1991203 w 4282499"/>
                <a:gd name="connsiteY1" fmla="*/ 201239 h 646082"/>
                <a:gd name="connsiteX2" fmla="*/ 1761720 w 4282499"/>
                <a:gd name="connsiteY2" fmla="*/ 225952 h 646082"/>
                <a:gd name="connsiteX3" fmla="*/ 1408670 w 4282499"/>
                <a:gd name="connsiteY3" fmla="*/ 271849 h 646082"/>
                <a:gd name="connsiteX4" fmla="*/ 999132 w 4282499"/>
                <a:gd name="connsiteY4" fmla="*/ 317745 h 646082"/>
                <a:gd name="connsiteX5" fmla="*/ 670795 w 4282499"/>
                <a:gd name="connsiteY5" fmla="*/ 356581 h 646082"/>
                <a:gd name="connsiteX6" fmla="*/ 434252 w 4282499"/>
                <a:gd name="connsiteY6" fmla="*/ 381294 h 646082"/>
                <a:gd name="connsiteX7" fmla="*/ 374233 w 4282499"/>
                <a:gd name="connsiteY7" fmla="*/ 381294 h 646082"/>
                <a:gd name="connsiteX8" fmla="*/ 317745 w 4282499"/>
                <a:gd name="connsiteY8" fmla="*/ 367172 h 646082"/>
                <a:gd name="connsiteX9" fmla="*/ 254196 w 4282499"/>
                <a:gd name="connsiteY9" fmla="*/ 342459 h 646082"/>
                <a:gd name="connsiteX10" fmla="*/ 187117 w 4282499"/>
                <a:gd name="connsiteY10" fmla="*/ 307154 h 646082"/>
                <a:gd name="connsiteX11" fmla="*/ 116507 w 4282499"/>
                <a:gd name="connsiteY11" fmla="*/ 254196 h 646082"/>
                <a:gd name="connsiteX12" fmla="*/ 81202 w 4282499"/>
                <a:gd name="connsiteY12" fmla="*/ 218891 h 646082"/>
                <a:gd name="connsiteX13" fmla="*/ 63549 w 4282499"/>
                <a:gd name="connsiteY13" fmla="*/ 204769 h 646082"/>
                <a:gd name="connsiteX14" fmla="*/ 42366 w 4282499"/>
                <a:gd name="connsiteY14" fmla="*/ 190647 h 646082"/>
                <a:gd name="connsiteX15" fmla="*/ 21183 w 4282499"/>
                <a:gd name="connsiteY15" fmla="*/ 190647 h 646082"/>
                <a:gd name="connsiteX16" fmla="*/ 7061 w 4282499"/>
                <a:gd name="connsiteY16" fmla="*/ 190647 h 646082"/>
                <a:gd name="connsiteX17" fmla="*/ 0 w 4282499"/>
                <a:gd name="connsiteY17" fmla="*/ 204769 h 646082"/>
                <a:gd name="connsiteX18" fmla="*/ 10592 w 4282499"/>
                <a:gd name="connsiteY18" fmla="*/ 250666 h 646082"/>
                <a:gd name="connsiteX19" fmla="*/ 38836 w 4282499"/>
                <a:gd name="connsiteY19" fmla="*/ 317745 h 646082"/>
                <a:gd name="connsiteX20" fmla="*/ 74141 w 4282499"/>
                <a:gd name="connsiteY20" fmla="*/ 381294 h 646082"/>
                <a:gd name="connsiteX21" fmla="*/ 98854 w 4282499"/>
                <a:gd name="connsiteY21" fmla="*/ 420130 h 646082"/>
                <a:gd name="connsiteX22" fmla="*/ 141220 w 4282499"/>
                <a:gd name="connsiteY22" fmla="*/ 473087 h 646082"/>
                <a:gd name="connsiteX23" fmla="*/ 180056 w 4282499"/>
                <a:gd name="connsiteY23" fmla="*/ 522514 h 646082"/>
                <a:gd name="connsiteX24" fmla="*/ 222422 w 4282499"/>
                <a:gd name="connsiteY24" fmla="*/ 561350 h 646082"/>
                <a:gd name="connsiteX25" fmla="*/ 257727 w 4282499"/>
                <a:gd name="connsiteY25" fmla="*/ 589594 h 646082"/>
                <a:gd name="connsiteX26" fmla="*/ 293032 w 4282499"/>
                <a:gd name="connsiteY26" fmla="*/ 614307 h 646082"/>
                <a:gd name="connsiteX27" fmla="*/ 342459 w 4282499"/>
                <a:gd name="connsiteY27" fmla="*/ 635490 h 646082"/>
                <a:gd name="connsiteX28" fmla="*/ 370703 w 4282499"/>
                <a:gd name="connsiteY28" fmla="*/ 642551 h 646082"/>
                <a:gd name="connsiteX29" fmla="*/ 395416 w 4282499"/>
                <a:gd name="connsiteY29" fmla="*/ 646082 h 646082"/>
                <a:gd name="connsiteX30" fmla="*/ 434252 w 4282499"/>
                <a:gd name="connsiteY30" fmla="*/ 646082 h 646082"/>
                <a:gd name="connsiteX31" fmla="*/ 522514 w 4282499"/>
                <a:gd name="connsiteY31" fmla="*/ 624899 h 646082"/>
                <a:gd name="connsiteX32" fmla="*/ 649612 w 4282499"/>
                <a:gd name="connsiteY32" fmla="*/ 586063 h 646082"/>
                <a:gd name="connsiteX33" fmla="*/ 737875 w 4282499"/>
                <a:gd name="connsiteY33" fmla="*/ 557819 h 646082"/>
                <a:gd name="connsiteX34" fmla="*/ 857912 w 4282499"/>
                <a:gd name="connsiteY34" fmla="*/ 529575 h 646082"/>
                <a:gd name="connsiteX35" fmla="*/ 1055620 w 4282499"/>
                <a:gd name="connsiteY35" fmla="*/ 490740 h 646082"/>
                <a:gd name="connsiteX36" fmla="*/ 1249798 w 4282499"/>
                <a:gd name="connsiteY36" fmla="*/ 458965 h 646082"/>
                <a:gd name="connsiteX37" fmla="*/ 1348652 w 4282499"/>
                <a:gd name="connsiteY37" fmla="*/ 441313 h 646082"/>
                <a:gd name="connsiteX38" fmla="*/ 1712293 w 4282499"/>
                <a:gd name="connsiteY38" fmla="*/ 391886 h 646082"/>
                <a:gd name="connsiteX39" fmla="*/ 2058283 w 4282499"/>
                <a:gd name="connsiteY39" fmla="*/ 353050 h 646082"/>
                <a:gd name="connsiteX40" fmla="*/ 2436046 w 4282499"/>
                <a:gd name="connsiteY40" fmla="*/ 310684 h 646082"/>
                <a:gd name="connsiteX41" fmla="*/ 2827932 w 4282499"/>
                <a:gd name="connsiteY41" fmla="*/ 264788 h 646082"/>
                <a:gd name="connsiteX42" fmla="*/ 3029171 w 4282499"/>
                <a:gd name="connsiteY42" fmla="*/ 264788 h 646082"/>
                <a:gd name="connsiteX43" fmla="*/ 3332794 w 4282499"/>
                <a:gd name="connsiteY43" fmla="*/ 243605 h 646082"/>
                <a:gd name="connsiteX44" fmla="*/ 3523441 w 4282499"/>
                <a:gd name="connsiteY44" fmla="*/ 236544 h 646082"/>
                <a:gd name="connsiteX45" fmla="*/ 3724680 w 4282499"/>
                <a:gd name="connsiteY45" fmla="*/ 236544 h 646082"/>
                <a:gd name="connsiteX46" fmla="*/ 3901205 w 4282499"/>
                <a:gd name="connsiteY46" fmla="*/ 243605 h 646082"/>
                <a:gd name="connsiteX47" fmla="*/ 4000059 w 4282499"/>
                <a:gd name="connsiteY47" fmla="*/ 254196 h 646082"/>
                <a:gd name="connsiteX48" fmla="*/ 4137748 w 4282499"/>
                <a:gd name="connsiteY48" fmla="*/ 264788 h 646082"/>
                <a:gd name="connsiteX49" fmla="*/ 4197767 w 4282499"/>
                <a:gd name="connsiteY49" fmla="*/ 264788 h 646082"/>
                <a:gd name="connsiteX50" fmla="*/ 4250724 w 4282499"/>
                <a:gd name="connsiteY50" fmla="*/ 257727 h 646082"/>
                <a:gd name="connsiteX51" fmla="*/ 4264846 w 4282499"/>
                <a:gd name="connsiteY51" fmla="*/ 250666 h 646082"/>
                <a:gd name="connsiteX52" fmla="*/ 4278968 w 4282499"/>
                <a:gd name="connsiteY52" fmla="*/ 225952 h 646082"/>
                <a:gd name="connsiteX53" fmla="*/ 4282499 w 4282499"/>
                <a:gd name="connsiteY53" fmla="*/ 190647 h 646082"/>
                <a:gd name="connsiteX54" fmla="*/ 4278968 w 4282499"/>
                <a:gd name="connsiteY54" fmla="*/ 172995 h 646082"/>
                <a:gd name="connsiteX55" fmla="*/ 4268377 w 4282499"/>
                <a:gd name="connsiteY55" fmla="*/ 144751 h 646082"/>
                <a:gd name="connsiteX56" fmla="*/ 4247194 w 4282499"/>
                <a:gd name="connsiteY56" fmla="*/ 116507 h 646082"/>
                <a:gd name="connsiteX57" fmla="*/ 4208358 w 4282499"/>
                <a:gd name="connsiteY57" fmla="*/ 91793 h 646082"/>
                <a:gd name="connsiteX58" fmla="*/ 4176584 w 4282499"/>
                <a:gd name="connsiteY58" fmla="*/ 77671 h 646082"/>
                <a:gd name="connsiteX59" fmla="*/ 4116565 w 4282499"/>
                <a:gd name="connsiteY59" fmla="*/ 60019 h 646082"/>
                <a:gd name="connsiteX60" fmla="*/ 3982406 w 4282499"/>
                <a:gd name="connsiteY60" fmla="*/ 35305 h 646082"/>
                <a:gd name="connsiteX61" fmla="*/ 3851778 w 4282499"/>
                <a:gd name="connsiteY61" fmla="*/ 10592 h 646082"/>
                <a:gd name="connsiteX62" fmla="*/ 3763515 w 4282499"/>
                <a:gd name="connsiteY62" fmla="*/ 0 h 646082"/>
                <a:gd name="connsiteX63" fmla="*/ 3717619 w 4282499"/>
                <a:gd name="connsiteY63" fmla="*/ 0 h 646082"/>
                <a:gd name="connsiteX64" fmla="*/ 3657600 w 4282499"/>
                <a:gd name="connsiteY64" fmla="*/ 14122 h 646082"/>
                <a:gd name="connsiteX65" fmla="*/ 3519910 w 4282499"/>
                <a:gd name="connsiteY65" fmla="*/ 42366 h 646082"/>
                <a:gd name="connsiteX66" fmla="*/ 3339855 w 4282499"/>
                <a:gd name="connsiteY66" fmla="*/ 67080 h 646082"/>
                <a:gd name="connsiteX67" fmla="*/ 3180982 w 4282499"/>
                <a:gd name="connsiteY67" fmla="*/ 81202 h 646082"/>
                <a:gd name="connsiteX68" fmla="*/ 2877359 w 4282499"/>
                <a:gd name="connsiteY68" fmla="*/ 109446 h 646082"/>
                <a:gd name="connsiteX69" fmla="*/ 2640815 w 4282499"/>
                <a:gd name="connsiteY69" fmla="*/ 137690 h 646082"/>
                <a:gd name="connsiteX70" fmla="*/ 2330131 w 4282499"/>
                <a:gd name="connsiteY70" fmla="*/ 169464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2499" h="646082">
                  <a:moveTo>
                    <a:pt x="2330131" y="169464"/>
                  </a:moveTo>
                  <a:lnTo>
                    <a:pt x="1991203" y="201239"/>
                  </a:lnTo>
                  <a:lnTo>
                    <a:pt x="1761720" y="225952"/>
                  </a:lnTo>
                  <a:lnTo>
                    <a:pt x="1408670" y="271849"/>
                  </a:lnTo>
                  <a:lnTo>
                    <a:pt x="999132" y="317745"/>
                  </a:lnTo>
                  <a:lnTo>
                    <a:pt x="670795" y="356581"/>
                  </a:lnTo>
                  <a:lnTo>
                    <a:pt x="434252" y="381294"/>
                  </a:lnTo>
                  <a:lnTo>
                    <a:pt x="374233" y="381294"/>
                  </a:lnTo>
                  <a:lnTo>
                    <a:pt x="317745" y="367172"/>
                  </a:lnTo>
                  <a:lnTo>
                    <a:pt x="254196" y="342459"/>
                  </a:lnTo>
                  <a:lnTo>
                    <a:pt x="187117" y="307154"/>
                  </a:lnTo>
                  <a:lnTo>
                    <a:pt x="116507" y="254196"/>
                  </a:lnTo>
                  <a:lnTo>
                    <a:pt x="81202" y="218891"/>
                  </a:lnTo>
                  <a:lnTo>
                    <a:pt x="63549" y="204769"/>
                  </a:lnTo>
                  <a:lnTo>
                    <a:pt x="42366" y="190647"/>
                  </a:lnTo>
                  <a:lnTo>
                    <a:pt x="21183" y="190647"/>
                  </a:lnTo>
                  <a:lnTo>
                    <a:pt x="7061" y="190647"/>
                  </a:lnTo>
                  <a:lnTo>
                    <a:pt x="0" y="204769"/>
                  </a:lnTo>
                  <a:lnTo>
                    <a:pt x="10592" y="250666"/>
                  </a:lnTo>
                  <a:lnTo>
                    <a:pt x="38836" y="317745"/>
                  </a:lnTo>
                  <a:lnTo>
                    <a:pt x="74141" y="381294"/>
                  </a:lnTo>
                  <a:lnTo>
                    <a:pt x="98854" y="420130"/>
                  </a:lnTo>
                  <a:lnTo>
                    <a:pt x="141220" y="473087"/>
                  </a:lnTo>
                  <a:lnTo>
                    <a:pt x="180056" y="522514"/>
                  </a:lnTo>
                  <a:lnTo>
                    <a:pt x="222422" y="561350"/>
                  </a:lnTo>
                  <a:lnTo>
                    <a:pt x="257727" y="589594"/>
                  </a:lnTo>
                  <a:lnTo>
                    <a:pt x="293032" y="614307"/>
                  </a:lnTo>
                  <a:lnTo>
                    <a:pt x="342459" y="635490"/>
                  </a:lnTo>
                  <a:lnTo>
                    <a:pt x="370703" y="642551"/>
                  </a:lnTo>
                  <a:lnTo>
                    <a:pt x="395416" y="646082"/>
                  </a:lnTo>
                  <a:lnTo>
                    <a:pt x="434252" y="646082"/>
                  </a:lnTo>
                  <a:lnTo>
                    <a:pt x="522514" y="624899"/>
                  </a:lnTo>
                  <a:lnTo>
                    <a:pt x="649612" y="586063"/>
                  </a:lnTo>
                  <a:lnTo>
                    <a:pt x="737875" y="557819"/>
                  </a:lnTo>
                  <a:lnTo>
                    <a:pt x="857912" y="529575"/>
                  </a:lnTo>
                  <a:lnTo>
                    <a:pt x="1055620" y="490740"/>
                  </a:lnTo>
                  <a:lnTo>
                    <a:pt x="1249798" y="458965"/>
                  </a:lnTo>
                  <a:lnTo>
                    <a:pt x="1348652" y="441313"/>
                  </a:lnTo>
                  <a:lnTo>
                    <a:pt x="1712293" y="391886"/>
                  </a:lnTo>
                  <a:lnTo>
                    <a:pt x="2058283" y="353050"/>
                  </a:lnTo>
                  <a:lnTo>
                    <a:pt x="2436046" y="310684"/>
                  </a:lnTo>
                  <a:lnTo>
                    <a:pt x="2827932" y="264788"/>
                  </a:lnTo>
                  <a:lnTo>
                    <a:pt x="3029171" y="264788"/>
                  </a:lnTo>
                  <a:lnTo>
                    <a:pt x="3332794" y="243605"/>
                  </a:lnTo>
                  <a:lnTo>
                    <a:pt x="3523441" y="236544"/>
                  </a:lnTo>
                  <a:lnTo>
                    <a:pt x="3724680" y="236544"/>
                  </a:lnTo>
                  <a:lnTo>
                    <a:pt x="3901205" y="243605"/>
                  </a:lnTo>
                  <a:lnTo>
                    <a:pt x="4000059" y="254196"/>
                  </a:lnTo>
                  <a:lnTo>
                    <a:pt x="4137748" y="264788"/>
                  </a:lnTo>
                  <a:lnTo>
                    <a:pt x="4197767" y="264788"/>
                  </a:lnTo>
                  <a:lnTo>
                    <a:pt x="4250724" y="257727"/>
                  </a:lnTo>
                  <a:lnTo>
                    <a:pt x="4264846" y="250666"/>
                  </a:lnTo>
                  <a:lnTo>
                    <a:pt x="4278968" y="225952"/>
                  </a:lnTo>
                  <a:lnTo>
                    <a:pt x="4282499" y="190647"/>
                  </a:lnTo>
                  <a:lnTo>
                    <a:pt x="4278968" y="172995"/>
                  </a:lnTo>
                  <a:lnTo>
                    <a:pt x="4268377" y="144751"/>
                  </a:lnTo>
                  <a:lnTo>
                    <a:pt x="4247194" y="116507"/>
                  </a:lnTo>
                  <a:lnTo>
                    <a:pt x="4208358" y="91793"/>
                  </a:lnTo>
                  <a:lnTo>
                    <a:pt x="4176584" y="77671"/>
                  </a:lnTo>
                  <a:lnTo>
                    <a:pt x="4116565" y="60019"/>
                  </a:lnTo>
                  <a:lnTo>
                    <a:pt x="3982406" y="35305"/>
                  </a:lnTo>
                  <a:lnTo>
                    <a:pt x="3851778" y="10592"/>
                  </a:lnTo>
                  <a:lnTo>
                    <a:pt x="3763515" y="0"/>
                  </a:lnTo>
                  <a:lnTo>
                    <a:pt x="3717619" y="0"/>
                  </a:lnTo>
                  <a:lnTo>
                    <a:pt x="3657600" y="14122"/>
                  </a:lnTo>
                  <a:lnTo>
                    <a:pt x="3519910" y="42366"/>
                  </a:lnTo>
                  <a:lnTo>
                    <a:pt x="3339855" y="67080"/>
                  </a:lnTo>
                  <a:lnTo>
                    <a:pt x="3180982" y="81202"/>
                  </a:lnTo>
                  <a:lnTo>
                    <a:pt x="2877359" y="109446"/>
                  </a:lnTo>
                  <a:lnTo>
                    <a:pt x="2640815" y="137690"/>
                  </a:lnTo>
                  <a:lnTo>
                    <a:pt x="2330131" y="169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3">
              <a:extLst>
                <a:ext uri="{FF2B5EF4-FFF2-40B4-BE49-F238E27FC236}">
                  <a16:creationId xmlns:a16="http://schemas.microsoft.com/office/drawing/2014/main" id="{4D83768D-EB44-4372-A6EA-1E10960EA981}"/>
                </a:ext>
              </a:extLst>
            </p:cNvPr>
            <p:cNvSpPr/>
            <p:nvPr/>
          </p:nvSpPr>
          <p:spPr>
            <a:xfrm>
              <a:off x="2843213" y="3581400"/>
              <a:ext cx="1824037" cy="1757363"/>
            </a:xfrm>
            <a:custGeom>
              <a:avLst/>
              <a:gdLst>
                <a:gd name="connsiteX0" fmla="*/ 1009650 w 1824037"/>
                <a:gd name="connsiteY0" fmla="*/ 909638 h 1757363"/>
                <a:gd name="connsiteX1" fmla="*/ 1104900 w 1824037"/>
                <a:gd name="connsiteY1" fmla="*/ 795338 h 1757363"/>
                <a:gd name="connsiteX2" fmla="*/ 1188243 w 1824037"/>
                <a:gd name="connsiteY2" fmla="*/ 692944 h 1757363"/>
                <a:gd name="connsiteX3" fmla="*/ 1250156 w 1824037"/>
                <a:gd name="connsiteY3" fmla="*/ 604838 h 1757363"/>
                <a:gd name="connsiteX4" fmla="*/ 1335881 w 1824037"/>
                <a:gd name="connsiteY4" fmla="*/ 464344 h 1757363"/>
                <a:gd name="connsiteX5" fmla="*/ 1376362 w 1824037"/>
                <a:gd name="connsiteY5" fmla="*/ 407194 h 1757363"/>
                <a:gd name="connsiteX6" fmla="*/ 1409700 w 1824037"/>
                <a:gd name="connsiteY6" fmla="*/ 359569 h 1757363"/>
                <a:gd name="connsiteX7" fmla="*/ 1435893 w 1824037"/>
                <a:gd name="connsiteY7" fmla="*/ 311944 h 1757363"/>
                <a:gd name="connsiteX8" fmla="*/ 1452562 w 1824037"/>
                <a:gd name="connsiteY8" fmla="*/ 264319 h 1757363"/>
                <a:gd name="connsiteX9" fmla="*/ 1459706 w 1824037"/>
                <a:gd name="connsiteY9" fmla="*/ 228600 h 1757363"/>
                <a:gd name="connsiteX10" fmla="*/ 1459706 w 1824037"/>
                <a:gd name="connsiteY10" fmla="*/ 192881 h 1757363"/>
                <a:gd name="connsiteX11" fmla="*/ 1450181 w 1824037"/>
                <a:gd name="connsiteY11" fmla="*/ 147638 h 1757363"/>
                <a:gd name="connsiteX12" fmla="*/ 1428750 w 1824037"/>
                <a:gd name="connsiteY12" fmla="*/ 92869 h 1757363"/>
                <a:gd name="connsiteX13" fmla="*/ 1390650 w 1824037"/>
                <a:gd name="connsiteY13" fmla="*/ 19050 h 1757363"/>
                <a:gd name="connsiteX14" fmla="*/ 1383506 w 1824037"/>
                <a:gd name="connsiteY14" fmla="*/ 0 h 1757363"/>
                <a:gd name="connsiteX15" fmla="*/ 1540668 w 1824037"/>
                <a:gd name="connsiteY15" fmla="*/ 61913 h 1757363"/>
                <a:gd name="connsiteX16" fmla="*/ 1650206 w 1824037"/>
                <a:gd name="connsiteY16" fmla="*/ 102394 h 1757363"/>
                <a:gd name="connsiteX17" fmla="*/ 1712118 w 1824037"/>
                <a:gd name="connsiteY17" fmla="*/ 130969 h 1757363"/>
                <a:gd name="connsiteX18" fmla="*/ 1764506 w 1824037"/>
                <a:gd name="connsiteY18" fmla="*/ 164306 h 1757363"/>
                <a:gd name="connsiteX19" fmla="*/ 1795462 w 1824037"/>
                <a:gd name="connsiteY19" fmla="*/ 183356 h 1757363"/>
                <a:gd name="connsiteX20" fmla="*/ 1809750 w 1824037"/>
                <a:gd name="connsiteY20" fmla="*/ 195263 h 1757363"/>
                <a:gd name="connsiteX21" fmla="*/ 1824037 w 1824037"/>
                <a:gd name="connsiteY21" fmla="*/ 214313 h 1757363"/>
                <a:gd name="connsiteX22" fmla="*/ 1824037 w 1824037"/>
                <a:gd name="connsiteY22" fmla="*/ 233363 h 1757363"/>
                <a:gd name="connsiteX23" fmla="*/ 1814512 w 1824037"/>
                <a:gd name="connsiteY23" fmla="*/ 252413 h 1757363"/>
                <a:gd name="connsiteX24" fmla="*/ 1785937 w 1824037"/>
                <a:gd name="connsiteY24" fmla="*/ 278606 h 1757363"/>
                <a:gd name="connsiteX25" fmla="*/ 1728787 w 1824037"/>
                <a:gd name="connsiteY25" fmla="*/ 342900 h 1757363"/>
                <a:gd name="connsiteX26" fmla="*/ 1666875 w 1824037"/>
                <a:gd name="connsiteY26" fmla="*/ 423863 h 1757363"/>
                <a:gd name="connsiteX27" fmla="*/ 1509712 w 1824037"/>
                <a:gd name="connsiteY27" fmla="*/ 633413 h 1757363"/>
                <a:gd name="connsiteX28" fmla="*/ 1362075 w 1824037"/>
                <a:gd name="connsiteY28" fmla="*/ 819150 h 1757363"/>
                <a:gd name="connsiteX29" fmla="*/ 1235868 w 1824037"/>
                <a:gd name="connsiteY29" fmla="*/ 957263 h 1757363"/>
                <a:gd name="connsiteX30" fmla="*/ 1143000 w 1824037"/>
                <a:gd name="connsiteY30" fmla="*/ 1057275 h 1757363"/>
                <a:gd name="connsiteX31" fmla="*/ 1062037 w 1824037"/>
                <a:gd name="connsiteY31" fmla="*/ 1128713 h 1757363"/>
                <a:gd name="connsiteX32" fmla="*/ 935831 w 1824037"/>
                <a:gd name="connsiteY32" fmla="*/ 1240631 h 1757363"/>
                <a:gd name="connsiteX33" fmla="*/ 781050 w 1824037"/>
                <a:gd name="connsiteY33" fmla="*/ 1362075 h 1757363"/>
                <a:gd name="connsiteX34" fmla="*/ 638175 w 1824037"/>
                <a:gd name="connsiteY34" fmla="*/ 1464469 h 1757363"/>
                <a:gd name="connsiteX35" fmla="*/ 528637 w 1824037"/>
                <a:gd name="connsiteY35" fmla="*/ 1533525 h 1757363"/>
                <a:gd name="connsiteX36" fmla="*/ 316706 w 1824037"/>
                <a:gd name="connsiteY36" fmla="*/ 1643063 h 1757363"/>
                <a:gd name="connsiteX37" fmla="*/ 128587 w 1824037"/>
                <a:gd name="connsiteY37" fmla="*/ 1724025 h 1757363"/>
                <a:gd name="connsiteX38" fmla="*/ 42862 w 1824037"/>
                <a:gd name="connsiteY38" fmla="*/ 1754981 h 1757363"/>
                <a:gd name="connsiteX39" fmla="*/ 23812 w 1824037"/>
                <a:gd name="connsiteY39" fmla="*/ 1757363 h 1757363"/>
                <a:gd name="connsiteX40" fmla="*/ 7143 w 1824037"/>
                <a:gd name="connsiteY40" fmla="*/ 1754981 h 1757363"/>
                <a:gd name="connsiteX41" fmla="*/ 0 w 1824037"/>
                <a:gd name="connsiteY41" fmla="*/ 1747838 h 1757363"/>
                <a:gd name="connsiteX42" fmla="*/ 2381 w 1824037"/>
                <a:gd name="connsiteY42" fmla="*/ 1733550 h 1757363"/>
                <a:gd name="connsiteX43" fmla="*/ 14287 w 1824037"/>
                <a:gd name="connsiteY43" fmla="*/ 1700213 h 1757363"/>
                <a:gd name="connsiteX44" fmla="*/ 28575 w 1824037"/>
                <a:gd name="connsiteY44" fmla="*/ 1678781 h 1757363"/>
                <a:gd name="connsiteX45" fmla="*/ 100012 w 1824037"/>
                <a:gd name="connsiteY45" fmla="*/ 1640681 h 1757363"/>
                <a:gd name="connsiteX46" fmla="*/ 240506 w 1824037"/>
                <a:gd name="connsiteY46" fmla="*/ 1559719 h 1757363"/>
                <a:gd name="connsiteX47" fmla="*/ 383381 w 1824037"/>
                <a:gd name="connsiteY47" fmla="*/ 1471613 h 1757363"/>
                <a:gd name="connsiteX48" fmla="*/ 476250 w 1824037"/>
                <a:gd name="connsiteY48" fmla="*/ 1409700 h 1757363"/>
                <a:gd name="connsiteX49" fmla="*/ 561975 w 1824037"/>
                <a:gd name="connsiteY49" fmla="*/ 1347788 h 1757363"/>
                <a:gd name="connsiteX50" fmla="*/ 681037 w 1824037"/>
                <a:gd name="connsiteY50" fmla="*/ 1247775 h 1757363"/>
                <a:gd name="connsiteX51" fmla="*/ 790575 w 1824037"/>
                <a:gd name="connsiteY51" fmla="*/ 1140619 h 1757363"/>
                <a:gd name="connsiteX52" fmla="*/ 938212 w 1824037"/>
                <a:gd name="connsiteY52" fmla="*/ 992981 h 1757363"/>
                <a:gd name="connsiteX53" fmla="*/ 1009650 w 1824037"/>
                <a:gd name="connsiteY53" fmla="*/ 9096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4037" h="1757363">
                  <a:moveTo>
                    <a:pt x="1009650" y="909638"/>
                  </a:moveTo>
                  <a:lnTo>
                    <a:pt x="1104900" y="795338"/>
                  </a:lnTo>
                  <a:lnTo>
                    <a:pt x="1188243" y="692944"/>
                  </a:lnTo>
                  <a:lnTo>
                    <a:pt x="1250156" y="604838"/>
                  </a:lnTo>
                  <a:lnTo>
                    <a:pt x="1335881" y="464344"/>
                  </a:lnTo>
                  <a:lnTo>
                    <a:pt x="1376362" y="407194"/>
                  </a:lnTo>
                  <a:lnTo>
                    <a:pt x="1409700" y="359569"/>
                  </a:lnTo>
                  <a:lnTo>
                    <a:pt x="1435893" y="311944"/>
                  </a:lnTo>
                  <a:lnTo>
                    <a:pt x="1452562" y="264319"/>
                  </a:lnTo>
                  <a:lnTo>
                    <a:pt x="1459706" y="228600"/>
                  </a:lnTo>
                  <a:lnTo>
                    <a:pt x="1459706" y="192881"/>
                  </a:lnTo>
                  <a:lnTo>
                    <a:pt x="1450181" y="147638"/>
                  </a:lnTo>
                  <a:lnTo>
                    <a:pt x="1428750" y="92869"/>
                  </a:lnTo>
                  <a:lnTo>
                    <a:pt x="1390650" y="19050"/>
                  </a:lnTo>
                  <a:lnTo>
                    <a:pt x="1383506" y="0"/>
                  </a:lnTo>
                  <a:lnTo>
                    <a:pt x="1540668" y="61913"/>
                  </a:lnTo>
                  <a:lnTo>
                    <a:pt x="1650206" y="102394"/>
                  </a:lnTo>
                  <a:lnTo>
                    <a:pt x="1712118" y="130969"/>
                  </a:lnTo>
                  <a:lnTo>
                    <a:pt x="1764506" y="164306"/>
                  </a:lnTo>
                  <a:lnTo>
                    <a:pt x="1795462" y="183356"/>
                  </a:lnTo>
                  <a:lnTo>
                    <a:pt x="1809750" y="195263"/>
                  </a:lnTo>
                  <a:lnTo>
                    <a:pt x="1824037" y="214313"/>
                  </a:lnTo>
                  <a:lnTo>
                    <a:pt x="1824037" y="233363"/>
                  </a:lnTo>
                  <a:lnTo>
                    <a:pt x="1814512" y="252413"/>
                  </a:lnTo>
                  <a:lnTo>
                    <a:pt x="1785937" y="278606"/>
                  </a:lnTo>
                  <a:lnTo>
                    <a:pt x="1728787" y="342900"/>
                  </a:lnTo>
                  <a:lnTo>
                    <a:pt x="1666875" y="423863"/>
                  </a:lnTo>
                  <a:lnTo>
                    <a:pt x="1509712" y="633413"/>
                  </a:lnTo>
                  <a:lnTo>
                    <a:pt x="1362075" y="819150"/>
                  </a:lnTo>
                  <a:lnTo>
                    <a:pt x="1235868" y="957263"/>
                  </a:lnTo>
                  <a:lnTo>
                    <a:pt x="1143000" y="1057275"/>
                  </a:lnTo>
                  <a:lnTo>
                    <a:pt x="1062037" y="1128713"/>
                  </a:lnTo>
                  <a:lnTo>
                    <a:pt x="935831" y="1240631"/>
                  </a:lnTo>
                  <a:lnTo>
                    <a:pt x="781050" y="1362075"/>
                  </a:lnTo>
                  <a:lnTo>
                    <a:pt x="638175" y="1464469"/>
                  </a:lnTo>
                  <a:lnTo>
                    <a:pt x="528637" y="1533525"/>
                  </a:lnTo>
                  <a:lnTo>
                    <a:pt x="316706" y="1643063"/>
                  </a:lnTo>
                  <a:lnTo>
                    <a:pt x="128587" y="1724025"/>
                  </a:lnTo>
                  <a:lnTo>
                    <a:pt x="42862" y="1754981"/>
                  </a:lnTo>
                  <a:lnTo>
                    <a:pt x="23812" y="1757363"/>
                  </a:lnTo>
                  <a:lnTo>
                    <a:pt x="7143" y="1754981"/>
                  </a:lnTo>
                  <a:lnTo>
                    <a:pt x="0" y="1747838"/>
                  </a:lnTo>
                  <a:lnTo>
                    <a:pt x="2381" y="1733550"/>
                  </a:lnTo>
                  <a:lnTo>
                    <a:pt x="14287" y="1700213"/>
                  </a:lnTo>
                  <a:lnTo>
                    <a:pt x="28575" y="1678781"/>
                  </a:lnTo>
                  <a:lnTo>
                    <a:pt x="100012" y="1640681"/>
                  </a:lnTo>
                  <a:lnTo>
                    <a:pt x="240506" y="1559719"/>
                  </a:lnTo>
                  <a:lnTo>
                    <a:pt x="383381" y="1471613"/>
                  </a:lnTo>
                  <a:lnTo>
                    <a:pt x="476250" y="1409700"/>
                  </a:lnTo>
                  <a:lnTo>
                    <a:pt x="561975" y="1347788"/>
                  </a:lnTo>
                  <a:lnTo>
                    <a:pt x="681037" y="1247775"/>
                  </a:lnTo>
                  <a:lnTo>
                    <a:pt x="790575" y="1140619"/>
                  </a:lnTo>
                  <a:lnTo>
                    <a:pt x="938212" y="992981"/>
                  </a:lnTo>
                  <a:lnTo>
                    <a:pt x="1009650" y="909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84">
              <a:extLst>
                <a:ext uri="{FF2B5EF4-FFF2-40B4-BE49-F238E27FC236}">
                  <a16:creationId xmlns:a16="http://schemas.microsoft.com/office/drawing/2014/main" id="{99758010-5C85-41A7-929E-2C7A861ABE71}"/>
                </a:ext>
              </a:extLst>
            </p:cNvPr>
            <p:cNvSpPr/>
            <p:nvPr/>
          </p:nvSpPr>
          <p:spPr>
            <a:xfrm>
              <a:off x="5014913" y="3589338"/>
              <a:ext cx="2482850" cy="1582737"/>
            </a:xfrm>
            <a:custGeom>
              <a:avLst/>
              <a:gdLst>
                <a:gd name="connsiteX0" fmla="*/ 1078706 w 2483643"/>
                <a:gd name="connsiteY0" fmla="*/ 1064419 h 1583531"/>
                <a:gd name="connsiteX1" fmla="*/ 950118 w 2483643"/>
                <a:gd name="connsiteY1" fmla="*/ 928687 h 1583531"/>
                <a:gd name="connsiteX2" fmla="*/ 850106 w 2483643"/>
                <a:gd name="connsiteY2" fmla="*/ 816769 h 1583531"/>
                <a:gd name="connsiteX3" fmla="*/ 723900 w 2483643"/>
                <a:gd name="connsiteY3" fmla="*/ 681037 h 1583531"/>
                <a:gd name="connsiteX4" fmla="*/ 671512 w 2483643"/>
                <a:gd name="connsiteY4" fmla="*/ 616744 h 1583531"/>
                <a:gd name="connsiteX5" fmla="*/ 592931 w 2483643"/>
                <a:gd name="connsiteY5" fmla="*/ 519112 h 1583531"/>
                <a:gd name="connsiteX6" fmla="*/ 514350 w 2483643"/>
                <a:gd name="connsiteY6" fmla="*/ 421481 h 1583531"/>
                <a:gd name="connsiteX7" fmla="*/ 404812 w 2483643"/>
                <a:gd name="connsiteY7" fmla="*/ 319087 h 1583531"/>
                <a:gd name="connsiteX8" fmla="*/ 350043 w 2483643"/>
                <a:gd name="connsiteY8" fmla="*/ 252412 h 1583531"/>
                <a:gd name="connsiteX9" fmla="*/ 309562 w 2483643"/>
                <a:gd name="connsiteY9" fmla="*/ 209550 h 1583531"/>
                <a:gd name="connsiteX10" fmla="*/ 280987 w 2483643"/>
                <a:gd name="connsiteY10" fmla="*/ 183356 h 1583531"/>
                <a:gd name="connsiteX11" fmla="*/ 254793 w 2483643"/>
                <a:gd name="connsiteY11" fmla="*/ 164306 h 1583531"/>
                <a:gd name="connsiteX12" fmla="*/ 228600 w 2483643"/>
                <a:gd name="connsiteY12" fmla="*/ 150019 h 1583531"/>
                <a:gd name="connsiteX13" fmla="*/ 202406 w 2483643"/>
                <a:gd name="connsiteY13" fmla="*/ 140494 h 1583531"/>
                <a:gd name="connsiteX14" fmla="*/ 176212 w 2483643"/>
                <a:gd name="connsiteY14" fmla="*/ 133350 h 1583531"/>
                <a:gd name="connsiteX15" fmla="*/ 159543 w 2483643"/>
                <a:gd name="connsiteY15" fmla="*/ 133350 h 1583531"/>
                <a:gd name="connsiteX16" fmla="*/ 126206 w 2483643"/>
                <a:gd name="connsiteY16" fmla="*/ 121444 h 1583531"/>
                <a:gd name="connsiteX17" fmla="*/ 42862 w 2483643"/>
                <a:gd name="connsiteY17" fmla="*/ 78581 h 1583531"/>
                <a:gd name="connsiteX18" fmla="*/ 7143 w 2483643"/>
                <a:gd name="connsiteY18" fmla="*/ 52387 h 1583531"/>
                <a:gd name="connsiteX19" fmla="*/ 0 w 2483643"/>
                <a:gd name="connsiteY19" fmla="*/ 42862 h 1583531"/>
                <a:gd name="connsiteX20" fmla="*/ 2381 w 2483643"/>
                <a:gd name="connsiteY20" fmla="*/ 35719 h 1583531"/>
                <a:gd name="connsiteX21" fmla="*/ 16668 w 2483643"/>
                <a:gd name="connsiteY21" fmla="*/ 19050 h 1583531"/>
                <a:gd name="connsiteX22" fmla="*/ 50006 w 2483643"/>
                <a:gd name="connsiteY22" fmla="*/ 4762 h 1583531"/>
                <a:gd name="connsiteX23" fmla="*/ 100012 w 2483643"/>
                <a:gd name="connsiteY23" fmla="*/ 0 h 1583531"/>
                <a:gd name="connsiteX24" fmla="*/ 142875 w 2483643"/>
                <a:gd name="connsiteY24" fmla="*/ 0 h 1583531"/>
                <a:gd name="connsiteX25" fmla="*/ 200025 w 2483643"/>
                <a:gd name="connsiteY25" fmla="*/ 9525 h 1583531"/>
                <a:gd name="connsiteX26" fmla="*/ 230981 w 2483643"/>
                <a:gd name="connsiteY26" fmla="*/ 16669 h 1583531"/>
                <a:gd name="connsiteX27" fmla="*/ 264318 w 2483643"/>
                <a:gd name="connsiteY27" fmla="*/ 30956 h 1583531"/>
                <a:gd name="connsiteX28" fmla="*/ 314325 w 2483643"/>
                <a:gd name="connsiteY28" fmla="*/ 64294 h 1583531"/>
                <a:gd name="connsiteX29" fmla="*/ 445293 w 2483643"/>
                <a:gd name="connsiteY29" fmla="*/ 171450 h 1583531"/>
                <a:gd name="connsiteX30" fmla="*/ 585787 w 2483643"/>
                <a:gd name="connsiteY30" fmla="*/ 295275 h 1583531"/>
                <a:gd name="connsiteX31" fmla="*/ 750093 w 2483643"/>
                <a:gd name="connsiteY31" fmla="*/ 426244 h 1583531"/>
                <a:gd name="connsiteX32" fmla="*/ 790575 w 2483643"/>
                <a:gd name="connsiteY32" fmla="*/ 473869 h 1583531"/>
                <a:gd name="connsiteX33" fmla="*/ 878681 w 2483643"/>
                <a:gd name="connsiteY33" fmla="*/ 557212 h 1583531"/>
                <a:gd name="connsiteX34" fmla="*/ 1021556 w 2483643"/>
                <a:gd name="connsiteY34" fmla="*/ 688181 h 1583531"/>
                <a:gd name="connsiteX35" fmla="*/ 1181100 w 2483643"/>
                <a:gd name="connsiteY35" fmla="*/ 819150 h 1583531"/>
                <a:gd name="connsiteX36" fmla="*/ 1345406 w 2483643"/>
                <a:gd name="connsiteY36" fmla="*/ 942975 h 1583531"/>
                <a:gd name="connsiteX37" fmla="*/ 1512093 w 2483643"/>
                <a:gd name="connsiteY37" fmla="*/ 1054894 h 1583531"/>
                <a:gd name="connsiteX38" fmla="*/ 1685925 w 2483643"/>
                <a:gd name="connsiteY38" fmla="*/ 1159669 h 1583531"/>
                <a:gd name="connsiteX39" fmla="*/ 1790700 w 2483643"/>
                <a:gd name="connsiteY39" fmla="*/ 1216819 h 1583531"/>
                <a:gd name="connsiteX40" fmla="*/ 2021681 w 2483643"/>
                <a:gd name="connsiteY40" fmla="*/ 1331119 h 1583531"/>
                <a:gd name="connsiteX41" fmla="*/ 2195512 w 2483643"/>
                <a:gd name="connsiteY41" fmla="*/ 1404937 h 1583531"/>
                <a:gd name="connsiteX42" fmla="*/ 2397918 w 2483643"/>
                <a:gd name="connsiteY42" fmla="*/ 1476375 h 1583531"/>
                <a:gd name="connsiteX43" fmla="*/ 2455068 w 2483643"/>
                <a:gd name="connsiteY43" fmla="*/ 1493044 h 1583531"/>
                <a:gd name="connsiteX44" fmla="*/ 2466975 w 2483643"/>
                <a:gd name="connsiteY44" fmla="*/ 1502569 h 1583531"/>
                <a:gd name="connsiteX45" fmla="*/ 2478881 w 2483643"/>
                <a:gd name="connsiteY45" fmla="*/ 1516856 h 1583531"/>
                <a:gd name="connsiteX46" fmla="*/ 2483643 w 2483643"/>
                <a:gd name="connsiteY46" fmla="*/ 1535906 h 1583531"/>
                <a:gd name="connsiteX47" fmla="*/ 2476500 w 2483643"/>
                <a:gd name="connsiteY47" fmla="*/ 1550194 h 1583531"/>
                <a:gd name="connsiteX48" fmla="*/ 2462212 w 2483643"/>
                <a:gd name="connsiteY48" fmla="*/ 1557337 h 1583531"/>
                <a:gd name="connsiteX49" fmla="*/ 2333625 w 2483643"/>
                <a:gd name="connsiteY49" fmla="*/ 1562100 h 1583531"/>
                <a:gd name="connsiteX50" fmla="*/ 2131218 w 2483643"/>
                <a:gd name="connsiteY50" fmla="*/ 1559719 h 1583531"/>
                <a:gd name="connsiteX51" fmla="*/ 2100262 w 2483643"/>
                <a:gd name="connsiteY51" fmla="*/ 1562100 h 1583531"/>
                <a:gd name="connsiteX52" fmla="*/ 2028825 w 2483643"/>
                <a:gd name="connsiteY52" fmla="*/ 1571625 h 1583531"/>
                <a:gd name="connsiteX53" fmla="*/ 1919287 w 2483643"/>
                <a:gd name="connsiteY53" fmla="*/ 1583531 h 1583531"/>
                <a:gd name="connsiteX54" fmla="*/ 1833562 w 2483643"/>
                <a:gd name="connsiteY54" fmla="*/ 1583531 h 1583531"/>
                <a:gd name="connsiteX55" fmla="*/ 1700212 w 2483643"/>
                <a:gd name="connsiteY55" fmla="*/ 1576387 h 1583531"/>
                <a:gd name="connsiteX56" fmla="*/ 1640681 w 2483643"/>
                <a:gd name="connsiteY56" fmla="*/ 1569244 h 1583531"/>
                <a:gd name="connsiteX57" fmla="*/ 1562100 w 2483643"/>
                <a:gd name="connsiteY57" fmla="*/ 1550194 h 1583531"/>
                <a:gd name="connsiteX58" fmla="*/ 1512093 w 2483643"/>
                <a:gd name="connsiteY58" fmla="*/ 1531144 h 1583531"/>
                <a:gd name="connsiteX59" fmla="*/ 1483518 w 2483643"/>
                <a:gd name="connsiteY59" fmla="*/ 1504950 h 1583531"/>
                <a:gd name="connsiteX60" fmla="*/ 1388268 w 2483643"/>
                <a:gd name="connsiteY60" fmla="*/ 1400175 h 1583531"/>
                <a:gd name="connsiteX61" fmla="*/ 1228725 w 2483643"/>
                <a:gd name="connsiteY61" fmla="*/ 1228725 h 1583531"/>
                <a:gd name="connsiteX62" fmla="*/ 1078706 w 2483643"/>
                <a:gd name="connsiteY62" fmla="*/ 1064419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3643" h="1583531">
                  <a:moveTo>
                    <a:pt x="1078706" y="1064419"/>
                  </a:moveTo>
                  <a:lnTo>
                    <a:pt x="950118" y="928687"/>
                  </a:lnTo>
                  <a:lnTo>
                    <a:pt x="850106" y="816769"/>
                  </a:lnTo>
                  <a:lnTo>
                    <a:pt x="723900" y="681037"/>
                  </a:lnTo>
                  <a:lnTo>
                    <a:pt x="671512" y="616744"/>
                  </a:lnTo>
                  <a:lnTo>
                    <a:pt x="592931" y="519112"/>
                  </a:lnTo>
                  <a:lnTo>
                    <a:pt x="514350" y="421481"/>
                  </a:lnTo>
                  <a:lnTo>
                    <a:pt x="404812" y="319087"/>
                  </a:lnTo>
                  <a:lnTo>
                    <a:pt x="350043" y="252412"/>
                  </a:lnTo>
                  <a:lnTo>
                    <a:pt x="309562" y="209550"/>
                  </a:lnTo>
                  <a:lnTo>
                    <a:pt x="280987" y="183356"/>
                  </a:lnTo>
                  <a:lnTo>
                    <a:pt x="254793" y="164306"/>
                  </a:lnTo>
                  <a:lnTo>
                    <a:pt x="228600" y="150019"/>
                  </a:lnTo>
                  <a:lnTo>
                    <a:pt x="202406" y="140494"/>
                  </a:lnTo>
                  <a:lnTo>
                    <a:pt x="176212" y="133350"/>
                  </a:lnTo>
                  <a:lnTo>
                    <a:pt x="159543" y="133350"/>
                  </a:lnTo>
                  <a:lnTo>
                    <a:pt x="126206" y="121444"/>
                  </a:lnTo>
                  <a:lnTo>
                    <a:pt x="42862" y="78581"/>
                  </a:lnTo>
                  <a:lnTo>
                    <a:pt x="7143" y="52387"/>
                  </a:lnTo>
                  <a:lnTo>
                    <a:pt x="0" y="42862"/>
                  </a:lnTo>
                  <a:lnTo>
                    <a:pt x="2381" y="35719"/>
                  </a:lnTo>
                  <a:lnTo>
                    <a:pt x="16668" y="19050"/>
                  </a:lnTo>
                  <a:lnTo>
                    <a:pt x="50006" y="4762"/>
                  </a:lnTo>
                  <a:lnTo>
                    <a:pt x="100012" y="0"/>
                  </a:lnTo>
                  <a:lnTo>
                    <a:pt x="142875" y="0"/>
                  </a:lnTo>
                  <a:lnTo>
                    <a:pt x="200025" y="9525"/>
                  </a:lnTo>
                  <a:lnTo>
                    <a:pt x="230981" y="16669"/>
                  </a:lnTo>
                  <a:lnTo>
                    <a:pt x="264318" y="30956"/>
                  </a:lnTo>
                  <a:lnTo>
                    <a:pt x="314325" y="64294"/>
                  </a:lnTo>
                  <a:lnTo>
                    <a:pt x="445293" y="171450"/>
                  </a:lnTo>
                  <a:lnTo>
                    <a:pt x="585787" y="295275"/>
                  </a:lnTo>
                  <a:lnTo>
                    <a:pt x="750093" y="426244"/>
                  </a:lnTo>
                  <a:lnTo>
                    <a:pt x="790575" y="473869"/>
                  </a:lnTo>
                  <a:lnTo>
                    <a:pt x="878681" y="557212"/>
                  </a:lnTo>
                  <a:lnTo>
                    <a:pt x="1021556" y="688181"/>
                  </a:lnTo>
                  <a:lnTo>
                    <a:pt x="1181100" y="819150"/>
                  </a:lnTo>
                  <a:lnTo>
                    <a:pt x="1345406" y="942975"/>
                  </a:lnTo>
                  <a:lnTo>
                    <a:pt x="1512093" y="1054894"/>
                  </a:lnTo>
                  <a:lnTo>
                    <a:pt x="1685925" y="1159669"/>
                  </a:lnTo>
                  <a:lnTo>
                    <a:pt x="1790700" y="1216819"/>
                  </a:lnTo>
                  <a:lnTo>
                    <a:pt x="2021681" y="1331119"/>
                  </a:lnTo>
                  <a:lnTo>
                    <a:pt x="2195512" y="1404937"/>
                  </a:lnTo>
                  <a:lnTo>
                    <a:pt x="2397918" y="1476375"/>
                  </a:lnTo>
                  <a:lnTo>
                    <a:pt x="2455068" y="1493044"/>
                  </a:lnTo>
                  <a:lnTo>
                    <a:pt x="2466975" y="1502569"/>
                  </a:lnTo>
                  <a:lnTo>
                    <a:pt x="2478881" y="1516856"/>
                  </a:lnTo>
                  <a:lnTo>
                    <a:pt x="2483643" y="1535906"/>
                  </a:lnTo>
                  <a:lnTo>
                    <a:pt x="2476500" y="1550194"/>
                  </a:lnTo>
                  <a:lnTo>
                    <a:pt x="2462212" y="1557337"/>
                  </a:lnTo>
                  <a:lnTo>
                    <a:pt x="2333625" y="1562100"/>
                  </a:lnTo>
                  <a:lnTo>
                    <a:pt x="2131218" y="1559719"/>
                  </a:lnTo>
                  <a:lnTo>
                    <a:pt x="2100262" y="1562100"/>
                  </a:lnTo>
                  <a:lnTo>
                    <a:pt x="2028825" y="1571625"/>
                  </a:lnTo>
                  <a:lnTo>
                    <a:pt x="1919287" y="1583531"/>
                  </a:lnTo>
                  <a:lnTo>
                    <a:pt x="1833562" y="1583531"/>
                  </a:lnTo>
                  <a:lnTo>
                    <a:pt x="1700212" y="1576387"/>
                  </a:lnTo>
                  <a:lnTo>
                    <a:pt x="1640681" y="1569244"/>
                  </a:lnTo>
                  <a:lnTo>
                    <a:pt x="1562100" y="1550194"/>
                  </a:lnTo>
                  <a:lnTo>
                    <a:pt x="1512093" y="1531144"/>
                  </a:lnTo>
                  <a:lnTo>
                    <a:pt x="1483518" y="1504950"/>
                  </a:lnTo>
                  <a:lnTo>
                    <a:pt x="1388268" y="1400175"/>
                  </a:lnTo>
                  <a:lnTo>
                    <a:pt x="1228725" y="1228725"/>
                  </a:lnTo>
                  <a:lnTo>
                    <a:pt x="1078706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85">
              <a:extLst>
                <a:ext uri="{FF2B5EF4-FFF2-40B4-BE49-F238E27FC236}">
                  <a16:creationId xmlns:a16="http://schemas.microsoft.com/office/drawing/2014/main" id="{350BCEF7-4F53-44AE-8E94-EDC0DCBDA0D1}"/>
                </a:ext>
              </a:extLst>
            </p:cNvPr>
            <p:cNvSpPr/>
            <p:nvPr/>
          </p:nvSpPr>
          <p:spPr>
            <a:xfrm>
              <a:off x="3900488" y="4621213"/>
              <a:ext cx="530225" cy="1419225"/>
            </a:xfrm>
            <a:custGeom>
              <a:avLst/>
              <a:gdLst>
                <a:gd name="connsiteX0" fmla="*/ 445293 w 531018"/>
                <a:gd name="connsiteY0" fmla="*/ 314325 h 1419225"/>
                <a:gd name="connsiteX1" fmla="*/ 469106 w 531018"/>
                <a:gd name="connsiteY1" fmla="*/ 607219 h 1419225"/>
                <a:gd name="connsiteX2" fmla="*/ 485775 w 531018"/>
                <a:gd name="connsiteY2" fmla="*/ 702469 h 1419225"/>
                <a:gd name="connsiteX3" fmla="*/ 511968 w 531018"/>
                <a:gd name="connsiteY3" fmla="*/ 1133475 h 1419225"/>
                <a:gd name="connsiteX4" fmla="*/ 528637 w 531018"/>
                <a:gd name="connsiteY4" fmla="*/ 1228725 h 1419225"/>
                <a:gd name="connsiteX5" fmla="*/ 531018 w 531018"/>
                <a:gd name="connsiteY5" fmla="*/ 1273969 h 1419225"/>
                <a:gd name="connsiteX6" fmla="*/ 526256 w 531018"/>
                <a:gd name="connsiteY6" fmla="*/ 1319213 h 1419225"/>
                <a:gd name="connsiteX7" fmla="*/ 514350 w 531018"/>
                <a:gd name="connsiteY7" fmla="*/ 1364457 h 1419225"/>
                <a:gd name="connsiteX8" fmla="*/ 500062 w 531018"/>
                <a:gd name="connsiteY8" fmla="*/ 1390650 h 1419225"/>
                <a:gd name="connsiteX9" fmla="*/ 478631 w 531018"/>
                <a:gd name="connsiteY9" fmla="*/ 1409700 h 1419225"/>
                <a:gd name="connsiteX10" fmla="*/ 450056 w 531018"/>
                <a:gd name="connsiteY10" fmla="*/ 1419225 h 1419225"/>
                <a:gd name="connsiteX11" fmla="*/ 431006 w 531018"/>
                <a:gd name="connsiteY11" fmla="*/ 1416844 h 1419225"/>
                <a:gd name="connsiteX12" fmla="*/ 404812 w 531018"/>
                <a:gd name="connsiteY12" fmla="*/ 1404938 h 1419225"/>
                <a:gd name="connsiteX13" fmla="*/ 378618 w 531018"/>
                <a:gd name="connsiteY13" fmla="*/ 1381125 h 1419225"/>
                <a:gd name="connsiteX14" fmla="*/ 352425 w 531018"/>
                <a:gd name="connsiteY14" fmla="*/ 1338263 h 1419225"/>
                <a:gd name="connsiteX15" fmla="*/ 319087 w 531018"/>
                <a:gd name="connsiteY15" fmla="*/ 1262063 h 1419225"/>
                <a:gd name="connsiteX16" fmla="*/ 271462 w 531018"/>
                <a:gd name="connsiteY16" fmla="*/ 1085850 h 1419225"/>
                <a:gd name="connsiteX17" fmla="*/ 242887 w 531018"/>
                <a:gd name="connsiteY17" fmla="*/ 942975 h 1419225"/>
                <a:gd name="connsiteX18" fmla="*/ 240506 w 531018"/>
                <a:gd name="connsiteY18" fmla="*/ 881063 h 1419225"/>
                <a:gd name="connsiteX19" fmla="*/ 242887 w 531018"/>
                <a:gd name="connsiteY19" fmla="*/ 669132 h 1419225"/>
                <a:gd name="connsiteX20" fmla="*/ 240506 w 531018"/>
                <a:gd name="connsiteY20" fmla="*/ 509588 h 1419225"/>
                <a:gd name="connsiteX21" fmla="*/ 235743 w 531018"/>
                <a:gd name="connsiteY21" fmla="*/ 411957 h 1419225"/>
                <a:gd name="connsiteX22" fmla="*/ 223837 w 531018"/>
                <a:gd name="connsiteY22" fmla="*/ 330994 h 1419225"/>
                <a:gd name="connsiteX23" fmla="*/ 214312 w 531018"/>
                <a:gd name="connsiteY23" fmla="*/ 288132 h 1419225"/>
                <a:gd name="connsiteX24" fmla="*/ 195262 w 531018"/>
                <a:gd name="connsiteY24" fmla="*/ 247650 h 1419225"/>
                <a:gd name="connsiteX25" fmla="*/ 166687 w 531018"/>
                <a:gd name="connsiteY25" fmla="*/ 200025 h 1419225"/>
                <a:gd name="connsiteX26" fmla="*/ 145256 w 531018"/>
                <a:gd name="connsiteY26" fmla="*/ 166688 h 1419225"/>
                <a:gd name="connsiteX27" fmla="*/ 119062 w 531018"/>
                <a:gd name="connsiteY27" fmla="*/ 133350 h 1419225"/>
                <a:gd name="connsiteX28" fmla="*/ 88106 w 531018"/>
                <a:gd name="connsiteY28" fmla="*/ 102394 h 1419225"/>
                <a:gd name="connsiteX29" fmla="*/ 47625 w 531018"/>
                <a:gd name="connsiteY29" fmla="*/ 66675 h 1419225"/>
                <a:gd name="connsiteX30" fmla="*/ 0 w 531018"/>
                <a:gd name="connsiteY30" fmla="*/ 30957 h 1419225"/>
                <a:gd name="connsiteX31" fmla="*/ 50006 w 531018"/>
                <a:gd name="connsiteY31" fmla="*/ 0 h 1419225"/>
                <a:gd name="connsiteX32" fmla="*/ 145256 w 531018"/>
                <a:gd name="connsiteY32" fmla="*/ 23813 h 1419225"/>
                <a:gd name="connsiteX33" fmla="*/ 204787 w 531018"/>
                <a:gd name="connsiteY33" fmla="*/ 42863 h 1419225"/>
                <a:gd name="connsiteX34" fmla="*/ 304800 w 531018"/>
                <a:gd name="connsiteY34" fmla="*/ 80963 h 1419225"/>
                <a:gd name="connsiteX35" fmla="*/ 390525 w 531018"/>
                <a:gd name="connsiteY35" fmla="*/ 121444 h 1419225"/>
                <a:gd name="connsiteX36" fmla="*/ 438150 w 531018"/>
                <a:gd name="connsiteY36" fmla="*/ 233363 h 1419225"/>
                <a:gd name="connsiteX37" fmla="*/ 445293 w 531018"/>
                <a:gd name="connsiteY37" fmla="*/ 3143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1018" h="1419225">
                  <a:moveTo>
                    <a:pt x="445293" y="314325"/>
                  </a:moveTo>
                  <a:lnTo>
                    <a:pt x="469106" y="607219"/>
                  </a:lnTo>
                  <a:lnTo>
                    <a:pt x="485775" y="702469"/>
                  </a:lnTo>
                  <a:lnTo>
                    <a:pt x="511968" y="1133475"/>
                  </a:lnTo>
                  <a:lnTo>
                    <a:pt x="528637" y="1228725"/>
                  </a:lnTo>
                  <a:lnTo>
                    <a:pt x="531018" y="1273969"/>
                  </a:lnTo>
                  <a:lnTo>
                    <a:pt x="526256" y="1319213"/>
                  </a:lnTo>
                  <a:lnTo>
                    <a:pt x="514350" y="1364457"/>
                  </a:lnTo>
                  <a:lnTo>
                    <a:pt x="500062" y="1390650"/>
                  </a:lnTo>
                  <a:lnTo>
                    <a:pt x="478631" y="1409700"/>
                  </a:lnTo>
                  <a:lnTo>
                    <a:pt x="450056" y="1419225"/>
                  </a:lnTo>
                  <a:lnTo>
                    <a:pt x="431006" y="1416844"/>
                  </a:lnTo>
                  <a:lnTo>
                    <a:pt x="404812" y="1404938"/>
                  </a:lnTo>
                  <a:lnTo>
                    <a:pt x="378618" y="1381125"/>
                  </a:lnTo>
                  <a:lnTo>
                    <a:pt x="352425" y="1338263"/>
                  </a:lnTo>
                  <a:lnTo>
                    <a:pt x="319087" y="1262063"/>
                  </a:lnTo>
                  <a:lnTo>
                    <a:pt x="271462" y="1085850"/>
                  </a:lnTo>
                  <a:lnTo>
                    <a:pt x="242887" y="942975"/>
                  </a:lnTo>
                  <a:cubicBezTo>
                    <a:pt x="242093" y="922338"/>
                    <a:pt x="241300" y="901700"/>
                    <a:pt x="240506" y="881063"/>
                  </a:cubicBezTo>
                  <a:cubicBezTo>
                    <a:pt x="241300" y="810419"/>
                    <a:pt x="242093" y="739776"/>
                    <a:pt x="242887" y="669132"/>
                  </a:cubicBezTo>
                  <a:cubicBezTo>
                    <a:pt x="242093" y="615951"/>
                    <a:pt x="241300" y="562769"/>
                    <a:pt x="240506" y="509588"/>
                  </a:cubicBezTo>
                  <a:lnTo>
                    <a:pt x="235743" y="411957"/>
                  </a:lnTo>
                  <a:lnTo>
                    <a:pt x="223837" y="330994"/>
                  </a:lnTo>
                  <a:lnTo>
                    <a:pt x="214312" y="288132"/>
                  </a:lnTo>
                  <a:lnTo>
                    <a:pt x="195262" y="247650"/>
                  </a:lnTo>
                  <a:lnTo>
                    <a:pt x="166687" y="200025"/>
                  </a:lnTo>
                  <a:lnTo>
                    <a:pt x="145256" y="166688"/>
                  </a:lnTo>
                  <a:lnTo>
                    <a:pt x="119062" y="133350"/>
                  </a:lnTo>
                  <a:lnTo>
                    <a:pt x="88106" y="102394"/>
                  </a:lnTo>
                  <a:lnTo>
                    <a:pt x="47625" y="66675"/>
                  </a:lnTo>
                  <a:lnTo>
                    <a:pt x="0" y="30957"/>
                  </a:lnTo>
                  <a:lnTo>
                    <a:pt x="50006" y="0"/>
                  </a:lnTo>
                  <a:lnTo>
                    <a:pt x="145256" y="23813"/>
                  </a:lnTo>
                  <a:lnTo>
                    <a:pt x="204787" y="42863"/>
                  </a:lnTo>
                  <a:lnTo>
                    <a:pt x="304800" y="80963"/>
                  </a:lnTo>
                  <a:lnTo>
                    <a:pt x="390525" y="121444"/>
                  </a:lnTo>
                  <a:lnTo>
                    <a:pt x="438150" y="233363"/>
                  </a:lnTo>
                  <a:lnTo>
                    <a:pt x="445293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86">
              <a:extLst>
                <a:ext uri="{FF2B5EF4-FFF2-40B4-BE49-F238E27FC236}">
                  <a16:creationId xmlns:a16="http://schemas.microsoft.com/office/drawing/2014/main" id="{FD899E96-8231-414B-A145-16A0B255AB66}"/>
                </a:ext>
              </a:extLst>
            </p:cNvPr>
            <p:cNvSpPr/>
            <p:nvPr/>
          </p:nvSpPr>
          <p:spPr>
            <a:xfrm>
              <a:off x="4224338" y="4545013"/>
              <a:ext cx="1709737" cy="1387475"/>
            </a:xfrm>
            <a:custGeom>
              <a:avLst/>
              <a:gdLst>
                <a:gd name="connsiteX0" fmla="*/ 933450 w 1709737"/>
                <a:gd name="connsiteY0" fmla="*/ 80963 h 1385888"/>
                <a:gd name="connsiteX1" fmla="*/ 633412 w 1709737"/>
                <a:gd name="connsiteY1" fmla="*/ 123825 h 1385888"/>
                <a:gd name="connsiteX2" fmla="*/ 321468 w 1709737"/>
                <a:gd name="connsiteY2" fmla="*/ 166688 h 1385888"/>
                <a:gd name="connsiteX3" fmla="*/ 121443 w 1709737"/>
                <a:gd name="connsiteY3" fmla="*/ 195263 h 1385888"/>
                <a:gd name="connsiteX4" fmla="*/ 0 w 1709737"/>
                <a:gd name="connsiteY4" fmla="*/ 204788 h 1385888"/>
                <a:gd name="connsiteX5" fmla="*/ 45243 w 1709737"/>
                <a:gd name="connsiteY5" fmla="*/ 342900 h 1385888"/>
                <a:gd name="connsiteX6" fmla="*/ 381000 w 1709737"/>
                <a:gd name="connsiteY6" fmla="*/ 304800 h 1385888"/>
                <a:gd name="connsiteX7" fmla="*/ 716756 w 1709737"/>
                <a:gd name="connsiteY7" fmla="*/ 266700 h 1385888"/>
                <a:gd name="connsiteX8" fmla="*/ 1009650 w 1709737"/>
                <a:gd name="connsiteY8" fmla="*/ 233363 h 1385888"/>
                <a:gd name="connsiteX9" fmla="*/ 1276350 w 1709737"/>
                <a:gd name="connsiteY9" fmla="*/ 204788 h 1385888"/>
                <a:gd name="connsiteX10" fmla="*/ 1297781 w 1709737"/>
                <a:gd name="connsiteY10" fmla="*/ 204788 h 1385888"/>
                <a:gd name="connsiteX11" fmla="*/ 1319212 w 1709737"/>
                <a:gd name="connsiteY11" fmla="*/ 209550 h 1385888"/>
                <a:gd name="connsiteX12" fmla="*/ 1335881 w 1709737"/>
                <a:gd name="connsiteY12" fmla="*/ 216694 h 1385888"/>
                <a:gd name="connsiteX13" fmla="*/ 1345406 w 1709737"/>
                <a:gd name="connsiteY13" fmla="*/ 223838 h 1385888"/>
                <a:gd name="connsiteX14" fmla="*/ 1354931 w 1709737"/>
                <a:gd name="connsiteY14" fmla="*/ 238125 h 1385888"/>
                <a:gd name="connsiteX15" fmla="*/ 1364456 w 1709737"/>
                <a:gd name="connsiteY15" fmla="*/ 257175 h 1385888"/>
                <a:gd name="connsiteX16" fmla="*/ 1369218 w 1709737"/>
                <a:gd name="connsiteY16" fmla="*/ 288132 h 1385888"/>
                <a:gd name="connsiteX17" fmla="*/ 1347787 w 1709737"/>
                <a:gd name="connsiteY17" fmla="*/ 552450 h 1385888"/>
                <a:gd name="connsiteX18" fmla="*/ 1328737 w 1709737"/>
                <a:gd name="connsiteY18" fmla="*/ 647700 h 1385888"/>
                <a:gd name="connsiteX19" fmla="*/ 1321593 w 1709737"/>
                <a:gd name="connsiteY19" fmla="*/ 711994 h 1385888"/>
                <a:gd name="connsiteX20" fmla="*/ 1300162 w 1709737"/>
                <a:gd name="connsiteY20" fmla="*/ 1100138 h 1385888"/>
                <a:gd name="connsiteX21" fmla="*/ 1281112 w 1709737"/>
                <a:gd name="connsiteY21" fmla="*/ 1221582 h 1385888"/>
                <a:gd name="connsiteX22" fmla="*/ 1288256 w 1709737"/>
                <a:gd name="connsiteY22" fmla="*/ 1278732 h 1385888"/>
                <a:gd name="connsiteX23" fmla="*/ 1302543 w 1709737"/>
                <a:gd name="connsiteY23" fmla="*/ 1321594 h 1385888"/>
                <a:gd name="connsiteX24" fmla="*/ 1323975 w 1709737"/>
                <a:gd name="connsiteY24" fmla="*/ 1350169 h 1385888"/>
                <a:gd name="connsiteX25" fmla="*/ 1347787 w 1709737"/>
                <a:gd name="connsiteY25" fmla="*/ 1373982 h 1385888"/>
                <a:gd name="connsiteX26" fmla="*/ 1371600 w 1709737"/>
                <a:gd name="connsiteY26" fmla="*/ 1381125 h 1385888"/>
                <a:gd name="connsiteX27" fmla="*/ 1402556 w 1709737"/>
                <a:gd name="connsiteY27" fmla="*/ 1385888 h 1385888"/>
                <a:gd name="connsiteX28" fmla="*/ 1440656 w 1709737"/>
                <a:gd name="connsiteY28" fmla="*/ 1371600 h 1385888"/>
                <a:gd name="connsiteX29" fmla="*/ 1469231 w 1709737"/>
                <a:gd name="connsiteY29" fmla="*/ 1350169 h 1385888"/>
                <a:gd name="connsiteX30" fmla="*/ 1493043 w 1709737"/>
                <a:gd name="connsiteY30" fmla="*/ 1323975 h 1385888"/>
                <a:gd name="connsiteX31" fmla="*/ 1509712 w 1709737"/>
                <a:gd name="connsiteY31" fmla="*/ 1285875 h 1385888"/>
                <a:gd name="connsiteX32" fmla="*/ 1521618 w 1709737"/>
                <a:gd name="connsiteY32" fmla="*/ 1233488 h 1385888"/>
                <a:gd name="connsiteX33" fmla="*/ 1545431 w 1709737"/>
                <a:gd name="connsiteY33" fmla="*/ 1031082 h 1385888"/>
                <a:gd name="connsiteX34" fmla="*/ 1578768 w 1709737"/>
                <a:gd name="connsiteY34" fmla="*/ 757238 h 1385888"/>
                <a:gd name="connsiteX35" fmla="*/ 1614487 w 1709737"/>
                <a:gd name="connsiteY35" fmla="*/ 450057 h 1385888"/>
                <a:gd name="connsiteX36" fmla="*/ 1631156 w 1709737"/>
                <a:gd name="connsiteY36" fmla="*/ 414338 h 1385888"/>
                <a:gd name="connsiteX37" fmla="*/ 1662112 w 1709737"/>
                <a:gd name="connsiteY37" fmla="*/ 359569 h 1385888"/>
                <a:gd name="connsiteX38" fmla="*/ 1681162 w 1709737"/>
                <a:gd name="connsiteY38" fmla="*/ 316707 h 1385888"/>
                <a:gd name="connsiteX39" fmla="*/ 1700212 w 1709737"/>
                <a:gd name="connsiteY39" fmla="*/ 266700 h 1385888"/>
                <a:gd name="connsiteX40" fmla="*/ 1709737 w 1709737"/>
                <a:gd name="connsiteY40" fmla="*/ 233363 h 1385888"/>
                <a:gd name="connsiteX41" fmla="*/ 1697831 w 1709737"/>
                <a:gd name="connsiteY41" fmla="*/ 211932 h 1385888"/>
                <a:gd name="connsiteX42" fmla="*/ 1654968 w 1709737"/>
                <a:gd name="connsiteY42" fmla="*/ 159544 h 1385888"/>
                <a:gd name="connsiteX43" fmla="*/ 1624012 w 1709737"/>
                <a:gd name="connsiteY43" fmla="*/ 119063 h 1385888"/>
                <a:gd name="connsiteX44" fmla="*/ 1590675 w 1709737"/>
                <a:gd name="connsiteY44" fmla="*/ 85725 h 1385888"/>
                <a:gd name="connsiteX45" fmla="*/ 1545431 w 1709737"/>
                <a:gd name="connsiteY45" fmla="*/ 45244 h 1385888"/>
                <a:gd name="connsiteX46" fmla="*/ 1524000 w 1709737"/>
                <a:gd name="connsiteY46" fmla="*/ 28575 h 1385888"/>
                <a:gd name="connsiteX47" fmla="*/ 1497806 w 1709737"/>
                <a:gd name="connsiteY47" fmla="*/ 14288 h 1385888"/>
                <a:gd name="connsiteX48" fmla="*/ 1478756 w 1709737"/>
                <a:gd name="connsiteY48" fmla="*/ 7144 h 1385888"/>
                <a:gd name="connsiteX49" fmla="*/ 1462087 w 1709737"/>
                <a:gd name="connsiteY49" fmla="*/ 2382 h 1385888"/>
                <a:gd name="connsiteX50" fmla="*/ 1419225 w 1709737"/>
                <a:gd name="connsiteY50" fmla="*/ 0 h 1385888"/>
                <a:gd name="connsiteX51" fmla="*/ 1364456 w 1709737"/>
                <a:gd name="connsiteY51" fmla="*/ 4763 h 1385888"/>
                <a:gd name="connsiteX52" fmla="*/ 1290637 w 1709737"/>
                <a:gd name="connsiteY52" fmla="*/ 16669 h 1385888"/>
                <a:gd name="connsiteX53" fmla="*/ 1212056 w 1709737"/>
                <a:gd name="connsiteY53" fmla="*/ 38100 h 1385888"/>
                <a:gd name="connsiteX54" fmla="*/ 1183481 w 1709737"/>
                <a:gd name="connsiteY54" fmla="*/ 45244 h 1385888"/>
                <a:gd name="connsiteX55" fmla="*/ 983456 w 1709737"/>
                <a:gd name="connsiteY55" fmla="*/ 73819 h 1385888"/>
                <a:gd name="connsiteX56" fmla="*/ 933450 w 1709737"/>
                <a:gd name="connsiteY56" fmla="*/ 80963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09737" h="1385888">
                  <a:moveTo>
                    <a:pt x="933450" y="80963"/>
                  </a:moveTo>
                  <a:lnTo>
                    <a:pt x="633412" y="123825"/>
                  </a:lnTo>
                  <a:lnTo>
                    <a:pt x="321468" y="166688"/>
                  </a:lnTo>
                  <a:lnTo>
                    <a:pt x="121443" y="195263"/>
                  </a:lnTo>
                  <a:lnTo>
                    <a:pt x="0" y="204788"/>
                  </a:lnTo>
                  <a:lnTo>
                    <a:pt x="45243" y="342900"/>
                  </a:lnTo>
                  <a:lnTo>
                    <a:pt x="381000" y="304800"/>
                  </a:lnTo>
                  <a:lnTo>
                    <a:pt x="716756" y="266700"/>
                  </a:lnTo>
                  <a:lnTo>
                    <a:pt x="1009650" y="233363"/>
                  </a:lnTo>
                  <a:lnTo>
                    <a:pt x="1276350" y="204788"/>
                  </a:lnTo>
                  <a:lnTo>
                    <a:pt x="1297781" y="204788"/>
                  </a:lnTo>
                  <a:lnTo>
                    <a:pt x="1319212" y="209550"/>
                  </a:lnTo>
                  <a:lnTo>
                    <a:pt x="1335881" y="216694"/>
                  </a:lnTo>
                  <a:lnTo>
                    <a:pt x="1345406" y="223838"/>
                  </a:lnTo>
                  <a:lnTo>
                    <a:pt x="1354931" y="238125"/>
                  </a:lnTo>
                  <a:lnTo>
                    <a:pt x="1364456" y="257175"/>
                  </a:lnTo>
                  <a:lnTo>
                    <a:pt x="1369218" y="288132"/>
                  </a:lnTo>
                  <a:lnTo>
                    <a:pt x="1347787" y="552450"/>
                  </a:lnTo>
                  <a:lnTo>
                    <a:pt x="1328737" y="647700"/>
                  </a:lnTo>
                  <a:lnTo>
                    <a:pt x="1321593" y="711994"/>
                  </a:lnTo>
                  <a:lnTo>
                    <a:pt x="1300162" y="1100138"/>
                  </a:lnTo>
                  <a:lnTo>
                    <a:pt x="1281112" y="1221582"/>
                  </a:lnTo>
                  <a:lnTo>
                    <a:pt x="1288256" y="1278732"/>
                  </a:lnTo>
                  <a:lnTo>
                    <a:pt x="1302543" y="1321594"/>
                  </a:lnTo>
                  <a:lnTo>
                    <a:pt x="1323975" y="1350169"/>
                  </a:lnTo>
                  <a:lnTo>
                    <a:pt x="1347787" y="1373982"/>
                  </a:lnTo>
                  <a:lnTo>
                    <a:pt x="1371600" y="1381125"/>
                  </a:lnTo>
                  <a:lnTo>
                    <a:pt x="1402556" y="1385888"/>
                  </a:lnTo>
                  <a:lnTo>
                    <a:pt x="1440656" y="1371600"/>
                  </a:lnTo>
                  <a:lnTo>
                    <a:pt x="1469231" y="1350169"/>
                  </a:lnTo>
                  <a:lnTo>
                    <a:pt x="1493043" y="1323975"/>
                  </a:lnTo>
                  <a:lnTo>
                    <a:pt x="1509712" y="1285875"/>
                  </a:lnTo>
                  <a:lnTo>
                    <a:pt x="1521618" y="1233488"/>
                  </a:lnTo>
                  <a:lnTo>
                    <a:pt x="1545431" y="1031082"/>
                  </a:lnTo>
                  <a:lnTo>
                    <a:pt x="1578768" y="757238"/>
                  </a:lnTo>
                  <a:lnTo>
                    <a:pt x="1614487" y="450057"/>
                  </a:lnTo>
                  <a:lnTo>
                    <a:pt x="1631156" y="414338"/>
                  </a:lnTo>
                  <a:lnTo>
                    <a:pt x="1662112" y="359569"/>
                  </a:lnTo>
                  <a:lnTo>
                    <a:pt x="1681162" y="316707"/>
                  </a:lnTo>
                  <a:lnTo>
                    <a:pt x="1700212" y="266700"/>
                  </a:lnTo>
                  <a:lnTo>
                    <a:pt x="1709737" y="233363"/>
                  </a:lnTo>
                  <a:lnTo>
                    <a:pt x="1697831" y="211932"/>
                  </a:lnTo>
                  <a:lnTo>
                    <a:pt x="1654968" y="159544"/>
                  </a:lnTo>
                  <a:lnTo>
                    <a:pt x="1624012" y="119063"/>
                  </a:lnTo>
                  <a:lnTo>
                    <a:pt x="1590675" y="85725"/>
                  </a:lnTo>
                  <a:lnTo>
                    <a:pt x="1545431" y="45244"/>
                  </a:lnTo>
                  <a:lnTo>
                    <a:pt x="1524000" y="28575"/>
                  </a:lnTo>
                  <a:lnTo>
                    <a:pt x="1497806" y="14288"/>
                  </a:lnTo>
                  <a:lnTo>
                    <a:pt x="1478756" y="7144"/>
                  </a:lnTo>
                  <a:lnTo>
                    <a:pt x="1462087" y="2382"/>
                  </a:lnTo>
                  <a:lnTo>
                    <a:pt x="1419225" y="0"/>
                  </a:lnTo>
                  <a:lnTo>
                    <a:pt x="1364456" y="4763"/>
                  </a:lnTo>
                  <a:lnTo>
                    <a:pt x="1290637" y="16669"/>
                  </a:lnTo>
                  <a:lnTo>
                    <a:pt x="1212056" y="38100"/>
                  </a:lnTo>
                  <a:lnTo>
                    <a:pt x="1183481" y="45244"/>
                  </a:lnTo>
                  <a:lnTo>
                    <a:pt x="983456" y="73819"/>
                  </a:lnTo>
                  <a:lnTo>
                    <a:pt x="93345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7">
              <a:extLst>
                <a:ext uri="{FF2B5EF4-FFF2-40B4-BE49-F238E27FC236}">
                  <a16:creationId xmlns:a16="http://schemas.microsoft.com/office/drawing/2014/main" id="{8663A9F2-0CA4-47BD-AF39-22264B54C91B}"/>
                </a:ext>
              </a:extLst>
            </p:cNvPr>
            <p:cNvSpPr/>
            <p:nvPr/>
          </p:nvSpPr>
          <p:spPr>
            <a:xfrm>
              <a:off x="4291013" y="5076825"/>
              <a:ext cx="1355725" cy="276225"/>
            </a:xfrm>
            <a:custGeom>
              <a:avLst/>
              <a:gdLst>
                <a:gd name="connsiteX0" fmla="*/ 950118 w 1354931"/>
                <a:gd name="connsiteY0" fmla="*/ 35719 h 276225"/>
                <a:gd name="connsiteX1" fmla="*/ 535781 w 1354931"/>
                <a:gd name="connsiteY1" fmla="*/ 73819 h 276225"/>
                <a:gd name="connsiteX2" fmla="*/ 0 w 1354931"/>
                <a:gd name="connsiteY2" fmla="*/ 123825 h 276225"/>
                <a:gd name="connsiteX3" fmla="*/ 33337 w 1354931"/>
                <a:gd name="connsiteY3" fmla="*/ 276225 h 276225"/>
                <a:gd name="connsiteX4" fmla="*/ 347662 w 1354931"/>
                <a:gd name="connsiteY4" fmla="*/ 242888 h 276225"/>
                <a:gd name="connsiteX5" fmla="*/ 783431 w 1354931"/>
                <a:gd name="connsiteY5" fmla="*/ 192881 h 276225"/>
                <a:gd name="connsiteX6" fmla="*/ 1295400 w 1354931"/>
                <a:gd name="connsiteY6" fmla="*/ 133350 h 276225"/>
                <a:gd name="connsiteX7" fmla="*/ 1354931 w 1354931"/>
                <a:gd name="connsiteY7" fmla="*/ 133350 h 276225"/>
                <a:gd name="connsiteX8" fmla="*/ 1352550 w 1354931"/>
                <a:gd name="connsiteY8" fmla="*/ 0 h 276225"/>
                <a:gd name="connsiteX9" fmla="*/ 1095375 w 1354931"/>
                <a:gd name="connsiteY9" fmla="*/ 23813 h 276225"/>
                <a:gd name="connsiteX10" fmla="*/ 950118 w 1354931"/>
                <a:gd name="connsiteY10" fmla="*/ 35719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931" h="276225">
                  <a:moveTo>
                    <a:pt x="950118" y="35719"/>
                  </a:moveTo>
                  <a:lnTo>
                    <a:pt x="535781" y="73819"/>
                  </a:lnTo>
                  <a:lnTo>
                    <a:pt x="0" y="123825"/>
                  </a:lnTo>
                  <a:lnTo>
                    <a:pt x="33337" y="276225"/>
                  </a:lnTo>
                  <a:lnTo>
                    <a:pt x="347662" y="242888"/>
                  </a:lnTo>
                  <a:lnTo>
                    <a:pt x="783431" y="192881"/>
                  </a:lnTo>
                  <a:lnTo>
                    <a:pt x="1295400" y="133350"/>
                  </a:lnTo>
                  <a:lnTo>
                    <a:pt x="1354931" y="133350"/>
                  </a:lnTo>
                  <a:cubicBezTo>
                    <a:pt x="1354137" y="88900"/>
                    <a:pt x="1353344" y="44450"/>
                    <a:pt x="1352550" y="0"/>
                  </a:cubicBezTo>
                  <a:lnTo>
                    <a:pt x="1095375" y="23813"/>
                  </a:lnTo>
                  <a:lnTo>
                    <a:pt x="95011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88">
              <a:extLst>
                <a:ext uri="{FF2B5EF4-FFF2-40B4-BE49-F238E27FC236}">
                  <a16:creationId xmlns:a16="http://schemas.microsoft.com/office/drawing/2014/main" id="{44605332-0911-4228-9380-71642A261701}"/>
                </a:ext>
              </a:extLst>
            </p:cNvPr>
            <p:cNvSpPr/>
            <p:nvPr/>
          </p:nvSpPr>
          <p:spPr>
            <a:xfrm>
              <a:off x="4352925" y="5610225"/>
              <a:ext cx="1249363" cy="274638"/>
            </a:xfrm>
            <a:custGeom>
              <a:avLst/>
              <a:gdLst>
                <a:gd name="connsiteX0" fmla="*/ 842963 w 1250156"/>
                <a:gd name="connsiteY0" fmla="*/ 45244 h 273844"/>
                <a:gd name="connsiteX1" fmla="*/ 642938 w 1250156"/>
                <a:gd name="connsiteY1" fmla="*/ 71438 h 273844"/>
                <a:gd name="connsiteX2" fmla="*/ 469106 w 1250156"/>
                <a:gd name="connsiteY2" fmla="*/ 97631 h 273844"/>
                <a:gd name="connsiteX3" fmla="*/ 345281 w 1250156"/>
                <a:gd name="connsiteY3" fmla="*/ 116681 h 273844"/>
                <a:gd name="connsiteX4" fmla="*/ 278606 w 1250156"/>
                <a:gd name="connsiteY4" fmla="*/ 123825 h 273844"/>
                <a:gd name="connsiteX5" fmla="*/ 209550 w 1250156"/>
                <a:gd name="connsiteY5" fmla="*/ 128588 h 273844"/>
                <a:gd name="connsiteX6" fmla="*/ 135731 w 1250156"/>
                <a:gd name="connsiteY6" fmla="*/ 130969 h 273844"/>
                <a:gd name="connsiteX7" fmla="*/ 0 w 1250156"/>
                <a:gd name="connsiteY7" fmla="*/ 111919 h 273844"/>
                <a:gd name="connsiteX8" fmla="*/ 16669 w 1250156"/>
                <a:gd name="connsiteY8" fmla="*/ 245269 h 273844"/>
                <a:gd name="connsiteX9" fmla="*/ 114300 w 1250156"/>
                <a:gd name="connsiteY9" fmla="*/ 266700 h 273844"/>
                <a:gd name="connsiteX10" fmla="*/ 150019 w 1250156"/>
                <a:gd name="connsiteY10" fmla="*/ 271463 h 273844"/>
                <a:gd name="connsiteX11" fmla="*/ 178594 w 1250156"/>
                <a:gd name="connsiteY11" fmla="*/ 273844 h 273844"/>
                <a:gd name="connsiteX12" fmla="*/ 219075 w 1250156"/>
                <a:gd name="connsiteY12" fmla="*/ 273844 h 273844"/>
                <a:gd name="connsiteX13" fmla="*/ 285750 w 1250156"/>
                <a:gd name="connsiteY13" fmla="*/ 264319 h 273844"/>
                <a:gd name="connsiteX14" fmla="*/ 423863 w 1250156"/>
                <a:gd name="connsiteY14" fmla="*/ 240506 h 273844"/>
                <a:gd name="connsiteX15" fmla="*/ 645319 w 1250156"/>
                <a:gd name="connsiteY15" fmla="*/ 207169 h 273844"/>
                <a:gd name="connsiteX16" fmla="*/ 859631 w 1250156"/>
                <a:gd name="connsiteY16" fmla="*/ 183356 h 273844"/>
                <a:gd name="connsiteX17" fmla="*/ 1035844 w 1250156"/>
                <a:gd name="connsiteY17" fmla="*/ 166688 h 273844"/>
                <a:gd name="connsiteX18" fmla="*/ 1143000 w 1250156"/>
                <a:gd name="connsiteY18" fmla="*/ 164306 h 273844"/>
                <a:gd name="connsiteX19" fmla="*/ 1250156 w 1250156"/>
                <a:gd name="connsiteY19" fmla="*/ 173831 h 273844"/>
                <a:gd name="connsiteX20" fmla="*/ 1250156 w 1250156"/>
                <a:gd name="connsiteY20" fmla="*/ 0 h 273844"/>
                <a:gd name="connsiteX21" fmla="*/ 1035844 w 1250156"/>
                <a:gd name="connsiteY21" fmla="*/ 21431 h 273844"/>
                <a:gd name="connsiteX22" fmla="*/ 842963 w 1250156"/>
                <a:gd name="connsiteY22" fmla="*/ 45244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0156" h="273844">
                  <a:moveTo>
                    <a:pt x="842963" y="45244"/>
                  </a:moveTo>
                  <a:lnTo>
                    <a:pt x="642938" y="71438"/>
                  </a:lnTo>
                  <a:lnTo>
                    <a:pt x="469106" y="97631"/>
                  </a:lnTo>
                  <a:lnTo>
                    <a:pt x="345281" y="116681"/>
                  </a:lnTo>
                  <a:lnTo>
                    <a:pt x="278606" y="123825"/>
                  </a:lnTo>
                  <a:lnTo>
                    <a:pt x="209550" y="128588"/>
                  </a:lnTo>
                  <a:lnTo>
                    <a:pt x="135731" y="130969"/>
                  </a:lnTo>
                  <a:lnTo>
                    <a:pt x="0" y="111919"/>
                  </a:lnTo>
                  <a:lnTo>
                    <a:pt x="16669" y="245269"/>
                  </a:lnTo>
                  <a:lnTo>
                    <a:pt x="114300" y="266700"/>
                  </a:lnTo>
                  <a:lnTo>
                    <a:pt x="150019" y="271463"/>
                  </a:lnTo>
                  <a:lnTo>
                    <a:pt x="178594" y="273844"/>
                  </a:lnTo>
                  <a:lnTo>
                    <a:pt x="219075" y="273844"/>
                  </a:lnTo>
                  <a:lnTo>
                    <a:pt x="285750" y="264319"/>
                  </a:lnTo>
                  <a:lnTo>
                    <a:pt x="423863" y="240506"/>
                  </a:lnTo>
                  <a:lnTo>
                    <a:pt x="645319" y="207169"/>
                  </a:lnTo>
                  <a:lnTo>
                    <a:pt x="859631" y="183356"/>
                  </a:lnTo>
                  <a:lnTo>
                    <a:pt x="1035844" y="166688"/>
                  </a:lnTo>
                  <a:lnTo>
                    <a:pt x="1143000" y="164306"/>
                  </a:lnTo>
                  <a:lnTo>
                    <a:pt x="1250156" y="173831"/>
                  </a:lnTo>
                  <a:lnTo>
                    <a:pt x="1250156" y="0"/>
                  </a:lnTo>
                  <a:lnTo>
                    <a:pt x="1035844" y="21431"/>
                  </a:lnTo>
                  <a:lnTo>
                    <a:pt x="84296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4498" name="グループ化 1">
            <a:extLst>
              <a:ext uri="{FF2B5EF4-FFF2-40B4-BE49-F238E27FC236}">
                <a16:creationId xmlns:a16="http://schemas.microsoft.com/office/drawing/2014/main" id="{2713FA89-0070-4A48-BFDA-F01029DF43B5}"/>
              </a:ext>
            </a:extLst>
          </p:cNvPr>
          <p:cNvGrpSpPr>
            <a:grpSpLocks/>
          </p:cNvGrpSpPr>
          <p:nvPr/>
        </p:nvGrpSpPr>
        <p:grpSpPr bwMode="auto">
          <a:xfrm>
            <a:off x="2743200" y="1443038"/>
            <a:ext cx="4754563" cy="4597400"/>
            <a:chOff x="2743200" y="1443038"/>
            <a:chExt cx="4754563" cy="4597400"/>
          </a:xfrm>
        </p:grpSpPr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C1F5A99B-6ADD-4E84-8A09-CD857DB58519}"/>
                </a:ext>
              </a:extLst>
            </p:cNvPr>
            <p:cNvSpPr/>
            <p:nvPr/>
          </p:nvSpPr>
          <p:spPr>
            <a:xfrm>
              <a:off x="3078163" y="1866900"/>
              <a:ext cx="3541712" cy="536575"/>
            </a:xfrm>
            <a:custGeom>
              <a:avLst/>
              <a:gdLst>
                <a:gd name="connsiteX0" fmla="*/ 2053794 w 3542218"/>
                <a:gd name="connsiteY0" fmla="*/ 135574 h 536525"/>
                <a:gd name="connsiteX1" fmla="*/ 1730725 w 3542218"/>
                <a:gd name="connsiteY1" fmla="*/ 161534 h 536525"/>
                <a:gd name="connsiteX2" fmla="*/ 1410541 w 3542218"/>
                <a:gd name="connsiteY2" fmla="*/ 190380 h 536525"/>
                <a:gd name="connsiteX3" fmla="*/ 1251891 w 3542218"/>
                <a:gd name="connsiteY3" fmla="*/ 201918 h 536525"/>
                <a:gd name="connsiteX4" fmla="*/ 1058627 w 3542218"/>
                <a:gd name="connsiteY4" fmla="*/ 219225 h 536525"/>
                <a:gd name="connsiteX5" fmla="*/ 977860 w 3542218"/>
                <a:gd name="connsiteY5" fmla="*/ 236533 h 536525"/>
                <a:gd name="connsiteX6" fmla="*/ 842286 w 3542218"/>
                <a:gd name="connsiteY6" fmla="*/ 256724 h 536525"/>
                <a:gd name="connsiteX7" fmla="*/ 692290 w 3542218"/>
                <a:gd name="connsiteY7" fmla="*/ 271147 h 536525"/>
                <a:gd name="connsiteX8" fmla="*/ 542294 w 3542218"/>
                <a:gd name="connsiteY8" fmla="*/ 282685 h 536525"/>
                <a:gd name="connsiteX9" fmla="*/ 455758 w 3542218"/>
                <a:gd name="connsiteY9" fmla="*/ 288454 h 536525"/>
                <a:gd name="connsiteX10" fmla="*/ 392298 w 3542218"/>
                <a:gd name="connsiteY10" fmla="*/ 291339 h 536525"/>
                <a:gd name="connsiteX11" fmla="*/ 334607 w 3542218"/>
                <a:gd name="connsiteY11" fmla="*/ 291339 h 536525"/>
                <a:gd name="connsiteX12" fmla="*/ 268262 w 3542218"/>
                <a:gd name="connsiteY12" fmla="*/ 285570 h 536525"/>
                <a:gd name="connsiteX13" fmla="*/ 207687 w 3542218"/>
                <a:gd name="connsiteY13" fmla="*/ 274032 h 536525"/>
                <a:gd name="connsiteX14" fmla="*/ 152881 w 3542218"/>
                <a:gd name="connsiteY14" fmla="*/ 256724 h 536525"/>
                <a:gd name="connsiteX15" fmla="*/ 100959 w 3542218"/>
                <a:gd name="connsiteY15" fmla="*/ 233648 h 536525"/>
                <a:gd name="connsiteX16" fmla="*/ 66344 w 3542218"/>
                <a:gd name="connsiteY16" fmla="*/ 204803 h 536525"/>
                <a:gd name="connsiteX17" fmla="*/ 37499 w 3542218"/>
                <a:gd name="connsiteY17" fmla="*/ 190380 h 536525"/>
                <a:gd name="connsiteX18" fmla="*/ 17307 w 3542218"/>
                <a:gd name="connsiteY18" fmla="*/ 190380 h 536525"/>
                <a:gd name="connsiteX19" fmla="*/ 5769 w 3542218"/>
                <a:gd name="connsiteY19" fmla="*/ 190380 h 536525"/>
                <a:gd name="connsiteX20" fmla="*/ 0 w 3542218"/>
                <a:gd name="connsiteY20" fmla="*/ 199033 h 536525"/>
                <a:gd name="connsiteX21" fmla="*/ 5769 w 3542218"/>
                <a:gd name="connsiteY21" fmla="*/ 224994 h 536525"/>
                <a:gd name="connsiteX22" fmla="*/ 23076 w 3542218"/>
                <a:gd name="connsiteY22" fmla="*/ 253840 h 536525"/>
                <a:gd name="connsiteX23" fmla="*/ 103843 w 3542218"/>
                <a:gd name="connsiteY23" fmla="*/ 331722 h 536525"/>
                <a:gd name="connsiteX24" fmla="*/ 204802 w 3542218"/>
                <a:gd name="connsiteY24" fmla="*/ 421143 h 536525"/>
                <a:gd name="connsiteX25" fmla="*/ 285570 w 3542218"/>
                <a:gd name="connsiteY25" fmla="*/ 484603 h 536525"/>
                <a:gd name="connsiteX26" fmla="*/ 325953 w 3542218"/>
                <a:gd name="connsiteY26" fmla="*/ 510564 h 536525"/>
                <a:gd name="connsiteX27" fmla="*/ 363452 w 3542218"/>
                <a:gd name="connsiteY27" fmla="*/ 530756 h 536525"/>
                <a:gd name="connsiteX28" fmla="*/ 392298 w 3542218"/>
                <a:gd name="connsiteY28" fmla="*/ 536525 h 536525"/>
                <a:gd name="connsiteX29" fmla="*/ 458642 w 3542218"/>
                <a:gd name="connsiteY29" fmla="*/ 516333 h 536525"/>
                <a:gd name="connsiteX30" fmla="*/ 562486 w 3542218"/>
                <a:gd name="connsiteY30" fmla="*/ 487488 h 536525"/>
                <a:gd name="connsiteX31" fmla="*/ 749981 w 3542218"/>
                <a:gd name="connsiteY31" fmla="*/ 467296 h 536525"/>
                <a:gd name="connsiteX32" fmla="*/ 995167 w 3542218"/>
                <a:gd name="connsiteY32" fmla="*/ 438451 h 536525"/>
                <a:gd name="connsiteX33" fmla="*/ 1127856 w 3542218"/>
                <a:gd name="connsiteY33" fmla="*/ 421143 h 536525"/>
                <a:gd name="connsiteX34" fmla="*/ 1292275 w 3542218"/>
                <a:gd name="connsiteY34" fmla="*/ 383644 h 536525"/>
                <a:gd name="connsiteX35" fmla="*/ 1540346 w 3542218"/>
                <a:gd name="connsiteY35" fmla="*/ 357683 h 536525"/>
                <a:gd name="connsiteX36" fmla="*/ 1854761 w 3542218"/>
                <a:gd name="connsiteY36" fmla="*/ 325953 h 536525"/>
                <a:gd name="connsiteX37" fmla="*/ 2261481 w 3542218"/>
                <a:gd name="connsiteY37" fmla="*/ 288454 h 536525"/>
                <a:gd name="connsiteX38" fmla="*/ 2466284 w 3542218"/>
                <a:gd name="connsiteY38" fmla="*/ 291339 h 536525"/>
                <a:gd name="connsiteX39" fmla="*/ 2725893 w 3542218"/>
                <a:gd name="connsiteY39" fmla="*/ 268263 h 536525"/>
                <a:gd name="connsiteX40" fmla="*/ 2962425 w 3542218"/>
                <a:gd name="connsiteY40" fmla="*/ 253840 h 536525"/>
                <a:gd name="connsiteX41" fmla="*/ 3144151 w 3542218"/>
                <a:gd name="connsiteY41" fmla="*/ 245186 h 536525"/>
                <a:gd name="connsiteX42" fmla="*/ 3421067 w 3542218"/>
                <a:gd name="connsiteY42" fmla="*/ 248071 h 536525"/>
                <a:gd name="connsiteX43" fmla="*/ 3490296 w 3542218"/>
                <a:gd name="connsiteY43" fmla="*/ 245186 h 536525"/>
                <a:gd name="connsiteX44" fmla="*/ 3510488 w 3542218"/>
                <a:gd name="connsiteY44" fmla="*/ 239417 h 536525"/>
                <a:gd name="connsiteX45" fmla="*/ 3524911 w 3542218"/>
                <a:gd name="connsiteY45" fmla="*/ 219225 h 536525"/>
                <a:gd name="connsiteX46" fmla="*/ 3536449 w 3542218"/>
                <a:gd name="connsiteY46" fmla="*/ 193264 h 536525"/>
                <a:gd name="connsiteX47" fmla="*/ 3542218 w 3542218"/>
                <a:gd name="connsiteY47" fmla="*/ 164419 h 536525"/>
                <a:gd name="connsiteX48" fmla="*/ 3536449 w 3542218"/>
                <a:gd name="connsiteY48" fmla="*/ 147112 h 536525"/>
                <a:gd name="connsiteX49" fmla="*/ 3522026 w 3542218"/>
                <a:gd name="connsiteY49" fmla="*/ 126920 h 536525"/>
                <a:gd name="connsiteX50" fmla="*/ 3493181 w 3542218"/>
                <a:gd name="connsiteY50" fmla="*/ 103844 h 536525"/>
                <a:gd name="connsiteX51" fmla="*/ 3449913 w 3542218"/>
                <a:gd name="connsiteY51" fmla="*/ 80767 h 536525"/>
                <a:gd name="connsiteX52" fmla="*/ 3380684 w 3542218"/>
                <a:gd name="connsiteY52" fmla="*/ 51922 h 536525"/>
                <a:gd name="connsiteX53" fmla="*/ 3297032 w 3542218"/>
                <a:gd name="connsiteY53" fmla="*/ 23076 h 536525"/>
                <a:gd name="connsiteX54" fmla="*/ 3184535 w 3542218"/>
                <a:gd name="connsiteY54" fmla="*/ 0 h 536525"/>
                <a:gd name="connsiteX55" fmla="*/ 3152805 w 3542218"/>
                <a:gd name="connsiteY55" fmla="*/ 11538 h 536525"/>
                <a:gd name="connsiteX56" fmla="*/ 3025885 w 3542218"/>
                <a:gd name="connsiteY56" fmla="*/ 49037 h 536525"/>
                <a:gd name="connsiteX57" fmla="*/ 2893196 w 3542218"/>
                <a:gd name="connsiteY57" fmla="*/ 74998 h 536525"/>
                <a:gd name="connsiteX58" fmla="*/ 2829736 w 3542218"/>
                <a:gd name="connsiteY58" fmla="*/ 83652 h 536525"/>
                <a:gd name="connsiteX59" fmla="*/ 2723008 w 3542218"/>
                <a:gd name="connsiteY59" fmla="*/ 86536 h 536525"/>
                <a:gd name="connsiteX60" fmla="*/ 2575896 w 3542218"/>
                <a:gd name="connsiteY60" fmla="*/ 86536 h 536525"/>
                <a:gd name="connsiteX61" fmla="*/ 2226867 w 3542218"/>
                <a:gd name="connsiteY61" fmla="*/ 118266 h 536525"/>
                <a:gd name="connsiteX62" fmla="*/ 2053794 w 3542218"/>
                <a:gd name="connsiteY62" fmla="*/ 135574 h 536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542218" h="536525">
                  <a:moveTo>
                    <a:pt x="2053794" y="135574"/>
                  </a:moveTo>
                  <a:lnTo>
                    <a:pt x="1730725" y="161534"/>
                  </a:lnTo>
                  <a:lnTo>
                    <a:pt x="1410541" y="190380"/>
                  </a:lnTo>
                  <a:lnTo>
                    <a:pt x="1251891" y="201918"/>
                  </a:lnTo>
                  <a:lnTo>
                    <a:pt x="1058627" y="219225"/>
                  </a:lnTo>
                  <a:lnTo>
                    <a:pt x="977860" y="236533"/>
                  </a:lnTo>
                  <a:lnTo>
                    <a:pt x="842286" y="256724"/>
                  </a:lnTo>
                  <a:lnTo>
                    <a:pt x="692290" y="271147"/>
                  </a:lnTo>
                  <a:lnTo>
                    <a:pt x="542294" y="282685"/>
                  </a:lnTo>
                  <a:lnTo>
                    <a:pt x="455758" y="288454"/>
                  </a:lnTo>
                  <a:lnTo>
                    <a:pt x="392298" y="291339"/>
                  </a:lnTo>
                  <a:lnTo>
                    <a:pt x="334607" y="291339"/>
                  </a:lnTo>
                  <a:lnTo>
                    <a:pt x="268262" y="285570"/>
                  </a:lnTo>
                  <a:lnTo>
                    <a:pt x="207687" y="274032"/>
                  </a:lnTo>
                  <a:lnTo>
                    <a:pt x="152881" y="256724"/>
                  </a:lnTo>
                  <a:lnTo>
                    <a:pt x="100959" y="233648"/>
                  </a:lnTo>
                  <a:lnTo>
                    <a:pt x="66344" y="204803"/>
                  </a:lnTo>
                  <a:lnTo>
                    <a:pt x="37499" y="190380"/>
                  </a:lnTo>
                  <a:lnTo>
                    <a:pt x="17307" y="190380"/>
                  </a:lnTo>
                  <a:lnTo>
                    <a:pt x="5769" y="190380"/>
                  </a:lnTo>
                  <a:lnTo>
                    <a:pt x="0" y="199033"/>
                  </a:lnTo>
                  <a:lnTo>
                    <a:pt x="5769" y="224994"/>
                  </a:lnTo>
                  <a:lnTo>
                    <a:pt x="23076" y="253840"/>
                  </a:lnTo>
                  <a:lnTo>
                    <a:pt x="103843" y="331722"/>
                  </a:lnTo>
                  <a:lnTo>
                    <a:pt x="204802" y="421143"/>
                  </a:lnTo>
                  <a:lnTo>
                    <a:pt x="285570" y="484603"/>
                  </a:lnTo>
                  <a:lnTo>
                    <a:pt x="325953" y="510564"/>
                  </a:lnTo>
                  <a:lnTo>
                    <a:pt x="363452" y="530756"/>
                  </a:lnTo>
                  <a:lnTo>
                    <a:pt x="392298" y="536525"/>
                  </a:lnTo>
                  <a:lnTo>
                    <a:pt x="458642" y="516333"/>
                  </a:lnTo>
                  <a:lnTo>
                    <a:pt x="562486" y="487488"/>
                  </a:lnTo>
                  <a:lnTo>
                    <a:pt x="749981" y="467296"/>
                  </a:lnTo>
                  <a:lnTo>
                    <a:pt x="995167" y="438451"/>
                  </a:lnTo>
                  <a:lnTo>
                    <a:pt x="1127856" y="421143"/>
                  </a:lnTo>
                  <a:lnTo>
                    <a:pt x="1292275" y="383644"/>
                  </a:lnTo>
                  <a:lnTo>
                    <a:pt x="1540346" y="357683"/>
                  </a:lnTo>
                  <a:lnTo>
                    <a:pt x="1854761" y="325953"/>
                  </a:lnTo>
                  <a:lnTo>
                    <a:pt x="2261481" y="288454"/>
                  </a:lnTo>
                  <a:lnTo>
                    <a:pt x="2466284" y="291339"/>
                  </a:lnTo>
                  <a:lnTo>
                    <a:pt x="2725893" y="268263"/>
                  </a:lnTo>
                  <a:lnTo>
                    <a:pt x="2962425" y="253840"/>
                  </a:lnTo>
                  <a:lnTo>
                    <a:pt x="3144151" y="245186"/>
                  </a:lnTo>
                  <a:lnTo>
                    <a:pt x="3421067" y="248071"/>
                  </a:lnTo>
                  <a:lnTo>
                    <a:pt x="3490296" y="245186"/>
                  </a:lnTo>
                  <a:lnTo>
                    <a:pt x="3510488" y="239417"/>
                  </a:lnTo>
                  <a:lnTo>
                    <a:pt x="3524911" y="219225"/>
                  </a:lnTo>
                  <a:lnTo>
                    <a:pt x="3536449" y="193264"/>
                  </a:lnTo>
                  <a:lnTo>
                    <a:pt x="3542218" y="164419"/>
                  </a:lnTo>
                  <a:lnTo>
                    <a:pt x="3536449" y="147112"/>
                  </a:lnTo>
                  <a:lnTo>
                    <a:pt x="3522026" y="126920"/>
                  </a:lnTo>
                  <a:lnTo>
                    <a:pt x="3493181" y="103844"/>
                  </a:lnTo>
                  <a:lnTo>
                    <a:pt x="3449913" y="80767"/>
                  </a:lnTo>
                  <a:lnTo>
                    <a:pt x="3380684" y="51922"/>
                  </a:lnTo>
                  <a:lnTo>
                    <a:pt x="3297032" y="23076"/>
                  </a:lnTo>
                  <a:lnTo>
                    <a:pt x="3184535" y="0"/>
                  </a:lnTo>
                  <a:lnTo>
                    <a:pt x="3152805" y="11538"/>
                  </a:lnTo>
                  <a:lnTo>
                    <a:pt x="3025885" y="49037"/>
                  </a:lnTo>
                  <a:lnTo>
                    <a:pt x="2893196" y="74998"/>
                  </a:lnTo>
                  <a:lnTo>
                    <a:pt x="2829736" y="83652"/>
                  </a:lnTo>
                  <a:lnTo>
                    <a:pt x="2723008" y="86536"/>
                  </a:lnTo>
                  <a:lnTo>
                    <a:pt x="2575896" y="86536"/>
                  </a:lnTo>
                  <a:lnTo>
                    <a:pt x="2226867" y="118266"/>
                  </a:lnTo>
                  <a:lnTo>
                    <a:pt x="2053794" y="1355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22337A41-0096-43B0-B70B-1F9AD3CA0140}"/>
                </a:ext>
              </a:extLst>
            </p:cNvPr>
            <p:cNvSpPr/>
            <p:nvPr/>
          </p:nvSpPr>
          <p:spPr>
            <a:xfrm>
              <a:off x="3843338" y="1687513"/>
              <a:ext cx="590550" cy="917575"/>
            </a:xfrm>
            <a:custGeom>
              <a:avLst/>
              <a:gdLst>
                <a:gd name="connsiteX0" fmla="*/ 369093 w 590550"/>
                <a:gd name="connsiteY0" fmla="*/ 707232 h 916782"/>
                <a:gd name="connsiteX1" fmla="*/ 345281 w 590550"/>
                <a:gd name="connsiteY1" fmla="*/ 619125 h 916782"/>
                <a:gd name="connsiteX2" fmla="*/ 333375 w 590550"/>
                <a:gd name="connsiteY2" fmla="*/ 573882 h 916782"/>
                <a:gd name="connsiteX3" fmla="*/ 280987 w 590550"/>
                <a:gd name="connsiteY3" fmla="*/ 419100 h 916782"/>
                <a:gd name="connsiteX4" fmla="*/ 271462 w 590550"/>
                <a:gd name="connsiteY4" fmla="*/ 354807 h 916782"/>
                <a:gd name="connsiteX5" fmla="*/ 261937 w 590550"/>
                <a:gd name="connsiteY5" fmla="*/ 307182 h 916782"/>
                <a:gd name="connsiteX6" fmla="*/ 238125 w 590550"/>
                <a:gd name="connsiteY6" fmla="*/ 242888 h 916782"/>
                <a:gd name="connsiteX7" fmla="*/ 221456 w 590550"/>
                <a:gd name="connsiteY7" fmla="*/ 200025 h 916782"/>
                <a:gd name="connsiteX8" fmla="*/ 207168 w 590550"/>
                <a:gd name="connsiteY8" fmla="*/ 173832 h 916782"/>
                <a:gd name="connsiteX9" fmla="*/ 190500 w 590550"/>
                <a:gd name="connsiteY9" fmla="*/ 159544 h 916782"/>
                <a:gd name="connsiteX10" fmla="*/ 169068 w 590550"/>
                <a:gd name="connsiteY10" fmla="*/ 145257 h 916782"/>
                <a:gd name="connsiteX11" fmla="*/ 140493 w 590550"/>
                <a:gd name="connsiteY11" fmla="*/ 128588 h 916782"/>
                <a:gd name="connsiteX12" fmla="*/ 104775 w 590550"/>
                <a:gd name="connsiteY12" fmla="*/ 111919 h 916782"/>
                <a:gd name="connsiteX13" fmla="*/ 76200 w 590550"/>
                <a:gd name="connsiteY13" fmla="*/ 102394 h 916782"/>
                <a:gd name="connsiteX14" fmla="*/ 38100 w 590550"/>
                <a:gd name="connsiteY14" fmla="*/ 95250 h 916782"/>
                <a:gd name="connsiteX15" fmla="*/ 26193 w 590550"/>
                <a:gd name="connsiteY15" fmla="*/ 85725 h 916782"/>
                <a:gd name="connsiteX16" fmla="*/ 9525 w 590550"/>
                <a:gd name="connsiteY16" fmla="*/ 66675 h 916782"/>
                <a:gd name="connsiteX17" fmla="*/ 0 w 590550"/>
                <a:gd name="connsiteY17" fmla="*/ 47625 h 916782"/>
                <a:gd name="connsiteX18" fmla="*/ 0 w 590550"/>
                <a:gd name="connsiteY18" fmla="*/ 33338 h 916782"/>
                <a:gd name="connsiteX19" fmla="*/ 9525 w 590550"/>
                <a:gd name="connsiteY19" fmla="*/ 28575 h 916782"/>
                <a:gd name="connsiteX20" fmla="*/ 40481 w 590550"/>
                <a:gd name="connsiteY20" fmla="*/ 23813 h 916782"/>
                <a:gd name="connsiteX21" fmla="*/ 130968 w 590550"/>
                <a:gd name="connsiteY21" fmla="*/ 11907 h 916782"/>
                <a:gd name="connsiteX22" fmla="*/ 266700 w 590550"/>
                <a:gd name="connsiteY22" fmla="*/ 0 h 916782"/>
                <a:gd name="connsiteX23" fmla="*/ 321468 w 590550"/>
                <a:gd name="connsiteY23" fmla="*/ 4763 h 916782"/>
                <a:gd name="connsiteX24" fmla="*/ 402431 w 590550"/>
                <a:gd name="connsiteY24" fmla="*/ 16669 h 916782"/>
                <a:gd name="connsiteX25" fmla="*/ 431006 w 590550"/>
                <a:gd name="connsiteY25" fmla="*/ 21432 h 916782"/>
                <a:gd name="connsiteX26" fmla="*/ 445293 w 590550"/>
                <a:gd name="connsiteY26" fmla="*/ 28575 h 916782"/>
                <a:gd name="connsiteX27" fmla="*/ 459581 w 590550"/>
                <a:gd name="connsiteY27" fmla="*/ 35719 h 916782"/>
                <a:gd name="connsiteX28" fmla="*/ 476250 w 590550"/>
                <a:gd name="connsiteY28" fmla="*/ 50007 h 916782"/>
                <a:gd name="connsiteX29" fmla="*/ 495300 w 590550"/>
                <a:gd name="connsiteY29" fmla="*/ 80963 h 916782"/>
                <a:gd name="connsiteX30" fmla="*/ 502443 w 590550"/>
                <a:gd name="connsiteY30" fmla="*/ 97632 h 916782"/>
                <a:gd name="connsiteX31" fmla="*/ 504825 w 590550"/>
                <a:gd name="connsiteY31" fmla="*/ 121444 h 916782"/>
                <a:gd name="connsiteX32" fmla="*/ 500062 w 590550"/>
                <a:gd name="connsiteY32" fmla="*/ 161925 h 916782"/>
                <a:gd name="connsiteX33" fmla="*/ 492918 w 590550"/>
                <a:gd name="connsiteY33" fmla="*/ 216694 h 916782"/>
                <a:gd name="connsiteX34" fmla="*/ 488156 w 590550"/>
                <a:gd name="connsiteY34" fmla="*/ 273844 h 916782"/>
                <a:gd name="connsiteX35" fmla="*/ 497681 w 590550"/>
                <a:gd name="connsiteY35" fmla="*/ 359569 h 916782"/>
                <a:gd name="connsiteX36" fmla="*/ 540543 w 590550"/>
                <a:gd name="connsiteY36" fmla="*/ 547688 h 916782"/>
                <a:gd name="connsiteX37" fmla="*/ 552450 w 590550"/>
                <a:gd name="connsiteY37" fmla="*/ 616744 h 916782"/>
                <a:gd name="connsiteX38" fmla="*/ 576262 w 590550"/>
                <a:gd name="connsiteY38" fmla="*/ 766763 h 916782"/>
                <a:gd name="connsiteX39" fmla="*/ 588168 w 590550"/>
                <a:gd name="connsiteY39" fmla="*/ 819150 h 916782"/>
                <a:gd name="connsiteX40" fmla="*/ 590550 w 590550"/>
                <a:gd name="connsiteY40" fmla="*/ 847725 h 916782"/>
                <a:gd name="connsiteX41" fmla="*/ 585787 w 590550"/>
                <a:gd name="connsiteY41" fmla="*/ 871538 h 916782"/>
                <a:gd name="connsiteX42" fmla="*/ 571500 w 590550"/>
                <a:gd name="connsiteY42" fmla="*/ 900113 h 916782"/>
                <a:gd name="connsiteX43" fmla="*/ 550068 w 590550"/>
                <a:gd name="connsiteY43" fmla="*/ 914400 h 916782"/>
                <a:gd name="connsiteX44" fmla="*/ 526256 w 590550"/>
                <a:gd name="connsiteY44" fmla="*/ 916782 h 916782"/>
                <a:gd name="connsiteX45" fmla="*/ 490537 w 590550"/>
                <a:gd name="connsiteY45" fmla="*/ 909638 h 916782"/>
                <a:gd name="connsiteX46" fmla="*/ 466725 w 590550"/>
                <a:gd name="connsiteY46" fmla="*/ 897732 h 916782"/>
                <a:gd name="connsiteX47" fmla="*/ 438150 w 590550"/>
                <a:gd name="connsiteY47" fmla="*/ 866775 h 916782"/>
                <a:gd name="connsiteX48" fmla="*/ 411956 w 590550"/>
                <a:gd name="connsiteY48" fmla="*/ 823913 h 916782"/>
                <a:gd name="connsiteX49" fmla="*/ 369093 w 590550"/>
                <a:gd name="connsiteY49" fmla="*/ 707232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0550" h="916782">
                  <a:moveTo>
                    <a:pt x="369093" y="707232"/>
                  </a:moveTo>
                  <a:lnTo>
                    <a:pt x="345281" y="619125"/>
                  </a:lnTo>
                  <a:lnTo>
                    <a:pt x="333375" y="573882"/>
                  </a:lnTo>
                  <a:lnTo>
                    <a:pt x="280987" y="419100"/>
                  </a:lnTo>
                  <a:lnTo>
                    <a:pt x="271462" y="354807"/>
                  </a:lnTo>
                  <a:lnTo>
                    <a:pt x="261937" y="307182"/>
                  </a:lnTo>
                  <a:lnTo>
                    <a:pt x="238125" y="242888"/>
                  </a:lnTo>
                  <a:lnTo>
                    <a:pt x="221456" y="200025"/>
                  </a:lnTo>
                  <a:lnTo>
                    <a:pt x="207168" y="173832"/>
                  </a:lnTo>
                  <a:lnTo>
                    <a:pt x="190500" y="159544"/>
                  </a:lnTo>
                  <a:lnTo>
                    <a:pt x="169068" y="145257"/>
                  </a:lnTo>
                  <a:lnTo>
                    <a:pt x="140493" y="128588"/>
                  </a:lnTo>
                  <a:lnTo>
                    <a:pt x="104775" y="111919"/>
                  </a:lnTo>
                  <a:lnTo>
                    <a:pt x="76200" y="102394"/>
                  </a:lnTo>
                  <a:lnTo>
                    <a:pt x="38100" y="95250"/>
                  </a:lnTo>
                  <a:lnTo>
                    <a:pt x="26193" y="85725"/>
                  </a:lnTo>
                  <a:lnTo>
                    <a:pt x="9525" y="66675"/>
                  </a:lnTo>
                  <a:lnTo>
                    <a:pt x="0" y="47625"/>
                  </a:lnTo>
                  <a:lnTo>
                    <a:pt x="0" y="33338"/>
                  </a:lnTo>
                  <a:lnTo>
                    <a:pt x="9525" y="28575"/>
                  </a:lnTo>
                  <a:lnTo>
                    <a:pt x="40481" y="23813"/>
                  </a:lnTo>
                  <a:lnTo>
                    <a:pt x="130968" y="11907"/>
                  </a:lnTo>
                  <a:lnTo>
                    <a:pt x="266700" y="0"/>
                  </a:lnTo>
                  <a:lnTo>
                    <a:pt x="321468" y="4763"/>
                  </a:lnTo>
                  <a:lnTo>
                    <a:pt x="402431" y="16669"/>
                  </a:lnTo>
                  <a:lnTo>
                    <a:pt x="431006" y="21432"/>
                  </a:lnTo>
                  <a:lnTo>
                    <a:pt x="445293" y="28575"/>
                  </a:lnTo>
                  <a:lnTo>
                    <a:pt x="459581" y="35719"/>
                  </a:lnTo>
                  <a:lnTo>
                    <a:pt x="476250" y="50007"/>
                  </a:lnTo>
                  <a:lnTo>
                    <a:pt x="495300" y="80963"/>
                  </a:lnTo>
                  <a:lnTo>
                    <a:pt x="502443" y="97632"/>
                  </a:lnTo>
                  <a:lnTo>
                    <a:pt x="504825" y="121444"/>
                  </a:lnTo>
                  <a:lnTo>
                    <a:pt x="500062" y="161925"/>
                  </a:lnTo>
                  <a:lnTo>
                    <a:pt x="492918" y="216694"/>
                  </a:lnTo>
                  <a:lnTo>
                    <a:pt x="488156" y="273844"/>
                  </a:lnTo>
                  <a:lnTo>
                    <a:pt x="497681" y="359569"/>
                  </a:lnTo>
                  <a:lnTo>
                    <a:pt x="540543" y="547688"/>
                  </a:lnTo>
                  <a:lnTo>
                    <a:pt x="552450" y="616744"/>
                  </a:lnTo>
                  <a:lnTo>
                    <a:pt x="576262" y="766763"/>
                  </a:lnTo>
                  <a:lnTo>
                    <a:pt x="588168" y="819150"/>
                  </a:lnTo>
                  <a:lnTo>
                    <a:pt x="590550" y="847725"/>
                  </a:lnTo>
                  <a:lnTo>
                    <a:pt x="585787" y="871538"/>
                  </a:lnTo>
                  <a:lnTo>
                    <a:pt x="571500" y="900113"/>
                  </a:lnTo>
                  <a:lnTo>
                    <a:pt x="550068" y="914400"/>
                  </a:lnTo>
                  <a:lnTo>
                    <a:pt x="526256" y="916782"/>
                  </a:lnTo>
                  <a:lnTo>
                    <a:pt x="490537" y="909638"/>
                  </a:lnTo>
                  <a:lnTo>
                    <a:pt x="466725" y="897732"/>
                  </a:lnTo>
                  <a:lnTo>
                    <a:pt x="438150" y="866775"/>
                  </a:lnTo>
                  <a:lnTo>
                    <a:pt x="411956" y="823913"/>
                  </a:lnTo>
                  <a:lnTo>
                    <a:pt x="369093" y="7072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218181BE-BC58-4FEB-AFF7-1B643A8A84CF}"/>
                </a:ext>
              </a:extLst>
            </p:cNvPr>
            <p:cNvSpPr/>
            <p:nvPr/>
          </p:nvSpPr>
          <p:spPr>
            <a:xfrm>
              <a:off x="5143500" y="1443038"/>
              <a:ext cx="684213" cy="1231900"/>
            </a:xfrm>
            <a:custGeom>
              <a:avLst/>
              <a:gdLst>
                <a:gd name="connsiteX0" fmla="*/ 111919 w 683419"/>
                <a:gd name="connsiteY0" fmla="*/ 857250 h 1231106"/>
                <a:gd name="connsiteX1" fmla="*/ 28575 w 683419"/>
                <a:gd name="connsiteY1" fmla="*/ 1126331 h 1231106"/>
                <a:gd name="connsiteX2" fmla="*/ 0 w 683419"/>
                <a:gd name="connsiteY2" fmla="*/ 1231106 h 1231106"/>
                <a:gd name="connsiteX3" fmla="*/ 116681 w 683419"/>
                <a:gd name="connsiteY3" fmla="*/ 1219200 h 1231106"/>
                <a:gd name="connsiteX4" fmla="*/ 204788 w 683419"/>
                <a:gd name="connsiteY4" fmla="*/ 1073943 h 1231106"/>
                <a:gd name="connsiteX5" fmla="*/ 323850 w 683419"/>
                <a:gd name="connsiteY5" fmla="*/ 883443 h 1231106"/>
                <a:gd name="connsiteX6" fmla="*/ 442913 w 683419"/>
                <a:gd name="connsiteY6" fmla="*/ 688181 h 1231106"/>
                <a:gd name="connsiteX7" fmla="*/ 523875 w 683419"/>
                <a:gd name="connsiteY7" fmla="*/ 492918 h 1231106"/>
                <a:gd name="connsiteX8" fmla="*/ 578644 w 683419"/>
                <a:gd name="connsiteY8" fmla="*/ 364331 h 1231106"/>
                <a:gd name="connsiteX9" fmla="*/ 590550 w 683419"/>
                <a:gd name="connsiteY9" fmla="*/ 352425 h 1231106"/>
                <a:gd name="connsiteX10" fmla="*/ 614363 w 683419"/>
                <a:gd name="connsiteY10" fmla="*/ 335756 h 1231106"/>
                <a:gd name="connsiteX11" fmla="*/ 638175 w 683419"/>
                <a:gd name="connsiteY11" fmla="*/ 316706 h 1231106"/>
                <a:gd name="connsiteX12" fmla="*/ 669131 w 683419"/>
                <a:gd name="connsiteY12" fmla="*/ 283368 h 1231106"/>
                <a:gd name="connsiteX13" fmla="*/ 681038 w 683419"/>
                <a:gd name="connsiteY13" fmla="*/ 259556 h 1231106"/>
                <a:gd name="connsiteX14" fmla="*/ 683419 w 683419"/>
                <a:gd name="connsiteY14" fmla="*/ 245268 h 1231106"/>
                <a:gd name="connsiteX15" fmla="*/ 683419 w 683419"/>
                <a:gd name="connsiteY15" fmla="*/ 226218 h 1231106"/>
                <a:gd name="connsiteX16" fmla="*/ 676275 w 683419"/>
                <a:gd name="connsiteY16" fmla="*/ 214312 h 1231106"/>
                <a:gd name="connsiteX17" fmla="*/ 657225 w 683419"/>
                <a:gd name="connsiteY17" fmla="*/ 200025 h 1231106"/>
                <a:gd name="connsiteX18" fmla="*/ 631031 w 683419"/>
                <a:gd name="connsiteY18" fmla="*/ 176212 h 1231106"/>
                <a:gd name="connsiteX19" fmla="*/ 595313 w 683419"/>
                <a:gd name="connsiteY19" fmla="*/ 150018 h 1231106"/>
                <a:gd name="connsiteX20" fmla="*/ 540544 w 683419"/>
                <a:gd name="connsiteY20" fmla="*/ 119062 h 1231106"/>
                <a:gd name="connsiteX21" fmla="*/ 469106 w 683419"/>
                <a:gd name="connsiteY21" fmla="*/ 88106 h 1231106"/>
                <a:gd name="connsiteX22" fmla="*/ 366713 w 683419"/>
                <a:gd name="connsiteY22" fmla="*/ 47625 h 1231106"/>
                <a:gd name="connsiteX23" fmla="*/ 285750 w 683419"/>
                <a:gd name="connsiteY23" fmla="*/ 19050 h 1231106"/>
                <a:gd name="connsiteX24" fmla="*/ 230981 w 683419"/>
                <a:gd name="connsiteY24" fmla="*/ 2381 h 1231106"/>
                <a:gd name="connsiteX25" fmla="*/ 214313 w 683419"/>
                <a:gd name="connsiteY25" fmla="*/ 0 h 1231106"/>
                <a:gd name="connsiteX26" fmla="*/ 202406 w 683419"/>
                <a:gd name="connsiteY26" fmla="*/ 0 h 1231106"/>
                <a:gd name="connsiteX27" fmla="*/ 188119 w 683419"/>
                <a:gd name="connsiteY27" fmla="*/ 2381 h 1231106"/>
                <a:gd name="connsiteX28" fmla="*/ 178594 w 683419"/>
                <a:gd name="connsiteY28" fmla="*/ 7143 h 1231106"/>
                <a:gd name="connsiteX29" fmla="*/ 176213 w 683419"/>
                <a:gd name="connsiteY29" fmla="*/ 21431 h 1231106"/>
                <a:gd name="connsiteX30" fmla="*/ 183356 w 683419"/>
                <a:gd name="connsiteY30" fmla="*/ 38100 h 1231106"/>
                <a:gd name="connsiteX31" fmla="*/ 195263 w 683419"/>
                <a:gd name="connsiteY31" fmla="*/ 54768 h 1231106"/>
                <a:gd name="connsiteX32" fmla="*/ 207169 w 683419"/>
                <a:gd name="connsiteY32" fmla="*/ 64293 h 1231106"/>
                <a:gd name="connsiteX33" fmla="*/ 226219 w 683419"/>
                <a:gd name="connsiteY33" fmla="*/ 71437 h 1231106"/>
                <a:gd name="connsiteX34" fmla="*/ 250031 w 683419"/>
                <a:gd name="connsiteY34" fmla="*/ 85725 h 1231106"/>
                <a:gd name="connsiteX35" fmla="*/ 266700 w 683419"/>
                <a:gd name="connsiteY35" fmla="*/ 100012 h 1231106"/>
                <a:gd name="connsiteX36" fmla="*/ 288131 w 683419"/>
                <a:gd name="connsiteY36" fmla="*/ 121443 h 1231106"/>
                <a:gd name="connsiteX37" fmla="*/ 300038 w 683419"/>
                <a:gd name="connsiteY37" fmla="*/ 135731 h 1231106"/>
                <a:gd name="connsiteX38" fmla="*/ 309563 w 683419"/>
                <a:gd name="connsiteY38" fmla="*/ 157162 h 1231106"/>
                <a:gd name="connsiteX39" fmla="*/ 314325 w 683419"/>
                <a:gd name="connsiteY39" fmla="*/ 195262 h 1231106"/>
                <a:gd name="connsiteX40" fmla="*/ 314325 w 683419"/>
                <a:gd name="connsiteY40" fmla="*/ 264318 h 1231106"/>
                <a:gd name="connsiteX41" fmla="*/ 304800 w 683419"/>
                <a:gd name="connsiteY41" fmla="*/ 309562 h 1231106"/>
                <a:gd name="connsiteX42" fmla="*/ 276225 w 683419"/>
                <a:gd name="connsiteY42" fmla="*/ 407193 h 1231106"/>
                <a:gd name="connsiteX43" fmla="*/ 240506 w 683419"/>
                <a:gd name="connsiteY43" fmla="*/ 500062 h 1231106"/>
                <a:gd name="connsiteX44" fmla="*/ 216694 w 683419"/>
                <a:gd name="connsiteY44" fmla="*/ 561975 h 1231106"/>
                <a:gd name="connsiteX45" fmla="*/ 159544 w 683419"/>
                <a:gd name="connsiteY45" fmla="*/ 716756 h 1231106"/>
                <a:gd name="connsiteX46" fmla="*/ 111919 w 683419"/>
                <a:gd name="connsiteY46" fmla="*/ 857250 h 123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83419" h="1231106">
                  <a:moveTo>
                    <a:pt x="111919" y="857250"/>
                  </a:moveTo>
                  <a:lnTo>
                    <a:pt x="28575" y="1126331"/>
                  </a:lnTo>
                  <a:lnTo>
                    <a:pt x="0" y="1231106"/>
                  </a:lnTo>
                  <a:lnTo>
                    <a:pt x="116681" y="1219200"/>
                  </a:lnTo>
                  <a:lnTo>
                    <a:pt x="204788" y="1073943"/>
                  </a:lnTo>
                  <a:lnTo>
                    <a:pt x="323850" y="883443"/>
                  </a:lnTo>
                  <a:lnTo>
                    <a:pt x="442913" y="688181"/>
                  </a:lnTo>
                  <a:lnTo>
                    <a:pt x="523875" y="492918"/>
                  </a:lnTo>
                  <a:lnTo>
                    <a:pt x="578644" y="364331"/>
                  </a:lnTo>
                  <a:lnTo>
                    <a:pt x="590550" y="352425"/>
                  </a:lnTo>
                  <a:lnTo>
                    <a:pt x="614363" y="335756"/>
                  </a:lnTo>
                  <a:lnTo>
                    <a:pt x="638175" y="316706"/>
                  </a:lnTo>
                  <a:lnTo>
                    <a:pt x="669131" y="283368"/>
                  </a:lnTo>
                  <a:lnTo>
                    <a:pt x="681038" y="259556"/>
                  </a:lnTo>
                  <a:lnTo>
                    <a:pt x="683419" y="245268"/>
                  </a:lnTo>
                  <a:lnTo>
                    <a:pt x="683419" y="226218"/>
                  </a:lnTo>
                  <a:lnTo>
                    <a:pt x="676275" y="214312"/>
                  </a:lnTo>
                  <a:lnTo>
                    <a:pt x="657225" y="200025"/>
                  </a:lnTo>
                  <a:lnTo>
                    <a:pt x="631031" y="176212"/>
                  </a:lnTo>
                  <a:lnTo>
                    <a:pt x="595313" y="150018"/>
                  </a:lnTo>
                  <a:lnTo>
                    <a:pt x="540544" y="119062"/>
                  </a:lnTo>
                  <a:lnTo>
                    <a:pt x="469106" y="88106"/>
                  </a:lnTo>
                  <a:lnTo>
                    <a:pt x="366713" y="47625"/>
                  </a:lnTo>
                  <a:lnTo>
                    <a:pt x="285750" y="19050"/>
                  </a:lnTo>
                  <a:lnTo>
                    <a:pt x="230981" y="2381"/>
                  </a:lnTo>
                  <a:lnTo>
                    <a:pt x="214313" y="0"/>
                  </a:lnTo>
                  <a:lnTo>
                    <a:pt x="202406" y="0"/>
                  </a:lnTo>
                  <a:lnTo>
                    <a:pt x="188119" y="2381"/>
                  </a:lnTo>
                  <a:lnTo>
                    <a:pt x="178594" y="7143"/>
                  </a:lnTo>
                  <a:lnTo>
                    <a:pt x="176213" y="21431"/>
                  </a:lnTo>
                  <a:lnTo>
                    <a:pt x="183356" y="38100"/>
                  </a:lnTo>
                  <a:lnTo>
                    <a:pt x="195263" y="54768"/>
                  </a:lnTo>
                  <a:lnTo>
                    <a:pt x="207169" y="64293"/>
                  </a:lnTo>
                  <a:lnTo>
                    <a:pt x="226219" y="71437"/>
                  </a:lnTo>
                  <a:lnTo>
                    <a:pt x="250031" y="85725"/>
                  </a:lnTo>
                  <a:lnTo>
                    <a:pt x="266700" y="100012"/>
                  </a:lnTo>
                  <a:lnTo>
                    <a:pt x="288131" y="121443"/>
                  </a:lnTo>
                  <a:lnTo>
                    <a:pt x="300038" y="135731"/>
                  </a:lnTo>
                  <a:lnTo>
                    <a:pt x="309563" y="157162"/>
                  </a:lnTo>
                  <a:lnTo>
                    <a:pt x="314325" y="195262"/>
                  </a:lnTo>
                  <a:lnTo>
                    <a:pt x="314325" y="264318"/>
                  </a:lnTo>
                  <a:lnTo>
                    <a:pt x="304800" y="309562"/>
                  </a:lnTo>
                  <a:lnTo>
                    <a:pt x="276225" y="407193"/>
                  </a:lnTo>
                  <a:lnTo>
                    <a:pt x="240506" y="500062"/>
                  </a:lnTo>
                  <a:lnTo>
                    <a:pt x="216694" y="561975"/>
                  </a:lnTo>
                  <a:lnTo>
                    <a:pt x="159544" y="716756"/>
                  </a:lnTo>
                  <a:lnTo>
                    <a:pt x="111919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B867BA5C-93EB-45ED-994B-BD124145FF4E}"/>
                </a:ext>
              </a:extLst>
            </p:cNvPr>
            <p:cNvSpPr/>
            <p:nvPr/>
          </p:nvSpPr>
          <p:spPr>
            <a:xfrm>
              <a:off x="3595688" y="2649538"/>
              <a:ext cx="509587" cy="1017587"/>
            </a:xfrm>
            <a:custGeom>
              <a:avLst/>
              <a:gdLst>
                <a:gd name="connsiteX0" fmla="*/ 250031 w 509587"/>
                <a:gd name="connsiteY0" fmla="*/ 633413 h 1016794"/>
                <a:gd name="connsiteX1" fmla="*/ 221456 w 509587"/>
                <a:gd name="connsiteY1" fmla="*/ 523875 h 1016794"/>
                <a:gd name="connsiteX2" fmla="*/ 183356 w 509587"/>
                <a:gd name="connsiteY2" fmla="*/ 361950 h 1016794"/>
                <a:gd name="connsiteX3" fmla="*/ 161925 w 509587"/>
                <a:gd name="connsiteY3" fmla="*/ 278607 h 1016794"/>
                <a:gd name="connsiteX4" fmla="*/ 145256 w 509587"/>
                <a:gd name="connsiteY4" fmla="*/ 233363 h 1016794"/>
                <a:gd name="connsiteX5" fmla="*/ 128587 w 509587"/>
                <a:gd name="connsiteY5" fmla="*/ 197644 h 1016794"/>
                <a:gd name="connsiteX6" fmla="*/ 111918 w 509587"/>
                <a:gd name="connsiteY6" fmla="*/ 169069 h 1016794"/>
                <a:gd name="connsiteX7" fmla="*/ 83343 w 509587"/>
                <a:gd name="connsiteY7" fmla="*/ 126207 h 1016794"/>
                <a:gd name="connsiteX8" fmla="*/ 59531 w 509587"/>
                <a:gd name="connsiteY8" fmla="*/ 97632 h 1016794"/>
                <a:gd name="connsiteX9" fmla="*/ 33337 w 509587"/>
                <a:gd name="connsiteY9" fmla="*/ 69057 h 1016794"/>
                <a:gd name="connsiteX10" fmla="*/ 16668 w 509587"/>
                <a:gd name="connsiteY10" fmla="*/ 59532 h 1016794"/>
                <a:gd name="connsiteX11" fmla="*/ 2381 w 509587"/>
                <a:gd name="connsiteY11" fmla="*/ 50007 h 1016794"/>
                <a:gd name="connsiteX12" fmla="*/ 0 w 509587"/>
                <a:gd name="connsiteY12" fmla="*/ 35719 h 1016794"/>
                <a:gd name="connsiteX13" fmla="*/ 4762 w 509587"/>
                <a:gd name="connsiteY13" fmla="*/ 19050 h 1016794"/>
                <a:gd name="connsiteX14" fmla="*/ 21431 w 509587"/>
                <a:gd name="connsiteY14" fmla="*/ 2382 h 1016794"/>
                <a:gd name="connsiteX15" fmla="*/ 38100 w 509587"/>
                <a:gd name="connsiteY15" fmla="*/ 0 h 1016794"/>
                <a:gd name="connsiteX16" fmla="*/ 76200 w 509587"/>
                <a:gd name="connsiteY16" fmla="*/ 2382 h 1016794"/>
                <a:gd name="connsiteX17" fmla="*/ 150018 w 509587"/>
                <a:gd name="connsiteY17" fmla="*/ 11907 h 1016794"/>
                <a:gd name="connsiteX18" fmla="*/ 207168 w 509587"/>
                <a:gd name="connsiteY18" fmla="*/ 28575 h 1016794"/>
                <a:gd name="connsiteX19" fmla="*/ 264318 w 509587"/>
                <a:gd name="connsiteY19" fmla="*/ 50007 h 1016794"/>
                <a:gd name="connsiteX20" fmla="*/ 300037 w 509587"/>
                <a:gd name="connsiteY20" fmla="*/ 66675 h 1016794"/>
                <a:gd name="connsiteX21" fmla="*/ 326231 w 509587"/>
                <a:gd name="connsiteY21" fmla="*/ 197644 h 1016794"/>
                <a:gd name="connsiteX22" fmla="*/ 364331 w 509587"/>
                <a:gd name="connsiteY22" fmla="*/ 330994 h 1016794"/>
                <a:gd name="connsiteX23" fmla="*/ 392906 w 509587"/>
                <a:gd name="connsiteY23" fmla="*/ 452438 h 1016794"/>
                <a:gd name="connsiteX24" fmla="*/ 435768 w 509587"/>
                <a:gd name="connsiteY24" fmla="*/ 578644 h 1016794"/>
                <a:gd name="connsiteX25" fmla="*/ 483393 w 509587"/>
                <a:gd name="connsiteY25" fmla="*/ 735807 h 1016794"/>
                <a:gd name="connsiteX26" fmla="*/ 509587 w 509587"/>
                <a:gd name="connsiteY26" fmla="*/ 850107 h 1016794"/>
                <a:gd name="connsiteX27" fmla="*/ 504825 w 509587"/>
                <a:gd name="connsiteY27" fmla="*/ 1004888 h 1016794"/>
                <a:gd name="connsiteX28" fmla="*/ 478631 w 509587"/>
                <a:gd name="connsiteY28" fmla="*/ 1014413 h 1016794"/>
                <a:gd name="connsiteX29" fmla="*/ 447675 w 509587"/>
                <a:gd name="connsiteY29" fmla="*/ 1016794 h 1016794"/>
                <a:gd name="connsiteX30" fmla="*/ 421481 w 509587"/>
                <a:gd name="connsiteY30" fmla="*/ 1014413 h 1016794"/>
                <a:gd name="connsiteX31" fmla="*/ 388143 w 509587"/>
                <a:gd name="connsiteY31" fmla="*/ 1002507 h 1016794"/>
                <a:gd name="connsiteX32" fmla="*/ 373856 w 509587"/>
                <a:gd name="connsiteY32" fmla="*/ 992982 h 1016794"/>
                <a:gd name="connsiteX33" fmla="*/ 352425 w 509587"/>
                <a:gd name="connsiteY33" fmla="*/ 966788 h 1016794"/>
                <a:gd name="connsiteX34" fmla="*/ 335756 w 509587"/>
                <a:gd name="connsiteY34" fmla="*/ 926307 h 1016794"/>
                <a:gd name="connsiteX35" fmla="*/ 285750 w 509587"/>
                <a:gd name="connsiteY35" fmla="*/ 764382 h 1016794"/>
                <a:gd name="connsiteX36" fmla="*/ 250031 w 509587"/>
                <a:gd name="connsiteY36" fmla="*/ 633413 h 1016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09587" h="1016794">
                  <a:moveTo>
                    <a:pt x="250031" y="633413"/>
                  </a:moveTo>
                  <a:lnTo>
                    <a:pt x="221456" y="523875"/>
                  </a:lnTo>
                  <a:lnTo>
                    <a:pt x="183356" y="361950"/>
                  </a:lnTo>
                  <a:lnTo>
                    <a:pt x="161925" y="278607"/>
                  </a:lnTo>
                  <a:lnTo>
                    <a:pt x="145256" y="233363"/>
                  </a:lnTo>
                  <a:lnTo>
                    <a:pt x="128587" y="197644"/>
                  </a:lnTo>
                  <a:lnTo>
                    <a:pt x="111918" y="169069"/>
                  </a:lnTo>
                  <a:lnTo>
                    <a:pt x="83343" y="126207"/>
                  </a:lnTo>
                  <a:lnTo>
                    <a:pt x="59531" y="97632"/>
                  </a:lnTo>
                  <a:lnTo>
                    <a:pt x="33337" y="69057"/>
                  </a:lnTo>
                  <a:lnTo>
                    <a:pt x="16668" y="59532"/>
                  </a:lnTo>
                  <a:lnTo>
                    <a:pt x="2381" y="50007"/>
                  </a:lnTo>
                  <a:lnTo>
                    <a:pt x="0" y="35719"/>
                  </a:lnTo>
                  <a:lnTo>
                    <a:pt x="4762" y="19050"/>
                  </a:lnTo>
                  <a:lnTo>
                    <a:pt x="21431" y="2382"/>
                  </a:lnTo>
                  <a:lnTo>
                    <a:pt x="38100" y="0"/>
                  </a:lnTo>
                  <a:lnTo>
                    <a:pt x="76200" y="2382"/>
                  </a:lnTo>
                  <a:lnTo>
                    <a:pt x="150018" y="11907"/>
                  </a:lnTo>
                  <a:lnTo>
                    <a:pt x="207168" y="28575"/>
                  </a:lnTo>
                  <a:lnTo>
                    <a:pt x="264318" y="50007"/>
                  </a:lnTo>
                  <a:lnTo>
                    <a:pt x="300037" y="66675"/>
                  </a:lnTo>
                  <a:lnTo>
                    <a:pt x="326231" y="197644"/>
                  </a:lnTo>
                  <a:lnTo>
                    <a:pt x="364331" y="330994"/>
                  </a:lnTo>
                  <a:lnTo>
                    <a:pt x="392906" y="452438"/>
                  </a:lnTo>
                  <a:lnTo>
                    <a:pt x="435768" y="578644"/>
                  </a:lnTo>
                  <a:lnTo>
                    <a:pt x="483393" y="735807"/>
                  </a:lnTo>
                  <a:lnTo>
                    <a:pt x="509587" y="850107"/>
                  </a:lnTo>
                  <a:lnTo>
                    <a:pt x="504825" y="1004888"/>
                  </a:lnTo>
                  <a:lnTo>
                    <a:pt x="478631" y="1014413"/>
                  </a:lnTo>
                  <a:lnTo>
                    <a:pt x="447675" y="1016794"/>
                  </a:lnTo>
                  <a:lnTo>
                    <a:pt x="421481" y="1014413"/>
                  </a:lnTo>
                  <a:lnTo>
                    <a:pt x="388143" y="1002507"/>
                  </a:lnTo>
                  <a:lnTo>
                    <a:pt x="373856" y="992982"/>
                  </a:lnTo>
                  <a:lnTo>
                    <a:pt x="352425" y="966788"/>
                  </a:lnTo>
                  <a:lnTo>
                    <a:pt x="335756" y="926307"/>
                  </a:lnTo>
                  <a:lnTo>
                    <a:pt x="285750" y="764382"/>
                  </a:lnTo>
                  <a:lnTo>
                    <a:pt x="250031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59654F88-C4CC-45DF-B639-F08085881627}"/>
                </a:ext>
              </a:extLst>
            </p:cNvPr>
            <p:cNvSpPr/>
            <p:nvPr/>
          </p:nvSpPr>
          <p:spPr>
            <a:xfrm>
              <a:off x="3819525" y="2468563"/>
              <a:ext cx="2398713" cy="1095375"/>
            </a:xfrm>
            <a:custGeom>
              <a:avLst/>
              <a:gdLst>
                <a:gd name="connsiteX0" fmla="*/ 1219200 w 2397919"/>
                <a:gd name="connsiteY0" fmla="*/ 271463 h 1095375"/>
                <a:gd name="connsiteX1" fmla="*/ 869156 w 2397919"/>
                <a:gd name="connsiteY1" fmla="*/ 304800 h 1095375"/>
                <a:gd name="connsiteX2" fmla="*/ 533400 w 2397919"/>
                <a:gd name="connsiteY2" fmla="*/ 338138 h 1095375"/>
                <a:gd name="connsiteX3" fmla="*/ 245269 w 2397919"/>
                <a:gd name="connsiteY3" fmla="*/ 364332 h 1095375"/>
                <a:gd name="connsiteX4" fmla="*/ 64294 w 2397919"/>
                <a:gd name="connsiteY4" fmla="*/ 383382 h 1095375"/>
                <a:gd name="connsiteX5" fmla="*/ 19050 w 2397919"/>
                <a:gd name="connsiteY5" fmla="*/ 383382 h 1095375"/>
                <a:gd name="connsiteX6" fmla="*/ 0 w 2397919"/>
                <a:gd name="connsiteY6" fmla="*/ 254794 h 1095375"/>
                <a:gd name="connsiteX7" fmla="*/ 154781 w 2397919"/>
                <a:gd name="connsiteY7" fmla="*/ 233363 h 1095375"/>
                <a:gd name="connsiteX8" fmla="*/ 219075 w 2397919"/>
                <a:gd name="connsiteY8" fmla="*/ 221457 h 1095375"/>
                <a:gd name="connsiteX9" fmla="*/ 345281 w 2397919"/>
                <a:gd name="connsiteY9" fmla="*/ 209550 h 1095375"/>
                <a:gd name="connsiteX10" fmla="*/ 628650 w 2397919"/>
                <a:gd name="connsiteY10" fmla="*/ 183357 h 1095375"/>
                <a:gd name="connsiteX11" fmla="*/ 1052513 w 2397919"/>
                <a:gd name="connsiteY11" fmla="*/ 140494 h 1095375"/>
                <a:gd name="connsiteX12" fmla="*/ 1371600 w 2397919"/>
                <a:gd name="connsiteY12" fmla="*/ 109538 h 1095375"/>
                <a:gd name="connsiteX13" fmla="*/ 1478756 w 2397919"/>
                <a:gd name="connsiteY13" fmla="*/ 88107 h 1095375"/>
                <a:gd name="connsiteX14" fmla="*/ 1669256 w 2397919"/>
                <a:gd name="connsiteY14" fmla="*/ 71438 h 1095375"/>
                <a:gd name="connsiteX15" fmla="*/ 1905000 w 2397919"/>
                <a:gd name="connsiteY15" fmla="*/ 45244 h 1095375"/>
                <a:gd name="connsiteX16" fmla="*/ 1928813 w 2397919"/>
                <a:gd name="connsiteY16" fmla="*/ 35719 h 1095375"/>
                <a:gd name="connsiteX17" fmla="*/ 1969294 w 2397919"/>
                <a:gd name="connsiteY17" fmla="*/ 16669 h 1095375"/>
                <a:gd name="connsiteX18" fmla="*/ 2016919 w 2397919"/>
                <a:gd name="connsiteY18" fmla="*/ 2382 h 1095375"/>
                <a:gd name="connsiteX19" fmla="*/ 2059781 w 2397919"/>
                <a:gd name="connsiteY19" fmla="*/ 0 h 1095375"/>
                <a:gd name="connsiteX20" fmla="*/ 2090738 w 2397919"/>
                <a:gd name="connsiteY20" fmla="*/ 2382 h 1095375"/>
                <a:gd name="connsiteX21" fmla="*/ 2159794 w 2397919"/>
                <a:gd name="connsiteY21" fmla="*/ 42863 h 1095375"/>
                <a:gd name="connsiteX22" fmla="*/ 2295525 w 2397919"/>
                <a:gd name="connsiteY22" fmla="*/ 138113 h 1095375"/>
                <a:gd name="connsiteX23" fmla="*/ 2364581 w 2397919"/>
                <a:gd name="connsiteY23" fmla="*/ 190500 h 1095375"/>
                <a:gd name="connsiteX24" fmla="*/ 2381250 w 2397919"/>
                <a:gd name="connsiteY24" fmla="*/ 204788 h 1095375"/>
                <a:gd name="connsiteX25" fmla="*/ 2390775 w 2397919"/>
                <a:gd name="connsiteY25" fmla="*/ 216694 h 1095375"/>
                <a:gd name="connsiteX26" fmla="*/ 2395538 w 2397919"/>
                <a:gd name="connsiteY26" fmla="*/ 233363 h 1095375"/>
                <a:gd name="connsiteX27" fmla="*/ 2397919 w 2397919"/>
                <a:gd name="connsiteY27" fmla="*/ 252413 h 1095375"/>
                <a:gd name="connsiteX28" fmla="*/ 2386013 w 2397919"/>
                <a:gd name="connsiteY28" fmla="*/ 288132 h 1095375"/>
                <a:gd name="connsiteX29" fmla="*/ 2359819 w 2397919"/>
                <a:gd name="connsiteY29" fmla="*/ 328613 h 1095375"/>
                <a:gd name="connsiteX30" fmla="*/ 2324100 w 2397919"/>
                <a:gd name="connsiteY30" fmla="*/ 366713 h 1095375"/>
                <a:gd name="connsiteX31" fmla="*/ 2274094 w 2397919"/>
                <a:gd name="connsiteY31" fmla="*/ 414338 h 1095375"/>
                <a:gd name="connsiteX32" fmla="*/ 2259806 w 2397919"/>
                <a:gd name="connsiteY32" fmla="*/ 438150 h 1095375"/>
                <a:gd name="connsiteX33" fmla="*/ 2183606 w 2397919"/>
                <a:gd name="connsiteY33" fmla="*/ 650082 h 1095375"/>
                <a:gd name="connsiteX34" fmla="*/ 2124075 w 2397919"/>
                <a:gd name="connsiteY34" fmla="*/ 816769 h 1095375"/>
                <a:gd name="connsiteX35" fmla="*/ 2066925 w 2397919"/>
                <a:gd name="connsiteY35" fmla="*/ 973932 h 1095375"/>
                <a:gd name="connsiteX36" fmla="*/ 2047875 w 2397919"/>
                <a:gd name="connsiteY36" fmla="*/ 1000125 h 1095375"/>
                <a:gd name="connsiteX37" fmla="*/ 2021681 w 2397919"/>
                <a:gd name="connsiteY37" fmla="*/ 1031082 h 1095375"/>
                <a:gd name="connsiteX38" fmla="*/ 1985963 w 2397919"/>
                <a:gd name="connsiteY38" fmla="*/ 1064419 h 1095375"/>
                <a:gd name="connsiteX39" fmla="*/ 1952625 w 2397919"/>
                <a:gd name="connsiteY39" fmla="*/ 1085850 h 1095375"/>
                <a:gd name="connsiteX40" fmla="*/ 1926431 w 2397919"/>
                <a:gd name="connsiteY40" fmla="*/ 1095375 h 1095375"/>
                <a:gd name="connsiteX41" fmla="*/ 1912144 w 2397919"/>
                <a:gd name="connsiteY41" fmla="*/ 1092994 h 1095375"/>
                <a:gd name="connsiteX42" fmla="*/ 1890713 w 2397919"/>
                <a:gd name="connsiteY42" fmla="*/ 1088232 h 1095375"/>
                <a:gd name="connsiteX43" fmla="*/ 1871663 w 2397919"/>
                <a:gd name="connsiteY43" fmla="*/ 1073944 h 1095375"/>
                <a:gd name="connsiteX44" fmla="*/ 1862138 w 2397919"/>
                <a:gd name="connsiteY44" fmla="*/ 1059657 h 1095375"/>
                <a:gd name="connsiteX45" fmla="*/ 1859756 w 2397919"/>
                <a:gd name="connsiteY45" fmla="*/ 1033463 h 1095375"/>
                <a:gd name="connsiteX46" fmla="*/ 1864519 w 2397919"/>
                <a:gd name="connsiteY46" fmla="*/ 983457 h 1095375"/>
                <a:gd name="connsiteX47" fmla="*/ 1895475 w 2397919"/>
                <a:gd name="connsiteY47" fmla="*/ 823913 h 1095375"/>
                <a:gd name="connsiteX48" fmla="*/ 1959769 w 2397919"/>
                <a:gd name="connsiteY48" fmla="*/ 557213 h 1095375"/>
                <a:gd name="connsiteX49" fmla="*/ 1983581 w 2397919"/>
                <a:gd name="connsiteY49" fmla="*/ 435769 h 1095375"/>
                <a:gd name="connsiteX50" fmla="*/ 2012156 w 2397919"/>
                <a:gd name="connsiteY50" fmla="*/ 292894 h 1095375"/>
                <a:gd name="connsiteX51" fmla="*/ 2014538 w 2397919"/>
                <a:gd name="connsiteY51" fmla="*/ 273844 h 1095375"/>
                <a:gd name="connsiteX52" fmla="*/ 2014538 w 2397919"/>
                <a:gd name="connsiteY52" fmla="*/ 266700 h 1095375"/>
                <a:gd name="connsiteX53" fmla="*/ 2000250 w 2397919"/>
                <a:gd name="connsiteY53" fmla="*/ 247650 h 1095375"/>
                <a:gd name="connsiteX54" fmla="*/ 1962150 w 2397919"/>
                <a:gd name="connsiteY54" fmla="*/ 219075 h 1095375"/>
                <a:gd name="connsiteX55" fmla="*/ 1933575 w 2397919"/>
                <a:gd name="connsiteY55" fmla="*/ 202407 h 1095375"/>
                <a:gd name="connsiteX56" fmla="*/ 1876425 w 2397919"/>
                <a:gd name="connsiteY56" fmla="*/ 207169 h 1095375"/>
                <a:gd name="connsiteX57" fmla="*/ 1588294 w 2397919"/>
                <a:gd name="connsiteY57" fmla="*/ 233363 h 1095375"/>
                <a:gd name="connsiteX58" fmla="*/ 1219200 w 2397919"/>
                <a:gd name="connsiteY58" fmla="*/ 271463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7919" h="1095375">
                  <a:moveTo>
                    <a:pt x="1219200" y="271463"/>
                  </a:moveTo>
                  <a:lnTo>
                    <a:pt x="869156" y="304800"/>
                  </a:lnTo>
                  <a:lnTo>
                    <a:pt x="533400" y="338138"/>
                  </a:lnTo>
                  <a:lnTo>
                    <a:pt x="245269" y="364332"/>
                  </a:lnTo>
                  <a:lnTo>
                    <a:pt x="64294" y="383382"/>
                  </a:lnTo>
                  <a:lnTo>
                    <a:pt x="19050" y="383382"/>
                  </a:lnTo>
                  <a:lnTo>
                    <a:pt x="0" y="254794"/>
                  </a:lnTo>
                  <a:lnTo>
                    <a:pt x="154781" y="233363"/>
                  </a:lnTo>
                  <a:lnTo>
                    <a:pt x="219075" y="221457"/>
                  </a:lnTo>
                  <a:lnTo>
                    <a:pt x="345281" y="209550"/>
                  </a:lnTo>
                  <a:lnTo>
                    <a:pt x="628650" y="183357"/>
                  </a:lnTo>
                  <a:lnTo>
                    <a:pt x="1052513" y="140494"/>
                  </a:lnTo>
                  <a:lnTo>
                    <a:pt x="1371600" y="109538"/>
                  </a:lnTo>
                  <a:lnTo>
                    <a:pt x="1478756" y="88107"/>
                  </a:lnTo>
                  <a:lnTo>
                    <a:pt x="1669256" y="71438"/>
                  </a:lnTo>
                  <a:lnTo>
                    <a:pt x="1905000" y="45244"/>
                  </a:lnTo>
                  <a:lnTo>
                    <a:pt x="1928813" y="35719"/>
                  </a:lnTo>
                  <a:lnTo>
                    <a:pt x="1969294" y="16669"/>
                  </a:lnTo>
                  <a:lnTo>
                    <a:pt x="2016919" y="2382"/>
                  </a:lnTo>
                  <a:lnTo>
                    <a:pt x="2059781" y="0"/>
                  </a:lnTo>
                  <a:lnTo>
                    <a:pt x="2090738" y="2382"/>
                  </a:lnTo>
                  <a:lnTo>
                    <a:pt x="2159794" y="42863"/>
                  </a:lnTo>
                  <a:lnTo>
                    <a:pt x="2295525" y="138113"/>
                  </a:lnTo>
                  <a:lnTo>
                    <a:pt x="2364581" y="190500"/>
                  </a:lnTo>
                  <a:lnTo>
                    <a:pt x="2381250" y="204788"/>
                  </a:lnTo>
                  <a:lnTo>
                    <a:pt x="2390775" y="216694"/>
                  </a:lnTo>
                  <a:lnTo>
                    <a:pt x="2395538" y="233363"/>
                  </a:lnTo>
                  <a:lnTo>
                    <a:pt x="2397919" y="252413"/>
                  </a:lnTo>
                  <a:lnTo>
                    <a:pt x="2386013" y="288132"/>
                  </a:lnTo>
                  <a:lnTo>
                    <a:pt x="2359819" y="328613"/>
                  </a:lnTo>
                  <a:lnTo>
                    <a:pt x="2324100" y="366713"/>
                  </a:lnTo>
                  <a:lnTo>
                    <a:pt x="2274094" y="414338"/>
                  </a:lnTo>
                  <a:lnTo>
                    <a:pt x="2259806" y="438150"/>
                  </a:lnTo>
                  <a:lnTo>
                    <a:pt x="2183606" y="650082"/>
                  </a:lnTo>
                  <a:lnTo>
                    <a:pt x="2124075" y="816769"/>
                  </a:lnTo>
                  <a:lnTo>
                    <a:pt x="2066925" y="973932"/>
                  </a:lnTo>
                  <a:lnTo>
                    <a:pt x="2047875" y="1000125"/>
                  </a:lnTo>
                  <a:lnTo>
                    <a:pt x="2021681" y="1031082"/>
                  </a:lnTo>
                  <a:lnTo>
                    <a:pt x="1985963" y="1064419"/>
                  </a:lnTo>
                  <a:lnTo>
                    <a:pt x="1952625" y="1085850"/>
                  </a:lnTo>
                  <a:lnTo>
                    <a:pt x="1926431" y="1095375"/>
                  </a:lnTo>
                  <a:lnTo>
                    <a:pt x="1912144" y="1092994"/>
                  </a:lnTo>
                  <a:lnTo>
                    <a:pt x="1890713" y="1088232"/>
                  </a:lnTo>
                  <a:lnTo>
                    <a:pt x="1871663" y="1073944"/>
                  </a:lnTo>
                  <a:lnTo>
                    <a:pt x="1862138" y="1059657"/>
                  </a:lnTo>
                  <a:lnTo>
                    <a:pt x="1859756" y="1033463"/>
                  </a:lnTo>
                  <a:lnTo>
                    <a:pt x="1864519" y="983457"/>
                  </a:lnTo>
                  <a:lnTo>
                    <a:pt x="1895475" y="823913"/>
                  </a:lnTo>
                  <a:lnTo>
                    <a:pt x="1959769" y="557213"/>
                  </a:lnTo>
                  <a:lnTo>
                    <a:pt x="1983581" y="435769"/>
                  </a:lnTo>
                  <a:lnTo>
                    <a:pt x="2012156" y="292894"/>
                  </a:lnTo>
                  <a:lnTo>
                    <a:pt x="2014538" y="273844"/>
                  </a:lnTo>
                  <a:lnTo>
                    <a:pt x="2014538" y="266700"/>
                  </a:lnTo>
                  <a:lnTo>
                    <a:pt x="2000250" y="247650"/>
                  </a:lnTo>
                  <a:lnTo>
                    <a:pt x="1962150" y="219075"/>
                  </a:lnTo>
                  <a:lnTo>
                    <a:pt x="1933575" y="202407"/>
                  </a:lnTo>
                  <a:lnTo>
                    <a:pt x="1876425" y="207169"/>
                  </a:lnTo>
                  <a:lnTo>
                    <a:pt x="1588294" y="233363"/>
                  </a:lnTo>
                  <a:lnTo>
                    <a:pt x="1219200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8078A123-FA03-4A98-AEAE-5597737B5801}"/>
                </a:ext>
              </a:extLst>
            </p:cNvPr>
            <p:cNvSpPr/>
            <p:nvPr/>
          </p:nvSpPr>
          <p:spPr>
            <a:xfrm>
              <a:off x="3925888" y="2894013"/>
              <a:ext cx="1905000" cy="342900"/>
            </a:xfrm>
            <a:custGeom>
              <a:avLst/>
              <a:gdLst>
                <a:gd name="connsiteX0" fmla="*/ 1073944 w 1905000"/>
                <a:gd name="connsiteY0" fmla="*/ 235744 h 342900"/>
                <a:gd name="connsiteX1" fmla="*/ 700088 w 1905000"/>
                <a:gd name="connsiteY1" fmla="*/ 271462 h 342900"/>
                <a:gd name="connsiteX2" fmla="*/ 35719 w 1905000"/>
                <a:gd name="connsiteY2" fmla="*/ 342900 h 342900"/>
                <a:gd name="connsiteX3" fmla="*/ 0 w 1905000"/>
                <a:gd name="connsiteY3" fmla="*/ 209550 h 342900"/>
                <a:gd name="connsiteX4" fmla="*/ 342900 w 1905000"/>
                <a:gd name="connsiteY4" fmla="*/ 166687 h 342900"/>
                <a:gd name="connsiteX5" fmla="*/ 797719 w 1905000"/>
                <a:gd name="connsiteY5" fmla="*/ 111919 h 342900"/>
                <a:gd name="connsiteX6" fmla="*/ 1159669 w 1905000"/>
                <a:gd name="connsiteY6" fmla="*/ 71437 h 342900"/>
                <a:gd name="connsiteX7" fmla="*/ 1485900 w 1905000"/>
                <a:gd name="connsiteY7" fmla="*/ 35719 h 342900"/>
                <a:gd name="connsiteX8" fmla="*/ 1707357 w 1905000"/>
                <a:gd name="connsiteY8" fmla="*/ 0 h 342900"/>
                <a:gd name="connsiteX9" fmla="*/ 1740694 w 1905000"/>
                <a:gd name="connsiteY9" fmla="*/ 2381 h 342900"/>
                <a:gd name="connsiteX10" fmla="*/ 1771650 w 1905000"/>
                <a:gd name="connsiteY10" fmla="*/ 7144 h 342900"/>
                <a:gd name="connsiteX11" fmla="*/ 1797844 w 1905000"/>
                <a:gd name="connsiteY11" fmla="*/ 16669 h 342900"/>
                <a:gd name="connsiteX12" fmla="*/ 1826419 w 1905000"/>
                <a:gd name="connsiteY12" fmla="*/ 30956 h 342900"/>
                <a:gd name="connsiteX13" fmla="*/ 1902619 w 1905000"/>
                <a:gd name="connsiteY13" fmla="*/ 92869 h 342900"/>
                <a:gd name="connsiteX14" fmla="*/ 1905000 w 1905000"/>
                <a:gd name="connsiteY14" fmla="*/ 154781 h 342900"/>
                <a:gd name="connsiteX15" fmla="*/ 1719263 w 1905000"/>
                <a:gd name="connsiteY15" fmla="*/ 171450 h 342900"/>
                <a:gd name="connsiteX16" fmla="*/ 1395413 w 1905000"/>
                <a:gd name="connsiteY16" fmla="*/ 204787 h 342900"/>
                <a:gd name="connsiteX17" fmla="*/ 1073944 w 1905000"/>
                <a:gd name="connsiteY17" fmla="*/ 235744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905000" h="342900">
                  <a:moveTo>
                    <a:pt x="1073944" y="235744"/>
                  </a:moveTo>
                  <a:lnTo>
                    <a:pt x="700088" y="271462"/>
                  </a:lnTo>
                  <a:lnTo>
                    <a:pt x="35719" y="342900"/>
                  </a:lnTo>
                  <a:lnTo>
                    <a:pt x="0" y="209550"/>
                  </a:lnTo>
                  <a:lnTo>
                    <a:pt x="342900" y="166687"/>
                  </a:lnTo>
                  <a:lnTo>
                    <a:pt x="797719" y="111919"/>
                  </a:lnTo>
                  <a:lnTo>
                    <a:pt x="1159669" y="71437"/>
                  </a:lnTo>
                  <a:lnTo>
                    <a:pt x="1485900" y="35719"/>
                  </a:lnTo>
                  <a:lnTo>
                    <a:pt x="1707357" y="0"/>
                  </a:lnTo>
                  <a:lnTo>
                    <a:pt x="1740694" y="2381"/>
                  </a:lnTo>
                  <a:lnTo>
                    <a:pt x="1771650" y="7144"/>
                  </a:lnTo>
                  <a:lnTo>
                    <a:pt x="1797844" y="16669"/>
                  </a:lnTo>
                  <a:lnTo>
                    <a:pt x="1826419" y="30956"/>
                  </a:lnTo>
                  <a:lnTo>
                    <a:pt x="1902619" y="92869"/>
                  </a:lnTo>
                  <a:cubicBezTo>
                    <a:pt x="1903413" y="113506"/>
                    <a:pt x="1904206" y="134144"/>
                    <a:pt x="1905000" y="154781"/>
                  </a:cubicBezTo>
                  <a:lnTo>
                    <a:pt x="1719263" y="171450"/>
                  </a:lnTo>
                  <a:lnTo>
                    <a:pt x="1395413" y="204787"/>
                  </a:lnTo>
                  <a:lnTo>
                    <a:pt x="1073944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F9F6EC59-988D-441C-9949-01EC024F2AC2}"/>
                </a:ext>
              </a:extLst>
            </p:cNvPr>
            <p:cNvSpPr/>
            <p:nvPr/>
          </p:nvSpPr>
          <p:spPr>
            <a:xfrm>
              <a:off x="4027488" y="3316288"/>
              <a:ext cx="1730375" cy="346075"/>
            </a:xfrm>
            <a:custGeom>
              <a:avLst/>
              <a:gdLst>
                <a:gd name="connsiteX0" fmla="*/ 957262 w 1731169"/>
                <a:gd name="connsiteY0" fmla="*/ 66675 h 345282"/>
                <a:gd name="connsiteX1" fmla="*/ 583406 w 1731169"/>
                <a:gd name="connsiteY1" fmla="*/ 107157 h 345282"/>
                <a:gd name="connsiteX2" fmla="*/ 0 w 1731169"/>
                <a:gd name="connsiteY2" fmla="*/ 164307 h 345282"/>
                <a:gd name="connsiteX3" fmla="*/ 28575 w 1731169"/>
                <a:gd name="connsiteY3" fmla="*/ 345282 h 345282"/>
                <a:gd name="connsiteX4" fmla="*/ 71437 w 1731169"/>
                <a:gd name="connsiteY4" fmla="*/ 340519 h 345282"/>
                <a:gd name="connsiteX5" fmla="*/ 135731 w 1731169"/>
                <a:gd name="connsiteY5" fmla="*/ 328613 h 345282"/>
                <a:gd name="connsiteX6" fmla="*/ 230981 w 1731169"/>
                <a:gd name="connsiteY6" fmla="*/ 314325 h 345282"/>
                <a:gd name="connsiteX7" fmla="*/ 328612 w 1731169"/>
                <a:gd name="connsiteY7" fmla="*/ 309563 h 345282"/>
                <a:gd name="connsiteX8" fmla="*/ 666750 w 1731169"/>
                <a:gd name="connsiteY8" fmla="*/ 261938 h 345282"/>
                <a:gd name="connsiteX9" fmla="*/ 1019175 w 1731169"/>
                <a:gd name="connsiteY9" fmla="*/ 214313 h 345282"/>
                <a:gd name="connsiteX10" fmla="*/ 1364456 w 1731169"/>
                <a:gd name="connsiteY10" fmla="*/ 169069 h 345282"/>
                <a:gd name="connsiteX11" fmla="*/ 1457325 w 1731169"/>
                <a:gd name="connsiteY11" fmla="*/ 157163 h 345282"/>
                <a:gd name="connsiteX12" fmla="*/ 1583531 w 1731169"/>
                <a:gd name="connsiteY12" fmla="*/ 157163 h 345282"/>
                <a:gd name="connsiteX13" fmla="*/ 1726406 w 1731169"/>
                <a:gd name="connsiteY13" fmla="*/ 159544 h 345282"/>
                <a:gd name="connsiteX14" fmla="*/ 1731169 w 1731169"/>
                <a:gd name="connsiteY14" fmla="*/ 35719 h 345282"/>
                <a:gd name="connsiteX15" fmla="*/ 1647825 w 1731169"/>
                <a:gd name="connsiteY15" fmla="*/ 19050 h 345282"/>
                <a:gd name="connsiteX16" fmla="*/ 1576387 w 1731169"/>
                <a:gd name="connsiteY16" fmla="*/ 7144 h 345282"/>
                <a:gd name="connsiteX17" fmla="*/ 1500187 w 1731169"/>
                <a:gd name="connsiteY17" fmla="*/ 0 h 345282"/>
                <a:gd name="connsiteX18" fmla="*/ 1428750 w 1731169"/>
                <a:gd name="connsiteY18" fmla="*/ 11907 h 345282"/>
                <a:gd name="connsiteX19" fmla="*/ 1104900 w 1731169"/>
                <a:gd name="connsiteY19" fmla="*/ 50007 h 345282"/>
                <a:gd name="connsiteX20" fmla="*/ 957262 w 1731169"/>
                <a:gd name="connsiteY20" fmla="*/ 66675 h 3452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731169" h="345282">
                  <a:moveTo>
                    <a:pt x="957262" y="66675"/>
                  </a:moveTo>
                  <a:lnTo>
                    <a:pt x="583406" y="107157"/>
                  </a:lnTo>
                  <a:lnTo>
                    <a:pt x="0" y="164307"/>
                  </a:lnTo>
                  <a:lnTo>
                    <a:pt x="28575" y="345282"/>
                  </a:lnTo>
                  <a:lnTo>
                    <a:pt x="71437" y="340519"/>
                  </a:lnTo>
                  <a:lnTo>
                    <a:pt x="135731" y="328613"/>
                  </a:lnTo>
                  <a:lnTo>
                    <a:pt x="230981" y="314325"/>
                  </a:lnTo>
                  <a:lnTo>
                    <a:pt x="328612" y="309563"/>
                  </a:lnTo>
                  <a:lnTo>
                    <a:pt x="666750" y="261938"/>
                  </a:lnTo>
                  <a:lnTo>
                    <a:pt x="1019175" y="214313"/>
                  </a:lnTo>
                  <a:lnTo>
                    <a:pt x="1364456" y="169069"/>
                  </a:lnTo>
                  <a:lnTo>
                    <a:pt x="1457325" y="157163"/>
                  </a:lnTo>
                  <a:lnTo>
                    <a:pt x="1583531" y="157163"/>
                  </a:lnTo>
                  <a:lnTo>
                    <a:pt x="1726406" y="159544"/>
                  </a:lnTo>
                  <a:lnTo>
                    <a:pt x="1731169" y="35719"/>
                  </a:lnTo>
                  <a:lnTo>
                    <a:pt x="1647825" y="19050"/>
                  </a:lnTo>
                  <a:lnTo>
                    <a:pt x="1576387" y="7144"/>
                  </a:lnTo>
                  <a:lnTo>
                    <a:pt x="1500187" y="0"/>
                  </a:lnTo>
                  <a:lnTo>
                    <a:pt x="1428750" y="11907"/>
                  </a:lnTo>
                  <a:lnTo>
                    <a:pt x="1104900" y="50007"/>
                  </a:lnTo>
                  <a:lnTo>
                    <a:pt x="957262" y="66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3776336F-68A2-492C-833B-12BCEFAD2FBB}"/>
                </a:ext>
              </a:extLst>
            </p:cNvPr>
            <p:cNvSpPr/>
            <p:nvPr/>
          </p:nvSpPr>
          <p:spPr>
            <a:xfrm>
              <a:off x="2743200" y="3763963"/>
              <a:ext cx="4283075" cy="646112"/>
            </a:xfrm>
            <a:custGeom>
              <a:avLst/>
              <a:gdLst>
                <a:gd name="connsiteX0" fmla="*/ 2330131 w 4282499"/>
                <a:gd name="connsiteY0" fmla="*/ 169464 h 646082"/>
                <a:gd name="connsiteX1" fmla="*/ 1991203 w 4282499"/>
                <a:gd name="connsiteY1" fmla="*/ 201239 h 646082"/>
                <a:gd name="connsiteX2" fmla="*/ 1761720 w 4282499"/>
                <a:gd name="connsiteY2" fmla="*/ 225952 h 646082"/>
                <a:gd name="connsiteX3" fmla="*/ 1408670 w 4282499"/>
                <a:gd name="connsiteY3" fmla="*/ 271849 h 646082"/>
                <a:gd name="connsiteX4" fmla="*/ 999132 w 4282499"/>
                <a:gd name="connsiteY4" fmla="*/ 317745 h 646082"/>
                <a:gd name="connsiteX5" fmla="*/ 670795 w 4282499"/>
                <a:gd name="connsiteY5" fmla="*/ 356581 h 646082"/>
                <a:gd name="connsiteX6" fmla="*/ 434252 w 4282499"/>
                <a:gd name="connsiteY6" fmla="*/ 381294 h 646082"/>
                <a:gd name="connsiteX7" fmla="*/ 374233 w 4282499"/>
                <a:gd name="connsiteY7" fmla="*/ 381294 h 646082"/>
                <a:gd name="connsiteX8" fmla="*/ 317745 w 4282499"/>
                <a:gd name="connsiteY8" fmla="*/ 367172 h 646082"/>
                <a:gd name="connsiteX9" fmla="*/ 254196 w 4282499"/>
                <a:gd name="connsiteY9" fmla="*/ 342459 h 646082"/>
                <a:gd name="connsiteX10" fmla="*/ 187117 w 4282499"/>
                <a:gd name="connsiteY10" fmla="*/ 307154 h 646082"/>
                <a:gd name="connsiteX11" fmla="*/ 116507 w 4282499"/>
                <a:gd name="connsiteY11" fmla="*/ 254196 h 646082"/>
                <a:gd name="connsiteX12" fmla="*/ 81202 w 4282499"/>
                <a:gd name="connsiteY12" fmla="*/ 218891 h 646082"/>
                <a:gd name="connsiteX13" fmla="*/ 63549 w 4282499"/>
                <a:gd name="connsiteY13" fmla="*/ 204769 h 646082"/>
                <a:gd name="connsiteX14" fmla="*/ 42366 w 4282499"/>
                <a:gd name="connsiteY14" fmla="*/ 190647 h 646082"/>
                <a:gd name="connsiteX15" fmla="*/ 21183 w 4282499"/>
                <a:gd name="connsiteY15" fmla="*/ 190647 h 646082"/>
                <a:gd name="connsiteX16" fmla="*/ 7061 w 4282499"/>
                <a:gd name="connsiteY16" fmla="*/ 190647 h 646082"/>
                <a:gd name="connsiteX17" fmla="*/ 0 w 4282499"/>
                <a:gd name="connsiteY17" fmla="*/ 204769 h 646082"/>
                <a:gd name="connsiteX18" fmla="*/ 10592 w 4282499"/>
                <a:gd name="connsiteY18" fmla="*/ 250666 h 646082"/>
                <a:gd name="connsiteX19" fmla="*/ 38836 w 4282499"/>
                <a:gd name="connsiteY19" fmla="*/ 317745 h 646082"/>
                <a:gd name="connsiteX20" fmla="*/ 74141 w 4282499"/>
                <a:gd name="connsiteY20" fmla="*/ 381294 h 646082"/>
                <a:gd name="connsiteX21" fmla="*/ 98854 w 4282499"/>
                <a:gd name="connsiteY21" fmla="*/ 420130 h 646082"/>
                <a:gd name="connsiteX22" fmla="*/ 141220 w 4282499"/>
                <a:gd name="connsiteY22" fmla="*/ 473087 h 646082"/>
                <a:gd name="connsiteX23" fmla="*/ 180056 w 4282499"/>
                <a:gd name="connsiteY23" fmla="*/ 522514 h 646082"/>
                <a:gd name="connsiteX24" fmla="*/ 222422 w 4282499"/>
                <a:gd name="connsiteY24" fmla="*/ 561350 h 646082"/>
                <a:gd name="connsiteX25" fmla="*/ 257727 w 4282499"/>
                <a:gd name="connsiteY25" fmla="*/ 589594 h 646082"/>
                <a:gd name="connsiteX26" fmla="*/ 293032 w 4282499"/>
                <a:gd name="connsiteY26" fmla="*/ 614307 h 646082"/>
                <a:gd name="connsiteX27" fmla="*/ 342459 w 4282499"/>
                <a:gd name="connsiteY27" fmla="*/ 635490 h 646082"/>
                <a:gd name="connsiteX28" fmla="*/ 370703 w 4282499"/>
                <a:gd name="connsiteY28" fmla="*/ 642551 h 646082"/>
                <a:gd name="connsiteX29" fmla="*/ 395416 w 4282499"/>
                <a:gd name="connsiteY29" fmla="*/ 646082 h 646082"/>
                <a:gd name="connsiteX30" fmla="*/ 434252 w 4282499"/>
                <a:gd name="connsiteY30" fmla="*/ 646082 h 646082"/>
                <a:gd name="connsiteX31" fmla="*/ 522514 w 4282499"/>
                <a:gd name="connsiteY31" fmla="*/ 624899 h 646082"/>
                <a:gd name="connsiteX32" fmla="*/ 649612 w 4282499"/>
                <a:gd name="connsiteY32" fmla="*/ 586063 h 646082"/>
                <a:gd name="connsiteX33" fmla="*/ 737875 w 4282499"/>
                <a:gd name="connsiteY33" fmla="*/ 557819 h 646082"/>
                <a:gd name="connsiteX34" fmla="*/ 857912 w 4282499"/>
                <a:gd name="connsiteY34" fmla="*/ 529575 h 646082"/>
                <a:gd name="connsiteX35" fmla="*/ 1055620 w 4282499"/>
                <a:gd name="connsiteY35" fmla="*/ 490740 h 646082"/>
                <a:gd name="connsiteX36" fmla="*/ 1249798 w 4282499"/>
                <a:gd name="connsiteY36" fmla="*/ 458965 h 646082"/>
                <a:gd name="connsiteX37" fmla="*/ 1348652 w 4282499"/>
                <a:gd name="connsiteY37" fmla="*/ 441313 h 646082"/>
                <a:gd name="connsiteX38" fmla="*/ 1712293 w 4282499"/>
                <a:gd name="connsiteY38" fmla="*/ 391886 h 646082"/>
                <a:gd name="connsiteX39" fmla="*/ 2058283 w 4282499"/>
                <a:gd name="connsiteY39" fmla="*/ 353050 h 646082"/>
                <a:gd name="connsiteX40" fmla="*/ 2436046 w 4282499"/>
                <a:gd name="connsiteY40" fmla="*/ 310684 h 646082"/>
                <a:gd name="connsiteX41" fmla="*/ 2827932 w 4282499"/>
                <a:gd name="connsiteY41" fmla="*/ 264788 h 646082"/>
                <a:gd name="connsiteX42" fmla="*/ 3029171 w 4282499"/>
                <a:gd name="connsiteY42" fmla="*/ 264788 h 646082"/>
                <a:gd name="connsiteX43" fmla="*/ 3332794 w 4282499"/>
                <a:gd name="connsiteY43" fmla="*/ 243605 h 646082"/>
                <a:gd name="connsiteX44" fmla="*/ 3523441 w 4282499"/>
                <a:gd name="connsiteY44" fmla="*/ 236544 h 646082"/>
                <a:gd name="connsiteX45" fmla="*/ 3724680 w 4282499"/>
                <a:gd name="connsiteY45" fmla="*/ 236544 h 646082"/>
                <a:gd name="connsiteX46" fmla="*/ 3901205 w 4282499"/>
                <a:gd name="connsiteY46" fmla="*/ 243605 h 646082"/>
                <a:gd name="connsiteX47" fmla="*/ 4000059 w 4282499"/>
                <a:gd name="connsiteY47" fmla="*/ 254196 h 646082"/>
                <a:gd name="connsiteX48" fmla="*/ 4137748 w 4282499"/>
                <a:gd name="connsiteY48" fmla="*/ 264788 h 646082"/>
                <a:gd name="connsiteX49" fmla="*/ 4197767 w 4282499"/>
                <a:gd name="connsiteY49" fmla="*/ 264788 h 646082"/>
                <a:gd name="connsiteX50" fmla="*/ 4250724 w 4282499"/>
                <a:gd name="connsiteY50" fmla="*/ 257727 h 646082"/>
                <a:gd name="connsiteX51" fmla="*/ 4264846 w 4282499"/>
                <a:gd name="connsiteY51" fmla="*/ 250666 h 646082"/>
                <a:gd name="connsiteX52" fmla="*/ 4278968 w 4282499"/>
                <a:gd name="connsiteY52" fmla="*/ 225952 h 646082"/>
                <a:gd name="connsiteX53" fmla="*/ 4282499 w 4282499"/>
                <a:gd name="connsiteY53" fmla="*/ 190647 h 646082"/>
                <a:gd name="connsiteX54" fmla="*/ 4278968 w 4282499"/>
                <a:gd name="connsiteY54" fmla="*/ 172995 h 646082"/>
                <a:gd name="connsiteX55" fmla="*/ 4268377 w 4282499"/>
                <a:gd name="connsiteY55" fmla="*/ 144751 h 646082"/>
                <a:gd name="connsiteX56" fmla="*/ 4247194 w 4282499"/>
                <a:gd name="connsiteY56" fmla="*/ 116507 h 646082"/>
                <a:gd name="connsiteX57" fmla="*/ 4208358 w 4282499"/>
                <a:gd name="connsiteY57" fmla="*/ 91793 h 646082"/>
                <a:gd name="connsiteX58" fmla="*/ 4176584 w 4282499"/>
                <a:gd name="connsiteY58" fmla="*/ 77671 h 646082"/>
                <a:gd name="connsiteX59" fmla="*/ 4116565 w 4282499"/>
                <a:gd name="connsiteY59" fmla="*/ 60019 h 646082"/>
                <a:gd name="connsiteX60" fmla="*/ 3982406 w 4282499"/>
                <a:gd name="connsiteY60" fmla="*/ 35305 h 646082"/>
                <a:gd name="connsiteX61" fmla="*/ 3851778 w 4282499"/>
                <a:gd name="connsiteY61" fmla="*/ 10592 h 646082"/>
                <a:gd name="connsiteX62" fmla="*/ 3763515 w 4282499"/>
                <a:gd name="connsiteY62" fmla="*/ 0 h 646082"/>
                <a:gd name="connsiteX63" fmla="*/ 3717619 w 4282499"/>
                <a:gd name="connsiteY63" fmla="*/ 0 h 646082"/>
                <a:gd name="connsiteX64" fmla="*/ 3657600 w 4282499"/>
                <a:gd name="connsiteY64" fmla="*/ 14122 h 646082"/>
                <a:gd name="connsiteX65" fmla="*/ 3519910 w 4282499"/>
                <a:gd name="connsiteY65" fmla="*/ 42366 h 646082"/>
                <a:gd name="connsiteX66" fmla="*/ 3339855 w 4282499"/>
                <a:gd name="connsiteY66" fmla="*/ 67080 h 646082"/>
                <a:gd name="connsiteX67" fmla="*/ 3180982 w 4282499"/>
                <a:gd name="connsiteY67" fmla="*/ 81202 h 646082"/>
                <a:gd name="connsiteX68" fmla="*/ 2877359 w 4282499"/>
                <a:gd name="connsiteY68" fmla="*/ 109446 h 646082"/>
                <a:gd name="connsiteX69" fmla="*/ 2640815 w 4282499"/>
                <a:gd name="connsiteY69" fmla="*/ 137690 h 646082"/>
                <a:gd name="connsiteX70" fmla="*/ 2330131 w 4282499"/>
                <a:gd name="connsiteY70" fmla="*/ 169464 h 646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282499" h="646082">
                  <a:moveTo>
                    <a:pt x="2330131" y="169464"/>
                  </a:moveTo>
                  <a:lnTo>
                    <a:pt x="1991203" y="201239"/>
                  </a:lnTo>
                  <a:lnTo>
                    <a:pt x="1761720" y="225952"/>
                  </a:lnTo>
                  <a:lnTo>
                    <a:pt x="1408670" y="271849"/>
                  </a:lnTo>
                  <a:lnTo>
                    <a:pt x="999132" y="317745"/>
                  </a:lnTo>
                  <a:lnTo>
                    <a:pt x="670795" y="356581"/>
                  </a:lnTo>
                  <a:lnTo>
                    <a:pt x="434252" y="381294"/>
                  </a:lnTo>
                  <a:lnTo>
                    <a:pt x="374233" y="381294"/>
                  </a:lnTo>
                  <a:lnTo>
                    <a:pt x="317745" y="367172"/>
                  </a:lnTo>
                  <a:lnTo>
                    <a:pt x="254196" y="342459"/>
                  </a:lnTo>
                  <a:lnTo>
                    <a:pt x="187117" y="307154"/>
                  </a:lnTo>
                  <a:lnTo>
                    <a:pt x="116507" y="254196"/>
                  </a:lnTo>
                  <a:lnTo>
                    <a:pt x="81202" y="218891"/>
                  </a:lnTo>
                  <a:lnTo>
                    <a:pt x="63549" y="204769"/>
                  </a:lnTo>
                  <a:lnTo>
                    <a:pt x="42366" y="190647"/>
                  </a:lnTo>
                  <a:lnTo>
                    <a:pt x="21183" y="190647"/>
                  </a:lnTo>
                  <a:lnTo>
                    <a:pt x="7061" y="190647"/>
                  </a:lnTo>
                  <a:lnTo>
                    <a:pt x="0" y="204769"/>
                  </a:lnTo>
                  <a:lnTo>
                    <a:pt x="10592" y="250666"/>
                  </a:lnTo>
                  <a:lnTo>
                    <a:pt x="38836" y="317745"/>
                  </a:lnTo>
                  <a:lnTo>
                    <a:pt x="74141" y="381294"/>
                  </a:lnTo>
                  <a:lnTo>
                    <a:pt x="98854" y="420130"/>
                  </a:lnTo>
                  <a:lnTo>
                    <a:pt x="141220" y="473087"/>
                  </a:lnTo>
                  <a:lnTo>
                    <a:pt x="180056" y="522514"/>
                  </a:lnTo>
                  <a:lnTo>
                    <a:pt x="222422" y="561350"/>
                  </a:lnTo>
                  <a:lnTo>
                    <a:pt x="257727" y="589594"/>
                  </a:lnTo>
                  <a:lnTo>
                    <a:pt x="293032" y="614307"/>
                  </a:lnTo>
                  <a:lnTo>
                    <a:pt x="342459" y="635490"/>
                  </a:lnTo>
                  <a:lnTo>
                    <a:pt x="370703" y="642551"/>
                  </a:lnTo>
                  <a:lnTo>
                    <a:pt x="395416" y="646082"/>
                  </a:lnTo>
                  <a:lnTo>
                    <a:pt x="434252" y="646082"/>
                  </a:lnTo>
                  <a:lnTo>
                    <a:pt x="522514" y="624899"/>
                  </a:lnTo>
                  <a:lnTo>
                    <a:pt x="649612" y="586063"/>
                  </a:lnTo>
                  <a:lnTo>
                    <a:pt x="737875" y="557819"/>
                  </a:lnTo>
                  <a:lnTo>
                    <a:pt x="857912" y="529575"/>
                  </a:lnTo>
                  <a:lnTo>
                    <a:pt x="1055620" y="490740"/>
                  </a:lnTo>
                  <a:lnTo>
                    <a:pt x="1249798" y="458965"/>
                  </a:lnTo>
                  <a:lnTo>
                    <a:pt x="1348652" y="441313"/>
                  </a:lnTo>
                  <a:lnTo>
                    <a:pt x="1712293" y="391886"/>
                  </a:lnTo>
                  <a:lnTo>
                    <a:pt x="2058283" y="353050"/>
                  </a:lnTo>
                  <a:lnTo>
                    <a:pt x="2436046" y="310684"/>
                  </a:lnTo>
                  <a:lnTo>
                    <a:pt x="2827932" y="264788"/>
                  </a:lnTo>
                  <a:lnTo>
                    <a:pt x="3029171" y="264788"/>
                  </a:lnTo>
                  <a:lnTo>
                    <a:pt x="3332794" y="243605"/>
                  </a:lnTo>
                  <a:lnTo>
                    <a:pt x="3523441" y="236544"/>
                  </a:lnTo>
                  <a:lnTo>
                    <a:pt x="3724680" y="236544"/>
                  </a:lnTo>
                  <a:lnTo>
                    <a:pt x="3901205" y="243605"/>
                  </a:lnTo>
                  <a:lnTo>
                    <a:pt x="4000059" y="254196"/>
                  </a:lnTo>
                  <a:lnTo>
                    <a:pt x="4137748" y="264788"/>
                  </a:lnTo>
                  <a:lnTo>
                    <a:pt x="4197767" y="264788"/>
                  </a:lnTo>
                  <a:lnTo>
                    <a:pt x="4250724" y="257727"/>
                  </a:lnTo>
                  <a:lnTo>
                    <a:pt x="4264846" y="250666"/>
                  </a:lnTo>
                  <a:lnTo>
                    <a:pt x="4278968" y="225952"/>
                  </a:lnTo>
                  <a:lnTo>
                    <a:pt x="4282499" y="190647"/>
                  </a:lnTo>
                  <a:lnTo>
                    <a:pt x="4278968" y="172995"/>
                  </a:lnTo>
                  <a:lnTo>
                    <a:pt x="4268377" y="144751"/>
                  </a:lnTo>
                  <a:lnTo>
                    <a:pt x="4247194" y="116507"/>
                  </a:lnTo>
                  <a:lnTo>
                    <a:pt x="4208358" y="91793"/>
                  </a:lnTo>
                  <a:lnTo>
                    <a:pt x="4176584" y="77671"/>
                  </a:lnTo>
                  <a:lnTo>
                    <a:pt x="4116565" y="60019"/>
                  </a:lnTo>
                  <a:lnTo>
                    <a:pt x="3982406" y="35305"/>
                  </a:lnTo>
                  <a:lnTo>
                    <a:pt x="3851778" y="10592"/>
                  </a:lnTo>
                  <a:lnTo>
                    <a:pt x="3763515" y="0"/>
                  </a:lnTo>
                  <a:lnTo>
                    <a:pt x="3717619" y="0"/>
                  </a:lnTo>
                  <a:lnTo>
                    <a:pt x="3657600" y="14122"/>
                  </a:lnTo>
                  <a:lnTo>
                    <a:pt x="3519910" y="42366"/>
                  </a:lnTo>
                  <a:lnTo>
                    <a:pt x="3339855" y="67080"/>
                  </a:lnTo>
                  <a:lnTo>
                    <a:pt x="3180982" y="81202"/>
                  </a:lnTo>
                  <a:lnTo>
                    <a:pt x="2877359" y="109446"/>
                  </a:lnTo>
                  <a:lnTo>
                    <a:pt x="2640815" y="137690"/>
                  </a:lnTo>
                  <a:lnTo>
                    <a:pt x="2330131" y="1694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6BDE36AA-ECB1-4CA9-8083-9EA515888992}"/>
                </a:ext>
              </a:extLst>
            </p:cNvPr>
            <p:cNvSpPr/>
            <p:nvPr/>
          </p:nvSpPr>
          <p:spPr>
            <a:xfrm>
              <a:off x="2843213" y="3581400"/>
              <a:ext cx="1824037" cy="1757363"/>
            </a:xfrm>
            <a:custGeom>
              <a:avLst/>
              <a:gdLst>
                <a:gd name="connsiteX0" fmla="*/ 1009650 w 1824037"/>
                <a:gd name="connsiteY0" fmla="*/ 909638 h 1757363"/>
                <a:gd name="connsiteX1" fmla="*/ 1104900 w 1824037"/>
                <a:gd name="connsiteY1" fmla="*/ 795338 h 1757363"/>
                <a:gd name="connsiteX2" fmla="*/ 1188243 w 1824037"/>
                <a:gd name="connsiteY2" fmla="*/ 692944 h 1757363"/>
                <a:gd name="connsiteX3" fmla="*/ 1250156 w 1824037"/>
                <a:gd name="connsiteY3" fmla="*/ 604838 h 1757363"/>
                <a:gd name="connsiteX4" fmla="*/ 1335881 w 1824037"/>
                <a:gd name="connsiteY4" fmla="*/ 464344 h 1757363"/>
                <a:gd name="connsiteX5" fmla="*/ 1376362 w 1824037"/>
                <a:gd name="connsiteY5" fmla="*/ 407194 h 1757363"/>
                <a:gd name="connsiteX6" fmla="*/ 1409700 w 1824037"/>
                <a:gd name="connsiteY6" fmla="*/ 359569 h 1757363"/>
                <a:gd name="connsiteX7" fmla="*/ 1435893 w 1824037"/>
                <a:gd name="connsiteY7" fmla="*/ 311944 h 1757363"/>
                <a:gd name="connsiteX8" fmla="*/ 1452562 w 1824037"/>
                <a:gd name="connsiteY8" fmla="*/ 264319 h 1757363"/>
                <a:gd name="connsiteX9" fmla="*/ 1459706 w 1824037"/>
                <a:gd name="connsiteY9" fmla="*/ 228600 h 1757363"/>
                <a:gd name="connsiteX10" fmla="*/ 1459706 w 1824037"/>
                <a:gd name="connsiteY10" fmla="*/ 192881 h 1757363"/>
                <a:gd name="connsiteX11" fmla="*/ 1450181 w 1824037"/>
                <a:gd name="connsiteY11" fmla="*/ 147638 h 1757363"/>
                <a:gd name="connsiteX12" fmla="*/ 1428750 w 1824037"/>
                <a:gd name="connsiteY12" fmla="*/ 92869 h 1757363"/>
                <a:gd name="connsiteX13" fmla="*/ 1390650 w 1824037"/>
                <a:gd name="connsiteY13" fmla="*/ 19050 h 1757363"/>
                <a:gd name="connsiteX14" fmla="*/ 1383506 w 1824037"/>
                <a:gd name="connsiteY14" fmla="*/ 0 h 1757363"/>
                <a:gd name="connsiteX15" fmla="*/ 1540668 w 1824037"/>
                <a:gd name="connsiteY15" fmla="*/ 61913 h 1757363"/>
                <a:gd name="connsiteX16" fmla="*/ 1650206 w 1824037"/>
                <a:gd name="connsiteY16" fmla="*/ 102394 h 1757363"/>
                <a:gd name="connsiteX17" fmla="*/ 1712118 w 1824037"/>
                <a:gd name="connsiteY17" fmla="*/ 130969 h 1757363"/>
                <a:gd name="connsiteX18" fmla="*/ 1764506 w 1824037"/>
                <a:gd name="connsiteY18" fmla="*/ 164306 h 1757363"/>
                <a:gd name="connsiteX19" fmla="*/ 1795462 w 1824037"/>
                <a:gd name="connsiteY19" fmla="*/ 183356 h 1757363"/>
                <a:gd name="connsiteX20" fmla="*/ 1809750 w 1824037"/>
                <a:gd name="connsiteY20" fmla="*/ 195263 h 1757363"/>
                <a:gd name="connsiteX21" fmla="*/ 1824037 w 1824037"/>
                <a:gd name="connsiteY21" fmla="*/ 214313 h 1757363"/>
                <a:gd name="connsiteX22" fmla="*/ 1824037 w 1824037"/>
                <a:gd name="connsiteY22" fmla="*/ 233363 h 1757363"/>
                <a:gd name="connsiteX23" fmla="*/ 1814512 w 1824037"/>
                <a:gd name="connsiteY23" fmla="*/ 252413 h 1757363"/>
                <a:gd name="connsiteX24" fmla="*/ 1785937 w 1824037"/>
                <a:gd name="connsiteY24" fmla="*/ 278606 h 1757363"/>
                <a:gd name="connsiteX25" fmla="*/ 1728787 w 1824037"/>
                <a:gd name="connsiteY25" fmla="*/ 342900 h 1757363"/>
                <a:gd name="connsiteX26" fmla="*/ 1666875 w 1824037"/>
                <a:gd name="connsiteY26" fmla="*/ 423863 h 1757363"/>
                <a:gd name="connsiteX27" fmla="*/ 1509712 w 1824037"/>
                <a:gd name="connsiteY27" fmla="*/ 633413 h 1757363"/>
                <a:gd name="connsiteX28" fmla="*/ 1362075 w 1824037"/>
                <a:gd name="connsiteY28" fmla="*/ 819150 h 1757363"/>
                <a:gd name="connsiteX29" fmla="*/ 1235868 w 1824037"/>
                <a:gd name="connsiteY29" fmla="*/ 957263 h 1757363"/>
                <a:gd name="connsiteX30" fmla="*/ 1143000 w 1824037"/>
                <a:gd name="connsiteY30" fmla="*/ 1057275 h 1757363"/>
                <a:gd name="connsiteX31" fmla="*/ 1062037 w 1824037"/>
                <a:gd name="connsiteY31" fmla="*/ 1128713 h 1757363"/>
                <a:gd name="connsiteX32" fmla="*/ 935831 w 1824037"/>
                <a:gd name="connsiteY32" fmla="*/ 1240631 h 1757363"/>
                <a:gd name="connsiteX33" fmla="*/ 781050 w 1824037"/>
                <a:gd name="connsiteY33" fmla="*/ 1362075 h 1757363"/>
                <a:gd name="connsiteX34" fmla="*/ 638175 w 1824037"/>
                <a:gd name="connsiteY34" fmla="*/ 1464469 h 1757363"/>
                <a:gd name="connsiteX35" fmla="*/ 528637 w 1824037"/>
                <a:gd name="connsiteY35" fmla="*/ 1533525 h 1757363"/>
                <a:gd name="connsiteX36" fmla="*/ 316706 w 1824037"/>
                <a:gd name="connsiteY36" fmla="*/ 1643063 h 1757363"/>
                <a:gd name="connsiteX37" fmla="*/ 128587 w 1824037"/>
                <a:gd name="connsiteY37" fmla="*/ 1724025 h 1757363"/>
                <a:gd name="connsiteX38" fmla="*/ 42862 w 1824037"/>
                <a:gd name="connsiteY38" fmla="*/ 1754981 h 1757363"/>
                <a:gd name="connsiteX39" fmla="*/ 23812 w 1824037"/>
                <a:gd name="connsiteY39" fmla="*/ 1757363 h 1757363"/>
                <a:gd name="connsiteX40" fmla="*/ 7143 w 1824037"/>
                <a:gd name="connsiteY40" fmla="*/ 1754981 h 1757363"/>
                <a:gd name="connsiteX41" fmla="*/ 0 w 1824037"/>
                <a:gd name="connsiteY41" fmla="*/ 1747838 h 1757363"/>
                <a:gd name="connsiteX42" fmla="*/ 2381 w 1824037"/>
                <a:gd name="connsiteY42" fmla="*/ 1733550 h 1757363"/>
                <a:gd name="connsiteX43" fmla="*/ 14287 w 1824037"/>
                <a:gd name="connsiteY43" fmla="*/ 1700213 h 1757363"/>
                <a:gd name="connsiteX44" fmla="*/ 28575 w 1824037"/>
                <a:gd name="connsiteY44" fmla="*/ 1678781 h 1757363"/>
                <a:gd name="connsiteX45" fmla="*/ 100012 w 1824037"/>
                <a:gd name="connsiteY45" fmla="*/ 1640681 h 1757363"/>
                <a:gd name="connsiteX46" fmla="*/ 240506 w 1824037"/>
                <a:gd name="connsiteY46" fmla="*/ 1559719 h 1757363"/>
                <a:gd name="connsiteX47" fmla="*/ 383381 w 1824037"/>
                <a:gd name="connsiteY47" fmla="*/ 1471613 h 1757363"/>
                <a:gd name="connsiteX48" fmla="*/ 476250 w 1824037"/>
                <a:gd name="connsiteY48" fmla="*/ 1409700 h 1757363"/>
                <a:gd name="connsiteX49" fmla="*/ 561975 w 1824037"/>
                <a:gd name="connsiteY49" fmla="*/ 1347788 h 1757363"/>
                <a:gd name="connsiteX50" fmla="*/ 681037 w 1824037"/>
                <a:gd name="connsiteY50" fmla="*/ 1247775 h 1757363"/>
                <a:gd name="connsiteX51" fmla="*/ 790575 w 1824037"/>
                <a:gd name="connsiteY51" fmla="*/ 1140619 h 1757363"/>
                <a:gd name="connsiteX52" fmla="*/ 938212 w 1824037"/>
                <a:gd name="connsiteY52" fmla="*/ 992981 h 1757363"/>
                <a:gd name="connsiteX53" fmla="*/ 1009650 w 1824037"/>
                <a:gd name="connsiteY53" fmla="*/ 909638 h 1757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824037" h="1757363">
                  <a:moveTo>
                    <a:pt x="1009650" y="909638"/>
                  </a:moveTo>
                  <a:lnTo>
                    <a:pt x="1104900" y="795338"/>
                  </a:lnTo>
                  <a:lnTo>
                    <a:pt x="1188243" y="692944"/>
                  </a:lnTo>
                  <a:lnTo>
                    <a:pt x="1250156" y="604838"/>
                  </a:lnTo>
                  <a:lnTo>
                    <a:pt x="1335881" y="464344"/>
                  </a:lnTo>
                  <a:lnTo>
                    <a:pt x="1376362" y="407194"/>
                  </a:lnTo>
                  <a:lnTo>
                    <a:pt x="1409700" y="359569"/>
                  </a:lnTo>
                  <a:lnTo>
                    <a:pt x="1435893" y="311944"/>
                  </a:lnTo>
                  <a:lnTo>
                    <a:pt x="1452562" y="264319"/>
                  </a:lnTo>
                  <a:lnTo>
                    <a:pt x="1459706" y="228600"/>
                  </a:lnTo>
                  <a:lnTo>
                    <a:pt x="1459706" y="192881"/>
                  </a:lnTo>
                  <a:lnTo>
                    <a:pt x="1450181" y="147638"/>
                  </a:lnTo>
                  <a:lnTo>
                    <a:pt x="1428750" y="92869"/>
                  </a:lnTo>
                  <a:lnTo>
                    <a:pt x="1390650" y="19050"/>
                  </a:lnTo>
                  <a:lnTo>
                    <a:pt x="1383506" y="0"/>
                  </a:lnTo>
                  <a:lnTo>
                    <a:pt x="1540668" y="61913"/>
                  </a:lnTo>
                  <a:lnTo>
                    <a:pt x="1650206" y="102394"/>
                  </a:lnTo>
                  <a:lnTo>
                    <a:pt x="1712118" y="130969"/>
                  </a:lnTo>
                  <a:lnTo>
                    <a:pt x="1764506" y="164306"/>
                  </a:lnTo>
                  <a:lnTo>
                    <a:pt x="1795462" y="183356"/>
                  </a:lnTo>
                  <a:lnTo>
                    <a:pt x="1809750" y="195263"/>
                  </a:lnTo>
                  <a:lnTo>
                    <a:pt x="1824037" y="214313"/>
                  </a:lnTo>
                  <a:lnTo>
                    <a:pt x="1824037" y="233363"/>
                  </a:lnTo>
                  <a:lnTo>
                    <a:pt x="1814512" y="252413"/>
                  </a:lnTo>
                  <a:lnTo>
                    <a:pt x="1785937" y="278606"/>
                  </a:lnTo>
                  <a:lnTo>
                    <a:pt x="1728787" y="342900"/>
                  </a:lnTo>
                  <a:lnTo>
                    <a:pt x="1666875" y="423863"/>
                  </a:lnTo>
                  <a:lnTo>
                    <a:pt x="1509712" y="633413"/>
                  </a:lnTo>
                  <a:lnTo>
                    <a:pt x="1362075" y="819150"/>
                  </a:lnTo>
                  <a:lnTo>
                    <a:pt x="1235868" y="957263"/>
                  </a:lnTo>
                  <a:lnTo>
                    <a:pt x="1143000" y="1057275"/>
                  </a:lnTo>
                  <a:lnTo>
                    <a:pt x="1062037" y="1128713"/>
                  </a:lnTo>
                  <a:lnTo>
                    <a:pt x="935831" y="1240631"/>
                  </a:lnTo>
                  <a:lnTo>
                    <a:pt x="781050" y="1362075"/>
                  </a:lnTo>
                  <a:lnTo>
                    <a:pt x="638175" y="1464469"/>
                  </a:lnTo>
                  <a:lnTo>
                    <a:pt x="528637" y="1533525"/>
                  </a:lnTo>
                  <a:lnTo>
                    <a:pt x="316706" y="1643063"/>
                  </a:lnTo>
                  <a:lnTo>
                    <a:pt x="128587" y="1724025"/>
                  </a:lnTo>
                  <a:lnTo>
                    <a:pt x="42862" y="1754981"/>
                  </a:lnTo>
                  <a:lnTo>
                    <a:pt x="23812" y="1757363"/>
                  </a:lnTo>
                  <a:lnTo>
                    <a:pt x="7143" y="1754981"/>
                  </a:lnTo>
                  <a:lnTo>
                    <a:pt x="0" y="1747838"/>
                  </a:lnTo>
                  <a:lnTo>
                    <a:pt x="2381" y="1733550"/>
                  </a:lnTo>
                  <a:lnTo>
                    <a:pt x="14287" y="1700213"/>
                  </a:lnTo>
                  <a:lnTo>
                    <a:pt x="28575" y="1678781"/>
                  </a:lnTo>
                  <a:lnTo>
                    <a:pt x="100012" y="1640681"/>
                  </a:lnTo>
                  <a:lnTo>
                    <a:pt x="240506" y="1559719"/>
                  </a:lnTo>
                  <a:lnTo>
                    <a:pt x="383381" y="1471613"/>
                  </a:lnTo>
                  <a:lnTo>
                    <a:pt x="476250" y="1409700"/>
                  </a:lnTo>
                  <a:lnTo>
                    <a:pt x="561975" y="1347788"/>
                  </a:lnTo>
                  <a:lnTo>
                    <a:pt x="681037" y="1247775"/>
                  </a:lnTo>
                  <a:lnTo>
                    <a:pt x="790575" y="1140619"/>
                  </a:lnTo>
                  <a:lnTo>
                    <a:pt x="938212" y="992981"/>
                  </a:lnTo>
                  <a:lnTo>
                    <a:pt x="1009650" y="9096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279EBC06-7D2F-43B5-BFBC-9D129A29AFA7}"/>
                </a:ext>
              </a:extLst>
            </p:cNvPr>
            <p:cNvSpPr/>
            <p:nvPr/>
          </p:nvSpPr>
          <p:spPr>
            <a:xfrm>
              <a:off x="5014913" y="3589338"/>
              <a:ext cx="2482850" cy="1582737"/>
            </a:xfrm>
            <a:custGeom>
              <a:avLst/>
              <a:gdLst>
                <a:gd name="connsiteX0" fmla="*/ 1078706 w 2483643"/>
                <a:gd name="connsiteY0" fmla="*/ 1064419 h 1583531"/>
                <a:gd name="connsiteX1" fmla="*/ 950118 w 2483643"/>
                <a:gd name="connsiteY1" fmla="*/ 928687 h 1583531"/>
                <a:gd name="connsiteX2" fmla="*/ 850106 w 2483643"/>
                <a:gd name="connsiteY2" fmla="*/ 816769 h 1583531"/>
                <a:gd name="connsiteX3" fmla="*/ 723900 w 2483643"/>
                <a:gd name="connsiteY3" fmla="*/ 681037 h 1583531"/>
                <a:gd name="connsiteX4" fmla="*/ 671512 w 2483643"/>
                <a:gd name="connsiteY4" fmla="*/ 616744 h 1583531"/>
                <a:gd name="connsiteX5" fmla="*/ 592931 w 2483643"/>
                <a:gd name="connsiteY5" fmla="*/ 519112 h 1583531"/>
                <a:gd name="connsiteX6" fmla="*/ 514350 w 2483643"/>
                <a:gd name="connsiteY6" fmla="*/ 421481 h 1583531"/>
                <a:gd name="connsiteX7" fmla="*/ 404812 w 2483643"/>
                <a:gd name="connsiteY7" fmla="*/ 319087 h 1583531"/>
                <a:gd name="connsiteX8" fmla="*/ 350043 w 2483643"/>
                <a:gd name="connsiteY8" fmla="*/ 252412 h 1583531"/>
                <a:gd name="connsiteX9" fmla="*/ 309562 w 2483643"/>
                <a:gd name="connsiteY9" fmla="*/ 209550 h 1583531"/>
                <a:gd name="connsiteX10" fmla="*/ 280987 w 2483643"/>
                <a:gd name="connsiteY10" fmla="*/ 183356 h 1583531"/>
                <a:gd name="connsiteX11" fmla="*/ 254793 w 2483643"/>
                <a:gd name="connsiteY11" fmla="*/ 164306 h 1583531"/>
                <a:gd name="connsiteX12" fmla="*/ 228600 w 2483643"/>
                <a:gd name="connsiteY12" fmla="*/ 150019 h 1583531"/>
                <a:gd name="connsiteX13" fmla="*/ 202406 w 2483643"/>
                <a:gd name="connsiteY13" fmla="*/ 140494 h 1583531"/>
                <a:gd name="connsiteX14" fmla="*/ 176212 w 2483643"/>
                <a:gd name="connsiteY14" fmla="*/ 133350 h 1583531"/>
                <a:gd name="connsiteX15" fmla="*/ 159543 w 2483643"/>
                <a:gd name="connsiteY15" fmla="*/ 133350 h 1583531"/>
                <a:gd name="connsiteX16" fmla="*/ 126206 w 2483643"/>
                <a:gd name="connsiteY16" fmla="*/ 121444 h 1583531"/>
                <a:gd name="connsiteX17" fmla="*/ 42862 w 2483643"/>
                <a:gd name="connsiteY17" fmla="*/ 78581 h 1583531"/>
                <a:gd name="connsiteX18" fmla="*/ 7143 w 2483643"/>
                <a:gd name="connsiteY18" fmla="*/ 52387 h 1583531"/>
                <a:gd name="connsiteX19" fmla="*/ 0 w 2483643"/>
                <a:gd name="connsiteY19" fmla="*/ 42862 h 1583531"/>
                <a:gd name="connsiteX20" fmla="*/ 2381 w 2483643"/>
                <a:gd name="connsiteY20" fmla="*/ 35719 h 1583531"/>
                <a:gd name="connsiteX21" fmla="*/ 16668 w 2483643"/>
                <a:gd name="connsiteY21" fmla="*/ 19050 h 1583531"/>
                <a:gd name="connsiteX22" fmla="*/ 50006 w 2483643"/>
                <a:gd name="connsiteY22" fmla="*/ 4762 h 1583531"/>
                <a:gd name="connsiteX23" fmla="*/ 100012 w 2483643"/>
                <a:gd name="connsiteY23" fmla="*/ 0 h 1583531"/>
                <a:gd name="connsiteX24" fmla="*/ 142875 w 2483643"/>
                <a:gd name="connsiteY24" fmla="*/ 0 h 1583531"/>
                <a:gd name="connsiteX25" fmla="*/ 200025 w 2483643"/>
                <a:gd name="connsiteY25" fmla="*/ 9525 h 1583531"/>
                <a:gd name="connsiteX26" fmla="*/ 230981 w 2483643"/>
                <a:gd name="connsiteY26" fmla="*/ 16669 h 1583531"/>
                <a:gd name="connsiteX27" fmla="*/ 264318 w 2483643"/>
                <a:gd name="connsiteY27" fmla="*/ 30956 h 1583531"/>
                <a:gd name="connsiteX28" fmla="*/ 314325 w 2483643"/>
                <a:gd name="connsiteY28" fmla="*/ 64294 h 1583531"/>
                <a:gd name="connsiteX29" fmla="*/ 445293 w 2483643"/>
                <a:gd name="connsiteY29" fmla="*/ 171450 h 1583531"/>
                <a:gd name="connsiteX30" fmla="*/ 585787 w 2483643"/>
                <a:gd name="connsiteY30" fmla="*/ 295275 h 1583531"/>
                <a:gd name="connsiteX31" fmla="*/ 750093 w 2483643"/>
                <a:gd name="connsiteY31" fmla="*/ 426244 h 1583531"/>
                <a:gd name="connsiteX32" fmla="*/ 790575 w 2483643"/>
                <a:gd name="connsiteY32" fmla="*/ 473869 h 1583531"/>
                <a:gd name="connsiteX33" fmla="*/ 878681 w 2483643"/>
                <a:gd name="connsiteY33" fmla="*/ 557212 h 1583531"/>
                <a:gd name="connsiteX34" fmla="*/ 1021556 w 2483643"/>
                <a:gd name="connsiteY34" fmla="*/ 688181 h 1583531"/>
                <a:gd name="connsiteX35" fmla="*/ 1181100 w 2483643"/>
                <a:gd name="connsiteY35" fmla="*/ 819150 h 1583531"/>
                <a:gd name="connsiteX36" fmla="*/ 1345406 w 2483643"/>
                <a:gd name="connsiteY36" fmla="*/ 942975 h 1583531"/>
                <a:gd name="connsiteX37" fmla="*/ 1512093 w 2483643"/>
                <a:gd name="connsiteY37" fmla="*/ 1054894 h 1583531"/>
                <a:gd name="connsiteX38" fmla="*/ 1685925 w 2483643"/>
                <a:gd name="connsiteY38" fmla="*/ 1159669 h 1583531"/>
                <a:gd name="connsiteX39" fmla="*/ 1790700 w 2483643"/>
                <a:gd name="connsiteY39" fmla="*/ 1216819 h 1583531"/>
                <a:gd name="connsiteX40" fmla="*/ 2021681 w 2483643"/>
                <a:gd name="connsiteY40" fmla="*/ 1331119 h 1583531"/>
                <a:gd name="connsiteX41" fmla="*/ 2195512 w 2483643"/>
                <a:gd name="connsiteY41" fmla="*/ 1404937 h 1583531"/>
                <a:gd name="connsiteX42" fmla="*/ 2397918 w 2483643"/>
                <a:gd name="connsiteY42" fmla="*/ 1476375 h 1583531"/>
                <a:gd name="connsiteX43" fmla="*/ 2455068 w 2483643"/>
                <a:gd name="connsiteY43" fmla="*/ 1493044 h 1583531"/>
                <a:gd name="connsiteX44" fmla="*/ 2466975 w 2483643"/>
                <a:gd name="connsiteY44" fmla="*/ 1502569 h 1583531"/>
                <a:gd name="connsiteX45" fmla="*/ 2478881 w 2483643"/>
                <a:gd name="connsiteY45" fmla="*/ 1516856 h 1583531"/>
                <a:gd name="connsiteX46" fmla="*/ 2483643 w 2483643"/>
                <a:gd name="connsiteY46" fmla="*/ 1535906 h 1583531"/>
                <a:gd name="connsiteX47" fmla="*/ 2476500 w 2483643"/>
                <a:gd name="connsiteY47" fmla="*/ 1550194 h 1583531"/>
                <a:gd name="connsiteX48" fmla="*/ 2462212 w 2483643"/>
                <a:gd name="connsiteY48" fmla="*/ 1557337 h 1583531"/>
                <a:gd name="connsiteX49" fmla="*/ 2333625 w 2483643"/>
                <a:gd name="connsiteY49" fmla="*/ 1562100 h 1583531"/>
                <a:gd name="connsiteX50" fmla="*/ 2131218 w 2483643"/>
                <a:gd name="connsiteY50" fmla="*/ 1559719 h 1583531"/>
                <a:gd name="connsiteX51" fmla="*/ 2100262 w 2483643"/>
                <a:gd name="connsiteY51" fmla="*/ 1562100 h 1583531"/>
                <a:gd name="connsiteX52" fmla="*/ 2028825 w 2483643"/>
                <a:gd name="connsiteY52" fmla="*/ 1571625 h 1583531"/>
                <a:gd name="connsiteX53" fmla="*/ 1919287 w 2483643"/>
                <a:gd name="connsiteY53" fmla="*/ 1583531 h 1583531"/>
                <a:gd name="connsiteX54" fmla="*/ 1833562 w 2483643"/>
                <a:gd name="connsiteY54" fmla="*/ 1583531 h 1583531"/>
                <a:gd name="connsiteX55" fmla="*/ 1700212 w 2483643"/>
                <a:gd name="connsiteY55" fmla="*/ 1576387 h 1583531"/>
                <a:gd name="connsiteX56" fmla="*/ 1640681 w 2483643"/>
                <a:gd name="connsiteY56" fmla="*/ 1569244 h 1583531"/>
                <a:gd name="connsiteX57" fmla="*/ 1562100 w 2483643"/>
                <a:gd name="connsiteY57" fmla="*/ 1550194 h 1583531"/>
                <a:gd name="connsiteX58" fmla="*/ 1512093 w 2483643"/>
                <a:gd name="connsiteY58" fmla="*/ 1531144 h 1583531"/>
                <a:gd name="connsiteX59" fmla="*/ 1483518 w 2483643"/>
                <a:gd name="connsiteY59" fmla="*/ 1504950 h 1583531"/>
                <a:gd name="connsiteX60" fmla="*/ 1388268 w 2483643"/>
                <a:gd name="connsiteY60" fmla="*/ 1400175 h 1583531"/>
                <a:gd name="connsiteX61" fmla="*/ 1228725 w 2483643"/>
                <a:gd name="connsiteY61" fmla="*/ 1228725 h 1583531"/>
                <a:gd name="connsiteX62" fmla="*/ 1078706 w 2483643"/>
                <a:gd name="connsiteY62" fmla="*/ 1064419 h 1583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83643" h="1583531">
                  <a:moveTo>
                    <a:pt x="1078706" y="1064419"/>
                  </a:moveTo>
                  <a:lnTo>
                    <a:pt x="950118" y="928687"/>
                  </a:lnTo>
                  <a:lnTo>
                    <a:pt x="850106" y="816769"/>
                  </a:lnTo>
                  <a:lnTo>
                    <a:pt x="723900" y="681037"/>
                  </a:lnTo>
                  <a:lnTo>
                    <a:pt x="671512" y="616744"/>
                  </a:lnTo>
                  <a:lnTo>
                    <a:pt x="592931" y="519112"/>
                  </a:lnTo>
                  <a:lnTo>
                    <a:pt x="514350" y="421481"/>
                  </a:lnTo>
                  <a:lnTo>
                    <a:pt x="404812" y="319087"/>
                  </a:lnTo>
                  <a:lnTo>
                    <a:pt x="350043" y="252412"/>
                  </a:lnTo>
                  <a:lnTo>
                    <a:pt x="309562" y="209550"/>
                  </a:lnTo>
                  <a:lnTo>
                    <a:pt x="280987" y="183356"/>
                  </a:lnTo>
                  <a:lnTo>
                    <a:pt x="254793" y="164306"/>
                  </a:lnTo>
                  <a:lnTo>
                    <a:pt x="228600" y="150019"/>
                  </a:lnTo>
                  <a:lnTo>
                    <a:pt x="202406" y="140494"/>
                  </a:lnTo>
                  <a:lnTo>
                    <a:pt x="176212" y="133350"/>
                  </a:lnTo>
                  <a:lnTo>
                    <a:pt x="159543" y="133350"/>
                  </a:lnTo>
                  <a:lnTo>
                    <a:pt x="126206" y="121444"/>
                  </a:lnTo>
                  <a:lnTo>
                    <a:pt x="42862" y="78581"/>
                  </a:lnTo>
                  <a:lnTo>
                    <a:pt x="7143" y="52387"/>
                  </a:lnTo>
                  <a:lnTo>
                    <a:pt x="0" y="42862"/>
                  </a:lnTo>
                  <a:lnTo>
                    <a:pt x="2381" y="35719"/>
                  </a:lnTo>
                  <a:lnTo>
                    <a:pt x="16668" y="19050"/>
                  </a:lnTo>
                  <a:lnTo>
                    <a:pt x="50006" y="4762"/>
                  </a:lnTo>
                  <a:lnTo>
                    <a:pt x="100012" y="0"/>
                  </a:lnTo>
                  <a:lnTo>
                    <a:pt x="142875" y="0"/>
                  </a:lnTo>
                  <a:lnTo>
                    <a:pt x="200025" y="9525"/>
                  </a:lnTo>
                  <a:lnTo>
                    <a:pt x="230981" y="16669"/>
                  </a:lnTo>
                  <a:lnTo>
                    <a:pt x="264318" y="30956"/>
                  </a:lnTo>
                  <a:lnTo>
                    <a:pt x="314325" y="64294"/>
                  </a:lnTo>
                  <a:lnTo>
                    <a:pt x="445293" y="171450"/>
                  </a:lnTo>
                  <a:lnTo>
                    <a:pt x="585787" y="295275"/>
                  </a:lnTo>
                  <a:lnTo>
                    <a:pt x="750093" y="426244"/>
                  </a:lnTo>
                  <a:lnTo>
                    <a:pt x="790575" y="473869"/>
                  </a:lnTo>
                  <a:lnTo>
                    <a:pt x="878681" y="557212"/>
                  </a:lnTo>
                  <a:lnTo>
                    <a:pt x="1021556" y="688181"/>
                  </a:lnTo>
                  <a:lnTo>
                    <a:pt x="1181100" y="819150"/>
                  </a:lnTo>
                  <a:lnTo>
                    <a:pt x="1345406" y="942975"/>
                  </a:lnTo>
                  <a:lnTo>
                    <a:pt x="1512093" y="1054894"/>
                  </a:lnTo>
                  <a:lnTo>
                    <a:pt x="1685925" y="1159669"/>
                  </a:lnTo>
                  <a:lnTo>
                    <a:pt x="1790700" y="1216819"/>
                  </a:lnTo>
                  <a:lnTo>
                    <a:pt x="2021681" y="1331119"/>
                  </a:lnTo>
                  <a:lnTo>
                    <a:pt x="2195512" y="1404937"/>
                  </a:lnTo>
                  <a:lnTo>
                    <a:pt x="2397918" y="1476375"/>
                  </a:lnTo>
                  <a:lnTo>
                    <a:pt x="2455068" y="1493044"/>
                  </a:lnTo>
                  <a:lnTo>
                    <a:pt x="2466975" y="1502569"/>
                  </a:lnTo>
                  <a:lnTo>
                    <a:pt x="2478881" y="1516856"/>
                  </a:lnTo>
                  <a:lnTo>
                    <a:pt x="2483643" y="1535906"/>
                  </a:lnTo>
                  <a:lnTo>
                    <a:pt x="2476500" y="1550194"/>
                  </a:lnTo>
                  <a:lnTo>
                    <a:pt x="2462212" y="1557337"/>
                  </a:lnTo>
                  <a:lnTo>
                    <a:pt x="2333625" y="1562100"/>
                  </a:lnTo>
                  <a:lnTo>
                    <a:pt x="2131218" y="1559719"/>
                  </a:lnTo>
                  <a:lnTo>
                    <a:pt x="2100262" y="1562100"/>
                  </a:lnTo>
                  <a:lnTo>
                    <a:pt x="2028825" y="1571625"/>
                  </a:lnTo>
                  <a:lnTo>
                    <a:pt x="1919287" y="1583531"/>
                  </a:lnTo>
                  <a:lnTo>
                    <a:pt x="1833562" y="1583531"/>
                  </a:lnTo>
                  <a:lnTo>
                    <a:pt x="1700212" y="1576387"/>
                  </a:lnTo>
                  <a:lnTo>
                    <a:pt x="1640681" y="1569244"/>
                  </a:lnTo>
                  <a:lnTo>
                    <a:pt x="1562100" y="1550194"/>
                  </a:lnTo>
                  <a:lnTo>
                    <a:pt x="1512093" y="1531144"/>
                  </a:lnTo>
                  <a:lnTo>
                    <a:pt x="1483518" y="1504950"/>
                  </a:lnTo>
                  <a:lnTo>
                    <a:pt x="1388268" y="1400175"/>
                  </a:lnTo>
                  <a:lnTo>
                    <a:pt x="1228725" y="1228725"/>
                  </a:lnTo>
                  <a:lnTo>
                    <a:pt x="1078706" y="1064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444A7FF5-1E69-405C-A88A-CB419496C601}"/>
                </a:ext>
              </a:extLst>
            </p:cNvPr>
            <p:cNvSpPr/>
            <p:nvPr/>
          </p:nvSpPr>
          <p:spPr>
            <a:xfrm>
              <a:off x="3900488" y="4621213"/>
              <a:ext cx="530225" cy="1419225"/>
            </a:xfrm>
            <a:custGeom>
              <a:avLst/>
              <a:gdLst>
                <a:gd name="connsiteX0" fmla="*/ 445293 w 531018"/>
                <a:gd name="connsiteY0" fmla="*/ 314325 h 1419225"/>
                <a:gd name="connsiteX1" fmla="*/ 469106 w 531018"/>
                <a:gd name="connsiteY1" fmla="*/ 607219 h 1419225"/>
                <a:gd name="connsiteX2" fmla="*/ 485775 w 531018"/>
                <a:gd name="connsiteY2" fmla="*/ 702469 h 1419225"/>
                <a:gd name="connsiteX3" fmla="*/ 511968 w 531018"/>
                <a:gd name="connsiteY3" fmla="*/ 1133475 h 1419225"/>
                <a:gd name="connsiteX4" fmla="*/ 528637 w 531018"/>
                <a:gd name="connsiteY4" fmla="*/ 1228725 h 1419225"/>
                <a:gd name="connsiteX5" fmla="*/ 531018 w 531018"/>
                <a:gd name="connsiteY5" fmla="*/ 1273969 h 1419225"/>
                <a:gd name="connsiteX6" fmla="*/ 526256 w 531018"/>
                <a:gd name="connsiteY6" fmla="*/ 1319213 h 1419225"/>
                <a:gd name="connsiteX7" fmla="*/ 514350 w 531018"/>
                <a:gd name="connsiteY7" fmla="*/ 1364457 h 1419225"/>
                <a:gd name="connsiteX8" fmla="*/ 500062 w 531018"/>
                <a:gd name="connsiteY8" fmla="*/ 1390650 h 1419225"/>
                <a:gd name="connsiteX9" fmla="*/ 478631 w 531018"/>
                <a:gd name="connsiteY9" fmla="*/ 1409700 h 1419225"/>
                <a:gd name="connsiteX10" fmla="*/ 450056 w 531018"/>
                <a:gd name="connsiteY10" fmla="*/ 1419225 h 1419225"/>
                <a:gd name="connsiteX11" fmla="*/ 431006 w 531018"/>
                <a:gd name="connsiteY11" fmla="*/ 1416844 h 1419225"/>
                <a:gd name="connsiteX12" fmla="*/ 404812 w 531018"/>
                <a:gd name="connsiteY12" fmla="*/ 1404938 h 1419225"/>
                <a:gd name="connsiteX13" fmla="*/ 378618 w 531018"/>
                <a:gd name="connsiteY13" fmla="*/ 1381125 h 1419225"/>
                <a:gd name="connsiteX14" fmla="*/ 352425 w 531018"/>
                <a:gd name="connsiteY14" fmla="*/ 1338263 h 1419225"/>
                <a:gd name="connsiteX15" fmla="*/ 319087 w 531018"/>
                <a:gd name="connsiteY15" fmla="*/ 1262063 h 1419225"/>
                <a:gd name="connsiteX16" fmla="*/ 271462 w 531018"/>
                <a:gd name="connsiteY16" fmla="*/ 1085850 h 1419225"/>
                <a:gd name="connsiteX17" fmla="*/ 242887 w 531018"/>
                <a:gd name="connsiteY17" fmla="*/ 942975 h 1419225"/>
                <a:gd name="connsiteX18" fmla="*/ 240506 w 531018"/>
                <a:gd name="connsiteY18" fmla="*/ 881063 h 1419225"/>
                <a:gd name="connsiteX19" fmla="*/ 242887 w 531018"/>
                <a:gd name="connsiteY19" fmla="*/ 669132 h 1419225"/>
                <a:gd name="connsiteX20" fmla="*/ 240506 w 531018"/>
                <a:gd name="connsiteY20" fmla="*/ 509588 h 1419225"/>
                <a:gd name="connsiteX21" fmla="*/ 235743 w 531018"/>
                <a:gd name="connsiteY21" fmla="*/ 411957 h 1419225"/>
                <a:gd name="connsiteX22" fmla="*/ 223837 w 531018"/>
                <a:gd name="connsiteY22" fmla="*/ 330994 h 1419225"/>
                <a:gd name="connsiteX23" fmla="*/ 214312 w 531018"/>
                <a:gd name="connsiteY23" fmla="*/ 288132 h 1419225"/>
                <a:gd name="connsiteX24" fmla="*/ 195262 w 531018"/>
                <a:gd name="connsiteY24" fmla="*/ 247650 h 1419225"/>
                <a:gd name="connsiteX25" fmla="*/ 166687 w 531018"/>
                <a:gd name="connsiteY25" fmla="*/ 200025 h 1419225"/>
                <a:gd name="connsiteX26" fmla="*/ 145256 w 531018"/>
                <a:gd name="connsiteY26" fmla="*/ 166688 h 1419225"/>
                <a:gd name="connsiteX27" fmla="*/ 119062 w 531018"/>
                <a:gd name="connsiteY27" fmla="*/ 133350 h 1419225"/>
                <a:gd name="connsiteX28" fmla="*/ 88106 w 531018"/>
                <a:gd name="connsiteY28" fmla="*/ 102394 h 1419225"/>
                <a:gd name="connsiteX29" fmla="*/ 47625 w 531018"/>
                <a:gd name="connsiteY29" fmla="*/ 66675 h 1419225"/>
                <a:gd name="connsiteX30" fmla="*/ 0 w 531018"/>
                <a:gd name="connsiteY30" fmla="*/ 30957 h 1419225"/>
                <a:gd name="connsiteX31" fmla="*/ 50006 w 531018"/>
                <a:gd name="connsiteY31" fmla="*/ 0 h 1419225"/>
                <a:gd name="connsiteX32" fmla="*/ 145256 w 531018"/>
                <a:gd name="connsiteY32" fmla="*/ 23813 h 1419225"/>
                <a:gd name="connsiteX33" fmla="*/ 204787 w 531018"/>
                <a:gd name="connsiteY33" fmla="*/ 42863 h 1419225"/>
                <a:gd name="connsiteX34" fmla="*/ 304800 w 531018"/>
                <a:gd name="connsiteY34" fmla="*/ 80963 h 1419225"/>
                <a:gd name="connsiteX35" fmla="*/ 390525 w 531018"/>
                <a:gd name="connsiteY35" fmla="*/ 121444 h 1419225"/>
                <a:gd name="connsiteX36" fmla="*/ 438150 w 531018"/>
                <a:gd name="connsiteY36" fmla="*/ 233363 h 1419225"/>
                <a:gd name="connsiteX37" fmla="*/ 445293 w 531018"/>
                <a:gd name="connsiteY37" fmla="*/ 314325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1018" h="1419225">
                  <a:moveTo>
                    <a:pt x="445293" y="314325"/>
                  </a:moveTo>
                  <a:lnTo>
                    <a:pt x="469106" y="607219"/>
                  </a:lnTo>
                  <a:lnTo>
                    <a:pt x="485775" y="702469"/>
                  </a:lnTo>
                  <a:lnTo>
                    <a:pt x="511968" y="1133475"/>
                  </a:lnTo>
                  <a:lnTo>
                    <a:pt x="528637" y="1228725"/>
                  </a:lnTo>
                  <a:lnTo>
                    <a:pt x="531018" y="1273969"/>
                  </a:lnTo>
                  <a:lnTo>
                    <a:pt x="526256" y="1319213"/>
                  </a:lnTo>
                  <a:lnTo>
                    <a:pt x="514350" y="1364457"/>
                  </a:lnTo>
                  <a:lnTo>
                    <a:pt x="500062" y="1390650"/>
                  </a:lnTo>
                  <a:lnTo>
                    <a:pt x="478631" y="1409700"/>
                  </a:lnTo>
                  <a:lnTo>
                    <a:pt x="450056" y="1419225"/>
                  </a:lnTo>
                  <a:lnTo>
                    <a:pt x="431006" y="1416844"/>
                  </a:lnTo>
                  <a:lnTo>
                    <a:pt x="404812" y="1404938"/>
                  </a:lnTo>
                  <a:lnTo>
                    <a:pt x="378618" y="1381125"/>
                  </a:lnTo>
                  <a:lnTo>
                    <a:pt x="352425" y="1338263"/>
                  </a:lnTo>
                  <a:lnTo>
                    <a:pt x="319087" y="1262063"/>
                  </a:lnTo>
                  <a:lnTo>
                    <a:pt x="271462" y="1085850"/>
                  </a:lnTo>
                  <a:lnTo>
                    <a:pt x="242887" y="942975"/>
                  </a:lnTo>
                  <a:cubicBezTo>
                    <a:pt x="242093" y="922338"/>
                    <a:pt x="241300" y="901700"/>
                    <a:pt x="240506" y="881063"/>
                  </a:cubicBezTo>
                  <a:cubicBezTo>
                    <a:pt x="241300" y="810419"/>
                    <a:pt x="242093" y="739776"/>
                    <a:pt x="242887" y="669132"/>
                  </a:cubicBezTo>
                  <a:cubicBezTo>
                    <a:pt x="242093" y="615951"/>
                    <a:pt x="241300" y="562769"/>
                    <a:pt x="240506" y="509588"/>
                  </a:cubicBezTo>
                  <a:lnTo>
                    <a:pt x="235743" y="411957"/>
                  </a:lnTo>
                  <a:lnTo>
                    <a:pt x="223837" y="330994"/>
                  </a:lnTo>
                  <a:lnTo>
                    <a:pt x="214312" y="288132"/>
                  </a:lnTo>
                  <a:lnTo>
                    <a:pt x="195262" y="247650"/>
                  </a:lnTo>
                  <a:lnTo>
                    <a:pt x="166687" y="200025"/>
                  </a:lnTo>
                  <a:lnTo>
                    <a:pt x="145256" y="166688"/>
                  </a:lnTo>
                  <a:lnTo>
                    <a:pt x="119062" y="133350"/>
                  </a:lnTo>
                  <a:lnTo>
                    <a:pt x="88106" y="102394"/>
                  </a:lnTo>
                  <a:lnTo>
                    <a:pt x="47625" y="66675"/>
                  </a:lnTo>
                  <a:lnTo>
                    <a:pt x="0" y="30957"/>
                  </a:lnTo>
                  <a:lnTo>
                    <a:pt x="50006" y="0"/>
                  </a:lnTo>
                  <a:lnTo>
                    <a:pt x="145256" y="23813"/>
                  </a:lnTo>
                  <a:lnTo>
                    <a:pt x="204787" y="42863"/>
                  </a:lnTo>
                  <a:lnTo>
                    <a:pt x="304800" y="80963"/>
                  </a:lnTo>
                  <a:lnTo>
                    <a:pt x="390525" y="121444"/>
                  </a:lnTo>
                  <a:lnTo>
                    <a:pt x="438150" y="233363"/>
                  </a:lnTo>
                  <a:lnTo>
                    <a:pt x="445293" y="3143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73446643-39B1-45FA-8A26-E38C73701155}"/>
                </a:ext>
              </a:extLst>
            </p:cNvPr>
            <p:cNvSpPr/>
            <p:nvPr/>
          </p:nvSpPr>
          <p:spPr>
            <a:xfrm>
              <a:off x="4224338" y="4545013"/>
              <a:ext cx="1709737" cy="1387475"/>
            </a:xfrm>
            <a:custGeom>
              <a:avLst/>
              <a:gdLst>
                <a:gd name="connsiteX0" fmla="*/ 933450 w 1709737"/>
                <a:gd name="connsiteY0" fmla="*/ 80963 h 1385888"/>
                <a:gd name="connsiteX1" fmla="*/ 633412 w 1709737"/>
                <a:gd name="connsiteY1" fmla="*/ 123825 h 1385888"/>
                <a:gd name="connsiteX2" fmla="*/ 321468 w 1709737"/>
                <a:gd name="connsiteY2" fmla="*/ 166688 h 1385888"/>
                <a:gd name="connsiteX3" fmla="*/ 121443 w 1709737"/>
                <a:gd name="connsiteY3" fmla="*/ 195263 h 1385888"/>
                <a:gd name="connsiteX4" fmla="*/ 0 w 1709737"/>
                <a:gd name="connsiteY4" fmla="*/ 204788 h 1385888"/>
                <a:gd name="connsiteX5" fmla="*/ 45243 w 1709737"/>
                <a:gd name="connsiteY5" fmla="*/ 342900 h 1385888"/>
                <a:gd name="connsiteX6" fmla="*/ 381000 w 1709737"/>
                <a:gd name="connsiteY6" fmla="*/ 304800 h 1385888"/>
                <a:gd name="connsiteX7" fmla="*/ 716756 w 1709737"/>
                <a:gd name="connsiteY7" fmla="*/ 266700 h 1385888"/>
                <a:gd name="connsiteX8" fmla="*/ 1009650 w 1709737"/>
                <a:gd name="connsiteY8" fmla="*/ 233363 h 1385888"/>
                <a:gd name="connsiteX9" fmla="*/ 1276350 w 1709737"/>
                <a:gd name="connsiteY9" fmla="*/ 204788 h 1385888"/>
                <a:gd name="connsiteX10" fmla="*/ 1297781 w 1709737"/>
                <a:gd name="connsiteY10" fmla="*/ 204788 h 1385888"/>
                <a:gd name="connsiteX11" fmla="*/ 1319212 w 1709737"/>
                <a:gd name="connsiteY11" fmla="*/ 209550 h 1385888"/>
                <a:gd name="connsiteX12" fmla="*/ 1335881 w 1709737"/>
                <a:gd name="connsiteY12" fmla="*/ 216694 h 1385888"/>
                <a:gd name="connsiteX13" fmla="*/ 1345406 w 1709737"/>
                <a:gd name="connsiteY13" fmla="*/ 223838 h 1385888"/>
                <a:gd name="connsiteX14" fmla="*/ 1354931 w 1709737"/>
                <a:gd name="connsiteY14" fmla="*/ 238125 h 1385888"/>
                <a:gd name="connsiteX15" fmla="*/ 1364456 w 1709737"/>
                <a:gd name="connsiteY15" fmla="*/ 257175 h 1385888"/>
                <a:gd name="connsiteX16" fmla="*/ 1369218 w 1709737"/>
                <a:gd name="connsiteY16" fmla="*/ 288132 h 1385888"/>
                <a:gd name="connsiteX17" fmla="*/ 1347787 w 1709737"/>
                <a:gd name="connsiteY17" fmla="*/ 552450 h 1385888"/>
                <a:gd name="connsiteX18" fmla="*/ 1328737 w 1709737"/>
                <a:gd name="connsiteY18" fmla="*/ 647700 h 1385888"/>
                <a:gd name="connsiteX19" fmla="*/ 1321593 w 1709737"/>
                <a:gd name="connsiteY19" fmla="*/ 711994 h 1385888"/>
                <a:gd name="connsiteX20" fmla="*/ 1300162 w 1709737"/>
                <a:gd name="connsiteY20" fmla="*/ 1100138 h 1385888"/>
                <a:gd name="connsiteX21" fmla="*/ 1281112 w 1709737"/>
                <a:gd name="connsiteY21" fmla="*/ 1221582 h 1385888"/>
                <a:gd name="connsiteX22" fmla="*/ 1288256 w 1709737"/>
                <a:gd name="connsiteY22" fmla="*/ 1278732 h 1385888"/>
                <a:gd name="connsiteX23" fmla="*/ 1302543 w 1709737"/>
                <a:gd name="connsiteY23" fmla="*/ 1321594 h 1385888"/>
                <a:gd name="connsiteX24" fmla="*/ 1323975 w 1709737"/>
                <a:gd name="connsiteY24" fmla="*/ 1350169 h 1385888"/>
                <a:gd name="connsiteX25" fmla="*/ 1347787 w 1709737"/>
                <a:gd name="connsiteY25" fmla="*/ 1373982 h 1385888"/>
                <a:gd name="connsiteX26" fmla="*/ 1371600 w 1709737"/>
                <a:gd name="connsiteY26" fmla="*/ 1381125 h 1385888"/>
                <a:gd name="connsiteX27" fmla="*/ 1402556 w 1709737"/>
                <a:gd name="connsiteY27" fmla="*/ 1385888 h 1385888"/>
                <a:gd name="connsiteX28" fmla="*/ 1440656 w 1709737"/>
                <a:gd name="connsiteY28" fmla="*/ 1371600 h 1385888"/>
                <a:gd name="connsiteX29" fmla="*/ 1469231 w 1709737"/>
                <a:gd name="connsiteY29" fmla="*/ 1350169 h 1385888"/>
                <a:gd name="connsiteX30" fmla="*/ 1493043 w 1709737"/>
                <a:gd name="connsiteY30" fmla="*/ 1323975 h 1385888"/>
                <a:gd name="connsiteX31" fmla="*/ 1509712 w 1709737"/>
                <a:gd name="connsiteY31" fmla="*/ 1285875 h 1385888"/>
                <a:gd name="connsiteX32" fmla="*/ 1521618 w 1709737"/>
                <a:gd name="connsiteY32" fmla="*/ 1233488 h 1385888"/>
                <a:gd name="connsiteX33" fmla="*/ 1545431 w 1709737"/>
                <a:gd name="connsiteY33" fmla="*/ 1031082 h 1385888"/>
                <a:gd name="connsiteX34" fmla="*/ 1578768 w 1709737"/>
                <a:gd name="connsiteY34" fmla="*/ 757238 h 1385888"/>
                <a:gd name="connsiteX35" fmla="*/ 1614487 w 1709737"/>
                <a:gd name="connsiteY35" fmla="*/ 450057 h 1385888"/>
                <a:gd name="connsiteX36" fmla="*/ 1631156 w 1709737"/>
                <a:gd name="connsiteY36" fmla="*/ 414338 h 1385888"/>
                <a:gd name="connsiteX37" fmla="*/ 1662112 w 1709737"/>
                <a:gd name="connsiteY37" fmla="*/ 359569 h 1385888"/>
                <a:gd name="connsiteX38" fmla="*/ 1681162 w 1709737"/>
                <a:gd name="connsiteY38" fmla="*/ 316707 h 1385888"/>
                <a:gd name="connsiteX39" fmla="*/ 1700212 w 1709737"/>
                <a:gd name="connsiteY39" fmla="*/ 266700 h 1385888"/>
                <a:gd name="connsiteX40" fmla="*/ 1709737 w 1709737"/>
                <a:gd name="connsiteY40" fmla="*/ 233363 h 1385888"/>
                <a:gd name="connsiteX41" fmla="*/ 1697831 w 1709737"/>
                <a:gd name="connsiteY41" fmla="*/ 211932 h 1385888"/>
                <a:gd name="connsiteX42" fmla="*/ 1654968 w 1709737"/>
                <a:gd name="connsiteY42" fmla="*/ 159544 h 1385888"/>
                <a:gd name="connsiteX43" fmla="*/ 1624012 w 1709737"/>
                <a:gd name="connsiteY43" fmla="*/ 119063 h 1385888"/>
                <a:gd name="connsiteX44" fmla="*/ 1590675 w 1709737"/>
                <a:gd name="connsiteY44" fmla="*/ 85725 h 1385888"/>
                <a:gd name="connsiteX45" fmla="*/ 1545431 w 1709737"/>
                <a:gd name="connsiteY45" fmla="*/ 45244 h 1385888"/>
                <a:gd name="connsiteX46" fmla="*/ 1524000 w 1709737"/>
                <a:gd name="connsiteY46" fmla="*/ 28575 h 1385888"/>
                <a:gd name="connsiteX47" fmla="*/ 1497806 w 1709737"/>
                <a:gd name="connsiteY47" fmla="*/ 14288 h 1385888"/>
                <a:gd name="connsiteX48" fmla="*/ 1478756 w 1709737"/>
                <a:gd name="connsiteY48" fmla="*/ 7144 h 1385888"/>
                <a:gd name="connsiteX49" fmla="*/ 1462087 w 1709737"/>
                <a:gd name="connsiteY49" fmla="*/ 2382 h 1385888"/>
                <a:gd name="connsiteX50" fmla="*/ 1419225 w 1709737"/>
                <a:gd name="connsiteY50" fmla="*/ 0 h 1385888"/>
                <a:gd name="connsiteX51" fmla="*/ 1364456 w 1709737"/>
                <a:gd name="connsiteY51" fmla="*/ 4763 h 1385888"/>
                <a:gd name="connsiteX52" fmla="*/ 1290637 w 1709737"/>
                <a:gd name="connsiteY52" fmla="*/ 16669 h 1385888"/>
                <a:gd name="connsiteX53" fmla="*/ 1212056 w 1709737"/>
                <a:gd name="connsiteY53" fmla="*/ 38100 h 1385888"/>
                <a:gd name="connsiteX54" fmla="*/ 1183481 w 1709737"/>
                <a:gd name="connsiteY54" fmla="*/ 45244 h 1385888"/>
                <a:gd name="connsiteX55" fmla="*/ 983456 w 1709737"/>
                <a:gd name="connsiteY55" fmla="*/ 73819 h 1385888"/>
                <a:gd name="connsiteX56" fmla="*/ 933450 w 1709737"/>
                <a:gd name="connsiteY56" fmla="*/ 80963 h 1385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709737" h="1385888">
                  <a:moveTo>
                    <a:pt x="933450" y="80963"/>
                  </a:moveTo>
                  <a:lnTo>
                    <a:pt x="633412" y="123825"/>
                  </a:lnTo>
                  <a:lnTo>
                    <a:pt x="321468" y="166688"/>
                  </a:lnTo>
                  <a:lnTo>
                    <a:pt x="121443" y="195263"/>
                  </a:lnTo>
                  <a:lnTo>
                    <a:pt x="0" y="204788"/>
                  </a:lnTo>
                  <a:lnTo>
                    <a:pt x="45243" y="342900"/>
                  </a:lnTo>
                  <a:lnTo>
                    <a:pt x="381000" y="304800"/>
                  </a:lnTo>
                  <a:lnTo>
                    <a:pt x="716756" y="266700"/>
                  </a:lnTo>
                  <a:lnTo>
                    <a:pt x="1009650" y="233363"/>
                  </a:lnTo>
                  <a:lnTo>
                    <a:pt x="1276350" y="204788"/>
                  </a:lnTo>
                  <a:lnTo>
                    <a:pt x="1297781" y="204788"/>
                  </a:lnTo>
                  <a:lnTo>
                    <a:pt x="1319212" y="209550"/>
                  </a:lnTo>
                  <a:lnTo>
                    <a:pt x="1335881" y="216694"/>
                  </a:lnTo>
                  <a:lnTo>
                    <a:pt x="1345406" y="223838"/>
                  </a:lnTo>
                  <a:lnTo>
                    <a:pt x="1354931" y="238125"/>
                  </a:lnTo>
                  <a:lnTo>
                    <a:pt x="1364456" y="257175"/>
                  </a:lnTo>
                  <a:lnTo>
                    <a:pt x="1369218" y="288132"/>
                  </a:lnTo>
                  <a:lnTo>
                    <a:pt x="1347787" y="552450"/>
                  </a:lnTo>
                  <a:lnTo>
                    <a:pt x="1328737" y="647700"/>
                  </a:lnTo>
                  <a:lnTo>
                    <a:pt x="1321593" y="711994"/>
                  </a:lnTo>
                  <a:lnTo>
                    <a:pt x="1300162" y="1100138"/>
                  </a:lnTo>
                  <a:lnTo>
                    <a:pt x="1281112" y="1221582"/>
                  </a:lnTo>
                  <a:lnTo>
                    <a:pt x="1288256" y="1278732"/>
                  </a:lnTo>
                  <a:lnTo>
                    <a:pt x="1302543" y="1321594"/>
                  </a:lnTo>
                  <a:lnTo>
                    <a:pt x="1323975" y="1350169"/>
                  </a:lnTo>
                  <a:lnTo>
                    <a:pt x="1347787" y="1373982"/>
                  </a:lnTo>
                  <a:lnTo>
                    <a:pt x="1371600" y="1381125"/>
                  </a:lnTo>
                  <a:lnTo>
                    <a:pt x="1402556" y="1385888"/>
                  </a:lnTo>
                  <a:lnTo>
                    <a:pt x="1440656" y="1371600"/>
                  </a:lnTo>
                  <a:lnTo>
                    <a:pt x="1469231" y="1350169"/>
                  </a:lnTo>
                  <a:lnTo>
                    <a:pt x="1493043" y="1323975"/>
                  </a:lnTo>
                  <a:lnTo>
                    <a:pt x="1509712" y="1285875"/>
                  </a:lnTo>
                  <a:lnTo>
                    <a:pt x="1521618" y="1233488"/>
                  </a:lnTo>
                  <a:lnTo>
                    <a:pt x="1545431" y="1031082"/>
                  </a:lnTo>
                  <a:lnTo>
                    <a:pt x="1578768" y="757238"/>
                  </a:lnTo>
                  <a:lnTo>
                    <a:pt x="1614487" y="450057"/>
                  </a:lnTo>
                  <a:lnTo>
                    <a:pt x="1631156" y="414338"/>
                  </a:lnTo>
                  <a:lnTo>
                    <a:pt x="1662112" y="359569"/>
                  </a:lnTo>
                  <a:lnTo>
                    <a:pt x="1681162" y="316707"/>
                  </a:lnTo>
                  <a:lnTo>
                    <a:pt x="1700212" y="266700"/>
                  </a:lnTo>
                  <a:lnTo>
                    <a:pt x="1709737" y="233363"/>
                  </a:lnTo>
                  <a:lnTo>
                    <a:pt x="1697831" y="211932"/>
                  </a:lnTo>
                  <a:lnTo>
                    <a:pt x="1654968" y="159544"/>
                  </a:lnTo>
                  <a:lnTo>
                    <a:pt x="1624012" y="119063"/>
                  </a:lnTo>
                  <a:lnTo>
                    <a:pt x="1590675" y="85725"/>
                  </a:lnTo>
                  <a:lnTo>
                    <a:pt x="1545431" y="45244"/>
                  </a:lnTo>
                  <a:lnTo>
                    <a:pt x="1524000" y="28575"/>
                  </a:lnTo>
                  <a:lnTo>
                    <a:pt x="1497806" y="14288"/>
                  </a:lnTo>
                  <a:lnTo>
                    <a:pt x="1478756" y="7144"/>
                  </a:lnTo>
                  <a:lnTo>
                    <a:pt x="1462087" y="2382"/>
                  </a:lnTo>
                  <a:lnTo>
                    <a:pt x="1419225" y="0"/>
                  </a:lnTo>
                  <a:lnTo>
                    <a:pt x="1364456" y="4763"/>
                  </a:lnTo>
                  <a:lnTo>
                    <a:pt x="1290637" y="16669"/>
                  </a:lnTo>
                  <a:lnTo>
                    <a:pt x="1212056" y="38100"/>
                  </a:lnTo>
                  <a:lnTo>
                    <a:pt x="1183481" y="45244"/>
                  </a:lnTo>
                  <a:lnTo>
                    <a:pt x="983456" y="73819"/>
                  </a:lnTo>
                  <a:lnTo>
                    <a:pt x="933450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3FF5CAF9-586C-4381-8157-58329B31080C}"/>
                </a:ext>
              </a:extLst>
            </p:cNvPr>
            <p:cNvSpPr/>
            <p:nvPr/>
          </p:nvSpPr>
          <p:spPr>
            <a:xfrm>
              <a:off x="4291013" y="5076825"/>
              <a:ext cx="1355725" cy="276225"/>
            </a:xfrm>
            <a:custGeom>
              <a:avLst/>
              <a:gdLst>
                <a:gd name="connsiteX0" fmla="*/ 950118 w 1354931"/>
                <a:gd name="connsiteY0" fmla="*/ 35719 h 276225"/>
                <a:gd name="connsiteX1" fmla="*/ 535781 w 1354931"/>
                <a:gd name="connsiteY1" fmla="*/ 73819 h 276225"/>
                <a:gd name="connsiteX2" fmla="*/ 0 w 1354931"/>
                <a:gd name="connsiteY2" fmla="*/ 123825 h 276225"/>
                <a:gd name="connsiteX3" fmla="*/ 33337 w 1354931"/>
                <a:gd name="connsiteY3" fmla="*/ 276225 h 276225"/>
                <a:gd name="connsiteX4" fmla="*/ 347662 w 1354931"/>
                <a:gd name="connsiteY4" fmla="*/ 242888 h 276225"/>
                <a:gd name="connsiteX5" fmla="*/ 783431 w 1354931"/>
                <a:gd name="connsiteY5" fmla="*/ 192881 h 276225"/>
                <a:gd name="connsiteX6" fmla="*/ 1295400 w 1354931"/>
                <a:gd name="connsiteY6" fmla="*/ 133350 h 276225"/>
                <a:gd name="connsiteX7" fmla="*/ 1354931 w 1354931"/>
                <a:gd name="connsiteY7" fmla="*/ 133350 h 276225"/>
                <a:gd name="connsiteX8" fmla="*/ 1352550 w 1354931"/>
                <a:gd name="connsiteY8" fmla="*/ 0 h 276225"/>
                <a:gd name="connsiteX9" fmla="*/ 1095375 w 1354931"/>
                <a:gd name="connsiteY9" fmla="*/ 23813 h 276225"/>
                <a:gd name="connsiteX10" fmla="*/ 950118 w 1354931"/>
                <a:gd name="connsiteY10" fmla="*/ 35719 h 276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54931" h="276225">
                  <a:moveTo>
                    <a:pt x="950118" y="35719"/>
                  </a:moveTo>
                  <a:lnTo>
                    <a:pt x="535781" y="73819"/>
                  </a:lnTo>
                  <a:lnTo>
                    <a:pt x="0" y="123825"/>
                  </a:lnTo>
                  <a:lnTo>
                    <a:pt x="33337" y="276225"/>
                  </a:lnTo>
                  <a:lnTo>
                    <a:pt x="347662" y="242888"/>
                  </a:lnTo>
                  <a:lnTo>
                    <a:pt x="783431" y="192881"/>
                  </a:lnTo>
                  <a:lnTo>
                    <a:pt x="1295400" y="133350"/>
                  </a:lnTo>
                  <a:lnTo>
                    <a:pt x="1354931" y="133350"/>
                  </a:lnTo>
                  <a:cubicBezTo>
                    <a:pt x="1354137" y="88900"/>
                    <a:pt x="1353344" y="44450"/>
                    <a:pt x="1352550" y="0"/>
                  </a:cubicBezTo>
                  <a:lnTo>
                    <a:pt x="1095375" y="23813"/>
                  </a:lnTo>
                  <a:lnTo>
                    <a:pt x="950118" y="357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DBE4AF27-226D-41BF-98C1-7F2B0B97ADA2}"/>
                </a:ext>
              </a:extLst>
            </p:cNvPr>
            <p:cNvSpPr/>
            <p:nvPr/>
          </p:nvSpPr>
          <p:spPr>
            <a:xfrm>
              <a:off x="4352925" y="5610225"/>
              <a:ext cx="1249363" cy="274638"/>
            </a:xfrm>
            <a:custGeom>
              <a:avLst/>
              <a:gdLst>
                <a:gd name="connsiteX0" fmla="*/ 842963 w 1250156"/>
                <a:gd name="connsiteY0" fmla="*/ 45244 h 273844"/>
                <a:gd name="connsiteX1" fmla="*/ 642938 w 1250156"/>
                <a:gd name="connsiteY1" fmla="*/ 71438 h 273844"/>
                <a:gd name="connsiteX2" fmla="*/ 469106 w 1250156"/>
                <a:gd name="connsiteY2" fmla="*/ 97631 h 273844"/>
                <a:gd name="connsiteX3" fmla="*/ 345281 w 1250156"/>
                <a:gd name="connsiteY3" fmla="*/ 116681 h 273844"/>
                <a:gd name="connsiteX4" fmla="*/ 278606 w 1250156"/>
                <a:gd name="connsiteY4" fmla="*/ 123825 h 273844"/>
                <a:gd name="connsiteX5" fmla="*/ 209550 w 1250156"/>
                <a:gd name="connsiteY5" fmla="*/ 128588 h 273844"/>
                <a:gd name="connsiteX6" fmla="*/ 135731 w 1250156"/>
                <a:gd name="connsiteY6" fmla="*/ 130969 h 273844"/>
                <a:gd name="connsiteX7" fmla="*/ 0 w 1250156"/>
                <a:gd name="connsiteY7" fmla="*/ 111919 h 273844"/>
                <a:gd name="connsiteX8" fmla="*/ 16669 w 1250156"/>
                <a:gd name="connsiteY8" fmla="*/ 245269 h 273844"/>
                <a:gd name="connsiteX9" fmla="*/ 114300 w 1250156"/>
                <a:gd name="connsiteY9" fmla="*/ 266700 h 273844"/>
                <a:gd name="connsiteX10" fmla="*/ 150019 w 1250156"/>
                <a:gd name="connsiteY10" fmla="*/ 271463 h 273844"/>
                <a:gd name="connsiteX11" fmla="*/ 178594 w 1250156"/>
                <a:gd name="connsiteY11" fmla="*/ 273844 h 273844"/>
                <a:gd name="connsiteX12" fmla="*/ 219075 w 1250156"/>
                <a:gd name="connsiteY12" fmla="*/ 273844 h 273844"/>
                <a:gd name="connsiteX13" fmla="*/ 285750 w 1250156"/>
                <a:gd name="connsiteY13" fmla="*/ 264319 h 273844"/>
                <a:gd name="connsiteX14" fmla="*/ 423863 w 1250156"/>
                <a:gd name="connsiteY14" fmla="*/ 240506 h 273844"/>
                <a:gd name="connsiteX15" fmla="*/ 645319 w 1250156"/>
                <a:gd name="connsiteY15" fmla="*/ 207169 h 273844"/>
                <a:gd name="connsiteX16" fmla="*/ 859631 w 1250156"/>
                <a:gd name="connsiteY16" fmla="*/ 183356 h 273844"/>
                <a:gd name="connsiteX17" fmla="*/ 1035844 w 1250156"/>
                <a:gd name="connsiteY17" fmla="*/ 166688 h 273844"/>
                <a:gd name="connsiteX18" fmla="*/ 1143000 w 1250156"/>
                <a:gd name="connsiteY18" fmla="*/ 164306 h 273844"/>
                <a:gd name="connsiteX19" fmla="*/ 1250156 w 1250156"/>
                <a:gd name="connsiteY19" fmla="*/ 173831 h 273844"/>
                <a:gd name="connsiteX20" fmla="*/ 1250156 w 1250156"/>
                <a:gd name="connsiteY20" fmla="*/ 0 h 273844"/>
                <a:gd name="connsiteX21" fmla="*/ 1035844 w 1250156"/>
                <a:gd name="connsiteY21" fmla="*/ 21431 h 273844"/>
                <a:gd name="connsiteX22" fmla="*/ 842963 w 1250156"/>
                <a:gd name="connsiteY22" fmla="*/ 45244 h 273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250156" h="273844">
                  <a:moveTo>
                    <a:pt x="842963" y="45244"/>
                  </a:moveTo>
                  <a:lnTo>
                    <a:pt x="642938" y="71438"/>
                  </a:lnTo>
                  <a:lnTo>
                    <a:pt x="469106" y="97631"/>
                  </a:lnTo>
                  <a:lnTo>
                    <a:pt x="345281" y="116681"/>
                  </a:lnTo>
                  <a:lnTo>
                    <a:pt x="278606" y="123825"/>
                  </a:lnTo>
                  <a:lnTo>
                    <a:pt x="209550" y="128588"/>
                  </a:lnTo>
                  <a:lnTo>
                    <a:pt x="135731" y="130969"/>
                  </a:lnTo>
                  <a:lnTo>
                    <a:pt x="0" y="111919"/>
                  </a:lnTo>
                  <a:lnTo>
                    <a:pt x="16669" y="245269"/>
                  </a:lnTo>
                  <a:lnTo>
                    <a:pt x="114300" y="266700"/>
                  </a:lnTo>
                  <a:lnTo>
                    <a:pt x="150019" y="271463"/>
                  </a:lnTo>
                  <a:lnTo>
                    <a:pt x="178594" y="273844"/>
                  </a:lnTo>
                  <a:lnTo>
                    <a:pt x="219075" y="273844"/>
                  </a:lnTo>
                  <a:lnTo>
                    <a:pt x="285750" y="264319"/>
                  </a:lnTo>
                  <a:lnTo>
                    <a:pt x="423863" y="240506"/>
                  </a:lnTo>
                  <a:lnTo>
                    <a:pt x="645319" y="207169"/>
                  </a:lnTo>
                  <a:lnTo>
                    <a:pt x="859631" y="183356"/>
                  </a:lnTo>
                  <a:lnTo>
                    <a:pt x="1035844" y="166688"/>
                  </a:lnTo>
                  <a:lnTo>
                    <a:pt x="1143000" y="164306"/>
                  </a:lnTo>
                  <a:lnTo>
                    <a:pt x="1250156" y="173831"/>
                  </a:lnTo>
                  <a:lnTo>
                    <a:pt x="1250156" y="0"/>
                  </a:lnTo>
                  <a:lnTo>
                    <a:pt x="1035844" y="21431"/>
                  </a:lnTo>
                  <a:lnTo>
                    <a:pt x="842963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2047CD55-4CDB-4A87-A557-AF782E566A33}"/>
              </a:ext>
            </a:extLst>
          </p:cNvPr>
          <p:cNvSpPr/>
          <p:nvPr/>
        </p:nvSpPr>
        <p:spPr>
          <a:xfrm>
            <a:off x="2474913" y="2471738"/>
            <a:ext cx="1857375" cy="533400"/>
          </a:xfrm>
          <a:custGeom>
            <a:avLst/>
            <a:gdLst>
              <a:gd name="connsiteX0" fmla="*/ 1340644 w 1857375"/>
              <a:gd name="connsiteY0" fmla="*/ 104775 h 533400"/>
              <a:gd name="connsiteX1" fmla="*/ 1207294 w 1857375"/>
              <a:gd name="connsiteY1" fmla="*/ 126206 h 533400"/>
              <a:gd name="connsiteX2" fmla="*/ 1150144 w 1857375"/>
              <a:gd name="connsiteY2" fmla="*/ 135731 h 533400"/>
              <a:gd name="connsiteX3" fmla="*/ 973931 w 1857375"/>
              <a:gd name="connsiteY3" fmla="*/ 192881 h 533400"/>
              <a:gd name="connsiteX4" fmla="*/ 845344 w 1857375"/>
              <a:gd name="connsiteY4" fmla="*/ 221456 h 533400"/>
              <a:gd name="connsiteX5" fmla="*/ 733425 w 1857375"/>
              <a:gd name="connsiteY5" fmla="*/ 242887 h 533400"/>
              <a:gd name="connsiteX6" fmla="*/ 640556 w 1857375"/>
              <a:gd name="connsiteY6" fmla="*/ 259556 h 533400"/>
              <a:gd name="connsiteX7" fmla="*/ 578644 w 1857375"/>
              <a:gd name="connsiteY7" fmla="*/ 269081 h 533400"/>
              <a:gd name="connsiteX8" fmla="*/ 497681 w 1857375"/>
              <a:gd name="connsiteY8" fmla="*/ 280987 h 533400"/>
              <a:gd name="connsiteX9" fmla="*/ 442912 w 1857375"/>
              <a:gd name="connsiteY9" fmla="*/ 285750 h 533400"/>
              <a:gd name="connsiteX10" fmla="*/ 404812 w 1857375"/>
              <a:gd name="connsiteY10" fmla="*/ 288131 h 533400"/>
              <a:gd name="connsiteX11" fmla="*/ 354806 w 1857375"/>
              <a:gd name="connsiteY11" fmla="*/ 283368 h 533400"/>
              <a:gd name="connsiteX12" fmla="*/ 288131 w 1857375"/>
              <a:gd name="connsiteY12" fmla="*/ 273843 h 533400"/>
              <a:gd name="connsiteX13" fmla="*/ 226219 w 1857375"/>
              <a:gd name="connsiteY13" fmla="*/ 259556 h 533400"/>
              <a:gd name="connsiteX14" fmla="*/ 173831 w 1857375"/>
              <a:gd name="connsiteY14" fmla="*/ 242887 h 533400"/>
              <a:gd name="connsiteX15" fmla="*/ 140494 w 1857375"/>
              <a:gd name="connsiteY15" fmla="*/ 230981 h 533400"/>
              <a:gd name="connsiteX16" fmla="*/ 102394 w 1857375"/>
              <a:gd name="connsiteY16" fmla="*/ 209550 h 533400"/>
              <a:gd name="connsiteX17" fmla="*/ 78581 w 1857375"/>
              <a:gd name="connsiteY17" fmla="*/ 190500 h 533400"/>
              <a:gd name="connsiteX18" fmla="*/ 54769 w 1857375"/>
              <a:gd name="connsiteY18" fmla="*/ 171450 h 533400"/>
              <a:gd name="connsiteX19" fmla="*/ 33337 w 1857375"/>
              <a:gd name="connsiteY19" fmla="*/ 164306 h 533400"/>
              <a:gd name="connsiteX20" fmla="*/ 16669 w 1857375"/>
              <a:gd name="connsiteY20" fmla="*/ 161925 h 533400"/>
              <a:gd name="connsiteX21" fmla="*/ 4762 w 1857375"/>
              <a:gd name="connsiteY21" fmla="*/ 164306 h 533400"/>
              <a:gd name="connsiteX22" fmla="*/ 0 w 1857375"/>
              <a:gd name="connsiteY22" fmla="*/ 171450 h 533400"/>
              <a:gd name="connsiteX23" fmla="*/ 0 w 1857375"/>
              <a:gd name="connsiteY23" fmla="*/ 180975 h 533400"/>
              <a:gd name="connsiteX24" fmla="*/ 7144 w 1857375"/>
              <a:gd name="connsiteY24" fmla="*/ 209550 h 533400"/>
              <a:gd name="connsiteX25" fmla="*/ 30956 w 1857375"/>
              <a:gd name="connsiteY25" fmla="*/ 257175 h 533400"/>
              <a:gd name="connsiteX26" fmla="*/ 59531 w 1857375"/>
              <a:gd name="connsiteY26" fmla="*/ 304800 h 533400"/>
              <a:gd name="connsiteX27" fmla="*/ 92869 w 1857375"/>
              <a:gd name="connsiteY27" fmla="*/ 350043 h 533400"/>
              <a:gd name="connsiteX28" fmla="*/ 123825 w 1857375"/>
              <a:gd name="connsiteY28" fmla="*/ 385762 h 533400"/>
              <a:gd name="connsiteX29" fmla="*/ 161925 w 1857375"/>
              <a:gd name="connsiteY29" fmla="*/ 423862 h 533400"/>
              <a:gd name="connsiteX30" fmla="*/ 192881 w 1857375"/>
              <a:gd name="connsiteY30" fmla="*/ 450056 h 533400"/>
              <a:gd name="connsiteX31" fmla="*/ 238125 w 1857375"/>
              <a:gd name="connsiteY31" fmla="*/ 478631 h 533400"/>
              <a:gd name="connsiteX32" fmla="*/ 285750 w 1857375"/>
              <a:gd name="connsiteY32" fmla="*/ 502443 h 533400"/>
              <a:gd name="connsiteX33" fmla="*/ 333375 w 1857375"/>
              <a:gd name="connsiteY33" fmla="*/ 521493 h 533400"/>
              <a:gd name="connsiteX34" fmla="*/ 373856 w 1857375"/>
              <a:gd name="connsiteY34" fmla="*/ 531018 h 533400"/>
              <a:gd name="connsiteX35" fmla="*/ 397669 w 1857375"/>
              <a:gd name="connsiteY35" fmla="*/ 533400 h 533400"/>
              <a:gd name="connsiteX36" fmla="*/ 457200 w 1857375"/>
              <a:gd name="connsiteY36" fmla="*/ 516731 h 533400"/>
              <a:gd name="connsiteX37" fmla="*/ 573881 w 1857375"/>
              <a:gd name="connsiteY37" fmla="*/ 481012 h 533400"/>
              <a:gd name="connsiteX38" fmla="*/ 723900 w 1857375"/>
              <a:gd name="connsiteY38" fmla="*/ 440531 h 533400"/>
              <a:gd name="connsiteX39" fmla="*/ 881062 w 1857375"/>
              <a:gd name="connsiteY39" fmla="*/ 397668 h 533400"/>
              <a:gd name="connsiteX40" fmla="*/ 971550 w 1857375"/>
              <a:gd name="connsiteY40" fmla="*/ 373856 h 533400"/>
              <a:gd name="connsiteX41" fmla="*/ 1259681 w 1857375"/>
              <a:gd name="connsiteY41" fmla="*/ 316706 h 533400"/>
              <a:gd name="connsiteX42" fmla="*/ 1381125 w 1857375"/>
              <a:gd name="connsiteY42" fmla="*/ 295275 h 533400"/>
              <a:gd name="connsiteX43" fmla="*/ 1485900 w 1857375"/>
              <a:gd name="connsiteY43" fmla="*/ 276225 h 533400"/>
              <a:gd name="connsiteX44" fmla="*/ 1593056 w 1857375"/>
              <a:gd name="connsiteY44" fmla="*/ 261937 h 533400"/>
              <a:gd name="connsiteX45" fmla="*/ 1707356 w 1857375"/>
              <a:gd name="connsiteY45" fmla="*/ 247650 h 533400"/>
              <a:gd name="connsiteX46" fmla="*/ 1785937 w 1857375"/>
              <a:gd name="connsiteY46" fmla="*/ 240506 h 533400"/>
              <a:gd name="connsiteX47" fmla="*/ 1807369 w 1857375"/>
              <a:gd name="connsiteY47" fmla="*/ 233362 h 533400"/>
              <a:gd name="connsiteX48" fmla="*/ 1835944 w 1857375"/>
              <a:gd name="connsiteY48" fmla="*/ 216693 h 533400"/>
              <a:gd name="connsiteX49" fmla="*/ 1847850 w 1857375"/>
              <a:gd name="connsiteY49" fmla="*/ 204787 h 533400"/>
              <a:gd name="connsiteX50" fmla="*/ 1854994 w 1857375"/>
              <a:gd name="connsiteY50" fmla="*/ 190500 h 533400"/>
              <a:gd name="connsiteX51" fmla="*/ 1857375 w 1857375"/>
              <a:gd name="connsiteY51" fmla="*/ 178593 h 533400"/>
              <a:gd name="connsiteX52" fmla="*/ 1857375 w 1857375"/>
              <a:gd name="connsiteY52" fmla="*/ 166687 h 533400"/>
              <a:gd name="connsiteX53" fmla="*/ 1854994 w 1857375"/>
              <a:gd name="connsiteY53" fmla="*/ 154781 h 533400"/>
              <a:gd name="connsiteX54" fmla="*/ 1847850 w 1857375"/>
              <a:gd name="connsiteY54" fmla="*/ 138112 h 533400"/>
              <a:gd name="connsiteX55" fmla="*/ 1835944 w 1857375"/>
              <a:gd name="connsiteY55" fmla="*/ 121443 h 533400"/>
              <a:gd name="connsiteX56" fmla="*/ 1816894 w 1857375"/>
              <a:gd name="connsiteY56" fmla="*/ 102393 h 533400"/>
              <a:gd name="connsiteX57" fmla="*/ 1774031 w 1857375"/>
              <a:gd name="connsiteY57" fmla="*/ 73818 h 533400"/>
              <a:gd name="connsiteX58" fmla="*/ 1731169 w 1857375"/>
              <a:gd name="connsiteY58" fmla="*/ 50006 h 533400"/>
              <a:gd name="connsiteX59" fmla="*/ 1690687 w 1857375"/>
              <a:gd name="connsiteY59" fmla="*/ 30956 h 533400"/>
              <a:gd name="connsiteX60" fmla="*/ 1633537 w 1857375"/>
              <a:gd name="connsiteY60" fmla="*/ 9525 h 533400"/>
              <a:gd name="connsiteX61" fmla="*/ 1588294 w 1857375"/>
              <a:gd name="connsiteY61" fmla="*/ 0 h 533400"/>
              <a:gd name="connsiteX62" fmla="*/ 1576387 w 1857375"/>
              <a:gd name="connsiteY62" fmla="*/ 0 h 533400"/>
              <a:gd name="connsiteX63" fmla="*/ 1550194 w 1857375"/>
              <a:gd name="connsiteY63" fmla="*/ 16668 h 533400"/>
              <a:gd name="connsiteX64" fmla="*/ 1493044 w 1857375"/>
              <a:gd name="connsiteY64" fmla="*/ 54768 h 533400"/>
              <a:gd name="connsiteX65" fmla="*/ 1440656 w 1857375"/>
              <a:gd name="connsiteY65" fmla="*/ 88106 h 533400"/>
              <a:gd name="connsiteX66" fmla="*/ 1340644 w 1857375"/>
              <a:gd name="connsiteY66" fmla="*/ 104775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1857375" h="533400">
                <a:moveTo>
                  <a:pt x="1340644" y="104775"/>
                </a:moveTo>
                <a:lnTo>
                  <a:pt x="1207294" y="126206"/>
                </a:lnTo>
                <a:lnTo>
                  <a:pt x="1150144" y="135731"/>
                </a:lnTo>
                <a:lnTo>
                  <a:pt x="973931" y="192881"/>
                </a:lnTo>
                <a:lnTo>
                  <a:pt x="845344" y="221456"/>
                </a:lnTo>
                <a:lnTo>
                  <a:pt x="733425" y="242887"/>
                </a:lnTo>
                <a:lnTo>
                  <a:pt x="640556" y="259556"/>
                </a:lnTo>
                <a:lnTo>
                  <a:pt x="578644" y="269081"/>
                </a:lnTo>
                <a:lnTo>
                  <a:pt x="497681" y="280987"/>
                </a:lnTo>
                <a:lnTo>
                  <a:pt x="442912" y="285750"/>
                </a:lnTo>
                <a:lnTo>
                  <a:pt x="404812" y="288131"/>
                </a:lnTo>
                <a:lnTo>
                  <a:pt x="354806" y="283368"/>
                </a:lnTo>
                <a:lnTo>
                  <a:pt x="288131" y="273843"/>
                </a:lnTo>
                <a:lnTo>
                  <a:pt x="226219" y="259556"/>
                </a:lnTo>
                <a:lnTo>
                  <a:pt x="173831" y="242887"/>
                </a:lnTo>
                <a:lnTo>
                  <a:pt x="140494" y="230981"/>
                </a:lnTo>
                <a:lnTo>
                  <a:pt x="102394" y="209550"/>
                </a:lnTo>
                <a:lnTo>
                  <a:pt x="78581" y="190500"/>
                </a:lnTo>
                <a:lnTo>
                  <a:pt x="54769" y="171450"/>
                </a:lnTo>
                <a:lnTo>
                  <a:pt x="33337" y="164306"/>
                </a:lnTo>
                <a:lnTo>
                  <a:pt x="16669" y="161925"/>
                </a:lnTo>
                <a:lnTo>
                  <a:pt x="4762" y="164306"/>
                </a:lnTo>
                <a:lnTo>
                  <a:pt x="0" y="171450"/>
                </a:lnTo>
                <a:lnTo>
                  <a:pt x="0" y="180975"/>
                </a:lnTo>
                <a:lnTo>
                  <a:pt x="7144" y="209550"/>
                </a:lnTo>
                <a:lnTo>
                  <a:pt x="30956" y="257175"/>
                </a:lnTo>
                <a:lnTo>
                  <a:pt x="59531" y="304800"/>
                </a:lnTo>
                <a:lnTo>
                  <a:pt x="92869" y="350043"/>
                </a:lnTo>
                <a:lnTo>
                  <a:pt x="123825" y="385762"/>
                </a:lnTo>
                <a:lnTo>
                  <a:pt x="161925" y="423862"/>
                </a:lnTo>
                <a:lnTo>
                  <a:pt x="192881" y="450056"/>
                </a:lnTo>
                <a:lnTo>
                  <a:pt x="238125" y="478631"/>
                </a:lnTo>
                <a:lnTo>
                  <a:pt x="285750" y="502443"/>
                </a:lnTo>
                <a:lnTo>
                  <a:pt x="333375" y="521493"/>
                </a:lnTo>
                <a:lnTo>
                  <a:pt x="373856" y="531018"/>
                </a:lnTo>
                <a:lnTo>
                  <a:pt x="397669" y="533400"/>
                </a:lnTo>
                <a:lnTo>
                  <a:pt x="457200" y="516731"/>
                </a:lnTo>
                <a:lnTo>
                  <a:pt x="573881" y="481012"/>
                </a:lnTo>
                <a:lnTo>
                  <a:pt x="723900" y="440531"/>
                </a:lnTo>
                <a:lnTo>
                  <a:pt x="881062" y="397668"/>
                </a:lnTo>
                <a:lnTo>
                  <a:pt x="971550" y="373856"/>
                </a:lnTo>
                <a:lnTo>
                  <a:pt x="1259681" y="316706"/>
                </a:lnTo>
                <a:lnTo>
                  <a:pt x="1381125" y="295275"/>
                </a:lnTo>
                <a:lnTo>
                  <a:pt x="1485900" y="276225"/>
                </a:lnTo>
                <a:lnTo>
                  <a:pt x="1593056" y="261937"/>
                </a:lnTo>
                <a:lnTo>
                  <a:pt x="1707356" y="247650"/>
                </a:lnTo>
                <a:lnTo>
                  <a:pt x="1785937" y="240506"/>
                </a:lnTo>
                <a:lnTo>
                  <a:pt x="1807369" y="233362"/>
                </a:lnTo>
                <a:lnTo>
                  <a:pt x="1835944" y="216693"/>
                </a:lnTo>
                <a:lnTo>
                  <a:pt x="1847850" y="204787"/>
                </a:lnTo>
                <a:lnTo>
                  <a:pt x="1854994" y="190500"/>
                </a:lnTo>
                <a:lnTo>
                  <a:pt x="1857375" y="178593"/>
                </a:lnTo>
                <a:lnTo>
                  <a:pt x="1857375" y="166687"/>
                </a:lnTo>
                <a:lnTo>
                  <a:pt x="1854994" y="154781"/>
                </a:lnTo>
                <a:lnTo>
                  <a:pt x="1847850" y="138112"/>
                </a:lnTo>
                <a:lnTo>
                  <a:pt x="1835944" y="121443"/>
                </a:lnTo>
                <a:lnTo>
                  <a:pt x="1816894" y="102393"/>
                </a:lnTo>
                <a:lnTo>
                  <a:pt x="1774031" y="73818"/>
                </a:lnTo>
                <a:lnTo>
                  <a:pt x="1731169" y="50006"/>
                </a:lnTo>
                <a:lnTo>
                  <a:pt x="1690687" y="30956"/>
                </a:lnTo>
                <a:lnTo>
                  <a:pt x="1633537" y="9525"/>
                </a:lnTo>
                <a:lnTo>
                  <a:pt x="1588294" y="0"/>
                </a:lnTo>
                <a:lnTo>
                  <a:pt x="1576387" y="0"/>
                </a:lnTo>
                <a:lnTo>
                  <a:pt x="1550194" y="16668"/>
                </a:lnTo>
                <a:lnTo>
                  <a:pt x="1493044" y="54768"/>
                </a:lnTo>
                <a:lnTo>
                  <a:pt x="1440656" y="88106"/>
                </a:lnTo>
                <a:lnTo>
                  <a:pt x="1340644" y="1047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6E37316A-6DFB-4DCD-AC2B-C649C0CDFFC8}"/>
              </a:ext>
            </a:extLst>
          </p:cNvPr>
          <p:cNvSpPr/>
          <p:nvPr/>
        </p:nvSpPr>
        <p:spPr>
          <a:xfrm rot="16200000">
            <a:off x="1264444" y="3383757"/>
            <a:ext cx="4400550" cy="595312"/>
          </a:xfrm>
          <a:custGeom>
            <a:avLst/>
            <a:gdLst>
              <a:gd name="connsiteX0" fmla="*/ 2764548 w 4401217"/>
              <a:gd name="connsiteY0" fmla="*/ 259732 h 594182"/>
              <a:gd name="connsiteX1" fmla="*/ 2415866 w 4401217"/>
              <a:gd name="connsiteY1" fmla="*/ 259732 h 594182"/>
              <a:gd name="connsiteX2" fmla="*/ 2131228 w 4401217"/>
              <a:gd name="connsiteY2" fmla="*/ 259732 h 594182"/>
              <a:gd name="connsiteX3" fmla="*/ 1821684 w 4401217"/>
              <a:gd name="connsiteY3" fmla="*/ 259732 h 594182"/>
              <a:gd name="connsiteX4" fmla="*/ 1352031 w 4401217"/>
              <a:gd name="connsiteY4" fmla="*/ 259732 h 594182"/>
              <a:gd name="connsiteX5" fmla="*/ 967770 w 4401217"/>
              <a:gd name="connsiteY5" fmla="*/ 259732 h 594182"/>
              <a:gd name="connsiteX6" fmla="*/ 693805 w 4401217"/>
              <a:gd name="connsiteY6" fmla="*/ 259732 h 594182"/>
              <a:gd name="connsiteX7" fmla="*/ 640436 w 4401217"/>
              <a:gd name="connsiteY7" fmla="*/ 259732 h 594182"/>
              <a:gd name="connsiteX8" fmla="*/ 39138 w 4401217"/>
              <a:gd name="connsiteY8" fmla="*/ 252616 h 594182"/>
              <a:gd name="connsiteX9" fmla="*/ 14232 w 4401217"/>
              <a:gd name="connsiteY9" fmla="*/ 266848 h 594182"/>
              <a:gd name="connsiteX10" fmla="*/ 0 w 4401217"/>
              <a:gd name="connsiteY10" fmla="*/ 291754 h 594182"/>
              <a:gd name="connsiteX11" fmla="*/ 0 w 4401217"/>
              <a:gd name="connsiteY11" fmla="*/ 316660 h 594182"/>
              <a:gd name="connsiteX12" fmla="*/ 10674 w 4401217"/>
              <a:gd name="connsiteY12" fmla="*/ 341565 h 594182"/>
              <a:gd name="connsiteX13" fmla="*/ 28464 w 4401217"/>
              <a:gd name="connsiteY13" fmla="*/ 359355 h 594182"/>
              <a:gd name="connsiteX14" fmla="*/ 60486 w 4401217"/>
              <a:gd name="connsiteY14" fmla="*/ 380703 h 594182"/>
              <a:gd name="connsiteX15" fmla="*/ 120971 w 4401217"/>
              <a:gd name="connsiteY15" fmla="*/ 409167 h 594182"/>
              <a:gd name="connsiteX16" fmla="*/ 199247 w 4401217"/>
              <a:gd name="connsiteY16" fmla="*/ 437631 h 594182"/>
              <a:gd name="connsiteX17" fmla="*/ 313102 w 4401217"/>
              <a:gd name="connsiteY17" fmla="*/ 476769 h 594182"/>
              <a:gd name="connsiteX18" fmla="*/ 330892 w 4401217"/>
              <a:gd name="connsiteY18" fmla="*/ 480327 h 594182"/>
              <a:gd name="connsiteX19" fmla="*/ 402051 w 4401217"/>
              <a:gd name="connsiteY19" fmla="*/ 483885 h 594182"/>
              <a:gd name="connsiteX20" fmla="*/ 558602 w 4401217"/>
              <a:gd name="connsiteY20" fmla="*/ 483885 h 594182"/>
              <a:gd name="connsiteX21" fmla="*/ 715153 w 4401217"/>
              <a:gd name="connsiteY21" fmla="*/ 483885 h 594182"/>
              <a:gd name="connsiteX22" fmla="*/ 978444 w 4401217"/>
              <a:gd name="connsiteY22" fmla="*/ 483885 h 594182"/>
              <a:gd name="connsiteX23" fmla="*/ 1270198 w 4401217"/>
              <a:gd name="connsiteY23" fmla="*/ 483885 h 594182"/>
              <a:gd name="connsiteX24" fmla="*/ 1590416 w 4401217"/>
              <a:gd name="connsiteY24" fmla="*/ 483885 h 594182"/>
              <a:gd name="connsiteX25" fmla="*/ 1903517 w 4401217"/>
              <a:gd name="connsiteY25" fmla="*/ 483885 h 594182"/>
              <a:gd name="connsiteX26" fmla="*/ 2074300 w 4401217"/>
              <a:gd name="connsiteY26" fmla="*/ 483885 h 594182"/>
              <a:gd name="connsiteX27" fmla="*/ 2490584 w 4401217"/>
              <a:gd name="connsiteY27" fmla="*/ 483885 h 594182"/>
              <a:gd name="connsiteX28" fmla="*/ 2700504 w 4401217"/>
              <a:gd name="connsiteY28" fmla="*/ 483885 h 594182"/>
              <a:gd name="connsiteX29" fmla="*/ 2896193 w 4401217"/>
              <a:gd name="connsiteY29" fmla="*/ 483885 h 594182"/>
              <a:gd name="connsiteX30" fmla="*/ 3098998 w 4401217"/>
              <a:gd name="connsiteY30" fmla="*/ 483885 h 594182"/>
              <a:gd name="connsiteX31" fmla="*/ 3319592 w 4401217"/>
              <a:gd name="connsiteY31" fmla="*/ 487443 h 594182"/>
              <a:gd name="connsiteX32" fmla="*/ 3504607 w 4401217"/>
              <a:gd name="connsiteY32" fmla="*/ 501674 h 594182"/>
              <a:gd name="connsiteX33" fmla="*/ 3732317 w 4401217"/>
              <a:gd name="connsiteY33" fmla="*/ 519464 h 594182"/>
              <a:gd name="connsiteX34" fmla="*/ 3867521 w 4401217"/>
              <a:gd name="connsiteY34" fmla="*/ 530138 h 594182"/>
              <a:gd name="connsiteX35" fmla="*/ 3938680 w 4401217"/>
              <a:gd name="connsiteY35" fmla="*/ 544370 h 594182"/>
              <a:gd name="connsiteX36" fmla="*/ 4041861 w 4401217"/>
              <a:gd name="connsiteY36" fmla="*/ 576392 h 594182"/>
              <a:gd name="connsiteX37" fmla="*/ 4066767 w 4401217"/>
              <a:gd name="connsiteY37" fmla="*/ 587066 h 594182"/>
              <a:gd name="connsiteX38" fmla="*/ 4095231 w 4401217"/>
              <a:gd name="connsiteY38" fmla="*/ 594182 h 594182"/>
              <a:gd name="connsiteX39" fmla="*/ 4113021 w 4401217"/>
              <a:gd name="connsiteY39" fmla="*/ 594182 h 594182"/>
              <a:gd name="connsiteX40" fmla="*/ 4145043 w 4401217"/>
              <a:gd name="connsiteY40" fmla="*/ 587066 h 594182"/>
              <a:gd name="connsiteX41" fmla="*/ 4166391 w 4401217"/>
              <a:gd name="connsiteY41" fmla="*/ 572834 h 594182"/>
              <a:gd name="connsiteX42" fmla="*/ 4194854 w 4401217"/>
              <a:gd name="connsiteY42" fmla="*/ 544370 h 594182"/>
              <a:gd name="connsiteX43" fmla="*/ 4223318 w 4401217"/>
              <a:gd name="connsiteY43" fmla="*/ 508790 h 594182"/>
              <a:gd name="connsiteX44" fmla="*/ 4251782 w 4401217"/>
              <a:gd name="connsiteY44" fmla="*/ 455421 h 594182"/>
              <a:gd name="connsiteX45" fmla="*/ 4298036 w 4401217"/>
              <a:gd name="connsiteY45" fmla="*/ 359355 h 594182"/>
              <a:gd name="connsiteX46" fmla="*/ 4326500 w 4401217"/>
              <a:gd name="connsiteY46" fmla="*/ 281080 h 594182"/>
              <a:gd name="connsiteX47" fmla="*/ 4347847 w 4401217"/>
              <a:gd name="connsiteY47" fmla="*/ 224152 h 594182"/>
              <a:gd name="connsiteX48" fmla="*/ 4369195 w 4401217"/>
              <a:gd name="connsiteY48" fmla="*/ 160109 h 594182"/>
              <a:gd name="connsiteX49" fmla="*/ 4397659 w 4401217"/>
              <a:gd name="connsiteY49" fmla="*/ 56927 h 594182"/>
              <a:gd name="connsiteX50" fmla="*/ 4401217 w 4401217"/>
              <a:gd name="connsiteY50" fmla="*/ 32021 h 594182"/>
              <a:gd name="connsiteX51" fmla="*/ 4401217 w 4401217"/>
              <a:gd name="connsiteY51" fmla="*/ 17790 h 594182"/>
              <a:gd name="connsiteX52" fmla="*/ 4394101 w 4401217"/>
              <a:gd name="connsiteY52" fmla="*/ 0 h 594182"/>
              <a:gd name="connsiteX53" fmla="*/ 4383427 w 4401217"/>
              <a:gd name="connsiteY53" fmla="*/ 0 h 594182"/>
              <a:gd name="connsiteX54" fmla="*/ 4365637 w 4401217"/>
              <a:gd name="connsiteY54" fmla="*/ 3558 h 594182"/>
              <a:gd name="connsiteX55" fmla="*/ 4358521 w 4401217"/>
              <a:gd name="connsiteY55" fmla="*/ 10674 h 594182"/>
              <a:gd name="connsiteX56" fmla="*/ 4344289 w 4401217"/>
              <a:gd name="connsiteY56" fmla="*/ 28464 h 594182"/>
              <a:gd name="connsiteX57" fmla="*/ 4315826 w 4401217"/>
              <a:gd name="connsiteY57" fmla="*/ 67601 h 594182"/>
              <a:gd name="connsiteX58" fmla="*/ 4280246 w 4401217"/>
              <a:gd name="connsiteY58" fmla="*/ 110297 h 594182"/>
              <a:gd name="connsiteX59" fmla="*/ 4251782 w 4401217"/>
              <a:gd name="connsiteY59" fmla="*/ 145877 h 594182"/>
              <a:gd name="connsiteX60" fmla="*/ 4205528 w 4401217"/>
              <a:gd name="connsiteY60" fmla="*/ 185014 h 594182"/>
              <a:gd name="connsiteX61" fmla="*/ 4177065 w 4401217"/>
              <a:gd name="connsiteY61" fmla="*/ 206362 h 594182"/>
              <a:gd name="connsiteX62" fmla="*/ 4141485 w 4401217"/>
              <a:gd name="connsiteY62" fmla="*/ 227710 h 594182"/>
              <a:gd name="connsiteX63" fmla="*/ 4109463 w 4401217"/>
              <a:gd name="connsiteY63" fmla="*/ 241942 h 594182"/>
              <a:gd name="connsiteX64" fmla="*/ 4077441 w 4401217"/>
              <a:gd name="connsiteY64" fmla="*/ 252616 h 594182"/>
              <a:gd name="connsiteX65" fmla="*/ 4056093 w 4401217"/>
              <a:gd name="connsiteY65" fmla="*/ 256174 h 594182"/>
              <a:gd name="connsiteX66" fmla="*/ 3992050 w 4401217"/>
              <a:gd name="connsiteY66" fmla="*/ 259732 h 594182"/>
              <a:gd name="connsiteX67" fmla="*/ 3849731 w 4401217"/>
              <a:gd name="connsiteY67" fmla="*/ 259732 h 594182"/>
              <a:gd name="connsiteX68" fmla="*/ 3622020 w 4401217"/>
              <a:gd name="connsiteY68" fmla="*/ 259732 h 594182"/>
              <a:gd name="connsiteX69" fmla="*/ 3355172 w 4401217"/>
              <a:gd name="connsiteY69" fmla="*/ 259732 h 594182"/>
              <a:gd name="connsiteX70" fmla="*/ 2981584 w 4401217"/>
              <a:gd name="connsiteY70" fmla="*/ 259732 h 594182"/>
              <a:gd name="connsiteX71" fmla="*/ 2817917 w 4401217"/>
              <a:gd name="connsiteY71" fmla="*/ 259732 h 594182"/>
              <a:gd name="connsiteX72" fmla="*/ 2764548 w 4401217"/>
              <a:gd name="connsiteY72" fmla="*/ 259732 h 594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401217" h="594182">
                <a:moveTo>
                  <a:pt x="2764548" y="259732"/>
                </a:moveTo>
                <a:lnTo>
                  <a:pt x="2415866" y="259732"/>
                </a:lnTo>
                <a:lnTo>
                  <a:pt x="2131228" y="259732"/>
                </a:lnTo>
                <a:lnTo>
                  <a:pt x="1821684" y="259732"/>
                </a:lnTo>
                <a:lnTo>
                  <a:pt x="1352031" y="259732"/>
                </a:lnTo>
                <a:lnTo>
                  <a:pt x="967770" y="259732"/>
                </a:lnTo>
                <a:lnTo>
                  <a:pt x="693805" y="259732"/>
                </a:lnTo>
                <a:lnTo>
                  <a:pt x="640436" y="259732"/>
                </a:lnTo>
                <a:lnTo>
                  <a:pt x="39138" y="252616"/>
                </a:lnTo>
                <a:lnTo>
                  <a:pt x="14232" y="266848"/>
                </a:lnTo>
                <a:lnTo>
                  <a:pt x="0" y="291754"/>
                </a:lnTo>
                <a:lnTo>
                  <a:pt x="0" y="316660"/>
                </a:lnTo>
                <a:lnTo>
                  <a:pt x="10674" y="341565"/>
                </a:lnTo>
                <a:lnTo>
                  <a:pt x="28464" y="359355"/>
                </a:lnTo>
                <a:lnTo>
                  <a:pt x="60486" y="380703"/>
                </a:lnTo>
                <a:lnTo>
                  <a:pt x="120971" y="409167"/>
                </a:lnTo>
                <a:lnTo>
                  <a:pt x="199247" y="437631"/>
                </a:lnTo>
                <a:lnTo>
                  <a:pt x="313102" y="476769"/>
                </a:lnTo>
                <a:lnTo>
                  <a:pt x="330892" y="480327"/>
                </a:lnTo>
                <a:lnTo>
                  <a:pt x="402051" y="483885"/>
                </a:lnTo>
                <a:lnTo>
                  <a:pt x="558602" y="483885"/>
                </a:lnTo>
                <a:lnTo>
                  <a:pt x="715153" y="483885"/>
                </a:lnTo>
                <a:lnTo>
                  <a:pt x="978444" y="483885"/>
                </a:lnTo>
                <a:lnTo>
                  <a:pt x="1270198" y="483885"/>
                </a:lnTo>
                <a:lnTo>
                  <a:pt x="1590416" y="483885"/>
                </a:lnTo>
                <a:lnTo>
                  <a:pt x="1903517" y="483885"/>
                </a:lnTo>
                <a:lnTo>
                  <a:pt x="2074300" y="483885"/>
                </a:lnTo>
                <a:lnTo>
                  <a:pt x="2490584" y="483885"/>
                </a:lnTo>
                <a:lnTo>
                  <a:pt x="2700504" y="483885"/>
                </a:lnTo>
                <a:lnTo>
                  <a:pt x="2896193" y="483885"/>
                </a:lnTo>
                <a:lnTo>
                  <a:pt x="3098998" y="483885"/>
                </a:lnTo>
                <a:lnTo>
                  <a:pt x="3319592" y="487443"/>
                </a:lnTo>
                <a:lnTo>
                  <a:pt x="3504607" y="501674"/>
                </a:lnTo>
                <a:lnTo>
                  <a:pt x="3732317" y="519464"/>
                </a:lnTo>
                <a:lnTo>
                  <a:pt x="3867521" y="530138"/>
                </a:lnTo>
                <a:lnTo>
                  <a:pt x="3938680" y="544370"/>
                </a:lnTo>
                <a:lnTo>
                  <a:pt x="4041861" y="576392"/>
                </a:lnTo>
                <a:lnTo>
                  <a:pt x="4066767" y="587066"/>
                </a:lnTo>
                <a:lnTo>
                  <a:pt x="4095231" y="594182"/>
                </a:lnTo>
                <a:lnTo>
                  <a:pt x="4113021" y="594182"/>
                </a:lnTo>
                <a:lnTo>
                  <a:pt x="4145043" y="587066"/>
                </a:lnTo>
                <a:lnTo>
                  <a:pt x="4166391" y="572834"/>
                </a:lnTo>
                <a:lnTo>
                  <a:pt x="4194854" y="544370"/>
                </a:lnTo>
                <a:lnTo>
                  <a:pt x="4223318" y="508790"/>
                </a:lnTo>
                <a:lnTo>
                  <a:pt x="4251782" y="455421"/>
                </a:lnTo>
                <a:lnTo>
                  <a:pt x="4298036" y="359355"/>
                </a:lnTo>
                <a:lnTo>
                  <a:pt x="4326500" y="281080"/>
                </a:lnTo>
                <a:lnTo>
                  <a:pt x="4347847" y="224152"/>
                </a:lnTo>
                <a:lnTo>
                  <a:pt x="4369195" y="160109"/>
                </a:lnTo>
                <a:lnTo>
                  <a:pt x="4397659" y="56927"/>
                </a:lnTo>
                <a:lnTo>
                  <a:pt x="4401217" y="32021"/>
                </a:lnTo>
                <a:lnTo>
                  <a:pt x="4401217" y="17790"/>
                </a:lnTo>
                <a:lnTo>
                  <a:pt x="4394101" y="0"/>
                </a:lnTo>
                <a:lnTo>
                  <a:pt x="4383427" y="0"/>
                </a:lnTo>
                <a:lnTo>
                  <a:pt x="4365637" y="3558"/>
                </a:lnTo>
                <a:lnTo>
                  <a:pt x="4358521" y="10674"/>
                </a:lnTo>
                <a:lnTo>
                  <a:pt x="4344289" y="28464"/>
                </a:lnTo>
                <a:lnTo>
                  <a:pt x="4315826" y="67601"/>
                </a:lnTo>
                <a:lnTo>
                  <a:pt x="4280246" y="110297"/>
                </a:lnTo>
                <a:lnTo>
                  <a:pt x="4251782" y="145877"/>
                </a:lnTo>
                <a:lnTo>
                  <a:pt x="4205528" y="185014"/>
                </a:lnTo>
                <a:lnTo>
                  <a:pt x="4177065" y="206362"/>
                </a:lnTo>
                <a:lnTo>
                  <a:pt x="4141485" y="227710"/>
                </a:lnTo>
                <a:lnTo>
                  <a:pt x="4109463" y="241942"/>
                </a:lnTo>
                <a:lnTo>
                  <a:pt x="4077441" y="252616"/>
                </a:lnTo>
                <a:lnTo>
                  <a:pt x="4056093" y="256174"/>
                </a:lnTo>
                <a:lnTo>
                  <a:pt x="3992050" y="259732"/>
                </a:lnTo>
                <a:lnTo>
                  <a:pt x="3849731" y="259732"/>
                </a:lnTo>
                <a:lnTo>
                  <a:pt x="3622020" y="259732"/>
                </a:lnTo>
                <a:lnTo>
                  <a:pt x="3355172" y="259732"/>
                </a:lnTo>
                <a:lnTo>
                  <a:pt x="2981584" y="259732"/>
                </a:lnTo>
                <a:lnTo>
                  <a:pt x="2817917" y="259732"/>
                </a:lnTo>
                <a:lnTo>
                  <a:pt x="2764548" y="2597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A02AA28D-2794-4D74-83E3-4CAC0B532D2B}"/>
              </a:ext>
            </a:extLst>
          </p:cNvPr>
          <p:cNvSpPr/>
          <p:nvPr/>
        </p:nvSpPr>
        <p:spPr>
          <a:xfrm>
            <a:off x="2876550" y="5105400"/>
            <a:ext cx="609600" cy="771525"/>
          </a:xfrm>
          <a:custGeom>
            <a:avLst/>
            <a:gdLst>
              <a:gd name="connsiteX0" fmla="*/ 164306 w 609600"/>
              <a:gd name="connsiteY0" fmla="*/ 152400 h 771525"/>
              <a:gd name="connsiteX1" fmla="*/ 328613 w 609600"/>
              <a:gd name="connsiteY1" fmla="*/ 216694 h 771525"/>
              <a:gd name="connsiteX2" fmla="*/ 416719 w 609600"/>
              <a:gd name="connsiteY2" fmla="*/ 250031 h 771525"/>
              <a:gd name="connsiteX3" fmla="*/ 440531 w 609600"/>
              <a:gd name="connsiteY3" fmla="*/ 252413 h 771525"/>
              <a:gd name="connsiteX4" fmla="*/ 454819 w 609600"/>
              <a:gd name="connsiteY4" fmla="*/ 252413 h 771525"/>
              <a:gd name="connsiteX5" fmla="*/ 478631 w 609600"/>
              <a:gd name="connsiteY5" fmla="*/ 245269 h 771525"/>
              <a:gd name="connsiteX6" fmla="*/ 497681 w 609600"/>
              <a:gd name="connsiteY6" fmla="*/ 233363 h 771525"/>
              <a:gd name="connsiteX7" fmla="*/ 516731 w 609600"/>
              <a:gd name="connsiteY7" fmla="*/ 214313 h 771525"/>
              <a:gd name="connsiteX8" fmla="*/ 535781 w 609600"/>
              <a:gd name="connsiteY8" fmla="*/ 183356 h 771525"/>
              <a:gd name="connsiteX9" fmla="*/ 547688 w 609600"/>
              <a:gd name="connsiteY9" fmla="*/ 150019 h 771525"/>
              <a:gd name="connsiteX10" fmla="*/ 552450 w 609600"/>
              <a:gd name="connsiteY10" fmla="*/ 107156 h 771525"/>
              <a:gd name="connsiteX11" fmla="*/ 557213 w 609600"/>
              <a:gd name="connsiteY11" fmla="*/ 0 h 771525"/>
              <a:gd name="connsiteX12" fmla="*/ 609600 w 609600"/>
              <a:gd name="connsiteY12" fmla="*/ 771525 h 771525"/>
              <a:gd name="connsiteX13" fmla="*/ 583406 w 609600"/>
              <a:gd name="connsiteY13" fmla="*/ 771525 h 771525"/>
              <a:gd name="connsiteX14" fmla="*/ 559594 w 609600"/>
              <a:gd name="connsiteY14" fmla="*/ 762000 h 771525"/>
              <a:gd name="connsiteX15" fmla="*/ 538163 w 609600"/>
              <a:gd name="connsiteY15" fmla="*/ 731044 h 771525"/>
              <a:gd name="connsiteX16" fmla="*/ 519113 w 609600"/>
              <a:gd name="connsiteY16" fmla="*/ 707231 h 771525"/>
              <a:gd name="connsiteX17" fmla="*/ 495300 w 609600"/>
              <a:gd name="connsiteY17" fmla="*/ 666750 h 771525"/>
              <a:gd name="connsiteX18" fmla="*/ 469106 w 609600"/>
              <a:gd name="connsiteY18" fmla="*/ 616744 h 771525"/>
              <a:gd name="connsiteX19" fmla="*/ 447675 w 609600"/>
              <a:gd name="connsiteY19" fmla="*/ 583406 h 771525"/>
              <a:gd name="connsiteX20" fmla="*/ 419100 w 609600"/>
              <a:gd name="connsiteY20" fmla="*/ 545306 h 771525"/>
              <a:gd name="connsiteX21" fmla="*/ 388144 w 609600"/>
              <a:gd name="connsiteY21" fmla="*/ 507206 h 771525"/>
              <a:gd name="connsiteX22" fmla="*/ 328613 w 609600"/>
              <a:gd name="connsiteY22" fmla="*/ 442913 h 771525"/>
              <a:gd name="connsiteX23" fmla="*/ 290513 w 609600"/>
              <a:gd name="connsiteY23" fmla="*/ 400050 h 771525"/>
              <a:gd name="connsiteX24" fmla="*/ 233363 w 609600"/>
              <a:gd name="connsiteY24" fmla="*/ 342900 h 771525"/>
              <a:gd name="connsiteX25" fmla="*/ 180975 w 609600"/>
              <a:gd name="connsiteY25" fmla="*/ 292894 h 771525"/>
              <a:gd name="connsiteX26" fmla="*/ 152400 w 609600"/>
              <a:gd name="connsiteY26" fmla="*/ 266700 h 771525"/>
              <a:gd name="connsiteX27" fmla="*/ 109538 w 609600"/>
              <a:gd name="connsiteY27" fmla="*/ 230981 h 771525"/>
              <a:gd name="connsiteX28" fmla="*/ 61913 w 609600"/>
              <a:gd name="connsiteY28" fmla="*/ 190500 h 771525"/>
              <a:gd name="connsiteX29" fmla="*/ 23813 w 609600"/>
              <a:gd name="connsiteY29" fmla="*/ 161925 h 771525"/>
              <a:gd name="connsiteX30" fmla="*/ 9525 w 609600"/>
              <a:gd name="connsiteY30" fmla="*/ 147638 h 771525"/>
              <a:gd name="connsiteX31" fmla="*/ 0 w 609600"/>
              <a:gd name="connsiteY31" fmla="*/ 123825 h 771525"/>
              <a:gd name="connsiteX32" fmla="*/ 0 w 609600"/>
              <a:gd name="connsiteY32" fmla="*/ 104775 h 771525"/>
              <a:gd name="connsiteX33" fmla="*/ 4763 w 609600"/>
              <a:gd name="connsiteY33" fmla="*/ 95250 h 771525"/>
              <a:gd name="connsiteX34" fmla="*/ 19050 w 609600"/>
              <a:gd name="connsiteY34" fmla="*/ 92869 h 771525"/>
              <a:gd name="connsiteX35" fmla="*/ 42863 w 609600"/>
              <a:gd name="connsiteY35" fmla="*/ 100013 h 771525"/>
              <a:gd name="connsiteX36" fmla="*/ 164306 w 609600"/>
              <a:gd name="connsiteY36" fmla="*/ 152400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609600" h="771525">
                <a:moveTo>
                  <a:pt x="164306" y="152400"/>
                </a:moveTo>
                <a:lnTo>
                  <a:pt x="328613" y="216694"/>
                </a:lnTo>
                <a:lnTo>
                  <a:pt x="416719" y="250031"/>
                </a:lnTo>
                <a:lnTo>
                  <a:pt x="440531" y="252413"/>
                </a:lnTo>
                <a:lnTo>
                  <a:pt x="454819" y="252413"/>
                </a:lnTo>
                <a:lnTo>
                  <a:pt x="478631" y="245269"/>
                </a:lnTo>
                <a:lnTo>
                  <a:pt x="497681" y="233363"/>
                </a:lnTo>
                <a:lnTo>
                  <a:pt x="516731" y="214313"/>
                </a:lnTo>
                <a:lnTo>
                  <a:pt x="535781" y="183356"/>
                </a:lnTo>
                <a:lnTo>
                  <a:pt x="547688" y="150019"/>
                </a:lnTo>
                <a:lnTo>
                  <a:pt x="552450" y="107156"/>
                </a:lnTo>
                <a:lnTo>
                  <a:pt x="557213" y="0"/>
                </a:lnTo>
                <a:lnTo>
                  <a:pt x="609600" y="771525"/>
                </a:lnTo>
                <a:lnTo>
                  <a:pt x="583406" y="771525"/>
                </a:lnTo>
                <a:lnTo>
                  <a:pt x="559594" y="762000"/>
                </a:lnTo>
                <a:lnTo>
                  <a:pt x="538163" y="731044"/>
                </a:lnTo>
                <a:lnTo>
                  <a:pt x="519113" y="707231"/>
                </a:lnTo>
                <a:lnTo>
                  <a:pt x="495300" y="666750"/>
                </a:lnTo>
                <a:lnTo>
                  <a:pt x="469106" y="616744"/>
                </a:lnTo>
                <a:lnTo>
                  <a:pt x="447675" y="583406"/>
                </a:lnTo>
                <a:lnTo>
                  <a:pt x="419100" y="545306"/>
                </a:lnTo>
                <a:lnTo>
                  <a:pt x="388144" y="507206"/>
                </a:lnTo>
                <a:lnTo>
                  <a:pt x="328613" y="442913"/>
                </a:lnTo>
                <a:lnTo>
                  <a:pt x="290513" y="400050"/>
                </a:lnTo>
                <a:lnTo>
                  <a:pt x="233363" y="342900"/>
                </a:lnTo>
                <a:lnTo>
                  <a:pt x="180975" y="292894"/>
                </a:lnTo>
                <a:lnTo>
                  <a:pt x="152400" y="266700"/>
                </a:lnTo>
                <a:lnTo>
                  <a:pt x="109538" y="230981"/>
                </a:lnTo>
                <a:lnTo>
                  <a:pt x="61913" y="190500"/>
                </a:lnTo>
                <a:lnTo>
                  <a:pt x="23813" y="161925"/>
                </a:lnTo>
                <a:lnTo>
                  <a:pt x="9525" y="147638"/>
                </a:lnTo>
                <a:lnTo>
                  <a:pt x="0" y="123825"/>
                </a:lnTo>
                <a:lnTo>
                  <a:pt x="0" y="104775"/>
                </a:lnTo>
                <a:lnTo>
                  <a:pt x="4763" y="95250"/>
                </a:lnTo>
                <a:lnTo>
                  <a:pt x="19050" y="92869"/>
                </a:lnTo>
                <a:lnTo>
                  <a:pt x="42863" y="100013"/>
                </a:lnTo>
                <a:lnTo>
                  <a:pt x="164306" y="1524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9C26609F-5D25-4555-ABCE-2D7CE8F89C4A}"/>
              </a:ext>
            </a:extLst>
          </p:cNvPr>
          <p:cNvSpPr/>
          <p:nvPr/>
        </p:nvSpPr>
        <p:spPr>
          <a:xfrm>
            <a:off x="2525713" y="3319463"/>
            <a:ext cx="1631950" cy="1250950"/>
          </a:xfrm>
          <a:custGeom>
            <a:avLst/>
            <a:gdLst>
              <a:gd name="connsiteX0" fmla="*/ 1502569 w 1631157"/>
              <a:gd name="connsiteY0" fmla="*/ 45243 h 1250156"/>
              <a:gd name="connsiteX1" fmla="*/ 1300163 w 1631157"/>
              <a:gd name="connsiteY1" fmla="*/ 178593 h 1250156"/>
              <a:gd name="connsiteX2" fmla="*/ 1140619 w 1631157"/>
              <a:gd name="connsiteY2" fmla="*/ 278606 h 1250156"/>
              <a:gd name="connsiteX3" fmla="*/ 1092994 w 1631157"/>
              <a:gd name="connsiteY3" fmla="*/ 307181 h 1250156"/>
              <a:gd name="connsiteX4" fmla="*/ 907257 w 1631157"/>
              <a:gd name="connsiteY4" fmla="*/ 442912 h 1250156"/>
              <a:gd name="connsiteX5" fmla="*/ 726282 w 1631157"/>
              <a:gd name="connsiteY5" fmla="*/ 557212 h 1250156"/>
              <a:gd name="connsiteX6" fmla="*/ 423863 w 1631157"/>
              <a:gd name="connsiteY6" fmla="*/ 740568 h 1250156"/>
              <a:gd name="connsiteX7" fmla="*/ 278607 w 1631157"/>
              <a:gd name="connsiteY7" fmla="*/ 823912 h 1250156"/>
              <a:gd name="connsiteX8" fmla="*/ 242888 w 1631157"/>
              <a:gd name="connsiteY8" fmla="*/ 845343 h 1250156"/>
              <a:gd name="connsiteX9" fmla="*/ 223838 w 1631157"/>
              <a:gd name="connsiteY9" fmla="*/ 852487 h 1250156"/>
              <a:gd name="connsiteX10" fmla="*/ 197644 w 1631157"/>
              <a:gd name="connsiteY10" fmla="*/ 857250 h 1250156"/>
              <a:gd name="connsiteX11" fmla="*/ 173832 w 1631157"/>
              <a:gd name="connsiteY11" fmla="*/ 857250 h 1250156"/>
              <a:gd name="connsiteX12" fmla="*/ 154782 w 1631157"/>
              <a:gd name="connsiteY12" fmla="*/ 852487 h 1250156"/>
              <a:gd name="connsiteX13" fmla="*/ 133350 w 1631157"/>
              <a:gd name="connsiteY13" fmla="*/ 838200 h 1250156"/>
              <a:gd name="connsiteX14" fmla="*/ 119063 w 1631157"/>
              <a:gd name="connsiteY14" fmla="*/ 821531 h 1250156"/>
              <a:gd name="connsiteX15" fmla="*/ 90488 w 1631157"/>
              <a:gd name="connsiteY15" fmla="*/ 762000 h 1250156"/>
              <a:gd name="connsiteX16" fmla="*/ 73819 w 1631157"/>
              <a:gd name="connsiteY16" fmla="*/ 731043 h 1250156"/>
              <a:gd name="connsiteX17" fmla="*/ 61913 w 1631157"/>
              <a:gd name="connsiteY17" fmla="*/ 716756 h 1250156"/>
              <a:gd name="connsiteX18" fmla="*/ 45244 w 1631157"/>
              <a:gd name="connsiteY18" fmla="*/ 704850 h 1250156"/>
              <a:gd name="connsiteX19" fmla="*/ 38100 w 1631157"/>
              <a:gd name="connsiteY19" fmla="*/ 702468 h 1250156"/>
              <a:gd name="connsiteX20" fmla="*/ 26194 w 1631157"/>
              <a:gd name="connsiteY20" fmla="*/ 702468 h 1250156"/>
              <a:gd name="connsiteX21" fmla="*/ 14288 w 1631157"/>
              <a:gd name="connsiteY21" fmla="*/ 714375 h 1250156"/>
              <a:gd name="connsiteX22" fmla="*/ 7144 w 1631157"/>
              <a:gd name="connsiteY22" fmla="*/ 735806 h 1250156"/>
              <a:gd name="connsiteX23" fmla="*/ 2382 w 1631157"/>
              <a:gd name="connsiteY23" fmla="*/ 785812 h 1250156"/>
              <a:gd name="connsiteX24" fmla="*/ 0 w 1631157"/>
              <a:gd name="connsiteY24" fmla="*/ 840581 h 1250156"/>
              <a:gd name="connsiteX25" fmla="*/ 0 w 1631157"/>
              <a:gd name="connsiteY25" fmla="*/ 890587 h 1250156"/>
              <a:gd name="connsiteX26" fmla="*/ 4763 w 1631157"/>
              <a:gd name="connsiteY26" fmla="*/ 942975 h 1250156"/>
              <a:gd name="connsiteX27" fmla="*/ 14288 w 1631157"/>
              <a:gd name="connsiteY27" fmla="*/ 992981 h 1250156"/>
              <a:gd name="connsiteX28" fmla="*/ 28575 w 1631157"/>
              <a:gd name="connsiteY28" fmla="*/ 1042987 h 1250156"/>
              <a:gd name="connsiteX29" fmla="*/ 54769 w 1631157"/>
              <a:gd name="connsiteY29" fmla="*/ 1107281 h 1250156"/>
              <a:gd name="connsiteX30" fmla="*/ 88107 w 1631157"/>
              <a:gd name="connsiteY30" fmla="*/ 1169193 h 1250156"/>
              <a:gd name="connsiteX31" fmla="*/ 119063 w 1631157"/>
              <a:gd name="connsiteY31" fmla="*/ 1214437 h 1250156"/>
              <a:gd name="connsiteX32" fmla="*/ 135732 w 1631157"/>
              <a:gd name="connsiteY32" fmla="*/ 1231106 h 1250156"/>
              <a:gd name="connsiteX33" fmla="*/ 152400 w 1631157"/>
              <a:gd name="connsiteY33" fmla="*/ 1240631 h 1250156"/>
              <a:gd name="connsiteX34" fmla="*/ 169069 w 1631157"/>
              <a:gd name="connsiteY34" fmla="*/ 1247775 h 1250156"/>
              <a:gd name="connsiteX35" fmla="*/ 180975 w 1631157"/>
              <a:gd name="connsiteY35" fmla="*/ 1250156 h 1250156"/>
              <a:gd name="connsiteX36" fmla="*/ 204788 w 1631157"/>
              <a:gd name="connsiteY36" fmla="*/ 1245393 h 1250156"/>
              <a:gd name="connsiteX37" fmla="*/ 230982 w 1631157"/>
              <a:gd name="connsiteY37" fmla="*/ 1228725 h 1250156"/>
              <a:gd name="connsiteX38" fmla="*/ 247650 w 1631157"/>
              <a:gd name="connsiteY38" fmla="*/ 1207293 h 1250156"/>
              <a:gd name="connsiteX39" fmla="*/ 264319 w 1631157"/>
              <a:gd name="connsiteY39" fmla="*/ 1185862 h 1250156"/>
              <a:gd name="connsiteX40" fmla="*/ 290513 w 1631157"/>
              <a:gd name="connsiteY40" fmla="*/ 1159668 h 1250156"/>
              <a:gd name="connsiteX41" fmla="*/ 354807 w 1631157"/>
              <a:gd name="connsiteY41" fmla="*/ 1100137 h 1250156"/>
              <a:gd name="connsiteX42" fmla="*/ 461963 w 1631157"/>
              <a:gd name="connsiteY42" fmla="*/ 1009650 h 1250156"/>
              <a:gd name="connsiteX43" fmla="*/ 607219 w 1631157"/>
              <a:gd name="connsiteY43" fmla="*/ 892968 h 1250156"/>
              <a:gd name="connsiteX44" fmla="*/ 742950 w 1631157"/>
              <a:gd name="connsiteY44" fmla="*/ 783431 h 1250156"/>
              <a:gd name="connsiteX45" fmla="*/ 890588 w 1631157"/>
              <a:gd name="connsiteY45" fmla="*/ 676275 h 1250156"/>
              <a:gd name="connsiteX46" fmla="*/ 931069 w 1631157"/>
              <a:gd name="connsiteY46" fmla="*/ 650081 h 1250156"/>
              <a:gd name="connsiteX47" fmla="*/ 1119188 w 1631157"/>
              <a:gd name="connsiteY47" fmla="*/ 514350 h 1250156"/>
              <a:gd name="connsiteX48" fmla="*/ 1276350 w 1631157"/>
              <a:gd name="connsiteY48" fmla="*/ 373856 h 1250156"/>
              <a:gd name="connsiteX49" fmla="*/ 1404938 w 1631157"/>
              <a:gd name="connsiteY49" fmla="*/ 257175 h 1250156"/>
              <a:gd name="connsiteX50" fmla="*/ 1493044 w 1631157"/>
              <a:gd name="connsiteY50" fmla="*/ 178593 h 1250156"/>
              <a:gd name="connsiteX51" fmla="*/ 1590675 w 1631157"/>
              <a:gd name="connsiteY51" fmla="*/ 88106 h 1250156"/>
              <a:gd name="connsiteX52" fmla="*/ 1621632 w 1631157"/>
              <a:gd name="connsiteY52" fmla="*/ 61912 h 1250156"/>
              <a:gd name="connsiteX53" fmla="*/ 1628775 w 1631157"/>
              <a:gd name="connsiteY53" fmla="*/ 45243 h 1250156"/>
              <a:gd name="connsiteX54" fmla="*/ 1631157 w 1631157"/>
              <a:gd name="connsiteY54" fmla="*/ 28575 h 1250156"/>
              <a:gd name="connsiteX55" fmla="*/ 1631157 w 1631157"/>
              <a:gd name="connsiteY55" fmla="*/ 19050 h 1250156"/>
              <a:gd name="connsiteX56" fmla="*/ 1626394 w 1631157"/>
              <a:gd name="connsiteY56" fmla="*/ 7143 h 1250156"/>
              <a:gd name="connsiteX57" fmla="*/ 1607344 w 1631157"/>
              <a:gd name="connsiteY57" fmla="*/ 0 h 1250156"/>
              <a:gd name="connsiteX58" fmla="*/ 1578769 w 1631157"/>
              <a:gd name="connsiteY58" fmla="*/ 0 h 1250156"/>
              <a:gd name="connsiteX59" fmla="*/ 1559719 w 1631157"/>
              <a:gd name="connsiteY59" fmla="*/ 7143 h 1250156"/>
              <a:gd name="connsiteX60" fmla="*/ 1502569 w 1631157"/>
              <a:gd name="connsiteY60" fmla="*/ 45243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631157" h="1250156">
                <a:moveTo>
                  <a:pt x="1502569" y="45243"/>
                </a:moveTo>
                <a:lnTo>
                  <a:pt x="1300163" y="178593"/>
                </a:lnTo>
                <a:lnTo>
                  <a:pt x="1140619" y="278606"/>
                </a:lnTo>
                <a:lnTo>
                  <a:pt x="1092994" y="307181"/>
                </a:lnTo>
                <a:lnTo>
                  <a:pt x="907257" y="442912"/>
                </a:lnTo>
                <a:lnTo>
                  <a:pt x="726282" y="557212"/>
                </a:lnTo>
                <a:lnTo>
                  <a:pt x="423863" y="740568"/>
                </a:lnTo>
                <a:lnTo>
                  <a:pt x="278607" y="823912"/>
                </a:lnTo>
                <a:lnTo>
                  <a:pt x="242888" y="845343"/>
                </a:lnTo>
                <a:lnTo>
                  <a:pt x="223838" y="852487"/>
                </a:lnTo>
                <a:lnTo>
                  <a:pt x="197644" y="857250"/>
                </a:lnTo>
                <a:lnTo>
                  <a:pt x="173832" y="857250"/>
                </a:lnTo>
                <a:lnTo>
                  <a:pt x="154782" y="852487"/>
                </a:lnTo>
                <a:lnTo>
                  <a:pt x="133350" y="838200"/>
                </a:lnTo>
                <a:lnTo>
                  <a:pt x="119063" y="821531"/>
                </a:lnTo>
                <a:lnTo>
                  <a:pt x="90488" y="762000"/>
                </a:lnTo>
                <a:lnTo>
                  <a:pt x="73819" y="731043"/>
                </a:lnTo>
                <a:lnTo>
                  <a:pt x="61913" y="716756"/>
                </a:lnTo>
                <a:lnTo>
                  <a:pt x="45244" y="704850"/>
                </a:lnTo>
                <a:lnTo>
                  <a:pt x="38100" y="702468"/>
                </a:lnTo>
                <a:lnTo>
                  <a:pt x="26194" y="702468"/>
                </a:lnTo>
                <a:lnTo>
                  <a:pt x="14288" y="714375"/>
                </a:lnTo>
                <a:lnTo>
                  <a:pt x="7144" y="735806"/>
                </a:lnTo>
                <a:lnTo>
                  <a:pt x="2382" y="785812"/>
                </a:lnTo>
                <a:lnTo>
                  <a:pt x="0" y="840581"/>
                </a:lnTo>
                <a:lnTo>
                  <a:pt x="0" y="890587"/>
                </a:lnTo>
                <a:lnTo>
                  <a:pt x="4763" y="942975"/>
                </a:lnTo>
                <a:lnTo>
                  <a:pt x="14288" y="992981"/>
                </a:lnTo>
                <a:lnTo>
                  <a:pt x="28575" y="1042987"/>
                </a:lnTo>
                <a:lnTo>
                  <a:pt x="54769" y="1107281"/>
                </a:lnTo>
                <a:lnTo>
                  <a:pt x="88107" y="1169193"/>
                </a:lnTo>
                <a:lnTo>
                  <a:pt x="119063" y="1214437"/>
                </a:lnTo>
                <a:lnTo>
                  <a:pt x="135732" y="1231106"/>
                </a:lnTo>
                <a:lnTo>
                  <a:pt x="152400" y="1240631"/>
                </a:lnTo>
                <a:lnTo>
                  <a:pt x="169069" y="1247775"/>
                </a:lnTo>
                <a:lnTo>
                  <a:pt x="180975" y="1250156"/>
                </a:lnTo>
                <a:lnTo>
                  <a:pt x="204788" y="1245393"/>
                </a:lnTo>
                <a:lnTo>
                  <a:pt x="230982" y="1228725"/>
                </a:lnTo>
                <a:lnTo>
                  <a:pt x="247650" y="1207293"/>
                </a:lnTo>
                <a:lnTo>
                  <a:pt x="264319" y="1185862"/>
                </a:lnTo>
                <a:lnTo>
                  <a:pt x="290513" y="1159668"/>
                </a:lnTo>
                <a:lnTo>
                  <a:pt x="354807" y="1100137"/>
                </a:lnTo>
                <a:lnTo>
                  <a:pt x="461963" y="1009650"/>
                </a:lnTo>
                <a:lnTo>
                  <a:pt x="607219" y="892968"/>
                </a:lnTo>
                <a:lnTo>
                  <a:pt x="742950" y="783431"/>
                </a:lnTo>
                <a:lnTo>
                  <a:pt x="890588" y="676275"/>
                </a:lnTo>
                <a:lnTo>
                  <a:pt x="931069" y="650081"/>
                </a:lnTo>
                <a:lnTo>
                  <a:pt x="1119188" y="514350"/>
                </a:lnTo>
                <a:lnTo>
                  <a:pt x="1276350" y="373856"/>
                </a:lnTo>
                <a:lnTo>
                  <a:pt x="1404938" y="257175"/>
                </a:lnTo>
                <a:lnTo>
                  <a:pt x="1493044" y="178593"/>
                </a:lnTo>
                <a:lnTo>
                  <a:pt x="1590675" y="88106"/>
                </a:lnTo>
                <a:lnTo>
                  <a:pt x="1621632" y="61912"/>
                </a:lnTo>
                <a:lnTo>
                  <a:pt x="1628775" y="45243"/>
                </a:lnTo>
                <a:lnTo>
                  <a:pt x="1631157" y="28575"/>
                </a:lnTo>
                <a:lnTo>
                  <a:pt x="1631157" y="19050"/>
                </a:lnTo>
                <a:lnTo>
                  <a:pt x="1626394" y="7143"/>
                </a:lnTo>
                <a:lnTo>
                  <a:pt x="1607344" y="0"/>
                </a:lnTo>
                <a:lnTo>
                  <a:pt x="1578769" y="0"/>
                </a:lnTo>
                <a:lnTo>
                  <a:pt x="1559719" y="7143"/>
                </a:lnTo>
                <a:lnTo>
                  <a:pt x="1502569" y="452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B57C70A3-93A4-4C9B-9184-574EA190D6CB}"/>
              </a:ext>
            </a:extLst>
          </p:cNvPr>
          <p:cNvSpPr/>
          <p:nvPr/>
        </p:nvSpPr>
        <p:spPr>
          <a:xfrm>
            <a:off x="4276725" y="1609725"/>
            <a:ext cx="381000" cy="925513"/>
          </a:xfrm>
          <a:custGeom>
            <a:avLst/>
            <a:gdLst>
              <a:gd name="connsiteX0" fmla="*/ 347663 w 381000"/>
              <a:gd name="connsiteY0" fmla="*/ 604838 h 926306"/>
              <a:gd name="connsiteX1" fmla="*/ 307181 w 381000"/>
              <a:gd name="connsiteY1" fmla="*/ 709613 h 926306"/>
              <a:gd name="connsiteX2" fmla="*/ 271463 w 381000"/>
              <a:gd name="connsiteY2" fmla="*/ 788194 h 926306"/>
              <a:gd name="connsiteX3" fmla="*/ 238125 w 381000"/>
              <a:gd name="connsiteY3" fmla="*/ 845344 h 926306"/>
              <a:gd name="connsiteX4" fmla="*/ 207169 w 381000"/>
              <a:gd name="connsiteY4" fmla="*/ 885825 h 926306"/>
              <a:gd name="connsiteX5" fmla="*/ 176213 w 381000"/>
              <a:gd name="connsiteY5" fmla="*/ 912019 h 926306"/>
              <a:gd name="connsiteX6" fmla="*/ 147638 w 381000"/>
              <a:gd name="connsiteY6" fmla="*/ 923925 h 926306"/>
              <a:gd name="connsiteX7" fmla="*/ 130969 w 381000"/>
              <a:gd name="connsiteY7" fmla="*/ 926306 h 926306"/>
              <a:gd name="connsiteX8" fmla="*/ 116681 w 381000"/>
              <a:gd name="connsiteY8" fmla="*/ 926306 h 926306"/>
              <a:gd name="connsiteX9" fmla="*/ 97631 w 381000"/>
              <a:gd name="connsiteY9" fmla="*/ 921544 h 926306"/>
              <a:gd name="connsiteX10" fmla="*/ 76200 w 381000"/>
              <a:gd name="connsiteY10" fmla="*/ 909638 h 926306"/>
              <a:gd name="connsiteX11" fmla="*/ 57150 w 381000"/>
              <a:gd name="connsiteY11" fmla="*/ 892969 h 926306"/>
              <a:gd name="connsiteX12" fmla="*/ 42863 w 381000"/>
              <a:gd name="connsiteY12" fmla="*/ 876300 h 926306"/>
              <a:gd name="connsiteX13" fmla="*/ 26194 w 381000"/>
              <a:gd name="connsiteY13" fmla="*/ 847725 h 926306"/>
              <a:gd name="connsiteX14" fmla="*/ 14288 w 381000"/>
              <a:gd name="connsiteY14" fmla="*/ 804863 h 926306"/>
              <a:gd name="connsiteX15" fmla="*/ 4763 w 381000"/>
              <a:gd name="connsiteY15" fmla="*/ 759619 h 926306"/>
              <a:gd name="connsiteX16" fmla="*/ 0 w 381000"/>
              <a:gd name="connsiteY16" fmla="*/ 695325 h 926306"/>
              <a:gd name="connsiteX17" fmla="*/ 0 w 381000"/>
              <a:gd name="connsiteY17" fmla="*/ 640556 h 926306"/>
              <a:gd name="connsiteX18" fmla="*/ 4763 w 381000"/>
              <a:gd name="connsiteY18" fmla="*/ 600075 h 926306"/>
              <a:gd name="connsiteX19" fmla="*/ 11906 w 381000"/>
              <a:gd name="connsiteY19" fmla="*/ 566738 h 926306"/>
              <a:gd name="connsiteX20" fmla="*/ 26194 w 381000"/>
              <a:gd name="connsiteY20" fmla="*/ 538163 h 926306"/>
              <a:gd name="connsiteX21" fmla="*/ 40481 w 381000"/>
              <a:gd name="connsiteY21" fmla="*/ 514350 h 926306"/>
              <a:gd name="connsiteX22" fmla="*/ 61913 w 381000"/>
              <a:gd name="connsiteY22" fmla="*/ 497681 h 926306"/>
              <a:gd name="connsiteX23" fmla="*/ 80963 w 381000"/>
              <a:gd name="connsiteY23" fmla="*/ 483394 h 926306"/>
              <a:gd name="connsiteX24" fmla="*/ 88106 w 381000"/>
              <a:gd name="connsiteY24" fmla="*/ 478631 h 926306"/>
              <a:gd name="connsiteX25" fmla="*/ 119063 w 381000"/>
              <a:gd name="connsiteY25" fmla="*/ 440531 h 926306"/>
              <a:gd name="connsiteX26" fmla="*/ 157163 w 381000"/>
              <a:gd name="connsiteY26" fmla="*/ 378619 h 926306"/>
              <a:gd name="connsiteX27" fmla="*/ 180975 w 381000"/>
              <a:gd name="connsiteY27" fmla="*/ 326231 h 926306"/>
              <a:gd name="connsiteX28" fmla="*/ 204788 w 381000"/>
              <a:gd name="connsiteY28" fmla="*/ 261938 h 926306"/>
              <a:gd name="connsiteX29" fmla="*/ 223838 w 381000"/>
              <a:gd name="connsiteY29" fmla="*/ 204788 h 926306"/>
              <a:gd name="connsiteX30" fmla="*/ 233363 w 381000"/>
              <a:gd name="connsiteY30" fmla="*/ 164306 h 926306"/>
              <a:gd name="connsiteX31" fmla="*/ 238125 w 381000"/>
              <a:gd name="connsiteY31" fmla="*/ 133350 h 926306"/>
              <a:gd name="connsiteX32" fmla="*/ 242888 w 381000"/>
              <a:gd name="connsiteY32" fmla="*/ 85725 h 926306"/>
              <a:gd name="connsiteX33" fmla="*/ 245269 w 381000"/>
              <a:gd name="connsiteY33" fmla="*/ 33338 h 926306"/>
              <a:gd name="connsiteX34" fmla="*/ 245269 w 381000"/>
              <a:gd name="connsiteY34" fmla="*/ 21431 h 926306"/>
              <a:gd name="connsiteX35" fmla="*/ 250031 w 381000"/>
              <a:gd name="connsiteY35" fmla="*/ 7144 h 926306"/>
              <a:gd name="connsiteX36" fmla="*/ 261938 w 381000"/>
              <a:gd name="connsiteY36" fmla="*/ 0 h 926306"/>
              <a:gd name="connsiteX37" fmla="*/ 266700 w 381000"/>
              <a:gd name="connsiteY37" fmla="*/ 0 h 926306"/>
              <a:gd name="connsiteX38" fmla="*/ 278606 w 381000"/>
              <a:gd name="connsiteY38" fmla="*/ 2381 h 926306"/>
              <a:gd name="connsiteX39" fmla="*/ 297656 w 381000"/>
              <a:gd name="connsiteY39" fmla="*/ 14288 h 926306"/>
              <a:gd name="connsiteX40" fmla="*/ 316706 w 381000"/>
              <a:gd name="connsiteY40" fmla="*/ 42863 h 926306"/>
              <a:gd name="connsiteX41" fmla="*/ 335756 w 381000"/>
              <a:gd name="connsiteY41" fmla="*/ 85725 h 926306"/>
              <a:gd name="connsiteX42" fmla="*/ 352425 w 381000"/>
              <a:gd name="connsiteY42" fmla="*/ 128588 h 926306"/>
              <a:gd name="connsiteX43" fmla="*/ 371475 w 381000"/>
              <a:gd name="connsiteY43" fmla="*/ 195263 h 926306"/>
              <a:gd name="connsiteX44" fmla="*/ 381000 w 381000"/>
              <a:gd name="connsiteY44" fmla="*/ 257175 h 926306"/>
              <a:gd name="connsiteX45" fmla="*/ 378619 w 381000"/>
              <a:gd name="connsiteY45" fmla="*/ 452438 h 926306"/>
              <a:gd name="connsiteX46" fmla="*/ 371475 w 381000"/>
              <a:gd name="connsiteY46" fmla="*/ 511969 h 926306"/>
              <a:gd name="connsiteX47" fmla="*/ 347663 w 381000"/>
              <a:gd name="connsiteY47" fmla="*/ 604838 h 926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381000" h="926306">
                <a:moveTo>
                  <a:pt x="347663" y="604838"/>
                </a:moveTo>
                <a:lnTo>
                  <a:pt x="307181" y="709613"/>
                </a:lnTo>
                <a:lnTo>
                  <a:pt x="271463" y="788194"/>
                </a:lnTo>
                <a:lnTo>
                  <a:pt x="238125" y="845344"/>
                </a:lnTo>
                <a:lnTo>
                  <a:pt x="207169" y="885825"/>
                </a:lnTo>
                <a:lnTo>
                  <a:pt x="176213" y="912019"/>
                </a:lnTo>
                <a:lnTo>
                  <a:pt x="147638" y="923925"/>
                </a:lnTo>
                <a:lnTo>
                  <a:pt x="130969" y="926306"/>
                </a:lnTo>
                <a:lnTo>
                  <a:pt x="116681" y="926306"/>
                </a:lnTo>
                <a:lnTo>
                  <a:pt x="97631" y="921544"/>
                </a:lnTo>
                <a:lnTo>
                  <a:pt x="76200" y="909638"/>
                </a:lnTo>
                <a:lnTo>
                  <a:pt x="57150" y="892969"/>
                </a:lnTo>
                <a:lnTo>
                  <a:pt x="42863" y="876300"/>
                </a:lnTo>
                <a:lnTo>
                  <a:pt x="26194" y="847725"/>
                </a:lnTo>
                <a:lnTo>
                  <a:pt x="14288" y="804863"/>
                </a:lnTo>
                <a:lnTo>
                  <a:pt x="4763" y="759619"/>
                </a:lnTo>
                <a:lnTo>
                  <a:pt x="0" y="695325"/>
                </a:lnTo>
                <a:lnTo>
                  <a:pt x="0" y="640556"/>
                </a:lnTo>
                <a:lnTo>
                  <a:pt x="4763" y="600075"/>
                </a:lnTo>
                <a:lnTo>
                  <a:pt x="11906" y="566738"/>
                </a:lnTo>
                <a:lnTo>
                  <a:pt x="26194" y="538163"/>
                </a:lnTo>
                <a:lnTo>
                  <a:pt x="40481" y="514350"/>
                </a:lnTo>
                <a:lnTo>
                  <a:pt x="61913" y="497681"/>
                </a:lnTo>
                <a:lnTo>
                  <a:pt x="80963" y="483394"/>
                </a:lnTo>
                <a:lnTo>
                  <a:pt x="88106" y="478631"/>
                </a:lnTo>
                <a:lnTo>
                  <a:pt x="119063" y="440531"/>
                </a:lnTo>
                <a:lnTo>
                  <a:pt x="157163" y="378619"/>
                </a:lnTo>
                <a:lnTo>
                  <a:pt x="180975" y="326231"/>
                </a:lnTo>
                <a:lnTo>
                  <a:pt x="204788" y="261938"/>
                </a:lnTo>
                <a:lnTo>
                  <a:pt x="223838" y="204788"/>
                </a:lnTo>
                <a:lnTo>
                  <a:pt x="233363" y="164306"/>
                </a:lnTo>
                <a:lnTo>
                  <a:pt x="238125" y="133350"/>
                </a:lnTo>
                <a:lnTo>
                  <a:pt x="242888" y="85725"/>
                </a:lnTo>
                <a:lnTo>
                  <a:pt x="245269" y="33338"/>
                </a:lnTo>
                <a:lnTo>
                  <a:pt x="245269" y="21431"/>
                </a:lnTo>
                <a:lnTo>
                  <a:pt x="250031" y="7144"/>
                </a:lnTo>
                <a:lnTo>
                  <a:pt x="261938" y="0"/>
                </a:lnTo>
                <a:lnTo>
                  <a:pt x="266700" y="0"/>
                </a:lnTo>
                <a:lnTo>
                  <a:pt x="278606" y="2381"/>
                </a:lnTo>
                <a:lnTo>
                  <a:pt x="297656" y="14288"/>
                </a:lnTo>
                <a:lnTo>
                  <a:pt x="316706" y="42863"/>
                </a:lnTo>
                <a:lnTo>
                  <a:pt x="335756" y="85725"/>
                </a:lnTo>
                <a:lnTo>
                  <a:pt x="352425" y="128588"/>
                </a:lnTo>
                <a:lnTo>
                  <a:pt x="371475" y="195263"/>
                </a:lnTo>
                <a:lnTo>
                  <a:pt x="381000" y="257175"/>
                </a:lnTo>
                <a:cubicBezTo>
                  <a:pt x="380206" y="322263"/>
                  <a:pt x="379413" y="387350"/>
                  <a:pt x="378619" y="452438"/>
                </a:cubicBezTo>
                <a:lnTo>
                  <a:pt x="371475" y="511969"/>
                </a:lnTo>
                <a:lnTo>
                  <a:pt x="347663" y="6048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58A824D5-8149-47C3-B66B-4EC4E12745E4}"/>
              </a:ext>
            </a:extLst>
          </p:cNvPr>
          <p:cNvSpPr/>
          <p:nvPr/>
        </p:nvSpPr>
        <p:spPr>
          <a:xfrm>
            <a:off x="4557713" y="1557338"/>
            <a:ext cx="2581275" cy="501650"/>
          </a:xfrm>
          <a:custGeom>
            <a:avLst/>
            <a:gdLst>
              <a:gd name="connsiteX0" fmla="*/ 1769268 w 2581275"/>
              <a:gd name="connsiteY0" fmla="*/ 97631 h 502443"/>
              <a:gd name="connsiteX1" fmla="*/ 1988343 w 2581275"/>
              <a:gd name="connsiteY1" fmla="*/ 64293 h 502443"/>
              <a:gd name="connsiteX2" fmla="*/ 2000250 w 2581275"/>
              <a:gd name="connsiteY2" fmla="*/ 59531 h 502443"/>
              <a:gd name="connsiteX3" fmla="*/ 2031206 w 2581275"/>
              <a:gd name="connsiteY3" fmla="*/ 42862 h 502443"/>
              <a:gd name="connsiteX4" fmla="*/ 2066925 w 2581275"/>
              <a:gd name="connsiteY4" fmla="*/ 26193 h 502443"/>
              <a:gd name="connsiteX5" fmla="*/ 2116931 w 2581275"/>
              <a:gd name="connsiteY5" fmla="*/ 9525 h 502443"/>
              <a:gd name="connsiteX6" fmla="*/ 2162175 w 2581275"/>
              <a:gd name="connsiteY6" fmla="*/ 0 h 502443"/>
              <a:gd name="connsiteX7" fmla="*/ 2193131 w 2581275"/>
              <a:gd name="connsiteY7" fmla="*/ 0 h 502443"/>
              <a:gd name="connsiteX8" fmla="*/ 2200275 w 2581275"/>
              <a:gd name="connsiteY8" fmla="*/ 0 h 502443"/>
              <a:gd name="connsiteX9" fmla="*/ 2247900 w 2581275"/>
              <a:gd name="connsiteY9" fmla="*/ 28575 h 502443"/>
              <a:gd name="connsiteX10" fmla="*/ 2331243 w 2581275"/>
              <a:gd name="connsiteY10" fmla="*/ 88106 h 502443"/>
              <a:gd name="connsiteX11" fmla="*/ 2424112 w 2581275"/>
              <a:gd name="connsiteY11" fmla="*/ 164306 h 502443"/>
              <a:gd name="connsiteX12" fmla="*/ 2481262 w 2581275"/>
              <a:gd name="connsiteY12" fmla="*/ 214312 h 502443"/>
              <a:gd name="connsiteX13" fmla="*/ 2547937 w 2581275"/>
              <a:gd name="connsiteY13" fmla="*/ 276225 h 502443"/>
              <a:gd name="connsiteX14" fmla="*/ 2562225 w 2581275"/>
              <a:gd name="connsiteY14" fmla="*/ 295275 h 502443"/>
              <a:gd name="connsiteX15" fmla="*/ 2576512 w 2581275"/>
              <a:gd name="connsiteY15" fmla="*/ 326231 h 502443"/>
              <a:gd name="connsiteX16" fmla="*/ 2581275 w 2581275"/>
              <a:gd name="connsiteY16" fmla="*/ 345281 h 502443"/>
              <a:gd name="connsiteX17" fmla="*/ 2581275 w 2581275"/>
              <a:gd name="connsiteY17" fmla="*/ 364331 h 502443"/>
              <a:gd name="connsiteX18" fmla="*/ 2571750 w 2581275"/>
              <a:gd name="connsiteY18" fmla="*/ 381000 h 502443"/>
              <a:gd name="connsiteX19" fmla="*/ 2557462 w 2581275"/>
              <a:gd name="connsiteY19" fmla="*/ 390525 h 502443"/>
              <a:gd name="connsiteX20" fmla="*/ 2536031 w 2581275"/>
              <a:gd name="connsiteY20" fmla="*/ 397668 h 502443"/>
              <a:gd name="connsiteX21" fmla="*/ 2495550 w 2581275"/>
              <a:gd name="connsiteY21" fmla="*/ 397668 h 502443"/>
              <a:gd name="connsiteX22" fmla="*/ 2076450 w 2581275"/>
              <a:gd name="connsiteY22" fmla="*/ 226218 h 502443"/>
              <a:gd name="connsiteX23" fmla="*/ 2052637 w 2581275"/>
              <a:gd name="connsiteY23" fmla="*/ 226218 h 502443"/>
              <a:gd name="connsiteX24" fmla="*/ 2002631 w 2581275"/>
              <a:gd name="connsiteY24" fmla="*/ 230981 h 502443"/>
              <a:gd name="connsiteX25" fmla="*/ 1795462 w 2581275"/>
              <a:gd name="connsiteY25" fmla="*/ 257175 h 502443"/>
              <a:gd name="connsiteX26" fmla="*/ 1490662 w 2581275"/>
              <a:gd name="connsiteY26" fmla="*/ 297656 h 502443"/>
              <a:gd name="connsiteX27" fmla="*/ 1078706 w 2581275"/>
              <a:gd name="connsiteY27" fmla="*/ 354806 h 502443"/>
              <a:gd name="connsiteX28" fmla="*/ 788193 w 2581275"/>
              <a:gd name="connsiteY28" fmla="*/ 392906 h 502443"/>
              <a:gd name="connsiteX29" fmla="*/ 473868 w 2581275"/>
              <a:gd name="connsiteY29" fmla="*/ 435768 h 502443"/>
              <a:gd name="connsiteX30" fmla="*/ 290512 w 2581275"/>
              <a:gd name="connsiteY30" fmla="*/ 461962 h 502443"/>
              <a:gd name="connsiteX31" fmla="*/ 0 w 2581275"/>
              <a:gd name="connsiteY31" fmla="*/ 502443 h 502443"/>
              <a:gd name="connsiteX32" fmla="*/ 9525 w 2581275"/>
              <a:gd name="connsiteY32" fmla="*/ 276225 h 502443"/>
              <a:gd name="connsiteX33" fmla="*/ 195262 w 2581275"/>
              <a:gd name="connsiteY33" fmla="*/ 302418 h 502443"/>
              <a:gd name="connsiteX34" fmla="*/ 295275 w 2581275"/>
              <a:gd name="connsiteY34" fmla="*/ 309562 h 502443"/>
              <a:gd name="connsiteX35" fmla="*/ 438150 w 2581275"/>
              <a:gd name="connsiteY35" fmla="*/ 290512 h 502443"/>
              <a:gd name="connsiteX36" fmla="*/ 790575 w 2581275"/>
              <a:gd name="connsiteY36" fmla="*/ 242887 h 502443"/>
              <a:gd name="connsiteX37" fmla="*/ 1159668 w 2581275"/>
              <a:gd name="connsiteY37" fmla="*/ 190500 h 502443"/>
              <a:gd name="connsiteX38" fmla="*/ 1769268 w 2581275"/>
              <a:gd name="connsiteY38" fmla="*/ 97631 h 502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581275" h="502443">
                <a:moveTo>
                  <a:pt x="1769268" y="97631"/>
                </a:moveTo>
                <a:lnTo>
                  <a:pt x="1988343" y="64293"/>
                </a:lnTo>
                <a:lnTo>
                  <a:pt x="2000250" y="59531"/>
                </a:lnTo>
                <a:lnTo>
                  <a:pt x="2031206" y="42862"/>
                </a:lnTo>
                <a:lnTo>
                  <a:pt x="2066925" y="26193"/>
                </a:lnTo>
                <a:lnTo>
                  <a:pt x="2116931" y="9525"/>
                </a:lnTo>
                <a:lnTo>
                  <a:pt x="2162175" y="0"/>
                </a:lnTo>
                <a:lnTo>
                  <a:pt x="2193131" y="0"/>
                </a:lnTo>
                <a:lnTo>
                  <a:pt x="2200275" y="0"/>
                </a:lnTo>
                <a:lnTo>
                  <a:pt x="2247900" y="28575"/>
                </a:lnTo>
                <a:lnTo>
                  <a:pt x="2331243" y="88106"/>
                </a:lnTo>
                <a:lnTo>
                  <a:pt x="2424112" y="164306"/>
                </a:lnTo>
                <a:lnTo>
                  <a:pt x="2481262" y="214312"/>
                </a:lnTo>
                <a:lnTo>
                  <a:pt x="2547937" y="276225"/>
                </a:lnTo>
                <a:lnTo>
                  <a:pt x="2562225" y="295275"/>
                </a:lnTo>
                <a:lnTo>
                  <a:pt x="2576512" y="326231"/>
                </a:lnTo>
                <a:lnTo>
                  <a:pt x="2581275" y="345281"/>
                </a:lnTo>
                <a:lnTo>
                  <a:pt x="2581275" y="364331"/>
                </a:lnTo>
                <a:lnTo>
                  <a:pt x="2571750" y="381000"/>
                </a:lnTo>
                <a:lnTo>
                  <a:pt x="2557462" y="390525"/>
                </a:lnTo>
                <a:lnTo>
                  <a:pt x="2536031" y="397668"/>
                </a:lnTo>
                <a:lnTo>
                  <a:pt x="2495550" y="397668"/>
                </a:lnTo>
                <a:lnTo>
                  <a:pt x="2076450" y="226218"/>
                </a:lnTo>
                <a:lnTo>
                  <a:pt x="2052637" y="226218"/>
                </a:lnTo>
                <a:lnTo>
                  <a:pt x="2002631" y="230981"/>
                </a:lnTo>
                <a:lnTo>
                  <a:pt x="1795462" y="257175"/>
                </a:lnTo>
                <a:lnTo>
                  <a:pt x="1490662" y="297656"/>
                </a:lnTo>
                <a:lnTo>
                  <a:pt x="1078706" y="354806"/>
                </a:lnTo>
                <a:lnTo>
                  <a:pt x="788193" y="392906"/>
                </a:lnTo>
                <a:lnTo>
                  <a:pt x="473868" y="435768"/>
                </a:lnTo>
                <a:lnTo>
                  <a:pt x="290512" y="461962"/>
                </a:lnTo>
                <a:lnTo>
                  <a:pt x="0" y="502443"/>
                </a:lnTo>
                <a:lnTo>
                  <a:pt x="9525" y="276225"/>
                </a:lnTo>
                <a:lnTo>
                  <a:pt x="195262" y="302418"/>
                </a:lnTo>
                <a:lnTo>
                  <a:pt x="295275" y="309562"/>
                </a:lnTo>
                <a:lnTo>
                  <a:pt x="438150" y="290512"/>
                </a:lnTo>
                <a:lnTo>
                  <a:pt x="790575" y="242887"/>
                </a:lnTo>
                <a:lnTo>
                  <a:pt x="1159668" y="190500"/>
                </a:lnTo>
                <a:lnTo>
                  <a:pt x="1769268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0B129E9F-35CF-4EF9-8F10-C987DD731CAD}"/>
              </a:ext>
            </a:extLst>
          </p:cNvPr>
          <p:cNvSpPr/>
          <p:nvPr/>
        </p:nvSpPr>
        <p:spPr>
          <a:xfrm>
            <a:off x="6362700" y="1752600"/>
            <a:ext cx="771525" cy="685800"/>
          </a:xfrm>
          <a:custGeom>
            <a:avLst/>
            <a:gdLst>
              <a:gd name="connsiteX0" fmla="*/ 261938 w 771525"/>
              <a:gd name="connsiteY0" fmla="*/ 183356 h 685800"/>
              <a:gd name="connsiteX1" fmla="*/ 142875 w 771525"/>
              <a:gd name="connsiteY1" fmla="*/ 395288 h 685800"/>
              <a:gd name="connsiteX2" fmla="*/ 50006 w 771525"/>
              <a:gd name="connsiteY2" fmla="*/ 557213 h 685800"/>
              <a:gd name="connsiteX3" fmla="*/ 14288 w 771525"/>
              <a:gd name="connsiteY3" fmla="*/ 626269 h 685800"/>
              <a:gd name="connsiteX4" fmla="*/ 2381 w 771525"/>
              <a:gd name="connsiteY4" fmla="*/ 657225 h 685800"/>
              <a:gd name="connsiteX5" fmla="*/ 0 w 771525"/>
              <a:gd name="connsiteY5" fmla="*/ 671513 h 685800"/>
              <a:gd name="connsiteX6" fmla="*/ 2381 w 771525"/>
              <a:gd name="connsiteY6" fmla="*/ 681038 h 685800"/>
              <a:gd name="connsiteX7" fmla="*/ 11906 w 771525"/>
              <a:gd name="connsiteY7" fmla="*/ 685800 h 685800"/>
              <a:gd name="connsiteX8" fmla="*/ 21431 w 771525"/>
              <a:gd name="connsiteY8" fmla="*/ 685800 h 685800"/>
              <a:gd name="connsiteX9" fmla="*/ 50006 w 771525"/>
              <a:gd name="connsiteY9" fmla="*/ 678656 h 685800"/>
              <a:gd name="connsiteX10" fmla="*/ 80963 w 771525"/>
              <a:gd name="connsiteY10" fmla="*/ 652463 h 685800"/>
              <a:gd name="connsiteX11" fmla="*/ 161925 w 771525"/>
              <a:gd name="connsiteY11" fmla="*/ 581025 h 685800"/>
              <a:gd name="connsiteX12" fmla="*/ 252413 w 771525"/>
              <a:gd name="connsiteY12" fmla="*/ 502444 h 685800"/>
              <a:gd name="connsiteX13" fmla="*/ 345281 w 771525"/>
              <a:gd name="connsiteY13" fmla="*/ 423863 h 685800"/>
              <a:gd name="connsiteX14" fmla="*/ 421481 w 771525"/>
              <a:gd name="connsiteY14" fmla="*/ 359569 h 685800"/>
              <a:gd name="connsiteX15" fmla="*/ 485775 w 771525"/>
              <a:gd name="connsiteY15" fmla="*/ 302419 h 685800"/>
              <a:gd name="connsiteX16" fmla="*/ 516731 w 771525"/>
              <a:gd name="connsiteY16" fmla="*/ 278606 h 685800"/>
              <a:gd name="connsiteX17" fmla="*/ 547688 w 771525"/>
              <a:gd name="connsiteY17" fmla="*/ 254794 h 685800"/>
              <a:gd name="connsiteX18" fmla="*/ 581025 w 771525"/>
              <a:gd name="connsiteY18" fmla="*/ 235744 h 685800"/>
              <a:gd name="connsiteX19" fmla="*/ 611981 w 771525"/>
              <a:gd name="connsiteY19" fmla="*/ 221456 h 685800"/>
              <a:gd name="connsiteX20" fmla="*/ 638175 w 771525"/>
              <a:gd name="connsiteY20" fmla="*/ 211931 h 685800"/>
              <a:gd name="connsiteX21" fmla="*/ 673894 w 771525"/>
              <a:gd name="connsiteY21" fmla="*/ 204788 h 685800"/>
              <a:gd name="connsiteX22" fmla="*/ 692944 w 771525"/>
              <a:gd name="connsiteY22" fmla="*/ 202406 h 685800"/>
              <a:gd name="connsiteX23" fmla="*/ 740569 w 771525"/>
              <a:gd name="connsiteY23" fmla="*/ 197644 h 685800"/>
              <a:gd name="connsiteX24" fmla="*/ 766763 w 771525"/>
              <a:gd name="connsiteY24" fmla="*/ 173831 h 685800"/>
              <a:gd name="connsiteX25" fmla="*/ 771525 w 771525"/>
              <a:gd name="connsiteY25" fmla="*/ 152400 h 685800"/>
              <a:gd name="connsiteX26" fmla="*/ 273844 w 771525"/>
              <a:gd name="connsiteY26" fmla="*/ 0 h 685800"/>
              <a:gd name="connsiteX27" fmla="*/ 302419 w 771525"/>
              <a:gd name="connsiteY27" fmla="*/ 54769 h 685800"/>
              <a:gd name="connsiteX28" fmla="*/ 307181 w 771525"/>
              <a:gd name="connsiteY28" fmla="*/ 78581 h 685800"/>
              <a:gd name="connsiteX29" fmla="*/ 304800 w 771525"/>
              <a:gd name="connsiteY29" fmla="*/ 102394 h 685800"/>
              <a:gd name="connsiteX30" fmla="*/ 297656 w 771525"/>
              <a:gd name="connsiteY30" fmla="*/ 121444 h 685800"/>
              <a:gd name="connsiteX31" fmla="*/ 261938 w 771525"/>
              <a:gd name="connsiteY31" fmla="*/ 183356 h 685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71525" h="685800">
                <a:moveTo>
                  <a:pt x="261938" y="183356"/>
                </a:moveTo>
                <a:lnTo>
                  <a:pt x="142875" y="395288"/>
                </a:lnTo>
                <a:lnTo>
                  <a:pt x="50006" y="557213"/>
                </a:lnTo>
                <a:lnTo>
                  <a:pt x="14288" y="626269"/>
                </a:lnTo>
                <a:lnTo>
                  <a:pt x="2381" y="657225"/>
                </a:lnTo>
                <a:lnTo>
                  <a:pt x="0" y="671513"/>
                </a:lnTo>
                <a:lnTo>
                  <a:pt x="2381" y="681038"/>
                </a:lnTo>
                <a:lnTo>
                  <a:pt x="11906" y="685800"/>
                </a:lnTo>
                <a:lnTo>
                  <a:pt x="21431" y="685800"/>
                </a:lnTo>
                <a:lnTo>
                  <a:pt x="50006" y="678656"/>
                </a:lnTo>
                <a:lnTo>
                  <a:pt x="80963" y="652463"/>
                </a:lnTo>
                <a:lnTo>
                  <a:pt x="161925" y="581025"/>
                </a:lnTo>
                <a:lnTo>
                  <a:pt x="252413" y="502444"/>
                </a:lnTo>
                <a:lnTo>
                  <a:pt x="345281" y="423863"/>
                </a:lnTo>
                <a:lnTo>
                  <a:pt x="421481" y="359569"/>
                </a:lnTo>
                <a:lnTo>
                  <a:pt x="485775" y="302419"/>
                </a:lnTo>
                <a:lnTo>
                  <a:pt x="516731" y="278606"/>
                </a:lnTo>
                <a:lnTo>
                  <a:pt x="547688" y="254794"/>
                </a:lnTo>
                <a:lnTo>
                  <a:pt x="581025" y="235744"/>
                </a:lnTo>
                <a:lnTo>
                  <a:pt x="611981" y="221456"/>
                </a:lnTo>
                <a:lnTo>
                  <a:pt x="638175" y="211931"/>
                </a:lnTo>
                <a:lnTo>
                  <a:pt x="673894" y="204788"/>
                </a:lnTo>
                <a:lnTo>
                  <a:pt x="692944" y="202406"/>
                </a:lnTo>
                <a:lnTo>
                  <a:pt x="740569" y="197644"/>
                </a:lnTo>
                <a:lnTo>
                  <a:pt x="766763" y="173831"/>
                </a:lnTo>
                <a:lnTo>
                  <a:pt x="771525" y="152400"/>
                </a:lnTo>
                <a:lnTo>
                  <a:pt x="273844" y="0"/>
                </a:lnTo>
                <a:lnTo>
                  <a:pt x="302419" y="54769"/>
                </a:lnTo>
                <a:lnTo>
                  <a:pt x="307181" y="78581"/>
                </a:lnTo>
                <a:lnTo>
                  <a:pt x="304800" y="102394"/>
                </a:lnTo>
                <a:lnTo>
                  <a:pt x="297656" y="121444"/>
                </a:lnTo>
                <a:lnTo>
                  <a:pt x="261938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3E4E63B6-4A15-4F16-8624-F4911527D5C4}"/>
              </a:ext>
            </a:extLst>
          </p:cNvPr>
          <p:cNvSpPr/>
          <p:nvPr/>
        </p:nvSpPr>
        <p:spPr>
          <a:xfrm>
            <a:off x="4325938" y="2090738"/>
            <a:ext cx="1055687" cy="1282700"/>
          </a:xfrm>
          <a:custGeom>
            <a:avLst/>
            <a:gdLst>
              <a:gd name="connsiteX0" fmla="*/ 797719 w 1054894"/>
              <a:gd name="connsiteY0" fmla="*/ 590550 h 1283493"/>
              <a:gd name="connsiteX1" fmla="*/ 733425 w 1054894"/>
              <a:gd name="connsiteY1" fmla="*/ 683418 h 1283493"/>
              <a:gd name="connsiteX2" fmla="*/ 666750 w 1054894"/>
              <a:gd name="connsiteY2" fmla="*/ 769143 h 1283493"/>
              <a:gd name="connsiteX3" fmla="*/ 600075 w 1054894"/>
              <a:gd name="connsiteY3" fmla="*/ 842962 h 1283493"/>
              <a:gd name="connsiteX4" fmla="*/ 514350 w 1054894"/>
              <a:gd name="connsiteY4" fmla="*/ 931068 h 1283493"/>
              <a:gd name="connsiteX5" fmla="*/ 438150 w 1054894"/>
              <a:gd name="connsiteY5" fmla="*/ 1002506 h 1283493"/>
              <a:gd name="connsiteX6" fmla="*/ 342900 w 1054894"/>
              <a:gd name="connsiteY6" fmla="*/ 1083468 h 1283493"/>
              <a:gd name="connsiteX7" fmla="*/ 242888 w 1054894"/>
              <a:gd name="connsiteY7" fmla="*/ 1157287 h 1283493"/>
              <a:gd name="connsiteX8" fmla="*/ 164307 w 1054894"/>
              <a:gd name="connsiteY8" fmla="*/ 1212056 h 1283493"/>
              <a:gd name="connsiteX9" fmla="*/ 88107 w 1054894"/>
              <a:gd name="connsiteY9" fmla="*/ 1257300 h 1283493"/>
              <a:gd name="connsiteX10" fmla="*/ 38100 w 1054894"/>
              <a:gd name="connsiteY10" fmla="*/ 1281112 h 1283493"/>
              <a:gd name="connsiteX11" fmla="*/ 14288 w 1054894"/>
              <a:gd name="connsiteY11" fmla="*/ 1283493 h 1283493"/>
              <a:gd name="connsiteX12" fmla="*/ 4763 w 1054894"/>
              <a:gd name="connsiteY12" fmla="*/ 1278731 h 1283493"/>
              <a:gd name="connsiteX13" fmla="*/ 0 w 1054894"/>
              <a:gd name="connsiteY13" fmla="*/ 1266825 h 1283493"/>
              <a:gd name="connsiteX14" fmla="*/ 4763 w 1054894"/>
              <a:gd name="connsiteY14" fmla="*/ 1245393 h 1283493"/>
              <a:gd name="connsiteX15" fmla="*/ 16669 w 1054894"/>
              <a:gd name="connsiteY15" fmla="*/ 1226343 h 1283493"/>
              <a:gd name="connsiteX16" fmla="*/ 73819 w 1054894"/>
              <a:gd name="connsiteY16" fmla="*/ 1176337 h 1283493"/>
              <a:gd name="connsiteX17" fmla="*/ 185738 w 1054894"/>
              <a:gd name="connsiteY17" fmla="*/ 1066800 h 1283493"/>
              <a:gd name="connsiteX18" fmla="*/ 259557 w 1054894"/>
              <a:gd name="connsiteY18" fmla="*/ 990600 h 1283493"/>
              <a:gd name="connsiteX19" fmla="*/ 321469 w 1054894"/>
              <a:gd name="connsiteY19" fmla="*/ 916781 h 1283493"/>
              <a:gd name="connsiteX20" fmla="*/ 371475 w 1054894"/>
              <a:gd name="connsiteY20" fmla="*/ 852487 h 1283493"/>
              <a:gd name="connsiteX21" fmla="*/ 433388 w 1054894"/>
              <a:gd name="connsiteY21" fmla="*/ 771525 h 1283493"/>
              <a:gd name="connsiteX22" fmla="*/ 488157 w 1054894"/>
              <a:gd name="connsiteY22" fmla="*/ 690562 h 1283493"/>
              <a:gd name="connsiteX23" fmla="*/ 531019 w 1054894"/>
              <a:gd name="connsiteY23" fmla="*/ 621506 h 1283493"/>
              <a:gd name="connsiteX24" fmla="*/ 569119 w 1054894"/>
              <a:gd name="connsiteY24" fmla="*/ 559593 h 1283493"/>
              <a:gd name="connsiteX25" fmla="*/ 609600 w 1054894"/>
              <a:gd name="connsiteY25" fmla="*/ 488156 h 1283493"/>
              <a:gd name="connsiteX26" fmla="*/ 642938 w 1054894"/>
              <a:gd name="connsiteY26" fmla="*/ 428625 h 1283493"/>
              <a:gd name="connsiteX27" fmla="*/ 673894 w 1054894"/>
              <a:gd name="connsiteY27" fmla="*/ 361950 h 1283493"/>
              <a:gd name="connsiteX28" fmla="*/ 695325 w 1054894"/>
              <a:gd name="connsiteY28" fmla="*/ 300037 h 1283493"/>
              <a:gd name="connsiteX29" fmla="*/ 702469 w 1054894"/>
              <a:gd name="connsiteY29" fmla="*/ 269081 h 1283493"/>
              <a:gd name="connsiteX30" fmla="*/ 707232 w 1054894"/>
              <a:gd name="connsiteY30" fmla="*/ 242887 h 1283493"/>
              <a:gd name="connsiteX31" fmla="*/ 707232 w 1054894"/>
              <a:gd name="connsiteY31" fmla="*/ 219075 h 1283493"/>
              <a:gd name="connsiteX32" fmla="*/ 704850 w 1054894"/>
              <a:gd name="connsiteY32" fmla="*/ 197643 h 1283493"/>
              <a:gd name="connsiteX33" fmla="*/ 697707 w 1054894"/>
              <a:gd name="connsiteY33" fmla="*/ 171450 h 1283493"/>
              <a:gd name="connsiteX34" fmla="*/ 681038 w 1054894"/>
              <a:gd name="connsiteY34" fmla="*/ 142875 h 1283493"/>
              <a:gd name="connsiteX35" fmla="*/ 669132 w 1054894"/>
              <a:gd name="connsiteY35" fmla="*/ 130968 h 1283493"/>
              <a:gd name="connsiteX36" fmla="*/ 647700 w 1054894"/>
              <a:gd name="connsiteY36" fmla="*/ 111918 h 1283493"/>
              <a:gd name="connsiteX37" fmla="*/ 623888 w 1054894"/>
              <a:gd name="connsiteY37" fmla="*/ 95250 h 1283493"/>
              <a:gd name="connsiteX38" fmla="*/ 592932 w 1054894"/>
              <a:gd name="connsiteY38" fmla="*/ 76200 h 1283493"/>
              <a:gd name="connsiteX39" fmla="*/ 573882 w 1054894"/>
              <a:gd name="connsiteY39" fmla="*/ 64293 h 1283493"/>
              <a:gd name="connsiteX40" fmla="*/ 561975 w 1054894"/>
              <a:gd name="connsiteY40" fmla="*/ 50006 h 1283493"/>
              <a:gd name="connsiteX41" fmla="*/ 554832 w 1054894"/>
              <a:gd name="connsiteY41" fmla="*/ 30956 h 1283493"/>
              <a:gd name="connsiteX42" fmla="*/ 554832 w 1054894"/>
              <a:gd name="connsiteY42" fmla="*/ 19050 h 1283493"/>
              <a:gd name="connsiteX43" fmla="*/ 559594 w 1054894"/>
              <a:gd name="connsiteY43" fmla="*/ 9525 h 1283493"/>
              <a:gd name="connsiteX44" fmla="*/ 576263 w 1054894"/>
              <a:gd name="connsiteY44" fmla="*/ 2381 h 1283493"/>
              <a:gd name="connsiteX45" fmla="*/ 604838 w 1054894"/>
              <a:gd name="connsiteY45" fmla="*/ 0 h 1283493"/>
              <a:gd name="connsiteX46" fmla="*/ 669132 w 1054894"/>
              <a:gd name="connsiteY46" fmla="*/ 4762 h 1283493"/>
              <a:gd name="connsiteX47" fmla="*/ 735807 w 1054894"/>
              <a:gd name="connsiteY47" fmla="*/ 16668 h 1283493"/>
              <a:gd name="connsiteX48" fmla="*/ 800100 w 1054894"/>
              <a:gd name="connsiteY48" fmla="*/ 35718 h 1283493"/>
              <a:gd name="connsiteX49" fmla="*/ 862013 w 1054894"/>
              <a:gd name="connsiteY49" fmla="*/ 57150 h 1283493"/>
              <a:gd name="connsiteX50" fmla="*/ 921544 w 1054894"/>
              <a:gd name="connsiteY50" fmla="*/ 83343 h 1283493"/>
              <a:gd name="connsiteX51" fmla="*/ 978694 w 1054894"/>
              <a:gd name="connsiteY51" fmla="*/ 111918 h 1283493"/>
              <a:gd name="connsiteX52" fmla="*/ 1009650 w 1054894"/>
              <a:gd name="connsiteY52" fmla="*/ 135731 h 1283493"/>
              <a:gd name="connsiteX53" fmla="*/ 1035844 w 1054894"/>
              <a:gd name="connsiteY53" fmla="*/ 164306 h 1283493"/>
              <a:gd name="connsiteX54" fmla="*/ 1050132 w 1054894"/>
              <a:gd name="connsiteY54" fmla="*/ 188118 h 1283493"/>
              <a:gd name="connsiteX55" fmla="*/ 1054894 w 1054894"/>
              <a:gd name="connsiteY55" fmla="*/ 207168 h 1283493"/>
              <a:gd name="connsiteX56" fmla="*/ 1054894 w 1054894"/>
              <a:gd name="connsiteY56" fmla="*/ 235743 h 1283493"/>
              <a:gd name="connsiteX57" fmla="*/ 1045369 w 1054894"/>
              <a:gd name="connsiteY57" fmla="*/ 259556 h 1283493"/>
              <a:gd name="connsiteX58" fmla="*/ 1028700 w 1054894"/>
              <a:gd name="connsiteY58" fmla="*/ 280987 h 1283493"/>
              <a:gd name="connsiteX59" fmla="*/ 1007269 w 1054894"/>
              <a:gd name="connsiteY59" fmla="*/ 300037 h 1283493"/>
              <a:gd name="connsiteX60" fmla="*/ 978694 w 1054894"/>
              <a:gd name="connsiteY60" fmla="*/ 321468 h 1283493"/>
              <a:gd name="connsiteX61" fmla="*/ 952500 w 1054894"/>
              <a:gd name="connsiteY61" fmla="*/ 345281 h 1283493"/>
              <a:gd name="connsiteX62" fmla="*/ 928688 w 1054894"/>
              <a:gd name="connsiteY62" fmla="*/ 378618 h 1283493"/>
              <a:gd name="connsiteX63" fmla="*/ 897732 w 1054894"/>
              <a:gd name="connsiteY63" fmla="*/ 435768 h 1283493"/>
              <a:gd name="connsiteX64" fmla="*/ 797719 w 1054894"/>
              <a:gd name="connsiteY64" fmla="*/ 590550 h 1283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1054894" h="1283493">
                <a:moveTo>
                  <a:pt x="797719" y="590550"/>
                </a:moveTo>
                <a:lnTo>
                  <a:pt x="733425" y="683418"/>
                </a:lnTo>
                <a:lnTo>
                  <a:pt x="666750" y="769143"/>
                </a:lnTo>
                <a:lnTo>
                  <a:pt x="600075" y="842962"/>
                </a:lnTo>
                <a:lnTo>
                  <a:pt x="514350" y="931068"/>
                </a:lnTo>
                <a:lnTo>
                  <a:pt x="438150" y="1002506"/>
                </a:lnTo>
                <a:lnTo>
                  <a:pt x="342900" y="1083468"/>
                </a:lnTo>
                <a:lnTo>
                  <a:pt x="242888" y="1157287"/>
                </a:lnTo>
                <a:lnTo>
                  <a:pt x="164307" y="1212056"/>
                </a:lnTo>
                <a:lnTo>
                  <a:pt x="88107" y="1257300"/>
                </a:lnTo>
                <a:lnTo>
                  <a:pt x="38100" y="1281112"/>
                </a:lnTo>
                <a:lnTo>
                  <a:pt x="14288" y="1283493"/>
                </a:lnTo>
                <a:lnTo>
                  <a:pt x="4763" y="1278731"/>
                </a:lnTo>
                <a:lnTo>
                  <a:pt x="0" y="1266825"/>
                </a:lnTo>
                <a:lnTo>
                  <a:pt x="4763" y="1245393"/>
                </a:lnTo>
                <a:lnTo>
                  <a:pt x="16669" y="1226343"/>
                </a:lnTo>
                <a:lnTo>
                  <a:pt x="73819" y="1176337"/>
                </a:lnTo>
                <a:lnTo>
                  <a:pt x="185738" y="1066800"/>
                </a:lnTo>
                <a:lnTo>
                  <a:pt x="259557" y="990600"/>
                </a:lnTo>
                <a:lnTo>
                  <a:pt x="321469" y="916781"/>
                </a:lnTo>
                <a:lnTo>
                  <a:pt x="371475" y="852487"/>
                </a:lnTo>
                <a:lnTo>
                  <a:pt x="433388" y="771525"/>
                </a:lnTo>
                <a:lnTo>
                  <a:pt x="488157" y="690562"/>
                </a:lnTo>
                <a:lnTo>
                  <a:pt x="531019" y="621506"/>
                </a:lnTo>
                <a:lnTo>
                  <a:pt x="569119" y="559593"/>
                </a:lnTo>
                <a:lnTo>
                  <a:pt x="609600" y="488156"/>
                </a:lnTo>
                <a:lnTo>
                  <a:pt x="642938" y="428625"/>
                </a:lnTo>
                <a:lnTo>
                  <a:pt x="673894" y="361950"/>
                </a:lnTo>
                <a:lnTo>
                  <a:pt x="695325" y="300037"/>
                </a:lnTo>
                <a:lnTo>
                  <a:pt x="702469" y="269081"/>
                </a:lnTo>
                <a:lnTo>
                  <a:pt x="707232" y="242887"/>
                </a:lnTo>
                <a:lnTo>
                  <a:pt x="707232" y="219075"/>
                </a:lnTo>
                <a:lnTo>
                  <a:pt x="704850" y="197643"/>
                </a:lnTo>
                <a:lnTo>
                  <a:pt x="697707" y="171450"/>
                </a:lnTo>
                <a:lnTo>
                  <a:pt x="681038" y="142875"/>
                </a:lnTo>
                <a:lnTo>
                  <a:pt x="669132" y="130968"/>
                </a:lnTo>
                <a:lnTo>
                  <a:pt x="647700" y="111918"/>
                </a:lnTo>
                <a:lnTo>
                  <a:pt x="623888" y="95250"/>
                </a:lnTo>
                <a:lnTo>
                  <a:pt x="592932" y="76200"/>
                </a:lnTo>
                <a:lnTo>
                  <a:pt x="573882" y="64293"/>
                </a:lnTo>
                <a:lnTo>
                  <a:pt x="561975" y="50006"/>
                </a:lnTo>
                <a:lnTo>
                  <a:pt x="554832" y="30956"/>
                </a:lnTo>
                <a:lnTo>
                  <a:pt x="554832" y="19050"/>
                </a:lnTo>
                <a:lnTo>
                  <a:pt x="559594" y="9525"/>
                </a:lnTo>
                <a:lnTo>
                  <a:pt x="576263" y="2381"/>
                </a:lnTo>
                <a:lnTo>
                  <a:pt x="604838" y="0"/>
                </a:lnTo>
                <a:lnTo>
                  <a:pt x="669132" y="4762"/>
                </a:lnTo>
                <a:lnTo>
                  <a:pt x="735807" y="16668"/>
                </a:lnTo>
                <a:lnTo>
                  <a:pt x="800100" y="35718"/>
                </a:lnTo>
                <a:lnTo>
                  <a:pt x="862013" y="57150"/>
                </a:lnTo>
                <a:lnTo>
                  <a:pt x="921544" y="83343"/>
                </a:lnTo>
                <a:lnTo>
                  <a:pt x="978694" y="111918"/>
                </a:lnTo>
                <a:lnTo>
                  <a:pt x="1009650" y="135731"/>
                </a:lnTo>
                <a:lnTo>
                  <a:pt x="1035844" y="164306"/>
                </a:lnTo>
                <a:lnTo>
                  <a:pt x="1050132" y="188118"/>
                </a:lnTo>
                <a:lnTo>
                  <a:pt x="1054894" y="207168"/>
                </a:lnTo>
                <a:lnTo>
                  <a:pt x="1054894" y="235743"/>
                </a:lnTo>
                <a:lnTo>
                  <a:pt x="1045369" y="259556"/>
                </a:lnTo>
                <a:lnTo>
                  <a:pt x="1028700" y="280987"/>
                </a:lnTo>
                <a:lnTo>
                  <a:pt x="1007269" y="300037"/>
                </a:lnTo>
                <a:lnTo>
                  <a:pt x="978694" y="321468"/>
                </a:lnTo>
                <a:lnTo>
                  <a:pt x="952500" y="345281"/>
                </a:lnTo>
                <a:lnTo>
                  <a:pt x="928688" y="378618"/>
                </a:lnTo>
                <a:lnTo>
                  <a:pt x="897732" y="435768"/>
                </a:lnTo>
                <a:lnTo>
                  <a:pt x="797719" y="5905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6FB1D5C3-B51C-4EED-BB8C-20868A15F3D0}"/>
              </a:ext>
            </a:extLst>
          </p:cNvPr>
          <p:cNvSpPr/>
          <p:nvPr/>
        </p:nvSpPr>
        <p:spPr>
          <a:xfrm>
            <a:off x="5640388" y="2017713"/>
            <a:ext cx="1362075" cy="987425"/>
          </a:xfrm>
          <a:custGeom>
            <a:avLst/>
            <a:gdLst>
              <a:gd name="connsiteX0" fmla="*/ 1116807 w 1362075"/>
              <a:gd name="connsiteY0" fmla="*/ 950119 h 988219"/>
              <a:gd name="connsiteX1" fmla="*/ 973932 w 1362075"/>
              <a:gd name="connsiteY1" fmla="*/ 964406 h 988219"/>
              <a:gd name="connsiteX2" fmla="*/ 902494 w 1362075"/>
              <a:gd name="connsiteY2" fmla="*/ 971550 h 988219"/>
              <a:gd name="connsiteX3" fmla="*/ 819150 w 1362075"/>
              <a:gd name="connsiteY3" fmla="*/ 981075 h 988219"/>
              <a:gd name="connsiteX4" fmla="*/ 738188 w 1362075"/>
              <a:gd name="connsiteY4" fmla="*/ 985837 h 988219"/>
              <a:gd name="connsiteX5" fmla="*/ 669132 w 1362075"/>
              <a:gd name="connsiteY5" fmla="*/ 988219 h 988219"/>
              <a:gd name="connsiteX6" fmla="*/ 604838 w 1362075"/>
              <a:gd name="connsiteY6" fmla="*/ 988219 h 988219"/>
              <a:gd name="connsiteX7" fmla="*/ 559594 w 1362075"/>
              <a:gd name="connsiteY7" fmla="*/ 988219 h 988219"/>
              <a:gd name="connsiteX8" fmla="*/ 519113 w 1362075"/>
              <a:gd name="connsiteY8" fmla="*/ 981075 h 988219"/>
              <a:gd name="connsiteX9" fmla="*/ 478632 w 1362075"/>
              <a:gd name="connsiteY9" fmla="*/ 973931 h 988219"/>
              <a:gd name="connsiteX10" fmla="*/ 433388 w 1362075"/>
              <a:gd name="connsiteY10" fmla="*/ 959644 h 988219"/>
              <a:gd name="connsiteX11" fmla="*/ 385763 w 1362075"/>
              <a:gd name="connsiteY11" fmla="*/ 940594 h 988219"/>
              <a:gd name="connsiteX12" fmla="*/ 345282 w 1362075"/>
              <a:gd name="connsiteY12" fmla="*/ 921544 h 988219"/>
              <a:gd name="connsiteX13" fmla="*/ 302419 w 1362075"/>
              <a:gd name="connsiteY13" fmla="*/ 895350 h 988219"/>
              <a:gd name="connsiteX14" fmla="*/ 264319 w 1362075"/>
              <a:gd name="connsiteY14" fmla="*/ 869156 h 988219"/>
              <a:gd name="connsiteX15" fmla="*/ 230982 w 1362075"/>
              <a:gd name="connsiteY15" fmla="*/ 840581 h 988219"/>
              <a:gd name="connsiteX16" fmla="*/ 202407 w 1362075"/>
              <a:gd name="connsiteY16" fmla="*/ 814387 h 988219"/>
              <a:gd name="connsiteX17" fmla="*/ 183357 w 1362075"/>
              <a:gd name="connsiteY17" fmla="*/ 792956 h 988219"/>
              <a:gd name="connsiteX18" fmla="*/ 169069 w 1362075"/>
              <a:gd name="connsiteY18" fmla="*/ 764381 h 988219"/>
              <a:gd name="connsiteX19" fmla="*/ 159544 w 1362075"/>
              <a:gd name="connsiteY19" fmla="*/ 719137 h 988219"/>
              <a:gd name="connsiteX20" fmla="*/ 150019 w 1362075"/>
              <a:gd name="connsiteY20" fmla="*/ 650081 h 988219"/>
              <a:gd name="connsiteX21" fmla="*/ 147638 w 1362075"/>
              <a:gd name="connsiteY21" fmla="*/ 554831 h 988219"/>
              <a:gd name="connsiteX22" fmla="*/ 152400 w 1362075"/>
              <a:gd name="connsiteY22" fmla="*/ 400050 h 988219"/>
              <a:gd name="connsiteX23" fmla="*/ 152400 w 1362075"/>
              <a:gd name="connsiteY23" fmla="*/ 342900 h 988219"/>
              <a:gd name="connsiteX24" fmla="*/ 147638 w 1362075"/>
              <a:gd name="connsiteY24" fmla="*/ 280987 h 988219"/>
              <a:gd name="connsiteX25" fmla="*/ 138113 w 1362075"/>
              <a:gd name="connsiteY25" fmla="*/ 207169 h 988219"/>
              <a:gd name="connsiteX26" fmla="*/ 128588 w 1362075"/>
              <a:gd name="connsiteY26" fmla="*/ 161925 h 988219"/>
              <a:gd name="connsiteX27" fmla="*/ 116682 w 1362075"/>
              <a:gd name="connsiteY27" fmla="*/ 140494 h 988219"/>
              <a:gd name="connsiteX28" fmla="*/ 100013 w 1362075"/>
              <a:gd name="connsiteY28" fmla="*/ 123825 h 988219"/>
              <a:gd name="connsiteX29" fmla="*/ 64294 w 1362075"/>
              <a:gd name="connsiteY29" fmla="*/ 97631 h 988219"/>
              <a:gd name="connsiteX30" fmla="*/ 30957 w 1362075"/>
              <a:gd name="connsiteY30" fmla="*/ 78581 h 988219"/>
              <a:gd name="connsiteX31" fmla="*/ 14288 w 1362075"/>
              <a:gd name="connsiteY31" fmla="*/ 66675 h 988219"/>
              <a:gd name="connsiteX32" fmla="*/ 2382 w 1362075"/>
              <a:gd name="connsiteY32" fmla="*/ 52387 h 988219"/>
              <a:gd name="connsiteX33" fmla="*/ 0 w 1362075"/>
              <a:gd name="connsiteY33" fmla="*/ 42862 h 988219"/>
              <a:gd name="connsiteX34" fmla="*/ 2382 w 1362075"/>
              <a:gd name="connsiteY34" fmla="*/ 30956 h 988219"/>
              <a:gd name="connsiteX35" fmla="*/ 11907 w 1362075"/>
              <a:gd name="connsiteY35" fmla="*/ 19050 h 988219"/>
              <a:gd name="connsiteX36" fmla="*/ 38100 w 1362075"/>
              <a:gd name="connsiteY36" fmla="*/ 4762 h 988219"/>
              <a:gd name="connsiteX37" fmla="*/ 76200 w 1362075"/>
              <a:gd name="connsiteY37" fmla="*/ 0 h 988219"/>
              <a:gd name="connsiteX38" fmla="*/ 123825 w 1362075"/>
              <a:gd name="connsiteY38" fmla="*/ 0 h 988219"/>
              <a:gd name="connsiteX39" fmla="*/ 173832 w 1362075"/>
              <a:gd name="connsiteY39" fmla="*/ 11906 h 988219"/>
              <a:gd name="connsiteX40" fmla="*/ 228600 w 1362075"/>
              <a:gd name="connsiteY40" fmla="*/ 30956 h 988219"/>
              <a:gd name="connsiteX41" fmla="*/ 292894 w 1362075"/>
              <a:gd name="connsiteY41" fmla="*/ 66675 h 988219"/>
              <a:gd name="connsiteX42" fmla="*/ 364332 w 1362075"/>
              <a:gd name="connsiteY42" fmla="*/ 114300 h 988219"/>
              <a:gd name="connsiteX43" fmla="*/ 409575 w 1362075"/>
              <a:gd name="connsiteY43" fmla="*/ 147637 h 988219"/>
              <a:gd name="connsiteX44" fmla="*/ 419100 w 1362075"/>
              <a:gd name="connsiteY44" fmla="*/ 157162 h 988219"/>
              <a:gd name="connsiteX45" fmla="*/ 426244 w 1362075"/>
              <a:gd name="connsiteY45" fmla="*/ 169069 h 988219"/>
              <a:gd name="connsiteX46" fmla="*/ 428625 w 1362075"/>
              <a:gd name="connsiteY46" fmla="*/ 185737 h 988219"/>
              <a:gd name="connsiteX47" fmla="*/ 423863 w 1362075"/>
              <a:gd name="connsiteY47" fmla="*/ 216694 h 988219"/>
              <a:gd name="connsiteX48" fmla="*/ 411957 w 1362075"/>
              <a:gd name="connsiteY48" fmla="*/ 238125 h 988219"/>
              <a:gd name="connsiteX49" fmla="*/ 400050 w 1362075"/>
              <a:gd name="connsiteY49" fmla="*/ 252412 h 988219"/>
              <a:gd name="connsiteX50" fmla="*/ 385763 w 1362075"/>
              <a:gd name="connsiteY50" fmla="*/ 285750 h 988219"/>
              <a:gd name="connsiteX51" fmla="*/ 369094 w 1362075"/>
              <a:gd name="connsiteY51" fmla="*/ 333375 h 988219"/>
              <a:gd name="connsiteX52" fmla="*/ 359569 w 1362075"/>
              <a:gd name="connsiteY52" fmla="*/ 378619 h 988219"/>
              <a:gd name="connsiteX53" fmla="*/ 352425 w 1362075"/>
              <a:gd name="connsiteY53" fmla="*/ 414337 h 988219"/>
              <a:gd name="connsiteX54" fmla="*/ 342900 w 1362075"/>
              <a:gd name="connsiteY54" fmla="*/ 471487 h 988219"/>
              <a:gd name="connsiteX55" fmla="*/ 335757 w 1362075"/>
              <a:gd name="connsiteY55" fmla="*/ 533400 h 988219"/>
              <a:gd name="connsiteX56" fmla="*/ 333375 w 1362075"/>
              <a:gd name="connsiteY56" fmla="*/ 585787 h 988219"/>
              <a:gd name="connsiteX57" fmla="*/ 333375 w 1362075"/>
              <a:gd name="connsiteY57" fmla="*/ 650081 h 988219"/>
              <a:gd name="connsiteX58" fmla="*/ 340519 w 1362075"/>
              <a:gd name="connsiteY58" fmla="*/ 685800 h 988219"/>
              <a:gd name="connsiteX59" fmla="*/ 361950 w 1362075"/>
              <a:gd name="connsiteY59" fmla="*/ 719137 h 988219"/>
              <a:gd name="connsiteX60" fmla="*/ 383382 w 1362075"/>
              <a:gd name="connsiteY60" fmla="*/ 738187 h 988219"/>
              <a:gd name="connsiteX61" fmla="*/ 402432 w 1362075"/>
              <a:gd name="connsiteY61" fmla="*/ 750094 h 988219"/>
              <a:gd name="connsiteX62" fmla="*/ 421482 w 1362075"/>
              <a:gd name="connsiteY62" fmla="*/ 759619 h 988219"/>
              <a:gd name="connsiteX63" fmla="*/ 466725 w 1362075"/>
              <a:gd name="connsiteY63" fmla="*/ 778669 h 988219"/>
              <a:gd name="connsiteX64" fmla="*/ 495300 w 1362075"/>
              <a:gd name="connsiteY64" fmla="*/ 788194 h 988219"/>
              <a:gd name="connsiteX65" fmla="*/ 559594 w 1362075"/>
              <a:gd name="connsiteY65" fmla="*/ 792956 h 988219"/>
              <a:gd name="connsiteX66" fmla="*/ 626269 w 1362075"/>
              <a:gd name="connsiteY66" fmla="*/ 792956 h 988219"/>
              <a:gd name="connsiteX67" fmla="*/ 700088 w 1362075"/>
              <a:gd name="connsiteY67" fmla="*/ 788194 h 988219"/>
              <a:gd name="connsiteX68" fmla="*/ 766763 w 1362075"/>
              <a:gd name="connsiteY68" fmla="*/ 781050 h 988219"/>
              <a:gd name="connsiteX69" fmla="*/ 826294 w 1362075"/>
              <a:gd name="connsiteY69" fmla="*/ 771525 h 988219"/>
              <a:gd name="connsiteX70" fmla="*/ 881063 w 1362075"/>
              <a:gd name="connsiteY70" fmla="*/ 752475 h 988219"/>
              <a:gd name="connsiteX71" fmla="*/ 973932 w 1362075"/>
              <a:gd name="connsiteY71" fmla="*/ 714375 h 988219"/>
              <a:gd name="connsiteX72" fmla="*/ 1062038 w 1362075"/>
              <a:gd name="connsiteY72" fmla="*/ 669131 h 988219"/>
              <a:gd name="connsiteX73" fmla="*/ 1095375 w 1362075"/>
              <a:gd name="connsiteY73" fmla="*/ 654844 h 988219"/>
              <a:gd name="connsiteX74" fmla="*/ 1140619 w 1362075"/>
              <a:gd name="connsiteY74" fmla="*/ 664369 h 988219"/>
              <a:gd name="connsiteX75" fmla="*/ 1195388 w 1362075"/>
              <a:gd name="connsiteY75" fmla="*/ 685800 h 988219"/>
              <a:gd name="connsiteX76" fmla="*/ 1247775 w 1362075"/>
              <a:gd name="connsiteY76" fmla="*/ 714375 h 988219"/>
              <a:gd name="connsiteX77" fmla="*/ 1283494 w 1362075"/>
              <a:gd name="connsiteY77" fmla="*/ 738187 h 988219"/>
              <a:gd name="connsiteX78" fmla="*/ 1323975 w 1362075"/>
              <a:gd name="connsiteY78" fmla="*/ 771525 h 988219"/>
              <a:gd name="connsiteX79" fmla="*/ 1352550 w 1362075"/>
              <a:gd name="connsiteY79" fmla="*/ 800100 h 988219"/>
              <a:gd name="connsiteX80" fmla="*/ 1359694 w 1362075"/>
              <a:gd name="connsiteY80" fmla="*/ 814387 h 988219"/>
              <a:gd name="connsiteX81" fmla="*/ 1362075 w 1362075"/>
              <a:gd name="connsiteY81" fmla="*/ 831056 h 988219"/>
              <a:gd name="connsiteX82" fmla="*/ 1357313 w 1362075"/>
              <a:gd name="connsiteY82" fmla="*/ 857250 h 988219"/>
              <a:gd name="connsiteX83" fmla="*/ 1343025 w 1362075"/>
              <a:gd name="connsiteY83" fmla="*/ 881062 h 988219"/>
              <a:gd name="connsiteX84" fmla="*/ 1312069 w 1362075"/>
              <a:gd name="connsiteY84" fmla="*/ 909637 h 988219"/>
              <a:gd name="connsiteX85" fmla="*/ 1290638 w 1362075"/>
              <a:gd name="connsiteY85" fmla="*/ 921544 h 988219"/>
              <a:gd name="connsiteX86" fmla="*/ 1226344 w 1362075"/>
              <a:gd name="connsiteY86" fmla="*/ 933450 h 988219"/>
              <a:gd name="connsiteX87" fmla="*/ 1116807 w 1362075"/>
              <a:gd name="connsiteY87" fmla="*/ 950119 h 988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362075" h="988219">
                <a:moveTo>
                  <a:pt x="1116807" y="950119"/>
                </a:moveTo>
                <a:lnTo>
                  <a:pt x="973932" y="964406"/>
                </a:lnTo>
                <a:lnTo>
                  <a:pt x="902494" y="971550"/>
                </a:lnTo>
                <a:lnTo>
                  <a:pt x="819150" y="981075"/>
                </a:lnTo>
                <a:lnTo>
                  <a:pt x="738188" y="985837"/>
                </a:lnTo>
                <a:lnTo>
                  <a:pt x="669132" y="988219"/>
                </a:lnTo>
                <a:lnTo>
                  <a:pt x="604838" y="988219"/>
                </a:lnTo>
                <a:lnTo>
                  <a:pt x="559594" y="988219"/>
                </a:lnTo>
                <a:lnTo>
                  <a:pt x="519113" y="981075"/>
                </a:lnTo>
                <a:lnTo>
                  <a:pt x="478632" y="973931"/>
                </a:lnTo>
                <a:lnTo>
                  <a:pt x="433388" y="959644"/>
                </a:lnTo>
                <a:lnTo>
                  <a:pt x="385763" y="940594"/>
                </a:lnTo>
                <a:lnTo>
                  <a:pt x="345282" y="921544"/>
                </a:lnTo>
                <a:lnTo>
                  <a:pt x="302419" y="895350"/>
                </a:lnTo>
                <a:lnTo>
                  <a:pt x="264319" y="869156"/>
                </a:lnTo>
                <a:lnTo>
                  <a:pt x="230982" y="840581"/>
                </a:lnTo>
                <a:lnTo>
                  <a:pt x="202407" y="814387"/>
                </a:lnTo>
                <a:lnTo>
                  <a:pt x="183357" y="792956"/>
                </a:lnTo>
                <a:lnTo>
                  <a:pt x="169069" y="764381"/>
                </a:lnTo>
                <a:lnTo>
                  <a:pt x="159544" y="719137"/>
                </a:lnTo>
                <a:lnTo>
                  <a:pt x="150019" y="650081"/>
                </a:lnTo>
                <a:cubicBezTo>
                  <a:pt x="149225" y="618331"/>
                  <a:pt x="148432" y="586581"/>
                  <a:pt x="147638" y="554831"/>
                </a:cubicBezTo>
                <a:lnTo>
                  <a:pt x="152400" y="400050"/>
                </a:lnTo>
                <a:lnTo>
                  <a:pt x="152400" y="342900"/>
                </a:lnTo>
                <a:lnTo>
                  <a:pt x="147638" y="280987"/>
                </a:lnTo>
                <a:lnTo>
                  <a:pt x="138113" y="207169"/>
                </a:lnTo>
                <a:lnTo>
                  <a:pt x="128588" y="161925"/>
                </a:lnTo>
                <a:lnTo>
                  <a:pt x="116682" y="140494"/>
                </a:lnTo>
                <a:lnTo>
                  <a:pt x="100013" y="123825"/>
                </a:lnTo>
                <a:lnTo>
                  <a:pt x="64294" y="97631"/>
                </a:lnTo>
                <a:lnTo>
                  <a:pt x="30957" y="78581"/>
                </a:lnTo>
                <a:lnTo>
                  <a:pt x="14288" y="66675"/>
                </a:lnTo>
                <a:lnTo>
                  <a:pt x="2382" y="52387"/>
                </a:lnTo>
                <a:lnTo>
                  <a:pt x="0" y="42862"/>
                </a:lnTo>
                <a:lnTo>
                  <a:pt x="2382" y="30956"/>
                </a:lnTo>
                <a:lnTo>
                  <a:pt x="11907" y="19050"/>
                </a:lnTo>
                <a:lnTo>
                  <a:pt x="38100" y="4762"/>
                </a:lnTo>
                <a:lnTo>
                  <a:pt x="76200" y="0"/>
                </a:lnTo>
                <a:lnTo>
                  <a:pt x="123825" y="0"/>
                </a:lnTo>
                <a:lnTo>
                  <a:pt x="173832" y="11906"/>
                </a:lnTo>
                <a:lnTo>
                  <a:pt x="228600" y="30956"/>
                </a:lnTo>
                <a:lnTo>
                  <a:pt x="292894" y="66675"/>
                </a:lnTo>
                <a:lnTo>
                  <a:pt x="364332" y="114300"/>
                </a:lnTo>
                <a:lnTo>
                  <a:pt x="409575" y="147637"/>
                </a:lnTo>
                <a:lnTo>
                  <a:pt x="419100" y="157162"/>
                </a:lnTo>
                <a:lnTo>
                  <a:pt x="426244" y="169069"/>
                </a:lnTo>
                <a:lnTo>
                  <a:pt x="428625" y="185737"/>
                </a:lnTo>
                <a:lnTo>
                  <a:pt x="423863" y="216694"/>
                </a:lnTo>
                <a:lnTo>
                  <a:pt x="411957" y="238125"/>
                </a:lnTo>
                <a:lnTo>
                  <a:pt x="400050" y="252412"/>
                </a:lnTo>
                <a:lnTo>
                  <a:pt x="385763" y="285750"/>
                </a:lnTo>
                <a:lnTo>
                  <a:pt x="369094" y="333375"/>
                </a:lnTo>
                <a:lnTo>
                  <a:pt x="359569" y="378619"/>
                </a:lnTo>
                <a:lnTo>
                  <a:pt x="352425" y="414337"/>
                </a:lnTo>
                <a:lnTo>
                  <a:pt x="342900" y="471487"/>
                </a:lnTo>
                <a:lnTo>
                  <a:pt x="335757" y="533400"/>
                </a:lnTo>
                <a:lnTo>
                  <a:pt x="333375" y="585787"/>
                </a:lnTo>
                <a:lnTo>
                  <a:pt x="333375" y="650081"/>
                </a:lnTo>
                <a:lnTo>
                  <a:pt x="340519" y="685800"/>
                </a:lnTo>
                <a:lnTo>
                  <a:pt x="361950" y="719137"/>
                </a:lnTo>
                <a:cubicBezTo>
                  <a:pt x="369094" y="725487"/>
                  <a:pt x="375789" y="732381"/>
                  <a:pt x="383382" y="738187"/>
                </a:cubicBezTo>
                <a:cubicBezTo>
                  <a:pt x="389330" y="742736"/>
                  <a:pt x="388938" y="743744"/>
                  <a:pt x="402432" y="750094"/>
                </a:cubicBezTo>
                <a:lnTo>
                  <a:pt x="421482" y="759619"/>
                </a:lnTo>
                <a:lnTo>
                  <a:pt x="466725" y="778669"/>
                </a:lnTo>
                <a:lnTo>
                  <a:pt x="495300" y="788194"/>
                </a:lnTo>
                <a:lnTo>
                  <a:pt x="559594" y="792956"/>
                </a:lnTo>
                <a:lnTo>
                  <a:pt x="626269" y="792956"/>
                </a:lnTo>
                <a:lnTo>
                  <a:pt x="700088" y="788194"/>
                </a:lnTo>
                <a:lnTo>
                  <a:pt x="766763" y="781050"/>
                </a:lnTo>
                <a:lnTo>
                  <a:pt x="826294" y="771525"/>
                </a:lnTo>
                <a:lnTo>
                  <a:pt x="881063" y="752475"/>
                </a:lnTo>
                <a:lnTo>
                  <a:pt x="973932" y="714375"/>
                </a:lnTo>
                <a:lnTo>
                  <a:pt x="1062038" y="669131"/>
                </a:lnTo>
                <a:lnTo>
                  <a:pt x="1095375" y="654844"/>
                </a:lnTo>
                <a:lnTo>
                  <a:pt x="1140619" y="664369"/>
                </a:lnTo>
                <a:lnTo>
                  <a:pt x="1195388" y="685800"/>
                </a:lnTo>
                <a:lnTo>
                  <a:pt x="1247775" y="714375"/>
                </a:lnTo>
                <a:lnTo>
                  <a:pt x="1283494" y="738187"/>
                </a:lnTo>
                <a:lnTo>
                  <a:pt x="1323975" y="771525"/>
                </a:lnTo>
                <a:lnTo>
                  <a:pt x="1352550" y="800100"/>
                </a:lnTo>
                <a:lnTo>
                  <a:pt x="1359694" y="814387"/>
                </a:lnTo>
                <a:lnTo>
                  <a:pt x="1362075" y="831056"/>
                </a:lnTo>
                <a:lnTo>
                  <a:pt x="1357313" y="857250"/>
                </a:lnTo>
                <a:lnTo>
                  <a:pt x="1343025" y="881062"/>
                </a:lnTo>
                <a:lnTo>
                  <a:pt x="1312069" y="909637"/>
                </a:lnTo>
                <a:lnTo>
                  <a:pt x="1290638" y="921544"/>
                </a:lnTo>
                <a:lnTo>
                  <a:pt x="1226344" y="933450"/>
                </a:lnTo>
                <a:lnTo>
                  <a:pt x="1116807" y="9501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34C4B1F3-4682-49CE-8794-A6058F13BE3C}"/>
              </a:ext>
            </a:extLst>
          </p:cNvPr>
          <p:cNvSpPr/>
          <p:nvPr/>
        </p:nvSpPr>
        <p:spPr>
          <a:xfrm>
            <a:off x="4246563" y="3408363"/>
            <a:ext cx="2706687" cy="577850"/>
          </a:xfrm>
          <a:custGeom>
            <a:avLst/>
            <a:gdLst>
              <a:gd name="connsiteX0" fmla="*/ 201215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321719 w 2707481"/>
              <a:gd name="connsiteY68" fmla="*/ 295275 h 578644"/>
              <a:gd name="connsiteX0" fmla="*/ 201215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107372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02588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2636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2636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0" fmla="*/ 2226366 w 2707481"/>
              <a:gd name="connsiteY0" fmla="*/ 290512 h 578644"/>
              <a:gd name="connsiteX1" fmla="*/ 1902619 w 2707481"/>
              <a:gd name="connsiteY1" fmla="*/ 292894 h 578644"/>
              <a:gd name="connsiteX2" fmla="*/ 1800225 w 2707481"/>
              <a:gd name="connsiteY2" fmla="*/ 297656 h 578644"/>
              <a:gd name="connsiteX3" fmla="*/ 1700212 w 2707481"/>
              <a:gd name="connsiteY3" fmla="*/ 307181 h 578644"/>
              <a:gd name="connsiteX4" fmla="*/ 1602581 w 2707481"/>
              <a:gd name="connsiteY4" fmla="*/ 316706 h 578644"/>
              <a:gd name="connsiteX5" fmla="*/ 1543050 w 2707481"/>
              <a:gd name="connsiteY5" fmla="*/ 326231 h 578644"/>
              <a:gd name="connsiteX6" fmla="*/ 1485900 w 2707481"/>
              <a:gd name="connsiteY6" fmla="*/ 335756 h 578644"/>
              <a:gd name="connsiteX7" fmla="*/ 1114425 w 2707481"/>
              <a:gd name="connsiteY7" fmla="*/ 376237 h 578644"/>
              <a:gd name="connsiteX8" fmla="*/ 995362 w 2707481"/>
              <a:gd name="connsiteY8" fmla="*/ 404812 h 578644"/>
              <a:gd name="connsiteX9" fmla="*/ 857250 w 2707481"/>
              <a:gd name="connsiteY9" fmla="*/ 440531 h 578644"/>
              <a:gd name="connsiteX10" fmla="*/ 733425 w 2707481"/>
              <a:gd name="connsiteY10" fmla="*/ 476250 h 578644"/>
              <a:gd name="connsiteX11" fmla="*/ 666750 w 2707481"/>
              <a:gd name="connsiteY11" fmla="*/ 495300 h 578644"/>
              <a:gd name="connsiteX12" fmla="*/ 538162 w 2707481"/>
              <a:gd name="connsiteY12" fmla="*/ 545306 h 578644"/>
              <a:gd name="connsiteX13" fmla="*/ 457200 w 2707481"/>
              <a:gd name="connsiteY13" fmla="*/ 578644 h 578644"/>
              <a:gd name="connsiteX14" fmla="*/ 433387 w 2707481"/>
              <a:gd name="connsiteY14" fmla="*/ 576262 h 578644"/>
              <a:gd name="connsiteX15" fmla="*/ 388144 w 2707481"/>
              <a:gd name="connsiteY15" fmla="*/ 569119 h 578644"/>
              <a:gd name="connsiteX16" fmla="*/ 330994 w 2707481"/>
              <a:gd name="connsiteY16" fmla="*/ 552450 h 578644"/>
              <a:gd name="connsiteX17" fmla="*/ 290512 w 2707481"/>
              <a:gd name="connsiteY17" fmla="*/ 535781 h 578644"/>
              <a:gd name="connsiteX18" fmla="*/ 257175 w 2707481"/>
              <a:gd name="connsiteY18" fmla="*/ 519112 h 578644"/>
              <a:gd name="connsiteX19" fmla="*/ 219075 w 2707481"/>
              <a:gd name="connsiteY19" fmla="*/ 495300 h 578644"/>
              <a:gd name="connsiteX20" fmla="*/ 173831 w 2707481"/>
              <a:gd name="connsiteY20" fmla="*/ 464344 h 578644"/>
              <a:gd name="connsiteX21" fmla="*/ 145256 w 2707481"/>
              <a:gd name="connsiteY21" fmla="*/ 440531 h 578644"/>
              <a:gd name="connsiteX22" fmla="*/ 111919 w 2707481"/>
              <a:gd name="connsiteY22" fmla="*/ 409575 h 578644"/>
              <a:gd name="connsiteX23" fmla="*/ 78581 w 2707481"/>
              <a:gd name="connsiteY23" fmla="*/ 376237 h 578644"/>
              <a:gd name="connsiteX24" fmla="*/ 42862 w 2707481"/>
              <a:gd name="connsiteY24" fmla="*/ 335756 h 578644"/>
              <a:gd name="connsiteX25" fmla="*/ 9525 w 2707481"/>
              <a:gd name="connsiteY25" fmla="*/ 295275 h 578644"/>
              <a:gd name="connsiteX26" fmla="*/ 0 w 2707481"/>
              <a:gd name="connsiteY26" fmla="*/ 271462 h 578644"/>
              <a:gd name="connsiteX27" fmla="*/ 0 w 2707481"/>
              <a:gd name="connsiteY27" fmla="*/ 257175 h 578644"/>
              <a:gd name="connsiteX28" fmla="*/ 4762 w 2707481"/>
              <a:gd name="connsiteY28" fmla="*/ 245269 h 578644"/>
              <a:gd name="connsiteX29" fmla="*/ 14287 w 2707481"/>
              <a:gd name="connsiteY29" fmla="*/ 238125 h 578644"/>
              <a:gd name="connsiteX30" fmla="*/ 33337 w 2707481"/>
              <a:gd name="connsiteY30" fmla="*/ 240506 h 578644"/>
              <a:gd name="connsiteX31" fmla="*/ 73819 w 2707481"/>
              <a:gd name="connsiteY31" fmla="*/ 257175 h 578644"/>
              <a:gd name="connsiteX32" fmla="*/ 119062 w 2707481"/>
              <a:gd name="connsiteY32" fmla="*/ 280987 h 578644"/>
              <a:gd name="connsiteX33" fmla="*/ 188119 w 2707481"/>
              <a:gd name="connsiteY33" fmla="*/ 304800 h 578644"/>
              <a:gd name="connsiteX34" fmla="*/ 254794 w 2707481"/>
              <a:gd name="connsiteY34" fmla="*/ 321469 h 578644"/>
              <a:gd name="connsiteX35" fmla="*/ 333375 w 2707481"/>
              <a:gd name="connsiteY35" fmla="*/ 330994 h 578644"/>
              <a:gd name="connsiteX36" fmla="*/ 409575 w 2707481"/>
              <a:gd name="connsiteY36" fmla="*/ 333375 h 578644"/>
              <a:gd name="connsiteX37" fmla="*/ 445294 w 2707481"/>
              <a:gd name="connsiteY37" fmla="*/ 333375 h 578644"/>
              <a:gd name="connsiteX38" fmla="*/ 650081 w 2707481"/>
              <a:gd name="connsiteY38" fmla="*/ 300037 h 578644"/>
              <a:gd name="connsiteX39" fmla="*/ 935831 w 2707481"/>
              <a:gd name="connsiteY39" fmla="*/ 254794 h 578644"/>
              <a:gd name="connsiteX40" fmla="*/ 1166812 w 2707481"/>
              <a:gd name="connsiteY40" fmla="*/ 216694 h 578644"/>
              <a:gd name="connsiteX41" fmla="*/ 1316831 w 2707481"/>
              <a:gd name="connsiteY41" fmla="*/ 195262 h 578644"/>
              <a:gd name="connsiteX42" fmla="*/ 1514475 w 2707481"/>
              <a:gd name="connsiteY42" fmla="*/ 157162 h 578644"/>
              <a:gd name="connsiteX43" fmla="*/ 1674019 w 2707481"/>
              <a:gd name="connsiteY43" fmla="*/ 140494 h 578644"/>
              <a:gd name="connsiteX44" fmla="*/ 1843087 w 2707481"/>
              <a:gd name="connsiteY44" fmla="*/ 119062 h 578644"/>
              <a:gd name="connsiteX45" fmla="*/ 2014537 w 2707481"/>
              <a:gd name="connsiteY45" fmla="*/ 90487 h 578644"/>
              <a:gd name="connsiteX46" fmla="*/ 2131219 w 2707481"/>
              <a:gd name="connsiteY46" fmla="*/ 47625 h 578644"/>
              <a:gd name="connsiteX47" fmla="*/ 2252662 w 2707481"/>
              <a:gd name="connsiteY47" fmla="*/ 0 h 578644"/>
              <a:gd name="connsiteX48" fmla="*/ 2264569 w 2707481"/>
              <a:gd name="connsiteY48" fmla="*/ 0 h 578644"/>
              <a:gd name="connsiteX49" fmla="*/ 2333625 w 2707481"/>
              <a:gd name="connsiteY49" fmla="*/ 11906 h 578644"/>
              <a:gd name="connsiteX50" fmla="*/ 2419350 w 2707481"/>
              <a:gd name="connsiteY50" fmla="*/ 38100 h 578644"/>
              <a:gd name="connsiteX51" fmla="*/ 2505075 w 2707481"/>
              <a:gd name="connsiteY51" fmla="*/ 66675 h 578644"/>
              <a:gd name="connsiteX52" fmla="*/ 2569369 w 2707481"/>
              <a:gd name="connsiteY52" fmla="*/ 92869 h 578644"/>
              <a:gd name="connsiteX53" fmla="*/ 2619375 w 2707481"/>
              <a:gd name="connsiteY53" fmla="*/ 119062 h 578644"/>
              <a:gd name="connsiteX54" fmla="*/ 2657475 w 2707481"/>
              <a:gd name="connsiteY54" fmla="*/ 142875 h 578644"/>
              <a:gd name="connsiteX55" fmla="*/ 2669381 w 2707481"/>
              <a:gd name="connsiteY55" fmla="*/ 157162 h 578644"/>
              <a:gd name="connsiteX56" fmla="*/ 2686050 w 2707481"/>
              <a:gd name="connsiteY56" fmla="*/ 185737 h 578644"/>
              <a:gd name="connsiteX57" fmla="*/ 2700337 w 2707481"/>
              <a:gd name="connsiteY57" fmla="*/ 223837 h 578644"/>
              <a:gd name="connsiteX58" fmla="*/ 2705100 w 2707481"/>
              <a:gd name="connsiteY58" fmla="*/ 250031 h 578644"/>
              <a:gd name="connsiteX59" fmla="*/ 2707481 w 2707481"/>
              <a:gd name="connsiteY59" fmla="*/ 273844 h 578644"/>
              <a:gd name="connsiteX60" fmla="*/ 2702719 w 2707481"/>
              <a:gd name="connsiteY60" fmla="*/ 292894 h 578644"/>
              <a:gd name="connsiteX61" fmla="*/ 2688431 w 2707481"/>
              <a:gd name="connsiteY61" fmla="*/ 311944 h 578644"/>
              <a:gd name="connsiteX62" fmla="*/ 2671762 w 2707481"/>
              <a:gd name="connsiteY62" fmla="*/ 321469 h 578644"/>
              <a:gd name="connsiteX63" fmla="*/ 2647950 w 2707481"/>
              <a:gd name="connsiteY63" fmla="*/ 328612 h 578644"/>
              <a:gd name="connsiteX64" fmla="*/ 2609850 w 2707481"/>
              <a:gd name="connsiteY64" fmla="*/ 333375 h 578644"/>
              <a:gd name="connsiteX65" fmla="*/ 2574131 w 2707481"/>
              <a:gd name="connsiteY65" fmla="*/ 330994 h 578644"/>
              <a:gd name="connsiteX66" fmla="*/ 2502694 w 2707481"/>
              <a:gd name="connsiteY66" fmla="*/ 319087 h 578644"/>
              <a:gd name="connsiteX67" fmla="*/ 2416969 w 2707481"/>
              <a:gd name="connsiteY67" fmla="*/ 309562 h 578644"/>
              <a:gd name="connsiteX68" fmla="*/ 2274059 w 2707481"/>
              <a:gd name="connsiteY68" fmla="*/ 295275 h 578644"/>
              <a:gd name="connsiteX69" fmla="*/ 2226366 w 2707481"/>
              <a:gd name="connsiteY69" fmla="*/ 29051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707481" h="578644">
                <a:moveTo>
                  <a:pt x="2226366" y="290512"/>
                </a:moveTo>
                <a:lnTo>
                  <a:pt x="1902619" y="292894"/>
                </a:lnTo>
                <a:lnTo>
                  <a:pt x="1800225" y="297656"/>
                </a:lnTo>
                <a:lnTo>
                  <a:pt x="1700212" y="307181"/>
                </a:lnTo>
                <a:lnTo>
                  <a:pt x="1602581" y="316706"/>
                </a:lnTo>
                <a:lnTo>
                  <a:pt x="1543050" y="326231"/>
                </a:lnTo>
                <a:lnTo>
                  <a:pt x="1485900" y="335756"/>
                </a:lnTo>
                <a:lnTo>
                  <a:pt x="1114425" y="376237"/>
                </a:lnTo>
                <a:lnTo>
                  <a:pt x="995362" y="404812"/>
                </a:lnTo>
                <a:lnTo>
                  <a:pt x="857250" y="440531"/>
                </a:lnTo>
                <a:lnTo>
                  <a:pt x="733425" y="476250"/>
                </a:lnTo>
                <a:lnTo>
                  <a:pt x="666750" y="495300"/>
                </a:lnTo>
                <a:lnTo>
                  <a:pt x="538162" y="545306"/>
                </a:lnTo>
                <a:lnTo>
                  <a:pt x="457200" y="578644"/>
                </a:lnTo>
                <a:lnTo>
                  <a:pt x="433387" y="576262"/>
                </a:lnTo>
                <a:lnTo>
                  <a:pt x="388144" y="569119"/>
                </a:lnTo>
                <a:lnTo>
                  <a:pt x="330994" y="552450"/>
                </a:lnTo>
                <a:lnTo>
                  <a:pt x="290512" y="535781"/>
                </a:lnTo>
                <a:lnTo>
                  <a:pt x="257175" y="519112"/>
                </a:lnTo>
                <a:lnTo>
                  <a:pt x="219075" y="495300"/>
                </a:lnTo>
                <a:lnTo>
                  <a:pt x="173831" y="464344"/>
                </a:lnTo>
                <a:lnTo>
                  <a:pt x="145256" y="440531"/>
                </a:lnTo>
                <a:lnTo>
                  <a:pt x="111919" y="409575"/>
                </a:lnTo>
                <a:lnTo>
                  <a:pt x="78581" y="376237"/>
                </a:lnTo>
                <a:lnTo>
                  <a:pt x="42862" y="335756"/>
                </a:lnTo>
                <a:lnTo>
                  <a:pt x="9525" y="295275"/>
                </a:lnTo>
                <a:lnTo>
                  <a:pt x="0" y="271462"/>
                </a:lnTo>
                <a:lnTo>
                  <a:pt x="0" y="257175"/>
                </a:lnTo>
                <a:lnTo>
                  <a:pt x="4762" y="245269"/>
                </a:lnTo>
                <a:lnTo>
                  <a:pt x="14287" y="238125"/>
                </a:lnTo>
                <a:lnTo>
                  <a:pt x="33337" y="240506"/>
                </a:lnTo>
                <a:lnTo>
                  <a:pt x="73819" y="257175"/>
                </a:lnTo>
                <a:lnTo>
                  <a:pt x="119062" y="280987"/>
                </a:lnTo>
                <a:lnTo>
                  <a:pt x="188119" y="304800"/>
                </a:lnTo>
                <a:lnTo>
                  <a:pt x="254794" y="321469"/>
                </a:lnTo>
                <a:lnTo>
                  <a:pt x="333375" y="330994"/>
                </a:lnTo>
                <a:lnTo>
                  <a:pt x="409575" y="333375"/>
                </a:lnTo>
                <a:lnTo>
                  <a:pt x="445294" y="333375"/>
                </a:lnTo>
                <a:lnTo>
                  <a:pt x="650081" y="300037"/>
                </a:lnTo>
                <a:lnTo>
                  <a:pt x="935831" y="254794"/>
                </a:lnTo>
                <a:lnTo>
                  <a:pt x="1166812" y="216694"/>
                </a:lnTo>
                <a:lnTo>
                  <a:pt x="1316831" y="195262"/>
                </a:lnTo>
                <a:lnTo>
                  <a:pt x="1514475" y="157162"/>
                </a:lnTo>
                <a:lnTo>
                  <a:pt x="1674019" y="140494"/>
                </a:lnTo>
                <a:lnTo>
                  <a:pt x="1843087" y="119062"/>
                </a:lnTo>
                <a:lnTo>
                  <a:pt x="2014537" y="90487"/>
                </a:lnTo>
                <a:lnTo>
                  <a:pt x="2131219" y="47625"/>
                </a:lnTo>
                <a:lnTo>
                  <a:pt x="2252662" y="0"/>
                </a:lnTo>
                <a:lnTo>
                  <a:pt x="2264569" y="0"/>
                </a:lnTo>
                <a:lnTo>
                  <a:pt x="2333625" y="11906"/>
                </a:lnTo>
                <a:lnTo>
                  <a:pt x="2419350" y="38100"/>
                </a:lnTo>
                <a:lnTo>
                  <a:pt x="2505075" y="66675"/>
                </a:lnTo>
                <a:lnTo>
                  <a:pt x="2569369" y="92869"/>
                </a:lnTo>
                <a:lnTo>
                  <a:pt x="2619375" y="119062"/>
                </a:lnTo>
                <a:lnTo>
                  <a:pt x="2657475" y="142875"/>
                </a:lnTo>
                <a:lnTo>
                  <a:pt x="2669381" y="157162"/>
                </a:lnTo>
                <a:lnTo>
                  <a:pt x="2686050" y="185737"/>
                </a:lnTo>
                <a:lnTo>
                  <a:pt x="2700337" y="223837"/>
                </a:lnTo>
                <a:lnTo>
                  <a:pt x="2705100" y="250031"/>
                </a:lnTo>
                <a:lnTo>
                  <a:pt x="2707481" y="273844"/>
                </a:lnTo>
                <a:lnTo>
                  <a:pt x="2702719" y="292894"/>
                </a:lnTo>
                <a:lnTo>
                  <a:pt x="2688431" y="311944"/>
                </a:lnTo>
                <a:lnTo>
                  <a:pt x="2671762" y="321469"/>
                </a:lnTo>
                <a:lnTo>
                  <a:pt x="2647950" y="328612"/>
                </a:lnTo>
                <a:lnTo>
                  <a:pt x="2609850" y="333375"/>
                </a:lnTo>
                <a:lnTo>
                  <a:pt x="2574131" y="330994"/>
                </a:lnTo>
                <a:lnTo>
                  <a:pt x="2502694" y="319087"/>
                </a:lnTo>
                <a:lnTo>
                  <a:pt x="2416969" y="309562"/>
                </a:lnTo>
                <a:lnTo>
                  <a:pt x="2274059" y="295275"/>
                </a:lnTo>
                <a:lnTo>
                  <a:pt x="2226366" y="2905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E454E07-BC35-403F-836F-9168C71BE2C8}"/>
              </a:ext>
            </a:extLst>
          </p:cNvPr>
          <p:cNvSpPr/>
          <p:nvPr/>
        </p:nvSpPr>
        <p:spPr>
          <a:xfrm rot="16200000">
            <a:off x="4147345" y="4094956"/>
            <a:ext cx="2894012" cy="523875"/>
          </a:xfrm>
          <a:custGeom>
            <a:avLst/>
            <a:gdLst>
              <a:gd name="connsiteX0" fmla="*/ 1547813 w 2893219"/>
              <a:gd name="connsiteY0" fmla="*/ 195263 h 523875"/>
              <a:gd name="connsiteX1" fmla="*/ 1357313 w 2893219"/>
              <a:gd name="connsiteY1" fmla="*/ 195263 h 523875"/>
              <a:gd name="connsiteX2" fmla="*/ 1178719 w 2893219"/>
              <a:gd name="connsiteY2" fmla="*/ 195263 h 523875"/>
              <a:gd name="connsiteX3" fmla="*/ 1047750 w 2893219"/>
              <a:gd name="connsiteY3" fmla="*/ 195263 h 523875"/>
              <a:gd name="connsiteX4" fmla="*/ 957263 w 2893219"/>
              <a:gd name="connsiteY4" fmla="*/ 195263 h 523875"/>
              <a:gd name="connsiteX5" fmla="*/ 890588 w 2893219"/>
              <a:gd name="connsiteY5" fmla="*/ 195263 h 523875"/>
              <a:gd name="connsiteX6" fmla="*/ 840582 w 2893219"/>
              <a:gd name="connsiteY6" fmla="*/ 192881 h 523875"/>
              <a:gd name="connsiteX7" fmla="*/ 792957 w 2893219"/>
              <a:gd name="connsiteY7" fmla="*/ 188119 h 523875"/>
              <a:gd name="connsiteX8" fmla="*/ 719138 w 2893219"/>
              <a:gd name="connsiteY8" fmla="*/ 180975 h 523875"/>
              <a:gd name="connsiteX9" fmla="*/ 611982 w 2893219"/>
              <a:gd name="connsiteY9" fmla="*/ 164306 h 523875"/>
              <a:gd name="connsiteX10" fmla="*/ 435769 w 2893219"/>
              <a:gd name="connsiteY10" fmla="*/ 138113 h 523875"/>
              <a:gd name="connsiteX11" fmla="*/ 354807 w 2893219"/>
              <a:gd name="connsiteY11" fmla="*/ 128588 h 523875"/>
              <a:gd name="connsiteX12" fmla="*/ 333375 w 2893219"/>
              <a:gd name="connsiteY12" fmla="*/ 128588 h 523875"/>
              <a:gd name="connsiteX13" fmla="*/ 283369 w 2893219"/>
              <a:gd name="connsiteY13" fmla="*/ 138113 h 523875"/>
              <a:gd name="connsiteX14" fmla="*/ 216694 w 2893219"/>
              <a:gd name="connsiteY14" fmla="*/ 152400 h 523875"/>
              <a:gd name="connsiteX15" fmla="*/ 126207 w 2893219"/>
              <a:gd name="connsiteY15" fmla="*/ 178594 h 523875"/>
              <a:gd name="connsiteX16" fmla="*/ 90488 w 2893219"/>
              <a:gd name="connsiteY16" fmla="*/ 192881 h 523875"/>
              <a:gd name="connsiteX17" fmla="*/ 54769 w 2893219"/>
              <a:gd name="connsiteY17" fmla="*/ 211931 h 523875"/>
              <a:gd name="connsiteX18" fmla="*/ 38100 w 2893219"/>
              <a:gd name="connsiteY18" fmla="*/ 221456 h 523875"/>
              <a:gd name="connsiteX19" fmla="*/ 21432 w 2893219"/>
              <a:gd name="connsiteY19" fmla="*/ 235744 h 523875"/>
              <a:gd name="connsiteX20" fmla="*/ 9525 w 2893219"/>
              <a:gd name="connsiteY20" fmla="*/ 250031 h 523875"/>
              <a:gd name="connsiteX21" fmla="*/ 2382 w 2893219"/>
              <a:gd name="connsiteY21" fmla="*/ 269081 h 523875"/>
              <a:gd name="connsiteX22" fmla="*/ 0 w 2893219"/>
              <a:gd name="connsiteY22" fmla="*/ 288131 h 523875"/>
              <a:gd name="connsiteX23" fmla="*/ 7144 w 2893219"/>
              <a:gd name="connsiteY23" fmla="*/ 321469 h 523875"/>
              <a:gd name="connsiteX24" fmla="*/ 16669 w 2893219"/>
              <a:gd name="connsiteY24" fmla="*/ 342900 h 523875"/>
              <a:gd name="connsiteX25" fmla="*/ 33338 w 2893219"/>
              <a:gd name="connsiteY25" fmla="*/ 361950 h 523875"/>
              <a:gd name="connsiteX26" fmla="*/ 52388 w 2893219"/>
              <a:gd name="connsiteY26" fmla="*/ 376238 h 523875"/>
              <a:gd name="connsiteX27" fmla="*/ 78582 w 2893219"/>
              <a:gd name="connsiteY27" fmla="*/ 390525 h 523875"/>
              <a:gd name="connsiteX28" fmla="*/ 116682 w 2893219"/>
              <a:gd name="connsiteY28" fmla="*/ 404813 h 523875"/>
              <a:gd name="connsiteX29" fmla="*/ 161925 w 2893219"/>
              <a:gd name="connsiteY29" fmla="*/ 419100 h 523875"/>
              <a:gd name="connsiteX30" fmla="*/ 204788 w 2893219"/>
              <a:gd name="connsiteY30" fmla="*/ 431006 h 523875"/>
              <a:gd name="connsiteX31" fmla="*/ 230982 w 2893219"/>
              <a:gd name="connsiteY31" fmla="*/ 435769 h 523875"/>
              <a:gd name="connsiteX32" fmla="*/ 276225 w 2893219"/>
              <a:gd name="connsiteY32" fmla="*/ 438150 h 523875"/>
              <a:gd name="connsiteX33" fmla="*/ 369094 w 2893219"/>
              <a:gd name="connsiteY33" fmla="*/ 438150 h 523875"/>
              <a:gd name="connsiteX34" fmla="*/ 569119 w 2893219"/>
              <a:gd name="connsiteY34" fmla="*/ 435769 h 523875"/>
              <a:gd name="connsiteX35" fmla="*/ 892969 w 2893219"/>
              <a:gd name="connsiteY35" fmla="*/ 431006 h 523875"/>
              <a:gd name="connsiteX36" fmla="*/ 1159669 w 2893219"/>
              <a:gd name="connsiteY36" fmla="*/ 426244 h 523875"/>
              <a:gd name="connsiteX37" fmla="*/ 1519238 w 2893219"/>
              <a:gd name="connsiteY37" fmla="*/ 421481 h 523875"/>
              <a:gd name="connsiteX38" fmla="*/ 1816894 w 2893219"/>
              <a:gd name="connsiteY38" fmla="*/ 414338 h 523875"/>
              <a:gd name="connsiteX39" fmla="*/ 1981200 w 2893219"/>
              <a:gd name="connsiteY39" fmla="*/ 416719 h 523875"/>
              <a:gd name="connsiteX40" fmla="*/ 2083594 w 2893219"/>
              <a:gd name="connsiteY40" fmla="*/ 416719 h 523875"/>
              <a:gd name="connsiteX41" fmla="*/ 2219325 w 2893219"/>
              <a:gd name="connsiteY41" fmla="*/ 440531 h 523875"/>
              <a:gd name="connsiteX42" fmla="*/ 2288382 w 2893219"/>
              <a:gd name="connsiteY42" fmla="*/ 440531 h 523875"/>
              <a:gd name="connsiteX43" fmla="*/ 2343150 w 2893219"/>
              <a:gd name="connsiteY43" fmla="*/ 442913 h 523875"/>
              <a:gd name="connsiteX44" fmla="*/ 2378869 w 2893219"/>
              <a:gd name="connsiteY44" fmla="*/ 445294 h 523875"/>
              <a:gd name="connsiteX45" fmla="*/ 2426494 w 2893219"/>
              <a:gd name="connsiteY45" fmla="*/ 452438 h 523875"/>
              <a:gd name="connsiteX46" fmla="*/ 2466975 w 2893219"/>
              <a:gd name="connsiteY46" fmla="*/ 461963 h 523875"/>
              <a:gd name="connsiteX47" fmla="*/ 2507457 w 2893219"/>
              <a:gd name="connsiteY47" fmla="*/ 478631 h 523875"/>
              <a:gd name="connsiteX48" fmla="*/ 2536032 w 2893219"/>
              <a:gd name="connsiteY48" fmla="*/ 490538 h 523875"/>
              <a:gd name="connsiteX49" fmla="*/ 2550319 w 2893219"/>
              <a:gd name="connsiteY49" fmla="*/ 502444 h 523875"/>
              <a:gd name="connsiteX50" fmla="*/ 2566988 w 2893219"/>
              <a:gd name="connsiteY50" fmla="*/ 511969 h 523875"/>
              <a:gd name="connsiteX51" fmla="*/ 2588419 w 2893219"/>
              <a:gd name="connsiteY51" fmla="*/ 519113 h 523875"/>
              <a:gd name="connsiteX52" fmla="*/ 2621757 w 2893219"/>
              <a:gd name="connsiteY52" fmla="*/ 523875 h 523875"/>
              <a:gd name="connsiteX53" fmla="*/ 2652713 w 2893219"/>
              <a:gd name="connsiteY53" fmla="*/ 519113 h 523875"/>
              <a:gd name="connsiteX54" fmla="*/ 2678907 w 2893219"/>
              <a:gd name="connsiteY54" fmla="*/ 507206 h 523875"/>
              <a:gd name="connsiteX55" fmla="*/ 2707482 w 2893219"/>
              <a:gd name="connsiteY55" fmla="*/ 485775 h 523875"/>
              <a:gd name="connsiteX56" fmla="*/ 2740819 w 2893219"/>
              <a:gd name="connsiteY56" fmla="*/ 445294 h 523875"/>
              <a:gd name="connsiteX57" fmla="*/ 2778919 w 2893219"/>
              <a:gd name="connsiteY57" fmla="*/ 397669 h 523875"/>
              <a:gd name="connsiteX58" fmla="*/ 2809875 w 2893219"/>
              <a:gd name="connsiteY58" fmla="*/ 347663 h 523875"/>
              <a:gd name="connsiteX59" fmla="*/ 2828925 w 2893219"/>
              <a:gd name="connsiteY59" fmla="*/ 307181 h 523875"/>
              <a:gd name="connsiteX60" fmla="*/ 2847975 w 2893219"/>
              <a:gd name="connsiteY60" fmla="*/ 264319 h 523875"/>
              <a:gd name="connsiteX61" fmla="*/ 2862263 w 2893219"/>
              <a:gd name="connsiteY61" fmla="*/ 221456 h 523875"/>
              <a:gd name="connsiteX62" fmla="*/ 2871788 w 2893219"/>
              <a:gd name="connsiteY62" fmla="*/ 185738 h 523875"/>
              <a:gd name="connsiteX63" fmla="*/ 2878932 w 2893219"/>
              <a:gd name="connsiteY63" fmla="*/ 142875 h 523875"/>
              <a:gd name="connsiteX64" fmla="*/ 2883694 w 2893219"/>
              <a:gd name="connsiteY64" fmla="*/ 92869 h 523875"/>
              <a:gd name="connsiteX65" fmla="*/ 2888457 w 2893219"/>
              <a:gd name="connsiteY65" fmla="*/ 57150 h 523875"/>
              <a:gd name="connsiteX66" fmla="*/ 2893219 w 2893219"/>
              <a:gd name="connsiteY66" fmla="*/ 33338 h 523875"/>
              <a:gd name="connsiteX67" fmla="*/ 2893219 w 2893219"/>
              <a:gd name="connsiteY67" fmla="*/ 14288 h 523875"/>
              <a:gd name="connsiteX68" fmla="*/ 2888457 w 2893219"/>
              <a:gd name="connsiteY68" fmla="*/ 2381 h 523875"/>
              <a:gd name="connsiteX69" fmla="*/ 2881313 w 2893219"/>
              <a:gd name="connsiteY69" fmla="*/ 0 h 523875"/>
              <a:gd name="connsiteX70" fmla="*/ 2864644 w 2893219"/>
              <a:gd name="connsiteY70" fmla="*/ 0 h 523875"/>
              <a:gd name="connsiteX71" fmla="*/ 2850357 w 2893219"/>
              <a:gd name="connsiteY71" fmla="*/ 4763 h 523875"/>
              <a:gd name="connsiteX72" fmla="*/ 2838450 w 2893219"/>
              <a:gd name="connsiteY72" fmla="*/ 23813 h 523875"/>
              <a:gd name="connsiteX73" fmla="*/ 2819400 w 2893219"/>
              <a:gd name="connsiteY73" fmla="*/ 54769 h 523875"/>
              <a:gd name="connsiteX74" fmla="*/ 2793207 w 2893219"/>
              <a:gd name="connsiteY74" fmla="*/ 90488 h 523875"/>
              <a:gd name="connsiteX75" fmla="*/ 2759869 w 2893219"/>
              <a:gd name="connsiteY75" fmla="*/ 121444 h 523875"/>
              <a:gd name="connsiteX76" fmla="*/ 2731294 w 2893219"/>
              <a:gd name="connsiteY76" fmla="*/ 145256 h 523875"/>
              <a:gd name="connsiteX77" fmla="*/ 2695575 w 2893219"/>
              <a:gd name="connsiteY77" fmla="*/ 166688 h 523875"/>
              <a:gd name="connsiteX78" fmla="*/ 2652713 w 2893219"/>
              <a:gd name="connsiteY78" fmla="*/ 180975 h 523875"/>
              <a:gd name="connsiteX79" fmla="*/ 2590800 w 2893219"/>
              <a:gd name="connsiteY79" fmla="*/ 192881 h 523875"/>
              <a:gd name="connsiteX80" fmla="*/ 2519363 w 2893219"/>
              <a:gd name="connsiteY80" fmla="*/ 195263 h 523875"/>
              <a:gd name="connsiteX81" fmla="*/ 2374107 w 2893219"/>
              <a:gd name="connsiteY81" fmla="*/ 195263 h 523875"/>
              <a:gd name="connsiteX82" fmla="*/ 2166938 w 2893219"/>
              <a:gd name="connsiteY82" fmla="*/ 192881 h 523875"/>
              <a:gd name="connsiteX83" fmla="*/ 1733550 w 2893219"/>
              <a:gd name="connsiteY83" fmla="*/ 195263 h 523875"/>
              <a:gd name="connsiteX84" fmla="*/ 1547813 w 2893219"/>
              <a:gd name="connsiteY84" fmla="*/ 195263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893219" h="523875">
                <a:moveTo>
                  <a:pt x="1547813" y="195263"/>
                </a:moveTo>
                <a:lnTo>
                  <a:pt x="1357313" y="195263"/>
                </a:lnTo>
                <a:lnTo>
                  <a:pt x="1178719" y="195263"/>
                </a:lnTo>
                <a:lnTo>
                  <a:pt x="1047750" y="195263"/>
                </a:lnTo>
                <a:lnTo>
                  <a:pt x="957263" y="195263"/>
                </a:lnTo>
                <a:lnTo>
                  <a:pt x="890588" y="195263"/>
                </a:lnTo>
                <a:lnTo>
                  <a:pt x="840582" y="192881"/>
                </a:lnTo>
                <a:lnTo>
                  <a:pt x="792957" y="188119"/>
                </a:lnTo>
                <a:lnTo>
                  <a:pt x="719138" y="180975"/>
                </a:lnTo>
                <a:lnTo>
                  <a:pt x="611982" y="164306"/>
                </a:lnTo>
                <a:lnTo>
                  <a:pt x="435769" y="138113"/>
                </a:lnTo>
                <a:lnTo>
                  <a:pt x="354807" y="128588"/>
                </a:lnTo>
                <a:lnTo>
                  <a:pt x="333375" y="128588"/>
                </a:lnTo>
                <a:lnTo>
                  <a:pt x="283369" y="138113"/>
                </a:lnTo>
                <a:lnTo>
                  <a:pt x="216694" y="152400"/>
                </a:lnTo>
                <a:lnTo>
                  <a:pt x="126207" y="178594"/>
                </a:lnTo>
                <a:lnTo>
                  <a:pt x="90488" y="192881"/>
                </a:lnTo>
                <a:lnTo>
                  <a:pt x="54769" y="211931"/>
                </a:lnTo>
                <a:lnTo>
                  <a:pt x="38100" y="221456"/>
                </a:lnTo>
                <a:lnTo>
                  <a:pt x="21432" y="235744"/>
                </a:lnTo>
                <a:lnTo>
                  <a:pt x="9525" y="250031"/>
                </a:lnTo>
                <a:lnTo>
                  <a:pt x="2382" y="269081"/>
                </a:lnTo>
                <a:lnTo>
                  <a:pt x="0" y="288131"/>
                </a:lnTo>
                <a:lnTo>
                  <a:pt x="7144" y="321469"/>
                </a:lnTo>
                <a:lnTo>
                  <a:pt x="16669" y="342900"/>
                </a:lnTo>
                <a:lnTo>
                  <a:pt x="33338" y="361950"/>
                </a:lnTo>
                <a:lnTo>
                  <a:pt x="52388" y="376238"/>
                </a:lnTo>
                <a:lnTo>
                  <a:pt x="78582" y="390525"/>
                </a:lnTo>
                <a:lnTo>
                  <a:pt x="116682" y="404813"/>
                </a:lnTo>
                <a:lnTo>
                  <a:pt x="161925" y="419100"/>
                </a:lnTo>
                <a:lnTo>
                  <a:pt x="204788" y="431006"/>
                </a:lnTo>
                <a:lnTo>
                  <a:pt x="230982" y="435769"/>
                </a:lnTo>
                <a:lnTo>
                  <a:pt x="276225" y="438150"/>
                </a:lnTo>
                <a:lnTo>
                  <a:pt x="369094" y="438150"/>
                </a:lnTo>
                <a:lnTo>
                  <a:pt x="569119" y="435769"/>
                </a:lnTo>
                <a:lnTo>
                  <a:pt x="892969" y="431006"/>
                </a:lnTo>
                <a:lnTo>
                  <a:pt x="1159669" y="426244"/>
                </a:lnTo>
                <a:lnTo>
                  <a:pt x="1519238" y="421481"/>
                </a:lnTo>
                <a:lnTo>
                  <a:pt x="1816894" y="414338"/>
                </a:lnTo>
                <a:lnTo>
                  <a:pt x="1981200" y="416719"/>
                </a:lnTo>
                <a:lnTo>
                  <a:pt x="2083594" y="416719"/>
                </a:lnTo>
                <a:lnTo>
                  <a:pt x="2219325" y="440531"/>
                </a:lnTo>
                <a:lnTo>
                  <a:pt x="2288382" y="440531"/>
                </a:lnTo>
                <a:lnTo>
                  <a:pt x="2343150" y="442913"/>
                </a:lnTo>
                <a:lnTo>
                  <a:pt x="2378869" y="445294"/>
                </a:lnTo>
                <a:lnTo>
                  <a:pt x="2426494" y="452438"/>
                </a:lnTo>
                <a:lnTo>
                  <a:pt x="2466975" y="461963"/>
                </a:lnTo>
                <a:lnTo>
                  <a:pt x="2507457" y="478631"/>
                </a:lnTo>
                <a:lnTo>
                  <a:pt x="2536032" y="490538"/>
                </a:lnTo>
                <a:lnTo>
                  <a:pt x="2550319" y="502444"/>
                </a:lnTo>
                <a:lnTo>
                  <a:pt x="2566988" y="511969"/>
                </a:lnTo>
                <a:lnTo>
                  <a:pt x="2588419" y="519113"/>
                </a:lnTo>
                <a:lnTo>
                  <a:pt x="2621757" y="523875"/>
                </a:lnTo>
                <a:lnTo>
                  <a:pt x="2652713" y="519113"/>
                </a:lnTo>
                <a:lnTo>
                  <a:pt x="2678907" y="507206"/>
                </a:lnTo>
                <a:lnTo>
                  <a:pt x="2707482" y="485775"/>
                </a:lnTo>
                <a:lnTo>
                  <a:pt x="2740819" y="445294"/>
                </a:lnTo>
                <a:lnTo>
                  <a:pt x="2778919" y="397669"/>
                </a:lnTo>
                <a:lnTo>
                  <a:pt x="2809875" y="347663"/>
                </a:lnTo>
                <a:lnTo>
                  <a:pt x="2828925" y="307181"/>
                </a:lnTo>
                <a:lnTo>
                  <a:pt x="2847975" y="264319"/>
                </a:lnTo>
                <a:lnTo>
                  <a:pt x="2862263" y="221456"/>
                </a:lnTo>
                <a:lnTo>
                  <a:pt x="2871788" y="185738"/>
                </a:lnTo>
                <a:lnTo>
                  <a:pt x="2878932" y="142875"/>
                </a:lnTo>
                <a:lnTo>
                  <a:pt x="2883694" y="92869"/>
                </a:lnTo>
                <a:lnTo>
                  <a:pt x="2888457" y="57150"/>
                </a:lnTo>
                <a:lnTo>
                  <a:pt x="2893219" y="33338"/>
                </a:lnTo>
                <a:lnTo>
                  <a:pt x="2893219" y="14288"/>
                </a:lnTo>
                <a:lnTo>
                  <a:pt x="2888457" y="2381"/>
                </a:lnTo>
                <a:lnTo>
                  <a:pt x="2881313" y="0"/>
                </a:lnTo>
                <a:lnTo>
                  <a:pt x="2864644" y="0"/>
                </a:lnTo>
                <a:lnTo>
                  <a:pt x="2850357" y="4763"/>
                </a:lnTo>
                <a:lnTo>
                  <a:pt x="2838450" y="23813"/>
                </a:lnTo>
                <a:lnTo>
                  <a:pt x="2819400" y="54769"/>
                </a:lnTo>
                <a:lnTo>
                  <a:pt x="2793207" y="90488"/>
                </a:lnTo>
                <a:lnTo>
                  <a:pt x="2759869" y="121444"/>
                </a:lnTo>
                <a:lnTo>
                  <a:pt x="2731294" y="145256"/>
                </a:lnTo>
                <a:lnTo>
                  <a:pt x="2695575" y="166688"/>
                </a:lnTo>
                <a:lnTo>
                  <a:pt x="2652713" y="180975"/>
                </a:lnTo>
                <a:lnTo>
                  <a:pt x="2590800" y="192881"/>
                </a:lnTo>
                <a:lnTo>
                  <a:pt x="2519363" y="195263"/>
                </a:lnTo>
                <a:lnTo>
                  <a:pt x="2374107" y="195263"/>
                </a:lnTo>
                <a:lnTo>
                  <a:pt x="2166938" y="192881"/>
                </a:lnTo>
                <a:lnTo>
                  <a:pt x="1733550" y="195263"/>
                </a:lnTo>
                <a:lnTo>
                  <a:pt x="1547813" y="1952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FE5539EC-9D6F-4EF0-8508-B1BEDA60B8F0}"/>
              </a:ext>
            </a:extLst>
          </p:cNvPr>
          <p:cNvSpPr/>
          <p:nvPr/>
        </p:nvSpPr>
        <p:spPr>
          <a:xfrm>
            <a:off x="3973513" y="3719513"/>
            <a:ext cx="1606550" cy="1595437"/>
          </a:xfrm>
          <a:custGeom>
            <a:avLst/>
            <a:gdLst>
              <a:gd name="connsiteX0" fmla="*/ 1307307 w 1604963"/>
              <a:gd name="connsiteY0" fmla="*/ 192881 h 1595437"/>
              <a:gd name="connsiteX1" fmla="*/ 1250157 w 1604963"/>
              <a:gd name="connsiteY1" fmla="*/ 288131 h 1595437"/>
              <a:gd name="connsiteX2" fmla="*/ 1200150 w 1604963"/>
              <a:gd name="connsiteY2" fmla="*/ 366712 h 1595437"/>
              <a:gd name="connsiteX3" fmla="*/ 1145382 w 1604963"/>
              <a:gd name="connsiteY3" fmla="*/ 447675 h 1595437"/>
              <a:gd name="connsiteX4" fmla="*/ 1081088 w 1604963"/>
              <a:gd name="connsiteY4" fmla="*/ 535781 h 1595437"/>
              <a:gd name="connsiteX5" fmla="*/ 1014413 w 1604963"/>
              <a:gd name="connsiteY5" fmla="*/ 619125 h 1595437"/>
              <a:gd name="connsiteX6" fmla="*/ 916782 w 1604963"/>
              <a:gd name="connsiteY6" fmla="*/ 735806 h 1595437"/>
              <a:gd name="connsiteX7" fmla="*/ 826294 w 1604963"/>
              <a:gd name="connsiteY7" fmla="*/ 833437 h 1595437"/>
              <a:gd name="connsiteX8" fmla="*/ 731044 w 1604963"/>
              <a:gd name="connsiteY8" fmla="*/ 933450 h 1595437"/>
              <a:gd name="connsiteX9" fmla="*/ 633413 w 1604963"/>
              <a:gd name="connsiteY9" fmla="*/ 1026318 h 1595437"/>
              <a:gd name="connsiteX10" fmla="*/ 511969 w 1604963"/>
              <a:gd name="connsiteY10" fmla="*/ 1135856 h 1595437"/>
              <a:gd name="connsiteX11" fmla="*/ 383382 w 1604963"/>
              <a:gd name="connsiteY11" fmla="*/ 1250156 h 1595437"/>
              <a:gd name="connsiteX12" fmla="*/ 292894 w 1604963"/>
              <a:gd name="connsiteY12" fmla="*/ 1323975 h 1595437"/>
              <a:gd name="connsiteX13" fmla="*/ 171450 w 1604963"/>
              <a:gd name="connsiteY13" fmla="*/ 1419225 h 1595437"/>
              <a:gd name="connsiteX14" fmla="*/ 26194 w 1604963"/>
              <a:gd name="connsiteY14" fmla="*/ 1528762 h 1595437"/>
              <a:gd name="connsiteX15" fmla="*/ 9525 w 1604963"/>
              <a:gd name="connsiteY15" fmla="*/ 1545431 h 1595437"/>
              <a:gd name="connsiteX16" fmla="*/ 0 w 1604963"/>
              <a:gd name="connsiteY16" fmla="*/ 1564481 h 1595437"/>
              <a:gd name="connsiteX17" fmla="*/ 0 w 1604963"/>
              <a:gd name="connsiteY17" fmla="*/ 1578768 h 1595437"/>
              <a:gd name="connsiteX18" fmla="*/ 0 w 1604963"/>
              <a:gd name="connsiteY18" fmla="*/ 1588293 h 1595437"/>
              <a:gd name="connsiteX19" fmla="*/ 4763 w 1604963"/>
              <a:gd name="connsiteY19" fmla="*/ 1595437 h 1595437"/>
              <a:gd name="connsiteX20" fmla="*/ 21432 w 1604963"/>
              <a:gd name="connsiteY20" fmla="*/ 1595437 h 1595437"/>
              <a:gd name="connsiteX21" fmla="*/ 52388 w 1604963"/>
              <a:gd name="connsiteY21" fmla="*/ 1585912 h 1595437"/>
              <a:gd name="connsiteX22" fmla="*/ 138113 w 1604963"/>
              <a:gd name="connsiteY22" fmla="*/ 1543050 h 1595437"/>
              <a:gd name="connsiteX23" fmla="*/ 269082 w 1604963"/>
              <a:gd name="connsiteY23" fmla="*/ 1471612 h 1595437"/>
              <a:gd name="connsiteX24" fmla="*/ 371475 w 1604963"/>
              <a:gd name="connsiteY24" fmla="*/ 1412081 h 1595437"/>
              <a:gd name="connsiteX25" fmla="*/ 507207 w 1604963"/>
              <a:gd name="connsiteY25" fmla="*/ 1326356 h 1595437"/>
              <a:gd name="connsiteX26" fmla="*/ 602457 w 1604963"/>
              <a:gd name="connsiteY26" fmla="*/ 1262062 h 1595437"/>
              <a:gd name="connsiteX27" fmla="*/ 685800 w 1604963"/>
              <a:gd name="connsiteY27" fmla="*/ 1202531 h 1595437"/>
              <a:gd name="connsiteX28" fmla="*/ 778669 w 1604963"/>
              <a:gd name="connsiteY28" fmla="*/ 1126331 h 1595437"/>
              <a:gd name="connsiteX29" fmla="*/ 866775 w 1604963"/>
              <a:gd name="connsiteY29" fmla="*/ 1047750 h 1595437"/>
              <a:gd name="connsiteX30" fmla="*/ 962025 w 1604963"/>
              <a:gd name="connsiteY30" fmla="*/ 959643 h 1595437"/>
              <a:gd name="connsiteX31" fmla="*/ 1054894 w 1604963"/>
              <a:gd name="connsiteY31" fmla="*/ 866775 h 1595437"/>
              <a:gd name="connsiteX32" fmla="*/ 1154907 w 1604963"/>
              <a:gd name="connsiteY32" fmla="*/ 764381 h 1595437"/>
              <a:gd name="connsiteX33" fmla="*/ 1221582 w 1604963"/>
              <a:gd name="connsiteY33" fmla="*/ 692943 h 1595437"/>
              <a:gd name="connsiteX34" fmla="*/ 1285875 w 1604963"/>
              <a:gd name="connsiteY34" fmla="*/ 626268 h 1595437"/>
              <a:gd name="connsiteX35" fmla="*/ 1347788 w 1604963"/>
              <a:gd name="connsiteY35" fmla="*/ 557212 h 1595437"/>
              <a:gd name="connsiteX36" fmla="*/ 1428750 w 1604963"/>
              <a:gd name="connsiteY36" fmla="*/ 471487 h 1595437"/>
              <a:gd name="connsiteX37" fmla="*/ 1504950 w 1604963"/>
              <a:gd name="connsiteY37" fmla="*/ 388143 h 1595437"/>
              <a:gd name="connsiteX38" fmla="*/ 1593057 w 1604963"/>
              <a:gd name="connsiteY38" fmla="*/ 302418 h 1595437"/>
              <a:gd name="connsiteX39" fmla="*/ 1604963 w 1604963"/>
              <a:gd name="connsiteY39" fmla="*/ 0 h 1595437"/>
              <a:gd name="connsiteX40" fmla="*/ 1400175 w 1604963"/>
              <a:gd name="connsiteY40" fmla="*/ 7143 h 1595437"/>
              <a:gd name="connsiteX41" fmla="*/ 1307307 w 1604963"/>
              <a:gd name="connsiteY41" fmla="*/ 192881 h 159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04963" h="1595437">
                <a:moveTo>
                  <a:pt x="1307307" y="192881"/>
                </a:moveTo>
                <a:lnTo>
                  <a:pt x="1250157" y="288131"/>
                </a:lnTo>
                <a:lnTo>
                  <a:pt x="1200150" y="366712"/>
                </a:lnTo>
                <a:lnTo>
                  <a:pt x="1145382" y="447675"/>
                </a:lnTo>
                <a:lnTo>
                  <a:pt x="1081088" y="535781"/>
                </a:lnTo>
                <a:lnTo>
                  <a:pt x="1014413" y="619125"/>
                </a:lnTo>
                <a:lnTo>
                  <a:pt x="916782" y="735806"/>
                </a:lnTo>
                <a:lnTo>
                  <a:pt x="826294" y="833437"/>
                </a:lnTo>
                <a:lnTo>
                  <a:pt x="731044" y="933450"/>
                </a:lnTo>
                <a:lnTo>
                  <a:pt x="633413" y="1026318"/>
                </a:lnTo>
                <a:lnTo>
                  <a:pt x="511969" y="1135856"/>
                </a:lnTo>
                <a:lnTo>
                  <a:pt x="383382" y="1250156"/>
                </a:lnTo>
                <a:lnTo>
                  <a:pt x="292894" y="1323975"/>
                </a:lnTo>
                <a:lnTo>
                  <a:pt x="171450" y="1419225"/>
                </a:lnTo>
                <a:lnTo>
                  <a:pt x="26194" y="1528762"/>
                </a:lnTo>
                <a:lnTo>
                  <a:pt x="9525" y="1545431"/>
                </a:lnTo>
                <a:lnTo>
                  <a:pt x="0" y="1564481"/>
                </a:lnTo>
                <a:lnTo>
                  <a:pt x="0" y="1578768"/>
                </a:lnTo>
                <a:lnTo>
                  <a:pt x="0" y="1588293"/>
                </a:lnTo>
                <a:lnTo>
                  <a:pt x="4763" y="1595437"/>
                </a:lnTo>
                <a:lnTo>
                  <a:pt x="21432" y="1595437"/>
                </a:lnTo>
                <a:lnTo>
                  <a:pt x="52388" y="1585912"/>
                </a:lnTo>
                <a:lnTo>
                  <a:pt x="138113" y="1543050"/>
                </a:lnTo>
                <a:lnTo>
                  <a:pt x="269082" y="1471612"/>
                </a:lnTo>
                <a:lnTo>
                  <a:pt x="371475" y="1412081"/>
                </a:lnTo>
                <a:lnTo>
                  <a:pt x="507207" y="1326356"/>
                </a:lnTo>
                <a:lnTo>
                  <a:pt x="602457" y="1262062"/>
                </a:lnTo>
                <a:lnTo>
                  <a:pt x="685800" y="1202531"/>
                </a:lnTo>
                <a:lnTo>
                  <a:pt x="778669" y="1126331"/>
                </a:lnTo>
                <a:lnTo>
                  <a:pt x="866775" y="1047750"/>
                </a:lnTo>
                <a:lnTo>
                  <a:pt x="962025" y="959643"/>
                </a:lnTo>
                <a:lnTo>
                  <a:pt x="1054894" y="866775"/>
                </a:lnTo>
                <a:lnTo>
                  <a:pt x="1154907" y="764381"/>
                </a:lnTo>
                <a:lnTo>
                  <a:pt x="1221582" y="692943"/>
                </a:lnTo>
                <a:lnTo>
                  <a:pt x="1285875" y="626268"/>
                </a:lnTo>
                <a:lnTo>
                  <a:pt x="1347788" y="557212"/>
                </a:lnTo>
                <a:lnTo>
                  <a:pt x="1428750" y="471487"/>
                </a:lnTo>
                <a:lnTo>
                  <a:pt x="1504950" y="388143"/>
                </a:lnTo>
                <a:lnTo>
                  <a:pt x="1593057" y="302418"/>
                </a:lnTo>
                <a:lnTo>
                  <a:pt x="1604963" y="0"/>
                </a:lnTo>
                <a:lnTo>
                  <a:pt x="1400175" y="7143"/>
                </a:lnTo>
                <a:lnTo>
                  <a:pt x="1307307" y="1928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A3ACBE3F-0099-4D4A-A3FB-D8BA414E32CC}"/>
              </a:ext>
            </a:extLst>
          </p:cNvPr>
          <p:cNvSpPr/>
          <p:nvPr/>
        </p:nvSpPr>
        <p:spPr>
          <a:xfrm>
            <a:off x="5694363" y="3802063"/>
            <a:ext cx="1736725" cy="1457325"/>
          </a:xfrm>
          <a:custGeom>
            <a:avLst/>
            <a:gdLst>
              <a:gd name="connsiteX0" fmla="*/ 533400 w 1738312"/>
              <a:gd name="connsiteY0" fmla="*/ 523875 h 1457325"/>
              <a:gd name="connsiteX1" fmla="*/ 445294 w 1738312"/>
              <a:gd name="connsiteY1" fmla="*/ 440532 h 1457325"/>
              <a:gd name="connsiteX2" fmla="*/ 364331 w 1738312"/>
              <a:gd name="connsiteY2" fmla="*/ 364332 h 1457325"/>
              <a:gd name="connsiteX3" fmla="*/ 280987 w 1738312"/>
              <a:gd name="connsiteY3" fmla="*/ 278607 h 1457325"/>
              <a:gd name="connsiteX4" fmla="*/ 221456 w 1738312"/>
              <a:gd name="connsiteY4" fmla="*/ 219075 h 1457325"/>
              <a:gd name="connsiteX5" fmla="*/ 157162 w 1738312"/>
              <a:gd name="connsiteY5" fmla="*/ 154782 h 1457325"/>
              <a:gd name="connsiteX6" fmla="*/ 97631 w 1738312"/>
              <a:gd name="connsiteY6" fmla="*/ 95250 h 1457325"/>
              <a:gd name="connsiteX7" fmla="*/ 16669 w 1738312"/>
              <a:gd name="connsiteY7" fmla="*/ 9525 h 1457325"/>
              <a:gd name="connsiteX8" fmla="*/ 0 w 1738312"/>
              <a:gd name="connsiteY8" fmla="*/ 0 h 1457325"/>
              <a:gd name="connsiteX9" fmla="*/ 0 w 1738312"/>
              <a:gd name="connsiteY9" fmla="*/ 154782 h 1457325"/>
              <a:gd name="connsiteX10" fmla="*/ 76200 w 1738312"/>
              <a:gd name="connsiteY10" fmla="*/ 230982 h 1457325"/>
              <a:gd name="connsiteX11" fmla="*/ 157162 w 1738312"/>
              <a:gd name="connsiteY11" fmla="*/ 316707 h 1457325"/>
              <a:gd name="connsiteX12" fmla="*/ 276225 w 1738312"/>
              <a:gd name="connsiteY12" fmla="*/ 454819 h 1457325"/>
              <a:gd name="connsiteX13" fmla="*/ 376237 w 1738312"/>
              <a:gd name="connsiteY13" fmla="*/ 571500 h 1457325"/>
              <a:gd name="connsiteX14" fmla="*/ 447675 w 1738312"/>
              <a:gd name="connsiteY14" fmla="*/ 654844 h 1457325"/>
              <a:gd name="connsiteX15" fmla="*/ 495300 w 1738312"/>
              <a:gd name="connsiteY15" fmla="*/ 716757 h 1457325"/>
              <a:gd name="connsiteX16" fmla="*/ 554831 w 1738312"/>
              <a:gd name="connsiteY16" fmla="*/ 792957 h 1457325"/>
              <a:gd name="connsiteX17" fmla="*/ 614362 w 1738312"/>
              <a:gd name="connsiteY17" fmla="*/ 869157 h 1457325"/>
              <a:gd name="connsiteX18" fmla="*/ 676275 w 1738312"/>
              <a:gd name="connsiteY18" fmla="*/ 959644 h 1457325"/>
              <a:gd name="connsiteX19" fmla="*/ 728662 w 1738312"/>
              <a:gd name="connsiteY19" fmla="*/ 1033463 h 1457325"/>
              <a:gd name="connsiteX20" fmla="*/ 773906 w 1738312"/>
              <a:gd name="connsiteY20" fmla="*/ 1107282 h 1457325"/>
              <a:gd name="connsiteX21" fmla="*/ 828675 w 1738312"/>
              <a:gd name="connsiteY21" fmla="*/ 1188244 h 1457325"/>
              <a:gd name="connsiteX22" fmla="*/ 869156 w 1738312"/>
              <a:gd name="connsiteY22" fmla="*/ 1245394 h 1457325"/>
              <a:gd name="connsiteX23" fmla="*/ 909637 w 1738312"/>
              <a:gd name="connsiteY23" fmla="*/ 1297782 h 1457325"/>
              <a:gd name="connsiteX24" fmla="*/ 959644 w 1738312"/>
              <a:gd name="connsiteY24" fmla="*/ 1350169 h 1457325"/>
              <a:gd name="connsiteX25" fmla="*/ 990600 w 1738312"/>
              <a:gd name="connsiteY25" fmla="*/ 1378744 h 1457325"/>
              <a:gd name="connsiteX26" fmla="*/ 1019175 w 1738312"/>
              <a:gd name="connsiteY26" fmla="*/ 1402557 h 1457325"/>
              <a:gd name="connsiteX27" fmla="*/ 1045369 w 1738312"/>
              <a:gd name="connsiteY27" fmla="*/ 1421607 h 1457325"/>
              <a:gd name="connsiteX28" fmla="*/ 1073944 w 1738312"/>
              <a:gd name="connsiteY28" fmla="*/ 1438275 h 1457325"/>
              <a:gd name="connsiteX29" fmla="*/ 1109662 w 1738312"/>
              <a:gd name="connsiteY29" fmla="*/ 1452563 h 1457325"/>
              <a:gd name="connsiteX30" fmla="*/ 1143000 w 1738312"/>
              <a:gd name="connsiteY30" fmla="*/ 1457325 h 1457325"/>
              <a:gd name="connsiteX31" fmla="*/ 1259681 w 1738312"/>
              <a:gd name="connsiteY31" fmla="*/ 1457325 h 1457325"/>
              <a:gd name="connsiteX32" fmla="*/ 1435894 w 1738312"/>
              <a:gd name="connsiteY32" fmla="*/ 1457325 h 1457325"/>
              <a:gd name="connsiteX33" fmla="*/ 1700212 w 1738312"/>
              <a:gd name="connsiteY33" fmla="*/ 1457325 h 1457325"/>
              <a:gd name="connsiteX34" fmla="*/ 1724025 w 1738312"/>
              <a:gd name="connsiteY34" fmla="*/ 1452563 h 1457325"/>
              <a:gd name="connsiteX35" fmla="*/ 1735931 w 1738312"/>
              <a:gd name="connsiteY35" fmla="*/ 1445419 h 1457325"/>
              <a:gd name="connsiteX36" fmla="*/ 1738312 w 1738312"/>
              <a:gd name="connsiteY36" fmla="*/ 1435894 h 1457325"/>
              <a:gd name="connsiteX37" fmla="*/ 1738312 w 1738312"/>
              <a:gd name="connsiteY37" fmla="*/ 1426369 h 1457325"/>
              <a:gd name="connsiteX38" fmla="*/ 1731169 w 1738312"/>
              <a:gd name="connsiteY38" fmla="*/ 1409700 h 1457325"/>
              <a:gd name="connsiteX39" fmla="*/ 1719262 w 1738312"/>
              <a:gd name="connsiteY39" fmla="*/ 1397794 h 1457325"/>
              <a:gd name="connsiteX40" fmla="*/ 1690687 w 1738312"/>
              <a:gd name="connsiteY40" fmla="*/ 1385888 h 1457325"/>
              <a:gd name="connsiteX41" fmla="*/ 1619250 w 1738312"/>
              <a:gd name="connsiteY41" fmla="*/ 1359694 h 1457325"/>
              <a:gd name="connsiteX42" fmla="*/ 1557337 w 1738312"/>
              <a:gd name="connsiteY42" fmla="*/ 1331119 h 1457325"/>
              <a:gd name="connsiteX43" fmla="*/ 1490662 w 1738312"/>
              <a:gd name="connsiteY43" fmla="*/ 1297782 h 1457325"/>
              <a:gd name="connsiteX44" fmla="*/ 1409700 w 1738312"/>
              <a:gd name="connsiteY44" fmla="*/ 1250157 h 1457325"/>
              <a:gd name="connsiteX45" fmla="*/ 1333500 w 1738312"/>
              <a:gd name="connsiteY45" fmla="*/ 1200150 h 1457325"/>
              <a:gd name="connsiteX46" fmla="*/ 1254919 w 1738312"/>
              <a:gd name="connsiteY46" fmla="*/ 1143000 h 1457325"/>
              <a:gd name="connsiteX47" fmla="*/ 1169194 w 1738312"/>
              <a:gd name="connsiteY47" fmla="*/ 1081088 h 1457325"/>
              <a:gd name="connsiteX48" fmla="*/ 1121569 w 1738312"/>
              <a:gd name="connsiteY48" fmla="*/ 1040607 h 1457325"/>
              <a:gd name="connsiteX49" fmla="*/ 1042987 w 1738312"/>
              <a:gd name="connsiteY49" fmla="*/ 978694 h 1457325"/>
              <a:gd name="connsiteX50" fmla="*/ 931069 w 1738312"/>
              <a:gd name="connsiteY50" fmla="*/ 883444 h 1457325"/>
              <a:gd name="connsiteX51" fmla="*/ 783431 w 1738312"/>
              <a:gd name="connsiteY51" fmla="*/ 754857 h 1457325"/>
              <a:gd name="connsiteX52" fmla="*/ 533400 w 1738312"/>
              <a:gd name="connsiteY52" fmla="*/ 523875 h 1457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738312" h="1457325">
                <a:moveTo>
                  <a:pt x="533400" y="523875"/>
                </a:moveTo>
                <a:lnTo>
                  <a:pt x="445294" y="440532"/>
                </a:lnTo>
                <a:lnTo>
                  <a:pt x="364331" y="364332"/>
                </a:lnTo>
                <a:lnTo>
                  <a:pt x="280987" y="278607"/>
                </a:lnTo>
                <a:lnTo>
                  <a:pt x="221456" y="219075"/>
                </a:lnTo>
                <a:lnTo>
                  <a:pt x="157162" y="154782"/>
                </a:lnTo>
                <a:lnTo>
                  <a:pt x="97631" y="95250"/>
                </a:lnTo>
                <a:lnTo>
                  <a:pt x="16669" y="9525"/>
                </a:lnTo>
                <a:lnTo>
                  <a:pt x="0" y="0"/>
                </a:lnTo>
                <a:lnTo>
                  <a:pt x="0" y="154782"/>
                </a:lnTo>
                <a:lnTo>
                  <a:pt x="76200" y="230982"/>
                </a:lnTo>
                <a:lnTo>
                  <a:pt x="157162" y="316707"/>
                </a:lnTo>
                <a:lnTo>
                  <a:pt x="276225" y="454819"/>
                </a:lnTo>
                <a:lnTo>
                  <a:pt x="376237" y="571500"/>
                </a:lnTo>
                <a:lnTo>
                  <a:pt x="447675" y="654844"/>
                </a:lnTo>
                <a:lnTo>
                  <a:pt x="495300" y="716757"/>
                </a:lnTo>
                <a:lnTo>
                  <a:pt x="554831" y="792957"/>
                </a:lnTo>
                <a:lnTo>
                  <a:pt x="614362" y="869157"/>
                </a:lnTo>
                <a:lnTo>
                  <a:pt x="676275" y="959644"/>
                </a:lnTo>
                <a:lnTo>
                  <a:pt x="728662" y="1033463"/>
                </a:lnTo>
                <a:lnTo>
                  <a:pt x="773906" y="1107282"/>
                </a:lnTo>
                <a:lnTo>
                  <a:pt x="828675" y="1188244"/>
                </a:lnTo>
                <a:lnTo>
                  <a:pt x="869156" y="1245394"/>
                </a:lnTo>
                <a:lnTo>
                  <a:pt x="909637" y="1297782"/>
                </a:lnTo>
                <a:lnTo>
                  <a:pt x="959644" y="1350169"/>
                </a:lnTo>
                <a:lnTo>
                  <a:pt x="990600" y="1378744"/>
                </a:lnTo>
                <a:lnTo>
                  <a:pt x="1019175" y="1402557"/>
                </a:lnTo>
                <a:lnTo>
                  <a:pt x="1045369" y="1421607"/>
                </a:lnTo>
                <a:lnTo>
                  <a:pt x="1073944" y="1438275"/>
                </a:lnTo>
                <a:lnTo>
                  <a:pt x="1109662" y="1452563"/>
                </a:lnTo>
                <a:lnTo>
                  <a:pt x="1143000" y="1457325"/>
                </a:lnTo>
                <a:lnTo>
                  <a:pt x="1259681" y="1457325"/>
                </a:lnTo>
                <a:lnTo>
                  <a:pt x="1435894" y="1457325"/>
                </a:lnTo>
                <a:lnTo>
                  <a:pt x="1700212" y="1457325"/>
                </a:lnTo>
                <a:lnTo>
                  <a:pt x="1724025" y="1452563"/>
                </a:lnTo>
                <a:lnTo>
                  <a:pt x="1735931" y="1445419"/>
                </a:lnTo>
                <a:lnTo>
                  <a:pt x="1738312" y="1435894"/>
                </a:lnTo>
                <a:lnTo>
                  <a:pt x="1738312" y="1426369"/>
                </a:lnTo>
                <a:lnTo>
                  <a:pt x="1731169" y="1409700"/>
                </a:lnTo>
                <a:lnTo>
                  <a:pt x="1719262" y="1397794"/>
                </a:lnTo>
                <a:lnTo>
                  <a:pt x="1690687" y="1385888"/>
                </a:lnTo>
                <a:lnTo>
                  <a:pt x="1619250" y="1359694"/>
                </a:lnTo>
                <a:lnTo>
                  <a:pt x="1557337" y="1331119"/>
                </a:lnTo>
                <a:lnTo>
                  <a:pt x="1490662" y="1297782"/>
                </a:lnTo>
                <a:lnTo>
                  <a:pt x="1409700" y="1250157"/>
                </a:lnTo>
                <a:lnTo>
                  <a:pt x="1333500" y="1200150"/>
                </a:lnTo>
                <a:lnTo>
                  <a:pt x="1254919" y="1143000"/>
                </a:lnTo>
                <a:lnTo>
                  <a:pt x="1169194" y="1081088"/>
                </a:lnTo>
                <a:lnTo>
                  <a:pt x="1121569" y="1040607"/>
                </a:lnTo>
                <a:lnTo>
                  <a:pt x="1042987" y="978694"/>
                </a:lnTo>
                <a:lnTo>
                  <a:pt x="931069" y="883444"/>
                </a:lnTo>
                <a:lnTo>
                  <a:pt x="783431" y="754857"/>
                </a:lnTo>
                <a:lnTo>
                  <a:pt x="533400" y="5238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AD89E94-0F20-4543-9951-3E6A3D7379A6}"/>
              </a:ext>
            </a:extLst>
          </p:cNvPr>
          <p:cNvGrpSpPr>
            <a:grpSpLocks/>
          </p:cNvGrpSpPr>
          <p:nvPr/>
        </p:nvGrpSpPr>
        <p:grpSpPr bwMode="auto">
          <a:xfrm>
            <a:off x="2481263" y="1476375"/>
            <a:ext cx="4956175" cy="4400550"/>
            <a:chOff x="2627313" y="1633538"/>
            <a:chExt cx="4956175" cy="4400550"/>
          </a:xfrm>
        </p:grpSpPr>
        <p:sp>
          <p:nvSpPr>
            <p:cNvPr id="28" name="フリーフォーム 63">
              <a:extLst>
                <a:ext uri="{FF2B5EF4-FFF2-40B4-BE49-F238E27FC236}">
                  <a16:creationId xmlns:a16="http://schemas.microsoft.com/office/drawing/2014/main" id="{735D32DD-5AE9-4B24-A33A-DD9B735B9311}"/>
                </a:ext>
              </a:extLst>
            </p:cNvPr>
            <p:cNvSpPr/>
            <p:nvPr/>
          </p:nvSpPr>
          <p:spPr>
            <a:xfrm>
              <a:off x="2627313" y="2624138"/>
              <a:ext cx="1857375" cy="533400"/>
            </a:xfrm>
            <a:custGeom>
              <a:avLst/>
              <a:gdLst>
                <a:gd name="connsiteX0" fmla="*/ 1340644 w 1857375"/>
                <a:gd name="connsiteY0" fmla="*/ 104775 h 533400"/>
                <a:gd name="connsiteX1" fmla="*/ 1207294 w 1857375"/>
                <a:gd name="connsiteY1" fmla="*/ 126206 h 533400"/>
                <a:gd name="connsiteX2" fmla="*/ 1150144 w 1857375"/>
                <a:gd name="connsiteY2" fmla="*/ 135731 h 533400"/>
                <a:gd name="connsiteX3" fmla="*/ 973931 w 1857375"/>
                <a:gd name="connsiteY3" fmla="*/ 192881 h 533400"/>
                <a:gd name="connsiteX4" fmla="*/ 845344 w 1857375"/>
                <a:gd name="connsiteY4" fmla="*/ 221456 h 533400"/>
                <a:gd name="connsiteX5" fmla="*/ 733425 w 1857375"/>
                <a:gd name="connsiteY5" fmla="*/ 242887 h 533400"/>
                <a:gd name="connsiteX6" fmla="*/ 640556 w 1857375"/>
                <a:gd name="connsiteY6" fmla="*/ 259556 h 533400"/>
                <a:gd name="connsiteX7" fmla="*/ 578644 w 1857375"/>
                <a:gd name="connsiteY7" fmla="*/ 269081 h 533400"/>
                <a:gd name="connsiteX8" fmla="*/ 497681 w 1857375"/>
                <a:gd name="connsiteY8" fmla="*/ 280987 h 533400"/>
                <a:gd name="connsiteX9" fmla="*/ 442912 w 1857375"/>
                <a:gd name="connsiteY9" fmla="*/ 285750 h 533400"/>
                <a:gd name="connsiteX10" fmla="*/ 404812 w 1857375"/>
                <a:gd name="connsiteY10" fmla="*/ 288131 h 533400"/>
                <a:gd name="connsiteX11" fmla="*/ 354806 w 1857375"/>
                <a:gd name="connsiteY11" fmla="*/ 283368 h 533400"/>
                <a:gd name="connsiteX12" fmla="*/ 288131 w 1857375"/>
                <a:gd name="connsiteY12" fmla="*/ 273843 h 533400"/>
                <a:gd name="connsiteX13" fmla="*/ 226219 w 1857375"/>
                <a:gd name="connsiteY13" fmla="*/ 259556 h 533400"/>
                <a:gd name="connsiteX14" fmla="*/ 173831 w 1857375"/>
                <a:gd name="connsiteY14" fmla="*/ 242887 h 533400"/>
                <a:gd name="connsiteX15" fmla="*/ 140494 w 1857375"/>
                <a:gd name="connsiteY15" fmla="*/ 230981 h 533400"/>
                <a:gd name="connsiteX16" fmla="*/ 102394 w 1857375"/>
                <a:gd name="connsiteY16" fmla="*/ 209550 h 533400"/>
                <a:gd name="connsiteX17" fmla="*/ 78581 w 1857375"/>
                <a:gd name="connsiteY17" fmla="*/ 190500 h 533400"/>
                <a:gd name="connsiteX18" fmla="*/ 54769 w 1857375"/>
                <a:gd name="connsiteY18" fmla="*/ 171450 h 533400"/>
                <a:gd name="connsiteX19" fmla="*/ 33337 w 1857375"/>
                <a:gd name="connsiteY19" fmla="*/ 164306 h 533400"/>
                <a:gd name="connsiteX20" fmla="*/ 16669 w 1857375"/>
                <a:gd name="connsiteY20" fmla="*/ 161925 h 533400"/>
                <a:gd name="connsiteX21" fmla="*/ 4762 w 1857375"/>
                <a:gd name="connsiteY21" fmla="*/ 164306 h 533400"/>
                <a:gd name="connsiteX22" fmla="*/ 0 w 1857375"/>
                <a:gd name="connsiteY22" fmla="*/ 171450 h 533400"/>
                <a:gd name="connsiteX23" fmla="*/ 0 w 1857375"/>
                <a:gd name="connsiteY23" fmla="*/ 180975 h 533400"/>
                <a:gd name="connsiteX24" fmla="*/ 7144 w 1857375"/>
                <a:gd name="connsiteY24" fmla="*/ 209550 h 533400"/>
                <a:gd name="connsiteX25" fmla="*/ 30956 w 1857375"/>
                <a:gd name="connsiteY25" fmla="*/ 257175 h 533400"/>
                <a:gd name="connsiteX26" fmla="*/ 59531 w 1857375"/>
                <a:gd name="connsiteY26" fmla="*/ 304800 h 533400"/>
                <a:gd name="connsiteX27" fmla="*/ 92869 w 1857375"/>
                <a:gd name="connsiteY27" fmla="*/ 350043 h 533400"/>
                <a:gd name="connsiteX28" fmla="*/ 123825 w 1857375"/>
                <a:gd name="connsiteY28" fmla="*/ 385762 h 533400"/>
                <a:gd name="connsiteX29" fmla="*/ 161925 w 1857375"/>
                <a:gd name="connsiteY29" fmla="*/ 423862 h 533400"/>
                <a:gd name="connsiteX30" fmla="*/ 192881 w 1857375"/>
                <a:gd name="connsiteY30" fmla="*/ 450056 h 533400"/>
                <a:gd name="connsiteX31" fmla="*/ 238125 w 1857375"/>
                <a:gd name="connsiteY31" fmla="*/ 478631 h 533400"/>
                <a:gd name="connsiteX32" fmla="*/ 285750 w 1857375"/>
                <a:gd name="connsiteY32" fmla="*/ 502443 h 533400"/>
                <a:gd name="connsiteX33" fmla="*/ 333375 w 1857375"/>
                <a:gd name="connsiteY33" fmla="*/ 521493 h 533400"/>
                <a:gd name="connsiteX34" fmla="*/ 373856 w 1857375"/>
                <a:gd name="connsiteY34" fmla="*/ 531018 h 533400"/>
                <a:gd name="connsiteX35" fmla="*/ 397669 w 1857375"/>
                <a:gd name="connsiteY35" fmla="*/ 533400 h 533400"/>
                <a:gd name="connsiteX36" fmla="*/ 457200 w 1857375"/>
                <a:gd name="connsiteY36" fmla="*/ 516731 h 533400"/>
                <a:gd name="connsiteX37" fmla="*/ 573881 w 1857375"/>
                <a:gd name="connsiteY37" fmla="*/ 481012 h 533400"/>
                <a:gd name="connsiteX38" fmla="*/ 723900 w 1857375"/>
                <a:gd name="connsiteY38" fmla="*/ 440531 h 533400"/>
                <a:gd name="connsiteX39" fmla="*/ 881062 w 1857375"/>
                <a:gd name="connsiteY39" fmla="*/ 397668 h 533400"/>
                <a:gd name="connsiteX40" fmla="*/ 971550 w 1857375"/>
                <a:gd name="connsiteY40" fmla="*/ 373856 h 533400"/>
                <a:gd name="connsiteX41" fmla="*/ 1259681 w 1857375"/>
                <a:gd name="connsiteY41" fmla="*/ 316706 h 533400"/>
                <a:gd name="connsiteX42" fmla="*/ 1381125 w 1857375"/>
                <a:gd name="connsiteY42" fmla="*/ 295275 h 533400"/>
                <a:gd name="connsiteX43" fmla="*/ 1485900 w 1857375"/>
                <a:gd name="connsiteY43" fmla="*/ 276225 h 533400"/>
                <a:gd name="connsiteX44" fmla="*/ 1593056 w 1857375"/>
                <a:gd name="connsiteY44" fmla="*/ 261937 h 533400"/>
                <a:gd name="connsiteX45" fmla="*/ 1707356 w 1857375"/>
                <a:gd name="connsiteY45" fmla="*/ 247650 h 533400"/>
                <a:gd name="connsiteX46" fmla="*/ 1785937 w 1857375"/>
                <a:gd name="connsiteY46" fmla="*/ 240506 h 533400"/>
                <a:gd name="connsiteX47" fmla="*/ 1807369 w 1857375"/>
                <a:gd name="connsiteY47" fmla="*/ 233362 h 533400"/>
                <a:gd name="connsiteX48" fmla="*/ 1835944 w 1857375"/>
                <a:gd name="connsiteY48" fmla="*/ 216693 h 533400"/>
                <a:gd name="connsiteX49" fmla="*/ 1847850 w 1857375"/>
                <a:gd name="connsiteY49" fmla="*/ 204787 h 533400"/>
                <a:gd name="connsiteX50" fmla="*/ 1854994 w 1857375"/>
                <a:gd name="connsiteY50" fmla="*/ 190500 h 533400"/>
                <a:gd name="connsiteX51" fmla="*/ 1857375 w 1857375"/>
                <a:gd name="connsiteY51" fmla="*/ 178593 h 533400"/>
                <a:gd name="connsiteX52" fmla="*/ 1857375 w 1857375"/>
                <a:gd name="connsiteY52" fmla="*/ 166687 h 533400"/>
                <a:gd name="connsiteX53" fmla="*/ 1854994 w 1857375"/>
                <a:gd name="connsiteY53" fmla="*/ 154781 h 533400"/>
                <a:gd name="connsiteX54" fmla="*/ 1847850 w 1857375"/>
                <a:gd name="connsiteY54" fmla="*/ 138112 h 533400"/>
                <a:gd name="connsiteX55" fmla="*/ 1835944 w 1857375"/>
                <a:gd name="connsiteY55" fmla="*/ 121443 h 533400"/>
                <a:gd name="connsiteX56" fmla="*/ 1816894 w 1857375"/>
                <a:gd name="connsiteY56" fmla="*/ 102393 h 533400"/>
                <a:gd name="connsiteX57" fmla="*/ 1774031 w 1857375"/>
                <a:gd name="connsiteY57" fmla="*/ 73818 h 533400"/>
                <a:gd name="connsiteX58" fmla="*/ 1731169 w 1857375"/>
                <a:gd name="connsiteY58" fmla="*/ 50006 h 533400"/>
                <a:gd name="connsiteX59" fmla="*/ 1690687 w 1857375"/>
                <a:gd name="connsiteY59" fmla="*/ 30956 h 533400"/>
                <a:gd name="connsiteX60" fmla="*/ 1633537 w 1857375"/>
                <a:gd name="connsiteY60" fmla="*/ 9525 h 533400"/>
                <a:gd name="connsiteX61" fmla="*/ 1588294 w 1857375"/>
                <a:gd name="connsiteY61" fmla="*/ 0 h 533400"/>
                <a:gd name="connsiteX62" fmla="*/ 1576387 w 1857375"/>
                <a:gd name="connsiteY62" fmla="*/ 0 h 533400"/>
                <a:gd name="connsiteX63" fmla="*/ 1550194 w 1857375"/>
                <a:gd name="connsiteY63" fmla="*/ 16668 h 533400"/>
                <a:gd name="connsiteX64" fmla="*/ 1493044 w 1857375"/>
                <a:gd name="connsiteY64" fmla="*/ 54768 h 533400"/>
                <a:gd name="connsiteX65" fmla="*/ 1440656 w 1857375"/>
                <a:gd name="connsiteY65" fmla="*/ 88106 h 533400"/>
                <a:gd name="connsiteX66" fmla="*/ 1340644 w 1857375"/>
                <a:gd name="connsiteY66" fmla="*/ 104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57375" h="533400">
                  <a:moveTo>
                    <a:pt x="1340644" y="104775"/>
                  </a:moveTo>
                  <a:lnTo>
                    <a:pt x="1207294" y="126206"/>
                  </a:lnTo>
                  <a:lnTo>
                    <a:pt x="1150144" y="135731"/>
                  </a:lnTo>
                  <a:lnTo>
                    <a:pt x="973931" y="192881"/>
                  </a:lnTo>
                  <a:lnTo>
                    <a:pt x="845344" y="221456"/>
                  </a:lnTo>
                  <a:lnTo>
                    <a:pt x="733425" y="242887"/>
                  </a:lnTo>
                  <a:lnTo>
                    <a:pt x="640556" y="259556"/>
                  </a:lnTo>
                  <a:lnTo>
                    <a:pt x="578644" y="269081"/>
                  </a:lnTo>
                  <a:lnTo>
                    <a:pt x="497681" y="280987"/>
                  </a:lnTo>
                  <a:lnTo>
                    <a:pt x="442912" y="285750"/>
                  </a:lnTo>
                  <a:lnTo>
                    <a:pt x="404812" y="288131"/>
                  </a:lnTo>
                  <a:lnTo>
                    <a:pt x="354806" y="283368"/>
                  </a:lnTo>
                  <a:lnTo>
                    <a:pt x="288131" y="273843"/>
                  </a:lnTo>
                  <a:lnTo>
                    <a:pt x="226219" y="259556"/>
                  </a:lnTo>
                  <a:lnTo>
                    <a:pt x="173831" y="242887"/>
                  </a:lnTo>
                  <a:lnTo>
                    <a:pt x="140494" y="230981"/>
                  </a:lnTo>
                  <a:lnTo>
                    <a:pt x="102394" y="209550"/>
                  </a:lnTo>
                  <a:lnTo>
                    <a:pt x="78581" y="190500"/>
                  </a:lnTo>
                  <a:lnTo>
                    <a:pt x="54769" y="171450"/>
                  </a:lnTo>
                  <a:lnTo>
                    <a:pt x="33337" y="164306"/>
                  </a:lnTo>
                  <a:lnTo>
                    <a:pt x="16669" y="161925"/>
                  </a:lnTo>
                  <a:lnTo>
                    <a:pt x="4762" y="164306"/>
                  </a:lnTo>
                  <a:lnTo>
                    <a:pt x="0" y="171450"/>
                  </a:lnTo>
                  <a:lnTo>
                    <a:pt x="0" y="180975"/>
                  </a:lnTo>
                  <a:lnTo>
                    <a:pt x="7144" y="209550"/>
                  </a:lnTo>
                  <a:lnTo>
                    <a:pt x="30956" y="257175"/>
                  </a:lnTo>
                  <a:lnTo>
                    <a:pt x="59531" y="304800"/>
                  </a:lnTo>
                  <a:lnTo>
                    <a:pt x="92869" y="350043"/>
                  </a:lnTo>
                  <a:lnTo>
                    <a:pt x="123825" y="385762"/>
                  </a:lnTo>
                  <a:lnTo>
                    <a:pt x="161925" y="423862"/>
                  </a:lnTo>
                  <a:lnTo>
                    <a:pt x="192881" y="450056"/>
                  </a:lnTo>
                  <a:lnTo>
                    <a:pt x="238125" y="478631"/>
                  </a:lnTo>
                  <a:lnTo>
                    <a:pt x="285750" y="502443"/>
                  </a:lnTo>
                  <a:lnTo>
                    <a:pt x="333375" y="521493"/>
                  </a:lnTo>
                  <a:lnTo>
                    <a:pt x="373856" y="531018"/>
                  </a:lnTo>
                  <a:lnTo>
                    <a:pt x="397669" y="533400"/>
                  </a:lnTo>
                  <a:lnTo>
                    <a:pt x="457200" y="516731"/>
                  </a:lnTo>
                  <a:lnTo>
                    <a:pt x="573881" y="481012"/>
                  </a:lnTo>
                  <a:lnTo>
                    <a:pt x="723900" y="440531"/>
                  </a:lnTo>
                  <a:lnTo>
                    <a:pt x="881062" y="397668"/>
                  </a:lnTo>
                  <a:lnTo>
                    <a:pt x="971550" y="373856"/>
                  </a:lnTo>
                  <a:lnTo>
                    <a:pt x="1259681" y="316706"/>
                  </a:lnTo>
                  <a:lnTo>
                    <a:pt x="1381125" y="295275"/>
                  </a:lnTo>
                  <a:lnTo>
                    <a:pt x="1485900" y="276225"/>
                  </a:lnTo>
                  <a:lnTo>
                    <a:pt x="1593056" y="261937"/>
                  </a:lnTo>
                  <a:lnTo>
                    <a:pt x="1707356" y="247650"/>
                  </a:lnTo>
                  <a:lnTo>
                    <a:pt x="1785937" y="240506"/>
                  </a:lnTo>
                  <a:lnTo>
                    <a:pt x="1807369" y="233362"/>
                  </a:lnTo>
                  <a:lnTo>
                    <a:pt x="1835944" y="216693"/>
                  </a:lnTo>
                  <a:lnTo>
                    <a:pt x="1847850" y="204787"/>
                  </a:lnTo>
                  <a:lnTo>
                    <a:pt x="1854994" y="190500"/>
                  </a:lnTo>
                  <a:lnTo>
                    <a:pt x="1857375" y="178593"/>
                  </a:lnTo>
                  <a:lnTo>
                    <a:pt x="1857375" y="166687"/>
                  </a:lnTo>
                  <a:lnTo>
                    <a:pt x="1854994" y="154781"/>
                  </a:lnTo>
                  <a:lnTo>
                    <a:pt x="1847850" y="138112"/>
                  </a:lnTo>
                  <a:lnTo>
                    <a:pt x="1835944" y="121443"/>
                  </a:lnTo>
                  <a:lnTo>
                    <a:pt x="1816894" y="102393"/>
                  </a:lnTo>
                  <a:lnTo>
                    <a:pt x="1774031" y="73818"/>
                  </a:lnTo>
                  <a:lnTo>
                    <a:pt x="1731169" y="50006"/>
                  </a:lnTo>
                  <a:lnTo>
                    <a:pt x="1690687" y="30956"/>
                  </a:lnTo>
                  <a:lnTo>
                    <a:pt x="1633537" y="9525"/>
                  </a:lnTo>
                  <a:lnTo>
                    <a:pt x="1588294" y="0"/>
                  </a:lnTo>
                  <a:lnTo>
                    <a:pt x="1576387" y="0"/>
                  </a:lnTo>
                  <a:lnTo>
                    <a:pt x="1550194" y="16668"/>
                  </a:lnTo>
                  <a:lnTo>
                    <a:pt x="1493044" y="54768"/>
                  </a:lnTo>
                  <a:lnTo>
                    <a:pt x="1440656" y="88106"/>
                  </a:lnTo>
                  <a:lnTo>
                    <a:pt x="1340644" y="1047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0">
              <a:extLst>
                <a:ext uri="{FF2B5EF4-FFF2-40B4-BE49-F238E27FC236}">
                  <a16:creationId xmlns:a16="http://schemas.microsoft.com/office/drawing/2014/main" id="{C122186D-C220-4B8D-AE75-418CAF56F24F}"/>
                </a:ext>
              </a:extLst>
            </p:cNvPr>
            <p:cNvSpPr/>
            <p:nvPr/>
          </p:nvSpPr>
          <p:spPr>
            <a:xfrm rot="16200000">
              <a:off x="1416844" y="3536157"/>
              <a:ext cx="4400550" cy="595312"/>
            </a:xfrm>
            <a:custGeom>
              <a:avLst/>
              <a:gdLst>
                <a:gd name="connsiteX0" fmla="*/ 2764548 w 4401217"/>
                <a:gd name="connsiteY0" fmla="*/ 259732 h 594182"/>
                <a:gd name="connsiteX1" fmla="*/ 2415866 w 4401217"/>
                <a:gd name="connsiteY1" fmla="*/ 259732 h 594182"/>
                <a:gd name="connsiteX2" fmla="*/ 2131228 w 4401217"/>
                <a:gd name="connsiteY2" fmla="*/ 259732 h 594182"/>
                <a:gd name="connsiteX3" fmla="*/ 1821684 w 4401217"/>
                <a:gd name="connsiteY3" fmla="*/ 259732 h 594182"/>
                <a:gd name="connsiteX4" fmla="*/ 1352031 w 4401217"/>
                <a:gd name="connsiteY4" fmla="*/ 259732 h 594182"/>
                <a:gd name="connsiteX5" fmla="*/ 967770 w 4401217"/>
                <a:gd name="connsiteY5" fmla="*/ 259732 h 594182"/>
                <a:gd name="connsiteX6" fmla="*/ 693805 w 4401217"/>
                <a:gd name="connsiteY6" fmla="*/ 259732 h 594182"/>
                <a:gd name="connsiteX7" fmla="*/ 640436 w 4401217"/>
                <a:gd name="connsiteY7" fmla="*/ 259732 h 594182"/>
                <a:gd name="connsiteX8" fmla="*/ 39138 w 4401217"/>
                <a:gd name="connsiteY8" fmla="*/ 252616 h 594182"/>
                <a:gd name="connsiteX9" fmla="*/ 14232 w 4401217"/>
                <a:gd name="connsiteY9" fmla="*/ 266848 h 594182"/>
                <a:gd name="connsiteX10" fmla="*/ 0 w 4401217"/>
                <a:gd name="connsiteY10" fmla="*/ 291754 h 594182"/>
                <a:gd name="connsiteX11" fmla="*/ 0 w 4401217"/>
                <a:gd name="connsiteY11" fmla="*/ 316660 h 594182"/>
                <a:gd name="connsiteX12" fmla="*/ 10674 w 4401217"/>
                <a:gd name="connsiteY12" fmla="*/ 341565 h 594182"/>
                <a:gd name="connsiteX13" fmla="*/ 28464 w 4401217"/>
                <a:gd name="connsiteY13" fmla="*/ 359355 h 594182"/>
                <a:gd name="connsiteX14" fmla="*/ 60486 w 4401217"/>
                <a:gd name="connsiteY14" fmla="*/ 380703 h 594182"/>
                <a:gd name="connsiteX15" fmla="*/ 120971 w 4401217"/>
                <a:gd name="connsiteY15" fmla="*/ 409167 h 594182"/>
                <a:gd name="connsiteX16" fmla="*/ 199247 w 4401217"/>
                <a:gd name="connsiteY16" fmla="*/ 437631 h 594182"/>
                <a:gd name="connsiteX17" fmla="*/ 313102 w 4401217"/>
                <a:gd name="connsiteY17" fmla="*/ 476769 h 594182"/>
                <a:gd name="connsiteX18" fmla="*/ 330892 w 4401217"/>
                <a:gd name="connsiteY18" fmla="*/ 480327 h 594182"/>
                <a:gd name="connsiteX19" fmla="*/ 402051 w 4401217"/>
                <a:gd name="connsiteY19" fmla="*/ 483885 h 594182"/>
                <a:gd name="connsiteX20" fmla="*/ 558602 w 4401217"/>
                <a:gd name="connsiteY20" fmla="*/ 483885 h 594182"/>
                <a:gd name="connsiteX21" fmla="*/ 715153 w 4401217"/>
                <a:gd name="connsiteY21" fmla="*/ 483885 h 594182"/>
                <a:gd name="connsiteX22" fmla="*/ 978444 w 4401217"/>
                <a:gd name="connsiteY22" fmla="*/ 483885 h 594182"/>
                <a:gd name="connsiteX23" fmla="*/ 1270198 w 4401217"/>
                <a:gd name="connsiteY23" fmla="*/ 483885 h 594182"/>
                <a:gd name="connsiteX24" fmla="*/ 1590416 w 4401217"/>
                <a:gd name="connsiteY24" fmla="*/ 483885 h 594182"/>
                <a:gd name="connsiteX25" fmla="*/ 1903517 w 4401217"/>
                <a:gd name="connsiteY25" fmla="*/ 483885 h 594182"/>
                <a:gd name="connsiteX26" fmla="*/ 2074300 w 4401217"/>
                <a:gd name="connsiteY26" fmla="*/ 483885 h 594182"/>
                <a:gd name="connsiteX27" fmla="*/ 2490584 w 4401217"/>
                <a:gd name="connsiteY27" fmla="*/ 483885 h 594182"/>
                <a:gd name="connsiteX28" fmla="*/ 2700504 w 4401217"/>
                <a:gd name="connsiteY28" fmla="*/ 483885 h 594182"/>
                <a:gd name="connsiteX29" fmla="*/ 2896193 w 4401217"/>
                <a:gd name="connsiteY29" fmla="*/ 483885 h 594182"/>
                <a:gd name="connsiteX30" fmla="*/ 3098998 w 4401217"/>
                <a:gd name="connsiteY30" fmla="*/ 483885 h 594182"/>
                <a:gd name="connsiteX31" fmla="*/ 3319592 w 4401217"/>
                <a:gd name="connsiteY31" fmla="*/ 487443 h 594182"/>
                <a:gd name="connsiteX32" fmla="*/ 3504607 w 4401217"/>
                <a:gd name="connsiteY32" fmla="*/ 501674 h 594182"/>
                <a:gd name="connsiteX33" fmla="*/ 3732317 w 4401217"/>
                <a:gd name="connsiteY33" fmla="*/ 519464 h 594182"/>
                <a:gd name="connsiteX34" fmla="*/ 3867521 w 4401217"/>
                <a:gd name="connsiteY34" fmla="*/ 530138 h 594182"/>
                <a:gd name="connsiteX35" fmla="*/ 3938680 w 4401217"/>
                <a:gd name="connsiteY35" fmla="*/ 544370 h 594182"/>
                <a:gd name="connsiteX36" fmla="*/ 4041861 w 4401217"/>
                <a:gd name="connsiteY36" fmla="*/ 576392 h 594182"/>
                <a:gd name="connsiteX37" fmla="*/ 4066767 w 4401217"/>
                <a:gd name="connsiteY37" fmla="*/ 587066 h 594182"/>
                <a:gd name="connsiteX38" fmla="*/ 4095231 w 4401217"/>
                <a:gd name="connsiteY38" fmla="*/ 594182 h 594182"/>
                <a:gd name="connsiteX39" fmla="*/ 4113021 w 4401217"/>
                <a:gd name="connsiteY39" fmla="*/ 594182 h 594182"/>
                <a:gd name="connsiteX40" fmla="*/ 4145043 w 4401217"/>
                <a:gd name="connsiteY40" fmla="*/ 587066 h 594182"/>
                <a:gd name="connsiteX41" fmla="*/ 4166391 w 4401217"/>
                <a:gd name="connsiteY41" fmla="*/ 572834 h 594182"/>
                <a:gd name="connsiteX42" fmla="*/ 4194854 w 4401217"/>
                <a:gd name="connsiteY42" fmla="*/ 544370 h 594182"/>
                <a:gd name="connsiteX43" fmla="*/ 4223318 w 4401217"/>
                <a:gd name="connsiteY43" fmla="*/ 508790 h 594182"/>
                <a:gd name="connsiteX44" fmla="*/ 4251782 w 4401217"/>
                <a:gd name="connsiteY44" fmla="*/ 455421 h 594182"/>
                <a:gd name="connsiteX45" fmla="*/ 4298036 w 4401217"/>
                <a:gd name="connsiteY45" fmla="*/ 359355 h 594182"/>
                <a:gd name="connsiteX46" fmla="*/ 4326500 w 4401217"/>
                <a:gd name="connsiteY46" fmla="*/ 281080 h 594182"/>
                <a:gd name="connsiteX47" fmla="*/ 4347847 w 4401217"/>
                <a:gd name="connsiteY47" fmla="*/ 224152 h 594182"/>
                <a:gd name="connsiteX48" fmla="*/ 4369195 w 4401217"/>
                <a:gd name="connsiteY48" fmla="*/ 160109 h 594182"/>
                <a:gd name="connsiteX49" fmla="*/ 4397659 w 4401217"/>
                <a:gd name="connsiteY49" fmla="*/ 56927 h 594182"/>
                <a:gd name="connsiteX50" fmla="*/ 4401217 w 4401217"/>
                <a:gd name="connsiteY50" fmla="*/ 32021 h 594182"/>
                <a:gd name="connsiteX51" fmla="*/ 4401217 w 4401217"/>
                <a:gd name="connsiteY51" fmla="*/ 17790 h 594182"/>
                <a:gd name="connsiteX52" fmla="*/ 4394101 w 4401217"/>
                <a:gd name="connsiteY52" fmla="*/ 0 h 594182"/>
                <a:gd name="connsiteX53" fmla="*/ 4383427 w 4401217"/>
                <a:gd name="connsiteY53" fmla="*/ 0 h 594182"/>
                <a:gd name="connsiteX54" fmla="*/ 4365637 w 4401217"/>
                <a:gd name="connsiteY54" fmla="*/ 3558 h 594182"/>
                <a:gd name="connsiteX55" fmla="*/ 4358521 w 4401217"/>
                <a:gd name="connsiteY55" fmla="*/ 10674 h 594182"/>
                <a:gd name="connsiteX56" fmla="*/ 4344289 w 4401217"/>
                <a:gd name="connsiteY56" fmla="*/ 28464 h 594182"/>
                <a:gd name="connsiteX57" fmla="*/ 4315826 w 4401217"/>
                <a:gd name="connsiteY57" fmla="*/ 67601 h 594182"/>
                <a:gd name="connsiteX58" fmla="*/ 4280246 w 4401217"/>
                <a:gd name="connsiteY58" fmla="*/ 110297 h 594182"/>
                <a:gd name="connsiteX59" fmla="*/ 4251782 w 4401217"/>
                <a:gd name="connsiteY59" fmla="*/ 145877 h 594182"/>
                <a:gd name="connsiteX60" fmla="*/ 4205528 w 4401217"/>
                <a:gd name="connsiteY60" fmla="*/ 185014 h 594182"/>
                <a:gd name="connsiteX61" fmla="*/ 4177065 w 4401217"/>
                <a:gd name="connsiteY61" fmla="*/ 206362 h 594182"/>
                <a:gd name="connsiteX62" fmla="*/ 4141485 w 4401217"/>
                <a:gd name="connsiteY62" fmla="*/ 227710 h 594182"/>
                <a:gd name="connsiteX63" fmla="*/ 4109463 w 4401217"/>
                <a:gd name="connsiteY63" fmla="*/ 241942 h 594182"/>
                <a:gd name="connsiteX64" fmla="*/ 4077441 w 4401217"/>
                <a:gd name="connsiteY64" fmla="*/ 252616 h 594182"/>
                <a:gd name="connsiteX65" fmla="*/ 4056093 w 4401217"/>
                <a:gd name="connsiteY65" fmla="*/ 256174 h 594182"/>
                <a:gd name="connsiteX66" fmla="*/ 3992050 w 4401217"/>
                <a:gd name="connsiteY66" fmla="*/ 259732 h 594182"/>
                <a:gd name="connsiteX67" fmla="*/ 3849731 w 4401217"/>
                <a:gd name="connsiteY67" fmla="*/ 259732 h 594182"/>
                <a:gd name="connsiteX68" fmla="*/ 3622020 w 4401217"/>
                <a:gd name="connsiteY68" fmla="*/ 259732 h 594182"/>
                <a:gd name="connsiteX69" fmla="*/ 3355172 w 4401217"/>
                <a:gd name="connsiteY69" fmla="*/ 259732 h 594182"/>
                <a:gd name="connsiteX70" fmla="*/ 2981584 w 4401217"/>
                <a:gd name="connsiteY70" fmla="*/ 259732 h 594182"/>
                <a:gd name="connsiteX71" fmla="*/ 2817917 w 4401217"/>
                <a:gd name="connsiteY71" fmla="*/ 259732 h 594182"/>
                <a:gd name="connsiteX72" fmla="*/ 2764548 w 4401217"/>
                <a:gd name="connsiteY72" fmla="*/ 259732 h 5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401217" h="594182">
                  <a:moveTo>
                    <a:pt x="2764548" y="259732"/>
                  </a:moveTo>
                  <a:lnTo>
                    <a:pt x="2415866" y="259732"/>
                  </a:lnTo>
                  <a:lnTo>
                    <a:pt x="2131228" y="259732"/>
                  </a:lnTo>
                  <a:lnTo>
                    <a:pt x="1821684" y="259732"/>
                  </a:lnTo>
                  <a:lnTo>
                    <a:pt x="1352031" y="259732"/>
                  </a:lnTo>
                  <a:lnTo>
                    <a:pt x="967770" y="259732"/>
                  </a:lnTo>
                  <a:lnTo>
                    <a:pt x="693805" y="259732"/>
                  </a:lnTo>
                  <a:lnTo>
                    <a:pt x="640436" y="259732"/>
                  </a:lnTo>
                  <a:lnTo>
                    <a:pt x="39138" y="252616"/>
                  </a:lnTo>
                  <a:lnTo>
                    <a:pt x="14232" y="266848"/>
                  </a:lnTo>
                  <a:lnTo>
                    <a:pt x="0" y="291754"/>
                  </a:lnTo>
                  <a:lnTo>
                    <a:pt x="0" y="316660"/>
                  </a:lnTo>
                  <a:lnTo>
                    <a:pt x="10674" y="341565"/>
                  </a:lnTo>
                  <a:lnTo>
                    <a:pt x="28464" y="359355"/>
                  </a:lnTo>
                  <a:lnTo>
                    <a:pt x="60486" y="380703"/>
                  </a:lnTo>
                  <a:lnTo>
                    <a:pt x="120971" y="409167"/>
                  </a:lnTo>
                  <a:lnTo>
                    <a:pt x="199247" y="437631"/>
                  </a:lnTo>
                  <a:lnTo>
                    <a:pt x="313102" y="476769"/>
                  </a:lnTo>
                  <a:lnTo>
                    <a:pt x="330892" y="480327"/>
                  </a:lnTo>
                  <a:lnTo>
                    <a:pt x="402051" y="483885"/>
                  </a:lnTo>
                  <a:lnTo>
                    <a:pt x="558602" y="483885"/>
                  </a:lnTo>
                  <a:lnTo>
                    <a:pt x="715153" y="483885"/>
                  </a:lnTo>
                  <a:lnTo>
                    <a:pt x="978444" y="483885"/>
                  </a:lnTo>
                  <a:lnTo>
                    <a:pt x="1270198" y="483885"/>
                  </a:lnTo>
                  <a:lnTo>
                    <a:pt x="1590416" y="483885"/>
                  </a:lnTo>
                  <a:lnTo>
                    <a:pt x="1903517" y="483885"/>
                  </a:lnTo>
                  <a:lnTo>
                    <a:pt x="2074300" y="483885"/>
                  </a:lnTo>
                  <a:lnTo>
                    <a:pt x="2490584" y="483885"/>
                  </a:lnTo>
                  <a:lnTo>
                    <a:pt x="2700504" y="483885"/>
                  </a:lnTo>
                  <a:lnTo>
                    <a:pt x="2896193" y="483885"/>
                  </a:lnTo>
                  <a:lnTo>
                    <a:pt x="3098998" y="483885"/>
                  </a:lnTo>
                  <a:lnTo>
                    <a:pt x="3319592" y="487443"/>
                  </a:lnTo>
                  <a:lnTo>
                    <a:pt x="3504607" y="501674"/>
                  </a:lnTo>
                  <a:lnTo>
                    <a:pt x="3732317" y="519464"/>
                  </a:lnTo>
                  <a:lnTo>
                    <a:pt x="3867521" y="530138"/>
                  </a:lnTo>
                  <a:lnTo>
                    <a:pt x="3938680" y="544370"/>
                  </a:lnTo>
                  <a:lnTo>
                    <a:pt x="4041861" y="576392"/>
                  </a:lnTo>
                  <a:lnTo>
                    <a:pt x="4066767" y="587066"/>
                  </a:lnTo>
                  <a:lnTo>
                    <a:pt x="4095231" y="594182"/>
                  </a:lnTo>
                  <a:lnTo>
                    <a:pt x="4113021" y="594182"/>
                  </a:lnTo>
                  <a:lnTo>
                    <a:pt x="4145043" y="587066"/>
                  </a:lnTo>
                  <a:lnTo>
                    <a:pt x="4166391" y="572834"/>
                  </a:lnTo>
                  <a:lnTo>
                    <a:pt x="4194854" y="544370"/>
                  </a:lnTo>
                  <a:lnTo>
                    <a:pt x="4223318" y="508790"/>
                  </a:lnTo>
                  <a:lnTo>
                    <a:pt x="4251782" y="455421"/>
                  </a:lnTo>
                  <a:lnTo>
                    <a:pt x="4298036" y="359355"/>
                  </a:lnTo>
                  <a:lnTo>
                    <a:pt x="4326500" y="281080"/>
                  </a:lnTo>
                  <a:lnTo>
                    <a:pt x="4347847" y="224152"/>
                  </a:lnTo>
                  <a:lnTo>
                    <a:pt x="4369195" y="160109"/>
                  </a:lnTo>
                  <a:lnTo>
                    <a:pt x="4397659" y="56927"/>
                  </a:lnTo>
                  <a:lnTo>
                    <a:pt x="4401217" y="32021"/>
                  </a:lnTo>
                  <a:lnTo>
                    <a:pt x="4401217" y="17790"/>
                  </a:lnTo>
                  <a:lnTo>
                    <a:pt x="4394101" y="0"/>
                  </a:lnTo>
                  <a:lnTo>
                    <a:pt x="4383427" y="0"/>
                  </a:lnTo>
                  <a:lnTo>
                    <a:pt x="4365637" y="3558"/>
                  </a:lnTo>
                  <a:lnTo>
                    <a:pt x="4358521" y="10674"/>
                  </a:lnTo>
                  <a:lnTo>
                    <a:pt x="4344289" y="28464"/>
                  </a:lnTo>
                  <a:lnTo>
                    <a:pt x="4315826" y="67601"/>
                  </a:lnTo>
                  <a:lnTo>
                    <a:pt x="4280246" y="110297"/>
                  </a:lnTo>
                  <a:lnTo>
                    <a:pt x="4251782" y="145877"/>
                  </a:lnTo>
                  <a:lnTo>
                    <a:pt x="4205528" y="185014"/>
                  </a:lnTo>
                  <a:lnTo>
                    <a:pt x="4177065" y="206362"/>
                  </a:lnTo>
                  <a:lnTo>
                    <a:pt x="4141485" y="227710"/>
                  </a:lnTo>
                  <a:lnTo>
                    <a:pt x="4109463" y="241942"/>
                  </a:lnTo>
                  <a:lnTo>
                    <a:pt x="4077441" y="252616"/>
                  </a:lnTo>
                  <a:lnTo>
                    <a:pt x="4056093" y="256174"/>
                  </a:lnTo>
                  <a:lnTo>
                    <a:pt x="3992050" y="259732"/>
                  </a:lnTo>
                  <a:lnTo>
                    <a:pt x="3849731" y="259732"/>
                  </a:lnTo>
                  <a:lnTo>
                    <a:pt x="3622020" y="259732"/>
                  </a:lnTo>
                  <a:lnTo>
                    <a:pt x="3355172" y="259732"/>
                  </a:lnTo>
                  <a:lnTo>
                    <a:pt x="2981584" y="259732"/>
                  </a:lnTo>
                  <a:lnTo>
                    <a:pt x="2817917" y="259732"/>
                  </a:lnTo>
                  <a:lnTo>
                    <a:pt x="2764548" y="2597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65">
              <a:extLst>
                <a:ext uri="{FF2B5EF4-FFF2-40B4-BE49-F238E27FC236}">
                  <a16:creationId xmlns:a16="http://schemas.microsoft.com/office/drawing/2014/main" id="{4709E256-AB06-49BB-BE52-77021A20D4AC}"/>
                </a:ext>
              </a:extLst>
            </p:cNvPr>
            <p:cNvSpPr/>
            <p:nvPr/>
          </p:nvSpPr>
          <p:spPr>
            <a:xfrm>
              <a:off x="3028950" y="5257801"/>
              <a:ext cx="609600" cy="771525"/>
            </a:xfrm>
            <a:custGeom>
              <a:avLst/>
              <a:gdLst>
                <a:gd name="connsiteX0" fmla="*/ 164306 w 609600"/>
                <a:gd name="connsiteY0" fmla="*/ 152400 h 771525"/>
                <a:gd name="connsiteX1" fmla="*/ 328613 w 609600"/>
                <a:gd name="connsiteY1" fmla="*/ 216694 h 771525"/>
                <a:gd name="connsiteX2" fmla="*/ 416719 w 609600"/>
                <a:gd name="connsiteY2" fmla="*/ 250031 h 771525"/>
                <a:gd name="connsiteX3" fmla="*/ 440531 w 609600"/>
                <a:gd name="connsiteY3" fmla="*/ 252413 h 771525"/>
                <a:gd name="connsiteX4" fmla="*/ 454819 w 609600"/>
                <a:gd name="connsiteY4" fmla="*/ 252413 h 771525"/>
                <a:gd name="connsiteX5" fmla="*/ 478631 w 609600"/>
                <a:gd name="connsiteY5" fmla="*/ 245269 h 771525"/>
                <a:gd name="connsiteX6" fmla="*/ 497681 w 609600"/>
                <a:gd name="connsiteY6" fmla="*/ 233363 h 771525"/>
                <a:gd name="connsiteX7" fmla="*/ 516731 w 609600"/>
                <a:gd name="connsiteY7" fmla="*/ 214313 h 771525"/>
                <a:gd name="connsiteX8" fmla="*/ 535781 w 609600"/>
                <a:gd name="connsiteY8" fmla="*/ 183356 h 771525"/>
                <a:gd name="connsiteX9" fmla="*/ 547688 w 609600"/>
                <a:gd name="connsiteY9" fmla="*/ 150019 h 771525"/>
                <a:gd name="connsiteX10" fmla="*/ 552450 w 609600"/>
                <a:gd name="connsiteY10" fmla="*/ 107156 h 771525"/>
                <a:gd name="connsiteX11" fmla="*/ 557213 w 609600"/>
                <a:gd name="connsiteY11" fmla="*/ 0 h 771525"/>
                <a:gd name="connsiteX12" fmla="*/ 609600 w 609600"/>
                <a:gd name="connsiteY12" fmla="*/ 771525 h 771525"/>
                <a:gd name="connsiteX13" fmla="*/ 583406 w 609600"/>
                <a:gd name="connsiteY13" fmla="*/ 771525 h 771525"/>
                <a:gd name="connsiteX14" fmla="*/ 559594 w 609600"/>
                <a:gd name="connsiteY14" fmla="*/ 762000 h 771525"/>
                <a:gd name="connsiteX15" fmla="*/ 538163 w 609600"/>
                <a:gd name="connsiteY15" fmla="*/ 731044 h 771525"/>
                <a:gd name="connsiteX16" fmla="*/ 519113 w 609600"/>
                <a:gd name="connsiteY16" fmla="*/ 707231 h 771525"/>
                <a:gd name="connsiteX17" fmla="*/ 495300 w 609600"/>
                <a:gd name="connsiteY17" fmla="*/ 666750 h 771525"/>
                <a:gd name="connsiteX18" fmla="*/ 469106 w 609600"/>
                <a:gd name="connsiteY18" fmla="*/ 616744 h 771525"/>
                <a:gd name="connsiteX19" fmla="*/ 447675 w 609600"/>
                <a:gd name="connsiteY19" fmla="*/ 583406 h 771525"/>
                <a:gd name="connsiteX20" fmla="*/ 419100 w 609600"/>
                <a:gd name="connsiteY20" fmla="*/ 545306 h 771525"/>
                <a:gd name="connsiteX21" fmla="*/ 388144 w 609600"/>
                <a:gd name="connsiteY21" fmla="*/ 507206 h 771525"/>
                <a:gd name="connsiteX22" fmla="*/ 328613 w 609600"/>
                <a:gd name="connsiteY22" fmla="*/ 442913 h 771525"/>
                <a:gd name="connsiteX23" fmla="*/ 290513 w 609600"/>
                <a:gd name="connsiteY23" fmla="*/ 400050 h 771525"/>
                <a:gd name="connsiteX24" fmla="*/ 233363 w 609600"/>
                <a:gd name="connsiteY24" fmla="*/ 342900 h 771525"/>
                <a:gd name="connsiteX25" fmla="*/ 180975 w 609600"/>
                <a:gd name="connsiteY25" fmla="*/ 292894 h 771525"/>
                <a:gd name="connsiteX26" fmla="*/ 152400 w 609600"/>
                <a:gd name="connsiteY26" fmla="*/ 266700 h 771525"/>
                <a:gd name="connsiteX27" fmla="*/ 109538 w 609600"/>
                <a:gd name="connsiteY27" fmla="*/ 230981 h 771525"/>
                <a:gd name="connsiteX28" fmla="*/ 61913 w 609600"/>
                <a:gd name="connsiteY28" fmla="*/ 190500 h 771525"/>
                <a:gd name="connsiteX29" fmla="*/ 23813 w 609600"/>
                <a:gd name="connsiteY29" fmla="*/ 161925 h 771525"/>
                <a:gd name="connsiteX30" fmla="*/ 9525 w 609600"/>
                <a:gd name="connsiteY30" fmla="*/ 147638 h 771525"/>
                <a:gd name="connsiteX31" fmla="*/ 0 w 609600"/>
                <a:gd name="connsiteY31" fmla="*/ 123825 h 771525"/>
                <a:gd name="connsiteX32" fmla="*/ 0 w 609600"/>
                <a:gd name="connsiteY32" fmla="*/ 104775 h 771525"/>
                <a:gd name="connsiteX33" fmla="*/ 4763 w 609600"/>
                <a:gd name="connsiteY33" fmla="*/ 95250 h 771525"/>
                <a:gd name="connsiteX34" fmla="*/ 19050 w 609600"/>
                <a:gd name="connsiteY34" fmla="*/ 92869 h 771525"/>
                <a:gd name="connsiteX35" fmla="*/ 42863 w 609600"/>
                <a:gd name="connsiteY35" fmla="*/ 100013 h 771525"/>
                <a:gd name="connsiteX36" fmla="*/ 164306 w 609600"/>
                <a:gd name="connsiteY36" fmla="*/ 1524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9600" h="771525">
                  <a:moveTo>
                    <a:pt x="164306" y="152400"/>
                  </a:moveTo>
                  <a:lnTo>
                    <a:pt x="328613" y="216694"/>
                  </a:lnTo>
                  <a:lnTo>
                    <a:pt x="416719" y="250031"/>
                  </a:lnTo>
                  <a:lnTo>
                    <a:pt x="440531" y="252413"/>
                  </a:lnTo>
                  <a:lnTo>
                    <a:pt x="454819" y="252413"/>
                  </a:lnTo>
                  <a:lnTo>
                    <a:pt x="478631" y="245269"/>
                  </a:lnTo>
                  <a:lnTo>
                    <a:pt x="497681" y="233363"/>
                  </a:lnTo>
                  <a:lnTo>
                    <a:pt x="516731" y="214313"/>
                  </a:lnTo>
                  <a:lnTo>
                    <a:pt x="535781" y="183356"/>
                  </a:lnTo>
                  <a:lnTo>
                    <a:pt x="547688" y="150019"/>
                  </a:lnTo>
                  <a:lnTo>
                    <a:pt x="552450" y="107156"/>
                  </a:lnTo>
                  <a:lnTo>
                    <a:pt x="557213" y="0"/>
                  </a:lnTo>
                  <a:lnTo>
                    <a:pt x="609600" y="771525"/>
                  </a:lnTo>
                  <a:lnTo>
                    <a:pt x="583406" y="771525"/>
                  </a:lnTo>
                  <a:lnTo>
                    <a:pt x="559594" y="762000"/>
                  </a:lnTo>
                  <a:lnTo>
                    <a:pt x="538163" y="731044"/>
                  </a:lnTo>
                  <a:lnTo>
                    <a:pt x="519113" y="707231"/>
                  </a:lnTo>
                  <a:lnTo>
                    <a:pt x="495300" y="666750"/>
                  </a:lnTo>
                  <a:lnTo>
                    <a:pt x="469106" y="616744"/>
                  </a:lnTo>
                  <a:lnTo>
                    <a:pt x="447675" y="583406"/>
                  </a:lnTo>
                  <a:lnTo>
                    <a:pt x="419100" y="545306"/>
                  </a:lnTo>
                  <a:lnTo>
                    <a:pt x="388144" y="507206"/>
                  </a:lnTo>
                  <a:lnTo>
                    <a:pt x="328613" y="442913"/>
                  </a:lnTo>
                  <a:lnTo>
                    <a:pt x="290513" y="400050"/>
                  </a:lnTo>
                  <a:lnTo>
                    <a:pt x="233363" y="342900"/>
                  </a:lnTo>
                  <a:lnTo>
                    <a:pt x="180975" y="292894"/>
                  </a:lnTo>
                  <a:lnTo>
                    <a:pt x="152400" y="266700"/>
                  </a:lnTo>
                  <a:lnTo>
                    <a:pt x="109538" y="230981"/>
                  </a:lnTo>
                  <a:lnTo>
                    <a:pt x="61913" y="190500"/>
                  </a:lnTo>
                  <a:lnTo>
                    <a:pt x="23813" y="161925"/>
                  </a:lnTo>
                  <a:lnTo>
                    <a:pt x="9525" y="147638"/>
                  </a:lnTo>
                  <a:lnTo>
                    <a:pt x="0" y="123825"/>
                  </a:lnTo>
                  <a:lnTo>
                    <a:pt x="0" y="104775"/>
                  </a:lnTo>
                  <a:lnTo>
                    <a:pt x="4763" y="95250"/>
                  </a:lnTo>
                  <a:lnTo>
                    <a:pt x="19050" y="92869"/>
                  </a:lnTo>
                  <a:lnTo>
                    <a:pt x="42863" y="100013"/>
                  </a:lnTo>
                  <a:lnTo>
                    <a:pt x="164306" y="1524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4">
              <a:extLst>
                <a:ext uri="{FF2B5EF4-FFF2-40B4-BE49-F238E27FC236}">
                  <a16:creationId xmlns:a16="http://schemas.microsoft.com/office/drawing/2014/main" id="{732CD922-36E5-4A12-BCBD-651E650E614C}"/>
                </a:ext>
              </a:extLst>
            </p:cNvPr>
            <p:cNvSpPr/>
            <p:nvPr/>
          </p:nvSpPr>
          <p:spPr>
            <a:xfrm>
              <a:off x="2678113" y="3471863"/>
              <a:ext cx="1631950" cy="1250950"/>
            </a:xfrm>
            <a:custGeom>
              <a:avLst/>
              <a:gdLst>
                <a:gd name="connsiteX0" fmla="*/ 1502569 w 1631157"/>
                <a:gd name="connsiteY0" fmla="*/ 45243 h 1250156"/>
                <a:gd name="connsiteX1" fmla="*/ 1300163 w 1631157"/>
                <a:gd name="connsiteY1" fmla="*/ 178593 h 1250156"/>
                <a:gd name="connsiteX2" fmla="*/ 1140619 w 1631157"/>
                <a:gd name="connsiteY2" fmla="*/ 278606 h 1250156"/>
                <a:gd name="connsiteX3" fmla="*/ 1092994 w 1631157"/>
                <a:gd name="connsiteY3" fmla="*/ 307181 h 1250156"/>
                <a:gd name="connsiteX4" fmla="*/ 907257 w 1631157"/>
                <a:gd name="connsiteY4" fmla="*/ 442912 h 1250156"/>
                <a:gd name="connsiteX5" fmla="*/ 726282 w 1631157"/>
                <a:gd name="connsiteY5" fmla="*/ 557212 h 1250156"/>
                <a:gd name="connsiteX6" fmla="*/ 423863 w 1631157"/>
                <a:gd name="connsiteY6" fmla="*/ 740568 h 1250156"/>
                <a:gd name="connsiteX7" fmla="*/ 278607 w 1631157"/>
                <a:gd name="connsiteY7" fmla="*/ 823912 h 1250156"/>
                <a:gd name="connsiteX8" fmla="*/ 242888 w 1631157"/>
                <a:gd name="connsiteY8" fmla="*/ 845343 h 1250156"/>
                <a:gd name="connsiteX9" fmla="*/ 223838 w 1631157"/>
                <a:gd name="connsiteY9" fmla="*/ 852487 h 1250156"/>
                <a:gd name="connsiteX10" fmla="*/ 197644 w 1631157"/>
                <a:gd name="connsiteY10" fmla="*/ 857250 h 1250156"/>
                <a:gd name="connsiteX11" fmla="*/ 173832 w 1631157"/>
                <a:gd name="connsiteY11" fmla="*/ 857250 h 1250156"/>
                <a:gd name="connsiteX12" fmla="*/ 154782 w 1631157"/>
                <a:gd name="connsiteY12" fmla="*/ 852487 h 1250156"/>
                <a:gd name="connsiteX13" fmla="*/ 133350 w 1631157"/>
                <a:gd name="connsiteY13" fmla="*/ 838200 h 1250156"/>
                <a:gd name="connsiteX14" fmla="*/ 119063 w 1631157"/>
                <a:gd name="connsiteY14" fmla="*/ 821531 h 1250156"/>
                <a:gd name="connsiteX15" fmla="*/ 90488 w 1631157"/>
                <a:gd name="connsiteY15" fmla="*/ 762000 h 1250156"/>
                <a:gd name="connsiteX16" fmla="*/ 73819 w 1631157"/>
                <a:gd name="connsiteY16" fmla="*/ 731043 h 1250156"/>
                <a:gd name="connsiteX17" fmla="*/ 61913 w 1631157"/>
                <a:gd name="connsiteY17" fmla="*/ 716756 h 1250156"/>
                <a:gd name="connsiteX18" fmla="*/ 45244 w 1631157"/>
                <a:gd name="connsiteY18" fmla="*/ 704850 h 1250156"/>
                <a:gd name="connsiteX19" fmla="*/ 38100 w 1631157"/>
                <a:gd name="connsiteY19" fmla="*/ 702468 h 1250156"/>
                <a:gd name="connsiteX20" fmla="*/ 26194 w 1631157"/>
                <a:gd name="connsiteY20" fmla="*/ 702468 h 1250156"/>
                <a:gd name="connsiteX21" fmla="*/ 14288 w 1631157"/>
                <a:gd name="connsiteY21" fmla="*/ 714375 h 1250156"/>
                <a:gd name="connsiteX22" fmla="*/ 7144 w 1631157"/>
                <a:gd name="connsiteY22" fmla="*/ 735806 h 1250156"/>
                <a:gd name="connsiteX23" fmla="*/ 2382 w 1631157"/>
                <a:gd name="connsiteY23" fmla="*/ 785812 h 1250156"/>
                <a:gd name="connsiteX24" fmla="*/ 0 w 1631157"/>
                <a:gd name="connsiteY24" fmla="*/ 840581 h 1250156"/>
                <a:gd name="connsiteX25" fmla="*/ 0 w 1631157"/>
                <a:gd name="connsiteY25" fmla="*/ 890587 h 1250156"/>
                <a:gd name="connsiteX26" fmla="*/ 4763 w 1631157"/>
                <a:gd name="connsiteY26" fmla="*/ 942975 h 1250156"/>
                <a:gd name="connsiteX27" fmla="*/ 14288 w 1631157"/>
                <a:gd name="connsiteY27" fmla="*/ 992981 h 1250156"/>
                <a:gd name="connsiteX28" fmla="*/ 28575 w 1631157"/>
                <a:gd name="connsiteY28" fmla="*/ 1042987 h 1250156"/>
                <a:gd name="connsiteX29" fmla="*/ 54769 w 1631157"/>
                <a:gd name="connsiteY29" fmla="*/ 1107281 h 1250156"/>
                <a:gd name="connsiteX30" fmla="*/ 88107 w 1631157"/>
                <a:gd name="connsiteY30" fmla="*/ 1169193 h 1250156"/>
                <a:gd name="connsiteX31" fmla="*/ 119063 w 1631157"/>
                <a:gd name="connsiteY31" fmla="*/ 1214437 h 1250156"/>
                <a:gd name="connsiteX32" fmla="*/ 135732 w 1631157"/>
                <a:gd name="connsiteY32" fmla="*/ 1231106 h 1250156"/>
                <a:gd name="connsiteX33" fmla="*/ 152400 w 1631157"/>
                <a:gd name="connsiteY33" fmla="*/ 1240631 h 1250156"/>
                <a:gd name="connsiteX34" fmla="*/ 169069 w 1631157"/>
                <a:gd name="connsiteY34" fmla="*/ 1247775 h 1250156"/>
                <a:gd name="connsiteX35" fmla="*/ 180975 w 1631157"/>
                <a:gd name="connsiteY35" fmla="*/ 1250156 h 1250156"/>
                <a:gd name="connsiteX36" fmla="*/ 204788 w 1631157"/>
                <a:gd name="connsiteY36" fmla="*/ 1245393 h 1250156"/>
                <a:gd name="connsiteX37" fmla="*/ 230982 w 1631157"/>
                <a:gd name="connsiteY37" fmla="*/ 1228725 h 1250156"/>
                <a:gd name="connsiteX38" fmla="*/ 247650 w 1631157"/>
                <a:gd name="connsiteY38" fmla="*/ 1207293 h 1250156"/>
                <a:gd name="connsiteX39" fmla="*/ 264319 w 1631157"/>
                <a:gd name="connsiteY39" fmla="*/ 1185862 h 1250156"/>
                <a:gd name="connsiteX40" fmla="*/ 290513 w 1631157"/>
                <a:gd name="connsiteY40" fmla="*/ 1159668 h 1250156"/>
                <a:gd name="connsiteX41" fmla="*/ 354807 w 1631157"/>
                <a:gd name="connsiteY41" fmla="*/ 1100137 h 1250156"/>
                <a:gd name="connsiteX42" fmla="*/ 461963 w 1631157"/>
                <a:gd name="connsiteY42" fmla="*/ 1009650 h 1250156"/>
                <a:gd name="connsiteX43" fmla="*/ 607219 w 1631157"/>
                <a:gd name="connsiteY43" fmla="*/ 892968 h 1250156"/>
                <a:gd name="connsiteX44" fmla="*/ 742950 w 1631157"/>
                <a:gd name="connsiteY44" fmla="*/ 783431 h 1250156"/>
                <a:gd name="connsiteX45" fmla="*/ 890588 w 1631157"/>
                <a:gd name="connsiteY45" fmla="*/ 676275 h 1250156"/>
                <a:gd name="connsiteX46" fmla="*/ 931069 w 1631157"/>
                <a:gd name="connsiteY46" fmla="*/ 650081 h 1250156"/>
                <a:gd name="connsiteX47" fmla="*/ 1119188 w 1631157"/>
                <a:gd name="connsiteY47" fmla="*/ 514350 h 1250156"/>
                <a:gd name="connsiteX48" fmla="*/ 1276350 w 1631157"/>
                <a:gd name="connsiteY48" fmla="*/ 373856 h 1250156"/>
                <a:gd name="connsiteX49" fmla="*/ 1404938 w 1631157"/>
                <a:gd name="connsiteY49" fmla="*/ 257175 h 1250156"/>
                <a:gd name="connsiteX50" fmla="*/ 1493044 w 1631157"/>
                <a:gd name="connsiteY50" fmla="*/ 178593 h 1250156"/>
                <a:gd name="connsiteX51" fmla="*/ 1590675 w 1631157"/>
                <a:gd name="connsiteY51" fmla="*/ 88106 h 1250156"/>
                <a:gd name="connsiteX52" fmla="*/ 1621632 w 1631157"/>
                <a:gd name="connsiteY52" fmla="*/ 61912 h 1250156"/>
                <a:gd name="connsiteX53" fmla="*/ 1628775 w 1631157"/>
                <a:gd name="connsiteY53" fmla="*/ 45243 h 1250156"/>
                <a:gd name="connsiteX54" fmla="*/ 1631157 w 1631157"/>
                <a:gd name="connsiteY54" fmla="*/ 28575 h 1250156"/>
                <a:gd name="connsiteX55" fmla="*/ 1631157 w 1631157"/>
                <a:gd name="connsiteY55" fmla="*/ 19050 h 1250156"/>
                <a:gd name="connsiteX56" fmla="*/ 1626394 w 1631157"/>
                <a:gd name="connsiteY56" fmla="*/ 7143 h 1250156"/>
                <a:gd name="connsiteX57" fmla="*/ 1607344 w 1631157"/>
                <a:gd name="connsiteY57" fmla="*/ 0 h 1250156"/>
                <a:gd name="connsiteX58" fmla="*/ 1578769 w 1631157"/>
                <a:gd name="connsiteY58" fmla="*/ 0 h 1250156"/>
                <a:gd name="connsiteX59" fmla="*/ 1559719 w 1631157"/>
                <a:gd name="connsiteY59" fmla="*/ 7143 h 1250156"/>
                <a:gd name="connsiteX60" fmla="*/ 1502569 w 1631157"/>
                <a:gd name="connsiteY60" fmla="*/ 45243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31157" h="1250156">
                  <a:moveTo>
                    <a:pt x="1502569" y="45243"/>
                  </a:moveTo>
                  <a:lnTo>
                    <a:pt x="1300163" y="178593"/>
                  </a:lnTo>
                  <a:lnTo>
                    <a:pt x="1140619" y="278606"/>
                  </a:lnTo>
                  <a:lnTo>
                    <a:pt x="1092994" y="307181"/>
                  </a:lnTo>
                  <a:lnTo>
                    <a:pt x="907257" y="442912"/>
                  </a:lnTo>
                  <a:lnTo>
                    <a:pt x="726282" y="557212"/>
                  </a:lnTo>
                  <a:lnTo>
                    <a:pt x="423863" y="740568"/>
                  </a:lnTo>
                  <a:lnTo>
                    <a:pt x="278607" y="823912"/>
                  </a:lnTo>
                  <a:lnTo>
                    <a:pt x="242888" y="845343"/>
                  </a:lnTo>
                  <a:lnTo>
                    <a:pt x="223838" y="852487"/>
                  </a:lnTo>
                  <a:lnTo>
                    <a:pt x="197644" y="857250"/>
                  </a:lnTo>
                  <a:lnTo>
                    <a:pt x="173832" y="857250"/>
                  </a:lnTo>
                  <a:lnTo>
                    <a:pt x="154782" y="852487"/>
                  </a:lnTo>
                  <a:lnTo>
                    <a:pt x="133350" y="838200"/>
                  </a:lnTo>
                  <a:lnTo>
                    <a:pt x="119063" y="821531"/>
                  </a:lnTo>
                  <a:lnTo>
                    <a:pt x="90488" y="762000"/>
                  </a:lnTo>
                  <a:lnTo>
                    <a:pt x="73819" y="731043"/>
                  </a:lnTo>
                  <a:lnTo>
                    <a:pt x="61913" y="716756"/>
                  </a:lnTo>
                  <a:lnTo>
                    <a:pt x="45244" y="704850"/>
                  </a:lnTo>
                  <a:lnTo>
                    <a:pt x="38100" y="702468"/>
                  </a:lnTo>
                  <a:lnTo>
                    <a:pt x="26194" y="702468"/>
                  </a:lnTo>
                  <a:lnTo>
                    <a:pt x="14288" y="714375"/>
                  </a:lnTo>
                  <a:lnTo>
                    <a:pt x="7144" y="735806"/>
                  </a:lnTo>
                  <a:lnTo>
                    <a:pt x="2382" y="785812"/>
                  </a:lnTo>
                  <a:lnTo>
                    <a:pt x="0" y="840581"/>
                  </a:lnTo>
                  <a:lnTo>
                    <a:pt x="0" y="890587"/>
                  </a:lnTo>
                  <a:lnTo>
                    <a:pt x="4763" y="942975"/>
                  </a:lnTo>
                  <a:lnTo>
                    <a:pt x="14288" y="992981"/>
                  </a:lnTo>
                  <a:lnTo>
                    <a:pt x="28575" y="1042987"/>
                  </a:lnTo>
                  <a:lnTo>
                    <a:pt x="54769" y="1107281"/>
                  </a:lnTo>
                  <a:lnTo>
                    <a:pt x="88107" y="1169193"/>
                  </a:lnTo>
                  <a:lnTo>
                    <a:pt x="119063" y="1214437"/>
                  </a:lnTo>
                  <a:lnTo>
                    <a:pt x="135732" y="1231106"/>
                  </a:lnTo>
                  <a:lnTo>
                    <a:pt x="152400" y="1240631"/>
                  </a:lnTo>
                  <a:lnTo>
                    <a:pt x="169069" y="1247775"/>
                  </a:lnTo>
                  <a:lnTo>
                    <a:pt x="180975" y="1250156"/>
                  </a:lnTo>
                  <a:lnTo>
                    <a:pt x="204788" y="1245393"/>
                  </a:lnTo>
                  <a:lnTo>
                    <a:pt x="230982" y="1228725"/>
                  </a:lnTo>
                  <a:lnTo>
                    <a:pt x="247650" y="1207293"/>
                  </a:lnTo>
                  <a:lnTo>
                    <a:pt x="264319" y="1185862"/>
                  </a:lnTo>
                  <a:lnTo>
                    <a:pt x="290513" y="1159668"/>
                  </a:lnTo>
                  <a:lnTo>
                    <a:pt x="354807" y="1100137"/>
                  </a:lnTo>
                  <a:lnTo>
                    <a:pt x="461963" y="1009650"/>
                  </a:lnTo>
                  <a:lnTo>
                    <a:pt x="607219" y="892968"/>
                  </a:lnTo>
                  <a:lnTo>
                    <a:pt x="742950" y="783431"/>
                  </a:lnTo>
                  <a:lnTo>
                    <a:pt x="890588" y="676275"/>
                  </a:lnTo>
                  <a:lnTo>
                    <a:pt x="931069" y="650081"/>
                  </a:lnTo>
                  <a:lnTo>
                    <a:pt x="1119188" y="514350"/>
                  </a:lnTo>
                  <a:lnTo>
                    <a:pt x="1276350" y="373856"/>
                  </a:lnTo>
                  <a:lnTo>
                    <a:pt x="1404938" y="257175"/>
                  </a:lnTo>
                  <a:lnTo>
                    <a:pt x="1493044" y="178593"/>
                  </a:lnTo>
                  <a:lnTo>
                    <a:pt x="1590675" y="88106"/>
                  </a:lnTo>
                  <a:lnTo>
                    <a:pt x="1621632" y="61912"/>
                  </a:lnTo>
                  <a:lnTo>
                    <a:pt x="1628775" y="45243"/>
                  </a:lnTo>
                  <a:lnTo>
                    <a:pt x="1631157" y="28575"/>
                  </a:lnTo>
                  <a:lnTo>
                    <a:pt x="1631157" y="19050"/>
                  </a:lnTo>
                  <a:lnTo>
                    <a:pt x="1626394" y="7143"/>
                  </a:lnTo>
                  <a:lnTo>
                    <a:pt x="1607344" y="0"/>
                  </a:lnTo>
                  <a:lnTo>
                    <a:pt x="1578769" y="0"/>
                  </a:lnTo>
                  <a:lnTo>
                    <a:pt x="1559719" y="7143"/>
                  </a:lnTo>
                  <a:lnTo>
                    <a:pt x="1502569" y="452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66">
              <a:extLst>
                <a:ext uri="{FF2B5EF4-FFF2-40B4-BE49-F238E27FC236}">
                  <a16:creationId xmlns:a16="http://schemas.microsoft.com/office/drawing/2014/main" id="{C083283D-60F3-4FAF-AF2F-EE8A45334702}"/>
                </a:ext>
              </a:extLst>
            </p:cNvPr>
            <p:cNvSpPr/>
            <p:nvPr/>
          </p:nvSpPr>
          <p:spPr>
            <a:xfrm>
              <a:off x="4429125" y="1762126"/>
              <a:ext cx="381000" cy="925512"/>
            </a:xfrm>
            <a:custGeom>
              <a:avLst/>
              <a:gdLst>
                <a:gd name="connsiteX0" fmla="*/ 347663 w 381000"/>
                <a:gd name="connsiteY0" fmla="*/ 604838 h 926306"/>
                <a:gd name="connsiteX1" fmla="*/ 307181 w 381000"/>
                <a:gd name="connsiteY1" fmla="*/ 709613 h 926306"/>
                <a:gd name="connsiteX2" fmla="*/ 271463 w 381000"/>
                <a:gd name="connsiteY2" fmla="*/ 788194 h 926306"/>
                <a:gd name="connsiteX3" fmla="*/ 238125 w 381000"/>
                <a:gd name="connsiteY3" fmla="*/ 845344 h 926306"/>
                <a:gd name="connsiteX4" fmla="*/ 207169 w 381000"/>
                <a:gd name="connsiteY4" fmla="*/ 885825 h 926306"/>
                <a:gd name="connsiteX5" fmla="*/ 176213 w 381000"/>
                <a:gd name="connsiteY5" fmla="*/ 912019 h 926306"/>
                <a:gd name="connsiteX6" fmla="*/ 147638 w 381000"/>
                <a:gd name="connsiteY6" fmla="*/ 923925 h 926306"/>
                <a:gd name="connsiteX7" fmla="*/ 130969 w 381000"/>
                <a:gd name="connsiteY7" fmla="*/ 926306 h 926306"/>
                <a:gd name="connsiteX8" fmla="*/ 116681 w 381000"/>
                <a:gd name="connsiteY8" fmla="*/ 926306 h 926306"/>
                <a:gd name="connsiteX9" fmla="*/ 97631 w 381000"/>
                <a:gd name="connsiteY9" fmla="*/ 921544 h 926306"/>
                <a:gd name="connsiteX10" fmla="*/ 76200 w 381000"/>
                <a:gd name="connsiteY10" fmla="*/ 909638 h 926306"/>
                <a:gd name="connsiteX11" fmla="*/ 57150 w 381000"/>
                <a:gd name="connsiteY11" fmla="*/ 892969 h 926306"/>
                <a:gd name="connsiteX12" fmla="*/ 42863 w 381000"/>
                <a:gd name="connsiteY12" fmla="*/ 876300 h 926306"/>
                <a:gd name="connsiteX13" fmla="*/ 26194 w 381000"/>
                <a:gd name="connsiteY13" fmla="*/ 847725 h 926306"/>
                <a:gd name="connsiteX14" fmla="*/ 14288 w 381000"/>
                <a:gd name="connsiteY14" fmla="*/ 804863 h 926306"/>
                <a:gd name="connsiteX15" fmla="*/ 4763 w 381000"/>
                <a:gd name="connsiteY15" fmla="*/ 759619 h 926306"/>
                <a:gd name="connsiteX16" fmla="*/ 0 w 381000"/>
                <a:gd name="connsiteY16" fmla="*/ 695325 h 926306"/>
                <a:gd name="connsiteX17" fmla="*/ 0 w 381000"/>
                <a:gd name="connsiteY17" fmla="*/ 640556 h 926306"/>
                <a:gd name="connsiteX18" fmla="*/ 4763 w 381000"/>
                <a:gd name="connsiteY18" fmla="*/ 600075 h 926306"/>
                <a:gd name="connsiteX19" fmla="*/ 11906 w 381000"/>
                <a:gd name="connsiteY19" fmla="*/ 566738 h 926306"/>
                <a:gd name="connsiteX20" fmla="*/ 26194 w 381000"/>
                <a:gd name="connsiteY20" fmla="*/ 538163 h 926306"/>
                <a:gd name="connsiteX21" fmla="*/ 40481 w 381000"/>
                <a:gd name="connsiteY21" fmla="*/ 514350 h 926306"/>
                <a:gd name="connsiteX22" fmla="*/ 61913 w 381000"/>
                <a:gd name="connsiteY22" fmla="*/ 497681 h 926306"/>
                <a:gd name="connsiteX23" fmla="*/ 80963 w 381000"/>
                <a:gd name="connsiteY23" fmla="*/ 483394 h 926306"/>
                <a:gd name="connsiteX24" fmla="*/ 88106 w 381000"/>
                <a:gd name="connsiteY24" fmla="*/ 478631 h 926306"/>
                <a:gd name="connsiteX25" fmla="*/ 119063 w 381000"/>
                <a:gd name="connsiteY25" fmla="*/ 440531 h 926306"/>
                <a:gd name="connsiteX26" fmla="*/ 157163 w 381000"/>
                <a:gd name="connsiteY26" fmla="*/ 378619 h 926306"/>
                <a:gd name="connsiteX27" fmla="*/ 180975 w 381000"/>
                <a:gd name="connsiteY27" fmla="*/ 326231 h 926306"/>
                <a:gd name="connsiteX28" fmla="*/ 204788 w 381000"/>
                <a:gd name="connsiteY28" fmla="*/ 261938 h 926306"/>
                <a:gd name="connsiteX29" fmla="*/ 223838 w 381000"/>
                <a:gd name="connsiteY29" fmla="*/ 204788 h 926306"/>
                <a:gd name="connsiteX30" fmla="*/ 233363 w 381000"/>
                <a:gd name="connsiteY30" fmla="*/ 164306 h 926306"/>
                <a:gd name="connsiteX31" fmla="*/ 238125 w 381000"/>
                <a:gd name="connsiteY31" fmla="*/ 133350 h 926306"/>
                <a:gd name="connsiteX32" fmla="*/ 242888 w 381000"/>
                <a:gd name="connsiteY32" fmla="*/ 85725 h 926306"/>
                <a:gd name="connsiteX33" fmla="*/ 245269 w 381000"/>
                <a:gd name="connsiteY33" fmla="*/ 33338 h 926306"/>
                <a:gd name="connsiteX34" fmla="*/ 245269 w 381000"/>
                <a:gd name="connsiteY34" fmla="*/ 21431 h 926306"/>
                <a:gd name="connsiteX35" fmla="*/ 250031 w 381000"/>
                <a:gd name="connsiteY35" fmla="*/ 7144 h 926306"/>
                <a:gd name="connsiteX36" fmla="*/ 261938 w 381000"/>
                <a:gd name="connsiteY36" fmla="*/ 0 h 926306"/>
                <a:gd name="connsiteX37" fmla="*/ 266700 w 381000"/>
                <a:gd name="connsiteY37" fmla="*/ 0 h 926306"/>
                <a:gd name="connsiteX38" fmla="*/ 278606 w 381000"/>
                <a:gd name="connsiteY38" fmla="*/ 2381 h 926306"/>
                <a:gd name="connsiteX39" fmla="*/ 297656 w 381000"/>
                <a:gd name="connsiteY39" fmla="*/ 14288 h 926306"/>
                <a:gd name="connsiteX40" fmla="*/ 316706 w 381000"/>
                <a:gd name="connsiteY40" fmla="*/ 42863 h 926306"/>
                <a:gd name="connsiteX41" fmla="*/ 335756 w 381000"/>
                <a:gd name="connsiteY41" fmla="*/ 85725 h 926306"/>
                <a:gd name="connsiteX42" fmla="*/ 352425 w 381000"/>
                <a:gd name="connsiteY42" fmla="*/ 128588 h 926306"/>
                <a:gd name="connsiteX43" fmla="*/ 371475 w 381000"/>
                <a:gd name="connsiteY43" fmla="*/ 195263 h 926306"/>
                <a:gd name="connsiteX44" fmla="*/ 381000 w 381000"/>
                <a:gd name="connsiteY44" fmla="*/ 257175 h 926306"/>
                <a:gd name="connsiteX45" fmla="*/ 378619 w 381000"/>
                <a:gd name="connsiteY45" fmla="*/ 452438 h 926306"/>
                <a:gd name="connsiteX46" fmla="*/ 371475 w 381000"/>
                <a:gd name="connsiteY46" fmla="*/ 511969 h 926306"/>
                <a:gd name="connsiteX47" fmla="*/ 347663 w 381000"/>
                <a:gd name="connsiteY47" fmla="*/ 604838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" h="926306">
                  <a:moveTo>
                    <a:pt x="347663" y="604838"/>
                  </a:moveTo>
                  <a:lnTo>
                    <a:pt x="307181" y="709613"/>
                  </a:lnTo>
                  <a:lnTo>
                    <a:pt x="271463" y="788194"/>
                  </a:lnTo>
                  <a:lnTo>
                    <a:pt x="238125" y="845344"/>
                  </a:lnTo>
                  <a:lnTo>
                    <a:pt x="207169" y="885825"/>
                  </a:lnTo>
                  <a:lnTo>
                    <a:pt x="176213" y="912019"/>
                  </a:lnTo>
                  <a:lnTo>
                    <a:pt x="147638" y="923925"/>
                  </a:lnTo>
                  <a:lnTo>
                    <a:pt x="130969" y="926306"/>
                  </a:lnTo>
                  <a:lnTo>
                    <a:pt x="116681" y="926306"/>
                  </a:lnTo>
                  <a:lnTo>
                    <a:pt x="97631" y="921544"/>
                  </a:lnTo>
                  <a:lnTo>
                    <a:pt x="76200" y="909638"/>
                  </a:lnTo>
                  <a:lnTo>
                    <a:pt x="57150" y="892969"/>
                  </a:lnTo>
                  <a:lnTo>
                    <a:pt x="42863" y="876300"/>
                  </a:lnTo>
                  <a:lnTo>
                    <a:pt x="26194" y="847725"/>
                  </a:lnTo>
                  <a:lnTo>
                    <a:pt x="14288" y="804863"/>
                  </a:lnTo>
                  <a:lnTo>
                    <a:pt x="4763" y="759619"/>
                  </a:lnTo>
                  <a:lnTo>
                    <a:pt x="0" y="695325"/>
                  </a:lnTo>
                  <a:lnTo>
                    <a:pt x="0" y="640556"/>
                  </a:lnTo>
                  <a:lnTo>
                    <a:pt x="4763" y="600075"/>
                  </a:lnTo>
                  <a:lnTo>
                    <a:pt x="11906" y="566738"/>
                  </a:lnTo>
                  <a:lnTo>
                    <a:pt x="26194" y="538163"/>
                  </a:lnTo>
                  <a:lnTo>
                    <a:pt x="40481" y="514350"/>
                  </a:lnTo>
                  <a:lnTo>
                    <a:pt x="61913" y="497681"/>
                  </a:lnTo>
                  <a:lnTo>
                    <a:pt x="80963" y="483394"/>
                  </a:lnTo>
                  <a:lnTo>
                    <a:pt x="88106" y="478631"/>
                  </a:lnTo>
                  <a:lnTo>
                    <a:pt x="119063" y="440531"/>
                  </a:lnTo>
                  <a:lnTo>
                    <a:pt x="157163" y="378619"/>
                  </a:lnTo>
                  <a:lnTo>
                    <a:pt x="180975" y="326231"/>
                  </a:lnTo>
                  <a:lnTo>
                    <a:pt x="204788" y="261938"/>
                  </a:lnTo>
                  <a:lnTo>
                    <a:pt x="223838" y="204788"/>
                  </a:lnTo>
                  <a:lnTo>
                    <a:pt x="233363" y="164306"/>
                  </a:lnTo>
                  <a:lnTo>
                    <a:pt x="238125" y="133350"/>
                  </a:lnTo>
                  <a:lnTo>
                    <a:pt x="242888" y="85725"/>
                  </a:lnTo>
                  <a:lnTo>
                    <a:pt x="245269" y="33338"/>
                  </a:lnTo>
                  <a:lnTo>
                    <a:pt x="245269" y="21431"/>
                  </a:lnTo>
                  <a:lnTo>
                    <a:pt x="250031" y="7144"/>
                  </a:lnTo>
                  <a:lnTo>
                    <a:pt x="261938" y="0"/>
                  </a:lnTo>
                  <a:lnTo>
                    <a:pt x="266700" y="0"/>
                  </a:lnTo>
                  <a:lnTo>
                    <a:pt x="278606" y="2381"/>
                  </a:lnTo>
                  <a:lnTo>
                    <a:pt x="297656" y="14288"/>
                  </a:lnTo>
                  <a:lnTo>
                    <a:pt x="316706" y="42863"/>
                  </a:lnTo>
                  <a:lnTo>
                    <a:pt x="335756" y="85725"/>
                  </a:lnTo>
                  <a:lnTo>
                    <a:pt x="352425" y="128588"/>
                  </a:lnTo>
                  <a:lnTo>
                    <a:pt x="371475" y="195263"/>
                  </a:lnTo>
                  <a:lnTo>
                    <a:pt x="381000" y="257175"/>
                  </a:lnTo>
                  <a:cubicBezTo>
                    <a:pt x="380206" y="322263"/>
                    <a:pt x="379413" y="387350"/>
                    <a:pt x="378619" y="452438"/>
                  </a:cubicBezTo>
                  <a:lnTo>
                    <a:pt x="371475" y="511969"/>
                  </a:lnTo>
                  <a:lnTo>
                    <a:pt x="347663" y="6048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7">
              <a:extLst>
                <a:ext uri="{FF2B5EF4-FFF2-40B4-BE49-F238E27FC236}">
                  <a16:creationId xmlns:a16="http://schemas.microsoft.com/office/drawing/2014/main" id="{C7F69DFC-A9C4-4B5A-AF07-27CF4EEC503E}"/>
                </a:ext>
              </a:extLst>
            </p:cNvPr>
            <p:cNvSpPr/>
            <p:nvPr/>
          </p:nvSpPr>
          <p:spPr>
            <a:xfrm>
              <a:off x="4710113" y="1709738"/>
              <a:ext cx="2581275" cy="501650"/>
            </a:xfrm>
            <a:custGeom>
              <a:avLst/>
              <a:gdLst>
                <a:gd name="connsiteX0" fmla="*/ 1769268 w 2581275"/>
                <a:gd name="connsiteY0" fmla="*/ 97631 h 502443"/>
                <a:gd name="connsiteX1" fmla="*/ 1988343 w 2581275"/>
                <a:gd name="connsiteY1" fmla="*/ 64293 h 502443"/>
                <a:gd name="connsiteX2" fmla="*/ 2000250 w 2581275"/>
                <a:gd name="connsiteY2" fmla="*/ 59531 h 502443"/>
                <a:gd name="connsiteX3" fmla="*/ 2031206 w 2581275"/>
                <a:gd name="connsiteY3" fmla="*/ 42862 h 502443"/>
                <a:gd name="connsiteX4" fmla="*/ 2066925 w 2581275"/>
                <a:gd name="connsiteY4" fmla="*/ 26193 h 502443"/>
                <a:gd name="connsiteX5" fmla="*/ 2116931 w 2581275"/>
                <a:gd name="connsiteY5" fmla="*/ 9525 h 502443"/>
                <a:gd name="connsiteX6" fmla="*/ 2162175 w 2581275"/>
                <a:gd name="connsiteY6" fmla="*/ 0 h 502443"/>
                <a:gd name="connsiteX7" fmla="*/ 2193131 w 2581275"/>
                <a:gd name="connsiteY7" fmla="*/ 0 h 502443"/>
                <a:gd name="connsiteX8" fmla="*/ 2200275 w 2581275"/>
                <a:gd name="connsiteY8" fmla="*/ 0 h 502443"/>
                <a:gd name="connsiteX9" fmla="*/ 2247900 w 2581275"/>
                <a:gd name="connsiteY9" fmla="*/ 28575 h 502443"/>
                <a:gd name="connsiteX10" fmla="*/ 2331243 w 2581275"/>
                <a:gd name="connsiteY10" fmla="*/ 88106 h 502443"/>
                <a:gd name="connsiteX11" fmla="*/ 2424112 w 2581275"/>
                <a:gd name="connsiteY11" fmla="*/ 164306 h 502443"/>
                <a:gd name="connsiteX12" fmla="*/ 2481262 w 2581275"/>
                <a:gd name="connsiteY12" fmla="*/ 214312 h 502443"/>
                <a:gd name="connsiteX13" fmla="*/ 2547937 w 2581275"/>
                <a:gd name="connsiteY13" fmla="*/ 276225 h 502443"/>
                <a:gd name="connsiteX14" fmla="*/ 2562225 w 2581275"/>
                <a:gd name="connsiteY14" fmla="*/ 295275 h 502443"/>
                <a:gd name="connsiteX15" fmla="*/ 2576512 w 2581275"/>
                <a:gd name="connsiteY15" fmla="*/ 326231 h 502443"/>
                <a:gd name="connsiteX16" fmla="*/ 2581275 w 2581275"/>
                <a:gd name="connsiteY16" fmla="*/ 345281 h 502443"/>
                <a:gd name="connsiteX17" fmla="*/ 2581275 w 2581275"/>
                <a:gd name="connsiteY17" fmla="*/ 364331 h 502443"/>
                <a:gd name="connsiteX18" fmla="*/ 2571750 w 2581275"/>
                <a:gd name="connsiteY18" fmla="*/ 381000 h 502443"/>
                <a:gd name="connsiteX19" fmla="*/ 2557462 w 2581275"/>
                <a:gd name="connsiteY19" fmla="*/ 390525 h 502443"/>
                <a:gd name="connsiteX20" fmla="*/ 2536031 w 2581275"/>
                <a:gd name="connsiteY20" fmla="*/ 397668 h 502443"/>
                <a:gd name="connsiteX21" fmla="*/ 2495550 w 2581275"/>
                <a:gd name="connsiteY21" fmla="*/ 397668 h 502443"/>
                <a:gd name="connsiteX22" fmla="*/ 2076450 w 2581275"/>
                <a:gd name="connsiteY22" fmla="*/ 226218 h 502443"/>
                <a:gd name="connsiteX23" fmla="*/ 2052637 w 2581275"/>
                <a:gd name="connsiteY23" fmla="*/ 226218 h 502443"/>
                <a:gd name="connsiteX24" fmla="*/ 2002631 w 2581275"/>
                <a:gd name="connsiteY24" fmla="*/ 230981 h 502443"/>
                <a:gd name="connsiteX25" fmla="*/ 1795462 w 2581275"/>
                <a:gd name="connsiteY25" fmla="*/ 257175 h 502443"/>
                <a:gd name="connsiteX26" fmla="*/ 1490662 w 2581275"/>
                <a:gd name="connsiteY26" fmla="*/ 297656 h 502443"/>
                <a:gd name="connsiteX27" fmla="*/ 1078706 w 2581275"/>
                <a:gd name="connsiteY27" fmla="*/ 354806 h 502443"/>
                <a:gd name="connsiteX28" fmla="*/ 788193 w 2581275"/>
                <a:gd name="connsiteY28" fmla="*/ 392906 h 502443"/>
                <a:gd name="connsiteX29" fmla="*/ 473868 w 2581275"/>
                <a:gd name="connsiteY29" fmla="*/ 435768 h 502443"/>
                <a:gd name="connsiteX30" fmla="*/ 290512 w 2581275"/>
                <a:gd name="connsiteY30" fmla="*/ 461962 h 502443"/>
                <a:gd name="connsiteX31" fmla="*/ 0 w 2581275"/>
                <a:gd name="connsiteY31" fmla="*/ 502443 h 502443"/>
                <a:gd name="connsiteX32" fmla="*/ 9525 w 2581275"/>
                <a:gd name="connsiteY32" fmla="*/ 276225 h 502443"/>
                <a:gd name="connsiteX33" fmla="*/ 195262 w 2581275"/>
                <a:gd name="connsiteY33" fmla="*/ 302418 h 502443"/>
                <a:gd name="connsiteX34" fmla="*/ 295275 w 2581275"/>
                <a:gd name="connsiteY34" fmla="*/ 309562 h 502443"/>
                <a:gd name="connsiteX35" fmla="*/ 438150 w 2581275"/>
                <a:gd name="connsiteY35" fmla="*/ 290512 h 502443"/>
                <a:gd name="connsiteX36" fmla="*/ 790575 w 2581275"/>
                <a:gd name="connsiteY36" fmla="*/ 242887 h 502443"/>
                <a:gd name="connsiteX37" fmla="*/ 1159668 w 2581275"/>
                <a:gd name="connsiteY37" fmla="*/ 190500 h 502443"/>
                <a:gd name="connsiteX38" fmla="*/ 1769268 w 2581275"/>
                <a:gd name="connsiteY38" fmla="*/ 97631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81275" h="502443">
                  <a:moveTo>
                    <a:pt x="1769268" y="97631"/>
                  </a:moveTo>
                  <a:lnTo>
                    <a:pt x="1988343" y="64293"/>
                  </a:lnTo>
                  <a:lnTo>
                    <a:pt x="2000250" y="59531"/>
                  </a:lnTo>
                  <a:lnTo>
                    <a:pt x="2031206" y="42862"/>
                  </a:lnTo>
                  <a:lnTo>
                    <a:pt x="2066925" y="26193"/>
                  </a:lnTo>
                  <a:lnTo>
                    <a:pt x="2116931" y="9525"/>
                  </a:lnTo>
                  <a:lnTo>
                    <a:pt x="2162175" y="0"/>
                  </a:lnTo>
                  <a:lnTo>
                    <a:pt x="2193131" y="0"/>
                  </a:lnTo>
                  <a:lnTo>
                    <a:pt x="2200275" y="0"/>
                  </a:lnTo>
                  <a:lnTo>
                    <a:pt x="2247900" y="28575"/>
                  </a:lnTo>
                  <a:lnTo>
                    <a:pt x="2331243" y="88106"/>
                  </a:lnTo>
                  <a:lnTo>
                    <a:pt x="2424112" y="164306"/>
                  </a:lnTo>
                  <a:lnTo>
                    <a:pt x="2481262" y="214312"/>
                  </a:lnTo>
                  <a:lnTo>
                    <a:pt x="2547937" y="276225"/>
                  </a:lnTo>
                  <a:lnTo>
                    <a:pt x="2562225" y="295275"/>
                  </a:lnTo>
                  <a:lnTo>
                    <a:pt x="2576512" y="326231"/>
                  </a:lnTo>
                  <a:lnTo>
                    <a:pt x="2581275" y="345281"/>
                  </a:lnTo>
                  <a:lnTo>
                    <a:pt x="2581275" y="364331"/>
                  </a:lnTo>
                  <a:lnTo>
                    <a:pt x="2571750" y="381000"/>
                  </a:lnTo>
                  <a:lnTo>
                    <a:pt x="2557462" y="390525"/>
                  </a:lnTo>
                  <a:lnTo>
                    <a:pt x="2536031" y="397668"/>
                  </a:lnTo>
                  <a:lnTo>
                    <a:pt x="2495550" y="397668"/>
                  </a:lnTo>
                  <a:lnTo>
                    <a:pt x="2076450" y="226218"/>
                  </a:lnTo>
                  <a:lnTo>
                    <a:pt x="2052637" y="226218"/>
                  </a:lnTo>
                  <a:lnTo>
                    <a:pt x="2002631" y="230981"/>
                  </a:lnTo>
                  <a:lnTo>
                    <a:pt x="1795462" y="257175"/>
                  </a:lnTo>
                  <a:lnTo>
                    <a:pt x="1490662" y="297656"/>
                  </a:lnTo>
                  <a:lnTo>
                    <a:pt x="1078706" y="354806"/>
                  </a:lnTo>
                  <a:lnTo>
                    <a:pt x="788193" y="392906"/>
                  </a:lnTo>
                  <a:lnTo>
                    <a:pt x="473868" y="435768"/>
                  </a:lnTo>
                  <a:lnTo>
                    <a:pt x="290512" y="461962"/>
                  </a:lnTo>
                  <a:lnTo>
                    <a:pt x="0" y="502443"/>
                  </a:lnTo>
                  <a:lnTo>
                    <a:pt x="9525" y="276225"/>
                  </a:lnTo>
                  <a:lnTo>
                    <a:pt x="195262" y="302418"/>
                  </a:lnTo>
                  <a:lnTo>
                    <a:pt x="295275" y="309562"/>
                  </a:lnTo>
                  <a:lnTo>
                    <a:pt x="438150" y="290512"/>
                  </a:lnTo>
                  <a:lnTo>
                    <a:pt x="790575" y="242887"/>
                  </a:lnTo>
                  <a:lnTo>
                    <a:pt x="1159668" y="190500"/>
                  </a:lnTo>
                  <a:lnTo>
                    <a:pt x="1769268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8">
              <a:extLst>
                <a:ext uri="{FF2B5EF4-FFF2-40B4-BE49-F238E27FC236}">
                  <a16:creationId xmlns:a16="http://schemas.microsoft.com/office/drawing/2014/main" id="{4938902C-DCD1-4B0D-8BCD-AE9A354ED1F2}"/>
                </a:ext>
              </a:extLst>
            </p:cNvPr>
            <p:cNvSpPr/>
            <p:nvPr/>
          </p:nvSpPr>
          <p:spPr>
            <a:xfrm>
              <a:off x="6515100" y="1905001"/>
              <a:ext cx="771525" cy="685800"/>
            </a:xfrm>
            <a:custGeom>
              <a:avLst/>
              <a:gdLst>
                <a:gd name="connsiteX0" fmla="*/ 261938 w 771525"/>
                <a:gd name="connsiteY0" fmla="*/ 183356 h 685800"/>
                <a:gd name="connsiteX1" fmla="*/ 142875 w 771525"/>
                <a:gd name="connsiteY1" fmla="*/ 395288 h 685800"/>
                <a:gd name="connsiteX2" fmla="*/ 50006 w 771525"/>
                <a:gd name="connsiteY2" fmla="*/ 557213 h 685800"/>
                <a:gd name="connsiteX3" fmla="*/ 14288 w 771525"/>
                <a:gd name="connsiteY3" fmla="*/ 626269 h 685800"/>
                <a:gd name="connsiteX4" fmla="*/ 2381 w 771525"/>
                <a:gd name="connsiteY4" fmla="*/ 657225 h 685800"/>
                <a:gd name="connsiteX5" fmla="*/ 0 w 771525"/>
                <a:gd name="connsiteY5" fmla="*/ 671513 h 685800"/>
                <a:gd name="connsiteX6" fmla="*/ 2381 w 771525"/>
                <a:gd name="connsiteY6" fmla="*/ 681038 h 685800"/>
                <a:gd name="connsiteX7" fmla="*/ 11906 w 771525"/>
                <a:gd name="connsiteY7" fmla="*/ 685800 h 685800"/>
                <a:gd name="connsiteX8" fmla="*/ 21431 w 771525"/>
                <a:gd name="connsiteY8" fmla="*/ 685800 h 685800"/>
                <a:gd name="connsiteX9" fmla="*/ 50006 w 771525"/>
                <a:gd name="connsiteY9" fmla="*/ 678656 h 685800"/>
                <a:gd name="connsiteX10" fmla="*/ 80963 w 771525"/>
                <a:gd name="connsiteY10" fmla="*/ 652463 h 685800"/>
                <a:gd name="connsiteX11" fmla="*/ 161925 w 771525"/>
                <a:gd name="connsiteY11" fmla="*/ 581025 h 685800"/>
                <a:gd name="connsiteX12" fmla="*/ 252413 w 771525"/>
                <a:gd name="connsiteY12" fmla="*/ 502444 h 685800"/>
                <a:gd name="connsiteX13" fmla="*/ 345281 w 771525"/>
                <a:gd name="connsiteY13" fmla="*/ 423863 h 685800"/>
                <a:gd name="connsiteX14" fmla="*/ 421481 w 771525"/>
                <a:gd name="connsiteY14" fmla="*/ 359569 h 685800"/>
                <a:gd name="connsiteX15" fmla="*/ 485775 w 771525"/>
                <a:gd name="connsiteY15" fmla="*/ 302419 h 685800"/>
                <a:gd name="connsiteX16" fmla="*/ 516731 w 771525"/>
                <a:gd name="connsiteY16" fmla="*/ 278606 h 685800"/>
                <a:gd name="connsiteX17" fmla="*/ 547688 w 771525"/>
                <a:gd name="connsiteY17" fmla="*/ 254794 h 685800"/>
                <a:gd name="connsiteX18" fmla="*/ 581025 w 771525"/>
                <a:gd name="connsiteY18" fmla="*/ 235744 h 685800"/>
                <a:gd name="connsiteX19" fmla="*/ 611981 w 771525"/>
                <a:gd name="connsiteY19" fmla="*/ 221456 h 685800"/>
                <a:gd name="connsiteX20" fmla="*/ 638175 w 771525"/>
                <a:gd name="connsiteY20" fmla="*/ 211931 h 685800"/>
                <a:gd name="connsiteX21" fmla="*/ 673894 w 771525"/>
                <a:gd name="connsiteY21" fmla="*/ 204788 h 685800"/>
                <a:gd name="connsiteX22" fmla="*/ 692944 w 771525"/>
                <a:gd name="connsiteY22" fmla="*/ 202406 h 685800"/>
                <a:gd name="connsiteX23" fmla="*/ 740569 w 771525"/>
                <a:gd name="connsiteY23" fmla="*/ 197644 h 685800"/>
                <a:gd name="connsiteX24" fmla="*/ 766763 w 771525"/>
                <a:gd name="connsiteY24" fmla="*/ 173831 h 685800"/>
                <a:gd name="connsiteX25" fmla="*/ 771525 w 771525"/>
                <a:gd name="connsiteY25" fmla="*/ 152400 h 685800"/>
                <a:gd name="connsiteX26" fmla="*/ 273844 w 771525"/>
                <a:gd name="connsiteY26" fmla="*/ 0 h 685800"/>
                <a:gd name="connsiteX27" fmla="*/ 302419 w 771525"/>
                <a:gd name="connsiteY27" fmla="*/ 54769 h 685800"/>
                <a:gd name="connsiteX28" fmla="*/ 307181 w 771525"/>
                <a:gd name="connsiteY28" fmla="*/ 78581 h 685800"/>
                <a:gd name="connsiteX29" fmla="*/ 304800 w 771525"/>
                <a:gd name="connsiteY29" fmla="*/ 102394 h 685800"/>
                <a:gd name="connsiteX30" fmla="*/ 297656 w 771525"/>
                <a:gd name="connsiteY30" fmla="*/ 121444 h 685800"/>
                <a:gd name="connsiteX31" fmla="*/ 261938 w 771525"/>
                <a:gd name="connsiteY31" fmla="*/ 1833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5" h="685800">
                  <a:moveTo>
                    <a:pt x="261938" y="183356"/>
                  </a:moveTo>
                  <a:lnTo>
                    <a:pt x="142875" y="395288"/>
                  </a:lnTo>
                  <a:lnTo>
                    <a:pt x="50006" y="557213"/>
                  </a:lnTo>
                  <a:lnTo>
                    <a:pt x="14288" y="626269"/>
                  </a:lnTo>
                  <a:lnTo>
                    <a:pt x="2381" y="657225"/>
                  </a:lnTo>
                  <a:lnTo>
                    <a:pt x="0" y="671513"/>
                  </a:lnTo>
                  <a:lnTo>
                    <a:pt x="2381" y="681038"/>
                  </a:lnTo>
                  <a:lnTo>
                    <a:pt x="11906" y="685800"/>
                  </a:lnTo>
                  <a:lnTo>
                    <a:pt x="21431" y="685800"/>
                  </a:lnTo>
                  <a:lnTo>
                    <a:pt x="50006" y="678656"/>
                  </a:lnTo>
                  <a:lnTo>
                    <a:pt x="80963" y="652463"/>
                  </a:lnTo>
                  <a:lnTo>
                    <a:pt x="161925" y="581025"/>
                  </a:lnTo>
                  <a:lnTo>
                    <a:pt x="252413" y="502444"/>
                  </a:lnTo>
                  <a:lnTo>
                    <a:pt x="345281" y="423863"/>
                  </a:lnTo>
                  <a:lnTo>
                    <a:pt x="421481" y="359569"/>
                  </a:lnTo>
                  <a:lnTo>
                    <a:pt x="485775" y="302419"/>
                  </a:lnTo>
                  <a:lnTo>
                    <a:pt x="516731" y="278606"/>
                  </a:lnTo>
                  <a:lnTo>
                    <a:pt x="547688" y="254794"/>
                  </a:lnTo>
                  <a:lnTo>
                    <a:pt x="581025" y="235744"/>
                  </a:lnTo>
                  <a:lnTo>
                    <a:pt x="611981" y="221456"/>
                  </a:lnTo>
                  <a:lnTo>
                    <a:pt x="638175" y="211931"/>
                  </a:lnTo>
                  <a:lnTo>
                    <a:pt x="673894" y="204788"/>
                  </a:lnTo>
                  <a:lnTo>
                    <a:pt x="692944" y="202406"/>
                  </a:lnTo>
                  <a:lnTo>
                    <a:pt x="740569" y="197644"/>
                  </a:lnTo>
                  <a:lnTo>
                    <a:pt x="766763" y="173831"/>
                  </a:lnTo>
                  <a:lnTo>
                    <a:pt x="771525" y="152400"/>
                  </a:lnTo>
                  <a:lnTo>
                    <a:pt x="273844" y="0"/>
                  </a:lnTo>
                  <a:lnTo>
                    <a:pt x="302419" y="54769"/>
                  </a:lnTo>
                  <a:lnTo>
                    <a:pt x="307181" y="78581"/>
                  </a:lnTo>
                  <a:lnTo>
                    <a:pt x="304800" y="102394"/>
                  </a:lnTo>
                  <a:lnTo>
                    <a:pt x="297656" y="121444"/>
                  </a:lnTo>
                  <a:lnTo>
                    <a:pt x="261938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9">
              <a:extLst>
                <a:ext uri="{FF2B5EF4-FFF2-40B4-BE49-F238E27FC236}">
                  <a16:creationId xmlns:a16="http://schemas.microsoft.com/office/drawing/2014/main" id="{6175EF7B-22E6-46AA-A966-4D7991B667FF}"/>
                </a:ext>
              </a:extLst>
            </p:cNvPr>
            <p:cNvSpPr/>
            <p:nvPr/>
          </p:nvSpPr>
          <p:spPr>
            <a:xfrm>
              <a:off x="4478338" y="2243138"/>
              <a:ext cx="1055687" cy="1282700"/>
            </a:xfrm>
            <a:custGeom>
              <a:avLst/>
              <a:gdLst>
                <a:gd name="connsiteX0" fmla="*/ 797719 w 1054894"/>
                <a:gd name="connsiteY0" fmla="*/ 590550 h 1283493"/>
                <a:gd name="connsiteX1" fmla="*/ 733425 w 1054894"/>
                <a:gd name="connsiteY1" fmla="*/ 683418 h 1283493"/>
                <a:gd name="connsiteX2" fmla="*/ 666750 w 1054894"/>
                <a:gd name="connsiteY2" fmla="*/ 769143 h 1283493"/>
                <a:gd name="connsiteX3" fmla="*/ 600075 w 1054894"/>
                <a:gd name="connsiteY3" fmla="*/ 842962 h 1283493"/>
                <a:gd name="connsiteX4" fmla="*/ 514350 w 1054894"/>
                <a:gd name="connsiteY4" fmla="*/ 931068 h 1283493"/>
                <a:gd name="connsiteX5" fmla="*/ 438150 w 1054894"/>
                <a:gd name="connsiteY5" fmla="*/ 1002506 h 1283493"/>
                <a:gd name="connsiteX6" fmla="*/ 342900 w 1054894"/>
                <a:gd name="connsiteY6" fmla="*/ 1083468 h 1283493"/>
                <a:gd name="connsiteX7" fmla="*/ 242888 w 1054894"/>
                <a:gd name="connsiteY7" fmla="*/ 1157287 h 1283493"/>
                <a:gd name="connsiteX8" fmla="*/ 164307 w 1054894"/>
                <a:gd name="connsiteY8" fmla="*/ 1212056 h 1283493"/>
                <a:gd name="connsiteX9" fmla="*/ 88107 w 1054894"/>
                <a:gd name="connsiteY9" fmla="*/ 1257300 h 1283493"/>
                <a:gd name="connsiteX10" fmla="*/ 38100 w 1054894"/>
                <a:gd name="connsiteY10" fmla="*/ 1281112 h 1283493"/>
                <a:gd name="connsiteX11" fmla="*/ 14288 w 1054894"/>
                <a:gd name="connsiteY11" fmla="*/ 1283493 h 1283493"/>
                <a:gd name="connsiteX12" fmla="*/ 4763 w 1054894"/>
                <a:gd name="connsiteY12" fmla="*/ 1278731 h 1283493"/>
                <a:gd name="connsiteX13" fmla="*/ 0 w 1054894"/>
                <a:gd name="connsiteY13" fmla="*/ 1266825 h 1283493"/>
                <a:gd name="connsiteX14" fmla="*/ 4763 w 1054894"/>
                <a:gd name="connsiteY14" fmla="*/ 1245393 h 1283493"/>
                <a:gd name="connsiteX15" fmla="*/ 16669 w 1054894"/>
                <a:gd name="connsiteY15" fmla="*/ 1226343 h 1283493"/>
                <a:gd name="connsiteX16" fmla="*/ 73819 w 1054894"/>
                <a:gd name="connsiteY16" fmla="*/ 1176337 h 1283493"/>
                <a:gd name="connsiteX17" fmla="*/ 185738 w 1054894"/>
                <a:gd name="connsiteY17" fmla="*/ 1066800 h 1283493"/>
                <a:gd name="connsiteX18" fmla="*/ 259557 w 1054894"/>
                <a:gd name="connsiteY18" fmla="*/ 990600 h 1283493"/>
                <a:gd name="connsiteX19" fmla="*/ 321469 w 1054894"/>
                <a:gd name="connsiteY19" fmla="*/ 916781 h 1283493"/>
                <a:gd name="connsiteX20" fmla="*/ 371475 w 1054894"/>
                <a:gd name="connsiteY20" fmla="*/ 852487 h 1283493"/>
                <a:gd name="connsiteX21" fmla="*/ 433388 w 1054894"/>
                <a:gd name="connsiteY21" fmla="*/ 771525 h 1283493"/>
                <a:gd name="connsiteX22" fmla="*/ 488157 w 1054894"/>
                <a:gd name="connsiteY22" fmla="*/ 690562 h 1283493"/>
                <a:gd name="connsiteX23" fmla="*/ 531019 w 1054894"/>
                <a:gd name="connsiteY23" fmla="*/ 621506 h 1283493"/>
                <a:gd name="connsiteX24" fmla="*/ 569119 w 1054894"/>
                <a:gd name="connsiteY24" fmla="*/ 559593 h 1283493"/>
                <a:gd name="connsiteX25" fmla="*/ 609600 w 1054894"/>
                <a:gd name="connsiteY25" fmla="*/ 488156 h 1283493"/>
                <a:gd name="connsiteX26" fmla="*/ 642938 w 1054894"/>
                <a:gd name="connsiteY26" fmla="*/ 428625 h 1283493"/>
                <a:gd name="connsiteX27" fmla="*/ 673894 w 1054894"/>
                <a:gd name="connsiteY27" fmla="*/ 361950 h 1283493"/>
                <a:gd name="connsiteX28" fmla="*/ 695325 w 1054894"/>
                <a:gd name="connsiteY28" fmla="*/ 300037 h 1283493"/>
                <a:gd name="connsiteX29" fmla="*/ 702469 w 1054894"/>
                <a:gd name="connsiteY29" fmla="*/ 269081 h 1283493"/>
                <a:gd name="connsiteX30" fmla="*/ 707232 w 1054894"/>
                <a:gd name="connsiteY30" fmla="*/ 242887 h 1283493"/>
                <a:gd name="connsiteX31" fmla="*/ 707232 w 1054894"/>
                <a:gd name="connsiteY31" fmla="*/ 219075 h 1283493"/>
                <a:gd name="connsiteX32" fmla="*/ 704850 w 1054894"/>
                <a:gd name="connsiteY32" fmla="*/ 197643 h 1283493"/>
                <a:gd name="connsiteX33" fmla="*/ 697707 w 1054894"/>
                <a:gd name="connsiteY33" fmla="*/ 171450 h 1283493"/>
                <a:gd name="connsiteX34" fmla="*/ 681038 w 1054894"/>
                <a:gd name="connsiteY34" fmla="*/ 142875 h 1283493"/>
                <a:gd name="connsiteX35" fmla="*/ 669132 w 1054894"/>
                <a:gd name="connsiteY35" fmla="*/ 130968 h 1283493"/>
                <a:gd name="connsiteX36" fmla="*/ 647700 w 1054894"/>
                <a:gd name="connsiteY36" fmla="*/ 111918 h 1283493"/>
                <a:gd name="connsiteX37" fmla="*/ 623888 w 1054894"/>
                <a:gd name="connsiteY37" fmla="*/ 95250 h 1283493"/>
                <a:gd name="connsiteX38" fmla="*/ 592932 w 1054894"/>
                <a:gd name="connsiteY38" fmla="*/ 76200 h 1283493"/>
                <a:gd name="connsiteX39" fmla="*/ 573882 w 1054894"/>
                <a:gd name="connsiteY39" fmla="*/ 64293 h 1283493"/>
                <a:gd name="connsiteX40" fmla="*/ 561975 w 1054894"/>
                <a:gd name="connsiteY40" fmla="*/ 50006 h 1283493"/>
                <a:gd name="connsiteX41" fmla="*/ 554832 w 1054894"/>
                <a:gd name="connsiteY41" fmla="*/ 30956 h 1283493"/>
                <a:gd name="connsiteX42" fmla="*/ 554832 w 1054894"/>
                <a:gd name="connsiteY42" fmla="*/ 19050 h 1283493"/>
                <a:gd name="connsiteX43" fmla="*/ 559594 w 1054894"/>
                <a:gd name="connsiteY43" fmla="*/ 9525 h 1283493"/>
                <a:gd name="connsiteX44" fmla="*/ 576263 w 1054894"/>
                <a:gd name="connsiteY44" fmla="*/ 2381 h 1283493"/>
                <a:gd name="connsiteX45" fmla="*/ 604838 w 1054894"/>
                <a:gd name="connsiteY45" fmla="*/ 0 h 1283493"/>
                <a:gd name="connsiteX46" fmla="*/ 669132 w 1054894"/>
                <a:gd name="connsiteY46" fmla="*/ 4762 h 1283493"/>
                <a:gd name="connsiteX47" fmla="*/ 735807 w 1054894"/>
                <a:gd name="connsiteY47" fmla="*/ 16668 h 1283493"/>
                <a:gd name="connsiteX48" fmla="*/ 800100 w 1054894"/>
                <a:gd name="connsiteY48" fmla="*/ 35718 h 1283493"/>
                <a:gd name="connsiteX49" fmla="*/ 862013 w 1054894"/>
                <a:gd name="connsiteY49" fmla="*/ 57150 h 1283493"/>
                <a:gd name="connsiteX50" fmla="*/ 921544 w 1054894"/>
                <a:gd name="connsiteY50" fmla="*/ 83343 h 1283493"/>
                <a:gd name="connsiteX51" fmla="*/ 978694 w 1054894"/>
                <a:gd name="connsiteY51" fmla="*/ 111918 h 1283493"/>
                <a:gd name="connsiteX52" fmla="*/ 1009650 w 1054894"/>
                <a:gd name="connsiteY52" fmla="*/ 135731 h 1283493"/>
                <a:gd name="connsiteX53" fmla="*/ 1035844 w 1054894"/>
                <a:gd name="connsiteY53" fmla="*/ 164306 h 1283493"/>
                <a:gd name="connsiteX54" fmla="*/ 1050132 w 1054894"/>
                <a:gd name="connsiteY54" fmla="*/ 188118 h 1283493"/>
                <a:gd name="connsiteX55" fmla="*/ 1054894 w 1054894"/>
                <a:gd name="connsiteY55" fmla="*/ 207168 h 1283493"/>
                <a:gd name="connsiteX56" fmla="*/ 1054894 w 1054894"/>
                <a:gd name="connsiteY56" fmla="*/ 235743 h 1283493"/>
                <a:gd name="connsiteX57" fmla="*/ 1045369 w 1054894"/>
                <a:gd name="connsiteY57" fmla="*/ 259556 h 1283493"/>
                <a:gd name="connsiteX58" fmla="*/ 1028700 w 1054894"/>
                <a:gd name="connsiteY58" fmla="*/ 280987 h 1283493"/>
                <a:gd name="connsiteX59" fmla="*/ 1007269 w 1054894"/>
                <a:gd name="connsiteY59" fmla="*/ 300037 h 1283493"/>
                <a:gd name="connsiteX60" fmla="*/ 978694 w 1054894"/>
                <a:gd name="connsiteY60" fmla="*/ 321468 h 1283493"/>
                <a:gd name="connsiteX61" fmla="*/ 952500 w 1054894"/>
                <a:gd name="connsiteY61" fmla="*/ 345281 h 1283493"/>
                <a:gd name="connsiteX62" fmla="*/ 928688 w 1054894"/>
                <a:gd name="connsiteY62" fmla="*/ 378618 h 1283493"/>
                <a:gd name="connsiteX63" fmla="*/ 897732 w 1054894"/>
                <a:gd name="connsiteY63" fmla="*/ 435768 h 1283493"/>
                <a:gd name="connsiteX64" fmla="*/ 797719 w 1054894"/>
                <a:gd name="connsiteY64" fmla="*/ 590550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54894" h="1283493">
                  <a:moveTo>
                    <a:pt x="797719" y="590550"/>
                  </a:moveTo>
                  <a:lnTo>
                    <a:pt x="733425" y="683418"/>
                  </a:lnTo>
                  <a:lnTo>
                    <a:pt x="666750" y="769143"/>
                  </a:lnTo>
                  <a:lnTo>
                    <a:pt x="600075" y="842962"/>
                  </a:lnTo>
                  <a:lnTo>
                    <a:pt x="514350" y="931068"/>
                  </a:lnTo>
                  <a:lnTo>
                    <a:pt x="438150" y="1002506"/>
                  </a:lnTo>
                  <a:lnTo>
                    <a:pt x="342900" y="1083468"/>
                  </a:lnTo>
                  <a:lnTo>
                    <a:pt x="242888" y="1157287"/>
                  </a:lnTo>
                  <a:lnTo>
                    <a:pt x="164307" y="1212056"/>
                  </a:lnTo>
                  <a:lnTo>
                    <a:pt x="88107" y="1257300"/>
                  </a:lnTo>
                  <a:lnTo>
                    <a:pt x="38100" y="1281112"/>
                  </a:lnTo>
                  <a:lnTo>
                    <a:pt x="14288" y="1283493"/>
                  </a:lnTo>
                  <a:lnTo>
                    <a:pt x="4763" y="1278731"/>
                  </a:lnTo>
                  <a:lnTo>
                    <a:pt x="0" y="1266825"/>
                  </a:lnTo>
                  <a:lnTo>
                    <a:pt x="4763" y="1245393"/>
                  </a:lnTo>
                  <a:lnTo>
                    <a:pt x="16669" y="1226343"/>
                  </a:lnTo>
                  <a:lnTo>
                    <a:pt x="73819" y="1176337"/>
                  </a:lnTo>
                  <a:lnTo>
                    <a:pt x="185738" y="1066800"/>
                  </a:lnTo>
                  <a:lnTo>
                    <a:pt x="259557" y="990600"/>
                  </a:lnTo>
                  <a:lnTo>
                    <a:pt x="321469" y="916781"/>
                  </a:lnTo>
                  <a:lnTo>
                    <a:pt x="371475" y="852487"/>
                  </a:lnTo>
                  <a:lnTo>
                    <a:pt x="433388" y="771525"/>
                  </a:lnTo>
                  <a:lnTo>
                    <a:pt x="488157" y="690562"/>
                  </a:lnTo>
                  <a:lnTo>
                    <a:pt x="531019" y="621506"/>
                  </a:lnTo>
                  <a:lnTo>
                    <a:pt x="569119" y="559593"/>
                  </a:lnTo>
                  <a:lnTo>
                    <a:pt x="609600" y="488156"/>
                  </a:lnTo>
                  <a:lnTo>
                    <a:pt x="642938" y="428625"/>
                  </a:lnTo>
                  <a:lnTo>
                    <a:pt x="673894" y="361950"/>
                  </a:lnTo>
                  <a:lnTo>
                    <a:pt x="695325" y="300037"/>
                  </a:lnTo>
                  <a:lnTo>
                    <a:pt x="702469" y="269081"/>
                  </a:lnTo>
                  <a:lnTo>
                    <a:pt x="707232" y="242887"/>
                  </a:lnTo>
                  <a:lnTo>
                    <a:pt x="707232" y="219075"/>
                  </a:lnTo>
                  <a:lnTo>
                    <a:pt x="704850" y="197643"/>
                  </a:lnTo>
                  <a:lnTo>
                    <a:pt x="697707" y="171450"/>
                  </a:lnTo>
                  <a:lnTo>
                    <a:pt x="681038" y="142875"/>
                  </a:lnTo>
                  <a:lnTo>
                    <a:pt x="669132" y="130968"/>
                  </a:lnTo>
                  <a:lnTo>
                    <a:pt x="647700" y="111918"/>
                  </a:lnTo>
                  <a:lnTo>
                    <a:pt x="623888" y="95250"/>
                  </a:lnTo>
                  <a:lnTo>
                    <a:pt x="592932" y="76200"/>
                  </a:lnTo>
                  <a:lnTo>
                    <a:pt x="573882" y="64293"/>
                  </a:lnTo>
                  <a:lnTo>
                    <a:pt x="561975" y="50006"/>
                  </a:lnTo>
                  <a:lnTo>
                    <a:pt x="554832" y="30956"/>
                  </a:lnTo>
                  <a:lnTo>
                    <a:pt x="554832" y="19050"/>
                  </a:lnTo>
                  <a:lnTo>
                    <a:pt x="559594" y="9525"/>
                  </a:lnTo>
                  <a:lnTo>
                    <a:pt x="576263" y="2381"/>
                  </a:lnTo>
                  <a:lnTo>
                    <a:pt x="604838" y="0"/>
                  </a:lnTo>
                  <a:lnTo>
                    <a:pt x="669132" y="4762"/>
                  </a:lnTo>
                  <a:lnTo>
                    <a:pt x="735807" y="16668"/>
                  </a:lnTo>
                  <a:lnTo>
                    <a:pt x="800100" y="35718"/>
                  </a:lnTo>
                  <a:lnTo>
                    <a:pt x="862013" y="57150"/>
                  </a:lnTo>
                  <a:lnTo>
                    <a:pt x="921544" y="83343"/>
                  </a:lnTo>
                  <a:lnTo>
                    <a:pt x="978694" y="111918"/>
                  </a:lnTo>
                  <a:lnTo>
                    <a:pt x="1009650" y="135731"/>
                  </a:lnTo>
                  <a:lnTo>
                    <a:pt x="1035844" y="164306"/>
                  </a:lnTo>
                  <a:lnTo>
                    <a:pt x="1050132" y="188118"/>
                  </a:lnTo>
                  <a:lnTo>
                    <a:pt x="1054894" y="207168"/>
                  </a:lnTo>
                  <a:lnTo>
                    <a:pt x="1054894" y="235743"/>
                  </a:lnTo>
                  <a:lnTo>
                    <a:pt x="1045369" y="259556"/>
                  </a:lnTo>
                  <a:lnTo>
                    <a:pt x="1028700" y="280987"/>
                  </a:lnTo>
                  <a:lnTo>
                    <a:pt x="1007269" y="300037"/>
                  </a:lnTo>
                  <a:lnTo>
                    <a:pt x="978694" y="321468"/>
                  </a:lnTo>
                  <a:lnTo>
                    <a:pt x="952500" y="345281"/>
                  </a:lnTo>
                  <a:lnTo>
                    <a:pt x="928688" y="378618"/>
                  </a:lnTo>
                  <a:lnTo>
                    <a:pt x="897732" y="435768"/>
                  </a:lnTo>
                  <a:lnTo>
                    <a:pt x="797719" y="5905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0">
              <a:extLst>
                <a:ext uri="{FF2B5EF4-FFF2-40B4-BE49-F238E27FC236}">
                  <a16:creationId xmlns:a16="http://schemas.microsoft.com/office/drawing/2014/main" id="{7515DBDF-3FE3-4D21-9FB5-988CB392D1E2}"/>
                </a:ext>
              </a:extLst>
            </p:cNvPr>
            <p:cNvSpPr/>
            <p:nvPr/>
          </p:nvSpPr>
          <p:spPr>
            <a:xfrm>
              <a:off x="5792788" y="2170113"/>
              <a:ext cx="1362075" cy="987425"/>
            </a:xfrm>
            <a:custGeom>
              <a:avLst/>
              <a:gdLst>
                <a:gd name="connsiteX0" fmla="*/ 1116807 w 1362075"/>
                <a:gd name="connsiteY0" fmla="*/ 950119 h 988219"/>
                <a:gd name="connsiteX1" fmla="*/ 973932 w 1362075"/>
                <a:gd name="connsiteY1" fmla="*/ 964406 h 988219"/>
                <a:gd name="connsiteX2" fmla="*/ 902494 w 1362075"/>
                <a:gd name="connsiteY2" fmla="*/ 971550 h 988219"/>
                <a:gd name="connsiteX3" fmla="*/ 819150 w 1362075"/>
                <a:gd name="connsiteY3" fmla="*/ 981075 h 988219"/>
                <a:gd name="connsiteX4" fmla="*/ 738188 w 1362075"/>
                <a:gd name="connsiteY4" fmla="*/ 985837 h 988219"/>
                <a:gd name="connsiteX5" fmla="*/ 669132 w 1362075"/>
                <a:gd name="connsiteY5" fmla="*/ 988219 h 988219"/>
                <a:gd name="connsiteX6" fmla="*/ 604838 w 1362075"/>
                <a:gd name="connsiteY6" fmla="*/ 988219 h 988219"/>
                <a:gd name="connsiteX7" fmla="*/ 559594 w 1362075"/>
                <a:gd name="connsiteY7" fmla="*/ 988219 h 988219"/>
                <a:gd name="connsiteX8" fmla="*/ 519113 w 1362075"/>
                <a:gd name="connsiteY8" fmla="*/ 981075 h 988219"/>
                <a:gd name="connsiteX9" fmla="*/ 478632 w 1362075"/>
                <a:gd name="connsiteY9" fmla="*/ 973931 h 988219"/>
                <a:gd name="connsiteX10" fmla="*/ 433388 w 1362075"/>
                <a:gd name="connsiteY10" fmla="*/ 959644 h 988219"/>
                <a:gd name="connsiteX11" fmla="*/ 385763 w 1362075"/>
                <a:gd name="connsiteY11" fmla="*/ 940594 h 988219"/>
                <a:gd name="connsiteX12" fmla="*/ 345282 w 1362075"/>
                <a:gd name="connsiteY12" fmla="*/ 921544 h 988219"/>
                <a:gd name="connsiteX13" fmla="*/ 302419 w 1362075"/>
                <a:gd name="connsiteY13" fmla="*/ 895350 h 988219"/>
                <a:gd name="connsiteX14" fmla="*/ 264319 w 1362075"/>
                <a:gd name="connsiteY14" fmla="*/ 869156 h 988219"/>
                <a:gd name="connsiteX15" fmla="*/ 230982 w 1362075"/>
                <a:gd name="connsiteY15" fmla="*/ 840581 h 988219"/>
                <a:gd name="connsiteX16" fmla="*/ 202407 w 1362075"/>
                <a:gd name="connsiteY16" fmla="*/ 814387 h 988219"/>
                <a:gd name="connsiteX17" fmla="*/ 183357 w 1362075"/>
                <a:gd name="connsiteY17" fmla="*/ 792956 h 988219"/>
                <a:gd name="connsiteX18" fmla="*/ 169069 w 1362075"/>
                <a:gd name="connsiteY18" fmla="*/ 764381 h 988219"/>
                <a:gd name="connsiteX19" fmla="*/ 159544 w 1362075"/>
                <a:gd name="connsiteY19" fmla="*/ 719137 h 988219"/>
                <a:gd name="connsiteX20" fmla="*/ 150019 w 1362075"/>
                <a:gd name="connsiteY20" fmla="*/ 650081 h 988219"/>
                <a:gd name="connsiteX21" fmla="*/ 147638 w 1362075"/>
                <a:gd name="connsiteY21" fmla="*/ 554831 h 988219"/>
                <a:gd name="connsiteX22" fmla="*/ 152400 w 1362075"/>
                <a:gd name="connsiteY22" fmla="*/ 400050 h 988219"/>
                <a:gd name="connsiteX23" fmla="*/ 152400 w 1362075"/>
                <a:gd name="connsiteY23" fmla="*/ 342900 h 988219"/>
                <a:gd name="connsiteX24" fmla="*/ 147638 w 1362075"/>
                <a:gd name="connsiteY24" fmla="*/ 280987 h 988219"/>
                <a:gd name="connsiteX25" fmla="*/ 138113 w 1362075"/>
                <a:gd name="connsiteY25" fmla="*/ 207169 h 988219"/>
                <a:gd name="connsiteX26" fmla="*/ 128588 w 1362075"/>
                <a:gd name="connsiteY26" fmla="*/ 161925 h 988219"/>
                <a:gd name="connsiteX27" fmla="*/ 116682 w 1362075"/>
                <a:gd name="connsiteY27" fmla="*/ 140494 h 988219"/>
                <a:gd name="connsiteX28" fmla="*/ 100013 w 1362075"/>
                <a:gd name="connsiteY28" fmla="*/ 123825 h 988219"/>
                <a:gd name="connsiteX29" fmla="*/ 64294 w 1362075"/>
                <a:gd name="connsiteY29" fmla="*/ 97631 h 988219"/>
                <a:gd name="connsiteX30" fmla="*/ 30957 w 1362075"/>
                <a:gd name="connsiteY30" fmla="*/ 78581 h 988219"/>
                <a:gd name="connsiteX31" fmla="*/ 14288 w 1362075"/>
                <a:gd name="connsiteY31" fmla="*/ 66675 h 988219"/>
                <a:gd name="connsiteX32" fmla="*/ 2382 w 1362075"/>
                <a:gd name="connsiteY32" fmla="*/ 52387 h 988219"/>
                <a:gd name="connsiteX33" fmla="*/ 0 w 1362075"/>
                <a:gd name="connsiteY33" fmla="*/ 42862 h 988219"/>
                <a:gd name="connsiteX34" fmla="*/ 2382 w 1362075"/>
                <a:gd name="connsiteY34" fmla="*/ 30956 h 988219"/>
                <a:gd name="connsiteX35" fmla="*/ 11907 w 1362075"/>
                <a:gd name="connsiteY35" fmla="*/ 19050 h 988219"/>
                <a:gd name="connsiteX36" fmla="*/ 38100 w 1362075"/>
                <a:gd name="connsiteY36" fmla="*/ 4762 h 988219"/>
                <a:gd name="connsiteX37" fmla="*/ 76200 w 1362075"/>
                <a:gd name="connsiteY37" fmla="*/ 0 h 988219"/>
                <a:gd name="connsiteX38" fmla="*/ 123825 w 1362075"/>
                <a:gd name="connsiteY38" fmla="*/ 0 h 988219"/>
                <a:gd name="connsiteX39" fmla="*/ 173832 w 1362075"/>
                <a:gd name="connsiteY39" fmla="*/ 11906 h 988219"/>
                <a:gd name="connsiteX40" fmla="*/ 228600 w 1362075"/>
                <a:gd name="connsiteY40" fmla="*/ 30956 h 988219"/>
                <a:gd name="connsiteX41" fmla="*/ 292894 w 1362075"/>
                <a:gd name="connsiteY41" fmla="*/ 66675 h 988219"/>
                <a:gd name="connsiteX42" fmla="*/ 364332 w 1362075"/>
                <a:gd name="connsiteY42" fmla="*/ 114300 h 988219"/>
                <a:gd name="connsiteX43" fmla="*/ 409575 w 1362075"/>
                <a:gd name="connsiteY43" fmla="*/ 147637 h 988219"/>
                <a:gd name="connsiteX44" fmla="*/ 419100 w 1362075"/>
                <a:gd name="connsiteY44" fmla="*/ 157162 h 988219"/>
                <a:gd name="connsiteX45" fmla="*/ 426244 w 1362075"/>
                <a:gd name="connsiteY45" fmla="*/ 169069 h 988219"/>
                <a:gd name="connsiteX46" fmla="*/ 428625 w 1362075"/>
                <a:gd name="connsiteY46" fmla="*/ 185737 h 988219"/>
                <a:gd name="connsiteX47" fmla="*/ 423863 w 1362075"/>
                <a:gd name="connsiteY47" fmla="*/ 216694 h 988219"/>
                <a:gd name="connsiteX48" fmla="*/ 411957 w 1362075"/>
                <a:gd name="connsiteY48" fmla="*/ 238125 h 988219"/>
                <a:gd name="connsiteX49" fmla="*/ 400050 w 1362075"/>
                <a:gd name="connsiteY49" fmla="*/ 252412 h 988219"/>
                <a:gd name="connsiteX50" fmla="*/ 385763 w 1362075"/>
                <a:gd name="connsiteY50" fmla="*/ 285750 h 988219"/>
                <a:gd name="connsiteX51" fmla="*/ 369094 w 1362075"/>
                <a:gd name="connsiteY51" fmla="*/ 333375 h 988219"/>
                <a:gd name="connsiteX52" fmla="*/ 359569 w 1362075"/>
                <a:gd name="connsiteY52" fmla="*/ 378619 h 988219"/>
                <a:gd name="connsiteX53" fmla="*/ 352425 w 1362075"/>
                <a:gd name="connsiteY53" fmla="*/ 414337 h 988219"/>
                <a:gd name="connsiteX54" fmla="*/ 342900 w 1362075"/>
                <a:gd name="connsiteY54" fmla="*/ 471487 h 988219"/>
                <a:gd name="connsiteX55" fmla="*/ 335757 w 1362075"/>
                <a:gd name="connsiteY55" fmla="*/ 533400 h 988219"/>
                <a:gd name="connsiteX56" fmla="*/ 333375 w 1362075"/>
                <a:gd name="connsiteY56" fmla="*/ 585787 h 988219"/>
                <a:gd name="connsiteX57" fmla="*/ 333375 w 1362075"/>
                <a:gd name="connsiteY57" fmla="*/ 650081 h 988219"/>
                <a:gd name="connsiteX58" fmla="*/ 340519 w 1362075"/>
                <a:gd name="connsiteY58" fmla="*/ 685800 h 988219"/>
                <a:gd name="connsiteX59" fmla="*/ 361950 w 1362075"/>
                <a:gd name="connsiteY59" fmla="*/ 719137 h 988219"/>
                <a:gd name="connsiteX60" fmla="*/ 383382 w 1362075"/>
                <a:gd name="connsiteY60" fmla="*/ 738187 h 988219"/>
                <a:gd name="connsiteX61" fmla="*/ 402432 w 1362075"/>
                <a:gd name="connsiteY61" fmla="*/ 750094 h 988219"/>
                <a:gd name="connsiteX62" fmla="*/ 421482 w 1362075"/>
                <a:gd name="connsiteY62" fmla="*/ 759619 h 988219"/>
                <a:gd name="connsiteX63" fmla="*/ 466725 w 1362075"/>
                <a:gd name="connsiteY63" fmla="*/ 778669 h 988219"/>
                <a:gd name="connsiteX64" fmla="*/ 495300 w 1362075"/>
                <a:gd name="connsiteY64" fmla="*/ 788194 h 988219"/>
                <a:gd name="connsiteX65" fmla="*/ 559594 w 1362075"/>
                <a:gd name="connsiteY65" fmla="*/ 792956 h 988219"/>
                <a:gd name="connsiteX66" fmla="*/ 626269 w 1362075"/>
                <a:gd name="connsiteY66" fmla="*/ 792956 h 988219"/>
                <a:gd name="connsiteX67" fmla="*/ 700088 w 1362075"/>
                <a:gd name="connsiteY67" fmla="*/ 788194 h 988219"/>
                <a:gd name="connsiteX68" fmla="*/ 766763 w 1362075"/>
                <a:gd name="connsiteY68" fmla="*/ 781050 h 988219"/>
                <a:gd name="connsiteX69" fmla="*/ 826294 w 1362075"/>
                <a:gd name="connsiteY69" fmla="*/ 771525 h 988219"/>
                <a:gd name="connsiteX70" fmla="*/ 881063 w 1362075"/>
                <a:gd name="connsiteY70" fmla="*/ 752475 h 988219"/>
                <a:gd name="connsiteX71" fmla="*/ 973932 w 1362075"/>
                <a:gd name="connsiteY71" fmla="*/ 714375 h 988219"/>
                <a:gd name="connsiteX72" fmla="*/ 1062038 w 1362075"/>
                <a:gd name="connsiteY72" fmla="*/ 669131 h 988219"/>
                <a:gd name="connsiteX73" fmla="*/ 1095375 w 1362075"/>
                <a:gd name="connsiteY73" fmla="*/ 654844 h 988219"/>
                <a:gd name="connsiteX74" fmla="*/ 1140619 w 1362075"/>
                <a:gd name="connsiteY74" fmla="*/ 664369 h 988219"/>
                <a:gd name="connsiteX75" fmla="*/ 1195388 w 1362075"/>
                <a:gd name="connsiteY75" fmla="*/ 685800 h 988219"/>
                <a:gd name="connsiteX76" fmla="*/ 1247775 w 1362075"/>
                <a:gd name="connsiteY76" fmla="*/ 714375 h 988219"/>
                <a:gd name="connsiteX77" fmla="*/ 1283494 w 1362075"/>
                <a:gd name="connsiteY77" fmla="*/ 738187 h 988219"/>
                <a:gd name="connsiteX78" fmla="*/ 1323975 w 1362075"/>
                <a:gd name="connsiteY78" fmla="*/ 771525 h 988219"/>
                <a:gd name="connsiteX79" fmla="*/ 1352550 w 1362075"/>
                <a:gd name="connsiteY79" fmla="*/ 800100 h 988219"/>
                <a:gd name="connsiteX80" fmla="*/ 1359694 w 1362075"/>
                <a:gd name="connsiteY80" fmla="*/ 814387 h 988219"/>
                <a:gd name="connsiteX81" fmla="*/ 1362075 w 1362075"/>
                <a:gd name="connsiteY81" fmla="*/ 831056 h 988219"/>
                <a:gd name="connsiteX82" fmla="*/ 1357313 w 1362075"/>
                <a:gd name="connsiteY82" fmla="*/ 857250 h 988219"/>
                <a:gd name="connsiteX83" fmla="*/ 1343025 w 1362075"/>
                <a:gd name="connsiteY83" fmla="*/ 881062 h 988219"/>
                <a:gd name="connsiteX84" fmla="*/ 1312069 w 1362075"/>
                <a:gd name="connsiteY84" fmla="*/ 909637 h 988219"/>
                <a:gd name="connsiteX85" fmla="*/ 1290638 w 1362075"/>
                <a:gd name="connsiteY85" fmla="*/ 921544 h 988219"/>
                <a:gd name="connsiteX86" fmla="*/ 1226344 w 1362075"/>
                <a:gd name="connsiteY86" fmla="*/ 933450 h 988219"/>
                <a:gd name="connsiteX87" fmla="*/ 1116807 w 1362075"/>
                <a:gd name="connsiteY87" fmla="*/ 95011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62075" h="988219">
                  <a:moveTo>
                    <a:pt x="1116807" y="950119"/>
                  </a:moveTo>
                  <a:lnTo>
                    <a:pt x="973932" y="964406"/>
                  </a:lnTo>
                  <a:lnTo>
                    <a:pt x="902494" y="971550"/>
                  </a:lnTo>
                  <a:lnTo>
                    <a:pt x="819150" y="981075"/>
                  </a:lnTo>
                  <a:lnTo>
                    <a:pt x="738188" y="985837"/>
                  </a:lnTo>
                  <a:lnTo>
                    <a:pt x="669132" y="988219"/>
                  </a:lnTo>
                  <a:lnTo>
                    <a:pt x="604838" y="988219"/>
                  </a:lnTo>
                  <a:lnTo>
                    <a:pt x="559594" y="988219"/>
                  </a:lnTo>
                  <a:lnTo>
                    <a:pt x="519113" y="981075"/>
                  </a:lnTo>
                  <a:lnTo>
                    <a:pt x="478632" y="973931"/>
                  </a:lnTo>
                  <a:lnTo>
                    <a:pt x="433388" y="959644"/>
                  </a:lnTo>
                  <a:lnTo>
                    <a:pt x="385763" y="940594"/>
                  </a:lnTo>
                  <a:lnTo>
                    <a:pt x="345282" y="921544"/>
                  </a:lnTo>
                  <a:lnTo>
                    <a:pt x="302419" y="895350"/>
                  </a:lnTo>
                  <a:lnTo>
                    <a:pt x="264319" y="869156"/>
                  </a:lnTo>
                  <a:lnTo>
                    <a:pt x="230982" y="840581"/>
                  </a:lnTo>
                  <a:lnTo>
                    <a:pt x="202407" y="814387"/>
                  </a:lnTo>
                  <a:lnTo>
                    <a:pt x="183357" y="792956"/>
                  </a:lnTo>
                  <a:lnTo>
                    <a:pt x="169069" y="764381"/>
                  </a:lnTo>
                  <a:lnTo>
                    <a:pt x="159544" y="719137"/>
                  </a:lnTo>
                  <a:lnTo>
                    <a:pt x="150019" y="650081"/>
                  </a:lnTo>
                  <a:cubicBezTo>
                    <a:pt x="149225" y="618331"/>
                    <a:pt x="148432" y="586581"/>
                    <a:pt x="147638" y="554831"/>
                  </a:cubicBezTo>
                  <a:lnTo>
                    <a:pt x="152400" y="400050"/>
                  </a:lnTo>
                  <a:lnTo>
                    <a:pt x="152400" y="342900"/>
                  </a:lnTo>
                  <a:lnTo>
                    <a:pt x="147638" y="280987"/>
                  </a:lnTo>
                  <a:lnTo>
                    <a:pt x="138113" y="207169"/>
                  </a:lnTo>
                  <a:lnTo>
                    <a:pt x="128588" y="161925"/>
                  </a:lnTo>
                  <a:lnTo>
                    <a:pt x="116682" y="140494"/>
                  </a:lnTo>
                  <a:lnTo>
                    <a:pt x="100013" y="123825"/>
                  </a:lnTo>
                  <a:lnTo>
                    <a:pt x="64294" y="97631"/>
                  </a:lnTo>
                  <a:lnTo>
                    <a:pt x="30957" y="78581"/>
                  </a:lnTo>
                  <a:lnTo>
                    <a:pt x="14288" y="66675"/>
                  </a:lnTo>
                  <a:lnTo>
                    <a:pt x="2382" y="52387"/>
                  </a:lnTo>
                  <a:lnTo>
                    <a:pt x="0" y="42862"/>
                  </a:lnTo>
                  <a:lnTo>
                    <a:pt x="2382" y="30956"/>
                  </a:lnTo>
                  <a:lnTo>
                    <a:pt x="11907" y="19050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0"/>
                  </a:lnTo>
                  <a:lnTo>
                    <a:pt x="173832" y="11906"/>
                  </a:lnTo>
                  <a:lnTo>
                    <a:pt x="228600" y="30956"/>
                  </a:lnTo>
                  <a:lnTo>
                    <a:pt x="292894" y="66675"/>
                  </a:lnTo>
                  <a:lnTo>
                    <a:pt x="364332" y="114300"/>
                  </a:lnTo>
                  <a:lnTo>
                    <a:pt x="409575" y="147637"/>
                  </a:lnTo>
                  <a:lnTo>
                    <a:pt x="419100" y="157162"/>
                  </a:lnTo>
                  <a:lnTo>
                    <a:pt x="426244" y="169069"/>
                  </a:lnTo>
                  <a:lnTo>
                    <a:pt x="428625" y="185737"/>
                  </a:lnTo>
                  <a:lnTo>
                    <a:pt x="423863" y="216694"/>
                  </a:lnTo>
                  <a:lnTo>
                    <a:pt x="411957" y="238125"/>
                  </a:lnTo>
                  <a:lnTo>
                    <a:pt x="400050" y="252412"/>
                  </a:lnTo>
                  <a:lnTo>
                    <a:pt x="385763" y="285750"/>
                  </a:lnTo>
                  <a:lnTo>
                    <a:pt x="369094" y="333375"/>
                  </a:lnTo>
                  <a:lnTo>
                    <a:pt x="359569" y="378619"/>
                  </a:lnTo>
                  <a:lnTo>
                    <a:pt x="352425" y="414337"/>
                  </a:lnTo>
                  <a:lnTo>
                    <a:pt x="342900" y="471487"/>
                  </a:lnTo>
                  <a:lnTo>
                    <a:pt x="335757" y="533400"/>
                  </a:lnTo>
                  <a:lnTo>
                    <a:pt x="333375" y="585787"/>
                  </a:lnTo>
                  <a:lnTo>
                    <a:pt x="333375" y="650081"/>
                  </a:lnTo>
                  <a:lnTo>
                    <a:pt x="340519" y="685800"/>
                  </a:lnTo>
                  <a:lnTo>
                    <a:pt x="361950" y="719137"/>
                  </a:lnTo>
                  <a:cubicBezTo>
                    <a:pt x="369094" y="725487"/>
                    <a:pt x="375789" y="732381"/>
                    <a:pt x="383382" y="738187"/>
                  </a:cubicBezTo>
                  <a:cubicBezTo>
                    <a:pt x="389330" y="742736"/>
                    <a:pt x="388938" y="743744"/>
                    <a:pt x="402432" y="750094"/>
                  </a:cubicBezTo>
                  <a:lnTo>
                    <a:pt x="421482" y="759619"/>
                  </a:lnTo>
                  <a:lnTo>
                    <a:pt x="466725" y="778669"/>
                  </a:lnTo>
                  <a:lnTo>
                    <a:pt x="495300" y="788194"/>
                  </a:lnTo>
                  <a:lnTo>
                    <a:pt x="559594" y="792956"/>
                  </a:lnTo>
                  <a:lnTo>
                    <a:pt x="626269" y="792956"/>
                  </a:lnTo>
                  <a:lnTo>
                    <a:pt x="700088" y="788194"/>
                  </a:lnTo>
                  <a:lnTo>
                    <a:pt x="766763" y="781050"/>
                  </a:lnTo>
                  <a:lnTo>
                    <a:pt x="826294" y="771525"/>
                  </a:lnTo>
                  <a:lnTo>
                    <a:pt x="881063" y="752475"/>
                  </a:lnTo>
                  <a:lnTo>
                    <a:pt x="973932" y="714375"/>
                  </a:lnTo>
                  <a:lnTo>
                    <a:pt x="1062038" y="669131"/>
                  </a:lnTo>
                  <a:lnTo>
                    <a:pt x="1095375" y="654844"/>
                  </a:lnTo>
                  <a:lnTo>
                    <a:pt x="1140619" y="664369"/>
                  </a:lnTo>
                  <a:lnTo>
                    <a:pt x="1195388" y="685800"/>
                  </a:lnTo>
                  <a:lnTo>
                    <a:pt x="1247775" y="714375"/>
                  </a:lnTo>
                  <a:lnTo>
                    <a:pt x="1283494" y="738187"/>
                  </a:lnTo>
                  <a:lnTo>
                    <a:pt x="1323975" y="771525"/>
                  </a:lnTo>
                  <a:lnTo>
                    <a:pt x="1352550" y="800100"/>
                  </a:lnTo>
                  <a:lnTo>
                    <a:pt x="1359694" y="814387"/>
                  </a:lnTo>
                  <a:lnTo>
                    <a:pt x="1362075" y="831056"/>
                  </a:lnTo>
                  <a:lnTo>
                    <a:pt x="1357313" y="857250"/>
                  </a:lnTo>
                  <a:lnTo>
                    <a:pt x="1343025" y="881062"/>
                  </a:lnTo>
                  <a:lnTo>
                    <a:pt x="1312069" y="909637"/>
                  </a:lnTo>
                  <a:lnTo>
                    <a:pt x="1290638" y="921544"/>
                  </a:lnTo>
                  <a:lnTo>
                    <a:pt x="1226344" y="933450"/>
                  </a:lnTo>
                  <a:lnTo>
                    <a:pt x="1116807" y="9501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1">
              <a:extLst>
                <a:ext uri="{FF2B5EF4-FFF2-40B4-BE49-F238E27FC236}">
                  <a16:creationId xmlns:a16="http://schemas.microsoft.com/office/drawing/2014/main" id="{8C06E281-649F-4101-9ED6-F0FEB81A91BD}"/>
                </a:ext>
              </a:extLst>
            </p:cNvPr>
            <p:cNvSpPr/>
            <p:nvPr/>
          </p:nvSpPr>
          <p:spPr>
            <a:xfrm>
              <a:off x="4398963" y="3560763"/>
              <a:ext cx="2706687" cy="577850"/>
            </a:xfrm>
            <a:custGeom>
              <a:avLst/>
              <a:gdLst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321719 w 2707481"/>
                <a:gd name="connsiteY68" fmla="*/ 295275 h 578644"/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107372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02588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69" fmla="*/ 2226366 w 2707481"/>
                <a:gd name="connsiteY69" fmla="*/ 2905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07481" h="578644">
                  <a:moveTo>
                    <a:pt x="2226366" y="290512"/>
                  </a:moveTo>
                  <a:lnTo>
                    <a:pt x="1902619" y="292894"/>
                  </a:lnTo>
                  <a:lnTo>
                    <a:pt x="1800225" y="297656"/>
                  </a:lnTo>
                  <a:lnTo>
                    <a:pt x="1700212" y="307181"/>
                  </a:lnTo>
                  <a:lnTo>
                    <a:pt x="1602581" y="316706"/>
                  </a:lnTo>
                  <a:lnTo>
                    <a:pt x="1543050" y="326231"/>
                  </a:lnTo>
                  <a:lnTo>
                    <a:pt x="1485900" y="335756"/>
                  </a:lnTo>
                  <a:lnTo>
                    <a:pt x="1114425" y="376237"/>
                  </a:lnTo>
                  <a:lnTo>
                    <a:pt x="995362" y="404812"/>
                  </a:lnTo>
                  <a:lnTo>
                    <a:pt x="857250" y="440531"/>
                  </a:lnTo>
                  <a:lnTo>
                    <a:pt x="733425" y="476250"/>
                  </a:lnTo>
                  <a:lnTo>
                    <a:pt x="666750" y="495300"/>
                  </a:lnTo>
                  <a:lnTo>
                    <a:pt x="538162" y="545306"/>
                  </a:lnTo>
                  <a:lnTo>
                    <a:pt x="457200" y="578644"/>
                  </a:lnTo>
                  <a:lnTo>
                    <a:pt x="433387" y="576262"/>
                  </a:lnTo>
                  <a:lnTo>
                    <a:pt x="388144" y="569119"/>
                  </a:lnTo>
                  <a:lnTo>
                    <a:pt x="330994" y="552450"/>
                  </a:lnTo>
                  <a:lnTo>
                    <a:pt x="290512" y="535781"/>
                  </a:lnTo>
                  <a:lnTo>
                    <a:pt x="257175" y="519112"/>
                  </a:lnTo>
                  <a:lnTo>
                    <a:pt x="219075" y="495300"/>
                  </a:lnTo>
                  <a:lnTo>
                    <a:pt x="173831" y="464344"/>
                  </a:lnTo>
                  <a:lnTo>
                    <a:pt x="145256" y="440531"/>
                  </a:lnTo>
                  <a:lnTo>
                    <a:pt x="111919" y="409575"/>
                  </a:lnTo>
                  <a:lnTo>
                    <a:pt x="78581" y="376237"/>
                  </a:lnTo>
                  <a:lnTo>
                    <a:pt x="42862" y="335756"/>
                  </a:lnTo>
                  <a:lnTo>
                    <a:pt x="9525" y="295275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4762" y="245269"/>
                  </a:lnTo>
                  <a:lnTo>
                    <a:pt x="14287" y="238125"/>
                  </a:lnTo>
                  <a:lnTo>
                    <a:pt x="33337" y="240506"/>
                  </a:lnTo>
                  <a:lnTo>
                    <a:pt x="73819" y="257175"/>
                  </a:lnTo>
                  <a:lnTo>
                    <a:pt x="119062" y="280987"/>
                  </a:lnTo>
                  <a:lnTo>
                    <a:pt x="188119" y="304800"/>
                  </a:lnTo>
                  <a:lnTo>
                    <a:pt x="254794" y="321469"/>
                  </a:lnTo>
                  <a:lnTo>
                    <a:pt x="333375" y="330994"/>
                  </a:lnTo>
                  <a:lnTo>
                    <a:pt x="409575" y="333375"/>
                  </a:lnTo>
                  <a:lnTo>
                    <a:pt x="445294" y="333375"/>
                  </a:lnTo>
                  <a:lnTo>
                    <a:pt x="650081" y="300037"/>
                  </a:lnTo>
                  <a:lnTo>
                    <a:pt x="935831" y="254794"/>
                  </a:lnTo>
                  <a:lnTo>
                    <a:pt x="1166812" y="216694"/>
                  </a:lnTo>
                  <a:lnTo>
                    <a:pt x="1316831" y="195262"/>
                  </a:lnTo>
                  <a:lnTo>
                    <a:pt x="1514475" y="157162"/>
                  </a:lnTo>
                  <a:lnTo>
                    <a:pt x="1674019" y="140494"/>
                  </a:lnTo>
                  <a:lnTo>
                    <a:pt x="1843087" y="119062"/>
                  </a:lnTo>
                  <a:lnTo>
                    <a:pt x="2014537" y="90487"/>
                  </a:lnTo>
                  <a:lnTo>
                    <a:pt x="2131219" y="47625"/>
                  </a:lnTo>
                  <a:lnTo>
                    <a:pt x="2252662" y="0"/>
                  </a:lnTo>
                  <a:lnTo>
                    <a:pt x="2264569" y="0"/>
                  </a:lnTo>
                  <a:lnTo>
                    <a:pt x="2333625" y="11906"/>
                  </a:lnTo>
                  <a:lnTo>
                    <a:pt x="2419350" y="38100"/>
                  </a:lnTo>
                  <a:lnTo>
                    <a:pt x="2505075" y="66675"/>
                  </a:lnTo>
                  <a:lnTo>
                    <a:pt x="2569369" y="92869"/>
                  </a:lnTo>
                  <a:lnTo>
                    <a:pt x="2619375" y="119062"/>
                  </a:lnTo>
                  <a:lnTo>
                    <a:pt x="2657475" y="142875"/>
                  </a:lnTo>
                  <a:lnTo>
                    <a:pt x="2669381" y="157162"/>
                  </a:lnTo>
                  <a:lnTo>
                    <a:pt x="2686050" y="185737"/>
                  </a:lnTo>
                  <a:lnTo>
                    <a:pt x="2700337" y="223837"/>
                  </a:lnTo>
                  <a:lnTo>
                    <a:pt x="2705100" y="250031"/>
                  </a:lnTo>
                  <a:lnTo>
                    <a:pt x="2707481" y="273844"/>
                  </a:lnTo>
                  <a:lnTo>
                    <a:pt x="2702719" y="292894"/>
                  </a:lnTo>
                  <a:lnTo>
                    <a:pt x="2688431" y="311944"/>
                  </a:lnTo>
                  <a:lnTo>
                    <a:pt x="2671762" y="321469"/>
                  </a:lnTo>
                  <a:lnTo>
                    <a:pt x="2647950" y="328612"/>
                  </a:lnTo>
                  <a:lnTo>
                    <a:pt x="2609850" y="333375"/>
                  </a:lnTo>
                  <a:lnTo>
                    <a:pt x="2574131" y="330994"/>
                  </a:lnTo>
                  <a:lnTo>
                    <a:pt x="2502694" y="319087"/>
                  </a:lnTo>
                  <a:lnTo>
                    <a:pt x="2416969" y="309562"/>
                  </a:lnTo>
                  <a:lnTo>
                    <a:pt x="2274059" y="295275"/>
                  </a:lnTo>
                  <a:lnTo>
                    <a:pt x="2226366" y="2905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614C23F9-498E-4F67-92D2-8CCAFB064385}"/>
                </a:ext>
              </a:extLst>
            </p:cNvPr>
            <p:cNvSpPr/>
            <p:nvPr/>
          </p:nvSpPr>
          <p:spPr>
            <a:xfrm rot="16200000">
              <a:off x="4299744" y="4247357"/>
              <a:ext cx="2894013" cy="523875"/>
            </a:xfrm>
            <a:custGeom>
              <a:avLst/>
              <a:gdLst>
                <a:gd name="connsiteX0" fmla="*/ 1547813 w 2893219"/>
                <a:gd name="connsiteY0" fmla="*/ 195263 h 523875"/>
                <a:gd name="connsiteX1" fmla="*/ 1357313 w 2893219"/>
                <a:gd name="connsiteY1" fmla="*/ 195263 h 523875"/>
                <a:gd name="connsiteX2" fmla="*/ 1178719 w 2893219"/>
                <a:gd name="connsiteY2" fmla="*/ 195263 h 523875"/>
                <a:gd name="connsiteX3" fmla="*/ 1047750 w 2893219"/>
                <a:gd name="connsiteY3" fmla="*/ 195263 h 523875"/>
                <a:gd name="connsiteX4" fmla="*/ 957263 w 2893219"/>
                <a:gd name="connsiteY4" fmla="*/ 195263 h 523875"/>
                <a:gd name="connsiteX5" fmla="*/ 890588 w 2893219"/>
                <a:gd name="connsiteY5" fmla="*/ 195263 h 523875"/>
                <a:gd name="connsiteX6" fmla="*/ 840582 w 2893219"/>
                <a:gd name="connsiteY6" fmla="*/ 192881 h 523875"/>
                <a:gd name="connsiteX7" fmla="*/ 792957 w 2893219"/>
                <a:gd name="connsiteY7" fmla="*/ 188119 h 523875"/>
                <a:gd name="connsiteX8" fmla="*/ 719138 w 2893219"/>
                <a:gd name="connsiteY8" fmla="*/ 180975 h 523875"/>
                <a:gd name="connsiteX9" fmla="*/ 611982 w 2893219"/>
                <a:gd name="connsiteY9" fmla="*/ 164306 h 523875"/>
                <a:gd name="connsiteX10" fmla="*/ 435769 w 2893219"/>
                <a:gd name="connsiteY10" fmla="*/ 138113 h 523875"/>
                <a:gd name="connsiteX11" fmla="*/ 354807 w 2893219"/>
                <a:gd name="connsiteY11" fmla="*/ 128588 h 523875"/>
                <a:gd name="connsiteX12" fmla="*/ 333375 w 2893219"/>
                <a:gd name="connsiteY12" fmla="*/ 128588 h 523875"/>
                <a:gd name="connsiteX13" fmla="*/ 283369 w 2893219"/>
                <a:gd name="connsiteY13" fmla="*/ 138113 h 523875"/>
                <a:gd name="connsiteX14" fmla="*/ 216694 w 2893219"/>
                <a:gd name="connsiteY14" fmla="*/ 152400 h 523875"/>
                <a:gd name="connsiteX15" fmla="*/ 126207 w 2893219"/>
                <a:gd name="connsiteY15" fmla="*/ 178594 h 523875"/>
                <a:gd name="connsiteX16" fmla="*/ 90488 w 2893219"/>
                <a:gd name="connsiteY16" fmla="*/ 192881 h 523875"/>
                <a:gd name="connsiteX17" fmla="*/ 54769 w 2893219"/>
                <a:gd name="connsiteY17" fmla="*/ 211931 h 523875"/>
                <a:gd name="connsiteX18" fmla="*/ 38100 w 2893219"/>
                <a:gd name="connsiteY18" fmla="*/ 221456 h 523875"/>
                <a:gd name="connsiteX19" fmla="*/ 21432 w 2893219"/>
                <a:gd name="connsiteY19" fmla="*/ 235744 h 523875"/>
                <a:gd name="connsiteX20" fmla="*/ 9525 w 2893219"/>
                <a:gd name="connsiteY20" fmla="*/ 250031 h 523875"/>
                <a:gd name="connsiteX21" fmla="*/ 2382 w 2893219"/>
                <a:gd name="connsiteY21" fmla="*/ 269081 h 523875"/>
                <a:gd name="connsiteX22" fmla="*/ 0 w 2893219"/>
                <a:gd name="connsiteY22" fmla="*/ 288131 h 523875"/>
                <a:gd name="connsiteX23" fmla="*/ 7144 w 2893219"/>
                <a:gd name="connsiteY23" fmla="*/ 321469 h 523875"/>
                <a:gd name="connsiteX24" fmla="*/ 16669 w 2893219"/>
                <a:gd name="connsiteY24" fmla="*/ 342900 h 523875"/>
                <a:gd name="connsiteX25" fmla="*/ 33338 w 2893219"/>
                <a:gd name="connsiteY25" fmla="*/ 361950 h 523875"/>
                <a:gd name="connsiteX26" fmla="*/ 52388 w 2893219"/>
                <a:gd name="connsiteY26" fmla="*/ 376238 h 523875"/>
                <a:gd name="connsiteX27" fmla="*/ 78582 w 2893219"/>
                <a:gd name="connsiteY27" fmla="*/ 390525 h 523875"/>
                <a:gd name="connsiteX28" fmla="*/ 116682 w 2893219"/>
                <a:gd name="connsiteY28" fmla="*/ 404813 h 523875"/>
                <a:gd name="connsiteX29" fmla="*/ 161925 w 2893219"/>
                <a:gd name="connsiteY29" fmla="*/ 419100 h 523875"/>
                <a:gd name="connsiteX30" fmla="*/ 204788 w 2893219"/>
                <a:gd name="connsiteY30" fmla="*/ 431006 h 523875"/>
                <a:gd name="connsiteX31" fmla="*/ 230982 w 2893219"/>
                <a:gd name="connsiteY31" fmla="*/ 435769 h 523875"/>
                <a:gd name="connsiteX32" fmla="*/ 276225 w 2893219"/>
                <a:gd name="connsiteY32" fmla="*/ 438150 h 523875"/>
                <a:gd name="connsiteX33" fmla="*/ 369094 w 2893219"/>
                <a:gd name="connsiteY33" fmla="*/ 438150 h 523875"/>
                <a:gd name="connsiteX34" fmla="*/ 569119 w 2893219"/>
                <a:gd name="connsiteY34" fmla="*/ 435769 h 523875"/>
                <a:gd name="connsiteX35" fmla="*/ 892969 w 2893219"/>
                <a:gd name="connsiteY35" fmla="*/ 431006 h 523875"/>
                <a:gd name="connsiteX36" fmla="*/ 1159669 w 2893219"/>
                <a:gd name="connsiteY36" fmla="*/ 426244 h 523875"/>
                <a:gd name="connsiteX37" fmla="*/ 1519238 w 2893219"/>
                <a:gd name="connsiteY37" fmla="*/ 421481 h 523875"/>
                <a:gd name="connsiteX38" fmla="*/ 1816894 w 2893219"/>
                <a:gd name="connsiteY38" fmla="*/ 414338 h 523875"/>
                <a:gd name="connsiteX39" fmla="*/ 1981200 w 2893219"/>
                <a:gd name="connsiteY39" fmla="*/ 416719 h 523875"/>
                <a:gd name="connsiteX40" fmla="*/ 2083594 w 2893219"/>
                <a:gd name="connsiteY40" fmla="*/ 416719 h 523875"/>
                <a:gd name="connsiteX41" fmla="*/ 2219325 w 2893219"/>
                <a:gd name="connsiteY41" fmla="*/ 440531 h 523875"/>
                <a:gd name="connsiteX42" fmla="*/ 2288382 w 2893219"/>
                <a:gd name="connsiteY42" fmla="*/ 440531 h 523875"/>
                <a:gd name="connsiteX43" fmla="*/ 2343150 w 2893219"/>
                <a:gd name="connsiteY43" fmla="*/ 442913 h 523875"/>
                <a:gd name="connsiteX44" fmla="*/ 2378869 w 2893219"/>
                <a:gd name="connsiteY44" fmla="*/ 445294 h 523875"/>
                <a:gd name="connsiteX45" fmla="*/ 2426494 w 2893219"/>
                <a:gd name="connsiteY45" fmla="*/ 452438 h 523875"/>
                <a:gd name="connsiteX46" fmla="*/ 2466975 w 2893219"/>
                <a:gd name="connsiteY46" fmla="*/ 461963 h 523875"/>
                <a:gd name="connsiteX47" fmla="*/ 2507457 w 2893219"/>
                <a:gd name="connsiteY47" fmla="*/ 478631 h 523875"/>
                <a:gd name="connsiteX48" fmla="*/ 2536032 w 2893219"/>
                <a:gd name="connsiteY48" fmla="*/ 490538 h 523875"/>
                <a:gd name="connsiteX49" fmla="*/ 2550319 w 2893219"/>
                <a:gd name="connsiteY49" fmla="*/ 502444 h 523875"/>
                <a:gd name="connsiteX50" fmla="*/ 2566988 w 2893219"/>
                <a:gd name="connsiteY50" fmla="*/ 511969 h 523875"/>
                <a:gd name="connsiteX51" fmla="*/ 2588419 w 2893219"/>
                <a:gd name="connsiteY51" fmla="*/ 519113 h 523875"/>
                <a:gd name="connsiteX52" fmla="*/ 2621757 w 2893219"/>
                <a:gd name="connsiteY52" fmla="*/ 523875 h 523875"/>
                <a:gd name="connsiteX53" fmla="*/ 2652713 w 2893219"/>
                <a:gd name="connsiteY53" fmla="*/ 519113 h 523875"/>
                <a:gd name="connsiteX54" fmla="*/ 2678907 w 2893219"/>
                <a:gd name="connsiteY54" fmla="*/ 507206 h 523875"/>
                <a:gd name="connsiteX55" fmla="*/ 2707482 w 2893219"/>
                <a:gd name="connsiteY55" fmla="*/ 485775 h 523875"/>
                <a:gd name="connsiteX56" fmla="*/ 2740819 w 2893219"/>
                <a:gd name="connsiteY56" fmla="*/ 445294 h 523875"/>
                <a:gd name="connsiteX57" fmla="*/ 2778919 w 2893219"/>
                <a:gd name="connsiteY57" fmla="*/ 397669 h 523875"/>
                <a:gd name="connsiteX58" fmla="*/ 2809875 w 2893219"/>
                <a:gd name="connsiteY58" fmla="*/ 347663 h 523875"/>
                <a:gd name="connsiteX59" fmla="*/ 2828925 w 2893219"/>
                <a:gd name="connsiteY59" fmla="*/ 307181 h 523875"/>
                <a:gd name="connsiteX60" fmla="*/ 2847975 w 2893219"/>
                <a:gd name="connsiteY60" fmla="*/ 264319 h 523875"/>
                <a:gd name="connsiteX61" fmla="*/ 2862263 w 2893219"/>
                <a:gd name="connsiteY61" fmla="*/ 221456 h 523875"/>
                <a:gd name="connsiteX62" fmla="*/ 2871788 w 2893219"/>
                <a:gd name="connsiteY62" fmla="*/ 185738 h 523875"/>
                <a:gd name="connsiteX63" fmla="*/ 2878932 w 2893219"/>
                <a:gd name="connsiteY63" fmla="*/ 142875 h 523875"/>
                <a:gd name="connsiteX64" fmla="*/ 2883694 w 2893219"/>
                <a:gd name="connsiteY64" fmla="*/ 92869 h 523875"/>
                <a:gd name="connsiteX65" fmla="*/ 2888457 w 2893219"/>
                <a:gd name="connsiteY65" fmla="*/ 57150 h 523875"/>
                <a:gd name="connsiteX66" fmla="*/ 2893219 w 2893219"/>
                <a:gd name="connsiteY66" fmla="*/ 33338 h 523875"/>
                <a:gd name="connsiteX67" fmla="*/ 2893219 w 2893219"/>
                <a:gd name="connsiteY67" fmla="*/ 14288 h 523875"/>
                <a:gd name="connsiteX68" fmla="*/ 2888457 w 2893219"/>
                <a:gd name="connsiteY68" fmla="*/ 2381 h 523875"/>
                <a:gd name="connsiteX69" fmla="*/ 2881313 w 2893219"/>
                <a:gd name="connsiteY69" fmla="*/ 0 h 523875"/>
                <a:gd name="connsiteX70" fmla="*/ 2864644 w 2893219"/>
                <a:gd name="connsiteY70" fmla="*/ 0 h 523875"/>
                <a:gd name="connsiteX71" fmla="*/ 2850357 w 2893219"/>
                <a:gd name="connsiteY71" fmla="*/ 4763 h 523875"/>
                <a:gd name="connsiteX72" fmla="*/ 2838450 w 2893219"/>
                <a:gd name="connsiteY72" fmla="*/ 23813 h 523875"/>
                <a:gd name="connsiteX73" fmla="*/ 2819400 w 2893219"/>
                <a:gd name="connsiteY73" fmla="*/ 54769 h 523875"/>
                <a:gd name="connsiteX74" fmla="*/ 2793207 w 2893219"/>
                <a:gd name="connsiteY74" fmla="*/ 90488 h 523875"/>
                <a:gd name="connsiteX75" fmla="*/ 2759869 w 2893219"/>
                <a:gd name="connsiteY75" fmla="*/ 121444 h 523875"/>
                <a:gd name="connsiteX76" fmla="*/ 2731294 w 2893219"/>
                <a:gd name="connsiteY76" fmla="*/ 145256 h 523875"/>
                <a:gd name="connsiteX77" fmla="*/ 2695575 w 2893219"/>
                <a:gd name="connsiteY77" fmla="*/ 166688 h 523875"/>
                <a:gd name="connsiteX78" fmla="*/ 2652713 w 2893219"/>
                <a:gd name="connsiteY78" fmla="*/ 180975 h 523875"/>
                <a:gd name="connsiteX79" fmla="*/ 2590800 w 2893219"/>
                <a:gd name="connsiteY79" fmla="*/ 192881 h 523875"/>
                <a:gd name="connsiteX80" fmla="*/ 2519363 w 2893219"/>
                <a:gd name="connsiteY80" fmla="*/ 195263 h 523875"/>
                <a:gd name="connsiteX81" fmla="*/ 2374107 w 2893219"/>
                <a:gd name="connsiteY81" fmla="*/ 195263 h 523875"/>
                <a:gd name="connsiteX82" fmla="*/ 2166938 w 2893219"/>
                <a:gd name="connsiteY82" fmla="*/ 192881 h 523875"/>
                <a:gd name="connsiteX83" fmla="*/ 1733550 w 2893219"/>
                <a:gd name="connsiteY83" fmla="*/ 195263 h 523875"/>
                <a:gd name="connsiteX84" fmla="*/ 1547813 w 2893219"/>
                <a:gd name="connsiteY84" fmla="*/ 195263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893219" h="523875">
                  <a:moveTo>
                    <a:pt x="1547813" y="195263"/>
                  </a:moveTo>
                  <a:lnTo>
                    <a:pt x="1357313" y="195263"/>
                  </a:lnTo>
                  <a:lnTo>
                    <a:pt x="1178719" y="195263"/>
                  </a:lnTo>
                  <a:lnTo>
                    <a:pt x="1047750" y="195263"/>
                  </a:lnTo>
                  <a:lnTo>
                    <a:pt x="957263" y="195263"/>
                  </a:lnTo>
                  <a:lnTo>
                    <a:pt x="890588" y="195263"/>
                  </a:lnTo>
                  <a:lnTo>
                    <a:pt x="840582" y="192881"/>
                  </a:lnTo>
                  <a:lnTo>
                    <a:pt x="792957" y="188119"/>
                  </a:lnTo>
                  <a:lnTo>
                    <a:pt x="719138" y="180975"/>
                  </a:lnTo>
                  <a:lnTo>
                    <a:pt x="611982" y="164306"/>
                  </a:lnTo>
                  <a:lnTo>
                    <a:pt x="435769" y="138113"/>
                  </a:lnTo>
                  <a:lnTo>
                    <a:pt x="354807" y="128588"/>
                  </a:lnTo>
                  <a:lnTo>
                    <a:pt x="333375" y="128588"/>
                  </a:lnTo>
                  <a:lnTo>
                    <a:pt x="283369" y="138113"/>
                  </a:lnTo>
                  <a:lnTo>
                    <a:pt x="216694" y="152400"/>
                  </a:lnTo>
                  <a:lnTo>
                    <a:pt x="126207" y="178594"/>
                  </a:lnTo>
                  <a:lnTo>
                    <a:pt x="90488" y="192881"/>
                  </a:lnTo>
                  <a:lnTo>
                    <a:pt x="54769" y="211931"/>
                  </a:lnTo>
                  <a:lnTo>
                    <a:pt x="38100" y="221456"/>
                  </a:lnTo>
                  <a:lnTo>
                    <a:pt x="21432" y="235744"/>
                  </a:lnTo>
                  <a:lnTo>
                    <a:pt x="9525" y="250031"/>
                  </a:lnTo>
                  <a:lnTo>
                    <a:pt x="2382" y="269081"/>
                  </a:lnTo>
                  <a:lnTo>
                    <a:pt x="0" y="288131"/>
                  </a:lnTo>
                  <a:lnTo>
                    <a:pt x="7144" y="321469"/>
                  </a:lnTo>
                  <a:lnTo>
                    <a:pt x="16669" y="342900"/>
                  </a:lnTo>
                  <a:lnTo>
                    <a:pt x="33338" y="361950"/>
                  </a:lnTo>
                  <a:lnTo>
                    <a:pt x="52388" y="376238"/>
                  </a:lnTo>
                  <a:lnTo>
                    <a:pt x="78582" y="390525"/>
                  </a:lnTo>
                  <a:lnTo>
                    <a:pt x="116682" y="404813"/>
                  </a:lnTo>
                  <a:lnTo>
                    <a:pt x="161925" y="419100"/>
                  </a:lnTo>
                  <a:lnTo>
                    <a:pt x="204788" y="431006"/>
                  </a:lnTo>
                  <a:lnTo>
                    <a:pt x="230982" y="435769"/>
                  </a:lnTo>
                  <a:lnTo>
                    <a:pt x="276225" y="438150"/>
                  </a:lnTo>
                  <a:lnTo>
                    <a:pt x="369094" y="438150"/>
                  </a:lnTo>
                  <a:lnTo>
                    <a:pt x="569119" y="435769"/>
                  </a:lnTo>
                  <a:lnTo>
                    <a:pt x="892969" y="431006"/>
                  </a:lnTo>
                  <a:lnTo>
                    <a:pt x="1159669" y="426244"/>
                  </a:lnTo>
                  <a:lnTo>
                    <a:pt x="1519238" y="421481"/>
                  </a:lnTo>
                  <a:lnTo>
                    <a:pt x="1816894" y="414338"/>
                  </a:lnTo>
                  <a:lnTo>
                    <a:pt x="1981200" y="416719"/>
                  </a:lnTo>
                  <a:lnTo>
                    <a:pt x="2083594" y="416719"/>
                  </a:lnTo>
                  <a:lnTo>
                    <a:pt x="2219325" y="440531"/>
                  </a:lnTo>
                  <a:lnTo>
                    <a:pt x="2288382" y="440531"/>
                  </a:lnTo>
                  <a:lnTo>
                    <a:pt x="2343150" y="442913"/>
                  </a:lnTo>
                  <a:lnTo>
                    <a:pt x="2378869" y="445294"/>
                  </a:lnTo>
                  <a:lnTo>
                    <a:pt x="2426494" y="452438"/>
                  </a:lnTo>
                  <a:lnTo>
                    <a:pt x="2466975" y="461963"/>
                  </a:lnTo>
                  <a:lnTo>
                    <a:pt x="2507457" y="478631"/>
                  </a:lnTo>
                  <a:lnTo>
                    <a:pt x="2536032" y="490538"/>
                  </a:lnTo>
                  <a:lnTo>
                    <a:pt x="2550319" y="502444"/>
                  </a:lnTo>
                  <a:lnTo>
                    <a:pt x="2566988" y="511969"/>
                  </a:lnTo>
                  <a:lnTo>
                    <a:pt x="2588419" y="519113"/>
                  </a:lnTo>
                  <a:lnTo>
                    <a:pt x="2621757" y="523875"/>
                  </a:lnTo>
                  <a:lnTo>
                    <a:pt x="2652713" y="519113"/>
                  </a:lnTo>
                  <a:lnTo>
                    <a:pt x="2678907" y="507206"/>
                  </a:lnTo>
                  <a:lnTo>
                    <a:pt x="2707482" y="485775"/>
                  </a:lnTo>
                  <a:lnTo>
                    <a:pt x="2740819" y="445294"/>
                  </a:lnTo>
                  <a:lnTo>
                    <a:pt x="2778919" y="397669"/>
                  </a:lnTo>
                  <a:lnTo>
                    <a:pt x="2809875" y="347663"/>
                  </a:lnTo>
                  <a:lnTo>
                    <a:pt x="2828925" y="307181"/>
                  </a:lnTo>
                  <a:lnTo>
                    <a:pt x="2847975" y="264319"/>
                  </a:lnTo>
                  <a:lnTo>
                    <a:pt x="2862263" y="221456"/>
                  </a:lnTo>
                  <a:lnTo>
                    <a:pt x="2871788" y="185738"/>
                  </a:lnTo>
                  <a:lnTo>
                    <a:pt x="2878932" y="142875"/>
                  </a:lnTo>
                  <a:lnTo>
                    <a:pt x="2883694" y="92869"/>
                  </a:lnTo>
                  <a:lnTo>
                    <a:pt x="2888457" y="57150"/>
                  </a:lnTo>
                  <a:lnTo>
                    <a:pt x="2893219" y="33338"/>
                  </a:lnTo>
                  <a:lnTo>
                    <a:pt x="2893219" y="14288"/>
                  </a:lnTo>
                  <a:lnTo>
                    <a:pt x="2888457" y="2381"/>
                  </a:lnTo>
                  <a:lnTo>
                    <a:pt x="2881313" y="0"/>
                  </a:lnTo>
                  <a:lnTo>
                    <a:pt x="2864644" y="0"/>
                  </a:lnTo>
                  <a:lnTo>
                    <a:pt x="2850357" y="4763"/>
                  </a:lnTo>
                  <a:lnTo>
                    <a:pt x="2838450" y="23813"/>
                  </a:lnTo>
                  <a:lnTo>
                    <a:pt x="2819400" y="54769"/>
                  </a:lnTo>
                  <a:lnTo>
                    <a:pt x="2793207" y="90488"/>
                  </a:lnTo>
                  <a:lnTo>
                    <a:pt x="2759869" y="121444"/>
                  </a:lnTo>
                  <a:lnTo>
                    <a:pt x="2731294" y="145256"/>
                  </a:lnTo>
                  <a:lnTo>
                    <a:pt x="2695575" y="166688"/>
                  </a:lnTo>
                  <a:lnTo>
                    <a:pt x="2652713" y="180975"/>
                  </a:lnTo>
                  <a:lnTo>
                    <a:pt x="2590800" y="192881"/>
                  </a:lnTo>
                  <a:lnTo>
                    <a:pt x="2519363" y="195263"/>
                  </a:lnTo>
                  <a:lnTo>
                    <a:pt x="2374107" y="195263"/>
                  </a:lnTo>
                  <a:lnTo>
                    <a:pt x="2166938" y="192881"/>
                  </a:lnTo>
                  <a:lnTo>
                    <a:pt x="1733550" y="195263"/>
                  </a:lnTo>
                  <a:lnTo>
                    <a:pt x="1547813" y="1952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2">
              <a:extLst>
                <a:ext uri="{FF2B5EF4-FFF2-40B4-BE49-F238E27FC236}">
                  <a16:creationId xmlns:a16="http://schemas.microsoft.com/office/drawing/2014/main" id="{D880A455-CF2A-49D6-B1AA-DFD3F6BF57EE}"/>
                </a:ext>
              </a:extLst>
            </p:cNvPr>
            <p:cNvSpPr/>
            <p:nvPr/>
          </p:nvSpPr>
          <p:spPr>
            <a:xfrm>
              <a:off x="4125913" y="3871913"/>
              <a:ext cx="1606550" cy="1595438"/>
            </a:xfrm>
            <a:custGeom>
              <a:avLst/>
              <a:gdLst>
                <a:gd name="connsiteX0" fmla="*/ 1307307 w 1604963"/>
                <a:gd name="connsiteY0" fmla="*/ 192881 h 1595437"/>
                <a:gd name="connsiteX1" fmla="*/ 1250157 w 1604963"/>
                <a:gd name="connsiteY1" fmla="*/ 288131 h 1595437"/>
                <a:gd name="connsiteX2" fmla="*/ 1200150 w 1604963"/>
                <a:gd name="connsiteY2" fmla="*/ 366712 h 1595437"/>
                <a:gd name="connsiteX3" fmla="*/ 1145382 w 1604963"/>
                <a:gd name="connsiteY3" fmla="*/ 447675 h 1595437"/>
                <a:gd name="connsiteX4" fmla="*/ 1081088 w 1604963"/>
                <a:gd name="connsiteY4" fmla="*/ 535781 h 1595437"/>
                <a:gd name="connsiteX5" fmla="*/ 1014413 w 1604963"/>
                <a:gd name="connsiteY5" fmla="*/ 619125 h 1595437"/>
                <a:gd name="connsiteX6" fmla="*/ 916782 w 1604963"/>
                <a:gd name="connsiteY6" fmla="*/ 735806 h 1595437"/>
                <a:gd name="connsiteX7" fmla="*/ 826294 w 1604963"/>
                <a:gd name="connsiteY7" fmla="*/ 833437 h 1595437"/>
                <a:gd name="connsiteX8" fmla="*/ 731044 w 1604963"/>
                <a:gd name="connsiteY8" fmla="*/ 933450 h 1595437"/>
                <a:gd name="connsiteX9" fmla="*/ 633413 w 1604963"/>
                <a:gd name="connsiteY9" fmla="*/ 1026318 h 1595437"/>
                <a:gd name="connsiteX10" fmla="*/ 511969 w 1604963"/>
                <a:gd name="connsiteY10" fmla="*/ 1135856 h 1595437"/>
                <a:gd name="connsiteX11" fmla="*/ 383382 w 1604963"/>
                <a:gd name="connsiteY11" fmla="*/ 1250156 h 1595437"/>
                <a:gd name="connsiteX12" fmla="*/ 292894 w 1604963"/>
                <a:gd name="connsiteY12" fmla="*/ 1323975 h 1595437"/>
                <a:gd name="connsiteX13" fmla="*/ 171450 w 1604963"/>
                <a:gd name="connsiteY13" fmla="*/ 1419225 h 1595437"/>
                <a:gd name="connsiteX14" fmla="*/ 26194 w 1604963"/>
                <a:gd name="connsiteY14" fmla="*/ 1528762 h 1595437"/>
                <a:gd name="connsiteX15" fmla="*/ 9525 w 1604963"/>
                <a:gd name="connsiteY15" fmla="*/ 1545431 h 1595437"/>
                <a:gd name="connsiteX16" fmla="*/ 0 w 1604963"/>
                <a:gd name="connsiteY16" fmla="*/ 1564481 h 1595437"/>
                <a:gd name="connsiteX17" fmla="*/ 0 w 1604963"/>
                <a:gd name="connsiteY17" fmla="*/ 1578768 h 1595437"/>
                <a:gd name="connsiteX18" fmla="*/ 0 w 1604963"/>
                <a:gd name="connsiteY18" fmla="*/ 1588293 h 1595437"/>
                <a:gd name="connsiteX19" fmla="*/ 4763 w 1604963"/>
                <a:gd name="connsiteY19" fmla="*/ 1595437 h 1595437"/>
                <a:gd name="connsiteX20" fmla="*/ 21432 w 1604963"/>
                <a:gd name="connsiteY20" fmla="*/ 1595437 h 1595437"/>
                <a:gd name="connsiteX21" fmla="*/ 52388 w 1604963"/>
                <a:gd name="connsiteY21" fmla="*/ 1585912 h 1595437"/>
                <a:gd name="connsiteX22" fmla="*/ 138113 w 1604963"/>
                <a:gd name="connsiteY22" fmla="*/ 1543050 h 1595437"/>
                <a:gd name="connsiteX23" fmla="*/ 269082 w 1604963"/>
                <a:gd name="connsiteY23" fmla="*/ 1471612 h 1595437"/>
                <a:gd name="connsiteX24" fmla="*/ 371475 w 1604963"/>
                <a:gd name="connsiteY24" fmla="*/ 1412081 h 1595437"/>
                <a:gd name="connsiteX25" fmla="*/ 507207 w 1604963"/>
                <a:gd name="connsiteY25" fmla="*/ 1326356 h 1595437"/>
                <a:gd name="connsiteX26" fmla="*/ 602457 w 1604963"/>
                <a:gd name="connsiteY26" fmla="*/ 1262062 h 1595437"/>
                <a:gd name="connsiteX27" fmla="*/ 685800 w 1604963"/>
                <a:gd name="connsiteY27" fmla="*/ 1202531 h 1595437"/>
                <a:gd name="connsiteX28" fmla="*/ 778669 w 1604963"/>
                <a:gd name="connsiteY28" fmla="*/ 1126331 h 1595437"/>
                <a:gd name="connsiteX29" fmla="*/ 866775 w 1604963"/>
                <a:gd name="connsiteY29" fmla="*/ 1047750 h 1595437"/>
                <a:gd name="connsiteX30" fmla="*/ 962025 w 1604963"/>
                <a:gd name="connsiteY30" fmla="*/ 959643 h 1595437"/>
                <a:gd name="connsiteX31" fmla="*/ 1054894 w 1604963"/>
                <a:gd name="connsiteY31" fmla="*/ 866775 h 1595437"/>
                <a:gd name="connsiteX32" fmla="*/ 1154907 w 1604963"/>
                <a:gd name="connsiteY32" fmla="*/ 764381 h 1595437"/>
                <a:gd name="connsiteX33" fmla="*/ 1221582 w 1604963"/>
                <a:gd name="connsiteY33" fmla="*/ 692943 h 1595437"/>
                <a:gd name="connsiteX34" fmla="*/ 1285875 w 1604963"/>
                <a:gd name="connsiteY34" fmla="*/ 626268 h 1595437"/>
                <a:gd name="connsiteX35" fmla="*/ 1347788 w 1604963"/>
                <a:gd name="connsiteY35" fmla="*/ 557212 h 1595437"/>
                <a:gd name="connsiteX36" fmla="*/ 1428750 w 1604963"/>
                <a:gd name="connsiteY36" fmla="*/ 471487 h 1595437"/>
                <a:gd name="connsiteX37" fmla="*/ 1504950 w 1604963"/>
                <a:gd name="connsiteY37" fmla="*/ 388143 h 1595437"/>
                <a:gd name="connsiteX38" fmla="*/ 1593057 w 1604963"/>
                <a:gd name="connsiteY38" fmla="*/ 302418 h 1595437"/>
                <a:gd name="connsiteX39" fmla="*/ 1604963 w 1604963"/>
                <a:gd name="connsiteY39" fmla="*/ 0 h 1595437"/>
                <a:gd name="connsiteX40" fmla="*/ 1400175 w 1604963"/>
                <a:gd name="connsiteY40" fmla="*/ 7143 h 1595437"/>
                <a:gd name="connsiteX41" fmla="*/ 1307307 w 1604963"/>
                <a:gd name="connsiteY41" fmla="*/ 192881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963" h="1595437">
                  <a:moveTo>
                    <a:pt x="1307307" y="192881"/>
                  </a:moveTo>
                  <a:lnTo>
                    <a:pt x="1250157" y="288131"/>
                  </a:lnTo>
                  <a:lnTo>
                    <a:pt x="1200150" y="366712"/>
                  </a:lnTo>
                  <a:lnTo>
                    <a:pt x="1145382" y="447675"/>
                  </a:lnTo>
                  <a:lnTo>
                    <a:pt x="1081088" y="535781"/>
                  </a:lnTo>
                  <a:lnTo>
                    <a:pt x="1014413" y="619125"/>
                  </a:lnTo>
                  <a:lnTo>
                    <a:pt x="916782" y="735806"/>
                  </a:lnTo>
                  <a:lnTo>
                    <a:pt x="826294" y="833437"/>
                  </a:lnTo>
                  <a:lnTo>
                    <a:pt x="731044" y="933450"/>
                  </a:lnTo>
                  <a:lnTo>
                    <a:pt x="633413" y="1026318"/>
                  </a:lnTo>
                  <a:lnTo>
                    <a:pt x="511969" y="1135856"/>
                  </a:lnTo>
                  <a:lnTo>
                    <a:pt x="383382" y="1250156"/>
                  </a:lnTo>
                  <a:lnTo>
                    <a:pt x="292894" y="1323975"/>
                  </a:lnTo>
                  <a:lnTo>
                    <a:pt x="171450" y="1419225"/>
                  </a:lnTo>
                  <a:lnTo>
                    <a:pt x="26194" y="1528762"/>
                  </a:lnTo>
                  <a:lnTo>
                    <a:pt x="9525" y="1545431"/>
                  </a:lnTo>
                  <a:lnTo>
                    <a:pt x="0" y="1564481"/>
                  </a:lnTo>
                  <a:lnTo>
                    <a:pt x="0" y="1578768"/>
                  </a:lnTo>
                  <a:lnTo>
                    <a:pt x="0" y="1588293"/>
                  </a:lnTo>
                  <a:lnTo>
                    <a:pt x="4763" y="1595437"/>
                  </a:lnTo>
                  <a:lnTo>
                    <a:pt x="21432" y="1595437"/>
                  </a:lnTo>
                  <a:lnTo>
                    <a:pt x="52388" y="1585912"/>
                  </a:lnTo>
                  <a:lnTo>
                    <a:pt x="138113" y="1543050"/>
                  </a:lnTo>
                  <a:lnTo>
                    <a:pt x="269082" y="1471612"/>
                  </a:lnTo>
                  <a:lnTo>
                    <a:pt x="371475" y="1412081"/>
                  </a:lnTo>
                  <a:lnTo>
                    <a:pt x="507207" y="1326356"/>
                  </a:lnTo>
                  <a:lnTo>
                    <a:pt x="602457" y="1262062"/>
                  </a:lnTo>
                  <a:lnTo>
                    <a:pt x="685800" y="1202531"/>
                  </a:lnTo>
                  <a:lnTo>
                    <a:pt x="778669" y="1126331"/>
                  </a:lnTo>
                  <a:lnTo>
                    <a:pt x="866775" y="1047750"/>
                  </a:lnTo>
                  <a:lnTo>
                    <a:pt x="962025" y="959643"/>
                  </a:lnTo>
                  <a:lnTo>
                    <a:pt x="1054894" y="866775"/>
                  </a:lnTo>
                  <a:lnTo>
                    <a:pt x="1154907" y="764381"/>
                  </a:lnTo>
                  <a:lnTo>
                    <a:pt x="1221582" y="692943"/>
                  </a:lnTo>
                  <a:lnTo>
                    <a:pt x="1285875" y="626268"/>
                  </a:lnTo>
                  <a:lnTo>
                    <a:pt x="1347788" y="557212"/>
                  </a:lnTo>
                  <a:lnTo>
                    <a:pt x="1428750" y="471487"/>
                  </a:lnTo>
                  <a:lnTo>
                    <a:pt x="1504950" y="388143"/>
                  </a:lnTo>
                  <a:lnTo>
                    <a:pt x="1593057" y="302418"/>
                  </a:lnTo>
                  <a:lnTo>
                    <a:pt x="1604963" y="0"/>
                  </a:lnTo>
                  <a:lnTo>
                    <a:pt x="1400175" y="7143"/>
                  </a:lnTo>
                  <a:lnTo>
                    <a:pt x="1307307" y="1928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3">
              <a:extLst>
                <a:ext uri="{FF2B5EF4-FFF2-40B4-BE49-F238E27FC236}">
                  <a16:creationId xmlns:a16="http://schemas.microsoft.com/office/drawing/2014/main" id="{DEC859F0-3496-434B-9824-F9D0024DC1FA}"/>
                </a:ext>
              </a:extLst>
            </p:cNvPr>
            <p:cNvSpPr/>
            <p:nvPr/>
          </p:nvSpPr>
          <p:spPr>
            <a:xfrm>
              <a:off x="5846763" y="3954463"/>
              <a:ext cx="1736725" cy="1457325"/>
            </a:xfrm>
            <a:custGeom>
              <a:avLst/>
              <a:gdLst>
                <a:gd name="connsiteX0" fmla="*/ 533400 w 1738312"/>
                <a:gd name="connsiteY0" fmla="*/ 523875 h 1457325"/>
                <a:gd name="connsiteX1" fmla="*/ 445294 w 1738312"/>
                <a:gd name="connsiteY1" fmla="*/ 440532 h 1457325"/>
                <a:gd name="connsiteX2" fmla="*/ 364331 w 1738312"/>
                <a:gd name="connsiteY2" fmla="*/ 364332 h 1457325"/>
                <a:gd name="connsiteX3" fmla="*/ 280987 w 1738312"/>
                <a:gd name="connsiteY3" fmla="*/ 278607 h 1457325"/>
                <a:gd name="connsiteX4" fmla="*/ 221456 w 1738312"/>
                <a:gd name="connsiteY4" fmla="*/ 219075 h 1457325"/>
                <a:gd name="connsiteX5" fmla="*/ 157162 w 1738312"/>
                <a:gd name="connsiteY5" fmla="*/ 154782 h 1457325"/>
                <a:gd name="connsiteX6" fmla="*/ 97631 w 1738312"/>
                <a:gd name="connsiteY6" fmla="*/ 95250 h 1457325"/>
                <a:gd name="connsiteX7" fmla="*/ 16669 w 1738312"/>
                <a:gd name="connsiteY7" fmla="*/ 9525 h 1457325"/>
                <a:gd name="connsiteX8" fmla="*/ 0 w 1738312"/>
                <a:gd name="connsiteY8" fmla="*/ 0 h 1457325"/>
                <a:gd name="connsiteX9" fmla="*/ 0 w 1738312"/>
                <a:gd name="connsiteY9" fmla="*/ 154782 h 1457325"/>
                <a:gd name="connsiteX10" fmla="*/ 76200 w 1738312"/>
                <a:gd name="connsiteY10" fmla="*/ 230982 h 1457325"/>
                <a:gd name="connsiteX11" fmla="*/ 157162 w 1738312"/>
                <a:gd name="connsiteY11" fmla="*/ 316707 h 1457325"/>
                <a:gd name="connsiteX12" fmla="*/ 276225 w 1738312"/>
                <a:gd name="connsiteY12" fmla="*/ 454819 h 1457325"/>
                <a:gd name="connsiteX13" fmla="*/ 376237 w 1738312"/>
                <a:gd name="connsiteY13" fmla="*/ 571500 h 1457325"/>
                <a:gd name="connsiteX14" fmla="*/ 447675 w 1738312"/>
                <a:gd name="connsiteY14" fmla="*/ 654844 h 1457325"/>
                <a:gd name="connsiteX15" fmla="*/ 495300 w 1738312"/>
                <a:gd name="connsiteY15" fmla="*/ 716757 h 1457325"/>
                <a:gd name="connsiteX16" fmla="*/ 554831 w 1738312"/>
                <a:gd name="connsiteY16" fmla="*/ 792957 h 1457325"/>
                <a:gd name="connsiteX17" fmla="*/ 614362 w 1738312"/>
                <a:gd name="connsiteY17" fmla="*/ 869157 h 1457325"/>
                <a:gd name="connsiteX18" fmla="*/ 676275 w 1738312"/>
                <a:gd name="connsiteY18" fmla="*/ 959644 h 1457325"/>
                <a:gd name="connsiteX19" fmla="*/ 728662 w 1738312"/>
                <a:gd name="connsiteY19" fmla="*/ 1033463 h 1457325"/>
                <a:gd name="connsiteX20" fmla="*/ 773906 w 1738312"/>
                <a:gd name="connsiteY20" fmla="*/ 1107282 h 1457325"/>
                <a:gd name="connsiteX21" fmla="*/ 828675 w 1738312"/>
                <a:gd name="connsiteY21" fmla="*/ 1188244 h 1457325"/>
                <a:gd name="connsiteX22" fmla="*/ 869156 w 1738312"/>
                <a:gd name="connsiteY22" fmla="*/ 1245394 h 1457325"/>
                <a:gd name="connsiteX23" fmla="*/ 909637 w 1738312"/>
                <a:gd name="connsiteY23" fmla="*/ 1297782 h 1457325"/>
                <a:gd name="connsiteX24" fmla="*/ 959644 w 1738312"/>
                <a:gd name="connsiteY24" fmla="*/ 1350169 h 1457325"/>
                <a:gd name="connsiteX25" fmla="*/ 990600 w 1738312"/>
                <a:gd name="connsiteY25" fmla="*/ 1378744 h 1457325"/>
                <a:gd name="connsiteX26" fmla="*/ 1019175 w 1738312"/>
                <a:gd name="connsiteY26" fmla="*/ 1402557 h 1457325"/>
                <a:gd name="connsiteX27" fmla="*/ 1045369 w 1738312"/>
                <a:gd name="connsiteY27" fmla="*/ 1421607 h 1457325"/>
                <a:gd name="connsiteX28" fmla="*/ 1073944 w 1738312"/>
                <a:gd name="connsiteY28" fmla="*/ 1438275 h 1457325"/>
                <a:gd name="connsiteX29" fmla="*/ 1109662 w 1738312"/>
                <a:gd name="connsiteY29" fmla="*/ 1452563 h 1457325"/>
                <a:gd name="connsiteX30" fmla="*/ 1143000 w 1738312"/>
                <a:gd name="connsiteY30" fmla="*/ 1457325 h 1457325"/>
                <a:gd name="connsiteX31" fmla="*/ 1259681 w 1738312"/>
                <a:gd name="connsiteY31" fmla="*/ 1457325 h 1457325"/>
                <a:gd name="connsiteX32" fmla="*/ 1435894 w 1738312"/>
                <a:gd name="connsiteY32" fmla="*/ 1457325 h 1457325"/>
                <a:gd name="connsiteX33" fmla="*/ 1700212 w 1738312"/>
                <a:gd name="connsiteY33" fmla="*/ 1457325 h 1457325"/>
                <a:gd name="connsiteX34" fmla="*/ 1724025 w 1738312"/>
                <a:gd name="connsiteY34" fmla="*/ 1452563 h 1457325"/>
                <a:gd name="connsiteX35" fmla="*/ 1735931 w 1738312"/>
                <a:gd name="connsiteY35" fmla="*/ 1445419 h 1457325"/>
                <a:gd name="connsiteX36" fmla="*/ 1738312 w 1738312"/>
                <a:gd name="connsiteY36" fmla="*/ 1435894 h 1457325"/>
                <a:gd name="connsiteX37" fmla="*/ 1738312 w 1738312"/>
                <a:gd name="connsiteY37" fmla="*/ 1426369 h 1457325"/>
                <a:gd name="connsiteX38" fmla="*/ 1731169 w 1738312"/>
                <a:gd name="connsiteY38" fmla="*/ 1409700 h 1457325"/>
                <a:gd name="connsiteX39" fmla="*/ 1719262 w 1738312"/>
                <a:gd name="connsiteY39" fmla="*/ 1397794 h 1457325"/>
                <a:gd name="connsiteX40" fmla="*/ 1690687 w 1738312"/>
                <a:gd name="connsiteY40" fmla="*/ 1385888 h 1457325"/>
                <a:gd name="connsiteX41" fmla="*/ 1619250 w 1738312"/>
                <a:gd name="connsiteY41" fmla="*/ 1359694 h 1457325"/>
                <a:gd name="connsiteX42" fmla="*/ 1557337 w 1738312"/>
                <a:gd name="connsiteY42" fmla="*/ 1331119 h 1457325"/>
                <a:gd name="connsiteX43" fmla="*/ 1490662 w 1738312"/>
                <a:gd name="connsiteY43" fmla="*/ 1297782 h 1457325"/>
                <a:gd name="connsiteX44" fmla="*/ 1409700 w 1738312"/>
                <a:gd name="connsiteY44" fmla="*/ 1250157 h 1457325"/>
                <a:gd name="connsiteX45" fmla="*/ 1333500 w 1738312"/>
                <a:gd name="connsiteY45" fmla="*/ 1200150 h 1457325"/>
                <a:gd name="connsiteX46" fmla="*/ 1254919 w 1738312"/>
                <a:gd name="connsiteY46" fmla="*/ 1143000 h 1457325"/>
                <a:gd name="connsiteX47" fmla="*/ 1169194 w 1738312"/>
                <a:gd name="connsiteY47" fmla="*/ 1081088 h 1457325"/>
                <a:gd name="connsiteX48" fmla="*/ 1121569 w 1738312"/>
                <a:gd name="connsiteY48" fmla="*/ 1040607 h 1457325"/>
                <a:gd name="connsiteX49" fmla="*/ 1042987 w 1738312"/>
                <a:gd name="connsiteY49" fmla="*/ 978694 h 1457325"/>
                <a:gd name="connsiteX50" fmla="*/ 931069 w 1738312"/>
                <a:gd name="connsiteY50" fmla="*/ 883444 h 1457325"/>
                <a:gd name="connsiteX51" fmla="*/ 783431 w 1738312"/>
                <a:gd name="connsiteY51" fmla="*/ 754857 h 1457325"/>
                <a:gd name="connsiteX52" fmla="*/ 533400 w 1738312"/>
                <a:gd name="connsiteY52" fmla="*/ 5238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38312" h="1457325">
                  <a:moveTo>
                    <a:pt x="533400" y="523875"/>
                  </a:moveTo>
                  <a:lnTo>
                    <a:pt x="445294" y="440532"/>
                  </a:lnTo>
                  <a:lnTo>
                    <a:pt x="364331" y="364332"/>
                  </a:lnTo>
                  <a:lnTo>
                    <a:pt x="280987" y="278607"/>
                  </a:lnTo>
                  <a:lnTo>
                    <a:pt x="221456" y="219075"/>
                  </a:lnTo>
                  <a:lnTo>
                    <a:pt x="157162" y="154782"/>
                  </a:lnTo>
                  <a:lnTo>
                    <a:pt x="97631" y="95250"/>
                  </a:lnTo>
                  <a:lnTo>
                    <a:pt x="16669" y="9525"/>
                  </a:lnTo>
                  <a:lnTo>
                    <a:pt x="0" y="0"/>
                  </a:lnTo>
                  <a:lnTo>
                    <a:pt x="0" y="154782"/>
                  </a:lnTo>
                  <a:lnTo>
                    <a:pt x="76200" y="230982"/>
                  </a:lnTo>
                  <a:lnTo>
                    <a:pt x="157162" y="316707"/>
                  </a:lnTo>
                  <a:lnTo>
                    <a:pt x="276225" y="454819"/>
                  </a:lnTo>
                  <a:lnTo>
                    <a:pt x="376237" y="571500"/>
                  </a:lnTo>
                  <a:lnTo>
                    <a:pt x="447675" y="654844"/>
                  </a:lnTo>
                  <a:lnTo>
                    <a:pt x="495300" y="716757"/>
                  </a:lnTo>
                  <a:lnTo>
                    <a:pt x="554831" y="792957"/>
                  </a:lnTo>
                  <a:lnTo>
                    <a:pt x="614362" y="869157"/>
                  </a:lnTo>
                  <a:lnTo>
                    <a:pt x="676275" y="959644"/>
                  </a:lnTo>
                  <a:lnTo>
                    <a:pt x="728662" y="1033463"/>
                  </a:lnTo>
                  <a:lnTo>
                    <a:pt x="773906" y="1107282"/>
                  </a:lnTo>
                  <a:lnTo>
                    <a:pt x="828675" y="1188244"/>
                  </a:lnTo>
                  <a:lnTo>
                    <a:pt x="869156" y="1245394"/>
                  </a:lnTo>
                  <a:lnTo>
                    <a:pt x="909637" y="1297782"/>
                  </a:lnTo>
                  <a:lnTo>
                    <a:pt x="959644" y="1350169"/>
                  </a:lnTo>
                  <a:lnTo>
                    <a:pt x="990600" y="1378744"/>
                  </a:lnTo>
                  <a:lnTo>
                    <a:pt x="1019175" y="1402557"/>
                  </a:lnTo>
                  <a:lnTo>
                    <a:pt x="1045369" y="1421607"/>
                  </a:lnTo>
                  <a:lnTo>
                    <a:pt x="1073944" y="1438275"/>
                  </a:lnTo>
                  <a:lnTo>
                    <a:pt x="1109662" y="1452563"/>
                  </a:lnTo>
                  <a:lnTo>
                    <a:pt x="1143000" y="1457325"/>
                  </a:lnTo>
                  <a:lnTo>
                    <a:pt x="1259681" y="1457325"/>
                  </a:lnTo>
                  <a:lnTo>
                    <a:pt x="1435894" y="1457325"/>
                  </a:lnTo>
                  <a:lnTo>
                    <a:pt x="1700212" y="1457325"/>
                  </a:lnTo>
                  <a:lnTo>
                    <a:pt x="1724025" y="1452563"/>
                  </a:lnTo>
                  <a:lnTo>
                    <a:pt x="1735931" y="1445419"/>
                  </a:lnTo>
                  <a:lnTo>
                    <a:pt x="1738312" y="1435894"/>
                  </a:lnTo>
                  <a:lnTo>
                    <a:pt x="1738312" y="1426369"/>
                  </a:lnTo>
                  <a:lnTo>
                    <a:pt x="1731169" y="1409700"/>
                  </a:lnTo>
                  <a:lnTo>
                    <a:pt x="1719262" y="1397794"/>
                  </a:lnTo>
                  <a:lnTo>
                    <a:pt x="1690687" y="1385888"/>
                  </a:lnTo>
                  <a:lnTo>
                    <a:pt x="1619250" y="1359694"/>
                  </a:lnTo>
                  <a:lnTo>
                    <a:pt x="1557337" y="1331119"/>
                  </a:lnTo>
                  <a:lnTo>
                    <a:pt x="1490662" y="1297782"/>
                  </a:lnTo>
                  <a:lnTo>
                    <a:pt x="1409700" y="1250157"/>
                  </a:lnTo>
                  <a:lnTo>
                    <a:pt x="1333500" y="1200150"/>
                  </a:lnTo>
                  <a:lnTo>
                    <a:pt x="1254919" y="1143000"/>
                  </a:lnTo>
                  <a:lnTo>
                    <a:pt x="1169194" y="1081088"/>
                  </a:lnTo>
                  <a:lnTo>
                    <a:pt x="1121569" y="1040607"/>
                  </a:lnTo>
                  <a:lnTo>
                    <a:pt x="1042987" y="978694"/>
                  </a:lnTo>
                  <a:lnTo>
                    <a:pt x="931069" y="883444"/>
                  </a:lnTo>
                  <a:lnTo>
                    <a:pt x="783431" y="754857"/>
                  </a:lnTo>
                  <a:lnTo>
                    <a:pt x="533400" y="5238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6E02A13F-6DCB-44DF-ACD5-9A5F12F928A1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481138"/>
            <a:ext cx="4956175" cy="4400550"/>
            <a:chOff x="2474913" y="1481138"/>
            <a:chExt cx="4956175" cy="4400550"/>
          </a:xfrm>
        </p:grpSpPr>
        <p:sp>
          <p:nvSpPr>
            <p:cNvPr id="43" name="フリーフォーム 63">
              <a:extLst>
                <a:ext uri="{FF2B5EF4-FFF2-40B4-BE49-F238E27FC236}">
                  <a16:creationId xmlns:a16="http://schemas.microsoft.com/office/drawing/2014/main" id="{991B8010-5F1C-4418-A6CF-7C7793337FB3}"/>
                </a:ext>
              </a:extLst>
            </p:cNvPr>
            <p:cNvSpPr/>
            <p:nvPr/>
          </p:nvSpPr>
          <p:spPr>
            <a:xfrm>
              <a:off x="2474913" y="2471738"/>
              <a:ext cx="1857375" cy="533400"/>
            </a:xfrm>
            <a:custGeom>
              <a:avLst/>
              <a:gdLst>
                <a:gd name="connsiteX0" fmla="*/ 1340644 w 1857375"/>
                <a:gd name="connsiteY0" fmla="*/ 104775 h 533400"/>
                <a:gd name="connsiteX1" fmla="*/ 1207294 w 1857375"/>
                <a:gd name="connsiteY1" fmla="*/ 126206 h 533400"/>
                <a:gd name="connsiteX2" fmla="*/ 1150144 w 1857375"/>
                <a:gd name="connsiteY2" fmla="*/ 135731 h 533400"/>
                <a:gd name="connsiteX3" fmla="*/ 973931 w 1857375"/>
                <a:gd name="connsiteY3" fmla="*/ 192881 h 533400"/>
                <a:gd name="connsiteX4" fmla="*/ 845344 w 1857375"/>
                <a:gd name="connsiteY4" fmla="*/ 221456 h 533400"/>
                <a:gd name="connsiteX5" fmla="*/ 733425 w 1857375"/>
                <a:gd name="connsiteY5" fmla="*/ 242887 h 533400"/>
                <a:gd name="connsiteX6" fmla="*/ 640556 w 1857375"/>
                <a:gd name="connsiteY6" fmla="*/ 259556 h 533400"/>
                <a:gd name="connsiteX7" fmla="*/ 578644 w 1857375"/>
                <a:gd name="connsiteY7" fmla="*/ 269081 h 533400"/>
                <a:gd name="connsiteX8" fmla="*/ 497681 w 1857375"/>
                <a:gd name="connsiteY8" fmla="*/ 280987 h 533400"/>
                <a:gd name="connsiteX9" fmla="*/ 442912 w 1857375"/>
                <a:gd name="connsiteY9" fmla="*/ 285750 h 533400"/>
                <a:gd name="connsiteX10" fmla="*/ 404812 w 1857375"/>
                <a:gd name="connsiteY10" fmla="*/ 288131 h 533400"/>
                <a:gd name="connsiteX11" fmla="*/ 354806 w 1857375"/>
                <a:gd name="connsiteY11" fmla="*/ 283368 h 533400"/>
                <a:gd name="connsiteX12" fmla="*/ 288131 w 1857375"/>
                <a:gd name="connsiteY12" fmla="*/ 273843 h 533400"/>
                <a:gd name="connsiteX13" fmla="*/ 226219 w 1857375"/>
                <a:gd name="connsiteY13" fmla="*/ 259556 h 533400"/>
                <a:gd name="connsiteX14" fmla="*/ 173831 w 1857375"/>
                <a:gd name="connsiteY14" fmla="*/ 242887 h 533400"/>
                <a:gd name="connsiteX15" fmla="*/ 140494 w 1857375"/>
                <a:gd name="connsiteY15" fmla="*/ 230981 h 533400"/>
                <a:gd name="connsiteX16" fmla="*/ 102394 w 1857375"/>
                <a:gd name="connsiteY16" fmla="*/ 209550 h 533400"/>
                <a:gd name="connsiteX17" fmla="*/ 78581 w 1857375"/>
                <a:gd name="connsiteY17" fmla="*/ 190500 h 533400"/>
                <a:gd name="connsiteX18" fmla="*/ 54769 w 1857375"/>
                <a:gd name="connsiteY18" fmla="*/ 171450 h 533400"/>
                <a:gd name="connsiteX19" fmla="*/ 33337 w 1857375"/>
                <a:gd name="connsiteY19" fmla="*/ 164306 h 533400"/>
                <a:gd name="connsiteX20" fmla="*/ 16669 w 1857375"/>
                <a:gd name="connsiteY20" fmla="*/ 161925 h 533400"/>
                <a:gd name="connsiteX21" fmla="*/ 4762 w 1857375"/>
                <a:gd name="connsiteY21" fmla="*/ 164306 h 533400"/>
                <a:gd name="connsiteX22" fmla="*/ 0 w 1857375"/>
                <a:gd name="connsiteY22" fmla="*/ 171450 h 533400"/>
                <a:gd name="connsiteX23" fmla="*/ 0 w 1857375"/>
                <a:gd name="connsiteY23" fmla="*/ 180975 h 533400"/>
                <a:gd name="connsiteX24" fmla="*/ 7144 w 1857375"/>
                <a:gd name="connsiteY24" fmla="*/ 209550 h 533400"/>
                <a:gd name="connsiteX25" fmla="*/ 30956 w 1857375"/>
                <a:gd name="connsiteY25" fmla="*/ 257175 h 533400"/>
                <a:gd name="connsiteX26" fmla="*/ 59531 w 1857375"/>
                <a:gd name="connsiteY26" fmla="*/ 304800 h 533400"/>
                <a:gd name="connsiteX27" fmla="*/ 92869 w 1857375"/>
                <a:gd name="connsiteY27" fmla="*/ 350043 h 533400"/>
                <a:gd name="connsiteX28" fmla="*/ 123825 w 1857375"/>
                <a:gd name="connsiteY28" fmla="*/ 385762 h 533400"/>
                <a:gd name="connsiteX29" fmla="*/ 161925 w 1857375"/>
                <a:gd name="connsiteY29" fmla="*/ 423862 h 533400"/>
                <a:gd name="connsiteX30" fmla="*/ 192881 w 1857375"/>
                <a:gd name="connsiteY30" fmla="*/ 450056 h 533400"/>
                <a:gd name="connsiteX31" fmla="*/ 238125 w 1857375"/>
                <a:gd name="connsiteY31" fmla="*/ 478631 h 533400"/>
                <a:gd name="connsiteX32" fmla="*/ 285750 w 1857375"/>
                <a:gd name="connsiteY32" fmla="*/ 502443 h 533400"/>
                <a:gd name="connsiteX33" fmla="*/ 333375 w 1857375"/>
                <a:gd name="connsiteY33" fmla="*/ 521493 h 533400"/>
                <a:gd name="connsiteX34" fmla="*/ 373856 w 1857375"/>
                <a:gd name="connsiteY34" fmla="*/ 531018 h 533400"/>
                <a:gd name="connsiteX35" fmla="*/ 397669 w 1857375"/>
                <a:gd name="connsiteY35" fmla="*/ 533400 h 533400"/>
                <a:gd name="connsiteX36" fmla="*/ 457200 w 1857375"/>
                <a:gd name="connsiteY36" fmla="*/ 516731 h 533400"/>
                <a:gd name="connsiteX37" fmla="*/ 573881 w 1857375"/>
                <a:gd name="connsiteY37" fmla="*/ 481012 h 533400"/>
                <a:gd name="connsiteX38" fmla="*/ 723900 w 1857375"/>
                <a:gd name="connsiteY38" fmla="*/ 440531 h 533400"/>
                <a:gd name="connsiteX39" fmla="*/ 881062 w 1857375"/>
                <a:gd name="connsiteY39" fmla="*/ 397668 h 533400"/>
                <a:gd name="connsiteX40" fmla="*/ 971550 w 1857375"/>
                <a:gd name="connsiteY40" fmla="*/ 373856 h 533400"/>
                <a:gd name="connsiteX41" fmla="*/ 1259681 w 1857375"/>
                <a:gd name="connsiteY41" fmla="*/ 316706 h 533400"/>
                <a:gd name="connsiteX42" fmla="*/ 1381125 w 1857375"/>
                <a:gd name="connsiteY42" fmla="*/ 295275 h 533400"/>
                <a:gd name="connsiteX43" fmla="*/ 1485900 w 1857375"/>
                <a:gd name="connsiteY43" fmla="*/ 276225 h 533400"/>
                <a:gd name="connsiteX44" fmla="*/ 1593056 w 1857375"/>
                <a:gd name="connsiteY44" fmla="*/ 261937 h 533400"/>
                <a:gd name="connsiteX45" fmla="*/ 1707356 w 1857375"/>
                <a:gd name="connsiteY45" fmla="*/ 247650 h 533400"/>
                <a:gd name="connsiteX46" fmla="*/ 1785937 w 1857375"/>
                <a:gd name="connsiteY46" fmla="*/ 240506 h 533400"/>
                <a:gd name="connsiteX47" fmla="*/ 1807369 w 1857375"/>
                <a:gd name="connsiteY47" fmla="*/ 233362 h 533400"/>
                <a:gd name="connsiteX48" fmla="*/ 1835944 w 1857375"/>
                <a:gd name="connsiteY48" fmla="*/ 216693 h 533400"/>
                <a:gd name="connsiteX49" fmla="*/ 1847850 w 1857375"/>
                <a:gd name="connsiteY49" fmla="*/ 204787 h 533400"/>
                <a:gd name="connsiteX50" fmla="*/ 1854994 w 1857375"/>
                <a:gd name="connsiteY50" fmla="*/ 190500 h 533400"/>
                <a:gd name="connsiteX51" fmla="*/ 1857375 w 1857375"/>
                <a:gd name="connsiteY51" fmla="*/ 178593 h 533400"/>
                <a:gd name="connsiteX52" fmla="*/ 1857375 w 1857375"/>
                <a:gd name="connsiteY52" fmla="*/ 166687 h 533400"/>
                <a:gd name="connsiteX53" fmla="*/ 1854994 w 1857375"/>
                <a:gd name="connsiteY53" fmla="*/ 154781 h 533400"/>
                <a:gd name="connsiteX54" fmla="*/ 1847850 w 1857375"/>
                <a:gd name="connsiteY54" fmla="*/ 138112 h 533400"/>
                <a:gd name="connsiteX55" fmla="*/ 1835944 w 1857375"/>
                <a:gd name="connsiteY55" fmla="*/ 121443 h 533400"/>
                <a:gd name="connsiteX56" fmla="*/ 1816894 w 1857375"/>
                <a:gd name="connsiteY56" fmla="*/ 102393 h 533400"/>
                <a:gd name="connsiteX57" fmla="*/ 1774031 w 1857375"/>
                <a:gd name="connsiteY57" fmla="*/ 73818 h 533400"/>
                <a:gd name="connsiteX58" fmla="*/ 1731169 w 1857375"/>
                <a:gd name="connsiteY58" fmla="*/ 50006 h 533400"/>
                <a:gd name="connsiteX59" fmla="*/ 1690687 w 1857375"/>
                <a:gd name="connsiteY59" fmla="*/ 30956 h 533400"/>
                <a:gd name="connsiteX60" fmla="*/ 1633537 w 1857375"/>
                <a:gd name="connsiteY60" fmla="*/ 9525 h 533400"/>
                <a:gd name="connsiteX61" fmla="*/ 1588294 w 1857375"/>
                <a:gd name="connsiteY61" fmla="*/ 0 h 533400"/>
                <a:gd name="connsiteX62" fmla="*/ 1576387 w 1857375"/>
                <a:gd name="connsiteY62" fmla="*/ 0 h 533400"/>
                <a:gd name="connsiteX63" fmla="*/ 1550194 w 1857375"/>
                <a:gd name="connsiteY63" fmla="*/ 16668 h 533400"/>
                <a:gd name="connsiteX64" fmla="*/ 1493044 w 1857375"/>
                <a:gd name="connsiteY64" fmla="*/ 54768 h 533400"/>
                <a:gd name="connsiteX65" fmla="*/ 1440656 w 1857375"/>
                <a:gd name="connsiteY65" fmla="*/ 88106 h 533400"/>
                <a:gd name="connsiteX66" fmla="*/ 1340644 w 1857375"/>
                <a:gd name="connsiteY66" fmla="*/ 104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57375" h="533400">
                  <a:moveTo>
                    <a:pt x="1340644" y="104775"/>
                  </a:moveTo>
                  <a:lnTo>
                    <a:pt x="1207294" y="126206"/>
                  </a:lnTo>
                  <a:lnTo>
                    <a:pt x="1150144" y="135731"/>
                  </a:lnTo>
                  <a:lnTo>
                    <a:pt x="973931" y="192881"/>
                  </a:lnTo>
                  <a:lnTo>
                    <a:pt x="845344" y="221456"/>
                  </a:lnTo>
                  <a:lnTo>
                    <a:pt x="733425" y="242887"/>
                  </a:lnTo>
                  <a:lnTo>
                    <a:pt x="640556" y="259556"/>
                  </a:lnTo>
                  <a:lnTo>
                    <a:pt x="578644" y="269081"/>
                  </a:lnTo>
                  <a:lnTo>
                    <a:pt x="497681" y="280987"/>
                  </a:lnTo>
                  <a:lnTo>
                    <a:pt x="442912" y="285750"/>
                  </a:lnTo>
                  <a:lnTo>
                    <a:pt x="404812" y="288131"/>
                  </a:lnTo>
                  <a:lnTo>
                    <a:pt x="354806" y="283368"/>
                  </a:lnTo>
                  <a:lnTo>
                    <a:pt x="288131" y="273843"/>
                  </a:lnTo>
                  <a:lnTo>
                    <a:pt x="226219" y="259556"/>
                  </a:lnTo>
                  <a:lnTo>
                    <a:pt x="173831" y="242887"/>
                  </a:lnTo>
                  <a:lnTo>
                    <a:pt x="140494" y="230981"/>
                  </a:lnTo>
                  <a:lnTo>
                    <a:pt x="102394" y="209550"/>
                  </a:lnTo>
                  <a:lnTo>
                    <a:pt x="78581" y="190500"/>
                  </a:lnTo>
                  <a:lnTo>
                    <a:pt x="54769" y="171450"/>
                  </a:lnTo>
                  <a:lnTo>
                    <a:pt x="33337" y="164306"/>
                  </a:lnTo>
                  <a:lnTo>
                    <a:pt x="16669" y="161925"/>
                  </a:lnTo>
                  <a:lnTo>
                    <a:pt x="4762" y="164306"/>
                  </a:lnTo>
                  <a:lnTo>
                    <a:pt x="0" y="171450"/>
                  </a:lnTo>
                  <a:lnTo>
                    <a:pt x="0" y="180975"/>
                  </a:lnTo>
                  <a:lnTo>
                    <a:pt x="7144" y="209550"/>
                  </a:lnTo>
                  <a:lnTo>
                    <a:pt x="30956" y="257175"/>
                  </a:lnTo>
                  <a:lnTo>
                    <a:pt x="59531" y="304800"/>
                  </a:lnTo>
                  <a:lnTo>
                    <a:pt x="92869" y="350043"/>
                  </a:lnTo>
                  <a:lnTo>
                    <a:pt x="123825" y="385762"/>
                  </a:lnTo>
                  <a:lnTo>
                    <a:pt x="161925" y="423862"/>
                  </a:lnTo>
                  <a:lnTo>
                    <a:pt x="192881" y="450056"/>
                  </a:lnTo>
                  <a:lnTo>
                    <a:pt x="238125" y="478631"/>
                  </a:lnTo>
                  <a:lnTo>
                    <a:pt x="285750" y="502443"/>
                  </a:lnTo>
                  <a:lnTo>
                    <a:pt x="333375" y="521493"/>
                  </a:lnTo>
                  <a:lnTo>
                    <a:pt x="373856" y="531018"/>
                  </a:lnTo>
                  <a:lnTo>
                    <a:pt x="397669" y="533400"/>
                  </a:lnTo>
                  <a:lnTo>
                    <a:pt x="457200" y="516731"/>
                  </a:lnTo>
                  <a:lnTo>
                    <a:pt x="573881" y="481012"/>
                  </a:lnTo>
                  <a:lnTo>
                    <a:pt x="723900" y="440531"/>
                  </a:lnTo>
                  <a:lnTo>
                    <a:pt x="881062" y="397668"/>
                  </a:lnTo>
                  <a:lnTo>
                    <a:pt x="971550" y="373856"/>
                  </a:lnTo>
                  <a:lnTo>
                    <a:pt x="1259681" y="316706"/>
                  </a:lnTo>
                  <a:lnTo>
                    <a:pt x="1381125" y="295275"/>
                  </a:lnTo>
                  <a:lnTo>
                    <a:pt x="1485900" y="276225"/>
                  </a:lnTo>
                  <a:lnTo>
                    <a:pt x="1593056" y="261937"/>
                  </a:lnTo>
                  <a:lnTo>
                    <a:pt x="1707356" y="247650"/>
                  </a:lnTo>
                  <a:lnTo>
                    <a:pt x="1785937" y="240506"/>
                  </a:lnTo>
                  <a:lnTo>
                    <a:pt x="1807369" y="233362"/>
                  </a:lnTo>
                  <a:lnTo>
                    <a:pt x="1835944" y="216693"/>
                  </a:lnTo>
                  <a:lnTo>
                    <a:pt x="1847850" y="204787"/>
                  </a:lnTo>
                  <a:lnTo>
                    <a:pt x="1854994" y="190500"/>
                  </a:lnTo>
                  <a:lnTo>
                    <a:pt x="1857375" y="178593"/>
                  </a:lnTo>
                  <a:lnTo>
                    <a:pt x="1857375" y="166687"/>
                  </a:lnTo>
                  <a:lnTo>
                    <a:pt x="1854994" y="154781"/>
                  </a:lnTo>
                  <a:lnTo>
                    <a:pt x="1847850" y="138112"/>
                  </a:lnTo>
                  <a:lnTo>
                    <a:pt x="1835944" y="121443"/>
                  </a:lnTo>
                  <a:lnTo>
                    <a:pt x="1816894" y="102393"/>
                  </a:lnTo>
                  <a:lnTo>
                    <a:pt x="1774031" y="73818"/>
                  </a:lnTo>
                  <a:lnTo>
                    <a:pt x="1731169" y="50006"/>
                  </a:lnTo>
                  <a:lnTo>
                    <a:pt x="1690687" y="30956"/>
                  </a:lnTo>
                  <a:lnTo>
                    <a:pt x="1633537" y="9525"/>
                  </a:lnTo>
                  <a:lnTo>
                    <a:pt x="1588294" y="0"/>
                  </a:lnTo>
                  <a:lnTo>
                    <a:pt x="1576387" y="0"/>
                  </a:lnTo>
                  <a:lnTo>
                    <a:pt x="1550194" y="16668"/>
                  </a:lnTo>
                  <a:lnTo>
                    <a:pt x="1493044" y="54768"/>
                  </a:lnTo>
                  <a:lnTo>
                    <a:pt x="1440656" y="88106"/>
                  </a:lnTo>
                  <a:lnTo>
                    <a:pt x="1340644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60">
              <a:extLst>
                <a:ext uri="{FF2B5EF4-FFF2-40B4-BE49-F238E27FC236}">
                  <a16:creationId xmlns:a16="http://schemas.microsoft.com/office/drawing/2014/main" id="{5D728038-52AE-4116-BC77-9D9199A518BD}"/>
                </a:ext>
              </a:extLst>
            </p:cNvPr>
            <p:cNvSpPr/>
            <p:nvPr/>
          </p:nvSpPr>
          <p:spPr>
            <a:xfrm rot="16200000">
              <a:off x="1264444" y="3383757"/>
              <a:ext cx="4400550" cy="595312"/>
            </a:xfrm>
            <a:custGeom>
              <a:avLst/>
              <a:gdLst>
                <a:gd name="connsiteX0" fmla="*/ 2764548 w 4401217"/>
                <a:gd name="connsiteY0" fmla="*/ 259732 h 594182"/>
                <a:gd name="connsiteX1" fmla="*/ 2415866 w 4401217"/>
                <a:gd name="connsiteY1" fmla="*/ 259732 h 594182"/>
                <a:gd name="connsiteX2" fmla="*/ 2131228 w 4401217"/>
                <a:gd name="connsiteY2" fmla="*/ 259732 h 594182"/>
                <a:gd name="connsiteX3" fmla="*/ 1821684 w 4401217"/>
                <a:gd name="connsiteY3" fmla="*/ 259732 h 594182"/>
                <a:gd name="connsiteX4" fmla="*/ 1352031 w 4401217"/>
                <a:gd name="connsiteY4" fmla="*/ 259732 h 594182"/>
                <a:gd name="connsiteX5" fmla="*/ 967770 w 4401217"/>
                <a:gd name="connsiteY5" fmla="*/ 259732 h 594182"/>
                <a:gd name="connsiteX6" fmla="*/ 693805 w 4401217"/>
                <a:gd name="connsiteY6" fmla="*/ 259732 h 594182"/>
                <a:gd name="connsiteX7" fmla="*/ 640436 w 4401217"/>
                <a:gd name="connsiteY7" fmla="*/ 259732 h 594182"/>
                <a:gd name="connsiteX8" fmla="*/ 39138 w 4401217"/>
                <a:gd name="connsiteY8" fmla="*/ 252616 h 594182"/>
                <a:gd name="connsiteX9" fmla="*/ 14232 w 4401217"/>
                <a:gd name="connsiteY9" fmla="*/ 266848 h 594182"/>
                <a:gd name="connsiteX10" fmla="*/ 0 w 4401217"/>
                <a:gd name="connsiteY10" fmla="*/ 291754 h 594182"/>
                <a:gd name="connsiteX11" fmla="*/ 0 w 4401217"/>
                <a:gd name="connsiteY11" fmla="*/ 316660 h 594182"/>
                <a:gd name="connsiteX12" fmla="*/ 10674 w 4401217"/>
                <a:gd name="connsiteY12" fmla="*/ 341565 h 594182"/>
                <a:gd name="connsiteX13" fmla="*/ 28464 w 4401217"/>
                <a:gd name="connsiteY13" fmla="*/ 359355 h 594182"/>
                <a:gd name="connsiteX14" fmla="*/ 60486 w 4401217"/>
                <a:gd name="connsiteY14" fmla="*/ 380703 h 594182"/>
                <a:gd name="connsiteX15" fmla="*/ 120971 w 4401217"/>
                <a:gd name="connsiteY15" fmla="*/ 409167 h 594182"/>
                <a:gd name="connsiteX16" fmla="*/ 199247 w 4401217"/>
                <a:gd name="connsiteY16" fmla="*/ 437631 h 594182"/>
                <a:gd name="connsiteX17" fmla="*/ 313102 w 4401217"/>
                <a:gd name="connsiteY17" fmla="*/ 476769 h 594182"/>
                <a:gd name="connsiteX18" fmla="*/ 330892 w 4401217"/>
                <a:gd name="connsiteY18" fmla="*/ 480327 h 594182"/>
                <a:gd name="connsiteX19" fmla="*/ 402051 w 4401217"/>
                <a:gd name="connsiteY19" fmla="*/ 483885 h 594182"/>
                <a:gd name="connsiteX20" fmla="*/ 558602 w 4401217"/>
                <a:gd name="connsiteY20" fmla="*/ 483885 h 594182"/>
                <a:gd name="connsiteX21" fmla="*/ 715153 w 4401217"/>
                <a:gd name="connsiteY21" fmla="*/ 483885 h 594182"/>
                <a:gd name="connsiteX22" fmla="*/ 978444 w 4401217"/>
                <a:gd name="connsiteY22" fmla="*/ 483885 h 594182"/>
                <a:gd name="connsiteX23" fmla="*/ 1270198 w 4401217"/>
                <a:gd name="connsiteY23" fmla="*/ 483885 h 594182"/>
                <a:gd name="connsiteX24" fmla="*/ 1590416 w 4401217"/>
                <a:gd name="connsiteY24" fmla="*/ 483885 h 594182"/>
                <a:gd name="connsiteX25" fmla="*/ 1903517 w 4401217"/>
                <a:gd name="connsiteY25" fmla="*/ 483885 h 594182"/>
                <a:gd name="connsiteX26" fmla="*/ 2074300 w 4401217"/>
                <a:gd name="connsiteY26" fmla="*/ 483885 h 594182"/>
                <a:gd name="connsiteX27" fmla="*/ 2490584 w 4401217"/>
                <a:gd name="connsiteY27" fmla="*/ 483885 h 594182"/>
                <a:gd name="connsiteX28" fmla="*/ 2700504 w 4401217"/>
                <a:gd name="connsiteY28" fmla="*/ 483885 h 594182"/>
                <a:gd name="connsiteX29" fmla="*/ 2896193 w 4401217"/>
                <a:gd name="connsiteY29" fmla="*/ 483885 h 594182"/>
                <a:gd name="connsiteX30" fmla="*/ 3098998 w 4401217"/>
                <a:gd name="connsiteY30" fmla="*/ 483885 h 594182"/>
                <a:gd name="connsiteX31" fmla="*/ 3319592 w 4401217"/>
                <a:gd name="connsiteY31" fmla="*/ 487443 h 594182"/>
                <a:gd name="connsiteX32" fmla="*/ 3504607 w 4401217"/>
                <a:gd name="connsiteY32" fmla="*/ 501674 h 594182"/>
                <a:gd name="connsiteX33" fmla="*/ 3732317 w 4401217"/>
                <a:gd name="connsiteY33" fmla="*/ 519464 h 594182"/>
                <a:gd name="connsiteX34" fmla="*/ 3867521 w 4401217"/>
                <a:gd name="connsiteY34" fmla="*/ 530138 h 594182"/>
                <a:gd name="connsiteX35" fmla="*/ 3938680 w 4401217"/>
                <a:gd name="connsiteY35" fmla="*/ 544370 h 594182"/>
                <a:gd name="connsiteX36" fmla="*/ 4041861 w 4401217"/>
                <a:gd name="connsiteY36" fmla="*/ 576392 h 594182"/>
                <a:gd name="connsiteX37" fmla="*/ 4066767 w 4401217"/>
                <a:gd name="connsiteY37" fmla="*/ 587066 h 594182"/>
                <a:gd name="connsiteX38" fmla="*/ 4095231 w 4401217"/>
                <a:gd name="connsiteY38" fmla="*/ 594182 h 594182"/>
                <a:gd name="connsiteX39" fmla="*/ 4113021 w 4401217"/>
                <a:gd name="connsiteY39" fmla="*/ 594182 h 594182"/>
                <a:gd name="connsiteX40" fmla="*/ 4145043 w 4401217"/>
                <a:gd name="connsiteY40" fmla="*/ 587066 h 594182"/>
                <a:gd name="connsiteX41" fmla="*/ 4166391 w 4401217"/>
                <a:gd name="connsiteY41" fmla="*/ 572834 h 594182"/>
                <a:gd name="connsiteX42" fmla="*/ 4194854 w 4401217"/>
                <a:gd name="connsiteY42" fmla="*/ 544370 h 594182"/>
                <a:gd name="connsiteX43" fmla="*/ 4223318 w 4401217"/>
                <a:gd name="connsiteY43" fmla="*/ 508790 h 594182"/>
                <a:gd name="connsiteX44" fmla="*/ 4251782 w 4401217"/>
                <a:gd name="connsiteY44" fmla="*/ 455421 h 594182"/>
                <a:gd name="connsiteX45" fmla="*/ 4298036 w 4401217"/>
                <a:gd name="connsiteY45" fmla="*/ 359355 h 594182"/>
                <a:gd name="connsiteX46" fmla="*/ 4326500 w 4401217"/>
                <a:gd name="connsiteY46" fmla="*/ 281080 h 594182"/>
                <a:gd name="connsiteX47" fmla="*/ 4347847 w 4401217"/>
                <a:gd name="connsiteY47" fmla="*/ 224152 h 594182"/>
                <a:gd name="connsiteX48" fmla="*/ 4369195 w 4401217"/>
                <a:gd name="connsiteY48" fmla="*/ 160109 h 594182"/>
                <a:gd name="connsiteX49" fmla="*/ 4397659 w 4401217"/>
                <a:gd name="connsiteY49" fmla="*/ 56927 h 594182"/>
                <a:gd name="connsiteX50" fmla="*/ 4401217 w 4401217"/>
                <a:gd name="connsiteY50" fmla="*/ 32021 h 594182"/>
                <a:gd name="connsiteX51" fmla="*/ 4401217 w 4401217"/>
                <a:gd name="connsiteY51" fmla="*/ 17790 h 594182"/>
                <a:gd name="connsiteX52" fmla="*/ 4394101 w 4401217"/>
                <a:gd name="connsiteY52" fmla="*/ 0 h 594182"/>
                <a:gd name="connsiteX53" fmla="*/ 4383427 w 4401217"/>
                <a:gd name="connsiteY53" fmla="*/ 0 h 594182"/>
                <a:gd name="connsiteX54" fmla="*/ 4365637 w 4401217"/>
                <a:gd name="connsiteY54" fmla="*/ 3558 h 594182"/>
                <a:gd name="connsiteX55" fmla="*/ 4358521 w 4401217"/>
                <a:gd name="connsiteY55" fmla="*/ 10674 h 594182"/>
                <a:gd name="connsiteX56" fmla="*/ 4344289 w 4401217"/>
                <a:gd name="connsiteY56" fmla="*/ 28464 h 594182"/>
                <a:gd name="connsiteX57" fmla="*/ 4315826 w 4401217"/>
                <a:gd name="connsiteY57" fmla="*/ 67601 h 594182"/>
                <a:gd name="connsiteX58" fmla="*/ 4280246 w 4401217"/>
                <a:gd name="connsiteY58" fmla="*/ 110297 h 594182"/>
                <a:gd name="connsiteX59" fmla="*/ 4251782 w 4401217"/>
                <a:gd name="connsiteY59" fmla="*/ 145877 h 594182"/>
                <a:gd name="connsiteX60" fmla="*/ 4205528 w 4401217"/>
                <a:gd name="connsiteY60" fmla="*/ 185014 h 594182"/>
                <a:gd name="connsiteX61" fmla="*/ 4177065 w 4401217"/>
                <a:gd name="connsiteY61" fmla="*/ 206362 h 594182"/>
                <a:gd name="connsiteX62" fmla="*/ 4141485 w 4401217"/>
                <a:gd name="connsiteY62" fmla="*/ 227710 h 594182"/>
                <a:gd name="connsiteX63" fmla="*/ 4109463 w 4401217"/>
                <a:gd name="connsiteY63" fmla="*/ 241942 h 594182"/>
                <a:gd name="connsiteX64" fmla="*/ 4077441 w 4401217"/>
                <a:gd name="connsiteY64" fmla="*/ 252616 h 594182"/>
                <a:gd name="connsiteX65" fmla="*/ 4056093 w 4401217"/>
                <a:gd name="connsiteY65" fmla="*/ 256174 h 594182"/>
                <a:gd name="connsiteX66" fmla="*/ 3992050 w 4401217"/>
                <a:gd name="connsiteY66" fmla="*/ 259732 h 594182"/>
                <a:gd name="connsiteX67" fmla="*/ 3849731 w 4401217"/>
                <a:gd name="connsiteY67" fmla="*/ 259732 h 594182"/>
                <a:gd name="connsiteX68" fmla="*/ 3622020 w 4401217"/>
                <a:gd name="connsiteY68" fmla="*/ 259732 h 594182"/>
                <a:gd name="connsiteX69" fmla="*/ 3355172 w 4401217"/>
                <a:gd name="connsiteY69" fmla="*/ 259732 h 594182"/>
                <a:gd name="connsiteX70" fmla="*/ 2981584 w 4401217"/>
                <a:gd name="connsiteY70" fmla="*/ 259732 h 594182"/>
                <a:gd name="connsiteX71" fmla="*/ 2817917 w 4401217"/>
                <a:gd name="connsiteY71" fmla="*/ 259732 h 594182"/>
                <a:gd name="connsiteX72" fmla="*/ 2764548 w 4401217"/>
                <a:gd name="connsiteY72" fmla="*/ 259732 h 5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401217" h="594182">
                  <a:moveTo>
                    <a:pt x="2764548" y="259732"/>
                  </a:moveTo>
                  <a:lnTo>
                    <a:pt x="2415866" y="259732"/>
                  </a:lnTo>
                  <a:lnTo>
                    <a:pt x="2131228" y="259732"/>
                  </a:lnTo>
                  <a:lnTo>
                    <a:pt x="1821684" y="259732"/>
                  </a:lnTo>
                  <a:lnTo>
                    <a:pt x="1352031" y="259732"/>
                  </a:lnTo>
                  <a:lnTo>
                    <a:pt x="967770" y="259732"/>
                  </a:lnTo>
                  <a:lnTo>
                    <a:pt x="693805" y="259732"/>
                  </a:lnTo>
                  <a:lnTo>
                    <a:pt x="640436" y="259732"/>
                  </a:lnTo>
                  <a:lnTo>
                    <a:pt x="39138" y="252616"/>
                  </a:lnTo>
                  <a:lnTo>
                    <a:pt x="14232" y="266848"/>
                  </a:lnTo>
                  <a:lnTo>
                    <a:pt x="0" y="291754"/>
                  </a:lnTo>
                  <a:lnTo>
                    <a:pt x="0" y="316660"/>
                  </a:lnTo>
                  <a:lnTo>
                    <a:pt x="10674" y="341565"/>
                  </a:lnTo>
                  <a:lnTo>
                    <a:pt x="28464" y="359355"/>
                  </a:lnTo>
                  <a:lnTo>
                    <a:pt x="60486" y="380703"/>
                  </a:lnTo>
                  <a:lnTo>
                    <a:pt x="120971" y="409167"/>
                  </a:lnTo>
                  <a:lnTo>
                    <a:pt x="199247" y="437631"/>
                  </a:lnTo>
                  <a:lnTo>
                    <a:pt x="313102" y="476769"/>
                  </a:lnTo>
                  <a:lnTo>
                    <a:pt x="330892" y="480327"/>
                  </a:lnTo>
                  <a:lnTo>
                    <a:pt x="402051" y="483885"/>
                  </a:lnTo>
                  <a:lnTo>
                    <a:pt x="558602" y="483885"/>
                  </a:lnTo>
                  <a:lnTo>
                    <a:pt x="715153" y="483885"/>
                  </a:lnTo>
                  <a:lnTo>
                    <a:pt x="978444" y="483885"/>
                  </a:lnTo>
                  <a:lnTo>
                    <a:pt x="1270198" y="483885"/>
                  </a:lnTo>
                  <a:lnTo>
                    <a:pt x="1590416" y="483885"/>
                  </a:lnTo>
                  <a:lnTo>
                    <a:pt x="1903517" y="483885"/>
                  </a:lnTo>
                  <a:lnTo>
                    <a:pt x="2074300" y="483885"/>
                  </a:lnTo>
                  <a:lnTo>
                    <a:pt x="2490584" y="483885"/>
                  </a:lnTo>
                  <a:lnTo>
                    <a:pt x="2700504" y="483885"/>
                  </a:lnTo>
                  <a:lnTo>
                    <a:pt x="2896193" y="483885"/>
                  </a:lnTo>
                  <a:lnTo>
                    <a:pt x="3098998" y="483885"/>
                  </a:lnTo>
                  <a:lnTo>
                    <a:pt x="3319592" y="487443"/>
                  </a:lnTo>
                  <a:lnTo>
                    <a:pt x="3504607" y="501674"/>
                  </a:lnTo>
                  <a:lnTo>
                    <a:pt x="3732317" y="519464"/>
                  </a:lnTo>
                  <a:lnTo>
                    <a:pt x="3867521" y="530138"/>
                  </a:lnTo>
                  <a:lnTo>
                    <a:pt x="3938680" y="544370"/>
                  </a:lnTo>
                  <a:lnTo>
                    <a:pt x="4041861" y="576392"/>
                  </a:lnTo>
                  <a:lnTo>
                    <a:pt x="4066767" y="587066"/>
                  </a:lnTo>
                  <a:lnTo>
                    <a:pt x="4095231" y="594182"/>
                  </a:lnTo>
                  <a:lnTo>
                    <a:pt x="4113021" y="594182"/>
                  </a:lnTo>
                  <a:lnTo>
                    <a:pt x="4145043" y="587066"/>
                  </a:lnTo>
                  <a:lnTo>
                    <a:pt x="4166391" y="572834"/>
                  </a:lnTo>
                  <a:lnTo>
                    <a:pt x="4194854" y="544370"/>
                  </a:lnTo>
                  <a:lnTo>
                    <a:pt x="4223318" y="508790"/>
                  </a:lnTo>
                  <a:lnTo>
                    <a:pt x="4251782" y="455421"/>
                  </a:lnTo>
                  <a:lnTo>
                    <a:pt x="4298036" y="359355"/>
                  </a:lnTo>
                  <a:lnTo>
                    <a:pt x="4326500" y="281080"/>
                  </a:lnTo>
                  <a:lnTo>
                    <a:pt x="4347847" y="224152"/>
                  </a:lnTo>
                  <a:lnTo>
                    <a:pt x="4369195" y="160109"/>
                  </a:lnTo>
                  <a:lnTo>
                    <a:pt x="4397659" y="56927"/>
                  </a:lnTo>
                  <a:lnTo>
                    <a:pt x="4401217" y="32021"/>
                  </a:lnTo>
                  <a:lnTo>
                    <a:pt x="4401217" y="17790"/>
                  </a:lnTo>
                  <a:lnTo>
                    <a:pt x="4394101" y="0"/>
                  </a:lnTo>
                  <a:lnTo>
                    <a:pt x="4383427" y="0"/>
                  </a:lnTo>
                  <a:lnTo>
                    <a:pt x="4365637" y="3558"/>
                  </a:lnTo>
                  <a:lnTo>
                    <a:pt x="4358521" y="10674"/>
                  </a:lnTo>
                  <a:lnTo>
                    <a:pt x="4344289" y="28464"/>
                  </a:lnTo>
                  <a:lnTo>
                    <a:pt x="4315826" y="67601"/>
                  </a:lnTo>
                  <a:lnTo>
                    <a:pt x="4280246" y="110297"/>
                  </a:lnTo>
                  <a:lnTo>
                    <a:pt x="4251782" y="145877"/>
                  </a:lnTo>
                  <a:lnTo>
                    <a:pt x="4205528" y="185014"/>
                  </a:lnTo>
                  <a:lnTo>
                    <a:pt x="4177065" y="206362"/>
                  </a:lnTo>
                  <a:lnTo>
                    <a:pt x="4141485" y="227710"/>
                  </a:lnTo>
                  <a:lnTo>
                    <a:pt x="4109463" y="241942"/>
                  </a:lnTo>
                  <a:lnTo>
                    <a:pt x="4077441" y="252616"/>
                  </a:lnTo>
                  <a:lnTo>
                    <a:pt x="4056093" y="256174"/>
                  </a:lnTo>
                  <a:lnTo>
                    <a:pt x="3992050" y="259732"/>
                  </a:lnTo>
                  <a:lnTo>
                    <a:pt x="3849731" y="259732"/>
                  </a:lnTo>
                  <a:lnTo>
                    <a:pt x="3622020" y="259732"/>
                  </a:lnTo>
                  <a:lnTo>
                    <a:pt x="3355172" y="259732"/>
                  </a:lnTo>
                  <a:lnTo>
                    <a:pt x="2981584" y="259732"/>
                  </a:lnTo>
                  <a:lnTo>
                    <a:pt x="2817917" y="259732"/>
                  </a:lnTo>
                  <a:lnTo>
                    <a:pt x="2764548" y="259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65">
              <a:extLst>
                <a:ext uri="{FF2B5EF4-FFF2-40B4-BE49-F238E27FC236}">
                  <a16:creationId xmlns:a16="http://schemas.microsoft.com/office/drawing/2014/main" id="{DD98AE78-BA5C-49AC-B6B9-CBBF74DD5754}"/>
                </a:ext>
              </a:extLst>
            </p:cNvPr>
            <p:cNvSpPr/>
            <p:nvPr/>
          </p:nvSpPr>
          <p:spPr>
            <a:xfrm>
              <a:off x="2876550" y="5105400"/>
              <a:ext cx="609600" cy="771525"/>
            </a:xfrm>
            <a:custGeom>
              <a:avLst/>
              <a:gdLst>
                <a:gd name="connsiteX0" fmla="*/ 164306 w 609600"/>
                <a:gd name="connsiteY0" fmla="*/ 152400 h 771525"/>
                <a:gd name="connsiteX1" fmla="*/ 328613 w 609600"/>
                <a:gd name="connsiteY1" fmla="*/ 216694 h 771525"/>
                <a:gd name="connsiteX2" fmla="*/ 416719 w 609600"/>
                <a:gd name="connsiteY2" fmla="*/ 250031 h 771525"/>
                <a:gd name="connsiteX3" fmla="*/ 440531 w 609600"/>
                <a:gd name="connsiteY3" fmla="*/ 252413 h 771525"/>
                <a:gd name="connsiteX4" fmla="*/ 454819 w 609600"/>
                <a:gd name="connsiteY4" fmla="*/ 252413 h 771525"/>
                <a:gd name="connsiteX5" fmla="*/ 478631 w 609600"/>
                <a:gd name="connsiteY5" fmla="*/ 245269 h 771525"/>
                <a:gd name="connsiteX6" fmla="*/ 497681 w 609600"/>
                <a:gd name="connsiteY6" fmla="*/ 233363 h 771525"/>
                <a:gd name="connsiteX7" fmla="*/ 516731 w 609600"/>
                <a:gd name="connsiteY7" fmla="*/ 214313 h 771525"/>
                <a:gd name="connsiteX8" fmla="*/ 535781 w 609600"/>
                <a:gd name="connsiteY8" fmla="*/ 183356 h 771525"/>
                <a:gd name="connsiteX9" fmla="*/ 547688 w 609600"/>
                <a:gd name="connsiteY9" fmla="*/ 150019 h 771525"/>
                <a:gd name="connsiteX10" fmla="*/ 552450 w 609600"/>
                <a:gd name="connsiteY10" fmla="*/ 107156 h 771525"/>
                <a:gd name="connsiteX11" fmla="*/ 557213 w 609600"/>
                <a:gd name="connsiteY11" fmla="*/ 0 h 771525"/>
                <a:gd name="connsiteX12" fmla="*/ 609600 w 609600"/>
                <a:gd name="connsiteY12" fmla="*/ 771525 h 771525"/>
                <a:gd name="connsiteX13" fmla="*/ 583406 w 609600"/>
                <a:gd name="connsiteY13" fmla="*/ 771525 h 771525"/>
                <a:gd name="connsiteX14" fmla="*/ 559594 w 609600"/>
                <a:gd name="connsiteY14" fmla="*/ 762000 h 771525"/>
                <a:gd name="connsiteX15" fmla="*/ 538163 w 609600"/>
                <a:gd name="connsiteY15" fmla="*/ 731044 h 771525"/>
                <a:gd name="connsiteX16" fmla="*/ 519113 w 609600"/>
                <a:gd name="connsiteY16" fmla="*/ 707231 h 771525"/>
                <a:gd name="connsiteX17" fmla="*/ 495300 w 609600"/>
                <a:gd name="connsiteY17" fmla="*/ 666750 h 771525"/>
                <a:gd name="connsiteX18" fmla="*/ 469106 w 609600"/>
                <a:gd name="connsiteY18" fmla="*/ 616744 h 771525"/>
                <a:gd name="connsiteX19" fmla="*/ 447675 w 609600"/>
                <a:gd name="connsiteY19" fmla="*/ 583406 h 771525"/>
                <a:gd name="connsiteX20" fmla="*/ 419100 w 609600"/>
                <a:gd name="connsiteY20" fmla="*/ 545306 h 771525"/>
                <a:gd name="connsiteX21" fmla="*/ 388144 w 609600"/>
                <a:gd name="connsiteY21" fmla="*/ 507206 h 771525"/>
                <a:gd name="connsiteX22" fmla="*/ 328613 w 609600"/>
                <a:gd name="connsiteY22" fmla="*/ 442913 h 771525"/>
                <a:gd name="connsiteX23" fmla="*/ 290513 w 609600"/>
                <a:gd name="connsiteY23" fmla="*/ 400050 h 771525"/>
                <a:gd name="connsiteX24" fmla="*/ 233363 w 609600"/>
                <a:gd name="connsiteY24" fmla="*/ 342900 h 771525"/>
                <a:gd name="connsiteX25" fmla="*/ 180975 w 609600"/>
                <a:gd name="connsiteY25" fmla="*/ 292894 h 771525"/>
                <a:gd name="connsiteX26" fmla="*/ 152400 w 609600"/>
                <a:gd name="connsiteY26" fmla="*/ 266700 h 771525"/>
                <a:gd name="connsiteX27" fmla="*/ 109538 w 609600"/>
                <a:gd name="connsiteY27" fmla="*/ 230981 h 771525"/>
                <a:gd name="connsiteX28" fmla="*/ 61913 w 609600"/>
                <a:gd name="connsiteY28" fmla="*/ 190500 h 771525"/>
                <a:gd name="connsiteX29" fmla="*/ 23813 w 609600"/>
                <a:gd name="connsiteY29" fmla="*/ 161925 h 771525"/>
                <a:gd name="connsiteX30" fmla="*/ 9525 w 609600"/>
                <a:gd name="connsiteY30" fmla="*/ 147638 h 771525"/>
                <a:gd name="connsiteX31" fmla="*/ 0 w 609600"/>
                <a:gd name="connsiteY31" fmla="*/ 123825 h 771525"/>
                <a:gd name="connsiteX32" fmla="*/ 0 w 609600"/>
                <a:gd name="connsiteY32" fmla="*/ 104775 h 771525"/>
                <a:gd name="connsiteX33" fmla="*/ 4763 w 609600"/>
                <a:gd name="connsiteY33" fmla="*/ 95250 h 771525"/>
                <a:gd name="connsiteX34" fmla="*/ 19050 w 609600"/>
                <a:gd name="connsiteY34" fmla="*/ 92869 h 771525"/>
                <a:gd name="connsiteX35" fmla="*/ 42863 w 609600"/>
                <a:gd name="connsiteY35" fmla="*/ 100013 h 771525"/>
                <a:gd name="connsiteX36" fmla="*/ 164306 w 609600"/>
                <a:gd name="connsiteY36" fmla="*/ 1524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9600" h="771525">
                  <a:moveTo>
                    <a:pt x="164306" y="152400"/>
                  </a:moveTo>
                  <a:lnTo>
                    <a:pt x="328613" y="216694"/>
                  </a:lnTo>
                  <a:lnTo>
                    <a:pt x="416719" y="250031"/>
                  </a:lnTo>
                  <a:lnTo>
                    <a:pt x="440531" y="252413"/>
                  </a:lnTo>
                  <a:lnTo>
                    <a:pt x="454819" y="252413"/>
                  </a:lnTo>
                  <a:lnTo>
                    <a:pt x="478631" y="245269"/>
                  </a:lnTo>
                  <a:lnTo>
                    <a:pt x="497681" y="233363"/>
                  </a:lnTo>
                  <a:lnTo>
                    <a:pt x="516731" y="214313"/>
                  </a:lnTo>
                  <a:lnTo>
                    <a:pt x="535781" y="183356"/>
                  </a:lnTo>
                  <a:lnTo>
                    <a:pt x="547688" y="150019"/>
                  </a:lnTo>
                  <a:lnTo>
                    <a:pt x="552450" y="107156"/>
                  </a:lnTo>
                  <a:lnTo>
                    <a:pt x="557213" y="0"/>
                  </a:lnTo>
                  <a:lnTo>
                    <a:pt x="609600" y="771525"/>
                  </a:lnTo>
                  <a:lnTo>
                    <a:pt x="583406" y="771525"/>
                  </a:lnTo>
                  <a:lnTo>
                    <a:pt x="559594" y="762000"/>
                  </a:lnTo>
                  <a:lnTo>
                    <a:pt x="538163" y="731044"/>
                  </a:lnTo>
                  <a:lnTo>
                    <a:pt x="519113" y="707231"/>
                  </a:lnTo>
                  <a:lnTo>
                    <a:pt x="495300" y="666750"/>
                  </a:lnTo>
                  <a:lnTo>
                    <a:pt x="469106" y="616744"/>
                  </a:lnTo>
                  <a:lnTo>
                    <a:pt x="447675" y="583406"/>
                  </a:lnTo>
                  <a:lnTo>
                    <a:pt x="419100" y="545306"/>
                  </a:lnTo>
                  <a:lnTo>
                    <a:pt x="388144" y="507206"/>
                  </a:lnTo>
                  <a:lnTo>
                    <a:pt x="328613" y="442913"/>
                  </a:lnTo>
                  <a:lnTo>
                    <a:pt x="290513" y="400050"/>
                  </a:lnTo>
                  <a:lnTo>
                    <a:pt x="233363" y="342900"/>
                  </a:lnTo>
                  <a:lnTo>
                    <a:pt x="180975" y="292894"/>
                  </a:lnTo>
                  <a:lnTo>
                    <a:pt x="152400" y="266700"/>
                  </a:lnTo>
                  <a:lnTo>
                    <a:pt x="109538" y="230981"/>
                  </a:lnTo>
                  <a:lnTo>
                    <a:pt x="61913" y="190500"/>
                  </a:lnTo>
                  <a:lnTo>
                    <a:pt x="23813" y="161925"/>
                  </a:lnTo>
                  <a:lnTo>
                    <a:pt x="9525" y="147638"/>
                  </a:lnTo>
                  <a:lnTo>
                    <a:pt x="0" y="123825"/>
                  </a:lnTo>
                  <a:lnTo>
                    <a:pt x="0" y="104775"/>
                  </a:lnTo>
                  <a:lnTo>
                    <a:pt x="4763" y="95250"/>
                  </a:lnTo>
                  <a:lnTo>
                    <a:pt x="19050" y="92869"/>
                  </a:lnTo>
                  <a:lnTo>
                    <a:pt x="42863" y="100013"/>
                  </a:lnTo>
                  <a:lnTo>
                    <a:pt x="164306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4">
              <a:extLst>
                <a:ext uri="{FF2B5EF4-FFF2-40B4-BE49-F238E27FC236}">
                  <a16:creationId xmlns:a16="http://schemas.microsoft.com/office/drawing/2014/main" id="{9E828D3C-3BCF-4D1B-8D79-3C108FB33497}"/>
                </a:ext>
              </a:extLst>
            </p:cNvPr>
            <p:cNvSpPr/>
            <p:nvPr/>
          </p:nvSpPr>
          <p:spPr>
            <a:xfrm>
              <a:off x="2525713" y="3319463"/>
              <a:ext cx="1631950" cy="1250950"/>
            </a:xfrm>
            <a:custGeom>
              <a:avLst/>
              <a:gdLst>
                <a:gd name="connsiteX0" fmla="*/ 1502569 w 1631157"/>
                <a:gd name="connsiteY0" fmla="*/ 45243 h 1250156"/>
                <a:gd name="connsiteX1" fmla="*/ 1300163 w 1631157"/>
                <a:gd name="connsiteY1" fmla="*/ 178593 h 1250156"/>
                <a:gd name="connsiteX2" fmla="*/ 1140619 w 1631157"/>
                <a:gd name="connsiteY2" fmla="*/ 278606 h 1250156"/>
                <a:gd name="connsiteX3" fmla="*/ 1092994 w 1631157"/>
                <a:gd name="connsiteY3" fmla="*/ 307181 h 1250156"/>
                <a:gd name="connsiteX4" fmla="*/ 907257 w 1631157"/>
                <a:gd name="connsiteY4" fmla="*/ 442912 h 1250156"/>
                <a:gd name="connsiteX5" fmla="*/ 726282 w 1631157"/>
                <a:gd name="connsiteY5" fmla="*/ 557212 h 1250156"/>
                <a:gd name="connsiteX6" fmla="*/ 423863 w 1631157"/>
                <a:gd name="connsiteY6" fmla="*/ 740568 h 1250156"/>
                <a:gd name="connsiteX7" fmla="*/ 278607 w 1631157"/>
                <a:gd name="connsiteY7" fmla="*/ 823912 h 1250156"/>
                <a:gd name="connsiteX8" fmla="*/ 242888 w 1631157"/>
                <a:gd name="connsiteY8" fmla="*/ 845343 h 1250156"/>
                <a:gd name="connsiteX9" fmla="*/ 223838 w 1631157"/>
                <a:gd name="connsiteY9" fmla="*/ 852487 h 1250156"/>
                <a:gd name="connsiteX10" fmla="*/ 197644 w 1631157"/>
                <a:gd name="connsiteY10" fmla="*/ 857250 h 1250156"/>
                <a:gd name="connsiteX11" fmla="*/ 173832 w 1631157"/>
                <a:gd name="connsiteY11" fmla="*/ 857250 h 1250156"/>
                <a:gd name="connsiteX12" fmla="*/ 154782 w 1631157"/>
                <a:gd name="connsiteY12" fmla="*/ 852487 h 1250156"/>
                <a:gd name="connsiteX13" fmla="*/ 133350 w 1631157"/>
                <a:gd name="connsiteY13" fmla="*/ 838200 h 1250156"/>
                <a:gd name="connsiteX14" fmla="*/ 119063 w 1631157"/>
                <a:gd name="connsiteY14" fmla="*/ 821531 h 1250156"/>
                <a:gd name="connsiteX15" fmla="*/ 90488 w 1631157"/>
                <a:gd name="connsiteY15" fmla="*/ 762000 h 1250156"/>
                <a:gd name="connsiteX16" fmla="*/ 73819 w 1631157"/>
                <a:gd name="connsiteY16" fmla="*/ 731043 h 1250156"/>
                <a:gd name="connsiteX17" fmla="*/ 61913 w 1631157"/>
                <a:gd name="connsiteY17" fmla="*/ 716756 h 1250156"/>
                <a:gd name="connsiteX18" fmla="*/ 45244 w 1631157"/>
                <a:gd name="connsiteY18" fmla="*/ 704850 h 1250156"/>
                <a:gd name="connsiteX19" fmla="*/ 38100 w 1631157"/>
                <a:gd name="connsiteY19" fmla="*/ 702468 h 1250156"/>
                <a:gd name="connsiteX20" fmla="*/ 26194 w 1631157"/>
                <a:gd name="connsiteY20" fmla="*/ 702468 h 1250156"/>
                <a:gd name="connsiteX21" fmla="*/ 14288 w 1631157"/>
                <a:gd name="connsiteY21" fmla="*/ 714375 h 1250156"/>
                <a:gd name="connsiteX22" fmla="*/ 7144 w 1631157"/>
                <a:gd name="connsiteY22" fmla="*/ 735806 h 1250156"/>
                <a:gd name="connsiteX23" fmla="*/ 2382 w 1631157"/>
                <a:gd name="connsiteY23" fmla="*/ 785812 h 1250156"/>
                <a:gd name="connsiteX24" fmla="*/ 0 w 1631157"/>
                <a:gd name="connsiteY24" fmla="*/ 840581 h 1250156"/>
                <a:gd name="connsiteX25" fmla="*/ 0 w 1631157"/>
                <a:gd name="connsiteY25" fmla="*/ 890587 h 1250156"/>
                <a:gd name="connsiteX26" fmla="*/ 4763 w 1631157"/>
                <a:gd name="connsiteY26" fmla="*/ 942975 h 1250156"/>
                <a:gd name="connsiteX27" fmla="*/ 14288 w 1631157"/>
                <a:gd name="connsiteY27" fmla="*/ 992981 h 1250156"/>
                <a:gd name="connsiteX28" fmla="*/ 28575 w 1631157"/>
                <a:gd name="connsiteY28" fmla="*/ 1042987 h 1250156"/>
                <a:gd name="connsiteX29" fmla="*/ 54769 w 1631157"/>
                <a:gd name="connsiteY29" fmla="*/ 1107281 h 1250156"/>
                <a:gd name="connsiteX30" fmla="*/ 88107 w 1631157"/>
                <a:gd name="connsiteY30" fmla="*/ 1169193 h 1250156"/>
                <a:gd name="connsiteX31" fmla="*/ 119063 w 1631157"/>
                <a:gd name="connsiteY31" fmla="*/ 1214437 h 1250156"/>
                <a:gd name="connsiteX32" fmla="*/ 135732 w 1631157"/>
                <a:gd name="connsiteY32" fmla="*/ 1231106 h 1250156"/>
                <a:gd name="connsiteX33" fmla="*/ 152400 w 1631157"/>
                <a:gd name="connsiteY33" fmla="*/ 1240631 h 1250156"/>
                <a:gd name="connsiteX34" fmla="*/ 169069 w 1631157"/>
                <a:gd name="connsiteY34" fmla="*/ 1247775 h 1250156"/>
                <a:gd name="connsiteX35" fmla="*/ 180975 w 1631157"/>
                <a:gd name="connsiteY35" fmla="*/ 1250156 h 1250156"/>
                <a:gd name="connsiteX36" fmla="*/ 204788 w 1631157"/>
                <a:gd name="connsiteY36" fmla="*/ 1245393 h 1250156"/>
                <a:gd name="connsiteX37" fmla="*/ 230982 w 1631157"/>
                <a:gd name="connsiteY37" fmla="*/ 1228725 h 1250156"/>
                <a:gd name="connsiteX38" fmla="*/ 247650 w 1631157"/>
                <a:gd name="connsiteY38" fmla="*/ 1207293 h 1250156"/>
                <a:gd name="connsiteX39" fmla="*/ 264319 w 1631157"/>
                <a:gd name="connsiteY39" fmla="*/ 1185862 h 1250156"/>
                <a:gd name="connsiteX40" fmla="*/ 290513 w 1631157"/>
                <a:gd name="connsiteY40" fmla="*/ 1159668 h 1250156"/>
                <a:gd name="connsiteX41" fmla="*/ 354807 w 1631157"/>
                <a:gd name="connsiteY41" fmla="*/ 1100137 h 1250156"/>
                <a:gd name="connsiteX42" fmla="*/ 461963 w 1631157"/>
                <a:gd name="connsiteY42" fmla="*/ 1009650 h 1250156"/>
                <a:gd name="connsiteX43" fmla="*/ 607219 w 1631157"/>
                <a:gd name="connsiteY43" fmla="*/ 892968 h 1250156"/>
                <a:gd name="connsiteX44" fmla="*/ 742950 w 1631157"/>
                <a:gd name="connsiteY44" fmla="*/ 783431 h 1250156"/>
                <a:gd name="connsiteX45" fmla="*/ 890588 w 1631157"/>
                <a:gd name="connsiteY45" fmla="*/ 676275 h 1250156"/>
                <a:gd name="connsiteX46" fmla="*/ 931069 w 1631157"/>
                <a:gd name="connsiteY46" fmla="*/ 650081 h 1250156"/>
                <a:gd name="connsiteX47" fmla="*/ 1119188 w 1631157"/>
                <a:gd name="connsiteY47" fmla="*/ 514350 h 1250156"/>
                <a:gd name="connsiteX48" fmla="*/ 1276350 w 1631157"/>
                <a:gd name="connsiteY48" fmla="*/ 373856 h 1250156"/>
                <a:gd name="connsiteX49" fmla="*/ 1404938 w 1631157"/>
                <a:gd name="connsiteY49" fmla="*/ 257175 h 1250156"/>
                <a:gd name="connsiteX50" fmla="*/ 1493044 w 1631157"/>
                <a:gd name="connsiteY50" fmla="*/ 178593 h 1250156"/>
                <a:gd name="connsiteX51" fmla="*/ 1590675 w 1631157"/>
                <a:gd name="connsiteY51" fmla="*/ 88106 h 1250156"/>
                <a:gd name="connsiteX52" fmla="*/ 1621632 w 1631157"/>
                <a:gd name="connsiteY52" fmla="*/ 61912 h 1250156"/>
                <a:gd name="connsiteX53" fmla="*/ 1628775 w 1631157"/>
                <a:gd name="connsiteY53" fmla="*/ 45243 h 1250156"/>
                <a:gd name="connsiteX54" fmla="*/ 1631157 w 1631157"/>
                <a:gd name="connsiteY54" fmla="*/ 28575 h 1250156"/>
                <a:gd name="connsiteX55" fmla="*/ 1631157 w 1631157"/>
                <a:gd name="connsiteY55" fmla="*/ 19050 h 1250156"/>
                <a:gd name="connsiteX56" fmla="*/ 1626394 w 1631157"/>
                <a:gd name="connsiteY56" fmla="*/ 7143 h 1250156"/>
                <a:gd name="connsiteX57" fmla="*/ 1607344 w 1631157"/>
                <a:gd name="connsiteY57" fmla="*/ 0 h 1250156"/>
                <a:gd name="connsiteX58" fmla="*/ 1578769 w 1631157"/>
                <a:gd name="connsiteY58" fmla="*/ 0 h 1250156"/>
                <a:gd name="connsiteX59" fmla="*/ 1559719 w 1631157"/>
                <a:gd name="connsiteY59" fmla="*/ 7143 h 1250156"/>
                <a:gd name="connsiteX60" fmla="*/ 1502569 w 1631157"/>
                <a:gd name="connsiteY60" fmla="*/ 45243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31157" h="1250156">
                  <a:moveTo>
                    <a:pt x="1502569" y="45243"/>
                  </a:moveTo>
                  <a:lnTo>
                    <a:pt x="1300163" y="178593"/>
                  </a:lnTo>
                  <a:lnTo>
                    <a:pt x="1140619" y="278606"/>
                  </a:lnTo>
                  <a:lnTo>
                    <a:pt x="1092994" y="307181"/>
                  </a:lnTo>
                  <a:lnTo>
                    <a:pt x="907257" y="442912"/>
                  </a:lnTo>
                  <a:lnTo>
                    <a:pt x="726282" y="557212"/>
                  </a:lnTo>
                  <a:lnTo>
                    <a:pt x="423863" y="740568"/>
                  </a:lnTo>
                  <a:lnTo>
                    <a:pt x="278607" y="823912"/>
                  </a:lnTo>
                  <a:lnTo>
                    <a:pt x="242888" y="845343"/>
                  </a:lnTo>
                  <a:lnTo>
                    <a:pt x="223838" y="852487"/>
                  </a:lnTo>
                  <a:lnTo>
                    <a:pt x="197644" y="857250"/>
                  </a:lnTo>
                  <a:lnTo>
                    <a:pt x="173832" y="857250"/>
                  </a:lnTo>
                  <a:lnTo>
                    <a:pt x="154782" y="852487"/>
                  </a:lnTo>
                  <a:lnTo>
                    <a:pt x="133350" y="838200"/>
                  </a:lnTo>
                  <a:lnTo>
                    <a:pt x="119063" y="821531"/>
                  </a:lnTo>
                  <a:lnTo>
                    <a:pt x="90488" y="762000"/>
                  </a:lnTo>
                  <a:lnTo>
                    <a:pt x="73819" y="731043"/>
                  </a:lnTo>
                  <a:lnTo>
                    <a:pt x="61913" y="716756"/>
                  </a:lnTo>
                  <a:lnTo>
                    <a:pt x="45244" y="704850"/>
                  </a:lnTo>
                  <a:lnTo>
                    <a:pt x="38100" y="702468"/>
                  </a:lnTo>
                  <a:lnTo>
                    <a:pt x="26194" y="702468"/>
                  </a:lnTo>
                  <a:lnTo>
                    <a:pt x="14288" y="714375"/>
                  </a:lnTo>
                  <a:lnTo>
                    <a:pt x="7144" y="735806"/>
                  </a:lnTo>
                  <a:lnTo>
                    <a:pt x="2382" y="785812"/>
                  </a:lnTo>
                  <a:lnTo>
                    <a:pt x="0" y="840581"/>
                  </a:lnTo>
                  <a:lnTo>
                    <a:pt x="0" y="890587"/>
                  </a:lnTo>
                  <a:lnTo>
                    <a:pt x="4763" y="942975"/>
                  </a:lnTo>
                  <a:lnTo>
                    <a:pt x="14288" y="992981"/>
                  </a:lnTo>
                  <a:lnTo>
                    <a:pt x="28575" y="1042987"/>
                  </a:lnTo>
                  <a:lnTo>
                    <a:pt x="54769" y="1107281"/>
                  </a:lnTo>
                  <a:lnTo>
                    <a:pt x="88107" y="1169193"/>
                  </a:lnTo>
                  <a:lnTo>
                    <a:pt x="119063" y="1214437"/>
                  </a:lnTo>
                  <a:lnTo>
                    <a:pt x="135732" y="1231106"/>
                  </a:lnTo>
                  <a:lnTo>
                    <a:pt x="152400" y="1240631"/>
                  </a:lnTo>
                  <a:lnTo>
                    <a:pt x="169069" y="1247775"/>
                  </a:lnTo>
                  <a:lnTo>
                    <a:pt x="180975" y="1250156"/>
                  </a:lnTo>
                  <a:lnTo>
                    <a:pt x="204788" y="1245393"/>
                  </a:lnTo>
                  <a:lnTo>
                    <a:pt x="230982" y="1228725"/>
                  </a:lnTo>
                  <a:lnTo>
                    <a:pt x="247650" y="1207293"/>
                  </a:lnTo>
                  <a:lnTo>
                    <a:pt x="264319" y="1185862"/>
                  </a:lnTo>
                  <a:lnTo>
                    <a:pt x="290513" y="1159668"/>
                  </a:lnTo>
                  <a:lnTo>
                    <a:pt x="354807" y="1100137"/>
                  </a:lnTo>
                  <a:lnTo>
                    <a:pt x="461963" y="1009650"/>
                  </a:lnTo>
                  <a:lnTo>
                    <a:pt x="607219" y="892968"/>
                  </a:lnTo>
                  <a:lnTo>
                    <a:pt x="742950" y="783431"/>
                  </a:lnTo>
                  <a:lnTo>
                    <a:pt x="890588" y="676275"/>
                  </a:lnTo>
                  <a:lnTo>
                    <a:pt x="931069" y="650081"/>
                  </a:lnTo>
                  <a:lnTo>
                    <a:pt x="1119188" y="514350"/>
                  </a:lnTo>
                  <a:lnTo>
                    <a:pt x="1276350" y="373856"/>
                  </a:lnTo>
                  <a:lnTo>
                    <a:pt x="1404938" y="257175"/>
                  </a:lnTo>
                  <a:lnTo>
                    <a:pt x="1493044" y="178593"/>
                  </a:lnTo>
                  <a:lnTo>
                    <a:pt x="1590675" y="88106"/>
                  </a:lnTo>
                  <a:lnTo>
                    <a:pt x="1621632" y="61912"/>
                  </a:lnTo>
                  <a:lnTo>
                    <a:pt x="1628775" y="45243"/>
                  </a:lnTo>
                  <a:lnTo>
                    <a:pt x="1631157" y="28575"/>
                  </a:lnTo>
                  <a:lnTo>
                    <a:pt x="1631157" y="19050"/>
                  </a:lnTo>
                  <a:lnTo>
                    <a:pt x="1626394" y="7143"/>
                  </a:lnTo>
                  <a:lnTo>
                    <a:pt x="1607344" y="0"/>
                  </a:lnTo>
                  <a:lnTo>
                    <a:pt x="1578769" y="0"/>
                  </a:lnTo>
                  <a:lnTo>
                    <a:pt x="1559719" y="7143"/>
                  </a:lnTo>
                  <a:lnTo>
                    <a:pt x="150256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6">
              <a:extLst>
                <a:ext uri="{FF2B5EF4-FFF2-40B4-BE49-F238E27FC236}">
                  <a16:creationId xmlns:a16="http://schemas.microsoft.com/office/drawing/2014/main" id="{D1D843D5-EA7D-4EA0-BF95-FE623A06D1A9}"/>
                </a:ext>
              </a:extLst>
            </p:cNvPr>
            <p:cNvSpPr/>
            <p:nvPr/>
          </p:nvSpPr>
          <p:spPr>
            <a:xfrm>
              <a:off x="4276725" y="1609725"/>
              <a:ext cx="381000" cy="925513"/>
            </a:xfrm>
            <a:custGeom>
              <a:avLst/>
              <a:gdLst>
                <a:gd name="connsiteX0" fmla="*/ 347663 w 381000"/>
                <a:gd name="connsiteY0" fmla="*/ 604838 h 926306"/>
                <a:gd name="connsiteX1" fmla="*/ 307181 w 381000"/>
                <a:gd name="connsiteY1" fmla="*/ 709613 h 926306"/>
                <a:gd name="connsiteX2" fmla="*/ 271463 w 381000"/>
                <a:gd name="connsiteY2" fmla="*/ 788194 h 926306"/>
                <a:gd name="connsiteX3" fmla="*/ 238125 w 381000"/>
                <a:gd name="connsiteY3" fmla="*/ 845344 h 926306"/>
                <a:gd name="connsiteX4" fmla="*/ 207169 w 381000"/>
                <a:gd name="connsiteY4" fmla="*/ 885825 h 926306"/>
                <a:gd name="connsiteX5" fmla="*/ 176213 w 381000"/>
                <a:gd name="connsiteY5" fmla="*/ 912019 h 926306"/>
                <a:gd name="connsiteX6" fmla="*/ 147638 w 381000"/>
                <a:gd name="connsiteY6" fmla="*/ 923925 h 926306"/>
                <a:gd name="connsiteX7" fmla="*/ 130969 w 381000"/>
                <a:gd name="connsiteY7" fmla="*/ 926306 h 926306"/>
                <a:gd name="connsiteX8" fmla="*/ 116681 w 381000"/>
                <a:gd name="connsiteY8" fmla="*/ 926306 h 926306"/>
                <a:gd name="connsiteX9" fmla="*/ 97631 w 381000"/>
                <a:gd name="connsiteY9" fmla="*/ 921544 h 926306"/>
                <a:gd name="connsiteX10" fmla="*/ 76200 w 381000"/>
                <a:gd name="connsiteY10" fmla="*/ 909638 h 926306"/>
                <a:gd name="connsiteX11" fmla="*/ 57150 w 381000"/>
                <a:gd name="connsiteY11" fmla="*/ 892969 h 926306"/>
                <a:gd name="connsiteX12" fmla="*/ 42863 w 381000"/>
                <a:gd name="connsiteY12" fmla="*/ 876300 h 926306"/>
                <a:gd name="connsiteX13" fmla="*/ 26194 w 381000"/>
                <a:gd name="connsiteY13" fmla="*/ 847725 h 926306"/>
                <a:gd name="connsiteX14" fmla="*/ 14288 w 381000"/>
                <a:gd name="connsiteY14" fmla="*/ 804863 h 926306"/>
                <a:gd name="connsiteX15" fmla="*/ 4763 w 381000"/>
                <a:gd name="connsiteY15" fmla="*/ 759619 h 926306"/>
                <a:gd name="connsiteX16" fmla="*/ 0 w 381000"/>
                <a:gd name="connsiteY16" fmla="*/ 695325 h 926306"/>
                <a:gd name="connsiteX17" fmla="*/ 0 w 381000"/>
                <a:gd name="connsiteY17" fmla="*/ 640556 h 926306"/>
                <a:gd name="connsiteX18" fmla="*/ 4763 w 381000"/>
                <a:gd name="connsiteY18" fmla="*/ 600075 h 926306"/>
                <a:gd name="connsiteX19" fmla="*/ 11906 w 381000"/>
                <a:gd name="connsiteY19" fmla="*/ 566738 h 926306"/>
                <a:gd name="connsiteX20" fmla="*/ 26194 w 381000"/>
                <a:gd name="connsiteY20" fmla="*/ 538163 h 926306"/>
                <a:gd name="connsiteX21" fmla="*/ 40481 w 381000"/>
                <a:gd name="connsiteY21" fmla="*/ 514350 h 926306"/>
                <a:gd name="connsiteX22" fmla="*/ 61913 w 381000"/>
                <a:gd name="connsiteY22" fmla="*/ 497681 h 926306"/>
                <a:gd name="connsiteX23" fmla="*/ 80963 w 381000"/>
                <a:gd name="connsiteY23" fmla="*/ 483394 h 926306"/>
                <a:gd name="connsiteX24" fmla="*/ 88106 w 381000"/>
                <a:gd name="connsiteY24" fmla="*/ 478631 h 926306"/>
                <a:gd name="connsiteX25" fmla="*/ 119063 w 381000"/>
                <a:gd name="connsiteY25" fmla="*/ 440531 h 926306"/>
                <a:gd name="connsiteX26" fmla="*/ 157163 w 381000"/>
                <a:gd name="connsiteY26" fmla="*/ 378619 h 926306"/>
                <a:gd name="connsiteX27" fmla="*/ 180975 w 381000"/>
                <a:gd name="connsiteY27" fmla="*/ 326231 h 926306"/>
                <a:gd name="connsiteX28" fmla="*/ 204788 w 381000"/>
                <a:gd name="connsiteY28" fmla="*/ 261938 h 926306"/>
                <a:gd name="connsiteX29" fmla="*/ 223838 w 381000"/>
                <a:gd name="connsiteY29" fmla="*/ 204788 h 926306"/>
                <a:gd name="connsiteX30" fmla="*/ 233363 w 381000"/>
                <a:gd name="connsiteY30" fmla="*/ 164306 h 926306"/>
                <a:gd name="connsiteX31" fmla="*/ 238125 w 381000"/>
                <a:gd name="connsiteY31" fmla="*/ 133350 h 926306"/>
                <a:gd name="connsiteX32" fmla="*/ 242888 w 381000"/>
                <a:gd name="connsiteY32" fmla="*/ 85725 h 926306"/>
                <a:gd name="connsiteX33" fmla="*/ 245269 w 381000"/>
                <a:gd name="connsiteY33" fmla="*/ 33338 h 926306"/>
                <a:gd name="connsiteX34" fmla="*/ 245269 w 381000"/>
                <a:gd name="connsiteY34" fmla="*/ 21431 h 926306"/>
                <a:gd name="connsiteX35" fmla="*/ 250031 w 381000"/>
                <a:gd name="connsiteY35" fmla="*/ 7144 h 926306"/>
                <a:gd name="connsiteX36" fmla="*/ 261938 w 381000"/>
                <a:gd name="connsiteY36" fmla="*/ 0 h 926306"/>
                <a:gd name="connsiteX37" fmla="*/ 266700 w 381000"/>
                <a:gd name="connsiteY37" fmla="*/ 0 h 926306"/>
                <a:gd name="connsiteX38" fmla="*/ 278606 w 381000"/>
                <a:gd name="connsiteY38" fmla="*/ 2381 h 926306"/>
                <a:gd name="connsiteX39" fmla="*/ 297656 w 381000"/>
                <a:gd name="connsiteY39" fmla="*/ 14288 h 926306"/>
                <a:gd name="connsiteX40" fmla="*/ 316706 w 381000"/>
                <a:gd name="connsiteY40" fmla="*/ 42863 h 926306"/>
                <a:gd name="connsiteX41" fmla="*/ 335756 w 381000"/>
                <a:gd name="connsiteY41" fmla="*/ 85725 h 926306"/>
                <a:gd name="connsiteX42" fmla="*/ 352425 w 381000"/>
                <a:gd name="connsiteY42" fmla="*/ 128588 h 926306"/>
                <a:gd name="connsiteX43" fmla="*/ 371475 w 381000"/>
                <a:gd name="connsiteY43" fmla="*/ 195263 h 926306"/>
                <a:gd name="connsiteX44" fmla="*/ 381000 w 381000"/>
                <a:gd name="connsiteY44" fmla="*/ 257175 h 926306"/>
                <a:gd name="connsiteX45" fmla="*/ 378619 w 381000"/>
                <a:gd name="connsiteY45" fmla="*/ 452438 h 926306"/>
                <a:gd name="connsiteX46" fmla="*/ 371475 w 381000"/>
                <a:gd name="connsiteY46" fmla="*/ 511969 h 926306"/>
                <a:gd name="connsiteX47" fmla="*/ 347663 w 381000"/>
                <a:gd name="connsiteY47" fmla="*/ 604838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" h="926306">
                  <a:moveTo>
                    <a:pt x="347663" y="604838"/>
                  </a:moveTo>
                  <a:lnTo>
                    <a:pt x="307181" y="709613"/>
                  </a:lnTo>
                  <a:lnTo>
                    <a:pt x="271463" y="788194"/>
                  </a:lnTo>
                  <a:lnTo>
                    <a:pt x="238125" y="845344"/>
                  </a:lnTo>
                  <a:lnTo>
                    <a:pt x="207169" y="885825"/>
                  </a:lnTo>
                  <a:lnTo>
                    <a:pt x="176213" y="912019"/>
                  </a:lnTo>
                  <a:lnTo>
                    <a:pt x="147638" y="923925"/>
                  </a:lnTo>
                  <a:lnTo>
                    <a:pt x="130969" y="926306"/>
                  </a:lnTo>
                  <a:lnTo>
                    <a:pt x="116681" y="926306"/>
                  </a:lnTo>
                  <a:lnTo>
                    <a:pt x="97631" y="921544"/>
                  </a:lnTo>
                  <a:lnTo>
                    <a:pt x="76200" y="909638"/>
                  </a:lnTo>
                  <a:lnTo>
                    <a:pt x="57150" y="892969"/>
                  </a:lnTo>
                  <a:lnTo>
                    <a:pt x="42863" y="876300"/>
                  </a:lnTo>
                  <a:lnTo>
                    <a:pt x="26194" y="847725"/>
                  </a:lnTo>
                  <a:lnTo>
                    <a:pt x="14288" y="804863"/>
                  </a:lnTo>
                  <a:lnTo>
                    <a:pt x="4763" y="759619"/>
                  </a:lnTo>
                  <a:lnTo>
                    <a:pt x="0" y="695325"/>
                  </a:lnTo>
                  <a:lnTo>
                    <a:pt x="0" y="640556"/>
                  </a:lnTo>
                  <a:lnTo>
                    <a:pt x="4763" y="600075"/>
                  </a:lnTo>
                  <a:lnTo>
                    <a:pt x="11906" y="566738"/>
                  </a:lnTo>
                  <a:lnTo>
                    <a:pt x="26194" y="538163"/>
                  </a:lnTo>
                  <a:lnTo>
                    <a:pt x="40481" y="514350"/>
                  </a:lnTo>
                  <a:lnTo>
                    <a:pt x="61913" y="497681"/>
                  </a:lnTo>
                  <a:lnTo>
                    <a:pt x="80963" y="483394"/>
                  </a:lnTo>
                  <a:lnTo>
                    <a:pt x="88106" y="478631"/>
                  </a:lnTo>
                  <a:lnTo>
                    <a:pt x="119063" y="440531"/>
                  </a:lnTo>
                  <a:lnTo>
                    <a:pt x="157163" y="378619"/>
                  </a:lnTo>
                  <a:lnTo>
                    <a:pt x="180975" y="326231"/>
                  </a:lnTo>
                  <a:lnTo>
                    <a:pt x="204788" y="261938"/>
                  </a:lnTo>
                  <a:lnTo>
                    <a:pt x="223838" y="204788"/>
                  </a:lnTo>
                  <a:lnTo>
                    <a:pt x="233363" y="164306"/>
                  </a:lnTo>
                  <a:lnTo>
                    <a:pt x="238125" y="133350"/>
                  </a:lnTo>
                  <a:lnTo>
                    <a:pt x="242888" y="85725"/>
                  </a:lnTo>
                  <a:lnTo>
                    <a:pt x="245269" y="33338"/>
                  </a:lnTo>
                  <a:lnTo>
                    <a:pt x="245269" y="21431"/>
                  </a:lnTo>
                  <a:lnTo>
                    <a:pt x="250031" y="7144"/>
                  </a:lnTo>
                  <a:lnTo>
                    <a:pt x="261938" y="0"/>
                  </a:lnTo>
                  <a:lnTo>
                    <a:pt x="266700" y="0"/>
                  </a:lnTo>
                  <a:lnTo>
                    <a:pt x="278606" y="2381"/>
                  </a:lnTo>
                  <a:lnTo>
                    <a:pt x="297656" y="14288"/>
                  </a:lnTo>
                  <a:lnTo>
                    <a:pt x="316706" y="42863"/>
                  </a:lnTo>
                  <a:lnTo>
                    <a:pt x="335756" y="85725"/>
                  </a:lnTo>
                  <a:lnTo>
                    <a:pt x="352425" y="128588"/>
                  </a:lnTo>
                  <a:lnTo>
                    <a:pt x="371475" y="195263"/>
                  </a:lnTo>
                  <a:lnTo>
                    <a:pt x="381000" y="257175"/>
                  </a:lnTo>
                  <a:cubicBezTo>
                    <a:pt x="380206" y="322263"/>
                    <a:pt x="379413" y="387350"/>
                    <a:pt x="378619" y="452438"/>
                  </a:cubicBezTo>
                  <a:lnTo>
                    <a:pt x="371475" y="511969"/>
                  </a:lnTo>
                  <a:lnTo>
                    <a:pt x="347663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67">
              <a:extLst>
                <a:ext uri="{FF2B5EF4-FFF2-40B4-BE49-F238E27FC236}">
                  <a16:creationId xmlns:a16="http://schemas.microsoft.com/office/drawing/2014/main" id="{4DF999B8-E9BE-41D2-9E4C-FE16DE9F0566}"/>
                </a:ext>
              </a:extLst>
            </p:cNvPr>
            <p:cNvSpPr/>
            <p:nvPr/>
          </p:nvSpPr>
          <p:spPr>
            <a:xfrm>
              <a:off x="4557713" y="1557338"/>
              <a:ext cx="2581275" cy="501650"/>
            </a:xfrm>
            <a:custGeom>
              <a:avLst/>
              <a:gdLst>
                <a:gd name="connsiteX0" fmla="*/ 1769268 w 2581275"/>
                <a:gd name="connsiteY0" fmla="*/ 97631 h 502443"/>
                <a:gd name="connsiteX1" fmla="*/ 1988343 w 2581275"/>
                <a:gd name="connsiteY1" fmla="*/ 64293 h 502443"/>
                <a:gd name="connsiteX2" fmla="*/ 2000250 w 2581275"/>
                <a:gd name="connsiteY2" fmla="*/ 59531 h 502443"/>
                <a:gd name="connsiteX3" fmla="*/ 2031206 w 2581275"/>
                <a:gd name="connsiteY3" fmla="*/ 42862 h 502443"/>
                <a:gd name="connsiteX4" fmla="*/ 2066925 w 2581275"/>
                <a:gd name="connsiteY4" fmla="*/ 26193 h 502443"/>
                <a:gd name="connsiteX5" fmla="*/ 2116931 w 2581275"/>
                <a:gd name="connsiteY5" fmla="*/ 9525 h 502443"/>
                <a:gd name="connsiteX6" fmla="*/ 2162175 w 2581275"/>
                <a:gd name="connsiteY6" fmla="*/ 0 h 502443"/>
                <a:gd name="connsiteX7" fmla="*/ 2193131 w 2581275"/>
                <a:gd name="connsiteY7" fmla="*/ 0 h 502443"/>
                <a:gd name="connsiteX8" fmla="*/ 2200275 w 2581275"/>
                <a:gd name="connsiteY8" fmla="*/ 0 h 502443"/>
                <a:gd name="connsiteX9" fmla="*/ 2247900 w 2581275"/>
                <a:gd name="connsiteY9" fmla="*/ 28575 h 502443"/>
                <a:gd name="connsiteX10" fmla="*/ 2331243 w 2581275"/>
                <a:gd name="connsiteY10" fmla="*/ 88106 h 502443"/>
                <a:gd name="connsiteX11" fmla="*/ 2424112 w 2581275"/>
                <a:gd name="connsiteY11" fmla="*/ 164306 h 502443"/>
                <a:gd name="connsiteX12" fmla="*/ 2481262 w 2581275"/>
                <a:gd name="connsiteY12" fmla="*/ 214312 h 502443"/>
                <a:gd name="connsiteX13" fmla="*/ 2547937 w 2581275"/>
                <a:gd name="connsiteY13" fmla="*/ 276225 h 502443"/>
                <a:gd name="connsiteX14" fmla="*/ 2562225 w 2581275"/>
                <a:gd name="connsiteY14" fmla="*/ 295275 h 502443"/>
                <a:gd name="connsiteX15" fmla="*/ 2576512 w 2581275"/>
                <a:gd name="connsiteY15" fmla="*/ 326231 h 502443"/>
                <a:gd name="connsiteX16" fmla="*/ 2581275 w 2581275"/>
                <a:gd name="connsiteY16" fmla="*/ 345281 h 502443"/>
                <a:gd name="connsiteX17" fmla="*/ 2581275 w 2581275"/>
                <a:gd name="connsiteY17" fmla="*/ 364331 h 502443"/>
                <a:gd name="connsiteX18" fmla="*/ 2571750 w 2581275"/>
                <a:gd name="connsiteY18" fmla="*/ 381000 h 502443"/>
                <a:gd name="connsiteX19" fmla="*/ 2557462 w 2581275"/>
                <a:gd name="connsiteY19" fmla="*/ 390525 h 502443"/>
                <a:gd name="connsiteX20" fmla="*/ 2536031 w 2581275"/>
                <a:gd name="connsiteY20" fmla="*/ 397668 h 502443"/>
                <a:gd name="connsiteX21" fmla="*/ 2495550 w 2581275"/>
                <a:gd name="connsiteY21" fmla="*/ 397668 h 502443"/>
                <a:gd name="connsiteX22" fmla="*/ 2076450 w 2581275"/>
                <a:gd name="connsiteY22" fmla="*/ 226218 h 502443"/>
                <a:gd name="connsiteX23" fmla="*/ 2052637 w 2581275"/>
                <a:gd name="connsiteY23" fmla="*/ 226218 h 502443"/>
                <a:gd name="connsiteX24" fmla="*/ 2002631 w 2581275"/>
                <a:gd name="connsiteY24" fmla="*/ 230981 h 502443"/>
                <a:gd name="connsiteX25" fmla="*/ 1795462 w 2581275"/>
                <a:gd name="connsiteY25" fmla="*/ 257175 h 502443"/>
                <a:gd name="connsiteX26" fmla="*/ 1490662 w 2581275"/>
                <a:gd name="connsiteY26" fmla="*/ 297656 h 502443"/>
                <a:gd name="connsiteX27" fmla="*/ 1078706 w 2581275"/>
                <a:gd name="connsiteY27" fmla="*/ 354806 h 502443"/>
                <a:gd name="connsiteX28" fmla="*/ 788193 w 2581275"/>
                <a:gd name="connsiteY28" fmla="*/ 392906 h 502443"/>
                <a:gd name="connsiteX29" fmla="*/ 473868 w 2581275"/>
                <a:gd name="connsiteY29" fmla="*/ 435768 h 502443"/>
                <a:gd name="connsiteX30" fmla="*/ 290512 w 2581275"/>
                <a:gd name="connsiteY30" fmla="*/ 461962 h 502443"/>
                <a:gd name="connsiteX31" fmla="*/ 0 w 2581275"/>
                <a:gd name="connsiteY31" fmla="*/ 502443 h 502443"/>
                <a:gd name="connsiteX32" fmla="*/ 9525 w 2581275"/>
                <a:gd name="connsiteY32" fmla="*/ 276225 h 502443"/>
                <a:gd name="connsiteX33" fmla="*/ 195262 w 2581275"/>
                <a:gd name="connsiteY33" fmla="*/ 302418 h 502443"/>
                <a:gd name="connsiteX34" fmla="*/ 295275 w 2581275"/>
                <a:gd name="connsiteY34" fmla="*/ 309562 h 502443"/>
                <a:gd name="connsiteX35" fmla="*/ 438150 w 2581275"/>
                <a:gd name="connsiteY35" fmla="*/ 290512 h 502443"/>
                <a:gd name="connsiteX36" fmla="*/ 790575 w 2581275"/>
                <a:gd name="connsiteY36" fmla="*/ 242887 h 502443"/>
                <a:gd name="connsiteX37" fmla="*/ 1159668 w 2581275"/>
                <a:gd name="connsiteY37" fmla="*/ 190500 h 502443"/>
                <a:gd name="connsiteX38" fmla="*/ 1769268 w 2581275"/>
                <a:gd name="connsiteY38" fmla="*/ 97631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81275" h="502443">
                  <a:moveTo>
                    <a:pt x="1769268" y="97631"/>
                  </a:moveTo>
                  <a:lnTo>
                    <a:pt x="1988343" y="64293"/>
                  </a:lnTo>
                  <a:lnTo>
                    <a:pt x="2000250" y="59531"/>
                  </a:lnTo>
                  <a:lnTo>
                    <a:pt x="2031206" y="42862"/>
                  </a:lnTo>
                  <a:lnTo>
                    <a:pt x="2066925" y="26193"/>
                  </a:lnTo>
                  <a:lnTo>
                    <a:pt x="2116931" y="9525"/>
                  </a:lnTo>
                  <a:lnTo>
                    <a:pt x="2162175" y="0"/>
                  </a:lnTo>
                  <a:lnTo>
                    <a:pt x="2193131" y="0"/>
                  </a:lnTo>
                  <a:lnTo>
                    <a:pt x="2200275" y="0"/>
                  </a:lnTo>
                  <a:lnTo>
                    <a:pt x="2247900" y="28575"/>
                  </a:lnTo>
                  <a:lnTo>
                    <a:pt x="2331243" y="88106"/>
                  </a:lnTo>
                  <a:lnTo>
                    <a:pt x="2424112" y="164306"/>
                  </a:lnTo>
                  <a:lnTo>
                    <a:pt x="2481262" y="214312"/>
                  </a:lnTo>
                  <a:lnTo>
                    <a:pt x="2547937" y="276225"/>
                  </a:lnTo>
                  <a:lnTo>
                    <a:pt x="2562225" y="295275"/>
                  </a:lnTo>
                  <a:lnTo>
                    <a:pt x="2576512" y="326231"/>
                  </a:lnTo>
                  <a:lnTo>
                    <a:pt x="2581275" y="345281"/>
                  </a:lnTo>
                  <a:lnTo>
                    <a:pt x="2581275" y="364331"/>
                  </a:lnTo>
                  <a:lnTo>
                    <a:pt x="2571750" y="381000"/>
                  </a:lnTo>
                  <a:lnTo>
                    <a:pt x="2557462" y="390525"/>
                  </a:lnTo>
                  <a:lnTo>
                    <a:pt x="2536031" y="397668"/>
                  </a:lnTo>
                  <a:lnTo>
                    <a:pt x="2495550" y="397668"/>
                  </a:lnTo>
                  <a:lnTo>
                    <a:pt x="2076450" y="226218"/>
                  </a:lnTo>
                  <a:lnTo>
                    <a:pt x="2052637" y="226218"/>
                  </a:lnTo>
                  <a:lnTo>
                    <a:pt x="2002631" y="230981"/>
                  </a:lnTo>
                  <a:lnTo>
                    <a:pt x="1795462" y="257175"/>
                  </a:lnTo>
                  <a:lnTo>
                    <a:pt x="1490662" y="297656"/>
                  </a:lnTo>
                  <a:lnTo>
                    <a:pt x="1078706" y="354806"/>
                  </a:lnTo>
                  <a:lnTo>
                    <a:pt x="788193" y="392906"/>
                  </a:lnTo>
                  <a:lnTo>
                    <a:pt x="473868" y="435768"/>
                  </a:lnTo>
                  <a:lnTo>
                    <a:pt x="290512" y="461962"/>
                  </a:lnTo>
                  <a:lnTo>
                    <a:pt x="0" y="502443"/>
                  </a:lnTo>
                  <a:lnTo>
                    <a:pt x="9525" y="276225"/>
                  </a:lnTo>
                  <a:lnTo>
                    <a:pt x="195262" y="302418"/>
                  </a:lnTo>
                  <a:lnTo>
                    <a:pt x="295275" y="309562"/>
                  </a:lnTo>
                  <a:lnTo>
                    <a:pt x="438150" y="290512"/>
                  </a:lnTo>
                  <a:lnTo>
                    <a:pt x="790575" y="242887"/>
                  </a:lnTo>
                  <a:lnTo>
                    <a:pt x="1159668" y="190500"/>
                  </a:lnTo>
                  <a:lnTo>
                    <a:pt x="176926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68">
              <a:extLst>
                <a:ext uri="{FF2B5EF4-FFF2-40B4-BE49-F238E27FC236}">
                  <a16:creationId xmlns:a16="http://schemas.microsoft.com/office/drawing/2014/main" id="{83812DBD-6F98-4AE1-85F3-66C0F0E11090}"/>
                </a:ext>
              </a:extLst>
            </p:cNvPr>
            <p:cNvSpPr/>
            <p:nvPr/>
          </p:nvSpPr>
          <p:spPr>
            <a:xfrm>
              <a:off x="6362700" y="1752600"/>
              <a:ext cx="771525" cy="685800"/>
            </a:xfrm>
            <a:custGeom>
              <a:avLst/>
              <a:gdLst>
                <a:gd name="connsiteX0" fmla="*/ 261938 w 771525"/>
                <a:gd name="connsiteY0" fmla="*/ 183356 h 685800"/>
                <a:gd name="connsiteX1" fmla="*/ 142875 w 771525"/>
                <a:gd name="connsiteY1" fmla="*/ 395288 h 685800"/>
                <a:gd name="connsiteX2" fmla="*/ 50006 w 771525"/>
                <a:gd name="connsiteY2" fmla="*/ 557213 h 685800"/>
                <a:gd name="connsiteX3" fmla="*/ 14288 w 771525"/>
                <a:gd name="connsiteY3" fmla="*/ 626269 h 685800"/>
                <a:gd name="connsiteX4" fmla="*/ 2381 w 771525"/>
                <a:gd name="connsiteY4" fmla="*/ 657225 h 685800"/>
                <a:gd name="connsiteX5" fmla="*/ 0 w 771525"/>
                <a:gd name="connsiteY5" fmla="*/ 671513 h 685800"/>
                <a:gd name="connsiteX6" fmla="*/ 2381 w 771525"/>
                <a:gd name="connsiteY6" fmla="*/ 681038 h 685800"/>
                <a:gd name="connsiteX7" fmla="*/ 11906 w 771525"/>
                <a:gd name="connsiteY7" fmla="*/ 685800 h 685800"/>
                <a:gd name="connsiteX8" fmla="*/ 21431 w 771525"/>
                <a:gd name="connsiteY8" fmla="*/ 685800 h 685800"/>
                <a:gd name="connsiteX9" fmla="*/ 50006 w 771525"/>
                <a:gd name="connsiteY9" fmla="*/ 678656 h 685800"/>
                <a:gd name="connsiteX10" fmla="*/ 80963 w 771525"/>
                <a:gd name="connsiteY10" fmla="*/ 652463 h 685800"/>
                <a:gd name="connsiteX11" fmla="*/ 161925 w 771525"/>
                <a:gd name="connsiteY11" fmla="*/ 581025 h 685800"/>
                <a:gd name="connsiteX12" fmla="*/ 252413 w 771525"/>
                <a:gd name="connsiteY12" fmla="*/ 502444 h 685800"/>
                <a:gd name="connsiteX13" fmla="*/ 345281 w 771525"/>
                <a:gd name="connsiteY13" fmla="*/ 423863 h 685800"/>
                <a:gd name="connsiteX14" fmla="*/ 421481 w 771525"/>
                <a:gd name="connsiteY14" fmla="*/ 359569 h 685800"/>
                <a:gd name="connsiteX15" fmla="*/ 485775 w 771525"/>
                <a:gd name="connsiteY15" fmla="*/ 302419 h 685800"/>
                <a:gd name="connsiteX16" fmla="*/ 516731 w 771525"/>
                <a:gd name="connsiteY16" fmla="*/ 278606 h 685800"/>
                <a:gd name="connsiteX17" fmla="*/ 547688 w 771525"/>
                <a:gd name="connsiteY17" fmla="*/ 254794 h 685800"/>
                <a:gd name="connsiteX18" fmla="*/ 581025 w 771525"/>
                <a:gd name="connsiteY18" fmla="*/ 235744 h 685800"/>
                <a:gd name="connsiteX19" fmla="*/ 611981 w 771525"/>
                <a:gd name="connsiteY19" fmla="*/ 221456 h 685800"/>
                <a:gd name="connsiteX20" fmla="*/ 638175 w 771525"/>
                <a:gd name="connsiteY20" fmla="*/ 211931 h 685800"/>
                <a:gd name="connsiteX21" fmla="*/ 673894 w 771525"/>
                <a:gd name="connsiteY21" fmla="*/ 204788 h 685800"/>
                <a:gd name="connsiteX22" fmla="*/ 692944 w 771525"/>
                <a:gd name="connsiteY22" fmla="*/ 202406 h 685800"/>
                <a:gd name="connsiteX23" fmla="*/ 740569 w 771525"/>
                <a:gd name="connsiteY23" fmla="*/ 197644 h 685800"/>
                <a:gd name="connsiteX24" fmla="*/ 766763 w 771525"/>
                <a:gd name="connsiteY24" fmla="*/ 173831 h 685800"/>
                <a:gd name="connsiteX25" fmla="*/ 771525 w 771525"/>
                <a:gd name="connsiteY25" fmla="*/ 152400 h 685800"/>
                <a:gd name="connsiteX26" fmla="*/ 273844 w 771525"/>
                <a:gd name="connsiteY26" fmla="*/ 0 h 685800"/>
                <a:gd name="connsiteX27" fmla="*/ 302419 w 771525"/>
                <a:gd name="connsiteY27" fmla="*/ 54769 h 685800"/>
                <a:gd name="connsiteX28" fmla="*/ 307181 w 771525"/>
                <a:gd name="connsiteY28" fmla="*/ 78581 h 685800"/>
                <a:gd name="connsiteX29" fmla="*/ 304800 w 771525"/>
                <a:gd name="connsiteY29" fmla="*/ 102394 h 685800"/>
                <a:gd name="connsiteX30" fmla="*/ 297656 w 771525"/>
                <a:gd name="connsiteY30" fmla="*/ 121444 h 685800"/>
                <a:gd name="connsiteX31" fmla="*/ 261938 w 771525"/>
                <a:gd name="connsiteY31" fmla="*/ 1833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5" h="685800">
                  <a:moveTo>
                    <a:pt x="261938" y="183356"/>
                  </a:moveTo>
                  <a:lnTo>
                    <a:pt x="142875" y="395288"/>
                  </a:lnTo>
                  <a:lnTo>
                    <a:pt x="50006" y="557213"/>
                  </a:lnTo>
                  <a:lnTo>
                    <a:pt x="14288" y="626269"/>
                  </a:lnTo>
                  <a:lnTo>
                    <a:pt x="2381" y="657225"/>
                  </a:lnTo>
                  <a:lnTo>
                    <a:pt x="0" y="671513"/>
                  </a:lnTo>
                  <a:lnTo>
                    <a:pt x="2381" y="681038"/>
                  </a:lnTo>
                  <a:lnTo>
                    <a:pt x="11906" y="685800"/>
                  </a:lnTo>
                  <a:lnTo>
                    <a:pt x="21431" y="685800"/>
                  </a:lnTo>
                  <a:lnTo>
                    <a:pt x="50006" y="678656"/>
                  </a:lnTo>
                  <a:lnTo>
                    <a:pt x="80963" y="652463"/>
                  </a:lnTo>
                  <a:lnTo>
                    <a:pt x="161925" y="581025"/>
                  </a:lnTo>
                  <a:lnTo>
                    <a:pt x="252413" y="502444"/>
                  </a:lnTo>
                  <a:lnTo>
                    <a:pt x="345281" y="423863"/>
                  </a:lnTo>
                  <a:lnTo>
                    <a:pt x="421481" y="359569"/>
                  </a:lnTo>
                  <a:lnTo>
                    <a:pt x="485775" y="302419"/>
                  </a:lnTo>
                  <a:lnTo>
                    <a:pt x="516731" y="278606"/>
                  </a:lnTo>
                  <a:lnTo>
                    <a:pt x="547688" y="254794"/>
                  </a:lnTo>
                  <a:lnTo>
                    <a:pt x="581025" y="235744"/>
                  </a:lnTo>
                  <a:lnTo>
                    <a:pt x="611981" y="221456"/>
                  </a:lnTo>
                  <a:lnTo>
                    <a:pt x="638175" y="211931"/>
                  </a:lnTo>
                  <a:lnTo>
                    <a:pt x="673894" y="204788"/>
                  </a:lnTo>
                  <a:lnTo>
                    <a:pt x="692944" y="202406"/>
                  </a:lnTo>
                  <a:lnTo>
                    <a:pt x="740569" y="197644"/>
                  </a:lnTo>
                  <a:lnTo>
                    <a:pt x="766763" y="173831"/>
                  </a:lnTo>
                  <a:lnTo>
                    <a:pt x="771525" y="152400"/>
                  </a:lnTo>
                  <a:lnTo>
                    <a:pt x="273844" y="0"/>
                  </a:lnTo>
                  <a:lnTo>
                    <a:pt x="302419" y="54769"/>
                  </a:lnTo>
                  <a:lnTo>
                    <a:pt x="307181" y="78581"/>
                  </a:lnTo>
                  <a:lnTo>
                    <a:pt x="304800" y="102394"/>
                  </a:lnTo>
                  <a:lnTo>
                    <a:pt x="297656" y="121444"/>
                  </a:lnTo>
                  <a:lnTo>
                    <a:pt x="261938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69">
              <a:extLst>
                <a:ext uri="{FF2B5EF4-FFF2-40B4-BE49-F238E27FC236}">
                  <a16:creationId xmlns:a16="http://schemas.microsoft.com/office/drawing/2014/main" id="{821A8204-C59A-42A9-8D10-8325DA5F3176}"/>
                </a:ext>
              </a:extLst>
            </p:cNvPr>
            <p:cNvSpPr/>
            <p:nvPr/>
          </p:nvSpPr>
          <p:spPr>
            <a:xfrm>
              <a:off x="4325938" y="2090738"/>
              <a:ext cx="1055687" cy="1282700"/>
            </a:xfrm>
            <a:custGeom>
              <a:avLst/>
              <a:gdLst>
                <a:gd name="connsiteX0" fmla="*/ 797719 w 1054894"/>
                <a:gd name="connsiteY0" fmla="*/ 590550 h 1283493"/>
                <a:gd name="connsiteX1" fmla="*/ 733425 w 1054894"/>
                <a:gd name="connsiteY1" fmla="*/ 683418 h 1283493"/>
                <a:gd name="connsiteX2" fmla="*/ 666750 w 1054894"/>
                <a:gd name="connsiteY2" fmla="*/ 769143 h 1283493"/>
                <a:gd name="connsiteX3" fmla="*/ 600075 w 1054894"/>
                <a:gd name="connsiteY3" fmla="*/ 842962 h 1283493"/>
                <a:gd name="connsiteX4" fmla="*/ 514350 w 1054894"/>
                <a:gd name="connsiteY4" fmla="*/ 931068 h 1283493"/>
                <a:gd name="connsiteX5" fmla="*/ 438150 w 1054894"/>
                <a:gd name="connsiteY5" fmla="*/ 1002506 h 1283493"/>
                <a:gd name="connsiteX6" fmla="*/ 342900 w 1054894"/>
                <a:gd name="connsiteY6" fmla="*/ 1083468 h 1283493"/>
                <a:gd name="connsiteX7" fmla="*/ 242888 w 1054894"/>
                <a:gd name="connsiteY7" fmla="*/ 1157287 h 1283493"/>
                <a:gd name="connsiteX8" fmla="*/ 164307 w 1054894"/>
                <a:gd name="connsiteY8" fmla="*/ 1212056 h 1283493"/>
                <a:gd name="connsiteX9" fmla="*/ 88107 w 1054894"/>
                <a:gd name="connsiteY9" fmla="*/ 1257300 h 1283493"/>
                <a:gd name="connsiteX10" fmla="*/ 38100 w 1054894"/>
                <a:gd name="connsiteY10" fmla="*/ 1281112 h 1283493"/>
                <a:gd name="connsiteX11" fmla="*/ 14288 w 1054894"/>
                <a:gd name="connsiteY11" fmla="*/ 1283493 h 1283493"/>
                <a:gd name="connsiteX12" fmla="*/ 4763 w 1054894"/>
                <a:gd name="connsiteY12" fmla="*/ 1278731 h 1283493"/>
                <a:gd name="connsiteX13" fmla="*/ 0 w 1054894"/>
                <a:gd name="connsiteY13" fmla="*/ 1266825 h 1283493"/>
                <a:gd name="connsiteX14" fmla="*/ 4763 w 1054894"/>
                <a:gd name="connsiteY14" fmla="*/ 1245393 h 1283493"/>
                <a:gd name="connsiteX15" fmla="*/ 16669 w 1054894"/>
                <a:gd name="connsiteY15" fmla="*/ 1226343 h 1283493"/>
                <a:gd name="connsiteX16" fmla="*/ 73819 w 1054894"/>
                <a:gd name="connsiteY16" fmla="*/ 1176337 h 1283493"/>
                <a:gd name="connsiteX17" fmla="*/ 185738 w 1054894"/>
                <a:gd name="connsiteY17" fmla="*/ 1066800 h 1283493"/>
                <a:gd name="connsiteX18" fmla="*/ 259557 w 1054894"/>
                <a:gd name="connsiteY18" fmla="*/ 990600 h 1283493"/>
                <a:gd name="connsiteX19" fmla="*/ 321469 w 1054894"/>
                <a:gd name="connsiteY19" fmla="*/ 916781 h 1283493"/>
                <a:gd name="connsiteX20" fmla="*/ 371475 w 1054894"/>
                <a:gd name="connsiteY20" fmla="*/ 852487 h 1283493"/>
                <a:gd name="connsiteX21" fmla="*/ 433388 w 1054894"/>
                <a:gd name="connsiteY21" fmla="*/ 771525 h 1283493"/>
                <a:gd name="connsiteX22" fmla="*/ 488157 w 1054894"/>
                <a:gd name="connsiteY22" fmla="*/ 690562 h 1283493"/>
                <a:gd name="connsiteX23" fmla="*/ 531019 w 1054894"/>
                <a:gd name="connsiteY23" fmla="*/ 621506 h 1283493"/>
                <a:gd name="connsiteX24" fmla="*/ 569119 w 1054894"/>
                <a:gd name="connsiteY24" fmla="*/ 559593 h 1283493"/>
                <a:gd name="connsiteX25" fmla="*/ 609600 w 1054894"/>
                <a:gd name="connsiteY25" fmla="*/ 488156 h 1283493"/>
                <a:gd name="connsiteX26" fmla="*/ 642938 w 1054894"/>
                <a:gd name="connsiteY26" fmla="*/ 428625 h 1283493"/>
                <a:gd name="connsiteX27" fmla="*/ 673894 w 1054894"/>
                <a:gd name="connsiteY27" fmla="*/ 361950 h 1283493"/>
                <a:gd name="connsiteX28" fmla="*/ 695325 w 1054894"/>
                <a:gd name="connsiteY28" fmla="*/ 300037 h 1283493"/>
                <a:gd name="connsiteX29" fmla="*/ 702469 w 1054894"/>
                <a:gd name="connsiteY29" fmla="*/ 269081 h 1283493"/>
                <a:gd name="connsiteX30" fmla="*/ 707232 w 1054894"/>
                <a:gd name="connsiteY30" fmla="*/ 242887 h 1283493"/>
                <a:gd name="connsiteX31" fmla="*/ 707232 w 1054894"/>
                <a:gd name="connsiteY31" fmla="*/ 219075 h 1283493"/>
                <a:gd name="connsiteX32" fmla="*/ 704850 w 1054894"/>
                <a:gd name="connsiteY32" fmla="*/ 197643 h 1283493"/>
                <a:gd name="connsiteX33" fmla="*/ 697707 w 1054894"/>
                <a:gd name="connsiteY33" fmla="*/ 171450 h 1283493"/>
                <a:gd name="connsiteX34" fmla="*/ 681038 w 1054894"/>
                <a:gd name="connsiteY34" fmla="*/ 142875 h 1283493"/>
                <a:gd name="connsiteX35" fmla="*/ 669132 w 1054894"/>
                <a:gd name="connsiteY35" fmla="*/ 130968 h 1283493"/>
                <a:gd name="connsiteX36" fmla="*/ 647700 w 1054894"/>
                <a:gd name="connsiteY36" fmla="*/ 111918 h 1283493"/>
                <a:gd name="connsiteX37" fmla="*/ 623888 w 1054894"/>
                <a:gd name="connsiteY37" fmla="*/ 95250 h 1283493"/>
                <a:gd name="connsiteX38" fmla="*/ 592932 w 1054894"/>
                <a:gd name="connsiteY38" fmla="*/ 76200 h 1283493"/>
                <a:gd name="connsiteX39" fmla="*/ 573882 w 1054894"/>
                <a:gd name="connsiteY39" fmla="*/ 64293 h 1283493"/>
                <a:gd name="connsiteX40" fmla="*/ 561975 w 1054894"/>
                <a:gd name="connsiteY40" fmla="*/ 50006 h 1283493"/>
                <a:gd name="connsiteX41" fmla="*/ 554832 w 1054894"/>
                <a:gd name="connsiteY41" fmla="*/ 30956 h 1283493"/>
                <a:gd name="connsiteX42" fmla="*/ 554832 w 1054894"/>
                <a:gd name="connsiteY42" fmla="*/ 19050 h 1283493"/>
                <a:gd name="connsiteX43" fmla="*/ 559594 w 1054894"/>
                <a:gd name="connsiteY43" fmla="*/ 9525 h 1283493"/>
                <a:gd name="connsiteX44" fmla="*/ 576263 w 1054894"/>
                <a:gd name="connsiteY44" fmla="*/ 2381 h 1283493"/>
                <a:gd name="connsiteX45" fmla="*/ 604838 w 1054894"/>
                <a:gd name="connsiteY45" fmla="*/ 0 h 1283493"/>
                <a:gd name="connsiteX46" fmla="*/ 669132 w 1054894"/>
                <a:gd name="connsiteY46" fmla="*/ 4762 h 1283493"/>
                <a:gd name="connsiteX47" fmla="*/ 735807 w 1054894"/>
                <a:gd name="connsiteY47" fmla="*/ 16668 h 1283493"/>
                <a:gd name="connsiteX48" fmla="*/ 800100 w 1054894"/>
                <a:gd name="connsiteY48" fmla="*/ 35718 h 1283493"/>
                <a:gd name="connsiteX49" fmla="*/ 862013 w 1054894"/>
                <a:gd name="connsiteY49" fmla="*/ 57150 h 1283493"/>
                <a:gd name="connsiteX50" fmla="*/ 921544 w 1054894"/>
                <a:gd name="connsiteY50" fmla="*/ 83343 h 1283493"/>
                <a:gd name="connsiteX51" fmla="*/ 978694 w 1054894"/>
                <a:gd name="connsiteY51" fmla="*/ 111918 h 1283493"/>
                <a:gd name="connsiteX52" fmla="*/ 1009650 w 1054894"/>
                <a:gd name="connsiteY52" fmla="*/ 135731 h 1283493"/>
                <a:gd name="connsiteX53" fmla="*/ 1035844 w 1054894"/>
                <a:gd name="connsiteY53" fmla="*/ 164306 h 1283493"/>
                <a:gd name="connsiteX54" fmla="*/ 1050132 w 1054894"/>
                <a:gd name="connsiteY54" fmla="*/ 188118 h 1283493"/>
                <a:gd name="connsiteX55" fmla="*/ 1054894 w 1054894"/>
                <a:gd name="connsiteY55" fmla="*/ 207168 h 1283493"/>
                <a:gd name="connsiteX56" fmla="*/ 1054894 w 1054894"/>
                <a:gd name="connsiteY56" fmla="*/ 235743 h 1283493"/>
                <a:gd name="connsiteX57" fmla="*/ 1045369 w 1054894"/>
                <a:gd name="connsiteY57" fmla="*/ 259556 h 1283493"/>
                <a:gd name="connsiteX58" fmla="*/ 1028700 w 1054894"/>
                <a:gd name="connsiteY58" fmla="*/ 280987 h 1283493"/>
                <a:gd name="connsiteX59" fmla="*/ 1007269 w 1054894"/>
                <a:gd name="connsiteY59" fmla="*/ 300037 h 1283493"/>
                <a:gd name="connsiteX60" fmla="*/ 978694 w 1054894"/>
                <a:gd name="connsiteY60" fmla="*/ 321468 h 1283493"/>
                <a:gd name="connsiteX61" fmla="*/ 952500 w 1054894"/>
                <a:gd name="connsiteY61" fmla="*/ 345281 h 1283493"/>
                <a:gd name="connsiteX62" fmla="*/ 928688 w 1054894"/>
                <a:gd name="connsiteY62" fmla="*/ 378618 h 1283493"/>
                <a:gd name="connsiteX63" fmla="*/ 897732 w 1054894"/>
                <a:gd name="connsiteY63" fmla="*/ 435768 h 1283493"/>
                <a:gd name="connsiteX64" fmla="*/ 797719 w 1054894"/>
                <a:gd name="connsiteY64" fmla="*/ 590550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54894" h="1283493">
                  <a:moveTo>
                    <a:pt x="797719" y="590550"/>
                  </a:moveTo>
                  <a:lnTo>
                    <a:pt x="733425" y="683418"/>
                  </a:lnTo>
                  <a:lnTo>
                    <a:pt x="666750" y="769143"/>
                  </a:lnTo>
                  <a:lnTo>
                    <a:pt x="600075" y="842962"/>
                  </a:lnTo>
                  <a:lnTo>
                    <a:pt x="514350" y="931068"/>
                  </a:lnTo>
                  <a:lnTo>
                    <a:pt x="438150" y="1002506"/>
                  </a:lnTo>
                  <a:lnTo>
                    <a:pt x="342900" y="1083468"/>
                  </a:lnTo>
                  <a:lnTo>
                    <a:pt x="242888" y="1157287"/>
                  </a:lnTo>
                  <a:lnTo>
                    <a:pt x="164307" y="1212056"/>
                  </a:lnTo>
                  <a:lnTo>
                    <a:pt x="88107" y="1257300"/>
                  </a:lnTo>
                  <a:lnTo>
                    <a:pt x="38100" y="1281112"/>
                  </a:lnTo>
                  <a:lnTo>
                    <a:pt x="14288" y="1283493"/>
                  </a:lnTo>
                  <a:lnTo>
                    <a:pt x="4763" y="1278731"/>
                  </a:lnTo>
                  <a:lnTo>
                    <a:pt x="0" y="1266825"/>
                  </a:lnTo>
                  <a:lnTo>
                    <a:pt x="4763" y="1245393"/>
                  </a:lnTo>
                  <a:lnTo>
                    <a:pt x="16669" y="1226343"/>
                  </a:lnTo>
                  <a:lnTo>
                    <a:pt x="73819" y="1176337"/>
                  </a:lnTo>
                  <a:lnTo>
                    <a:pt x="185738" y="1066800"/>
                  </a:lnTo>
                  <a:lnTo>
                    <a:pt x="259557" y="990600"/>
                  </a:lnTo>
                  <a:lnTo>
                    <a:pt x="321469" y="916781"/>
                  </a:lnTo>
                  <a:lnTo>
                    <a:pt x="371475" y="852487"/>
                  </a:lnTo>
                  <a:lnTo>
                    <a:pt x="433388" y="771525"/>
                  </a:lnTo>
                  <a:lnTo>
                    <a:pt x="488157" y="690562"/>
                  </a:lnTo>
                  <a:lnTo>
                    <a:pt x="531019" y="621506"/>
                  </a:lnTo>
                  <a:lnTo>
                    <a:pt x="569119" y="559593"/>
                  </a:lnTo>
                  <a:lnTo>
                    <a:pt x="609600" y="488156"/>
                  </a:lnTo>
                  <a:lnTo>
                    <a:pt x="642938" y="428625"/>
                  </a:lnTo>
                  <a:lnTo>
                    <a:pt x="673894" y="361950"/>
                  </a:lnTo>
                  <a:lnTo>
                    <a:pt x="695325" y="300037"/>
                  </a:lnTo>
                  <a:lnTo>
                    <a:pt x="702469" y="269081"/>
                  </a:lnTo>
                  <a:lnTo>
                    <a:pt x="707232" y="242887"/>
                  </a:lnTo>
                  <a:lnTo>
                    <a:pt x="707232" y="219075"/>
                  </a:lnTo>
                  <a:lnTo>
                    <a:pt x="704850" y="197643"/>
                  </a:lnTo>
                  <a:lnTo>
                    <a:pt x="697707" y="171450"/>
                  </a:lnTo>
                  <a:lnTo>
                    <a:pt x="681038" y="142875"/>
                  </a:lnTo>
                  <a:lnTo>
                    <a:pt x="669132" y="130968"/>
                  </a:lnTo>
                  <a:lnTo>
                    <a:pt x="647700" y="111918"/>
                  </a:lnTo>
                  <a:lnTo>
                    <a:pt x="623888" y="95250"/>
                  </a:lnTo>
                  <a:lnTo>
                    <a:pt x="592932" y="76200"/>
                  </a:lnTo>
                  <a:lnTo>
                    <a:pt x="573882" y="64293"/>
                  </a:lnTo>
                  <a:lnTo>
                    <a:pt x="561975" y="50006"/>
                  </a:lnTo>
                  <a:lnTo>
                    <a:pt x="554832" y="30956"/>
                  </a:lnTo>
                  <a:lnTo>
                    <a:pt x="554832" y="19050"/>
                  </a:lnTo>
                  <a:lnTo>
                    <a:pt x="559594" y="9525"/>
                  </a:lnTo>
                  <a:lnTo>
                    <a:pt x="576263" y="2381"/>
                  </a:lnTo>
                  <a:lnTo>
                    <a:pt x="604838" y="0"/>
                  </a:lnTo>
                  <a:lnTo>
                    <a:pt x="669132" y="4762"/>
                  </a:lnTo>
                  <a:lnTo>
                    <a:pt x="735807" y="16668"/>
                  </a:lnTo>
                  <a:lnTo>
                    <a:pt x="800100" y="35718"/>
                  </a:lnTo>
                  <a:lnTo>
                    <a:pt x="862013" y="57150"/>
                  </a:lnTo>
                  <a:lnTo>
                    <a:pt x="921544" y="83343"/>
                  </a:lnTo>
                  <a:lnTo>
                    <a:pt x="978694" y="111918"/>
                  </a:lnTo>
                  <a:lnTo>
                    <a:pt x="1009650" y="135731"/>
                  </a:lnTo>
                  <a:lnTo>
                    <a:pt x="1035844" y="164306"/>
                  </a:lnTo>
                  <a:lnTo>
                    <a:pt x="1050132" y="188118"/>
                  </a:lnTo>
                  <a:lnTo>
                    <a:pt x="1054894" y="207168"/>
                  </a:lnTo>
                  <a:lnTo>
                    <a:pt x="1054894" y="235743"/>
                  </a:lnTo>
                  <a:lnTo>
                    <a:pt x="1045369" y="259556"/>
                  </a:lnTo>
                  <a:lnTo>
                    <a:pt x="1028700" y="280987"/>
                  </a:lnTo>
                  <a:lnTo>
                    <a:pt x="1007269" y="300037"/>
                  </a:lnTo>
                  <a:lnTo>
                    <a:pt x="978694" y="321468"/>
                  </a:lnTo>
                  <a:lnTo>
                    <a:pt x="952500" y="345281"/>
                  </a:lnTo>
                  <a:lnTo>
                    <a:pt x="928688" y="378618"/>
                  </a:lnTo>
                  <a:lnTo>
                    <a:pt x="897732" y="435768"/>
                  </a:lnTo>
                  <a:lnTo>
                    <a:pt x="79771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70">
              <a:extLst>
                <a:ext uri="{FF2B5EF4-FFF2-40B4-BE49-F238E27FC236}">
                  <a16:creationId xmlns:a16="http://schemas.microsoft.com/office/drawing/2014/main" id="{CBCD5BCE-3C33-4D62-BF52-7726441DEC8E}"/>
                </a:ext>
              </a:extLst>
            </p:cNvPr>
            <p:cNvSpPr/>
            <p:nvPr/>
          </p:nvSpPr>
          <p:spPr>
            <a:xfrm>
              <a:off x="5640388" y="2017713"/>
              <a:ext cx="1362075" cy="987425"/>
            </a:xfrm>
            <a:custGeom>
              <a:avLst/>
              <a:gdLst>
                <a:gd name="connsiteX0" fmla="*/ 1116807 w 1362075"/>
                <a:gd name="connsiteY0" fmla="*/ 950119 h 988219"/>
                <a:gd name="connsiteX1" fmla="*/ 973932 w 1362075"/>
                <a:gd name="connsiteY1" fmla="*/ 964406 h 988219"/>
                <a:gd name="connsiteX2" fmla="*/ 902494 w 1362075"/>
                <a:gd name="connsiteY2" fmla="*/ 971550 h 988219"/>
                <a:gd name="connsiteX3" fmla="*/ 819150 w 1362075"/>
                <a:gd name="connsiteY3" fmla="*/ 981075 h 988219"/>
                <a:gd name="connsiteX4" fmla="*/ 738188 w 1362075"/>
                <a:gd name="connsiteY4" fmla="*/ 985837 h 988219"/>
                <a:gd name="connsiteX5" fmla="*/ 669132 w 1362075"/>
                <a:gd name="connsiteY5" fmla="*/ 988219 h 988219"/>
                <a:gd name="connsiteX6" fmla="*/ 604838 w 1362075"/>
                <a:gd name="connsiteY6" fmla="*/ 988219 h 988219"/>
                <a:gd name="connsiteX7" fmla="*/ 559594 w 1362075"/>
                <a:gd name="connsiteY7" fmla="*/ 988219 h 988219"/>
                <a:gd name="connsiteX8" fmla="*/ 519113 w 1362075"/>
                <a:gd name="connsiteY8" fmla="*/ 981075 h 988219"/>
                <a:gd name="connsiteX9" fmla="*/ 478632 w 1362075"/>
                <a:gd name="connsiteY9" fmla="*/ 973931 h 988219"/>
                <a:gd name="connsiteX10" fmla="*/ 433388 w 1362075"/>
                <a:gd name="connsiteY10" fmla="*/ 959644 h 988219"/>
                <a:gd name="connsiteX11" fmla="*/ 385763 w 1362075"/>
                <a:gd name="connsiteY11" fmla="*/ 940594 h 988219"/>
                <a:gd name="connsiteX12" fmla="*/ 345282 w 1362075"/>
                <a:gd name="connsiteY12" fmla="*/ 921544 h 988219"/>
                <a:gd name="connsiteX13" fmla="*/ 302419 w 1362075"/>
                <a:gd name="connsiteY13" fmla="*/ 895350 h 988219"/>
                <a:gd name="connsiteX14" fmla="*/ 264319 w 1362075"/>
                <a:gd name="connsiteY14" fmla="*/ 869156 h 988219"/>
                <a:gd name="connsiteX15" fmla="*/ 230982 w 1362075"/>
                <a:gd name="connsiteY15" fmla="*/ 840581 h 988219"/>
                <a:gd name="connsiteX16" fmla="*/ 202407 w 1362075"/>
                <a:gd name="connsiteY16" fmla="*/ 814387 h 988219"/>
                <a:gd name="connsiteX17" fmla="*/ 183357 w 1362075"/>
                <a:gd name="connsiteY17" fmla="*/ 792956 h 988219"/>
                <a:gd name="connsiteX18" fmla="*/ 169069 w 1362075"/>
                <a:gd name="connsiteY18" fmla="*/ 764381 h 988219"/>
                <a:gd name="connsiteX19" fmla="*/ 159544 w 1362075"/>
                <a:gd name="connsiteY19" fmla="*/ 719137 h 988219"/>
                <a:gd name="connsiteX20" fmla="*/ 150019 w 1362075"/>
                <a:gd name="connsiteY20" fmla="*/ 650081 h 988219"/>
                <a:gd name="connsiteX21" fmla="*/ 147638 w 1362075"/>
                <a:gd name="connsiteY21" fmla="*/ 554831 h 988219"/>
                <a:gd name="connsiteX22" fmla="*/ 152400 w 1362075"/>
                <a:gd name="connsiteY22" fmla="*/ 400050 h 988219"/>
                <a:gd name="connsiteX23" fmla="*/ 152400 w 1362075"/>
                <a:gd name="connsiteY23" fmla="*/ 342900 h 988219"/>
                <a:gd name="connsiteX24" fmla="*/ 147638 w 1362075"/>
                <a:gd name="connsiteY24" fmla="*/ 280987 h 988219"/>
                <a:gd name="connsiteX25" fmla="*/ 138113 w 1362075"/>
                <a:gd name="connsiteY25" fmla="*/ 207169 h 988219"/>
                <a:gd name="connsiteX26" fmla="*/ 128588 w 1362075"/>
                <a:gd name="connsiteY26" fmla="*/ 161925 h 988219"/>
                <a:gd name="connsiteX27" fmla="*/ 116682 w 1362075"/>
                <a:gd name="connsiteY27" fmla="*/ 140494 h 988219"/>
                <a:gd name="connsiteX28" fmla="*/ 100013 w 1362075"/>
                <a:gd name="connsiteY28" fmla="*/ 123825 h 988219"/>
                <a:gd name="connsiteX29" fmla="*/ 64294 w 1362075"/>
                <a:gd name="connsiteY29" fmla="*/ 97631 h 988219"/>
                <a:gd name="connsiteX30" fmla="*/ 30957 w 1362075"/>
                <a:gd name="connsiteY30" fmla="*/ 78581 h 988219"/>
                <a:gd name="connsiteX31" fmla="*/ 14288 w 1362075"/>
                <a:gd name="connsiteY31" fmla="*/ 66675 h 988219"/>
                <a:gd name="connsiteX32" fmla="*/ 2382 w 1362075"/>
                <a:gd name="connsiteY32" fmla="*/ 52387 h 988219"/>
                <a:gd name="connsiteX33" fmla="*/ 0 w 1362075"/>
                <a:gd name="connsiteY33" fmla="*/ 42862 h 988219"/>
                <a:gd name="connsiteX34" fmla="*/ 2382 w 1362075"/>
                <a:gd name="connsiteY34" fmla="*/ 30956 h 988219"/>
                <a:gd name="connsiteX35" fmla="*/ 11907 w 1362075"/>
                <a:gd name="connsiteY35" fmla="*/ 19050 h 988219"/>
                <a:gd name="connsiteX36" fmla="*/ 38100 w 1362075"/>
                <a:gd name="connsiteY36" fmla="*/ 4762 h 988219"/>
                <a:gd name="connsiteX37" fmla="*/ 76200 w 1362075"/>
                <a:gd name="connsiteY37" fmla="*/ 0 h 988219"/>
                <a:gd name="connsiteX38" fmla="*/ 123825 w 1362075"/>
                <a:gd name="connsiteY38" fmla="*/ 0 h 988219"/>
                <a:gd name="connsiteX39" fmla="*/ 173832 w 1362075"/>
                <a:gd name="connsiteY39" fmla="*/ 11906 h 988219"/>
                <a:gd name="connsiteX40" fmla="*/ 228600 w 1362075"/>
                <a:gd name="connsiteY40" fmla="*/ 30956 h 988219"/>
                <a:gd name="connsiteX41" fmla="*/ 292894 w 1362075"/>
                <a:gd name="connsiteY41" fmla="*/ 66675 h 988219"/>
                <a:gd name="connsiteX42" fmla="*/ 364332 w 1362075"/>
                <a:gd name="connsiteY42" fmla="*/ 114300 h 988219"/>
                <a:gd name="connsiteX43" fmla="*/ 409575 w 1362075"/>
                <a:gd name="connsiteY43" fmla="*/ 147637 h 988219"/>
                <a:gd name="connsiteX44" fmla="*/ 419100 w 1362075"/>
                <a:gd name="connsiteY44" fmla="*/ 157162 h 988219"/>
                <a:gd name="connsiteX45" fmla="*/ 426244 w 1362075"/>
                <a:gd name="connsiteY45" fmla="*/ 169069 h 988219"/>
                <a:gd name="connsiteX46" fmla="*/ 428625 w 1362075"/>
                <a:gd name="connsiteY46" fmla="*/ 185737 h 988219"/>
                <a:gd name="connsiteX47" fmla="*/ 423863 w 1362075"/>
                <a:gd name="connsiteY47" fmla="*/ 216694 h 988219"/>
                <a:gd name="connsiteX48" fmla="*/ 411957 w 1362075"/>
                <a:gd name="connsiteY48" fmla="*/ 238125 h 988219"/>
                <a:gd name="connsiteX49" fmla="*/ 400050 w 1362075"/>
                <a:gd name="connsiteY49" fmla="*/ 252412 h 988219"/>
                <a:gd name="connsiteX50" fmla="*/ 385763 w 1362075"/>
                <a:gd name="connsiteY50" fmla="*/ 285750 h 988219"/>
                <a:gd name="connsiteX51" fmla="*/ 369094 w 1362075"/>
                <a:gd name="connsiteY51" fmla="*/ 333375 h 988219"/>
                <a:gd name="connsiteX52" fmla="*/ 359569 w 1362075"/>
                <a:gd name="connsiteY52" fmla="*/ 378619 h 988219"/>
                <a:gd name="connsiteX53" fmla="*/ 352425 w 1362075"/>
                <a:gd name="connsiteY53" fmla="*/ 414337 h 988219"/>
                <a:gd name="connsiteX54" fmla="*/ 342900 w 1362075"/>
                <a:gd name="connsiteY54" fmla="*/ 471487 h 988219"/>
                <a:gd name="connsiteX55" fmla="*/ 335757 w 1362075"/>
                <a:gd name="connsiteY55" fmla="*/ 533400 h 988219"/>
                <a:gd name="connsiteX56" fmla="*/ 333375 w 1362075"/>
                <a:gd name="connsiteY56" fmla="*/ 585787 h 988219"/>
                <a:gd name="connsiteX57" fmla="*/ 333375 w 1362075"/>
                <a:gd name="connsiteY57" fmla="*/ 650081 h 988219"/>
                <a:gd name="connsiteX58" fmla="*/ 340519 w 1362075"/>
                <a:gd name="connsiteY58" fmla="*/ 685800 h 988219"/>
                <a:gd name="connsiteX59" fmla="*/ 361950 w 1362075"/>
                <a:gd name="connsiteY59" fmla="*/ 719137 h 988219"/>
                <a:gd name="connsiteX60" fmla="*/ 383382 w 1362075"/>
                <a:gd name="connsiteY60" fmla="*/ 738187 h 988219"/>
                <a:gd name="connsiteX61" fmla="*/ 402432 w 1362075"/>
                <a:gd name="connsiteY61" fmla="*/ 750094 h 988219"/>
                <a:gd name="connsiteX62" fmla="*/ 421482 w 1362075"/>
                <a:gd name="connsiteY62" fmla="*/ 759619 h 988219"/>
                <a:gd name="connsiteX63" fmla="*/ 466725 w 1362075"/>
                <a:gd name="connsiteY63" fmla="*/ 778669 h 988219"/>
                <a:gd name="connsiteX64" fmla="*/ 495300 w 1362075"/>
                <a:gd name="connsiteY64" fmla="*/ 788194 h 988219"/>
                <a:gd name="connsiteX65" fmla="*/ 559594 w 1362075"/>
                <a:gd name="connsiteY65" fmla="*/ 792956 h 988219"/>
                <a:gd name="connsiteX66" fmla="*/ 626269 w 1362075"/>
                <a:gd name="connsiteY66" fmla="*/ 792956 h 988219"/>
                <a:gd name="connsiteX67" fmla="*/ 700088 w 1362075"/>
                <a:gd name="connsiteY67" fmla="*/ 788194 h 988219"/>
                <a:gd name="connsiteX68" fmla="*/ 766763 w 1362075"/>
                <a:gd name="connsiteY68" fmla="*/ 781050 h 988219"/>
                <a:gd name="connsiteX69" fmla="*/ 826294 w 1362075"/>
                <a:gd name="connsiteY69" fmla="*/ 771525 h 988219"/>
                <a:gd name="connsiteX70" fmla="*/ 881063 w 1362075"/>
                <a:gd name="connsiteY70" fmla="*/ 752475 h 988219"/>
                <a:gd name="connsiteX71" fmla="*/ 973932 w 1362075"/>
                <a:gd name="connsiteY71" fmla="*/ 714375 h 988219"/>
                <a:gd name="connsiteX72" fmla="*/ 1062038 w 1362075"/>
                <a:gd name="connsiteY72" fmla="*/ 669131 h 988219"/>
                <a:gd name="connsiteX73" fmla="*/ 1095375 w 1362075"/>
                <a:gd name="connsiteY73" fmla="*/ 654844 h 988219"/>
                <a:gd name="connsiteX74" fmla="*/ 1140619 w 1362075"/>
                <a:gd name="connsiteY74" fmla="*/ 664369 h 988219"/>
                <a:gd name="connsiteX75" fmla="*/ 1195388 w 1362075"/>
                <a:gd name="connsiteY75" fmla="*/ 685800 h 988219"/>
                <a:gd name="connsiteX76" fmla="*/ 1247775 w 1362075"/>
                <a:gd name="connsiteY76" fmla="*/ 714375 h 988219"/>
                <a:gd name="connsiteX77" fmla="*/ 1283494 w 1362075"/>
                <a:gd name="connsiteY77" fmla="*/ 738187 h 988219"/>
                <a:gd name="connsiteX78" fmla="*/ 1323975 w 1362075"/>
                <a:gd name="connsiteY78" fmla="*/ 771525 h 988219"/>
                <a:gd name="connsiteX79" fmla="*/ 1352550 w 1362075"/>
                <a:gd name="connsiteY79" fmla="*/ 800100 h 988219"/>
                <a:gd name="connsiteX80" fmla="*/ 1359694 w 1362075"/>
                <a:gd name="connsiteY80" fmla="*/ 814387 h 988219"/>
                <a:gd name="connsiteX81" fmla="*/ 1362075 w 1362075"/>
                <a:gd name="connsiteY81" fmla="*/ 831056 h 988219"/>
                <a:gd name="connsiteX82" fmla="*/ 1357313 w 1362075"/>
                <a:gd name="connsiteY82" fmla="*/ 857250 h 988219"/>
                <a:gd name="connsiteX83" fmla="*/ 1343025 w 1362075"/>
                <a:gd name="connsiteY83" fmla="*/ 881062 h 988219"/>
                <a:gd name="connsiteX84" fmla="*/ 1312069 w 1362075"/>
                <a:gd name="connsiteY84" fmla="*/ 909637 h 988219"/>
                <a:gd name="connsiteX85" fmla="*/ 1290638 w 1362075"/>
                <a:gd name="connsiteY85" fmla="*/ 921544 h 988219"/>
                <a:gd name="connsiteX86" fmla="*/ 1226344 w 1362075"/>
                <a:gd name="connsiteY86" fmla="*/ 933450 h 988219"/>
                <a:gd name="connsiteX87" fmla="*/ 1116807 w 1362075"/>
                <a:gd name="connsiteY87" fmla="*/ 95011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62075" h="988219">
                  <a:moveTo>
                    <a:pt x="1116807" y="950119"/>
                  </a:moveTo>
                  <a:lnTo>
                    <a:pt x="973932" y="964406"/>
                  </a:lnTo>
                  <a:lnTo>
                    <a:pt x="902494" y="971550"/>
                  </a:lnTo>
                  <a:lnTo>
                    <a:pt x="819150" y="981075"/>
                  </a:lnTo>
                  <a:lnTo>
                    <a:pt x="738188" y="985837"/>
                  </a:lnTo>
                  <a:lnTo>
                    <a:pt x="669132" y="988219"/>
                  </a:lnTo>
                  <a:lnTo>
                    <a:pt x="604838" y="988219"/>
                  </a:lnTo>
                  <a:lnTo>
                    <a:pt x="559594" y="988219"/>
                  </a:lnTo>
                  <a:lnTo>
                    <a:pt x="519113" y="981075"/>
                  </a:lnTo>
                  <a:lnTo>
                    <a:pt x="478632" y="973931"/>
                  </a:lnTo>
                  <a:lnTo>
                    <a:pt x="433388" y="959644"/>
                  </a:lnTo>
                  <a:lnTo>
                    <a:pt x="385763" y="940594"/>
                  </a:lnTo>
                  <a:lnTo>
                    <a:pt x="345282" y="921544"/>
                  </a:lnTo>
                  <a:lnTo>
                    <a:pt x="302419" y="895350"/>
                  </a:lnTo>
                  <a:lnTo>
                    <a:pt x="264319" y="869156"/>
                  </a:lnTo>
                  <a:lnTo>
                    <a:pt x="230982" y="840581"/>
                  </a:lnTo>
                  <a:lnTo>
                    <a:pt x="202407" y="814387"/>
                  </a:lnTo>
                  <a:lnTo>
                    <a:pt x="183357" y="792956"/>
                  </a:lnTo>
                  <a:lnTo>
                    <a:pt x="169069" y="764381"/>
                  </a:lnTo>
                  <a:lnTo>
                    <a:pt x="159544" y="719137"/>
                  </a:lnTo>
                  <a:lnTo>
                    <a:pt x="150019" y="650081"/>
                  </a:lnTo>
                  <a:cubicBezTo>
                    <a:pt x="149225" y="618331"/>
                    <a:pt x="148432" y="586581"/>
                    <a:pt x="147638" y="554831"/>
                  </a:cubicBezTo>
                  <a:lnTo>
                    <a:pt x="152400" y="400050"/>
                  </a:lnTo>
                  <a:lnTo>
                    <a:pt x="152400" y="342900"/>
                  </a:lnTo>
                  <a:lnTo>
                    <a:pt x="147638" y="280987"/>
                  </a:lnTo>
                  <a:lnTo>
                    <a:pt x="138113" y="207169"/>
                  </a:lnTo>
                  <a:lnTo>
                    <a:pt x="128588" y="161925"/>
                  </a:lnTo>
                  <a:lnTo>
                    <a:pt x="116682" y="140494"/>
                  </a:lnTo>
                  <a:lnTo>
                    <a:pt x="100013" y="123825"/>
                  </a:lnTo>
                  <a:lnTo>
                    <a:pt x="64294" y="97631"/>
                  </a:lnTo>
                  <a:lnTo>
                    <a:pt x="30957" y="78581"/>
                  </a:lnTo>
                  <a:lnTo>
                    <a:pt x="14288" y="66675"/>
                  </a:lnTo>
                  <a:lnTo>
                    <a:pt x="2382" y="52387"/>
                  </a:lnTo>
                  <a:lnTo>
                    <a:pt x="0" y="42862"/>
                  </a:lnTo>
                  <a:lnTo>
                    <a:pt x="2382" y="30956"/>
                  </a:lnTo>
                  <a:lnTo>
                    <a:pt x="11907" y="19050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0"/>
                  </a:lnTo>
                  <a:lnTo>
                    <a:pt x="173832" y="11906"/>
                  </a:lnTo>
                  <a:lnTo>
                    <a:pt x="228600" y="30956"/>
                  </a:lnTo>
                  <a:lnTo>
                    <a:pt x="292894" y="66675"/>
                  </a:lnTo>
                  <a:lnTo>
                    <a:pt x="364332" y="114300"/>
                  </a:lnTo>
                  <a:lnTo>
                    <a:pt x="409575" y="147637"/>
                  </a:lnTo>
                  <a:lnTo>
                    <a:pt x="419100" y="157162"/>
                  </a:lnTo>
                  <a:lnTo>
                    <a:pt x="426244" y="169069"/>
                  </a:lnTo>
                  <a:lnTo>
                    <a:pt x="428625" y="185737"/>
                  </a:lnTo>
                  <a:lnTo>
                    <a:pt x="423863" y="216694"/>
                  </a:lnTo>
                  <a:lnTo>
                    <a:pt x="411957" y="238125"/>
                  </a:lnTo>
                  <a:lnTo>
                    <a:pt x="400050" y="252412"/>
                  </a:lnTo>
                  <a:lnTo>
                    <a:pt x="385763" y="285750"/>
                  </a:lnTo>
                  <a:lnTo>
                    <a:pt x="369094" y="333375"/>
                  </a:lnTo>
                  <a:lnTo>
                    <a:pt x="359569" y="378619"/>
                  </a:lnTo>
                  <a:lnTo>
                    <a:pt x="352425" y="414337"/>
                  </a:lnTo>
                  <a:lnTo>
                    <a:pt x="342900" y="471487"/>
                  </a:lnTo>
                  <a:lnTo>
                    <a:pt x="335757" y="533400"/>
                  </a:lnTo>
                  <a:lnTo>
                    <a:pt x="333375" y="585787"/>
                  </a:lnTo>
                  <a:lnTo>
                    <a:pt x="333375" y="650081"/>
                  </a:lnTo>
                  <a:lnTo>
                    <a:pt x="340519" y="685800"/>
                  </a:lnTo>
                  <a:lnTo>
                    <a:pt x="361950" y="719137"/>
                  </a:lnTo>
                  <a:cubicBezTo>
                    <a:pt x="369094" y="725487"/>
                    <a:pt x="375789" y="732381"/>
                    <a:pt x="383382" y="738187"/>
                  </a:cubicBezTo>
                  <a:cubicBezTo>
                    <a:pt x="389330" y="742736"/>
                    <a:pt x="388938" y="743744"/>
                    <a:pt x="402432" y="750094"/>
                  </a:cubicBezTo>
                  <a:lnTo>
                    <a:pt x="421482" y="759619"/>
                  </a:lnTo>
                  <a:lnTo>
                    <a:pt x="466725" y="778669"/>
                  </a:lnTo>
                  <a:lnTo>
                    <a:pt x="495300" y="788194"/>
                  </a:lnTo>
                  <a:lnTo>
                    <a:pt x="559594" y="792956"/>
                  </a:lnTo>
                  <a:lnTo>
                    <a:pt x="626269" y="792956"/>
                  </a:lnTo>
                  <a:lnTo>
                    <a:pt x="700088" y="788194"/>
                  </a:lnTo>
                  <a:lnTo>
                    <a:pt x="766763" y="781050"/>
                  </a:lnTo>
                  <a:lnTo>
                    <a:pt x="826294" y="771525"/>
                  </a:lnTo>
                  <a:lnTo>
                    <a:pt x="881063" y="752475"/>
                  </a:lnTo>
                  <a:lnTo>
                    <a:pt x="973932" y="714375"/>
                  </a:lnTo>
                  <a:lnTo>
                    <a:pt x="1062038" y="669131"/>
                  </a:lnTo>
                  <a:lnTo>
                    <a:pt x="1095375" y="654844"/>
                  </a:lnTo>
                  <a:lnTo>
                    <a:pt x="1140619" y="664369"/>
                  </a:lnTo>
                  <a:lnTo>
                    <a:pt x="1195388" y="685800"/>
                  </a:lnTo>
                  <a:lnTo>
                    <a:pt x="1247775" y="714375"/>
                  </a:lnTo>
                  <a:lnTo>
                    <a:pt x="1283494" y="738187"/>
                  </a:lnTo>
                  <a:lnTo>
                    <a:pt x="1323975" y="771525"/>
                  </a:lnTo>
                  <a:lnTo>
                    <a:pt x="1352550" y="800100"/>
                  </a:lnTo>
                  <a:lnTo>
                    <a:pt x="1359694" y="814387"/>
                  </a:lnTo>
                  <a:lnTo>
                    <a:pt x="1362075" y="831056"/>
                  </a:lnTo>
                  <a:lnTo>
                    <a:pt x="1357313" y="857250"/>
                  </a:lnTo>
                  <a:lnTo>
                    <a:pt x="1343025" y="881062"/>
                  </a:lnTo>
                  <a:lnTo>
                    <a:pt x="1312069" y="909637"/>
                  </a:lnTo>
                  <a:lnTo>
                    <a:pt x="1290638" y="921544"/>
                  </a:lnTo>
                  <a:lnTo>
                    <a:pt x="1226344" y="933450"/>
                  </a:lnTo>
                  <a:lnTo>
                    <a:pt x="1116807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71">
              <a:extLst>
                <a:ext uri="{FF2B5EF4-FFF2-40B4-BE49-F238E27FC236}">
                  <a16:creationId xmlns:a16="http://schemas.microsoft.com/office/drawing/2014/main" id="{CAA2DA13-B662-4B0B-B082-391D0D856CDE}"/>
                </a:ext>
              </a:extLst>
            </p:cNvPr>
            <p:cNvSpPr/>
            <p:nvPr/>
          </p:nvSpPr>
          <p:spPr>
            <a:xfrm>
              <a:off x="4246563" y="3408363"/>
              <a:ext cx="2706687" cy="577850"/>
            </a:xfrm>
            <a:custGeom>
              <a:avLst/>
              <a:gdLst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321719 w 2707481"/>
                <a:gd name="connsiteY68" fmla="*/ 295275 h 578644"/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107372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02588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69" fmla="*/ 2226366 w 2707481"/>
                <a:gd name="connsiteY69" fmla="*/ 2905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07481" h="578644">
                  <a:moveTo>
                    <a:pt x="2226366" y="290512"/>
                  </a:moveTo>
                  <a:lnTo>
                    <a:pt x="1902619" y="292894"/>
                  </a:lnTo>
                  <a:lnTo>
                    <a:pt x="1800225" y="297656"/>
                  </a:lnTo>
                  <a:lnTo>
                    <a:pt x="1700212" y="307181"/>
                  </a:lnTo>
                  <a:lnTo>
                    <a:pt x="1602581" y="316706"/>
                  </a:lnTo>
                  <a:lnTo>
                    <a:pt x="1543050" y="326231"/>
                  </a:lnTo>
                  <a:lnTo>
                    <a:pt x="1485900" y="335756"/>
                  </a:lnTo>
                  <a:lnTo>
                    <a:pt x="1114425" y="376237"/>
                  </a:lnTo>
                  <a:lnTo>
                    <a:pt x="995362" y="404812"/>
                  </a:lnTo>
                  <a:lnTo>
                    <a:pt x="857250" y="440531"/>
                  </a:lnTo>
                  <a:lnTo>
                    <a:pt x="733425" y="476250"/>
                  </a:lnTo>
                  <a:lnTo>
                    <a:pt x="666750" y="495300"/>
                  </a:lnTo>
                  <a:lnTo>
                    <a:pt x="538162" y="545306"/>
                  </a:lnTo>
                  <a:lnTo>
                    <a:pt x="457200" y="578644"/>
                  </a:lnTo>
                  <a:lnTo>
                    <a:pt x="433387" y="576262"/>
                  </a:lnTo>
                  <a:lnTo>
                    <a:pt x="388144" y="569119"/>
                  </a:lnTo>
                  <a:lnTo>
                    <a:pt x="330994" y="552450"/>
                  </a:lnTo>
                  <a:lnTo>
                    <a:pt x="290512" y="535781"/>
                  </a:lnTo>
                  <a:lnTo>
                    <a:pt x="257175" y="519112"/>
                  </a:lnTo>
                  <a:lnTo>
                    <a:pt x="219075" y="495300"/>
                  </a:lnTo>
                  <a:lnTo>
                    <a:pt x="173831" y="464344"/>
                  </a:lnTo>
                  <a:lnTo>
                    <a:pt x="145256" y="440531"/>
                  </a:lnTo>
                  <a:lnTo>
                    <a:pt x="111919" y="409575"/>
                  </a:lnTo>
                  <a:lnTo>
                    <a:pt x="78581" y="376237"/>
                  </a:lnTo>
                  <a:lnTo>
                    <a:pt x="42862" y="335756"/>
                  </a:lnTo>
                  <a:lnTo>
                    <a:pt x="9525" y="295275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4762" y="245269"/>
                  </a:lnTo>
                  <a:lnTo>
                    <a:pt x="14287" y="238125"/>
                  </a:lnTo>
                  <a:lnTo>
                    <a:pt x="33337" y="240506"/>
                  </a:lnTo>
                  <a:lnTo>
                    <a:pt x="73819" y="257175"/>
                  </a:lnTo>
                  <a:lnTo>
                    <a:pt x="119062" y="280987"/>
                  </a:lnTo>
                  <a:lnTo>
                    <a:pt x="188119" y="304800"/>
                  </a:lnTo>
                  <a:lnTo>
                    <a:pt x="254794" y="321469"/>
                  </a:lnTo>
                  <a:lnTo>
                    <a:pt x="333375" y="330994"/>
                  </a:lnTo>
                  <a:lnTo>
                    <a:pt x="409575" y="333375"/>
                  </a:lnTo>
                  <a:lnTo>
                    <a:pt x="445294" y="333375"/>
                  </a:lnTo>
                  <a:lnTo>
                    <a:pt x="650081" y="300037"/>
                  </a:lnTo>
                  <a:lnTo>
                    <a:pt x="935831" y="254794"/>
                  </a:lnTo>
                  <a:lnTo>
                    <a:pt x="1166812" y="216694"/>
                  </a:lnTo>
                  <a:lnTo>
                    <a:pt x="1316831" y="195262"/>
                  </a:lnTo>
                  <a:lnTo>
                    <a:pt x="1514475" y="157162"/>
                  </a:lnTo>
                  <a:lnTo>
                    <a:pt x="1674019" y="140494"/>
                  </a:lnTo>
                  <a:lnTo>
                    <a:pt x="1843087" y="119062"/>
                  </a:lnTo>
                  <a:lnTo>
                    <a:pt x="2014537" y="90487"/>
                  </a:lnTo>
                  <a:lnTo>
                    <a:pt x="2131219" y="47625"/>
                  </a:lnTo>
                  <a:lnTo>
                    <a:pt x="2252662" y="0"/>
                  </a:lnTo>
                  <a:lnTo>
                    <a:pt x="2264569" y="0"/>
                  </a:lnTo>
                  <a:lnTo>
                    <a:pt x="2333625" y="11906"/>
                  </a:lnTo>
                  <a:lnTo>
                    <a:pt x="2419350" y="38100"/>
                  </a:lnTo>
                  <a:lnTo>
                    <a:pt x="2505075" y="66675"/>
                  </a:lnTo>
                  <a:lnTo>
                    <a:pt x="2569369" y="92869"/>
                  </a:lnTo>
                  <a:lnTo>
                    <a:pt x="2619375" y="119062"/>
                  </a:lnTo>
                  <a:lnTo>
                    <a:pt x="2657475" y="142875"/>
                  </a:lnTo>
                  <a:lnTo>
                    <a:pt x="2669381" y="157162"/>
                  </a:lnTo>
                  <a:lnTo>
                    <a:pt x="2686050" y="185737"/>
                  </a:lnTo>
                  <a:lnTo>
                    <a:pt x="2700337" y="223837"/>
                  </a:lnTo>
                  <a:lnTo>
                    <a:pt x="2705100" y="250031"/>
                  </a:lnTo>
                  <a:lnTo>
                    <a:pt x="2707481" y="273844"/>
                  </a:lnTo>
                  <a:lnTo>
                    <a:pt x="2702719" y="292894"/>
                  </a:lnTo>
                  <a:lnTo>
                    <a:pt x="2688431" y="311944"/>
                  </a:lnTo>
                  <a:lnTo>
                    <a:pt x="2671762" y="321469"/>
                  </a:lnTo>
                  <a:lnTo>
                    <a:pt x="2647950" y="328612"/>
                  </a:lnTo>
                  <a:lnTo>
                    <a:pt x="2609850" y="333375"/>
                  </a:lnTo>
                  <a:lnTo>
                    <a:pt x="2574131" y="330994"/>
                  </a:lnTo>
                  <a:lnTo>
                    <a:pt x="2502694" y="319087"/>
                  </a:lnTo>
                  <a:lnTo>
                    <a:pt x="2416969" y="309562"/>
                  </a:lnTo>
                  <a:lnTo>
                    <a:pt x="2274059" y="295275"/>
                  </a:lnTo>
                  <a:lnTo>
                    <a:pt x="222636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61">
              <a:extLst>
                <a:ext uri="{FF2B5EF4-FFF2-40B4-BE49-F238E27FC236}">
                  <a16:creationId xmlns:a16="http://schemas.microsoft.com/office/drawing/2014/main" id="{07BE7810-9053-4691-9FBC-4009C6869FB2}"/>
                </a:ext>
              </a:extLst>
            </p:cNvPr>
            <p:cNvSpPr/>
            <p:nvPr/>
          </p:nvSpPr>
          <p:spPr>
            <a:xfrm rot="16200000">
              <a:off x="4147345" y="4094956"/>
              <a:ext cx="2894012" cy="523875"/>
            </a:xfrm>
            <a:custGeom>
              <a:avLst/>
              <a:gdLst>
                <a:gd name="connsiteX0" fmla="*/ 1547813 w 2893219"/>
                <a:gd name="connsiteY0" fmla="*/ 195263 h 523875"/>
                <a:gd name="connsiteX1" fmla="*/ 1357313 w 2893219"/>
                <a:gd name="connsiteY1" fmla="*/ 195263 h 523875"/>
                <a:gd name="connsiteX2" fmla="*/ 1178719 w 2893219"/>
                <a:gd name="connsiteY2" fmla="*/ 195263 h 523875"/>
                <a:gd name="connsiteX3" fmla="*/ 1047750 w 2893219"/>
                <a:gd name="connsiteY3" fmla="*/ 195263 h 523875"/>
                <a:gd name="connsiteX4" fmla="*/ 957263 w 2893219"/>
                <a:gd name="connsiteY4" fmla="*/ 195263 h 523875"/>
                <a:gd name="connsiteX5" fmla="*/ 890588 w 2893219"/>
                <a:gd name="connsiteY5" fmla="*/ 195263 h 523875"/>
                <a:gd name="connsiteX6" fmla="*/ 840582 w 2893219"/>
                <a:gd name="connsiteY6" fmla="*/ 192881 h 523875"/>
                <a:gd name="connsiteX7" fmla="*/ 792957 w 2893219"/>
                <a:gd name="connsiteY7" fmla="*/ 188119 h 523875"/>
                <a:gd name="connsiteX8" fmla="*/ 719138 w 2893219"/>
                <a:gd name="connsiteY8" fmla="*/ 180975 h 523875"/>
                <a:gd name="connsiteX9" fmla="*/ 611982 w 2893219"/>
                <a:gd name="connsiteY9" fmla="*/ 164306 h 523875"/>
                <a:gd name="connsiteX10" fmla="*/ 435769 w 2893219"/>
                <a:gd name="connsiteY10" fmla="*/ 138113 h 523875"/>
                <a:gd name="connsiteX11" fmla="*/ 354807 w 2893219"/>
                <a:gd name="connsiteY11" fmla="*/ 128588 h 523875"/>
                <a:gd name="connsiteX12" fmla="*/ 333375 w 2893219"/>
                <a:gd name="connsiteY12" fmla="*/ 128588 h 523875"/>
                <a:gd name="connsiteX13" fmla="*/ 283369 w 2893219"/>
                <a:gd name="connsiteY13" fmla="*/ 138113 h 523875"/>
                <a:gd name="connsiteX14" fmla="*/ 216694 w 2893219"/>
                <a:gd name="connsiteY14" fmla="*/ 152400 h 523875"/>
                <a:gd name="connsiteX15" fmla="*/ 126207 w 2893219"/>
                <a:gd name="connsiteY15" fmla="*/ 178594 h 523875"/>
                <a:gd name="connsiteX16" fmla="*/ 90488 w 2893219"/>
                <a:gd name="connsiteY16" fmla="*/ 192881 h 523875"/>
                <a:gd name="connsiteX17" fmla="*/ 54769 w 2893219"/>
                <a:gd name="connsiteY17" fmla="*/ 211931 h 523875"/>
                <a:gd name="connsiteX18" fmla="*/ 38100 w 2893219"/>
                <a:gd name="connsiteY18" fmla="*/ 221456 h 523875"/>
                <a:gd name="connsiteX19" fmla="*/ 21432 w 2893219"/>
                <a:gd name="connsiteY19" fmla="*/ 235744 h 523875"/>
                <a:gd name="connsiteX20" fmla="*/ 9525 w 2893219"/>
                <a:gd name="connsiteY20" fmla="*/ 250031 h 523875"/>
                <a:gd name="connsiteX21" fmla="*/ 2382 w 2893219"/>
                <a:gd name="connsiteY21" fmla="*/ 269081 h 523875"/>
                <a:gd name="connsiteX22" fmla="*/ 0 w 2893219"/>
                <a:gd name="connsiteY22" fmla="*/ 288131 h 523875"/>
                <a:gd name="connsiteX23" fmla="*/ 7144 w 2893219"/>
                <a:gd name="connsiteY23" fmla="*/ 321469 h 523875"/>
                <a:gd name="connsiteX24" fmla="*/ 16669 w 2893219"/>
                <a:gd name="connsiteY24" fmla="*/ 342900 h 523875"/>
                <a:gd name="connsiteX25" fmla="*/ 33338 w 2893219"/>
                <a:gd name="connsiteY25" fmla="*/ 361950 h 523875"/>
                <a:gd name="connsiteX26" fmla="*/ 52388 w 2893219"/>
                <a:gd name="connsiteY26" fmla="*/ 376238 h 523875"/>
                <a:gd name="connsiteX27" fmla="*/ 78582 w 2893219"/>
                <a:gd name="connsiteY27" fmla="*/ 390525 h 523875"/>
                <a:gd name="connsiteX28" fmla="*/ 116682 w 2893219"/>
                <a:gd name="connsiteY28" fmla="*/ 404813 h 523875"/>
                <a:gd name="connsiteX29" fmla="*/ 161925 w 2893219"/>
                <a:gd name="connsiteY29" fmla="*/ 419100 h 523875"/>
                <a:gd name="connsiteX30" fmla="*/ 204788 w 2893219"/>
                <a:gd name="connsiteY30" fmla="*/ 431006 h 523875"/>
                <a:gd name="connsiteX31" fmla="*/ 230982 w 2893219"/>
                <a:gd name="connsiteY31" fmla="*/ 435769 h 523875"/>
                <a:gd name="connsiteX32" fmla="*/ 276225 w 2893219"/>
                <a:gd name="connsiteY32" fmla="*/ 438150 h 523875"/>
                <a:gd name="connsiteX33" fmla="*/ 369094 w 2893219"/>
                <a:gd name="connsiteY33" fmla="*/ 438150 h 523875"/>
                <a:gd name="connsiteX34" fmla="*/ 569119 w 2893219"/>
                <a:gd name="connsiteY34" fmla="*/ 435769 h 523875"/>
                <a:gd name="connsiteX35" fmla="*/ 892969 w 2893219"/>
                <a:gd name="connsiteY35" fmla="*/ 431006 h 523875"/>
                <a:gd name="connsiteX36" fmla="*/ 1159669 w 2893219"/>
                <a:gd name="connsiteY36" fmla="*/ 426244 h 523875"/>
                <a:gd name="connsiteX37" fmla="*/ 1519238 w 2893219"/>
                <a:gd name="connsiteY37" fmla="*/ 421481 h 523875"/>
                <a:gd name="connsiteX38" fmla="*/ 1816894 w 2893219"/>
                <a:gd name="connsiteY38" fmla="*/ 414338 h 523875"/>
                <a:gd name="connsiteX39" fmla="*/ 1981200 w 2893219"/>
                <a:gd name="connsiteY39" fmla="*/ 416719 h 523875"/>
                <a:gd name="connsiteX40" fmla="*/ 2083594 w 2893219"/>
                <a:gd name="connsiteY40" fmla="*/ 416719 h 523875"/>
                <a:gd name="connsiteX41" fmla="*/ 2219325 w 2893219"/>
                <a:gd name="connsiteY41" fmla="*/ 440531 h 523875"/>
                <a:gd name="connsiteX42" fmla="*/ 2288382 w 2893219"/>
                <a:gd name="connsiteY42" fmla="*/ 440531 h 523875"/>
                <a:gd name="connsiteX43" fmla="*/ 2343150 w 2893219"/>
                <a:gd name="connsiteY43" fmla="*/ 442913 h 523875"/>
                <a:gd name="connsiteX44" fmla="*/ 2378869 w 2893219"/>
                <a:gd name="connsiteY44" fmla="*/ 445294 h 523875"/>
                <a:gd name="connsiteX45" fmla="*/ 2426494 w 2893219"/>
                <a:gd name="connsiteY45" fmla="*/ 452438 h 523875"/>
                <a:gd name="connsiteX46" fmla="*/ 2466975 w 2893219"/>
                <a:gd name="connsiteY46" fmla="*/ 461963 h 523875"/>
                <a:gd name="connsiteX47" fmla="*/ 2507457 w 2893219"/>
                <a:gd name="connsiteY47" fmla="*/ 478631 h 523875"/>
                <a:gd name="connsiteX48" fmla="*/ 2536032 w 2893219"/>
                <a:gd name="connsiteY48" fmla="*/ 490538 h 523875"/>
                <a:gd name="connsiteX49" fmla="*/ 2550319 w 2893219"/>
                <a:gd name="connsiteY49" fmla="*/ 502444 h 523875"/>
                <a:gd name="connsiteX50" fmla="*/ 2566988 w 2893219"/>
                <a:gd name="connsiteY50" fmla="*/ 511969 h 523875"/>
                <a:gd name="connsiteX51" fmla="*/ 2588419 w 2893219"/>
                <a:gd name="connsiteY51" fmla="*/ 519113 h 523875"/>
                <a:gd name="connsiteX52" fmla="*/ 2621757 w 2893219"/>
                <a:gd name="connsiteY52" fmla="*/ 523875 h 523875"/>
                <a:gd name="connsiteX53" fmla="*/ 2652713 w 2893219"/>
                <a:gd name="connsiteY53" fmla="*/ 519113 h 523875"/>
                <a:gd name="connsiteX54" fmla="*/ 2678907 w 2893219"/>
                <a:gd name="connsiteY54" fmla="*/ 507206 h 523875"/>
                <a:gd name="connsiteX55" fmla="*/ 2707482 w 2893219"/>
                <a:gd name="connsiteY55" fmla="*/ 485775 h 523875"/>
                <a:gd name="connsiteX56" fmla="*/ 2740819 w 2893219"/>
                <a:gd name="connsiteY56" fmla="*/ 445294 h 523875"/>
                <a:gd name="connsiteX57" fmla="*/ 2778919 w 2893219"/>
                <a:gd name="connsiteY57" fmla="*/ 397669 h 523875"/>
                <a:gd name="connsiteX58" fmla="*/ 2809875 w 2893219"/>
                <a:gd name="connsiteY58" fmla="*/ 347663 h 523875"/>
                <a:gd name="connsiteX59" fmla="*/ 2828925 w 2893219"/>
                <a:gd name="connsiteY59" fmla="*/ 307181 h 523875"/>
                <a:gd name="connsiteX60" fmla="*/ 2847975 w 2893219"/>
                <a:gd name="connsiteY60" fmla="*/ 264319 h 523875"/>
                <a:gd name="connsiteX61" fmla="*/ 2862263 w 2893219"/>
                <a:gd name="connsiteY61" fmla="*/ 221456 h 523875"/>
                <a:gd name="connsiteX62" fmla="*/ 2871788 w 2893219"/>
                <a:gd name="connsiteY62" fmla="*/ 185738 h 523875"/>
                <a:gd name="connsiteX63" fmla="*/ 2878932 w 2893219"/>
                <a:gd name="connsiteY63" fmla="*/ 142875 h 523875"/>
                <a:gd name="connsiteX64" fmla="*/ 2883694 w 2893219"/>
                <a:gd name="connsiteY64" fmla="*/ 92869 h 523875"/>
                <a:gd name="connsiteX65" fmla="*/ 2888457 w 2893219"/>
                <a:gd name="connsiteY65" fmla="*/ 57150 h 523875"/>
                <a:gd name="connsiteX66" fmla="*/ 2893219 w 2893219"/>
                <a:gd name="connsiteY66" fmla="*/ 33338 h 523875"/>
                <a:gd name="connsiteX67" fmla="*/ 2893219 w 2893219"/>
                <a:gd name="connsiteY67" fmla="*/ 14288 h 523875"/>
                <a:gd name="connsiteX68" fmla="*/ 2888457 w 2893219"/>
                <a:gd name="connsiteY68" fmla="*/ 2381 h 523875"/>
                <a:gd name="connsiteX69" fmla="*/ 2881313 w 2893219"/>
                <a:gd name="connsiteY69" fmla="*/ 0 h 523875"/>
                <a:gd name="connsiteX70" fmla="*/ 2864644 w 2893219"/>
                <a:gd name="connsiteY70" fmla="*/ 0 h 523875"/>
                <a:gd name="connsiteX71" fmla="*/ 2850357 w 2893219"/>
                <a:gd name="connsiteY71" fmla="*/ 4763 h 523875"/>
                <a:gd name="connsiteX72" fmla="*/ 2838450 w 2893219"/>
                <a:gd name="connsiteY72" fmla="*/ 23813 h 523875"/>
                <a:gd name="connsiteX73" fmla="*/ 2819400 w 2893219"/>
                <a:gd name="connsiteY73" fmla="*/ 54769 h 523875"/>
                <a:gd name="connsiteX74" fmla="*/ 2793207 w 2893219"/>
                <a:gd name="connsiteY74" fmla="*/ 90488 h 523875"/>
                <a:gd name="connsiteX75" fmla="*/ 2759869 w 2893219"/>
                <a:gd name="connsiteY75" fmla="*/ 121444 h 523875"/>
                <a:gd name="connsiteX76" fmla="*/ 2731294 w 2893219"/>
                <a:gd name="connsiteY76" fmla="*/ 145256 h 523875"/>
                <a:gd name="connsiteX77" fmla="*/ 2695575 w 2893219"/>
                <a:gd name="connsiteY77" fmla="*/ 166688 h 523875"/>
                <a:gd name="connsiteX78" fmla="*/ 2652713 w 2893219"/>
                <a:gd name="connsiteY78" fmla="*/ 180975 h 523875"/>
                <a:gd name="connsiteX79" fmla="*/ 2590800 w 2893219"/>
                <a:gd name="connsiteY79" fmla="*/ 192881 h 523875"/>
                <a:gd name="connsiteX80" fmla="*/ 2519363 w 2893219"/>
                <a:gd name="connsiteY80" fmla="*/ 195263 h 523875"/>
                <a:gd name="connsiteX81" fmla="*/ 2374107 w 2893219"/>
                <a:gd name="connsiteY81" fmla="*/ 195263 h 523875"/>
                <a:gd name="connsiteX82" fmla="*/ 2166938 w 2893219"/>
                <a:gd name="connsiteY82" fmla="*/ 192881 h 523875"/>
                <a:gd name="connsiteX83" fmla="*/ 1733550 w 2893219"/>
                <a:gd name="connsiteY83" fmla="*/ 195263 h 523875"/>
                <a:gd name="connsiteX84" fmla="*/ 1547813 w 2893219"/>
                <a:gd name="connsiteY84" fmla="*/ 195263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893219" h="523875">
                  <a:moveTo>
                    <a:pt x="1547813" y="195263"/>
                  </a:moveTo>
                  <a:lnTo>
                    <a:pt x="1357313" y="195263"/>
                  </a:lnTo>
                  <a:lnTo>
                    <a:pt x="1178719" y="195263"/>
                  </a:lnTo>
                  <a:lnTo>
                    <a:pt x="1047750" y="195263"/>
                  </a:lnTo>
                  <a:lnTo>
                    <a:pt x="957263" y="195263"/>
                  </a:lnTo>
                  <a:lnTo>
                    <a:pt x="890588" y="195263"/>
                  </a:lnTo>
                  <a:lnTo>
                    <a:pt x="840582" y="192881"/>
                  </a:lnTo>
                  <a:lnTo>
                    <a:pt x="792957" y="188119"/>
                  </a:lnTo>
                  <a:lnTo>
                    <a:pt x="719138" y="180975"/>
                  </a:lnTo>
                  <a:lnTo>
                    <a:pt x="611982" y="164306"/>
                  </a:lnTo>
                  <a:lnTo>
                    <a:pt x="435769" y="138113"/>
                  </a:lnTo>
                  <a:lnTo>
                    <a:pt x="354807" y="128588"/>
                  </a:lnTo>
                  <a:lnTo>
                    <a:pt x="333375" y="128588"/>
                  </a:lnTo>
                  <a:lnTo>
                    <a:pt x="283369" y="138113"/>
                  </a:lnTo>
                  <a:lnTo>
                    <a:pt x="216694" y="152400"/>
                  </a:lnTo>
                  <a:lnTo>
                    <a:pt x="126207" y="178594"/>
                  </a:lnTo>
                  <a:lnTo>
                    <a:pt x="90488" y="192881"/>
                  </a:lnTo>
                  <a:lnTo>
                    <a:pt x="54769" y="211931"/>
                  </a:lnTo>
                  <a:lnTo>
                    <a:pt x="38100" y="221456"/>
                  </a:lnTo>
                  <a:lnTo>
                    <a:pt x="21432" y="235744"/>
                  </a:lnTo>
                  <a:lnTo>
                    <a:pt x="9525" y="250031"/>
                  </a:lnTo>
                  <a:lnTo>
                    <a:pt x="2382" y="269081"/>
                  </a:lnTo>
                  <a:lnTo>
                    <a:pt x="0" y="288131"/>
                  </a:lnTo>
                  <a:lnTo>
                    <a:pt x="7144" y="321469"/>
                  </a:lnTo>
                  <a:lnTo>
                    <a:pt x="16669" y="342900"/>
                  </a:lnTo>
                  <a:lnTo>
                    <a:pt x="33338" y="361950"/>
                  </a:lnTo>
                  <a:lnTo>
                    <a:pt x="52388" y="376238"/>
                  </a:lnTo>
                  <a:lnTo>
                    <a:pt x="78582" y="390525"/>
                  </a:lnTo>
                  <a:lnTo>
                    <a:pt x="116682" y="404813"/>
                  </a:lnTo>
                  <a:lnTo>
                    <a:pt x="161925" y="419100"/>
                  </a:lnTo>
                  <a:lnTo>
                    <a:pt x="204788" y="431006"/>
                  </a:lnTo>
                  <a:lnTo>
                    <a:pt x="230982" y="435769"/>
                  </a:lnTo>
                  <a:lnTo>
                    <a:pt x="276225" y="438150"/>
                  </a:lnTo>
                  <a:lnTo>
                    <a:pt x="369094" y="438150"/>
                  </a:lnTo>
                  <a:lnTo>
                    <a:pt x="569119" y="435769"/>
                  </a:lnTo>
                  <a:lnTo>
                    <a:pt x="892969" y="431006"/>
                  </a:lnTo>
                  <a:lnTo>
                    <a:pt x="1159669" y="426244"/>
                  </a:lnTo>
                  <a:lnTo>
                    <a:pt x="1519238" y="421481"/>
                  </a:lnTo>
                  <a:lnTo>
                    <a:pt x="1816894" y="414338"/>
                  </a:lnTo>
                  <a:lnTo>
                    <a:pt x="1981200" y="416719"/>
                  </a:lnTo>
                  <a:lnTo>
                    <a:pt x="2083594" y="416719"/>
                  </a:lnTo>
                  <a:lnTo>
                    <a:pt x="2219325" y="440531"/>
                  </a:lnTo>
                  <a:lnTo>
                    <a:pt x="2288382" y="440531"/>
                  </a:lnTo>
                  <a:lnTo>
                    <a:pt x="2343150" y="442913"/>
                  </a:lnTo>
                  <a:lnTo>
                    <a:pt x="2378869" y="445294"/>
                  </a:lnTo>
                  <a:lnTo>
                    <a:pt x="2426494" y="452438"/>
                  </a:lnTo>
                  <a:lnTo>
                    <a:pt x="2466975" y="461963"/>
                  </a:lnTo>
                  <a:lnTo>
                    <a:pt x="2507457" y="478631"/>
                  </a:lnTo>
                  <a:lnTo>
                    <a:pt x="2536032" y="490538"/>
                  </a:lnTo>
                  <a:lnTo>
                    <a:pt x="2550319" y="502444"/>
                  </a:lnTo>
                  <a:lnTo>
                    <a:pt x="2566988" y="511969"/>
                  </a:lnTo>
                  <a:lnTo>
                    <a:pt x="2588419" y="519113"/>
                  </a:lnTo>
                  <a:lnTo>
                    <a:pt x="2621757" y="523875"/>
                  </a:lnTo>
                  <a:lnTo>
                    <a:pt x="2652713" y="519113"/>
                  </a:lnTo>
                  <a:lnTo>
                    <a:pt x="2678907" y="507206"/>
                  </a:lnTo>
                  <a:lnTo>
                    <a:pt x="2707482" y="485775"/>
                  </a:lnTo>
                  <a:lnTo>
                    <a:pt x="2740819" y="445294"/>
                  </a:lnTo>
                  <a:lnTo>
                    <a:pt x="2778919" y="397669"/>
                  </a:lnTo>
                  <a:lnTo>
                    <a:pt x="2809875" y="347663"/>
                  </a:lnTo>
                  <a:lnTo>
                    <a:pt x="2828925" y="307181"/>
                  </a:lnTo>
                  <a:lnTo>
                    <a:pt x="2847975" y="264319"/>
                  </a:lnTo>
                  <a:lnTo>
                    <a:pt x="2862263" y="221456"/>
                  </a:lnTo>
                  <a:lnTo>
                    <a:pt x="2871788" y="185738"/>
                  </a:lnTo>
                  <a:lnTo>
                    <a:pt x="2878932" y="142875"/>
                  </a:lnTo>
                  <a:lnTo>
                    <a:pt x="2883694" y="92869"/>
                  </a:lnTo>
                  <a:lnTo>
                    <a:pt x="2888457" y="57150"/>
                  </a:lnTo>
                  <a:lnTo>
                    <a:pt x="2893219" y="33338"/>
                  </a:lnTo>
                  <a:lnTo>
                    <a:pt x="2893219" y="14288"/>
                  </a:lnTo>
                  <a:lnTo>
                    <a:pt x="2888457" y="2381"/>
                  </a:lnTo>
                  <a:lnTo>
                    <a:pt x="2881313" y="0"/>
                  </a:lnTo>
                  <a:lnTo>
                    <a:pt x="2864644" y="0"/>
                  </a:lnTo>
                  <a:lnTo>
                    <a:pt x="2850357" y="4763"/>
                  </a:lnTo>
                  <a:lnTo>
                    <a:pt x="2838450" y="23813"/>
                  </a:lnTo>
                  <a:lnTo>
                    <a:pt x="2819400" y="54769"/>
                  </a:lnTo>
                  <a:lnTo>
                    <a:pt x="2793207" y="90488"/>
                  </a:lnTo>
                  <a:lnTo>
                    <a:pt x="2759869" y="121444"/>
                  </a:lnTo>
                  <a:lnTo>
                    <a:pt x="2731294" y="145256"/>
                  </a:lnTo>
                  <a:lnTo>
                    <a:pt x="2695575" y="166688"/>
                  </a:lnTo>
                  <a:lnTo>
                    <a:pt x="2652713" y="180975"/>
                  </a:lnTo>
                  <a:lnTo>
                    <a:pt x="2590800" y="192881"/>
                  </a:lnTo>
                  <a:lnTo>
                    <a:pt x="2519363" y="195263"/>
                  </a:lnTo>
                  <a:lnTo>
                    <a:pt x="2374107" y="195263"/>
                  </a:lnTo>
                  <a:lnTo>
                    <a:pt x="2166938" y="192881"/>
                  </a:lnTo>
                  <a:lnTo>
                    <a:pt x="1733550" y="195263"/>
                  </a:lnTo>
                  <a:lnTo>
                    <a:pt x="1547813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72">
              <a:extLst>
                <a:ext uri="{FF2B5EF4-FFF2-40B4-BE49-F238E27FC236}">
                  <a16:creationId xmlns:a16="http://schemas.microsoft.com/office/drawing/2014/main" id="{B5B3E1A9-8DDE-44AA-8497-756BCF2DE774}"/>
                </a:ext>
              </a:extLst>
            </p:cNvPr>
            <p:cNvSpPr/>
            <p:nvPr/>
          </p:nvSpPr>
          <p:spPr>
            <a:xfrm>
              <a:off x="3973513" y="3719513"/>
              <a:ext cx="1606550" cy="1595437"/>
            </a:xfrm>
            <a:custGeom>
              <a:avLst/>
              <a:gdLst>
                <a:gd name="connsiteX0" fmla="*/ 1307307 w 1604963"/>
                <a:gd name="connsiteY0" fmla="*/ 192881 h 1595437"/>
                <a:gd name="connsiteX1" fmla="*/ 1250157 w 1604963"/>
                <a:gd name="connsiteY1" fmla="*/ 288131 h 1595437"/>
                <a:gd name="connsiteX2" fmla="*/ 1200150 w 1604963"/>
                <a:gd name="connsiteY2" fmla="*/ 366712 h 1595437"/>
                <a:gd name="connsiteX3" fmla="*/ 1145382 w 1604963"/>
                <a:gd name="connsiteY3" fmla="*/ 447675 h 1595437"/>
                <a:gd name="connsiteX4" fmla="*/ 1081088 w 1604963"/>
                <a:gd name="connsiteY4" fmla="*/ 535781 h 1595437"/>
                <a:gd name="connsiteX5" fmla="*/ 1014413 w 1604963"/>
                <a:gd name="connsiteY5" fmla="*/ 619125 h 1595437"/>
                <a:gd name="connsiteX6" fmla="*/ 916782 w 1604963"/>
                <a:gd name="connsiteY6" fmla="*/ 735806 h 1595437"/>
                <a:gd name="connsiteX7" fmla="*/ 826294 w 1604963"/>
                <a:gd name="connsiteY7" fmla="*/ 833437 h 1595437"/>
                <a:gd name="connsiteX8" fmla="*/ 731044 w 1604963"/>
                <a:gd name="connsiteY8" fmla="*/ 933450 h 1595437"/>
                <a:gd name="connsiteX9" fmla="*/ 633413 w 1604963"/>
                <a:gd name="connsiteY9" fmla="*/ 1026318 h 1595437"/>
                <a:gd name="connsiteX10" fmla="*/ 511969 w 1604963"/>
                <a:gd name="connsiteY10" fmla="*/ 1135856 h 1595437"/>
                <a:gd name="connsiteX11" fmla="*/ 383382 w 1604963"/>
                <a:gd name="connsiteY11" fmla="*/ 1250156 h 1595437"/>
                <a:gd name="connsiteX12" fmla="*/ 292894 w 1604963"/>
                <a:gd name="connsiteY12" fmla="*/ 1323975 h 1595437"/>
                <a:gd name="connsiteX13" fmla="*/ 171450 w 1604963"/>
                <a:gd name="connsiteY13" fmla="*/ 1419225 h 1595437"/>
                <a:gd name="connsiteX14" fmla="*/ 26194 w 1604963"/>
                <a:gd name="connsiteY14" fmla="*/ 1528762 h 1595437"/>
                <a:gd name="connsiteX15" fmla="*/ 9525 w 1604963"/>
                <a:gd name="connsiteY15" fmla="*/ 1545431 h 1595437"/>
                <a:gd name="connsiteX16" fmla="*/ 0 w 1604963"/>
                <a:gd name="connsiteY16" fmla="*/ 1564481 h 1595437"/>
                <a:gd name="connsiteX17" fmla="*/ 0 w 1604963"/>
                <a:gd name="connsiteY17" fmla="*/ 1578768 h 1595437"/>
                <a:gd name="connsiteX18" fmla="*/ 0 w 1604963"/>
                <a:gd name="connsiteY18" fmla="*/ 1588293 h 1595437"/>
                <a:gd name="connsiteX19" fmla="*/ 4763 w 1604963"/>
                <a:gd name="connsiteY19" fmla="*/ 1595437 h 1595437"/>
                <a:gd name="connsiteX20" fmla="*/ 21432 w 1604963"/>
                <a:gd name="connsiteY20" fmla="*/ 1595437 h 1595437"/>
                <a:gd name="connsiteX21" fmla="*/ 52388 w 1604963"/>
                <a:gd name="connsiteY21" fmla="*/ 1585912 h 1595437"/>
                <a:gd name="connsiteX22" fmla="*/ 138113 w 1604963"/>
                <a:gd name="connsiteY22" fmla="*/ 1543050 h 1595437"/>
                <a:gd name="connsiteX23" fmla="*/ 269082 w 1604963"/>
                <a:gd name="connsiteY23" fmla="*/ 1471612 h 1595437"/>
                <a:gd name="connsiteX24" fmla="*/ 371475 w 1604963"/>
                <a:gd name="connsiteY24" fmla="*/ 1412081 h 1595437"/>
                <a:gd name="connsiteX25" fmla="*/ 507207 w 1604963"/>
                <a:gd name="connsiteY25" fmla="*/ 1326356 h 1595437"/>
                <a:gd name="connsiteX26" fmla="*/ 602457 w 1604963"/>
                <a:gd name="connsiteY26" fmla="*/ 1262062 h 1595437"/>
                <a:gd name="connsiteX27" fmla="*/ 685800 w 1604963"/>
                <a:gd name="connsiteY27" fmla="*/ 1202531 h 1595437"/>
                <a:gd name="connsiteX28" fmla="*/ 778669 w 1604963"/>
                <a:gd name="connsiteY28" fmla="*/ 1126331 h 1595437"/>
                <a:gd name="connsiteX29" fmla="*/ 866775 w 1604963"/>
                <a:gd name="connsiteY29" fmla="*/ 1047750 h 1595437"/>
                <a:gd name="connsiteX30" fmla="*/ 962025 w 1604963"/>
                <a:gd name="connsiteY30" fmla="*/ 959643 h 1595437"/>
                <a:gd name="connsiteX31" fmla="*/ 1054894 w 1604963"/>
                <a:gd name="connsiteY31" fmla="*/ 866775 h 1595437"/>
                <a:gd name="connsiteX32" fmla="*/ 1154907 w 1604963"/>
                <a:gd name="connsiteY32" fmla="*/ 764381 h 1595437"/>
                <a:gd name="connsiteX33" fmla="*/ 1221582 w 1604963"/>
                <a:gd name="connsiteY33" fmla="*/ 692943 h 1595437"/>
                <a:gd name="connsiteX34" fmla="*/ 1285875 w 1604963"/>
                <a:gd name="connsiteY34" fmla="*/ 626268 h 1595437"/>
                <a:gd name="connsiteX35" fmla="*/ 1347788 w 1604963"/>
                <a:gd name="connsiteY35" fmla="*/ 557212 h 1595437"/>
                <a:gd name="connsiteX36" fmla="*/ 1428750 w 1604963"/>
                <a:gd name="connsiteY36" fmla="*/ 471487 h 1595437"/>
                <a:gd name="connsiteX37" fmla="*/ 1504950 w 1604963"/>
                <a:gd name="connsiteY37" fmla="*/ 388143 h 1595437"/>
                <a:gd name="connsiteX38" fmla="*/ 1593057 w 1604963"/>
                <a:gd name="connsiteY38" fmla="*/ 302418 h 1595437"/>
                <a:gd name="connsiteX39" fmla="*/ 1604963 w 1604963"/>
                <a:gd name="connsiteY39" fmla="*/ 0 h 1595437"/>
                <a:gd name="connsiteX40" fmla="*/ 1400175 w 1604963"/>
                <a:gd name="connsiteY40" fmla="*/ 7143 h 1595437"/>
                <a:gd name="connsiteX41" fmla="*/ 1307307 w 1604963"/>
                <a:gd name="connsiteY41" fmla="*/ 192881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963" h="1595437">
                  <a:moveTo>
                    <a:pt x="1307307" y="192881"/>
                  </a:moveTo>
                  <a:lnTo>
                    <a:pt x="1250157" y="288131"/>
                  </a:lnTo>
                  <a:lnTo>
                    <a:pt x="1200150" y="366712"/>
                  </a:lnTo>
                  <a:lnTo>
                    <a:pt x="1145382" y="447675"/>
                  </a:lnTo>
                  <a:lnTo>
                    <a:pt x="1081088" y="535781"/>
                  </a:lnTo>
                  <a:lnTo>
                    <a:pt x="1014413" y="619125"/>
                  </a:lnTo>
                  <a:lnTo>
                    <a:pt x="916782" y="735806"/>
                  </a:lnTo>
                  <a:lnTo>
                    <a:pt x="826294" y="833437"/>
                  </a:lnTo>
                  <a:lnTo>
                    <a:pt x="731044" y="933450"/>
                  </a:lnTo>
                  <a:lnTo>
                    <a:pt x="633413" y="1026318"/>
                  </a:lnTo>
                  <a:lnTo>
                    <a:pt x="511969" y="1135856"/>
                  </a:lnTo>
                  <a:lnTo>
                    <a:pt x="383382" y="1250156"/>
                  </a:lnTo>
                  <a:lnTo>
                    <a:pt x="292894" y="1323975"/>
                  </a:lnTo>
                  <a:lnTo>
                    <a:pt x="171450" y="1419225"/>
                  </a:lnTo>
                  <a:lnTo>
                    <a:pt x="26194" y="1528762"/>
                  </a:lnTo>
                  <a:lnTo>
                    <a:pt x="9525" y="1545431"/>
                  </a:lnTo>
                  <a:lnTo>
                    <a:pt x="0" y="1564481"/>
                  </a:lnTo>
                  <a:lnTo>
                    <a:pt x="0" y="1578768"/>
                  </a:lnTo>
                  <a:lnTo>
                    <a:pt x="0" y="1588293"/>
                  </a:lnTo>
                  <a:lnTo>
                    <a:pt x="4763" y="1595437"/>
                  </a:lnTo>
                  <a:lnTo>
                    <a:pt x="21432" y="1595437"/>
                  </a:lnTo>
                  <a:lnTo>
                    <a:pt x="52388" y="1585912"/>
                  </a:lnTo>
                  <a:lnTo>
                    <a:pt x="138113" y="1543050"/>
                  </a:lnTo>
                  <a:lnTo>
                    <a:pt x="269082" y="1471612"/>
                  </a:lnTo>
                  <a:lnTo>
                    <a:pt x="371475" y="1412081"/>
                  </a:lnTo>
                  <a:lnTo>
                    <a:pt x="507207" y="1326356"/>
                  </a:lnTo>
                  <a:lnTo>
                    <a:pt x="602457" y="1262062"/>
                  </a:lnTo>
                  <a:lnTo>
                    <a:pt x="685800" y="1202531"/>
                  </a:lnTo>
                  <a:lnTo>
                    <a:pt x="778669" y="1126331"/>
                  </a:lnTo>
                  <a:lnTo>
                    <a:pt x="866775" y="1047750"/>
                  </a:lnTo>
                  <a:lnTo>
                    <a:pt x="962025" y="959643"/>
                  </a:lnTo>
                  <a:lnTo>
                    <a:pt x="1054894" y="866775"/>
                  </a:lnTo>
                  <a:lnTo>
                    <a:pt x="1154907" y="764381"/>
                  </a:lnTo>
                  <a:lnTo>
                    <a:pt x="1221582" y="692943"/>
                  </a:lnTo>
                  <a:lnTo>
                    <a:pt x="1285875" y="626268"/>
                  </a:lnTo>
                  <a:lnTo>
                    <a:pt x="1347788" y="557212"/>
                  </a:lnTo>
                  <a:lnTo>
                    <a:pt x="1428750" y="471487"/>
                  </a:lnTo>
                  <a:lnTo>
                    <a:pt x="1504950" y="388143"/>
                  </a:lnTo>
                  <a:lnTo>
                    <a:pt x="1593057" y="302418"/>
                  </a:lnTo>
                  <a:lnTo>
                    <a:pt x="1604963" y="0"/>
                  </a:lnTo>
                  <a:lnTo>
                    <a:pt x="1400175" y="7143"/>
                  </a:lnTo>
                  <a:lnTo>
                    <a:pt x="1307307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3">
              <a:extLst>
                <a:ext uri="{FF2B5EF4-FFF2-40B4-BE49-F238E27FC236}">
                  <a16:creationId xmlns:a16="http://schemas.microsoft.com/office/drawing/2014/main" id="{31B5FAB1-90B8-4306-A4D2-69FBC5280DD5}"/>
                </a:ext>
              </a:extLst>
            </p:cNvPr>
            <p:cNvSpPr/>
            <p:nvPr/>
          </p:nvSpPr>
          <p:spPr>
            <a:xfrm>
              <a:off x="5694363" y="3802063"/>
              <a:ext cx="1736725" cy="1457325"/>
            </a:xfrm>
            <a:custGeom>
              <a:avLst/>
              <a:gdLst>
                <a:gd name="connsiteX0" fmla="*/ 533400 w 1738312"/>
                <a:gd name="connsiteY0" fmla="*/ 523875 h 1457325"/>
                <a:gd name="connsiteX1" fmla="*/ 445294 w 1738312"/>
                <a:gd name="connsiteY1" fmla="*/ 440532 h 1457325"/>
                <a:gd name="connsiteX2" fmla="*/ 364331 w 1738312"/>
                <a:gd name="connsiteY2" fmla="*/ 364332 h 1457325"/>
                <a:gd name="connsiteX3" fmla="*/ 280987 w 1738312"/>
                <a:gd name="connsiteY3" fmla="*/ 278607 h 1457325"/>
                <a:gd name="connsiteX4" fmla="*/ 221456 w 1738312"/>
                <a:gd name="connsiteY4" fmla="*/ 219075 h 1457325"/>
                <a:gd name="connsiteX5" fmla="*/ 157162 w 1738312"/>
                <a:gd name="connsiteY5" fmla="*/ 154782 h 1457325"/>
                <a:gd name="connsiteX6" fmla="*/ 97631 w 1738312"/>
                <a:gd name="connsiteY6" fmla="*/ 95250 h 1457325"/>
                <a:gd name="connsiteX7" fmla="*/ 16669 w 1738312"/>
                <a:gd name="connsiteY7" fmla="*/ 9525 h 1457325"/>
                <a:gd name="connsiteX8" fmla="*/ 0 w 1738312"/>
                <a:gd name="connsiteY8" fmla="*/ 0 h 1457325"/>
                <a:gd name="connsiteX9" fmla="*/ 0 w 1738312"/>
                <a:gd name="connsiteY9" fmla="*/ 154782 h 1457325"/>
                <a:gd name="connsiteX10" fmla="*/ 76200 w 1738312"/>
                <a:gd name="connsiteY10" fmla="*/ 230982 h 1457325"/>
                <a:gd name="connsiteX11" fmla="*/ 157162 w 1738312"/>
                <a:gd name="connsiteY11" fmla="*/ 316707 h 1457325"/>
                <a:gd name="connsiteX12" fmla="*/ 276225 w 1738312"/>
                <a:gd name="connsiteY12" fmla="*/ 454819 h 1457325"/>
                <a:gd name="connsiteX13" fmla="*/ 376237 w 1738312"/>
                <a:gd name="connsiteY13" fmla="*/ 571500 h 1457325"/>
                <a:gd name="connsiteX14" fmla="*/ 447675 w 1738312"/>
                <a:gd name="connsiteY14" fmla="*/ 654844 h 1457325"/>
                <a:gd name="connsiteX15" fmla="*/ 495300 w 1738312"/>
                <a:gd name="connsiteY15" fmla="*/ 716757 h 1457325"/>
                <a:gd name="connsiteX16" fmla="*/ 554831 w 1738312"/>
                <a:gd name="connsiteY16" fmla="*/ 792957 h 1457325"/>
                <a:gd name="connsiteX17" fmla="*/ 614362 w 1738312"/>
                <a:gd name="connsiteY17" fmla="*/ 869157 h 1457325"/>
                <a:gd name="connsiteX18" fmla="*/ 676275 w 1738312"/>
                <a:gd name="connsiteY18" fmla="*/ 959644 h 1457325"/>
                <a:gd name="connsiteX19" fmla="*/ 728662 w 1738312"/>
                <a:gd name="connsiteY19" fmla="*/ 1033463 h 1457325"/>
                <a:gd name="connsiteX20" fmla="*/ 773906 w 1738312"/>
                <a:gd name="connsiteY20" fmla="*/ 1107282 h 1457325"/>
                <a:gd name="connsiteX21" fmla="*/ 828675 w 1738312"/>
                <a:gd name="connsiteY21" fmla="*/ 1188244 h 1457325"/>
                <a:gd name="connsiteX22" fmla="*/ 869156 w 1738312"/>
                <a:gd name="connsiteY22" fmla="*/ 1245394 h 1457325"/>
                <a:gd name="connsiteX23" fmla="*/ 909637 w 1738312"/>
                <a:gd name="connsiteY23" fmla="*/ 1297782 h 1457325"/>
                <a:gd name="connsiteX24" fmla="*/ 959644 w 1738312"/>
                <a:gd name="connsiteY24" fmla="*/ 1350169 h 1457325"/>
                <a:gd name="connsiteX25" fmla="*/ 990600 w 1738312"/>
                <a:gd name="connsiteY25" fmla="*/ 1378744 h 1457325"/>
                <a:gd name="connsiteX26" fmla="*/ 1019175 w 1738312"/>
                <a:gd name="connsiteY26" fmla="*/ 1402557 h 1457325"/>
                <a:gd name="connsiteX27" fmla="*/ 1045369 w 1738312"/>
                <a:gd name="connsiteY27" fmla="*/ 1421607 h 1457325"/>
                <a:gd name="connsiteX28" fmla="*/ 1073944 w 1738312"/>
                <a:gd name="connsiteY28" fmla="*/ 1438275 h 1457325"/>
                <a:gd name="connsiteX29" fmla="*/ 1109662 w 1738312"/>
                <a:gd name="connsiteY29" fmla="*/ 1452563 h 1457325"/>
                <a:gd name="connsiteX30" fmla="*/ 1143000 w 1738312"/>
                <a:gd name="connsiteY30" fmla="*/ 1457325 h 1457325"/>
                <a:gd name="connsiteX31" fmla="*/ 1259681 w 1738312"/>
                <a:gd name="connsiteY31" fmla="*/ 1457325 h 1457325"/>
                <a:gd name="connsiteX32" fmla="*/ 1435894 w 1738312"/>
                <a:gd name="connsiteY32" fmla="*/ 1457325 h 1457325"/>
                <a:gd name="connsiteX33" fmla="*/ 1700212 w 1738312"/>
                <a:gd name="connsiteY33" fmla="*/ 1457325 h 1457325"/>
                <a:gd name="connsiteX34" fmla="*/ 1724025 w 1738312"/>
                <a:gd name="connsiteY34" fmla="*/ 1452563 h 1457325"/>
                <a:gd name="connsiteX35" fmla="*/ 1735931 w 1738312"/>
                <a:gd name="connsiteY35" fmla="*/ 1445419 h 1457325"/>
                <a:gd name="connsiteX36" fmla="*/ 1738312 w 1738312"/>
                <a:gd name="connsiteY36" fmla="*/ 1435894 h 1457325"/>
                <a:gd name="connsiteX37" fmla="*/ 1738312 w 1738312"/>
                <a:gd name="connsiteY37" fmla="*/ 1426369 h 1457325"/>
                <a:gd name="connsiteX38" fmla="*/ 1731169 w 1738312"/>
                <a:gd name="connsiteY38" fmla="*/ 1409700 h 1457325"/>
                <a:gd name="connsiteX39" fmla="*/ 1719262 w 1738312"/>
                <a:gd name="connsiteY39" fmla="*/ 1397794 h 1457325"/>
                <a:gd name="connsiteX40" fmla="*/ 1690687 w 1738312"/>
                <a:gd name="connsiteY40" fmla="*/ 1385888 h 1457325"/>
                <a:gd name="connsiteX41" fmla="*/ 1619250 w 1738312"/>
                <a:gd name="connsiteY41" fmla="*/ 1359694 h 1457325"/>
                <a:gd name="connsiteX42" fmla="*/ 1557337 w 1738312"/>
                <a:gd name="connsiteY42" fmla="*/ 1331119 h 1457325"/>
                <a:gd name="connsiteX43" fmla="*/ 1490662 w 1738312"/>
                <a:gd name="connsiteY43" fmla="*/ 1297782 h 1457325"/>
                <a:gd name="connsiteX44" fmla="*/ 1409700 w 1738312"/>
                <a:gd name="connsiteY44" fmla="*/ 1250157 h 1457325"/>
                <a:gd name="connsiteX45" fmla="*/ 1333500 w 1738312"/>
                <a:gd name="connsiteY45" fmla="*/ 1200150 h 1457325"/>
                <a:gd name="connsiteX46" fmla="*/ 1254919 w 1738312"/>
                <a:gd name="connsiteY46" fmla="*/ 1143000 h 1457325"/>
                <a:gd name="connsiteX47" fmla="*/ 1169194 w 1738312"/>
                <a:gd name="connsiteY47" fmla="*/ 1081088 h 1457325"/>
                <a:gd name="connsiteX48" fmla="*/ 1121569 w 1738312"/>
                <a:gd name="connsiteY48" fmla="*/ 1040607 h 1457325"/>
                <a:gd name="connsiteX49" fmla="*/ 1042987 w 1738312"/>
                <a:gd name="connsiteY49" fmla="*/ 978694 h 1457325"/>
                <a:gd name="connsiteX50" fmla="*/ 931069 w 1738312"/>
                <a:gd name="connsiteY50" fmla="*/ 883444 h 1457325"/>
                <a:gd name="connsiteX51" fmla="*/ 783431 w 1738312"/>
                <a:gd name="connsiteY51" fmla="*/ 754857 h 1457325"/>
                <a:gd name="connsiteX52" fmla="*/ 533400 w 1738312"/>
                <a:gd name="connsiteY52" fmla="*/ 5238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38312" h="1457325">
                  <a:moveTo>
                    <a:pt x="533400" y="523875"/>
                  </a:moveTo>
                  <a:lnTo>
                    <a:pt x="445294" y="440532"/>
                  </a:lnTo>
                  <a:lnTo>
                    <a:pt x="364331" y="364332"/>
                  </a:lnTo>
                  <a:lnTo>
                    <a:pt x="280987" y="278607"/>
                  </a:lnTo>
                  <a:lnTo>
                    <a:pt x="221456" y="219075"/>
                  </a:lnTo>
                  <a:lnTo>
                    <a:pt x="157162" y="154782"/>
                  </a:lnTo>
                  <a:lnTo>
                    <a:pt x="97631" y="95250"/>
                  </a:lnTo>
                  <a:lnTo>
                    <a:pt x="16669" y="9525"/>
                  </a:lnTo>
                  <a:lnTo>
                    <a:pt x="0" y="0"/>
                  </a:lnTo>
                  <a:lnTo>
                    <a:pt x="0" y="154782"/>
                  </a:lnTo>
                  <a:lnTo>
                    <a:pt x="76200" y="230982"/>
                  </a:lnTo>
                  <a:lnTo>
                    <a:pt x="157162" y="316707"/>
                  </a:lnTo>
                  <a:lnTo>
                    <a:pt x="276225" y="454819"/>
                  </a:lnTo>
                  <a:lnTo>
                    <a:pt x="376237" y="571500"/>
                  </a:lnTo>
                  <a:lnTo>
                    <a:pt x="447675" y="654844"/>
                  </a:lnTo>
                  <a:lnTo>
                    <a:pt x="495300" y="716757"/>
                  </a:lnTo>
                  <a:lnTo>
                    <a:pt x="554831" y="792957"/>
                  </a:lnTo>
                  <a:lnTo>
                    <a:pt x="614362" y="869157"/>
                  </a:lnTo>
                  <a:lnTo>
                    <a:pt x="676275" y="959644"/>
                  </a:lnTo>
                  <a:lnTo>
                    <a:pt x="728662" y="1033463"/>
                  </a:lnTo>
                  <a:lnTo>
                    <a:pt x="773906" y="1107282"/>
                  </a:lnTo>
                  <a:lnTo>
                    <a:pt x="828675" y="1188244"/>
                  </a:lnTo>
                  <a:lnTo>
                    <a:pt x="869156" y="1245394"/>
                  </a:lnTo>
                  <a:lnTo>
                    <a:pt x="909637" y="1297782"/>
                  </a:lnTo>
                  <a:lnTo>
                    <a:pt x="959644" y="1350169"/>
                  </a:lnTo>
                  <a:lnTo>
                    <a:pt x="990600" y="1378744"/>
                  </a:lnTo>
                  <a:lnTo>
                    <a:pt x="1019175" y="1402557"/>
                  </a:lnTo>
                  <a:lnTo>
                    <a:pt x="1045369" y="1421607"/>
                  </a:lnTo>
                  <a:lnTo>
                    <a:pt x="1073944" y="1438275"/>
                  </a:lnTo>
                  <a:lnTo>
                    <a:pt x="1109662" y="1452563"/>
                  </a:lnTo>
                  <a:lnTo>
                    <a:pt x="1143000" y="1457325"/>
                  </a:lnTo>
                  <a:lnTo>
                    <a:pt x="1259681" y="1457325"/>
                  </a:lnTo>
                  <a:lnTo>
                    <a:pt x="1435894" y="1457325"/>
                  </a:lnTo>
                  <a:lnTo>
                    <a:pt x="1700212" y="1457325"/>
                  </a:lnTo>
                  <a:lnTo>
                    <a:pt x="1724025" y="1452563"/>
                  </a:lnTo>
                  <a:lnTo>
                    <a:pt x="1735931" y="1445419"/>
                  </a:lnTo>
                  <a:lnTo>
                    <a:pt x="1738312" y="1435894"/>
                  </a:lnTo>
                  <a:lnTo>
                    <a:pt x="1738312" y="1426369"/>
                  </a:lnTo>
                  <a:lnTo>
                    <a:pt x="1731169" y="1409700"/>
                  </a:lnTo>
                  <a:lnTo>
                    <a:pt x="1719262" y="1397794"/>
                  </a:lnTo>
                  <a:lnTo>
                    <a:pt x="1690687" y="1385888"/>
                  </a:lnTo>
                  <a:lnTo>
                    <a:pt x="1619250" y="1359694"/>
                  </a:lnTo>
                  <a:lnTo>
                    <a:pt x="1557337" y="1331119"/>
                  </a:lnTo>
                  <a:lnTo>
                    <a:pt x="1490662" y="1297782"/>
                  </a:lnTo>
                  <a:lnTo>
                    <a:pt x="1409700" y="1250157"/>
                  </a:lnTo>
                  <a:lnTo>
                    <a:pt x="1333500" y="1200150"/>
                  </a:lnTo>
                  <a:lnTo>
                    <a:pt x="1254919" y="1143000"/>
                  </a:lnTo>
                  <a:lnTo>
                    <a:pt x="1169194" y="1081088"/>
                  </a:lnTo>
                  <a:lnTo>
                    <a:pt x="1121569" y="1040607"/>
                  </a:lnTo>
                  <a:lnTo>
                    <a:pt x="1042987" y="978694"/>
                  </a:lnTo>
                  <a:lnTo>
                    <a:pt x="931069" y="883444"/>
                  </a:lnTo>
                  <a:lnTo>
                    <a:pt x="783431" y="754857"/>
                  </a:lnTo>
                  <a:lnTo>
                    <a:pt x="5334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0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0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8594" name="グループ化 1">
            <a:extLst>
              <a:ext uri="{FF2B5EF4-FFF2-40B4-BE49-F238E27FC236}">
                <a16:creationId xmlns:a16="http://schemas.microsoft.com/office/drawing/2014/main" id="{DC30A80B-1276-4C28-A105-8FFC0306CB74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481138"/>
            <a:ext cx="4956175" cy="4400550"/>
            <a:chOff x="2474913" y="1481138"/>
            <a:chExt cx="4956175" cy="4400550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B691A1B5-6C18-4AB3-B2AD-6F006EB9143D}"/>
                </a:ext>
              </a:extLst>
            </p:cNvPr>
            <p:cNvSpPr/>
            <p:nvPr/>
          </p:nvSpPr>
          <p:spPr>
            <a:xfrm>
              <a:off x="2474913" y="2471738"/>
              <a:ext cx="1857375" cy="533400"/>
            </a:xfrm>
            <a:custGeom>
              <a:avLst/>
              <a:gdLst>
                <a:gd name="connsiteX0" fmla="*/ 1340644 w 1857375"/>
                <a:gd name="connsiteY0" fmla="*/ 104775 h 533400"/>
                <a:gd name="connsiteX1" fmla="*/ 1207294 w 1857375"/>
                <a:gd name="connsiteY1" fmla="*/ 126206 h 533400"/>
                <a:gd name="connsiteX2" fmla="*/ 1150144 w 1857375"/>
                <a:gd name="connsiteY2" fmla="*/ 135731 h 533400"/>
                <a:gd name="connsiteX3" fmla="*/ 973931 w 1857375"/>
                <a:gd name="connsiteY3" fmla="*/ 192881 h 533400"/>
                <a:gd name="connsiteX4" fmla="*/ 845344 w 1857375"/>
                <a:gd name="connsiteY4" fmla="*/ 221456 h 533400"/>
                <a:gd name="connsiteX5" fmla="*/ 733425 w 1857375"/>
                <a:gd name="connsiteY5" fmla="*/ 242887 h 533400"/>
                <a:gd name="connsiteX6" fmla="*/ 640556 w 1857375"/>
                <a:gd name="connsiteY6" fmla="*/ 259556 h 533400"/>
                <a:gd name="connsiteX7" fmla="*/ 578644 w 1857375"/>
                <a:gd name="connsiteY7" fmla="*/ 269081 h 533400"/>
                <a:gd name="connsiteX8" fmla="*/ 497681 w 1857375"/>
                <a:gd name="connsiteY8" fmla="*/ 280987 h 533400"/>
                <a:gd name="connsiteX9" fmla="*/ 442912 w 1857375"/>
                <a:gd name="connsiteY9" fmla="*/ 285750 h 533400"/>
                <a:gd name="connsiteX10" fmla="*/ 404812 w 1857375"/>
                <a:gd name="connsiteY10" fmla="*/ 288131 h 533400"/>
                <a:gd name="connsiteX11" fmla="*/ 354806 w 1857375"/>
                <a:gd name="connsiteY11" fmla="*/ 283368 h 533400"/>
                <a:gd name="connsiteX12" fmla="*/ 288131 w 1857375"/>
                <a:gd name="connsiteY12" fmla="*/ 273843 h 533400"/>
                <a:gd name="connsiteX13" fmla="*/ 226219 w 1857375"/>
                <a:gd name="connsiteY13" fmla="*/ 259556 h 533400"/>
                <a:gd name="connsiteX14" fmla="*/ 173831 w 1857375"/>
                <a:gd name="connsiteY14" fmla="*/ 242887 h 533400"/>
                <a:gd name="connsiteX15" fmla="*/ 140494 w 1857375"/>
                <a:gd name="connsiteY15" fmla="*/ 230981 h 533400"/>
                <a:gd name="connsiteX16" fmla="*/ 102394 w 1857375"/>
                <a:gd name="connsiteY16" fmla="*/ 209550 h 533400"/>
                <a:gd name="connsiteX17" fmla="*/ 78581 w 1857375"/>
                <a:gd name="connsiteY17" fmla="*/ 190500 h 533400"/>
                <a:gd name="connsiteX18" fmla="*/ 54769 w 1857375"/>
                <a:gd name="connsiteY18" fmla="*/ 171450 h 533400"/>
                <a:gd name="connsiteX19" fmla="*/ 33337 w 1857375"/>
                <a:gd name="connsiteY19" fmla="*/ 164306 h 533400"/>
                <a:gd name="connsiteX20" fmla="*/ 16669 w 1857375"/>
                <a:gd name="connsiteY20" fmla="*/ 161925 h 533400"/>
                <a:gd name="connsiteX21" fmla="*/ 4762 w 1857375"/>
                <a:gd name="connsiteY21" fmla="*/ 164306 h 533400"/>
                <a:gd name="connsiteX22" fmla="*/ 0 w 1857375"/>
                <a:gd name="connsiteY22" fmla="*/ 171450 h 533400"/>
                <a:gd name="connsiteX23" fmla="*/ 0 w 1857375"/>
                <a:gd name="connsiteY23" fmla="*/ 180975 h 533400"/>
                <a:gd name="connsiteX24" fmla="*/ 7144 w 1857375"/>
                <a:gd name="connsiteY24" fmla="*/ 209550 h 533400"/>
                <a:gd name="connsiteX25" fmla="*/ 30956 w 1857375"/>
                <a:gd name="connsiteY25" fmla="*/ 257175 h 533400"/>
                <a:gd name="connsiteX26" fmla="*/ 59531 w 1857375"/>
                <a:gd name="connsiteY26" fmla="*/ 304800 h 533400"/>
                <a:gd name="connsiteX27" fmla="*/ 92869 w 1857375"/>
                <a:gd name="connsiteY27" fmla="*/ 350043 h 533400"/>
                <a:gd name="connsiteX28" fmla="*/ 123825 w 1857375"/>
                <a:gd name="connsiteY28" fmla="*/ 385762 h 533400"/>
                <a:gd name="connsiteX29" fmla="*/ 161925 w 1857375"/>
                <a:gd name="connsiteY29" fmla="*/ 423862 h 533400"/>
                <a:gd name="connsiteX30" fmla="*/ 192881 w 1857375"/>
                <a:gd name="connsiteY30" fmla="*/ 450056 h 533400"/>
                <a:gd name="connsiteX31" fmla="*/ 238125 w 1857375"/>
                <a:gd name="connsiteY31" fmla="*/ 478631 h 533400"/>
                <a:gd name="connsiteX32" fmla="*/ 285750 w 1857375"/>
                <a:gd name="connsiteY32" fmla="*/ 502443 h 533400"/>
                <a:gd name="connsiteX33" fmla="*/ 333375 w 1857375"/>
                <a:gd name="connsiteY33" fmla="*/ 521493 h 533400"/>
                <a:gd name="connsiteX34" fmla="*/ 373856 w 1857375"/>
                <a:gd name="connsiteY34" fmla="*/ 531018 h 533400"/>
                <a:gd name="connsiteX35" fmla="*/ 397669 w 1857375"/>
                <a:gd name="connsiteY35" fmla="*/ 533400 h 533400"/>
                <a:gd name="connsiteX36" fmla="*/ 457200 w 1857375"/>
                <a:gd name="connsiteY36" fmla="*/ 516731 h 533400"/>
                <a:gd name="connsiteX37" fmla="*/ 573881 w 1857375"/>
                <a:gd name="connsiteY37" fmla="*/ 481012 h 533400"/>
                <a:gd name="connsiteX38" fmla="*/ 723900 w 1857375"/>
                <a:gd name="connsiteY38" fmla="*/ 440531 h 533400"/>
                <a:gd name="connsiteX39" fmla="*/ 881062 w 1857375"/>
                <a:gd name="connsiteY39" fmla="*/ 397668 h 533400"/>
                <a:gd name="connsiteX40" fmla="*/ 971550 w 1857375"/>
                <a:gd name="connsiteY40" fmla="*/ 373856 h 533400"/>
                <a:gd name="connsiteX41" fmla="*/ 1259681 w 1857375"/>
                <a:gd name="connsiteY41" fmla="*/ 316706 h 533400"/>
                <a:gd name="connsiteX42" fmla="*/ 1381125 w 1857375"/>
                <a:gd name="connsiteY42" fmla="*/ 295275 h 533400"/>
                <a:gd name="connsiteX43" fmla="*/ 1485900 w 1857375"/>
                <a:gd name="connsiteY43" fmla="*/ 276225 h 533400"/>
                <a:gd name="connsiteX44" fmla="*/ 1593056 w 1857375"/>
                <a:gd name="connsiteY44" fmla="*/ 261937 h 533400"/>
                <a:gd name="connsiteX45" fmla="*/ 1707356 w 1857375"/>
                <a:gd name="connsiteY45" fmla="*/ 247650 h 533400"/>
                <a:gd name="connsiteX46" fmla="*/ 1785937 w 1857375"/>
                <a:gd name="connsiteY46" fmla="*/ 240506 h 533400"/>
                <a:gd name="connsiteX47" fmla="*/ 1807369 w 1857375"/>
                <a:gd name="connsiteY47" fmla="*/ 233362 h 533400"/>
                <a:gd name="connsiteX48" fmla="*/ 1835944 w 1857375"/>
                <a:gd name="connsiteY48" fmla="*/ 216693 h 533400"/>
                <a:gd name="connsiteX49" fmla="*/ 1847850 w 1857375"/>
                <a:gd name="connsiteY49" fmla="*/ 204787 h 533400"/>
                <a:gd name="connsiteX50" fmla="*/ 1854994 w 1857375"/>
                <a:gd name="connsiteY50" fmla="*/ 190500 h 533400"/>
                <a:gd name="connsiteX51" fmla="*/ 1857375 w 1857375"/>
                <a:gd name="connsiteY51" fmla="*/ 178593 h 533400"/>
                <a:gd name="connsiteX52" fmla="*/ 1857375 w 1857375"/>
                <a:gd name="connsiteY52" fmla="*/ 166687 h 533400"/>
                <a:gd name="connsiteX53" fmla="*/ 1854994 w 1857375"/>
                <a:gd name="connsiteY53" fmla="*/ 154781 h 533400"/>
                <a:gd name="connsiteX54" fmla="*/ 1847850 w 1857375"/>
                <a:gd name="connsiteY54" fmla="*/ 138112 h 533400"/>
                <a:gd name="connsiteX55" fmla="*/ 1835944 w 1857375"/>
                <a:gd name="connsiteY55" fmla="*/ 121443 h 533400"/>
                <a:gd name="connsiteX56" fmla="*/ 1816894 w 1857375"/>
                <a:gd name="connsiteY56" fmla="*/ 102393 h 533400"/>
                <a:gd name="connsiteX57" fmla="*/ 1774031 w 1857375"/>
                <a:gd name="connsiteY57" fmla="*/ 73818 h 533400"/>
                <a:gd name="connsiteX58" fmla="*/ 1731169 w 1857375"/>
                <a:gd name="connsiteY58" fmla="*/ 50006 h 533400"/>
                <a:gd name="connsiteX59" fmla="*/ 1690687 w 1857375"/>
                <a:gd name="connsiteY59" fmla="*/ 30956 h 533400"/>
                <a:gd name="connsiteX60" fmla="*/ 1633537 w 1857375"/>
                <a:gd name="connsiteY60" fmla="*/ 9525 h 533400"/>
                <a:gd name="connsiteX61" fmla="*/ 1588294 w 1857375"/>
                <a:gd name="connsiteY61" fmla="*/ 0 h 533400"/>
                <a:gd name="connsiteX62" fmla="*/ 1576387 w 1857375"/>
                <a:gd name="connsiteY62" fmla="*/ 0 h 533400"/>
                <a:gd name="connsiteX63" fmla="*/ 1550194 w 1857375"/>
                <a:gd name="connsiteY63" fmla="*/ 16668 h 533400"/>
                <a:gd name="connsiteX64" fmla="*/ 1493044 w 1857375"/>
                <a:gd name="connsiteY64" fmla="*/ 54768 h 533400"/>
                <a:gd name="connsiteX65" fmla="*/ 1440656 w 1857375"/>
                <a:gd name="connsiteY65" fmla="*/ 88106 h 533400"/>
                <a:gd name="connsiteX66" fmla="*/ 1340644 w 1857375"/>
                <a:gd name="connsiteY66" fmla="*/ 104775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857375" h="533400">
                  <a:moveTo>
                    <a:pt x="1340644" y="104775"/>
                  </a:moveTo>
                  <a:lnTo>
                    <a:pt x="1207294" y="126206"/>
                  </a:lnTo>
                  <a:lnTo>
                    <a:pt x="1150144" y="135731"/>
                  </a:lnTo>
                  <a:lnTo>
                    <a:pt x="973931" y="192881"/>
                  </a:lnTo>
                  <a:lnTo>
                    <a:pt x="845344" y="221456"/>
                  </a:lnTo>
                  <a:lnTo>
                    <a:pt x="733425" y="242887"/>
                  </a:lnTo>
                  <a:lnTo>
                    <a:pt x="640556" y="259556"/>
                  </a:lnTo>
                  <a:lnTo>
                    <a:pt x="578644" y="269081"/>
                  </a:lnTo>
                  <a:lnTo>
                    <a:pt x="497681" y="280987"/>
                  </a:lnTo>
                  <a:lnTo>
                    <a:pt x="442912" y="285750"/>
                  </a:lnTo>
                  <a:lnTo>
                    <a:pt x="404812" y="288131"/>
                  </a:lnTo>
                  <a:lnTo>
                    <a:pt x="354806" y="283368"/>
                  </a:lnTo>
                  <a:lnTo>
                    <a:pt x="288131" y="273843"/>
                  </a:lnTo>
                  <a:lnTo>
                    <a:pt x="226219" y="259556"/>
                  </a:lnTo>
                  <a:lnTo>
                    <a:pt x="173831" y="242887"/>
                  </a:lnTo>
                  <a:lnTo>
                    <a:pt x="140494" y="230981"/>
                  </a:lnTo>
                  <a:lnTo>
                    <a:pt x="102394" y="209550"/>
                  </a:lnTo>
                  <a:lnTo>
                    <a:pt x="78581" y="190500"/>
                  </a:lnTo>
                  <a:lnTo>
                    <a:pt x="54769" y="171450"/>
                  </a:lnTo>
                  <a:lnTo>
                    <a:pt x="33337" y="164306"/>
                  </a:lnTo>
                  <a:lnTo>
                    <a:pt x="16669" y="161925"/>
                  </a:lnTo>
                  <a:lnTo>
                    <a:pt x="4762" y="164306"/>
                  </a:lnTo>
                  <a:lnTo>
                    <a:pt x="0" y="171450"/>
                  </a:lnTo>
                  <a:lnTo>
                    <a:pt x="0" y="180975"/>
                  </a:lnTo>
                  <a:lnTo>
                    <a:pt x="7144" y="209550"/>
                  </a:lnTo>
                  <a:lnTo>
                    <a:pt x="30956" y="257175"/>
                  </a:lnTo>
                  <a:lnTo>
                    <a:pt x="59531" y="304800"/>
                  </a:lnTo>
                  <a:lnTo>
                    <a:pt x="92869" y="350043"/>
                  </a:lnTo>
                  <a:lnTo>
                    <a:pt x="123825" y="385762"/>
                  </a:lnTo>
                  <a:lnTo>
                    <a:pt x="161925" y="423862"/>
                  </a:lnTo>
                  <a:lnTo>
                    <a:pt x="192881" y="450056"/>
                  </a:lnTo>
                  <a:lnTo>
                    <a:pt x="238125" y="478631"/>
                  </a:lnTo>
                  <a:lnTo>
                    <a:pt x="285750" y="502443"/>
                  </a:lnTo>
                  <a:lnTo>
                    <a:pt x="333375" y="521493"/>
                  </a:lnTo>
                  <a:lnTo>
                    <a:pt x="373856" y="531018"/>
                  </a:lnTo>
                  <a:lnTo>
                    <a:pt x="397669" y="533400"/>
                  </a:lnTo>
                  <a:lnTo>
                    <a:pt x="457200" y="516731"/>
                  </a:lnTo>
                  <a:lnTo>
                    <a:pt x="573881" y="481012"/>
                  </a:lnTo>
                  <a:lnTo>
                    <a:pt x="723900" y="440531"/>
                  </a:lnTo>
                  <a:lnTo>
                    <a:pt x="881062" y="397668"/>
                  </a:lnTo>
                  <a:lnTo>
                    <a:pt x="971550" y="373856"/>
                  </a:lnTo>
                  <a:lnTo>
                    <a:pt x="1259681" y="316706"/>
                  </a:lnTo>
                  <a:lnTo>
                    <a:pt x="1381125" y="295275"/>
                  </a:lnTo>
                  <a:lnTo>
                    <a:pt x="1485900" y="276225"/>
                  </a:lnTo>
                  <a:lnTo>
                    <a:pt x="1593056" y="261937"/>
                  </a:lnTo>
                  <a:lnTo>
                    <a:pt x="1707356" y="247650"/>
                  </a:lnTo>
                  <a:lnTo>
                    <a:pt x="1785937" y="240506"/>
                  </a:lnTo>
                  <a:lnTo>
                    <a:pt x="1807369" y="233362"/>
                  </a:lnTo>
                  <a:lnTo>
                    <a:pt x="1835944" y="216693"/>
                  </a:lnTo>
                  <a:lnTo>
                    <a:pt x="1847850" y="204787"/>
                  </a:lnTo>
                  <a:lnTo>
                    <a:pt x="1854994" y="190500"/>
                  </a:lnTo>
                  <a:lnTo>
                    <a:pt x="1857375" y="178593"/>
                  </a:lnTo>
                  <a:lnTo>
                    <a:pt x="1857375" y="166687"/>
                  </a:lnTo>
                  <a:lnTo>
                    <a:pt x="1854994" y="154781"/>
                  </a:lnTo>
                  <a:lnTo>
                    <a:pt x="1847850" y="138112"/>
                  </a:lnTo>
                  <a:lnTo>
                    <a:pt x="1835944" y="121443"/>
                  </a:lnTo>
                  <a:lnTo>
                    <a:pt x="1816894" y="102393"/>
                  </a:lnTo>
                  <a:lnTo>
                    <a:pt x="1774031" y="73818"/>
                  </a:lnTo>
                  <a:lnTo>
                    <a:pt x="1731169" y="50006"/>
                  </a:lnTo>
                  <a:lnTo>
                    <a:pt x="1690687" y="30956"/>
                  </a:lnTo>
                  <a:lnTo>
                    <a:pt x="1633537" y="9525"/>
                  </a:lnTo>
                  <a:lnTo>
                    <a:pt x="1588294" y="0"/>
                  </a:lnTo>
                  <a:lnTo>
                    <a:pt x="1576387" y="0"/>
                  </a:lnTo>
                  <a:lnTo>
                    <a:pt x="1550194" y="16668"/>
                  </a:lnTo>
                  <a:lnTo>
                    <a:pt x="1493044" y="54768"/>
                  </a:lnTo>
                  <a:lnTo>
                    <a:pt x="1440656" y="88106"/>
                  </a:lnTo>
                  <a:lnTo>
                    <a:pt x="1340644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F62D0D23-C08A-490A-8D99-A037CDDF0C1C}"/>
                </a:ext>
              </a:extLst>
            </p:cNvPr>
            <p:cNvSpPr/>
            <p:nvPr/>
          </p:nvSpPr>
          <p:spPr>
            <a:xfrm rot="16200000">
              <a:off x="1264444" y="3383757"/>
              <a:ext cx="4400550" cy="595312"/>
            </a:xfrm>
            <a:custGeom>
              <a:avLst/>
              <a:gdLst>
                <a:gd name="connsiteX0" fmla="*/ 2764548 w 4401217"/>
                <a:gd name="connsiteY0" fmla="*/ 259732 h 594182"/>
                <a:gd name="connsiteX1" fmla="*/ 2415866 w 4401217"/>
                <a:gd name="connsiteY1" fmla="*/ 259732 h 594182"/>
                <a:gd name="connsiteX2" fmla="*/ 2131228 w 4401217"/>
                <a:gd name="connsiteY2" fmla="*/ 259732 h 594182"/>
                <a:gd name="connsiteX3" fmla="*/ 1821684 w 4401217"/>
                <a:gd name="connsiteY3" fmla="*/ 259732 h 594182"/>
                <a:gd name="connsiteX4" fmla="*/ 1352031 w 4401217"/>
                <a:gd name="connsiteY4" fmla="*/ 259732 h 594182"/>
                <a:gd name="connsiteX5" fmla="*/ 967770 w 4401217"/>
                <a:gd name="connsiteY5" fmla="*/ 259732 h 594182"/>
                <a:gd name="connsiteX6" fmla="*/ 693805 w 4401217"/>
                <a:gd name="connsiteY6" fmla="*/ 259732 h 594182"/>
                <a:gd name="connsiteX7" fmla="*/ 640436 w 4401217"/>
                <a:gd name="connsiteY7" fmla="*/ 259732 h 594182"/>
                <a:gd name="connsiteX8" fmla="*/ 39138 w 4401217"/>
                <a:gd name="connsiteY8" fmla="*/ 252616 h 594182"/>
                <a:gd name="connsiteX9" fmla="*/ 14232 w 4401217"/>
                <a:gd name="connsiteY9" fmla="*/ 266848 h 594182"/>
                <a:gd name="connsiteX10" fmla="*/ 0 w 4401217"/>
                <a:gd name="connsiteY10" fmla="*/ 291754 h 594182"/>
                <a:gd name="connsiteX11" fmla="*/ 0 w 4401217"/>
                <a:gd name="connsiteY11" fmla="*/ 316660 h 594182"/>
                <a:gd name="connsiteX12" fmla="*/ 10674 w 4401217"/>
                <a:gd name="connsiteY12" fmla="*/ 341565 h 594182"/>
                <a:gd name="connsiteX13" fmla="*/ 28464 w 4401217"/>
                <a:gd name="connsiteY13" fmla="*/ 359355 h 594182"/>
                <a:gd name="connsiteX14" fmla="*/ 60486 w 4401217"/>
                <a:gd name="connsiteY14" fmla="*/ 380703 h 594182"/>
                <a:gd name="connsiteX15" fmla="*/ 120971 w 4401217"/>
                <a:gd name="connsiteY15" fmla="*/ 409167 h 594182"/>
                <a:gd name="connsiteX16" fmla="*/ 199247 w 4401217"/>
                <a:gd name="connsiteY16" fmla="*/ 437631 h 594182"/>
                <a:gd name="connsiteX17" fmla="*/ 313102 w 4401217"/>
                <a:gd name="connsiteY17" fmla="*/ 476769 h 594182"/>
                <a:gd name="connsiteX18" fmla="*/ 330892 w 4401217"/>
                <a:gd name="connsiteY18" fmla="*/ 480327 h 594182"/>
                <a:gd name="connsiteX19" fmla="*/ 402051 w 4401217"/>
                <a:gd name="connsiteY19" fmla="*/ 483885 h 594182"/>
                <a:gd name="connsiteX20" fmla="*/ 558602 w 4401217"/>
                <a:gd name="connsiteY20" fmla="*/ 483885 h 594182"/>
                <a:gd name="connsiteX21" fmla="*/ 715153 w 4401217"/>
                <a:gd name="connsiteY21" fmla="*/ 483885 h 594182"/>
                <a:gd name="connsiteX22" fmla="*/ 978444 w 4401217"/>
                <a:gd name="connsiteY22" fmla="*/ 483885 h 594182"/>
                <a:gd name="connsiteX23" fmla="*/ 1270198 w 4401217"/>
                <a:gd name="connsiteY23" fmla="*/ 483885 h 594182"/>
                <a:gd name="connsiteX24" fmla="*/ 1590416 w 4401217"/>
                <a:gd name="connsiteY24" fmla="*/ 483885 h 594182"/>
                <a:gd name="connsiteX25" fmla="*/ 1903517 w 4401217"/>
                <a:gd name="connsiteY25" fmla="*/ 483885 h 594182"/>
                <a:gd name="connsiteX26" fmla="*/ 2074300 w 4401217"/>
                <a:gd name="connsiteY26" fmla="*/ 483885 h 594182"/>
                <a:gd name="connsiteX27" fmla="*/ 2490584 w 4401217"/>
                <a:gd name="connsiteY27" fmla="*/ 483885 h 594182"/>
                <a:gd name="connsiteX28" fmla="*/ 2700504 w 4401217"/>
                <a:gd name="connsiteY28" fmla="*/ 483885 h 594182"/>
                <a:gd name="connsiteX29" fmla="*/ 2896193 w 4401217"/>
                <a:gd name="connsiteY29" fmla="*/ 483885 h 594182"/>
                <a:gd name="connsiteX30" fmla="*/ 3098998 w 4401217"/>
                <a:gd name="connsiteY30" fmla="*/ 483885 h 594182"/>
                <a:gd name="connsiteX31" fmla="*/ 3319592 w 4401217"/>
                <a:gd name="connsiteY31" fmla="*/ 487443 h 594182"/>
                <a:gd name="connsiteX32" fmla="*/ 3504607 w 4401217"/>
                <a:gd name="connsiteY32" fmla="*/ 501674 h 594182"/>
                <a:gd name="connsiteX33" fmla="*/ 3732317 w 4401217"/>
                <a:gd name="connsiteY33" fmla="*/ 519464 h 594182"/>
                <a:gd name="connsiteX34" fmla="*/ 3867521 w 4401217"/>
                <a:gd name="connsiteY34" fmla="*/ 530138 h 594182"/>
                <a:gd name="connsiteX35" fmla="*/ 3938680 w 4401217"/>
                <a:gd name="connsiteY35" fmla="*/ 544370 h 594182"/>
                <a:gd name="connsiteX36" fmla="*/ 4041861 w 4401217"/>
                <a:gd name="connsiteY36" fmla="*/ 576392 h 594182"/>
                <a:gd name="connsiteX37" fmla="*/ 4066767 w 4401217"/>
                <a:gd name="connsiteY37" fmla="*/ 587066 h 594182"/>
                <a:gd name="connsiteX38" fmla="*/ 4095231 w 4401217"/>
                <a:gd name="connsiteY38" fmla="*/ 594182 h 594182"/>
                <a:gd name="connsiteX39" fmla="*/ 4113021 w 4401217"/>
                <a:gd name="connsiteY39" fmla="*/ 594182 h 594182"/>
                <a:gd name="connsiteX40" fmla="*/ 4145043 w 4401217"/>
                <a:gd name="connsiteY40" fmla="*/ 587066 h 594182"/>
                <a:gd name="connsiteX41" fmla="*/ 4166391 w 4401217"/>
                <a:gd name="connsiteY41" fmla="*/ 572834 h 594182"/>
                <a:gd name="connsiteX42" fmla="*/ 4194854 w 4401217"/>
                <a:gd name="connsiteY42" fmla="*/ 544370 h 594182"/>
                <a:gd name="connsiteX43" fmla="*/ 4223318 w 4401217"/>
                <a:gd name="connsiteY43" fmla="*/ 508790 h 594182"/>
                <a:gd name="connsiteX44" fmla="*/ 4251782 w 4401217"/>
                <a:gd name="connsiteY44" fmla="*/ 455421 h 594182"/>
                <a:gd name="connsiteX45" fmla="*/ 4298036 w 4401217"/>
                <a:gd name="connsiteY45" fmla="*/ 359355 h 594182"/>
                <a:gd name="connsiteX46" fmla="*/ 4326500 w 4401217"/>
                <a:gd name="connsiteY46" fmla="*/ 281080 h 594182"/>
                <a:gd name="connsiteX47" fmla="*/ 4347847 w 4401217"/>
                <a:gd name="connsiteY47" fmla="*/ 224152 h 594182"/>
                <a:gd name="connsiteX48" fmla="*/ 4369195 w 4401217"/>
                <a:gd name="connsiteY48" fmla="*/ 160109 h 594182"/>
                <a:gd name="connsiteX49" fmla="*/ 4397659 w 4401217"/>
                <a:gd name="connsiteY49" fmla="*/ 56927 h 594182"/>
                <a:gd name="connsiteX50" fmla="*/ 4401217 w 4401217"/>
                <a:gd name="connsiteY50" fmla="*/ 32021 h 594182"/>
                <a:gd name="connsiteX51" fmla="*/ 4401217 w 4401217"/>
                <a:gd name="connsiteY51" fmla="*/ 17790 h 594182"/>
                <a:gd name="connsiteX52" fmla="*/ 4394101 w 4401217"/>
                <a:gd name="connsiteY52" fmla="*/ 0 h 594182"/>
                <a:gd name="connsiteX53" fmla="*/ 4383427 w 4401217"/>
                <a:gd name="connsiteY53" fmla="*/ 0 h 594182"/>
                <a:gd name="connsiteX54" fmla="*/ 4365637 w 4401217"/>
                <a:gd name="connsiteY54" fmla="*/ 3558 h 594182"/>
                <a:gd name="connsiteX55" fmla="*/ 4358521 w 4401217"/>
                <a:gd name="connsiteY55" fmla="*/ 10674 h 594182"/>
                <a:gd name="connsiteX56" fmla="*/ 4344289 w 4401217"/>
                <a:gd name="connsiteY56" fmla="*/ 28464 h 594182"/>
                <a:gd name="connsiteX57" fmla="*/ 4315826 w 4401217"/>
                <a:gd name="connsiteY57" fmla="*/ 67601 h 594182"/>
                <a:gd name="connsiteX58" fmla="*/ 4280246 w 4401217"/>
                <a:gd name="connsiteY58" fmla="*/ 110297 h 594182"/>
                <a:gd name="connsiteX59" fmla="*/ 4251782 w 4401217"/>
                <a:gd name="connsiteY59" fmla="*/ 145877 h 594182"/>
                <a:gd name="connsiteX60" fmla="*/ 4205528 w 4401217"/>
                <a:gd name="connsiteY60" fmla="*/ 185014 h 594182"/>
                <a:gd name="connsiteX61" fmla="*/ 4177065 w 4401217"/>
                <a:gd name="connsiteY61" fmla="*/ 206362 h 594182"/>
                <a:gd name="connsiteX62" fmla="*/ 4141485 w 4401217"/>
                <a:gd name="connsiteY62" fmla="*/ 227710 h 594182"/>
                <a:gd name="connsiteX63" fmla="*/ 4109463 w 4401217"/>
                <a:gd name="connsiteY63" fmla="*/ 241942 h 594182"/>
                <a:gd name="connsiteX64" fmla="*/ 4077441 w 4401217"/>
                <a:gd name="connsiteY64" fmla="*/ 252616 h 594182"/>
                <a:gd name="connsiteX65" fmla="*/ 4056093 w 4401217"/>
                <a:gd name="connsiteY65" fmla="*/ 256174 h 594182"/>
                <a:gd name="connsiteX66" fmla="*/ 3992050 w 4401217"/>
                <a:gd name="connsiteY66" fmla="*/ 259732 h 594182"/>
                <a:gd name="connsiteX67" fmla="*/ 3849731 w 4401217"/>
                <a:gd name="connsiteY67" fmla="*/ 259732 h 594182"/>
                <a:gd name="connsiteX68" fmla="*/ 3622020 w 4401217"/>
                <a:gd name="connsiteY68" fmla="*/ 259732 h 594182"/>
                <a:gd name="connsiteX69" fmla="*/ 3355172 w 4401217"/>
                <a:gd name="connsiteY69" fmla="*/ 259732 h 594182"/>
                <a:gd name="connsiteX70" fmla="*/ 2981584 w 4401217"/>
                <a:gd name="connsiteY70" fmla="*/ 259732 h 594182"/>
                <a:gd name="connsiteX71" fmla="*/ 2817917 w 4401217"/>
                <a:gd name="connsiteY71" fmla="*/ 259732 h 594182"/>
                <a:gd name="connsiteX72" fmla="*/ 2764548 w 4401217"/>
                <a:gd name="connsiteY72" fmla="*/ 259732 h 594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401217" h="594182">
                  <a:moveTo>
                    <a:pt x="2764548" y="259732"/>
                  </a:moveTo>
                  <a:lnTo>
                    <a:pt x="2415866" y="259732"/>
                  </a:lnTo>
                  <a:lnTo>
                    <a:pt x="2131228" y="259732"/>
                  </a:lnTo>
                  <a:lnTo>
                    <a:pt x="1821684" y="259732"/>
                  </a:lnTo>
                  <a:lnTo>
                    <a:pt x="1352031" y="259732"/>
                  </a:lnTo>
                  <a:lnTo>
                    <a:pt x="967770" y="259732"/>
                  </a:lnTo>
                  <a:lnTo>
                    <a:pt x="693805" y="259732"/>
                  </a:lnTo>
                  <a:lnTo>
                    <a:pt x="640436" y="259732"/>
                  </a:lnTo>
                  <a:lnTo>
                    <a:pt x="39138" y="252616"/>
                  </a:lnTo>
                  <a:lnTo>
                    <a:pt x="14232" y="266848"/>
                  </a:lnTo>
                  <a:lnTo>
                    <a:pt x="0" y="291754"/>
                  </a:lnTo>
                  <a:lnTo>
                    <a:pt x="0" y="316660"/>
                  </a:lnTo>
                  <a:lnTo>
                    <a:pt x="10674" y="341565"/>
                  </a:lnTo>
                  <a:lnTo>
                    <a:pt x="28464" y="359355"/>
                  </a:lnTo>
                  <a:lnTo>
                    <a:pt x="60486" y="380703"/>
                  </a:lnTo>
                  <a:lnTo>
                    <a:pt x="120971" y="409167"/>
                  </a:lnTo>
                  <a:lnTo>
                    <a:pt x="199247" y="437631"/>
                  </a:lnTo>
                  <a:lnTo>
                    <a:pt x="313102" y="476769"/>
                  </a:lnTo>
                  <a:lnTo>
                    <a:pt x="330892" y="480327"/>
                  </a:lnTo>
                  <a:lnTo>
                    <a:pt x="402051" y="483885"/>
                  </a:lnTo>
                  <a:lnTo>
                    <a:pt x="558602" y="483885"/>
                  </a:lnTo>
                  <a:lnTo>
                    <a:pt x="715153" y="483885"/>
                  </a:lnTo>
                  <a:lnTo>
                    <a:pt x="978444" y="483885"/>
                  </a:lnTo>
                  <a:lnTo>
                    <a:pt x="1270198" y="483885"/>
                  </a:lnTo>
                  <a:lnTo>
                    <a:pt x="1590416" y="483885"/>
                  </a:lnTo>
                  <a:lnTo>
                    <a:pt x="1903517" y="483885"/>
                  </a:lnTo>
                  <a:lnTo>
                    <a:pt x="2074300" y="483885"/>
                  </a:lnTo>
                  <a:lnTo>
                    <a:pt x="2490584" y="483885"/>
                  </a:lnTo>
                  <a:lnTo>
                    <a:pt x="2700504" y="483885"/>
                  </a:lnTo>
                  <a:lnTo>
                    <a:pt x="2896193" y="483885"/>
                  </a:lnTo>
                  <a:lnTo>
                    <a:pt x="3098998" y="483885"/>
                  </a:lnTo>
                  <a:lnTo>
                    <a:pt x="3319592" y="487443"/>
                  </a:lnTo>
                  <a:lnTo>
                    <a:pt x="3504607" y="501674"/>
                  </a:lnTo>
                  <a:lnTo>
                    <a:pt x="3732317" y="519464"/>
                  </a:lnTo>
                  <a:lnTo>
                    <a:pt x="3867521" y="530138"/>
                  </a:lnTo>
                  <a:lnTo>
                    <a:pt x="3938680" y="544370"/>
                  </a:lnTo>
                  <a:lnTo>
                    <a:pt x="4041861" y="576392"/>
                  </a:lnTo>
                  <a:lnTo>
                    <a:pt x="4066767" y="587066"/>
                  </a:lnTo>
                  <a:lnTo>
                    <a:pt x="4095231" y="594182"/>
                  </a:lnTo>
                  <a:lnTo>
                    <a:pt x="4113021" y="594182"/>
                  </a:lnTo>
                  <a:lnTo>
                    <a:pt x="4145043" y="587066"/>
                  </a:lnTo>
                  <a:lnTo>
                    <a:pt x="4166391" y="572834"/>
                  </a:lnTo>
                  <a:lnTo>
                    <a:pt x="4194854" y="544370"/>
                  </a:lnTo>
                  <a:lnTo>
                    <a:pt x="4223318" y="508790"/>
                  </a:lnTo>
                  <a:lnTo>
                    <a:pt x="4251782" y="455421"/>
                  </a:lnTo>
                  <a:lnTo>
                    <a:pt x="4298036" y="359355"/>
                  </a:lnTo>
                  <a:lnTo>
                    <a:pt x="4326500" y="281080"/>
                  </a:lnTo>
                  <a:lnTo>
                    <a:pt x="4347847" y="224152"/>
                  </a:lnTo>
                  <a:lnTo>
                    <a:pt x="4369195" y="160109"/>
                  </a:lnTo>
                  <a:lnTo>
                    <a:pt x="4397659" y="56927"/>
                  </a:lnTo>
                  <a:lnTo>
                    <a:pt x="4401217" y="32021"/>
                  </a:lnTo>
                  <a:lnTo>
                    <a:pt x="4401217" y="17790"/>
                  </a:lnTo>
                  <a:lnTo>
                    <a:pt x="4394101" y="0"/>
                  </a:lnTo>
                  <a:lnTo>
                    <a:pt x="4383427" y="0"/>
                  </a:lnTo>
                  <a:lnTo>
                    <a:pt x="4365637" y="3558"/>
                  </a:lnTo>
                  <a:lnTo>
                    <a:pt x="4358521" y="10674"/>
                  </a:lnTo>
                  <a:lnTo>
                    <a:pt x="4344289" y="28464"/>
                  </a:lnTo>
                  <a:lnTo>
                    <a:pt x="4315826" y="67601"/>
                  </a:lnTo>
                  <a:lnTo>
                    <a:pt x="4280246" y="110297"/>
                  </a:lnTo>
                  <a:lnTo>
                    <a:pt x="4251782" y="145877"/>
                  </a:lnTo>
                  <a:lnTo>
                    <a:pt x="4205528" y="185014"/>
                  </a:lnTo>
                  <a:lnTo>
                    <a:pt x="4177065" y="206362"/>
                  </a:lnTo>
                  <a:lnTo>
                    <a:pt x="4141485" y="227710"/>
                  </a:lnTo>
                  <a:lnTo>
                    <a:pt x="4109463" y="241942"/>
                  </a:lnTo>
                  <a:lnTo>
                    <a:pt x="4077441" y="252616"/>
                  </a:lnTo>
                  <a:lnTo>
                    <a:pt x="4056093" y="256174"/>
                  </a:lnTo>
                  <a:lnTo>
                    <a:pt x="3992050" y="259732"/>
                  </a:lnTo>
                  <a:lnTo>
                    <a:pt x="3849731" y="259732"/>
                  </a:lnTo>
                  <a:lnTo>
                    <a:pt x="3622020" y="259732"/>
                  </a:lnTo>
                  <a:lnTo>
                    <a:pt x="3355172" y="259732"/>
                  </a:lnTo>
                  <a:lnTo>
                    <a:pt x="2981584" y="259732"/>
                  </a:lnTo>
                  <a:lnTo>
                    <a:pt x="2817917" y="259732"/>
                  </a:lnTo>
                  <a:lnTo>
                    <a:pt x="2764548" y="259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1A462D08-44C2-4E32-ABDF-5E3CF168988D}"/>
                </a:ext>
              </a:extLst>
            </p:cNvPr>
            <p:cNvSpPr/>
            <p:nvPr/>
          </p:nvSpPr>
          <p:spPr>
            <a:xfrm>
              <a:off x="2876550" y="5105400"/>
              <a:ext cx="609600" cy="771525"/>
            </a:xfrm>
            <a:custGeom>
              <a:avLst/>
              <a:gdLst>
                <a:gd name="connsiteX0" fmla="*/ 164306 w 609600"/>
                <a:gd name="connsiteY0" fmla="*/ 152400 h 771525"/>
                <a:gd name="connsiteX1" fmla="*/ 328613 w 609600"/>
                <a:gd name="connsiteY1" fmla="*/ 216694 h 771525"/>
                <a:gd name="connsiteX2" fmla="*/ 416719 w 609600"/>
                <a:gd name="connsiteY2" fmla="*/ 250031 h 771525"/>
                <a:gd name="connsiteX3" fmla="*/ 440531 w 609600"/>
                <a:gd name="connsiteY3" fmla="*/ 252413 h 771525"/>
                <a:gd name="connsiteX4" fmla="*/ 454819 w 609600"/>
                <a:gd name="connsiteY4" fmla="*/ 252413 h 771525"/>
                <a:gd name="connsiteX5" fmla="*/ 478631 w 609600"/>
                <a:gd name="connsiteY5" fmla="*/ 245269 h 771525"/>
                <a:gd name="connsiteX6" fmla="*/ 497681 w 609600"/>
                <a:gd name="connsiteY6" fmla="*/ 233363 h 771525"/>
                <a:gd name="connsiteX7" fmla="*/ 516731 w 609600"/>
                <a:gd name="connsiteY7" fmla="*/ 214313 h 771525"/>
                <a:gd name="connsiteX8" fmla="*/ 535781 w 609600"/>
                <a:gd name="connsiteY8" fmla="*/ 183356 h 771525"/>
                <a:gd name="connsiteX9" fmla="*/ 547688 w 609600"/>
                <a:gd name="connsiteY9" fmla="*/ 150019 h 771525"/>
                <a:gd name="connsiteX10" fmla="*/ 552450 w 609600"/>
                <a:gd name="connsiteY10" fmla="*/ 107156 h 771525"/>
                <a:gd name="connsiteX11" fmla="*/ 557213 w 609600"/>
                <a:gd name="connsiteY11" fmla="*/ 0 h 771525"/>
                <a:gd name="connsiteX12" fmla="*/ 609600 w 609600"/>
                <a:gd name="connsiteY12" fmla="*/ 771525 h 771525"/>
                <a:gd name="connsiteX13" fmla="*/ 583406 w 609600"/>
                <a:gd name="connsiteY13" fmla="*/ 771525 h 771525"/>
                <a:gd name="connsiteX14" fmla="*/ 559594 w 609600"/>
                <a:gd name="connsiteY14" fmla="*/ 762000 h 771525"/>
                <a:gd name="connsiteX15" fmla="*/ 538163 w 609600"/>
                <a:gd name="connsiteY15" fmla="*/ 731044 h 771525"/>
                <a:gd name="connsiteX16" fmla="*/ 519113 w 609600"/>
                <a:gd name="connsiteY16" fmla="*/ 707231 h 771525"/>
                <a:gd name="connsiteX17" fmla="*/ 495300 w 609600"/>
                <a:gd name="connsiteY17" fmla="*/ 666750 h 771525"/>
                <a:gd name="connsiteX18" fmla="*/ 469106 w 609600"/>
                <a:gd name="connsiteY18" fmla="*/ 616744 h 771525"/>
                <a:gd name="connsiteX19" fmla="*/ 447675 w 609600"/>
                <a:gd name="connsiteY19" fmla="*/ 583406 h 771525"/>
                <a:gd name="connsiteX20" fmla="*/ 419100 w 609600"/>
                <a:gd name="connsiteY20" fmla="*/ 545306 h 771525"/>
                <a:gd name="connsiteX21" fmla="*/ 388144 w 609600"/>
                <a:gd name="connsiteY21" fmla="*/ 507206 h 771525"/>
                <a:gd name="connsiteX22" fmla="*/ 328613 w 609600"/>
                <a:gd name="connsiteY22" fmla="*/ 442913 h 771525"/>
                <a:gd name="connsiteX23" fmla="*/ 290513 w 609600"/>
                <a:gd name="connsiteY23" fmla="*/ 400050 h 771525"/>
                <a:gd name="connsiteX24" fmla="*/ 233363 w 609600"/>
                <a:gd name="connsiteY24" fmla="*/ 342900 h 771525"/>
                <a:gd name="connsiteX25" fmla="*/ 180975 w 609600"/>
                <a:gd name="connsiteY25" fmla="*/ 292894 h 771525"/>
                <a:gd name="connsiteX26" fmla="*/ 152400 w 609600"/>
                <a:gd name="connsiteY26" fmla="*/ 266700 h 771525"/>
                <a:gd name="connsiteX27" fmla="*/ 109538 w 609600"/>
                <a:gd name="connsiteY27" fmla="*/ 230981 h 771525"/>
                <a:gd name="connsiteX28" fmla="*/ 61913 w 609600"/>
                <a:gd name="connsiteY28" fmla="*/ 190500 h 771525"/>
                <a:gd name="connsiteX29" fmla="*/ 23813 w 609600"/>
                <a:gd name="connsiteY29" fmla="*/ 161925 h 771525"/>
                <a:gd name="connsiteX30" fmla="*/ 9525 w 609600"/>
                <a:gd name="connsiteY30" fmla="*/ 147638 h 771525"/>
                <a:gd name="connsiteX31" fmla="*/ 0 w 609600"/>
                <a:gd name="connsiteY31" fmla="*/ 123825 h 771525"/>
                <a:gd name="connsiteX32" fmla="*/ 0 w 609600"/>
                <a:gd name="connsiteY32" fmla="*/ 104775 h 771525"/>
                <a:gd name="connsiteX33" fmla="*/ 4763 w 609600"/>
                <a:gd name="connsiteY33" fmla="*/ 95250 h 771525"/>
                <a:gd name="connsiteX34" fmla="*/ 19050 w 609600"/>
                <a:gd name="connsiteY34" fmla="*/ 92869 h 771525"/>
                <a:gd name="connsiteX35" fmla="*/ 42863 w 609600"/>
                <a:gd name="connsiteY35" fmla="*/ 100013 h 771525"/>
                <a:gd name="connsiteX36" fmla="*/ 164306 w 609600"/>
                <a:gd name="connsiteY36" fmla="*/ 152400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609600" h="771525">
                  <a:moveTo>
                    <a:pt x="164306" y="152400"/>
                  </a:moveTo>
                  <a:lnTo>
                    <a:pt x="328613" y="216694"/>
                  </a:lnTo>
                  <a:lnTo>
                    <a:pt x="416719" y="250031"/>
                  </a:lnTo>
                  <a:lnTo>
                    <a:pt x="440531" y="252413"/>
                  </a:lnTo>
                  <a:lnTo>
                    <a:pt x="454819" y="252413"/>
                  </a:lnTo>
                  <a:lnTo>
                    <a:pt x="478631" y="245269"/>
                  </a:lnTo>
                  <a:lnTo>
                    <a:pt x="497681" y="233363"/>
                  </a:lnTo>
                  <a:lnTo>
                    <a:pt x="516731" y="214313"/>
                  </a:lnTo>
                  <a:lnTo>
                    <a:pt x="535781" y="183356"/>
                  </a:lnTo>
                  <a:lnTo>
                    <a:pt x="547688" y="150019"/>
                  </a:lnTo>
                  <a:lnTo>
                    <a:pt x="552450" y="107156"/>
                  </a:lnTo>
                  <a:lnTo>
                    <a:pt x="557213" y="0"/>
                  </a:lnTo>
                  <a:lnTo>
                    <a:pt x="609600" y="771525"/>
                  </a:lnTo>
                  <a:lnTo>
                    <a:pt x="583406" y="771525"/>
                  </a:lnTo>
                  <a:lnTo>
                    <a:pt x="559594" y="762000"/>
                  </a:lnTo>
                  <a:lnTo>
                    <a:pt x="538163" y="731044"/>
                  </a:lnTo>
                  <a:lnTo>
                    <a:pt x="519113" y="707231"/>
                  </a:lnTo>
                  <a:lnTo>
                    <a:pt x="495300" y="666750"/>
                  </a:lnTo>
                  <a:lnTo>
                    <a:pt x="469106" y="616744"/>
                  </a:lnTo>
                  <a:lnTo>
                    <a:pt x="447675" y="583406"/>
                  </a:lnTo>
                  <a:lnTo>
                    <a:pt x="419100" y="545306"/>
                  </a:lnTo>
                  <a:lnTo>
                    <a:pt x="388144" y="507206"/>
                  </a:lnTo>
                  <a:lnTo>
                    <a:pt x="328613" y="442913"/>
                  </a:lnTo>
                  <a:lnTo>
                    <a:pt x="290513" y="400050"/>
                  </a:lnTo>
                  <a:lnTo>
                    <a:pt x="233363" y="342900"/>
                  </a:lnTo>
                  <a:lnTo>
                    <a:pt x="180975" y="292894"/>
                  </a:lnTo>
                  <a:lnTo>
                    <a:pt x="152400" y="266700"/>
                  </a:lnTo>
                  <a:lnTo>
                    <a:pt x="109538" y="230981"/>
                  </a:lnTo>
                  <a:lnTo>
                    <a:pt x="61913" y="190500"/>
                  </a:lnTo>
                  <a:lnTo>
                    <a:pt x="23813" y="161925"/>
                  </a:lnTo>
                  <a:lnTo>
                    <a:pt x="9525" y="147638"/>
                  </a:lnTo>
                  <a:lnTo>
                    <a:pt x="0" y="123825"/>
                  </a:lnTo>
                  <a:lnTo>
                    <a:pt x="0" y="104775"/>
                  </a:lnTo>
                  <a:lnTo>
                    <a:pt x="4763" y="95250"/>
                  </a:lnTo>
                  <a:lnTo>
                    <a:pt x="19050" y="92869"/>
                  </a:lnTo>
                  <a:lnTo>
                    <a:pt x="42863" y="100013"/>
                  </a:lnTo>
                  <a:lnTo>
                    <a:pt x="164306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E5160E73-0686-422B-97CB-26EBBB087930}"/>
                </a:ext>
              </a:extLst>
            </p:cNvPr>
            <p:cNvSpPr/>
            <p:nvPr/>
          </p:nvSpPr>
          <p:spPr>
            <a:xfrm>
              <a:off x="2525713" y="3319463"/>
              <a:ext cx="1631950" cy="1250950"/>
            </a:xfrm>
            <a:custGeom>
              <a:avLst/>
              <a:gdLst>
                <a:gd name="connsiteX0" fmla="*/ 1502569 w 1631157"/>
                <a:gd name="connsiteY0" fmla="*/ 45243 h 1250156"/>
                <a:gd name="connsiteX1" fmla="*/ 1300163 w 1631157"/>
                <a:gd name="connsiteY1" fmla="*/ 178593 h 1250156"/>
                <a:gd name="connsiteX2" fmla="*/ 1140619 w 1631157"/>
                <a:gd name="connsiteY2" fmla="*/ 278606 h 1250156"/>
                <a:gd name="connsiteX3" fmla="*/ 1092994 w 1631157"/>
                <a:gd name="connsiteY3" fmla="*/ 307181 h 1250156"/>
                <a:gd name="connsiteX4" fmla="*/ 907257 w 1631157"/>
                <a:gd name="connsiteY4" fmla="*/ 442912 h 1250156"/>
                <a:gd name="connsiteX5" fmla="*/ 726282 w 1631157"/>
                <a:gd name="connsiteY5" fmla="*/ 557212 h 1250156"/>
                <a:gd name="connsiteX6" fmla="*/ 423863 w 1631157"/>
                <a:gd name="connsiteY6" fmla="*/ 740568 h 1250156"/>
                <a:gd name="connsiteX7" fmla="*/ 278607 w 1631157"/>
                <a:gd name="connsiteY7" fmla="*/ 823912 h 1250156"/>
                <a:gd name="connsiteX8" fmla="*/ 242888 w 1631157"/>
                <a:gd name="connsiteY8" fmla="*/ 845343 h 1250156"/>
                <a:gd name="connsiteX9" fmla="*/ 223838 w 1631157"/>
                <a:gd name="connsiteY9" fmla="*/ 852487 h 1250156"/>
                <a:gd name="connsiteX10" fmla="*/ 197644 w 1631157"/>
                <a:gd name="connsiteY10" fmla="*/ 857250 h 1250156"/>
                <a:gd name="connsiteX11" fmla="*/ 173832 w 1631157"/>
                <a:gd name="connsiteY11" fmla="*/ 857250 h 1250156"/>
                <a:gd name="connsiteX12" fmla="*/ 154782 w 1631157"/>
                <a:gd name="connsiteY12" fmla="*/ 852487 h 1250156"/>
                <a:gd name="connsiteX13" fmla="*/ 133350 w 1631157"/>
                <a:gd name="connsiteY13" fmla="*/ 838200 h 1250156"/>
                <a:gd name="connsiteX14" fmla="*/ 119063 w 1631157"/>
                <a:gd name="connsiteY14" fmla="*/ 821531 h 1250156"/>
                <a:gd name="connsiteX15" fmla="*/ 90488 w 1631157"/>
                <a:gd name="connsiteY15" fmla="*/ 762000 h 1250156"/>
                <a:gd name="connsiteX16" fmla="*/ 73819 w 1631157"/>
                <a:gd name="connsiteY16" fmla="*/ 731043 h 1250156"/>
                <a:gd name="connsiteX17" fmla="*/ 61913 w 1631157"/>
                <a:gd name="connsiteY17" fmla="*/ 716756 h 1250156"/>
                <a:gd name="connsiteX18" fmla="*/ 45244 w 1631157"/>
                <a:gd name="connsiteY18" fmla="*/ 704850 h 1250156"/>
                <a:gd name="connsiteX19" fmla="*/ 38100 w 1631157"/>
                <a:gd name="connsiteY19" fmla="*/ 702468 h 1250156"/>
                <a:gd name="connsiteX20" fmla="*/ 26194 w 1631157"/>
                <a:gd name="connsiteY20" fmla="*/ 702468 h 1250156"/>
                <a:gd name="connsiteX21" fmla="*/ 14288 w 1631157"/>
                <a:gd name="connsiteY21" fmla="*/ 714375 h 1250156"/>
                <a:gd name="connsiteX22" fmla="*/ 7144 w 1631157"/>
                <a:gd name="connsiteY22" fmla="*/ 735806 h 1250156"/>
                <a:gd name="connsiteX23" fmla="*/ 2382 w 1631157"/>
                <a:gd name="connsiteY23" fmla="*/ 785812 h 1250156"/>
                <a:gd name="connsiteX24" fmla="*/ 0 w 1631157"/>
                <a:gd name="connsiteY24" fmla="*/ 840581 h 1250156"/>
                <a:gd name="connsiteX25" fmla="*/ 0 w 1631157"/>
                <a:gd name="connsiteY25" fmla="*/ 890587 h 1250156"/>
                <a:gd name="connsiteX26" fmla="*/ 4763 w 1631157"/>
                <a:gd name="connsiteY26" fmla="*/ 942975 h 1250156"/>
                <a:gd name="connsiteX27" fmla="*/ 14288 w 1631157"/>
                <a:gd name="connsiteY27" fmla="*/ 992981 h 1250156"/>
                <a:gd name="connsiteX28" fmla="*/ 28575 w 1631157"/>
                <a:gd name="connsiteY28" fmla="*/ 1042987 h 1250156"/>
                <a:gd name="connsiteX29" fmla="*/ 54769 w 1631157"/>
                <a:gd name="connsiteY29" fmla="*/ 1107281 h 1250156"/>
                <a:gd name="connsiteX30" fmla="*/ 88107 w 1631157"/>
                <a:gd name="connsiteY30" fmla="*/ 1169193 h 1250156"/>
                <a:gd name="connsiteX31" fmla="*/ 119063 w 1631157"/>
                <a:gd name="connsiteY31" fmla="*/ 1214437 h 1250156"/>
                <a:gd name="connsiteX32" fmla="*/ 135732 w 1631157"/>
                <a:gd name="connsiteY32" fmla="*/ 1231106 h 1250156"/>
                <a:gd name="connsiteX33" fmla="*/ 152400 w 1631157"/>
                <a:gd name="connsiteY33" fmla="*/ 1240631 h 1250156"/>
                <a:gd name="connsiteX34" fmla="*/ 169069 w 1631157"/>
                <a:gd name="connsiteY34" fmla="*/ 1247775 h 1250156"/>
                <a:gd name="connsiteX35" fmla="*/ 180975 w 1631157"/>
                <a:gd name="connsiteY35" fmla="*/ 1250156 h 1250156"/>
                <a:gd name="connsiteX36" fmla="*/ 204788 w 1631157"/>
                <a:gd name="connsiteY36" fmla="*/ 1245393 h 1250156"/>
                <a:gd name="connsiteX37" fmla="*/ 230982 w 1631157"/>
                <a:gd name="connsiteY37" fmla="*/ 1228725 h 1250156"/>
                <a:gd name="connsiteX38" fmla="*/ 247650 w 1631157"/>
                <a:gd name="connsiteY38" fmla="*/ 1207293 h 1250156"/>
                <a:gd name="connsiteX39" fmla="*/ 264319 w 1631157"/>
                <a:gd name="connsiteY39" fmla="*/ 1185862 h 1250156"/>
                <a:gd name="connsiteX40" fmla="*/ 290513 w 1631157"/>
                <a:gd name="connsiteY40" fmla="*/ 1159668 h 1250156"/>
                <a:gd name="connsiteX41" fmla="*/ 354807 w 1631157"/>
                <a:gd name="connsiteY41" fmla="*/ 1100137 h 1250156"/>
                <a:gd name="connsiteX42" fmla="*/ 461963 w 1631157"/>
                <a:gd name="connsiteY42" fmla="*/ 1009650 h 1250156"/>
                <a:gd name="connsiteX43" fmla="*/ 607219 w 1631157"/>
                <a:gd name="connsiteY43" fmla="*/ 892968 h 1250156"/>
                <a:gd name="connsiteX44" fmla="*/ 742950 w 1631157"/>
                <a:gd name="connsiteY44" fmla="*/ 783431 h 1250156"/>
                <a:gd name="connsiteX45" fmla="*/ 890588 w 1631157"/>
                <a:gd name="connsiteY45" fmla="*/ 676275 h 1250156"/>
                <a:gd name="connsiteX46" fmla="*/ 931069 w 1631157"/>
                <a:gd name="connsiteY46" fmla="*/ 650081 h 1250156"/>
                <a:gd name="connsiteX47" fmla="*/ 1119188 w 1631157"/>
                <a:gd name="connsiteY47" fmla="*/ 514350 h 1250156"/>
                <a:gd name="connsiteX48" fmla="*/ 1276350 w 1631157"/>
                <a:gd name="connsiteY48" fmla="*/ 373856 h 1250156"/>
                <a:gd name="connsiteX49" fmla="*/ 1404938 w 1631157"/>
                <a:gd name="connsiteY49" fmla="*/ 257175 h 1250156"/>
                <a:gd name="connsiteX50" fmla="*/ 1493044 w 1631157"/>
                <a:gd name="connsiteY50" fmla="*/ 178593 h 1250156"/>
                <a:gd name="connsiteX51" fmla="*/ 1590675 w 1631157"/>
                <a:gd name="connsiteY51" fmla="*/ 88106 h 1250156"/>
                <a:gd name="connsiteX52" fmla="*/ 1621632 w 1631157"/>
                <a:gd name="connsiteY52" fmla="*/ 61912 h 1250156"/>
                <a:gd name="connsiteX53" fmla="*/ 1628775 w 1631157"/>
                <a:gd name="connsiteY53" fmla="*/ 45243 h 1250156"/>
                <a:gd name="connsiteX54" fmla="*/ 1631157 w 1631157"/>
                <a:gd name="connsiteY54" fmla="*/ 28575 h 1250156"/>
                <a:gd name="connsiteX55" fmla="*/ 1631157 w 1631157"/>
                <a:gd name="connsiteY55" fmla="*/ 19050 h 1250156"/>
                <a:gd name="connsiteX56" fmla="*/ 1626394 w 1631157"/>
                <a:gd name="connsiteY56" fmla="*/ 7143 h 1250156"/>
                <a:gd name="connsiteX57" fmla="*/ 1607344 w 1631157"/>
                <a:gd name="connsiteY57" fmla="*/ 0 h 1250156"/>
                <a:gd name="connsiteX58" fmla="*/ 1578769 w 1631157"/>
                <a:gd name="connsiteY58" fmla="*/ 0 h 1250156"/>
                <a:gd name="connsiteX59" fmla="*/ 1559719 w 1631157"/>
                <a:gd name="connsiteY59" fmla="*/ 7143 h 1250156"/>
                <a:gd name="connsiteX60" fmla="*/ 1502569 w 1631157"/>
                <a:gd name="connsiteY60" fmla="*/ 45243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631157" h="1250156">
                  <a:moveTo>
                    <a:pt x="1502569" y="45243"/>
                  </a:moveTo>
                  <a:lnTo>
                    <a:pt x="1300163" y="178593"/>
                  </a:lnTo>
                  <a:lnTo>
                    <a:pt x="1140619" y="278606"/>
                  </a:lnTo>
                  <a:lnTo>
                    <a:pt x="1092994" y="307181"/>
                  </a:lnTo>
                  <a:lnTo>
                    <a:pt x="907257" y="442912"/>
                  </a:lnTo>
                  <a:lnTo>
                    <a:pt x="726282" y="557212"/>
                  </a:lnTo>
                  <a:lnTo>
                    <a:pt x="423863" y="740568"/>
                  </a:lnTo>
                  <a:lnTo>
                    <a:pt x="278607" y="823912"/>
                  </a:lnTo>
                  <a:lnTo>
                    <a:pt x="242888" y="845343"/>
                  </a:lnTo>
                  <a:lnTo>
                    <a:pt x="223838" y="852487"/>
                  </a:lnTo>
                  <a:lnTo>
                    <a:pt x="197644" y="857250"/>
                  </a:lnTo>
                  <a:lnTo>
                    <a:pt x="173832" y="857250"/>
                  </a:lnTo>
                  <a:lnTo>
                    <a:pt x="154782" y="852487"/>
                  </a:lnTo>
                  <a:lnTo>
                    <a:pt x="133350" y="838200"/>
                  </a:lnTo>
                  <a:lnTo>
                    <a:pt x="119063" y="821531"/>
                  </a:lnTo>
                  <a:lnTo>
                    <a:pt x="90488" y="762000"/>
                  </a:lnTo>
                  <a:lnTo>
                    <a:pt x="73819" y="731043"/>
                  </a:lnTo>
                  <a:lnTo>
                    <a:pt x="61913" y="716756"/>
                  </a:lnTo>
                  <a:lnTo>
                    <a:pt x="45244" y="704850"/>
                  </a:lnTo>
                  <a:lnTo>
                    <a:pt x="38100" y="702468"/>
                  </a:lnTo>
                  <a:lnTo>
                    <a:pt x="26194" y="702468"/>
                  </a:lnTo>
                  <a:lnTo>
                    <a:pt x="14288" y="714375"/>
                  </a:lnTo>
                  <a:lnTo>
                    <a:pt x="7144" y="735806"/>
                  </a:lnTo>
                  <a:lnTo>
                    <a:pt x="2382" y="785812"/>
                  </a:lnTo>
                  <a:lnTo>
                    <a:pt x="0" y="840581"/>
                  </a:lnTo>
                  <a:lnTo>
                    <a:pt x="0" y="890587"/>
                  </a:lnTo>
                  <a:lnTo>
                    <a:pt x="4763" y="942975"/>
                  </a:lnTo>
                  <a:lnTo>
                    <a:pt x="14288" y="992981"/>
                  </a:lnTo>
                  <a:lnTo>
                    <a:pt x="28575" y="1042987"/>
                  </a:lnTo>
                  <a:lnTo>
                    <a:pt x="54769" y="1107281"/>
                  </a:lnTo>
                  <a:lnTo>
                    <a:pt x="88107" y="1169193"/>
                  </a:lnTo>
                  <a:lnTo>
                    <a:pt x="119063" y="1214437"/>
                  </a:lnTo>
                  <a:lnTo>
                    <a:pt x="135732" y="1231106"/>
                  </a:lnTo>
                  <a:lnTo>
                    <a:pt x="152400" y="1240631"/>
                  </a:lnTo>
                  <a:lnTo>
                    <a:pt x="169069" y="1247775"/>
                  </a:lnTo>
                  <a:lnTo>
                    <a:pt x="180975" y="1250156"/>
                  </a:lnTo>
                  <a:lnTo>
                    <a:pt x="204788" y="1245393"/>
                  </a:lnTo>
                  <a:lnTo>
                    <a:pt x="230982" y="1228725"/>
                  </a:lnTo>
                  <a:lnTo>
                    <a:pt x="247650" y="1207293"/>
                  </a:lnTo>
                  <a:lnTo>
                    <a:pt x="264319" y="1185862"/>
                  </a:lnTo>
                  <a:lnTo>
                    <a:pt x="290513" y="1159668"/>
                  </a:lnTo>
                  <a:lnTo>
                    <a:pt x="354807" y="1100137"/>
                  </a:lnTo>
                  <a:lnTo>
                    <a:pt x="461963" y="1009650"/>
                  </a:lnTo>
                  <a:lnTo>
                    <a:pt x="607219" y="892968"/>
                  </a:lnTo>
                  <a:lnTo>
                    <a:pt x="742950" y="783431"/>
                  </a:lnTo>
                  <a:lnTo>
                    <a:pt x="890588" y="676275"/>
                  </a:lnTo>
                  <a:lnTo>
                    <a:pt x="931069" y="650081"/>
                  </a:lnTo>
                  <a:lnTo>
                    <a:pt x="1119188" y="514350"/>
                  </a:lnTo>
                  <a:lnTo>
                    <a:pt x="1276350" y="373856"/>
                  </a:lnTo>
                  <a:lnTo>
                    <a:pt x="1404938" y="257175"/>
                  </a:lnTo>
                  <a:lnTo>
                    <a:pt x="1493044" y="178593"/>
                  </a:lnTo>
                  <a:lnTo>
                    <a:pt x="1590675" y="88106"/>
                  </a:lnTo>
                  <a:lnTo>
                    <a:pt x="1621632" y="61912"/>
                  </a:lnTo>
                  <a:lnTo>
                    <a:pt x="1628775" y="45243"/>
                  </a:lnTo>
                  <a:lnTo>
                    <a:pt x="1631157" y="28575"/>
                  </a:lnTo>
                  <a:lnTo>
                    <a:pt x="1631157" y="19050"/>
                  </a:lnTo>
                  <a:lnTo>
                    <a:pt x="1626394" y="7143"/>
                  </a:lnTo>
                  <a:lnTo>
                    <a:pt x="1607344" y="0"/>
                  </a:lnTo>
                  <a:lnTo>
                    <a:pt x="1578769" y="0"/>
                  </a:lnTo>
                  <a:lnTo>
                    <a:pt x="1559719" y="7143"/>
                  </a:lnTo>
                  <a:lnTo>
                    <a:pt x="1502569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EB3F697D-48F2-45D8-AD89-5344827BF823}"/>
                </a:ext>
              </a:extLst>
            </p:cNvPr>
            <p:cNvSpPr/>
            <p:nvPr/>
          </p:nvSpPr>
          <p:spPr>
            <a:xfrm>
              <a:off x="4276725" y="1609725"/>
              <a:ext cx="381000" cy="925513"/>
            </a:xfrm>
            <a:custGeom>
              <a:avLst/>
              <a:gdLst>
                <a:gd name="connsiteX0" fmla="*/ 347663 w 381000"/>
                <a:gd name="connsiteY0" fmla="*/ 604838 h 926306"/>
                <a:gd name="connsiteX1" fmla="*/ 307181 w 381000"/>
                <a:gd name="connsiteY1" fmla="*/ 709613 h 926306"/>
                <a:gd name="connsiteX2" fmla="*/ 271463 w 381000"/>
                <a:gd name="connsiteY2" fmla="*/ 788194 h 926306"/>
                <a:gd name="connsiteX3" fmla="*/ 238125 w 381000"/>
                <a:gd name="connsiteY3" fmla="*/ 845344 h 926306"/>
                <a:gd name="connsiteX4" fmla="*/ 207169 w 381000"/>
                <a:gd name="connsiteY4" fmla="*/ 885825 h 926306"/>
                <a:gd name="connsiteX5" fmla="*/ 176213 w 381000"/>
                <a:gd name="connsiteY5" fmla="*/ 912019 h 926306"/>
                <a:gd name="connsiteX6" fmla="*/ 147638 w 381000"/>
                <a:gd name="connsiteY6" fmla="*/ 923925 h 926306"/>
                <a:gd name="connsiteX7" fmla="*/ 130969 w 381000"/>
                <a:gd name="connsiteY7" fmla="*/ 926306 h 926306"/>
                <a:gd name="connsiteX8" fmla="*/ 116681 w 381000"/>
                <a:gd name="connsiteY8" fmla="*/ 926306 h 926306"/>
                <a:gd name="connsiteX9" fmla="*/ 97631 w 381000"/>
                <a:gd name="connsiteY9" fmla="*/ 921544 h 926306"/>
                <a:gd name="connsiteX10" fmla="*/ 76200 w 381000"/>
                <a:gd name="connsiteY10" fmla="*/ 909638 h 926306"/>
                <a:gd name="connsiteX11" fmla="*/ 57150 w 381000"/>
                <a:gd name="connsiteY11" fmla="*/ 892969 h 926306"/>
                <a:gd name="connsiteX12" fmla="*/ 42863 w 381000"/>
                <a:gd name="connsiteY12" fmla="*/ 876300 h 926306"/>
                <a:gd name="connsiteX13" fmla="*/ 26194 w 381000"/>
                <a:gd name="connsiteY13" fmla="*/ 847725 h 926306"/>
                <a:gd name="connsiteX14" fmla="*/ 14288 w 381000"/>
                <a:gd name="connsiteY14" fmla="*/ 804863 h 926306"/>
                <a:gd name="connsiteX15" fmla="*/ 4763 w 381000"/>
                <a:gd name="connsiteY15" fmla="*/ 759619 h 926306"/>
                <a:gd name="connsiteX16" fmla="*/ 0 w 381000"/>
                <a:gd name="connsiteY16" fmla="*/ 695325 h 926306"/>
                <a:gd name="connsiteX17" fmla="*/ 0 w 381000"/>
                <a:gd name="connsiteY17" fmla="*/ 640556 h 926306"/>
                <a:gd name="connsiteX18" fmla="*/ 4763 w 381000"/>
                <a:gd name="connsiteY18" fmla="*/ 600075 h 926306"/>
                <a:gd name="connsiteX19" fmla="*/ 11906 w 381000"/>
                <a:gd name="connsiteY19" fmla="*/ 566738 h 926306"/>
                <a:gd name="connsiteX20" fmla="*/ 26194 w 381000"/>
                <a:gd name="connsiteY20" fmla="*/ 538163 h 926306"/>
                <a:gd name="connsiteX21" fmla="*/ 40481 w 381000"/>
                <a:gd name="connsiteY21" fmla="*/ 514350 h 926306"/>
                <a:gd name="connsiteX22" fmla="*/ 61913 w 381000"/>
                <a:gd name="connsiteY22" fmla="*/ 497681 h 926306"/>
                <a:gd name="connsiteX23" fmla="*/ 80963 w 381000"/>
                <a:gd name="connsiteY23" fmla="*/ 483394 h 926306"/>
                <a:gd name="connsiteX24" fmla="*/ 88106 w 381000"/>
                <a:gd name="connsiteY24" fmla="*/ 478631 h 926306"/>
                <a:gd name="connsiteX25" fmla="*/ 119063 w 381000"/>
                <a:gd name="connsiteY25" fmla="*/ 440531 h 926306"/>
                <a:gd name="connsiteX26" fmla="*/ 157163 w 381000"/>
                <a:gd name="connsiteY26" fmla="*/ 378619 h 926306"/>
                <a:gd name="connsiteX27" fmla="*/ 180975 w 381000"/>
                <a:gd name="connsiteY27" fmla="*/ 326231 h 926306"/>
                <a:gd name="connsiteX28" fmla="*/ 204788 w 381000"/>
                <a:gd name="connsiteY28" fmla="*/ 261938 h 926306"/>
                <a:gd name="connsiteX29" fmla="*/ 223838 w 381000"/>
                <a:gd name="connsiteY29" fmla="*/ 204788 h 926306"/>
                <a:gd name="connsiteX30" fmla="*/ 233363 w 381000"/>
                <a:gd name="connsiteY30" fmla="*/ 164306 h 926306"/>
                <a:gd name="connsiteX31" fmla="*/ 238125 w 381000"/>
                <a:gd name="connsiteY31" fmla="*/ 133350 h 926306"/>
                <a:gd name="connsiteX32" fmla="*/ 242888 w 381000"/>
                <a:gd name="connsiteY32" fmla="*/ 85725 h 926306"/>
                <a:gd name="connsiteX33" fmla="*/ 245269 w 381000"/>
                <a:gd name="connsiteY33" fmla="*/ 33338 h 926306"/>
                <a:gd name="connsiteX34" fmla="*/ 245269 w 381000"/>
                <a:gd name="connsiteY34" fmla="*/ 21431 h 926306"/>
                <a:gd name="connsiteX35" fmla="*/ 250031 w 381000"/>
                <a:gd name="connsiteY35" fmla="*/ 7144 h 926306"/>
                <a:gd name="connsiteX36" fmla="*/ 261938 w 381000"/>
                <a:gd name="connsiteY36" fmla="*/ 0 h 926306"/>
                <a:gd name="connsiteX37" fmla="*/ 266700 w 381000"/>
                <a:gd name="connsiteY37" fmla="*/ 0 h 926306"/>
                <a:gd name="connsiteX38" fmla="*/ 278606 w 381000"/>
                <a:gd name="connsiteY38" fmla="*/ 2381 h 926306"/>
                <a:gd name="connsiteX39" fmla="*/ 297656 w 381000"/>
                <a:gd name="connsiteY39" fmla="*/ 14288 h 926306"/>
                <a:gd name="connsiteX40" fmla="*/ 316706 w 381000"/>
                <a:gd name="connsiteY40" fmla="*/ 42863 h 926306"/>
                <a:gd name="connsiteX41" fmla="*/ 335756 w 381000"/>
                <a:gd name="connsiteY41" fmla="*/ 85725 h 926306"/>
                <a:gd name="connsiteX42" fmla="*/ 352425 w 381000"/>
                <a:gd name="connsiteY42" fmla="*/ 128588 h 926306"/>
                <a:gd name="connsiteX43" fmla="*/ 371475 w 381000"/>
                <a:gd name="connsiteY43" fmla="*/ 195263 h 926306"/>
                <a:gd name="connsiteX44" fmla="*/ 381000 w 381000"/>
                <a:gd name="connsiteY44" fmla="*/ 257175 h 926306"/>
                <a:gd name="connsiteX45" fmla="*/ 378619 w 381000"/>
                <a:gd name="connsiteY45" fmla="*/ 452438 h 926306"/>
                <a:gd name="connsiteX46" fmla="*/ 371475 w 381000"/>
                <a:gd name="connsiteY46" fmla="*/ 511969 h 926306"/>
                <a:gd name="connsiteX47" fmla="*/ 347663 w 381000"/>
                <a:gd name="connsiteY47" fmla="*/ 604838 h 926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81000" h="926306">
                  <a:moveTo>
                    <a:pt x="347663" y="604838"/>
                  </a:moveTo>
                  <a:lnTo>
                    <a:pt x="307181" y="709613"/>
                  </a:lnTo>
                  <a:lnTo>
                    <a:pt x="271463" y="788194"/>
                  </a:lnTo>
                  <a:lnTo>
                    <a:pt x="238125" y="845344"/>
                  </a:lnTo>
                  <a:lnTo>
                    <a:pt x="207169" y="885825"/>
                  </a:lnTo>
                  <a:lnTo>
                    <a:pt x="176213" y="912019"/>
                  </a:lnTo>
                  <a:lnTo>
                    <a:pt x="147638" y="923925"/>
                  </a:lnTo>
                  <a:lnTo>
                    <a:pt x="130969" y="926306"/>
                  </a:lnTo>
                  <a:lnTo>
                    <a:pt x="116681" y="926306"/>
                  </a:lnTo>
                  <a:lnTo>
                    <a:pt x="97631" y="921544"/>
                  </a:lnTo>
                  <a:lnTo>
                    <a:pt x="76200" y="909638"/>
                  </a:lnTo>
                  <a:lnTo>
                    <a:pt x="57150" y="892969"/>
                  </a:lnTo>
                  <a:lnTo>
                    <a:pt x="42863" y="876300"/>
                  </a:lnTo>
                  <a:lnTo>
                    <a:pt x="26194" y="847725"/>
                  </a:lnTo>
                  <a:lnTo>
                    <a:pt x="14288" y="804863"/>
                  </a:lnTo>
                  <a:lnTo>
                    <a:pt x="4763" y="759619"/>
                  </a:lnTo>
                  <a:lnTo>
                    <a:pt x="0" y="695325"/>
                  </a:lnTo>
                  <a:lnTo>
                    <a:pt x="0" y="640556"/>
                  </a:lnTo>
                  <a:lnTo>
                    <a:pt x="4763" y="600075"/>
                  </a:lnTo>
                  <a:lnTo>
                    <a:pt x="11906" y="566738"/>
                  </a:lnTo>
                  <a:lnTo>
                    <a:pt x="26194" y="538163"/>
                  </a:lnTo>
                  <a:lnTo>
                    <a:pt x="40481" y="514350"/>
                  </a:lnTo>
                  <a:lnTo>
                    <a:pt x="61913" y="497681"/>
                  </a:lnTo>
                  <a:lnTo>
                    <a:pt x="80963" y="483394"/>
                  </a:lnTo>
                  <a:lnTo>
                    <a:pt x="88106" y="478631"/>
                  </a:lnTo>
                  <a:lnTo>
                    <a:pt x="119063" y="440531"/>
                  </a:lnTo>
                  <a:lnTo>
                    <a:pt x="157163" y="378619"/>
                  </a:lnTo>
                  <a:lnTo>
                    <a:pt x="180975" y="326231"/>
                  </a:lnTo>
                  <a:lnTo>
                    <a:pt x="204788" y="261938"/>
                  </a:lnTo>
                  <a:lnTo>
                    <a:pt x="223838" y="204788"/>
                  </a:lnTo>
                  <a:lnTo>
                    <a:pt x="233363" y="164306"/>
                  </a:lnTo>
                  <a:lnTo>
                    <a:pt x="238125" y="133350"/>
                  </a:lnTo>
                  <a:lnTo>
                    <a:pt x="242888" y="85725"/>
                  </a:lnTo>
                  <a:lnTo>
                    <a:pt x="245269" y="33338"/>
                  </a:lnTo>
                  <a:lnTo>
                    <a:pt x="245269" y="21431"/>
                  </a:lnTo>
                  <a:lnTo>
                    <a:pt x="250031" y="7144"/>
                  </a:lnTo>
                  <a:lnTo>
                    <a:pt x="261938" y="0"/>
                  </a:lnTo>
                  <a:lnTo>
                    <a:pt x="266700" y="0"/>
                  </a:lnTo>
                  <a:lnTo>
                    <a:pt x="278606" y="2381"/>
                  </a:lnTo>
                  <a:lnTo>
                    <a:pt x="297656" y="14288"/>
                  </a:lnTo>
                  <a:lnTo>
                    <a:pt x="316706" y="42863"/>
                  </a:lnTo>
                  <a:lnTo>
                    <a:pt x="335756" y="85725"/>
                  </a:lnTo>
                  <a:lnTo>
                    <a:pt x="352425" y="128588"/>
                  </a:lnTo>
                  <a:lnTo>
                    <a:pt x="371475" y="195263"/>
                  </a:lnTo>
                  <a:lnTo>
                    <a:pt x="381000" y="257175"/>
                  </a:lnTo>
                  <a:cubicBezTo>
                    <a:pt x="380206" y="322263"/>
                    <a:pt x="379413" y="387350"/>
                    <a:pt x="378619" y="452438"/>
                  </a:cubicBezTo>
                  <a:lnTo>
                    <a:pt x="371475" y="511969"/>
                  </a:lnTo>
                  <a:lnTo>
                    <a:pt x="347663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2DF14F61-4411-4F7F-B232-D4C858D65971}"/>
                </a:ext>
              </a:extLst>
            </p:cNvPr>
            <p:cNvSpPr/>
            <p:nvPr/>
          </p:nvSpPr>
          <p:spPr>
            <a:xfrm>
              <a:off x="4557713" y="1557338"/>
              <a:ext cx="2581275" cy="501650"/>
            </a:xfrm>
            <a:custGeom>
              <a:avLst/>
              <a:gdLst>
                <a:gd name="connsiteX0" fmla="*/ 1769268 w 2581275"/>
                <a:gd name="connsiteY0" fmla="*/ 97631 h 502443"/>
                <a:gd name="connsiteX1" fmla="*/ 1988343 w 2581275"/>
                <a:gd name="connsiteY1" fmla="*/ 64293 h 502443"/>
                <a:gd name="connsiteX2" fmla="*/ 2000250 w 2581275"/>
                <a:gd name="connsiteY2" fmla="*/ 59531 h 502443"/>
                <a:gd name="connsiteX3" fmla="*/ 2031206 w 2581275"/>
                <a:gd name="connsiteY3" fmla="*/ 42862 h 502443"/>
                <a:gd name="connsiteX4" fmla="*/ 2066925 w 2581275"/>
                <a:gd name="connsiteY4" fmla="*/ 26193 h 502443"/>
                <a:gd name="connsiteX5" fmla="*/ 2116931 w 2581275"/>
                <a:gd name="connsiteY5" fmla="*/ 9525 h 502443"/>
                <a:gd name="connsiteX6" fmla="*/ 2162175 w 2581275"/>
                <a:gd name="connsiteY6" fmla="*/ 0 h 502443"/>
                <a:gd name="connsiteX7" fmla="*/ 2193131 w 2581275"/>
                <a:gd name="connsiteY7" fmla="*/ 0 h 502443"/>
                <a:gd name="connsiteX8" fmla="*/ 2200275 w 2581275"/>
                <a:gd name="connsiteY8" fmla="*/ 0 h 502443"/>
                <a:gd name="connsiteX9" fmla="*/ 2247900 w 2581275"/>
                <a:gd name="connsiteY9" fmla="*/ 28575 h 502443"/>
                <a:gd name="connsiteX10" fmla="*/ 2331243 w 2581275"/>
                <a:gd name="connsiteY10" fmla="*/ 88106 h 502443"/>
                <a:gd name="connsiteX11" fmla="*/ 2424112 w 2581275"/>
                <a:gd name="connsiteY11" fmla="*/ 164306 h 502443"/>
                <a:gd name="connsiteX12" fmla="*/ 2481262 w 2581275"/>
                <a:gd name="connsiteY12" fmla="*/ 214312 h 502443"/>
                <a:gd name="connsiteX13" fmla="*/ 2547937 w 2581275"/>
                <a:gd name="connsiteY13" fmla="*/ 276225 h 502443"/>
                <a:gd name="connsiteX14" fmla="*/ 2562225 w 2581275"/>
                <a:gd name="connsiteY14" fmla="*/ 295275 h 502443"/>
                <a:gd name="connsiteX15" fmla="*/ 2576512 w 2581275"/>
                <a:gd name="connsiteY15" fmla="*/ 326231 h 502443"/>
                <a:gd name="connsiteX16" fmla="*/ 2581275 w 2581275"/>
                <a:gd name="connsiteY16" fmla="*/ 345281 h 502443"/>
                <a:gd name="connsiteX17" fmla="*/ 2581275 w 2581275"/>
                <a:gd name="connsiteY17" fmla="*/ 364331 h 502443"/>
                <a:gd name="connsiteX18" fmla="*/ 2571750 w 2581275"/>
                <a:gd name="connsiteY18" fmla="*/ 381000 h 502443"/>
                <a:gd name="connsiteX19" fmla="*/ 2557462 w 2581275"/>
                <a:gd name="connsiteY19" fmla="*/ 390525 h 502443"/>
                <a:gd name="connsiteX20" fmla="*/ 2536031 w 2581275"/>
                <a:gd name="connsiteY20" fmla="*/ 397668 h 502443"/>
                <a:gd name="connsiteX21" fmla="*/ 2495550 w 2581275"/>
                <a:gd name="connsiteY21" fmla="*/ 397668 h 502443"/>
                <a:gd name="connsiteX22" fmla="*/ 2076450 w 2581275"/>
                <a:gd name="connsiteY22" fmla="*/ 226218 h 502443"/>
                <a:gd name="connsiteX23" fmla="*/ 2052637 w 2581275"/>
                <a:gd name="connsiteY23" fmla="*/ 226218 h 502443"/>
                <a:gd name="connsiteX24" fmla="*/ 2002631 w 2581275"/>
                <a:gd name="connsiteY24" fmla="*/ 230981 h 502443"/>
                <a:gd name="connsiteX25" fmla="*/ 1795462 w 2581275"/>
                <a:gd name="connsiteY25" fmla="*/ 257175 h 502443"/>
                <a:gd name="connsiteX26" fmla="*/ 1490662 w 2581275"/>
                <a:gd name="connsiteY26" fmla="*/ 297656 h 502443"/>
                <a:gd name="connsiteX27" fmla="*/ 1078706 w 2581275"/>
                <a:gd name="connsiteY27" fmla="*/ 354806 h 502443"/>
                <a:gd name="connsiteX28" fmla="*/ 788193 w 2581275"/>
                <a:gd name="connsiteY28" fmla="*/ 392906 h 502443"/>
                <a:gd name="connsiteX29" fmla="*/ 473868 w 2581275"/>
                <a:gd name="connsiteY29" fmla="*/ 435768 h 502443"/>
                <a:gd name="connsiteX30" fmla="*/ 290512 w 2581275"/>
                <a:gd name="connsiteY30" fmla="*/ 461962 h 502443"/>
                <a:gd name="connsiteX31" fmla="*/ 0 w 2581275"/>
                <a:gd name="connsiteY31" fmla="*/ 502443 h 502443"/>
                <a:gd name="connsiteX32" fmla="*/ 9525 w 2581275"/>
                <a:gd name="connsiteY32" fmla="*/ 276225 h 502443"/>
                <a:gd name="connsiteX33" fmla="*/ 195262 w 2581275"/>
                <a:gd name="connsiteY33" fmla="*/ 302418 h 502443"/>
                <a:gd name="connsiteX34" fmla="*/ 295275 w 2581275"/>
                <a:gd name="connsiteY34" fmla="*/ 309562 h 502443"/>
                <a:gd name="connsiteX35" fmla="*/ 438150 w 2581275"/>
                <a:gd name="connsiteY35" fmla="*/ 290512 h 502443"/>
                <a:gd name="connsiteX36" fmla="*/ 790575 w 2581275"/>
                <a:gd name="connsiteY36" fmla="*/ 242887 h 502443"/>
                <a:gd name="connsiteX37" fmla="*/ 1159668 w 2581275"/>
                <a:gd name="connsiteY37" fmla="*/ 190500 h 502443"/>
                <a:gd name="connsiteX38" fmla="*/ 1769268 w 2581275"/>
                <a:gd name="connsiteY38" fmla="*/ 97631 h 502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581275" h="502443">
                  <a:moveTo>
                    <a:pt x="1769268" y="97631"/>
                  </a:moveTo>
                  <a:lnTo>
                    <a:pt x="1988343" y="64293"/>
                  </a:lnTo>
                  <a:lnTo>
                    <a:pt x="2000250" y="59531"/>
                  </a:lnTo>
                  <a:lnTo>
                    <a:pt x="2031206" y="42862"/>
                  </a:lnTo>
                  <a:lnTo>
                    <a:pt x="2066925" y="26193"/>
                  </a:lnTo>
                  <a:lnTo>
                    <a:pt x="2116931" y="9525"/>
                  </a:lnTo>
                  <a:lnTo>
                    <a:pt x="2162175" y="0"/>
                  </a:lnTo>
                  <a:lnTo>
                    <a:pt x="2193131" y="0"/>
                  </a:lnTo>
                  <a:lnTo>
                    <a:pt x="2200275" y="0"/>
                  </a:lnTo>
                  <a:lnTo>
                    <a:pt x="2247900" y="28575"/>
                  </a:lnTo>
                  <a:lnTo>
                    <a:pt x="2331243" y="88106"/>
                  </a:lnTo>
                  <a:lnTo>
                    <a:pt x="2424112" y="164306"/>
                  </a:lnTo>
                  <a:lnTo>
                    <a:pt x="2481262" y="214312"/>
                  </a:lnTo>
                  <a:lnTo>
                    <a:pt x="2547937" y="276225"/>
                  </a:lnTo>
                  <a:lnTo>
                    <a:pt x="2562225" y="295275"/>
                  </a:lnTo>
                  <a:lnTo>
                    <a:pt x="2576512" y="326231"/>
                  </a:lnTo>
                  <a:lnTo>
                    <a:pt x="2581275" y="345281"/>
                  </a:lnTo>
                  <a:lnTo>
                    <a:pt x="2581275" y="364331"/>
                  </a:lnTo>
                  <a:lnTo>
                    <a:pt x="2571750" y="381000"/>
                  </a:lnTo>
                  <a:lnTo>
                    <a:pt x="2557462" y="390525"/>
                  </a:lnTo>
                  <a:lnTo>
                    <a:pt x="2536031" y="397668"/>
                  </a:lnTo>
                  <a:lnTo>
                    <a:pt x="2495550" y="397668"/>
                  </a:lnTo>
                  <a:lnTo>
                    <a:pt x="2076450" y="226218"/>
                  </a:lnTo>
                  <a:lnTo>
                    <a:pt x="2052637" y="226218"/>
                  </a:lnTo>
                  <a:lnTo>
                    <a:pt x="2002631" y="230981"/>
                  </a:lnTo>
                  <a:lnTo>
                    <a:pt x="1795462" y="257175"/>
                  </a:lnTo>
                  <a:lnTo>
                    <a:pt x="1490662" y="297656"/>
                  </a:lnTo>
                  <a:lnTo>
                    <a:pt x="1078706" y="354806"/>
                  </a:lnTo>
                  <a:lnTo>
                    <a:pt x="788193" y="392906"/>
                  </a:lnTo>
                  <a:lnTo>
                    <a:pt x="473868" y="435768"/>
                  </a:lnTo>
                  <a:lnTo>
                    <a:pt x="290512" y="461962"/>
                  </a:lnTo>
                  <a:lnTo>
                    <a:pt x="0" y="502443"/>
                  </a:lnTo>
                  <a:lnTo>
                    <a:pt x="9525" y="276225"/>
                  </a:lnTo>
                  <a:lnTo>
                    <a:pt x="195262" y="302418"/>
                  </a:lnTo>
                  <a:lnTo>
                    <a:pt x="295275" y="309562"/>
                  </a:lnTo>
                  <a:lnTo>
                    <a:pt x="438150" y="290512"/>
                  </a:lnTo>
                  <a:lnTo>
                    <a:pt x="790575" y="242887"/>
                  </a:lnTo>
                  <a:lnTo>
                    <a:pt x="1159668" y="190500"/>
                  </a:lnTo>
                  <a:lnTo>
                    <a:pt x="1769268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D2ECF711-654C-4DC0-B48D-50CDD40792A9}"/>
                </a:ext>
              </a:extLst>
            </p:cNvPr>
            <p:cNvSpPr/>
            <p:nvPr/>
          </p:nvSpPr>
          <p:spPr>
            <a:xfrm>
              <a:off x="6362700" y="1752600"/>
              <a:ext cx="771525" cy="685800"/>
            </a:xfrm>
            <a:custGeom>
              <a:avLst/>
              <a:gdLst>
                <a:gd name="connsiteX0" fmla="*/ 261938 w 771525"/>
                <a:gd name="connsiteY0" fmla="*/ 183356 h 685800"/>
                <a:gd name="connsiteX1" fmla="*/ 142875 w 771525"/>
                <a:gd name="connsiteY1" fmla="*/ 395288 h 685800"/>
                <a:gd name="connsiteX2" fmla="*/ 50006 w 771525"/>
                <a:gd name="connsiteY2" fmla="*/ 557213 h 685800"/>
                <a:gd name="connsiteX3" fmla="*/ 14288 w 771525"/>
                <a:gd name="connsiteY3" fmla="*/ 626269 h 685800"/>
                <a:gd name="connsiteX4" fmla="*/ 2381 w 771525"/>
                <a:gd name="connsiteY4" fmla="*/ 657225 h 685800"/>
                <a:gd name="connsiteX5" fmla="*/ 0 w 771525"/>
                <a:gd name="connsiteY5" fmla="*/ 671513 h 685800"/>
                <a:gd name="connsiteX6" fmla="*/ 2381 w 771525"/>
                <a:gd name="connsiteY6" fmla="*/ 681038 h 685800"/>
                <a:gd name="connsiteX7" fmla="*/ 11906 w 771525"/>
                <a:gd name="connsiteY7" fmla="*/ 685800 h 685800"/>
                <a:gd name="connsiteX8" fmla="*/ 21431 w 771525"/>
                <a:gd name="connsiteY8" fmla="*/ 685800 h 685800"/>
                <a:gd name="connsiteX9" fmla="*/ 50006 w 771525"/>
                <a:gd name="connsiteY9" fmla="*/ 678656 h 685800"/>
                <a:gd name="connsiteX10" fmla="*/ 80963 w 771525"/>
                <a:gd name="connsiteY10" fmla="*/ 652463 h 685800"/>
                <a:gd name="connsiteX11" fmla="*/ 161925 w 771525"/>
                <a:gd name="connsiteY11" fmla="*/ 581025 h 685800"/>
                <a:gd name="connsiteX12" fmla="*/ 252413 w 771525"/>
                <a:gd name="connsiteY12" fmla="*/ 502444 h 685800"/>
                <a:gd name="connsiteX13" fmla="*/ 345281 w 771525"/>
                <a:gd name="connsiteY13" fmla="*/ 423863 h 685800"/>
                <a:gd name="connsiteX14" fmla="*/ 421481 w 771525"/>
                <a:gd name="connsiteY14" fmla="*/ 359569 h 685800"/>
                <a:gd name="connsiteX15" fmla="*/ 485775 w 771525"/>
                <a:gd name="connsiteY15" fmla="*/ 302419 h 685800"/>
                <a:gd name="connsiteX16" fmla="*/ 516731 w 771525"/>
                <a:gd name="connsiteY16" fmla="*/ 278606 h 685800"/>
                <a:gd name="connsiteX17" fmla="*/ 547688 w 771525"/>
                <a:gd name="connsiteY17" fmla="*/ 254794 h 685800"/>
                <a:gd name="connsiteX18" fmla="*/ 581025 w 771525"/>
                <a:gd name="connsiteY18" fmla="*/ 235744 h 685800"/>
                <a:gd name="connsiteX19" fmla="*/ 611981 w 771525"/>
                <a:gd name="connsiteY19" fmla="*/ 221456 h 685800"/>
                <a:gd name="connsiteX20" fmla="*/ 638175 w 771525"/>
                <a:gd name="connsiteY20" fmla="*/ 211931 h 685800"/>
                <a:gd name="connsiteX21" fmla="*/ 673894 w 771525"/>
                <a:gd name="connsiteY21" fmla="*/ 204788 h 685800"/>
                <a:gd name="connsiteX22" fmla="*/ 692944 w 771525"/>
                <a:gd name="connsiteY22" fmla="*/ 202406 h 685800"/>
                <a:gd name="connsiteX23" fmla="*/ 740569 w 771525"/>
                <a:gd name="connsiteY23" fmla="*/ 197644 h 685800"/>
                <a:gd name="connsiteX24" fmla="*/ 766763 w 771525"/>
                <a:gd name="connsiteY24" fmla="*/ 173831 h 685800"/>
                <a:gd name="connsiteX25" fmla="*/ 771525 w 771525"/>
                <a:gd name="connsiteY25" fmla="*/ 152400 h 685800"/>
                <a:gd name="connsiteX26" fmla="*/ 273844 w 771525"/>
                <a:gd name="connsiteY26" fmla="*/ 0 h 685800"/>
                <a:gd name="connsiteX27" fmla="*/ 302419 w 771525"/>
                <a:gd name="connsiteY27" fmla="*/ 54769 h 685800"/>
                <a:gd name="connsiteX28" fmla="*/ 307181 w 771525"/>
                <a:gd name="connsiteY28" fmla="*/ 78581 h 685800"/>
                <a:gd name="connsiteX29" fmla="*/ 304800 w 771525"/>
                <a:gd name="connsiteY29" fmla="*/ 102394 h 685800"/>
                <a:gd name="connsiteX30" fmla="*/ 297656 w 771525"/>
                <a:gd name="connsiteY30" fmla="*/ 121444 h 685800"/>
                <a:gd name="connsiteX31" fmla="*/ 261938 w 771525"/>
                <a:gd name="connsiteY31" fmla="*/ 183356 h 685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71525" h="685800">
                  <a:moveTo>
                    <a:pt x="261938" y="183356"/>
                  </a:moveTo>
                  <a:lnTo>
                    <a:pt x="142875" y="395288"/>
                  </a:lnTo>
                  <a:lnTo>
                    <a:pt x="50006" y="557213"/>
                  </a:lnTo>
                  <a:lnTo>
                    <a:pt x="14288" y="626269"/>
                  </a:lnTo>
                  <a:lnTo>
                    <a:pt x="2381" y="657225"/>
                  </a:lnTo>
                  <a:lnTo>
                    <a:pt x="0" y="671513"/>
                  </a:lnTo>
                  <a:lnTo>
                    <a:pt x="2381" y="681038"/>
                  </a:lnTo>
                  <a:lnTo>
                    <a:pt x="11906" y="685800"/>
                  </a:lnTo>
                  <a:lnTo>
                    <a:pt x="21431" y="685800"/>
                  </a:lnTo>
                  <a:lnTo>
                    <a:pt x="50006" y="678656"/>
                  </a:lnTo>
                  <a:lnTo>
                    <a:pt x="80963" y="652463"/>
                  </a:lnTo>
                  <a:lnTo>
                    <a:pt x="161925" y="581025"/>
                  </a:lnTo>
                  <a:lnTo>
                    <a:pt x="252413" y="502444"/>
                  </a:lnTo>
                  <a:lnTo>
                    <a:pt x="345281" y="423863"/>
                  </a:lnTo>
                  <a:lnTo>
                    <a:pt x="421481" y="359569"/>
                  </a:lnTo>
                  <a:lnTo>
                    <a:pt x="485775" y="302419"/>
                  </a:lnTo>
                  <a:lnTo>
                    <a:pt x="516731" y="278606"/>
                  </a:lnTo>
                  <a:lnTo>
                    <a:pt x="547688" y="254794"/>
                  </a:lnTo>
                  <a:lnTo>
                    <a:pt x="581025" y="235744"/>
                  </a:lnTo>
                  <a:lnTo>
                    <a:pt x="611981" y="221456"/>
                  </a:lnTo>
                  <a:lnTo>
                    <a:pt x="638175" y="211931"/>
                  </a:lnTo>
                  <a:lnTo>
                    <a:pt x="673894" y="204788"/>
                  </a:lnTo>
                  <a:lnTo>
                    <a:pt x="692944" y="202406"/>
                  </a:lnTo>
                  <a:lnTo>
                    <a:pt x="740569" y="197644"/>
                  </a:lnTo>
                  <a:lnTo>
                    <a:pt x="766763" y="173831"/>
                  </a:lnTo>
                  <a:lnTo>
                    <a:pt x="771525" y="152400"/>
                  </a:lnTo>
                  <a:lnTo>
                    <a:pt x="273844" y="0"/>
                  </a:lnTo>
                  <a:lnTo>
                    <a:pt x="302419" y="54769"/>
                  </a:lnTo>
                  <a:lnTo>
                    <a:pt x="307181" y="78581"/>
                  </a:lnTo>
                  <a:lnTo>
                    <a:pt x="304800" y="102394"/>
                  </a:lnTo>
                  <a:lnTo>
                    <a:pt x="297656" y="121444"/>
                  </a:lnTo>
                  <a:lnTo>
                    <a:pt x="261938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7A28CF8C-367B-476A-B060-2A1C2E3CD272}"/>
                </a:ext>
              </a:extLst>
            </p:cNvPr>
            <p:cNvSpPr/>
            <p:nvPr/>
          </p:nvSpPr>
          <p:spPr>
            <a:xfrm>
              <a:off x="4325938" y="2090738"/>
              <a:ext cx="1055687" cy="1282700"/>
            </a:xfrm>
            <a:custGeom>
              <a:avLst/>
              <a:gdLst>
                <a:gd name="connsiteX0" fmla="*/ 797719 w 1054894"/>
                <a:gd name="connsiteY0" fmla="*/ 590550 h 1283493"/>
                <a:gd name="connsiteX1" fmla="*/ 733425 w 1054894"/>
                <a:gd name="connsiteY1" fmla="*/ 683418 h 1283493"/>
                <a:gd name="connsiteX2" fmla="*/ 666750 w 1054894"/>
                <a:gd name="connsiteY2" fmla="*/ 769143 h 1283493"/>
                <a:gd name="connsiteX3" fmla="*/ 600075 w 1054894"/>
                <a:gd name="connsiteY3" fmla="*/ 842962 h 1283493"/>
                <a:gd name="connsiteX4" fmla="*/ 514350 w 1054894"/>
                <a:gd name="connsiteY4" fmla="*/ 931068 h 1283493"/>
                <a:gd name="connsiteX5" fmla="*/ 438150 w 1054894"/>
                <a:gd name="connsiteY5" fmla="*/ 1002506 h 1283493"/>
                <a:gd name="connsiteX6" fmla="*/ 342900 w 1054894"/>
                <a:gd name="connsiteY6" fmla="*/ 1083468 h 1283493"/>
                <a:gd name="connsiteX7" fmla="*/ 242888 w 1054894"/>
                <a:gd name="connsiteY7" fmla="*/ 1157287 h 1283493"/>
                <a:gd name="connsiteX8" fmla="*/ 164307 w 1054894"/>
                <a:gd name="connsiteY8" fmla="*/ 1212056 h 1283493"/>
                <a:gd name="connsiteX9" fmla="*/ 88107 w 1054894"/>
                <a:gd name="connsiteY9" fmla="*/ 1257300 h 1283493"/>
                <a:gd name="connsiteX10" fmla="*/ 38100 w 1054894"/>
                <a:gd name="connsiteY10" fmla="*/ 1281112 h 1283493"/>
                <a:gd name="connsiteX11" fmla="*/ 14288 w 1054894"/>
                <a:gd name="connsiteY11" fmla="*/ 1283493 h 1283493"/>
                <a:gd name="connsiteX12" fmla="*/ 4763 w 1054894"/>
                <a:gd name="connsiteY12" fmla="*/ 1278731 h 1283493"/>
                <a:gd name="connsiteX13" fmla="*/ 0 w 1054894"/>
                <a:gd name="connsiteY13" fmla="*/ 1266825 h 1283493"/>
                <a:gd name="connsiteX14" fmla="*/ 4763 w 1054894"/>
                <a:gd name="connsiteY14" fmla="*/ 1245393 h 1283493"/>
                <a:gd name="connsiteX15" fmla="*/ 16669 w 1054894"/>
                <a:gd name="connsiteY15" fmla="*/ 1226343 h 1283493"/>
                <a:gd name="connsiteX16" fmla="*/ 73819 w 1054894"/>
                <a:gd name="connsiteY16" fmla="*/ 1176337 h 1283493"/>
                <a:gd name="connsiteX17" fmla="*/ 185738 w 1054894"/>
                <a:gd name="connsiteY17" fmla="*/ 1066800 h 1283493"/>
                <a:gd name="connsiteX18" fmla="*/ 259557 w 1054894"/>
                <a:gd name="connsiteY18" fmla="*/ 990600 h 1283493"/>
                <a:gd name="connsiteX19" fmla="*/ 321469 w 1054894"/>
                <a:gd name="connsiteY19" fmla="*/ 916781 h 1283493"/>
                <a:gd name="connsiteX20" fmla="*/ 371475 w 1054894"/>
                <a:gd name="connsiteY20" fmla="*/ 852487 h 1283493"/>
                <a:gd name="connsiteX21" fmla="*/ 433388 w 1054894"/>
                <a:gd name="connsiteY21" fmla="*/ 771525 h 1283493"/>
                <a:gd name="connsiteX22" fmla="*/ 488157 w 1054894"/>
                <a:gd name="connsiteY22" fmla="*/ 690562 h 1283493"/>
                <a:gd name="connsiteX23" fmla="*/ 531019 w 1054894"/>
                <a:gd name="connsiteY23" fmla="*/ 621506 h 1283493"/>
                <a:gd name="connsiteX24" fmla="*/ 569119 w 1054894"/>
                <a:gd name="connsiteY24" fmla="*/ 559593 h 1283493"/>
                <a:gd name="connsiteX25" fmla="*/ 609600 w 1054894"/>
                <a:gd name="connsiteY25" fmla="*/ 488156 h 1283493"/>
                <a:gd name="connsiteX26" fmla="*/ 642938 w 1054894"/>
                <a:gd name="connsiteY26" fmla="*/ 428625 h 1283493"/>
                <a:gd name="connsiteX27" fmla="*/ 673894 w 1054894"/>
                <a:gd name="connsiteY27" fmla="*/ 361950 h 1283493"/>
                <a:gd name="connsiteX28" fmla="*/ 695325 w 1054894"/>
                <a:gd name="connsiteY28" fmla="*/ 300037 h 1283493"/>
                <a:gd name="connsiteX29" fmla="*/ 702469 w 1054894"/>
                <a:gd name="connsiteY29" fmla="*/ 269081 h 1283493"/>
                <a:gd name="connsiteX30" fmla="*/ 707232 w 1054894"/>
                <a:gd name="connsiteY30" fmla="*/ 242887 h 1283493"/>
                <a:gd name="connsiteX31" fmla="*/ 707232 w 1054894"/>
                <a:gd name="connsiteY31" fmla="*/ 219075 h 1283493"/>
                <a:gd name="connsiteX32" fmla="*/ 704850 w 1054894"/>
                <a:gd name="connsiteY32" fmla="*/ 197643 h 1283493"/>
                <a:gd name="connsiteX33" fmla="*/ 697707 w 1054894"/>
                <a:gd name="connsiteY33" fmla="*/ 171450 h 1283493"/>
                <a:gd name="connsiteX34" fmla="*/ 681038 w 1054894"/>
                <a:gd name="connsiteY34" fmla="*/ 142875 h 1283493"/>
                <a:gd name="connsiteX35" fmla="*/ 669132 w 1054894"/>
                <a:gd name="connsiteY35" fmla="*/ 130968 h 1283493"/>
                <a:gd name="connsiteX36" fmla="*/ 647700 w 1054894"/>
                <a:gd name="connsiteY36" fmla="*/ 111918 h 1283493"/>
                <a:gd name="connsiteX37" fmla="*/ 623888 w 1054894"/>
                <a:gd name="connsiteY37" fmla="*/ 95250 h 1283493"/>
                <a:gd name="connsiteX38" fmla="*/ 592932 w 1054894"/>
                <a:gd name="connsiteY38" fmla="*/ 76200 h 1283493"/>
                <a:gd name="connsiteX39" fmla="*/ 573882 w 1054894"/>
                <a:gd name="connsiteY39" fmla="*/ 64293 h 1283493"/>
                <a:gd name="connsiteX40" fmla="*/ 561975 w 1054894"/>
                <a:gd name="connsiteY40" fmla="*/ 50006 h 1283493"/>
                <a:gd name="connsiteX41" fmla="*/ 554832 w 1054894"/>
                <a:gd name="connsiteY41" fmla="*/ 30956 h 1283493"/>
                <a:gd name="connsiteX42" fmla="*/ 554832 w 1054894"/>
                <a:gd name="connsiteY42" fmla="*/ 19050 h 1283493"/>
                <a:gd name="connsiteX43" fmla="*/ 559594 w 1054894"/>
                <a:gd name="connsiteY43" fmla="*/ 9525 h 1283493"/>
                <a:gd name="connsiteX44" fmla="*/ 576263 w 1054894"/>
                <a:gd name="connsiteY44" fmla="*/ 2381 h 1283493"/>
                <a:gd name="connsiteX45" fmla="*/ 604838 w 1054894"/>
                <a:gd name="connsiteY45" fmla="*/ 0 h 1283493"/>
                <a:gd name="connsiteX46" fmla="*/ 669132 w 1054894"/>
                <a:gd name="connsiteY46" fmla="*/ 4762 h 1283493"/>
                <a:gd name="connsiteX47" fmla="*/ 735807 w 1054894"/>
                <a:gd name="connsiteY47" fmla="*/ 16668 h 1283493"/>
                <a:gd name="connsiteX48" fmla="*/ 800100 w 1054894"/>
                <a:gd name="connsiteY48" fmla="*/ 35718 h 1283493"/>
                <a:gd name="connsiteX49" fmla="*/ 862013 w 1054894"/>
                <a:gd name="connsiteY49" fmla="*/ 57150 h 1283493"/>
                <a:gd name="connsiteX50" fmla="*/ 921544 w 1054894"/>
                <a:gd name="connsiteY50" fmla="*/ 83343 h 1283493"/>
                <a:gd name="connsiteX51" fmla="*/ 978694 w 1054894"/>
                <a:gd name="connsiteY51" fmla="*/ 111918 h 1283493"/>
                <a:gd name="connsiteX52" fmla="*/ 1009650 w 1054894"/>
                <a:gd name="connsiteY52" fmla="*/ 135731 h 1283493"/>
                <a:gd name="connsiteX53" fmla="*/ 1035844 w 1054894"/>
                <a:gd name="connsiteY53" fmla="*/ 164306 h 1283493"/>
                <a:gd name="connsiteX54" fmla="*/ 1050132 w 1054894"/>
                <a:gd name="connsiteY54" fmla="*/ 188118 h 1283493"/>
                <a:gd name="connsiteX55" fmla="*/ 1054894 w 1054894"/>
                <a:gd name="connsiteY55" fmla="*/ 207168 h 1283493"/>
                <a:gd name="connsiteX56" fmla="*/ 1054894 w 1054894"/>
                <a:gd name="connsiteY56" fmla="*/ 235743 h 1283493"/>
                <a:gd name="connsiteX57" fmla="*/ 1045369 w 1054894"/>
                <a:gd name="connsiteY57" fmla="*/ 259556 h 1283493"/>
                <a:gd name="connsiteX58" fmla="*/ 1028700 w 1054894"/>
                <a:gd name="connsiteY58" fmla="*/ 280987 h 1283493"/>
                <a:gd name="connsiteX59" fmla="*/ 1007269 w 1054894"/>
                <a:gd name="connsiteY59" fmla="*/ 300037 h 1283493"/>
                <a:gd name="connsiteX60" fmla="*/ 978694 w 1054894"/>
                <a:gd name="connsiteY60" fmla="*/ 321468 h 1283493"/>
                <a:gd name="connsiteX61" fmla="*/ 952500 w 1054894"/>
                <a:gd name="connsiteY61" fmla="*/ 345281 h 1283493"/>
                <a:gd name="connsiteX62" fmla="*/ 928688 w 1054894"/>
                <a:gd name="connsiteY62" fmla="*/ 378618 h 1283493"/>
                <a:gd name="connsiteX63" fmla="*/ 897732 w 1054894"/>
                <a:gd name="connsiteY63" fmla="*/ 435768 h 1283493"/>
                <a:gd name="connsiteX64" fmla="*/ 797719 w 1054894"/>
                <a:gd name="connsiteY64" fmla="*/ 590550 h 1283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054894" h="1283493">
                  <a:moveTo>
                    <a:pt x="797719" y="590550"/>
                  </a:moveTo>
                  <a:lnTo>
                    <a:pt x="733425" y="683418"/>
                  </a:lnTo>
                  <a:lnTo>
                    <a:pt x="666750" y="769143"/>
                  </a:lnTo>
                  <a:lnTo>
                    <a:pt x="600075" y="842962"/>
                  </a:lnTo>
                  <a:lnTo>
                    <a:pt x="514350" y="931068"/>
                  </a:lnTo>
                  <a:lnTo>
                    <a:pt x="438150" y="1002506"/>
                  </a:lnTo>
                  <a:lnTo>
                    <a:pt x="342900" y="1083468"/>
                  </a:lnTo>
                  <a:lnTo>
                    <a:pt x="242888" y="1157287"/>
                  </a:lnTo>
                  <a:lnTo>
                    <a:pt x="164307" y="1212056"/>
                  </a:lnTo>
                  <a:lnTo>
                    <a:pt x="88107" y="1257300"/>
                  </a:lnTo>
                  <a:lnTo>
                    <a:pt x="38100" y="1281112"/>
                  </a:lnTo>
                  <a:lnTo>
                    <a:pt x="14288" y="1283493"/>
                  </a:lnTo>
                  <a:lnTo>
                    <a:pt x="4763" y="1278731"/>
                  </a:lnTo>
                  <a:lnTo>
                    <a:pt x="0" y="1266825"/>
                  </a:lnTo>
                  <a:lnTo>
                    <a:pt x="4763" y="1245393"/>
                  </a:lnTo>
                  <a:lnTo>
                    <a:pt x="16669" y="1226343"/>
                  </a:lnTo>
                  <a:lnTo>
                    <a:pt x="73819" y="1176337"/>
                  </a:lnTo>
                  <a:lnTo>
                    <a:pt x="185738" y="1066800"/>
                  </a:lnTo>
                  <a:lnTo>
                    <a:pt x="259557" y="990600"/>
                  </a:lnTo>
                  <a:lnTo>
                    <a:pt x="321469" y="916781"/>
                  </a:lnTo>
                  <a:lnTo>
                    <a:pt x="371475" y="852487"/>
                  </a:lnTo>
                  <a:lnTo>
                    <a:pt x="433388" y="771525"/>
                  </a:lnTo>
                  <a:lnTo>
                    <a:pt x="488157" y="690562"/>
                  </a:lnTo>
                  <a:lnTo>
                    <a:pt x="531019" y="621506"/>
                  </a:lnTo>
                  <a:lnTo>
                    <a:pt x="569119" y="559593"/>
                  </a:lnTo>
                  <a:lnTo>
                    <a:pt x="609600" y="488156"/>
                  </a:lnTo>
                  <a:lnTo>
                    <a:pt x="642938" y="428625"/>
                  </a:lnTo>
                  <a:lnTo>
                    <a:pt x="673894" y="361950"/>
                  </a:lnTo>
                  <a:lnTo>
                    <a:pt x="695325" y="300037"/>
                  </a:lnTo>
                  <a:lnTo>
                    <a:pt x="702469" y="269081"/>
                  </a:lnTo>
                  <a:lnTo>
                    <a:pt x="707232" y="242887"/>
                  </a:lnTo>
                  <a:lnTo>
                    <a:pt x="707232" y="219075"/>
                  </a:lnTo>
                  <a:lnTo>
                    <a:pt x="704850" y="197643"/>
                  </a:lnTo>
                  <a:lnTo>
                    <a:pt x="697707" y="171450"/>
                  </a:lnTo>
                  <a:lnTo>
                    <a:pt x="681038" y="142875"/>
                  </a:lnTo>
                  <a:lnTo>
                    <a:pt x="669132" y="130968"/>
                  </a:lnTo>
                  <a:lnTo>
                    <a:pt x="647700" y="111918"/>
                  </a:lnTo>
                  <a:lnTo>
                    <a:pt x="623888" y="95250"/>
                  </a:lnTo>
                  <a:lnTo>
                    <a:pt x="592932" y="76200"/>
                  </a:lnTo>
                  <a:lnTo>
                    <a:pt x="573882" y="64293"/>
                  </a:lnTo>
                  <a:lnTo>
                    <a:pt x="561975" y="50006"/>
                  </a:lnTo>
                  <a:lnTo>
                    <a:pt x="554832" y="30956"/>
                  </a:lnTo>
                  <a:lnTo>
                    <a:pt x="554832" y="19050"/>
                  </a:lnTo>
                  <a:lnTo>
                    <a:pt x="559594" y="9525"/>
                  </a:lnTo>
                  <a:lnTo>
                    <a:pt x="576263" y="2381"/>
                  </a:lnTo>
                  <a:lnTo>
                    <a:pt x="604838" y="0"/>
                  </a:lnTo>
                  <a:lnTo>
                    <a:pt x="669132" y="4762"/>
                  </a:lnTo>
                  <a:lnTo>
                    <a:pt x="735807" y="16668"/>
                  </a:lnTo>
                  <a:lnTo>
                    <a:pt x="800100" y="35718"/>
                  </a:lnTo>
                  <a:lnTo>
                    <a:pt x="862013" y="57150"/>
                  </a:lnTo>
                  <a:lnTo>
                    <a:pt x="921544" y="83343"/>
                  </a:lnTo>
                  <a:lnTo>
                    <a:pt x="978694" y="111918"/>
                  </a:lnTo>
                  <a:lnTo>
                    <a:pt x="1009650" y="135731"/>
                  </a:lnTo>
                  <a:lnTo>
                    <a:pt x="1035844" y="164306"/>
                  </a:lnTo>
                  <a:lnTo>
                    <a:pt x="1050132" y="188118"/>
                  </a:lnTo>
                  <a:lnTo>
                    <a:pt x="1054894" y="207168"/>
                  </a:lnTo>
                  <a:lnTo>
                    <a:pt x="1054894" y="235743"/>
                  </a:lnTo>
                  <a:lnTo>
                    <a:pt x="1045369" y="259556"/>
                  </a:lnTo>
                  <a:lnTo>
                    <a:pt x="1028700" y="280987"/>
                  </a:lnTo>
                  <a:lnTo>
                    <a:pt x="1007269" y="300037"/>
                  </a:lnTo>
                  <a:lnTo>
                    <a:pt x="978694" y="321468"/>
                  </a:lnTo>
                  <a:lnTo>
                    <a:pt x="952500" y="345281"/>
                  </a:lnTo>
                  <a:lnTo>
                    <a:pt x="928688" y="378618"/>
                  </a:lnTo>
                  <a:lnTo>
                    <a:pt x="897732" y="435768"/>
                  </a:lnTo>
                  <a:lnTo>
                    <a:pt x="797719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8DD16880-C47B-4C5D-892B-20C585922C60}"/>
                </a:ext>
              </a:extLst>
            </p:cNvPr>
            <p:cNvSpPr/>
            <p:nvPr/>
          </p:nvSpPr>
          <p:spPr>
            <a:xfrm>
              <a:off x="5640388" y="2017713"/>
              <a:ext cx="1362075" cy="987425"/>
            </a:xfrm>
            <a:custGeom>
              <a:avLst/>
              <a:gdLst>
                <a:gd name="connsiteX0" fmla="*/ 1116807 w 1362075"/>
                <a:gd name="connsiteY0" fmla="*/ 950119 h 988219"/>
                <a:gd name="connsiteX1" fmla="*/ 973932 w 1362075"/>
                <a:gd name="connsiteY1" fmla="*/ 964406 h 988219"/>
                <a:gd name="connsiteX2" fmla="*/ 902494 w 1362075"/>
                <a:gd name="connsiteY2" fmla="*/ 971550 h 988219"/>
                <a:gd name="connsiteX3" fmla="*/ 819150 w 1362075"/>
                <a:gd name="connsiteY3" fmla="*/ 981075 h 988219"/>
                <a:gd name="connsiteX4" fmla="*/ 738188 w 1362075"/>
                <a:gd name="connsiteY4" fmla="*/ 985837 h 988219"/>
                <a:gd name="connsiteX5" fmla="*/ 669132 w 1362075"/>
                <a:gd name="connsiteY5" fmla="*/ 988219 h 988219"/>
                <a:gd name="connsiteX6" fmla="*/ 604838 w 1362075"/>
                <a:gd name="connsiteY6" fmla="*/ 988219 h 988219"/>
                <a:gd name="connsiteX7" fmla="*/ 559594 w 1362075"/>
                <a:gd name="connsiteY7" fmla="*/ 988219 h 988219"/>
                <a:gd name="connsiteX8" fmla="*/ 519113 w 1362075"/>
                <a:gd name="connsiteY8" fmla="*/ 981075 h 988219"/>
                <a:gd name="connsiteX9" fmla="*/ 478632 w 1362075"/>
                <a:gd name="connsiteY9" fmla="*/ 973931 h 988219"/>
                <a:gd name="connsiteX10" fmla="*/ 433388 w 1362075"/>
                <a:gd name="connsiteY10" fmla="*/ 959644 h 988219"/>
                <a:gd name="connsiteX11" fmla="*/ 385763 w 1362075"/>
                <a:gd name="connsiteY11" fmla="*/ 940594 h 988219"/>
                <a:gd name="connsiteX12" fmla="*/ 345282 w 1362075"/>
                <a:gd name="connsiteY12" fmla="*/ 921544 h 988219"/>
                <a:gd name="connsiteX13" fmla="*/ 302419 w 1362075"/>
                <a:gd name="connsiteY13" fmla="*/ 895350 h 988219"/>
                <a:gd name="connsiteX14" fmla="*/ 264319 w 1362075"/>
                <a:gd name="connsiteY14" fmla="*/ 869156 h 988219"/>
                <a:gd name="connsiteX15" fmla="*/ 230982 w 1362075"/>
                <a:gd name="connsiteY15" fmla="*/ 840581 h 988219"/>
                <a:gd name="connsiteX16" fmla="*/ 202407 w 1362075"/>
                <a:gd name="connsiteY16" fmla="*/ 814387 h 988219"/>
                <a:gd name="connsiteX17" fmla="*/ 183357 w 1362075"/>
                <a:gd name="connsiteY17" fmla="*/ 792956 h 988219"/>
                <a:gd name="connsiteX18" fmla="*/ 169069 w 1362075"/>
                <a:gd name="connsiteY18" fmla="*/ 764381 h 988219"/>
                <a:gd name="connsiteX19" fmla="*/ 159544 w 1362075"/>
                <a:gd name="connsiteY19" fmla="*/ 719137 h 988219"/>
                <a:gd name="connsiteX20" fmla="*/ 150019 w 1362075"/>
                <a:gd name="connsiteY20" fmla="*/ 650081 h 988219"/>
                <a:gd name="connsiteX21" fmla="*/ 147638 w 1362075"/>
                <a:gd name="connsiteY21" fmla="*/ 554831 h 988219"/>
                <a:gd name="connsiteX22" fmla="*/ 152400 w 1362075"/>
                <a:gd name="connsiteY22" fmla="*/ 400050 h 988219"/>
                <a:gd name="connsiteX23" fmla="*/ 152400 w 1362075"/>
                <a:gd name="connsiteY23" fmla="*/ 342900 h 988219"/>
                <a:gd name="connsiteX24" fmla="*/ 147638 w 1362075"/>
                <a:gd name="connsiteY24" fmla="*/ 280987 h 988219"/>
                <a:gd name="connsiteX25" fmla="*/ 138113 w 1362075"/>
                <a:gd name="connsiteY25" fmla="*/ 207169 h 988219"/>
                <a:gd name="connsiteX26" fmla="*/ 128588 w 1362075"/>
                <a:gd name="connsiteY26" fmla="*/ 161925 h 988219"/>
                <a:gd name="connsiteX27" fmla="*/ 116682 w 1362075"/>
                <a:gd name="connsiteY27" fmla="*/ 140494 h 988219"/>
                <a:gd name="connsiteX28" fmla="*/ 100013 w 1362075"/>
                <a:gd name="connsiteY28" fmla="*/ 123825 h 988219"/>
                <a:gd name="connsiteX29" fmla="*/ 64294 w 1362075"/>
                <a:gd name="connsiteY29" fmla="*/ 97631 h 988219"/>
                <a:gd name="connsiteX30" fmla="*/ 30957 w 1362075"/>
                <a:gd name="connsiteY30" fmla="*/ 78581 h 988219"/>
                <a:gd name="connsiteX31" fmla="*/ 14288 w 1362075"/>
                <a:gd name="connsiteY31" fmla="*/ 66675 h 988219"/>
                <a:gd name="connsiteX32" fmla="*/ 2382 w 1362075"/>
                <a:gd name="connsiteY32" fmla="*/ 52387 h 988219"/>
                <a:gd name="connsiteX33" fmla="*/ 0 w 1362075"/>
                <a:gd name="connsiteY33" fmla="*/ 42862 h 988219"/>
                <a:gd name="connsiteX34" fmla="*/ 2382 w 1362075"/>
                <a:gd name="connsiteY34" fmla="*/ 30956 h 988219"/>
                <a:gd name="connsiteX35" fmla="*/ 11907 w 1362075"/>
                <a:gd name="connsiteY35" fmla="*/ 19050 h 988219"/>
                <a:gd name="connsiteX36" fmla="*/ 38100 w 1362075"/>
                <a:gd name="connsiteY36" fmla="*/ 4762 h 988219"/>
                <a:gd name="connsiteX37" fmla="*/ 76200 w 1362075"/>
                <a:gd name="connsiteY37" fmla="*/ 0 h 988219"/>
                <a:gd name="connsiteX38" fmla="*/ 123825 w 1362075"/>
                <a:gd name="connsiteY38" fmla="*/ 0 h 988219"/>
                <a:gd name="connsiteX39" fmla="*/ 173832 w 1362075"/>
                <a:gd name="connsiteY39" fmla="*/ 11906 h 988219"/>
                <a:gd name="connsiteX40" fmla="*/ 228600 w 1362075"/>
                <a:gd name="connsiteY40" fmla="*/ 30956 h 988219"/>
                <a:gd name="connsiteX41" fmla="*/ 292894 w 1362075"/>
                <a:gd name="connsiteY41" fmla="*/ 66675 h 988219"/>
                <a:gd name="connsiteX42" fmla="*/ 364332 w 1362075"/>
                <a:gd name="connsiteY42" fmla="*/ 114300 h 988219"/>
                <a:gd name="connsiteX43" fmla="*/ 409575 w 1362075"/>
                <a:gd name="connsiteY43" fmla="*/ 147637 h 988219"/>
                <a:gd name="connsiteX44" fmla="*/ 419100 w 1362075"/>
                <a:gd name="connsiteY44" fmla="*/ 157162 h 988219"/>
                <a:gd name="connsiteX45" fmla="*/ 426244 w 1362075"/>
                <a:gd name="connsiteY45" fmla="*/ 169069 h 988219"/>
                <a:gd name="connsiteX46" fmla="*/ 428625 w 1362075"/>
                <a:gd name="connsiteY46" fmla="*/ 185737 h 988219"/>
                <a:gd name="connsiteX47" fmla="*/ 423863 w 1362075"/>
                <a:gd name="connsiteY47" fmla="*/ 216694 h 988219"/>
                <a:gd name="connsiteX48" fmla="*/ 411957 w 1362075"/>
                <a:gd name="connsiteY48" fmla="*/ 238125 h 988219"/>
                <a:gd name="connsiteX49" fmla="*/ 400050 w 1362075"/>
                <a:gd name="connsiteY49" fmla="*/ 252412 h 988219"/>
                <a:gd name="connsiteX50" fmla="*/ 385763 w 1362075"/>
                <a:gd name="connsiteY50" fmla="*/ 285750 h 988219"/>
                <a:gd name="connsiteX51" fmla="*/ 369094 w 1362075"/>
                <a:gd name="connsiteY51" fmla="*/ 333375 h 988219"/>
                <a:gd name="connsiteX52" fmla="*/ 359569 w 1362075"/>
                <a:gd name="connsiteY52" fmla="*/ 378619 h 988219"/>
                <a:gd name="connsiteX53" fmla="*/ 352425 w 1362075"/>
                <a:gd name="connsiteY53" fmla="*/ 414337 h 988219"/>
                <a:gd name="connsiteX54" fmla="*/ 342900 w 1362075"/>
                <a:gd name="connsiteY54" fmla="*/ 471487 h 988219"/>
                <a:gd name="connsiteX55" fmla="*/ 335757 w 1362075"/>
                <a:gd name="connsiteY55" fmla="*/ 533400 h 988219"/>
                <a:gd name="connsiteX56" fmla="*/ 333375 w 1362075"/>
                <a:gd name="connsiteY56" fmla="*/ 585787 h 988219"/>
                <a:gd name="connsiteX57" fmla="*/ 333375 w 1362075"/>
                <a:gd name="connsiteY57" fmla="*/ 650081 h 988219"/>
                <a:gd name="connsiteX58" fmla="*/ 340519 w 1362075"/>
                <a:gd name="connsiteY58" fmla="*/ 685800 h 988219"/>
                <a:gd name="connsiteX59" fmla="*/ 361950 w 1362075"/>
                <a:gd name="connsiteY59" fmla="*/ 719137 h 988219"/>
                <a:gd name="connsiteX60" fmla="*/ 383382 w 1362075"/>
                <a:gd name="connsiteY60" fmla="*/ 738187 h 988219"/>
                <a:gd name="connsiteX61" fmla="*/ 402432 w 1362075"/>
                <a:gd name="connsiteY61" fmla="*/ 750094 h 988219"/>
                <a:gd name="connsiteX62" fmla="*/ 421482 w 1362075"/>
                <a:gd name="connsiteY62" fmla="*/ 759619 h 988219"/>
                <a:gd name="connsiteX63" fmla="*/ 466725 w 1362075"/>
                <a:gd name="connsiteY63" fmla="*/ 778669 h 988219"/>
                <a:gd name="connsiteX64" fmla="*/ 495300 w 1362075"/>
                <a:gd name="connsiteY64" fmla="*/ 788194 h 988219"/>
                <a:gd name="connsiteX65" fmla="*/ 559594 w 1362075"/>
                <a:gd name="connsiteY65" fmla="*/ 792956 h 988219"/>
                <a:gd name="connsiteX66" fmla="*/ 626269 w 1362075"/>
                <a:gd name="connsiteY66" fmla="*/ 792956 h 988219"/>
                <a:gd name="connsiteX67" fmla="*/ 700088 w 1362075"/>
                <a:gd name="connsiteY67" fmla="*/ 788194 h 988219"/>
                <a:gd name="connsiteX68" fmla="*/ 766763 w 1362075"/>
                <a:gd name="connsiteY68" fmla="*/ 781050 h 988219"/>
                <a:gd name="connsiteX69" fmla="*/ 826294 w 1362075"/>
                <a:gd name="connsiteY69" fmla="*/ 771525 h 988219"/>
                <a:gd name="connsiteX70" fmla="*/ 881063 w 1362075"/>
                <a:gd name="connsiteY70" fmla="*/ 752475 h 988219"/>
                <a:gd name="connsiteX71" fmla="*/ 973932 w 1362075"/>
                <a:gd name="connsiteY71" fmla="*/ 714375 h 988219"/>
                <a:gd name="connsiteX72" fmla="*/ 1062038 w 1362075"/>
                <a:gd name="connsiteY72" fmla="*/ 669131 h 988219"/>
                <a:gd name="connsiteX73" fmla="*/ 1095375 w 1362075"/>
                <a:gd name="connsiteY73" fmla="*/ 654844 h 988219"/>
                <a:gd name="connsiteX74" fmla="*/ 1140619 w 1362075"/>
                <a:gd name="connsiteY74" fmla="*/ 664369 h 988219"/>
                <a:gd name="connsiteX75" fmla="*/ 1195388 w 1362075"/>
                <a:gd name="connsiteY75" fmla="*/ 685800 h 988219"/>
                <a:gd name="connsiteX76" fmla="*/ 1247775 w 1362075"/>
                <a:gd name="connsiteY76" fmla="*/ 714375 h 988219"/>
                <a:gd name="connsiteX77" fmla="*/ 1283494 w 1362075"/>
                <a:gd name="connsiteY77" fmla="*/ 738187 h 988219"/>
                <a:gd name="connsiteX78" fmla="*/ 1323975 w 1362075"/>
                <a:gd name="connsiteY78" fmla="*/ 771525 h 988219"/>
                <a:gd name="connsiteX79" fmla="*/ 1352550 w 1362075"/>
                <a:gd name="connsiteY79" fmla="*/ 800100 h 988219"/>
                <a:gd name="connsiteX80" fmla="*/ 1359694 w 1362075"/>
                <a:gd name="connsiteY80" fmla="*/ 814387 h 988219"/>
                <a:gd name="connsiteX81" fmla="*/ 1362075 w 1362075"/>
                <a:gd name="connsiteY81" fmla="*/ 831056 h 988219"/>
                <a:gd name="connsiteX82" fmla="*/ 1357313 w 1362075"/>
                <a:gd name="connsiteY82" fmla="*/ 857250 h 988219"/>
                <a:gd name="connsiteX83" fmla="*/ 1343025 w 1362075"/>
                <a:gd name="connsiteY83" fmla="*/ 881062 h 988219"/>
                <a:gd name="connsiteX84" fmla="*/ 1312069 w 1362075"/>
                <a:gd name="connsiteY84" fmla="*/ 909637 h 988219"/>
                <a:gd name="connsiteX85" fmla="*/ 1290638 w 1362075"/>
                <a:gd name="connsiteY85" fmla="*/ 921544 h 988219"/>
                <a:gd name="connsiteX86" fmla="*/ 1226344 w 1362075"/>
                <a:gd name="connsiteY86" fmla="*/ 933450 h 988219"/>
                <a:gd name="connsiteX87" fmla="*/ 1116807 w 1362075"/>
                <a:gd name="connsiteY87" fmla="*/ 950119 h 98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362075" h="988219">
                  <a:moveTo>
                    <a:pt x="1116807" y="950119"/>
                  </a:moveTo>
                  <a:lnTo>
                    <a:pt x="973932" y="964406"/>
                  </a:lnTo>
                  <a:lnTo>
                    <a:pt x="902494" y="971550"/>
                  </a:lnTo>
                  <a:lnTo>
                    <a:pt x="819150" y="981075"/>
                  </a:lnTo>
                  <a:lnTo>
                    <a:pt x="738188" y="985837"/>
                  </a:lnTo>
                  <a:lnTo>
                    <a:pt x="669132" y="988219"/>
                  </a:lnTo>
                  <a:lnTo>
                    <a:pt x="604838" y="988219"/>
                  </a:lnTo>
                  <a:lnTo>
                    <a:pt x="559594" y="988219"/>
                  </a:lnTo>
                  <a:lnTo>
                    <a:pt x="519113" y="981075"/>
                  </a:lnTo>
                  <a:lnTo>
                    <a:pt x="478632" y="973931"/>
                  </a:lnTo>
                  <a:lnTo>
                    <a:pt x="433388" y="959644"/>
                  </a:lnTo>
                  <a:lnTo>
                    <a:pt x="385763" y="940594"/>
                  </a:lnTo>
                  <a:lnTo>
                    <a:pt x="345282" y="921544"/>
                  </a:lnTo>
                  <a:lnTo>
                    <a:pt x="302419" y="895350"/>
                  </a:lnTo>
                  <a:lnTo>
                    <a:pt x="264319" y="869156"/>
                  </a:lnTo>
                  <a:lnTo>
                    <a:pt x="230982" y="840581"/>
                  </a:lnTo>
                  <a:lnTo>
                    <a:pt x="202407" y="814387"/>
                  </a:lnTo>
                  <a:lnTo>
                    <a:pt x="183357" y="792956"/>
                  </a:lnTo>
                  <a:lnTo>
                    <a:pt x="169069" y="764381"/>
                  </a:lnTo>
                  <a:lnTo>
                    <a:pt x="159544" y="719137"/>
                  </a:lnTo>
                  <a:lnTo>
                    <a:pt x="150019" y="650081"/>
                  </a:lnTo>
                  <a:cubicBezTo>
                    <a:pt x="149225" y="618331"/>
                    <a:pt x="148432" y="586581"/>
                    <a:pt x="147638" y="554831"/>
                  </a:cubicBezTo>
                  <a:lnTo>
                    <a:pt x="152400" y="400050"/>
                  </a:lnTo>
                  <a:lnTo>
                    <a:pt x="152400" y="342900"/>
                  </a:lnTo>
                  <a:lnTo>
                    <a:pt x="147638" y="280987"/>
                  </a:lnTo>
                  <a:lnTo>
                    <a:pt x="138113" y="207169"/>
                  </a:lnTo>
                  <a:lnTo>
                    <a:pt x="128588" y="161925"/>
                  </a:lnTo>
                  <a:lnTo>
                    <a:pt x="116682" y="140494"/>
                  </a:lnTo>
                  <a:lnTo>
                    <a:pt x="100013" y="123825"/>
                  </a:lnTo>
                  <a:lnTo>
                    <a:pt x="64294" y="97631"/>
                  </a:lnTo>
                  <a:lnTo>
                    <a:pt x="30957" y="78581"/>
                  </a:lnTo>
                  <a:lnTo>
                    <a:pt x="14288" y="66675"/>
                  </a:lnTo>
                  <a:lnTo>
                    <a:pt x="2382" y="52387"/>
                  </a:lnTo>
                  <a:lnTo>
                    <a:pt x="0" y="42862"/>
                  </a:lnTo>
                  <a:lnTo>
                    <a:pt x="2382" y="30956"/>
                  </a:lnTo>
                  <a:lnTo>
                    <a:pt x="11907" y="19050"/>
                  </a:lnTo>
                  <a:lnTo>
                    <a:pt x="38100" y="4762"/>
                  </a:lnTo>
                  <a:lnTo>
                    <a:pt x="76200" y="0"/>
                  </a:lnTo>
                  <a:lnTo>
                    <a:pt x="123825" y="0"/>
                  </a:lnTo>
                  <a:lnTo>
                    <a:pt x="173832" y="11906"/>
                  </a:lnTo>
                  <a:lnTo>
                    <a:pt x="228600" y="30956"/>
                  </a:lnTo>
                  <a:lnTo>
                    <a:pt x="292894" y="66675"/>
                  </a:lnTo>
                  <a:lnTo>
                    <a:pt x="364332" y="114300"/>
                  </a:lnTo>
                  <a:lnTo>
                    <a:pt x="409575" y="147637"/>
                  </a:lnTo>
                  <a:lnTo>
                    <a:pt x="419100" y="157162"/>
                  </a:lnTo>
                  <a:lnTo>
                    <a:pt x="426244" y="169069"/>
                  </a:lnTo>
                  <a:lnTo>
                    <a:pt x="428625" y="185737"/>
                  </a:lnTo>
                  <a:lnTo>
                    <a:pt x="423863" y="216694"/>
                  </a:lnTo>
                  <a:lnTo>
                    <a:pt x="411957" y="238125"/>
                  </a:lnTo>
                  <a:lnTo>
                    <a:pt x="400050" y="252412"/>
                  </a:lnTo>
                  <a:lnTo>
                    <a:pt x="385763" y="285750"/>
                  </a:lnTo>
                  <a:lnTo>
                    <a:pt x="369094" y="333375"/>
                  </a:lnTo>
                  <a:lnTo>
                    <a:pt x="359569" y="378619"/>
                  </a:lnTo>
                  <a:lnTo>
                    <a:pt x="352425" y="414337"/>
                  </a:lnTo>
                  <a:lnTo>
                    <a:pt x="342900" y="471487"/>
                  </a:lnTo>
                  <a:lnTo>
                    <a:pt x="335757" y="533400"/>
                  </a:lnTo>
                  <a:lnTo>
                    <a:pt x="333375" y="585787"/>
                  </a:lnTo>
                  <a:lnTo>
                    <a:pt x="333375" y="650081"/>
                  </a:lnTo>
                  <a:lnTo>
                    <a:pt x="340519" y="685800"/>
                  </a:lnTo>
                  <a:lnTo>
                    <a:pt x="361950" y="719137"/>
                  </a:lnTo>
                  <a:cubicBezTo>
                    <a:pt x="369094" y="725487"/>
                    <a:pt x="375789" y="732381"/>
                    <a:pt x="383382" y="738187"/>
                  </a:cubicBezTo>
                  <a:cubicBezTo>
                    <a:pt x="389330" y="742736"/>
                    <a:pt x="388938" y="743744"/>
                    <a:pt x="402432" y="750094"/>
                  </a:cubicBezTo>
                  <a:lnTo>
                    <a:pt x="421482" y="759619"/>
                  </a:lnTo>
                  <a:lnTo>
                    <a:pt x="466725" y="778669"/>
                  </a:lnTo>
                  <a:lnTo>
                    <a:pt x="495300" y="788194"/>
                  </a:lnTo>
                  <a:lnTo>
                    <a:pt x="559594" y="792956"/>
                  </a:lnTo>
                  <a:lnTo>
                    <a:pt x="626269" y="792956"/>
                  </a:lnTo>
                  <a:lnTo>
                    <a:pt x="700088" y="788194"/>
                  </a:lnTo>
                  <a:lnTo>
                    <a:pt x="766763" y="781050"/>
                  </a:lnTo>
                  <a:lnTo>
                    <a:pt x="826294" y="771525"/>
                  </a:lnTo>
                  <a:lnTo>
                    <a:pt x="881063" y="752475"/>
                  </a:lnTo>
                  <a:lnTo>
                    <a:pt x="973932" y="714375"/>
                  </a:lnTo>
                  <a:lnTo>
                    <a:pt x="1062038" y="669131"/>
                  </a:lnTo>
                  <a:lnTo>
                    <a:pt x="1095375" y="654844"/>
                  </a:lnTo>
                  <a:lnTo>
                    <a:pt x="1140619" y="664369"/>
                  </a:lnTo>
                  <a:lnTo>
                    <a:pt x="1195388" y="685800"/>
                  </a:lnTo>
                  <a:lnTo>
                    <a:pt x="1247775" y="714375"/>
                  </a:lnTo>
                  <a:lnTo>
                    <a:pt x="1283494" y="738187"/>
                  </a:lnTo>
                  <a:lnTo>
                    <a:pt x="1323975" y="771525"/>
                  </a:lnTo>
                  <a:lnTo>
                    <a:pt x="1352550" y="800100"/>
                  </a:lnTo>
                  <a:lnTo>
                    <a:pt x="1359694" y="814387"/>
                  </a:lnTo>
                  <a:lnTo>
                    <a:pt x="1362075" y="831056"/>
                  </a:lnTo>
                  <a:lnTo>
                    <a:pt x="1357313" y="857250"/>
                  </a:lnTo>
                  <a:lnTo>
                    <a:pt x="1343025" y="881062"/>
                  </a:lnTo>
                  <a:lnTo>
                    <a:pt x="1312069" y="909637"/>
                  </a:lnTo>
                  <a:lnTo>
                    <a:pt x="1290638" y="921544"/>
                  </a:lnTo>
                  <a:lnTo>
                    <a:pt x="1226344" y="933450"/>
                  </a:lnTo>
                  <a:lnTo>
                    <a:pt x="1116807" y="950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106C4478-B3C2-44E8-8B6B-C5F0875881A6}"/>
                </a:ext>
              </a:extLst>
            </p:cNvPr>
            <p:cNvSpPr/>
            <p:nvPr/>
          </p:nvSpPr>
          <p:spPr>
            <a:xfrm>
              <a:off x="4246563" y="3408363"/>
              <a:ext cx="2706687" cy="577850"/>
            </a:xfrm>
            <a:custGeom>
              <a:avLst/>
              <a:gdLst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321719 w 2707481"/>
                <a:gd name="connsiteY68" fmla="*/ 295275 h 578644"/>
                <a:gd name="connsiteX0" fmla="*/ 201215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107372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02588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0" fmla="*/ 2226366 w 2707481"/>
                <a:gd name="connsiteY0" fmla="*/ 290512 h 578644"/>
                <a:gd name="connsiteX1" fmla="*/ 1902619 w 2707481"/>
                <a:gd name="connsiteY1" fmla="*/ 292894 h 578644"/>
                <a:gd name="connsiteX2" fmla="*/ 1800225 w 2707481"/>
                <a:gd name="connsiteY2" fmla="*/ 297656 h 578644"/>
                <a:gd name="connsiteX3" fmla="*/ 1700212 w 2707481"/>
                <a:gd name="connsiteY3" fmla="*/ 307181 h 578644"/>
                <a:gd name="connsiteX4" fmla="*/ 1602581 w 2707481"/>
                <a:gd name="connsiteY4" fmla="*/ 316706 h 578644"/>
                <a:gd name="connsiteX5" fmla="*/ 1543050 w 2707481"/>
                <a:gd name="connsiteY5" fmla="*/ 326231 h 578644"/>
                <a:gd name="connsiteX6" fmla="*/ 1485900 w 2707481"/>
                <a:gd name="connsiteY6" fmla="*/ 335756 h 578644"/>
                <a:gd name="connsiteX7" fmla="*/ 1114425 w 2707481"/>
                <a:gd name="connsiteY7" fmla="*/ 376237 h 578644"/>
                <a:gd name="connsiteX8" fmla="*/ 995362 w 2707481"/>
                <a:gd name="connsiteY8" fmla="*/ 404812 h 578644"/>
                <a:gd name="connsiteX9" fmla="*/ 857250 w 2707481"/>
                <a:gd name="connsiteY9" fmla="*/ 440531 h 578644"/>
                <a:gd name="connsiteX10" fmla="*/ 733425 w 2707481"/>
                <a:gd name="connsiteY10" fmla="*/ 476250 h 578644"/>
                <a:gd name="connsiteX11" fmla="*/ 666750 w 2707481"/>
                <a:gd name="connsiteY11" fmla="*/ 495300 h 578644"/>
                <a:gd name="connsiteX12" fmla="*/ 538162 w 2707481"/>
                <a:gd name="connsiteY12" fmla="*/ 545306 h 578644"/>
                <a:gd name="connsiteX13" fmla="*/ 457200 w 2707481"/>
                <a:gd name="connsiteY13" fmla="*/ 578644 h 578644"/>
                <a:gd name="connsiteX14" fmla="*/ 433387 w 2707481"/>
                <a:gd name="connsiteY14" fmla="*/ 576262 h 578644"/>
                <a:gd name="connsiteX15" fmla="*/ 388144 w 2707481"/>
                <a:gd name="connsiteY15" fmla="*/ 569119 h 578644"/>
                <a:gd name="connsiteX16" fmla="*/ 330994 w 2707481"/>
                <a:gd name="connsiteY16" fmla="*/ 552450 h 578644"/>
                <a:gd name="connsiteX17" fmla="*/ 290512 w 2707481"/>
                <a:gd name="connsiteY17" fmla="*/ 535781 h 578644"/>
                <a:gd name="connsiteX18" fmla="*/ 257175 w 2707481"/>
                <a:gd name="connsiteY18" fmla="*/ 519112 h 578644"/>
                <a:gd name="connsiteX19" fmla="*/ 219075 w 2707481"/>
                <a:gd name="connsiteY19" fmla="*/ 495300 h 578644"/>
                <a:gd name="connsiteX20" fmla="*/ 173831 w 2707481"/>
                <a:gd name="connsiteY20" fmla="*/ 464344 h 578644"/>
                <a:gd name="connsiteX21" fmla="*/ 145256 w 2707481"/>
                <a:gd name="connsiteY21" fmla="*/ 440531 h 578644"/>
                <a:gd name="connsiteX22" fmla="*/ 111919 w 2707481"/>
                <a:gd name="connsiteY22" fmla="*/ 409575 h 578644"/>
                <a:gd name="connsiteX23" fmla="*/ 78581 w 2707481"/>
                <a:gd name="connsiteY23" fmla="*/ 376237 h 578644"/>
                <a:gd name="connsiteX24" fmla="*/ 42862 w 2707481"/>
                <a:gd name="connsiteY24" fmla="*/ 335756 h 578644"/>
                <a:gd name="connsiteX25" fmla="*/ 9525 w 2707481"/>
                <a:gd name="connsiteY25" fmla="*/ 295275 h 578644"/>
                <a:gd name="connsiteX26" fmla="*/ 0 w 2707481"/>
                <a:gd name="connsiteY26" fmla="*/ 271462 h 578644"/>
                <a:gd name="connsiteX27" fmla="*/ 0 w 2707481"/>
                <a:gd name="connsiteY27" fmla="*/ 257175 h 578644"/>
                <a:gd name="connsiteX28" fmla="*/ 4762 w 2707481"/>
                <a:gd name="connsiteY28" fmla="*/ 245269 h 578644"/>
                <a:gd name="connsiteX29" fmla="*/ 14287 w 2707481"/>
                <a:gd name="connsiteY29" fmla="*/ 238125 h 578644"/>
                <a:gd name="connsiteX30" fmla="*/ 33337 w 2707481"/>
                <a:gd name="connsiteY30" fmla="*/ 240506 h 578644"/>
                <a:gd name="connsiteX31" fmla="*/ 73819 w 2707481"/>
                <a:gd name="connsiteY31" fmla="*/ 257175 h 578644"/>
                <a:gd name="connsiteX32" fmla="*/ 119062 w 2707481"/>
                <a:gd name="connsiteY32" fmla="*/ 280987 h 578644"/>
                <a:gd name="connsiteX33" fmla="*/ 188119 w 2707481"/>
                <a:gd name="connsiteY33" fmla="*/ 304800 h 578644"/>
                <a:gd name="connsiteX34" fmla="*/ 254794 w 2707481"/>
                <a:gd name="connsiteY34" fmla="*/ 321469 h 578644"/>
                <a:gd name="connsiteX35" fmla="*/ 333375 w 2707481"/>
                <a:gd name="connsiteY35" fmla="*/ 330994 h 578644"/>
                <a:gd name="connsiteX36" fmla="*/ 409575 w 2707481"/>
                <a:gd name="connsiteY36" fmla="*/ 333375 h 578644"/>
                <a:gd name="connsiteX37" fmla="*/ 445294 w 2707481"/>
                <a:gd name="connsiteY37" fmla="*/ 333375 h 578644"/>
                <a:gd name="connsiteX38" fmla="*/ 650081 w 2707481"/>
                <a:gd name="connsiteY38" fmla="*/ 300037 h 578644"/>
                <a:gd name="connsiteX39" fmla="*/ 935831 w 2707481"/>
                <a:gd name="connsiteY39" fmla="*/ 254794 h 578644"/>
                <a:gd name="connsiteX40" fmla="*/ 1166812 w 2707481"/>
                <a:gd name="connsiteY40" fmla="*/ 216694 h 578644"/>
                <a:gd name="connsiteX41" fmla="*/ 1316831 w 2707481"/>
                <a:gd name="connsiteY41" fmla="*/ 195262 h 578644"/>
                <a:gd name="connsiteX42" fmla="*/ 1514475 w 2707481"/>
                <a:gd name="connsiteY42" fmla="*/ 157162 h 578644"/>
                <a:gd name="connsiteX43" fmla="*/ 1674019 w 2707481"/>
                <a:gd name="connsiteY43" fmla="*/ 140494 h 578644"/>
                <a:gd name="connsiteX44" fmla="*/ 1843087 w 2707481"/>
                <a:gd name="connsiteY44" fmla="*/ 119062 h 578644"/>
                <a:gd name="connsiteX45" fmla="*/ 2014537 w 2707481"/>
                <a:gd name="connsiteY45" fmla="*/ 90487 h 578644"/>
                <a:gd name="connsiteX46" fmla="*/ 2131219 w 2707481"/>
                <a:gd name="connsiteY46" fmla="*/ 47625 h 578644"/>
                <a:gd name="connsiteX47" fmla="*/ 2252662 w 2707481"/>
                <a:gd name="connsiteY47" fmla="*/ 0 h 578644"/>
                <a:gd name="connsiteX48" fmla="*/ 2264569 w 2707481"/>
                <a:gd name="connsiteY48" fmla="*/ 0 h 578644"/>
                <a:gd name="connsiteX49" fmla="*/ 2333625 w 2707481"/>
                <a:gd name="connsiteY49" fmla="*/ 11906 h 578644"/>
                <a:gd name="connsiteX50" fmla="*/ 2419350 w 2707481"/>
                <a:gd name="connsiteY50" fmla="*/ 38100 h 578644"/>
                <a:gd name="connsiteX51" fmla="*/ 2505075 w 2707481"/>
                <a:gd name="connsiteY51" fmla="*/ 66675 h 578644"/>
                <a:gd name="connsiteX52" fmla="*/ 2569369 w 2707481"/>
                <a:gd name="connsiteY52" fmla="*/ 92869 h 578644"/>
                <a:gd name="connsiteX53" fmla="*/ 2619375 w 2707481"/>
                <a:gd name="connsiteY53" fmla="*/ 119062 h 578644"/>
                <a:gd name="connsiteX54" fmla="*/ 2657475 w 2707481"/>
                <a:gd name="connsiteY54" fmla="*/ 142875 h 578644"/>
                <a:gd name="connsiteX55" fmla="*/ 2669381 w 2707481"/>
                <a:gd name="connsiteY55" fmla="*/ 157162 h 578644"/>
                <a:gd name="connsiteX56" fmla="*/ 2686050 w 2707481"/>
                <a:gd name="connsiteY56" fmla="*/ 185737 h 578644"/>
                <a:gd name="connsiteX57" fmla="*/ 2700337 w 2707481"/>
                <a:gd name="connsiteY57" fmla="*/ 223837 h 578644"/>
                <a:gd name="connsiteX58" fmla="*/ 2705100 w 2707481"/>
                <a:gd name="connsiteY58" fmla="*/ 250031 h 578644"/>
                <a:gd name="connsiteX59" fmla="*/ 2707481 w 2707481"/>
                <a:gd name="connsiteY59" fmla="*/ 273844 h 578644"/>
                <a:gd name="connsiteX60" fmla="*/ 2702719 w 2707481"/>
                <a:gd name="connsiteY60" fmla="*/ 292894 h 578644"/>
                <a:gd name="connsiteX61" fmla="*/ 2688431 w 2707481"/>
                <a:gd name="connsiteY61" fmla="*/ 311944 h 578644"/>
                <a:gd name="connsiteX62" fmla="*/ 2671762 w 2707481"/>
                <a:gd name="connsiteY62" fmla="*/ 321469 h 578644"/>
                <a:gd name="connsiteX63" fmla="*/ 2647950 w 2707481"/>
                <a:gd name="connsiteY63" fmla="*/ 328612 h 578644"/>
                <a:gd name="connsiteX64" fmla="*/ 2609850 w 2707481"/>
                <a:gd name="connsiteY64" fmla="*/ 333375 h 578644"/>
                <a:gd name="connsiteX65" fmla="*/ 2574131 w 2707481"/>
                <a:gd name="connsiteY65" fmla="*/ 330994 h 578644"/>
                <a:gd name="connsiteX66" fmla="*/ 2502694 w 2707481"/>
                <a:gd name="connsiteY66" fmla="*/ 319087 h 578644"/>
                <a:gd name="connsiteX67" fmla="*/ 2416969 w 2707481"/>
                <a:gd name="connsiteY67" fmla="*/ 309562 h 578644"/>
                <a:gd name="connsiteX68" fmla="*/ 2274059 w 2707481"/>
                <a:gd name="connsiteY68" fmla="*/ 295275 h 578644"/>
                <a:gd name="connsiteX69" fmla="*/ 2226366 w 2707481"/>
                <a:gd name="connsiteY69" fmla="*/ 2905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707481" h="578644">
                  <a:moveTo>
                    <a:pt x="2226366" y="290512"/>
                  </a:moveTo>
                  <a:lnTo>
                    <a:pt x="1902619" y="292894"/>
                  </a:lnTo>
                  <a:lnTo>
                    <a:pt x="1800225" y="297656"/>
                  </a:lnTo>
                  <a:lnTo>
                    <a:pt x="1700212" y="307181"/>
                  </a:lnTo>
                  <a:lnTo>
                    <a:pt x="1602581" y="316706"/>
                  </a:lnTo>
                  <a:lnTo>
                    <a:pt x="1543050" y="326231"/>
                  </a:lnTo>
                  <a:lnTo>
                    <a:pt x="1485900" y="335756"/>
                  </a:lnTo>
                  <a:lnTo>
                    <a:pt x="1114425" y="376237"/>
                  </a:lnTo>
                  <a:lnTo>
                    <a:pt x="995362" y="404812"/>
                  </a:lnTo>
                  <a:lnTo>
                    <a:pt x="857250" y="440531"/>
                  </a:lnTo>
                  <a:lnTo>
                    <a:pt x="733425" y="476250"/>
                  </a:lnTo>
                  <a:lnTo>
                    <a:pt x="666750" y="495300"/>
                  </a:lnTo>
                  <a:lnTo>
                    <a:pt x="538162" y="545306"/>
                  </a:lnTo>
                  <a:lnTo>
                    <a:pt x="457200" y="578644"/>
                  </a:lnTo>
                  <a:lnTo>
                    <a:pt x="433387" y="576262"/>
                  </a:lnTo>
                  <a:lnTo>
                    <a:pt x="388144" y="569119"/>
                  </a:lnTo>
                  <a:lnTo>
                    <a:pt x="330994" y="552450"/>
                  </a:lnTo>
                  <a:lnTo>
                    <a:pt x="290512" y="535781"/>
                  </a:lnTo>
                  <a:lnTo>
                    <a:pt x="257175" y="519112"/>
                  </a:lnTo>
                  <a:lnTo>
                    <a:pt x="219075" y="495300"/>
                  </a:lnTo>
                  <a:lnTo>
                    <a:pt x="173831" y="464344"/>
                  </a:lnTo>
                  <a:lnTo>
                    <a:pt x="145256" y="440531"/>
                  </a:lnTo>
                  <a:lnTo>
                    <a:pt x="111919" y="409575"/>
                  </a:lnTo>
                  <a:lnTo>
                    <a:pt x="78581" y="376237"/>
                  </a:lnTo>
                  <a:lnTo>
                    <a:pt x="42862" y="335756"/>
                  </a:lnTo>
                  <a:lnTo>
                    <a:pt x="9525" y="295275"/>
                  </a:lnTo>
                  <a:lnTo>
                    <a:pt x="0" y="271462"/>
                  </a:lnTo>
                  <a:lnTo>
                    <a:pt x="0" y="257175"/>
                  </a:lnTo>
                  <a:lnTo>
                    <a:pt x="4762" y="245269"/>
                  </a:lnTo>
                  <a:lnTo>
                    <a:pt x="14287" y="238125"/>
                  </a:lnTo>
                  <a:lnTo>
                    <a:pt x="33337" y="240506"/>
                  </a:lnTo>
                  <a:lnTo>
                    <a:pt x="73819" y="257175"/>
                  </a:lnTo>
                  <a:lnTo>
                    <a:pt x="119062" y="280987"/>
                  </a:lnTo>
                  <a:lnTo>
                    <a:pt x="188119" y="304800"/>
                  </a:lnTo>
                  <a:lnTo>
                    <a:pt x="254794" y="321469"/>
                  </a:lnTo>
                  <a:lnTo>
                    <a:pt x="333375" y="330994"/>
                  </a:lnTo>
                  <a:lnTo>
                    <a:pt x="409575" y="333375"/>
                  </a:lnTo>
                  <a:lnTo>
                    <a:pt x="445294" y="333375"/>
                  </a:lnTo>
                  <a:lnTo>
                    <a:pt x="650081" y="300037"/>
                  </a:lnTo>
                  <a:lnTo>
                    <a:pt x="935831" y="254794"/>
                  </a:lnTo>
                  <a:lnTo>
                    <a:pt x="1166812" y="216694"/>
                  </a:lnTo>
                  <a:lnTo>
                    <a:pt x="1316831" y="195262"/>
                  </a:lnTo>
                  <a:lnTo>
                    <a:pt x="1514475" y="157162"/>
                  </a:lnTo>
                  <a:lnTo>
                    <a:pt x="1674019" y="140494"/>
                  </a:lnTo>
                  <a:lnTo>
                    <a:pt x="1843087" y="119062"/>
                  </a:lnTo>
                  <a:lnTo>
                    <a:pt x="2014537" y="90487"/>
                  </a:lnTo>
                  <a:lnTo>
                    <a:pt x="2131219" y="47625"/>
                  </a:lnTo>
                  <a:lnTo>
                    <a:pt x="2252662" y="0"/>
                  </a:lnTo>
                  <a:lnTo>
                    <a:pt x="2264569" y="0"/>
                  </a:lnTo>
                  <a:lnTo>
                    <a:pt x="2333625" y="11906"/>
                  </a:lnTo>
                  <a:lnTo>
                    <a:pt x="2419350" y="38100"/>
                  </a:lnTo>
                  <a:lnTo>
                    <a:pt x="2505075" y="66675"/>
                  </a:lnTo>
                  <a:lnTo>
                    <a:pt x="2569369" y="92869"/>
                  </a:lnTo>
                  <a:lnTo>
                    <a:pt x="2619375" y="119062"/>
                  </a:lnTo>
                  <a:lnTo>
                    <a:pt x="2657475" y="142875"/>
                  </a:lnTo>
                  <a:lnTo>
                    <a:pt x="2669381" y="157162"/>
                  </a:lnTo>
                  <a:lnTo>
                    <a:pt x="2686050" y="185737"/>
                  </a:lnTo>
                  <a:lnTo>
                    <a:pt x="2700337" y="223837"/>
                  </a:lnTo>
                  <a:lnTo>
                    <a:pt x="2705100" y="250031"/>
                  </a:lnTo>
                  <a:lnTo>
                    <a:pt x="2707481" y="273844"/>
                  </a:lnTo>
                  <a:lnTo>
                    <a:pt x="2702719" y="292894"/>
                  </a:lnTo>
                  <a:lnTo>
                    <a:pt x="2688431" y="311944"/>
                  </a:lnTo>
                  <a:lnTo>
                    <a:pt x="2671762" y="321469"/>
                  </a:lnTo>
                  <a:lnTo>
                    <a:pt x="2647950" y="328612"/>
                  </a:lnTo>
                  <a:lnTo>
                    <a:pt x="2609850" y="333375"/>
                  </a:lnTo>
                  <a:lnTo>
                    <a:pt x="2574131" y="330994"/>
                  </a:lnTo>
                  <a:lnTo>
                    <a:pt x="2502694" y="319087"/>
                  </a:lnTo>
                  <a:lnTo>
                    <a:pt x="2416969" y="309562"/>
                  </a:lnTo>
                  <a:lnTo>
                    <a:pt x="2274059" y="295275"/>
                  </a:lnTo>
                  <a:lnTo>
                    <a:pt x="2226366" y="290512"/>
                  </a:lnTo>
                  <a:close/>
                </a:path>
              </a:pathLst>
            </a:cu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24ECCE65-9A17-4711-B3EF-1EF3FAED4128}"/>
                </a:ext>
              </a:extLst>
            </p:cNvPr>
            <p:cNvSpPr/>
            <p:nvPr/>
          </p:nvSpPr>
          <p:spPr>
            <a:xfrm rot="16200000">
              <a:off x="4147345" y="4094956"/>
              <a:ext cx="2894012" cy="523875"/>
            </a:xfrm>
            <a:custGeom>
              <a:avLst/>
              <a:gdLst>
                <a:gd name="connsiteX0" fmla="*/ 1547813 w 2893219"/>
                <a:gd name="connsiteY0" fmla="*/ 195263 h 523875"/>
                <a:gd name="connsiteX1" fmla="*/ 1357313 w 2893219"/>
                <a:gd name="connsiteY1" fmla="*/ 195263 h 523875"/>
                <a:gd name="connsiteX2" fmla="*/ 1178719 w 2893219"/>
                <a:gd name="connsiteY2" fmla="*/ 195263 h 523875"/>
                <a:gd name="connsiteX3" fmla="*/ 1047750 w 2893219"/>
                <a:gd name="connsiteY3" fmla="*/ 195263 h 523875"/>
                <a:gd name="connsiteX4" fmla="*/ 957263 w 2893219"/>
                <a:gd name="connsiteY4" fmla="*/ 195263 h 523875"/>
                <a:gd name="connsiteX5" fmla="*/ 890588 w 2893219"/>
                <a:gd name="connsiteY5" fmla="*/ 195263 h 523875"/>
                <a:gd name="connsiteX6" fmla="*/ 840582 w 2893219"/>
                <a:gd name="connsiteY6" fmla="*/ 192881 h 523875"/>
                <a:gd name="connsiteX7" fmla="*/ 792957 w 2893219"/>
                <a:gd name="connsiteY7" fmla="*/ 188119 h 523875"/>
                <a:gd name="connsiteX8" fmla="*/ 719138 w 2893219"/>
                <a:gd name="connsiteY8" fmla="*/ 180975 h 523875"/>
                <a:gd name="connsiteX9" fmla="*/ 611982 w 2893219"/>
                <a:gd name="connsiteY9" fmla="*/ 164306 h 523875"/>
                <a:gd name="connsiteX10" fmla="*/ 435769 w 2893219"/>
                <a:gd name="connsiteY10" fmla="*/ 138113 h 523875"/>
                <a:gd name="connsiteX11" fmla="*/ 354807 w 2893219"/>
                <a:gd name="connsiteY11" fmla="*/ 128588 h 523875"/>
                <a:gd name="connsiteX12" fmla="*/ 333375 w 2893219"/>
                <a:gd name="connsiteY12" fmla="*/ 128588 h 523875"/>
                <a:gd name="connsiteX13" fmla="*/ 283369 w 2893219"/>
                <a:gd name="connsiteY13" fmla="*/ 138113 h 523875"/>
                <a:gd name="connsiteX14" fmla="*/ 216694 w 2893219"/>
                <a:gd name="connsiteY14" fmla="*/ 152400 h 523875"/>
                <a:gd name="connsiteX15" fmla="*/ 126207 w 2893219"/>
                <a:gd name="connsiteY15" fmla="*/ 178594 h 523875"/>
                <a:gd name="connsiteX16" fmla="*/ 90488 w 2893219"/>
                <a:gd name="connsiteY16" fmla="*/ 192881 h 523875"/>
                <a:gd name="connsiteX17" fmla="*/ 54769 w 2893219"/>
                <a:gd name="connsiteY17" fmla="*/ 211931 h 523875"/>
                <a:gd name="connsiteX18" fmla="*/ 38100 w 2893219"/>
                <a:gd name="connsiteY18" fmla="*/ 221456 h 523875"/>
                <a:gd name="connsiteX19" fmla="*/ 21432 w 2893219"/>
                <a:gd name="connsiteY19" fmla="*/ 235744 h 523875"/>
                <a:gd name="connsiteX20" fmla="*/ 9525 w 2893219"/>
                <a:gd name="connsiteY20" fmla="*/ 250031 h 523875"/>
                <a:gd name="connsiteX21" fmla="*/ 2382 w 2893219"/>
                <a:gd name="connsiteY21" fmla="*/ 269081 h 523875"/>
                <a:gd name="connsiteX22" fmla="*/ 0 w 2893219"/>
                <a:gd name="connsiteY22" fmla="*/ 288131 h 523875"/>
                <a:gd name="connsiteX23" fmla="*/ 7144 w 2893219"/>
                <a:gd name="connsiteY23" fmla="*/ 321469 h 523875"/>
                <a:gd name="connsiteX24" fmla="*/ 16669 w 2893219"/>
                <a:gd name="connsiteY24" fmla="*/ 342900 h 523875"/>
                <a:gd name="connsiteX25" fmla="*/ 33338 w 2893219"/>
                <a:gd name="connsiteY25" fmla="*/ 361950 h 523875"/>
                <a:gd name="connsiteX26" fmla="*/ 52388 w 2893219"/>
                <a:gd name="connsiteY26" fmla="*/ 376238 h 523875"/>
                <a:gd name="connsiteX27" fmla="*/ 78582 w 2893219"/>
                <a:gd name="connsiteY27" fmla="*/ 390525 h 523875"/>
                <a:gd name="connsiteX28" fmla="*/ 116682 w 2893219"/>
                <a:gd name="connsiteY28" fmla="*/ 404813 h 523875"/>
                <a:gd name="connsiteX29" fmla="*/ 161925 w 2893219"/>
                <a:gd name="connsiteY29" fmla="*/ 419100 h 523875"/>
                <a:gd name="connsiteX30" fmla="*/ 204788 w 2893219"/>
                <a:gd name="connsiteY30" fmla="*/ 431006 h 523875"/>
                <a:gd name="connsiteX31" fmla="*/ 230982 w 2893219"/>
                <a:gd name="connsiteY31" fmla="*/ 435769 h 523875"/>
                <a:gd name="connsiteX32" fmla="*/ 276225 w 2893219"/>
                <a:gd name="connsiteY32" fmla="*/ 438150 h 523875"/>
                <a:gd name="connsiteX33" fmla="*/ 369094 w 2893219"/>
                <a:gd name="connsiteY33" fmla="*/ 438150 h 523875"/>
                <a:gd name="connsiteX34" fmla="*/ 569119 w 2893219"/>
                <a:gd name="connsiteY34" fmla="*/ 435769 h 523875"/>
                <a:gd name="connsiteX35" fmla="*/ 892969 w 2893219"/>
                <a:gd name="connsiteY35" fmla="*/ 431006 h 523875"/>
                <a:gd name="connsiteX36" fmla="*/ 1159669 w 2893219"/>
                <a:gd name="connsiteY36" fmla="*/ 426244 h 523875"/>
                <a:gd name="connsiteX37" fmla="*/ 1519238 w 2893219"/>
                <a:gd name="connsiteY37" fmla="*/ 421481 h 523875"/>
                <a:gd name="connsiteX38" fmla="*/ 1816894 w 2893219"/>
                <a:gd name="connsiteY38" fmla="*/ 414338 h 523875"/>
                <a:gd name="connsiteX39" fmla="*/ 1981200 w 2893219"/>
                <a:gd name="connsiteY39" fmla="*/ 416719 h 523875"/>
                <a:gd name="connsiteX40" fmla="*/ 2083594 w 2893219"/>
                <a:gd name="connsiteY40" fmla="*/ 416719 h 523875"/>
                <a:gd name="connsiteX41" fmla="*/ 2219325 w 2893219"/>
                <a:gd name="connsiteY41" fmla="*/ 440531 h 523875"/>
                <a:gd name="connsiteX42" fmla="*/ 2288382 w 2893219"/>
                <a:gd name="connsiteY42" fmla="*/ 440531 h 523875"/>
                <a:gd name="connsiteX43" fmla="*/ 2343150 w 2893219"/>
                <a:gd name="connsiteY43" fmla="*/ 442913 h 523875"/>
                <a:gd name="connsiteX44" fmla="*/ 2378869 w 2893219"/>
                <a:gd name="connsiteY44" fmla="*/ 445294 h 523875"/>
                <a:gd name="connsiteX45" fmla="*/ 2426494 w 2893219"/>
                <a:gd name="connsiteY45" fmla="*/ 452438 h 523875"/>
                <a:gd name="connsiteX46" fmla="*/ 2466975 w 2893219"/>
                <a:gd name="connsiteY46" fmla="*/ 461963 h 523875"/>
                <a:gd name="connsiteX47" fmla="*/ 2507457 w 2893219"/>
                <a:gd name="connsiteY47" fmla="*/ 478631 h 523875"/>
                <a:gd name="connsiteX48" fmla="*/ 2536032 w 2893219"/>
                <a:gd name="connsiteY48" fmla="*/ 490538 h 523875"/>
                <a:gd name="connsiteX49" fmla="*/ 2550319 w 2893219"/>
                <a:gd name="connsiteY49" fmla="*/ 502444 h 523875"/>
                <a:gd name="connsiteX50" fmla="*/ 2566988 w 2893219"/>
                <a:gd name="connsiteY50" fmla="*/ 511969 h 523875"/>
                <a:gd name="connsiteX51" fmla="*/ 2588419 w 2893219"/>
                <a:gd name="connsiteY51" fmla="*/ 519113 h 523875"/>
                <a:gd name="connsiteX52" fmla="*/ 2621757 w 2893219"/>
                <a:gd name="connsiteY52" fmla="*/ 523875 h 523875"/>
                <a:gd name="connsiteX53" fmla="*/ 2652713 w 2893219"/>
                <a:gd name="connsiteY53" fmla="*/ 519113 h 523875"/>
                <a:gd name="connsiteX54" fmla="*/ 2678907 w 2893219"/>
                <a:gd name="connsiteY54" fmla="*/ 507206 h 523875"/>
                <a:gd name="connsiteX55" fmla="*/ 2707482 w 2893219"/>
                <a:gd name="connsiteY55" fmla="*/ 485775 h 523875"/>
                <a:gd name="connsiteX56" fmla="*/ 2740819 w 2893219"/>
                <a:gd name="connsiteY56" fmla="*/ 445294 h 523875"/>
                <a:gd name="connsiteX57" fmla="*/ 2778919 w 2893219"/>
                <a:gd name="connsiteY57" fmla="*/ 397669 h 523875"/>
                <a:gd name="connsiteX58" fmla="*/ 2809875 w 2893219"/>
                <a:gd name="connsiteY58" fmla="*/ 347663 h 523875"/>
                <a:gd name="connsiteX59" fmla="*/ 2828925 w 2893219"/>
                <a:gd name="connsiteY59" fmla="*/ 307181 h 523875"/>
                <a:gd name="connsiteX60" fmla="*/ 2847975 w 2893219"/>
                <a:gd name="connsiteY60" fmla="*/ 264319 h 523875"/>
                <a:gd name="connsiteX61" fmla="*/ 2862263 w 2893219"/>
                <a:gd name="connsiteY61" fmla="*/ 221456 h 523875"/>
                <a:gd name="connsiteX62" fmla="*/ 2871788 w 2893219"/>
                <a:gd name="connsiteY62" fmla="*/ 185738 h 523875"/>
                <a:gd name="connsiteX63" fmla="*/ 2878932 w 2893219"/>
                <a:gd name="connsiteY63" fmla="*/ 142875 h 523875"/>
                <a:gd name="connsiteX64" fmla="*/ 2883694 w 2893219"/>
                <a:gd name="connsiteY64" fmla="*/ 92869 h 523875"/>
                <a:gd name="connsiteX65" fmla="*/ 2888457 w 2893219"/>
                <a:gd name="connsiteY65" fmla="*/ 57150 h 523875"/>
                <a:gd name="connsiteX66" fmla="*/ 2893219 w 2893219"/>
                <a:gd name="connsiteY66" fmla="*/ 33338 h 523875"/>
                <a:gd name="connsiteX67" fmla="*/ 2893219 w 2893219"/>
                <a:gd name="connsiteY67" fmla="*/ 14288 h 523875"/>
                <a:gd name="connsiteX68" fmla="*/ 2888457 w 2893219"/>
                <a:gd name="connsiteY68" fmla="*/ 2381 h 523875"/>
                <a:gd name="connsiteX69" fmla="*/ 2881313 w 2893219"/>
                <a:gd name="connsiteY69" fmla="*/ 0 h 523875"/>
                <a:gd name="connsiteX70" fmla="*/ 2864644 w 2893219"/>
                <a:gd name="connsiteY70" fmla="*/ 0 h 523875"/>
                <a:gd name="connsiteX71" fmla="*/ 2850357 w 2893219"/>
                <a:gd name="connsiteY71" fmla="*/ 4763 h 523875"/>
                <a:gd name="connsiteX72" fmla="*/ 2838450 w 2893219"/>
                <a:gd name="connsiteY72" fmla="*/ 23813 h 523875"/>
                <a:gd name="connsiteX73" fmla="*/ 2819400 w 2893219"/>
                <a:gd name="connsiteY73" fmla="*/ 54769 h 523875"/>
                <a:gd name="connsiteX74" fmla="*/ 2793207 w 2893219"/>
                <a:gd name="connsiteY74" fmla="*/ 90488 h 523875"/>
                <a:gd name="connsiteX75" fmla="*/ 2759869 w 2893219"/>
                <a:gd name="connsiteY75" fmla="*/ 121444 h 523875"/>
                <a:gd name="connsiteX76" fmla="*/ 2731294 w 2893219"/>
                <a:gd name="connsiteY76" fmla="*/ 145256 h 523875"/>
                <a:gd name="connsiteX77" fmla="*/ 2695575 w 2893219"/>
                <a:gd name="connsiteY77" fmla="*/ 166688 h 523875"/>
                <a:gd name="connsiteX78" fmla="*/ 2652713 w 2893219"/>
                <a:gd name="connsiteY78" fmla="*/ 180975 h 523875"/>
                <a:gd name="connsiteX79" fmla="*/ 2590800 w 2893219"/>
                <a:gd name="connsiteY79" fmla="*/ 192881 h 523875"/>
                <a:gd name="connsiteX80" fmla="*/ 2519363 w 2893219"/>
                <a:gd name="connsiteY80" fmla="*/ 195263 h 523875"/>
                <a:gd name="connsiteX81" fmla="*/ 2374107 w 2893219"/>
                <a:gd name="connsiteY81" fmla="*/ 195263 h 523875"/>
                <a:gd name="connsiteX82" fmla="*/ 2166938 w 2893219"/>
                <a:gd name="connsiteY82" fmla="*/ 192881 h 523875"/>
                <a:gd name="connsiteX83" fmla="*/ 1733550 w 2893219"/>
                <a:gd name="connsiteY83" fmla="*/ 195263 h 523875"/>
                <a:gd name="connsiteX84" fmla="*/ 1547813 w 2893219"/>
                <a:gd name="connsiteY84" fmla="*/ 195263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893219" h="523875">
                  <a:moveTo>
                    <a:pt x="1547813" y="195263"/>
                  </a:moveTo>
                  <a:lnTo>
                    <a:pt x="1357313" y="195263"/>
                  </a:lnTo>
                  <a:lnTo>
                    <a:pt x="1178719" y="195263"/>
                  </a:lnTo>
                  <a:lnTo>
                    <a:pt x="1047750" y="195263"/>
                  </a:lnTo>
                  <a:lnTo>
                    <a:pt x="957263" y="195263"/>
                  </a:lnTo>
                  <a:lnTo>
                    <a:pt x="890588" y="195263"/>
                  </a:lnTo>
                  <a:lnTo>
                    <a:pt x="840582" y="192881"/>
                  </a:lnTo>
                  <a:lnTo>
                    <a:pt x="792957" y="188119"/>
                  </a:lnTo>
                  <a:lnTo>
                    <a:pt x="719138" y="180975"/>
                  </a:lnTo>
                  <a:lnTo>
                    <a:pt x="611982" y="164306"/>
                  </a:lnTo>
                  <a:lnTo>
                    <a:pt x="435769" y="138113"/>
                  </a:lnTo>
                  <a:lnTo>
                    <a:pt x="354807" y="128588"/>
                  </a:lnTo>
                  <a:lnTo>
                    <a:pt x="333375" y="128588"/>
                  </a:lnTo>
                  <a:lnTo>
                    <a:pt x="283369" y="138113"/>
                  </a:lnTo>
                  <a:lnTo>
                    <a:pt x="216694" y="152400"/>
                  </a:lnTo>
                  <a:lnTo>
                    <a:pt x="126207" y="178594"/>
                  </a:lnTo>
                  <a:lnTo>
                    <a:pt x="90488" y="192881"/>
                  </a:lnTo>
                  <a:lnTo>
                    <a:pt x="54769" y="211931"/>
                  </a:lnTo>
                  <a:lnTo>
                    <a:pt x="38100" y="221456"/>
                  </a:lnTo>
                  <a:lnTo>
                    <a:pt x="21432" y="235744"/>
                  </a:lnTo>
                  <a:lnTo>
                    <a:pt x="9525" y="250031"/>
                  </a:lnTo>
                  <a:lnTo>
                    <a:pt x="2382" y="269081"/>
                  </a:lnTo>
                  <a:lnTo>
                    <a:pt x="0" y="288131"/>
                  </a:lnTo>
                  <a:lnTo>
                    <a:pt x="7144" y="321469"/>
                  </a:lnTo>
                  <a:lnTo>
                    <a:pt x="16669" y="342900"/>
                  </a:lnTo>
                  <a:lnTo>
                    <a:pt x="33338" y="361950"/>
                  </a:lnTo>
                  <a:lnTo>
                    <a:pt x="52388" y="376238"/>
                  </a:lnTo>
                  <a:lnTo>
                    <a:pt x="78582" y="390525"/>
                  </a:lnTo>
                  <a:lnTo>
                    <a:pt x="116682" y="404813"/>
                  </a:lnTo>
                  <a:lnTo>
                    <a:pt x="161925" y="419100"/>
                  </a:lnTo>
                  <a:lnTo>
                    <a:pt x="204788" y="431006"/>
                  </a:lnTo>
                  <a:lnTo>
                    <a:pt x="230982" y="435769"/>
                  </a:lnTo>
                  <a:lnTo>
                    <a:pt x="276225" y="438150"/>
                  </a:lnTo>
                  <a:lnTo>
                    <a:pt x="369094" y="438150"/>
                  </a:lnTo>
                  <a:lnTo>
                    <a:pt x="569119" y="435769"/>
                  </a:lnTo>
                  <a:lnTo>
                    <a:pt x="892969" y="431006"/>
                  </a:lnTo>
                  <a:lnTo>
                    <a:pt x="1159669" y="426244"/>
                  </a:lnTo>
                  <a:lnTo>
                    <a:pt x="1519238" y="421481"/>
                  </a:lnTo>
                  <a:lnTo>
                    <a:pt x="1816894" y="414338"/>
                  </a:lnTo>
                  <a:lnTo>
                    <a:pt x="1981200" y="416719"/>
                  </a:lnTo>
                  <a:lnTo>
                    <a:pt x="2083594" y="416719"/>
                  </a:lnTo>
                  <a:lnTo>
                    <a:pt x="2219325" y="440531"/>
                  </a:lnTo>
                  <a:lnTo>
                    <a:pt x="2288382" y="440531"/>
                  </a:lnTo>
                  <a:lnTo>
                    <a:pt x="2343150" y="442913"/>
                  </a:lnTo>
                  <a:lnTo>
                    <a:pt x="2378869" y="445294"/>
                  </a:lnTo>
                  <a:lnTo>
                    <a:pt x="2426494" y="452438"/>
                  </a:lnTo>
                  <a:lnTo>
                    <a:pt x="2466975" y="461963"/>
                  </a:lnTo>
                  <a:lnTo>
                    <a:pt x="2507457" y="478631"/>
                  </a:lnTo>
                  <a:lnTo>
                    <a:pt x="2536032" y="490538"/>
                  </a:lnTo>
                  <a:lnTo>
                    <a:pt x="2550319" y="502444"/>
                  </a:lnTo>
                  <a:lnTo>
                    <a:pt x="2566988" y="511969"/>
                  </a:lnTo>
                  <a:lnTo>
                    <a:pt x="2588419" y="519113"/>
                  </a:lnTo>
                  <a:lnTo>
                    <a:pt x="2621757" y="523875"/>
                  </a:lnTo>
                  <a:lnTo>
                    <a:pt x="2652713" y="519113"/>
                  </a:lnTo>
                  <a:lnTo>
                    <a:pt x="2678907" y="507206"/>
                  </a:lnTo>
                  <a:lnTo>
                    <a:pt x="2707482" y="485775"/>
                  </a:lnTo>
                  <a:lnTo>
                    <a:pt x="2740819" y="445294"/>
                  </a:lnTo>
                  <a:lnTo>
                    <a:pt x="2778919" y="397669"/>
                  </a:lnTo>
                  <a:lnTo>
                    <a:pt x="2809875" y="347663"/>
                  </a:lnTo>
                  <a:lnTo>
                    <a:pt x="2828925" y="307181"/>
                  </a:lnTo>
                  <a:lnTo>
                    <a:pt x="2847975" y="264319"/>
                  </a:lnTo>
                  <a:lnTo>
                    <a:pt x="2862263" y="221456"/>
                  </a:lnTo>
                  <a:lnTo>
                    <a:pt x="2871788" y="185738"/>
                  </a:lnTo>
                  <a:lnTo>
                    <a:pt x="2878932" y="142875"/>
                  </a:lnTo>
                  <a:lnTo>
                    <a:pt x="2883694" y="92869"/>
                  </a:lnTo>
                  <a:lnTo>
                    <a:pt x="2888457" y="57150"/>
                  </a:lnTo>
                  <a:lnTo>
                    <a:pt x="2893219" y="33338"/>
                  </a:lnTo>
                  <a:lnTo>
                    <a:pt x="2893219" y="14288"/>
                  </a:lnTo>
                  <a:lnTo>
                    <a:pt x="2888457" y="2381"/>
                  </a:lnTo>
                  <a:lnTo>
                    <a:pt x="2881313" y="0"/>
                  </a:lnTo>
                  <a:lnTo>
                    <a:pt x="2864644" y="0"/>
                  </a:lnTo>
                  <a:lnTo>
                    <a:pt x="2850357" y="4763"/>
                  </a:lnTo>
                  <a:lnTo>
                    <a:pt x="2838450" y="23813"/>
                  </a:lnTo>
                  <a:lnTo>
                    <a:pt x="2819400" y="54769"/>
                  </a:lnTo>
                  <a:lnTo>
                    <a:pt x="2793207" y="90488"/>
                  </a:lnTo>
                  <a:lnTo>
                    <a:pt x="2759869" y="121444"/>
                  </a:lnTo>
                  <a:lnTo>
                    <a:pt x="2731294" y="145256"/>
                  </a:lnTo>
                  <a:lnTo>
                    <a:pt x="2695575" y="166688"/>
                  </a:lnTo>
                  <a:lnTo>
                    <a:pt x="2652713" y="180975"/>
                  </a:lnTo>
                  <a:lnTo>
                    <a:pt x="2590800" y="192881"/>
                  </a:lnTo>
                  <a:lnTo>
                    <a:pt x="2519363" y="195263"/>
                  </a:lnTo>
                  <a:lnTo>
                    <a:pt x="2374107" y="195263"/>
                  </a:lnTo>
                  <a:lnTo>
                    <a:pt x="2166938" y="192881"/>
                  </a:lnTo>
                  <a:lnTo>
                    <a:pt x="1733550" y="195263"/>
                  </a:lnTo>
                  <a:lnTo>
                    <a:pt x="1547813" y="1952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BE68F0D5-1F38-4789-BB1B-D4D5FD79C075}"/>
                </a:ext>
              </a:extLst>
            </p:cNvPr>
            <p:cNvSpPr/>
            <p:nvPr/>
          </p:nvSpPr>
          <p:spPr>
            <a:xfrm>
              <a:off x="3973513" y="3719513"/>
              <a:ext cx="1606550" cy="1595437"/>
            </a:xfrm>
            <a:custGeom>
              <a:avLst/>
              <a:gdLst>
                <a:gd name="connsiteX0" fmla="*/ 1307307 w 1604963"/>
                <a:gd name="connsiteY0" fmla="*/ 192881 h 1595437"/>
                <a:gd name="connsiteX1" fmla="*/ 1250157 w 1604963"/>
                <a:gd name="connsiteY1" fmla="*/ 288131 h 1595437"/>
                <a:gd name="connsiteX2" fmla="*/ 1200150 w 1604963"/>
                <a:gd name="connsiteY2" fmla="*/ 366712 h 1595437"/>
                <a:gd name="connsiteX3" fmla="*/ 1145382 w 1604963"/>
                <a:gd name="connsiteY3" fmla="*/ 447675 h 1595437"/>
                <a:gd name="connsiteX4" fmla="*/ 1081088 w 1604963"/>
                <a:gd name="connsiteY4" fmla="*/ 535781 h 1595437"/>
                <a:gd name="connsiteX5" fmla="*/ 1014413 w 1604963"/>
                <a:gd name="connsiteY5" fmla="*/ 619125 h 1595437"/>
                <a:gd name="connsiteX6" fmla="*/ 916782 w 1604963"/>
                <a:gd name="connsiteY6" fmla="*/ 735806 h 1595437"/>
                <a:gd name="connsiteX7" fmla="*/ 826294 w 1604963"/>
                <a:gd name="connsiteY7" fmla="*/ 833437 h 1595437"/>
                <a:gd name="connsiteX8" fmla="*/ 731044 w 1604963"/>
                <a:gd name="connsiteY8" fmla="*/ 933450 h 1595437"/>
                <a:gd name="connsiteX9" fmla="*/ 633413 w 1604963"/>
                <a:gd name="connsiteY9" fmla="*/ 1026318 h 1595437"/>
                <a:gd name="connsiteX10" fmla="*/ 511969 w 1604963"/>
                <a:gd name="connsiteY10" fmla="*/ 1135856 h 1595437"/>
                <a:gd name="connsiteX11" fmla="*/ 383382 w 1604963"/>
                <a:gd name="connsiteY11" fmla="*/ 1250156 h 1595437"/>
                <a:gd name="connsiteX12" fmla="*/ 292894 w 1604963"/>
                <a:gd name="connsiteY12" fmla="*/ 1323975 h 1595437"/>
                <a:gd name="connsiteX13" fmla="*/ 171450 w 1604963"/>
                <a:gd name="connsiteY13" fmla="*/ 1419225 h 1595437"/>
                <a:gd name="connsiteX14" fmla="*/ 26194 w 1604963"/>
                <a:gd name="connsiteY14" fmla="*/ 1528762 h 1595437"/>
                <a:gd name="connsiteX15" fmla="*/ 9525 w 1604963"/>
                <a:gd name="connsiteY15" fmla="*/ 1545431 h 1595437"/>
                <a:gd name="connsiteX16" fmla="*/ 0 w 1604963"/>
                <a:gd name="connsiteY16" fmla="*/ 1564481 h 1595437"/>
                <a:gd name="connsiteX17" fmla="*/ 0 w 1604963"/>
                <a:gd name="connsiteY17" fmla="*/ 1578768 h 1595437"/>
                <a:gd name="connsiteX18" fmla="*/ 0 w 1604963"/>
                <a:gd name="connsiteY18" fmla="*/ 1588293 h 1595437"/>
                <a:gd name="connsiteX19" fmla="*/ 4763 w 1604963"/>
                <a:gd name="connsiteY19" fmla="*/ 1595437 h 1595437"/>
                <a:gd name="connsiteX20" fmla="*/ 21432 w 1604963"/>
                <a:gd name="connsiteY20" fmla="*/ 1595437 h 1595437"/>
                <a:gd name="connsiteX21" fmla="*/ 52388 w 1604963"/>
                <a:gd name="connsiteY21" fmla="*/ 1585912 h 1595437"/>
                <a:gd name="connsiteX22" fmla="*/ 138113 w 1604963"/>
                <a:gd name="connsiteY22" fmla="*/ 1543050 h 1595437"/>
                <a:gd name="connsiteX23" fmla="*/ 269082 w 1604963"/>
                <a:gd name="connsiteY23" fmla="*/ 1471612 h 1595437"/>
                <a:gd name="connsiteX24" fmla="*/ 371475 w 1604963"/>
                <a:gd name="connsiteY24" fmla="*/ 1412081 h 1595437"/>
                <a:gd name="connsiteX25" fmla="*/ 507207 w 1604963"/>
                <a:gd name="connsiteY25" fmla="*/ 1326356 h 1595437"/>
                <a:gd name="connsiteX26" fmla="*/ 602457 w 1604963"/>
                <a:gd name="connsiteY26" fmla="*/ 1262062 h 1595437"/>
                <a:gd name="connsiteX27" fmla="*/ 685800 w 1604963"/>
                <a:gd name="connsiteY27" fmla="*/ 1202531 h 1595437"/>
                <a:gd name="connsiteX28" fmla="*/ 778669 w 1604963"/>
                <a:gd name="connsiteY28" fmla="*/ 1126331 h 1595437"/>
                <a:gd name="connsiteX29" fmla="*/ 866775 w 1604963"/>
                <a:gd name="connsiteY29" fmla="*/ 1047750 h 1595437"/>
                <a:gd name="connsiteX30" fmla="*/ 962025 w 1604963"/>
                <a:gd name="connsiteY30" fmla="*/ 959643 h 1595437"/>
                <a:gd name="connsiteX31" fmla="*/ 1054894 w 1604963"/>
                <a:gd name="connsiteY31" fmla="*/ 866775 h 1595437"/>
                <a:gd name="connsiteX32" fmla="*/ 1154907 w 1604963"/>
                <a:gd name="connsiteY32" fmla="*/ 764381 h 1595437"/>
                <a:gd name="connsiteX33" fmla="*/ 1221582 w 1604963"/>
                <a:gd name="connsiteY33" fmla="*/ 692943 h 1595437"/>
                <a:gd name="connsiteX34" fmla="*/ 1285875 w 1604963"/>
                <a:gd name="connsiteY34" fmla="*/ 626268 h 1595437"/>
                <a:gd name="connsiteX35" fmla="*/ 1347788 w 1604963"/>
                <a:gd name="connsiteY35" fmla="*/ 557212 h 1595437"/>
                <a:gd name="connsiteX36" fmla="*/ 1428750 w 1604963"/>
                <a:gd name="connsiteY36" fmla="*/ 471487 h 1595437"/>
                <a:gd name="connsiteX37" fmla="*/ 1504950 w 1604963"/>
                <a:gd name="connsiteY37" fmla="*/ 388143 h 1595437"/>
                <a:gd name="connsiteX38" fmla="*/ 1593057 w 1604963"/>
                <a:gd name="connsiteY38" fmla="*/ 302418 h 1595437"/>
                <a:gd name="connsiteX39" fmla="*/ 1604963 w 1604963"/>
                <a:gd name="connsiteY39" fmla="*/ 0 h 1595437"/>
                <a:gd name="connsiteX40" fmla="*/ 1400175 w 1604963"/>
                <a:gd name="connsiteY40" fmla="*/ 7143 h 1595437"/>
                <a:gd name="connsiteX41" fmla="*/ 1307307 w 1604963"/>
                <a:gd name="connsiteY41" fmla="*/ 192881 h 159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963" h="1595437">
                  <a:moveTo>
                    <a:pt x="1307307" y="192881"/>
                  </a:moveTo>
                  <a:lnTo>
                    <a:pt x="1250157" y="288131"/>
                  </a:lnTo>
                  <a:lnTo>
                    <a:pt x="1200150" y="366712"/>
                  </a:lnTo>
                  <a:lnTo>
                    <a:pt x="1145382" y="447675"/>
                  </a:lnTo>
                  <a:lnTo>
                    <a:pt x="1081088" y="535781"/>
                  </a:lnTo>
                  <a:lnTo>
                    <a:pt x="1014413" y="619125"/>
                  </a:lnTo>
                  <a:lnTo>
                    <a:pt x="916782" y="735806"/>
                  </a:lnTo>
                  <a:lnTo>
                    <a:pt x="826294" y="833437"/>
                  </a:lnTo>
                  <a:lnTo>
                    <a:pt x="731044" y="933450"/>
                  </a:lnTo>
                  <a:lnTo>
                    <a:pt x="633413" y="1026318"/>
                  </a:lnTo>
                  <a:lnTo>
                    <a:pt x="511969" y="1135856"/>
                  </a:lnTo>
                  <a:lnTo>
                    <a:pt x="383382" y="1250156"/>
                  </a:lnTo>
                  <a:lnTo>
                    <a:pt x="292894" y="1323975"/>
                  </a:lnTo>
                  <a:lnTo>
                    <a:pt x="171450" y="1419225"/>
                  </a:lnTo>
                  <a:lnTo>
                    <a:pt x="26194" y="1528762"/>
                  </a:lnTo>
                  <a:lnTo>
                    <a:pt x="9525" y="1545431"/>
                  </a:lnTo>
                  <a:lnTo>
                    <a:pt x="0" y="1564481"/>
                  </a:lnTo>
                  <a:lnTo>
                    <a:pt x="0" y="1578768"/>
                  </a:lnTo>
                  <a:lnTo>
                    <a:pt x="0" y="1588293"/>
                  </a:lnTo>
                  <a:lnTo>
                    <a:pt x="4763" y="1595437"/>
                  </a:lnTo>
                  <a:lnTo>
                    <a:pt x="21432" y="1595437"/>
                  </a:lnTo>
                  <a:lnTo>
                    <a:pt x="52388" y="1585912"/>
                  </a:lnTo>
                  <a:lnTo>
                    <a:pt x="138113" y="1543050"/>
                  </a:lnTo>
                  <a:lnTo>
                    <a:pt x="269082" y="1471612"/>
                  </a:lnTo>
                  <a:lnTo>
                    <a:pt x="371475" y="1412081"/>
                  </a:lnTo>
                  <a:lnTo>
                    <a:pt x="507207" y="1326356"/>
                  </a:lnTo>
                  <a:lnTo>
                    <a:pt x="602457" y="1262062"/>
                  </a:lnTo>
                  <a:lnTo>
                    <a:pt x="685800" y="1202531"/>
                  </a:lnTo>
                  <a:lnTo>
                    <a:pt x="778669" y="1126331"/>
                  </a:lnTo>
                  <a:lnTo>
                    <a:pt x="866775" y="1047750"/>
                  </a:lnTo>
                  <a:lnTo>
                    <a:pt x="962025" y="959643"/>
                  </a:lnTo>
                  <a:lnTo>
                    <a:pt x="1054894" y="866775"/>
                  </a:lnTo>
                  <a:lnTo>
                    <a:pt x="1154907" y="764381"/>
                  </a:lnTo>
                  <a:lnTo>
                    <a:pt x="1221582" y="692943"/>
                  </a:lnTo>
                  <a:lnTo>
                    <a:pt x="1285875" y="626268"/>
                  </a:lnTo>
                  <a:lnTo>
                    <a:pt x="1347788" y="557212"/>
                  </a:lnTo>
                  <a:lnTo>
                    <a:pt x="1428750" y="471487"/>
                  </a:lnTo>
                  <a:lnTo>
                    <a:pt x="1504950" y="388143"/>
                  </a:lnTo>
                  <a:lnTo>
                    <a:pt x="1593057" y="302418"/>
                  </a:lnTo>
                  <a:lnTo>
                    <a:pt x="1604963" y="0"/>
                  </a:lnTo>
                  <a:lnTo>
                    <a:pt x="1400175" y="7143"/>
                  </a:lnTo>
                  <a:lnTo>
                    <a:pt x="1307307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92438130-335E-4DA6-926D-B961156E6111}"/>
                </a:ext>
              </a:extLst>
            </p:cNvPr>
            <p:cNvSpPr/>
            <p:nvPr/>
          </p:nvSpPr>
          <p:spPr>
            <a:xfrm>
              <a:off x="5694363" y="3802063"/>
              <a:ext cx="1736725" cy="1457325"/>
            </a:xfrm>
            <a:custGeom>
              <a:avLst/>
              <a:gdLst>
                <a:gd name="connsiteX0" fmla="*/ 533400 w 1738312"/>
                <a:gd name="connsiteY0" fmla="*/ 523875 h 1457325"/>
                <a:gd name="connsiteX1" fmla="*/ 445294 w 1738312"/>
                <a:gd name="connsiteY1" fmla="*/ 440532 h 1457325"/>
                <a:gd name="connsiteX2" fmla="*/ 364331 w 1738312"/>
                <a:gd name="connsiteY2" fmla="*/ 364332 h 1457325"/>
                <a:gd name="connsiteX3" fmla="*/ 280987 w 1738312"/>
                <a:gd name="connsiteY3" fmla="*/ 278607 h 1457325"/>
                <a:gd name="connsiteX4" fmla="*/ 221456 w 1738312"/>
                <a:gd name="connsiteY4" fmla="*/ 219075 h 1457325"/>
                <a:gd name="connsiteX5" fmla="*/ 157162 w 1738312"/>
                <a:gd name="connsiteY5" fmla="*/ 154782 h 1457325"/>
                <a:gd name="connsiteX6" fmla="*/ 97631 w 1738312"/>
                <a:gd name="connsiteY6" fmla="*/ 95250 h 1457325"/>
                <a:gd name="connsiteX7" fmla="*/ 16669 w 1738312"/>
                <a:gd name="connsiteY7" fmla="*/ 9525 h 1457325"/>
                <a:gd name="connsiteX8" fmla="*/ 0 w 1738312"/>
                <a:gd name="connsiteY8" fmla="*/ 0 h 1457325"/>
                <a:gd name="connsiteX9" fmla="*/ 0 w 1738312"/>
                <a:gd name="connsiteY9" fmla="*/ 154782 h 1457325"/>
                <a:gd name="connsiteX10" fmla="*/ 76200 w 1738312"/>
                <a:gd name="connsiteY10" fmla="*/ 230982 h 1457325"/>
                <a:gd name="connsiteX11" fmla="*/ 157162 w 1738312"/>
                <a:gd name="connsiteY11" fmla="*/ 316707 h 1457325"/>
                <a:gd name="connsiteX12" fmla="*/ 276225 w 1738312"/>
                <a:gd name="connsiteY12" fmla="*/ 454819 h 1457325"/>
                <a:gd name="connsiteX13" fmla="*/ 376237 w 1738312"/>
                <a:gd name="connsiteY13" fmla="*/ 571500 h 1457325"/>
                <a:gd name="connsiteX14" fmla="*/ 447675 w 1738312"/>
                <a:gd name="connsiteY14" fmla="*/ 654844 h 1457325"/>
                <a:gd name="connsiteX15" fmla="*/ 495300 w 1738312"/>
                <a:gd name="connsiteY15" fmla="*/ 716757 h 1457325"/>
                <a:gd name="connsiteX16" fmla="*/ 554831 w 1738312"/>
                <a:gd name="connsiteY16" fmla="*/ 792957 h 1457325"/>
                <a:gd name="connsiteX17" fmla="*/ 614362 w 1738312"/>
                <a:gd name="connsiteY17" fmla="*/ 869157 h 1457325"/>
                <a:gd name="connsiteX18" fmla="*/ 676275 w 1738312"/>
                <a:gd name="connsiteY18" fmla="*/ 959644 h 1457325"/>
                <a:gd name="connsiteX19" fmla="*/ 728662 w 1738312"/>
                <a:gd name="connsiteY19" fmla="*/ 1033463 h 1457325"/>
                <a:gd name="connsiteX20" fmla="*/ 773906 w 1738312"/>
                <a:gd name="connsiteY20" fmla="*/ 1107282 h 1457325"/>
                <a:gd name="connsiteX21" fmla="*/ 828675 w 1738312"/>
                <a:gd name="connsiteY21" fmla="*/ 1188244 h 1457325"/>
                <a:gd name="connsiteX22" fmla="*/ 869156 w 1738312"/>
                <a:gd name="connsiteY22" fmla="*/ 1245394 h 1457325"/>
                <a:gd name="connsiteX23" fmla="*/ 909637 w 1738312"/>
                <a:gd name="connsiteY23" fmla="*/ 1297782 h 1457325"/>
                <a:gd name="connsiteX24" fmla="*/ 959644 w 1738312"/>
                <a:gd name="connsiteY24" fmla="*/ 1350169 h 1457325"/>
                <a:gd name="connsiteX25" fmla="*/ 990600 w 1738312"/>
                <a:gd name="connsiteY25" fmla="*/ 1378744 h 1457325"/>
                <a:gd name="connsiteX26" fmla="*/ 1019175 w 1738312"/>
                <a:gd name="connsiteY26" fmla="*/ 1402557 h 1457325"/>
                <a:gd name="connsiteX27" fmla="*/ 1045369 w 1738312"/>
                <a:gd name="connsiteY27" fmla="*/ 1421607 h 1457325"/>
                <a:gd name="connsiteX28" fmla="*/ 1073944 w 1738312"/>
                <a:gd name="connsiteY28" fmla="*/ 1438275 h 1457325"/>
                <a:gd name="connsiteX29" fmla="*/ 1109662 w 1738312"/>
                <a:gd name="connsiteY29" fmla="*/ 1452563 h 1457325"/>
                <a:gd name="connsiteX30" fmla="*/ 1143000 w 1738312"/>
                <a:gd name="connsiteY30" fmla="*/ 1457325 h 1457325"/>
                <a:gd name="connsiteX31" fmla="*/ 1259681 w 1738312"/>
                <a:gd name="connsiteY31" fmla="*/ 1457325 h 1457325"/>
                <a:gd name="connsiteX32" fmla="*/ 1435894 w 1738312"/>
                <a:gd name="connsiteY32" fmla="*/ 1457325 h 1457325"/>
                <a:gd name="connsiteX33" fmla="*/ 1700212 w 1738312"/>
                <a:gd name="connsiteY33" fmla="*/ 1457325 h 1457325"/>
                <a:gd name="connsiteX34" fmla="*/ 1724025 w 1738312"/>
                <a:gd name="connsiteY34" fmla="*/ 1452563 h 1457325"/>
                <a:gd name="connsiteX35" fmla="*/ 1735931 w 1738312"/>
                <a:gd name="connsiteY35" fmla="*/ 1445419 h 1457325"/>
                <a:gd name="connsiteX36" fmla="*/ 1738312 w 1738312"/>
                <a:gd name="connsiteY36" fmla="*/ 1435894 h 1457325"/>
                <a:gd name="connsiteX37" fmla="*/ 1738312 w 1738312"/>
                <a:gd name="connsiteY37" fmla="*/ 1426369 h 1457325"/>
                <a:gd name="connsiteX38" fmla="*/ 1731169 w 1738312"/>
                <a:gd name="connsiteY38" fmla="*/ 1409700 h 1457325"/>
                <a:gd name="connsiteX39" fmla="*/ 1719262 w 1738312"/>
                <a:gd name="connsiteY39" fmla="*/ 1397794 h 1457325"/>
                <a:gd name="connsiteX40" fmla="*/ 1690687 w 1738312"/>
                <a:gd name="connsiteY40" fmla="*/ 1385888 h 1457325"/>
                <a:gd name="connsiteX41" fmla="*/ 1619250 w 1738312"/>
                <a:gd name="connsiteY41" fmla="*/ 1359694 h 1457325"/>
                <a:gd name="connsiteX42" fmla="*/ 1557337 w 1738312"/>
                <a:gd name="connsiteY42" fmla="*/ 1331119 h 1457325"/>
                <a:gd name="connsiteX43" fmla="*/ 1490662 w 1738312"/>
                <a:gd name="connsiteY43" fmla="*/ 1297782 h 1457325"/>
                <a:gd name="connsiteX44" fmla="*/ 1409700 w 1738312"/>
                <a:gd name="connsiteY44" fmla="*/ 1250157 h 1457325"/>
                <a:gd name="connsiteX45" fmla="*/ 1333500 w 1738312"/>
                <a:gd name="connsiteY45" fmla="*/ 1200150 h 1457325"/>
                <a:gd name="connsiteX46" fmla="*/ 1254919 w 1738312"/>
                <a:gd name="connsiteY46" fmla="*/ 1143000 h 1457325"/>
                <a:gd name="connsiteX47" fmla="*/ 1169194 w 1738312"/>
                <a:gd name="connsiteY47" fmla="*/ 1081088 h 1457325"/>
                <a:gd name="connsiteX48" fmla="*/ 1121569 w 1738312"/>
                <a:gd name="connsiteY48" fmla="*/ 1040607 h 1457325"/>
                <a:gd name="connsiteX49" fmla="*/ 1042987 w 1738312"/>
                <a:gd name="connsiteY49" fmla="*/ 978694 h 1457325"/>
                <a:gd name="connsiteX50" fmla="*/ 931069 w 1738312"/>
                <a:gd name="connsiteY50" fmla="*/ 883444 h 1457325"/>
                <a:gd name="connsiteX51" fmla="*/ 783431 w 1738312"/>
                <a:gd name="connsiteY51" fmla="*/ 754857 h 1457325"/>
                <a:gd name="connsiteX52" fmla="*/ 533400 w 1738312"/>
                <a:gd name="connsiteY52" fmla="*/ 523875 h 1457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738312" h="1457325">
                  <a:moveTo>
                    <a:pt x="533400" y="523875"/>
                  </a:moveTo>
                  <a:lnTo>
                    <a:pt x="445294" y="440532"/>
                  </a:lnTo>
                  <a:lnTo>
                    <a:pt x="364331" y="364332"/>
                  </a:lnTo>
                  <a:lnTo>
                    <a:pt x="280987" y="278607"/>
                  </a:lnTo>
                  <a:lnTo>
                    <a:pt x="221456" y="219075"/>
                  </a:lnTo>
                  <a:lnTo>
                    <a:pt x="157162" y="154782"/>
                  </a:lnTo>
                  <a:lnTo>
                    <a:pt x="97631" y="95250"/>
                  </a:lnTo>
                  <a:lnTo>
                    <a:pt x="16669" y="9525"/>
                  </a:lnTo>
                  <a:lnTo>
                    <a:pt x="0" y="0"/>
                  </a:lnTo>
                  <a:lnTo>
                    <a:pt x="0" y="154782"/>
                  </a:lnTo>
                  <a:lnTo>
                    <a:pt x="76200" y="230982"/>
                  </a:lnTo>
                  <a:lnTo>
                    <a:pt x="157162" y="316707"/>
                  </a:lnTo>
                  <a:lnTo>
                    <a:pt x="276225" y="454819"/>
                  </a:lnTo>
                  <a:lnTo>
                    <a:pt x="376237" y="571500"/>
                  </a:lnTo>
                  <a:lnTo>
                    <a:pt x="447675" y="654844"/>
                  </a:lnTo>
                  <a:lnTo>
                    <a:pt x="495300" y="716757"/>
                  </a:lnTo>
                  <a:lnTo>
                    <a:pt x="554831" y="792957"/>
                  </a:lnTo>
                  <a:lnTo>
                    <a:pt x="614362" y="869157"/>
                  </a:lnTo>
                  <a:lnTo>
                    <a:pt x="676275" y="959644"/>
                  </a:lnTo>
                  <a:lnTo>
                    <a:pt x="728662" y="1033463"/>
                  </a:lnTo>
                  <a:lnTo>
                    <a:pt x="773906" y="1107282"/>
                  </a:lnTo>
                  <a:lnTo>
                    <a:pt x="828675" y="1188244"/>
                  </a:lnTo>
                  <a:lnTo>
                    <a:pt x="869156" y="1245394"/>
                  </a:lnTo>
                  <a:lnTo>
                    <a:pt x="909637" y="1297782"/>
                  </a:lnTo>
                  <a:lnTo>
                    <a:pt x="959644" y="1350169"/>
                  </a:lnTo>
                  <a:lnTo>
                    <a:pt x="990600" y="1378744"/>
                  </a:lnTo>
                  <a:lnTo>
                    <a:pt x="1019175" y="1402557"/>
                  </a:lnTo>
                  <a:lnTo>
                    <a:pt x="1045369" y="1421607"/>
                  </a:lnTo>
                  <a:lnTo>
                    <a:pt x="1073944" y="1438275"/>
                  </a:lnTo>
                  <a:lnTo>
                    <a:pt x="1109662" y="1452563"/>
                  </a:lnTo>
                  <a:lnTo>
                    <a:pt x="1143000" y="1457325"/>
                  </a:lnTo>
                  <a:lnTo>
                    <a:pt x="1259681" y="1457325"/>
                  </a:lnTo>
                  <a:lnTo>
                    <a:pt x="1435894" y="1457325"/>
                  </a:lnTo>
                  <a:lnTo>
                    <a:pt x="1700212" y="1457325"/>
                  </a:lnTo>
                  <a:lnTo>
                    <a:pt x="1724025" y="1452563"/>
                  </a:lnTo>
                  <a:lnTo>
                    <a:pt x="1735931" y="1445419"/>
                  </a:lnTo>
                  <a:lnTo>
                    <a:pt x="1738312" y="1435894"/>
                  </a:lnTo>
                  <a:lnTo>
                    <a:pt x="1738312" y="1426369"/>
                  </a:lnTo>
                  <a:lnTo>
                    <a:pt x="1731169" y="1409700"/>
                  </a:lnTo>
                  <a:lnTo>
                    <a:pt x="1719262" y="1397794"/>
                  </a:lnTo>
                  <a:lnTo>
                    <a:pt x="1690687" y="1385888"/>
                  </a:lnTo>
                  <a:lnTo>
                    <a:pt x="1619250" y="1359694"/>
                  </a:lnTo>
                  <a:lnTo>
                    <a:pt x="1557337" y="1331119"/>
                  </a:lnTo>
                  <a:lnTo>
                    <a:pt x="1490662" y="1297782"/>
                  </a:lnTo>
                  <a:lnTo>
                    <a:pt x="1409700" y="1250157"/>
                  </a:lnTo>
                  <a:lnTo>
                    <a:pt x="1333500" y="1200150"/>
                  </a:lnTo>
                  <a:lnTo>
                    <a:pt x="1254919" y="1143000"/>
                  </a:lnTo>
                  <a:lnTo>
                    <a:pt x="1169194" y="1081088"/>
                  </a:lnTo>
                  <a:lnTo>
                    <a:pt x="1121569" y="1040607"/>
                  </a:lnTo>
                  <a:lnTo>
                    <a:pt x="1042987" y="978694"/>
                  </a:lnTo>
                  <a:lnTo>
                    <a:pt x="931069" y="883444"/>
                  </a:lnTo>
                  <a:lnTo>
                    <a:pt x="783431" y="754857"/>
                  </a:lnTo>
                  <a:lnTo>
                    <a:pt x="5334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2EC95DB1-A721-441E-805B-22F282C942DC}"/>
              </a:ext>
            </a:extLst>
          </p:cNvPr>
          <p:cNvSpPr/>
          <p:nvPr/>
        </p:nvSpPr>
        <p:spPr>
          <a:xfrm rot="16200000">
            <a:off x="3631406" y="3934619"/>
            <a:ext cx="3011488" cy="533400"/>
          </a:xfrm>
          <a:custGeom>
            <a:avLst/>
            <a:gdLst>
              <a:gd name="connsiteX0" fmla="*/ 1721076 w 3011257"/>
              <a:gd name="connsiteY0" fmla="*/ 455948 h 533609"/>
              <a:gd name="connsiteX1" fmla="*/ 1480577 w 3011257"/>
              <a:gd name="connsiteY1" fmla="*/ 455948 h 533609"/>
              <a:gd name="connsiteX2" fmla="*/ 1187468 w 3011257"/>
              <a:gd name="connsiteY2" fmla="*/ 455948 h 533609"/>
              <a:gd name="connsiteX3" fmla="*/ 1089765 w 3011257"/>
              <a:gd name="connsiteY3" fmla="*/ 455948 h 533609"/>
              <a:gd name="connsiteX4" fmla="*/ 919411 w 3011257"/>
              <a:gd name="connsiteY4" fmla="*/ 455948 h 533609"/>
              <a:gd name="connsiteX5" fmla="*/ 686426 w 3011257"/>
              <a:gd name="connsiteY5" fmla="*/ 453443 h 533609"/>
              <a:gd name="connsiteX6" fmla="*/ 418369 w 3011257"/>
              <a:gd name="connsiteY6" fmla="*/ 455948 h 533609"/>
              <a:gd name="connsiteX7" fmla="*/ 192901 w 3011257"/>
              <a:gd name="connsiteY7" fmla="*/ 455948 h 533609"/>
              <a:gd name="connsiteX8" fmla="*/ 15031 w 3011257"/>
              <a:gd name="connsiteY8" fmla="*/ 453443 h 533609"/>
              <a:gd name="connsiteX9" fmla="*/ 0 w 3011257"/>
              <a:gd name="connsiteY9" fmla="*/ 230479 h 533609"/>
              <a:gd name="connsiteX10" fmla="*/ 215448 w 3011257"/>
              <a:gd name="connsiteY10" fmla="*/ 227974 h 533609"/>
              <a:gd name="connsiteX11" fmla="*/ 496031 w 3011257"/>
              <a:gd name="connsiteY11" fmla="*/ 220458 h 533609"/>
              <a:gd name="connsiteX12" fmla="*/ 673900 w 3011257"/>
              <a:gd name="connsiteY12" fmla="*/ 215448 h 533609"/>
              <a:gd name="connsiteX13" fmla="*/ 941957 w 3011257"/>
              <a:gd name="connsiteY13" fmla="*/ 207932 h 533609"/>
              <a:gd name="connsiteX14" fmla="*/ 1172436 w 3011257"/>
              <a:gd name="connsiteY14" fmla="*/ 207932 h 533609"/>
              <a:gd name="connsiteX15" fmla="*/ 1575774 w 3011257"/>
              <a:gd name="connsiteY15" fmla="*/ 202922 h 533609"/>
              <a:gd name="connsiteX16" fmla="*/ 2116899 w 3011257"/>
              <a:gd name="connsiteY16" fmla="*/ 195406 h 533609"/>
              <a:gd name="connsiteX17" fmla="*/ 2590383 w 3011257"/>
              <a:gd name="connsiteY17" fmla="*/ 187891 h 533609"/>
              <a:gd name="connsiteX18" fmla="*/ 2790799 w 3011257"/>
              <a:gd name="connsiteY18" fmla="*/ 185386 h 533609"/>
              <a:gd name="connsiteX19" fmla="*/ 2813346 w 3011257"/>
              <a:gd name="connsiteY19" fmla="*/ 182880 h 533609"/>
              <a:gd name="connsiteX20" fmla="*/ 2840903 w 3011257"/>
              <a:gd name="connsiteY20" fmla="*/ 167849 h 533609"/>
              <a:gd name="connsiteX21" fmla="*/ 2868460 w 3011257"/>
              <a:gd name="connsiteY21" fmla="*/ 142797 h 533609"/>
              <a:gd name="connsiteX22" fmla="*/ 2893512 w 3011257"/>
              <a:gd name="connsiteY22" fmla="*/ 105219 h 533609"/>
              <a:gd name="connsiteX23" fmla="*/ 2921070 w 3011257"/>
              <a:gd name="connsiteY23" fmla="*/ 55115 h 533609"/>
              <a:gd name="connsiteX24" fmla="*/ 2943617 w 3011257"/>
              <a:gd name="connsiteY24" fmla="*/ 20042 h 533609"/>
              <a:gd name="connsiteX25" fmla="*/ 2953637 w 3011257"/>
              <a:gd name="connsiteY25" fmla="*/ 7516 h 533609"/>
              <a:gd name="connsiteX26" fmla="*/ 2968669 w 3011257"/>
              <a:gd name="connsiteY26" fmla="*/ 0 h 533609"/>
              <a:gd name="connsiteX27" fmla="*/ 2981195 w 3011257"/>
              <a:gd name="connsiteY27" fmla="*/ 2506 h 533609"/>
              <a:gd name="connsiteX28" fmla="*/ 3001236 w 3011257"/>
              <a:gd name="connsiteY28" fmla="*/ 17537 h 533609"/>
              <a:gd name="connsiteX29" fmla="*/ 3011257 w 3011257"/>
              <a:gd name="connsiteY29" fmla="*/ 30063 h 533609"/>
              <a:gd name="connsiteX30" fmla="*/ 3011257 w 3011257"/>
              <a:gd name="connsiteY30" fmla="*/ 60125 h 533609"/>
              <a:gd name="connsiteX31" fmla="*/ 3006247 w 3011257"/>
              <a:gd name="connsiteY31" fmla="*/ 115240 h 533609"/>
              <a:gd name="connsiteX32" fmla="*/ 2993721 w 3011257"/>
              <a:gd name="connsiteY32" fmla="*/ 172860 h 533609"/>
              <a:gd name="connsiteX33" fmla="*/ 2978689 w 3011257"/>
              <a:gd name="connsiteY33" fmla="*/ 220458 h 533609"/>
              <a:gd name="connsiteX34" fmla="*/ 2958648 w 3011257"/>
              <a:gd name="connsiteY34" fmla="*/ 278078 h 533609"/>
              <a:gd name="connsiteX35" fmla="*/ 2926080 w 3011257"/>
              <a:gd name="connsiteY35" fmla="*/ 343214 h 533609"/>
              <a:gd name="connsiteX36" fmla="*/ 2863450 w 3011257"/>
              <a:gd name="connsiteY36" fmla="*/ 435906 h 533609"/>
              <a:gd name="connsiteX37" fmla="*/ 2803325 w 3011257"/>
              <a:gd name="connsiteY37" fmla="*/ 508557 h 533609"/>
              <a:gd name="connsiteX38" fmla="*/ 2780778 w 3011257"/>
              <a:gd name="connsiteY38" fmla="*/ 526094 h 533609"/>
              <a:gd name="connsiteX39" fmla="*/ 2753221 w 3011257"/>
              <a:gd name="connsiteY39" fmla="*/ 533609 h 533609"/>
              <a:gd name="connsiteX40" fmla="*/ 2743200 w 3011257"/>
              <a:gd name="connsiteY40" fmla="*/ 533609 h 533609"/>
              <a:gd name="connsiteX41" fmla="*/ 2723158 w 3011257"/>
              <a:gd name="connsiteY41" fmla="*/ 521083 h 533609"/>
              <a:gd name="connsiteX42" fmla="*/ 2703117 w 3011257"/>
              <a:gd name="connsiteY42" fmla="*/ 498536 h 533609"/>
              <a:gd name="connsiteX43" fmla="*/ 2673054 w 3011257"/>
              <a:gd name="connsiteY43" fmla="*/ 475989 h 533609"/>
              <a:gd name="connsiteX44" fmla="*/ 2635476 w 3011257"/>
              <a:gd name="connsiteY44" fmla="*/ 460958 h 533609"/>
              <a:gd name="connsiteX45" fmla="*/ 2592888 w 3011257"/>
              <a:gd name="connsiteY45" fmla="*/ 458453 h 533609"/>
              <a:gd name="connsiteX46" fmla="*/ 2337357 w 3011257"/>
              <a:gd name="connsiteY46" fmla="*/ 453443 h 533609"/>
              <a:gd name="connsiteX47" fmla="*/ 1974102 w 3011257"/>
              <a:gd name="connsiteY47" fmla="*/ 455948 h 533609"/>
              <a:gd name="connsiteX48" fmla="*/ 1721076 w 3011257"/>
              <a:gd name="connsiteY48" fmla="*/ 455948 h 5336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011257" h="533609">
                <a:moveTo>
                  <a:pt x="1721076" y="455948"/>
                </a:moveTo>
                <a:lnTo>
                  <a:pt x="1480577" y="455948"/>
                </a:lnTo>
                <a:lnTo>
                  <a:pt x="1187468" y="455948"/>
                </a:lnTo>
                <a:lnTo>
                  <a:pt x="1089765" y="455948"/>
                </a:lnTo>
                <a:lnTo>
                  <a:pt x="919411" y="455948"/>
                </a:lnTo>
                <a:lnTo>
                  <a:pt x="686426" y="453443"/>
                </a:lnTo>
                <a:lnTo>
                  <a:pt x="418369" y="455948"/>
                </a:lnTo>
                <a:lnTo>
                  <a:pt x="192901" y="455948"/>
                </a:lnTo>
                <a:lnTo>
                  <a:pt x="15031" y="453443"/>
                </a:lnTo>
                <a:lnTo>
                  <a:pt x="0" y="230479"/>
                </a:lnTo>
                <a:lnTo>
                  <a:pt x="215448" y="227974"/>
                </a:lnTo>
                <a:lnTo>
                  <a:pt x="496031" y="220458"/>
                </a:lnTo>
                <a:lnTo>
                  <a:pt x="673900" y="215448"/>
                </a:lnTo>
                <a:lnTo>
                  <a:pt x="941957" y="207932"/>
                </a:lnTo>
                <a:lnTo>
                  <a:pt x="1172436" y="207932"/>
                </a:lnTo>
                <a:lnTo>
                  <a:pt x="1575774" y="202922"/>
                </a:lnTo>
                <a:lnTo>
                  <a:pt x="2116899" y="195406"/>
                </a:lnTo>
                <a:lnTo>
                  <a:pt x="2590383" y="187891"/>
                </a:lnTo>
                <a:lnTo>
                  <a:pt x="2790799" y="185386"/>
                </a:lnTo>
                <a:lnTo>
                  <a:pt x="2813346" y="182880"/>
                </a:lnTo>
                <a:lnTo>
                  <a:pt x="2840903" y="167849"/>
                </a:lnTo>
                <a:lnTo>
                  <a:pt x="2868460" y="142797"/>
                </a:lnTo>
                <a:lnTo>
                  <a:pt x="2893512" y="105219"/>
                </a:lnTo>
                <a:lnTo>
                  <a:pt x="2921070" y="55115"/>
                </a:lnTo>
                <a:lnTo>
                  <a:pt x="2943617" y="20042"/>
                </a:lnTo>
                <a:lnTo>
                  <a:pt x="2953637" y="7516"/>
                </a:lnTo>
                <a:lnTo>
                  <a:pt x="2968669" y="0"/>
                </a:lnTo>
                <a:lnTo>
                  <a:pt x="2981195" y="2506"/>
                </a:lnTo>
                <a:lnTo>
                  <a:pt x="3001236" y="17537"/>
                </a:lnTo>
                <a:lnTo>
                  <a:pt x="3011257" y="30063"/>
                </a:lnTo>
                <a:lnTo>
                  <a:pt x="3011257" y="60125"/>
                </a:lnTo>
                <a:lnTo>
                  <a:pt x="3006247" y="115240"/>
                </a:lnTo>
                <a:lnTo>
                  <a:pt x="2993721" y="172860"/>
                </a:lnTo>
                <a:lnTo>
                  <a:pt x="2978689" y="220458"/>
                </a:lnTo>
                <a:lnTo>
                  <a:pt x="2958648" y="278078"/>
                </a:lnTo>
                <a:lnTo>
                  <a:pt x="2926080" y="343214"/>
                </a:lnTo>
                <a:lnTo>
                  <a:pt x="2863450" y="435906"/>
                </a:lnTo>
                <a:lnTo>
                  <a:pt x="2803325" y="508557"/>
                </a:lnTo>
                <a:lnTo>
                  <a:pt x="2780778" y="526094"/>
                </a:lnTo>
                <a:lnTo>
                  <a:pt x="2753221" y="533609"/>
                </a:lnTo>
                <a:lnTo>
                  <a:pt x="2743200" y="533609"/>
                </a:lnTo>
                <a:lnTo>
                  <a:pt x="2723158" y="521083"/>
                </a:lnTo>
                <a:lnTo>
                  <a:pt x="2703117" y="498536"/>
                </a:lnTo>
                <a:lnTo>
                  <a:pt x="2673054" y="475989"/>
                </a:lnTo>
                <a:lnTo>
                  <a:pt x="2635476" y="460958"/>
                </a:lnTo>
                <a:lnTo>
                  <a:pt x="2592888" y="458453"/>
                </a:lnTo>
                <a:lnTo>
                  <a:pt x="2337357" y="453443"/>
                </a:lnTo>
                <a:lnTo>
                  <a:pt x="1974102" y="455948"/>
                </a:lnTo>
                <a:lnTo>
                  <a:pt x="1721076" y="45594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15F2EE5F-B6A5-45DB-8E6E-F99B1395C842}"/>
              </a:ext>
            </a:extLst>
          </p:cNvPr>
          <p:cNvSpPr/>
          <p:nvPr/>
        </p:nvSpPr>
        <p:spPr>
          <a:xfrm>
            <a:off x="4619625" y="1487488"/>
            <a:ext cx="590550" cy="855662"/>
          </a:xfrm>
          <a:custGeom>
            <a:avLst/>
            <a:gdLst>
              <a:gd name="connsiteX0" fmla="*/ 259556 w 590550"/>
              <a:gd name="connsiteY0" fmla="*/ 528638 h 854869"/>
              <a:gd name="connsiteX1" fmla="*/ 261938 w 590550"/>
              <a:gd name="connsiteY1" fmla="*/ 854869 h 854869"/>
              <a:gd name="connsiteX2" fmla="*/ 492919 w 590550"/>
              <a:gd name="connsiteY2" fmla="*/ 838200 h 854869"/>
              <a:gd name="connsiteX3" fmla="*/ 507206 w 590550"/>
              <a:gd name="connsiteY3" fmla="*/ 676275 h 854869"/>
              <a:gd name="connsiteX4" fmla="*/ 521494 w 590550"/>
              <a:gd name="connsiteY4" fmla="*/ 454819 h 854869"/>
              <a:gd name="connsiteX5" fmla="*/ 528638 w 590550"/>
              <a:gd name="connsiteY5" fmla="*/ 345282 h 854869"/>
              <a:gd name="connsiteX6" fmla="*/ 533400 w 590550"/>
              <a:gd name="connsiteY6" fmla="*/ 311944 h 854869"/>
              <a:gd name="connsiteX7" fmla="*/ 542925 w 590550"/>
              <a:gd name="connsiteY7" fmla="*/ 280988 h 854869"/>
              <a:gd name="connsiteX8" fmla="*/ 554831 w 590550"/>
              <a:gd name="connsiteY8" fmla="*/ 259557 h 854869"/>
              <a:gd name="connsiteX9" fmla="*/ 569119 w 590550"/>
              <a:gd name="connsiteY9" fmla="*/ 247650 h 854869"/>
              <a:gd name="connsiteX10" fmla="*/ 581025 w 590550"/>
              <a:gd name="connsiteY10" fmla="*/ 230982 h 854869"/>
              <a:gd name="connsiteX11" fmla="*/ 588169 w 590550"/>
              <a:gd name="connsiteY11" fmla="*/ 219075 h 854869"/>
              <a:gd name="connsiteX12" fmla="*/ 590550 w 590550"/>
              <a:gd name="connsiteY12" fmla="*/ 202407 h 854869"/>
              <a:gd name="connsiteX13" fmla="*/ 588169 w 590550"/>
              <a:gd name="connsiteY13" fmla="*/ 188119 h 854869"/>
              <a:gd name="connsiteX14" fmla="*/ 585788 w 590550"/>
              <a:gd name="connsiteY14" fmla="*/ 171450 h 854869"/>
              <a:gd name="connsiteX15" fmla="*/ 573881 w 590550"/>
              <a:gd name="connsiteY15" fmla="*/ 154782 h 854869"/>
              <a:gd name="connsiteX16" fmla="*/ 561975 w 590550"/>
              <a:gd name="connsiteY16" fmla="*/ 140494 h 854869"/>
              <a:gd name="connsiteX17" fmla="*/ 526256 w 590550"/>
              <a:gd name="connsiteY17" fmla="*/ 111919 h 854869"/>
              <a:gd name="connsiteX18" fmla="*/ 502444 w 590550"/>
              <a:gd name="connsiteY18" fmla="*/ 97632 h 854869"/>
              <a:gd name="connsiteX19" fmla="*/ 452438 w 590550"/>
              <a:gd name="connsiteY19" fmla="*/ 73819 h 854869"/>
              <a:gd name="connsiteX20" fmla="*/ 428625 w 590550"/>
              <a:gd name="connsiteY20" fmla="*/ 64294 h 854869"/>
              <a:gd name="connsiteX21" fmla="*/ 338138 w 590550"/>
              <a:gd name="connsiteY21" fmla="*/ 42863 h 854869"/>
              <a:gd name="connsiteX22" fmla="*/ 273844 w 590550"/>
              <a:gd name="connsiteY22" fmla="*/ 28575 h 854869"/>
              <a:gd name="connsiteX23" fmla="*/ 185738 w 590550"/>
              <a:gd name="connsiteY23" fmla="*/ 14288 h 854869"/>
              <a:gd name="connsiteX24" fmla="*/ 116681 w 590550"/>
              <a:gd name="connsiteY24" fmla="*/ 4763 h 854869"/>
              <a:gd name="connsiteX25" fmla="*/ 69056 w 590550"/>
              <a:gd name="connsiteY25" fmla="*/ 0 h 854869"/>
              <a:gd name="connsiteX26" fmla="*/ 45244 w 590550"/>
              <a:gd name="connsiteY26" fmla="*/ 0 h 854869"/>
              <a:gd name="connsiteX27" fmla="*/ 19050 w 590550"/>
              <a:gd name="connsiteY27" fmla="*/ 4763 h 854869"/>
              <a:gd name="connsiteX28" fmla="*/ 4763 w 590550"/>
              <a:gd name="connsiteY28" fmla="*/ 11907 h 854869"/>
              <a:gd name="connsiteX29" fmla="*/ 0 w 590550"/>
              <a:gd name="connsiteY29" fmla="*/ 21432 h 854869"/>
              <a:gd name="connsiteX30" fmla="*/ 0 w 590550"/>
              <a:gd name="connsiteY30" fmla="*/ 33338 h 854869"/>
              <a:gd name="connsiteX31" fmla="*/ 7144 w 590550"/>
              <a:gd name="connsiteY31" fmla="*/ 54769 h 854869"/>
              <a:gd name="connsiteX32" fmla="*/ 23813 w 590550"/>
              <a:gd name="connsiteY32" fmla="*/ 69057 h 854869"/>
              <a:gd name="connsiteX33" fmla="*/ 66675 w 590550"/>
              <a:gd name="connsiteY33" fmla="*/ 95250 h 854869"/>
              <a:gd name="connsiteX34" fmla="*/ 114300 w 590550"/>
              <a:gd name="connsiteY34" fmla="*/ 126207 h 854869"/>
              <a:gd name="connsiteX35" fmla="*/ 157163 w 590550"/>
              <a:gd name="connsiteY35" fmla="*/ 159544 h 854869"/>
              <a:gd name="connsiteX36" fmla="*/ 192881 w 590550"/>
              <a:gd name="connsiteY36" fmla="*/ 192882 h 854869"/>
              <a:gd name="connsiteX37" fmla="*/ 223838 w 590550"/>
              <a:gd name="connsiteY37" fmla="*/ 228600 h 854869"/>
              <a:gd name="connsiteX38" fmla="*/ 247650 w 590550"/>
              <a:gd name="connsiteY38" fmla="*/ 273844 h 854869"/>
              <a:gd name="connsiteX39" fmla="*/ 257175 w 590550"/>
              <a:gd name="connsiteY39" fmla="*/ 319088 h 854869"/>
              <a:gd name="connsiteX40" fmla="*/ 259556 w 590550"/>
              <a:gd name="connsiteY40" fmla="*/ 528638 h 8548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90550" h="854869">
                <a:moveTo>
                  <a:pt x="259556" y="528638"/>
                </a:moveTo>
                <a:lnTo>
                  <a:pt x="261938" y="854869"/>
                </a:lnTo>
                <a:lnTo>
                  <a:pt x="492919" y="838200"/>
                </a:lnTo>
                <a:lnTo>
                  <a:pt x="507206" y="676275"/>
                </a:lnTo>
                <a:lnTo>
                  <a:pt x="521494" y="454819"/>
                </a:lnTo>
                <a:lnTo>
                  <a:pt x="528638" y="345282"/>
                </a:lnTo>
                <a:lnTo>
                  <a:pt x="533400" y="311944"/>
                </a:lnTo>
                <a:lnTo>
                  <a:pt x="542925" y="280988"/>
                </a:lnTo>
                <a:lnTo>
                  <a:pt x="554831" y="259557"/>
                </a:lnTo>
                <a:lnTo>
                  <a:pt x="569119" y="247650"/>
                </a:lnTo>
                <a:lnTo>
                  <a:pt x="581025" y="230982"/>
                </a:lnTo>
                <a:lnTo>
                  <a:pt x="588169" y="219075"/>
                </a:lnTo>
                <a:lnTo>
                  <a:pt x="590550" y="202407"/>
                </a:lnTo>
                <a:lnTo>
                  <a:pt x="588169" y="188119"/>
                </a:lnTo>
                <a:lnTo>
                  <a:pt x="585788" y="171450"/>
                </a:lnTo>
                <a:lnTo>
                  <a:pt x="573881" y="154782"/>
                </a:lnTo>
                <a:lnTo>
                  <a:pt x="561975" y="140494"/>
                </a:lnTo>
                <a:lnTo>
                  <a:pt x="526256" y="111919"/>
                </a:lnTo>
                <a:lnTo>
                  <a:pt x="502444" y="97632"/>
                </a:lnTo>
                <a:lnTo>
                  <a:pt x="452438" y="73819"/>
                </a:lnTo>
                <a:lnTo>
                  <a:pt x="428625" y="64294"/>
                </a:lnTo>
                <a:lnTo>
                  <a:pt x="338138" y="42863"/>
                </a:lnTo>
                <a:lnTo>
                  <a:pt x="273844" y="28575"/>
                </a:lnTo>
                <a:lnTo>
                  <a:pt x="185738" y="14288"/>
                </a:lnTo>
                <a:lnTo>
                  <a:pt x="116681" y="4763"/>
                </a:lnTo>
                <a:lnTo>
                  <a:pt x="69056" y="0"/>
                </a:lnTo>
                <a:lnTo>
                  <a:pt x="45244" y="0"/>
                </a:lnTo>
                <a:lnTo>
                  <a:pt x="19050" y="4763"/>
                </a:lnTo>
                <a:lnTo>
                  <a:pt x="4763" y="11907"/>
                </a:lnTo>
                <a:lnTo>
                  <a:pt x="0" y="21432"/>
                </a:lnTo>
                <a:lnTo>
                  <a:pt x="0" y="33338"/>
                </a:lnTo>
                <a:lnTo>
                  <a:pt x="7144" y="54769"/>
                </a:lnTo>
                <a:lnTo>
                  <a:pt x="23813" y="69057"/>
                </a:lnTo>
                <a:lnTo>
                  <a:pt x="66675" y="95250"/>
                </a:lnTo>
                <a:lnTo>
                  <a:pt x="114300" y="126207"/>
                </a:lnTo>
                <a:lnTo>
                  <a:pt x="157163" y="159544"/>
                </a:lnTo>
                <a:lnTo>
                  <a:pt x="192881" y="192882"/>
                </a:lnTo>
                <a:lnTo>
                  <a:pt x="223838" y="228600"/>
                </a:lnTo>
                <a:lnTo>
                  <a:pt x="247650" y="273844"/>
                </a:lnTo>
                <a:lnTo>
                  <a:pt x="257175" y="319088"/>
                </a:lnTo>
                <a:cubicBezTo>
                  <a:pt x="257969" y="388938"/>
                  <a:pt x="258762" y="458788"/>
                  <a:pt x="259556" y="528638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0FE9898A-FAA9-4889-9898-793F8960E77B}"/>
              </a:ext>
            </a:extLst>
          </p:cNvPr>
          <p:cNvSpPr/>
          <p:nvPr/>
        </p:nvSpPr>
        <p:spPr>
          <a:xfrm>
            <a:off x="3481388" y="2867025"/>
            <a:ext cx="1090612" cy="1357313"/>
          </a:xfrm>
          <a:custGeom>
            <a:avLst/>
            <a:gdLst>
              <a:gd name="connsiteX0" fmla="*/ 673893 w 1090612"/>
              <a:gd name="connsiteY0" fmla="*/ 476250 h 1357313"/>
              <a:gd name="connsiteX1" fmla="*/ 602456 w 1090612"/>
              <a:gd name="connsiteY1" fmla="*/ 604838 h 1357313"/>
              <a:gd name="connsiteX2" fmla="*/ 545306 w 1090612"/>
              <a:gd name="connsiteY2" fmla="*/ 697706 h 1357313"/>
              <a:gd name="connsiteX3" fmla="*/ 488156 w 1090612"/>
              <a:gd name="connsiteY3" fmla="*/ 781050 h 1357313"/>
              <a:gd name="connsiteX4" fmla="*/ 409575 w 1090612"/>
              <a:gd name="connsiteY4" fmla="*/ 885825 h 1357313"/>
              <a:gd name="connsiteX5" fmla="*/ 328612 w 1090612"/>
              <a:gd name="connsiteY5" fmla="*/ 983456 h 1357313"/>
              <a:gd name="connsiteX6" fmla="*/ 252412 w 1090612"/>
              <a:gd name="connsiteY6" fmla="*/ 1069181 h 1357313"/>
              <a:gd name="connsiteX7" fmla="*/ 161925 w 1090612"/>
              <a:gd name="connsiteY7" fmla="*/ 1159669 h 1357313"/>
              <a:gd name="connsiteX8" fmla="*/ 71437 w 1090612"/>
              <a:gd name="connsiteY8" fmla="*/ 1247775 h 1357313"/>
              <a:gd name="connsiteX9" fmla="*/ 14287 w 1090612"/>
              <a:gd name="connsiteY9" fmla="*/ 1300163 h 1357313"/>
              <a:gd name="connsiteX10" fmla="*/ 2381 w 1090612"/>
              <a:gd name="connsiteY10" fmla="*/ 1323975 h 1357313"/>
              <a:gd name="connsiteX11" fmla="*/ 0 w 1090612"/>
              <a:gd name="connsiteY11" fmla="*/ 1340644 h 1357313"/>
              <a:gd name="connsiteX12" fmla="*/ 2381 w 1090612"/>
              <a:gd name="connsiteY12" fmla="*/ 1352550 h 1357313"/>
              <a:gd name="connsiteX13" fmla="*/ 7143 w 1090612"/>
              <a:gd name="connsiteY13" fmla="*/ 1354931 h 1357313"/>
              <a:gd name="connsiteX14" fmla="*/ 21431 w 1090612"/>
              <a:gd name="connsiteY14" fmla="*/ 1357313 h 1357313"/>
              <a:gd name="connsiteX15" fmla="*/ 57150 w 1090612"/>
              <a:gd name="connsiteY15" fmla="*/ 1345406 h 1357313"/>
              <a:gd name="connsiteX16" fmla="*/ 161925 w 1090612"/>
              <a:gd name="connsiteY16" fmla="*/ 1283494 h 1357313"/>
              <a:gd name="connsiteX17" fmla="*/ 295275 w 1090612"/>
              <a:gd name="connsiteY17" fmla="*/ 1193006 h 1357313"/>
              <a:gd name="connsiteX18" fmla="*/ 416718 w 1090612"/>
              <a:gd name="connsiteY18" fmla="*/ 1100138 h 1357313"/>
              <a:gd name="connsiteX19" fmla="*/ 531018 w 1090612"/>
              <a:gd name="connsiteY19" fmla="*/ 1000125 h 1357313"/>
              <a:gd name="connsiteX20" fmla="*/ 607218 w 1090612"/>
              <a:gd name="connsiteY20" fmla="*/ 923925 h 1357313"/>
              <a:gd name="connsiteX21" fmla="*/ 673893 w 1090612"/>
              <a:gd name="connsiteY21" fmla="*/ 852488 h 1357313"/>
              <a:gd name="connsiteX22" fmla="*/ 754856 w 1090612"/>
              <a:gd name="connsiteY22" fmla="*/ 752475 h 1357313"/>
              <a:gd name="connsiteX23" fmla="*/ 812006 w 1090612"/>
              <a:gd name="connsiteY23" fmla="*/ 676275 h 1357313"/>
              <a:gd name="connsiteX24" fmla="*/ 885825 w 1090612"/>
              <a:gd name="connsiteY24" fmla="*/ 566738 h 1357313"/>
              <a:gd name="connsiteX25" fmla="*/ 952500 w 1090612"/>
              <a:gd name="connsiteY25" fmla="*/ 450056 h 1357313"/>
              <a:gd name="connsiteX26" fmla="*/ 966787 w 1090612"/>
              <a:gd name="connsiteY26" fmla="*/ 431006 h 1357313"/>
              <a:gd name="connsiteX27" fmla="*/ 992981 w 1090612"/>
              <a:gd name="connsiteY27" fmla="*/ 397669 h 1357313"/>
              <a:gd name="connsiteX28" fmla="*/ 1026318 w 1090612"/>
              <a:gd name="connsiteY28" fmla="*/ 366713 h 1357313"/>
              <a:gd name="connsiteX29" fmla="*/ 1064418 w 1090612"/>
              <a:gd name="connsiteY29" fmla="*/ 340519 h 1357313"/>
              <a:gd name="connsiteX30" fmla="*/ 1085850 w 1090612"/>
              <a:gd name="connsiteY30" fmla="*/ 319088 h 1357313"/>
              <a:gd name="connsiteX31" fmla="*/ 1090612 w 1090612"/>
              <a:gd name="connsiteY31" fmla="*/ 300038 h 1357313"/>
              <a:gd name="connsiteX32" fmla="*/ 1088231 w 1090612"/>
              <a:gd name="connsiteY32" fmla="*/ 280988 h 1357313"/>
              <a:gd name="connsiteX33" fmla="*/ 1081087 w 1090612"/>
              <a:gd name="connsiteY33" fmla="*/ 257175 h 1357313"/>
              <a:gd name="connsiteX34" fmla="*/ 1066800 w 1090612"/>
              <a:gd name="connsiteY34" fmla="*/ 233363 h 1357313"/>
              <a:gd name="connsiteX35" fmla="*/ 1040606 w 1090612"/>
              <a:gd name="connsiteY35" fmla="*/ 204788 h 1357313"/>
              <a:gd name="connsiteX36" fmla="*/ 995362 w 1090612"/>
              <a:gd name="connsiteY36" fmla="*/ 166688 h 1357313"/>
              <a:gd name="connsiteX37" fmla="*/ 938212 w 1090612"/>
              <a:gd name="connsiteY37" fmla="*/ 126206 h 1357313"/>
              <a:gd name="connsiteX38" fmla="*/ 881062 w 1090612"/>
              <a:gd name="connsiteY38" fmla="*/ 90488 h 1357313"/>
              <a:gd name="connsiteX39" fmla="*/ 831056 w 1090612"/>
              <a:gd name="connsiteY39" fmla="*/ 61913 h 1357313"/>
              <a:gd name="connsiteX40" fmla="*/ 785812 w 1090612"/>
              <a:gd name="connsiteY40" fmla="*/ 40481 h 1357313"/>
              <a:gd name="connsiteX41" fmla="*/ 716756 w 1090612"/>
              <a:gd name="connsiteY41" fmla="*/ 14288 h 1357313"/>
              <a:gd name="connsiteX42" fmla="*/ 661987 w 1090612"/>
              <a:gd name="connsiteY42" fmla="*/ 0 h 1357313"/>
              <a:gd name="connsiteX43" fmla="*/ 650081 w 1090612"/>
              <a:gd name="connsiteY43" fmla="*/ 0 h 1357313"/>
              <a:gd name="connsiteX44" fmla="*/ 633412 w 1090612"/>
              <a:gd name="connsiteY44" fmla="*/ 2381 h 1357313"/>
              <a:gd name="connsiteX45" fmla="*/ 626268 w 1090612"/>
              <a:gd name="connsiteY45" fmla="*/ 11906 h 1357313"/>
              <a:gd name="connsiteX46" fmla="*/ 623887 w 1090612"/>
              <a:gd name="connsiteY46" fmla="*/ 30956 h 1357313"/>
              <a:gd name="connsiteX47" fmla="*/ 631031 w 1090612"/>
              <a:gd name="connsiteY47" fmla="*/ 59531 h 1357313"/>
              <a:gd name="connsiteX48" fmla="*/ 650081 w 1090612"/>
              <a:gd name="connsiteY48" fmla="*/ 80963 h 1357313"/>
              <a:gd name="connsiteX49" fmla="*/ 697706 w 1090612"/>
              <a:gd name="connsiteY49" fmla="*/ 133350 h 1357313"/>
              <a:gd name="connsiteX50" fmla="*/ 738187 w 1090612"/>
              <a:gd name="connsiteY50" fmla="*/ 185738 h 1357313"/>
              <a:gd name="connsiteX51" fmla="*/ 764381 w 1090612"/>
              <a:gd name="connsiteY51" fmla="*/ 228600 h 1357313"/>
              <a:gd name="connsiteX52" fmla="*/ 766762 w 1090612"/>
              <a:gd name="connsiteY52" fmla="*/ 245269 h 1357313"/>
              <a:gd name="connsiteX53" fmla="*/ 766762 w 1090612"/>
              <a:gd name="connsiteY53" fmla="*/ 259556 h 1357313"/>
              <a:gd name="connsiteX54" fmla="*/ 745331 w 1090612"/>
              <a:gd name="connsiteY54" fmla="*/ 316706 h 1357313"/>
              <a:gd name="connsiteX55" fmla="*/ 702468 w 1090612"/>
              <a:gd name="connsiteY55" fmla="*/ 416719 h 1357313"/>
              <a:gd name="connsiteX56" fmla="*/ 673893 w 1090612"/>
              <a:gd name="connsiteY56" fmla="*/ 476250 h 1357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090612" h="1357313">
                <a:moveTo>
                  <a:pt x="673893" y="476250"/>
                </a:moveTo>
                <a:lnTo>
                  <a:pt x="602456" y="604838"/>
                </a:lnTo>
                <a:lnTo>
                  <a:pt x="545306" y="697706"/>
                </a:lnTo>
                <a:lnTo>
                  <a:pt x="488156" y="781050"/>
                </a:lnTo>
                <a:lnTo>
                  <a:pt x="409575" y="885825"/>
                </a:lnTo>
                <a:lnTo>
                  <a:pt x="328612" y="983456"/>
                </a:lnTo>
                <a:lnTo>
                  <a:pt x="252412" y="1069181"/>
                </a:lnTo>
                <a:lnTo>
                  <a:pt x="161925" y="1159669"/>
                </a:lnTo>
                <a:lnTo>
                  <a:pt x="71437" y="1247775"/>
                </a:lnTo>
                <a:lnTo>
                  <a:pt x="14287" y="1300163"/>
                </a:lnTo>
                <a:lnTo>
                  <a:pt x="2381" y="1323975"/>
                </a:lnTo>
                <a:lnTo>
                  <a:pt x="0" y="1340644"/>
                </a:lnTo>
                <a:lnTo>
                  <a:pt x="2381" y="1352550"/>
                </a:lnTo>
                <a:lnTo>
                  <a:pt x="7143" y="1354931"/>
                </a:lnTo>
                <a:lnTo>
                  <a:pt x="21431" y="1357313"/>
                </a:lnTo>
                <a:lnTo>
                  <a:pt x="57150" y="1345406"/>
                </a:lnTo>
                <a:lnTo>
                  <a:pt x="161925" y="1283494"/>
                </a:lnTo>
                <a:lnTo>
                  <a:pt x="295275" y="1193006"/>
                </a:lnTo>
                <a:lnTo>
                  <a:pt x="416718" y="1100138"/>
                </a:lnTo>
                <a:lnTo>
                  <a:pt x="531018" y="1000125"/>
                </a:lnTo>
                <a:lnTo>
                  <a:pt x="607218" y="923925"/>
                </a:lnTo>
                <a:lnTo>
                  <a:pt x="673893" y="852488"/>
                </a:lnTo>
                <a:lnTo>
                  <a:pt x="754856" y="752475"/>
                </a:lnTo>
                <a:lnTo>
                  <a:pt x="812006" y="676275"/>
                </a:lnTo>
                <a:lnTo>
                  <a:pt x="885825" y="566738"/>
                </a:lnTo>
                <a:lnTo>
                  <a:pt x="952500" y="450056"/>
                </a:lnTo>
                <a:lnTo>
                  <a:pt x="966787" y="431006"/>
                </a:lnTo>
                <a:lnTo>
                  <a:pt x="992981" y="397669"/>
                </a:lnTo>
                <a:lnTo>
                  <a:pt x="1026318" y="366713"/>
                </a:lnTo>
                <a:lnTo>
                  <a:pt x="1064418" y="340519"/>
                </a:lnTo>
                <a:lnTo>
                  <a:pt x="1085850" y="319088"/>
                </a:lnTo>
                <a:lnTo>
                  <a:pt x="1090612" y="300038"/>
                </a:lnTo>
                <a:lnTo>
                  <a:pt x="1088231" y="280988"/>
                </a:lnTo>
                <a:lnTo>
                  <a:pt x="1081087" y="257175"/>
                </a:lnTo>
                <a:lnTo>
                  <a:pt x="1066800" y="233363"/>
                </a:lnTo>
                <a:lnTo>
                  <a:pt x="1040606" y="204788"/>
                </a:lnTo>
                <a:lnTo>
                  <a:pt x="995362" y="166688"/>
                </a:lnTo>
                <a:lnTo>
                  <a:pt x="938212" y="126206"/>
                </a:lnTo>
                <a:lnTo>
                  <a:pt x="881062" y="90488"/>
                </a:lnTo>
                <a:lnTo>
                  <a:pt x="831056" y="61913"/>
                </a:lnTo>
                <a:lnTo>
                  <a:pt x="785812" y="40481"/>
                </a:lnTo>
                <a:lnTo>
                  <a:pt x="716756" y="14288"/>
                </a:lnTo>
                <a:lnTo>
                  <a:pt x="661987" y="0"/>
                </a:lnTo>
                <a:lnTo>
                  <a:pt x="650081" y="0"/>
                </a:lnTo>
                <a:lnTo>
                  <a:pt x="633412" y="2381"/>
                </a:lnTo>
                <a:lnTo>
                  <a:pt x="626268" y="11906"/>
                </a:lnTo>
                <a:lnTo>
                  <a:pt x="623887" y="30956"/>
                </a:lnTo>
                <a:lnTo>
                  <a:pt x="631031" y="59531"/>
                </a:lnTo>
                <a:lnTo>
                  <a:pt x="650081" y="80963"/>
                </a:lnTo>
                <a:lnTo>
                  <a:pt x="697706" y="133350"/>
                </a:lnTo>
                <a:lnTo>
                  <a:pt x="738187" y="185738"/>
                </a:lnTo>
                <a:lnTo>
                  <a:pt x="764381" y="228600"/>
                </a:lnTo>
                <a:lnTo>
                  <a:pt x="766762" y="245269"/>
                </a:lnTo>
                <a:lnTo>
                  <a:pt x="766762" y="259556"/>
                </a:lnTo>
                <a:lnTo>
                  <a:pt x="745331" y="316706"/>
                </a:lnTo>
                <a:lnTo>
                  <a:pt x="702468" y="416719"/>
                </a:lnTo>
                <a:lnTo>
                  <a:pt x="673893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F1F00C8B-3E5F-41B8-B5ED-6F9918B904CC}"/>
              </a:ext>
            </a:extLst>
          </p:cNvPr>
          <p:cNvSpPr/>
          <p:nvPr/>
        </p:nvSpPr>
        <p:spPr>
          <a:xfrm>
            <a:off x="5386388" y="2709863"/>
            <a:ext cx="1016000" cy="1190625"/>
          </a:xfrm>
          <a:custGeom>
            <a:avLst/>
            <a:gdLst>
              <a:gd name="connsiteX0" fmla="*/ 602456 w 1016793"/>
              <a:gd name="connsiteY0" fmla="*/ 435768 h 1190625"/>
              <a:gd name="connsiteX1" fmla="*/ 526256 w 1016793"/>
              <a:gd name="connsiteY1" fmla="*/ 547687 h 1190625"/>
              <a:gd name="connsiteX2" fmla="*/ 450056 w 1016793"/>
              <a:gd name="connsiteY2" fmla="*/ 647700 h 1190625"/>
              <a:gd name="connsiteX3" fmla="*/ 373856 w 1016793"/>
              <a:gd name="connsiteY3" fmla="*/ 742950 h 1190625"/>
              <a:gd name="connsiteX4" fmla="*/ 280987 w 1016793"/>
              <a:gd name="connsiteY4" fmla="*/ 852487 h 1190625"/>
              <a:gd name="connsiteX5" fmla="*/ 154781 w 1016793"/>
              <a:gd name="connsiteY5" fmla="*/ 988218 h 1190625"/>
              <a:gd name="connsiteX6" fmla="*/ 35718 w 1016793"/>
              <a:gd name="connsiteY6" fmla="*/ 1114425 h 1190625"/>
              <a:gd name="connsiteX7" fmla="*/ 7143 w 1016793"/>
              <a:gd name="connsiteY7" fmla="*/ 1143000 h 1190625"/>
              <a:gd name="connsiteX8" fmla="*/ 0 w 1016793"/>
              <a:gd name="connsiteY8" fmla="*/ 1162050 h 1190625"/>
              <a:gd name="connsiteX9" fmla="*/ 0 w 1016793"/>
              <a:gd name="connsiteY9" fmla="*/ 1173956 h 1190625"/>
              <a:gd name="connsiteX10" fmla="*/ 7143 w 1016793"/>
              <a:gd name="connsiteY10" fmla="*/ 1185862 h 1190625"/>
              <a:gd name="connsiteX11" fmla="*/ 16668 w 1016793"/>
              <a:gd name="connsiteY11" fmla="*/ 1190625 h 1190625"/>
              <a:gd name="connsiteX12" fmla="*/ 38100 w 1016793"/>
              <a:gd name="connsiteY12" fmla="*/ 1190625 h 1190625"/>
              <a:gd name="connsiteX13" fmla="*/ 64293 w 1016793"/>
              <a:gd name="connsiteY13" fmla="*/ 1176337 h 1190625"/>
              <a:gd name="connsiteX14" fmla="*/ 145256 w 1016793"/>
              <a:gd name="connsiteY14" fmla="*/ 1123950 h 1190625"/>
              <a:gd name="connsiteX15" fmla="*/ 326231 w 1016793"/>
              <a:gd name="connsiteY15" fmla="*/ 990600 h 1190625"/>
              <a:gd name="connsiteX16" fmla="*/ 492918 w 1016793"/>
              <a:gd name="connsiteY16" fmla="*/ 857250 h 1190625"/>
              <a:gd name="connsiteX17" fmla="*/ 647700 w 1016793"/>
              <a:gd name="connsiteY17" fmla="*/ 723900 h 1190625"/>
              <a:gd name="connsiteX18" fmla="*/ 669131 w 1016793"/>
              <a:gd name="connsiteY18" fmla="*/ 683418 h 1190625"/>
              <a:gd name="connsiteX19" fmla="*/ 762000 w 1016793"/>
              <a:gd name="connsiteY19" fmla="*/ 585787 h 1190625"/>
              <a:gd name="connsiteX20" fmla="*/ 833437 w 1016793"/>
              <a:gd name="connsiteY20" fmla="*/ 502443 h 1190625"/>
              <a:gd name="connsiteX21" fmla="*/ 873918 w 1016793"/>
              <a:gd name="connsiteY21" fmla="*/ 454818 h 1190625"/>
              <a:gd name="connsiteX22" fmla="*/ 902493 w 1016793"/>
              <a:gd name="connsiteY22" fmla="*/ 428625 h 1190625"/>
              <a:gd name="connsiteX23" fmla="*/ 940593 w 1016793"/>
              <a:gd name="connsiteY23" fmla="*/ 397668 h 1190625"/>
              <a:gd name="connsiteX24" fmla="*/ 978693 w 1016793"/>
              <a:gd name="connsiteY24" fmla="*/ 369093 h 1190625"/>
              <a:gd name="connsiteX25" fmla="*/ 1000125 w 1016793"/>
              <a:gd name="connsiteY25" fmla="*/ 354806 h 1190625"/>
              <a:gd name="connsiteX26" fmla="*/ 1014412 w 1016793"/>
              <a:gd name="connsiteY26" fmla="*/ 340518 h 1190625"/>
              <a:gd name="connsiteX27" fmla="*/ 1016793 w 1016793"/>
              <a:gd name="connsiteY27" fmla="*/ 323850 h 1190625"/>
              <a:gd name="connsiteX28" fmla="*/ 1012031 w 1016793"/>
              <a:gd name="connsiteY28" fmla="*/ 297656 h 1190625"/>
              <a:gd name="connsiteX29" fmla="*/ 990600 w 1016793"/>
              <a:gd name="connsiteY29" fmla="*/ 259556 h 1190625"/>
              <a:gd name="connsiteX30" fmla="*/ 938212 w 1016793"/>
              <a:gd name="connsiteY30" fmla="*/ 197643 h 1190625"/>
              <a:gd name="connsiteX31" fmla="*/ 869156 w 1016793"/>
              <a:gd name="connsiteY31" fmla="*/ 128587 h 1190625"/>
              <a:gd name="connsiteX32" fmla="*/ 821531 w 1016793"/>
              <a:gd name="connsiteY32" fmla="*/ 88106 h 1190625"/>
              <a:gd name="connsiteX33" fmla="*/ 797718 w 1016793"/>
              <a:gd name="connsiteY33" fmla="*/ 71437 h 1190625"/>
              <a:gd name="connsiteX34" fmla="*/ 742950 w 1016793"/>
              <a:gd name="connsiteY34" fmla="*/ 45243 h 1190625"/>
              <a:gd name="connsiteX35" fmla="*/ 631031 w 1016793"/>
              <a:gd name="connsiteY35" fmla="*/ 2381 h 1190625"/>
              <a:gd name="connsiteX36" fmla="*/ 607218 w 1016793"/>
              <a:gd name="connsiteY36" fmla="*/ 0 h 1190625"/>
              <a:gd name="connsiteX37" fmla="*/ 597693 w 1016793"/>
              <a:gd name="connsiteY37" fmla="*/ 0 h 1190625"/>
              <a:gd name="connsiteX38" fmla="*/ 585787 w 1016793"/>
              <a:gd name="connsiteY38" fmla="*/ 4762 h 1190625"/>
              <a:gd name="connsiteX39" fmla="*/ 581025 w 1016793"/>
              <a:gd name="connsiteY39" fmla="*/ 16668 h 1190625"/>
              <a:gd name="connsiteX40" fmla="*/ 583406 w 1016793"/>
              <a:gd name="connsiteY40" fmla="*/ 38100 h 1190625"/>
              <a:gd name="connsiteX41" fmla="*/ 602456 w 1016793"/>
              <a:gd name="connsiteY41" fmla="*/ 66675 h 1190625"/>
              <a:gd name="connsiteX42" fmla="*/ 650081 w 1016793"/>
              <a:gd name="connsiteY42" fmla="*/ 121443 h 1190625"/>
              <a:gd name="connsiteX43" fmla="*/ 678656 w 1016793"/>
              <a:gd name="connsiteY43" fmla="*/ 173831 h 1190625"/>
              <a:gd name="connsiteX44" fmla="*/ 690562 w 1016793"/>
              <a:gd name="connsiteY44" fmla="*/ 211931 h 1190625"/>
              <a:gd name="connsiteX45" fmla="*/ 695325 w 1016793"/>
              <a:gd name="connsiteY45" fmla="*/ 240506 h 1190625"/>
              <a:gd name="connsiteX46" fmla="*/ 690562 w 1016793"/>
              <a:gd name="connsiteY46" fmla="*/ 280987 h 1190625"/>
              <a:gd name="connsiteX47" fmla="*/ 673893 w 1016793"/>
              <a:gd name="connsiteY47" fmla="*/ 321468 h 1190625"/>
              <a:gd name="connsiteX48" fmla="*/ 602456 w 1016793"/>
              <a:gd name="connsiteY48" fmla="*/ 435768 h 1190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16793" h="1190625">
                <a:moveTo>
                  <a:pt x="602456" y="435768"/>
                </a:moveTo>
                <a:lnTo>
                  <a:pt x="526256" y="547687"/>
                </a:lnTo>
                <a:lnTo>
                  <a:pt x="450056" y="647700"/>
                </a:lnTo>
                <a:lnTo>
                  <a:pt x="373856" y="742950"/>
                </a:lnTo>
                <a:lnTo>
                  <a:pt x="280987" y="852487"/>
                </a:lnTo>
                <a:lnTo>
                  <a:pt x="154781" y="988218"/>
                </a:lnTo>
                <a:lnTo>
                  <a:pt x="35718" y="1114425"/>
                </a:lnTo>
                <a:lnTo>
                  <a:pt x="7143" y="1143000"/>
                </a:lnTo>
                <a:lnTo>
                  <a:pt x="0" y="1162050"/>
                </a:lnTo>
                <a:lnTo>
                  <a:pt x="0" y="1173956"/>
                </a:lnTo>
                <a:lnTo>
                  <a:pt x="7143" y="1185862"/>
                </a:lnTo>
                <a:lnTo>
                  <a:pt x="16668" y="1190625"/>
                </a:lnTo>
                <a:lnTo>
                  <a:pt x="38100" y="1190625"/>
                </a:lnTo>
                <a:lnTo>
                  <a:pt x="64293" y="1176337"/>
                </a:lnTo>
                <a:lnTo>
                  <a:pt x="145256" y="1123950"/>
                </a:lnTo>
                <a:lnTo>
                  <a:pt x="326231" y="990600"/>
                </a:lnTo>
                <a:lnTo>
                  <a:pt x="492918" y="857250"/>
                </a:lnTo>
                <a:lnTo>
                  <a:pt x="647700" y="723900"/>
                </a:lnTo>
                <a:lnTo>
                  <a:pt x="669131" y="683418"/>
                </a:lnTo>
                <a:lnTo>
                  <a:pt x="762000" y="585787"/>
                </a:lnTo>
                <a:lnTo>
                  <a:pt x="833437" y="502443"/>
                </a:lnTo>
                <a:lnTo>
                  <a:pt x="873918" y="454818"/>
                </a:lnTo>
                <a:lnTo>
                  <a:pt x="902493" y="428625"/>
                </a:lnTo>
                <a:lnTo>
                  <a:pt x="940593" y="397668"/>
                </a:lnTo>
                <a:lnTo>
                  <a:pt x="978693" y="369093"/>
                </a:lnTo>
                <a:lnTo>
                  <a:pt x="1000125" y="354806"/>
                </a:lnTo>
                <a:lnTo>
                  <a:pt x="1014412" y="340518"/>
                </a:lnTo>
                <a:lnTo>
                  <a:pt x="1016793" y="323850"/>
                </a:lnTo>
                <a:lnTo>
                  <a:pt x="1012031" y="297656"/>
                </a:lnTo>
                <a:lnTo>
                  <a:pt x="990600" y="259556"/>
                </a:lnTo>
                <a:lnTo>
                  <a:pt x="938212" y="197643"/>
                </a:lnTo>
                <a:lnTo>
                  <a:pt x="869156" y="128587"/>
                </a:lnTo>
                <a:lnTo>
                  <a:pt x="821531" y="88106"/>
                </a:lnTo>
                <a:lnTo>
                  <a:pt x="797718" y="71437"/>
                </a:lnTo>
                <a:lnTo>
                  <a:pt x="742950" y="45243"/>
                </a:lnTo>
                <a:lnTo>
                  <a:pt x="631031" y="2381"/>
                </a:lnTo>
                <a:lnTo>
                  <a:pt x="607218" y="0"/>
                </a:lnTo>
                <a:lnTo>
                  <a:pt x="597693" y="0"/>
                </a:lnTo>
                <a:lnTo>
                  <a:pt x="585787" y="4762"/>
                </a:lnTo>
                <a:lnTo>
                  <a:pt x="581025" y="16668"/>
                </a:lnTo>
                <a:lnTo>
                  <a:pt x="583406" y="38100"/>
                </a:lnTo>
                <a:lnTo>
                  <a:pt x="602456" y="66675"/>
                </a:lnTo>
                <a:lnTo>
                  <a:pt x="650081" y="121443"/>
                </a:lnTo>
                <a:lnTo>
                  <a:pt x="678656" y="173831"/>
                </a:lnTo>
                <a:lnTo>
                  <a:pt x="690562" y="211931"/>
                </a:lnTo>
                <a:lnTo>
                  <a:pt x="695325" y="240506"/>
                </a:lnTo>
                <a:lnTo>
                  <a:pt x="690562" y="280987"/>
                </a:lnTo>
                <a:lnTo>
                  <a:pt x="673893" y="321468"/>
                </a:lnTo>
                <a:lnTo>
                  <a:pt x="602456" y="4357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0104A047-AC2A-4A03-85D2-6AFF4C619A15}"/>
              </a:ext>
            </a:extLst>
          </p:cNvPr>
          <p:cNvSpPr/>
          <p:nvPr/>
        </p:nvSpPr>
        <p:spPr>
          <a:xfrm>
            <a:off x="3348038" y="2028825"/>
            <a:ext cx="3582987" cy="493713"/>
          </a:xfrm>
          <a:custGeom>
            <a:avLst/>
            <a:gdLst>
              <a:gd name="connsiteX0" fmla="*/ 1347052 w 3583957"/>
              <a:gd name="connsiteY0" fmla="*/ 230134 h 494021"/>
              <a:gd name="connsiteX1" fmla="*/ 1012591 w 3583957"/>
              <a:gd name="connsiteY1" fmla="*/ 251613 h 494021"/>
              <a:gd name="connsiteX2" fmla="*/ 668923 w 3583957"/>
              <a:gd name="connsiteY2" fmla="*/ 273092 h 494021"/>
              <a:gd name="connsiteX3" fmla="*/ 306846 w 3583957"/>
              <a:gd name="connsiteY3" fmla="*/ 297640 h 494021"/>
              <a:gd name="connsiteX4" fmla="*/ 0 w 3583957"/>
              <a:gd name="connsiteY4" fmla="*/ 316051 h 494021"/>
              <a:gd name="connsiteX5" fmla="*/ 39890 w 3583957"/>
              <a:gd name="connsiteY5" fmla="*/ 494021 h 494021"/>
              <a:gd name="connsiteX6" fmla="*/ 309914 w 3583957"/>
              <a:gd name="connsiteY6" fmla="*/ 475610 h 494021"/>
              <a:gd name="connsiteX7" fmla="*/ 687334 w 3583957"/>
              <a:gd name="connsiteY7" fmla="*/ 447994 h 494021"/>
              <a:gd name="connsiteX8" fmla="*/ 1031001 w 3583957"/>
              <a:gd name="connsiteY8" fmla="*/ 423447 h 494021"/>
              <a:gd name="connsiteX9" fmla="*/ 1313299 w 3583957"/>
              <a:gd name="connsiteY9" fmla="*/ 405036 h 494021"/>
              <a:gd name="connsiteX10" fmla="*/ 1669240 w 3583957"/>
              <a:gd name="connsiteY10" fmla="*/ 383557 h 494021"/>
              <a:gd name="connsiteX11" fmla="*/ 2160193 w 3583957"/>
              <a:gd name="connsiteY11" fmla="*/ 352872 h 494021"/>
              <a:gd name="connsiteX12" fmla="*/ 2531476 w 3583957"/>
              <a:gd name="connsiteY12" fmla="*/ 331393 h 494021"/>
              <a:gd name="connsiteX13" fmla="*/ 2807637 w 3583957"/>
              <a:gd name="connsiteY13" fmla="*/ 331393 h 494021"/>
              <a:gd name="connsiteX14" fmla="*/ 3166647 w 3583957"/>
              <a:gd name="connsiteY14" fmla="*/ 337530 h 494021"/>
              <a:gd name="connsiteX15" fmla="*/ 3350754 w 3583957"/>
              <a:gd name="connsiteY15" fmla="*/ 343667 h 494021"/>
              <a:gd name="connsiteX16" fmla="*/ 3473493 w 3583957"/>
              <a:gd name="connsiteY16" fmla="*/ 352872 h 494021"/>
              <a:gd name="connsiteX17" fmla="*/ 3510314 w 3583957"/>
              <a:gd name="connsiteY17" fmla="*/ 343667 h 494021"/>
              <a:gd name="connsiteX18" fmla="*/ 3544067 w 3583957"/>
              <a:gd name="connsiteY18" fmla="*/ 328324 h 494021"/>
              <a:gd name="connsiteX19" fmla="*/ 3565546 w 3583957"/>
              <a:gd name="connsiteY19" fmla="*/ 312982 h 494021"/>
              <a:gd name="connsiteX20" fmla="*/ 3577820 w 3583957"/>
              <a:gd name="connsiteY20" fmla="*/ 294571 h 494021"/>
              <a:gd name="connsiteX21" fmla="*/ 3583957 w 3583957"/>
              <a:gd name="connsiteY21" fmla="*/ 282298 h 494021"/>
              <a:gd name="connsiteX22" fmla="*/ 3583957 w 3583957"/>
              <a:gd name="connsiteY22" fmla="*/ 263887 h 494021"/>
              <a:gd name="connsiteX23" fmla="*/ 3580888 w 3583957"/>
              <a:gd name="connsiteY23" fmla="*/ 242408 h 494021"/>
              <a:gd name="connsiteX24" fmla="*/ 3571683 w 3583957"/>
              <a:gd name="connsiteY24" fmla="*/ 220929 h 494021"/>
              <a:gd name="connsiteX25" fmla="*/ 3556341 w 3583957"/>
              <a:gd name="connsiteY25" fmla="*/ 196381 h 494021"/>
              <a:gd name="connsiteX26" fmla="*/ 3528725 w 3583957"/>
              <a:gd name="connsiteY26" fmla="*/ 165696 h 494021"/>
              <a:gd name="connsiteX27" fmla="*/ 3513382 w 3583957"/>
              <a:gd name="connsiteY27" fmla="*/ 153422 h 494021"/>
              <a:gd name="connsiteX28" fmla="*/ 3470424 w 3583957"/>
              <a:gd name="connsiteY28" fmla="*/ 122738 h 494021"/>
              <a:gd name="connsiteX29" fmla="*/ 3387576 w 3583957"/>
              <a:gd name="connsiteY29" fmla="*/ 76711 h 494021"/>
              <a:gd name="connsiteX30" fmla="*/ 3329275 w 3583957"/>
              <a:gd name="connsiteY30" fmla="*/ 49095 h 494021"/>
              <a:gd name="connsiteX31" fmla="*/ 3249495 w 3583957"/>
              <a:gd name="connsiteY31" fmla="*/ 21479 h 494021"/>
              <a:gd name="connsiteX32" fmla="*/ 3188126 w 3583957"/>
              <a:gd name="connsiteY32" fmla="*/ 3068 h 494021"/>
              <a:gd name="connsiteX33" fmla="*/ 3160510 w 3583957"/>
              <a:gd name="connsiteY33" fmla="*/ 0 h 494021"/>
              <a:gd name="connsiteX34" fmla="*/ 3117552 w 3583957"/>
              <a:gd name="connsiteY34" fmla="*/ 18410 h 494021"/>
              <a:gd name="connsiteX35" fmla="*/ 2976403 w 3583957"/>
              <a:gd name="connsiteY35" fmla="*/ 82848 h 494021"/>
              <a:gd name="connsiteX36" fmla="*/ 2908897 w 3583957"/>
              <a:gd name="connsiteY36" fmla="*/ 110464 h 494021"/>
              <a:gd name="connsiteX37" fmla="*/ 2749337 w 3583957"/>
              <a:gd name="connsiteY37" fmla="*/ 125806 h 494021"/>
              <a:gd name="connsiteX38" fmla="*/ 2473176 w 3583957"/>
              <a:gd name="connsiteY38" fmla="*/ 153422 h 494021"/>
              <a:gd name="connsiteX39" fmla="*/ 2249178 w 3583957"/>
              <a:gd name="connsiteY39" fmla="*/ 165696 h 494021"/>
              <a:gd name="connsiteX40" fmla="*/ 1923922 w 3583957"/>
              <a:gd name="connsiteY40" fmla="*/ 187176 h 494021"/>
              <a:gd name="connsiteX41" fmla="*/ 1742883 w 3583957"/>
              <a:gd name="connsiteY41" fmla="*/ 199449 h 494021"/>
              <a:gd name="connsiteX42" fmla="*/ 1549570 w 3583957"/>
              <a:gd name="connsiteY42" fmla="*/ 214792 h 494021"/>
              <a:gd name="connsiteX43" fmla="*/ 1347052 w 3583957"/>
              <a:gd name="connsiteY43" fmla="*/ 230134 h 4940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583957" h="494021">
                <a:moveTo>
                  <a:pt x="1347052" y="230134"/>
                </a:moveTo>
                <a:lnTo>
                  <a:pt x="1012591" y="251613"/>
                </a:lnTo>
                <a:lnTo>
                  <a:pt x="668923" y="273092"/>
                </a:lnTo>
                <a:lnTo>
                  <a:pt x="306846" y="297640"/>
                </a:lnTo>
                <a:lnTo>
                  <a:pt x="0" y="316051"/>
                </a:lnTo>
                <a:lnTo>
                  <a:pt x="39890" y="494021"/>
                </a:lnTo>
                <a:lnTo>
                  <a:pt x="309914" y="475610"/>
                </a:lnTo>
                <a:lnTo>
                  <a:pt x="687334" y="447994"/>
                </a:lnTo>
                <a:lnTo>
                  <a:pt x="1031001" y="423447"/>
                </a:lnTo>
                <a:lnTo>
                  <a:pt x="1313299" y="405036"/>
                </a:lnTo>
                <a:lnTo>
                  <a:pt x="1669240" y="383557"/>
                </a:lnTo>
                <a:lnTo>
                  <a:pt x="2160193" y="352872"/>
                </a:lnTo>
                <a:lnTo>
                  <a:pt x="2531476" y="331393"/>
                </a:lnTo>
                <a:lnTo>
                  <a:pt x="2807637" y="331393"/>
                </a:lnTo>
                <a:lnTo>
                  <a:pt x="3166647" y="337530"/>
                </a:lnTo>
                <a:lnTo>
                  <a:pt x="3350754" y="343667"/>
                </a:lnTo>
                <a:lnTo>
                  <a:pt x="3473493" y="352872"/>
                </a:lnTo>
                <a:lnTo>
                  <a:pt x="3510314" y="343667"/>
                </a:lnTo>
                <a:lnTo>
                  <a:pt x="3544067" y="328324"/>
                </a:lnTo>
                <a:lnTo>
                  <a:pt x="3565546" y="312982"/>
                </a:lnTo>
                <a:lnTo>
                  <a:pt x="3577820" y="294571"/>
                </a:lnTo>
                <a:lnTo>
                  <a:pt x="3583957" y="282298"/>
                </a:lnTo>
                <a:lnTo>
                  <a:pt x="3583957" y="263887"/>
                </a:lnTo>
                <a:lnTo>
                  <a:pt x="3580888" y="242408"/>
                </a:lnTo>
                <a:lnTo>
                  <a:pt x="3571683" y="220929"/>
                </a:lnTo>
                <a:lnTo>
                  <a:pt x="3556341" y="196381"/>
                </a:lnTo>
                <a:lnTo>
                  <a:pt x="3528725" y="165696"/>
                </a:lnTo>
                <a:lnTo>
                  <a:pt x="3513382" y="153422"/>
                </a:lnTo>
                <a:lnTo>
                  <a:pt x="3470424" y="122738"/>
                </a:lnTo>
                <a:lnTo>
                  <a:pt x="3387576" y="76711"/>
                </a:lnTo>
                <a:lnTo>
                  <a:pt x="3329275" y="49095"/>
                </a:lnTo>
                <a:lnTo>
                  <a:pt x="3249495" y="21479"/>
                </a:lnTo>
                <a:lnTo>
                  <a:pt x="3188126" y="3068"/>
                </a:lnTo>
                <a:lnTo>
                  <a:pt x="3160510" y="0"/>
                </a:lnTo>
                <a:lnTo>
                  <a:pt x="3117552" y="18410"/>
                </a:lnTo>
                <a:lnTo>
                  <a:pt x="2976403" y="82848"/>
                </a:lnTo>
                <a:lnTo>
                  <a:pt x="2908897" y="110464"/>
                </a:lnTo>
                <a:lnTo>
                  <a:pt x="2749337" y="125806"/>
                </a:lnTo>
                <a:lnTo>
                  <a:pt x="2473176" y="153422"/>
                </a:lnTo>
                <a:lnTo>
                  <a:pt x="2249178" y="165696"/>
                </a:lnTo>
                <a:lnTo>
                  <a:pt x="1923922" y="187176"/>
                </a:lnTo>
                <a:lnTo>
                  <a:pt x="1742883" y="199449"/>
                </a:lnTo>
                <a:lnTo>
                  <a:pt x="1549570" y="214792"/>
                </a:lnTo>
                <a:lnTo>
                  <a:pt x="1347052" y="23013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493AA926-8D7B-447C-9370-AFA46E3C6EF0}"/>
              </a:ext>
            </a:extLst>
          </p:cNvPr>
          <p:cNvSpPr/>
          <p:nvPr/>
        </p:nvSpPr>
        <p:spPr>
          <a:xfrm rot="16200000">
            <a:off x="1250157" y="3510756"/>
            <a:ext cx="3576638" cy="873125"/>
          </a:xfrm>
          <a:custGeom>
            <a:avLst/>
            <a:gdLst>
              <a:gd name="connsiteX0" fmla="*/ 1912198 w 3577180"/>
              <a:gd name="connsiteY0" fmla="*/ 738668 h 872701"/>
              <a:gd name="connsiteX1" fmla="*/ 1650090 w 3577180"/>
              <a:gd name="connsiteY1" fmla="*/ 699948 h 872701"/>
              <a:gd name="connsiteX2" fmla="*/ 1373089 w 3577180"/>
              <a:gd name="connsiteY2" fmla="*/ 646335 h 872701"/>
              <a:gd name="connsiteX3" fmla="*/ 1131831 w 3577180"/>
              <a:gd name="connsiteY3" fmla="*/ 589743 h 872701"/>
              <a:gd name="connsiteX4" fmla="*/ 932271 w 3577180"/>
              <a:gd name="connsiteY4" fmla="*/ 527195 h 872701"/>
              <a:gd name="connsiteX5" fmla="*/ 747604 w 3577180"/>
              <a:gd name="connsiteY5" fmla="*/ 461668 h 872701"/>
              <a:gd name="connsiteX6" fmla="*/ 536130 w 3577180"/>
              <a:gd name="connsiteY6" fmla="*/ 369334 h 872701"/>
              <a:gd name="connsiteX7" fmla="*/ 327635 w 3577180"/>
              <a:gd name="connsiteY7" fmla="*/ 259130 h 872701"/>
              <a:gd name="connsiteX8" fmla="*/ 205517 w 3577180"/>
              <a:gd name="connsiteY8" fmla="*/ 187646 h 872701"/>
              <a:gd name="connsiteX9" fmla="*/ 86376 w 3577180"/>
              <a:gd name="connsiteY9" fmla="*/ 110205 h 872701"/>
              <a:gd name="connsiteX10" fmla="*/ 20849 w 3577180"/>
              <a:gd name="connsiteY10" fmla="*/ 62549 h 872701"/>
              <a:gd name="connsiteX11" fmla="*/ 5957 w 3577180"/>
              <a:gd name="connsiteY11" fmla="*/ 44678 h 872701"/>
              <a:gd name="connsiteX12" fmla="*/ 0 w 3577180"/>
              <a:gd name="connsiteY12" fmla="*/ 20850 h 872701"/>
              <a:gd name="connsiteX13" fmla="*/ 2978 w 3577180"/>
              <a:gd name="connsiteY13" fmla="*/ 11914 h 872701"/>
              <a:gd name="connsiteX14" fmla="*/ 11914 w 3577180"/>
              <a:gd name="connsiteY14" fmla="*/ 5957 h 872701"/>
              <a:gd name="connsiteX15" fmla="*/ 35742 w 3577180"/>
              <a:gd name="connsiteY15" fmla="*/ 0 h 872701"/>
              <a:gd name="connsiteX16" fmla="*/ 65527 w 3577180"/>
              <a:gd name="connsiteY16" fmla="*/ 8936 h 872701"/>
              <a:gd name="connsiteX17" fmla="*/ 187646 w 3577180"/>
              <a:gd name="connsiteY17" fmla="*/ 65527 h 872701"/>
              <a:gd name="connsiteX18" fmla="*/ 363377 w 3577180"/>
              <a:gd name="connsiteY18" fmla="*/ 137011 h 872701"/>
              <a:gd name="connsiteX19" fmla="*/ 562937 w 3577180"/>
              <a:gd name="connsiteY19" fmla="*/ 217431 h 872701"/>
              <a:gd name="connsiteX20" fmla="*/ 795260 w 3577180"/>
              <a:gd name="connsiteY20" fmla="*/ 294872 h 872701"/>
              <a:gd name="connsiteX21" fmla="*/ 1066304 w 3577180"/>
              <a:gd name="connsiteY21" fmla="*/ 375291 h 872701"/>
              <a:gd name="connsiteX22" fmla="*/ 1355218 w 3577180"/>
              <a:gd name="connsiteY22" fmla="*/ 443797 h 872701"/>
              <a:gd name="connsiteX23" fmla="*/ 1575627 w 3577180"/>
              <a:gd name="connsiteY23" fmla="*/ 485496 h 872701"/>
              <a:gd name="connsiteX24" fmla="*/ 1810929 w 3577180"/>
              <a:gd name="connsiteY24" fmla="*/ 518259 h 872701"/>
              <a:gd name="connsiteX25" fmla="*/ 2052188 w 3577180"/>
              <a:gd name="connsiteY25" fmla="*/ 542087 h 872701"/>
              <a:gd name="connsiteX26" fmla="*/ 2302382 w 3577180"/>
              <a:gd name="connsiteY26" fmla="*/ 562937 h 872701"/>
              <a:gd name="connsiteX27" fmla="*/ 2549597 w 3577180"/>
              <a:gd name="connsiteY27" fmla="*/ 571872 h 872701"/>
              <a:gd name="connsiteX28" fmla="*/ 2811705 w 3577180"/>
              <a:gd name="connsiteY28" fmla="*/ 580808 h 872701"/>
              <a:gd name="connsiteX29" fmla="*/ 3127427 w 3577180"/>
              <a:gd name="connsiteY29" fmla="*/ 580808 h 872701"/>
              <a:gd name="connsiteX30" fmla="*/ 3249545 w 3577180"/>
              <a:gd name="connsiteY30" fmla="*/ 580808 h 872701"/>
              <a:gd name="connsiteX31" fmla="*/ 3288266 w 3577180"/>
              <a:gd name="connsiteY31" fmla="*/ 574851 h 872701"/>
              <a:gd name="connsiteX32" fmla="*/ 3356771 w 3577180"/>
              <a:gd name="connsiteY32" fmla="*/ 545066 h 872701"/>
              <a:gd name="connsiteX33" fmla="*/ 3434212 w 3577180"/>
              <a:gd name="connsiteY33" fmla="*/ 500388 h 872701"/>
              <a:gd name="connsiteX34" fmla="*/ 3490804 w 3577180"/>
              <a:gd name="connsiteY34" fmla="*/ 461668 h 872701"/>
              <a:gd name="connsiteX35" fmla="*/ 3526546 w 3577180"/>
              <a:gd name="connsiteY35" fmla="*/ 434861 h 872701"/>
              <a:gd name="connsiteX36" fmla="*/ 3547395 w 3577180"/>
              <a:gd name="connsiteY36" fmla="*/ 419969 h 872701"/>
              <a:gd name="connsiteX37" fmla="*/ 3556331 w 3577180"/>
              <a:gd name="connsiteY37" fmla="*/ 419969 h 872701"/>
              <a:gd name="connsiteX38" fmla="*/ 3562288 w 3577180"/>
              <a:gd name="connsiteY38" fmla="*/ 419969 h 872701"/>
              <a:gd name="connsiteX39" fmla="*/ 3571223 w 3577180"/>
              <a:gd name="connsiteY39" fmla="*/ 428904 h 872701"/>
              <a:gd name="connsiteX40" fmla="*/ 3577180 w 3577180"/>
              <a:gd name="connsiteY40" fmla="*/ 446775 h 872701"/>
              <a:gd name="connsiteX41" fmla="*/ 3577180 w 3577180"/>
              <a:gd name="connsiteY41" fmla="*/ 467625 h 872701"/>
              <a:gd name="connsiteX42" fmla="*/ 3547395 w 3577180"/>
              <a:gd name="connsiteY42" fmla="*/ 539109 h 872701"/>
              <a:gd name="connsiteX43" fmla="*/ 3469954 w 3577180"/>
              <a:gd name="connsiteY43" fmla="*/ 702926 h 872701"/>
              <a:gd name="connsiteX44" fmla="*/ 3398470 w 3577180"/>
              <a:gd name="connsiteY44" fmla="*/ 848873 h 872701"/>
              <a:gd name="connsiteX45" fmla="*/ 3246567 w 3577180"/>
              <a:gd name="connsiteY45" fmla="*/ 872701 h 872701"/>
              <a:gd name="connsiteX46" fmla="*/ 3088706 w 3577180"/>
              <a:gd name="connsiteY46" fmla="*/ 863766 h 872701"/>
              <a:gd name="connsiteX47" fmla="*/ 2805748 w 3577180"/>
              <a:gd name="connsiteY47" fmla="*/ 839938 h 872701"/>
              <a:gd name="connsiteX48" fmla="*/ 2457264 w 3577180"/>
              <a:gd name="connsiteY48" fmla="*/ 807174 h 872701"/>
              <a:gd name="connsiteX49" fmla="*/ 2174306 w 3577180"/>
              <a:gd name="connsiteY49" fmla="*/ 774410 h 872701"/>
              <a:gd name="connsiteX50" fmla="*/ 1912198 w 3577180"/>
              <a:gd name="connsiteY50" fmla="*/ 738668 h 8727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3577180" h="872701">
                <a:moveTo>
                  <a:pt x="1912198" y="738668"/>
                </a:moveTo>
                <a:lnTo>
                  <a:pt x="1650090" y="699948"/>
                </a:lnTo>
                <a:lnTo>
                  <a:pt x="1373089" y="646335"/>
                </a:lnTo>
                <a:lnTo>
                  <a:pt x="1131831" y="589743"/>
                </a:lnTo>
                <a:lnTo>
                  <a:pt x="932271" y="527195"/>
                </a:lnTo>
                <a:lnTo>
                  <a:pt x="747604" y="461668"/>
                </a:lnTo>
                <a:lnTo>
                  <a:pt x="536130" y="369334"/>
                </a:lnTo>
                <a:lnTo>
                  <a:pt x="327635" y="259130"/>
                </a:lnTo>
                <a:lnTo>
                  <a:pt x="205517" y="187646"/>
                </a:lnTo>
                <a:lnTo>
                  <a:pt x="86376" y="110205"/>
                </a:lnTo>
                <a:lnTo>
                  <a:pt x="20849" y="62549"/>
                </a:lnTo>
                <a:lnTo>
                  <a:pt x="5957" y="44678"/>
                </a:lnTo>
                <a:lnTo>
                  <a:pt x="0" y="20850"/>
                </a:lnTo>
                <a:lnTo>
                  <a:pt x="2978" y="11914"/>
                </a:lnTo>
                <a:lnTo>
                  <a:pt x="11914" y="5957"/>
                </a:lnTo>
                <a:lnTo>
                  <a:pt x="35742" y="0"/>
                </a:lnTo>
                <a:lnTo>
                  <a:pt x="65527" y="8936"/>
                </a:lnTo>
                <a:lnTo>
                  <a:pt x="187646" y="65527"/>
                </a:lnTo>
                <a:lnTo>
                  <a:pt x="363377" y="137011"/>
                </a:lnTo>
                <a:lnTo>
                  <a:pt x="562937" y="217431"/>
                </a:lnTo>
                <a:lnTo>
                  <a:pt x="795260" y="294872"/>
                </a:lnTo>
                <a:lnTo>
                  <a:pt x="1066304" y="375291"/>
                </a:lnTo>
                <a:lnTo>
                  <a:pt x="1355218" y="443797"/>
                </a:lnTo>
                <a:lnTo>
                  <a:pt x="1575627" y="485496"/>
                </a:lnTo>
                <a:lnTo>
                  <a:pt x="1810929" y="518259"/>
                </a:lnTo>
                <a:lnTo>
                  <a:pt x="2052188" y="542087"/>
                </a:lnTo>
                <a:lnTo>
                  <a:pt x="2302382" y="562937"/>
                </a:lnTo>
                <a:lnTo>
                  <a:pt x="2549597" y="571872"/>
                </a:lnTo>
                <a:lnTo>
                  <a:pt x="2811705" y="580808"/>
                </a:lnTo>
                <a:lnTo>
                  <a:pt x="3127427" y="580808"/>
                </a:lnTo>
                <a:lnTo>
                  <a:pt x="3249545" y="580808"/>
                </a:lnTo>
                <a:lnTo>
                  <a:pt x="3288266" y="574851"/>
                </a:lnTo>
                <a:lnTo>
                  <a:pt x="3356771" y="545066"/>
                </a:lnTo>
                <a:lnTo>
                  <a:pt x="3434212" y="500388"/>
                </a:lnTo>
                <a:lnTo>
                  <a:pt x="3490804" y="461668"/>
                </a:lnTo>
                <a:lnTo>
                  <a:pt x="3526546" y="434861"/>
                </a:lnTo>
                <a:lnTo>
                  <a:pt x="3547395" y="419969"/>
                </a:lnTo>
                <a:lnTo>
                  <a:pt x="3556331" y="419969"/>
                </a:lnTo>
                <a:lnTo>
                  <a:pt x="3562288" y="419969"/>
                </a:lnTo>
                <a:lnTo>
                  <a:pt x="3571223" y="428904"/>
                </a:lnTo>
                <a:lnTo>
                  <a:pt x="3577180" y="446775"/>
                </a:lnTo>
                <a:lnTo>
                  <a:pt x="3577180" y="467625"/>
                </a:lnTo>
                <a:lnTo>
                  <a:pt x="3547395" y="539109"/>
                </a:lnTo>
                <a:lnTo>
                  <a:pt x="3469954" y="702926"/>
                </a:lnTo>
                <a:lnTo>
                  <a:pt x="3398470" y="848873"/>
                </a:lnTo>
                <a:lnTo>
                  <a:pt x="3246567" y="872701"/>
                </a:lnTo>
                <a:lnTo>
                  <a:pt x="3088706" y="863766"/>
                </a:lnTo>
                <a:lnTo>
                  <a:pt x="2805748" y="839938"/>
                </a:lnTo>
                <a:lnTo>
                  <a:pt x="2457264" y="807174"/>
                </a:lnTo>
                <a:lnTo>
                  <a:pt x="2174306" y="774410"/>
                </a:lnTo>
                <a:lnTo>
                  <a:pt x="1912198" y="7386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74E90D61-C8F7-4242-8932-AD8064E737E7}"/>
              </a:ext>
            </a:extLst>
          </p:cNvPr>
          <p:cNvSpPr/>
          <p:nvPr/>
        </p:nvSpPr>
        <p:spPr>
          <a:xfrm>
            <a:off x="4229100" y="3471863"/>
            <a:ext cx="714375" cy="671512"/>
          </a:xfrm>
          <a:custGeom>
            <a:avLst/>
            <a:gdLst>
              <a:gd name="connsiteX0" fmla="*/ 319088 w 714375"/>
              <a:gd name="connsiteY0" fmla="*/ 123825 h 671512"/>
              <a:gd name="connsiteX1" fmla="*/ 238125 w 714375"/>
              <a:gd name="connsiteY1" fmla="*/ 88106 h 671512"/>
              <a:gd name="connsiteX2" fmla="*/ 166688 w 714375"/>
              <a:gd name="connsiteY2" fmla="*/ 57150 h 671512"/>
              <a:gd name="connsiteX3" fmla="*/ 45244 w 714375"/>
              <a:gd name="connsiteY3" fmla="*/ 2381 h 671512"/>
              <a:gd name="connsiteX4" fmla="*/ 35719 w 714375"/>
              <a:gd name="connsiteY4" fmla="*/ 0 h 671512"/>
              <a:gd name="connsiteX5" fmla="*/ 0 w 714375"/>
              <a:gd name="connsiteY5" fmla="*/ 61912 h 671512"/>
              <a:gd name="connsiteX6" fmla="*/ 104775 w 714375"/>
              <a:gd name="connsiteY6" fmla="*/ 135731 h 671512"/>
              <a:gd name="connsiteX7" fmla="*/ 192881 w 714375"/>
              <a:gd name="connsiteY7" fmla="*/ 211931 h 671512"/>
              <a:gd name="connsiteX8" fmla="*/ 280988 w 714375"/>
              <a:gd name="connsiteY8" fmla="*/ 304800 h 671512"/>
              <a:gd name="connsiteX9" fmla="*/ 357188 w 714375"/>
              <a:gd name="connsiteY9" fmla="*/ 397668 h 671512"/>
              <a:gd name="connsiteX10" fmla="*/ 402431 w 714375"/>
              <a:gd name="connsiteY10" fmla="*/ 461962 h 671512"/>
              <a:gd name="connsiteX11" fmla="*/ 445294 w 714375"/>
              <a:gd name="connsiteY11" fmla="*/ 526256 h 671512"/>
              <a:gd name="connsiteX12" fmla="*/ 464344 w 714375"/>
              <a:gd name="connsiteY12" fmla="*/ 576262 h 671512"/>
              <a:gd name="connsiteX13" fmla="*/ 492919 w 714375"/>
              <a:gd name="connsiteY13" fmla="*/ 626268 h 671512"/>
              <a:gd name="connsiteX14" fmla="*/ 516731 w 714375"/>
              <a:gd name="connsiteY14" fmla="*/ 650081 h 671512"/>
              <a:gd name="connsiteX15" fmla="*/ 542925 w 714375"/>
              <a:gd name="connsiteY15" fmla="*/ 664368 h 671512"/>
              <a:gd name="connsiteX16" fmla="*/ 564356 w 714375"/>
              <a:gd name="connsiteY16" fmla="*/ 671512 h 671512"/>
              <a:gd name="connsiteX17" fmla="*/ 595313 w 714375"/>
              <a:gd name="connsiteY17" fmla="*/ 671512 h 671512"/>
              <a:gd name="connsiteX18" fmla="*/ 631031 w 714375"/>
              <a:gd name="connsiteY18" fmla="*/ 661987 h 671512"/>
              <a:gd name="connsiteX19" fmla="*/ 654844 w 714375"/>
              <a:gd name="connsiteY19" fmla="*/ 645318 h 671512"/>
              <a:gd name="connsiteX20" fmla="*/ 676275 w 714375"/>
              <a:gd name="connsiteY20" fmla="*/ 619125 h 671512"/>
              <a:gd name="connsiteX21" fmla="*/ 700088 w 714375"/>
              <a:gd name="connsiteY21" fmla="*/ 583406 h 671512"/>
              <a:gd name="connsiteX22" fmla="*/ 714375 w 714375"/>
              <a:gd name="connsiteY22" fmla="*/ 545306 h 671512"/>
              <a:gd name="connsiteX23" fmla="*/ 714375 w 714375"/>
              <a:gd name="connsiteY23" fmla="*/ 526256 h 671512"/>
              <a:gd name="connsiteX24" fmla="*/ 711994 w 714375"/>
              <a:gd name="connsiteY24" fmla="*/ 483393 h 671512"/>
              <a:gd name="connsiteX25" fmla="*/ 702469 w 714375"/>
              <a:gd name="connsiteY25" fmla="*/ 435768 h 671512"/>
              <a:gd name="connsiteX26" fmla="*/ 683419 w 714375"/>
              <a:gd name="connsiteY26" fmla="*/ 381000 h 671512"/>
              <a:gd name="connsiteX27" fmla="*/ 661988 w 714375"/>
              <a:gd name="connsiteY27" fmla="*/ 340518 h 671512"/>
              <a:gd name="connsiteX28" fmla="*/ 633413 w 714375"/>
              <a:gd name="connsiteY28" fmla="*/ 295275 h 671512"/>
              <a:gd name="connsiteX29" fmla="*/ 590550 w 714375"/>
              <a:gd name="connsiteY29" fmla="*/ 264318 h 671512"/>
              <a:gd name="connsiteX30" fmla="*/ 478631 w 714375"/>
              <a:gd name="connsiteY30" fmla="*/ 202406 h 671512"/>
              <a:gd name="connsiteX31" fmla="*/ 319088 w 714375"/>
              <a:gd name="connsiteY31" fmla="*/ 123825 h 671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14375" h="671512">
                <a:moveTo>
                  <a:pt x="319088" y="123825"/>
                </a:moveTo>
                <a:lnTo>
                  <a:pt x="238125" y="88106"/>
                </a:lnTo>
                <a:lnTo>
                  <a:pt x="166688" y="57150"/>
                </a:lnTo>
                <a:lnTo>
                  <a:pt x="45244" y="2381"/>
                </a:lnTo>
                <a:lnTo>
                  <a:pt x="35719" y="0"/>
                </a:lnTo>
                <a:lnTo>
                  <a:pt x="0" y="61912"/>
                </a:lnTo>
                <a:lnTo>
                  <a:pt x="104775" y="135731"/>
                </a:lnTo>
                <a:lnTo>
                  <a:pt x="192881" y="211931"/>
                </a:lnTo>
                <a:lnTo>
                  <a:pt x="280988" y="304800"/>
                </a:lnTo>
                <a:lnTo>
                  <a:pt x="357188" y="397668"/>
                </a:lnTo>
                <a:lnTo>
                  <a:pt x="402431" y="461962"/>
                </a:lnTo>
                <a:lnTo>
                  <a:pt x="445294" y="526256"/>
                </a:lnTo>
                <a:lnTo>
                  <a:pt x="464344" y="576262"/>
                </a:lnTo>
                <a:lnTo>
                  <a:pt x="492919" y="626268"/>
                </a:lnTo>
                <a:lnTo>
                  <a:pt x="516731" y="650081"/>
                </a:lnTo>
                <a:lnTo>
                  <a:pt x="542925" y="664368"/>
                </a:lnTo>
                <a:lnTo>
                  <a:pt x="564356" y="671512"/>
                </a:lnTo>
                <a:lnTo>
                  <a:pt x="595313" y="671512"/>
                </a:lnTo>
                <a:lnTo>
                  <a:pt x="631031" y="661987"/>
                </a:lnTo>
                <a:lnTo>
                  <a:pt x="654844" y="645318"/>
                </a:lnTo>
                <a:lnTo>
                  <a:pt x="676275" y="619125"/>
                </a:lnTo>
                <a:lnTo>
                  <a:pt x="700088" y="583406"/>
                </a:lnTo>
                <a:lnTo>
                  <a:pt x="714375" y="545306"/>
                </a:lnTo>
                <a:lnTo>
                  <a:pt x="714375" y="526256"/>
                </a:lnTo>
                <a:lnTo>
                  <a:pt x="711994" y="483393"/>
                </a:lnTo>
                <a:lnTo>
                  <a:pt x="702469" y="435768"/>
                </a:lnTo>
                <a:lnTo>
                  <a:pt x="683419" y="381000"/>
                </a:lnTo>
                <a:lnTo>
                  <a:pt x="661988" y="340518"/>
                </a:lnTo>
                <a:lnTo>
                  <a:pt x="633413" y="295275"/>
                </a:lnTo>
                <a:lnTo>
                  <a:pt x="590550" y="264318"/>
                </a:lnTo>
                <a:lnTo>
                  <a:pt x="478631" y="202406"/>
                </a:lnTo>
                <a:lnTo>
                  <a:pt x="319088" y="123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A6BF7C41-C9D8-4FC5-924C-0D429B248F91}"/>
              </a:ext>
            </a:extLst>
          </p:cNvPr>
          <p:cNvSpPr/>
          <p:nvPr/>
        </p:nvSpPr>
        <p:spPr>
          <a:xfrm>
            <a:off x="5951538" y="3362325"/>
            <a:ext cx="955675" cy="693738"/>
          </a:xfrm>
          <a:custGeom>
            <a:avLst/>
            <a:gdLst>
              <a:gd name="connsiteX0" fmla="*/ 414337 w 957262"/>
              <a:gd name="connsiteY0" fmla="*/ 323850 h 692944"/>
              <a:gd name="connsiteX1" fmla="*/ 350044 w 957262"/>
              <a:gd name="connsiteY1" fmla="*/ 273844 h 692944"/>
              <a:gd name="connsiteX2" fmla="*/ 295275 w 957262"/>
              <a:gd name="connsiteY2" fmla="*/ 233363 h 692944"/>
              <a:gd name="connsiteX3" fmla="*/ 254794 w 957262"/>
              <a:gd name="connsiteY3" fmla="*/ 204788 h 692944"/>
              <a:gd name="connsiteX4" fmla="*/ 171450 w 957262"/>
              <a:gd name="connsiteY4" fmla="*/ 152400 h 692944"/>
              <a:gd name="connsiteX5" fmla="*/ 100012 w 957262"/>
              <a:gd name="connsiteY5" fmla="*/ 111919 h 692944"/>
              <a:gd name="connsiteX6" fmla="*/ 0 w 957262"/>
              <a:gd name="connsiteY6" fmla="*/ 57150 h 692944"/>
              <a:gd name="connsiteX7" fmla="*/ 52387 w 957262"/>
              <a:gd name="connsiteY7" fmla="*/ 0 h 692944"/>
              <a:gd name="connsiteX8" fmla="*/ 226219 w 957262"/>
              <a:gd name="connsiteY8" fmla="*/ 64294 h 692944"/>
              <a:gd name="connsiteX9" fmla="*/ 378619 w 957262"/>
              <a:gd name="connsiteY9" fmla="*/ 119063 h 692944"/>
              <a:gd name="connsiteX10" fmla="*/ 521494 w 957262"/>
              <a:gd name="connsiteY10" fmla="*/ 173831 h 692944"/>
              <a:gd name="connsiteX11" fmla="*/ 635794 w 957262"/>
              <a:gd name="connsiteY11" fmla="*/ 221456 h 692944"/>
              <a:gd name="connsiteX12" fmla="*/ 762000 w 957262"/>
              <a:gd name="connsiteY12" fmla="*/ 278606 h 692944"/>
              <a:gd name="connsiteX13" fmla="*/ 788194 w 957262"/>
              <a:gd name="connsiteY13" fmla="*/ 297656 h 692944"/>
              <a:gd name="connsiteX14" fmla="*/ 816769 w 957262"/>
              <a:gd name="connsiteY14" fmla="*/ 323850 h 692944"/>
              <a:gd name="connsiteX15" fmla="*/ 854869 w 957262"/>
              <a:gd name="connsiteY15" fmla="*/ 361950 h 692944"/>
              <a:gd name="connsiteX16" fmla="*/ 881062 w 957262"/>
              <a:gd name="connsiteY16" fmla="*/ 397669 h 692944"/>
              <a:gd name="connsiteX17" fmla="*/ 902494 w 957262"/>
              <a:gd name="connsiteY17" fmla="*/ 431006 h 692944"/>
              <a:gd name="connsiteX18" fmla="*/ 923925 w 957262"/>
              <a:gd name="connsiteY18" fmla="*/ 466725 h 692944"/>
              <a:gd name="connsiteX19" fmla="*/ 940594 w 957262"/>
              <a:gd name="connsiteY19" fmla="*/ 509588 h 692944"/>
              <a:gd name="connsiteX20" fmla="*/ 954881 w 957262"/>
              <a:gd name="connsiteY20" fmla="*/ 564356 h 692944"/>
              <a:gd name="connsiteX21" fmla="*/ 957262 w 957262"/>
              <a:gd name="connsiteY21" fmla="*/ 590550 h 692944"/>
              <a:gd name="connsiteX22" fmla="*/ 947737 w 957262"/>
              <a:gd name="connsiteY22" fmla="*/ 619125 h 692944"/>
              <a:gd name="connsiteX23" fmla="*/ 928687 w 957262"/>
              <a:gd name="connsiteY23" fmla="*/ 650081 h 692944"/>
              <a:gd name="connsiteX24" fmla="*/ 907256 w 957262"/>
              <a:gd name="connsiteY24" fmla="*/ 671513 h 692944"/>
              <a:gd name="connsiteX25" fmla="*/ 881062 w 957262"/>
              <a:gd name="connsiteY25" fmla="*/ 685800 h 692944"/>
              <a:gd name="connsiteX26" fmla="*/ 847725 w 957262"/>
              <a:gd name="connsiteY26" fmla="*/ 692944 h 692944"/>
              <a:gd name="connsiteX27" fmla="*/ 809625 w 957262"/>
              <a:gd name="connsiteY27" fmla="*/ 692944 h 692944"/>
              <a:gd name="connsiteX28" fmla="*/ 776287 w 957262"/>
              <a:gd name="connsiteY28" fmla="*/ 678656 h 692944"/>
              <a:gd name="connsiteX29" fmla="*/ 723900 w 957262"/>
              <a:gd name="connsiteY29" fmla="*/ 642938 h 692944"/>
              <a:gd name="connsiteX30" fmla="*/ 685800 w 957262"/>
              <a:gd name="connsiteY30" fmla="*/ 604838 h 692944"/>
              <a:gd name="connsiteX31" fmla="*/ 631031 w 957262"/>
              <a:gd name="connsiteY31" fmla="*/ 538163 h 692944"/>
              <a:gd name="connsiteX32" fmla="*/ 585787 w 957262"/>
              <a:gd name="connsiteY32" fmla="*/ 473869 h 692944"/>
              <a:gd name="connsiteX33" fmla="*/ 521494 w 957262"/>
              <a:gd name="connsiteY33" fmla="*/ 411956 h 692944"/>
              <a:gd name="connsiteX34" fmla="*/ 414337 w 957262"/>
              <a:gd name="connsiteY34" fmla="*/ 323850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957262" h="692944">
                <a:moveTo>
                  <a:pt x="414337" y="323850"/>
                </a:moveTo>
                <a:lnTo>
                  <a:pt x="350044" y="273844"/>
                </a:lnTo>
                <a:lnTo>
                  <a:pt x="295275" y="233363"/>
                </a:lnTo>
                <a:lnTo>
                  <a:pt x="254794" y="204788"/>
                </a:lnTo>
                <a:lnTo>
                  <a:pt x="171450" y="152400"/>
                </a:lnTo>
                <a:lnTo>
                  <a:pt x="100012" y="111919"/>
                </a:lnTo>
                <a:lnTo>
                  <a:pt x="0" y="57150"/>
                </a:lnTo>
                <a:lnTo>
                  <a:pt x="52387" y="0"/>
                </a:lnTo>
                <a:lnTo>
                  <a:pt x="226219" y="64294"/>
                </a:lnTo>
                <a:lnTo>
                  <a:pt x="378619" y="119063"/>
                </a:lnTo>
                <a:lnTo>
                  <a:pt x="521494" y="173831"/>
                </a:lnTo>
                <a:lnTo>
                  <a:pt x="635794" y="221456"/>
                </a:lnTo>
                <a:lnTo>
                  <a:pt x="762000" y="278606"/>
                </a:lnTo>
                <a:lnTo>
                  <a:pt x="788194" y="297656"/>
                </a:lnTo>
                <a:lnTo>
                  <a:pt x="816769" y="323850"/>
                </a:lnTo>
                <a:lnTo>
                  <a:pt x="854869" y="361950"/>
                </a:lnTo>
                <a:lnTo>
                  <a:pt x="881062" y="397669"/>
                </a:lnTo>
                <a:lnTo>
                  <a:pt x="902494" y="431006"/>
                </a:lnTo>
                <a:lnTo>
                  <a:pt x="923925" y="466725"/>
                </a:lnTo>
                <a:lnTo>
                  <a:pt x="940594" y="509588"/>
                </a:lnTo>
                <a:lnTo>
                  <a:pt x="954881" y="564356"/>
                </a:lnTo>
                <a:lnTo>
                  <a:pt x="957262" y="590550"/>
                </a:lnTo>
                <a:lnTo>
                  <a:pt x="947737" y="619125"/>
                </a:lnTo>
                <a:lnTo>
                  <a:pt x="928687" y="650081"/>
                </a:lnTo>
                <a:lnTo>
                  <a:pt x="907256" y="671513"/>
                </a:lnTo>
                <a:lnTo>
                  <a:pt x="881062" y="685800"/>
                </a:lnTo>
                <a:lnTo>
                  <a:pt x="847725" y="692944"/>
                </a:lnTo>
                <a:lnTo>
                  <a:pt x="809625" y="692944"/>
                </a:lnTo>
                <a:lnTo>
                  <a:pt x="776287" y="678656"/>
                </a:lnTo>
                <a:lnTo>
                  <a:pt x="723900" y="642938"/>
                </a:lnTo>
                <a:lnTo>
                  <a:pt x="685800" y="604838"/>
                </a:lnTo>
                <a:lnTo>
                  <a:pt x="631031" y="538163"/>
                </a:lnTo>
                <a:lnTo>
                  <a:pt x="585787" y="473869"/>
                </a:lnTo>
                <a:lnTo>
                  <a:pt x="521494" y="411956"/>
                </a:lnTo>
                <a:lnTo>
                  <a:pt x="414337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F46E0B7F-9048-4C02-9017-34A6F658A55A}"/>
              </a:ext>
            </a:extLst>
          </p:cNvPr>
          <p:cNvSpPr/>
          <p:nvPr/>
        </p:nvSpPr>
        <p:spPr>
          <a:xfrm>
            <a:off x="3957638" y="4438650"/>
            <a:ext cx="2530475" cy="485775"/>
          </a:xfrm>
          <a:custGeom>
            <a:avLst/>
            <a:gdLst>
              <a:gd name="connsiteX0" fmla="*/ 1745456 w 2531268"/>
              <a:gd name="connsiteY0" fmla="*/ 295275 h 485775"/>
              <a:gd name="connsiteX1" fmla="*/ 1571625 w 2531268"/>
              <a:gd name="connsiteY1" fmla="*/ 309563 h 485775"/>
              <a:gd name="connsiteX2" fmla="*/ 1340643 w 2531268"/>
              <a:gd name="connsiteY2" fmla="*/ 333375 h 485775"/>
              <a:gd name="connsiteX3" fmla="*/ 1138237 w 2531268"/>
              <a:gd name="connsiteY3" fmla="*/ 350044 h 485775"/>
              <a:gd name="connsiteX4" fmla="*/ 959643 w 2531268"/>
              <a:gd name="connsiteY4" fmla="*/ 376238 h 485775"/>
              <a:gd name="connsiteX5" fmla="*/ 719137 w 2531268"/>
              <a:gd name="connsiteY5" fmla="*/ 416719 h 485775"/>
              <a:gd name="connsiteX6" fmla="*/ 531018 w 2531268"/>
              <a:gd name="connsiteY6" fmla="*/ 452438 h 485775"/>
              <a:gd name="connsiteX7" fmla="*/ 466725 w 2531268"/>
              <a:gd name="connsiteY7" fmla="*/ 466725 h 485775"/>
              <a:gd name="connsiteX8" fmla="*/ 400050 w 2531268"/>
              <a:gd name="connsiteY8" fmla="*/ 483394 h 485775"/>
              <a:gd name="connsiteX9" fmla="*/ 371475 w 2531268"/>
              <a:gd name="connsiteY9" fmla="*/ 485775 h 485775"/>
              <a:gd name="connsiteX10" fmla="*/ 361950 w 2531268"/>
              <a:gd name="connsiteY10" fmla="*/ 483394 h 485775"/>
              <a:gd name="connsiteX11" fmla="*/ 321468 w 2531268"/>
              <a:gd name="connsiteY11" fmla="*/ 464344 h 485775"/>
              <a:gd name="connsiteX12" fmla="*/ 228600 w 2531268"/>
              <a:gd name="connsiteY12" fmla="*/ 404813 h 485775"/>
              <a:gd name="connsiteX13" fmla="*/ 154781 w 2531268"/>
              <a:gd name="connsiteY13" fmla="*/ 345281 h 485775"/>
              <a:gd name="connsiteX14" fmla="*/ 100012 w 2531268"/>
              <a:gd name="connsiteY14" fmla="*/ 295275 h 485775"/>
              <a:gd name="connsiteX15" fmla="*/ 61912 w 2531268"/>
              <a:gd name="connsiteY15" fmla="*/ 254794 h 485775"/>
              <a:gd name="connsiteX16" fmla="*/ 26193 w 2531268"/>
              <a:gd name="connsiteY16" fmla="*/ 207169 h 485775"/>
              <a:gd name="connsiteX17" fmla="*/ 9525 w 2531268"/>
              <a:gd name="connsiteY17" fmla="*/ 183356 h 485775"/>
              <a:gd name="connsiteX18" fmla="*/ 2381 w 2531268"/>
              <a:gd name="connsiteY18" fmla="*/ 164306 h 485775"/>
              <a:gd name="connsiteX19" fmla="*/ 0 w 2531268"/>
              <a:gd name="connsiteY19" fmla="*/ 142875 h 485775"/>
              <a:gd name="connsiteX20" fmla="*/ 7143 w 2531268"/>
              <a:gd name="connsiteY20" fmla="*/ 130969 h 485775"/>
              <a:gd name="connsiteX21" fmla="*/ 21431 w 2531268"/>
              <a:gd name="connsiteY21" fmla="*/ 126206 h 485775"/>
              <a:gd name="connsiteX22" fmla="*/ 47625 w 2531268"/>
              <a:gd name="connsiteY22" fmla="*/ 128588 h 485775"/>
              <a:gd name="connsiteX23" fmla="*/ 88106 w 2531268"/>
              <a:gd name="connsiteY23" fmla="*/ 157163 h 485775"/>
              <a:gd name="connsiteX24" fmla="*/ 180975 w 2531268"/>
              <a:gd name="connsiteY24" fmla="*/ 211931 h 485775"/>
              <a:gd name="connsiteX25" fmla="*/ 242887 w 2531268"/>
              <a:gd name="connsiteY25" fmla="*/ 238125 h 485775"/>
              <a:gd name="connsiteX26" fmla="*/ 307181 w 2531268"/>
              <a:gd name="connsiteY26" fmla="*/ 257175 h 485775"/>
              <a:gd name="connsiteX27" fmla="*/ 359568 w 2531268"/>
              <a:gd name="connsiteY27" fmla="*/ 264319 h 485775"/>
              <a:gd name="connsiteX28" fmla="*/ 428625 w 2531268"/>
              <a:gd name="connsiteY28" fmla="*/ 266700 h 485775"/>
              <a:gd name="connsiteX29" fmla="*/ 585787 w 2531268"/>
              <a:gd name="connsiteY29" fmla="*/ 245269 h 485775"/>
              <a:gd name="connsiteX30" fmla="*/ 954881 w 2531268"/>
              <a:gd name="connsiteY30" fmla="*/ 197644 h 485775"/>
              <a:gd name="connsiteX31" fmla="*/ 1164431 w 2531268"/>
              <a:gd name="connsiteY31" fmla="*/ 169069 h 485775"/>
              <a:gd name="connsiteX32" fmla="*/ 1347787 w 2531268"/>
              <a:gd name="connsiteY32" fmla="*/ 152400 h 485775"/>
              <a:gd name="connsiteX33" fmla="*/ 1521618 w 2531268"/>
              <a:gd name="connsiteY33" fmla="*/ 138113 h 485775"/>
              <a:gd name="connsiteX34" fmla="*/ 1709737 w 2531268"/>
              <a:gd name="connsiteY34" fmla="*/ 116681 h 485775"/>
              <a:gd name="connsiteX35" fmla="*/ 1897856 w 2531268"/>
              <a:gd name="connsiteY35" fmla="*/ 85725 h 485775"/>
              <a:gd name="connsiteX36" fmla="*/ 2012156 w 2531268"/>
              <a:gd name="connsiteY36" fmla="*/ 45244 h 485775"/>
              <a:gd name="connsiteX37" fmla="*/ 2140743 w 2531268"/>
              <a:gd name="connsiteY37" fmla="*/ 0 h 485775"/>
              <a:gd name="connsiteX38" fmla="*/ 2169318 w 2531268"/>
              <a:gd name="connsiteY38" fmla="*/ 0 h 485775"/>
              <a:gd name="connsiteX39" fmla="*/ 2245518 w 2531268"/>
              <a:gd name="connsiteY39" fmla="*/ 14288 h 485775"/>
              <a:gd name="connsiteX40" fmla="*/ 2345531 w 2531268"/>
              <a:gd name="connsiteY40" fmla="*/ 38100 h 485775"/>
              <a:gd name="connsiteX41" fmla="*/ 2450306 w 2531268"/>
              <a:gd name="connsiteY41" fmla="*/ 69056 h 485775"/>
              <a:gd name="connsiteX42" fmla="*/ 2490787 w 2531268"/>
              <a:gd name="connsiteY42" fmla="*/ 90488 h 485775"/>
              <a:gd name="connsiteX43" fmla="*/ 2507456 w 2531268"/>
              <a:gd name="connsiteY43" fmla="*/ 107156 h 485775"/>
              <a:gd name="connsiteX44" fmla="*/ 2519362 w 2531268"/>
              <a:gd name="connsiteY44" fmla="*/ 121444 h 485775"/>
              <a:gd name="connsiteX45" fmla="*/ 2528887 w 2531268"/>
              <a:gd name="connsiteY45" fmla="*/ 145256 h 485775"/>
              <a:gd name="connsiteX46" fmla="*/ 2531268 w 2531268"/>
              <a:gd name="connsiteY46" fmla="*/ 161925 h 485775"/>
              <a:gd name="connsiteX47" fmla="*/ 2521743 w 2531268"/>
              <a:gd name="connsiteY47" fmla="*/ 185738 h 485775"/>
              <a:gd name="connsiteX48" fmla="*/ 2497931 w 2531268"/>
              <a:gd name="connsiteY48" fmla="*/ 209550 h 485775"/>
              <a:gd name="connsiteX49" fmla="*/ 2455068 w 2531268"/>
              <a:gd name="connsiteY49" fmla="*/ 233363 h 485775"/>
              <a:gd name="connsiteX50" fmla="*/ 2386012 w 2531268"/>
              <a:gd name="connsiteY50" fmla="*/ 261938 h 485775"/>
              <a:gd name="connsiteX51" fmla="*/ 2333625 w 2531268"/>
              <a:gd name="connsiteY51" fmla="*/ 264319 h 485775"/>
              <a:gd name="connsiteX52" fmla="*/ 2190750 w 2531268"/>
              <a:gd name="connsiteY52" fmla="*/ 266700 h 485775"/>
              <a:gd name="connsiteX53" fmla="*/ 1950243 w 2531268"/>
              <a:gd name="connsiteY53" fmla="*/ 278606 h 485775"/>
              <a:gd name="connsiteX54" fmla="*/ 1745456 w 2531268"/>
              <a:gd name="connsiteY54" fmla="*/ 295275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531268" h="485775">
                <a:moveTo>
                  <a:pt x="1745456" y="295275"/>
                </a:moveTo>
                <a:lnTo>
                  <a:pt x="1571625" y="309563"/>
                </a:lnTo>
                <a:lnTo>
                  <a:pt x="1340643" y="333375"/>
                </a:lnTo>
                <a:lnTo>
                  <a:pt x="1138237" y="350044"/>
                </a:lnTo>
                <a:lnTo>
                  <a:pt x="959643" y="376238"/>
                </a:lnTo>
                <a:lnTo>
                  <a:pt x="719137" y="416719"/>
                </a:lnTo>
                <a:lnTo>
                  <a:pt x="531018" y="452438"/>
                </a:lnTo>
                <a:lnTo>
                  <a:pt x="466725" y="466725"/>
                </a:lnTo>
                <a:lnTo>
                  <a:pt x="400050" y="483394"/>
                </a:lnTo>
                <a:lnTo>
                  <a:pt x="371475" y="485775"/>
                </a:lnTo>
                <a:lnTo>
                  <a:pt x="361950" y="483394"/>
                </a:lnTo>
                <a:lnTo>
                  <a:pt x="321468" y="464344"/>
                </a:lnTo>
                <a:lnTo>
                  <a:pt x="228600" y="404813"/>
                </a:lnTo>
                <a:lnTo>
                  <a:pt x="154781" y="345281"/>
                </a:lnTo>
                <a:lnTo>
                  <a:pt x="100012" y="295275"/>
                </a:lnTo>
                <a:lnTo>
                  <a:pt x="61912" y="254794"/>
                </a:lnTo>
                <a:lnTo>
                  <a:pt x="26193" y="207169"/>
                </a:lnTo>
                <a:lnTo>
                  <a:pt x="9525" y="183356"/>
                </a:lnTo>
                <a:lnTo>
                  <a:pt x="2381" y="164306"/>
                </a:lnTo>
                <a:lnTo>
                  <a:pt x="0" y="142875"/>
                </a:lnTo>
                <a:lnTo>
                  <a:pt x="7143" y="130969"/>
                </a:lnTo>
                <a:lnTo>
                  <a:pt x="21431" y="126206"/>
                </a:lnTo>
                <a:lnTo>
                  <a:pt x="47625" y="128588"/>
                </a:lnTo>
                <a:lnTo>
                  <a:pt x="88106" y="157163"/>
                </a:lnTo>
                <a:lnTo>
                  <a:pt x="180975" y="211931"/>
                </a:lnTo>
                <a:lnTo>
                  <a:pt x="242887" y="238125"/>
                </a:lnTo>
                <a:lnTo>
                  <a:pt x="307181" y="257175"/>
                </a:lnTo>
                <a:lnTo>
                  <a:pt x="359568" y="264319"/>
                </a:lnTo>
                <a:lnTo>
                  <a:pt x="428625" y="266700"/>
                </a:lnTo>
                <a:lnTo>
                  <a:pt x="585787" y="245269"/>
                </a:lnTo>
                <a:lnTo>
                  <a:pt x="954881" y="197644"/>
                </a:lnTo>
                <a:lnTo>
                  <a:pt x="1164431" y="169069"/>
                </a:lnTo>
                <a:lnTo>
                  <a:pt x="1347787" y="152400"/>
                </a:lnTo>
                <a:lnTo>
                  <a:pt x="1521618" y="138113"/>
                </a:lnTo>
                <a:lnTo>
                  <a:pt x="1709737" y="116681"/>
                </a:lnTo>
                <a:lnTo>
                  <a:pt x="1897856" y="85725"/>
                </a:lnTo>
                <a:lnTo>
                  <a:pt x="2012156" y="45244"/>
                </a:lnTo>
                <a:lnTo>
                  <a:pt x="2140743" y="0"/>
                </a:lnTo>
                <a:lnTo>
                  <a:pt x="2169318" y="0"/>
                </a:lnTo>
                <a:lnTo>
                  <a:pt x="2245518" y="14288"/>
                </a:lnTo>
                <a:lnTo>
                  <a:pt x="2345531" y="38100"/>
                </a:lnTo>
                <a:lnTo>
                  <a:pt x="2450306" y="69056"/>
                </a:lnTo>
                <a:lnTo>
                  <a:pt x="2490787" y="90488"/>
                </a:lnTo>
                <a:lnTo>
                  <a:pt x="2507456" y="107156"/>
                </a:lnTo>
                <a:lnTo>
                  <a:pt x="2519362" y="121444"/>
                </a:lnTo>
                <a:lnTo>
                  <a:pt x="2528887" y="145256"/>
                </a:lnTo>
                <a:lnTo>
                  <a:pt x="2531268" y="161925"/>
                </a:lnTo>
                <a:lnTo>
                  <a:pt x="2521743" y="185738"/>
                </a:lnTo>
                <a:lnTo>
                  <a:pt x="2497931" y="209550"/>
                </a:lnTo>
                <a:lnTo>
                  <a:pt x="2455068" y="233363"/>
                </a:lnTo>
                <a:lnTo>
                  <a:pt x="2386012" y="261938"/>
                </a:lnTo>
                <a:lnTo>
                  <a:pt x="2333625" y="264319"/>
                </a:lnTo>
                <a:lnTo>
                  <a:pt x="2190750" y="266700"/>
                </a:lnTo>
                <a:lnTo>
                  <a:pt x="1950243" y="278606"/>
                </a:lnTo>
                <a:lnTo>
                  <a:pt x="1745456" y="2952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482933E5-F08D-481D-8BED-2CCB5C947B68}"/>
              </a:ext>
            </a:extLst>
          </p:cNvPr>
          <p:cNvSpPr/>
          <p:nvPr/>
        </p:nvSpPr>
        <p:spPr>
          <a:xfrm>
            <a:off x="3221038" y="5508625"/>
            <a:ext cx="3962400" cy="465138"/>
          </a:xfrm>
          <a:custGeom>
            <a:avLst/>
            <a:gdLst>
              <a:gd name="connsiteX0" fmla="*/ 1899884 w 3961323"/>
              <a:gd name="connsiteY0" fmla="*/ 271412 h 465277"/>
              <a:gd name="connsiteX1" fmla="*/ 1654321 w 3961323"/>
              <a:gd name="connsiteY1" fmla="*/ 290798 h 465277"/>
              <a:gd name="connsiteX2" fmla="*/ 1453993 w 3961323"/>
              <a:gd name="connsiteY2" fmla="*/ 310185 h 465277"/>
              <a:gd name="connsiteX3" fmla="*/ 1185812 w 3961323"/>
              <a:gd name="connsiteY3" fmla="*/ 342496 h 465277"/>
              <a:gd name="connsiteX4" fmla="*/ 985484 w 3961323"/>
              <a:gd name="connsiteY4" fmla="*/ 371576 h 465277"/>
              <a:gd name="connsiteX5" fmla="*/ 801312 w 3961323"/>
              <a:gd name="connsiteY5" fmla="*/ 403887 h 465277"/>
              <a:gd name="connsiteX6" fmla="*/ 617139 w 3961323"/>
              <a:gd name="connsiteY6" fmla="*/ 442660 h 465277"/>
              <a:gd name="connsiteX7" fmla="*/ 500820 w 3961323"/>
              <a:gd name="connsiteY7" fmla="*/ 465277 h 465277"/>
              <a:gd name="connsiteX8" fmla="*/ 458816 w 3961323"/>
              <a:gd name="connsiteY8" fmla="*/ 455584 h 465277"/>
              <a:gd name="connsiteX9" fmla="*/ 348958 w 3961323"/>
              <a:gd name="connsiteY9" fmla="*/ 416811 h 465277"/>
              <a:gd name="connsiteX10" fmla="*/ 290799 w 3961323"/>
              <a:gd name="connsiteY10" fmla="*/ 387731 h 465277"/>
              <a:gd name="connsiteX11" fmla="*/ 226177 w 3961323"/>
              <a:gd name="connsiteY11" fmla="*/ 348958 h 465277"/>
              <a:gd name="connsiteX12" fmla="*/ 177710 w 3961323"/>
              <a:gd name="connsiteY12" fmla="*/ 313416 h 465277"/>
              <a:gd name="connsiteX13" fmla="*/ 135706 w 3961323"/>
              <a:gd name="connsiteY13" fmla="*/ 274643 h 465277"/>
              <a:gd name="connsiteX14" fmla="*/ 84009 w 3961323"/>
              <a:gd name="connsiteY14" fmla="*/ 226176 h 465277"/>
              <a:gd name="connsiteX15" fmla="*/ 32311 w 3961323"/>
              <a:gd name="connsiteY15" fmla="*/ 168017 h 465277"/>
              <a:gd name="connsiteX16" fmla="*/ 9693 w 3961323"/>
              <a:gd name="connsiteY16" fmla="*/ 138937 h 465277"/>
              <a:gd name="connsiteX17" fmla="*/ 0 w 3961323"/>
              <a:gd name="connsiteY17" fmla="*/ 106626 h 465277"/>
              <a:gd name="connsiteX18" fmla="*/ 3231 w 3961323"/>
              <a:gd name="connsiteY18" fmla="*/ 93701 h 465277"/>
              <a:gd name="connsiteX19" fmla="*/ 6462 w 3961323"/>
              <a:gd name="connsiteY19" fmla="*/ 84008 h 465277"/>
              <a:gd name="connsiteX20" fmla="*/ 19387 w 3961323"/>
              <a:gd name="connsiteY20" fmla="*/ 80777 h 465277"/>
              <a:gd name="connsiteX21" fmla="*/ 51698 w 3961323"/>
              <a:gd name="connsiteY21" fmla="*/ 87239 h 465277"/>
              <a:gd name="connsiteX22" fmla="*/ 96933 w 3961323"/>
              <a:gd name="connsiteY22" fmla="*/ 106626 h 465277"/>
              <a:gd name="connsiteX23" fmla="*/ 180941 w 3961323"/>
              <a:gd name="connsiteY23" fmla="*/ 151861 h 465277"/>
              <a:gd name="connsiteX24" fmla="*/ 300492 w 3961323"/>
              <a:gd name="connsiteY24" fmla="*/ 197096 h 465277"/>
              <a:gd name="connsiteX25" fmla="*/ 365114 w 3961323"/>
              <a:gd name="connsiteY25" fmla="*/ 213252 h 465277"/>
              <a:gd name="connsiteX26" fmla="*/ 420043 w 3961323"/>
              <a:gd name="connsiteY26" fmla="*/ 219714 h 465277"/>
              <a:gd name="connsiteX27" fmla="*/ 526669 w 3961323"/>
              <a:gd name="connsiteY27" fmla="*/ 219714 h 465277"/>
              <a:gd name="connsiteX28" fmla="*/ 639757 w 3961323"/>
              <a:gd name="connsiteY28" fmla="*/ 219714 h 465277"/>
              <a:gd name="connsiteX29" fmla="*/ 865934 w 3961323"/>
              <a:gd name="connsiteY29" fmla="*/ 193865 h 465277"/>
              <a:gd name="connsiteX30" fmla="*/ 1150270 w 3961323"/>
              <a:gd name="connsiteY30" fmla="*/ 168017 h 465277"/>
              <a:gd name="connsiteX31" fmla="*/ 1441069 w 3961323"/>
              <a:gd name="connsiteY31" fmla="*/ 142168 h 465277"/>
              <a:gd name="connsiteX32" fmla="*/ 1770640 w 3961323"/>
              <a:gd name="connsiteY32" fmla="*/ 116319 h 465277"/>
              <a:gd name="connsiteX33" fmla="*/ 1890191 w 3961323"/>
              <a:gd name="connsiteY33" fmla="*/ 106626 h 465277"/>
              <a:gd name="connsiteX34" fmla="*/ 2093750 w 3961323"/>
              <a:gd name="connsiteY34" fmla="*/ 87239 h 465277"/>
              <a:gd name="connsiteX35" fmla="*/ 2397473 w 3961323"/>
              <a:gd name="connsiteY35" fmla="*/ 74315 h 465277"/>
              <a:gd name="connsiteX36" fmla="*/ 2762587 w 3961323"/>
              <a:gd name="connsiteY36" fmla="*/ 61390 h 465277"/>
              <a:gd name="connsiteX37" fmla="*/ 3059847 w 3961323"/>
              <a:gd name="connsiteY37" fmla="*/ 48466 h 465277"/>
              <a:gd name="connsiteX38" fmla="*/ 3260175 w 3961323"/>
              <a:gd name="connsiteY38" fmla="*/ 42004 h 465277"/>
              <a:gd name="connsiteX39" fmla="*/ 3292486 w 3961323"/>
              <a:gd name="connsiteY39" fmla="*/ 38773 h 465277"/>
              <a:gd name="connsiteX40" fmla="*/ 3353877 w 3961323"/>
              <a:gd name="connsiteY40" fmla="*/ 25848 h 465277"/>
              <a:gd name="connsiteX41" fmla="*/ 3447579 w 3961323"/>
              <a:gd name="connsiteY41" fmla="*/ 0 h 465277"/>
              <a:gd name="connsiteX42" fmla="*/ 3470197 w 3961323"/>
              <a:gd name="connsiteY42" fmla="*/ 0 h 465277"/>
              <a:gd name="connsiteX43" fmla="*/ 3531587 w 3961323"/>
              <a:gd name="connsiteY43" fmla="*/ 12924 h 465277"/>
              <a:gd name="connsiteX44" fmla="*/ 3641445 w 3961323"/>
              <a:gd name="connsiteY44" fmla="*/ 48466 h 465277"/>
              <a:gd name="connsiteX45" fmla="*/ 3757764 w 3961323"/>
              <a:gd name="connsiteY45" fmla="*/ 93701 h 465277"/>
              <a:gd name="connsiteX46" fmla="*/ 3815924 w 3961323"/>
              <a:gd name="connsiteY46" fmla="*/ 122781 h 465277"/>
              <a:gd name="connsiteX47" fmla="*/ 3870852 w 3961323"/>
              <a:gd name="connsiteY47" fmla="*/ 155092 h 465277"/>
              <a:gd name="connsiteX48" fmla="*/ 3929012 w 3961323"/>
              <a:gd name="connsiteY48" fmla="*/ 203559 h 465277"/>
              <a:gd name="connsiteX49" fmla="*/ 3951630 w 3961323"/>
              <a:gd name="connsiteY49" fmla="*/ 229407 h 465277"/>
              <a:gd name="connsiteX50" fmla="*/ 3958092 w 3961323"/>
              <a:gd name="connsiteY50" fmla="*/ 242332 h 465277"/>
              <a:gd name="connsiteX51" fmla="*/ 3961323 w 3961323"/>
              <a:gd name="connsiteY51" fmla="*/ 252025 h 465277"/>
              <a:gd name="connsiteX52" fmla="*/ 3958092 w 3961323"/>
              <a:gd name="connsiteY52" fmla="*/ 284336 h 465277"/>
              <a:gd name="connsiteX53" fmla="*/ 3945168 w 3961323"/>
              <a:gd name="connsiteY53" fmla="*/ 306954 h 465277"/>
              <a:gd name="connsiteX54" fmla="*/ 3922550 w 3961323"/>
              <a:gd name="connsiteY54" fmla="*/ 326340 h 465277"/>
              <a:gd name="connsiteX55" fmla="*/ 3880546 w 3961323"/>
              <a:gd name="connsiteY55" fmla="*/ 336034 h 465277"/>
              <a:gd name="connsiteX56" fmla="*/ 3822386 w 3961323"/>
              <a:gd name="connsiteY56" fmla="*/ 336034 h 465277"/>
              <a:gd name="connsiteX57" fmla="*/ 3748071 w 3961323"/>
              <a:gd name="connsiteY57" fmla="*/ 329571 h 465277"/>
              <a:gd name="connsiteX58" fmla="*/ 3680218 w 3961323"/>
              <a:gd name="connsiteY58" fmla="*/ 313416 h 465277"/>
              <a:gd name="connsiteX59" fmla="*/ 3563898 w 3961323"/>
              <a:gd name="connsiteY59" fmla="*/ 294029 h 465277"/>
              <a:gd name="connsiteX60" fmla="*/ 3389419 w 3961323"/>
              <a:gd name="connsiteY60" fmla="*/ 274643 h 465277"/>
              <a:gd name="connsiteX61" fmla="*/ 3218171 w 3961323"/>
              <a:gd name="connsiteY61" fmla="*/ 258487 h 465277"/>
              <a:gd name="connsiteX62" fmla="*/ 3040461 w 3961323"/>
              <a:gd name="connsiteY62" fmla="*/ 245563 h 465277"/>
              <a:gd name="connsiteX63" fmla="*/ 2843364 w 3961323"/>
              <a:gd name="connsiteY63" fmla="*/ 239101 h 465277"/>
              <a:gd name="connsiteX64" fmla="*/ 2613956 w 3961323"/>
              <a:gd name="connsiteY64" fmla="*/ 239101 h 465277"/>
              <a:gd name="connsiteX65" fmla="*/ 2342544 w 3961323"/>
              <a:gd name="connsiteY65" fmla="*/ 242332 h 465277"/>
              <a:gd name="connsiteX66" fmla="*/ 2054977 w 3961323"/>
              <a:gd name="connsiteY66" fmla="*/ 258487 h 465277"/>
              <a:gd name="connsiteX67" fmla="*/ 1899884 w 3961323"/>
              <a:gd name="connsiteY67" fmla="*/ 271412 h 465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961323" h="465277">
                <a:moveTo>
                  <a:pt x="1899884" y="271412"/>
                </a:moveTo>
                <a:lnTo>
                  <a:pt x="1654321" y="290798"/>
                </a:lnTo>
                <a:lnTo>
                  <a:pt x="1453993" y="310185"/>
                </a:lnTo>
                <a:lnTo>
                  <a:pt x="1185812" y="342496"/>
                </a:lnTo>
                <a:lnTo>
                  <a:pt x="985484" y="371576"/>
                </a:lnTo>
                <a:lnTo>
                  <a:pt x="801312" y="403887"/>
                </a:lnTo>
                <a:lnTo>
                  <a:pt x="617139" y="442660"/>
                </a:lnTo>
                <a:lnTo>
                  <a:pt x="500820" y="465277"/>
                </a:lnTo>
                <a:lnTo>
                  <a:pt x="458816" y="455584"/>
                </a:lnTo>
                <a:lnTo>
                  <a:pt x="348958" y="416811"/>
                </a:lnTo>
                <a:lnTo>
                  <a:pt x="290799" y="387731"/>
                </a:lnTo>
                <a:lnTo>
                  <a:pt x="226177" y="348958"/>
                </a:lnTo>
                <a:lnTo>
                  <a:pt x="177710" y="313416"/>
                </a:lnTo>
                <a:lnTo>
                  <a:pt x="135706" y="274643"/>
                </a:lnTo>
                <a:lnTo>
                  <a:pt x="84009" y="226176"/>
                </a:lnTo>
                <a:lnTo>
                  <a:pt x="32311" y="168017"/>
                </a:lnTo>
                <a:lnTo>
                  <a:pt x="9693" y="138937"/>
                </a:lnTo>
                <a:lnTo>
                  <a:pt x="0" y="106626"/>
                </a:lnTo>
                <a:lnTo>
                  <a:pt x="3231" y="93701"/>
                </a:lnTo>
                <a:lnTo>
                  <a:pt x="6462" y="84008"/>
                </a:lnTo>
                <a:lnTo>
                  <a:pt x="19387" y="80777"/>
                </a:lnTo>
                <a:lnTo>
                  <a:pt x="51698" y="87239"/>
                </a:lnTo>
                <a:lnTo>
                  <a:pt x="96933" y="106626"/>
                </a:lnTo>
                <a:lnTo>
                  <a:pt x="180941" y="151861"/>
                </a:lnTo>
                <a:lnTo>
                  <a:pt x="300492" y="197096"/>
                </a:lnTo>
                <a:lnTo>
                  <a:pt x="365114" y="213252"/>
                </a:lnTo>
                <a:lnTo>
                  <a:pt x="420043" y="219714"/>
                </a:lnTo>
                <a:lnTo>
                  <a:pt x="526669" y="219714"/>
                </a:lnTo>
                <a:lnTo>
                  <a:pt x="639757" y="219714"/>
                </a:lnTo>
                <a:lnTo>
                  <a:pt x="865934" y="193865"/>
                </a:lnTo>
                <a:lnTo>
                  <a:pt x="1150270" y="168017"/>
                </a:lnTo>
                <a:lnTo>
                  <a:pt x="1441069" y="142168"/>
                </a:lnTo>
                <a:lnTo>
                  <a:pt x="1770640" y="116319"/>
                </a:lnTo>
                <a:lnTo>
                  <a:pt x="1890191" y="106626"/>
                </a:lnTo>
                <a:lnTo>
                  <a:pt x="2093750" y="87239"/>
                </a:lnTo>
                <a:lnTo>
                  <a:pt x="2397473" y="74315"/>
                </a:lnTo>
                <a:lnTo>
                  <a:pt x="2762587" y="61390"/>
                </a:lnTo>
                <a:lnTo>
                  <a:pt x="3059847" y="48466"/>
                </a:lnTo>
                <a:lnTo>
                  <a:pt x="3260175" y="42004"/>
                </a:lnTo>
                <a:lnTo>
                  <a:pt x="3292486" y="38773"/>
                </a:lnTo>
                <a:lnTo>
                  <a:pt x="3353877" y="25848"/>
                </a:lnTo>
                <a:lnTo>
                  <a:pt x="3447579" y="0"/>
                </a:lnTo>
                <a:lnTo>
                  <a:pt x="3470197" y="0"/>
                </a:lnTo>
                <a:lnTo>
                  <a:pt x="3531587" y="12924"/>
                </a:lnTo>
                <a:lnTo>
                  <a:pt x="3641445" y="48466"/>
                </a:lnTo>
                <a:lnTo>
                  <a:pt x="3757764" y="93701"/>
                </a:lnTo>
                <a:lnTo>
                  <a:pt x="3815924" y="122781"/>
                </a:lnTo>
                <a:lnTo>
                  <a:pt x="3870852" y="155092"/>
                </a:lnTo>
                <a:lnTo>
                  <a:pt x="3929012" y="203559"/>
                </a:lnTo>
                <a:lnTo>
                  <a:pt x="3951630" y="229407"/>
                </a:lnTo>
                <a:lnTo>
                  <a:pt x="3958092" y="242332"/>
                </a:lnTo>
                <a:lnTo>
                  <a:pt x="3961323" y="252025"/>
                </a:lnTo>
                <a:lnTo>
                  <a:pt x="3958092" y="284336"/>
                </a:lnTo>
                <a:lnTo>
                  <a:pt x="3945168" y="306954"/>
                </a:lnTo>
                <a:lnTo>
                  <a:pt x="3922550" y="326340"/>
                </a:lnTo>
                <a:lnTo>
                  <a:pt x="3880546" y="336034"/>
                </a:lnTo>
                <a:lnTo>
                  <a:pt x="3822386" y="336034"/>
                </a:lnTo>
                <a:lnTo>
                  <a:pt x="3748071" y="329571"/>
                </a:lnTo>
                <a:lnTo>
                  <a:pt x="3680218" y="313416"/>
                </a:lnTo>
                <a:lnTo>
                  <a:pt x="3563898" y="294029"/>
                </a:lnTo>
                <a:lnTo>
                  <a:pt x="3389419" y="274643"/>
                </a:lnTo>
                <a:lnTo>
                  <a:pt x="3218171" y="258487"/>
                </a:lnTo>
                <a:lnTo>
                  <a:pt x="3040461" y="245563"/>
                </a:lnTo>
                <a:lnTo>
                  <a:pt x="2843364" y="239101"/>
                </a:lnTo>
                <a:lnTo>
                  <a:pt x="2613956" y="239101"/>
                </a:lnTo>
                <a:lnTo>
                  <a:pt x="2342544" y="242332"/>
                </a:lnTo>
                <a:lnTo>
                  <a:pt x="2054977" y="258487"/>
                </a:lnTo>
                <a:lnTo>
                  <a:pt x="1899884" y="2714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79CA86-200C-4B9C-B8F0-C54275179884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487488"/>
            <a:ext cx="4581525" cy="4486275"/>
            <a:chOff x="2754313" y="1639888"/>
            <a:chExt cx="4581525" cy="4486275"/>
          </a:xfrm>
        </p:grpSpPr>
        <p:sp>
          <p:nvSpPr>
            <p:cNvPr id="12" name="フリーフォーム 68">
              <a:extLst>
                <a:ext uri="{FF2B5EF4-FFF2-40B4-BE49-F238E27FC236}">
                  <a16:creationId xmlns:a16="http://schemas.microsoft.com/office/drawing/2014/main" id="{137585C4-2F2E-4181-9B21-49234BCE97F7}"/>
                </a:ext>
              </a:extLst>
            </p:cNvPr>
            <p:cNvSpPr/>
            <p:nvPr/>
          </p:nvSpPr>
          <p:spPr>
            <a:xfrm rot="16200000">
              <a:off x="3783806" y="4087019"/>
              <a:ext cx="3011488" cy="533400"/>
            </a:xfrm>
            <a:custGeom>
              <a:avLst/>
              <a:gdLst>
                <a:gd name="connsiteX0" fmla="*/ 1721076 w 3011257"/>
                <a:gd name="connsiteY0" fmla="*/ 455948 h 533609"/>
                <a:gd name="connsiteX1" fmla="*/ 1480577 w 3011257"/>
                <a:gd name="connsiteY1" fmla="*/ 455948 h 533609"/>
                <a:gd name="connsiteX2" fmla="*/ 1187468 w 3011257"/>
                <a:gd name="connsiteY2" fmla="*/ 455948 h 533609"/>
                <a:gd name="connsiteX3" fmla="*/ 1089765 w 3011257"/>
                <a:gd name="connsiteY3" fmla="*/ 455948 h 533609"/>
                <a:gd name="connsiteX4" fmla="*/ 919411 w 3011257"/>
                <a:gd name="connsiteY4" fmla="*/ 455948 h 533609"/>
                <a:gd name="connsiteX5" fmla="*/ 686426 w 3011257"/>
                <a:gd name="connsiteY5" fmla="*/ 453443 h 533609"/>
                <a:gd name="connsiteX6" fmla="*/ 418369 w 3011257"/>
                <a:gd name="connsiteY6" fmla="*/ 455948 h 533609"/>
                <a:gd name="connsiteX7" fmla="*/ 192901 w 3011257"/>
                <a:gd name="connsiteY7" fmla="*/ 455948 h 533609"/>
                <a:gd name="connsiteX8" fmla="*/ 15031 w 3011257"/>
                <a:gd name="connsiteY8" fmla="*/ 453443 h 533609"/>
                <a:gd name="connsiteX9" fmla="*/ 0 w 3011257"/>
                <a:gd name="connsiteY9" fmla="*/ 230479 h 533609"/>
                <a:gd name="connsiteX10" fmla="*/ 215448 w 3011257"/>
                <a:gd name="connsiteY10" fmla="*/ 227974 h 533609"/>
                <a:gd name="connsiteX11" fmla="*/ 496031 w 3011257"/>
                <a:gd name="connsiteY11" fmla="*/ 220458 h 533609"/>
                <a:gd name="connsiteX12" fmla="*/ 673900 w 3011257"/>
                <a:gd name="connsiteY12" fmla="*/ 215448 h 533609"/>
                <a:gd name="connsiteX13" fmla="*/ 941957 w 3011257"/>
                <a:gd name="connsiteY13" fmla="*/ 207932 h 533609"/>
                <a:gd name="connsiteX14" fmla="*/ 1172436 w 3011257"/>
                <a:gd name="connsiteY14" fmla="*/ 207932 h 533609"/>
                <a:gd name="connsiteX15" fmla="*/ 1575774 w 3011257"/>
                <a:gd name="connsiteY15" fmla="*/ 202922 h 533609"/>
                <a:gd name="connsiteX16" fmla="*/ 2116899 w 3011257"/>
                <a:gd name="connsiteY16" fmla="*/ 195406 h 533609"/>
                <a:gd name="connsiteX17" fmla="*/ 2590383 w 3011257"/>
                <a:gd name="connsiteY17" fmla="*/ 187891 h 533609"/>
                <a:gd name="connsiteX18" fmla="*/ 2790799 w 3011257"/>
                <a:gd name="connsiteY18" fmla="*/ 185386 h 533609"/>
                <a:gd name="connsiteX19" fmla="*/ 2813346 w 3011257"/>
                <a:gd name="connsiteY19" fmla="*/ 182880 h 533609"/>
                <a:gd name="connsiteX20" fmla="*/ 2840903 w 3011257"/>
                <a:gd name="connsiteY20" fmla="*/ 167849 h 533609"/>
                <a:gd name="connsiteX21" fmla="*/ 2868460 w 3011257"/>
                <a:gd name="connsiteY21" fmla="*/ 142797 h 533609"/>
                <a:gd name="connsiteX22" fmla="*/ 2893512 w 3011257"/>
                <a:gd name="connsiteY22" fmla="*/ 105219 h 533609"/>
                <a:gd name="connsiteX23" fmla="*/ 2921070 w 3011257"/>
                <a:gd name="connsiteY23" fmla="*/ 55115 h 533609"/>
                <a:gd name="connsiteX24" fmla="*/ 2943617 w 3011257"/>
                <a:gd name="connsiteY24" fmla="*/ 20042 h 533609"/>
                <a:gd name="connsiteX25" fmla="*/ 2953637 w 3011257"/>
                <a:gd name="connsiteY25" fmla="*/ 7516 h 533609"/>
                <a:gd name="connsiteX26" fmla="*/ 2968669 w 3011257"/>
                <a:gd name="connsiteY26" fmla="*/ 0 h 533609"/>
                <a:gd name="connsiteX27" fmla="*/ 2981195 w 3011257"/>
                <a:gd name="connsiteY27" fmla="*/ 2506 h 533609"/>
                <a:gd name="connsiteX28" fmla="*/ 3001236 w 3011257"/>
                <a:gd name="connsiteY28" fmla="*/ 17537 h 533609"/>
                <a:gd name="connsiteX29" fmla="*/ 3011257 w 3011257"/>
                <a:gd name="connsiteY29" fmla="*/ 30063 h 533609"/>
                <a:gd name="connsiteX30" fmla="*/ 3011257 w 3011257"/>
                <a:gd name="connsiteY30" fmla="*/ 60125 h 533609"/>
                <a:gd name="connsiteX31" fmla="*/ 3006247 w 3011257"/>
                <a:gd name="connsiteY31" fmla="*/ 115240 h 533609"/>
                <a:gd name="connsiteX32" fmla="*/ 2993721 w 3011257"/>
                <a:gd name="connsiteY32" fmla="*/ 172860 h 533609"/>
                <a:gd name="connsiteX33" fmla="*/ 2978689 w 3011257"/>
                <a:gd name="connsiteY33" fmla="*/ 220458 h 533609"/>
                <a:gd name="connsiteX34" fmla="*/ 2958648 w 3011257"/>
                <a:gd name="connsiteY34" fmla="*/ 278078 h 533609"/>
                <a:gd name="connsiteX35" fmla="*/ 2926080 w 3011257"/>
                <a:gd name="connsiteY35" fmla="*/ 343214 h 533609"/>
                <a:gd name="connsiteX36" fmla="*/ 2863450 w 3011257"/>
                <a:gd name="connsiteY36" fmla="*/ 435906 h 533609"/>
                <a:gd name="connsiteX37" fmla="*/ 2803325 w 3011257"/>
                <a:gd name="connsiteY37" fmla="*/ 508557 h 533609"/>
                <a:gd name="connsiteX38" fmla="*/ 2780778 w 3011257"/>
                <a:gd name="connsiteY38" fmla="*/ 526094 h 533609"/>
                <a:gd name="connsiteX39" fmla="*/ 2753221 w 3011257"/>
                <a:gd name="connsiteY39" fmla="*/ 533609 h 533609"/>
                <a:gd name="connsiteX40" fmla="*/ 2743200 w 3011257"/>
                <a:gd name="connsiteY40" fmla="*/ 533609 h 533609"/>
                <a:gd name="connsiteX41" fmla="*/ 2723158 w 3011257"/>
                <a:gd name="connsiteY41" fmla="*/ 521083 h 533609"/>
                <a:gd name="connsiteX42" fmla="*/ 2703117 w 3011257"/>
                <a:gd name="connsiteY42" fmla="*/ 498536 h 533609"/>
                <a:gd name="connsiteX43" fmla="*/ 2673054 w 3011257"/>
                <a:gd name="connsiteY43" fmla="*/ 475989 h 533609"/>
                <a:gd name="connsiteX44" fmla="*/ 2635476 w 3011257"/>
                <a:gd name="connsiteY44" fmla="*/ 460958 h 533609"/>
                <a:gd name="connsiteX45" fmla="*/ 2592888 w 3011257"/>
                <a:gd name="connsiteY45" fmla="*/ 458453 h 533609"/>
                <a:gd name="connsiteX46" fmla="*/ 2337357 w 3011257"/>
                <a:gd name="connsiteY46" fmla="*/ 453443 h 533609"/>
                <a:gd name="connsiteX47" fmla="*/ 1974102 w 3011257"/>
                <a:gd name="connsiteY47" fmla="*/ 455948 h 533609"/>
                <a:gd name="connsiteX48" fmla="*/ 1721076 w 3011257"/>
                <a:gd name="connsiteY48" fmla="*/ 455948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11257" h="533609">
                  <a:moveTo>
                    <a:pt x="1721076" y="455948"/>
                  </a:moveTo>
                  <a:lnTo>
                    <a:pt x="1480577" y="455948"/>
                  </a:lnTo>
                  <a:lnTo>
                    <a:pt x="1187468" y="455948"/>
                  </a:lnTo>
                  <a:lnTo>
                    <a:pt x="1089765" y="455948"/>
                  </a:lnTo>
                  <a:lnTo>
                    <a:pt x="919411" y="455948"/>
                  </a:lnTo>
                  <a:lnTo>
                    <a:pt x="686426" y="453443"/>
                  </a:lnTo>
                  <a:lnTo>
                    <a:pt x="418369" y="455948"/>
                  </a:lnTo>
                  <a:lnTo>
                    <a:pt x="192901" y="455948"/>
                  </a:lnTo>
                  <a:lnTo>
                    <a:pt x="15031" y="453443"/>
                  </a:lnTo>
                  <a:lnTo>
                    <a:pt x="0" y="230479"/>
                  </a:lnTo>
                  <a:lnTo>
                    <a:pt x="215448" y="227974"/>
                  </a:lnTo>
                  <a:lnTo>
                    <a:pt x="496031" y="220458"/>
                  </a:lnTo>
                  <a:lnTo>
                    <a:pt x="673900" y="215448"/>
                  </a:lnTo>
                  <a:lnTo>
                    <a:pt x="941957" y="207932"/>
                  </a:lnTo>
                  <a:lnTo>
                    <a:pt x="1172436" y="207932"/>
                  </a:lnTo>
                  <a:lnTo>
                    <a:pt x="1575774" y="202922"/>
                  </a:lnTo>
                  <a:lnTo>
                    <a:pt x="2116899" y="195406"/>
                  </a:lnTo>
                  <a:lnTo>
                    <a:pt x="2590383" y="187891"/>
                  </a:lnTo>
                  <a:lnTo>
                    <a:pt x="2790799" y="185386"/>
                  </a:lnTo>
                  <a:lnTo>
                    <a:pt x="2813346" y="182880"/>
                  </a:lnTo>
                  <a:lnTo>
                    <a:pt x="2840903" y="167849"/>
                  </a:lnTo>
                  <a:lnTo>
                    <a:pt x="2868460" y="142797"/>
                  </a:lnTo>
                  <a:lnTo>
                    <a:pt x="2893512" y="105219"/>
                  </a:lnTo>
                  <a:lnTo>
                    <a:pt x="2921070" y="55115"/>
                  </a:lnTo>
                  <a:lnTo>
                    <a:pt x="2943617" y="20042"/>
                  </a:lnTo>
                  <a:lnTo>
                    <a:pt x="2953637" y="7516"/>
                  </a:lnTo>
                  <a:lnTo>
                    <a:pt x="2968669" y="0"/>
                  </a:lnTo>
                  <a:lnTo>
                    <a:pt x="2981195" y="2506"/>
                  </a:lnTo>
                  <a:lnTo>
                    <a:pt x="3001236" y="17537"/>
                  </a:lnTo>
                  <a:lnTo>
                    <a:pt x="3011257" y="30063"/>
                  </a:lnTo>
                  <a:lnTo>
                    <a:pt x="3011257" y="60125"/>
                  </a:lnTo>
                  <a:lnTo>
                    <a:pt x="3006247" y="115240"/>
                  </a:lnTo>
                  <a:lnTo>
                    <a:pt x="2993721" y="172860"/>
                  </a:lnTo>
                  <a:lnTo>
                    <a:pt x="2978689" y="220458"/>
                  </a:lnTo>
                  <a:lnTo>
                    <a:pt x="2958648" y="278078"/>
                  </a:lnTo>
                  <a:lnTo>
                    <a:pt x="2926080" y="343214"/>
                  </a:lnTo>
                  <a:lnTo>
                    <a:pt x="2863450" y="435906"/>
                  </a:lnTo>
                  <a:lnTo>
                    <a:pt x="2803325" y="508557"/>
                  </a:lnTo>
                  <a:lnTo>
                    <a:pt x="2780778" y="526094"/>
                  </a:lnTo>
                  <a:lnTo>
                    <a:pt x="2753221" y="533609"/>
                  </a:lnTo>
                  <a:lnTo>
                    <a:pt x="2743200" y="533609"/>
                  </a:lnTo>
                  <a:lnTo>
                    <a:pt x="2723158" y="521083"/>
                  </a:lnTo>
                  <a:lnTo>
                    <a:pt x="2703117" y="498536"/>
                  </a:lnTo>
                  <a:lnTo>
                    <a:pt x="2673054" y="475989"/>
                  </a:lnTo>
                  <a:lnTo>
                    <a:pt x="2635476" y="460958"/>
                  </a:lnTo>
                  <a:lnTo>
                    <a:pt x="2592888" y="458453"/>
                  </a:lnTo>
                  <a:lnTo>
                    <a:pt x="2337357" y="453443"/>
                  </a:lnTo>
                  <a:lnTo>
                    <a:pt x="1974102" y="455948"/>
                  </a:lnTo>
                  <a:lnTo>
                    <a:pt x="1721076" y="45594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0">
              <a:extLst>
                <a:ext uri="{FF2B5EF4-FFF2-40B4-BE49-F238E27FC236}">
                  <a16:creationId xmlns:a16="http://schemas.microsoft.com/office/drawing/2014/main" id="{1E09D031-FF7A-4B81-BA72-71419362CF18}"/>
                </a:ext>
              </a:extLst>
            </p:cNvPr>
            <p:cNvSpPr/>
            <p:nvPr/>
          </p:nvSpPr>
          <p:spPr>
            <a:xfrm>
              <a:off x="4772025" y="1639888"/>
              <a:ext cx="590550" cy="855662"/>
            </a:xfrm>
            <a:custGeom>
              <a:avLst/>
              <a:gdLst>
                <a:gd name="connsiteX0" fmla="*/ 259556 w 590550"/>
                <a:gd name="connsiteY0" fmla="*/ 528638 h 854869"/>
                <a:gd name="connsiteX1" fmla="*/ 261938 w 590550"/>
                <a:gd name="connsiteY1" fmla="*/ 854869 h 854869"/>
                <a:gd name="connsiteX2" fmla="*/ 492919 w 590550"/>
                <a:gd name="connsiteY2" fmla="*/ 838200 h 854869"/>
                <a:gd name="connsiteX3" fmla="*/ 507206 w 590550"/>
                <a:gd name="connsiteY3" fmla="*/ 676275 h 854869"/>
                <a:gd name="connsiteX4" fmla="*/ 521494 w 590550"/>
                <a:gd name="connsiteY4" fmla="*/ 454819 h 854869"/>
                <a:gd name="connsiteX5" fmla="*/ 528638 w 590550"/>
                <a:gd name="connsiteY5" fmla="*/ 345282 h 854869"/>
                <a:gd name="connsiteX6" fmla="*/ 533400 w 590550"/>
                <a:gd name="connsiteY6" fmla="*/ 311944 h 854869"/>
                <a:gd name="connsiteX7" fmla="*/ 542925 w 590550"/>
                <a:gd name="connsiteY7" fmla="*/ 280988 h 854869"/>
                <a:gd name="connsiteX8" fmla="*/ 554831 w 590550"/>
                <a:gd name="connsiteY8" fmla="*/ 259557 h 854869"/>
                <a:gd name="connsiteX9" fmla="*/ 569119 w 590550"/>
                <a:gd name="connsiteY9" fmla="*/ 247650 h 854869"/>
                <a:gd name="connsiteX10" fmla="*/ 581025 w 590550"/>
                <a:gd name="connsiteY10" fmla="*/ 230982 h 854869"/>
                <a:gd name="connsiteX11" fmla="*/ 588169 w 590550"/>
                <a:gd name="connsiteY11" fmla="*/ 219075 h 854869"/>
                <a:gd name="connsiteX12" fmla="*/ 590550 w 590550"/>
                <a:gd name="connsiteY12" fmla="*/ 202407 h 854869"/>
                <a:gd name="connsiteX13" fmla="*/ 588169 w 590550"/>
                <a:gd name="connsiteY13" fmla="*/ 188119 h 854869"/>
                <a:gd name="connsiteX14" fmla="*/ 585788 w 590550"/>
                <a:gd name="connsiteY14" fmla="*/ 171450 h 854869"/>
                <a:gd name="connsiteX15" fmla="*/ 573881 w 590550"/>
                <a:gd name="connsiteY15" fmla="*/ 154782 h 854869"/>
                <a:gd name="connsiteX16" fmla="*/ 561975 w 590550"/>
                <a:gd name="connsiteY16" fmla="*/ 140494 h 854869"/>
                <a:gd name="connsiteX17" fmla="*/ 526256 w 590550"/>
                <a:gd name="connsiteY17" fmla="*/ 111919 h 854869"/>
                <a:gd name="connsiteX18" fmla="*/ 502444 w 590550"/>
                <a:gd name="connsiteY18" fmla="*/ 97632 h 854869"/>
                <a:gd name="connsiteX19" fmla="*/ 452438 w 590550"/>
                <a:gd name="connsiteY19" fmla="*/ 73819 h 854869"/>
                <a:gd name="connsiteX20" fmla="*/ 428625 w 590550"/>
                <a:gd name="connsiteY20" fmla="*/ 64294 h 854869"/>
                <a:gd name="connsiteX21" fmla="*/ 338138 w 590550"/>
                <a:gd name="connsiteY21" fmla="*/ 42863 h 854869"/>
                <a:gd name="connsiteX22" fmla="*/ 273844 w 590550"/>
                <a:gd name="connsiteY22" fmla="*/ 28575 h 854869"/>
                <a:gd name="connsiteX23" fmla="*/ 185738 w 590550"/>
                <a:gd name="connsiteY23" fmla="*/ 14288 h 854869"/>
                <a:gd name="connsiteX24" fmla="*/ 116681 w 590550"/>
                <a:gd name="connsiteY24" fmla="*/ 4763 h 854869"/>
                <a:gd name="connsiteX25" fmla="*/ 69056 w 590550"/>
                <a:gd name="connsiteY25" fmla="*/ 0 h 854869"/>
                <a:gd name="connsiteX26" fmla="*/ 45244 w 590550"/>
                <a:gd name="connsiteY26" fmla="*/ 0 h 854869"/>
                <a:gd name="connsiteX27" fmla="*/ 19050 w 590550"/>
                <a:gd name="connsiteY27" fmla="*/ 4763 h 854869"/>
                <a:gd name="connsiteX28" fmla="*/ 4763 w 590550"/>
                <a:gd name="connsiteY28" fmla="*/ 11907 h 854869"/>
                <a:gd name="connsiteX29" fmla="*/ 0 w 590550"/>
                <a:gd name="connsiteY29" fmla="*/ 21432 h 854869"/>
                <a:gd name="connsiteX30" fmla="*/ 0 w 590550"/>
                <a:gd name="connsiteY30" fmla="*/ 33338 h 854869"/>
                <a:gd name="connsiteX31" fmla="*/ 7144 w 590550"/>
                <a:gd name="connsiteY31" fmla="*/ 54769 h 854869"/>
                <a:gd name="connsiteX32" fmla="*/ 23813 w 590550"/>
                <a:gd name="connsiteY32" fmla="*/ 69057 h 854869"/>
                <a:gd name="connsiteX33" fmla="*/ 66675 w 590550"/>
                <a:gd name="connsiteY33" fmla="*/ 95250 h 854869"/>
                <a:gd name="connsiteX34" fmla="*/ 114300 w 590550"/>
                <a:gd name="connsiteY34" fmla="*/ 126207 h 854869"/>
                <a:gd name="connsiteX35" fmla="*/ 157163 w 590550"/>
                <a:gd name="connsiteY35" fmla="*/ 159544 h 854869"/>
                <a:gd name="connsiteX36" fmla="*/ 192881 w 590550"/>
                <a:gd name="connsiteY36" fmla="*/ 192882 h 854869"/>
                <a:gd name="connsiteX37" fmla="*/ 223838 w 590550"/>
                <a:gd name="connsiteY37" fmla="*/ 228600 h 854869"/>
                <a:gd name="connsiteX38" fmla="*/ 247650 w 590550"/>
                <a:gd name="connsiteY38" fmla="*/ 273844 h 854869"/>
                <a:gd name="connsiteX39" fmla="*/ 257175 w 590550"/>
                <a:gd name="connsiteY39" fmla="*/ 319088 h 854869"/>
                <a:gd name="connsiteX40" fmla="*/ 259556 w 590550"/>
                <a:gd name="connsiteY40" fmla="*/ 528638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854869">
                  <a:moveTo>
                    <a:pt x="259556" y="528638"/>
                  </a:moveTo>
                  <a:lnTo>
                    <a:pt x="261938" y="854869"/>
                  </a:lnTo>
                  <a:lnTo>
                    <a:pt x="492919" y="838200"/>
                  </a:lnTo>
                  <a:lnTo>
                    <a:pt x="507206" y="676275"/>
                  </a:lnTo>
                  <a:lnTo>
                    <a:pt x="521494" y="454819"/>
                  </a:lnTo>
                  <a:lnTo>
                    <a:pt x="528638" y="345282"/>
                  </a:lnTo>
                  <a:lnTo>
                    <a:pt x="533400" y="311944"/>
                  </a:lnTo>
                  <a:lnTo>
                    <a:pt x="542925" y="280988"/>
                  </a:lnTo>
                  <a:lnTo>
                    <a:pt x="554831" y="259557"/>
                  </a:lnTo>
                  <a:lnTo>
                    <a:pt x="569119" y="247650"/>
                  </a:lnTo>
                  <a:lnTo>
                    <a:pt x="581025" y="230982"/>
                  </a:lnTo>
                  <a:lnTo>
                    <a:pt x="588169" y="219075"/>
                  </a:lnTo>
                  <a:lnTo>
                    <a:pt x="590550" y="202407"/>
                  </a:lnTo>
                  <a:lnTo>
                    <a:pt x="588169" y="188119"/>
                  </a:lnTo>
                  <a:lnTo>
                    <a:pt x="585788" y="171450"/>
                  </a:lnTo>
                  <a:lnTo>
                    <a:pt x="573881" y="154782"/>
                  </a:lnTo>
                  <a:lnTo>
                    <a:pt x="561975" y="140494"/>
                  </a:lnTo>
                  <a:lnTo>
                    <a:pt x="526256" y="111919"/>
                  </a:lnTo>
                  <a:lnTo>
                    <a:pt x="502444" y="97632"/>
                  </a:lnTo>
                  <a:lnTo>
                    <a:pt x="452438" y="73819"/>
                  </a:lnTo>
                  <a:lnTo>
                    <a:pt x="428625" y="64294"/>
                  </a:lnTo>
                  <a:lnTo>
                    <a:pt x="338138" y="42863"/>
                  </a:lnTo>
                  <a:lnTo>
                    <a:pt x="273844" y="28575"/>
                  </a:lnTo>
                  <a:lnTo>
                    <a:pt x="185738" y="14288"/>
                  </a:lnTo>
                  <a:lnTo>
                    <a:pt x="116681" y="4763"/>
                  </a:lnTo>
                  <a:lnTo>
                    <a:pt x="69056" y="0"/>
                  </a:lnTo>
                  <a:lnTo>
                    <a:pt x="45244" y="0"/>
                  </a:lnTo>
                  <a:lnTo>
                    <a:pt x="19050" y="4763"/>
                  </a:lnTo>
                  <a:lnTo>
                    <a:pt x="4763" y="11907"/>
                  </a:lnTo>
                  <a:lnTo>
                    <a:pt x="0" y="21432"/>
                  </a:lnTo>
                  <a:lnTo>
                    <a:pt x="0" y="33338"/>
                  </a:lnTo>
                  <a:lnTo>
                    <a:pt x="7144" y="54769"/>
                  </a:lnTo>
                  <a:lnTo>
                    <a:pt x="23813" y="69057"/>
                  </a:lnTo>
                  <a:lnTo>
                    <a:pt x="66675" y="95250"/>
                  </a:lnTo>
                  <a:lnTo>
                    <a:pt x="114300" y="126207"/>
                  </a:lnTo>
                  <a:lnTo>
                    <a:pt x="157163" y="159544"/>
                  </a:lnTo>
                  <a:lnTo>
                    <a:pt x="192881" y="192882"/>
                  </a:lnTo>
                  <a:lnTo>
                    <a:pt x="223838" y="228600"/>
                  </a:lnTo>
                  <a:lnTo>
                    <a:pt x="247650" y="273844"/>
                  </a:lnTo>
                  <a:lnTo>
                    <a:pt x="257175" y="319088"/>
                  </a:lnTo>
                  <a:cubicBezTo>
                    <a:pt x="257969" y="388938"/>
                    <a:pt x="258762" y="458788"/>
                    <a:pt x="259556" y="528638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2">
              <a:extLst>
                <a:ext uri="{FF2B5EF4-FFF2-40B4-BE49-F238E27FC236}">
                  <a16:creationId xmlns:a16="http://schemas.microsoft.com/office/drawing/2014/main" id="{F1084D9B-66AC-458D-A029-F1581E97D1A7}"/>
                </a:ext>
              </a:extLst>
            </p:cNvPr>
            <p:cNvSpPr/>
            <p:nvPr/>
          </p:nvSpPr>
          <p:spPr>
            <a:xfrm>
              <a:off x="3633788" y="3019425"/>
              <a:ext cx="1090612" cy="1357313"/>
            </a:xfrm>
            <a:custGeom>
              <a:avLst/>
              <a:gdLst>
                <a:gd name="connsiteX0" fmla="*/ 673893 w 1090612"/>
                <a:gd name="connsiteY0" fmla="*/ 476250 h 1357313"/>
                <a:gd name="connsiteX1" fmla="*/ 602456 w 1090612"/>
                <a:gd name="connsiteY1" fmla="*/ 604838 h 1357313"/>
                <a:gd name="connsiteX2" fmla="*/ 545306 w 1090612"/>
                <a:gd name="connsiteY2" fmla="*/ 697706 h 1357313"/>
                <a:gd name="connsiteX3" fmla="*/ 488156 w 1090612"/>
                <a:gd name="connsiteY3" fmla="*/ 781050 h 1357313"/>
                <a:gd name="connsiteX4" fmla="*/ 409575 w 1090612"/>
                <a:gd name="connsiteY4" fmla="*/ 885825 h 1357313"/>
                <a:gd name="connsiteX5" fmla="*/ 328612 w 1090612"/>
                <a:gd name="connsiteY5" fmla="*/ 983456 h 1357313"/>
                <a:gd name="connsiteX6" fmla="*/ 252412 w 1090612"/>
                <a:gd name="connsiteY6" fmla="*/ 1069181 h 1357313"/>
                <a:gd name="connsiteX7" fmla="*/ 161925 w 1090612"/>
                <a:gd name="connsiteY7" fmla="*/ 1159669 h 1357313"/>
                <a:gd name="connsiteX8" fmla="*/ 71437 w 1090612"/>
                <a:gd name="connsiteY8" fmla="*/ 1247775 h 1357313"/>
                <a:gd name="connsiteX9" fmla="*/ 14287 w 1090612"/>
                <a:gd name="connsiteY9" fmla="*/ 1300163 h 1357313"/>
                <a:gd name="connsiteX10" fmla="*/ 2381 w 1090612"/>
                <a:gd name="connsiteY10" fmla="*/ 1323975 h 1357313"/>
                <a:gd name="connsiteX11" fmla="*/ 0 w 1090612"/>
                <a:gd name="connsiteY11" fmla="*/ 1340644 h 1357313"/>
                <a:gd name="connsiteX12" fmla="*/ 2381 w 1090612"/>
                <a:gd name="connsiteY12" fmla="*/ 1352550 h 1357313"/>
                <a:gd name="connsiteX13" fmla="*/ 7143 w 1090612"/>
                <a:gd name="connsiteY13" fmla="*/ 1354931 h 1357313"/>
                <a:gd name="connsiteX14" fmla="*/ 21431 w 1090612"/>
                <a:gd name="connsiteY14" fmla="*/ 1357313 h 1357313"/>
                <a:gd name="connsiteX15" fmla="*/ 57150 w 1090612"/>
                <a:gd name="connsiteY15" fmla="*/ 1345406 h 1357313"/>
                <a:gd name="connsiteX16" fmla="*/ 161925 w 1090612"/>
                <a:gd name="connsiteY16" fmla="*/ 1283494 h 1357313"/>
                <a:gd name="connsiteX17" fmla="*/ 295275 w 1090612"/>
                <a:gd name="connsiteY17" fmla="*/ 1193006 h 1357313"/>
                <a:gd name="connsiteX18" fmla="*/ 416718 w 1090612"/>
                <a:gd name="connsiteY18" fmla="*/ 1100138 h 1357313"/>
                <a:gd name="connsiteX19" fmla="*/ 531018 w 1090612"/>
                <a:gd name="connsiteY19" fmla="*/ 1000125 h 1357313"/>
                <a:gd name="connsiteX20" fmla="*/ 607218 w 1090612"/>
                <a:gd name="connsiteY20" fmla="*/ 923925 h 1357313"/>
                <a:gd name="connsiteX21" fmla="*/ 673893 w 1090612"/>
                <a:gd name="connsiteY21" fmla="*/ 852488 h 1357313"/>
                <a:gd name="connsiteX22" fmla="*/ 754856 w 1090612"/>
                <a:gd name="connsiteY22" fmla="*/ 752475 h 1357313"/>
                <a:gd name="connsiteX23" fmla="*/ 812006 w 1090612"/>
                <a:gd name="connsiteY23" fmla="*/ 676275 h 1357313"/>
                <a:gd name="connsiteX24" fmla="*/ 885825 w 1090612"/>
                <a:gd name="connsiteY24" fmla="*/ 566738 h 1357313"/>
                <a:gd name="connsiteX25" fmla="*/ 952500 w 1090612"/>
                <a:gd name="connsiteY25" fmla="*/ 450056 h 1357313"/>
                <a:gd name="connsiteX26" fmla="*/ 966787 w 1090612"/>
                <a:gd name="connsiteY26" fmla="*/ 431006 h 1357313"/>
                <a:gd name="connsiteX27" fmla="*/ 992981 w 1090612"/>
                <a:gd name="connsiteY27" fmla="*/ 397669 h 1357313"/>
                <a:gd name="connsiteX28" fmla="*/ 1026318 w 1090612"/>
                <a:gd name="connsiteY28" fmla="*/ 366713 h 1357313"/>
                <a:gd name="connsiteX29" fmla="*/ 1064418 w 1090612"/>
                <a:gd name="connsiteY29" fmla="*/ 340519 h 1357313"/>
                <a:gd name="connsiteX30" fmla="*/ 1085850 w 1090612"/>
                <a:gd name="connsiteY30" fmla="*/ 319088 h 1357313"/>
                <a:gd name="connsiteX31" fmla="*/ 1090612 w 1090612"/>
                <a:gd name="connsiteY31" fmla="*/ 300038 h 1357313"/>
                <a:gd name="connsiteX32" fmla="*/ 1088231 w 1090612"/>
                <a:gd name="connsiteY32" fmla="*/ 280988 h 1357313"/>
                <a:gd name="connsiteX33" fmla="*/ 1081087 w 1090612"/>
                <a:gd name="connsiteY33" fmla="*/ 257175 h 1357313"/>
                <a:gd name="connsiteX34" fmla="*/ 1066800 w 1090612"/>
                <a:gd name="connsiteY34" fmla="*/ 233363 h 1357313"/>
                <a:gd name="connsiteX35" fmla="*/ 1040606 w 1090612"/>
                <a:gd name="connsiteY35" fmla="*/ 204788 h 1357313"/>
                <a:gd name="connsiteX36" fmla="*/ 995362 w 1090612"/>
                <a:gd name="connsiteY36" fmla="*/ 166688 h 1357313"/>
                <a:gd name="connsiteX37" fmla="*/ 938212 w 1090612"/>
                <a:gd name="connsiteY37" fmla="*/ 126206 h 1357313"/>
                <a:gd name="connsiteX38" fmla="*/ 881062 w 1090612"/>
                <a:gd name="connsiteY38" fmla="*/ 90488 h 1357313"/>
                <a:gd name="connsiteX39" fmla="*/ 831056 w 1090612"/>
                <a:gd name="connsiteY39" fmla="*/ 61913 h 1357313"/>
                <a:gd name="connsiteX40" fmla="*/ 785812 w 1090612"/>
                <a:gd name="connsiteY40" fmla="*/ 40481 h 1357313"/>
                <a:gd name="connsiteX41" fmla="*/ 716756 w 1090612"/>
                <a:gd name="connsiteY41" fmla="*/ 14288 h 1357313"/>
                <a:gd name="connsiteX42" fmla="*/ 661987 w 1090612"/>
                <a:gd name="connsiteY42" fmla="*/ 0 h 1357313"/>
                <a:gd name="connsiteX43" fmla="*/ 650081 w 1090612"/>
                <a:gd name="connsiteY43" fmla="*/ 0 h 1357313"/>
                <a:gd name="connsiteX44" fmla="*/ 633412 w 1090612"/>
                <a:gd name="connsiteY44" fmla="*/ 2381 h 1357313"/>
                <a:gd name="connsiteX45" fmla="*/ 626268 w 1090612"/>
                <a:gd name="connsiteY45" fmla="*/ 11906 h 1357313"/>
                <a:gd name="connsiteX46" fmla="*/ 623887 w 1090612"/>
                <a:gd name="connsiteY46" fmla="*/ 30956 h 1357313"/>
                <a:gd name="connsiteX47" fmla="*/ 631031 w 1090612"/>
                <a:gd name="connsiteY47" fmla="*/ 59531 h 1357313"/>
                <a:gd name="connsiteX48" fmla="*/ 650081 w 1090612"/>
                <a:gd name="connsiteY48" fmla="*/ 80963 h 1357313"/>
                <a:gd name="connsiteX49" fmla="*/ 697706 w 1090612"/>
                <a:gd name="connsiteY49" fmla="*/ 133350 h 1357313"/>
                <a:gd name="connsiteX50" fmla="*/ 738187 w 1090612"/>
                <a:gd name="connsiteY50" fmla="*/ 185738 h 1357313"/>
                <a:gd name="connsiteX51" fmla="*/ 764381 w 1090612"/>
                <a:gd name="connsiteY51" fmla="*/ 228600 h 1357313"/>
                <a:gd name="connsiteX52" fmla="*/ 766762 w 1090612"/>
                <a:gd name="connsiteY52" fmla="*/ 245269 h 1357313"/>
                <a:gd name="connsiteX53" fmla="*/ 766762 w 1090612"/>
                <a:gd name="connsiteY53" fmla="*/ 259556 h 1357313"/>
                <a:gd name="connsiteX54" fmla="*/ 745331 w 1090612"/>
                <a:gd name="connsiteY54" fmla="*/ 316706 h 1357313"/>
                <a:gd name="connsiteX55" fmla="*/ 702468 w 1090612"/>
                <a:gd name="connsiteY55" fmla="*/ 416719 h 1357313"/>
                <a:gd name="connsiteX56" fmla="*/ 673893 w 1090612"/>
                <a:gd name="connsiteY56" fmla="*/ 476250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90612" h="1357313">
                  <a:moveTo>
                    <a:pt x="673893" y="476250"/>
                  </a:moveTo>
                  <a:lnTo>
                    <a:pt x="602456" y="604838"/>
                  </a:lnTo>
                  <a:lnTo>
                    <a:pt x="545306" y="697706"/>
                  </a:lnTo>
                  <a:lnTo>
                    <a:pt x="488156" y="781050"/>
                  </a:lnTo>
                  <a:lnTo>
                    <a:pt x="409575" y="885825"/>
                  </a:lnTo>
                  <a:lnTo>
                    <a:pt x="328612" y="983456"/>
                  </a:lnTo>
                  <a:lnTo>
                    <a:pt x="252412" y="1069181"/>
                  </a:lnTo>
                  <a:lnTo>
                    <a:pt x="161925" y="1159669"/>
                  </a:lnTo>
                  <a:lnTo>
                    <a:pt x="71437" y="1247775"/>
                  </a:lnTo>
                  <a:lnTo>
                    <a:pt x="14287" y="1300163"/>
                  </a:lnTo>
                  <a:lnTo>
                    <a:pt x="2381" y="1323975"/>
                  </a:lnTo>
                  <a:lnTo>
                    <a:pt x="0" y="1340644"/>
                  </a:lnTo>
                  <a:lnTo>
                    <a:pt x="2381" y="1352550"/>
                  </a:lnTo>
                  <a:lnTo>
                    <a:pt x="7143" y="1354931"/>
                  </a:lnTo>
                  <a:lnTo>
                    <a:pt x="21431" y="1357313"/>
                  </a:lnTo>
                  <a:lnTo>
                    <a:pt x="57150" y="1345406"/>
                  </a:lnTo>
                  <a:lnTo>
                    <a:pt x="161925" y="1283494"/>
                  </a:lnTo>
                  <a:lnTo>
                    <a:pt x="295275" y="1193006"/>
                  </a:lnTo>
                  <a:lnTo>
                    <a:pt x="416718" y="1100138"/>
                  </a:lnTo>
                  <a:lnTo>
                    <a:pt x="531018" y="1000125"/>
                  </a:lnTo>
                  <a:lnTo>
                    <a:pt x="607218" y="923925"/>
                  </a:lnTo>
                  <a:lnTo>
                    <a:pt x="673893" y="852488"/>
                  </a:lnTo>
                  <a:lnTo>
                    <a:pt x="754856" y="752475"/>
                  </a:lnTo>
                  <a:lnTo>
                    <a:pt x="812006" y="676275"/>
                  </a:lnTo>
                  <a:lnTo>
                    <a:pt x="885825" y="566738"/>
                  </a:lnTo>
                  <a:lnTo>
                    <a:pt x="952500" y="450056"/>
                  </a:lnTo>
                  <a:lnTo>
                    <a:pt x="966787" y="431006"/>
                  </a:lnTo>
                  <a:lnTo>
                    <a:pt x="992981" y="397669"/>
                  </a:lnTo>
                  <a:lnTo>
                    <a:pt x="1026318" y="366713"/>
                  </a:lnTo>
                  <a:lnTo>
                    <a:pt x="1064418" y="340519"/>
                  </a:lnTo>
                  <a:lnTo>
                    <a:pt x="1085850" y="319088"/>
                  </a:lnTo>
                  <a:lnTo>
                    <a:pt x="1090612" y="300038"/>
                  </a:lnTo>
                  <a:lnTo>
                    <a:pt x="1088231" y="280988"/>
                  </a:lnTo>
                  <a:lnTo>
                    <a:pt x="1081087" y="257175"/>
                  </a:lnTo>
                  <a:lnTo>
                    <a:pt x="1066800" y="233363"/>
                  </a:lnTo>
                  <a:lnTo>
                    <a:pt x="1040606" y="204788"/>
                  </a:lnTo>
                  <a:lnTo>
                    <a:pt x="995362" y="166688"/>
                  </a:lnTo>
                  <a:lnTo>
                    <a:pt x="938212" y="126206"/>
                  </a:lnTo>
                  <a:lnTo>
                    <a:pt x="881062" y="90488"/>
                  </a:lnTo>
                  <a:lnTo>
                    <a:pt x="831056" y="61913"/>
                  </a:lnTo>
                  <a:lnTo>
                    <a:pt x="785812" y="40481"/>
                  </a:lnTo>
                  <a:lnTo>
                    <a:pt x="716756" y="14288"/>
                  </a:lnTo>
                  <a:lnTo>
                    <a:pt x="661987" y="0"/>
                  </a:lnTo>
                  <a:lnTo>
                    <a:pt x="650081" y="0"/>
                  </a:lnTo>
                  <a:lnTo>
                    <a:pt x="633412" y="2381"/>
                  </a:lnTo>
                  <a:lnTo>
                    <a:pt x="626268" y="11906"/>
                  </a:lnTo>
                  <a:lnTo>
                    <a:pt x="623887" y="30956"/>
                  </a:lnTo>
                  <a:lnTo>
                    <a:pt x="631031" y="59531"/>
                  </a:lnTo>
                  <a:lnTo>
                    <a:pt x="650081" y="80963"/>
                  </a:lnTo>
                  <a:lnTo>
                    <a:pt x="697706" y="133350"/>
                  </a:lnTo>
                  <a:lnTo>
                    <a:pt x="738187" y="185738"/>
                  </a:lnTo>
                  <a:lnTo>
                    <a:pt x="764381" y="228600"/>
                  </a:lnTo>
                  <a:lnTo>
                    <a:pt x="766762" y="245269"/>
                  </a:lnTo>
                  <a:lnTo>
                    <a:pt x="766762" y="259556"/>
                  </a:lnTo>
                  <a:lnTo>
                    <a:pt x="745331" y="316706"/>
                  </a:lnTo>
                  <a:lnTo>
                    <a:pt x="702468" y="416719"/>
                  </a:lnTo>
                  <a:lnTo>
                    <a:pt x="673893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74">
              <a:extLst>
                <a:ext uri="{FF2B5EF4-FFF2-40B4-BE49-F238E27FC236}">
                  <a16:creationId xmlns:a16="http://schemas.microsoft.com/office/drawing/2014/main" id="{81AD8720-CBB6-4045-A621-7C1BBB6C7FFD}"/>
                </a:ext>
              </a:extLst>
            </p:cNvPr>
            <p:cNvSpPr/>
            <p:nvPr/>
          </p:nvSpPr>
          <p:spPr>
            <a:xfrm>
              <a:off x="5538788" y="2862263"/>
              <a:ext cx="1016000" cy="1190625"/>
            </a:xfrm>
            <a:custGeom>
              <a:avLst/>
              <a:gdLst>
                <a:gd name="connsiteX0" fmla="*/ 602456 w 1016793"/>
                <a:gd name="connsiteY0" fmla="*/ 435768 h 1190625"/>
                <a:gd name="connsiteX1" fmla="*/ 526256 w 1016793"/>
                <a:gd name="connsiteY1" fmla="*/ 547687 h 1190625"/>
                <a:gd name="connsiteX2" fmla="*/ 450056 w 1016793"/>
                <a:gd name="connsiteY2" fmla="*/ 647700 h 1190625"/>
                <a:gd name="connsiteX3" fmla="*/ 373856 w 1016793"/>
                <a:gd name="connsiteY3" fmla="*/ 742950 h 1190625"/>
                <a:gd name="connsiteX4" fmla="*/ 280987 w 1016793"/>
                <a:gd name="connsiteY4" fmla="*/ 852487 h 1190625"/>
                <a:gd name="connsiteX5" fmla="*/ 154781 w 1016793"/>
                <a:gd name="connsiteY5" fmla="*/ 988218 h 1190625"/>
                <a:gd name="connsiteX6" fmla="*/ 35718 w 1016793"/>
                <a:gd name="connsiteY6" fmla="*/ 1114425 h 1190625"/>
                <a:gd name="connsiteX7" fmla="*/ 7143 w 1016793"/>
                <a:gd name="connsiteY7" fmla="*/ 1143000 h 1190625"/>
                <a:gd name="connsiteX8" fmla="*/ 0 w 1016793"/>
                <a:gd name="connsiteY8" fmla="*/ 1162050 h 1190625"/>
                <a:gd name="connsiteX9" fmla="*/ 0 w 1016793"/>
                <a:gd name="connsiteY9" fmla="*/ 1173956 h 1190625"/>
                <a:gd name="connsiteX10" fmla="*/ 7143 w 1016793"/>
                <a:gd name="connsiteY10" fmla="*/ 1185862 h 1190625"/>
                <a:gd name="connsiteX11" fmla="*/ 16668 w 1016793"/>
                <a:gd name="connsiteY11" fmla="*/ 1190625 h 1190625"/>
                <a:gd name="connsiteX12" fmla="*/ 38100 w 1016793"/>
                <a:gd name="connsiteY12" fmla="*/ 1190625 h 1190625"/>
                <a:gd name="connsiteX13" fmla="*/ 64293 w 1016793"/>
                <a:gd name="connsiteY13" fmla="*/ 1176337 h 1190625"/>
                <a:gd name="connsiteX14" fmla="*/ 145256 w 1016793"/>
                <a:gd name="connsiteY14" fmla="*/ 1123950 h 1190625"/>
                <a:gd name="connsiteX15" fmla="*/ 326231 w 1016793"/>
                <a:gd name="connsiteY15" fmla="*/ 990600 h 1190625"/>
                <a:gd name="connsiteX16" fmla="*/ 492918 w 1016793"/>
                <a:gd name="connsiteY16" fmla="*/ 857250 h 1190625"/>
                <a:gd name="connsiteX17" fmla="*/ 647700 w 1016793"/>
                <a:gd name="connsiteY17" fmla="*/ 723900 h 1190625"/>
                <a:gd name="connsiteX18" fmla="*/ 669131 w 1016793"/>
                <a:gd name="connsiteY18" fmla="*/ 683418 h 1190625"/>
                <a:gd name="connsiteX19" fmla="*/ 762000 w 1016793"/>
                <a:gd name="connsiteY19" fmla="*/ 585787 h 1190625"/>
                <a:gd name="connsiteX20" fmla="*/ 833437 w 1016793"/>
                <a:gd name="connsiteY20" fmla="*/ 502443 h 1190625"/>
                <a:gd name="connsiteX21" fmla="*/ 873918 w 1016793"/>
                <a:gd name="connsiteY21" fmla="*/ 454818 h 1190625"/>
                <a:gd name="connsiteX22" fmla="*/ 902493 w 1016793"/>
                <a:gd name="connsiteY22" fmla="*/ 428625 h 1190625"/>
                <a:gd name="connsiteX23" fmla="*/ 940593 w 1016793"/>
                <a:gd name="connsiteY23" fmla="*/ 397668 h 1190625"/>
                <a:gd name="connsiteX24" fmla="*/ 978693 w 1016793"/>
                <a:gd name="connsiteY24" fmla="*/ 369093 h 1190625"/>
                <a:gd name="connsiteX25" fmla="*/ 1000125 w 1016793"/>
                <a:gd name="connsiteY25" fmla="*/ 354806 h 1190625"/>
                <a:gd name="connsiteX26" fmla="*/ 1014412 w 1016793"/>
                <a:gd name="connsiteY26" fmla="*/ 340518 h 1190625"/>
                <a:gd name="connsiteX27" fmla="*/ 1016793 w 1016793"/>
                <a:gd name="connsiteY27" fmla="*/ 323850 h 1190625"/>
                <a:gd name="connsiteX28" fmla="*/ 1012031 w 1016793"/>
                <a:gd name="connsiteY28" fmla="*/ 297656 h 1190625"/>
                <a:gd name="connsiteX29" fmla="*/ 990600 w 1016793"/>
                <a:gd name="connsiteY29" fmla="*/ 259556 h 1190625"/>
                <a:gd name="connsiteX30" fmla="*/ 938212 w 1016793"/>
                <a:gd name="connsiteY30" fmla="*/ 197643 h 1190625"/>
                <a:gd name="connsiteX31" fmla="*/ 869156 w 1016793"/>
                <a:gd name="connsiteY31" fmla="*/ 128587 h 1190625"/>
                <a:gd name="connsiteX32" fmla="*/ 821531 w 1016793"/>
                <a:gd name="connsiteY32" fmla="*/ 88106 h 1190625"/>
                <a:gd name="connsiteX33" fmla="*/ 797718 w 1016793"/>
                <a:gd name="connsiteY33" fmla="*/ 71437 h 1190625"/>
                <a:gd name="connsiteX34" fmla="*/ 742950 w 1016793"/>
                <a:gd name="connsiteY34" fmla="*/ 45243 h 1190625"/>
                <a:gd name="connsiteX35" fmla="*/ 631031 w 1016793"/>
                <a:gd name="connsiteY35" fmla="*/ 2381 h 1190625"/>
                <a:gd name="connsiteX36" fmla="*/ 607218 w 1016793"/>
                <a:gd name="connsiteY36" fmla="*/ 0 h 1190625"/>
                <a:gd name="connsiteX37" fmla="*/ 597693 w 1016793"/>
                <a:gd name="connsiteY37" fmla="*/ 0 h 1190625"/>
                <a:gd name="connsiteX38" fmla="*/ 585787 w 1016793"/>
                <a:gd name="connsiteY38" fmla="*/ 4762 h 1190625"/>
                <a:gd name="connsiteX39" fmla="*/ 581025 w 1016793"/>
                <a:gd name="connsiteY39" fmla="*/ 16668 h 1190625"/>
                <a:gd name="connsiteX40" fmla="*/ 583406 w 1016793"/>
                <a:gd name="connsiteY40" fmla="*/ 38100 h 1190625"/>
                <a:gd name="connsiteX41" fmla="*/ 602456 w 1016793"/>
                <a:gd name="connsiteY41" fmla="*/ 66675 h 1190625"/>
                <a:gd name="connsiteX42" fmla="*/ 650081 w 1016793"/>
                <a:gd name="connsiteY42" fmla="*/ 121443 h 1190625"/>
                <a:gd name="connsiteX43" fmla="*/ 678656 w 1016793"/>
                <a:gd name="connsiteY43" fmla="*/ 173831 h 1190625"/>
                <a:gd name="connsiteX44" fmla="*/ 690562 w 1016793"/>
                <a:gd name="connsiteY44" fmla="*/ 211931 h 1190625"/>
                <a:gd name="connsiteX45" fmla="*/ 695325 w 1016793"/>
                <a:gd name="connsiteY45" fmla="*/ 240506 h 1190625"/>
                <a:gd name="connsiteX46" fmla="*/ 690562 w 1016793"/>
                <a:gd name="connsiteY46" fmla="*/ 280987 h 1190625"/>
                <a:gd name="connsiteX47" fmla="*/ 673893 w 1016793"/>
                <a:gd name="connsiteY47" fmla="*/ 321468 h 1190625"/>
                <a:gd name="connsiteX48" fmla="*/ 602456 w 1016793"/>
                <a:gd name="connsiteY48" fmla="*/ 43576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6793" h="1190625">
                  <a:moveTo>
                    <a:pt x="602456" y="435768"/>
                  </a:moveTo>
                  <a:lnTo>
                    <a:pt x="526256" y="547687"/>
                  </a:lnTo>
                  <a:lnTo>
                    <a:pt x="450056" y="647700"/>
                  </a:lnTo>
                  <a:lnTo>
                    <a:pt x="373856" y="742950"/>
                  </a:lnTo>
                  <a:lnTo>
                    <a:pt x="280987" y="852487"/>
                  </a:lnTo>
                  <a:lnTo>
                    <a:pt x="154781" y="988218"/>
                  </a:lnTo>
                  <a:lnTo>
                    <a:pt x="35718" y="1114425"/>
                  </a:lnTo>
                  <a:lnTo>
                    <a:pt x="7143" y="1143000"/>
                  </a:lnTo>
                  <a:lnTo>
                    <a:pt x="0" y="1162050"/>
                  </a:lnTo>
                  <a:lnTo>
                    <a:pt x="0" y="1173956"/>
                  </a:lnTo>
                  <a:lnTo>
                    <a:pt x="7143" y="1185862"/>
                  </a:lnTo>
                  <a:lnTo>
                    <a:pt x="16668" y="1190625"/>
                  </a:lnTo>
                  <a:lnTo>
                    <a:pt x="38100" y="1190625"/>
                  </a:lnTo>
                  <a:lnTo>
                    <a:pt x="64293" y="1176337"/>
                  </a:lnTo>
                  <a:lnTo>
                    <a:pt x="145256" y="1123950"/>
                  </a:lnTo>
                  <a:lnTo>
                    <a:pt x="326231" y="990600"/>
                  </a:lnTo>
                  <a:lnTo>
                    <a:pt x="492918" y="857250"/>
                  </a:lnTo>
                  <a:lnTo>
                    <a:pt x="647700" y="723900"/>
                  </a:lnTo>
                  <a:lnTo>
                    <a:pt x="669131" y="683418"/>
                  </a:lnTo>
                  <a:lnTo>
                    <a:pt x="762000" y="585787"/>
                  </a:lnTo>
                  <a:lnTo>
                    <a:pt x="833437" y="502443"/>
                  </a:lnTo>
                  <a:lnTo>
                    <a:pt x="873918" y="454818"/>
                  </a:lnTo>
                  <a:lnTo>
                    <a:pt x="902493" y="428625"/>
                  </a:lnTo>
                  <a:lnTo>
                    <a:pt x="940593" y="397668"/>
                  </a:lnTo>
                  <a:lnTo>
                    <a:pt x="978693" y="369093"/>
                  </a:lnTo>
                  <a:lnTo>
                    <a:pt x="1000125" y="354806"/>
                  </a:lnTo>
                  <a:lnTo>
                    <a:pt x="1014412" y="340518"/>
                  </a:lnTo>
                  <a:lnTo>
                    <a:pt x="1016793" y="323850"/>
                  </a:lnTo>
                  <a:lnTo>
                    <a:pt x="1012031" y="297656"/>
                  </a:lnTo>
                  <a:lnTo>
                    <a:pt x="990600" y="259556"/>
                  </a:lnTo>
                  <a:lnTo>
                    <a:pt x="938212" y="197643"/>
                  </a:lnTo>
                  <a:lnTo>
                    <a:pt x="869156" y="128587"/>
                  </a:lnTo>
                  <a:lnTo>
                    <a:pt x="821531" y="88106"/>
                  </a:lnTo>
                  <a:lnTo>
                    <a:pt x="797718" y="71437"/>
                  </a:lnTo>
                  <a:lnTo>
                    <a:pt x="742950" y="45243"/>
                  </a:lnTo>
                  <a:lnTo>
                    <a:pt x="631031" y="2381"/>
                  </a:lnTo>
                  <a:lnTo>
                    <a:pt x="607218" y="0"/>
                  </a:lnTo>
                  <a:lnTo>
                    <a:pt x="597693" y="0"/>
                  </a:lnTo>
                  <a:lnTo>
                    <a:pt x="585787" y="4762"/>
                  </a:lnTo>
                  <a:lnTo>
                    <a:pt x="581025" y="16668"/>
                  </a:lnTo>
                  <a:lnTo>
                    <a:pt x="583406" y="38100"/>
                  </a:lnTo>
                  <a:lnTo>
                    <a:pt x="602456" y="66675"/>
                  </a:lnTo>
                  <a:lnTo>
                    <a:pt x="650081" y="121443"/>
                  </a:lnTo>
                  <a:lnTo>
                    <a:pt x="678656" y="173831"/>
                  </a:lnTo>
                  <a:lnTo>
                    <a:pt x="690562" y="211931"/>
                  </a:lnTo>
                  <a:lnTo>
                    <a:pt x="695325" y="240506"/>
                  </a:lnTo>
                  <a:lnTo>
                    <a:pt x="690562" y="280987"/>
                  </a:lnTo>
                  <a:lnTo>
                    <a:pt x="673893" y="321468"/>
                  </a:lnTo>
                  <a:lnTo>
                    <a:pt x="602456" y="4357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71">
              <a:extLst>
                <a:ext uri="{FF2B5EF4-FFF2-40B4-BE49-F238E27FC236}">
                  <a16:creationId xmlns:a16="http://schemas.microsoft.com/office/drawing/2014/main" id="{78EF331A-203C-44ED-9074-9DB882C86F2D}"/>
                </a:ext>
              </a:extLst>
            </p:cNvPr>
            <p:cNvSpPr/>
            <p:nvPr/>
          </p:nvSpPr>
          <p:spPr>
            <a:xfrm>
              <a:off x="3500438" y="2181225"/>
              <a:ext cx="3582987" cy="493713"/>
            </a:xfrm>
            <a:custGeom>
              <a:avLst/>
              <a:gdLst>
                <a:gd name="connsiteX0" fmla="*/ 1347052 w 3583957"/>
                <a:gd name="connsiteY0" fmla="*/ 230134 h 494021"/>
                <a:gd name="connsiteX1" fmla="*/ 1012591 w 3583957"/>
                <a:gd name="connsiteY1" fmla="*/ 251613 h 494021"/>
                <a:gd name="connsiteX2" fmla="*/ 668923 w 3583957"/>
                <a:gd name="connsiteY2" fmla="*/ 273092 h 494021"/>
                <a:gd name="connsiteX3" fmla="*/ 306846 w 3583957"/>
                <a:gd name="connsiteY3" fmla="*/ 297640 h 494021"/>
                <a:gd name="connsiteX4" fmla="*/ 0 w 3583957"/>
                <a:gd name="connsiteY4" fmla="*/ 316051 h 494021"/>
                <a:gd name="connsiteX5" fmla="*/ 39890 w 3583957"/>
                <a:gd name="connsiteY5" fmla="*/ 494021 h 494021"/>
                <a:gd name="connsiteX6" fmla="*/ 309914 w 3583957"/>
                <a:gd name="connsiteY6" fmla="*/ 475610 h 494021"/>
                <a:gd name="connsiteX7" fmla="*/ 687334 w 3583957"/>
                <a:gd name="connsiteY7" fmla="*/ 447994 h 494021"/>
                <a:gd name="connsiteX8" fmla="*/ 1031001 w 3583957"/>
                <a:gd name="connsiteY8" fmla="*/ 423447 h 494021"/>
                <a:gd name="connsiteX9" fmla="*/ 1313299 w 3583957"/>
                <a:gd name="connsiteY9" fmla="*/ 405036 h 494021"/>
                <a:gd name="connsiteX10" fmla="*/ 1669240 w 3583957"/>
                <a:gd name="connsiteY10" fmla="*/ 383557 h 494021"/>
                <a:gd name="connsiteX11" fmla="*/ 2160193 w 3583957"/>
                <a:gd name="connsiteY11" fmla="*/ 352872 h 494021"/>
                <a:gd name="connsiteX12" fmla="*/ 2531476 w 3583957"/>
                <a:gd name="connsiteY12" fmla="*/ 331393 h 494021"/>
                <a:gd name="connsiteX13" fmla="*/ 2807637 w 3583957"/>
                <a:gd name="connsiteY13" fmla="*/ 331393 h 494021"/>
                <a:gd name="connsiteX14" fmla="*/ 3166647 w 3583957"/>
                <a:gd name="connsiteY14" fmla="*/ 337530 h 494021"/>
                <a:gd name="connsiteX15" fmla="*/ 3350754 w 3583957"/>
                <a:gd name="connsiteY15" fmla="*/ 343667 h 494021"/>
                <a:gd name="connsiteX16" fmla="*/ 3473493 w 3583957"/>
                <a:gd name="connsiteY16" fmla="*/ 352872 h 494021"/>
                <a:gd name="connsiteX17" fmla="*/ 3510314 w 3583957"/>
                <a:gd name="connsiteY17" fmla="*/ 343667 h 494021"/>
                <a:gd name="connsiteX18" fmla="*/ 3544067 w 3583957"/>
                <a:gd name="connsiteY18" fmla="*/ 328324 h 494021"/>
                <a:gd name="connsiteX19" fmla="*/ 3565546 w 3583957"/>
                <a:gd name="connsiteY19" fmla="*/ 312982 h 494021"/>
                <a:gd name="connsiteX20" fmla="*/ 3577820 w 3583957"/>
                <a:gd name="connsiteY20" fmla="*/ 294571 h 494021"/>
                <a:gd name="connsiteX21" fmla="*/ 3583957 w 3583957"/>
                <a:gd name="connsiteY21" fmla="*/ 282298 h 494021"/>
                <a:gd name="connsiteX22" fmla="*/ 3583957 w 3583957"/>
                <a:gd name="connsiteY22" fmla="*/ 263887 h 494021"/>
                <a:gd name="connsiteX23" fmla="*/ 3580888 w 3583957"/>
                <a:gd name="connsiteY23" fmla="*/ 242408 h 494021"/>
                <a:gd name="connsiteX24" fmla="*/ 3571683 w 3583957"/>
                <a:gd name="connsiteY24" fmla="*/ 220929 h 494021"/>
                <a:gd name="connsiteX25" fmla="*/ 3556341 w 3583957"/>
                <a:gd name="connsiteY25" fmla="*/ 196381 h 494021"/>
                <a:gd name="connsiteX26" fmla="*/ 3528725 w 3583957"/>
                <a:gd name="connsiteY26" fmla="*/ 165696 h 494021"/>
                <a:gd name="connsiteX27" fmla="*/ 3513382 w 3583957"/>
                <a:gd name="connsiteY27" fmla="*/ 153422 h 494021"/>
                <a:gd name="connsiteX28" fmla="*/ 3470424 w 3583957"/>
                <a:gd name="connsiteY28" fmla="*/ 122738 h 494021"/>
                <a:gd name="connsiteX29" fmla="*/ 3387576 w 3583957"/>
                <a:gd name="connsiteY29" fmla="*/ 76711 h 494021"/>
                <a:gd name="connsiteX30" fmla="*/ 3329275 w 3583957"/>
                <a:gd name="connsiteY30" fmla="*/ 49095 h 494021"/>
                <a:gd name="connsiteX31" fmla="*/ 3249495 w 3583957"/>
                <a:gd name="connsiteY31" fmla="*/ 21479 h 494021"/>
                <a:gd name="connsiteX32" fmla="*/ 3188126 w 3583957"/>
                <a:gd name="connsiteY32" fmla="*/ 3068 h 494021"/>
                <a:gd name="connsiteX33" fmla="*/ 3160510 w 3583957"/>
                <a:gd name="connsiteY33" fmla="*/ 0 h 494021"/>
                <a:gd name="connsiteX34" fmla="*/ 3117552 w 3583957"/>
                <a:gd name="connsiteY34" fmla="*/ 18410 h 494021"/>
                <a:gd name="connsiteX35" fmla="*/ 2976403 w 3583957"/>
                <a:gd name="connsiteY35" fmla="*/ 82848 h 494021"/>
                <a:gd name="connsiteX36" fmla="*/ 2908897 w 3583957"/>
                <a:gd name="connsiteY36" fmla="*/ 110464 h 494021"/>
                <a:gd name="connsiteX37" fmla="*/ 2749337 w 3583957"/>
                <a:gd name="connsiteY37" fmla="*/ 125806 h 494021"/>
                <a:gd name="connsiteX38" fmla="*/ 2473176 w 3583957"/>
                <a:gd name="connsiteY38" fmla="*/ 153422 h 494021"/>
                <a:gd name="connsiteX39" fmla="*/ 2249178 w 3583957"/>
                <a:gd name="connsiteY39" fmla="*/ 165696 h 494021"/>
                <a:gd name="connsiteX40" fmla="*/ 1923922 w 3583957"/>
                <a:gd name="connsiteY40" fmla="*/ 187176 h 494021"/>
                <a:gd name="connsiteX41" fmla="*/ 1742883 w 3583957"/>
                <a:gd name="connsiteY41" fmla="*/ 199449 h 494021"/>
                <a:gd name="connsiteX42" fmla="*/ 1549570 w 3583957"/>
                <a:gd name="connsiteY42" fmla="*/ 214792 h 494021"/>
                <a:gd name="connsiteX43" fmla="*/ 1347052 w 3583957"/>
                <a:gd name="connsiteY43" fmla="*/ 230134 h 4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83957" h="494021">
                  <a:moveTo>
                    <a:pt x="1347052" y="230134"/>
                  </a:moveTo>
                  <a:lnTo>
                    <a:pt x="1012591" y="251613"/>
                  </a:lnTo>
                  <a:lnTo>
                    <a:pt x="668923" y="273092"/>
                  </a:lnTo>
                  <a:lnTo>
                    <a:pt x="306846" y="297640"/>
                  </a:lnTo>
                  <a:lnTo>
                    <a:pt x="0" y="316051"/>
                  </a:lnTo>
                  <a:lnTo>
                    <a:pt x="39890" y="494021"/>
                  </a:lnTo>
                  <a:lnTo>
                    <a:pt x="309914" y="475610"/>
                  </a:lnTo>
                  <a:lnTo>
                    <a:pt x="687334" y="447994"/>
                  </a:lnTo>
                  <a:lnTo>
                    <a:pt x="1031001" y="423447"/>
                  </a:lnTo>
                  <a:lnTo>
                    <a:pt x="1313299" y="405036"/>
                  </a:lnTo>
                  <a:lnTo>
                    <a:pt x="1669240" y="383557"/>
                  </a:lnTo>
                  <a:lnTo>
                    <a:pt x="2160193" y="352872"/>
                  </a:lnTo>
                  <a:lnTo>
                    <a:pt x="2531476" y="331393"/>
                  </a:lnTo>
                  <a:lnTo>
                    <a:pt x="2807637" y="331393"/>
                  </a:lnTo>
                  <a:lnTo>
                    <a:pt x="3166647" y="337530"/>
                  </a:lnTo>
                  <a:lnTo>
                    <a:pt x="3350754" y="343667"/>
                  </a:lnTo>
                  <a:lnTo>
                    <a:pt x="3473493" y="352872"/>
                  </a:lnTo>
                  <a:lnTo>
                    <a:pt x="3510314" y="343667"/>
                  </a:lnTo>
                  <a:lnTo>
                    <a:pt x="3544067" y="328324"/>
                  </a:lnTo>
                  <a:lnTo>
                    <a:pt x="3565546" y="312982"/>
                  </a:lnTo>
                  <a:lnTo>
                    <a:pt x="3577820" y="294571"/>
                  </a:lnTo>
                  <a:lnTo>
                    <a:pt x="3583957" y="282298"/>
                  </a:lnTo>
                  <a:lnTo>
                    <a:pt x="3583957" y="263887"/>
                  </a:lnTo>
                  <a:lnTo>
                    <a:pt x="3580888" y="242408"/>
                  </a:lnTo>
                  <a:lnTo>
                    <a:pt x="3571683" y="220929"/>
                  </a:lnTo>
                  <a:lnTo>
                    <a:pt x="3556341" y="196381"/>
                  </a:lnTo>
                  <a:lnTo>
                    <a:pt x="3528725" y="165696"/>
                  </a:lnTo>
                  <a:lnTo>
                    <a:pt x="3513382" y="153422"/>
                  </a:lnTo>
                  <a:lnTo>
                    <a:pt x="3470424" y="122738"/>
                  </a:lnTo>
                  <a:lnTo>
                    <a:pt x="3387576" y="76711"/>
                  </a:lnTo>
                  <a:lnTo>
                    <a:pt x="3329275" y="49095"/>
                  </a:lnTo>
                  <a:lnTo>
                    <a:pt x="3249495" y="21479"/>
                  </a:lnTo>
                  <a:lnTo>
                    <a:pt x="3188126" y="3068"/>
                  </a:lnTo>
                  <a:lnTo>
                    <a:pt x="3160510" y="0"/>
                  </a:lnTo>
                  <a:lnTo>
                    <a:pt x="3117552" y="18410"/>
                  </a:lnTo>
                  <a:lnTo>
                    <a:pt x="2976403" y="82848"/>
                  </a:lnTo>
                  <a:lnTo>
                    <a:pt x="2908897" y="110464"/>
                  </a:lnTo>
                  <a:lnTo>
                    <a:pt x="2749337" y="125806"/>
                  </a:lnTo>
                  <a:lnTo>
                    <a:pt x="2473176" y="153422"/>
                  </a:lnTo>
                  <a:lnTo>
                    <a:pt x="2249178" y="165696"/>
                  </a:lnTo>
                  <a:lnTo>
                    <a:pt x="1923922" y="187176"/>
                  </a:lnTo>
                  <a:lnTo>
                    <a:pt x="1742883" y="199449"/>
                  </a:lnTo>
                  <a:lnTo>
                    <a:pt x="1549570" y="214792"/>
                  </a:lnTo>
                  <a:lnTo>
                    <a:pt x="1347052" y="23013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7">
              <a:extLst>
                <a:ext uri="{FF2B5EF4-FFF2-40B4-BE49-F238E27FC236}">
                  <a16:creationId xmlns:a16="http://schemas.microsoft.com/office/drawing/2014/main" id="{B673D21B-7024-4B51-AF60-24E6D47190AD}"/>
                </a:ext>
              </a:extLst>
            </p:cNvPr>
            <p:cNvSpPr/>
            <p:nvPr/>
          </p:nvSpPr>
          <p:spPr>
            <a:xfrm rot="16200000">
              <a:off x="1402557" y="3663156"/>
              <a:ext cx="3576638" cy="873125"/>
            </a:xfrm>
            <a:custGeom>
              <a:avLst/>
              <a:gdLst>
                <a:gd name="connsiteX0" fmla="*/ 1912198 w 3577180"/>
                <a:gd name="connsiteY0" fmla="*/ 738668 h 872701"/>
                <a:gd name="connsiteX1" fmla="*/ 1650090 w 3577180"/>
                <a:gd name="connsiteY1" fmla="*/ 699948 h 872701"/>
                <a:gd name="connsiteX2" fmla="*/ 1373089 w 3577180"/>
                <a:gd name="connsiteY2" fmla="*/ 646335 h 872701"/>
                <a:gd name="connsiteX3" fmla="*/ 1131831 w 3577180"/>
                <a:gd name="connsiteY3" fmla="*/ 589743 h 872701"/>
                <a:gd name="connsiteX4" fmla="*/ 932271 w 3577180"/>
                <a:gd name="connsiteY4" fmla="*/ 527195 h 872701"/>
                <a:gd name="connsiteX5" fmla="*/ 747604 w 3577180"/>
                <a:gd name="connsiteY5" fmla="*/ 461668 h 872701"/>
                <a:gd name="connsiteX6" fmla="*/ 536130 w 3577180"/>
                <a:gd name="connsiteY6" fmla="*/ 369334 h 872701"/>
                <a:gd name="connsiteX7" fmla="*/ 327635 w 3577180"/>
                <a:gd name="connsiteY7" fmla="*/ 259130 h 872701"/>
                <a:gd name="connsiteX8" fmla="*/ 205517 w 3577180"/>
                <a:gd name="connsiteY8" fmla="*/ 187646 h 872701"/>
                <a:gd name="connsiteX9" fmla="*/ 86376 w 3577180"/>
                <a:gd name="connsiteY9" fmla="*/ 110205 h 872701"/>
                <a:gd name="connsiteX10" fmla="*/ 20849 w 3577180"/>
                <a:gd name="connsiteY10" fmla="*/ 62549 h 872701"/>
                <a:gd name="connsiteX11" fmla="*/ 5957 w 3577180"/>
                <a:gd name="connsiteY11" fmla="*/ 44678 h 872701"/>
                <a:gd name="connsiteX12" fmla="*/ 0 w 3577180"/>
                <a:gd name="connsiteY12" fmla="*/ 20850 h 872701"/>
                <a:gd name="connsiteX13" fmla="*/ 2978 w 3577180"/>
                <a:gd name="connsiteY13" fmla="*/ 11914 h 872701"/>
                <a:gd name="connsiteX14" fmla="*/ 11914 w 3577180"/>
                <a:gd name="connsiteY14" fmla="*/ 5957 h 872701"/>
                <a:gd name="connsiteX15" fmla="*/ 35742 w 3577180"/>
                <a:gd name="connsiteY15" fmla="*/ 0 h 872701"/>
                <a:gd name="connsiteX16" fmla="*/ 65527 w 3577180"/>
                <a:gd name="connsiteY16" fmla="*/ 8936 h 872701"/>
                <a:gd name="connsiteX17" fmla="*/ 187646 w 3577180"/>
                <a:gd name="connsiteY17" fmla="*/ 65527 h 872701"/>
                <a:gd name="connsiteX18" fmla="*/ 363377 w 3577180"/>
                <a:gd name="connsiteY18" fmla="*/ 137011 h 872701"/>
                <a:gd name="connsiteX19" fmla="*/ 562937 w 3577180"/>
                <a:gd name="connsiteY19" fmla="*/ 217431 h 872701"/>
                <a:gd name="connsiteX20" fmla="*/ 795260 w 3577180"/>
                <a:gd name="connsiteY20" fmla="*/ 294872 h 872701"/>
                <a:gd name="connsiteX21" fmla="*/ 1066304 w 3577180"/>
                <a:gd name="connsiteY21" fmla="*/ 375291 h 872701"/>
                <a:gd name="connsiteX22" fmla="*/ 1355218 w 3577180"/>
                <a:gd name="connsiteY22" fmla="*/ 443797 h 872701"/>
                <a:gd name="connsiteX23" fmla="*/ 1575627 w 3577180"/>
                <a:gd name="connsiteY23" fmla="*/ 485496 h 872701"/>
                <a:gd name="connsiteX24" fmla="*/ 1810929 w 3577180"/>
                <a:gd name="connsiteY24" fmla="*/ 518259 h 872701"/>
                <a:gd name="connsiteX25" fmla="*/ 2052188 w 3577180"/>
                <a:gd name="connsiteY25" fmla="*/ 542087 h 872701"/>
                <a:gd name="connsiteX26" fmla="*/ 2302382 w 3577180"/>
                <a:gd name="connsiteY26" fmla="*/ 562937 h 872701"/>
                <a:gd name="connsiteX27" fmla="*/ 2549597 w 3577180"/>
                <a:gd name="connsiteY27" fmla="*/ 571872 h 872701"/>
                <a:gd name="connsiteX28" fmla="*/ 2811705 w 3577180"/>
                <a:gd name="connsiteY28" fmla="*/ 580808 h 872701"/>
                <a:gd name="connsiteX29" fmla="*/ 3127427 w 3577180"/>
                <a:gd name="connsiteY29" fmla="*/ 580808 h 872701"/>
                <a:gd name="connsiteX30" fmla="*/ 3249545 w 3577180"/>
                <a:gd name="connsiteY30" fmla="*/ 580808 h 872701"/>
                <a:gd name="connsiteX31" fmla="*/ 3288266 w 3577180"/>
                <a:gd name="connsiteY31" fmla="*/ 574851 h 872701"/>
                <a:gd name="connsiteX32" fmla="*/ 3356771 w 3577180"/>
                <a:gd name="connsiteY32" fmla="*/ 545066 h 872701"/>
                <a:gd name="connsiteX33" fmla="*/ 3434212 w 3577180"/>
                <a:gd name="connsiteY33" fmla="*/ 500388 h 872701"/>
                <a:gd name="connsiteX34" fmla="*/ 3490804 w 3577180"/>
                <a:gd name="connsiteY34" fmla="*/ 461668 h 872701"/>
                <a:gd name="connsiteX35" fmla="*/ 3526546 w 3577180"/>
                <a:gd name="connsiteY35" fmla="*/ 434861 h 872701"/>
                <a:gd name="connsiteX36" fmla="*/ 3547395 w 3577180"/>
                <a:gd name="connsiteY36" fmla="*/ 419969 h 872701"/>
                <a:gd name="connsiteX37" fmla="*/ 3556331 w 3577180"/>
                <a:gd name="connsiteY37" fmla="*/ 419969 h 872701"/>
                <a:gd name="connsiteX38" fmla="*/ 3562288 w 3577180"/>
                <a:gd name="connsiteY38" fmla="*/ 419969 h 872701"/>
                <a:gd name="connsiteX39" fmla="*/ 3571223 w 3577180"/>
                <a:gd name="connsiteY39" fmla="*/ 428904 h 872701"/>
                <a:gd name="connsiteX40" fmla="*/ 3577180 w 3577180"/>
                <a:gd name="connsiteY40" fmla="*/ 446775 h 872701"/>
                <a:gd name="connsiteX41" fmla="*/ 3577180 w 3577180"/>
                <a:gd name="connsiteY41" fmla="*/ 467625 h 872701"/>
                <a:gd name="connsiteX42" fmla="*/ 3547395 w 3577180"/>
                <a:gd name="connsiteY42" fmla="*/ 539109 h 872701"/>
                <a:gd name="connsiteX43" fmla="*/ 3469954 w 3577180"/>
                <a:gd name="connsiteY43" fmla="*/ 702926 h 872701"/>
                <a:gd name="connsiteX44" fmla="*/ 3398470 w 3577180"/>
                <a:gd name="connsiteY44" fmla="*/ 848873 h 872701"/>
                <a:gd name="connsiteX45" fmla="*/ 3246567 w 3577180"/>
                <a:gd name="connsiteY45" fmla="*/ 872701 h 872701"/>
                <a:gd name="connsiteX46" fmla="*/ 3088706 w 3577180"/>
                <a:gd name="connsiteY46" fmla="*/ 863766 h 872701"/>
                <a:gd name="connsiteX47" fmla="*/ 2805748 w 3577180"/>
                <a:gd name="connsiteY47" fmla="*/ 839938 h 872701"/>
                <a:gd name="connsiteX48" fmla="*/ 2457264 w 3577180"/>
                <a:gd name="connsiteY48" fmla="*/ 807174 h 872701"/>
                <a:gd name="connsiteX49" fmla="*/ 2174306 w 3577180"/>
                <a:gd name="connsiteY49" fmla="*/ 774410 h 872701"/>
                <a:gd name="connsiteX50" fmla="*/ 1912198 w 3577180"/>
                <a:gd name="connsiteY50" fmla="*/ 738668 h 87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7180" h="872701">
                  <a:moveTo>
                    <a:pt x="1912198" y="738668"/>
                  </a:moveTo>
                  <a:lnTo>
                    <a:pt x="1650090" y="699948"/>
                  </a:lnTo>
                  <a:lnTo>
                    <a:pt x="1373089" y="646335"/>
                  </a:lnTo>
                  <a:lnTo>
                    <a:pt x="1131831" y="589743"/>
                  </a:lnTo>
                  <a:lnTo>
                    <a:pt x="932271" y="527195"/>
                  </a:lnTo>
                  <a:lnTo>
                    <a:pt x="747604" y="461668"/>
                  </a:lnTo>
                  <a:lnTo>
                    <a:pt x="536130" y="369334"/>
                  </a:lnTo>
                  <a:lnTo>
                    <a:pt x="327635" y="259130"/>
                  </a:lnTo>
                  <a:lnTo>
                    <a:pt x="205517" y="187646"/>
                  </a:lnTo>
                  <a:lnTo>
                    <a:pt x="86376" y="110205"/>
                  </a:lnTo>
                  <a:lnTo>
                    <a:pt x="20849" y="62549"/>
                  </a:lnTo>
                  <a:lnTo>
                    <a:pt x="5957" y="44678"/>
                  </a:lnTo>
                  <a:lnTo>
                    <a:pt x="0" y="20850"/>
                  </a:lnTo>
                  <a:lnTo>
                    <a:pt x="2978" y="11914"/>
                  </a:lnTo>
                  <a:lnTo>
                    <a:pt x="11914" y="5957"/>
                  </a:lnTo>
                  <a:lnTo>
                    <a:pt x="35742" y="0"/>
                  </a:lnTo>
                  <a:lnTo>
                    <a:pt x="65527" y="8936"/>
                  </a:lnTo>
                  <a:lnTo>
                    <a:pt x="187646" y="65527"/>
                  </a:lnTo>
                  <a:lnTo>
                    <a:pt x="363377" y="137011"/>
                  </a:lnTo>
                  <a:lnTo>
                    <a:pt x="562937" y="217431"/>
                  </a:lnTo>
                  <a:lnTo>
                    <a:pt x="795260" y="294872"/>
                  </a:lnTo>
                  <a:lnTo>
                    <a:pt x="1066304" y="375291"/>
                  </a:lnTo>
                  <a:lnTo>
                    <a:pt x="1355218" y="443797"/>
                  </a:lnTo>
                  <a:lnTo>
                    <a:pt x="1575627" y="485496"/>
                  </a:lnTo>
                  <a:lnTo>
                    <a:pt x="1810929" y="518259"/>
                  </a:lnTo>
                  <a:lnTo>
                    <a:pt x="2052188" y="542087"/>
                  </a:lnTo>
                  <a:lnTo>
                    <a:pt x="2302382" y="562937"/>
                  </a:lnTo>
                  <a:lnTo>
                    <a:pt x="2549597" y="571872"/>
                  </a:lnTo>
                  <a:lnTo>
                    <a:pt x="2811705" y="580808"/>
                  </a:lnTo>
                  <a:lnTo>
                    <a:pt x="3127427" y="580808"/>
                  </a:lnTo>
                  <a:lnTo>
                    <a:pt x="3249545" y="580808"/>
                  </a:lnTo>
                  <a:lnTo>
                    <a:pt x="3288266" y="574851"/>
                  </a:lnTo>
                  <a:lnTo>
                    <a:pt x="3356771" y="545066"/>
                  </a:lnTo>
                  <a:lnTo>
                    <a:pt x="3434212" y="500388"/>
                  </a:lnTo>
                  <a:lnTo>
                    <a:pt x="3490804" y="461668"/>
                  </a:lnTo>
                  <a:lnTo>
                    <a:pt x="3526546" y="434861"/>
                  </a:lnTo>
                  <a:lnTo>
                    <a:pt x="3547395" y="419969"/>
                  </a:lnTo>
                  <a:lnTo>
                    <a:pt x="3556331" y="419969"/>
                  </a:lnTo>
                  <a:lnTo>
                    <a:pt x="3562288" y="419969"/>
                  </a:lnTo>
                  <a:lnTo>
                    <a:pt x="3571223" y="428904"/>
                  </a:lnTo>
                  <a:lnTo>
                    <a:pt x="3577180" y="446775"/>
                  </a:lnTo>
                  <a:lnTo>
                    <a:pt x="3577180" y="467625"/>
                  </a:lnTo>
                  <a:lnTo>
                    <a:pt x="3547395" y="539109"/>
                  </a:lnTo>
                  <a:lnTo>
                    <a:pt x="3469954" y="702926"/>
                  </a:lnTo>
                  <a:lnTo>
                    <a:pt x="3398470" y="848873"/>
                  </a:lnTo>
                  <a:lnTo>
                    <a:pt x="3246567" y="872701"/>
                  </a:lnTo>
                  <a:lnTo>
                    <a:pt x="3088706" y="863766"/>
                  </a:lnTo>
                  <a:lnTo>
                    <a:pt x="2805748" y="839938"/>
                  </a:lnTo>
                  <a:lnTo>
                    <a:pt x="2457264" y="807174"/>
                  </a:lnTo>
                  <a:lnTo>
                    <a:pt x="2174306" y="774410"/>
                  </a:lnTo>
                  <a:lnTo>
                    <a:pt x="1912198" y="7386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3">
              <a:extLst>
                <a:ext uri="{FF2B5EF4-FFF2-40B4-BE49-F238E27FC236}">
                  <a16:creationId xmlns:a16="http://schemas.microsoft.com/office/drawing/2014/main" id="{BF771E8B-24D8-4CB3-8727-25A9E34009C4}"/>
                </a:ext>
              </a:extLst>
            </p:cNvPr>
            <p:cNvSpPr/>
            <p:nvPr/>
          </p:nvSpPr>
          <p:spPr>
            <a:xfrm>
              <a:off x="4381500" y="3624263"/>
              <a:ext cx="714375" cy="671512"/>
            </a:xfrm>
            <a:custGeom>
              <a:avLst/>
              <a:gdLst>
                <a:gd name="connsiteX0" fmla="*/ 319088 w 714375"/>
                <a:gd name="connsiteY0" fmla="*/ 123825 h 671512"/>
                <a:gd name="connsiteX1" fmla="*/ 238125 w 714375"/>
                <a:gd name="connsiteY1" fmla="*/ 88106 h 671512"/>
                <a:gd name="connsiteX2" fmla="*/ 166688 w 714375"/>
                <a:gd name="connsiteY2" fmla="*/ 57150 h 671512"/>
                <a:gd name="connsiteX3" fmla="*/ 45244 w 714375"/>
                <a:gd name="connsiteY3" fmla="*/ 2381 h 671512"/>
                <a:gd name="connsiteX4" fmla="*/ 35719 w 714375"/>
                <a:gd name="connsiteY4" fmla="*/ 0 h 671512"/>
                <a:gd name="connsiteX5" fmla="*/ 0 w 714375"/>
                <a:gd name="connsiteY5" fmla="*/ 61912 h 671512"/>
                <a:gd name="connsiteX6" fmla="*/ 104775 w 714375"/>
                <a:gd name="connsiteY6" fmla="*/ 135731 h 671512"/>
                <a:gd name="connsiteX7" fmla="*/ 192881 w 714375"/>
                <a:gd name="connsiteY7" fmla="*/ 211931 h 671512"/>
                <a:gd name="connsiteX8" fmla="*/ 280988 w 714375"/>
                <a:gd name="connsiteY8" fmla="*/ 304800 h 671512"/>
                <a:gd name="connsiteX9" fmla="*/ 357188 w 714375"/>
                <a:gd name="connsiteY9" fmla="*/ 397668 h 671512"/>
                <a:gd name="connsiteX10" fmla="*/ 402431 w 714375"/>
                <a:gd name="connsiteY10" fmla="*/ 461962 h 671512"/>
                <a:gd name="connsiteX11" fmla="*/ 445294 w 714375"/>
                <a:gd name="connsiteY11" fmla="*/ 526256 h 671512"/>
                <a:gd name="connsiteX12" fmla="*/ 464344 w 714375"/>
                <a:gd name="connsiteY12" fmla="*/ 576262 h 671512"/>
                <a:gd name="connsiteX13" fmla="*/ 492919 w 714375"/>
                <a:gd name="connsiteY13" fmla="*/ 626268 h 671512"/>
                <a:gd name="connsiteX14" fmla="*/ 516731 w 714375"/>
                <a:gd name="connsiteY14" fmla="*/ 650081 h 671512"/>
                <a:gd name="connsiteX15" fmla="*/ 542925 w 714375"/>
                <a:gd name="connsiteY15" fmla="*/ 664368 h 671512"/>
                <a:gd name="connsiteX16" fmla="*/ 564356 w 714375"/>
                <a:gd name="connsiteY16" fmla="*/ 671512 h 671512"/>
                <a:gd name="connsiteX17" fmla="*/ 595313 w 714375"/>
                <a:gd name="connsiteY17" fmla="*/ 671512 h 671512"/>
                <a:gd name="connsiteX18" fmla="*/ 631031 w 714375"/>
                <a:gd name="connsiteY18" fmla="*/ 661987 h 671512"/>
                <a:gd name="connsiteX19" fmla="*/ 654844 w 714375"/>
                <a:gd name="connsiteY19" fmla="*/ 645318 h 671512"/>
                <a:gd name="connsiteX20" fmla="*/ 676275 w 714375"/>
                <a:gd name="connsiteY20" fmla="*/ 619125 h 671512"/>
                <a:gd name="connsiteX21" fmla="*/ 700088 w 714375"/>
                <a:gd name="connsiteY21" fmla="*/ 583406 h 671512"/>
                <a:gd name="connsiteX22" fmla="*/ 714375 w 714375"/>
                <a:gd name="connsiteY22" fmla="*/ 545306 h 671512"/>
                <a:gd name="connsiteX23" fmla="*/ 714375 w 714375"/>
                <a:gd name="connsiteY23" fmla="*/ 526256 h 671512"/>
                <a:gd name="connsiteX24" fmla="*/ 711994 w 714375"/>
                <a:gd name="connsiteY24" fmla="*/ 483393 h 671512"/>
                <a:gd name="connsiteX25" fmla="*/ 702469 w 714375"/>
                <a:gd name="connsiteY25" fmla="*/ 435768 h 671512"/>
                <a:gd name="connsiteX26" fmla="*/ 683419 w 714375"/>
                <a:gd name="connsiteY26" fmla="*/ 381000 h 671512"/>
                <a:gd name="connsiteX27" fmla="*/ 661988 w 714375"/>
                <a:gd name="connsiteY27" fmla="*/ 340518 h 671512"/>
                <a:gd name="connsiteX28" fmla="*/ 633413 w 714375"/>
                <a:gd name="connsiteY28" fmla="*/ 295275 h 671512"/>
                <a:gd name="connsiteX29" fmla="*/ 590550 w 714375"/>
                <a:gd name="connsiteY29" fmla="*/ 264318 h 671512"/>
                <a:gd name="connsiteX30" fmla="*/ 478631 w 714375"/>
                <a:gd name="connsiteY30" fmla="*/ 202406 h 671512"/>
                <a:gd name="connsiteX31" fmla="*/ 319088 w 714375"/>
                <a:gd name="connsiteY31" fmla="*/ 12382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4375" h="671512">
                  <a:moveTo>
                    <a:pt x="319088" y="123825"/>
                  </a:moveTo>
                  <a:lnTo>
                    <a:pt x="238125" y="88106"/>
                  </a:lnTo>
                  <a:lnTo>
                    <a:pt x="166688" y="57150"/>
                  </a:lnTo>
                  <a:lnTo>
                    <a:pt x="45244" y="2381"/>
                  </a:lnTo>
                  <a:lnTo>
                    <a:pt x="35719" y="0"/>
                  </a:lnTo>
                  <a:lnTo>
                    <a:pt x="0" y="61912"/>
                  </a:lnTo>
                  <a:lnTo>
                    <a:pt x="104775" y="135731"/>
                  </a:lnTo>
                  <a:lnTo>
                    <a:pt x="192881" y="211931"/>
                  </a:lnTo>
                  <a:lnTo>
                    <a:pt x="280988" y="304800"/>
                  </a:lnTo>
                  <a:lnTo>
                    <a:pt x="357188" y="397668"/>
                  </a:lnTo>
                  <a:lnTo>
                    <a:pt x="402431" y="461962"/>
                  </a:lnTo>
                  <a:lnTo>
                    <a:pt x="445294" y="526256"/>
                  </a:lnTo>
                  <a:lnTo>
                    <a:pt x="464344" y="576262"/>
                  </a:lnTo>
                  <a:lnTo>
                    <a:pt x="492919" y="626268"/>
                  </a:lnTo>
                  <a:lnTo>
                    <a:pt x="516731" y="650081"/>
                  </a:lnTo>
                  <a:lnTo>
                    <a:pt x="542925" y="664368"/>
                  </a:lnTo>
                  <a:lnTo>
                    <a:pt x="564356" y="671512"/>
                  </a:lnTo>
                  <a:lnTo>
                    <a:pt x="595313" y="671512"/>
                  </a:lnTo>
                  <a:lnTo>
                    <a:pt x="631031" y="661987"/>
                  </a:lnTo>
                  <a:lnTo>
                    <a:pt x="654844" y="645318"/>
                  </a:lnTo>
                  <a:lnTo>
                    <a:pt x="676275" y="619125"/>
                  </a:lnTo>
                  <a:lnTo>
                    <a:pt x="700088" y="583406"/>
                  </a:lnTo>
                  <a:lnTo>
                    <a:pt x="714375" y="545306"/>
                  </a:lnTo>
                  <a:lnTo>
                    <a:pt x="714375" y="526256"/>
                  </a:lnTo>
                  <a:lnTo>
                    <a:pt x="711994" y="483393"/>
                  </a:lnTo>
                  <a:lnTo>
                    <a:pt x="702469" y="435768"/>
                  </a:lnTo>
                  <a:lnTo>
                    <a:pt x="683419" y="381000"/>
                  </a:lnTo>
                  <a:lnTo>
                    <a:pt x="661988" y="340518"/>
                  </a:lnTo>
                  <a:lnTo>
                    <a:pt x="633413" y="295275"/>
                  </a:lnTo>
                  <a:lnTo>
                    <a:pt x="590550" y="264318"/>
                  </a:lnTo>
                  <a:lnTo>
                    <a:pt x="478631" y="202406"/>
                  </a:lnTo>
                  <a:lnTo>
                    <a:pt x="319088" y="123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5">
              <a:extLst>
                <a:ext uri="{FF2B5EF4-FFF2-40B4-BE49-F238E27FC236}">
                  <a16:creationId xmlns:a16="http://schemas.microsoft.com/office/drawing/2014/main" id="{C2D512DB-B49E-4260-8BB5-3A85324F5251}"/>
                </a:ext>
              </a:extLst>
            </p:cNvPr>
            <p:cNvSpPr/>
            <p:nvPr/>
          </p:nvSpPr>
          <p:spPr>
            <a:xfrm>
              <a:off x="6103938" y="3514725"/>
              <a:ext cx="955675" cy="693738"/>
            </a:xfrm>
            <a:custGeom>
              <a:avLst/>
              <a:gdLst>
                <a:gd name="connsiteX0" fmla="*/ 414337 w 957262"/>
                <a:gd name="connsiteY0" fmla="*/ 323850 h 692944"/>
                <a:gd name="connsiteX1" fmla="*/ 350044 w 957262"/>
                <a:gd name="connsiteY1" fmla="*/ 273844 h 692944"/>
                <a:gd name="connsiteX2" fmla="*/ 295275 w 957262"/>
                <a:gd name="connsiteY2" fmla="*/ 233363 h 692944"/>
                <a:gd name="connsiteX3" fmla="*/ 254794 w 957262"/>
                <a:gd name="connsiteY3" fmla="*/ 204788 h 692944"/>
                <a:gd name="connsiteX4" fmla="*/ 171450 w 957262"/>
                <a:gd name="connsiteY4" fmla="*/ 152400 h 692944"/>
                <a:gd name="connsiteX5" fmla="*/ 100012 w 957262"/>
                <a:gd name="connsiteY5" fmla="*/ 111919 h 692944"/>
                <a:gd name="connsiteX6" fmla="*/ 0 w 957262"/>
                <a:gd name="connsiteY6" fmla="*/ 57150 h 692944"/>
                <a:gd name="connsiteX7" fmla="*/ 52387 w 957262"/>
                <a:gd name="connsiteY7" fmla="*/ 0 h 692944"/>
                <a:gd name="connsiteX8" fmla="*/ 226219 w 957262"/>
                <a:gd name="connsiteY8" fmla="*/ 64294 h 692944"/>
                <a:gd name="connsiteX9" fmla="*/ 378619 w 957262"/>
                <a:gd name="connsiteY9" fmla="*/ 119063 h 692944"/>
                <a:gd name="connsiteX10" fmla="*/ 521494 w 957262"/>
                <a:gd name="connsiteY10" fmla="*/ 173831 h 692944"/>
                <a:gd name="connsiteX11" fmla="*/ 635794 w 957262"/>
                <a:gd name="connsiteY11" fmla="*/ 221456 h 692944"/>
                <a:gd name="connsiteX12" fmla="*/ 762000 w 957262"/>
                <a:gd name="connsiteY12" fmla="*/ 278606 h 692944"/>
                <a:gd name="connsiteX13" fmla="*/ 788194 w 957262"/>
                <a:gd name="connsiteY13" fmla="*/ 297656 h 692944"/>
                <a:gd name="connsiteX14" fmla="*/ 816769 w 957262"/>
                <a:gd name="connsiteY14" fmla="*/ 323850 h 692944"/>
                <a:gd name="connsiteX15" fmla="*/ 854869 w 957262"/>
                <a:gd name="connsiteY15" fmla="*/ 361950 h 692944"/>
                <a:gd name="connsiteX16" fmla="*/ 881062 w 957262"/>
                <a:gd name="connsiteY16" fmla="*/ 397669 h 692944"/>
                <a:gd name="connsiteX17" fmla="*/ 902494 w 957262"/>
                <a:gd name="connsiteY17" fmla="*/ 431006 h 692944"/>
                <a:gd name="connsiteX18" fmla="*/ 923925 w 957262"/>
                <a:gd name="connsiteY18" fmla="*/ 466725 h 692944"/>
                <a:gd name="connsiteX19" fmla="*/ 940594 w 957262"/>
                <a:gd name="connsiteY19" fmla="*/ 509588 h 692944"/>
                <a:gd name="connsiteX20" fmla="*/ 954881 w 957262"/>
                <a:gd name="connsiteY20" fmla="*/ 564356 h 692944"/>
                <a:gd name="connsiteX21" fmla="*/ 957262 w 957262"/>
                <a:gd name="connsiteY21" fmla="*/ 590550 h 692944"/>
                <a:gd name="connsiteX22" fmla="*/ 947737 w 957262"/>
                <a:gd name="connsiteY22" fmla="*/ 619125 h 692944"/>
                <a:gd name="connsiteX23" fmla="*/ 928687 w 957262"/>
                <a:gd name="connsiteY23" fmla="*/ 650081 h 692944"/>
                <a:gd name="connsiteX24" fmla="*/ 907256 w 957262"/>
                <a:gd name="connsiteY24" fmla="*/ 671513 h 692944"/>
                <a:gd name="connsiteX25" fmla="*/ 881062 w 957262"/>
                <a:gd name="connsiteY25" fmla="*/ 685800 h 692944"/>
                <a:gd name="connsiteX26" fmla="*/ 847725 w 957262"/>
                <a:gd name="connsiteY26" fmla="*/ 692944 h 692944"/>
                <a:gd name="connsiteX27" fmla="*/ 809625 w 957262"/>
                <a:gd name="connsiteY27" fmla="*/ 692944 h 692944"/>
                <a:gd name="connsiteX28" fmla="*/ 776287 w 957262"/>
                <a:gd name="connsiteY28" fmla="*/ 678656 h 692944"/>
                <a:gd name="connsiteX29" fmla="*/ 723900 w 957262"/>
                <a:gd name="connsiteY29" fmla="*/ 642938 h 692944"/>
                <a:gd name="connsiteX30" fmla="*/ 685800 w 957262"/>
                <a:gd name="connsiteY30" fmla="*/ 604838 h 692944"/>
                <a:gd name="connsiteX31" fmla="*/ 631031 w 957262"/>
                <a:gd name="connsiteY31" fmla="*/ 538163 h 692944"/>
                <a:gd name="connsiteX32" fmla="*/ 585787 w 957262"/>
                <a:gd name="connsiteY32" fmla="*/ 473869 h 692944"/>
                <a:gd name="connsiteX33" fmla="*/ 521494 w 957262"/>
                <a:gd name="connsiteY33" fmla="*/ 411956 h 692944"/>
                <a:gd name="connsiteX34" fmla="*/ 414337 w 957262"/>
                <a:gd name="connsiteY34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7262" h="692944">
                  <a:moveTo>
                    <a:pt x="414337" y="323850"/>
                  </a:moveTo>
                  <a:lnTo>
                    <a:pt x="350044" y="273844"/>
                  </a:lnTo>
                  <a:lnTo>
                    <a:pt x="295275" y="233363"/>
                  </a:lnTo>
                  <a:lnTo>
                    <a:pt x="254794" y="204788"/>
                  </a:lnTo>
                  <a:lnTo>
                    <a:pt x="171450" y="152400"/>
                  </a:lnTo>
                  <a:lnTo>
                    <a:pt x="100012" y="111919"/>
                  </a:lnTo>
                  <a:lnTo>
                    <a:pt x="0" y="57150"/>
                  </a:lnTo>
                  <a:lnTo>
                    <a:pt x="52387" y="0"/>
                  </a:lnTo>
                  <a:lnTo>
                    <a:pt x="226219" y="64294"/>
                  </a:lnTo>
                  <a:lnTo>
                    <a:pt x="378619" y="119063"/>
                  </a:lnTo>
                  <a:lnTo>
                    <a:pt x="521494" y="173831"/>
                  </a:lnTo>
                  <a:lnTo>
                    <a:pt x="635794" y="221456"/>
                  </a:lnTo>
                  <a:lnTo>
                    <a:pt x="762000" y="278606"/>
                  </a:lnTo>
                  <a:lnTo>
                    <a:pt x="788194" y="297656"/>
                  </a:lnTo>
                  <a:lnTo>
                    <a:pt x="816769" y="323850"/>
                  </a:lnTo>
                  <a:lnTo>
                    <a:pt x="854869" y="361950"/>
                  </a:lnTo>
                  <a:lnTo>
                    <a:pt x="881062" y="397669"/>
                  </a:lnTo>
                  <a:lnTo>
                    <a:pt x="902494" y="431006"/>
                  </a:lnTo>
                  <a:lnTo>
                    <a:pt x="923925" y="466725"/>
                  </a:lnTo>
                  <a:lnTo>
                    <a:pt x="940594" y="509588"/>
                  </a:lnTo>
                  <a:lnTo>
                    <a:pt x="954881" y="564356"/>
                  </a:lnTo>
                  <a:lnTo>
                    <a:pt x="957262" y="590550"/>
                  </a:lnTo>
                  <a:lnTo>
                    <a:pt x="947737" y="619125"/>
                  </a:lnTo>
                  <a:lnTo>
                    <a:pt x="928687" y="650081"/>
                  </a:lnTo>
                  <a:lnTo>
                    <a:pt x="907256" y="671513"/>
                  </a:lnTo>
                  <a:lnTo>
                    <a:pt x="881062" y="685800"/>
                  </a:lnTo>
                  <a:lnTo>
                    <a:pt x="847725" y="692944"/>
                  </a:lnTo>
                  <a:lnTo>
                    <a:pt x="809625" y="692944"/>
                  </a:lnTo>
                  <a:lnTo>
                    <a:pt x="776287" y="678656"/>
                  </a:lnTo>
                  <a:lnTo>
                    <a:pt x="723900" y="642938"/>
                  </a:lnTo>
                  <a:lnTo>
                    <a:pt x="685800" y="604838"/>
                  </a:lnTo>
                  <a:lnTo>
                    <a:pt x="631031" y="538163"/>
                  </a:lnTo>
                  <a:lnTo>
                    <a:pt x="585787" y="473869"/>
                  </a:lnTo>
                  <a:lnTo>
                    <a:pt x="521494" y="411956"/>
                  </a:lnTo>
                  <a:lnTo>
                    <a:pt x="414337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6">
              <a:extLst>
                <a:ext uri="{FF2B5EF4-FFF2-40B4-BE49-F238E27FC236}">
                  <a16:creationId xmlns:a16="http://schemas.microsoft.com/office/drawing/2014/main" id="{A5B94A1C-2FD8-4B58-A6C6-E46B30DD1BC2}"/>
                </a:ext>
              </a:extLst>
            </p:cNvPr>
            <p:cNvSpPr/>
            <p:nvPr/>
          </p:nvSpPr>
          <p:spPr>
            <a:xfrm>
              <a:off x="4110038" y="4591050"/>
              <a:ext cx="2530475" cy="485775"/>
            </a:xfrm>
            <a:custGeom>
              <a:avLst/>
              <a:gdLst>
                <a:gd name="connsiteX0" fmla="*/ 1745456 w 2531268"/>
                <a:gd name="connsiteY0" fmla="*/ 295275 h 485775"/>
                <a:gd name="connsiteX1" fmla="*/ 1571625 w 2531268"/>
                <a:gd name="connsiteY1" fmla="*/ 309563 h 485775"/>
                <a:gd name="connsiteX2" fmla="*/ 1340643 w 2531268"/>
                <a:gd name="connsiteY2" fmla="*/ 333375 h 485775"/>
                <a:gd name="connsiteX3" fmla="*/ 1138237 w 2531268"/>
                <a:gd name="connsiteY3" fmla="*/ 350044 h 485775"/>
                <a:gd name="connsiteX4" fmla="*/ 959643 w 2531268"/>
                <a:gd name="connsiteY4" fmla="*/ 376238 h 485775"/>
                <a:gd name="connsiteX5" fmla="*/ 719137 w 2531268"/>
                <a:gd name="connsiteY5" fmla="*/ 416719 h 485775"/>
                <a:gd name="connsiteX6" fmla="*/ 531018 w 2531268"/>
                <a:gd name="connsiteY6" fmla="*/ 452438 h 485775"/>
                <a:gd name="connsiteX7" fmla="*/ 466725 w 2531268"/>
                <a:gd name="connsiteY7" fmla="*/ 466725 h 485775"/>
                <a:gd name="connsiteX8" fmla="*/ 400050 w 2531268"/>
                <a:gd name="connsiteY8" fmla="*/ 483394 h 485775"/>
                <a:gd name="connsiteX9" fmla="*/ 371475 w 2531268"/>
                <a:gd name="connsiteY9" fmla="*/ 485775 h 485775"/>
                <a:gd name="connsiteX10" fmla="*/ 361950 w 2531268"/>
                <a:gd name="connsiteY10" fmla="*/ 483394 h 485775"/>
                <a:gd name="connsiteX11" fmla="*/ 321468 w 2531268"/>
                <a:gd name="connsiteY11" fmla="*/ 464344 h 485775"/>
                <a:gd name="connsiteX12" fmla="*/ 228600 w 2531268"/>
                <a:gd name="connsiteY12" fmla="*/ 404813 h 485775"/>
                <a:gd name="connsiteX13" fmla="*/ 154781 w 2531268"/>
                <a:gd name="connsiteY13" fmla="*/ 345281 h 485775"/>
                <a:gd name="connsiteX14" fmla="*/ 100012 w 2531268"/>
                <a:gd name="connsiteY14" fmla="*/ 295275 h 485775"/>
                <a:gd name="connsiteX15" fmla="*/ 61912 w 2531268"/>
                <a:gd name="connsiteY15" fmla="*/ 254794 h 485775"/>
                <a:gd name="connsiteX16" fmla="*/ 26193 w 2531268"/>
                <a:gd name="connsiteY16" fmla="*/ 207169 h 485775"/>
                <a:gd name="connsiteX17" fmla="*/ 9525 w 2531268"/>
                <a:gd name="connsiteY17" fmla="*/ 183356 h 485775"/>
                <a:gd name="connsiteX18" fmla="*/ 2381 w 2531268"/>
                <a:gd name="connsiteY18" fmla="*/ 164306 h 485775"/>
                <a:gd name="connsiteX19" fmla="*/ 0 w 2531268"/>
                <a:gd name="connsiteY19" fmla="*/ 142875 h 485775"/>
                <a:gd name="connsiteX20" fmla="*/ 7143 w 2531268"/>
                <a:gd name="connsiteY20" fmla="*/ 130969 h 485775"/>
                <a:gd name="connsiteX21" fmla="*/ 21431 w 2531268"/>
                <a:gd name="connsiteY21" fmla="*/ 126206 h 485775"/>
                <a:gd name="connsiteX22" fmla="*/ 47625 w 2531268"/>
                <a:gd name="connsiteY22" fmla="*/ 128588 h 485775"/>
                <a:gd name="connsiteX23" fmla="*/ 88106 w 2531268"/>
                <a:gd name="connsiteY23" fmla="*/ 157163 h 485775"/>
                <a:gd name="connsiteX24" fmla="*/ 180975 w 2531268"/>
                <a:gd name="connsiteY24" fmla="*/ 211931 h 485775"/>
                <a:gd name="connsiteX25" fmla="*/ 242887 w 2531268"/>
                <a:gd name="connsiteY25" fmla="*/ 238125 h 485775"/>
                <a:gd name="connsiteX26" fmla="*/ 307181 w 2531268"/>
                <a:gd name="connsiteY26" fmla="*/ 257175 h 485775"/>
                <a:gd name="connsiteX27" fmla="*/ 359568 w 2531268"/>
                <a:gd name="connsiteY27" fmla="*/ 264319 h 485775"/>
                <a:gd name="connsiteX28" fmla="*/ 428625 w 2531268"/>
                <a:gd name="connsiteY28" fmla="*/ 266700 h 485775"/>
                <a:gd name="connsiteX29" fmla="*/ 585787 w 2531268"/>
                <a:gd name="connsiteY29" fmla="*/ 245269 h 485775"/>
                <a:gd name="connsiteX30" fmla="*/ 954881 w 2531268"/>
                <a:gd name="connsiteY30" fmla="*/ 197644 h 485775"/>
                <a:gd name="connsiteX31" fmla="*/ 1164431 w 2531268"/>
                <a:gd name="connsiteY31" fmla="*/ 169069 h 485775"/>
                <a:gd name="connsiteX32" fmla="*/ 1347787 w 2531268"/>
                <a:gd name="connsiteY32" fmla="*/ 152400 h 485775"/>
                <a:gd name="connsiteX33" fmla="*/ 1521618 w 2531268"/>
                <a:gd name="connsiteY33" fmla="*/ 138113 h 485775"/>
                <a:gd name="connsiteX34" fmla="*/ 1709737 w 2531268"/>
                <a:gd name="connsiteY34" fmla="*/ 116681 h 485775"/>
                <a:gd name="connsiteX35" fmla="*/ 1897856 w 2531268"/>
                <a:gd name="connsiteY35" fmla="*/ 85725 h 485775"/>
                <a:gd name="connsiteX36" fmla="*/ 2012156 w 2531268"/>
                <a:gd name="connsiteY36" fmla="*/ 45244 h 485775"/>
                <a:gd name="connsiteX37" fmla="*/ 2140743 w 2531268"/>
                <a:gd name="connsiteY37" fmla="*/ 0 h 485775"/>
                <a:gd name="connsiteX38" fmla="*/ 2169318 w 2531268"/>
                <a:gd name="connsiteY38" fmla="*/ 0 h 485775"/>
                <a:gd name="connsiteX39" fmla="*/ 2245518 w 2531268"/>
                <a:gd name="connsiteY39" fmla="*/ 14288 h 485775"/>
                <a:gd name="connsiteX40" fmla="*/ 2345531 w 2531268"/>
                <a:gd name="connsiteY40" fmla="*/ 38100 h 485775"/>
                <a:gd name="connsiteX41" fmla="*/ 2450306 w 2531268"/>
                <a:gd name="connsiteY41" fmla="*/ 69056 h 485775"/>
                <a:gd name="connsiteX42" fmla="*/ 2490787 w 2531268"/>
                <a:gd name="connsiteY42" fmla="*/ 90488 h 485775"/>
                <a:gd name="connsiteX43" fmla="*/ 2507456 w 2531268"/>
                <a:gd name="connsiteY43" fmla="*/ 107156 h 485775"/>
                <a:gd name="connsiteX44" fmla="*/ 2519362 w 2531268"/>
                <a:gd name="connsiteY44" fmla="*/ 121444 h 485775"/>
                <a:gd name="connsiteX45" fmla="*/ 2528887 w 2531268"/>
                <a:gd name="connsiteY45" fmla="*/ 145256 h 485775"/>
                <a:gd name="connsiteX46" fmla="*/ 2531268 w 2531268"/>
                <a:gd name="connsiteY46" fmla="*/ 161925 h 485775"/>
                <a:gd name="connsiteX47" fmla="*/ 2521743 w 2531268"/>
                <a:gd name="connsiteY47" fmla="*/ 185738 h 485775"/>
                <a:gd name="connsiteX48" fmla="*/ 2497931 w 2531268"/>
                <a:gd name="connsiteY48" fmla="*/ 209550 h 485775"/>
                <a:gd name="connsiteX49" fmla="*/ 2455068 w 2531268"/>
                <a:gd name="connsiteY49" fmla="*/ 233363 h 485775"/>
                <a:gd name="connsiteX50" fmla="*/ 2386012 w 2531268"/>
                <a:gd name="connsiteY50" fmla="*/ 261938 h 485775"/>
                <a:gd name="connsiteX51" fmla="*/ 2333625 w 2531268"/>
                <a:gd name="connsiteY51" fmla="*/ 264319 h 485775"/>
                <a:gd name="connsiteX52" fmla="*/ 2190750 w 2531268"/>
                <a:gd name="connsiteY52" fmla="*/ 266700 h 485775"/>
                <a:gd name="connsiteX53" fmla="*/ 1950243 w 2531268"/>
                <a:gd name="connsiteY53" fmla="*/ 278606 h 485775"/>
                <a:gd name="connsiteX54" fmla="*/ 1745456 w 2531268"/>
                <a:gd name="connsiteY54" fmla="*/ 2952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31268" h="485775">
                  <a:moveTo>
                    <a:pt x="1745456" y="295275"/>
                  </a:moveTo>
                  <a:lnTo>
                    <a:pt x="1571625" y="309563"/>
                  </a:lnTo>
                  <a:lnTo>
                    <a:pt x="1340643" y="333375"/>
                  </a:lnTo>
                  <a:lnTo>
                    <a:pt x="1138237" y="350044"/>
                  </a:lnTo>
                  <a:lnTo>
                    <a:pt x="959643" y="376238"/>
                  </a:lnTo>
                  <a:lnTo>
                    <a:pt x="719137" y="416719"/>
                  </a:lnTo>
                  <a:lnTo>
                    <a:pt x="531018" y="452438"/>
                  </a:lnTo>
                  <a:lnTo>
                    <a:pt x="466725" y="466725"/>
                  </a:lnTo>
                  <a:lnTo>
                    <a:pt x="400050" y="483394"/>
                  </a:lnTo>
                  <a:lnTo>
                    <a:pt x="371475" y="485775"/>
                  </a:lnTo>
                  <a:lnTo>
                    <a:pt x="361950" y="483394"/>
                  </a:lnTo>
                  <a:lnTo>
                    <a:pt x="321468" y="464344"/>
                  </a:lnTo>
                  <a:lnTo>
                    <a:pt x="228600" y="404813"/>
                  </a:lnTo>
                  <a:lnTo>
                    <a:pt x="154781" y="345281"/>
                  </a:lnTo>
                  <a:lnTo>
                    <a:pt x="100012" y="295275"/>
                  </a:lnTo>
                  <a:lnTo>
                    <a:pt x="61912" y="254794"/>
                  </a:lnTo>
                  <a:lnTo>
                    <a:pt x="26193" y="207169"/>
                  </a:lnTo>
                  <a:lnTo>
                    <a:pt x="9525" y="183356"/>
                  </a:lnTo>
                  <a:lnTo>
                    <a:pt x="2381" y="164306"/>
                  </a:lnTo>
                  <a:lnTo>
                    <a:pt x="0" y="142875"/>
                  </a:lnTo>
                  <a:lnTo>
                    <a:pt x="7143" y="130969"/>
                  </a:lnTo>
                  <a:lnTo>
                    <a:pt x="21431" y="126206"/>
                  </a:lnTo>
                  <a:lnTo>
                    <a:pt x="47625" y="128588"/>
                  </a:lnTo>
                  <a:lnTo>
                    <a:pt x="88106" y="157163"/>
                  </a:lnTo>
                  <a:lnTo>
                    <a:pt x="180975" y="211931"/>
                  </a:lnTo>
                  <a:lnTo>
                    <a:pt x="242887" y="238125"/>
                  </a:lnTo>
                  <a:lnTo>
                    <a:pt x="307181" y="257175"/>
                  </a:lnTo>
                  <a:lnTo>
                    <a:pt x="359568" y="264319"/>
                  </a:lnTo>
                  <a:lnTo>
                    <a:pt x="428625" y="266700"/>
                  </a:lnTo>
                  <a:lnTo>
                    <a:pt x="585787" y="245269"/>
                  </a:lnTo>
                  <a:lnTo>
                    <a:pt x="954881" y="197644"/>
                  </a:lnTo>
                  <a:lnTo>
                    <a:pt x="1164431" y="169069"/>
                  </a:lnTo>
                  <a:lnTo>
                    <a:pt x="1347787" y="152400"/>
                  </a:lnTo>
                  <a:lnTo>
                    <a:pt x="1521618" y="138113"/>
                  </a:lnTo>
                  <a:lnTo>
                    <a:pt x="1709737" y="116681"/>
                  </a:lnTo>
                  <a:lnTo>
                    <a:pt x="1897856" y="85725"/>
                  </a:lnTo>
                  <a:lnTo>
                    <a:pt x="2012156" y="45244"/>
                  </a:lnTo>
                  <a:lnTo>
                    <a:pt x="2140743" y="0"/>
                  </a:lnTo>
                  <a:lnTo>
                    <a:pt x="2169318" y="0"/>
                  </a:lnTo>
                  <a:lnTo>
                    <a:pt x="2245518" y="14288"/>
                  </a:lnTo>
                  <a:lnTo>
                    <a:pt x="2345531" y="38100"/>
                  </a:lnTo>
                  <a:lnTo>
                    <a:pt x="2450306" y="69056"/>
                  </a:lnTo>
                  <a:lnTo>
                    <a:pt x="2490787" y="90488"/>
                  </a:lnTo>
                  <a:lnTo>
                    <a:pt x="2507456" y="107156"/>
                  </a:lnTo>
                  <a:lnTo>
                    <a:pt x="2519362" y="121444"/>
                  </a:lnTo>
                  <a:lnTo>
                    <a:pt x="2528887" y="145256"/>
                  </a:lnTo>
                  <a:lnTo>
                    <a:pt x="2531268" y="161925"/>
                  </a:lnTo>
                  <a:lnTo>
                    <a:pt x="2521743" y="185738"/>
                  </a:lnTo>
                  <a:lnTo>
                    <a:pt x="2497931" y="209550"/>
                  </a:lnTo>
                  <a:lnTo>
                    <a:pt x="2455068" y="233363"/>
                  </a:lnTo>
                  <a:lnTo>
                    <a:pt x="2386012" y="261938"/>
                  </a:lnTo>
                  <a:lnTo>
                    <a:pt x="2333625" y="264319"/>
                  </a:lnTo>
                  <a:lnTo>
                    <a:pt x="2190750" y="266700"/>
                  </a:lnTo>
                  <a:lnTo>
                    <a:pt x="1950243" y="278606"/>
                  </a:lnTo>
                  <a:lnTo>
                    <a:pt x="1745456" y="2952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7">
              <a:extLst>
                <a:ext uri="{FF2B5EF4-FFF2-40B4-BE49-F238E27FC236}">
                  <a16:creationId xmlns:a16="http://schemas.microsoft.com/office/drawing/2014/main" id="{9FFC60BE-553C-43AD-A429-1902D3E12EE1}"/>
                </a:ext>
              </a:extLst>
            </p:cNvPr>
            <p:cNvSpPr/>
            <p:nvPr/>
          </p:nvSpPr>
          <p:spPr>
            <a:xfrm>
              <a:off x="3373438" y="5661025"/>
              <a:ext cx="3962400" cy="465138"/>
            </a:xfrm>
            <a:custGeom>
              <a:avLst/>
              <a:gdLst>
                <a:gd name="connsiteX0" fmla="*/ 1899884 w 3961323"/>
                <a:gd name="connsiteY0" fmla="*/ 271412 h 465277"/>
                <a:gd name="connsiteX1" fmla="*/ 1654321 w 3961323"/>
                <a:gd name="connsiteY1" fmla="*/ 290798 h 465277"/>
                <a:gd name="connsiteX2" fmla="*/ 1453993 w 3961323"/>
                <a:gd name="connsiteY2" fmla="*/ 310185 h 465277"/>
                <a:gd name="connsiteX3" fmla="*/ 1185812 w 3961323"/>
                <a:gd name="connsiteY3" fmla="*/ 342496 h 465277"/>
                <a:gd name="connsiteX4" fmla="*/ 985484 w 3961323"/>
                <a:gd name="connsiteY4" fmla="*/ 371576 h 465277"/>
                <a:gd name="connsiteX5" fmla="*/ 801312 w 3961323"/>
                <a:gd name="connsiteY5" fmla="*/ 403887 h 465277"/>
                <a:gd name="connsiteX6" fmla="*/ 617139 w 3961323"/>
                <a:gd name="connsiteY6" fmla="*/ 442660 h 465277"/>
                <a:gd name="connsiteX7" fmla="*/ 500820 w 3961323"/>
                <a:gd name="connsiteY7" fmla="*/ 465277 h 465277"/>
                <a:gd name="connsiteX8" fmla="*/ 458816 w 3961323"/>
                <a:gd name="connsiteY8" fmla="*/ 455584 h 465277"/>
                <a:gd name="connsiteX9" fmla="*/ 348958 w 3961323"/>
                <a:gd name="connsiteY9" fmla="*/ 416811 h 465277"/>
                <a:gd name="connsiteX10" fmla="*/ 290799 w 3961323"/>
                <a:gd name="connsiteY10" fmla="*/ 387731 h 465277"/>
                <a:gd name="connsiteX11" fmla="*/ 226177 w 3961323"/>
                <a:gd name="connsiteY11" fmla="*/ 348958 h 465277"/>
                <a:gd name="connsiteX12" fmla="*/ 177710 w 3961323"/>
                <a:gd name="connsiteY12" fmla="*/ 313416 h 465277"/>
                <a:gd name="connsiteX13" fmla="*/ 135706 w 3961323"/>
                <a:gd name="connsiteY13" fmla="*/ 274643 h 465277"/>
                <a:gd name="connsiteX14" fmla="*/ 84009 w 3961323"/>
                <a:gd name="connsiteY14" fmla="*/ 226176 h 465277"/>
                <a:gd name="connsiteX15" fmla="*/ 32311 w 3961323"/>
                <a:gd name="connsiteY15" fmla="*/ 168017 h 465277"/>
                <a:gd name="connsiteX16" fmla="*/ 9693 w 3961323"/>
                <a:gd name="connsiteY16" fmla="*/ 138937 h 465277"/>
                <a:gd name="connsiteX17" fmla="*/ 0 w 3961323"/>
                <a:gd name="connsiteY17" fmla="*/ 106626 h 465277"/>
                <a:gd name="connsiteX18" fmla="*/ 3231 w 3961323"/>
                <a:gd name="connsiteY18" fmla="*/ 93701 h 465277"/>
                <a:gd name="connsiteX19" fmla="*/ 6462 w 3961323"/>
                <a:gd name="connsiteY19" fmla="*/ 84008 h 465277"/>
                <a:gd name="connsiteX20" fmla="*/ 19387 w 3961323"/>
                <a:gd name="connsiteY20" fmla="*/ 80777 h 465277"/>
                <a:gd name="connsiteX21" fmla="*/ 51698 w 3961323"/>
                <a:gd name="connsiteY21" fmla="*/ 87239 h 465277"/>
                <a:gd name="connsiteX22" fmla="*/ 96933 w 3961323"/>
                <a:gd name="connsiteY22" fmla="*/ 106626 h 465277"/>
                <a:gd name="connsiteX23" fmla="*/ 180941 w 3961323"/>
                <a:gd name="connsiteY23" fmla="*/ 151861 h 465277"/>
                <a:gd name="connsiteX24" fmla="*/ 300492 w 3961323"/>
                <a:gd name="connsiteY24" fmla="*/ 197096 h 465277"/>
                <a:gd name="connsiteX25" fmla="*/ 365114 w 3961323"/>
                <a:gd name="connsiteY25" fmla="*/ 213252 h 465277"/>
                <a:gd name="connsiteX26" fmla="*/ 420043 w 3961323"/>
                <a:gd name="connsiteY26" fmla="*/ 219714 h 465277"/>
                <a:gd name="connsiteX27" fmla="*/ 526669 w 3961323"/>
                <a:gd name="connsiteY27" fmla="*/ 219714 h 465277"/>
                <a:gd name="connsiteX28" fmla="*/ 639757 w 3961323"/>
                <a:gd name="connsiteY28" fmla="*/ 219714 h 465277"/>
                <a:gd name="connsiteX29" fmla="*/ 865934 w 3961323"/>
                <a:gd name="connsiteY29" fmla="*/ 193865 h 465277"/>
                <a:gd name="connsiteX30" fmla="*/ 1150270 w 3961323"/>
                <a:gd name="connsiteY30" fmla="*/ 168017 h 465277"/>
                <a:gd name="connsiteX31" fmla="*/ 1441069 w 3961323"/>
                <a:gd name="connsiteY31" fmla="*/ 142168 h 465277"/>
                <a:gd name="connsiteX32" fmla="*/ 1770640 w 3961323"/>
                <a:gd name="connsiteY32" fmla="*/ 116319 h 465277"/>
                <a:gd name="connsiteX33" fmla="*/ 1890191 w 3961323"/>
                <a:gd name="connsiteY33" fmla="*/ 106626 h 465277"/>
                <a:gd name="connsiteX34" fmla="*/ 2093750 w 3961323"/>
                <a:gd name="connsiteY34" fmla="*/ 87239 h 465277"/>
                <a:gd name="connsiteX35" fmla="*/ 2397473 w 3961323"/>
                <a:gd name="connsiteY35" fmla="*/ 74315 h 465277"/>
                <a:gd name="connsiteX36" fmla="*/ 2762587 w 3961323"/>
                <a:gd name="connsiteY36" fmla="*/ 61390 h 465277"/>
                <a:gd name="connsiteX37" fmla="*/ 3059847 w 3961323"/>
                <a:gd name="connsiteY37" fmla="*/ 48466 h 465277"/>
                <a:gd name="connsiteX38" fmla="*/ 3260175 w 3961323"/>
                <a:gd name="connsiteY38" fmla="*/ 42004 h 465277"/>
                <a:gd name="connsiteX39" fmla="*/ 3292486 w 3961323"/>
                <a:gd name="connsiteY39" fmla="*/ 38773 h 465277"/>
                <a:gd name="connsiteX40" fmla="*/ 3353877 w 3961323"/>
                <a:gd name="connsiteY40" fmla="*/ 25848 h 465277"/>
                <a:gd name="connsiteX41" fmla="*/ 3447579 w 3961323"/>
                <a:gd name="connsiteY41" fmla="*/ 0 h 465277"/>
                <a:gd name="connsiteX42" fmla="*/ 3470197 w 3961323"/>
                <a:gd name="connsiteY42" fmla="*/ 0 h 465277"/>
                <a:gd name="connsiteX43" fmla="*/ 3531587 w 3961323"/>
                <a:gd name="connsiteY43" fmla="*/ 12924 h 465277"/>
                <a:gd name="connsiteX44" fmla="*/ 3641445 w 3961323"/>
                <a:gd name="connsiteY44" fmla="*/ 48466 h 465277"/>
                <a:gd name="connsiteX45" fmla="*/ 3757764 w 3961323"/>
                <a:gd name="connsiteY45" fmla="*/ 93701 h 465277"/>
                <a:gd name="connsiteX46" fmla="*/ 3815924 w 3961323"/>
                <a:gd name="connsiteY46" fmla="*/ 122781 h 465277"/>
                <a:gd name="connsiteX47" fmla="*/ 3870852 w 3961323"/>
                <a:gd name="connsiteY47" fmla="*/ 155092 h 465277"/>
                <a:gd name="connsiteX48" fmla="*/ 3929012 w 3961323"/>
                <a:gd name="connsiteY48" fmla="*/ 203559 h 465277"/>
                <a:gd name="connsiteX49" fmla="*/ 3951630 w 3961323"/>
                <a:gd name="connsiteY49" fmla="*/ 229407 h 465277"/>
                <a:gd name="connsiteX50" fmla="*/ 3958092 w 3961323"/>
                <a:gd name="connsiteY50" fmla="*/ 242332 h 465277"/>
                <a:gd name="connsiteX51" fmla="*/ 3961323 w 3961323"/>
                <a:gd name="connsiteY51" fmla="*/ 252025 h 465277"/>
                <a:gd name="connsiteX52" fmla="*/ 3958092 w 3961323"/>
                <a:gd name="connsiteY52" fmla="*/ 284336 h 465277"/>
                <a:gd name="connsiteX53" fmla="*/ 3945168 w 3961323"/>
                <a:gd name="connsiteY53" fmla="*/ 306954 h 465277"/>
                <a:gd name="connsiteX54" fmla="*/ 3922550 w 3961323"/>
                <a:gd name="connsiteY54" fmla="*/ 326340 h 465277"/>
                <a:gd name="connsiteX55" fmla="*/ 3880546 w 3961323"/>
                <a:gd name="connsiteY55" fmla="*/ 336034 h 465277"/>
                <a:gd name="connsiteX56" fmla="*/ 3822386 w 3961323"/>
                <a:gd name="connsiteY56" fmla="*/ 336034 h 465277"/>
                <a:gd name="connsiteX57" fmla="*/ 3748071 w 3961323"/>
                <a:gd name="connsiteY57" fmla="*/ 329571 h 465277"/>
                <a:gd name="connsiteX58" fmla="*/ 3680218 w 3961323"/>
                <a:gd name="connsiteY58" fmla="*/ 313416 h 465277"/>
                <a:gd name="connsiteX59" fmla="*/ 3563898 w 3961323"/>
                <a:gd name="connsiteY59" fmla="*/ 294029 h 465277"/>
                <a:gd name="connsiteX60" fmla="*/ 3389419 w 3961323"/>
                <a:gd name="connsiteY60" fmla="*/ 274643 h 465277"/>
                <a:gd name="connsiteX61" fmla="*/ 3218171 w 3961323"/>
                <a:gd name="connsiteY61" fmla="*/ 258487 h 465277"/>
                <a:gd name="connsiteX62" fmla="*/ 3040461 w 3961323"/>
                <a:gd name="connsiteY62" fmla="*/ 245563 h 465277"/>
                <a:gd name="connsiteX63" fmla="*/ 2843364 w 3961323"/>
                <a:gd name="connsiteY63" fmla="*/ 239101 h 465277"/>
                <a:gd name="connsiteX64" fmla="*/ 2613956 w 3961323"/>
                <a:gd name="connsiteY64" fmla="*/ 239101 h 465277"/>
                <a:gd name="connsiteX65" fmla="*/ 2342544 w 3961323"/>
                <a:gd name="connsiteY65" fmla="*/ 242332 h 465277"/>
                <a:gd name="connsiteX66" fmla="*/ 2054977 w 3961323"/>
                <a:gd name="connsiteY66" fmla="*/ 258487 h 465277"/>
                <a:gd name="connsiteX67" fmla="*/ 1899884 w 3961323"/>
                <a:gd name="connsiteY67" fmla="*/ 271412 h 4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61323" h="465277">
                  <a:moveTo>
                    <a:pt x="1899884" y="271412"/>
                  </a:moveTo>
                  <a:lnTo>
                    <a:pt x="1654321" y="290798"/>
                  </a:lnTo>
                  <a:lnTo>
                    <a:pt x="1453993" y="310185"/>
                  </a:lnTo>
                  <a:lnTo>
                    <a:pt x="1185812" y="342496"/>
                  </a:lnTo>
                  <a:lnTo>
                    <a:pt x="985484" y="371576"/>
                  </a:lnTo>
                  <a:lnTo>
                    <a:pt x="801312" y="403887"/>
                  </a:lnTo>
                  <a:lnTo>
                    <a:pt x="617139" y="442660"/>
                  </a:lnTo>
                  <a:lnTo>
                    <a:pt x="500820" y="465277"/>
                  </a:lnTo>
                  <a:lnTo>
                    <a:pt x="458816" y="455584"/>
                  </a:lnTo>
                  <a:lnTo>
                    <a:pt x="348958" y="416811"/>
                  </a:lnTo>
                  <a:lnTo>
                    <a:pt x="290799" y="387731"/>
                  </a:lnTo>
                  <a:lnTo>
                    <a:pt x="226177" y="348958"/>
                  </a:lnTo>
                  <a:lnTo>
                    <a:pt x="177710" y="313416"/>
                  </a:lnTo>
                  <a:lnTo>
                    <a:pt x="135706" y="274643"/>
                  </a:lnTo>
                  <a:lnTo>
                    <a:pt x="84009" y="226176"/>
                  </a:lnTo>
                  <a:lnTo>
                    <a:pt x="32311" y="168017"/>
                  </a:lnTo>
                  <a:lnTo>
                    <a:pt x="9693" y="138937"/>
                  </a:lnTo>
                  <a:lnTo>
                    <a:pt x="0" y="106626"/>
                  </a:lnTo>
                  <a:lnTo>
                    <a:pt x="3231" y="93701"/>
                  </a:lnTo>
                  <a:lnTo>
                    <a:pt x="6462" y="84008"/>
                  </a:lnTo>
                  <a:lnTo>
                    <a:pt x="19387" y="80777"/>
                  </a:lnTo>
                  <a:lnTo>
                    <a:pt x="51698" y="87239"/>
                  </a:lnTo>
                  <a:lnTo>
                    <a:pt x="96933" y="106626"/>
                  </a:lnTo>
                  <a:lnTo>
                    <a:pt x="180941" y="151861"/>
                  </a:lnTo>
                  <a:lnTo>
                    <a:pt x="300492" y="197096"/>
                  </a:lnTo>
                  <a:lnTo>
                    <a:pt x="365114" y="213252"/>
                  </a:lnTo>
                  <a:lnTo>
                    <a:pt x="420043" y="219714"/>
                  </a:lnTo>
                  <a:lnTo>
                    <a:pt x="526669" y="219714"/>
                  </a:lnTo>
                  <a:lnTo>
                    <a:pt x="639757" y="219714"/>
                  </a:lnTo>
                  <a:lnTo>
                    <a:pt x="865934" y="193865"/>
                  </a:lnTo>
                  <a:lnTo>
                    <a:pt x="1150270" y="168017"/>
                  </a:lnTo>
                  <a:lnTo>
                    <a:pt x="1441069" y="142168"/>
                  </a:lnTo>
                  <a:lnTo>
                    <a:pt x="1770640" y="116319"/>
                  </a:lnTo>
                  <a:lnTo>
                    <a:pt x="1890191" y="106626"/>
                  </a:lnTo>
                  <a:lnTo>
                    <a:pt x="2093750" y="87239"/>
                  </a:lnTo>
                  <a:lnTo>
                    <a:pt x="2397473" y="74315"/>
                  </a:lnTo>
                  <a:lnTo>
                    <a:pt x="2762587" y="61390"/>
                  </a:lnTo>
                  <a:lnTo>
                    <a:pt x="3059847" y="48466"/>
                  </a:lnTo>
                  <a:lnTo>
                    <a:pt x="3260175" y="42004"/>
                  </a:lnTo>
                  <a:lnTo>
                    <a:pt x="3292486" y="38773"/>
                  </a:lnTo>
                  <a:lnTo>
                    <a:pt x="3353877" y="25848"/>
                  </a:lnTo>
                  <a:lnTo>
                    <a:pt x="3447579" y="0"/>
                  </a:lnTo>
                  <a:lnTo>
                    <a:pt x="3470197" y="0"/>
                  </a:lnTo>
                  <a:lnTo>
                    <a:pt x="3531587" y="12924"/>
                  </a:lnTo>
                  <a:lnTo>
                    <a:pt x="3641445" y="48466"/>
                  </a:lnTo>
                  <a:lnTo>
                    <a:pt x="3757764" y="93701"/>
                  </a:lnTo>
                  <a:lnTo>
                    <a:pt x="3815924" y="122781"/>
                  </a:lnTo>
                  <a:lnTo>
                    <a:pt x="3870852" y="155092"/>
                  </a:lnTo>
                  <a:lnTo>
                    <a:pt x="3929012" y="203559"/>
                  </a:lnTo>
                  <a:lnTo>
                    <a:pt x="3951630" y="229407"/>
                  </a:lnTo>
                  <a:lnTo>
                    <a:pt x="3958092" y="242332"/>
                  </a:lnTo>
                  <a:lnTo>
                    <a:pt x="3961323" y="252025"/>
                  </a:lnTo>
                  <a:lnTo>
                    <a:pt x="3958092" y="284336"/>
                  </a:lnTo>
                  <a:lnTo>
                    <a:pt x="3945168" y="306954"/>
                  </a:lnTo>
                  <a:lnTo>
                    <a:pt x="3922550" y="326340"/>
                  </a:lnTo>
                  <a:lnTo>
                    <a:pt x="3880546" y="336034"/>
                  </a:lnTo>
                  <a:lnTo>
                    <a:pt x="3822386" y="336034"/>
                  </a:lnTo>
                  <a:lnTo>
                    <a:pt x="3748071" y="329571"/>
                  </a:lnTo>
                  <a:lnTo>
                    <a:pt x="3680218" y="313416"/>
                  </a:lnTo>
                  <a:lnTo>
                    <a:pt x="3563898" y="294029"/>
                  </a:lnTo>
                  <a:lnTo>
                    <a:pt x="3389419" y="274643"/>
                  </a:lnTo>
                  <a:lnTo>
                    <a:pt x="3218171" y="258487"/>
                  </a:lnTo>
                  <a:lnTo>
                    <a:pt x="3040461" y="245563"/>
                  </a:lnTo>
                  <a:lnTo>
                    <a:pt x="2843364" y="239101"/>
                  </a:lnTo>
                  <a:lnTo>
                    <a:pt x="2613956" y="239101"/>
                  </a:lnTo>
                  <a:lnTo>
                    <a:pt x="2342544" y="242332"/>
                  </a:lnTo>
                  <a:lnTo>
                    <a:pt x="2054977" y="258487"/>
                  </a:lnTo>
                  <a:lnTo>
                    <a:pt x="1899884" y="2714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5E7E6C4B-C96D-483B-812E-2E6A72E7C93F}"/>
              </a:ext>
            </a:extLst>
          </p:cNvPr>
          <p:cNvGrpSpPr>
            <a:grpSpLocks/>
          </p:cNvGrpSpPr>
          <p:nvPr/>
        </p:nvGrpSpPr>
        <p:grpSpPr bwMode="auto">
          <a:xfrm>
            <a:off x="2579688" y="1465263"/>
            <a:ext cx="4581525" cy="4486275"/>
            <a:chOff x="2601913" y="1487488"/>
            <a:chExt cx="4581525" cy="4486275"/>
          </a:xfrm>
        </p:grpSpPr>
        <p:sp>
          <p:nvSpPr>
            <p:cNvPr id="24" name="フリーフォーム 68">
              <a:extLst>
                <a:ext uri="{FF2B5EF4-FFF2-40B4-BE49-F238E27FC236}">
                  <a16:creationId xmlns:a16="http://schemas.microsoft.com/office/drawing/2014/main" id="{17B81B16-C901-4EDB-88BC-A81EADF31324}"/>
                </a:ext>
              </a:extLst>
            </p:cNvPr>
            <p:cNvSpPr/>
            <p:nvPr/>
          </p:nvSpPr>
          <p:spPr>
            <a:xfrm rot="16200000">
              <a:off x="3631406" y="3934619"/>
              <a:ext cx="3011488" cy="533400"/>
            </a:xfrm>
            <a:custGeom>
              <a:avLst/>
              <a:gdLst>
                <a:gd name="connsiteX0" fmla="*/ 1721076 w 3011257"/>
                <a:gd name="connsiteY0" fmla="*/ 455948 h 533609"/>
                <a:gd name="connsiteX1" fmla="*/ 1480577 w 3011257"/>
                <a:gd name="connsiteY1" fmla="*/ 455948 h 533609"/>
                <a:gd name="connsiteX2" fmla="*/ 1187468 w 3011257"/>
                <a:gd name="connsiteY2" fmla="*/ 455948 h 533609"/>
                <a:gd name="connsiteX3" fmla="*/ 1089765 w 3011257"/>
                <a:gd name="connsiteY3" fmla="*/ 455948 h 533609"/>
                <a:gd name="connsiteX4" fmla="*/ 919411 w 3011257"/>
                <a:gd name="connsiteY4" fmla="*/ 455948 h 533609"/>
                <a:gd name="connsiteX5" fmla="*/ 686426 w 3011257"/>
                <a:gd name="connsiteY5" fmla="*/ 453443 h 533609"/>
                <a:gd name="connsiteX6" fmla="*/ 418369 w 3011257"/>
                <a:gd name="connsiteY6" fmla="*/ 455948 h 533609"/>
                <a:gd name="connsiteX7" fmla="*/ 192901 w 3011257"/>
                <a:gd name="connsiteY7" fmla="*/ 455948 h 533609"/>
                <a:gd name="connsiteX8" fmla="*/ 15031 w 3011257"/>
                <a:gd name="connsiteY8" fmla="*/ 453443 h 533609"/>
                <a:gd name="connsiteX9" fmla="*/ 0 w 3011257"/>
                <a:gd name="connsiteY9" fmla="*/ 230479 h 533609"/>
                <a:gd name="connsiteX10" fmla="*/ 215448 w 3011257"/>
                <a:gd name="connsiteY10" fmla="*/ 227974 h 533609"/>
                <a:gd name="connsiteX11" fmla="*/ 496031 w 3011257"/>
                <a:gd name="connsiteY11" fmla="*/ 220458 h 533609"/>
                <a:gd name="connsiteX12" fmla="*/ 673900 w 3011257"/>
                <a:gd name="connsiteY12" fmla="*/ 215448 h 533609"/>
                <a:gd name="connsiteX13" fmla="*/ 941957 w 3011257"/>
                <a:gd name="connsiteY13" fmla="*/ 207932 h 533609"/>
                <a:gd name="connsiteX14" fmla="*/ 1172436 w 3011257"/>
                <a:gd name="connsiteY14" fmla="*/ 207932 h 533609"/>
                <a:gd name="connsiteX15" fmla="*/ 1575774 w 3011257"/>
                <a:gd name="connsiteY15" fmla="*/ 202922 h 533609"/>
                <a:gd name="connsiteX16" fmla="*/ 2116899 w 3011257"/>
                <a:gd name="connsiteY16" fmla="*/ 195406 h 533609"/>
                <a:gd name="connsiteX17" fmla="*/ 2590383 w 3011257"/>
                <a:gd name="connsiteY17" fmla="*/ 187891 h 533609"/>
                <a:gd name="connsiteX18" fmla="*/ 2790799 w 3011257"/>
                <a:gd name="connsiteY18" fmla="*/ 185386 h 533609"/>
                <a:gd name="connsiteX19" fmla="*/ 2813346 w 3011257"/>
                <a:gd name="connsiteY19" fmla="*/ 182880 h 533609"/>
                <a:gd name="connsiteX20" fmla="*/ 2840903 w 3011257"/>
                <a:gd name="connsiteY20" fmla="*/ 167849 h 533609"/>
                <a:gd name="connsiteX21" fmla="*/ 2868460 w 3011257"/>
                <a:gd name="connsiteY21" fmla="*/ 142797 h 533609"/>
                <a:gd name="connsiteX22" fmla="*/ 2893512 w 3011257"/>
                <a:gd name="connsiteY22" fmla="*/ 105219 h 533609"/>
                <a:gd name="connsiteX23" fmla="*/ 2921070 w 3011257"/>
                <a:gd name="connsiteY23" fmla="*/ 55115 h 533609"/>
                <a:gd name="connsiteX24" fmla="*/ 2943617 w 3011257"/>
                <a:gd name="connsiteY24" fmla="*/ 20042 h 533609"/>
                <a:gd name="connsiteX25" fmla="*/ 2953637 w 3011257"/>
                <a:gd name="connsiteY25" fmla="*/ 7516 h 533609"/>
                <a:gd name="connsiteX26" fmla="*/ 2968669 w 3011257"/>
                <a:gd name="connsiteY26" fmla="*/ 0 h 533609"/>
                <a:gd name="connsiteX27" fmla="*/ 2981195 w 3011257"/>
                <a:gd name="connsiteY27" fmla="*/ 2506 h 533609"/>
                <a:gd name="connsiteX28" fmla="*/ 3001236 w 3011257"/>
                <a:gd name="connsiteY28" fmla="*/ 17537 h 533609"/>
                <a:gd name="connsiteX29" fmla="*/ 3011257 w 3011257"/>
                <a:gd name="connsiteY29" fmla="*/ 30063 h 533609"/>
                <a:gd name="connsiteX30" fmla="*/ 3011257 w 3011257"/>
                <a:gd name="connsiteY30" fmla="*/ 60125 h 533609"/>
                <a:gd name="connsiteX31" fmla="*/ 3006247 w 3011257"/>
                <a:gd name="connsiteY31" fmla="*/ 115240 h 533609"/>
                <a:gd name="connsiteX32" fmla="*/ 2993721 w 3011257"/>
                <a:gd name="connsiteY32" fmla="*/ 172860 h 533609"/>
                <a:gd name="connsiteX33" fmla="*/ 2978689 w 3011257"/>
                <a:gd name="connsiteY33" fmla="*/ 220458 h 533609"/>
                <a:gd name="connsiteX34" fmla="*/ 2958648 w 3011257"/>
                <a:gd name="connsiteY34" fmla="*/ 278078 h 533609"/>
                <a:gd name="connsiteX35" fmla="*/ 2926080 w 3011257"/>
                <a:gd name="connsiteY35" fmla="*/ 343214 h 533609"/>
                <a:gd name="connsiteX36" fmla="*/ 2863450 w 3011257"/>
                <a:gd name="connsiteY36" fmla="*/ 435906 h 533609"/>
                <a:gd name="connsiteX37" fmla="*/ 2803325 w 3011257"/>
                <a:gd name="connsiteY37" fmla="*/ 508557 h 533609"/>
                <a:gd name="connsiteX38" fmla="*/ 2780778 w 3011257"/>
                <a:gd name="connsiteY38" fmla="*/ 526094 h 533609"/>
                <a:gd name="connsiteX39" fmla="*/ 2753221 w 3011257"/>
                <a:gd name="connsiteY39" fmla="*/ 533609 h 533609"/>
                <a:gd name="connsiteX40" fmla="*/ 2743200 w 3011257"/>
                <a:gd name="connsiteY40" fmla="*/ 533609 h 533609"/>
                <a:gd name="connsiteX41" fmla="*/ 2723158 w 3011257"/>
                <a:gd name="connsiteY41" fmla="*/ 521083 h 533609"/>
                <a:gd name="connsiteX42" fmla="*/ 2703117 w 3011257"/>
                <a:gd name="connsiteY42" fmla="*/ 498536 h 533609"/>
                <a:gd name="connsiteX43" fmla="*/ 2673054 w 3011257"/>
                <a:gd name="connsiteY43" fmla="*/ 475989 h 533609"/>
                <a:gd name="connsiteX44" fmla="*/ 2635476 w 3011257"/>
                <a:gd name="connsiteY44" fmla="*/ 460958 h 533609"/>
                <a:gd name="connsiteX45" fmla="*/ 2592888 w 3011257"/>
                <a:gd name="connsiteY45" fmla="*/ 458453 h 533609"/>
                <a:gd name="connsiteX46" fmla="*/ 2337357 w 3011257"/>
                <a:gd name="connsiteY46" fmla="*/ 453443 h 533609"/>
                <a:gd name="connsiteX47" fmla="*/ 1974102 w 3011257"/>
                <a:gd name="connsiteY47" fmla="*/ 455948 h 533609"/>
                <a:gd name="connsiteX48" fmla="*/ 1721076 w 3011257"/>
                <a:gd name="connsiteY48" fmla="*/ 455948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11257" h="533609">
                  <a:moveTo>
                    <a:pt x="1721076" y="455948"/>
                  </a:moveTo>
                  <a:lnTo>
                    <a:pt x="1480577" y="455948"/>
                  </a:lnTo>
                  <a:lnTo>
                    <a:pt x="1187468" y="455948"/>
                  </a:lnTo>
                  <a:lnTo>
                    <a:pt x="1089765" y="455948"/>
                  </a:lnTo>
                  <a:lnTo>
                    <a:pt x="919411" y="455948"/>
                  </a:lnTo>
                  <a:lnTo>
                    <a:pt x="686426" y="453443"/>
                  </a:lnTo>
                  <a:lnTo>
                    <a:pt x="418369" y="455948"/>
                  </a:lnTo>
                  <a:lnTo>
                    <a:pt x="192901" y="455948"/>
                  </a:lnTo>
                  <a:lnTo>
                    <a:pt x="15031" y="453443"/>
                  </a:lnTo>
                  <a:lnTo>
                    <a:pt x="0" y="230479"/>
                  </a:lnTo>
                  <a:lnTo>
                    <a:pt x="215448" y="227974"/>
                  </a:lnTo>
                  <a:lnTo>
                    <a:pt x="496031" y="220458"/>
                  </a:lnTo>
                  <a:lnTo>
                    <a:pt x="673900" y="215448"/>
                  </a:lnTo>
                  <a:lnTo>
                    <a:pt x="941957" y="207932"/>
                  </a:lnTo>
                  <a:lnTo>
                    <a:pt x="1172436" y="207932"/>
                  </a:lnTo>
                  <a:lnTo>
                    <a:pt x="1575774" y="202922"/>
                  </a:lnTo>
                  <a:lnTo>
                    <a:pt x="2116899" y="195406"/>
                  </a:lnTo>
                  <a:lnTo>
                    <a:pt x="2590383" y="187891"/>
                  </a:lnTo>
                  <a:lnTo>
                    <a:pt x="2790799" y="185386"/>
                  </a:lnTo>
                  <a:lnTo>
                    <a:pt x="2813346" y="182880"/>
                  </a:lnTo>
                  <a:lnTo>
                    <a:pt x="2840903" y="167849"/>
                  </a:lnTo>
                  <a:lnTo>
                    <a:pt x="2868460" y="142797"/>
                  </a:lnTo>
                  <a:lnTo>
                    <a:pt x="2893512" y="105219"/>
                  </a:lnTo>
                  <a:lnTo>
                    <a:pt x="2921070" y="55115"/>
                  </a:lnTo>
                  <a:lnTo>
                    <a:pt x="2943617" y="20042"/>
                  </a:lnTo>
                  <a:lnTo>
                    <a:pt x="2953637" y="7516"/>
                  </a:lnTo>
                  <a:lnTo>
                    <a:pt x="2968669" y="0"/>
                  </a:lnTo>
                  <a:lnTo>
                    <a:pt x="2981195" y="2506"/>
                  </a:lnTo>
                  <a:lnTo>
                    <a:pt x="3001236" y="17537"/>
                  </a:lnTo>
                  <a:lnTo>
                    <a:pt x="3011257" y="30063"/>
                  </a:lnTo>
                  <a:lnTo>
                    <a:pt x="3011257" y="60125"/>
                  </a:lnTo>
                  <a:lnTo>
                    <a:pt x="3006247" y="115240"/>
                  </a:lnTo>
                  <a:lnTo>
                    <a:pt x="2993721" y="172860"/>
                  </a:lnTo>
                  <a:lnTo>
                    <a:pt x="2978689" y="220458"/>
                  </a:lnTo>
                  <a:lnTo>
                    <a:pt x="2958648" y="278078"/>
                  </a:lnTo>
                  <a:lnTo>
                    <a:pt x="2926080" y="343214"/>
                  </a:lnTo>
                  <a:lnTo>
                    <a:pt x="2863450" y="435906"/>
                  </a:lnTo>
                  <a:lnTo>
                    <a:pt x="2803325" y="508557"/>
                  </a:lnTo>
                  <a:lnTo>
                    <a:pt x="2780778" y="526094"/>
                  </a:lnTo>
                  <a:lnTo>
                    <a:pt x="2753221" y="533609"/>
                  </a:lnTo>
                  <a:lnTo>
                    <a:pt x="2743200" y="533609"/>
                  </a:lnTo>
                  <a:lnTo>
                    <a:pt x="2723158" y="521083"/>
                  </a:lnTo>
                  <a:lnTo>
                    <a:pt x="2703117" y="498536"/>
                  </a:lnTo>
                  <a:lnTo>
                    <a:pt x="2673054" y="475989"/>
                  </a:lnTo>
                  <a:lnTo>
                    <a:pt x="2635476" y="460958"/>
                  </a:lnTo>
                  <a:lnTo>
                    <a:pt x="2592888" y="458453"/>
                  </a:lnTo>
                  <a:lnTo>
                    <a:pt x="2337357" y="453443"/>
                  </a:lnTo>
                  <a:lnTo>
                    <a:pt x="1974102" y="455948"/>
                  </a:lnTo>
                  <a:lnTo>
                    <a:pt x="1721076" y="4559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0">
              <a:extLst>
                <a:ext uri="{FF2B5EF4-FFF2-40B4-BE49-F238E27FC236}">
                  <a16:creationId xmlns:a16="http://schemas.microsoft.com/office/drawing/2014/main" id="{34FE6AE0-24EE-4715-BB8E-BD9656E0308A}"/>
                </a:ext>
              </a:extLst>
            </p:cNvPr>
            <p:cNvSpPr/>
            <p:nvPr/>
          </p:nvSpPr>
          <p:spPr>
            <a:xfrm>
              <a:off x="4619625" y="1487488"/>
              <a:ext cx="590550" cy="855662"/>
            </a:xfrm>
            <a:custGeom>
              <a:avLst/>
              <a:gdLst>
                <a:gd name="connsiteX0" fmla="*/ 259556 w 590550"/>
                <a:gd name="connsiteY0" fmla="*/ 528638 h 854869"/>
                <a:gd name="connsiteX1" fmla="*/ 261938 w 590550"/>
                <a:gd name="connsiteY1" fmla="*/ 854869 h 854869"/>
                <a:gd name="connsiteX2" fmla="*/ 492919 w 590550"/>
                <a:gd name="connsiteY2" fmla="*/ 838200 h 854869"/>
                <a:gd name="connsiteX3" fmla="*/ 507206 w 590550"/>
                <a:gd name="connsiteY3" fmla="*/ 676275 h 854869"/>
                <a:gd name="connsiteX4" fmla="*/ 521494 w 590550"/>
                <a:gd name="connsiteY4" fmla="*/ 454819 h 854869"/>
                <a:gd name="connsiteX5" fmla="*/ 528638 w 590550"/>
                <a:gd name="connsiteY5" fmla="*/ 345282 h 854869"/>
                <a:gd name="connsiteX6" fmla="*/ 533400 w 590550"/>
                <a:gd name="connsiteY6" fmla="*/ 311944 h 854869"/>
                <a:gd name="connsiteX7" fmla="*/ 542925 w 590550"/>
                <a:gd name="connsiteY7" fmla="*/ 280988 h 854869"/>
                <a:gd name="connsiteX8" fmla="*/ 554831 w 590550"/>
                <a:gd name="connsiteY8" fmla="*/ 259557 h 854869"/>
                <a:gd name="connsiteX9" fmla="*/ 569119 w 590550"/>
                <a:gd name="connsiteY9" fmla="*/ 247650 h 854869"/>
                <a:gd name="connsiteX10" fmla="*/ 581025 w 590550"/>
                <a:gd name="connsiteY10" fmla="*/ 230982 h 854869"/>
                <a:gd name="connsiteX11" fmla="*/ 588169 w 590550"/>
                <a:gd name="connsiteY11" fmla="*/ 219075 h 854869"/>
                <a:gd name="connsiteX12" fmla="*/ 590550 w 590550"/>
                <a:gd name="connsiteY12" fmla="*/ 202407 h 854869"/>
                <a:gd name="connsiteX13" fmla="*/ 588169 w 590550"/>
                <a:gd name="connsiteY13" fmla="*/ 188119 h 854869"/>
                <a:gd name="connsiteX14" fmla="*/ 585788 w 590550"/>
                <a:gd name="connsiteY14" fmla="*/ 171450 h 854869"/>
                <a:gd name="connsiteX15" fmla="*/ 573881 w 590550"/>
                <a:gd name="connsiteY15" fmla="*/ 154782 h 854869"/>
                <a:gd name="connsiteX16" fmla="*/ 561975 w 590550"/>
                <a:gd name="connsiteY16" fmla="*/ 140494 h 854869"/>
                <a:gd name="connsiteX17" fmla="*/ 526256 w 590550"/>
                <a:gd name="connsiteY17" fmla="*/ 111919 h 854869"/>
                <a:gd name="connsiteX18" fmla="*/ 502444 w 590550"/>
                <a:gd name="connsiteY18" fmla="*/ 97632 h 854869"/>
                <a:gd name="connsiteX19" fmla="*/ 452438 w 590550"/>
                <a:gd name="connsiteY19" fmla="*/ 73819 h 854869"/>
                <a:gd name="connsiteX20" fmla="*/ 428625 w 590550"/>
                <a:gd name="connsiteY20" fmla="*/ 64294 h 854869"/>
                <a:gd name="connsiteX21" fmla="*/ 338138 w 590550"/>
                <a:gd name="connsiteY21" fmla="*/ 42863 h 854869"/>
                <a:gd name="connsiteX22" fmla="*/ 273844 w 590550"/>
                <a:gd name="connsiteY22" fmla="*/ 28575 h 854869"/>
                <a:gd name="connsiteX23" fmla="*/ 185738 w 590550"/>
                <a:gd name="connsiteY23" fmla="*/ 14288 h 854869"/>
                <a:gd name="connsiteX24" fmla="*/ 116681 w 590550"/>
                <a:gd name="connsiteY24" fmla="*/ 4763 h 854869"/>
                <a:gd name="connsiteX25" fmla="*/ 69056 w 590550"/>
                <a:gd name="connsiteY25" fmla="*/ 0 h 854869"/>
                <a:gd name="connsiteX26" fmla="*/ 45244 w 590550"/>
                <a:gd name="connsiteY26" fmla="*/ 0 h 854869"/>
                <a:gd name="connsiteX27" fmla="*/ 19050 w 590550"/>
                <a:gd name="connsiteY27" fmla="*/ 4763 h 854869"/>
                <a:gd name="connsiteX28" fmla="*/ 4763 w 590550"/>
                <a:gd name="connsiteY28" fmla="*/ 11907 h 854869"/>
                <a:gd name="connsiteX29" fmla="*/ 0 w 590550"/>
                <a:gd name="connsiteY29" fmla="*/ 21432 h 854869"/>
                <a:gd name="connsiteX30" fmla="*/ 0 w 590550"/>
                <a:gd name="connsiteY30" fmla="*/ 33338 h 854869"/>
                <a:gd name="connsiteX31" fmla="*/ 7144 w 590550"/>
                <a:gd name="connsiteY31" fmla="*/ 54769 h 854869"/>
                <a:gd name="connsiteX32" fmla="*/ 23813 w 590550"/>
                <a:gd name="connsiteY32" fmla="*/ 69057 h 854869"/>
                <a:gd name="connsiteX33" fmla="*/ 66675 w 590550"/>
                <a:gd name="connsiteY33" fmla="*/ 95250 h 854869"/>
                <a:gd name="connsiteX34" fmla="*/ 114300 w 590550"/>
                <a:gd name="connsiteY34" fmla="*/ 126207 h 854869"/>
                <a:gd name="connsiteX35" fmla="*/ 157163 w 590550"/>
                <a:gd name="connsiteY35" fmla="*/ 159544 h 854869"/>
                <a:gd name="connsiteX36" fmla="*/ 192881 w 590550"/>
                <a:gd name="connsiteY36" fmla="*/ 192882 h 854869"/>
                <a:gd name="connsiteX37" fmla="*/ 223838 w 590550"/>
                <a:gd name="connsiteY37" fmla="*/ 228600 h 854869"/>
                <a:gd name="connsiteX38" fmla="*/ 247650 w 590550"/>
                <a:gd name="connsiteY38" fmla="*/ 273844 h 854869"/>
                <a:gd name="connsiteX39" fmla="*/ 257175 w 590550"/>
                <a:gd name="connsiteY39" fmla="*/ 319088 h 854869"/>
                <a:gd name="connsiteX40" fmla="*/ 259556 w 590550"/>
                <a:gd name="connsiteY40" fmla="*/ 528638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854869">
                  <a:moveTo>
                    <a:pt x="259556" y="528638"/>
                  </a:moveTo>
                  <a:lnTo>
                    <a:pt x="261938" y="854869"/>
                  </a:lnTo>
                  <a:lnTo>
                    <a:pt x="492919" y="838200"/>
                  </a:lnTo>
                  <a:lnTo>
                    <a:pt x="507206" y="676275"/>
                  </a:lnTo>
                  <a:lnTo>
                    <a:pt x="521494" y="454819"/>
                  </a:lnTo>
                  <a:lnTo>
                    <a:pt x="528638" y="345282"/>
                  </a:lnTo>
                  <a:lnTo>
                    <a:pt x="533400" y="311944"/>
                  </a:lnTo>
                  <a:lnTo>
                    <a:pt x="542925" y="280988"/>
                  </a:lnTo>
                  <a:lnTo>
                    <a:pt x="554831" y="259557"/>
                  </a:lnTo>
                  <a:lnTo>
                    <a:pt x="569119" y="247650"/>
                  </a:lnTo>
                  <a:lnTo>
                    <a:pt x="581025" y="230982"/>
                  </a:lnTo>
                  <a:lnTo>
                    <a:pt x="588169" y="219075"/>
                  </a:lnTo>
                  <a:lnTo>
                    <a:pt x="590550" y="202407"/>
                  </a:lnTo>
                  <a:lnTo>
                    <a:pt x="588169" y="188119"/>
                  </a:lnTo>
                  <a:lnTo>
                    <a:pt x="585788" y="171450"/>
                  </a:lnTo>
                  <a:lnTo>
                    <a:pt x="573881" y="154782"/>
                  </a:lnTo>
                  <a:lnTo>
                    <a:pt x="561975" y="140494"/>
                  </a:lnTo>
                  <a:lnTo>
                    <a:pt x="526256" y="111919"/>
                  </a:lnTo>
                  <a:lnTo>
                    <a:pt x="502444" y="97632"/>
                  </a:lnTo>
                  <a:lnTo>
                    <a:pt x="452438" y="73819"/>
                  </a:lnTo>
                  <a:lnTo>
                    <a:pt x="428625" y="64294"/>
                  </a:lnTo>
                  <a:lnTo>
                    <a:pt x="338138" y="42863"/>
                  </a:lnTo>
                  <a:lnTo>
                    <a:pt x="273844" y="28575"/>
                  </a:lnTo>
                  <a:lnTo>
                    <a:pt x="185738" y="14288"/>
                  </a:lnTo>
                  <a:lnTo>
                    <a:pt x="116681" y="4763"/>
                  </a:lnTo>
                  <a:lnTo>
                    <a:pt x="69056" y="0"/>
                  </a:lnTo>
                  <a:lnTo>
                    <a:pt x="45244" y="0"/>
                  </a:lnTo>
                  <a:lnTo>
                    <a:pt x="19050" y="4763"/>
                  </a:lnTo>
                  <a:lnTo>
                    <a:pt x="4763" y="11907"/>
                  </a:lnTo>
                  <a:lnTo>
                    <a:pt x="0" y="21432"/>
                  </a:lnTo>
                  <a:lnTo>
                    <a:pt x="0" y="33338"/>
                  </a:lnTo>
                  <a:lnTo>
                    <a:pt x="7144" y="54769"/>
                  </a:lnTo>
                  <a:lnTo>
                    <a:pt x="23813" y="69057"/>
                  </a:lnTo>
                  <a:lnTo>
                    <a:pt x="66675" y="95250"/>
                  </a:lnTo>
                  <a:lnTo>
                    <a:pt x="114300" y="126207"/>
                  </a:lnTo>
                  <a:lnTo>
                    <a:pt x="157163" y="159544"/>
                  </a:lnTo>
                  <a:lnTo>
                    <a:pt x="192881" y="192882"/>
                  </a:lnTo>
                  <a:lnTo>
                    <a:pt x="223838" y="228600"/>
                  </a:lnTo>
                  <a:lnTo>
                    <a:pt x="247650" y="273844"/>
                  </a:lnTo>
                  <a:lnTo>
                    <a:pt x="257175" y="319088"/>
                  </a:lnTo>
                  <a:cubicBezTo>
                    <a:pt x="257969" y="388938"/>
                    <a:pt x="258762" y="458788"/>
                    <a:pt x="259556" y="5286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2">
              <a:extLst>
                <a:ext uri="{FF2B5EF4-FFF2-40B4-BE49-F238E27FC236}">
                  <a16:creationId xmlns:a16="http://schemas.microsoft.com/office/drawing/2014/main" id="{13D5E9D1-1B4F-4F6B-9395-116BFAC8239B}"/>
                </a:ext>
              </a:extLst>
            </p:cNvPr>
            <p:cNvSpPr/>
            <p:nvPr/>
          </p:nvSpPr>
          <p:spPr>
            <a:xfrm>
              <a:off x="3481388" y="2867025"/>
              <a:ext cx="1090612" cy="1357313"/>
            </a:xfrm>
            <a:custGeom>
              <a:avLst/>
              <a:gdLst>
                <a:gd name="connsiteX0" fmla="*/ 673893 w 1090612"/>
                <a:gd name="connsiteY0" fmla="*/ 476250 h 1357313"/>
                <a:gd name="connsiteX1" fmla="*/ 602456 w 1090612"/>
                <a:gd name="connsiteY1" fmla="*/ 604838 h 1357313"/>
                <a:gd name="connsiteX2" fmla="*/ 545306 w 1090612"/>
                <a:gd name="connsiteY2" fmla="*/ 697706 h 1357313"/>
                <a:gd name="connsiteX3" fmla="*/ 488156 w 1090612"/>
                <a:gd name="connsiteY3" fmla="*/ 781050 h 1357313"/>
                <a:gd name="connsiteX4" fmla="*/ 409575 w 1090612"/>
                <a:gd name="connsiteY4" fmla="*/ 885825 h 1357313"/>
                <a:gd name="connsiteX5" fmla="*/ 328612 w 1090612"/>
                <a:gd name="connsiteY5" fmla="*/ 983456 h 1357313"/>
                <a:gd name="connsiteX6" fmla="*/ 252412 w 1090612"/>
                <a:gd name="connsiteY6" fmla="*/ 1069181 h 1357313"/>
                <a:gd name="connsiteX7" fmla="*/ 161925 w 1090612"/>
                <a:gd name="connsiteY7" fmla="*/ 1159669 h 1357313"/>
                <a:gd name="connsiteX8" fmla="*/ 71437 w 1090612"/>
                <a:gd name="connsiteY8" fmla="*/ 1247775 h 1357313"/>
                <a:gd name="connsiteX9" fmla="*/ 14287 w 1090612"/>
                <a:gd name="connsiteY9" fmla="*/ 1300163 h 1357313"/>
                <a:gd name="connsiteX10" fmla="*/ 2381 w 1090612"/>
                <a:gd name="connsiteY10" fmla="*/ 1323975 h 1357313"/>
                <a:gd name="connsiteX11" fmla="*/ 0 w 1090612"/>
                <a:gd name="connsiteY11" fmla="*/ 1340644 h 1357313"/>
                <a:gd name="connsiteX12" fmla="*/ 2381 w 1090612"/>
                <a:gd name="connsiteY12" fmla="*/ 1352550 h 1357313"/>
                <a:gd name="connsiteX13" fmla="*/ 7143 w 1090612"/>
                <a:gd name="connsiteY13" fmla="*/ 1354931 h 1357313"/>
                <a:gd name="connsiteX14" fmla="*/ 21431 w 1090612"/>
                <a:gd name="connsiteY14" fmla="*/ 1357313 h 1357313"/>
                <a:gd name="connsiteX15" fmla="*/ 57150 w 1090612"/>
                <a:gd name="connsiteY15" fmla="*/ 1345406 h 1357313"/>
                <a:gd name="connsiteX16" fmla="*/ 161925 w 1090612"/>
                <a:gd name="connsiteY16" fmla="*/ 1283494 h 1357313"/>
                <a:gd name="connsiteX17" fmla="*/ 295275 w 1090612"/>
                <a:gd name="connsiteY17" fmla="*/ 1193006 h 1357313"/>
                <a:gd name="connsiteX18" fmla="*/ 416718 w 1090612"/>
                <a:gd name="connsiteY18" fmla="*/ 1100138 h 1357313"/>
                <a:gd name="connsiteX19" fmla="*/ 531018 w 1090612"/>
                <a:gd name="connsiteY19" fmla="*/ 1000125 h 1357313"/>
                <a:gd name="connsiteX20" fmla="*/ 607218 w 1090612"/>
                <a:gd name="connsiteY20" fmla="*/ 923925 h 1357313"/>
                <a:gd name="connsiteX21" fmla="*/ 673893 w 1090612"/>
                <a:gd name="connsiteY21" fmla="*/ 852488 h 1357313"/>
                <a:gd name="connsiteX22" fmla="*/ 754856 w 1090612"/>
                <a:gd name="connsiteY22" fmla="*/ 752475 h 1357313"/>
                <a:gd name="connsiteX23" fmla="*/ 812006 w 1090612"/>
                <a:gd name="connsiteY23" fmla="*/ 676275 h 1357313"/>
                <a:gd name="connsiteX24" fmla="*/ 885825 w 1090612"/>
                <a:gd name="connsiteY24" fmla="*/ 566738 h 1357313"/>
                <a:gd name="connsiteX25" fmla="*/ 952500 w 1090612"/>
                <a:gd name="connsiteY25" fmla="*/ 450056 h 1357313"/>
                <a:gd name="connsiteX26" fmla="*/ 966787 w 1090612"/>
                <a:gd name="connsiteY26" fmla="*/ 431006 h 1357313"/>
                <a:gd name="connsiteX27" fmla="*/ 992981 w 1090612"/>
                <a:gd name="connsiteY27" fmla="*/ 397669 h 1357313"/>
                <a:gd name="connsiteX28" fmla="*/ 1026318 w 1090612"/>
                <a:gd name="connsiteY28" fmla="*/ 366713 h 1357313"/>
                <a:gd name="connsiteX29" fmla="*/ 1064418 w 1090612"/>
                <a:gd name="connsiteY29" fmla="*/ 340519 h 1357313"/>
                <a:gd name="connsiteX30" fmla="*/ 1085850 w 1090612"/>
                <a:gd name="connsiteY30" fmla="*/ 319088 h 1357313"/>
                <a:gd name="connsiteX31" fmla="*/ 1090612 w 1090612"/>
                <a:gd name="connsiteY31" fmla="*/ 300038 h 1357313"/>
                <a:gd name="connsiteX32" fmla="*/ 1088231 w 1090612"/>
                <a:gd name="connsiteY32" fmla="*/ 280988 h 1357313"/>
                <a:gd name="connsiteX33" fmla="*/ 1081087 w 1090612"/>
                <a:gd name="connsiteY33" fmla="*/ 257175 h 1357313"/>
                <a:gd name="connsiteX34" fmla="*/ 1066800 w 1090612"/>
                <a:gd name="connsiteY34" fmla="*/ 233363 h 1357313"/>
                <a:gd name="connsiteX35" fmla="*/ 1040606 w 1090612"/>
                <a:gd name="connsiteY35" fmla="*/ 204788 h 1357313"/>
                <a:gd name="connsiteX36" fmla="*/ 995362 w 1090612"/>
                <a:gd name="connsiteY36" fmla="*/ 166688 h 1357313"/>
                <a:gd name="connsiteX37" fmla="*/ 938212 w 1090612"/>
                <a:gd name="connsiteY37" fmla="*/ 126206 h 1357313"/>
                <a:gd name="connsiteX38" fmla="*/ 881062 w 1090612"/>
                <a:gd name="connsiteY38" fmla="*/ 90488 h 1357313"/>
                <a:gd name="connsiteX39" fmla="*/ 831056 w 1090612"/>
                <a:gd name="connsiteY39" fmla="*/ 61913 h 1357313"/>
                <a:gd name="connsiteX40" fmla="*/ 785812 w 1090612"/>
                <a:gd name="connsiteY40" fmla="*/ 40481 h 1357313"/>
                <a:gd name="connsiteX41" fmla="*/ 716756 w 1090612"/>
                <a:gd name="connsiteY41" fmla="*/ 14288 h 1357313"/>
                <a:gd name="connsiteX42" fmla="*/ 661987 w 1090612"/>
                <a:gd name="connsiteY42" fmla="*/ 0 h 1357313"/>
                <a:gd name="connsiteX43" fmla="*/ 650081 w 1090612"/>
                <a:gd name="connsiteY43" fmla="*/ 0 h 1357313"/>
                <a:gd name="connsiteX44" fmla="*/ 633412 w 1090612"/>
                <a:gd name="connsiteY44" fmla="*/ 2381 h 1357313"/>
                <a:gd name="connsiteX45" fmla="*/ 626268 w 1090612"/>
                <a:gd name="connsiteY45" fmla="*/ 11906 h 1357313"/>
                <a:gd name="connsiteX46" fmla="*/ 623887 w 1090612"/>
                <a:gd name="connsiteY46" fmla="*/ 30956 h 1357313"/>
                <a:gd name="connsiteX47" fmla="*/ 631031 w 1090612"/>
                <a:gd name="connsiteY47" fmla="*/ 59531 h 1357313"/>
                <a:gd name="connsiteX48" fmla="*/ 650081 w 1090612"/>
                <a:gd name="connsiteY48" fmla="*/ 80963 h 1357313"/>
                <a:gd name="connsiteX49" fmla="*/ 697706 w 1090612"/>
                <a:gd name="connsiteY49" fmla="*/ 133350 h 1357313"/>
                <a:gd name="connsiteX50" fmla="*/ 738187 w 1090612"/>
                <a:gd name="connsiteY50" fmla="*/ 185738 h 1357313"/>
                <a:gd name="connsiteX51" fmla="*/ 764381 w 1090612"/>
                <a:gd name="connsiteY51" fmla="*/ 228600 h 1357313"/>
                <a:gd name="connsiteX52" fmla="*/ 766762 w 1090612"/>
                <a:gd name="connsiteY52" fmla="*/ 245269 h 1357313"/>
                <a:gd name="connsiteX53" fmla="*/ 766762 w 1090612"/>
                <a:gd name="connsiteY53" fmla="*/ 259556 h 1357313"/>
                <a:gd name="connsiteX54" fmla="*/ 745331 w 1090612"/>
                <a:gd name="connsiteY54" fmla="*/ 316706 h 1357313"/>
                <a:gd name="connsiteX55" fmla="*/ 702468 w 1090612"/>
                <a:gd name="connsiteY55" fmla="*/ 416719 h 1357313"/>
                <a:gd name="connsiteX56" fmla="*/ 673893 w 1090612"/>
                <a:gd name="connsiteY56" fmla="*/ 476250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90612" h="1357313">
                  <a:moveTo>
                    <a:pt x="673893" y="476250"/>
                  </a:moveTo>
                  <a:lnTo>
                    <a:pt x="602456" y="604838"/>
                  </a:lnTo>
                  <a:lnTo>
                    <a:pt x="545306" y="697706"/>
                  </a:lnTo>
                  <a:lnTo>
                    <a:pt x="488156" y="781050"/>
                  </a:lnTo>
                  <a:lnTo>
                    <a:pt x="409575" y="885825"/>
                  </a:lnTo>
                  <a:lnTo>
                    <a:pt x="328612" y="983456"/>
                  </a:lnTo>
                  <a:lnTo>
                    <a:pt x="252412" y="1069181"/>
                  </a:lnTo>
                  <a:lnTo>
                    <a:pt x="161925" y="1159669"/>
                  </a:lnTo>
                  <a:lnTo>
                    <a:pt x="71437" y="1247775"/>
                  </a:lnTo>
                  <a:lnTo>
                    <a:pt x="14287" y="1300163"/>
                  </a:lnTo>
                  <a:lnTo>
                    <a:pt x="2381" y="1323975"/>
                  </a:lnTo>
                  <a:lnTo>
                    <a:pt x="0" y="1340644"/>
                  </a:lnTo>
                  <a:lnTo>
                    <a:pt x="2381" y="1352550"/>
                  </a:lnTo>
                  <a:lnTo>
                    <a:pt x="7143" y="1354931"/>
                  </a:lnTo>
                  <a:lnTo>
                    <a:pt x="21431" y="1357313"/>
                  </a:lnTo>
                  <a:lnTo>
                    <a:pt x="57150" y="1345406"/>
                  </a:lnTo>
                  <a:lnTo>
                    <a:pt x="161925" y="1283494"/>
                  </a:lnTo>
                  <a:lnTo>
                    <a:pt x="295275" y="1193006"/>
                  </a:lnTo>
                  <a:lnTo>
                    <a:pt x="416718" y="1100138"/>
                  </a:lnTo>
                  <a:lnTo>
                    <a:pt x="531018" y="1000125"/>
                  </a:lnTo>
                  <a:lnTo>
                    <a:pt x="607218" y="923925"/>
                  </a:lnTo>
                  <a:lnTo>
                    <a:pt x="673893" y="852488"/>
                  </a:lnTo>
                  <a:lnTo>
                    <a:pt x="754856" y="752475"/>
                  </a:lnTo>
                  <a:lnTo>
                    <a:pt x="812006" y="676275"/>
                  </a:lnTo>
                  <a:lnTo>
                    <a:pt x="885825" y="566738"/>
                  </a:lnTo>
                  <a:lnTo>
                    <a:pt x="952500" y="450056"/>
                  </a:lnTo>
                  <a:lnTo>
                    <a:pt x="966787" y="431006"/>
                  </a:lnTo>
                  <a:lnTo>
                    <a:pt x="992981" y="397669"/>
                  </a:lnTo>
                  <a:lnTo>
                    <a:pt x="1026318" y="366713"/>
                  </a:lnTo>
                  <a:lnTo>
                    <a:pt x="1064418" y="340519"/>
                  </a:lnTo>
                  <a:lnTo>
                    <a:pt x="1085850" y="319088"/>
                  </a:lnTo>
                  <a:lnTo>
                    <a:pt x="1090612" y="300038"/>
                  </a:lnTo>
                  <a:lnTo>
                    <a:pt x="1088231" y="280988"/>
                  </a:lnTo>
                  <a:lnTo>
                    <a:pt x="1081087" y="257175"/>
                  </a:lnTo>
                  <a:lnTo>
                    <a:pt x="1066800" y="233363"/>
                  </a:lnTo>
                  <a:lnTo>
                    <a:pt x="1040606" y="204788"/>
                  </a:lnTo>
                  <a:lnTo>
                    <a:pt x="995362" y="166688"/>
                  </a:lnTo>
                  <a:lnTo>
                    <a:pt x="938212" y="126206"/>
                  </a:lnTo>
                  <a:lnTo>
                    <a:pt x="881062" y="90488"/>
                  </a:lnTo>
                  <a:lnTo>
                    <a:pt x="831056" y="61913"/>
                  </a:lnTo>
                  <a:lnTo>
                    <a:pt x="785812" y="40481"/>
                  </a:lnTo>
                  <a:lnTo>
                    <a:pt x="716756" y="14288"/>
                  </a:lnTo>
                  <a:lnTo>
                    <a:pt x="661987" y="0"/>
                  </a:lnTo>
                  <a:lnTo>
                    <a:pt x="650081" y="0"/>
                  </a:lnTo>
                  <a:lnTo>
                    <a:pt x="633412" y="2381"/>
                  </a:lnTo>
                  <a:lnTo>
                    <a:pt x="626268" y="11906"/>
                  </a:lnTo>
                  <a:lnTo>
                    <a:pt x="623887" y="30956"/>
                  </a:lnTo>
                  <a:lnTo>
                    <a:pt x="631031" y="59531"/>
                  </a:lnTo>
                  <a:lnTo>
                    <a:pt x="650081" y="80963"/>
                  </a:lnTo>
                  <a:lnTo>
                    <a:pt x="697706" y="133350"/>
                  </a:lnTo>
                  <a:lnTo>
                    <a:pt x="738187" y="185738"/>
                  </a:lnTo>
                  <a:lnTo>
                    <a:pt x="764381" y="228600"/>
                  </a:lnTo>
                  <a:lnTo>
                    <a:pt x="766762" y="245269"/>
                  </a:lnTo>
                  <a:lnTo>
                    <a:pt x="766762" y="259556"/>
                  </a:lnTo>
                  <a:lnTo>
                    <a:pt x="745331" y="316706"/>
                  </a:lnTo>
                  <a:lnTo>
                    <a:pt x="702468" y="416719"/>
                  </a:lnTo>
                  <a:lnTo>
                    <a:pt x="67389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4">
              <a:extLst>
                <a:ext uri="{FF2B5EF4-FFF2-40B4-BE49-F238E27FC236}">
                  <a16:creationId xmlns:a16="http://schemas.microsoft.com/office/drawing/2014/main" id="{3D1A208F-0075-4D99-9CCD-007BA0936459}"/>
                </a:ext>
              </a:extLst>
            </p:cNvPr>
            <p:cNvSpPr/>
            <p:nvPr/>
          </p:nvSpPr>
          <p:spPr>
            <a:xfrm>
              <a:off x="5386388" y="2709863"/>
              <a:ext cx="1016000" cy="1190625"/>
            </a:xfrm>
            <a:custGeom>
              <a:avLst/>
              <a:gdLst>
                <a:gd name="connsiteX0" fmla="*/ 602456 w 1016793"/>
                <a:gd name="connsiteY0" fmla="*/ 435768 h 1190625"/>
                <a:gd name="connsiteX1" fmla="*/ 526256 w 1016793"/>
                <a:gd name="connsiteY1" fmla="*/ 547687 h 1190625"/>
                <a:gd name="connsiteX2" fmla="*/ 450056 w 1016793"/>
                <a:gd name="connsiteY2" fmla="*/ 647700 h 1190625"/>
                <a:gd name="connsiteX3" fmla="*/ 373856 w 1016793"/>
                <a:gd name="connsiteY3" fmla="*/ 742950 h 1190625"/>
                <a:gd name="connsiteX4" fmla="*/ 280987 w 1016793"/>
                <a:gd name="connsiteY4" fmla="*/ 852487 h 1190625"/>
                <a:gd name="connsiteX5" fmla="*/ 154781 w 1016793"/>
                <a:gd name="connsiteY5" fmla="*/ 988218 h 1190625"/>
                <a:gd name="connsiteX6" fmla="*/ 35718 w 1016793"/>
                <a:gd name="connsiteY6" fmla="*/ 1114425 h 1190625"/>
                <a:gd name="connsiteX7" fmla="*/ 7143 w 1016793"/>
                <a:gd name="connsiteY7" fmla="*/ 1143000 h 1190625"/>
                <a:gd name="connsiteX8" fmla="*/ 0 w 1016793"/>
                <a:gd name="connsiteY8" fmla="*/ 1162050 h 1190625"/>
                <a:gd name="connsiteX9" fmla="*/ 0 w 1016793"/>
                <a:gd name="connsiteY9" fmla="*/ 1173956 h 1190625"/>
                <a:gd name="connsiteX10" fmla="*/ 7143 w 1016793"/>
                <a:gd name="connsiteY10" fmla="*/ 1185862 h 1190625"/>
                <a:gd name="connsiteX11" fmla="*/ 16668 w 1016793"/>
                <a:gd name="connsiteY11" fmla="*/ 1190625 h 1190625"/>
                <a:gd name="connsiteX12" fmla="*/ 38100 w 1016793"/>
                <a:gd name="connsiteY12" fmla="*/ 1190625 h 1190625"/>
                <a:gd name="connsiteX13" fmla="*/ 64293 w 1016793"/>
                <a:gd name="connsiteY13" fmla="*/ 1176337 h 1190625"/>
                <a:gd name="connsiteX14" fmla="*/ 145256 w 1016793"/>
                <a:gd name="connsiteY14" fmla="*/ 1123950 h 1190625"/>
                <a:gd name="connsiteX15" fmla="*/ 326231 w 1016793"/>
                <a:gd name="connsiteY15" fmla="*/ 990600 h 1190625"/>
                <a:gd name="connsiteX16" fmla="*/ 492918 w 1016793"/>
                <a:gd name="connsiteY16" fmla="*/ 857250 h 1190625"/>
                <a:gd name="connsiteX17" fmla="*/ 647700 w 1016793"/>
                <a:gd name="connsiteY17" fmla="*/ 723900 h 1190625"/>
                <a:gd name="connsiteX18" fmla="*/ 669131 w 1016793"/>
                <a:gd name="connsiteY18" fmla="*/ 683418 h 1190625"/>
                <a:gd name="connsiteX19" fmla="*/ 762000 w 1016793"/>
                <a:gd name="connsiteY19" fmla="*/ 585787 h 1190625"/>
                <a:gd name="connsiteX20" fmla="*/ 833437 w 1016793"/>
                <a:gd name="connsiteY20" fmla="*/ 502443 h 1190625"/>
                <a:gd name="connsiteX21" fmla="*/ 873918 w 1016793"/>
                <a:gd name="connsiteY21" fmla="*/ 454818 h 1190625"/>
                <a:gd name="connsiteX22" fmla="*/ 902493 w 1016793"/>
                <a:gd name="connsiteY22" fmla="*/ 428625 h 1190625"/>
                <a:gd name="connsiteX23" fmla="*/ 940593 w 1016793"/>
                <a:gd name="connsiteY23" fmla="*/ 397668 h 1190625"/>
                <a:gd name="connsiteX24" fmla="*/ 978693 w 1016793"/>
                <a:gd name="connsiteY24" fmla="*/ 369093 h 1190625"/>
                <a:gd name="connsiteX25" fmla="*/ 1000125 w 1016793"/>
                <a:gd name="connsiteY25" fmla="*/ 354806 h 1190625"/>
                <a:gd name="connsiteX26" fmla="*/ 1014412 w 1016793"/>
                <a:gd name="connsiteY26" fmla="*/ 340518 h 1190625"/>
                <a:gd name="connsiteX27" fmla="*/ 1016793 w 1016793"/>
                <a:gd name="connsiteY27" fmla="*/ 323850 h 1190625"/>
                <a:gd name="connsiteX28" fmla="*/ 1012031 w 1016793"/>
                <a:gd name="connsiteY28" fmla="*/ 297656 h 1190625"/>
                <a:gd name="connsiteX29" fmla="*/ 990600 w 1016793"/>
                <a:gd name="connsiteY29" fmla="*/ 259556 h 1190625"/>
                <a:gd name="connsiteX30" fmla="*/ 938212 w 1016793"/>
                <a:gd name="connsiteY30" fmla="*/ 197643 h 1190625"/>
                <a:gd name="connsiteX31" fmla="*/ 869156 w 1016793"/>
                <a:gd name="connsiteY31" fmla="*/ 128587 h 1190625"/>
                <a:gd name="connsiteX32" fmla="*/ 821531 w 1016793"/>
                <a:gd name="connsiteY32" fmla="*/ 88106 h 1190625"/>
                <a:gd name="connsiteX33" fmla="*/ 797718 w 1016793"/>
                <a:gd name="connsiteY33" fmla="*/ 71437 h 1190625"/>
                <a:gd name="connsiteX34" fmla="*/ 742950 w 1016793"/>
                <a:gd name="connsiteY34" fmla="*/ 45243 h 1190625"/>
                <a:gd name="connsiteX35" fmla="*/ 631031 w 1016793"/>
                <a:gd name="connsiteY35" fmla="*/ 2381 h 1190625"/>
                <a:gd name="connsiteX36" fmla="*/ 607218 w 1016793"/>
                <a:gd name="connsiteY36" fmla="*/ 0 h 1190625"/>
                <a:gd name="connsiteX37" fmla="*/ 597693 w 1016793"/>
                <a:gd name="connsiteY37" fmla="*/ 0 h 1190625"/>
                <a:gd name="connsiteX38" fmla="*/ 585787 w 1016793"/>
                <a:gd name="connsiteY38" fmla="*/ 4762 h 1190625"/>
                <a:gd name="connsiteX39" fmla="*/ 581025 w 1016793"/>
                <a:gd name="connsiteY39" fmla="*/ 16668 h 1190625"/>
                <a:gd name="connsiteX40" fmla="*/ 583406 w 1016793"/>
                <a:gd name="connsiteY40" fmla="*/ 38100 h 1190625"/>
                <a:gd name="connsiteX41" fmla="*/ 602456 w 1016793"/>
                <a:gd name="connsiteY41" fmla="*/ 66675 h 1190625"/>
                <a:gd name="connsiteX42" fmla="*/ 650081 w 1016793"/>
                <a:gd name="connsiteY42" fmla="*/ 121443 h 1190625"/>
                <a:gd name="connsiteX43" fmla="*/ 678656 w 1016793"/>
                <a:gd name="connsiteY43" fmla="*/ 173831 h 1190625"/>
                <a:gd name="connsiteX44" fmla="*/ 690562 w 1016793"/>
                <a:gd name="connsiteY44" fmla="*/ 211931 h 1190625"/>
                <a:gd name="connsiteX45" fmla="*/ 695325 w 1016793"/>
                <a:gd name="connsiteY45" fmla="*/ 240506 h 1190625"/>
                <a:gd name="connsiteX46" fmla="*/ 690562 w 1016793"/>
                <a:gd name="connsiteY46" fmla="*/ 280987 h 1190625"/>
                <a:gd name="connsiteX47" fmla="*/ 673893 w 1016793"/>
                <a:gd name="connsiteY47" fmla="*/ 321468 h 1190625"/>
                <a:gd name="connsiteX48" fmla="*/ 602456 w 1016793"/>
                <a:gd name="connsiteY48" fmla="*/ 43576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6793" h="1190625">
                  <a:moveTo>
                    <a:pt x="602456" y="435768"/>
                  </a:moveTo>
                  <a:lnTo>
                    <a:pt x="526256" y="547687"/>
                  </a:lnTo>
                  <a:lnTo>
                    <a:pt x="450056" y="647700"/>
                  </a:lnTo>
                  <a:lnTo>
                    <a:pt x="373856" y="742950"/>
                  </a:lnTo>
                  <a:lnTo>
                    <a:pt x="280987" y="852487"/>
                  </a:lnTo>
                  <a:lnTo>
                    <a:pt x="154781" y="988218"/>
                  </a:lnTo>
                  <a:lnTo>
                    <a:pt x="35718" y="1114425"/>
                  </a:lnTo>
                  <a:lnTo>
                    <a:pt x="7143" y="1143000"/>
                  </a:lnTo>
                  <a:lnTo>
                    <a:pt x="0" y="1162050"/>
                  </a:lnTo>
                  <a:lnTo>
                    <a:pt x="0" y="1173956"/>
                  </a:lnTo>
                  <a:lnTo>
                    <a:pt x="7143" y="1185862"/>
                  </a:lnTo>
                  <a:lnTo>
                    <a:pt x="16668" y="1190625"/>
                  </a:lnTo>
                  <a:lnTo>
                    <a:pt x="38100" y="1190625"/>
                  </a:lnTo>
                  <a:lnTo>
                    <a:pt x="64293" y="1176337"/>
                  </a:lnTo>
                  <a:lnTo>
                    <a:pt x="145256" y="1123950"/>
                  </a:lnTo>
                  <a:lnTo>
                    <a:pt x="326231" y="990600"/>
                  </a:lnTo>
                  <a:lnTo>
                    <a:pt x="492918" y="857250"/>
                  </a:lnTo>
                  <a:lnTo>
                    <a:pt x="647700" y="723900"/>
                  </a:lnTo>
                  <a:lnTo>
                    <a:pt x="669131" y="683418"/>
                  </a:lnTo>
                  <a:lnTo>
                    <a:pt x="762000" y="585787"/>
                  </a:lnTo>
                  <a:lnTo>
                    <a:pt x="833437" y="502443"/>
                  </a:lnTo>
                  <a:lnTo>
                    <a:pt x="873918" y="454818"/>
                  </a:lnTo>
                  <a:lnTo>
                    <a:pt x="902493" y="428625"/>
                  </a:lnTo>
                  <a:lnTo>
                    <a:pt x="940593" y="397668"/>
                  </a:lnTo>
                  <a:lnTo>
                    <a:pt x="978693" y="369093"/>
                  </a:lnTo>
                  <a:lnTo>
                    <a:pt x="1000125" y="354806"/>
                  </a:lnTo>
                  <a:lnTo>
                    <a:pt x="1014412" y="340518"/>
                  </a:lnTo>
                  <a:lnTo>
                    <a:pt x="1016793" y="323850"/>
                  </a:lnTo>
                  <a:lnTo>
                    <a:pt x="1012031" y="297656"/>
                  </a:lnTo>
                  <a:lnTo>
                    <a:pt x="990600" y="259556"/>
                  </a:lnTo>
                  <a:lnTo>
                    <a:pt x="938212" y="197643"/>
                  </a:lnTo>
                  <a:lnTo>
                    <a:pt x="869156" y="128587"/>
                  </a:lnTo>
                  <a:lnTo>
                    <a:pt x="821531" y="88106"/>
                  </a:lnTo>
                  <a:lnTo>
                    <a:pt x="797718" y="71437"/>
                  </a:lnTo>
                  <a:lnTo>
                    <a:pt x="742950" y="45243"/>
                  </a:lnTo>
                  <a:lnTo>
                    <a:pt x="631031" y="2381"/>
                  </a:lnTo>
                  <a:lnTo>
                    <a:pt x="607218" y="0"/>
                  </a:lnTo>
                  <a:lnTo>
                    <a:pt x="597693" y="0"/>
                  </a:lnTo>
                  <a:lnTo>
                    <a:pt x="585787" y="4762"/>
                  </a:lnTo>
                  <a:lnTo>
                    <a:pt x="581025" y="16668"/>
                  </a:lnTo>
                  <a:lnTo>
                    <a:pt x="583406" y="38100"/>
                  </a:lnTo>
                  <a:lnTo>
                    <a:pt x="602456" y="66675"/>
                  </a:lnTo>
                  <a:lnTo>
                    <a:pt x="650081" y="121443"/>
                  </a:lnTo>
                  <a:lnTo>
                    <a:pt x="678656" y="173831"/>
                  </a:lnTo>
                  <a:lnTo>
                    <a:pt x="690562" y="211931"/>
                  </a:lnTo>
                  <a:lnTo>
                    <a:pt x="695325" y="240506"/>
                  </a:lnTo>
                  <a:lnTo>
                    <a:pt x="690562" y="280987"/>
                  </a:lnTo>
                  <a:lnTo>
                    <a:pt x="673893" y="321468"/>
                  </a:lnTo>
                  <a:lnTo>
                    <a:pt x="602456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1">
              <a:extLst>
                <a:ext uri="{FF2B5EF4-FFF2-40B4-BE49-F238E27FC236}">
                  <a16:creationId xmlns:a16="http://schemas.microsoft.com/office/drawing/2014/main" id="{5CD92098-B542-47DF-9885-53724EA40159}"/>
                </a:ext>
              </a:extLst>
            </p:cNvPr>
            <p:cNvSpPr/>
            <p:nvPr/>
          </p:nvSpPr>
          <p:spPr>
            <a:xfrm>
              <a:off x="3348038" y="2028825"/>
              <a:ext cx="3582987" cy="493713"/>
            </a:xfrm>
            <a:custGeom>
              <a:avLst/>
              <a:gdLst>
                <a:gd name="connsiteX0" fmla="*/ 1347052 w 3583957"/>
                <a:gd name="connsiteY0" fmla="*/ 230134 h 494021"/>
                <a:gd name="connsiteX1" fmla="*/ 1012591 w 3583957"/>
                <a:gd name="connsiteY1" fmla="*/ 251613 h 494021"/>
                <a:gd name="connsiteX2" fmla="*/ 668923 w 3583957"/>
                <a:gd name="connsiteY2" fmla="*/ 273092 h 494021"/>
                <a:gd name="connsiteX3" fmla="*/ 306846 w 3583957"/>
                <a:gd name="connsiteY3" fmla="*/ 297640 h 494021"/>
                <a:gd name="connsiteX4" fmla="*/ 0 w 3583957"/>
                <a:gd name="connsiteY4" fmla="*/ 316051 h 494021"/>
                <a:gd name="connsiteX5" fmla="*/ 39890 w 3583957"/>
                <a:gd name="connsiteY5" fmla="*/ 494021 h 494021"/>
                <a:gd name="connsiteX6" fmla="*/ 309914 w 3583957"/>
                <a:gd name="connsiteY6" fmla="*/ 475610 h 494021"/>
                <a:gd name="connsiteX7" fmla="*/ 687334 w 3583957"/>
                <a:gd name="connsiteY7" fmla="*/ 447994 h 494021"/>
                <a:gd name="connsiteX8" fmla="*/ 1031001 w 3583957"/>
                <a:gd name="connsiteY8" fmla="*/ 423447 h 494021"/>
                <a:gd name="connsiteX9" fmla="*/ 1313299 w 3583957"/>
                <a:gd name="connsiteY9" fmla="*/ 405036 h 494021"/>
                <a:gd name="connsiteX10" fmla="*/ 1669240 w 3583957"/>
                <a:gd name="connsiteY10" fmla="*/ 383557 h 494021"/>
                <a:gd name="connsiteX11" fmla="*/ 2160193 w 3583957"/>
                <a:gd name="connsiteY11" fmla="*/ 352872 h 494021"/>
                <a:gd name="connsiteX12" fmla="*/ 2531476 w 3583957"/>
                <a:gd name="connsiteY12" fmla="*/ 331393 h 494021"/>
                <a:gd name="connsiteX13" fmla="*/ 2807637 w 3583957"/>
                <a:gd name="connsiteY13" fmla="*/ 331393 h 494021"/>
                <a:gd name="connsiteX14" fmla="*/ 3166647 w 3583957"/>
                <a:gd name="connsiteY14" fmla="*/ 337530 h 494021"/>
                <a:gd name="connsiteX15" fmla="*/ 3350754 w 3583957"/>
                <a:gd name="connsiteY15" fmla="*/ 343667 h 494021"/>
                <a:gd name="connsiteX16" fmla="*/ 3473493 w 3583957"/>
                <a:gd name="connsiteY16" fmla="*/ 352872 h 494021"/>
                <a:gd name="connsiteX17" fmla="*/ 3510314 w 3583957"/>
                <a:gd name="connsiteY17" fmla="*/ 343667 h 494021"/>
                <a:gd name="connsiteX18" fmla="*/ 3544067 w 3583957"/>
                <a:gd name="connsiteY18" fmla="*/ 328324 h 494021"/>
                <a:gd name="connsiteX19" fmla="*/ 3565546 w 3583957"/>
                <a:gd name="connsiteY19" fmla="*/ 312982 h 494021"/>
                <a:gd name="connsiteX20" fmla="*/ 3577820 w 3583957"/>
                <a:gd name="connsiteY20" fmla="*/ 294571 h 494021"/>
                <a:gd name="connsiteX21" fmla="*/ 3583957 w 3583957"/>
                <a:gd name="connsiteY21" fmla="*/ 282298 h 494021"/>
                <a:gd name="connsiteX22" fmla="*/ 3583957 w 3583957"/>
                <a:gd name="connsiteY22" fmla="*/ 263887 h 494021"/>
                <a:gd name="connsiteX23" fmla="*/ 3580888 w 3583957"/>
                <a:gd name="connsiteY23" fmla="*/ 242408 h 494021"/>
                <a:gd name="connsiteX24" fmla="*/ 3571683 w 3583957"/>
                <a:gd name="connsiteY24" fmla="*/ 220929 h 494021"/>
                <a:gd name="connsiteX25" fmla="*/ 3556341 w 3583957"/>
                <a:gd name="connsiteY25" fmla="*/ 196381 h 494021"/>
                <a:gd name="connsiteX26" fmla="*/ 3528725 w 3583957"/>
                <a:gd name="connsiteY26" fmla="*/ 165696 h 494021"/>
                <a:gd name="connsiteX27" fmla="*/ 3513382 w 3583957"/>
                <a:gd name="connsiteY27" fmla="*/ 153422 h 494021"/>
                <a:gd name="connsiteX28" fmla="*/ 3470424 w 3583957"/>
                <a:gd name="connsiteY28" fmla="*/ 122738 h 494021"/>
                <a:gd name="connsiteX29" fmla="*/ 3387576 w 3583957"/>
                <a:gd name="connsiteY29" fmla="*/ 76711 h 494021"/>
                <a:gd name="connsiteX30" fmla="*/ 3329275 w 3583957"/>
                <a:gd name="connsiteY30" fmla="*/ 49095 h 494021"/>
                <a:gd name="connsiteX31" fmla="*/ 3249495 w 3583957"/>
                <a:gd name="connsiteY31" fmla="*/ 21479 h 494021"/>
                <a:gd name="connsiteX32" fmla="*/ 3188126 w 3583957"/>
                <a:gd name="connsiteY32" fmla="*/ 3068 h 494021"/>
                <a:gd name="connsiteX33" fmla="*/ 3160510 w 3583957"/>
                <a:gd name="connsiteY33" fmla="*/ 0 h 494021"/>
                <a:gd name="connsiteX34" fmla="*/ 3117552 w 3583957"/>
                <a:gd name="connsiteY34" fmla="*/ 18410 h 494021"/>
                <a:gd name="connsiteX35" fmla="*/ 2976403 w 3583957"/>
                <a:gd name="connsiteY35" fmla="*/ 82848 h 494021"/>
                <a:gd name="connsiteX36" fmla="*/ 2908897 w 3583957"/>
                <a:gd name="connsiteY36" fmla="*/ 110464 h 494021"/>
                <a:gd name="connsiteX37" fmla="*/ 2749337 w 3583957"/>
                <a:gd name="connsiteY37" fmla="*/ 125806 h 494021"/>
                <a:gd name="connsiteX38" fmla="*/ 2473176 w 3583957"/>
                <a:gd name="connsiteY38" fmla="*/ 153422 h 494021"/>
                <a:gd name="connsiteX39" fmla="*/ 2249178 w 3583957"/>
                <a:gd name="connsiteY39" fmla="*/ 165696 h 494021"/>
                <a:gd name="connsiteX40" fmla="*/ 1923922 w 3583957"/>
                <a:gd name="connsiteY40" fmla="*/ 187176 h 494021"/>
                <a:gd name="connsiteX41" fmla="*/ 1742883 w 3583957"/>
                <a:gd name="connsiteY41" fmla="*/ 199449 h 494021"/>
                <a:gd name="connsiteX42" fmla="*/ 1549570 w 3583957"/>
                <a:gd name="connsiteY42" fmla="*/ 214792 h 494021"/>
                <a:gd name="connsiteX43" fmla="*/ 1347052 w 3583957"/>
                <a:gd name="connsiteY43" fmla="*/ 230134 h 4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83957" h="494021">
                  <a:moveTo>
                    <a:pt x="1347052" y="230134"/>
                  </a:moveTo>
                  <a:lnTo>
                    <a:pt x="1012591" y="251613"/>
                  </a:lnTo>
                  <a:lnTo>
                    <a:pt x="668923" y="273092"/>
                  </a:lnTo>
                  <a:lnTo>
                    <a:pt x="306846" y="297640"/>
                  </a:lnTo>
                  <a:lnTo>
                    <a:pt x="0" y="316051"/>
                  </a:lnTo>
                  <a:lnTo>
                    <a:pt x="39890" y="494021"/>
                  </a:lnTo>
                  <a:lnTo>
                    <a:pt x="309914" y="475610"/>
                  </a:lnTo>
                  <a:lnTo>
                    <a:pt x="687334" y="447994"/>
                  </a:lnTo>
                  <a:lnTo>
                    <a:pt x="1031001" y="423447"/>
                  </a:lnTo>
                  <a:lnTo>
                    <a:pt x="1313299" y="405036"/>
                  </a:lnTo>
                  <a:lnTo>
                    <a:pt x="1669240" y="383557"/>
                  </a:lnTo>
                  <a:lnTo>
                    <a:pt x="2160193" y="352872"/>
                  </a:lnTo>
                  <a:lnTo>
                    <a:pt x="2531476" y="331393"/>
                  </a:lnTo>
                  <a:lnTo>
                    <a:pt x="2807637" y="331393"/>
                  </a:lnTo>
                  <a:lnTo>
                    <a:pt x="3166647" y="337530"/>
                  </a:lnTo>
                  <a:lnTo>
                    <a:pt x="3350754" y="343667"/>
                  </a:lnTo>
                  <a:lnTo>
                    <a:pt x="3473493" y="352872"/>
                  </a:lnTo>
                  <a:lnTo>
                    <a:pt x="3510314" y="343667"/>
                  </a:lnTo>
                  <a:lnTo>
                    <a:pt x="3544067" y="328324"/>
                  </a:lnTo>
                  <a:lnTo>
                    <a:pt x="3565546" y="312982"/>
                  </a:lnTo>
                  <a:lnTo>
                    <a:pt x="3577820" y="294571"/>
                  </a:lnTo>
                  <a:lnTo>
                    <a:pt x="3583957" y="282298"/>
                  </a:lnTo>
                  <a:lnTo>
                    <a:pt x="3583957" y="263887"/>
                  </a:lnTo>
                  <a:lnTo>
                    <a:pt x="3580888" y="242408"/>
                  </a:lnTo>
                  <a:lnTo>
                    <a:pt x="3571683" y="220929"/>
                  </a:lnTo>
                  <a:lnTo>
                    <a:pt x="3556341" y="196381"/>
                  </a:lnTo>
                  <a:lnTo>
                    <a:pt x="3528725" y="165696"/>
                  </a:lnTo>
                  <a:lnTo>
                    <a:pt x="3513382" y="153422"/>
                  </a:lnTo>
                  <a:lnTo>
                    <a:pt x="3470424" y="122738"/>
                  </a:lnTo>
                  <a:lnTo>
                    <a:pt x="3387576" y="76711"/>
                  </a:lnTo>
                  <a:lnTo>
                    <a:pt x="3329275" y="49095"/>
                  </a:lnTo>
                  <a:lnTo>
                    <a:pt x="3249495" y="21479"/>
                  </a:lnTo>
                  <a:lnTo>
                    <a:pt x="3188126" y="3068"/>
                  </a:lnTo>
                  <a:lnTo>
                    <a:pt x="3160510" y="0"/>
                  </a:lnTo>
                  <a:lnTo>
                    <a:pt x="3117552" y="18410"/>
                  </a:lnTo>
                  <a:lnTo>
                    <a:pt x="2976403" y="82848"/>
                  </a:lnTo>
                  <a:lnTo>
                    <a:pt x="2908897" y="110464"/>
                  </a:lnTo>
                  <a:lnTo>
                    <a:pt x="2749337" y="125806"/>
                  </a:lnTo>
                  <a:lnTo>
                    <a:pt x="2473176" y="153422"/>
                  </a:lnTo>
                  <a:lnTo>
                    <a:pt x="2249178" y="165696"/>
                  </a:lnTo>
                  <a:lnTo>
                    <a:pt x="1923922" y="187176"/>
                  </a:lnTo>
                  <a:lnTo>
                    <a:pt x="1742883" y="199449"/>
                  </a:lnTo>
                  <a:lnTo>
                    <a:pt x="1549570" y="214792"/>
                  </a:lnTo>
                  <a:lnTo>
                    <a:pt x="1347052" y="230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7">
              <a:extLst>
                <a:ext uri="{FF2B5EF4-FFF2-40B4-BE49-F238E27FC236}">
                  <a16:creationId xmlns:a16="http://schemas.microsoft.com/office/drawing/2014/main" id="{F4614C8F-147D-4960-BDEB-76EC18A33203}"/>
                </a:ext>
              </a:extLst>
            </p:cNvPr>
            <p:cNvSpPr/>
            <p:nvPr/>
          </p:nvSpPr>
          <p:spPr>
            <a:xfrm rot="16200000">
              <a:off x="1250157" y="3510756"/>
              <a:ext cx="3576638" cy="873125"/>
            </a:xfrm>
            <a:custGeom>
              <a:avLst/>
              <a:gdLst>
                <a:gd name="connsiteX0" fmla="*/ 1912198 w 3577180"/>
                <a:gd name="connsiteY0" fmla="*/ 738668 h 872701"/>
                <a:gd name="connsiteX1" fmla="*/ 1650090 w 3577180"/>
                <a:gd name="connsiteY1" fmla="*/ 699948 h 872701"/>
                <a:gd name="connsiteX2" fmla="*/ 1373089 w 3577180"/>
                <a:gd name="connsiteY2" fmla="*/ 646335 h 872701"/>
                <a:gd name="connsiteX3" fmla="*/ 1131831 w 3577180"/>
                <a:gd name="connsiteY3" fmla="*/ 589743 h 872701"/>
                <a:gd name="connsiteX4" fmla="*/ 932271 w 3577180"/>
                <a:gd name="connsiteY4" fmla="*/ 527195 h 872701"/>
                <a:gd name="connsiteX5" fmla="*/ 747604 w 3577180"/>
                <a:gd name="connsiteY5" fmla="*/ 461668 h 872701"/>
                <a:gd name="connsiteX6" fmla="*/ 536130 w 3577180"/>
                <a:gd name="connsiteY6" fmla="*/ 369334 h 872701"/>
                <a:gd name="connsiteX7" fmla="*/ 327635 w 3577180"/>
                <a:gd name="connsiteY7" fmla="*/ 259130 h 872701"/>
                <a:gd name="connsiteX8" fmla="*/ 205517 w 3577180"/>
                <a:gd name="connsiteY8" fmla="*/ 187646 h 872701"/>
                <a:gd name="connsiteX9" fmla="*/ 86376 w 3577180"/>
                <a:gd name="connsiteY9" fmla="*/ 110205 h 872701"/>
                <a:gd name="connsiteX10" fmla="*/ 20849 w 3577180"/>
                <a:gd name="connsiteY10" fmla="*/ 62549 h 872701"/>
                <a:gd name="connsiteX11" fmla="*/ 5957 w 3577180"/>
                <a:gd name="connsiteY11" fmla="*/ 44678 h 872701"/>
                <a:gd name="connsiteX12" fmla="*/ 0 w 3577180"/>
                <a:gd name="connsiteY12" fmla="*/ 20850 h 872701"/>
                <a:gd name="connsiteX13" fmla="*/ 2978 w 3577180"/>
                <a:gd name="connsiteY13" fmla="*/ 11914 h 872701"/>
                <a:gd name="connsiteX14" fmla="*/ 11914 w 3577180"/>
                <a:gd name="connsiteY14" fmla="*/ 5957 h 872701"/>
                <a:gd name="connsiteX15" fmla="*/ 35742 w 3577180"/>
                <a:gd name="connsiteY15" fmla="*/ 0 h 872701"/>
                <a:gd name="connsiteX16" fmla="*/ 65527 w 3577180"/>
                <a:gd name="connsiteY16" fmla="*/ 8936 h 872701"/>
                <a:gd name="connsiteX17" fmla="*/ 187646 w 3577180"/>
                <a:gd name="connsiteY17" fmla="*/ 65527 h 872701"/>
                <a:gd name="connsiteX18" fmla="*/ 363377 w 3577180"/>
                <a:gd name="connsiteY18" fmla="*/ 137011 h 872701"/>
                <a:gd name="connsiteX19" fmla="*/ 562937 w 3577180"/>
                <a:gd name="connsiteY19" fmla="*/ 217431 h 872701"/>
                <a:gd name="connsiteX20" fmla="*/ 795260 w 3577180"/>
                <a:gd name="connsiteY20" fmla="*/ 294872 h 872701"/>
                <a:gd name="connsiteX21" fmla="*/ 1066304 w 3577180"/>
                <a:gd name="connsiteY21" fmla="*/ 375291 h 872701"/>
                <a:gd name="connsiteX22" fmla="*/ 1355218 w 3577180"/>
                <a:gd name="connsiteY22" fmla="*/ 443797 h 872701"/>
                <a:gd name="connsiteX23" fmla="*/ 1575627 w 3577180"/>
                <a:gd name="connsiteY23" fmla="*/ 485496 h 872701"/>
                <a:gd name="connsiteX24" fmla="*/ 1810929 w 3577180"/>
                <a:gd name="connsiteY24" fmla="*/ 518259 h 872701"/>
                <a:gd name="connsiteX25" fmla="*/ 2052188 w 3577180"/>
                <a:gd name="connsiteY25" fmla="*/ 542087 h 872701"/>
                <a:gd name="connsiteX26" fmla="*/ 2302382 w 3577180"/>
                <a:gd name="connsiteY26" fmla="*/ 562937 h 872701"/>
                <a:gd name="connsiteX27" fmla="*/ 2549597 w 3577180"/>
                <a:gd name="connsiteY27" fmla="*/ 571872 h 872701"/>
                <a:gd name="connsiteX28" fmla="*/ 2811705 w 3577180"/>
                <a:gd name="connsiteY28" fmla="*/ 580808 h 872701"/>
                <a:gd name="connsiteX29" fmla="*/ 3127427 w 3577180"/>
                <a:gd name="connsiteY29" fmla="*/ 580808 h 872701"/>
                <a:gd name="connsiteX30" fmla="*/ 3249545 w 3577180"/>
                <a:gd name="connsiteY30" fmla="*/ 580808 h 872701"/>
                <a:gd name="connsiteX31" fmla="*/ 3288266 w 3577180"/>
                <a:gd name="connsiteY31" fmla="*/ 574851 h 872701"/>
                <a:gd name="connsiteX32" fmla="*/ 3356771 w 3577180"/>
                <a:gd name="connsiteY32" fmla="*/ 545066 h 872701"/>
                <a:gd name="connsiteX33" fmla="*/ 3434212 w 3577180"/>
                <a:gd name="connsiteY33" fmla="*/ 500388 h 872701"/>
                <a:gd name="connsiteX34" fmla="*/ 3490804 w 3577180"/>
                <a:gd name="connsiteY34" fmla="*/ 461668 h 872701"/>
                <a:gd name="connsiteX35" fmla="*/ 3526546 w 3577180"/>
                <a:gd name="connsiteY35" fmla="*/ 434861 h 872701"/>
                <a:gd name="connsiteX36" fmla="*/ 3547395 w 3577180"/>
                <a:gd name="connsiteY36" fmla="*/ 419969 h 872701"/>
                <a:gd name="connsiteX37" fmla="*/ 3556331 w 3577180"/>
                <a:gd name="connsiteY37" fmla="*/ 419969 h 872701"/>
                <a:gd name="connsiteX38" fmla="*/ 3562288 w 3577180"/>
                <a:gd name="connsiteY38" fmla="*/ 419969 h 872701"/>
                <a:gd name="connsiteX39" fmla="*/ 3571223 w 3577180"/>
                <a:gd name="connsiteY39" fmla="*/ 428904 h 872701"/>
                <a:gd name="connsiteX40" fmla="*/ 3577180 w 3577180"/>
                <a:gd name="connsiteY40" fmla="*/ 446775 h 872701"/>
                <a:gd name="connsiteX41" fmla="*/ 3577180 w 3577180"/>
                <a:gd name="connsiteY41" fmla="*/ 467625 h 872701"/>
                <a:gd name="connsiteX42" fmla="*/ 3547395 w 3577180"/>
                <a:gd name="connsiteY42" fmla="*/ 539109 h 872701"/>
                <a:gd name="connsiteX43" fmla="*/ 3469954 w 3577180"/>
                <a:gd name="connsiteY43" fmla="*/ 702926 h 872701"/>
                <a:gd name="connsiteX44" fmla="*/ 3398470 w 3577180"/>
                <a:gd name="connsiteY44" fmla="*/ 848873 h 872701"/>
                <a:gd name="connsiteX45" fmla="*/ 3246567 w 3577180"/>
                <a:gd name="connsiteY45" fmla="*/ 872701 h 872701"/>
                <a:gd name="connsiteX46" fmla="*/ 3088706 w 3577180"/>
                <a:gd name="connsiteY46" fmla="*/ 863766 h 872701"/>
                <a:gd name="connsiteX47" fmla="*/ 2805748 w 3577180"/>
                <a:gd name="connsiteY47" fmla="*/ 839938 h 872701"/>
                <a:gd name="connsiteX48" fmla="*/ 2457264 w 3577180"/>
                <a:gd name="connsiteY48" fmla="*/ 807174 h 872701"/>
                <a:gd name="connsiteX49" fmla="*/ 2174306 w 3577180"/>
                <a:gd name="connsiteY49" fmla="*/ 774410 h 872701"/>
                <a:gd name="connsiteX50" fmla="*/ 1912198 w 3577180"/>
                <a:gd name="connsiteY50" fmla="*/ 738668 h 87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7180" h="872701">
                  <a:moveTo>
                    <a:pt x="1912198" y="738668"/>
                  </a:moveTo>
                  <a:lnTo>
                    <a:pt x="1650090" y="699948"/>
                  </a:lnTo>
                  <a:lnTo>
                    <a:pt x="1373089" y="646335"/>
                  </a:lnTo>
                  <a:lnTo>
                    <a:pt x="1131831" y="589743"/>
                  </a:lnTo>
                  <a:lnTo>
                    <a:pt x="932271" y="527195"/>
                  </a:lnTo>
                  <a:lnTo>
                    <a:pt x="747604" y="461668"/>
                  </a:lnTo>
                  <a:lnTo>
                    <a:pt x="536130" y="369334"/>
                  </a:lnTo>
                  <a:lnTo>
                    <a:pt x="327635" y="259130"/>
                  </a:lnTo>
                  <a:lnTo>
                    <a:pt x="205517" y="187646"/>
                  </a:lnTo>
                  <a:lnTo>
                    <a:pt x="86376" y="110205"/>
                  </a:lnTo>
                  <a:lnTo>
                    <a:pt x="20849" y="62549"/>
                  </a:lnTo>
                  <a:lnTo>
                    <a:pt x="5957" y="44678"/>
                  </a:lnTo>
                  <a:lnTo>
                    <a:pt x="0" y="20850"/>
                  </a:lnTo>
                  <a:lnTo>
                    <a:pt x="2978" y="11914"/>
                  </a:lnTo>
                  <a:lnTo>
                    <a:pt x="11914" y="5957"/>
                  </a:lnTo>
                  <a:lnTo>
                    <a:pt x="35742" y="0"/>
                  </a:lnTo>
                  <a:lnTo>
                    <a:pt x="65527" y="8936"/>
                  </a:lnTo>
                  <a:lnTo>
                    <a:pt x="187646" y="65527"/>
                  </a:lnTo>
                  <a:lnTo>
                    <a:pt x="363377" y="137011"/>
                  </a:lnTo>
                  <a:lnTo>
                    <a:pt x="562937" y="217431"/>
                  </a:lnTo>
                  <a:lnTo>
                    <a:pt x="795260" y="294872"/>
                  </a:lnTo>
                  <a:lnTo>
                    <a:pt x="1066304" y="375291"/>
                  </a:lnTo>
                  <a:lnTo>
                    <a:pt x="1355218" y="443797"/>
                  </a:lnTo>
                  <a:lnTo>
                    <a:pt x="1575627" y="485496"/>
                  </a:lnTo>
                  <a:lnTo>
                    <a:pt x="1810929" y="518259"/>
                  </a:lnTo>
                  <a:lnTo>
                    <a:pt x="2052188" y="542087"/>
                  </a:lnTo>
                  <a:lnTo>
                    <a:pt x="2302382" y="562937"/>
                  </a:lnTo>
                  <a:lnTo>
                    <a:pt x="2549597" y="571872"/>
                  </a:lnTo>
                  <a:lnTo>
                    <a:pt x="2811705" y="580808"/>
                  </a:lnTo>
                  <a:lnTo>
                    <a:pt x="3127427" y="580808"/>
                  </a:lnTo>
                  <a:lnTo>
                    <a:pt x="3249545" y="580808"/>
                  </a:lnTo>
                  <a:lnTo>
                    <a:pt x="3288266" y="574851"/>
                  </a:lnTo>
                  <a:lnTo>
                    <a:pt x="3356771" y="545066"/>
                  </a:lnTo>
                  <a:lnTo>
                    <a:pt x="3434212" y="500388"/>
                  </a:lnTo>
                  <a:lnTo>
                    <a:pt x="3490804" y="461668"/>
                  </a:lnTo>
                  <a:lnTo>
                    <a:pt x="3526546" y="434861"/>
                  </a:lnTo>
                  <a:lnTo>
                    <a:pt x="3547395" y="419969"/>
                  </a:lnTo>
                  <a:lnTo>
                    <a:pt x="3556331" y="419969"/>
                  </a:lnTo>
                  <a:lnTo>
                    <a:pt x="3562288" y="419969"/>
                  </a:lnTo>
                  <a:lnTo>
                    <a:pt x="3571223" y="428904"/>
                  </a:lnTo>
                  <a:lnTo>
                    <a:pt x="3577180" y="446775"/>
                  </a:lnTo>
                  <a:lnTo>
                    <a:pt x="3577180" y="467625"/>
                  </a:lnTo>
                  <a:lnTo>
                    <a:pt x="3547395" y="539109"/>
                  </a:lnTo>
                  <a:lnTo>
                    <a:pt x="3469954" y="702926"/>
                  </a:lnTo>
                  <a:lnTo>
                    <a:pt x="3398470" y="848873"/>
                  </a:lnTo>
                  <a:lnTo>
                    <a:pt x="3246567" y="872701"/>
                  </a:lnTo>
                  <a:lnTo>
                    <a:pt x="3088706" y="863766"/>
                  </a:lnTo>
                  <a:lnTo>
                    <a:pt x="2805748" y="839938"/>
                  </a:lnTo>
                  <a:lnTo>
                    <a:pt x="2457264" y="807174"/>
                  </a:lnTo>
                  <a:lnTo>
                    <a:pt x="2174306" y="774410"/>
                  </a:lnTo>
                  <a:lnTo>
                    <a:pt x="1912198" y="738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3">
              <a:extLst>
                <a:ext uri="{FF2B5EF4-FFF2-40B4-BE49-F238E27FC236}">
                  <a16:creationId xmlns:a16="http://schemas.microsoft.com/office/drawing/2014/main" id="{98F6951C-64D3-46DC-A19D-EEC0870431EE}"/>
                </a:ext>
              </a:extLst>
            </p:cNvPr>
            <p:cNvSpPr/>
            <p:nvPr/>
          </p:nvSpPr>
          <p:spPr>
            <a:xfrm>
              <a:off x="4229100" y="3471863"/>
              <a:ext cx="714375" cy="671512"/>
            </a:xfrm>
            <a:custGeom>
              <a:avLst/>
              <a:gdLst>
                <a:gd name="connsiteX0" fmla="*/ 319088 w 714375"/>
                <a:gd name="connsiteY0" fmla="*/ 123825 h 671512"/>
                <a:gd name="connsiteX1" fmla="*/ 238125 w 714375"/>
                <a:gd name="connsiteY1" fmla="*/ 88106 h 671512"/>
                <a:gd name="connsiteX2" fmla="*/ 166688 w 714375"/>
                <a:gd name="connsiteY2" fmla="*/ 57150 h 671512"/>
                <a:gd name="connsiteX3" fmla="*/ 45244 w 714375"/>
                <a:gd name="connsiteY3" fmla="*/ 2381 h 671512"/>
                <a:gd name="connsiteX4" fmla="*/ 35719 w 714375"/>
                <a:gd name="connsiteY4" fmla="*/ 0 h 671512"/>
                <a:gd name="connsiteX5" fmla="*/ 0 w 714375"/>
                <a:gd name="connsiteY5" fmla="*/ 61912 h 671512"/>
                <a:gd name="connsiteX6" fmla="*/ 104775 w 714375"/>
                <a:gd name="connsiteY6" fmla="*/ 135731 h 671512"/>
                <a:gd name="connsiteX7" fmla="*/ 192881 w 714375"/>
                <a:gd name="connsiteY7" fmla="*/ 211931 h 671512"/>
                <a:gd name="connsiteX8" fmla="*/ 280988 w 714375"/>
                <a:gd name="connsiteY8" fmla="*/ 304800 h 671512"/>
                <a:gd name="connsiteX9" fmla="*/ 357188 w 714375"/>
                <a:gd name="connsiteY9" fmla="*/ 397668 h 671512"/>
                <a:gd name="connsiteX10" fmla="*/ 402431 w 714375"/>
                <a:gd name="connsiteY10" fmla="*/ 461962 h 671512"/>
                <a:gd name="connsiteX11" fmla="*/ 445294 w 714375"/>
                <a:gd name="connsiteY11" fmla="*/ 526256 h 671512"/>
                <a:gd name="connsiteX12" fmla="*/ 464344 w 714375"/>
                <a:gd name="connsiteY12" fmla="*/ 576262 h 671512"/>
                <a:gd name="connsiteX13" fmla="*/ 492919 w 714375"/>
                <a:gd name="connsiteY13" fmla="*/ 626268 h 671512"/>
                <a:gd name="connsiteX14" fmla="*/ 516731 w 714375"/>
                <a:gd name="connsiteY14" fmla="*/ 650081 h 671512"/>
                <a:gd name="connsiteX15" fmla="*/ 542925 w 714375"/>
                <a:gd name="connsiteY15" fmla="*/ 664368 h 671512"/>
                <a:gd name="connsiteX16" fmla="*/ 564356 w 714375"/>
                <a:gd name="connsiteY16" fmla="*/ 671512 h 671512"/>
                <a:gd name="connsiteX17" fmla="*/ 595313 w 714375"/>
                <a:gd name="connsiteY17" fmla="*/ 671512 h 671512"/>
                <a:gd name="connsiteX18" fmla="*/ 631031 w 714375"/>
                <a:gd name="connsiteY18" fmla="*/ 661987 h 671512"/>
                <a:gd name="connsiteX19" fmla="*/ 654844 w 714375"/>
                <a:gd name="connsiteY19" fmla="*/ 645318 h 671512"/>
                <a:gd name="connsiteX20" fmla="*/ 676275 w 714375"/>
                <a:gd name="connsiteY20" fmla="*/ 619125 h 671512"/>
                <a:gd name="connsiteX21" fmla="*/ 700088 w 714375"/>
                <a:gd name="connsiteY21" fmla="*/ 583406 h 671512"/>
                <a:gd name="connsiteX22" fmla="*/ 714375 w 714375"/>
                <a:gd name="connsiteY22" fmla="*/ 545306 h 671512"/>
                <a:gd name="connsiteX23" fmla="*/ 714375 w 714375"/>
                <a:gd name="connsiteY23" fmla="*/ 526256 h 671512"/>
                <a:gd name="connsiteX24" fmla="*/ 711994 w 714375"/>
                <a:gd name="connsiteY24" fmla="*/ 483393 h 671512"/>
                <a:gd name="connsiteX25" fmla="*/ 702469 w 714375"/>
                <a:gd name="connsiteY25" fmla="*/ 435768 h 671512"/>
                <a:gd name="connsiteX26" fmla="*/ 683419 w 714375"/>
                <a:gd name="connsiteY26" fmla="*/ 381000 h 671512"/>
                <a:gd name="connsiteX27" fmla="*/ 661988 w 714375"/>
                <a:gd name="connsiteY27" fmla="*/ 340518 h 671512"/>
                <a:gd name="connsiteX28" fmla="*/ 633413 w 714375"/>
                <a:gd name="connsiteY28" fmla="*/ 295275 h 671512"/>
                <a:gd name="connsiteX29" fmla="*/ 590550 w 714375"/>
                <a:gd name="connsiteY29" fmla="*/ 264318 h 671512"/>
                <a:gd name="connsiteX30" fmla="*/ 478631 w 714375"/>
                <a:gd name="connsiteY30" fmla="*/ 202406 h 671512"/>
                <a:gd name="connsiteX31" fmla="*/ 319088 w 714375"/>
                <a:gd name="connsiteY31" fmla="*/ 12382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4375" h="671512">
                  <a:moveTo>
                    <a:pt x="319088" y="123825"/>
                  </a:moveTo>
                  <a:lnTo>
                    <a:pt x="238125" y="88106"/>
                  </a:lnTo>
                  <a:lnTo>
                    <a:pt x="166688" y="57150"/>
                  </a:lnTo>
                  <a:lnTo>
                    <a:pt x="45244" y="2381"/>
                  </a:lnTo>
                  <a:lnTo>
                    <a:pt x="35719" y="0"/>
                  </a:lnTo>
                  <a:lnTo>
                    <a:pt x="0" y="61912"/>
                  </a:lnTo>
                  <a:lnTo>
                    <a:pt x="104775" y="135731"/>
                  </a:lnTo>
                  <a:lnTo>
                    <a:pt x="192881" y="211931"/>
                  </a:lnTo>
                  <a:lnTo>
                    <a:pt x="280988" y="304800"/>
                  </a:lnTo>
                  <a:lnTo>
                    <a:pt x="357188" y="397668"/>
                  </a:lnTo>
                  <a:lnTo>
                    <a:pt x="402431" y="461962"/>
                  </a:lnTo>
                  <a:lnTo>
                    <a:pt x="445294" y="526256"/>
                  </a:lnTo>
                  <a:lnTo>
                    <a:pt x="464344" y="576262"/>
                  </a:lnTo>
                  <a:lnTo>
                    <a:pt x="492919" y="626268"/>
                  </a:lnTo>
                  <a:lnTo>
                    <a:pt x="516731" y="650081"/>
                  </a:lnTo>
                  <a:lnTo>
                    <a:pt x="542925" y="664368"/>
                  </a:lnTo>
                  <a:lnTo>
                    <a:pt x="564356" y="671512"/>
                  </a:lnTo>
                  <a:lnTo>
                    <a:pt x="595313" y="671512"/>
                  </a:lnTo>
                  <a:lnTo>
                    <a:pt x="631031" y="661987"/>
                  </a:lnTo>
                  <a:lnTo>
                    <a:pt x="654844" y="645318"/>
                  </a:lnTo>
                  <a:lnTo>
                    <a:pt x="676275" y="619125"/>
                  </a:lnTo>
                  <a:lnTo>
                    <a:pt x="700088" y="583406"/>
                  </a:lnTo>
                  <a:lnTo>
                    <a:pt x="714375" y="545306"/>
                  </a:lnTo>
                  <a:lnTo>
                    <a:pt x="714375" y="526256"/>
                  </a:lnTo>
                  <a:lnTo>
                    <a:pt x="711994" y="483393"/>
                  </a:lnTo>
                  <a:lnTo>
                    <a:pt x="702469" y="435768"/>
                  </a:lnTo>
                  <a:lnTo>
                    <a:pt x="683419" y="381000"/>
                  </a:lnTo>
                  <a:lnTo>
                    <a:pt x="661988" y="340518"/>
                  </a:lnTo>
                  <a:lnTo>
                    <a:pt x="633413" y="295275"/>
                  </a:lnTo>
                  <a:lnTo>
                    <a:pt x="590550" y="264318"/>
                  </a:lnTo>
                  <a:lnTo>
                    <a:pt x="478631" y="202406"/>
                  </a:lnTo>
                  <a:lnTo>
                    <a:pt x="319088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5">
              <a:extLst>
                <a:ext uri="{FF2B5EF4-FFF2-40B4-BE49-F238E27FC236}">
                  <a16:creationId xmlns:a16="http://schemas.microsoft.com/office/drawing/2014/main" id="{E55629C4-478A-485E-9DD4-AAC13F14CD98}"/>
                </a:ext>
              </a:extLst>
            </p:cNvPr>
            <p:cNvSpPr/>
            <p:nvPr/>
          </p:nvSpPr>
          <p:spPr>
            <a:xfrm>
              <a:off x="5951538" y="3362325"/>
              <a:ext cx="955675" cy="693738"/>
            </a:xfrm>
            <a:custGeom>
              <a:avLst/>
              <a:gdLst>
                <a:gd name="connsiteX0" fmla="*/ 414337 w 957262"/>
                <a:gd name="connsiteY0" fmla="*/ 323850 h 692944"/>
                <a:gd name="connsiteX1" fmla="*/ 350044 w 957262"/>
                <a:gd name="connsiteY1" fmla="*/ 273844 h 692944"/>
                <a:gd name="connsiteX2" fmla="*/ 295275 w 957262"/>
                <a:gd name="connsiteY2" fmla="*/ 233363 h 692944"/>
                <a:gd name="connsiteX3" fmla="*/ 254794 w 957262"/>
                <a:gd name="connsiteY3" fmla="*/ 204788 h 692944"/>
                <a:gd name="connsiteX4" fmla="*/ 171450 w 957262"/>
                <a:gd name="connsiteY4" fmla="*/ 152400 h 692944"/>
                <a:gd name="connsiteX5" fmla="*/ 100012 w 957262"/>
                <a:gd name="connsiteY5" fmla="*/ 111919 h 692944"/>
                <a:gd name="connsiteX6" fmla="*/ 0 w 957262"/>
                <a:gd name="connsiteY6" fmla="*/ 57150 h 692944"/>
                <a:gd name="connsiteX7" fmla="*/ 52387 w 957262"/>
                <a:gd name="connsiteY7" fmla="*/ 0 h 692944"/>
                <a:gd name="connsiteX8" fmla="*/ 226219 w 957262"/>
                <a:gd name="connsiteY8" fmla="*/ 64294 h 692944"/>
                <a:gd name="connsiteX9" fmla="*/ 378619 w 957262"/>
                <a:gd name="connsiteY9" fmla="*/ 119063 h 692944"/>
                <a:gd name="connsiteX10" fmla="*/ 521494 w 957262"/>
                <a:gd name="connsiteY10" fmla="*/ 173831 h 692944"/>
                <a:gd name="connsiteX11" fmla="*/ 635794 w 957262"/>
                <a:gd name="connsiteY11" fmla="*/ 221456 h 692944"/>
                <a:gd name="connsiteX12" fmla="*/ 762000 w 957262"/>
                <a:gd name="connsiteY12" fmla="*/ 278606 h 692944"/>
                <a:gd name="connsiteX13" fmla="*/ 788194 w 957262"/>
                <a:gd name="connsiteY13" fmla="*/ 297656 h 692944"/>
                <a:gd name="connsiteX14" fmla="*/ 816769 w 957262"/>
                <a:gd name="connsiteY14" fmla="*/ 323850 h 692944"/>
                <a:gd name="connsiteX15" fmla="*/ 854869 w 957262"/>
                <a:gd name="connsiteY15" fmla="*/ 361950 h 692944"/>
                <a:gd name="connsiteX16" fmla="*/ 881062 w 957262"/>
                <a:gd name="connsiteY16" fmla="*/ 397669 h 692944"/>
                <a:gd name="connsiteX17" fmla="*/ 902494 w 957262"/>
                <a:gd name="connsiteY17" fmla="*/ 431006 h 692944"/>
                <a:gd name="connsiteX18" fmla="*/ 923925 w 957262"/>
                <a:gd name="connsiteY18" fmla="*/ 466725 h 692944"/>
                <a:gd name="connsiteX19" fmla="*/ 940594 w 957262"/>
                <a:gd name="connsiteY19" fmla="*/ 509588 h 692944"/>
                <a:gd name="connsiteX20" fmla="*/ 954881 w 957262"/>
                <a:gd name="connsiteY20" fmla="*/ 564356 h 692944"/>
                <a:gd name="connsiteX21" fmla="*/ 957262 w 957262"/>
                <a:gd name="connsiteY21" fmla="*/ 590550 h 692944"/>
                <a:gd name="connsiteX22" fmla="*/ 947737 w 957262"/>
                <a:gd name="connsiteY22" fmla="*/ 619125 h 692944"/>
                <a:gd name="connsiteX23" fmla="*/ 928687 w 957262"/>
                <a:gd name="connsiteY23" fmla="*/ 650081 h 692944"/>
                <a:gd name="connsiteX24" fmla="*/ 907256 w 957262"/>
                <a:gd name="connsiteY24" fmla="*/ 671513 h 692944"/>
                <a:gd name="connsiteX25" fmla="*/ 881062 w 957262"/>
                <a:gd name="connsiteY25" fmla="*/ 685800 h 692944"/>
                <a:gd name="connsiteX26" fmla="*/ 847725 w 957262"/>
                <a:gd name="connsiteY26" fmla="*/ 692944 h 692944"/>
                <a:gd name="connsiteX27" fmla="*/ 809625 w 957262"/>
                <a:gd name="connsiteY27" fmla="*/ 692944 h 692944"/>
                <a:gd name="connsiteX28" fmla="*/ 776287 w 957262"/>
                <a:gd name="connsiteY28" fmla="*/ 678656 h 692944"/>
                <a:gd name="connsiteX29" fmla="*/ 723900 w 957262"/>
                <a:gd name="connsiteY29" fmla="*/ 642938 h 692944"/>
                <a:gd name="connsiteX30" fmla="*/ 685800 w 957262"/>
                <a:gd name="connsiteY30" fmla="*/ 604838 h 692944"/>
                <a:gd name="connsiteX31" fmla="*/ 631031 w 957262"/>
                <a:gd name="connsiteY31" fmla="*/ 538163 h 692944"/>
                <a:gd name="connsiteX32" fmla="*/ 585787 w 957262"/>
                <a:gd name="connsiteY32" fmla="*/ 473869 h 692944"/>
                <a:gd name="connsiteX33" fmla="*/ 521494 w 957262"/>
                <a:gd name="connsiteY33" fmla="*/ 411956 h 692944"/>
                <a:gd name="connsiteX34" fmla="*/ 414337 w 957262"/>
                <a:gd name="connsiteY34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7262" h="692944">
                  <a:moveTo>
                    <a:pt x="414337" y="323850"/>
                  </a:moveTo>
                  <a:lnTo>
                    <a:pt x="350044" y="273844"/>
                  </a:lnTo>
                  <a:lnTo>
                    <a:pt x="295275" y="233363"/>
                  </a:lnTo>
                  <a:lnTo>
                    <a:pt x="254794" y="204788"/>
                  </a:lnTo>
                  <a:lnTo>
                    <a:pt x="171450" y="152400"/>
                  </a:lnTo>
                  <a:lnTo>
                    <a:pt x="100012" y="111919"/>
                  </a:lnTo>
                  <a:lnTo>
                    <a:pt x="0" y="57150"/>
                  </a:lnTo>
                  <a:lnTo>
                    <a:pt x="52387" y="0"/>
                  </a:lnTo>
                  <a:lnTo>
                    <a:pt x="226219" y="64294"/>
                  </a:lnTo>
                  <a:lnTo>
                    <a:pt x="378619" y="119063"/>
                  </a:lnTo>
                  <a:lnTo>
                    <a:pt x="521494" y="173831"/>
                  </a:lnTo>
                  <a:lnTo>
                    <a:pt x="635794" y="221456"/>
                  </a:lnTo>
                  <a:lnTo>
                    <a:pt x="762000" y="278606"/>
                  </a:lnTo>
                  <a:lnTo>
                    <a:pt x="788194" y="297656"/>
                  </a:lnTo>
                  <a:lnTo>
                    <a:pt x="816769" y="323850"/>
                  </a:lnTo>
                  <a:lnTo>
                    <a:pt x="854869" y="361950"/>
                  </a:lnTo>
                  <a:lnTo>
                    <a:pt x="881062" y="397669"/>
                  </a:lnTo>
                  <a:lnTo>
                    <a:pt x="902494" y="431006"/>
                  </a:lnTo>
                  <a:lnTo>
                    <a:pt x="923925" y="466725"/>
                  </a:lnTo>
                  <a:lnTo>
                    <a:pt x="940594" y="509588"/>
                  </a:lnTo>
                  <a:lnTo>
                    <a:pt x="954881" y="564356"/>
                  </a:lnTo>
                  <a:lnTo>
                    <a:pt x="957262" y="590550"/>
                  </a:lnTo>
                  <a:lnTo>
                    <a:pt x="947737" y="619125"/>
                  </a:lnTo>
                  <a:lnTo>
                    <a:pt x="928687" y="650081"/>
                  </a:lnTo>
                  <a:lnTo>
                    <a:pt x="907256" y="671513"/>
                  </a:lnTo>
                  <a:lnTo>
                    <a:pt x="881062" y="685800"/>
                  </a:lnTo>
                  <a:lnTo>
                    <a:pt x="847725" y="692944"/>
                  </a:lnTo>
                  <a:lnTo>
                    <a:pt x="809625" y="692944"/>
                  </a:lnTo>
                  <a:lnTo>
                    <a:pt x="776287" y="678656"/>
                  </a:lnTo>
                  <a:lnTo>
                    <a:pt x="723900" y="642938"/>
                  </a:lnTo>
                  <a:lnTo>
                    <a:pt x="685800" y="604838"/>
                  </a:lnTo>
                  <a:lnTo>
                    <a:pt x="631031" y="538163"/>
                  </a:lnTo>
                  <a:lnTo>
                    <a:pt x="585787" y="473869"/>
                  </a:lnTo>
                  <a:lnTo>
                    <a:pt x="521494" y="411956"/>
                  </a:lnTo>
                  <a:lnTo>
                    <a:pt x="4143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6">
              <a:extLst>
                <a:ext uri="{FF2B5EF4-FFF2-40B4-BE49-F238E27FC236}">
                  <a16:creationId xmlns:a16="http://schemas.microsoft.com/office/drawing/2014/main" id="{5807C2D6-872B-4CE6-9880-6272CB819DD4}"/>
                </a:ext>
              </a:extLst>
            </p:cNvPr>
            <p:cNvSpPr/>
            <p:nvPr/>
          </p:nvSpPr>
          <p:spPr>
            <a:xfrm>
              <a:off x="3957638" y="4438650"/>
              <a:ext cx="2530475" cy="485775"/>
            </a:xfrm>
            <a:custGeom>
              <a:avLst/>
              <a:gdLst>
                <a:gd name="connsiteX0" fmla="*/ 1745456 w 2531268"/>
                <a:gd name="connsiteY0" fmla="*/ 295275 h 485775"/>
                <a:gd name="connsiteX1" fmla="*/ 1571625 w 2531268"/>
                <a:gd name="connsiteY1" fmla="*/ 309563 h 485775"/>
                <a:gd name="connsiteX2" fmla="*/ 1340643 w 2531268"/>
                <a:gd name="connsiteY2" fmla="*/ 333375 h 485775"/>
                <a:gd name="connsiteX3" fmla="*/ 1138237 w 2531268"/>
                <a:gd name="connsiteY3" fmla="*/ 350044 h 485775"/>
                <a:gd name="connsiteX4" fmla="*/ 959643 w 2531268"/>
                <a:gd name="connsiteY4" fmla="*/ 376238 h 485775"/>
                <a:gd name="connsiteX5" fmla="*/ 719137 w 2531268"/>
                <a:gd name="connsiteY5" fmla="*/ 416719 h 485775"/>
                <a:gd name="connsiteX6" fmla="*/ 531018 w 2531268"/>
                <a:gd name="connsiteY6" fmla="*/ 452438 h 485775"/>
                <a:gd name="connsiteX7" fmla="*/ 466725 w 2531268"/>
                <a:gd name="connsiteY7" fmla="*/ 466725 h 485775"/>
                <a:gd name="connsiteX8" fmla="*/ 400050 w 2531268"/>
                <a:gd name="connsiteY8" fmla="*/ 483394 h 485775"/>
                <a:gd name="connsiteX9" fmla="*/ 371475 w 2531268"/>
                <a:gd name="connsiteY9" fmla="*/ 485775 h 485775"/>
                <a:gd name="connsiteX10" fmla="*/ 361950 w 2531268"/>
                <a:gd name="connsiteY10" fmla="*/ 483394 h 485775"/>
                <a:gd name="connsiteX11" fmla="*/ 321468 w 2531268"/>
                <a:gd name="connsiteY11" fmla="*/ 464344 h 485775"/>
                <a:gd name="connsiteX12" fmla="*/ 228600 w 2531268"/>
                <a:gd name="connsiteY12" fmla="*/ 404813 h 485775"/>
                <a:gd name="connsiteX13" fmla="*/ 154781 w 2531268"/>
                <a:gd name="connsiteY13" fmla="*/ 345281 h 485775"/>
                <a:gd name="connsiteX14" fmla="*/ 100012 w 2531268"/>
                <a:gd name="connsiteY14" fmla="*/ 295275 h 485775"/>
                <a:gd name="connsiteX15" fmla="*/ 61912 w 2531268"/>
                <a:gd name="connsiteY15" fmla="*/ 254794 h 485775"/>
                <a:gd name="connsiteX16" fmla="*/ 26193 w 2531268"/>
                <a:gd name="connsiteY16" fmla="*/ 207169 h 485775"/>
                <a:gd name="connsiteX17" fmla="*/ 9525 w 2531268"/>
                <a:gd name="connsiteY17" fmla="*/ 183356 h 485775"/>
                <a:gd name="connsiteX18" fmla="*/ 2381 w 2531268"/>
                <a:gd name="connsiteY18" fmla="*/ 164306 h 485775"/>
                <a:gd name="connsiteX19" fmla="*/ 0 w 2531268"/>
                <a:gd name="connsiteY19" fmla="*/ 142875 h 485775"/>
                <a:gd name="connsiteX20" fmla="*/ 7143 w 2531268"/>
                <a:gd name="connsiteY20" fmla="*/ 130969 h 485775"/>
                <a:gd name="connsiteX21" fmla="*/ 21431 w 2531268"/>
                <a:gd name="connsiteY21" fmla="*/ 126206 h 485775"/>
                <a:gd name="connsiteX22" fmla="*/ 47625 w 2531268"/>
                <a:gd name="connsiteY22" fmla="*/ 128588 h 485775"/>
                <a:gd name="connsiteX23" fmla="*/ 88106 w 2531268"/>
                <a:gd name="connsiteY23" fmla="*/ 157163 h 485775"/>
                <a:gd name="connsiteX24" fmla="*/ 180975 w 2531268"/>
                <a:gd name="connsiteY24" fmla="*/ 211931 h 485775"/>
                <a:gd name="connsiteX25" fmla="*/ 242887 w 2531268"/>
                <a:gd name="connsiteY25" fmla="*/ 238125 h 485775"/>
                <a:gd name="connsiteX26" fmla="*/ 307181 w 2531268"/>
                <a:gd name="connsiteY26" fmla="*/ 257175 h 485775"/>
                <a:gd name="connsiteX27" fmla="*/ 359568 w 2531268"/>
                <a:gd name="connsiteY27" fmla="*/ 264319 h 485775"/>
                <a:gd name="connsiteX28" fmla="*/ 428625 w 2531268"/>
                <a:gd name="connsiteY28" fmla="*/ 266700 h 485775"/>
                <a:gd name="connsiteX29" fmla="*/ 585787 w 2531268"/>
                <a:gd name="connsiteY29" fmla="*/ 245269 h 485775"/>
                <a:gd name="connsiteX30" fmla="*/ 954881 w 2531268"/>
                <a:gd name="connsiteY30" fmla="*/ 197644 h 485775"/>
                <a:gd name="connsiteX31" fmla="*/ 1164431 w 2531268"/>
                <a:gd name="connsiteY31" fmla="*/ 169069 h 485775"/>
                <a:gd name="connsiteX32" fmla="*/ 1347787 w 2531268"/>
                <a:gd name="connsiteY32" fmla="*/ 152400 h 485775"/>
                <a:gd name="connsiteX33" fmla="*/ 1521618 w 2531268"/>
                <a:gd name="connsiteY33" fmla="*/ 138113 h 485775"/>
                <a:gd name="connsiteX34" fmla="*/ 1709737 w 2531268"/>
                <a:gd name="connsiteY34" fmla="*/ 116681 h 485775"/>
                <a:gd name="connsiteX35" fmla="*/ 1897856 w 2531268"/>
                <a:gd name="connsiteY35" fmla="*/ 85725 h 485775"/>
                <a:gd name="connsiteX36" fmla="*/ 2012156 w 2531268"/>
                <a:gd name="connsiteY36" fmla="*/ 45244 h 485775"/>
                <a:gd name="connsiteX37" fmla="*/ 2140743 w 2531268"/>
                <a:gd name="connsiteY37" fmla="*/ 0 h 485775"/>
                <a:gd name="connsiteX38" fmla="*/ 2169318 w 2531268"/>
                <a:gd name="connsiteY38" fmla="*/ 0 h 485775"/>
                <a:gd name="connsiteX39" fmla="*/ 2245518 w 2531268"/>
                <a:gd name="connsiteY39" fmla="*/ 14288 h 485775"/>
                <a:gd name="connsiteX40" fmla="*/ 2345531 w 2531268"/>
                <a:gd name="connsiteY40" fmla="*/ 38100 h 485775"/>
                <a:gd name="connsiteX41" fmla="*/ 2450306 w 2531268"/>
                <a:gd name="connsiteY41" fmla="*/ 69056 h 485775"/>
                <a:gd name="connsiteX42" fmla="*/ 2490787 w 2531268"/>
                <a:gd name="connsiteY42" fmla="*/ 90488 h 485775"/>
                <a:gd name="connsiteX43" fmla="*/ 2507456 w 2531268"/>
                <a:gd name="connsiteY43" fmla="*/ 107156 h 485775"/>
                <a:gd name="connsiteX44" fmla="*/ 2519362 w 2531268"/>
                <a:gd name="connsiteY44" fmla="*/ 121444 h 485775"/>
                <a:gd name="connsiteX45" fmla="*/ 2528887 w 2531268"/>
                <a:gd name="connsiteY45" fmla="*/ 145256 h 485775"/>
                <a:gd name="connsiteX46" fmla="*/ 2531268 w 2531268"/>
                <a:gd name="connsiteY46" fmla="*/ 161925 h 485775"/>
                <a:gd name="connsiteX47" fmla="*/ 2521743 w 2531268"/>
                <a:gd name="connsiteY47" fmla="*/ 185738 h 485775"/>
                <a:gd name="connsiteX48" fmla="*/ 2497931 w 2531268"/>
                <a:gd name="connsiteY48" fmla="*/ 209550 h 485775"/>
                <a:gd name="connsiteX49" fmla="*/ 2455068 w 2531268"/>
                <a:gd name="connsiteY49" fmla="*/ 233363 h 485775"/>
                <a:gd name="connsiteX50" fmla="*/ 2386012 w 2531268"/>
                <a:gd name="connsiteY50" fmla="*/ 261938 h 485775"/>
                <a:gd name="connsiteX51" fmla="*/ 2333625 w 2531268"/>
                <a:gd name="connsiteY51" fmla="*/ 264319 h 485775"/>
                <a:gd name="connsiteX52" fmla="*/ 2190750 w 2531268"/>
                <a:gd name="connsiteY52" fmla="*/ 266700 h 485775"/>
                <a:gd name="connsiteX53" fmla="*/ 1950243 w 2531268"/>
                <a:gd name="connsiteY53" fmla="*/ 278606 h 485775"/>
                <a:gd name="connsiteX54" fmla="*/ 1745456 w 2531268"/>
                <a:gd name="connsiteY54" fmla="*/ 2952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31268" h="485775">
                  <a:moveTo>
                    <a:pt x="1745456" y="295275"/>
                  </a:moveTo>
                  <a:lnTo>
                    <a:pt x="1571625" y="309563"/>
                  </a:lnTo>
                  <a:lnTo>
                    <a:pt x="1340643" y="333375"/>
                  </a:lnTo>
                  <a:lnTo>
                    <a:pt x="1138237" y="350044"/>
                  </a:lnTo>
                  <a:lnTo>
                    <a:pt x="959643" y="376238"/>
                  </a:lnTo>
                  <a:lnTo>
                    <a:pt x="719137" y="416719"/>
                  </a:lnTo>
                  <a:lnTo>
                    <a:pt x="531018" y="452438"/>
                  </a:lnTo>
                  <a:lnTo>
                    <a:pt x="466725" y="466725"/>
                  </a:lnTo>
                  <a:lnTo>
                    <a:pt x="400050" y="483394"/>
                  </a:lnTo>
                  <a:lnTo>
                    <a:pt x="371475" y="485775"/>
                  </a:lnTo>
                  <a:lnTo>
                    <a:pt x="361950" y="483394"/>
                  </a:lnTo>
                  <a:lnTo>
                    <a:pt x="321468" y="464344"/>
                  </a:lnTo>
                  <a:lnTo>
                    <a:pt x="228600" y="404813"/>
                  </a:lnTo>
                  <a:lnTo>
                    <a:pt x="154781" y="345281"/>
                  </a:lnTo>
                  <a:lnTo>
                    <a:pt x="100012" y="295275"/>
                  </a:lnTo>
                  <a:lnTo>
                    <a:pt x="61912" y="254794"/>
                  </a:lnTo>
                  <a:lnTo>
                    <a:pt x="26193" y="207169"/>
                  </a:lnTo>
                  <a:lnTo>
                    <a:pt x="9525" y="183356"/>
                  </a:lnTo>
                  <a:lnTo>
                    <a:pt x="2381" y="164306"/>
                  </a:lnTo>
                  <a:lnTo>
                    <a:pt x="0" y="142875"/>
                  </a:lnTo>
                  <a:lnTo>
                    <a:pt x="7143" y="130969"/>
                  </a:lnTo>
                  <a:lnTo>
                    <a:pt x="21431" y="126206"/>
                  </a:lnTo>
                  <a:lnTo>
                    <a:pt x="47625" y="128588"/>
                  </a:lnTo>
                  <a:lnTo>
                    <a:pt x="88106" y="157163"/>
                  </a:lnTo>
                  <a:lnTo>
                    <a:pt x="180975" y="211931"/>
                  </a:lnTo>
                  <a:lnTo>
                    <a:pt x="242887" y="238125"/>
                  </a:lnTo>
                  <a:lnTo>
                    <a:pt x="307181" y="257175"/>
                  </a:lnTo>
                  <a:lnTo>
                    <a:pt x="359568" y="264319"/>
                  </a:lnTo>
                  <a:lnTo>
                    <a:pt x="428625" y="266700"/>
                  </a:lnTo>
                  <a:lnTo>
                    <a:pt x="585787" y="245269"/>
                  </a:lnTo>
                  <a:lnTo>
                    <a:pt x="954881" y="197644"/>
                  </a:lnTo>
                  <a:lnTo>
                    <a:pt x="1164431" y="169069"/>
                  </a:lnTo>
                  <a:lnTo>
                    <a:pt x="1347787" y="152400"/>
                  </a:lnTo>
                  <a:lnTo>
                    <a:pt x="1521618" y="138113"/>
                  </a:lnTo>
                  <a:lnTo>
                    <a:pt x="1709737" y="116681"/>
                  </a:lnTo>
                  <a:lnTo>
                    <a:pt x="1897856" y="85725"/>
                  </a:lnTo>
                  <a:lnTo>
                    <a:pt x="2012156" y="45244"/>
                  </a:lnTo>
                  <a:lnTo>
                    <a:pt x="2140743" y="0"/>
                  </a:lnTo>
                  <a:lnTo>
                    <a:pt x="2169318" y="0"/>
                  </a:lnTo>
                  <a:lnTo>
                    <a:pt x="2245518" y="14288"/>
                  </a:lnTo>
                  <a:lnTo>
                    <a:pt x="2345531" y="38100"/>
                  </a:lnTo>
                  <a:lnTo>
                    <a:pt x="2450306" y="69056"/>
                  </a:lnTo>
                  <a:lnTo>
                    <a:pt x="2490787" y="90488"/>
                  </a:lnTo>
                  <a:lnTo>
                    <a:pt x="2507456" y="107156"/>
                  </a:lnTo>
                  <a:lnTo>
                    <a:pt x="2519362" y="121444"/>
                  </a:lnTo>
                  <a:lnTo>
                    <a:pt x="2528887" y="145256"/>
                  </a:lnTo>
                  <a:lnTo>
                    <a:pt x="2531268" y="161925"/>
                  </a:lnTo>
                  <a:lnTo>
                    <a:pt x="2521743" y="185738"/>
                  </a:lnTo>
                  <a:lnTo>
                    <a:pt x="2497931" y="209550"/>
                  </a:lnTo>
                  <a:lnTo>
                    <a:pt x="2455068" y="233363"/>
                  </a:lnTo>
                  <a:lnTo>
                    <a:pt x="2386012" y="261938"/>
                  </a:lnTo>
                  <a:lnTo>
                    <a:pt x="2333625" y="264319"/>
                  </a:lnTo>
                  <a:lnTo>
                    <a:pt x="2190750" y="266700"/>
                  </a:lnTo>
                  <a:lnTo>
                    <a:pt x="1950243" y="278606"/>
                  </a:lnTo>
                  <a:lnTo>
                    <a:pt x="174545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77">
              <a:extLst>
                <a:ext uri="{FF2B5EF4-FFF2-40B4-BE49-F238E27FC236}">
                  <a16:creationId xmlns:a16="http://schemas.microsoft.com/office/drawing/2014/main" id="{A09C9303-AF92-471E-8612-F7878A1FC224}"/>
                </a:ext>
              </a:extLst>
            </p:cNvPr>
            <p:cNvSpPr/>
            <p:nvPr/>
          </p:nvSpPr>
          <p:spPr>
            <a:xfrm>
              <a:off x="3221038" y="5508625"/>
              <a:ext cx="3962400" cy="465138"/>
            </a:xfrm>
            <a:custGeom>
              <a:avLst/>
              <a:gdLst>
                <a:gd name="connsiteX0" fmla="*/ 1899884 w 3961323"/>
                <a:gd name="connsiteY0" fmla="*/ 271412 h 465277"/>
                <a:gd name="connsiteX1" fmla="*/ 1654321 w 3961323"/>
                <a:gd name="connsiteY1" fmla="*/ 290798 h 465277"/>
                <a:gd name="connsiteX2" fmla="*/ 1453993 w 3961323"/>
                <a:gd name="connsiteY2" fmla="*/ 310185 h 465277"/>
                <a:gd name="connsiteX3" fmla="*/ 1185812 w 3961323"/>
                <a:gd name="connsiteY3" fmla="*/ 342496 h 465277"/>
                <a:gd name="connsiteX4" fmla="*/ 985484 w 3961323"/>
                <a:gd name="connsiteY4" fmla="*/ 371576 h 465277"/>
                <a:gd name="connsiteX5" fmla="*/ 801312 w 3961323"/>
                <a:gd name="connsiteY5" fmla="*/ 403887 h 465277"/>
                <a:gd name="connsiteX6" fmla="*/ 617139 w 3961323"/>
                <a:gd name="connsiteY6" fmla="*/ 442660 h 465277"/>
                <a:gd name="connsiteX7" fmla="*/ 500820 w 3961323"/>
                <a:gd name="connsiteY7" fmla="*/ 465277 h 465277"/>
                <a:gd name="connsiteX8" fmla="*/ 458816 w 3961323"/>
                <a:gd name="connsiteY8" fmla="*/ 455584 h 465277"/>
                <a:gd name="connsiteX9" fmla="*/ 348958 w 3961323"/>
                <a:gd name="connsiteY9" fmla="*/ 416811 h 465277"/>
                <a:gd name="connsiteX10" fmla="*/ 290799 w 3961323"/>
                <a:gd name="connsiteY10" fmla="*/ 387731 h 465277"/>
                <a:gd name="connsiteX11" fmla="*/ 226177 w 3961323"/>
                <a:gd name="connsiteY11" fmla="*/ 348958 h 465277"/>
                <a:gd name="connsiteX12" fmla="*/ 177710 w 3961323"/>
                <a:gd name="connsiteY12" fmla="*/ 313416 h 465277"/>
                <a:gd name="connsiteX13" fmla="*/ 135706 w 3961323"/>
                <a:gd name="connsiteY13" fmla="*/ 274643 h 465277"/>
                <a:gd name="connsiteX14" fmla="*/ 84009 w 3961323"/>
                <a:gd name="connsiteY14" fmla="*/ 226176 h 465277"/>
                <a:gd name="connsiteX15" fmla="*/ 32311 w 3961323"/>
                <a:gd name="connsiteY15" fmla="*/ 168017 h 465277"/>
                <a:gd name="connsiteX16" fmla="*/ 9693 w 3961323"/>
                <a:gd name="connsiteY16" fmla="*/ 138937 h 465277"/>
                <a:gd name="connsiteX17" fmla="*/ 0 w 3961323"/>
                <a:gd name="connsiteY17" fmla="*/ 106626 h 465277"/>
                <a:gd name="connsiteX18" fmla="*/ 3231 w 3961323"/>
                <a:gd name="connsiteY18" fmla="*/ 93701 h 465277"/>
                <a:gd name="connsiteX19" fmla="*/ 6462 w 3961323"/>
                <a:gd name="connsiteY19" fmla="*/ 84008 h 465277"/>
                <a:gd name="connsiteX20" fmla="*/ 19387 w 3961323"/>
                <a:gd name="connsiteY20" fmla="*/ 80777 h 465277"/>
                <a:gd name="connsiteX21" fmla="*/ 51698 w 3961323"/>
                <a:gd name="connsiteY21" fmla="*/ 87239 h 465277"/>
                <a:gd name="connsiteX22" fmla="*/ 96933 w 3961323"/>
                <a:gd name="connsiteY22" fmla="*/ 106626 h 465277"/>
                <a:gd name="connsiteX23" fmla="*/ 180941 w 3961323"/>
                <a:gd name="connsiteY23" fmla="*/ 151861 h 465277"/>
                <a:gd name="connsiteX24" fmla="*/ 300492 w 3961323"/>
                <a:gd name="connsiteY24" fmla="*/ 197096 h 465277"/>
                <a:gd name="connsiteX25" fmla="*/ 365114 w 3961323"/>
                <a:gd name="connsiteY25" fmla="*/ 213252 h 465277"/>
                <a:gd name="connsiteX26" fmla="*/ 420043 w 3961323"/>
                <a:gd name="connsiteY26" fmla="*/ 219714 h 465277"/>
                <a:gd name="connsiteX27" fmla="*/ 526669 w 3961323"/>
                <a:gd name="connsiteY27" fmla="*/ 219714 h 465277"/>
                <a:gd name="connsiteX28" fmla="*/ 639757 w 3961323"/>
                <a:gd name="connsiteY28" fmla="*/ 219714 h 465277"/>
                <a:gd name="connsiteX29" fmla="*/ 865934 w 3961323"/>
                <a:gd name="connsiteY29" fmla="*/ 193865 h 465277"/>
                <a:gd name="connsiteX30" fmla="*/ 1150270 w 3961323"/>
                <a:gd name="connsiteY30" fmla="*/ 168017 h 465277"/>
                <a:gd name="connsiteX31" fmla="*/ 1441069 w 3961323"/>
                <a:gd name="connsiteY31" fmla="*/ 142168 h 465277"/>
                <a:gd name="connsiteX32" fmla="*/ 1770640 w 3961323"/>
                <a:gd name="connsiteY32" fmla="*/ 116319 h 465277"/>
                <a:gd name="connsiteX33" fmla="*/ 1890191 w 3961323"/>
                <a:gd name="connsiteY33" fmla="*/ 106626 h 465277"/>
                <a:gd name="connsiteX34" fmla="*/ 2093750 w 3961323"/>
                <a:gd name="connsiteY34" fmla="*/ 87239 h 465277"/>
                <a:gd name="connsiteX35" fmla="*/ 2397473 w 3961323"/>
                <a:gd name="connsiteY35" fmla="*/ 74315 h 465277"/>
                <a:gd name="connsiteX36" fmla="*/ 2762587 w 3961323"/>
                <a:gd name="connsiteY36" fmla="*/ 61390 h 465277"/>
                <a:gd name="connsiteX37" fmla="*/ 3059847 w 3961323"/>
                <a:gd name="connsiteY37" fmla="*/ 48466 h 465277"/>
                <a:gd name="connsiteX38" fmla="*/ 3260175 w 3961323"/>
                <a:gd name="connsiteY38" fmla="*/ 42004 h 465277"/>
                <a:gd name="connsiteX39" fmla="*/ 3292486 w 3961323"/>
                <a:gd name="connsiteY39" fmla="*/ 38773 h 465277"/>
                <a:gd name="connsiteX40" fmla="*/ 3353877 w 3961323"/>
                <a:gd name="connsiteY40" fmla="*/ 25848 h 465277"/>
                <a:gd name="connsiteX41" fmla="*/ 3447579 w 3961323"/>
                <a:gd name="connsiteY41" fmla="*/ 0 h 465277"/>
                <a:gd name="connsiteX42" fmla="*/ 3470197 w 3961323"/>
                <a:gd name="connsiteY42" fmla="*/ 0 h 465277"/>
                <a:gd name="connsiteX43" fmla="*/ 3531587 w 3961323"/>
                <a:gd name="connsiteY43" fmla="*/ 12924 h 465277"/>
                <a:gd name="connsiteX44" fmla="*/ 3641445 w 3961323"/>
                <a:gd name="connsiteY44" fmla="*/ 48466 h 465277"/>
                <a:gd name="connsiteX45" fmla="*/ 3757764 w 3961323"/>
                <a:gd name="connsiteY45" fmla="*/ 93701 h 465277"/>
                <a:gd name="connsiteX46" fmla="*/ 3815924 w 3961323"/>
                <a:gd name="connsiteY46" fmla="*/ 122781 h 465277"/>
                <a:gd name="connsiteX47" fmla="*/ 3870852 w 3961323"/>
                <a:gd name="connsiteY47" fmla="*/ 155092 h 465277"/>
                <a:gd name="connsiteX48" fmla="*/ 3929012 w 3961323"/>
                <a:gd name="connsiteY48" fmla="*/ 203559 h 465277"/>
                <a:gd name="connsiteX49" fmla="*/ 3951630 w 3961323"/>
                <a:gd name="connsiteY49" fmla="*/ 229407 h 465277"/>
                <a:gd name="connsiteX50" fmla="*/ 3958092 w 3961323"/>
                <a:gd name="connsiteY50" fmla="*/ 242332 h 465277"/>
                <a:gd name="connsiteX51" fmla="*/ 3961323 w 3961323"/>
                <a:gd name="connsiteY51" fmla="*/ 252025 h 465277"/>
                <a:gd name="connsiteX52" fmla="*/ 3958092 w 3961323"/>
                <a:gd name="connsiteY52" fmla="*/ 284336 h 465277"/>
                <a:gd name="connsiteX53" fmla="*/ 3945168 w 3961323"/>
                <a:gd name="connsiteY53" fmla="*/ 306954 h 465277"/>
                <a:gd name="connsiteX54" fmla="*/ 3922550 w 3961323"/>
                <a:gd name="connsiteY54" fmla="*/ 326340 h 465277"/>
                <a:gd name="connsiteX55" fmla="*/ 3880546 w 3961323"/>
                <a:gd name="connsiteY55" fmla="*/ 336034 h 465277"/>
                <a:gd name="connsiteX56" fmla="*/ 3822386 w 3961323"/>
                <a:gd name="connsiteY56" fmla="*/ 336034 h 465277"/>
                <a:gd name="connsiteX57" fmla="*/ 3748071 w 3961323"/>
                <a:gd name="connsiteY57" fmla="*/ 329571 h 465277"/>
                <a:gd name="connsiteX58" fmla="*/ 3680218 w 3961323"/>
                <a:gd name="connsiteY58" fmla="*/ 313416 h 465277"/>
                <a:gd name="connsiteX59" fmla="*/ 3563898 w 3961323"/>
                <a:gd name="connsiteY59" fmla="*/ 294029 h 465277"/>
                <a:gd name="connsiteX60" fmla="*/ 3389419 w 3961323"/>
                <a:gd name="connsiteY60" fmla="*/ 274643 h 465277"/>
                <a:gd name="connsiteX61" fmla="*/ 3218171 w 3961323"/>
                <a:gd name="connsiteY61" fmla="*/ 258487 h 465277"/>
                <a:gd name="connsiteX62" fmla="*/ 3040461 w 3961323"/>
                <a:gd name="connsiteY62" fmla="*/ 245563 h 465277"/>
                <a:gd name="connsiteX63" fmla="*/ 2843364 w 3961323"/>
                <a:gd name="connsiteY63" fmla="*/ 239101 h 465277"/>
                <a:gd name="connsiteX64" fmla="*/ 2613956 w 3961323"/>
                <a:gd name="connsiteY64" fmla="*/ 239101 h 465277"/>
                <a:gd name="connsiteX65" fmla="*/ 2342544 w 3961323"/>
                <a:gd name="connsiteY65" fmla="*/ 242332 h 465277"/>
                <a:gd name="connsiteX66" fmla="*/ 2054977 w 3961323"/>
                <a:gd name="connsiteY66" fmla="*/ 258487 h 465277"/>
                <a:gd name="connsiteX67" fmla="*/ 1899884 w 3961323"/>
                <a:gd name="connsiteY67" fmla="*/ 271412 h 4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61323" h="465277">
                  <a:moveTo>
                    <a:pt x="1899884" y="271412"/>
                  </a:moveTo>
                  <a:lnTo>
                    <a:pt x="1654321" y="290798"/>
                  </a:lnTo>
                  <a:lnTo>
                    <a:pt x="1453993" y="310185"/>
                  </a:lnTo>
                  <a:lnTo>
                    <a:pt x="1185812" y="342496"/>
                  </a:lnTo>
                  <a:lnTo>
                    <a:pt x="985484" y="371576"/>
                  </a:lnTo>
                  <a:lnTo>
                    <a:pt x="801312" y="403887"/>
                  </a:lnTo>
                  <a:lnTo>
                    <a:pt x="617139" y="442660"/>
                  </a:lnTo>
                  <a:lnTo>
                    <a:pt x="500820" y="465277"/>
                  </a:lnTo>
                  <a:lnTo>
                    <a:pt x="458816" y="455584"/>
                  </a:lnTo>
                  <a:lnTo>
                    <a:pt x="348958" y="416811"/>
                  </a:lnTo>
                  <a:lnTo>
                    <a:pt x="290799" y="387731"/>
                  </a:lnTo>
                  <a:lnTo>
                    <a:pt x="226177" y="348958"/>
                  </a:lnTo>
                  <a:lnTo>
                    <a:pt x="177710" y="313416"/>
                  </a:lnTo>
                  <a:lnTo>
                    <a:pt x="135706" y="274643"/>
                  </a:lnTo>
                  <a:lnTo>
                    <a:pt x="84009" y="226176"/>
                  </a:lnTo>
                  <a:lnTo>
                    <a:pt x="32311" y="168017"/>
                  </a:lnTo>
                  <a:lnTo>
                    <a:pt x="9693" y="138937"/>
                  </a:lnTo>
                  <a:lnTo>
                    <a:pt x="0" y="106626"/>
                  </a:lnTo>
                  <a:lnTo>
                    <a:pt x="3231" y="93701"/>
                  </a:lnTo>
                  <a:lnTo>
                    <a:pt x="6462" y="84008"/>
                  </a:lnTo>
                  <a:lnTo>
                    <a:pt x="19387" y="80777"/>
                  </a:lnTo>
                  <a:lnTo>
                    <a:pt x="51698" y="87239"/>
                  </a:lnTo>
                  <a:lnTo>
                    <a:pt x="96933" y="106626"/>
                  </a:lnTo>
                  <a:lnTo>
                    <a:pt x="180941" y="151861"/>
                  </a:lnTo>
                  <a:lnTo>
                    <a:pt x="300492" y="197096"/>
                  </a:lnTo>
                  <a:lnTo>
                    <a:pt x="365114" y="213252"/>
                  </a:lnTo>
                  <a:lnTo>
                    <a:pt x="420043" y="219714"/>
                  </a:lnTo>
                  <a:lnTo>
                    <a:pt x="526669" y="219714"/>
                  </a:lnTo>
                  <a:lnTo>
                    <a:pt x="639757" y="219714"/>
                  </a:lnTo>
                  <a:lnTo>
                    <a:pt x="865934" y="193865"/>
                  </a:lnTo>
                  <a:lnTo>
                    <a:pt x="1150270" y="168017"/>
                  </a:lnTo>
                  <a:lnTo>
                    <a:pt x="1441069" y="142168"/>
                  </a:lnTo>
                  <a:lnTo>
                    <a:pt x="1770640" y="116319"/>
                  </a:lnTo>
                  <a:lnTo>
                    <a:pt x="1890191" y="106626"/>
                  </a:lnTo>
                  <a:lnTo>
                    <a:pt x="2093750" y="87239"/>
                  </a:lnTo>
                  <a:lnTo>
                    <a:pt x="2397473" y="74315"/>
                  </a:lnTo>
                  <a:lnTo>
                    <a:pt x="2762587" y="61390"/>
                  </a:lnTo>
                  <a:lnTo>
                    <a:pt x="3059847" y="48466"/>
                  </a:lnTo>
                  <a:lnTo>
                    <a:pt x="3260175" y="42004"/>
                  </a:lnTo>
                  <a:lnTo>
                    <a:pt x="3292486" y="38773"/>
                  </a:lnTo>
                  <a:lnTo>
                    <a:pt x="3353877" y="25848"/>
                  </a:lnTo>
                  <a:lnTo>
                    <a:pt x="3447579" y="0"/>
                  </a:lnTo>
                  <a:lnTo>
                    <a:pt x="3470197" y="0"/>
                  </a:lnTo>
                  <a:lnTo>
                    <a:pt x="3531587" y="12924"/>
                  </a:lnTo>
                  <a:lnTo>
                    <a:pt x="3641445" y="48466"/>
                  </a:lnTo>
                  <a:lnTo>
                    <a:pt x="3757764" y="93701"/>
                  </a:lnTo>
                  <a:lnTo>
                    <a:pt x="3815924" y="122781"/>
                  </a:lnTo>
                  <a:lnTo>
                    <a:pt x="3870852" y="155092"/>
                  </a:lnTo>
                  <a:lnTo>
                    <a:pt x="3929012" y="203559"/>
                  </a:lnTo>
                  <a:lnTo>
                    <a:pt x="3951630" y="229407"/>
                  </a:lnTo>
                  <a:lnTo>
                    <a:pt x="3958092" y="242332"/>
                  </a:lnTo>
                  <a:lnTo>
                    <a:pt x="3961323" y="252025"/>
                  </a:lnTo>
                  <a:lnTo>
                    <a:pt x="3958092" y="284336"/>
                  </a:lnTo>
                  <a:lnTo>
                    <a:pt x="3945168" y="306954"/>
                  </a:lnTo>
                  <a:lnTo>
                    <a:pt x="3922550" y="326340"/>
                  </a:lnTo>
                  <a:lnTo>
                    <a:pt x="3880546" y="336034"/>
                  </a:lnTo>
                  <a:lnTo>
                    <a:pt x="3822386" y="336034"/>
                  </a:lnTo>
                  <a:lnTo>
                    <a:pt x="3748071" y="329571"/>
                  </a:lnTo>
                  <a:lnTo>
                    <a:pt x="3680218" y="313416"/>
                  </a:lnTo>
                  <a:lnTo>
                    <a:pt x="3563898" y="294029"/>
                  </a:lnTo>
                  <a:lnTo>
                    <a:pt x="3389419" y="274643"/>
                  </a:lnTo>
                  <a:lnTo>
                    <a:pt x="3218171" y="258487"/>
                  </a:lnTo>
                  <a:lnTo>
                    <a:pt x="3040461" y="245563"/>
                  </a:lnTo>
                  <a:lnTo>
                    <a:pt x="2843364" y="239101"/>
                  </a:lnTo>
                  <a:lnTo>
                    <a:pt x="2613956" y="239101"/>
                  </a:lnTo>
                  <a:lnTo>
                    <a:pt x="2342544" y="242332"/>
                  </a:lnTo>
                  <a:lnTo>
                    <a:pt x="2054977" y="258487"/>
                  </a:lnTo>
                  <a:lnTo>
                    <a:pt x="1899884" y="271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690" name="グループ化 1">
            <a:extLst>
              <a:ext uri="{FF2B5EF4-FFF2-40B4-BE49-F238E27FC236}">
                <a16:creationId xmlns:a16="http://schemas.microsoft.com/office/drawing/2014/main" id="{8D9C0354-D224-49B7-BC45-61671E4592F5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487488"/>
            <a:ext cx="4581525" cy="4486275"/>
            <a:chOff x="2601913" y="1487488"/>
            <a:chExt cx="4581525" cy="4486275"/>
          </a:xfrm>
        </p:grpSpPr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639E4B11-4F0A-4A78-B988-54529B1304BA}"/>
                </a:ext>
              </a:extLst>
            </p:cNvPr>
            <p:cNvSpPr/>
            <p:nvPr/>
          </p:nvSpPr>
          <p:spPr>
            <a:xfrm rot="16200000">
              <a:off x="3631406" y="3934619"/>
              <a:ext cx="3011488" cy="533400"/>
            </a:xfrm>
            <a:custGeom>
              <a:avLst/>
              <a:gdLst>
                <a:gd name="connsiteX0" fmla="*/ 1721076 w 3011257"/>
                <a:gd name="connsiteY0" fmla="*/ 455948 h 533609"/>
                <a:gd name="connsiteX1" fmla="*/ 1480577 w 3011257"/>
                <a:gd name="connsiteY1" fmla="*/ 455948 h 533609"/>
                <a:gd name="connsiteX2" fmla="*/ 1187468 w 3011257"/>
                <a:gd name="connsiteY2" fmla="*/ 455948 h 533609"/>
                <a:gd name="connsiteX3" fmla="*/ 1089765 w 3011257"/>
                <a:gd name="connsiteY3" fmla="*/ 455948 h 533609"/>
                <a:gd name="connsiteX4" fmla="*/ 919411 w 3011257"/>
                <a:gd name="connsiteY4" fmla="*/ 455948 h 533609"/>
                <a:gd name="connsiteX5" fmla="*/ 686426 w 3011257"/>
                <a:gd name="connsiteY5" fmla="*/ 453443 h 533609"/>
                <a:gd name="connsiteX6" fmla="*/ 418369 w 3011257"/>
                <a:gd name="connsiteY6" fmla="*/ 455948 h 533609"/>
                <a:gd name="connsiteX7" fmla="*/ 192901 w 3011257"/>
                <a:gd name="connsiteY7" fmla="*/ 455948 h 533609"/>
                <a:gd name="connsiteX8" fmla="*/ 15031 w 3011257"/>
                <a:gd name="connsiteY8" fmla="*/ 453443 h 533609"/>
                <a:gd name="connsiteX9" fmla="*/ 0 w 3011257"/>
                <a:gd name="connsiteY9" fmla="*/ 230479 h 533609"/>
                <a:gd name="connsiteX10" fmla="*/ 215448 w 3011257"/>
                <a:gd name="connsiteY10" fmla="*/ 227974 h 533609"/>
                <a:gd name="connsiteX11" fmla="*/ 496031 w 3011257"/>
                <a:gd name="connsiteY11" fmla="*/ 220458 h 533609"/>
                <a:gd name="connsiteX12" fmla="*/ 673900 w 3011257"/>
                <a:gd name="connsiteY12" fmla="*/ 215448 h 533609"/>
                <a:gd name="connsiteX13" fmla="*/ 941957 w 3011257"/>
                <a:gd name="connsiteY13" fmla="*/ 207932 h 533609"/>
                <a:gd name="connsiteX14" fmla="*/ 1172436 w 3011257"/>
                <a:gd name="connsiteY14" fmla="*/ 207932 h 533609"/>
                <a:gd name="connsiteX15" fmla="*/ 1575774 w 3011257"/>
                <a:gd name="connsiteY15" fmla="*/ 202922 h 533609"/>
                <a:gd name="connsiteX16" fmla="*/ 2116899 w 3011257"/>
                <a:gd name="connsiteY16" fmla="*/ 195406 h 533609"/>
                <a:gd name="connsiteX17" fmla="*/ 2590383 w 3011257"/>
                <a:gd name="connsiteY17" fmla="*/ 187891 h 533609"/>
                <a:gd name="connsiteX18" fmla="*/ 2790799 w 3011257"/>
                <a:gd name="connsiteY18" fmla="*/ 185386 h 533609"/>
                <a:gd name="connsiteX19" fmla="*/ 2813346 w 3011257"/>
                <a:gd name="connsiteY19" fmla="*/ 182880 h 533609"/>
                <a:gd name="connsiteX20" fmla="*/ 2840903 w 3011257"/>
                <a:gd name="connsiteY20" fmla="*/ 167849 h 533609"/>
                <a:gd name="connsiteX21" fmla="*/ 2868460 w 3011257"/>
                <a:gd name="connsiteY21" fmla="*/ 142797 h 533609"/>
                <a:gd name="connsiteX22" fmla="*/ 2893512 w 3011257"/>
                <a:gd name="connsiteY22" fmla="*/ 105219 h 533609"/>
                <a:gd name="connsiteX23" fmla="*/ 2921070 w 3011257"/>
                <a:gd name="connsiteY23" fmla="*/ 55115 h 533609"/>
                <a:gd name="connsiteX24" fmla="*/ 2943617 w 3011257"/>
                <a:gd name="connsiteY24" fmla="*/ 20042 h 533609"/>
                <a:gd name="connsiteX25" fmla="*/ 2953637 w 3011257"/>
                <a:gd name="connsiteY25" fmla="*/ 7516 h 533609"/>
                <a:gd name="connsiteX26" fmla="*/ 2968669 w 3011257"/>
                <a:gd name="connsiteY26" fmla="*/ 0 h 533609"/>
                <a:gd name="connsiteX27" fmla="*/ 2981195 w 3011257"/>
                <a:gd name="connsiteY27" fmla="*/ 2506 h 533609"/>
                <a:gd name="connsiteX28" fmla="*/ 3001236 w 3011257"/>
                <a:gd name="connsiteY28" fmla="*/ 17537 h 533609"/>
                <a:gd name="connsiteX29" fmla="*/ 3011257 w 3011257"/>
                <a:gd name="connsiteY29" fmla="*/ 30063 h 533609"/>
                <a:gd name="connsiteX30" fmla="*/ 3011257 w 3011257"/>
                <a:gd name="connsiteY30" fmla="*/ 60125 h 533609"/>
                <a:gd name="connsiteX31" fmla="*/ 3006247 w 3011257"/>
                <a:gd name="connsiteY31" fmla="*/ 115240 h 533609"/>
                <a:gd name="connsiteX32" fmla="*/ 2993721 w 3011257"/>
                <a:gd name="connsiteY32" fmla="*/ 172860 h 533609"/>
                <a:gd name="connsiteX33" fmla="*/ 2978689 w 3011257"/>
                <a:gd name="connsiteY33" fmla="*/ 220458 h 533609"/>
                <a:gd name="connsiteX34" fmla="*/ 2958648 w 3011257"/>
                <a:gd name="connsiteY34" fmla="*/ 278078 h 533609"/>
                <a:gd name="connsiteX35" fmla="*/ 2926080 w 3011257"/>
                <a:gd name="connsiteY35" fmla="*/ 343214 h 533609"/>
                <a:gd name="connsiteX36" fmla="*/ 2863450 w 3011257"/>
                <a:gd name="connsiteY36" fmla="*/ 435906 h 533609"/>
                <a:gd name="connsiteX37" fmla="*/ 2803325 w 3011257"/>
                <a:gd name="connsiteY37" fmla="*/ 508557 h 533609"/>
                <a:gd name="connsiteX38" fmla="*/ 2780778 w 3011257"/>
                <a:gd name="connsiteY38" fmla="*/ 526094 h 533609"/>
                <a:gd name="connsiteX39" fmla="*/ 2753221 w 3011257"/>
                <a:gd name="connsiteY39" fmla="*/ 533609 h 533609"/>
                <a:gd name="connsiteX40" fmla="*/ 2743200 w 3011257"/>
                <a:gd name="connsiteY40" fmla="*/ 533609 h 533609"/>
                <a:gd name="connsiteX41" fmla="*/ 2723158 w 3011257"/>
                <a:gd name="connsiteY41" fmla="*/ 521083 h 533609"/>
                <a:gd name="connsiteX42" fmla="*/ 2703117 w 3011257"/>
                <a:gd name="connsiteY42" fmla="*/ 498536 h 533609"/>
                <a:gd name="connsiteX43" fmla="*/ 2673054 w 3011257"/>
                <a:gd name="connsiteY43" fmla="*/ 475989 h 533609"/>
                <a:gd name="connsiteX44" fmla="*/ 2635476 w 3011257"/>
                <a:gd name="connsiteY44" fmla="*/ 460958 h 533609"/>
                <a:gd name="connsiteX45" fmla="*/ 2592888 w 3011257"/>
                <a:gd name="connsiteY45" fmla="*/ 458453 h 533609"/>
                <a:gd name="connsiteX46" fmla="*/ 2337357 w 3011257"/>
                <a:gd name="connsiteY46" fmla="*/ 453443 h 533609"/>
                <a:gd name="connsiteX47" fmla="*/ 1974102 w 3011257"/>
                <a:gd name="connsiteY47" fmla="*/ 455948 h 533609"/>
                <a:gd name="connsiteX48" fmla="*/ 1721076 w 3011257"/>
                <a:gd name="connsiteY48" fmla="*/ 455948 h 53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011257" h="533609">
                  <a:moveTo>
                    <a:pt x="1721076" y="455948"/>
                  </a:moveTo>
                  <a:lnTo>
                    <a:pt x="1480577" y="455948"/>
                  </a:lnTo>
                  <a:lnTo>
                    <a:pt x="1187468" y="455948"/>
                  </a:lnTo>
                  <a:lnTo>
                    <a:pt x="1089765" y="455948"/>
                  </a:lnTo>
                  <a:lnTo>
                    <a:pt x="919411" y="455948"/>
                  </a:lnTo>
                  <a:lnTo>
                    <a:pt x="686426" y="453443"/>
                  </a:lnTo>
                  <a:lnTo>
                    <a:pt x="418369" y="455948"/>
                  </a:lnTo>
                  <a:lnTo>
                    <a:pt x="192901" y="455948"/>
                  </a:lnTo>
                  <a:lnTo>
                    <a:pt x="15031" y="453443"/>
                  </a:lnTo>
                  <a:lnTo>
                    <a:pt x="0" y="230479"/>
                  </a:lnTo>
                  <a:lnTo>
                    <a:pt x="215448" y="227974"/>
                  </a:lnTo>
                  <a:lnTo>
                    <a:pt x="496031" y="220458"/>
                  </a:lnTo>
                  <a:lnTo>
                    <a:pt x="673900" y="215448"/>
                  </a:lnTo>
                  <a:lnTo>
                    <a:pt x="941957" y="207932"/>
                  </a:lnTo>
                  <a:lnTo>
                    <a:pt x="1172436" y="207932"/>
                  </a:lnTo>
                  <a:lnTo>
                    <a:pt x="1575774" y="202922"/>
                  </a:lnTo>
                  <a:lnTo>
                    <a:pt x="2116899" y="195406"/>
                  </a:lnTo>
                  <a:lnTo>
                    <a:pt x="2590383" y="187891"/>
                  </a:lnTo>
                  <a:lnTo>
                    <a:pt x="2790799" y="185386"/>
                  </a:lnTo>
                  <a:lnTo>
                    <a:pt x="2813346" y="182880"/>
                  </a:lnTo>
                  <a:lnTo>
                    <a:pt x="2840903" y="167849"/>
                  </a:lnTo>
                  <a:lnTo>
                    <a:pt x="2868460" y="142797"/>
                  </a:lnTo>
                  <a:lnTo>
                    <a:pt x="2893512" y="105219"/>
                  </a:lnTo>
                  <a:lnTo>
                    <a:pt x="2921070" y="55115"/>
                  </a:lnTo>
                  <a:lnTo>
                    <a:pt x="2943617" y="20042"/>
                  </a:lnTo>
                  <a:lnTo>
                    <a:pt x="2953637" y="7516"/>
                  </a:lnTo>
                  <a:lnTo>
                    <a:pt x="2968669" y="0"/>
                  </a:lnTo>
                  <a:lnTo>
                    <a:pt x="2981195" y="2506"/>
                  </a:lnTo>
                  <a:lnTo>
                    <a:pt x="3001236" y="17537"/>
                  </a:lnTo>
                  <a:lnTo>
                    <a:pt x="3011257" y="30063"/>
                  </a:lnTo>
                  <a:lnTo>
                    <a:pt x="3011257" y="60125"/>
                  </a:lnTo>
                  <a:lnTo>
                    <a:pt x="3006247" y="115240"/>
                  </a:lnTo>
                  <a:lnTo>
                    <a:pt x="2993721" y="172860"/>
                  </a:lnTo>
                  <a:lnTo>
                    <a:pt x="2978689" y="220458"/>
                  </a:lnTo>
                  <a:lnTo>
                    <a:pt x="2958648" y="278078"/>
                  </a:lnTo>
                  <a:lnTo>
                    <a:pt x="2926080" y="343214"/>
                  </a:lnTo>
                  <a:lnTo>
                    <a:pt x="2863450" y="435906"/>
                  </a:lnTo>
                  <a:lnTo>
                    <a:pt x="2803325" y="508557"/>
                  </a:lnTo>
                  <a:lnTo>
                    <a:pt x="2780778" y="526094"/>
                  </a:lnTo>
                  <a:lnTo>
                    <a:pt x="2753221" y="533609"/>
                  </a:lnTo>
                  <a:lnTo>
                    <a:pt x="2743200" y="533609"/>
                  </a:lnTo>
                  <a:lnTo>
                    <a:pt x="2723158" y="521083"/>
                  </a:lnTo>
                  <a:lnTo>
                    <a:pt x="2703117" y="498536"/>
                  </a:lnTo>
                  <a:lnTo>
                    <a:pt x="2673054" y="475989"/>
                  </a:lnTo>
                  <a:lnTo>
                    <a:pt x="2635476" y="460958"/>
                  </a:lnTo>
                  <a:lnTo>
                    <a:pt x="2592888" y="458453"/>
                  </a:lnTo>
                  <a:lnTo>
                    <a:pt x="2337357" y="453443"/>
                  </a:lnTo>
                  <a:lnTo>
                    <a:pt x="1974102" y="455948"/>
                  </a:lnTo>
                  <a:lnTo>
                    <a:pt x="1721076" y="4559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4BEEA39A-1B7B-4865-B01F-EEBB89B9993B}"/>
                </a:ext>
              </a:extLst>
            </p:cNvPr>
            <p:cNvSpPr/>
            <p:nvPr/>
          </p:nvSpPr>
          <p:spPr>
            <a:xfrm>
              <a:off x="4619625" y="1487488"/>
              <a:ext cx="590550" cy="855662"/>
            </a:xfrm>
            <a:custGeom>
              <a:avLst/>
              <a:gdLst>
                <a:gd name="connsiteX0" fmla="*/ 259556 w 590550"/>
                <a:gd name="connsiteY0" fmla="*/ 528638 h 854869"/>
                <a:gd name="connsiteX1" fmla="*/ 261938 w 590550"/>
                <a:gd name="connsiteY1" fmla="*/ 854869 h 854869"/>
                <a:gd name="connsiteX2" fmla="*/ 492919 w 590550"/>
                <a:gd name="connsiteY2" fmla="*/ 838200 h 854869"/>
                <a:gd name="connsiteX3" fmla="*/ 507206 w 590550"/>
                <a:gd name="connsiteY3" fmla="*/ 676275 h 854869"/>
                <a:gd name="connsiteX4" fmla="*/ 521494 w 590550"/>
                <a:gd name="connsiteY4" fmla="*/ 454819 h 854869"/>
                <a:gd name="connsiteX5" fmla="*/ 528638 w 590550"/>
                <a:gd name="connsiteY5" fmla="*/ 345282 h 854869"/>
                <a:gd name="connsiteX6" fmla="*/ 533400 w 590550"/>
                <a:gd name="connsiteY6" fmla="*/ 311944 h 854869"/>
                <a:gd name="connsiteX7" fmla="*/ 542925 w 590550"/>
                <a:gd name="connsiteY7" fmla="*/ 280988 h 854869"/>
                <a:gd name="connsiteX8" fmla="*/ 554831 w 590550"/>
                <a:gd name="connsiteY8" fmla="*/ 259557 h 854869"/>
                <a:gd name="connsiteX9" fmla="*/ 569119 w 590550"/>
                <a:gd name="connsiteY9" fmla="*/ 247650 h 854869"/>
                <a:gd name="connsiteX10" fmla="*/ 581025 w 590550"/>
                <a:gd name="connsiteY10" fmla="*/ 230982 h 854869"/>
                <a:gd name="connsiteX11" fmla="*/ 588169 w 590550"/>
                <a:gd name="connsiteY11" fmla="*/ 219075 h 854869"/>
                <a:gd name="connsiteX12" fmla="*/ 590550 w 590550"/>
                <a:gd name="connsiteY12" fmla="*/ 202407 h 854869"/>
                <a:gd name="connsiteX13" fmla="*/ 588169 w 590550"/>
                <a:gd name="connsiteY13" fmla="*/ 188119 h 854869"/>
                <a:gd name="connsiteX14" fmla="*/ 585788 w 590550"/>
                <a:gd name="connsiteY14" fmla="*/ 171450 h 854869"/>
                <a:gd name="connsiteX15" fmla="*/ 573881 w 590550"/>
                <a:gd name="connsiteY15" fmla="*/ 154782 h 854869"/>
                <a:gd name="connsiteX16" fmla="*/ 561975 w 590550"/>
                <a:gd name="connsiteY16" fmla="*/ 140494 h 854869"/>
                <a:gd name="connsiteX17" fmla="*/ 526256 w 590550"/>
                <a:gd name="connsiteY17" fmla="*/ 111919 h 854869"/>
                <a:gd name="connsiteX18" fmla="*/ 502444 w 590550"/>
                <a:gd name="connsiteY18" fmla="*/ 97632 h 854869"/>
                <a:gd name="connsiteX19" fmla="*/ 452438 w 590550"/>
                <a:gd name="connsiteY19" fmla="*/ 73819 h 854869"/>
                <a:gd name="connsiteX20" fmla="*/ 428625 w 590550"/>
                <a:gd name="connsiteY20" fmla="*/ 64294 h 854869"/>
                <a:gd name="connsiteX21" fmla="*/ 338138 w 590550"/>
                <a:gd name="connsiteY21" fmla="*/ 42863 h 854869"/>
                <a:gd name="connsiteX22" fmla="*/ 273844 w 590550"/>
                <a:gd name="connsiteY22" fmla="*/ 28575 h 854869"/>
                <a:gd name="connsiteX23" fmla="*/ 185738 w 590550"/>
                <a:gd name="connsiteY23" fmla="*/ 14288 h 854869"/>
                <a:gd name="connsiteX24" fmla="*/ 116681 w 590550"/>
                <a:gd name="connsiteY24" fmla="*/ 4763 h 854869"/>
                <a:gd name="connsiteX25" fmla="*/ 69056 w 590550"/>
                <a:gd name="connsiteY25" fmla="*/ 0 h 854869"/>
                <a:gd name="connsiteX26" fmla="*/ 45244 w 590550"/>
                <a:gd name="connsiteY26" fmla="*/ 0 h 854869"/>
                <a:gd name="connsiteX27" fmla="*/ 19050 w 590550"/>
                <a:gd name="connsiteY27" fmla="*/ 4763 h 854869"/>
                <a:gd name="connsiteX28" fmla="*/ 4763 w 590550"/>
                <a:gd name="connsiteY28" fmla="*/ 11907 h 854869"/>
                <a:gd name="connsiteX29" fmla="*/ 0 w 590550"/>
                <a:gd name="connsiteY29" fmla="*/ 21432 h 854869"/>
                <a:gd name="connsiteX30" fmla="*/ 0 w 590550"/>
                <a:gd name="connsiteY30" fmla="*/ 33338 h 854869"/>
                <a:gd name="connsiteX31" fmla="*/ 7144 w 590550"/>
                <a:gd name="connsiteY31" fmla="*/ 54769 h 854869"/>
                <a:gd name="connsiteX32" fmla="*/ 23813 w 590550"/>
                <a:gd name="connsiteY32" fmla="*/ 69057 h 854869"/>
                <a:gd name="connsiteX33" fmla="*/ 66675 w 590550"/>
                <a:gd name="connsiteY33" fmla="*/ 95250 h 854869"/>
                <a:gd name="connsiteX34" fmla="*/ 114300 w 590550"/>
                <a:gd name="connsiteY34" fmla="*/ 126207 h 854869"/>
                <a:gd name="connsiteX35" fmla="*/ 157163 w 590550"/>
                <a:gd name="connsiteY35" fmla="*/ 159544 h 854869"/>
                <a:gd name="connsiteX36" fmla="*/ 192881 w 590550"/>
                <a:gd name="connsiteY36" fmla="*/ 192882 h 854869"/>
                <a:gd name="connsiteX37" fmla="*/ 223838 w 590550"/>
                <a:gd name="connsiteY37" fmla="*/ 228600 h 854869"/>
                <a:gd name="connsiteX38" fmla="*/ 247650 w 590550"/>
                <a:gd name="connsiteY38" fmla="*/ 273844 h 854869"/>
                <a:gd name="connsiteX39" fmla="*/ 257175 w 590550"/>
                <a:gd name="connsiteY39" fmla="*/ 319088 h 854869"/>
                <a:gd name="connsiteX40" fmla="*/ 259556 w 590550"/>
                <a:gd name="connsiteY40" fmla="*/ 528638 h 8548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90550" h="854869">
                  <a:moveTo>
                    <a:pt x="259556" y="528638"/>
                  </a:moveTo>
                  <a:lnTo>
                    <a:pt x="261938" y="854869"/>
                  </a:lnTo>
                  <a:lnTo>
                    <a:pt x="492919" y="838200"/>
                  </a:lnTo>
                  <a:lnTo>
                    <a:pt x="507206" y="676275"/>
                  </a:lnTo>
                  <a:lnTo>
                    <a:pt x="521494" y="454819"/>
                  </a:lnTo>
                  <a:lnTo>
                    <a:pt x="528638" y="345282"/>
                  </a:lnTo>
                  <a:lnTo>
                    <a:pt x="533400" y="311944"/>
                  </a:lnTo>
                  <a:lnTo>
                    <a:pt x="542925" y="280988"/>
                  </a:lnTo>
                  <a:lnTo>
                    <a:pt x="554831" y="259557"/>
                  </a:lnTo>
                  <a:lnTo>
                    <a:pt x="569119" y="247650"/>
                  </a:lnTo>
                  <a:lnTo>
                    <a:pt x="581025" y="230982"/>
                  </a:lnTo>
                  <a:lnTo>
                    <a:pt x="588169" y="219075"/>
                  </a:lnTo>
                  <a:lnTo>
                    <a:pt x="590550" y="202407"/>
                  </a:lnTo>
                  <a:lnTo>
                    <a:pt x="588169" y="188119"/>
                  </a:lnTo>
                  <a:lnTo>
                    <a:pt x="585788" y="171450"/>
                  </a:lnTo>
                  <a:lnTo>
                    <a:pt x="573881" y="154782"/>
                  </a:lnTo>
                  <a:lnTo>
                    <a:pt x="561975" y="140494"/>
                  </a:lnTo>
                  <a:lnTo>
                    <a:pt x="526256" y="111919"/>
                  </a:lnTo>
                  <a:lnTo>
                    <a:pt x="502444" y="97632"/>
                  </a:lnTo>
                  <a:lnTo>
                    <a:pt x="452438" y="73819"/>
                  </a:lnTo>
                  <a:lnTo>
                    <a:pt x="428625" y="64294"/>
                  </a:lnTo>
                  <a:lnTo>
                    <a:pt x="338138" y="42863"/>
                  </a:lnTo>
                  <a:lnTo>
                    <a:pt x="273844" y="28575"/>
                  </a:lnTo>
                  <a:lnTo>
                    <a:pt x="185738" y="14288"/>
                  </a:lnTo>
                  <a:lnTo>
                    <a:pt x="116681" y="4763"/>
                  </a:lnTo>
                  <a:lnTo>
                    <a:pt x="69056" y="0"/>
                  </a:lnTo>
                  <a:lnTo>
                    <a:pt x="45244" y="0"/>
                  </a:lnTo>
                  <a:lnTo>
                    <a:pt x="19050" y="4763"/>
                  </a:lnTo>
                  <a:lnTo>
                    <a:pt x="4763" y="11907"/>
                  </a:lnTo>
                  <a:lnTo>
                    <a:pt x="0" y="21432"/>
                  </a:lnTo>
                  <a:lnTo>
                    <a:pt x="0" y="33338"/>
                  </a:lnTo>
                  <a:lnTo>
                    <a:pt x="7144" y="54769"/>
                  </a:lnTo>
                  <a:lnTo>
                    <a:pt x="23813" y="69057"/>
                  </a:lnTo>
                  <a:lnTo>
                    <a:pt x="66675" y="95250"/>
                  </a:lnTo>
                  <a:lnTo>
                    <a:pt x="114300" y="126207"/>
                  </a:lnTo>
                  <a:lnTo>
                    <a:pt x="157163" y="159544"/>
                  </a:lnTo>
                  <a:lnTo>
                    <a:pt x="192881" y="192882"/>
                  </a:lnTo>
                  <a:lnTo>
                    <a:pt x="223838" y="228600"/>
                  </a:lnTo>
                  <a:lnTo>
                    <a:pt x="247650" y="273844"/>
                  </a:lnTo>
                  <a:lnTo>
                    <a:pt x="257175" y="319088"/>
                  </a:lnTo>
                  <a:cubicBezTo>
                    <a:pt x="257969" y="388938"/>
                    <a:pt x="258762" y="458788"/>
                    <a:pt x="259556" y="52863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4C421829-B5E2-40A1-968F-4BAD611456AB}"/>
                </a:ext>
              </a:extLst>
            </p:cNvPr>
            <p:cNvSpPr/>
            <p:nvPr/>
          </p:nvSpPr>
          <p:spPr>
            <a:xfrm>
              <a:off x="3481388" y="2867025"/>
              <a:ext cx="1090612" cy="1357313"/>
            </a:xfrm>
            <a:custGeom>
              <a:avLst/>
              <a:gdLst>
                <a:gd name="connsiteX0" fmla="*/ 673893 w 1090612"/>
                <a:gd name="connsiteY0" fmla="*/ 476250 h 1357313"/>
                <a:gd name="connsiteX1" fmla="*/ 602456 w 1090612"/>
                <a:gd name="connsiteY1" fmla="*/ 604838 h 1357313"/>
                <a:gd name="connsiteX2" fmla="*/ 545306 w 1090612"/>
                <a:gd name="connsiteY2" fmla="*/ 697706 h 1357313"/>
                <a:gd name="connsiteX3" fmla="*/ 488156 w 1090612"/>
                <a:gd name="connsiteY3" fmla="*/ 781050 h 1357313"/>
                <a:gd name="connsiteX4" fmla="*/ 409575 w 1090612"/>
                <a:gd name="connsiteY4" fmla="*/ 885825 h 1357313"/>
                <a:gd name="connsiteX5" fmla="*/ 328612 w 1090612"/>
                <a:gd name="connsiteY5" fmla="*/ 983456 h 1357313"/>
                <a:gd name="connsiteX6" fmla="*/ 252412 w 1090612"/>
                <a:gd name="connsiteY6" fmla="*/ 1069181 h 1357313"/>
                <a:gd name="connsiteX7" fmla="*/ 161925 w 1090612"/>
                <a:gd name="connsiteY7" fmla="*/ 1159669 h 1357313"/>
                <a:gd name="connsiteX8" fmla="*/ 71437 w 1090612"/>
                <a:gd name="connsiteY8" fmla="*/ 1247775 h 1357313"/>
                <a:gd name="connsiteX9" fmla="*/ 14287 w 1090612"/>
                <a:gd name="connsiteY9" fmla="*/ 1300163 h 1357313"/>
                <a:gd name="connsiteX10" fmla="*/ 2381 w 1090612"/>
                <a:gd name="connsiteY10" fmla="*/ 1323975 h 1357313"/>
                <a:gd name="connsiteX11" fmla="*/ 0 w 1090612"/>
                <a:gd name="connsiteY11" fmla="*/ 1340644 h 1357313"/>
                <a:gd name="connsiteX12" fmla="*/ 2381 w 1090612"/>
                <a:gd name="connsiteY12" fmla="*/ 1352550 h 1357313"/>
                <a:gd name="connsiteX13" fmla="*/ 7143 w 1090612"/>
                <a:gd name="connsiteY13" fmla="*/ 1354931 h 1357313"/>
                <a:gd name="connsiteX14" fmla="*/ 21431 w 1090612"/>
                <a:gd name="connsiteY14" fmla="*/ 1357313 h 1357313"/>
                <a:gd name="connsiteX15" fmla="*/ 57150 w 1090612"/>
                <a:gd name="connsiteY15" fmla="*/ 1345406 h 1357313"/>
                <a:gd name="connsiteX16" fmla="*/ 161925 w 1090612"/>
                <a:gd name="connsiteY16" fmla="*/ 1283494 h 1357313"/>
                <a:gd name="connsiteX17" fmla="*/ 295275 w 1090612"/>
                <a:gd name="connsiteY17" fmla="*/ 1193006 h 1357313"/>
                <a:gd name="connsiteX18" fmla="*/ 416718 w 1090612"/>
                <a:gd name="connsiteY18" fmla="*/ 1100138 h 1357313"/>
                <a:gd name="connsiteX19" fmla="*/ 531018 w 1090612"/>
                <a:gd name="connsiteY19" fmla="*/ 1000125 h 1357313"/>
                <a:gd name="connsiteX20" fmla="*/ 607218 w 1090612"/>
                <a:gd name="connsiteY20" fmla="*/ 923925 h 1357313"/>
                <a:gd name="connsiteX21" fmla="*/ 673893 w 1090612"/>
                <a:gd name="connsiteY21" fmla="*/ 852488 h 1357313"/>
                <a:gd name="connsiteX22" fmla="*/ 754856 w 1090612"/>
                <a:gd name="connsiteY22" fmla="*/ 752475 h 1357313"/>
                <a:gd name="connsiteX23" fmla="*/ 812006 w 1090612"/>
                <a:gd name="connsiteY23" fmla="*/ 676275 h 1357313"/>
                <a:gd name="connsiteX24" fmla="*/ 885825 w 1090612"/>
                <a:gd name="connsiteY24" fmla="*/ 566738 h 1357313"/>
                <a:gd name="connsiteX25" fmla="*/ 952500 w 1090612"/>
                <a:gd name="connsiteY25" fmla="*/ 450056 h 1357313"/>
                <a:gd name="connsiteX26" fmla="*/ 966787 w 1090612"/>
                <a:gd name="connsiteY26" fmla="*/ 431006 h 1357313"/>
                <a:gd name="connsiteX27" fmla="*/ 992981 w 1090612"/>
                <a:gd name="connsiteY27" fmla="*/ 397669 h 1357313"/>
                <a:gd name="connsiteX28" fmla="*/ 1026318 w 1090612"/>
                <a:gd name="connsiteY28" fmla="*/ 366713 h 1357313"/>
                <a:gd name="connsiteX29" fmla="*/ 1064418 w 1090612"/>
                <a:gd name="connsiteY29" fmla="*/ 340519 h 1357313"/>
                <a:gd name="connsiteX30" fmla="*/ 1085850 w 1090612"/>
                <a:gd name="connsiteY30" fmla="*/ 319088 h 1357313"/>
                <a:gd name="connsiteX31" fmla="*/ 1090612 w 1090612"/>
                <a:gd name="connsiteY31" fmla="*/ 300038 h 1357313"/>
                <a:gd name="connsiteX32" fmla="*/ 1088231 w 1090612"/>
                <a:gd name="connsiteY32" fmla="*/ 280988 h 1357313"/>
                <a:gd name="connsiteX33" fmla="*/ 1081087 w 1090612"/>
                <a:gd name="connsiteY33" fmla="*/ 257175 h 1357313"/>
                <a:gd name="connsiteX34" fmla="*/ 1066800 w 1090612"/>
                <a:gd name="connsiteY34" fmla="*/ 233363 h 1357313"/>
                <a:gd name="connsiteX35" fmla="*/ 1040606 w 1090612"/>
                <a:gd name="connsiteY35" fmla="*/ 204788 h 1357313"/>
                <a:gd name="connsiteX36" fmla="*/ 995362 w 1090612"/>
                <a:gd name="connsiteY36" fmla="*/ 166688 h 1357313"/>
                <a:gd name="connsiteX37" fmla="*/ 938212 w 1090612"/>
                <a:gd name="connsiteY37" fmla="*/ 126206 h 1357313"/>
                <a:gd name="connsiteX38" fmla="*/ 881062 w 1090612"/>
                <a:gd name="connsiteY38" fmla="*/ 90488 h 1357313"/>
                <a:gd name="connsiteX39" fmla="*/ 831056 w 1090612"/>
                <a:gd name="connsiteY39" fmla="*/ 61913 h 1357313"/>
                <a:gd name="connsiteX40" fmla="*/ 785812 w 1090612"/>
                <a:gd name="connsiteY40" fmla="*/ 40481 h 1357313"/>
                <a:gd name="connsiteX41" fmla="*/ 716756 w 1090612"/>
                <a:gd name="connsiteY41" fmla="*/ 14288 h 1357313"/>
                <a:gd name="connsiteX42" fmla="*/ 661987 w 1090612"/>
                <a:gd name="connsiteY42" fmla="*/ 0 h 1357313"/>
                <a:gd name="connsiteX43" fmla="*/ 650081 w 1090612"/>
                <a:gd name="connsiteY43" fmla="*/ 0 h 1357313"/>
                <a:gd name="connsiteX44" fmla="*/ 633412 w 1090612"/>
                <a:gd name="connsiteY44" fmla="*/ 2381 h 1357313"/>
                <a:gd name="connsiteX45" fmla="*/ 626268 w 1090612"/>
                <a:gd name="connsiteY45" fmla="*/ 11906 h 1357313"/>
                <a:gd name="connsiteX46" fmla="*/ 623887 w 1090612"/>
                <a:gd name="connsiteY46" fmla="*/ 30956 h 1357313"/>
                <a:gd name="connsiteX47" fmla="*/ 631031 w 1090612"/>
                <a:gd name="connsiteY47" fmla="*/ 59531 h 1357313"/>
                <a:gd name="connsiteX48" fmla="*/ 650081 w 1090612"/>
                <a:gd name="connsiteY48" fmla="*/ 80963 h 1357313"/>
                <a:gd name="connsiteX49" fmla="*/ 697706 w 1090612"/>
                <a:gd name="connsiteY49" fmla="*/ 133350 h 1357313"/>
                <a:gd name="connsiteX50" fmla="*/ 738187 w 1090612"/>
                <a:gd name="connsiteY50" fmla="*/ 185738 h 1357313"/>
                <a:gd name="connsiteX51" fmla="*/ 764381 w 1090612"/>
                <a:gd name="connsiteY51" fmla="*/ 228600 h 1357313"/>
                <a:gd name="connsiteX52" fmla="*/ 766762 w 1090612"/>
                <a:gd name="connsiteY52" fmla="*/ 245269 h 1357313"/>
                <a:gd name="connsiteX53" fmla="*/ 766762 w 1090612"/>
                <a:gd name="connsiteY53" fmla="*/ 259556 h 1357313"/>
                <a:gd name="connsiteX54" fmla="*/ 745331 w 1090612"/>
                <a:gd name="connsiteY54" fmla="*/ 316706 h 1357313"/>
                <a:gd name="connsiteX55" fmla="*/ 702468 w 1090612"/>
                <a:gd name="connsiteY55" fmla="*/ 416719 h 1357313"/>
                <a:gd name="connsiteX56" fmla="*/ 673893 w 1090612"/>
                <a:gd name="connsiteY56" fmla="*/ 476250 h 13573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090612" h="1357313">
                  <a:moveTo>
                    <a:pt x="673893" y="476250"/>
                  </a:moveTo>
                  <a:lnTo>
                    <a:pt x="602456" y="604838"/>
                  </a:lnTo>
                  <a:lnTo>
                    <a:pt x="545306" y="697706"/>
                  </a:lnTo>
                  <a:lnTo>
                    <a:pt x="488156" y="781050"/>
                  </a:lnTo>
                  <a:lnTo>
                    <a:pt x="409575" y="885825"/>
                  </a:lnTo>
                  <a:lnTo>
                    <a:pt x="328612" y="983456"/>
                  </a:lnTo>
                  <a:lnTo>
                    <a:pt x="252412" y="1069181"/>
                  </a:lnTo>
                  <a:lnTo>
                    <a:pt x="161925" y="1159669"/>
                  </a:lnTo>
                  <a:lnTo>
                    <a:pt x="71437" y="1247775"/>
                  </a:lnTo>
                  <a:lnTo>
                    <a:pt x="14287" y="1300163"/>
                  </a:lnTo>
                  <a:lnTo>
                    <a:pt x="2381" y="1323975"/>
                  </a:lnTo>
                  <a:lnTo>
                    <a:pt x="0" y="1340644"/>
                  </a:lnTo>
                  <a:lnTo>
                    <a:pt x="2381" y="1352550"/>
                  </a:lnTo>
                  <a:lnTo>
                    <a:pt x="7143" y="1354931"/>
                  </a:lnTo>
                  <a:lnTo>
                    <a:pt x="21431" y="1357313"/>
                  </a:lnTo>
                  <a:lnTo>
                    <a:pt x="57150" y="1345406"/>
                  </a:lnTo>
                  <a:lnTo>
                    <a:pt x="161925" y="1283494"/>
                  </a:lnTo>
                  <a:lnTo>
                    <a:pt x="295275" y="1193006"/>
                  </a:lnTo>
                  <a:lnTo>
                    <a:pt x="416718" y="1100138"/>
                  </a:lnTo>
                  <a:lnTo>
                    <a:pt x="531018" y="1000125"/>
                  </a:lnTo>
                  <a:lnTo>
                    <a:pt x="607218" y="923925"/>
                  </a:lnTo>
                  <a:lnTo>
                    <a:pt x="673893" y="852488"/>
                  </a:lnTo>
                  <a:lnTo>
                    <a:pt x="754856" y="752475"/>
                  </a:lnTo>
                  <a:lnTo>
                    <a:pt x="812006" y="676275"/>
                  </a:lnTo>
                  <a:lnTo>
                    <a:pt x="885825" y="566738"/>
                  </a:lnTo>
                  <a:lnTo>
                    <a:pt x="952500" y="450056"/>
                  </a:lnTo>
                  <a:lnTo>
                    <a:pt x="966787" y="431006"/>
                  </a:lnTo>
                  <a:lnTo>
                    <a:pt x="992981" y="397669"/>
                  </a:lnTo>
                  <a:lnTo>
                    <a:pt x="1026318" y="366713"/>
                  </a:lnTo>
                  <a:lnTo>
                    <a:pt x="1064418" y="340519"/>
                  </a:lnTo>
                  <a:lnTo>
                    <a:pt x="1085850" y="319088"/>
                  </a:lnTo>
                  <a:lnTo>
                    <a:pt x="1090612" y="300038"/>
                  </a:lnTo>
                  <a:lnTo>
                    <a:pt x="1088231" y="280988"/>
                  </a:lnTo>
                  <a:lnTo>
                    <a:pt x="1081087" y="257175"/>
                  </a:lnTo>
                  <a:lnTo>
                    <a:pt x="1066800" y="233363"/>
                  </a:lnTo>
                  <a:lnTo>
                    <a:pt x="1040606" y="204788"/>
                  </a:lnTo>
                  <a:lnTo>
                    <a:pt x="995362" y="166688"/>
                  </a:lnTo>
                  <a:lnTo>
                    <a:pt x="938212" y="126206"/>
                  </a:lnTo>
                  <a:lnTo>
                    <a:pt x="881062" y="90488"/>
                  </a:lnTo>
                  <a:lnTo>
                    <a:pt x="831056" y="61913"/>
                  </a:lnTo>
                  <a:lnTo>
                    <a:pt x="785812" y="40481"/>
                  </a:lnTo>
                  <a:lnTo>
                    <a:pt x="716756" y="14288"/>
                  </a:lnTo>
                  <a:lnTo>
                    <a:pt x="661987" y="0"/>
                  </a:lnTo>
                  <a:lnTo>
                    <a:pt x="650081" y="0"/>
                  </a:lnTo>
                  <a:lnTo>
                    <a:pt x="633412" y="2381"/>
                  </a:lnTo>
                  <a:lnTo>
                    <a:pt x="626268" y="11906"/>
                  </a:lnTo>
                  <a:lnTo>
                    <a:pt x="623887" y="30956"/>
                  </a:lnTo>
                  <a:lnTo>
                    <a:pt x="631031" y="59531"/>
                  </a:lnTo>
                  <a:lnTo>
                    <a:pt x="650081" y="80963"/>
                  </a:lnTo>
                  <a:lnTo>
                    <a:pt x="697706" y="133350"/>
                  </a:lnTo>
                  <a:lnTo>
                    <a:pt x="738187" y="185738"/>
                  </a:lnTo>
                  <a:lnTo>
                    <a:pt x="764381" y="228600"/>
                  </a:lnTo>
                  <a:lnTo>
                    <a:pt x="766762" y="245269"/>
                  </a:lnTo>
                  <a:lnTo>
                    <a:pt x="766762" y="259556"/>
                  </a:lnTo>
                  <a:lnTo>
                    <a:pt x="745331" y="316706"/>
                  </a:lnTo>
                  <a:lnTo>
                    <a:pt x="702468" y="416719"/>
                  </a:lnTo>
                  <a:lnTo>
                    <a:pt x="673893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0BC1C37D-D351-4AE9-9778-6797B6518D44}"/>
                </a:ext>
              </a:extLst>
            </p:cNvPr>
            <p:cNvSpPr/>
            <p:nvPr/>
          </p:nvSpPr>
          <p:spPr>
            <a:xfrm>
              <a:off x="5386388" y="2709863"/>
              <a:ext cx="1016000" cy="1190625"/>
            </a:xfrm>
            <a:custGeom>
              <a:avLst/>
              <a:gdLst>
                <a:gd name="connsiteX0" fmla="*/ 602456 w 1016793"/>
                <a:gd name="connsiteY0" fmla="*/ 435768 h 1190625"/>
                <a:gd name="connsiteX1" fmla="*/ 526256 w 1016793"/>
                <a:gd name="connsiteY1" fmla="*/ 547687 h 1190625"/>
                <a:gd name="connsiteX2" fmla="*/ 450056 w 1016793"/>
                <a:gd name="connsiteY2" fmla="*/ 647700 h 1190625"/>
                <a:gd name="connsiteX3" fmla="*/ 373856 w 1016793"/>
                <a:gd name="connsiteY3" fmla="*/ 742950 h 1190625"/>
                <a:gd name="connsiteX4" fmla="*/ 280987 w 1016793"/>
                <a:gd name="connsiteY4" fmla="*/ 852487 h 1190625"/>
                <a:gd name="connsiteX5" fmla="*/ 154781 w 1016793"/>
                <a:gd name="connsiteY5" fmla="*/ 988218 h 1190625"/>
                <a:gd name="connsiteX6" fmla="*/ 35718 w 1016793"/>
                <a:gd name="connsiteY6" fmla="*/ 1114425 h 1190625"/>
                <a:gd name="connsiteX7" fmla="*/ 7143 w 1016793"/>
                <a:gd name="connsiteY7" fmla="*/ 1143000 h 1190625"/>
                <a:gd name="connsiteX8" fmla="*/ 0 w 1016793"/>
                <a:gd name="connsiteY8" fmla="*/ 1162050 h 1190625"/>
                <a:gd name="connsiteX9" fmla="*/ 0 w 1016793"/>
                <a:gd name="connsiteY9" fmla="*/ 1173956 h 1190625"/>
                <a:gd name="connsiteX10" fmla="*/ 7143 w 1016793"/>
                <a:gd name="connsiteY10" fmla="*/ 1185862 h 1190625"/>
                <a:gd name="connsiteX11" fmla="*/ 16668 w 1016793"/>
                <a:gd name="connsiteY11" fmla="*/ 1190625 h 1190625"/>
                <a:gd name="connsiteX12" fmla="*/ 38100 w 1016793"/>
                <a:gd name="connsiteY12" fmla="*/ 1190625 h 1190625"/>
                <a:gd name="connsiteX13" fmla="*/ 64293 w 1016793"/>
                <a:gd name="connsiteY13" fmla="*/ 1176337 h 1190625"/>
                <a:gd name="connsiteX14" fmla="*/ 145256 w 1016793"/>
                <a:gd name="connsiteY14" fmla="*/ 1123950 h 1190625"/>
                <a:gd name="connsiteX15" fmla="*/ 326231 w 1016793"/>
                <a:gd name="connsiteY15" fmla="*/ 990600 h 1190625"/>
                <a:gd name="connsiteX16" fmla="*/ 492918 w 1016793"/>
                <a:gd name="connsiteY16" fmla="*/ 857250 h 1190625"/>
                <a:gd name="connsiteX17" fmla="*/ 647700 w 1016793"/>
                <a:gd name="connsiteY17" fmla="*/ 723900 h 1190625"/>
                <a:gd name="connsiteX18" fmla="*/ 669131 w 1016793"/>
                <a:gd name="connsiteY18" fmla="*/ 683418 h 1190625"/>
                <a:gd name="connsiteX19" fmla="*/ 762000 w 1016793"/>
                <a:gd name="connsiteY19" fmla="*/ 585787 h 1190625"/>
                <a:gd name="connsiteX20" fmla="*/ 833437 w 1016793"/>
                <a:gd name="connsiteY20" fmla="*/ 502443 h 1190625"/>
                <a:gd name="connsiteX21" fmla="*/ 873918 w 1016793"/>
                <a:gd name="connsiteY21" fmla="*/ 454818 h 1190625"/>
                <a:gd name="connsiteX22" fmla="*/ 902493 w 1016793"/>
                <a:gd name="connsiteY22" fmla="*/ 428625 h 1190625"/>
                <a:gd name="connsiteX23" fmla="*/ 940593 w 1016793"/>
                <a:gd name="connsiteY23" fmla="*/ 397668 h 1190625"/>
                <a:gd name="connsiteX24" fmla="*/ 978693 w 1016793"/>
                <a:gd name="connsiteY24" fmla="*/ 369093 h 1190625"/>
                <a:gd name="connsiteX25" fmla="*/ 1000125 w 1016793"/>
                <a:gd name="connsiteY25" fmla="*/ 354806 h 1190625"/>
                <a:gd name="connsiteX26" fmla="*/ 1014412 w 1016793"/>
                <a:gd name="connsiteY26" fmla="*/ 340518 h 1190625"/>
                <a:gd name="connsiteX27" fmla="*/ 1016793 w 1016793"/>
                <a:gd name="connsiteY27" fmla="*/ 323850 h 1190625"/>
                <a:gd name="connsiteX28" fmla="*/ 1012031 w 1016793"/>
                <a:gd name="connsiteY28" fmla="*/ 297656 h 1190625"/>
                <a:gd name="connsiteX29" fmla="*/ 990600 w 1016793"/>
                <a:gd name="connsiteY29" fmla="*/ 259556 h 1190625"/>
                <a:gd name="connsiteX30" fmla="*/ 938212 w 1016793"/>
                <a:gd name="connsiteY30" fmla="*/ 197643 h 1190625"/>
                <a:gd name="connsiteX31" fmla="*/ 869156 w 1016793"/>
                <a:gd name="connsiteY31" fmla="*/ 128587 h 1190625"/>
                <a:gd name="connsiteX32" fmla="*/ 821531 w 1016793"/>
                <a:gd name="connsiteY32" fmla="*/ 88106 h 1190625"/>
                <a:gd name="connsiteX33" fmla="*/ 797718 w 1016793"/>
                <a:gd name="connsiteY33" fmla="*/ 71437 h 1190625"/>
                <a:gd name="connsiteX34" fmla="*/ 742950 w 1016793"/>
                <a:gd name="connsiteY34" fmla="*/ 45243 h 1190625"/>
                <a:gd name="connsiteX35" fmla="*/ 631031 w 1016793"/>
                <a:gd name="connsiteY35" fmla="*/ 2381 h 1190625"/>
                <a:gd name="connsiteX36" fmla="*/ 607218 w 1016793"/>
                <a:gd name="connsiteY36" fmla="*/ 0 h 1190625"/>
                <a:gd name="connsiteX37" fmla="*/ 597693 w 1016793"/>
                <a:gd name="connsiteY37" fmla="*/ 0 h 1190625"/>
                <a:gd name="connsiteX38" fmla="*/ 585787 w 1016793"/>
                <a:gd name="connsiteY38" fmla="*/ 4762 h 1190625"/>
                <a:gd name="connsiteX39" fmla="*/ 581025 w 1016793"/>
                <a:gd name="connsiteY39" fmla="*/ 16668 h 1190625"/>
                <a:gd name="connsiteX40" fmla="*/ 583406 w 1016793"/>
                <a:gd name="connsiteY40" fmla="*/ 38100 h 1190625"/>
                <a:gd name="connsiteX41" fmla="*/ 602456 w 1016793"/>
                <a:gd name="connsiteY41" fmla="*/ 66675 h 1190625"/>
                <a:gd name="connsiteX42" fmla="*/ 650081 w 1016793"/>
                <a:gd name="connsiteY42" fmla="*/ 121443 h 1190625"/>
                <a:gd name="connsiteX43" fmla="*/ 678656 w 1016793"/>
                <a:gd name="connsiteY43" fmla="*/ 173831 h 1190625"/>
                <a:gd name="connsiteX44" fmla="*/ 690562 w 1016793"/>
                <a:gd name="connsiteY44" fmla="*/ 211931 h 1190625"/>
                <a:gd name="connsiteX45" fmla="*/ 695325 w 1016793"/>
                <a:gd name="connsiteY45" fmla="*/ 240506 h 1190625"/>
                <a:gd name="connsiteX46" fmla="*/ 690562 w 1016793"/>
                <a:gd name="connsiteY46" fmla="*/ 280987 h 1190625"/>
                <a:gd name="connsiteX47" fmla="*/ 673893 w 1016793"/>
                <a:gd name="connsiteY47" fmla="*/ 321468 h 1190625"/>
                <a:gd name="connsiteX48" fmla="*/ 602456 w 1016793"/>
                <a:gd name="connsiteY48" fmla="*/ 435768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16793" h="1190625">
                  <a:moveTo>
                    <a:pt x="602456" y="435768"/>
                  </a:moveTo>
                  <a:lnTo>
                    <a:pt x="526256" y="547687"/>
                  </a:lnTo>
                  <a:lnTo>
                    <a:pt x="450056" y="647700"/>
                  </a:lnTo>
                  <a:lnTo>
                    <a:pt x="373856" y="742950"/>
                  </a:lnTo>
                  <a:lnTo>
                    <a:pt x="280987" y="852487"/>
                  </a:lnTo>
                  <a:lnTo>
                    <a:pt x="154781" y="988218"/>
                  </a:lnTo>
                  <a:lnTo>
                    <a:pt x="35718" y="1114425"/>
                  </a:lnTo>
                  <a:lnTo>
                    <a:pt x="7143" y="1143000"/>
                  </a:lnTo>
                  <a:lnTo>
                    <a:pt x="0" y="1162050"/>
                  </a:lnTo>
                  <a:lnTo>
                    <a:pt x="0" y="1173956"/>
                  </a:lnTo>
                  <a:lnTo>
                    <a:pt x="7143" y="1185862"/>
                  </a:lnTo>
                  <a:lnTo>
                    <a:pt x="16668" y="1190625"/>
                  </a:lnTo>
                  <a:lnTo>
                    <a:pt x="38100" y="1190625"/>
                  </a:lnTo>
                  <a:lnTo>
                    <a:pt x="64293" y="1176337"/>
                  </a:lnTo>
                  <a:lnTo>
                    <a:pt x="145256" y="1123950"/>
                  </a:lnTo>
                  <a:lnTo>
                    <a:pt x="326231" y="990600"/>
                  </a:lnTo>
                  <a:lnTo>
                    <a:pt x="492918" y="857250"/>
                  </a:lnTo>
                  <a:lnTo>
                    <a:pt x="647700" y="723900"/>
                  </a:lnTo>
                  <a:lnTo>
                    <a:pt x="669131" y="683418"/>
                  </a:lnTo>
                  <a:lnTo>
                    <a:pt x="762000" y="585787"/>
                  </a:lnTo>
                  <a:lnTo>
                    <a:pt x="833437" y="502443"/>
                  </a:lnTo>
                  <a:lnTo>
                    <a:pt x="873918" y="454818"/>
                  </a:lnTo>
                  <a:lnTo>
                    <a:pt x="902493" y="428625"/>
                  </a:lnTo>
                  <a:lnTo>
                    <a:pt x="940593" y="397668"/>
                  </a:lnTo>
                  <a:lnTo>
                    <a:pt x="978693" y="369093"/>
                  </a:lnTo>
                  <a:lnTo>
                    <a:pt x="1000125" y="354806"/>
                  </a:lnTo>
                  <a:lnTo>
                    <a:pt x="1014412" y="340518"/>
                  </a:lnTo>
                  <a:lnTo>
                    <a:pt x="1016793" y="323850"/>
                  </a:lnTo>
                  <a:lnTo>
                    <a:pt x="1012031" y="297656"/>
                  </a:lnTo>
                  <a:lnTo>
                    <a:pt x="990600" y="259556"/>
                  </a:lnTo>
                  <a:lnTo>
                    <a:pt x="938212" y="197643"/>
                  </a:lnTo>
                  <a:lnTo>
                    <a:pt x="869156" y="128587"/>
                  </a:lnTo>
                  <a:lnTo>
                    <a:pt x="821531" y="88106"/>
                  </a:lnTo>
                  <a:lnTo>
                    <a:pt x="797718" y="71437"/>
                  </a:lnTo>
                  <a:lnTo>
                    <a:pt x="742950" y="45243"/>
                  </a:lnTo>
                  <a:lnTo>
                    <a:pt x="631031" y="2381"/>
                  </a:lnTo>
                  <a:lnTo>
                    <a:pt x="607218" y="0"/>
                  </a:lnTo>
                  <a:lnTo>
                    <a:pt x="597693" y="0"/>
                  </a:lnTo>
                  <a:lnTo>
                    <a:pt x="585787" y="4762"/>
                  </a:lnTo>
                  <a:lnTo>
                    <a:pt x="581025" y="16668"/>
                  </a:lnTo>
                  <a:lnTo>
                    <a:pt x="583406" y="38100"/>
                  </a:lnTo>
                  <a:lnTo>
                    <a:pt x="602456" y="66675"/>
                  </a:lnTo>
                  <a:lnTo>
                    <a:pt x="650081" y="121443"/>
                  </a:lnTo>
                  <a:lnTo>
                    <a:pt x="678656" y="173831"/>
                  </a:lnTo>
                  <a:lnTo>
                    <a:pt x="690562" y="211931"/>
                  </a:lnTo>
                  <a:lnTo>
                    <a:pt x="695325" y="240506"/>
                  </a:lnTo>
                  <a:lnTo>
                    <a:pt x="690562" y="280987"/>
                  </a:lnTo>
                  <a:lnTo>
                    <a:pt x="673893" y="321468"/>
                  </a:lnTo>
                  <a:lnTo>
                    <a:pt x="602456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BF0D2458-177D-4AD1-87E9-3C368F0E55D1}"/>
                </a:ext>
              </a:extLst>
            </p:cNvPr>
            <p:cNvSpPr/>
            <p:nvPr/>
          </p:nvSpPr>
          <p:spPr>
            <a:xfrm>
              <a:off x="3348038" y="2028825"/>
              <a:ext cx="3582987" cy="493713"/>
            </a:xfrm>
            <a:custGeom>
              <a:avLst/>
              <a:gdLst>
                <a:gd name="connsiteX0" fmla="*/ 1347052 w 3583957"/>
                <a:gd name="connsiteY0" fmla="*/ 230134 h 494021"/>
                <a:gd name="connsiteX1" fmla="*/ 1012591 w 3583957"/>
                <a:gd name="connsiteY1" fmla="*/ 251613 h 494021"/>
                <a:gd name="connsiteX2" fmla="*/ 668923 w 3583957"/>
                <a:gd name="connsiteY2" fmla="*/ 273092 h 494021"/>
                <a:gd name="connsiteX3" fmla="*/ 306846 w 3583957"/>
                <a:gd name="connsiteY3" fmla="*/ 297640 h 494021"/>
                <a:gd name="connsiteX4" fmla="*/ 0 w 3583957"/>
                <a:gd name="connsiteY4" fmla="*/ 316051 h 494021"/>
                <a:gd name="connsiteX5" fmla="*/ 39890 w 3583957"/>
                <a:gd name="connsiteY5" fmla="*/ 494021 h 494021"/>
                <a:gd name="connsiteX6" fmla="*/ 309914 w 3583957"/>
                <a:gd name="connsiteY6" fmla="*/ 475610 h 494021"/>
                <a:gd name="connsiteX7" fmla="*/ 687334 w 3583957"/>
                <a:gd name="connsiteY7" fmla="*/ 447994 h 494021"/>
                <a:gd name="connsiteX8" fmla="*/ 1031001 w 3583957"/>
                <a:gd name="connsiteY8" fmla="*/ 423447 h 494021"/>
                <a:gd name="connsiteX9" fmla="*/ 1313299 w 3583957"/>
                <a:gd name="connsiteY9" fmla="*/ 405036 h 494021"/>
                <a:gd name="connsiteX10" fmla="*/ 1669240 w 3583957"/>
                <a:gd name="connsiteY10" fmla="*/ 383557 h 494021"/>
                <a:gd name="connsiteX11" fmla="*/ 2160193 w 3583957"/>
                <a:gd name="connsiteY11" fmla="*/ 352872 h 494021"/>
                <a:gd name="connsiteX12" fmla="*/ 2531476 w 3583957"/>
                <a:gd name="connsiteY12" fmla="*/ 331393 h 494021"/>
                <a:gd name="connsiteX13" fmla="*/ 2807637 w 3583957"/>
                <a:gd name="connsiteY13" fmla="*/ 331393 h 494021"/>
                <a:gd name="connsiteX14" fmla="*/ 3166647 w 3583957"/>
                <a:gd name="connsiteY14" fmla="*/ 337530 h 494021"/>
                <a:gd name="connsiteX15" fmla="*/ 3350754 w 3583957"/>
                <a:gd name="connsiteY15" fmla="*/ 343667 h 494021"/>
                <a:gd name="connsiteX16" fmla="*/ 3473493 w 3583957"/>
                <a:gd name="connsiteY16" fmla="*/ 352872 h 494021"/>
                <a:gd name="connsiteX17" fmla="*/ 3510314 w 3583957"/>
                <a:gd name="connsiteY17" fmla="*/ 343667 h 494021"/>
                <a:gd name="connsiteX18" fmla="*/ 3544067 w 3583957"/>
                <a:gd name="connsiteY18" fmla="*/ 328324 h 494021"/>
                <a:gd name="connsiteX19" fmla="*/ 3565546 w 3583957"/>
                <a:gd name="connsiteY19" fmla="*/ 312982 h 494021"/>
                <a:gd name="connsiteX20" fmla="*/ 3577820 w 3583957"/>
                <a:gd name="connsiteY20" fmla="*/ 294571 h 494021"/>
                <a:gd name="connsiteX21" fmla="*/ 3583957 w 3583957"/>
                <a:gd name="connsiteY21" fmla="*/ 282298 h 494021"/>
                <a:gd name="connsiteX22" fmla="*/ 3583957 w 3583957"/>
                <a:gd name="connsiteY22" fmla="*/ 263887 h 494021"/>
                <a:gd name="connsiteX23" fmla="*/ 3580888 w 3583957"/>
                <a:gd name="connsiteY23" fmla="*/ 242408 h 494021"/>
                <a:gd name="connsiteX24" fmla="*/ 3571683 w 3583957"/>
                <a:gd name="connsiteY24" fmla="*/ 220929 h 494021"/>
                <a:gd name="connsiteX25" fmla="*/ 3556341 w 3583957"/>
                <a:gd name="connsiteY25" fmla="*/ 196381 h 494021"/>
                <a:gd name="connsiteX26" fmla="*/ 3528725 w 3583957"/>
                <a:gd name="connsiteY26" fmla="*/ 165696 h 494021"/>
                <a:gd name="connsiteX27" fmla="*/ 3513382 w 3583957"/>
                <a:gd name="connsiteY27" fmla="*/ 153422 h 494021"/>
                <a:gd name="connsiteX28" fmla="*/ 3470424 w 3583957"/>
                <a:gd name="connsiteY28" fmla="*/ 122738 h 494021"/>
                <a:gd name="connsiteX29" fmla="*/ 3387576 w 3583957"/>
                <a:gd name="connsiteY29" fmla="*/ 76711 h 494021"/>
                <a:gd name="connsiteX30" fmla="*/ 3329275 w 3583957"/>
                <a:gd name="connsiteY30" fmla="*/ 49095 h 494021"/>
                <a:gd name="connsiteX31" fmla="*/ 3249495 w 3583957"/>
                <a:gd name="connsiteY31" fmla="*/ 21479 h 494021"/>
                <a:gd name="connsiteX32" fmla="*/ 3188126 w 3583957"/>
                <a:gd name="connsiteY32" fmla="*/ 3068 h 494021"/>
                <a:gd name="connsiteX33" fmla="*/ 3160510 w 3583957"/>
                <a:gd name="connsiteY33" fmla="*/ 0 h 494021"/>
                <a:gd name="connsiteX34" fmla="*/ 3117552 w 3583957"/>
                <a:gd name="connsiteY34" fmla="*/ 18410 h 494021"/>
                <a:gd name="connsiteX35" fmla="*/ 2976403 w 3583957"/>
                <a:gd name="connsiteY35" fmla="*/ 82848 h 494021"/>
                <a:gd name="connsiteX36" fmla="*/ 2908897 w 3583957"/>
                <a:gd name="connsiteY36" fmla="*/ 110464 h 494021"/>
                <a:gd name="connsiteX37" fmla="*/ 2749337 w 3583957"/>
                <a:gd name="connsiteY37" fmla="*/ 125806 h 494021"/>
                <a:gd name="connsiteX38" fmla="*/ 2473176 w 3583957"/>
                <a:gd name="connsiteY38" fmla="*/ 153422 h 494021"/>
                <a:gd name="connsiteX39" fmla="*/ 2249178 w 3583957"/>
                <a:gd name="connsiteY39" fmla="*/ 165696 h 494021"/>
                <a:gd name="connsiteX40" fmla="*/ 1923922 w 3583957"/>
                <a:gd name="connsiteY40" fmla="*/ 187176 h 494021"/>
                <a:gd name="connsiteX41" fmla="*/ 1742883 w 3583957"/>
                <a:gd name="connsiteY41" fmla="*/ 199449 h 494021"/>
                <a:gd name="connsiteX42" fmla="*/ 1549570 w 3583957"/>
                <a:gd name="connsiteY42" fmla="*/ 214792 h 494021"/>
                <a:gd name="connsiteX43" fmla="*/ 1347052 w 3583957"/>
                <a:gd name="connsiteY43" fmla="*/ 230134 h 494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583957" h="494021">
                  <a:moveTo>
                    <a:pt x="1347052" y="230134"/>
                  </a:moveTo>
                  <a:lnTo>
                    <a:pt x="1012591" y="251613"/>
                  </a:lnTo>
                  <a:lnTo>
                    <a:pt x="668923" y="273092"/>
                  </a:lnTo>
                  <a:lnTo>
                    <a:pt x="306846" y="297640"/>
                  </a:lnTo>
                  <a:lnTo>
                    <a:pt x="0" y="316051"/>
                  </a:lnTo>
                  <a:lnTo>
                    <a:pt x="39890" y="494021"/>
                  </a:lnTo>
                  <a:lnTo>
                    <a:pt x="309914" y="475610"/>
                  </a:lnTo>
                  <a:lnTo>
                    <a:pt x="687334" y="447994"/>
                  </a:lnTo>
                  <a:lnTo>
                    <a:pt x="1031001" y="423447"/>
                  </a:lnTo>
                  <a:lnTo>
                    <a:pt x="1313299" y="405036"/>
                  </a:lnTo>
                  <a:lnTo>
                    <a:pt x="1669240" y="383557"/>
                  </a:lnTo>
                  <a:lnTo>
                    <a:pt x="2160193" y="352872"/>
                  </a:lnTo>
                  <a:lnTo>
                    <a:pt x="2531476" y="331393"/>
                  </a:lnTo>
                  <a:lnTo>
                    <a:pt x="2807637" y="331393"/>
                  </a:lnTo>
                  <a:lnTo>
                    <a:pt x="3166647" y="337530"/>
                  </a:lnTo>
                  <a:lnTo>
                    <a:pt x="3350754" y="343667"/>
                  </a:lnTo>
                  <a:lnTo>
                    <a:pt x="3473493" y="352872"/>
                  </a:lnTo>
                  <a:lnTo>
                    <a:pt x="3510314" y="343667"/>
                  </a:lnTo>
                  <a:lnTo>
                    <a:pt x="3544067" y="328324"/>
                  </a:lnTo>
                  <a:lnTo>
                    <a:pt x="3565546" y="312982"/>
                  </a:lnTo>
                  <a:lnTo>
                    <a:pt x="3577820" y="294571"/>
                  </a:lnTo>
                  <a:lnTo>
                    <a:pt x="3583957" y="282298"/>
                  </a:lnTo>
                  <a:lnTo>
                    <a:pt x="3583957" y="263887"/>
                  </a:lnTo>
                  <a:lnTo>
                    <a:pt x="3580888" y="242408"/>
                  </a:lnTo>
                  <a:lnTo>
                    <a:pt x="3571683" y="220929"/>
                  </a:lnTo>
                  <a:lnTo>
                    <a:pt x="3556341" y="196381"/>
                  </a:lnTo>
                  <a:lnTo>
                    <a:pt x="3528725" y="165696"/>
                  </a:lnTo>
                  <a:lnTo>
                    <a:pt x="3513382" y="153422"/>
                  </a:lnTo>
                  <a:lnTo>
                    <a:pt x="3470424" y="122738"/>
                  </a:lnTo>
                  <a:lnTo>
                    <a:pt x="3387576" y="76711"/>
                  </a:lnTo>
                  <a:lnTo>
                    <a:pt x="3329275" y="49095"/>
                  </a:lnTo>
                  <a:lnTo>
                    <a:pt x="3249495" y="21479"/>
                  </a:lnTo>
                  <a:lnTo>
                    <a:pt x="3188126" y="3068"/>
                  </a:lnTo>
                  <a:lnTo>
                    <a:pt x="3160510" y="0"/>
                  </a:lnTo>
                  <a:lnTo>
                    <a:pt x="3117552" y="18410"/>
                  </a:lnTo>
                  <a:lnTo>
                    <a:pt x="2976403" y="82848"/>
                  </a:lnTo>
                  <a:lnTo>
                    <a:pt x="2908897" y="110464"/>
                  </a:lnTo>
                  <a:lnTo>
                    <a:pt x="2749337" y="125806"/>
                  </a:lnTo>
                  <a:lnTo>
                    <a:pt x="2473176" y="153422"/>
                  </a:lnTo>
                  <a:lnTo>
                    <a:pt x="2249178" y="165696"/>
                  </a:lnTo>
                  <a:lnTo>
                    <a:pt x="1923922" y="187176"/>
                  </a:lnTo>
                  <a:lnTo>
                    <a:pt x="1742883" y="199449"/>
                  </a:lnTo>
                  <a:lnTo>
                    <a:pt x="1549570" y="214792"/>
                  </a:lnTo>
                  <a:lnTo>
                    <a:pt x="1347052" y="23013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B4C86E9D-4380-4970-A097-5C3C25570CC1}"/>
                </a:ext>
              </a:extLst>
            </p:cNvPr>
            <p:cNvSpPr/>
            <p:nvPr/>
          </p:nvSpPr>
          <p:spPr>
            <a:xfrm rot="16200000">
              <a:off x="1250157" y="3510756"/>
              <a:ext cx="3576638" cy="873125"/>
            </a:xfrm>
            <a:custGeom>
              <a:avLst/>
              <a:gdLst>
                <a:gd name="connsiteX0" fmla="*/ 1912198 w 3577180"/>
                <a:gd name="connsiteY0" fmla="*/ 738668 h 872701"/>
                <a:gd name="connsiteX1" fmla="*/ 1650090 w 3577180"/>
                <a:gd name="connsiteY1" fmla="*/ 699948 h 872701"/>
                <a:gd name="connsiteX2" fmla="*/ 1373089 w 3577180"/>
                <a:gd name="connsiteY2" fmla="*/ 646335 h 872701"/>
                <a:gd name="connsiteX3" fmla="*/ 1131831 w 3577180"/>
                <a:gd name="connsiteY3" fmla="*/ 589743 h 872701"/>
                <a:gd name="connsiteX4" fmla="*/ 932271 w 3577180"/>
                <a:gd name="connsiteY4" fmla="*/ 527195 h 872701"/>
                <a:gd name="connsiteX5" fmla="*/ 747604 w 3577180"/>
                <a:gd name="connsiteY5" fmla="*/ 461668 h 872701"/>
                <a:gd name="connsiteX6" fmla="*/ 536130 w 3577180"/>
                <a:gd name="connsiteY6" fmla="*/ 369334 h 872701"/>
                <a:gd name="connsiteX7" fmla="*/ 327635 w 3577180"/>
                <a:gd name="connsiteY7" fmla="*/ 259130 h 872701"/>
                <a:gd name="connsiteX8" fmla="*/ 205517 w 3577180"/>
                <a:gd name="connsiteY8" fmla="*/ 187646 h 872701"/>
                <a:gd name="connsiteX9" fmla="*/ 86376 w 3577180"/>
                <a:gd name="connsiteY9" fmla="*/ 110205 h 872701"/>
                <a:gd name="connsiteX10" fmla="*/ 20849 w 3577180"/>
                <a:gd name="connsiteY10" fmla="*/ 62549 h 872701"/>
                <a:gd name="connsiteX11" fmla="*/ 5957 w 3577180"/>
                <a:gd name="connsiteY11" fmla="*/ 44678 h 872701"/>
                <a:gd name="connsiteX12" fmla="*/ 0 w 3577180"/>
                <a:gd name="connsiteY12" fmla="*/ 20850 h 872701"/>
                <a:gd name="connsiteX13" fmla="*/ 2978 w 3577180"/>
                <a:gd name="connsiteY13" fmla="*/ 11914 h 872701"/>
                <a:gd name="connsiteX14" fmla="*/ 11914 w 3577180"/>
                <a:gd name="connsiteY14" fmla="*/ 5957 h 872701"/>
                <a:gd name="connsiteX15" fmla="*/ 35742 w 3577180"/>
                <a:gd name="connsiteY15" fmla="*/ 0 h 872701"/>
                <a:gd name="connsiteX16" fmla="*/ 65527 w 3577180"/>
                <a:gd name="connsiteY16" fmla="*/ 8936 h 872701"/>
                <a:gd name="connsiteX17" fmla="*/ 187646 w 3577180"/>
                <a:gd name="connsiteY17" fmla="*/ 65527 h 872701"/>
                <a:gd name="connsiteX18" fmla="*/ 363377 w 3577180"/>
                <a:gd name="connsiteY18" fmla="*/ 137011 h 872701"/>
                <a:gd name="connsiteX19" fmla="*/ 562937 w 3577180"/>
                <a:gd name="connsiteY19" fmla="*/ 217431 h 872701"/>
                <a:gd name="connsiteX20" fmla="*/ 795260 w 3577180"/>
                <a:gd name="connsiteY20" fmla="*/ 294872 h 872701"/>
                <a:gd name="connsiteX21" fmla="*/ 1066304 w 3577180"/>
                <a:gd name="connsiteY21" fmla="*/ 375291 h 872701"/>
                <a:gd name="connsiteX22" fmla="*/ 1355218 w 3577180"/>
                <a:gd name="connsiteY22" fmla="*/ 443797 h 872701"/>
                <a:gd name="connsiteX23" fmla="*/ 1575627 w 3577180"/>
                <a:gd name="connsiteY23" fmla="*/ 485496 h 872701"/>
                <a:gd name="connsiteX24" fmla="*/ 1810929 w 3577180"/>
                <a:gd name="connsiteY24" fmla="*/ 518259 h 872701"/>
                <a:gd name="connsiteX25" fmla="*/ 2052188 w 3577180"/>
                <a:gd name="connsiteY25" fmla="*/ 542087 h 872701"/>
                <a:gd name="connsiteX26" fmla="*/ 2302382 w 3577180"/>
                <a:gd name="connsiteY26" fmla="*/ 562937 h 872701"/>
                <a:gd name="connsiteX27" fmla="*/ 2549597 w 3577180"/>
                <a:gd name="connsiteY27" fmla="*/ 571872 h 872701"/>
                <a:gd name="connsiteX28" fmla="*/ 2811705 w 3577180"/>
                <a:gd name="connsiteY28" fmla="*/ 580808 h 872701"/>
                <a:gd name="connsiteX29" fmla="*/ 3127427 w 3577180"/>
                <a:gd name="connsiteY29" fmla="*/ 580808 h 872701"/>
                <a:gd name="connsiteX30" fmla="*/ 3249545 w 3577180"/>
                <a:gd name="connsiteY30" fmla="*/ 580808 h 872701"/>
                <a:gd name="connsiteX31" fmla="*/ 3288266 w 3577180"/>
                <a:gd name="connsiteY31" fmla="*/ 574851 h 872701"/>
                <a:gd name="connsiteX32" fmla="*/ 3356771 w 3577180"/>
                <a:gd name="connsiteY32" fmla="*/ 545066 h 872701"/>
                <a:gd name="connsiteX33" fmla="*/ 3434212 w 3577180"/>
                <a:gd name="connsiteY33" fmla="*/ 500388 h 872701"/>
                <a:gd name="connsiteX34" fmla="*/ 3490804 w 3577180"/>
                <a:gd name="connsiteY34" fmla="*/ 461668 h 872701"/>
                <a:gd name="connsiteX35" fmla="*/ 3526546 w 3577180"/>
                <a:gd name="connsiteY35" fmla="*/ 434861 h 872701"/>
                <a:gd name="connsiteX36" fmla="*/ 3547395 w 3577180"/>
                <a:gd name="connsiteY36" fmla="*/ 419969 h 872701"/>
                <a:gd name="connsiteX37" fmla="*/ 3556331 w 3577180"/>
                <a:gd name="connsiteY37" fmla="*/ 419969 h 872701"/>
                <a:gd name="connsiteX38" fmla="*/ 3562288 w 3577180"/>
                <a:gd name="connsiteY38" fmla="*/ 419969 h 872701"/>
                <a:gd name="connsiteX39" fmla="*/ 3571223 w 3577180"/>
                <a:gd name="connsiteY39" fmla="*/ 428904 h 872701"/>
                <a:gd name="connsiteX40" fmla="*/ 3577180 w 3577180"/>
                <a:gd name="connsiteY40" fmla="*/ 446775 h 872701"/>
                <a:gd name="connsiteX41" fmla="*/ 3577180 w 3577180"/>
                <a:gd name="connsiteY41" fmla="*/ 467625 h 872701"/>
                <a:gd name="connsiteX42" fmla="*/ 3547395 w 3577180"/>
                <a:gd name="connsiteY42" fmla="*/ 539109 h 872701"/>
                <a:gd name="connsiteX43" fmla="*/ 3469954 w 3577180"/>
                <a:gd name="connsiteY43" fmla="*/ 702926 h 872701"/>
                <a:gd name="connsiteX44" fmla="*/ 3398470 w 3577180"/>
                <a:gd name="connsiteY44" fmla="*/ 848873 h 872701"/>
                <a:gd name="connsiteX45" fmla="*/ 3246567 w 3577180"/>
                <a:gd name="connsiteY45" fmla="*/ 872701 h 872701"/>
                <a:gd name="connsiteX46" fmla="*/ 3088706 w 3577180"/>
                <a:gd name="connsiteY46" fmla="*/ 863766 h 872701"/>
                <a:gd name="connsiteX47" fmla="*/ 2805748 w 3577180"/>
                <a:gd name="connsiteY47" fmla="*/ 839938 h 872701"/>
                <a:gd name="connsiteX48" fmla="*/ 2457264 w 3577180"/>
                <a:gd name="connsiteY48" fmla="*/ 807174 h 872701"/>
                <a:gd name="connsiteX49" fmla="*/ 2174306 w 3577180"/>
                <a:gd name="connsiteY49" fmla="*/ 774410 h 872701"/>
                <a:gd name="connsiteX50" fmla="*/ 1912198 w 3577180"/>
                <a:gd name="connsiteY50" fmla="*/ 738668 h 872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3577180" h="872701">
                  <a:moveTo>
                    <a:pt x="1912198" y="738668"/>
                  </a:moveTo>
                  <a:lnTo>
                    <a:pt x="1650090" y="699948"/>
                  </a:lnTo>
                  <a:lnTo>
                    <a:pt x="1373089" y="646335"/>
                  </a:lnTo>
                  <a:lnTo>
                    <a:pt x="1131831" y="589743"/>
                  </a:lnTo>
                  <a:lnTo>
                    <a:pt x="932271" y="527195"/>
                  </a:lnTo>
                  <a:lnTo>
                    <a:pt x="747604" y="461668"/>
                  </a:lnTo>
                  <a:lnTo>
                    <a:pt x="536130" y="369334"/>
                  </a:lnTo>
                  <a:lnTo>
                    <a:pt x="327635" y="259130"/>
                  </a:lnTo>
                  <a:lnTo>
                    <a:pt x="205517" y="187646"/>
                  </a:lnTo>
                  <a:lnTo>
                    <a:pt x="86376" y="110205"/>
                  </a:lnTo>
                  <a:lnTo>
                    <a:pt x="20849" y="62549"/>
                  </a:lnTo>
                  <a:lnTo>
                    <a:pt x="5957" y="44678"/>
                  </a:lnTo>
                  <a:lnTo>
                    <a:pt x="0" y="20850"/>
                  </a:lnTo>
                  <a:lnTo>
                    <a:pt x="2978" y="11914"/>
                  </a:lnTo>
                  <a:lnTo>
                    <a:pt x="11914" y="5957"/>
                  </a:lnTo>
                  <a:lnTo>
                    <a:pt x="35742" y="0"/>
                  </a:lnTo>
                  <a:lnTo>
                    <a:pt x="65527" y="8936"/>
                  </a:lnTo>
                  <a:lnTo>
                    <a:pt x="187646" y="65527"/>
                  </a:lnTo>
                  <a:lnTo>
                    <a:pt x="363377" y="137011"/>
                  </a:lnTo>
                  <a:lnTo>
                    <a:pt x="562937" y="217431"/>
                  </a:lnTo>
                  <a:lnTo>
                    <a:pt x="795260" y="294872"/>
                  </a:lnTo>
                  <a:lnTo>
                    <a:pt x="1066304" y="375291"/>
                  </a:lnTo>
                  <a:lnTo>
                    <a:pt x="1355218" y="443797"/>
                  </a:lnTo>
                  <a:lnTo>
                    <a:pt x="1575627" y="485496"/>
                  </a:lnTo>
                  <a:lnTo>
                    <a:pt x="1810929" y="518259"/>
                  </a:lnTo>
                  <a:lnTo>
                    <a:pt x="2052188" y="542087"/>
                  </a:lnTo>
                  <a:lnTo>
                    <a:pt x="2302382" y="562937"/>
                  </a:lnTo>
                  <a:lnTo>
                    <a:pt x="2549597" y="571872"/>
                  </a:lnTo>
                  <a:lnTo>
                    <a:pt x="2811705" y="580808"/>
                  </a:lnTo>
                  <a:lnTo>
                    <a:pt x="3127427" y="580808"/>
                  </a:lnTo>
                  <a:lnTo>
                    <a:pt x="3249545" y="580808"/>
                  </a:lnTo>
                  <a:lnTo>
                    <a:pt x="3288266" y="574851"/>
                  </a:lnTo>
                  <a:lnTo>
                    <a:pt x="3356771" y="545066"/>
                  </a:lnTo>
                  <a:lnTo>
                    <a:pt x="3434212" y="500388"/>
                  </a:lnTo>
                  <a:lnTo>
                    <a:pt x="3490804" y="461668"/>
                  </a:lnTo>
                  <a:lnTo>
                    <a:pt x="3526546" y="434861"/>
                  </a:lnTo>
                  <a:lnTo>
                    <a:pt x="3547395" y="419969"/>
                  </a:lnTo>
                  <a:lnTo>
                    <a:pt x="3556331" y="419969"/>
                  </a:lnTo>
                  <a:lnTo>
                    <a:pt x="3562288" y="419969"/>
                  </a:lnTo>
                  <a:lnTo>
                    <a:pt x="3571223" y="428904"/>
                  </a:lnTo>
                  <a:lnTo>
                    <a:pt x="3577180" y="446775"/>
                  </a:lnTo>
                  <a:lnTo>
                    <a:pt x="3577180" y="467625"/>
                  </a:lnTo>
                  <a:lnTo>
                    <a:pt x="3547395" y="539109"/>
                  </a:lnTo>
                  <a:lnTo>
                    <a:pt x="3469954" y="702926"/>
                  </a:lnTo>
                  <a:lnTo>
                    <a:pt x="3398470" y="848873"/>
                  </a:lnTo>
                  <a:lnTo>
                    <a:pt x="3246567" y="872701"/>
                  </a:lnTo>
                  <a:lnTo>
                    <a:pt x="3088706" y="863766"/>
                  </a:lnTo>
                  <a:lnTo>
                    <a:pt x="2805748" y="839938"/>
                  </a:lnTo>
                  <a:lnTo>
                    <a:pt x="2457264" y="807174"/>
                  </a:lnTo>
                  <a:lnTo>
                    <a:pt x="2174306" y="774410"/>
                  </a:lnTo>
                  <a:lnTo>
                    <a:pt x="1912198" y="7386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86ECFFC3-6DA3-46AC-9D4E-51969D742058}"/>
                </a:ext>
              </a:extLst>
            </p:cNvPr>
            <p:cNvSpPr/>
            <p:nvPr/>
          </p:nvSpPr>
          <p:spPr>
            <a:xfrm>
              <a:off x="4229100" y="3471863"/>
              <a:ext cx="714375" cy="671512"/>
            </a:xfrm>
            <a:custGeom>
              <a:avLst/>
              <a:gdLst>
                <a:gd name="connsiteX0" fmla="*/ 319088 w 714375"/>
                <a:gd name="connsiteY0" fmla="*/ 123825 h 671512"/>
                <a:gd name="connsiteX1" fmla="*/ 238125 w 714375"/>
                <a:gd name="connsiteY1" fmla="*/ 88106 h 671512"/>
                <a:gd name="connsiteX2" fmla="*/ 166688 w 714375"/>
                <a:gd name="connsiteY2" fmla="*/ 57150 h 671512"/>
                <a:gd name="connsiteX3" fmla="*/ 45244 w 714375"/>
                <a:gd name="connsiteY3" fmla="*/ 2381 h 671512"/>
                <a:gd name="connsiteX4" fmla="*/ 35719 w 714375"/>
                <a:gd name="connsiteY4" fmla="*/ 0 h 671512"/>
                <a:gd name="connsiteX5" fmla="*/ 0 w 714375"/>
                <a:gd name="connsiteY5" fmla="*/ 61912 h 671512"/>
                <a:gd name="connsiteX6" fmla="*/ 104775 w 714375"/>
                <a:gd name="connsiteY6" fmla="*/ 135731 h 671512"/>
                <a:gd name="connsiteX7" fmla="*/ 192881 w 714375"/>
                <a:gd name="connsiteY7" fmla="*/ 211931 h 671512"/>
                <a:gd name="connsiteX8" fmla="*/ 280988 w 714375"/>
                <a:gd name="connsiteY8" fmla="*/ 304800 h 671512"/>
                <a:gd name="connsiteX9" fmla="*/ 357188 w 714375"/>
                <a:gd name="connsiteY9" fmla="*/ 397668 h 671512"/>
                <a:gd name="connsiteX10" fmla="*/ 402431 w 714375"/>
                <a:gd name="connsiteY10" fmla="*/ 461962 h 671512"/>
                <a:gd name="connsiteX11" fmla="*/ 445294 w 714375"/>
                <a:gd name="connsiteY11" fmla="*/ 526256 h 671512"/>
                <a:gd name="connsiteX12" fmla="*/ 464344 w 714375"/>
                <a:gd name="connsiteY12" fmla="*/ 576262 h 671512"/>
                <a:gd name="connsiteX13" fmla="*/ 492919 w 714375"/>
                <a:gd name="connsiteY13" fmla="*/ 626268 h 671512"/>
                <a:gd name="connsiteX14" fmla="*/ 516731 w 714375"/>
                <a:gd name="connsiteY14" fmla="*/ 650081 h 671512"/>
                <a:gd name="connsiteX15" fmla="*/ 542925 w 714375"/>
                <a:gd name="connsiteY15" fmla="*/ 664368 h 671512"/>
                <a:gd name="connsiteX16" fmla="*/ 564356 w 714375"/>
                <a:gd name="connsiteY16" fmla="*/ 671512 h 671512"/>
                <a:gd name="connsiteX17" fmla="*/ 595313 w 714375"/>
                <a:gd name="connsiteY17" fmla="*/ 671512 h 671512"/>
                <a:gd name="connsiteX18" fmla="*/ 631031 w 714375"/>
                <a:gd name="connsiteY18" fmla="*/ 661987 h 671512"/>
                <a:gd name="connsiteX19" fmla="*/ 654844 w 714375"/>
                <a:gd name="connsiteY19" fmla="*/ 645318 h 671512"/>
                <a:gd name="connsiteX20" fmla="*/ 676275 w 714375"/>
                <a:gd name="connsiteY20" fmla="*/ 619125 h 671512"/>
                <a:gd name="connsiteX21" fmla="*/ 700088 w 714375"/>
                <a:gd name="connsiteY21" fmla="*/ 583406 h 671512"/>
                <a:gd name="connsiteX22" fmla="*/ 714375 w 714375"/>
                <a:gd name="connsiteY22" fmla="*/ 545306 h 671512"/>
                <a:gd name="connsiteX23" fmla="*/ 714375 w 714375"/>
                <a:gd name="connsiteY23" fmla="*/ 526256 h 671512"/>
                <a:gd name="connsiteX24" fmla="*/ 711994 w 714375"/>
                <a:gd name="connsiteY24" fmla="*/ 483393 h 671512"/>
                <a:gd name="connsiteX25" fmla="*/ 702469 w 714375"/>
                <a:gd name="connsiteY25" fmla="*/ 435768 h 671512"/>
                <a:gd name="connsiteX26" fmla="*/ 683419 w 714375"/>
                <a:gd name="connsiteY26" fmla="*/ 381000 h 671512"/>
                <a:gd name="connsiteX27" fmla="*/ 661988 w 714375"/>
                <a:gd name="connsiteY27" fmla="*/ 340518 h 671512"/>
                <a:gd name="connsiteX28" fmla="*/ 633413 w 714375"/>
                <a:gd name="connsiteY28" fmla="*/ 295275 h 671512"/>
                <a:gd name="connsiteX29" fmla="*/ 590550 w 714375"/>
                <a:gd name="connsiteY29" fmla="*/ 264318 h 671512"/>
                <a:gd name="connsiteX30" fmla="*/ 478631 w 714375"/>
                <a:gd name="connsiteY30" fmla="*/ 202406 h 671512"/>
                <a:gd name="connsiteX31" fmla="*/ 319088 w 714375"/>
                <a:gd name="connsiteY31" fmla="*/ 123825 h 671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14375" h="671512">
                  <a:moveTo>
                    <a:pt x="319088" y="123825"/>
                  </a:moveTo>
                  <a:lnTo>
                    <a:pt x="238125" y="88106"/>
                  </a:lnTo>
                  <a:lnTo>
                    <a:pt x="166688" y="57150"/>
                  </a:lnTo>
                  <a:lnTo>
                    <a:pt x="45244" y="2381"/>
                  </a:lnTo>
                  <a:lnTo>
                    <a:pt x="35719" y="0"/>
                  </a:lnTo>
                  <a:lnTo>
                    <a:pt x="0" y="61912"/>
                  </a:lnTo>
                  <a:lnTo>
                    <a:pt x="104775" y="135731"/>
                  </a:lnTo>
                  <a:lnTo>
                    <a:pt x="192881" y="211931"/>
                  </a:lnTo>
                  <a:lnTo>
                    <a:pt x="280988" y="304800"/>
                  </a:lnTo>
                  <a:lnTo>
                    <a:pt x="357188" y="397668"/>
                  </a:lnTo>
                  <a:lnTo>
                    <a:pt x="402431" y="461962"/>
                  </a:lnTo>
                  <a:lnTo>
                    <a:pt x="445294" y="526256"/>
                  </a:lnTo>
                  <a:lnTo>
                    <a:pt x="464344" y="576262"/>
                  </a:lnTo>
                  <a:lnTo>
                    <a:pt x="492919" y="626268"/>
                  </a:lnTo>
                  <a:lnTo>
                    <a:pt x="516731" y="650081"/>
                  </a:lnTo>
                  <a:lnTo>
                    <a:pt x="542925" y="664368"/>
                  </a:lnTo>
                  <a:lnTo>
                    <a:pt x="564356" y="671512"/>
                  </a:lnTo>
                  <a:lnTo>
                    <a:pt x="595313" y="671512"/>
                  </a:lnTo>
                  <a:lnTo>
                    <a:pt x="631031" y="661987"/>
                  </a:lnTo>
                  <a:lnTo>
                    <a:pt x="654844" y="645318"/>
                  </a:lnTo>
                  <a:lnTo>
                    <a:pt x="676275" y="619125"/>
                  </a:lnTo>
                  <a:lnTo>
                    <a:pt x="700088" y="583406"/>
                  </a:lnTo>
                  <a:lnTo>
                    <a:pt x="714375" y="545306"/>
                  </a:lnTo>
                  <a:lnTo>
                    <a:pt x="714375" y="526256"/>
                  </a:lnTo>
                  <a:lnTo>
                    <a:pt x="711994" y="483393"/>
                  </a:lnTo>
                  <a:lnTo>
                    <a:pt x="702469" y="435768"/>
                  </a:lnTo>
                  <a:lnTo>
                    <a:pt x="683419" y="381000"/>
                  </a:lnTo>
                  <a:lnTo>
                    <a:pt x="661988" y="340518"/>
                  </a:lnTo>
                  <a:lnTo>
                    <a:pt x="633413" y="295275"/>
                  </a:lnTo>
                  <a:lnTo>
                    <a:pt x="590550" y="264318"/>
                  </a:lnTo>
                  <a:lnTo>
                    <a:pt x="478631" y="202406"/>
                  </a:lnTo>
                  <a:lnTo>
                    <a:pt x="319088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55352F29-BFE6-43AB-8A0E-0266C7FB4EDF}"/>
                </a:ext>
              </a:extLst>
            </p:cNvPr>
            <p:cNvSpPr/>
            <p:nvPr/>
          </p:nvSpPr>
          <p:spPr>
            <a:xfrm>
              <a:off x="5951538" y="3362325"/>
              <a:ext cx="955675" cy="693738"/>
            </a:xfrm>
            <a:custGeom>
              <a:avLst/>
              <a:gdLst>
                <a:gd name="connsiteX0" fmla="*/ 414337 w 957262"/>
                <a:gd name="connsiteY0" fmla="*/ 323850 h 692944"/>
                <a:gd name="connsiteX1" fmla="*/ 350044 w 957262"/>
                <a:gd name="connsiteY1" fmla="*/ 273844 h 692944"/>
                <a:gd name="connsiteX2" fmla="*/ 295275 w 957262"/>
                <a:gd name="connsiteY2" fmla="*/ 233363 h 692944"/>
                <a:gd name="connsiteX3" fmla="*/ 254794 w 957262"/>
                <a:gd name="connsiteY3" fmla="*/ 204788 h 692944"/>
                <a:gd name="connsiteX4" fmla="*/ 171450 w 957262"/>
                <a:gd name="connsiteY4" fmla="*/ 152400 h 692944"/>
                <a:gd name="connsiteX5" fmla="*/ 100012 w 957262"/>
                <a:gd name="connsiteY5" fmla="*/ 111919 h 692944"/>
                <a:gd name="connsiteX6" fmla="*/ 0 w 957262"/>
                <a:gd name="connsiteY6" fmla="*/ 57150 h 692944"/>
                <a:gd name="connsiteX7" fmla="*/ 52387 w 957262"/>
                <a:gd name="connsiteY7" fmla="*/ 0 h 692944"/>
                <a:gd name="connsiteX8" fmla="*/ 226219 w 957262"/>
                <a:gd name="connsiteY8" fmla="*/ 64294 h 692944"/>
                <a:gd name="connsiteX9" fmla="*/ 378619 w 957262"/>
                <a:gd name="connsiteY9" fmla="*/ 119063 h 692944"/>
                <a:gd name="connsiteX10" fmla="*/ 521494 w 957262"/>
                <a:gd name="connsiteY10" fmla="*/ 173831 h 692944"/>
                <a:gd name="connsiteX11" fmla="*/ 635794 w 957262"/>
                <a:gd name="connsiteY11" fmla="*/ 221456 h 692944"/>
                <a:gd name="connsiteX12" fmla="*/ 762000 w 957262"/>
                <a:gd name="connsiteY12" fmla="*/ 278606 h 692944"/>
                <a:gd name="connsiteX13" fmla="*/ 788194 w 957262"/>
                <a:gd name="connsiteY13" fmla="*/ 297656 h 692944"/>
                <a:gd name="connsiteX14" fmla="*/ 816769 w 957262"/>
                <a:gd name="connsiteY14" fmla="*/ 323850 h 692944"/>
                <a:gd name="connsiteX15" fmla="*/ 854869 w 957262"/>
                <a:gd name="connsiteY15" fmla="*/ 361950 h 692944"/>
                <a:gd name="connsiteX16" fmla="*/ 881062 w 957262"/>
                <a:gd name="connsiteY16" fmla="*/ 397669 h 692944"/>
                <a:gd name="connsiteX17" fmla="*/ 902494 w 957262"/>
                <a:gd name="connsiteY17" fmla="*/ 431006 h 692944"/>
                <a:gd name="connsiteX18" fmla="*/ 923925 w 957262"/>
                <a:gd name="connsiteY18" fmla="*/ 466725 h 692944"/>
                <a:gd name="connsiteX19" fmla="*/ 940594 w 957262"/>
                <a:gd name="connsiteY19" fmla="*/ 509588 h 692944"/>
                <a:gd name="connsiteX20" fmla="*/ 954881 w 957262"/>
                <a:gd name="connsiteY20" fmla="*/ 564356 h 692944"/>
                <a:gd name="connsiteX21" fmla="*/ 957262 w 957262"/>
                <a:gd name="connsiteY21" fmla="*/ 590550 h 692944"/>
                <a:gd name="connsiteX22" fmla="*/ 947737 w 957262"/>
                <a:gd name="connsiteY22" fmla="*/ 619125 h 692944"/>
                <a:gd name="connsiteX23" fmla="*/ 928687 w 957262"/>
                <a:gd name="connsiteY23" fmla="*/ 650081 h 692944"/>
                <a:gd name="connsiteX24" fmla="*/ 907256 w 957262"/>
                <a:gd name="connsiteY24" fmla="*/ 671513 h 692944"/>
                <a:gd name="connsiteX25" fmla="*/ 881062 w 957262"/>
                <a:gd name="connsiteY25" fmla="*/ 685800 h 692944"/>
                <a:gd name="connsiteX26" fmla="*/ 847725 w 957262"/>
                <a:gd name="connsiteY26" fmla="*/ 692944 h 692944"/>
                <a:gd name="connsiteX27" fmla="*/ 809625 w 957262"/>
                <a:gd name="connsiteY27" fmla="*/ 692944 h 692944"/>
                <a:gd name="connsiteX28" fmla="*/ 776287 w 957262"/>
                <a:gd name="connsiteY28" fmla="*/ 678656 h 692944"/>
                <a:gd name="connsiteX29" fmla="*/ 723900 w 957262"/>
                <a:gd name="connsiteY29" fmla="*/ 642938 h 692944"/>
                <a:gd name="connsiteX30" fmla="*/ 685800 w 957262"/>
                <a:gd name="connsiteY30" fmla="*/ 604838 h 692944"/>
                <a:gd name="connsiteX31" fmla="*/ 631031 w 957262"/>
                <a:gd name="connsiteY31" fmla="*/ 538163 h 692944"/>
                <a:gd name="connsiteX32" fmla="*/ 585787 w 957262"/>
                <a:gd name="connsiteY32" fmla="*/ 473869 h 692944"/>
                <a:gd name="connsiteX33" fmla="*/ 521494 w 957262"/>
                <a:gd name="connsiteY33" fmla="*/ 411956 h 692944"/>
                <a:gd name="connsiteX34" fmla="*/ 414337 w 957262"/>
                <a:gd name="connsiteY34" fmla="*/ 323850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957262" h="692944">
                  <a:moveTo>
                    <a:pt x="414337" y="323850"/>
                  </a:moveTo>
                  <a:lnTo>
                    <a:pt x="350044" y="273844"/>
                  </a:lnTo>
                  <a:lnTo>
                    <a:pt x="295275" y="233363"/>
                  </a:lnTo>
                  <a:lnTo>
                    <a:pt x="254794" y="204788"/>
                  </a:lnTo>
                  <a:lnTo>
                    <a:pt x="171450" y="152400"/>
                  </a:lnTo>
                  <a:lnTo>
                    <a:pt x="100012" y="111919"/>
                  </a:lnTo>
                  <a:lnTo>
                    <a:pt x="0" y="57150"/>
                  </a:lnTo>
                  <a:lnTo>
                    <a:pt x="52387" y="0"/>
                  </a:lnTo>
                  <a:lnTo>
                    <a:pt x="226219" y="64294"/>
                  </a:lnTo>
                  <a:lnTo>
                    <a:pt x="378619" y="119063"/>
                  </a:lnTo>
                  <a:lnTo>
                    <a:pt x="521494" y="173831"/>
                  </a:lnTo>
                  <a:lnTo>
                    <a:pt x="635794" y="221456"/>
                  </a:lnTo>
                  <a:lnTo>
                    <a:pt x="762000" y="278606"/>
                  </a:lnTo>
                  <a:lnTo>
                    <a:pt x="788194" y="297656"/>
                  </a:lnTo>
                  <a:lnTo>
                    <a:pt x="816769" y="323850"/>
                  </a:lnTo>
                  <a:lnTo>
                    <a:pt x="854869" y="361950"/>
                  </a:lnTo>
                  <a:lnTo>
                    <a:pt x="881062" y="397669"/>
                  </a:lnTo>
                  <a:lnTo>
                    <a:pt x="902494" y="431006"/>
                  </a:lnTo>
                  <a:lnTo>
                    <a:pt x="923925" y="466725"/>
                  </a:lnTo>
                  <a:lnTo>
                    <a:pt x="940594" y="509588"/>
                  </a:lnTo>
                  <a:lnTo>
                    <a:pt x="954881" y="564356"/>
                  </a:lnTo>
                  <a:lnTo>
                    <a:pt x="957262" y="590550"/>
                  </a:lnTo>
                  <a:lnTo>
                    <a:pt x="947737" y="619125"/>
                  </a:lnTo>
                  <a:lnTo>
                    <a:pt x="928687" y="650081"/>
                  </a:lnTo>
                  <a:lnTo>
                    <a:pt x="907256" y="671513"/>
                  </a:lnTo>
                  <a:lnTo>
                    <a:pt x="881062" y="685800"/>
                  </a:lnTo>
                  <a:lnTo>
                    <a:pt x="847725" y="692944"/>
                  </a:lnTo>
                  <a:lnTo>
                    <a:pt x="809625" y="692944"/>
                  </a:lnTo>
                  <a:lnTo>
                    <a:pt x="776287" y="678656"/>
                  </a:lnTo>
                  <a:lnTo>
                    <a:pt x="723900" y="642938"/>
                  </a:lnTo>
                  <a:lnTo>
                    <a:pt x="685800" y="604838"/>
                  </a:lnTo>
                  <a:lnTo>
                    <a:pt x="631031" y="538163"/>
                  </a:lnTo>
                  <a:lnTo>
                    <a:pt x="585787" y="473869"/>
                  </a:lnTo>
                  <a:lnTo>
                    <a:pt x="521494" y="411956"/>
                  </a:lnTo>
                  <a:lnTo>
                    <a:pt x="414337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EBCCACD7-6850-41CE-BD13-9B22C563472E}"/>
                </a:ext>
              </a:extLst>
            </p:cNvPr>
            <p:cNvSpPr/>
            <p:nvPr/>
          </p:nvSpPr>
          <p:spPr>
            <a:xfrm>
              <a:off x="3957638" y="4438650"/>
              <a:ext cx="2530475" cy="485775"/>
            </a:xfrm>
            <a:custGeom>
              <a:avLst/>
              <a:gdLst>
                <a:gd name="connsiteX0" fmla="*/ 1745456 w 2531268"/>
                <a:gd name="connsiteY0" fmla="*/ 295275 h 485775"/>
                <a:gd name="connsiteX1" fmla="*/ 1571625 w 2531268"/>
                <a:gd name="connsiteY1" fmla="*/ 309563 h 485775"/>
                <a:gd name="connsiteX2" fmla="*/ 1340643 w 2531268"/>
                <a:gd name="connsiteY2" fmla="*/ 333375 h 485775"/>
                <a:gd name="connsiteX3" fmla="*/ 1138237 w 2531268"/>
                <a:gd name="connsiteY3" fmla="*/ 350044 h 485775"/>
                <a:gd name="connsiteX4" fmla="*/ 959643 w 2531268"/>
                <a:gd name="connsiteY4" fmla="*/ 376238 h 485775"/>
                <a:gd name="connsiteX5" fmla="*/ 719137 w 2531268"/>
                <a:gd name="connsiteY5" fmla="*/ 416719 h 485775"/>
                <a:gd name="connsiteX6" fmla="*/ 531018 w 2531268"/>
                <a:gd name="connsiteY6" fmla="*/ 452438 h 485775"/>
                <a:gd name="connsiteX7" fmla="*/ 466725 w 2531268"/>
                <a:gd name="connsiteY7" fmla="*/ 466725 h 485775"/>
                <a:gd name="connsiteX8" fmla="*/ 400050 w 2531268"/>
                <a:gd name="connsiteY8" fmla="*/ 483394 h 485775"/>
                <a:gd name="connsiteX9" fmla="*/ 371475 w 2531268"/>
                <a:gd name="connsiteY9" fmla="*/ 485775 h 485775"/>
                <a:gd name="connsiteX10" fmla="*/ 361950 w 2531268"/>
                <a:gd name="connsiteY10" fmla="*/ 483394 h 485775"/>
                <a:gd name="connsiteX11" fmla="*/ 321468 w 2531268"/>
                <a:gd name="connsiteY11" fmla="*/ 464344 h 485775"/>
                <a:gd name="connsiteX12" fmla="*/ 228600 w 2531268"/>
                <a:gd name="connsiteY12" fmla="*/ 404813 h 485775"/>
                <a:gd name="connsiteX13" fmla="*/ 154781 w 2531268"/>
                <a:gd name="connsiteY13" fmla="*/ 345281 h 485775"/>
                <a:gd name="connsiteX14" fmla="*/ 100012 w 2531268"/>
                <a:gd name="connsiteY14" fmla="*/ 295275 h 485775"/>
                <a:gd name="connsiteX15" fmla="*/ 61912 w 2531268"/>
                <a:gd name="connsiteY15" fmla="*/ 254794 h 485775"/>
                <a:gd name="connsiteX16" fmla="*/ 26193 w 2531268"/>
                <a:gd name="connsiteY16" fmla="*/ 207169 h 485775"/>
                <a:gd name="connsiteX17" fmla="*/ 9525 w 2531268"/>
                <a:gd name="connsiteY17" fmla="*/ 183356 h 485775"/>
                <a:gd name="connsiteX18" fmla="*/ 2381 w 2531268"/>
                <a:gd name="connsiteY18" fmla="*/ 164306 h 485775"/>
                <a:gd name="connsiteX19" fmla="*/ 0 w 2531268"/>
                <a:gd name="connsiteY19" fmla="*/ 142875 h 485775"/>
                <a:gd name="connsiteX20" fmla="*/ 7143 w 2531268"/>
                <a:gd name="connsiteY20" fmla="*/ 130969 h 485775"/>
                <a:gd name="connsiteX21" fmla="*/ 21431 w 2531268"/>
                <a:gd name="connsiteY21" fmla="*/ 126206 h 485775"/>
                <a:gd name="connsiteX22" fmla="*/ 47625 w 2531268"/>
                <a:gd name="connsiteY22" fmla="*/ 128588 h 485775"/>
                <a:gd name="connsiteX23" fmla="*/ 88106 w 2531268"/>
                <a:gd name="connsiteY23" fmla="*/ 157163 h 485775"/>
                <a:gd name="connsiteX24" fmla="*/ 180975 w 2531268"/>
                <a:gd name="connsiteY24" fmla="*/ 211931 h 485775"/>
                <a:gd name="connsiteX25" fmla="*/ 242887 w 2531268"/>
                <a:gd name="connsiteY25" fmla="*/ 238125 h 485775"/>
                <a:gd name="connsiteX26" fmla="*/ 307181 w 2531268"/>
                <a:gd name="connsiteY26" fmla="*/ 257175 h 485775"/>
                <a:gd name="connsiteX27" fmla="*/ 359568 w 2531268"/>
                <a:gd name="connsiteY27" fmla="*/ 264319 h 485775"/>
                <a:gd name="connsiteX28" fmla="*/ 428625 w 2531268"/>
                <a:gd name="connsiteY28" fmla="*/ 266700 h 485775"/>
                <a:gd name="connsiteX29" fmla="*/ 585787 w 2531268"/>
                <a:gd name="connsiteY29" fmla="*/ 245269 h 485775"/>
                <a:gd name="connsiteX30" fmla="*/ 954881 w 2531268"/>
                <a:gd name="connsiteY30" fmla="*/ 197644 h 485775"/>
                <a:gd name="connsiteX31" fmla="*/ 1164431 w 2531268"/>
                <a:gd name="connsiteY31" fmla="*/ 169069 h 485775"/>
                <a:gd name="connsiteX32" fmla="*/ 1347787 w 2531268"/>
                <a:gd name="connsiteY32" fmla="*/ 152400 h 485775"/>
                <a:gd name="connsiteX33" fmla="*/ 1521618 w 2531268"/>
                <a:gd name="connsiteY33" fmla="*/ 138113 h 485775"/>
                <a:gd name="connsiteX34" fmla="*/ 1709737 w 2531268"/>
                <a:gd name="connsiteY34" fmla="*/ 116681 h 485775"/>
                <a:gd name="connsiteX35" fmla="*/ 1897856 w 2531268"/>
                <a:gd name="connsiteY35" fmla="*/ 85725 h 485775"/>
                <a:gd name="connsiteX36" fmla="*/ 2012156 w 2531268"/>
                <a:gd name="connsiteY36" fmla="*/ 45244 h 485775"/>
                <a:gd name="connsiteX37" fmla="*/ 2140743 w 2531268"/>
                <a:gd name="connsiteY37" fmla="*/ 0 h 485775"/>
                <a:gd name="connsiteX38" fmla="*/ 2169318 w 2531268"/>
                <a:gd name="connsiteY38" fmla="*/ 0 h 485775"/>
                <a:gd name="connsiteX39" fmla="*/ 2245518 w 2531268"/>
                <a:gd name="connsiteY39" fmla="*/ 14288 h 485775"/>
                <a:gd name="connsiteX40" fmla="*/ 2345531 w 2531268"/>
                <a:gd name="connsiteY40" fmla="*/ 38100 h 485775"/>
                <a:gd name="connsiteX41" fmla="*/ 2450306 w 2531268"/>
                <a:gd name="connsiteY41" fmla="*/ 69056 h 485775"/>
                <a:gd name="connsiteX42" fmla="*/ 2490787 w 2531268"/>
                <a:gd name="connsiteY42" fmla="*/ 90488 h 485775"/>
                <a:gd name="connsiteX43" fmla="*/ 2507456 w 2531268"/>
                <a:gd name="connsiteY43" fmla="*/ 107156 h 485775"/>
                <a:gd name="connsiteX44" fmla="*/ 2519362 w 2531268"/>
                <a:gd name="connsiteY44" fmla="*/ 121444 h 485775"/>
                <a:gd name="connsiteX45" fmla="*/ 2528887 w 2531268"/>
                <a:gd name="connsiteY45" fmla="*/ 145256 h 485775"/>
                <a:gd name="connsiteX46" fmla="*/ 2531268 w 2531268"/>
                <a:gd name="connsiteY46" fmla="*/ 161925 h 485775"/>
                <a:gd name="connsiteX47" fmla="*/ 2521743 w 2531268"/>
                <a:gd name="connsiteY47" fmla="*/ 185738 h 485775"/>
                <a:gd name="connsiteX48" fmla="*/ 2497931 w 2531268"/>
                <a:gd name="connsiteY48" fmla="*/ 209550 h 485775"/>
                <a:gd name="connsiteX49" fmla="*/ 2455068 w 2531268"/>
                <a:gd name="connsiteY49" fmla="*/ 233363 h 485775"/>
                <a:gd name="connsiteX50" fmla="*/ 2386012 w 2531268"/>
                <a:gd name="connsiteY50" fmla="*/ 261938 h 485775"/>
                <a:gd name="connsiteX51" fmla="*/ 2333625 w 2531268"/>
                <a:gd name="connsiteY51" fmla="*/ 264319 h 485775"/>
                <a:gd name="connsiteX52" fmla="*/ 2190750 w 2531268"/>
                <a:gd name="connsiteY52" fmla="*/ 266700 h 485775"/>
                <a:gd name="connsiteX53" fmla="*/ 1950243 w 2531268"/>
                <a:gd name="connsiteY53" fmla="*/ 278606 h 485775"/>
                <a:gd name="connsiteX54" fmla="*/ 1745456 w 2531268"/>
                <a:gd name="connsiteY54" fmla="*/ 2952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531268" h="485775">
                  <a:moveTo>
                    <a:pt x="1745456" y="295275"/>
                  </a:moveTo>
                  <a:lnTo>
                    <a:pt x="1571625" y="309563"/>
                  </a:lnTo>
                  <a:lnTo>
                    <a:pt x="1340643" y="333375"/>
                  </a:lnTo>
                  <a:lnTo>
                    <a:pt x="1138237" y="350044"/>
                  </a:lnTo>
                  <a:lnTo>
                    <a:pt x="959643" y="376238"/>
                  </a:lnTo>
                  <a:lnTo>
                    <a:pt x="719137" y="416719"/>
                  </a:lnTo>
                  <a:lnTo>
                    <a:pt x="531018" y="452438"/>
                  </a:lnTo>
                  <a:lnTo>
                    <a:pt x="466725" y="466725"/>
                  </a:lnTo>
                  <a:lnTo>
                    <a:pt x="400050" y="483394"/>
                  </a:lnTo>
                  <a:lnTo>
                    <a:pt x="371475" y="485775"/>
                  </a:lnTo>
                  <a:lnTo>
                    <a:pt x="361950" y="483394"/>
                  </a:lnTo>
                  <a:lnTo>
                    <a:pt x="321468" y="464344"/>
                  </a:lnTo>
                  <a:lnTo>
                    <a:pt x="228600" y="404813"/>
                  </a:lnTo>
                  <a:lnTo>
                    <a:pt x="154781" y="345281"/>
                  </a:lnTo>
                  <a:lnTo>
                    <a:pt x="100012" y="295275"/>
                  </a:lnTo>
                  <a:lnTo>
                    <a:pt x="61912" y="254794"/>
                  </a:lnTo>
                  <a:lnTo>
                    <a:pt x="26193" y="207169"/>
                  </a:lnTo>
                  <a:lnTo>
                    <a:pt x="9525" y="183356"/>
                  </a:lnTo>
                  <a:lnTo>
                    <a:pt x="2381" y="164306"/>
                  </a:lnTo>
                  <a:lnTo>
                    <a:pt x="0" y="142875"/>
                  </a:lnTo>
                  <a:lnTo>
                    <a:pt x="7143" y="130969"/>
                  </a:lnTo>
                  <a:lnTo>
                    <a:pt x="21431" y="126206"/>
                  </a:lnTo>
                  <a:lnTo>
                    <a:pt x="47625" y="128588"/>
                  </a:lnTo>
                  <a:lnTo>
                    <a:pt x="88106" y="157163"/>
                  </a:lnTo>
                  <a:lnTo>
                    <a:pt x="180975" y="211931"/>
                  </a:lnTo>
                  <a:lnTo>
                    <a:pt x="242887" y="238125"/>
                  </a:lnTo>
                  <a:lnTo>
                    <a:pt x="307181" y="257175"/>
                  </a:lnTo>
                  <a:lnTo>
                    <a:pt x="359568" y="264319"/>
                  </a:lnTo>
                  <a:lnTo>
                    <a:pt x="428625" y="266700"/>
                  </a:lnTo>
                  <a:lnTo>
                    <a:pt x="585787" y="245269"/>
                  </a:lnTo>
                  <a:lnTo>
                    <a:pt x="954881" y="197644"/>
                  </a:lnTo>
                  <a:lnTo>
                    <a:pt x="1164431" y="169069"/>
                  </a:lnTo>
                  <a:lnTo>
                    <a:pt x="1347787" y="152400"/>
                  </a:lnTo>
                  <a:lnTo>
                    <a:pt x="1521618" y="138113"/>
                  </a:lnTo>
                  <a:lnTo>
                    <a:pt x="1709737" y="116681"/>
                  </a:lnTo>
                  <a:lnTo>
                    <a:pt x="1897856" y="85725"/>
                  </a:lnTo>
                  <a:lnTo>
                    <a:pt x="2012156" y="45244"/>
                  </a:lnTo>
                  <a:lnTo>
                    <a:pt x="2140743" y="0"/>
                  </a:lnTo>
                  <a:lnTo>
                    <a:pt x="2169318" y="0"/>
                  </a:lnTo>
                  <a:lnTo>
                    <a:pt x="2245518" y="14288"/>
                  </a:lnTo>
                  <a:lnTo>
                    <a:pt x="2345531" y="38100"/>
                  </a:lnTo>
                  <a:lnTo>
                    <a:pt x="2450306" y="69056"/>
                  </a:lnTo>
                  <a:lnTo>
                    <a:pt x="2490787" y="90488"/>
                  </a:lnTo>
                  <a:lnTo>
                    <a:pt x="2507456" y="107156"/>
                  </a:lnTo>
                  <a:lnTo>
                    <a:pt x="2519362" y="121444"/>
                  </a:lnTo>
                  <a:lnTo>
                    <a:pt x="2528887" y="145256"/>
                  </a:lnTo>
                  <a:lnTo>
                    <a:pt x="2531268" y="161925"/>
                  </a:lnTo>
                  <a:lnTo>
                    <a:pt x="2521743" y="185738"/>
                  </a:lnTo>
                  <a:lnTo>
                    <a:pt x="2497931" y="209550"/>
                  </a:lnTo>
                  <a:lnTo>
                    <a:pt x="2455068" y="233363"/>
                  </a:lnTo>
                  <a:lnTo>
                    <a:pt x="2386012" y="261938"/>
                  </a:lnTo>
                  <a:lnTo>
                    <a:pt x="2333625" y="264319"/>
                  </a:lnTo>
                  <a:lnTo>
                    <a:pt x="2190750" y="266700"/>
                  </a:lnTo>
                  <a:lnTo>
                    <a:pt x="1950243" y="278606"/>
                  </a:lnTo>
                  <a:lnTo>
                    <a:pt x="1745456" y="295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B119A868-FE9D-4225-8871-58CDECEF0745}"/>
                </a:ext>
              </a:extLst>
            </p:cNvPr>
            <p:cNvSpPr/>
            <p:nvPr/>
          </p:nvSpPr>
          <p:spPr>
            <a:xfrm>
              <a:off x="3221038" y="5508625"/>
              <a:ext cx="3962400" cy="465138"/>
            </a:xfrm>
            <a:custGeom>
              <a:avLst/>
              <a:gdLst>
                <a:gd name="connsiteX0" fmla="*/ 1899884 w 3961323"/>
                <a:gd name="connsiteY0" fmla="*/ 271412 h 465277"/>
                <a:gd name="connsiteX1" fmla="*/ 1654321 w 3961323"/>
                <a:gd name="connsiteY1" fmla="*/ 290798 h 465277"/>
                <a:gd name="connsiteX2" fmla="*/ 1453993 w 3961323"/>
                <a:gd name="connsiteY2" fmla="*/ 310185 h 465277"/>
                <a:gd name="connsiteX3" fmla="*/ 1185812 w 3961323"/>
                <a:gd name="connsiteY3" fmla="*/ 342496 h 465277"/>
                <a:gd name="connsiteX4" fmla="*/ 985484 w 3961323"/>
                <a:gd name="connsiteY4" fmla="*/ 371576 h 465277"/>
                <a:gd name="connsiteX5" fmla="*/ 801312 w 3961323"/>
                <a:gd name="connsiteY5" fmla="*/ 403887 h 465277"/>
                <a:gd name="connsiteX6" fmla="*/ 617139 w 3961323"/>
                <a:gd name="connsiteY6" fmla="*/ 442660 h 465277"/>
                <a:gd name="connsiteX7" fmla="*/ 500820 w 3961323"/>
                <a:gd name="connsiteY7" fmla="*/ 465277 h 465277"/>
                <a:gd name="connsiteX8" fmla="*/ 458816 w 3961323"/>
                <a:gd name="connsiteY8" fmla="*/ 455584 h 465277"/>
                <a:gd name="connsiteX9" fmla="*/ 348958 w 3961323"/>
                <a:gd name="connsiteY9" fmla="*/ 416811 h 465277"/>
                <a:gd name="connsiteX10" fmla="*/ 290799 w 3961323"/>
                <a:gd name="connsiteY10" fmla="*/ 387731 h 465277"/>
                <a:gd name="connsiteX11" fmla="*/ 226177 w 3961323"/>
                <a:gd name="connsiteY11" fmla="*/ 348958 h 465277"/>
                <a:gd name="connsiteX12" fmla="*/ 177710 w 3961323"/>
                <a:gd name="connsiteY12" fmla="*/ 313416 h 465277"/>
                <a:gd name="connsiteX13" fmla="*/ 135706 w 3961323"/>
                <a:gd name="connsiteY13" fmla="*/ 274643 h 465277"/>
                <a:gd name="connsiteX14" fmla="*/ 84009 w 3961323"/>
                <a:gd name="connsiteY14" fmla="*/ 226176 h 465277"/>
                <a:gd name="connsiteX15" fmla="*/ 32311 w 3961323"/>
                <a:gd name="connsiteY15" fmla="*/ 168017 h 465277"/>
                <a:gd name="connsiteX16" fmla="*/ 9693 w 3961323"/>
                <a:gd name="connsiteY16" fmla="*/ 138937 h 465277"/>
                <a:gd name="connsiteX17" fmla="*/ 0 w 3961323"/>
                <a:gd name="connsiteY17" fmla="*/ 106626 h 465277"/>
                <a:gd name="connsiteX18" fmla="*/ 3231 w 3961323"/>
                <a:gd name="connsiteY18" fmla="*/ 93701 h 465277"/>
                <a:gd name="connsiteX19" fmla="*/ 6462 w 3961323"/>
                <a:gd name="connsiteY19" fmla="*/ 84008 h 465277"/>
                <a:gd name="connsiteX20" fmla="*/ 19387 w 3961323"/>
                <a:gd name="connsiteY20" fmla="*/ 80777 h 465277"/>
                <a:gd name="connsiteX21" fmla="*/ 51698 w 3961323"/>
                <a:gd name="connsiteY21" fmla="*/ 87239 h 465277"/>
                <a:gd name="connsiteX22" fmla="*/ 96933 w 3961323"/>
                <a:gd name="connsiteY22" fmla="*/ 106626 h 465277"/>
                <a:gd name="connsiteX23" fmla="*/ 180941 w 3961323"/>
                <a:gd name="connsiteY23" fmla="*/ 151861 h 465277"/>
                <a:gd name="connsiteX24" fmla="*/ 300492 w 3961323"/>
                <a:gd name="connsiteY24" fmla="*/ 197096 h 465277"/>
                <a:gd name="connsiteX25" fmla="*/ 365114 w 3961323"/>
                <a:gd name="connsiteY25" fmla="*/ 213252 h 465277"/>
                <a:gd name="connsiteX26" fmla="*/ 420043 w 3961323"/>
                <a:gd name="connsiteY26" fmla="*/ 219714 h 465277"/>
                <a:gd name="connsiteX27" fmla="*/ 526669 w 3961323"/>
                <a:gd name="connsiteY27" fmla="*/ 219714 h 465277"/>
                <a:gd name="connsiteX28" fmla="*/ 639757 w 3961323"/>
                <a:gd name="connsiteY28" fmla="*/ 219714 h 465277"/>
                <a:gd name="connsiteX29" fmla="*/ 865934 w 3961323"/>
                <a:gd name="connsiteY29" fmla="*/ 193865 h 465277"/>
                <a:gd name="connsiteX30" fmla="*/ 1150270 w 3961323"/>
                <a:gd name="connsiteY30" fmla="*/ 168017 h 465277"/>
                <a:gd name="connsiteX31" fmla="*/ 1441069 w 3961323"/>
                <a:gd name="connsiteY31" fmla="*/ 142168 h 465277"/>
                <a:gd name="connsiteX32" fmla="*/ 1770640 w 3961323"/>
                <a:gd name="connsiteY32" fmla="*/ 116319 h 465277"/>
                <a:gd name="connsiteX33" fmla="*/ 1890191 w 3961323"/>
                <a:gd name="connsiteY33" fmla="*/ 106626 h 465277"/>
                <a:gd name="connsiteX34" fmla="*/ 2093750 w 3961323"/>
                <a:gd name="connsiteY34" fmla="*/ 87239 h 465277"/>
                <a:gd name="connsiteX35" fmla="*/ 2397473 w 3961323"/>
                <a:gd name="connsiteY35" fmla="*/ 74315 h 465277"/>
                <a:gd name="connsiteX36" fmla="*/ 2762587 w 3961323"/>
                <a:gd name="connsiteY36" fmla="*/ 61390 h 465277"/>
                <a:gd name="connsiteX37" fmla="*/ 3059847 w 3961323"/>
                <a:gd name="connsiteY37" fmla="*/ 48466 h 465277"/>
                <a:gd name="connsiteX38" fmla="*/ 3260175 w 3961323"/>
                <a:gd name="connsiteY38" fmla="*/ 42004 h 465277"/>
                <a:gd name="connsiteX39" fmla="*/ 3292486 w 3961323"/>
                <a:gd name="connsiteY39" fmla="*/ 38773 h 465277"/>
                <a:gd name="connsiteX40" fmla="*/ 3353877 w 3961323"/>
                <a:gd name="connsiteY40" fmla="*/ 25848 h 465277"/>
                <a:gd name="connsiteX41" fmla="*/ 3447579 w 3961323"/>
                <a:gd name="connsiteY41" fmla="*/ 0 h 465277"/>
                <a:gd name="connsiteX42" fmla="*/ 3470197 w 3961323"/>
                <a:gd name="connsiteY42" fmla="*/ 0 h 465277"/>
                <a:gd name="connsiteX43" fmla="*/ 3531587 w 3961323"/>
                <a:gd name="connsiteY43" fmla="*/ 12924 h 465277"/>
                <a:gd name="connsiteX44" fmla="*/ 3641445 w 3961323"/>
                <a:gd name="connsiteY44" fmla="*/ 48466 h 465277"/>
                <a:gd name="connsiteX45" fmla="*/ 3757764 w 3961323"/>
                <a:gd name="connsiteY45" fmla="*/ 93701 h 465277"/>
                <a:gd name="connsiteX46" fmla="*/ 3815924 w 3961323"/>
                <a:gd name="connsiteY46" fmla="*/ 122781 h 465277"/>
                <a:gd name="connsiteX47" fmla="*/ 3870852 w 3961323"/>
                <a:gd name="connsiteY47" fmla="*/ 155092 h 465277"/>
                <a:gd name="connsiteX48" fmla="*/ 3929012 w 3961323"/>
                <a:gd name="connsiteY48" fmla="*/ 203559 h 465277"/>
                <a:gd name="connsiteX49" fmla="*/ 3951630 w 3961323"/>
                <a:gd name="connsiteY49" fmla="*/ 229407 h 465277"/>
                <a:gd name="connsiteX50" fmla="*/ 3958092 w 3961323"/>
                <a:gd name="connsiteY50" fmla="*/ 242332 h 465277"/>
                <a:gd name="connsiteX51" fmla="*/ 3961323 w 3961323"/>
                <a:gd name="connsiteY51" fmla="*/ 252025 h 465277"/>
                <a:gd name="connsiteX52" fmla="*/ 3958092 w 3961323"/>
                <a:gd name="connsiteY52" fmla="*/ 284336 h 465277"/>
                <a:gd name="connsiteX53" fmla="*/ 3945168 w 3961323"/>
                <a:gd name="connsiteY53" fmla="*/ 306954 h 465277"/>
                <a:gd name="connsiteX54" fmla="*/ 3922550 w 3961323"/>
                <a:gd name="connsiteY54" fmla="*/ 326340 h 465277"/>
                <a:gd name="connsiteX55" fmla="*/ 3880546 w 3961323"/>
                <a:gd name="connsiteY55" fmla="*/ 336034 h 465277"/>
                <a:gd name="connsiteX56" fmla="*/ 3822386 w 3961323"/>
                <a:gd name="connsiteY56" fmla="*/ 336034 h 465277"/>
                <a:gd name="connsiteX57" fmla="*/ 3748071 w 3961323"/>
                <a:gd name="connsiteY57" fmla="*/ 329571 h 465277"/>
                <a:gd name="connsiteX58" fmla="*/ 3680218 w 3961323"/>
                <a:gd name="connsiteY58" fmla="*/ 313416 h 465277"/>
                <a:gd name="connsiteX59" fmla="*/ 3563898 w 3961323"/>
                <a:gd name="connsiteY59" fmla="*/ 294029 h 465277"/>
                <a:gd name="connsiteX60" fmla="*/ 3389419 w 3961323"/>
                <a:gd name="connsiteY60" fmla="*/ 274643 h 465277"/>
                <a:gd name="connsiteX61" fmla="*/ 3218171 w 3961323"/>
                <a:gd name="connsiteY61" fmla="*/ 258487 h 465277"/>
                <a:gd name="connsiteX62" fmla="*/ 3040461 w 3961323"/>
                <a:gd name="connsiteY62" fmla="*/ 245563 h 465277"/>
                <a:gd name="connsiteX63" fmla="*/ 2843364 w 3961323"/>
                <a:gd name="connsiteY63" fmla="*/ 239101 h 465277"/>
                <a:gd name="connsiteX64" fmla="*/ 2613956 w 3961323"/>
                <a:gd name="connsiteY64" fmla="*/ 239101 h 465277"/>
                <a:gd name="connsiteX65" fmla="*/ 2342544 w 3961323"/>
                <a:gd name="connsiteY65" fmla="*/ 242332 h 465277"/>
                <a:gd name="connsiteX66" fmla="*/ 2054977 w 3961323"/>
                <a:gd name="connsiteY66" fmla="*/ 258487 h 465277"/>
                <a:gd name="connsiteX67" fmla="*/ 1899884 w 3961323"/>
                <a:gd name="connsiteY67" fmla="*/ 271412 h 4652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961323" h="465277">
                  <a:moveTo>
                    <a:pt x="1899884" y="271412"/>
                  </a:moveTo>
                  <a:lnTo>
                    <a:pt x="1654321" y="290798"/>
                  </a:lnTo>
                  <a:lnTo>
                    <a:pt x="1453993" y="310185"/>
                  </a:lnTo>
                  <a:lnTo>
                    <a:pt x="1185812" y="342496"/>
                  </a:lnTo>
                  <a:lnTo>
                    <a:pt x="985484" y="371576"/>
                  </a:lnTo>
                  <a:lnTo>
                    <a:pt x="801312" y="403887"/>
                  </a:lnTo>
                  <a:lnTo>
                    <a:pt x="617139" y="442660"/>
                  </a:lnTo>
                  <a:lnTo>
                    <a:pt x="500820" y="465277"/>
                  </a:lnTo>
                  <a:lnTo>
                    <a:pt x="458816" y="455584"/>
                  </a:lnTo>
                  <a:lnTo>
                    <a:pt x="348958" y="416811"/>
                  </a:lnTo>
                  <a:lnTo>
                    <a:pt x="290799" y="387731"/>
                  </a:lnTo>
                  <a:lnTo>
                    <a:pt x="226177" y="348958"/>
                  </a:lnTo>
                  <a:lnTo>
                    <a:pt x="177710" y="313416"/>
                  </a:lnTo>
                  <a:lnTo>
                    <a:pt x="135706" y="274643"/>
                  </a:lnTo>
                  <a:lnTo>
                    <a:pt x="84009" y="226176"/>
                  </a:lnTo>
                  <a:lnTo>
                    <a:pt x="32311" y="168017"/>
                  </a:lnTo>
                  <a:lnTo>
                    <a:pt x="9693" y="138937"/>
                  </a:lnTo>
                  <a:lnTo>
                    <a:pt x="0" y="106626"/>
                  </a:lnTo>
                  <a:lnTo>
                    <a:pt x="3231" y="93701"/>
                  </a:lnTo>
                  <a:lnTo>
                    <a:pt x="6462" y="84008"/>
                  </a:lnTo>
                  <a:lnTo>
                    <a:pt x="19387" y="80777"/>
                  </a:lnTo>
                  <a:lnTo>
                    <a:pt x="51698" y="87239"/>
                  </a:lnTo>
                  <a:lnTo>
                    <a:pt x="96933" y="106626"/>
                  </a:lnTo>
                  <a:lnTo>
                    <a:pt x="180941" y="151861"/>
                  </a:lnTo>
                  <a:lnTo>
                    <a:pt x="300492" y="197096"/>
                  </a:lnTo>
                  <a:lnTo>
                    <a:pt x="365114" y="213252"/>
                  </a:lnTo>
                  <a:lnTo>
                    <a:pt x="420043" y="219714"/>
                  </a:lnTo>
                  <a:lnTo>
                    <a:pt x="526669" y="219714"/>
                  </a:lnTo>
                  <a:lnTo>
                    <a:pt x="639757" y="219714"/>
                  </a:lnTo>
                  <a:lnTo>
                    <a:pt x="865934" y="193865"/>
                  </a:lnTo>
                  <a:lnTo>
                    <a:pt x="1150270" y="168017"/>
                  </a:lnTo>
                  <a:lnTo>
                    <a:pt x="1441069" y="142168"/>
                  </a:lnTo>
                  <a:lnTo>
                    <a:pt x="1770640" y="116319"/>
                  </a:lnTo>
                  <a:lnTo>
                    <a:pt x="1890191" y="106626"/>
                  </a:lnTo>
                  <a:lnTo>
                    <a:pt x="2093750" y="87239"/>
                  </a:lnTo>
                  <a:lnTo>
                    <a:pt x="2397473" y="74315"/>
                  </a:lnTo>
                  <a:lnTo>
                    <a:pt x="2762587" y="61390"/>
                  </a:lnTo>
                  <a:lnTo>
                    <a:pt x="3059847" y="48466"/>
                  </a:lnTo>
                  <a:lnTo>
                    <a:pt x="3260175" y="42004"/>
                  </a:lnTo>
                  <a:lnTo>
                    <a:pt x="3292486" y="38773"/>
                  </a:lnTo>
                  <a:lnTo>
                    <a:pt x="3353877" y="25848"/>
                  </a:lnTo>
                  <a:lnTo>
                    <a:pt x="3447579" y="0"/>
                  </a:lnTo>
                  <a:lnTo>
                    <a:pt x="3470197" y="0"/>
                  </a:lnTo>
                  <a:lnTo>
                    <a:pt x="3531587" y="12924"/>
                  </a:lnTo>
                  <a:lnTo>
                    <a:pt x="3641445" y="48466"/>
                  </a:lnTo>
                  <a:lnTo>
                    <a:pt x="3757764" y="93701"/>
                  </a:lnTo>
                  <a:lnTo>
                    <a:pt x="3815924" y="122781"/>
                  </a:lnTo>
                  <a:lnTo>
                    <a:pt x="3870852" y="155092"/>
                  </a:lnTo>
                  <a:lnTo>
                    <a:pt x="3929012" y="203559"/>
                  </a:lnTo>
                  <a:lnTo>
                    <a:pt x="3951630" y="229407"/>
                  </a:lnTo>
                  <a:lnTo>
                    <a:pt x="3958092" y="242332"/>
                  </a:lnTo>
                  <a:lnTo>
                    <a:pt x="3961323" y="252025"/>
                  </a:lnTo>
                  <a:lnTo>
                    <a:pt x="3958092" y="284336"/>
                  </a:lnTo>
                  <a:lnTo>
                    <a:pt x="3945168" y="306954"/>
                  </a:lnTo>
                  <a:lnTo>
                    <a:pt x="3922550" y="326340"/>
                  </a:lnTo>
                  <a:lnTo>
                    <a:pt x="3880546" y="336034"/>
                  </a:lnTo>
                  <a:lnTo>
                    <a:pt x="3822386" y="336034"/>
                  </a:lnTo>
                  <a:lnTo>
                    <a:pt x="3748071" y="329571"/>
                  </a:lnTo>
                  <a:lnTo>
                    <a:pt x="3680218" y="313416"/>
                  </a:lnTo>
                  <a:lnTo>
                    <a:pt x="3563898" y="294029"/>
                  </a:lnTo>
                  <a:lnTo>
                    <a:pt x="3389419" y="274643"/>
                  </a:lnTo>
                  <a:lnTo>
                    <a:pt x="3218171" y="258487"/>
                  </a:lnTo>
                  <a:lnTo>
                    <a:pt x="3040461" y="245563"/>
                  </a:lnTo>
                  <a:lnTo>
                    <a:pt x="2843364" y="239101"/>
                  </a:lnTo>
                  <a:lnTo>
                    <a:pt x="2613956" y="239101"/>
                  </a:lnTo>
                  <a:lnTo>
                    <a:pt x="2342544" y="242332"/>
                  </a:lnTo>
                  <a:lnTo>
                    <a:pt x="2054977" y="258487"/>
                  </a:lnTo>
                  <a:lnTo>
                    <a:pt x="1899884" y="2714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506" name="グループ化 1">
            <a:extLst>
              <a:ext uri="{FF2B5EF4-FFF2-40B4-BE49-F238E27FC236}">
                <a16:creationId xmlns:a16="http://schemas.microsoft.com/office/drawing/2014/main" id="{359E9AED-B2E5-462F-A5B3-83E3667FF456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90650"/>
            <a:ext cx="4918075" cy="4606925"/>
            <a:chOff x="2490788" y="1390650"/>
            <a:chExt cx="4918075" cy="4606925"/>
          </a:xfrm>
        </p:grpSpPr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33B82187-2A34-4B68-AE41-89F7CD0CDB2D}"/>
                </a:ext>
              </a:extLst>
            </p:cNvPr>
            <p:cNvSpPr/>
            <p:nvPr/>
          </p:nvSpPr>
          <p:spPr>
            <a:xfrm>
              <a:off x="3195638" y="1390650"/>
              <a:ext cx="1300162" cy="1185863"/>
            </a:xfrm>
            <a:custGeom>
              <a:avLst/>
              <a:gdLst>
                <a:gd name="connsiteX0" fmla="*/ 862012 w 1300162"/>
                <a:gd name="connsiteY0" fmla="*/ 604838 h 1185863"/>
                <a:gd name="connsiteX1" fmla="*/ 750093 w 1300162"/>
                <a:gd name="connsiteY1" fmla="*/ 685800 h 1185863"/>
                <a:gd name="connsiteX2" fmla="*/ 602456 w 1300162"/>
                <a:gd name="connsiteY2" fmla="*/ 795338 h 1185863"/>
                <a:gd name="connsiteX3" fmla="*/ 483393 w 1300162"/>
                <a:gd name="connsiteY3" fmla="*/ 883444 h 1185863"/>
                <a:gd name="connsiteX4" fmla="*/ 366712 w 1300162"/>
                <a:gd name="connsiteY4" fmla="*/ 969169 h 1185863"/>
                <a:gd name="connsiteX5" fmla="*/ 290512 w 1300162"/>
                <a:gd name="connsiteY5" fmla="*/ 1026319 h 1185863"/>
                <a:gd name="connsiteX6" fmla="*/ 211931 w 1300162"/>
                <a:gd name="connsiteY6" fmla="*/ 1083469 h 1185863"/>
                <a:gd name="connsiteX7" fmla="*/ 159543 w 1300162"/>
                <a:gd name="connsiteY7" fmla="*/ 1123950 h 1185863"/>
                <a:gd name="connsiteX8" fmla="*/ 42862 w 1300162"/>
                <a:gd name="connsiteY8" fmla="*/ 1185863 h 1185863"/>
                <a:gd name="connsiteX9" fmla="*/ 0 w 1300162"/>
                <a:gd name="connsiteY9" fmla="*/ 1123950 h 1185863"/>
                <a:gd name="connsiteX10" fmla="*/ 128587 w 1300162"/>
                <a:gd name="connsiteY10" fmla="*/ 978694 h 1185863"/>
                <a:gd name="connsiteX11" fmla="*/ 211931 w 1300162"/>
                <a:gd name="connsiteY11" fmla="*/ 895350 h 1185863"/>
                <a:gd name="connsiteX12" fmla="*/ 314325 w 1300162"/>
                <a:gd name="connsiteY12" fmla="*/ 788194 h 1185863"/>
                <a:gd name="connsiteX13" fmla="*/ 409575 w 1300162"/>
                <a:gd name="connsiteY13" fmla="*/ 690563 h 1185863"/>
                <a:gd name="connsiteX14" fmla="*/ 526256 w 1300162"/>
                <a:gd name="connsiteY14" fmla="*/ 569119 h 1185863"/>
                <a:gd name="connsiteX15" fmla="*/ 595312 w 1300162"/>
                <a:gd name="connsiteY15" fmla="*/ 500063 h 1185863"/>
                <a:gd name="connsiteX16" fmla="*/ 647700 w 1300162"/>
                <a:gd name="connsiteY16" fmla="*/ 445294 h 1185863"/>
                <a:gd name="connsiteX17" fmla="*/ 719137 w 1300162"/>
                <a:gd name="connsiteY17" fmla="*/ 371475 h 1185863"/>
                <a:gd name="connsiteX18" fmla="*/ 769143 w 1300162"/>
                <a:gd name="connsiteY18" fmla="*/ 319088 h 1185863"/>
                <a:gd name="connsiteX19" fmla="*/ 800100 w 1300162"/>
                <a:gd name="connsiteY19" fmla="*/ 285750 h 1185863"/>
                <a:gd name="connsiteX20" fmla="*/ 816768 w 1300162"/>
                <a:gd name="connsiteY20" fmla="*/ 266700 h 1185863"/>
                <a:gd name="connsiteX21" fmla="*/ 826293 w 1300162"/>
                <a:gd name="connsiteY21" fmla="*/ 250031 h 1185863"/>
                <a:gd name="connsiteX22" fmla="*/ 831056 w 1300162"/>
                <a:gd name="connsiteY22" fmla="*/ 235744 h 1185863"/>
                <a:gd name="connsiteX23" fmla="*/ 833437 w 1300162"/>
                <a:gd name="connsiteY23" fmla="*/ 219075 h 1185863"/>
                <a:gd name="connsiteX24" fmla="*/ 833437 w 1300162"/>
                <a:gd name="connsiteY24" fmla="*/ 207169 h 1185863"/>
                <a:gd name="connsiteX25" fmla="*/ 833437 w 1300162"/>
                <a:gd name="connsiteY25" fmla="*/ 190500 h 1185863"/>
                <a:gd name="connsiteX26" fmla="*/ 826293 w 1300162"/>
                <a:gd name="connsiteY26" fmla="*/ 171450 h 1185863"/>
                <a:gd name="connsiteX27" fmla="*/ 814387 w 1300162"/>
                <a:gd name="connsiteY27" fmla="*/ 150019 h 1185863"/>
                <a:gd name="connsiteX28" fmla="*/ 792956 w 1300162"/>
                <a:gd name="connsiteY28" fmla="*/ 126206 h 1185863"/>
                <a:gd name="connsiteX29" fmla="*/ 764381 w 1300162"/>
                <a:gd name="connsiteY29" fmla="*/ 100013 h 1185863"/>
                <a:gd name="connsiteX30" fmla="*/ 731043 w 1300162"/>
                <a:gd name="connsiteY30" fmla="*/ 73819 h 1185863"/>
                <a:gd name="connsiteX31" fmla="*/ 707231 w 1300162"/>
                <a:gd name="connsiteY31" fmla="*/ 54769 h 1185863"/>
                <a:gd name="connsiteX32" fmla="*/ 695325 w 1300162"/>
                <a:gd name="connsiteY32" fmla="*/ 45244 h 1185863"/>
                <a:gd name="connsiteX33" fmla="*/ 688181 w 1300162"/>
                <a:gd name="connsiteY33" fmla="*/ 35719 h 1185863"/>
                <a:gd name="connsiteX34" fmla="*/ 685800 w 1300162"/>
                <a:gd name="connsiteY34" fmla="*/ 26194 h 1185863"/>
                <a:gd name="connsiteX35" fmla="*/ 685800 w 1300162"/>
                <a:gd name="connsiteY35" fmla="*/ 16669 h 1185863"/>
                <a:gd name="connsiteX36" fmla="*/ 688181 w 1300162"/>
                <a:gd name="connsiteY36" fmla="*/ 9525 h 1185863"/>
                <a:gd name="connsiteX37" fmla="*/ 697706 w 1300162"/>
                <a:gd name="connsiteY37" fmla="*/ 2381 h 1185863"/>
                <a:gd name="connsiteX38" fmla="*/ 709612 w 1300162"/>
                <a:gd name="connsiteY38" fmla="*/ 0 h 1185863"/>
                <a:gd name="connsiteX39" fmla="*/ 745331 w 1300162"/>
                <a:gd name="connsiteY39" fmla="*/ 4763 h 1185863"/>
                <a:gd name="connsiteX40" fmla="*/ 809625 w 1300162"/>
                <a:gd name="connsiteY40" fmla="*/ 9525 h 1185863"/>
                <a:gd name="connsiteX41" fmla="*/ 864393 w 1300162"/>
                <a:gd name="connsiteY41" fmla="*/ 19050 h 1185863"/>
                <a:gd name="connsiteX42" fmla="*/ 914400 w 1300162"/>
                <a:gd name="connsiteY42" fmla="*/ 33338 h 1185863"/>
                <a:gd name="connsiteX43" fmla="*/ 988218 w 1300162"/>
                <a:gd name="connsiteY43" fmla="*/ 59531 h 1185863"/>
                <a:gd name="connsiteX44" fmla="*/ 1045368 w 1300162"/>
                <a:gd name="connsiteY44" fmla="*/ 83344 h 1185863"/>
                <a:gd name="connsiteX45" fmla="*/ 1121568 w 1300162"/>
                <a:gd name="connsiteY45" fmla="*/ 119063 h 1185863"/>
                <a:gd name="connsiteX46" fmla="*/ 1190625 w 1300162"/>
                <a:gd name="connsiteY46" fmla="*/ 157163 h 1185863"/>
                <a:gd name="connsiteX47" fmla="*/ 1254918 w 1300162"/>
                <a:gd name="connsiteY47" fmla="*/ 195263 h 1185863"/>
                <a:gd name="connsiteX48" fmla="*/ 1273968 w 1300162"/>
                <a:gd name="connsiteY48" fmla="*/ 209550 h 1185863"/>
                <a:gd name="connsiteX49" fmla="*/ 1288256 w 1300162"/>
                <a:gd name="connsiteY49" fmla="*/ 226219 h 1185863"/>
                <a:gd name="connsiteX50" fmla="*/ 1295400 w 1300162"/>
                <a:gd name="connsiteY50" fmla="*/ 238125 h 1185863"/>
                <a:gd name="connsiteX51" fmla="*/ 1300162 w 1300162"/>
                <a:gd name="connsiteY51" fmla="*/ 254794 h 1185863"/>
                <a:gd name="connsiteX52" fmla="*/ 1300162 w 1300162"/>
                <a:gd name="connsiteY52" fmla="*/ 273844 h 1185863"/>
                <a:gd name="connsiteX53" fmla="*/ 1293018 w 1300162"/>
                <a:gd name="connsiteY53" fmla="*/ 300038 h 1185863"/>
                <a:gd name="connsiteX54" fmla="*/ 1271587 w 1300162"/>
                <a:gd name="connsiteY54" fmla="*/ 328613 h 1185863"/>
                <a:gd name="connsiteX55" fmla="*/ 1252537 w 1300162"/>
                <a:gd name="connsiteY55" fmla="*/ 342900 h 1185863"/>
                <a:gd name="connsiteX56" fmla="*/ 1219200 w 1300162"/>
                <a:gd name="connsiteY56" fmla="*/ 357188 h 1185863"/>
                <a:gd name="connsiteX57" fmla="*/ 1173956 w 1300162"/>
                <a:gd name="connsiteY57" fmla="*/ 381000 h 1185863"/>
                <a:gd name="connsiteX58" fmla="*/ 1119187 w 1300162"/>
                <a:gd name="connsiteY58" fmla="*/ 414338 h 1185863"/>
                <a:gd name="connsiteX59" fmla="*/ 1045368 w 1300162"/>
                <a:gd name="connsiteY59" fmla="*/ 469106 h 1185863"/>
                <a:gd name="connsiteX60" fmla="*/ 862012 w 1300162"/>
                <a:gd name="connsiteY60" fmla="*/ 604838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00162" h="1185863">
                  <a:moveTo>
                    <a:pt x="862012" y="604838"/>
                  </a:moveTo>
                  <a:lnTo>
                    <a:pt x="750093" y="685800"/>
                  </a:lnTo>
                  <a:lnTo>
                    <a:pt x="602456" y="795338"/>
                  </a:lnTo>
                  <a:lnTo>
                    <a:pt x="483393" y="883444"/>
                  </a:lnTo>
                  <a:lnTo>
                    <a:pt x="366712" y="969169"/>
                  </a:lnTo>
                  <a:lnTo>
                    <a:pt x="290512" y="1026319"/>
                  </a:lnTo>
                  <a:lnTo>
                    <a:pt x="211931" y="1083469"/>
                  </a:lnTo>
                  <a:lnTo>
                    <a:pt x="159543" y="1123950"/>
                  </a:lnTo>
                  <a:lnTo>
                    <a:pt x="42862" y="1185863"/>
                  </a:lnTo>
                  <a:lnTo>
                    <a:pt x="0" y="1123950"/>
                  </a:lnTo>
                  <a:lnTo>
                    <a:pt x="128587" y="978694"/>
                  </a:lnTo>
                  <a:lnTo>
                    <a:pt x="211931" y="895350"/>
                  </a:lnTo>
                  <a:lnTo>
                    <a:pt x="314325" y="788194"/>
                  </a:lnTo>
                  <a:lnTo>
                    <a:pt x="409575" y="690563"/>
                  </a:lnTo>
                  <a:lnTo>
                    <a:pt x="526256" y="569119"/>
                  </a:lnTo>
                  <a:lnTo>
                    <a:pt x="595312" y="500063"/>
                  </a:lnTo>
                  <a:lnTo>
                    <a:pt x="647700" y="445294"/>
                  </a:lnTo>
                  <a:lnTo>
                    <a:pt x="719137" y="371475"/>
                  </a:lnTo>
                  <a:lnTo>
                    <a:pt x="769143" y="319088"/>
                  </a:lnTo>
                  <a:lnTo>
                    <a:pt x="800100" y="285750"/>
                  </a:lnTo>
                  <a:lnTo>
                    <a:pt x="816768" y="266700"/>
                  </a:lnTo>
                  <a:lnTo>
                    <a:pt x="826293" y="250031"/>
                  </a:lnTo>
                  <a:lnTo>
                    <a:pt x="831056" y="235744"/>
                  </a:lnTo>
                  <a:lnTo>
                    <a:pt x="833437" y="219075"/>
                  </a:lnTo>
                  <a:lnTo>
                    <a:pt x="833437" y="207169"/>
                  </a:lnTo>
                  <a:lnTo>
                    <a:pt x="833437" y="190500"/>
                  </a:lnTo>
                  <a:lnTo>
                    <a:pt x="826293" y="171450"/>
                  </a:lnTo>
                  <a:lnTo>
                    <a:pt x="814387" y="150019"/>
                  </a:lnTo>
                  <a:lnTo>
                    <a:pt x="792956" y="126206"/>
                  </a:lnTo>
                  <a:lnTo>
                    <a:pt x="764381" y="100013"/>
                  </a:lnTo>
                  <a:lnTo>
                    <a:pt x="731043" y="73819"/>
                  </a:lnTo>
                  <a:lnTo>
                    <a:pt x="707231" y="54769"/>
                  </a:lnTo>
                  <a:lnTo>
                    <a:pt x="695325" y="45244"/>
                  </a:lnTo>
                  <a:lnTo>
                    <a:pt x="688181" y="35719"/>
                  </a:lnTo>
                  <a:lnTo>
                    <a:pt x="685800" y="26194"/>
                  </a:lnTo>
                  <a:lnTo>
                    <a:pt x="685800" y="16669"/>
                  </a:lnTo>
                  <a:lnTo>
                    <a:pt x="688181" y="9525"/>
                  </a:lnTo>
                  <a:lnTo>
                    <a:pt x="697706" y="2381"/>
                  </a:lnTo>
                  <a:lnTo>
                    <a:pt x="709612" y="0"/>
                  </a:lnTo>
                  <a:lnTo>
                    <a:pt x="745331" y="4763"/>
                  </a:lnTo>
                  <a:lnTo>
                    <a:pt x="809625" y="9525"/>
                  </a:lnTo>
                  <a:lnTo>
                    <a:pt x="864393" y="19050"/>
                  </a:lnTo>
                  <a:lnTo>
                    <a:pt x="914400" y="33338"/>
                  </a:lnTo>
                  <a:lnTo>
                    <a:pt x="988218" y="59531"/>
                  </a:lnTo>
                  <a:lnTo>
                    <a:pt x="1045368" y="83344"/>
                  </a:lnTo>
                  <a:lnTo>
                    <a:pt x="1121568" y="119063"/>
                  </a:lnTo>
                  <a:lnTo>
                    <a:pt x="1190625" y="157163"/>
                  </a:lnTo>
                  <a:lnTo>
                    <a:pt x="1254918" y="195263"/>
                  </a:lnTo>
                  <a:lnTo>
                    <a:pt x="1273968" y="209550"/>
                  </a:lnTo>
                  <a:lnTo>
                    <a:pt x="1288256" y="226219"/>
                  </a:lnTo>
                  <a:lnTo>
                    <a:pt x="1295400" y="238125"/>
                  </a:lnTo>
                  <a:lnTo>
                    <a:pt x="1300162" y="254794"/>
                  </a:lnTo>
                  <a:lnTo>
                    <a:pt x="1300162" y="273844"/>
                  </a:lnTo>
                  <a:lnTo>
                    <a:pt x="1293018" y="300038"/>
                  </a:lnTo>
                  <a:lnTo>
                    <a:pt x="1271587" y="328613"/>
                  </a:lnTo>
                  <a:lnTo>
                    <a:pt x="1252537" y="342900"/>
                  </a:lnTo>
                  <a:lnTo>
                    <a:pt x="1219200" y="357188"/>
                  </a:lnTo>
                  <a:lnTo>
                    <a:pt x="1173956" y="381000"/>
                  </a:lnTo>
                  <a:lnTo>
                    <a:pt x="1119187" y="414338"/>
                  </a:lnTo>
                  <a:lnTo>
                    <a:pt x="1045368" y="469106"/>
                  </a:lnTo>
                  <a:lnTo>
                    <a:pt x="862012" y="604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9902D391-8AE0-4974-B196-81FD69B9172C}"/>
                </a:ext>
              </a:extLst>
            </p:cNvPr>
            <p:cNvSpPr/>
            <p:nvPr/>
          </p:nvSpPr>
          <p:spPr>
            <a:xfrm rot="16200000">
              <a:off x="1343026" y="3913187"/>
              <a:ext cx="3708400" cy="460375"/>
            </a:xfrm>
            <a:custGeom>
              <a:avLst/>
              <a:gdLst>
                <a:gd name="connsiteX0" fmla="*/ 2865938 w 3709764"/>
                <a:gd name="connsiteY0" fmla="*/ 187175 h 460268"/>
                <a:gd name="connsiteX1" fmla="*/ 2417943 w 3709764"/>
                <a:gd name="connsiteY1" fmla="*/ 184107 h 460268"/>
                <a:gd name="connsiteX2" fmla="*/ 2101892 w 3709764"/>
                <a:gd name="connsiteY2" fmla="*/ 181038 h 460268"/>
                <a:gd name="connsiteX3" fmla="*/ 1696856 w 3709764"/>
                <a:gd name="connsiteY3" fmla="*/ 174902 h 460268"/>
                <a:gd name="connsiteX4" fmla="*/ 1347052 w 3709764"/>
                <a:gd name="connsiteY4" fmla="*/ 174902 h 460268"/>
                <a:gd name="connsiteX5" fmla="*/ 1061686 w 3709764"/>
                <a:gd name="connsiteY5" fmla="*/ 168765 h 460268"/>
                <a:gd name="connsiteX6" fmla="*/ 760977 w 3709764"/>
                <a:gd name="connsiteY6" fmla="*/ 141149 h 460268"/>
                <a:gd name="connsiteX7" fmla="*/ 567664 w 3709764"/>
                <a:gd name="connsiteY7" fmla="*/ 122738 h 460268"/>
                <a:gd name="connsiteX8" fmla="*/ 389694 w 3709764"/>
                <a:gd name="connsiteY8" fmla="*/ 104327 h 460268"/>
                <a:gd name="connsiteX9" fmla="*/ 380488 w 3709764"/>
                <a:gd name="connsiteY9" fmla="*/ 104327 h 460268"/>
                <a:gd name="connsiteX10" fmla="*/ 306845 w 3709764"/>
                <a:gd name="connsiteY10" fmla="*/ 125806 h 460268"/>
                <a:gd name="connsiteX11" fmla="*/ 131943 w 3709764"/>
                <a:gd name="connsiteY11" fmla="*/ 184107 h 460268"/>
                <a:gd name="connsiteX12" fmla="*/ 64437 w 3709764"/>
                <a:gd name="connsiteY12" fmla="*/ 205586 h 460268"/>
                <a:gd name="connsiteX13" fmla="*/ 33753 w 3709764"/>
                <a:gd name="connsiteY13" fmla="*/ 217860 h 460268"/>
                <a:gd name="connsiteX14" fmla="*/ 15342 w 3709764"/>
                <a:gd name="connsiteY14" fmla="*/ 230134 h 460268"/>
                <a:gd name="connsiteX15" fmla="*/ 3068 w 3709764"/>
                <a:gd name="connsiteY15" fmla="*/ 245476 h 460268"/>
                <a:gd name="connsiteX16" fmla="*/ 0 w 3709764"/>
                <a:gd name="connsiteY16" fmla="*/ 260818 h 460268"/>
                <a:gd name="connsiteX17" fmla="*/ 0 w 3709764"/>
                <a:gd name="connsiteY17" fmla="*/ 279229 h 460268"/>
                <a:gd name="connsiteX18" fmla="*/ 9205 w 3709764"/>
                <a:gd name="connsiteY18" fmla="*/ 306845 h 460268"/>
                <a:gd name="connsiteX19" fmla="*/ 27616 w 3709764"/>
                <a:gd name="connsiteY19" fmla="*/ 331393 h 460268"/>
                <a:gd name="connsiteX20" fmla="*/ 39890 w 3709764"/>
                <a:gd name="connsiteY20" fmla="*/ 343667 h 460268"/>
                <a:gd name="connsiteX21" fmla="*/ 64437 w 3709764"/>
                <a:gd name="connsiteY21" fmla="*/ 359009 h 460268"/>
                <a:gd name="connsiteX22" fmla="*/ 116601 w 3709764"/>
                <a:gd name="connsiteY22" fmla="*/ 380488 h 460268"/>
                <a:gd name="connsiteX23" fmla="*/ 171833 w 3709764"/>
                <a:gd name="connsiteY23" fmla="*/ 401967 h 460268"/>
                <a:gd name="connsiteX24" fmla="*/ 193313 w 3709764"/>
                <a:gd name="connsiteY24" fmla="*/ 408104 h 460268"/>
                <a:gd name="connsiteX25" fmla="*/ 239339 w 3709764"/>
                <a:gd name="connsiteY25" fmla="*/ 414241 h 460268"/>
                <a:gd name="connsiteX26" fmla="*/ 405036 w 3709764"/>
                <a:gd name="connsiteY26" fmla="*/ 414241 h 460268"/>
                <a:gd name="connsiteX27" fmla="*/ 736429 w 3709764"/>
                <a:gd name="connsiteY27" fmla="*/ 414241 h 460268"/>
                <a:gd name="connsiteX28" fmla="*/ 957358 w 3709764"/>
                <a:gd name="connsiteY28" fmla="*/ 414241 h 460268"/>
                <a:gd name="connsiteX29" fmla="*/ 1282615 w 3709764"/>
                <a:gd name="connsiteY29" fmla="*/ 414241 h 460268"/>
                <a:gd name="connsiteX30" fmla="*/ 1644692 w 3709764"/>
                <a:gd name="connsiteY30" fmla="*/ 414241 h 460268"/>
                <a:gd name="connsiteX31" fmla="*/ 1884032 w 3709764"/>
                <a:gd name="connsiteY31" fmla="*/ 414241 h 460268"/>
                <a:gd name="connsiteX32" fmla="*/ 2184741 w 3709764"/>
                <a:gd name="connsiteY32" fmla="*/ 414241 h 460268"/>
                <a:gd name="connsiteX33" fmla="*/ 2632735 w 3709764"/>
                <a:gd name="connsiteY33" fmla="*/ 414241 h 460268"/>
                <a:gd name="connsiteX34" fmla="*/ 2835254 w 3709764"/>
                <a:gd name="connsiteY34" fmla="*/ 414241 h 460268"/>
                <a:gd name="connsiteX35" fmla="*/ 3010156 w 3709764"/>
                <a:gd name="connsiteY35" fmla="*/ 438789 h 460268"/>
                <a:gd name="connsiteX36" fmla="*/ 3181989 w 3709764"/>
                <a:gd name="connsiteY36" fmla="*/ 438789 h 460268"/>
                <a:gd name="connsiteX37" fmla="*/ 3320070 w 3709764"/>
                <a:gd name="connsiteY37" fmla="*/ 438789 h 460268"/>
                <a:gd name="connsiteX38" fmla="*/ 3338480 w 3709764"/>
                <a:gd name="connsiteY38" fmla="*/ 441857 h 460268"/>
                <a:gd name="connsiteX39" fmla="*/ 3359960 w 3709764"/>
                <a:gd name="connsiteY39" fmla="*/ 451063 h 460268"/>
                <a:gd name="connsiteX40" fmla="*/ 3387576 w 3709764"/>
                <a:gd name="connsiteY40" fmla="*/ 457200 h 460268"/>
                <a:gd name="connsiteX41" fmla="*/ 3427466 w 3709764"/>
                <a:gd name="connsiteY41" fmla="*/ 460268 h 460268"/>
                <a:gd name="connsiteX42" fmla="*/ 3436671 w 3709764"/>
                <a:gd name="connsiteY42" fmla="*/ 460268 h 460268"/>
                <a:gd name="connsiteX43" fmla="*/ 3455082 w 3709764"/>
                <a:gd name="connsiteY43" fmla="*/ 444926 h 460268"/>
                <a:gd name="connsiteX44" fmla="*/ 3501109 w 3709764"/>
                <a:gd name="connsiteY44" fmla="*/ 414241 h 460268"/>
                <a:gd name="connsiteX45" fmla="*/ 3593162 w 3709764"/>
                <a:gd name="connsiteY45" fmla="*/ 328324 h 460268"/>
                <a:gd name="connsiteX46" fmla="*/ 3614641 w 3709764"/>
                <a:gd name="connsiteY46" fmla="*/ 303777 h 460268"/>
                <a:gd name="connsiteX47" fmla="*/ 3639189 w 3709764"/>
                <a:gd name="connsiteY47" fmla="*/ 266955 h 460268"/>
                <a:gd name="connsiteX48" fmla="*/ 3660668 w 3709764"/>
                <a:gd name="connsiteY48" fmla="*/ 230134 h 460268"/>
                <a:gd name="connsiteX49" fmla="*/ 3676011 w 3709764"/>
                <a:gd name="connsiteY49" fmla="*/ 196381 h 460268"/>
                <a:gd name="connsiteX50" fmla="*/ 3688284 w 3709764"/>
                <a:gd name="connsiteY50" fmla="*/ 159559 h 460268"/>
                <a:gd name="connsiteX51" fmla="*/ 3697490 w 3709764"/>
                <a:gd name="connsiteY51" fmla="*/ 128875 h 460268"/>
                <a:gd name="connsiteX52" fmla="*/ 3700558 w 3709764"/>
                <a:gd name="connsiteY52" fmla="*/ 101259 h 460268"/>
                <a:gd name="connsiteX53" fmla="*/ 3703627 w 3709764"/>
                <a:gd name="connsiteY53" fmla="*/ 70574 h 460268"/>
                <a:gd name="connsiteX54" fmla="*/ 3706695 w 3709764"/>
                <a:gd name="connsiteY54" fmla="*/ 52163 h 460268"/>
                <a:gd name="connsiteX55" fmla="*/ 3709764 w 3709764"/>
                <a:gd name="connsiteY55" fmla="*/ 39889 h 460268"/>
                <a:gd name="connsiteX56" fmla="*/ 3709764 w 3709764"/>
                <a:gd name="connsiteY56" fmla="*/ 21479 h 460268"/>
                <a:gd name="connsiteX57" fmla="*/ 3703627 w 3709764"/>
                <a:gd name="connsiteY57" fmla="*/ 3068 h 460268"/>
                <a:gd name="connsiteX58" fmla="*/ 3697490 w 3709764"/>
                <a:gd name="connsiteY58" fmla="*/ 0 h 460268"/>
                <a:gd name="connsiteX59" fmla="*/ 3685216 w 3709764"/>
                <a:gd name="connsiteY59" fmla="*/ 0 h 460268"/>
                <a:gd name="connsiteX60" fmla="*/ 3666805 w 3709764"/>
                <a:gd name="connsiteY60" fmla="*/ 9205 h 460268"/>
                <a:gd name="connsiteX61" fmla="*/ 3651463 w 3709764"/>
                <a:gd name="connsiteY61" fmla="*/ 24547 h 460268"/>
                <a:gd name="connsiteX62" fmla="*/ 3626915 w 3709764"/>
                <a:gd name="connsiteY62" fmla="*/ 49095 h 460268"/>
                <a:gd name="connsiteX63" fmla="*/ 3577820 w 3709764"/>
                <a:gd name="connsiteY63" fmla="*/ 88985 h 460268"/>
                <a:gd name="connsiteX64" fmla="*/ 3525656 w 3709764"/>
                <a:gd name="connsiteY64" fmla="*/ 122738 h 460268"/>
                <a:gd name="connsiteX65" fmla="*/ 3476561 w 3709764"/>
                <a:gd name="connsiteY65" fmla="*/ 147285 h 460268"/>
                <a:gd name="connsiteX66" fmla="*/ 3415192 w 3709764"/>
                <a:gd name="connsiteY66" fmla="*/ 168765 h 460268"/>
                <a:gd name="connsiteX67" fmla="*/ 3363028 w 3709764"/>
                <a:gd name="connsiteY67" fmla="*/ 181038 h 460268"/>
                <a:gd name="connsiteX68" fmla="*/ 3320070 w 3709764"/>
                <a:gd name="connsiteY68" fmla="*/ 190244 h 460268"/>
                <a:gd name="connsiteX69" fmla="*/ 3194263 w 3709764"/>
                <a:gd name="connsiteY69" fmla="*/ 193312 h 460268"/>
                <a:gd name="connsiteX70" fmla="*/ 2865938 w 3709764"/>
                <a:gd name="connsiteY70" fmla="*/ 187175 h 460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709764" h="460268">
                  <a:moveTo>
                    <a:pt x="2865938" y="187175"/>
                  </a:moveTo>
                  <a:lnTo>
                    <a:pt x="2417943" y="184107"/>
                  </a:lnTo>
                  <a:lnTo>
                    <a:pt x="2101892" y="181038"/>
                  </a:lnTo>
                  <a:lnTo>
                    <a:pt x="1696856" y="174902"/>
                  </a:lnTo>
                  <a:lnTo>
                    <a:pt x="1347052" y="174902"/>
                  </a:lnTo>
                  <a:lnTo>
                    <a:pt x="1061686" y="168765"/>
                  </a:lnTo>
                  <a:lnTo>
                    <a:pt x="760977" y="141149"/>
                  </a:lnTo>
                  <a:lnTo>
                    <a:pt x="567664" y="122738"/>
                  </a:lnTo>
                  <a:lnTo>
                    <a:pt x="389694" y="104327"/>
                  </a:lnTo>
                  <a:lnTo>
                    <a:pt x="380488" y="104327"/>
                  </a:lnTo>
                  <a:lnTo>
                    <a:pt x="306845" y="125806"/>
                  </a:lnTo>
                  <a:lnTo>
                    <a:pt x="131943" y="184107"/>
                  </a:lnTo>
                  <a:lnTo>
                    <a:pt x="64437" y="205586"/>
                  </a:lnTo>
                  <a:lnTo>
                    <a:pt x="33753" y="217860"/>
                  </a:lnTo>
                  <a:lnTo>
                    <a:pt x="15342" y="230134"/>
                  </a:lnTo>
                  <a:lnTo>
                    <a:pt x="3068" y="245476"/>
                  </a:lnTo>
                  <a:lnTo>
                    <a:pt x="0" y="260818"/>
                  </a:lnTo>
                  <a:lnTo>
                    <a:pt x="0" y="279229"/>
                  </a:lnTo>
                  <a:lnTo>
                    <a:pt x="9205" y="306845"/>
                  </a:lnTo>
                  <a:lnTo>
                    <a:pt x="27616" y="331393"/>
                  </a:lnTo>
                  <a:lnTo>
                    <a:pt x="39890" y="343667"/>
                  </a:lnTo>
                  <a:lnTo>
                    <a:pt x="64437" y="359009"/>
                  </a:lnTo>
                  <a:lnTo>
                    <a:pt x="116601" y="380488"/>
                  </a:lnTo>
                  <a:lnTo>
                    <a:pt x="171833" y="401967"/>
                  </a:lnTo>
                  <a:lnTo>
                    <a:pt x="193313" y="408104"/>
                  </a:lnTo>
                  <a:lnTo>
                    <a:pt x="239339" y="414241"/>
                  </a:lnTo>
                  <a:lnTo>
                    <a:pt x="405036" y="414241"/>
                  </a:lnTo>
                  <a:lnTo>
                    <a:pt x="736429" y="414241"/>
                  </a:lnTo>
                  <a:lnTo>
                    <a:pt x="957358" y="414241"/>
                  </a:lnTo>
                  <a:lnTo>
                    <a:pt x="1282615" y="414241"/>
                  </a:lnTo>
                  <a:lnTo>
                    <a:pt x="1644692" y="414241"/>
                  </a:lnTo>
                  <a:lnTo>
                    <a:pt x="1884032" y="414241"/>
                  </a:lnTo>
                  <a:lnTo>
                    <a:pt x="2184741" y="414241"/>
                  </a:lnTo>
                  <a:lnTo>
                    <a:pt x="2632735" y="414241"/>
                  </a:lnTo>
                  <a:lnTo>
                    <a:pt x="2835254" y="414241"/>
                  </a:lnTo>
                  <a:lnTo>
                    <a:pt x="3010156" y="438789"/>
                  </a:lnTo>
                  <a:lnTo>
                    <a:pt x="3181989" y="438789"/>
                  </a:lnTo>
                  <a:lnTo>
                    <a:pt x="3320070" y="438789"/>
                  </a:lnTo>
                  <a:lnTo>
                    <a:pt x="3338480" y="441857"/>
                  </a:lnTo>
                  <a:lnTo>
                    <a:pt x="3359960" y="451063"/>
                  </a:lnTo>
                  <a:lnTo>
                    <a:pt x="3387576" y="457200"/>
                  </a:lnTo>
                  <a:lnTo>
                    <a:pt x="3427466" y="460268"/>
                  </a:lnTo>
                  <a:lnTo>
                    <a:pt x="3436671" y="460268"/>
                  </a:lnTo>
                  <a:lnTo>
                    <a:pt x="3455082" y="444926"/>
                  </a:lnTo>
                  <a:lnTo>
                    <a:pt x="3501109" y="414241"/>
                  </a:lnTo>
                  <a:lnTo>
                    <a:pt x="3593162" y="328324"/>
                  </a:lnTo>
                  <a:lnTo>
                    <a:pt x="3614641" y="303777"/>
                  </a:lnTo>
                  <a:lnTo>
                    <a:pt x="3639189" y="266955"/>
                  </a:lnTo>
                  <a:lnTo>
                    <a:pt x="3660668" y="230134"/>
                  </a:lnTo>
                  <a:lnTo>
                    <a:pt x="3676011" y="196381"/>
                  </a:lnTo>
                  <a:lnTo>
                    <a:pt x="3688284" y="159559"/>
                  </a:lnTo>
                  <a:lnTo>
                    <a:pt x="3697490" y="128875"/>
                  </a:lnTo>
                  <a:lnTo>
                    <a:pt x="3700558" y="101259"/>
                  </a:lnTo>
                  <a:lnTo>
                    <a:pt x="3703627" y="70574"/>
                  </a:lnTo>
                  <a:lnTo>
                    <a:pt x="3706695" y="52163"/>
                  </a:lnTo>
                  <a:lnTo>
                    <a:pt x="3709764" y="39889"/>
                  </a:lnTo>
                  <a:lnTo>
                    <a:pt x="3709764" y="21479"/>
                  </a:lnTo>
                  <a:lnTo>
                    <a:pt x="3703627" y="3068"/>
                  </a:lnTo>
                  <a:lnTo>
                    <a:pt x="3697490" y="0"/>
                  </a:lnTo>
                  <a:lnTo>
                    <a:pt x="3685216" y="0"/>
                  </a:lnTo>
                  <a:lnTo>
                    <a:pt x="3666805" y="9205"/>
                  </a:lnTo>
                  <a:lnTo>
                    <a:pt x="3651463" y="24547"/>
                  </a:lnTo>
                  <a:lnTo>
                    <a:pt x="3626915" y="49095"/>
                  </a:lnTo>
                  <a:lnTo>
                    <a:pt x="3577820" y="88985"/>
                  </a:lnTo>
                  <a:lnTo>
                    <a:pt x="3525656" y="122738"/>
                  </a:lnTo>
                  <a:lnTo>
                    <a:pt x="3476561" y="147285"/>
                  </a:lnTo>
                  <a:lnTo>
                    <a:pt x="3415192" y="168765"/>
                  </a:lnTo>
                  <a:lnTo>
                    <a:pt x="3363028" y="181038"/>
                  </a:lnTo>
                  <a:lnTo>
                    <a:pt x="3320070" y="190244"/>
                  </a:lnTo>
                  <a:lnTo>
                    <a:pt x="3194263" y="193312"/>
                  </a:lnTo>
                  <a:lnTo>
                    <a:pt x="2865938" y="18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C0CF2F8D-A7A4-4A73-ADF8-220533B2EE8D}"/>
                </a:ext>
              </a:extLst>
            </p:cNvPr>
            <p:cNvSpPr/>
            <p:nvPr/>
          </p:nvSpPr>
          <p:spPr>
            <a:xfrm>
              <a:off x="3305175" y="2738438"/>
              <a:ext cx="1236663" cy="466725"/>
            </a:xfrm>
            <a:custGeom>
              <a:avLst/>
              <a:gdLst>
                <a:gd name="connsiteX0" fmla="*/ 885825 w 1235869"/>
                <a:gd name="connsiteY0" fmla="*/ 269081 h 466725"/>
                <a:gd name="connsiteX1" fmla="*/ 721519 w 1235869"/>
                <a:gd name="connsiteY1" fmla="*/ 302418 h 466725"/>
                <a:gd name="connsiteX2" fmla="*/ 552450 w 1235869"/>
                <a:gd name="connsiteY2" fmla="*/ 340518 h 466725"/>
                <a:gd name="connsiteX3" fmla="*/ 431006 w 1235869"/>
                <a:gd name="connsiteY3" fmla="*/ 369093 h 466725"/>
                <a:gd name="connsiteX4" fmla="*/ 280988 w 1235869"/>
                <a:gd name="connsiteY4" fmla="*/ 400050 h 466725"/>
                <a:gd name="connsiteX5" fmla="*/ 150019 w 1235869"/>
                <a:gd name="connsiteY5" fmla="*/ 428625 h 466725"/>
                <a:gd name="connsiteX6" fmla="*/ 0 w 1235869"/>
                <a:gd name="connsiteY6" fmla="*/ 466725 h 466725"/>
                <a:gd name="connsiteX7" fmla="*/ 14288 w 1235869"/>
                <a:gd name="connsiteY7" fmla="*/ 219075 h 466725"/>
                <a:gd name="connsiteX8" fmla="*/ 123825 w 1235869"/>
                <a:gd name="connsiteY8" fmla="*/ 221456 h 466725"/>
                <a:gd name="connsiteX9" fmla="*/ 197644 w 1235869"/>
                <a:gd name="connsiteY9" fmla="*/ 219075 h 466725"/>
                <a:gd name="connsiteX10" fmla="*/ 252413 w 1235869"/>
                <a:gd name="connsiteY10" fmla="*/ 211931 h 466725"/>
                <a:gd name="connsiteX11" fmla="*/ 319088 w 1235869"/>
                <a:gd name="connsiteY11" fmla="*/ 202406 h 466725"/>
                <a:gd name="connsiteX12" fmla="*/ 395288 w 1235869"/>
                <a:gd name="connsiteY12" fmla="*/ 185737 h 466725"/>
                <a:gd name="connsiteX13" fmla="*/ 516731 w 1235869"/>
                <a:gd name="connsiteY13" fmla="*/ 150018 h 466725"/>
                <a:gd name="connsiteX14" fmla="*/ 569119 w 1235869"/>
                <a:gd name="connsiteY14" fmla="*/ 133350 h 466725"/>
                <a:gd name="connsiteX15" fmla="*/ 628650 w 1235869"/>
                <a:gd name="connsiteY15" fmla="*/ 111918 h 466725"/>
                <a:gd name="connsiteX16" fmla="*/ 669131 w 1235869"/>
                <a:gd name="connsiteY16" fmla="*/ 90487 h 466725"/>
                <a:gd name="connsiteX17" fmla="*/ 714375 w 1235869"/>
                <a:gd name="connsiteY17" fmla="*/ 66675 h 466725"/>
                <a:gd name="connsiteX18" fmla="*/ 778669 w 1235869"/>
                <a:gd name="connsiteY18" fmla="*/ 38100 h 466725"/>
                <a:gd name="connsiteX19" fmla="*/ 847725 w 1235869"/>
                <a:gd name="connsiteY19" fmla="*/ 11906 h 466725"/>
                <a:gd name="connsiteX20" fmla="*/ 895350 w 1235869"/>
                <a:gd name="connsiteY20" fmla="*/ 0 h 466725"/>
                <a:gd name="connsiteX21" fmla="*/ 904875 w 1235869"/>
                <a:gd name="connsiteY21" fmla="*/ 0 h 466725"/>
                <a:gd name="connsiteX22" fmla="*/ 969169 w 1235869"/>
                <a:gd name="connsiteY22" fmla="*/ 14287 h 466725"/>
                <a:gd name="connsiteX23" fmla="*/ 1026319 w 1235869"/>
                <a:gd name="connsiteY23" fmla="*/ 28575 h 466725"/>
                <a:gd name="connsiteX24" fmla="*/ 1073944 w 1235869"/>
                <a:gd name="connsiteY24" fmla="*/ 42862 h 466725"/>
                <a:gd name="connsiteX25" fmla="*/ 1128713 w 1235869"/>
                <a:gd name="connsiteY25" fmla="*/ 64293 h 466725"/>
                <a:gd name="connsiteX26" fmla="*/ 1162050 w 1235869"/>
                <a:gd name="connsiteY26" fmla="*/ 80962 h 466725"/>
                <a:gd name="connsiteX27" fmla="*/ 1193006 w 1235869"/>
                <a:gd name="connsiteY27" fmla="*/ 102393 h 466725"/>
                <a:gd name="connsiteX28" fmla="*/ 1214438 w 1235869"/>
                <a:gd name="connsiteY28" fmla="*/ 121443 h 466725"/>
                <a:gd name="connsiteX29" fmla="*/ 1228725 w 1235869"/>
                <a:gd name="connsiteY29" fmla="*/ 140493 h 466725"/>
                <a:gd name="connsiteX30" fmla="*/ 1235869 w 1235869"/>
                <a:gd name="connsiteY30" fmla="*/ 157162 h 466725"/>
                <a:gd name="connsiteX31" fmla="*/ 1235869 w 1235869"/>
                <a:gd name="connsiteY31" fmla="*/ 164306 h 466725"/>
                <a:gd name="connsiteX32" fmla="*/ 1228725 w 1235869"/>
                <a:gd name="connsiteY32" fmla="*/ 183356 h 466725"/>
                <a:gd name="connsiteX33" fmla="*/ 1214438 w 1235869"/>
                <a:gd name="connsiteY33" fmla="*/ 197643 h 466725"/>
                <a:gd name="connsiteX34" fmla="*/ 1193006 w 1235869"/>
                <a:gd name="connsiteY34" fmla="*/ 207168 h 466725"/>
                <a:gd name="connsiteX35" fmla="*/ 1154906 w 1235869"/>
                <a:gd name="connsiteY35" fmla="*/ 219075 h 466725"/>
                <a:gd name="connsiteX36" fmla="*/ 1090613 w 1235869"/>
                <a:gd name="connsiteY36" fmla="*/ 233362 h 466725"/>
                <a:gd name="connsiteX37" fmla="*/ 885825 w 1235869"/>
                <a:gd name="connsiteY37" fmla="*/ 26908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235869" h="466725">
                  <a:moveTo>
                    <a:pt x="885825" y="269081"/>
                  </a:moveTo>
                  <a:lnTo>
                    <a:pt x="721519" y="302418"/>
                  </a:lnTo>
                  <a:lnTo>
                    <a:pt x="552450" y="340518"/>
                  </a:lnTo>
                  <a:lnTo>
                    <a:pt x="431006" y="369093"/>
                  </a:lnTo>
                  <a:lnTo>
                    <a:pt x="280988" y="400050"/>
                  </a:lnTo>
                  <a:lnTo>
                    <a:pt x="150019" y="428625"/>
                  </a:lnTo>
                  <a:lnTo>
                    <a:pt x="0" y="466725"/>
                  </a:lnTo>
                  <a:lnTo>
                    <a:pt x="14288" y="219075"/>
                  </a:lnTo>
                  <a:lnTo>
                    <a:pt x="123825" y="221456"/>
                  </a:lnTo>
                  <a:lnTo>
                    <a:pt x="197644" y="219075"/>
                  </a:lnTo>
                  <a:lnTo>
                    <a:pt x="252413" y="211931"/>
                  </a:lnTo>
                  <a:lnTo>
                    <a:pt x="319088" y="202406"/>
                  </a:lnTo>
                  <a:lnTo>
                    <a:pt x="395288" y="185737"/>
                  </a:lnTo>
                  <a:lnTo>
                    <a:pt x="516731" y="150018"/>
                  </a:lnTo>
                  <a:lnTo>
                    <a:pt x="569119" y="133350"/>
                  </a:lnTo>
                  <a:lnTo>
                    <a:pt x="628650" y="111918"/>
                  </a:lnTo>
                  <a:lnTo>
                    <a:pt x="669131" y="90487"/>
                  </a:lnTo>
                  <a:lnTo>
                    <a:pt x="714375" y="66675"/>
                  </a:lnTo>
                  <a:lnTo>
                    <a:pt x="778669" y="38100"/>
                  </a:lnTo>
                  <a:lnTo>
                    <a:pt x="847725" y="11906"/>
                  </a:lnTo>
                  <a:lnTo>
                    <a:pt x="895350" y="0"/>
                  </a:lnTo>
                  <a:lnTo>
                    <a:pt x="904875" y="0"/>
                  </a:lnTo>
                  <a:lnTo>
                    <a:pt x="969169" y="14287"/>
                  </a:lnTo>
                  <a:lnTo>
                    <a:pt x="1026319" y="28575"/>
                  </a:lnTo>
                  <a:lnTo>
                    <a:pt x="1073944" y="42862"/>
                  </a:lnTo>
                  <a:lnTo>
                    <a:pt x="1128713" y="64293"/>
                  </a:lnTo>
                  <a:lnTo>
                    <a:pt x="1162050" y="80962"/>
                  </a:lnTo>
                  <a:lnTo>
                    <a:pt x="1193006" y="102393"/>
                  </a:lnTo>
                  <a:lnTo>
                    <a:pt x="1214438" y="121443"/>
                  </a:lnTo>
                  <a:lnTo>
                    <a:pt x="1228725" y="140493"/>
                  </a:lnTo>
                  <a:lnTo>
                    <a:pt x="1235869" y="157162"/>
                  </a:lnTo>
                  <a:lnTo>
                    <a:pt x="1235869" y="164306"/>
                  </a:lnTo>
                  <a:lnTo>
                    <a:pt x="1228725" y="183356"/>
                  </a:lnTo>
                  <a:lnTo>
                    <a:pt x="1214438" y="197643"/>
                  </a:lnTo>
                  <a:lnTo>
                    <a:pt x="1193006" y="207168"/>
                  </a:lnTo>
                  <a:lnTo>
                    <a:pt x="1154906" y="219075"/>
                  </a:lnTo>
                  <a:lnTo>
                    <a:pt x="1090613" y="233362"/>
                  </a:lnTo>
                  <a:lnTo>
                    <a:pt x="885825" y="269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3650F247-B993-41AF-95D6-CF86E5743528}"/>
                </a:ext>
              </a:extLst>
            </p:cNvPr>
            <p:cNvSpPr/>
            <p:nvPr/>
          </p:nvSpPr>
          <p:spPr>
            <a:xfrm>
              <a:off x="3306763" y="3609975"/>
              <a:ext cx="1184275" cy="493713"/>
            </a:xfrm>
            <a:custGeom>
              <a:avLst/>
              <a:gdLst>
                <a:gd name="connsiteX0" fmla="*/ 802482 w 1183482"/>
                <a:gd name="connsiteY0" fmla="*/ 307181 h 492919"/>
                <a:gd name="connsiteX1" fmla="*/ 614363 w 1183482"/>
                <a:gd name="connsiteY1" fmla="*/ 342900 h 492919"/>
                <a:gd name="connsiteX2" fmla="*/ 464344 w 1183482"/>
                <a:gd name="connsiteY2" fmla="*/ 371475 h 492919"/>
                <a:gd name="connsiteX3" fmla="*/ 330994 w 1183482"/>
                <a:gd name="connsiteY3" fmla="*/ 400050 h 492919"/>
                <a:gd name="connsiteX4" fmla="*/ 204788 w 1183482"/>
                <a:gd name="connsiteY4" fmla="*/ 431006 h 492919"/>
                <a:gd name="connsiteX5" fmla="*/ 107157 w 1183482"/>
                <a:gd name="connsiteY5" fmla="*/ 457200 h 492919"/>
                <a:gd name="connsiteX6" fmla="*/ 0 w 1183482"/>
                <a:gd name="connsiteY6" fmla="*/ 492919 h 492919"/>
                <a:gd name="connsiteX7" fmla="*/ 4763 w 1183482"/>
                <a:gd name="connsiteY7" fmla="*/ 250031 h 492919"/>
                <a:gd name="connsiteX8" fmla="*/ 178594 w 1183482"/>
                <a:gd name="connsiteY8" fmla="*/ 226219 h 492919"/>
                <a:gd name="connsiteX9" fmla="*/ 369094 w 1183482"/>
                <a:gd name="connsiteY9" fmla="*/ 188119 h 492919"/>
                <a:gd name="connsiteX10" fmla="*/ 564357 w 1183482"/>
                <a:gd name="connsiteY10" fmla="*/ 140494 h 492919"/>
                <a:gd name="connsiteX11" fmla="*/ 673894 w 1183482"/>
                <a:gd name="connsiteY11" fmla="*/ 109538 h 492919"/>
                <a:gd name="connsiteX12" fmla="*/ 745332 w 1183482"/>
                <a:gd name="connsiteY12" fmla="*/ 73819 h 492919"/>
                <a:gd name="connsiteX13" fmla="*/ 838200 w 1183482"/>
                <a:gd name="connsiteY13" fmla="*/ 23813 h 492919"/>
                <a:gd name="connsiteX14" fmla="*/ 873919 w 1183482"/>
                <a:gd name="connsiteY14" fmla="*/ 2381 h 492919"/>
                <a:gd name="connsiteX15" fmla="*/ 885825 w 1183482"/>
                <a:gd name="connsiteY15" fmla="*/ 0 h 492919"/>
                <a:gd name="connsiteX16" fmla="*/ 916782 w 1183482"/>
                <a:gd name="connsiteY16" fmla="*/ 9525 h 492919"/>
                <a:gd name="connsiteX17" fmla="*/ 995363 w 1183482"/>
                <a:gd name="connsiteY17" fmla="*/ 35719 h 492919"/>
                <a:gd name="connsiteX18" fmla="*/ 1050132 w 1183482"/>
                <a:gd name="connsiteY18" fmla="*/ 54769 h 492919"/>
                <a:gd name="connsiteX19" fmla="*/ 1085850 w 1183482"/>
                <a:gd name="connsiteY19" fmla="*/ 66675 h 492919"/>
                <a:gd name="connsiteX20" fmla="*/ 1114425 w 1183482"/>
                <a:gd name="connsiteY20" fmla="*/ 83344 h 492919"/>
                <a:gd name="connsiteX21" fmla="*/ 1147763 w 1183482"/>
                <a:gd name="connsiteY21" fmla="*/ 104775 h 492919"/>
                <a:gd name="connsiteX22" fmla="*/ 1164432 w 1183482"/>
                <a:gd name="connsiteY22" fmla="*/ 121444 h 492919"/>
                <a:gd name="connsiteX23" fmla="*/ 1176338 w 1183482"/>
                <a:gd name="connsiteY23" fmla="*/ 142875 h 492919"/>
                <a:gd name="connsiteX24" fmla="*/ 1183482 w 1183482"/>
                <a:gd name="connsiteY24" fmla="*/ 161925 h 492919"/>
                <a:gd name="connsiteX25" fmla="*/ 1183482 w 1183482"/>
                <a:gd name="connsiteY25" fmla="*/ 176213 h 492919"/>
                <a:gd name="connsiteX26" fmla="*/ 1173957 w 1183482"/>
                <a:gd name="connsiteY26" fmla="*/ 200025 h 492919"/>
                <a:gd name="connsiteX27" fmla="*/ 1152525 w 1183482"/>
                <a:gd name="connsiteY27" fmla="*/ 223838 h 492919"/>
                <a:gd name="connsiteX28" fmla="*/ 1126332 w 1183482"/>
                <a:gd name="connsiteY28" fmla="*/ 242888 h 492919"/>
                <a:gd name="connsiteX29" fmla="*/ 1054894 w 1183482"/>
                <a:gd name="connsiteY29" fmla="*/ 257175 h 492919"/>
                <a:gd name="connsiteX30" fmla="*/ 904875 w 1183482"/>
                <a:gd name="connsiteY30" fmla="*/ 288131 h 492919"/>
                <a:gd name="connsiteX31" fmla="*/ 802482 w 1183482"/>
                <a:gd name="connsiteY31" fmla="*/ 307181 h 49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83482" h="492919">
                  <a:moveTo>
                    <a:pt x="802482" y="307181"/>
                  </a:moveTo>
                  <a:lnTo>
                    <a:pt x="614363" y="342900"/>
                  </a:lnTo>
                  <a:lnTo>
                    <a:pt x="464344" y="371475"/>
                  </a:lnTo>
                  <a:lnTo>
                    <a:pt x="330994" y="400050"/>
                  </a:lnTo>
                  <a:lnTo>
                    <a:pt x="204788" y="431006"/>
                  </a:lnTo>
                  <a:lnTo>
                    <a:pt x="107157" y="457200"/>
                  </a:lnTo>
                  <a:lnTo>
                    <a:pt x="0" y="492919"/>
                  </a:lnTo>
                  <a:cubicBezTo>
                    <a:pt x="1588" y="411956"/>
                    <a:pt x="3175" y="330994"/>
                    <a:pt x="4763" y="250031"/>
                  </a:cubicBezTo>
                  <a:lnTo>
                    <a:pt x="178594" y="226219"/>
                  </a:lnTo>
                  <a:lnTo>
                    <a:pt x="369094" y="188119"/>
                  </a:lnTo>
                  <a:lnTo>
                    <a:pt x="564357" y="140494"/>
                  </a:lnTo>
                  <a:lnTo>
                    <a:pt x="673894" y="109538"/>
                  </a:lnTo>
                  <a:lnTo>
                    <a:pt x="745332" y="73819"/>
                  </a:lnTo>
                  <a:lnTo>
                    <a:pt x="838200" y="23813"/>
                  </a:lnTo>
                  <a:lnTo>
                    <a:pt x="873919" y="2381"/>
                  </a:lnTo>
                  <a:lnTo>
                    <a:pt x="885825" y="0"/>
                  </a:lnTo>
                  <a:lnTo>
                    <a:pt x="916782" y="9525"/>
                  </a:lnTo>
                  <a:lnTo>
                    <a:pt x="995363" y="35719"/>
                  </a:lnTo>
                  <a:lnTo>
                    <a:pt x="1050132" y="54769"/>
                  </a:lnTo>
                  <a:lnTo>
                    <a:pt x="1085850" y="66675"/>
                  </a:lnTo>
                  <a:lnTo>
                    <a:pt x="1114425" y="83344"/>
                  </a:lnTo>
                  <a:lnTo>
                    <a:pt x="1147763" y="104775"/>
                  </a:lnTo>
                  <a:lnTo>
                    <a:pt x="1164432" y="121444"/>
                  </a:lnTo>
                  <a:lnTo>
                    <a:pt x="1176338" y="142875"/>
                  </a:lnTo>
                  <a:lnTo>
                    <a:pt x="1183482" y="161925"/>
                  </a:lnTo>
                  <a:lnTo>
                    <a:pt x="1183482" y="176213"/>
                  </a:lnTo>
                  <a:lnTo>
                    <a:pt x="1173957" y="200025"/>
                  </a:lnTo>
                  <a:lnTo>
                    <a:pt x="1152525" y="223838"/>
                  </a:lnTo>
                  <a:lnTo>
                    <a:pt x="1126332" y="242888"/>
                  </a:lnTo>
                  <a:lnTo>
                    <a:pt x="1054894" y="257175"/>
                  </a:lnTo>
                  <a:lnTo>
                    <a:pt x="904875" y="288131"/>
                  </a:lnTo>
                  <a:lnTo>
                    <a:pt x="802482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154980A7-09CC-4336-821E-A54320D3CD05}"/>
                </a:ext>
              </a:extLst>
            </p:cNvPr>
            <p:cNvSpPr/>
            <p:nvPr/>
          </p:nvSpPr>
          <p:spPr>
            <a:xfrm>
              <a:off x="2490788" y="4500563"/>
              <a:ext cx="2035175" cy="819150"/>
            </a:xfrm>
            <a:custGeom>
              <a:avLst/>
              <a:gdLst>
                <a:gd name="connsiteX0" fmla="*/ 1824037 w 2035968"/>
                <a:gd name="connsiteY0" fmla="*/ 54768 h 819150"/>
                <a:gd name="connsiteX1" fmla="*/ 1566862 w 2035968"/>
                <a:gd name="connsiteY1" fmla="*/ 140493 h 819150"/>
                <a:gd name="connsiteX2" fmla="*/ 1388268 w 2035968"/>
                <a:gd name="connsiteY2" fmla="*/ 197643 h 819150"/>
                <a:gd name="connsiteX3" fmla="*/ 1223962 w 2035968"/>
                <a:gd name="connsiteY3" fmla="*/ 247650 h 819150"/>
                <a:gd name="connsiteX4" fmla="*/ 1057275 w 2035968"/>
                <a:gd name="connsiteY4" fmla="*/ 295275 h 819150"/>
                <a:gd name="connsiteX5" fmla="*/ 909637 w 2035968"/>
                <a:gd name="connsiteY5" fmla="*/ 330993 h 819150"/>
                <a:gd name="connsiteX6" fmla="*/ 866775 w 2035968"/>
                <a:gd name="connsiteY6" fmla="*/ 338137 h 819150"/>
                <a:gd name="connsiteX7" fmla="*/ 654843 w 2035968"/>
                <a:gd name="connsiteY7" fmla="*/ 397668 h 819150"/>
                <a:gd name="connsiteX8" fmla="*/ 500062 w 2035968"/>
                <a:gd name="connsiteY8" fmla="*/ 452437 h 819150"/>
                <a:gd name="connsiteX9" fmla="*/ 385762 w 2035968"/>
                <a:gd name="connsiteY9" fmla="*/ 488156 h 819150"/>
                <a:gd name="connsiteX10" fmla="*/ 369093 w 2035968"/>
                <a:gd name="connsiteY10" fmla="*/ 490537 h 819150"/>
                <a:gd name="connsiteX11" fmla="*/ 335756 w 2035968"/>
                <a:gd name="connsiteY11" fmla="*/ 488156 h 819150"/>
                <a:gd name="connsiteX12" fmla="*/ 290512 w 2035968"/>
                <a:gd name="connsiteY12" fmla="*/ 481012 h 819150"/>
                <a:gd name="connsiteX13" fmla="*/ 259556 w 2035968"/>
                <a:gd name="connsiteY13" fmla="*/ 473868 h 819150"/>
                <a:gd name="connsiteX14" fmla="*/ 240506 w 2035968"/>
                <a:gd name="connsiteY14" fmla="*/ 466725 h 819150"/>
                <a:gd name="connsiteX15" fmla="*/ 209550 w 2035968"/>
                <a:gd name="connsiteY15" fmla="*/ 450056 h 819150"/>
                <a:gd name="connsiteX16" fmla="*/ 173831 w 2035968"/>
                <a:gd name="connsiteY16" fmla="*/ 423862 h 819150"/>
                <a:gd name="connsiteX17" fmla="*/ 145256 w 2035968"/>
                <a:gd name="connsiteY17" fmla="*/ 400050 h 819150"/>
                <a:gd name="connsiteX18" fmla="*/ 102393 w 2035968"/>
                <a:gd name="connsiteY18" fmla="*/ 354806 h 819150"/>
                <a:gd name="connsiteX19" fmla="*/ 71437 w 2035968"/>
                <a:gd name="connsiteY19" fmla="*/ 316706 h 819150"/>
                <a:gd name="connsiteX20" fmla="*/ 54768 w 2035968"/>
                <a:gd name="connsiteY20" fmla="*/ 300037 h 819150"/>
                <a:gd name="connsiteX21" fmla="*/ 35718 w 2035968"/>
                <a:gd name="connsiteY21" fmla="*/ 285750 h 819150"/>
                <a:gd name="connsiteX22" fmla="*/ 21431 w 2035968"/>
                <a:gd name="connsiteY22" fmla="*/ 283368 h 819150"/>
                <a:gd name="connsiteX23" fmla="*/ 14287 w 2035968"/>
                <a:gd name="connsiteY23" fmla="*/ 285750 h 819150"/>
                <a:gd name="connsiteX24" fmla="*/ 4762 w 2035968"/>
                <a:gd name="connsiteY24" fmla="*/ 297656 h 819150"/>
                <a:gd name="connsiteX25" fmla="*/ 0 w 2035968"/>
                <a:gd name="connsiteY25" fmla="*/ 323850 h 819150"/>
                <a:gd name="connsiteX26" fmla="*/ 4762 w 2035968"/>
                <a:gd name="connsiteY26" fmla="*/ 350043 h 819150"/>
                <a:gd name="connsiteX27" fmla="*/ 23812 w 2035968"/>
                <a:gd name="connsiteY27" fmla="*/ 402431 h 819150"/>
                <a:gd name="connsiteX28" fmla="*/ 57150 w 2035968"/>
                <a:gd name="connsiteY28" fmla="*/ 476250 h 819150"/>
                <a:gd name="connsiteX29" fmla="*/ 100012 w 2035968"/>
                <a:gd name="connsiteY29" fmla="*/ 554831 h 819150"/>
                <a:gd name="connsiteX30" fmla="*/ 135731 w 2035968"/>
                <a:gd name="connsiteY30" fmla="*/ 607218 h 819150"/>
                <a:gd name="connsiteX31" fmla="*/ 176212 w 2035968"/>
                <a:gd name="connsiteY31" fmla="*/ 661987 h 819150"/>
                <a:gd name="connsiteX32" fmla="*/ 226218 w 2035968"/>
                <a:gd name="connsiteY32" fmla="*/ 719137 h 819150"/>
                <a:gd name="connsiteX33" fmla="*/ 278606 w 2035968"/>
                <a:gd name="connsiteY33" fmla="*/ 771525 h 819150"/>
                <a:gd name="connsiteX34" fmla="*/ 319087 w 2035968"/>
                <a:gd name="connsiteY34" fmla="*/ 802481 h 819150"/>
                <a:gd name="connsiteX35" fmla="*/ 340518 w 2035968"/>
                <a:gd name="connsiteY35" fmla="*/ 812006 h 819150"/>
                <a:gd name="connsiteX36" fmla="*/ 364331 w 2035968"/>
                <a:gd name="connsiteY36" fmla="*/ 819150 h 819150"/>
                <a:gd name="connsiteX37" fmla="*/ 388143 w 2035968"/>
                <a:gd name="connsiteY37" fmla="*/ 819150 h 819150"/>
                <a:gd name="connsiteX38" fmla="*/ 411956 w 2035968"/>
                <a:gd name="connsiteY38" fmla="*/ 816768 h 819150"/>
                <a:gd name="connsiteX39" fmla="*/ 445293 w 2035968"/>
                <a:gd name="connsiteY39" fmla="*/ 802481 h 819150"/>
                <a:gd name="connsiteX40" fmla="*/ 471487 w 2035968"/>
                <a:gd name="connsiteY40" fmla="*/ 783431 h 819150"/>
                <a:gd name="connsiteX41" fmla="*/ 490537 w 2035968"/>
                <a:gd name="connsiteY41" fmla="*/ 759618 h 819150"/>
                <a:gd name="connsiteX42" fmla="*/ 552450 w 2035968"/>
                <a:gd name="connsiteY42" fmla="*/ 719137 h 819150"/>
                <a:gd name="connsiteX43" fmla="*/ 642937 w 2035968"/>
                <a:gd name="connsiteY43" fmla="*/ 661987 h 819150"/>
                <a:gd name="connsiteX44" fmla="*/ 876300 w 2035968"/>
                <a:gd name="connsiteY44" fmla="*/ 561975 h 819150"/>
                <a:gd name="connsiteX45" fmla="*/ 1071562 w 2035968"/>
                <a:gd name="connsiteY45" fmla="*/ 492918 h 819150"/>
                <a:gd name="connsiteX46" fmla="*/ 1297781 w 2035968"/>
                <a:gd name="connsiteY46" fmla="*/ 402431 h 819150"/>
                <a:gd name="connsiteX47" fmla="*/ 1509712 w 2035968"/>
                <a:gd name="connsiteY47" fmla="*/ 314325 h 819150"/>
                <a:gd name="connsiteX48" fmla="*/ 1778793 w 2035968"/>
                <a:gd name="connsiteY48" fmla="*/ 185737 h 819150"/>
                <a:gd name="connsiteX49" fmla="*/ 1938337 w 2035968"/>
                <a:gd name="connsiteY49" fmla="*/ 107156 h 819150"/>
                <a:gd name="connsiteX50" fmla="*/ 2012156 w 2035968"/>
                <a:gd name="connsiteY50" fmla="*/ 66675 h 819150"/>
                <a:gd name="connsiteX51" fmla="*/ 2028825 w 2035968"/>
                <a:gd name="connsiteY51" fmla="*/ 50006 h 819150"/>
                <a:gd name="connsiteX52" fmla="*/ 2035968 w 2035968"/>
                <a:gd name="connsiteY52" fmla="*/ 33337 h 819150"/>
                <a:gd name="connsiteX53" fmla="*/ 2035968 w 2035968"/>
                <a:gd name="connsiteY53" fmla="*/ 19050 h 819150"/>
                <a:gd name="connsiteX54" fmla="*/ 2031206 w 2035968"/>
                <a:gd name="connsiteY54" fmla="*/ 11906 h 819150"/>
                <a:gd name="connsiteX55" fmla="*/ 2026443 w 2035968"/>
                <a:gd name="connsiteY55" fmla="*/ 4762 h 819150"/>
                <a:gd name="connsiteX56" fmla="*/ 1993106 w 2035968"/>
                <a:gd name="connsiteY56" fmla="*/ 0 h 819150"/>
                <a:gd name="connsiteX57" fmla="*/ 1945481 w 2035968"/>
                <a:gd name="connsiteY57" fmla="*/ 14287 h 819150"/>
                <a:gd name="connsiteX58" fmla="*/ 1824037 w 2035968"/>
                <a:gd name="connsiteY58" fmla="*/ 54768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035968" h="819150">
                  <a:moveTo>
                    <a:pt x="1824037" y="54768"/>
                  </a:moveTo>
                  <a:lnTo>
                    <a:pt x="1566862" y="140493"/>
                  </a:lnTo>
                  <a:lnTo>
                    <a:pt x="1388268" y="197643"/>
                  </a:lnTo>
                  <a:lnTo>
                    <a:pt x="1223962" y="247650"/>
                  </a:lnTo>
                  <a:lnTo>
                    <a:pt x="1057275" y="295275"/>
                  </a:lnTo>
                  <a:lnTo>
                    <a:pt x="909637" y="330993"/>
                  </a:lnTo>
                  <a:lnTo>
                    <a:pt x="866775" y="338137"/>
                  </a:lnTo>
                  <a:lnTo>
                    <a:pt x="654843" y="397668"/>
                  </a:lnTo>
                  <a:lnTo>
                    <a:pt x="500062" y="452437"/>
                  </a:lnTo>
                  <a:lnTo>
                    <a:pt x="385762" y="488156"/>
                  </a:lnTo>
                  <a:lnTo>
                    <a:pt x="369093" y="490537"/>
                  </a:lnTo>
                  <a:lnTo>
                    <a:pt x="335756" y="488156"/>
                  </a:lnTo>
                  <a:lnTo>
                    <a:pt x="290512" y="481012"/>
                  </a:lnTo>
                  <a:lnTo>
                    <a:pt x="259556" y="473868"/>
                  </a:lnTo>
                  <a:lnTo>
                    <a:pt x="240506" y="466725"/>
                  </a:lnTo>
                  <a:lnTo>
                    <a:pt x="209550" y="450056"/>
                  </a:lnTo>
                  <a:lnTo>
                    <a:pt x="173831" y="423862"/>
                  </a:lnTo>
                  <a:lnTo>
                    <a:pt x="145256" y="400050"/>
                  </a:lnTo>
                  <a:lnTo>
                    <a:pt x="102393" y="354806"/>
                  </a:lnTo>
                  <a:lnTo>
                    <a:pt x="71437" y="316706"/>
                  </a:lnTo>
                  <a:lnTo>
                    <a:pt x="54768" y="300037"/>
                  </a:lnTo>
                  <a:lnTo>
                    <a:pt x="35718" y="285750"/>
                  </a:lnTo>
                  <a:lnTo>
                    <a:pt x="21431" y="283368"/>
                  </a:lnTo>
                  <a:lnTo>
                    <a:pt x="14287" y="285750"/>
                  </a:lnTo>
                  <a:lnTo>
                    <a:pt x="4762" y="297656"/>
                  </a:lnTo>
                  <a:lnTo>
                    <a:pt x="0" y="323850"/>
                  </a:lnTo>
                  <a:lnTo>
                    <a:pt x="4762" y="350043"/>
                  </a:lnTo>
                  <a:lnTo>
                    <a:pt x="23812" y="402431"/>
                  </a:lnTo>
                  <a:lnTo>
                    <a:pt x="57150" y="476250"/>
                  </a:lnTo>
                  <a:lnTo>
                    <a:pt x="100012" y="554831"/>
                  </a:lnTo>
                  <a:lnTo>
                    <a:pt x="135731" y="607218"/>
                  </a:lnTo>
                  <a:lnTo>
                    <a:pt x="176212" y="661987"/>
                  </a:lnTo>
                  <a:lnTo>
                    <a:pt x="226218" y="719137"/>
                  </a:lnTo>
                  <a:lnTo>
                    <a:pt x="278606" y="771525"/>
                  </a:lnTo>
                  <a:lnTo>
                    <a:pt x="319087" y="802481"/>
                  </a:lnTo>
                  <a:lnTo>
                    <a:pt x="340518" y="812006"/>
                  </a:lnTo>
                  <a:lnTo>
                    <a:pt x="364331" y="819150"/>
                  </a:lnTo>
                  <a:lnTo>
                    <a:pt x="388143" y="819150"/>
                  </a:lnTo>
                  <a:lnTo>
                    <a:pt x="411956" y="816768"/>
                  </a:lnTo>
                  <a:lnTo>
                    <a:pt x="445293" y="802481"/>
                  </a:lnTo>
                  <a:lnTo>
                    <a:pt x="471487" y="783431"/>
                  </a:lnTo>
                  <a:lnTo>
                    <a:pt x="490537" y="759618"/>
                  </a:lnTo>
                  <a:lnTo>
                    <a:pt x="552450" y="719137"/>
                  </a:lnTo>
                  <a:lnTo>
                    <a:pt x="642937" y="661987"/>
                  </a:lnTo>
                  <a:lnTo>
                    <a:pt x="876300" y="561975"/>
                  </a:lnTo>
                  <a:lnTo>
                    <a:pt x="1071562" y="492918"/>
                  </a:lnTo>
                  <a:lnTo>
                    <a:pt x="1297781" y="402431"/>
                  </a:lnTo>
                  <a:lnTo>
                    <a:pt x="1509712" y="314325"/>
                  </a:lnTo>
                  <a:lnTo>
                    <a:pt x="1778793" y="185737"/>
                  </a:lnTo>
                  <a:lnTo>
                    <a:pt x="1938337" y="107156"/>
                  </a:lnTo>
                  <a:lnTo>
                    <a:pt x="2012156" y="66675"/>
                  </a:lnTo>
                  <a:lnTo>
                    <a:pt x="2028825" y="50006"/>
                  </a:lnTo>
                  <a:lnTo>
                    <a:pt x="2035968" y="33337"/>
                  </a:lnTo>
                  <a:lnTo>
                    <a:pt x="2035968" y="19050"/>
                  </a:lnTo>
                  <a:lnTo>
                    <a:pt x="2031206" y="11906"/>
                  </a:lnTo>
                  <a:lnTo>
                    <a:pt x="2026443" y="4762"/>
                  </a:lnTo>
                  <a:lnTo>
                    <a:pt x="1993106" y="0"/>
                  </a:lnTo>
                  <a:lnTo>
                    <a:pt x="1945481" y="14287"/>
                  </a:lnTo>
                  <a:lnTo>
                    <a:pt x="1824037" y="54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3302BC45-0DED-4EEA-86EF-337DC494C955}"/>
                </a:ext>
              </a:extLst>
            </p:cNvPr>
            <p:cNvSpPr/>
            <p:nvPr/>
          </p:nvSpPr>
          <p:spPr>
            <a:xfrm>
              <a:off x="4576763" y="1820863"/>
              <a:ext cx="728662" cy="1711325"/>
            </a:xfrm>
            <a:custGeom>
              <a:avLst/>
              <a:gdLst>
                <a:gd name="connsiteX0" fmla="*/ 707231 w 728662"/>
                <a:gd name="connsiteY0" fmla="*/ 421482 h 1709738"/>
                <a:gd name="connsiteX1" fmla="*/ 716756 w 728662"/>
                <a:gd name="connsiteY1" fmla="*/ 321469 h 1709738"/>
                <a:gd name="connsiteX2" fmla="*/ 726281 w 728662"/>
                <a:gd name="connsiteY2" fmla="*/ 230982 h 1709738"/>
                <a:gd name="connsiteX3" fmla="*/ 728662 w 728662"/>
                <a:gd name="connsiteY3" fmla="*/ 200025 h 1709738"/>
                <a:gd name="connsiteX4" fmla="*/ 702468 w 728662"/>
                <a:gd name="connsiteY4" fmla="*/ 88107 h 1709738"/>
                <a:gd name="connsiteX5" fmla="*/ 650081 w 728662"/>
                <a:gd name="connsiteY5" fmla="*/ 73819 h 1709738"/>
                <a:gd name="connsiteX6" fmla="*/ 554831 w 728662"/>
                <a:gd name="connsiteY6" fmla="*/ 47625 h 1709738"/>
                <a:gd name="connsiteX7" fmla="*/ 464343 w 728662"/>
                <a:gd name="connsiteY7" fmla="*/ 26194 h 1709738"/>
                <a:gd name="connsiteX8" fmla="*/ 381000 w 728662"/>
                <a:gd name="connsiteY8" fmla="*/ 9525 h 1709738"/>
                <a:gd name="connsiteX9" fmla="*/ 321468 w 728662"/>
                <a:gd name="connsiteY9" fmla="*/ 0 h 1709738"/>
                <a:gd name="connsiteX10" fmla="*/ 307181 w 728662"/>
                <a:gd name="connsiteY10" fmla="*/ 0 h 1709738"/>
                <a:gd name="connsiteX11" fmla="*/ 285750 w 728662"/>
                <a:gd name="connsiteY11" fmla="*/ 4763 h 1709738"/>
                <a:gd name="connsiteX12" fmla="*/ 269081 w 728662"/>
                <a:gd name="connsiteY12" fmla="*/ 11907 h 1709738"/>
                <a:gd name="connsiteX13" fmla="*/ 261937 w 728662"/>
                <a:gd name="connsiteY13" fmla="*/ 19050 h 1709738"/>
                <a:gd name="connsiteX14" fmla="*/ 259556 w 728662"/>
                <a:gd name="connsiteY14" fmla="*/ 26194 h 1709738"/>
                <a:gd name="connsiteX15" fmla="*/ 259556 w 728662"/>
                <a:gd name="connsiteY15" fmla="*/ 35719 h 1709738"/>
                <a:gd name="connsiteX16" fmla="*/ 261937 w 728662"/>
                <a:gd name="connsiteY16" fmla="*/ 50007 h 1709738"/>
                <a:gd name="connsiteX17" fmla="*/ 280987 w 728662"/>
                <a:gd name="connsiteY17" fmla="*/ 73819 h 1709738"/>
                <a:gd name="connsiteX18" fmla="*/ 304800 w 728662"/>
                <a:gd name="connsiteY18" fmla="*/ 90488 h 1709738"/>
                <a:gd name="connsiteX19" fmla="*/ 333375 w 728662"/>
                <a:gd name="connsiteY19" fmla="*/ 107157 h 1709738"/>
                <a:gd name="connsiteX20" fmla="*/ 373856 w 728662"/>
                <a:gd name="connsiteY20" fmla="*/ 140494 h 1709738"/>
                <a:gd name="connsiteX21" fmla="*/ 402431 w 728662"/>
                <a:gd name="connsiteY21" fmla="*/ 166688 h 1709738"/>
                <a:gd name="connsiteX22" fmla="*/ 423862 w 728662"/>
                <a:gd name="connsiteY22" fmla="*/ 188119 h 1709738"/>
                <a:gd name="connsiteX23" fmla="*/ 435768 w 728662"/>
                <a:gd name="connsiteY23" fmla="*/ 204788 h 1709738"/>
                <a:gd name="connsiteX24" fmla="*/ 445293 w 728662"/>
                <a:gd name="connsiteY24" fmla="*/ 221457 h 1709738"/>
                <a:gd name="connsiteX25" fmla="*/ 452437 w 728662"/>
                <a:gd name="connsiteY25" fmla="*/ 252413 h 1709738"/>
                <a:gd name="connsiteX26" fmla="*/ 454818 w 728662"/>
                <a:gd name="connsiteY26" fmla="*/ 273844 h 1709738"/>
                <a:gd name="connsiteX27" fmla="*/ 459581 w 728662"/>
                <a:gd name="connsiteY27" fmla="*/ 359569 h 1709738"/>
                <a:gd name="connsiteX28" fmla="*/ 454818 w 728662"/>
                <a:gd name="connsiteY28" fmla="*/ 481013 h 1709738"/>
                <a:gd name="connsiteX29" fmla="*/ 450056 w 728662"/>
                <a:gd name="connsiteY29" fmla="*/ 554832 h 1709738"/>
                <a:gd name="connsiteX30" fmla="*/ 440531 w 728662"/>
                <a:gd name="connsiteY30" fmla="*/ 628650 h 1709738"/>
                <a:gd name="connsiteX31" fmla="*/ 419100 w 728662"/>
                <a:gd name="connsiteY31" fmla="*/ 752475 h 1709738"/>
                <a:gd name="connsiteX32" fmla="*/ 381000 w 728662"/>
                <a:gd name="connsiteY32" fmla="*/ 900113 h 1709738"/>
                <a:gd name="connsiteX33" fmla="*/ 333375 w 728662"/>
                <a:gd name="connsiteY33" fmla="*/ 1042988 h 1709738"/>
                <a:gd name="connsiteX34" fmla="*/ 280987 w 728662"/>
                <a:gd name="connsiteY34" fmla="*/ 1171575 h 1709738"/>
                <a:gd name="connsiteX35" fmla="*/ 209550 w 728662"/>
                <a:gd name="connsiteY35" fmla="*/ 1321594 h 1709738"/>
                <a:gd name="connsiteX36" fmla="*/ 111918 w 728662"/>
                <a:gd name="connsiteY36" fmla="*/ 1495425 h 1709738"/>
                <a:gd name="connsiteX37" fmla="*/ 19050 w 728662"/>
                <a:gd name="connsiteY37" fmla="*/ 1640682 h 1709738"/>
                <a:gd name="connsiteX38" fmla="*/ 7143 w 728662"/>
                <a:gd name="connsiteY38" fmla="*/ 1664494 h 1709738"/>
                <a:gd name="connsiteX39" fmla="*/ 0 w 728662"/>
                <a:gd name="connsiteY39" fmla="*/ 1690688 h 1709738"/>
                <a:gd name="connsiteX40" fmla="*/ 2381 w 728662"/>
                <a:gd name="connsiteY40" fmla="*/ 1702594 h 1709738"/>
                <a:gd name="connsiteX41" fmla="*/ 4762 w 728662"/>
                <a:gd name="connsiteY41" fmla="*/ 1707357 h 1709738"/>
                <a:gd name="connsiteX42" fmla="*/ 9525 w 728662"/>
                <a:gd name="connsiteY42" fmla="*/ 1709738 h 1709738"/>
                <a:gd name="connsiteX43" fmla="*/ 19050 w 728662"/>
                <a:gd name="connsiteY43" fmla="*/ 1709738 h 1709738"/>
                <a:gd name="connsiteX44" fmla="*/ 38100 w 728662"/>
                <a:gd name="connsiteY44" fmla="*/ 1704975 h 1709738"/>
                <a:gd name="connsiteX45" fmla="*/ 61912 w 728662"/>
                <a:gd name="connsiteY45" fmla="*/ 1690688 h 1709738"/>
                <a:gd name="connsiteX46" fmla="*/ 119062 w 728662"/>
                <a:gd name="connsiteY46" fmla="*/ 1645444 h 1709738"/>
                <a:gd name="connsiteX47" fmla="*/ 185737 w 728662"/>
                <a:gd name="connsiteY47" fmla="*/ 1585913 h 1709738"/>
                <a:gd name="connsiteX48" fmla="*/ 259556 w 728662"/>
                <a:gd name="connsiteY48" fmla="*/ 1514475 h 1709738"/>
                <a:gd name="connsiteX49" fmla="*/ 335756 w 728662"/>
                <a:gd name="connsiteY49" fmla="*/ 1428750 h 1709738"/>
                <a:gd name="connsiteX50" fmla="*/ 385762 w 728662"/>
                <a:gd name="connsiteY50" fmla="*/ 1364457 h 1709738"/>
                <a:gd name="connsiteX51" fmla="*/ 438150 w 728662"/>
                <a:gd name="connsiteY51" fmla="*/ 1290638 h 1709738"/>
                <a:gd name="connsiteX52" fmla="*/ 481012 w 728662"/>
                <a:gd name="connsiteY52" fmla="*/ 1223963 h 1709738"/>
                <a:gd name="connsiteX53" fmla="*/ 528637 w 728662"/>
                <a:gd name="connsiteY53" fmla="*/ 1138238 h 1709738"/>
                <a:gd name="connsiteX54" fmla="*/ 566737 w 728662"/>
                <a:gd name="connsiteY54" fmla="*/ 1052513 h 1709738"/>
                <a:gd name="connsiteX55" fmla="*/ 592931 w 728662"/>
                <a:gd name="connsiteY55" fmla="*/ 978694 h 1709738"/>
                <a:gd name="connsiteX56" fmla="*/ 616743 w 728662"/>
                <a:gd name="connsiteY56" fmla="*/ 900113 h 1709738"/>
                <a:gd name="connsiteX57" fmla="*/ 635793 w 728662"/>
                <a:gd name="connsiteY57" fmla="*/ 826294 h 1709738"/>
                <a:gd name="connsiteX58" fmla="*/ 652462 w 728662"/>
                <a:gd name="connsiteY58" fmla="*/ 759619 h 1709738"/>
                <a:gd name="connsiteX59" fmla="*/ 664368 w 728662"/>
                <a:gd name="connsiteY59" fmla="*/ 702469 h 1709738"/>
                <a:gd name="connsiteX60" fmla="*/ 678656 w 728662"/>
                <a:gd name="connsiteY60" fmla="*/ 628650 h 1709738"/>
                <a:gd name="connsiteX61" fmla="*/ 690562 w 728662"/>
                <a:gd name="connsiteY61" fmla="*/ 545307 h 1709738"/>
                <a:gd name="connsiteX62" fmla="*/ 707231 w 728662"/>
                <a:gd name="connsiteY62" fmla="*/ 421482 h 1709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728662" h="1709738">
                  <a:moveTo>
                    <a:pt x="707231" y="421482"/>
                  </a:moveTo>
                  <a:lnTo>
                    <a:pt x="716756" y="321469"/>
                  </a:lnTo>
                  <a:lnTo>
                    <a:pt x="726281" y="230982"/>
                  </a:lnTo>
                  <a:lnTo>
                    <a:pt x="728662" y="200025"/>
                  </a:lnTo>
                  <a:lnTo>
                    <a:pt x="702468" y="88107"/>
                  </a:lnTo>
                  <a:lnTo>
                    <a:pt x="650081" y="73819"/>
                  </a:lnTo>
                  <a:lnTo>
                    <a:pt x="554831" y="47625"/>
                  </a:lnTo>
                  <a:lnTo>
                    <a:pt x="464343" y="26194"/>
                  </a:lnTo>
                  <a:lnTo>
                    <a:pt x="381000" y="9525"/>
                  </a:lnTo>
                  <a:lnTo>
                    <a:pt x="321468" y="0"/>
                  </a:lnTo>
                  <a:lnTo>
                    <a:pt x="307181" y="0"/>
                  </a:lnTo>
                  <a:lnTo>
                    <a:pt x="285750" y="4763"/>
                  </a:lnTo>
                  <a:lnTo>
                    <a:pt x="269081" y="11907"/>
                  </a:lnTo>
                  <a:lnTo>
                    <a:pt x="261937" y="19050"/>
                  </a:lnTo>
                  <a:lnTo>
                    <a:pt x="259556" y="26194"/>
                  </a:lnTo>
                  <a:lnTo>
                    <a:pt x="259556" y="35719"/>
                  </a:lnTo>
                  <a:lnTo>
                    <a:pt x="261937" y="50007"/>
                  </a:lnTo>
                  <a:lnTo>
                    <a:pt x="280987" y="73819"/>
                  </a:lnTo>
                  <a:lnTo>
                    <a:pt x="304800" y="90488"/>
                  </a:lnTo>
                  <a:lnTo>
                    <a:pt x="333375" y="107157"/>
                  </a:lnTo>
                  <a:lnTo>
                    <a:pt x="373856" y="140494"/>
                  </a:lnTo>
                  <a:lnTo>
                    <a:pt x="402431" y="166688"/>
                  </a:lnTo>
                  <a:lnTo>
                    <a:pt x="423862" y="188119"/>
                  </a:lnTo>
                  <a:lnTo>
                    <a:pt x="435768" y="204788"/>
                  </a:lnTo>
                  <a:lnTo>
                    <a:pt x="445293" y="221457"/>
                  </a:lnTo>
                  <a:lnTo>
                    <a:pt x="452437" y="252413"/>
                  </a:lnTo>
                  <a:lnTo>
                    <a:pt x="454818" y="273844"/>
                  </a:lnTo>
                  <a:lnTo>
                    <a:pt x="459581" y="359569"/>
                  </a:lnTo>
                  <a:lnTo>
                    <a:pt x="454818" y="481013"/>
                  </a:lnTo>
                  <a:lnTo>
                    <a:pt x="450056" y="554832"/>
                  </a:lnTo>
                  <a:lnTo>
                    <a:pt x="440531" y="628650"/>
                  </a:lnTo>
                  <a:lnTo>
                    <a:pt x="419100" y="752475"/>
                  </a:lnTo>
                  <a:lnTo>
                    <a:pt x="381000" y="900113"/>
                  </a:lnTo>
                  <a:lnTo>
                    <a:pt x="333375" y="1042988"/>
                  </a:lnTo>
                  <a:lnTo>
                    <a:pt x="280987" y="1171575"/>
                  </a:lnTo>
                  <a:lnTo>
                    <a:pt x="209550" y="1321594"/>
                  </a:lnTo>
                  <a:lnTo>
                    <a:pt x="111918" y="1495425"/>
                  </a:lnTo>
                  <a:lnTo>
                    <a:pt x="19050" y="1640682"/>
                  </a:lnTo>
                  <a:lnTo>
                    <a:pt x="7143" y="1664494"/>
                  </a:lnTo>
                  <a:lnTo>
                    <a:pt x="0" y="1690688"/>
                  </a:lnTo>
                  <a:lnTo>
                    <a:pt x="2381" y="1702594"/>
                  </a:lnTo>
                  <a:lnTo>
                    <a:pt x="4762" y="1707357"/>
                  </a:lnTo>
                  <a:lnTo>
                    <a:pt x="9525" y="1709738"/>
                  </a:lnTo>
                  <a:lnTo>
                    <a:pt x="19050" y="1709738"/>
                  </a:lnTo>
                  <a:lnTo>
                    <a:pt x="38100" y="1704975"/>
                  </a:lnTo>
                  <a:lnTo>
                    <a:pt x="61912" y="1690688"/>
                  </a:lnTo>
                  <a:lnTo>
                    <a:pt x="119062" y="1645444"/>
                  </a:lnTo>
                  <a:lnTo>
                    <a:pt x="185737" y="1585913"/>
                  </a:lnTo>
                  <a:lnTo>
                    <a:pt x="259556" y="1514475"/>
                  </a:lnTo>
                  <a:lnTo>
                    <a:pt x="335756" y="1428750"/>
                  </a:lnTo>
                  <a:lnTo>
                    <a:pt x="385762" y="1364457"/>
                  </a:lnTo>
                  <a:lnTo>
                    <a:pt x="438150" y="1290638"/>
                  </a:lnTo>
                  <a:lnTo>
                    <a:pt x="481012" y="1223963"/>
                  </a:lnTo>
                  <a:lnTo>
                    <a:pt x="528637" y="1138238"/>
                  </a:lnTo>
                  <a:lnTo>
                    <a:pt x="566737" y="1052513"/>
                  </a:lnTo>
                  <a:lnTo>
                    <a:pt x="592931" y="978694"/>
                  </a:lnTo>
                  <a:lnTo>
                    <a:pt x="616743" y="900113"/>
                  </a:lnTo>
                  <a:lnTo>
                    <a:pt x="635793" y="826294"/>
                  </a:lnTo>
                  <a:lnTo>
                    <a:pt x="652462" y="759619"/>
                  </a:lnTo>
                  <a:lnTo>
                    <a:pt x="664368" y="702469"/>
                  </a:lnTo>
                  <a:lnTo>
                    <a:pt x="678656" y="628650"/>
                  </a:lnTo>
                  <a:lnTo>
                    <a:pt x="690562" y="545307"/>
                  </a:lnTo>
                  <a:lnTo>
                    <a:pt x="707231" y="4214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EE2E1E7E-2DD4-4A33-B0E4-2229B4D44178}"/>
                </a:ext>
              </a:extLst>
            </p:cNvPr>
            <p:cNvSpPr/>
            <p:nvPr/>
          </p:nvSpPr>
          <p:spPr>
            <a:xfrm>
              <a:off x="5211763" y="1668463"/>
              <a:ext cx="2155825" cy="1403350"/>
            </a:xfrm>
            <a:custGeom>
              <a:avLst/>
              <a:gdLst>
                <a:gd name="connsiteX0" fmla="*/ 781050 w 2155032"/>
                <a:gd name="connsiteY0" fmla="*/ 750094 h 1402557"/>
                <a:gd name="connsiteX1" fmla="*/ 781050 w 2155032"/>
                <a:gd name="connsiteY1" fmla="*/ 571500 h 1402557"/>
                <a:gd name="connsiteX2" fmla="*/ 781050 w 2155032"/>
                <a:gd name="connsiteY2" fmla="*/ 419100 h 1402557"/>
                <a:gd name="connsiteX3" fmla="*/ 781050 w 2155032"/>
                <a:gd name="connsiteY3" fmla="*/ 326232 h 1402557"/>
                <a:gd name="connsiteX4" fmla="*/ 778669 w 2155032"/>
                <a:gd name="connsiteY4" fmla="*/ 304800 h 1402557"/>
                <a:gd name="connsiteX5" fmla="*/ 773907 w 2155032"/>
                <a:gd name="connsiteY5" fmla="*/ 290513 h 1402557"/>
                <a:gd name="connsiteX6" fmla="*/ 764382 w 2155032"/>
                <a:gd name="connsiteY6" fmla="*/ 276225 h 1402557"/>
                <a:gd name="connsiteX7" fmla="*/ 752475 w 2155032"/>
                <a:gd name="connsiteY7" fmla="*/ 264319 h 1402557"/>
                <a:gd name="connsiteX8" fmla="*/ 723900 w 2155032"/>
                <a:gd name="connsiteY8" fmla="*/ 250032 h 1402557"/>
                <a:gd name="connsiteX9" fmla="*/ 692944 w 2155032"/>
                <a:gd name="connsiteY9" fmla="*/ 242888 h 1402557"/>
                <a:gd name="connsiteX10" fmla="*/ 664369 w 2155032"/>
                <a:gd name="connsiteY10" fmla="*/ 247650 h 1402557"/>
                <a:gd name="connsiteX11" fmla="*/ 585788 w 2155032"/>
                <a:gd name="connsiteY11" fmla="*/ 271463 h 1402557"/>
                <a:gd name="connsiteX12" fmla="*/ 492919 w 2155032"/>
                <a:gd name="connsiteY12" fmla="*/ 300038 h 1402557"/>
                <a:gd name="connsiteX13" fmla="*/ 392907 w 2155032"/>
                <a:gd name="connsiteY13" fmla="*/ 326232 h 1402557"/>
                <a:gd name="connsiteX14" fmla="*/ 323850 w 2155032"/>
                <a:gd name="connsiteY14" fmla="*/ 345282 h 1402557"/>
                <a:gd name="connsiteX15" fmla="*/ 288132 w 2155032"/>
                <a:gd name="connsiteY15" fmla="*/ 354807 h 1402557"/>
                <a:gd name="connsiteX16" fmla="*/ 238125 w 2155032"/>
                <a:gd name="connsiteY16" fmla="*/ 361950 h 1402557"/>
                <a:gd name="connsiteX17" fmla="*/ 176213 w 2155032"/>
                <a:gd name="connsiteY17" fmla="*/ 371475 h 1402557"/>
                <a:gd name="connsiteX18" fmla="*/ 2382 w 2155032"/>
                <a:gd name="connsiteY18" fmla="*/ 378619 h 1402557"/>
                <a:gd name="connsiteX19" fmla="*/ 0 w 2155032"/>
                <a:gd name="connsiteY19" fmla="*/ 257175 h 1402557"/>
                <a:gd name="connsiteX20" fmla="*/ 128588 w 2155032"/>
                <a:gd name="connsiteY20" fmla="*/ 223838 h 1402557"/>
                <a:gd name="connsiteX21" fmla="*/ 311944 w 2155032"/>
                <a:gd name="connsiteY21" fmla="*/ 166688 h 1402557"/>
                <a:gd name="connsiteX22" fmla="*/ 500063 w 2155032"/>
                <a:gd name="connsiteY22" fmla="*/ 109538 h 1402557"/>
                <a:gd name="connsiteX23" fmla="*/ 652463 w 2155032"/>
                <a:gd name="connsiteY23" fmla="*/ 61913 h 1402557"/>
                <a:gd name="connsiteX24" fmla="*/ 773907 w 2155032"/>
                <a:gd name="connsiteY24" fmla="*/ 16669 h 1402557"/>
                <a:gd name="connsiteX25" fmla="*/ 819150 w 2155032"/>
                <a:gd name="connsiteY25" fmla="*/ 0 h 1402557"/>
                <a:gd name="connsiteX26" fmla="*/ 831057 w 2155032"/>
                <a:gd name="connsiteY26" fmla="*/ 0 h 1402557"/>
                <a:gd name="connsiteX27" fmla="*/ 857250 w 2155032"/>
                <a:gd name="connsiteY27" fmla="*/ 11907 h 1402557"/>
                <a:gd name="connsiteX28" fmla="*/ 931069 w 2155032"/>
                <a:gd name="connsiteY28" fmla="*/ 54769 h 1402557"/>
                <a:gd name="connsiteX29" fmla="*/ 1016794 w 2155032"/>
                <a:gd name="connsiteY29" fmla="*/ 114300 h 1402557"/>
                <a:gd name="connsiteX30" fmla="*/ 1069182 w 2155032"/>
                <a:gd name="connsiteY30" fmla="*/ 154782 h 1402557"/>
                <a:gd name="connsiteX31" fmla="*/ 1109663 w 2155032"/>
                <a:gd name="connsiteY31" fmla="*/ 197644 h 1402557"/>
                <a:gd name="connsiteX32" fmla="*/ 1133475 w 2155032"/>
                <a:gd name="connsiteY32" fmla="*/ 228600 h 1402557"/>
                <a:gd name="connsiteX33" fmla="*/ 1140619 w 2155032"/>
                <a:gd name="connsiteY33" fmla="*/ 242888 h 1402557"/>
                <a:gd name="connsiteX34" fmla="*/ 1143000 w 2155032"/>
                <a:gd name="connsiteY34" fmla="*/ 254794 h 1402557"/>
                <a:gd name="connsiteX35" fmla="*/ 1143000 w 2155032"/>
                <a:gd name="connsiteY35" fmla="*/ 271463 h 1402557"/>
                <a:gd name="connsiteX36" fmla="*/ 1135857 w 2155032"/>
                <a:gd name="connsiteY36" fmla="*/ 295275 h 1402557"/>
                <a:gd name="connsiteX37" fmla="*/ 1116807 w 2155032"/>
                <a:gd name="connsiteY37" fmla="*/ 326232 h 1402557"/>
                <a:gd name="connsiteX38" fmla="*/ 1078707 w 2155032"/>
                <a:gd name="connsiteY38" fmla="*/ 369094 h 1402557"/>
                <a:gd name="connsiteX39" fmla="*/ 1069182 w 2155032"/>
                <a:gd name="connsiteY39" fmla="*/ 381000 h 1402557"/>
                <a:gd name="connsiteX40" fmla="*/ 1050132 w 2155032"/>
                <a:gd name="connsiteY40" fmla="*/ 440532 h 1402557"/>
                <a:gd name="connsiteX41" fmla="*/ 1035844 w 2155032"/>
                <a:gd name="connsiteY41" fmla="*/ 507207 h 1402557"/>
                <a:gd name="connsiteX42" fmla="*/ 1026319 w 2155032"/>
                <a:gd name="connsiteY42" fmla="*/ 557213 h 1402557"/>
                <a:gd name="connsiteX43" fmla="*/ 1016794 w 2155032"/>
                <a:gd name="connsiteY43" fmla="*/ 633413 h 1402557"/>
                <a:gd name="connsiteX44" fmla="*/ 1009650 w 2155032"/>
                <a:gd name="connsiteY44" fmla="*/ 704850 h 1402557"/>
                <a:gd name="connsiteX45" fmla="*/ 1007269 w 2155032"/>
                <a:gd name="connsiteY45" fmla="*/ 797719 h 1402557"/>
                <a:gd name="connsiteX46" fmla="*/ 1004888 w 2155032"/>
                <a:gd name="connsiteY46" fmla="*/ 959644 h 1402557"/>
                <a:gd name="connsiteX47" fmla="*/ 1007269 w 2155032"/>
                <a:gd name="connsiteY47" fmla="*/ 1052513 h 1402557"/>
                <a:gd name="connsiteX48" fmla="*/ 1009650 w 2155032"/>
                <a:gd name="connsiteY48" fmla="*/ 1107282 h 1402557"/>
                <a:gd name="connsiteX49" fmla="*/ 1014413 w 2155032"/>
                <a:gd name="connsiteY49" fmla="*/ 1133475 h 1402557"/>
                <a:gd name="connsiteX50" fmla="*/ 1021557 w 2155032"/>
                <a:gd name="connsiteY50" fmla="*/ 1147763 h 1402557"/>
                <a:gd name="connsiteX51" fmla="*/ 1038225 w 2155032"/>
                <a:gd name="connsiteY51" fmla="*/ 1166813 h 1402557"/>
                <a:gd name="connsiteX52" fmla="*/ 1059657 w 2155032"/>
                <a:gd name="connsiteY52" fmla="*/ 1178719 h 1402557"/>
                <a:gd name="connsiteX53" fmla="*/ 1083469 w 2155032"/>
                <a:gd name="connsiteY53" fmla="*/ 1188244 h 1402557"/>
                <a:gd name="connsiteX54" fmla="*/ 1123950 w 2155032"/>
                <a:gd name="connsiteY54" fmla="*/ 1197769 h 1402557"/>
                <a:gd name="connsiteX55" fmla="*/ 1185863 w 2155032"/>
                <a:gd name="connsiteY55" fmla="*/ 1202532 h 1402557"/>
                <a:gd name="connsiteX56" fmla="*/ 1321594 w 2155032"/>
                <a:gd name="connsiteY56" fmla="*/ 1200150 h 1402557"/>
                <a:gd name="connsiteX57" fmla="*/ 1538288 w 2155032"/>
                <a:gd name="connsiteY57" fmla="*/ 1190625 h 1402557"/>
                <a:gd name="connsiteX58" fmla="*/ 1588294 w 2155032"/>
                <a:gd name="connsiteY58" fmla="*/ 1183482 h 1402557"/>
                <a:gd name="connsiteX59" fmla="*/ 1619250 w 2155032"/>
                <a:gd name="connsiteY59" fmla="*/ 1173957 h 1402557"/>
                <a:gd name="connsiteX60" fmla="*/ 2107407 w 2155032"/>
                <a:gd name="connsiteY60" fmla="*/ 1188244 h 1402557"/>
                <a:gd name="connsiteX61" fmla="*/ 2124075 w 2155032"/>
                <a:gd name="connsiteY61" fmla="*/ 1202532 h 1402557"/>
                <a:gd name="connsiteX62" fmla="*/ 2140744 w 2155032"/>
                <a:gd name="connsiteY62" fmla="*/ 1221582 h 1402557"/>
                <a:gd name="connsiteX63" fmla="*/ 2150269 w 2155032"/>
                <a:gd name="connsiteY63" fmla="*/ 1238250 h 1402557"/>
                <a:gd name="connsiteX64" fmla="*/ 2155032 w 2155032"/>
                <a:gd name="connsiteY64" fmla="*/ 1252538 h 1402557"/>
                <a:gd name="connsiteX65" fmla="*/ 2155032 w 2155032"/>
                <a:gd name="connsiteY65" fmla="*/ 1266825 h 1402557"/>
                <a:gd name="connsiteX66" fmla="*/ 2147888 w 2155032"/>
                <a:gd name="connsiteY66" fmla="*/ 1288257 h 1402557"/>
                <a:gd name="connsiteX67" fmla="*/ 2131219 w 2155032"/>
                <a:gd name="connsiteY67" fmla="*/ 1304925 h 1402557"/>
                <a:gd name="connsiteX68" fmla="*/ 2102644 w 2155032"/>
                <a:gd name="connsiteY68" fmla="*/ 1321594 h 1402557"/>
                <a:gd name="connsiteX69" fmla="*/ 2057400 w 2155032"/>
                <a:gd name="connsiteY69" fmla="*/ 1338263 h 1402557"/>
                <a:gd name="connsiteX70" fmla="*/ 1974057 w 2155032"/>
                <a:gd name="connsiteY70" fmla="*/ 1357313 h 1402557"/>
                <a:gd name="connsiteX71" fmla="*/ 1866900 w 2155032"/>
                <a:gd name="connsiteY71" fmla="*/ 1376363 h 1402557"/>
                <a:gd name="connsiteX72" fmla="*/ 1759744 w 2155032"/>
                <a:gd name="connsiteY72" fmla="*/ 1388269 h 1402557"/>
                <a:gd name="connsiteX73" fmla="*/ 1674019 w 2155032"/>
                <a:gd name="connsiteY73" fmla="*/ 1395413 h 1402557"/>
                <a:gd name="connsiteX74" fmla="*/ 1571625 w 2155032"/>
                <a:gd name="connsiteY74" fmla="*/ 1402557 h 1402557"/>
                <a:gd name="connsiteX75" fmla="*/ 1476375 w 2155032"/>
                <a:gd name="connsiteY75" fmla="*/ 1402557 h 1402557"/>
                <a:gd name="connsiteX76" fmla="*/ 1357313 w 2155032"/>
                <a:gd name="connsiteY76" fmla="*/ 1402557 h 1402557"/>
                <a:gd name="connsiteX77" fmla="*/ 1245394 w 2155032"/>
                <a:gd name="connsiteY77" fmla="*/ 1395413 h 1402557"/>
                <a:gd name="connsiteX78" fmla="*/ 1123950 w 2155032"/>
                <a:gd name="connsiteY78" fmla="*/ 1383507 h 1402557"/>
                <a:gd name="connsiteX79" fmla="*/ 1023938 w 2155032"/>
                <a:gd name="connsiteY79" fmla="*/ 1369219 h 1402557"/>
                <a:gd name="connsiteX80" fmla="*/ 964407 w 2155032"/>
                <a:gd name="connsiteY80" fmla="*/ 1357313 h 1402557"/>
                <a:gd name="connsiteX81" fmla="*/ 933450 w 2155032"/>
                <a:gd name="connsiteY81" fmla="*/ 1345407 h 1402557"/>
                <a:gd name="connsiteX82" fmla="*/ 897732 w 2155032"/>
                <a:gd name="connsiteY82" fmla="*/ 1323975 h 1402557"/>
                <a:gd name="connsiteX83" fmla="*/ 871538 w 2155032"/>
                <a:gd name="connsiteY83" fmla="*/ 1302544 h 1402557"/>
                <a:gd name="connsiteX84" fmla="*/ 850107 w 2155032"/>
                <a:gd name="connsiteY84" fmla="*/ 1278732 h 1402557"/>
                <a:gd name="connsiteX85" fmla="*/ 835819 w 2155032"/>
                <a:gd name="connsiteY85" fmla="*/ 1262063 h 1402557"/>
                <a:gd name="connsiteX86" fmla="*/ 819150 w 2155032"/>
                <a:gd name="connsiteY86" fmla="*/ 1233488 h 1402557"/>
                <a:gd name="connsiteX87" fmla="*/ 804863 w 2155032"/>
                <a:gd name="connsiteY87" fmla="*/ 1200150 h 1402557"/>
                <a:gd name="connsiteX88" fmla="*/ 795338 w 2155032"/>
                <a:gd name="connsiteY88" fmla="*/ 1133475 h 1402557"/>
                <a:gd name="connsiteX89" fmla="*/ 785813 w 2155032"/>
                <a:gd name="connsiteY89" fmla="*/ 1045369 h 1402557"/>
                <a:gd name="connsiteX90" fmla="*/ 783432 w 2155032"/>
                <a:gd name="connsiteY90" fmla="*/ 940594 h 1402557"/>
                <a:gd name="connsiteX91" fmla="*/ 781050 w 2155032"/>
                <a:gd name="connsiteY91" fmla="*/ 750094 h 1402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155032" h="1402557">
                  <a:moveTo>
                    <a:pt x="781050" y="750094"/>
                  </a:moveTo>
                  <a:lnTo>
                    <a:pt x="781050" y="571500"/>
                  </a:lnTo>
                  <a:lnTo>
                    <a:pt x="781050" y="419100"/>
                  </a:lnTo>
                  <a:lnTo>
                    <a:pt x="781050" y="326232"/>
                  </a:lnTo>
                  <a:lnTo>
                    <a:pt x="778669" y="304800"/>
                  </a:lnTo>
                  <a:lnTo>
                    <a:pt x="773907" y="290513"/>
                  </a:lnTo>
                  <a:lnTo>
                    <a:pt x="764382" y="276225"/>
                  </a:lnTo>
                  <a:lnTo>
                    <a:pt x="752475" y="264319"/>
                  </a:lnTo>
                  <a:lnTo>
                    <a:pt x="723900" y="250032"/>
                  </a:lnTo>
                  <a:lnTo>
                    <a:pt x="692944" y="242888"/>
                  </a:lnTo>
                  <a:lnTo>
                    <a:pt x="664369" y="247650"/>
                  </a:lnTo>
                  <a:lnTo>
                    <a:pt x="585788" y="271463"/>
                  </a:lnTo>
                  <a:lnTo>
                    <a:pt x="492919" y="300038"/>
                  </a:lnTo>
                  <a:lnTo>
                    <a:pt x="392907" y="326232"/>
                  </a:lnTo>
                  <a:lnTo>
                    <a:pt x="323850" y="345282"/>
                  </a:lnTo>
                  <a:lnTo>
                    <a:pt x="288132" y="354807"/>
                  </a:lnTo>
                  <a:lnTo>
                    <a:pt x="238125" y="361950"/>
                  </a:lnTo>
                  <a:lnTo>
                    <a:pt x="176213" y="371475"/>
                  </a:lnTo>
                  <a:lnTo>
                    <a:pt x="2382" y="378619"/>
                  </a:lnTo>
                  <a:lnTo>
                    <a:pt x="0" y="257175"/>
                  </a:lnTo>
                  <a:lnTo>
                    <a:pt x="128588" y="223838"/>
                  </a:lnTo>
                  <a:lnTo>
                    <a:pt x="311944" y="166688"/>
                  </a:lnTo>
                  <a:lnTo>
                    <a:pt x="500063" y="109538"/>
                  </a:lnTo>
                  <a:lnTo>
                    <a:pt x="652463" y="61913"/>
                  </a:lnTo>
                  <a:lnTo>
                    <a:pt x="773907" y="16669"/>
                  </a:lnTo>
                  <a:lnTo>
                    <a:pt x="819150" y="0"/>
                  </a:lnTo>
                  <a:lnTo>
                    <a:pt x="831057" y="0"/>
                  </a:lnTo>
                  <a:lnTo>
                    <a:pt x="857250" y="11907"/>
                  </a:lnTo>
                  <a:lnTo>
                    <a:pt x="931069" y="54769"/>
                  </a:lnTo>
                  <a:lnTo>
                    <a:pt x="1016794" y="114300"/>
                  </a:lnTo>
                  <a:lnTo>
                    <a:pt x="1069182" y="154782"/>
                  </a:lnTo>
                  <a:lnTo>
                    <a:pt x="1109663" y="197644"/>
                  </a:lnTo>
                  <a:lnTo>
                    <a:pt x="1133475" y="228600"/>
                  </a:lnTo>
                  <a:lnTo>
                    <a:pt x="1140619" y="242888"/>
                  </a:lnTo>
                  <a:lnTo>
                    <a:pt x="1143000" y="254794"/>
                  </a:lnTo>
                  <a:lnTo>
                    <a:pt x="1143000" y="271463"/>
                  </a:lnTo>
                  <a:lnTo>
                    <a:pt x="1135857" y="295275"/>
                  </a:lnTo>
                  <a:lnTo>
                    <a:pt x="1116807" y="326232"/>
                  </a:lnTo>
                  <a:lnTo>
                    <a:pt x="1078707" y="369094"/>
                  </a:lnTo>
                  <a:lnTo>
                    <a:pt x="1069182" y="381000"/>
                  </a:lnTo>
                  <a:lnTo>
                    <a:pt x="1050132" y="440532"/>
                  </a:lnTo>
                  <a:lnTo>
                    <a:pt x="1035844" y="507207"/>
                  </a:lnTo>
                  <a:lnTo>
                    <a:pt x="1026319" y="557213"/>
                  </a:lnTo>
                  <a:lnTo>
                    <a:pt x="1016794" y="633413"/>
                  </a:lnTo>
                  <a:lnTo>
                    <a:pt x="1009650" y="704850"/>
                  </a:lnTo>
                  <a:cubicBezTo>
                    <a:pt x="1008856" y="735806"/>
                    <a:pt x="1008063" y="766763"/>
                    <a:pt x="1007269" y="797719"/>
                  </a:cubicBezTo>
                  <a:cubicBezTo>
                    <a:pt x="1006475" y="851694"/>
                    <a:pt x="1005682" y="905669"/>
                    <a:pt x="1004888" y="959644"/>
                  </a:cubicBezTo>
                  <a:cubicBezTo>
                    <a:pt x="1005682" y="990600"/>
                    <a:pt x="1006475" y="1021557"/>
                    <a:pt x="1007269" y="1052513"/>
                  </a:cubicBezTo>
                  <a:cubicBezTo>
                    <a:pt x="1008063" y="1070769"/>
                    <a:pt x="1008856" y="1089026"/>
                    <a:pt x="1009650" y="1107282"/>
                  </a:cubicBezTo>
                  <a:lnTo>
                    <a:pt x="1014413" y="1133475"/>
                  </a:lnTo>
                  <a:lnTo>
                    <a:pt x="1021557" y="1147763"/>
                  </a:lnTo>
                  <a:lnTo>
                    <a:pt x="1038225" y="1166813"/>
                  </a:lnTo>
                  <a:lnTo>
                    <a:pt x="1059657" y="1178719"/>
                  </a:lnTo>
                  <a:lnTo>
                    <a:pt x="1083469" y="1188244"/>
                  </a:lnTo>
                  <a:lnTo>
                    <a:pt x="1123950" y="1197769"/>
                  </a:lnTo>
                  <a:lnTo>
                    <a:pt x="1185863" y="1202532"/>
                  </a:lnTo>
                  <a:lnTo>
                    <a:pt x="1321594" y="1200150"/>
                  </a:lnTo>
                  <a:lnTo>
                    <a:pt x="1538288" y="1190625"/>
                  </a:lnTo>
                  <a:lnTo>
                    <a:pt x="1588294" y="1183482"/>
                  </a:lnTo>
                  <a:lnTo>
                    <a:pt x="1619250" y="1173957"/>
                  </a:lnTo>
                  <a:lnTo>
                    <a:pt x="2107407" y="1188244"/>
                  </a:lnTo>
                  <a:lnTo>
                    <a:pt x="2124075" y="1202532"/>
                  </a:lnTo>
                  <a:lnTo>
                    <a:pt x="2140744" y="1221582"/>
                  </a:lnTo>
                  <a:lnTo>
                    <a:pt x="2150269" y="1238250"/>
                  </a:lnTo>
                  <a:lnTo>
                    <a:pt x="2155032" y="1252538"/>
                  </a:lnTo>
                  <a:lnTo>
                    <a:pt x="2155032" y="1266825"/>
                  </a:lnTo>
                  <a:lnTo>
                    <a:pt x="2147888" y="1288257"/>
                  </a:lnTo>
                  <a:lnTo>
                    <a:pt x="2131219" y="1304925"/>
                  </a:lnTo>
                  <a:lnTo>
                    <a:pt x="2102644" y="1321594"/>
                  </a:lnTo>
                  <a:lnTo>
                    <a:pt x="2057400" y="1338263"/>
                  </a:lnTo>
                  <a:lnTo>
                    <a:pt x="1974057" y="1357313"/>
                  </a:lnTo>
                  <a:lnTo>
                    <a:pt x="1866900" y="1376363"/>
                  </a:lnTo>
                  <a:lnTo>
                    <a:pt x="1759744" y="1388269"/>
                  </a:lnTo>
                  <a:lnTo>
                    <a:pt x="1674019" y="1395413"/>
                  </a:lnTo>
                  <a:lnTo>
                    <a:pt x="1571625" y="1402557"/>
                  </a:lnTo>
                  <a:lnTo>
                    <a:pt x="1476375" y="1402557"/>
                  </a:lnTo>
                  <a:lnTo>
                    <a:pt x="1357313" y="1402557"/>
                  </a:lnTo>
                  <a:lnTo>
                    <a:pt x="1245394" y="1395413"/>
                  </a:lnTo>
                  <a:lnTo>
                    <a:pt x="1123950" y="1383507"/>
                  </a:lnTo>
                  <a:lnTo>
                    <a:pt x="1023938" y="1369219"/>
                  </a:lnTo>
                  <a:lnTo>
                    <a:pt x="964407" y="1357313"/>
                  </a:lnTo>
                  <a:lnTo>
                    <a:pt x="933450" y="1345407"/>
                  </a:lnTo>
                  <a:lnTo>
                    <a:pt x="897732" y="1323975"/>
                  </a:lnTo>
                  <a:lnTo>
                    <a:pt x="871538" y="1302544"/>
                  </a:lnTo>
                  <a:lnTo>
                    <a:pt x="850107" y="1278732"/>
                  </a:lnTo>
                  <a:lnTo>
                    <a:pt x="835819" y="1262063"/>
                  </a:lnTo>
                  <a:lnTo>
                    <a:pt x="819150" y="1233488"/>
                  </a:lnTo>
                  <a:lnTo>
                    <a:pt x="804863" y="1200150"/>
                  </a:lnTo>
                  <a:lnTo>
                    <a:pt x="795338" y="1133475"/>
                  </a:lnTo>
                  <a:lnTo>
                    <a:pt x="785813" y="1045369"/>
                  </a:lnTo>
                  <a:cubicBezTo>
                    <a:pt x="785019" y="1010444"/>
                    <a:pt x="784226" y="975519"/>
                    <a:pt x="783432" y="940594"/>
                  </a:cubicBezTo>
                  <a:lnTo>
                    <a:pt x="781050" y="750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AF038A1E-9A0D-43BC-91A0-7C9DB9638BD6}"/>
                </a:ext>
              </a:extLst>
            </p:cNvPr>
            <p:cNvSpPr/>
            <p:nvPr/>
          </p:nvSpPr>
          <p:spPr>
            <a:xfrm>
              <a:off x="6751638" y="2039938"/>
              <a:ext cx="611187" cy="917575"/>
            </a:xfrm>
            <a:custGeom>
              <a:avLst/>
              <a:gdLst>
                <a:gd name="connsiteX0" fmla="*/ 435769 w 611981"/>
                <a:gd name="connsiteY0" fmla="*/ 238125 h 916782"/>
                <a:gd name="connsiteX1" fmla="*/ 442912 w 611981"/>
                <a:gd name="connsiteY1" fmla="*/ 419100 h 916782"/>
                <a:gd name="connsiteX2" fmla="*/ 452437 w 611981"/>
                <a:gd name="connsiteY2" fmla="*/ 609600 h 916782"/>
                <a:gd name="connsiteX3" fmla="*/ 457200 w 611981"/>
                <a:gd name="connsiteY3" fmla="*/ 638175 h 916782"/>
                <a:gd name="connsiteX4" fmla="*/ 469106 w 611981"/>
                <a:gd name="connsiteY4" fmla="*/ 673894 h 916782"/>
                <a:gd name="connsiteX5" fmla="*/ 485775 w 611981"/>
                <a:gd name="connsiteY5" fmla="*/ 707232 h 916782"/>
                <a:gd name="connsiteX6" fmla="*/ 507206 w 611981"/>
                <a:gd name="connsiteY6" fmla="*/ 740569 h 916782"/>
                <a:gd name="connsiteX7" fmla="*/ 533400 w 611981"/>
                <a:gd name="connsiteY7" fmla="*/ 773907 h 916782"/>
                <a:gd name="connsiteX8" fmla="*/ 566737 w 611981"/>
                <a:gd name="connsiteY8" fmla="*/ 814388 h 916782"/>
                <a:gd name="connsiteX9" fmla="*/ 600075 w 611981"/>
                <a:gd name="connsiteY9" fmla="*/ 850107 h 916782"/>
                <a:gd name="connsiteX10" fmla="*/ 611981 w 611981"/>
                <a:gd name="connsiteY10" fmla="*/ 883444 h 916782"/>
                <a:gd name="connsiteX11" fmla="*/ 602456 w 611981"/>
                <a:gd name="connsiteY11" fmla="*/ 916782 h 916782"/>
                <a:gd name="connsiteX12" fmla="*/ 0 w 611981"/>
                <a:gd name="connsiteY12" fmla="*/ 821532 h 916782"/>
                <a:gd name="connsiteX13" fmla="*/ 61912 w 611981"/>
                <a:gd name="connsiteY13" fmla="*/ 809625 h 916782"/>
                <a:gd name="connsiteX14" fmla="*/ 80962 w 611981"/>
                <a:gd name="connsiteY14" fmla="*/ 800100 h 916782"/>
                <a:gd name="connsiteX15" fmla="*/ 114300 w 611981"/>
                <a:gd name="connsiteY15" fmla="*/ 778669 h 916782"/>
                <a:gd name="connsiteX16" fmla="*/ 140494 w 611981"/>
                <a:gd name="connsiteY16" fmla="*/ 757238 h 916782"/>
                <a:gd name="connsiteX17" fmla="*/ 164306 w 611981"/>
                <a:gd name="connsiteY17" fmla="*/ 723900 h 916782"/>
                <a:gd name="connsiteX18" fmla="*/ 183356 w 611981"/>
                <a:gd name="connsiteY18" fmla="*/ 695325 h 916782"/>
                <a:gd name="connsiteX19" fmla="*/ 202406 w 611981"/>
                <a:gd name="connsiteY19" fmla="*/ 654844 h 916782"/>
                <a:gd name="connsiteX20" fmla="*/ 221456 w 611981"/>
                <a:gd name="connsiteY20" fmla="*/ 583407 h 916782"/>
                <a:gd name="connsiteX21" fmla="*/ 285750 w 611981"/>
                <a:gd name="connsiteY21" fmla="*/ 326232 h 916782"/>
                <a:gd name="connsiteX22" fmla="*/ 359569 w 611981"/>
                <a:gd name="connsiteY22" fmla="*/ 33338 h 916782"/>
                <a:gd name="connsiteX23" fmla="*/ 366712 w 611981"/>
                <a:gd name="connsiteY23" fmla="*/ 19050 h 916782"/>
                <a:gd name="connsiteX24" fmla="*/ 383381 w 611981"/>
                <a:gd name="connsiteY24" fmla="*/ 4763 h 916782"/>
                <a:gd name="connsiteX25" fmla="*/ 395287 w 611981"/>
                <a:gd name="connsiteY25" fmla="*/ 0 h 916782"/>
                <a:gd name="connsiteX26" fmla="*/ 407194 w 611981"/>
                <a:gd name="connsiteY26" fmla="*/ 0 h 916782"/>
                <a:gd name="connsiteX27" fmla="*/ 419100 w 611981"/>
                <a:gd name="connsiteY27" fmla="*/ 2382 h 916782"/>
                <a:gd name="connsiteX28" fmla="*/ 426244 w 611981"/>
                <a:gd name="connsiteY28" fmla="*/ 11907 h 916782"/>
                <a:gd name="connsiteX29" fmla="*/ 428625 w 611981"/>
                <a:gd name="connsiteY29" fmla="*/ 28575 h 916782"/>
                <a:gd name="connsiteX30" fmla="*/ 435769 w 611981"/>
                <a:gd name="connsiteY30" fmla="*/ 238125 h 916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11981" h="916782">
                  <a:moveTo>
                    <a:pt x="435769" y="238125"/>
                  </a:moveTo>
                  <a:lnTo>
                    <a:pt x="442912" y="419100"/>
                  </a:lnTo>
                  <a:lnTo>
                    <a:pt x="452437" y="609600"/>
                  </a:lnTo>
                  <a:lnTo>
                    <a:pt x="457200" y="638175"/>
                  </a:lnTo>
                  <a:lnTo>
                    <a:pt x="469106" y="673894"/>
                  </a:lnTo>
                  <a:lnTo>
                    <a:pt x="485775" y="707232"/>
                  </a:lnTo>
                  <a:lnTo>
                    <a:pt x="507206" y="740569"/>
                  </a:lnTo>
                  <a:lnTo>
                    <a:pt x="533400" y="773907"/>
                  </a:lnTo>
                  <a:lnTo>
                    <a:pt x="566737" y="814388"/>
                  </a:lnTo>
                  <a:lnTo>
                    <a:pt x="600075" y="850107"/>
                  </a:lnTo>
                  <a:lnTo>
                    <a:pt x="611981" y="883444"/>
                  </a:lnTo>
                  <a:lnTo>
                    <a:pt x="602456" y="916782"/>
                  </a:lnTo>
                  <a:lnTo>
                    <a:pt x="0" y="821532"/>
                  </a:lnTo>
                  <a:lnTo>
                    <a:pt x="61912" y="809625"/>
                  </a:lnTo>
                  <a:lnTo>
                    <a:pt x="80962" y="800100"/>
                  </a:lnTo>
                  <a:lnTo>
                    <a:pt x="114300" y="778669"/>
                  </a:lnTo>
                  <a:lnTo>
                    <a:pt x="140494" y="757238"/>
                  </a:lnTo>
                  <a:lnTo>
                    <a:pt x="164306" y="723900"/>
                  </a:lnTo>
                  <a:lnTo>
                    <a:pt x="183356" y="695325"/>
                  </a:lnTo>
                  <a:lnTo>
                    <a:pt x="202406" y="654844"/>
                  </a:lnTo>
                  <a:lnTo>
                    <a:pt x="221456" y="583407"/>
                  </a:lnTo>
                  <a:lnTo>
                    <a:pt x="285750" y="326232"/>
                  </a:lnTo>
                  <a:lnTo>
                    <a:pt x="359569" y="33338"/>
                  </a:lnTo>
                  <a:lnTo>
                    <a:pt x="366712" y="19050"/>
                  </a:lnTo>
                  <a:lnTo>
                    <a:pt x="383381" y="4763"/>
                  </a:lnTo>
                  <a:lnTo>
                    <a:pt x="395287" y="0"/>
                  </a:lnTo>
                  <a:lnTo>
                    <a:pt x="407194" y="0"/>
                  </a:lnTo>
                  <a:lnTo>
                    <a:pt x="419100" y="2382"/>
                  </a:lnTo>
                  <a:lnTo>
                    <a:pt x="426244" y="11907"/>
                  </a:lnTo>
                  <a:lnTo>
                    <a:pt x="428625" y="28575"/>
                  </a:lnTo>
                  <a:lnTo>
                    <a:pt x="435769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C3B95700-2161-4389-B125-82650F2748FA}"/>
                </a:ext>
              </a:extLst>
            </p:cNvPr>
            <p:cNvSpPr/>
            <p:nvPr/>
          </p:nvSpPr>
          <p:spPr>
            <a:xfrm>
              <a:off x="4808538" y="3362325"/>
              <a:ext cx="1739900" cy="601663"/>
            </a:xfrm>
            <a:custGeom>
              <a:avLst/>
              <a:gdLst>
                <a:gd name="connsiteX0" fmla="*/ 1207294 w 1740694"/>
                <a:gd name="connsiteY0" fmla="*/ 273844 h 602456"/>
                <a:gd name="connsiteX1" fmla="*/ 964406 w 1740694"/>
                <a:gd name="connsiteY1" fmla="*/ 371475 h 602456"/>
                <a:gd name="connsiteX2" fmla="*/ 726281 w 1740694"/>
                <a:gd name="connsiteY2" fmla="*/ 466725 h 602456"/>
                <a:gd name="connsiteX3" fmla="*/ 552450 w 1740694"/>
                <a:gd name="connsiteY3" fmla="*/ 535781 h 602456"/>
                <a:gd name="connsiteX4" fmla="*/ 464344 w 1740694"/>
                <a:gd name="connsiteY4" fmla="*/ 573881 h 602456"/>
                <a:gd name="connsiteX5" fmla="*/ 411956 w 1740694"/>
                <a:gd name="connsiteY5" fmla="*/ 597694 h 602456"/>
                <a:gd name="connsiteX6" fmla="*/ 404812 w 1740694"/>
                <a:gd name="connsiteY6" fmla="*/ 600075 h 602456"/>
                <a:gd name="connsiteX7" fmla="*/ 390525 w 1740694"/>
                <a:gd name="connsiteY7" fmla="*/ 602456 h 602456"/>
                <a:gd name="connsiteX8" fmla="*/ 359569 w 1740694"/>
                <a:gd name="connsiteY8" fmla="*/ 597694 h 602456"/>
                <a:gd name="connsiteX9" fmla="*/ 316706 w 1740694"/>
                <a:gd name="connsiteY9" fmla="*/ 583406 h 602456"/>
                <a:gd name="connsiteX10" fmla="*/ 269081 w 1740694"/>
                <a:gd name="connsiteY10" fmla="*/ 557213 h 602456"/>
                <a:gd name="connsiteX11" fmla="*/ 226219 w 1740694"/>
                <a:gd name="connsiteY11" fmla="*/ 526256 h 602456"/>
                <a:gd name="connsiteX12" fmla="*/ 176212 w 1740694"/>
                <a:gd name="connsiteY12" fmla="*/ 483394 h 602456"/>
                <a:gd name="connsiteX13" fmla="*/ 138112 w 1740694"/>
                <a:gd name="connsiteY13" fmla="*/ 447675 h 602456"/>
                <a:gd name="connsiteX14" fmla="*/ 102394 w 1740694"/>
                <a:gd name="connsiteY14" fmla="*/ 414338 h 602456"/>
                <a:gd name="connsiteX15" fmla="*/ 80962 w 1740694"/>
                <a:gd name="connsiteY15" fmla="*/ 388144 h 602456"/>
                <a:gd name="connsiteX16" fmla="*/ 57150 w 1740694"/>
                <a:gd name="connsiteY16" fmla="*/ 357188 h 602456"/>
                <a:gd name="connsiteX17" fmla="*/ 30956 w 1740694"/>
                <a:gd name="connsiteY17" fmla="*/ 311944 h 602456"/>
                <a:gd name="connsiteX18" fmla="*/ 9525 w 1740694"/>
                <a:gd name="connsiteY18" fmla="*/ 264319 h 602456"/>
                <a:gd name="connsiteX19" fmla="*/ 0 w 1740694"/>
                <a:gd name="connsiteY19" fmla="*/ 230981 h 602456"/>
                <a:gd name="connsiteX20" fmla="*/ 0 w 1740694"/>
                <a:gd name="connsiteY20" fmla="*/ 219075 h 602456"/>
                <a:gd name="connsiteX21" fmla="*/ 2381 w 1740694"/>
                <a:gd name="connsiteY21" fmla="*/ 207169 h 602456"/>
                <a:gd name="connsiteX22" fmla="*/ 9525 w 1740694"/>
                <a:gd name="connsiteY22" fmla="*/ 195263 h 602456"/>
                <a:gd name="connsiteX23" fmla="*/ 23812 w 1740694"/>
                <a:gd name="connsiteY23" fmla="*/ 190500 h 602456"/>
                <a:gd name="connsiteX24" fmla="*/ 50006 w 1740694"/>
                <a:gd name="connsiteY24" fmla="*/ 200025 h 602456"/>
                <a:gd name="connsiteX25" fmla="*/ 97631 w 1740694"/>
                <a:gd name="connsiteY25" fmla="*/ 233363 h 602456"/>
                <a:gd name="connsiteX26" fmla="*/ 159544 w 1740694"/>
                <a:gd name="connsiteY26" fmla="*/ 273844 h 602456"/>
                <a:gd name="connsiteX27" fmla="*/ 209550 w 1740694"/>
                <a:gd name="connsiteY27" fmla="*/ 300038 h 602456"/>
                <a:gd name="connsiteX28" fmla="*/ 259556 w 1740694"/>
                <a:gd name="connsiteY28" fmla="*/ 323850 h 602456"/>
                <a:gd name="connsiteX29" fmla="*/ 300037 w 1740694"/>
                <a:gd name="connsiteY29" fmla="*/ 335756 h 602456"/>
                <a:gd name="connsiteX30" fmla="*/ 335756 w 1740694"/>
                <a:gd name="connsiteY30" fmla="*/ 340519 h 602456"/>
                <a:gd name="connsiteX31" fmla="*/ 376237 w 1740694"/>
                <a:gd name="connsiteY31" fmla="*/ 342900 h 602456"/>
                <a:gd name="connsiteX32" fmla="*/ 438150 w 1740694"/>
                <a:gd name="connsiteY32" fmla="*/ 335756 h 602456"/>
                <a:gd name="connsiteX33" fmla="*/ 497681 w 1740694"/>
                <a:gd name="connsiteY33" fmla="*/ 319088 h 602456"/>
                <a:gd name="connsiteX34" fmla="*/ 611981 w 1740694"/>
                <a:gd name="connsiteY34" fmla="*/ 285750 h 602456"/>
                <a:gd name="connsiteX35" fmla="*/ 864394 w 1740694"/>
                <a:gd name="connsiteY35" fmla="*/ 207169 h 602456"/>
                <a:gd name="connsiteX36" fmla="*/ 1076325 w 1740694"/>
                <a:gd name="connsiteY36" fmla="*/ 133350 h 602456"/>
                <a:gd name="connsiteX37" fmla="*/ 1250156 w 1740694"/>
                <a:gd name="connsiteY37" fmla="*/ 69056 h 602456"/>
                <a:gd name="connsiteX38" fmla="*/ 1281112 w 1740694"/>
                <a:gd name="connsiteY38" fmla="*/ 47625 h 602456"/>
                <a:gd name="connsiteX39" fmla="*/ 1331119 w 1740694"/>
                <a:gd name="connsiteY39" fmla="*/ 9525 h 602456"/>
                <a:gd name="connsiteX40" fmla="*/ 1345406 w 1740694"/>
                <a:gd name="connsiteY40" fmla="*/ 0 h 602456"/>
                <a:gd name="connsiteX41" fmla="*/ 1362075 w 1740694"/>
                <a:gd name="connsiteY41" fmla="*/ 0 h 602456"/>
                <a:gd name="connsiteX42" fmla="*/ 1400175 w 1740694"/>
                <a:gd name="connsiteY42" fmla="*/ 4763 h 602456"/>
                <a:gd name="connsiteX43" fmla="*/ 1443037 w 1740694"/>
                <a:gd name="connsiteY43" fmla="*/ 14288 h 602456"/>
                <a:gd name="connsiteX44" fmla="*/ 1507331 w 1740694"/>
                <a:gd name="connsiteY44" fmla="*/ 40481 h 602456"/>
                <a:gd name="connsiteX45" fmla="*/ 1564481 w 1740694"/>
                <a:gd name="connsiteY45" fmla="*/ 71438 h 602456"/>
                <a:gd name="connsiteX46" fmla="*/ 1614487 w 1740694"/>
                <a:gd name="connsiteY46" fmla="*/ 104775 h 602456"/>
                <a:gd name="connsiteX47" fmla="*/ 1676400 w 1740694"/>
                <a:gd name="connsiteY47" fmla="*/ 154781 h 602456"/>
                <a:gd name="connsiteX48" fmla="*/ 1716881 w 1740694"/>
                <a:gd name="connsiteY48" fmla="*/ 190500 h 602456"/>
                <a:gd name="connsiteX49" fmla="*/ 1726406 w 1740694"/>
                <a:gd name="connsiteY49" fmla="*/ 202406 h 602456"/>
                <a:gd name="connsiteX50" fmla="*/ 1733550 w 1740694"/>
                <a:gd name="connsiteY50" fmla="*/ 219075 h 602456"/>
                <a:gd name="connsiteX51" fmla="*/ 1738312 w 1740694"/>
                <a:gd name="connsiteY51" fmla="*/ 240506 h 602456"/>
                <a:gd name="connsiteX52" fmla="*/ 1740694 w 1740694"/>
                <a:gd name="connsiteY52" fmla="*/ 264319 h 602456"/>
                <a:gd name="connsiteX53" fmla="*/ 1733550 w 1740694"/>
                <a:gd name="connsiteY53" fmla="*/ 283369 h 602456"/>
                <a:gd name="connsiteX54" fmla="*/ 1721644 w 1740694"/>
                <a:gd name="connsiteY54" fmla="*/ 297656 h 602456"/>
                <a:gd name="connsiteX55" fmla="*/ 1693069 w 1740694"/>
                <a:gd name="connsiteY55" fmla="*/ 316706 h 602456"/>
                <a:gd name="connsiteX56" fmla="*/ 1309687 w 1740694"/>
                <a:gd name="connsiteY56" fmla="*/ 250031 h 602456"/>
                <a:gd name="connsiteX57" fmla="*/ 1293019 w 1740694"/>
                <a:gd name="connsiteY57" fmla="*/ 250031 h 602456"/>
                <a:gd name="connsiteX58" fmla="*/ 1278731 w 1740694"/>
                <a:gd name="connsiteY58" fmla="*/ 250031 h 602456"/>
                <a:gd name="connsiteX59" fmla="*/ 1254919 w 1740694"/>
                <a:gd name="connsiteY59" fmla="*/ 257175 h 602456"/>
                <a:gd name="connsiteX60" fmla="*/ 1207294 w 1740694"/>
                <a:gd name="connsiteY60" fmla="*/ 273844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740694" h="602456">
                  <a:moveTo>
                    <a:pt x="1207294" y="273844"/>
                  </a:moveTo>
                  <a:lnTo>
                    <a:pt x="964406" y="371475"/>
                  </a:lnTo>
                  <a:lnTo>
                    <a:pt x="726281" y="466725"/>
                  </a:lnTo>
                  <a:lnTo>
                    <a:pt x="552450" y="535781"/>
                  </a:lnTo>
                  <a:lnTo>
                    <a:pt x="464344" y="573881"/>
                  </a:lnTo>
                  <a:lnTo>
                    <a:pt x="411956" y="597694"/>
                  </a:lnTo>
                  <a:lnTo>
                    <a:pt x="404812" y="600075"/>
                  </a:lnTo>
                  <a:lnTo>
                    <a:pt x="390525" y="602456"/>
                  </a:lnTo>
                  <a:lnTo>
                    <a:pt x="359569" y="597694"/>
                  </a:lnTo>
                  <a:lnTo>
                    <a:pt x="316706" y="583406"/>
                  </a:lnTo>
                  <a:lnTo>
                    <a:pt x="269081" y="557213"/>
                  </a:lnTo>
                  <a:lnTo>
                    <a:pt x="226219" y="526256"/>
                  </a:lnTo>
                  <a:lnTo>
                    <a:pt x="176212" y="483394"/>
                  </a:lnTo>
                  <a:lnTo>
                    <a:pt x="138112" y="447675"/>
                  </a:lnTo>
                  <a:lnTo>
                    <a:pt x="102394" y="414338"/>
                  </a:lnTo>
                  <a:lnTo>
                    <a:pt x="80962" y="388144"/>
                  </a:lnTo>
                  <a:lnTo>
                    <a:pt x="57150" y="357188"/>
                  </a:lnTo>
                  <a:lnTo>
                    <a:pt x="30956" y="311944"/>
                  </a:lnTo>
                  <a:lnTo>
                    <a:pt x="9525" y="264319"/>
                  </a:lnTo>
                  <a:lnTo>
                    <a:pt x="0" y="230981"/>
                  </a:lnTo>
                  <a:lnTo>
                    <a:pt x="0" y="219075"/>
                  </a:lnTo>
                  <a:lnTo>
                    <a:pt x="2381" y="207169"/>
                  </a:lnTo>
                  <a:lnTo>
                    <a:pt x="9525" y="195263"/>
                  </a:lnTo>
                  <a:lnTo>
                    <a:pt x="23812" y="190500"/>
                  </a:lnTo>
                  <a:lnTo>
                    <a:pt x="50006" y="200025"/>
                  </a:lnTo>
                  <a:lnTo>
                    <a:pt x="97631" y="233363"/>
                  </a:lnTo>
                  <a:lnTo>
                    <a:pt x="159544" y="273844"/>
                  </a:lnTo>
                  <a:lnTo>
                    <a:pt x="209550" y="300038"/>
                  </a:lnTo>
                  <a:lnTo>
                    <a:pt x="259556" y="323850"/>
                  </a:lnTo>
                  <a:lnTo>
                    <a:pt x="300037" y="335756"/>
                  </a:lnTo>
                  <a:lnTo>
                    <a:pt x="335756" y="340519"/>
                  </a:lnTo>
                  <a:lnTo>
                    <a:pt x="376237" y="342900"/>
                  </a:lnTo>
                  <a:lnTo>
                    <a:pt x="438150" y="335756"/>
                  </a:lnTo>
                  <a:lnTo>
                    <a:pt x="497681" y="319088"/>
                  </a:lnTo>
                  <a:lnTo>
                    <a:pt x="611981" y="285750"/>
                  </a:lnTo>
                  <a:lnTo>
                    <a:pt x="864394" y="207169"/>
                  </a:lnTo>
                  <a:lnTo>
                    <a:pt x="1076325" y="133350"/>
                  </a:lnTo>
                  <a:lnTo>
                    <a:pt x="1250156" y="69056"/>
                  </a:lnTo>
                  <a:lnTo>
                    <a:pt x="1281112" y="47625"/>
                  </a:lnTo>
                  <a:lnTo>
                    <a:pt x="1331119" y="9525"/>
                  </a:lnTo>
                  <a:lnTo>
                    <a:pt x="1345406" y="0"/>
                  </a:lnTo>
                  <a:lnTo>
                    <a:pt x="1362075" y="0"/>
                  </a:lnTo>
                  <a:lnTo>
                    <a:pt x="1400175" y="4763"/>
                  </a:lnTo>
                  <a:lnTo>
                    <a:pt x="1443037" y="14288"/>
                  </a:lnTo>
                  <a:lnTo>
                    <a:pt x="1507331" y="40481"/>
                  </a:lnTo>
                  <a:lnTo>
                    <a:pt x="1564481" y="71438"/>
                  </a:lnTo>
                  <a:lnTo>
                    <a:pt x="1614487" y="104775"/>
                  </a:lnTo>
                  <a:lnTo>
                    <a:pt x="1676400" y="154781"/>
                  </a:lnTo>
                  <a:lnTo>
                    <a:pt x="1716881" y="190500"/>
                  </a:lnTo>
                  <a:lnTo>
                    <a:pt x="1726406" y="202406"/>
                  </a:lnTo>
                  <a:lnTo>
                    <a:pt x="1733550" y="219075"/>
                  </a:lnTo>
                  <a:lnTo>
                    <a:pt x="1738312" y="240506"/>
                  </a:lnTo>
                  <a:lnTo>
                    <a:pt x="1740694" y="264319"/>
                  </a:lnTo>
                  <a:lnTo>
                    <a:pt x="1733550" y="283369"/>
                  </a:lnTo>
                  <a:lnTo>
                    <a:pt x="1721644" y="297656"/>
                  </a:lnTo>
                  <a:lnTo>
                    <a:pt x="1693069" y="316706"/>
                  </a:lnTo>
                  <a:lnTo>
                    <a:pt x="1309687" y="250031"/>
                  </a:lnTo>
                  <a:lnTo>
                    <a:pt x="1293019" y="250031"/>
                  </a:lnTo>
                  <a:lnTo>
                    <a:pt x="1278731" y="250031"/>
                  </a:lnTo>
                  <a:lnTo>
                    <a:pt x="1254919" y="257175"/>
                  </a:lnTo>
                  <a:lnTo>
                    <a:pt x="1207294" y="273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B98B89EF-6CF7-4CD0-BB2E-526C89F96FBD}"/>
                </a:ext>
              </a:extLst>
            </p:cNvPr>
            <p:cNvSpPr/>
            <p:nvPr/>
          </p:nvSpPr>
          <p:spPr>
            <a:xfrm>
              <a:off x="4291013" y="3562350"/>
              <a:ext cx="2251075" cy="2144713"/>
            </a:xfrm>
            <a:custGeom>
              <a:avLst/>
              <a:gdLst>
                <a:gd name="connsiteX0" fmla="*/ 2008414 w 2250621"/>
                <a:gd name="connsiteY0" fmla="*/ 408214 h 2144486"/>
                <a:gd name="connsiteX1" fmla="*/ 1910443 w 2250621"/>
                <a:gd name="connsiteY1" fmla="*/ 574221 h 2144486"/>
                <a:gd name="connsiteX2" fmla="*/ 1820636 w 2250621"/>
                <a:gd name="connsiteY2" fmla="*/ 718457 h 2144486"/>
                <a:gd name="connsiteX3" fmla="*/ 1733550 w 2250621"/>
                <a:gd name="connsiteY3" fmla="*/ 854529 h 2144486"/>
                <a:gd name="connsiteX4" fmla="*/ 1643743 w 2250621"/>
                <a:gd name="connsiteY4" fmla="*/ 982436 h 2144486"/>
                <a:gd name="connsiteX5" fmla="*/ 1551214 w 2250621"/>
                <a:gd name="connsiteY5" fmla="*/ 1115786 h 2144486"/>
                <a:gd name="connsiteX6" fmla="*/ 1390650 w 2250621"/>
                <a:gd name="connsiteY6" fmla="*/ 1298121 h 2144486"/>
                <a:gd name="connsiteX7" fmla="*/ 1298121 w 2250621"/>
                <a:gd name="connsiteY7" fmla="*/ 1379764 h 2144486"/>
                <a:gd name="connsiteX8" fmla="*/ 1230086 w 2250621"/>
                <a:gd name="connsiteY8" fmla="*/ 1439636 h 2144486"/>
                <a:gd name="connsiteX9" fmla="*/ 1102178 w 2250621"/>
                <a:gd name="connsiteY9" fmla="*/ 1543050 h 2144486"/>
                <a:gd name="connsiteX10" fmla="*/ 979714 w 2250621"/>
                <a:gd name="connsiteY10" fmla="*/ 1635579 h 2144486"/>
                <a:gd name="connsiteX11" fmla="*/ 849086 w 2250621"/>
                <a:gd name="connsiteY11" fmla="*/ 1722664 h 2144486"/>
                <a:gd name="connsiteX12" fmla="*/ 696686 w 2250621"/>
                <a:gd name="connsiteY12" fmla="*/ 1817914 h 2144486"/>
                <a:gd name="connsiteX13" fmla="*/ 560614 w 2250621"/>
                <a:gd name="connsiteY13" fmla="*/ 1899557 h 2144486"/>
                <a:gd name="connsiteX14" fmla="*/ 370114 w 2250621"/>
                <a:gd name="connsiteY14" fmla="*/ 2000250 h 2144486"/>
                <a:gd name="connsiteX15" fmla="*/ 201386 w 2250621"/>
                <a:gd name="connsiteY15" fmla="*/ 2081893 h 2144486"/>
                <a:gd name="connsiteX16" fmla="*/ 62593 w 2250621"/>
                <a:gd name="connsiteY16" fmla="*/ 2141764 h 2144486"/>
                <a:gd name="connsiteX17" fmla="*/ 40821 w 2250621"/>
                <a:gd name="connsiteY17" fmla="*/ 2144486 h 2144486"/>
                <a:gd name="connsiteX18" fmla="*/ 21771 w 2250621"/>
                <a:gd name="connsiteY18" fmla="*/ 2144486 h 2144486"/>
                <a:gd name="connsiteX19" fmla="*/ 10886 w 2250621"/>
                <a:gd name="connsiteY19" fmla="*/ 2141764 h 2144486"/>
                <a:gd name="connsiteX20" fmla="*/ 0 w 2250621"/>
                <a:gd name="connsiteY20" fmla="*/ 2130879 h 2144486"/>
                <a:gd name="connsiteX21" fmla="*/ 0 w 2250621"/>
                <a:gd name="connsiteY21" fmla="*/ 2117271 h 2144486"/>
                <a:gd name="connsiteX22" fmla="*/ 5443 w 2250621"/>
                <a:gd name="connsiteY22" fmla="*/ 2103664 h 2144486"/>
                <a:gd name="connsiteX23" fmla="*/ 19050 w 2250621"/>
                <a:gd name="connsiteY23" fmla="*/ 2084614 h 2144486"/>
                <a:gd name="connsiteX24" fmla="*/ 70757 w 2250621"/>
                <a:gd name="connsiteY24" fmla="*/ 2057400 h 2144486"/>
                <a:gd name="connsiteX25" fmla="*/ 195943 w 2250621"/>
                <a:gd name="connsiteY25" fmla="*/ 1997529 h 2144486"/>
                <a:gd name="connsiteX26" fmla="*/ 315686 w 2250621"/>
                <a:gd name="connsiteY26" fmla="*/ 1926771 h 2144486"/>
                <a:gd name="connsiteX27" fmla="*/ 421821 w 2250621"/>
                <a:gd name="connsiteY27" fmla="*/ 1858736 h 2144486"/>
                <a:gd name="connsiteX28" fmla="*/ 519793 w 2250621"/>
                <a:gd name="connsiteY28" fmla="*/ 1790700 h 2144486"/>
                <a:gd name="connsiteX29" fmla="*/ 625928 w 2250621"/>
                <a:gd name="connsiteY29" fmla="*/ 1711779 h 2144486"/>
                <a:gd name="connsiteX30" fmla="*/ 691243 w 2250621"/>
                <a:gd name="connsiteY30" fmla="*/ 1662793 h 2144486"/>
                <a:gd name="connsiteX31" fmla="*/ 767443 w 2250621"/>
                <a:gd name="connsiteY31" fmla="*/ 1594757 h 2144486"/>
                <a:gd name="connsiteX32" fmla="*/ 865414 w 2250621"/>
                <a:gd name="connsiteY32" fmla="*/ 1504950 h 2144486"/>
                <a:gd name="connsiteX33" fmla="*/ 996043 w 2250621"/>
                <a:gd name="connsiteY33" fmla="*/ 1379764 h 2144486"/>
                <a:gd name="connsiteX34" fmla="*/ 1107621 w 2250621"/>
                <a:gd name="connsiteY34" fmla="*/ 1262743 h 2144486"/>
                <a:gd name="connsiteX35" fmla="*/ 1205593 w 2250621"/>
                <a:gd name="connsiteY35" fmla="*/ 1151164 h 2144486"/>
                <a:gd name="connsiteX36" fmla="*/ 1249136 w 2250621"/>
                <a:gd name="connsiteY36" fmla="*/ 1102179 h 2144486"/>
                <a:gd name="connsiteX37" fmla="*/ 1355271 w 2250621"/>
                <a:gd name="connsiteY37" fmla="*/ 976993 h 2144486"/>
                <a:gd name="connsiteX38" fmla="*/ 1417864 w 2250621"/>
                <a:gd name="connsiteY38" fmla="*/ 892629 h 2144486"/>
                <a:gd name="connsiteX39" fmla="*/ 1480457 w 2250621"/>
                <a:gd name="connsiteY39" fmla="*/ 800100 h 2144486"/>
                <a:gd name="connsiteX40" fmla="*/ 1543050 w 2250621"/>
                <a:gd name="connsiteY40" fmla="*/ 702129 h 2144486"/>
                <a:gd name="connsiteX41" fmla="*/ 1630136 w 2250621"/>
                <a:gd name="connsiteY41" fmla="*/ 557893 h 2144486"/>
                <a:gd name="connsiteX42" fmla="*/ 1706336 w 2250621"/>
                <a:gd name="connsiteY42" fmla="*/ 424543 h 2144486"/>
                <a:gd name="connsiteX43" fmla="*/ 1779814 w 2250621"/>
                <a:gd name="connsiteY43" fmla="*/ 283029 h 2144486"/>
                <a:gd name="connsiteX44" fmla="*/ 1828800 w 2250621"/>
                <a:gd name="connsiteY44" fmla="*/ 179614 h 2144486"/>
                <a:gd name="connsiteX45" fmla="*/ 1850571 w 2250621"/>
                <a:gd name="connsiteY45" fmla="*/ 130629 h 2144486"/>
                <a:gd name="connsiteX46" fmla="*/ 1856014 w 2250621"/>
                <a:gd name="connsiteY46" fmla="*/ 117021 h 2144486"/>
                <a:gd name="connsiteX47" fmla="*/ 1858736 w 2250621"/>
                <a:gd name="connsiteY47" fmla="*/ 106136 h 2144486"/>
                <a:gd name="connsiteX48" fmla="*/ 1858736 w 2250621"/>
                <a:gd name="connsiteY48" fmla="*/ 97971 h 2144486"/>
                <a:gd name="connsiteX49" fmla="*/ 1856014 w 2250621"/>
                <a:gd name="connsiteY49" fmla="*/ 87086 h 2144486"/>
                <a:gd name="connsiteX50" fmla="*/ 1850571 w 2250621"/>
                <a:gd name="connsiteY50" fmla="*/ 70757 h 2144486"/>
                <a:gd name="connsiteX51" fmla="*/ 1842407 w 2250621"/>
                <a:gd name="connsiteY51" fmla="*/ 57150 h 2144486"/>
                <a:gd name="connsiteX52" fmla="*/ 1804307 w 2250621"/>
                <a:gd name="connsiteY52" fmla="*/ 0 h 2144486"/>
                <a:gd name="connsiteX53" fmla="*/ 2250621 w 2250621"/>
                <a:gd name="connsiteY53" fmla="*/ 62593 h 2144486"/>
                <a:gd name="connsiteX54" fmla="*/ 2237014 w 2250621"/>
                <a:gd name="connsiteY54" fmla="*/ 92529 h 2144486"/>
                <a:gd name="connsiteX55" fmla="*/ 2212521 w 2250621"/>
                <a:gd name="connsiteY55" fmla="*/ 117021 h 2144486"/>
                <a:gd name="connsiteX56" fmla="*/ 2185307 w 2250621"/>
                <a:gd name="connsiteY56" fmla="*/ 136071 h 2144486"/>
                <a:gd name="connsiteX57" fmla="*/ 2160814 w 2250621"/>
                <a:gd name="connsiteY57" fmla="*/ 160564 h 2144486"/>
                <a:gd name="connsiteX58" fmla="*/ 2128157 w 2250621"/>
                <a:gd name="connsiteY58" fmla="*/ 198664 h 2144486"/>
                <a:gd name="connsiteX59" fmla="*/ 2090057 w 2250621"/>
                <a:gd name="connsiteY59" fmla="*/ 258536 h 2144486"/>
                <a:gd name="connsiteX60" fmla="*/ 2041071 w 2250621"/>
                <a:gd name="connsiteY60" fmla="*/ 348343 h 2144486"/>
                <a:gd name="connsiteX61" fmla="*/ 2008414 w 2250621"/>
                <a:gd name="connsiteY61" fmla="*/ 408214 h 2144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50621" h="2144486">
                  <a:moveTo>
                    <a:pt x="2008414" y="408214"/>
                  </a:moveTo>
                  <a:lnTo>
                    <a:pt x="1910443" y="574221"/>
                  </a:lnTo>
                  <a:lnTo>
                    <a:pt x="1820636" y="718457"/>
                  </a:lnTo>
                  <a:lnTo>
                    <a:pt x="1733550" y="854529"/>
                  </a:lnTo>
                  <a:lnTo>
                    <a:pt x="1643743" y="982436"/>
                  </a:lnTo>
                  <a:lnTo>
                    <a:pt x="1551214" y="1115786"/>
                  </a:lnTo>
                  <a:lnTo>
                    <a:pt x="1390650" y="1298121"/>
                  </a:lnTo>
                  <a:lnTo>
                    <a:pt x="1298121" y="1379764"/>
                  </a:lnTo>
                  <a:lnTo>
                    <a:pt x="1230086" y="1439636"/>
                  </a:lnTo>
                  <a:lnTo>
                    <a:pt x="1102178" y="1543050"/>
                  </a:lnTo>
                  <a:lnTo>
                    <a:pt x="979714" y="1635579"/>
                  </a:lnTo>
                  <a:lnTo>
                    <a:pt x="849086" y="1722664"/>
                  </a:lnTo>
                  <a:lnTo>
                    <a:pt x="696686" y="1817914"/>
                  </a:lnTo>
                  <a:lnTo>
                    <a:pt x="560614" y="1899557"/>
                  </a:lnTo>
                  <a:lnTo>
                    <a:pt x="370114" y="2000250"/>
                  </a:lnTo>
                  <a:lnTo>
                    <a:pt x="201386" y="2081893"/>
                  </a:lnTo>
                  <a:lnTo>
                    <a:pt x="62593" y="2141764"/>
                  </a:lnTo>
                  <a:lnTo>
                    <a:pt x="40821" y="2144486"/>
                  </a:lnTo>
                  <a:lnTo>
                    <a:pt x="21771" y="2144486"/>
                  </a:lnTo>
                  <a:lnTo>
                    <a:pt x="10886" y="2141764"/>
                  </a:lnTo>
                  <a:lnTo>
                    <a:pt x="0" y="2130879"/>
                  </a:lnTo>
                  <a:lnTo>
                    <a:pt x="0" y="2117271"/>
                  </a:lnTo>
                  <a:lnTo>
                    <a:pt x="5443" y="2103664"/>
                  </a:lnTo>
                  <a:lnTo>
                    <a:pt x="19050" y="2084614"/>
                  </a:lnTo>
                  <a:lnTo>
                    <a:pt x="70757" y="2057400"/>
                  </a:lnTo>
                  <a:lnTo>
                    <a:pt x="195943" y="1997529"/>
                  </a:lnTo>
                  <a:lnTo>
                    <a:pt x="315686" y="1926771"/>
                  </a:lnTo>
                  <a:lnTo>
                    <a:pt x="421821" y="1858736"/>
                  </a:lnTo>
                  <a:lnTo>
                    <a:pt x="519793" y="1790700"/>
                  </a:lnTo>
                  <a:lnTo>
                    <a:pt x="625928" y="1711779"/>
                  </a:lnTo>
                  <a:lnTo>
                    <a:pt x="691243" y="1662793"/>
                  </a:lnTo>
                  <a:lnTo>
                    <a:pt x="767443" y="1594757"/>
                  </a:lnTo>
                  <a:lnTo>
                    <a:pt x="865414" y="1504950"/>
                  </a:lnTo>
                  <a:lnTo>
                    <a:pt x="996043" y="1379764"/>
                  </a:lnTo>
                  <a:lnTo>
                    <a:pt x="1107621" y="1262743"/>
                  </a:lnTo>
                  <a:lnTo>
                    <a:pt x="1205593" y="1151164"/>
                  </a:lnTo>
                  <a:lnTo>
                    <a:pt x="1249136" y="1102179"/>
                  </a:lnTo>
                  <a:lnTo>
                    <a:pt x="1355271" y="976993"/>
                  </a:lnTo>
                  <a:lnTo>
                    <a:pt x="1417864" y="892629"/>
                  </a:lnTo>
                  <a:lnTo>
                    <a:pt x="1480457" y="800100"/>
                  </a:lnTo>
                  <a:lnTo>
                    <a:pt x="1543050" y="702129"/>
                  </a:lnTo>
                  <a:lnTo>
                    <a:pt x="1630136" y="557893"/>
                  </a:lnTo>
                  <a:lnTo>
                    <a:pt x="1706336" y="424543"/>
                  </a:lnTo>
                  <a:lnTo>
                    <a:pt x="1779814" y="283029"/>
                  </a:lnTo>
                  <a:lnTo>
                    <a:pt x="1828800" y="179614"/>
                  </a:lnTo>
                  <a:lnTo>
                    <a:pt x="1850571" y="130629"/>
                  </a:lnTo>
                  <a:lnTo>
                    <a:pt x="1856014" y="117021"/>
                  </a:lnTo>
                  <a:lnTo>
                    <a:pt x="1858736" y="106136"/>
                  </a:lnTo>
                  <a:lnTo>
                    <a:pt x="1858736" y="97971"/>
                  </a:lnTo>
                  <a:lnTo>
                    <a:pt x="1856014" y="87086"/>
                  </a:lnTo>
                  <a:lnTo>
                    <a:pt x="1850571" y="70757"/>
                  </a:lnTo>
                  <a:lnTo>
                    <a:pt x="1842407" y="57150"/>
                  </a:lnTo>
                  <a:lnTo>
                    <a:pt x="1804307" y="0"/>
                  </a:lnTo>
                  <a:lnTo>
                    <a:pt x="2250621" y="62593"/>
                  </a:lnTo>
                  <a:lnTo>
                    <a:pt x="2237014" y="92529"/>
                  </a:lnTo>
                  <a:lnTo>
                    <a:pt x="2212521" y="117021"/>
                  </a:lnTo>
                  <a:lnTo>
                    <a:pt x="2185307" y="136071"/>
                  </a:lnTo>
                  <a:lnTo>
                    <a:pt x="2160814" y="160564"/>
                  </a:lnTo>
                  <a:lnTo>
                    <a:pt x="2128157" y="198664"/>
                  </a:lnTo>
                  <a:lnTo>
                    <a:pt x="2090057" y="258536"/>
                  </a:lnTo>
                  <a:lnTo>
                    <a:pt x="2041071" y="348343"/>
                  </a:lnTo>
                  <a:lnTo>
                    <a:pt x="2008414" y="4082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A14AE02C-50BE-4B51-98CD-5B3AF9C63874}"/>
                </a:ext>
              </a:extLst>
            </p:cNvPr>
            <p:cNvSpPr/>
            <p:nvPr/>
          </p:nvSpPr>
          <p:spPr>
            <a:xfrm>
              <a:off x="4754563" y="4122738"/>
              <a:ext cx="2654300" cy="1695450"/>
            </a:xfrm>
            <a:custGeom>
              <a:avLst/>
              <a:gdLst>
                <a:gd name="connsiteX0" fmla="*/ 1471613 w 2652713"/>
                <a:gd name="connsiteY0" fmla="*/ 919162 h 1695450"/>
                <a:gd name="connsiteX1" fmla="*/ 1407319 w 2652713"/>
                <a:gd name="connsiteY1" fmla="*/ 862012 h 1695450"/>
                <a:gd name="connsiteX2" fmla="*/ 1331119 w 2652713"/>
                <a:gd name="connsiteY2" fmla="*/ 795337 h 1695450"/>
                <a:gd name="connsiteX3" fmla="*/ 1247775 w 2652713"/>
                <a:gd name="connsiteY3" fmla="*/ 716756 h 1695450"/>
                <a:gd name="connsiteX4" fmla="*/ 1166813 w 2652713"/>
                <a:gd name="connsiteY4" fmla="*/ 640556 h 1695450"/>
                <a:gd name="connsiteX5" fmla="*/ 1062038 w 2652713"/>
                <a:gd name="connsiteY5" fmla="*/ 535781 h 1695450"/>
                <a:gd name="connsiteX6" fmla="*/ 916782 w 2652713"/>
                <a:gd name="connsiteY6" fmla="*/ 409575 h 1695450"/>
                <a:gd name="connsiteX7" fmla="*/ 833438 w 2652713"/>
                <a:gd name="connsiteY7" fmla="*/ 354806 h 1695450"/>
                <a:gd name="connsiteX8" fmla="*/ 726282 w 2652713"/>
                <a:gd name="connsiteY8" fmla="*/ 285750 h 1695450"/>
                <a:gd name="connsiteX9" fmla="*/ 616744 w 2652713"/>
                <a:gd name="connsiteY9" fmla="*/ 216694 h 1695450"/>
                <a:gd name="connsiteX10" fmla="*/ 547688 w 2652713"/>
                <a:gd name="connsiteY10" fmla="*/ 173831 h 1695450"/>
                <a:gd name="connsiteX11" fmla="*/ 471488 w 2652713"/>
                <a:gd name="connsiteY11" fmla="*/ 128587 h 1695450"/>
                <a:gd name="connsiteX12" fmla="*/ 426244 w 2652713"/>
                <a:gd name="connsiteY12" fmla="*/ 100012 h 1695450"/>
                <a:gd name="connsiteX13" fmla="*/ 361950 w 2652713"/>
                <a:gd name="connsiteY13" fmla="*/ 61912 h 1695450"/>
                <a:gd name="connsiteX14" fmla="*/ 311944 w 2652713"/>
                <a:gd name="connsiteY14" fmla="*/ 35719 h 1695450"/>
                <a:gd name="connsiteX15" fmla="*/ 261938 w 2652713"/>
                <a:gd name="connsiteY15" fmla="*/ 14287 h 1695450"/>
                <a:gd name="connsiteX16" fmla="*/ 209550 w 2652713"/>
                <a:gd name="connsiteY16" fmla="*/ 2381 h 1695450"/>
                <a:gd name="connsiteX17" fmla="*/ 116682 w 2652713"/>
                <a:gd name="connsiteY17" fmla="*/ 0 h 1695450"/>
                <a:gd name="connsiteX18" fmla="*/ 57150 w 2652713"/>
                <a:gd name="connsiteY18" fmla="*/ 0 h 1695450"/>
                <a:gd name="connsiteX19" fmla="*/ 38100 w 2652713"/>
                <a:gd name="connsiteY19" fmla="*/ 2381 h 1695450"/>
                <a:gd name="connsiteX20" fmla="*/ 21432 w 2652713"/>
                <a:gd name="connsiteY20" fmla="*/ 9525 h 1695450"/>
                <a:gd name="connsiteX21" fmla="*/ 14288 w 2652713"/>
                <a:gd name="connsiteY21" fmla="*/ 11906 h 1695450"/>
                <a:gd name="connsiteX22" fmla="*/ 4763 w 2652713"/>
                <a:gd name="connsiteY22" fmla="*/ 21431 h 1695450"/>
                <a:gd name="connsiteX23" fmla="*/ 0 w 2652713"/>
                <a:gd name="connsiteY23" fmla="*/ 38100 h 1695450"/>
                <a:gd name="connsiteX24" fmla="*/ 4763 w 2652713"/>
                <a:gd name="connsiteY24" fmla="*/ 57150 h 1695450"/>
                <a:gd name="connsiteX25" fmla="*/ 23813 w 2652713"/>
                <a:gd name="connsiteY25" fmla="*/ 83344 h 1695450"/>
                <a:gd name="connsiteX26" fmla="*/ 45244 w 2652713"/>
                <a:gd name="connsiteY26" fmla="*/ 102394 h 1695450"/>
                <a:gd name="connsiteX27" fmla="*/ 59532 w 2652713"/>
                <a:gd name="connsiteY27" fmla="*/ 111919 h 1695450"/>
                <a:gd name="connsiteX28" fmla="*/ 92869 w 2652713"/>
                <a:gd name="connsiteY28" fmla="*/ 121444 h 1695450"/>
                <a:gd name="connsiteX29" fmla="*/ 126207 w 2652713"/>
                <a:gd name="connsiteY29" fmla="*/ 126206 h 1695450"/>
                <a:gd name="connsiteX30" fmla="*/ 169069 w 2652713"/>
                <a:gd name="connsiteY30" fmla="*/ 130969 h 1695450"/>
                <a:gd name="connsiteX31" fmla="*/ 207169 w 2652713"/>
                <a:gd name="connsiteY31" fmla="*/ 130969 h 1695450"/>
                <a:gd name="connsiteX32" fmla="*/ 261938 w 2652713"/>
                <a:gd name="connsiteY32" fmla="*/ 152400 h 1695450"/>
                <a:gd name="connsiteX33" fmla="*/ 333375 w 2652713"/>
                <a:gd name="connsiteY33" fmla="*/ 188119 h 1695450"/>
                <a:gd name="connsiteX34" fmla="*/ 428625 w 2652713"/>
                <a:gd name="connsiteY34" fmla="*/ 245269 h 1695450"/>
                <a:gd name="connsiteX35" fmla="*/ 497682 w 2652713"/>
                <a:gd name="connsiteY35" fmla="*/ 292894 h 1695450"/>
                <a:gd name="connsiteX36" fmla="*/ 573882 w 2652713"/>
                <a:gd name="connsiteY36" fmla="*/ 354806 h 1695450"/>
                <a:gd name="connsiteX37" fmla="*/ 621507 w 2652713"/>
                <a:gd name="connsiteY37" fmla="*/ 400050 h 1695450"/>
                <a:gd name="connsiteX38" fmla="*/ 671513 w 2652713"/>
                <a:gd name="connsiteY38" fmla="*/ 447675 h 1695450"/>
                <a:gd name="connsiteX39" fmla="*/ 721519 w 2652713"/>
                <a:gd name="connsiteY39" fmla="*/ 500062 h 1695450"/>
                <a:gd name="connsiteX40" fmla="*/ 790575 w 2652713"/>
                <a:gd name="connsiteY40" fmla="*/ 578644 h 1695450"/>
                <a:gd name="connsiteX41" fmla="*/ 1014413 w 2652713"/>
                <a:gd name="connsiteY41" fmla="*/ 835819 h 1695450"/>
                <a:gd name="connsiteX42" fmla="*/ 1119188 w 2652713"/>
                <a:gd name="connsiteY42" fmla="*/ 959644 h 1695450"/>
                <a:gd name="connsiteX43" fmla="*/ 1278732 w 2652713"/>
                <a:gd name="connsiteY43" fmla="*/ 1150144 h 1695450"/>
                <a:gd name="connsiteX44" fmla="*/ 1431132 w 2652713"/>
                <a:gd name="connsiteY44" fmla="*/ 1328737 h 1695450"/>
                <a:gd name="connsiteX45" fmla="*/ 1497807 w 2652713"/>
                <a:gd name="connsiteY45" fmla="*/ 1407319 h 1695450"/>
                <a:gd name="connsiteX46" fmla="*/ 1588294 w 2652713"/>
                <a:gd name="connsiteY46" fmla="*/ 1516856 h 1695450"/>
                <a:gd name="connsiteX47" fmla="*/ 1638300 w 2652713"/>
                <a:gd name="connsiteY47" fmla="*/ 1574006 h 1695450"/>
                <a:gd name="connsiteX48" fmla="*/ 1693069 w 2652713"/>
                <a:gd name="connsiteY48" fmla="*/ 1633537 h 1695450"/>
                <a:gd name="connsiteX49" fmla="*/ 1712119 w 2652713"/>
                <a:gd name="connsiteY49" fmla="*/ 1647825 h 1695450"/>
                <a:gd name="connsiteX50" fmla="*/ 1745457 w 2652713"/>
                <a:gd name="connsiteY50" fmla="*/ 1669256 h 1695450"/>
                <a:gd name="connsiteX51" fmla="*/ 1781175 w 2652713"/>
                <a:gd name="connsiteY51" fmla="*/ 1685925 h 1695450"/>
                <a:gd name="connsiteX52" fmla="*/ 1814513 w 2652713"/>
                <a:gd name="connsiteY52" fmla="*/ 1693069 h 1695450"/>
                <a:gd name="connsiteX53" fmla="*/ 1900238 w 2652713"/>
                <a:gd name="connsiteY53" fmla="*/ 1695450 h 1695450"/>
                <a:gd name="connsiteX54" fmla="*/ 2252663 w 2652713"/>
                <a:gd name="connsiteY54" fmla="*/ 1695450 h 1695450"/>
                <a:gd name="connsiteX55" fmla="*/ 2557463 w 2652713"/>
                <a:gd name="connsiteY55" fmla="*/ 1695450 h 1695450"/>
                <a:gd name="connsiteX56" fmla="*/ 2628900 w 2652713"/>
                <a:gd name="connsiteY56" fmla="*/ 1693069 h 1695450"/>
                <a:gd name="connsiteX57" fmla="*/ 2643188 w 2652713"/>
                <a:gd name="connsiteY57" fmla="*/ 1690687 h 1695450"/>
                <a:gd name="connsiteX58" fmla="*/ 2650332 w 2652713"/>
                <a:gd name="connsiteY58" fmla="*/ 1685925 h 1695450"/>
                <a:gd name="connsiteX59" fmla="*/ 2652713 w 2652713"/>
                <a:gd name="connsiteY59" fmla="*/ 1674019 h 1695450"/>
                <a:gd name="connsiteX60" fmla="*/ 2652713 w 2652713"/>
                <a:gd name="connsiteY60" fmla="*/ 1662112 h 1695450"/>
                <a:gd name="connsiteX61" fmla="*/ 2640807 w 2652713"/>
                <a:gd name="connsiteY61" fmla="*/ 1643062 h 1695450"/>
                <a:gd name="connsiteX62" fmla="*/ 2619375 w 2652713"/>
                <a:gd name="connsiteY62" fmla="*/ 1628775 h 1695450"/>
                <a:gd name="connsiteX63" fmla="*/ 2547938 w 2652713"/>
                <a:gd name="connsiteY63" fmla="*/ 1604962 h 1695450"/>
                <a:gd name="connsiteX64" fmla="*/ 2486025 w 2652713"/>
                <a:gd name="connsiteY64" fmla="*/ 1578769 h 1695450"/>
                <a:gd name="connsiteX65" fmla="*/ 2369344 w 2652713"/>
                <a:gd name="connsiteY65" fmla="*/ 1528762 h 1695450"/>
                <a:gd name="connsiteX66" fmla="*/ 2266950 w 2652713"/>
                <a:gd name="connsiteY66" fmla="*/ 1478756 h 1695450"/>
                <a:gd name="connsiteX67" fmla="*/ 2119313 w 2652713"/>
                <a:gd name="connsiteY67" fmla="*/ 1395412 h 1695450"/>
                <a:gd name="connsiteX68" fmla="*/ 2002632 w 2652713"/>
                <a:gd name="connsiteY68" fmla="*/ 1323975 h 1695450"/>
                <a:gd name="connsiteX69" fmla="*/ 1895475 w 2652713"/>
                <a:gd name="connsiteY69" fmla="*/ 1252537 h 1695450"/>
                <a:gd name="connsiteX70" fmla="*/ 1816894 w 2652713"/>
                <a:gd name="connsiteY70" fmla="*/ 1195387 h 1695450"/>
                <a:gd name="connsiteX71" fmla="*/ 1697832 w 2652713"/>
                <a:gd name="connsiteY71" fmla="*/ 1107281 h 1695450"/>
                <a:gd name="connsiteX72" fmla="*/ 1540669 w 2652713"/>
                <a:gd name="connsiteY72" fmla="*/ 978694 h 1695450"/>
                <a:gd name="connsiteX73" fmla="*/ 1471613 w 2652713"/>
                <a:gd name="connsiteY73" fmla="*/ 919162 h 1695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652713" h="1695450">
                  <a:moveTo>
                    <a:pt x="1471613" y="919162"/>
                  </a:moveTo>
                  <a:lnTo>
                    <a:pt x="1407319" y="862012"/>
                  </a:lnTo>
                  <a:lnTo>
                    <a:pt x="1331119" y="795337"/>
                  </a:lnTo>
                  <a:lnTo>
                    <a:pt x="1247775" y="716756"/>
                  </a:lnTo>
                  <a:lnTo>
                    <a:pt x="1166813" y="640556"/>
                  </a:lnTo>
                  <a:lnTo>
                    <a:pt x="1062038" y="535781"/>
                  </a:lnTo>
                  <a:lnTo>
                    <a:pt x="916782" y="409575"/>
                  </a:lnTo>
                  <a:lnTo>
                    <a:pt x="833438" y="354806"/>
                  </a:lnTo>
                  <a:lnTo>
                    <a:pt x="726282" y="285750"/>
                  </a:lnTo>
                  <a:lnTo>
                    <a:pt x="616744" y="216694"/>
                  </a:lnTo>
                  <a:lnTo>
                    <a:pt x="547688" y="173831"/>
                  </a:lnTo>
                  <a:lnTo>
                    <a:pt x="471488" y="128587"/>
                  </a:lnTo>
                  <a:lnTo>
                    <a:pt x="426244" y="100012"/>
                  </a:lnTo>
                  <a:lnTo>
                    <a:pt x="361950" y="61912"/>
                  </a:lnTo>
                  <a:lnTo>
                    <a:pt x="311944" y="35719"/>
                  </a:lnTo>
                  <a:lnTo>
                    <a:pt x="261938" y="14287"/>
                  </a:lnTo>
                  <a:lnTo>
                    <a:pt x="209550" y="2381"/>
                  </a:lnTo>
                  <a:lnTo>
                    <a:pt x="116682" y="0"/>
                  </a:lnTo>
                  <a:lnTo>
                    <a:pt x="57150" y="0"/>
                  </a:lnTo>
                  <a:lnTo>
                    <a:pt x="38100" y="2381"/>
                  </a:lnTo>
                  <a:lnTo>
                    <a:pt x="21432" y="9525"/>
                  </a:lnTo>
                  <a:lnTo>
                    <a:pt x="14288" y="11906"/>
                  </a:lnTo>
                  <a:lnTo>
                    <a:pt x="4763" y="21431"/>
                  </a:lnTo>
                  <a:lnTo>
                    <a:pt x="0" y="38100"/>
                  </a:lnTo>
                  <a:lnTo>
                    <a:pt x="4763" y="57150"/>
                  </a:lnTo>
                  <a:lnTo>
                    <a:pt x="23813" y="83344"/>
                  </a:lnTo>
                  <a:lnTo>
                    <a:pt x="45244" y="102394"/>
                  </a:lnTo>
                  <a:lnTo>
                    <a:pt x="59532" y="111919"/>
                  </a:lnTo>
                  <a:lnTo>
                    <a:pt x="92869" y="121444"/>
                  </a:lnTo>
                  <a:lnTo>
                    <a:pt x="126207" y="126206"/>
                  </a:lnTo>
                  <a:lnTo>
                    <a:pt x="169069" y="130969"/>
                  </a:lnTo>
                  <a:lnTo>
                    <a:pt x="207169" y="130969"/>
                  </a:lnTo>
                  <a:lnTo>
                    <a:pt x="261938" y="152400"/>
                  </a:lnTo>
                  <a:lnTo>
                    <a:pt x="333375" y="188119"/>
                  </a:lnTo>
                  <a:lnTo>
                    <a:pt x="428625" y="245269"/>
                  </a:lnTo>
                  <a:lnTo>
                    <a:pt x="497682" y="292894"/>
                  </a:lnTo>
                  <a:lnTo>
                    <a:pt x="573882" y="354806"/>
                  </a:lnTo>
                  <a:lnTo>
                    <a:pt x="621507" y="400050"/>
                  </a:lnTo>
                  <a:lnTo>
                    <a:pt x="671513" y="447675"/>
                  </a:lnTo>
                  <a:lnTo>
                    <a:pt x="721519" y="500062"/>
                  </a:lnTo>
                  <a:lnTo>
                    <a:pt x="790575" y="578644"/>
                  </a:lnTo>
                  <a:lnTo>
                    <a:pt x="1014413" y="835819"/>
                  </a:lnTo>
                  <a:lnTo>
                    <a:pt x="1119188" y="959644"/>
                  </a:lnTo>
                  <a:lnTo>
                    <a:pt x="1278732" y="1150144"/>
                  </a:lnTo>
                  <a:lnTo>
                    <a:pt x="1431132" y="1328737"/>
                  </a:lnTo>
                  <a:lnTo>
                    <a:pt x="1497807" y="1407319"/>
                  </a:lnTo>
                  <a:lnTo>
                    <a:pt x="1588294" y="1516856"/>
                  </a:lnTo>
                  <a:lnTo>
                    <a:pt x="1638300" y="1574006"/>
                  </a:lnTo>
                  <a:lnTo>
                    <a:pt x="1693069" y="1633537"/>
                  </a:lnTo>
                  <a:lnTo>
                    <a:pt x="1712119" y="1647825"/>
                  </a:lnTo>
                  <a:lnTo>
                    <a:pt x="1745457" y="1669256"/>
                  </a:lnTo>
                  <a:lnTo>
                    <a:pt x="1781175" y="1685925"/>
                  </a:lnTo>
                  <a:lnTo>
                    <a:pt x="1814513" y="1693069"/>
                  </a:lnTo>
                  <a:lnTo>
                    <a:pt x="1900238" y="1695450"/>
                  </a:lnTo>
                  <a:lnTo>
                    <a:pt x="2252663" y="1695450"/>
                  </a:lnTo>
                  <a:lnTo>
                    <a:pt x="2557463" y="1695450"/>
                  </a:lnTo>
                  <a:lnTo>
                    <a:pt x="2628900" y="1693069"/>
                  </a:lnTo>
                  <a:lnTo>
                    <a:pt x="2643188" y="1690687"/>
                  </a:lnTo>
                  <a:lnTo>
                    <a:pt x="2650332" y="1685925"/>
                  </a:lnTo>
                  <a:lnTo>
                    <a:pt x="2652713" y="1674019"/>
                  </a:lnTo>
                  <a:lnTo>
                    <a:pt x="2652713" y="1662112"/>
                  </a:lnTo>
                  <a:lnTo>
                    <a:pt x="2640807" y="1643062"/>
                  </a:lnTo>
                  <a:lnTo>
                    <a:pt x="2619375" y="1628775"/>
                  </a:lnTo>
                  <a:lnTo>
                    <a:pt x="2547938" y="1604962"/>
                  </a:lnTo>
                  <a:lnTo>
                    <a:pt x="2486025" y="1578769"/>
                  </a:lnTo>
                  <a:lnTo>
                    <a:pt x="2369344" y="1528762"/>
                  </a:lnTo>
                  <a:lnTo>
                    <a:pt x="2266950" y="1478756"/>
                  </a:lnTo>
                  <a:lnTo>
                    <a:pt x="2119313" y="1395412"/>
                  </a:lnTo>
                  <a:lnTo>
                    <a:pt x="2002632" y="1323975"/>
                  </a:lnTo>
                  <a:lnTo>
                    <a:pt x="1895475" y="1252537"/>
                  </a:lnTo>
                  <a:lnTo>
                    <a:pt x="1816894" y="1195387"/>
                  </a:lnTo>
                  <a:lnTo>
                    <a:pt x="1697832" y="1107281"/>
                  </a:lnTo>
                  <a:lnTo>
                    <a:pt x="1540669" y="978694"/>
                  </a:lnTo>
                  <a:lnTo>
                    <a:pt x="1471613" y="919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41648A82-9CE5-4B06-B23B-ACE095A08574}"/>
              </a:ext>
            </a:extLst>
          </p:cNvPr>
          <p:cNvSpPr/>
          <p:nvPr/>
        </p:nvSpPr>
        <p:spPr>
          <a:xfrm>
            <a:off x="3795713" y="1697038"/>
            <a:ext cx="790575" cy="860425"/>
          </a:xfrm>
          <a:custGeom>
            <a:avLst/>
            <a:gdLst>
              <a:gd name="connsiteX0" fmla="*/ 338137 w 790575"/>
              <a:gd name="connsiteY0" fmla="*/ 164307 h 859632"/>
              <a:gd name="connsiteX1" fmla="*/ 219075 w 790575"/>
              <a:gd name="connsiteY1" fmla="*/ 100013 h 859632"/>
              <a:gd name="connsiteX2" fmla="*/ 126206 w 790575"/>
              <a:gd name="connsiteY2" fmla="*/ 52388 h 859632"/>
              <a:gd name="connsiteX3" fmla="*/ 33337 w 790575"/>
              <a:gd name="connsiteY3" fmla="*/ 2382 h 859632"/>
              <a:gd name="connsiteX4" fmla="*/ 19050 w 790575"/>
              <a:gd name="connsiteY4" fmla="*/ 0 h 859632"/>
              <a:gd name="connsiteX5" fmla="*/ 9525 w 790575"/>
              <a:gd name="connsiteY5" fmla="*/ 0 h 859632"/>
              <a:gd name="connsiteX6" fmla="*/ 4762 w 790575"/>
              <a:gd name="connsiteY6" fmla="*/ 2382 h 859632"/>
              <a:gd name="connsiteX7" fmla="*/ 0 w 790575"/>
              <a:gd name="connsiteY7" fmla="*/ 7144 h 859632"/>
              <a:gd name="connsiteX8" fmla="*/ 2381 w 790575"/>
              <a:gd name="connsiteY8" fmla="*/ 23813 h 859632"/>
              <a:gd name="connsiteX9" fmla="*/ 14287 w 790575"/>
              <a:gd name="connsiteY9" fmla="*/ 54769 h 859632"/>
              <a:gd name="connsiteX10" fmla="*/ 40481 w 790575"/>
              <a:gd name="connsiteY10" fmla="*/ 80963 h 859632"/>
              <a:gd name="connsiteX11" fmla="*/ 116681 w 790575"/>
              <a:gd name="connsiteY11" fmla="*/ 157163 h 859632"/>
              <a:gd name="connsiteX12" fmla="*/ 178593 w 790575"/>
              <a:gd name="connsiteY12" fmla="*/ 226219 h 859632"/>
              <a:gd name="connsiteX13" fmla="*/ 245268 w 790575"/>
              <a:gd name="connsiteY13" fmla="*/ 304800 h 859632"/>
              <a:gd name="connsiteX14" fmla="*/ 304800 w 790575"/>
              <a:gd name="connsiteY14" fmla="*/ 378619 h 859632"/>
              <a:gd name="connsiteX15" fmla="*/ 361950 w 790575"/>
              <a:gd name="connsiteY15" fmla="*/ 454819 h 859632"/>
              <a:gd name="connsiteX16" fmla="*/ 411956 w 790575"/>
              <a:gd name="connsiteY16" fmla="*/ 528638 h 859632"/>
              <a:gd name="connsiteX17" fmla="*/ 471487 w 790575"/>
              <a:gd name="connsiteY17" fmla="*/ 628650 h 859632"/>
              <a:gd name="connsiteX18" fmla="*/ 509587 w 790575"/>
              <a:gd name="connsiteY18" fmla="*/ 704850 h 859632"/>
              <a:gd name="connsiteX19" fmla="*/ 542925 w 790575"/>
              <a:gd name="connsiteY19" fmla="*/ 783432 h 859632"/>
              <a:gd name="connsiteX20" fmla="*/ 559593 w 790575"/>
              <a:gd name="connsiteY20" fmla="*/ 809625 h 859632"/>
              <a:gd name="connsiteX21" fmla="*/ 585787 w 790575"/>
              <a:gd name="connsiteY21" fmla="*/ 835819 h 859632"/>
              <a:gd name="connsiteX22" fmla="*/ 609600 w 790575"/>
              <a:gd name="connsiteY22" fmla="*/ 850107 h 859632"/>
              <a:gd name="connsiteX23" fmla="*/ 640556 w 790575"/>
              <a:gd name="connsiteY23" fmla="*/ 859632 h 859632"/>
              <a:gd name="connsiteX24" fmla="*/ 676275 w 790575"/>
              <a:gd name="connsiteY24" fmla="*/ 859632 h 859632"/>
              <a:gd name="connsiteX25" fmla="*/ 711993 w 790575"/>
              <a:gd name="connsiteY25" fmla="*/ 850107 h 859632"/>
              <a:gd name="connsiteX26" fmla="*/ 733425 w 790575"/>
              <a:gd name="connsiteY26" fmla="*/ 838200 h 859632"/>
              <a:gd name="connsiteX27" fmla="*/ 752475 w 790575"/>
              <a:gd name="connsiteY27" fmla="*/ 819150 h 859632"/>
              <a:gd name="connsiteX28" fmla="*/ 769143 w 790575"/>
              <a:gd name="connsiteY28" fmla="*/ 788194 h 859632"/>
              <a:gd name="connsiteX29" fmla="*/ 781050 w 790575"/>
              <a:gd name="connsiteY29" fmla="*/ 757238 h 859632"/>
              <a:gd name="connsiteX30" fmla="*/ 788193 w 790575"/>
              <a:gd name="connsiteY30" fmla="*/ 709613 h 859632"/>
              <a:gd name="connsiteX31" fmla="*/ 790575 w 790575"/>
              <a:gd name="connsiteY31" fmla="*/ 652463 h 859632"/>
              <a:gd name="connsiteX32" fmla="*/ 785812 w 790575"/>
              <a:gd name="connsiteY32" fmla="*/ 590550 h 859632"/>
              <a:gd name="connsiteX33" fmla="*/ 771525 w 790575"/>
              <a:gd name="connsiteY33" fmla="*/ 523875 h 859632"/>
              <a:gd name="connsiteX34" fmla="*/ 754856 w 790575"/>
              <a:gd name="connsiteY34" fmla="*/ 483394 h 859632"/>
              <a:gd name="connsiteX35" fmla="*/ 728662 w 790575"/>
              <a:gd name="connsiteY35" fmla="*/ 440532 h 859632"/>
              <a:gd name="connsiteX36" fmla="*/ 683418 w 790575"/>
              <a:gd name="connsiteY36" fmla="*/ 383382 h 859632"/>
              <a:gd name="connsiteX37" fmla="*/ 645318 w 790575"/>
              <a:gd name="connsiteY37" fmla="*/ 345282 h 859632"/>
              <a:gd name="connsiteX38" fmla="*/ 616743 w 790575"/>
              <a:gd name="connsiteY38" fmla="*/ 319088 h 859632"/>
              <a:gd name="connsiteX39" fmla="*/ 588168 w 790575"/>
              <a:gd name="connsiteY39" fmla="*/ 300038 h 859632"/>
              <a:gd name="connsiteX40" fmla="*/ 519112 w 790575"/>
              <a:gd name="connsiteY40" fmla="*/ 264319 h 859632"/>
              <a:gd name="connsiteX41" fmla="*/ 338137 w 790575"/>
              <a:gd name="connsiteY41" fmla="*/ 164307 h 859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790575" h="859632">
                <a:moveTo>
                  <a:pt x="338137" y="164307"/>
                </a:moveTo>
                <a:lnTo>
                  <a:pt x="219075" y="100013"/>
                </a:lnTo>
                <a:lnTo>
                  <a:pt x="126206" y="52388"/>
                </a:lnTo>
                <a:lnTo>
                  <a:pt x="33337" y="2382"/>
                </a:lnTo>
                <a:lnTo>
                  <a:pt x="19050" y="0"/>
                </a:lnTo>
                <a:lnTo>
                  <a:pt x="9525" y="0"/>
                </a:lnTo>
                <a:lnTo>
                  <a:pt x="4762" y="2382"/>
                </a:lnTo>
                <a:lnTo>
                  <a:pt x="0" y="7144"/>
                </a:lnTo>
                <a:lnTo>
                  <a:pt x="2381" y="23813"/>
                </a:lnTo>
                <a:lnTo>
                  <a:pt x="14287" y="54769"/>
                </a:lnTo>
                <a:lnTo>
                  <a:pt x="40481" y="80963"/>
                </a:lnTo>
                <a:lnTo>
                  <a:pt x="116681" y="157163"/>
                </a:lnTo>
                <a:lnTo>
                  <a:pt x="178593" y="226219"/>
                </a:lnTo>
                <a:lnTo>
                  <a:pt x="245268" y="304800"/>
                </a:lnTo>
                <a:lnTo>
                  <a:pt x="304800" y="378619"/>
                </a:lnTo>
                <a:lnTo>
                  <a:pt x="361950" y="454819"/>
                </a:lnTo>
                <a:lnTo>
                  <a:pt x="411956" y="528638"/>
                </a:lnTo>
                <a:lnTo>
                  <a:pt x="471487" y="628650"/>
                </a:lnTo>
                <a:lnTo>
                  <a:pt x="509587" y="704850"/>
                </a:lnTo>
                <a:lnTo>
                  <a:pt x="542925" y="783432"/>
                </a:lnTo>
                <a:lnTo>
                  <a:pt x="559593" y="809625"/>
                </a:lnTo>
                <a:lnTo>
                  <a:pt x="585787" y="835819"/>
                </a:lnTo>
                <a:lnTo>
                  <a:pt x="609600" y="850107"/>
                </a:lnTo>
                <a:lnTo>
                  <a:pt x="640556" y="859632"/>
                </a:lnTo>
                <a:lnTo>
                  <a:pt x="676275" y="859632"/>
                </a:lnTo>
                <a:lnTo>
                  <a:pt x="711993" y="850107"/>
                </a:lnTo>
                <a:lnTo>
                  <a:pt x="733425" y="838200"/>
                </a:lnTo>
                <a:lnTo>
                  <a:pt x="752475" y="819150"/>
                </a:lnTo>
                <a:lnTo>
                  <a:pt x="769143" y="788194"/>
                </a:lnTo>
                <a:lnTo>
                  <a:pt x="781050" y="757238"/>
                </a:lnTo>
                <a:lnTo>
                  <a:pt x="788193" y="709613"/>
                </a:lnTo>
                <a:lnTo>
                  <a:pt x="790575" y="652463"/>
                </a:lnTo>
                <a:lnTo>
                  <a:pt x="785812" y="590550"/>
                </a:lnTo>
                <a:lnTo>
                  <a:pt x="771525" y="523875"/>
                </a:lnTo>
                <a:lnTo>
                  <a:pt x="754856" y="483394"/>
                </a:lnTo>
                <a:lnTo>
                  <a:pt x="728662" y="440532"/>
                </a:lnTo>
                <a:lnTo>
                  <a:pt x="683418" y="383382"/>
                </a:lnTo>
                <a:lnTo>
                  <a:pt x="645318" y="345282"/>
                </a:lnTo>
                <a:lnTo>
                  <a:pt x="616743" y="319088"/>
                </a:lnTo>
                <a:lnTo>
                  <a:pt x="588168" y="300038"/>
                </a:lnTo>
                <a:lnTo>
                  <a:pt x="519112" y="264319"/>
                </a:lnTo>
                <a:lnTo>
                  <a:pt x="338137" y="1643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32756701-6506-4291-A91A-BE92390E69C7}"/>
              </a:ext>
            </a:extLst>
          </p:cNvPr>
          <p:cNvSpPr/>
          <p:nvPr/>
        </p:nvSpPr>
        <p:spPr>
          <a:xfrm>
            <a:off x="4938713" y="1620838"/>
            <a:ext cx="1128712" cy="1222375"/>
          </a:xfrm>
          <a:custGeom>
            <a:avLst/>
            <a:gdLst>
              <a:gd name="connsiteX0" fmla="*/ 419100 w 1128712"/>
              <a:gd name="connsiteY0" fmla="*/ 633413 h 1221582"/>
              <a:gd name="connsiteX1" fmla="*/ 178593 w 1128712"/>
              <a:gd name="connsiteY1" fmla="*/ 969169 h 1221582"/>
              <a:gd name="connsiteX2" fmla="*/ 0 w 1128712"/>
              <a:gd name="connsiteY2" fmla="*/ 1221582 h 1221582"/>
              <a:gd name="connsiteX3" fmla="*/ 102393 w 1128712"/>
              <a:gd name="connsiteY3" fmla="*/ 1202532 h 1221582"/>
              <a:gd name="connsiteX4" fmla="*/ 302418 w 1128712"/>
              <a:gd name="connsiteY4" fmla="*/ 997744 h 1221582"/>
              <a:gd name="connsiteX5" fmla="*/ 459581 w 1128712"/>
              <a:gd name="connsiteY5" fmla="*/ 847725 h 1221582"/>
              <a:gd name="connsiteX6" fmla="*/ 607218 w 1128712"/>
              <a:gd name="connsiteY6" fmla="*/ 714375 h 1221582"/>
              <a:gd name="connsiteX7" fmla="*/ 714375 w 1128712"/>
              <a:gd name="connsiteY7" fmla="*/ 616744 h 1221582"/>
              <a:gd name="connsiteX8" fmla="*/ 833437 w 1128712"/>
              <a:gd name="connsiteY8" fmla="*/ 519113 h 1221582"/>
              <a:gd name="connsiteX9" fmla="*/ 942975 w 1128712"/>
              <a:gd name="connsiteY9" fmla="*/ 435769 h 1221582"/>
              <a:gd name="connsiteX10" fmla="*/ 1012031 w 1128712"/>
              <a:gd name="connsiteY10" fmla="*/ 383382 h 1221582"/>
              <a:gd name="connsiteX11" fmla="*/ 1066800 w 1128712"/>
              <a:gd name="connsiteY11" fmla="*/ 342900 h 1221582"/>
              <a:gd name="connsiteX12" fmla="*/ 1102518 w 1128712"/>
              <a:gd name="connsiteY12" fmla="*/ 316707 h 1221582"/>
              <a:gd name="connsiteX13" fmla="*/ 1123950 w 1128712"/>
              <a:gd name="connsiteY13" fmla="*/ 288132 h 1221582"/>
              <a:gd name="connsiteX14" fmla="*/ 1128712 w 1128712"/>
              <a:gd name="connsiteY14" fmla="*/ 264319 h 1221582"/>
              <a:gd name="connsiteX15" fmla="*/ 1126331 w 1128712"/>
              <a:gd name="connsiteY15" fmla="*/ 240507 h 1221582"/>
              <a:gd name="connsiteX16" fmla="*/ 1119187 w 1128712"/>
              <a:gd name="connsiteY16" fmla="*/ 221457 h 1221582"/>
              <a:gd name="connsiteX17" fmla="*/ 1102518 w 1128712"/>
              <a:gd name="connsiteY17" fmla="*/ 202407 h 1221582"/>
              <a:gd name="connsiteX18" fmla="*/ 1073943 w 1128712"/>
              <a:gd name="connsiteY18" fmla="*/ 176213 h 1221582"/>
              <a:gd name="connsiteX19" fmla="*/ 1019175 w 1128712"/>
              <a:gd name="connsiteY19" fmla="*/ 133350 h 1221582"/>
              <a:gd name="connsiteX20" fmla="*/ 966787 w 1128712"/>
              <a:gd name="connsiteY20" fmla="*/ 95250 h 1221582"/>
              <a:gd name="connsiteX21" fmla="*/ 902493 w 1128712"/>
              <a:gd name="connsiteY21" fmla="*/ 57150 h 1221582"/>
              <a:gd name="connsiteX22" fmla="*/ 876300 w 1128712"/>
              <a:gd name="connsiteY22" fmla="*/ 42863 h 1221582"/>
              <a:gd name="connsiteX23" fmla="*/ 812006 w 1128712"/>
              <a:gd name="connsiteY23" fmla="*/ 16669 h 1221582"/>
              <a:gd name="connsiteX24" fmla="*/ 762000 w 1128712"/>
              <a:gd name="connsiteY24" fmla="*/ 2382 h 1221582"/>
              <a:gd name="connsiteX25" fmla="*/ 731043 w 1128712"/>
              <a:gd name="connsiteY25" fmla="*/ 2382 h 1221582"/>
              <a:gd name="connsiteX26" fmla="*/ 647700 w 1128712"/>
              <a:gd name="connsiteY26" fmla="*/ 0 h 1221582"/>
              <a:gd name="connsiteX27" fmla="*/ 633412 w 1128712"/>
              <a:gd name="connsiteY27" fmla="*/ 2382 h 1221582"/>
              <a:gd name="connsiteX28" fmla="*/ 616743 w 1128712"/>
              <a:gd name="connsiteY28" fmla="*/ 7144 h 1221582"/>
              <a:gd name="connsiteX29" fmla="*/ 609600 w 1128712"/>
              <a:gd name="connsiteY29" fmla="*/ 11907 h 1221582"/>
              <a:gd name="connsiteX30" fmla="*/ 602456 w 1128712"/>
              <a:gd name="connsiteY30" fmla="*/ 26194 h 1221582"/>
              <a:gd name="connsiteX31" fmla="*/ 607218 w 1128712"/>
              <a:gd name="connsiteY31" fmla="*/ 38100 h 1221582"/>
              <a:gd name="connsiteX32" fmla="*/ 614362 w 1128712"/>
              <a:gd name="connsiteY32" fmla="*/ 50007 h 1221582"/>
              <a:gd name="connsiteX33" fmla="*/ 635793 w 1128712"/>
              <a:gd name="connsiteY33" fmla="*/ 69057 h 1221582"/>
              <a:gd name="connsiteX34" fmla="*/ 661987 w 1128712"/>
              <a:gd name="connsiteY34" fmla="*/ 97632 h 1221582"/>
              <a:gd name="connsiteX35" fmla="*/ 681037 w 1128712"/>
              <a:gd name="connsiteY35" fmla="*/ 121444 h 1221582"/>
              <a:gd name="connsiteX36" fmla="*/ 695325 w 1128712"/>
              <a:gd name="connsiteY36" fmla="*/ 150019 h 1221582"/>
              <a:gd name="connsiteX37" fmla="*/ 697706 w 1128712"/>
              <a:gd name="connsiteY37" fmla="*/ 173832 h 1221582"/>
              <a:gd name="connsiteX38" fmla="*/ 700087 w 1128712"/>
              <a:gd name="connsiteY38" fmla="*/ 211932 h 1221582"/>
              <a:gd name="connsiteX39" fmla="*/ 692943 w 1128712"/>
              <a:gd name="connsiteY39" fmla="*/ 233363 h 1221582"/>
              <a:gd name="connsiteX40" fmla="*/ 635793 w 1128712"/>
              <a:gd name="connsiteY40" fmla="*/ 321469 h 1221582"/>
              <a:gd name="connsiteX41" fmla="*/ 466725 w 1128712"/>
              <a:gd name="connsiteY41" fmla="*/ 569119 h 1221582"/>
              <a:gd name="connsiteX42" fmla="*/ 419100 w 1128712"/>
              <a:gd name="connsiteY42" fmla="*/ 633413 h 12215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28712" h="1221582">
                <a:moveTo>
                  <a:pt x="419100" y="633413"/>
                </a:moveTo>
                <a:lnTo>
                  <a:pt x="178593" y="969169"/>
                </a:lnTo>
                <a:lnTo>
                  <a:pt x="0" y="1221582"/>
                </a:lnTo>
                <a:lnTo>
                  <a:pt x="102393" y="1202532"/>
                </a:lnTo>
                <a:lnTo>
                  <a:pt x="302418" y="997744"/>
                </a:lnTo>
                <a:lnTo>
                  <a:pt x="459581" y="847725"/>
                </a:lnTo>
                <a:lnTo>
                  <a:pt x="607218" y="714375"/>
                </a:lnTo>
                <a:lnTo>
                  <a:pt x="714375" y="616744"/>
                </a:lnTo>
                <a:lnTo>
                  <a:pt x="833437" y="519113"/>
                </a:lnTo>
                <a:lnTo>
                  <a:pt x="942975" y="435769"/>
                </a:lnTo>
                <a:lnTo>
                  <a:pt x="1012031" y="383382"/>
                </a:lnTo>
                <a:lnTo>
                  <a:pt x="1066800" y="342900"/>
                </a:lnTo>
                <a:lnTo>
                  <a:pt x="1102518" y="316707"/>
                </a:lnTo>
                <a:lnTo>
                  <a:pt x="1123950" y="288132"/>
                </a:lnTo>
                <a:lnTo>
                  <a:pt x="1128712" y="264319"/>
                </a:lnTo>
                <a:lnTo>
                  <a:pt x="1126331" y="240507"/>
                </a:lnTo>
                <a:lnTo>
                  <a:pt x="1119187" y="221457"/>
                </a:lnTo>
                <a:lnTo>
                  <a:pt x="1102518" y="202407"/>
                </a:lnTo>
                <a:lnTo>
                  <a:pt x="1073943" y="176213"/>
                </a:lnTo>
                <a:lnTo>
                  <a:pt x="1019175" y="133350"/>
                </a:lnTo>
                <a:lnTo>
                  <a:pt x="966787" y="95250"/>
                </a:lnTo>
                <a:lnTo>
                  <a:pt x="902493" y="57150"/>
                </a:lnTo>
                <a:lnTo>
                  <a:pt x="876300" y="42863"/>
                </a:lnTo>
                <a:lnTo>
                  <a:pt x="812006" y="16669"/>
                </a:lnTo>
                <a:lnTo>
                  <a:pt x="762000" y="2382"/>
                </a:lnTo>
                <a:lnTo>
                  <a:pt x="731043" y="2382"/>
                </a:lnTo>
                <a:lnTo>
                  <a:pt x="647700" y="0"/>
                </a:lnTo>
                <a:lnTo>
                  <a:pt x="633412" y="2382"/>
                </a:lnTo>
                <a:lnTo>
                  <a:pt x="616743" y="7144"/>
                </a:lnTo>
                <a:lnTo>
                  <a:pt x="609600" y="11907"/>
                </a:lnTo>
                <a:lnTo>
                  <a:pt x="602456" y="26194"/>
                </a:lnTo>
                <a:lnTo>
                  <a:pt x="607218" y="38100"/>
                </a:lnTo>
                <a:lnTo>
                  <a:pt x="614362" y="50007"/>
                </a:lnTo>
                <a:lnTo>
                  <a:pt x="635793" y="69057"/>
                </a:lnTo>
                <a:lnTo>
                  <a:pt x="661987" y="97632"/>
                </a:lnTo>
                <a:lnTo>
                  <a:pt x="681037" y="121444"/>
                </a:lnTo>
                <a:lnTo>
                  <a:pt x="695325" y="150019"/>
                </a:lnTo>
                <a:lnTo>
                  <a:pt x="697706" y="173832"/>
                </a:lnTo>
                <a:lnTo>
                  <a:pt x="700087" y="211932"/>
                </a:lnTo>
                <a:lnTo>
                  <a:pt x="692943" y="233363"/>
                </a:lnTo>
                <a:lnTo>
                  <a:pt x="635793" y="321469"/>
                </a:lnTo>
                <a:lnTo>
                  <a:pt x="466725" y="569119"/>
                </a:lnTo>
                <a:lnTo>
                  <a:pt x="419100" y="63341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3" name="フリーフォーム 142">
            <a:extLst>
              <a:ext uri="{FF2B5EF4-FFF2-40B4-BE49-F238E27FC236}">
                <a16:creationId xmlns:a16="http://schemas.microsoft.com/office/drawing/2014/main" id="{7B2A7A23-6287-420D-8538-9724457636B8}"/>
              </a:ext>
            </a:extLst>
          </p:cNvPr>
          <p:cNvSpPr/>
          <p:nvPr/>
        </p:nvSpPr>
        <p:spPr>
          <a:xfrm>
            <a:off x="3263900" y="2557463"/>
            <a:ext cx="3244850" cy="579437"/>
          </a:xfrm>
          <a:custGeom>
            <a:avLst/>
            <a:gdLst>
              <a:gd name="connsiteX0" fmla="*/ 1104679 w 3245327"/>
              <a:gd name="connsiteY0" fmla="*/ 235207 h 578767"/>
              <a:gd name="connsiteX1" fmla="*/ 1453526 w 3245327"/>
              <a:gd name="connsiteY1" fmla="*/ 203493 h 578767"/>
              <a:gd name="connsiteX2" fmla="*/ 1762730 w 3245327"/>
              <a:gd name="connsiteY2" fmla="*/ 177066 h 578767"/>
              <a:gd name="connsiteX3" fmla="*/ 1868441 w 3245327"/>
              <a:gd name="connsiteY3" fmla="*/ 155923 h 578767"/>
              <a:gd name="connsiteX4" fmla="*/ 2143290 w 3245327"/>
              <a:gd name="connsiteY4" fmla="*/ 129496 h 578767"/>
              <a:gd name="connsiteX5" fmla="*/ 2396996 w 3245327"/>
              <a:gd name="connsiteY5" fmla="*/ 108354 h 578767"/>
              <a:gd name="connsiteX6" fmla="*/ 2669202 w 3245327"/>
              <a:gd name="connsiteY6" fmla="*/ 87211 h 578767"/>
              <a:gd name="connsiteX7" fmla="*/ 2700915 w 3245327"/>
              <a:gd name="connsiteY7" fmla="*/ 66069 h 578767"/>
              <a:gd name="connsiteX8" fmla="*/ 2769627 w 3245327"/>
              <a:gd name="connsiteY8" fmla="*/ 18499 h 578767"/>
              <a:gd name="connsiteX9" fmla="*/ 2793412 w 3245327"/>
              <a:gd name="connsiteY9" fmla="*/ 5285 h 578767"/>
              <a:gd name="connsiteX10" fmla="*/ 2806626 w 3245327"/>
              <a:gd name="connsiteY10" fmla="*/ 0 h 578767"/>
              <a:gd name="connsiteX11" fmla="*/ 2830411 w 3245327"/>
              <a:gd name="connsiteY11" fmla="*/ 2643 h 578767"/>
              <a:gd name="connsiteX12" fmla="*/ 2891195 w 3245327"/>
              <a:gd name="connsiteY12" fmla="*/ 13214 h 578767"/>
              <a:gd name="connsiteX13" fmla="*/ 2999549 w 3245327"/>
              <a:gd name="connsiteY13" fmla="*/ 44927 h 578767"/>
              <a:gd name="connsiteX14" fmla="*/ 3113188 w 3245327"/>
              <a:gd name="connsiteY14" fmla="*/ 87211 h 578767"/>
              <a:gd name="connsiteX15" fmla="*/ 3210971 w 3245327"/>
              <a:gd name="connsiteY15" fmla="*/ 129496 h 578767"/>
              <a:gd name="connsiteX16" fmla="*/ 3221542 w 3245327"/>
              <a:gd name="connsiteY16" fmla="*/ 134781 h 578767"/>
              <a:gd name="connsiteX17" fmla="*/ 3229470 w 3245327"/>
              <a:gd name="connsiteY17" fmla="*/ 142710 h 578767"/>
              <a:gd name="connsiteX18" fmla="*/ 3237398 w 3245327"/>
              <a:gd name="connsiteY18" fmla="*/ 155923 h 578767"/>
              <a:gd name="connsiteX19" fmla="*/ 3245327 w 3245327"/>
              <a:gd name="connsiteY19" fmla="*/ 179708 h 578767"/>
              <a:gd name="connsiteX20" fmla="*/ 3245327 w 3245327"/>
              <a:gd name="connsiteY20" fmla="*/ 192922 h 578767"/>
              <a:gd name="connsiteX21" fmla="*/ 3237398 w 3245327"/>
              <a:gd name="connsiteY21" fmla="*/ 224636 h 578767"/>
              <a:gd name="connsiteX22" fmla="*/ 3224185 w 3245327"/>
              <a:gd name="connsiteY22" fmla="*/ 243135 h 578767"/>
              <a:gd name="connsiteX23" fmla="*/ 3208328 w 3245327"/>
              <a:gd name="connsiteY23" fmla="*/ 251063 h 578767"/>
              <a:gd name="connsiteX24" fmla="*/ 3163401 w 3245327"/>
              <a:gd name="connsiteY24" fmla="*/ 258992 h 578767"/>
              <a:gd name="connsiteX25" fmla="*/ 3084118 w 3245327"/>
              <a:gd name="connsiteY25" fmla="*/ 266920 h 578767"/>
              <a:gd name="connsiteX26" fmla="*/ 2941408 w 3245327"/>
              <a:gd name="connsiteY26" fmla="*/ 269563 h 578767"/>
              <a:gd name="connsiteX27" fmla="*/ 2759056 w 3245327"/>
              <a:gd name="connsiteY27" fmla="*/ 269563 h 578767"/>
              <a:gd name="connsiteX28" fmla="*/ 2463065 w 3245327"/>
              <a:gd name="connsiteY28" fmla="*/ 282777 h 578767"/>
              <a:gd name="connsiteX29" fmla="*/ 2032293 w 3245327"/>
              <a:gd name="connsiteY29" fmla="*/ 311847 h 578767"/>
              <a:gd name="connsiteX30" fmla="*/ 1812943 w 3245327"/>
              <a:gd name="connsiteY30" fmla="*/ 343560 h 578767"/>
              <a:gd name="connsiteX31" fmla="*/ 1506381 w 3245327"/>
              <a:gd name="connsiteY31" fmla="*/ 380559 h 578767"/>
              <a:gd name="connsiteX32" fmla="*/ 1117893 w 3245327"/>
              <a:gd name="connsiteY32" fmla="*/ 428129 h 578767"/>
              <a:gd name="connsiteX33" fmla="*/ 874758 w 3245327"/>
              <a:gd name="connsiteY33" fmla="*/ 459843 h 578767"/>
              <a:gd name="connsiteX34" fmla="*/ 721477 w 3245327"/>
              <a:gd name="connsiteY34" fmla="*/ 483628 h 578767"/>
              <a:gd name="connsiteX35" fmla="*/ 607838 w 3245327"/>
              <a:gd name="connsiteY35" fmla="*/ 512698 h 578767"/>
              <a:gd name="connsiteX36" fmla="*/ 488913 w 3245327"/>
              <a:gd name="connsiteY36" fmla="*/ 554982 h 578767"/>
              <a:gd name="connsiteX37" fmla="*/ 417558 w 3245327"/>
              <a:gd name="connsiteY37" fmla="*/ 578767 h 578767"/>
              <a:gd name="connsiteX38" fmla="*/ 393773 w 3245327"/>
              <a:gd name="connsiteY38" fmla="*/ 570839 h 578767"/>
              <a:gd name="connsiteX39" fmla="*/ 330346 w 3245327"/>
              <a:gd name="connsiteY39" fmla="*/ 533840 h 578767"/>
              <a:gd name="connsiteX40" fmla="*/ 219350 w 3245327"/>
              <a:gd name="connsiteY40" fmla="*/ 454557 h 578767"/>
              <a:gd name="connsiteX41" fmla="*/ 163852 w 3245327"/>
              <a:gd name="connsiteY41" fmla="*/ 404344 h 578767"/>
              <a:gd name="connsiteX42" fmla="*/ 110996 w 3245327"/>
              <a:gd name="connsiteY42" fmla="*/ 359417 h 578767"/>
              <a:gd name="connsiteX43" fmla="*/ 66069 w 3245327"/>
              <a:gd name="connsiteY43" fmla="*/ 317133 h 578767"/>
              <a:gd name="connsiteX44" fmla="*/ 36998 w 3245327"/>
              <a:gd name="connsiteY44" fmla="*/ 282777 h 578767"/>
              <a:gd name="connsiteX45" fmla="*/ 26427 w 3245327"/>
              <a:gd name="connsiteY45" fmla="*/ 269563 h 578767"/>
              <a:gd name="connsiteX46" fmla="*/ 15856 w 3245327"/>
              <a:gd name="connsiteY46" fmla="*/ 261634 h 578767"/>
              <a:gd name="connsiteX47" fmla="*/ 2642 w 3245327"/>
              <a:gd name="connsiteY47" fmla="*/ 248421 h 578767"/>
              <a:gd name="connsiteX48" fmla="*/ 0 w 3245327"/>
              <a:gd name="connsiteY48" fmla="*/ 235207 h 578767"/>
              <a:gd name="connsiteX49" fmla="*/ 10571 w 3245327"/>
              <a:gd name="connsiteY49" fmla="*/ 227278 h 578767"/>
              <a:gd name="connsiteX50" fmla="*/ 34356 w 3245327"/>
              <a:gd name="connsiteY50" fmla="*/ 224636 h 578767"/>
              <a:gd name="connsiteX51" fmla="*/ 52855 w 3245327"/>
              <a:gd name="connsiteY51" fmla="*/ 224636 h 578767"/>
              <a:gd name="connsiteX52" fmla="*/ 68712 w 3245327"/>
              <a:gd name="connsiteY52" fmla="*/ 235207 h 578767"/>
              <a:gd name="connsiteX53" fmla="*/ 108353 w 3245327"/>
              <a:gd name="connsiteY53" fmla="*/ 258992 h 578767"/>
              <a:gd name="connsiteX54" fmla="*/ 158566 w 3245327"/>
              <a:gd name="connsiteY54" fmla="*/ 282777 h 578767"/>
              <a:gd name="connsiteX55" fmla="*/ 200850 w 3245327"/>
              <a:gd name="connsiteY55" fmla="*/ 295991 h 578767"/>
              <a:gd name="connsiteX56" fmla="*/ 272205 w 3245327"/>
              <a:gd name="connsiteY56" fmla="*/ 309204 h 578767"/>
              <a:gd name="connsiteX57" fmla="*/ 348846 w 3245327"/>
              <a:gd name="connsiteY57" fmla="*/ 314490 h 578767"/>
              <a:gd name="connsiteX58" fmla="*/ 486270 w 3245327"/>
              <a:gd name="connsiteY58" fmla="*/ 298633 h 578767"/>
              <a:gd name="connsiteX59" fmla="*/ 795475 w 3245327"/>
              <a:gd name="connsiteY59" fmla="*/ 266920 h 578767"/>
              <a:gd name="connsiteX60" fmla="*/ 1104679 w 3245327"/>
              <a:gd name="connsiteY60" fmla="*/ 235207 h 5787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3245327" h="578767">
                <a:moveTo>
                  <a:pt x="1104679" y="235207"/>
                </a:moveTo>
                <a:lnTo>
                  <a:pt x="1453526" y="203493"/>
                </a:lnTo>
                <a:lnTo>
                  <a:pt x="1762730" y="177066"/>
                </a:lnTo>
                <a:lnTo>
                  <a:pt x="1868441" y="155923"/>
                </a:lnTo>
                <a:lnTo>
                  <a:pt x="2143290" y="129496"/>
                </a:lnTo>
                <a:lnTo>
                  <a:pt x="2396996" y="108354"/>
                </a:lnTo>
                <a:lnTo>
                  <a:pt x="2669202" y="87211"/>
                </a:lnTo>
                <a:lnTo>
                  <a:pt x="2700915" y="66069"/>
                </a:lnTo>
                <a:lnTo>
                  <a:pt x="2769627" y="18499"/>
                </a:lnTo>
                <a:lnTo>
                  <a:pt x="2793412" y="5285"/>
                </a:lnTo>
                <a:lnTo>
                  <a:pt x="2806626" y="0"/>
                </a:lnTo>
                <a:lnTo>
                  <a:pt x="2830411" y="2643"/>
                </a:lnTo>
                <a:lnTo>
                  <a:pt x="2891195" y="13214"/>
                </a:lnTo>
                <a:lnTo>
                  <a:pt x="2999549" y="44927"/>
                </a:lnTo>
                <a:lnTo>
                  <a:pt x="3113188" y="87211"/>
                </a:lnTo>
                <a:lnTo>
                  <a:pt x="3210971" y="129496"/>
                </a:lnTo>
                <a:lnTo>
                  <a:pt x="3221542" y="134781"/>
                </a:lnTo>
                <a:lnTo>
                  <a:pt x="3229470" y="142710"/>
                </a:lnTo>
                <a:lnTo>
                  <a:pt x="3237398" y="155923"/>
                </a:lnTo>
                <a:lnTo>
                  <a:pt x="3245327" y="179708"/>
                </a:lnTo>
                <a:lnTo>
                  <a:pt x="3245327" y="192922"/>
                </a:lnTo>
                <a:lnTo>
                  <a:pt x="3237398" y="224636"/>
                </a:lnTo>
                <a:lnTo>
                  <a:pt x="3224185" y="243135"/>
                </a:lnTo>
                <a:lnTo>
                  <a:pt x="3208328" y="251063"/>
                </a:lnTo>
                <a:lnTo>
                  <a:pt x="3163401" y="258992"/>
                </a:lnTo>
                <a:lnTo>
                  <a:pt x="3084118" y="266920"/>
                </a:lnTo>
                <a:lnTo>
                  <a:pt x="2941408" y="269563"/>
                </a:lnTo>
                <a:lnTo>
                  <a:pt x="2759056" y="269563"/>
                </a:lnTo>
                <a:lnTo>
                  <a:pt x="2463065" y="282777"/>
                </a:lnTo>
                <a:lnTo>
                  <a:pt x="2032293" y="311847"/>
                </a:lnTo>
                <a:lnTo>
                  <a:pt x="1812943" y="343560"/>
                </a:lnTo>
                <a:lnTo>
                  <a:pt x="1506381" y="380559"/>
                </a:lnTo>
                <a:lnTo>
                  <a:pt x="1117893" y="428129"/>
                </a:lnTo>
                <a:lnTo>
                  <a:pt x="874758" y="459843"/>
                </a:lnTo>
                <a:lnTo>
                  <a:pt x="721477" y="483628"/>
                </a:lnTo>
                <a:lnTo>
                  <a:pt x="607838" y="512698"/>
                </a:lnTo>
                <a:lnTo>
                  <a:pt x="488913" y="554982"/>
                </a:lnTo>
                <a:lnTo>
                  <a:pt x="417558" y="578767"/>
                </a:lnTo>
                <a:lnTo>
                  <a:pt x="393773" y="570839"/>
                </a:lnTo>
                <a:lnTo>
                  <a:pt x="330346" y="533840"/>
                </a:lnTo>
                <a:lnTo>
                  <a:pt x="219350" y="454557"/>
                </a:lnTo>
                <a:lnTo>
                  <a:pt x="163852" y="404344"/>
                </a:lnTo>
                <a:lnTo>
                  <a:pt x="110996" y="359417"/>
                </a:lnTo>
                <a:lnTo>
                  <a:pt x="66069" y="317133"/>
                </a:lnTo>
                <a:lnTo>
                  <a:pt x="36998" y="282777"/>
                </a:lnTo>
                <a:lnTo>
                  <a:pt x="26427" y="269563"/>
                </a:lnTo>
                <a:lnTo>
                  <a:pt x="15856" y="261634"/>
                </a:lnTo>
                <a:lnTo>
                  <a:pt x="2642" y="248421"/>
                </a:lnTo>
                <a:lnTo>
                  <a:pt x="0" y="235207"/>
                </a:lnTo>
                <a:lnTo>
                  <a:pt x="10571" y="227278"/>
                </a:lnTo>
                <a:lnTo>
                  <a:pt x="34356" y="224636"/>
                </a:lnTo>
                <a:lnTo>
                  <a:pt x="52855" y="224636"/>
                </a:lnTo>
                <a:lnTo>
                  <a:pt x="68712" y="235207"/>
                </a:lnTo>
                <a:lnTo>
                  <a:pt x="108353" y="258992"/>
                </a:lnTo>
                <a:lnTo>
                  <a:pt x="158566" y="282777"/>
                </a:lnTo>
                <a:lnTo>
                  <a:pt x="200850" y="295991"/>
                </a:lnTo>
                <a:lnTo>
                  <a:pt x="272205" y="309204"/>
                </a:lnTo>
                <a:lnTo>
                  <a:pt x="348846" y="314490"/>
                </a:lnTo>
                <a:lnTo>
                  <a:pt x="486270" y="298633"/>
                </a:lnTo>
                <a:lnTo>
                  <a:pt x="795475" y="266920"/>
                </a:lnTo>
                <a:lnTo>
                  <a:pt x="1104679" y="23520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469A9CC8-EBE2-4900-A595-66514EC5C271}"/>
              </a:ext>
            </a:extLst>
          </p:cNvPr>
          <p:cNvSpPr/>
          <p:nvPr/>
        </p:nvSpPr>
        <p:spPr>
          <a:xfrm>
            <a:off x="4197350" y="2936875"/>
            <a:ext cx="460375" cy="2546350"/>
          </a:xfrm>
          <a:custGeom>
            <a:avLst/>
            <a:gdLst>
              <a:gd name="connsiteX0" fmla="*/ 157882 w 460489"/>
              <a:gd name="connsiteY0" fmla="*/ 1305816 h 2545848"/>
              <a:gd name="connsiteX1" fmla="*/ 167750 w 460489"/>
              <a:gd name="connsiteY1" fmla="*/ 532852 h 2545848"/>
              <a:gd name="connsiteX2" fmla="*/ 167750 w 460489"/>
              <a:gd name="connsiteY2" fmla="*/ 470357 h 2545848"/>
              <a:gd name="connsiteX3" fmla="*/ 164461 w 460489"/>
              <a:gd name="connsiteY3" fmla="*/ 411151 h 2545848"/>
              <a:gd name="connsiteX4" fmla="*/ 157882 w 460489"/>
              <a:gd name="connsiteY4" fmla="*/ 361813 h 2545848"/>
              <a:gd name="connsiteX5" fmla="*/ 144725 w 460489"/>
              <a:gd name="connsiteY5" fmla="*/ 296029 h 2545848"/>
              <a:gd name="connsiteX6" fmla="*/ 128279 w 460489"/>
              <a:gd name="connsiteY6" fmla="*/ 246691 h 2545848"/>
              <a:gd name="connsiteX7" fmla="*/ 108544 w 460489"/>
              <a:gd name="connsiteY7" fmla="*/ 194064 h 2545848"/>
              <a:gd name="connsiteX8" fmla="*/ 88809 w 460489"/>
              <a:gd name="connsiteY8" fmla="*/ 151304 h 2545848"/>
              <a:gd name="connsiteX9" fmla="*/ 69074 w 460489"/>
              <a:gd name="connsiteY9" fmla="*/ 121701 h 2545848"/>
              <a:gd name="connsiteX10" fmla="*/ 0 w 460489"/>
              <a:gd name="connsiteY10" fmla="*/ 16446 h 2545848"/>
              <a:gd name="connsiteX11" fmla="*/ 144725 w 460489"/>
              <a:gd name="connsiteY11" fmla="*/ 0 h 2545848"/>
              <a:gd name="connsiteX12" fmla="*/ 263137 w 460489"/>
              <a:gd name="connsiteY12" fmla="*/ 65784 h 2545848"/>
              <a:gd name="connsiteX13" fmla="*/ 328921 w 460489"/>
              <a:gd name="connsiteY13" fmla="*/ 108544 h 2545848"/>
              <a:gd name="connsiteX14" fmla="*/ 384838 w 460489"/>
              <a:gd name="connsiteY14" fmla="*/ 148015 h 2545848"/>
              <a:gd name="connsiteX15" fmla="*/ 430887 w 460489"/>
              <a:gd name="connsiteY15" fmla="*/ 187485 h 2545848"/>
              <a:gd name="connsiteX16" fmla="*/ 457200 w 460489"/>
              <a:gd name="connsiteY16" fmla="*/ 220377 h 2545848"/>
              <a:gd name="connsiteX17" fmla="*/ 460489 w 460489"/>
              <a:gd name="connsiteY17" fmla="*/ 233534 h 2545848"/>
              <a:gd name="connsiteX18" fmla="*/ 457200 w 460489"/>
              <a:gd name="connsiteY18" fmla="*/ 269715 h 2545848"/>
              <a:gd name="connsiteX19" fmla="*/ 444043 w 460489"/>
              <a:gd name="connsiteY19" fmla="*/ 328921 h 2545848"/>
              <a:gd name="connsiteX20" fmla="*/ 417730 w 460489"/>
              <a:gd name="connsiteY20" fmla="*/ 391416 h 2545848"/>
              <a:gd name="connsiteX21" fmla="*/ 397994 w 460489"/>
              <a:gd name="connsiteY21" fmla="*/ 444043 h 2545848"/>
              <a:gd name="connsiteX22" fmla="*/ 394705 w 460489"/>
              <a:gd name="connsiteY22" fmla="*/ 457200 h 2545848"/>
              <a:gd name="connsiteX23" fmla="*/ 391416 w 460489"/>
              <a:gd name="connsiteY23" fmla="*/ 628239 h 2545848"/>
              <a:gd name="connsiteX24" fmla="*/ 384838 w 460489"/>
              <a:gd name="connsiteY24" fmla="*/ 1042679 h 2545848"/>
              <a:gd name="connsiteX25" fmla="*/ 381548 w 460489"/>
              <a:gd name="connsiteY25" fmla="*/ 1378179 h 2545848"/>
              <a:gd name="connsiteX26" fmla="*/ 374970 w 460489"/>
              <a:gd name="connsiteY26" fmla="*/ 1904452 h 2545848"/>
              <a:gd name="connsiteX27" fmla="*/ 371681 w 460489"/>
              <a:gd name="connsiteY27" fmla="*/ 2519534 h 2545848"/>
              <a:gd name="connsiteX28" fmla="*/ 141436 w 460489"/>
              <a:gd name="connsiteY28" fmla="*/ 2545848 h 2545848"/>
              <a:gd name="connsiteX29" fmla="*/ 148015 w 460489"/>
              <a:gd name="connsiteY29" fmla="*/ 2322182 h 2545848"/>
              <a:gd name="connsiteX30" fmla="*/ 151304 w 460489"/>
              <a:gd name="connsiteY30" fmla="*/ 1881428 h 2545848"/>
              <a:gd name="connsiteX31" fmla="*/ 157882 w 460489"/>
              <a:gd name="connsiteY31" fmla="*/ 1305816 h 254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460489" h="2545848">
                <a:moveTo>
                  <a:pt x="157882" y="1305816"/>
                </a:moveTo>
                <a:lnTo>
                  <a:pt x="167750" y="532852"/>
                </a:lnTo>
                <a:lnTo>
                  <a:pt x="167750" y="470357"/>
                </a:lnTo>
                <a:lnTo>
                  <a:pt x="164461" y="411151"/>
                </a:lnTo>
                <a:lnTo>
                  <a:pt x="157882" y="361813"/>
                </a:lnTo>
                <a:lnTo>
                  <a:pt x="144725" y="296029"/>
                </a:lnTo>
                <a:lnTo>
                  <a:pt x="128279" y="246691"/>
                </a:lnTo>
                <a:lnTo>
                  <a:pt x="108544" y="194064"/>
                </a:lnTo>
                <a:lnTo>
                  <a:pt x="88809" y="151304"/>
                </a:lnTo>
                <a:lnTo>
                  <a:pt x="69074" y="121701"/>
                </a:lnTo>
                <a:lnTo>
                  <a:pt x="0" y="16446"/>
                </a:lnTo>
                <a:lnTo>
                  <a:pt x="144725" y="0"/>
                </a:lnTo>
                <a:lnTo>
                  <a:pt x="263137" y="65784"/>
                </a:lnTo>
                <a:lnTo>
                  <a:pt x="328921" y="108544"/>
                </a:lnTo>
                <a:lnTo>
                  <a:pt x="384838" y="148015"/>
                </a:lnTo>
                <a:lnTo>
                  <a:pt x="430887" y="187485"/>
                </a:lnTo>
                <a:lnTo>
                  <a:pt x="457200" y="220377"/>
                </a:lnTo>
                <a:lnTo>
                  <a:pt x="460489" y="233534"/>
                </a:lnTo>
                <a:lnTo>
                  <a:pt x="457200" y="269715"/>
                </a:lnTo>
                <a:lnTo>
                  <a:pt x="444043" y="328921"/>
                </a:lnTo>
                <a:lnTo>
                  <a:pt x="417730" y="391416"/>
                </a:lnTo>
                <a:lnTo>
                  <a:pt x="397994" y="444043"/>
                </a:lnTo>
                <a:lnTo>
                  <a:pt x="394705" y="457200"/>
                </a:lnTo>
                <a:cubicBezTo>
                  <a:pt x="393609" y="514213"/>
                  <a:pt x="392512" y="571226"/>
                  <a:pt x="391416" y="628239"/>
                </a:cubicBezTo>
                <a:lnTo>
                  <a:pt x="384838" y="1042679"/>
                </a:lnTo>
                <a:cubicBezTo>
                  <a:pt x="383741" y="1154512"/>
                  <a:pt x="382645" y="1266346"/>
                  <a:pt x="381548" y="1378179"/>
                </a:cubicBezTo>
                <a:cubicBezTo>
                  <a:pt x="379355" y="1553603"/>
                  <a:pt x="377163" y="1729028"/>
                  <a:pt x="374970" y="1904452"/>
                </a:cubicBezTo>
                <a:cubicBezTo>
                  <a:pt x="373874" y="2109479"/>
                  <a:pt x="372777" y="2314507"/>
                  <a:pt x="371681" y="2519534"/>
                </a:cubicBezTo>
                <a:lnTo>
                  <a:pt x="141436" y="2545848"/>
                </a:lnTo>
                <a:lnTo>
                  <a:pt x="148015" y="2322182"/>
                </a:lnTo>
                <a:cubicBezTo>
                  <a:pt x="149111" y="2175264"/>
                  <a:pt x="150208" y="2028346"/>
                  <a:pt x="151304" y="1881428"/>
                </a:cubicBezTo>
                <a:cubicBezTo>
                  <a:pt x="153497" y="1704907"/>
                  <a:pt x="155689" y="1528386"/>
                  <a:pt x="157882" y="130581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347A03A0-A153-4080-89DD-591D1E5115BE}"/>
              </a:ext>
            </a:extLst>
          </p:cNvPr>
          <p:cNvSpPr/>
          <p:nvPr/>
        </p:nvSpPr>
        <p:spPr>
          <a:xfrm>
            <a:off x="5099050" y="2838450"/>
            <a:ext cx="498475" cy="2568575"/>
          </a:xfrm>
          <a:custGeom>
            <a:avLst/>
            <a:gdLst>
              <a:gd name="connsiteX0" fmla="*/ 177618 w 499960"/>
              <a:gd name="connsiteY0" fmla="*/ 1588688 h 2568872"/>
              <a:gd name="connsiteX1" fmla="*/ 194064 w 499960"/>
              <a:gd name="connsiteY1" fmla="*/ 917689 h 2568872"/>
              <a:gd name="connsiteX2" fmla="*/ 203931 w 499960"/>
              <a:gd name="connsiteY2" fmla="*/ 345367 h 2568872"/>
              <a:gd name="connsiteX3" fmla="*/ 203931 w 499960"/>
              <a:gd name="connsiteY3" fmla="*/ 319053 h 2568872"/>
              <a:gd name="connsiteX4" fmla="*/ 200642 w 499960"/>
              <a:gd name="connsiteY4" fmla="*/ 279583 h 2568872"/>
              <a:gd name="connsiteX5" fmla="*/ 187485 w 499960"/>
              <a:gd name="connsiteY5" fmla="*/ 243401 h 2568872"/>
              <a:gd name="connsiteX6" fmla="*/ 167750 w 499960"/>
              <a:gd name="connsiteY6" fmla="*/ 200642 h 2568872"/>
              <a:gd name="connsiteX7" fmla="*/ 131569 w 499960"/>
              <a:gd name="connsiteY7" fmla="*/ 144725 h 2568872"/>
              <a:gd name="connsiteX8" fmla="*/ 82231 w 499960"/>
              <a:gd name="connsiteY8" fmla="*/ 88809 h 2568872"/>
              <a:gd name="connsiteX9" fmla="*/ 0 w 499960"/>
              <a:gd name="connsiteY9" fmla="*/ 9868 h 2568872"/>
              <a:gd name="connsiteX10" fmla="*/ 138147 w 499960"/>
              <a:gd name="connsiteY10" fmla="*/ 0 h 2568872"/>
              <a:gd name="connsiteX11" fmla="*/ 276294 w 499960"/>
              <a:gd name="connsiteY11" fmla="*/ 69073 h 2568872"/>
              <a:gd name="connsiteX12" fmla="*/ 397995 w 499960"/>
              <a:gd name="connsiteY12" fmla="*/ 128279 h 2568872"/>
              <a:gd name="connsiteX13" fmla="*/ 453911 w 499960"/>
              <a:gd name="connsiteY13" fmla="*/ 164460 h 2568872"/>
              <a:gd name="connsiteX14" fmla="*/ 483514 w 499960"/>
              <a:gd name="connsiteY14" fmla="*/ 190774 h 2568872"/>
              <a:gd name="connsiteX15" fmla="*/ 496671 w 499960"/>
              <a:gd name="connsiteY15" fmla="*/ 207220 h 2568872"/>
              <a:gd name="connsiteX16" fmla="*/ 499960 w 499960"/>
              <a:gd name="connsiteY16" fmla="*/ 217088 h 2568872"/>
              <a:gd name="connsiteX17" fmla="*/ 490092 w 499960"/>
              <a:gd name="connsiteY17" fmla="*/ 249980 h 2568872"/>
              <a:gd name="connsiteX18" fmla="*/ 467068 w 499960"/>
              <a:gd name="connsiteY18" fmla="*/ 315764 h 2568872"/>
              <a:gd name="connsiteX19" fmla="*/ 444044 w 499960"/>
              <a:gd name="connsiteY19" fmla="*/ 430886 h 2568872"/>
              <a:gd name="connsiteX20" fmla="*/ 424308 w 499960"/>
              <a:gd name="connsiteY20" fmla="*/ 552587 h 2568872"/>
              <a:gd name="connsiteX21" fmla="*/ 414441 w 499960"/>
              <a:gd name="connsiteY21" fmla="*/ 670999 h 2568872"/>
              <a:gd name="connsiteX22" fmla="*/ 407862 w 499960"/>
              <a:gd name="connsiteY22" fmla="*/ 838748 h 2568872"/>
              <a:gd name="connsiteX23" fmla="*/ 407862 w 499960"/>
              <a:gd name="connsiteY23" fmla="*/ 1157801 h 2568872"/>
              <a:gd name="connsiteX24" fmla="*/ 407862 w 499960"/>
              <a:gd name="connsiteY24" fmla="*/ 1710389 h 2568872"/>
              <a:gd name="connsiteX25" fmla="*/ 407862 w 499960"/>
              <a:gd name="connsiteY25" fmla="*/ 2562294 h 2568872"/>
              <a:gd name="connsiteX26" fmla="*/ 157882 w 499960"/>
              <a:gd name="connsiteY26" fmla="*/ 2568872 h 2568872"/>
              <a:gd name="connsiteX27" fmla="*/ 161172 w 499960"/>
              <a:gd name="connsiteY27" fmla="*/ 2358363 h 2568872"/>
              <a:gd name="connsiteX28" fmla="*/ 171039 w 499960"/>
              <a:gd name="connsiteY28" fmla="*/ 1947212 h 2568872"/>
              <a:gd name="connsiteX29" fmla="*/ 177618 w 499960"/>
              <a:gd name="connsiteY29" fmla="*/ 1588688 h 2568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99960" h="2568872">
                <a:moveTo>
                  <a:pt x="177618" y="1588688"/>
                </a:moveTo>
                <a:lnTo>
                  <a:pt x="194064" y="917689"/>
                </a:lnTo>
                <a:lnTo>
                  <a:pt x="203931" y="345367"/>
                </a:lnTo>
                <a:lnTo>
                  <a:pt x="203931" y="319053"/>
                </a:lnTo>
                <a:lnTo>
                  <a:pt x="200642" y="279583"/>
                </a:lnTo>
                <a:lnTo>
                  <a:pt x="187485" y="243401"/>
                </a:lnTo>
                <a:lnTo>
                  <a:pt x="167750" y="200642"/>
                </a:lnTo>
                <a:lnTo>
                  <a:pt x="131569" y="144725"/>
                </a:lnTo>
                <a:lnTo>
                  <a:pt x="82231" y="88809"/>
                </a:lnTo>
                <a:lnTo>
                  <a:pt x="0" y="9868"/>
                </a:lnTo>
                <a:lnTo>
                  <a:pt x="138147" y="0"/>
                </a:lnTo>
                <a:lnTo>
                  <a:pt x="276294" y="69073"/>
                </a:lnTo>
                <a:lnTo>
                  <a:pt x="397995" y="128279"/>
                </a:lnTo>
                <a:lnTo>
                  <a:pt x="453911" y="164460"/>
                </a:lnTo>
                <a:lnTo>
                  <a:pt x="483514" y="190774"/>
                </a:lnTo>
                <a:lnTo>
                  <a:pt x="496671" y="207220"/>
                </a:lnTo>
                <a:lnTo>
                  <a:pt x="499960" y="217088"/>
                </a:lnTo>
                <a:lnTo>
                  <a:pt x="490092" y="249980"/>
                </a:lnTo>
                <a:lnTo>
                  <a:pt x="467068" y="315764"/>
                </a:lnTo>
                <a:lnTo>
                  <a:pt x="444044" y="430886"/>
                </a:lnTo>
                <a:lnTo>
                  <a:pt x="424308" y="552587"/>
                </a:lnTo>
                <a:lnTo>
                  <a:pt x="414441" y="670999"/>
                </a:lnTo>
                <a:lnTo>
                  <a:pt x="407862" y="838748"/>
                </a:lnTo>
                <a:lnTo>
                  <a:pt x="407862" y="1157801"/>
                </a:lnTo>
                <a:lnTo>
                  <a:pt x="407862" y="1710389"/>
                </a:lnTo>
                <a:lnTo>
                  <a:pt x="407862" y="2562294"/>
                </a:lnTo>
                <a:lnTo>
                  <a:pt x="157882" y="2568872"/>
                </a:lnTo>
                <a:cubicBezTo>
                  <a:pt x="158979" y="2498702"/>
                  <a:pt x="160075" y="2428533"/>
                  <a:pt x="161172" y="2358363"/>
                </a:cubicBezTo>
                <a:lnTo>
                  <a:pt x="171039" y="1947212"/>
                </a:lnTo>
                <a:lnTo>
                  <a:pt x="177618" y="15886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166EA947-52F7-46B2-A015-E7D3D966E5AB}"/>
              </a:ext>
            </a:extLst>
          </p:cNvPr>
          <p:cNvSpPr/>
          <p:nvPr/>
        </p:nvSpPr>
        <p:spPr>
          <a:xfrm>
            <a:off x="3190875" y="3771900"/>
            <a:ext cx="639763" cy="1093788"/>
          </a:xfrm>
          <a:custGeom>
            <a:avLst/>
            <a:gdLst>
              <a:gd name="connsiteX0" fmla="*/ 290513 w 640556"/>
              <a:gd name="connsiteY0" fmla="*/ 561975 h 1092994"/>
              <a:gd name="connsiteX1" fmla="*/ 238125 w 640556"/>
              <a:gd name="connsiteY1" fmla="*/ 421481 h 1092994"/>
              <a:gd name="connsiteX2" fmla="*/ 207169 w 640556"/>
              <a:gd name="connsiteY2" fmla="*/ 364331 h 1092994"/>
              <a:gd name="connsiteX3" fmla="*/ 152400 w 640556"/>
              <a:gd name="connsiteY3" fmla="*/ 266700 h 1092994"/>
              <a:gd name="connsiteX4" fmla="*/ 102394 w 640556"/>
              <a:gd name="connsiteY4" fmla="*/ 185738 h 1092994"/>
              <a:gd name="connsiteX5" fmla="*/ 40481 w 640556"/>
              <a:gd name="connsiteY5" fmla="*/ 102394 h 1092994"/>
              <a:gd name="connsiteX6" fmla="*/ 9525 w 640556"/>
              <a:gd name="connsiteY6" fmla="*/ 57150 h 1092994"/>
              <a:gd name="connsiteX7" fmla="*/ 2381 w 640556"/>
              <a:gd name="connsiteY7" fmla="*/ 35719 h 1092994"/>
              <a:gd name="connsiteX8" fmla="*/ 0 w 640556"/>
              <a:gd name="connsiteY8" fmla="*/ 23813 h 1092994"/>
              <a:gd name="connsiteX9" fmla="*/ 0 w 640556"/>
              <a:gd name="connsiteY9" fmla="*/ 16669 h 1092994"/>
              <a:gd name="connsiteX10" fmla="*/ 0 w 640556"/>
              <a:gd name="connsiteY10" fmla="*/ 7144 h 1092994"/>
              <a:gd name="connsiteX11" fmla="*/ 7144 w 640556"/>
              <a:gd name="connsiteY11" fmla="*/ 0 h 1092994"/>
              <a:gd name="connsiteX12" fmla="*/ 21431 w 640556"/>
              <a:gd name="connsiteY12" fmla="*/ 0 h 1092994"/>
              <a:gd name="connsiteX13" fmla="*/ 35719 w 640556"/>
              <a:gd name="connsiteY13" fmla="*/ 2381 h 1092994"/>
              <a:gd name="connsiteX14" fmla="*/ 61913 w 640556"/>
              <a:gd name="connsiteY14" fmla="*/ 16669 h 1092994"/>
              <a:gd name="connsiteX15" fmla="*/ 116681 w 640556"/>
              <a:gd name="connsiteY15" fmla="*/ 57150 h 1092994"/>
              <a:gd name="connsiteX16" fmla="*/ 209550 w 640556"/>
              <a:gd name="connsiteY16" fmla="*/ 128588 h 1092994"/>
              <a:gd name="connsiteX17" fmla="*/ 302419 w 640556"/>
              <a:gd name="connsiteY17" fmla="*/ 204788 h 1092994"/>
              <a:gd name="connsiteX18" fmla="*/ 395288 w 640556"/>
              <a:gd name="connsiteY18" fmla="*/ 283369 h 1092994"/>
              <a:gd name="connsiteX19" fmla="*/ 478631 w 640556"/>
              <a:gd name="connsiteY19" fmla="*/ 361950 h 1092994"/>
              <a:gd name="connsiteX20" fmla="*/ 523875 w 640556"/>
              <a:gd name="connsiteY20" fmla="*/ 409575 h 1092994"/>
              <a:gd name="connsiteX21" fmla="*/ 550069 w 640556"/>
              <a:gd name="connsiteY21" fmla="*/ 452438 h 1092994"/>
              <a:gd name="connsiteX22" fmla="*/ 581025 w 640556"/>
              <a:gd name="connsiteY22" fmla="*/ 523875 h 1092994"/>
              <a:gd name="connsiteX23" fmla="*/ 602456 w 640556"/>
              <a:gd name="connsiteY23" fmla="*/ 597694 h 1092994"/>
              <a:gd name="connsiteX24" fmla="*/ 621506 w 640556"/>
              <a:gd name="connsiteY24" fmla="*/ 697706 h 1092994"/>
              <a:gd name="connsiteX25" fmla="*/ 633413 w 640556"/>
              <a:gd name="connsiteY25" fmla="*/ 776288 h 1092994"/>
              <a:gd name="connsiteX26" fmla="*/ 640556 w 640556"/>
              <a:gd name="connsiteY26" fmla="*/ 926306 h 1092994"/>
              <a:gd name="connsiteX27" fmla="*/ 628650 w 640556"/>
              <a:gd name="connsiteY27" fmla="*/ 971550 h 1092994"/>
              <a:gd name="connsiteX28" fmla="*/ 604838 w 640556"/>
              <a:gd name="connsiteY28" fmla="*/ 1028700 h 1092994"/>
              <a:gd name="connsiteX29" fmla="*/ 583406 w 640556"/>
              <a:gd name="connsiteY29" fmla="*/ 1064419 h 1092994"/>
              <a:gd name="connsiteX30" fmla="*/ 557213 w 640556"/>
              <a:gd name="connsiteY30" fmla="*/ 1085850 h 1092994"/>
              <a:gd name="connsiteX31" fmla="*/ 538163 w 640556"/>
              <a:gd name="connsiteY31" fmla="*/ 1092994 h 1092994"/>
              <a:gd name="connsiteX32" fmla="*/ 523875 w 640556"/>
              <a:gd name="connsiteY32" fmla="*/ 1090613 h 1092994"/>
              <a:gd name="connsiteX33" fmla="*/ 500063 w 640556"/>
              <a:gd name="connsiteY33" fmla="*/ 1081088 h 1092994"/>
              <a:gd name="connsiteX34" fmla="*/ 476250 w 640556"/>
              <a:gd name="connsiteY34" fmla="*/ 1064419 h 1092994"/>
              <a:gd name="connsiteX35" fmla="*/ 452438 w 640556"/>
              <a:gd name="connsiteY35" fmla="*/ 1038225 h 1092994"/>
              <a:gd name="connsiteX36" fmla="*/ 438150 w 640556"/>
              <a:gd name="connsiteY36" fmla="*/ 1016794 h 1092994"/>
              <a:gd name="connsiteX37" fmla="*/ 421481 w 640556"/>
              <a:gd name="connsiteY37" fmla="*/ 962025 h 1092994"/>
              <a:gd name="connsiteX38" fmla="*/ 371475 w 640556"/>
              <a:gd name="connsiteY38" fmla="*/ 800100 h 1092994"/>
              <a:gd name="connsiteX39" fmla="*/ 290513 w 640556"/>
              <a:gd name="connsiteY39" fmla="*/ 561975 h 1092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640556" h="1092994">
                <a:moveTo>
                  <a:pt x="290513" y="561975"/>
                </a:moveTo>
                <a:lnTo>
                  <a:pt x="238125" y="421481"/>
                </a:lnTo>
                <a:lnTo>
                  <a:pt x="207169" y="364331"/>
                </a:lnTo>
                <a:lnTo>
                  <a:pt x="152400" y="266700"/>
                </a:lnTo>
                <a:lnTo>
                  <a:pt x="102394" y="185738"/>
                </a:lnTo>
                <a:lnTo>
                  <a:pt x="40481" y="102394"/>
                </a:lnTo>
                <a:lnTo>
                  <a:pt x="9525" y="57150"/>
                </a:lnTo>
                <a:lnTo>
                  <a:pt x="2381" y="35719"/>
                </a:lnTo>
                <a:lnTo>
                  <a:pt x="0" y="23813"/>
                </a:lnTo>
                <a:lnTo>
                  <a:pt x="0" y="16669"/>
                </a:lnTo>
                <a:lnTo>
                  <a:pt x="0" y="7144"/>
                </a:lnTo>
                <a:lnTo>
                  <a:pt x="7144" y="0"/>
                </a:lnTo>
                <a:lnTo>
                  <a:pt x="21431" y="0"/>
                </a:lnTo>
                <a:lnTo>
                  <a:pt x="35719" y="2381"/>
                </a:lnTo>
                <a:lnTo>
                  <a:pt x="61913" y="16669"/>
                </a:lnTo>
                <a:lnTo>
                  <a:pt x="116681" y="57150"/>
                </a:lnTo>
                <a:lnTo>
                  <a:pt x="209550" y="128588"/>
                </a:lnTo>
                <a:lnTo>
                  <a:pt x="302419" y="204788"/>
                </a:lnTo>
                <a:lnTo>
                  <a:pt x="395288" y="283369"/>
                </a:lnTo>
                <a:lnTo>
                  <a:pt x="478631" y="361950"/>
                </a:lnTo>
                <a:lnTo>
                  <a:pt x="523875" y="409575"/>
                </a:lnTo>
                <a:lnTo>
                  <a:pt x="550069" y="452438"/>
                </a:lnTo>
                <a:lnTo>
                  <a:pt x="581025" y="523875"/>
                </a:lnTo>
                <a:lnTo>
                  <a:pt x="602456" y="597694"/>
                </a:lnTo>
                <a:lnTo>
                  <a:pt x="621506" y="697706"/>
                </a:lnTo>
                <a:lnTo>
                  <a:pt x="633413" y="776288"/>
                </a:lnTo>
                <a:lnTo>
                  <a:pt x="640556" y="926306"/>
                </a:lnTo>
                <a:lnTo>
                  <a:pt x="628650" y="971550"/>
                </a:lnTo>
                <a:lnTo>
                  <a:pt x="604838" y="1028700"/>
                </a:lnTo>
                <a:lnTo>
                  <a:pt x="583406" y="1064419"/>
                </a:lnTo>
                <a:lnTo>
                  <a:pt x="557213" y="1085850"/>
                </a:lnTo>
                <a:lnTo>
                  <a:pt x="538163" y="1092994"/>
                </a:lnTo>
                <a:lnTo>
                  <a:pt x="523875" y="1090613"/>
                </a:lnTo>
                <a:lnTo>
                  <a:pt x="500063" y="1081088"/>
                </a:lnTo>
                <a:lnTo>
                  <a:pt x="476250" y="1064419"/>
                </a:lnTo>
                <a:lnTo>
                  <a:pt x="452438" y="1038225"/>
                </a:lnTo>
                <a:lnTo>
                  <a:pt x="438150" y="1016794"/>
                </a:lnTo>
                <a:lnTo>
                  <a:pt x="421481" y="962025"/>
                </a:lnTo>
                <a:lnTo>
                  <a:pt x="371475" y="800100"/>
                </a:lnTo>
                <a:lnTo>
                  <a:pt x="290513" y="561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6919A459-E747-4101-A37A-184723D0846B}"/>
              </a:ext>
            </a:extLst>
          </p:cNvPr>
          <p:cNvSpPr/>
          <p:nvPr/>
        </p:nvSpPr>
        <p:spPr>
          <a:xfrm>
            <a:off x="5457825" y="3417888"/>
            <a:ext cx="1390650" cy="1506537"/>
          </a:xfrm>
          <a:custGeom>
            <a:avLst/>
            <a:gdLst>
              <a:gd name="connsiteX0" fmla="*/ 762000 w 1390650"/>
              <a:gd name="connsiteY0" fmla="*/ 595312 h 1507331"/>
              <a:gd name="connsiteX1" fmla="*/ 681038 w 1390650"/>
              <a:gd name="connsiteY1" fmla="*/ 711994 h 1507331"/>
              <a:gd name="connsiteX2" fmla="*/ 592931 w 1390650"/>
              <a:gd name="connsiteY2" fmla="*/ 826294 h 1507331"/>
              <a:gd name="connsiteX3" fmla="*/ 507206 w 1390650"/>
              <a:gd name="connsiteY3" fmla="*/ 928687 h 1507331"/>
              <a:gd name="connsiteX4" fmla="*/ 397669 w 1390650"/>
              <a:gd name="connsiteY4" fmla="*/ 1045369 h 1507331"/>
              <a:gd name="connsiteX5" fmla="*/ 288131 w 1390650"/>
              <a:gd name="connsiteY5" fmla="*/ 1159669 h 1507331"/>
              <a:gd name="connsiteX6" fmla="*/ 150019 w 1390650"/>
              <a:gd name="connsiteY6" fmla="*/ 1285875 h 1507331"/>
              <a:gd name="connsiteX7" fmla="*/ 0 w 1390650"/>
              <a:gd name="connsiteY7" fmla="*/ 1409700 h 1507331"/>
              <a:gd name="connsiteX8" fmla="*/ 4763 w 1390650"/>
              <a:gd name="connsiteY8" fmla="*/ 1507331 h 1507331"/>
              <a:gd name="connsiteX9" fmla="*/ 90488 w 1390650"/>
              <a:gd name="connsiteY9" fmla="*/ 1452562 h 1507331"/>
              <a:gd name="connsiteX10" fmla="*/ 254794 w 1390650"/>
              <a:gd name="connsiteY10" fmla="*/ 1326356 h 1507331"/>
              <a:gd name="connsiteX11" fmla="*/ 423863 w 1390650"/>
              <a:gd name="connsiteY11" fmla="*/ 1197769 h 1507331"/>
              <a:gd name="connsiteX12" fmla="*/ 547688 w 1390650"/>
              <a:gd name="connsiteY12" fmla="*/ 1097756 h 1507331"/>
              <a:gd name="connsiteX13" fmla="*/ 664369 w 1390650"/>
              <a:gd name="connsiteY13" fmla="*/ 997744 h 1507331"/>
              <a:gd name="connsiteX14" fmla="*/ 792956 w 1390650"/>
              <a:gd name="connsiteY14" fmla="*/ 873919 h 1507331"/>
              <a:gd name="connsiteX15" fmla="*/ 888206 w 1390650"/>
              <a:gd name="connsiteY15" fmla="*/ 773906 h 1507331"/>
              <a:gd name="connsiteX16" fmla="*/ 992981 w 1390650"/>
              <a:gd name="connsiteY16" fmla="*/ 664369 h 1507331"/>
              <a:gd name="connsiteX17" fmla="*/ 1076325 w 1390650"/>
              <a:gd name="connsiteY17" fmla="*/ 576262 h 1507331"/>
              <a:gd name="connsiteX18" fmla="*/ 1114425 w 1390650"/>
              <a:gd name="connsiteY18" fmla="*/ 531019 h 1507331"/>
              <a:gd name="connsiteX19" fmla="*/ 1150144 w 1390650"/>
              <a:gd name="connsiteY19" fmla="*/ 492919 h 1507331"/>
              <a:gd name="connsiteX20" fmla="*/ 1190625 w 1390650"/>
              <a:gd name="connsiteY20" fmla="*/ 461962 h 1507331"/>
              <a:gd name="connsiteX21" fmla="*/ 1221581 w 1390650"/>
              <a:gd name="connsiteY21" fmla="*/ 440531 h 1507331"/>
              <a:gd name="connsiteX22" fmla="*/ 1262063 w 1390650"/>
              <a:gd name="connsiteY22" fmla="*/ 416719 h 1507331"/>
              <a:gd name="connsiteX23" fmla="*/ 1304925 w 1390650"/>
              <a:gd name="connsiteY23" fmla="*/ 397669 h 1507331"/>
              <a:gd name="connsiteX24" fmla="*/ 1343025 w 1390650"/>
              <a:gd name="connsiteY24" fmla="*/ 381000 h 1507331"/>
              <a:gd name="connsiteX25" fmla="*/ 1376363 w 1390650"/>
              <a:gd name="connsiteY25" fmla="*/ 371475 h 1507331"/>
              <a:gd name="connsiteX26" fmla="*/ 1383506 w 1390650"/>
              <a:gd name="connsiteY26" fmla="*/ 369094 h 1507331"/>
              <a:gd name="connsiteX27" fmla="*/ 1388269 w 1390650"/>
              <a:gd name="connsiteY27" fmla="*/ 364331 h 1507331"/>
              <a:gd name="connsiteX28" fmla="*/ 1390650 w 1390650"/>
              <a:gd name="connsiteY28" fmla="*/ 352425 h 1507331"/>
              <a:gd name="connsiteX29" fmla="*/ 1390650 w 1390650"/>
              <a:gd name="connsiteY29" fmla="*/ 330994 h 1507331"/>
              <a:gd name="connsiteX30" fmla="*/ 1378744 w 1390650"/>
              <a:gd name="connsiteY30" fmla="*/ 300037 h 1507331"/>
              <a:gd name="connsiteX31" fmla="*/ 1357313 w 1390650"/>
              <a:gd name="connsiteY31" fmla="*/ 271462 h 1507331"/>
              <a:gd name="connsiteX32" fmla="*/ 1326356 w 1390650"/>
              <a:gd name="connsiteY32" fmla="*/ 238125 h 1507331"/>
              <a:gd name="connsiteX33" fmla="*/ 1281113 w 1390650"/>
              <a:gd name="connsiteY33" fmla="*/ 200025 h 1507331"/>
              <a:gd name="connsiteX34" fmla="*/ 1238250 w 1390650"/>
              <a:gd name="connsiteY34" fmla="*/ 164306 h 1507331"/>
              <a:gd name="connsiteX35" fmla="*/ 1181100 w 1390650"/>
              <a:gd name="connsiteY35" fmla="*/ 123825 h 1507331"/>
              <a:gd name="connsiteX36" fmla="*/ 1131094 w 1390650"/>
              <a:gd name="connsiteY36" fmla="*/ 92869 h 1507331"/>
              <a:gd name="connsiteX37" fmla="*/ 1088231 w 1390650"/>
              <a:gd name="connsiteY37" fmla="*/ 69056 h 1507331"/>
              <a:gd name="connsiteX38" fmla="*/ 1040606 w 1390650"/>
              <a:gd name="connsiteY38" fmla="*/ 47625 h 1507331"/>
              <a:gd name="connsiteX39" fmla="*/ 983456 w 1390650"/>
              <a:gd name="connsiteY39" fmla="*/ 28575 h 1507331"/>
              <a:gd name="connsiteX40" fmla="*/ 921544 w 1390650"/>
              <a:gd name="connsiteY40" fmla="*/ 14287 h 1507331"/>
              <a:gd name="connsiteX41" fmla="*/ 892969 w 1390650"/>
              <a:gd name="connsiteY41" fmla="*/ 9525 h 1507331"/>
              <a:gd name="connsiteX42" fmla="*/ 873919 w 1390650"/>
              <a:gd name="connsiteY42" fmla="*/ 2381 h 1507331"/>
              <a:gd name="connsiteX43" fmla="*/ 862013 w 1390650"/>
              <a:gd name="connsiteY43" fmla="*/ 0 h 1507331"/>
              <a:gd name="connsiteX44" fmla="*/ 847725 w 1390650"/>
              <a:gd name="connsiteY44" fmla="*/ 0 h 1507331"/>
              <a:gd name="connsiteX45" fmla="*/ 840581 w 1390650"/>
              <a:gd name="connsiteY45" fmla="*/ 0 h 1507331"/>
              <a:gd name="connsiteX46" fmla="*/ 835819 w 1390650"/>
              <a:gd name="connsiteY46" fmla="*/ 7144 h 1507331"/>
              <a:gd name="connsiteX47" fmla="*/ 838200 w 1390650"/>
              <a:gd name="connsiteY47" fmla="*/ 21431 h 1507331"/>
              <a:gd name="connsiteX48" fmla="*/ 845344 w 1390650"/>
              <a:gd name="connsiteY48" fmla="*/ 42862 h 1507331"/>
              <a:gd name="connsiteX49" fmla="*/ 857250 w 1390650"/>
              <a:gd name="connsiteY49" fmla="*/ 64294 h 1507331"/>
              <a:gd name="connsiteX50" fmla="*/ 876300 w 1390650"/>
              <a:gd name="connsiteY50" fmla="*/ 85725 h 1507331"/>
              <a:gd name="connsiteX51" fmla="*/ 895350 w 1390650"/>
              <a:gd name="connsiteY51" fmla="*/ 114300 h 1507331"/>
              <a:gd name="connsiteX52" fmla="*/ 907256 w 1390650"/>
              <a:gd name="connsiteY52" fmla="*/ 135731 h 1507331"/>
              <a:gd name="connsiteX53" fmla="*/ 923925 w 1390650"/>
              <a:gd name="connsiteY53" fmla="*/ 173831 h 1507331"/>
              <a:gd name="connsiteX54" fmla="*/ 931069 w 1390650"/>
              <a:gd name="connsiteY54" fmla="*/ 197644 h 1507331"/>
              <a:gd name="connsiteX55" fmla="*/ 938213 w 1390650"/>
              <a:gd name="connsiteY55" fmla="*/ 238125 h 1507331"/>
              <a:gd name="connsiteX56" fmla="*/ 935831 w 1390650"/>
              <a:gd name="connsiteY56" fmla="*/ 276225 h 1507331"/>
              <a:gd name="connsiteX57" fmla="*/ 923925 w 1390650"/>
              <a:gd name="connsiteY57" fmla="*/ 316706 h 1507331"/>
              <a:gd name="connsiteX58" fmla="*/ 881063 w 1390650"/>
              <a:gd name="connsiteY58" fmla="*/ 404812 h 1507331"/>
              <a:gd name="connsiteX59" fmla="*/ 807244 w 1390650"/>
              <a:gd name="connsiteY59" fmla="*/ 528637 h 1507331"/>
              <a:gd name="connsiteX60" fmla="*/ 762000 w 1390650"/>
              <a:gd name="connsiteY60" fmla="*/ 595312 h 1507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390650" h="1507331">
                <a:moveTo>
                  <a:pt x="762000" y="595312"/>
                </a:moveTo>
                <a:lnTo>
                  <a:pt x="681038" y="711994"/>
                </a:lnTo>
                <a:lnTo>
                  <a:pt x="592931" y="826294"/>
                </a:lnTo>
                <a:lnTo>
                  <a:pt x="507206" y="928687"/>
                </a:lnTo>
                <a:lnTo>
                  <a:pt x="397669" y="1045369"/>
                </a:lnTo>
                <a:lnTo>
                  <a:pt x="288131" y="1159669"/>
                </a:lnTo>
                <a:lnTo>
                  <a:pt x="150019" y="1285875"/>
                </a:lnTo>
                <a:lnTo>
                  <a:pt x="0" y="1409700"/>
                </a:lnTo>
                <a:lnTo>
                  <a:pt x="4763" y="1507331"/>
                </a:lnTo>
                <a:lnTo>
                  <a:pt x="90488" y="1452562"/>
                </a:lnTo>
                <a:lnTo>
                  <a:pt x="254794" y="1326356"/>
                </a:lnTo>
                <a:lnTo>
                  <a:pt x="423863" y="1197769"/>
                </a:lnTo>
                <a:lnTo>
                  <a:pt x="547688" y="1097756"/>
                </a:lnTo>
                <a:lnTo>
                  <a:pt x="664369" y="997744"/>
                </a:lnTo>
                <a:lnTo>
                  <a:pt x="792956" y="873919"/>
                </a:lnTo>
                <a:lnTo>
                  <a:pt x="888206" y="773906"/>
                </a:lnTo>
                <a:lnTo>
                  <a:pt x="992981" y="664369"/>
                </a:lnTo>
                <a:lnTo>
                  <a:pt x="1076325" y="576262"/>
                </a:lnTo>
                <a:lnTo>
                  <a:pt x="1114425" y="531019"/>
                </a:lnTo>
                <a:lnTo>
                  <a:pt x="1150144" y="492919"/>
                </a:lnTo>
                <a:lnTo>
                  <a:pt x="1190625" y="461962"/>
                </a:lnTo>
                <a:lnTo>
                  <a:pt x="1221581" y="440531"/>
                </a:lnTo>
                <a:lnTo>
                  <a:pt x="1262063" y="416719"/>
                </a:lnTo>
                <a:lnTo>
                  <a:pt x="1304925" y="397669"/>
                </a:lnTo>
                <a:lnTo>
                  <a:pt x="1343025" y="381000"/>
                </a:lnTo>
                <a:lnTo>
                  <a:pt x="1376363" y="371475"/>
                </a:lnTo>
                <a:lnTo>
                  <a:pt x="1383506" y="369094"/>
                </a:lnTo>
                <a:lnTo>
                  <a:pt x="1388269" y="364331"/>
                </a:lnTo>
                <a:lnTo>
                  <a:pt x="1390650" y="352425"/>
                </a:lnTo>
                <a:lnTo>
                  <a:pt x="1390650" y="330994"/>
                </a:lnTo>
                <a:lnTo>
                  <a:pt x="1378744" y="300037"/>
                </a:lnTo>
                <a:lnTo>
                  <a:pt x="1357313" y="271462"/>
                </a:lnTo>
                <a:lnTo>
                  <a:pt x="1326356" y="238125"/>
                </a:lnTo>
                <a:lnTo>
                  <a:pt x="1281113" y="200025"/>
                </a:lnTo>
                <a:lnTo>
                  <a:pt x="1238250" y="164306"/>
                </a:lnTo>
                <a:lnTo>
                  <a:pt x="1181100" y="123825"/>
                </a:lnTo>
                <a:lnTo>
                  <a:pt x="1131094" y="92869"/>
                </a:lnTo>
                <a:lnTo>
                  <a:pt x="1088231" y="69056"/>
                </a:lnTo>
                <a:lnTo>
                  <a:pt x="1040606" y="47625"/>
                </a:lnTo>
                <a:lnTo>
                  <a:pt x="983456" y="28575"/>
                </a:lnTo>
                <a:lnTo>
                  <a:pt x="921544" y="14287"/>
                </a:lnTo>
                <a:lnTo>
                  <a:pt x="892969" y="9525"/>
                </a:lnTo>
                <a:lnTo>
                  <a:pt x="873919" y="2381"/>
                </a:lnTo>
                <a:lnTo>
                  <a:pt x="862013" y="0"/>
                </a:lnTo>
                <a:lnTo>
                  <a:pt x="847725" y="0"/>
                </a:lnTo>
                <a:lnTo>
                  <a:pt x="840581" y="0"/>
                </a:lnTo>
                <a:lnTo>
                  <a:pt x="835819" y="7144"/>
                </a:lnTo>
                <a:lnTo>
                  <a:pt x="838200" y="21431"/>
                </a:lnTo>
                <a:lnTo>
                  <a:pt x="845344" y="42862"/>
                </a:lnTo>
                <a:lnTo>
                  <a:pt x="857250" y="64294"/>
                </a:lnTo>
                <a:lnTo>
                  <a:pt x="876300" y="85725"/>
                </a:lnTo>
                <a:lnTo>
                  <a:pt x="895350" y="114300"/>
                </a:lnTo>
                <a:lnTo>
                  <a:pt x="907256" y="135731"/>
                </a:lnTo>
                <a:lnTo>
                  <a:pt x="923925" y="173831"/>
                </a:lnTo>
                <a:lnTo>
                  <a:pt x="931069" y="197644"/>
                </a:lnTo>
                <a:lnTo>
                  <a:pt x="938213" y="238125"/>
                </a:lnTo>
                <a:lnTo>
                  <a:pt x="935831" y="276225"/>
                </a:lnTo>
                <a:lnTo>
                  <a:pt x="923925" y="316706"/>
                </a:lnTo>
                <a:lnTo>
                  <a:pt x="881063" y="404812"/>
                </a:lnTo>
                <a:lnTo>
                  <a:pt x="807244" y="528637"/>
                </a:lnTo>
                <a:lnTo>
                  <a:pt x="762000" y="5953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F4D85800-2457-46F9-BF34-E360753E3C5C}"/>
              </a:ext>
            </a:extLst>
          </p:cNvPr>
          <p:cNvSpPr/>
          <p:nvPr/>
        </p:nvSpPr>
        <p:spPr>
          <a:xfrm>
            <a:off x="2635250" y="5195888"/>
            <a:ext cx="4641850" cy="644525"/>
          </a:xfrm>
          <a:custGeom>
            <a:avLst/>
            <a:gdLst>
              <a:gd name="connsiteX0" fmla="*/ 2437156 w 4642913"/>
              <a:gd name="connsiteY0" fmla="*/ 119432 h 645678"/>
              <a:gd name="connsiteX1" fmla="*/ 2216953 w 4642913"/>
              <a:gd name="connsiteY1" fmla="*/ 134361 h 645678"/>
              <a:gd name="connsiteX2" fmla="*/ 1925838 w 4642913"/>
              <a:gd name="connsiteY2" fmla="*/ 153022 h 645678"/>
              <a:gd name="connsiteX3" fmla="*/ 1728029 w 4642913"/>
              <a:gd name="connsiteY3" fmla="*/ 175415 h 645678"/>
              <a:gd name="connsiteX4" fmla="*/ 1459308 w 4642913"/>
              <a:gd name="connsiteY4" fmla="*/ 212738 h 645678"/>
              <a:gd name="connsiteX5" fmla="*/ 1101012 w 4642913"/>
              <a:gd name="connsiteY5" fmla="*/ 264989 h 645678"/>
              <a:gd name="connsiteX6" fmla="*/ 821094 w 4642913"/>
              <a:gd name="connsiteY6" fmla="*/ 306044 h 645678"/>
              <a:gd name="connsiteX7" fmla="*/ 612088 w 4642913"/>
              <a:gd name="connsiteY7" fmla="*/ 335902 h 645678"/>
              <a:gd name="connsiteX8" fmla="*/ 500121 w 4642913"/>
              <a:gd name="connsiteY8" fmla="*/ 350831 h 645678"/>
              <a:gd name="connsiteX9" fmla="*/ 451602 w 4642913"/>
              <a:gd name="connsiteY9" fmla="*/ 358295 h 645678"/>
              <a:gd name="connsiteX10" fmla="*/ 403082 w 4642913"/>
              <a:gd name="connsiteY10" fmla="*/ 358295 h 645678"/>
              <a:gd name="connsiteX11" fmla="*/ 317241 w 4642913"/>
              <a:gd name="connsiteY11" fmla="*/ 350831 h 645678"/>
              <a:gd name="connsiteX12" fmla="*/ 268722 w 4642913"/>
              <a:gd name="connsiteY12" fmla="*/ 339634 h 645678"/>
              <a:gd name="connsiteX13" fmla="*/ 179148 w 4642913"/>
              <a:gd name="connsiteY13" fmla="*/ 313508 h 645678"/>
              <a:gd name="connsiteX14" fmla="*/ 108235 w 4642913"/>
              <a:gd name="connsiteY14" fmla="*/ 287383 h 645678"/>
              <a:gd name="connsiteX15" fmla="*/ 63448 w 4642913"/>
              <a:gd name="connsiteY15" fmla="*/ 268722 h 645678"/>
              <a:gd name="connsiteX16" fmla="*/ 37322 w 4642913"/>
              <a:gd name="connsiteY16" fmla="*/ 257525 h 645678"/>
              <a:gd name="connsiteX17" fmla="*/ 22393 w 4642913"/>
              <a:gd name="connsiteY17" fmla="*/ 257525 h 645678"/>
              <a:gd name="connsiteX18" fmla="*/ 3732 w 4642913"/>
              <a:gd name="connsiteY18" fmla="*/ 257525 h 645678"/>
              <a:gd name="connsiteX19" fmla="*/ 0 w 4642913"/>
              <a:gd name="connsiteY19" fmla="*/ 268722 h 645678"/>
              <a:gd name="connsiteX20" fmla="*/ 11197 w 4642913"/>
              <a:gd name="connsiteY20" fmla="*/ 302312 h 645678"/>
              <a:gd name="connsiteX21" fmla="*/ 41055 w 4642913"/>
              <a:gd name="connsiteY21" fmla="*/ 332170 h 645678"/>
              <a:gd name="connsiteX22" fmla="*/ 108235 w 4642913"/>
              <a:gd name="connsiteY22" fmla="*/ 388153 h 645678"/>
              <a:gd name="connsiteX23" fmla="*/ 220202 w 4642913"/>
              <a:gd name="connsiteY23" fmla="*/ 473995 h 645678"/>
              <a:gd name="connsiteX24" fmla="*/ 350831 w 4642913"/>
              <a:gd name="connsiteY24" fmla="*/ 563569 h 645678"/>
              <a:gd name="connsiteX25" fmla="*/ 432940 w 4642913"/>
              <a:gd name="connsiteY25" fmla="*/ 608356 h 645678"/>
              <a:gd name="connsiteX26" fmla="*/ 462798 w 4642913"/>
              <a:gd name="connsiteY26" fmla="*/ 623285 h 645678"/>
              <a:gd name="connsiteX27" fmla="*/ 511317 w 4642913"/>
              <a:gd name="connsiteY27" fmla="*/ 641946 h 645678"/>
              <a:gd name="connsiteX28" fmla="*/ 556104 w 4642913"/>
              <a:gd name="connsiteY28" fmla="*/ 645678 h 645678"/>
              <a:gd name="connsiteX29" fmla="*/ 604624 w 4642913"/>
              <a:gd name="connsiteY29" fmla="*/ 638214 h 645678"/>
              <a:gd name="connsiteX30" fmla="*/ 653143 w 4642913"/>
              <a:gd name="connsiteY30" fmla="*/ 623285 h 645678"/>
              <a:gd name="connsiteX31" fmla="*/ 690465 w 4642913"/>
              <a:gd name="connsiteY31" fmla="*/ 604624 h 645678"/>
              <a:gd name="connsiteX32" fmla="*/ 720323 w 4642913"/>
              <a:gd name="connsiteY32" fmla="*/ 582230 h 645678"/>
              <a:gd name="connsiteX33" fmla="*/ 850952 w 4642913"/>
              <a:gd name="connsiteY33" fmla="*/ 548640 h 645678"/>
              <a:gd name="connsiteX34" fmla="*/ 1138335 w 4642913"/>
              <a:gd name="connsiteY34" fmla="*/ 473995 h 645678"/>
              <a:gd name="connsiteX35" fmla="*/ 1421985 w 4642913"/>
              <a:gd name="connsiteY35" fmla="*/ 414279 h 645678"/>
              <a:gd name="connsiteX36" fmla="*/ 1638455 w 4642913"/>
              <a:gd name="connsiteY36" fmla="*/ 376957 h 645678"/>
              <a:gd name="connsiteX37" fmla="*/ 1836264 w 4642913"/>
              <a:gd name="connsiteY37" fmla="*/ 350831 h 645678"/>
              <a:gd name="connsiteX38" fmla="*/ 2149773 w 4642913"/>
              <a:gd name="connsiteY38" fmla="*/ 320973 h 645678"/>
              <a:gd name="connsiteX39" fmla="*/ 2493139 w 4642913"/>
              <a:gd name="connsiteY39" fmla="*/ 302312 h 645678"/>
              <a:gd name="connsiteX40" fmla="*/ 2743200 w 4642913"/>
              <a:gd name="connsiteY40" fmla="*/ 294847 h 645678"/>
              <a:gd name="connsiteX41" fmla="*/ 3123889 w 4642913"/>
              <a:gd name="connsiteY41" fmla="*/ 287383 h 645678"/>
              <a:gd name="connsiteX42" fmla="*/ 3377682 w 4642913"/>
              <a:gd name="connsiteY42" fmla="*/ 287383 h 645678"/>
              <a:gd name="connsiteX43" fmla="*/ 3646403 w 4642913"/>
              <a:gd name="connsiteY43" fmla="*/ 294847 h 645678"/>
              <a:gd name="connsiteX44" fmla="*/ 3903928 w 4642913"/>
              <a:gd name="connsiteY44" fmla="*/ 313508 h 645678"/>
              <a:gd name="connsiteX45" fmla="*/ 4090540 w 4642913"/>
              <a:gd name="connsiteY45" fmla="*/ 332170 h 645678"/>
              <a:gd name="connsiteX46" fmla="*/ 4239830 w 4642913"/>
              <a:gd name="connsiteY46" fmla="*/ 350831 h 645678"/>
              <a:gd name="connsiteX47" fmla="*/ 4377923 w 4642913"/>
              <a:gd name="connsiteY47" fmla="*/ 373224 h 645678"/>
              <a:gd name="connsiteX48" fmla="*/ 4516016 w 4642913"/>
              <a:gd name="connsiteY48" fmla="*/ 384421 h 645678"/>
              <a:gd name="connsiteX49" fmla="*/ 4583197 w 4642913"/>
              <a:gd name="connsiteY49" fmla="*/ 380689 h 645678"/>
              <a:gd name="connsiteX50" fmla="*/ 4616787 w 4642913"/>
              <a:gd name="connsiteY50" fmla="*/ 369492 h 645678"/>
              <a:gd name="connsiteX51" fmla="*/ 4635448 w 4642913"/>
              <a:gd name="connsiteY51" fmla="*/ 350831 h 645678"/>
              <a:gd name="connsiteX52" fmla="*/ 4642913 w 4642913"/>
              <a:gd name="connsiteY52" fmla="*/ 324705 h 645678"/>
              <a:gd name="connsiteX53" fmla="*/ 4642913 w 4642913"/>
              <a:gd name="connsiteY53" fmla="*/ 298579 h 645678"/>
              <a:gd name="connsiteX54" fmla="*/ 4635448 w 4642913"/>
              <a:gd name="connsiteY54" fmla="*/ 272454 h 645678"/>
              <a:gd name="connsiteX55" fmla="*/ 4613055 w 4642913"/>
              <a:gd name="connsiteY55" fmla="*/ 246328 h 645678"/>
              <a:gd name="connsiteX56" fmla="*/ 4594393 w 4642913"/>
              <a:gd name="connsiteY56" fmla="*/ 231399 h 645678"/>
              <a:gd name="connsiteX57" fmla="*/ 4564535 w 4642913"/>
              <a:gd name="connsiteY57" fmla="*/ 209006 h 645678"/>
              <a:gd name="connsiteX58" fmla="*/ 4489891 w 4642913"/>
              <a:gd name="connsiteY58" fmla="*/ 175415 h 645678"/>
              <a:gd name="connsiteX59" fmla="*/ 4348065 w 4642913"/>
              <a:gd name="connsiteY59" fmla="*/ 115699 h 645678"/>
              <a:gd name="connsiteX60" fmla="*/ 4168917 w 4642913"/>
              <a:gd name="connsiteY60" fmla="*/ 52251 h 645678"/>
              <a:gd name="connsiteX61" fmla="*/ 4049486 w 4642913"/>
              <a:gd name="connsiteY61" fmla="*/ 11197 h 645678"/>
              <a:gd name="connsiteX62" fmla="*/ 4019628 w 4642913"/>
              <a:gd name="connsiteY62" fmla="*/ 0 h 645678"/>
              <a:gd name="connsiteX63" fmla="*/ 4000966 w 4642913"/>
              <a:gd name="connsiteY63" fmla="*/ 0 h 645678"/>
              <a:gd name="connsiteX64" fmla="*/ 3956179 w 4642913"/>
              <a:gd name="connsiteY64" fmla="*/ 26126 h 645678"/>
              <a:gd name="connsiteX65" fmla="*/ 3840480 w 4642913"/>
              <a:gd name="connsiteY65" fmla="*/ 74645 h 645678"/>
              <a:gd name="connsiteX66" fmla="*/ 3806890 w 4642913"/>
              <a:gd name="connsiteY66" fmla="*/ 85842 h 645678"/>
              <a:gd name="connsiteX67" fmla="*/ 3713584 w 4642913"/>
              <a:gd name="connsiteY67" fmla="*/ 89574 h 645678"/>
              <a:gd name="connsiteX68" fmla="*/ 3470988 w 4642913"/>
              <a:gd name="connsiteY68" fmla="*/ 100771 h 645678"/>
              <a:gd name="connsiteX69" fmla="*/ 3116424 w 4642913"/>
              <a:gd name="connsiteY69" fmla="*/ 108235 h 645678"/>
              <a:gd name="connsiteX70" fmla="*/ 2840238 w 4642913"/>
              <a:gd name="connsiteY70" fmla="*/ 111967 h 645678"/>
              <a:gd name="connsiteX71" fmla="*/ 2634965 w 4642913"/>
              <a:gd name="connsiteY71" fmla="*/ 104503 h 645678"/>
              <a:gd name="connsiteX72" fmla="*/ 2437156 w 4642913"/>
              <a:gd name="connsiteY72" fmla="*/ 119432 h 6456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4642913" h="645678">
                <a:moveTo>
                  <a:pt x="2437156" y="119432"/>
                </a:moveTo>
                <a:lnTo>
                  <a:pt x="2216953" y="134361"/>
                </a:lnTo>
                <a:lnTo>
                  <a:pt x="1925838" y="153022"/>
                </a:lnTo>
                <a:lnTo>
                  <a:pt x="1728029" y="175415"/>
                </a:lnTo>
                <a:lnTo>
                  <a:pt x="1459308" y="212738"/>
                </a:lnTo>
                <a:lnTo>
                  <a:pt x="1101012" y="264989"/>
                </a:lnTo>
                <a:lnTo>
                  <a:pt x="821094" y="306044"/>
                </a:lnTo>
                <a:lnTo>
                  <a:pt x="612088" y="335902"/>
                </a:lnTo>
                <a:lnTo>
                  <a:pt x="500121" y="350831"/>
                </a:lnTo>
                <a:lnTo>
                  <a:pt x="451602" y="358295"/>
                </a:lnTo>
                <a:lnTo>
                  <a:pt x="403082" y="358295"/>
                </a:lnTo>
                <a:lnTo>
                  <a:pt x="317241" y="350831"/>
                </a:lnTo>
                <a:lnTo>
                  <a:pt x="268722" y="339634"/>
                </a:lnTo>
                <a:lnTo>
                  <a:pt x="179148" y="313508"/>
                </a:lnTo>
                <a:lnTo>
                  <a:pt x="108235" y="287383"/>
                </a:lnTo>
                <a:lnTo>
                  <a:pt x="63448" y="268722"/>
                </a:lnTo>
                <a:lnTo>
                  <a:pt x="37322" y="257525"/>
                </a:lnTo>
                <a:lnTo>
                  <a:pt x="22393" y="257525"/>
                </a:lnTo>
                <a:lnTo>
                  <a:pt x="3732" y="257525"/>
                </a:lnTo>
                <a:lnTo>
                  <a:pt x="0" y="268722"/>
                </a:lnTo>
                <a:lnTo>
                  <a:pt x="11197" y="302312"/>
                </a:lnTo>
                <a:lnTo>
                  <a:pt x="41055" y="332170"/>
                </a:lnTo>
                <a:lnTo>
                  <a:pt x="108235" y="388153"/>
                </a:lnTo>
                <a:lnTo>
                  <a:pt x="220202" y="473995"/>
                </a:lnTo>
                <a:lnTo>
                  <a:pt x="350831" y="563569"/>
                </a:lnTo>
                <a:lnTo>
                  <a:pt x="432940" y="608356"/>
                </a:lnTo>
                <a:lnTo>
                  <a:pt x="462798" y="623285"/>
                </a:lnTo>
                <a:lnTo>
                  <a:pt x="511317" y="641946"/>
                </a:lnTo>
                <a:lnTo>
                  <a:pt x="556104" y="645678"/>
                </a:lnTo>
                <a:lnTo>
                  <a:pt x="604624" y="638214"/>
                </a:lnTo>
                <a:lnTo>
                  <a:pt x="653143" y="623285"/>
                </a:lnTo>
                <a:lnTo>
                  <a:pt x="690465" y="604624"/>
                </a:lnTo>
                <a:lnTo>
                  <a:pt x="720323" y="582230"/>
                </a:lnTo>
                <a:lnTo>
                  <a:pt x="850952" y="548640"/>
                </a:lnTo>
                <a:lnTo>
                  <a:pt x="1138335" y="473995"/>
                </a:lnTo>
                <a:lnTo>
                  <a:pt x="1421985" y="414279"/>
                </a:lnTo>
                <a:lnTo>
                  <a:pt x="1638455" y="376957"/>
                </a:lnTo>
                <a:lnTo>
                  <a:pt x="1836264" y="350831"/>
                </a:lnTo>
                <a:lnTo>
                  <a:pt x="2149773" y="320973"/>
                </a:lnTo>
                <a:lnTo>
                  <a:pt x="2493139" y="302312"/>
                </a:lnTo>
                <a:lnTo>
                  <a:pt x="2743200" y="294847"/>
                </a:lnTo>
                <a:lnTo>
                  <a:pt x="3123889" y="287383"/>
                </a:lnTo>
                <a:lnTo>
                  <a:pt x="3377682" y="287383"/>
                </a:lnTo>
                <a:lnTo>
                  <a:pt x="3646403" y="294847"/>
                </a:lnTo>
                <a:lnTo>
                  <a:pt x="3903928" y="313508"/>
                </a:lnTo>
                <a:lnTo>
                  <a:pt x="4090540" y="332170"/>
                </a:lnTo>
                <a:lnTo>
                  <a:pt x="4239830" y="350831"/>
                </a:lnTo>
                <a:lnTo>
                  <a:pt x="4377923" y="373224"/>
                </a:lnTo>
                <a:lnTo>
                  <a:pt x="4516016" y="384421"/>
                </a:lnTo>
                <a:lnTo>
                  <a:pt x="4583197" y="380689"/>
                </a:lnTo>
                <a:lnTo>
                  <a:pt x="4616787" y="369492"/>
                </a:lnTo>
                <a:lnTo>
                  <a:pt x="4635448" y="350831"/>
                </a:lnTo>
                <a:lnTo>
                  <a:pt x="4642913" y="324705"/>
                </a:lnTo>
                <a:lnTo>
                  <a:pt x="4642913" y="298579"/>
                </a:lnTo>
                <a:lnTo>
                  <a:pt x="4635448" y="272454"/>
                </a:lnTo>
                <a:lnTo>
                  <a:pt x="4613055" y="246328"/>
                </a:lnTo>
                <a:lnTo>
                  <a:pt x="4594393" y="231399"/>
                </a:lnTo>
                <a:lnTo>
                  <a:pt x="4564535" y="209006"/>
                </a:lnTo>
                <a:lnTo>
                  <a:pt x="4489891" y="175415"/>
                </a:lnTo>
                <a:lnTo>
                  <a:pt x="4348065" y="115699"/>
                </a:lnTo>
                <a:lnTo>
                  <a:pt x="4168917" y="52251"/>
                </a:lnTo>
                <a:lnTo>
                  <a:pt x="4049486" y="11197"/>
                </a:lnTo>
                <a:lnTo>
                  <a:pt x="4019628" y="0"/>
                </a:lnTo>
                <a:lnTo>
                  <a:pt x="4000966" y="0"/>
                </a:lnTo>
                <a:lnTo>
                  <a:pt x="3956179" y="26126"/>
                </a:lnTo>
                <a:lnTo>
                  <a:pt x="3840480" y="74645"/>
                </a:lnTo>
                <a:lnTo>
                  <a:pt x="3806890" y="85842"/>
                </a:lnTo>
                <a:lnTo>
                  <a:pt x="3713584" y="89574"/>
                </a:lnTo>
                <a:lnTo>
                  <a:pt x="3470988" y="100771"/>
                </a:lnTo>
                <a:lnTo>
                  <a:pt x="3116424" y="108235"/>
                </a:lnTo>
                <a:lnTo>
                  <a:pt x="2840238" y="111967"/>
                </a:lnTo>
                <a:lnTo>
                  <a:pt x="2634965" y="104503"/>
                </a:lnTo>
                <a:lnTo>
                  <a:pt x="2437156" y="1194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3" name="グループ化 2">
            <a:extLst>
              <a:ext uri="{FF2B5EF4-FFF2-40B4-BE49-F238E27FC236}">
                <a16:creationId xmlns:a16="http://schemas.microsoft.com/office/drawing/2014/main" id="{D5E68902-E8C7-49D6-B20D-93F129C50913}"/>
              </a:ext>
            </a:extLst>
          </p:cNvPr>
          <p:cNvGrpSpPr>
            <a:grpSpLocks/>
          </p:cNvGrpSpPr>
          <p:nvPr/>
        </p:nvGrpSpPr>
        <p:grpSpPr bwMode="auto">
          <a:xfrm>
            <a:off x="2640013" y="1620838"/>
            <a:ext cx="4641850" cy="4219575"/>
            <a:chOff x="4172744" y="1714500"/>
            <a:chExt cx="4641850" cy="4219575"/>
          </a:xfrm>
        </p:grpSpPr>
        <p:sp>
          <p:nvSpPr>
            <p:cNvPr id="10" name="フリーフォーム 140">
              <a:extLst>
                <a:ext uri="{FF2B5EF4-FFF2-40B4-BE49-F238E27FC236}">
                  <a16:creationId xmlns:a16="http://schemas.microsoft.com/office/drawing/2014/main" id="{45145D6C-6951-4666-AACC-A54818E8BBEE}"/>
                </a:ext>
              </a:extLst>
            </p:cNvPr>
            <p:cNvSpPr/>
            <p:nvPr/>
          </p:nvSpPr>
          <p:spPr>
            <a:xfrm>
              <a:off x="5333206" y="1790700"/>
              <a:ext cx="790575" cy="860425"/>
            </a:xfrm>
            <a:custGeom>
              <a:avLst/>
              <a:gdLst>
                <a:gd name="connsiteX0" fmla="*/ 338137 w 790575"/>
                <a:gd name="connsiteY0" fmla="*/ 164307 h 859632"/>
                <a:gd name="connsiteX1" fmla="*/ 219075 w 790575"/>
                <a:gd name="connsiteY1" fmla="*/ 100013 h 859632"/>
                <a:gd name="connsiteX2" fmla="*/ 126206 w 790575"/>
                <a:gd name="connsiteY2" fmla="*/ 52388 h 859632"/>
                <a:gd name="connsiteX3" fmla="*/ 33337 w 790575"/>
                <a:gd name="connsiteY3" fmla="*/ 2382 h 859632"/>
                <a:gd name="connsiteX4" fmla="*/ 19050 w 790575"/>
                <a:gd name="connsiteY4" fmla="*/ 0 h 859632"/>
                <a:gd name="connsiteX5" fmla="*/ 9525 w 790575"/>
                <a:gd name="connsiteY5" fmla="*/ 0 h 859632"/>
                <a:gd name="connsiteX6" fmla="*/ 4762 w 790575"/>
                <a:gd name="connsiteY6" fmla="*/ 2382 h 859632"/>
                <a:gd name="connsiteX7" fmla="*/ 0 w 790575"/>
                <a:gd name="connsiteY7" fmla="*/ 7144 h 859632"/>
                <a:gd name="connsiteX8" fmla="*/ 2381 w 790575"/>
                <a:gd name="connsiteY8" fmla="*/ 23813 h 859632"/>
                <a:gd name="connsiteX9" fmla="*/ 14287 w 790575"/>
                <a:gd name="connsiteY9" fmla="*/ 54769 h 859632"/>
                <a:gd name="connsiteX10" fmla="*/ 40481 w 790575"/>
                <a:gd name="connsiteY10" fmla="*/ 80963 h 859632"/>
                <a:gd name="connsiteX11" fmla="*/ 116681 w 790575"/>
                <a:gd name="connsiteY11" fmla="*/ 157163 h 859632"/>
                <a:gd name="connsiteX12" fmla="*/ 178593 w 790575"/>
                <a:gd name="connsiteY12" fmla="*/ 226219 h 859632"/>
                <a:gd name="connsiteX13" fmla="*/ 245268 w 790575"/>
                <a:gd name="connsiteY13" fmla="*/ 304800 h 859632"/>
                <a:gd name="connsiteX14" fmla="*/ 304800 w 790575"/>
                <a:gd name="connsiteY14" fmla="*/ 378619 h 859632"/>
                <a:gd name="connsiteX15" fmla="*/ 361950 w 790575"/>
                <a:gd name="connsiteY15" fmla="*/ 454819 h 859632"/>
                <a:gd name="connsiteX16" fmla="*/ 411956 w 790575"/>
                <a:gd name="connsiteY16" fmla="*/ 528638 h 859632"/>
                <a:gd name="connsiteX17" fmla="*/ 471487 w 790575"/>
                <a:gd name="connsiteY17" fmla="*/ 628650 h 859632"/>
                <a:gd name="connsiteX18" fmla="*/ 509587 w 790575"/>
                <a:gd name="connsiteY18" fmla="*/ 704850 h 859632"/>
                <a:gd name="connsiteX19" fmla="*/ 542925 w 790575"/>
                <a:gd name="connsiteY19" fmla="*/ 783432 h 859632"/>
                <a:gd name="connsiteX20" fmla="*/ 559593 w 790575"/>
                <a:gd name="connsiteY20" fmla="*/ 809625 h 859632"/>
                <a:gd name="connsiteX21" fmla="*/ 585787 w 790575"/>
                <a:gd name="connsiteY21" fmla="*/ 835819 h 859632"/>
                <a:gd name="connsiteX22" fmla="*/ 609600 w 790575"/>
                <a:gd name="connsiteY22" fmla="*/ 850107 h 859632"/>
                <a:gd name="connsiteX23" fmla="*/ 640556 w 790575"/>
                <a:gd name="connsiteY23" fmla="*/ 859632 h 859632"/>
                <a:gd name="connsiteX24" fmla="*/ 676275 w 790575"/>
                <a:gd name="connsiteY24" fmla="*/ 859632 h 859632"/>
                <a:gd name="connsiteX25" fmla="*/ 711993 w 790575"/>
                <a:gd name="connsiteY25" fmla="*/ 850107 h 859632"/>
                <a:gd name="connsiteX26" fmla="*/ 733425 w 790575"/>
                <a:gd name="connsiteY26" fmla="*/ 838200 h 859632"/>
                <a:gd name="connsiteX27" fmla="*/ 752475 w 790575"/>
                <a:gd name="connsiteY27" fmla="*/ 819150 h 859632"/>
                <a:gd name="connsiteX28" fmla="*/ 769143 w 790575"/>
                <a:gd name="connsiteY28" fmla="*/ 788194 h 859632"/>
                <a:gd name="connsiteX29" fmla="*/ 781050 w 790575"/>
                <a:gd name="connsiteY29" fmla="*/ 757238 h 859632"/>
                <a:gd name="connsiteX30" fmla="*/ 788193 w 790575"/>
                <a:gd name="connsiteY30" fmla="*/ 709613 h 859632"/>
                <a:gd name="connsiteX31" fmla="*/ 790575 w 790575"/>
                <a:gd name="connsiteY31" fmla="*/ 652463 h 859632"/>
                <a:gd name="connsiteX32" fmla="*/ 785812 w 790575"/>
                <a:gd name="connsiteY32" fmla="*/ 590550 h 859632"/>
                <a:gd name="connsiteX33" fmla="*/ 771525 w 790575"/>
                <a:gd name="connsiteY33" fmla="*/ 523875 h 859632"/>
                <a:gd name="connsiteX34" fmla="*/ 754856 w 790575"/>
                <a:gd name="connsiteY34" fmla="*/ 483394 h 859632"/>
                <a:gd name="connsiteX35" fmla="*/ 728662 w 790575"/>
                <a:gd name="connsiteY35" fmla="*/ 440532 h 859632"/>
                <a:gd name="connsiteX36" fmla="*/ 683418 w 790575"/>
                <a:gd name="connsiteY36" fmla="*/ 383382 h 859632"/>
                <a:gd name="connsiteX37" fmla="*/ 645318 w 790575"/>
                <a:gd name="connsiteY37" fmla="*/ 345282 h 859632"/>
                <a:gd name="connsiteX38" fmla="*/ 616743 w 790575"/>
                <a:gd name="connsiteY38" fmla="*/ 319088 h 859632"/>
                <a:gd name="connsiteX39" fmla="*/ 588168 w 790575"/>
                <a:gd name="connsiteY39" fmla="*/ 300038 h 859632"/>
                <a:gd name="connsiteX40" fmla="*/ 519112 w 790575"/>
                <a:gd name="connsiteY40" fmla="*/ 264319 h 859632"/>
                <a:gd name="connsiteX41" fmla="*/ 338137 w 790575"/>
                <a:gd name="connsiteY41" fmla="*/ 164307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0575" h="859632">
                  <a:moveTo>
                    <a:pt x="338137" y="164307"/>
                  </a:moveTo>
                  <a:lnTo>
                    <a:pt x="219075" y="100013"/>
                  </a:lnTo>
                  <a:lnTo>
                    <a:pt x="126206" y="52388"/>
                  </a:lnTo>
                  <a:lnTo>
                    <a:pt x="33337" y="2382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4762" y="2382"/>
                  </a:lnTo>
                  <a:lnTo>
                    <a:pt x="0" y="7144"/>
                  </a:lnTo>
                  <a:lnTo>
                    <a:pt x="2381" y="23813"/>
                  </a:lnTo>
                  <a:lnTo>
                    <a:pt x="14287" y="54769"/>
                  </a:lnTo>
                  <a:lnTo>
                    <a:pt x="40481" y="80963"/>
                  </a:lnTo>
                  <a:lnTo>
                    <a:pt x="116681" y="157163"/>
                  </a:lnTo>
                  <a:lnTo>
                    <a:pt x="178593" y="226219"/>
                  </a:lnTo>
                  <a:lnTo>
                    <a:pt x="245268" y="304800"/>
                  </a:lnTo>
                  <a:lnTo>
                    <a:pt x="304800" y="378619"/>
                  </a:lnTo>
                  <a:lnTo>
                    <a:pt x="361950" y="454819"/>
                  </a:lnTo>
                  <a:lnTo>
                    <a:pt x="411956" y="528638"/>
                  </a:lnTo>
                  <a:lnTo>
                    <a:pt x="471487" y="628650"/>
                  </a:lnTo>
                  <a:lnTo>
                    <a:pt x="509587" y="704850"/>
                  </a:lnTo>
                  <a:lnTo>
                    <a:pt x="542925" y="783432"/>
                  </a:lnTo>
                  <a:lnTo>
                    <a:pt x="559593" y="809625"/>
                  </a:lnTo>
                  <a:lnTo>
                    <a:pt x="585787" y="835819"/>
                  </a:lnTo>
                  <a:lnTo>
                    <a:pt x="609600" y="850107"/>
                  </a:lnTo>
                  <a:lnTo>
                    <a:pt x="640556" y="859632"/>
                  </a:lnTo>
                  <a:lnTo>
                    <a:pt x="676275" y="859632"/>
                  </a:lnTo>
                  <a:lnTo>
                    <a:pt x="711993" y="850107"/>
                  </a:lnTo>
                  <a:lnTo>
                    <a:pt x="733425" y="838200"/>
                  </a:lnTo>
                  <a:lnTo>
                    <a:pt x="752475" y="819150"/>
                  </a:lnTo>
                  <a:lnTo>
                    <a:pt x="769143" y="788194"/>
                  </a:lnTo>
                  <a:lnTo>
                    <a:pt x="781050" y="757238"/>
                  </a:lnTo>
                  <a:lnTo>
                    <a:pt x="788193" y="709613"/>
                  </a:lnTo>
                  <a:lnTo>
                    <a:pt x="790575" y="652463"/>
                  </a:lnTo>
                  <a:lnTo>
                    <a:pt x="785812" y="590550"/>
                  </a:lnTo>
                  <a:lnTo>
                    <a:pt x="771525" y="523875"/>
                  </a:lnTo>
                  <a:lnTo>
                    <a:pt x="754856" y="483394"/>
                  </a:lnTo>
                  <a:lnTo>
                    <a:pt x="728662" y="440532"/>
                  </a:lnTo>
                  <a:lnTo>
                    <a:pt x="683418" y="383382"/>
                  </a:lnTo>
                  <a:lnTo>
                    <a:pt x="645318" y="345282"/>
                  </a:lnTo>
                  <a:lnTo>
                    <a:pt x="616743" y="319088"/>
                  </a:lnTo>
                  <a:lnTo>
                    <a:pt x="588168" y="300038"/>
                  </a:lnTo>
                  <a:lnTo>
                    <a:pt x="519112" y="264319"/>
                  </a:lnTo>
                  <a:lnTo>
                    <a:pt x="338137" y="1643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41">
              <a:extLst>
                <a:ext uri="{FF2B5EF4-FFF2-40B4-BE49-F238E27FC236}">
                  <a16:creationId xmlns:a16="http://schemas.microsoft.com/office/drawing/2014/main" id="{9A2D90C7-DBB1-46BB-A62B-473E31824FB9}"/>
                </a:ext>
              </a:extLst>
            </p:cNvPr>
            <p:cNvSpPr/>
            <p:nvPr/>
          </p:nvSpPr>
          <p:spPr>
            <a:xfrm>
              <a:off x="6476206" y="1714500"/>
              <a:ext cx="1128713" cy="1222375"/>
            </a:xfrm>
            <a:custGeom>
              <a:avLst/>
              <a:gdLst>
                <a:gd name="connsiteX0" fmla="*/ 419100 w 1128712"/>
                <a:gd name="connsiteY0" fmla="*/ 633413 h 1221582"/>
                <a:gd name="connsiteX1" fmla="*/ 178593 w 1128712"/>
                <a:gd name="connsiteY1" fmla="*/ 969169 h 1221582"/>
                <a:gd name="connsiteX2" fmla="*/ 0 w 1128712"/>
                <a:gd name="connsiteY2" fmla="*/ 1221582 h 1221582"/>
                <a:gd name="connsiteX3" fmla="*/ 102393 w 1128712"/>
                <a:gd name="connsiteY3" fmla="*/ 1202532 h 1221582"/>
                <a:gd name="connsiteX4" fmla="*/ 302418 w 1128712"/>
                <a:gd name="connsiteY4" fmla="*/ 997744 h 1221582"/>
                <a:gd name="connsiteX5" fmla="*/ 459581 w 1128712"/>
                <a:gd name="connsiteY5" fmla="*/ 847725 h 1221582"/>
                <a:gd name="connsiteX6" fmla="*/ 607218 w 1128712"/>
                <a:gd name="connsiteY6" fmla="*/ 714375 h 1221582"/>
                <a:gd name="connsiteX7" fmla="*/ 714375 w 1128712"/>
                <a:gd name="connsiteY7" fmla="*/ 616744 h 1221582"/>
                <a:gd name="connsiteX8" fmla="*/ 833437 w 1128712"/>
                <a:gd name="connsiteY8" fmla="*/ 519113 h 1221582"/>
                <a:gd name="connsiteX9" fmla="*/ 942975 w 1128712"/>
                <a:gd name="connsiteY9" fmla="*/ 435769 h 1221582"/>
                <a:gd name="connsiteX10" fmla="*/ 1012031 w 1128712"/>
                <a:gd name="connsiteY10" fmla="*/ 383382 h 1221582"/>
                <a:gd name="connsiteX11" fmla="*/ 1066800 w 1128712"/>
                <a:gd name="connsiteY11" fmla="*/ 342900 h 1221582"/>
                <a:gd name="connsiteX12" fmla="*/ 1102518 w 1128712"/>
                <a:gd name="connsiteY12" fmla="*/ 316707 h 1221582"/>
                <a:gd name="connsiteX13" fmla="*/ 1123950 w 1128712"/>
                <a:gd name="connsiteY13" fmla="*/ 288132 h 1221582"/>
                <a:gd name="connsiteX14" fmla="*/ 1128712 w 1128712"/>
                <a:gd name="connsiteY14" fmla="*/ 264319 h 1221582"/>
                <a:gd name="connsiteX15" fmla="*/ 1126331 w 1128712"/>
                <a:gd name="connsiteY15" fmla="*/ 240507 h 1221582"/>
                <a:gd name="connsiteX16" fmla="*/ 1119187 w 1128712"/>
                <a:gd name="connsiteY16" fmla="*/ 221457 h 1221582"/>
                <a:gd name="connsiteX17" fmla="*/ 1102518 w 1128712"/>
                <a:gd name="connsiteY17" fmla="*/ 202407 h 1221582"/>
                <a:gd name="connsiteX18" fmla="*/ 1073943 w 1128712"/>
                <a:gd name="connsiteY18" fmla="*/ 176213 h 1221582"/>
                <a:gd name="connsiteX19" fmla="*/ 1019175 w 1128712"/>
                <a:gd name="connsiteY19" fmla="*/ 133350 h 1221582"/>
                <a:gd name="connsiteX20" fmla="*/ 966787 w 1128712"/>
                <a:gd name="connsiteY20" fmla="*/ 95250 h 1221582"/>
                <a:gd name="connsiteX21" fmla="*/ 902493 w 1128712"/>
                <a:gd name="connsiteY21" fmla="*/ 57150 h 1221582"/>
                <a:gd name="connsiteX22" fmla="*/ 876300 w 1128712"/>
                <a:gd name="connsiteY22" fmla="*/ 42863 h 1221582"/>
                <a:gd name="connsiteX23" fmla="*/ 812006 w 1128712"/>
                <a:gd name="connsiteY23" fmla="*/ 16669 h 1221582"/>
                <a:gd name="connsiteX24" fmla="*/ 762000 w 1128712"/>
                <a:gd name="connsiteY24" fmla="*/ 2382 h 1221582"/>
                <a:gd name="connsiteX25" fmla="*/ 731043 w 1128712"/>
                <a:gd name="connsiteY25" fmla="*/ 2382 h 1221582"/>
                <a:gd name="connsiteX26" fmla="*/ 647700 w 1128712"/>
                <a:gd name="connsiteY26" fmla="*/ 0 h 1221582"/>
                <a:gd name="connsiteX27" fmla="*/ 633412 w 1128712"/>
                <a:gd name="connsiteY27" fmla="*/ 2382 h 1221582"/>
                <a:gd name="connsiteX28" fmla="*/ 616743 w 1128712"/>
                <a:gd name="connsiteY28" fmla="*/ 7144 h 1221582"/>
                <a:gd name="connsiteX29" fmla="*/ 609600 w 1128712"/>
                <a:gd name="connsiteY29" fmla="*/ 11907 h 1221582"/>
                <a:gd name="connsiteX30" fmla="*/ 602456 w 1128712"/>
                <a:gd name="connsiteY30" fmla="*/ 26194 h 1221582"/>
                <a:gd name="connsiteX31" fmla="*/ 607218 w 1128712"/>
                <a:gd name="connsiteY31" fmla="*/ 38100 h 1221582"/>
                <a:gd name="connsiteX32" fmla="*/ 614362 w 1128712"/>
                <a:gd name="connsiteY32" fmla="*/ 50007 h 1221582"/>
                <a:gd name="connsiteX33" fmla="*/ 635793 w 1128712"/>
                <a:gd name="connsiteY33" fmla="*/ 69057 h 1221582"/>
                <a:gd name="connsiteX34" fmla="*/ 661987 w 1128712"/>
                <a:gd name="connsiteY34" fmla="*/ 97632 h 1221582"/>
                <a:gd name="connsiteX35" fmla="*/ 681037 w 1128712"/>
                <a:gd name="connsiteY35" fmla="*/ 121444 h 1221582"/>
                <a:gd name="connsiteX36" fmla="*/ 695325 w 1128712"/>
                <a:gd name="connsiteY36" fmla="*/ 150019 h 1221582"/>
                <a:gd name="connsiteX37" fmla="*/ 697706 w 1128712"/>
                <a:gd name="connsiteY37" fmla="*/ 173832 h 1221582"/>
                <a:gd name="connsiteX38" fmla="*/ 700087 w 1128712"/>
                <a:gd name="connsiteY38" fmla="*/ 211932 h 1221582"/>
                <a:gd name="connsiteX39" fmla="*/ 692943 w 1128712"/>
                <a:gd name="connsiteY39" fmla="*/ 233363 h 1221582"/>
                <a:gd name="connsiteX40" fmla="*/ 635793 w 1128712"/>
                <a:gd name="connsiteY40" fmla="*/ 321469 h 1221582"/>
                <a:gd name="connsiteX41" fmla="*/ 466725 w 1128712"/>
                <a:gd name="connsiteY41" fmla="*/ 569119 h 1221582"/>
                <a:gd name="connsiteX42" fmla="*/ 419100 w 1128712"/>
                <a:gd name="connsiteY42" fmla="*/ 633413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8712" h="1221582">
                  <a:moveTo>
                    <a:pt x="419100" y="633413"/>
                  </a:moveTo>
                  <a:lnTo>
                    <a:pt x="178593" y="969169"/>
                  </a:lnTo>
                  <a:lnTo>
                    <a:pt x="0" y="1221582"/>
                  </a:lnTo>
                  <a:lnTo>
                    <a:pt x="102393" y="1202532"/>
                  </a:lnTo>
                  <a:lnTo>
                    <a:pt x="302418" y="997744"/>
                  </a:lnTo>
                  <a:lnTo>
                    <a:pt x="459581" y="847725"/>
                  </a:lnTo>
                  <a:lnTo>
                    <a:pt x="607218" y="714375"/>
                  </a:lnTo>
                  <a:lnTo>
                    <a:pt x="714375" y="616744"/>
                  </a:lnTo>
                  <a:lnTo>
                    <a:pt x="833437" y="519113"/>
                  </a:lnTo>
                  <a:lnTo>
                    <a:pt x="942975" y="435769"/>
                  </a:lnTo>
                  <a:lnTo>
                    <a:pt x="1012031" y="383382"/>
                  </a:lnTo>
                  <a:lnTo>
                    <a:pt x="1066800" y="342900"/>
                  </a:lnTo>
                  <a:lnTo>
                    <a:pt x="1102518" y="316707"/>
                  </a:lnTo>
                  <a:lnTo>
                    <a:pt x="1123950" y="288132"/>
                  </a:lnTo>
                  <a:lnTo>
                    <a:pt x="1128712" y="264319"/>
                  </a:lnTo>
                  <a:lnTo>
                    <a:pt x="1126331" y="240507"/>
                  </a:lnTo>
                  <a:lnTo>
                    <a:pt x="1119187" y="221457"/>
                  </a:lnTo>
                  <a:lnTo>
                    <a:pt x="1102518" y="202407"/>
                  </a:lnTo>
                  <a:lnTo>
                    <a:pt x="1073943" y="176213"/>
                  </a:lnTo>
                  <a:lnTo>
                    <a:pt x="1019175" y="133350"/>
                  </a:lnTo>
                  <a:lnTo>
                    <a:pt x="966787" y="95250"/>
                  </a:lnTo>
                  <a:lnTo>
                    <a:pt x="902493" y="57150"/>
                  </a:lnTo>
                  <a:lnTo>
                    <a:pt x="876300" y="42863"/>
                  </a:lnTo>
                  <a:lnTo>
                    <a:pt x="812006" y="16669"/>
                  </a:lnTo>
                  <a:lnTo>
                    <a:pt x="762000" y="2382"/>
                  </a:lnTo>
                  <a:lnTo>
                    <a:pt x="731043" y="2382"/>
                  </a:lnTo>
                  <a:lnTo>
                    <a:pt x="647700" y="0"/>
                  </a:lnTo>
                  <a:lnTo>
                    <a:pt x="633412" y="2382"/>
                  </a:lnTo>
                  <a:lnTo>
                    <a:pt x="616743" y="7144"/>
                  </a:lnTo>
                  <a:lnTo>
                    <a:pt x="609600" y="11907"/>
                  </a:lnTo>
                  <a:lnTo>
                    <a:pt x="602456" y="26194"/>
                  </a:lnTo>
                  <a:lnTo>
                    <a:pt x="607218" y="38100"/>
                  </a:lnTo>
                  <a:lnTo>
                    <a:pt x="614362" y="50007"/>
                  </a:lnTo>
                  <a:lnTo>
                    <a:pt x="635793" y="69057"/>
                  </a:lnTo>
                  <a:lnTo>
                    <a:pt x="661987" y="97632"/>
                  </a:lnTo>
                  <a:lnTo>
                    <a:pt x="681037" y="121444"/>
                  </a:lnTo>
                  <a:lnTo>
                    <a:pt x="695325" y="150019"/>
                  </a:lnTo>
                  <a:lnTo>
                    <a:pt x="697706" y="173832"/>
                  </a:lnTo>
                  <a:lnTo>
                    <a:pt x="700087" y="211932"/>
                  </a:lnTo>
                  <a:lnTo>
                    <a:pt x="692943" y="233363"/>
                  </a:lnTo>
                  <a:lnTo>
                    <a:pt x="635793" y="321469"/>
                  </a:lnTo>
                  <a:lnTo>
                    <a:pt x="466725" y="569119"/>
                  </a:lnTo>
                  <a:lnTo>
                    <a:pt x="419100" y="63341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42">
              <a:extLst>
                <a:ext uri="{FF2B5EF4-FFF2-40B4-BE49-F238E27FC236}">
                  <a16:creationId xmlns:a16="http://schemas.microsoft.com/office/drawing/2014/main" id="{D56C014E-32D5-4D4F-9F66-934B0FAF5B88}"/>
                </a:ext>
              </a:extLst>
            </p:cNvPr>
            <p:cNvSpPr/>
            <p:nvPr/>
          </p:nvSpPr>
          <p:spPr>
            <a:xfrm>
              <a:off x="4801394" y="2651125"/>
              <a:ext cx="3244850" cy="579437"/>
            </a:xfrm>
            <a:custGeom>
              <a:avLst/>
              <a:gdLst>
                <a:gd name="connsiteX0" fmla="*/ 1104679 w 3245327"/>
                <a:gd name="connsiteY0" fmla="*/ 235207 h 578767"/>
                <a:gd name="connsiteX1" fmla="*/ 1453526 w 3245327"/>
                <a:gd name="connsiteY1" fmla="*/ 203493 h 578767"/>
                <a:gd name="connsiteX2" fmla="*/ 1762730 w 3245327"/>
                <a:gd name="connsiteY2" fmla="*/ 177066 h 578767"/>
                <a:gd name="connsiteX3" fmla="*/ 1868441 w 3245327"/>
                <a:gd name="connsiteY3" fmla="*/ 155923 h 578767"/>
                <a:gd name="connsiteX4" fmla="*/ 2143290 w 3245327"/>
                <a:gd name="connsiteY4" fmla="*/ 129496 h 578767"/>
                <a:gd name="connsiteX5" fmla="*/ 2396996 w 3245327"/>
                <a:gd name="connsiteY5" fmla="*/ 108354 h 578767"/>
                <a:gd name="connsiteX6" fmla="*/ 2669202 w 3245327"/>
                <a:gd name="connsiteY6" fmla="*/ 87211 h 578767"/>
                <a:gd name="connsiteX7" fmla="*/ 2700915 w 3245327"/>
                <a:gd name="connsiteY7" fmla="*/ 66069 h 578767"/>
                <a:gd name="connsiteX8" fmla="*/ 2769627 w 3245327"/>
                <a:gd name="connsiteY8" fmla="*/ 18499 h 578767"/>
                <a:gd name="connsiteX9" fmla="*/ 2793412 w 3245327"/>
                <a:gd name="connsiteY9" fmla="*/ 5285 h 578767"/>
                <a:gd name="connsiteX10" fmla="*/ 2806626 w 3245327"/>
                <a:gd name="connsiteY10" fmla="*/ 0 h 578767"/>
                <a:gd name="connsiteX11" fmla="*/ 2830411 w 3245327"/>
                <a:gd name="connsiteY11" fmla="*/ 2643 h 578767"/>
                <a:gd name="connsiteX12" fmla="*/ 2891195 w 3245327"/>
                <a:gd name="connsiteY12" fmla="*/ 13214 h 578767"/>
                <a:gd name="connsiteX13" fmla="*/ 2999549 w 3245327"/>
                <a:gd name="connsiteY13" fmla="*/ 44927 h 578767"/>
                <a:gd name="connsiteX14" fmla="*/ 3113188 w 3245327"/>
                <a:gd name="connsiteY14" fmla="*/ 87211 h 578767"/>
                <a:gd name="connsiteX15" fmla="*/ 3210971 w 3245327"/>
                <a:gd name="connsiteY15" fmla="*/ 129496 h 578767"/>
                <a:gd name="connsiteX16" fmla="*/ 3221542 w 3245327"/>
                <a:gd name="connsiteY16" fmla="*/ 134781 h 578767"/>
                <a:gd name="connsiteX17" fmla="*/ 3229470 w 3245327"/>
                <a:gd name="connsiteY17" fmla="*/ 142710 h 578767"/>
                <a:gd name="connsiteX18" fmla="*/ 3237398 w 3245327"/>
                <a:gd name="connsiteY18" fmla="*/ 155923 h 578767"/>
                <a:gd name="connsiteX19" fmla="*/ 3245327 w 3245327"/>
                <a:gd name="connsiteY19" fmla="*/ 179708 h 578767"/>
                <a:gd name="connsiteX20" fmla="*/ 3245327 w 3245327"/>
                <a:gd name="connsiteY20" fmla="*/ 192922 h 578767"/>
                <a:gd name="connsiteX21" fmla="*/ 3237398 w 3245327"/>
                <a:gd name="connsiteY21" fmla="*/ 224636 h 578767"/>
                <a:gd name="connsiteX22" fmla="*/ 3224185 w 3245327"/>
                <a:gd name="connsiteY22" fmla="*/ 243135 h 578767"/>
                <a:gd name="connsiteX23" fmla="*/ 3208328 w 3245327"/>
                <a:gd name="connsiteY23" fmla="*/ 251063 h 578767"/>
                <a:gd name="connsiteX24" fmla="*/ 3163401 w 3245327"/>
                <a:gd name="connsiteY24" fmla="*/ 258992 h 578767"/>
                <a:gd name="connsiteX25" fmla="*/ 3084118 w 3245327"/>
                <a:gd name="connsiteY25" fmla="*/ 266920 h 578767"/>
                <a:gd name="connsiteX26" fmla="*/ 2941408 w 3245327"/>
                <a:gd name="connsiteY26" fmla="*/ 269563 h 578767"/>
                <a:gd name="connsiteX27" fmla="*/ 2759056 w 3245327"/>
                <a:gd name="connsiteY27" fmla="*/ 269563 h 578767"/>
                <a:gd name="connsiteX28" fmla="*/ 2463065 w 3245327"/>
                <a:gd name="connsiteY28" fmla="*/ 282777 h 578767"/>
                <a:gd name="connsiteX29" fmla="*/ 2032293 w 3245327"/>
                <a:gd name="connsiteY29" fmla="*/ 311847 h 578767"/>
                <a:gd name="connsiteX30" fmla="*/ 1812943 w 3245327"/>
                <a:gd name="connsiteY30" fmla="*/ 343560 h 578767"/>
                <a:gd name="connsiteX31" fmla="*/ 1506381 w 3245327"/>
                <a:gd name="connsiteY31" fmla="*/ 380559 h 578767"/>
                <a:gd name="connsiteX32" fmla="*/ 1117893 w 3245327"/>
                <a:gd name="connsiteY32" fmla="*/ 428129 h 578767"/>
                <a:gd name="connsiteX33" fmla="*/ 874758 w 3245327"/>
                <a:gd name="connsiteY33" fmla="*/ 459843 h 578767"/>
                <a:gd name="connsiteX34" fmla="*/ 721477 w 3245327"/>
                <a:gd name="connsiteY34" fmla="*/ 483628 h 578767"/>
                <a:gd name="connsiteX35" fmla="*/ 607838 w 3245327"/>
                <a:gd name="connsiteY35" fmla="*/ 512698 h 578767"/>
                <a:gd name="connsiteX36" fmla="*/ 488913 w 3245327"/>
                <a:gd name="connsiteY36" fmla="*/ 554982 h 578767"/>
                <a:gd name="connsiteX37" fmla="*/ 417558 w 3245327"/>
                <a:gd name="connsiteY37" fmla="*/ 578767 h 578767"/>
                <a:gd name="connsiteX38" fmla="*/ 393773 w 3245327"/>
                <a:gd name="connsiteY38" fmla="*/ 570839 h 578767"/>
                <a:gd name="connsiteX39" fmla="*/ 330346 w 3245327"/>
                <a:gd name="connsiteY39" fmla="*/ 533840 h 578767"/>
                <a:gd name="connsiteX40" fmla="*/ 219350 w 3245327"/>
                <a:gd name="connsiteY40" fmla="*/ 454557 h 578767"/>
                <a:gd name="connsiteX41" fmla="*/ 163852 w 3245327"/>
                <a:gd name="connsiteY41" fmla="*/ 404344 h 578767"/>
                <a:gd name="connsiteX42" fmla="*/ 110996 w 3245327"/>
                <a:gd name="connsiteY42" fmla="*/ 359417 h 578767"/>
                <a:gd name="connsiteX43" fmla="*/ 66069 w 3245327"/>
                <a:gd name="connsiteY43" fmla="*/ 317133 h 578767"/>
                <a:gd name="connsiteX44" fmla="*/ 36998 w 3245327"/>
                <a:gd name="connsiteY44" fmla="*/ 282777 h 578767"/>
                <a:gd name="connsiteX45" fmla="*/ 26427 w 3245327"/>
                <a:gd name="connsiteY45" fmla="*/ 269563 h 578767"/>
                <a:gd name="connsiteX46" fmla="*/ 15856 w 3245327"/>
                <a:gd name="connsiteY46" fmla="*/ 261634 h 578767"/>
                <a:gd name="connsiteX47" fmla="*/ 2642 w 3245327"/>
                <a:gd name="connsiteY47" fmla="*/ 248421 h 578767"/>
                <a:gd name="connsiteX48" fmla="*/ 0 w 3245327"/>
                <a:gd name="connsiteY48" fmla="*/ 235207 h 578767"/>
                <a:gd name="connsiteX49" fmla="*/ 10571 w 3245327"/>
                <a:gd name="connsiteY49" fmla="*/ 227278 h 578767"/>
                <a:gd name="connsiteX50" fmla="*/ 34356 w 3245327"/>
                <a:gd name="connsiteY50" fmla="*/ 224636 h 578767"/>
                <a:gd name="connsiteX51" fmla="*/ 52855 w 3245327"/>
                <a:gd name="connsiteY51" fmla="*/ 224636 h 578767"/>
                <a:gd name="connsiteX52" fmla="*/ 68712 w 3245327"/>
                <a:gd name="connsiteY52" fmla="*/ 235207 h 578767"/>
                <a:gd name="connsiteX53" fmla="*/ 108353 w 3245327"/>
                <a:gd name="connsiteY53" fmla="*/ 258992 h 578767"/>
                <a:gd name="connsiteX54" fmla="*/ 158566 w 3245327"/>
                <a:gd name="connsiteY54" fmla="*/ 282777 h 578767"/>
                <a:gd name="connsiteX55" fmla="*/ 200850 w 3245327"/>
                <a:gd name="connsiteY55" fmla="*/ 295991 h 578767"/>
                <a:gd name="connsiteX56" fmla="*/ 272205 w 3245327"/>
                <a:gd name="connsiteY56" fmla="*/ 309204 h 578767"/>
                <a:gd name="connsiteX57" fmla="*/ 348846 w 3245327"/>
                <a:gd name="connsiteY57" fmla="*/ 314490 h 578767"/>
                <a:gd name="connsiteX58" fmla="*/ 486270 w 3245327"/>
                <a:gd name="connsiteY58" fmla="*/ 298633 h 578767"/>
                <a:gd name="connsiteX59" fmla="*/ 795475 w 3245327"/>
                <a:gd name="connsiteY59" fmla="*/ 266920 h 578767"/>
                <a:gd name="connsiteX60" fmla="*/ 1104679 w 3245327"/>
                <a:gd name="connsiteY60" fmla="*/ 235207 h 57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45327" h="578767">
                  <a:moveTo>
                    <a:pt x="1104679" y="235207"/>
                  </a:moveTo>
                  <a:lnTo>
                    <a:pt x="1453526" y="203493"/>
                  </a:lnTo>
                  <a:lnTo>
                    <a:pt x="1762730" y="177066"/>
                  </a:lnTo>
                  <a:lnTo>
                    <a:pt x="1868441" y="155923"/>
                  </a:lnTo>
                  <a:lnTo>
                    <a:pt x="2143290" y="129496"/>
                  </a:lnTo>
                  <a:lnTo>
                    <a:pt x="2396996" y="108354"/>
                  </a:lnTo>
                  <a:lnTo>
                    <a:pt x="2669202" y="87211"/>
                  </a:lnTo>
                  <a:lnTo>
                    <a:pt x="2700915" y="66069"/>
                  </a:lnTo>
                  <a:lnTo>
                    <a:pt x="2769627" y="18499"/>
                  </a:lnTo>
                  <a:lnTo>
                    <a:pt x="2793412" y="5285"/>
                  </a:lnTo>
                  <a:lnTo>
                    <a:pt x="2806626" y="0"/>
                  </a:lnTo>
                  <a:lnTo>
                    <a:pt x="2830411" y="2643"/>
                  </a:lnTo>
                  <a:lnTo>
                    <a:pt x="2891195" y="13214"/>
                  </a:lnTo>
                  <a:lnTo>
                    <a:pt x="2999549" y="44927"/>
                  </a:lnTo>
                  <a:lnTo>
                    <a:pt x="3113188" y="87211"/>
                  </a:lnTo>
                  <a:lnTo>
                    <a:pt x="3210971" y="129496"/>
                  </a:lnTo>
                  <a:lnTo>
                    <a:pt x="3221542" y="134781"/>
                  </a:lnTo>
                  <a:lnTo>
                    <a:pt x="3229470" y="142710"/>
                  </a:lnTo>
                  <a:lnTo>
                    <a:pt x="3237398" y="155923"/>
                  </a:lnTo>
                  <a:lnTo>
                    <a:pt x="3245327" y="179708"/>
                  </a:lnTo>
                  <a:lnTo>
                    <a:pt x="3245327" y="192922"/>
                  </a:lnTo>
                  <a:lnTo>
                    <a:pt x="3237398" y="224636"/>
                  </a:lnTo>
                  <a:lnTo>
                    <a:pt x="3224185" y="243135"/>
                  </a:lnTo>
                  <a:lnTo>
                    <a:pt x="3208328" y="251063"/>
                  </a:lnTo>
                  <a:lnTo>
                    <a:pt x="3163401" y="258992"/>
                  </a:lnTo>
                  <a:lnTo>
                    <a:pt x="3084118" y="266920"/>
                  </a:lnTo>
                  <a:lnTo>
                    <a:pt x="2941408" y="269563"/>
                  </a:lnTo>
                  <a:lnTo>
                    <a:pt x="2759056" y="269563"/>
                  </a:lnTo>
                  <a:lnTo>
                    <a:pt x="2463065" y="282777"/>
                  </a:lnTo>
                  <a:lnTo>
                    <a:pt x="2032293" y="311847"/>
                  </a:lnTo>
                  <a:lnTo>
                    <a:pt x="1812943" y="343560"/>
                  </a:lnTo>
                  <a:lnTo>
                    <a:pt x="1506381" y="380559"/>
                  </a:lnTo>
                  <a:lnTo>
                    <a:pt x="1117893" y="428129"/>
                  </a:lnTo>
                  <a:lnTo>
                    <a:pt x="874758" y="459843"/>
                  </a:lnTo>
                  <a:lnTo>
                    <a:pt x="721477" y="483628"/>
                  </a:lnTo>
                  <a:lnTo>
                    <a:pt x="607838" y="512698"/>
                  </a:lnTo>
                  <a:lnTo>
                    <a:pt x="488913" y="554982"/>
                  </a:lnTo>
                  <a:lnTo>
                    <a:pt x="417558" y="578767"/>
                  </a:lnTo>
                  <a:lnTo>
                    <a:pt x="393773" y="570839"/>
                  </a:lnTo>
                  <a:lnTo>
                    <a:pt x="330346" y="533840"/>
                  </a:lnTo>
                  <a:lnTo>
                    <a:pt x="219350" y="454557"/>
                  </a:lnTo>
                  <a:lnTo>
                    <a:pt x="163852" y="404344"/>
                  </a:lnTo>
                  <a:lnTo>
                    <a:pt x="110996" y="359417"/>
                  </a:lnTo>
                  <a:lnTo>
                    <a:pt x="66069" y="317133"/>
                  </a:lnTo>
                  <a:lnTo>
                    <a:pt x="36998" y="282777"/>
                  </a:lnTo>
                  <a:lnTo>
                    <a:pt x="26427" y="269563"/>
                  </a:lnTo>
                  <a:lnTo>
                    <a:pt x="15856" y="261634"/>
                  </a:lnTo>
                  <a:lnTo>
                    <a:pt x="2642" y="248421"/>
                  </a:lnTo>
                  <a:lnTo>
                    <a:pt x="0" y="235207"/>
                  </a:lnTo>
                  <a:lnTo>
                    <a:pt x="10571" y="227278"/>
                  </a:lnTo>
                  <a:lnTo>
                    <a:pt x="34356" y="224636"/>
                  </a:lnTo>
                  <a:lnTo>
                    <a:pt x="52855" y="224636"/>
                  </a:lnTo>
                  <a:lnTo>
                    <a:pt x="68712" y="235207"/>
                  </a:lnTo>
                  <a:lnTo>
                    <a:pt x="108353" y="258992"/>
                  </a:lnTo>
                  <a:lnTo>
                    <a:pt x="158566" y="282777"/>
                  </a:lnTo>
                  <a:lnTo>
                    <a:pt x="200850" y="295991"/>
                  </a:lnTo>
                  <a:lnTo>
                    <a:pt x="272205" y="309204"/>
                  </a:lnTo>
                  <a:lnTo>
                    <a:pt x="348846" y="314490"/>
                  </a:lnTo>
                  <a:lnTo>
                    <a:pt x="486270" y="298633"/>
                  </a:lnTo>
                  <a:lnTo>
                    <a:pt x="795475" y="266920"/>
                  </a:lnTo>
                  <a:lnTo>
                    <a:pt x="1104679" y="23520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43">
              <a:extLst>
                <a:ext uri="{FF2B5EF4-FFF2-40B4-BE49-F238E27FC236}">
                  <a16:creationId xmlns:a16="http://schemas.microsoft.com/office/drawing/2014/main" id="{C836A44C-1E8C-472B-AC2D-15A91C475D85}"/>
                </a:ext>
              </a:extLst>
            </p:cNvPr>
            <p:cNvSpPr/>
            <p:nvPr/>
          </p:nvSpPr>
          <p:spPr>
            <a:xfrm>
              <a:off x="5734844" y="3030537"/>
              <a:ext cx="460375" cy="2546350"/>
            </a:xfrm>
            <a:custGeom>
              <a:avLst/>
              <a:gdLst>
                <a:gd name="connsiteX0" fmla="*/ 157882 w 460489"/>
                <a:gd name="connsiteY0" fmla="*/ 1305816 h 2545848"/>
                <a:gd name="connsiteX1" fmla="*/ 167750 w 460489"/>
                <a:gd name="connsiteY1" fmla="*/ 532852 h 2545848"/>
                <a:gd name="connsiteX2" fmla="*/ 167750 w 460489"/>
                <a:gd name="connsiteY2" fmla="*/ 470357 h 2545848"/>
                <a:gd name="connsiteX3" fmla="*/ 164461 w 460489"/>
                <a:gd name="connsiteY3" fmla="*/ 411151 h 2545848"/>
                <a:gd name="connsiteX4" fmla="*/ 157882 w 460489"/>
                <a:gd name="connsiteY4" fmla="*/ 361813 h 2545848"/>
                <a:gd name="connsiteX5" fmla="*/ 144725 w 460489"/>
                <a:gd name="connsiteY5" fmla="*/ 296029 h 2545848"/>
                <a:gd name="connsiteX6" fmla="*/ 128279 w 460489"/>
                <a:gd name="connsiteY6" fmla="*/ 246691 h 2545848"/>
                <a:gd name="connsiteX7" fmla="*/ 108544 w 460489"/>
                <a:gd name="connsiteY7" fmla="*/ 194064 h 2545848"/>
                <a:gd name="connsiteX8" fmla="*/ 88809 w 460489"/>
                <a:gd name="connsiteY8" fmla="*/ 151304 h 2545848"/>
                <a:gd name="connsiteX9" fmla="*/ 69074 w 460489"/>
                <a:gd name="connsiteY9" fmla="*/ 121701 h 2545848"/>
                <a:gd name="connsiteX10" fmla="*/ 0 w 460489"/>
                <a:gd name="connsiteY10" fmla="*/ 16446 h 2545848"/>
                <a:gd name="connsiteX11" fmla="*/ 144725 w 460489"/>
                <a:gd name="connsiteY11" fmla="*/ 0 h 2545848"/>
                <a:gd name="connsiteX12" fmla="*/ 263137 w 460489"/>
                <a:gd name="connsiteY12" fmla="*/ 65784 h 2545848"/>
                <a:gd name="connsiteX13" fmla="*/ 328921 w 460489"/>
                <a:gd name="connsiteY13" fmla="*/ 108544 h 2545848"/>
                <a:gd name="connsiteX14" fmla="*/ 384838 w 460489"/>
                <a:gd name="connsiteY14" fmla="*/ 148015 h 2545848"/>
                <a:gd name="connsiteX15" fmla="*/ 430887 w 460489"/>
                <a:gd name="connsiteY15" fmla="*/ 187485 h 2545848"/>
                <a:gd name="connsiteX16" fmla="*/ 457200 w 460489"/>
                <a:gd name="connsiteY16" fmla="*/ 220377 h 2545848"/>
                <a:gd name="connsiteX17" fmla="*/ 460489 w 460489"/>
                <a:gd name="connsiteY17" fmla="*/ 233534 h 2545848"/>
                <a:gd name="connsiteX18" fmla="*/ 457200 w 460489"/>
                <a:gd name="connsiteY18" fmla="*/ 269715 h 2545848"/>
                <a:gd name="connsiteX19" fmla="*/ 444043 w 460489"/>
                <a:gd name="connsiteY19" fmla="*/ 328921 h 2545848"/>
                <a:gd name="connsiteX20" fmla="*/ 417730 w 460489"/>
                <a:gd name="connsiteY20" fmla="*/ 391416 h 2545848"/>
                <a:gd name="connsiteX21" fmla="*/ 397994 w 460489"/>
                <a:gd name="connsiteY21" fmla="*/ 444043 h 2545848"/>
                <a:gd name="connsiteX22" fmla="*/ 394705 w 460489"/>
                <a:gd name="connsiteY22" fmla="*/ 457200 h 2545848"/>
                <a:gd name="connsiteX23" fmla="*/ 391416 w 460489"/>
                <a:gd name="connsiteY23" fmla="*/ 628239 h 2545848"/>
                <a:gd name="connsiteX24" fmla="*/ 384838 w 460489"/>
                <a:gd name="connsiteY24" fmla="*/ 1042679 h 2545848"/>
                <a:gd name="connsiteX25" fmla="*/ 381548 w 460489"/>
                <a:gd name="connsiteY25" fmla="*/ 1378179 h 2545848"/>
                <a:gd name="connsiteX26" fmla="*/ 374970 w 460489"/>
                <a:gd name="connsiteY26" fmla="*/ 1904452 h 2545848"/>
                <a:gd name="connsiteX27" fmla="*/ 371681 w 460489"/>
                <a:gd name="connsiteY27" fmla="*/ 2519534 h 2545848"/>
                <a:gd name="connsiteX28" fmla="*/ 141436 w 460489"/>
                <a:gd name="connsiteY28" fmla="*/ 2545848 h 2545848"/>
                <a:gd name="connsiteX29" fmla="*/ 148015 w 460489"/>
                <a:gd name="connsiteY29" fmla="*/ 2322182 h 2545848"/>
                <a:gd name="connsiteX30" fmla="*/ 151304 w 460489"/>
                <a:gd name="connsiteY30" fmla="*/ 1881428 h 2545848"/>
                <a:gd name="connsiteX31" fmla="*/ 157882 w 460489"/>
                <a:gd name="connsiteY31" fmla="*/ 1305816 h 25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489" h="2545848">
                  <a:moveTo>
                    <a:pt x="157882" y="1305816"/>
                  </a:moveTo>
                  <a:lnTo>
                    <a:pt x="167750" y="532852"/>
                  </a:lnTo>
                  <a:lnTo>
                    <a:pt x="167750" y="470357"/>
                  </a:lnTo>
                  <a:lnTo>
                    <a:pt x="164461" y="411151"/>
                  </a:lnTo>
                  <a:lnTo>
                    <a:pt x="157882" y="361813"/>
                  </a:lnTo>
                  <a:lnTo>
                    <a:pt x="144725" y="296029"/>
                  </a:lnTo>
                  <a:lnTo>
                    <a:pt x="128279" y="246691"/>
                  </a:lnTo>
                  <a:lnTo>
                    <a:pt x="108544" y="194064"/>
                  </a:lnTo>
                  <a:lnTo>
                    <a:pt x="88809" y="151304"/>
                  </a:lnTo>
                  <a:lnTo>
                    <a:pt x="69074" y="121701"/>
                  </a:lnTo>
                  <a:lnTo>
                    <a:pt x="0" y="16446"/>
                  </a:lnTo>
                  <a:lnTo>
                    <a:pt x="144725" y="0"/>
                  </a:lnTo>
                  <a:lnTo>
                    <a:pt x="263137" y="65784"/>
                  </a:lnTo>
                  <a:lnTo>
                    <a:pt x="328921" y="108544"/>
                  </a:lnTo>
                  <a:lnTo>
                    <a:pt x="384838" y="148015"/>
                  </a:lnTo>
                  <a:lnTo>
                    <a:pt x="430887" y="187485"/>
                  </a:lnTo>
                  <a:lnTo>
                    <a:pt x="457200" y="220377"/>
                  </a:lnTo>
                  <a:lnTo>
                    <a:pt x="460489" y="233534"/>
                  </a:lnTo>
                  <a:lnTo>
                    <a:pt x="457200" y="269715"/>
                  </a:lnTo>
                  <a:lnTo>
                    <a:pt x="444043" y="328921"/>
                  </a:lnTo>
                  <a:lnTo>
                    <a:pt x="417730" y="391416"/>
                  </a:lnTo>
                  <a:lnTo>
                    <a:pt x="397994" y="444043"/>
                  </a:lnTo>
                  <a:lnTo>
                    <a:pt x="394705" y="457200"/>
                  </a:lnTo>
                  <a:cubicBezTo>
                    <a:pt x="393609" y="514213"/>
                    <a:pt x="392512" y="571226"/>
                    <a:pt x="391416" y="628239"/>
                  </a:cubicBezTo>
                  <a:lnTo>
                    <a:pt x="384838" y="1042679"/>
                  </a:lnTo>
                  <a:cubicBezTo>
                    <a:pt x="383741" y="1154512"/>
                    <a:pt x="382645" y="1266346"/>
                    <a:pt x="381548" y="1378179"/>
                  </a:cubicBezTo>
                  <a:cubicBezTo>
                    <a:pt x="379355" y="1553603"/>
                    <a:pt x="377163" y="1729028"/>
                    <a:pt x="374970" y="1904452"/>
                  </a:cubicBezTo>
                  <a:cubicBezTo>
                    <a:pt x="373874" y="2109479"/>
                    <a:pt x="372777" y="2314507"/>
                    <a:pt x="371681" y="2519534"/>
                  </a:cubicBezTo>
                  <a:lnTo>
                    <a:pt x="141436" y="2545848"/>
                  </a:lnTo>
                  <a:lnTo>
                    <a:pt x="148015" y="2322182"/>
                  </a:lnTo>
                  <a:cubicBezTo>
                    <a:pt x="149111" y="2175264"/>
                    <a:pt x="150208" y="2028346"/>
                    <a:pt x="151304" y="1881428"/>
                  </a:cubicBezTo>
                  <a:cubicBezTo>
                    <a:pt x="153497" y="1704907"/>
                    <a:pt x="155689" y="1528386"/>
                    <a:pt x="157882" y="130581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44">
              <a:extLst>
                <a:ext uri="{FF2B5EF4-FFF2-40B4-BE49-F238E27FC236}">
                  <a16:creationId xmlns:a16="http://schemas.microsoft.com/office/drawing/2014/main" id="{C0265B1F-47FA-4475-BFAD-39821AB58BB8}"/>
                </a:ext>
              </a:extLst>
            </p:cNvPr>
            <p:cNvSpPr/>
            <p:nvPr/>
          </p:nvSpPr>
          <p:spPr>
            <a:xfrm>
              <a:off x="6636544" y="2932112"/>
              <a:ext cx="498475" cy="2568575"/>
            </a:xfrm>
            <a:custGeom>
              <a:avLst/>
              <a:gdLst>
                <a:gd name="connsiteX0" fmla="*/ 177618 w 499960"/>
                <a:gd name="connsiteY0" fmla="*/ 1588688 h 2568872"/>
                <a:gd name="connsiteX1" fmla="*/ 194064 w 499960"/>
                <a:gd name="connsiteY1" fmla="*/ 917689 h 2568872"/>
                <a:gd name="connsiteX2" fmla="*/ 203931 w 499960"/>
                <a:gd name="connsiteY2" fmla="*/ 345367 h 2568872"/>
                <a:gd name="connsiteX3" fmla="*/ 203931 w 499960"/>
                <a:gd name="connsiteY3" fmla="*/ 319053 h 2568872"/>
                <a:gd name="connsiteX4" fmla="*/ 200642 w 499960"/>
                <a:gd name="connsiteY4" fmla="*/ 279583 h 2568872"/>
                <a:gd name="connsiteX5" fmla="*/ 187485 w 499960"/>
                <a:gd name="connsiteY5" fmla="*/ 243401 h 2568872"/>
                <a:gd name="connsiteX6" fmla="*/ 167750 w 499960"/>
                <a:gd name="connsiteY6" fmla="*/ 200642 h 2568872"/>
                <a:gd name="connsiteX7" fmla="*/ 131569 w 499960"/>
                <a:gd name="connsiteY7" fmla="*/ 144725 h 2568872"/>
                <a:gd name="connsiteX8" fmla="*/ 82231 w 499960"/>
                <a:gd name="connsiteY8" fmla="*/ 88809 h 2568872"/>
                <a:gd name="connsiteX9" fmla="*/ 0 w 499960"/>
                <a:gd name="connsiteY9" fmla="*/ 9868 h 2568872"/>
                <a:gd name="connsiteX10" fmla="*/ 138147 w 499960"/>
                <a:gd name="connsiteY10" fmla="*/ 0 h 2568872"/>
                <a:gd name="connsiteX11" fmla="*/ 276294 w 499960"/>
                <a:gd name="connsiteY11" fmla="*/ 69073 h 2568872"/>
                <a:gd name="connsiteX12" fmla="*/ 397995 w 499960"/>
                <a:gd name="connsiteY12" fmla="*/ 128279 h 2568872"/>
                <a:gd name="connsiteX13" fmla="*/ 453911 w 499960"/>
                <a:gd name="connsiteY13" fmla="*/ 164460 h 2568872"/>
                <a:gd name="connsiteX14" fmla="*/ 483514 w 499960"/>
                <a:gd name="connsiteY14" fmla="*/ 190774 h 2568872"/>
                <a:gd name="connsiteX15" fmla="*/ 496671 w 499960"/>
                <a:gd name="connsiteY15" fmla="*/ 207220 h 2568872"/>
                <a:gd name="connsiteX16" fmla="*/ 499960 w 499960"/>
                <a:gd name="connsiteY16" fmla="*/ 217088 h 2568872"/>
                <a:gd name="connsiteX17" fmla="*/ 490092 w 499960"/>
                <a:gd name="connsiteY17" fmla="*/ 249980 h 2568872"/>
                <a:gd name="connsiteX18" fmla="*/ 467068 w 499960"/>
                <a:gd name="connsiteY18" fmla="*/ 315764 h 2568872"/>
                <a:gd name="connsiteX19" fmla="*/ 444044 w 499960"/>
                <a:gd name="connsiteY19" fmla="*/ 430886 h 2568872"/>
                <a:gd name="connsiteX20" fmla="*/ 424308 w 499960"/>
                <a:gd name="connsiteY20" fmla="*/ 552587 h 2568872"/>
                <a:gd name="connsiteX21" fmla="*/ 414441 w 499960"/>
                <a:gd name="connsiteY21" fmla="*/ 670999 h 2568872"/>
                <a:gd name="connsiteX22" fmla="*/ 407862 w 499960"/>
                <a:gd name="connsiteY22" fmla="*/ 838748 h 2568872"/>
                <a:gd name="connsiteX23" fmla="*/ 407862 w 499960"/>
                <a:gd name="connsiteY23" fmla="*/ 1157801 h 2568872"/>
                <a:gd name="connsiteX24" fmla="*/ 407862 w 499960"/>
                <a:gd name="connsiteY24" fmla="*/ 1710389 h 2568872"/>
                <a:gd name="connsiteX25" fmla="*/ 407862 w 499960"/>
                <a:gd name="connsiteY25" fmla="*/ 2562294 h 2568872"/>
                <a:gd name="connsiteX26" fmla="*/ 157882 w 499960"/>
                <a:gd name="connsiteY26" fmla="*/ 2568872 h 2568872"/>
                <a:gd name="connsiteX27" fmla="*/ 161172 w 499960"/>
                <a:gd name="connsiteY27" fmla="*/ 2358363 h 2568872"/>
                <a:gd name="connsiteX28" fmla="*/ 171039 w 499960"/>
                <a:gd name="connsiteY28" fmla="*/ 1947212 h 2568872"/>
                <a:gd name="connsiteX29" fmla="*/ 177618 w 499960"/>
                <a:gd name="connsiteY29" fmla="*/ 1588688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9960" h="2568872">
                  <a:moveTo>
                    <a:pt x="177618" y="1588688"/>
                  </a:moveTo>
                  <a:lnTo>
                    <a:pt x="194064" y="917689"/>
                  </a:lnTo>
                  <a:lnTo>
                    <a:pt x="203931" y="345367"/>
                  </a:lnTo>
                  <a:lnTo>
                    <a:pt x="203931" y="319053"/>
                  </a:lnTo>
                  <a:lnTo>
                    <a:pt x="200642" y="279583"/>
                  </a:lnTo>
                  <a:lnTo>
                    <a:pt x="187485" y="243401"/>
                  </a:lnTo>
                  <a:lnTo>
                    <a:pt x="167750" y="200642"/>
                  </a:lnTo>
                  <a:lnTo>
                    <a:pt x="131569" y="144725"/>
                  </a:lnTo>
                  <a:lnTo>
                    <a:pt x="82231" y="88809"/>
                  </a:lnTo>
                  <a:lnTo>
                    <a:pt x="0" y="9868"/>
                  </a:lnTo>
                  <a:lnTo>
                    <a:pt x="138147" y="0"/>
                  </a:lnTo>
                  <a:lnTo>
                    <a:pt x="276294" y="69073"/>
                  </a:lnTo>
                  <a:lnTo>
                    <a:pt x="397995" y="128279"/>
                  </a:lnTo>
                  <a:lnTo>
                    <a:pt x="453911" y="164460"/>
                  </a:lnTo>
                  <a:lnTo>
                    <a:pt x="483514" y="190774"/>
                  </a:lnTo>
                  <a:lnTo>
                    <a:pt x="496671" y="207220"/>
                  </a:lnTo>
                  <a:lnTo>
                    <a:pt x="499960" y="217088"/>
                  </a:lnTo>
                  <a:lnTo>
                    <a:pt x="490092" y="249980"/>
                  </a:lnTo>
                  <a:lnTo>
                    <a:pt x="467068" y="315764"/>
                  </a:lnTo>
                  <a:lnTo>
                    <a:pt x="444044" y="430886"/>
                  </a:lnTo>
                  <a:lnTo>
                    <a:pt x="424308" y="552587"/>
                  </a:lnTo>
                  <a:lnTo>
                    <a:pt x="414441" y="670999"/>
                  </a:lnTo>
                  <a:lnTo>
                    <a:pt x="407862" y="838748"/>
                  </a:lnTo>
                  <a:lnTo>
                    <a:pt x="407862" y="1157801"/>
                  </a:lnTo>
                  <a:lnTo>
                    <a:pt x="407862" y="1710389"/>
                  </a:lnTo>
                  <a:lnTo>
                    <a:pt x="407862" y="2562294"/>
                  </a:lnTo>
                  <a:lnTo>
                    <a:pt x="157882" y="2568872"/>
                  </a:lnTo>
                  <a:cubicBezTo>
                    <a:pt x="158979" y="2498702"/>
                    <a:pt x="160075" y="2428533"/>
                    <a:pt x="161172" y="2358363"/>
                  </a:cubicBezTo>
                  <a:lnTo>
                    <a:pt x="171039" y="1947212"/>
                  </a:lnTo>
                  <a:lnTo>
                    <a:pt x="177618" y="15886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7">
              <a:extLst>
                <a:ext uri="{FF2B5EF4-FFF2-40B4-BE49-F238E27FC236}">
                  <a16:creationId xmlns:a16="http://schemas.microsoft.com/office/drawing/2014/main" id="{A93B5F20-E7E0-4513-828A-1FB70CDCE7C3}"/>
                </a:ext>
              </a:extLst>
            </p:cNvPr>
            <p:cNvSpPr/>
            <p:nvPr/>
          </p:nvSpPr>
          <p:spPr>
            <a:xfrm>
              <a:off x="4728369" y="3865562"/>
              <a:ext cx="639762" cy="1093788"/>
            </a:xfrm>
            <a:custGeom>
              <a:avLst/>
              <a:gdLst>
                <a:gd name="connsiteX0" fmla="*/ 290513 w 640556"/>
                <a:gd name="connsiteY0" fmla="*/ 561975 h 1092994"/>
                <a:gd name="connsiteX1" fmla="*/ 238125 w 640556"/>
                <a:gd name="connsiteY1" fmla="*/ 421481 h 1092994"/>
                <a:gd name="connsiteX2" fmla="*/ 207169 w 640556"/>
                <a:gd name="connsiteY2" fmla="*/ 364331 h 1092994"/>
                <a:gd name="connsiteX3" fmla="*/ 152400 w 640556"/>
                <a:gd name="connsiteY3" fmla="*/ 266700 h 1092994"/>
                <a:gd name="connsiteX4" fmla="*/ 102394 w 640556"/>
                <a:gd name="connsiteY4" fmla="*/ 185738 h 1092994"/>
                <a:gd name="connsiteX5" fmla="*/ 40481 w 640556"/>
                <a:gd name="connsiteY5" fmla="*/ 102394 h 1092994"/>
                <a:gd name="connsiteX6" fmla="*/ 9525 w 640556"/>
                <a:gd name="connsiteY6" fmla="*/ 57150 h 1092994"/>
                <a:gd name="connsiteX7" fmla="*/ 2381 w 640556"/>
                <a:gd name="connsiteY7" fmla="*/ 35719 h 1092994"/>
                <a:gd name="connsiteX8" fmla="*/ 0 w 640556"/>
                <a:gd name="connsiteY8" fmla="*/ 23813 h 1092994"/>
                <a:gd name="connsiteX9" fmla="*/ 0 w 640556"/>
                <a:gd name="connsiteY9" fmla="*/ 16669 h 1092994"/>
                <a:gd name="connsiteX10" fmla="*/ 0 w 640556"/>
                <a:gd name="connsiteY10" fmla="*/ 7144 h 1092994"/>
                <a:gd name="connsiteX11" fmla="*/ 7144 w 640556"/>
                <a:gd name="connsiteY11" fmla="*/ 0 h 1092994"/>
                <a:gd name="connsiteX12" fmla="*/ 21431 w 640556"/>
                <a:gd name="connsiteY12" fmla="*/ 0 h 1092994"/>
                <a:gd name="connsiteX13" fmla="*/ 35719 w 640556"/>
                <a:gd name="connsiteY13" fmla="*/ 2381 h 1092994"/>
                <a:gd name="connsiteX14" fmla="*/ 61913 w 640556"/>
                <a:gd name="connsiteY14" fmla="*/ 16669 h 1092994"/>
                <a:gd name="connsiteX15" fmla="*/ 116681 w 640556"/>
                <a:gd name="connsiteY15" fmla="*/ 57150 h 1092994"/>
                <a:gd name="connsiteX16" fmla="*/ 209550 w 640556"/>
                <a:gd name="connsiteY16" fmla="*/ 128588 h 1092994"/>
                <a:gd name="connsiteX17" fmla="*/ 302419 w 640556"/>
                <a:gd name="connsiteY17" fmla="*/ 204788 h 1092994"/>
                <a:gd name="connsiteX18" fmla="*/ 395288 w 640556"/>
                <a:gd name="connsiteY18" fmla="*/ 283369 h 1092994"/>
                <a:gd name="connsiteX19" fmla="*/ 478631 w 640556"/>
                <a:gd name="connsiteY19" fmla="*/ 361950 h 1092994"/>
                <a:gd name="connsiteX20" fmla="*/ 523875 w 640556"/>
                <a:gd name="connsiteY20" fmla="*/ 409575 h 1092994"/>
                <a:gd name="connsiteX21" fmla="*/ 550069 w 640556"/>
                <a:gd name="connsiteY21" fmla="*/ 452438 h 1092994"/>
                <a:gd name="connsiteX22" fmla="*/ 581025 w 640556"/>
                <a:gd name="connsiteY22" fmla="*/ 523875 h 1092994"/>
                <a:gd name="connsiteX23" fmla="*/ 602456 w 640556"/>
                <a:gd name="connsiteY23" fmla="*/ 597694 h 1092994"/>
                <a:gd name="connsiteX24" fmla="*/ 621506 w 640556"/>
                <a:gd name="connsiteY24" fmla="*/ 697706 h 1092994"/>
                <a:gd name="connsiteX25" fmla="*/ 633413 w 640556"/>
                <a:gd name="connsiteY25" fmla="*/ 776288 h 1092994"/>
                <a:gd name="connsiteX26" fmla="*/ 640556 w 640556"/>
                <a:gd name="connsiteY26" fmla="*/ 926306 h 1092994"/>
                <a:gd name="connsiteX27" fmla="*/ 628650 w 640556"/>
                <a:gd name="connsiteY27" fmla="*/ 971550 h 1092994"/>
                <a:gd name="connsiteX28" fmla="*/ 604838 w 640556"/>
                <a:gd name="connsiteY28" fmla="*/ 1028700 h 1092994"/>
                <a:gd name="connsiteX29" fmla="*/ 583406 w 640556"/>
                <a:gd name="connsiteY29" fmla="*/ 1064419 h 1092994"/>
                <a:gd name="connsiteX30" fmla="*/ 557213 w 640556"/>
                <a:gd name="connsiteY30" fmla="*/ 1085850 h 1092994"/>
                <a:gd name="connsiteX31" fmla="*/ 538163 w 640556"/>
                <a:gd name="connsiteY31" fmla="*/ 1092994 h 1092994"/>
                <a:gd name="connsiteX32" fmla="*/ 523875 w 640556"/>
                <a:gd name="connsiteY32" fmla="*/ 1090613 h 1092994"/>
                <a:gd name="connsiteX33" fmla="*/ 500063 w 640556"/>
                <a:gd name="connsiteY33" fmla="*/ 1081088 h 1092994"/>
                <a:gd name="connsiteX34" fmla="*/ 476250 w 640556"/>
                <a:gd name="connsiteY34" fmla="*/ 1064419 h 1092994"/>
                <a:gd name="connsiteX35" fmla="*/ 452438 w 640556"/>
                <a:gd name="connsiteY35" fmla="*/ 1038225 h 1092994"/>
                <a:gd name="connsiteX36" fmla="*/ 438150 w 640556"/>
                <a:gd name="connsiteY36" fmla="*/ 1016794 h 1092994"/>
                <a:gd name="connsiteX37" fmla="*/ 421481 w 640556"/>
                <a:gd name="connsiteY37" fmla="*/ 962025 h 1092994"/>
                <a:gd name="connsiteX38" fmla="*/ 371475 w 640556"/>
                <a:gd name="connsiteY38" fmla="*/ 800100 h 1092994"/>
                <a:gd name="connsiteX39" fmla="*/ 290513 w 640556"/>
                <a:gd name="connsiteY39" fmla="*/ 56197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40556" h="1092994">
                  <a:moveTo>
                    <a:pt x="290513" y="561975"/>
                  </a:moveTo>
                  <a:lnTo>
                    <a:pt x="238125" y="421481"/>
                  </a:lnTo>
                  <a:lnTo>
                    <a:pt x="207169" y="364331"/>
                  </a:lnTo>
                  <a:lnTo>
                    <a:pt x="152400" y="266700"/>
                  </a:lnTo>
                  <a:lnTo>
                    <a:pt x="102394" y="185738"/>
                  </a:lnTo>
                  <a:lnTo>
                    <a:pt x="40481" y="102394"/>
                  </a:lnTo>
                  <a:lnTo>
                    <a:pt x="9525" y="57150"/>
                  </a:lnTo>
                  <a:lnTo>
                    <a:pt x="2381" y="35719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35719" y="2381"/>
                  </a:lnTo>
                  <a:lnTo>
                    <a:pt x="61913" y="16669"/>
                  </a:lnTo>
                  <a:lnTo>
                    <a:pt x="116681" y="57150"/>
                  </a:lnTo>
                  <a:lnTo>
                    <a:pt x="209550" y="128588"/>
                  </a:lnTo>
                  <a:lnTo>
                    <a:pt x="302419" y="204788"/>
                  </a:lnTo>
                  <a:lnTo>
                    <a:pt x="395288" y="283369"/>
                  </a:lnTo>
                  <a:lnTo>
                    <a:pt x="478631" y="361950"/>
                  </a:lnTo>
                  <a:lnTo>
                    <a:pt x="523875" y="409575"/>
                  </a:lnTo>
                  <a:lnTo>
                    <a:pt x="550069" y="452438"/>
                  </a:lnTo>
                  <a:lnTo>
                    <a:pt x="581025" y="523875"/>
                  </a:lnTo>
                  <a:lnTo>
                    <a:pt x="602456" y="597694"/>
                  </a:lnTo>
                  <a:lnTo>
                    <a:pt x="621506" y="697706"/>
                  </a:lnTo>
                  <a:lnTo>
                    <a:pt x="633413" y="776288"/>
                  </a:lnTo>
                  <a:lnTo>
                    <a:pt x="640556" y="926306"/>
                  </a:lnTo>
                  <a:lnTo>
                    <a:pt x="628650" y="971550"/>
                  </a:lnTo>
                  <a:lnTo>
                    <a:pt x="604838" y="1028700"/>
                  </a:lnTo>
                  <a:lnTo>
                    <a:pt x="583406" y="1064419"/>
                  </a:lnTo>
                  <a:lnTo>
                    <a:pt x="557213" y="1085850"/>
                  </a:lnTo>
                  <a:lnTo>
                    <a:pt x="538163" y="1092994"/>
                  </a:lnTo>
                  <a:lnTo>
                    <a:pt x="523875" y="1090613"/>
                  </a:lnTo>
                  <a:lnTo>
                    <a:pt x="500063" y="1081088"/>
                  </a:lnTo>
                  <a:lnTo>
                    <a:pt x="476250" y="1064419"/>
                  </a:lnTo>
                  <a:lnTo>
                    <a:pt x="452438" y="1038225"/>
                  </a:lnTo>
                  <a:lnTo>
                    <a:pt x="438150" y="1016794"/>
                  </a:lnTo>
                  <a:lnTo>
                    <a:pt x="421481" y="962025"/>
                  </a:lnTo>
                  <a:lnTo>
                    <a:pt x="371475" y="800100"/>
                  </a:lnTo>
                  <a:lnTo>
                    <a:pt x="290513" y="561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6">
              <a:extLst>
                <a:ext uri="{FF2B5EF4-FFF2-40B4-BE49-F238E27FC236}">
                  <a16:creationId xmlns:a16="http://schemas.microsoft.com/office/drawing/2014/main" id="{4DCC475D-4E6B-4AEE-9070-2A2C0744E097}"/>
                </a:ext>
              </a:extLst>
            </p:cNvPr>
            <p:cNvSpPr/>
            <p:nvPr/>
          </p:nvSpPr>
          <p:spPr>
            <a:xfrm>
              <a:off x="6995319" y="3511550"/>
              <a:ext cx="1390650" cy="1506537"/>
            </a:xfrm>
            <a:custGeom>
              <a:avLst/>
              <a:gdLst>
                <a:gd name="connsiteX0" fmla="*/ 762000 w 1390650"/>
                <a:gd name="connsiteY0" fmla="*/ 595312 h 1507331"/>
                <a:gd name="connsiteX1" fmla="*/ 681038 w 1390650"/>
                <a:gd name="connsiteY1" fmla="*/ 711994 h 1507331"/>
                <a:gd name="connsiteX2" fmla="*/ 592931 w 1390650"/>
                <a:gd name="connsiteY2" fmla="*/ 826294 h 1507331"/>
                <a:gd name="connsiteX3" fmla="*/ 507206 w 1390650"/>
                <a:gd name="connsiteY3" fmla="*/ 928687 h 1507331"/>
                <a:gd name="connsiteX4" fmla="*/ 397669 w 1390650"/>
                <a:gd name="connsiteY4" fmla="*/ 1045369 h 1507331"/>
                <a:gd name="connsiteX5" fmla="*/ 288131 w 1390650"/>
                <a:gd name="connsiteY5" fmla="*/ 1159669 h 1507331"/>
                <a:gd name="connsiteX6" fmla="*/ 150019 w 1390650"/>
                <a:gd name="connsiteY6" fmla="*/ 1285875 h 1507331"/>
                <a:gd name="connsiteX7" fmla="*/ 0 w 1390650"/>
                <a:gd name="connsiteY7" fmla="*/ 1409700 h 1507331"/>
                <a:gd name="connsiteX8" fmla="*/ 4763 w 1390650"/>
                <a:gd name="connsiteY8" fmla="*/ 1507331 h 1507331"/>
                <a:gd name="connsiteX9" fmla="*/ 90488 w 1390650"/>
                <a:gd name="connsiteY9" fmla="*/ 1452562 h 1507331"/>
                <a:gd name="connsiteX10" fmla="*/ 254794 w 1390650"/>
                <a:gd name="connsiteY10" fmla="*/ 1326356 h 1507331"/>
                <a:gd name="connsiteX11" fmla="*/ 423863 w 1390650"/>
                <a:gd name="connsiteY11" fmla="*/ 1197769 h 1507331"/>
                <a:gd name="connsiteX12" fmla="*/ 547688 w 1390650"/>
                <a:gd name="connsiteY12" fmla="*/ 1097756 h 1507331"/>
                <a:gd name="connsiteX13" fmla="*/ 664369 w 1390650"/>
                <a:gd name="connsiteY13" fmla="*/ 997744 h 1507331"/>
                <a:gd name="connsiteX14" fmla="*/ 792956 w 1390650"/>
                <a:gd name="connsiteY14" fmla="*/ 873919 h 1507331"/>
                <a:gd name="connsiteX15" fmla="*/ 888206 w 1390650"/>
                <a:gd name="connsiteY15" fmla="*/ 773906 h 1507331"/>
                <a:gd name="connsiteX16" fmla="*/ 992981 w 1390650"/>
                <a:gd name="connsiteY16" fmla="*/ 664369 h 1507331"/>
                <a:gd name="connsiteX17" fmla="*/ 1076325 w 1390650"/>
                <a:gd name="connsiteY17" fmla="*/ 576262 h 1507331"/>
                <a:gd name="connsiteX18" fmla="*/ 1114425 w 1390650"/>
                <a:gd name="connsiteY18" fmla="*/ 531019 h 1507331"/>
                <a:gd name="connsiteX19" fmla="*/ 1150144 w 1390650"/>
                <a:gd name="connsiteY19" fmla="*/ 492919 h 1507331"/>
                <a:gd name="connsiteX20" fmla="*/ 1190625 w 1390650"/>
                <a:gd name="connsiteY20" fmla="*/ 461962 h 1507331"/>
                <a:gd name="connsiteX21" fmla="*/ 1221581 w 1390650"/>
                <a:gd name="connsiteY21" fmla="*/ 440531 h 1507331"/>
                <a:gd name="connsiteX22" fmla="*/ 1262063 w 1390650"/>
                <a:gd name="connsiteY22" fmla="*/ 416719 h 1507331"/>
                <a:gd name="connsiteX23" fmla="*/ 1304925 w 1390650"/>
                <a:gd name="connsiteY23" fmla="*/ 397669 h 1507331"/>
                <a:gd name="connsiteX24" fmla="*/ 1343025 w 1390650"/>
                <a:gd name="connsiteY24" fmla="*/ 381000 h 1507331"/>
                <a:gd name="connsiteX25" fmla="*/ 1376363 w 1390650"/>
                <a:gd name="connsiteY25" fmla="*/ 371475 h 1507331"/>
                <a:gd name="connsiteX26" fmla="*/ 1383506 w 1390650"/>
                <a:gd name="connsiteY26" fmla="*/ 369094 h 1507331"/>
                <a:gd name="connsiteX27" fmla="*/ 1388269 w 1390650"/>
                <a:gd name="connsiteY27" fmla="*/ 364331 h 1507331"/>
                <a:gd name="connsiteX28" fmla="*/ 1390650 w 1390650"/>
                <a:gd name="connsiteY28" fmla="*/ 352425 h 1507331"/>
                <a:gd name="connsiteX29" fmla="*/ 1390650 w 1390650"/>
                <a:gd name="connsiteY29" fmla="*/ 330994 h 1507331"/>
                <a:gd name="connsiteX30" fmla="*/ 1378744 w 1390650"/>
                <a:gd name="connsiteY30" fmla="*/ 300037 h 1507331"/>
                <a:gd name="connsiteX31" fmla="*/ 1357313 w 1390650"/>
                <a:gd name="connsiteY31" fmla="*/ 271462 h 1507331"/>
                <a:gd name="connsiteX32" fmla="*/ 1326356 w 1390650"/>
                <a:gd name="connsiteY32" fmla="*/ 238125 h 1507331"/>
                <a:gd name="connsiteX33" fmla="*/ 1281113 w 1390650"/>
                <a:gd name="connsiteY33" fmla="*/ 200025 h 1507331"/>
                <a:gd name="connsiteX34" fmla="*/ 1238250 w 1390650"/>
                <a:gd name="connsiteY34" fmla="*/ 164306 h 1507331"/>
                <a:gd name="connsiteX35" fmla="*/ 1181100 w 1390650"/>
                <a:gd name="connsiteY35" fmla="*/ 123825 h 1507331"/>
                <a:gd name="connsiteX36" fmla="*/ 1131094 w 1390650"/>
                <a:gd name="connsiteY36" fmla="*/ 92869 h 1507331"/>
                <a:gd name="connsiteX37" fmla="*/ 1088231 w 1390650"/>
                <a:gd name="connsiteY37" fmla="*/ 69056 h 1507331"/>
                <a:gd name="connsiteX38" fmla="*/ 1040606 w 1390650"/>
                <a:gd name="connsiteY38" fmla="*/ 47625 h 1507331"/>
                <a:gd name="connsiteX39" fmla="*/ 983456 w 1390650"/>
                <a:gd name="connsiteY39" fmla="*/ 28575 h 1507331"/>
                <a:gd name="connsiteX40" fmla="*/ 921544 w 1390650"/>
                <a:gd name="connsiteY40" fmla="*/ 14287 h 1507331"/>
                <a:gd name="connsiteX41" fmla="*/ 892969 w 1390650"/>
                <a:gd name="connsiteY41" fmla="*/ 9525 h 1507331"/>
                <a:gd name="connsiteX42" fmla="*/ 873919 w 1390650"/>
                <a:gd name="connsiteY42" fmla="*/ 2381 h 1507331"/>
                <a:gd name="connsiteX43" fmla="*/ 862013 w 1390650"/>
                <a:gd name="connsiteY43" fmla="*/ 0 h 1507331"/>
                <a:gd name="connsiteX44" fmla="*/ 847725 w 1390650"/>
                <a:gd name="connsiteY44" fmla="*/ 0 h 1507331"/>
                <a:gd name="connsiteX45" fmla="*/ 840581 w 1390650"/>
                <a:gd name="connsiteY45" fmla="*/ 0 h 1507331"/>
                <a:gd name="connsiteX46" fmla="*/ 835819 w 1390650"/>
                <a:gd name="connsiteY46" fmla="*/ 7144 h 1507331"/>
                <a:gd name="connsiteX47" fmla="*/ 838200 w 1390650"/>
                <a:gd name="connsiteY47" fmla="*/ 21431 h 1507331"/>
                <a:gd name="connsiteX48" fmla="*/ 845344 w 1390650"/>
                <a:gd name="connsiteY48" fmla="*/ 42862 h 1507331"/>
                <a:gd name="connsiteX49" fmla="*/ 857250 w 1390650"/>
                <a:gd name="connsiteY49" fmla="*/ 64294 h 1507331"/>
                <a:gd name="connsiteX50" fmla="*/ 876300 w 1390650"/>
                <a:gd name="connsiteY50" fmla="*/ 85725 h 1507331"/>
                <a:gd name="connsiteX51" fmla="*/ 895350 w 1390650"/>
                <a:gd name="connsiteY51" fmla="*/ 114300 h 1507331"/>
                <a:gd name="connsiteX52" fmla="*/ 907256 w 1390650"/>
                <a:gd name="connsiteY52" fmla="*/ 135731 h 1507331"/>
                <a:gd name="connsiteX53" fmla="*/ 923925 w 1390650"/>
                <a:gd name="connsiteY53" fmla="*/ 173831 h 1507331"/>
                <a:gd name="connsiteX54" fmla="*/ 931069 w 1390650"/>
                <a:gd name="connsiteY54" fmla="*/ 197644 h 1507331"/>
                <a:gd name="connsiteX55" fmla="*/ 938213 w 1390650"/>
                <a:gd name="connsiteY55" fmla="*/ 238125 h 1507331"/>
                <a:gd name="connsiteX56" fmla="*/ 935831 w 1390650"/>
                <a:gd name="connsiteY56" fmla="*/ 276225 h 1507331"/>
                <a:gd name="connsiteX57" fmla="*/ 923925 w 1390650"/>
                <a:gd name="connsiteY57" fmla="*/ 316706 h 1507331"/>
                <a:gd name="connsiteX58" fmla="*/ 881063 w 1390650"/>
                <a:gd name="connsiteY58" fmla="*/ 404812 h 1507331"/>
                <a:gd name="connsiteX59" fmla="*/ 807244 w 1390650"/>
                <a:gd name="connsiteY59" fmla="*/ 528637 h 1507331"/>
                <a:gd name="connsiteX60" fmla="*/ 762000 w 1390650"/>
                <a:gd name="connsiteY60" fmla="*/ 59531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90650" h="1507331">
                  <a:moveTo>
                    <a:pt x="762000" y="595312"/>
                  </a:moveTo>
                  <a:lnTo>
                    <a:pt x="681038" y="711994"/>
                  </a:lnTo>
                  <a:lnTo>
                    <a:pt x="592931" y="826294"/>
                  </a:lnTo>
                  <a:lnTo>
                    <a:pt x="507206" y="928687"/>
                  </a:lnTo>
                  <a:lnTo>
                    <a:pt x="397669" y="1045369"/>
                  </a:lnTo>
                  <a:lnTo>
                    <a:pt x="288131" y="1159669"/>
                  </a:lnTo>
                  <a:lnTo>
                    <a:pt x="150019" y="1285875"/>
                  </a:lnTo>
                  <a:lnTo>
                    <a:pt x="0" y="1409700"/>
                  </a:lnTo>
                  <a:lnTo>
                    <a:pt x="4763" y="1507331"/>
                  </a:lnTo>
                  <a:lnTo>
                    <a:pt x="90488" y="1452562"/>
                  </a:lnTo>
                  <a:lnTo>
                    <a:pt x="254794" y="1326356"/>
                  </a:lnTo>
                  <a:lnTo>
                    <a:pt x="423863" y="1197769"/>
                  </a:lnTo>
                  <a:lnTo>
                    <a:pt x="547688" y="1097756"/>
                  </a:lnTo>
                  <a:lnTo>
                    <a:pt x="664369" y="997744"/>
                  </a:lnTo>
                  <a:lnTo>
                    <a:pt x="792956" y="873919"/>
                  </a:lnTo>
                  <a:lnTo>
                    <a:pt x="888206" y="773906"/>
                  </a:lnTo>
                  <a:lnTo>
                    <a:pt x="992981" y="664369"/>
                  </a:lnTo>
                  <a:lnTo>
                    <a:pt x="1076325" y="576262"/>
                  </a:lnTo>
                  <a:lnTo>
                    <a:pt x="1114425" y="531019"/>
                  </a:lnTo>
                  <a:lnTo>
                    <a:pt x="1150144" y="492919"/>
                  </a:lnTo>
                  <a:lnTo>
                    <a:pt x="1190625" y="461962"/>
                  </a:lnTo>
                  <a:lnTo>
                    <a:pt x="1221581" y="440531"/>
                  </a:lnTo>
                  <a:lnTo>
                    <a:pt x="1262063" y="416719"/>
                  </a:lnTo>
                  <a:lnTo>
                    <a:pt x="1304925" y="397669"/>
                  </a:lnTo>
                  <a:lnTo>
                    <a:pt x="1343025" y="381000"/>
                  </a:lnTo>
                  <a:lnTo>
                    <a:pt x="1376363" y="371475"/>
                  </a:lnTo>
                  <a:lnTo>
                    <a:pt x="1383506" y="369094"/>
                  </a:lnTo>
                  <a:lnTo>
                    <a:pt x="1388269" y="364331"/>
                  </a:lnTo>
                  <a:lnTo>
                    <a:pt x="1390650" y="352425"/>
                  </a:lnTo>
                  <a:lnTo>
                    <a:pt x="1390650" y="330994"/>
                  </a:lnTo>
                  <a:lnTo>
                    <a:pt x="1378744" y="300037"/>
                  </a:lnTo>
                  <a:lnTo>
                    <a:pt x="1357313" y="271462"/>
                  </a:lnTo>
                  <a:lnTo>
                    <a:pt x="1326356" y="238125"/>
                  </a:lnTo>
                  <a:lnTo>
                    <a:pt x="1281113" y="200025"/>
                  </a:lnTo>
                  <a:lnTo>
                    <a:pt x="1238250" y="164306"/>
                  </a:lnTo>
                  <a:lnTo>
                    <a:pt x="1181100" y="123825"/>
                  </a:lnTo>
                  <a:lnTo>
                    <a:pt x="1131094" y="92869"/>
                  </a:lnTo>
                  <a:lnTo>
                    <a:pt x="1088231" y="69056"/>
                  </a:lnTo>
                  <a:lnTo>
                    <a:pt x="1040606" y="47625"/>
                  </a:lnTo>
                  <a:lnTo>
                    <a:pt x="983456" y="28575"/>
                  </a:lnTo>
                  <a:lnTo>
                    <a:pt x="921544" y="14287"/>
                  </a:lnTo>
                  <a:lnTo>
                    <a:pt x="892969" y="9525"/>
                  </a:lnTo>
                  <a:lnTo>
                    <a:pt x="873919" y="2381"/>
                  </a:lnTo>
                  <a:lnTo>
                    <a:pt x="862013" y="0"/>
                  </a:lnTo>
                  <a:lnTo>
                    <a:pt x="847725" y="0"/>
                  </a:lnTo>
                  <a:lnTo>
                    <a:pt x="840581" y="0"/>
                  </a:lnTo>
                  <a:lnTo>
                    <a:pt x="835819" y="7144"/>
                  </a:lnTo>
                  <a:lnTo>
                    <a:pt x="838200" y="21431"/>
                  </a:lnTo>
                  <a:lnTo>
                    <a:pt x="845344" y="42862"/>
                  </a:lnTo>
                  <a:lnTo>
                    <a:pt x="857250" y="64294"/>
                  </a:lnTo>
                  <a:lnTo>
                    <a:pt x="876300" y="85725"/>
                  </a:lnTo>
                  <a:lnTo>
                    <a:pt x="895350" y="114300"/>
                  </a:lnTo>
                  <a:lnTo>
                    <a:pt x="907256" y="135731"/>
                  </a:lnTo>
                  <a:lnTo>
                    <a:pt x="923925" y="173831"/>
                  </a:lnTo>
                  <a:lnTo>
                    <a:pt x="931069" y="197644"/>
                  </a:lnTo>
                  <a:lnTo>
                    <a:pt x="938213" y="238125"/>
                  </a:lnTo>
                  <a:lnTo>
                    <a:pt x="935831" y="276225"/>
                  </a:lnTo>
                  <a:lnTo>
                    <a:pt x="923925" y="316706"/>
                  </a:lnTo>
                  <a:lnTo>
                    <a:pt x="881063" y="404812"/>
                  </a:lnTo>
                  <a:lnTo>
                    <a:pt x="807244" y="528637"/>
                  </a:lnTo>
                  <a:lnTo>
                    <a:pt x="762000" y="5953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45">
              <a:extLst>
                <a:ext uri="{FF2B5EF4-FFF2-40B4-BE49-F238E27FC236}">
                  <a16:creationId xmlns:a16="http://schemas.microsoft.com/office/drawing/2014/main" id="{85A90826-77CC-4DF7-92CE-967339C19F9E}"/>
                </a:ext>
              </a:extLst>
            </p:cNvPr>
            <p:cNvSpPr/>
            <p:nvPr/>
          </p:nvSpPr>
          <p:spPr>
            <a:xfrm>
              <a:off x="4172744" y="5289550"/>
              <a:ext cx="4641850" cy="644525"/>
            </a:xfrm>
            <a:custGeom>
              <a:avLst/>
              <a:gdLst>
                <a:gd name="connsiteX0" fmla="*/ 2437156 w 4642913"/>
                <a:gd name="connsiteY0" fmla="*/ 119432 h 645678"/>
                <a:gd name="connsiteX1" fmla="*/ 2216953 w 4642913"/>
                <a:gd name="connsiteY1" fmla="*/ 134361 h 645678"/>
                <a:gd name="connsiteX2" fmla="*/ 1925838 w 4642913"/>
                <a:gd name="connsiteY2" fmla="*/ 153022 h 645678"/>
                <a:gd name="connsiteX3" fmla="*/ 1728029 w 4642913"/>
                <a:gd name="connsiteY3" fmla="*/ 175415 h 645678"/>
                <a:gd name="connsiteX4" fmla="*/ 1459308 w 4642913"/>
                <a:gd name="connsiteY4" fmla="*/ 212738 h 645678"/>
                <a:gd name="connsiteX5" fmla="*/ 1101012 w 4642913"/>
                <a:gd name="connsiteY5" fmla="*/ 264989 h 645678"/>
                <a:gd name="connsiteX6" fmla="*/ 821094 w 4642913"/>
                <a:gd name="connsiteY6" fmla="*/ 306044 h 645678"/>
                <a:gd name="connsiteX7" fmla="*/ 612088 w 4642913"/>
                <a:gd name="connsiteY7" fmla="*/ 335902 h 645678"/>
                <a:gd name="connsiteX8" fmla="*/ 500121 w 4642913"/>
                <a:gd name="connsiteY8" fmla="*/ 350831 h 645678"/>
                <a:gd name="connsiteX9" fmla="*/ 451602 w 4642913"/>
                <a:gd name="connsiteY9" fmla="*/ 358295 h 645678"/>
                <a:gd name="connsiteX10" fmla="*/ 403082 w 4642913"/>
                <a:gd name="connsiteY10" fmla="*/ 358295 h 645678"/>
                <a:gd name="connsiteX11" fmla="*/ 317241 w 4642913"/>
                <a:gd name="connsiteY11" fmla="*/ 350831 h 645678"/>
                <a:gd name="connsiteX12" fmla="*/ 268722 w 4642913"/>
                <a:gd name="connsiteY12" fmla="*/ 339634 h 645678"/>
                <a:gd name="connsiteX13" fmla="*/ 179148 w 4642913"/>
                <a:gd name="connsiteY13" fmla="*/ 313508 h 645678"/>
                <a:gd name="connsiteX14" fmla="*/ 108235 w 4642913"/>
                <a:gd name="connsiteY14" fmla="*/ 287383 h 645678"/>
                <a:gd name="connsiteX15" fmla="*/ 63448 w 4642913"/>
                <a:gd name="connsiteY15" fmla="*/ 268722 h 645678"/>
                <a:gd name="connsiteX16" fmla="*/ 37322 w 4642913"/>
                <a:gd name="connsiteY16" fmla="*/ 257525 h 645678"/>
                <a:gd name="connsiteX17" fmla="*/ 22393 w 4642913"/>
                <a:gd name="connsiteY17" fmla="*/ 257525 h 645678"/>
                <a:gd name="connsiteX18" fmla="*/ 3732 w 4642913"/>
                <a:gd name="connsiteY18" fmla="*/ 257525 h 645678"/>
                <a:gd name="connsiteX19" fmla="*/ 0 w 4642913"/>
                <a:gd name="connsiteY19" fmla="*/ 268722 h 645678"/>
                <a:gd name="connsiteX20" fmla="*/ 11197 w 4642913"/>
                <a:gd name="connsiteY20" fmla="*/ 302312 h 645678"/>
                <a:gd name="connsiteX21" fmla="*/ 41055 w 4642913"/>
                <a:gd name="connsiteY21" fmla="*/ 332170 h 645678"/>
                <a:gd name="connsiteX22" fmla="*/ 108235 w 4642913"/>
                <a:gd name="connsiteY22" fmla="*/ 388153 h 645678"/>
                <a:gd name="connsiteX23" fmla="*/ 220202 w 4642913"/>
                <a:gd name="connsiteY23" fmla="*/ 473995 h 645678"/>
                <a:gd name="connsiteX24" fmla="*/ 350831 w 4642913"/>
                <a:gd name="connsiteY24" fmla="*/ 563569 h 645678"/>
                <a:gd name="connsiteX25" fmla="*/ 432940 w 4642913"/>
                <a:gd name="connsiteY25" fmla="*/ 608356 h 645678"/>
                <a:gd name="connsiteX26" fmla="*/ 462798 w 4642913"/>
                <a:gd name="connsiteY26" fmla="*/ 623285 h 645678"/>
                <a:gd name="connsiteX27" fmla="*/ 511317 w 4642913"/>
                <a:gd name="connsiteY27" fmla="*/ 641946 h 645678"/>
                <a:gd name="connsiteX28" fmla="*/ 556104 w 4642913"/>
                <a:gd name="connsiteY28" fmla="*/ 645678 h 645678"/>
                <a:gd name="connsiteX29" fmla="*/ 604624 w 4642913"/>
                <a:gd name="connsiteY29" fmla="*/ 638214 h 645678"/>
                <a:gd name="connsiteX30" fmla="*/ 653143 w 4642913"/>
                <a:gd name="connsiteY30" fmla="*/ 623285 h 645678"/>
                <a:gd name="connsiteX31" fmla="*/ 690465 w 4642913"/>
                <a:gd name="connsiteY31" fmla="*/ 604624 h 645678"/>
                <a:gd name="connsiteX32" fmla="*/ 720323 w 4642913"/>
                <a:gd name="connsiteY32" fmla="*/ 582230 h 645678"/>
                <a:gd name="connsiteX33" fmla="*/ 850952 w 4642913"/>
                <a:gd name="connsiteY33" fmla="*/ 548640 h 645678"/>
                <a:gd name="connsiteX34" fmla="*/ 1138335 w 4642913"/>
                <a:gd name="connsiteY34" fmla="*/ 473995 h 645678"/>
                <a:gd name="connsiteX35" fmla="*/ 1421985 w 4642913"/>
                <a:gd name="connsiteY35" fmla="*/ 414279 h 645678"/>
                <a:gd name="connsiteX36" fmla="*/ 1638455 w 4642913"/>
                <a:gd name="connsiteY36" fmla="*/ 376957 h 645678"/>
                <a:gd name="connsiteX37" fmla="*/ 1836264 w 4642913"/>
                <a:gd name="connsiteY37" fmla="*/ 350831 h 645678"/>
                <a:gd name="connsiteX38" fmla="*/ 2149773 w 4642913"/>
                <a:gd name="connsiteY38" fmla="*/ 320973 h 645678"/>
                <a:gd name="connsiteX39" fmla="*/ 2493139 w 4642913"/>
                <a:gd name="connsiteY39" fmla="*/ 302312 h 645678"/>
                <a:gd name="connsiteX40" fmla="*/ 2743200 w 4642913"/>
                <a:gd name="connsiteY40" fmla="*/ 294847 h 645678"/>
                <a:gd name="connsiteX41" fmla="*/ 3123889 w 4642913"/>
                <a:gd name="connsiteY41" fmla="*/ 287383 h 645678"/>
                <a:gd name="connsiteX42" fmla="*/ 3377682 w 4642913"/>
                <a:gd name="connsiteY42" fmla="*/ 287383 h 645678"/>
                <a:gd name="connsiteX43" fmla="*/ 3646403 w 4642913"/>
                <a:gd name="connsiteY43" fmla="*/ 294847 h 645678"/>
                <a:gd name="connsiteX44" fmla="*/ 3903928 w 4642913"/>
                <a:gd name="connsiteY44" fmla="*/ 313508 h 645678"/>
                <a:gd name="connsiteX45" fmla="*/ 4090540 w 4642913"/>
                <a:gd name="connsiteY45" fmla="*/ 332170 h 645678"/>
                <a:gd name="connsiteX46" fmla="*/ 4239830 w 4642913"/>
                <a:gd name="connsiteY46" fmla="*/ 350831 h 645678"/>
                <a:gd name="connsiteX47" fmla="*/ 4377923 w 4642913"/>
                <a:gd name="connsiteY47" fmla="*/ 373224 h 645678"/>
                <a:gd name="connsiteX48" fmla="*/ 4516016 w 4642913"/>
                <a:gd name="connsiteY48" fmla="*/ 384421 h 645678"/>
                <a:gd name="connsiteX49" fmla="*/ 4583197 w 4642913"/>
                <a:gd name="connsiteY49" fmla="*/ 380689 h 645678"/>
                <a:gd name="connsiteX50" fmla="*/ 4616787 w 4642913"/>
                <a:gd name="connsiteY50" fmla="*/ 369492 h 645678"/>
                <a:gd name="connsiteX51" fmla="*/ 4635448 w 4642913"/>
                <a:gd name="connsiteY51" fmla="*/ 350831 h 645678"/>
                <a:gd name="connsiteX52" fmla="*/ 4642913 w 4642913"/>
                <a:gd name="connsiteY52" fmla="*/ 324705 h 645678"/>
                <a:gd name="connsiteX53" fmla="*/ 4642913 w 4642913"/>
                <a:gd name="connsiteY53" fmla="*/ 298579 h 645678"/>
                <a:gd name="connsiteX54" fmla="*/ 4635448 w 4642913"/>
                <a:gd name="connsiteY54" fmla="*/ 272454 h 645678"/>
                <a:gd name="connsiteX55" fmla="*/ 4613055 w 4642913"/>
                <a:gd name="connsiteY55" fmla="*/ 246328 h 645678"/>
                <a:gd name="connsiteX56" fmla="*/ 4594393 w 4642913"/>
                <a:gd name="connsiteY56" fmla="*/ 231399 h 645678"/>
                <a:gd name="connsiteX57" fmla="*/ 4564535 w 4642913"/>
                <a:gd name="connsiteY57" fmla="*/ 209006 h 645678"/>
                <a:gd name="connsiteX58" fmla="*/ 4489891 w 4642913"/>
                <a:gd name="connsiteY58" fmla="*/ 175415 h 645678"/>
                <a:gd name="connsiteX59" fmla="*/ 4348065 w 4642913"/>
                <a:gd name="connsiteY59" fmla="*/ 115699 h 645678"/>
                <a:gd name="connsiteX60" fmla="*/ 4168917 w 4642913"/>
                <a:gd name="connsiteY60" fmla="*/ 52251 h 645678"/>
                <a:gd name="connsiteX61" fmla="*/ 4049486 w 4642913"/>
                <a:gd name="connsiteY61" fmla="*/ 11197 h 645678"/>
                <a:gd name="connsiteX62" fmla="*/ 4019628 w 4642913"/>
                <a:gd name="connsiteY62" fmla="*/ 0 h 645678"/>
                <a:gd name="connsiteX63" fmla="*/ 4000966 w 4642913"/>
                <a:gd name="connsiteY63" fmla="*/ 0 h 645678"/>
                <a:gd name="connsiteX64" fmla="*/ 3956179 w 4642913"/>
                <a:gd name="connsiteY64" fmla="*/ 26126 h 645678"/>
                <a:gd name="connsiteX65" fmla="*/ 3840480 w 4642913"/>
                <a:gd name="connsiteY65" fmla="*/ 74645 h 645678"/>
                <a:gd name="connsiteX66" fmla="*/ 3806890 w 4642913"/>
                <a:gd name="connsiteY66" fmla="*/ 85842 h 645678"/>
                <a:gd name="connsiteX67" fmla="*/ 3713584 w 4642913"/>
                <a:gd name="connsiteY67" fmla="*/ 89574 h 645678"/>
                <a:gd name="connsiteX68" fmla="*/ 3470988 w 4642913"/>
                <a:gd name="connsiteY68" fmla="*/ 100771 h 645678"/>
                <a:gd name="connsiteX69" fmla="*/ 3116424 w 4642913"/>
                <a:gd name="connsiteY69" fmla="*/ 108235 h 645678"/>
                <a:gd name="connsiteX70" fmla="*/ 2840238 w 4642913"/>
                <a:gd name="connsiteY70" fmla="*/ 111967 h 645678"/>
                <a:gd name="connsiteX71" fmla="*/ 2634965 w 4642913"/>
                <a:gd name="connsiteY71" fmla="*/ 104503 h 645678"/>
                <a:gd name="connsiteX72" fmla="*/ 2437156 w 4642913"/>
                <a:gd name="connsiteY72" fmla="*/ 119432 h 64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42913" h="645678">
                  <a:moveTo>
                    <a:pt x="2437156" y="119432"/>
                  </a:moveTo>
                  <a:lnTo>
                    <a:pt x="2216953" y="134361"/>
                  </a:lnTo>
                  <a:lnTo>
                    <a:pt x="1925838" y="153022"/>
                  </a:lnTo>
                  <a:lnTo>
                    <a:pt x="1728029" y="175415"/>
                  </a:lnTo>
                  <a:lnTo>
                    <a:pt x="1459308" y="212738"/>
                  </a:lnTo>
                  <a:lnTo>
                    <a:pt x="1101012" y="264989"/>
                  </a:lnTo>
                  <a:lnTo>
                    <a:pt x="821094" y="306044"/>
                  </a:lnTo>
                  <a:lnTo>
                    <a:pt x="612088" y="335902"/>
                  </a:lnTo>
                  <a:lnTo>
                    <a:pt x="500121" y="350831"/>
                  </a:lnTo>
                  <a:lnTo>
                    <a:pt x="451602" y="358295"/>
                  </a:lnTo>
                  <a:lnTo>
                    <a:pt x="403082" y="358295"/>
                  </a:lnTo>
                  <a:lnTo>
                    <a:pt x="317241" y="350831"/>
                  </a:lnTo>
                  <a:lnTo>
                    <a:pt x="268722" y="339634"/>
                  </a:lnTo>
                  <a:lnTo>
                    <a:pt x="179148" y="313508"/>
                  </a:lnTo>
                  <a:lnTo>
                    <a:pt x="108235" y="287383"/>
                  </a:lnTo>
                  <a:lnTo>
                    <a:pt x="63448" y="268722"/>
                  </a:lnTo>
                  <a:lnTo>
                    <a:pt x="37322" y="257525"/>
                  </a:lnTo>
                  <a:lnTo>
                    <a:pt x="22393" y="257525"/>
                  </a:lnTo>
                  <a:lnTo>
                    <a:pt x="3732" y="257525"/>
                  </a:lnTo>
                  <a:lnTo>
                    <a:pt x="0" y="268722"/>
                  </a:lnTo>
                  <a:lnTo>
                    <a:pt x="11197" y="302312"/>
                  </a:lnTo>
                  <a:lnTo>
                    <a:pt x="41055" y="332170"/>
                  </a:lnTo>
                  <a:lnTo>
                    <a:pt x="108235" y="388153"/>
                  </a:lnTo>
                  <a:lnTo>
                    <a:pt x="220202" y="473995"/>
                  </a:lnTo>
                  <a:lnTo>
                    <a:pt x="350831" y="563569"/>
                  </a:lnTo>
                  <a:lnTo>
                    <a:pt x="432940" y="608356"/>
                  </a:lnTo>
                  <a:lnTo>
                    <a:pt x="462798" y="623285"/>
                  </a:lnTo>
                  <a:lnTo>
                    <a:pt x="511317" y="641946"/>
                  </a:lnTo>
                  <a:lnTo>
                    <a:pt x="556104" y="645678"/>
                  </a:lnTo>
                  <a:lnTo>
                    <a:pt x="604624" y="638214"/>
                  </a:lnTo>
                  <a:lnTo>
                    <a:pt x="653143" y="623285"/>
                  </a:lnTo>
                  <a:lnTo>
                    <a:pt x="690465" y="604624"/>
                  </a:lnTo>
                  <a:lnTo>
                    <a:pt x="720323" y="582230"/>
                  </a:lnTo>
                  <a:lnTo>
                    <a:pt x="850952" y="548640"/>
                  </a:lnTo>
                  <a:lnTo>
                    <a:pt x="1138335" y="473995"/>
                  </a:lnTo>
                  <a:lnTo>
                    <a:pt x="1421985" y="414279"/>
                  </a:lnTo>
                  <a:lnTo>
                    <a:pt x="1638455" y="376957"/>
                  </a:lnTo>
                  <a:lnTo>
                    <a:pt x="1836264" y="350831"/>
                  </a:lnTo>
                  <a:lnTo>
                    <a:pt x="2149773" y="320973"/>
                  </a:lnTo>
                  <a:lnTo>
                    <a:pt x="2493139" y="302312"/>
                  </a:lnTo>
                  <a:lnTo>
                    <a:pt x="2743200" y="294847"/>
                  </a:lnTo>
                  <a:lnTo>
                    <a:pt x="3123889" y="287383"/>
                  </a:lnTo>
                  <a:lnTo>
                    <a:pt x="3377682" y="287383"/>
                  </a:lnTo>
                  <a:lnTo>
                    <a:pt x="3646403" y="294847"/>
                  </a:lnTo>
                  <a:lnTo>
                    <a:pt x="3903928" y="313508"/>
                  </a:lnTo>
                  <a:lnTo>
                    <a:pt x="4090540" y="332170"/>
                  </a:lnTo>
                  <a:lnTo>
                    <a:pt x="4239830" y="350831"/>
                  </a:lnTo>
                  <a:lnTo>
                    <a:pt x="4377923" y="373224"/>
                  </a:lnTo>
                  <a:lnTo>
                    <a:pt x="4516016" y="384421"/>
                  </a:lnTo>
                  <a:lnTo>
                    <a:pt x="4583197" y="380689"/>
                  </a:lnTo>
                  <a:lnTo>
                    <a:pt x="4616787" y="369492"/>
                  </a:lnTo>
                  <a:lnTo>
                    <a:pt x="4635448" y="350831"/>
                  </a:lnTo>
                  <a:lnTo>
                    <a:pt x="4642913" y="324705"/>
                  </a:lnTo>
                  <a:lnTo>
                    <a:pt x="4642913" y="298579"/>
                  </a:lnTo>
                  <a:lnTo>
                    <a:pt x="4635448" y="272454"/>
                  </a:lnTo>
                  <a:lnTo>
                    <a:pt x="4613055" y="246328"/>
                  </a:lnTo>
                  <a:lnTo>
                    <a:pt x="4594393" y="231399"/>
                  </a:lnTo>
                  <a:lnTo>
                    <a:pt x="4564535" y="209006"/>
                  </a:lnTo>
                  <a:lnTo>
                    <a:pt x="4489891" y="175415"/>
                  </a:lnTo>
                  <a:lnTo>
                    <a:pt x="4348065" y="115699"/>
                  </a:lnTo>
                  <a:lnTo>
                    <a:pt x="4168917" y="52251"/>
                  </a:lnTo>
                  <a:lnTo>
                    <a:pt x="4049486" y="11197"/>
                  </a:lnTo>
                  <a:lnTo>
                    <a:pt x="4019628" y="0"/>
                  </a:lnTo>
                  <a:lnTo>
                    <a:pt x="4000966" y="0"/>
                  </a:lnTo>
                  <a:lnTo>
                    <a:pt x="3956179" y="26126"/>
                  </a:lnTo>
                  <a:lnTo>
                    <a:pt x="3840480" y="74645"/>
                  </a:lnTo>
                  <a:lnTo>
                    <a:pt x="3806890" y="85842"/>
                  </a:lnTo>
                  <a:lnTo>
                    <a:pt x="3713584" y="89574"/>
                  </a:lnTo>
                  <a:lnTo>
                    <a:pt x="3470988" y="100771"/>
                  </a:lnTo>
                  <a:lnTo>
                    <a:pt x="3116424" y="108235"/>
                  </a:lnTo>
                  <a:lnTo>
                    <a:pt x="2840238" y="111967"/>
                  </a:lnTo>
                  <a:lnTo>
                    <a:pt x="2634965" y="104503"/>
                  </a:lnTo>
                  <a:lnTo>
                    <a:pt x="2437156" y="1194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0" name="グループ化 19">
            <a:extLst>
              <a:ext uri="{FF2B5EF4-FFF2-40B4-BE49-F238E27FC236}">
                <a16:creationId xmlns:a16="http://schemas.microsoft.com/office/drawing/2014/main" id="{21A086A0-8D46-4349-B47A-05F313517047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620838"/>
            <a:ext cx="4641850" cy="4219575"/>
            <a:chOff x="2635250" y="1620838"/>
            <a:chExt cx="4641850" cy="4219575"/>
          </a:xfrm>
        </p:grpSpPr>
        <p:sp>
          <p:nvSpPr>
            <p:cNvPr id="21" name="フリーフォーム 140">
              <a:extLst>
                <a:ext uri="{FF2B5EF4-FFF2-40B4-BE49-F238E27FC236}">
                  <a16:creationId xmlns:a16="http://schemas.microsoft.com/office/drawing/2014/main" id="{7EC1F7B2-BC0D-4B23-9B4E-5ABE5B089183}"/>
                </a:ext>
              </a:extLst>
            </p:cNvPr>
            <p:cNvSpPr/>
            <p:nvPr/>
          </p:nvSpPr>
          <p:spPr>
            <a:xfrm>
              <a:off x="3795713" y="1697038"/>
              <a:ext cx="790575" cy="860425"/>
            </a:xfrm>
            <a:custGeom>
              <a:avLst/>
              <a:gdLst>
                <a:gd name="connsiteX0" fmla="*/ 338137 w 790575"/>
                <a:gd name="connsiteY0" fmla="*/ 164307 h 859632"/>
                <a:gd name="connsiteX1" fmla="*/ 219075 w 790575"/>
                <a:gd name="connsiteY1" fmla="*/ 100013 h 859632"/>
                <a:gd name="connsiteX2" fmla="*/ 126206 w 790575"/>
                <a:gd name="connsiteY2" fmla="*/ 52388 h 859632"/>
                <a:gd name="connsiteX3" fmla="*/ 33337 w 790575"/>
                <a:gd name="connsiteY3" fmla="*/ 2382 h 859632"/>
                <a:gd name="connsiteX4" fmla="*/ 19050 w 790575"/>
                <a:gd name="connsiteY4" fmla="*/ 0 h 859632"/>
                <a:gd name="connsiteX5" fmla="*/ 9525 w 790575"/>
                <a:gd name="connsiteY5" fmla="*/ 0 h 859632"/>
                <a:gd name="connsiteX6" fmla="*/ 4762 w 790575"/>
                <a:gd name="connsiteY6" fmla="*/ 2382 h 859632"/>
                <a:gd name="connsiteX7" fmla="*/ 0 w 790575"/>
                <a:gd name="connsiteY7" fmla="*/ 7144 h 859632"/>
                <a:gd name="connsiteX8" fmla="*/ 2381 w 790575"/>
                <a:gd name="connsiteY8" fmla="*/ 23813 h 859632"/>
                <a:gd name="connsiteX9" fmla="*/ 14287 w 790575"/>
                <a:gd name="connsiteY9" fmla="*/ 54769 h 859632"/>
                <a:gd name="connsiteX10" fmla="*/ 40481 w 790575"/>
                <a:gd name="connsiteY10" fmla="*/ 80963 h 859632"/>
                <a:gd name="connsiteX11" fmla="*/ 116681 w 790575"/>
                <a:gd name="connsiteY11" fmla="*/ 157163 h 859632"/>
                <a:gd name="connsiteX12" fmla="*/ 178593 w 790575"/>
                <a:gd name="connsiteY12" fmla="*/ 226219 h 859632"/>
                <a:gd name="connsiteX13" fmla="*/ 245268 w 790575"/>
                <a:gd name="connsiteY13" fmla="*/ 304800 h 859632"/>
                <a:gd name="connsiteX14" fmla="*/ 304800 w 790575"/>
                <a:gd name="connsiteY14" fmla="*/ 378619 h 859632"/>
                <a:gd name="connsiteX15" fmla="*/ 361950 w 790575"/>
                <a:gd name="connsiteY15" fmla="*/ 454819 h 859632"/>
                <a:gd name="connsiteX16" fmla="*/ 411956 w 790575"/>
                <a:gd name="connsiteY16" fmla="*/ 528638 h 859632"/>
                <a:gd name="connsiteX17" fmla="*/ 471487 w 790575"/>
                <a:gd name="connsiteY17" fmla="*/ 628650 h 859632"/>
                <a:gd name="connsiteX18" fmla="*/ 509587 w 790575"/>
                <a:gd name="connsiteY18" fmla="*/ 704850 h 859632"/>
                <a:gd name="connsiteX19" fmla="*/ 542925 w 790575"/>
                <a:gd name="connsiteY19" fmla="*/ 783432 h 859632"/>
                <a:gd name="connsiteX20" fmla="*/ 559593 w 790575"/>
                <a:gd name="connsiteY20" fmla="*/ 809625 h 859632"/>
                <a:gd name="connsiteX21" fmla="*/ 585787 w 790575"/>
                <a:gd name="connsiteY21" fmla="*/ 835819 h 859632"/>
                <a:gd name="connsiteX22" fmla="*/ 609600 w 790575"/>
                <a:gd name="connsiteY22" fmla="*/ 850107 h 859632"/>
                <a:gd name="connsiteX23" fmla="*/ 640556 w 790575"/>
                <a:gd name="connsiteY23" fmla="*/ 859632 h 859632"/>
                <a:gd name="connsiteX24" fmla="*/ 676275 w 790575"/>
                <a:gd name="connsiteY24" fmla="*/ 859632 h 859632"/>
                <a:gd name="connsiteX25" fmla="*/ 711993 w 790575"/>
                <a:gd name="connsiteY25" fmla="*/ 850107 h 859632"/>
                <a:gd name="connsiteX26" fmla="*/ 733425 w 790575"/>
                <a:gd name="connsiteY26" fmla="*/ 838200 h 859632"/>
                <a:gd name="connsiteX27" fmla="*/ 752475 w 790575"/>
                <a:gd name="connsiteY27" fmla="*/ 819150 h 859632"/>
                <a:gd name="connsiteX28" fmla="*/ 769143 w 790575"/>
                <a:gd name="connsiteY28" fmla="*/ 788194 h 859632"/>
                <a:gd name="connsiteX29" fmla="*/ 781050 w 790575"/>
                <a:gd name="connsiteY29" fmla="*/ 757238 h 859632"/>
                <a:gd name="connsiteX30" fmla="*/ 788193 w 790575"/>
                <a:gd name="connsiteY30" fmla="*/ 709613 h 859632"/>
                <a:gd name="connsiteX31" fmla="*/ 790575 w 790575"/>
                <a:gd name="connsiteY31" fmla="*/ 652463 h 859632"/>
                <a:gd name="connsiteX32" fmla="*/ 785812 w 790575"/>
                <a:gd name="connsiteY32" fmla="*/ 590550 h 859632"/>
                <a:gd name="connsiteX33" fmla="*/ 771525 w 790575"/>
                <a:gd name="connsiteY33" fmla="*/ 523875 h 859632"/>
                <a:gd name="connsiteX34" fmla="*/ 754856 w 790575"/>
                <a:gd name="connsiteY34" fmla="*/ 483394 h 859632"/>
                <a:gd name="connsiteX35" fmla="*/ 728662 w 790575"/>
                <a:gd name="connsiteY35" fmla="*/ 440532 h 859632"/>
                <a:gd name="connsiteX36" fmla="*/ 683418 w 790575"/>
                <a:gd name="connsiteY36" fmla="*/ 383382 h 859632"/>
                <a:gd name="connsiteX37" fmla="*/ 645318 w 790575"/>
                <a:gd name="connsiteY37" fmla="*/ 345282 h 859632"/>
                <a:gd name="connsiteX38" fmla="*/ 616743 w 790575"/>
                <a:gd name="connsiteY38" fmla="*/ 319088 h 859632"/>
                <a:gd name="connsiteX39" fmla="*/ 588168 w 790575"/>
                <a:gd name="connsiteY39" fmla="*/ 300038 h 859632"/>
                <a:gd name="connsiteX40" fmla="*/ 519112 w 790575"/>
                <a:gd name="connsiteY40" fmla="*/ 264319 h 859632"/>
                <a:gd name="connsiteX41" fmla="*/ 338137 w 790575"/>
                <a:gd name="connsiteY41" fmla="*/ 164307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0575" h="859632">
                  <a:moveTo>
                    <a:pt x="338137" y="164307"/>
                  </a:moveTo>
                  <a:lnTo>
                    <a:pt x="219075" y="100013"/>
                  </a:lnTo>
                  <a:lnTo>
                    <a:pt x="126206" y="52388"/>
                  </a:lnTo>
                  <a:lnTo>
                    <a:pt x="33337" y="2382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4762" y="2382"/>
                  </a:lnTo>
                  <a:lnTo>
                    <a:pt x="0" y="7144"/>
                  </a:lnTo>
                  <a:lnTo>
                    <a:pt x="2381" y="23813"/>
                  </a:lnTo>
                  <a:lnTo>
                    <a:pt x="14287" y="54769"/>
                  </a:lnTo>
                  <a:lnTo>
                    <a:pt x="40481" y="80963"/>
                  </a:lnTo>
                  <a:lnTo>
                    <a:pt x="116681" y="157163"/>
                  </a:lnTo>
                  <a:lnTo>
                    <a:pt x="178593" y="226219"/>
                  </a:lnTo>
                  <a:lnTo>
                    <a:pt x="245268" y="304800"/>
                  </a:lnTo>
                  <a:lnTo>
                    <a:pt x="304800" y="378619"/>
                  </a:lnTo>
                  <a:lnTo>
                    <a:pt x="361950" y="454819"/>
                  </a:lnTo>
                  <a:lnTo>
                    <a:pt x="411956" y="528638"/>
                  </a:lnTo>
                  <a:lnTo>
                    <a:pt x="471487" y="628650"/>
                  </a:lnTo>
                  <a:lnTo>
                    <a:pt x="509587" y="704850"/>
                  </a:lnTo>
                  <a:lnTo>
                    <a:pt x="542925" y="783432"/>
                  </a:lnTo>
                  <a:lnTo>
                    <a:pt x="559593" y="809625"/>
                  </a:lnTo>
                  <a:lnTo>
                    <a:pt x="585787" y="835819"/>
                  </a:lnTo>
                  <a:lnTo>
                    <a:pt x="609600" y="850107"/>
                  </a:lnTo>
                  <a:lnTo>
                    <a:pt x="640556" y="859632"/>
                  </a:lnTo>
                  <a:lnTo>
                    <a:pt x="676275" y="859632"/>
                  </a:lnTo>
                  <a:lnTo>
                    <a:pt x="711993" y="850107"/>
                  </a:lnTo>
                  <a:lnTo>
                    <a:pt x="733425" y="838200"/>
                  </a:lnTo>
                  <a:lnTo>
                    <a:pt x="752475" y="819150"/>
                  </a:lnTo>
                  <a:lnTo>
                    <a:pt x="769143" y="788194"/>
                  </a:lnTo>
                  <a:lnTo>
                    <a:pt x="781050" y="757238"/>
                  </a:lnTo>
                  <a:lnTo>
                    <a:pt x="788193" y="709613"/>
                  </a:lnTo>
                  <a:lnTo>
                    <a:pt x="790575" y="652463"/>
                  </a:lnTo>
                  <a:lnTo>
                    <a:pt x="785812" y="590550"/>
                  </a:lnTo>
                  <a:lnTo>
                    <a:pt x="771525" y="523875"/>
                  </a:lnTo>
                  <a:lnTo>
                    <a:pt x="754856" y="483394"/>
                  </a:lnTo>
                  <a:lnTo>
                    <a:pt x="728662" y="440532"/>
                  </a:lnTo>
                  <a:lnTo>
                    <a:pt x="683418" y="383382"/>
                  </a:lnTo>
                  <a:lnTo>
                    <a:pt x="645318" y="345282"/>
                  </a:lnTo>
                  <a:lnTo>
                    <a:pt x="616743" y="319088"/>
                  </a:lnTo>
                  <a:lnTo>
                    <a:pt x="588168" y="300038"/>
                  </a:lnTo>
                  <a:lnTo>
                    <a:pt x="519112" y="264319"/>
                  </a:lnTo>
                  <a:lnTo>
                    <a:pt x="33813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41">
              <a:extLst>
                <a:ext uri="{FF2B5EF4-FFF2-40B4-BE49-F238E27FC236}">
                  <a16:creationId xmlns:a16="http://schemas.microsoft.com/office/drawing/2014/main" id="{0D1DE5A2-B5F1-4044-B8D6-FECF69F3C0CB}"/>
                </a:ext>
              </a:extLst>
            </p:cNvPr>
            <p:cNvSpPr/>
            <p:nvPr/>
          </p:nvSpPr>
          <p:spPr>
            <a:xfrm>
              <a:off x="4938713" y="1620838"/>
              <a:ext cx="1128712" cy="1222375"/>
            </a:xfrm>
            <a:custGeom>
              <a:avLst/>
              <a:gdLst>
                <a:gd name="connsiteX0" fmla="*/ 419100 w 1128712"/>
                <a:gd name="connsiteY0" fmla="*/ 633413 h 1221582"/>
                <a:gd name="connsiteX1" fmla="*/ 178593 w 1128712"/>
                <a:gd name="connsiteY1" fmla="*/ 969169 h 1221582"/>
                <a:gd name="connsiteX2" fmla="*/ 0 w 1128712"/>
                <a:gd name="connsiteY2" fmla="*/ 1221582 h 1221582"/>
                <a:gd name="connsiteX3" fmla="*/ 102393 w 1128712"/>
                <a:gd name="connsiteY3" fmla="*/ 1202532 h 1221582"/>
                <a:gd name="connsiteX4" fmla="*/ 302418 w 1128712"/>
                <a:gd name="connsiteY4" fmla="*/ 997744 h 1221582"/>
                <a:gd name="connsiteX5" fmla="*/ 459581 w 1128712"/>
                <a:gd name="connsiteY5" fmla="*/ 847725 h 1221582"/>
                <a:gd name="connsiteX6" fmla="*/ 607218 w 1128712"/>
                <a:gd name="connsiteY6" fmla="*/ 714375 h 1221582"/>
                <a:gd name="connsiteX7" fmla="*/ 714375 w 1128712"/>
                <a:gd name="connsiteY7" fmla="*/ 616744 h 1221582"/>
                <a:gd name="connsiteX8" fmla="*/ 833437 w 1128712"/>
                <a:gd name="connsiteY8" fmla="*/ 519113 h 1221582"/>
                <a:gd name="connsiteX9" fmla="*/ 942975 w 1128712"/>
                <a:gd name="connsiteY9" fmla="*/ 435769 h 1221582"/>
                <a:gd name="connsiteX10" fmla="*/ 1012031 w 1128712"/>
                <a:gd name="connsiteY10" fmla="*/ 383382 h 1221582"/>
                <a:gd name="connsiteX11" fmla="*/ 1066800 w 1128712"/>
                <a:gd name="connsiteY11" fmla="*/ 342900 h 1221582"/>
                <a:gd name="connsiteX12" fmla="*/ 1102518 w 1128712"/>
                <a:gd name="connsiteY12" fmla="*/ 316707 h 1221582"/>
                <a:gd name="connsiteX13" fmla="*/ 1123950 w 1128712"/>
                <a:gd name="connsiteY13" fmla="*/ 288132 h 1221582"/>
                <a:gd name="connsiteX14" fmla="*/ 1128712 w 1128712"/>
                <a:gd name="connsiteY14" fmla="*/ 264319 h 1221582"/>
                <a:gd name="connsiteX15" fmla="*/ 1126331 w 1128712"/>
                <a:gd name="connsiteY15" fmla="*/ 240507 h 1221582"/>
                <a:gd name="connsiteX16" fmla="*/ 1119187 w 1128712"/>
                <a:gd name="connsiteY16" fmla="*/ 221457 h 1221582"/>
                <a:gd name="connsiteX17" fmla="*/ 1102518 w 1128712"/>
                <a:gd name="connsiteY17" fmla="*/ 202407 h 1221582"/>
                <a:gd name="connsiteX18" fmla="*/ 1073943 w 1128712"/>
                <a:gd name="connsiteY18" fmla="*/ 176213 h 1221582"/>
                <a:gd name="connsiteX19" fmla="*/ 1019175 w 1128712"/>
                <a:gd name="connsiteY19" fmla="*/ 133350 h 1221582"/>
                <a:gd name="connsiteX20" fmla="*/ 966787 w 1128712"/>
                <a:gd name="connsiteY20" fmla="*/ 95250 h 1221582"/>
                <a:gd name="connsiteX21" fmla="*/ 902493 w 1128712"/>
                <a:gd name="connsiteY21" fmla="*/ 57150 h 1221582"/>
                <a:gd name="connsiteX22" fmla="*/ 876300 w 1128712"/>
                <a:gd name="connsiteY22" fmla="*/ 42863 h 1221582"/>
                <a:gd name="connsiteX23" fmla="*/ 812006 w 1128712"/>
                <a:gd name="connsiteY23" fmla="*/ 16669 h 1221582"/>
                <a:gd name="connsiteX24" fmla="*/ 762000 w 1128712"/>
                <a:gd name="connsiteY24" fmla="*/ 2382 h 1221582"/>
                <a:gd name="connsiteX25" fmla="*/ 731043 w 1128712"/>
                <a:gd name="connsiteY25" fmla="*/ 2382 h 1221582"/>
                <a:gd name="connsiteX26" fmla="*/ 647700 w 1128712"/>
                <a:gd name="connsiteY26" fmla="*/ 0 h 1221582"/>
                <a:gd name="connsiteX27" fmla="*/ 633412 w 1128712"/>
                <a:gd name="connsiteY27" fmla="*/ 2382 h 1221582"/>
                <a:gd name="connsiteX28" fmla="*/ 616743 w 1128712"/>
                <a:gd name="connsiteY28" fmla="*/ 7144 h 1221582"/>
                <a:gd name="connsiteX29" fmla="*/ 609600 w 1128712"/>
                <a:gd name="connsiteY29" fmla="*/ 11907 h 1221582"/>
                <a:gd name="connsiteX30" fmla="*/ 602456 w 1128712"/>
                <a:gd name="connsiteY30" fmla="*/ 26194 h 1221582"/>
                <a:gd name="connsiteX31" fmla="*/ 607218 w 1128712"/>
                <a:gd name="connsiteY31" fmla="*/ 38100 h 1221582"/>
                <a:gd name="connsiteX32" fmla="*/ 614362 w 1128712"/>
                <a:gd name="connsiteY32" fmla="*/ 50007 h 1221582"/>
                <a:gd name="connsiteX33" fmla="*/ 635793 w 1128712"/>
                <a:gd name="connsiteY33" fmla="*/ 69057 h 1221582"/>
                <a:gd name="connsiteX34" fmla="*/ 661987 w 1128712"/>
                <a:gd name="connsiteY34" fmla="*/ 97632 h 1221582"/>
                <a:gd name="connsiteX35" fmla="*/ 681037 w 1128712"/>
                <a:gd name="connsiteY35" fmla="*/ 121444 h 1221582"/>
                <a:gd name="connsiteX36" fmla="*/ 695325 w 1128712"/>
                <a:gd name="connsiteY36" fmla="*/ 150019 h 1221582"/>
                <a:gd name="connsiteX37" fmla="*/ 697706 w 1128712"/>
                <a:gd name="connsiteY37" fmla="*/ 173832 h 1221582"/>
                <a:gd name="connsiteX38" fmla="*/ 700087 w 1128712"/>
                <a:gd name="connsiteY38" fmla="*/ 211932 h 1221582"/>
                <a:gd name="connsiteX39" fmla="*/ 692943 w 1128712"/>
                <a:gd name="connsiteY39" fmla="*/ 233363 h 1221582"/>
                <a:gd name="connsiteX40" fmla="*/ 635793 w 1128712"/>
                <a:gd name="connsiteY40" fmla="*/ 321469 h 1221582"/>
                <a:gd name="connsiteX41" fmla="*/ 466725 w 1128712"/>
                <a:gd name="connsiteY41" fmla="*/ 569119 h 1221582"/>
                <a:gd name="connsiteX42" fmla="*/ 419100 w 1128712"/>
                <a:gd name="connsiteY42" fmla="*/ 633413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8712" h="1221582">
                  <a:moveTo>
                    <a:pt x="419100" y="633413"/>
                  </a:moveTo>
                  <a:lnTo>
                    <a:pt x="178593" y="969169"/>
                  </a:lnTo>
                  <a:lnTo>
                    <a:pt x="0" y="1221582"/>
                  </a:lnTo>
                  <a:lnTo>
                    <a:pt x="102393" y="1202532"/>
                  </a:lnTo>
                  <a:lnTo>
                    <a:pt x="302418" y="997744"/>
                  </a:lnTo>
                  <a:lnTo>
                    <a:pt x="459581" y="847725"/>
                  </a:lnTo>
                  <a:lnTo>
                    <a:pt x="607218" y="714375"/>
                  </a:lnTo>
                  <a:lnTo>
                    <a:pt x="714375" y="616744"/>
                  </a:lnTo>
                  <a:lnTo>
                    <a:pt x="833437" y="519113"/>
                  </a:lnTo>
                  <a:lnTo>
                    <a:pt x="942975" y="435769"/>
                  </a:lnTo>
                  <a:lnTo>
                    <a:pt x="1012031" y="383382"/>
                  </a:lnTo>
                  <a:lnTo>
                    <a:pt x="1066800" y="342900"/>
                  </a:lnTo>
                  <a:lnTo>
                    <a:pt x="1102518" y="316707"/>
                  </a:lnTo>
                  <a:lnTo>
                    <a:pt x="1123950" y="288132"/>
                  </a:lnTo>
                  <a:lnTo>
                    <a:pt x="1128712" y="264319"/>
                  </a:lnTo>
                  <a:lnTo>
                    <a:pt x="1126331" y="240507"/>
                  </a:lnTo>
                  <a:lnTo>
                    <a:pt x="1119187" y="221457"/>
                  </a:lnTo>
                  <a:lnTo>
                    <a:pt x="1102518" y="202407"/>
                  </a:lnTo>
                  <a:lnTo>
                    <a:pt x="1073943" y="176213"/>
                  </a:lnTo>
                  <a:lnTo>
                    <a:pt x="1019175" y="133350"/>
                  </a:lnTo>
                  <a:lnTo>
                    <a:pt x="966787" y="95250"/>
                  </a:lnTo>
                  <a:lnTo>
                    <a:pt x="902493" y="57150"/>
                  </a:lnTo>
                  <a:lnTo>
                    <a:pt x="876300" y="42863"/>
                  </a:lnTo>
                  <a:lnTo>
                    <a:pt x="812006" y="16669"/>
                  </a:lnTo>
                  <a:lnTo>
                    <a:pt x="762000" y="2382"/>
                  </a:lnTo>
                  <a:lnTo>
                    <a:pt x="731043" y="2382"/>
                  </a:lnTo>
                  <a:lnTo>
                    <a:pt x="647700" y="0"/>
                  </a:lnTo>
                  <a:lnTo>
                    <a:pt x="633412" y="2382"/>
                  </a:lnTo>
                  <a:lnTo>
                    <a:pt x="616743" y="7144"/>
                  </a:lnTo>
                  <a:lnTo>
                    <a:pt x="609600" y="11907"/>
                  </a:lnTo>
                  <a:lnTo>
                    <a:pt x="602456" y="26194"/>
                  </a:lnTo>
                  <a:lnTo>
                    <a:pt x="607218" y="38100"/>
                  </a:lnTo>
                  <a:lnTo>
                    <a:pt x="614362" y="50007"/>
                  </a:lnTo>
                  <a:lnTo>
                    <a:pt x="635793" y="69057"/>
                  </a:lnTo>
                  <a:lnTo>
                    <a:pt x="661987" y="97632"/>
                  </a:lnTo>
                  <a:lnTo>
                    <a:pt x="681037" y="121444"/>
                  </a:lnTo>
                  <a:lnTo>
                    <a:pt x="695325" y="150019"/>
                  </a:lnTo>
                  <a:lnTo>
                    <a:pt x="697706" y="173832"/>
                  </a:lnTo>
                  <a:lnTo>
                    <a:pt x="700087" y="211932"/>
                  </a:lnTo>
                  <a:lnTo>
                    <a:pt x="692943" y="233363"/>
                  </a:lnTo>
                  <a:lnTo>
                    <a:pt x="635793" y="321469"/>
                  </a:lnTo>
                  <a:lnTo>
                    <a:pt x="466725" y="569119"/>
                  </a:lnTo>
                  <a:lnTo>
                    <a:pt x="4191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2">
              <a:extLst>
                <a:ext uri="{FF2B5EF4-FFF2-40B4-BE49-F238E27FC236}">
                  <a16:creationId xmlns:a16="http://schemas.microsoft.com/office/drawing/2014/main" id="{FE38314C-DD9F-44EC-B15B-DFF9295057F5}"/>
                </a:ext>
              </a:extLst>
            </p:cNvPr>
            <p:cNvSpPr/>
            <p:nvPr/>
          </p:nvSpPr>
          <p:spPr>
            <a:xfrm>
              <a:off x="3263900" y="2557463"/>
              <a:ext cx="3244850" cy="579437"/>
            </a:xfrm>
            <a:custGeom>
              <a:avLst/>
              <a:gdLst>
                <a:gd name="connsiteX0" fmla="*/ 1104679 w 3245327"/>
                <a:gd name="connsiteY0" fmla="*/ 235207 h 578767"/>
                <a:gd name="connsiteX1" fmla="*/ 1453526 w 3245327"/>
                <a:gd name="connsiteY1" fmla="*/ 203493 h 578767"/>
                <a:gd name="connsiteX2" fmla="*/ 1762730 w 3245327"/>
                <a:gd name="connsiteY2" fmla="*/ 177066 h 578767"/>
                <a:gd name="connsiteX3" fmla="*/ 1868441 w 3245327"/>
                <a:gd name="connsiteY3" fmla="*/ 155923 h 578767"/>
                <a:gd name="connsiteX4" fmla="*/ 2143290 w 3245327"/>
                <a:gd name="connsiteY4" fmla="*/ 129496 h 578767"/>
                <a:gd name="connsiteX5" fmla="*/ 2396996 w 3245327"/>
                <a:gd name="connsiteY5" fmla="*/ 108354 h 578767"/>
                <a:gd name="connsiteX6" fmla="*/ 2669202 w 3245327"/>
                <a:gd name="connsiteY6" fmla="*/ 87211 h 578767"/>
                <a:gd name="connsiteX7" fmla="*/ 2700915 w 3245327"/>
                <a:gd name="connsiteY7" fmla="*/ 66069 h 578767"/>
                <a:gd name="connsiteX8" fmla="*/ 2769627 w 3245327"/>
                <a:gd name="connsiteY8" fmla="*/ 18499 h 578767"/>
                <a:gd name="connsiteX9" fmla="*/ 2793412 w 3245327"/>
                <a:gd name="connsiteY9" fmla="*/ 5285 h 578767"/>
                <a:gd name="connsiteX10" fmla="*/ 2806626 w 3245327"/>
                <a:gd name="connsiteY10" fmla="*/ 0 h 578767"/>
                <a:gd name="connsiteX11" fmla="*/ 2830411 w 3245327"/>
                <a:gd name="connsiteY11" fmla="*/ 2643 h 578767"/>
                <a:gd name="connsiteX12" fmla="*/ 2891195 w 3245327"/>
                <a:gd name="connsiteY12" fmla="*/ 13214 h 578767"/>
                <a:gd name="connsiteX13" fmla="*/ 2999549 w 3245327"/>
                <a:gd name="connsiteY13" fmla="*/ 44927 h 578767"/>
                <a:gd name="connsiteX14" fmla="*/ 3113188 w 3245327"/>
                <a:gd name="connsiteY14" fmla="*/ 87211 h 578767"/>
                <a:gd name="connsiteX15" fmla="*/ 3210971 w 3245327"/>
                <a:gd name="connsiteY15" fmla="*/ 129496 h 578767"/>
                <a:gd name="connsiteX16" fmla="*/ 3221542 w 3245327"/>
                <a:gd name="connsiteY16" fmla="*/ 134781 h 578767"/>
                <a:gd name="connsiteX17" fmla="*/ 3229470 w 3245327"/>
                <a:gd name="connsiteY17" fmla="*/ 142710 h 578767"/>
                <a:gd name="connsiteX18" fmla="*/ 3237398 w 3245327"/>
                <a:gd name="connsiteY18" fmla="*/ 155923 h 578767"/>
                <a:gd name="connsiteX19" fmla="*/ 3245327 w 3245327"/>
                <a:gd name="connsiteY19" fmla="*/ 179708 h 578767"/>
                <a:gd name="connsiteX20" fmla="*/ 3245327 w 3245327"/>
                <a:gd name="connsiteY20" fmla="*/ 192922 h 578767"/>
                <a:gd name="connsiteX21" fmla="*/ 3237398 w 3245327"/>
                <a:gd name="connsiteY21" fmla="*/ 224636 h 578767"/>
                <a:gd name="connsiteX22" fmla="*/ 3224185 w 3245327"/>
                <a:gd name="connsiteY22" fmla="*/ 243135 h 578767"/>
                <a:gd name="connsiteX23" fmla="*/ 3208328 w 3245327"/>
                <a:gd name="connsiteY23" fmla="*/ 251063 h 578767"/>
                <a:gd name="connsiteX24" fmla="*/ 3163401 w 3245327"/>
                <a:gd name="connsiteY24" fmla="*/ 258992 h 578767"/>
                <a:gd name="connsiteX25" fmla="*/ 3084118 w 3245327"/>
                <a:gd name="connsiteY25" fmla="*/ 266920 h 578767"/>
                <a:gd name="connsiteX26" fmla="*/ 2941408 w 3245327"/>
                <a:gd name="connsiteY26" fmla="*/ 269563 h 578767"/>
                <a:gd name="connsiteX27" fmla="*/ 2759056 w 3245327"/>
                <a:gd name="connsiteY27" fmla="*/ 269563 h 578767"/>
                <a:gd name="connsiteX28" fmla="*/ 2463065 w 3245327"/>
                <a:gd name="connsiteY28" fmla="*/ 282777 h 578767"/>
                <a:gd name="connsiteX29" fmla="*/ 2032293 w 3245327"/>
                <a:gd name="connsiteY29" fmla="*/ 311847 h 578767"/>
                <a:gd name="connsiteX30" fmla="*/ 1812943 w 3245327"/>
                <a:gd name="connsiteY30" fmla="*/ 343560 h 578767"/>
                <a:gd name="connsiteX31" fmla="*/ 1506381 w 3245327"/>
                <a:gd name="connsiteY31" fmla="*/ 380559 h 578767"/>
                <a:gd name="connsiteX32" fmla="*/ 1117893 w 3245327"/>
                <a:gd name="connsiteY32" fmla="*/ 428129 h 578767"/>
                <a:gd name="connsiteX33" fmla="*/ 874758 w 3245327"/>
                <a:gd name="connsiteY33" fmla="*/ 459843 h 578767"/>
                <a:gd name="connsiteX34" fmla="*/ 721477 w 3245327"/>
                <a:gd name="connsiteY34" fmla="*/ 483628 h 578767"/>
                <a:gd name="connsiteX35" fmla="*/ 607838 w 3245327"/>
                <a:gd name="connsiteY35" fmla="*/ 512698 h 578767"/>
                <a:gd name="connsiteX36" fmla="*/ 488913 w 3245327"/>
                <a:gd name="connsiteY36" fmla="*/ 554982 h 578767"/>
                <a:gd name="connsiteX37" fmla="*/ 417558 w 3245327"/>
                <a:gd name="connsiteY37" fmla="*/ 578767 h 578767"/>
                <a:gd name="connsiteX38" fmla="*/ 393773 w 3245327"/>
                <a:gd name="connsiteY38" fmla="*/ 570839 h 578767"/>
                <a:gd name="connsiteX39" fmla="*/ 330346 w 3245327"/>
                <a:gd name="connsiteY39" fmla="*/ 533840 h 578767"/>
                <a:gd name="connsiteX40" fmla="*/ 219350 w 3245327"/>
                <a:gd name="connsiteY40" fmla="*/ 454557 h 578767"/>
                <a:gd name="connsiteX41" fmla="*/ 163852 w 3245327"/>
                <a:gd name="connsiteY41" fmla="*/ 404344 h 578767"/>
                <a:gd name="connsiteX42" fmla="*/ 110996 w 3245327"/>
                <a:gd name="connsiteY42" fmla="*/ 359417 h 578767"/>
                <a:gd name="connsiteX43" fmla="*/ 66069 w 3245327"/>
                <a:gd name="connsiteY43" fmla="*/ 317133 h 578767"/>
                <a:gd name="connsiteX44" fmla="*/ 36998 w 3245327"/>
                <a:gd name="connsiteY44" fmla="*/ 282777 h 578767"/>
                <a:gd name="connsiteX45" fmla="*/ 26427 w 3245327"/>
                <a:gd name="connsiteY45" fmla="*/ 269563 h 578767"/>
                <a:gd name="connsiteX46" fmla="*/ 15856 w 3245327"/>
                <a:gd name="connsiteY46" fmla="*/ 261634 h 578767"/>
                <a:gd name="connsiteX47" fmla="*/ 2642 w 3245327"/>
                <a:gd name="connsiteY47" fmla="*/ 248421 h 578767"/>
                <a:gd name="connsiteX48" fmla="*/ 0 w 3245327"/>
                <a:gd name="connsiteY48" fmla="*/ 235207 h 578767"/>
                <a:gd name="connsiteX49" fmla="*/ 10571 w 3245327"/>
                <a:gd name="connsiteY49" fmla="*/ 227278 h 578767"/>
                <a:gd name="connsiteX50" fmla="*/ 34356 w 3245327"/>
                <a:gd name="connsiteY50" fmla="*/ 224636 h 578767"/>
                <a:gd name="connsiteX51" fmla="*/ 52855 w 3245327"/>
                <a:gd name="connsiteY51" fmla="*/ 224636 h 578767"/>
                <a:gd name="connsiteX52" fmla="*/ 68712 w 3245327"/>
                <a:gd name="connsiteY52" fmla="*/ 235207 h 578767"/>
                <a:gd name="connsiteX53" fmla="*/ 108353 w 3245327"/>
                <a:gd name="connsiteY53" fmla="*/ 258992 h 578767"/>
                <a:gd name="connsiteX54" fmla="*/ 158566 w 3245327"/>
                <a:gd name="connsiteY54" fmla="*/ 282777 h 578767"/>
                <a:gd name="connsiteX55" fmla="*/ 200850 w 3245327"/>
                <a:gd name="connsiteY55" fmla="*/ 295991 h 578767"/>
                <a:gd name="connsiteX56" fmla="*/ 272205 w 3245327"/>
                <a:gd name="connsiteY56" fmla="*/ 309204 h 578767"/>
                <a:gd name="connsiteX57" fmla="*/ 348846 w 3245327"/>
                <a:gd name="connsiteY57" fmla="*/ 314490 h 578767"/>
                <a:gd name="connsiteX58" fmla="*/ 486270 w 3245327"/>
                <a:gd name="connsiteY58" fmla="*/ 298633 h 578767"/>
                <a:gd name="connsiteX59" fmla="*/ 795475 w 3245327"/>
                <a:gd name="connsiteY59" fmla="*/ 266920 h 578767"/>
                <a:gd name="connsiteX60" fmla="*/ 1104679 w 3245327"/>
                <a:gd name="connsiteY60" fmla="*/ 235207 h 57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45327" h="578767">
                  <a:moveTo>
                    <a:pt x="1104679" y="235207"/>
                  </a:moveTo>
                  <a:lnTo>
                    <a:pt x="1453526" y="203493"/>
                  </a:lnTo>
                  <a:lnTo>
                    <a:pt x="1762730" y="177066"/>
                  </a:lnTo>
                  <a:lnTo>
                    <a:pt x="1868441" y="155923"/>
                  </a:lnTo>
                  <a:lnTo>
                    <a:pt x="2143290" y="129496"/>
                  </a:lnTo>
                  <a:lnTo>
                    <a:pt x="2396996" y="108354"/>
                  </a:lnTo>
                  <a:lnTo>
                    <a:pt x="2669202" y="87211"/>
                  </a:lnTo>
                  <a:lnTo>
                    <a:pt x="2700915" y="66069"/>
                  </a:lnTo>
                  <a:lnTo>
                    <a:pt x="2769627" y="18499"/>
                  </a:lnTo>
                  <a:lnTo>
                    <a:pt x="2793412" y="5285"/>
                  </a:lnTo>
                  <a:lnTo>
                    <a:pt x="2806626" y="0"/>
                  </a:lnTo>
                  <a:lnTo>
                    <a:pt x="2830411" y="2643"/>
                  </a:lnTo>
                  <a:lnTo>
                    <a:pt x="2891195" y="13214"/>
                  </a:lnTo>
                  <a:lnTo>
                    <a:pt x="2999549" y="44927"/>
                  </a:lnTo>
                  <a:lnTo>
                    <a:pt x="3113188" y="87211"/>
                  </a:lnTo>
                  <a:lnTo>
                    <a:pt x="3210971" y="129496"/>
                  </a:lnTo>
                  <a:lnTo>
                    <a:pt x="3221542" y="134781"/>
                  </a:lnTo>
                  <a:lnTo>
                    <a:pt x="3229470" y="142710"/>
                  </a:lnTo>
                  <a:lnTo>
                    <a:pt x="3237398" y="155923"/>
                  </a:lnTo>
                  <a:lnTo>
                    <a:pt x="3245327" y="179708"/>
                  </a:lnTo>
                  <a:lnTo>
                    <a:pt x="3245327" y="192922"/>
                  </a:lnTo>
                  <a:lnTo>
                    <a:pt x="3237398" y="224636"/>
                  </a:lnTo>
                  <a:lnTo>
                    <a:pt x="3224185" y="243135"/>
                  </a:lnTo>
                  <a:lnTo>
                    <a:pt x="3208328" y="251063"/>
                  </a:lnTo>
                  <a:lnTo>
                    <a:pt x="3163401" y="258992"/>
                  </a:lnTo>
                  <a:lnTo>
                    <a:pt x="3084118" y="266920"/>
                  </a:lnTo>
                  <a:lnTo>
                    <a:pt x="2941408" y="269563"/>
                  </a:lnTo>
                  <a:lnTo>
                    <a:pt x="2759056" y="269563"/>
                  </a:lnTo>
                  <a:lnTo>
                    <a:pt x="2463065" y="282777"/>
                  </a:lnTo>
                  <a:lnTo>
                    <a:pt x="2032293" y="311847"/>
                  </a:lnTo>
                  <a:lnTo>
                    <a:pt x="1812943" y="343560"/>
                  </a:lnTo>
                  <a:lnTo>
                    <a:pt x="1506381" y="380559"/>
                  </a:lnTo>
                  <a:lnTo>
                    <a:pt x="1117893" y="428129"/>
                  </a:lnTo>
                  <a:lnTo>
                    <a:pt x="874758" y="459843"/>
                  </a:lnTo>
                  <a:lnTo>
                    <a:pt x="721477" y="483628"/>
                  </a:lnTo>
                  <a:lnTo>
                    <a:pt x="607838" y="512698"/>
                  </a:lnTo>
                  <a:lnTo>
                    <a:pt x="488913" y="554982"/>
                  </a:lnTo>
                  <a:lnTo>
                    <a:pt x="417558" y="578767"/>
                  </a:lnTo>
                  <a:lnTo>
                    <a:pt x="393773" y="570839"/>
                  </a:lnTo>
                  <a:lnTo>
                    <a:pt x="330346" y="533840"/>
                  </a:lnTo>
                  <a:lnTo>
                    <a:pt x="219350" y="454557"/>
                  </a:lnTo>
                  <a:lnTo>
                    <a:pt x="163852" y="404344"/>
                  </a:lnTo>
                  <a:lnTo>
                    <a:pt x="110996" y="359417"/>
                  </a:lnTo>
                  <a:lnTo>
                    <a:pt x="66069" y="317133"/>
                  </a:lnTo>
                  <a:lnTo>
                    <a:pt x="36998" y="282777"/>
                  </a:lnTo>
                  <a:lnTo>
                    <a:pt x="26427" y="269563"/>
                  </a:lnTo>
                  <a:lnTo>
                    <a:pt x="15856" y="261634"/>
                  </a:lnTo>
                  <a:lnTo>
                    <a:pt x="2642" y="248421"/>
                  </a:lnTo>
                  <a:lnTo>
                    <a:pt x="0" y="235207"/>
                  </a:lnTo>
                  <a:lnTo>
                    <a:pt x="10571" y="227278"/>
                  </a:lnTo>
                  <a:lnTo>
                    <a:pt x="34356" y="224636"/>
                  </a:lnTo>
                  <a:lnTo>
                    <a:pt x="52855" y="224636"/>
                  </a:lnTo>
                  <a:lnTo>
                    <a:pt x="68712" y="235207"/>
                  </a:lnTo>
                  <a:lnTo>
                    <a:pt x="108353" y="258992"/>
                  </a:lnTo>
                  <a:lnTo>
                    <a:pt x="158566" y="282777"/>
                  </a:lnTo>
                  <a:lnTo>
                    <a:pt x="200850" y="295991"/>
                  </a:lnTo>
                  <a:lnTo>
                    <a:pt x="272205" y="309204"/>
                  </a:lnTo>
                  <a:lnTo>
                    <a:pt x="348846" y="314490"/>
                  </a:lnTo>
                  <a:lnTo>
                    <a:pt x="486270" y="298633"/>
                  </a:lnTo>
                  <a:lnTo>
                    <a:pt x="795475" y="266920"/>
                  </a:lnTo>
                  <a:lnTo>
                    <a:pt x="1104679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43">
              <a:extLst>
                <a:ext uri="{FF2B5EF4-FFF2-40B4-BE49-F238E27FC236}">
                  <a16:creationId xmlns:a16="http://schemas.microsoft.com/office/drawing/2014/main" id="{A67A20F2-2492-4608-A86C-F0B8A6A0C66E}"/>
                </a:ext>
              </a:extLst>
            </p:cNvPr>
            <p:cNvSpPr/>
            <p:nvPr/>
          </p:nvSpPr>
          <p:spPr>
            <a:xfrm>
              <a:off x="4197350" y="2936875"/>
              <a:ext cx="460375" cy="2546350"/>
            </a:xfrm>
            <a:custGeom>
              <a:avLst/>
              <a:gdLst>
                <a:gd name="connsiteX0" fmla="*/ 157882 w 460489"/>
                <a:gd name="connsiteY0" fmla="*/ 1305816 h 2545848"/>
                <a:gd name="connsiteX1" fmla="*/ 167750 w 460489"/>
                <a:gd name="connsiteY1" fmla="*/ 532852 h 2545848"/>
                <a:gd name="connsiteX2" fmla="*/ 167750 w 460489"/>
                <a:gd name="connsiteY2" fmla="*/ 470357 h 2545848"/>
                <a:gd name="connsiteX3" fmla="*/ 164461 w 460489"/>
                <a:gd name="connsiteY3" fmla="*/ 411151 h 2545848"/>
                <a:gd name="connsiteX4" fmla="*/ 157882 w 460489"/>
                <a:gd name="connsiteY4" fmla="*/ 361813 h 2545848"/>
                <a:gd name="connsiteX5" fmla="*/ 144725 w 460489"/>
                <a:gd name="connsiteY5" fmla="*/ 296029 h 2545848"/>
                <a:gd name="connsiteX6" fmla="*/ 128279 w 460489"/>
                <a:gd name="connsiteY6" fmla="*/ 246691 h 2545848"/>
                <a:gd name="connsiteX7" fmla="*/ 108544 w 460489"/>
                <a:gd name="connsiteY7" fmla="*/ 194064 h 2545848"/>
                <a:gd name="connsiteX8" fmla="*/ 88809 w 460489"/>
                <a:gd name="connsiteY8" fmla="*/ 151304 h 2545848"/>
                <a:gd name="connsiteX9" fmla="*/ 69074 w 460489"/>
                <a:gd name="connsiteY9" fmla="*/ 121701 h 2545848"/>
                <a:gd name="connsiteX10" fmla="*/ 0 w 460489"/>
                <a:gd name="connsiteY10" fmla="*/ 16446 h 2545848"/>
                <a:gd name="connsiteX11" fmla="*/ 144725 w 460489"/>
                <a:gd name="connsiteY11" fmla="*/ 0 h 2545848"/>
                <a:gd name="connsiteX12" fmla="*/ 263137 w 460489"/>
                <a:gd name="connsiteY12" fmla="*/ 65784 h 2545848"/>
                <a:gd name="connsiteX13" fmla="*/ 328921 w 460489"/>
                <a:gd name="connsiteY13" fmla="*/ 108544 h 2545848"/>
                <a:gd name="connsiteX14" fmla="*/ 384838 w 460489"/>
                <a:gd name="connsiteY14" fmla="*/ 148015 h 2545848"/>
                <a:gd name="connsiteX15" fmla="*/ 430887 w 460489"/>
                <a:gd name="connsiteY15" fmla="*/ 187485 h 2545848"/>
                <a:gd name="connsiteX16" fmla="*/ 457200 w 460489"/>
                <a:gd name="connsiteY16" fmla="*/ 220377 h 2545848"/>
                <a:gd name="connsiteX17" fmla="*/ 460489 w 460489"/>
                <a:gd name="connsiteY17" fmla="*/ 233534 h 2545848"/>
                <a:gd name="connsiteX18" fmla="*/ 457200 w 460489"/>
                <a:gd name="connsiteY18" fmla="*/ 269715 h 2545848"/>
                <a:gd name="connsiteX19" fmla="*/ 444043 w 460489"/>
                <a:gd name="connsiteY19" fmla="*/ 328921 h 2545848"/>
                <a:gd name="connsiteX20" fmla="*/ 417730 w 460489"/>
                <a:gd name="connsiteY20" fmla="*/ 391416 h 2545848"/>
                <a:gd name="connsiteX21" fmla="*/ 397994 w 460489"/>
                <a:gd name="connsiteY21" fmla="*/ 444043 h 2545848"/>
                <a:gd name="connsiteX22" fmla="*/ 394705 w 460489"/>
                <a:gd name="connsiteY22" fmla="*/ 457200 h 2545848"/>
                <a:gd name="connsiteX23" fmla="*/ 391416 w 460489"/>
                <a:gd name="connsiteY23" fmla="*/ 628239 h 2545848"/>
                <a:gd name="connsiteX24" fmla="*/ 384838 w 460489"/>
                <a:gd name="connsiteY24" fmla="*/ 1042679 h 2545848"/>
                <a:gd name="connsiteX25" fmla="*/ 381548 w 460489"/>
                <a:gd name="connsiteY25" fmla="*/ 1378179 h 2545848"/>
                <a:gd name="connsiteX26" fmla="*/ 374970 w 460489"/>
                <a:gd name="connsiteY26" fmla="*/ 1904452 h 2545848"/>
                <a:gd name="connsiteX27" fmla="*/ 371681 w 460489"/>
                <a:gd name="connsiteY27" fmla="*/ 2519534 h 2545848"/>
                <a:gd name="connsiteX28" fmla="*/ 141436 w 460489"/>
                <a:gd name="connsiteY28" fmla="*/ 2545848 h 2545848"/>
                <a:gd name="connsiteX29" fmla="*/ 148015 w 460489"/>
                <a:gd name="connsiteY29" fmla="*/ 2322182 h 2545848"/>
                <a:gd name="connsiteX30" fmla="*/ 151304 w 460489"/>
                <a:gd name="connsiteY30" fmla="*/ 1881428 h 2545848"/>
                <a:gd name="connsiteX31" fmla="*/ 157882 w 460489"/>
                <a:gd name="connsiteY31" fmla="*/ 1305816 h 25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489" h="2545848">
                  <a:moveTo>
                    <a:pt x="157882" y="1305816"/>
                  </a:moveTo>
                  <a:lnTo>
                    <a:pt x="167750" y="532852"/>
                  </a:lnTo>
                  <a:lnTo>
                    <a:pt x="167750" y="470357"/>
                  </a:lnTo>
                  <a:lnTo>
                    <a:pt x="164461" y="411151"/>
                  </a:lnTo>
                  <a:lnTo>
                    <a:pt x="157882" y="361813"/>
                  </a:lnTo>
                  <a:lnTo>
                    <a:pt x="144725" y="296029"/>
                  </a:lnTo>
                  <a:lnTo>
                    <a:pt x="128279" y="246691"/>
                  </a:lnTo>
                  <a:lnTo>
                    <a:pt x="108544" y="194064"/>
                  </a:lnTo>
                  <a:lnTo>
                    <a:pt x="88809" y="151304"/>
                  </a:lnTo>
                  <a:lnTo>
                    <a:pt x="69074" y="121701"/>
                  </a:lnTo>
                  <a:lnTo>
                    <a:pt x="0" y="16446"/>
                  </a:lnTo>
                  <a:lnTo>
                    <a:pt x="144725" y="0"/>
                  </a:lnTo>
                  <a:lnTo>
                    <a:pt x="263137" y="65784"/>
                  </a:lnTo>
                  <a:lnTo>
                    <a:pt x="328921" y="108544"/>
                  </a:lnTo>
                  <a:lnTo>
                    <a:pt x="384838" y="148015"/>
                  </a:lnTo>
                  <a:lnTo>
                    <a:pt x="430887" y="187485"/>
                  </a:lnTo>
                  <a:lnTo>
                    <a:pt x="457200" y="220377"/>
                  </a:lnTo>
                  <a:lnTo>
                    <a:pt x="460489" y="233534"/>
                  </a:lnTo>
                  <a:lnTo>
                    <a:pt x="457200" y="269715"/>
                  </a:lnTo>
                  <a:lnTo>
                    <a:pt x="444043" y="328921"/>
                  </a:lnTo>
                  <a:lnTo>
                    <a:pt x="417730" y="391416"/>
                  </a:lnTo>
                  <a:lnTo>
                    <a:pt x="397994" y="444043"/>
                  </a:lnTo>
                  <a:lnTo>
                    <a:pt x="394705" y="457200"/>
                  </a:lnTo>
                  <a:cubicBezTo>
                    <a:pt x="393609" y="514213"/>
                    <a:pt x="392512" y="571226"/>
                    <a:pt x="391416" y="628239"/>
                  </a:cubicBezTo>
                  <a:lnTo>
                    <a:pt x="384838" y="1042679"/>
                  </a:lnTo>
                  <a:cubicBezTo>
                    <a:pt x="383741" y="1154512"/>
                    <a:pt x="382645" y="1266346"/>
                    <a:pt x="381548" y="1378179"/>
                  </a:cubicBezTo>
                  <a:cubicBezTo>
                    <a:pt x="379355" y="1553603"/>
                    <a:pt x="377163" y="1729028"/>
                    <a:pt x="374970" y="1904452"/>
                  </a:cubicBezTo>
                  <a:cubicBezTo>
                    <a:pt x="373874" y="2109479"/>
                    <a:pt x="372777" y="2314507"/>
                    <a:pt x="371681" y="2519534"/>
                  </a:cubicBezTo>
                  <a:lnTo>
                    <a:pt x="141436" y="2545848"/>
                  </a:lnTo>
                  <a:lnTo>
                    <a:pt x="148015" y="2322182"/>
                  </a:lnTo>
                  <a:cubicBezTo>
                    <a:pt x="149111" y="2175264"/>
                    <a:pt x="150208" y="2028346"/>
                    <a:pt x="151304" y="1881428"/>
                  </a:cubicBezTo>
                  <a:cubicBezTo>
                    <a:pt x="153497" y="1704907"/>
                    <a:pt x="155689" y="1528386"/>
                    <a:pt x="157882" y="13058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44">
              <a:extLst>
                <a:ext uri="{FF2B5EF4-FFF2-40B4-BE49-F238E27FC236}">
                  <a16:creationId xmlns:a16="http://schemas.microsoft.com/office/drawing/2014/main" id="{7F9120E8-AAB2-4875-B9C2-EEF5629FF410}"/>
                </a:ext>
              </a:extLst>
            </p:cNvPr>
            <p:cNvSpPr/>
            <p:nvPr/>
          </p:nvSpPr>
          <p:spPr>
            <a:xfrm>
              <a:off x="5099050" y="2838450"/>
              <a:ext cx="498475" cy="2568575"/>
            </a:xfrm>
            <a:custGeom>
              <a:avLst/>
              <a:gdLst>
                <a:gd name="connsiteX0" fmla="*/ 177618 w 499960"/>
                <a:gd name="connsiteY0" fmla="*/ 1588688 h 2568872"/>
                <a:gd name="connsiteX1" fmla="*/ 194064 w 499960"/>
                <a:gd name="connsiteY1" fmla="*/ 917689 h 2568872"/>
                <a:gd name="connsiteX2" fmla="*/ 203931 w 499960"/>
                <a:gd name="connsiteY2" fmla="*/ 345367 h 2568872"/>
                <a:gd name="connsiteX3" fmla="*/ 203931 w 499960"/>
                <a:gd name="connsiteY3" fmla="*/ 319053 h 2568872"/>
                <a:gd name="connsiteX4" fmla="*/ 200642 w 499960"/>
                <a:gd name="connsiteY4" fmla="*/ 279583 h 2568872"/>
                <a:gd name="connsiteX5" fmla="*/ 187485 w 499960"/>
                <a:gd name="connsiteY5" fmla="*/ 243401 h 2568872"/>
                <a:gd name="connsiteX6" fmla="*/ 167750 w 499960"/>
                <a:gd name="connsiteY6" fmla="*/ 200642 h 2568872"/>
                <a:gd name="connsiteX7" fmla="*/ 131569 w 499960"/>
                <a:gd name="connsiteY7" fmla="*/ 144725 h 2568872"/>
                <a:gd name="connsiteX8" fmla="*/ 82231 w 499960"/>
                <a:gd name="connsiteY8" fmla="*/ 88809 h 2568872"/>
                <a:gd name="connsiteX9" fmla="*/ 0 w 499960"/>
                <a:gd name="connsiteY9" fmla="*/ 9868 h 2568872"/>
                <a:gd name="connsiteX10" fmla="*/ 138147 w 499960"/>
                <a:gd name="connsiteY10" fmla="*/ 0 h 2568872"/>
                <a:gd name="connsiteX11" fmla="*/ 276294 w 499960"/>
                <a:gd name="connsiteY11" fmla="*/ 69073 h 2568872"/>
                <a:gd name="connsiteX12" fmla="*/ 397995 w 499960"/>
                <a:gd name="connsiteY12" fmla="*/ 128279 h 2568872"/>
                <a:gd name="connsiteX13" fmla="*/ 453911 w 499960"/>
                <a:gd name="connsiteY13" fmla="*/ 164460 h 2568872"/>
                <a:gd name="connsiteX14" fmla="*/ 483514 w 499960"/>
                <a:gd name="connsiteY14" fmla="*/ 190774 h 2568872"/>
                <a:gd name="connsiteX15" fmla="*/ 496671 w 499960"/>
                <a:gd name="connsiteY15" fmla="*/ 207220 h 2568872"/>
                <a:gd name="connsiteX16" fmla="*/ 499960 w 499960"/>
                <a:gd name="connsiteY16" fmla="*/ 217088 h 2568872"/>
                <a:gd name="connsiteX17" fmla="*/ 490092 w 499960"/>
                <a:gd name="connsiteY17" fmla="*/ 249980 h 2568872"/>
                <a:gd name="connsiteX18" fmla="*/ 467068 w 499960"/>
                <a:gd name="connsiteY18" fmla="*/ 315764 h 2568872"/>
                <a:gd name="connsiteX19" fmla="*/ 444044 w 499960"/>
                <a:gd name="connsiteY19" fmla="*/ 430886 h 2568872"/>
                <a:gd name="connsiteX20" fmla="*/ 424308 w 499960"/>
                <a:gd name="connsiteY20" fmla="*/ 552587 h 2568872"/>
                <a:gd name="connsiteX21" fmla="*/ 414441 w 499960"/>
                <a:gd name="connsiteY21" fmla="*/ 670999 h 2568872"/>
                <a:gd name="connsiteX22" fmla="*/ 407862 w 499960"/>
                <a:gd name="connsiteY22" fmla="*/ 838748 h 2568872"/>
                <a:gd name="connsiteX23" fmla="*/ 407862 w 499960"/>
                <a:gd name="connsiteY23" fmla="*/ 1157801 h 2568872"/>
                <a:gd name="connsiteX24" fmla="*/ 407862 w 499960"/>
                <a:gd name="connsiteY24" fmla="*/ 1710389 h 2568872"/>
                <a:gd name="connsiteX25" fmla="*/ 407862 w 499960"/>
                <a:gd name="connsiteY25" fmla="*/ 2562294 h 2568872"/>
                <a:gd name="connsiteX26" fmla="*/ 157882 w 499960"/>
                <a:gd name="connsiteY26" fmla="*/ 2568872 h 2568872"/>
                <a:gd name="connsiteX27" fmla="*/ 161172 w 499960"/>
                <a:gd name="connsiteY27" fmla="*/ 2358363 h 2568872"/>
                <a:gd name="connsiteX28" fmla="*/ 171039 w 499960"/>
                <a:gd name="connsiteY28" fmla="*/ 1947212 h 2568872"/>
                <a:gd name="connsiteX29" fmla="*/ 177618 w 499960"/>
                <a:gd name="connsiteY29" fmla="*/ 1588688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9960" h="2568872">
                  <a:moveTo>
                    <a:pt x="177618" y="1588688"/>
                  </a:moveTo>
                  <a:lnTo>
                    <a:pt x="194064" y="917689"/>
                  </a:lnTo>
                  <a:lnTo>
                    <a:pt x="203931" y="345367"/>
                  </a:lnTo>
                  <a:lnTo>
                    <a:pt x="203931" y="319053"/>
                  </a:lnTo>
                  <a:lnTo>
                    <a:pt x="200642" y="279583"/>
                  </a:lnTo>
                  <a:lnTo>
                    <a:pt x="187485" y="243401"/>
                  </a:lnTo>
                  <a:lnTo>
                    <a:pt x="167750" y="200642"/>
                  </a:lnTo>
                  <a:lnTo>
                    <a:pt x="131569" y="144725"/>
                  </a:lnTo>
                  <a:lnTo>
                    <a:pt x="82231" y="88809"/>
                  </a:lnTo>
                  <a:lnTo>
                    <a:pt x="0" y="9868"/>
                  </a:lnTo>
                  <a:lnTo>
                    <a:pt x="138147" y="0"/>
                  </a:lnTo>
                  <a:lnTo>
                    <a:pt x="276294" y="69073"/>
                  </a:lnTo>
                  <a:lnTo>
                    <a:pt x="397995" y="128279"/>
                  </a:lnTo>
                  <a:lnTo>
                    <a:pt x="453911" y="164460"/>
                  </a:lnTo>
                  <a:lnTo>
                    <a:pt x="483514" y="190774"/>
                  </a:lnTo>
                  <a:lnTo>
                    <a:pt x="496671" y="207220"/>
                  </a:lnTo>
                  <a:lnTo>
                    <a:pt x="499960" y="217088"/>
                  </a:lnTo>
                  <a:lnTo>
                    <a:pt x="490092" y="249980"/>
                  </a:lnTo>
                  <a:lnTo>
                    <a:pt x="467068" y="315764"/>
                  </a:lnTo>
                  <a:lnTo>
                    <a:pt x="444044" y="430886"/>
                  </a:lnTo>
                  <a:lnTo>
                    <a:pt x="424308" y="552587"/>
                  </a:lnTo>
                  <a:lnTo>
                    <a:pt x="414441" y="670999"/>
                  </a:lnTo>
                  <a:lnTo>
                    <a:pt x="407862" y="838748"/>
                  </a:lnTo>
                  <a:lnTo>
                    <a:pt x="407862" y="1157801"/>
                  </a:lnTo>
                  <a:lnTo>
                    <a:pt x="407862" y="1710389"/>
                  </a:lnTo>
                  <a:lnTo>
                    <a:pt x="407862" y="2562294"/>
                  </a:lnTo>
                  <a:lnTo>
                    <a:pt x="157882" y="2568872"/>
                  </a:lnTo>
                  <a:cubicBezTo>
                    <a:pt x="158979" y="2498702"/>
                    <a:pt x="160075" y="2428533"/>
                    <a:pt x="161172" y="2358363"/>
                  </a:cubicBezTo>
                  <a:lnTo>
                    <a:pt x="171039" y="1947212"/>
                  </a:lnTo>
                  <a:lnTo>
                    <a:pt x="177618" y="1588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47">
              <a:extLst>
                <a:ext uri="{FF2B5EF4-FFF2-40B4-BE49-F238E27FC236}">
                  <a16:creationId xmlns:a16="http://schemas.microsoft.com/office/drawing/2014/main" id="{1179B951-992D-44C7-BF2E-6AC0602CB7B1}"/>
                </a:ext>
              </a:extLst>
            </p:cNvPr>
            <p:cNvSpPr/>
            <p:nvPr/>
          </p:nvSpPr>
          <p:spPr>
            <a:xfrm>
              <a:off x="3190875" y="3771900"/>
              <a:ext cx="639763" cy="1093788"/>
            </a:xfrm>
            <a:custGeom>
              <a:avLst/>
              <a:gdLst>
                <a:gd name="connsiteX0" fmla="*/ 290513 w 640556"/>
                <a:gd name="connsiteY0" fmla="*/ 561975 h 1092994"/>
                <a:gd name="connsiteX1" fmla="*/ 238125 w 640556"/>
                <a:gd name="connsiteY1" fmla="*/ 421481 h 1092994"/>
                <a:gd name="connsiteX2" fmla="*/ 207169 w 640556"/>
                <a:gd name="connsiteY2" fmla="*/ 364331 h 1092994"/>
                <a:gd name="connsiteX3" fmla="*/ 152400 w 640556"/>
                <a:gd name="connsiteY3" fmla="*/ 266700 h 1092994"/>
                <a:gd name="connsiteX4" fmla="*/ 102394 w 640556"/>
                <a:gd name="connsiteY4" fmla="*/ 185738 h 1092994"/>
                <a:gd name="connsiteX5" fmla="*/ 40481 w 640556"/>
                <a:gd name="connsiteY5" fmla="*/ 102394 h 1092994"/>
                <a:gd name="connsiteX6" fmla="*/ 9525 w 640556"/>
                <a:gd name="connsiteY6" fmla="*/ 57150 h 1092994"/>
                <a:gd name="connsiteX7" fmla="*/ 2381 w 640556"/>
                <a:gd name="connsiteY7" fmla="*/ 35719 h 1092994"/>
                <a:gd name="connsiteX8" fmla="*/ 0 w 640556"/>
                <a:gd name="connsiteY8" fmla="*/ 23813 h 1092994"/>
                <a:gd name="connsiteX9" fmla="*/ 0 w 640556"/>
                <a:gd name="connsiteY9" fmla="*/ 16669 h 1092994"/>
                <a:gd name="connsiteX10" fmla="*/ 0 w 640556"/>
                <a:gd name="connsiteY10" fmla="*/ 7144 h 1092994"/>
                <a:gd name="connsiteX11" fmla="*/ 7144 w 640556"/>
                <a:gd name="connsiteY11" fmla="*/ 0 h 1092994"/>
                <a:gd name="connsiteX12" fmla="*/ 21431 w 640556"/>
                <a:gd name="connsiteY12" fmla="*/ 0 h 1092994"/>
                <a:gd name="connsiteX13" fmla="*/ 35719 w 640556"/>
                <a:gd name="connsiteY13" fmla="*/ 2381 h 1092994"/>
                <a:gd name="connsiteX14" fmla="*/ 61913 w 640556"/>
                <a:gd name="connsiteY14" fmla="*/ 16669 h 1092994"/>
                <a:gd name="connsiteX15" fmla="*/ 116681 w 640556"/>
                <a:gd name="connsiteY15" fmla="*/ 57150 h 1092994"/>
                <a:gd name="connsiteX16" fmla="*/ 209550 w 640556"/>
                <a:gd name="connsiteY16" fmla="*/ 128588 h 1092994"/>
                <a:gd name="connsiteX17" fmla="*/ 302419 w 640556"/>
                <a:gd name="connsiteY17" fmla="*/ 204788 h 1092994"/>
                <a:gd name="connsiteX18" fmla="*/ 395288 w 640556"/>
                <a:gd name="connsiteY18" fmla="*/ 283369 h 1092994"/>
                <a:gd name="connsiteX19" fmla="*/ 478631 w 640556"/>
                <a:gd name="connsiteY19" fmla="*/ 361950 h 1092994"/>
                <a:gd name="connsiteX20" fmla="*/ 523875 w 640556"/>
                <a:gd name="connsiteY20" fmla="*/ 409575 h 1092994"/>
                <a:gd name="connsiteX21" fmla="*/ 550069 w 640556"/>
                <a:gd name="connsiteY21" fmla="*/ 452438 h 1092994"/>
                <a:gd name="connsiteX22" fmla="*/ 581025 w 640556"/>
                <a:gd name="connsiteY22" fmla="*/ 523875 h 1092994"/>
                <a:gd name="connsiteX23" fmla="*/ 602456 w 640556"/>
                <a:gd name="connsiteY23" fmla="*/ 597694 h 1092994"/>
                <a:gd name="connsiteX24" fmla="*/ 621506 w 640556"/>
                <a:gd name="connsiteY24" fmla="*/ 697706 h 1092994"/>
                <a:gd name="connsiteX25" fmla="*/ 633413 w 640556"/>
                <a:gd name="connsiteY25" fmla="*/ 776288 h 1092994"/>
                <a:gd name="connsiteX26" fmla="*/ 640556 w 640556"/>
                <a:gd name="connsiteY26" fmla="*/ 926306 h 1092994"/>
                <a:gd name="connsiteX27" fmla="*/ 628650 w 640556"/>
                <a:gd name="connsiteY27" fmla="*/ 971550 h 1092994"/>
                <a:gd name="connsiteX28" fmla="*/ 604838 w 640556"/>
                <a:gd name="connsiteY28" fmla="*/ 1028700 h 1092994"/>
                <a:gd name="connsiteX29" fmla="*/ 583406 w 640556"/>
                <a:gd name="connsiteY29" fmla="*/ 1064419 h 1092994"/>
                <a:gd name="connsiteX30" fmla="*/ 557213 w 640556"/>
                <a:gd name="connsiteY30" fmla="*/ 1085850 h 1092994"/>
                <a:gd name="connsiteX31" fmla="*/ 538163 w 640556"/>
                <a:gd name="connsiteY31" fmla="*/ 1092994 h 1092994"/>
                <a:gd name="connsiteX32" fmla="*/ 523875 w 640556"/>
                <a:gd name="connsiteY32" fmla="*/ 1090613 h 1092994"/>
                <a:gd name="connsiteX33" fmla="*/ 500063 w 640556"/>
                <a:gd name="connsiteY33" fmla="*/ 1081088 h 1092994"/>
                <a:gd name="connsiteX34" fmla="*/ 476250 w 640556"/>
                <a:gd name="connsiteY34" fmla="*/ 1064419 h 1092994"/>
                <a:gd name="connsiteX35" fmla="*/ 452438 w 640556"/>
                <a:gd name="connsiteY35" fmla="*/ 1038225 h 1092994"/>
                <a:gd name="connsiteX36" fmla="*/ 438150 w 640556"/>
                <a:gd name="connsiteY36" fmla="*/ 1016794 h 1092994"/>
                <a:gd name="connsiteX37" fmla="*/ 421481 w 640556"/>
                <a:gd name="connsiteY37" fmla="*/ 962025 h 1092994"/>
                <a:gd name="connsiteX38" fmla="*/ 371475 w 640556"/>
                <a:gd name="connsiteY38" fmla="*/ 800100 h 1092994"/>
                <a:gd name="connsiteX39" fmla="*/ 290513 w 640556"/>
                <a:gd name="connsiteY39" fmla="*/ 56197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40556" h="1092994">
                  <a:moveTo>
                    <a:pt x="290513" y="561975"/>
                  </a:moveTo>
                  <a:lnTo>
                    <a:pt x="238125" y="421481"/>
                  </a:lnTo>
                  <a:lnTo>
                    <a:pt x="207169" y="364331"/>
                  </a:lnTo>
                  <a:lnTo>
                    <a:pt x="152400" y="266700"/>
                  </a:lnTo>
                  <a:lnTo>
                    <a:pt x="102394" y="185738"/>
                  </a:lnTo>
                  <a:lnTo>
                    <a:pt x="40481" y="102394"/>
                  </a:lnTo>
                  <a:lnTo>
                    <a:pt x="9525" y="57150"/>
                  </a:lnTo>
                  <a:lnTo>
                    <a:pt x="2381" y="35719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35719" y="2381"/>
                  </a:lnTo>
                  <a:lnTo>
                    <a:pt x="61913" y="16669"/>
                  </a:lnTo>
                  <a:lnTo>
                    <a:pt x="116681" y="57150"/>
                  </a:lnTo>
                  <a:lnTo>
                    <a:pt x="209550" y="128588"/>
                  </a:lnTo>
                  <a:lnTo>
                    <a:pt x="302419" y="204788"/>
                  </a:lnTo>
                  <a:lnTo>
                    <a:pt x="395288" y="283369"/>
                  </a:lnTo>
                  <a:lnTo>
                    <a:pt x="478631" y="361950"/>
                  </a:lnTo>
                  <a:lnTo>
                    <a:pt x="523875" y="409575"/>
                  </a:lnTo>
                  <a:lnTo>
                    <a:pt x="550069" y="452438"/>
                  </a:lnTo>
                  <a:lnTo>
                    <a:pt x="581025" y="523875"/>
                  </a:lnTo>
                  <a:lnTo>
                    <a:pt x="602456" y="597694"/>
                  </a:lnTo>
                  <a:lnTo>
                    <a:pt x="621506" y="697706"/>
                  </a:lnTo>
                  <a:lnTo>
                    <a:pt x="633413" y="776288"/>
                  </a:lnTo>
                  <a:lnTo>
                    <a:pt x="640556" y="926306"/>
                  </a:lnTo>
                  <a:lnTo>
                    <a:pt x="628650" y="971550"/>
                  </a:lnTo>
                  <a:lnTo>
                    <a:pt x="604838" y="1028700"/>
                  </a:lnTo>
                  <a:lnTo>
                    <a:pt x="583406" y="1064419"/>
                  </a:lnTo>
                  <a:lnTo>
                    <a:pt x="557213" y="1085850"/>
                  </a:lnTo>
                  <a:lnTo>
                    <a:pt x="538163" y="1092994"/>
                  </a:lnTo>
                  <a:lnTo>
                    <a:pt x="523875" y="1090613"/>
                  </a:lnTo>
                  <a:lnTo>
                    <a:pt x="500063" y="1081088"/>
                  </a:lnTo>
                  <a:lnTo>
                    <a:pt x="476250" y="1064419"/>
                  </a:lnTo>
                  <a:lnTo>
                    <a:pt x="452438" y="1038225"/>
                  </a:lnTo>
                  <a:lnTo>
                    <a:pt x="438150" y="1016794"/>
                  </a:lnTo>
                  <a:lnTo>
                    <a:pt x="421481" y="962025"/>
                  </a:lnTo>
                  <a:lnTo>
                    <a:pt x="371475" y="800100"/>
                  </a:lnTo>
                  <a:lnTo>
                    <a:pt x="2905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6">
              <a:extLst>
                <a:ext uri="{FF2B5EF4-FFF2-40B4-BE49-F238E27FC236}">
                  <a16:creationId xmlns:a16="http://schemas.microsoft.com/office/drawing/2014/main" id="{3491F0A5-1A0A-4E31-B157-3ECE6B806422}"/>
                </a:ext>
              </a:extLst>
            </p:cNvPr>
            <p:cNvSpPr/>
            <p:nvPr/>
          </p:nvSpPr>
          <p:spPr>
            <a:xfrm>
              <a:off x="5457825" y="3417888"/>
              <a:ext cx="1390650" cy="1506537"/>
            </a:xfrm>
            <a:custGeom>
              <a:avLst/>
              <a:gdLst>
                <a:gd name="connsiteX0" fmla="*/ 762000 w 1390650"/>
                <a:gd name="connsiteY0" fmla="*/ 595312 h 1507331"/>
                <a:gd name="connsiteX1" fmla="*/ 681038 w 1390650"/>
                <a:gd name="connsiteY1" fmla="*/ 711994 h 1507331"/>
                <a:gd name="connsiteX2" fmla="*/ 592931 w 1390650"/>
                <a:gd name="connsiteY2" fmla="*/ 826294 h 1507331"/>
                <a:gd name="connsiteX3" fmla="*/ 507206 w 1390650"/>
                <a:gd name="connsiteY3" fmla="*/ 928687 h 1507331"/>
                <a:gd name="connsiteX4" fmla="*/ 397669 w 1390650"/>
                <a:gd name="connsiteY4" fmla="*/ 1045369 h 1507331"/>
                <a:gd name="connsiteX5" fmla="*/ 288131 w 1390650"/>
                <a:gd name="connsiteY5" fmla="*/ 1159669 h 1507331"/>
                <a:gd name="connsiteX6" fmla="*/ 150019 w 1390650"/>
                <a:gd name="connsiteY6" fmla="*/ 1285875 h 1507331"/>
                <a:gd name="connsiteX7" fmla="*/ 0 w 1390650"/>
                <a:gd name="connsiteY7" fmla="*/ 1409700 h 1507331"/>
                <a:gd name="connsiteX8" fmla="*/ 4763 w 1390650"/>
                <a:gd name="connsiteY8" fmla="*/ 1507331 h 1507331"/>
                <a:gd name="connsiteX9" fmla="*/ 90488 w 1390650"/>
                <a:gd name="connsiteY9" fmla="*/ 1452562 h 1507331"/>
                <a:gd name="connsiteX10" fmla="*/ 254794 w 1390650"/>
                <a:gd name="connsiteY10" fmla="*/ 1326356 h 1507331"/>
                <a:gd name="connsiteX11" fmla="*/ 423863 w 1390650"/>
                <a:gd name="connsiteY11" fmla="*/ 1197769 h 1507331"/>
                <a:gd name="connsiteX12" fmla="*/ 547688 w 1390650"/>
                <a:gd name="connsiteY12" fmla="*/ 1097756 h 1507331"/>
                <a:gd name="connsiteX13" fmla="*/ 664369 w 1390650"/>
                <a:gd name="connsiteY13" fmla="*/ 997744 h 1507331"/>
                <a:gd name="connsiteX14" fmla="*/ 792956 w 1390650"/>
                <a:gd name="connsiteY14" fmla="*/ 873919 h 1507331"/>
                <a:gd name="connsiteX15" fmla="*/ 888206 w 1390650"/>
                <a:gd name="connsiteY15" fmla="*/ 773906 h 1507331"/>
                <a:gd name="connsiteX16" fmla="*/ 992981 w 1390650"/>
                <a:gd name="connsiteY16" fmla="*/ 664369 h 1507331"/>
                <a:gd name="connsiteX17" fmla="*/ 1076325 w 1390650"/>
                <a:gd name="connsiteY17" fmla="*/ 576262 h 1507331"/>
                <a:gd name="connsiteX18" fmla="*/ 1114425 w 1390650"/>
                <a:gd name="connsiteY18" fmla="*/ 531019 h 1507331"/>
                <a:gd name="connsiteX19" fmla="*/ 1150144 w 1390650"/>
                <a:gd name="connsiteY19" fmla="*/ 492919 h 1507331"/>
                <a:gd name="connsiteX20" fmla="*/ 1190625 w 1390650"/>
                <a:gd name="connsiteY20" fmla="*/ 461962 h 1507331"/>
                <a:gd name="connsiteX21" fmla="*/ 1221581 w 1390650"/>
                <a:gd name="connsiteY21" fmla="*/ 440531 h 1507331"/>
                <a:gd name="connsiteX22" fmla="*/ 1262063 w 1390650"/>
                <a:gd name="connsiteY22" fmla="*/ 416719 h 1507331"/>
                <a:gd name="connsiteX23" fmla="*/ 1304925 w 1390650"/>
                <a:gd name="connsiteY23" fmla="*/ 397669 h 1507331"/>
                <a:gd name="connsiteX24" fmla="*/ 1343025 w 1390650"/>
                <a:gd name="connsiteY24" fmla="*/ 381000 h 1507331"/>
                <a:gd name="connsiteX25" fmla="*/ 1376363 w 1390650"/>
                <a:gd name="connsiteY25" fmla="*/ 371475 h 1507331"/>
                <a:gd name="connsiteX26" fmla="*/ 1383506 w 1390650"/>
                <a:gd name="connsiteY26" fmla="*/ 369094 h 1507331"/>
                <a:gd name="connsiteX27" fmla="*/ 1388269 w 1390650"/>
                <a:gd name="connsiteY27" fmla="*/ 364331 h 1507331"/>
                <a:gd name="connsiteX28" fmla="*/ 1390650 w 1390650"/>
                <a:gd name="connsiteY28" fmla="*/ 352425 h 1507331"/>
                <a:gd name="connsiteX29" fmla="*/ 1390650 w 1390650"/>
                <a:gd name="connsiteY29" fmla="*/ 330994 h 1507331"/>
                <a:gd name="connsiteX30" fmla="*/ 1378744 w 1390650"/>
                <a:gd name="connsiteY30" fmla="*/ 300037 h 1507331"/>
                <a:gd name="connsiteX31" fmla="*/ 1357313 w 1390650"/>
                <a:gd name="connsiteY31" fmla="*/ 271462 h 1507331"/>
                <a:gd name="connsiteX32" fmla="*/ 1326356 w 1390650"/>
                <a:gd name="connsiteY32" fmla="*/ 238125 h 1507331"/>
                <a:gd name="connsiteX33" fmla="*/ 1281113 w 1390650"/>
                <a:gd name="connsiteY33" fmla="*/ 200025 h 1507331"/>
                <a:gd name="connsiteX34" fmla="*/ 1238250 w 1390650"/>
                <a:gd name="connsiteY34" fmla="*/ 164306 h 1507331"/>
                <a:gd name="connsiteX35" fmla="*/ 1181100 w 1390650"/>
                <a:gd name="connsiteY35" fmla="*/ 123825 h 1507331"/>
                <a:gd name="connsiteX36" fmla="*/ 1131094 w 1390650"/>
                <a:gd name="connsiteY36" fmla="*/ 92869 h 1507331"/>
                <a:gd name="connsiteX37" fmla="*/ 1088231 w 1390650"/>
                <a:gd name="connsiteY37" fmla="*/ 69056 h 1507331"/>
                <a:gd name="connsiteX38" fmla="*/ 1040606 w 1390650"/>
                <a:gd name="connsiteY38" fmla="*/ 47625 h 1507331"/>
                <a:gd name="connsiteX39" fmla="*/ 983456 w 1390650"/>
                <a:gd name="connsiteY39" fmla="*/ 28575 h 1507331"/>
                <a:gd name="connsiteX40" fmla="*/ 921544 w 1390650"/>
                <a:gd name="connsiteY40" fmla="*/ 14287 h 1507331"/>
                <a:gd name="connsiteX41" fmla="*/ 892969 w 1390650"/>
                <a:gd name="connsiteY41" fmla="*/ 9525 h 1507331"/>
                <a:gd name="connsiteX42" fmla="*/ 873919 w 1390650"/>
                <a:gd name="connsiteY42" fmla="*/ 2381 h 1507331"/>
                <a:gd name="connsiteX43" fmla="*/ 862013 w 1390650"/>
                <a:gd name="connsiteY43" fmla="*/ 0 h 1507331"/>
                <a:gd name="connsiteX44" fmla="*/ 847725 w 1390650"/>
                <a:gd name="connsiteY44" fmla="*/ 0 h 1507331"/>
                <a:gd name="connsiteX45" fmla="*/ 840581 w 1390650"/>
                <a:gd name="connsiteY45" fmla="*/ 0 h 1507331"/>
                <a:gd name="connsiteX46" fmla="*/ 835819 w 1390650"/>
                <a:gd name="connsiteY46" fmla="*/ 7144 h 1507331"/>
                <a:gd name="connsiteX47" fmla="*/ 838200 w 1390650"/>
                <a:gd name="connsiteY47" fmla="*/ 21431 h 1507331"/>
                <a:gd name="connsiteX48" fmla="*/ 845344 w 1390650"/>
                <a:gd name="connsiteY48" fmla="*/ 42862 h 1507331"/>
                <a:gd name="connsiteX49" fmla="*/ 857250 w 1390650"/>
                <a:gd name="connsiteY49" fmla="*/ 64294 h 1507331"/>
                <a:gd name="connsiteX50" fmla="*/ 876300 w 1390650"/>
                <a:gd name="connsiteY50" fmla="*/ 85725 h 1507331"/>
                <a:gd name="connsiteX51" fmla="*/ 895350 w 1390650"/>
                <a:gd name="connsiteY51" fmla="*/ 114300 h 1507331"/>
                <a:gd name="connsiteX52" fmla="*/ 907256 w 1390650"/>
                <a:gd name="connsiteY52" fmla="*/ 135731 h 1507331"/>
                <a:gd name="connsiteX53" fmla="*/ 923925 w 1390650"/>
                <a:gd name="connsiteY53" fmla="*/ 173831 h 1507331"/>
                <a:gd name="connsiteX54" fmla="*/ 931069 w 1390650"/>
                <a:gd name="connsiteY54" fmla="*/ 197644 h 1507331"/>
                <a:gd name="connsiteX55" fmla="*/ 938213 w 1390650"/>
                <a:gd name="connsiteY55" fmla="*/ 238125 h 1507331"/>
                <a:gd name="connsiteX56" fmla="*/ 935831 w 1390650"/>
                <a:gd name="connsiteY56" fmla="*/ 276225 h 1507331"/>
                <a:gd name="connsiteX57" fmla="*/ 923925 w 1390650"/>
                <a:gd name="connsiteY57" fmla="*/ 316706 h 1507331"/>
                <a:gd name="connsiteX58" fmla="*/ 881063 w 1390650"/>
                <a:gd name="connsiteY58" fmla="*/ 404812 h 1507331"/>
                <a:gd name="connsiteX59" fmla="*/ 807244 w 1390650"/>
                <a:gd name="connsiteY59" fmla="*/ 528637 h 1507331"/>
                <a:gd name="connsiteX60" fmla="*/ 762000 w 1390650"/>
                <a:gd name="connsiteY60" fmla="*/ 59531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90650" h="1507331">
                  <a:moveTo>
                    <a:pt x="762000" y="595312"/>
                  </a:moveTo>
                  <a:lnTo>
                    <a:pt x="681038" y="711994"/>
                  </a:lnTo>
                  <a:lnTo>
                    <a:pt x="592931" y="826294"/>
                  </a:lnTo>
                  <a:lnTo>
                    <a:pt x="507206" y="928687"/>
                  </a:lnTo>
                  <a:lnTo>
                    <a:pt x="397669" y="1045369"/>
                  </a:lnTo>
                  <a:lnTo>
                    <a:pt x="288131" y="1159669"/>
                  </a:lnTo>
                  <a:lnTo>
                    <a:pt x="150019" y="1285875"/>
                  </a:lnTo>
                  <a:lnTo>
                    <a:pt x="0" y="1409700"/>
                  </a:lnTo>
                  <a:lnTo>
                    <a:pt x="4763" y="1507331"/>
                  </a:lnTo>
                  <a:lnTo>
                    <a:pt x="90488" y="1452562"/>
                  </a:lnTo>
                  <a:lnTo>
                    <a:pt x="254794" y="1326356"/>
                  </a:lnTo>
                  <a:lnTo>
                    <a:pt x="423863" y="1197769"/>
                  </a:lnTo>
                  <a:lnTo>
                    <a:pt x="547688" y="1097756"/>
                  </a:lnTo>
                  <a:lnTo>
                    <a:pt x="664369" y="997744"/>
                  </a:lnTo>
                  <a:lnTo>
                    <a:pt x="792956" y="873919"/>
                  </a:lnTo>
                  <a:lnTo>
                    <a:pt x="888206" y="773906"/>
                  </a:lnTo>
                  <a:lnTo>
                    <a:pt x="992981" y="664369"/>
                  </a:lnTo>
                  <a:lnTo>
                    <a:pt x="1076325" y="576262"/>
                  </a:lnTo>
                  <a:lnTo>
                    <a:pt x="1114425" y="531019"/>
                  </a:lnTo>
                  <a:lnTo>
                    <a:pt x="1150144" y="492919"/>
                  </a:lnTo>
                  <a:lnTo>
                    <a:pt x="1190625" y="461962"/>
                  </a:lnTo>
                  <a:lnTo>
                    <a:pt x="1221581" y="440531"/>
                  </a:lnTo>
                  <a:lnTo>
                    <a:pt x="1262063" y="416719"/>
                  </a:lnTo>
                  <a:lnTo>
                    <a:pt x="1304925" y="397669"/>
                  </a:lnTo>
                  <a:lnTo>
                    <a:pt x="1343025" y="381000"/>
                  </a:lnTo>
                  <a:lnTo>
                    <a:pt x="1376363" y="371475"/>
                  </a:lnTo>
                  <a:lnTo>
                    <a:pt x="1383506" y="369094"/>
                  </a:lnTo>
                  <a:lnTo>
                    <a:pt x="1388269" y="364331"/>
                  </a:lnTo>
                  <a:lnTo>
                    <a:pt x="1390650" y="352425"/>
                  </a:lnTo>
                  <a:lnTo>
                    <a:pt x="1390650" y="330994"/>
                  </a:lnTo>
                  <a:lnTo>
                    <a:pt x="1378744" y="300037"/>
                  </a:lnTo>
                  <a:lnTo>
                    <a:pt x="1357313" y="271462"/>
                  </a:lnTo>
                  <a:lnTo>
                    <a:pt x="1326356" y="238125"/>
                  </a:lnTo>
                  <a:lnTo>
                    <a:pt x="1281113" y="200025"/>
                  </a:lnTo>
                  <a:lnTo>
                    <a:pt x="1238250" y="164306"/>
                  </a:lnTo>
                  <a:lnTo>
                    <a:pt x="1181100" y="123825"/>
                  </a:lnTo>
                  <a:lnTo>
                    <a:pt x="1131094" y="92869"/>
                  </a:lnTo>
                  <a:lnTo>
                    <a:pt x="1088231" y="69056"/>
                  </a:lnTo>
                  <a:lnTo>
                    <a:pt x="1040606" y="47625"/>
                  </a:lnTo>
                  <a:lnTo>
                    <a:pt x="983456" y="28575"/>
                  </a:lnTo>
                  <a:lnTo>
                    <a:pt x="921544" y="14287"/>
                  </a:lnTo>
                  <a:lnTo>
                    <a:pt x="892969" y="9525"/>
                  </a:lnTo>
                  <a:lnTo>
                    <a:pt x="873919" y="2381"/>
                  </a:lnTo>
                  <a:lnTo>
                    <a:pt x="862013" y="0"/>
                  </a:lnTo>
                  <a:lnTo>
                    <a:pt x="847725" y="0"/>
                  </a:lnTo>
                  <a:lnTo>
                    <a:pt x="840581" y="0"/>
                  </a:lnTo>
                  <a:lnTo>
                    <a:pt x="835819" y="7144"/>
                  </a:lnTo>
                  <a:lnTo>
                    <a:pt x="838200" y="21431"/>
                  </a:lnTo>
                  <a:lnTo>
                    <a:pt x="845344" y="42862"/>
                  </a:lnTo>
                  <a:lnTo>
                    <a:pt x="857250" y="64294"/>
                  </a:lnTo>
                  <a:lnTo>
                    <a:pt x="876300" y="85725"/>
                  </a:lnTo>
                  <a:lnTo>
                    <a:pt x="895350" y="114300"/>
                  </a:lnTo>
                  <a:lnTo>
                    <a:pt x="907256" y="135731"/>
                  </a:lnTo>
                  <a:lnTo>
                    <a:pt x="923925" y="173831"/>
                  </a:lnTo>
                  <a:lnTo>
                    <a:pt x="931069" y="197644"/>
                  </a:lnTo>
                  <a:lnTo>
                    <a:pt x="938213" y="238125"/>
                  </a:lnTo>
                  <a:lnTo>
                    <a:pt x="935831" y="276225"/>
                  </a:lnTo>
                  <a:lnTo>
                    <a:pt x="923925" y="316706"/>
                  </a:lnTo>
                  <a:lnTo>
                    <a:pt x="881063" y="404812"/>
                  </a:lnTo>
                  <a:lnTo>
                    <a:pt x="807244" y="528637"/>
                  </a:lnTo>
                  <a:lnTo>
                    <a:pt x="762000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5">
              <a:extLst>
                <a:ext uri="{FF2B5EF4-FFF2-40B4-BE49-F238E27FC236}">
                  <a16:creationId xmlns:a16="http://schemas.microsoft.com/office/drawing/2014/main" id="{5789F0BB-4261-4B0D-8616-B5890B629650}"/>
                </a:ext>
              </a:extLst>
            </p:cNvPr>
            <p:cNvSpPr/>
            <p:nvPr/>
          </p:nvSpPr>
          <p:spPr>
            <a:xfrm>
              <a:off x="2635250" y="5195888"/>
              <a:ext cx="4641850" cy="644525"/>
            </a:xfrm>
            <a:custGeom>
              <a:avLst/>
              <a:gdLst>
                <a:gd name="connsiteX0" fmla="*/ 2437156 w 4642913"/>
                <a:gd name="connsiteY0" fmla="*/ 119432 h 645678"/>
                <a:gd name="connsiteX1" fmla="*/ 2216953 w 4642913"/>
                <a:gd name="connsiteY1" fmla="*/ 134361 h 645678"/>
                <a:gd name="connsiteX2" fmla="*/ 1925838 w 4642913"/>
                <a:gd name="connsiteY2" fmla="*/ 153022 h 645678"/>
                <a:gd name="connsiteX3" fmla="*/ 1728029 w 4642913"/>
                <a:gd name="connsiteY3" fmla="*/ 175415 h 645678"/>
                <a:gd name="connsiteX4" fmla="*/ 1459308 w 4642913"/>
                <a:gd name="connsiteY4" fmla="*/ 212738 h 645678"/>
                <a:gd name="connsiteX5" fmla="*/ 1101012 w 4642913"/>
                <a:gd name="connsiteY5" fmla="*/ 264989 h 645678"/>
                <a:gd name="connsiteX6" fmla="*/ 821094 w 4642913"/>
                <a:gd name="connsiteY6" fmla="*/ 306044 h 645678"/>
                <a:gd name="connsiteX7" fmla="*/ 612088 w 4642913"/>
                <a:gd name="connsiteY7" fmla="*/ 335902 h 645678"/>
                <a:gd name="connsiteX8" fmla="*/ 500121 w 4642913"/>
                <a:gd name="connsiteY8" fmla="*/ 350831 h 645678"/>
                <a:gd name="connsiteX9" fmla="*/ 451602 w 4642913"/>
                <a:gd name="connsiteY9" fmla="*/ 358295 h 645678"/>
                <a:gd name="connsiteX10" fmla="*/ 403082 w 4642913"/>
                <a:gd name="connsiteY10" fmla="*/ 358295 h 645678"/>
                <a:gd name="connsiteX11" fmla="*/ 317241 w 4642913"/>
                <a:gd name="connsiteY11" fmla="*/ 350831 h 645678"/>
                <a:gd name="connsiteX12" fmla="*/ 268722 w 4642913"/>
                <a:gd name="connsiteY12" fmla="*/ 339634 h 645678"/>
                <a:gd name="connsiteX13" fmla="*/ 179148 w 4642913"/>
                <a:gd name="connsiteY13" fmla="*/ 313508 h 645678"/>
                <a:gd name="connsiteX14" fmla="*/ 108235 w 4642913"/>
                <a:gd name="connsiteY14" fmla="*/ 287383 h 645678"/>
                <a:gd name="connsiteX15" fmla="*/ 63448 w 4642913"/>
                <a:gd name="connsiteY15" fmla="*/ 268722 h 645678"/>
                <a:gd name="connsiteX16" fmla="*/ 37322 w 4642913"/>
                <a:gd name="connsiteY16" fmla="*/ 257525 h 645678"/>
                <a:gd name="connsiteX17" fmla="*/ 22393 w 4642913"/>
                <a:gd name="connsiteY17" fmla="*/ 257525 h 645678"/>
                <a:gd name="connsiteX18" fmla="*/ 3732 w 4642913"/>
                <a:gd name="connsiteY18" fmla="*/ 257525 h 645678"/>
                <a:gd name="connsiteX19" fmla="*/ 0 w 4642913"/>
                <a:gd name="connsiteY19" fmla="*/ 268722 h 645678"/>
                <a:gd name="connsiteX20" fmla="*/ 11197 w 4642913"/>
                <a:gd name="connsiteY20" fmla="*/ 302312 h 645678"/>
                <a:gd name="connsiteX21" fmla="*/ 41055 w 4642913"/>
                <a:gd name="connsiteY21" fmla="*/ 332170 h 645678"/>
                <a:gd name="connsiteX22" fmla="*/ 108235 w 4642913"/>
                <a:gd name="connsiteY22" fmla="*/ 388153 h 645678"/>
                <a:gd name="connsiteX23" fmla="*/ 220202 w 4642913"/>
                <a:gd name="connsiteY23" fmla="*/ 473995 h 645678"/>
                <a:gd name="connsiteX24" fmla="*/ 350831 w 4642913"/>
                <a:gd name="connsiteY24" fmla="*/ 563569 h 645678"/>
                <a:gd name="connsiteX25" fmla="*/ 432940 w 4642913"/>
                <a:gd name="connsiteY25" fmla="*/ 608356 h 645678"/>
                <a:gd name="connsiteX26" fmla="*/ 462798 w 4642913"/>
                <a:gd name="connsiteY26" fmla="*/ 623285 h 645678"/>
                <a:gd name="connsiteX27" fmla="*/ 511317 w 4642913"/>
                <a:gd name="connsiteY27" fmla="*/ 641946 h 645678"/>
                <a:gd name="connsiteX28" fmla="*/ 556104 w 4642913"/>
                <a:gd name="connsiteY28" fmla="*/ 645678 h 645678"/>
                <a:gd name="connsiteX29" fmla="*/ 604624 w 4642913"/>
                <a:gd name="connsiteY29" fmla="*/ 638214 h 645678"/>
                <a:gd name="connsiteX30" fmla="*/ 653143 w 4642913"/>
                <a:gd name="connsiteY30" fmla="*/ 623285 h 645678"/>
                <a:gd name="connsiteX31" fmla="*/ 690465 w 4642913"/>
                <a:gd name="connsiteY31" fmla="*/ 604624 h 645678"/>
                <a:gd name="connsiteX32" fmla="*/ 720323 w 4642913"/>
                <a:gd name="connsiteY32" fmla="*/ 582230 h 645678"/>
                <a:gd name="connsiteX33" fmla="*/ 850952 w 4642913"/>
                <a:gd name="connsiteY33" fmla="*/ 548640 h 645678"/>
                <a:gd name="connsiteX34" fmla="*/ 1138335 w 4642913"/>
                <a:gd name="connsiteY34" fmla="*/ 473995 h 645678"/>
                <a:gd name="connsiteX35" fmla="*/ 1421985 w 4642913"/>
                <a:gd name="connsiteY35" fmla="*/ 414279 h 645678"/>
                <a:gd name="connsiteX36" fmla="*/ 1638455 w 4642913"/>
                <a:gd name="connsiteY36" fmla="*/ 376957 h 645678"/>
                <a:gd name="connsiteX37" fmla="*/ 1836264 w 4642913"/>
                <a:gd name="connsiteY37" fmla="*/ 350831 h 645678"/>
                <a:gd name="connsiteX38" fmla="*/ 2149773 w 4642913"/>
                <a:gd name="connsiteY38" fmla="*/ 320973 h 645678"/>
                <a:gd name="connsiteX39" fmla="*/ 2493139 w 4642913"/>
                <a:gd name="connsiteY39" fmla="*/ 302312 h 645678"/>
                <a:gd name="connsiteX40" fmla="*/ 2743200 w 4642913"/>
                <a:gd name="connsiteY40" fmla="*/ 294847 h 645678"/>
                <a:gd name="connsiteX41" fmla="*/ 3123889 w 4642913"/>
                <a:gd name="connsiteY41" fmla="*/ 287383 h 645678"/>
                <a:gd name="connsiteX42" fmla="*/ 3377682 w 4642913"/>
                <a:gd name="connsiteY42" fmla="*/ 287383 h 645678"/>
                <a:gd name="connsiteX43" fmla="*/ 3646403 w 4642913"/>
                <a:gd name="connsiteY43" fmla="*/ 294847 h 645678"/>
                <a:gd name="connsiteX44" fmla="*/ 3903928 w 4642913"/>
                <a:gd name="connsiteY44" fmla="*/ 313508 h 645678"/>
                <a:gd name="connsiteX45" fmla="*/ 4090540 w 4642913"/>
                <a:gd name="connsiteY45" fmla="*/ 332170 h 645678"/>
                <a:gd name="connsiteX46" fmla="*/ 4239830 w 4642913"/>
                <a:gd name="connsiteY46" fmla="*/ 350831 h 645678"/>
                <a:gd name="connsiteX47" fmla="*/ 4377923 w 4642913"/>
                <a:gd name="connsiteY47" fmla="*/ 373224 h 645678"/>
                <a:gd name="connsiteX48" fmla="*/ 4516016 w 4642913"/>
                <a:gd name="connsiteY48" fmla="*/ 384421 h 645678"/>
                <a:gd name="connsiteX49" fmla="*/ 4583197 w 4642913"/>
                <a:gd name="connsiteY49" fmla="*/ 380689 h 645678"/>
                <a:gd name="connsiteX50" fmla="*/ 4616787 w 4642913"/>
                <a:gd name="connsiteY50" fmla="*/ 369492 h 645678"/>
                <a:gd name="connsiteX51" fmla="*/ 4635448 w 4642913"/>
                <a:gd name="connsiteY51" fmla="*/ 350831 h 645678"/>
                <a:gd name="connsiteX52" fmla="*/ 4642913 w 4642913"/>
                <a:gd name="connsiteY52" fmla="*/ 324705 h 645678"/>
                <a:gd name="connsiteX53" fmla="*/ 4642913 w 4642913"/>
                <a:gd name="connsiteY53" fmla="*/ 298579 h 645678"/>
                <a:gd name="connsiteX54" fmla="*/ 4635448 w 4642913"/>
                <a:gd name="connsiteY54" fmla="*/ 272454 h 645678"/>
                <a:gd name="connsiteX55" fmla="*/ 4613055 w 4642913"/>
                <a:gd name="connsiteY55" fmla="*/ 246328 h 645678"/>
                <a:gd name="connsiteX56" fmla="*/ 4594393 w 4642913"/>
                <a:gd name="connsiteY56" fmla="*/ 231399 h 645678"/>
                <a:gd name="connsiteX57" fmla="*/ 4564535 w 4642913"/>
                <a:gd name="connsiteY57" fmla="*/ 209006 h 645678"/>
                <a:gd name="connsiteX58" fmla="*/ 4489891 w 4642913"/>
                <a:gd name="connsiteY58" fmla="*/ 175415 h 645678"/>
                <a:gd name="connsiteX59" fmla="*/ 4348065 w 4642913"/>
                <a:gd name="connsiteY59" fmla="*/ 115699 h 645678"/>
                <a:gd name="connsiteX60" fmla="*/ 4168917 w 4642913"/>
                <a:gd name="connsiteY60" fmla="*/ 52251 h 645678"/>
                <a:gd name="connsiteX61" fmla="*/ 4049486 w 4642913"/>
                <a:gd name="connsiteY61" fmla="*/ 11197 h 645678"/>
                <a:gd name="connsiteX62" fmla="*/ 4019628 w 4642913"/>
                <a:gd name="connsiteY62" fmla="*/ 0 h 645678"/>
                <a:gd name="connsiteX63" fmla="*/ 4000966 w 4642913"/>
                <a:gd name="connsiteY63" fmla="*/ 0 h 645678"/>
                <a:gd name="connsiteX64" fmla="*/ 3956179 w 4642913"/>
                <a:gd name="connsiteY64" fmla="*/ 26126 h 645678"/>
                <a:gd name="connsiteX65" fmla="*/ 3840480 w 4642913"/>
                <a:gd name="connsiteY65" fmla="*/ 74645 h 645678"/>
                <a:gd name="connsiteX66" fmla="*/ 3806890 w 4642913"/>
                <a:gd name="connsiteY66" fmla="*/ 85842 h 645678"/>
                <a:gd name="connsiteX67" fmla="*/ 3713584 w 4642913"/>
                <a:gd name="connsiteY67" fmla="*/ 89574 h 645678"/>
                <a:gd name="connsiteX68" fmla="*/ 3470988 w 4642913"/>
                <a:gd name="connsiteY68" fmla="*/ 100771 h 645678"/>
                <a:gd name="connsiteX69" fmla="*/ 3116424 w 4642913"/>
                <a:gd name="connsiteY69" fmla="*/ 108235 h 645678"/>
                <a:gd name="connsiteX70" fmla="*/ 2840238 w 4642913"/>
                <a:gd name="connsiteY70" fmla="*/ 111967 h 645678"/>
                <a:gd name="connsiteX71" fmla="*/ 2634965 w 4642913"/>
                <a:gd name="connsiteY71" fmla="*/ 104503 h 645678"/>
                <a:gd name="connsiteX72" fmla="*/ 2437156 w 4642913"/>
                <a:gd name="connsiteY72" fmla="*/ 119432 h 64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42913" h="645678">
                  <a:moveTo>
                    <a:pt x="2437156" y="119432"/>
                  </a:moveTo>
                  <a:lnTo>
                    <a:pt x="2216953" y="134361"/>
                  </a:lnTo>
                  <a:lnTo>
                    <a:pt x="1925838" y="153022"/>
                  </a:lnTo>
                  <a:lnTo>
                    <a:pt x="1728029" y="175415"/>
                  </a:lnTo>
                  <a:lnTo>
                    <a:pt x="1459308" y="212738"/>
                  </a:lnTo>
                  <a:lnTo>
                    <a:pt x="1101012" y="264989"/>
                  </a:lnTo>
                  <a:lnTo>
                    <a:pt x="821094" y="306044"/>
                  </a:lnTo>
                  <a:lnTo>
                    <a:pt x="612088" y="335902"/>
                  </a:lnTo>
                  <a:lnTo>
                    <a:pt x="500121" y="350831"/>
                  </a:lnTo>
                  <a:lnTo>
                    <a:pt x="451602" y="358295"/>
                  </a:lnTo>
                  <a:lnTo>
                    <a:pt x="403082" y="358295"/>
                  </a:lnTo>
                  <a:lnTo>
                    <a:pt x="317241" y="350831"/>
                  </a:lnTo>
                  <a:lnTo>
                    <a:pt x="268722" y="339634"/>
                  </a:lnTo>
                  <a:lnTo>
                    <a:pt x="179148" y="313508"/>
                  </a:lnTo>
                  <a:lnTo>
                    <a:pt x="108235" y="287383"/>
                  </a:lnTo>
                  <a:lnTo>
                    <a:pt x="63448" y="268722"/>
                  </a:lnTo>
                  <a:lnTo>
                    <a:pt x="37322" y="257525"/>
                  </a:lnTo>
                  <a:lnTo>
                    <a:pt x="22393" y="257525"/>
                  </a:lnTo>
                  <a:lnTo>
                    <a:pt x="3732" y="257525"/>
                  </a:lnTo>
                  <a:lnTo>
                    <a:pt x="0" y="268722"/>
                  </a:lnTo>
                  <a:lnTo>
                    <a:pt x="11197" y="302312"/>
                  </a:lnTo>
                  <a:lnTo>
                    <a:pt x="41055" y="332170"/>
                  </a:lnTo>
                  <a:lnTo>
                    <a:pt x="108235" y="388153"/>
                  </a:lnTo>
                  <a:lnTo>
                    <a:pt x="220202" y="473995"/>
                  </a:lnTo>
                  <a:lnTo>
                    <a:pt x="350831" y="563569"/>
                  </a:lnTo>
                  <a:lnTo>
                    <a:pt x="432940" y="608356"/>
                  </a:lnTo>
                  <a:lnTo>
                    <a:pt x="462798" y="623285"/>
                  </a:lnTo>
                  <a:lnTo>
                    <a:pt x="511317" y="641946"/>
                  </a:lnTo>
                  <a:lnTo>
                    <a:pt x="556104" y="645678"/>
                  </a:lnTo>
                  <a:lnTo>
                    <a:pt x="604624" y="638214"/>
                  </a:lnTo>
                  <a:lnTo>
                    <a:pt x="653143" y="623285"/>
                  </a:lnTo>
                  <a:lnTo>
                    <a:pt x="690465" y="604624"/>
                  </a:lnTo>
                  <a:lnTo>
                    <a:pt x="720323" y="582230"/>
                  </a:lnTo>
                  <a:lnTo>
                    <a:pt x="850952" y="548640"/>
                  </a:lnTo>
                  <a:lnTo>
                    <a:pt x="1138335" y="473995"/>
                  </a:lnTo>
                  <a:lnTo>
                    <a:pt x="1421985" y="414279"/>
                  </a:lnTo>
                  <a:lnTo>
                    <a:pt x="1638455" y="376957"/>
                  </a:lnTo>
                  <a:lnTo>
                    <a:pt x="1836264" y="350831"/>
                  </a:lnTo>
                  <a:lnTo>
                    <a:pt x="2149773" y="320973"/>
                  </a:lnTo>
                  <a:lnTo>
                    <a:pt x="2493139" y="302312"/>
                  </a:lnTo>
                  <a:lnTo>
                    <a:pt x="2743200" y="294847"/>
                  </a:lnTo>
                  <a:lnTo>
                    <a:pt x="3123889" y="287383"/>
                  </a:lnTo>
                  <a:lnTo>
                    <a:pt x="3377682" y="287383"/>
                  </a:lnTo>
                  <a:lnTo>
                    <a:pt x="3646403" y="294847"/>
                  </a:lnTo>
                  <a:lnTo>
                    <a:pt x="3903928" y="313508"/>
                  </a:lnTo>
                  <a:lnTo>
                    <a:pt x="4090540" y="332170"/>
                  </a:lnTo>
                  <a:lnTo>
                    <a:pt x="4239830" y="350831"/>
                  </a:lnTo>
                  <a:lnTo>
                    <a:pt x="4377923" y="373224"/>
                  </a:lnTo>
                  <a:lnTo>
                    <a:pt x="4516016" y="384421"/>
                  </a:lnTo>
                  <a:lnTo>
                    <a:pt x="4583197" y="380689"/>
                  </a:lnTo>
                  <a:lnTo>
                    <a:pt x="4616787" y="369492"/>
                  </a:lnTo>
                  <a:lnTo>
                    <a:pt x="4635448" y="350831"/>
                  </a:lnTo>
                  <a:lnTo>
                    <a:pt x="4642913" y="324705"/>
                  </a:lnTo>
                  <a:lnTo>
                    <a:pt x="4642913" y="298579"/>
                  </a:lnTo>
                  <a:lnTo>
                    <a:pt x="4635448" y="272454"/>
                  </a:lnTo>
                  <a:lnTo>
                    <a:pt x="4613055" y="246328"/>
                  </a:lnTo>
                  <a:lnTo>
                    <a:pt x="4594393" y="231399"/>
                  </a:lnTo>
                  <a:lnTo>
                    <a:pt x="4564535" y="209006"/>
                  </a:lnTo>
                  <a:lnTo>
                    <a:pt x="4489891" y="175415"/>
                  </a:lnTo>
                  <a:lnTo>
                    <a:pt x="4348065" y="115699"/>
                  </a:lnTo>
                  <a:lnTo>
                    <a:pt x="4168917" y="52251"/>
                  </a:lnTo>
                  <a:lnTo>
                    <a:pt x="4049486" y="11197"/>
                  </a:lnTo>
                  <a:lnTo>
                    <a:pt x="4019628" y="0"/>
                  </a:lnTo>
                  <a:lnTo>
                    <a:pt x="4000966" y="0"/>
                  </a:lnTo>
                  <a:lnTo>
                    <a:pt x="3956179" y="26126"/>
                  </a:lnTo>
                  <a:lnTo>
                    <a:pt x="3840480" y="74645"/>
                  </a:lnTo>
                  <a:lnTo>
                    <a:pt x="3806890" y="85842"/>
                  </a:lnTo>
                  <a:lnTo>
                    <a:pt x="3713584" y="89574"/>
                  </a:lnTo>
                  <a:lnTo>
                    <a:pt x="3470988" y="100771"/>
                  </a:lnTo>
                  <a:lnTo>
                    <a:pt x="3116424" y="108235"/>
                  </a:lnTo>
                  <a:lnTo>
                    <a:pt x="2840238" y="111967"/>
                  </a:lnTo>
                  <a:lnTo>
                    <a:pt x="2634965" y="104503"/>
                  </a:lnTo>
                  <a:lnTo>
                    <a:pt x="2437156" y="119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グループ化 1">
            <a:extLst>
              <a:ext uri="{FF2B5EF4-FFF2-40B4-BE49-F238E27FC236}">
                <a16:creationId xmlns:a16="http://schemas.microsoft.com/office/drawing/2014/main" id="{722E5811-AF9C-4B84-AD91-F7ED4F309D9A}"/>
              </a:ext>
            </a:extLst>
          </p:cNvPr>
          <p:cNvGrpSpPr>
            <a:grpSpLocks/>
          </p:cNvGrpSpPr>
          <p:nvPr/>
        </p:nvGrpSpPr>
        <p:grpSpPr bwMode="auto">
          <a:xfrm>
            <a:off x="2635250" y="1620838"/>
            <a:ext cx="4641850" cy="4219575"/>
            <a:chOff x="2635250" y="1620838"/>
            <a:chExt cx="4641850" cy="4219575"/>
          </a:xfrm>
        </p:grpSpPr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FFFDA43B-22D4-4DC4-9803-7A60D6B311EE}"/>
                </a:ext>
              </a:extLst>
            </p:cNvPr>
            <p:cNvSpPr/>
            <p:nvPr/>
          </p:nvSpPr>
          <p:spPr>
            <a:xfrm>
              <a:off x="3795713" y="1697038"/>
              <a:ext cx="790575" cy="860425"/>
            </a:xfrm>
            <a:custGeom>
              <a:avLst/>
              <a:gdLst>
                <a:gd name="connsiteX0" fmla="*/ 338137 w 790575"/>
                <a:gd name="connsiteY0" fmla="*/ 164307 h 859632"/>
                <a:gd name="connsiteX1" fmla="*/ 219075 w 790575"/>
                <a:gd name="connsiteY1" fmla="*/ 100013 h 859632"/>
                <a:gd name="connsiteX2" fmla="*/ 126206 w 790575"/>
                <a:gd name="connsiteY2" fmla="*/ 52388 h 859632"/>
                <a:gd name="connsiteX3" fmla="*/ 33337 w 790575"/>
                <a:gd name="connsiteY3" fmla="*/ 2382 h 859632"/>
                <a:gd name="connsiteX4" fmla="*/ 19050 w 790575"/>
                <a:gd name="connsiteY4" fmla="*/ 0 h 859632"/>
                <a:gd name="connsiteX5" fmla="*/ 9525 w 790575"/>
                <a:gd name="connsiteY5" fmla="*/ 0 h 859632"/>
                <a:gd name="connsiteX6" fmla="*/ 4762 w 790575"/>
                <a:gd name="connsiteY6" fmla="*/ 2382 h 859632"/>
                <a:gd name="connsiteX7" fmla="*/ 0 w 790575"/>
                <a:gd name="connsiteY7" fmla="*/ 7144 h 859632"/>
                <a:gd name="connsiteX8" fmla="*/ 2381 w 790575"/>
                <a:gd name="connsiteY8" fmla="*/ 23813 h 859632"/>
                <a:gd name="connsiteX9" fmla="*/ 14287 w 790575"/>
                <a:gd name="connsiteY9" fmla="*/ 54769 h 859632"/>
                <a:gd name="connsiteX10" fmla="*/ 40481 w 790575"/>
                <a:gd name="connsiteY10" fmla="*/ 80963 h 859632"/>
                <a:gd name="connsiteX11" fmla="*/ 116681 w 790575"/>
                <a:gd name="connsiteY11" fmla="*/ 157163 h 859632"/>
                <a:gd name="connsiteX12" fmla="*/ 178593 w 790575"/>
                <a:gd name="connsiteY12" fmla="*/ 226219 h 859632"/>
                <a:gd name="connsiteX13" fmla="*/ 245268 w 790575"/>
                <a:gd name="connsiteY13" fmla="*/ 304800 h 859632"/>
                <a:gd name="connsiteX14" fmla="*/ 304800 w 790575"/>
                <a:gd name="connsiteY14" fmla="*/ 378619 h 859632"/>
                <a:gd name="connsiteX15" fmla="*/ 361950 w 790575"/>
                <a:gd name="connsiteY15" fmla="*/ 454819 h 859632"/>
                <a:gd name="connsiteX16" fmla="*/ 411956 w 790575"/>
                <a:gd name="connsiteY16" fmla="*/ 528638 h 859632"/>
                <a:gd name="connsiteX17" fmla="*/ 471487 w 790575"/>
                <a:gd name="connsiteY17" fmla="*/ 628650 h 859632"/>
                <a:gd name="connsiteX18" fmla="*/ 509587 w 790575"/>
                <a:gd name="connsiteY18" fmla="*/ 704850 h 859632"/>
                <a:gd name="connsiteX19" fmla="*/ 542925 w 790575"/>
                <a:gd name="connsiteY19" fmla="*/ 783432 h 859632"/>
                <a:gd name="connsiteX20" fmla="*/ 559593 w 790575"/>
                <a:gd name="connsiteY20" fmla="*/ 809625 h 859632"/>
                <a:gd name="connsiteX21" fmla="*/ 585787 w 790575"/>
                <a:gd name="connsiteY21" fmla="*/ 835819 h 859632"/>
                <a:gd name="connsiteX22" fmla="*/ 609600 w 790575"/>
                <a:gd name="connsiteY22" fmla="*/ 850107 h 859632"/>
                <a:gd name="connsiteX23" fmla="*/ 640556 w 790575"/>
                <a:gd name="connsiteY23" fmla="*/ 859632 h 859632"/>
                <a:gd name="connsiteX24" fmla="*/ 676275 w 790575"/>
                <a:gd name="connsiteY24" fmla="*/ 859632 h 859632"/>
                <a:gd name="connsiteX25" fmla="*/ 711993 w 790575"/>
                <a:gd name="connsiteY25" fmla="*/ 850107 h 859632"/>
                <a:gd name="connsiteX26" fmla="*/ 733425 w 790575"/>
                <a:gd name="connsiteY26" fmla="*/ 838200 h 859632"/>
                <a:gd name="connsiteX27" fmla="*/ 752475 w 790575"/>
                <a:gd name="connsiteY27" fmla="*/ 819150 h 859632"/>
                <a:gd name="connsiteX28" fmla="*/ 769143 w 790575"/>
                <a:gd name="connsiteY28" fmla="*/ 788194 h 859632"/>
                <a:gd name="connsiteX29" fmla="*/ 781050 w 790575"/>
                <a:gd name="connsiteY29" fmla="*/ 757238 h 859632"/>
                <a:gd name="connsiteX30" fmla="*/ 788193 w 790575"/>
                <a:gd name="connsiteY30" fmla="*/ 709613 h 859632"/>
                <a:gd name="connsiteX31" fmla="*/ 790575 w 790575"/>
                <a:gd name="connsiteY31" fmla="*/ 652463 h 859632"/>
                <a:gd name="connsiteX32" fmla="*/ 785812 w 790575"/>
                <a:gd name="connsiteY32" fmla="*/ 590550 h 859632"/>
                <a:gd name="connsiteX33" fmla="*/ 771525 w 790575"/>
                <a:gd name="connsiteY33" fmla="*/ 523875 h 859632"/>
                <a:gd name="connsiteX34" fmla="*/ 754856 w 790575"/>
                <a:gd name="connsiteY34" fmla="*/ 483394 h 859632"/>
                <a:gd name="connsiteX35" fmla="*/ 728662 w 790575"/>
                <a:gd name="connsiteY35" fmla="*/ 440532 h 859632"/>
                <a:gd name="connsiteX36" fmla="*/ 683418 w 790575"/>
                <a:gd name="connsiteY36" fmla="*/ 383382 h 859632"/>
                <a:gd name="connsiteX37" fmla="*/ 645318 w 790575"/>
                <a:gd name="connsiteY37" fmla="*/ 345282 h 859632"/>
                <a:gd name="connsiteX38" fmla="*/ 616743 w 790575"/>
                <a:gd name="connsiteY38" fmla="*/ 319088 h 859632"/>
                <a:gd name="connsiteX39" fmla="*/ 588168 w 790575"/>
                <a:gd name="connsiteY39" fmla="*/ 300038 h 859632"/>
                <a:gd name="connsiteX40" fmla="*/ 519112 w 790575"/>
                <a:gd name="connsiteY40" fmla="*/ 264319 h 859632"/>
                <a:gd name="connsiteX41" fmla="*/ 338137 w 790575"/>
                <a:gd name="connsiteY41" fmla="*/ 164307 h 859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790575" h="859632">
                  <a:moveTo>
                    <a:pt x="338137" y="164307"/>
                  </a:moveTo>
                  <a:lnTo>
                    <a:pt x="219075" y="100013"/>
                  </a:lnTo>
                  <a:lnTo>
                    <a:pt x="126206" y="52388"/>
                  </a:lnTo>
                  <a:lnTo>
                    <a:pt x="33337" y="2382"/>
                  </a:lnTo>
                  <a:lnTo>
                    <a:pt x="19050" y="0"/>
                  </a:lnTo>
                  <a:lnTo>
                    <a:pt x="9525" y="0"/>
                  </a:lnTo>
                  <a:lnTo>
                    <a:pt x="4762" y="2382"/>
                  </a:lnTo>
                  <a:lnTo>
                    <a:pt x="0" y="7144"/>
                  </a:lnTo>
                  <a:lnTo>
                    <a:pt x="2381" y="23813"/>
                  </a:lnTo>
                  <a:lnTo>
                    <a:pt x="14287" y="54769"/>
                  </a:lnTo>
                  <a:lnTo>
                    <a:pt x="40481" y="80963"/>
                  </a:lnTo>
                  <a:lnTo>
                    <a:pt x="116681" y="157163"/>
                  </a:lnTo>
                  <a:lnTo>
                    <a:pt x="178593" y="226219"/>
                  </a:lnTo>
                  <a:lnTo>
                    <a:pt x="245268" y="304800"/>
                  </a:lnTo>
                  <a:lnTo>
                    <a:pt x="304800" y="378619"/>
                  </a:lnTo>
                  <a:lnTo>
                    <a:pt x="361950" y="454819"/>
                  </a:lnTo>
                  <a:lnTo>
                    <a:pt x="411956" y="528638"/>
                  </a:lnTo>
                  <a:lnTo>
                    <a:pt x="471487" y="628650"/>
                  </a:lnTo>
                  <a:lnTo>
                    <a:pt x="509587" y="704850"/>
                  </a:lnTo>
                  <a:lnTo>
                    <a:pt x="542925" y="783432"/>
                  </a:lnTo>
                  <a:lnTo>
                    <a:pt x="559593" y="809625"/>
                  </a:lnTo>
                  <a:lnTo>
                    <a:pt x="585787" y="835819"/>
                  </a:lnTo>
                  <a:lnTo>
                    <a:pt x="609600" y="850107"/>
                  </a:lnTo>
                  <a:lnTo>
                    <a:pt x="640556" y="859632"/>
                  </a:lnTo>
                  <a:lnTo>
                    <a:pt x="676275" y="859632"/>
                  </a:lnTo>
                  <a:lnTo>
                    <a:pt x="711993" y="850107"/>
                  </a:lnTo>
                  <a:lnTo>
                    <a:pt x="733425" y="838200"/>
                  </a:lnTo>
                  <a:lnTo>
                    <a:pt x="752475" y="819150"/>
                  </a:lnTo>
                  <a:lnTo>
                    <a:pt x="769143" y="788194"/>
                  </a:lnTo>
                  <a:lnTo>
                    <a:pt x="781050" y="757238"/>
                  </a:lnTo>
                  <a:lnTo>
                    <a:pt x="788193" y="709613"/>
                  </a:lnTo>
                  <a:lnTo>
                    <a:pt x="790575" y="652463"/>
                  </a:lnTo>
                  <a:lnTo>
                    <a:pt x="785812" y="590550"/>
                  </a:lnTo>
                  <a:lnTo>
                    <a:pt x="771525" y="523875"/>
                  </a:lnTo>
                  <a:lnTo>
                    <a:pt x="754856" y="483394"/>
                  </a:lnTo>
                  <a:lnTo>
                    <a:pt x="728662" y="440532"/>
                  </a:lnTo>
                  <a:lnTo>
                    <a:pt x="683418" y="383382"/>
                  </a:lnTo>
                  <a:lnTo>
                    <a:pt x="645318" y="345282"/>
                  </a:lnTo>
                  <a:lnTo>
                    <a:pt x="616743" y="319088"/>
                  </a:lnTo>
                  <a:lnTo>
                    <a:pt x="588168" y="300038"/>
                  </a:lnTo>
                  <a:lnTo>
                    <a:pt x="519112" y="264319"/>
                  </a:lnTo>
                  <a:lnTo>
                    <a:pt x="338137" y="164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560BD0DB-A1F5-44EA-9089-E11DBB8CA00B}"/>
                </a:ext>
              </a:extLst>
            </p:cNvPr>
            <p:cNvSpPr/>
            <p:nvPr/>
          </p:nvSpPr>
          <p:spPr>
            <a:xfrm>
              <a:off x="4938713" y="1620838"/>
              <a:ext cx="1128712" cy="1222375"/>
            </a:xfrm>
            <a:custGeom>
              <a:avLst/>
              <a:gdLst>
                <a:gd name="connsiteX0" fmla="*/ 419100 w 1128712"/>
                <a:gd name="connsiteY0" fmla="*/ 633413 h 1221582"/>
                <a:gd name="connsiteX1" fmla="*/ 178593 w 1128712"/>
                <a:gd name="connsiteY1" fmla="*/ 969169 h 1221582"/>
                <a:gd name="connsiteX2" fmla="*/ 0 w 1128712"/>
                <a:gd name="connsiteY2" fmla="*/ 1221582 h 1221582"/>
                <a:gd name="connsiteX3" fmla="*/ 102393 w 1128712"/>
                <a:gd name="connsiteY3" fmla="*/ 1202532 h 1221582"/>
                <a:gd name="connsiteX4" fmla="*/ 302418 w 1128712"/>
                <a:gd name="connsiteY4" fmla="*/ 997744 h 1221582"/>
                <a:gd name="connsiteX5" fmla="*/ 459581 w 1128712"/>
                <a:gd name="connsiteY5" fmla="*/ 847725 h 1221582"/>
                <a:gd name="connsiteX6" fmla="*/ 607218 w 1128712"/>
                <a:gd name="connsiteY6" fmla="*/ 714375 h 1221582"/>
                <a:gd name="connsiteX7" fmla="*/ 714375 w 1128712"/>
                <a:gd name="connsiteY7" fmla="*/ 616744 h 1221582"/>
                <a:gd name="connsiteX8" fmla="*/ 833437 w 1128712"/>
                <a:gd name="connsiteY8" fmla="*/ 519113 h 1221582"/>
                <a:gd name="connsiteX9" fmla="*/ 942975 w 1128712"/>
                <a:gd name="connsiteY9" fmla="*/ 435769 h 1221582"/>
                <a:gd name="connsiteX10" fmla="*/ 1012031 w 1128712"/>
                <a:gd name="connsiteY10" fmla="*/ 383382 h 1221582"/>
                <a:gd name="connsiteX11" fmla="*/ 1066800 w 1128712"/>
                <a:gd name="connsiteY11" fmla="*/ 342900 h 1221582"/>
                <a:gd name="connsiteX12" fmla="*/ 1102518 w 1128712"/>
                <a:gd name="connsiteY12" fmla="*/ 316707 h 1221582"/>
                <a:gd name="connsiteX13" fmla="*/ 1123950 w 1128712"/>
                <a:gd name="connsiteY13" fmla="*/ 288132 h 1221582"/>
                <a:gd name="connsiteX14" fmla="*/ 1128712 w 1128712"/>
                <a:gd name="connsiteY14" fmla="*/ 264319 h 1221582"/>
                <a:gd name="connsiteX15" fmla="*/ 1126331 w 1128712"/>
                <a:gd name="connsiteY15" fmla="*/ 240507 h 1221582"/>
                <a:gd name="connsiteX16" fmla="*/ 1119187 w 1128712"/>
                <a:gd name="connsiteY16" fmla="*/ 221457 h 1221582"/>
                <a:gd name="connsiteX17" fmla="*/ 1102518 w 1128712"/>
                <a:gd name="connsiteY17" fmla="*/ 202407 h 1221582"/>
                <a:gd name="connsiteX18" fmla="*/ 1073943 w 1128712"/>
                <a:gd name="connsiteY18" fmla="*/ 176213 h 1221582"/>
                <a:gd name="connsiteX19" fmla="*/ 1019175 w 1128712"/>
                <a:gd name="connsiteY19" fmla="*/ 133350 h 1221582"/>
                <a:gd name="connsiteX20" fmla="*/ 966787 w 1128712"/>
                <a:gd name="connsiteY20" fmla="*/ 95250 h 1221582"/>
                <a:gd name="connsiteX21" fmla="*/ 902493 w 1128712"/>
                <a:gd name="connsiteY21" fmla="*/ 57150 h 1221582"/>
                <a:gd name="connsiteX22" fmla="*/ 876300 w 1128712"/>
                <a:gd name="connsiteY22" fmla="*/ 42863 h 1221582"/>
                <a:gd name="connsiteX23" fmla="*/ 812006 w 1128712"/>
                <a:gd name="connsiteY23" fmla="*/ 16669 h 1221582"/>
                <a:gd name="connsiteX24" fmla="*/ 762000 w 1128712"/>
                <a:gd name="connsiteY24" fmla="*/ 2382 h 1221582"/>
                <a:gd name="connsiteX25" fmla="*/ 731043 w 1128712"/>
                <a:gd name="connsiteY25" fmla="*/ 2382 h 1221582"/>
                <a:gd name="connsiteX26" fmla="*/ 647700 w 1128712"/>
                <a:gd name="connsiteY26" fmla="*/ 0 h 1221582"/>
                <a:gd name="connsiteX27" fmla="*/ 633412 w 1128712"/>
                <a:gd name="connsiteY27" fmla="*/ 2382 h 1221582"/>
                <a:gd name="connsiteX28" fmla="*/ 616743 w 1128712"/>
                <a:gd name="connsiteY28" fmla="*/ 7144 h 1221582"/>
                <a:gd name="connsiteX29" fmla="*/ 609600 w 1128712"/>
                <a:gd name="connsiteY29" fmla="*/ 11907 h 1221582"/>
                <a:gd name="connsiteX30" fmla="*/ 602456 w 1128712"/>
                <a:gd name="connsiteY30" fmla="*/ 26194 h 1221582"/>
                <a:gd name="connsiteX31" fmla="*/ 607218 w 1128712"/>
                <a:gd name="connsiteY31" fmla="*/ 38100 h 1221582"/>
                <a:gd name="connsiteX32" fmla="*/ 614362 w 1128712"/>
                <a:gd name="connsiteY32" fmla="*/ 50007 h 1221582"/>
                <a:gd name="connsiteX33" fmla="*/ 635793 w 1128712"/>
                <a:gd name="connsiteY33" fmla="*/ 69057 h 1221582"/>
                <a:gd name="connsiteX34" fmla="*/ 661987 w 1128712"/>
                <a:gd name="connsiteY34" fmla="*/ 97632 h 1221582"/>
                <a:gd name="connsiteX35" fmla="*/ 681037 w 1128712"/>
                <a:gd name="connsiteY35" fmla="*/ 121444 h 1221582"/>
                <a:gd name="connsiteX36" fmla="*/ 695325 w 1128712"/>
                <a:gd name="connsiteY36" fmla="*/ 150019 h 1221582"/>
                <a:gd name="connsiteX37" fmla="*/ 697706 w 1128712"/>
                <a:gd name="connsiteY37" fmla="*/ 173832 h 1221582"/>
                <a:gd name="connsiteX38" fmla="*/ 700087 w 1128712"/>
                <a:gd name="connsiteY38" fmla="*/ 211932 h 1221582"/>
                <a:gd name="connsiteX39" fmla="*/ 692943 w 1128712"/>
                <a:gd name="connsiteY39" fmla="*/ 233363 h 1221582"/>
                <a:gd name="connsiteX40" fmla="*/ 635793 w 1128712"/>
                <a:gd name="connsiteY40" fmla="*/ 321469 h 1221582"/>
                <a:gd name="connsiteX41" fmla="*/ 466725 w 1128712"/>
                <a:gd name="connsiteY41" fmla="*/ 569119 h 1221582"/>
                <a:gd name="connsiteX42" fmla="*/ 419100 w 1128712"/>
                <a:gd name="connsiteY42" fmla="*/ 633413 h 12215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28712" h="1221582">
                  <a:moveTo>
                    <a:pt x="419100" y="633413"/>
                  </a:moveTo>
                  <a:lnTo>
                    <a:pt x="178593" y="969169"/>
                  </a:lnTo>
                  <a:lnTo>
                    <a:pt x="0" y="1221582"/>
                  </a:lnTo>
                  <a:lnTo>
                    <a:pt x="102393" y="1202532"/>
                  </a:lnTo>
                  <a:lnTo>
                    <a:pt x="302418" y="997744"/>
                  </a:lnTo>
                  <a:lnTo>
                    <a:pt x="459581" y="847725"/>
                  </a:lnTo>
                  <a:lnTo>
                    <a:pt x="607218" y="714375"/>
                  </a:lnTo>
                  <a:lnTo>
                    <a:pt x="714375" y="616744"/>
                  </a:lnTo>
                  <a:lnTo>
                    <a:pt x="833437" y="519113"/>
                  </a:lnTo>
                  <a:lnTo>
                    <a:pt x="942975" y="435769"/>
                  </a:lnTo>
                  <a:lnTo>
                    <a:pt x="1012031" y="383382"/>
                  </a:lnTo>
                  <a:lnTo>
                    <a:pt x="1066800" y="342900"/>
                  </a:lnTo>
                  <a:lnTo>
                    <a:pt x="1102518" y="316707"/>
                  </a:lnTo>
                  <a:lnTo>
                    <a:pt x="1123950" y="288132"/>
                  </a:lnTo>
                  <a:lnTo>
                    <a:pt x="1128712" y="264319"/>
                  </a:lnTo>
                  <a:lnTo>
                    <a:pt x="1126331" y="240507"/>
                  </a:lnTo>
                  <a:lnTo>
                    <a:pt x="1119187" y="221457"/>
                  </a:lnTo>
                  <a:lnTo>
                    <a:pt x="1102518" y="202407"/>
                  </a:lnTo>
                  <a:lnTo>
                    <a:pt x="1073943" y="176213"/>
                  </a:lnTo>
                  <a:lnTo>
                    <a:pt x="1019175" y="133350"/>
                  </a:lnTo>
                  <a:lnTo>
                    <a:pt x="966787" y="95250"/>
                  </a:lnTo>
                  <a:lnTo>
                    <a:pt x="902493" y="57150"/>
                  </a:lnTo>
                  <a:lnTo>
                    <a:pt x="876300" y="42863"/>
                  </a:lnTo>
                  <a:lnTo>
                    <a:pt x="812006" y="16669"/>
                  </a:lnTo>
                  <a:lnTo>
                    <a:pt x="762000" y="2382"/>
                  </a:lnTo>
                  <a:lnTo>
                    <a:pt x="731043" y="2382"/>
                  </a:lnTo>
                  <a:lnTo>
                    <a:pt x="647700" y="0"/>
                  </a:lnTo>
                  <a:lnTo>
                    <a:pt x="633412" y="2382"/>
                  </a:lnTo>
                  <a:lnTo>
                    <a:pt x="616743" y="7144"/>
                  </a:lnTo>
                  <a:lnTo>
                    <a:pt x="609600" y="11907"/>
                  </a:lnTo>
                  <a:lnTo>
                    <a:pt x="602456" y="26194"/>
                  </a:lnTo>
                  <a:lnTo>
                    <a:pt x="607218" y="38100"/>
                  </a:lnTo>
                  <a:lnTo>
                    <a:pt x="614362" y="50007"/>
                  </a:lnTo>
                  <a:lnTo>
                    <a:pt x="635793" y="69057"/>
                  </a:lnTo>
                  <a:lnTo>
                    <a:pt x="661987" y="97632"/>
                  </a:lnTo>
                  <a:lnTo>
                    <a:pt x="681037" y="121444"/>
                  </a:lnTo>
                  <a:lnTo>
                    <a:pt x="695325" y="150019"/>
                  </a:lnTo>
                  <a:lnTo>
                    <a:pt x="697706" y="173832"/>
                  </a:lnTo>
                  <a:lnTo>
                    <a:pt x="700087" y="211932"/>
                  </a:lnTo>
                  <a:lnTo>
                    <a:pt x="692943" y="233363"/>
                  </a:lnTo>
                  <a:lnTo>
                    <a:pt x="635793" y="321469"/>
                  </a:lnTo>
                  <a:lnTo>
                    <a:pt x="466725" y="569119"/>
                  </a:lnTo>
                  <a:lnTo>
                    <a:pt x="419100" y="6334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142">
              <a:extLst>
                <a:ext uri="{FF2B5EF4-FFF2-40B4-BE49-F238E27FC236}">
                  <a16:creationId xmlns:a16="http://schemas.microsoft.com/office/drawing/2014/main" id="{32EA2C9E-650E-44E8-9E9C-1CE6D3EDC28D}"/>
                </a:ext>
              </a:extLst>
            </p:cNvPr>
            <p:cNvSpPr/>
            <p:nvPr/>
          </p:nvSpPr>
          <p:spPr>
            <a:xfrm>
              <a:off x="3263900" y="2557463"/>
              <a:ext cx="3244850" cy="579437"/>
            </a:xfrm>
            <a:custGeom>
              <a:avLst/>
              <a:gdLst>
                <a:gd name="connsiteX0" fmla="*/ 1104679 w 3245327"/>
                <a:gd name="connsiteY0" fmla="*/ 235207 h 578767"/>
                <a:gd name="connsiteX1" fmla="*/ 1453526 w 3245327"/>
                <a:gd name="connsiteY1" fmla="*/ 203493 h 578767"/>
                <a:gd name="connsiteX2" fmla="*/ 1762730 w 3245327"/>
                <a:gd name="connsiteY2" fmla="*/ 177066 h 578767"/>
                <a:gd name="connsiteX3" fmla="*/ 1868441 w 3245327"/>
                <a:gd name="connsiteY3" fmla="*/ 155923 h 578767"/>
                <a:gd name="connsiteX4" fmla="*/ 2143290 w 3245327"/>
                <a:gd name="connsiteY4" fmla="*/ 129496 h 578767"/>
                <a:gd name="connsiteX5" fmla="*/ 2396996 w 3245327"/>
                <a:gd name="connsiteY5" fmla="*/ 108354 h 578767"/>
                <a:gd name="connsiteX6" fmla="*/ 2669202 w 3245327"/>
                <a:gd name="connsiteY6" fmla="*/ 87211 h 578767"/>
                <a:gd name="connsiteX7" fmla="*/ 2700915 w 3245327"/>
                <a:gd name="connsiteY7" fmla="*/ 66069 h 578767"/>
                <a:gd name="connsiteX8" fmla="*/ 2769627 w 3245327"/>
                <a:gd name="connsiteY8" fmla="*/ 18499 h 578767"/>
                <a:gd name="connsiteX9" fmla="*/ 2793412 w 3245327"/>
                <a:gd name="connsiteY9" fmla="*/ 5285 h 578767"/>
                <a:gd name="connsiteX10" fmla="*/ 2806626 w 3245327"/>
                <a:gd name="connsiteY10" fmla="*/ 0 h 578767"/>
                <a:gd name="connsiteX11" fmla="*/ 2830411 w 3245327"/>
                <a:gd name="connsiteY11" fmla="*/ 2643 h 578767"/>
                <a:gd name="connsiteX12" fmla="*/ 2891195 w 3245327"/>
                <a:gd name="connsiteY12" fmla="*/ 13214 h 578767"/>
                <a:gd name="connsiteX13" fmla="*/ 2999549 w 3245327"/>
                <a:gd name="connsiteY13" fmla="*/ 44927 h 578767"/>
                <a:gd name="connsiteX14" fmla="*/ 3113188 w 3245327"/>
                <a:gd name="connsiteY14" fmla="*/ 87211 h 578767"/>
                <a:gd name="connsiteX15" fmla="*/ 3210971 w 3245327"/>
                <a:gd name="connsiteY15" fmla="*/ 129496 h 578767"/>
                <a:gd name="connsiteX16" fmla="*/ 3221542 w 3245327"/>
                <a:gd name="connsiteY16" fmla="*/ 134781 h 578767"/>
                <a:gd name="connsiteX17" fmla="*/ 3229470 w 3245327"/>
                <a:gd name="connsiteY17" fmla="*/ 142710 h 578767"/>
                <a:gd name="connsiteX18" fmla="*/ 3237398 w 3245327"/>
                <a:gd name="connsiteY18" fmla="*/ 155923 h 578767"/>
                <a:gd name="connsiteX19" fmla="*/ 3245327 w 3245327"/>
                <a:gd name="connsiteY19" fmla="*/ 179708 h 578767"/>
                <a:gd name="connsiteX20" fmla="*/ 3245327 w 3245327"/>
                <a:gd name="connsiteY20" fmla="*/ 192922 h 578767"/>
                <a:gd name="connsiteX21" fmla="*/ 3237398 w 3245327"/>
                <a:gd name="connsiteY21" fmla="*/ 224636 h 578767"/>
                <a:gd name="connsiteX22" fmla="*/ 3224185 w 3245327"/>
                <a:gd name="connsiteY22" fmla="*/ 243135 h 578767"/>
                <a:gd name="connsiteX23" fmla="*/ 3208328 w 3245327"/>
                <a:gd name="connsiteY23" fmla="*/ 251063 h 578767"/>
                <a:gd name="connsiteX24" fmla="*/ 3163401 w 3245327"/>
                <a:gd name="connsiteY24" fmla="*/ 258992 h 578767"/>
                <a:gd name="connsiteX25" fmla="*/ 3084118 w 3245327"/>
                <a:gd name="connsiteY25" fmla="*/ 266920 h 578767"/>
                <a:gd name="connsiteX26" fmla="*/ 2941408 w 3245327"/>
                <a:gd name="connsiteY26" fmla="*/ 269563 h 578767"/>
                <a:gd name="connsiteX27" fmla="*/ 2759056 w 3245327"/>
                <a:gd name="connsiteY27" fmla="*/ 269563 h 578767"/>
                <a:gd name="connsiteX28" fmla="*/ 2463065 w 3245327"/>
                <a:gd name="connsiteY28" fmla="*/ 282777 h 578767"/>
                <a:gd name="connsiteX29" fmla="*/ 2032293 w 3245327"/>
                <a:gd name="connsiteY29" fmla="*/ 311847 h 578767"/>
                <a:gd name="connsiteX30" fmla="*/ 1812943 w 3245327"/>
                <a:gd name="connsiteY30" fmla="*/ 343560 h 578767"/>
                <a:gd name="connsiteX31" fmla="*/ 1506381 w 3245327"/>
                <a:gd name="connsiteY31" fmla="*/ 380559 h 578767"/>
                <a:gd name="connsiteX32" fmla="*/ 1117893 w 3245327"/>
                <a:gd name="connsiteY32" fmla="*/ 428129 h 578767"/>
                <a:gd name="connsiteX33" fmla="*/ 874758 w 3245327"/>
                <a:gd name="connsiteY33" fmla="*/ 459843 h 578767"/>
                <a:gd name="connsiteX34" fmla="*/ 721477 w 3245327"/>
                <a:gd name="connsiteY34" fmla="*/ 483628 h 578767"/>
                <a:gd name="connsiteX35" fmla="*/ 607838 w 3245327"/>
                <a:gd name="connsiteY35" fmla="*/ 512698 h 578767"/>
                <a:gd name="connsiteX36" fmla="*/ 488913 w 3245327"/>
                <a:gd name="connsiteY36" fmla="*/ 554982 h 578767"/>
                <a:gd name="connsiteX37" fmla="*/ 417558 w 3245327"/>
                <a:gd name="connsiteY37" fmla="*/ 578767 h 578767"/>
                <a:gd name="connsiteX38" fmla="*/ 393773 w 3245327"/>
                <a:gd name="connsiteY38" fmla="*/ 570839 h 578767"/>
                <a:gd name="connsiteX39" fmla="*/ 330346 w 3245327"/>
                <a:gd name="connsiteY39" fmla="*/ 533840 h 578767"/>
                <a:gd name="connsiteX40" fmla="*/ 219350 w 3245327"/>
                <a:gd name="connsiteY40" fmla="*/ 454557 h 578767"/>
                <a:gd name="connsiteX41" fmla="*/ 163852 w 3245327"/>
                <a:gd name="connsiteY41" fmla="*/ 404344 h 578767"/>
                <a:gd name="connsiteX42" fmla="*/ 110996 w 3245327"/>
                <a:gd name="connsiteY42" fmla="*/ 359417 h 578767"/>
                <a:gd name="connsiteX43" fmla="*/ 66069 w 3245327"/>
                <a:gd name="connsiteY43" fmla="*/ 317133 h 578767"/>
                <a:gd name="connsiteX44" fmla="*/ 36998 w 3245327"/>
                <a:gd name="connsiteY44" fmla="*/ 282777 h 578767"/>
                <a:gd name="connsiteX45" fmla="*/ 26427 w 3245327"/>
                <a:gd name="connsiteY45" fmla="*/ 269563 h 578767"/>
                <a:gd name="connsiteX46" fmla="*/ 15856 w 3245327"/>
                <a:gd name="connsiteY46" fmla="*/ 261634 h 578767"/>
                <a:gd name="connsiteX47" fmla="*/ 2642 w 3245327"/>
                <a:gd name="connsiteY47" fmla="*/ 248421 h 578767"/>
                <a:gd name="connsiteX48" fmla="*/ 0 w 3245327"/>
                <a:gd name="connsiteY48" fmla="*/ 235207 h 578767"/>
                <a:gd name="connsiteX49" fmla="*/ 10571 w 3245327"/>
                <a:gd name="connsiteY49" fmla="*/ 227278 h 578767"/>
                <a:gd name="connsiteX50" fmla="*/ 34356 w 3245327"/>
                <a:gd name="connsiteY50" fmla="*/ 224636 h 578767"/>
                <a:gd name="connsiteX51" fmla="*/ 52855 w 3245327"/>
                <a:gd name="connsiteY51" fmla="*/ 224636 h 578767"/>
                <a:gd name="connsiteX52" fmla="*/ 68712 w 3245327"/>
                <a:gd name="connsiteY52" fmla="*/ 235207 h 578767"/>
                <a:gd name="connsiteX53" fmla="*/ 108353 w 3245327"/>
                <a:gd name="connsiteY53" fmla="*/ 258992 h 578767"/>
                <a:gd name="connsiteX54" fmla="*/ 158566 w 3245327"/>
                <a:gd name="connsiteY54" fmla="*/ 282777 h 578767"/>
                <a:gd name="connsiteX55" fmla="*/ 200850 w 3245327"/>
                <a:gd name="connsiteY55" fmla="*/ 295991 h 578767"/>
                <a:gd name="connsiteX56" fmla="*/ 272205 w 3245327"/>
                <a:gd name="connsiteY56" fmla="*/ 309204 h 578767"/>
                <a:gd name="connsiteX57" fmla="*/ 348846 w 3245327"/>
                <a:gd name="connsiteY57" fmla="*/ 314490 h 578767"/>
                <a:gd name="connsiteX58" fmla="*/ 486270 w 3245327"/>
                <a:gd name="connsiteY58" fmla="*/ 298633 h 578767"/>
                <a:gd name="connsiteX59" fmla="*/ 795475 w 3245327"/>
                <a:gd name="connsiteY59" fmla="*/ 266920 h 578767"/>
                <a:gd name="connsiteX60" fmla="*/ 1104679 w 3245327"/>
                <a:gd name="connsiteY60" fmla="*/ 235207 h 5787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3245327" h="578767">
                  <a:moveTo>
                    <a:pt x="1104679" y="235207"/>
                  </a:moveTo>
                  <a:lnTo>
                    <a:pt x="1453526" y="203493"/>
                  </a:lnTo>
                  <a:lnTo>
                    <a:pt x="1762730" y="177066"/>
                  </a:lnTo>
                  <a:lnTo>
                    <a:pt x="1868441" y="155923"/>
                  </a:lnTo>
                  <a:lnTo>
                    <a:pt x="2143290" y="129496"/>
                  </a:lnTo>
                  <a:lnTo>
                    <a:pt x="2396996" y="108354"/>
                  </a:lnTo>
                  <a:lnTo>
                    <a:pt x="2669202" y="87211"/>
                  </a:lnTo>
                  <a:lnTo>
                    <a:pt x="2700915" y="66069"/>
                  </a:lnTo>
                  <a:lnTo>
                    <a:pt x="2769627" y="18499"/>
                  </a:lnTo>
                  <a:lnTo>
                    <a:pt x="2793412" y="5285"/>
                  </a:lnTo>
                  <a:lnTo>
                    <a:pt x="2806626" y="0"/>
                  </a:lnTo>
                  <a:lnTo>
                    <a:pt x="2830411" y="2643"/>
                  </a:lnTo>
                  <a:lnTo>
                    <a:pt x="2891195" y="13214"/>
                  </a:lnTo>
                  <a:lnTo>
                    <a:pt x="2999549" y="44927"/>
                  </a:lnTo>
                  <a:lnTo>
                    <a:pt x="3113188" y="87211"/>
                  </a:lnTo>
                  <a:lnTo>
                    <a:pt x="3210971" y="129496"/>
                  </a:lnTo>
                  <a:lnTo>
                    <a:pt x="3221542" y="134781"/>
                  </a:lnTo>
                  <a:lnTo>
                    <a:pt x="3229470" y="142710"/>
                  </a:lnTo>
                  <a:lnTo>
                    <a:pt x="3237398" y="155923"/>
                  </a:lnTo>
                  <a:lnTo>
                    <a:pt x="3245327" y="179708"/>
                  </a:lnTo>
                  <a:lnTo>
                    <a:pt x="3245327" y="192922"/>
                  </a:lnTo>
                  <a:lnTo>
                    <a:pt x="3237398" y="224636"/>
                  </a:lnTo>
                  <a:lnTo>
                    <a:pt x="3224185" y="243135"/>
                  </a:lnTo>
                  <a:lnTo>
                    <a:pt x="3208328" y="251063"/>
                  </a:lnTo>
                  <a:lnTo>
                    <a:pt x="3163401" y="258992"/>
                  </a:lnTo>
                  <a:lnTo>
                    <a:pt x="3084118" y="266920"/>
                  </a:lnTo>
                  <a:lnTo>
                    <a:pt x="2941408" y="269563"/>
                  </a:lnTo>
                  <a:lnTo>
                    <a:pt x="2759056" y="269563"/>
                  </a:lnTo>
                  <a:lnTo>
                    <a:pt x="2463065" y="282777"/>
                  </a:lnTo>
                  <a:lnTo>
                    <a:pt x="2032293" y="311847"/>
                  </a:lnTo>
                  <a:lnTo>
                    <a:pt x="1812943" y="343560"/>
                  </a:lnTo>
                  <a:lnTo>
                    <a:pt x="1506381" y="380559"/>
                  </a:lnTo>
                  <a:lnTo>
                    <a:pt x="1117893" y="428129"/>
                  </a:lnTo>
                  <a:lnTo>
                    <a:pt x="874758" y="459843"/>
                  </a:lnTo>
                  <a:lnTo>
                    <a:pt x="721477" y="483628"/>
                  </a:lnTo>
                  <a:lnTo>
                    <a:pt x="607838" y="512698"/>
                  </a:lnTo>
                  <a:lnTo>
                    <a:pt x="488913" y="554982"/>
                  </a:lnTo>
                  <a:lnTo>
                    <a:pt x="417558" y="578767"/>
                  </a:lnTo>
                  <a:lnTo>
                    <a:pt x="393773" y="570839"/>
                  </a:lnTo>
                  <a:lnTo>
                    <a:pt x="330346" y="533840"/>
                  </a:lnTo>
                  <a:lnTo>
                    <a:pt x="219350" y="454557"/>
                  </a:lnTo>
                  <a:lnTo>
                    <a:pt x="163852" y="404344"/>
                  </a:lnTo>
                  <a:lnTo>
                    <a:pt x="110996" y="359417"/>
                  </a:lnTo>
                  <a:lnTo>
                    <a:pt x="66069" y="317133"/>
                  </a:lnTo>
                  <a:lnTo>
                    <a:pt x="36998" y="282777"/>
                  </a:lnTo>
                  <a:lnTo>
                    <a:pt x="26427" y="269563"/>
                  </a:lnTo>
                  <a:lnTo>
                    <a:pt x="15856" y="261634"/>
                  </a:lnTo>
                  <a:lnTo>
                    <a:pt x="2642" y="248421"/>
                  </a:lnTo>
                  <a:lnTo>
                    <a:pt x="0" y="235207"/>
                  </a:lnTo>
                  <a:lnTo>
                    <a:pt x="10571" y="227278"/>
                  </a:lnTo>
                  <a:lnTo>
                    <a:pt x="34356" y="224636"/>
                  </a:lnTo>
                  <a:lnTo>
                    <a:pt x="52855" y="224636"/>
                  </a:lnTo>
                  <a:lnTo>
                    <a:pt x="68712" y="235207"/>
                  </a:lnTo>
                  <a:lnTo>
                    <a:pt x="108353" y="258992"/>
                  </a:lnTo>
                  <a:lnTo>
                    <a:pt x="158566" y="282777"/>
                  </a:lnTo>
                  <a:lnTo>
                    <a:pt x="200850" y="295991"/>
                  </a:lnTo>
                  <a:lnTo>
                    <a:pt x="272205" y="309204"/>
                  </a:lnTo>
                  <a:lnTo>
                    <a:pt x="348846" y="314490"/>
                  </a:lnTo>
                  <a:lnTo>
                    <a:pt x="486270" y="298633"/>
                  </a:lnTo>
                  <a:lnTo>
                    <a:pt x="795475" y="266920"/>
                  </a:lnTo>
                  <a:lnTo>
                    <a:pt x="1104679" y="235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2650275F-0568-425A-863C-EDD05D4168F4}"/>
                </a:ext>
              </a:extLst>
            </p:cNvPr>
            <p:cNvSpPr/>
            <p:nvPr/>
          </p:nvSpPr>
          <p:spPr>
            <a:xfrm>
              <a:off x="4197350" y="2936875"/>
              <a:ext cx="460375" cy="2546350"/>
            </a:xfrm>
            <a:custGeom>
              <a:avLst/>
              <a:gdLst>
                <a:gd name="connsiteX0" fmla="*/ 157882 w 460489"/>
                <a:gd name="connsiteY0" fmla="*/ 1305816 h 2545848"/>
                <a:gd name="connsiteX1" fmla="*/ 167750 w 460489"/>
                <a:gd name="connsiteY1" fmla="*/ 532852 h 2545848"/>
                <a:gd name="connsiteX2" fmla="*/ 167750 w 460489"/>
                <a:gd name="connsiteY2" fmla="*/ 470357 h 2545848"/>
                <a:gd name="connsiteX3" fmla="*/ 164461 w 460489"/>
                <a:gd name="connsiteY3" fmla="*/ 411151 h 2545848"/>
                <a:gd name="connsiteX4" fmla="*/ 157882 w 460489"/>
                <a:gd name="connsiteY4" fmla="*/ 361813 h 2545848"/>
                <a:gd name="connsiteX5" fmla="*/ 144725 w 460489"/>
                <a:gd name="connsiteY5" fmla="*/ 296029 h 2545848"/>
                <a:gd name="connsiteX6" fmla="*/ 128279 w 460489"/>
                <a:gd name="connsiteY6" fmla="*/ 246691 h 2545848"/>
                <a:gd name="connsiteX7" fmla="*/ 108544 w 460489"/>
                <a:gd name="connsiteY7" fmla="*/ 194064 h 2545848"/>
                <a:gd name="connsiteX8" fmla="*/ 88809 w 460489"/>
                <a:gd name="connsiteY8" fmla="*/ 151304 h 2545848"/>
                <a:gd name="connsiteX9" fmla="*/ 69074 w 460489"/>
                <a:gd name="connsiteY9" fmla="*/ 121701 h 2545848"/>
                <a:gd name="connsiteX10" fmla="*/ 0 w 460489"/>
                <a:gd name="connsiteY10" fmla="*/ 16446 h 2545848"/>
                <a:gd name="connsiteX11" fmla="*/ 144725 w 460489"/>
                <a:gd name="connsiteY11" fmla="*/ 0 h 2545848"/>
                <a:gd name="connsiteX12" fmla="*/ 263137 w 460489"/>
                <a:gd name="connsiteY12" fmla="*/ 65784 h 2545848"/>
                <a:gd name="connsiteX13" fmla="*/ 328921 w 460489"/>
                <a:gd name="connsiteY13" fmla="*/ 108544 h 2545848"/>
                <a:gd name="connsiteX14" fmla="*/ 384838 w 460489"/>
                <a:gd name="connsiteY14" fmla="*/ 148015 h 2545848"/>
                <a:gd name="connsiteX15" fmla="*/ 430887 w 460489"/>
                <a:gd name="connsiteY15" fmla="*/ 187485 h 2545848"/>
                <a:gd name="connsiteX16" fmla="*/ 457200 w 460489"/>
                <a:gd name="connsiteY16" fmla="*/ 220377 h 2545848"/>
                <a:gd name="connsiteX17" fmla="*/ 460489 w 460489"/>
                <a:gd name="connsiteY17" fmla="*/ 233534 h 2545848"/>
                <a:gd name="connsiteX18" fmla="*/ 457200 w 460489"/>
                <a:gd name="connsiteY18" fmla="*/ 269715 h 2545848"/>
                <a:gd name="connsiteX19" fmla="*/ 444043 w 460489"/>
                <a:gd name="connsiteY19" fmla="*/ 328921 h 2545848"/>
                <a:gd name="connsiteX20" fmla="*/ 417730 w 460489"/>
                <a:gd name="connsiteY20" fmla="*/ 391416 h 2545848"/>
                <a:gd name="connsiteX21" fmla="*/ 397994 w 460489"/>
                <a:gd name="connsiteY21" fmla="*/ 444043 h 2545848"/>
                <a:gd name="connsiteX22" fmla="*/ 394705 w 460489"/>
                <a:gd name="connsiteY22" fmla="*/ 457200 h 2545848"/>
                <a:gd name="connsiteX23" fmla="*/ 391416 w 460489"/>
                <a:gd name="connsiteY23" fmla="*/ 628239 h 2545848"/>
                <a:gd name="connsiteX24" fmla="*/ 384838 w 460489"/>
                <a:gd name="connsiteY24" fmla="*/ 1042679 h 2545848"/>
                <a:gd name="connsiteX25" fmla="*/ 381548 w 460489"/>
                <a:gd name="connsiteY25" fmla="*/ 1378179 h 2545848"/>
                <a:gd name="connsiteX26" fmla="*/ 374970 w 460489"/>
                <a:gd name="connsiteY26" fmla="*/ 1904452 h 2545848"/>
                <a:gd name="connsiteX27" fmla="*/ 371681 w 460489"/>
                <a:gd name="connsiteY27" fmla="*/ 2519534 h 2545848"/>
                <a:gd name="connsiteX28" fmla="*/ 141436 w 460489"/>
                <a:gd name="connsiteY28" fmla="*/ 2545848 h 2545848"/>
                <a:gd name="connsiteX29" fmla="*/ 148015 w 460489"/>
                <a:gd name="connsiteY29" fmla="*/ 2322182 h 2545848"/>
                <a:gd name="connsiteX30" fmla="*/ 151304 w 460489"/>
                <a:gd name="connsiteY30" fmla="*/ 1881428 h 2545848"/>
                <a:gd name="connsiteX31" fmla="*/ 157882 w 460489"/>
                <a:gd name="connsiteY31" fmla="*/ 1305816 h 2545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460489" h="2545848">
                  <a:moveTo>
                    <a:pt x="157882" y="1305816"/>
                  </a:moveTo>
                  <a:lnTo>
                    <a:pt x="167750" y="532852"/>
                  </a:lnTo>
                  <a:lnTo>
                    <a:pt x="167750" y="470357"/>
                  </a:lnTo>
                  <a:lnTo>
                    <a:pt x="164461" y="411151"/>
                  </a:lnTo>
                  <a:lnTo>
                    <a:pt x="157882" y="361813"/>
                  </a:lnTo>
                  <a:lnTo>
                    <a:pt x="144725" y="296029"/>
                  </a:lnTo>
                  <a:lnTo>
                    <a:pt x="128279" y="246691"/>
                  </a:lnTo>
                  <a:lnTo>
                    <a:pt x="108544" y="194064"/>
                  </a:lnTo>
                  <a:lnTo>
                    <a:pt x="88809" y="151304"/>
                  </a:lnTo>
                  <a:lnTo>
                    <a:pt x="69074" y="121701"/>
                  </a:lnTo>
                  <a:lnTo>
                    <a:pt x="0" y="16446"/>
                  </a:lnTo>
                  <a:lnTo>
                    <a:pt x="144725" y="0"/>
                  </a:lnTo>
                  <a:lnTo>
                    <a:pt x="263137" y="65784"/>
                  </a:lnTo>
                  <a:lnTo>
                    <a:pt x="328921" y="108544"/>
                  </a:lnTo>
                  <a:lnTo>
                    <a:pt x="384838" y="148015"/>
                  </a:lnTo>
                  <a:lnTo>
                    <a:pt x="430887" y="187485"/>
                  </a:lnTo>
                  <a:lnTo>
                    <a:pt x="457200" y="220377"/>
                  </a:lnTo>
                  <a:lnTo>
                    <a:pt x="460489" y="233534"/>
                  </a:lnTo>
                  <a:lnTo>
                    <a:pt x="457200" y="269715"/>
                  </a:lnTo>
                  <a:lnTo>
                    <a:pt x="444043" y="328921"/>
                  </a:lnTo>
                  <a:lnTo>
                    <a:pt x="417730" y="391416"/>
                  </a:lnTo>
                  <a:lnTo>
                    <a:pt x="397994" y="444043"/>
                  </a:lnTo>
                  <a:lnTo>
                    <a:pt x="394705" y="457200"/>
                  </a:lnTo>
                  <a:cubicBezTo>
                    <a:pt x="393609" y="514213"/>
                    <a:pt x="392512" y="571226"/>
                    <a:pt x="391416" y="628239"/>
                  </a:cubicBezTo>
                  <a:lnTo>
                    <a:pt x="384838" y="1042679"/>
                  </a:lnTo>
                  <a:cubicBezTo>
                    <a:pt x="383741" y="1154512"/>
                    <a:pt x="382645" y="1266346"/>
                    <a:pt x="381548" y="1378179"/>
                  </a:cubicBezTo>
                  <a:cubicBezTo>
                    <a:pt x="379355" y="1553603"/>
                    <a:pt x="377163" y="1729028"/>
                    <a:pt x="374970" y="1904452"/>
                  </a:cubicBezTo>
                  <a:cubicBezTo>
                    <a:pt x="373874" y="2109479"/>
                    <a:pt x="372777" y="2314507"/>
                    <a:pt x="371681" y="2519534"/>
                  </a:cubicBezTo>
                  <a:lnTo>
                    <a:pt x="141436" y="2545848"/>
                  </a:lnTo>
                  <a:lnTo>
                    <a:pt x="148015" y="2322182"/>
                  </a:lnTo>
                  <a:cubicBezTo>
                    <a:pt x="149111" y="2175264"/>
                    <a:pt x="150208" y="2028346"/>
                    <a:pt x="151304" y="1881428"/>
                  </a:cubicBezTo>
                  <a:cubicBezTo>
                    <a:pt x="153497" y="1704907"/>
                    <a:pt x="155689" y="1528386"/>
                    <a:pt x="157882" y="130581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7AF82E68-0581-4C36-B538-86120CC80089}"/>
                </a:ext>
              </a:extLst>
            </p:cNvPr>
            <p:cNvSpPr/>
            <p:nvPr/>
          </p:nvSpPr>
          <p:spPr>
            <a:xfrm>
              <a:off x="5099050" y="2838450"/>
              <a:ext cx="498475" cy="2568575"/>
            </a:xfrm>
            <a:custGeom>
              <a:avLst/>
              <a:gdLst>
                <a:gd name="connsiteX0" fmla="*/ 177618 w 499960"/>
                <a:gd name="connsiteY0" fmla="*/ 1588688 h 2568872"/>
                <a:gd name="connsiteX1" fmla="*/ 194064 w 499960"/>
                <a:gd name="connsiteY1" fmla="*/ 917689 h 2568872"/>
                <a:gd name="connsiteX2" fmla="*/ 203931 w 499960"/>
                <a:gd name="connsiteY2" fmla="*/ 345367 h 2568872"/>
                <a:gd name="connsiteX3" fmla="*/ 203931 w 499960"/>
                <a:gd name="connsiteY3" fmla="*/ 319053 h 2568872"/>
                <a:gd name="connsiteX4" fmla="*/ 200642 w 499960"/>
                <a:gd name="connsiteY4" fmla="*/ 279583 h 2568872"/>
                <a:gd name="connsiteX5" fmla="*/ 187485 w 499960"/>
                <a:gd name="connsiteY5" fmla="*/ 243401 h 2568872"/>
                <a:gd name="connsiteX6" fmla="*/ 167750 w 499960"/>
                <a:gd name="connsiteY6" fmla="*/ 200642 h 2568872"/>
                <a:gd name="connsiteX7" fmla="*/ 131569 w 499960"/>
                <a:gd name="connsiteY7" fmla="*/ 144725 h 2568872"/>
                <a:gd name="connsiteX8" fmla="*/ 82231 w 499960"/>
                <a:gd name="connsiteY8" fmla="*/ 88809 h 2568872"/>
                <a:gd name="connsiteX9" fmla="*/ 0 w 499960"/>
                <a:gd name="connsiteY9" fmla="*/ 9868 h 2568872"/>
                <a:gd name="connsiteX10" fmla="*/ 138147 w 499960"/>
                <a:gd name="connsiteY10" fmla="*/ 0 h 2568872"/>
                <a:gd name="connsiteX11" fmla="*/ 276294 w 499960"/>
                <a:gd name="connsiteY11" fmla="*/ 69073 h 2568872"/>
                <a:gd name="connsiteX12" fmla="*/ 397995 w 499960"/>
                <a:gd name="connsiteY12" fmla="*/ 128279 h 2568872"/>
                <a:gd name="connsiteX13" fmla="*/ 453911 w 499960"/>
                <a:gd name="connsiteY13" fmla="*/ 164460 h 2568872"/>
                <a:gd name="connsiteX14" fmla="*/ 483514 w 499960"/>
                <a:gd name="connsiteY14" fmla="*/ 190774 h 2568872"/>
                <a:gd name="connsiteX15" fmla="*/ 496671 w 499960"/>
                <a:gd name="connsiteY15" fmla="*/ 207220 h 2568872"/>
                <a:gd name="connsiteX16" fmla="*/ 499960 w 499960"/>
                <a:gd name="connsiteY16" fmla="*/ 217088 h 2568872"/>
                <a:gd name="connsiteX17" fmla="*/ 490092 w 499960"/>
                <a:gd name="connsiteY17" fmla="*/ 249980 h 2568872"/>
                <a:gd name="connsiteX18" fmla="*/ 467068 w 499960"/>
                <a:gd name="connsiteY18" fmla="*/ 315764 h 2568872"/>
                <a:gd name="connsiteX19" fmla="*/ 444044 w 499960"/>
                <a:gd name="connsiteY19" fmla="*/ 430886 h 2568872"/>
                <a:gd name="connsiteX20" fmla="*/ 424308 w 499960"/>
                <a:gd name="connsiteY20" fmla="*/ 552587 h 2568872"/>
                <a:gd name="connsiteX21" fmla="*/ 414441 w 499960"/>
                <a:gd name="connsiteY21" fmla="*/ 670999 h 2568872"/>
                <a:gd name="connsiteX22" fmla="*/ 407862 w 499960"/>
                <a:gd name="connsiteY22" fmla="*/ 838748 h 2568872"/>
                <a:gd name="connsiteX23" fmla="*/ 407862 w 499960"/>
                <a:gd name="connsiteY23" fmla="*/ 1157801 h 2568872"/>
                <a:gd name="connsiteX24" fmla="*/ 407862 w 499960"/>
                <a:gd name="connsiteY24" fmla="*/ 1710389 h 2568872"/>
                <a:gd name="connsiteX25" fmla="*/ 407862 w 499960"/>
                <a:gd name="connsiteY25" fmla="*/ 2562294 h 2568872"/>
                <a:gd name="connsiteX26" fmla="*/ 157882 w 499960"/>
                <a:gd name="connsiteY26" fmla="*/ 2568872 h 2568872"/>
                <a:gd name="connsiteX27" fmla="*/ 161172 w 499960"/>
                <a:gd name="connsiteY27" fmla="*/ 2358363 h 2568872"/>
                <a:gd name="connsiteX28" fmla="*/ 171039 w 499960"/>
                <a:gd name="connsiteY28" fmla="*/ 1947212 h 2568872"/>
                <a:gd name="connsiteX29" fmla="*/ 177618 w 499960"/>
                <a:gd name="connsiteY29" fmla="*/ 1588688 h 25688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99960" h="2568872">
                  <a:moveTo>
                    <a:pt x="177618" y="1588688"/>
                  </a:moveTo>
                  <a:lnTo>
                    <a:pt x="194064" y="917689"/>
                  </a:lnTo>
                  <a:lnTo>
                    <a:pt x="203931" y="345367"/>
                  </a:lnTo>
                  <a:lnTo>
                    <a:pt x="203931" y="319053"/>
                  </a:lnTo>
                  <a:lnTo>
                    <a:pt x="200642" y="279583"/>
                  </a:lnTo>
                  <a:lnTo>
                    <a:pt x="187485" y="243401"/>
                  </a:lnTo>
                  <a:lnTo>
                    <a:pt x="167750" y="200642"/>
                  </a:lnTo>
                  <a:lnTo>
                    <a:pt x="131569" y="144725"/>
                  </a:lnTo>
                  <a:lnTo>
                    <a:pt x="82231" y="88809"/>
                  </a:lnTo>
                  <a:lnTo>
                    <a:pt x="0" y="9868"/>
                  </a:lnTo>
                  <a:lnTo>
                    <a:pt x="138147" y="0"/>
                  </a:lnTo>
                  <a:lnTo>
                    <a:pt x="276294" y="69073"/>
                  </a:lnTo>
                  <a:lnTo>
                    <a:pt x="397995" y="128279"/>
                  </a:lnTo>
                  <a:lnTo>
                    <a:pt x="453911" y="164460"/>
                  </a:lnTo>
                  <a:lnTo>
                    <a:pt x="483514" y="190774"/>
                  </a:lnTo>
                  <a:lnTo>
                    <a:pt x="496671" y="207220"/>
                  </a:lnTo>
                  <a:lnTo>
                    <a:pt x="499960" y="217088"/>
                  </a:lnTo>
                  <a:lnTo>
                    <a:pt x="490092" y="249980"/>
                  </a:lnTo>
                  <a:lnTo>
                    <a:pt x="467068" y="315764"/>
                  </a:lnTo>
                  <a:lnTo>
                    <a:pt x="444044" y="430886"/>
                  </a:lnTo>
                  <a:lnTo>
                    <a:pt x="424308" y="552587"/>
                  </a:lnTo>
                  <a:lnTo>
                    <a:pt x="414441" y="670999"/>
                  </a:lnTo>
                  <a:lnTo>
                    <a:pt x="407862" y="838748"/>
                  </a:lnTo>
                  <a:lnTo>
                    <a:pt x="407862" y="1157801"/>
                  </a:lnTo>
                  <a:lnTo>
                    <a:pt x="407862" y="1710389"/>
                  </a:lnTo>
                  <a:lnTo>
                    <a:pt x="407862" y="2562294"/>
                  </a:lnTo>
                  <a:lnTo>
                    <a:pt x="157882" y="2568872"/>
                  </a:lnTo>
                  <a:cubicBezTo>
                    <a:pt x="158979" y="2498702"/>
                    <a:pt x="160075" y="2428533"/>
                    <a:pt x="161172" y="2358363"/>
                  </a:cubicBezTo>
                  <a:lnTo>
                    <a:pt x="171039" y="1947212"/>
                  </a:lnTo>
                  <a:lnTo>
                    <a:pt x="177618" y="1588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BD9F2778-B687-4F22-B1CD-04749930E289}"/>
                </a:ext>
              </a:extLst>
            </p:cNvPr>
            <p:cNvSpPr/>
            <p:nvPr/>
          </p:nvSpPr>
          <p:spPr>
            <a:xfrm>
              <a:off x="3190875" y="3771900"/>
              <a:ext cx="639763" cy="1093788"/>
            </a:xfrm>
            <a:custGeom>
              <a:avLst/>
              <a:gdLst>
                <a:gd name="connsiteX0" fmla="*/ 290513 w 640556"/>
                <a:gd name="connsiteY0" fmla="*/ 561975 h 1092994"/>
                <a:gd name="connsiteX1" fmla="*/ 238125 w 640556"/>
                <a:gd name="connsiteY1" fmla="*/ 421481 h 1092994"/>
                <a:gd name="connsiteX2" fmla="*/ 207169 w 640556"/>
                <a:gd name="connsiteY2" fmla="*/ 364331 h 1092994"/>
                <a:gd name="connsiteX3" fmla="*/ 152400 w 640556"/>
                <a:gd name="connsiteY3" fmla="*/ 266700 h 1092994"/>
                <a:gd name="connsiteX4" fmla="*/ 102394 w 640556"/>
                <a:gd name="connsiteY4" fmla="*/ 185738 h 1092994"/>
                <a:gd name="connsiteX5" fmla="*/ 40481 w 640556"/>
                <a:gd name="connsiteY5" fmla="*/ 102394 h 1092994"/>
                <a:gd name="connsiteX6" fmla="*/ 9525 w 640556"/>
                <a:gd name="connsiteY6" fmla="*/ 57150 h 1092994"/>
                <a:gd name="connsiteX7" fmla="*/ 2381 w 640556"/>
                <a:gd name="connsiteY7" fmla="*/ 35719 h 1092994"/>
                <a:gd name="connsiteX8" fmla="*/ 0 w 640556"/>
                <a:gd name="connsiteY8" fmla="*/ 23813 h 1092994"/>
                <a:gd name="connsiteX9" fmla="*/ 0 w 640556"/>
                <a:gd name="connsiteY9" fmla="*/ 16669 h 1092994"/>
                <a:gd name="connsiteX10" fmla="*/ 0 w 640556"/>
                <a:gd name="connsiteY10" fmla="*/ 7144 h 1092994"/>
                <a:gd name="connsiteX11" fmla="*/ 7144 w 640556"/>
                <a:gd name="connsiteY11" fmla="*/ 0 h 1092994"/>
                <a:gd name="connsiteX12" fmla="*/ 21431 w 640556"/>
                <a:gd name="connsiteY12" fmla="*/ 0 h 1092994"/>
                <a:gd name="connsiteX13" fmla="*/ 35719 w 640556"/>
                <a:gd name="connsiteY13" fmla="*/ 2381 h 1092994"/>
                <a:gd name="connsiteX14" fmla="*/ 61913 w 640556"/>
                <a:gd name="connsiteY14" fmla="*/ 16669 h 1092994"/>
                <a:gd name="connsiteX15" fmla="*/ 116681 w 640556"/>
                <a:gd name="connsiteY15" fmla="*/ 57150 h 1092994"/>
                <a:gd name="connsiteX16" fmla="*/ 209550 w 640556"/>
                <a:gd name="connsiteY16" fmla="*/ 128588 h 1092994"/>
                <a:gd name="connsiteX17" fmla="*/ 302419 w 640556"/>
                <a:gd name="connsiteY17" fmla="*/ 204788 h 1092994"/>
                <a:gd name="connsiteX18" fmla="*/ 395288 w 640556"/>
                <a:gd name="connsiteY18" fmla="*/ 283369 h 1092994"/>
                <a:gd name="connsiteX19" fmla="*/ 478631 w 640556"/>
                <a:gd name="connsiteY19" fmla="*/ 361950 h 1092994"/>
                <a:gd name="connsiteX20" fmla="*/ 523875 w 640556"/>
                <a:gd name="connsiteY20" fmla="*/ 409575 h 1092994"/>
                <a:gd name="connsiteX21" fmla="*/ 550069 w 640556"/>
                <a:gd name="connsiteY21" fmla="*/ 452438 h 1092994"/>
                <a:gd name="connsiteX22" fmla="*/ 581025 w 640556"/>
                <a:gd name="connsiteY22" fmla="*/ 523875 h 1092994"/>
                <a:gd name="connsiteX23" fmla="*/ 602456 w 640556"/>
                <a:gd name="connsiteY23" fmla="*/ 597694 h 1092994"/>
                <a:gd name="connsiteX24" fmla="*/ 621506 w 640556"/>
                <a:gd name="connsiteY24" fmla="*/ 697706 h 1092994"/>
                <a:gd name="connsiteX25" fmla="*/ 633413 w 640556"/>
                <a:gd name="connsiteY25" fmla="*/ 776288 h 1092994"/>
                <a:gd name="connsiteX26" fmla="*/ 640556 w 640556"/>
                <a:gd name="connsiteY26" fmla="*/ 926306 h 1092994"/>
                <a:gd name="connsiteX27" fmla="*/ 628650 w 640556"/>
                <a:gd name="connsiteY27" fmla="*/ 971550 h 1092994"/>
                <a:gd name="connsiteX28" fmla="*/ 604838 w 640556"/>
                <a:gd name="connsiteY28" fmla="*/ 1028700 h 1092994"/>
                <a:gd name="connsiteX29" fmla="*/ 583406 w 640556"/>
                <a:gd name="connsiteY29" fmla="*/ 1064419 h 1092994"/>
                <a:gd name="connsiteX30" fmla="*/ 557213 w 640556"/>
                <a:gd name="connsiteY30" fmla="*/ 1085850 h 1092994"/>
                <a:gd name="connsiteX31" fmla="*/ 538163 w 640556"/>
                <a:gd name="connsiteY31" fmla="*/ 1092994 h 1092994"/>
                <a:gd name="connsiteX32" fmla="*/ 523875 w 640556"/>
                <a:gd name="connsiteY32" fmla="*/ 1090613 h 1092994"/>
                <a:gd name="connsiteX33" fmla="*/ 500063 w 640556"/>
                <a:gd name="connsiteY33" fmla="*/ 1081088 h 1092994"/>
                <a:gd name="connsiteX34" fmla="*/ 476250 w 640556"/>
                <a:gd name="connsiteY34" fmla="*/ 1064419 h 1092994"/>
                <a:gd name="connsiteX35" fmla="*/ 452438 w 640556"/>
                <a:gd name="connsiteY35" fmla="*/ 1038225 h 1092994"/>
                <a:gd name="connsiteX36" fmla="*/ 438150 w 640556"/>
                <a:gd name="connsiteY36" fmla="*/ 1016794 h 1092994"/>
                <a:gd name="connsiteX37" fmla="*/ 421481 w 640556"/>
                <a:gd name="connsiteY37" fmla="*/ 962025 h 1092994"/>
                <a:gd name="connsiteX38" fmla="*/ 371475 w 640556"/>
                <a:gd name="connsiteY38" fmla="*/ 800100 h 1092994"/>
                <a:gd name="connsiteX39" fmla="*/ 290513 w 640556"/>
                <a:gd name="connsiteY39" fmla="*/ 561975 h 1092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640556" h="1092994">
                  <a:moveTo>
                    <a:pt x="290513" y="561975"/>
                  </a:moveTo>
                  <a:lnTo>
                    <a:pt x="238125" y="421481"/>
                  </a:lnTo>
                  <a:lnTo>
                    <a:pt x="207169" y="364331"/>
                  </a:lnTo>
                  <a:lnTo>
                    <a:pt x="152400" y="266700"/>
                  </a:lnTo>
                  <a:lnTo>
                    <a:pt x="102394" y="185738"/>
                  </a:lnTo>
                  <a:lnTo>
                    <a:pt x="40481" y="102394"/>
                  </a:lnTo>
                  <a:lnTo>
                    <a:pt x="9525" y="57150"/>
                  </a:lnTo>
                  <a:lnTo>
                    <a:pt x="2381" y="35719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0" y="7144"/>
                  </a:lnTo>
                  <a:lnTo>
                    <a:pt x="7144" y="0"/>
                  </a:lnTo>
                  <a:lnTo>
                    <a:pt x="21431" y="0"/>
                  </a:lnTo>
                  <a:lnTo>
                    <a:pt x="35719" y="2381"/>
                  </a:lnTo>
                  <a:lnTo>
                    <a:pt x="61913" y="16669"/>
                  </a:lnTo>
                  <a:lnTo>
                    <a:pt x="116681" y="57150"/>
                  </a:lnTo>
                  <a:lnTo>
                    <a:pt x="209550" y="128588"/>
                  </a:lnTo>
                  <a:lnTo>
                    <a:pt x="302419" y="204788"/>
                  </a:lnTo>
                  <a:lnTo>
                    <a:pt x="395288" y="283369"/>
                  </a:lnTo>
                  <a:lnTo>
                    <a:pt x="478631" y="361950"/>
                  </a:lnTo>
                  <a:lnTo>
                    <a:pt x="523875" y="409575"/>
                  </a:lnTo>
                  <a:lnTo>
                    <a:pt x="550069" y="452438"/>
                  </a:lnTo>
                  <a:lnTo>
                    <a:pt x="581025" y="523875"/>
                  </a:lnTo>
                  <a:lnTo>
                    <a:pt x="602456" y="597694"/>
                  </a:lnTo>
                  <a:lnTo>
                    <a:pt x="621506" y="697706"/>
                  </a:lnTo>
                  <a:lnTo>
                    <a:pt x="633413" y="776288"/>
                  </a:lnTo>
                  <a:lnTo>
                    <a:pt x="640556" y="926306"/>
                  </a:lnTo>
                  <a:lnTo>
                    <a:pt x="628650" y="971550"/>
                  </a:lnTo>
                  <a:lnTo>
                    <a:pt x="604838" y="1028700"/>
                  </a:lnTo>
                  <a:lnTo>
                    <a:pt x="583406" y="1064419"/>
                  </a:lnTo>
                  <a:lnTo>
                    <a:pt x="557213" y="1085850"/>
                  </a:lnTo>
                  <a:lnTo>
                    <a:pt x="538163" y="1092994"/>
                  </a:lnTo>
                  <a:lnTo>
                    <a:pt x="523875" y="1090613"/>
                  </a:lnTo>
                  <a:lnTo>
                    <a:pt x="500063" y="1081088"/>
                  </a:lnTo>
                  <a:lnTo>
                    <a:pt x="476250" y="1064419"/>
                  </a:lnTo>
                  <a:lnTo>
                    <a:pt x="452438" y="1038225"/>
                  </a:lnTo>
                  <a:lnTo>
                    <a:pt x="438150" y="1016794"/>
                  </a:lnTo>
                  <a:lnTo>
                    <a:pt x="421481" y="962025"/>
                  </a:lnTo>
                  <a:lnTo>
                    <a:pt x="371475" y="800100"/>
                  </a:lnTo>
                  <a:lnTo>
                    <a:pt x="290513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119232BD-2A7F-4830-A99C-5D48BDF564BC}"/>
                </a:ext>
              </a:extLst>
            </p:cNvPr>
            <p:cNvSpPr/>
            <p:nvPr/>
          </p:nvSpPr>
          <p:spPr>
            <a:xfrm>
              <a:off x="5457825" y="3417888"/>
              <a:ext cx="1390650" cy="1506537"/>
            </a:xfrm>
            <a:custGeom>
              <a:avLst/>
              <a:gdLst>
                <a:gd name="connsiteX0" fmla="*/ 762000 w 1390650"/>
                <a:gd name="connsiteY0" fmla="*/ 595312 h 1507331"/>
                <a:gd name="connsiteX1" fmla="*/ 681038 w 1390650"/>
                <a:gd name="connsiteY1" fmla="*/ 711994 h 1507331"/>
                <a:gd name="connsiteX2" fmla="*/ 592931 w 1390650"/>
                <a:gd name="connsiteY2" fmla="*/ 826294 h 1507331"/>
                <a:gd name="connsiteX3" fmla="*/ 507206 w 1390650"/>
                <a:gd name="connsiteY3" fmla="*/ 928687 h 1507331"/>
                <a:gd name="connsiteX4" fmla="*/ 397669 w 1390650"/>
                <a:gd name="connsiteY4" fmla="*/ 1045369 h 1507331"/>
                <a:gd name="connsiteX5" fmla="*/ 288131 w 1390650"/>
                <a:gd name="connsiteY5" fmla="*/ 1159669 h 1507331"/>
                <a:gd name="connsiteX6" fmla="*/ 150019 w 1390650"/>
                <a:gd name="connsiteY6" fmla="*/ 1285875 h 1507331"/>
                <a:gd name="connsiteX7" fmla="*/ 0 w 1390650"/>
                <a:gd name="connsiteY7" fmla="*/ 1409700 h 1507331"/>
                <a:gd name="connsiteX8" fmla="*/ 4763 w 1390650"/>
                <a:gd name="connsiteY8" fmla="*/ 1507331 h 1507331"/>
                <a:gd name="connsiteX9" fmla="*/ 90488 w 1390650"/>
                <a:gd name="connsiteY9" fmla="*/ 1452562 h 1507331"/>
                <a:gd name="connsiteX10" fmla="*/ 254794 w 1390650"/>
                <a:gd name="connsiteY10" fmla="*/ 1326356 h 1507331"/>
                <a:gd name="connsiteX11" fmla="*/ 423863 w 1390650"/>
                <a:gd name="connsiteY11" fmla="*/ 1197769 h 1507331"/>
                <a:gd name="connsiteX12" fmla="*/ 547688 w 1390650"/>
                <a:gd name="connsiteY12" fmla="*/ 1097756 h 1507331"/>
                <a:gd name="connsiteX13" fmla="*/ 664369 w 1390650"/>
                <a:gd name="connsiteY13" fmla="*/ 997744 h 1507331"/>
                <a:gd name="connsiteX14" fmla="*/ 792956 w 1390650"/>
                <a:gd name="connsiteY14" fmla="*/ 873919 h 1507331"/>
                <a:gd name="connsiteX15" fmla="*/ 888206 w 1390650"/>
                <a:gd name="connsiteY15" fmla="*/ 773906 h 1507331"/>
                <a:gd name="connsiteX16" fmla="*/ 992981 w 1390650"/>
                <a:gd name="connsiteY16" fmla="*/ 664369 h 1507331"/>
                <a:gd name="connsiteX17" fmla="*/ 1076325 w 1390650"/>
                <a:gd name="connsiteY17" fmla="*/ 576262 h 1507331"/>
                <a:gd name="connsiteX18" fmla="*/ 1114425 w 1390650"/>
                <a:gd name="connsiteY18" fmla="*/ 531019 h 1507331"/>
                <a:gd name="connsiteX19" fmla="*/ 1150144 w 1390650"/>
                <a:gd name="connsiteY19" fmla="*/ 492919 h 1507331"/>
                <a:gd name="connsiteX20" fmla="*/ 1190625 w 1390650"/>
                <a:gd name="connsiteY20" fmla="*/ 461962 h 1507331"/>
                <a:gd name="connsiteX21" fmla="*/ 1221581 w 1390650"/>
                <a:gd name="connsiteY21" fmla="*/ 440531 h 1507331"/>
                <a:gd name="connsiteX22" fmla="*/ 1262063 w 1390650"/>
                <a:gd name="connsiteY22" fmla="*/ 416719 h 1507331"/>
                <a:gd name="connsiteX23" fmla="*/ 1304925 w 1390650"/>
                <a:gd name="connsiteY23" fmla="*/ 397669 h 1507331"/>
                <a:gd name="connsiteX24" fmla="*/ 1343025 w 1390650"/>
                <a:gd name="connsiteY24" fmla="*/ 381000 h 1507331"/>
                <a:gd name="connsiteX25" fmla="*/ 1376363 w 1390650"/>
                <a:gd name="connsiteY25" fmla="*/ 371475 h 1507331"/>
                <a:gd name="connsiteX26" fmla="*/ 1383506 w 1390650"/>
                <a:gd name="connsiteY26" fmla="*/ 369094 h 1507331"/>
                <a:gd name="connsiteX27" fmla="*/ 1388269 w 1390650"/>
                <a:gd name="connsiteY27" fmla="*/ 364331 h 1507331"/>
                <a:gd name="connsiteX28" fmla="*/ 1390650 w 1390650"/>
                <a:gd name="connsiteY28" fmla="*/ 352425 h 1507331"/>
                <a:gd name="connsiteX29" fmla="*/ 1390650 w 1390650"/>
                <a:gd name="connsiteY29" fmla="*/ 330994 h 1507331"/>
                <a:gd name="connsiteX30" fmla="*/ 1378744 w 1390650"/>
                <a:gd name="connsiteY30" fmla="*/ 300037 h 1507331"/>
                <a:gd name="connsiteX31" fmla="*/ 1357313 w 1390650"/>
                <a:gd name="connsiteY31" fmla="*/ 271462 h 1507331"/>
                <a:gd name="connsiteX32" fmla="*/ 1326356 w 1390650"/>
                <a:gd name="connsiteY32" fmla="*/ 238125 h 1507331"/>
                <a:gd name="connsiteX33" fmla="*/ 1281113 w 1390650"/>
                <a:gd name="connsiteY33" fmla="*/ 200025 h 1507331"/>
                <a:gd name="connsiteX34" fmla="*/ 1238250 w 1390650"/>
                <a:gd name="connsiteY34" fmla="*/ 164306 h 1507331"/>
                <a:gd name="connsiteX35" fmla="*/ 1181100 w 1390650"/>
                <a:gd name="connsiteY35" fmla="*/ 123825 h 1507331"/>
                <a:gd name="connsiteX36" fmla="*/ 1131094 w 1390650"/>
                <a:gd name="connsiteY36" fmla="*/ 92869 h 1507331"/>
                <a:gd name="connsiteX37" fmla="*/ 1088231 w 1390650"/>
                <a:gd name="connsiteY37" fmla="*/ 69056 h 1507331"/>
                <a:gd name="connsiteX38" fmla="*/ 1040606 w 1390650"/>
                <a:gd name="connsiteY38" fmla="*/ 47625 h 1507331"/>
                <a:gd name="connsiteX39" fmla="*/ 983456 w 1390650"/>
                <a:gd name="connsiteY39" fmla="*/ 28575 h 1507331"/>
                <a:gd name="connsiteX40" fmla="*/ 921544 w 1390650"/>
                <a:gd name="connsiteY40" fmla="*/ 14287 h 1507331"/>
                <a:gd name="connsiteX41" fmla="*/ 892969 w 1390650"/>
                <a:gd name="connsiteY41" fmla="*/ 9525 h 1507331"/>
                <a:gd name="connsiteX42" fmla="*/ 873919 w 1390650"/>
                <a:gd name="connsiteY42" fmla="*/ 2381 h 1507331"/>
                <a:gd name="connsiteX43" fmla="*/ 862013 w 1390650"/>
                <a:gd name="connsiteY43" fmla="*/ 0 h 1507331"/>
                <a:gd name="connsiteX44" fmla="*/ 847725 w 1390650"/>
                <a:gd name="connsiteY44" fmla="*/ 0 h 1507331"/>
                <a:gd name="connsiteX45" fmla="*/ 840581 w 1390650"/>
                <a:gd name="connsiteY45" fmla="*/ 0 h 1507331"/>
                <a:gd name="connsiteX46" fmla="*/ 835819 w 1390650"/>
                <a:gd name="connsiteY46" fmla="*/ 7144 h 1507331"/>
                <a:gd name="connsiteX47" fmla="*/ 838200 w 1390650"/>
                <a:gd name="connsiteY47" fmla="*/ 21431 h 1507331"/>
                <a:gd name="connsiteX48" fmla="*/ 845344 w 1390650"/>
                <a:gd name="connsiteY48" fmla="*/ 42862 h 1507331"/>
                <a:gd name="connsiteX49" fmla="*/ 857250 w 1390650"/>
                <a:gd name="connsiteY49" fmla="*/ 64294 h 1507331"/>
                <a:gd name="connsiteX50" fmla="*/ 876300 w 1390650"/>
                <a:gd name="connsiteY50" fmla="*/ 85725 h 1507331"/>
                <a:gd name="connsiteX51" fmla="*/ 895350 w 1390650"/>
                <a:gd name="connsiteY51" fmla="*/ 114300 h 1507331"/>
                <a:gd name="connsiteX52" fmla="*/ 907256 w 1390650"/>
                <a:gd name="connsiteY52" fmla="*/ 135731 h 1507331"/>
                <a:gd name="connsiteX53" fmla="*/ 923925 w 1390650"/>
                <a:gd name="connsiteY53" fmla="*/ 173831 h 1507331"/>
                <a:gd name="connsiteX54" fmla="*/ 931069 w 1390650"/>
                <a:gd name="connsiteY54" fmla="*/ 197644 h 1507331"/>
                <a:gd name="connsiteX55" fmla="*/ 938213 w 1390650"/>
                <a:gd name="connsiteY55" fmla="*/ 238125 h 1507331"/>
                <a:gd name="connsiteX56" fmla="*/ 935831 w 1390650"/>
                <a:gd name="connsiteY56" fmla="*/ 276225 h 1507331"/>
                <a:gd name="connsiteX57" fmla="*/ 923925 w 1390650"/>
                <a:gd name="connsiteY57" fmla="*/ 316706 h 1507331"/>
                <a:gd name="connsiteX58" fmla="*/ 881063 w 1390650"/>
                <a:gd name="connsiteY58" fmla="*/ 404812 h 1507331"/>
                <a:gd name="connsiteX59" fmla="*/ 807244 w 1390650"/>
                <a:gd name="connsiteY59" fmla="*/ 528637 h 1507331"/>
                <a:gd name="connsiteX60" fmla="*/ 762000 w 1390650"/>
                <a:gd name="connsiteY60" fmla="*/ 595312 h 1507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390650" h="1507331">
                  <a:moveTo>
                    <a:pt x="762000" y="595312"/>
                  </a:moveTo>
                  <a:lnTo>
                    <a:pt x="681038" y="711994"/>
                  </a:lnTo>
                  <a:lnTo>
                    <a:pt x="592931" y="826294"/>
                  </a:lnTo>
                  <a:lnTo>
                    <a:pt x="507206" y="928687"/>
                  </a:lnTo>
                  <a:lnTo>
                    <a:pt x="397669" y="1045369"/>
                  </a:lnTo>
                  <a:lnTo>
                    <a:pt x="288131" y="1159669"/>
                  </a:lnTo>
                  <a:lnTo>
                    <a:pt x="150019" y="1285875"/>
                  </a:lnTo>
                  <a:lnTo>
                    <a:pt x="0" y="1409700"/>
                  </a:lnTo>
                  <a:lnTo>
                    <a:pt x="4763" y="1507331"/>
                  </a:lnTo>
                  <a:lnTo>
                    <a:pt x="90488" y="1452562"/>
                  </a:lnTo>
                  <a:lnTo>
                    <a:pt x="254794" y="1326356"/>
                  </a:lnTo>
                  <a:lnTo>
                    <a:pt x="423863" y="1197769"/>
                  </a:lnTo>
                  <a:lnTo>
                    <a:pt x="547688" y="1097756"/>
                  </a:lnTo>
                  <a:lnTo>
                    <a:pt x="664369" y="997744"/>
                  </a:lnTo>
                  <a:lnTo>
                    <a:pt x="792956" y="873919"/>
                  </a:lnTo>
                  <a:lnTo>
                    <a:pt x="888206" y="773906"/>
                  </a:lnTo>
                  <a:lnTo>
                    <a:pt x="992981" y="664369"/>
                  </a:lnTo>
                  <a:lnTo>
                    <a:pt x="1076325" y="576262"/>
                  </a:lnTo>
                  <a:lnTo>
                    <a:pt x="1114425" y="531019"/>
                  </a:lnTo>
                  <a:lnTo>
                    <a:pt x="1150144" y="492919"/>
                  </a:lnTo>
                  <a:lnTo>
                    <a:pt x="1190625" y="461962"/>
                  </a:lnTo>
                  <a:lnTo>
                    <a:pt x="1221581" y="440531"/>
                  </a:lnTo>
                  <a:lnTo>
                    <a:pt x="1262063" y="416719"/>
                  </a:lnTo>
                  <a:lnTo>
                    <a:pt x="1304925" y="397669"/>
                  </a:lnTo>
                  <a:lnTo>
                    <a:pt x="1343025" y="381000"/>
                  </a:lnTo>
                  <a:lnTo>
                    <a:pt x="1376363" y="371475"/>
                  </a:lnTo>
                  <a:lnTo>
                    <a:pt x="1383506" y="369094"/>
                  </a:lnTo>
                  <a:lnTo>
                    <a:pt x="1388269" y="364331"/>
                  </a:lnTo>
                  <a:lnTo>
                    <a:pt x="1390650" y="352425"/>
                  </a:lnTo>
                  <a:lnTo>
                    <a:pt x="1390650" y="330994"/>
                  </a:lnTo>
                  <a:lnTo>
                    <a:pt x="1378744" y="300037"/>
                  </a:lnTo>
                  <a:lnTo>
                    <a:pt x="1357313" y="271462"/>
                  </a:lnTo>
                  <a:lnTo>
                    <a:pt x="1326356" y="238125"/>
                  </a:lnTo>
                  <a:lnTo>
                    <a:pt x="1281113" y="200025"/>
                  </a:lnTo>
                  <a:lnTo>
                    <a:pt x="1238250" y="164306"/>
                  </a:lnTo>
                  <a:lnTo>
                    <a:pt x="1181100" y="123825"/>
                  </a:lnTo>
                  <a:lnTo>
                    <a:pt x="1131094" y="92869"/>
                  </a:lnTo>
                  <a:lnTo>
                    <a:pt x="1088231" y="69056"/>
                  </a:lnTo>
                  <a:lnTo>
                    <a:pt x="1040606" y="47625"/>
                  </a:lnTo>
                  <a:lnTo>
                    <a:pt x="983456" y="28575"/>
                  </a:lnTo>
                  <a:lnTo>
                    <a:pt x="921544" y="14287"/>
                  </a:lnTo>
                  <a:lnTo>
                    <a:pt x="892969" y="9525"/>
                  </a:lnTo>
                  <a:lnTo>
                    <a:pt x="873919" y="2381"/>
                  </a:lnTo>
                  <a:lnTo>
                    <a:pt x="862013" y="0"/>
                  </a:lnTo>
                  <a:lnTo>
                    <a:pt x="847725" y="0"/>
                  </a:lnTo>
                  <a:lnTo>
                    <a:pt x="840581" y="0"/>
                  </a:lnTo>
                  <a:lnTo>
                    <a:pt x="835819" y="7144"/>
                  </a:lnTo>
                  <a:lnTo>
                    <a:pt x="838200" y="21431"/>
                  </a:lnTo>
                  <a:lnTo>
                    <a:pt x="845344" y="42862"/>
                  </a:lnTo>
                  <a:lnTo>
                    <a:pt x="857250" y="64294"/>
                  </a:lnTo>
                  <a:lnTo>
                    <a:pt x="876300" y="85725"/>
                  </a:lnTo>
                  <a:lnTo>
                    <a:pt x="895350" y="114300"/>
                  </a:lnTo>
                  <a:lnTo>
                    <a:pt x="907256" y="135731"/>
                  </a:lnTo>
                  <a:lnTo>
                    <a:pt x="923925" y="173831"/>
                  </a:lnTo>
                  <a:lnTo>
                    <a:pt x="931069" y="197644"/>
                  </a:lnTo>
                  <a:lnTo>
                    <a:pt x="938213" y="238125"/>
                  </a:lnTo>
                  <a:lnTo>
                    <a:pt x="935831" y="276225"/>
                  </a:lnTo>
                  <a:lnTo>
                    <a:pt x="923925" y="316706"/>
                  </a:lnTo>
                  <a:lnTo>
                    <a:pt x="881063" y="404812"/>
                  </a:lnTo>
                  <a:lnTo>
                    <a:pt x="807244" y="528637"/>
                  </a:lnTo>
                  <a:lnTo>
                    <a:pt x="762000" y="595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D12769F9-298A-4521-A8B4-7A6DF5CE09D7}"/>
                </a:ext>
              </a:extLst>
            </p:cNvPr>
            <p:cNvSpPr/>
            <p:nvPr/>
          </p:nvSpPr>
          <p:spPr>
            <a:xfrm>
              <a:off x="2635250" y="5195888"/>
              <a:ext cx="4641850" cy="644525"/>
            </a:xfrm>
            <a:custGeom>
              <a:avLst/>
              <a:gdLst>
                <a:gd name="connsiteX0" fmla="*/ 2437156 w 4642913"/>
                <a:gd name="connsiteY0" fmla="*/ 119432 h 645678"/>
                <a:gd name="connsiteX1" fmla="*/ 2216953 w 4642913"/>
                <a:gd name="connsiteY1" fmla="*/ 134361 h 645678"/>
                <a:gd name="connsiteX2" fmla="*/ 1925838 w 4642913"/>
                <a:gd name="connsiteY2" fmla="*/ 153022 h 645678"/>
                <a:gd name="connsiteX3" fmla="*/ 1728029 w 4642913"/>
                <a:gd name="connsiteY3" fmla="*/ 175415 h 645678"/>
                <a:gd name="connsiteX4" fmla="*/ 1459308 w 4642913"/>
                <a:gd name="connsiteY4" fmla="*/ 212738 h 645678"/>
                <a:gd name="connsiteX5" fmla="*/ 1101012 w 4642913"/>
                <a:gd name="connsiteY5" fmla="*/ 264989 h 645678"/>
                <a:gd name="connsiteX6" fmla="*/ 821094 w 4642913"/>
                <a:gd name="connsiteY6" fmla="*/ 306044 h 645678"/>
                <a:gd name="connsiteX7" fmla="*/ 612088 w 4642913"/>
                <a:gd name="connsiteY7" fmla="*/ 335902 h 645678"/>
                <a:gd name="connsiteX8" fmla="*/ 500121 w 4642913"/>
                <a:gd name="connsiteY8" fmla="*/ 350831 h 645678"/>
                <a:gd name="connsiteX9" fmla="*/ 451602 w 4642913"/>
                <a:gd name="connsiteY9" fmla="*/ 358295 h 645678"/>
                <a:gd name="connsiteX10" fmla="*/ 403082 w 4642913"/>
                <a:gd name="connsiteY10" fmla="*/ 358295 h 645678"/>
                <a:gd name="connsiteX11" fmla="*/ 317241 w 4642913"/>
                <a:gd name="connsiteY11" fmla="*/ 350831 h 645678"/>
                <a:gd name="connsiteX12" fmla="*/ 268722 w 4642913"/>
                <a:gd name="connsiteY12" fmla="*/ 339634 h 645678"/>
                <a:gd name="connsiteX13" fmla="*/ 179148 w 4642913"/>
                <a:gd name="connsiteY13" fmla="*/ 313508 h 645678"/>
                <a:gd name="connsiteX14" fmla="*/ 108235 w 4642913"/>
                <a:gd name="connsiteY14" fmla="*/ 287383 h 645678"/>
                <a:gd name="connsiteX15" fmla="*/ 63448 w 4642913"/>
                <a:gd name="connsiteY15" fmla="*/ 268722 h 645678"/>
                <a:gd name="connsiteX16" fmla="*/ 37322 w 4642913"/>
                <a:gd name="connsiteY16" fmla="*/ 257525 h 645678"/>
                <a:gd name="connsiteX17" fmla="*/ 22393 w 4642913"/>
                <a:gd name="connsiteY17" fmla="*/ 257525 h 645678"/>
                <a:gd name="connsiteX18" fmla="*/ 3732 w 4642913"/>
                <a:gd name="connsiteY18" fmla="*/ 257525 h 645678"/>
                <a:gd name="connsiteX19" fmla="*/ 0 w 4642913"/>
                <a:gd name="connsiteY19" fmla="*/ 268722 h 645678"/>
                <a:gd name="connsiteX20" fmla="*/ 11197 w 4642913"/>
                <a:gd name="connsiteY20" fmla="*/ 302312 h 645678"/>
                <a:gd name="connsiteX21" fmla="*/ 41055 w 4642913"/>
                <a:gd name="connsiteY21" fmla="*/ 332170 h 645678"/>
                <a:gd name="connsiteX22" fmla="*/ 108235 w 4642913"/>
                <a:gd name="connsiteY22" fmla="*/ 388153 h 645678"/>
                <a:gd name="connsiteX23" fmla="*/ 220202 w 4642913"/>
                <a:gd name="connsiteY23" fmla="*/ 473995 h 645678"/>
                <a:gd name="connsiteX24" fmla="*/ 350831 w 4642913"/>
                <a:gd name="connsiteY24" fmla="*/ 563569 h 645678"/>
                <a:gd name="connsiteX25" fmla="*/ 432940 w 4642913"/>
                <a:gd name="connsiteY25" fmla="*/ 608356 h 645678"/>
                <a:gd name="connsiteX26" fmla="*/ 462798 w 4642913"/>
                <a:gd name="connsiteY26" fmla="*/ 623285 h 645678"/>
                <a:gd name="connsiteX27" fmla="*/ 511317 w 4642913"/>
                <a:gd name="connsiteY27" fmla="*/ 641946 h 645678"/>
                <a:gd name="connsiteX28" fmla="*/ 556104 w 4642913"/>
                <a:gd name="connsiteY28" fmla="*/ 645678 h 645678"/>
                <a:gd name="connsiteX29" fmla="*/ 604624 w 4642913"/>
                <a:gd name="connsiteY29" fmla="*/ 638214 h 645678"/>
                <a:gd name="connsiteX30" fmla="*/ 653143 w 4642913"/>
                <a:gd name="connsiteY30" fmla="*/ 623285 h 645678"/>
                <a:gd name="connsiteX31" fmla="*/ 690465 w 4642913"/>
                <a:gd name="connsiteY31" fmla="*/ 604624 h 645678"/>
                <a:gd name="connsiteX32" fmla="*/ 720323 w 4642913"/>
                <a:gd name="connsiteY32" fmla="*/ 582230 h 645678"/>
                <a:gd name="connsiteX33" fmla="*/ 850952 w 4642913"/>
                <a:gd name="connsiteY33" fmla="*/ 548640 h 645678"/>
                <a:gd name="connsiteX34" fmla="*/ 1138335 w 4642913"/>
                <a:gd name="connsiteY34" fmla="*/ 473995 h 645678"/>
                <a:gd name="connsiteX35" fmla="*/ 1421985 w 4642913"/>
                <a:gd name="connsiteY35" fmla="*/ 414279 h 645678"/>
                <a:gd name="connsiteX36" fmla="*/ 1638455 w 4642913"/>
                <a:gd name="connsiteY36" fmla="*/ 376957 h 645678"/>
                <a:gd name="connsiteX37" fmla="*/ 1836264 w 4642913"/>
                <a:gd name="connsiteY37" fmla="*/ 350831 h 645678"/>
                <a:gd name="connsiteX38" fmla="*/ 2149773 w 4642913"/>
                <a:gd name="connsiteY38" fmla="*/ 320973 h 645678"/>
                <a:gd name="connsiteX39" fmla="*/ 2493139 w 4642913"/>
                <a:gd name="connsiteY39" fmla="*/ 302312 h 645678"/>
                <a:gd name="connsiteX40" fmla="*/ 2743200 w 4642913"/>
                <a:gd name="connsiteY40" fmla="*/ 294847 h 645678"/>
                <a:gd name="connsiteX41" fmla="*/ 3123889 w 4642913"/>
                <a:gd name="connsiteY41" fmla="*/ 287383 h 645678"/>
                <a:gd name="connsiteX42" fmla="*/ 3377682 w 4642913"/>
                <a:gd name="connsiteY42" fmla="*/ 287383 h 645678"/>
                <a:gd name="connsiteX43" fmla="*/ 3646403 w 4642913"/>
                <a:gd name="connsiteY43" fmla="*/ 294847 h 645678"/>
                <a:gd name="connsiteX44" fmla="*/ 3903928 w 4642913"/>
                <a:gd name="connsiteY44" fmla="*/ 313508 h 645678"/>
                <a:gd name="connsiteX45" fmla="*/ 4090540 w 4642913"/>
                <a:gd name="connsiteY45" fmla="*/ 332170 h 645678"/>
                <a:gd name="connsiteX46" fmla="*/ 4239830 w 4642913"/>
                <a:gd name="connsiteY46" fmla="*/ 350831 h 645678"/>
                <a:gd name="connsiteX47" fmla="*/ 4377923 w 4642913"/>
                <a:gd name="connsiteY47" fmla="*/ 373224 h 645678"/>
                <a:gd name="connsiteX48" fmla="*/ 4516016 w 4642913"/>
                <a:gd name="connsiteY48" fmla="*/ 384421 h 645678"/>
                <a:gd name="connsiteX49" fmla="*/ 4583197 w 4642913"/>
                <a:gd name="connsiteY49" fmla="*/ 380689 h 645678"/>
                <a:gd name="connsiteX50" fmla="*/ 4616787 w 4642913"/>
                <a:gd name="connsiteY50" fmla="*/ 369492 h 645678"/>
                <a:gd name="connsiteX51" fmla="*/ 4635448 w 4642913"/>
                <a:gd name="connsiteY51" fmla="*/ 350831 h 645678"/>
                <a:gd name="connsiteX52" fmla="*/ 4642913 w 4642913"/>
                <a:gd name="connsiteY52" fmla="*/ 324705 h 645678"/>
                <a:gd name="connsiteX53" fmla="*/ 4642913 w 4642913"/>
                <a:gd name="connsiteY53" fmla="*/ 298579 h 645678"/>
                <a:gd name="connsiteX54" fmla="*/ 4635448 w 4642913"/>
                <a:gd name="connsiteY54" fmla="*/ 272454 h 645678"/>
                <a:gd name="connsiteX55" fmla="*/ 4613055 w 4642913"/>
                <a:gd name="connsiteY55" fmla="*/ 246328 h 645678"/>
                <a:gd name="connsiteX56" fmla="*/ 4594393 w 4642913"/>
                <a:gd name="connsiteY56" fmla="*/ 231399 h 645678"/>
                <a:gd name="connsiteX57" fmla="*/ 4564535 w 4642913"/>
                <a:gd name="connsiteY57" fmla="*/ 209006 h 645678"/>
                <a:gd name="connsiteX58" fmla="*/ 4489891 w 4642913"/>
                <a:gd name="connsiteY58" fmla="*/ 175415 h 645678"/>
                <a:gd name="connsiteX59" fmla="*/ 4348065 w 4642913"/>
                <a:gd name="connsiteY59" fmla="*/ 115699 h 645678"/>
                <a:gd name="connsiteX60" fmla="*/ 4168917 w 4642913"/>
                <a:gd name="connsiteY60" fmla="*/ 52251 h 645678"/>
                <a:gd name="connsiteX61" fmla="*/ 4049486 w 4642913"/>
                <a:gd name="connsiteY61" fmla="*/ 11197 h 645678"/>
                <a:gd name="connsiteX62" fmla="*/ 4019628 w 4642913"/>
                <a:gd name="connsiteY62" fmla="*/ 0 h 645678"/>
                <a:gd name="connsiteX63" fmla="*/ 4000966 w 4642913"/>
                <a:gd name="connsiteY63" fmla="*/ 0 h 645678"/>
                <a:gd name="connsiteX64" fmla="*/ 3956179 w 4642913"/>
                <a:gd name="connsiteY64" fmla="*/ 26126 h 645678"/>
                <a:gd name="connsiteX65" fmla="*/ 3840480 w 4642913"/>
                <a:gd name="connsiteY65" fmla="*/ 74645 h 645678"/>
                <a:gd name="connsiteX66" fmla="*/ 3806890 w 4642913"/>
                <a:gd name="connsiteY66" fmla="*/ 85842 h 645678"/>
                <a:gd name="connsiteX67" fmla="*/ 3713584 w 4642913"/>
                <a:gd name="connsiteY67" fmla="*/ 89574 h 645678"/>
                <a:gd name="connsiteX68" fmla="*/ 3470988 w 4642913"/>
                <a:gd name="connsiteY68" fmla="*/ 100771 h 645678"/>
                <a:gd name="connsiteX69" fmla="*/ 3116424 w 4642913"/>
                <a:gd name="connsiteY69" fmla="*/ 108235 h 645678"/>
                <a:gd name="connsiteX70" fmla="*/ 2840238 w 4642913"/>
                <a:gd name="connsiteY70" fmla="*/ 111967 h 645678"/>
                <a:gd name="connsiteX71" fmla="*/ 2634965 w 4642913"/>
                <a:gd name="connsiteY71" fmla="*/ 104503 h 645678"/>
                <a:gd name="connsiteX72" fmla="*/ 2437156 w 4642913"/>
                <a:gd name="connsiteY72" fmla="*/ 119432 h 645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4642913" h="645678">
                  <a:moveTo>
                    <a:pt x="2437156" y="119432"/>
                  </a:moveTo>
                  <a:lnTo>
                    <a:pt x="2216953" y="134361"/>
                  </a:lnTo>
                  <a:lnTo>
                    <a:pt x="1925838" y="153022"/>
                  </a:lnTo>
                  <a:lnTo>
                    <a:pt x="1728029" y="175415"/>
                  </a:lnTo>
                  <a:lnTo>
                    <a:pt x="1459308" y="212738"/>
                  </a:lnTo>
                  <a:lnTo>
                    <a:pt x="1101012" y="264989"/>
                  </a:lnTo>
                  <a:lnTo>
                    <a:pt x="821094" y="306044"/>
                  </a:lnTo>
                  <a:lnTo>
                    <a:pt x="612088" y="335902"/>
                  </a:lnTo>
                  <a:lnTo>
                    <a:pt x="500121" y="350831"/>
                  </a:lnTo>
                  <a:lnTo>
                    <a:pt x="451602" y="358295"/>
                  </a:lnTo>
                  <a:lnTo>
                    <a:pt x="403082" y="358295"/>
                  </a:lnTo>
                  <a:lnTo>
                    <a:pt x="317241" y="350831"/>
                  </a:lnTo>
                  <a:lnTo>
                    <a:pt x="268722" y="339634"/>
                  </a:lnTo>
                  <a:lnTo>
                    <a:pt x="179148" y="313508"/>
                  </a:lnTo>
                  <a:lnTo>
                    <a:pt x="108235" y="287383"/>
                  </a:lnTo>
                  <a:lnTo>
                    <a:pt x="63448" y="268722"/>
                  </a:lnTo>
                  <a:lnTo>
                    <a:pt x="37322" y="257525"/>
                  </a:lnTo>
                  <a:lnTo>
                    <a:pt x="22393" y="257525"/>
                  </a:lnTo>
                  <a:lnTo>
                    <a:pt x="3732" y="257525"/>
                  </a:lnTo>
                  <a:lnTo>
                    <a:pt x="0" y="268722"/>
                  </a:lnTo>
                  <a:lnTo>
                    <a:pt x="11197" y="302312"/>
                  </a:lnTo>
                  <a:lnTo>
                    <a:pt x="41055" y="332170"/>
                  </a:lnTo>
                  <a:lnTo>
                    <a:pt x="108235" y="388153"/>
                  </a:lnTo>
                  <a:lnTo>
                    <a:pt x="220202" y="473995"/>
                  </a:lnTo>
                  <a:lnTo>
                    <a:pt x="350831" y="563569"/>
                  </a:lnTo>
                  <a:lnTo>
                    <a:pt x="432940" y="608356"/>
                  </a:lnTo>
                  <a:lnTo>
                    <a:pt x="462798" y="623285"/>
                  </a:lnTo>
                  <a:lnTo>
                    <a:pt x="511317" y="641946"/>
                  </a:lnTo>
                  <a:lnTo>
                    <a:pt x="556104" y="645678"/>
                  </a:lnTo>
                  <a:lnTo>
                    <a:pt x="604624" y="638214"/>
                  </a:lnTo>
                  <a:lnTo>
                    <a:pt x="653143" y="623285"/>
                  </a:lnTo>
                  <a:lnTo>
                    <a:pt x="690465" y="604624"/>
                  </a:lnTo>
                  <a:lnTo>
                    <a:pt x="720323" y="582230"/>
                  </a:lnTo>
                  <a:lnTo>
                    <a:pt x="850952" y="548640"/>
                  </a:lnTo>
                  <a:lnTo>
                    <a:pt x="1138335" y="473995"/>
                  </a:lnTo>
                  <a:lnTo>
                    <a:pt x="1421985" y="414279"/>
                  </a:lnTo>
                  <a:lnTo>
                    <a:pt x="1638455" y="376957"/>
                  </a:lnTo>
                  <a:lnTo>
                    <a:pt x="1836264" y="350831"/>
                  </a:lnTo>
                  <a:lnTo>
                    <a:pt x="2149773" y="320973"/>
                  </a:lnTo>
                  <a:lnTo>
                    <a:pt x="2493139" y="302312"/>
                  </a:lnTo>
                  <a:lnTo>
                    <a:pt x="2743200" y="294847"/>
                  </a:lnTo>
                  <a:lnTo>
                    <a:pt x="3123889" y="287383"/>
                  </a:lnTo>
                  <a:lnTo>
                    <a:pt x="3377682" y="287383"/>
                  </a:lnTo>
                  <a:lnTo>
                    <a:pt x="3646403" y="294847"/>
                  </a:lnTo>
                  <a:lnTo>
                    <a:pt x="3903928" y="313508"/>
                  </a:lnTo>
                  <a:lnTo>
                    <a:pt x="4090540" y="332170"/>
                  </a:lnTo>
                  <a:lnTo>
                    <a:pt x="4239830" y="350831"/>
                  </a:lnTo>
                  <a:lnTo>
                    <a:pt x="4377923" y="373224"/>
                  </a:lnTo>
                  <a:lnTo>
                    <a:pt x="4516016" y="384421"/>
                  </a:lnTo>
                  <a:lnTo>
                    <a:pt x="4583197" y="380689"/>
                  </a:lnTo>
                  <a:lnTo>
                    <a:pt x="4616787" y="369492"/>
                  </a:lnTo>
                  <a:lnTo>
                    <a:pt x="4635448" y="350831"/>
                  </a:lnTo>
                  <a:lnTo>
                    <a:pt x="4642913" y="324705"/>
                  </a:lnTo>
                  <a:lnTo>
                    <a:pt x="4642913" y="298579"/>
                  </a:lnTo>
                  <a:lnTo>
                    <a:pt x="4635448" y="272454"/>
                  </a:lnTo>
                  <a:lnTo>
                    <a:pt x="4613055" y="246328"/>
                  </a:lnTo>
                  <a:lnTo>
                    <a:pt x="4594393" y="231399"/>
                  </a:lnTo>
                  <a:lnTo>
                    <a:pt x="4564535" y="209006"/>
                  </a:lnTo>
                  <a:lnTo>
                    <a:pt x="4489891" y="175415"/>
                  </a:lnTo>
                  <a:lnTo>
                    <a:pt x="4348065" y="115699"/>
                  </a:lnTo>
                  <a:lnTo>
                    <a:pt x="4168917" y="52251"/>
                  </a:lnTo>
                  <a:lnTo>
                    <a:pt x="4049486" y="11197"/>
                  </a:lnTo>
                  <a:lnTo>
                    <a:pt x="4019628" y="0"/>
                  </a:lnTo>
                  <a:lnTo>
                    <a:pt x="4000966" y="0"/>
                  </a:lnTo>
                  <a:lnTo>
                    <a:pt x="3956179" y="26126"/>
                  </a:lnTo>
                  <a:lnTo>
                    <a:pt x="3840480" y="74645"/>
                  </a:lnTo>
                  <a:lnTo>
                    <a:pt x="3806890" y="85842"/>
                  </a:lnTo>
                  <a:lnTo>
                    <a:pt x="3713584" y="89574"/>
                  </a:lnTo>
                  <a:lnTo>
                    <a:pt x="3470988" y="100771"/>
                  </a:lnTo>
                  <a:lnTo>
                    <a:pt x="3116424" y="108235"/>
                  </a:lnTo>
                  <a:lnTo>
                    <a:pt x="2840238" y="111967"/>
                  </a:lnTo>
                  <a:lnTo>
                    <a:pt x="2634965" y="104503"/>
                  </a:lnTo>
                  <a:lnTo>
                    <a:pt x="2437156" y="119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1456374E-347B-4E57-AD5F-9C9EBE6A42E3}"/>
              </a:ext>
            </a:extLst>
          </p:cNvPr>
          <p:cNvSpPr/>
          <p:nvPr/>
        </p:nvSpPr>
        <p:spPr>
          <a:xfrm>
            <a:off x="3532188" y="1236663"/>
            <a:ext cx="1277937" cy="1328737"/>
          </a:xfrm>
          <a:custGeom>
            <a:avLst/>
            <a:gdLst>
              <a:gd name="connsiteX0" fmla="*/ 933450 w 1278732"/>
              <a:gd name="connsiteY0" fmla="*/ 373856 h 1328738"/>
              <a:gd name="connsiteX1" fmla="*/ 842963 w 1278732"/>
              <a:gd name="connsiteY1" fmla="*/ 507206 h 1328738"/>
              <a:gd name="connsiteX2" fmla="*/ 785813 w 1278732"/>
              <a:gd name="connsiteY2" fmla="*/ 583406 h 1328738"/>
              <a:gd name="connsiteX3" fmla="*/ 726282 w 1278732"/>
              <a:gd name="connsiteY3" fmla="*/ 657225 h 1328738"/>
              <a:gd name="connsiteX4" fmla="*/ 664369 w 1278732"/>
              <a:gd name="connsiteY4" fmla="*/ 726281 h 1328738"/>
              <a:gd name="connsiteX5" fmla="*/ 557213 w 1278732"/>
              <a:gd name="connsiteY5" fmla="*/ 833438 h 1328738"/>
              <a:gd name="connsiteX6" fmla="*/ 476250 w 1278732"/>
              <a:gd name="connsiteY6" fmla="*/ 912019 h 1328738"/>
              <a:gd name="connsiteX7" fmla="*/ 390525 w 1278732"/>
              <a:gd name="connsiteY7" fmla="*/ 988219 h 1328738"/>
              <a:gd name="connsiteX8" fmla="*/ 319088 w 1278732"/>
              <a:gd name="connsiteY8" fmla="*/ 1050131 h 1328738"/>
              <a:gd name="connsiteX9" fmla="*/ 223838 w 1278732"/>
              <a:gd name="connsiteY9" fmla="*/ 1128713 h 1328738"/>
              <a:gd name="connsiteX10" fmla="*/ 109538 w 1278732"/>
              <a:gd name="connsiteY10" fmla="*/ 1214438 h 1328738"/>
              <a:gd name="connsiteX11" fmla="*/ 28575 w 1278732"/>
              <a:gd name="connsiteY11" fmla="*/ 1271588 h 1328738"/>
              <a:gd name="connsiteX12" fmla="*/ 7144 w 1278732"/>
              <a:gd name="connsiteY12" fmla="*/ 1285875 h 1328738"/>
              <a:gd name="connsiteX13" fmla="*/ 0 w 1278732"/>
              <a:gd name="connsiteY13" fmla="*/ 1300163 h 1328738"/>
              <a:gd name="connsiteX14" fmla="*/ 0 w 1278732"/>
              <a:gd name="connsiteY14" fmla="*/ 1312069 h 1328738"/>
              <a:gd name="connsiteX15" fmla="*/ 2382 w 1278732"/>
              <a:gd name="connsiteY15" fmla="*/ 1319213 h 1328738"/>
              <a:gd name="connsiteX16" fmla="*/ 14288 w 1278732"/>
              <a:gd name="connsiteY16" fmla="*/ 1328738 h 1328738"/>
              <a:gd name="connsiteX17" fmla="*/ 52388 w 1278732"/>
              <a:gd name="connsiteY17" fmla="*/ 1319213 h 1328738"/>
              <a:gd name="connsiteX18" fmla="*/ 183357 w 1278732"/>
              <a:gd name="connsiteY18" fmla="*/ 1259681 h 1328738"/>
              <a:gd name="connsiteX19" fmla="*/ 364332 w 1278732"/>
              <a:gd name="connsiteY19" fmla="*/ 1164431 h 1328738"/>
              <a:gd name="connsiteX20" fmla="*/ 559594 w 1278732"/>
              <a:gd name="connsiteY20" fmla="*/ 1035844 h 1328738"/>
              <a:gd name="connsiteX21" fmla="*/ 635794 w 1278732"/>
              <a:gd name="connsiteY21" fmla="*/ 976313 h 1328738"/>
              <a:gd name="connsiteX22" fmla="*/ 742950 w 1278732"/>
              <a:gd name="connsiteY22" fmla="*/ 892969 h 1328738"/>
              <a:gd name="connsiteX23" fmla="*/ 850107 w 1278732"/>
              <a:gd name="connsiteY23" fmla="*/ 800100 h 1328738"/>
              <a:gd name="connsiteX24" fmla="*/ 942975 w 1278732"/>
              <a:gd name="connsiteY24" fmla="*/ 704850 h 1328738"/>
              <a:gd name="connsiteX25" fmla="*/ 1045369 w 1278732"/>
              <a:gd name="connsiteY25" fmla="*/ 597694 h 1328738"/>
              <a:gd name="connsiteX26" fmla="*/ 1135857 w 1278732"/>
              <a:gd name="connsiteY26" fmla="*/ 500063 h 1328738"/>
              <a:gd name="connsiteX27" fmla="*/ 1204913 w 1278732"/>
              <a:gd name="connsiteY27" fmla="*/ 411956 h 1328738"/>
              <a:gd name="connsiteX28" fmla="*/ 1278732 w 1278732"/>
              <a:gd name="connsiteY28" fmla="*/ 216694 h 1328738"/>
              <a:gd name="connsiteX29" fmla="*/ 1257300 w 1278732"/>
              <a:gd name="connsiteY29" fmla="*/ 185738 h 1328738"/>
              <a:gd name="connsiteX30" fmla="*/ 1226344 w 1278732"/>
              <a:gd name="connsiteY30" fmla="*/ 152400 h 1328738"/>
              <a:gd name="connsiteX31" fmla="*/ 1173957 w 1278732"/>
              <a:gd name="connsiteY31" fmla="*/ 114300 h 1328738"/>
              <a:gd name="connsiteX32" fmla="*/ 1133475 w 1278732"/>
              <a:gd name="connsiteY32" fmla="*/ 90488 h 1328738"/>
              <a:gd name="connsiteX33" fmla="*/ 1062038 w 1278732"/>
              <a:gd name="connsiteY33" fmla="*/ 54769 h 1328738"/>
              <a:gd name="connsiteX34" fmla="*/ 995363 w 1278732"/>
              <a:gd name="connsiteY34" fmla="*/ 26194 h 1328738"/>
              <a:gd name="connsiteX35" fmla="*/ 952500 w 1278732"/>
              <a:gd name="connsiteY35" fmla="*/ 7144 h 1328738"/>
              <a:gd name="connsiteX36" fmla="*/ 933450 w 1278732"/>
              <a:gd name="connsiteY36" fmla="*/ 0 h 1328738"/>
              <a:gd name="connsiteX37" fmla="*/ 914400 w 1278732"/>
              <a:gd name="connsiteY37" fmla="*/ 0 h 1328738"/>
              <a:gd name="connsiteX38" fmla="*/ 904875 w 1278732"/>
              <a:gd name="connsiteY38" fmla="*/ 4763 h 1328738"/>
              <a:gd name="connsiteX39" fmla="*/ 907257 w 1278732"/>
              <a:gd name="connsiteY39" fmla="*/ 23813 h 1328738"/>
              <a:gd name="connsiteX40" fmla="*/ 916782 w 1278732"/>
              <a:gd name="connsiteY40" fmla="*/ 47625 h 1328738"/>
              <a:gd name="connsiteX41" fmla="*/ 940594 w 1278732"/>
              <a:gd name="connsiteY41" fmla="*/ 76200 h 1328738"/>
              <a:gd name="connsiteX42" fmla="*/ 966788 w 1278732"/>
              <a:gd name="connsiteY42" fmla="*/ 107156 h 1328738"/>
              <a:gd name="connsiteX43" fmla="*/ 988219 w 1278732"/>
              <a:gd name="connsiteY43" fmla="*/ 138113 h 1328738"/>
              <a:gd name="connsiteX44" fmla="*/ 1002507 w 1278732"/>
              <a:gd name="connsiteY44" fmla="*/ 161925 h 1328738"/>
              <a:gd name="connsiteX45" fmla="*/ 1012032 w 1278732"/>
              <a:gd name="connsiteY45" fmla="*/ 195263 h 1328738"/>
              <a:gd name="connsiteX46" fmla="*/ 1014413 w 1278732"/>
              <a:gd name="connsiteY46" fmla="*/ 216694 h 1328738"/>
              <a:gd name="connsiteX47" fmla="*/ 1000125 w 1278732"/>
              <a:gd name="connsiteY47" fmla="*/ 250031 h 1328738"/>
              <a:gd name="connsiteX48" fmla="*/ 976313 w 1278732"/>
              <a:gd name="connsiteY48" fmla="*/ 297656 h 1328738"/>
              <a:gd name="connsiteX49" fmla="*/ 933450 w 1278732"/>
              <a:gd name="connsiteY49" fmla="*/ 373856 h 1328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78732" h="1328738">
                <a:moveTo>
                  <a:pt x="933450" y="373856"/>
                </a:moveTo>
                <a:lnTo>
                  <a:pt x="842963" y="507206"/>
                </a:lnTo>
                <a:lnTo>
                  <a:pt x="785813" y="583406"/>
                </a:lnTo>
                <a:lnTo>
                  <a:pt x="726282" y="657225"/>
                </a:lnTo>
                <a:lnTo>
                  <a:pt x="664369" y="726281"/>
                </a:lnTo>
                <a:lnTo>
                  <a:pt x="557213" y="833438"/>
                </a:lnTo>
                <a:lnTo>
                  <a:pt x="476250" y="912019"/>
                </a:lnTo>
                <a:lnTo>
                  <a:pt x="390525" y="988219"/>
                </a:lnTo>
                <a:lnTo>
                  <a:pt x="319088" y="1050131"/>
                </a:lnTo>
                <a:lnTo>
                  <a:pt x="223838" y="1128713"/>
                </a:lnTo>
                <a:lnTo>
                  <a:pt x="109538" y="1214438"/>
                </a:lnTo>
                <a:lnTo>
                  <a:pt x="28575" y="1271588"/>
                </a:lnTo>
                <a:lnTo>
                  <a:pt x="7144" y="1285875"/>
                </a:lnTo>
                <a:lnTo>
                  <a:pt x="0" y="1300163"/>
                </a:lnTo>
                <a:lnTo>
                  <a:pt x="0" y="1312069"/>
                </a:lnTo>
                <a:lnTo>
                  <a:pt x="2382" y="1319213"/>
                </a:lnTo>
                <a:lnTo>
                  <a:pt x="14288" y="1328738"/>
                </a:lnTo>
                <a:lnTo>
                  <a:pt x="52388" y="1319213"/>
                </a:lnTo>
                <a:lnTo>
                  <a:pt x="183357" y="1259681"/>
                </a:lnTo>
                <a:lnTo>
                  <a:pt x="364332" y="1164431"/>
                </a:lnTo>
                <a:lnTo>
                  <a:pt x="559594" y="1035844"/>
                </a:lnTo>
                <a:lnTo>
                  <a:pt x="635794" y="976313"/>
                </a:lnTo>
                <a:lnTo>
                  <a:pt x="742950" y="892969"/>
                </a:lnTo>
                <a:lnTo>
                  <a:pt x="850107" y="800100"/>
                </a:lnTo>
                <a:lnTo>
                  <a:pt x="942975" y="704850"/>
                </a:lnTo>
                <a:lnTo>
                  <a:pt x="1045369" y="597694"/>
                </a:lnTo>
                <a:lnTo>
                  <a:pt x="1135857" y="500063"/>
                </a:lnTo>
                <a:lnTo>
                  <a:pt x="1204913" y="411956"/>
                </a:lnTo>
                <a:lnTo>
                  <a:pt x="1278732" y="216694"/>
                </a:lnTo>
                <a:lnTo>
                  <a:pt x="1257300" y="185738"/>
                </a:lnTo>
                <a:lnTo>
                  <a:pt x="1226344" y="152400"/>
                </a:lnTo>
                <a:lnTo>
                  <a:pt x="1173957" y="114300"/>
                </a:lnTo>
                <a:lnTo>
                  <a:pt x="1133475" y="90488"/>
                </a:lnTo>
                <a:lnTo>
                  <a:pt x="1062038" y="54769"/>
                </a:lnTo>
                <a:lnTo>
                  <a:pt x="995363" y="26194"/>
                </a:lnTo>
                <a:lnTo>
                  <a:pt x="952500" y="7144"/>
                </a:lnTo>
                <a:lnTo>
                  <a:pt x="933450" y="0"/>
                </a:lnTo>
                <a:lnTo>
                  <a:pt x="914400" y="0"/>
                </a:lnTo>
                <a:lnTo>
                  <a:pt x="904875" y="4763"/>
                </a:lnTo>
                <a:lnTo>
                  <a:pt x="907257" y="23813"/>
                </a:lnTo>
                <a:lnTo>
                  <a:pt x="916782" y="47625"/>
                </a:lnTo>
                <a:lnTo>
                  <a:pt x="940594" y="76200"/>
                </a:lnTo>
                <a:lnTo>
                  <a:pt x="966788" y="107156"/>
                </a:lnTo>
                <a:lnTo>
                  <a:pt x="988219" y="138113"/>
                </a:lnTo>
                <a:lnTo>
                  <a:pt x="1002507" y="161925"/>
                </a:lnTo>
                <a:lnTo>
                  <a:pt x="1012032" y="195263"/>
                </a:lnTo>
                <a:lnTo>
                  <a:pt x="1014413" y="216694"/>
                </a:lnTo>
                <a:lnTo>
                  <a:pt x="1000125" y="250031"/>
                </a:lnTo>
                <a:lnTo>
                  <a:pt x="976313" y="297656"/>
                </a:lnTo>
                <a:lnTo>
                  <a:pt x="933450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30CB6F1D-EACD-4FD9-94D3-700CCA184A08}"/>
              </a:ext>
            </a:extLst>
          </p:cNvPr>
          <p:cNvSpPr/>
          <p:nvPr/>
        </p:nvSpPr>
        <p:spPr>
          <a:xfrm>
            <a:off x="4133850" y="3287713"/>
            <a:ext cx="1828800" cy="385762"/>
          </a:xfrm>
          <a:custGeom>
            <a:avLst/>
            <a:gdLst>
              <a:gd name="connsiteX0" fmla="*/ 723900 w 1828800"/>
              <a:gd name="connsiteY0" fmla="*/ 154781 h 385762"/>
              <a:gd name="connsiteX1" fmla="*/ 438150 w 1828800"/>
              <a:gd name="connsiteY1" fmla="*/ 192881 h 385762"/>
              <a:gd name="connsiteX2" fmla="*/ 302418 w 1828800"/>
              <a:gd name="connsiteY2" fmla="*/ 211931 h 385762"/>
              <a:gd name="connsiteX3" fmla="*/ 207168 w 1828800"/>
              <a:gd name="connsiteY3" fmla="*/ 223837 h 385762"/>
              <a:gd name="connsiteX4" fmla="*/ 142875 w 1828800"/>
              <a:gd name="connsiteY4" fmla="*/ 228600 h 385762"/>
              <a:gd name="connsiteX5" fmla="*/ 92868 w 1828800"/>
              <a:gd name="connsiteY5" fmla="*/ 228600 h 385762"/>
              <a:gd name="connsiteX6" fmla="*/ 42862 w 1828800"/>
              <a:gd name="connsiteY6" fmla="*/ 226218 h 385762"/>
              <a:gd name="connsiteX7" fmla="*/ 0 w 1828800"/>
              <a:gd name="connsiteY7" fmla="*/ 221456 h 385762"/>
              <a:gd name="connsiteX8" fmla="*/ 57150 w 1828800"/>
              <a:gd name="connsiteY8" fmla="*/ 385762 h 385762"/>
              <a:gd name="connsiteX9" fmla="*/ 276225 w 1828800"/>
              <a:gd name="connsiteY9" fmla="*/ 371475 h 385762"/>
              <a:gd name="connsiteX10" fmla="*/ 576262 w 1828800"/>
              <a:gd name="connsiteY10" fmla="*/ 342900 h 385762"/>
              <a:gd name="connsiteX11" fmla="*/ 907256 w 1828800"/>
              <a:gd name="connsiteY11" fmla="*/ 309562 h 385762"/>
              <a:gd name="connsiteX12" fmla="*/ 1138237 w 1828800"/>
              <a:gd name="connsiteY12" fmla="*/ 283368 h 385762"/>
              <a:gd name="connsiteX13" fmla="*/ 1338262 w 1828800"/>
              <a:gd name="connsiteY13" fmla="*/ 252412 h 385762"/>
              <a:gd name="connsiteX14" fmla="*/ 1423987 w 1828800"/>
              <a:gd name="connsiteY14" fmla="*/ 245268 h 385762"/>
              <a:gd name="connsiteX15" fmla="*/ 1585912 w 1828800"/>
              <a:gd name="connsiteY15" fmla="*/ 242887 h 385762"/>
              <a:gd name="connsiteX16" fmla="*/ 1690687 w 1828800"/>
              <a:gd name="connsiteY16" fmla="*/ 238125 h 385762"/>
              <a:gd name="connsiteX17" fmla="*/ 1757362 w 1828800"/>
              <a:gd name="connsiteY17" fmla="*/ 228600 h 385762"/>
              <a:gd name="connsiteX18" fmla="*/ 1788318 w 1828800"/>
              <a:gd name="connsiteY18" fmla="*/ 216693 h 385762"/>
              <a:gd name="connsiteX19" fmla="*/ 1814512 w 1828800"/>
              <a:gd name="connsiteY19" fmla="*/ 200025 h 385762"/>
              <a:gd name="connsiteX20" fmla="*/ 1826418 w 1828800"/>
              <a:gd name="connsiteY20" fmla="*/ 183356 h 385762"/>
              <a:gd name="connsiteX21" fmla="*/ 1828800 w 1828800"/>
              <a:gd name="connsiteY21" fmla="*/ 159543 h 385762"/>
              <a:gd name="connsiteX22" fmla="*/ 1816893 w 1828800"/>
              <a:gd name="connsiteY22" fmla="*/ 128587 h 385762"/>
              <a:gd name="connsiteX23" fmla="*/ 1804987 w 1828800"/>
              <a:gd name="connsiteY23" fmla="*/ 116681 h 385762"/>
              <a:gd name="connsiteX24" fmla="*/ 1762125 w 1828800"/>
              <a:gd name="connsiteY24" fmla="*/ 90487 h 385762"/>
              <a:gd name="connsiteX25" fmla="*/ 1671637 w 1828800"/>
              <a:gd name="connsiteY25" fmla="*/ 50006 h 385762"/>
              <a:gd name="connsiteX26" fmla="*/ 1583531 w 1828800"/>
              <a:gd name="connsiteY26" fmla="*/ 16668 h 385762"/>
              <a:gd name="connsiteX27" fmla="*/ 1514475 w 1828800"/>
              <a:gd name="connsiteY27" fmla="*/ 0 h 385762"/>
              <a:gd name="connsiteX28" fmla="*/ 1473993 w 1828800"/>
              <a:gd name="connsiteY28" fmla="*/ 11906 h 385762"/>
              <a:gd name="connsiteX29" fmla="*/ 1407318 w 1828800"/>
              <a:gd name="connsiteY29" fmla="*/ 40481 h 385762"/>
              <a:gd name="connsiteX30" fmla="*/ 1364456 w 1828800"/>
              <a:gd name="connsiteY30" fmla="*/ 61912 h 385762"/>
              <a:gd name="connsiteX31" fmla="*/ 1335881 w 1828800"/>
              <a:gd name="connsiteY31" fmla="*/ 71437 h 385762"/>
              <a:gd name="connsiteX32" fmla="*/ 1171575 w 1828800"/>
              <a:gd name="connsiteY32" fmla="*/ 100012 h 385762"/>
              <a:gd name="connsiteX33" fmla="*/ 1064418 w 1828800"/>
              <a:gd name="connsiteY33" fmla="*/ 116681 h 385762"/>
              <a:gd name="connsiteX34" fmla="*/ 723900 w 1828800"/>
              <a:gd name="connsiteY34" fmla="*/ 154781 h 385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828800" h="385762">
                <a:moveTo>
                  <a:pt x="723900" y="154781"/>
                </a:moveTo>
                <a:lnTo>
                  <a:pt x="438150" y="192881"/>
                </a:lnTo>
                <a:lnTo>
                  <a:pt x="302418" y="211931"/>
                </a:lnTo>
                <a:lnTo>
                  <a:pt x="207168" y="223837"/>
                </a:lnTo>
                <a:lnTo>
                  <a:pt x="142875" y="228600"/>
                </a:lnTo>
                <a:lnTo>
                  <a:pt x="92868" y="228600"/>
                </a:lnTo>
                <a:lnTo>
                  <a:pt x="42862" y="226218"/>
                </a:lnTo>
                <a:lnTo>
                  <a:pt x="0" y="221456"/>
                </a:lnTo>
                <a:lnTo>
                  <a:pt x="57150" y="385762"/>
                </a:lnTo>
                <a:lnTo>
                  <a:pt x="276225" y="371475"/>
                </a:lnTo>
                <a:lnTo>
                  <a:pt x="576262" y="342900"/>
                </a:lnTo>
                <a:lnTo>
                  <a:pt x="907256" y="309562"/>
                </a:lnTo>
                <a:lnTo>
                  <a:pt x="1138237" y="283368"/>
                </a:lnTo>
                <a:lnTo>
                  <a:pt x="1338262" y="252412"/>
                </a:lnTo>
                <a:lnTo>
                  <a:pt x="1423987" y="245268"/>
                </a:lnTo>
                <a:lnTo>
                  <a:pt x="1585912" y="242887"/>
                </a:lnTo>
                <a:lnTo>
                  <a:pt x="1690687" y="238125"/>
                </a:lnTo>
                <a:lnTo>
                  <a:pt x="1757362" y="228600"/>
                </a:lnTo>
                <a:lnTo>
                  <a:pt x="1788318" y="216693"/>
                </a:lnTo>
                <a:lnTo>
                  <a:pt x="1814512" y="200025"/>
                </a:lnTo>
                <a:lnTo>
                  <a:pt x="1826418" y="183356"/>
                </a:lnTo>
                <a:lnTo>
                  <a:pt x="1828800" y="159543"/>
                </a:lnTo>
                <a:lnTo>
                  <a:pt x="1816893" y="128587"/>
                </a:lnTo>
                <a:lnTo>
                  <a:pt x="1804987" y="116681"/>
                </a:lnTo>
                <a:lnTo>
                  <a:pt x="1762125" y="90487"/>
                </a:lnTo>
                <a:lnTo>
                  <a:pt x="1671637" y="50006"/>
                </a:lnTo>
                <a:lnTo>
                  <a:pt x="1583531" y="16668"/>
                </a:lnTo>
                <a:lnTo>
                  <a:pt x="1514475" y="0"/>
                </a:lnTo>
                <a:lnTo>
                  <a:pt x="1473993" y="11906"/>
                </a:lnTo>
                <a:lnTo>
                  <a:pt x="1407318" y="40481"/>
                </a:lnTo>
                <a:lnTo>
                  <a:pt x="1364456" y="61912"/>
                </a:lnTo>
                <a:lnTo>
                  <a:pt x="1335881" y="71437"/>
                </a:lnTo>
                <a:lnTo>
                  <a:pt x="1171575" y="100012"/>
                </a:lnTo>
                <a:lnTo>
                  <a:pt x="1064418" y="116681"/>
                </a:lnTo>
                <a:lnTo>
                  <a:pt x="723900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7EE01365-998C-46FA-B95B-7152612C5206}"/>
              </a:ext>
            </a:extLst>
          </p:cNvPr>
          <p:cNvSpPr/>
          <p:nvPr/>
        </p:nvSpPr>
        <p:spPr>
          <a:xfrm>
            <a:off x="2527300" y="1420813"/>
            <a:ext cx="1138238" cy="428625"/>
          </a:xfrm>
          <a:custGeom>
            <a:avLst/>
            <a:gdLst>
              <a:gd name="connsiteX0" fmla="*/ 140494 w 1138238"/>
              <a:gd name="connsiteY0" fmla="*/ 219075 h 428625"/>
              <a:gd name="connsiteX1" fmla="*/ 230981 w 1138238"/>
              <a:gd name="connsiteY1" fmla="*/ 216693 h 428625"/>
              <a:gd name="connsiteX2" fmla="*/ 309563 w 1138238"/>
              <a:gd name="connsiteY2" fmla="*/ 204787 h 428625"/>
              <a:gd name="connsiteX3" fmla="*/ 423863 w 1138238"/>
              <a:gd name="connsiteY3" fmla="*/ 180975 h 428625"/>
              <a:gd name="connsiteX4" fmla="*/ 552450 w 1138238"/>
              <a:gd name="connsiteY4" fmla="*/ 145256 h 428625"/>
              <a:gd name="connsiteX5" fmla="*/ 650081 w 1138238"/>
              <a:gd name="connsiteY5" fmla="*/ 109537 h 428625"/>
              <a:gd name="connsiteX6" fmla="*/ 683419 w 1138238"/>
              <a:gd name="connsiteY6" fmla="*/ 90487 h 428625"/>
              <a:gd name="connsiteX7" fmla="*/ 711994 w 1138238"/>
              <a:gd name="connsiteY7" fmla="*/ 54768 h 428625"/>
              <a:gd name="connsiteX8" fmla="*/ 742950 w 1138238"/>
              <a:gd name="connsiteY8" fmla="*/ 19050 h 428625"/>
              <a:gd name="connsiteX9" fmla="*/ 764381 w 1138238"/>
              <a:gd name="connsiteY9" fmla="*/ 0 h 428625"/>
              <a:gd name="connsiteX10" fmla="*/ 781050 w 1138238"/>
              <a:gd name="connsiteY10" fmla="*/ 2381 h 428625"/>
              <a:gd name="connsiteX11" fmla="*/ 819150 w 1138238"/>
              <a:gd name="connsiteY11" fmla="*/ 14287 h 428625"/>
              <a:gd name="connsiteX12" fmla="*/ 873919 w 1138238"/>
              <a:gd name="connsiteY12" fmla="*/ 40481 h 428625"/>
              <a:gd name="connsiteX13" fmla="*/ 928688 w 1138238"/>
              <a:gd name="connsiteY13" fmla="*/ 66675 h 428625"/>
              <a:gd name="connsiteX14" fmla="*/ 1002506 w 1138238"/>
              <a:gd name="connsiteY14" fmla="*/ 111918 h 428625"/>
              <a:gd name="connsiteX15" fmla="*/ 1069181 w 1138238"/>
              <a:gd name="connsiteY15" fmla="*/ 164306 h 428625"/>
              <a:gd name="connsiteX16" fmla="*/ 1119188 w 1138238"/>
              <a:gd name="connsiteY16" fmla="*/ 214312 h 428625"/>
              <a:gd name="connsiteX17" fmla="*/ 1135856 w 1138238"/>
              <a:gd name="connsiteY17" fmla="*/ 247650 h 428625"/>
              <a:gd name="connsiteX18" fmla="*/ 1138238 w 1138238"/>
              <a:gd name="connsiteY18" fmla="*/ 273843 h 428625"/>
              <a:gd name="connsiteX19" fmla="*/ 1128713 w 1138238"/>
              <a:gd name="connsiteY19" fmla="*/ 295275 h 428625"/>
              <a:gd name="connsiteX20" fmla="*/ 1109663 w 1138238"/>
              <a:gd name="connsiteY20" fmla="*/ 314325 h 428625"/>
              <a:gd name="connsiteX21" fmla="*/ 1078706 w 1138238"/>
              <a:gd name="connsiteY21" fmla="*/ 330993 h 428625"/>
              <a:gd name="connsiteX22" fmla="*/ 750094 w 1138238"/>
              <a:gd name="connsiteY22" fmla="*/ 242887 h 428625"/>
              <a:gd name="connsiteX23" fmla="*/ 709613 w 1138238"/>
              <a:gd name="connsiteY23" fmla="*/ 240506 h 428625"/>
              <a:gd name="connsiteX24" fmla="*/ 664369 w 1138238"/>
              <a:gd name="connsiteY24" fmla="*/ 250031 h 428625"/>
              <a:gd name="connsiteX25" fmla="*/ 569119 w 1138238"/>
              <a:gd name="connsiteY25" fmla="*/ 283368 h 428625"/>
              <a:gd name="connsiteX26" fmla="*/ 376238 w 1138238"/>
              <a:gd name="connsiteY26" fmla="*/ 347662 h 428625"/>
              <a:gd name="connsiteX27" fmla="*/ 200025 w 1138238"/>
              <a:gd name="connsiteY27" fmla="*/ 400050 h 428625"/>
              <a:gd name="connsiteX28" fmla="*/ 64294 w 1138238"/>
              <a:gd name="connsiteY28" fmla="*/ 428625 h 428625"/>
              <a:gd name="connsiteX29" fmla="*/ 0 w 1138238"/>
              <a:gd name="connsiteY29" fmla="*/ 226218 h 428625"/>
              <a:gd name="connsiteX30" fmla="*/ 45244 w 1138238"/>
              <a:gd name="connsiteY30" fmla="*/ 226218 h 428625"/>
              <a:gd name="connsiteX31" fmla="*/ 140494 w 1138238"/>
              <a:gd name="connsiteY31" fmla="*/ 21907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38238" h="428625">
                <a:moveTo>
                  <a:pt x="140494" y="219075"/>
                </a:moveTo>
                <a:lnTo>
                  <a:pt x="230981" y="216693"/>
                </a:lnTo>
                <a:lnTo>
                  <a:pt x="309563" y="204787"/>
                </a:lnTo>
                <a:lnTo>
                  <a:pt x="423863" y="180975"/>
                </a:lnTo>
                <a:lnTo>
                  <a:pt x="552450" y="145256"/>
                </a:lnTo>
                <a:lnTo>
                  <a:pt x="650081" y="109537"/>
                </a:lnTo>
                <a:lnTo>
                  <a:pt x="683419" y="90487"/>
                </a:lnTo>
                <a:lnTo>
                  <a:pt x="711994" y="54768"/>
                </a:lnTo>
                <a:lnTo>
                  <a:pt x="742950" y="19050"/>
                </a:lnTo>
                <a:lnTo>
                  <a:pt x="764381" y="0"/>
                </a:lnTo>
                <a:lnTo>
                  <a:pt x="781050" y="2381"/>
                </a:lnTo>
                <a:lnTo>
                  <a:pt x="819150" y="14287"/>
                </a:lnTo>
                <a:lnTo>
                  <a:pt x="873919" y="40481"/>
                </a:lnTo>
                <a:lnTo>
                  <a:pt x="928688" y="66675"/>
                </a:lnTo>
                <a:lnTo>
                  <a:pt x="1002506" y="111918"/>
                </a:lnTo>
                <a:lnTo>
                  <a:pt x="1069181" y="164306"/>
                </a:lnTo>
                <a:lnTo>
                  <a:pt x="1119188" y="214312"/>
                </a:lnTo>
                <a:lnTo>
                  <a:pt x="1135856" y="247650"/>
                </a:lnTo>
                <a:lnTo>
                  <a:pt x="1138238" y="273843"/>
                </a:lnTo>
                <a:lnTo>
                  <a:pt x="1128713" y="295275"/>
                </a:lnTo>
                <a:lnTo>
                  <a:pt x="1109663" y="314325"/>
                </a:lnTo>
                <a:lnTo>
                  <a:pt x="1078706" y="330993"/>
                </a:lnTo>
                <a:lnTo>
                  <a:pt x="750094" y="242887"/>
                </a:lnTo>
                <a:lnTo>
                  <a:pt x="709613" y="240506"/>
                </a:lnTo>
                <a:lnTo>
                  <a:pt x="664369" y="250031"/>
                </a:lnTo>
                <a:lnTo>
                  <a:pt x="569119" y="283368"/>
                </a:lnTo>
                <a:lnTo>
                  <a:pt x="376238" y="347662"/>
                </a:lnTo>
                <a:lnTo>
                  <a:pt x="200025" y="400050"/>
                </a:lnTo>
                <a:lnTo>
                  <a:pt x="64294" y="428625"/>
                </a:lnTo>
                <a:lnTo>
                  <a:pt x="0" y="226218"/>
                </a:lnTo>
                <a:lnTo>
                  <a:pt x="45244" y="226218"/>
                </a:lnTo>
                <a:lnTo>
                  <a:pt x="140494" y="219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BEF3307F-36B3-4421-8217-4A4614E89C61}"/>
              </a:ext>
            </a:extLst>
          </p:cNvPr>
          <p:cNvSpPr/>
          <p:nvPr/>
        </p:nvSpPr>
        <p:spPr>
          <a:xfrm>
            <a:off x="2952750" y="1635125"/>
            <a:ext cx="627063" cy="1041400"/>
          </a:xfrm>
          <a:custGeom>
            <a:avLst/>
            <a:gdLst>
              <a:gd name="connsiteX0" fmla="*/ 495300 w 626269"/>
              <a:gd name="connsiteY0" fmla="*/ 235744 h 1042987"/>
              <a:gd name="connsiteX1" fmla="*/ 350044 w 626269"/>
              <a:gd name="connsiteY1" fmla="*/ 528637 h 1042987"/>
              <a:gd name="connsiteX2" fmla="*/ 190500 w 626269"/>
              <a:gd name="connsiteY2" fmla="*/ 831056 h 1042987"/>
              <a:gd name="connsiteX3" fmla="*/ 119063 w 626269"/>
              <a:gd name="connsiteY3" fmla="*/ 983456 h 1042987"/>
              <a:gd name="connsiteX4" fmla="*/ 107157 w 626269"/>
              <a:gd name="connsiteY4" fmla="*/ 1004887 h 1042987"/>
              <a:gd name="connsiteX5" fmla="*/ 11907 w 626269"/>
              <a:gd name="connsiteY5" fmla="*/ 1042987 h 1042987"/>
              <a:gd name="connsiteX6" fmla="*/ 0 w 626269"/>
              <a:gd name="connsiteY6" fmla="*/ 1033462 h 1042987"/>
              <a:gd name="connsiteX7" fmla="*/ 2382 w 626269"/>
              <a:gd name="connsiteY7" fmla="*/ 1002506 h 1042987"/>
              <a:gd name="connsiteX8" fmla="*/ 9525 w 626269"/>
              <a:gd name="connsiteY8" fmla="*/ 964406 h 1042987"/>
              <a:gd name="connsiteX9" fmla="*/ 38100 w 626269"/>
              <a:gd name="connsiteY9" fmla="*/ 883444 h 1042987"/>
              <a:gd name="connsiteX10" fmla="*/ 95250 w 626269"/>
              <a:gd name="connsiteY10" fmla="*/ 711994 h 1042987"/>
              <a:gd name="connsiteX11" fmla="*/ 178594 w 626269"/>
              <a:gd name="connsiteY11" fmla="*/ 435769 h 1042987"/>
              <a:gd name="connsiteX12" fmla="*/ 257175 w 626269"/>
              <a:gd name="connsiteY12" fmla="*/ 195262 h 1042987"/>
              <a:gd name="connsiteX13" fmla="*/ 290513 w 626269"/>
              <a:gd name="connsiteY13" fmla="*/ 90487 h 1042987"/>
              <a:gd name="connsiteX14" fmla="*/ 290513 w 626269"/>
              <a:gd name="connsiteY14" fmla="*/ 61912 h 1042987"/>
              <a:gd name="connsiteX15" fmla="*/ 285750 w 626269"/>
              <a:gd name="connsiteY15" fmla="*/ 40481 h 1042987"/>
              <a:gd name="connsiteX16" fmla="*/ 273844 w 626269"/>
              <a:gd name="connsiteY16" fmla="*/ 21431 h 1042987"/>
              <a:gd name="connsiteX17" fmla="*/ 254794 w 626269"/>
              <a:gd name="connsiteY17" fmla="*/ 9525 h 1042987"/>
              <a:gd name="connsiteX18" fmla="*/ 223838 w 626269"/>
              <a:gd name="connsiteY18" fmla="*/ 0 h 1042987"/>
              <a:gd name="connsiteX19" fmla="*/ 626269 w 626269"/>
              <a:gd name="connsiteY19" fmla="*/ 71437 h 1042987"/>
              <a:gd name="connsiteX20" fmla="*/ 600075 w 626269"/>
              <a:gd name="connsiteY20" fmla="*/ 100012 h 1042987"/>
              <a:gd name="connsiteX21" fmla="*/ 564357 w 626269"/>
              <a:gd name="connsiteY21" fmla="*/ 128587 h 1042987"/>
              <a:gd name="connsiteX22" fmla="*/ 533400 w 626269"/>
              <a:gd name="connsiteY22" fmla="*/ 152400 h 1042987"/>
              <a:gd name="connsiteX23" fmla="*/ 521494 w 626269"/>
              <a:gd name="connsiteY23" fmla="*/ 169069 h 1042987"/>
              <a:gd name="connsiteX24" fmla="*/ 495300 w 626269"/>
              <a:gd name="connsiteY24" fmla="*/ 235744 h 1042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26269" h="1042987">
                <a:moveTo>
                  <a:pt x="495300" y="235744"/>
                </a:moveTo>
                <a:lnTo>
                  <a:pt x="350044" y="528637"/>
                </a:lnTo>
                <a:lnTo>
                  <a:pt x="190500" y="831056"/>
                </a:lnTo>
                <a:lnTo>
                  <a:pt x="119063" y="983456"/>
                </a:lnTo>
                <a:lnTo>
                  <a:pt x="107157" y="1004887"/>
                </a:lnTo>
                <a:lnTo>
                  <a:pt x="11907" y="1042987"/>
                </a:lnTo>
                <a:lnTo>
                  <a:pt x="0" y="1033462"/>
                </a:lnTo>
                <a:lnTo>
                  <a:pt x="2382" y="1002506"/>
                </a:lnTo>
                <a:lnTo>
                  <a:pt x="9525" y="964406"/>
                </a:lnTo>
                <a:lnTo>
                  <a:pt x="38100" y="883444"/>
                </a:lnTo>
                <a:lnTo>
                  <a:pt x="95250" y="711994"/>
                </a:lnTo>
                <a:lnTo>
                  <a:pt x="178594" y="435769"/>
                </a:lnTo>
                <a:lnTo>
                  <a:pt x="257175" y="195262"/>
                </a:lnTo>
                <a:lnTo>
                  <a:pt x="290513" y="90487"/>
                </a:lnTo>
                <a:lnTo>
                  <a:pt x="290513" y="61912"/>
                </a:lnTo>
                <a:lnTo>
                  <a:pt x="285750" y="40481"/>
                </a:lnTo>
                <a:lnTo>
                  <a:pt x="273844" y="21431"/>
                </a:lnTo>
                <a:lnTo>
                  <a:pt x="254794" y="9525"/>
                </a:lnTo>
                <a:lnTo>
                  <a:pt x="223838" y="0"/>
                </a:lnTo>
                <a:lnTo>
                  <a:pt x="626269" y="71437"/>
                </a:lnTo>
                <a:lnTo>
                  <a:pt x="600075" y="100012"/>
                </a:lnTo>
                <a:lnTo>
                  <a:pt x="564357" y="128587"/>
                </a:lnTo>
                <a:lnTo>
                  <a:pt x="533400" y="152400"/>
                </a:lnTo>
                <a:lnTo>
                  <a:pt x="521494" y="169069"/>
                </a:lnTo>
                <a:lnTo>
                  <a:pt x="495300" y="235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48205237-B162-4102-ACD0-DF8824DE9E1C}"/>
              </a:ext>
            </a:extLst>
          </p:cNvPr>
          <p:cNvSpPr/>
          <p:nvPr/>
        </p:nvSpPr>
        <p:spPr>
          <a:xfrm>
            <a:off x="2967038" y="2593975"/>
            <a:ext cx="582612" cy="885825"/>
          </a:xfrm>
          <a:custGeom>
            <a:avLst/>
            <a:gdLst>
              <a:gd name="connsiteX0" fmla="*/ 328613 w 583407"/>
              <a:gd name="connsiteY0" fmla="*/ 654843 h 885825"/>
              <a:gd name="connsiteX1" fmla="*/ 333375 w 583407"/>
              <a:gd name="connsiteY1" fmla="*/ 747712 h 885825"/>
              <a:gd name="connsiteX2" fmla="*/ 335757 w 583407"/>
              <a:gd name="connsiteY2" fmla="*/ 833437 h 885825"/>
              <a:gd name="connsiteX3" fmla="*/ 581025 w 583407"/>
              <a:gd name="connsiteY3" fmla="*/ 885825 h 885825"/>
              <a:gd name="connsiteX4" fmla="*/ 583407 w 583407"/>
              <a:gd name="connsiteY4" fmla="*/ 828675 h 885825"/>
              <a:gd name="connsiteX5" fmla="*/ 578644 w 583407"/>
              <a:gd name="connsiteY5" fmla="*/ 747712 h 885825"/>
              <a:gd name="connsiteX6" fmla="*/ 547688 w 583407"/>
              <a:gd name="connsiteY6" fmla="*/ 652462 h 885825"/>
              <a:gd name="connsiteX7" fmla="*/ 504825 w 583407"/>
              <a:gd name="connsiteY7" fmla="*/ 547687 h 885825"/>
              <a:gd name="connsiteX8" fmla="*/ 469107 w 583407"/>
              <a:gd name="connsiteY8" fmla="*/ 471487 h 885825"/>
              <a:gd name="connsiteX9" fmla="*/ 440532 w 583407"/>
              <a:gd name="connsiteY9" fmla="*/ 421481 h 885825"/>
              <a:gd name="connsiteX10" fmla="*/ 402432 w 583407"/>
              <a:gd name="connsiteY10" fmla="*/ 369093 h 885825"/>
              <a:gd name="connsiteX11" fmla="*/ 340519 w 583407"/>
              <a:gd name="connsiteY11" fmla="*/ 292893 h 885825"/>
              <a:gd name="connsiteX12" fmla="*/ 264319 w 583407"/>
              <a:gd name="connsiteY12" fmla="*/ 209550 h 885825"/>
              <a:gd name="connsiteX13" fmla="*/ 192882 w 583407"/>
              <a:gd name="connsiteY13" fmla="*/ 135731 h 885825"/>
              <a:gd name="connsiteX14" fmla="*/ 138113 w 583407"/>
              <a:gd name="connsiteY14" fmla="*/ 85725 h 885825"/>
              <a:gd name="connsiteX15" fmla="*/ 111919 w 583407"/>
              <a:gd name="connsiteY15" fmla="*/ 59531 h 885825"/>
              <a:gd name="connsiteX16" fmla="*/ 111919 w 583407"/>
              <a:gd name="connsiteY16" fmla="*/ 50006 h 885825"/>
              <a:gd name="connsiteX17" fmla="*/ 123825 w 583407"/>
              <a:gd name="connsiteY17" fmla="*/ 0 h 885825"/>
              <a:gd name="connsiteX18" fmla="*/ 0 w 583407"/>
              <a:gd name="connsiteY18" fmla="*/ 57150 h 885825"/>
              <a:gd name="connsiteX19" fmla="*/ 11907 w 583407"/>
              <a:gd name="connsiteY19" fmla="*/ 100012 h 885825"/>
              <a:gd name="connsiteX20" fmla="*/ 28575 w 583407"/>
              <a:gd name="connsiteY20" fmla="*/ 130968 h 885825"/>
              <a:gd name="connsiteX21" fmla="*/ 71438 w 583407"/>
              <a:gd name="connsiteY21" fmla="*/ 178593 h 885825"/>
              <a:gd name="connsiteX22" fmla="*/ 138113 w 583407"/>
              <a:gd name="connsiteY22" fmla="*/ 252412 h 885825"/>
              <a:gd name="connsiteX23" fmla="*/ 190500 w 583407"/>
              <a:gd name="connsiteY23" fmla="*/ 319087 h 885825"/>
              <a:gd name="connsiteX24" fmla="*/ 242888 w 583407"/>
              <a:gd name="connsiteY24" fmla="*/ 395287 h 885825"/>
              <a:gd name="connsiteX25" fmla="*/ 271463 w 583407"/>
              <a:gd name="connsiteY25" fmla="*/ 447675 h 885825"/>
              <a:gd name="connsiteX26" fmla="*/ 292894 w 583407"/>
              <a:gd name="connsiteY26" fmla="*/ 497681 h 885825"/>
              <a:gd name="connsiteX27" fmla="*/ 304800 w 583407"/>
              <a:gd name="connsiteY27" fmla="*/ 535781 h 885825"/>
              <a:gd name="connsiteX28" fmla="*/ 319088 w 583407"/>
              <a:gd name="connsiteY28" fmla="*/ 592931 h 885825"/>
              <a:gd name="connsiteX29" fmla="*/ 328613 w 583407"/>
              <a:gd name="connsiteY29" fmla="*/ 654843 h 885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83407" h="885825">
                <a:moveTo>
                  <a:pt x="328613" y="654843"/>
                </a:moveTo>
                <a:lnTo>
                  <a:pt x="333375" y="747712"/>
                </a:lnTo>
                <a:lnTo>
                  <a:pt x="335757" y="833437"/>
                </a:lnTo>
                <a:lnTo>
                  <a:pt x="581025" y="885825"/>
                </a:lnTo>
                <a:lnTo>
                  <a:pt x="583407" y="828675"/>
                </a:lnTo>
                <a:lnTo>
                  <a:pt x="578644" y="747712"/>
                </a:lnTo>
                <a:lnTo>
                  <a:pt x="547688" y="652462"/>
                </a:lnTo>
                <a:lnTo>
                  <a:pt x="504825" y="547687"/>
                </a:lnTo>
                <a:lnTo>
                  <a:pt x="469107" y="471487"/>
                </a:lnTo>
                <a:lnTo>
                  <a:pt x="440532" y="421481"/>
                </a:lnTo>
                <a:lnTo>
                  <a:pt x="402432" y="369093"/>
                </a:lnTo>
                <a:lnTo>
                  <a:pt x="340519" y="292893"/>
                </a:lnTo>
                <a:lnTo>
                  <a:pt x="264319" y="209550"/>
                </a:lnTo>
                <a:lnTo>
                  <a:pt x="192882" y="135731"/>
                </a:lnTo>
                <a:lnTo>
                  <a:pt x="138113" y="85725"/>
                </a:lnTo>
                <a:lnTo>
                  <a:pt x="111919" y="59531"/>
                </a:lnTo>
                <a:lnTo>
                  <a:pt x="111919" y="50006"/>
                </a:lnTo>
                <a:lnTo>
                  <a:pt x="123825" y="0"/>
                </a:lnTo>
                <a:lnTo>
                  <a:pt x="0" y="57150"/>
                </a:lnTo>
                <a:lnTo>
                  <a:pt x="11907" y="100012"/>
                </a:lnTo>
                <a:lnTo>
                  <a:pt x="28575" y="130968"/>
                </a:lnTo>
                <a:lnTo>
                  <a:pt x="71438" y="178593"/>
                </a:lnTo>
                <a:lnTo>
                  <a:pt x="138113" y="252412"/>
                </a:lnTo>
                <a:lnTo>
                  <a:pt x="190500" y="319087"/>
                </a:lnTo>
                <a:lnTo>
                  <a:pt x="242888" y="395287"/>
                </a:lnTo>
                <a:lnTo>
                  <a:pt x="271463" y="447675"/>
                </a:lnTo>
                <a:lnTo>
                  <a:pt x="292894" y="497681"/>
                </a:lnTo>
                <a:lnTo>
                  <a:pt x="304800" y="535781"/>
                </a:lnTo>
                <a:lnTo>
                  <a:pt x="319088" y="592931"/>
                </a:lnTo>
                <a:lnTo>
                  <a:pt x="328613" y="6548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CDA9208E-0775-446A-9BE2-2984FFD42D37}"/>
              </a:ext>
            </a:extLst>
          </p:cNvPr>
          <p:cNvSpPr/>
          <p:nvPr/>
        </p:nvSpPr>
        <p:spPr>
          <a:xfrm>
            <a:off x="3011488" y="3406775"/>
            <a:ext cx="541337" cy="876300"/>
          </a:xfrm>
          <a:custGeom>
            <a:avLst/>
            <a:gdLst>
              <a:gd name="connsiteX0" fmla="*/ 509587 w 540543"/>
              <a:gd name="connsiteY0" fmla="*/ 359568 h 876300"/>
              <a:gd name="connsiteX1" fmla="*/ 523875 w 540543"/>
              <a:gd name="connsiteY1" fmla="*/ 285750 h 876300"/>
              <a:gd name="connsiteX2" fmla="*/ 533400 w 540543"/>
              <a:gd name="connsiteY2" fmla="*/ 214312 h 876300"/>
              <a:gd name="connsiteX3" fmla="*/ 538162 w 540543"/>
              <a:gd name="connsiteY3" fmla="*/ 152400 h 876300"/>
              <a:gd name="connsiteX4" fmla="*/ 540543 w 540543"/>
              <a:gd name="connsiteY4" fmla="*/ 121443 h 876300"/>
              <a:gd name="connsiteX5" fmla="*/ 540543 w 540543"/>
              <a:gd name="connsiteY5" fmla="*/ 69056 h 876300"/>
              <a:gd name="connsiteX6" fmla="*/ 538162 w 540543"/>
              <a:gd name="connsiteY6" fmla="*/ 28575 h 876300"/>
              <a:gd name="connsiteX7" fmla="*/ 295275 w 540543"/>
              <a:gd name="connsiteY7" fmla="*/ 0 h 876300"/>
              <a:gd name="connsiteX8" fmla="*/ 292893 w 540543"/>
              <a:gd name="connsiteY8" fmla="*/ 97631 h 876300"/>
              <a:gd name="connsiteX9" fmla="*/ 285750 w 540543"/>
              <a:gd name="connsiteY9" fmla="*/ 173831 h 876300"/>
              <a:gd name="connsiteX10" fmla="*/ 273843 w 540543"/>
              <a:gd name="connsiteY10" fmla="*/ 245268 h 876300"/>
              <a:gd name="connsiteX11" fmla="*/ 257175 w 540543"/>
              <a:gd name="connsiteY11" fmla="*/ 307181 h 876300"/>
              <a:gd name="connsiteX12" fmla="*/ 238125 w 540543"/>
              <a:gd name="connsiteY12" fmla="*/ 359568 h 876300"/>
              <a:gd name="connsiteX13" fmla="*/ 204787 w 540543"/>
              <a:gd name="connsiteY13" fmla="*/ 416718 h 876300"/>
              <a:gd name="connsiteX14" fmla="*/ 166687 w 540543"/>
              <a:gd name="connsiteY14" fmla="*/ 469106 h 876300"/>
              <a:gd name="connsiteX15" fmla="*/ 121443 w 540543"/>
              <a:gd name="connsiteY15" fmla="*/ 507206 h 876300"/>
              <a:gd name="connsiteX16" fmla="*/ 69056 w 540543"/>
              <a:gd name="connsiteY16" fmla="*/ 535781 h 876300"/>
              <a:gd name="connsiteX17" fmla="*/ 0 w 540543"/>
              <a:gd name="connsiteY17" fmla="*/ 850106 h 876300"/>
              <a:gd name="connsiteX18" fmla="*/ 21431 w 540543"/>
              <a:gd name="connsiteY18" fmla="*/ 866775 h 876300"/>
              <a:gd name="connsiteX19" fmla="*/ 45243 w 540543"/>
              <a:gd name="connsiteY19" fmla="*/ 876300 h 876300"/>
              <a:gd name="connsiteX20" fmla="*/ 95250 w 540543"/>
              <a:gd name="connsiteY20" fmla="*/ 869156 h 876300"/>
              <a:gd name="connsiteX21" fmla="*/ 161925 w 540543"/>
              <a:gd name="connsiteY21" fmla="*/ 835818 h 876300"/>
              <a:gd name="connsiteX22" fmla="*/ 238125 w 540543"/>
              <a:gd name="connsiteY22" fmla="*/ 781050 h 876300"/>
              <a:gd name="connsiteX23" fmla="*/ 300037 w 540543"/>
              <a:gd name="connsiteY23" fmla="*/ 723900 h 876300"/>
              <a:gd name="connsiteX24" fmla="*/ 357187 w 540543"/>
              <a:gd name="connsiteY24" fmla="*/ 664368 h 876300"/>
              <a:gd name="connsiteX25" fmla="*/ 409575 w 540543"/>
              <a:gd name="connsiteY25" fmla="*/ 600075 h 876300"/>
              <a:gd name="connsiteX26" fmla="*/ 428625 w 540543"/>
              <a:gd name="connsiteY26" fmla="*/ 571500 h 876300"/>
              <a:gd name="connsiteX27" fmla="*/ 461962 w 540543"/>
              <a:gd name="connsiteY27" fmla="*/ 507206 h 876300"/>
              <a:gd name="connsiteX28" fmla="*/ 492918 w 540543"/>
              <a:gd name="connsiteY28" fmla="*/ 419100 h 876300"/>
              <a:gd name="connsiteX29" fmla="*/ 509587 w 540543"/>
              <a:gd name="connsiteY29" fmla="*/ 359568 h 876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543" h="876300">
                <a:moveTo>
                  <a:pt x="509587" y="359568"/>
                </a:moveTo>
                <a:lnTo>
                  <a:pt x="523875" y="285750"/>
                </a:lnTo>
                <a:lnTo>
                  <a:pt x="533400" y="214312"/>
                </a:lnTo>
                <a:lnTo>
                  <a:pt x="538162" y="152400"/>
                </a:lnTo>
                <a:lnTo>
                  <a:pt x="540543" y="121443"/>
                </a:lnTo>
                <a:lnTo>
                  <a:pt x="540543" y="69056"/>
                </a:lnTo>
                <a:lnTo>
                  <a:pt x="538162" y="28575"/>
                </a:lnTo>
                <a:lnTo>
                  <a:pt x="295275" y="0"/>
                </a:lnTo>
                <a:lnTo>
                  <a:pt x="292893" y="97631"/>
                </a:lnTo>
                <a:lnTo>
                  <a:pt x="285750" y="173831"/>
                </a:lnTo>
                <a:lnTo>
                  <a:pt x="273843" y="245268"/>
                </a:lnTo>
                <a:lnTo>
                  <a:pt x="257175" y="307181"/>
                </a:lnTo>
                <a:lnTo>
                  <a:pt x="238125" y="359568"/>
                </a:lnTo>
                <a:lnTo>
                  <a:pt x="204787" y="416718"/>
                </a:lnTo>
                <a:lnTo>
                  <a:pt x="166687" y="469106"/>
                </a:lnTo>
                <a:lnTo>
                  <a:pt x="121443" y="507206"/>
                </a:lnTo>
                <a:lnTo>
                  <a:pt x="69056" y="535781"/>
                </a:lnTo>
                <a:lnTo>
                  <a:pt x="0" y="850106"/>
                </a:lnTo>
                <a:lnTo>
                  <a:pt x="21431" y="866775"/>
                </a:lnTo>
                <a:lnTo>
                  <a:pt x="45243" y="876300"/>
                </a:lnTo>
                <a:lnTo>
                  <a:pt x="95250" y="869156"/>
                </a:lnTo>
                <a:lnTo>
                  <a:pt x="161925" y="835818"/>
                </a:lnTo>
                <a:lnTo>
                  <a:pt x="238125" y="781050"/>
                </a:lnTo>
                <a:lnTo>
                  <a:pt x="300037" y="723900"/>
                </a:lnTo>
                <a:lnTo>
                  <a:pt x="357187" y="664368"/>
                </a:lnTo>
                <a:lnTo>
                  <a:pt x="409575" y="600075"/>
                </a:lnTo>
                <a:lnTo>
                  <a:pt x="428625" y="571500"/>
                </a:lnTo>
                <a:lnTo>
                  <a:pt x="461962" y="507206"/>
                </a:lnTo>
                <a:lnTo>
                  <a:pt x="492918" y="419100"/>
                </a:lnTo>
                <a:lnTo>
                  <a:pt x="509587" y="3595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1A0BFF25-4253-40A6-AF52-C15778098348}"/>
              </a:ext>
            </a:extLst>
          </p:cNvPr>
          <p:cNvSpPr/>
          <p:nvPr/>
        </p:nvSpPr>
        <p:spPr>
          <a:xfrm>
            <a:off x="2679700" y="3921125"/>
            <a:ext cx="441325" cy="361950"/>
          </a:xfrm>
          <a:custGeom>
            <a:avLst/>
            <a:gdLst>
              <a:gd name="connsiteX0" fmla="*/ 161925 w 440531"/>
              <a:gd name="connsiteY0" fmla="*/ 33338 h 361950"/>
              <a:gd name="connsiteX1" fmla="*/ 278606 w 440531"/>
              <a:gd name="connsiteY1" fmla="*/ 42863 h 361950"/>
              <a:gd name="connsiteX2" fmla="*/ 335756 w 440531"/>
              <a:gd name="connsiteY2" fmla="*/ 40481 h 361950"/>
              <a:gd name="connsiteX3" fmla="*/ 369094 w 440531"/>
              <a:gd name="connsiteY3" fmla="*/ 33338 h 361950"/>
              <a:gd name="connsiteX4" fmla="*/ 388144 w 440531"/>
              <a:gd name="connsiteY4" fmla="*/ 26194 h 361950"/>
              <a:gd name="connsiteX5" fmla="*/ 440531 w 440531"/>
              <a:gd name="connsiteY5" fmla="*/ 0 h 361950"/>
              <a:gd name="connsiteX6" fmla="*/ 371475 w 440531"/>
              <a:gd name="connsiteY6" fmla="*/ 361950 h 361950"/>
              <a:gd name="connsiteX7" fmla="*/ 342900 w 440531"/>
              <a:gd name="connsiteY7" fmla="*/ 354806 h 361950"/>
              <a:gd name="connsiteX8" fmla="*/ 319088 w 440531"/>
              <a:gd name="connsiteY8" fmla="*/ 340519 h 361950"/>
              <a:gd name="connsiteX9" fmla="*/ 304800 w 440531"/>
              <a:gd name="connsiteY9" fmla="*/ 321469 h 361950"/>
              <a:gd name="connsiteX10" fmla="*/ 290513 w 440531"/>
              <a:gd name="connsiteY10" fmla="*/ 280988 h 361950"/>
              <a:gd name="connsiteX11" fmla="*/ 271463 w 440531"/>
              <a:gd name="connsiteY11" fmla="*/ 238125 h 361950"/>
              <a:gd name="connsiteX12" fmla="*/ 245269 w 440531"/>
              <a:gd name="connsiteY12" fmla="*/ 202406 h 361950"/>
              <a:gd name="connsiteX13" fmla="*/ 216694 w 440531"/>
              <a:gd name="connsiteY13" fmla="*/ 176213 h 361950"/>
              <a:gd name="connsiteX14" fmla="*/ 166688 w 440531"/>
              <a:gd name="connsiteY14" fmla="*/ 140494 h 361950"/>
              <a:gd name="connsiteX15" fmla="*/ 126206 w 440531"/>
              <a:gd name="connsiteY15" fmla="*/ 114300 h 361950"/>
              <a:gd name="connsiteX16" fmla="*/ 59531 w 440531"/>
              <a:gd name="connsiteY16" fmla="*/ 78581 h 361950"/>
              <a:gd name="connsiteX17" fmla="*/ 33338 w 440531"/>
              <a:gd name="connsiteY17" fmla="*/ 64294 h 361950"/>
              <a:gd name="connsiteX18" fmla="*/ 7144 w 440531"/>
              <a:gd name="connsiteY18" fmla="*/ 45244 h 361950"/>
              <a:gd name="connsiteX19" fmla="*/ 0 w 440531"/>
              <a:gd name="connsiteY19" fmla="*/ 30956 h 361950"/>
              <a:gd name="connsiteX20" fmla="*/ 11906 w 440531"/>
              <a:gd name="connsiteY20" fmla="*/ 21431 h 361950"/>
              <a:gd name="connsiteX21" fmla="*/ 61913 w 440531"/>
              <a:gd name="connsiteY21" fmla="*/ 21431 h 361950"/>
              <a:gd name="connsiteX22" fmla="*/ 161925 w 440531"/>
              <a:gd name="connsiteY22" fmla="*/ 33338 h 361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440531" h="361950">
                <a:moveTo>
                  <a:pt x="161925" y="33338"/>
                </a:moveTo>
                <a:lnTo>
                  <a:pt x="278606" y="42863"/>
                </a:lnTo>
                <a:lnTo>
                  <a:pt x="335756" y="40481"/>
                </a:lnTo>
                <a:lnTo>
                  <a:pt x="369094" y="33338"/>
                </a:lnTo>
                <a:lnTo>
                  <a:pt x="388144" y="26194"/>
                </a:lnTo>
                <a:lnTo>
                  <a:pt x="440531" y="0"/>
                </a:lnTo>
                <a:lnTo>
                  <a:pt x="371475" y="361950"/>
                </a:lnTo>
                <a:lnTo>
                  <a:pt x="342900" y="354806"/>
                </a:lnTo>
                <a:lnTo>
                  <a:pt x="319088" y="340519"/>
                </a:lnTo>
                <a:lnTo>
                  <a:pt x="304800" y="321469"/>
                </a:lnTo>
                <a:lnTo>
                  <a:pt x="290513" y="280988"/>
                </a:lnTo>
                <a:lnTo>
                  <a:pt x="271463" y="238125"/>
                </a:lnTo>
                <a:lnTo>
                  <a:pt x="245269" y="202406"/>
                </a:lnTo>
                <a:lnTo>
                  <a:pt x="216694" y="176213"/>
                </a:lnTo>
                <a:lnTo>
                  <a:pt x="166688" y="140494"/>
                </a:lnTo>
                <a:lnTo>
                  <a:pt x="126206" y="114300"/>
                </a:lnTo>
                <a:lnTo>
                  <a:pt x="59531" y="78581"/>
                </a:lnTo>
                <a:lnTo>
                  <a:pt x="33338" y="64294"/>
                </a:lnTo>
                <a:lnTo>
                  <a:pt x="7144" y="45244"/>
                </a:lnTo>
                <a:lnTo>
                  <a:pt x="0" y="30956"/>
                </a:lnTo>
                <a:lnTo>
                  <a:pt x="11906" y="21431"/>
                </a:lnTo>
                <a:lnTo>
                  <a:pt x="61913" y="21431"/>
                </a:lnTo>
                <a:lnTo>
                  <a:pt x="161925" y="333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31997A5-E733-4192-9BF3-6C94996267FA}"/>
              </a:ext>
            </a:extLst>
          </p:cNvPr>
          <p:cNvSpPr/>
          <p:nvPr/>
        </p:nvSpPr>
        <p:spPr>
          <a:xfrm rot="16200000">
            <a:off x="425450" y="3282950"/>
            <a:ext cx="3930650" cy="393700"/>
          </a:xfrm>
          <a:custGeom>
            <a:avLst/>
            <a:gdLst>
              <a:gd name="connsiteX0" fmla="*/ 1987550 w 3930650"/>
              <a:gd name="connsiteY0" fmla="*/ 177800 h 393700"/>
              <a:gd name="connsiteX1" fmla="*/ 2435225 w 3930650"/>
              <a:gd name="connsiteY1" fmla="*/ 184150 h 393700"/>
              <a:gd name="connsiteX2" fmla="*/ 2819400 w 3930650"/>
              <a:gd name="connsiteY2" fmla="*/ 190500 h 393700"/>
              <a:gd name="connsiteX3" fmla="*/ 3362325 w 3930650"/>
              <a:gd name="connsiteY3" fmla="*/ 190500 h 393700"/>
              <a:gd name="connsiteX4" fmla="*/ 3511550 w 3930650"/>
              <a:gd name="connsiteY4" fmla="*/ 190500 h 393700"/>
              <a:gd name="connsiteX5" fmla="*/ 3568700 w 3930650"/>
              <a:gd name="connsiteY5" fmla="*/ 180975 h 393700"/>
              <a:gd name="connsiteX6" fmla="*/ 3622675 w 3930650"/>
              <a:gd name="connsiteY6" fmla="*/ 168275 h 393700"/>
              <a:gd name="connsiteX7" fmla="*/ 3689350 w 3930650"/>
              <a:gd name="connsiteY7" fmla="*/ 142875 h 393700"/>
              <a:gd name="connsiteX8" fmla="*/ 3752850 w 3930650"/>
              <a:gd name="connsiteY8" fmla="*/ 107950 h 393700"/>
              <a:gd name="connsiteX9" fmla="*/ 3822700 w 3930650"/>
              <a:gd name="connsiteY9" fmla="*/ 57150 h 393700"/>
              <a:gd name="connsiteX10" fmla="*/ 3863975 w 3930650"/>
              <a:gd name="connsiteY10" fmla="*/ 19050 h 393700"/>
              <a:gd name="connsiteX11" fmla="*/ 3879850 w 3930650"/>
              <a:gd name="connsiteY11" fmla="*/ 9525 h 393700"/>
              <a:gd name="connsiteX12" fmla="*/ 3905250 w 3930650"/>
              <a:gd name="connsiteY12" fmla="*/ 3175 h 393700"/>
              <a:gd name="connsiteX13" fmla="*/ 3914775 w 3930650"/>
              <a:gd name="connsiteY13" fmla="*/ 0 h 393700"/>
              <a:gd name="connsiteX14" fmla="*/ 3927475 w 3930650"/>
              <a:gd name="connsiteY14" fmla="*/ 3175 h 393700"/>
              <a:gd name="connsiteX15" fmla="*/ 3930650 w 3930650"/>
              <a:gd name="connsiteY15" fmla="*/ 9525 h 393700"/>
              <a:gd name="connsiteX16" fmla="*/ 3921125 w 3930650"/>
              <a:gd name="connsiteY16" fmla="*/ 44450 h 393700"/>
              <a:gd name="connsiteX17" fmla="*/ 3895725 w 3930650"/>
              <a:gd name="connsiteY17" fmla="*/ 120650 h 393700"/>
              <a:gd name="connsiteX18" fmla="*/ 3867150 w 3930650"/>
              <a:gd name="connsiteY18" fmla="*/ 209550 h 393700"/>
              <a:gd name="connsiteX19" fmla="*/ 3829050 w 3930650"/>
              <a:gd name="connsiteY19" fmla="*/ 301625 h 393700"/>
              <a:gd name="connsiteX20" fmla="*/ 3800475 w 3930650"/>
              <a:gd name="connsiteY20" fmla="*/ 342900 h 393700"/>
              <a:gd name="connsiteX21" fmla="*/ 3644900 w 3930650"/>
              <a:gd name="connsiteY21" fmla="*/ 393700 h 393700"/>
              <a:gd name="connsiteX22" fmla="*/ 3448050 w 3930650"/>
              <a:gd name="connsiteY22" fmla="*/ 393700 h 393700"/>
              <a:gd name="connsiteX23" fmla="*/ 3101975 w 3930650"/>
              <a:gd name="connsiteY23" fmla="*/ 393700 h 393700"/>
              <a:gd name="connsiteX24" fmla="*/ 2616200 w 3930650"/>
              <a:gd name="connsiteY24" fmla="*/ 393700 h 393700"/>
              <a:gd name="connsiteX25" fmla="*/ 1946275 w 3930650"/>
              <a:gd name="connsiteY25" fmla="*/ 393700 h 393700"/>
              <a:gd name="connsiteX26" fmla="*/ 1225550 w 3930650"/>
              <a:gd name="connsiteY26" fmla="*/ 390525 h 393700"/>
              <a:gd name="connsiteX27" fmla="*/ 1009650 w 3930650"/>
              <a:gd name="connsiteY27" fmla="*/ 390525 h 393700"/>
              <a:gd name="connsiteX28" fmla="*/ 790575 w 3930650"/>
              <a:gd name="connsiteY28" fmla="*/ 387350 h 393700"/>
              <a:gd name="connsiteX29" fmla="*/ 520700 w 3930650"/>
              <a:gd name="connsiteY29" fmla="*/ 374650 h 393700"/>
              <a:gd name="connsiteX30" fmla="*/ 257175 w 3930650"/>
              <a:gd name="connsiteY30" fmla="*/ 355600 h 393700"/>
              <a:gd name="connsiteX31" fmla="*/ 177800 w 3930650"/>
              <a:gd name="connsiteY31" fmla="*/ 346075 h 393700"/>
              <a:gd name="connsiteX32" fmla="*/ 98425 w 3930650"/>
              <a:gd name="connsiteY32" fmla="*/ 323850 h 393700"/>
              <a:gd name="connsiteX33" fmla="*/ 34925 w 3930650"/>
              <a:gd name="connsiteY33" fmla="*/ 295275 h 393700"/>
              <a:gd name="connsiteX34" fmla="*/ 15875 w 3930650"/>
              <a:gd name="connsiteY34" fmla="*/ 279400 h 393700"/>
              <a:gd name="connsiteX35" fmla="*/ 3175 w 3930650"/>
              <a:gd name="connsiteY35" fmla="*/ 260350 h 393700"/>
              <a:gd name="connsiteX36" fmla="*/ 0 w 3930650"/>
              <a:gd name="connsiteY36" fmla="*/ 247650 h 393700"/>
              <a:gd name="connsiteX37" fmla="*/ 6350 w 3930650"/>
              <a:gd name="connsiteY37" fmla="*/ 225425 h 393700"/>
              <a:gd name="connsiteX38" fmla="*/ 28575 w 3930650"/>
              <a:gd name="connsiteY38" fmla="*/ 206375 h 393700"/>
              <a:gd name="connsiteX39" fmla="*/ 107950 w 3930650"/>
              <a:gd name="connsiteY39" fmla="*/ 165100 h 393700"/>
              <a:gd name="connsiteX40" fmla="*/ 190500 w 3930650"/>
              <a:gd name="connsiteY40" fmla="*/ 136525 h 393700"/>
              <a:gd name="connsiteX41" fmla="*/ 307975 w 3930650"/>
              <a:gd name="connsiteY41" fmla="*/ 111125 h 393700"/>
              <a:gd name="connsiteX42" fmla="*/ 460375 w 3930650"/>
              <a:gd name="connsiteY42" fmla="*/ 92075 h 393700"/>
              <a:gd name="connsiteX43" fmla="*/ 606425 w 3930650"/>
              <a:gd name="connsiteY43" fmla="*/ 82550 h 393700"/>
              <a:gd name="connsiteX44" fmla="*/ 676275 w 3930650"/>
              <a:gd name="connsiteY44" fmla="*/ 98425 h 393700"/>
              <a:gd name="connsiteX45" fmla="*/ 790575 w 3930650"/>
              <a:gd name="connsiteY45" fmla="*/ 123825 h 393700"/>
              <a:gd name="connsiteX46" fmla="*/ 920750 w 3930650"/>
              <a:gd name="connsiteY46" fmla="*/ 142875 h 393700"/>
              <a:gd name="connsiteX47" fmla="*/ 1101725 w 3930650"/>
              <a:gd name="connsiteY47" fmla="*/ 146050 h 393700"/>
              <a:gd name="connsiteX48" fmla="*/ 1431925 w 3930650"/>
              <a:gd name="connsiteY48" fmla="*/ 161925 h 393700"/>
              <a:gd name="connsiteX49" fmla="*/ 1987550 w 3930650"/>
              <a:gd name="connsiteY49" fmla="*/ 177800 h 393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3930650" h="393700">
                <a:moveTo>
                  <a:pt x="1987550" y="177800"/>
                </a:moveTo>
                <a:lnTo>
                  <a:pt x="2435225" y="184150"/>
                </a:lnTo>
                <a:lnTo>
                  <a:pt x="2819400" y="190500"/>
                </a:lnTo>
                <a:lnTo>
                  <a:pt x="3362325" y="190500"/>
                </a:lnTo>
                <a:lnTo>
                  <a:pt x="3511550" y="190500"/>
                </a:lnTo>
                <a:lnTo>
                  <a:pt x="3568700" y="180975"/>
                </a:lnTo>
                <a:lnTo>
                  <a:pt x="3622675" y="168275"/>
                </a:lnTo>
                <a:lnTo>
                  <a:pt x="3689350" y="142875"/>
                </a:lnTo>
                <a:lnTo>
                  <a:pt x="3752850" y="107950"/>
                </a:lnTo>
                <a:lnTo>
                  <a:pt x="3822700" y="57150"/>
                </a:lnTo>
                <a:lnTo>
                  <a:pt x="3863975" y="19050"/>
                </a:lnTo>
                <a:lnTo>
                  <a:pt x="3879850" y="9525"/>
                </a:lnTo>
                <a:lnTo>
                  <a:pt x="3905250" y="3175"/>
                </a:lnTo>
                <a:lnTo>
                  <a:pt x="3914775" y="0"/>
                </a:lnTo>
                <a:lnTo>
                  <a:pt x="3927475" y="3175"/>
                </a:lnTo>
                <a:lnTo>
                  <a:pt x="3930650" y="9525"/>
                </a:lnTo>
                <a:lnTo>
                  <a:pt x="3921125" y="44450"/>
                </a:lnTo>
                <a:lnTo>
                  <a:pt x="3895725" y="120650"/>
                </a:lnTo>
                <a:lnTo>
                  <a:pt x="3867150" y="209550"/>
                </a:lnTo>
                <a:lnTo>
                  <a:pt x="3829050" y="301625"/>
                </a:lnTo>
                <a:lnTo>
                  <a:pt x="3800475" y="342900"/>
                </a:lnTo>
                <a:lnTo>
                  <a:pt x="3644900" y="393700"/>
                </a:lnTo>
                <a:lnTo>
                  <a:pt x="3448050" y="393700"/>
                </a:lnTo>
                <a:lnTo>
                  <a:pt x="3101975" y="393700"/>
                </a:lnTo>
                <a:lnTo>
                  <a:pt x="2616200" y="393700"/>
                </a:lnTo>
                <a:lnTo>
                  <a:pt x="1946275" y="393700"/>
                </a:lnTo>
                <a:lnTo>
                  <a:pt x="1225550" y="390525"/>
                </a:lnTo>
                <a:lnTo>
                  <a:pt x="1009650" y="390525"/>
                </a:lnTo>
                <a:lnTo>
                  <a:pt x="790575" y="387350"/>
                </a:lnTo>
                <a:lnTo>
                  <a:pt x="520700" y="374650"/>
                </a:lnTo>
                <a:lnTo>
                  <a:pt x="257175" y="355600"/>
                </a:lnTo>
                <a:lnTo>
                  <a:pt x="177800" y="346075"/>
                </a:lnTo>
                <a:lnTo>
                  <a:pt x="98425" y="323850"/>
                </a:lnTo>
                <a:lnTo>
                  <a:pt x="34925" y="295275"/>
                </a:lnTo>
                <a:lnTo>
                  <a:pt x="15875" y="279400"/>
                </a:lnTo>
                <a:lnTo>
                  <a:pt x="3175" y="260350"/>
                </a:lnTo>
                <a:lnTo>
                  <a:pt x="0" y="247650"/>
                </a:lnTo>
                <a:lnTo>
                  <a:pt x="6350" y="225425"/>
                </a:lnTo>
                <a:lnTo>
                  <a:pt x="28575" y="206375"/>
                </a:lnTo>
                <a:lnTo>
                  <a:pt x="107950" y="165100"/>
                </a:lnTo>
                <a:lnTo>
                  <a:pt x="190500" y="136525"/>
                </a:lnTo>
                <a:lnTo>
                  <a:pt x="307975" y="111125"/>
                </a:lnTo>
                <a:lnTo>
                  <a:pt x="460375" y="92075"/>
                </a:lnTo>
                <a:lnTo>
                  <a:pt x="606425" y="82550"/>
                </a:lnTo>
                <a:lnTo>
                  <a:pt x="676275" y="98425"/>
                </a:lnTo>
                <a:lnTo>
                  <a:pt x="790575" y="123825"/>
                </a:lnTo>
                <a:lnTo>
                  <a:pt x="920750" y="142875"/>
                </a:lnTo>
                <a:lnTo>
                  <a:pt x="1101725" y="146050"/>
                </a:lnTo>
                <a:lnTo>
                  <a:pt x="1431925" y="161925"/>
                </a:lnTo>
                <a:lnTo>
                  <a:pt x="1987550" y="177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269C7079-997C-4929-A203-633C05DC2BE9}"/>
              </a:ext>
            </a:extLst>
          </p:cNvPr>
          <p:cNvSpPr/>
          <p:nvPr/>
        </p:nvSpPr>
        <p:spPr>
          <a:xfrm>
            <a:off x="4635500" y="1293813"/>
            <a:ext cx="1276350" cy="384175"/>
          </a:xfrm>
          <a:custGeom>
            <a:avLst/>
            <a:gdLst>
              <a:gd name="connsiteX0" fmla="*/ 445294 w 1276350"/>
              <a:gd name="connsiteY0" fmla="*/ 121444 h 383382"/>
              <a:gd name="connsiteX1" fmla="*/ 340519 w 1276350"/>
              <a:gd name="connsiteY1" fmla="*/ 138113 h 383382"/>
              <a:gd name="connsiteX2" fmla="*/ 280988 w 1276350"/>
              <a:gd name="connsiteY2" fmla="*/ 147638 h 383382"/>
              <a:gd name="connsiteX3" fmla="*/ 207169 w 1276350"/>
              <a:gd name="connsiteY3" fmla="*/ 154782 h 383382"/>
              <a:gd name="connsiteX4" fmla="*/ 57150 w 1276350"/>
              <a:gd name="connsiteY4" fmla="*/ 157163 h 383382"/>
              <a:gd name="connsiteX5" fmla="*/ 0 w 1276350"/>
              <a:gd name="connsiteY5" fmla="*/ 383382 h 383382"/>
              <a:gd name="connsiteX6" fmla="*/ 83344 w 1276350"/>
              <a:gd name="connsiteY6" fmla="*/ 373857 h 383382"/>
              <a:gd name="connsiteX7" fmla="*/ 185738 w 1276350"/>
              <a:gd name="connsiteY7" fmla="*/ 354807 h 383382"/>
              <a:gd name="connsiteX8" fmla="*/ 366713 w 1276350"/>
              <a:gd name="connsiteY8" fmla="*/ 311944 h 383382"/>
              <a:gd name="connsiteX9" fmla="*/ 588169 w 1276350"/>
              <a:gd name="connsiteY9" fmla="*/ 252413 h 383382"/>
              <a:gd name="connsiteX10" fmla="*/ 692944 w 1276350"/>
              <a:gd name="connsiteY10" fmla="*/ 223838 h 383382"/>
              <a:gd name="connsiteX11" fmla="*/ 719138 w 1276350"/>
              <a:gd name="connsiteY11" fmla="*/ 223838 h 383382"/>
              <a:gd name="connsiteX12" fmla="*/ 762000 w 1276350"/>
              <a:gd name="connsiteY12" fmla="*/ 230982 h 383382"/>
              <a:gd name="connsiteX13" fmla="*/ 1200150 w 1276350"/>
              <a:gd name="connsiteY13" fmla="*/ 333375 h 383382"/>
              <a:gd name="connsiteX14" fmla="*/ 1231106 w 1276350"/>
              <a:gd name="connsiteY14" fmla="*/ 321469 h 383382"/>
              <a:gd name="connsiteX15" fmla="*/ 1257300 w 1276350"/>
              <a:gd name="connsiteY15" fmla="*/ 304800 h 383382"/>
              <a:gd name="connsiteX16" fmla="*/ 1269206 w 1276350"/>
              <a:gd name="connsiteY16" fmla="*/ 290513 h 383382"/>
              <a:gd name="connsiteX17" fmla="*/ 1273969 w 1276350"/>
              <a:gd name="connsiteY17" fmla="*/ 278607 h 383382"/>
              <a:gd name="connsiteX18" fmla="*/ 1276350 w 1276350"/>
              <a:gd name="connsiteY18" fmla="*/ 264319 h 383382"/>
              <a:gd name="connsiteX19" fmla="*/ 1269206 w 1276350"/>
              <a:gd name="connsiteY19" fmla="*/ 240507 h 383382"/>
              <a:gd name="connsiteX20" fmla="*/ 1257300 w 1276350"/>
              <a:gd name="connsiteY20" fmla="*/ 223838 h 383382"/>
              <a:gd name="connsiteX21" fmla="*/ 1228725 w 1276350"/>
              <a:gd name="connsiteY21" fmla="*/ 197644 h 383382"/>
              <a:gd name="connsiteX22" fmla="*/ 1166813 w 1276350"/>
              <a:gd name="connsiteY22" fmla="*/ 159544 h 383382"/>
              <a:gd name="connsiteX23" fmla="*/ 1085850 w 1276350"/>
              <a:gd name="connsiteY23" fmla="*/ 109538 h 383382"/>
              <a:gd name="connsiteX24" fmla="*/ 1016794 w 1276350"/>
              <a:gd name="connsiteY24" fmla="*/ 69057 h 383382"/>
              <a:gd name="connsiteX25" fmla="*/ 921544 w 1276350"/>
              <a:gd name="connsiteY25" fmla="*/ 26194 h 383382"/>
              <a:gd name="connsiteX26" fmla="*/ 850106 w 1276350"/>
              <a:gd name="connsiteY26" fmla="*/ 4763 h 383382"/>
              <a:gd name="connsiteX27" fmla="*/ 826294 w 1276350"/>
              <a:gd name="connsiteY27" fmla="*/ 0 h 383382"/>
              <a:gd name="connsiteX28" fmla="*/ 814388 w 1276350"/>
              <a:gd name="connsiteY28" fmla="*/ 0 h 383382"/>
              <a:gd name="connsiteX29" fmla="*/ 790575 w 1276350"/>
              <a:gd name="connsiteY29" fmla="*/ 9525 h 383382"/>
              <a:gd name="connsiteX30" fmla="*/ 723900 w 1276350"/>
              <a:gd name="connsiteY30" fmla="*/ 59532 h 383382"/>
              <a:gd name="connsiteX31" fmla="*/ 702469 w 1276350"/>
              <a:gd name="connsiteY31" fmla="*/ 71438 h 383382"/>
              <a:gd name="connsiteX32" fmla="*/ 526256 w 1276350"/>
              <a:gd name="connsiteY32" fmla="*/ 107157 h 383382"/>
              <a:gd name="connsiteX33" fmla="*/ 445294 w 1276350"/>
              <a:gd name="connsiteY33" fmla="*/ 121444 h 383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276350" h="383382">
                <a:moveTo>
                  <a:pt x="445294" y="121444"/>
                </a:moveTo>
                <a:lnTo>
                  <a:pt x="340519" y="138113"/>
                </a:lnTo>
                <a:lnTo>
                  <a:pt x="280988" y="147638"/>
                </a:lnTo>
                <a:lnTo>
                  <a:pt x="207169" y="154782"/>
                </a:lnTo>
                <a:lnTo>
                  <a:pt x="57150" y="157163"/>
                </a:lnTo>
                <a:lnTo>
                  <a:pt x="0" y="383382"/>
                </a:lnTo>
                <a:lnTo>
                  <a:pt x="83344" y="373857"/>
                </a:lnTo>
                <a:lnTo>
                  <a:pt x="185738" y="354807"/>
                </a:lnTo>
                <a:lnTo>
                  <a:pt x="366713" y="311944"/>
                </a:lnTo>
                <a:lnTo>
                  <a:pt x="588169" y="252413"/>
                </a:lnTo>
                <a:lnTo>
                  <a:pt x="692944" y="223838"/>
                </a:lnTo>
                <a:lnTo>
                  <a:pt x="719138" y="223838"/>
                </a:lnTo>
                <a:lnTo>
                  <a:pt x="762000" y="230982"/>
                </a:lnTo>
                <a:lnTo>
                  <a:pt x="1200150" y="333375"/>
                </a:lnTo>
                <a:lnTo>
                  <a:pt x="1231106" y="321469"/>
                </a:lnTo>
                <a:lnTo>
                  <a:pt x="1257300" y="304800"/>
                </a:lnTo>
                <a:lnTo>
                  <a:pt x="1269206" y="290513"/>
                </a:lnTo>
                <a:lnTo>
                  <a:pt x="1273969" y="278607"/>
                </a:lnTo>
                <a:lnTo>
                  <a:pt x="1276350" y="264319"/>
                </a:lnTo>
                <a:lnTo>
                  <a:pt x="1269206" y="240507"/>
                </a:lnTo>
                <a:lnTo>
                  <a:pt x="1257300" y="223838"/>
                </a:lnTo>
                <a:lnTo>
                  <a:pt x="1228725" y="197644"/>
                </a:lnTo>
                <a:lnTo>
                  <a:pt x="1166813" y="159544"/>
                </a:lnTo>
                <a:lnTo>
                  <a:pt x="1085850" y="109538"/>
                </a:lnTo>
                <a:lnTo>
                  <a:pt x="1016794" y="69057"/>
                </a:lnTo>
                <a:lnTo>
                  <a:pt x="921544" y="26194"/>
                </a:lnTo>
                <a:lnTo>
                  <a:pt x="850106" y="4763"/>
                </a:lnTo>
                <a:lnTo>
                  <a:pt x="826294" y="0"/>
                </a:lnTo>
                <a:lnTo>
                  <a:pt x="814388" y="0"/>
                </a:lnTo>
                <a:lnTo>
                  <a:pt x="790575" y="9525"/>
                </a:lnTo>
                <a:lnTo>
                  <a:pt x="723900" y="59532"/>
                </a:lnTo>
                <a:lnTo>
                  <a:pt x="702469" y="71438"/>
                </a:lnTo>
                <a:lnTo>
                  <a:pt x="526256" y="107157"/>
                </a:lnTo>
                <a:lnTo>
                  <a:pt x="445294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D0F8A6AE-09D1-4724-A797-1222EF7E5ACB}"/>
              </a:ext>
            </a:extLst>
          </p:cNvPr>
          <p:cNvSpPr/>
          <p:nvPr/>
        </p:nvSpPr>
        <p:spPr>
          <a:xfrm>
            <a:off x="3462338" y="1514475"/>
            <a:ext cx="2449512" cy="2005013"/>
          </a:xfrm>
          <a:custGeom>
            <a:avLst/>
            <a:gdLst>
              <a:gd name="connsiteX0" fmla="*/ 1342529 w 2449852"/>
              <a:gd name="connsiteY0" fmla="*/ 985754 h 2005865"/>
              <a:gd name="connsiteX1" fmla="*/ 1215676 w 2449852"/>
              <a:gd name="connsiteY1" fmla="*/ 1112608 h 2005865"/>
              <a:gd name="connsiteX2" fmla="*/ 1099394 w 2449852"/>
              <a:gd name="connsiteY2" fmla="*/ 1218319 h 2005865"/>
              <a:gd name="connsiteX3" fmla="*/ 951399 w 2449852"/>
              <a:gd name="connsiteY3" fmla="*/ 1339886 h 2005865"/>
              <a:gd name="connsiteX4" fmla="*/ 811332 w 2449852"/>
              <a:gd name="connsiteY4" fmla="*/ 1448240 h 2005865"/>
              <a:gd name="connsiteX5" fmla="*/ 647480 w 2449852"/>
              <a:gd name="connsiteY5" fmla="*/ 1567165 h 2005865"/>
              <a:gd name="connsiteX6" fmla="*/ 459843 w 2449852"/>
              <a:gd name="connsiteY6" fmla="*/ 1688732 h 2005865"/>
              <a:gd name="connsiteX7" fmla="*/ 277491 w 2449852"/>
              <a:gd name="connsiteY7" fmla="*/ 1794443 h 2005865"/>
              <a:gd name="connsiteX8" fmla="*/ 0 w 2449852"/>
              <a:gd name="connsiteY8" fmla="*/ 1942439 h 2005865"/>
              <a:gd name="connsiteX9" fmla="*/ 18499 w 2449852"/>
              <a:gd name="connsiteY9" fmla="*/ 2005865 h 2005865"/>
              <a:gd name="connsiteX10" fmla="*/ 113639 w 2449852"/>
              <a:gd name="connsiteY10" fmla="*/ 1974152 h 2005865"/>
              <a:gd name="connsiteX11" fmla="*/ 303919 w 2449852"/>
              <a:gd name="connsiteY11" fmla="*/ 1892226 h 2005865"/>
              <a:gd name="connsiteX12" fmla="*/ 589339 w 2449852"/>
              <a:gd name="connsiteY12" fmla="*/ 1752159 h 2005865"/>
              <a:gd name="connsiteX13" fmla="*/ 795475 w 2449852"/>
              <a:gd name="connsiteY13" fmla="*/ 1638520 h 2005865"/>
              <a:gd name="connsiteX14" fmla="*/ 977826 w 2449852"/>
              <a:gd name="connsiteY14" fmla="*/ 1522238 h 2005865"/>
              <a:gd name="connsiteX15" fmla="*/ 1125822 w 2449852"/>
              <a:gd name="connsiteY15" fmla="*/ 1419169 h 2005865"/>
              <a:gd name="connsiteX16" fmla="*/ 1334601 w 2449852"/>
              <a:gd name="connsiteY16" fmla="*/ 1255317 h 2005865"/>
              <a:gd name="connsiteX17" fmla="*/ 1509024 w 2449852"/>
              <a:gd name="connsiteY17" fmla="*/ 1107322 h 2005865"/>
              <a:gd name="connsiteX18" fmla="*/ 1662305 w 2449852"/>
              <a:gd name="connsiteY18" fmla="*/ 967255 h 2005865"/>
              <a:gd name="connsiteX19" fmla="*/ 1839371 w 2449852"/>
              <a:gd name="connsiteY19" fmla="*/ 761119 h 2005865"/>
              <a:gd name="connsiteX20" fmla="*/ 1974152 w 2449852"/>
              <a:gd name="connsiteY20" fmla="*/ 599909 h 2005865"/>
              <a:gd name="connsiteX21" fmla="*/ 2074578 w 2449852"/>
              <a:gd name="connsiteY21" fmla="*/ 465128 h 2005865"/>
              <a:gd name="connsiteX22" fmla="*/ 2138004 w 2449852"/>
              <a:gd name="connsiteY22" fmla="*/ 375273 h 2005865"/>
              <a:gd name="connsiteX23" fmla="*/ 2193503 w 2449852"/>
              <a:gd name="connsiteY23" fmla="*/ 290705 h 2005865"/>
              <a:gd name="connsiteX24" fmla="*/ 2243715 w 2449852"/>
              <a:gd name="connsiteY24" fmla="*/ 211421 h 2005865"/>
              <a:gd name="connsiteX25" fmla="*/ 2264858 w 2449852"/>
              <a:gd name="connsiteY25" fmla="*/ 187637 h 2005865"/>
              <a:gd name="connsiteX26" fmla="*/ 2293928 w 2449852"/>
              <a:gd name="connsiteY26" fmla="*/ 163852 h 2005865"/>
              <a:gd name="connsiteX27" fmla="*/ 2341498 w 2449852"/>
              <a:gd name="connsiteY27" fmla="*/ 132138 h 2005865"/>
              <a:gd name="connsiteX28" fmla="*/ 2373211 w 2449852"/>
              <a:gd name="connsiteY28" fmla="*/ 116282 h 2005865"/>
              <a:gd name="connsiteX29" fmla="*/ 2410210 w 2449852"/>
              <a:gd name="connsiteY29" fmla="*/ 100425 h 2005865"/>
              <a:gd name="connsiteX30" fmla="*/ 2433995 w 2449852"/>
              <a:gd name="connsiteY30" fmla="*/ 79283 h 2005865"/>
              <a:gd name="connsiteX31" fmla="*/ 2449852 w 2449852"/>
              <a:gd name="connsiteY31" fmla="*/ 58141 h 2005865"/>
              <a:gd name="connsiteX32" fmla="*/ 1921297 w 2449852"/>
              <a:gd name="connsiteY32" fmla="*/ 0 h 2005865"/>
              <a:gd name="connsiteX33" fmla="*/ 1966224 w 2449852"/>
              <a:gd name="connsiteY33" fmla="*/ 21142 h 2005865"/>
              <a:gd name="connsiteX34" fmla="*/ 1979438 w 2449852"/>
              <a:gd name="connsiteY34" fmla="*/ 36998 h 2005865"/>
              <a:gd name="connsiteX35" fmla="*/ 1984723 w 2449852"/>
              <a:gd name="connsiteY35" fmla="*/ 60783 h 2005865"/>
              <a:gd name="connsiteX36" fmla="*/ 1982081 w 2449852"/>
              <a:gd name="connsiteY36" fmla="*/ 97782 h 2005865"/>
              <a:gd name="connsiteX37" fmla="*/ 1971510 w 2449852"/>
              <a:gd name="connsiteY37" fmla="*/ 134781 h 2005865"/>
              <a:gd name="connsiteX38" fmla="*/ 1947725 w 2449852"/>
              <a:gd name="connsiteY38" fmla="*/ 190279 h 2005865"/>
              <a:gd name="connsiteX39" fmla="*/ 1905440 w 2449852"/>
              <a:gd name="connsiteY39" fmla="*/ 264277 h 2005865"/>
              <a:gd name="connsiteX40" fmla="*/ 1823514 w 2449852"/>
              <a:gd name="connsiteY40" fmla="*/ 380559 h 2005865"/>
              <a:gd name="connsiteX41" fmla="*/ 1704589 w 2449852"/>
              <a:gd name="connsiteY41" fmla="*/ 549697 h 2005865"/>
              <a:gd name="connsiteX42" fmla="*/ 1540737 w 2449852"/>
              <a:gd name="connsiteY42" fmla="*/ 761119 h 2005865"/>
              <a:gd name="connsiteX43" fmla="*/ 1435026 w 2449852"/>
              <a:gd name="connsiteY43" fmla="*/ 890615 h 2005865"/>
              <a:gd name="connsiteX44" fmla="*/ 1342529 w 2449852"/>
              <a:gd name="connsiteY44" fmla="*/ 985754 h 20058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449852" h="2005865">
                <a:moveTo>
                  <a:pt x="1342529" y="985754"/>
                </a:moveTo>
                <a:lnTo>
                  <a:pt x="1215676" y="1112608"/>
                </a:lnTo>
                <a:lnTo>
                  <a:pt x="1099394" y="1218319"/>
                </a:lnTo>
                <a:lnTo>
                  <a:pt x="951399" y="1339886"/>
                </a:lnTo>
                <a:lnTo>
                  <a:pt x="811332" y="1448240"/>
                </a:lnTo>
                <a:lnTo>
                  <a:pt x="647480" y="1567165"/>
                </a:lnTo>
                <a:lnTo>
                  <a:pt x="459843" y="1688732"/>
                </a:lnTo>
                <a:lnTo>
                  <a:pt x="277491" y="1794443"/>
                </a:lnTo>
                <a:lnTo>
                  <a:pt x="0" y="1942439"/>
                </a:lnTo>
                <a:lnTo>
                  <a:pt x="18499" y="2005865"/>
                </a:lnTo>
                <a:lnTo>
                  <a:pt x="113639" y="1974152"/>
                </a:lnTo>
                <a:lnTo>
                  <a:pt x="303919" y="1892226"/>
                </a:lnTo>
                <a:lnTo>
                  <a:pt x="589339" y="1752159"/>
                </a:lnTo>
                <a:lnTo>
                  <a:pt x="795475" y="1638520"/>
                </a:lnTo>
                <a:lnTo>
                  <a:pt x="977826" y="1522238"/>
                </a:lnTo>
                <a:lnTo>
                  <a:pt x="1125822" y="1419169"/>
                </a:lnTo>
                <a:lnTo>
                  <a:pt x="1334601" y="1255317"/>
                </a:lnTo>
                <a:lnTo>
                  <a:pt x="1509024" y="1107322"/>
                </a:lnTo>
                <a:lnTo>
                  <a:pt x="1662305" y="967255"/>
                </a:lnTo>
                <a:lnTo>
                  <a:pt x="1839371" y="761119"/>
                </a:lnTo>
                <a:lnTo>
                  <a:pt x="1974152" y="599909"/>
                </a:lnTo>
                <a:lnTo>
                  <a:pt x="2074578" y="465128"/>
                </a:lnTo>
                <a:lnTo>
                  <a:pt x="2138004" y="375273"/>
                </a:lnTo>
                <a:lnTo>
                  <a:pt x="2193503" y="290705"/>
                </a:lnTo>
                <a:lnTo>
                  <a:pt x="2243715" y="211421"/>
                </a:lnTo>
                <a:lnTo>
                  <a:pt x="2264858" y="187637"/>
                </a:lnTo>
                <a:lnTo>
                  <a:pt x="2293928" y="163852"/>
                </a:lnTo>
                <a:lnTo>
                  <a:pt x="2341498" y="132138"/>
                </a:lnTo>
                <a:lnTo>
                  <a:pt x="2373211" y="116282"/>
                </a:lnTo>
                <a:lnTo>
                  <a:pt x="2410210" y="100425"/>
                </a:lnTo>
                <a:lnTo>
                  <a:pt x="2433995" y="79283"/>
                </a:lnTo>
                <a:lnTo>
                  <a:pt x="2449852" y="58141"/>
                </a:lnTo>
                <a:lnTo>
                  <a:pt x="1921297" y="0"/>
                </a:lnTo>
                <a:lnTo>
                  <a:pt x="1966224" y="21142"/>
                </a:lnTo>
                <a:lnTo>
                  <a:pt x="1979438" y="36998"/>
                </a:lnTo>
                <a:lnTo>
                  <a:pt x="1984723" y="60783"/>
                </a:lnTo>
                <a:lnTo>
                  <a:pt x="1982081" y="97782"/>
                </a:lnTo>
                <a:lnTo>
                  <a:pt x="1971510" y="134781"/>
                </a:lnTo>
                <a:lnTo>
                  <a:pt x="1947725" y="190279"/>
                </a:lnTo>
                <a:lnTo>
                  <a:pt x="1905440" y="264277"/>
                </a:lnTo>
                <a:lnTo>
                  <a:pt x="1823514" y="380559"/>
                </a:lnTo>
                <a:lnTo>
                  <a:pt x="1704589" y="549697"/>
                </a:lnTo>
                <a:lnTo>
                  <a:pt x="1540737" y="761119"/>
                </a:lnTo>
                <a:lnTo>
                  <a:pt x="1435026" y="890615"/>
                </a:lnTo>
                <a:lnTo>
                  <a:pt x="1342529" y="98575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297BA61F-2B6B-4CEA-99C3-883DE88BE3CD}"/>
              </a:ext>
            </a:extLst>
          </p:cNvPr>
          <p:cNvSpPr/>
          <p:nvPr/>
        </p:nvSpPr>
        <p:spPr>
          <a:xfrm>
            <a:off x="4305300" y="1925638"/>
            <a:ext cx="2659063" cy="1466850"/>
          </a:xfrm>
          <a:custGeom>
            <a:avLst/>
            <a:gdLst>
              <a:gd name="connsiteX0" fmla="*/ 1138238 w 2659857"/>
              <a:gd name="connsiteY0" fmla="*/ 778669 h 1466850"/>
              <a:gd name="connsiteX1" fmla="*/ 978694 w 2659857"/>
              <a:gd name="connsiteY1" fmla="*/ 664369 h 1466850"/>
              <a:gd name="connsiteX2" fmla="*/ 885825 w 2659857"/>
              <a:gd name="connsiteY2" fmla="*/ 600075 h 1466850"/>
              <a:gd name="connsiteX3" fmla="*/ 783432 w 2659857"/>
              <a:gd name="connsiteY3" fmla="*/ 528637 h 1466850"/>
              <a:gd name="connsiteX4" fmla="*/ 581025 w 2659857"/>
              <a:gd name="connsiteY4" fmla="*/ 376237 h 1466850"/>
              <a:gd name="connsiteX5" fmla="*/ 469107 w 2659857"/>
              <a:gd name="connsiteY5" fmla="*/ 300037 h 1466850"/>
              <a:gd name="connsiteX6" fmla="*/ 409575 w 2659857"/>
              <a:gd name="connsiteY6" fmla="*/ 259556 h 1466850"/>
              <a:gd name="connsiteX7" fmla="*/ 350044 w 2659857"/>
              <a:gd name="connsiteY7" fmla="*/ 221456 h 1466850"/>
              <a:gd name="connsiteX8" fmla="*/ 288132 w 2659857"/>
              <a:gd name="connsiteY8" fmla="*/ 183356 h 1466850"/>
              <a:gd name="connsiteX9" fmla="*/ 226219 w 2659857"/>
              <a:gd name="connsiteY9" fmla="*/ 147637 h 1466850"/>
              <a:gd name="connsiteX10" fmla="*/ 157163 w 2659857"/>
              <a:gd name="connsiteY10" fmla="*/ 111919 h 1466850"/>
              <a:gd name="connsiteX11" fmla="*/ 109538 w 2659857"/>
              <a:gd name="connsiteY11" fmla="*/ 92869 h 1466850"/>
              <a:gd name="connsiteX12" fmla="*/ 0 w 2659857"/>
              <a:gd name="connsiteY12" fmla="*/ 54769 h 1466850"/>
              <a:gd name="connsiteX13" fmla="*/ 76200 w 2659857"/>
              <a:gd name="connsiteY13" fmla="*/ 0 h 1466850"/>
              <a:gd name="connsiteX14" fmla="*/ 188119 w 2659857"/>
              <a:gd name="connsiteY14" fmla="*/ 21431 h 1466850"/>
              <a:gd name="connsiteX15" fmla="*/ 252413 w 2659857"/>
              <a:gd name="connsiteY15" fmla="*/ 42862 h 1466850"/>
              <a:gd name="connsiteX16" fmla="*/ 378619 w 2659857"/>
              <a:gd name="connsiteY16" fmla="*/ 95250 h 1466850"/>
              <a:gd name="connsiteX17" fmla="*/ 533400 w 2659857"/>
              <a:gd name="connsiteY17" fmla="*/ 178594 h 1466850"/>
              <a:gd name="connsiteX18" fmla="*/ 747713 w 2659857"/>
              <a:gd name="connsiteY18" fmla="*/ 319087 h 1466850"/>
              <a:gd name="connsiteX19" fmla="*/ 923925 w 2659857"/>
              <a:gd name="connsiteY19" fmla="*/ 411956 h 1466850"/>
              <a:gd name="connsiteX20" fmla="*/ 1135857 w 2659857"/>
              <a:gd name="connsiteY20" fmla="*/ 550069 h 1466850"/>
              <a:gd name="connsiteX21" fmla="*/ 1323975 w 2659857"/>
              <a:gd name="connsiteY21" fmla="*/ 669131 h 1466850"/>
              <a:gd name="connsiteX22" fmla="*/ 1559719 w 2659857"/>
              <a:gd name="connsiteY22" fmla="*/ 812006 h 1466850"/>
              <a:gd name="connsiteX23" fmla="*/ 1783557 w 2659857"/>
              <a:gd name="connsiteY23" fmla="*/ 940594 h 1466850"/>
              <a:gd name="connsiteX24" fmla="*/ 2000250 w 2659857"/>
              <a:gd name="connsiteY24" fmla="*/ 1064419 h 1466850"/>
              <a:gd name="connsiteX25" fmla="*/ 2181225 w 2659857"/>
              <a:gd name="connsiteY25" fmla="*/ 1162050 h 1466850"/>
              <a:gd name="connsiteX26" fmla="*/ 2381250 w 2659857"/>
              <a:gd name="connsiteY26" fmla="*/ 1266825 h 1466850"/>
              <a:gd name="connsiteX27" fmla="*/ 2593182 w 2659857"/>
              <a:gd name="connsiteY27" fmla="*/ 1373981 h 1466850"/>
              <a:gd name="connsiteX28" fmla="*/ 2643188 w 2659857"/>
              <a:gd name="connsiteY28" fmla="*/ 1397794 h 1466850"/>
              <a:gd name="connsiteX29" fmla="*/ 2655094 w 2659857"/>
              <a:gd name="connsiteY29" fmla="*/ 1404937 h 1466850"/>
              <a:gd name="connsiteX30" fmla="*/ 2659857 w 2659857"/>
              <a:gd name="connsiteY30" fmla="*/ 1412081 h 1466850"/>
              <a:gd name="connsiteX31" fmla="*/ 2652713 w 2659857"/>
              <a:gd name="connsiteY31" fmla="*/ 1426369 h 1466850"/>
              <a:gd name="connsiteX32" fmla="*/ 2626519 w 2659857"/>
              <a:gd name="connsiteY32" fmla="*/ 1440656 h 1466850"/>
              <a:gd name="connsiteX33" fmla="*/ 2543175 w 2659857"/>
              <a:gd name="connsiteY33" fmla="*/ 1452562 h 1466850"/>
              <a:gd name="connsiteX34" fmla="*/ 2366963 w 2659857"/>
              <a:gd name="connsiteY34" fmla="*/ 1464469 h 1466850"/>
              <a:gd name="connsiteX35" fmla="*/ 2209800 w 2659857"/>
              <a:gd name="connsiteY35" fmla="*/ 1466850 h 1466850"/>
              <a:gd name="connsiteX36" fmla="*/ 2176463 w 2659857"/>
              <a:gd name="connsiteY36" fmla="*/ 1466850 h 1466850"/>
              <a:gd name="connsiteX37" fmla="*/ 2155032 w 2659857"/>
              <a:gd name="connsiteY37" fmla="*/ 1466850 h 1466850"/>
              <a:gd name="connsiteX38" fmla="*/ 2109788 w 2659857"/>
              <a:gd name="connsiteY38" fmla="*/ 1457325 h 1466850"/>
              <a:gd name="connsiteX39" fmla="*/ 2043113 w 2659857"/>
              <a:gd name="connsiteY39" fmla="*/ 1435894 h 1466850"/>
              <a:gd name="connsiteX40" fmla="*/ 1955007 w 2659857"/>
              <a:gd name="connsiteY40" fmla="*/ 1397794 h 1466850"/>
              <a:gd name="connsiteX41" fmla="*/ 1869282 w 2659857"/>
              <a:gd name="connsiteY41" fmla="*/ 1352550 h 1466850"/>
              <a:gd name="connsiteX42" fmla="*/ 1762125 w 2659857"/>
              <a:gd name="connsiteY42" fmla="*/ 1276350 h 1466850"/>
              <a:gd name="connsiteX43" fmla="*/ 1659732 w 2659857"/>
              <a:gd name="connsiteY43" fmla="*/ 1190625 h 1466850"/>
              <a:gd name="connsiteX44" fmla="*/ 1590675 w 2659857"/>
              <a:gd name="connsiteY44" fmla="*/ 1131094 h 1466850"/>
              <a:gd name="connsiteX45" fmla="*/ 1514475 w 2659857"/>
              <a:gd name="connsiteY45" fmla="*/ 1066800 h 1466850"/>
              <a:gd name="connsiteX46" fmla="*/ 1385888 w 2659857"/>
              <a:gd name="connsiteY46" fmla="*/ 964406 h 1466850"/>
              <a:gd name="connsiteX47" fmla="*/ 1243013 w 2659857"/>
              <a:gd name="connsiteY47" fmla="*/ 854869 h 1466850"/>
              <a:gd name="connsiteX48" fmla="*/ 1138238 w 2659857"/>
              <a:gd name="connsiteY48" fmla="*/ 778669 h 146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659857" h="1466850">
                <a:moveTo>
                  <a:pt x="1138238" y="778669"/>
                </a:moveTo>
                <a:lnTo>
                  <a:pt x="978694" y="664369"/>
                </a:lnTo>
                <a:lnTo>
                  <a:pt x="885825" y="600075"/>
                </a:lnTo>
                <a:lnTo>
                  <a:pt x="783432" y="528637"/>
                </a:lnTo>
                <a:lnTo>
                  <a:pt x="581025" y="376237"/>
                </a:lnTo>
                <a:lnTo>
                  <a:pt x="469107" y="300037"/>
                </a:lnTo>
                <a:lnTo>
                  <a:pt x="409575" y="259556"/>
                </a:lnTo>
                <a:lnTo>
                  <a:pt x="350044" y="221456"/>
                </a:lnTo>
                <a:lnTo>
                  <a:pt x="288132" y="183356"/>
                </a:lnTo>
                <a:lnTo>
                  <a:pt x="226219" y="147637"/>
                </a:lnTo>
                <a:lnTo>
                  <a:pt x="157163" y="111919"/>
                </a:lnTo>
                <a:lnTo>
                  <a:pt x="109538" y="92869"/>
                </a:lnTo>
                <a:lnTo>
                  <a:pt x="0" y="54769"/>
                </a:lnTo>
                <a:lnTo>
                  <a:pt x="76200" y="0"/>
                </a:lnTo>
                <a:lnTo>
                  <a:pt x="188119" y="21431"/>
                </a:lnTo>
                <a:lnTo>
                  <a:pt x="252413" y="42862"/>
                </a:lnTo>
                <a:lnTo>
                  <a:pt x="378619" y="95250"/>
                </a:lnTo>
                <a:lnTo>
                  <a:pt x="533400" y="178594"/>
                </a:lnTo>
                <a:lnTo>
                  <a:pt x="747713" y="319087"/>
                </a:lnTo>
                <a:lnTo>
                  <a:pt x="923925" y="411956"/>
                </a:lnTo>
                <a:lnTo>
                  <a:pt x="1135857" y="550069"/>
                </a:lnTo>
                <a:lnTo>
                  <a:pt x="1323975" y="669131"/>
                </a:lnTo>
                <a:lnTo>
                  <a:pt x="1559719" y="812006"/>
                </a:lnTo>
                <a:lnTo>
                  <a:pt x="1783557" y="940594"/>
                </a:lnTo>
                <a:lnTo>
                  <a:pt x="2000250" y="1064419"/>
                </a:lnTo>
                <a:lnTo>
                  <a:pt x="2181225" y="1162050"/>
                </a:lnTo>
                <a:lnTo>
                  <a:pt x="2381250" y="1266825"/>
                </a:lnTo>
                <a:lnTo>
                  <a:pt x="2593182" y="1373981"/>
                </a:lnTo>
                <a:lnTo>
                  <a:pt x="2643188" y="1397794"/>
                </a:lnTo>
                <a:lnTo>
                  <a:pt x="2655094" y="1404937"/>
                </a:lnTo>
                <a:lnTo>
                  <a:pt x="2659857" y="1412081"/>
                </a:lnTo>
                <a:lnTo>
                  <a:pt x="2652713" y="1426369"/>
                </a:lnTo>
                <a:lnTo>
                  <a:pt x="2626519" y="1440656"/>
                </a:lnTo>
                <a:lnTo>
                  <a:pt x="2543175" y="1452562"/>
                </a:lnTo>
                <a:lnTo>
                  <a:pt x="2366963" y="1464469"/>
                </a:lnTo>
                <a:lnTo>
                  <a:pt x="2209800" y="1466850"/>
                </a:lnTo>
                <a:lnTo>
                  <a:pt x="2176463" y="1466850"/>
                </a:lnTo>
                <a:lnTo>
                  <a:pt x="2155032" y="1466850"/>
                </a:lnTo>
                <a:lnTo>
                  <a:pt x="2109788" y="1457325"/>
                </a:lnTo>
                <a:lnTo>
                  <a:pt x="2043113" y="1435894"/>
                </a:lnTo>
                <a:lnTo>
                  <a:pt x="1955007" y="1397794"/>
                </a:lnTo>
                <a:lnTo>
                  <a:pt x="1869282" y="1352550"/>
                </a:lnTo>
                <a:lnTo>
                  <a:pt x="1762125" y="1276350"/>
                </a:lnTo>
                <a:lnTo>
                  <a:pt x="1659732" y="1190625"/>
                </a:lnTo>
                <a:lnTo>
                  <a:pt x="1590675" y="1131094"/>
                </a:lnTo>
                <a:lnTo>
                  <a:pt x="1514475" y="1066800"/>
                </a:lnTo>
                <a:lnTo>
                  <a:pt x="1385888" y="964406"/>
                </a:lnTo>
                <a:lnTo>
                  <a:pt x="1243013" y="854869"/>
                </a:lnTo>
                <a:lnTo>
                  <a:pt x="1138238" y="778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074AB68-E0E9-4922-B9B0-B6AAE5E03A37}"/>
              </a:ext>
            </a:extLst>
          </p:cNvPr>
          <p:cNvSpPr/>
          <p:nvPr/>
        </p:nvSpPr>
        <p:spPr>
          <a:xfrm>
            <a:off x="3924300" y="3479800"/>
            <a:ext cx="550863" cy="1104900"/>
          </a:xfrm>
          <a:custGeom>
            <a:avLst/>
            <a:gdLst>
              <a:gd name="connsiteX0" fmla="*/ 478631 w 550068"/>
              <a:gd name="connsiteY0" fmla="*/ 538163 h 1104900"/>
              <a:gd name="connsiteX1" fmla="*/ 397668 w 550068"/>
              <a:gd name="connsiteY1" fmla="*/ 752475 h 1104900"/>
              <a:gd name="connsiteX2" fmla="*/ 340518 w 550068"/>
              <a:gd name="connsiteY2" fmla="*/ 900113 h 1104900"/>
              <a:gd name="connsiteX3" fmla="*/ 257175 w 550068"/>
              <a:gd name="connsiteY3" fmla="*/ 1097756 h 1104900"/>
              <a:gd name="connsiteX4" fmla="*/ 0 w 550068"/>
              <a:gd name="connsiteY4" fmla="*/ 1104900 h 1104900"/>
              <a:gd name="connsiteX5" fmla="*/ 88106 w 550068"/>
              <a:gd name="connsiteY5" fmla="*/ 985838 h 1104900"/>
              <a:gd name="connsiteX6" fmla="*/ 152400 w 550068"/>
              <a:gd name="connsiteY6" fmla="*/ 909638 h 1104900"/>
              <a:gd name="connsiteX7" fmla="*/ 188118 w 550068"/>
              <a:gd name="connsiteY7" fmla="*/ 847725 h 1104900"/>
              <a:gd name="connsiteX8" fmla="*/ 219075 w 550068"/>
              <a:gd name="connsiteY8" fmla="*/ 776288 h 1104900"/>
              <a:gd name="connsiteX9" fmla="*/ 235743 w 550068"/>
              <a:gd name="connsiteY9" fmla="*/ 714375 h 1104900"/>
              <a:gd name="connsiteX10" fmla="*/ 259556 w 550068"/>
              <a:gd name="connsiteY10" fmla="*/ 619125 h 1104900"/>
              <a:gd name="connsiteX11" fmla="*/ 273843 w 550068"/>
              <a:gd name="connsiteY11" fmla="*/ 540544 h 1104900"/>
              <a:gd name="connsiteX12" fmla="*/ 283368 w 550068"/>
              <a:gd name="connsiteY12" fmla="*/ 476250 h 1104900"/>
              <a:gd name="connsiteX13" fmla="*/ 285750 w 550068"/>
              <a:gd name="connsiteY13" fmla="*/ 428625 h 1104900"/>
              <a:gd name="connsiteX14" fmla="*/ 288131 w 550068"/>
              <a:gd name="connsiteY14" fmla="*/ 383381 h 1104900"/>
              <a:gd name="connsiteX15" fmla="*/ 285750 w 550068"/>
              <a:gd name="connsiteY15" fmla="*/ 342900 h 1104900"/>
              <a:gd name="connsiteX16" fmla="*/ 276225 w 550068"/>
              <a:gd name="connsiteY16" fmla="*/ 290513 h 1104900"/>
              <a:gd name="connsiteX17" fmla="*/ 254793 w 550068"/>
              <a:gd name="connsiteY17" fmla="*/ 235744 h 1104900"/>
              <a:gd name="connsiteX18" fmla="*/ 230981 w 550068"/>
              <a:gd name="connsiteY18" fmla="*/ 190500 h 1104900"/>
              <a:gd name="connsiteX19" fmla="*/ 190500 w 550068"/>
              <a:gd name="connsiteY19" fmla="*/ 128588 h 1104900"/>
              <a:gd name="connsiteX20" fmla="*/ 154781 w 550068"/>
              <a:gd name="connsiteY20" fmla="*/ 80963 h 1104900"/>
              <a:gd name="connsiteX21" fmla="*/ 128587 w 550068"/>
              <a:gd name="connsiteY21" fmla="*/ 52388 h 1104900"/>
              <a:gd name="connsiteX22" fmla="*/ 119062 w 550068"/>
              <a:gd name="connsiteY22" fmla="*/ 28575 h 1104900"/>
              <a:gd name="connsiteX23" fmla="*/ 119062 w 550068"/>
              <a:gd name="connsiteY23" fmla="*/ 16669 h 1104900"/>
              <a:gd name="connsiteX24" fmla="*/ 123825 w 550068"/>
              <a:gd name="connsiteY24" fmla="*/ 2381 h 1104900"/>
              <a:gd name="connsiteX25" fmla="*/ 130968 w 550068"/>
              <a:gd name="connsiteY25" fmla="*/ 0 h 1104900"/>
              <a:gd name="connsiteX26" fmla="*/ 152400 w 550068"/>
              <a:gd name="connsiteY26" fmla="*/ 0 h 1104900"/>
              <a:gd name="connsiteX27" fmla="*/ 169068 w 550068"/>
              <a:gd name="connsiteY27" fmla="*/ 7144 h 1104900"/>
              <a:gd name="connsiteX28" fmla="*/ 188118 w 550068"/>
              <a:gd name="connsiteY28" fmla="*/ 21431 h 1104900"/>
              <a:gd name="connsiteX29" fmla="*/ 216693 w 550068"/>
              <a:gd name="connsiteY29" fmla="*/ 38100 h 1104900"/>
              <a:gd name="connsiteX30" fmla="*/ 242887 w 550068"/>
              <a:gd name="connsiteY30" fmla="*/ 47625 h 1104900"/>
              <a:gd name="connsiteX31" fmla="*/ 276225 w 550068"/>
              <a:gd name="connsiteY31" fmla="*/ 54769 h 1104900"/>
              <a:gd name="connsiteX32" fmla="*/ 330993 w 550068"/>
              <a:gd name="connsiteY32" fmla="*/ 61913 h 1104900"/>
              <a:gd name="connsiteX33" fmla="*/ 392906 w 550068"/>
              <a:gd name="connsiteY33" fmla="*/ 66675 h 1104900"/>
              <a:gd name="connsiteX34" fmla="*/ 511968 w 550068"/>
              <a:gd name="connsiteY34" fmla="*/ 223838 h 1104900"/>
              <a:gd name="connsiteX35" fmla="*/ 528637 w 550068"/>
              <a:gd name="connsiteY35" fmla="*/ 250031 h 1104900"/>
              <a:gd name="connsiteX36" fmla="*/ 538162 w 550068"/>
              <a:gd name="connsiteY36" fmla="*/ 271463 h 1104900"/>
              <a:gd name="connsiteX37" fmla="*/ 545306 w 550068"/>
              <a:gd name="connsiteY37" fmla="*/ 295275 h 1104900"/>
              <a:gd name="connsiteX38" fmla="*/ 550068 w 550068"/>
              <a:gd name="connsiteY38" fmla="*/ 323850 h 1104900"/>
              <a:gd name="connsiteX39" fmla="*/ 545306 w 550068"/>
              <a:gd name="connsiteY39" fmla="*/ 357188 h 1104900"/>
              <a:gd name="connsiteX40" fmla="*/ 523875 w 550068"/>
              <a:gd name="connsiteY40" fmla="*/ 411956 h 1104900"/>
              <a:gd name="connsiteX41" fmla="*/ 478631 w 550068"/>
              <a:gd name="connsiteY41" fmla="*/ 538163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50068" h="1104900">
                <a:moveTo>
                  <a:pt x="478631" y="538163"/>
                </a:moveTo>
                <a:lnTo>
                  <a:pt x="397668" y="752475"/>
                </a:lnTo>
                <a:lnTo>
                  <a:pt x="340518" y="900113"/>
                </a:lnTo>
                <a:lnTo>
                  <a:pt x="257175" y="1097756"/>
                </a:lnTo>
                <a:lnTo>
                  <a:pt x="0" y="1104900"/>
                </a:lnTo>
                <a:lnTo>
                  <a:pt x="88106" y="985838"/>
                </a:lnTo>
                <a:lnTo>
                  <a:pt x="152400" y="909638"/>
                </a:lnTo>
                <a:lnTo>
                  <a:pt x="188118" y="847725"/>
                </a:lnTo>
                <a:lnTo>
                  <a:pt x="219075" y="776288"/>
                </a:lnTo>
                <a:lnTo>
                  <a:pt x="235743" y="714375"/>
                </a:lnTo>
                <a:lnTo>
                  <a:pt x="259556" y="619125"/>
                </a:lnTo>
                <a:lnTo>
                  <a:pt x="273843" y="540544"/>
                </a:lnTo>
                <a:lnTo>
                  <a:pt x="283368" y="476250"/>
                </a:lnTo>
                <a:lnTo>
                  <a:pt x="285750" y="428625"/>
                </a:lnTo>
                <a:lnTo>
                  <a:pt x="288131" y="383381"/>
                </a:lnTo>
                <a:lnTo>
                  <a:pt x="285750" y="342900"/>
                </a:lnTo>
                <a:lnTo>
                  <a:pt x="276225" y="290513"/>
                </a:lnTo>
                <a:lnTo>
                  <a:pt x="254793" y="235744"/>
                </a:lnTo>
                <a:lnTo>
                  <a:pt x="230981" y="190500"/>
                </a:lnTo>
                <a:lnTo>
                  <a:pt x="190500" y="128588"/>
                </a:lnTo>
                <a:lnTo>
                  <a:pt x="154781" y="80963"/>
                </a:lnTo>
                <a:lnTo>
                  <a:pt x="128587" y="52388"/>
                </a:lnTo>
                <a:lnTo>
                  <a:pt x="119062" y="28575"/>
                </a:lnTo>
                <a:lnTo>
                  <a:pt x="119062" y="16669"/>
                </a:lnTo>
                <a:lnTo>
                  <a:pt x="123825" y="2381"/>
                </a:lnTo>
                <a:lnTo>
                  <a:pt x="130968" y="0"/>
                </a:lnTo>
                <a:lnTo>
                  <a:pt x="152400" y="0"/>
                </a:lnTo>
                <a:lnTo>
                  <a:pt x="169068" y="7144"/>
                </a:lnTo>
                <a:lnTo>
                  <a:pt x="188118" y="21431"/>
                </a:lnTo>
                <a:lnTo>
                  <a:pt x="216693" y="38100"/>
                </a:lnTo>
                <a:lnTo>
                  <a:pt x="242887" y="47625"/>
                </a:lnTo>
                <a:lnTo>
                  <a:pt x="276225" y="54769"/>
                </a:lnTo>
                <a:lnTo>
                  <a:pt x="330993" y="61913"/>
                </a:lnTo>
                <a:lnTo>
                  <a:pt x="392906" y="66675"/>
                </a:lnTo>
                <a:lnTo>
                  <a:pt x="511968" y="223838"/>
                </a:lnTo>
                <a:lnTo>
                  <a:pt x="528637" y="250031"/>
                </a:lnTo>
                <a:lnTo>
                  <a:pt x="538162" y="271463"/>
                </a:lnTo>
                <a:lnTo>
                  <a:pt x="545306" y="295275"/>
                </a:lnTo>
                <a:lnTo>
                  <a:pt x="550068" y="323850"/>
                </a:lnTo>
                <a:lnTo>
                  <a:pt x="545306" y="357188"/>
                </a:lnTo>
                <a:lnTo>
                  <a:pt x="523875" y="411956"/>
                </a:lnTo>
                <a:lnTo>
                  <a:pt x="478631" y="53816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08E4B21C-6870-4792-9C5E-E622C73D740E}"/>
              </a:ext>
            </a:extLst>
          </p:cNvPr>
          <p:cNvSpPr/>
          <p:nvPr/>
        </p:nvSpPr>
        <p:spPr>
          <a:xfrm>
            <a:off x="3597275" y="4144963"/>
            <a:ext cx="2857500" cy="533400"/>
          </a:xfrm>
          <a:custGeom>
            <a:avLst/>
            <a:gdLst>
              <a:gd name="connsiteX0" fmla="*/ 1281112 w 2857500"/>
              <a:gd name="connsiteY0" fmla="*/ 154781 h 533400"/>
              <a:gd name="connsiteX1" fmla="*/ 935831 w 2857500"/>
              <a:gd name="connsiteY1" fmla="*/ 209550 h 533400"/>
              <a:gd name="connsiteX2" fmla="*/ 721519 w 2857500"/>
              <a:gd name="connsiteY2" fmla="*/ 245269 h 533400"/>
              <a:gd name="connsiteX3" fmla="*/ 573881 w 2857500"/>
              <a:gd name="connsiteY3" fmla="*/ 266700 h 533400"/>
              <a:gd name="connsiteX4" fmla="*/ 533400 w 2857500"/>
              <a:gd name="connsiteY4" fmla="*/ 266700 h 533400"/>
              <a:gd name="connsiteX5" fmla="*/ 359569 w 2857500"/>
              <a:gd name="connsiteY5" fmla="*/ 276225 h 533400"/>
              <a:gd name="connsiteX6" fmla="*/ 302419 w 2857500"/>
              <a:gd name="connsiteY6" fmla="*/ 292894 h 533400"/>
              <a:gd name="connsiteX7" fmla="*/ 219075 w 2857500"/>
              <a:gd name="connsiteY7" fmla="*/ 304800 h 533400"/>
              <a:gd name="connsiteX8" fmla="*/ 123825 w 2857500"/>
              <a:gd name="connsiteY8" fmla="*/ 309563 h 533400"/>
              <a:gd name="connsiteX9" fmla="*/ 42862 w 2857500"/>
              <a:gd name="connsiteY9" fmla="*/ 311944 h 533400"/>
              <a:gd name="connsiteX10" fmla="*/ 30956 w 2857500"/>
              <a:gd name="connsiteY10" fmla="*/ 311944 h 533400"/>
              <a:gd name="connsiteX11" fmla="*/ 9525 w 2857500"/>
              <a:gd name="connsiteY11" fmla="*/ 321469 h 533400"/>
              <a:gd name="connsiteX12" fmla="*/ 0 w 2857500"/>
              <a:gd name="connsiteY12" fmla="*/ 335756 h 533400"/>
              <a:gd name="connsiteX13" fmla="*/ 0 w 2857500"/>
              <a:gd name="connsiteY13" fmla="*/ 350044 h 533400"/>
              <a:gd name="connsiteX14" fmla="*/ 16669 w 2857500"/>
              <a:gd name="connsiteY14" fmla="*/ 369094 h 533400"/>
              <a:gd name="connsiteX15" fmla="*/ 47625 w 2857500"/>
              <a:gd name="connsiteY15" fmla="*/ 392906 h 533400"/>
              <a:gd name="connsiteX16" fmla="*/ 102394 w 2857500"/>
              <a:gd name="connsiteY16" fmla="*/ 442913 h 533400"/>
              <a:gd name="connsiteX17" fmla="*/ 154781 w 2857500"/>
              <a:gd name="connsiteY17" fmla="*/ 476250 h 533400"/>
              <a:gd name="connsiteX18" fmla="*/ 209550 w 2857500"/>
              <a:gd name="connsiteY18" fmla="*/ 502444 h 533400"/>
              <a:gd name="connsiteX19" fmla="*/ 269081 w 2857500"/>
              <a:gd name="connsiteY19" fmla="*/ 523875 h 533400"/>
              <a:gd name="connsiteX20" fmla="*/ 326231 w 2857500"/>
              <a:gd name="connsiteY20" fmla="*/ 533400 h 533400"/>
              <a:gd name="connsiteX21" fmla="*/ 400050 w 2857500"/>
              <a:gd name="connsiteY21" fmla="*/ 533400 h 533400"/>
              <a:gd name="connsiteX22" fmla="*/ 461962 w 2857500"/>
              <a:gd name="connsiteY22" fmla="*/ 523875 h 533400"/>
              <a:gd name="connsiteX23" fmla="*/ 514350 w 2857500"/>
              <a:gd name="connsiteY23" fmla="*/ 509588 h 533400"/>
              <a:gd name="connsiteX24" fmla="*/ 578644 w 2857500"/>
              <a:gd name="connsiteY24" fmla="*/ 483394 h 533400"/>
              <a:gd name="connsiteX25" fmla="*/ 640556 w 2857500"/>
              <a:gd name="connsiteY25" fmla="*/ 454819 h 533400"/>
              <a:gd name="connsiteX26" fmla="*/ 721519 w 2857500"/>
              <a:gd name="connsiteY26" fmla="*/ 428625 h 533400"/>
              <a:gd name="connsiteX27" fmla="*/ 900112 w 2857500"/>
              <a:gd name="connsiteY27" fmla="*/ 390525 h 533400"/>
              <a:gd name="connsiteX28" fmla="*/ 1114425 w 2857500"/>
              <a:gd name="connsiteY28" fmla="*/ 352425 h 533400"/>
              <a:gd name="connsiteX29" fmla="*/ 1373981 w 2857500"/>
              <a:gd name="connsiteY29" fmla="*/ 316706 h 533400"/>
              <a:gd name="connsiteX30" fmla="*/ 1707356 w 2857500"/>
              <a:gd name="connsiteY30" fmla="*/ 276225 h 533400"/>
              <a:gd name="connsiteX31" fmla="*/ 1866900 w 2857500"/>
              <a:gd name="connsiteY31" fmla="*/ 259556 h 533400"/>
              <a:gd name="connsiteX32" fmla="*/ 2016919 w 2857500"/>
              <a:gd name="connsiteY32" fmla="*/ 250031 h 533400"/>
              <a:gd name="connsiteX33" fmla="*/ 2221706 w 2857500"/>
              <a:gd name="connsiteY33" fmla="*/ 242888 h 533400"/>
              <a:gd name="connsiteX34" fmla="*/ 2369344 w 2857500"/>
              <a:gd name="connsiteY34" fmla="*/ 242888 h 533400"/>
              <a:gd name="connsiteX35" fmla="*/ 2521744 w 2857500"/>
              <a:gd name="connsiteY35" fmla="*/ 247650 h 533400"/>
              <a:gd name="connsiteX36" fmla="*/ 2657475 w 2857500"/>
              <a:gd name="connsiteY36" fmla="*/ 259556 h 533400"/>
              <a:gd name="connsiteX37" fmla="*/ 2724150 w 2857500"/>
              <a:gd name="connsiteY37" fmla="*/ 264319 h 533400"/>
              <a:gd name="connsiteX38" fmla="*/ 2769394 w 2857500"/>
              <a:gd name="connsiteY38" fmla="*/ 257175 h 533400"/>
              <a:gd name="connsiteX39" fmla="*/ 2814637 w 2857500"/>
              <a:gd name="connsiteY39" fmla="*/ 245269 h 533400"/>
              <a:gd name="connsiteX40" fmla="*/ 2840831 w 2857500"/>
              <a:gd name="connsiteY40" fmla="*/ 233363 h 533400"/>
              <a:gd name="connsiteX41" fmla="*/ 2855119 w 2857500"/>
              <a:gd name="connsiteY41" fmla="*/ 211931 h 533400"/>
              <a:gd name="connsiteX42" fmla="*/ 2857500 w 2857500"/>
              <a:gd name="connsiteY42" fmla="*/ 200025 h 533400"/>
              <a:gd name="connsiteX43" fmla="*/ 2850356 w 2857500"/>
              <a:gd name="connsiteY43" fmla="*/ 180975 h 533400"/>
              <a:gd name="connsiteX44" fmla="*/ 2843212 w 2857500"/>
              <a:gd name="connsiteY44" fmla="*/ 166688 h 533400"/>
              <a:gd name="connsiteX45" fmla="*/ 2812256 w 2857500"/>
              <a:gd name="connsiteY45" fmla="*/ 140494 h 533400"/>
              <a:gd name="connsiteX46" fmla="*/ 2776537 w 2857500"/>
              <a:gd name="connsiteY46" fmla="*/ 114300 h 533400"/>
              <a:gd name="connsiteX47" fmla="*/ 2719387 w 2857500"/>
              <a:gd name="connsiteY47" fmla="*/ 80963 h 533400"/>
              <a:gd name="connsiteX48" fmla="*/ 2659856 w 2857500"/>
              <a:gd name="connsiteY48" fmla="*/ 52388 h 533400"/>
              <a:gd name="connsiteX49" fmla="*/ 2519362 w 2857500"/>
              <a:gd name="connsiteY49" fmla="*/ 14288 h 533400"/>
              <a:gd name="connsiteX50" fmla="*/ 2428875 w 2857500"/>
              <a:gd name="connsiteY50" fmla="*/ 0 h 533400"/>
              <a:gd name="connsiteX51" fmla="*/ 2409825 w 2857500"/>
              <a:gd name="connsiteY51" fmla="*/ 0 h 533400"/>
              <a:gd name="connsiteX52" fmla="*/ 2366962 w 2857500"/>
              <a:gd name="connsiteY52" fmla="*/ 14288 h 533400"/>
              <a:gd name="connsiteX53" fmla="*/ 2255044 w 2857500"/>
              <a:gd name="connsiteY53" fmla="*/ 47625 h 533400"/>
              <a:gd name="connsiteX54" fmla="*/ 2145506 w 2857500"/>
              <a:gd name="connsiteY54" fmla="*/ 59531 h 533400"/>
              <a:gd name="connsiteX55" fmla="*/ 1978819 w 2857500"/>
              <a:gd name="connsiteY55" fmla="*/ 76200 h 533400"/>
              <a:gd name="connsiteX56" fmla="*/ 1750219 w 2857500"/>
              <a:gd name="connsiteY56" fmla="*/ 100013 h 533400"/>
              <a:gd name="connsiteX57" fmla="*/ 1581150 w 2857500"/>
              <a:gd name="connsiteY57" fmla="*/ 116681 h 533400"/>
              <a:gd name="connsiteX58" fmla="*/ 1281112 w 2857500"/>
              <a:gd name="connsiteY58" fmla="*/ 154781 h 53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857500" h="533400">
                <a:moveTo>
                  <a:pt x="1281112" y="154781"/>
                </a:moveTo>
                <a:lnTo>
                  <a:pt x="935831" y="209550"/>
                </a:lnTo>
                <a:lnTo>
                  <a:pt x="721519" y="245269"/>
                </a:lnTo>
                <a:lnTo>
                  <a:pt x="573881" y="266700"/>
                </a:lnTo>
                <a:lnTo>
                  <a:pt x="533400" y="266700"/>
                </a:lnTo>
                <a:lnTo>
                  <a:pt x="359569" y="276225"/>
                </a:lnTo>
                <a:lnTo>
                  <a:pt x="302419" y="292894"/>
                </a:lnTo>
                <a:lnTo>
                  <a:pt x="219075" y="304800"/>
                </a:lnTo>
                <a:lnTo>
                  <a:pt x="123825" y="309563"/>
                </a:lnTo>
                <a:lnTo>
                  <a:pt x="42862" y="311944"/>
                </a:lnTo>
                <a:lnTo>
                  <a:pt x="30956" y="311944"/>
                </a:lnTo>
                <a:lnTo>
                  <a:pt x="9525" y="321469"/>
                </a:lnTo>
                <a:lnTo>
                  <a:pt x="0" y="335756"/>
                </a:lnTo>
                <a:lnTo>
                  <a:pt x="0" y="350044"/>
                </a:lnTo>
                <a:lnTo>
                  <a:pt x="16669" y="369094"/>
                </a:lnTo>
                <a:lnTo>
                  <a:pt x="47625" y="392906"/>
                </a:lnTo>
                <a:lnTo>
                  <a:pt x="102394" y="442913"/>
                </a:lnTo>
                <a:lnTo>
                  <a:pt x="154781" y="476250"/>
                </a:lnTo>
                <a:lnTo>
                  <a:pt x="209550" y="502444"/>
                </a:lnTo>
                <a:lnTo>
                  <a:pt x="269081" y="523875"/>
                </a:lnTo>
                <a:lnTo>
                  <a:pt x="326231" y="533400"/>
                </a:lnTo>
                <a:lnTo>
                  <a:pt x="400050" y="533400"/>
                </a:lnTo>
                <a:lnTo>
                  <a:pt x="461962" y="523875"/>
                </a:lnTo>
                <a:lnTo>
                  <a:pt x="514350" y="509588"/>
                </a:lnTo>
                <a:lnTo>
                  <a:pt x="578644" y="483394"/>
                </a:lnTo>
                <a:lnTo>
                  <a:pt x="640556" y="454819"/>
                </a:lnTo>
                <a:lnTo>
                  <a:pt x="721519" y="428625"/>
                </a:lnTo>
                <a:lnTo>
                  <a:pt x="900112" y="390525"/>
                </a:lnTo>
                <a:lnTo>
                  <a:pt x="1114425" y="352425"/>
                </a:lnTo>
                <a:lnTo>
                  <a:pt x="1373981" y="316706"/>
                </a:lnTo>
                <a:lnTo>
                  <a:pt x="1707356" y="276225"/>
                </a:lnTo>
                <a:lnTo>
                  <a:pt x="1866900" y="259556"/>
                </a:lnTo>
                <a:lnTo>
                  <a:pt x="2016919" y="250031"/>
                </a:lnTo>
                <a:lnTo>
                  <a:pt x="2221706" y="242888"/>
                </a:lnTo>
                <a:lnTo>
                  <a:pt x="2369344" y="242888"/>
                </a:lnTo>
                <a:lnTo>
                  <a:pt x="2521744" y="247650"/>
                </a:lnTo>
                <a:lnTo>
                  <a:pt x="2657475" y="259556"/>
                </a:lnTo>
                <a:lnTo>
                  <a:pt x="2724150" y="264319"/>
                </a:lnTo>
                <a:lnTo>
                  <a:pt x="2769394" y="257175"/>
                </a:lnTo>
                <a:lnTo>
                  <a:pt x="2814637" y="245269"/>
                </a:lnTo>
                <a:lnTo>
                  <a:pt x="2840831" y="233363"/>
                </a:lnTo>
                <a:lnTo>
                  <a:pt x="2855119" y="211931"/>
                </a:lnTo>
                <a:lnTo>
                  <a:pt x="2857500" y="200025"/>
                </a:lnTo>
                <a:lnTo>
                  <a:pt x="2850356" y="180975"/>
                </a:lnTo>
                <a:lnTo>
                  <a:pt x="2843212" y="166688"/>
                </a:lnTo>
                <a:lnTo>
                  <a:pt x="2812256" y="140494"/>
                </a:lnTo>
                <a:lnTo>
                  <a:pt x="2776537" y="114300"/>
                </a:lnTo>
                <a:lnTo>
                  <a:pt x="2719387" y="80963"/>
                </a:lnTo>
                <a:lnTo>
                  <a:pt x="2659856" y="52388"/>
                </a:lnTo>
                <a:lnTo>
                  <a:pt x="2519362" y="14288"/>
                </a:lnTo>
                <a:lnTo>
                  <a:pt x="2428875" y="0"/>
                </a:lnTo>
                <a:lnTo>
                  <a:pt x="2409825" y="0"/>
                </a:lnTo>
                <a:lnTo>
                  <a:pt x="2366962" y="14288"/>
                </a:lnTo>
                <a:lnTo>
                  <a:pt x="2255044" y="47625"/>
                </a:lnTo>
                <a:lnTo>
                  <a:pt x="2145506" y="59531"/>
                </a:lnTo>
                <a:lnTo>
                  <a:pt x="1978819" y="76200"/>
                </a:lnTo>
                <a:lnTo>
                  <a:pt x="1750219" y="100013"/>
                </a:lnTo>
                <a:lnTo>
                  <a:pt x="1581150" y="116681"/>
                </a:lnTo>
                <a:lnTo>
                  <a:pt x="1281112" y="1547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24EA8919-FA36-444E-9770-B2F6528B1ECE}"/>
              </a:ext>
            </a:extLst>
          </p:cNvPr>
          <p:cNvSpPr/>
          <p:nvPr/>
        </p:nvSpPr>
        <p:spPr>
          <a:xfrm rot="16200000">
            <a:off x="3723481" y="4056857"/>
            <a:ext cx="2828925" cy="487362"/>
          </a:xfrm>
          <a:custGeom>
            <a:avLst/>
            <a:gdLst>
              <a:gd name="connsiteX0" fmla="*/ 1859756 w 2828925"/>
              <a:gd name="connsiteY0" fmla="*/ 169069 h 488156"/>
              <a:gd name="connsiteX1" fmla="*/ 1359694 w 2828925"/>
              <a:gd name="connsiteY1" fmla="*/ 169069 h 488156"/>
              <a:gd name="connsiteX2" fmla="*/ 957263 w 2828925"/>
              <a:gd name="connsiteY2" fmla="*/ 169069 h 488156"/>
              <a:gd name="connsiteX3" fmla="*/ 690563 w 2828925"/>
              <a:gd name="connsiteY3" fmla="*/ 164306 h 488156"/>
              <a:gd name="connsiteX4" fmla="*/ 614363 w 2828925"/>
              <a:gd name="connsiteY4" fmla="*/ 159544 h 488156"/>
              <a:gd name="connsiteX5" fmla="*/ 535781 w 2828925"/>
              <a:gd name="connsiteY5" fmla="*/ 150019 h 488156"/>
              <a:gd name="connsiteX6" fmla="*/ 452438 w 2828925"/>
              <a:gd name="connsiteY6" fmla="*/ 130969 h 488156"/>
              <a:gd name="connsiteX7" fmla="*/ 402431 w 2828925"/>
              <a:gd name="connsiteY7" fmla="*/ 111919 h 488156"/>
              <a:gd name="connsiteX8" fmla="*/ 381000 w 2828925"/>
              <a:gd name="connsiteY8" fmla="*/ 102394 h 488156"/>
              <a:gd name="connsiteX9" fmla="*/ 288131 w 2828925"/>
              <a:gd name="connsiteY9" fmla="*/ 121444 h 488156"/>
              <a:gd name="connsiteX10" fmla="*/ 97631 w 2828925"/>
              <a:gd name="connsiteY10" fmla="*/ 166687 h 488156"/>
              <a:gd name="connsiteX11" fmla="*/ 69056 w 2828925"/>
              <a:gd name="connsiteY11" fmla="*/ 176212 h 488156"/>
              <a:gd name="connsiteX12" fmla="*/ 38100 w 2828925"/>
              <a:gd name="connsiteY12" fmla="*/ 200025 h 488156"/>
              <a:gd name="connsiteX13" fmla="*/ 19050 w 2828925"/>
              <a:gd name="connsiteY13" fmla="*/ 219075 h 488156"/>
              <a:gd name="connsiteX14" fmla="*/ 4763 w 2828925"/>
              <a:gd name="connsiteY14" fmla="*/ 240506 h 488156"/>
              <a:gd name="connsiteX15" fmla="*/ 0 w 2828925"/>
              <a:gd name="connsiteY15" fmla="*/ 261937 h 488156"/>
              <a:gd name="connsiteX16" fmla="*/ 4763 w 2828925"/>
              <a:gd name="connsiteY16" fmla="*/ 276225 h 488156"/>
              <a:gd name="connsiteX17" fmla="*/ 23813 w 2828925"/>
              <a:gd name="connsiteY17" fmla="*/ 302419 h 488156"/>
              <a:gd name="connsiteX18" fmla="*/ 57150 w 2828925"/>
              <a:gd name="connsiteY18" fmla="*/ 326231 h 488156"/>
              <a:gd name="connsiteX19" fmla="*/ 90488 w 2828925"/>
              <a:gd name="connsiteY19" fmla="*/ 347662 h 488156"/>
              <a:gd name="connsiteX20" fmla="*/ 228600 w 2828925"/>
              <a:gd name="connsiteY20" fmla="*/ 357187 h 488156"/>
              <a:gd name="connsiteX21" fmla="*/ 540544 w 2828925"/>
              <a:gd name="connsiteY21" fmla="*/ 369094 h 488156"/>
              <a:gd name="connsiteX22" fmla="*/ 883444 w 2828925"/>
              <a:gd name="connsiteY22" fmla="*/ 369094 h 488156"/>
              <a:gd name="connsiteX23" fmla="*/ 1235869 w 2828925"/>
              <a:gd name="connsiteY23" fmla="*/ 366712 h 488156"/>
              <a:gd name="connsiteX24" fmla="*/ 1504950 w 2828925"/>
              <a:gd name="connsiteY24" fmla="*/ 369094 h 488156"/>
              <a:gd name="connsiteX25" fmla="*/ 1716881 w 2828925"/>
              <a:gd name="connsiteY25" fmla="*/ 373856 h 488156"/>
              <a:gd name="connsiteX26" fmla="*/ 1978819 w 2828925"/>
              <a:gd name="connsiteY26" fmla="*/ 383381 h 488156"/>
              <a:gd name="connsiteX27" fmla="*/ 2126456 w 2828925"/>
              <a:gd name="connsiteY27" fmla="*/ 392906 h 488156"/>
              <a:gd name="connsiteX28" fmla="*/ 2314575 w 2828925"/>
              <a:gd name="connsiteY28" fmla="*/ 390525 h 488156"/>
              <a:gd name="connsiteX29" fmla="*/ 2416969 w 2828925"/>
              <a:gd name="connsiteY29" fmla="*/ 397669 h 488156"/>
              <a:gd name="connsiteX30" fmla="*/ 2493169 w 2828925"/>
              <a:gd name="connsiteY30" fmla="*/ 416719 h 488156"/>
              <a:gd name="connsiteX31" fmla="*/ 2543175 w 2828925"/>
              <a:gd name="connsiteY31" fmla="*/ 435769 h 488156"/>
              <a:gd name="connsiteX32" fmla="*/ 2576513 w 2828925"/>
              <a:gd name="connsiteY32" fmla="*/ 461962 h 488156"/>
              <a:gd name="connsiteX33" fmla="*/ 2602706 w 2828925"/>
              <a:gd name="connsiteY33" fmla="*/ 481012 h 488156"/>
              <a:gd name="connsiteX34" fmla="*/ 2628900 w 2828925"/>
              <a:gd name="connsiteY34" fmla="*/ 488156 h 488156"/>
              <a:gd name="connsiteX35" fmla="*/ 2662238 w 2828925"/>
              <a:gd name="connsiteY35" fmla="*/ 473869 h 488156"/>
              <a:gd name="connsiteX36" fmla="*/ 2683669 w 2828925"/>
              <a:gd name="connsiteY36" fmla="*/ 452437 h 488156"/>
              <a:gd name="connsiteX37" fmla="*/ 2707481 w 2828925"/>
              <a:gd name="connsiteY37" fmla="*/ 407194 h 488156"/>
              <a:gd name="connsiteX38" fmla="*/ 2747963 w 2828925"/>
              <a:gd name="connsiteY38" fmla="*/ 304800 h 488156"/>
              <a:gd name="connsiteX39" fmla="*/ 2790825 w 2828925"/>
              <a:gd name="connsiteY39" fmla="*/ 152400 h 488156"/>
              <a:gd name="connsiteX40" fmla="*/ 2817019 w 2828925"/>
              <a:gd name="connsiteY40" fmla="*/ 50006 h 488156"/>
              <a:gd name="connsiteX41" fmla="*/ 2828925 w 2828925"/>
              <a:gd name="connsiteY41" fmla="*/ 21431 h 488156"/>
              <a:gd name="connsiteX42" fmla="*/ 2828925 w 2828925"/>
              <a:gd name="connsiteY42" fmla="*/ 7144 h 488156"/>
              <a:gd name="connsiteX43" fmla="*/ 2824163 w 2828925"/>
              <a:gd name="connsiteY43" fmla="*/ 0 h 488156"/>
              <a:gd name="connsiteX44" fmla="*/ 2802731 w 2828925"/>
              <a:gd name="connsiteY44" fmla="*/ 0 h 488156"/>
              <a:gd name="connsiteX45" fmla="*/ 2774156 w 2828925"/>
              <a:gd name="connsiteY45" fmla="*/ 9525 h 488156"/>
              <a:gd name="connsiteX46" fmla="*/ 2747963 w 2828925"/>
              <a:gd name="connsiteY46" fmla="*/ 33337 h 488156"/>
              <a:gd name="connsiteX47" fmla="*/ 2700338 w 2828925"/>
              <a:gd name="connsiteY47" fmla="*/ 73819 h 488156"/>
              <a:gd name="connsiteX48" fmla="*/ 2650331 w 2828925"/>
              <a:gd name="connsiteY48" fmla="*/ 109537 h 488156"/>
              <a:gd name="connsiteX49" fmla="*/ 2612231 w 2828925"/>
              <a:gd name="connsiteY49" fmla="*/ 130969 h 488156"/>
              <a:gd name="connsiteX50" fmla="*/ 2571750 w 2828925"/>
              <a:gd name="connsiteY50" fmla="*/ 142875 h 488156"/>
              <a:gd name="connsiteX51" fmla="*/ 2536031 w 2828925"/>
              <a:gd name="connsiteY51" fmla="*/ 147637 h 488156"/>
              <a:gd name="connsiteX52" fmla="*/ 2486025 w 2828925"/>
              <a:gd name="connsiteY52" fmla="*/ 147637 h 488156"/>
              <a:gd name="connsiteX53" fmla="*/ 2238375 w 2828925"/>
              <a:gd name="connsiteY53" fmla="*/ 171450 h 488156"/>
              <a:gd name="connsiteX54" fmla="*/ 1859756 w 2828925"/>
              <a:gd name="connsiteY54" fmla="*/ 169069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28925" h="488156">
                <a:moveTo>
                  <a:pt x="1859756" y="169069"/>
                </a:moveTo>
                <a:lnTo>
                  <a:pt x="1359694" y="169069"/>
                </a:lnTo>
                <a:lnTo>
                  <a:pt x="957263" y="169069"/>
                </a:lnTo>
                <a:lnTo>
                  <a:pt x="690563" y="164306"/>
                </a:lnTo>
                <a:lnTo>
                  <a:pt x="614363" y="159544"/>
                </a:lnTo>
                <a:lnTo>
                  <a:pt x="535781" y="150019"/>
                </a:lnTo>
                <a:lnTo>
                  <a:pt x="452438" y="130969"/>
                </a:lnTo>
                <a:lnTo>
                  <a:pt x="402431" y="111919"/>
                </a:lnTo>
                <a:lnTo>
                  <a:pt x="381000" y="102394"/>
                </a:lnTo>
                <a:lnTo>
                  <a:pt x="288131" y="121444"/>
                </a:lnTo>
                <a:lnTo>
                  <a:pt x="97631" y="166687"/>
                </a:lnTo>
                <a:lnTo>
                  <a:pt x="69056" y="176212"/>
                </a:lnTo>
                <a:lnTo>
                  <a:pt x="38100" y="200025"/>
                </a:lnTo>
                <a:lnTo>
                  <a:pt x="19050" y="219075"/>
                </a:lnTo>
                <a:lnTo>
                  <a:pt x="4763" y="240506"/>
                </a:lnTo>
                <a:lnTo>
                  <a:pt x="0" y="261937"/>
                </a:lnTo>
                <a:lnTo>
                  <a:pt x="4763" y="276225"/>
                </a:lnTo>
                <a:lnTo>
                  <a:pt x="23813" y="302419"/>
                </a:lnTo>
                <a:lnTo>
                  <a:pt x="57150" y="326231"/>
                </a:lnTo>
                <a:lnTo>
                  <a:pt x="90488" y="347662"/>
                </a:lnTo>
                <a:lnTo>
                  <a:pt x="228600" y="357187"/>
                </a:lnTo>
                <a:lnTo>
                  <a:pt x="540544" y="369094"/>
                </a:lnTo>
                <a:lnTo>
                  <a:pt x="883444" y="369094"/>
                </a:lnTo>
                <a:lnTo>
                  <a:pt x="1235869" y="366712"/>
                </a:lnTo>
                <a:lnTo>
                  <a:pt x="1504950" y="369094"/>
                </a:lnTo>
                <a:lnTo>
                  <a:pt x="1716881" y="373856"/>
                </a:lnTo>
                <a:lnTo>
                  <a:pt x="1978819" y="383381"/>
                </a:lnTo>
                <a:lnTo>
                  <a:pt x="2126456" y="392906"/>
                </a:lnTo>
                <a:lnTo>
                  <a:pt x="2314575" y="390525"/>
                </a:lnTo>
                <a:lnTo>
                  <a:pt x="2416969" y="397669"/>
                </a:lnTo>
                <a:lnTo>
                  <a:pt x="2493169" y="416719"/>
                </a:lnTo>
                <a:lnTo>
                  <a:pt x="2543175" y="435769"/>
                </a:lnTo>
                <a:lnTo>
                  <a:pt x="2576513" y="461962"/>
                </a:lnTo>
                <a:lnTo>
                  <a:pt x="2602706" y="481012"/>
                </a:lnTo>
                <a:lnTo>
                  <a:pt x="2628900" y="488156"/>
                </a:lnTo>
                <a:lnTo>
                  <a:pt x="2662238" y="473869"/>
                </a:lnTo>
                <a:lnTo>
                  <a:pt x="2683669" y="452437"/>
                </a:lnTo>
                <a:lnTo>
                  <a:pt x="2707481" y="407194"/>
                </a:lnTo>
                <a:lnTo>
                  <a:pt x="2747963" y="304800"/>
                </a:lnTo>
                <a:lnTo>
                  <a:pt x="2790825" y="152400"/>
                </a:lnTo>
                <a:lnTo>
                  <a:pt x="2817019" y="50006"/>
                </a:lnTo>
                <a:lnTo>
                  <a:pt x="2828925" y="21431"/>
                </a:lnTo>
                <a:lnTo>
                  <a:pt x="2828925" y="7144"/>
                </a:lnTo>
                <a:lnTo>
                  <a:pt x="2824163" y="0"/>
                </a:lnTo>
                <a:lnTo>
                  <a:pt x="2802731" y="0"/>
                </a:lnTo>
                <a:lnTo>
                  <a:pt x="2774156" y="9525"/>
                </a:lnTo>
                <a:lnTo>
                  <a:pt x="2747963" y="33337"/>
                </a:lnTo>
                <a:lnTo>
                  <a:pt x="2700338" y="73819"/>
                </a:lnTo>
                <a:lnTo>
                  <a:pt x="2650331" y="109537"/>
                </a:lnTo>
                <a:lnTo>
                  <a:pt x="2612231" y="130969"/>
                </a:lnTo>
                <a:lnTo>
                  <a:pt x="2571750" y="142875"/>
                </a:lnTo>
                <a:lnTo>
                  <a:pt x="2536031" y="147637"/>
                </a:lnTo>
                <a:lnTo>
                  <a:pt x="2486025" y="147637"/>
                </a:lnTo>
                <a:lnTo>
                  <a:pt x="2238375" y="171450"/>
                </a:lnTo>
                <a:lnTo>
                  <a:pt x="1859756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5" name="グループ化 4">
            <a:extLst>
              <a:ext uri="{FF2B5EF4-FFF2-40B4-BE49-F238E27FC236}">
                <a16:creationId xmlns:a16="http://schemas.microsoft.com/office/drawing/2014/main" id="{E2D921C1-B136-4E8D-8D02-BCE5C1F5A16F}"/>
              </a:ext>
            </a:extLst>
          </p:cNvPr>
          <p:cNvGrpSpPr>
            <a:grpSpLocks/>
          </p:cNvGrpSpPr>
          <p:nvPr/>
        </p:nvGrpSpPr>
        <p:grpSpPr bwMode="auto">
          <a:xfrm>
            <a:off x="2193925" y="1239838"/>
            <a:ext cx="4770438" cy="4479925"/>
            <a:chOff x="2346462" y="1388413"/>
            <a:chExt cx="4770551" cy="4479375"/>
          </a:xfrm>
        </p:grpSpPr>
        <p:sp>
          <p:nvSpPr>
            <p:cNvPr id="130" name="フリーフォーム 52">
              <a:extLst>
                <a:ext uri="{FF2B5EF4-FFF2-40B4-BE49-F238E27FC236}">
                  <a16:creationId xmlns:a16="http://schemas.microsoft.com/office/drawing/2014/main" id="{7DC3951C-1B07-493A-A2E4-6A2F3E2CFC44}"/>
                </a:ext>
              </a:extLst>
            </p:cNvPr>
            <p:cNvSpPr/>
            <p:nvPr/>
          </p:nvSpPr>
          <p:spPr>
            <a:xfrm>
              <a:off x="3684757" y="1388413"/>
              <a:ext cx="1277967" cy="1328574"/>
            </a:xfrm>
            <a:custGeom>
              <a:avLst/>
              <a:gdLst>
                <a:gd name="connsiteX0" fmla="*/ 933450 w 1278732"/>
                <a:gd name="connsiteY0" fmla="*/ 373856 h 1328738"/>
                <a:gd name="connsiteX1" fmla="*/ 842963 w 1278732"/>
                <a:gd name="connsiteY1" fmla="*/ 507206 h 1328738"/>
                <a:gd name="connsiteX2" fmla="*/ 785813 w 1278732"/>
                <a:gd name="connsiteY2" fmla="*/ 583406 h 1328738"/>
                <a:gd name="connsiteX3" fmla="*/ 726282 w 1278732"/>
                <a:gd name="connsiteY3" fmla="*/ 657225 h 1328738"/>
                <a:gd name="connsiteX4" fmla="*/ 664369 w 1278732"/>
                <a:gd name="connsiteY4" fmla="*/ 726281 h 1328738"/>
                <a:gd name="connsiteX5" fmla="*/ 557213 w 1278732"/>
                <a:gd name="connsiteY5" fmla="*/ 833438 h 1328738"/>
                <a:gd name="connsiteX6" fmla="*/ 476250 w 1278732"/>
                <a:gd name="connsiteY6" fmla="*/ 912019 h 1328738"/>
                <a:gd name="connsiteX7" fmla="*/ 390525 w 1278732"/>
                <a:gd name="connsiteY7" fmla="*/ 988219 h 1328738"/>
                <a:gd name="connsiteX8" fmla="*/ 319088 w 1278732"/>
                <a:gd name="connsiteY8" fmla="*/ 1050131 h 1328738"/>
                <a:gd name="connsiteX9" fmla="*/ 223838 w 1278732"/>
                <a:gd name="connsiteY9" fmla="*/ 1128713 h 1328738"/>
                <a:gd name="connsiteX10" fmla="*/ 109538 w 1278732"/>
                <a:gd name="connsiteY10" fmla="*/ 1214438 h 1328738"/>
                <a:gd name="connsiteX11" fmla="*/ 28575 w 1278732"/>
                <a:gd name="connsiteY11" fmla="*/ 1271588 h 1328738"/>
                <a:gd name="connsiteX12" fmla="*/ 7144 w 1278732"/>
                <a:gd name="connsiteY12" fmla="*/ 1285875 h 1328738"/>
                <a:gd name="connsiteX13" fmla="*/ 0 w 1278732"/>
                <a:gd name="connsiteY13" fmla="*/ 1300163 h 1328738"/>
                <a:gd name="connsiteX14" fmla="*/ 0 w 1278732"/>
                <a:gd name="connsiteY14" fmla="*/ 1312069 h 1328738"/>
                <a:gd name="connsiteX15" fmla="*/ 2382 w 1278732"/>
                <a:gd name="connsiteY15" fmla="*/ 1319213 h 1328738"/>
                <a:gd name="connsiteX16" fmla="*/ 14288 w 1278732"/>
                <a:gd name="connsiteY16" fmla="*/ 1328738 h 1328738"/>
                <a:gd name="connsiteX17" fmla="*/ 52388 w 1278732"/>
                <a:gd name="connsiteY17" fmla="*/ 1319213 h 1328738"/>
                <a:gd name="connsiteX18" fmla="*/ 183357 w 1278732"/>
                <a:gd name="connsiteY18" fmla="*/ 1259681 h 1328738"/>
                <a:gd name="connsiteX19" fmla="*/ 364332 w 1278732"/>
                <a:gd name="connsiteY19" fmla="*/ 1164431 h 1328738"/>
                <a:gd name="connsiteX20" fmla="*/ 559594 w 1278732"/>
                <a:gd name="connsiteY20" fmla="*/ 1035844 h 1328738"/>
                <a:gd name="connsiteX21" fmla="*/ 635794 w 1278732"/>
                <a:gd name="connsiteY21" fmla="*/ 976313 h 1328738"/>
                <a:gd name="connsiteX22" fmla="*/ 742950 w 1278732"/>
                <a:gd name="connsiteY22" fmla="*/ 892969 h 1328738"/>
                <a:gd name="connsiteX23" fmla="*/ 850107 w 1278732"/>
                <a:gd name="connsiteY23" fmla="*/ 800100 h 1328738"/>
                <a:gd name="connsiteX24" fmla="*/ 942975 w 1278732"/>
                <a:gd name="connsiteY24" fmla="*/ 704850 h 1328738"/>
                <a:gd name="connsiteX25" fmla="*/ 1045369 w 1278732"/>
                <a:gd name="connsiteY25" fmla="*/ 597694 h 1328738"/>
                <a:gd name="connsiteX26" fmla="*/ 1135857 w 1278732"/>
                <a:gd name="connsiteY26" fmla="*/ 500063 h 1328738"/>
                <a:gd name="connsiteX27" fmla="*/ 1204913 w 1278732"/>
                <a:gd name="connsiteY27" fmla="*/ 411956 h 1328738"/>
                <a:gd name="connsiteX28" fmla="*/ 1278732 w 1278732"/>
                <a:gd name="connsiteY28" fmla="*/ 216694 h 1328738"/>
                <a:gd name="connsiteX29" fmla="*/ 1257300 w 1278732"/>
                <a:gd name="connsiteY29" fmla="*/ 185738 h 1328738"/>
                <a:gd name="connsiteX30" fmla="*/ 1226344 w 1278732"/>
                <a:gd name="connsiteY30" fmla="*/ 152400 h 1328738"/>
                <a:gd name="connsiteX31" fmla="*/ 1173957 w 1278732"/>
                <a:gd name="connsiteY31" fmla="*/ 114300 h 1328738"/>
                <a:gd name="connsiteX32" fmla="*/ 1133475 w 1278732"/>
                <a:gd name="connsiteY32" fmla="*/ 90488 h 1328738"/>
                <a:gd name="connsiteX33" fmla="*/ 1062038 w 1278732"/>
                <a:gd name="connsiteY33" fmla="*/ 54769 h 1328738"/>
                <a:gd name="connsiteX34" fmla="*/ 995363 w 1278732"/>
                <a:gd name="connsiteY34" fmla="*/ 26194 h 1328738"/>
                <a:gd name="connsiteX35" fmla="*/ 952500 w 1278732"/>
                <a:gd name="connsiteY35" fmla="*/ 7144 h 1328738"/>
                <a:gd name="connsiteX36" fmla="*/ 933450 w 1278732"/>
                <a:gd name="connsiteY36" fmla="*/ 0 h 1328738"/>
                <a:gd name="connsiteX37" fmla="*/ 914400 w 1278732"/>
                <a:gd name="connsiteY37" fmla="*/ 0 h 1328738"/>
                <a:gd name="connsiteX38" fmla="*/ 904875 w 1278732"/>
                <a:gd name="connsiteY38" fmla="*/ 4763 h 1328738"/>
                <a:gd name="connsiteX39" fmla="*/ 907257 w 1278732"/>
                <a:gd name="connsiteY39" fmla="*/ 23813 h 1328738"/>
                <a:gd name="connsiteX40" fmla="*/ 916782 w 1278732"/>
                <a:gd name="connsiteY40" fmla="*/ 47625 h 1328738"/>
                <a:gd name="connsiteX41" fmla="*/ 940594 w 1278732"/>
                <a:gd name="connsiteY41" fmla="*/ 76200 h 1328738"/>
                <a:gd name="connsiteX42" fmla="*/ 966788 w 1278732"/>
                <a:gd name="connsiteY42" fmla="*/ 107156 h 1328738"/>
                <a:gd name="connsiteX43" fmla="*/ 988219 w 1278732"/>
                <a:gd name="connsiteY43" fmla="*/ 138113 h 1328738"/>
                <a:gd name="connsiteX44" fmla="*/ 1002507 w 1278732"/>
                <a:gd name="connsiteY44" fmla="*/ 161925 h 1328738"/>
                <a:gd name="connsiteX45" fmla="*/ 1012032 w 1278732"/>
                <a:gd name="connsiteY45" fmla="*/ 195263 h 1328738"/>
                <a:gd name="connsiteX46" fmla="*/ 1014413 w 1278732"/>
                <a:gd name="connsiteY46" fmla="*/ 216694 h 1328738"/>
                <a:gd name="connsiteX47" fmla="*/ 1000125 w 1278732"/>
                <a:gd name="connsiteY47" fmla="*/ 250031 h 1328738"/>
                <a:gd name="connsiteX48" fmla="*/ 976313 w 1278732"/>
                <a:gd name="connsiteY48" fmla="*/ 297656 h 1328738"/>
                <a:gd name="connsiteX49" fmla="*/ 933450 w 1278732"/>
                <a:gd name="connsiteY49" fmla="*/ 373856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78732" h="1328738">
                  <a:moveTo>
                    <a:pt x="933450" y="373856"/>
                  </a:moveTo>
                  <a:lnTo>
                    <a:pt x="842963" y="507206"/>
                  </a:lnTo>
                  <a:lnTo>
                    <a:pt x="785813" y="583406"/>
                  </a:lnTo>
                  <a:lnTo>
                    <a:pt x="726282" y="657225"/>
                  </a:lnTo>
                  <a:lnTo>
                    <a:pt x="664369" y="726281"/>
                  </a:lnTo>
                  <a:lnTo>
                    <a:pt x="557213" y="833438"/>
                  </a:lnTo>
                  <a:lnTo>
                    <a:pt x="476250" y="912019"/>
                  </a:lnTo>
                  <a:lnTo>
                    <a:pt x="390525" y="988219"/>
                  </a:lnTo>
                  <a:lnTo>
                    <a:pt x="319088" y="1050131"/>
                  </a:lnTo>
                  <a:lnTo>
                    <a:pt x="223838" y="1128713"/>
                  </a:lnTo>
                  <a:lnTo>
                    <a:pt x="109538" y="1214438"/>
                  </a:lnTo>
                  <a:lnTo>
                    <a:pt x="28575" y="1271588"/>
                  </a:lnTo>
                  <a:lnTo>
                    <a:pt x="7144" y="1285875"/>
                  </a:lnTo>
                  <a:lnTo>
                    <a:pt x="0" y="1300163"/>
                  </a:lnTo>
                  <a:lnTo>
                    <a:pt x="0" y="1312069"/>
                  </a:lnTo>
                  <a:lnTo>
                    <a:pt x="2382" y="1319213"/>
                  </a:lnTo>
                  <a:lnTo>
                    <a:pt x="14288" y="1328738"/>
                  </a:lnTo>
                  <a:lnTo>
                    <a:pt x="52388" y="1319213"/>
                  </a:lnTo>
                  <a:lnTo>
                    <a:pt x="183357" y="1259681"/>
                  </a:lnTo>
                  <a:lnTo>
                    <a:pt x="364332" y="1164431"/>
                  </a:lnTo>
                  <a:lnTo>
                    <a:pt x="559594" y="1035844"/>
                  </a:lnTo>
                  <a:lnTo>
                    <a:pt x="635794" y="976313"/>
                  </a:lnTo>
                  <a:lnTo>
                    <a:pt x="742950" y="892969"/>
                  </a:lnTo>
                  <a:lnTo>
                    <a:pt x="850107" y="800100"/>
                  </a:lnTo>
                  <a:lnTo>
                    <a:pt x="942975" y="704850"/>
                  </a:lnTo>
                  <a:lnTo>
                    <a:pt x="1045369" y="597694"/>
                  </a:lnTo>
                  <a:lnTo>
                    <a:pt x="1135857" y="500063"/>
                  </a:lnTo>
                  <a:lnTo>
                    <a:pt x="1204913" y="411956"/>
                  </a:lnTo>
                  <a:lnTo>
                    <a:pt x="1278732" y="216694"/>
                  </a:lnTo>
                  <a:lnTo>
                    <a:pt x="1257300" y="185738"/>
                  </a:lnTo>
                  <a:lnTo>
                    <a:pt x="1226344" y="152400"/>
                  </a:lnTo>
                  <a:lnTo>
                    <a:pt x="1173957" y="114300"/>
                  </a:lnTo>
                  <a:lnTo>
                    <a:pt x="1133475" y="90488"/>
                  </a:lnTo>
                  <a:lnTo>
                    <a:pt x="1062038" y="54769"/>
                  </a:lnTo>
                  <a:lnTo>
                    <a:pt x="995363" y="26194"/>
                  </a:lnTo>
                  <a:lnTo>
                    <a:pt x="952500" y="7144"/>
                  </a:lnTo>
                  <a:lnTo>
                    <a:pt x="933450" y="0"/>
                  </a:lnTo>
                  <a:lnTo>
                    <a:pt x="914400" y="0"/>
                  </a:lnTo>
                  <a:lnTo>
                    <a:pt x="904875" y="4763"/>
                  </a:lnTo>
                  <a:lnTo>
                    <a:pt x="907257" y="23813"/>
                  </a:lnTo>
                  <a:lnTo>
                    <a:pt x="916782" y="47625"/>
                  </a:lnTo>
                  <a:lnTo>
                    <a:pt x="940594" y="76200"/>
                  </a:lnTo>
                  <a:lnTo>
                    <a:pt x="966788" y="107156"/>
                  </a:lnTo>
                  <a:lnTo>
                    <a:pt x="988219" y="138113"/>
                  </a:lnTo>
                  <a:lnTo>
                    <a:pt x="1002507" y="161925"/>
                  </a:lnTo>
                  <a:lnTo>
                    <a:pt x="1012032" y="195263"/>
                  </a:lnTo>
                  <a:lnTo>
                    <a:pt x="1014413" y="216694"/>
                  </a:lnTo>
                  <a:lnTo>
                    <a:pt x="1000125" y="250031"/>
                  </a:lnTo>
                  <a:lnTo>
                    <a:pt x="976313" y="297656"/>
                  </a:lnTo>
                  <a:lnTo>
                    <a:pt x="933450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56">
              <a:extLst>
                <a:ext uri="{FF2B5EF4-FFF2-40B4-BE49-F238E27FC236}">
                  <a16:creationId xmlns:a16="http://schemas.microsoft.com/office/drawing/2014/main" id="{8B7A4D72-8FA9-459C-AF8B-E188B545D898}"/>
                </a:ext>
              </a:extLst>
            </p:cNvPr>
            <p:cNvSpPr/>
            <p:nvPr/>
          </p:nvSpPr>
          <p:spPr>
            <a:xfrm>
              <a:off x="4286433" y="3439211"/>
              <a:ext cx="1828843" cy="385715"/>
            </a:xfrm>
            <a:custGeom>
              <a:avLst/>
              <a:gdLst>
                <a:gd name="connsiteX0" fmla="*/ 723900 w 1828800"/>
                <a:gd name="connsiteY0" fmla="*/ 154781 h 385762"/>
                <a:gd name="connsiteX1" fmla="*/ 438150 w 1828800"/>
                <a:gd name="connsiteY1" fmla="*/ 192881 h 385762"/>
                <a:gd name="connsiteX2" fmla="*/ 302418 w 1828800"/>
                <a:gd name="connsiteY2" fmla="*/ 211931 h 385762"/>
                <a:gd name="connsiteX3" fmla="*/ 207168 w 1828800"/>
                <a:gd name="connsiteY3" fmla="*/ 223837 h 385762"/>
                <a:gd name="connsiteX4" fmla="*/ 142875 w 1828800"/>
                <a:gd name="connsiteY4" fmla="*/ 228600 h 385762"/>
                <a:gd name="connsiteX5" fmla="*/ 92868 w 1828800"/>
                <a:gd name="connsiteY5" fmla="*/ 228600 h 385762"/>
                <a:gd name="connsiteX6" fmla="*/ 42862 w 1828800"/>
                <a:gd name="connsiteY6" fmla="*/ 226218 h 385762"/>
                <a:gd name="connsiteX7" fmla="*/ 0 w 1828800"/>
                <a:gd name="connsiteY7" fmla="*/ 221456 h 385762"/>
                <a:gd name="connsiteX8" fmla="*/ 57150 w 1828800"/>
                <a:gd name="connsiteY8" fmla="*/ 385762 h 385762"/>
                <a:gd name="connsiteX9" fmla="*/ 276225 w 1828800"/>
                <a:gd name="connsiteY9" fmla="*/ 371475 h 385762"/>
                <a:gd name="connsiteX10" fmla="*/ 576262 w 1828800"/>
                <a:gd name="connsiteY10" fmla="*/ 342900 h 385762"/>
                <a:gd name="connsiteX11" fmla="*/ 907256 w 1828800"/>
                <a:gd name="connsiteY11" fmla="*/ 309562 h 385762"/>
                <a:gd name="connsiteX12" fmla="*/ 1138237 w 1828800"/>
                <a:gd name="connsiteY12" fmla="*/ 283368 h 385762"/>
                <a:gd name="connsiteX13" fmla="*/ 1338262 w 1828800"/>
                <a:gd name="connsiteY13" fmla="*/ 252412 h 385762"/>
                <a:gd name="connsiteX14" fmla="*/ 1423987 w 1828800"/>
                <a:gd name="connsiteY14" fmla="*/ 245268 h 385762"/>
                <a:gd name="connsiteX15" fmla="*/ 1585912 w 1828800"/>
                <a:gd name="connsiteY15" fmla="*/ 242887 h 385762"/>
                <a:gd name="connsiteX16" fmla="*/ 1690687 w 1828800"/>
                <a:gd name="connsiteY16" fmla="*/ 238125 h 385762"/>
                <a:gd name="connsiteX17" fmla="*/ 1757362 w 1828800"/>
                <a:gd name="connsiteY17" fmla="*/ 228600 h 385762"/>
                <a:gd name="connsiteX18" fmla="*/ 1788318 w 1828800"/>
                <a:gd name="connsiteY18" fmla="*/ 216693 h 385762"/>
                <a:gd name="connsiteX19" fmla="*/ 1814512 w 1828800"/>
                <a:gd name="connsiteY19" fmla="*/ 200025 h 385762"/>
                <a:gd name="connsiteX20" fmla="*/ 1826418 w 1828800"/>
                <a:gd name="connsiteY20" fmla="*/ 183356 h 385762"/>
                <a:gd name="connsiteX21" fmla="*/ 1828800 w 1828800"/>
                <a:gd name="connsiteY21" fmla="*/ 159543 h 385762"/>
                <a:gd name="connsiteX22" fmla="*/ 1816893 w 1828800"/>
                <a:gd name="connsiteY22" fmla="*/ 128587 h 385762"/>
                <a:gd name="connsiteX23" fmla="*/ 1804987 w 1828800"/>
                <a:gd name="connsiteY23" fmla="*/ 116681 h 385762"/>
                <a:gd name="connsiteX24" fmla="*/ 1762125 w 1828800"/>
                <a:gd name="connsiteY24" fmla="*/ 90487 h 385762"/>
                <a:gd name="connsiteX25" fmla="*/ 1671637 w 1828800"/>
                <a:gd name="connsiteY25" fmla="*/ 50006 h 385762"/>
                <a:gd name="connsiteX26" fmla="*/ 1583531 w 1828800"/>
                <a:gd name="connsiteY26" fmla="*/ 16668 h 385762"/>
                <a:gd name="connsiteX27" fmla="*/ 1514475 w 1828800"/>
                <a:gd name="connsiteY27" fmla="*/ 0 h 385762"/>
                <a:gd name="connsiteX28" fmla="*/ 1473993 w 1828800"/>
                <a:gd name="connsiteY28" fmla="*/ 11906 h 385762"/>
                <a:gd name="connsiteX29" fmla="*/ 1407318 w 1828800"/>
                <a:gd name="connsiteY29" fmla="*/ 40481 h 385762"/>
                <a:gd name="connsiteX30" fmla="*/ 1364456 w 1828800"/>
                <a:gd name="connsiteY30" fmla="*/ 61912 h 385762"/>
                <a:gd name="connsiteX31" fmla="*/ 1335881 w 1828800"/>
                <a:gd name="connsiteY31" fmla="*/ 71437 h 385762"/>
                <a:gd name="connsiteX32" fmla="*/ 1171575 w 1828800"/>
                <a:gd name="connsiteY32" fmla="*/ 100012 h 385762"/>
                <a:gd name="connsiteX33" fmla="*/ 1064418 w 1828800"/>
                <a:gd name="connsiteY33" fmla="*/ 116681 h 385762"/>
                <a:gd name="connsiteX34" fmla="*/ 723900 w 1828800"/>
                <a:gd name="connsiteY34" fmla="*/ 1547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28800" h="385762">
                  <a:moveTo>
                    <a:pt x="723900" y="154781"/>
                  </a:moveTo>
                  <a:lnTo>
                    <a:pt x="438150" y="192881"/>
                  </a:lnTo>
                  <a:lnTo>
                    <a:pt x="302418" y="211931"/>
                  </a:lnTo>
                  <a:lnTo>
                    <a:pt x="207168" y="223837"/>
                  </a:lnTo>
                  <a:lnTo>
                    <a:pt x="142875" y="228600"/>
                  </a:lnTo>
                  <a:lnTo>
                    <a:pt x="92868" y="228600"/>
                  </a:lnTo>
                  <a:lnTo>
                    <a:pt x="42862" y="226218"/>
                  </a:lnTo>
                  <a:lnTo>
                    <a:pt x="0" y="221456"/>
                  </a:lnTo>
                  <a:lnTo>
                    <a:pt x="57150" y="385762"/>
                  </a:lnTo>
                  <a:lnTo>
                    <a:pt x="276225" y="371475"/>
                  </a:lnTo>
                  <a:lnTo>
                    <a:pt x="576262" y="342900"/>
                  </a:lnTo>
                  <a:lnTo>
                    <a:pt x="907256" y="309562"/>
                  </a:lnTo>
                  <a:lnTo>
                    <a:pt x="1138237" y="283368"/>
                  </a:lnTo>
                  <a:lnTo>
                    <a:pt x="1338262" y="252412"/>
                  </a:lnTo>
                  <a:lnTo>
                    <a:pt x="1423987" y="245268"/>
                  </a:lnTo>
                  <a:lnTo>
                    <a:pt x="1585912" y="242887"/>
                  </a:lnTo>
                  <a:lnTo>
                    <a:pt x="1690687" y="238125"/>
                  </a:lnTo>
                  <a:lnTo>
                    <a:pt x="1757362" y="228600"/>
                  </a:lnTo>
                  <a:lnTo>
                    <a:pt x="1788318" y="216693"/>
                  </a:lnTo>
                  <a:lnTo>
                    <a:pt x="1814512" y="200025"/>
                  </a:lnTo>
                  <a:lnTo>
                    <a:pt x="1826418" y="183356"/>
                  </a:lnTo>
                  <a:lnTo>
                    <a:pt x="1828800" y="159543"/>
                  </a:lnTo>
                  <a:lnTo>
                    <a:pt x="1816893" y="128587"/>
                  </a:lnTo>
                  <a:lnTo>
                    <a:pt x="1804987" y="116681"/>
                  </a:lnTo>
                  <a:lnTo>
                    <a:pt x="1762125" y="90487"/>
                  </a:lnTo>
                  <a:lnTo>
                    <a:pt x="1671637" y="50006"/>
                  </a:lnTo>
                  <a:lnTo>
                    <a:pt x="1583531" y="16668"/>
                  </a:lnTo>
                  <a:lnTo>
                    <a:pt x="1514475" y="0"/>
                  </a:lnTo>
                  <a:lnTo>
                    <a:pt x="1473993" y="11906"/>
                  </a:lnTo>
                  <a:lnTo>
                    <a:pt x="1407318" y="40481"/>
                  </a:lnTo>
                  <a:lnTo>
                    <a:pt x="1364456" y="61912"/>
                  </a:lnTo>
                  <a:lnTo>
                    <a:pt x="1335881" y="71437"/>
                  </a:lnTo>
                  <a:lnTo>
                    <a:pt x="1171575" y="100012"/>
                  </a:lnTo>
                  <a:lnTo>
                    <a:pt x="1064418" y="116681"/>
                  </a:lnTo>
                  <a:lnTo>
                    <a:pt x="723900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6">
              <a:extLst>
                <a:ext uri="{FF2B5EF4-FFF2-40B4-BE49-F238E27FC236}">
                  <a16:creationId xmlns:a16="http://schemas.microsoft.com/office/drawing/2014/main" id="{C2C780FE-D071-464B-AC85-A4099AA046FB}"/>
                </a:ext>
              </a:extLst>
            </p:cNvPr>
            <p:cNvSpPr/>
            <p:nvPr/>
          </p:nvSpPr>
          <p:spPr>
            <a:xfrm>
              <a:off x="2679845" y="1572540"/>
              <a:ext cx="1138265" cy="428572"/>
            </a:xfrm>
            <a:custGeom>
              <a:avLst/>
              <a:gdLst>
                <a:gd name="connsiteX0" fmla="*/ 140494 w 1138238"/>
                <a:gd name="connsiteY0" fmla="*/ 219075 h 428625"/>
                <a:gd name="connsiteX1" fmla="*/ 230981 w 1138238"/>
                <a:gd name="connsiteY1" fmla="*/ 216693 h 428625"/>
                <a:gd name="connsiteX2" fmla="*/ 309563 w 1138238"/>
                <a:gd name="connsiteY2" fmla="*/ 204787 h 428625"/>
                <a:gd name="connsiteX3" fmla="*/ 423863 w 1138238"/>
                <a:gd name="connsiteY3" fmla="*/ 180975 h 428625"/>
                <a:gd name="connsiteX4" fmla="*/ 552450 w 1138238"/>
                <a:gd name="connsiteY4" fmla="*/ 145256 h 428625"/>
                <a:gd name="connsiteX5" fmla="*/ 650081 w 1138238"/>
                <a:gd name="connsiteY5" fmla="*/ 109537 h 428625"/>
                <a:gd name="connsiteX6" fmla="*/ 683419 w 1138238"/>
                <a:gd name="connsiteY6" fmla="*/ 90487 h 428625"/>
                <a:gd name="connsiteX7" fmla="*/ 711994 w 1138238"/>
                <a:gd name="connsiteY7" fmla="*/ 54768 h 428625"/>
                <a:gd name="connsiteX8" fmla="*/ 742950 w 1138238"/>
                <a:gd name="connsiteY8" fmla="*/ 19050 h 428625"/>
                <a:gd name="connsiteX9" fmla="*/ 764381 w 1138238"/>
                <a:gd name="connsiteY9" fmla="*/ 0 h 428625"/>
                <a:gd name="connsiteX10" fmla="*/ 781050 w 1138238"/>
                <a:gd name="connsiteY10" fmla="*/ 2381 h 428625"/>
                <a:gd name="connsiteX11" fmla="*/ 819150 w 1138238"/>
                <a:gd name="connsiteY11" fmla="*/ 14287 h 428625"/>
                <a:gd name="connsiteX12" fmla="*/ 873919 w 1138238"/>
                <a:gd name="connsiteY12" fmla="*/ 40481 h 428625"/>
                <a:gd name="connsiteX13" fmla="*/ 928688 w 1138238"/>
                <a:gd name="connsiteY13" fmla="*/ 66675 h 428625"/>
                <a:gd name="connsiteX14" fmla="*/ 1002506 w 1138238"/>
                <a:gd name="connsiteY14" fmla="*/ 111918 h 428625"/>
                <a:gd name="connsiteX15" fmla="*/ 1069181 w 1138238"/>
                <a:gd name="connsiteY15" fmla="*/ 164306 h 428625"/>
                <a:gd name="connsiteX16" fmla="*/ 1119188 w 1138238"/>
                <a:gd name="connsiteY16" fmla="*/ 214312 h 428625"/>
                <a:gd name="connsiteX17" fmla="*/ 1135856 w 1138238"/>
                <a:gd name="connsiteY17" fmla="*/ 247650 h 428625"/>
                <a:gd name="connsiteX18" fmla="*/ 1138238 w 1138238"/>
                <a:gd name="connsiteY18" fmla="*/ 273843 h 428625"/>
                <a:gd name="connsiteX19" fmla="*/ 1128713 w 1138238"/>
                <a:gd name="connsiteY19" fmla="*/ 295275 h 428625"/>
                <a:gd name="connsiteX20" fmla="*/ 1109663 w 1138238"/>
                <a:gd name="connsiteY20" fmla="*/ 314325 h 428625"/>
                <a:gd name="connsiteX21" fmla="*/ 1078706 w 1138238"/>
                <a:gd name="connsiteY21" fmla="*/ 330993 h 428625"/>
                <a:gd name="connsiteX22" fmla="*/ 750094 w 1138238"/>
                <a:gd name="connsiteY22" fmla="*/ 242887 h 428625"/>
                <a:gd name="connsiteX23" fmla="*/ 709613 w 1138238"/>
                <a:gd name="connsiteY23" fmla="*/ 240506 h 428625"/>
                <a:gd name="connsiteX24" fmla="*/ 664369 w 1138238"/>
                <a:gd name="connsiteY24" fmla="*/ 250031 h 428625"/>
                <a:gd name="connsiteX25" fmla="*/ 569119 w 1138238"/>
                <a:gd name="connsiteY25" fmla="*/ 283368 h 428625"/>
                <a:gd name="connsiteX26" fmla="*/ 376238 w 1138238"/>
                <a:gd name="connsiteY26" fmla="*/ 347662 h 428625"/>
                <a:gd name="connsiteX27" fmla="*/ 200025 w 1138238"/>
                <a:gd name="connsiteY27" fmla="*/ 400050 h 428625"/>
                <a:gd name="connsiteX28" fmla="*/ 64294 w 1138238"/>
                <a:gd name="connsiteY28" fmla="*/ 428625 h 428625"/>
                <a:gd name="connsiteX29" fmla="*/ 0 w 1138238"/>
                <a:gd name="connsiteY29" fmla="*/ 226218 h 428625"/>
                <a:gd name="connsiteX30" fmla="*/ 45244 w 1138238"/>
                <a:gd name="connsiteY30" fmla="*/ 226218 h 428625"/>
                <a:gd name="connsiteX31" fmla="*/ 140494 w 1138238"/>
                <a:gd name="connsiteY31" fmla="*/ 21907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8238" h="428625">
                  <a:moveTo>
                    <a:pt x="140494" y="219075"/>
                  </a:moveTo>
                  <a:lnTo>
                    <a:pt x="230981" y="216693"/>
                  </a:lnTo>
                  <a:lnTo>
                    <a:pt x="309563" y="204787"/>
                  </a:lnTo>
                  <a:lnTo>
                    <a:pt x="423863" y="180975"/>
                  </a:lnTo>
                  <a:lnTo>
                    <a:pt x="552450" y="145256"/>
                  </a:lnTo>
                  <a:lnTo>
                    <a:pt x="650081" y="109537"/>
                  </a:lnTo>
                  <a:lnTo>
                    <a:pt x="683419" y="90487"/>
                  </a:lnTo>
                  <a:lnTo>
                    <a:pt x="711994" y="54768"/>
                  </a:lnTo>
                  <a:lnTo>
                    <a:pt x="742950" y="19050"/>
                  </a:lnTo>
                  <a:lnTo>
                    <a:pt x="764381" y="0"/>
                  </a:lnTo>
                  <a:lnTo>
                    <a:pt x="781050" y="2381"/>
                  </a:lnTo>
                  <a:lnTo>
                    <a:pt x="819150" y="14287"/>
                  </a:lnTo>
                  <a:lnTo>
                    <a:pt x="873919" y="40481"/>
                  </a:lnTo>
                  <a:lnTo>
                    <a:pt x="928688" y="66675"/>
                  </a:lnTo>
                  <a:lnTo>
                    <a:pt x="1002506" y="111918"/>
                  </a:lnTo>
                  <a:lnTo>
                    <a:pt x="1069181" y="164306"/>
                  </a:lnTo>
                  <a:lnTo>
                    <a:pt x="1119188" y="214312"/>
                  </a:lnTo>
                  <a:lnTo>
                    <a:pt x="1135856" y="247650"/>
                  </a:lnTo>
                  <a:lnTo>
                    <a:pt x="1138238" y="273843"/>
                  </a:lnTo>
                  <a:lnTo>
                    <a:pt x="1128713" y="295275"/>
                  </a:lnTo>
                  <a:lnTo>
                    <a:pt x="1109663" y="314325"/>
                  </a:lnTo>
                  <a:lnTo>
                    <a:pt x="1078706" y="330993"/>
                  </a:lnTo>
                  <a:lnTo>
                    <a:pt x="750094" y="242887"/>
                  </a:lnTo>
                  <a:lnTo>
                    <a:pt x="709613" y="240506"/>
                  </a:lnTo>
                  <a:lnTo>
                    <a:pt x="664369" y="250031"/>
                  </a:lnTo>
                  <a:lnTo>
                    <a:pt x="569119" y="283368"/>
                  </a:lnTo>
                  <a:lnTo>
                    <a:pt x="376238" y="347662"/>
                  </a:lnTo>
                  <a:lnTo>
                    <a:pt x="200025" y="400050"/>
                  </a:lnTo>
                  <a:lnTo>
                    <a:pt x="64294" y="428625"/>
                  </a:lnTo>
                  <a:lnTo>
                    <a:pt x="0" y="226218"/>
                  </a:lnTo>
                  <a:lnTo>
                    <a:pt x="45244" y="226218"/>
                  </a:lnTo>
                  <a:lnTo>
                    <a:pt x="140494" y="219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7">
              <a:extLst>
                <a:ext uri="{FF2B5EF4-FFF2-40B4-BE49-F238E27FC236}">
                  <a16:creationId xmlns:a16="http://schemas.microsoft.com/office/drawing/2014/main" id="{39177079-1C05-4CC2-B124-5B9B039D0376}"/>
                </a:ext>
              </a:extLst>
            </p:cNvPr>
            <p:cNvSpPr/>
            <p:nvPr/>
          </p:nvSpPr>
          <p:spPr>
            <a:xfrm>
              <a:off x="3105305" y="1788414"/>
              <a:ext cx="627078" cy="1041272"/>
            </a:xfrm>
            <a:custGeom>
              <a:avLst/>
              <a:gdLst>
                <a:gd name="connsiteX0" fmla="*/ 495300 w 626269"/>
                <a:gd name="connsiteY0" fmla="*/ 235744 h 1042987"/>
                <a:gd name="connsiteX1" fmla="*/ 350044 w 626269"/>
                <a:gd name="connsiteY1" fmla="*/ 528637 h 1042987"/>
                <a:gd name="connsiteX2" fmla="*/ 190500 w 626269"/>
                <a:gd name="connsiteY2" fmla="*/ 831056 h 1042987"/>
                <a:gd name="connsiteX3" fmla="*/ 119063 w 626269"/>
                <a:gd name="connsiteY3" fmla="*/ 983456 h 1042987"/>
                <a:gd name="connsiteX4" fmla="*/ 107157 w 626269"/>
                <a:gd name="connsiteY4" fmla="*/ 1004887 h 1042987"/>
                <a:gd name="connsiteX5" fmla="*/ 11907 w 626269"/>
                <a:gd name="connsiteY5" fmla="*/ 1042987 h 1042987"/>
                <a:gd name="connsiteX6" fmla="*/ 0 w 626269"/>
                <a:gd name="connsiteY6" fmla="*/ 1033462 h 1042987"/>
                <a:gd name="connsiteX7" fmla="*/ 2382 w 626269"/>
                <a:gd name="connsiteY7" fmla="*/ 1002506 h 1042987"/>
                <a:gd name="connsiteX8" fmla="*/ 9525 w 626269"/>
                <a:gd name="connsiteY8" fmla="*/ 964406 h 1042987"/>
                <a:gd name="connsiteX9" fmla="*/ 38100 w 626269"/>
                <a:gd name="connsiteY9" fmla="*/ 883444 h 1042987"/>
                <a:gd name="connsiteX10" fmla="*/ 95250 w 626269"/>
                <a:gd name="connsiteY10" fmla="*/ 711994 h 1042987"/>
                <a:gd name="connsiteX11" fmla="*/ 178594 w 626269"/>
                <a:gd name="connsiteY11" fmla="*/ 435769 h 1042987"/>
                <a:gd name="connsiteX12" fmla="*/ 257175 w 626269"/>
                <a:gd name="connsiteY12" fmla="*/ 195262 h 1042987"/>
                <a:gd name="connsiteX13" fmla="*/ 290513 w 626269"/>
                <a:gd name="connsiteY13" fmla="*/ 90487 h 1042987"/>
                <a:gd name="connsiteX14" fmla="*/ 290513 w 626269"/>
                <a:gd name="connsiteY14" fmla="*/ 61912 h 1042987"/>
                <a:gd name="connsiteX15" fmla="*/ 285750 w 626269"/>
                <a:gd name="connsiteY15" fmla="*/ 40481 h 1042987"/>
                <a:gd name="connsiteX16" fmla="*/ 273844 w 626269"/>
                <a:gd name="connsiteY16" fmla="*/ 21431 h 1042987"/>
                <a:gd name="connsiteX17" fmla="*/ 254794 w 626269"/>
                <a:gd name="connsiteY17" fmla="*/ 9525 h 1042987"/>
                <a:gd name="connsiteX18" fmla="*/ 223838 w 626269"/>
                <a:gd name="connsiteY18" fmla="*/ 0 h 1042987"/>
                <a:gd name="connsiteX19" fmla="*/ 626269 w 626269"/>
                <a:gd name="connsiteY19" fmla="*/ 71437 h 1042987"/>
                <a:gd name="connsiteX20" fmla="*/ 600075 w 626269"/>
                <a:gd name="connsiteY20" fmla="*/ 100012 h 1042987"/>
                <a:gd name="connsiteX21" fmla="*/ 564357 w 626269"/>
                <a:gd name="connsiteY21" fmla="*/ 128587 h 1042987"/>
                <a:gd name="connsiteX22" fmla="*/ 533400 w 626269"/>
                <a:gd name="connsiteY22" fmla="*/ 152400 h 1042987"/>
                <a:gd name="connsiteX23" fmla="*/ 521494 w 626269"/>
                <a:gd name="connsiteY23" fmla="*/ 169069 h 1042987"/>
                <a:gd name="connsiteX24" fmla="*/ 495300 w 626269"/>
                <a:gd name="connsiteY24" fmla="*/ 235744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6269" h="1042987">
                  <a:moveTo>
                    <a:pt x="495300" y="235744"/>
                  </a:moveTo>
                  <a:lnTo>
                    <a:pt x="350044" y="528637"/>
                  </a:lnTo>
                  <a:lnTo>
                    <a:pt x="190500" y="831056"/>
                  </a:lnTo>
                  <a:lnTo>
                    <a:pt x="119063" y="983456"/>
                  </a:lnTo>
                  <a:lnTo>
                    <a:pt x="107157" y="1004887"/>
                  </a:lnTo>
                  <a:lnTo>
                    <a:pt x="11907" y="1042987"/>
                  </a:lnTo>
                  <a:lnTo>
                    <a:pt x="0" y="1033462"/>
                  </a:lnTo>
                  <a:lnTo>
                    <a:pt x="2382" y="1002506"/>
                  </a:lnTo>
                  <a:lnTo>
                    <a:pt x="9525" y="964406"/>
                  </a:lnTo>
                  <a:lnTo>
                    <a:pt x="38100" y="883444"/>
                  </a:lnTo>
                  <a:lnTo>
                    <a:pt x="95250" y="711994"/>
                  </a:lnTo>
                  <a:lnTo>
                    <a:pt x="178594" y="435769"/>
                  </a:lnTo>
                  <a:lnTo>
                    <a:pt x="257175" y="195262"/>
                  </a:lnTo>
                  <a:lnTo>
                    <a:pt x="290513" y="90487"/>
                  </a:lnTo>
                  <a:lnTo>
                    <a:pt x="290513" y="61912"/>
                  </a:lnTo>
                  <a:lnTo>
                    <a:pt x="285750" y="40481"/>
                  </a:lnTo>
                  <a:lnTo>
                    <a:pt x="273844" y="21431"/>
                  </a:lnTo>
                  <a:lnTo>
                    <a:pt x="254794" y="9525"/>
                  </a:lnTo>
                  <a:lnTo>
                    <a:pt x="223838" y="0"/>
                  </a:lnTo>
                  <a:lnTo>
                    <a:pt x="626269" y="71437"/>
                  </a:lnTo>
                  <a:lnTo>
                    <a:pt x="600075" y="100012"/>
                  </a:lnTo>
                  <a:lnTo>
                    <a:pt x="564357" y="128587"/>
                  </a:lnTo>
                  <a:lnTo>
                    <a:pt x="533400" y="152400"/>
                  </a:lnTo>
                  <a:lnTo>
                    <a:pt x="521494" y="169069"/>
                  </a:lnTo>
                  <a:lnTo>
                    <a:pt x="495300" y="235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49">
              <a:extLst>
                <a:ext uri="{FF2B5EF4-FFF2-40B4-BE49-F238E27FC236}">
                  <a16:creationId xmlns:a16="http://schemas.microsoft.com/office/drawing/2014/main" id="{7139B470-5CBA-4401-8087-E7FBDBC9381B}"/>
                </a:ext>
              </a:extLst>
            </p:cNvPr>
            <p:cNvSpPr/>
            <p:nvPr/>
          </p:nvSpPr>
          <p:spPr>
            <a:xfrm>
              <a:off x="3119593" y="2747146"/>
              <a:ext cx="582626" cy="885716"/>
            </a:xfrm>
            <a:custGeom>
              <a:avLst/>
              <a:gdLst>
                <a:gd name="connsiteX0" fmla="*/ 328613 w 583407"/>
                <a:gd name="connsiteY0" fmla="*/ 654843 h 885825"/>
                <a:gd name="connsiteX1" fmla="*/ 333375 w 583407"/>
                <a:gd name="connsiteY1" fmla="*/ 747712 h 885825"/>
                <a:gd name="connsiteX2" fmla="*/ 335757 w 583407"/>
                <a:gd name="connsiteY2" fmla="*/ 833437 h 885825"/>
                <a:gd name="connsiteX3" fmla="*/ 581025 w 583407"/>
                <a:gd name="connsiteY3" fmla="*/ 885825 h 885825"/>
                <a:gd name="connsiteX4" fmla="*/ 583407 w 583407"/>
                <a:gd name="connsiteY4" fmla="*/ 828675 h 885825"/>
                <a:gd name="connsiteX5" fmla="*/ 578644 w 583407"/>
                <a:gd name="connsiteY5" fmla="*/ 747712 h 885825"/>
                <a:gd name="connsiteX6" fmla="*/ 547688 w 583407"/>
                <a:gd name="connsiteY6" fmla="*/ 652462 h 885825"/>
                <a:gd name="connsiteX7" fmla="*/ 504825 w 583407"/>
                <a:gd name="connsiteY7" fmla="*/ 547687 h 885825"/>
                <a:gd name="connsiteX8" fmla="*/ 469107 w 583407"/>
                <a:gd name="connsiteY8" fmla="*/ 471487 h 885825"/>
                <a:gd name="connsiteX9" fmla="*/ 440532 w 583407"/>
                <a:gd name="connsiteY9" fmla="*/ 421481 h 885825"/>
                <a:gd name="connsiteX10" fmla="*/ 402432 w 583407"/>
                <a:gd name="connsiteY10" fmla="*/ 369093 h 885825"/>
                <a:gd name="connsiteX11" fmla="*/ 340519 w 583407"/>
                <a:gd name="connsiteY11" fmla="*/ 292893 h 885825"/>
                <a:gd name="connsiteX12" fmla="*/ 264319 w 583407"/>
                <a:gd name="connsiteY12" fmla="*/ 209550 h 885825"/>
                <a:gd name="connsiteX13" fmla="*/ 192882 w 583407"/>
                <a:gd name="connsiteY13" fmla="*/ 135731 h 885825"/>
                <a:gd name="connsiteX14" fmla="*/ 138113 w 583407"/>
                <a:gd name="connsiteY14" fmla="*/ 85725 h 885825"/>
                <a:gd name="connsiteX15" fmla="*/ 111919 w 583407"/>
                <a:gd name="connsiteY15" fmla="*/ 59531 h 885825"/>
                <a:gd name="connsiteX16" fmla="*/ 111919 w 583407"/>
                <a:gd name="connsiteY16" fmla="*/ 50006 h 885825"/>
                <a:gd name="connsiteX17" fmla="*/ 123825 w 583407"/>
                <a:gd name="connsiteY17" fmla="*/ 0 h 885825"/>
                <a:gd name="connsiteX18" fmla="*/ 0 w 583407"/>
                <a:gd name="connsiteY18" fmla="*/ 57150 h 885825"/>
                <a:gd name="connsiteX19" fmla="*/ 11907 w 583407"/>
                <a:gd name="connsiteY19" fmla="*/ 100012 h 885825"/>
                <a:gd name="connsiteX20" fmla="*/ 28575 w 583407"/>
                <a:gd name="connsiteY20" fmla="*/ 130968 h 885825"/>
                <a:gd name="connsiteX21" fmla="*/ 71438 w 583407"/>
                <a:gd name="connsiteY21" fmla="*/ 178593 h 885825"/>
                <a:gd name="connsiteX22" fmla="*/ 138113 w 583407"/>
                <a:gd name="connsiteY22" fmla="*/ 252412 h 885825"/>
                <a:gd name="connsiteX23" fmla="*/ 190500 w 583407"/>
                <a:gd name="connsiteY23" fmla="*/ 319087 h 885825"/>
                <a:gd name="connsiteX24" fmla="*/ 242888 w 583407"/>
                <a:gd name="connsiteY24" fmla="*/ 395287 h 885825"/>
                <a:gd name="connsiteX25" fmla="*/ 271463 w 583407"/>
                <a:gd name="connsiteY25" fmla="*/ 447675 h 885825"/>
                <a:gd name="connsiteX26" fmla="*/ 292894 w 583407"/>
                <a:gd name="connsiteY26" fmla="*/ 497681 h 885825"/>
                <a:gd name="connsiteX27" fmla="*/ 304800 w 583407"/>
                <a:gd name="connsiteY27" fmla="*/ 535781 h 885825"/>
                <a:gd name="connsiteX28" fmla="*/ 319088 w 583407"/>
                <a:gd name="connsiteY28" fmla="*/ 592931 h 885825"/>
                <a:gd name="connsiteX29" fmla="*/ 328613 w 583407"/>
                <a:gd name="connsiteY29" fmla="*/ 65484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407" h="885825">
                  <a:moveTo>
                    <a:pt x="328613" y="654843"/>
                  </a:moveTo>
                  <a:lnTo>
                    <a:pt x="333375" y="747712"/>
                  </a:lnTo>
                  <a:lnTo>
                    <a:pt x="335757" y="833437"/>
                  </a:lnTo>
                  <a:lnTo>
                    <a:pt x="581025" y="885825"/>
                  </a:lnTo>
                  <a:lnTo>
                    <a:pt x="583407" y="828675"/>
                  </a:lnTo>
                  <a:lnTo>
                    <a:pt x="578644" y="747712"/>
                  </a:lnTo>
                  <a:lnTo>
                    <a:pt x="547688" y="652462"/>
                  </a:lnTo>
                  <a:lnTo>
                    <a:pt x="504825" y="547687"/>
                  </a:lnTo>
                  <a:lnTo>
                    <a:pt x="469107" y="471487"/>
                  </a:lnTo>
                  <a:lnTo>
                    <a:pt x="440532" y="421481"/>
                  </a:lnTo>
                  <a:lnTo>
                    <a:pt x="402432" y="369093"/>
                  </a:lnTo>
                  <a:lnTo>
                    <a:pt x="340519" y="292893"/>
                  </a:lnTo>
                  <a:lnTo>
                    <a:pt x="264319" y="209550"/>
                  </a:lnTo>
                  <a:lnTo>
                    <a:pt x="192882" y="135731"/>
                  </a:lnTo>
                  <a:lnTo>
                    <a:pt x="138113" y="85725"/>
                  </a:lnTo>
                  <a:lnTo>
                    <a:pt x="111919" y="59531"/>
                  </a:lnTo>
                  <a:lnTo>
                    <a:pt x="111919" y="50006"/>
                  </a:lnTo>
                  <a:lnTo>
                    <a:pt x="123825" y="0"/>
                  </a:lnTo>
                  <a:lnTo>
                    <a:pt x="0" y="57150"/>
                  </a:lnTo>
                  <a:lnTo>
                    <a:pt x="11907" y="100012"/>
                  </a:lnTo>
                  <a:lnTo>
                    <a:pt x="28575" y="130968"/>
                  </a:lnTo>
                  <a:lnTo>
                    <a:pt x="71438" y="178593"/>
                  </a:lnTo>
                  <a:lnTo>
                    <a:pt x="138113" y="252412"/>
                  </a:lnTo>
                  <a:lnTo>
                    <a:pt x="190500" y="319087"/>
                  </a:lnTo>
                  <a:lnTo>
                    <a:pt x="242888" y="395287"/>
                  </a:lnTo>
                  <a:lnTo>
                    <a:pt x="271463" y="447675"/>
                  </a:lnTo>
                  <a:lnTo>
                    <a:pt x="292894" y="497681"/>
                  </a:lnTo>
                  <a:lnTo>
                    <a:pt x="304800" y="535781"/>
                  </a:lnTo>
                  <a:lnTo>
                    <a:pt x="319088" y="592931"/>
                  </a:lnTo>
                  <a:lnTo>
                    <a:pt x="328613" y="6548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50">
              <a:extLst>
                <a:ext uri="{FF2B5EF4-FFF2-40B4-BE49-F238E27FC236}">
                  <a16:creationId xmlns:a16="http://schemas.microsoft.com/office/drawing/2014/main" id="{1F364079-D445-46E2-9E38-5EE0AB8496D6}"/>
                </a:ext>
              </a:extLst>
            </p:cNvPr>
            <p:cNvSpPr/>
            <p:nvPr/>
          </p:nvSpPr>
          <p:spPr>
            <a:xfrm>
              <a:off x="3164044" y="3559846"/>
              <a:ext cx="541350" cy="876192"/>
            </a:xfrm>
            <a:custGeom>
              <a:avLst/>
              <a:gdLst>
                <a:gd name="connsiteX0" fmla="*/ 509587 w 540543"/>
                <a:gd name="connsiteY0" fmla="*/ 359568 h 876300"/>
                <a:gd name="connsiteX1" fmla="*/ 523875 w 540543"/>
                <a:gd name="connsiteY1" fmla="*/ 285750 h 876300"/>
                <a:gd name="connsiteX2" fmla="*/ 533400 w 540543"/>
                <a:gd name="connsiteY2" fmla="*/ 214312 h 876300"/>
                <a:gd name="connsiteX3" fmla="*/ 538162 w 540543"/>
                <a:gd name="connsiteY3" fmla="*/ 152400 h 876300"/>
                <a:gd name="connsiteX4" fmla="*/ 540543 w 540543"/>
                <a:gd name="connsiteY4" fmla="*/ 121443 h 876300"/>
                <a:gd name="connsiteX5" fmla="*/ 540543 w 540543"/>
                <a:gd name="connsiteY5" fmla="*/ 69056 h 876300"/>
                <a:gd name="connsiteX6" fmla="*/ 538162 w 540543"/>
                <a:gd name="connsiteY6" fmla="*/ 28575 h 876300"/>
                <a:gd name="connsiteX7" fmla="*/ 295275 w 540543"/>
                <a:gd name="connsiteY7" fmla="*/ 0 h 876300"/>
                <a:gd name="connsiteX8" fmla="*/ 292893 w 540543"/>
                <a:gd name="connsiteY8" fmla="*/ 97631 h 876300"/>
                <a:gd name="connsiteX9" fmla="*/ 285750 w 540543"/>
                <a:gd name="connsiteY9" fmla="*/ 173831 h 876300"/>
                <a:gd name="connsiteX10" fmla="*/ 273843 w 540543"/>
                <a:gd name="connsiteY10" fmla="*/ 245268 h 876300"/>
                <a:gd name="connsiteX11" fmla="*/ 257175 w 540543"/>
                <a:gd name="connsiteY11" fmla="*/ 307181 h 876300"/>
                <a:gd name="connsiteX12" fmla="*/ 238125 w 540543"/>
                <a:gd name="connsiteY12" fmla="*/ 359568 h 876300"/>
                <a:gd name="connsiteX13" fmla="*/ 204787 w 540543"/>
                <a:gd name="connsiteY13" fmla="*/ 416718 h 876300"/>
                <a:gd name="connsiteX14" fmla="*/ 166687 w 540543"/>
                <a:gd name="connsiteY14" fmla="*/ 469106 h 876300"/>
                <a:gd name="connsiteX15" fmla="*/ 121443 w 540543"/>
                <a:gd name="connsiteY15" fmla="*/ 507206 h 876300"/>
                <a:gd name="connsiteX16" fmla="*/ 69056 w 540543"/>
                <a:gd name="connsiteY16" fmla="*/ 535781 h 876300"/>
                <a:gd name="connsiteX17" fmla="*/ 0 w 540543"/>
                <a:gd name="connsiteY17" fmla="*/ 850106 h 876300"/>
                <a:gd name="connsiteX18" fmla="*/ 21431 w 540543"/>
                <a:gd name="connsiteY18" fmla="*/ 866775 h 876300"/>
                <a:gd name="connsiteX19" fmla="*/ 45243 w 540543"/>
                <a:gd name="connsiteY19" fmla="*/ 876300 h 876300"/>
                <a:gd name="connsiteX20" fmla="*/ 95250 w 540543"/>
                <a:gd name="connsiteY20" fmla="*/ 869156 h 876300"/>
                <a:gd name="connsiteX21" fmla="*/ 161925 w 540543"/>
                <a:gd name="connsiteY21" fmla="*/ 835818 h 876300"/>
                <a:gd name="connsiteX22" fmla="*/ 238125 w 540543"/>
                <a:gd name="connsiteY22" fmla="*/ 781050 h 876300"/>
                <a:gd name="connsiteX23" fmla="*/ 300037 w 540543"/>
                <a:gd name="connsiteY23" fmla="*/ 723900 h 876300"/>
                <a:gd name="connsiteX24" fmla="*/ 357187 w 540543"/>
                <a:gd name="connsiteY24" fmla="*/ 664368 h 876300"/>
                <a:gd name="connsiteX25" fmla="*/ 409575 w 540543"/>
                <a:gd name="connsiteY25" fmla="*/ 600075 h 876300"/>
                <a:gd name="connsiteX26" fmla="*/ 428625 w 540543"/>
                <a:gd name="connsiteY26" fmla="*/ 571500 h 876300"/>
                <a:gd name="connsiteX27" fmla="*/ 461962 w 540543"/>
                <a:gd name="connsiteY27" fmla="*/ 507206 h 876300"/>
                <a:gd name="connsiteX28" fmla="*/ 492918 w 540543"/>
                <a:gd name="connsiteY28" fmla="*/ 419100 h 876300"/>
                <a:gd name="connsiteX29" fmla="*/ 509587 w 540543"/>
                <a:gd name="connsiteY29" fmla="*/ 35956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3" h="876300">
                  <a:moveTo>
                    <a:pt x="509587" y="359568"/>
                  </a:moveTo>
                  <a:lnTo>
                    <a:pt x="523875" y="285750"/>
                  </a:lnTo>
                  <a:lnTo>
                    <a:pt x="533400" y="214312"/>
                  </a:lnTo>
                  <a:lnTo>
                    <a:pt x="538162" y="152400"/>
                  </a:lnTo>
                  <a:lnTo>
                    <a:pt x="540543" y="121443"/>
                  </a:lnTo>
                  <a:lnTo>
                    <a:pt x="540543" y="69056"/>
                  </a:lnTo>
                  <a:lnTo>
                    <a:pt x="538162" y="28575"/>
                  </a:lnTo>
                  <a:lnTo>
                    <a:pt x="295275" y="0"/>
                  </a:lnTo>
                  <a:lnTo>
                    <a:pt x="292893" y="97631"/>
                  </a:lnTo>
                  <a:lnTo>
                    <a:pt x="285750" y="173831"/>
                  </a:lnTo>
                  <a:lnTo>
                    <a:pt x="273843" y="245268"/>
                  </a:lnTo>
                  <a:lnTo>
                    <a:pt x="257175" y="307181"/>
                  </a:lnTo>
                  <a:lnTo>
                    <a:pt x="238125" y="359568"/>
                  </a:lnTo>
                  <a:lnTo>
                    <a:pt x="204787" y="416718"/>
                  </a:lnTo>
                  <a:lnTo>
                    <a:pt x="166687" y="469106"/>
                  </a:lnTo>
                  <a:lnTo>
                    <a:pt x="121443" y="507206"/>
                  </a:lnTo>
                  <a:lnTo>
                    <a:pt x="69056" y="535781"/>
                  </a:lnTo>
                  <a:lnTo>
                    <a:pt x="0" y="850106"/>
                  </a:lnTo>
                  <a:lnTo>
                    <a:pt x="21431" y="866775"/>
                  </a:lnTo>
                  <a:lnTo>
                    <a:pt x="45243" y="876300"/>
                  </a:lnTo>
                  <a:lnTo>
                    <a:pt x="95250" y="869156"/>
                  </a:lnTo>
                  <a:lnTo>
                    <a:pt x="161925" y="835818"/>
                  </a:lnTo>
                  <a:lnTo>
                    <a:pt x="238125" y="781050"/>
                  </a:lnTo>
                  <a:lnTo>
                    <a:pt x="300037" y="723900"/>
                  </a:lnTo>
                  <a:lnTo>
                    <a:pt x="357187" y="664368"/>
                  </a:lnTo>
                  <a:lnTo>
                    <a:pt x="409575" y="600075"/>
                  </a:lnTo>
                  <a:lnTo>
                    <a:pt x="428625" y="571500"/>
                  </a:lnTo>
                  <a:lnTo>
                    <a:pt x="461962" y="507206"/>
                  </a:lnTo>
                  <a:lnTo>
                    <a:pt x="492918" y="419100"/>
                  </a:lnTo>
                  <a:lnTo>
                    <a:pt x="509587" y="3595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51">
              <a:extLst>
                <a:ext uri="{FF2B5EF4-FFF2-40B4-BE49-F238E27FC236}">
                  <a16:creationId xmlns:a16="http://schemas.microsoft.com/office/drawing/2014/main" id="{A8678D08-435A-4049-A593-99FFB8188004}"/>
                </a:ext>
              </a:extLst>
            </p:cNvPr>
            <p:cNvSpPr/>
            <p:nvPr/>
          </p:nvSpPr>
          <p:spPr>
            <a:xfrm>
              <a:off x="2832249" y="4074133"/>
              <a:ext cx="441335" cy="361906"/>
            </a:xfrm>
            <a:custGeom>
              <a:avLst/>
              <a:gdLst>
                <a:gd name="connsiteX0" fmla="*/ 161925 w 440531"/>
                <a:gd name="connsiteY0" fmla="*/ 33338 h 361950"/>
                <a:gd name="connsiteX1" fmla="*/ 278606 w 440531"/>
                <a:gd name="connsiteY1" fmla="*/ 42863 h 361950"/>
                <a:gd name="connsiteX2" fmla="*/ 335756 w 440531"/>
                <a:gd name="connsiteY2" fmla="*/ 40481 h 361950"/>
                <a:gd name="connsiteX3" fmla="*/ 369094 w 440531"/>
                <a:gd name="connsiteY3" fmla="*/ 33338 h 361950"/>
                <a:gd name="connsiteX4" fmla="*/ 388144 w 440531"/>
                <a:gd name="connsiteY4" fmla="*/ 26194 h 361950"/>
                <a:gd name="connsiteX5" fmla="*/ 440531 w 440531"/>
                <a:gd name="connsiteY5" fmla="*/ 0 h 361950"/>
                <a:gd name="connsiteX6" fmla="*/ 371475 w 440531"/>
                <a:gd name="connsiteY6" fmla="*/ 361950 h 361950"/>
                <a:gd name="connsiteX7" fmla="*/ 342900 w 440531"/>
                <a:gd name="connsiteY7" fmla="*/ 354806 h 361950"/>
                <a:gd name="connsiteX8" fmla="*/ 319088 w 440531"/>
                <a:gd name="connsiteY8" fmla="*/ 340519 h 361950"/>
                <a:gd name="connsiteX9" fmla="*/ 304800 w 440531"/>
                <a:gd name="connsiteY9" fmla="*/ 321469 h 361950"/>
                <a:gd name="connsiteX10" fmla="*/ 290513 w 440531"/>
                <a:gd name="connsiteY10" fmla="*/ 280988 h 361950"/>
                <a:gd name="connsiteX11" fmla="*/ 271463 w 440531"/>
                <a:gd name="connsiteY11" fmla="*/ 238125 h 361950"/>
                <a:gd name="connsiteX12" fmla="*/ 245269 w 440531"/>
                <a:gd name="connsiteY12" fmla="*/ 202406 h 361950"/>
                <a:gd name="connsiteX13" fmla="*/ 216694 w 440531"/>
                <a:gd name="connsiteY13" fmla="*/ 176213 h 361950"/>
                <a:gd name="connsiteX14" fmla="*/ 166688 w 440531"/>
                <a:gd name="connsiteY14" fmla="*/ 140494 h 361950"/>
                <a:gd name="connsiteX15" fmla="*/ 126206 w 440531"/>
                <a:gd name="connsiteY15" fmla="*/ 114300 h 361950"/>
                <a:gd name="connsiteX16" fmla="*/ 59531 w 440531"/>
                <a:gd name="connsiteY16" fmla="*/ 78581 h 361950"/>
                <a:gd name="connsiteX17" fmla="*/ 33338 w 440531"/>
                <a:gd name="connsiteY17" fmla="*/ 64294 h 361950"/>
                <a:gd name="connsiteX18" fmla="*/ 7144 w 440531"/>
                <a:gd name="connsiteY18" fmla="*/ 45244 h 361950"/>
                <a:gd name="connsiteX19" fmla="*/ 0 w 440531"/>
                <a:gd name="connsiteY19" fmla="*/ 30956 h 361950"/>
                <a:gd name="connsiteX20" fmla="*/ 11906 w 440531"/>
                <a:gd name="connsiteY20" fmla="*/ 21431 h 361950"/>
                <a:gd name="connsiteX21" fmla="*/ 61913 w 440531"/>
                <a:gd name="connsiteY21" fmla="*/ 21431 h 361950"/>
                <a:gd name="connsiteX22" fmla="*/ 161925 w 440531"/>
                <a:gd name="connsiteY22" fmla="*/ 333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531" h="361950">
                  <a:moveTo>
                    <a:pt x="161925" y="33338"/>
                  </a:moveTo>
                  <a:lnTo>
                    <a:pt x="278606" y="42863"/>
                  </a:lnTo>
                  <a:lnTo>
                    <a:pt x="335756" y="40481"/>
                  </a:lnTo>
                  <a:lnTo>
                    <a:pt x="369094" y="33338"/>
                  </a:lnTo>
                  <a:lnTo>
                    <a:pt x="388144" y="26194"/>
                  </a:lnTo>
                  <a:lnTo>
                    <a:pt x="440531" y="0"/>
                  </a:lnTo>
                  <a:lnTo>
                    <a:pt x="371475" y="361950"/>
                  </a:lnTo>
                  <a:lnTo>
                    <a:pt x="342900" y="354806"/>
                  </a:lnTo>
                  <a:lnTo>
                    <a:pt x="319088" y="340519"/>
                  </a:lnTo>
                  <a:lnTo>
                    <a:pt x="304800" y="321469"/>
                  </a:lnTo>
                  <a:lnTo>
                    <a:pt x="290513" y="280988"/>
                  </a:lnTo>
                  <a:lnTo>
                    <a:pt x="271463" y="238125"/>
                  </a:lnTo>
                  <a:lnTo>
                    <a:pt x="245269" y="202406"/>
                  </a:lnTo>
                  <a:lnTo>
                    <a:pt x="216694" y="176213"/>
                  </a:lnTo>
                  <a:lnTo>
                    <a:pt x="166688" y="140494"/>
                  </a:lnTo>
                  <a:lnTo>
                    <a:pt x="126206" y="114300"/>
                  </a:lnTo>
                  <a:lnTo>
                    <a:pt x="59531" y="78581"/>
                  </a:lnTo>
                  <a:lnTo>
                    <a:pt x="33338" y="64294"/>
                  </a:lnTo>
                  <a:lnTo>
                    <a:pt x="7144" y="45244"/>
                  </a:lnTo>
                  <a:lnTo>
                    <a:pt x="0" y="30956"/>
                  </a:lnTo>
                  <a:lnTo>
                    <a:pt x="11906" y="21431"/>
                  </a:lnTo>
                  <a:lnTo>
                    <a:pt x="61913" y="21431"/>
                  </a:lnTo>
                  <a:lnTo>
                    <a:pt x="161925" y="333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60">
              <a:extLst>
                <a:ext uri="{FF2B5EF4-FFF2-40B4-BE49-F238E27FC236}">
                  <a16:creationId xmlns:a16="http://schemas.microsoft.com/office/drawing/2014/main" id="{DA74C38C-E702-41C9-A9EB-F13EB8D8339D}"/>
                </a:ext>
              </a:extLst>
            </p:cNvPr>
            <p:cNvSpPr/>
            <p:nvPr/>
          </p:nvSpPr>
          <p:spPr>
            <a:xfrm rot="16200000">
              <a:off x="578233" y="3436008"/>
              <a:ext cx="3930167" cy="393709"/>
            </a:xfrm>
            <a:custGeom>
              <a:avLst/>
              <a:gdLst>
                <a:gd name="connsiteX0" fmla="*/ 1987550 w 3930650"/>
                <a:gd name="connsiteY0" fmla="*/ 177800 h 393700"/>
                <a:gd name="connsiteX1" fmla="*/ 2435225 w 3930650"/>
                <a:gd name="connsiteY1" fmla="*/ 184150 h 393700"/>
                <a:gd name="connsiteX2" fmla="*/ 2819400 w 3930650"/>
                <a:gd name="connsiteY2" fmla="*/ 190500 h 393700"/>
                <a:gd name="connsiteX3" fmla="*/ 3362325 w 3930650"/>
                <a:gd name="connsiteY3" fmla="*/ 190500 h 393700"/>
                <a:gd name="connsiteX4" fmla="*/ 3511550 w 3930650"/>
                <a:gd name="connsiteY4" fmla="*/ 190500 h 393700"/>
                <a:gd name="connsiteX5" fmla="*/ 3568700 w 3930650"/>
                <a:gd name="connsiteY5" fmla="*/ 180975 h 393700"/>
                <a:gd name="connsiteX6" fmla="*/ 3622675 w 3930650"/>
                <a:gd name="connsiteY6" fmla="*/ 168275 h 393700"/>
                <a:gd name="connsiteX7" fmla="*/ 3689350 w 3930650"/>
                <a:gd name="connsiteY7" fmla="*/ 142875 h 393700"/>
                <a:gd name="connsiteX8" fmla="*/ 3752850 w 3930650"/>
                <a:gd name="connsiteY8" fmla="*/ 107950 h 393700"/>
                <a:gd name="connsiteX9" fmla="*/ 3822700 w 3930650"/>
                <a:gd name="connsiteY9" fmla="*/ 57150 h 393700"/>
                <a:gd name="connsiteX10" fmla="*/ 3863975 w 3930650"/>
                <a:gd name="connsiteY10" fmla="*/ 19050 h 393700"/>
                <a:gd name="connsiteX11" fmla="*/ 3879850 w 3930650"/>
                <a:gd name="connsiteY11" fmla="*/ 9525 h 393700"/>
                <a:gd name="connsiteX12" fmla="*/ 3905250 w 3930650"/>
                <a:gd name="connsiteY12" fmla="*/ 3175 h 393700"/>
                <a:gd name="connsiteX13" fmla="*/ 3914775 w 3930650"/>
                <a:gd name="connsiteY13" fmla="*/ 0 h 393700"/>
                <a:gd name="connsiteX14" fmla="*/ 3927475 w 3930650"/>
                <a:gd name="connsiteY14" fmla="*/ 3175 h 393700"/>
                <a:gd name="connsiteX15" fmla="*/ 3930650 w 3930650"/>
                <a:gd name="connsiteY15" fmla="*/ 9525 h 393700"/>
                <a:gd name="connsiteX16" fmla="*/ 3921125 w 3930650"/>
                <a:gd name="connsiteY16" fmla="*/ 44450 h 393700"/>
                <a:gd name="connsiteX17" fmla="*/ 3895725 w 3930650"/>
                <a:gd name="connsiteY17" fmla="*/ 120650 h 393700"/>
                <a:gd name="connsiteX18" fmla="*/ 3867150 w 3930650"/>
                <a:gd name="connsiteY18" fmla="*/ 209550 h 393700"/>
                <a:gd name="connsiteX19" fmla="*/ 3829050 w 3930650"/>
                <a:gd name="connsiteY19" fmla="*/ 301625 h 393700"/>
                <a:gd name="connsiteX20" fmla="*/ 3800475 w 3930650"/>
                <a:gd name="connsiteY20" fmla="*/ 342900 h 393700"/>
                <a:gd name="connsiteX21" fmla="*/ 3644900 w 3930650"/>
                <a:gd name="connsiteY21" fmla="*/ 393700 h 393700"/>
                <a:gd name="connsiteX22" fmla="*/ 3448050 w 3930650"/>
                <a:gd name="connsiteY22" fmla="*/ 393700 h 393700"/>
                <a:gd name="connsiteX23" fmla="*/ 3101975 w 3930650"/>
                <a:gd name="connsiteY23" fmla="*/ 393700 h 393700"/>
                <a:gd name="connsiteX24" fmla="*/ 2616200 w 3930650"/>
                <a:gd name="connsiteY24" fmla="*/ 393700 h 393700"/>
                <a:gd name="connsiteX25" fmla="*/ 1946275 w 3930650"/>
                <a:gd name="connsiteY25" fmla="*/ 393700 h 393700"/>
                <a:gd name="connsiteX26" fmla="*/ 1225550 w 3930650"/>
                <a:gd name="connsiteY26" fmla="*/ 390525 h 393700"/>
                <a:gd name="connsiteX27" fmla="*/ 1009650 w 3930650"/>
                <a:gd name="connsiteY27" fmla="*/ 390525 h 393700"/>
                <a:gd name="connsiteX28" fmla="*/ 790575 w 3930650"/>
                <a:gd name="connsiteY28" fmla="*/ 387350 h 393700"/>
                <a:gd name="connsiteX29" fmla="*/ 520700 w 3930650"/>
                <a:gd name="connsiteY29" fmla="*/ 374650 h 393700"/>
                <a:gd name="connsiteX30" fmla="*/ 257175 w 3930650"/>
                <a:gd name="connsiteY30" fmla="*/ 355600 h 393700"/>
                <a:gd name="connsiteX31" fmla="*/ 177800 w 3930650"/>
                <a:gd name="connsiteY31" fmla="*/ 346075 h 393700"/>
                <a:gd name="connsiteX32" fmla="*/ 98425 w 3930650"/>
                <a:gd name="connsiteY32" fmla="*/ 323850 h 393700"/>
                <a:gd name="connsiteX33" fmla="*/ 34925 w 3930650"/>
                <a:gd name="connsiteY33" fmla="*/ 295275 h 393700"/>
                <a:gd name="connsiteX34" fmla="*/ 15875 w 3930650"/>
                <a:gd name="connsiteY34" fmla="*/ 279400 h 393700"/>
                <a:gd name="connsiteX35" fmla="*/ 3175 w 3930650"/>
                <a:gd name="connsiteY35" fmla="*/ 260350 h 393700"/>
                <a:gd name="connsiteX36" fmla="*/ 0 w 3930650"/>
                <a:gd name="connsiteY36" fmla="*/ 247650 h 393700"/>
                <a:gd name="connsiteX37" fmla="*/ 6350 w 3930650"/>
                <a:gd name="connsiteY37" fmla="*/ 225425 h 393700"/>
                <a:gd name="connsiteX38" fmla="*/ 28575 w 3930650"/>
                <a:gd name="connsiteY38" fmla="*/ 206375 h 393700"/>
                <a:gd name="connsiteX39" fmla="*/ 107950 w 3930650"/>
                <a:gd name="connsiteY39" fmla="*/ 165100 h 393700"/>
                <a:gd name="connsiteX40" fmla="*/ 190500 w 3930650"/>
                <a:gd name="connsiteY40" fmla="*/ 136525 h 393700"/>
                <a:gd name="connsiteX41" fmla="*/ 307975 w 3930650"/>
                <a:gd name="connsiteY41" fmla="*/ 111125 h 393700"/>
                <a:gd name="connsiteX42" fmla="*/ 460375 w 3930650"/>
                <a:gd name="connsiteY42" fmla="*/ 92075 h 393700"/>
                <a:gd name="connsiteX43" fmla="*/ 606425 w 3930650"/>
                <a:gd name="connsiteY43" fmla="*/ 82550 h 393700"/>
                <a:gd name="connsiteX44" fmla="*/ 676275 w 3930650"/>
                <a:gd name="connsiteY44" fmla="*/ 98425 h 393700"/>
                <a:gd name="connsiteX45" fmla="*/ 790575 w 3930650"/>
                <a:gd name="connsiteY45" fmla="*/ 123825 h 393700"/>
                <a:gd name="connsiteX46" fmla="*/ 920750 w 3930650"/>
                <a:gd name="connsiteY46" fmla="*/ 142875 h 393700"/>
                <a:gd name="connsiteX47" fmla="*/ 1101725 w 3930650"/>
                <a:gd name="connsiteY47" fmla="*/ 146050 h 393700"/>
                <a:gd name="connsiteX48" fmla="*/ 1431925 w 3930650"/>
                <a:gd name="connsiteY48" fmla="*/ 161925 h 393700"/>
                <a:gd name="connsiteX49" fmla="*/ 1987550 w 3930650"/>
                <a:gd name="connsiteY49" fmla="*/ 1778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30650" h="393700">
                  <a:moveTo>
                    <a:pt x="1987550" y="177800"/>
                  </a:moveTo>
                  <a:lnTo>
                    <a:pt x="2435225" y="184150"/>
                  </a:lnTo>
                  <a:lnTo>
                    <a:pt x="2819400" y="190500"/>
                  </a:lnTo>
                  <a:lnTo>
                    <a:pt x="3362325" y="190500"/>
                  </a:lnTo>
                  <a:lnTo>
                    <a:pt x="3511550" y="190500"/>
                  </a:lnTo>
                  <a:lnTo>
                    <a:pt x="3568700" y="180975"/>
                  </a:lnTo>
                  <a:lnTo>
                    <a:pt x="3622675" y="168275"/>
                  </a:lnTo>
                  <a:lnTo>
                    <a:pt x="3689350" y="142875"/>
                  </a:lnTo>
                  <a:lnTo>
                    <a:pt x="3752850" y="107950"/>
                  </a:lnTo>
                  <a:lnTo>
                    <a:pt x="3822700" y="57150"/>
                  </a:lnTo>
                  <a:lnTo>
                    <a:pt x="3863975" y="19050"/>
                  </a:lnTo>
                  <a:lnTo>
                    <a:pt x="3879850" y="9525"/>
                  </a:lnTo>
                  <a:lnTo>
                    <a:pt x="3905250" y="3175"/>
                  </a:lnTo>
                  <a:lnTo>
                    <a:pt x="3914775" y="0"/>
                  </a:lnTo>
                  <a:lnTo>
                    <a:pt x="3927475" y="3175"/>
                  </a:lnTo>
                  <a:lnTo>
                    <a:pt x="3930650" y="9525"/>
                  </a:lnTo>
                  <a:lnTo>
                    <a:pt x="3921125" y="44450"/>
                  </a:lnTo>
                  <a:lnTo>
                    <a:pt x="3895725" y="120650"/>
                  </a:lnTo>
                  <a:lnTo>
                    <a:pt x="3867150" y="209550"/>
                  </a:lnTo>
                  <a:lnTo>
                    <a:pt x="3829050" y="301625"/>
                  </a:lnTo>
                  <a:lnTo>
                    <a:pt x="3800475" y="342900"/>
                  </a:lnTo>
                  <a:lnTo>
                    <a:pt x="3644900" y="393700"/>
                  </a:lnTo>
                  <a:lnTo>
                    <a:pt x="3448050" y="393700"/>
                  </a:lnTo>
                  <a:lnTo>
                    <a:pt x="3101975" y="393700"/>
                  </a:lnTo>
                  <a:lnTo>
                    <a:pt x="2616200" y="393700"/>
                  </a:lnTo>
                  <a:lnTo>
                    <a:pt x="1946275" y="393700"/>
                  </a:lnTo>
                  <a:lnTo>
                    <a:pt x="1225550" y="390525"/>
                  </a:lnTo>
                  <a:lnTo>
                    <a:pt x="1009650" y="390525"/>
                  </a:lnTo>
                  <a:lnTo>
                    <a:pt x="790575" y="387350"/>
                  </a:lnTo>
                  <a:lnTo>
                    <a:pt x="520700" y="374650"/>
                  </a:lnTo>
                  <a:lnTo>
                    <a:pt x="257175" y="355600"/>
                  </a:lnTo>
                  <a:lnTo>
                    <a:pt x="177800" y="346075"/>
                  </a:lnTo>
                  <a:lnTo>
                    <a:pt x="98425" y="323850"/>
                  </a:lnTo>
                  <a:lnTo>
                    <a:pt x="34925" y="295275"/>
                  </a:lnTo>
                  <a:lnTo>
                    <a:pt x="15875" y="279400"/>
                  </a:lnTo>
                  <a:lnTo>
                    <a:pt x="3175" y="260350"/>
                  </a:lnTo>
                  <a:lnTo>
                    <a:pt x="0" y="247650"/>
                  </a:lnTo>
                  <a:lnTo>
                    <a:pt x="6350" y="225425"/>
                  </a:lnTo>
                  <a:lnTo>
                    <a:pt x="28575" y="206375"/>
                  </a:lnTo>
                  <a:lnTo>
                    <a:pt x="107950" y="165100"/>
                  </a:lnTo>
                  <a:lnTo>
                    <a:pt x="190500" y="136525"/>
                  </a:lnTo>
                  <a:lnTo>
                    <a:pt x="307975" y="111125"/>
                  </a:lnTo>
                  <a:lnTo>
                    <a:pt x="460375" y="92075"/>
                  </a:lnTo>
                  <a:lnTo>
                    <a:pt x="606425" y="82550"/>
                  </a:lnTo>
                  <a:lnTo>
                    <a:pt x="676275" y="98425"/>
                  </a:lnTo>
                  <a:lnTo>
                    <a:pt x="790575" y="123825"/>
                  </a:lnTo>
                  <a:lnTo>
                    <a:pt x="920750" y="142875"/>
                  </a:lnTo>
                  <a:lnTo>
                    <a:pt x="1101725" y="146050"/>
                  </a:lnTo>
                  <a:lnTo>
                    <a:pt x="1431925" y="161925"/>
                  </a:lnTo>
                  <a:lnTo>
                    <a:pt x="1987550" y="177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53">
              <a:extLst>
                <a:ext uri="{FF2B5EF4-FFF2-40B4-BE49-F238E27FC236}">
                  <a16:creationId xmlns:a16="http://schemas.microsoft.com/office/drawing/2014/main" id="{C1B6C4D8-1532-4907-B4EB-D2AEC096F266}"/>
                </a:ext>
              </a:extLst>
            </p:cNvPr>
            <p:cNvSpPr/>
            <p:nvPr/>
          </p:nvSpPr>
          <p:spPr>
            <a:xfrm>
              <a:off x="4786508" y="1445556"/>
              <a:ext cx="1276380" cy="384128"/>
            </a:xfrm>
            <a:custGeom>
              <a:avLst/>
              <a:gdLst>
                <a:gd name="connsiteX0" fmla="*/ 445294 w 1276350"/>
                <a:gd name="connsiteY0" fmla="*/ 121444 h 383382"/>
                <a:gd name="connsiteX1" fmla="*/ 340519 w 1276350"/>
                <a:gd name="connsiteY1" fmla="*/ 138113 h 383382"/>
                <a:gd name="connsiteX2" fmla="*/ 280988 w 1276350"/>
                <a:gd name="connsiteY2" fmla="*/ 147638 h 383382"/>
                <a:gd name="connsiteX3" fmla="*/ 207169 w 1276350"/>
                <a:gd name="connsiteY3" fmla="*/ 154782 h 383382"/>
                <a:gd name="connsiteX4" fmla="*/ 57150 w 1276350"/>
                <a:gd name="connsiteY4" fmla="*/ 157163 h 383382"/>
                <a:gd name="connsiteX5" fmla="*/ 0 w 1276350"/>
                <a:gd name="connsiteY5" fmla="*/ 383382 h 383382"/>
                <a:gd name="connsiteX6" fmla="*/ 83344 w 1276350"/>
                <a:gd name="connsiteY6" fmla="*/ 373857 h 383382"/>
                <a:gd name="connsiteX7" fmla="*/ 185738 w 1276350"/>
                <a:gd name="connsiteY7" fmla="*/ 354807 h 383382"/>
                <a:gd name="connsiteX8" fmla="*/ 366713 w 1276350"/>
                <a:gd name="connsiteY8" fmla="*/ 311944 h 383382"/>
                <a:gd name="connsiteX9" fmla="*/ 588169 w 1276350"/>
                <a:gd name="connsiteY9" fmla="*/ 252413 h 383382"/>
                <a:gd name="connsiteX10" fmla="*/ 692944 w 1276350"/>
                <a:gd name="connsiteY10" fmla="*/ 223838 h 383382"/>
                <a:gd name="connsiteX11" fmla="*/ 719138 w 1276350"/>
                <a:gd name="connsiteY11" fmla="*/ 223838 h 383382"/>
                <a:gd name="connsiteX12" fmla="*/ 762000 w 1276350"/>
                <a:gd name="connsiteY12" fmla="*/ 230982 h 383382"/>
                <a:gd name="connsiteX13" fmla="*/ 1200150 w 1276350"/>
                <a:gd name="connsiteY13" fmla="*/ 333375 h 383382"/>
                <a:gd name="connsiteX14" fmla="*/ 1231106 w 1276350"/>
                <a:gd name="connsiteY14" fmla="*/ 321469 h 383382"/>
                <a:gd name="connsiteX15" fmla="*/ 1257300 w 1276350"/>
                <a:gd name="connsiteY15" fmla="*/ 304800 h 383382"/>
                <a:gd name="connsiteX16" fmla="*/ 1269206 w 1276350"/>
                <a:gd name="connsiteY16" fmla="*/ 290513 h 383382"/>
                <a:gd name="connsiteX17" fmla="*/ 1273969 w 1276350"/>
                <a:gd name="connsiteY17" fmla="*/ 278607 h 383382"/>
                <a:gd name="connsiteX18" fmla="*/ 1276350 w 1276350"/>
                <a:gd name="connsiteY18" fmla="*/ 264319 h 383382"/>
                <a:gd name="connsiteX19" fmla="*/ 1269206 w 1276350"/>
                <a:gd name="connsiteY19" fmla="*/ 240507 h 383382"/>
                <a:gd name="connsiteX20" fmla="*/ 1257300 w 1276350"/>
                <a:gd name="connsiteY20" fmla="*/ 223838 h 383382"/>
                <a:gd name="connsiteX21" fmla="*/ 1228725 w 1276350"/>
                <a:gd name="connsiteY21" fmla="*/ 197644 h 383382"/>
                <a:gd name="connsiteX22" fmla="*/ 1166813 w 1276350"/>
                <a:gd name="connsiteY22" fmla="*/ 159544 h 383382"/>
                <a:gd name="connsiteX23" fmla="*/ 1085850 w 1276350"/>
                <a:gd name="connsiteY23" fmla="*/ 109538 h 383382"/>
                <a:gd name="connsiteX24" fmla="*/ 1016794 w 1276350"/>
                <a:gd name="connsiteY24" fmla="*/ 69057 h 383382"/>
                <a:gd name="connsiteX25" fmla="*/ 921544 w 1276350"/>
                <a:gd name="connsiteY25" fmla="*/ 26194 h 383382"/>
                <a:gd name="connsiteX26" fmla="*/ 850106 w 1276350"/>
                <a:gd name="connsiteY26" fmla="*/ 4763 h 383382"/>
                <a:gd name="connsiteX27" fmla="*/ 826294 w 1276350"/>
                <a:gd name="connsiteY27" fmla="*/ 0 h 383382"/>
                <a:gd name="connsiteX28" fmla="*/ 814388 w 1276350"/>
                <a:gd name="connsiteY28" fmla="*/ 0 h 383382"/>
                <a:gd name="connsiteX29" fmla="*/ 790575 w 1276350"/>
                <a:gd name="connsiteY29" fmla="*/ 9525 h 383382"/>
                <a:gd name="connsiteX30" fmla="*/ 723900 w 1276350"/>
                <a:gd name="connsiteY30" fmla="*/ 59532 h 383382"/>
                <a:gd name="connsiteX31" fmla="*/ 702469 w 1276350"/>
                <a:gd name="connsiteY31" fmla="*/ 71438 h 383382"/>
                <a:gd name="connsiteX32" fmla="*/ 526256 w 1276350"/>
                <a:gd name="connsiteY32" fmla="*/ 107157 h 383382"/>
                <a:gd name="connsiteX33" fmla="*/ 445294 w 1276350"/>
                <a:gd name="connsiteY33" fmla="*/ 121444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6350" h="383382">
                  <a:moveTo>
                    <a:pt x="445294" y="121444"/>
                  </a:moveTo>
                  <a:lnTo>
                    <a:pt x="340519" y="138113"/>
                  </a:lnTo>
                  <a:lnTo>
                    <a:pt x="280988" y="147638"/>
                  </a:lnTo>
                  <a:lnTo>
                    <a:pt x="207169" y="154782"/>
                  </a:lnTo>
                  <a:lnTo>
                    <a:pt x="57150" y="157163"/>
                  </a:lnTo>
                  <a:lnTo>
                    <a:pt x="0" y="383382"/>
                  </a:lnTo>
                  <a:lnTo>
                    <a:pt x="83344" y="373857"/>
                  </a:lnTo>
                  <a:lnTo>
                    <a:pt x="185738" y="354807"/>
                  </a:lnTo>
                  <a:lnTo>
                    <a:pt x="366713" y="311944"/>
                  </a:lnTo>
                  <a:lnTo>
                    <a:pt x="588169" y="252413"/>
                  </a:lnTo>
                  <a:lnTo>
                    <a:pt x="692944" y="223838"/>
                  </a:lnTo>
                  <a:lnTo>
                    <a:pt x="719138" y="223838"/>
                  </a:lnTo>
                  <a:lnTo>
                    <a:pt x="762000" y="230982"/>
                  </a:lnTo>
                  <a:lnTo>
                    <a:pt x="1200150" y="333375"/>
                  </a:lnTo>
                  <a:lnTo>
                    <a:pt x="1231106" y="321469"/>
                  </a:lnTo>
                  <a:lnTo>
                    <a:pt x="1257300" y="304800"/>
                  </a:lnTo>
                  <a:lnTo>
                    <a:pt x="1269206" y="290513"/>
                  </a:lnTo>
                  <a:lnTo>
                    <a:pt x="1273969" y="278607"/>
                  </a:lnTo>
                  <a:lnTo>
                    <a:pt x="1276350" y="264319"/>
                  </a:lnTo>
                  <a:lnTo>
                    <a:pt x="1269206" y="240507"/>
                  </a:lnTo>
                  <a:lnTo>
                    <a:pt x="1257300" y="223838"/>
                  </a:lnTo>
                  <a:lnTo>
                    <a:pt x="1228725" y="197644"/>
                  </a:lnTo>
                  <a:lnTo>
                    <a:pt x="1166813" y="159544"/>
                  </a:lnTo>
                  <a:lnTo>
                    <a:pt x="1085850" y="109538"/>
                  </a:lnTo>
                  <a:lnTo>
                    <a:pt x="1016794" y="69057"/>
                  </a:lnTo>
                  <a:lnTo>
                    <a:pt x="921544" y="26194"/>
                  </a:lnTo>
                  <a:lnTo>
                    <a:pt x="850106" y="4763"/>
                  </a:lnTo>
                  <a:lnTo>
                    <a:pt x="826294" y="0"/>
                  </a:lnTo>
                  <a:lnTo>
                    <a:pt x="814388" y="0"/>
                  </a:lnTo>
                  <a:lnTo>
                    <a:pt x="790575" y="9525"/>
                  </a:lnTo>
                  <a:lnTo>
                    <a:pt x="723900" y="59532"/>
                  </a:lnTo>
                  <a:lnTo>
                    <a:pt x="702469" y="71438"/>
                  </a:lnTo>
                  <a:lnTo>
                    <a:pt x="526256" y="107157"/>
                  </a:lnTo>
                  <a:lnTo>
                    <a:pt x="445294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54">
              <a:extLst>
                <a:ext uri="{FF2B5EF4-FFF2-40B4-BE49-F238E27FC236}">
                  <a16:creationId xmlns:a16="http://schemas.microsoft.com/office/drawing/2014/main" id="{DF08C778-831C-49C8-B32B-D82D94652968}"/>
                </a:ext>
              </a:extLst>
            </p:cNvPr>
            <p:cNvSpPr/>
            <p:nvPr/>
          </p:nvSpPr>
          <p:spPr>
            <a:xfrm>
              <a:off x="3613317" y="1667779"/>
              <a:ext cx="2449571" cy="2004766"/>
            </a:xfrm>
            <a:custGeom>
              <a:avLst/>
              <a:gdLst>
                <a:gd name="connsiteX0" fmla="*/ 1342529 w 2449852"/>
                <a:gd name="connsiteY0" fmla="*/ 985754 h 2005865"/>
                <a:gd name="connsiteX1" fmla="*/ 1215676 w 2449852"/>
                <a:gd name="connsiteY1" fmla="*/ 1112608 h 2005865"/>
                <a:gd name="connsiteX2" fmla="*/ 1099394 w 2449852"/>
                <a:gd name="connsiteY2" fmla="*/ 1218319 h 2005865"/>
                <a:gd name="connsiteX3" fmla="*/ 951399 w 2449852"/>
                <a:gd name="connsiteY3" fmla="*/ 1339886 h 2005865"/>
                <a:gd name="connsiteX4" fmla="*/ 811332 w 2449852"/>
                <a:gd name="connsiteY4" fmla="*/ 1448240 h 2005865"/>
                <a:gd name="connsiteX5" fmla="*/ 647480 w 2449852"/>
                <a:gd name="connsiteY5" fmla="*/ 1567165 h 2005865"/>
                <a:gd name="connsiteX6" fmla="*/ 459843 w 2449852"/>
                <a:gd name="connsiteY6" fmla="*/ 1688732 h 2005865"/>
                <a:gd name="connsiteX7" fmla="*/ 277491 w 2449852"/>
                <a:gd name="connsiteY7" fmla="*/ 1794443 h 2005865"/>
                <a:gd name="connsiteX8" fmla="*/ 0 w 2449852"/>
                <a:gd name="connsiteY8" fmla="*/ 1942439 h 2005865"/>
                <a:gd name="connsiteX9" fmla="*/ 18499 w 2449852"/>
                <a:gd name="connsiteY9" fmla="*/ 2005865 h 2005865"/>
                <a:gd name="connsiteX10" fmla="*/ 113639 w 2449852"/>
                <a:gd name="connsiteY10" fmla="*/ 1974152 h 2005865"/>
                <a:gd name="connsiteX11" fmla="*/ 303919 w 2449852"/>
                <a:gd name="connsiteY11" fmla="*/ 1892226 h 2005865"/>
                <a:gd name="connsiteX12" fmla="*/ 589339 w 2449852"/>
                <a:gd name="connsiteY12" fmla="*/ 1752159 h 2005865"/>
                <a:gd name="connsiteX13" fmla="*/ 795475 w 2449852"/>
                <a:gd name="connsiteY13" fmla="*/ 1638520 h 2005865"/>
                <a:gd name="connsiteX14" fmla="*/ 977826 w 2449852"/>
                <a:gd name="connsiteY14" fmla="*/ 1522238 h 2005865"/>
                <a:gd name="connsiteX15" fmla="*/ 1125822 w 2449852"/>
                <a:gd name="connsiteY15" fmla="*/ 1419169 h 2005865"/>
                <a:gd name="connsiteX16" fmla="*/ 1334601 w 2449852"/>
                <a:gd name="connsiteY16" fmla="*/ 1255317 h 2005865"/>
                <a:gd name="connsiteX17" fmla="*/ 1509024 w 2449852"/>
                <a:gd name="connsiteY17" fmla="*/ 1107322 h 2005865"/>
                <a:gd name="connsiteX18" fmla="*/ 1662305 w 2449852"/>
                <a:gd name="connsiteY18" fmla="*/ 967255 h 2005865"/>
                <a:gd name="connsiteX19" fmla="*/ 1839371 w 2449852"/>
                <a:gd name="connsiteY19" fmla="*/ 761119 h 2005865"/>
                <a:gd name="connsiteX20" fmla="*/ 1974152 w 2449852"/>
                <a:gd name="connsiteY20" fmla="*/ 599909 h 2005865"/>
                <a:gd name="connsiteX21" fmla="*/ 2074578 w 2449852"/>
                <a:gd name="connsiteY21" fmla="*/ 465128 h 2005865"/>
                <a:gd name="connsiteX22" fmla="*/ 2138004 w 2449852"/>
                <a:gd name="connsiteY22" fmla="*/ 375273 h 2005865"/>
                <a:gd name="connsiteX23" fmla="*/ 2193503 w 2449852"/>
                <a:gd name="connsiteY23" fmla="*/ 290705 h 2005865"/>
                <a:gd name="connsiteX24" fmla="*/ 2243715 w 2449852"/>
                <a:gd name="connsiteY24" fmla="*/ 211421 h 2005865"/>
                <a:gd name="connsiteX25" fmla="*/ 2264858 w 2449852"/>
                <a:gd name="connsiteY25" fmla="*/ 187637 h 2005865"/>
                <a:gd name="connsiteX26" fmla="*/ 2293928 w 2449852"/>
                <a:gd name="connsiteY26" fmla="*/ 163852 h 2005865"/>
                <a:gd name="connsiteX27" fmla="*/ 2341498 w 2449852"/>
                <a:gd name="connsiteY27" fmla="*/ 132138 h 2005865"/>
                <a:gd name="connsiteX28" fmla="*/ 2373211 w 2449852"/>
                <a:gd name="connsiteY28" fmla="*/ 116282 h 2005865"/>
                <a:gd name="connsiteX29" fmla="*/ 2410210 w 2449852"/>
                <a:gd name="connsiteY29" fmla="*/ 100425 h 2005865"/>
                <a:gd name="connsiteX30" fmla="*/ 2433995 w 2449852"/>
                <a:gd name="connsiteY30" fmla="*/ 79283 h 2005865"/>
                <a:gd name="connsiteX31" fmla="*/ 2449852 w 2449852"/>
                <a:gd name="connsiteY31" fmla="*/ 58141 h 2005865"/>
                <a:gd name="connsiteX32" fmla="*/ 1921297 w 2449852"/>
                <a:gd name="connsiteY32" fmla="*/ 0 h 2005865"/>
                <a:gd name="connsiteX33" fmla="*/ 1966224 w 2449852"/>
                <a:gd name="connsiteY33" fmla="*/ 21142 h 2005865"/>
                <a:gd name="connsiteX34" fmla="*/ 1979438 w 2449852"/>
                <a:gd name="connsiteY34" fmla="*/ 36998 h 2005865"/>
                <a:gd name="connsiteX35" fmla="*/ 1984723 w 2449852"/>
                <a:gd name="connsiteY35" fmla="*/ 60783 h 2005865"/>
                <a:gd name="connsiteX36" fmla="*/ 1982081 w 2449852"/>
                <a:gd name="connsiteY36" fmla="*/ 97782 h 2005865"/>
                <a:gd name="connsiteX37" fmla="*/ 1971510 w 2449852"/>
                <a:gd name="connsiteY37" fmla="*/ 134781 h 2005865"/>
                <a:gd name="connsiteX38" fmla="*/ 1947725 w 2449852"/>
                <a:gd name="connsiteY38" fmla="*/ 190279 h 2005865"/>
                <a:gd name="connsiteX39" fmla="*/ 1905440 w 2449852"/>
                <a:gd name="connsiteY39" fmla="*/ 264277 h 2005865"/>
                <a:gd name="connsiteX40" fmla="*/ 1823514 w 2449852"/>
                <a:gd name="connsiteY40" fmla="*/ 380559 h 2005865"/>
                <a:gd name="connsiteX41" fmla="*/ 1704589 w 2449852"/>
                <a:gd name="connsiteY41" fmla="*/ 549697 h 2005865"/>
                <a:gd name="connsiteX42" fmla="*/ 1540737 w 2449852"/>
                <a:gd name="connsiteY42" fmla="*/ 761119 h 2005865"/>
                <a:gd name="connsiteX43" fmla="*/ 1435026 w 2449852"/>
                <a:gd name="connsiteY43" fmla="*/ 890615 h 2005865"/>
                <a:gd name="connsiteX44" fmla="*/ 1342529 w 2449852"/>
                <a:gd name="connsiteY44" fmla="*/ 985754 h 200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49852" h="2005865">
                  <a:moveTo>
                    <a:pt x="1342529" y="985754"/>
                  </a:moveTo>
                  <a:lnTo>
                    <a:pt x="1215676" y="1112608"/>
                  </a:lnTo>
                  <a:lnTo>
                    <a:pt x="1099394" y="1218319"/>
                  </a:lnTo>
                  <a:lnTo>
                    <a:pt x="951399" y="1339886"/>
                  </a:lnTo>
                  <a:lnTo>
                    <a:pt x="811332" y="1448240"/>
                  </a:lnTo>
                  <a:lnTo>
                    <a:pt x="647480" y="1567165"/>
                  </a:lnTo>
                  <a:lnTo>
                    <a:pt x="459843" y="1688732"/>
                  </a:lnTo>
                  <a:lnTo>
                    <a:pt x="277491" y="1794443"/>
                  </a:lnTo>
                  <a:lnTo>
                    <a:pt x="0" y="1942439"/>
                  </a:lnTo>
                  <a:lnTo>
                    <a:pt x="18499" y="2005865"/>
                  </a:lnTo>
                  <a:lnTo>
                    <a:pt x="113639" y="1974152"/>
                  </a:lnTo>
                  <a:lnTo>
                    <a:pt x="303919" y="1892226"/>
                  </a:lnTo>
                  <a:lnTo>
                    <a:pt x="589339" y="1752159"/>
                  </a:lnTo>
                  <a:lnTo>
                    <a:pt x="795475" y="1638520"/>
                  </a:lnTo>
                  <a:lnTo>
                    <a:pt x="977826" y="1522238"/>
                  </a:lnTo>
                  <a:lnTo>
                    <a:pt x="1125822" y="1419169"/>
                  </a:lnTo>
                  <a:lnTo>
                    <a:pt x="1334601" y="1255317"/>
                  </a:lnTo>
                  <a:lnTo>
                    <a:pt x="1509024" y="1107322"/>
                  </a:lnTo>
                  <a:lnTo>
                    <a:pt x="1662305" y="967255"/>
                  </a:lnTo>
                  <a:lnTo>
                    <a:pt x="1839371" y="761119"/>
                  </a:lnTo>
                  <a:lnTo>
                    <a:pt x="1974152" y="599909"/>
                  </a:lnTo>
                  <a:lnTo>
                    <a:pt x="2074578" y="465128"/>
                  </a:lnTo>
                  <a:lnTo>
                    <a:pt x="2138004" y="375273"/>
                  </a:lnTo>
                  <a:lnTo>
                    <a:pt x="2193503" y="290705"/>
                  </a:lnTo>
                  <a:lnTo>
                    <a:pt x="2243715" y="211421"/>
                  </a:lnTo>
                  <a:lnTo>
                    <a:pt x="2264858" y="187637"/>
                  </a:lnTo>
                  <a:lnTo>
                    <a:pt x="2293928" y="163852"/>
                  </a:lnTo>
                  <a:lnTo>
                    <a:pt x="2341498" y="132138"/>
                  </a:lnTo>
                  <a:lnTo>
                    <a:pt x="2373211" y="116282"/>
                  </a:lnTo>
                  <a:lnTo>
                    <a:pt x="2410210" y="100425"/>
                  </a:lnTo>
                  <a:lnTo>
                    <a:pt x="2433995" y="79283"/>
                  </a:lnTo>
                  <a:lnTo>
                    <a:pt x="2449852" y="58141"/>
                  </a:lnTo>
                  <a:lnTo>
                    <a:pt x="1921297" y="0"/>
                  </a:lnTo>
                  <a:lnTo>
                    <a:pt x="1966224" y="21142"/>
                  </a:lnTo>
                  <a:lnTo>
                    <a:pt x="1979438" y="36998"/>
                  </a:lnTo>
                  <a:lnTo>
                    <a:pt x="1984723" y="60783"/>
                  </a:lnTo>
                  <a:lnTo>
                    <a:pt x="1982081" y="97782"/>
                  </a:lnTo>
                  <a:lnTo>
                    <a:pt x="1971510" y="134781"/>
                  </a:lnTo>
                  <a:lnTo>
                    <a:pt x="1947725" y="190279"/>
                  </a:lnTo>
                  <a:lnTo>
                    <a:pt x="1905440" y="264277"/>
                  </a:lnTo>
                  <a:lnTo>
                    <a:pt x="1823514" y="380559"/>
                  </a:lnTo>
                  <a:lnTo>
                    <a:pt x="1704589" y="549697"/>
                  </a:lnTo>
                  <a:lnTo>
                    <a:pt x="1540737" y="761119"/>
                  </a:lnTo>
                  <a:lnTo>
                    <a:pt x="1435026" y="890615"/>
                  </a:lnTo>
                  <a:lnTo>
                    <a:pt x="1342529" y="98575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55">
              <a:extLst>
                <a:ext uri="{FF2B5EF4-FFF2-40B4-BE49-F238E27FC236}">
                  <a16:creationId xmlns:a16="http://schemas.microsoft.com/office/drawing/2014/main" id="{F0ECB4BF-3CCF-41D9-A242-CF0A6BFF5FA0}"/>
                </a:ext>
              </a:extLst>
            </p:cNvPr>
            <p:cNvSpPr/>
            <p:nvPr/>
          </p:nvSpPr>
          <p:spPr>
            <a:xfrm>
              <a:off x="4457887" y="2078890"/>
              <a:ext cx="2659126" cy="1466670"/>
            </a:xfrm>
            <a:custGeom>
              <a:avLst/>
              <a:gdLst>
                <a:gd name="connsiteX0" fmla="*/ 1138238 w 2659857"/>
                <a:gd name="connsiteY0" fmla="*/ 778669 h 1466850"/>
                <a:gd name="connsiteX1" fmla="*/ 978694 w 2659857"/>
                <a:gd name="connsiteY1" fmla="*/ 664369 h 1466850"/>
                <a:gd name="connsiteX2" fmla="*/ 885825 w 2659857"/>
                <a:gd name="connsiteY2" fmla="*/ 600075 h 1466850"/>
                <a:gd name="connsiteX3" fmla="*/ 783432 w 2659857"/>
                <a:gd name="connsiteY3" fmla="*/ 528637 h 1466850"/>
                <a:gd name="connsiteX4" fmla="*/ 581025 w 2659857"/>
                <a:gd name="connsiteY4" fmla="*/ 376237 h 1466850"/>
                <a:gd name="connsiteX5" fmla="*/ 469107 w 2659857"/>
                <a:gd name="connsiteY5" fmla="*/ 300037 h 1466850"/>
                <a:gd name="connsiteX6" fmla="*/ 409575 w 2659857"/>
                <a:gd name="connsiteY6" fmla="*/ 259556 h 1466850"/>
                <a:gd name="connsiteX7" fmla="*/ 350044 w 2659857"/>
                <a:gd name="connsiteY7" fmla="*/ 221456 h 1466850"/>
                <a:gd name="connsiteX8" fmla="*/ 288132 w 2659857"/>
                <a:gd name="connsiteY8" fmla="*/ 183356 h 1466850"/>
                <a:gd name="connsiteX9" fmla="*/ 226219 w 2659857"/>
                <a:gd name="connsiteY9" fmla="*/ 147637 h 1466850"/>
                <a:gd name="connsiteX10" fmla="*/ 157163 w 2659857"/>
                <a:gd name="connsiteY10" fmla="*/ 111919 h 1466850"/>
                <a:gd name="connsiteX11" fmla="*/ 109538 w 2659857"/>
                <a:gd name="connsiteY11" fmla="*/ 92869 h 1466850"/>
                <a:gd name="connsiteX12" fmla="*/ 0 w 2659857"/>
                <a:gd name="connsiteY12" fmla="*/ 54769 h 1466850"/>
                <a:gd name="connsiteX13" fmla="*/ 76200 w 2659857"/>
                <a:gd name="connsiteY13" fmla="*/ 0 h 1466850"/>
                <a:gd name="connsiteX14" fmla="*/ 188119 w 2659857"/>
                <a:gd name="connsiteY14" fmla="*/ 21431 h 1466850"/>
                <a:gd name="connsiteX15" fmla="*/ 252413 w 2659857"/>
                <a:gd name="connsiteY15" fmla="*/ 42862 h 1466850"/>
                <a:gd name="connsiteX16" fmla="*/ 378619 w 2659857"/>
                <a:gd name="connsiteY16" fmla="*/ 95250 h 1466850"/>
                <a:gd name="connsiteX17" fmla="*/ 533400 w 2659857"/>
                <a:gd name="connsiteY17" fmla="*/ 178594 h 1466850"/>
                <a:gd name="connsiteX18" fmla="*/ 747713 w 2659857"/>
                <a:gd name="connsiteY18" fmla="*/ 319087 h 1466850"/>
                <a:gd name="connsiteX19" fmla="*/ 923925 w 2659857"/>
                <a:gd name="connsiteY19" fmla="*/ 411956 h 1466850"/>
                <a:gd name="connsiteX20" fmla="*/ 1135857 w 2659857"/>
                <a:gd name="connsiteY20" fmla="*/ 550069 h 1466850"/>
                <a:gd name="connsiteX21" fmla="*/ 1323975 w 2659857"/>
                <a:gd name="connsiteY21" fmla="*/ 669131 h 1466850"/>
                <a:gd name="connsiteX22" fmla="*/ 1559719 w 2659857"/>
                <a:gd name="connsiteY22" fmla="*/ 812006 h 1466850"/>
                <a:gd name="connsiteX23" fmla="*/ 1783557 w 2659857"/>
                <a:gd name="connsiteY23" fmla="*/ 940594 h 1466850"/>
                <a:gd name="connsiteX24" fmla="*/ 2000250 w 2659857"/>
                <a:gd name="connsiteY24" fmla="*/ 1064419 h 1466850"/>
                <a:gd name="connsiteX25" fmla="*/ 2181225 w 2659857"/>
                <a:gd name="connsiteY25" fmla="*/ 1162050 h 1466850"/>
                <a:gd name="connsiteX26" fmla="*/ 2381250 w 2659857"/>
                <a:gd name="connsiteY26" fmla="*/ 1266825 h 1466850"/>
                <a:gd name="connsiteX27" fmla="*/ 2593182 w 2659857"/>
                <a:gd name="connsiteY27" fmla="*/ 1373981 h 1466850"/>
                <a:gd name="connsiteX28" fmla="*/ 2643188 w 2659857"/>
                <a:gd name="connsiteY28" fmla="*/ 1397794 h 1466850"/>
                <a:gd name="connsiteX29" fmla="*/ 2655094 w 2659857"/>
                <a:gd name="connsiteY29" fmla="*/ 1404937 h 1466850"/>
                <a:gd name="connsiteX30" fmla="*/ 2659857 w 2659857"/>
                <a:gd name="connsiteY30" fmla="*/ 1412081 h 1466850"/>
                <a:gd name="connsiteX31" fmla="*/ 2652713 w 2659857"/>
                <a:gd name="connsiteY31" fmla="*/ 1426369 h 1466850"/>
                <a:gd name="connsiteX32" fmla="*/ 2626519 w 2659857"/>
                <a:gd name="connsiteY32" fmla="*/ 1440656 h 1466850"/>
                <a:gd name="connsiteX33" fmla="*/ 2543175 w 2659857"/>
                <a:gd name="connsiteY33" fmla="*/ 1452562 h 1466850"/>
                <a:gd name="connsiteX34" fmla="*/ 2366963 w 2659857"/>
                <a:gd name="connsiteY34" fmla="*/ 1464469 h 1466850"/>
                <a:gd name="connsiteX35" fmla="*/ 2209800 w 2659857"/>
                <a:gd name="connsiteY35" fmla="*/ 1466850 h 1466850"/>
                <a:gd name="connsiteX36" fmla="*/ 2176463 w 2659857"/>
                <a:gd name="connsiteY36" fmla="*/ 1466850 h 1466850"/>
                <a:gd name="connsiteX37" fmla="*/ 2155032 w 2659857"/>
                <a:gd name="connsiteY37" fmla="*/ 1466850 h 1466850"/>
                <a:gd name="connsiteX38" fmla="*/ 2109788 w 2659857"/>
                <a:gd name="connsiteY38" fmla="*/ 1457325 h 1466850"/>
                <a:gd name="connsiteX39" fmla="*/ 2043113 w 2659857"/>
                <a:gd name="connsiteY39" fmla="*/ 1435894 h 1466850"/>
                <a:gd name="connsiteX40" fmla="*/ 1955007 w 2659857"/>
                <a:gd name="connsiteY40" fmla="*/ 1397794 h 1466850"/>
                <a:gd name="connsiteX41" fmla="*/ 1869282 w 2659857"/>
                <a:gd name="connsiteY41" fmla="*/ 1352550 h 1466850"/>
                <a:gd name="connsiteX42" fmla="*/ 1762125 w 2659857"/>
                <a:gd name="connsiteY42" fmla="*/ 1276350 h 1466850"/>
                <a:gd name="connsiteX43" fmla="*/ 1659732 w 2659857"/>
                <a:gd name="connsiteY43" fmla="*/ 1190625 h 1466850"/>
                <a:gd name="connsiteX44" fmla="*/ 1590675 w 2659857"/>
                <a:gd name="connsiteY44" fmla="*/ 1131094 h 1466850"/>
                <a:gd name="connsiteX45" fmla="*/ 1514475 w 2659857"/>
                <a:gd name="connsiteY45" fmla="*/ 1066800 h 1466850"/>
                <a:gd name="connsiteX46" fmla="*/ 1385888 w 2659857"/>
                <a:gd name="connsiteY46" fmla="*/ 964406 h 1466850"/>
                <a:gd name="connsiteX47" fmla="*/ 1243013 w 2659857"/>
                <a:gd name="connsiteY47" fmla="*/ 854869 h 1466850"/>
                <a:gd name="connsiteX48" fmla="*/ 1138238 w 2659857"/>
                <a:gd name="connsiteY48" fmla="*/ 778669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9857" h="1466850">
                  <a:moveTo>
                    <a:pt x="1138238" y="778669"/>
                  </a:moveTo>
                  <a:lnTo>
                    <a:pt x="978694" y="664369"/>
                  </a:lnTo>
                  <a:lnTo>
                    <a:pt x="885825" y="600075"/>
                  </a:lnTo>
                  <a:lnTo>
                    <a:pt x="783432" y="528637"/>
                  </a:lnTo>
                  <a:lnTo>
                    <a:pt x="581025" y="376237"/>
                  </a:lnTo>
                  <a:lnTo>
                    <a:pt x="469107" y="300037"/>
                  </a:lnTo>
                  <a:lnTo>
                    <a:pt x="409575" y="259556"/>
                  </a:lnTo>
                  <a:lnTo>
                    <a:pt x="350044" y="221456"/>
                  </a:lnTo>
                  <a:lnTo>
                    <a:pt x="288132" y="183356"/>
                  </a:lnTo>
                  <a:lnTo>
                    <a:pt x="226219" y="147637"/>
                  </a:lnTo>
                  <a:lnTo>
                    <a:pt x="157163" y="111919"/>
                  </a:lnTo>
                  <a:lnTo>
                    <a:pt x="109538" y="92869"/>
                  </a:lnTo>
                  <a:lnTo>
                    <a:pt x="0" y="54769"/>
                  </a:lnTo>
                  <a:lnTo>
                    <a:pt x="76200" y="0"/>
                  </a:lnTo>
                  <a:lnTo>
                    <a:pt x="188119" y="21431"/>
                  </a:lnTo>
                  <a:lnTo>
                    <a:pt x="252413" y="42862"/>
                  </a:lnTo>
                  <a:lnTo>
                    <a:pt x="378619" y="95250"/>
                  </a:lnTo>
                  <a:lnTo>
                    <a:pt x="533400" y="178594"/>
                  </a:lnTo>
                  <a:lnTo>
                    <a:pt x="747713" y="319087"/>
                  </a:lnTo>
                  <a:lnTo>
                    <a:pt x="923925" y="411956"/>
                  </a:lnTo>
                  <a:lnTo>
                    <a:pt x="1135857" y="550069"/>
                  </a:lnTo>
                  <a:lnTo>
                    <a:pt x="1323975" y="669131"/>
                  </a:lnTo>
                  <a:lnTo>
                    <a:pt x="1559719" y="812006"/>
                  </a:lnTo>
                  <a:lnTo>
                    <a:pt x="1783557" y="940594"/>
                  </a:lnTo>
                  <a:lnTo>
                    <a:pt x="2000250" y="1064419"/>
                  </a:lnTo>
                  <a:lnTo>
                    <a:pt x="2181225" y="1162050"/>
                  </a:lnTo>
                  <a:lnTo>
                    <a:pt x="2381250" y="1266825"/>
                  </a:lnTo>
                  <a:lnTo>
                    <a:pt x="2593182" y="1373981"/>
                  </a:lnTo>
                  <a:lnTo>
                    <a:pt x="2643188" y="1397794"/>
                  </a:lnTo>
                  <a:lnTo>
                    <a:pt x="2655094" y="1404937"/>
                  </a:lnTo>
                  <a:lnTo>
                    <a:pt x="2659857" y="1412081"/>
                  </a:lnTo>
                  <a:lnTo>
                    <a:pt x="2652713" y="1426369"/>
                  </a:lnTo>
                  <a:lnTo>
                    <a:pt x="2626519" y="1440656"/>
                  </a:lnTo>
                  <a:lnTo>
                    <a:pt x="2543175" y="1452562"/>
                  </a:lnTo>
                  <a:lnTo>
                    <a:pt x="2366963" y="1464469"/>
                  </a:lnTo>
                  <a:lnTo>
                    <a:pt x="2209800" y="1466850"/>
                  </a:lnTo>
                  <a:lnTo>
                    <a:pt x="2176463" y="1466850"/>
                  </a:lnTo>
                  <a:lnTo>
                    <a:pt x="2155032" y="1466850"/>
                  </a:lnTo>
                  <a:lnTo>
                    <a:pt x="2109788" y="1457325"/>
                  </a:lnTo>
                  <a:lnTo>
                    <a:pt x="2043113" y="1435894"/>
                  </a:lnTo>
                  <a:lnTo>
                    <a:pt x="1955007" y="1397794"/>
                  </a:lnTo>
                  <a:lnTo>
                    <a:pt x="1869282" y="1352550"/>
                  </a:lnTo>
                  <a:lnTo>
                    <a:pt x="1762125" y="1276350"/>
                  </a:lnTo>
                  <a:lnTo>
                    <a:pt x="1659732" y="1190625"/>
                  </a:lnTo>
                  <a:lnTo>
                    <a:pt x="1590675" y="1131094"/>
                  </a:lnTo>
                  <a:lnTo>
                    <a:pt x="1514475" y="1066800"/>
                  </a:lnTo>
                  <a:lnTo>
                    <a:pt x="1385888" y="964406"/>
                  </a:lnTo>
                  <a:lnTo>
                    <a:pt x="1243013" y="854869"/>
                  </a:lnTo>
                  <a:lnTo>
                    <a:pt x="1138238" y="778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57">
              <a:extLst>
                <a:ext uri="{FF2B5EF4-FFF2-40B4-BE49-F238E27FC236}">
                  <a16:creationId xmlns:a16="http://schemas.microsoft.com/office/drawing/2014/main" id="{960103C1-FC57-41BB-A0A8-54DC9829767E}"/>
                </a:ext>
              </a:extLst>
            </p:cNvPr>
            <p:cNvSpPr/>
            <p:nvPr/>
          </p:nvSpPr>
          <p:spPr>
            <a:xfrm>
              <a:off x="4076878" y="3632862"/>
              <a:ext cx="550876" cy="1104764"/>
            </a:xfrm>
            <a:custGeom>
              <a:avLst/>
              <a:gdLst>
                <a:gd name="connsiteX0" fmla="*/ 478631 w 550068"/>
                <a:gd name="connsiteY0" fmla="*/ 538163 h 1104900"/>
                <a:gd name="connsiteX1" fmla="*/ 397668 w 550068"/>
                <a:gd name="connsiteY1" fmla="*/ 752475 h 1104900"/>
                <a:gd name="connsiteX2" fmla="*/ 340518 w 550068"/>
                <a:gd name="connsiteY2" fmla="*/ 900113 h 1104900"/>
                <a:gd name="connsiteX3" fmla="*/ 257175 w 550068"/>
                <a:gd name="connsiteY3" fmla="*/ 1097756 h 1104900"/>
                <a:gd name="connsiteX4" fmla="*/ 0 w 550068"/>
                <a:gd name="connsiteY4" fmla="*/ 1104900 h 1104900"/>
                <a:gd name="connsiteX5" fmla="*/ 88106 w 550068"/>
                <a:gd name="connsiteY5" fmla="*/ 985838 h 1104900"/>
                <a:gd name="connsiteX6" fmla="*/ 152400 w 550068"/>
                <a:gd name="connsiteY6" fmla="*/ 909638 h 1104900"/>
                <a:gd name="connsiteX7" fmla="*/ 188118 w 550068"/>
                <a:gd name="connsiteY7" fmla="*/ 847725 h 1104900"/>
                <a:gd name="connsiteX8" fmla="*/ 219075 w 550068"/>
                <a:gd name="connsiteY8" fmla="*/ 776288 h 1104900"/>
                <a:gd name="connsiteX9" fmla="*/ 235743 w 550068"/>
                <a:gd name="connsiteY9" fmla="*/ 714375 h 1104900"/>
                <a:gd name="connsiteX10" fmla="*/ 259556 w 550068"/>
                <a:gd name="connsiteY10" fmla="*/ 619125 h 1104900"/>
                <a:gd name="connsiteX11" fmla="*/ 273843 w 550068"/>
                <a:gd name="connsiteY11" fmla="*/ 540544 h 1104900"/>
                <a:gd name="connsiteX12" fmla="*/ 283368 w 550068"/>
                <a:gd name="connsiteY12" fmla="*/ 476250 h 1104900"/>
                <a:gd name="connsiteX13" fmla="*/ 285750 w 550068"/>
                <a:gd name="connsiteY13" fmla="*/ 428625 h 1104900"/>
                <a:gd name="connsiteX14" fmla="*/ 288131 w 550068"/>
                <a:gd name="connsiteY14" fmla="*/ 383381 h 1104900"/>
                <a:gd name="connsiteX15" fmla="*/ 285750 w 550068"/>
                <a:gd name="connsiteY15" fmla="*/ 342900 h 1104900"/>
                <a:gd name="connsiteX16" fmla="*/ 276225 w 550068"/>
                <a:gd name="connsiteY16" fmla="*/ 290513 h 1104900"/>
                <a:gd name="connsiteX17" fmla="*/ 254793 w 550068"/>
                <a:gd name="connsiteY17" fmla="*/ 235744 h 1104900"/>
                <a:gd name="connsiteX18" fmla="*/ 230981 w 550068"/>
                <a:gd name="connsiteY18" fmla="*/ 190500 h 1104900"/>
                <a:gd name="connsiteX19" fmla="*/ 190500 w 550068"/>
                <a:gd name="connsiteY19" fmla="*/ 128588 h 1104900"/>
                <a:gd name="connsiteX20" fmla="*/ 154781 w 550068"/>
                <a:gd name="connsiteY20" fmla="*/ 80963 h 1104900"/>
                <a:gd name="connsiteX21" fmla="*/ 128587 w 550068"/>
                <a:gd name="connsiteY21" fmla="*/ 52388 h 1104900"/>
                <a:gd name="connsiteX22" fmla="*/ 119062 w 550068"/>
                <a:gd name="connsiteY22" fmla="*/ 28575 h 1104900"/>
                <a:gd name="connsiteX23" fmla="*/ 119062 w 550068"/>
                <a:gd name="connsiteY23" fmla="*/ 16669 h 1104900"/>
                <a:gd name="connsiteX24" fmla="*/ 123825 w 550068"/>
                <a:gd name="connsiteY24" fmla="*/ 2381 h 1104900"/>
                <a:gd name="connsiteX25" fmla="*/ 130968 w 550068"/>
                <a:gd name="connsiteY25" fmla="*/ 0 h 1104900"/>
                <a:gd name="connsiteX26" fmla="*/ 152400 w 550068"/>
                <a:gd name="connsiteY26" fmla="*/ 0 h 1104900"/>
                <a:gd name="connsiteX27" fmla="*/ 169068 w 550068"/>
                <a:gd name="connsiteY27" fmla="*/ 7144 h 1104900"/>
                <a:gd name="connsiteX28" fmla="*/ 188118 w 550068"/>
                <a:gd name="connsiteY28" fmla="*/ 21431 h 1104900"/>
                <a:gd name="connsiteX29" fmla="*/ 216693 w 550068"/>
                <a:gd name="connsiteY29" fmla="*/ 38100 h 1104900"/>
                <a:gd name="connsiteX30" fmla="*/ 242887 w 550068"/>
                <a:gd name="connsiteY30" fmla="*/ 47625 h 1104900"/>
                <a:gd name="connsiteX31" fmla="*/ 276225 w 550068"/>
                <a:gd name="connsiteY31" fmla="*/ 54769 h 1104900"/>
                <a:gd name="connsiteX32" fmla="*/ 330993 w 550068"/>
                <a:gd name="connsiteY32" fmla="*/ 61913 h 1104900"/>
                <a:gd name="connsiteX33" fmla="*/ 392906 w 550068"/>
                <a:gd name="connsiteY33" fmla="*/ 66675 h 1104900"/>
                <a:gd name="connsiteX34" fmla="*/ 511968 w 550068"/>
                <a:gd name="connsiteY34" fmla="*/ 223838 h 1104900"/>
                <a:gd name="connsiteX35" fmla="*/ 528637 w 550068"/>
                <a:gd name="connsiteY35" fmla="*/ 250031 h 1104900"/>
                <a:gd name="connsiteX36" fmla="*/ 538162 w 550068"/>
                <a:gd name="connsiteY36" fmla="*/ 271463 h 1104900"/>
                <a:gd name="connsiteX37" fmla="*/ 545306 w 550068"/>
                <a:gd name="connsiteY37" fmla="*/ 295275 h 1104900"/>
                <a:gd name="connsiteX38" fmla="*/ 550068 w 550068"/>
                <a:gd name="connsiteY38" fmla="*/ 323850 h 1104900"/>
                <a:gd name="connsiteX39" fmla="*/ 545306 w 550068"/>
                <a:gd name="connsiteY39" fmla="*/ 357188 h 1104900"/>
                <a:gd name="connsiteX40" fmla="*/ 523875 w 550068"/>
                <a:gd name="connsiteY40" fmla="*/ 411956 h 1104900"/>
                <a:gd name="connsiteX41" fmla="*/ 478631 w 550068"/>
                <a:gd name="connsiteY41" fmla="*/ 53816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1104900">
                  <a:moveTo>
                    <a:pt x="478631" y="538163"/>
                  </a:moveTo>
                  <a:lnTo>
                    <a:pt x="397668" y="752475"/>
                  </a:lnTo>
                  <a:lnTo>
                    <a:pt x="340518" y="900113"/>
                  </a:lnTo>
                  <a:lnTo>
                    <a:pt x="257175" y="1097756"/>
                  </a:lnTo>
                  <a:lnTo>
                    <a:pt x="0" y="1104900"/>
                  </a:lnTo>
                  <a:lnTo>
                    <a:pt x="88106" y="985838"/>
                  </a:lnTo>
                  <a:lnTo>
                    <a:pt x="152400" y="909638"/>
                  </a:lnTo>
                  <a:lnTo>
                    <a:pt x="188118" y="847725"/>
                  </a:lnTo>
                  <a:lnTo>
                    <a:pt x="219075" y="776288"/>
                  </a:lnTo>
                  <a:lnTo>
                    <a:pt x="235743" y="714375"/>
                  </a:lnTo>
                  <a:lnTo>
                    <a:pt x="259556" y="619125"/>
                  </a:lnTo>
                  <a:lnTo>
                    <a:pt x="273843" y="540544"/>
                  </a:lnTo>
                  <a:lnTo>
                    <a:pt x="283368" y="476250"/>
                  </a:lnTo>
                  <a:lnTo>
                    <a:pt x="285750" y="428625"/>
                  </a:lnTo>
                  <a:lnTo>
                    <a:pt x="288131" y="383381"/>
                  </a:lnTo>
                  <a:lnTo>
                    <a:pt x="285750" y="342900"/>
                  </a:lnTo>
                  <a:lnTo>
                    <a:pt x="276225" y="290513"/>
                  </a:lnTo>
                  <a:lnTo>
                    <a:pt x="254793" y="235744"/>
                  </a:lnTo>
                  <a:lnTo>
                    <a:pt x="230981" y="190500"/>
                  </a:lnTo>
                  <a:lnTo>
                    <a:pt x="190500" y="128588"/>
                  </a:lnTo>
                  <a:lnTo>
                    <a:pt x="154781" y="80963"/>
                  </a:lnTo>
                  <a:lnTo>
                    <a:pt x="128587" y="52388"/>
                  </a:lnTo>
                  <a:lnTo>
                    <a:pt x="119062" y="28575"/>
                  </a:lnTo>
                  <a:lnTo>
                    <a:pt x="119062" y="16669"/>
                  </a:lnTo>
                  <a:lnTo>
                    <a:pt x="123825" y="2381"/>
                  </a:lnTo>
                  <a:lnTo>
                    <a:pt x="130968" y="0"/>
                  </a:lnTo>
                  <a:lnTo>
                    <a:pt x="152400" y="0"/>
                  </a:lnTo>
                  <a:lnTo>
                    <a:pt x="169068" y="7144"/>
                  </a:lnTo>
                  <a:lnTo>
                    <a:pt x="188118" y="21431"/>
                  </a:lnTo>
                  <a:lnTo>
                    <a:pt x="216693" y="38100"/>
                  </a:lnTo>
                  <a:lnTo>
                    <a:pt x="242887" y="47625"/>
                  </a:lnTo>
                  <a:lnTo>
                    <a:pt x="276225" y="54769"/>
                  </a:lnTo>
                  <a:lnTo>
                    <a:pt x="330993" y="61913"/>
                  </a:lnTo>
                  <a:lnTo>
                    <a:pt x="392906" y="66675"/>
                  </a:lnTo>
                  <a:lnTo>
                    <a:pt x="511968" y="223838"/>
                  </a:lnTo>
                  <a:lnTo>
                    <a:pt x="528637" y="250031"/>
                  </a:lnTo>
                  <a:lnTo>
                    <a:pt x="538162" y="271463"/>
                  </a:lnTo>
                  <a:lnTo>
                    <a:pt x="545306" y="295275"/>
                  </a:lnTo>
                  <a:lnTo>
                    <a:pt x="550068" y="323850"/>
                  </a:lnTo>
                  <a:lnTo>
                    <a:pt x="545306" y="357188"/>
                  </a:lnTo>
                  <a:lnTo>
                    <a:pt x="523875" y="411956"/>
                  </a:lnTo>
                  <a:lnTo>
                    <a:pt x="478631" y="53816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58">
              <a:extLst>
                <a:ext uri="{FF2B5EF4-FFF2-40B4-BE49-F238E27FC236}">
                  <a16:creationId xmlns:a16="http://schemas.microsoft.com/office/drawing/2014/main" id="{FBC0F076-C613-4DBC-BA9D-B0A969A04396}"/>
                </a:ext>
              </a:extLst>
            </p:cNvPr>
            <p:cNvSpPr/>
            <p:nvPr/>
          </p:nvSpPr>
          <p:spPr>
            <a:xfrm>
              <a:off x="3748258" y="4297943"/>
              <a:ext cx="2857568" cy="533335"/>
            </a:xfrm>
            <a:custGeom>
              <a:avLst/>
              <a:gdLst>
                <a:gd name="connsiteX0" fmla="*/ 1281112 w 2857500"/>
                <a:gd name="connsiteY0" fmla="*/ 154781 h 533400"/>
                <a:gd name="connsiteX1" fmla="*/ 935831 w 2857500"/>
                <a:gd name="connsiteY1" fmla="*/ 209550 h 533400"/>
                <a:gd name="connsiteX2" fmla="*/ 721519 w 2857500"/>
                <a:gd name="connsiteY2" fmla="*/ 245269 h 533400"/>
                <a:gd name="connsiteX3" fmla="*/ 573881 w 2857500"/>
                <a:gd name="connsiteY3" fmla="*/ 266700 h 533400"/>
                <a:gd name="connsiteX4" fmla="*/ 533400 w 2857500"/>
                <a:gd name="connsiteY4" fmla="*/ 266700 h 533400"/>
                <a:gd name="connsiteX5" fmla="*/ 359569 w 2857500"/>
                <a:gd name="connsiteY5" fmla="*/ 276225 h 533400"/>
                <a:gd name="connsiteX6" fmla="*/ 302419 w 2857500"/>
                <a:gd name="connsiteY6" fmla="*/ 292894 h 533400"/>
                <a:gd name="connsiteX7" fmla="*/ 219075 w 2857500"/>
                <a:gd name="connsiteY7" fmla="*/ 304800 h 533400"/>
                <a:gd name="connsiteX8" fmla="*/ 123825 w 2857500"/>
                <a:gd name="connsiteY8" fmla="*/ 309563 h 533400"/>
                <a:gd name="connsiteX9" fmla="*/ 42862 w 2857500"/>
                <a:gd name="connsiteY9" fmla="*/ 311944 h 533400"/>
                <a:gd name="connsiteX10" fmla="*/ 30956 w 2857500"/>
                <a:gd name="connsiteY10" fmla="*/ 311944 h 533400"/>
                <a:gd name="connsiteX11" fmla="*/ 9525 w 2857500"/>
                <a:gd name="connsiteY11" fmla="*/ 321469 h 533400"/>
                <a:gd name="connsiteX12" fmla="*/ 0 w 2857500"/>
                <a:gd name="connsiteY12" fmla="*/ 335756 h 533400"/>
                <a:gd name="connsiteX13" fmla="*/ 0 w 2857500"/>
                <a:gd name="connsiteY13" fmla="*/ 350044 h 533400"/>
                <a:gd name="connsiteX14" fmla="*/ 16669 w 2857500"/>
                <a:gd name="connsiteY14" fmla="*/ 369094 h 533400"/>
                <a:gd name="connsiteX15" fmla="*/ 47625 w 2857500"/>
                <a:gd name="connsiteY15" fmla="*/ 392906 h 533400"/>
                <a:gd name="connsiteX16" fmla="*/ 102394 w 2857500"/>
                <a:gd name="connsiteY16" fmla="*/ 442913 h 533400"/>
                <a:gd name="connsiteX17" fmla="*/ 154781 w 2857500"/>
                <a:gd name="connsiteY17" fmla="*/ 476250 h 533400"/>
                <a:gd name="connsiteX18" fmla="*/ 209550 w 2857500"/>
                <a:gd name="connsiteY18" fmla="*/ 502444 h 533400"/>
                <a:gd name="connsiteX19" fmla="*/ 269081 w 2857500"/>
                <a:gd name="connsiteY19" fmla="*/ 523875 h 533400"/>
                <a:gd name="connsiteX20" fmla="*/ 326231 w 2857500"/>
                <a:gd name="connsiteY20" fmla="*/ 533400 h 533400"/>
                <a:gd name="connsiteX21" fmla="*/ 400050 w 2857500"/>
                <a:gd name="connsiteY21" fmla="*/ 533400 h 533400"/>
                <a:gd name="connsiteX22" fmla="*/ 461962 w 2857500"/>
                <a:gd name="connsiteY22" fmla="*/ 523875 h 533400"/>
                <a:gd name="connsiteX23" fmla="*/ 514350 w 2857500"/>
                <a:gd name="connsiteY23" fmla="*/ 509588 h 533400"/>
                <a:gd name="connsiteX24" fmla="*/ 578644 w 2857500"/>
                <a:gd name="connsiteY24" fmla="*/ 483394 h 533400"/>
                <a:gd name="connsiteX25" fmla="*/ 640556 w 2857500"/>
                <a:gd name="connsiteY25" fmla="*/ 454819 h 533400"/>
                <a:gd name="connsiteX26" fmla="*/ 721519 w 2857500"/>
                <a:gd name="connsiteY26" fmla="*/ 428625 h 533400"/>
                <a:gd name="connsiteX27" fmla="*/ 900112 w 2857500"/>
                <a:gd name="connsiteY27" fmla="*/ 390525 h 533400"/>
                <a:gd name="connsiteX28" fmla="*/ 1114425 w 2857500"/>
                <a:gd name="connsiteY28" fmla="*/ 352425 h 533400"/>
                <a:gd name="connsiteX29" fmla="*/ 1373981 w 2857500"/>
                <a:gd name="connsiteY29" fmla="*/ 316706 h 533400"/>
                <a:gd name="connsiteX30" fmla="*/ 1707356 w 2857500"/>
                <a:gd name="connsiteY30" fmla="*/ 276225 h 533400"/>
                <a:gd name="connsiteX31" fmla="*/ 1866900 w 2857500"/>
                <a:gd name="connsiteY31" fmla="*/ 259556 h 533400"/>
                <a:gd name="connsiteX32" fmla="*/ 2016919 w 2857500"/>
                <a:gd name="connsiteY32" fmla="*/ 250031 h 533400"/>
                <a:gd name="connsiteX33" fmla="*/ 2221706 w 2857500"/>
                <a:gd name="connsiteY33" fmla="*/ 242888 h 533400"/>
                <a:gd name="connsiteX34" fmla="*/ 2369344 w 2857500"/>
                <a:gd name="connsiteY34" fmla="*/ 242888 h 533400"/>
                <a:gd name="connsiteX35" fmla="*/ 2521744 w 2857500"/>
                <a:gd name="connsiteY35" fmla="*/ 247650 h 533400"/>
                <a:gd name="connsiteX36" fmla="*/ 2657475 w 2857500"/>
                <a:gd name="connsiteY36" fmla="*/ 259556 h 533400"/>
                <a:gd name="connsiteX37" fmla="*/ 2724150 w 2857500"/>
                <a:gd name="connsiteY37" fmla="*/ 264319 h 533400"/>
                <a:gd name="connsiteX38" fmla="*/ 2769394 w 2857500"/>
                <a:gd name="connsiteY38" fmla="*/ 257175 h 533400"/>
                <a:gd name="connsiteX39" fmla="*/ 2814637 w 2857500"/>
                <a:gd name="connsiteY39" fmla="*/ 245269 h 533400"/>
                <a:gd name="connsiteX40" fmla="*/ 2840831 w 2857500"/>
                <a:gd name="connsiteY40" fmla="*/ 233363 h 533400"/>
                <a:gd name="connsiteX41" fmla="*/ 2855119 w 2857500"/>
                <a:gd name="connsiteY41" fmla="*/ 211931 h 533400"/>
                <a:gd name="connsiteX42" fmla="*/ 2857500 w 2857500"/>
                <a:gd name="connsiteY42" fmla="*/ 200025 h 533400"/>
                <a:gd name="connsiteX43" fmla="*/ 2850356 w 2857500"/>
                <a:gd name="connsiteY43" fmla="*/ 180975 h 533400"/>
                <a:gd name="connsiteX44" fmla="*/ 2843212 w 2857500"/>
                <a:gd name="connsiteY44" fmla="*/ 166688 h 533400"/>
                <a:gd name="connsiteX45" fmla="*/ 2812256 w 2857500"/>
                <a:gd name="connsiteY45" fmla="*/ 140494 h 533400"/>
                <a:gd name="connsiteX46" fmla="*/ 2776537 w 2857500"/>
                <a:gd name="connsiteY46" fmla="*/ 114300 h 533400"/>
                <a:gd name="connsiteX47" fmla="*/ 2719387 w 2857500"/>
                <a:gd name="connsiteY47" fmla="*/ 80963 h 533400"/>
                <a:gd name="connsiteX48" fmla="*/ 2659856 w 2857500"/>
                <a:gd name="connsiteY48" fmla="*/ 52388 h 533400"/>
                <a:gd name="connsiteX49" fmla="*/ 2519362 w 2857500"/>
                <a:gd name="connsiteY49" fmla="*/ 14288 h 533400"/>
                <a:gd name="connsiteX50" fmla="*/ 2428875 w 2857500"/>
                <a:gd name="connsiteY50" fmla="*/ 0 h 533400"/>
                <a:gd name="connsiteX51" fmla="*/ 2409825 w 2857500"/>
                <a:gd name="connsiteY51" fmla="*/ 0 h 533400"/>
                <a:gd name="connsiteX52" fmla="*/ 2366962 w 2857500"/>
                <a:gd name="connsiteY52" fmla="*/ 14288 h 533400"/>
                <a:gd name="connsiteX53" fmla="*/ 2255044 w 2857500"/>
                <a:gd name="connsiteY53" fmla="*/ 47625 h 533400"/>
                <a:gd name="connsiteX54" fmla="*/ 2145506 w 2857500"/>
                <a:gd name="connsiteY54" fmla="*/ 59531 h 533400"/>
                <a:gd name="connsiteX55" fmla="*/ 1978819 w 2857500"/>
                <a:gd name="connsiteY55" fmla="*/ 76200 h 533400"/>
                <a:gd name="connsiteX56" fmla="*/ 1750219 w 2857500"/>
                <a:gd name="connsiteY56" fmla="*/ 100013 h 533400"/>
                <a:gd name="connsiteX57" fmla="*/ 1581150 w 2857500"/>
                <a:gd name="connsiteY57" fmla="*/ 116681 h 533400"/>
                <a:gd name="connsiteX58" fmla="*/ 1281112 w 2857500"/>
                <a:gd name="connsiteY58" fmla="*/ 15478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0" h="533400">
                  <a:moveTo>
                    <a:pt x="1281112" y="154781"/>
                  </a:moveTo>
                  <a:lnTo>
                    <a:pt x="935831" y="209550"/>
                  </a:lnTo>
                  <a:lnTo>
                    <a:pt x="721519" y="245269"/>
                  </a:lnTo>
                  <a:lnTo>
                    <a:pt x="573881" y="266700"/>
                  </a:lnTo>
                  <a:lnTo>
                    <a:pt x="533400" y="266700"/>
                  </a:lnTo>
                  <a:lnTo>
                    <a:pt x="359569" y="276225"/>
                  </a:lnTo>
                  <a:lnTo>
                    <a:pt x="302419" y="292894"/>
                  </a:lnTo>
                  <a:lnTo>
                    <a:pt x="219075" y="304800"/>
                  </a:lnTo>
                  <a:lnTo>
                    <a:pt x="123825" y="309563"/>
                  </a:lnTo>
                  <a:lnTo>
                    <a:pt x="42862" y="311944"/>
                  </a:lnTo>
                  <a:lnTo>
                    <a:pt x="30956" y="311944"/>
                  </a:lnTo>
                  <a:lnTo>
                    <a:pt x="9525" y="321469"/>
                  </a:lnTo>
                  <a:lnTo>
                    <a:pt x="0" y="335756"/>
                  </a:lnTo>
                  <a:lnTo>
                    <a:pt x="0" y="350044"/>
                  </a:lnTo>
                  <a:lnTo>
                    <a:pt x="16669" y="369094"/>
                  </a:lnTo>
                  <a:lnTo>
                    <a:pt x="47625" y="392906"/>
                  </a:lnTo>
                  <a:lnTo>
                    <a:pt x="102394" y="442913"/>
                  </a:lnTo>
                  <a:lnTo>
                    <a:pt x="154781" y="476250"/>
                  </a:lnTo>
                  <a:lnTo>
                    <a:pt x="209550" y="502444"/>
                  </a:lnTo>
                  <a:lnTo>
                    <a:pt x="269081" y="523875"/>
                  </a:lnTo>
                  <a:lnTo>
                    <a:pt x="326231" y="533400"/>
                  </a:lnTo>
                  <a:lnTo>
                    <a:pt x="400050" y="533400"/>
                  </a:lnTo>
                  <a:lnTo>
                    <a:pt x="461962" y="523875"/>
                  </a:lnTo>
                  <a:lnTo>
                    <a:pt x="514350" y="509588"/>
                  </a:lnTo>
                  <a:lnTo>
                    <a:pt x="578644" y="483394"/>
                  </a:lnTo>
                  <a:lnTo>
                    <a:pt x="640556" y="454819"/>
                  </a:lnTo>
                  <a:lnTo>
                    <a:pt x="721519" y="428625"/>
                  </a:lnTo>
                  <a:lnTo>
                    <a:pt x="900112" y="390525"/>
                  </a:lnTo>
                  <a:lnTo>
                    <a:pt x="1114425" y="352425"/>
                  </a:lnTo>
                  <a:lnTo>
                    <a:pt x="1373981" y="316706"/>
                  </a:lnTo>
                  <a:lnTo>
                    <a:pt x="1707356" y="276225"/>
                  </a:lnTo>
                  <a:lnTo>
                    <a:pt x="1866900" y="259556"/>
                  </a:lnTo>
                  <a:lnTo>
                    <a:pt x="2016919" y="250031"/>
                  </a:lnTo>
                  <a:lnTo>
                    <a:pt x="2221706" y="242888"/>
                  </a:lnTo>
                  <a:lnTo>
                    <a:pt x="2369344" y="242888"/>
                  </a:lnTo>
                  <a:lnTo>
                    <a:pt x="2521744" y="247650"/>
                  </a:lnTo>
                  <a:lnTo>
                    <a:pt x="2657475" y="259556"/>
                  </a:lnTo>
                  <a:lnTo>
                    <a:pt x="2724150" y="264319"/>
                  </a:lnTo>
                  <a:lnTo>
                    <a:pt x="2769394" y="257175"/>
                  </a:lnTo>
                  <a:lnTo>
                    <a:pt x="2814637" y="245269"/>
                  </a:lnTo>
                  <a:lnTo>
                    <a:pt x="2840831" y="233363"/>
                  </a:lnTo>
                  <a:lnTo>
                    <a:pt x="2855119" y="211931"/>
                  </a:lnTo>
                  <a:lnTo>
                    <a:pt x="2857500" y="200025"/>
                  </a:lnTo>
                  <a:lnTo>
                    <a:pt x="2850356" y="180975"/>
                  </a:lnTo>
                  <a:lnTo>
                    <a:pt x="2843212" y="166688"/>
                  </a:lnTo>
                  <a:lnTo>
                    <a:pt x="2812256" y="140494"/>
                  </a:lnTo>
                  <a:lnTo>
                    <a:pt x="2776537" y="114300"/>
                  </a:lnTo>
                  <a:lnTo>
                    <a:pt x="2719387" y="80963"/>
                  </a:lnTo>
                  <a:lnTo>
                    <a:pt x="2659856" y="52388"/>
                  </a:lnTo>
                  <a:lnTo>
                    <a:pt x="2519362" y="14288"/>
                  </a:lnTo>
                  <a:lnTo>
                    <a:pt x="2428875" y="0"/>
                  </a:lnTo>
                  <a:lnTo>
                    <a:pt x="2409825" y="0"/>
                  </a:lnTo>
                  <a:lnTo>
                    <a:pt x="2366962" y="14288"/>
                  </a:lnTo>
                  <a:lnTo>
                    <a:pt x="2255044" y="47625"/>
                  </a:lnTo>
                  <a:lnTo>
                    <a:pt x="2145506" y="59531"/>
                  </a:lnTo>
                  <a:lnTo>
                    <a:pt x="1978819" y="76200"/>
                  </a:lnTo>
                  <a:lnTo>
                    <a:pt x="1750219" y="100013"/>
                  </a:lnTo>
                  <a:lnTo>
                    <a:pt x="1581150" y="116681"/>
                  </a:lnTo>
                  <a:lnTo>
                    <a:pt x="1281112" y="1547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3" name="フリーフォーム 61">
              <a:extLst>
                <a:ext uri="{FF2B5EF4-FFF2-40B4-BE49-F238E27FC236}">
                  <a16:creationId xmlns:a16="http://schemas.microsoft.com/office/drawing/2014/main" id="{D3A40A2B-04BF-443B-A013-599462D13E5B}"/>
                </a:ext>
              </a:extLst>
            </p:cNvPr>
            <p:cNvSpPr/>
            <p:nvPr/>
          </p:nvSpPr>
          <p:spPr>
            <a:xfrm rot="16200000">
              <a:off x="3876261" y="4209813"/>
              <a:ext cx="2828578" cy="487374"/>
            </a:xfrm>
            <a:custGeom>
              <a:avLst/>
              <a:gdLst>
                <a:gd name="connsiteX0" fmla="*/ 1859756 w 2828925"/>
                <a:gd name="connsiteY0" fmla="*/ 169069 h 488156"/>
                <a:gd name="connsiteX1" fmla="*/ 1359694 w 2828925"/>
                <a:gd name="connsiteY1" fmla="*/ 169069 h 488156"/>
                <a:gd name="connsiteX2" fmla="*/ 957263 w 2828925"/>
                <a:gd name="connsiteY2" fmla="*/ 169069 h 488156"/>
                <a:gd name="connsiteX3" fmla="*/ 690563 w 2828925"/>
                <a:gd name="connsiteY3" fmla="*/ 164306 h 488156"/>
                <a:gd name="connsiteX4" fmla="*/ 614363 w 2828925"/>
                <a:gd name="connsiteY4" fmla="*/ 159544 h 488156"/>
                <a:gd name="connsiteX5" fmla="*/ 535781 w 2828925"/>
                <a:gd name="connsiteY5" fmla="*/ 150019 h 488156"/>
                <a:gd name="connsiteX6" fmla="*/ 452438 w 2828925"/>
                <a:gd name="connsiteY6" fmla="*/ 130969 h 488156"/>
                <a:gd name="connsiteX7" fmla="*/ 402431 w 2828925"/>
                <a:gd name="connsiteY7" fmla="*/ 111919 h 488156"/>
                <a:gd name="connsiteX8" fmla="*/ 381000 w 2828925"/>
                <a:gd name="connsiteY8" fmla="*/ 102394 h 488156"/>
                <a:gd name="connsiteX9" fmla="*/ 288131 w 2828925"/>
                <a:gd name="connsiteY9" fmla="*/ 121444 h 488156"/>
                <a:gd name="connsiteX10" fmla="*/ 97631 w 2828925"/>
                <a:gd name="connsiteY10" fmla="*/ 166687 h 488156"/>
                <a:gd name="connsiteX11" fmla="*/ 69056 w 2828925"/>
                <a:gd name="connsiteY11" fmla="*/ 176212 h 488156"/>
                <a:gd name="connsiteX12" fmla="*/ 38100 w 2828925"/>
                <a:gd name="connsiteY12" fmla="*/ 200025 h 488156"/>
                <a:gd name="connsiteX13" fmla="*/ 19050 w 2828925"/>
                <a:gd name="connsiteY13" fmla="*/ 219075 h 488156"/>
                <a:gd name="connsiteX14" fmla="*/ 4763 w 2828925"/>
                <a:gd name="connsiteY14" fmla="*/ 240506 h 488156"/>
                <a:gd name="connsiteX15" fmla="*/ 0 w 2828925"/>
                <a:gd name="connsiteY15" fmla="*/ 261937 h 488156"/>
                <a:gd name="connsiteX16" fmla="*/ 4763 w 2828925"/>
                <a:gd name="connsiteY16" fmla="*/ 276225 h 488156"/>
                <a:gd name="connsiteX17" fmla="*/ 23813 w 2828925"/>
                <a:gd name="connsiteY17" fmla="*/ 302419 h 488156"/>
                <a:gd name="connsiteX18" fmla="*/ 57150 w 2828925"/>
                <a:gd name="connsiteY18" fmla="*/ 326231 h 488156"/>
                <a:gd name="connsiteX19" fmla="*/ 90488 w 2828925"/>
                <a:gd name="connsiteY19" fmla="*/ 347662 h 488156"/>
                <a:gd name="connsiteX20" fmla="*/ 228600 w 2828925"/>
                <a:gd name="connsiteY20" fmla="*/ 357187 h 488156"/>
                <a:gd name="connsiteX21" fmla="*/ 540544 w 2828925"/>
                <a:gd name="connsiteY21" fmla="*/ 369094 h 488156"/>
                <a:gd name="connsiteX22" fmla="*/ 883444 w 2828925"/>
                <a:gd name="connsiteY22" fmla="*/ 369094 h 488156"/>
                <a:gd name="connsiteX23" fmla="*/ 1235869 w 2828925"/>
                <a:gd name="connsiteY23" fmla="*/ 366712 h 488156"/>
                <a:gd name="connsiteX24" fmla="*/ 1504950 w 2828925"/>
                <a:gd name="connsiteY24" fmla="*/ 369094 h 488156"/>
                <a:gd name="connsiteX25" fmla="*/ 1716881 w 2828925"/>
                <a:gd name="connsiteY25" fmla="*/ 373856 h 488156"/>
                <a:gd name="connsiteX26" fmla="*/ 1978819 w 2828925"/>
                <a:gd name="connsiteY26" fmla="*/ 383381 h 488156"/>
                <a:gd name="connsiteX27" fmla="*/ 2126456 w 2828925"/>
                <a:gd name="connsiteY27" fmla="*/ 392906 h 488156"/>
                <a:gd name="connsiteX28" fmla="*/ 2314575 w 2828925"/>
                <a:gd name="connsiteY28" fmla="*/ 390525 h 488156"/>
                <a:gd name="connsiteX29" fmla="*/ 2416969 w 2828925"/>
                <a:gd name="connsiteY29" fmla="*/ 397669 h 488156"/>
                <a:gd name="connsiteX30" fmla="*/ 2493169 w 2828925"/>
                <a:gd name="connsiteY30" fmla="*/ 416719 h 488156"/>
                <a:gd name="connsiteX31" fmla="*/ 2543175 w 2828925"/>
                <a:gd name="connsiteY31" fmla="*/ 435769 h 488156"/>
                <a:gd name="connsiteX32" fmla="*/ 2576513 w 2828925"/>
                <a:gd name="connsiteY32" fmla="*/ 461962 h 488156"/>
                <a:gd name="connsiteX33" fmla="*/ 2602706 w 2828925"/>
                <a:gd name="connsiteY33" fmla="*/ 481012 h 488156"/>
                <a:gd name="connsiteX34" fmla="*/ 2628900 w 2828925"/>
                <a:gd name="connsiteY34" fmla="*/ 488156 h 488156"/>
                <a:gd name="connsiteX35" fmla="*/ 2662238 w 2828925"/>
                <a:gd name="connsiteY35" fmla="*/ 473869 h 488156"/>
                <a:gd name="connsiteX36" fmla="*/ 2683669 w 2828925"/>
                <a:gd name="connsiteY36" fmla="*/ 452437 h 488156"/>
                <a:gd name="connsiteX37" fmla="*/ 2707481 w 2828925"/>
                <a:gd name="connsiteY37" fmla="*/ 407194 h 488156"/>
                <a:gd name="connsiteX38" fmla="*/ 2747963 w 2828925"/>
                <a:gd name="connsiteY38" fmla="*/ 304800 h 488156"/>
                <a:gd name="connsiteX39" fmla="*/ 2790825 w 2828925"/>
                <a:gd name="connsiteY39" fmla="*/ 152400 h 488156"/>
                <a:gd name="connsiteX40" fmla="*/ 2817019 w 2828925"/>
                <a:gd name="connsiteY40" fmla="*/ 50006 h 488156"/>
                <a:gd name="connsiteX41" fmla="*/ 2828925 w 2828925"/>
                <a:gd name="connsiteY41" fmla="*/ 21431 h 488156"/>
                <a:gd name="connsiteX42" fmla="*/ 2828925 w 2828925"/>
                <a:gd name="connsiteY42" fmla="*/ 7144 h 488156"/>
                <a:gd name="connsiteX43" fmla="*/ 2824163 w 2828925"/>
                <a:gd name="connsiteY43" fmla="*/ 0 h 488156"/>
                <a:gd name="connsiteX44" fmla="*/ 2802731 w 2828925"/>
                <a:gd name="connsiteY44" fmla="*/ 0 h 488156"/>
                <a:gd name="connsiteX45" fmla="*/ 2774156 w 2828925"/>
                <a:gd name="connsiteY45" fmla="*/ 9525 h 488156"/>
                <a:gd name="connsiteX46" fmla="*/ 2747963 w 2828925"/>
                <a:gd name="connsiteY46" fmla="*/ 33337 h 488156"/>
                <a:gd name="connsiteX47" fmla="*/ 2700338 w 2828925"/>
                <a:gd name="connsiteY47" fmla="*/ 73819 h 488156"/>
                <a:gd name="connsiteX48" fmla="*/ 2650331 w 2828925"/>
                <a:gd name="connsiteY48" fmla="*/ 109537 h 488156"/>
                <a:gd name="connsiteX49" fmla="*/ 2612231 w 2828925"/>
                <a:gd name="connsiteY49" fmla="*/ 130969 h 488156"/>
                <a:gd name="connsiteX50" fmla="*/ 2571750 w 2828925"/>
                <a:gd name="connsiteY50" fmla="*/ 142875 h 488156"/>
                <a:gd name="connsiteX51" fmla="*/ 2536031 w 2828925"/>
                <a:gd name="connsiteY51" fmla="*/ 147637 h 488156"/>
                <a:gd name="connsiteX52" fmla="*/ 2486025 w 2828925"/>
                <a:gd name="connsiteY52" fmla="*/ 147637 h 488156"/>
                <a:gd name="connsiteX53" fmla="*/ 2238375 w 2828925"/>
                <a:gd name="connsiteY53" fmla="*/ 171450 h 488156"/>
                <a:gd name="connsiteX54" fmla="*/ 1859756 w 2828925"/>
                <a:gd name="connsiteY54" fmla="*/ 1690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8925" h="488156">
                  <a:moveTo>
                    <a:pt x="1859756" y="169069"/>
                  </a:moveTo>
                  <a:lnTo>
                    <a:pt x="1359694" y="169069"/>
                  </a:lnTo>
                  <a:lnTo>
                    <a:pt x="957263" y="169069"/>
                  </a:lnTo>
                  <a:lnTo>
                    <a:pt x="690563" y="164306"/>
                  </a:lnTo>
                  <a:lnTo>
                    <a:pt x="614363" y="159544"/>
                  </a:lnTo>
                  <a:lnTo>
                    <a:pt x="535781" y="150019"/>
                  </a:lnTo>
                  <a:lnTo>
                    <a:pt x="452438" y="130969"/>
                  </a:lnTo>
                  <a:lnTo>
                    <a:pt x="402431" y="111919"/>
                  </a:lnTo>
                  <a:lnTo>
                    <a:pt x="381000" y="102394"/>
                  </a:lnTo>
                  <a:lnTo>
                    <a:pt x="288131" y="121444"/>
                  </a:lnTo>
                  <a:lnTo>
                    <a:pt x="97631" y="166687"/>
                  </a:lnTo>
                  <a:lnTo>
                    <a:pt x="69056" y="176212"/>
                  </a:lnTo>
                  <a:lnTo>
                    <a:pt x="38100" y="200025"/>
                  </a:lnTo>
                  <a:lnTo>
                    <a:pt x="19050" y="219075"/>
                  </a:lnTo>
                  <a:lnTo>
                    <a:pt x="4763" y="240506"/>
                  </a:lnTo>
                  <a:lnTo>
                    <a:pt x="0" y="261937"/>
                  </a:lnTo>
                  <a:lnTo>
                    <a:pt x="4763" y="276225"/>
                  </a:lnTo>
                  <a:lnTo>
                    <a:pt x="23813" y="302419"/>
                  </a:lnTo>
                  <a:lnTo>
                    <a:pt x="57150" y="326231"/>
                  </a:lnTo>
                  <a:lnTo>
                    <a:pt x="90488" y="347662"/>
                  </a:lnTo>
                  <a:lnTo>
                    <a:pt x="228600" y="357187"/>
                  </a:lnTo>
                  <a:lnTo>
                    <a:pt x="540544" y="369094"/>
                  </a:lnTo>
                  <a:lnTo>
                    <a:pt x="883444" y="369094"/>
                  </a:lnTo>
                  <a:lnTo>
                    <a:pt x="1235869" y="366712"/>
                  </a:lnTo>
                  <a:lnTo>
                    <a:pt x="1504950" y="369094"/>
                  </a:lnTo>
                  <a:lnTo>
                    <a:pt x="1716881" y="373856"/>
                  </a:lnTo>
                  <a:lnTo>
                    <a:pt x="1978819" y="383381"/>
                  </a:lnTo>
                  <a:lnTo>
                    <a:pt x="2126456" y="392906"/>
                  </a:lnTo>
                  <a:lnTo>
                    <a:pt x="2314575" y="390525"/>
                  </a:lnTo>
                  <a:lnTo>
                    <a:pt x="2416969" y="397669"/>
                  </a:lnTo>
                  <a:lnTo>
                    <a:pt x="2493169" y="416719"/>
                  </a:lnTo>
                  <a:lnTo>
                    <a:pt x="2543175" y="435769"/>
                  </a:lnTo>
                  <a:lnTo>
                    <a:pt x="2576513" y="461962"/>
                  </a:lnTo>
                  <a:lnTo>
                    <a:pt x="2602706" y="481012"/>
                  </a:lnTo>
                  <a:lnTo>
                    <a:pt x="2628900" y="488156"/>
                  </a:lnTo>
                  <a:lnTo>
                    <a:pt x="2662238" y="473869"/>
                  </a:lnTo>
                  <a:lnTo>
                    <a:pt x="2683669" y="452437"/>
                  </a:lnTo>
                  <a:lnTo>
                    <a:pt x="2707481" y="407194"/>
                  </a:lnTo>
                  <a:lnTo>
                    <a:pt x="2747963" y="304800"/>
                  </a:lnTo>
                  <a:lnTo>
                    <a:pt x="2790825" y="152400"/>
                  </a:lnTo>
                  <a:lnTo>
                    <a:pt x="2817019" y="50006"/>
                  </a:lnTo>
                  <a:lnTo>
                    <a:pt x="2828925" y="21431"/>
                  </a:lnTo>
                  <a:lnTo>
                    <a:pt x="2828925" y="7144"/>
                  </a:lnTo>
                  <a:lnTo>
                    <a:pt x="2824163" y="0"/>
                  </a:lnTo>
                  <a:lnTo>
                    <a:pt x="2802731" y="0"/>
                  </a:lnTo>
                  <a:lnTo>
                    <a:pt x="2774156" y="9525"/>
                  </a:lnTo>
                  <a:lnTo>
                    <a:pt x="2747963" y="33337"/>
                  </a:lnTo>
                  <a:lnTo>
                    <a:pt x="2700338" y="73819"/>
                  </a:lnTo>
                  <a:lnTo>
                    <a:pt x="2650331" y="109537"/>
                  </a:lnTo>
                  <a:lnTo>
                    <a:pt x="2612231" y="130969"/>
                  </a:lnTo>
                  <a:lnTo>
                    <a:pt x="2571750" y="142875"/>
                  </a:lnTo>
                  <a:lnTo>
                    <a:pt x="2536031" y="147637"/>
                  </a:lnTo>
                  <a:lnTo>
                    <a:pt x="2486025" y="147637"/>
                  </a:lnTo>
                  <a:lnTo>
                    <a:pt x="2238375" y="171450"/>
                  </a:lnTo>
                  <a:lnTo>
                    <a:pt x="1859756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44" name="グループ化 143">
            <a:extLst>
              <a:ext uri="{FF2B5EF4-FFF2-40B4-BE49-F238E27FC236}">
                <a16:creationId xmlns:a16="http://schemas.microsoft.com/office/drawing/2014/main" id="{DBB6DF4D-FFAF-4951-8788-8A88A41397C5}"/>
              </a:ext>
            </a:extLst>
          </p:cNvPr>
          <p:cNvGrpSpPr>
            <a:grpSpLocks/>
          </p:cNvGrpSpPr>
          <p:nvPr/>
        </p:nvGrpSpPr>
        <p:grpSpPr bwMode="auto">
          <a:xfrm>
            <a:off x="2193925" y="1219200"/>
            <a:ext cx="4756150" cy="4481513"/>
            <a:chOff x="2744788" y="1495425"/>
            <a:chExt cx="4756150" cy="4481513"/>
          </a:xfrm>
        </p:grpSpPr>
        <p:sp>
          <p:nvSpPr>
            <p:cNvPr id="145" name="フリーフォーム 52">
              <a:extLst>
                <a:ext uri="{FF2B5EF4-FFF2-40B4-BE49-F238E27FC236}">
                  <a16:creationId xmlns:a16="http://schemas.microsoft.com/office/drawing/2014/main" id="{2DDA7630-181C-4DE4-BA16-042BA0B8A038}"/>
                </a:ext>
              </a:extLst>
            </p:cNvPr>
            <p:cNvSpPr/>
            <p:nvPr/>
          </p:nvSpPr>
          <p:spPr>
            <a:xfrm>
              <a:off x="4070351" y="1495425"/>
              <a:ext cx="1277937" cy="1328738"/>
            </a:xfrm>
            <a:custGeom>
              <a:avLst/>
              <a:gdLst>
                <a:gd name="connsiteX0" fmla="*/ 933450 w 1278732"/>
                <a:gd name="connsiteY0" fmla="*/ 373856 h 1328738"/>
                <a:gd name="connsiteX1" fmla="*/ 842963 w 1278732"/>
                <a:gd name="connsiteY1" fmla="*/ 507206 h 1328738"/>
                <a:gd name="connsiteX2" fmla="*/ 785813 w 1278732"/>
                <a:gd name="connsiteY2" fmla="*/ 583406 h 1328738"/>
                <a:gd name="connsiteX3" fmla="*/ 726282 w 1278732"/>
                <a:gd name="connsiteY3" fmla="*/ 657225 h 1328738"/>
                <a:gd name="connsiteX4" fmla="*/ 664369 w 1278732"/>
                <a:gd name="connsiteY4" fmla="*/ 726281 h 1328738"/>
                <a:gd name="connsiteX5" fmla="*/ 557213 w 1278732"/>
                <a:gd name="connsiteY5" fmla="*/ 833438 h 1328738"/>
                <a:gd name="connsiteX6" fmla="*/ 476250 w 1278732"/>
                <a:gd name="connsiteY6" fmla="*/ 912019 h 1328738"/>
                <a:gd name="connsiteX7" fmla="*/ 390525 w 1278732"/>
                <a:gd name="connsiteY7" fmla="*/ 988219 h 1328738"/>
                <a:gd name="connsiteX8" fmla="*/ 319088 w 1278732"/>
                <a:gd name="connsiteY8" fmla="*/ 1050131 h 1328738"/>
                <a:gd name="connsiteX9" fmla="*/ 223838 w 1278732"/>
                <a:gd name="connsiteY9" fmla="*/ 1128713 h 1328738"/>
                <a:gd name="connsiteX10" fmla="*/ 109538 w 1278732"/>
                <a:gd name="connsiteY10" fmla="*/ 1214438 h 1328738"/>
                <a:gd name="connsiteX11" fmla="*/ 28575 w 1278732"/>
                <a:gd name="connsiteY11" fmla="*/ 1271588 h 1328738"/>
                <a:gd name="connsiteX12" fmla="*/ 7144 w 1278732"/>
                <a:gd name="connsiteY12" fmla="*/ 1285875 h 1328738"/>
                <a:gd name="connsiteX13" fmla="*/ 0 w 1278732"/>
                <a:gd name="connsiteY13" fmla="*/ 1300163 h 1328738"/>
                <a:gd name="connsiteX14" fmla="*/ 0 w 1278732"/>
                <a:gd name="connsiteY14" fmla="*/ 1312069 h 1328738"/>
                <a:gd name="connsiteX15" fmla="*/ 2382 w 1278732"/>
                <a:gd name="connsiteY15" fmla="*/ 1319213 h 1328738"/>
                <a:gd name="connsiteX16" fmla="*/ 14288 w 1278732"/>
                <a:gd name="connsiteY16" fmla="*/ 1328738 h 1328738"/>
                <a:gd name="connsiteX17" fmla="*/ 52388 w 1278732"/>
                <a:gd name="connsiteY17" fmla="*/ 1319213 h 1328738"/>
                <a:gd name="connsiteX18" fmla="*/ 183357 w 1278732"/>
                <a:gd name="connsiteY18" fmla="*/ 1259681 h 1328738"/>
                <a:gd name="connsiteX19" fmla="*/ 364332 w 1278732"/>
                <a:gd name="connsiteY19" fmla="*/ 1164431 h 1328738"/>
                <a:gd name="connsiteX20" fmla="*/ 559594 w 1278732"/>
                <a:gd name="connsiteY20" fmla="*/ 1035844 h 1328738"/>
                <a:gd name="connsiteX21" fmla="*/ 635794 w 1278732"/>
                <a:gd name="connsiteY21" fmla="*/ 976313 h 1328738"/>
                <a:gd name="connsiteX22" fmla="*/ 742950 w 1278732"/>
                <a:gd name="connsiteY22" fmla="*/ 892969 h 1328738"/>
                <a:gd name="connsiteX23" fmla="*/ 850107 w 1278732"/>
                <a:gd name="connsiteY23" fmla="*/ 800100 h 1328738"/>
                <a:gd name="connsiteX24" fmla="*/ 942975 w 1278732"/>
                <a:gd name="connsiteY24" fmla="*/ 704850 h 1328738"/>
                <a:gd name="connsiteX25" fmla="*/ 1045369 w 1278732"/>
                <a:gd name="connsiteY25" fmla="*/ 597694 h 1328738"/>
                <a:gd name="connsiteX26" fmla="*/ 1135857 w 1278732"/>
                <a:gd name="connsiteY26" fmla="*/ 500063 h 1328738"/>
                <a:gd name="connsiteX27" fmla="*/ 1204913 w 1278732"/>
                <a:gd name="connsiteY27" fmla="*/ 411956 h 1328738"/>
                <a:gd name="connsiteX28" fmla="*/ 1278732 w 1278732"/>
                <a:gd name="connsiteY28" fmla="*/ 216694 h 1328738"/>
                <a:gd name="connsiteX29" fmla="*/ 1257300 w 1278732"/>
                <a:gd name="connsiteY29" fmla="*/ 185738 h 1328738"/>
                <a:gd name="connsiteX30" fmla="*/ 1226344 w 1278732"/>
                <a:gd name="connsiteY30" fmla="*/ 152400 h 1328738"/>
                <a:gd name="connsiteX31" fmla="*/ 1173957 w 1278732"/>
                <a:gd name="connsiteY31" fmla="*/ 114300 h 1328738"/>
                <a:gd name="connsiteX32" fmla="*/ 1133475 w 1278732"/>
                <a:gd name="connsiteY32" fmla="*/ 90488 h 1328738"/>
                <a:gd name="connsiteX33" fmla="*/ 1062038 w 1278732"/>
                <a:gd name="connsiteY33" fmla="*/ 54769 h 1328738"/>
                <a:gd name="connsiteX34" fmla="*/ 995363 w 1278732"/>
                <a:gd name="connsiteY34" fmla="*/ 26194 h 1328738"/>
                <a:gd name="connsiteX35" fmla="*/ 952500 w 1278732"/>
                <a:gd name="connsiteY35" fmla="*/ 7144 h 1328738"/>
                <a:gd name="connsiteX36" fmla="*/ 933450 w 1278732"/>
                <a:gd name="connsiteY36" fmla="*/ 0 h 1328738"/>
                <a:gd name="connsiteX37" fmla="*/ 914400 w 1278732"/>
                <a:gd name="connsiteY37" fmla="*/ 0 h 1328738"/>
                <a:gd name="connsiteX38" fmla="*/ 904875 w 1278732"/>
                <a:gd name="connsiteY38" fmla="*/ 4763 h 1328738"/>
                <a:gd name="connsiteX39" fmla="*/ 907257 w 1278732"/>
                <a:gd name="connsiteY39" fmla="*/ 23813 h 1328738"/>
                <a:gd name="connsiteX40" fmla="*/ 916782 w 1278732"/>
                <a:gd name="connsiteY40" fmla="*/ 47625 h 1328738"/>
                <a:gd name="connsiteX41" fmla="*/ 940594 w 1278732"/>
                <a:gd name="connsiteY41" fmla="*/ 76200 h 1328738"/>
                <a:gd name="connsiteX42" fmla="*/ 966788 w 1278732"/>
                <a:gd name="connsiteY42" fmla="*/ 107156 h 1328738"/>
                <a:gd name="connsiteX43" fmla="*/ 988219 w 1278732"/>
                <a:gd name="connsiteY43" fmla="*/ 138113 h 1328738"/>
                <a:gd name="connsiteX44" fmla="*/ 1002507 w 1278732"/>
                <a:gd name="connsiteY44" fmla="*/ 161925 h 1328738"/>
                <a:gd name="connsiteX45" fmla="*/ 1012032 w 1278732"/>
                <a:gd name="connsiteY45" fmla="*/ 195263 h 1328738"/>
                <a:gd name="connsiteX46" fmla="*/ 1014413 w 1278732"/>
                <a:gd name="connsiteY46" fmla="*/ 216694 h 1328738"/>
                <a:gd name="connsiteX47" fmla="*/ 1000125 w 1278732"/>
                <a:gd name="connsiteY47" fmla="*/ 250031 h 1328738"/>
                <a:gd name="connsiteX48" fmla="*/ 976313 w 1278732"/>
                <a:gd name="connsiteY48" fmla="*/ 297656 h 1328738"/>
                <a:gd name="connsiteX49" fmla="*/ 933450 w 1278732"/>
                <a:gd name="connsiteY49" fmla="*/ 373856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78732" h="1328738">
                  <a:moveTo>
                    <a:pt x="933450" y="373856"/>
                  </a:moveTo>
                  <a:lnTo>
                    <a:pt x="842963" y="507206"/>
                  </a:lnTo>
                  <a:lnTo>
                    <a:pt x="785813" y="583406"/>
                  </a:lnTo>
                  <a:lnTo>
                    <a:pt x="726282" y="657225"/>
                  </a:lnTo>
                  <a:lnTo>
                    <a:pt x="664369" y="726281"/>
                  </a:lnTo>
                  <a:lnTo>
                    <a:pt x="557213" y="833438"/>
                  </a:lnTo>
                  <a:lnTo>
                    <a:pt x="476250" y="912019"/>
                  </a:lnTo>
                  <a:lnTo>
                    <a:pt x="390525" y="988219"/>
                  </a:lnTo>
                  <a:lnTo>
                    <a:pt x="319088" y="1050131"/>
                  </a:lnTo>
                  <a:lnTo>
                    <a:pt x="223838" y="1128713"/>
                  </a:lnTo>
                  <a:lnTo>
                    <a:pt x="109538" y="1214438"/>
                  </a:lnTo>
                  <a:lnTo>
                    <a:pt x="28575" y="1271588"/>
                  </a:lnTo>
                  <a:lnTo>
                    <a:pt x="7144" y="1285875"/>
                  </a:lnTo>
                  <a:lnTo>
                    <a:pt x="0" y="1300163"/>
                  </a:lnTo>
                  <a:lnTo>
                    <a:pt x="0" y="1312069"/>
                  </a:lnTo>
                  <a:lnTo>
                    <a:pt x="2382" y="1319213"/>
                  </a:lnTo>
                  <a:lnTo>
                    <a:pt x="14288" y="1328738"/>
                  </a:lnTo>
                  <a:lnTo>
                    <a:pt x="52388" y="1319213"/>
                  </a:lnTo>
                  <a:lnTo>
                    <a:pt x="183357" y="1259681"/>
                  </a:lnTo>
                  <a:lnTo>
                    <a:pt x="364332" y="1164431"/>
                  </a:lnTo>
                  <a:lnTo>
                    <a:pt x="559594" y="1035844"/>
                  </a:lnTo>
                  <a:lnTo>
                    <a:pt x="635794" y="976313"/>
                  </a:lnTo>
                  <a:lnTo>
                    <a:pt x="742950" y="892969"/>
                  </a:lnTo>
                  <a:lnTo>
                    <a:pt x="850107" y="800100"/>
                  </a:lnTo>
                  <a:lnTo>
                    <a:pt x="942975" y="704850"/>
                  </a:lnTo>
                  <a:lnTo>
                    <a:pt x="1045369" y="597694"/>
                  </a:lnTo>
                  <a:lnTo>
                    <a:pt x="1135857" y="500063"/>
                  </a:lnTo>
                  <a:lnTo>
                    <a:pt x="1204913" y="411956"/>
                  </a:lnTo>
                  <a:lnTo>
                    <a:pt x="1278732" y="216694"/>
                  </a:lnTo>
                  <a:lnTo>
                    <a:pt x="1257300" y="185738"/>
                  </a:lnTo>
                  <a:lnTo>
                    <a:pt x="1226344" y="152400"/>
                  </a:lnTo>
                  <a:lnTo>
                    <a:pt x="1173957" y="114300"/>
                  </a:lnTo>
                  <a:lnTo>
                    <a:pt x="1133475" y="90488"/>
                  </a:lnTo>
                  <a:lnTo>
                    <a:pt x="1062038" y="54769"/>
                  </a:lnTo>
                  <a:lnTo>
                    <a:pt x="995363" y="26194"/>
                  </a:lnTo>
                  <a:lnTo>
                    <a:pt x="952500" y="7144"/>
                  </a:lnTo>
                  <a:lnTo>
                    <a:pt x="933450" y="0"/>
                  </a:lnTo>
                  <a:lnTo>
                    <a:pt x="914400" y="0"/>
                  </a:lnTo>
                  <a:lnTo>
                    <a:pt x="904875" y="4763"/>
                  </a:lnTo>
                  <a:lnTo>
                    <a:pt x="907257" y="23813"/>
                  </a:lnTo>
                  <a:lnTo>
                    <a:pt x="916782" y="47625"/>
                  </a:lnTo>
                  <a:lnTo>
                    <a:pt x="940594" y="76200"/>
                  </a:lnTo>
                  <a:lnTo>
                    <a:pt x="966788" y="107156"/>
                  </a:lnTo>
                  <a:lnTo>
                    <a:pt x="988219" y="138113"/>
                  </a:lnTo>
                  <a:lnTo>
                    <a:pt x="1002507" y="161925"/>
                  </a:lnTo>
                  <a:lnTo>
                    <a:pt x="1012032" y="195263"/>
                  </a:lnTo>
                  <a:lnTo>
                    <a:pt x="1014413" y="216694"/>
                  </a:lnTo>
                  <a:lnTo>
                    <a:pt x="1000125" y="250031"/>
                  </a:lnTo>
                  <a:lnTo>
                    <a:pt x="976313" y="297656"/>
                  </a:lnTo>
                  <a:lnTo>
                    <a:pt x="933450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56">
              <a:extLst>
                <a:ext uri="{FF2B5EF4-FFF2-40B4-BE49-F238E27FC236}">
                  <a16:creationId xmlns:a16="http://schemas.microsoft.com/office/drawing/2014/main" id="{994691F3-D92F-47A0-A5B8-E6999022677B}"/>
                </a:ext>
              </a:extLst>
            </p:cNvPr>
            <p:cNvSpPr/>
            <p:nvPr/>
          </p:nvSpPr>
          <p:spPr>
            <a:xfrm>
              <a:off x="4710113" y="3586163"/>
              <a:ext cx="1828800" cy="385762"/>
            </a:xfrm>
            <a:custGeom>
              <a:avLst/>
              <a:gdLst>
                <a:gd name="connsiteX0" fmla="*/ 723900 w 1828800"/>
                <a:gd name="connsiteY0" fmla="*/ 154781 h 385762"/>
                <a:gd name="connsiteX1" fmla="*/ 438150 w 1828800"/>
                <a:gd name="connsiteY1" fmla="*/ 192881 h 385762"/>
                <a:gd name="connsiteX2" fmla="*/ 302418 w 1828800"/>
                <a:gd name="connsiteY2" fmla="*/ 211931 h 385762"/>
                <a:gd name="connsiteX3" fmla="*/ 207168 w 1828800"/>
                <a:gd name="connsiteY3" fmla="*/ 223837 h 385762"/>
                <a:gd name="connsiteX4" fmla="*/ 142875 w 1828800"/>
                <a:gd name="connsiteY4" fmla="*/ 228600 h 385762"/>
                <a:gd name="connsiteX5" fmla="*/ 92868 w 1828800"/>
                <a:gd name="connsiteY5" fmla="*/ 228600 h 385762"/>
                <a:gd name="connsiteX6" fmla="*/ 42862 w 1828800"/>
                <a:gd name="connsiteY6" fmla="*/ 226218 h 385762"/>
                <a:gd name="connsiteX7" fmla="*/ 0 w 1828800"/>
                <a:gd name="connsiteY7" fmla="*/ 221456 h 385762"/>
                <a:gd name="connsiteX8" fmla="*/ 57150 w 1828800"/>
                <a:gd name="connsiteY8" fmla="*/ 385762 h 385762"/>
                <a:gd name="connsiteX9" fmla="*/ 276225 w 1828800"/>
                <a:gd name="connsiteY9" fmla="*/ 371475 h 385762"/>
                <a:gd name="connsiteX10" fmla="*/ 576262 w 1828800"/>
                <a:gd name="connsiteY10" fmla="*/ 342900 h 385762"/>
                <a:gd name="connsiteX11" fmla="*/ 907256 w 1828800"/>
                <a:gd name="connsiteY11" fmla="*/ 309562 h 385762"/>
                <a:gd name="connsiteX12" fmla="*/ 1138237 w 1828800"/>
                <a:gd name="connsiteY12" fmla="*/ 283368 h 385762"/>
                <a:gd name="connsiteX13" fmla="*/ 1338262 w 1828800"/>
                <a:gd name="connsiteY13" fmla="*/ 252412 h 385762"/>
                <a:gd name="connsiteX14" fmla="*/ 1423987 w 1828800"/>
                <a:gd name="connsiteY14" fmla="*/ 245268 h 385762"/>
                <a:gd name="connsiteX15" fmla="*/ 1585912 w 1828800"/>
                <a:gd name="connsiteY15" fmla="*/ 242887 h 385762"/>
                <a:gd name="connsiteX16" fmla="*/ 1690687 w 1828800"/>
                <a:gd name="connsiteY16" fmla="*/ 238125 h 385762"/>
                <a:gd name="connsiteX17" fmla="*/ 1757362 w 1828800"/>
                <a:gd name="connsiteY17" fmla="*/ 228600 h 385762"/>
                <a:gd name="connsiteX18" fmla="*/ 1788318 w 1828800"/>
                <a:gd name="connsiteY18" fmla="*/ 216693 h 385762"/>
                <a:gd name="connsiteX19" fmla="*/ 1814512 w 1828800"/>
                <a:gd name="connsiteY19" fmla="*/ 200025 h 385762"/>
                <a:gd name="connsiteX20" fmla="*/ 1826418 w 1828800"/>
                <a:gd name="connsiteY20" fmla="*/ 183356 h 385762"/>
                <a:gd name="connsiteX21" fmla="*/ 1828800 w 1828800"/>
                <a:gd name="connsiteY21" fmla="*/ 159543 h 385762"/>
                <a:gd name="connsiteX22" fmla="*/ 1816893 w 1828800"/>
                <a:gd name="connsiteY22" fmla="*/ 128587 h 385762"/>
                <a:gd name="connsiteX23" fmla="*/ 1804987 w 1828800"/>
                <a:gd name="connsiteY23" fmla="*/ 116681 h 385762"/>
                <a:gd name="connsiteX24" fmla="*/ 1762125 w 1828800"/>
                <a:gd name="connsiteY24" fmla="*/ 90487 h 385762"/>
                <a:gd name="connsiteX25" fmla="*/ 1671637 w 1828800"/>
                <a:gd name="connsiteY25" fmla="*/ 50006 h 385762"/>
                <a:gd name="connsiteX26" fmla="*/ 1583531 w 1828800"/>
                <a:gd name="connsiteY26" fmla="*/ 16668 h 385762"/>
                <a:gd name="connsiteX27" fmla="*/ 1514475 w 1828800"/>
                <a:gd name="connsiteY27" fmla="*/ 0 h 385762"/>
                <a:gd name="connsiteX28" fmla="*/ 1473993 w 1828800"/>
                <a:gd name="connsiteY28" fmla="*/ 11906 h 385762"/>
                <a:gd name="connsiteX29" fmla="*/ 1407318 w 1828800"/>
                <a:gd name="connsiteY29" fmla="*/ 40481 h 385762"/>
                <a:gd name="connsiteX30" fmla="*/ 1364456 w 1828800"/>
                <a:gd name="connsiteY30" fmla="*/ 61912 h 385762"/>
                <a:gd name="connsiteX31" fmla="*/ 1335881 w 1828800"/>
                <a:gd name="connsiteY31" fmla="*/ 71437 h 385762"/>
                <a:gd name="connsiteX32" fmla="*/ 1171575 w 1828800"/>
                <a:gd name="connsiteY32" fmla="*/ 100012 h 385762"/>
                <a:gd name="connsiteX33" fmla="*/ 1064418 w 1828800"/>
                <a:gd name="connsiteY33" fmla="*/ 116681 h 385762"/>
                <a:gd name="connsiteX34" fmla="*/ 723900 w 1828800"/>
                <a:gd name="connsiteY34" fmla="*/ 1547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28800" h="385762">
                  <a:moveTo>
                    <a:pt x="723900" y="154781"/>
                  </a:moveTo>
                  <a:lnTo>
                    <a:pt x="438150" y="192881"/>
                  </a:lnTo>
                  <a:lnTo>
                    <a:pt x="302418" y="211931"/>
                  </a:lnTo>
                  <a:lnTo>
                    <a:pt x="207168" y="223837"/>
                  </a:lnTo>
                  <a:lnTo>
                    <a:pt x="142875" y="228600"/>
                  </a:lnTo>
                  <a:lnTo>
                    <a:pt x="92868" y="228600"/>
                  </a:lnTo>
                  <a:lnTo>
                    <a:pt x="42862" y="226218"/>
                  </a:lnTo>
                  <a:lnTo>
                    <a:pt x="0" y="221456"/>
                  </a:lnTo>
                  <a:lnTo>
                    <a:pt x="57150" y="385762"/>
                  </a:lnTo>
                  <a:lnTo>
                    <a:pt x="276225" y="371475"/>
                  </a:lnTo>
                  <a:lnTo>
                    <a:pt x="576262" y="342900"/>
                  </a:lnTo>
                  <a:lnTo>
                    <a:pt x="907256" y="309562"/>
                  </a:lnTo>
                  <a:lnTo>
                    <a:pt x="1138237" y="283368"/>
                  </a:lnTo>
                  <a:lnTo>
                    <a:pt x="1338262" y="252412"/>
                  </a:lnTo>
                  <a:lnTo>
                    <a:pt x="1423987" y="245268"/>
                  </a:lnTo>
                  <a:lnTo>
                    <a:pt x="1585912" y="242887"/>
                  </a:lnTo>
                  <a:lnTo>
                    <a:pt x="1690687" y="238125"/>
                  </a:lnTo>
                  <a:lnTo>
                    <a:pt x="1757362" y="228600"/>
                  </a:lnTo>
                  <a:lnTo>
                    <a:pt x="1788318" y="216693"/>
                  </a:lnTo>
                  <a:lnTo>
                    <a:pt x="1814512" y="200025"/>
                  </a:lnTo>
                  <a:lnTo>
                    <a:pt x="1826418" y="183356"/>
                  </a:lnTo>
                  <a:lnTo>
                    <a:pt x="1828800" y="159543"/>
                  </a:lnTo>
                  <a:lnTo>
                    <a:pt x="1816893" y="128587"/>
                  </a:lnTo>
                  <a:lnTo>
                    <a:pt x="1804987" y="116681"/>
                  </a:lnTo>
                  <a:lnTo>
                    <a:pt x="1762125" y="90487"/>
                  </a:lnTo>
                  <a:lnTo>
                    <a:pt x="1671637" y="50006"/>
                  </a:lnTo>
                  <a:lnTo>
                    <a:pt x="1583531" y="16668"/>
                  </a:lnTo>
                  <a:lnTo>
                    <a:pt x="1514475" y="0"/>
                  </a:lnTo>
                  <a:lnTo>
                    <a:pt x="1473993" y="11906"/>
                  </a:lnTo>
                  <a:lnTo>
                    <a:pt x="1407318" y="40481"/>
                  </a:lnTo>
                  <a:lnTo>
                    <a:pt x="1364456" y="61912"/>
                  </a:lnTo>
                  <a:lnTo>
                    <a:pt x="1335881" y="71437"/>
                  </a:lnTo>
                  <a:lnTo>
                    <a:pt x="1171575" y="100012"/>
                  </a:lnTo>
                  <a:lnTo>
                    <a:pt x="1064418" y="116681"/>
                  </a:lnTo>
                  <a:lnTo>
                    <a:pt x="723900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6">
              <a:extLst>
                <a:ext uri="{FF2B5EF4-FFF2-40B4-BE49-F238E27FC236}">
                  <a16:creationId xmlns:a16="http://schemas.microsoft.com/office/drawing/2014/main" id="{1D054214-7DE2-4C46-AEEB-10BF58BD3CC4}"/>
                </a:ext>
              </a:extLst>
            </p:cNvPr>
            <p:cNvSpPr/>
            <p:nvPr/>
          </p:nvSpPr>
          <p:spPr>
            <a:xfrm>
              <a:off x="3038476" y="1709738"/>
              <a:ext cx="1138237" cy="428625"/>
            </a:xfrm>
            <a:custGeom>
              <a:avLst/>
              <a:gdLst>
                <a:gd name="connsiteX0" fmla="*/ 140494 w 1138238"/>
                <a:gd name="connsiteY0" fmla="*/ 219075 h 428625"/>
                <a:gd name="connsiteX1" fmla="*/ 230981 w 1138238"/>
                <a:gd name="connsiteY1" fmla="*/ 216693 h 428625"/>
                <a:gd name="connsiteX2" fmla="*/ 309563 w 1138238"/>
                <a:gd name="connsiteY2" fmla="*/ 204787 h 428625"/>
                <a:gd name="connsiteX3" fmla="*/ 423863 w 1138238"/>
                <a:gd name="connsiteY3" fmla="*/ 180975 h 428625"/>
                <a:gd name="connsiteX4" fmla="*/ 552450 w 1138238"/>
                <a:gd name="connsiteY4" fmla="*/ 145256 h 428625"/>
                <a:gd name="connsiteX5" fmla="*/ 650081 w 1138238"/>
                <a:gd name="connsiteY5" fmla="*/ 109537 h 428625"/>
                <a:gd name="connsiteX6" fmla="*/ 683419 w 1138238"/>
                <a:gd name="connsiteY6" fmla="*/ 90487 h 428625"/>
                <a:gd name="connsiteX7" fmla="*/ 711994 w 1138238"/>
                <a:gd name="connsiteY7" fmla="*/ 54768 h 428625"/>
                <a:gd name="connsiteX8" fmla="*/ 742950 w 1138238"/>
                <a:gd name="connsiteY8" fmla="*/ 19050 h 428625"/>
                <a:gd name="connsiteX9" fmla="*/ 764381 w 1138238"/>
                <a:gd name="connsiteY9" fmla="*/ 0 h 428625"/>
                <a:gd name="connsiteX10" fmla="*/ 781050 w 1138238"/>
                <a:gd name="connsiteY10" fmla="*/ 2381 h 428625"/>
                <a:gd name="connsiteX11" fmla="*/ 819150 w 1138238"/>
                <a:gd name="connsiteY11" fmla="*/ 14287 h 428625"/>
                <a:gd name="connsiteX12" fmla="*/ 873919 w 1138238"/>
                <a:gd name="connsiteY12" fmla="*/ 40481 h 428625"/>
                <a:gd name="connsiteX13" fmla="*/ 928688 w 1138238"/>
                <a:gd name="connsiteY13" fmla="*/ 66675 h 428625"/>
                <a:gd name="connsiteX14" fmla="*/ 1002506 w 1138238"/>
                <a:gd name="connsiteY14" fmla="*/ 111918 h 428625"/>
                <a:gd name="connsiteX15" fmla="*/ 1069181 w 1138238"/>
                <a:gd name="connsiteY15" fmla="*/ 164306 h 428625"/>
                <a:gd name="connsiteX16" fmla="*/ 1119188 w 1138238"/>
                <a:gd name="connsiteY16" fmla="*/ 214312 h 428625"/>
                <a:gd name="connsiteX17" fmla="*/ 1135856 w 1138238"/>
                <a:gd name="connsiteY17" fmla="*/ 247650 h 428625"/>
                <a:gd name="connsiteX18" fmla="*/ 1138238 w 1138238"/>
                <a:gd name="connsiteY18" fmla="*/ 273843 h 428625"/>
                <a:gd name="connsiteX19" fmla="*/ 1128713 w 1138238"/>
                <a:gd name="connsiteY19" fmla="*/ 295275 h 428625"/>
                <a:gd name="connsiteX20" fmla="*/ 1109663 w 1138238"/>
                <a:gd name="connsiteY20" fmla="*/ 314325 h 428625"/>
                <a:gd name="connsiteX21" fmla="*/ 1078706 w 1138238"/>
                <a:gd name="connsiteY21" fmla="*/ 330993 h 428625"/>
                <a:gd name="connsiteX22" fmla="*/ 750094 w 1138238"/>
                <a:gd name="connsiteY22" fmla="*/ 242887 h 428625"/>
                <a:gd name="connsiteX23" fmla="*/ 709613 w 1138238"/>
                <a:gd name="connsiteY23" fmla="*/ 240506 h 428625"/>
                <a:gd name="connsiteX24" fmla="*/ 664369 w 1138238"/>
                <a:gd name="connsiteY24" fmla="*/ 250031 h 428625"/>
                <a:gd name="connsiteX25" fmla="*/ 569119 w 1138238"/>
                <a:gd name="connsiteY25" fmla="*/ 283368 h 428625"/>
                <a:gd name="connsiteX26" fmla="*/ 376238 w 1138238"/>
                <a:gd name="connsiteY26" fmla="*/ 347662 h 428625"/>
                <a:gd name="connsiteX27" fmla="*/ 200025 w 1138238"/>
                <a:gd name="connsiteY27" fmla="*/ 400050 h 428625"/>
                <a:gd name="connsiteX28" fmla="*/ 64294 w 1138238"/>
                <a:gd name="connsiteY28" fmla="*/ 428625 h 428625"/>
                <a:gd name="connsiteX29" fmla="*/ 0 w 1138238"/>
                <a:gd name="connsiteY29" fmla="*/ 226218 h 428625"/>
                <a:gd name="connsiteX30" fmla="*/ 45244 w 1138238"/>
                <a:gd name="connsiteY30" fmla="*/ 226218 h 428625"/>
                <a:gd name="connsiteX31" fmla="*/ 140494 w 1138238"/>
                <a:gd name="connsiteY31" fmla="*/ 21907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8238" h="428625">
                  <a:moveTo>
                    <a:pt x="140494" y="219075"/>
                  </a:moveTo>
                  <a:lnTo>
                    <a:pt x="230981" y="216693"/>
                  </a:lnTo>
                  <a:lnTo>
                    <a:pt x="309563" y="204787"/>
                  </a:lnTo>
                  <a:lnTo>
                    <a:pt x="423863" y="180975"/>
                  </a:lnTo>
                  <a:lnTo>
                    <a:pt x="552450" y="145256"/>
                  </a:lnTo>
                  <a:lnTo>
                    <a:pt x="650081" y="109537"/>
                  </a:lnTo>
                  <a:lnTo>
                    <a:pt x="683419" y="90487"/>
                  </a:lnTo>
                  <a:lnTo>
                    <a:pt x="711994" y="54768"/>
                  </a:lnTo>
                  <a:lnTo>
                    <a:pt x="742950" y="19050"/>
                  </a:lnTo>
                  <a:lnTo>
                    <a:pt x="764381" y="0"/>
                  </a:lnTo>
                  <a:lnTo>
                    <a:pt x="781050" y="2381"/>
                  </a:lnTo>
                  <a:lnTo>
                    <a:pt x="819150" y="14287"/>
                  </a:lnTo>
                  <a:lnTo>
                    <a:pt x="873919" y="40481"/>
                  </a:lnTo>
                  <a:lnTo>
                    <a:pt x="928688" y="66675"/>
                  </a:lnTo>
                  <a:lnTo>
                    <a:pt x="1002506" y="111918"/>
                  </a:lnTo>
                  <a:lnTo>
                    <a:pt x="1069181" y="164306"/>
                  </a:lnTo>
                  <a:lnTo>
                    <a:pt x="1119188" y="214312"/>
                  </a:lnTo>
                  <a:lnTo>
                    <a:pt x="1135856" y="247650"/>
                  </a:lnTo>
                  <a:lnTo>
                    <a:pt x="1138238" y="273843"/>
                  </a:lnTo>
                  <a:lnTo>
                    <a:pt x="1128713" y="295275"/>
                  </a:lnTo>
                  <a:lnTo>
                    <a:pt x="1109663" y="314325"/>
                  </a:lnTo>
                  <a:lnTo>
                    <a:pt x="1078706" y="330993"/>
                  </a:lnTo>
                  <a:lnTo>
                    <a:pt x="750094" y="242887"/>
                  </a:lnTo>
                  <a:lnTo>
                    <a:pt x="709613" y="240506"/>
                  </a:lnTo>
                  <a:lnTo>
                    <a:pt x="664369" y="250031"/>
                  </a:lnTo>
                  <a:lnTo>
                    <a:pt x="569119" y="283368"/>
                  </a:lnTo>
                  <a:lnTo>
                    <a:pt x="376238" y="347662"/>
                  </a:lnTo>
                  <a:lnTo>
                    <a:pt x="200025" y="400050"/>
                  </a:lnTo>
                  <a:lnTo>
                    <a:pt x="64294" y="428625"/>
                  </a:lnTo>
                  <a:lnTo>
                    <a:pt x="0" y="226218"/>
                  </a:lnTo>
                  <a:lnTo>
                    <a:pt x="45244" y="226218"/>
                  </a:lnTo>
                  <a:lnTo>
                    <a:pt x="140494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7">
              <a:extLst>
                <a:ext uri="{FF2B5EF4-FFF2-40B4-BE49-F238E27FC236}">
                  <a16:creationId xmlns:a16="http://schemas.microsoft.com/office/drawing/2014/main" id="{6CF89CC4-BCC8-4E64-9042-4425007C7A56}"/>
                </a:ext>
              </a:extLst>
            </p:cNvPr>
            <p:cNvSpPr/>
            <p:nvPr/>
          </p:nvSpPr>
          <p:spPr>
            <a:xfrm>
              <a:off x="3516313" y="1941513"/>
              <a:ext cx="627063" cy="1041400"/>
            </a:xfrm>
            <a:custGeom>
              <a:avLst/>
              <a:gdLst>
                <a:gd name="connsiteX0" fmla="*/ 495300 w 626269"/>
                <a:gd name="connsiteY0" fmla="*/ 235744 h 1042987"/>
                <a:gd name="connsiteX1" fmla="*/ 350044 w 626269"/>
                <a:gd name="connsiteY1" fmla="*/ 528637 h 1042987"/>
                <a:gd name="connsiteX2" fmla="*/ 190500 w 626269"/>
                <a:gd name="connsiteY2" fmla="*/ 831056 h 1042987"/>
                <a:gd name="connsiteX3" fmla="*/ 119063 w 626269"/>
                <a:gd name="connsiteY3" fmla="*/ 983456 h 1042987"/>
                <a:gd name="connsiteX4" fmla="*/ 107157 w 626269"/>
                <a:gd name="connsiteY4" fmla="*/ 1004887 h 1042987"/>
                <a:gd name="connsiteX5" fmla="*/ 11907 w 626269"/>
                <a:gd name="connsiteY5" fmla="*/ 1042987 h 1042987"/>
                <a:gd name="connsiteX6" fmla="*/ 0 w 626269"/>
                <a:gd name="connsiteY6" fmla="*/ 1033462 h 1042987"/>
                <a:gd name="connsiteX7" fmla="*/ 2382 w 626269"/>
                <a:gd name="connsiteY7" fmla="*/ 1002506 h 1042987"/>
                <a:gd name="connsiteX8" fmla="*/ 9525 w 626269"/>
                <a:gd name="connsiteY8" fmla="*/ 964406 h 1042987"/>
                <a:gd name="connsiteX9" fmla="*/ 38100 w 626269"/>
                <a:gd name="connsiteY9" fmla="*/ 883444 h 1042987"/>
                <a:gd name="connsiteX10" fmla="*/ 95250 w 626269"/>
                <a:gd name="connsiteY10" fmla="*/ 711994 h 1042987"/>
                <a:gd name="connsiteX11" fmla="*/ 178594 w 626269"/>
                <a:gd name="connsiteY11" fmla="*/ 435769 h 1042987"/>
                <a:gd name="connsiteX12" fmla="*/ 257175 w 626269"/>
                <a:gd name="connsiteY12" fmla="*/ 195262 h 1042987"/>
                <a:gd name="connsiteX13" fmla="*/ 290513 w 626269"/>
                <a:gd name="connsiteY13" fmla="*/ 90487 h 1042987"/>
                <a:gd name="connsiteX14" fmla="*/ 290513 w 626269"/>
                <a:gd name="connsiteY14" fmla="*/ 61912 h 1042987"/>
                <a:gd name="connsiteX15" fmla="*/ 285750 w 626269"/>
                <a:gd name="connsiteY15" fmla="*/ 40481 h 1042987"/>
                <a:gd name="connsiteX16" fmla="*/ 273844 w 626269"/>
                <a:gd name="connsiteY16" fmla="*/ 21431 h 1042987"/>
                <a:gd name="connsiteX17" fmla="*/ 254794 w 626269"/>
                <a:gd name="connsiteY17" fmla="*/ 9525 h 1042987"/>
                <a:gd name="connsiteX18" fmla="*/ 223838 w 626269"/>
                <a:gd name="connsiteY18" fmla="*/ 0 h 1042987"/>
                <a:gd name="connsiteX19" fmla="*/ 626269 w 626269"/>
                <a:gd name="connsiteY19" fmla="*/ 71437 h 1042987"/>
                <a:gd name="connsiteX20" fmla="*/ 600075 w 626269"/>
                <a:gd name="connsiteY20" fmla="*/ 100012 h 1042987"/>
                <a:gd name="connsiteX21" fmla="*/ 564357 w 626269"/>
                <a:gd name="connsiteY21" fmla="*/ 128587 h 1042987"/>
                <a:gd name="connsiteX22" fmla="*/ 533400 w 626269"/>
                <a:gd name="connsiteY22" fmla="*/ 152400 h 1042987"/>
                <a:gd name="connsiteX23" fmla="*/ 521494 w 626269"/>
                <a:gd name="connsiteY23" fmla="*/ 169069 h 1042987"/>
                <a:gd name="connsiteX24" fmla="*/ 495300 w 626269"/>
                <a:gd name="connsiteY24" fmla="*/ 235744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6269" h="1042987">
                  <a:moveTo>
                    <a:pt x="495300" y="235744"/>
                  </a:moveTo>
                  <a:lnTo>
                    <a:pt x="350044" y="528637"/>
                  </a:lnTo>
                  <a:lnTo>
                    <a:pt x="190500" y="831056"/>
                  </a:lnTo>
                  <a:lnTo>
                    <a:pt x="119063" y="983456"/>
                  </a:lnTo>
                  <a:lnTo>
                    <a:pt x="107157" y="1004887"/>
                  </a:lnTo>
                  <a:lnTo>
                    <a:pt x="11907" y="1042987"/>
                  </a:lnTo>
                  <a:lnTo>
                    <a:pt x="0" y="1033462"/>
                  </a:lnTo>
                  <a:lnTo>
                    <a:pt x="2382" y="1002506"/>
                  </a:lnTo>
                  <a:lnTo>
                    <a:pt x="9525" y="964406"/>
                  </a:lnTo>
                  <a:lnTo>
                    <a:pt x="38100" y="883444"/>
                  </a:lnTo>
                  <a:lnTo>
                    <a:pt x="95250" y="711994"/>
                  </a:lnTo>
                  <a:lnTo>
                    <a:pt x="178594" y="435769"/>
                  </a:lnTo>
                  <a:lnTo>
                    <a:pt x="257175" y="195262"/>
                  </a:lnTo>
                  <a:lnTo>
                    <a:pt x="290513" y="90487"/>
                  </a:lnTo>
                  <a:lnTo>
                    <a:pt x="290513" y="61912"/>
                  </a:lnTo>
                  <a:lnTo>
                    <a:pt x="285750" y="40481"/>
                  </a:lnTo>
                  <a:lnTo>
                    <a:pt x="273844" y="21431"/>
                  </a:lnTo>
                  <a:lnTo>
                    <a:pt x="254794" y="9525"/>
                  </a:lnTo>
                  <a:lnTo>
                    <a:pt x="223838" y="0"/>
                  </a:lnTo>
                  <a:lnTo>
                    <a:pt x="626269" y="71437"/>
                  </a:lnTo>
                  <a:lnTo>
                    <a:pt x="600075" y="100012"/>
                  </a:lnTo>
                  <a:lnTo>
                    <a:pt x="564357" y="128587"/>
                  </a:lnTo>
                  <a:lnTo>
                    <a:pt x="533400" y="152400"/>
                  </a:lnTo>
                  <a:lnTo>
                    <a:pt x="521494" y="169069"/>
                  </a:lnTo>
                  <a:lnTo>
                    <a:pt x="49530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49">
              <a:extLst>
                <a:ext uri="{FF2B5EF4-FFF2-40B4-BE49-F238E27FC236}">
                  <a16:creationId xmlns:a16="http://schemas.microsoft.com/office/drawing/2014/main" id="{951A478B-443A-46E3-B198-1D4F8F59294A}"/>
                </a:ext>
              </a:extLst>
            </p:cNvPr>
            <p:cNvSpPr/>
            <p:nvPr/>
          </p:nvSpPr>
          <p:spPr>
            <a:xfrm>
              <a:off x="3517901" y="2919413"/>
              <a:ext cx="582612" cy="885825"/>
            </a:xfrm>
            <a:custGeom>
              <a:avLst/>
              <a:gdLst>
                <a:gd name="connsiteX0" fmla="*/ 328613 w 583407"/>
                <a:gd name="connsiteY0" fmla="*/ 654843 h 885825"/>
                <a:gd name="connsiteX1" fmla="*/ 333375 w 583407"/>
                <a:gd name="connsiteY1" fmla="*/ 747712 h 885825"/>
                <a:gd name="connsiteX2" fmla="*/ 335757 w 583407"/>
                <a:gd name="connsiteY2" fmla="*/ 833437 h 885825"/>
                <a:gd name="connsiteX3" fmla="*/ 581025 w 583407"/>
                <a:gd name="connsiteY3" fmla="*/ 885825 h 885825"/>
                <a:gd name="connsiteX4" fmla="*/ 583407 w 583407"/>
                <a:gd name="connsiteY4" fmla="*/ 828675 h 885825"/>
                <a:gd name="connsiteX5" fmla="*/ 578644 w 583407"/>
                <a:gd name="connsiteY5" fmla="*/ 747712 h 885825"/>
                <a:gd name="connsiteX6" fmla="*/ 547688 w 583407"/>
                <a:gd name="connsiteY6" fmla="*/ 652462 h 885825"/>
                <a:gd name="connsiteX7" fmla="*/ 504825 w 583407"/>
                <a:gd name="connsiteY7" fmla="*/ 547687 h 885825"/>
                <a:gd name="connsiteX8" fmla="*/ 469107 w 583407"/>
                <a:gd name="connsiteY8" fmla="*/ 471487 h 885825"/>
                <a:gd name="connsiteX9" fmla="*/ 440532 w 583407"/>
                <a:gd name="connsiteY9" fmla="*/ 421481 h 885825"/>
                <a:gd name="connsiteX10" fmla="*/ 402432 w 583407"/>
                <a:gd name="connsiteY10" fmla="*/ 369093 h 885825"/>
                <a:gd name="connsiteX11" fmla="*/ 340519 w 583407"/>
                <a:gd name="connsiteY11" fmla="*/ 292893 h 885825"/>
                <a:gd name="connsiteX12" fmla="*/ 264319 w 583407"/>
                <a:gd name="connsiteY12" fmla="*/ 209550 h 885825"/>
                <a:gd name="connsiteX13" fmla="*/ 192882 w 583407"/>
                <a:gd name="connsiteY13" fmla="*/ 135731 h 885825"/>
                <a:gd name="connsiteX14" fmla="*/ 138113 w 583407"/>
                <a:gd name="connsiteY14" fmla="*/ 85725 h 885825"/>
                <a:gd name="connsiteX15" fmla="*/ 111919 w 583407"/>
                <a:gd name="connsiteY15" fmla="*/ 59531 h 885825"/>
                <a:gd name="connsiteX16" fmla="*/ 111919 w 583407"/>
                <a:gd name="connsiteY16" fmla="*/ 50006 h 885825"/>
                <a:gd name="connsiteX17" fmla="*/ 123825 w 583407"/>
                <a:gd name="connsiteY17" fmla="*/ 0 h 885825"/>
                <a:gd name="connsiteX18" fmla="*/ 0 w 583407"/>
                <a:gd name="connsiteY18" fmla="*/ 57150 h 885825"/>
                <a:gd name="connsiteX19" fmla="*/ 11907 w 583407"/>
                <a:gd name="connsiteY19" fmla="*/ 100012 h 885825"/>
                <a:gd name="connsiteX20" fmla="*/ 28575 w 583407"/>
                <a:gd name="connsiteY20" fmla="*/ 130968 h 885825"/>
                <a:gd name="connsiteX21" fmla="*/ 71438 w 583407"/>
                <a:gd name="connsiteY21" fmla="*/ 178593 h 885825"/>
                <a:gd name="connsiteX22" fmla="*/ 138113 w 583407"/>
                <a:gd name="connsiteY22" fmla="*/ 252412 h 885825"/>
                <a:gd name="connsiteX23" fmla="*/ 190500 w 583407"/>
                <a:gd name="connsiteY23" fmla="*/ 319087 h 885825"/>
                <a:gd name="connsiteX24" fmla="*/ 242888 w 583407"/>
                <a:gd name="connsiteY24" fmla="*/ 395287 h 885825"/>
                <a:gd name="connsiteX25" fmla="*/ 271463 w 583407"/>
                <a:gd name="connsiteY25" fmla="*/ 447675 h 885825"/>
                <a:gd name="connsiteX26" fmla="*/ 292894 w 583407"/>
                <a:gd name="connsiteY26" fmla="*/ 497681 h 885825"/>
                <a:gd name="connsiteX27" fmla="*/ 304800 w 583407"/>
                <a:gd name="connsiteY27" fmla="*/ 535781 h 885825"/>
                <a:gd name="connsiteX28" fmla="*/ 319088 w 583407"/>
                <a:gd name="connsiteY28" fmla="*/ 592931 h 885825"/>
                <a:gd name="connsiteX29" fmla="*/ 328613 w 583407"/>
                <a:gd name="connsiteY29" fmla="*/ 65484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407" h="885825">
                  <a:moveTo>
                    <a:pt x="328613" y="654843"/>
                  </a:moveTo>
                  <a:lnTo>
                    <a:pt x="333375" y="747712"/>
                  </a:lnTo>
                  <a:lnTo>
                    <a:pt x="335757" y="833437"/>
                  </a:lnTo>
                  <a:lnTo>
                    <a:pt x="581025" y="885825"/>
                  </a:lnTo>
                  <a:lnTo>
                    <a:pt x="583407" y="828675"/>
                  </a:lnTo>
                  <a:lnTo>
                    <a:pt x="578644" y="747712"/>
                  </a:lnTo>
                  <a:lnTo>
                    <a:pt x="547688" y="652462"/>
                  </a:lnTo>
                  <a:lnTo>
                    <a:pt x="504825" y="547687"/>
                  </a:lnTo>
                  <a:lnTo>
                    <a:pt x="469107" y="471487"/>
                  </a:lnTo>
                  <a:lnTo>
                    <a:pt x="440532" y="421481"/>
                  </a:lnTo>
                  <a:lnTo>
                    <a:pt x="402432" y="369093"/>
                  </a:lnTo>
                  <a:lnTo>
                    <a:pt x="340519" y="292893"/>
                  </a:lnTo>
                  <a:lnTo>
                    <a:pt x="264319" y="209550"/>
                  </a:lnTo>
                  <a:lnTo>
                    <a:pt x="192882" y="135731"/>
                  </a:lnTo>
                  <a:lnTo>
                    <a:pt x="138113" y="85725"/>
                  </a:lnTo>
                  <a:lnTo>
                    <a:pt x="111919" y="59531"/>
                  </a:lnTo>
                  <a:lnTo>
                    <a:pt x="111919" y="50006"/>
                  </a:lnTo>
                  <a:lnTo>
                    <a:pt x="123825" y="0"/>
                  </a:lnTo>
                  <a:lnTo>
                    <a:pt x="0" y="57150"/>
                  </a:lnTo>
                  <a:lnTo>
                    <a:pt x="11907" y="100012"/>
                  </a:lnTo>
                  <a:lnTo>
                    <a:pt x="28575" y="130968"/>
                  </a:lnTo>
                  <a:lnTo>
                    <a:pt x="71438" y="178593"/>
                  </a:lnTo>
                  <a:lnTo>
                    <a:pt x="138113" y="252412"/>
                  </a:lnTo>
                  <a:lnTo>
                    <a:pt x="190500" y="319087"/>
                  </a:lnTo>
                  <a:lnTo>
                    <a:pt x="242888" y="395287"/>
                  </a:lnTo>
                  <a:lnTo>
                    <a:pt x="271463" y="447675"/>
                  </a:lnTo>
                  <a:lnTo>
                    <a:pt x="292894" y="497681"/>
                  </a:lnTo>
                  <a:lnTo>
                    <a:pt x="304800" y="535781"/>
                  </a:lnTo>
                  <a:lnTo>
                    <a:pt x="319088" y="592931"/>
                  </a:lnTo>
                  <a:lnTo>
                    <a:pt x="328613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50">
              <a:extLst>
                <a:ext uri="{FF2B5EF4-FFF2-40B4-BE49-F238E27FC236}">
                  <a16:creationId xmlns:a16="http://schemas.microsoft.com/office/drawing/2014/main" id="{74230CDB-DDE1-4921-8EF6-575E269EFCE3}"/>
                </a:ext>
              </a:extLst>
            </p:cNvPr>
            <p:cNvSpPr/>
            <p:nvPr/>
          </p:nvSpPr>
          <p:spPr>
            <a:xfrm>
              <a:off x="3557588" y="3681413"/>
              <a:ext cx="541338" cy="876300"/>
            </a:xfrm>
            <a:custGeom>
              <a:avLst/>
              <a:gdLst>
                <a:gd name="connsiteX0" fmla="*/ 509587 w 540543"/>
                <a:gd name="connsiteY0" fmla="*/ 359568 h 876300"/>
                <a:gd name="connsiteX1" fmla="*/ 523875 w 540543"/>
                <a:gd name="connsiteY1" fmla="*/ 285750 h 876300"/>
                <a:gd name="connsiteX2" fmla="*/ 533400 w 540543"/>
                <a:gd name="connsiteY2" fmla="*/ 214312 h 876300"/>
                <a:gd name="connsiteX3" fmla="*/ 538162 w 540543"/>
                <a:gd name="connsiteY3" fmla="*/ 152400 h 876300"/>
                <a:gd name="connsiteX4" fmla="*/ 540543 w 540543"/>
                <a:gd name="connsiteY4" fmla="*/ 121443 h 876300"/>
                <a:gd name="connsiteX5" fmla="*/ 540543 w 540543"/>
                <a:gd name="connsiteY5" fmla="*/ 69056 h 876300"/>
                <a:gd name="connsiteX6" fmla="*/ 538162 w 540543"/>
                <a:gd name="connsiteY6" fmla="*/ 28575 h 876300"/>
                <a:gd name="connsiteX7" fmla="*/ 295275 w 540543"/>
                <a:gd name="connsiteY7" fmla="*/ 0 h 876300"/>
                <a:gd name="connsiteX8" fmla="*/ 292893 w 540543"/>
                <a:gd name="connsiteY8" fmla="*/ 97631 h 876300"/>
                <a:gd name="connsiteX9" fmla="*/ 285750 w 540543"/>
                <a:gd name="connsiteY9" fmla="*/ 173831 h 876300"/>
                <a:gd name="connsiteX10" fmla="*/ 273843 w 540543"/>
                <a:gd name="connsiteY10" fmla="*/ 245268 h 876300"/>
                <a:gd name="connsiteX11" fmla="*/ 257175 w 540543"/>
                <a:gd name="connsiteY11" fmla="*/ 307181 h 876300"/>
                <a:gd name="connsiteX12" fmla="*/ 238125 w 540543"/>
                <a:gd name="connsiteY12" fmla="*/ 359568 h 876300"/>
                <a:gd name="connsiteX13" fmla="*/ 204787 w 540543"/>
                <a:gd name="connsiteY13" fmla="*/ 416718 h 876300"/>
                <a:gd name="connsiteX14" fmla="*/ 166687 w 540543"/>
                <a:gd name="connsiteY14" fmla="*/ 469106 h 876300"/>
                <a:gd name="connsiteX15" fmla="*/ 121443 w 540543"/>
                <a:gd name="connsiteY15" fmla="*/ 507206 h 876300"/>
                <a:gd name="connsiteX16" fmla="*/ 69056 w 540543"/>
                <a:gd name="connsiteY16" fmla="*/ 535781 h 876300"/>
                <a:gd name="connsiteX17" fmla="*/ 0 w 540543"/>
                <a:gd name="connsiteY17" fmla="*/ 850106 h 876300"/>
                <a:gd name="connsiteX18" fmla="*/ 21431 w 540543"/>
                <a:gd name="connsiteY18" fmla="*/ 866775 h 876300"/>
                <a:gd name="connsiteX19" fmla="*/ 45243 w 540543"/>
                <a:gd name="connsiteY19" fmla="*/ 876300 h 876300"/>
                <a:gd name="connsiteX20" fmla="*/ 95250 w 540543"/>
                <a:gd name="connsiteY20" fmla="*/ 869156 h 876300"/>
                <a:gd name="connsiteX21" fmla="*/ 161925 w 540543"/>
                <a:gd name="connsiteY21" fmla="*/ 835818 h 876300"/>
                <a:gd name="connsiteX22" fmla="*/ 238125 w 540543"/>
                <a:gd name="connsiteY22" fmla="*/ 781050 h 876300"/>
                <a:gd name="connsiteX23" fmla="*/ 300037 w 540543"/>
                <a:gd name="connsiteY23" fmla="*/ 723900 h 876300"/>
                <a:gd name="connsiteX24" fmla="*/ 357187 w 540543"/>
                <a:gd name="connsiteY24" fmla="*/ 664368 h 876300"/>
                <a:gd name="connsiteX25" fmla="*/ 409575 w 540543"/>
                <a:gd name="connsiteY25" fmla="*/ 600075 h 876300"/>
                <a:gd name="connsiteX26" fmla="*/ 428625 w 540543"/>
                <a:gd name="connsiteY26" fmla="*/ 571500 h 876300"/>
                <a:gd name="connsiteX27" fmla="*/ 461962 w 540543"/>
                <a:gd name="connsiteY27" fmla="*/ 507206 h 876300"/>
                <a:gd name="connsiteX28" fmla="*/ 492918 w 540543"/>
                <a:gd name="connsiteY28" fmla="*/ 419100 h 876300"/>
                <a:gd name="connsiteX29" fmla="*/ 509587 w 540543"/>
                <a:gd name="connsiteY29" fmla="*/ 35956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3" h="876300">
                  <a:moveTo>
                    <a:pt x="509587" y="359568"/>
                  </a:moveTo>
                  <a:lnTo>
                    <a:pt x="523875" y="285750"/>
                  </a:lnTo>
                  <a:lnTo>
                    <a:pt x="533400" y="214312"/>
                  </a:lnTo>
                  <a:lnTo>
                    <a:pt x="538162" y="152400"/>
                  </a:lnTo>
                  <a:lnTo>
                    <a:pt x="540543" y="121443"/>
                  </a:lnTo>
                  <a:lnTo>
                    <a:pt x="540543" y="69056"/>
                  </a:lnTo>
                  <a:lnTo>
                    <a:pt x="538162" y="28575"/>
                  </a:lnTo>
                  <a:lnTo>
                    <a:pt x="295275" y="0"/>
                  </a:lnTo>
                  <a:lnTo>
                    <a:pt x="292893" y="97631"/>
                  </a:lnTo>
                  <a:lnTo>
                    <a:pt x="285750" y="173831"/>
                  </a:lnTo>
                  <a:lnTo>
                    <a:pt x="273843" y="245268"/>
                  </a:lnTo>
                  <a:lnTo>
                    <a:pt x="257175" y="307181"/>
                  </a:lnTo>
                  <a:lnTo>
                    <a:pt x="238125" y="359568"/>
                  </a:lnTo>
                  <a:lnTo>
                    <a:pt x="204787" y="416718"/>
                  </a:lnTo>
                  <a:lnTo>
                    <a:pt x="166687" y="469106"/>
                  </a:lnTo>
                  <a:lnTo>
                    <a:pt x="121443" y="507206"/>
                  </a:lnTo>
                  <a:lnTo>
                    <a:pt x="69056" y="535781"/>
                  </a:lnTo>
                  <a:lnTo>
                    <a:pt x="0" y="850106"/>
                  </a:lnTo>
                  <a:lnTo>
                    <a:pt x="21431" y="866775"/>
                  </a:lnTo>
                  <a:lnTo>
                    <a:pt x="45243" y="876300"/>
                  </a:lnTo>
                  <a:lnTo>
                    <a:pt x="95250" y="869156"/>
                  </a:lnTo>
                  <a:lnTo>
                    <a:pt x="161925" y="835818"/>
                  </a:lnTo>
                  <a:lnTo>
                    <a:pt x="238125" y="781050"/>
                  </a:lnTo>
                  <a:lnTo>
                    <a:pt x="300037" y="723900"/>
                  </a:lnTo>
                  <a:lnTo>
                    <a:pt x="357187" y="664368"/>
                  </a:lnTo>
                  <a:lnTo>
                    <a:pt x="409575" y="600075"/>
                  </a:lnTo>
                  <a:lnTo>
                    <a:pt x="428625" y="571500"/>
                  </a:lnTo>
                  <a:lnTo>
                    <a:pt x="461962" y="507206"/>
                  </a:lnTo>
                  <a:lnTo>
                    <a:pt x="492918" y="419100"/>
                  </a:lnTo>
                  <a:lnTo>
                    <a:pt x="5095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51">
              <a:extLst>
                <a:ext uri="{FF2B5EF4-FFF2-40B4-BE49-F238E27FC236}">
                  <a16:creationId xmlns:a16="http://schemas.microsoft.com/office/drawing/2014/main" id="{E4F303DF-43F8-4450-9BEF-A4F0CC9806F2}"/>
                </a:ext>
              </a:extLst>
            </p:cNvPr>
            <p:cNvSpPr/>
            <p:nvPr/>
          </p:nvSpPr>
          <p:spPr>
            <a:xfrm>
              <a:off x="3238501" y="4191000"/>
              <a:ext cx="441325" cy="361950"/>
            </a:xfrm>
            <a:custGeom>
              <a:avLst/>
              <a:gdLst>
                <a:gd name="connsiteX0" fmla="*/ 161925 w 440531"/>
                <a:gd name="connsiteY0" fmla="*/ 33338 h 361950"/>
                <a:gd name="connsiteX1" fmla="*/ 278606 w 440531"/>
                <a:gd name="connsiteY1" fmla="*/ 42863 h 361950"/>
                <a:gd name="connsiteX2" fmla="*/ 335756 w 440531"/>
                <a:gd name="connsiteY2" fmla="*/ 40481 h 361950"/>
                <a:gd name="connsiteX3" fmla="*/ 369094 w 440531"/>
                <a:gd name="connsiteY3" fmla="*/ 33338 h 361950"/>
                <a:gd name="connsiteX4" fmla="*/ 388144 w 440531"/>
                <a:gd name="connsiteY4" fmla="*/ 26194 h 361950"/>
                <a:gd name="connsiteX5" fmla="*/ 440531 w 440531"/>
                <a:gd name="connsiteY5" fmla="*/ 0 h 361950"/>
                <a:gd name="connsiteX6" fmla="*/ 371475 w 440531"/>
                <a:gd name="connsiteY6" fmla="*/ 361950 h 361950"/>
                <a:gd name="connsiteX7" fmla="*/ 342900 w 440531"/>
                <a:gd name="connsiteY7" fmla="*/ 354806 h 361950"/>
                <a:gd name="connsiteX8" fmla="*/ 319088 w 440531"/>
                <a:gd name="connsiteY8" fmla="*/ 340519 h 361950"/>
                <a:gd name="connsiteX9" fmla="*/ 304800 w 440531"/>
                <a:gd name="connsiteY9" fmla="*/ 321469 h 361950"/>
                <a:gd name="connsiteX10" fmla="*/ 290513 w 440531"/>
                <a:gd name="connsiteY10" fmla="*/ 280988 h 361950"/>
                <a:gd name="connsiteX11" fmla="*/ 271463 w 440531"/>
                <a:gd name="connsiteY11" fmla="*/ 238125 h 361950"/>
                <a:gd name="connsiteX12" fmla="*/ 245269 w 440531"/>
                <a:gd name="connsiteY12" fmla="*/ 202406 h 361950"/>
                <a:gd name="connsiteX13" fmla="*/ 216694 w 440531"/>
                <a:gd name="connsiteY13" fmla="*/ 176213 h 361950"/>
                <a:gd name="connsiteX14" fmla="*/ 166688 w 440531"/>
                <a:gd name="connsiteY14" fmla="*/ 140494 h 361950"/>
                <a:gd name="connsiteX15" fmla="*/ 126206 w 440531"/>
                <a:gd name="connsiteY15" fmla="*/ 114300 h 361950"/>
                <a:gd name="connsiteX16" fmla="*/ 59531 w 440531"/>
                <a:gd name="connsiteY16" fmla="*/ 78581 h 361950"/>
                <a:gd name="connsiteX17" fmla="*/ 33338 w 440531"/>
                <a:gd name="connsiteY17" fmla="*/ 64294 h 361950"/>
                <a:gd name="connsiteX18" fmla="*/ 7144 w 440531"/>
                <a:gd name="connsiteY18" fmla="*/ 45244 h 361950"/>
                <a:gd name="connsiteX19" fmla="*/ 0 w 440531"/>
                <a:gd name="connsiteY19" fmla="*/ 30956 h 361950"/>
                <a:gd name="connsiteX20" fmla="*/ 11906 w 440531"/>
                <a:gd name="connsiteY20" fmla="*/ 21431 h 361950"/>
                <a:gd name="connsiteX21" fmla="*/ 61913 w 440531"/>
                <a:gd name="connsiteY21" fmla="*/ 21431 h 361950"/>
                <a:gd name="connsiteX22" fmla="*/ 161925 w 440531"/>
                <a:gd name="connsiteY22" fmla="*/ 333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531" h="361950">
                  <a:moveTo>
                    <a:pt x="161925" y="33338"/>
                  </a:moveTo>
                  <a:lnTo>
                    <a:pt x="278606" y="42863"/>
                  </a:lnTo>
                  <a:lnTo>
                    <a:pt x="335756" y="40481"/>
                  </a:lnTo>
                  <a:lnTo>
                    <a:pt x="369094" y="33338"/>
                  </a:lnTo>
                  <a:lnTo>
                    <a:pt x="388144" y="26194"/>
                  </a:lnTo>
                  <a:lnTo>
                    <a:pt x="440531" y="0"/>
                  </a:lnTo>
                  <a:lnTo>
                    <a:pt x="371475" y="361950"/>
                  </a:lnTo>
                  <a:lnTo>
                    <a:pt x="342900" y="354806"/>
                  </a:lnTo>
                  <a:lnTo>
                    <a:pt x="319088" y="340519"/>
                  </a:lnTo>
                  <a:lnTo>
                    <a:pt x="304800" y="321469"/>
                  </a:lnTo>
                  <a:lnTo>
                    <a:pt x="290513" y="280988"/>
                  </a:lnTo>
                  <a:lnTo>
                    <a:pt x="271463" y="238125"/>
                  </a:lnTo>
                  <a:lnTo>
                    <a:pt x="245269" y="202406"/>
                  </a:lnTo>
                  <a:lnTo>
                    <a:pt x="216694" y="176213"/>
                  </a:lnTo>
                  <a:lnTo>
                    <a:pt x="166688" y="140494"/>
                  </a:lnTo>
                  <a:lnTo>
                    <a:pt x="126206" y="114300"/>
                  </a:lnTo>
                  <a:lnTo>
                    <a:pt x="59531" y="78581"/>
                  </a:lnTo>
                  <a:lnTo>
                    <a:pt x="33338" y="64294"/>
                  </a:lnTo>
                  <a:lnTo>
                    <a:pt x="7144" y="45244"/>
                  </a:lnTo>
                  <a:lnTo>
                    <a:pt x="0" y="30956"/>
                  </a:lnTo>
                  <a:lnTo>
                    <a:pt x="11906" y="21431"/>
                  </a:lnTo>
                  <a:lnTo>
                    <a:pt x="61913" y="21431"/>
                  </a:lnTo>
                  <a:lnTo>
                    <a:pt x="161925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60">
              <a:extLst>
                <a:ext uri="{FF2B5EF4-FFF2-40B4-BE49-F238E27FC236}">
                  <a16:creationId xmlns:a16="http://schemas.microsoft.com/office/drawing/2014/main" id="{2E479F72-0AB2-4F2F-96C2-98518C774ED0}"/>
                </a:ext>
              </a:extLst>
            </p:cNvPr>
            <p:cNvSpPr/>
            <p:nvPr/>
          </p:nvSpPr>
          <p:spPr>
            <a:xfrm rot="16200000">
              <a:off x="976313" y="3595688"/>
              <a:ext cx="3930650" cy="393700"/>
            </a:xfrm>
            <a:custGeom>
              <a:avLst/>
              <a:gdLst>
                <a:gd name="connsiteX0" fmla="*/ 1987550 w 3930650"/>
                <a:gd name="connsiteY0" fmla="*/ 177800 h 393700"/>
                <a:gd name="connsiteX1" fmla="*/ 2435225 w 3930650"/>
                <a:gd name="connsiteY1" fmla="*/ 184150 h 393700"/>
                <a:gd name="connsiteX2" fmla="*/ 2819400 w 3930650"/>
                <a:gd name="connsiteY2" fmla="*/ 190500 h 393700"/>
                <a:gd name="connsiteX3" fmla="*/ 3362325 w 3930650"/>
                <a:gd name="connsiteY3" fmla="*/ 190500 h 393700"/>
                <a:gd name="connsiteX4" fmla="*/ 3511550 w 3930650"/>
                <a:gd name="connsiteY4" fmla="*/ 190500 h 393700"/>
                <a:gd name="connsiteX5" fmla="*/ 3568700 w 3930650"/>
                <a:gd name="connsiteY5" fmla="*/ 180975 h 393700"/>
                <a:gd name="connsiteX6" fmla="*/ 3622675 w 3930650"/>
                <a:gd name="connsiteY6" fmla="*/ 168275 h 393700"/>
                <a:gd name="connsiteX7" fmla="*/ 3689350 w 3930650"/>
                <a:gd name="connsiteY7" fmla="*/ 142875 h 393700"/>
                <a:gd name="connsiteX8" fmla="*/ 3752850 w 3930650"/>
                <a:gd name="connsiteY8" fmla="*/ 107950 h 393700"/>
                <a:gd name="connsiteX9" fmla="*/ 3822700 w 3930650"/>
                <a:gd name="connsiteY9" fmla="*/ 57150 h 393700"/>
                <a:gd name="connsiteX10" fmla="*/ 3863975 w 3930650"/>
                <a:gd name="connsiteY10" fmla="*/ 19050 h 393700"/>
                <a:gd name="connsiteX11" fmla="*/ 3879850 w 3930650"/>
                <a:gd name="connsiteY11" fmla="*/ 9525 h 393700"/>
                <a:gd name="connsiteX12" fmla="*/ 3905250 w 3930650"/>
                <a:gd name="connsiteY12" fmla="*/ 3175 h 393700"/>
                <a:gd name="connsiteX13" fmla="*/ 3914775 w 3930650"/>
                <a:gd name="connsiteY13" fmla="*/ 0 h 393700"/>
                <a:gd name="connsiteX14" fmla="*/ 3927475 w 3930650"/>
                <a:gd name="connsiteY14" fmla="*/ 3175 h 393700"/>
                <a:gd name="connsiteX15" fmla="*/ 3930650 w 3930650"/>
                <a:gd name="connsiteY15" fmla="*/ 9525 h 393700"/>
                <a:gd name="connsiteX16" fmla="*/ 3921125 w 3930650"/>
                <a:gd name="connsiteY16" fmla="*/ 44450 h 393700"/>
                <a:gd name="connsiteX17" fmla="*/ 3895725 w 3930650"/>
                <a:gd name="connsiteY17" fmla="*/ 120650 h 393700"/>
                <a:gd name="connsiteX18" fmla="*/ 3867150 w 3930650"/>
                <a:gd name="connsiteY18" fmla="*/ 209550 h 393700"/>
                <a:gd name="connsiteX19" fmla="*/ 3829050 w 3930650"/>
                <a:gd name="connsiteY19" fmla="*/ 301625 h 393700"/>
                <a:gd name="connsiteX20" fmla="*/ 3800475 w 3930650"/>
                <a:gd name="connsiteY20" fmla="*/ 342900 h 393700"/>
                <a:gd name="connsiteX21" fmla="*/ 3644900 w 3930650"/>
                <a:gd name="connsiteY21" fmla="*/ 393700 h 393700"/>
                <a:gd name="connsiteX22" fmla="*/ 3448050 w 3930650"/>
                <a:gd name="connsiteY22" fmla="*/ 393700 h 393700"/>
                <a:gd name="connsiteX23" fmla="*/ 3101975 w 3930650"/>
                <a:gd name="connsiteY23" fmla="*/ 393700 h 393700"/>
                <a:gd name="connsiteX24" fmla="*/ 2616200 w 3930650"/>
                <a:gd name="connsiteY24" fmla="*/ 393700 h 393700"/>
                <a:gd name="connsiteX25" fmla="*/ 1946275 w 3930650"/>
                <a:gd name="connsiteY25" fmla="*/ 393700 h 393700"/>
                <a:gd name="connsiteX26" fmla="*/ 1225550 w 3930650"/>
                <a:gd name="connsiteY26" fmla="*/ 390525 h 393700"/>
                <a:gd name="connsiteX27" fmla="*/ 1009650 w 3930650"/>
                <a:gd name="connsiteY27" fmla="*/ 390525 h 393700"/>
                <a:gd name="connsiteX28" fmla="*/ 790575 w 3930650"/>
                <a:gd name="connsiteY28" fmla="*/ 387350 h 393700"/>
                <a:gd name="connsiteX29" fmla="*/ 520700 w 3930650"/>
                <a:gd name="connsiteY29" fmla="*/ 374650 h 393700"/>
                <a:gd name="connsiteX30" fmla="*/ 257175 w 3930650"/>
                <a:gd name="connsiteY30" fmla="*/ 355600 h 393700"/>
                <a:gd name="connsiteX31" fmla="*/ 177800 w 3930650"/>
                <a:gd name="connsiteY31" fmla="*/ 346075 h 393700"/>
                <a:gd name="connsiteX32" fmla="*/ 98425 w 3930650"/>
                <a:gd name="connsiteY32" fmla="*/ 323850 h 393700"/>
                <a:gd name="connsiteX33" fmla="*/ 34925 w 3930650"/>
                <a:gd name="connsiteY33" fmla="*/ 295275 h 393700"/>
                <a:gd name="connsiteX34" fmla="*/ 15875 w 3930650"/>
                <a:gd name="connsiteY34" fmla="*/ 279400 h 393700"/>
                <a:gd name="connsiteX35" fmla="*/ 3175 w 3930650"/>
                <a:gd name="connsiteY35" fmla="*/ 260350 h 393700"/>
                <a:gd name="connsiteX36" fmla="*/ 0 w 3930650"/>
                <a:gd name="connsiteY36" fmla="*/ 247650 h 393700"/>
                <a:gd name="connsiteX37" fmla="*/ 6350 w 3930650"/>
                <a:gd name="connsiteY37" fmla="*/ 225425 h 393700"/>
                <a:gd name="connsiteX38" fmla="*/ 28575 w 3930650"/>
                <a:gd name="connsiteY38" fmla="*/ 206375 h 393700"/>
                <a:gd name="connsiteX39" fmla="*/ 107950 w 3930650"/>
                <a:gd name="connsiteY39" fmla="*/ 165100 h 393700"/>
                <a:gd name="connsiteX40" fmla="*/ 190500 w 3930650"/>
                <a:gd name="connsiteY40" fmla="*/ 136525 h 393700"/>
                <a:gd name="connsiteX41" fmla="*/ 307975 w 3930650"/>
                <a:gd name="connsiteY41" fmla="*/ 111125 h 393700"/>
                <a:gd name="connsiteX42" fmla="*/ 460375 w 3930650"/>
                <a:gd name="connsiteY42" fmla="*/ 92075 h 393700"/>
                <a:gd name="connsiteX43" fmla="*/ 606425 w 3930650"/>
                <a:gd name="connsiteY43" fmla="*/ 82550 h 393700"/>
                <a:gd name="connsiteX44" fmla="*/ 676275 w 3930650"/>
                <a:gd name="connsiteY44" fmla="*/ 98425 h 393700"/>
                <a:gd name="connsiteX45" fmla="*/ 790575 w 3930650"/>
                <a:gd name="connsiteY45" fmla="*/ 123825 h 393700"/>
                <a:gd name="connsiteX46" fmla="*/ 920750 w 3930650"/>
                <a:gd name="connsiteY46" fmla="*/ 142875 h 393700"/>
                <a:gd name="connsiteX47" fmla="*/ 1101725 w 3930650"/>
                <a:gd name="connsiteY47" fmla="*/ 146050 h 393700"/>
                <a:gd name="connsiteX48" fmla="*/ 1431925 w 3930650"/>
                <a:gd name="connsiteY48" fmla="*/ 161925 h 393700"/>
                <a:gd name="connsiteX49" fmla="*/ 1987550 w 3930650"/>
                <a:gd name="connsiteY49" fmla="*/ 1778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30650" h="393700">
                  <a:moveTo>
                    <a:pt x="1987550" y="177800"/>
                  </a:moveTo>
                  <a:lnTo>
                    <a:pt x="2435225" y="184150"/>
                  </a:lnTo>
                  <a:lnTo>
                    <a:pt x="2819400" y="190500"/>
                  </a:lnTo>
                  <a:lnTo>
                    <a:pt x="3362325" y="190500"/>
                  </a:lnTo>
                  <a:lnTo>
                    <a:pt x="3511550" y="190500"/>
                  </a:lnTo>
                  <a:lnTo>
                    <a:pt x="3568700" y="180975"/>
                  </a:lnTo>
                  <a:lnTo>
                    <a:pt x="3622675" y="168275"/>
                  </a:lnTo>
                  <a:lnTo>
                    <a:pt x="3689350" y="142875"/>
                  </a:lnTo>
                  <a:lnTo>
                    <a:pt x="3752850" y="107950"/>
                  </a:lnTo>
                  <a:lnTo>
                    <a:pt x="3822700" y="57150"/>
                  </a:lnTo>
                  <a:lnTo>
                    <a:pt x="3863975" y="19050"/>
                  </a:lnTo>
                  <a:lnTo>
                    <a:pt x="3879850" y="9525"/>
                  </a:lnTo>
                  <a:lnTo>
                    <a:pt x="3905250" y="3175"/>
                  </a:lnTo>
                  <a:lnTo>
                    <a:pt x="3914775" y="0"/>
                  </a:lnTo>
                  <a:lnTo>
                    <a:pt x="3927475" y="3175"/>
                  </a:lnTo>
                  <a:lnTo>
                    <a:pt x="3930650" y="9525"/>
                  </a:lnTo>
                  <a:lnTo>
                    <a:pt x="3921125" y="44450"/>
                  </a:lnTo>
                  <a:lnTo>
                    <a:pt x="3895725" y="120650"/>
                  </a:lnTo>
                  <a:lnTo>
                    <a:pt x="3867150" y="209550"/>
                  </a:lnTo>
                  <a:lnTo>
                    <a:pt x="3829050" y="301625"/>
                  </a:lnTo>
                  <a:lnTo>
                    <a:pt x="3800475" y="342900"/>
                  </a:lnTo>
                  <a:lnTo>
                    <a:pt x="3644900" y="393700"/>
                  </a:lnTo>
                  <a:lnTo>
                    <a:pt x="3448050" y="393700"/>
                  </a:lnTo>
                  <a:lnTo>
                    <a:pt x="3101975" y="393700"/>
                  </a:lnTo>
                  <a:lnTo>
                    <a:pt x="2616200" y="393700"/>
                  </a:lnTo>
                  <a:lnTo>
                    <a:pt x="1946275" y="393700"/>
                  </a:lnTo>
                  <a:lnTo>
                    <a:pt x="1225550" y="390525"/>
                  </a:lnTo>
                  <a:lnTo>
                    <a:pt x="1009650" y="390525"/>
                  </a:lnTo>
                  <a:lnTo>
                    <a:pt x="790575" y="387350"/>
                  </a:lnTo>
                  <a:lnTo>
                    <a:pt x="520700" y="374650"/>
                  </a:lnTo>
                  <a:lnTo>
                    <a:pt x="257175" y="355600"/>
                  </a:lnTo>
                  <a:lnTo>
                    <a:pt x="177800" y="346075"/>
                  </a:lnTo>
                  <a:lnTo>
                    <a:pt x="98425" y="323850"/>
                  </a:lnTo>
                  <a:lnTo>
                    <a:pt x="34925" y="295275"/>
                  </a:lnTo>
                  <a:lnTo>
                    <a:pt x="15875" y="279400"/>
                  </a:lnTo>
                  <a:lnTo>
                    <a:pt x="3175" y="260350"/>
                  </a:lnTo>
                  <a:lnTo>
                    <a:pt x="0" y="247650"/>
                  </a:lnTo>
                  <a:lnTo>
                    <a:pt x="6350" y="225425"/>
                  </a:lnTo>
                  <a:lnTo>
                    <a:pt x="28575" y="206375"/>
                  </a:lnTo>
                  <a:lnTo>
                    <a:pt x="107950" y="165100"/>
                  </a:lnTo>
                  <a:lnTo>
                    <a:pt x="190500" y="136525"/>
                  </a:lnTo>
                  <a:lnTo>
                    <a:pt x="307975" y="111125"/>
                  </a:lnTo>
                  <a:lnTo>
                    <a:pt x="460375" y="92075"/>
                  </a:lnTo>
                  <a:lnTo>
                    <a:pt x="606425" y="82550"/>
                  </a:lnTo>
                  <a:lnTo>
                    <a:pt x="676275" y="98425"/>
                  </a:lnTo>
                  <a:lnTo>
                    <a:pt x="790575" y="123825"/>
                  </a:lnTo>
                  <a:lnTo>
                    <a:pt x="920750" y="142875"/>
                  </a:lnTo>
                  <a:lnTo>
                    <a:pt x="1101725" y="146050"/>
                  </a:lnTo>
                  <a:lnTo>
                    <a:pt x="1431925" y="161925"/>
                  </a:lnTo>
                  <a:lnTo>
                    <a:pt x="198755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53">
              <a:extLst>
                <a:ext uri="{FF2B5EF4-FFF2-40B4-BE49-F238E27FC236}">
                  <a16:creationId xmlns:a16="http://schemas.microsoft.com/office/drawing/2014/main" id="{17A4804C-B5BB-41D4-97F2-B9093E5D7F83}"/>
                </a:ext>
              </a:extLst>
            </p:cNvPr>
            <p:cNvSpPr/>
            <p:nvPr/>
          </p:nvSpPr>
          <p:spPr>
            <a:xfrm>
              <a:off x="5191126" y="1554163"/>
              <a:ext cx="1276350" cy="384175"/>
            </a:xfrm>
            <a:custGeom>
              <a:avLst/>
              <a:gdLst>
                <a:gd name="connsiteX0" fmla="*/ 445294 w 1276350"/>
                <a:gd name="connsiteY0" fmla="*/ 121444 h 383382"/>
                <a:gd name="connsiteX1" fmla="*/ 340519 w 1276350"/>
                <a:gd name="connsiteY1" fmla="*/ 138113 h 383382"/>
                <a:gd name="connsiteX2" fmla="*/ 280988 w 1276350"/>
                <a:gd name="connsiteY2" fmla="*/ 147638 h 383382"/>
                <a:gd name="connsiteX3" fmla="*/ 207169 w 1276350"/>
                <a:gd name="connsiteY3" fmla="*/ 154782 h 383382"/>
                <a:gd name="connsiteX4" fmla="*/ 57150 w 1276350"/>
                <a:gd name="connsiteY4" fmla="*/ 157163 h 383382"/>
                <a:gd name="connsiteX5" fmla="*/ 0 w 1276350"/>
                <a:gd name="connsiteY5" fmla="*/ 383382 h 383382"/>
                <a:gd name="connsiteX6" fmla="*/ 83344 w 1276350"/>
                <a:gd name="connsiteY6" fmla="*/ 373857 h 383382"/>
                <a:gd name="connsiteX7" fmla="*/ 185738 w 1276350"/>
                <a:gd name="connsiteY7" fmla="*/ 354807 h 383382"/>
                <a:gd name="connsiteX8" fmla="*/ 366713 w 1276350"/>
                <a:gd name="connsiteY8" fmla="*/ 311944 h 383382"/>
                <a:gd name="connsiteX9" fmla="*/ 588169 w 1276350"/>
                <a:gd name="connsiteY9" fmla="*/ 252413 h 383382"/>
                <a:gd name="connsiteX10" fmla="*/ 692944 w 1276350"/>
                <a:gd name="connsiteY10" fmla="*/ 223838 h 383382"/>
                <a:gd name="connsiteX11" fmla="*/ 719138 w 1276350"/>
                <a:gd name="connsiteY11" fmla="*/ 223838 h 383382"/>
                <a:gd name="connsiteX12" fmla="*/ 762000 w 1276350"/>
                <a:gd name="connsiteY12" fmla="*/ 230982 h 383382"/>
                <a:gd name="connsiteX13" fmla="*/ 1200150 w 1276350"/>
                <a:gd name="connsiteY13" fmla="*/ 333375 h 383382"/>
                <a:gd name="connsiteX14" fmla="*/ 1231106 w 1276350"/>
                <a:gd name="connsiteY14" fmla="*/ 321469 h 383382"/>
                <a:gd name="connsiteX15" fmla="*/ 1257300 w 1276350"/>
                <a:gd name="connsiteY15" fmla="*/ 304800 h 383382"/>
                <a:gd name="connsiteX16" fmla="*/ 1269206 w 1276350"/>
                <a:gd name="connsiteY16" fmla="*/ 290513 h 383382"/>
                <a:gd name="connsiteX17" fmla="*/ 1273969 w 1276350"/>
                <a:gd name="connsiteY17" fmla="*/ 278607 h 383382"/>
                <a:gd name="connsiteX18" fmla="*/ 1276350 w 1276350"/>
                <a:gd name="connsiteY18" fmla="*/ 264319 h 383382"/>
                <a:gd name="connsiteX19" fmla="*/ 1269206 w 1276350"/>
                <a:gd name="connsiteY19" fmla="*/ 240507 h 383382"/>
                <a:gd name="connsiteX20" fmla="*/ 1257300 w 1276350"/>
                <a:gd name="connsiteY20" fmla="*/ 223838 h 383382"/>
                <a:gd name="connsiteX21" fmla="*/ 1228725 w 1276350"/>
                <a:gd name="connsiteY21" fmla="*/ 197644 h 383382"/>
                <a:gd name="connsiteX22" fmla="*/ 1166813 w 1276350"/>
                <a:gd name="connsiteY22" fmla="*/ 159544 h 383382"/>
                <a:gd name="connsiteX23" fmla="*/ 1085850 w 1276350"/>
                <a:gd name="connsiteY23" fmla="*/ 109538 h 383382"/>
                <a:gd name="connsiteX24" fmla="*/ 1016794 w 1276350"/>
                <a:gd name="connsiteY24" fmla="*/ 69057 h 383382"/>
                <a:gd name="connsiteX25" fmla="*/ 921544 w 1276350"/>
                <a:gd name="connsiteY25" fmla="*/ 26194 h 383382"/>
                <a:gd name="connsiteX26" fmla="*/ 850106 w 1276350"/>
                <a:gd name="connsiteY26" fmla="*/ 4763 h 383382"/>
                <a:gd name="connsiteX27" fmla="*/ 826294 w 1276350"/>
                <a:gd name="connsiteY27" fmla="*/ 0 h 383382"/>
                <a:gd name="connsiteX28" fmla="*/ 814388 w 1276350"/>
                <a:gd name="connsiteY28" fmla="*/ 0 h 383382"/>
                <a:gd name="connsiteX29" fmla="*/ 790575 w 1276350"/>
                <a:gd name="connsiteY29" fmla="*/ 9525 h 383382"/>
                <a:gd name="connsiteX30" fmla="*/ 723900 w 1276350"/>
                <a:gd name="connsiteY30" fmla="*/ 59532 h 383382"/>
                <a:gd name="connsiteX31" fmla="*/ 702469 w 1276350"/>
                <a:gd name="connsiteY31" fmla="*/ 71438 h 383382"/>
                <a:gd name="connsiteX32" fmla="*/ 526256 w 1276350"/>
                <a:gd name="connsiteY32" fmla="*/ 107157 h 383382"/>
                <a:gd name="connsiteX33" fmla="*/ 445294 w 1276350"/>
                <a:gd name="connsiteY33" fmla="*/ 121444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6350" h="383382">
                  <a:moveTo>
                    <a:pt x="445294" y="121444"/>
                  </a:moveTo>
                  <a:lnTo>
                    <a:pt x="340519" y="138113"/>
                  </a:lnTo>
                  <a:lnTo>
                    <a:pt x="280988" y="147638"/>
                  </a:lnTo>
                  <a:lnTo>
                    <a:pt x="207169" y="154782"/>
                  </a:lnTo>
                  <a:lnTo>
                    <a:pt x="57150" y="157163"/>
                  </a:lnTo>
                  <a:lnTo>
                    <a:pt x="0" y="383382"/>
                  </a:lnTo>
                  <a:lnTo>
                    <a:pt x="83344" y="373857"/>
                  </a:lnTo>
                  <a:lnTo>
                    <a:pt x="185738" y="354807"/>
                  </a:lnTo>
                  <a:lnTo>
                    <a:pt x="366713" y="311944"/>
                  </a:lnTo>
                  <a:lnTo>
                    <a:pt x="588169" y="252413"/>
                  </a:lnTo>
                  <a:lnTo>
                    <a:pt x="692944" y="223838"/>
                  </a:lnTo>
                  <a:lnTo>
                    <a:pt x="719138" y="223838"/>
                  </a:lnTo>
                  <a:lnTo>
                    <a:pt x="762000" y="230982"/>
                  </a:lnTo>
                  <a:lnTo>
                    <a:pt x="1200150" y="333375"/>
                  </a:lnTo>
                  <a:lnTo>
                    <a:pt x="1231106" y="321469"/>
                  </a:lnTo>
                  <a:lnTo>
                    <a:pt x="1257300" y="304800"/>
                  </a:lnTo>
                  <a:lnTo>
                    <a:pt x="1269206" y="290513"/>
                  </a:lnTo>
                  <a:lnTo>
                    <a:pt x="1273969" y="278607"/>
                  </a:lnTo>
                  <a:lnTo>
                    <a:pt x="1276350" y="264319"/>
                  </a:lnTo>
                  <a:lnTo>
                    <a:pt x="1269206" y="240507"/>
                  </a:lnTo>
                  <a:lnTo>
                    <a:pt x="1257300" y="223838"/>
                  </a:lnTo>
                  <a:lnTo>
                    <a:pt x="1228725" y="197644"/>
                  </a:lnTo>
                  <a:lnTo>
                    <a:pt x="1166813" y="159544"/>
                  </a:lnTo>
                  <a:lnTo>
                    <a:pt x="1085850" y="109538"/>
                  </a:lnTo>
                  <a:lnTo>
                    <a:pt x="1016794" y="69057"/>
                  </a:lnTo>
                  <a:lnTo>
                    <a:pt x="921544" y="26194"/>
                  </a:lnTo>
                  <a:lnTo>
                    <a:pt x="850106" y="4763"/>
                  </a:lnTo>
                  <a:lnTo>
                    <a:pt x="826294" y="0"/>
                  </a:lnTo>
                  <a:lnTo>
                    <a:pt x="814388" y="0"/>
                  </a:lnTo>
                  <a:lnTo>
                    <a:pt x="790575" y="9525"/>
                  </a:lnTo>
                  <a:lnTo>
                    <a:pt x="723900" y="59532"/>
                  </a:lnTo>
                  <a:lnTo>
                    <a:pt x="702469" y="71438"/>
                  </a:lnTo>
                  <a:lnTo>
                    <a:pt x="526256" y="107157"/>
                  </a:lnTo>
                  <a:lnTo>
                    <a:pt x="445294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54">
              <a:extLst>
                <a:ext uri="{FF2B5EF4-FFF2-40B4-BE49-F238E27FC236}">
                  <a16:creationId xmlns:a16="http://schemas.microsoft.com/office/drawing/2014/main" id="{36E74581-E0AA-4FAE-86EA-C4EB2C4B7818}"/>
                </a:ext>
              </a:extLst>
            </p:cNvPr>
            <p:cNvSpPr/>
            <p:nvPr/>
          </p:nvSpPr>
          <p:spPr>
            <a:xfrm>
              <a:off x="4011613" y="1776413"/>
              <a:ext cx="2449513" cy="2005012"/>
            </a:xfrm>
            <a:custGeom>
              <a:avLst/>
              <a:gdLst>
                <a:gd name="connsiteX0" fmla="*/ 1342529 w 2449852"/>
                <a:gd name="connsiteY0" fmla="*/ 985754 h 2005865"/>
                <a:gd name="connsiteX1" fmla="*/ 1215676 w 2449852"/>
                <a:gd name="connsiteY1" fmla="*/ 1112608 h 2005865"/>
                <a:gd name="connsiteX2" fmla="*/ 1099394 w 2449852"/>
                <a:gd name="connsiteY2" fmla="*/ 1218319 h 2005865"/>
                <a:gd name="connsiteX3" fmla="*/ 951399 w 2449852"/>
                <a:gd name="connsiteY3" fmla="*/ 1339886 h 2005865"/>
                <a:gd name="connsiteX4" fmla="*/ 811332 w 2449852"/>
                <a:gd name="connsiteY4" fmla="*/ 1448240 h 2005865"/>
                <a:gd name="connsiteX5" fmla="*/ 647480 w 2449852"/>
                <a:gd name="connsiteY5" fmla="*/ 1567165 h 2005865"/>
                <a:gd name="connsiteX6" fmla="*/ 459843 w 2449852"/>
                <a:gd name="connsiteY6" fmla="*/ 1688732 h 2005865"/>
                <a:gd name="connsiteX7" fmla="*/ 277491 w 2449852"/>
                <a:gd name="connsiteY7" fmla="*/ 1794443 h 2005865"/>
                <a:gd name="connsiteX8" fmla="*/ 0 w 2449852"/>
                <a:gd name="connsiteY8" fmla="*/ 1942439 h 2005865"/>
                <a:gd name="connsiteX9" fmla="*/ 18499 w 2449852"/>
                <a:gd name="connsiteY9" fmla="*/ 2005865 h 2005865"/>
                <a:gd name="connsiteX10" fmla="*/ 113639 w 2449852"/>
                <a:gd name="connsiteY10" fmla="*/ 1974152 h 2005865"/>
                <a:gd name="connsiteX11" fmla="*/ 303919 w 2449852"/>
                <a:gd name="connsiteY11" fmla="*/ 1892226 h 2005865"/>
                <a:gd name="connsiteX12" fmla="*/ 589339 w 2449852"/>
                <a:gd name="connsiteY12" fmla="*/ 1752159 h 2005865"/>
                <a:gd name="connsiteX13" fmla="*/ 795475 w 2449852"/>
                <a:gd name="connsiteY13" fmla="*/ 1638520 h 2005865"/>
                <a:gd name="connsiteX14" fmla="*/ 977826 w 2449852"/>
                <a:gd name="connsiteY14" fmla="*/ 1522238 h 2005865"/>
                <a:gd name="connsiteX15" fmla="*/ 1125822 w 2449852"/>
                <a:gd name="connsiteY15" fmla="*/ 1419169 h 2005865"/>
                <a:gd name="connsiteX16" fmla="*/ 1334601 w 2449852"/>
                <a:gd name="connsiteY16" fmla="*/ 1255317 h 2005865"/>
                <a:gd name="connsiteX17" fmla="*/ 1509024 w 2449852"/>
                <a:gd name="connsiteY17" fmla="*/ 1107322 h 2005865"/>
                <a:gd name="connsiteX18" fmla="*/ 1662305 w 2449852"/>
                <a:gd name="connsiteY18" fmla="*/ 967255 h 2005865"/>
                <a:gd name="connsiteX19" fmla="*/ 1839371 w 2449852"/>
                <a:gd name="connsiteY19" fmla="*/ 761119 h 2005865"/>
                <a:gd name="connsiteX20" fmla="*/ 1974152 w 2449852"/>
                <a:gd name="connsiteY20" fmla="*/ 599909 h 2005865"/>
                <a:gd name="connsiteX21" fmla="*/ 2074578 w 2449852"/>
                <a:gd name="connsiteY21" fmla="*/ 465128 h 2005865"/>
                <a:gd name="connsiteX22" fmla="*/ 2138004 w 2449852"/>
                <a:gd name="connsiteY22" fmla="*/ 375273 h 2005865"/>
                <a:gd name="connsiteX23" fmla="*/ 2193503 w 2449852"/>
                <a:gd name="connsiteY23" fmla="*/ 290705 h 2005865"/>
                <a:gd name="connsiteX24" fmla="*/ 2243715 w 2449852"/>
                <a:gd name="connsiteY24" fmla="*/ 211421 h 2005865"/>
                <a:gd name="connsiteX25" fmla="*/ 2264858 w 2449852"/>
                <a:gd name="connsiteY25" fmla="*/ 187637 h 2005865"/>
                <a:gd name="connsiteX26" fmla="*/ 2293928 w 2449852"/>
                <a:gd name="connsiteY26" fmla="*/ 163852 h 2005865"/>
                <a:gd name="connsiteX27" fmla="*/ 2341498 w 2449852"/>
                <a:gd name="connsiteY27" fmla="*/ 132138 h 2005865"/>
                <a:gd name="connsiteX28" fmla="*/ 2373211 w 2449852"/>
                <a:gd name="connsiteY28" fmla="*/ 116282 h 2005865"/>
                <a:gd name="connsiteX29" fmla="*/ 2410210 w 2449852"/>
                <a:gd name="connsiteY29" fmla="*/ 100425 h 2005865"/>
                <a:gd name="connsiteX30" fmla="*/ 2433995 w 2449852"/>
                <a:gd name="connsiteY30" fmla="*/ 79283 h 2005865"/>
                <a:gd name="connsiteX31" fmla="*/ 2449852 w 2449852"/>
                <a:gd name="connsiteY31" fmla="*/ 58141 h 2005865"/>
                <a:gd name="connsiteX32" fmla="*/ 1921297 w 2449852"/>
                <a:gd name="connsiteY32" fmla="*/ 0 h 2005865"/>
                <a:gd name="connsiteX33" fmla="*/ 1966224 w 2449852"/>
                <a:gd name="connsiteY33" fmla="*/ 21142 h 2005865"/>
                <a:gd name="connsiteX34" fmla="*/ 1979438 w 2449852"/>
                <a:gd name="connsiteY34" fmla="*/ 36998 h 2005865"/>
                <a:gd name="connsiteX35" fmla="*/ 1984723 w 2449852"/>
                <a:gd name="connsiteY35" fmla="*/ 60783 h 2005865"/>
                <a:gd name="connsiteX36" fmla="*/ 1982081 w 2449852"/>
                <a:gd name="connsiteY36" fmla="*/ 97782 h 2005865"/>
                <a:gd name="connsiteX37" fmla="*/ 1971510 w 2449852"/>
                <a:gd name="connsiteY37" fmla="*/ 134781 h 2005865"/>
                <a:gd name="connsiteX38" fmla="*/ 1947725 w 2449852"/>
                <a:gd name="connsiteY38" fmla="*/ 190279 h 2005865"/>
                <a:gd name="connsiteX39" fmla="*/ 1905440 w 2449852"/>
                <a:gd name="connsiteY39" fmla="*/ 264277 h 2005865"/>
                <a:gd name="connsiteX40" fmla="*/ 1823514 w 2449852"/>
                <a:gd name="connsiteY40" fmla="*/ 380559 h 2005865"/>
                <a:gd name="connsiteX41" fmla="*/ 1704589 w 2449852"/>
                <a:gd name="connsiteY41" fmla="*/ 549697 h 2005865"/>
                <a:gd name="connsiteX42" fmla="*/ 1540737 w 2449852"/>
                <a:gd name="connsiteY42" fmla="*/ 761119 h 2005865"/>
                <a:gd name="connsiteX43" fmla="*/ 1435026 w 2449852"/>
                <a:gd name="connsiteY43" fmla="*/ 890615 h 2005865"/>
                <a:gd name="connsiteX44" fmla="*/ 1342529 w 2449852"/>
                <a:gd name="connsiteY44" fmla="*/ 985754 h 200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49852" h="2005865">
                  <a:moveTo>
                    <a:pt x="1342529" y="985754"/>
                  </a:moveTo>
                  <a:lnTo>
                    <a:pt x="1215676" y="1112608"/>
                  </a:lnTo>
                  <a:lnTo>
                    <a:pt x="1099394" y="1218319"/>
                  </a:lnTo>
                  <a:lnTo>
                    <a:pt x="951399" y="1339886"/>
                  </a:lnTo>
                  <a:lnTo>
                    <a:pt x="811332" y="1448240"/>
                  </a:lnTo>
                  <a:lnTo>
                    <a:pt x="647480" y="1567165"/>
                  </a:lnTo>
                  <a:lnTo>
                    <a:pt x="459843" y="1688732"/>
                  </a:lnTo>
                  <a:lnTo>
                    <a:pt x="277491" y="1794443"/>
                  </a:lnTo>
                  <a:lnTo>
                    <a:pt x="0" y="1942439"/>
                  </a:lnTo>
                  <a:lnTo>
                    <a:pt x="18499" y="2005865"/>
                  </a:lnTo>
                  <a:lnTo>
                    <a:pt x="113639" y="1974152"/>
                  </a:lnTo>
                  <a:lnTo>
                    <a:pt x="303919" y="1892226"/>
                  </a:lnTo>
                  <a:lnTo>
                    <a:pt x="589339" y="1752159"/>
                  </a:lnTo>
                  <a:lnTo>
                    <a:pt x="795475" y="1638520"/>
                  </a:lnTo>
                  <a:lnTo>
                    <a:pt x="977826" y="1522238"/>
                  </a:lnTo>
                  <a:lnTo>
                    <a:pt x="1125822" y="1419169"/>
                  </a:lnTo>
                  <a:lnTo>
                    <a:pt x="1334601" y="1255317"/>
                  </a:lnTo>
                  <a:lnTo>
                    <a:pt x="1509024" y="1107322"/>
                  </a:lnTo>
                  <a:lnTo>
                    <a:pt x="1662305" y="967255"/>
                  </a:lnTo>
                  <a:lnTo>
                    <a:pt x="1839371" y="761119"/>
                  </a:lnTo>
                  <a:lnTo>
                    <a:pt x="1974152" y="599909"/>
                  </a:lnTo>
                  <a:lnTo>
                    <a:pt x="2074578" y="465128"/>
                  </a:lnTo>
                  <a:lnTo>
                    <a:pt x="2138004" y="375273"/>
                  </a:lnTo>
                  <a:lnTo>
                    <a:pt x="2193503" y="290705"/>
                  </a:lnTo>
                  <a:lnTo>
                    <a:pt x="2243715" y="211421"/>
                  </a:lnTo>
                  <a:lnTo>
                    <a:pt x="2264858" y="187637"/>
                  </a:lnTo>
                  <a:lnTo>
                    <a:pt x="2293928" y="163852"/>
                  </a:lnTo>
                  <a:lnTo>
                    <a:pt x="2341498" y="132138"/>
                  </a:lnTo>
                  <a:lnTo>
                    <a:pt x="2373211" y="116282"/>
                  </a:lnTo>
                  <a:lnTo>
                    <a:pt x="2410210" y="100425"/>
                  </a:lnTo>
                  <a:lnTo>
                    <a:pt x="2433995" y="79283"/>
                  </a:lnTo>
                  <a:lnTo>
                    <a:pt x="2449852" y="58141"/>
                  </a:lnTo>
                  <a:lnTo>
                    <a:pt x="1921297" y="0"/>
                  </a:lnTo>
                  <a:lnTo>
                    <a:pt x="1966224" y="21142"/>
                  </a:lnTo>
                  <a:lnTo>
                    <a:pt x="1979438" y="36998"/>
                  </a:lnTo>
                  <a:lnTo>
                    <a:pt x="1984723" y="60783"/>
                  </a:lnTo>
                  <a:lnTo>
                    <a:pt x="1982081" y="97782"/>
                  </a:lnTo>
                  <a:lnTo>
                    <a:pt x="1971510" y="134781"/>
                  </a:lnTo>
                  <a:lnTo>
                    <a:pt x="1947725" y="190279"/>
                  </a:lnTo>
                  <a:lnTo>
                    <a:pt x="1905440" y="264277"/>
                  </a:lnTo>
                  <a:lnTo>
                    <a:pt x="1823514" y="380559"/>
                  </a:lnTo>
                  <a:lnTo>
                    <a:pt x="1704589" y="549697"/>
                  </a:lnTo>
                  <a:lnTo>
                    <a:pt x="1540737" y="761119"/>
                  </a:lnTo>
                  <a:lnTo>
                    <a:pt x="1435026" y="890615"/>
                  </a:lnTo>
                  <a:lnTo>
                    <a:pt x="1342529" y="985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55">
              <a:extLst>
                <a:ext uri="{FF2B5EF4-FFF2-40B4-BE49-F238E27FC236}">
                  <a16:creationId xmlns:a16="http://schemas.microsoft.com/office/drawing/2014/main" id="{6FF38F1E-58D7-4C34-8D91-24DAE0262B1C}"/>
                </a:ext>
              </a:extLst>
            </p:cNvPr>
            <p:cNvSpPr/>
            <p:nvPr/>
          </p:nvSpPr>
          <p:spPr>
            <a:xfrm>
              <a:off x="4841876" y="2208213"/>
              <a:ext cx="2659062" cy="1466850"/>
            </a:xfrm>
            <a:custGeom>
              <a:avLst/>
              <a:gdLst>
                <a:gd name="connsiteX0" fmla="*/ 1138238 w 2659857"/>
                <a:gd name="connsiteY0" fmla="*/ 778669 h 1466850"/>
                <a:gd name="connsiteX1" fmla="*/ 978694 w 2659857"/>
                <a:gd name="connsiteY1" fmla="*/ 664369 h 1466850"/>
                <a:gd name="connsiteX2" fmla="*/ 885825 w 2659857"/>
                <a:gd name="connsiteY2" fmla="*/ 600075 h 1466850"/>
                <a:gd name="connsiteX3" fmla="*/ 783432 w 2659857"/>
                <a:gd name="connsiteY3" fmla="*/ 528637 h 1466850"/>
                <a:gd name="connsiteX4" fmla="*/ 581025 w 2659857"/>
                <a:gd name="connsiteY4" fmla="*/ 376237 h 1466850"/>
                <a:gd name="connsiteX5" fmla="*/ 469107 w 2659857"/>
                <a:gd name="connsiteY5" fmla="*/ 300037 h 1466850"/>
                <a:gd name="connsiteX6" fmla="*/ 409575 w 2659857"/>
                <a:gd name="connsiteY6" fmla="*/ 259556 h 1466850"/>
                <a:gd name="connsiteX7" fmla="*/ 350044 w 2659857"/>
                <a:gd name="connsiteY7" fmla="*/ 221456 h 1466850"/>
                <a:gd name="connsiteX8" fmla="*/ 288132 w 2659857"/>
                <a:gd name="connsiteY8" fmla="*/ 183356 h 1466850"/>
                <a:gd name="connsiteX9" fmla="*/ 226219 w 2659857"/>
                <a:gd name="connsiteY9" fmla="*/ 147637 h 1466850"/>
                <a:gd name="connsiteX10" fmla="*/ 157163 w 2659857"/>
                <a:gd name="connsiteY10" fmla="*/ 111919 h 1466850"/>
                <a:gd name="connsiteX11" fmla="*/ 109538 w 2659857"/>
                <a:gd name="connsiteY11" fmla="*/ 92869 h 1466850"/>
                <a:gd name="connsiteX12" fmla="*/ 0 w 2659857"/>
                <a:gd name="connsiteY12" fmla="*/ 54769 h 1466850"/>
                <a:gd name="connsiteX13" fmla="*/ 76200 w 2659857"/>
                <a:gd name="connsiteY13" fmla="*/ 0 h 1466850"/>
                <a:gd name="connsiteX14" fmla="*/ 188119 w 2659857"/>
                <a:gd name="connsiteY14" fmla="*/ 21431 h 1466850"/>
                <a:gd name="connsiteX15" fmla="*/ 252413 w 2659857"/>
                <a:gd name="connsiteY15" fmla="*/ 42862 h 1466850"/>
                <a:gd name="connsiteX16" fmla="*/ 378619 w 2659857"/>
                <a:gd name="connsiteY16" fmla="*/ 95250 h 1466850"/>
                <a:gd name="connsiteX17" fmla="*/ 533400 w 2659857"/>
                <a:gd name="connsiteY17" fmla="*/ 178594 h 1466850"/>
                <a:gd name="connsiteX18" fmla="*/ 747713 w 2659857"/>
                <a:gd name="connsiteY18" fmla="*/ 319087 h 1466850"/>
                <a:gd name="connsiteX19" fmla="*/ 923925 w 2659857"/>
                <a:gd name="connsiteY19" fmla="*/ 411956 h 1466850"/>
                <a:gd name="connsiteX20" fmla="*/ 1135857 w 2659857"/>
                <a:gd name="connsiteY20" fmla="*/ 550069 h 1466850"/>
                <a:gd name="connsiteX21" fmla="*/ 1323975 w 2659857"/>
                <a:gd name="connsiteY21" fmla="*/ 669131 h 1466850"/>
                <a:gd name="connsiteX22" fmla="*/ 1559719 w 2659857"/>
                <a:gd name="connsiteY22" fmla="*/ 812006 h 1466850"/>
                <a:gd name="connsiteX23" fmla="*/ 1783557 w 2659857"/>
                <a:gd name="connsiteY23" fmla="*/ 940594 h 1466850"/>
                <a:gd name="connsiteX24" fmla="*/ 2000250 w 2659857"/>
                <a:gd name="connsiteY24" fmla="*/ 1064419 h 1466850"/>
                <a:gd name="connsiteX25" fmla="*/ 2181225 w 2659857"/>
                <a:gd name="connsiteY25" fmla="*/ 1162050 h 1466850"/>
                <a:gd name="connsiteX26" fmla="*/ 2381250 w 2659857"/>
                <a:gd name="connsiteY26" fmla="*/ 1266825 h 1466850"/>
                <a:gd name="connsiteX27" fmla="*/ 2593182 w 2659857"/>
                <a:gd name="connsiteY27" fmla="*/ 1373981 h 1466850"/>
                <a:gd name="connsiteX28" fmla="*/ 2643188 w 2659857"/>
                <a:gd name="connsiteY28" fmla="*/ 1397794 h 1466850"/>
                <a:gd name="connsiteX29" fmla="*/ 2655094 w 2659857"/>
                <a:gd name="connsiteY29" fmla="*/ 1404937 h 1466850"/>
                <a:gd name="connsiteX30" fmla="*/ 2659857 w 2659857"/>
                <a:gd name="connsiteY30" fmla="*/ 1412081 h 1466850"/>
                <a:gd name="connsiteX31" fmla="*/ 2652713 w 2659857"/>
                <a:gd name="connsiteY31" fmla="*/ 1426369 h 1466850"/>
                <a:gd name="connsiteX32" fmla="*/ 2626519 w 2659857"/>
                <a:gd name="connsiteY32" fmla="*/ 1440656 h 1466850"/>
                <a:gd name="connsiteX33" fmla="*/ 2543175 w 2659857"/>
                <a:gd name="connsiteY33" fmla="*/ 1452562 h 1466850"/>
                <a:gd name="connsiteX34" fmla="*/ 2366963 w 2659857"/>
                <a:gd name="connsiteY34" fmla="*/ 1464469 h 1466850"/>
                <a:gd name="connsiteX35" fmla="*/ 2209800 w 2659857"/>
                <a:gd name="connsiteY35" fmla="*/ 1466850 h 1466850"/>
                <a:gd name="connsiteX36" fmla="*/ 2176463 w 2659857"/>
                <a:gd name="connsiteY36" fmla="*/ 1466850 h 1466850"/>
                <a:gd name="connsiteX37" fmla="*/ 2155032 w 2659857"/>
                <a:gd name="connsiteY37" fmla="*/ 1466850 h 1466850"/>
                <a:gd name="connsiteX38" fmla="*/ 2109788 w 2659857"/>
                <a:gd name="connsiteY38" fmla="*/ 1457325 h 1466850"/>
                <a:gd name="connsiteX39" fmla="*/ 2043113 w 2659857"/>
                <a:gd name="connsiteY39" fmla="*/ 1435894 h 1466850"/>
                <a:gd name="connsiteX40" fmla="*/ 1955007 w 2659857"/>
                <a:gd name="connsiteY40" fmla="*/ 1397794 h 1466850"/>
                <a:gd name="connsiteX41" fmla="*/ 1869282 w 2659857"/>
                <a:gd name="connsiteY41" fmla="*/ 1352550 h 1466850"/>
                <a:gd name="connsiteX42" fmla="*/ 1762125 w 2659857"/>
                <a:gd name="connsiteY42" fmla="*/ 1276350 h 1466850"/>
                <a:gd name="connsiteX43" fmla="*/ 1659732 w 2659857"/>
                <a:gd name="connsiteY43" fmla="*/ 1190625 h 1466850"/>
                <a:gd name="connsiteX44" fmla="*/ 1590675 w 2659857"/>
                <a:gd name="connsiteY44" fmla="*/ 1131094 h 1466850"/>
                <a:gd name="connsiteX45" fmla="*/ 1514475 w 2659857"/>
                <a:gd name="connsiteY45" fmla="*/ 1066800 h 1466850"/>
                <a:gd name="connsiteX46" fmla="*/ 1385888 w 2659857"/>
                <a:gd name="connsiteY46" fmla="*/ 964406 h 1466850"/>
                <a:gd name="connsiteX47" fmla="*/ 1243013 w 2659857"/>
                <a:gd name="connsiteY47" fmla="*/ 854869 h 1466850"/>
                <a:gd name="connsiteX48" fmla="*/ 1138238 w 2659857"/>
                <a:gd name="connsiteY48" fmla="*/ 778669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9857" h="1466850">
                  <a:moveTo>
                    <a:pt x="1138238" y="778669"/>
                  </a:moveTo>
                  <a:lnTo>
                    <a:pt x="978694" y="664369"/>
                  </a:lnTo>
                  <a:lnTo>
                    <a:pt x="885825" y="600075"/>
                  </a:lnTo>
                  <a:lnTo>
                    <a:pt x="783432" y="528637"/>
                  </a:lnTo>
                  <a:lnTo>
                    <a:pt x="581025" y="376237"/>
                  </a:lnTo>
                  <a:lnTo>
                    <a:pt x="469107" y="300037"/>
                  </a:lnTo>
                  <a:lnTo>
                    <a:pt x="409575" y="259556"/>
                  </a:lnTo>
                  <a:lnTo>
                    <a:pt x="350044" y="221456"/>
                  </a:lnTo>
                  <a:lnTo>
                    <a:pt x="288132" y="183356"/>
                  </a:lnTo>
                  <a:lnTo>
                    <a:pt x="226219" y="147637"/>
                  </a:lnTo>
                  <a:lnTo>
                    <a:pt x="157163" y="111919"/>
                  </a:lnTo>
                  <a:lnTo>
                    <a:pt x="109538" y="92869"/>
                  </a:lnTo>
                  <a:lnTo>
                    <a:pt x="0" y="54769"/>
                  </a:lnTo>
                  <a:lnTo>
                    <a:pt x="76200" y="0"/>
                  </a:lnTo>
                  <a:lnTo>
                    <a:pt x="188119" y="21431"/>
                  </a:lnTo>
                  <a:lnTo>
                    <a:pt x="252413" y="42862"/>
                  </a:lnTo>
                  <a:lnTo>
                    <a:pt x="378619" y="95250"/>
                  </a:lnTo>
                  <a:lnTo>
                    <a:pt x="533400" y="178594"/>
                  </a:lnTo>
                  <a:lnTo>
                    <a:pt x="747713" y="319087"/>
                  </a:lnTo>
                  <a:lnTo>
                    <a:pt x="923925" y="411956"/>
                  </a:lnTo>
                  <a:lnTo>
                    <a:pt x="1135857" y="550069"/>
                  </a:lnTo>
                  <a:lnTo>
                    <a:pt x="1323975" y="669131"/>
                  </a:lnTo>
                  <a:lnTo>
                    <a:pt x="1559719" y="812006"/>
                  </a:lnTo>
                  <a:lnTo>
                    <a:pt x="1783557" y="940594"/>
                  </a:lnTo>
                  <a:lnTo>
                    <a:pt x="2000250" y="1064419"/>
                  </a:lnTo>
                  <a:lnTo>
                    <a:pt x="2181225" y="1162050"/>
                  </a:lnTo>
                  <a:lnTo>
                    <a:pt x="2381250" y="1266825"/>
                  </a:lnTo>
                  <a:lnTo>
                    <a:pt x="2593182" y="1373981"/>
                  </a:lnTo>
                  <a:lnTo>
                    <a:pt x="2643188" y="1397794"/>
                  </a:lnTo>
                  <a:lnTo>
                    <a:pt x="2655094" y="1404937"/>
                  </a:lnTo>
                  <a:lnTo>
                    <a:pt x="2659857" y="1412081"/>
                  </a:lnTo>
                  <a:lnTo>
                    <a:pt x="2652713" y="1426369"/>
                  </a:lnTo>
                  <a:lnTo>
                    <a:pt x="2626519" y="1440656"/>
                  </a:lnTo>
                  <a:lnTo>
                    <a:pt x="2543175" y="1452562"/>
                  </a:lnTo>
                  <a:lnTo>
                    <a:pt x="2366963" y="1464469"/>
                  </a:lnTo>
                  <a:lnTo>
                    <a:pt x="2209800" y="1466850"/>
                  </a:lnTo>
                  <a:lnTo>
                    <a:pt x="2176463" y="1466850"/>
                  </a:lnTo>
                  <a:lnTo>
                    <a:pt x="2155032" y="1466850"/>
                  </a:lnTo>
                  <a:lnTo>
                    <a:pt x="2109788" y="1457325"/>
                  </a:lnTo>
                  <a:lnTo>
                    <a:pt x="2043113" y="1435894"/>
                  </a:lnTo>
                  <a:lnTo>
                    <a:pt x="1955007" y="1397794"/>
                  </a:lnTo>
                  <a:lnTo>
                    <a:pt x="1869282" y="1352550"/>
                  </a:lnTo>
                  <a:lnTo>
                    <a:pt x="1762125" y="1276350"/>
                  </a:lnTo>
                  <a:lnTo>
                    <a:pt x="1659732" y="1190625"/>
                  </a:lnTo>
                  <a:lnTo>
                    <a:pt x="1590675" y="1131094"/>
                  </a:lnTo>
                  <a:lnTo>
                    <a:pt x="1514475" y="1066800"/>
                  </a:lnTo>
                  <a:lnTo>
                    <a:pt x="1385888" y="964406"/>
                  </a:lnTo>
                  <a:lnTo>
                    <a:pt x="1243013" y="854869"/>
                  </a:lnTo>
                  <a:lnTo>
                    <a:pt x="113823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57">
              <a:extLst>
                <a:ext uri="{FF2B5EF4-FFF2-40B4-BE49-F238E27FC236}">
                  <a16:creationId xmlns:a16="http://schemas.microsoft.com/office/drawing/2014/main" id="{4B2E84F6-DB23-465A-9CE8-64D8FB0490B2}"/>
                </a:ext>
              </a:extLst>
            </p:cNvPr>
            <p:cNvSpPr/>
            <p:nvPr/>
          </p:nvSpPr>
          <p:spPr>
            <a:xfrm>
              <a:off x="4433888" y="3752850"/>
              <a:ext cx="550863" cy="1104900"/>
            </a:xfrm>
            <a:custGeom>
              <a:avLst/>
              <a:gdLst>
                <a:gd name="connsiteX0" fmla="*/ 478631 w 550068"/>
                <a:gd name="connsiteY0" fmla="*/ 538163 h 1104900"/>
                <a:gd name="connsiteX1" fmla="*/ 397668 w 550068"/>
                <a:gd name="connsiteY1" fmla="*/ 752475 h 1104900"/>
                <a:gd name="connsiteX2" fmla="*/ 340518 w 550068"/>
                <a:gd name="connsiteY2" fmla="*/ 900113 h 1104900"/>
                <a:gd name="connsiteX3" fmla="*/ 257175 w 550068"/>
                <a:gd name="connsiteY3" fmla="*/ 1097756 h 1104900"/>
                <a:gd name="connsiteX4" fmla="*/ 0 w 550068"/>
                <a:gd name="connsiteY4" fmla="*/ 1104900 h 1104900"/>
                <a:gd name="connsiteX5" fmla="*/ 88106 w 550068"/>
                <a:gd name="connsiteY5" fmla="*/ 985838 h 1104900"/>
                <a:gd name="connsiteX6" fmla="*/ 152400 w 550068"/>
                <a:gd name="connsiteY6" fmla="*/ 909638 h 1104900"/>
                <a:gd name="connsiteX7" fmla="*/ 188118 w 550068"/>
                <a:gd name="connsiteY7" fmla="*/ 847725 h 1104900"/>
                <a:gd name="connsiteX8" fmla="*/ 219075 w 550068"/>
                <a:gd name="connsiteY8" fmla="*/ 776288 h 1104900"/>
                <a:gd name="connsiteX9" fmla="*/ 235743 w 550068"/>
                <a:gd name="connsiteY9" fmla="*/ 714375 h 1104900"/>
                <a:gd name="connsiteX10" fmla="*/ 259556 w 550068"/>
                <a:gd name="connsiteY10" fmla="*/ 619125 h 1104900"/>
                <a:gd name="connsiteX11" fmla="*/ 273843 w 550068"/>
                <a:gd name="connsiteY11" fmla="*/ 540544 h 1104900"/>
                <a:gd name="connsiteX12" fmla="*/ 283368 w 550068"/>
                <a:gd name="connsiteY12" fmla="*/ 476250 h 1104900"/>
                <a:gd name="connsiteX13" fmla="*/ 285750 w 550068"/>
                <a:gd name="connsiteY13" fmla="*/ 428625 h 1104900"/>
                <a:gd name="connsiteX14" fmla="*/ 288131 w 550068"/>
                <a:gd name="connsiteY14" fmla="*/ 383381 h 1104900"/>
                <a:gd name="connsiteX15" fmla="*/ 285750 w 550068"/>
                <a:gd name="connsiteY15" fmla="*/ 342900 h 1104900"/>
                <a:gd name="connsiteX16" fmla="*/ 276225 w 550068"/>
                <a:gd name="connsiteY16" fmla="*/ 290513 h 1104900"/>
                <a:gd name="connsiteX17" fmla="*/ 254793 w 550068"/>
                <a:gd name="connsiteY17" fmla="*/ 235744 h 1104900"/>
                <a:gd name="connsiteX18" fmla="*/ 230981 w 550068"/>
                <a:gd name="connsiteY18" fmla="*/ 190500 h 1104900"/>
                <a:gd name="connsiteX19" fmla="*/ 190500 w 550068"/>
                <a:gd name="connsiteY19" fmla="*/ 128588 h 1104900"/>
                <a:gd name="connsiteX20" fmla="*/ 154781 w 550068"/>
                <a:gd name="connsiteY20" fmla="*/ 80963 h 1104900"/>
                <a:gd name="connsiteX21" fmla="*/ 128587 w 550068"/>
                <a:gd name="connsiteY21" fmla="*/ 52388 h 1104900"/>
                <a:gd name="connsiteX22" fmla="*/ 119062 w 550068"/>
                <a:gd name="connsiteY22" fmla="*/ 28575 h 1104900"/>
                <a:gd name="connsiteX23" fmla="*/ 119062 w 550068"/>
                <a:gd name="connsiteY23" fmla="*/ 16669 h 1104900"/>
                <a:gd name="connsiteX24" fmla="*/ 123825 w 550068"/>
                <a:gd name="connsiteY24" fmla="*/ 2381 h 1104900"/>
                <a:gd name="connsiteX25" fmla="*/ 130968 w 550068"/>
                <a:gd name="connsiteY25" fmla="*/ 0 h 1104900"/>
                <a:gd name="connsiteX26" fmla="*/ 152400 w 550068"/>
                <a:gd name="connsiteY26" fmla="*/ 0 h 1104900"/>
                <a:gd name="connsiteX27" fmla="*/ 169068 w 550068"/>
                <a:gd name="connsiteY27" fmla="*/ 7144 h 1104900"/>
                <a:gd name="connsiteX28" fmla="*/ 188118 w 550068"/>
                <a:gd name="connsiteY28" fmla="*/ 21431 h 1104900"/>
                <a:gd name="connsiteX29" fmla="*/ 216693 w 550068"/>
                <a:gd name="connsiteY29" fmla="*/ 38100 h 1104900"/>
                <a:gd name="connsiteX30" fmla="*/ 242887 w 550068"/>
                <a:gd name="connsiteY30" fmla="*/ 47625 h 1104900"/>
                <a:gd name="connsiteX31" fmla="*/ 276225 w 550068"/>
                <a:gd name="connsiteY31" fmla="*/ 54769 h 1104900"/>
                <a:gd name="connsiteX32" fmla="*/ 330993 w 550068"/>
                <a:gd name="connsiteY32" fmla="*/ 61913 h 1104900"/>
                <a:gd name="connsiteX33" fmla="*/ 392906 w 550068"/>
                <a:gd name="connsiteY33" fmla="*/ 66675 h 1104900"/>
                <a:gd name="connsiteX34" fmla="*/ 511968 w 550068"/>
                <a:gd name="connsiteY34" fmla="*/ 223838 h 1104900"/>
                <a:gd name="connsiteX35" fmla="*/ 528637 w 550068"/>
                <a:gd name="connsiteY35" fmla="*/ 250031 h 1104900"/>
                <a:gd name="connsiteX36" fmla="*/ 538162 w 550068"/>
                <a:gd name="connsiteY36" fmla="*/ 271463 h 1104900"/>
                <a:gd name="connsiteX37" fmla="*/ 545306 w 550068"/>
                <a:gd name="connsiteY37" fmla="*/ 295275 h 1104900"/>
                <a:gd name="connsiteX38" fmla="*/ 550068 w 550068"/>
                <a:gd name="connsiteY38" fmla="*/ 323850 h 1104900"/>
                <a:gd name="connsiteX39" fmla="*/ 545306 w 550068"/>
                <a:gd name="connsiteY39" fmla="*/ 357188 h 1104900"/>
                <a:gd name="connsiteX40" fmla="*/ 523875 w 550068"/>
                <a:gd name="connsiteY40" fmla="*/ 411956 h 1104900"/>
                <a:gd name="connsiteX41" fmla="*/ 478631 w 550068"/>
                <a:gd name="connsiteY41" fmla="*/ 53816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1104900">
                  <a:moveTo>
                    <a:pt x="478631" y="538163"/>
                  </a:moveTo>
                  <a:lnTo>
                    <a:pt x="397668" y="752475"/>
                  </a:lnTo>
                  <a:lnTo>
                    <a:pt x="340518" y="900113"/>
                  </a:lnTo>
                  <a:lnTo>
                    <a:pt x="257175" y="1097756"/>
                  </a:lnTo>
                  <a:lnTo>
                    <a:pt x="0" y="1104900"/>
                  </a:lnTo>
                  <a:lnTo>
                    <a:pt x="88106" y="985838"/>
                  </a:lnTo>
                  <a:lnTo>
                    <a:pt x="152400" y="909638"/>
                  </a:lnTo>
                  <a:lnTo>
                    <a:pt x="188118" y="847725"/>
                  </a:lnTo>
                  <a:lnTo>
                    <a:pt x="219075" y="776288"/>
                  </a:lnTo>
                  <a:lnTo>
                    <a:pt x="235743" y="714375"/>
                  </a:lnTo>
                  <a:lnTo>
                    <a:pt x="259556" y="619125"/>
                  </a:lnTo>
                  <a:lnTo>
                    <a:pt x="273843" y="540544"/>
                  </a:lnTo>
                  <a:lnTo>
                    <a:pt x="283368" y="476250"/>
                  </a:lnTo>
                  <a:lnTo>
                    <a:pt x="285750" y="428625"/>
                  </a:lnTo>
                  <a:lnTo>
                    <a:pt x="288131" y="383381"/>
                  </a:lnTo>
                  <a:lnTo>
                    <a:pt x="285750" y="342900"/>
                  </a:lnTo>
                  <a:lnTo>
                    <a:pt x="276225" y="290513"/>
                  </a:lnTo>
                  <a:lnTo>
                    <a:pt x="254793" y="235744"/>
                  </a:lnTo>
                  <a:lnTo>
                    <a:pt x="230981" y="190500"/>
                  </a:lnTo>
                  <a:lnTo>
                    <a:pt x="190500" y="128588"/>
                  </a:lnTo>
                  <a:lnTo>
                    <a:pt x="154781" y="80963"/>
                  </a:lnTo>
                  <a:lnTo>
                    <a:pt x="128587" y="52388"/>
                  </a:lnTo>
                  <a:lnTo>
                    <a:pt x="119062" y="28575"/>
                  </a:lnTo>
                  <a:lnTo>
                    <a:pt x="119062" y="16669"/>
                  </a:lnTo>
                  <a:lnTo>
                    <a:pt x="123825" y="2381"/>
                  </a:lnTo>
                  <a:lnTo>
                    <a:pt x="130968" y="0"/>
                  </a:lnTo>
                  <a:lnTo>
                    <a:pt x="152400" y="0"/>
                  </a:lnTo>
                  <a:lnTo>
                    <a:pt x="169068" y="7144"/>
                  </a:lnTo>
                  <a:lnTo>
                    <a:pt x="188118" y="21431"/>
                  </a:lnTo>
                  <a:lnTo>
                    <a:pt x="216693" y="38100"/>
                  </a:lnTo>
                  <a:lnTo>
                    <a:pt x="242887" y="47625"/>
                  </a:lnTo>
                  <a:lnTo>
                    <a:pt x="276225" y="54769"/>
                  </a:lnTo>
                  <a:lnTo>
                    <a:pt x="330993" y="61913"/>
                  </a:lnTo>
                  <a:lnTo>
                    <a:pt x="392906" y="66675"/>
                  </a:lnTo>
                  <a:lnTo>
                    <a:pt x="511968" y="223838"/>
                  </a:lnTo>
                  <a:lnTo>
                    <a:pt x="528637" y="250031"/>
                  </a:lnTo>
                  <a:lnTo>
                    <a:pt x="538162" y="271463"/>
                  </a:lnTo>
                  <a:lnTo>
                    <a:pt x="545306" y="295275"/>
                  </a:lnTo>
                  <a:lnTo>
                    <a:pt x="550068" y="323850"/>
                  </a:lnTo>
                  <a:lnTo>
                    <a:pt x="545306" y="357188"/>
                  </a:lnTo>
                  <a:lnTo>
                    <a:pt x="523875" y="411956"/>
                  </a:lnTo>
                  <a:lnTo>
                    <a:pt x="478631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7" name="フリーフォーム 58">
              <a:extLst>
                <a:ext uri="{FF2B5EF4-FFF2-40B4-BE49-F238E27FC236}">
                  <a16:creationId xmlns:a16="http://schemas.microsoft.com/office/drawing/2014/main" id="{30F3F091-342A-4354-BE53-34F5EEB388A5}"/>
                </a:ext>
              </a:extLst>
            </p:cNvPr>
            <p:cNvSpPr/>
            <p:nvPr/>
          </p:nvSpPr>
          <p:spPr>
            <a:xfrm>
              <a:off x="4179888" y="4457700"/>
              <a:ext cx="2857500" cy="533400"/>
            </a:xfrm>
            <a:custGeom>
              <a:avLst/>
              <a:gdLst>
                <a:gd name="connsiteX0" fmla="*/ 1281112 w 2857500"/>
                <a:gd name="connsiteY0" fmla="*/ 154781 h 533400"/>
                <a:gd name="connsiteX1" fmla="*/ 935831 w 2857500"/>
                <a:gd name="connsiteY1" fmla="*/ 209550 h 533400"/>
                <a:gd name="connsiteX2" fmla="*/ 721519 w 2857500"/>
                <a:gd name="connsiteY2" fmla="*/ 245269 h 533400"/>
                <a:gd name="connsiteX3" fmla="*/ 573881 w 2857500"/>
                <a:gd name="connsiteY3" fmla="*/ 266700 h 533400"/>
                <a:gd name="connsiteX4" fmla="*/ 533400 w 2857500"/>
                <a:gd name="connsiteY4" fmla="*/ 266700 h 533400"/>
                <a:gd name="connsiteX5" fmla="*/ 359569 w 2857500"/>
                <a:gd name="connsiteY5" fmla="*/ 276225 h 533400"/>
                <a:gd name="connsiteX6" fmla="*/ 302419 w 2857500"/>
                <a:gd name="connsiteY6" fmla="*/ 292894 h 533400"/>
                <a:gd name="connsiteX7" fmla="*/ 219075 w 2857500"/>
                <a:gd name="connsiteY7" fmla="*/ 304800 h 533400"/>
                <a:gd name="connsiteX8" fmla="*/ 123825 w 2857500"/>
                <a:gd name="connsiteY8" fmla="*/ 309563 h 533400"/>
                <a:gd name="connsiteX9" fmla="*/ 42862 w 2857500"/>
                <a:gd name="connsiteY9" fmla="*/ 311944 h 533400"/>
                <a:gd name="connsiteX10" fmla="*/ 30956 w 2857500"/>
                <a:gd name="connsiteY10" fmla="*/ 311944 h 533400"/>
                <a:gd name="connsiteX11" fmla="*/ 9525 w 2857500"/>
                <a:gd name="connsiteY11" fmla="*/ 321469 h 533400"/>
                <a:gd name="connsiteX12" fmla="*/ 0 w 2857500"/>
                <a:gd name="connsiteY12" fmla="*/ 335756 h 533400"/>
                <a:gd name="connsiteX13" fmla="*/ 0 w 2857500"/>
                <a:gd name="connsiteY13" fmla="*/ 350044 h 533400"/>
                <a:gd name="connsiteX14" fmla="*/ 16669 w 2857500"/>
                <a:gd name="connsiteY14" fmla="*/ 369094 h 533400"/>
                <a:gd name="connsiteX15" fmla="*/ 47625 w 2857500"/>
                <a:gd name="connsiteY15" fmla="*/ 392906 h 533400"/>
                <a:gd name="connsiteX16" fmla="*/ 102394 w 2857500"/>
                <a:gd name="connsiteY16" fmla="*/ 442913 h 533400"/>
                <a:gd name="connsiteX17" fmla="*/ 154781 w 2857500"/>
                <a:gd name="connsiteY17" fmla="*/ 476250 h 533400"/>
                <a:gd name="connsiteX18" fmla="*/ 209550 w 2857500"/>
                <a:gd name="connsiteY18" fmla="*/ 502444 h 533400"/>
                <a:gd name="connsiteX19" fmla="*/ 269081 w 2857500"/>
                <a:gd name="connsiteY19" fmla="*/ 523875 h 533400"/>
                <a:gd name="connsiteX20" fmla="*/ 326231 w 2857500"/>
                <a:gd name="connsiteY20" fmla="*/ 533400 h 533400"/>
                <a:gd name="connsiteX21" fmla="*/ 400050 w 2857500"/>
                <a:gd name="connsiteY21" fmla="*/ 533400 h 533400"/>
                <a:gd name="connsiteX22" fmla="*/ 461962 w 2857500"/>
                <a:gd name="connsiteY22" fmla="*/ 523875 h 533400"/>
                <a:gd name="connsiteX23" fmla="*/ 514350 w 2857500"/>
                <a:gd name="connsiteY23" fmla="*/ 509588 h 533400"/>
                <a:gd name="connsiteX24" fmla="*/ 578644 w 2857500"/>
                <a:gd name="connsiteY24" fmla="*/ 483394 h 533400"/>
                <a:gd name="connsiteX25" fmla="*/ 640556 w 2857500"/>
                <a:gd name="connsiteY25" fmla="*/ 454819 h 533400"/>
                <a:gd name="connsiteX26" fmla="*/ 721519 w 2857500"/>
                <a:gd name="connsiteY26" fmla="*/ 428625 h 533400"/>
                <a:gd name="connsiteX27" fmla="*/ 900112 w 2857500"/>
                <a:gd name="connsiteY27" fmla="*/ 390525 h 533400"/>
                <a:gd name="connsiteX28" fmla="*/ 1114425 w 2857500"/>
                <a:gd name="connsiteY28" fmla="*/ 352425 h 533400"/>
                <a:gd name="connsiteX29" fmla="*/ 1373981 w 2857500"/>
                <a:gd name="connsiteY29" fmla="*/ 316706 h 533400"/>
                <a:gd name="connsiteX30" fmla="*/ 1707356 w 2857500"/>
                <a:gd name="connsiteY30" fmla="*/ 276225 h 533400"/>
                <a:gd name="connsiteX31" fmla="*/ 1866900 w 2857500"/>
                <a:gd name="connsiteY31" fmla="*/ 259556 h 533400"/>
                <a:gd name="connsiteX32" fmla="*/ 2016919 w 2857500"/>
                <a:gd name="connsiteY32" fmla="*/ 250031 h 533400"/>
                <a:gd name="connsiteX33" fmla="*/ 2221706 w 2857500"/>
                <a:gd name="connsiteY33" fmla="*/ 242888 h 533400"/>
                <a:gd name="connsiteX34" fmla="*/ 2369344 w 2857500"/>
                <a:gd name="connsiteY34" fmla="*/ 242888 h 533400"/>
                <a:gd name="connsiteX35" fmla="*/ 2521744 w 2857500"/>
                <a:gd name="connsiteY35" fmla="*/ 247650 h 533400"/>
                <a:gd name="connsiteX36" fmla="*/ 2657475 w 2857500"/>
                <a:gd name="connsiteY36" fmla="*/ 259556 h 533400"/>
                <a:gd name="connsiteX37" fmla="*/ 2724150 w 2857500"/>
                <a:gd name="connsiteY37" fmla="*/ 264319 h 533400"/>
                <a:gd name="connsiteX38" fmla="*/ 2769394 w 2857500"/>
                <a:gd name="connsiteY38" fmla="*/ 257175 h 533400"/>
                <a:gd name="connsiteX39" fmla="*/ 2814637 w 2857500"/>
                <a:gd name="connsiteY39" fmla="*/ 245269 h 533400"/>
                <a:gd name="connsiteX40" fmla="*/ 2840831 w 2857500"/>
                <a:gd name="connsiteY40" fmla="*/ 233363 h 533400"/>
                <a:gd name="connsiteX41" fmla="*/ 2855119 w 2857500"/>
                <a:gd name="connsiteY41" fmla="*/ 211931 h 533400"/>
                <a:gd name="connsiteX42" fmla="*/ 2857500 w 2857500"/>
                <a:gd name="connsiteY42" fmla="*/ 200025 h 533400"/>
                <a:gd name="connsiteX43" fmla="*/ 2850356 w 2857500"/>
                <a:gd name="connsiteY43" fmla="*/ 180975 h 533400"/>
                <a:gd name="connsiteX44" fmla="*/ 2843212 w 2857500"/>
                <a:gd name="connsiteY44" fmla="*/ 166688 h 533400"/>
                <a:gd name="connsiteX45" fmla="*/ 2812256 w 2857500"/>
                <a:gd name="connsiteY45" fmla="*/ 140494 h 533400"/>
                <a:gd name="connsiteX46" fmla="*/ 2776537 w 2857500"/>
                <a:gd name="connsiteY46" fmla="*/ 114300 h 533400"/>
                <a:gd name="connsiteX47" fmla="*/ 2719387 w 2857500"/>
                <a:gd name="connsiteY47" fmla="*/ 80963 h 533400"/>
                <a:gd name="connsiteX48" fmla="*/ 2659856 w 2857500"/>
                <a:gd name="connsiteY48" fmla="*/ 52388 h 533400"/>
                <a:gd name="connsiteX49" fmla="*/ 2519362 w 2857500"/>
                <a:gd name="connsiteY49" fmla="*/ 14288 h 533400"/>
                <a:gd name="connsiteX50" fmla="*/ 2428875 w 2857500"/>
                <a:gd name="connsiteY50" fmla="*/ 0 h 533400"/>
                <a:gd name="connsiteX51" fmla="*/ 2409825 w 2857500"/>
                <a:gd name="connsiteY51" fmla="*/ 0 h 533400"/>
                <a:gd name="connsiteX52" fmla="*/ 2366962 w 2857500"/>
                <a:gd name="connsiteY52" fmla="*/ 14288 h 533400"/>
                <a:gd name="connsiteX53" fmla="*/ 2255044 w 2857500"/>
                <a:gd name="connsiteY53" fmla="*/ 47625 h 533400"/>
                <a:gd name="connsiteX54" fmla="*/ 2145506 w 2857500"/>
                <a:gd name="connsiteY54" fmla="*/ 59531 h 533400"/>
                <a:gd name="connsiteX55" fmla="*/ 1978819 w 2857500"/>
                <a:gd name="connsiteY55" fmla="*/ 76200 h 533400"/>
                <a:gd name="connsiteX56" fmla="*/ 1750219 w 2857500"/>
                <a:gd name="connsiteY56" fmla="*/ 100013 h 533400"/>
                <a:gd name="connsiteX57" fmla="*/ 1581150 w 2857500"/>
                <a:gd name="connsiteY57" fmla="*/ 116681 h 533400"/>
                <a:gd name="connsiteX58" fmla="*/ 1281112 w 2857500"/>
                <a:gd name="connsiteY58" fmla="*/ 15478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0" h="533400">
                  <a:moveTo>
                    <a:pt x="1281112" y="154781"/>
                  </a:moveTo>
                  <a:lnTo>
                    <a:pt x="935831" y="209550"/>
                  </a:lnTo>
                  <a:lnTo>
                    <a:pt x="721519" y="245269"/>
                  </a:lnTo>
                  <a:lnTo>
                    <a:pt x="573881" y="266700"/>
                  </a:lnTo>
                  <a:lnTo>
                    <a:pt x="533400" y="266700"/>
                  </a:lnTo>
                  <a:lnTo>
                    <a:pt x="359569" y="276225"/>
                  </a:lnTo>
                  <a:lnTo>
                    <a:pt x="302419" y="292894"/>
                  </a:lnTo>
                  <a:lnTo>
                    <a:pt x="219075" y="304800"/>
                  </a:lnTo>
                  <a:lnTo>
                    <a:pt x="123825" y="309563"/>
                  </a:lnTo>
                  <a:lnTo>
                    <a:pt x="42862" y="311944"/>
                  </a:lnTo>
                  <a:lnTo>
                    <a:pt x="30956" y="311944"/>
                  </a:lnTo>
                  <a:lnTo>
                    <a:pt x="9525" y="321469"/>
                  </a:lnTo>
                  <a:lnTo>
                    <a:pt x="0" y="335756"/>
                  </a:lnTo>
                  <a:lnTo>
                    <a:pt x="0" y="350044"/>
                  </a:lnTo>
                  <a:lnTo>
                    <a:pt x="16669" y="369094"/>
                  </a:lnTo>
                  <a:lnTo>
                    <a:pt x="47625" y="392906"/>
                  </a:lnTo>
                  <a:lnTo>
                    <a:pt x="102394" y="442913"/>
                  </a:lnTo>
                  <a:lnTo>
                    <a:pt x="154781" y="476250"/>
                  </a:lnTo>
                  <a:lnTo>
                    <a:pt x="209550" y="502444"/>
                  </a:lnTo>
                  <a:lnTo>
                    <a:pt x="269081" y="523875"/>
                  </a:lnTo>
                  <a:lnTo>
                    <a:pt x="326231" y="533400"/>
                  </a:lnTo>
                  <a:lnTo>
                    <a:pt x="400050" y="533400"/>
                  </a:lnTo>
                  <a:lnTo>
                    <a:pt x="461962" y="523875"/>
                  </a:lnTo>
                  <a:lnTo>
                    <a:pt x="514350" y="509588"/>
                  </a:lnTo>
                  <a:lnTo>
                    <a:pt x="578644" y="483394"/>
                  </a:lnTo>
                  <a:lnTo>
                    <a:pt x="640556" y="454819"/>
                  </a:lnTo>
                  <a:lnTo>
                    <a:pt x="721519" y="428625"/>
                  </a:lnTo>
                  <a:lnTo>
                    <a:pt x="900112" y="390525"/>
                  </a:lnTo>
                  <a:lnTo>
                    <a:pt x="1114425" y="352425"/>
                  </a:lnTo>
                  <a:lnTo>
                    <a:pt x="1373981" y="316706"/>
                  </a:lnTo>
                  <a:lnTo>
                    <a:pt x="1707356" y="276225"/>
                  </a:lnTo>
                  <a:lnTo>
                    <a:pt x="1866900" y="259556"/>
                  </a:lnTo>
                  <a:lnTo>
                    <a:pt x="2016919" y="250031"/>
                  </a:lnTo>
                  <a:lnTo>
                    <a:pt x="2221706" y="242888"/>
                  </a:lnTo>
                  <a:lnTo>
                    <a:pt x="2369344" y="242888"/>
                  </a:lnTo>
                  <a:lnTo>
                    <a:pt x="2521744" y="247650"/>
                  </a:lnTo>
                  <a:lnTo>
                    <a:pt x="2657475" y="259556"/>
                  </a:lnTo>
                  <a:lnTo>
                    <a:pt x="2724150" y="264319"/>
                  </a:lnTo>
                  <a:lnTo>
                    <a:pt x="2769394" y="257175"/>
                  </a:lnTo>
                  <a:lnTo>
                    <a:pt x="2814637" y="245269"/>
                  </a:lnTo>
                  <a:lnTo>
                    <a:pt x="2840831" y="233363"/>
                  </a:lnTo>
                  <a:lnTo>
                    <a:pt x="2855119" y="211931"/>
                  </a:lnTo>
                  <a:lnTo>
                    <a:pt x="2857500" y="200025"/>
                  </a:lnTo>
                  <a:lnTo>
                    <a:pt x="2850356" y="180975"/>
                  </a:lnTo>
                  <a:lnTo>
                    <a:pt x="2843212" y="166688"/>
                  </a:lnTo>
                  <a:lnTo>
                    <a:pt x="2812256" y="140494"/>
                  </a:lnTo>
                  <a:lnTo>
                    <a:pt x="2776537" y="114300"/>
                  </a:lnTo>
                  <a:lnTo>
                    <a:pt x="2719387" y="80963"/>
                  </a:lnTo>
                  <a:lnTo>
                    <a:pt x="2659856" y="52388"/>
                  </a:lnTo>
                  <a:lnTo>
                    <a:pt x="2519362" y="14288"/>
                  </a:lnTo>
                  <a:lnTo>
                    <a:pt x="2428875" y="0"/>
                  </a:lnTo>
                  <a:lnTo>
                    <a:pt x="2409825" y="0"/>
                  </a:lnTo>
                  <a:lnTo>
                    <a:pt x="2366962" y="14288"/>
                  </a:lnTo>
                  <a:lnTo>
                    <a:pt x="2255044" y="47625"/>
                  </a:lnTo>
                  <a:lnTo>
                    <a:pt x="2145506" y="59531"/>
                  </a:lnTo>
                  <a:lnTo>
                    <a:pt x="1978819" y="76200"/>
                  </a:lnTo>
                  <a:lnTo>
                    <a:pt x="1750219" y="100013"/>
                  </a:lnTo>
                  <a:lnTo>
                    <a:pt x="1581150" y="116681"/>
                  </a:lnTo>
                  <a:lnTo>
                    <a:pt x="12811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61">
              <a:extLst>
                <a:ext uri="{FF2B5EF4-FFF2-40B4-BE49-F238E27FC236}">
                  <a16:creationId xmlns:a16="http://schemas.microsoft.com/office/drawing/2014/main" id="{419DF9B3-3374-4005-ADD8-CA2C9A9D14FA}"/>
                </a:ext>
              </a:extLst>
            </p:cNvPr>
            <p:cNvSpPr/>
            <p:nvPr/>
          </p:nvSpPr>
          <p:spPr>
            <a:xfrm rot="16200000">
              <a:off x="4255294" y="4318795"/>
              <a:ext cx="2828925" cy="487362"/>
            </a:xfrm>
            <a:custGeom>
              <a:avLst/>
              <a:gdLst>
                <a:gd name="connsiteX0" fmla="*/ 1859756 w 2828925"/>
                <a:gd name="connsiteY0" fmla="*/ 169069 h 488156"/>
                <a:gd name="connsiteX1" fmla="*/ 1359694 w 2828925"/>
                <a:gd name="connsiteY1" fmla="*/ 169069 h 488156"/>
                <a:gd name="connsiteX2" fmla="*/ 957263 w 2828925"/>
                <a:gd name="connsiteY2" fmla="*/ 169069 h 488156"/>
                <a:gd name="connsiteX3" fmla="*/ 690563 w 2828925"/>
                <a:gd name="connsiteY3" fmla="*/ 164306 h 488156"/>
                <a:gd name="connsiteX4" fmla="*/ 614363 w 2828925"/>
                <a:gd name="connsiteY4" fmla="*/ 159544 h 488156"/>
                <a:gd name="connsiteX5" fmla="*/ 535781 w 2828925"/>
                <a:gd name="connsiteY5" fmla="*/ 150019 h 488156"/>
                <a:gd name="connsiteX6" fmla="*/ 452438 w 2828925"/>
                <a:gd name="connsiteY6" fmla="*/ 130969 h 488156"/>
                <a:gd name="connsiteX7" fmla="*/ 402431 w 2828925"/>
                <a:gd name="connsiteY7" fmla="*/ 111919 h 488156"/>
                <a:gd name="connsiteX8" fmla="*/ 381000 w 2828925"/>
                <a:gd name="connsiteY8" fmla="*/ 102394 h 488156"/>
                <a:gd name="connsiteX9" fmla="*/ 288131 w 2828925"/>
                <a:gd name="connsiteY9" fmla="*/ 121444 h 488156"/>
                <a:gd name="connsiteX10" fmla="*/ 97631 w 2828925"/>
                <a:gd name="connsiteY10" fmla="*/ 166687 h 488156"/>
                <a:gd name="connsiteX11" fmla="*/ 69056 w 2828925"/>
                <a:gd name="connsiteY11" fmla="*/ 176212 h 488156"/>
                <a:gd name="connsiteX12" fmla="*/ 38100 w 2828925"/>
                <a:gd name="connsiteY12" fmla="*/ 200025 h 488156"/>
                <a:gd name="connsiteX13" fmla="*/ 19050 w 2828925"/>
                <a:gd name="connsiteY13" fmla="*/ 219075 h 488156"/>
                <a:gd name="connsiteX14" fmla="*/ 4763 w 2828925"/>
                <a:gd name="connsiteY14" fmla="*/ 240506 h 488156"/>
                <a:gd name="connsiteX15" fmla="*/ 0 w 2828925"/>
                <a:gd name="connsiteY15" fmla="*/ 261937 h 488156"/>
                <a:gd name="connsiteX16" fmla="*/ 4763 w 2828925"/>
                <a:gd name="connsiteY16" fmla="*/ 276225 h 488156"/>
                <a:gd name="connsiteX17" fmla="*/ 23813 w 2828925"/>
                <a:gd name="connsiteY17" fmla="*/ 302419 h 488156"/>
                <a:gd name="connsiteX18" fmla="*/ 57150 w 2828925"/>
                <a:gd name="connsiteY18" fmla="*/ 326231 h 488156"/>
                <a:gd name="connsiteX19" fmla="*/ 90488 w 2828925"/>
                <a:gd name="connsiteY19" fmla="*/ 347662 h 488156"/>
                <a:gd name="connsiteX20" fmla="*/ 228600 w 2828925"/>
                <a:gd name="connsiteY20" fmla="*/ 357187 h 488156"/>
                <a:gd name="connsiteX21" fmla="*/ 540544 w 2828925"/>
                <a:gd name="connsiteY21" fmla="*/ 369094 h 488156"/>
                <a:gd name="connsiteX22" fmla="*/ 883444 w 2828925"/>
                <a:gd name="connsiteY22" fmla="*/ 369094 h 488156"/>
                <a:gd name="connsiteX23" fmla="*/ 1235869 w 2828925"/>
                <a:gd name="connsiteY23" fmla="*/ 366712 h 488156"/>
                <a:gd name="connsiteX24" fmla="*/ 1504950 w 2828925"/>
                <a:gd name="connsiteY24" fmla="*/ 369094 h 488156"/>
                <a:gd name="connsiteX25" fmla="*/ 1716881 w 2828925"/>
                <a:gd name="connsiteY25" fmla="*/ 373856 h 488156"/>
                <a:gd name="connsiteX26" fmla="*/ 1978819 w 2828925"/>
                <a:gd name="connsiteY26" fmla="*/ 383381 h 488156"/>
                <a:gd name="connsiteX27" fmla="*/ 2126456 w 2828925"/>
                <a:gd name="connsiteY27" fmla="*/ 392906 h 488156"/>
                <a:gd name="connsiteX28" fmla="*/ 2314575 w 2828925"/>
                <a:gd name="connsiteY28" fmla="*/ 390525 h 488156"/>
                <a:gd name="connsiteX29" fmla="*/ 2416969 w 2828925"/>
                <a:gd name="connsiteY29" fmla="*/ 397669 h 488156"/>
                <a:gd name="connsiteX30" fmla="*/ 2493169 w 2828925"/>
                <a:gd name="connsiteY30" fmla="*/ 416719 h 488156"/>
                <a:gd name="connsiteX31" fmla="*/ 2543175 w 2828925"/>
                <a:gd name="connsiteY31" fmla="*/ 435769 h 488156"/>
                <a:gd name="connsiteX32" fmla="*/ 2576513 w 2828925"/>
                <a:gd name="connsiteY32" fmla="*/ 461962 h 488156"/>
                <a:gd name="connsiteX33" fmla="*/ 2602706 w 2828925"/>
                <a:gd name="connsiteY33" fmla="*/ 481012 h 488156"/>
                <a:gd name="connsiteX34" fmla="*/ 2628900 w 2828925"/>
                <a:gd name="connsiteY34" fmla="*/ 488156 h 488156"/>
                <a:gd name="connsiteX35" fmla="*/ 2662238 w 2828925"/>
                <a:gd name="connsiteY35" fmla="*/ 473869 h 488156"/>
                <a:gd name="connsiteX36" fmla="*/ 2683669 w 2828925"/>
                <a:gd name="connsiteY36" fmla="*/ 452437 h 488156"/>
                <a:gd name="connsiteX37" fmla="*/ 2707481 w 2828925"/>
                <a:gd name="connsiteY37" fmla="*/ 407194 h 488156"/>
                <a:gd name="connsiteX38" fmla="*/ 2747963 w 2828925"/>
                <a:gd name="connsiteY38" fmla="*/ 304800 h 488156"/>
                <a:gd name="connsiteX39" fmla="*/ 2790825 w 2828925"/>
                <a:gd name="connsiteY39" fmla="*/ 152400 h 488156"/>
                <a:gd name="connsiteX40" fmla="*/ 2817019 w 2828925"/>
                <a:gd name="connsiteY40" fmla="*/ 50006 h 488156"/>
                <a:gd name="connsiteX41" fmla="*/ 2828925 w 2828925"/>
                <a:gd name="connsiteY41" fmla="*/ 21431 h 488156"/>
                <a:gd name="connsiteX42" fmla="*/ 2828925 w 2828925"/>
                <a:gd name="connsiteY42" fmla="*/ 7144 h 488156"/>
                <a:gd name="connsiteX43" fmla="*/ 2824163 w 2828925"/>
                <a:gd name="connsiteY43" fmla="*/ 0 h 488156"/>
                <a:gd name="connsiteX44" fmla="*/ 2802731 w 2828925"/>
                <a:gd name="connsiteY44" fmla="*/ 0 h 488156"/>
                <a:gd name="connsiteX45" fmla="*/ 2774156 w 2828925"/>
                <a:gd name="connsiteY45" fmla="*/ 9525 h 488156"/>
                <a:gd name="connsiteX46" fmla="*/ 2747963 w 2828925"/>
                <a:gd name="connsiteY46" fmla="*/ 33337 h 488156"/>
                <a:gd name="connsiteX47" fmla="*/ 2700338 w 2828925"/>
                <a:gd name="connsiteY47" fmla="*/ 73819 h 488156"/>
                <a:gd name="connsiteX48" fmla="*/ 2650331 w 2828925"/>
                <a:gd name="connsiteY48" fmla="*/ 109537 h 488156"/>
                <a:gd name="connsiteX49" fmla="*/ 2612231 w 2828925"/>
                <a:gd name="connsiteY49" fmla="*/ 130969 h 488156"/>
                <a:gd name="connsiteX50" fmla="*/ 2571750 w 2828925"/>
                <a:gd name="connsiteY50" fmla="*/ 142875 h 488156"/>
                <a:gd name="connsiteX51" fmla="*/ 2536031 w 2828925"/>
                <a:gd name="connsiteY51" fmla="*/ 147637 h 488156"/>
                <a:gd name="connsiteX52" fmla="*/ 2486025 w 2828925"/>
                <a:gd name="connsiteY52" fmla="*/ 147637 h 488156"/>
                <a:gd name="connsiteX53" fmla="*/ 2238375 w 2828925"/>
                <a:gd name="connsiteY53" fmla="*/ 171450 h 488156"/>
                <a:gd name="connsiteX54" fmla="*/ 1859756 w 2828925"/>
                <a:gd name="connsiteY54" fmla="*/ 1690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8925" h="488156">
                  <a:moveTo>
                    <a:pt x="1859756" y="169069"/>
                  </a:moveTo>
                  <a:lnTo>
                    <a:pt x="1359694" y="169069"/>
                  </a:lnTo>
                  <a:lnTo>
                    <a:pt x="957263" y="169069"/>
                  </a:lnTo>
                  <a:lnTo>
                    <a:pt x="690563" y="164306"/>
                  </a:lnTo>
                  <a:lnTo>
                    <a:pt x="614363" y="159544"/>
                  </a:lnTo>
                  <a:lnTo>
                    <a:pt x="535781" y="150019"/>
                  </a:lnTo>
                  <a:lnTo>
                    <a:pt x="452438" y="130969"/>
                  </a:lnTo>
                  <a:lnTo>
                    <a:pt x="402431" y="111919"/>
                  </a:lnTo>
                  <a:lnTo>
                    <a:pt x="381000" y="102394"/>
                  </a:lnTo>
                  <a:lnTo>
                    <a:pt x="288131" y="121444"/>
                  </a:lnTo>
                  <a:lnTo>
                    <a:pt x="97631" y="166687"/>
                  </a:lnTo>
                  <a:lnTo>
                    <a:pt x="69056" y="176212"/>
                  </a:lnTo>
                  <a:lnTo>
                    <a:pt x="38100" y="200025"/>
                  </a:lnTo>
                  <a:lnTo>
                    <a:pt x="19050" y="219075"/>
                  </a:lnTo>
                  <a:lnTo>
                    <a:pt x="4763" y="240506"/>
                  </a:lnTo>
                  <a:lnTo>
                    <a:pt x="0" y="261937"/>
                  </a:lnTo>
                  <a:lnTo>
                    <a:pt x="4763" y="276225"/>
                  </a:lnTo>
                  <a:lnTo>
                    <a:pt x="23813" y="302419"/>
                  </a:lnTo>
                  <a:lnTo>
                    <a:pt x="57150" y="326231"/>
                  </a:lnTo>
                  <a:lnTo>
                    <a:pt x="90488" y="347662"/>
                  </a:lnTo>
                  <a:lnTo>
                    <a:pt x="228600" y="357187"/>
                  </a:lnTo>
                  <a:lnTo>
                    <a:pt x="540544" y="369094"/>
                  </a:lnTo>
                  <a:lnTo>
                    <a:pt x="883444" y="369094"/>
                  </a:lnTo>
                  <a:lnTo>
                    <a:pt x="1235869" y="366712"/>
                  </a:lnTo>
                  <a:lnTo>
                    <a:pt x="1504950" y="369094"/>
                  </a:lnTo>
                  <a:lnTo>
                    <a:pt x="1716881" y="373856"/>
                  </a:lnTo>
                  <a:lnTo>
                    <a:pt x="1978819" y="383381"/>
                  </a:lnTo>
                  <a:lnTo>
                    <a:pt x="2126456" y="392906"/>
                  </a:lnTo>
                  <a:lnTo>
                    <a:pt x="2314575" y="390525"/>
                  </a:lnTo>
                  <a:lnTo>
                    <a:pt x="2416969" y="397669"/>
                  </a:lnTo>
                  <a:lnTo>
                    <a:pt x="2493169" y="416719"/>
                  </a:lnTo>
                  <a:lnTo>
                    <a:pt x="2543175" y="435769"/>
                  </a:lnTo>
                  <a:lnTo>
                    <a:pt x="2576513" y="461962"/>
                  </a:lnTo>
                  <a:lnTo>
                    <a:pt x="2602706" y="481012"/>
                  </a:lnTo>
                  <a:lnTo>
                    <a:pt x="2628900" y="488156"/>
                  </a:lnTo>
                  <a:lnTo>
                    <a:pt x="2662238" y="473869"/>
                  </a:lnTo>
                  <a:lnTo>
                    <a:pt x="2683669" y="452437"/>
                  </a:lnTo>
                  <a:lnTo>
                    <a:pt x="2707481" y="407194"/>
                  </a:lnTo>
                  <a:lnTo>
                    <a:pt x="2747963" y="304800"/>
                  </a:lnTo>
                  <a:lnTo>
                    <a:pt x="2790825" y="152400"/>
                  </a:lnTo>
                  <a:lnTo>
                    <a:pt x="2817019" y="50006"/>
                  </a:lnTo>
                  <a:lnTo>
                    <a:pt x="2828925" y="21431"/>
                  </a:lnTo>
                  <a:lnTo>
                    <a:pt x="2828925" y="7144"/>
                  </a:lnTo>
                  <a:lnTo>
                    <a:pt x="2824163" y="0"/>
                  </a:lnTo>
                  <a:lnTo>
                    <a:pt x="2802731" y="0"/>
                  </a:lnTo>
                  <a:lnTo>
                    <a:pt x="2774156" y="9525"/>
                  </a:lnTo>
                  <a:lnTo>
                    <a:pt x="2747963" y="33337"/>
                  </a:lnTo>
                  <a:lnTo>
                    <a:pt x="2700338" y="73819"/>
                  </a:lnTo>
                  <a:lnTo>
                    <a:pt x="2650331" y="109537"/>
                  </a:lnTo>
                  <a:lnTo>
                    <a:pt x="2612231" y="130969"/>
                  </a:lnTo>
                  <a:lnTo>
                    <a:pt x="2571750" y="142875"/>
                  </a:lnTo>
                  <a:lnTo>
                    <a:pt x="2536031" y="147637"/>
                  </a:lnTo>
                  <a:lnTo>
                    <a:pt x="2486025" y="147637"/>
                  </a:lnTo>
                  <a:lnTo>
                    <a:pt x="2238375" y="171450"/>
                  </a:lnTo>
                  <a:lnTo>
                    <a:pt x="18597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1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 nodeType="clickPar">
                      <p:stCondLst>
                        <p:cond delay="indefinite"/>
                      </p:stCondLst>
                      <p:childTnLst>
                        <p:par>
                          <p:cTn id="5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3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 nodeType="clickPar">
                      <p:stCondLst>
                        <p:cond delay="indefinite"/>
                      </p:stCondLst>
                      <p:childTnLst>
                        <p:par>
                          <p:cTn id="7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1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3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 nodeType="clickPar">
                      <p:stCondLst>
                        <p:cond delay="indefinite"/>
                      </p:stCondLst>
                      <p:childTnLst>
                        <p:par>
                          <p:cTn id="7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8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グループ化 1">
            <a:extLst>
              <a:ext uri="{FF2B5EF4-FFF2-40B4-BE49-F238E27FC236}">
                <a16:creationId xmlns:a16="http://schemas.microsoft.com/office/drawing/2014/main" id="{5489F1D9-58AF-4BD2-91B1-02B39D2BE139}"/>
              </a:ext>
            </a:extLst>
          </p:cNvPr>
          <p:cNvGrpSpPr>
            <a:grpSpLocks/>
          </p:cNvGrpSpPr>
          <p:nvPr/>
        </p:nvGrpSpPr>
        <p:grpSpPr bwMode="auto">
          <a:xfrm>
            <a:off x="2744788" y="1495425"/>
            <a:ext cx="4756150" cy="4481513"/>
            <a:chOff x="2744788" y="1495425"/>
            <a:chExt cx="4756150" cy="4481513"/>
          </a:xfrm>
        </p:grpSpPr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1322163E-3157-471A-997F-3C2D775F11B0}"/>
                </a:ext>
              </a:extLst>
            </p:cNvPr>
            <p:cNvSpPr/>
            <p:nvPr/>
          </p:nvSpPr>
          <p:spPr>
            <a:xfrm>
              <a:off x="4070350" y="1495425"/>
              <a:ext cx="1277938" cy="1328738"/>
            </a:xfrm>
            <a:custGeom>
              <a:avLst/>
              <a:gdLst>
                <a:gd name="connsiteX0" fmla="*/ 933450 w 1278732"/>
                <a:gd name="connsiteY0" fmla="*/ 373856 h 1328738"/>
                <a:gd name="connsiteX1" fmla="*/ 842963 w 1278732"/>
                <a:gd name="connsiteY1" fmla="*/ 507206 h 1328738"/>
                <a:gd name="connsiteX2" fmla="*/ 785813 w 1278732"/>
                <a:gd name="connsiteY2" fmla="*/ 583406 h 1328738"/>
                <a:gd name="connsiteX3" fmla="*/ 726282 w 1278732"/>
                <a:gd name="connsiteY3" fmla="*/ 657225 h 1328738"/>
                <a:gd name="connsiteX4" fmla="*/ 664369 w 1278732"/>
                <a:gd name="connsiteY4" fmla="*/ 726281 h 1328738"/>
                <a:gd name="connsiteX5" fmla="*/ 557213 w 1278732"/>
                <a:gd name="connsiteY5" fmla="*/ 833438 h 1328738"/>
                <a:gd name="connsiteX6" fmla="*/ 476250 w 1278732"/>
                <a:gd name="connsiteY6" fmla="*/ 912019 h 1328738"/>
                <a:gd name="connsiteX7" fmla="*/ 390525 w 1278732"/>
                <a:gd name="connsiteY7" fmla="*/ 988219 h 1328738"/>
                <a:gd name="connsiteX8" fmla="*/ 319088 w 1278732"/>
                <a:gd name="connsiteY8" fmla="*/ 1050131 h 1328738"/>
                <a:gd name="connsiteX9" fmla="*/ 223838 w 1278732"/>
                <a:gd name="connsiteY9" fmla="*/ 1128713 h 1328738"/>
                <a:gd name="connsiteX10" fmla="*/ 109538 w 1278732"/>
                <a:gd name="connsiteY10" fmla="*/ 1214438 h 1328738"/>
                <a:gd name="connsiteX11" fmla="*/ 28575 w 1278732"/>
                <a:gd name="connsiteY11" fmla="*/ 1271588 h 1328738"/>
                <a:gd name="connsiteX12" fmla="*/ 7144 w 1278732"/>
                <a:gd name="connsiteY12" fmla="*/ 1285875 h 1328738"/>
                <a:gd name="connsiteX13" fmla="*/ 0 w 1278732"/>
                <a:gd name="connsiteY13" fmla="*/ 1300163 h 1328738"/>
                <a:gd name="connsiteX14" fmla="*/ 0 w 1278732"/>
                <a:gd name="connsiteY14" fmla="*/ 1312069 h 1328738"/>
                <a:gd name="connsiteX15" fmla="*/ 2382 w 1278732"/>
                <a:gd name="connsiteY15" fmla="*/ 1319213 h 1328738"/>
                <a:gd name="connsiteX16" fmla="*/ 14288 w 1278732"/>
                <a:gd name="connsiteY16" fmla="*/ 1328738 h 1328738"/>
                <a:gd name="connsiteX17" fmla="*/ 52388 w 1278732"/>
                <a:gd name="connsiteY17" fmla="*/ 1319213 h 1328738"/>
                <a:gd name="connsiteX18" fmla="*/ 183357 w 1278732"/>
                <a:gd name="connsiteY18" fmla="*/ 1259681 h 1328738"/>
                <a:gd name="connsiteX19" fmla="*/ 364332 w 1278732"/>
                <a:gd name="connsiteY19" fmla="*/ 1164431 h 1328738"/>
                <a:gd name="connsiteX20" fmla="*/ 559594 w 1278732"/>
                <a:gd name="connsiteY20" fmla="*/ 1035844 h 1328738"/>
                <a:gd name="connsiteX21" fmla="*/ 635794 w 1278732"/>
                <a:gd name="connsiteY21" fmla="*/ 976313 h 1328738"/>
                <a:gd name="connsiteX22" fmla="*/ 742950 w 1278732"/>
                <a:gd name="connsiteY22" fmla="*/ 892969 h 1328738"/>
                <a:gd name="connsiteX23" fmla="*/ 850107 w 1278732"/>
                <a:gd name="connsiteY23" fmla="*/ 800100 h 1328738"/>
                <a:gd name="connsiteX24" fmla="*/ 942975 w 1278732"/>
                <a:gd name="connsiteY24" fmla="*/ 704850 h 1328738"/>
                <a:gd name="connsiteX25" fmla="*/ 1045369 w 1278732"/>
                <a:gd name="connsiteY25" fmla="*/ 597694 h 1328738"/>
                <a:gd name="connsiteX26" fmla="*/ 1135857 w 1278732"/>
                <a:gd name="connsiteY26" fmla="*/ 500063 h 1328738"/>
                <a:gd name="connsiteX27" fmla="*/ 1204913 w 1278732"/>
                <a:gd name="connsiteY27" fmla="*/ 411956 h 1328738"/>
                <a:gd name="connsiteX28" fmla="*/ 1278732 w 1278732"/>
                <a:gd name="connsiteY28" fmla="*/ 216694 h 1328738"/>
                <a:gd name="connsiteX29" fmla="*/ 1257300 w 1278732"/>
                <a:gd name="connsiteY29" fmla="*/ 185738 h 1328738"/>
                <a:gd name="connsiteX30" fmla="*/ 1226344 w 1278732"/>
                <a:gd name="connsiteY30" fmla="*/ 152400 h 1328738"/>
                <a:gd name="connsiteX31" fmla="*/ 1173957 w 1278732"/>
                <a:gd name="connsiteY31" fmla="*/ 114300 h 1328738"/>
                <a:gd name="connsiteX32" fmla="*/ 1133475 w 1278732"/>
                <a:gd name="connsiteY32" fmla="*/ 90488 h 1328738"/>
                <a:gd name="connsiteX33" fmla="*/ 1062038 w 1278732"/>
                <a:gd name="connsiteY33" fmla="*/ 54769 h 1328738"/>
                <a:gd name="connsiteX34" fmla="*/ 995363 w 1278732"/>
                <a:gd name="connsiteY34" fmla="*/ 26194 h 1328738"/>
                <a:gd name="connsiteX35" fmla="*/ 952500 w 1278732"/>
                <a:gd name="connsiteY35" fmla="*/ 7144 h 1328738"/>
                <a:gd name="connsiteX36" fmla="*/ 933450 w 1278732"/>
                <a:gd name="connsiteY36" fmla="*/ 0 h 1328738"/>
                <a:gd name="connsiteX37" fmla="*/ 914400 w 1278732"/>
                <a:gd name="connsiteY37" fmla="*/ 0 h 1328738"/>
                <a:gd name="connsiteX38" fmla="*/ 904875 w 1278732"/>
                <a:gd name="connsiteY38" fmla="*/ 4763 h 1328738"/>
                <a:gd name="connsiteX39" fmla="*/ 907257 w 1278732"/>
                <a:gd name="connsiteY39" fmla="*/ 23813 h 1328738"/>
                <a:gd name="connsiteX40" fmla="*/ 916782 w 1278732"/>
                <a:gd name="connsiteY40" fmla="*/ 47625 h 1328738"/>
                <a:gd name="connsiteX41" fmla="*/ 940594 w 1278732"/>
                <a:gd name="connsiteY41" fmla="*/ 76200 h 1328738"/>
                <a:gd name="connsiteX42" fmla="*/ 966788 w 1278732"/>
                <a:gd name="connsiteY42" fmla="*/ 107156 h 1328738"/>
                <a:gd name="connsiteX43" fmla="*/ 988219 w 1278732"/>
                <a:gd name="connsiteY43" fmla="*/ 138113 h 1328738"/>
                <a:gd name="connsiteX44" fmla="*/ 1002507 w 1278732"/>
                <a:gd name="connsiteY44" fmla="*/ 161925 h 1328738"/>
                <a:gd name="connsiteX45" fmla="*/ 1012032 w 1278732"/>
                <a:gd name="connsiteY45" fmla="*/ 195263 h 1328738"/>
                <a:gd name="connsiteX46" fmla="*/ 1014413 w 1278732"/>
                <a:gd name="connsiteY46" fmla="*/ 216694 h 1328738"/>
                <a:gd name="connsiteX47" fmla="*/ 1000125 w 1278732"/>
                <a:gd name="connsiteY47" fmla="*/ 250031 h 1328738"/>
                <a:gd name="connsiteX48" fmla="*/ 976313 w 1278732"/>
                <a:gd name="connsiteY48" fmla="*/ 297656 h 1328738"/>
                <a:gd name="connsiteX49" fmla="*/ 933450 w 1278732"/>
                <a:gd name="connsiteY49" fmla="*/ 373856 h 1328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78732" h="1328738">
                  <a:moveTo>
                    <a:pt x="933450" y="373856"/>
                  </a:moveTo>
                  <a:lnTo>
                    <a:pt x="842963" y="507206"/>
                  </a:lnTo>
                  <a:lnTo>
                    <a:pt x="785813" y="583406"/>
                  </a:lnTo>
                  <a:lnTo>
                    <a:pt x="726282" y="657225"/>
                  </a:lnTo>
                  <a:lnTo>
                    <a:pt x="664369" y="726281"/>
                  </a:lnTo>
                  <a:lnTo>
                    <a:pt x="557213" y="833438"/>
                  </a:lnTo>
                  <a:lnTo>
                    <a:pt x="476250" y="912019"/>
                  </a:lnTo>
                  <a:lnTo>
                    <a:pt x="390525" y="988219"/>
                  </a:lnTo>
                  <a:lnTo>
                    <a:pt x="319088" y="1050131"/>
                  </a:lnTo>
                  <a:lnTo>
                    <a:pt x="223838" y="1128713"/>
                  </a:lnTo>
                  <a:lnTo>
                    <a:pt x="109538" y="1214438"/>
                  </a:lnTo>
                  <a:lnTo>
                    <a:pt x="28575" y="1271588"/>
                  </a:lnTo>
                  <a:lnTo>
                    <a:pt x="7144" y="1285875"/>
                  </a:lnTo>
                  <a:lnTo>
                    <a:pt x="0" y="1300163"/>
                  </a:lnTo>
                  <a:lnTo>
                    <a:pt x="0" y="1312069"/>
                  </a:lnTo>
                  <a:lnTo>
                    <a:pt x="2382" y="1319213"/>
                  </a:lnTo>
                  <a:lnTo>
                    <a:pt x="14288" y="1328738"/>
                  </a:lnTo>
                  <a:lnTo>
                    <a:pt x="52388" y="1319213"/>
                  </a:lnTo>
                  <a:lnTo>
                    <a:pt x="183357" y="1259681"/>
                  </a:lnTo>
                  <a:lnTo>
                    <a:pt x="364332" y="1164431"/>
                  </a:lnTo>
                  <a:lnTo>
                    <a:pt x="559594" y="1035844"/>
                  </a:lnTo>
                  <a:lnTo>
                    <a:pt x="635794" y="976313"/>
                  </a:lnTo>
                  <a:lnTo>
                    <a:pt x="742950" y="892969"/>
                  </a:lnTo>
                  <a:lnTo>
                    <a:pt x="850107" y="800100"/>
                  </a:lnTo>
                  <a:lnTo>
                    <a:pt x="942975" y="704850"/>
                  </a:lnTo>
                  <a:lnTo>
                    <a:pt x="1045369" y="597694"/>
                  </a:lnTo>
                  <a:lnTo>
                    <a:pt x="1135857" y="500063"/>
                  </a:lnTo>
                  <a:lnTo>
                    <a:pt x="1204913" y="411956"/>
                  </a:lnTo>
                  <a:lnTo>
                    <a:pt x="1278732" y="216694"/>
                  </a:lnTo>
                  <a:lnTo>
                    <a:pt x="1257300" y="185738"/>
                  </a:lnTo>
                  <a:lnTo>
                    <a:pt x="1226344" y="152400"/>
                  </a:lnTo>
                  <a:lnTo>
                    <a:pt x="1173957" y="114300"/>
                  </a:lnTo>
                  <a:lnTo>
                    <a:pt x="1133475" y="90488"/>
                  </a:lnTo>
                  <a:lnTo>
                    <a:pt x="1062038" y="54769"/>
                  </a:lnTo>
                  <a:lnTo>
                    <a:pt x="995363" y="26194"/>
                  </a:lnTo>
                  <a:lnTo>
                    <a:pt x="952500" y="7144"/>
                  </a:lnTo>
                  <a:lnTo>
                    <a:pt x="933450" y="0"/>
                  </a:lnTo>
                  <a:lnTo>
                    <a:pt x="914400" y="0"/>
                  </a:lnTo>
                  <a:lnTo>
                    <a:pt x="904875" y="4763"/>
                  </a:lnTo>
                  <a:lnTo>
                    <a:pt x="907257" y="23813"/>
                  </a:lnTo>
                  <a:lnTo>
                    <a:pt x="916782" y="47625"/>
                  </a:lnTo>
                  <a:lnTo>
                    <a:pt x="940594" y="76200"/>
                  </a:lnTo>
                  <a:lnTo>
                    <a:pt x="966788" y="107156"/>
                  </a:lnTo>
                  <a:lnTo>
                    <a:pt x="988219" y="138113"/>
                  </a:lnTo>
                  <a:lnTo>
                    <a:pt x="1002507" y="161925"/>
                  </a:lnTo>
                  <a:lnTo>
                    <a:pt x="1012032" y="195263"/>
                  </a:lnTo>
                  <a:lnTo>
                    <a:pt x="1014413" y="216694"/>
                  </a:lnTo>
                  <a:lnTo>
                    <a:pt x="1000125" y="250031"/>
                  </a:lnTo>
                  <a:lnTo>
                    <a:pt x="976313" y="297656"/>
                  </a:lnTo>
                  <a:lnTo>
                    <a:pt x="933450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A63FC049-E4FD-44DB-97F8-310C57D07956}"/>
                </a:ext>
              </a:extLst>
            </p:cNvPr>
            <p:cNvSpPr/>
            <p:nvPr/>
          </p:nvSpPr>
          <p:spPr>
            <a:xfrm>
              <a:off x="4710113" y="3586163"/>
              <a:ext cx="1828800" cy="385762"/>
            </a:xfrm>
            <a:custGeom>
              <a:avLst/>
              <a:gdLst>
                <a:gd name="connsiteX0" fmla="*/ 723900 w 1828800"/>
                <a:gd name="connsiteY0" fmla="*/ 154781 h 385762"/>
                <a:gd name="connsiteX1" fmla="*/ 438150 w 1828800"/>
                <a:gd name="connsiteY1" fmla="*/ 192881 h 385762"/>
                <a:gd name="connsiteX2" fmla="*/ 302418 w 1828800"/>
                <a:gd name="connsiteY2" fmla="*/ 211931 h 385762"/>
                <a:gd name="connsiteX3" fmla="*/ 207168 w 1828800"/>
                <a:gd name="connsiteY3" fmla="*/ 223837 h 385762"/>
                <a:gd name="connsiteX4" fmla="*/ 142875 w 1828800"/>
                <a:gd name="connsiteY4" fmla="*/ 228600 h 385762"/>
                <a:gd name="connsiteX5" fmla="*/ 92868 w 1828800"/>
                <a:gd name="connsiteY5" fmla="*/ 228600 h 385762"/>
                <a:gd name="connsiteX6" fmla="*/ 42862 w 1828800"/>
                <a:gd name="connsiteY6" fmla="*/ 226218 h 385762"/>
                <a:gd name="connsiteX7" fmla="*/ 0 w 1828800"/>
                <a:gd name="connsiteY7" fmla="*/ 221456 h 385762"/>
                <a:gd name="connsiteX8" fmla="*/ 57150 w 1828800"/>
                <a:gd name="connsiteY8" fmla="*/ 385762 h 385762"/>
                <a:gd name="connsiteX9" fmla="*/ 276225 w 1828800"/>
                <a:gd name="connsiteY9" fmla="*/ 371475 h 385762"/>
                <a:gd name="connsiteX10" fmla="*/ 576262 w 1828800"/>
                <a:gd name="connsiteY10" fmla="*/ 342900 h 385762"/>
                <a:gd name="connsiteX11" fmla="*/ 907256 w 1828800"/>
                <a:gd name="connsiteY11" fmla="*/ 309562 h 385762"/>
                <a:gd name="connsiteX12" fmla="*/ 1138237 w 1828800"/>
                <a:gd name="connsiteY12" fmla="*/ 283368 h 385762"/>
                <a:gd name="connsiteX13" fmla="*/ 1338262 w 1828800"/>
                <a:gd name="connsiteY13" fmla="*/ 252412 h 385762"/>
                <a:gd name="connsiteX14" fmla="*/ 1423987 w 1828800"/>
                <a:gd name="connsiteY14" fmla="*/ 245268 h 385762"/>
                <a:gd name="connsiteX15" fmla="*/ 1585912 w 1828800"/>
                <a:gd name="connsiteY15" fmla="*/ 242887 h 385762"/>
                <a:gd name="connsiteX16" fmla="*/ 1690687 w 1828800"/>
                <a:gd name="connsiteY16" fmla="*/ 238125 h 385762"/>
                <a:gd name="connsiteX17" fmla="*/ 1757362 w 1828800"/>
                <a:gd name="connsiteY17" fmla="*/ 228600 h 385762"/>
                <a:gd name="connsiteX18" fmla="*/ 1788318 w 1828800"/>
                <a:gd name="connsiteY18" fmla="*/ 216693 h 385762"/>
                <a:gd name="connsiteX19" fmla="*/ 1814512 w 1828800"/>
                <a:gd name="connsiteY19" fmla="*/ 200025 h 385762"/>
                <a:gd name="connsiteX20" fmla="*/ 1826418 w 1828800"/>
                <a:gd name="connsiteY20" fmla="*/ 183356 h 385762"/>
                <a:gd name="connsiteX21" fmla="*/ 1828800 w 1828800"/>
                <a:gd name="connsiteY21" fmla="*/ 159543 h 385762"/>
                <a:gd name="connsiteX22" fmla="*/ 1816893 w 1828800"/>
                <a:gd name="connsiteY22" fmla="*/ 128587 h 385762"/>
                <a:gd name="connsiteX23" fmla="*/ 1804987 w 1828800"/>
                <a:gd name="connsiteY23" fmla="*/ 116681 h 385762"/>
                <a:gd name="connsiteX24" fmla="*/ 1762125 w 1828800"/>
                <a:gd name="connsiteY24" fmla="*/ 90487 h 385762"/>
                <a:gd name="connsiteX25" fmla="*/ 1671637 w 1828800"/>
                <a:gd name="connsiteY25" fmla="*/ 50006 h 385762"/>
                <a:gd name="connsiteX26" fmla="*/ 1583531 w 1828800"/>
                <a:gd name="connsiteY26" fmla="*/ 16668 h 385762"/>
                <a:gd name="connsiteX27" fmla="*/ 1514475 w 1828800"/>
                <a:gd name="connsiteY27" fmla="*/ 0 h 385762"/>
                <a:gd name="connsiteX28" fmla="*/ 1473993 w 1828800"/>
                <a:gd name="connsiteY28" fmla="*/ 11906 h 385762"/>
                <a:gd name="connsiteX29" fmla="*/ 1407318 w 1828800"/>
                <a:gd name="connsiteY29" fmla="*/ 40481 h 385762"/>
                <a:gd name="connsiteX30" fmla="*/ 1364456 w 1828800"/>
                <a:gd name="connsiteY30" fmla="*/ 61912 h 385762"/>
                <a:gd name="connsiteX31" fmla="*/ 1335881 w 1828800"/>
                <a:gd name="connsiteY31" fmla="*/ 71437 h 385762"/>
                <a:gd name="connsiteX32" fmla="*/ 1171575 w 1828800"/>
                <a:gd name="connsiteY32" fmla="*/ 100012 h 385762"/>
                <a:gd name="connsiteX33" fmla="*/ 1064418 w 1828800"/>
                <a:gd name="connsiteY33" fmla="*/ 116681 h 385762"/>
                <a:gd name="connsiteX34" fmla="*/ 723900 w 1828800"/>
                <a:gd name="connsiteY34" fmla="*/ 154781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828800" h="385762">
                  <a:moveTo>
                    <a:pt x="723900" y="154781"/>
                  </a:moveTo>
                  <a:lnTo>
                    <a:pt x="438150" y="192881"/>
                  </a:lnTo>
                  <a:lnTo>
                    <a:pt x="302418" y="211931"/>
                  </a:lnTo>
                  <a:lnTo>
                    <a:pt x="207168" y="223837"/>
                  </a:lnTo>
                  <a:lnTo>
                    <a:pt x="142875" y="228600"/>
                  </a:lnTo>
                  <a:lnTo>
                    <a:pt x="92868" y="228600"/>
                  </a:lnTo>
                  <a:lnTo>
                    <a:pt x="42862" y="226218"/>
                  </a:lnTo>
                  <a:lnTo>
                    <a:pt x="0" y="221456"/>
                  </a:lnTo>
                  <a:lnTo>
                    <a:pt x="57150" y="385762"/>
                  </a:lnTo>
                  <a:lnTo>
                    <a:pt x="276225" y="371475"/>
                  </a:lnTo>
                  <a:lnTo>
                    <a:pt x="576262" y="342900"/>
                  </a:lnTo>
                  <a:lnTo>
                    <a:pt x="907256" y="309562"/>
                  </a:lnTo>
                  <a:lnTo>
                    <a:pt x="1138237" y="283368"/>
                  </a:lnTo>
                  <a:lnTo>
                    <a:pt x="1338262" y="252412"/>
                  </a:lnTo>
                  <a:lnTo>
                    <a:pt x="1423987" y="245268"/>
                  </a:lnTo>
                  <a:lnTo>
                    <a:pt x="1585912" y="242887"/>
                  </a:lnTo>
                  <a:lnTo>
                    <a:pt x="1690687" y="238125"/>
                  </a:lnTo>
                  <a:lnTo>
                    <a:pt x="1757362" y="228600"/>
                  </a:lnTo>
                  <a:lnTo>
                    <a:pt x="1788318" y="216693"/>
                  </a:lnTo>
                  <a:lnTo>
                    <a:pt x="1814512" y="200025"/>
                  </a:lnTo>
                  <a:lnTo>
                    <a:pt x="1826418" y="183356"/>
                  </a:lnTo>
                  <a:lnTo>
                    <a:pt x="1828800" y="159543"/>
                  </a:lnTo>
                  <a:lnTo>
                    <a:pt x="1816893" y="128587"/>
                  </a:lnTo>
                  <a:lnTo>
                    <a:pt x="1804987" y="116681"/>
                  </a:lnTo>
                  <a:lnTo>
                    <a:pt x="1762125" y="90487"/>
                  </a:lnTo>
                  <a:lnTo>
                    <a:pt x="1671637" y="50006"/>
                  </a:lnTo>
                  <a:lnTo>
                    <a:pt x="1583531" y="16668"/>
                  </a:lnTo>
                  <a:lnTo>
                    <a:pt x="1514475" y="0"/>
                  </a:lnTo>
                  <a:lnTo>
                    <a:pt x="1473993" y="11906"/>
                  </a:lnTo>
                  <a:lnTo>
                    <a:pt x="1407318" y="40481"/>
                  </a:lnTo>
                  <a:lnTo>
                    <a:pt x="1364456" y="61912"/>
                  </a:lnTo>
                  <a:lnTo>
                    <a:pt x="1335881" y="71437"/>
                  </a:lnTo>
                  <a:lnTo>
                    <a:pt x="1171575" y="100012"/>
                  </a:lnTo>
                  <a:lnTo>
                    <a:pt x="1064418" y="116681"/>
                  </a:lnTo>
                  <a:lnTo>
                    <a:pt x="723900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7982EC47-712A-4502-93D4-AA071AE7042B}"/>
                </a:ext>
              </a:extLst>
            </p:cNvPr>
            <p:cNvSpPr/>
            <p:nvPr/>
          </p:nvSpPr>
          <p:spPr>
            <a:xfrm>
              <a:off x="3038475" y="1709738"/>
              <a:ext cx="1138238" cy="428625"/>
            </a:xfrm>
            <a:custGeom>
              <a:avLst/>
              <a:gdLst>
                <a:gd name="connsiteX0" fmla="*/ 140494 w 1138238"/>
                <a:gd name="connsiteY0" fmla="*/ 219075 h 428625"/>
                <a:gd name="connsiteX1" fmla="*/ 230981 w 1138238"/>
                <a:gd name="connsiteY1" fmla="*/ 216693 h 428625"/>
                <a:gd name="connsiteX2" fmla="*/ 309563 w 1138238"/>
                <a:gd name="connsiteY2" fmla="*/ 204787 h 428625"/>
                <a:gd name="connsiteX3" fmla="*/ 423863 w 1138238"/>
                <a:gd name="connsiteY3" fmla="*/ 180975 h 428625"/>
                <a:gd name="connsiteX4" fmla="*/ 552450 w 1138238"/>
                <a:gd name="connsiteY4" fmla="*/ 145256 h 428625"/>
                <a:gd name="connsiteX5" fmla="*/ 650081 w 1138238"/>
                <a:gd name="connsiteY5" fmla="*/ 109537 h 428625"/>
                <a:gd name="connsiteX6" fmla="*/ 683419 w 1138238"/>
                <a:gd name="connsiteY6" fmla="*/ 90487 h 428625"/>
                <a:gd name="connsiteX7" fmla="*/ 711994 w 1138238"/>
                <a:gd name="connsiteY7" fmla="*/ 54768 h 428625"/>
                <a:gd name="connsiteX8" fmla="*/ 742950 w 1138238"/>
                <a:gd name="connsiteY8" fmla="*/ 19050 h 428625"/>
                <a:gd name="connsiteX9" fmla="*/ 764381 w 1138238"/>
                <a:gd name="connsiteY9" fmla="*/ 0 h 428625"/>
                <a:gd name="connsiteX10" fmla="*/ 781050 w 1138238"/>
                <a:gd name="connsiteY10" fmla="*/ 2381 h 428625"/>
                <a:gd name="connsiteX11" fmla="*/ 819150 w 1138238"/>
                <a:gd name="connsiteY11" fmla="*/ 14287 h 428625"/>
                <a:gd name="connsiteX12" fmla="*/ 873919 w 1138238"/>
                <a:gd name="connsiteY12" fmla="*/ 40481 h 428625"/>
                <a:gd name="connsiteX13" fmla="*/ 928688 w 1138238"/>
                <a:gd name="connsiteY13" fmla="*/ 66675 h 428625"/>
                <a:gd name="connsiteX14" fmla="*/ 1002506 w 1138238"/>
                <a:gd name="connsiteY14" fmla="*/ 111918 h 428625"/>
                <a:gd name="connsiteX15" fmla="*/ 1069181 w 1138238"/>
                <a:gd name="connsiteY15" fmla="*/ 164306 h 428625"/>
                <a:gd name="connsiteX16" fmla="*/ 1119188 w 1138238"/>
                <a:gd name="connsiteY16" fmla="*/ 214312 h 428625"/>
                <a:gd name="connsiteX17" fmla="*/ 1135856 w 1138238"/>
                <a:gd name="connsiteY17" fmla="*/ 247650 h 428625"/>
                <a:gd name="connsiteX18" fmla="*/ 1138238 w 1138238"/>
                <a:gd name="connsiteY18" fmla="*/ 273843 h 428625"/>
                <a:gd name="connsiteX19" fmla="*/ 1128713 w 1138238"/>
                <a:gd name="connsiteY19" fmla="*/ 295275 h 428625"/>
                <a:gd name="connsiteX20" fmla="*/ 1109663 w 1138238"/>
                <a:gd name="connsiteY20" fmla="*/ 314325 h 428625"/>
                <a:gd name="connsiteX21" fmla="*/ 1078706 w 1138238"/>
                <a:gd name="connsiteY21" fmla="*/ 330993 h 428625"/>
                <a:gd name="connsiteX22" fmla="*/ 750094 w 1138238"/>
                <a:gd name="connsiteY22" fmla="*/ 242887 h 428625"/>
                <a:gd name="connsiteX23" fmla="*/ 709613 w 1138238"/>
                <a:gd name="connsiteY23" fmla="*/ 240506 h 428625"/>
                <a:gd name="connsiteX24" fmla="*/ 664369 w 1138238"/>
                <a:gd name="connsiteY24" fmla="*/ 250031 h 428625"/>
                <a:gd name="connsiteX25" fmla="*/ 569119 w 1138238"/>
                <a:gd name="connsiteY25" fmla="*/ 283368 h 428625"/>
                <a:gd name="connsiteX26" fmla="*/ 376238 w 1138238"/>
                <a:gd name="connsiteY26" fmla="*/ 347662 h 428625"/>
                <a:gd name="connsiteX27" fmla="*/ 200025 w 1138238"/>
                <a:gd name="connsiteY27" fmla="*/ 400050 h 428625"/>
                <a:gd name="connsiteX28" fmla="*/ 64294 w 1138238"/>
                <a:gd name="connsiteY28" fmla="*/ 428625 h 428625"/>
                <a:gd name="connsiteX29" fmla="*/ 0 w 1138238"/>
                <a:gd name="connsiteY29" fmla="*/ 226218 h 428625"/>
                <a:gd name="connsiteX30" fmla="*/ 45244 w 1138238"/>
                <a:gd name="connsiteY30" fmla="*/ 226218 h 428625"/>
                <a:gd name="connsiteX31" fmla="*/ 140494 w 1138238"/>
                <a:gd name="connsiteY31" fmla="*/ 21907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38238" h="428625">
                  <a:moveTo>
                    <a:pt x="140494" y="219075"/>
                  </a:moveTo>
                  <a:lnTo>
                    <a:pt x="230981" y="216693"/>
                  </a:lnTo>
                  <a:lnTo>
                    <a:pt x="309563" y="204787"/>
                  </a:lnTo>
                  <a:lnTo>
                    <a:pt x="423863" y="180975"/>
                  </a:lnTo>
                  <a:lnTo>
                    <a:pt x="552450" y="145256"/>
                  </a:lnTo>
                  <a:lnTo>
                    <a:pt x="650081" y="109537"/>
                  </a:lnTo>
                  <a:lnTo>
                    <a:pt x="683419" y="90487"/>
                  </a:lnTo>
                  <a:lnTo>
                    <a:pt x="711994" y="54768"/>
                  </a:lnTo>
                  <a:lnTo>
                    <a:pt x="742950" y="19050"/>
                  </a:lnTo>
                  <a:lnTo>
                    <a:pt x="764381" y="0"/>
                  </a:lnTo>
                  <a:lnTo>
                    <a:pt x="781050" y="2381"/>
                  </a:lnTo>
                  <a:lnTo>
                    <a:pt x="819150" y="14287"/>
                  </a:lnTo>
                  <a:lnTo>
                    <a:pt x="873919" y="40481"/>
                  </a:lnTo>
                  <a:lnTo>
                    <a:pt x="928688" y="66675"/>
                  </a:lnTo>
                  <a:lnTo>
                    <a:pt x="1002506" y="111918"/>
                  </a:lnTo>
                  <a:lnTo>
                    <a:pt x="1069181" y="164306"/>
                  </a:lnTo>
                  <a:lnTo>
                    <a:pt x="1119188" y="214312"/>
                  </a:lnTo>
                  <a:lnTo>
                    <a:pt x="1135856" y="247650"/>
                  </a:lnTo>
                  <a:lnTo>
                    <a:pt x="1138238" y="273843"/>
                  </a:lnTo>
                  <a:lnTo>
                    <a:pt x="1128713" y="295275"/>
                  </a:lnTo>
                  <a:lnTo>
                    <a:pt x="1109663" y="314325"/>
                  </a:lnTo>
                  <a:lnTo>
                    <a:pt x="1078706" y="330993"/>
                  </a:lnTo>
                  <a:lnTo>
                    <a:pt x="750094" y="242887"/>
                  </a:lnTo>
                  <a:lnTo>
                    <a:pt x="709613" y="240506"/>
                  </a:lnTo>
                  <a:lnTo>
                    <a:pt x="664369" y="250031"/>
                  </a:lnTo>
                  <a:lnTo>
                    <a:pt x="569119" y="283368"/>
                  </a:lnTo>
                  <a:lnTo>
                    <a:pt x="376238" y="347662"/>
                  </a:lnTo>
                  <a:lnTo>
                    <a:pt x="200025" y="400050"/>
                  </a:lnTo>
                  <a:lnTo>
                    <a:pt x="64294" y="428625"/>
                  </a:lnTo>
                  <a:lnTo>
                    <a:pt x="0" y="226218"/>
                  </a:lnTo>
                  <a:lnTo>
                    <a:pt x="45244" y="226218"/>
                  </a:lnTo>
                  <a:lnTo>
                    <a:pt x="140494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CF27EE49-884D-413A-823F-F2ABA49EA466}"/>
                </a:ext>
              </a:extLst>
            </p:cNvPr>
            <p:cNvSpPr/>
            <p:nvPr/>
          </p:nvSpPr>
          <p:spPr>
            <a:xfrm>
              <a:off x="3516313" y="1941513"/>
              <a:ext cx="627062" cy="1041400"/>
            </a:xfrm>
            <a:custGeom>
              <a:avLst/>
              <a:gdLst>
                <a:gd name="connsiteX0" fmla="*/ 495300 w 626269"/>
                <a:gd name="connsiteY0" fmla="*/ 235744 h 1042987"/>
                <a:gd name="connsiteX1" fmla="*/ 350044 w 626269"/>
                <a:gd name="connsiteY1" fmla="*/ 528637 h 1042987"/>
                <a:gd name="connsiteX2" fmla="*/ 190500 w 626269"/>
                <a:gd name="connsiteY2" fmla="*/ 831056 h 1042987"/>
                <a:gd name="connsiteX3" fmla="*/ 119063 w 626269"/>
                <a:gd name="connsiteY3" fmla="*/ 983456 h 1042987"/>
                <a:gd name="connsiteX4" fmla="*/ 107157 w 626269"/>
                <a:gd name="connsiteY4" fmla="*/ 1004887 h 1042987"/>
                <a:gd name="connsiteX5" fmla="*/ 11907 w 626269"/>
                <a:gd name="connsiteY5" fmla="*/ 1042987 h 1042987"/>
                <a:gd name="connsiteX6" fmla="*/ 0 w 626269"/>
                <a:gd name="connsiteY6" fmla="*/ 1033462 h 1042987"/>
                <a:gd name="connsiteX7" fmla="*/ 2382 w 626269"/>
                <a:gd name="connsiteY7" fmla="*/ 1002506 h 1042987"/>
                <a:gd name="connsiteX8" fmla="*/ 9525 w 626269"/>
                <a:gd name="connsiteY8" fmla="*/ 964406 h 1042987"/>
                <a:gd name="connsiteX9" fmla="*/ 38100 w 626269"/>
                <a:gd name="connsiteY9" fmla="*/ 883444 h 1042987"/>
                <a:gd name="connsiteX10" fmla="*/ 95250 w 626269"/>
                <a:gd name="connsiteY10" fmla="*/ 711994 h 1042987"/>
                <a:gd name="connsiteX11" fmla="*/ 178594 w 626269"/>
                <a:gd name="connsiteY11" fmla="*/ 435769 h 1042987"/>
                <a:gd name="connsiteX12" fmla="*/ 257175 w 626269"/>
                <a:gd name="connsiteY12" fmla="*/ 195262 h 1042987"/>
                <a:gd name="connsiteX13" fmla="*/ 290513 w 626269"/>
                <a:gd name="connsiteY13" fmla="*/ 90487 h 1042987"/>
                <a:gd name="connsiteX14" fmla="*/ 290513 w 626269"/>
                <a:gd name="connsiteY14" fmla="*/ 61912 h 1042987"/>
                <a:gd name="connsiteX15" fmla="*/ 285750 w 626269"/>
                <a:gd name="connsiteY15" fmla="*/ 40481 h 1042987"/>
                <a:gd name="connsiteX16" fmla="*/ 273844 w 626269"/>
                <a:gd name="connsiteY16" fmla="*/ 21431 h 1042987"/>
                <a:gd name="connsiteX17" fmla="*/ 254794 w 626269"/>
                <a:gd name="connsiteY17" fmla="*/ 9525 h 1042987"/>
                <a:gd name="connsiteX18" fmla="*/ 223838 w 626269"/>
                <a:gd name="connsiteY18" fmla="*/ 0 h 1042987"/>
                <a:gd name="connsiteX19" fmla="*/ 626269 w 626269"/>
                <a:gd name="connsiteY19" fmla="*/ 71437 h 1042987"/>
                <a:gd name="connsiteX20" fmla="*/ 600075 w 626269"/>
                <a:gd name="connsiteY20" fmla="*/ 100012 h 1042987"/>
                <a:gd name="connsiteX21" fmla="*/ 564357 w 626269"/>
                <a:gd name="connsiteY21" fmla="*/ 128587 h 1042987"/>
                <a:gd name="connsiteX22" fmla="*/ 533400 w 626269"/>
                <a:gd name="connsiteY22" fmla="*/ 152400 h 1042987"/>
                <a:gd name="connsiteX23" fmla="*/ 521494 w 626269"/>
                <a:gd name="connsiteY23" fmla="*/ 169069 h 1042987"/>
                <a:gd name="connsiteX24" fmla="*/ 495300 w 626269"/>
                <a:gd name="connsiteY24" fmla="*/ 235744 h 104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26269" h="1042987">
                  <a:moveTo>
                    <a:pt x="495300" y="235744"/>
                  </a:moveTo>
                  <a:lnTo>
                    <a:pt x="350044" y="528637"/>
                  </a:lnTo>
                  <a:lnTo>
                    <a:pt x="190500" y="831056"/>
                  </a:lnTo>
                  <a:lnTo>
                    <a:pt x="119063" y="983456"/>
                  </a:lnTo>
                  <a:lnTo>
                    <a:pt x="107157" y="1004887"/>
                  </a:lnTo>
                  <a:lnTo>
                    <a:pt x="11907" y="1042987"/>
                  </a:lnTo>
                  <a:lnTo>
                    <a:pt x="0" y="1033462"/>
                  </a:lnTo>
                  <a:lnTo>
                    <a:pt x="2382" y="1002506"/>
                  </a:lnTo>
                  <a:lnTo>
                    <a:pt x="9525" y="964406"/>
                  </a:lnTo>
                  <a:lnTo>
                    <a:pt x="38100" y="883444"/>
                  </a:lnTo>
                  <a:lnTo>
                    <a:pt x="95250" y="711994"/>
                  </a:lnTo>
                  <a:lnTo>
                    <a:pt x="178594" y="435769"/>
                  </a:lnTo>
                  <a:lnTo>
                    <a:pt x="257175" y="195262"/>
                  </a:lnTo>
                  <a:lnTo>
                    <a:pt x="290513" y="90487"/>
                  </a:lnTo>
                  <a:lnTo>
                    <a:pt x="290513" y="61912"/>
                  </a:lnTo>
                  <a:lnTo>
                    <a:pt x="285750" y="40481"/>
                  </a:lnTo>
                  <a:lnTo>
                    <a:pt x="273844" y="21431"/>
                  </a:lnTo>
                  <a:lnTo>
                    <a:pt x="254794" y="9525"/>
                  </a:lnTo>
                  <a:lnTo>
                    <a:pt x="223838" y="0"/>
                  </a:lnTo>
                  <a:lnTo>
                    <a:pt x="626269" y="71437"/>
                  </a:lnTo>
                  <a:lnTo>
                    <a:pt x="600075" y="100012"/>
                  </a:lnTo>
                  <a:lnTo>
                    <a:pt x="564357" y="128587"/>
                  </a:lnTo>
                  <a:lnTo>
                    <a:pt x="533400" y="152400"/>
                  </a:lnTo>
                  <a:lnTo>
                    <a:pt x="521494" y="169069"/>
                  </a:lnTo>
                  <a:lnTo>
                    <a:pt x="495300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65F692D9-B43F-4B41-B711-CBE0B05CBE57}"/>
                </a:ext>
              </a:extLst>
            </p:cNvPr>
            <p:cNvSpPr/>
            <p:nvPr/>
          </p:nvSpPr>
          <p:spPr>
            <a:xfrm>
              <a:off x="3517900" y="2919413"/>
              <a:ext cx="582613" cy="885825"/>
            </a:xfrm>
            <a:custGeom>
              <a:avLst/>
              <a:gdLst>
                <a:gd name="connsiteX0" fmla="*/ 328613 w 583407"/>
                <a:gd name="connsiteY0" fmla="*/ 654843 h 885825"/>
                <a:gd name="connsiteX1" fmla="*/ 333375 w 583407"/>
                <a:gd name="connsiteY1" fmla="*/ 747712 h 885825"/>
                <a:gd name="connsiteX2" fmla="*/ 335757 w 583407"/>
                <a:gd name="connsiteY2" fmla="*/ 833437 h 885825"/>
                <a:gd name="connsiteX3" fmla="*/ 581025 w 583407"/>
                <a:gd name="connsiteY3" fmla="*/ 885825 h 885825"/>
                <a:gd name="connsiteX4" fmla="*/ 583407 w 583407"/>
                <a:gd name="connsiteY4" fmla="*/ 828675 h 885825"/>
                <a:gd name="connsiteX5" fmla="*/ 578644 w 583407"/>
                <a:gd name="connsiteY5" fmla="*/ 747712 h 885825"/>
                <a:gd name="connsiteX6" fmla="*/ 547688 w 583407"/>
                <a:gd name="connsiteY6" fmla="*/ 652462 h 885825"/>
                <a:gd name="connsiteX7" fmla="*/ 504825 w 583407"/>
                <a:gd name="connsiteY7" fmla="*/ 547687 h 885825"/>
                <a:gd name="connsiteX8" fmla="*/ 469107 w 583407"/>
                <a:gd name="connsiteY8" fmla="*/ 471487 h 885825"/>
                <a:gd name="connsiteX9" fmla="*/ 440532 w 583407"/>
                <a:gd name="connsiteY9" fmla="*/ 421481 h 885825"/>
                <a:gd name="connsiteX10" fmla="*/ 402432 w 583407"/>
                <a:gd name="connsiteY10" fmla="*/ 369093 h 885825"/>
                <a:gd name="connsiteX11" fmla="*/ 340519 w 583407"/>
                <a:gd name="connsiteY11" fmla="*/ 292893 h 885825"/>
                <a:gd name="connsiteX12" fmla="*/ 264319 w 583407"/>
                <a:gd name="connsiteY12" fmla="*/ 209550 h 885825"/>
                <a:gd name="connsiteX13" fmla="*/ 192882 w 583407"/>
                <a:gd name="connsiteY13" fmla="*/ 135731 h 885825"/>
                <a:gd name="connsiteX14" fmla="*/ 138113 w 583407"/>
                <a:gd name="connsiteY14" fmla="*/ 85725 h 885825"/>
                <a:gd name="connsiteX15" fmla="*/ 111919 w 583407"/>
                <a:gd name="connsiteY15" fmla="*/ 59531 h 885825"/>
                <a:gd name="connsiteX16" fmla="*/ 111919 w 583407"/>
                <a:gd name="connsiteY16" fmla="*/ 50006 h 885825"/>
                <a:gd name="connsiteX17" fmla="*/ 123825 w 583407"/>
                <a:gd name="connsiteY17" fmla="*/ 0 h 885825"/>
                <a:gd name="connsiteX18" fmla="*/ 0 w 583407"/>
                <a:gd name="connsiteY18" fmla="*/ 57150 h 885825"/>
                <a:gd name="connsiteX19" fmla="*/ 11907 w 583407"/>
                <a:gd name="connsiteY19" fmla="*/ 100012 h 885825"/>
                <a:gd name="connsiteX20" fmla="*/ 28575 w 583407"/>
                <a:gd name="connsiteY20" fmla="*/ 130968 h 885825"/>
                <a:gd name="connsiteX21" fmla="*/ 71438 w 583407"/>
                <a:gd name="connsiteY21" fmla="*/ 178593 h 885825"/>
                <a:gd name="connsiteX22" fmla="*/ 138113 w 583407"/>
                <a:gd name="connsiteY22" fmla="*/ 252412 h 885825"/>
                <a:gd name="connsiteX23" fmla="*/ 190500 w 583407"/>
                <a:gd name="connsiteY23" fmla="*/ 319087 h 885825"/>
                <a:gd name="connsiteX24" fmla="*/ 242888 w 583407"/>
                <a:gd name="connsiteY24" fmla="*/ 395287 h 885825"/>
                <a:gd name="connsiteX25" fmla="*/ 271463 w 583407"/>
                <a:gd name="connsiteY25" fmla="*/ 447675 h 885825"/>
                <a:gd name="connsiteX26" fmla="*/ 292894 w 583407"/>
                <a:gd name="connsiteY26" fmla="*/ 497681 h 885825"/>
                <a:gd name="connsiteX27" fmla="*/ 304800 w 583407"/>
                <a:gd name="connsiteY27" fmla="*/ 535781 h 885825"/>
                <a:gd name="connsiteX28" fmla="*/ 319088 w 583407"/>
                <a:gd name="connsiteY28" fmla="*/ 592931 h 885825"/>
                <a:gd name="connsiteX29" fmla="*/ 328613 w 583407"/>
                <a:gd name="connsiteY29" fmla="*/ 654843 h 885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83407" h="885825">
                  <a:moveTo>
                    <a:pt x="328613" y="654843"/>
                  </a:moveTo>
                  <a:lnTo>
                    <a:pt x="333375" y="747712"/>
                  </a:lnTo>
                  <a:lnTo>
                    <a:pt x="335757" y="833437"/>
                  </a:lnTo>
                  <a:lnTo>
                    <a:pt x="581025" y="885825"/>
                  </a:lnTo>
                  <a:lnTo>
                    <a:pt x="583407" y="828675"/>
                  </a:lnTo>
                  <a:lnTo>
                    <a:pt x="578644" y="747712"/>
                  </a:lnTo>
                  <a:lnTo>
                    <a:pt x="547688" y="652462"/>
                  </a:lnTo>
                  <a:lnTo>
                    <a:pt x="504825" y="547687"/>
                  </a:lnTo>
                  <a:lnTo>
                    <a:pt x="469107" y="471487"/>
                  </a:lnTo>
                  <a:lnTo>
                    <a:pt x="440532" y="421481"/>
                  </a:lnTo>
                  <a:lnTo>
                    <a:pt x="402432" y="369093"/>
                  </a:lnTo>
                  <a:lnTo>
                    <a:pt x="340519" y="292893"/>
                  </a:lnTo>
                  <a:lnTo>
                    <a:pt x="264319" y="209550"/>
                  </a:lnTo>
                  <a:lnTo>
                    <a:pt x="192882" y="135731"/>
                  </a:lnTo>
                  <a:lnTo>
                    <a:pt x="138113" y="85725"/>
                  </a:lnTo>
                  <a:lnTo>
                    <a:pt x="111919" y="59531"/>
                  </a:lnTo>
                  <a:lnTo>
                    <a:pt x="111919" y="50006"/>
                  </a:lnTo>
                  <a:lnTo>
                    <a:pt x="123825" y="0"/>
                  </a:lnTo>
                  <a:lnTo>
                    <a:pt x="0" y="57150"/>
                  </a:lnTo>
                  <a:lnTo>
                    <a:pt x="11907" y="100012"/>
                  </a:lnTo>
                  <a:lnTo>
                    <a:pt x="28575" y="130968"/>
                  </a:lnTo>
                  <a:lnTo>
                    <a:pt x="71438" y="178593"/>
                  </a:lnTo>
                  <a:lnTo>
                    <a:pt x="138113" y="252412"/>
                  </a:lnTo>
                  <a:lnTo>
                    <a:pt x="190500" y="319087"/>
                  </a:lnTo>
                  <a:lnTo>
                    <a:pt x="242888" y="395287"/>
                  </a:lnTo>
                  <a:lnTo>
                    <a:pt x="271463" y="447675"/>
                  </a:lnTo>
                  <a:lnTo>
                    <a:pt x="292894" y="497681"/>
                  </a:lnTo>
                  <a:lnTo>
                    <a:pt x="304800" y="535781"/>
                  </a:lnTo>
                  <a:lnTo>
                    <a:pt x="319088" y="592931"/>
                  </a:lnTo>
                  <a:lnTo>
                    <a:pt x="328613" y="654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D54013BA-8E65-4E19-BB82-1ECB2DCBD0CA}"/>
                </a:ext>
              </a:extLst>
            </p:cNvPr>
            <p:cNvSpPr/>
            <p:nvPr/>
          </p:nvSpPr>
          <p:spPr>
            <a:xfrm>
              <a:off x="3557588" y="3681413"/>
              <a:ext cx="541337" cy="876300"/>
            </a:xfrm>
            <a:custGeom>
              <a:avLst/>
              <a:gdLst>
                <a:gd name="connsiteX0" fmla="*/ 509587 w 540543"/>
                <a:gd name="connsiteY0" fmla="*/ 359568 h 876300"/>
                <a:gd name="connsiteX1" fmla="*/ 523875 w 540543"/>
                <a:gd name="connsiteY1" fmla="*/ 285750 h 876300"/>
                <a:gd name="connsiteX2" fmla="*/ 533400 w 540543"/>
                <a:gd name="connsiteY2" fmla="*/ 214312 h 876300"/>
                <a:gd name="connsiteX3" fmla="*/ 538162 w 540543"/>
                <a:gd name="connsiteY3" fmla="*/ 152400 h 876300"/>
                <a:gd name="connsiteX4" fmla="*/ 540543 w 540543"/>
                <a:gd name="connsiteY4" fmla="*/ 121443 h 876300"/>
                <a:gd name="connsiteX5" fmla="*/ 540543 w 540543"/>
                <a:gd name="connsiteY5" fmla="*/ 69056 h 876300"/>
                <a:gd name="connsiteX6" fmla="*/ 538162 w 540543"/>
                <a:gd name="connsiteY6" fmla="*/ 28575 h 876300"/>
                <a:gd name="connsiteX7" fmla="*/ 295275 w 540543"/>
                <a:gd name="connsiteY7" fmla="*/ 0 h 876300"/>
                <a:gd name="connsiteX8" fmla="*/ 292893 w 540543"/>
                <a:gd name="connsiteY8" fmla="*/ 97631 h 876300"/>
                <a:gd name="connsiteX9" fmla="*/ 285750 w 540543"/>
                <a:gd name="connsiteY9" fmla="*/ 173831 h 876300"/>
                <a:gd name="connsiteX10" fmla="*/ 273843 w 540543"/>
                <a:gd name="connsiteY10" fmla="*/ 245268 h 876300"/>
                <a:gd name="connsiteX11" fmla="*/ 257175 w 540543"/>
                <a:gd name="connsiteY11" fmla="*/ 307181 h 876300"/>
                <a:gd name="connsiteX12" fmla="*/ 238125 w 540543"/>
                <a:gd name="connsiteY12" fmla="*/ 359568 h 876300"/>
                <a:gd name="connsiteX13" fmla="*/ 204787 w 540543"/>
                <a:gd name="connsiteY13" fmla="*/ 416718 h 876300"/>
                <a:gd name="connsiteX14" fmla="*/ 166687 w 540543"/>
                <a:gd name="connsiteY14" fmla="*/ 469106 h 876300"/>
                <a:gd name="connsiteX15" fmla="*/ 121443 w 540543"/>
                <a:gd name="connsiteY15" fmla="*/ 507206 h 876300"/>
                <a:gd name="connsiteX16" fmla="*/ 69056 w 540543"/>
                <a:gd name="connsiteY16" fmla="*/ 535781 h 876300"/>
                <a:gd name="connsiteX17" fmla="*/ 0 w 540543"/>
                <a:gd name="connsiteY17" fmla="*/ 850106 h 876300"/>
                <a:gd name="connsiteX18" fmla="*/ 21431 w 540543"/>
                <a:gd name="connsiteY18" fmla="*/ 866775 h 876300"/>
                <a:gd name="connsiteX19" fmla="*/ 45243 w 540543"/>
                <a:gd name="connsiteY19" fmla="*/ 876300 h 876300"/>
                <a:gd name="connsiteX20" fmla="*/ 95250 w 540543"/>
                <a:gd name="connsiteY20" fmla="*/ 869156 h 876300"/>
                <a:gd name="connsiteX21" fmla="*/ 161925 w 540543"/>
                <a:gd name="connsiteY21" fmla="*/ 835818 h 876300"/>
                <a:gd name="connsiteX22" fmla="*/ 238125 w 540543"/>
                <a:gd name="connsiteY22" fmla="*/ 781050 h 876300"/>
                <a:gd name="connsiteX23" fmla="*/ 300037 w 540543"/>
                <a:gd name="connsiteY23" fmla="*/ 723900 h 876300"/>
                <a:gd name="connsiteX24" fmla="*/ 357187 w 540543"/>
                <a:gd name="connsiteY24" fmla="*/ 664368 h 876300"/>
                <a:gd name="connsiteX25" fmla="*/ 409575 w 540543"/>
                <a:gd name="connsiteY25" fmla="*/ 600075 h 876300"/>
                <a:gd name="connsiteX26" fmla="*/ 428625 w 540543"/>
                <a:gd name="connsiteY26" fmla="*/ 571500 h 876300"/>
                <a:gd name="connsiteX27" fmla="*/ 461962 w 540543"/>
                <a:gd name="connsiteY27" fmla="*/ 507206 h 876300"/>
                <a:gd name="connsiteX28" fmla="*/ 492918 w 540543"/>
                <a:gd name="connsiteY28" fmla="*/ 419100 h 876300"/>
                <a:gd name="connsiteX29" fmla="*/ 509587 w 540543"/>
                <a:gd name="connsiteY29" fmla="*/ 359568 h 87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3" h="876300">
                  <a:moveTo>
                    <a:pt x="509587" y="359568"/>
                  </a:moveTo>
                  <a:lnTo>
                    <a:pt x="523875" y="285750"/>
                  </a:lnTo>
                  <a:lnTo>
                    <a:pt x="533400" y="214312"/>
                  </a:lnTo>
                  <a:lnTo>
                    <a:pt x="538162" y="152400"/>
                  </a:lnTo>
                  <a:lnTo>
                    <a:pt x="540543" y="121443"/>
                  </a:lnTo>
                  <a:lnTo>
                    <a:pt x="540543" y="69056"/>
                  </a:lnTo>
                  <a:lnTo>
                    <a:pt x="538162" y="28575"/>
                  </a:lnTo>
                  <a:lnTo>
                    <a:pt x="295275" y="0"/>
                  </a:lnTo>
                  <a:lnTo>
                    <a:pt x="292893" y="97631"/>
                  </a:lnTo>
                  <a:lnTo>
                    <a:pt x="285750" y="173831"/>
                  </a:lnTo>
                  <a:lnTo>
                    <a:pt x="273843" y="245268"/>
                  </a:lnTo>
                  <a:lnTo>
                    <a:pt x="257175" y="307181"/>
                  </a:lnTo>
                  <a:lnTo>
                    <a:pt x="238125" y="359568"/>
                  </a:lnTo>
                  <a:lnTo>
                    <a:pt x="204787" y="416718"/>
                  </a:lnTo>
                  <a:lnTo>
                    <a:pt x="166687" y="469106"/>
                  </a:lnTo>
                  <a:lnTo>
                    <a:pt x="121443" y="507206"/>
                  </a:lnTo>
                  <a:lnTo>
                    <a:pt x="69056" y="535781"/>
                  </a:lnTo>
                  <a:lnTo>
                    <a:pt x="0" y="850106"/>
                  </a:lnTo>
                  <a:lnTo>
                    <a:pt x="21431" y="866775"/>
                  </a:lnTo>
                  <a:lnTo>
                    <a:pt x="45243" y="876300"/>
                  </a:lnTo>
                  <a:lnTo>
                    <a:pt x="95250" y="869156"/>
                  </a:lnTo>
                  <a:lnTo>
                    <a:pt x="161925" y="835818"/>
                  </a:lnTo>
                  <a:lnTo>
                    <a:pt x="238125" y="781050"/>
                  </a:lnTo>
                  <a:lnTo>
                    <a:pt x="300037" y="723900"/>
                  </a:lnTo>
                  <a:lnTo>
                    <a:pt x="357187" y="664368"/>
                  </a:lnTo>
                  <a:lnTo>
                    <a:pt x="409575" y="600075"/>
                  </a:lnTo>
                  <a:lnTo>
                    <a:pt x="428625" y="571500"/>
                  </a:lnTo>
                  <a:lnTo>
                    <a:pt x="461962" y="507206"/>
                  </a:lnTo>
                  <a:lnTo>
                    <a:pt x="492918" y="419100"/>
                  </a:lnTo>
                  <a:lnTo>
                    <a:pt x="5095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13A1D7D0-BE46-4962-AE33-F0BA7AB76B90}"/>
                </a:ext>
              </a:extLst>
            </p:cNvPr>
            <p:cNvSpPr/>
            <p:nvPr/>
          </p:nvSpPr>
          <p:spPr>
            <a:xfrm>
              <a:off x="3238500" y="4191000"/>
              <a:ext cx="441325" cy="361950"/>
            </a:xfrm>
            <a:custGeom>
              <a:avLst/>
              <a:gdLst>
                <a:gd name="connsiteX0" fmla="*/ 161925 w 440531"/>
                <a:gd name="connsiteY0" fmla="*/ 33338 h 361950"/>
                <a:gd name="connsiteX1" fmla="*/ 278606 w 440531"/>
                <a:gd name="connsiteY1" fmla="*/ 42863 h 361950"/>
                <a:gd name="connsiteX2" fmla="*/ 335756 w 440531"/>
                <a:gd name="connsiteY2" fmla="*/ 40481 h 361950"/>
                <a:gd name="connsiteX3" fmla="*/ 369094 w 440531"/>
                <a:gd name="connsiteY3" fmla="*/ 33338 h 361950"/>
                <a:gd name="connsiteX4" fmla="*/ 388144 w 440531"/>
                <a:gd name="connsiteY4" fmla="*/ 26194 h 361950"/>
                <a:gd name="connsiteX5" fmla="*/ 440531 w 440531"/>
                <a:gd name="connsiteY5" fmla="*/ 0 h 361950"/>
                <a:gd name="connsiteX6" fmla="*/ 371475 w 440531"/>
                <a:gd name="connsiteY6" fmla="*/ 361950 h 361950"/>
                <a:gd name="connsiteX7" fmla="*/ 342900 w 440531"/>
                <a:gd name="connsiteY7" fmla="*/ 354806 h 361950"/>
                <a:gd name="connsiteX8" fmla="*/ 319088 w 440531"/>
                <a:gd name="connsiteY8" fmla="*/ 340519 h 361950"/>
                <a:gd name="connsiteX9" fmla="*/ 304800 w 440531"/>
                <a:gd name="connsiteY9" fmla="*/ 321469 h 361950"/>
                <a:gd name="connsiteX10" fmla="*/ 290513 w 440531"/>
                <a:gd name="connsiteY10" fmla="*/ 280988 h 361950"/>
                <a:gd name="connsiteX11" fmla="*/ 271463 w 440531"/>
                <a:gd name="connsiteY11" fmla="*/ 238125 h 361950"/>
                <a:gd name="connsiteX12" fmla="*/ 245269 w 440531"/>
                <a:gd name="connsiteY12" fmla="*/ 202406 h 361950"/>
                <a:gd name="connsiteX13" fmla="*/ 216694 w 440531"/>
                <a:gd name="connsiteY13" fmla="*/ 176213 h 361950"/>
                <a:gd name="connsiteX14" fmla="*/ 166688 w 440531"/>
                <a:gd name="connsiteY14" fmla="*/ 140494 h 361950"/>
                <a:gd name="connsiteX15" fmla="*/ 126206 w 440531"/>
                <a:gd name="connsiteY15" fmla="*/ 114300 h 361950"/>
                <a:gd name="connsiteX16" fmla="*/ 59531 w 440531"/>
                <a:gd name="connsiteY16" fmla="*/ 78581 h 361950"/>
                <a:gd name="connsiteX17" fmla="*/ 33338 w 440531"/>
                <a:gd name="connsiteY17" fmla="*/ 64294 h 361950"/>
                <a:gd name="connsiteX18" fmla="*/ 7144 w 440531"/>
                <a:gd name="connsiteY18" fmla="*/ 45244 h 361950"/>
                <a:gd name="connsiteX19" fmla="*/ 0 w 440531"/>
                <a:gd name="connsiteY19" fmla="*/ 30956 h 361950"/>
                <a:gd name="connsiteX20" fmla="*/ 11906 w 440531"/>
                <a:gd name="connsiteY20" fmla="*/ 21431 h 361950"/>
                <a:gd name="connsiteX21" fmla="*/ 61913 w 440531"/>
                <a:gd name="connsiteY21" fmla="*/ 21431 h 361950"/>
                <a:gd name="connsiteX22" fmla="*/ 161925 w 440531"/>
                <a:gd name="connsiteY22" fmla="*/ 33338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40531" h="361950">
                  <a:moveTo>
                    <a:pt x="161925" y="33338"/>
                  </a:moveTo>
                  <a:lnTo>
                    <a:pt x="278606" y="42863"/>
                  </a:lnTo>
                  <a:lnTo>
                    <a:pt x="335756" y="40481"/>
                  </a:lnTo>
                  <a:lnTo>
                    <a:pt x="369094" y="33338"/>
                  </a:lnTo>
                  <a:lnTo>
                    <a:pt x="388144" y="26194"/>
                  </a:lnTo>
                  <a:lnTo>
                    <a:pt x="440531" y="0"/>
                  </a:lnTo>
                  <a:lnTo>
                    <a:pt x="371475" y="361950"/>
                  </a:lnTo>
                  <a:lnTo>
                    <a:pt x="342900" y="354806"/>
                  </a:lnTo>
                  <a:lnTo>
                    <a:pt x="319088" y="340519"/>
                  </a:lnTo>
                  <a:lnTo>
                    <a:pt x="304800" y="321469"/>
                  </a:lnTo>
                  <a:lnTo>
                    <a:pt x="290513" y="280988"/>
                  </a:lnTo>
                  <a:lnTo>
                    <a:pt x="271463" y="238125"/>
                  </a:lnTo>
                  <a:lnTo>
                    <a:pt x="245269" y="202406"/>
                  </a:lnTo>
                  <a:lnTo>
                    <a:pt x="216694" y="176213"/>
                  </a:lnTo>
                  <a:lnTo>
                    <a:pt x="166688" y="140494"/>
                  </a:lnTo>
                  <a:lnTo>
                    <a:pt x="126206" y="114300"/>
                  </a:lnTo>
                  <a:lnTo>
                    <a:pt x="59531" y="78581"/>
                  </a:lnTo>
                  <a:lnTo>
                    <a:pt x="33338" y="64294"/>
                  </a:lnTo>
                  <a:lnTo>
                    <a:pt x="7144" y="45244"/>
                  </a:lnTo>
                  <a:lnTo>
                    <a:pt x="0" y="30956"/>
                  </a:lnTo>
                  <a:lnTo>
                    <a:pt x="11906" y="21431"/>
                  </a:lnTo>
                  <a:lnTo>
                    <a:pt x="61913" y="21431"/>
                  </a:lnTo>
                  <a:lnTo>
                    <a:pt x="161925" y="33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EE4F087E-B8C2-41DE-BAA9-3B14F0780686}"/>
                </a:ext>
              </a:extLst>
            </p:cNvPr>
            <p:cNvSpPr/>
            <p:nvPr/>
          </p:nvSpPr>
          <p:spPr>
            <a:xfrm rot="16200000">
              <a:off x="976313" y="3595688"/>
              <a:ext cx="3930650" cy="393700"/>
            </a:xfrm>
            <a:custGeom>
              <a:avLst/>
              <a:gdLst>
                <a:gd name="connsiteX0" fmla="*/ 1987550 w 3930650"/>
                <a:gd name="connsiteY0" fmla="*/ 177800 h 393700"/>
                <a:gd name="connsiteX1" fmla="*/ 2435225 w 3930650"/>
                <a:gd name="connsiteY1" fmla="*/ 184150 h 393700"/>
                <a:gd name="connsiteX2" fmla="*/ 2819400 w 3930650"/>
                <a:gd name="connsiteY2" fmla="*/ 190500 h 393700"/>
                <a:gd name="connsiteX3" fmla="*/ 3362325 w 3930650"/>
                <a:gd name="connsiteY3" fmla="*/ 190500 h 393700"/>
                <a:gd name="connsiteX4" fmla="*/ 3511550 w 3930650"/>
                <a:gd name="connsiteY4" fmla="*/ 190500 h 393700"/>
                <a:gd name="connsiteX5" fmla="*/ 3568700 w 3930650"/>
                <a:gd name="connsiteY5" fmla="*/ 180975 h 393700"/>
                <a:gd name="connsiteX6" fmla="*/ 3622675 w 3930650"/>
                <a:gd name="connsiteY6" fmla="*/ 168275 h 393700"/>
                <a:gd name="connsiteX7" fmla="*/ 3689350 w 3930650"/>
                <a:gd name="connsiteY7" fmla="*/ 142875 h 393700"/>
                <a:gd name="connsiteX8" fmla="*/ 3752850 w 3930650"/>
                <a:gd name="connsiteY8" fmla="*/ 107950 h 393700"/>
                <a:gd name="connsiteX9" fmla="*/ 3822700 w 3930650"/>
                <a:gd name="connsiteY9" fmla="*/ 57150 h 393700"/>
                <a:gd name="connsiteX10" fmla="*/ 3863975 w 3930650"/>
                <a:gd name="connsiteY10" fmla="*/ 19050 h 393700"/>
                <a:gd name="connsiteX11" fmla="*/ 3879850 w 3930650"/>
                <a:gd name="connsiteY11" fmla="*/ 9525 h 393700"/>
                <a:gd name="connsiteX12" fmla="*/ 3905250 w 3930650"/>
                <a:gd name="connsiteY12" fmla="*/ 3175 h 393700"/>
                <a:gd name="connsiteX13" fmla="*/ 3914775 w 3930650"/>
                <a:gd name="connsiteY13" fmla="*/ 0 h 393700"/>
                <a:gd name="connsiteX14" fmla="*/ 3927475 w 3930650"/>
                <a:gd name="connsiteY14" fmla="*/ 3175 h 393700"/>
                <a:gd name="connsiteX15" fmla="*/ 3930650 w 3930650"/>
                <a:gd name="connsiteY15" fmla="*/ 9525 h 393700"/>
                <a:gd name="connsiteX16" fmla="*/ 3921125 w 3930650"/>
                <a:gd name="connsiteY16" fmla="*/ 44450 h 393700"/>
                <a:gd name="connsiteX17" fmla="*/ 3895725 w 3930650"/>
                <a:gd name="connsiteY17" fmla="*/ 120650 h 393700"/>
                <a:gd name="connsiteX18" fmla="*/ 3867150 w 3930650"/>
                <a:gd name="connsiteY18" fmla="*/ 209550 h 393700"/>
                <a:gd name="connsiteX19" fmla="*/ 3829050 w 3930650"/>
                <a:gd name="connsiteY19" fmla="*/ 301625 h 393700"/>
                <a:gd name="connsiteX20" fmla="*/ 3800475 w 3930650"/>
                <a:gd name="connsiteY20" fmla="*/ 342900 h 393700"/>
                <a:gd name="connsiteX21" fmla="*/ 3644900 w 3930650"/>
                <a:gd name="connsiteY21" fmla="*/ 393700 h 393700"/>
                <a:gd name="connsiteX22" fmla="*/ 3448050 w 3930650"/>
                <a:gd name="connsiteY22" fmla="*/ 393700 h 393700"/>
                <a:gd name="connsiteX23" fmla="*/ 3101975 w 3930650"/>
                <a:gd name="connsiteY23" fmla="*/ 393700 h 393700"/>
                <a:gd name="connsiteX24" fmla="*/ 2616200 w 3930650"/>
                <a:gd name="connsiteY24" fmla="*/ 393700 h 393700"/>
                <a:gd name="connsiteX25" fmla="*/ 1946275 w 3930650"/>
                <a:gd name="connsiteY25" fmla="*/ 393700 h 393700"/>
                <a:gd name="connsiteX26" fmla="*/ 1225550 w 3930650"/>
                <a:gd name="connsiteY26" fmla="*/ 390525 h 393700"/>
                <a:gd name="connsiteX27" fmla="*/ 1009650 w 3930650"/>
                <a:gd name="connsiteY27" fmla="*/ 390525 h 393700"/>
                <a:gd name="connsiteX28" fmla="*/ 790575 w 3930650"/>
                <a:gd name="connsiteY28" fmla="*/ 387350 h 393700"/>
                <a:gd name="connsiteX29" fmla="*/ 520700 w 3930650"/>
                <a:gd name="connsiteY29" fmla="*/ 374650 h 393700"/>
                <a:gd name="connsiteX30" fmla="*/ 257175 w 3930650"/>
                <a:gd name="connsiteY30" fmla="*/ 355600 h 393700"/>
                <a:gd name="connsiteX31" fmla="*/ 177800 w 3930650"/>
                <a:gd name="connsiteY31" fmla="*/ 346075 h 393700"/>
                <a:gd name="connsiteX32" fmla="*/ 98425 w 3930650"/>
                <a:gd name="connsiteY32" fmla="*/ 323850 h 393700"/>
                <a:gd name="connsiteX33" fmla="*/ 34925 w 3930650"/>
                <a:gd name="connsiteY33" fmla="*/ 295275 h 393700"/>
                <a:gd name="connsiteX34" fmla="*/ 15875 w 3930650"/>
                <a:gd name="connsiteY34" fmla="*/ 279400 h 393700"/>
                <a:gd name="connsiteX35" fmla="*/ 3175 w 3930650"/>
                <a:gd name="connsiteY35" fmla="*/ 260350 h 393700"/>
                <a:gd name="connsiteX36" fmla="*/ 0 w 3930650"/>
                <a:gd name="connsiteY36" fmla="*/ 247650 h 393700"/>
                <a:gd name="connsiteX37" fmla="*/ 6350 w 3930650"/>
                <a:gd name="connsiteY37" fmla="*/ 225425 h 393700"/>
                <a:gd name="connsiteX38" fmla="*/ 28575 w 3930650"/>
                <a:gd name="connsiteY38" fmla="*/ 206375 h 393700"/>
                <a:gd name="connsiteX39" fmla="*/ 107950 w 3930650"/>
                <a:gd name="connsiteY39" fmla="*/ 165100 h 393700"/>
                <a:gd name="connsiteX40" fmla="*/ 190500 w 3930650"/>
                <a:gd name="connsiteY40" fmla="*/ 136525 h 393700"/>
                <a:gd name="connsiteX41" fmla="*/ 307975 w 3930650"/>
                <a:gd name="connsiteY41" fmla="*/ 111125 h 393700"/>
                <a:gd name="connsiteX42" fmla="*/ 460375 w 3930650"/>
                <a:gd name="connsiteY42" fmla="*/ 92075 h 393700"/>
                <a:gd name="connsiteX43" fmla="*/ 606425 w 3930650"/>
                <a:gd name="connsiteY43" fmla="*/ 82550 h 393700"/>
                <a:gd name="connsiteX44" fmla="*/ 676275 w 3930650"/>
                <a:gd name="connsiteY44" fmla="*/ 98425 h 393700"/>
                <a:gd name="connsiteX45" fmla="*/ 790575 w 3930650"/>
                <a:gd name="connsiteY45" fmla="*/ 123825 h 393700"/>
                <a:gd name="connsiteX46" fmla="*/ 920750 w 3930650"/>
                <a:gd name="connsiteY46" fmla="*/ 142875 h 393700"/>
                <a:gd name="connsiteX47" fmla="*/ 1101725 w 3930650"/>
                <a:gd name="connsiteY47" fmla="*/ 146050 h 393700"/>
                <a:gd name="connsiteX48" fmla="*/ 1431925 w 3930650"/>
                <a:gd name="connsiteY48" fmla="*/ 161925 h 393700"/>
                <a:gd name="connsiteX49" fmla="*/ 1987550 w 3930650"/>
                <a:gd name="connsiteY49" fmla="*/ 177800 h 393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3930650" h="393700">
                  <a:moveTo>
                    <a:pt x="1987550" y="177800"/>
                  </a:moveTo>
                  <a:lnTo>
                    <a:pt x="2435225" y="184150"/>
                  </a:lnTo>
                  <a:lnTo>
                    <a:pt x="2819400" y="190500"/>
                  </a:lnTo>
                  <a:lnTo>
                    <a:pt x="3362325" y="190500"/>
                  </a:lnTo>
                  <a:lnTo>
                    <a:pt x="3511550" y="190500"/>
                  </a:lnTo>
                  <a:lnTo>
                    <a:pt x="3568700" y="180975"/>
                  </a:lnTo>
                  <a:lnTo>
                    <a:pt x="3622675" y="168275"/>
                  </a:lnTo>
                  <a:lnTo>
                    <a:pt x="3689350" y="142875"/>
                  </a:lnTo>
                  <a:lnTo>
                    <a:pt x="3752850" y="107950"/>
                  </a:lnTo>
                  <a:lnTo>
                    <a:pt x="3822700" y="57150"/>
                  </a:lnTo>
                  <a:lnTo>
                    <a:pt x="3863975" y="19050"/>
                  </a:lnTo>
                  <a:lnTo>
                    <a:pt x="3879850" y="9525"/>
                  </a:lnTo>
                  <a:lnTo>
                    <a:pt x="3905250" y="3175"/>
                  </a:lnTo>
                  <a:lnTo>
                    <a:pt x="3914775" y="0"/>
                  </a:lnTo>
                  <a:lnTo>
                    <a:pt x="3927475" y="3175"/>
                  </a:lnTo>
                  <a:lnTo>
                    <a:pt x="3930650" y="9525"/>
                  </a:lnTo>
                  <a:lnTo>
                    <a:pt x="3921125" y="44450"/>
                  </a:lnTo>
                  <a:lnTo>
                    <a:pt x="3895725" y="120650"/>
                  </a:lnTo>
                  <a:lnTo>
                    <a:pt x="3867150" y="209550"/>
                  </a:lnTo>
                  <a:lnTo>
                    <a:pt x="3829050" y="301625"/>
                  </a:lnTo>
                  <a:lnTo>
                    <a:pt x="3800475" y="342900"/>
                  </a:lnTo>
                  <a:lnTo>
                    <a:pt x="3644900" y="393700"/>
                  </a:lnTo>
                  <a:lnTo>
                    <a:pt x="3448050" y="393700"/>
                  </a:lnTo>
                  <a:lnTo>
                    <a:pt x="3101975" y="393700"/>
                  </a:lnTo>
                  <a:lnTo>
                    <a:pt x="2616200" y="393700"/>
                  </a:lnTo>
                  <a:lnTo>
                    <a:pt x="1946275" y="393700"/>
                  </a:lnTo>
                  <a:lnTo>
                    <a:pt x="1225550" y="390525"/>
                  </a:lnTo>
                  <a:lnTo>
                    <a:pt x="1009650" y="390525"/>
                  </a:lnTo>
                  <a:lnTo>
                    <a:pt x="790575" y="387350"/>
                  </a:lnTo>
                  <a:lnTo>
                    <a:pt x="520700" y="374650"/>
                  </a:lnTo>
                  <a:lnTo>
                    <a:pt x="257175" y="355600"/>
                  </a:lnTo>
                  <a:lnTo>
                    <a:pt x="177800" y="346075"/>
                  </a:lnTo>
                  <a:lnTo>
                    <a:pt x="98425" y="323850"/>
                  </a:lnTo>
                  <a:lnTo>
                    <a:pt x="34925" y="295275"/>
                  </a:lnTo>
                  <a:lnTo>
                    <a:pt x="15875" y="279400"/>
                  </a:lnTo>
                  <a:lnTo>
                    <a:pt x="3175" y="260350"/>
                  </a:lnTo>
                  <a:lnTo>
                    <a:pt x="0" y="247650"/>
                  </a:lnTo>
                  <a:lnTo>
                    <a:pt x="6350" y="225425"/>
                  </a:lnTo>
                  <a:lnTo>
                    <a:pt x="28575" y="206375"/>
                  </a:lnTo>
                  <a:lnTo>
                    <a:pt x="107950" y="165100"/>
                  </a:lnTo>
                  <a:lnTo>
                    <a:pt x="190500" y="136525"/>
                  </a:lnTo>
                  <a:lnTo>
                    <a:pt x="307975" y="111125"/>
                  </a:lnTo>
                  <a:lnTo>
                    <a:pt x="460375" y="92075"/>
                  </a:lnTo>
                  <a:lnTo>
                    <a:pt x="606425" y="82550"/>
                  </a:lnTo>
                  <a:lnTo>
                    <a:pt x="676275" y="98425"/>
                  </a:lnTo>
                  <a:lnTo>
                    <a:pt x="790575" y="123825"/>
                  </a:lnTo>
                  <a:lnTo>
                    <a:pt x="920750" y="142875"/>
                  </a:lnTo>
                  <a:lnTo>
                    <a:pt x="1101725" y="146050"/>
                  </a:lnTo>
                  <a:lnTo>
                    <a:pt x="1431925" y="161925"/>
                  </a:lnTo>
                  <a:lnTo>
                    <a:pt x="198755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51A746BA-F18D-441E-905D-3B8EA665CDAC}"/>
                </a:ext>
              </a:extLst>
            </p:cNvPr>
            <p:cNvSpPr/>
            <p:nvPr/>
          </p:nvSpPr>
          <p:spPr>
            <a:xfrm>
              <a:off x="5191125" y="1554163"/>
              <a:ext cx="1276350" cy="384175"/>
            </a:xfrm>
            <a:custGeom>
              <a:avLst/>
              <a:gdLst>
                <a:gd name="connsiteX0" fmla="*/ 445294 w 1276350"/>
                <a:gd name="connsiteY0" fmla="*/ 121444 h 383382"/>
                <a:gd name="connsiteX1" fmla="*/ 340519 w 1276350"/>
                <a:gd name="connsiteY1" fmla="*/ 138113 h 383382"/>
                <a:gd name="connsiteX2" fmla="*/ 280988 w 1276350"/>
                <a:gd name="connsiteY2" fmla="*/ 147638 h 383382"/>
                <a:gd name="connsiteX3" fmla="*/ 207169 w 1276350"/>
                <a:gd name="connsiteY3" fmla="*/ 154782 h 383382"/>
                <a:gd name="connsiteX4" fmla="*/ 57150 w 1276350"/>
                <a:gd name="connsiteY4" fmla="*/ 157163 h 383382"/>
                <a:gd name="connsiteX5" fmla="*/ 0 w 1276350"/>
                <a:gd name="connsiteY5" fmla="*/ 383382 h 383382"/>
                <a:gd name="connsiteX6" fmla="*/ 83344 w 1276350"/>
                <a:gd name="connsiteY6" fmla="*/ 373857 h 383382"/>
                <a:gd name="connsiteX7" fmla="*/ 185738 w 1276350"/>
                <a:gd name="connsiteY7" fmla="*/ 354807 h 383382"/>
                <a:gd name="connsiteX8" fmla="*/ 366713 w 1276350"/>
                <a:gd name="connsiteY8" fmla="*/ 311944 h 383382"/>
                <a:gd name="connsiteX9" fmla="*/ 588169 w 1276350"/>
                <a:gd name="connsiteY9" fmla="*/ 252413 h 383382"/>
                <a:gd name="connsiteX10" fmla="*/ 692944 w 1276350"/>
                <a:gd name="connsiteY10" fmla="*/ 223838 h 383382"/>
                <a:gd name="connsiteX11" fmla="*/ 719138 w 1276350"/>
                <a:gd name="connsiteY11" fmla="*/ 223838 h 383382"/>
                <a:gd name="connsiteX12" fmla="*/ 762000 w 1276350"/>
                <a:gd name="connsiteY12" fmla="*/ 230982 h 383382"/>
                <a:gd name="connsiteX13" fmla="*/ 1200150 w 1276350"/>
                <a:gd name="connsiteY13" fmla="*/ 333375 h 383382"/>
                <a:gd name="connsiteX14" fmla="*/ 1231106 w 1276350"/>
                <a:gd name="connsiteY14" fmla="*/ 321469 h 383382"/>
                <a:gd name="connsiteX15" fmla="*/ 1257300 w 1276350"/>
                <a:gd name="connsiteY15" fmla="*/ 304800 h 383382"/>
                <a:gd name="connsiteX16" fmla="*/ 1269206 w 1276350"/>
                <a:gd name="connsiteY16" fmla="*/ 290513 h 383382"/>
                <a:gd name="connsiteX17" fmla="*/ 1273969 w 1276350"/>
                <a:gd name="connsiteY17" fmla="*/ 278607 h 383382"/>
                <a:gd name="connsiteX18" fmla="*/ 1276350 w 1276350"/>
                <a:gd name="connsiteY18" fmla="*/ 264319 h 383382"/>
                <a:gd name="connsiteX19" fmla="*/ 1269206 w 1276350"/>
                <a:gd name="connsiteY19" fmla="*/ 240507 h 383382"/>
                <a:gd name="connsiteX20" fmla="*/ 1257300 w 1276350"/>
                <a:gd name="connsiteY20" fmla="*/ 223838 h 383382"/>
                <a:gd name="connsiteX21" fmla="*/ 1228725 w 1276350"/>
                <a:gd name="connsiteY21" fmla="*/ 197644 h 383382"/>
                <a:gd name="connsiteX22" fmla="*/ 1166813 w 1276350"/>
                <a:gd name="connsiteY22" fmla="*/ 159544 h 383382"/>
                <a:gd name="connsiteX23" fmla="*/ 1085850 w 1276350"/>
                <a:gd name="connsiteY23" fmla="*/ 109538 h 383382"/>
                <a:gd name="connsiteX24" fmla="*/ 1016794 w 1276350"/>
                <a:gd name="connsiteY24" fmla="*/ 69057 h 383382"/>
                <a:gd name="connsiteX25" fmla="*/ 921544 w 1276350"/>
                <a:gd name="connsiteY25" fmla="*/ 26194 h 383382"/>
                <a:gd name="connsiteX26" fmla="*/ 850106 w 1276350"/>
                <a:gd name="connsiteY26" fmla="*/ 4763 h 383382"/>
                <a:gd name="connsiteX27" fmla="*/ 826294 w 1276350"/>
                <a:gd name="connsiteY27" fmla="*/ 0 h 383382"/>
                <a:gd name="connsiteX28" fmla="*/ 814388 w 1276350"/>
                <a:gd name="connsiteY28" fmla="*/ 0 h 383382"/>
                <a:gd name="connsiteX29" fmla="*/ 790575 w 1276350"/>
                <a:gd name="connsiteY29" fmla="*/ 9525 h 383382"/>
                <a:gd name="connsiteX30" fmla="*/ 723900 w 1276350"/>
                <a:gd name="connsiteY30" fmla="*/ 59532 h 383382"/>
                <a:gd name="connsiteX31" fmla="*/ 702469 w 1276350"/>
                <a:gd name="connsiteY31" fmla="*/ 71438 h 383382"/>
                <a:gd name="connsiteX32" fmla="*/ 526256 w 1276350"/>
                <a:gd name="connsiteY32" fmla="*/ 107157 h 383382"/>
                <a:gd name="connsiteX33" fmla="*/ 445294 w 1276350"/>
                <a:gd name="connsiteY33" fmla="*/ 121444 h 383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276350" h="383382">
                  <a:moveTo>
                    <a:pt x="445294" y="121444"/>
                  </a:moveTo>
                  <a:lnTo>
                    <a:pt x="340519" y="138113"/>
                  </a:lnTo>
                  <a:lnTo>
                    <a:pt x="280988" y="147638"/>
                  </a:lnTo>
                  <a:lnTo>
                    <a:pt x="207169" y="154782"/>
                  </a:lnTo>
                  <a:lnTo>
                    <a:pt x="57150" y="157163"/>
                  </a:lnTo>
                  <a:lnTo>
                    <a:pt x="0" y="383382"/>
                  </a:lnTo>
                  <a:lnTo>
                    <a:pt x="83344" y="373857"/>
                  </a:lnTo>
                  <a:lnTo>
                    <a:pt x="185738" y="354807"/>
                  </a:lnTo>
                  <a:lnTo>
                    <a:pt x="366713" y="311944"/>
                  </a:lnTo>
                  <a:lnTo>
                    <a:pt x="588169" y="252413"/>
                  </a:lnTo>
                  <a:lnTo>
                    <a:pt x="692944" y="223838"/>
                  </a:lnTo>
                  <a:lnTo>
                    <a:pt x="719138" y="223838"/>
                  </a:lnTo>
                  <a:lnTo>
                    <a:pt x="762000" y="230982"/>
                  </a:lnTo>
                  <a:lnTo>
                    <a:pt x="1200150" y="333375"/>
                  </a:lnTo>
                  <a:lnTo>
                    <a:pt x="1231106" y="321469"/>
                  </a:lnTo>
                  <a:lnTo>
                    <a:pt x="1257300" y="304800"/>
                  </a:lnTo>
                  <a:lnTo>
                    <a:pt x="1269206" y="290513"/>
                  </a:lnTo>
                  <a:lnTo>
                    <a:pt x="1273969" y="278607"/>
                  </a:lnTo>
                  <a:lnTo>
                    <a:pt x="1276350" y="264319"/>
                  </a:lnTo>
                  <a:lnTo>
                    <a:pt x="1269206" y="240507"/>
                  </a:lnTo>
                  <a:lnTo>
                    <a:pt x="1257300" y="223838"/>
                  </a:lnTo>
                  <a:lnTo>
                    <a:pt x="1228725" y="197644"/>
                  </a:lnTo>
                  <a:lnTo>
                    <a:pt x="1166813" y="159544"/>
                  </a:lnTo>
                  <a:lnTo>
                    <a:pt x="1085850" y="109538"/>
                  </a:lnTo>
                  <a:lnTo>
                    <a:pt x="1016794" y="69057"/>
                  </a:lnTo>
                  <a:lnTo>
                    <a:pt x="921544" y="26194"/>
                  </a:lnTo>
                  <a:lnTo>
                    <a:pt x="850106" y="4763"/>
                  </a:lnTo>
                  <a:lnTo>
                    <a:pt x="826294" y="0"/>
                  </a:lnTo>
                  <a:lnTo>
                    <a:pt x="814388" y="0"/>
                  </a:lnTo>
                  <a:lnTo>
                    <a:pt x="790575" y="9525"/>
                  </a:lnTo>
                  <a:lnTo>
                    <a:pt x="723900" y="59532"/>
                  </a:lnTo>
                  <a:lnTo>
                    <a:pt x="702469" y="71438"/>
                  </a:lnTo>
                  <a:lnTo>
                    <a:pt x="526256" y="107157"/>
                  </a:lnTo>
                  <a:lnTo>
                    <a:pt x="445294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1FE2729D-7C3E-418B-823F-C7BF29330C50}"/>
                </a:ext>
              </a:extLst>
            </p:cNvPr>
            <p:cNvSpPr/>
            <p:nvPr/>
          </p:nvSpPr>
          <p:spPr>
            <a:xfrm>
              <a:off x="4011613" y="1776413"/>
              <a:ext cx="2449512" cy="2005012"/>
            </a:xfrm>
            <a:custGeom>
              <a:avLst/>
              <a:gdLst>
                <a:gd name="connsiteX0" fmla="*/ 1342529 w 2449852"/>
                <a:gd name="connsiteY0" fmla="*/ 985754 h 2005865"/>
                <a:gd name="connsiteX1" fmla="*/ 1215676 w 2449852"/>
                <a:gd name="connsiteY1" fmla="*/ 1112608 h 2005865"/>
                <a:gd name="connsiteX2" fmla="*/ 1099394 w 2449852"/>
                <a:gd name="connsiteY2" fmla="*/ 1218319 h 2005865"/>
                <a:gd name="connsiteX3" fmla="*/ 951399 w 2449852"/>
                <a:gd name="connsiteY3" fmla="*/ 1339886 h 2005865"/>
                <a:gd name="connsiteX4" fmla="*/ 811332 w 2449852"/>
                <a:gd name="connsiteY4" fmla="*/ 1448240 h 2005865"/>
                <a:gd name="connsiteX5" fmla="*/ 647480 w 2449852"/>
                <a:gd name="connsiteY5" fmla="*/ 1567165 h 2005865"/>
                <a:gd name="connsiteX6" fmla="*/ 459843 w 2449852"/>
                <a:gd name="connsiteY6" fmla="*/ 1688732 h 2005865"/>
                <a:gd name="connsiteX7" fmla="*/ 277491 w 2449852"/>
                <a:gd name="connsiteY7" fmla="*/ 1794443 h 2005865"/>
                <a:gd name="connsiteX8" fmla="*/ 0 w 2449852"/>
                <a:gd name="connsiteY8" fmla="*/ 1942439 h 2005865"/>
                <a:gd name="connsiteX9" fmla="*/ 18499 w 2449852"/>
                <a:gd name="connsiteY9" fmla="*/ 2005865 h 2005865"/>
                <a:gd name="connsiteX10" fmla="*/ 113639 w 2449852"/>
                <a:gd name="connsiteY10" fmla="*/ 1974152 h 2005865"/>
                <a:gd name="connsiteX11" fmla="*/ 303919 w 2449852"/>
                <a:gd name="connsiteY11" fmla="*/ 1892226 h 2005865"/>
                <a:gd name="connsiteX12" fmla="*/ 589339 w 2449852"/>
                <a:gd name="connsiteY12" fmla="*/ 1752159 h 2005865"/>
                <a:gd name="connsiteX13" fmla="*/ 795475 w 2449852"/>
                <a:gd name="connsiteY13" fmla="*/ 1638520 h 2005865"/>
                <a:gd name="connsiteX14" fmla="*/ 977826 w 2449852"/>
                <a:gd name="connsiteY14" fmla="*/ 1522238 h 2005865"/>
                <a:gd name="connsiteX15" fmla="*/ 1125822 w 2449852"/>
                <a:gd name="connsiteY15" fmla="*/ 1419169 h 2005865"/>
                <a:gd name="connsiteX16" fmla="*/ 1334601 w 2449852"/>
                <a:gd name="connsiteY16" fmla="*/ 1255317 h 2005865"/>
                <a:gd name="connsiteX17" fmla="*/ 1509024 w 2449852"/>
                <a:gd name="connsiteY17" fmla="*/ 1107322 h 2005865"/>
                <a:gd name="connsiteX18" fmla="*/ 1662305 w 2449852"/>
                <a:gd name="connsiteY18" fmla="*/ 967255 h 2005865"/>
                <a:gd name="connsiteX19" fmla="*/ 1839371 w 2449852"/>
                <a:gd name="connsiteY19" fmla="*/ 761119 h 2005865"/>
                <a:gd name="connsiteX20" fmla="*/ 1974152 w 2449852"/>
                <a:gd name="connsiteY20" fmla="*/ 599909 h 2005865"/>
                <a:gd name="connsiteX21" fmla="*/ 2074578 w 2449852"/>
                <a:gd name="connsiteY21" fmla="*/ 465128 h 2005865"/>
                <a:gd name="connsiteX22" fmla="*/ 2138004 w 2449852"/>
                <a:gd name="connsiteY22" fmla="*/ 375273 h 2005865"/>
                <a:gd name="connsiteX23" fmla="*/ 2193503 w 2449852"/>
                <a:gd name="connsiteY23" fmla="*/ 290705 h 2005865"/>
                <a:gd name="connsiteX24" fmla="*/ 2243715 w 2449852"/>
                <a:gd name="connsiteY24" fmla="*/ 211421 h 2005865"/>
                <a:gd name="connsiteX25" fmla="*/ 2264858 w 2449852"/>
                <a:gd name="connsiteY25" fmla="*/ 187637 h 2005865"/>
                <a:gd name="connsiteX26" fmla="*/ 2293928 w 2449852"/>
                <a:gd name="connsiteY26" fmla="*/ 163852 h 2005865"/>
                <a:gd name="connsiteX27" fmla="*/ 2341498 w 2449852"/>
                <a:gd name="connsiteY27" fmla="*/ 132138 h 2005865"/>
                <a:gd name="connsiteX28" fmla="*/ 2373211 w 2449852"/>
                <a:gd name="connsiteY28" fmla="*/ 116282 h 2005865"/>
                <a:gd name="connsiteX29" fmla="*/ 2410210 w 2449852"/>
                <a:gd name="connsiteY29" fmla="*/ 100425 h 2005865"/>
                <a:gd name="connsiteX30" fmla="*/ 2433995 w 2449852"/>
                <a:gd name="connsiteY30" fmla="*/ 79283 h 2005865"/>
                <a:gd name="connsiteX31" fmla="*/ 2449852 w 2449852"/>
                <a:gd name="connsiteY31" fmla="*/ 58141 h 2005865"/>
                <a:gd name="connsiteX32" fmla="*/ 1921297 w 2449852"/>
                <a:gd name="connsiteY32" fmla="*/ 0 h 2005865"/>
                <a:gd name="connsiteX33" fmla="*/ 1966224 w 2449852"/>
                <a:gd name="connsiteY33" fmla="*/ 21142 h 2005865"/>
                <a:gd name="connsiteX34" fmla="*/ 1979438 w 2449852"/>
                <a:gd name="connsiteY34" fmla="*/ 36998 h 2005865"/>
                <a:gd name="connsiteX35" fmla="*/ 1984723 w 2449852"/>
                <a:gd name="connsiteY35" fmla="*/ 60783 h 2005865"/>
                <a:gd name="connsiteX36" fmla="*/ 1982081 w 2449852"/>
                <a:gd name="connsiteY36" fmla="*/ 97782 h 2005865"/>
                <a:gd name="connsiteX37" fmla="*/ 1971510 w 2449852"/>
                <a:gd name="connsiteY37" fmla="*/ 134781 h 2005865"/>
                <a:gd name="connsiteX38" fmla="*/ 1947725 w 2449852"/>
                <a:gd name="connsiteY38" fmla="*/ 190279 h 2005865"/>
                <a:gd name="connsiteX39" fmla="*/ 1905440 w 2449852"/>
                <a:gd name="connsiteY39" fmla="*/ 264277 h 2005865"/>
                <a:gd name="connsiteX40" fmla="*/ 1823514 w 2449852"/>
                <a:gd name="connsiteY40" fmla="*/ 380559 h 2005865"/>
                <a:gd name="connsiteX41" fmla="*/ 1704589 w 2449852"/>
                <a:gd name="connsiteY41" fmla="*/ 549697 h 2005865"/>
                <a:gd name="connsiteX42" fmla="*/ 1540737 w 2449852"/>
                <a:gd name="connsiteY42" fmla="*/ 761119 h 2005865"/>
                <a:gd name="connsiteX43" fmla="*/ 1435026 w 2449852"/>
                <a:gd name="connsiteY43" fmla="*/ 890615 h 2005865"/>
                <a:gd name="connsiteX44" fmla="*/ 1342529 w 2449852"/>
                <a:gd name="connsiteY44" fmla="*/ 985754 h 2005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449852" h="2005865">
                  <a:moveTo>
                    <a:pt x="1342529" y="985754"/>
                  </a:moveTo>
                  <a:lnTo>
                    <a:pt x="1215676" y="1112608"/>
                  </a:lnTo>
                  <a:lnTo>
                    <a:pt x="1099394" y="1218319"/>
                  </a:lnTo>
                  <a:lnTo>
                    <a:pt x="951399" y="1339886"/>
                  </a:lnTo>
                  <a:lnTo>
                    <a:pt x="811332" y="1448240"/>
                  </a:lnTo>
                  <a:lnTo>
                    <a:pt x="647480" y="1567165"/>
                  </a:lnTo>
                  <a:lnTo>
                    <a:pt x="459843" y="1688732"/>
                  </a:lnTo>
                  <a:lnTo>
                    <a:pt x="277491" y="1794443"/>
                  </a:lnTo>
                  <a:lnTo>
                    <a:pt x="0" y="1942439"/>
                  </a:lnTo>
                  <a:lnTo>
                    <a:pt x="18499" y="2005865"/>
                  </a:lnTo>
                  <a:lnTo>
                    <a:pt x="113639" y="1974152"/>
                  </a:lnTo>
                  <a:lnTo>
                    <a:pt x="303919" y="1892226"/>
                  </a:lnTo>
                  <a:lnTo>
                    <a:pt x="589339" y="1752159"/>
                  </a:lnTo>
                  <a:lnTo>
                    <a:pt x="795475" y="1638520"/>
                  </a:lnTo>
                  <a:lnTo>
                    <a:pt x="977826" y="1522238"/>
                  </a:lnTo>
                  <a:lnTo>
                    <a:pt x="1125822" y="1419169"/>
                  </a:lnTo>
                  <a:lnTo>
                    <a:pt x="1334601" y="1255317"/>
                  </a:lnTo>
                  <a:lnTo>
                    <a:pt x="1509024" y="1107322"/>
                  </a:lnTo>
                  <a:lnTo>
                    <a:pt x="1662305" y="967255"/>
                  </a:lnTo>
                  <a:lnTo>
                    <a:pt x="1839371" y="761119"/>
                  </a:lnTo>
                  <a:lnTo>
                    <a:pt x="1974152" y="599909"/>
                  </a:lnTo>
                  <a:lnTo>
                    <a:pt x="2074578" y="465128"/>
                  </a:lnTo>
                  <a:lnTo>
                    <a:pt x="2138004" y="375273"/>
                  </a:lnTo>
                  <a:lnTo>
                    <a:pt x="2193503" y="290705"/>
                  </a:lnTo>
                  <a:lnTo>
                    <a:pt x="2243715" y="211421"/>
                  </a:lnTo>
                  <a:lnTo>
                    <a:pt x="2264858" y="187637"/>
                  </a:lnTo>
                  <a:lnTo>
                    <a:pt x="2293928" y="163852"/>
                  </a:lnTo>
                  <a:lnTo>
                    <a:pt x="2341498" y="132138"/>
                  </a:lnTo>
                  <a:lnTo>
                    <a:pt x="2373211" y="116282"/>
                  </a:lnTo>
                  <a:lnTo>
                    <a:pt x="2410210" y="100425"/>
                  </a:lnTo>
                  <a:lnTo>
                    <a:pt x="2433995" y="79283"/>
                  </a:lnTo>
                  <a:lnTo>
                    <a:pt x="2449852" y="58141"/>
                  </a:lnTo>
                  <a:lnTo>
                    <a:pt x="1921297" y="0"/>
                  </a:lnTo>
                  <a:lnTo>
                    <a:pt x="1966224" y="21142"/>
                  </a:lnTo>
                  <a:lnTo>
                    <a:pt x="1979438" y="36998"/>
                  </a:lnTo>
                  <a:lnTo>
                    <a:pt x="1984723" y="60783"/>
                  </a:lnTo>
                  <a:lnTo>
                    <a:pt x="1982081" y="97782"/>
                  </a:lnTo>
                  <a:lnTo>
                    <a:pt x="1971510" y="134781"/>
                  </a:lnTo>
                  <a:lnTo>
                    <a:pt x="1947725" y="190279"/>
                  </a:lnTo>
                  <a:lnTo>
                    <a:pt x="1905440" y="264277"/>
                  </a:lnTo>
                  <a:lnTo>
                    <a:pt x="1823514" y="380559"/>
                  </a:lnTo>
                  <a:lnTo>
                    <a:pt x="1704589" y="549697"/>
                  </a:lnTo>
                  <a:lnTo>
                    <a:pt x="1540737" y="761119"/>
                  </a:lnTo>
                  <a:lnTo>
                    <a:pt x="1435026" y="890615"/>
                  </a:lnTo>
                  <a:lnTo>
                    <a:pt x="1342529" y="9857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664B74FA-3E2F-497D-8576-B179C56DD92D}"/>
                </a:ext>
              </a:extLst>
            </p:cNvPr>
            <p:cNvSpPr/>
            <p:nvPr/>
          </p:nvSpPr>
          <p:spPr>
            <a:xfrm>
              <a:off x="4841875" y="2208213"/>
              <a:ext cx="2659063" cy="1466850"/>
            </a:xfrm>
            <a:custGeom>
              <a:avLst/>
              <a:gdLst>
                <a:gd name="connsiteX0" fmla="*/ 1138238 w 2659857"/>
                <a:gd name="connsiteY0" fmla="*/ 778669 h 1466850"/>
                <a:gd name="connsiteX1" fmla="*/ 978694 w 2659857"/>
                <a:gd name="connsiteY1" fmla="*/ 664369 h 1466850"/>
                <a:gd name="connsiteX2" fmla="*/ 885825 w 2659857"/>
                <a:gd name="connsiteY2" fmla="*/ 600075 h 1466850"/>
                <a:gd name="connsiteX3" fmla="*/ 783432 w 2659857"/>
                <a:gd name="connsiteY3" fmla="*/ 528637 h 1466850"/>
                <a:gd name="connsiteX4" fmla="*/ 581025 w 2659857"/>
                <a:gd name="connsiteY4" fmla="*/ 376237 h 1466850"/>
                <a:gd name="connsiteX5" fmla="*/ 469107 w 2659857"/>
                <a:gd name="connsiteY5" fmla="*/ 300037 h 1466850"/>
                <a:gd name="connsiteX6" fmla="*/ 409575 w 2659857"/>
                <a:gd name="connsiteY6" fmla="*/ 259556 h 1466850"/>
                <a:gd name="connsiteX7" fmla="*/ 350044 w 2659857"/>
                <a:gd name="connsiteY7" fmla="*/ 221456 h 1466850"/>
                <a:gd name="connsiteX8" fmla="*/ 288132 w 2659857"/>
                <a:gd name="connsiteY8" fmla="*/ 183356 h 1466850"/>
                <a:gd name="connsiteX9" fmla="*/ 226219 w 2659857"/>
                <a:gd name="connsiteY9" fmla="*/ 147637 h 1466850"/>
                <a:gd name="connsiteX10" fmla="*/ 157163 w 2659857"/>
                <a:gd name="connsiteY10" fmla="*/ 111919 h 1466850"/>
                <a:gd name="connsiteX11" fmla="*/ 109538 w 2659857"/>
                <a:gd name="connsiteY11" fmla="*/ 92869 h 1466850"/>
                <a:gd name="connsiteX12" fmla="*/ 0 w 2659857"/>
                <a:gd name="connsiteY12" fmla="*/ 54769 h 1466850"/>
                <a:gd name="connsiteX13" fmla="*/ 76200 w 2659857"/>
                <a:gd name="connsiteY13" fmla="*/ 0 h 1466850"/>
                <a:gd name="connsiteX14" fmla="*/ 188119 w 2659857"/>
                <a:gd name="connsiteY14" fmla="*/ 21431 h 1466850"/>
                <a:gd name="connsiteX15" fmla="*/ 252413 w 2659857"/>
                <a:gd name="connsiteY15" fmla="*/ 42862 h 1466850"/>
                <a:gd name="connsiteX16" fmla="*/ 378619 w 2659857"/>
                <a:gd name="connsiteY16" fmla="*/ 95250 h 1466850"/>
                <a:gd name="connsiteX17" fmla="*/ 533400 w 2659857"/>
                <a:gd name="connsiteY17" fmla="*/ 178594 h 1466850"/>
                <a:gd name="connsiteX18" fmla="*/ 747713 w 2659857"/>
                <a:gd name="connsiteY18" fmla="*/ 319087 h 1466850"/>
                <a:gd name="connsiteX19" fmla="*/ 923925 w 2659857"/>
                <a:gd name="connsiteY19" fmla="*/ 411956 h 1466850"/>
                <a:gd name="connsiteX20" fmla="*/ 1135857 w 2659857"/>
                <a:gd name="connsiteY20" fmla="*/ 550069 h 1466850"/>
                <a:gd name="connsiteX21" fmla="*/ 1323975 w 2659857"/>
                <a:gd name="connsiteY21" fmla="*/ 669131 h 1466850"/>
                <a:gd name="connsiteX22" fmla="*/ 1559719 w 2659857"/>
                <a:gd name="connsiteY22" fmla="*/ 812006 h 1466850"/>
                <a:gd name="connsiteX23" fmla="*/ 1783557 w 2659857"/>
                <a:gd name="connsiteY23" fmla="*/ 940594 h 1466850"/>
                <a:gd name="connsiteX24" fmla="*/ 2000250 w 2659857"/>
                <a:gd name="connsiteY24" fmla="*/ 1064419 h 1466850"/>
                <a:gd name="connsiteX25" fmla="*/ 2181225 w 2659857"/>
                <a:gd name="connsiteY25" fmla="*/ 1162050 h 1466850"/>
                <a:gd name="connsiteX26" fmla="*/ 2381250 w 2659857"/>
                <a:gd name="connsiteY26" fmla="*/ 1266825 h 1466850"/>
                <a:gd name="connsiteX27" fmla="*/ 2593182 w 2659857"/>
                <a:gd name="connsiteY27" fmla="*/ 1373981 h 1466850"/>
                <a:gd name="connsiteX28" fmla="*/ 2643188 w 2659857"/>
                <a:gd name="connsiteY28" fmla="*/ 1397794 h 1466850"/>
                <a:gd name="connsiteX29" fmla="*/ 2655094 w 2659857"/>
                <a:gd name="connsiteY29" fmla="*/ 1404937 h 1466850"/>
                <a:gd name="connsiteX30" fmla="*/ 2659857 w 2659857"/>
                <a:gd name="connsiteY30" fmla="*/ 1412081 h 1466850"/>
                <a:gd name="connsiteX31" fmla="*/ 2652713 w 2659857"/>
                <a:gd name="connsiteY31" fmla="*/ 1426369 h 1466850"/>
                <a:gd name="connsiteX32" fmla="*/ 2626519 w 2659857"/>
                <a:gd name="connsiteY32" fmla="*/ 1440656 h 1466850"/>
                <a:gd name="connsiteX33" fmla="*/ 2543175 w 2659857"/>
                <a:gd name="connsiteY33" fmla="*/ 1452562 h 1466850"/>
                <a:gd name="connsiteX34" fmla="*/ 2366963 w 2659857"/>
                <a:gd name="connsiteY34" fmla="*/ 1464469 h 1466850"/>
                <a:gd name="connsiteX35" fmla="*/ 2209800 w 2659857"/>
                <a:gd name="connsiteY35" fmla="*/ 1466850 h 1466850"/>
                <a:gd name="connsiteX36" fmla="*/ 2176463 w 2659857"/>
                <a:gd name="connsiteY36" fmla="*/ 1466850 h 1466850"/>
                <a:gd name="connsiteX37" fmla="*/ 2155032 w 2659857"/>
                <a:gd name="connsiteY37" fmla="*/ 1466850 h 1466850"/>
                <a:gd name="connsiteX38" fmla="*/ 2109788 w 2659857"/>
                <a:gd name="connsiteY38" fmla="*/ 1457325 h 1466850"/>
                <a:gd name="connsiteX39" fmla="*/ 2043113 w 2659857"/>
                <a:gd name="connsiteY39" fmla="*/ 1435894 h 1466850"/>
                <a:gd name="connsiteX40" fmla="*/ 1955007 w 2659857"/>
                <a:gd name="connsiteY40" fmla="*/ 1397794 h 1466850"/>
                <a:gd name="connsiteX41" fmla="*/ 1869282 w 2659857"/>
                <a:gd name="connsiteY41" fmla="*/ 1352550 h 1466850"/>
                <a:gd name="connsiteX42" fmla="*/ 1762125 w 2659857"/>
                <a:gd name="connsiteY42" fmla="*/ 1276350 h 1466850"/>
                <a:gd name="connsiteX43" fmla="*/ 1659732 w 2659857"/>
                <a:gd name="connsiteY43" fmla="*/ 1190625 h 1466850"/>
                <a:gd name="connsiteX44" fmla="*/ 1590675 w 2659857"/>
                <a:gd name="connsiteY44" fmla="*/ 1131094 h 1466850"/>
                <a:gd name="connsiteX45" fmla="*/ 1514475 w 2659857"/>
                <a:gd name="connsiteY45" fmla="*/ 1066800 h 1466850"/>
                <a:gd name="connsiteX46" fmla="*/ 1385888 w 2659857"/>
                <a:gd name="connsiteY46" fmla="*/ 964406 h 1466850"/>
                <a:gd name="connsiteX47" fmla="*/ 1243013 w 2659857"/>
                <a:gd name="connsiteY47" fmla="*/ 854869 h 1466850"/>
                <a:gd name="connsiteX48" fmla="*/ 1138238 w 2659857"/>
                <a:gd name="connsiteY48" fmla="*/ 778669 h 1466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659857" h="1466850">
                  <a:moveTo>
                    <a:pt x="1138238" y="778669"/>
                  </a:moveTo>
                  <a:lnTo>
                    <a:pt x="978694" y="664369"/>
                  </a:lnTo>
                  <a:lnTo>
                    <a:pt x="885825" y="600075"/>
                  </a:lnTo>
                  <a:lnTo>
                    <a:pt x="783432" y="528637"/>
                  </a:lnTo>
                  <a:lnTo>
                    <a:pt x="581025" y="376237"/>
                  </a:lnTo>
                  <a:lnTo>
                    <a:pt x="469107" y="300037"/>
                  </a:lnTo>
                  <a:lnTo>
                    <a:pt x="409575" y="259556"/>
                  </a:lnTo>
                  <a:lnTo>
                    <a:pt x="350044" y="221456"/>
                  </a:lnTo>
                  <a:lnTo>
                    <a:pt x="288132" y="183356"/>
                  </a:lnTo>
                  <a:lnTo>
                    <a:pt x="226219" y="147637"/>
                  </a:lnTo>
                  <a:lnTo>
                    <a:pt x="157163" y="111919"/>
                  </a:lnTo>
                  <a:lnTo>
                    <a:pt x="109538" y="92869"/>
                  </a:lnTo>
                  <a:lnTo>
                    <a:pt x="0" y="54769"/>
                  </a:lnTo>
                  <a:lnTo>
                    <a:pt x="76200" y="0"/>
                  </a:lnTo>
                  <a:lnTo>
                    <a:pt x="188119" y="21431"/>
                  </a:lnTo>
                  <a:lnTo>
                    <a:pt x="252413" y="42862"/>
                  </a:lnTo>
                  <a:lnTo>
                    <a:pt x="378619" y="95250"/>
                  </a:lnTo>
                  <a:lnTo>
                    <a:pt x="533400" y="178594"/>
                  </a:lnTo>
                  <a:lnTo>
                    <a:pt x="747713" y="319087"/>
                  </a:lnTo>
                  <a:lnTo>
                    <a:pt x="923925" y="411956"/>
                  </a:lnTo>
                  <a:lnTo>
                    <a:pt x="1135857" y="550069"/>
                  </a:lnTo>
                  <a:lnTo>
                    <a:pt x="1323975" y="669131"/>
                  </a:lnTo>
                  <a:lnTo>
                    <a:pt x="1559719" y="812006"/>
                  </a:lnTo>
                  <a:lnTo>
                    <a:pt x="1783557" y="940594"/>
                  </a:lnTo>
                  <a:lnTo>
                    <a:pt x="2000250" y="1064419"/>
                  </a:lnTo>
                  <a:lnTo>
                    <a:pt x="2181225" y="1162050"/>
                  </a:lnTo>
                  <a:lnTo>
                    <a:pt x="2381250" y="1266825"/>
                  </a:lnTo>
                  <a:lnTo>
                    <a:pt x="2593182" y="1373981"/>
                  </a:lnTo>
                  <a:lnTo>
                    <a:pt x="2643188" y="1397794"/>
                  </a:lnTo>
                  <a:lnTo>
                    <a:pt x="2655094" y="1404937"/>
                  </a:lnTo>
                  <a:lnTo>
                    <a:pt x="2659857" y="1412081"/>
                  </a:lnTo>
                  <a:lnTo>
                    <a:pt x="2652713" y="1426369"/>
                  </a:lnTo>
                  <a:lnTo>
                    <a:pt x="2626519" y="1440656"/>
                  </a:lnTo>
                  <a:lnTo>
                    <a:pt x="2543175" y="1452562"/>
                  </a:lnTo>
                  <a:lnTo>
                    <a:pt x="2366963" y="1464469"/>
                  </a:lnTo>
                  <a:lnTo>
                    <a:pt x="2209800" y="1466850"/>
                  </a:lnTo>
                  <a:lnTo>
                    <a:pt x="2176463" y="1466850"/>
                  </a:lnTo>
                  <a:lnTo>
                    <a:pt x="2155032" y="1466850"/>
                  </a:lnTo>
                  <a:lnTo>
                    <a:pt x="2109788" y="1457325"/>
                  </a:lnTo>
                  <a:lnTo>
                    <a:pt x="2043113" y="1435894"/>
                  </a:lnTo>
                  <a:lnTo>
                    <a:pt x="1955007" y="1397794"/>
                  </a:lnTo>
                  <a:lnTo>
                    <a:pt x="1869282" y="1352550"/>
                  </a:lnTo>
                  <a:lnTo>
                    <a:pt x="1762125" y="1276350"/>
                  </a:lnTo>
                  <a:lnTo>
                    <a:pt x="1659732" y="1190625"/>
                  </a:lnTo>
                  <a:lnTo>
                    <a:pt x="1590675" y="1131094"/>
                  </a:lnTo>
                  <a:lnTo>
                    <a:pt x="1514475" y="1066800"/>
                  </a:lnTo>
                  <a:lnTo>
                    <a:pt x="1385888" y="964406"/>
                  </a:lnTo>
                  <a:lnTo>
                    <a:pt x="1243013" y="854869"/>
                  </a:lnTo>
                  <a:lnTo>
                    <a:pt x="1138238" y="778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CBD185B1-6064-4D79-B6D1-AB0373AE7CD4}"/>
                </a:ext>
              </a:extLst>
            </p:cNvPr>
            <p:cNvSpPr/>
            <p:nvPr/>
          </p:nvSpPr>
          <p:spPr>
            <a:xfrm>
              <a:off x="4433888" y="3752850"/>
              <a:ext cx="550862" cy="1104900"/>
            </a:xfrm>
            <a:custGeom>
              <a:avLst/>
              <a:gdLst>
                <a:gd name="connsiteX0" fmla="*/ 478631 w 550068"/>
                <a:gd name="connsiteY0" fmla="*/ 538163 h 1104900"/>
                <a:gd name="connsiteX1" fmla="*/ 397668 w 550068"/>
                <a:gd name="connsiteY1" fmla="*/ 752475 h 1104900"/>
                <a:gd name="connsiteX2" fmla="*/ 340518 w 550068"/>
                <a:gd name="connsiteY2" fmla="*/ 900113 h 1104900"/>
                <a:gd name="connsiteX3" fmla="*/ 257175 w 550068"/>
                <a:gd name="connsiteY3" fmla="*/ 1097756 h 1104900"/>
                <a:gd name="connsiteX4" fmla="*/ 0 w 550068"/>
                <a:gd name="connsiteY4" fmla="*/ 1104900 h 1104900"/>
                <a:gd name="connsiteX5" fmla="*/ 88106 w 550068"/>
                <a:gd name="connsiteY5" fmla="*/ 985838 h 1104900"/>
                <a:gd name="connsiteX6" fmla="*/ 152400 w 550068"/>
                <a:gd name="connsiteY6" fmla="*/ 909638 h 1104900"/>
                <a:gd name="connsiteX7" fmla="*/ 188118 w 550068"/>
                <a:gd name="connsiteY7" fmla="*/ 847725 h 1104900"/>
                <a:gd name="connsiteX8" fmla="*/ 219075 w 550068"/>
                <a:gd name="connsiteY8" fmla="*/ 776288 h 1104900"/>
                <a:gd name="connsiteX9" fmla="*/ 235743 w 550068"/>
                <a:gd name="connsiteY9" fmla="*/ 714375 h 1104900"/>
                <a:gd name="connsiteX10" fmla="*/ 259556 w 550068"/>
                <a:gd name="connsiteY10" fmla="*/ 619125 h 1104900"/>
                <a:gd name="connsiteX11" fmla="*/ 273843 w 550068"/>
                <a:gd name="connsiteY11" fmla="*/ 540544 h 1104900"/>
                <a:gd name="connsiteX12" fmla="*/ 283368 w 550068"/>
                <a:gd name="connsiteY12" fmla="*/ 476250 h 1104900"/>
                <a:gd name="connsiteX13" fmla="*/ 285750 w 550068"/>
                <a:gd name="connsiteY13" fmla="*/ 428625 h 1104900"/>
                <a:gd name="connsiteX14" fmla="*/ 288131 w 550068"/>
                <a:gd name="connsiteY14" fmla="*/ 383381 h 1104900"/>
                <a:gd name="connsiteX15" fmla="*/ 285750 w 550068"/>
                <a:gd name="connsiteY15" fmla="*/ 342900 h 1104900"/>
                <a:gd name="connsiteX16" fmla="*/ 276225 w 550068"/>
                <a:gd name="connsiteY16" fmla="*/ 290513 h 1104900"/>
                <a:gd name="connsiteX17" fmla="*/ 254793 w 550068"/>
                <a:gd name="connsiteY17" fmla="*/ 235744 h 1104900"/>
                <a:gd name="connsiteX18" fmla="*/ 230981 w 550068"/>
                <a:gd name="connsiteY18" fmla="*/ 190500 h 1104900"/>
                <a:gd name="connsiteX19" fmla="*/ 190500 w 550068"/>
                <a:gd name="connsiteY19" fmla="*/ 128588 h 1104900"/>
                <a:gd name="connsiteX20" fmla="*/ 154781 w 550068"/>
                <a:gd name="connsiteY20" fmla="*/ 80963 h 1104900"/>
                <a:gd name="connsiteX21" fmla="*/ 128587 w 550068"/>
                <a:gd name="connsiteY21" fmla="*/ 52388 h 1104900"/>
                <a:gd name="connsiteX22" fmla="*/ 119062 w 550068"/>
                <a:gd name="connsiteY22" fmla="*/ 28575 h 1104900"/>
                <a:gd name="connsiteX23" fmla="*/ 119062 w 550068"/>
                <a:gd name="connsiteY23" fmla="*/ 16669 h 1104900"/>
                <a:gd name="connsiteX24" fmla="*/ 123825 w 550068"/>
                <a:gd name="connsiteY24" fmla="*/ 2381 h 1104900"/>
                <a:gd name="connsiteX25" fmla="*/ 130968 w 550068"/>
                <a:gd name="connsiteY25" fmla="*/ 0 h 1104900"/>
                <a:gd name="connsiteX26" fmla="*/ 152400 w 550068"/>
                <a:gd name="connsiteY26" fmla="*/ 0 h 1104900"/>
                <a:gd name="connsiteX27" fmla="*/ 169068 w 550068"/>
                <a:gd name="connsiteY27" fmla="*/ 7144 h 1104900"/>
                <a:gd name="connsiteX28" fmla="*/ 188118 w 550068"/>
                <a:gd name="connsiteY28" fmla="*/ 21431 h 1104900"/>
                <a:gd name="connsiteX29" fmla="*/ 216693 w 550068"/>
                <a:gd name="connsiteY29" fmla="*/ 38100 h 1104900"/>
                <a:gd name="connsiteX30" fmla="*/ 242887 w 550068"/>
                <a:gd name="connsiteY30" fmla="*/ 47625 h 1104900"/>
                <a:gd name="connsiteX31" fmla="*/ 276225 w 550068"/>
                <a:gd name="connsiteY31" fmla="*/ 54769 h 1104900"/>
                <a:gd name="connsiteX32" fmla="*/ 330993 w 550068"/>
                <a:gd name="connsiteY32" fmla="*/ 61913 h 1104900"/>
                <a:gd name="connsiteX33" fmla="*/ 392906 w 550068"/>
                <a:gd name="connsiteY33" fmla="*/ 66675 h 1104900"/>
                <a:gd name="connsiteX34" fmla="*/ 511968 w 550068"/>
                <a:gd name="connsiteY34" fmla="*/ 223838 h 1104900"/>
                <a:gd name="connsiteX35" fmla="*/ 528637 w 550068"/>
                <a:gd name="connsiteY35" fmla="*/ 250031 h 1104900"/>
                <a:gd name="connsiteX36" fmla="*/ 538162 w 550068"/>
                <a:gd name="connsiteY36" fmla="*/ 271463 h 1104900"/>
                <a:gd name="connsiteX37" fmla="*/ 545306 w 550068"/>
                <a:gd name="connsiteY37" fmla="*/ 295275 h 1104900"/>
                <a:gd name="connsiteX38" fmla="*/ 550068 w 550068"/>
                <a:gd name="connsiteY38" fmla="*/ 323850 h 1104900"/>
                <a:gd name="connsiteX39" fmla="*/ 545306 w 550068"/>
                <a:gd name="connsiteY39" fmla="*/ 357188 h 1104900"/>
                <a:gd name="connsiteX40" fmla="*/ 523875 w 550068"/>
                <a:gd name="connsiteY40" fmla="*/ 411956 h 1104900"/>
                <a:gd name="connsiteX41" fmla="*/ 478631 w 550068"/>
                <a:gd name="connsiteY41" fmla="*/ 538163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50068" h="1104900">
                  <a:moveTo>
                    <a:pt x="478631" y="538163"/>
                  </a:moveTo>
                  <a:lnTo>
                    <a:pt x="397668" y="752475"/>
                  </a:lnTo>
                  <a:lnTo>
                    <a:pt x="340518" y="900113"/>
                  </a:lnTo>
                  <a:lnTo>
                    <a:pt x="257175" y="1097756"/>
                  </a:lnTo>
                  <a:lnTo>
                    <a:pt x="0" y="1104900"/>
                  </a:lnTo>
                  <a:lnTo>
                    <a:pt x="88106" y="985838"/>
                  </a:lnTo>
                  <a:lnTo>
                    <a:pt x="152400" y="909638"/>
                  </a:lnTo>
                  <a:lnTo>
                    <a:pt x="188118" y="847725"/>
                  </a:lnTo>
                  <a:lnTo>
                    <a:pt x="219075" y="776288"/>
                  </a:lnTo>
                  <a:lnTo>
                    <a:pt x="235743" y="714375"/>
                  </a:lnTo>
                  <a:lnTo>
                    <a:pt x="259556" y="619125"/>
                  </a:lnTo>
                  <a:lnTo>
                    <a:pt x="273843" y="540544"/>
                  </a:lnTo>
                  <a:lnTo>
                    <a:pt x="283368" y="476250"/>
                  </a:lnTo>
                  <a:lnTo>
                    <a:pt x="285750" y="428625"/>
                  </a:lnTo>
                  <a:lnTo>
                    <a:pt x="288131" y="383381"/>
                  </a:lnTo>
                  <a:lnTo>
                    <a:pt x="285750" y="342900"/>
                  </a:lnTo>
                  <a:lnTo>
                    <a:pt x="276225" y="290513"/>
                  </a:lnTo>
                  <a:lnTo>
                    <a:pt x="254793" y="235744"/>
                  </a:lnTo>
                  <a:lnTo>
                    <a:pt x="230981" y="190500"/>
                  </a:lnTo>
                  <a:lnTo>
                    <a:pt x="190500" y="128588"/>
                  </a:lnTo>
                  <a:lnTo>
                    <a:pt x="154781" y="80963"/>
                  </a:lnTo>
                  <a:lnTo>
                    <a:pt x="128587" y="52388"/>
                  </a:lnTo>
                  <a:lnTo>
                    <a:pt x="119062" y="28575"/>
                  </a:lnTo>
                  <a:lnTo>
                    <a:pt x="119062" y="16669"/>
                  </a:lnTo>
                  <a:lnTo>
                    <a:pt x="123825" y="2381"/>
                  </a:lnTo>
                  <a:lnTo>
                    <a:pt x="130968" y="0"/>
                  </a:lnTo>
                  <a:lnTo>
                    <a:pt x="152400" y="0"/>
                  </a:lnTo>
                  <a:lnTo>
                    <a:pt x="169068" y="7144"/>
                  </a:lnTo>
                  <a:lnTo>
                    <a:pt x="188118" y="21431"/>
                  </a:lnTo>
                  <a:lnTo>
                    <a:pt x="216693" y="38100"/>
                  </a:lnTo>
                  <a:lnTo>
                    <a:pt x="242887" y="47625"/>
                  </a:lnTo>
                  <a:lnTo>
                    <a:pt x="276225" y="54769"/>
                  </a:lnTo>
                  <a:lnTo>
                    <a:pt x="330993" y="61913"/>
                  </a:lnTo>
                  <a:lnTo>
                    <a:pt x="392906" y="66675"/>
                  </a:lnTo>
                  <a:lnTo>
                    <a:pt x="511968" y="223838"/>
                  </a:lnTo>
                  <a:lnTo>
                    <a:pt x="528637" y="250031"/>
                  </a:lnTo>
                  <a:lnTo>
                    <a:pt x="538162" y="271463"/>
                  </a:lnTo>
                  <a:lnTo>
                    <a:pt x="545306" y="295275"/>
                  </a:lnTo>
                  <a:lnTo>
                    <a:pt x="550068" y="323850"/>
                  </a:lnTo>
                  <a:lnTo>
                    <a:pt x="545306" y="357188"/>
                  </a:lnTo>
                  <a:lnTo>
                    <a:pt x="523875" y="411956"/>
                  </a:lnTo>
                  <a:lnTo>
                    <a:pt x="478631" y="538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ADA9D0FA-DFEE-4898-A11E-A27C029D9EB0}"/>
                </a:ext>
              </a:extLst>
            </p:cNvPr>
            <p:cNvSpPr/>
            <p:nvPr/>
          </p:nvSpPr>
          <p:spPr>
            <a:xfrm>
              <a:off x="4179888" y="4457700"/>
              <a:ext cx="2857500" cy="533400"/>
            </a:xfrm>
            <a:custGeom>
              <a:avLst/>
              <a:gdLst>
                <a:gd name="connsiteX0" fmla="*/ 1281112 w 2857500"/>
                <a:gd name="connsiteY0" fmla="*/ 154781 h 533400"/>
                <a:gd name="connsiteX1" fmla="*/ 935831 w 2857500"/>
                <a:gd name="connsiteY1" fmla="*/ 209550 h 533400"/>
                <a:gd name="connsiteX2" fmla="*/ 721519 w 2857500"/>
                <a:gd name="connsiteY2" fmla="*/ 245269 h 533400"/>
                <a:gd name="connsiteX3" fmla="*/ 573881 w 2857500"/>
                <a:gd name="connsiteY3" fmla="*/ 266700 h 533400"/>
                <a:gd name="connsiteX4" fmla="*/ 533400 w 2857500"/>
                <a:gd name="connsiteY4" fmla="*/ 266700 h 533400"/>
                <a:gd name="connsiteX5" fmla="*/ 359569 w 2857500"/>
                <a:gd name="connsiteY5" fmla="*/ 276225 h 533400"/>
                <a:gd name="connsiteX6" fmla="*/ 302419 w 2857500"/>
                <a:gd name="connsiteY6" fmla="*/ 292894 h 533400"/>
                <a:gd name="connsiteX7" fmla="*/ 219075 w 2857500"/>
                <a:gd name="connsiteY7" fmla="*/ 304800 h 533400"/>
                <a:gd name="connsiteX8" fmla="*/ 123825 w 2857500"/>
                <a:gd name="connsiteY8" fmla="*/ 309563 h 533400"/>
                <a:gd name="connsiteX9" fmla="*/ 42862 w 2857500"/>
                <a:gd name="connsiteY9" fmla="*/ 311944 h 533400"/>
                <a:gd name="connsiteX10" fmla="*/ 30956 w 2857500"/>
                <a:gd name="connsiteY10" fmla="*/ 311944 h 533400"/>
                <a:gd name="connsiteX11" fmla="*/ 9525 w 2857500"/>
                <a:gd name="connsiteY11" fmla="*/ 321469 h 533400"/>
                <a:gd name="connsiteX12" fmla="*/ 0 w 2857500"/>
                <a:gd name="connsiteY12" fmla="*/ 335756 h 533400"/>
                <a:gd name="connsiteX13" fmla="*/ 0 w 2857500"/>
                <a:gd name="connsiteY13" fmla="*/ 350044 h 533400"/>
                <a:gd name="connsiteX14" fmla="*/ 16669 w 2857500"/>
                <a:gd name="connsiteY14" fmla="*/ 369094 h 533400"/>
                <a:gd name="connsiteX15" fmla="*/ 47625 w 2857500"/>
                <a:gd name="connsiteY15" fmla="*/ 392906 h 533400"/>
                <a:gd name="connsiteX16" fmla="*/ 102394 w 2857500"/>
                <a:gd name="connsiteY16" fmla="*/ 442913 h 533400"/>
                <a:gd name="connsiteX17" fmla="*/ 154781 w 2857500"/>
                <a:gd name="connsiteY17" fmla="*/ 476250 h 533400"/>
                <a:gd name="connsiteX18" fmla="*/ 209550 w 2857500"/>
                <a:gd name="connsiteY18" fmla="*/ 502444 h 533400"/>
                <a:gd name="connsiteX19" fmla="*/ 269081 w 2857500"/>
                <a:gd name="connsiteY19" fmla="*/ 523875 h 533400"/>
                <a:gd name="connsiteX20" fmla="*/ 326231 w 2857500"/>
                <a:gd name="connsiteY20" fmla="*/ 533400 h 533400"/>
                <a:gd name="connsiteX21" fmla="*/ 400050 w 2857500"/>
                <a:gd name="connsiteY21" fmla="*/ 533400 h 533400"/>
                <a:gd name="connsiteX22" fmla="*/ 461962 w 2857500"/>
                <a:gd name="connsiteY22" fmla="*/ 523875 h 533400"/>
                <a:gd name="connsiteX23" fmla="*/ 514350 w 2857500"/>
                <a:gd name="connsiteY23" fmla="*/ 509588 h 533400"/>
                <a:gd name="connsiteX24" fmla="*/ 578644 w 2857500"/>
                <a:gd name="connsiteY24" fmla="*/ 483394 h 533400"/>
                <a:gd name="connsiteX25" fmla="*/ 640556 w 2857500"/>
                <a:gd name="connsiteY25" fmla="*/ 454819 h 533400"/>
                <a:gd name="connsiteX26" fmla="*/ 721519 w 2857500"/>
                <a:gd name="connsiteY26" fmla="*/ 428625 h 533400"/>
                <a:gd name="connsiteX27" fmla="*/ 900112 w 2857500"/>
                <a:gd name="connsiteY27" fmla="*/ 390525 h 533400"/>
                <a:gd name="connsiteX28" fmla="*/ 1114425 w 2857500"/>
                <a:gd name="connsiteY28" fmla="*/ 352425 h 533400"/>
                <a:gd name="connsiteX29" fmla="*/ 1373981 w 2857500"/>
                <a:gd name="connsiteY29" fmla="*/ 316706 h 533400"/>
                <a:gd name="connsiteX30" fmla="*/ 1707356 w 2857500"/>
                <a:gd name="connsiteY30" fmla="*/ 276225 h 533400"/>
                <a:gd name="connsiteX31" fmla="*/ 1866900 w 2857500"/>
                <a:gd name="connsiteY31" fmla="*/ 259556 h 533400"/>
                <a:gd name="connsiteX32" fmla="*/ 2016919 w 2857500"/>
                <a:gd name="connsiteY32" fmla="*/ 250031 h 533400"/>
                <a:gd name="connsiteX33" fmla="*/ 2221706 w 2857500"/>
                <a:gd name="connsiteY33" fmla="*/ 242888 h 533400"/>
                <a:gd name="connsiteX34" fmla="*/ 2369344 w 2857500"/>
                <a:gd name="connsiteY34" fmla="*/ 242888 h 533400"/>
                <a:gd name="connsiteX35" fmla="*/ 2521744 w 2857500"/>
                <a:gd name="connsiteY35" fmla="*/ 247650 h 533400"/>
                <a:gd name="connsiteX36" fmla="*/ 2657475 w 2857500"/>
                <a:gd name="connsiteY36" fmla="*/ 259556 h 533400"/>
                <a:gd name="connsiteX37" fmla="*/ 2724150 w 2857500"/>
                <a:gd name="connsiteY37" fmla="*/ 264319 h 533400"/>
                <a:gd name="connsiteX38" fmla="*/ 2769394 w 2857500"/>
                <a:gd name="connsiteY38" fmla="*/ 257175 h 533400"/>
                <a:gd name="connsiteX39" fmla="*/ 2814637 w 2857500"/>
                <a:gd name="connsiteY39" fmla="*/ 245269 h 533400"/>
                <a:gd name="connsiteX40" fmla="*/ 2840831 w 2857500"/>
                <a:gd name="connsiteY40" fmla="*/ 233363 h 533400"/>
                <a:gd name="connsiteX41" fmla="*/ 2855119 w 2857500"/>
                <a:gd name="connsiteY41" fmla="*/ 211931 h 533400"/>
                <a:gd name="connsiteX42" fmla="*/ 2857500 w 2857500"/>
                <a:gd name="connsiteY42" fmla="*/ 200025 h 533400"/>
                <a:gd name="connsiteX43" fmla="*/ 2850356 w 2857500"/>
                <a:gd name="connsiteY43" fmla="*/ 180975 h 533400"/>
                <a:gd name="connsiteX44" fmla="*/ 2843212 w 2857500"/>
                <a:gd name="connsiteY44" fmla="*/ 166688 h 533400"/>
                <a:gd name="connsiteX45" fmla="*/ 2812256 w 2857500"/>
                <a:gd name="connsiteY45" fmla="*/ 140494 h 533400"/>
                <a:gd name="connsiteX46" fmla="*/ 2776537 w 2857500"/>
                <a:gd name="connsiteY46" fmla="*/ 114300 h 533400"/>
                <a:gd name="connsiteX47" fmla="*/ 2719387 w 2857500"/>
                <a:gd name="connsiteY47" fmla="*/ 80963 h 533400"/>
                <a:gd name="connsiteX48" fmla="*/ 2659856 w 2857500"/>
                <a:gd name="connsiteY48" fmla="*/ 52388 h 533400"/>
                <a:gd name="connsiteX49" fmla="*/ 2519362 w 2857500"/>
                <a:gd name="connsiteY49" fmla="*/ 14288 h 533400"/>
                <a:gd name="connsiteX50" fmla="*/ 2428875 w 2857500"/>
                <a:gd name="connsiteY50" fmla="*/ 0 h 533400"/>
                <a:gd name="connsiteX51" fmla="*/ 2409825 w 2857500"/>
                <a:gd name="connsiteY51" fmla="*/ 0 h 533400"/>
                <a:gd name="connsiteX52" fmla="*/ 2366962 w 2857500"/>
                <a:gd name="connsiteY52" fmla="*/ 14288 h 533400"/>
                <a:gd name="connsiteX53" fmla="*/ 2255044 w 2857500"/>
                <a:gd name="connsiteY53" fmla="*/ 47625 h 533400"/>
                <a:gd name="connsiteX54" fmla="*/ 2145506 w 2857500"/>
                <a:gd name="connsiteY54" fmla="*/ 59531 h 533400"/>
                <a:gd name="connsiteX55" fmla="*/ 1978819 w 2857500"/>
                <a:gd name="connsiteY55" fmla="*/ 76200 h 533400"/>
                <a:gd name="connsiteX56" fmla="*/ 1750219 w 2857500"/>
                <a:gd name="connsiteY56" fmla="*/ 100013 h 533400"/>
                <a:gd name="connsiteX57" fmla="*/ 1581150 w 2857500"/>
                <a:gd name="connsiteY57" fmla="*/ 116681 h 533400"/>
                <a:gd name="connsiteX58" fmla="*/ 1281112 w 2857500"/>
                <a:gd name="connsiteY58" fmla="*/ 154781 h 533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857500" h="533400">
                  <a:moveTo>
                    <a:pt x="1281112" y="154781"/>
                  </a:moveTo>
                  <a:lnTo>
                    <a:pt x="935831" y="209550"/>
                  </a:lnTo>
                  <a:lnTo>
                    <a:pt x="721519" y="245269"/>
                  </a:lnTo>
                  <a:lnTo>
                    <a:pt x="573881" y="266700"/>
                  </a:lnTo>
                  <a:lnTo>
                    <a:pt x="533400" y="266700"/>
                  </a:lnTo>
                  <a:lnTo>
                    <a:pt x="359569" y="276225"/>
                  </a:lnTo>
                  <a:lnTo>
                    <a:pt x="302419" y="292894"/>
                  </a:lnTo>
                  <a:lnTo>
                    <a:pt x="219075" y="304800"/>
                  </a:lnTo>
                  <a:lnTo>
                    <a:pt x="123825" y="309563"/>
                  </a:lnTo>
                  <a:lnTo>
                    <a:pt x="42862" y="311944"/>
                  </a:lnTo>
                  <a:lnTo>
                    <a:pt x="30956" y="311944"/>
                  </a:lnTo>
                  <a:lnTo>
                    <a:pt x="9525" y="321469"/>
                  </a:lnTo>
                  <a:lnTo>
                    <a:pt x="0" y="335756"/>
                  </a:lnTo>
                  <a:lnTo>
                    <a:pt x="0" y="350044"/>
                  </a:lnTo>
                  <a:lnTo>
                    <a:pt x="16669" y="369094"/>
                  </a:lnTo>
                  <a:lnTo>
                    <a:pt x="47625" y="392906"/>
                  </a:lnTo>
                  <a:lnTo>
                    <a:pt x="102394" y="442913"/>
                  </a:lnTo>
                  <a:lnTo>
                    <a:pt x="154781" y="476250"/>
                  </a:lnTo>
                  <a:lnTo>
                    <a:pt x="209550" y="502444"/>
                  </a:lnTo>
                  <a:lnTo>
                    <a:pt x="269081" y="523875"/>
                  </a:lnTo>
                  <a:lnTo>
                    <a:pt x="326231" y="533400"/>
                  </a:lnTo>
                  <a:lnTo>
                    <a:pt x="400050" y="533400"/>
                  </a:lnTo>
                  <a:lnTo>
                    <a:pt x="461962" y="523875"/>
                  </a:lnTo>
                  <a:lnTo>
                    <a:pt x="514350" y="509588"/>
                  </a:lnTo>
                  <a:lnTo>
                    <a:pt x="578644" y="483394"/>
                  </a:lnTo>
                  <a:lnTo>
                    <a:pt x="640556" y="454819"/>
                  </a:lnTo>
                  <a:lnTo>
                    <a:pt x="721519" y="428625"/>
                  </a:lnTo>
                  <a:lnTo>
                    <a:pt x="900112" y="390525"/>
                  </a:lnTo>
                  <a:lnTo>
                    <a:pt x="1114425" y="352425"/>
                  </a:lnTo>
                  <a:lnTo>
                    <a:pt x="1373981" y="316706"/>
                  </a:lnTo>
                  <a:lnTo>
                    <a:pt x="1707356" y="276225"/>
                  </a:lnTo>
                  <a:lnTo>
                    <a:pt x="1866900" y="259556"/>
                  </a:lnTo>
                  <a:lnTo>
                    <a:pt x="2016919" y="250031"/>
                  </a:lnTo>
                  <a:lnTo>
                    <a:pt x="2221706" y="242888"/>
                  </a:lnTo>
                  <a:lnTo>
                    <a:pt x="2369344" y="242888"/>
                  </a:lnTo>
                  <a:lnTo>
                    <a:pt x="2521744" y="247650"/>
                  </a:lnTo>
                  <a:lnTo>
                    <a:pt x="2657475" y="259556"/>
                  </a:lnTo>
                  <a:lnTo>
                    <a:pt x="2724150" y="264319"/>
                  </a:lnTo>
                  <a:lnTo>
                    <a:pt x="2769394" y="257175"/>
                  </a:lnTo>
                  <a:lnTo>
                    <a:pt x="2814637" y="245269"/>
                  </a:lnTo>
                  <a:lnTo>
                    <a:pt x="2840831" y="233363"/>
                  </a:lnTo>
                  <a:lnTo>
                    <a:pt x="2855119" y="211931"/>
                  </a:lnTo>
                  <a:lnTo>
                    <a:pt x="2857500" y="200025"/>
                  </a:lnTo>
                  <a:lnTo>
                    <a:pt x="2850356" y="180975"/>
                  </a:lnTo>
                  <a:lnTo>
                    <a:pt x="2843212" y="166688"/>
                  </a:lnTo>
                  <a:lnTo>
                    <a:pt x="2812256" y="140494"/>
                  </a:lnTo>
                  <a:lnTo>
                    <a:pt x="2776537" y="114300"/>
                  </a:lnTo>
                  <a:lnTo>
                    <a:pt x="2719387" y="80963"/>
                  </a:lnTo>
                  <a:lnTo>
                    <a:pt x="2659856" y="52388"/>
                  </a:lnTo>
                  <a:lnTo>
                    <a:pt x="2519362" y="14288"/>
                  </a:lnTo>
                  <a:lnTo>
                    <a:pt x="2428875" y="0"/>
                  </a:lnTo>
                  <a:lnTo>
                    <a:pt x="2409825" y="0"/>
                  </a:lnTo>
                  <a:lnTo>
                    <a:pt x="2366962" y="14288"/>
                  </a:lnTo>
                  <a:lnTo>
                    <a:pt x="2255044" y="47625"/>
                  </a:lnTo>
                  <a:lnTo>
                    <a:pt x="2145506" y="59531"/>
                  </a:lnTo>
                  <a:lnTo>
                    <a:pt x="1978819" y="76200"/>
                  </a:lnTo>
                  <a:lnTo>
                    <a:pt x="1750219" y="100013"/>
                  </a:lnTo>
                  <a:lnTo>
                    <a:pt x="1581150" y="116681"/>
                  </a:lnTo>
                  <a:lnTo>
                    <a:pt x="1281112" y="154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94647B4C-2A57-40FC-90EB-0F9E16367847}"/>
                </a:ext>
              </a:extLst>
            </p:cNvPr>
            <p:cNvSpPr/>
            <p:nvPr/>
          </p:nvSpPr>
          <p:spPr>
            <a:xfrm rot="16200000">
              <a:off x="4255294" y="4318794"/>
              <a:ext cx="2828925" cy="487363"/>
            </a:xfrm>
            <a:custGeom>
              <a:avLst/>
              <a:gdLst>
                <a:gd name="connsiteX0" fmla="*/ 1859756 w 2828925"/>
                <a:gd name="connsiteY0" fmla="*/ 169069 h 488156"/>
                <a:gd name="connsiteX1" fmla="*/ 1359694 w 2828925"/>
                <a:gd name="connsiteY1" fmla="*/ 169069 h 488156"/>
                <a:gd name="connsiteX2" fmla="*/ 957263 w 2828925"/>
                <a:gd name="connsiteY2" fmla="*/ 169069 h 488156"/>
                <a:gd name="connsiteX3" fmla="*/ 690563 w 2828925"/>
                <a:gd name="connsiteY3" fmla="*/ 164306 h 488156"/>
                <a:gd name="connsiteX4" fmla="*/ 614363 w 2828925"/>
                <a:gd name="connsiteY4" fmla="*/ 159544 h 488156"/>
                <a:gd name="connsiteX5" fmla="*/ 535781 w 2828925"/>
                <a:gd name="connsiteY5" fmla="*/ 150019 h 488156"/>
                <a:gd name="connsiteX6" fmla="*/ 452438 w 2828925"/>
                <a:gd name="connsiteY6" fmla="*/ 130969 h 488156"/>
                <a:gd name="connsiteX7" fmla="*/ 402431 w 2828925"/>
                <a:gd name="connsiteY7" fmla="*/ 111919 h 488156"/>
                <a:gd name="connsiteX8" fmla="*/ 381000 w 2828925"/>
                <a:gd name="connsiteY8" fmla="*/ 102394 h 488156"/>
                <a:gd name="connsiteX9" fmla="*/ 288131 w 2828925"/>
                <a:gd name="connsiteY9" fmla="*/ 121444 h 488156"/>
                <a:gd name="connsiteX10" fmla="*/ 97631 w 2828925"/>
                <a:gd name="connsiteY10" fmla="*/ 166687 h 488156"/>
                <a:gd name="connsiteX11" fmla="*/ 69056 w 2828925"/>
                <a:gd name="connsiteY11" fmla="*/ 176212 h 488156"/>
                <a:gd name="connsiteX12" fmla="*/ 38100 w 2828925"/>
                <a:gd name="connsiteY12" fmla="*/ 200025 h 488156"/>
                <a:gd name="connsiteX13" fmla="*/ 19050 w 2828925"/>
                <a:gd name="connsiteY13" fmla="*/ 219075 h 488156"/>
                <a:gd name="connsiteX14" fmla="*/ 4763 w 2828925"/>
                <a:gd name="connsiteY14" fmla="*/ 240506 h 488156"/>
                <a:gd name="connsiteX15" fmla="*/ 0 w 2828925"/>
                <a:gd name="connsiteY15" fmla="*/ 261937 h 488156"/>
                <a:gd name="connsiteX16" fmla="*/ 4763 w 2828925"/>
                <a:gd name="connsiteY16" fmla="*/ 276225 h 488156"/>
                <a:gd name="connsiteX17" fmla="*/ 23813 w 2828925"/>
                <a:gd name="connsiteY17" fmla="*/ 302419 h 488156"/>
                <a:gd name="connsiteX18" fmla="*/ 57150 w 2828925"/>
                <a:gd name="connsiteY18" fmla="*/ 326231 h 488156"/>
                <a:gd name="connsiteX19" fmla="*/ 90488 w 2828925"/>
                <a:gd name="connsiteY19" fmla="*/ 347662 h 488156"/>
                <a:gd name="connsiteX20" fmla="*/ 228600 w 2828925"/>
                <a:gd name="connsiteY20" fmla="*/ 357187 h 488156"/>
                <a:gd name="connsiteX21" fmla="*/ 540544 w 2828925"/>
                <a:gd name="connsiteY21" fmla="*/ 369094 h 488156"/>
                <a:gd name="connsiteX22" fmla="*/ 883444 w 2828925"/>
                <a:gd name="connsiteY22" fmla="*/ 369094 h 488156"/>
                <a:gd name="connsiteX23" fmla="*/ 1235869 w 2828925"/>
                <a:gd name="connsiteY23" fmla="*/ 366712 h 488156"/>
                <a:gd name="connsiteX24" fmla="*/ 1504950 w 2828925"/>
                <a:gd name="connsiteY24" fmla="*/ 369094 h 488156"/>
                <a:gd name="connsiteX25" fmla="*/ 1716881 w 2828925"/>
                <a:gd name="connsiteY25" fmla="*/ 373856 h 488156"/>
                <a:gd name="connsiteX26" fmla="*/ 1978819 w 2828925"/>
                <a:gd name="connsiteY26" fmla="*/ 383381 h 488156"/>
                <a:gd name="connsiteX27" fmla="*/ 2126456 w 2828925"/>
                <a:gd name="connsiteY27" fmla="*/ 392906 h 488156"/>
                <a:gd name="connsiteX28" fmla="*/ 2314575 w 2828925"/>
                <a:gd name="connsiteY28" fmla="*/ 390525 h 488156"/>
                <a:gd name="connsiteX29" fmla="*/ 2416969 w 2828925"/>
                <a:gd name="connsiteY29" fmla="*/ 397669 h 488156"/>
                <a:gd name="connsiteX30" fmla="*/ 2493169 w 2828925"/>
                <a:gd name="connsiteY30" fmla="*/ 416719 h 488156"/>
                <a:gd name="connsiteX31" fmla="*/ 2543175 w 2828925"/>
                <a:gd name="connsiteY31" fmla="*/ 435769 h 488156"/>
                <a:gd name="connsiteX32" fmla="*/ 2576513 w 2828925"/>
                <a:gd name="connsiteY32" fmla="*/ 461962 h 488156"/>
                <a:gd name="connsiteX33" fmla="*/ 2602706 w 2828925"/>
                <a:gd name="connsiteY33" fmla="*/ 481012 h 488156"/>
                <a:gd name="connsiteX34" fmla="*/ 2628900 w 2828925"/>
                <a:gd name="connsiteY34" fmla="*/ 488156 h 488156"/>
                <a:gd name="connsiteX35" fmla="*/ 2662238 w 2828925"/>
                <a:gd name="connsiteY35" fmla="*/ 473869 h 488156"/>
                <a:gd name="connsiteX36" fmla="*/ 2683669 w 2828925"/>
                <a:gd name="connsiteY36" fmla="*/ 452437 h 488156"/>
                <a:gd name="connsiteX37" fmla="*/ 2707481 w 2828925"/>
                <a:gd name="connsiteY37" fmla="*/ 407194 h 488156"/>
                <a:gd name="connsiteX38" fmla="*/ 2747963 w 2828925"/>
                <a:gd name="connsiteY38" fmla="*/ 304800 h 488156"/>
                <a:gd name="connsiteX39" fmla="*/ 2790825 w 2828925"/>
                <a:gd name="connsiteY39" fmla="*/ 152400 h 488156"/>
                <a:gd name="connsiteX40" fmla="*/ 2817019 w 2828925"/>
                <a:gd name="connsiteY40" fmla="*/ 50006 h 488156"/>
                <a:gd name="connsiteX41" fmla="*/ 2828925 w 2828925"/>
                <a:gd name="connsiteY41" fmla="*/ 21431 h 488156"/>
                <a:gd name="connsiteX42" fmla="*/ 2828925 w 2828925"/>
                <a:gd name="connsiteY42" fmla="*/ 7144 h 488156"/>
                <a:gd name="connsiteX43" fmla="*/ 2824163 w 2828925"/>
                <a:gd name="connsiteY43" fmla="*/ 0 h 488156"/>
                <a:gd name="connsiteX44" fmla="*/ 2802731 w 2828925"/>
                <a:gd name="connsiteY44" fmla="*/ 0 h 488156"/>
                <a:gd name="connsiteX45" fmla="*/ 2774156 w 2828925"/>
                <a:gd name="connsiteY45" fmla="*/ 9525 h 488156"/>
                <a:gd name="connsiteX46" fmla="*/ 2747963 w 2828925"/>
                <a:gd name="connsiteY46" fmla="*/ 33337 h 488156"/>
                <a:gd name="connsiteX47" fmla="*/ 2700338 w 2828925"/>
                <a:gd name="connsiteY47" fmla="*/ 73819 h 488156"/>
                <a:gd name="connsiteX48" fmla="*/ 2650331 w 2828925"/>
                <a:gd name="connsiteY48" fmla="*/ 109537 h 488156"/>
                <a:gd name="connsiteX49" fmla="*/ 2612231 w 2828925"/>
                <a:gd name="connsiteY49" fmla="*/ 130969 h 488156"/>
                <a:gd name="connsiteX50" fmla="*/ 2571750 w 2828925"/>
                <a:gd name="connsiteY50" fmla="*/ 142875 h 488156"/>
                <a:gd name="connsiteX51" fmla="*/ 2536031 w 2828925"/>
                <a:gd name="connsiteY51" fmla="*/ 147637 h 488156"/>
                <a:gd name="connsiteX52" fmla="*/ 2486025 w 2828925"/>
                <a:gd name="connsiteY52" fmla="*/ 147637 h 488156"/>
                <a:gd name="connsiteX53" fmla="*/ 2238375 w 2828925"/>
                <a:gd name="connsiteY53" fmla="*/ 171450 h 488156"/>
                <a:gd name="connsiteX54" fmla="*/ 1859756 w 2828925"/>
                <a:gd name="connsiteY54" fmla="*/ 169069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8925" h="488156">
                  <a:moveTo>
                    <a:pt x="1859756" y="169069"/>
                  </a:moveTo>
                  <a:lnTo>
                    <a:pt x="1359694" y="169069"/>
                  </a:lnTo>
                  <a:lnTo>
                    <a:pt x="957263" y="169069"/>
                  </a:lnTo>
                  <a:lnTo>
                    <a:pt x="690563" y="164306"/>
                  </a:lnTo>
                  <a:lnTo>
                    <a:pt x="614363" y="159544"/>
                  </a:lnTo>
                  <a:lnTo>
                    <a:pt x="535781" y="150019"/>
                  </a:lnTo>
                  <a:lnTo>
                    <a:pt x="452438" y="130969"/>
                  </a:lnTo>
                  <a:lnTo>
                    <a:pt x="402431" y="111919"/>
                  </a:lnTo>
                  <a:lnTo>
                    <a:pt x="381000" y="102394"/>
                  </a:lnTo>
                  <a:lnTo>
                    <a:pt x="288131" y="121444"/>
                  </a:lnTo>
                  <a:lnTo>
                    <a:pt x="97631" y="166687"/>
                  </a:lnTo>
                  <a:lnTo>
                    <a:pt x="69056" y="176212"/>
                  </a:lnTo>
                  <a:lnTo>
                    <a:pt x="38100" y="200025"/>
                  </a:lnTo>
                  <a:lnTo>
                    <a:pt x="19050" y="219075"/>
                  </a:lnTo>
                  <a:lnTo>
                    <a:pt x="4763" y="240506"/>
                  </a:lnTo>
                  <a:lnTo>
                    <a:pt x="0" y="261937"/>
                  </a:lnTo>
                  <a:lnTo>
                    <a:pt x="4763" y="276225"/>
                  </a:lnTo>
                  <a:lnTo>
                    <a:pt x="23813" y="302419"/>
                  </a:lnTo>
                  <a:lnTo>
                    <a:pt x="57150" y="326231"/>
                  </a:lnTo>
                  <a:lnTo>
                    <a:pt x="90488" y="347662"/>
                  </a:lnTo>
                  <a:lnTo>
                    <a:pt x="228600" y="357187"/>
                  </a:lnTo>
                  <a:lnTo>
                    <a:pt x="540544" y="369094"/>
                  </a:lnTo>
                  <a:lnTo>
                    <a:pt x="883444" y="369094"/>
                  </a:lnTo>
                  <a:lnTo>
                    <a:pt x="1235869" y="366712"/>
                  </a:lnTo>
                  <a:lnTo>
                    <a:pt x="1504950" y="369094"/>
                  </a:lnTo>
                  <a:lnTo>
                    <a:pt x="1716881" y="373856"/>
                  </a:lnTo>
                  <a:lnTo>
                    <a:pt x="1978819" y="383381"/>
                  </a:lnTo>
                  <a:lnTo>
                    <a:pt x="2126456" y="392906"/>
                  </a:lnTo>
                  <a:lnTo>
                    <a:pt x="2314575" y="390525"/>
                  </a:lnTo>
                  <a:lnTo>
                    <a:pt x="2416969" y="397669"/>
                  </a:lnTo>
                  <a:lnTo>
                    <a:pt x="2493169" y="416719"/>
                  </a:lnTo>
                  <a:lnTo>
                    <a:pt x="2543175" y="435769"/>
                  </a:lnTo>
                  <a:lnTo>
                    <a:pt x="2576513" y="461962"/>
                  </a:lnTo>
                  <a:lnTo>
                    <a:pt x="2602706" y="481012"/>
                  </a:lnTo>
                  <a:lnTo>
                    <a:pt x="2628900" y="488156"/>
                  </a:lnTo>
                  <a:lnTo>
                    <a:pt x="2662238" y="473869"/>
                  </a:lnTo>
                  <a:lnTo>
                    <a:pt x="2683669" y="452437"/>
                  </a:lnTo>
                  <a:lnTo>
                    <a:pt x="2707481" y="407194"/>
                  </a:lnTo>
                  <a:lnTo>
                    <a:pt x="2747963" y="304800"/>
                  </a:lnTo>
                  <a:lnTo>
                    <a:pt x="2790825" y="152400"/>
                  </a:lnTo>
                  <a:lnTo>
                    <a:pt x="2817019" y="50006"/>
                  </a:lnTo>
                  <a:lnTo>
                    <a:pt x="2828925" y="21431"/>
                  </a:lnTo>
                  <a:lnTo>
                    <a:pt x="2828925" y="7144"/>
                  </a:lnTo>
                  <a:lnTo>
                    <a:pt x="2824163" y="0"/>
                  </a:lnTo>
                  <a:lnTo>
                    <a:pt x="2802731" y="0"/>
                  </a:lnTo>
                  <a:lnTo>
                    <a:pt x="2774156" y="9525"/>
                  </a:lnTo>
                  <a:lnTo>
                    <a:pt x="2747963" y="33337"/>
                  </a:lnTo>
                  <a:lnTo>
                    <a:pt x="2700338" y="73819"/>
                  </a:lnTo>
                  <a:lnTo>
                    <a:pt x="2650331" y="109537"/>
                  </a:lnTo>
                  <a:lnTo>
                    <a:pt x="2612231" y="130969"/>
                  </a:lnTo>
                  <a:lnTo>
                    <a:pt x="2571750" y="142875"/>
                  </a:lnTo>
                  <a:lnTo>
                    <a:pt x="2536031" y="147637"/>
                  </a:lnTo>
                  <a:lnTo>
                    <a:pt x="2486025" y="147637"/>
                  </a:lnTo>
                  <a:lnTo>
                    <a:pt x="2238375" y="171450"/>
                  </a:lnTo>
                  <a:lnTo>
                    <a:pt x="1859756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B4F441D6-E9F6-4B2A-9C63-05739B547450}"/>
              </a:ext>
            </a:extLst>
          </p:cNvPr>
          <p:cNvSpPr/>
          <p:nvPr/>
        </p:nvSpPr>
        <p:spPr>
          <a:xfrm>
            <a:off x="2763838" y="1563688"/>
            <a:ext cx="1112837" cy="530225"/>
          </a:xfrm>
          <a:custGeom>
            <a:avLst/>
            <a:gdLst>
              <a:gd name="connsiteX0" fmla="*/ 873919 w 1112044"/>
              <a:gd name="connsiteY0" fmla="*/ 211932 h 528638"/>
              <a:gd name="connsiteX1" fmla="*/ 788194 w 1112044"/>
              <a:gd name="connsiteY1" fmla="*/ 200025 h 528638"/>
              <a:gd name="connsiteX2" fmla="*/ 723900 w 1112044"/>
              <a:gd name="connsiteY2" fmla="*/ 192882 h 528638"/>
              <a:gd name="connsiteX3" fmla="*/ 638175 w 1112044"/>
              <a:gd name="connsiteY3" fmla="*/ 180975 h 528638"/>
              <a:gd name="connsiteX4" fmla="*/ 554832 w 1112044"/>
              <a:gd name="connsiteY4" fmla="*/ 169069 h 528638"/>
              <a:gd name="connsiteX5" fmla="*/ 466725 w 1112044"/>
              <a:gd name="connsiteY5" fmla="*/ 154782 h 528638"/>
              <a:gd name="connsiteX6" fmla="*/ 409575 w 1112044"/>
              <a:gd name="connsiteY6" fmla="*/ 147638 h 528638"/>
              <a:gd name="connsiteX7" fmla="*/ 366713 w 1112044"/>
              <a:gd name="connsiteY7" fmla="*/ 140494 h 528638"/>
              <a:gd name="connsiteX8" fmla="*/ 311944 w 1112044"/>
              <a:gd name="connsiteY8" fmla="*/ 123825 h 528638"/>
              <a:gd name="connsiteX9" fmla="*/ 271463 w 1112044"/>
              <a:gd name="connsiteY9" fmla="*/ 109538 h 528638"/>
              <a:gd name="connsiteX10" fmla="*/ 219075 w 1112044"/>
              <a:gd name="connsiteY10" fmla="*/ 90488 h 528638"/>
              <a:gd name="connsiteX11" fmla="*/ 154782 w 1112044"/>
              <a:gd name="connsiteY11" fmla="*/ 59532 h 528638"/>
              <a:gd name="connsiteX12" fmla="*/ 95250 w 1112044"/>
              <a:gd name="connsiteY12" fmla="*/ 28575 h 528638"/>
              <a:gd name="connsiteX13" fmla="*/ 50007 w 1112044"/>
              <a:gd name="connsiteY13" fmla="*/ 7144 h 528638"/>
              <a:gd name="connsiteX14" fmla="*/ 28575 w 1112044"/>
              <a:gd name="connsiteY14" fmla="*/ 0 h 528638"/>
              <a:gd name="connsiteX15" fmla="*/ 14288 w 1112044"/>
              <a:gd name="connsiteY15" fmla="*/ 0 h 528638"/>
              <a:gd name="connsiteX16" fmla="*/ 4763 w 1112044"/>
              <a:gd name="connsiteY16" fmla="*/ 4763 h 528638"/>
              <a:gd name="connsiteX17" fmla="*/ 0 w 1112044"/>
              <a:gd name="connsiteY17" fmla="*/ 11907 h 528638"/>
              <a:gd name="connsiteX18" fmla="*/ 4763 w 1112044"/>
              <a:gd name="connsiteY18" fmla="*/ 33338 h 528638"/>
              <a:gd name="connsiteX19" fmla="*/ 11907 w 1112044"/>
              <a:gd name="connsiteY19" fmla="*/ 52388 h 528638"/>
              <a:gd name="connsiteX20" fmla="*/ 50007 w 1112044"/>
              <a:gd name="connsiteY20" fmla="*/ 80963 h 528638"/>
              <a:gd name="connsiteX21" fmla="*/ 147638 w 1112044"/>
              <a:gd name="connsiteY21" fmla="*/ 154782 h 528638"/>
              <a:gd name="connsiteX22" fmla="*/ 247650 w 1112044"/>
              <a:gd name="connsiteY22" fmla="*/ 223838 h 528638"/>
              <a:gd name="connsiteX23" fmla="*/ 345282 w 1112044"/>
              <a:gd name="connsiteY23" fmla="*/ 290513 h 528638"/>
              <a:gd name="connsiteX24" fmla="*/ 409575 w 1112044"/>
              <a:gd name="connsiteY24" fmla="*/ 330994 h 528638"/>
              <a:gd name="connsiteX25" fmla="*/ 504825 w 1112044"/>
              <a:gd name="connsiteY25" fmla="*/ 385763 h 528638"/>
              <a:gd name="connsiteX26" fmla="*/ 569119 w 1112044"/>
              <a:gd name="connsiteY26" fmla="*/ 419100 h 528638"/>
              <a:gd name="connsiteX27" fmla="*/ 633413 w 1112044"/>
              <a:gd name="connsiteY27" fmla="*/ 450057 h 528638"/>
              <a:gd name="connsiteX28" fmla="*/ 669132 w 1112044"/>
              <a:gd name="connsiteY28" fmla="*/ 466725 h 528638"/>
              <a:gd name="connsiteX29" fmla="*/ 704850 w 1112044"/>
              <a:gd name="connsiteY29" fmla="*/ 478632 h 528638"/>
              <a:gd name="connsiteX30" fmla="*/ 759619 w 1112044"/>
              <a:gd name="connsiteY30" fmla="*/ 500063 h 528638"/>
              <a:gd name="connsiteX31" fmla="*/ 807244 w 1112044"/>
              <a:gd name="connsiteY31" fmla="*/ 514350 h 528638"/>
              <a:gd name="connsiteX32" fmla="*/ 850107 w 1112044"/>
              <a:gd name="connsiteY32" fmla="*/ 521494 h 528638"/>
              <a:gd name="connsiteX33" fmla="*/ 881063 w 1112044"/>
              <a:gd name="connsiteY33" fmla="*/ 526257 h 528638"/>
              <a:gd name="connsiteX34" fmla="*/ 919163 w 1112044"/>
              <a:gd name="connsiteY34" fmla="*/ 528638 h 528638"/>
              <a:gd name="connsiteX35" fmla="*/ 962025 w 1112044"/>
              <a:gd name="connsiteY35" fmla="*/ 526257 h 528638"/>
              <a:gd name="connsiteX36" fmla="*/ 997744 w 1112044"/>
              <a:gd name="connsiteY36" fmla="*/ 521494 h 528638"/>
              <a:gd name="connsiteX37" fmla="*/ 1028700 w 1112044"/>
              <a:gd name="connsiteY37" fmla="*/ 511969 h 528638"/>
              <a:gd name="connsiteX38" fmla="*/ 1054894 w 1112044"/>
              <a:gd name="connsiteY38" fmla="*/ 497682 h 528638"/>
              <a:gd name="connsiteX39" fmla="*/ 1073944 w 1112044"/>
              <a:gd name="connsiteY39" fmla="*/ 485775 h 528638"/>
              <a:gd name="connsiteX40" fmla="*/ 1088232 w 1112044"/>
              <a:gd name="connsiteY40" fmla="*/ 471488 h 528638"/>
              <a:gd name="connsiteX41" fmla="*/ 1100138 w 1112044"/>
              <a:gd name="connsiteY41" fmla="*/ 450057 h 528638"/>
              <a:gd name="connsiteX42" fmla="*/ 1107282 w 1112044"/>
              <a:gd name="connsiteY42" fmla="*/ 426244 h 528638"/>
              <a:gd name="connsiteX43" fmla="*/ 1109663 w 1112044"/>
              <a:gd name="connsiteY43" fmla="*/ 404813 h 528638"/>
              <a:gd name="connsiteX44" fmla="*/ 1112044 w 1112044"/>
              <a:gd name="connsiteY44" fmla="*/ 369094 h 528638"/>
              <a:gd name="connsiteX45" fmla="*/ 1112044 w 1112044"/>
              <a:gd name="connsiteY45" fmla="*/ 345282 h 528638"/>
              <a:gd name="connsiteX46" fmla="*/ 1109663 w 1112044"/>
              <a:gd name="connsiteY46" fmla="*/ 328613 h 528638"/>
              <a:gd name="connsiteX47" fmla="*/ 1100138 w 1112044"/>
              <a:gd name="connsiteY47" fmla="*/ 304800 h 528638"/>
              <a:gd name="connsiteX48" fmla="*/ 1085850 w 1112044"/>
              <a:gd name="connsiteY48" fmla="*/ 283369 h 528638"/>
              <a:gd name="connsiteX49" fmla="*/ 1071563 w 1112044"/>
              <a:gd name="connsiteY49" fmla="*/ 266700 h 528638"/>
              <a:gd name="connsiteX50" fmla="*/ 1045369 w 1112044"/>
              <a:gd name="connsiteY50" fmla="*/ 252413 h 528638"/>
              <a:gd name="connsiteX51" fmla="*/ 1000125 w 1112044"/>
              <a:gd name="connsiteY51" fmla="*/ 235744 h 528638"/>
              <a:gd name="connsiteX52" fmla="*/ 873919 w 1112044"/>
              <a:gd name="connsiteY52" fmla="*/ 211932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112044" h="528638">
                <a:moveTo>
                  <a:pt x="873919" y="211932"/>
                </a:moveTo>
                <a:lnTo>
                  <a:pt x="788194" y="200025"/>
                </a:lnTo>
                <a:lnTo>
                  <a:pt x="723900" y="192882"/>
                </a:lnTo>
                <a:lnTo>
                  <a:pt x="638175" y="180975"/>
                </a:lnTo>
                <a:lnTo>
                  <a:pt x="554832" y="169069"/>
                </a:lnTo>
                <a:lnTo>
                  <a:pt x="466725" y="154782"/>
                </a:lnTo>
                <a:lnTo>
                  <a:pt x="409575" y="147638"/>
                </a:lnTo>
                <a:lnTo>
                  <a:pt x="366713" y="140494"/>
                </a:lnTo>
                <a:lnTo>
                  <a:pt x="311944" y="123825"/>
                </a:lnTo>
                <a:lnTo>
                  <a:pt x="271463" y="109538"/>
                </a:lnTo>
                <a:lnTo>
                  <a:pt x="219075" y="90488"/>
                </a:lnTo>
                <a:lnTo>
                  <a:pt x="154782" y="59532"/>
                </a:lnTo>
                <a:lnTo>
                  <a:pt x="95250" y="28575"/>
                </a:lnTo>
                <a:lnTo>
                  <a:pt x="50007" y="7144"/>
                </a:lnTo>
                <a:lnTo>
                  <a:pt x="28575" y="0"/>
                </a:lnTo>
                <a:lnTo>
                  <a:pt x="14288" y="0"/>
                </a:lnTo>
                <a:lnTo>
                  <a:pt x="4763" y="4763"/>
                </a:lnTo>
                <a:lnTo>
                  <a:pt x="0" y="11907"/>
                </a:lnTo>
                <a:lnTo>
                  <a:pt x="4763" y="33338"/>
                </a:lnTo>
                <a:lnTo>
                  <a:pt x="11907" y="52388"/>
                </a:lnTo>
                <a:lnTo>
                  <a:pt x="50007" y="80963"/>
                </a:lnTo>
                <a:lnTo>
                  <a:pt x="147638" y="154782"/>
                </a:lnTo>
                <a:lnTo>
                  <a:pt x="247650" y="223838"/>
                </a:lnTo>
                <a:lnTo>
                  <a:pt x="345282" y="290513"/>
                </a:lnTo>
                <a:lnTo>
                  <a:pt x="409575" y="330994"/>
                </a:lnTo>
                <a:lnTo>
                  <a:pt x="504825" y="385763"/>
                </a:lnTo>
                <a:lnTo>
                  <a:pt x="569119" y="419100"/>
                </a:lnTo>
                <a:lnTo>
                  <a:pt x="633413" y="450057"/>
                </a:lnTo>
                <a:lnTo>
                  <a:pt x="669132" y="466725"/>
                </a:lnTo>
                <a:lnTo>
                  <a:pt x="704850" y="478632"/>
                </a:lnTo>
                <a:lnTo>
                  <a:pt x="759619" y="500063"/>
                </a:lnTo>
                <a:lnTo>
                  <a:pt x="807244" y="514350"/>
                </a:lnTo>
                <a:lnTo>
                  <a:pt x="850107" y="521494"/>
                </a:lnTo>
                <a:lnTo>
                  <a:pt x="881063" y="526257"/>
                </a:lnTo>
                <a:lnTo>
                  <a:pt x="919163" y="528638"/>
                </a:lnTo>
                <a:lnTo>
                  <a:pt x="962025" y="526257"/>
                </a:lnTo>
                <a:lnTo>
                  <a:pt x="997744" y="521494"/>
                </a:lnTo>
                <a:lnTo>
                  <a:pt x="1028700" y="511969"/>
                </a:lnTo>
                <a:lnTo>
                  <a:pt x="1054894" y="497682"/>
                </a:lnTo>
                <a:lnTo>
                  <a:pt x="1073944" y="485775"/>
                </a:lnTo>
                <a:lnTo>
                  <a:pt x="1088232" y="471488"/>
                </a:lnTo>
                <a:lnTo>
                  <a:pt x="1100138" y="450057"/>
                </a:lnTo>
                <a:lnTo>
                  <a:pt x="1107282" y="426244"/>
                </a:lnTo>
                <a:lnTo>
                  <a:pt x="1109663" y="404813"/>
                </a:lnTo>
                <a:lnTo>
                  <a:pt x="1112044" y="369094"/>
                </a:lnTo>
                <a:lnTo>
                  <a:pt x="1112044" y="345282"/>
                </a:lnTo>
                <a:lnTo>
                  <a:pt x="1109663" y="328613"/>
                </a:lnTo>
                <a:lnTo>
                  <a:pt x="1100138" y="304800"/>
                </a:lnTo>
                <a:lnTo>
                  <a:pt x="1085850" y="283369"/>
                </a:lnTo>
                <a:lnTo>
                  <a:pt x="1071563" y="266700"/>
                </a:lnTo>
                <a:lnTo>
                  <a:pt x="1045369" y="252413"/>
                </a:lnTo>
                <a:lnTo>
                  <a:pt x="1000125" y="235744"/>
                </a:lnTo>
                <a:lnTo>
                  <a:pt x="873919" y="2119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DAB84450-D33B-4FC5-B5AF-597E4E6A1DD3}"/>
              </a:ext>
            </a:extLst>
          </p:cNvPr>
          <p:cNvSpPr/>
          <p:nvPr/>
        </p:nvSpPr>
        <p:spPr>
          <a:xfrm>
            <a:off x="2341563" y="2328863"/>
            <a:ext cx="2070100" cy="542925"/>
          </a:xfrm>
          <a:custGeom>
            <a:avLst/>
            <a:gdLst>
              <a:gd name="connsiteX0" fmla="*/ 1376362 w 2071687"/>
              <a:gd name="connsiteY0" fmla="*/ 102393 h 542925"/>
              <a:gd name="connsiteX1" fmla="*/ 1247775 w 2071687"/>
              <a:gd name="connsiteY1" fmla="*/ 130968 h 542925"/>
              <a:gd name="connsiteX2" fmla="*/ 1097756 w 2071687"/>
              <a:gd name="connsiteY2" fmla="*/ 166687 h 542925"/>
              <a:gd name="connsiteX3" fmla="*/ 962025 w 2071687"/>
              <a:gd name="connsiteY3" fmla="*/ 200025 h 542925"/>
              <a:gd name="connsiteX4" fmla="*/ 842962 w 2071687"/>
              <a:gd name="connsiteY4" fmla="*/ 230981 h 542925"/>
              <a:gd name="connsiteX5" fmla="*/ 707231 w 2071687"/>
              <a:gd name="connsiteY5" fmla="*/ 266700 h 542925"/>
              <a:gd name="connsiteX6" fmla="*/ 623887 w 2071687"/>
              <a:gd name="connsiteY6" fmla="*/ 288131 h 542925"/>
              <a:gd name="connsiteX7" fmla="*/ 571500 w 2071687"/>
              <a:gd name="connsiteY7" fmla="*/ 302418 h 542925"/>
              <a:gd name="connsiteX8" fmla="*/ 531019 w 2071687"/>
              <a:gd name="connsiteY8" fmla="*/ 314325 h 542925"/>
              <a:gd name="connsiteX9" fmla="*/ 483394 w 2071687"/>
              <a:gd name="connsiteY9" fmla="*/ 323850 h 542925"/>
              <a:gd name="connsiteX10" fmla="*/ 440531 w 2071687"/>
              <a:gd name="connsiteY10" fmla="*/ 328612 h 542925"/>
              <a:gd name="connsiteX11" fmla="*/ 400050 w 2071687"/>
              <a:gd name="connsiteY11" fmla="*/ 333375 h 542925"/>
              <a:gd name="connsiteX12" fmla="*/ 361950 w 2071687"/>
              <a:gd name="connsiteY12" fmla="*/ 333375 h 542925"/>
              <a:gd name="connsiteX13" fmla="*/ 307181 w 2071687"/>
              <a:gd name="connsiteY13" fmla="*/ 328612 h 542925"/>
              <a:gd name="connsiteX14" fmla="*/ 276225 w 2071687"/>
              <a:gd name="connsiteY14" fmla="*/ 326231 h 542925"/>
              <a:gd name="connsiteX15" fmla="*/ 226219 w 2071687"/>
              <a:gd name="connsiteY15" fmla="*/ 319087 h 542925"/>
              <a:gd name="connsiteX16" fmla="*/ 169069 w 2071687"/>
              <a:gd name="connsiteY16" fmla="*/ 302418 h 542925"/>
              <a:gd name="connsiteX17" fmla="*/ 123825 w 2071687"/>
              <a:gd name="connsiteY17" fmla="*/ 285750 h 542925"/>
              <a:gd name="connsiteX18" fmla="*/ 64294 w 2071687"/>
              <a:gd name="connsiteY18" fmla="*/ 254793 h 542925"/>
              <a:gd name="connsiteX19" fmla="*/ 35719 w 2071687"/>
              <a:gd name="connsiteY19" fmla="*/ 242887 h 542925"/>
              <a:gd name="connsiteX20" fmla="*/ 21431 w 2071687"/>
              <a:gd name="connsiteY20" fmla="*/ 240506 h 542925"/>
              <a:gd name="connsiteX21" fmla="*/ 4762 w 2071687"/>
              <a:gd name="connsiteY21" fmla="*/ 242887 h 542925"/>
              <a:gd name="connsiteX22" fmla="*/ 0 w 2071687"/>
              <a:gd name="connsiteY22" fmla="*/ 257175 h 542925"/>
              <a:gd name="connsiteX23" fmla="*/ 7144 w 2071687"/>
              <a:gd name="connsiteY23" fmla="*/ 280987 h 542925"/>
              <a:gd name="connsiteX24" fmla="*/ 19050 w 2071687"/>
              <a:gd name="connsiteY24" fmla="*/ 302418 h 542925"/>
              <a:gd name="connsiteX25" fmla="*/ 76200 w 2071687"/>
              <a:gd name="connsiteY25" fmla="*/ 352425 h 542925"/>
              <a:gd name="connsiteX26" fmla="*/ 171450 w 2071687"/>
              <a:gd name="connsiteY26" fmla="*/ 423862 h 542925"/>
              <a:gd name="connsiteX27" fmla="*/ 242887 w 2071687"/>
              <a:gd name="connsiteY27" fmla="*/ 469106 h 542925"/>
              <a:gd name="connsiteX28" fmla="*/ 316706 w 2071687"/>
              <a:gd name="connsiteY28" fmla="*/ 511968 h 542925"/>
              <a:gd name="connsiteX29" fmla="*/ 359569 w 2071687"/>
              <a:gd name="connsiteY29" fmla="*/ 531018 h 542925"/>
              <a:gd name="connsiteX30" fmla="*/ 388144 w 2071687"/>
              <a:gd name="connsiteY30" fmla="*/ 540543 h 542925"/>
              <a:gd name="connsiteX31" fmla="*/ 419100 w 2071687"/>
              <a:gd name="connsiteY31" fmla="*/ 542925 h 542925"/>
              <a:gd name="connsiteX32" fmla="*/ 471487 w 2071687"/>
              <a:gd name="connsiteY32" fmla="*/ 533400 h 542925"/>
              <a:gd name="connsiteX33" fmla="*/ 511969 w 2071687"/>
              <a:gd name="connsiteY33" fmla="*/ 519112 h 542925"/>
              <a:gd name="connsiteX34" fmla="*/ 640556 w 2071687"/>
              <a:gd name="connsiteY34" fmla="*/ 481012 h 542925"/>
              <a:gd name="connsiteX35" fmla="*/ 888206 w 2071687"/>
              <a:gd name="connsiteY35" fmla="*/ 416718 h 542925"/>
              <a:gd name="connsiteX36" fmla="*/ 1092994 w 2071687"/>
              <a:gd name="connsiteY36" fmla="*/ 364331 h 542925"/>
              <a:gd name="connsiteX37" fmla="*/ 1264444 w 2071687"/>
              <a:gd name="connsiteY37" fmla="*/ 328612 h 542925"/>
              <a:gd name="connsiteX38" fmla="*/ 1350169 w 2071687"/>
              <a:gd name="connsiteY38" fmla="*/ 309562 h 542925"/>
              <a:gd name="connsiteX39" fmla="*/ 1450181 w 2071687"/>
              <a:gd name="connsiteY39" fmla="*/ 292893 h 542925"/>
              <a:gd name="connsiteX40" fmla="*/ 1533525 w 2071687"/>
              <a:gd name="connsiteY40" fmla="*/ 283368 h 542925"/>
              <a:gd name="connsiteX41" fmla="*/ 1614487 w 2071687"/>
              <a:gd name="connsiteY41" fmla="*/ 273843 h 542925"/>
              <a:gd name="connsiteX42" fmla="*/ 1738312 w 2071687"/>
              <a:gd name="connsiteY42" fmla="*/ 273843 h 542925"/>
              <a:gd name="connsiteX43" fmla="*/ 1807369 w 2071687"/>
              <a:gd name="connsiteY43" fmla="*/ 271462 h 542925"/>
              <a:gd name="connsiteX44" fmla="*/ 1847850 w 2071687"/>
              <a:gd name="connsiteY44" fmla="*/ 269081 h 542925"/>
              <a:gd name="connsiteX45" fmla="*/ 1897856 w 2071687"/>
              <a:gd name="connsiteY45" fmla="*/ 264318 h 542925"/>
              <a:gd name="connsiteX46" fmla="*/ 1940719 w 2071687"/>
              <a:gd name="connsiteY46" fmla="*/ 259556 h 542925"/>
              <a:gd name="connsiteX47" fmla="*/ 2000250 w 2071687"/>
              <a:gd name="connsiteY47" fmla="*/ 245268 h 542925"/>
              <a:gd name="connsiteX48" fmla="*/ 2033587 w 2071687"/>
              <a:gd name="connsiteY48" fmla="*/ 233362 h 542925"/>
              <a:gd name="connsiteX49" fmla="*/ 2055019 w 2071687"/>
              <a:gd name="connsiteY49" fmla="*/ 221456 h 542925"/>
              <a:gd name="connsiteX50" fmla="*/ 2064544 w 2071687"/>
              <a:gd name="connsiteY50" fmla="*/ 209550 h 542925"/>
              <a:gd name="connsiteX51" fmla="*/ 2071687 w 2071687"/>
              <a:gd name="connsiteY51" fmla="*/ 192881 h 542925"/>
              <a:gd name="connsiteX52" fmla="*/ 2071687 w 2071687"/>
              <a:gd name="connsiteY52" fmla="*/ 185737 h 542925"/>
              <a:gd name="connsiteX53" fmla="*/ 2066925 w 2071687"/>
              <a:gd name="connsiteY53" fmla="*/ 169068 h 542925"/>
              <a:gd name="connsiteX54" fmla="*/ 2050256 w 2071687"/>
              <a:gd name="connsiteY54" fmla="*/ 147637 h 542925"/>
              <a:gd name="connsiteX55" fmla="*/ 2019300 w 2071687"/>
              <a:gd name="connsiteY55" fmla="*/ 126206 h 542925"/>
              <a:gd name="connsiteX56" fmla="*/ 1959769 w 2071687"/>
              <a:gd name="connsiteY56" fmla="*/ 92868 h 542925"/>
              <a:gd name="connsiteX57" fmla="*/ 1900237 w 2071687"/>
              <a:gd name="connsiteY57" fmla="*/ 66675 h 542925"/>
              <a:gd name="connsiteX58" fmla="*/ 1864519 w 2071687"/>
              <a:gd name="connsiteY58" fmla="*/ 52387 h 542925"/>
              <a:gd name="connsiteX59" fmla="*/ 1797844 w 2071687"/>
              <a:gd name="connsiteY59" fmla="*/ 33337 h 542925"/>
              <a:gd name="connsiteX60" fmla="*/ 1683544 w 2071687"/>
              <a:gd name="connsiteY60" fmla="*/ 9525 h 542925"/>
              <a:gd name="connsiteX61" fmla="*/ 1597819 w 2071687"/>
              <a:gd name="connsiteY61" fmla="*/ 0 h 542925"/>
              <a:gd name="connsiteX62" fmla="*/ 1574006 w 2071687"/>
              <a:gd name="connsiteY62" fmla="*/ 7143 h 542925"/>
              <a:gd name="connsiteX63" fmla="*/ 1533525 w 2071687"/>
              <a:gd name="connsiteY63" fmla="*/ 33337 h 542925"/>
              <a:gd name="connsiteX64" fmla="*/ 1457325 w 2071687"/>
              <a:gd name="connsiteY64" fmla="*/ 71437 h 542925"/>
              <a:gd name="connsiteX65" fmla="*/ 1376362 w 2071687"/>
              <a:gd name="connsiteY65" fmla="*/ 102393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71687" h="542925">
                <a:moveTo>
                  <a:pt x="1376362" y="102393"/>
                </a:moveTo>
                <a:lnTo>
                  <a:pt x="1247775" y="130968"/>
                </a:lnTo>
                <a:lnTo>
                  <a:pt x="1097756" y="166687"/>
                </a:lnTo>
                <a:lnTo>
                  <a:pt x="962025" y="200025"/>
                </a:lnTo>
                <a:lnTo>
                  <a:pt x="842962" y="230981"/>
                </a:lnTo>
                <a:lnTo>
                  <a:pt x="707231" y="266700"/>
                </a:lnTo>
                <a:lnTo>
                  <a:pt x="623887" y="288131"/>
                </a:lnTo>
                <a:lnTo>
                  <a:pt x="571500" y="302418"/>
                </a:lnTo>
                <a:lnTo>
                  <a:pt x="531019" y="314325"/>
                </a:lnTo>
                <a:lnTo>
                  <a:pt x="483394" y="323850"/>
                </a:lnTo>
                <a:lnTo>
                  <a:pt x="440531" y="328612"/>
                </a:lnTo>
                <a:lnTo>
                  <a:pt x="400050" y="333375"/>
                </a:lnTo>
                <a:lnTo>
                  <a:pt x="361950" y="333375"/>
                </a:lnTo>
                <a:lnTo>
                  <a:pt x="307181" y="328612"/>
                </a:lnTo>
                <a:lnTo>
                  <a:pt x="276225" y="326231"/>
                </a:lnTo>
                <a:lnTo>
                  <a:pt x="226219" y="319087"/>
                </a:lnTo>
                <a:lnTo>
                  <a:pt x="169069" y="302418"/>
                </a:lnTo>
                <a:lnTo>
                  <a:pt x="123825" y="285750"/>
                </a:lnTo>
                <a:lnTo>
                  <a:pt x="64294" y="254793"/>
                </a:lnTo>
                <a:lnTo>
                  <a:pt x="35719" y="242887"/>
                </a:lnTo>
                <a:lnTo>
                  <a:pt x="21431" y="240506"/>
                </a:lnTo>
                <a:lnTo>
                  <a:pt x="4762" y="242887"/>
                </a:lnTo>
                <a:lnTo>
                  <a:pt x="0" y="257175"/>
                </a:lnTo>
                <a:lnTo>
                  <a:pt x="7144" y="280987"/>
                </a:lnTo>
                <a:lnTo>
                  <a:pt x="19050" y="302418"/>
                </a:lnTo>
                <a:lnTo>
                  <a:pt x="76200" y="352425"/>
                </a:lnTo>
                <a:lnTo>
                  <a:pt x="171450" y="423862"/>
                </a:lnTo>
                <a:lnTo>
                  <a:pt x="242887" y="469106"/>
                </a:lnTo>
                <a:lnTo>
                  <a:pt x="316706" y="511968"/>
                </a:lnTo>
                <a:lnTo>
                  <a:pt x="359569" y="531018"/>
                </a:lnTo>
                <a:lnTo>
                  <a:pt x="388144" y="540543"/>
                </a:lnTo>
                <a:lnTo>
                  <a:pt x="419100" y="542925"/>
                </a:lnTo>
                <a:lnTo>
                  <a:pt x="471487" y="533400"/>
                </a:lnTo>
                <a:lnTo>
                  <a:pt x="511969" y="519112"/>
                </a:lnTo>
                <a:lnTo>
                  <a:pt x="640556" y="481012"/>
                </a:lnTo>
                <a:lnTo>
                  <a:pt x="888206" y="416718"/>
                </a:lnTo>
                <a:lnTo>
                  <a:pt x="1092994" y="364331"/>
                </a:lnTo>
                <a:lnTo>
                  <a:pt x="1264444" y="328612"/>
                </a:lnTo>
                <a:lnTo>
                  <a:pt x="1350169" y="309562"/>
                </a:lnTo>
                <a:lnTo>
                  <a:pt x="1450181" y="292893"/>
                </a:lnTo>
                <a:lnTo>
                  <a:pt x="1533525" y="283368"/>
                </a:lnTo>
                <a:lnTo>
                  <a:pt x="1614487" y="273843"/>
                </a:lnTo>
                <a:lnTo>
                  <a:pt x="1738312" y="273843"/>
                </a:lnTo>
                <a:lnTo>
                  <a:pt x="1807369" y="271462"/>
                </a:lnTo>
                <a:lnTo>
                  <a:pt x="1847850" y="269081"/>
                </a:lnTo>
                <a:lnTo>
                  <a:pt x="1897856" y="264318"/>
                </a:lnTo>
                <a:lnTo>
                  <a:pt x="1940719" y="259556"/>
                </a:lnTo>
                <a:lnTo>
                  <a:pt x="2000250" y="245268"/>
                </a:lnTo>
                <a:lnTo>
                  <a:pt x="2033587" y="233362"/>
                </a:lnTo>
                <a:lnTo>
                  <a:pt x="2055019" y="221456"/>
                </a:lnTo>
                <a:lnTo>
                  <a:pt x="2064544" y="209550"/>
                </a:lnTo>
                <a:lnTo>
                  <a:pt x="2071687" y="192881"/>
                </a:lnTo>
                <a:lnTo>
                  <a:pt x="2071687" y="185737"/>
                </a:lnTo>
                <a:lnTo>
                  <a:pt x="2066925" y="169068"/>
                </a:lnTo>
                <a:lnTo>
                  <a:pt x="2050256" y="147637"/>
                </a:lnTo>
                <a:lnTo>
                  <a:pt x="2019300" y="126206"/>
                </a:lnTo>
                <a:lnTo>
                  <a:pt x="1959769" y="92868"/>
                </a:lnTo>
                <a:lnTo>
                  <a:pt x="1900237" y="66675"/>
                </a:lnTo>
                <a:lnTo>
                  <a:pt x="1864519" y="52387"/>
                </a:lnTo>
                <a:lnTo>
                  <a:pt x="1797844" y="33337"/>
                </a:lnTo>
                <a:lnTo>
                  <a:pt x="1683544" y="9525"/>
                </a:lnTo>
                <a:lnTo>
                  <a:pt x="1597819" y="0"/>
                </a:lnTo>
                <a:lnTo>
                  <a:pt x="1574006" y="7143"/>
                </a:lnTo>
                <a:lnTo>
                  <a:pt x="1533525" y="33337"/>
                </a:lnTo>
                <a:lnTo>
                  <a:pt x="1457325" y="71437"/>
                </a:lnTo>
                <a:lnTo>
                  <a:pt x="1376362" y="10239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7654F7CD-A495-4F28-9D12-F19BE92C1998}"/>
              </a:ext>
            </a:extLst>
          </p:cNvPr>
          <p:cNvSpPr/>
          <p:nvPr/>
        </p:nvSpPr>
        <p:spPr>
          <a:xfrm>
            <a:off x="2809875" y="3055938"/>
            <a:ext cx="1143000" cy="393700"/>
          </a:xfrm>
          <a:custGeom>
            <a:avLst/>
            <a:gdLst>
              <a:gd name="connsiteX0" fmla="*/ 904875 w 1143000"/>
              <a:gd name="connsiteY0" fmla="*/ 278606 h 395287"/>
              <a:gd name="connsiteX1" fmla="*/ 797719 w 1143000"/>
              <a:gd name="connsiteY1" fmla="*/ 307181 h 395287"/>
              <a:gd name="connsiteX2" fmla="*/ 726281 w 1143000"/>
              <a:gd name="connsiteY2" fmla="*/ 323850 h 395287"/>
              <a:gd name="connsiteX3" fmla="*/ 595313 w 1143000"/>
              <a:gd name="connsiteY3" fmla="*/ 352425 h 395287"/>
              <a:gd name="connsiteX4" fmla="*/ 457200 w 1143000"/>
              <a:gd name="connsiteY4" fmla="*/ 376237 h 395287"/>
              <a:gd name="connsiteX5" fmla="*/ 340519 w 1143000"/>
              <a:gd name="connsiteY5" fmla="*/ 392906 h 395287"/>
              <a:gd name="connsiteX6" fmla="*/ 326231 w 1143000"/>
              <a:gd name="connsiteY6" fmla="*/ 395287 h 395287"/>
              <a:gd name="connsiteX7" fmla="*/ 300038 w 1143000"/>
              <a:gd name="connsiteY7" fmla="*/ 392906 h 395287"/>
              <a:gd name="connsiteX8" fmla="*/ 230981 w 1143000"/>
              <a:gd name="connsiteY8" fmla="*/ 378619 h 395287"/>
              <a:gd name="connsiteX9" fmla="*/ 176213 w 1143000"/>
              <a:gd name="connsiteY9" fmla="*/ 357187 h 395287"/>
              <a:gd name="connsiteX10" fmla="*/ 126206 w 1143000"/>
              <a:gd name="connsiteY10" fmla="*/ 328612 h 395287"/>
              <a:gd name="connsiteX11" fmla="*/ 71438 w 1143000"/>
              <a:gd name="connsiteY11" fmla="*/ 290512 h 395287"/>
              <a:gd name="connsiteX12" fmla="*/ 26194 w 1143000"/>
              <a:gd name="connsiteY12" fmla="*/ 252412 h 395287"/>
              <a:gd name="connsiteX13" fmla="*/ 7144 w 1143000"/>
              <a:gd name="connsiteY13" fmla="*/ 230981 h 395287"/>
              <a:gd name="connsiteX14" fmla="*/ 0 w 1143000"/>
              <a:gd name="connsiteY14" fmla="*/ 216694 h 395287"/>
              <a:gd name="connsiteX15" fmla="*/ 2381 w 1143000"/>
              <a:gd name="connsiteY15" fmla="*/ 211931 h 395287"/>
              <a:gd name="connsiteX16" fmla="*/ 7144 w 1143000"/>
              <a:gd name="connsiteY16" fmla="*/ 202406 h 395287"/>
              <a:gd name="connsiteX17" fmla="*/ 26194 w 1143000"/>
              <a:gd name="connsiteY17" fmla="*/ 195262 h 395287"/>
              <a:gd name="connsiteX18" fmla="*/ 71438 w 1143000"/>
              <a:gd name="connsiteY18" fmla="*/ 202406 h 395287"/>
              <a:gd name="connsiteX19" fmla="*/ 145256 w 1143000"/>
              <a:gd name="connsiteY19" fmla="*/ 214312 h 395287"/>
              <a:gd name="connsiteX20" fmla="*/ 223838 w 1143000"/>
              <a:gd name="connsiteY20" fmla="*/ 219075 h 395287"/>
              <a:gd name="connsiteX21" fmla="*/ 333375 w 1143000"/>
              <a:gd name="connsiteY21" fmla="*/ 207169 h 395287"/>
              <a:gd name="connsiteX22" fmla="*/ 488156 w 1143000"/>
              <a:gd name="connsiteY22" fmla="*/ 173831 h 395287"/>
              <a:gd name="connsiteX23" fmla="*/ 626269 w 1143000"/>
              <a:gd name="connsiteY23" fmla="*/ 128587 h 395287"/>
              <a:gd name="connsiteX24" fmla="*/ 764381 w 1143000"/>
              <a:gd name="connsiteY24" fmla="*/ 71437 h 395287"/>
              <a:gd name="connsiteX25" fmla="*/ 859631 w 1143000"/>
              <a:gd name="connsiteY25" fmla="*/ 19050 h 395287"/>
              <a:gd name="connsiteX26" fmla="*/ 881063 w 1143000"/>
              <a:gd name="connsiteY26" fmla="*/ 9525 h 395287"/>
              <a:gd name="connsiteX27" fmla="*/ 909638 w 1143000"/>
              <a:gd name="connsiteY27" fmla="*/ 2381 h 395287"/>
              <a:gd name="connsiteX28" fmla="*/ 945356 w 1143000"/>
              <a:gd name="connsiteY28" fmla="*/ 0 h 395287"/>
              <a:gd name="connsiteX29" fmla="*/ 973931 w 1143000"/>
              <a:gd name="connsiteY29" fmla="*/ 0 h 395287"/>
              <a:gd name="connsiteX30" fmla="*/ 1000125 w 1143000"/>
              <a:gd name="connsiteY30" fmla="*/ 4762 h 395287"/>
              <a:gd name="connsiteX31" fmla="*/ 1040606 w 1143000"/>
              <a:gd name="connsiteY31" fmla="*/ 16669 h 395287"/>
              <a:gd name="connsiteX32" fmla="*/ 1078706 w 1143000"/>
              <a:gd name="connsiteY32" fmla="*/ 33337 h 395287"/>
              <a:gd name="connsiteX33" fmla="*/ 1102519 w 1143000"/>
              <a:gd name="connsiteY33" fmla="*/ 50006 h 395287"/>
              <a:gd name="connsiteX34" fmla="*/ 1116806 w 1143000"/>
              <a:gd name="connsiteY34" fmla="*/ 64294 h 395287"/>
              <a:gd name="connsiteX35" fmla="*/ 1133475 w 1143000"/>
              <a:gd name="connsiteY35" fmla="*/ 88106 h 395287"/>
              <a:gd name="connsiteX36" fmla="*/ 1140619 w 1143000"/>
              <a:gd name="connsiteY36" fmla="*/ 104775 h 395287"/>
              <a:gd name="connsiteX37" fmla="*/ 1143000 w 1143000"/>
              <a:gd name="connsiteY37" fmla="*/ 119062 h 395287"/>
              <a:gd name="connsiteX38" fmla="*/ 1140619 w 1143000"/>
              <a:gd name="connsiteY38" fmla="*/ 140494 h 395287"/>
              <a:gd name="connsiteX39" fmla="*/ 1131094 w 1143000"/>
              <a:gd name="connsiteY39" fmla="*/ 159544 h 395287"/>
              <a:gd name="connsiteX40" fmla="*/ 1114425 w 1143000"/>
              <a:gd name="connsiteY40" fmla="*/ 176212 h 395287"/>
              <a:gd name="connsiteX41" fmla="*/ 1076325 w 1143000"/>
              <a:gd name="connsiteY41" fmla="*/ 204787 h 395287"/>
              <a:gd name="connsiteX42" fmla="*/ 1016794 w 1143000"/>
              <a:gd name="connsiteY42" fmla="*/ 235744 h 395287"/>
              <a:gd name="connsiteX43" fmla="*/ 904875 w 1143000"/>
              <a:gd name="connsiteY43" fmla="*/ 278606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43000" h="395287">
                <a:moveTo>
                  <a:pt x="904875" y="278606"/>
                </a:moveTo>
                <a:lnTo>
                  <a:pt x="797719" y="307181"/>
                </a:lnTo>
                <a:lnTo>
                  <a:pt x="726281" y="323850"/>
                </a:lnTo>
                <a:lnTo>
                  <a:pt x="595313" y="352425"/>
                </a:lnTo>
                <a:lnTo>
                  <a:pt x="457200" y="376237"/>
                </a:lnTo>
                <a:lnTo>
                  <a:pt x="340519" y="392906"/>
                </a:lnTo>
                <a:lnTo>
                  <a:pt x="326231" y="395287"/>
                </a:lnTo>
                <a:lnTo>
                  <a:pt x="300038" y="392906"/>
                </a:lnTo>
                <a:lnTo>
                  <a:pt x="230981" y="378619"/>
                </a:lnTo>
                <a:lnTo>
                  <a:pt x="176213" y="357187"/>
                </a:lnTo>
                <a:lnTo>
                  <a:pt x="126206" y="328612"/>
                </a:lnTo>
                <a:lnTo>
                  <a:pt x="71438" y="290512"/>
                </a:lnTo>
                <a:lnTo>
                  <a:pt x="26194" y="252412"/>
                </a:lnTo>
                <a:lnTo>
                  <a:pt x="7144" y="230981"/>
                </a:lnTo>
                <a:lnTo>
                  <a:pt x="0" y="216694"/>
                </a:lnTo>
                <a:lnTo>
                  <a:pt x="2381" y="211931"/>
                </a:lnTo>
                <a:lnTo>
                  <a:pt x="7144" y="202406"/>
                </a:lnTo>
                <a:lnTo>
                  <a:pt x="26194" y="195262"/>
                </a:lnTo>
                <a:lnTo>
                  <a:pt x="71438" y="202406"/>
                </a:lnTo>
                <a:lnTo>
                  <a:pt x="145256" y="214312"/>
                </a:lnTo>
                <a:lnTo>
                  <a:pt x="223838" y="219075"/>
                </a:lnTo>
                <a:lnTo>
                  <a:pt x="333375" y="207169"/>
                </a:lnTo>
                <a:lnTo>
                  <a:pt x="488156" y="173831"/>
                </a:lnTo>
                <a:lnTo>
                  <a:pt x="626269" y="128587"/>
                </a:lnTo>
                <a:lnTo>
                  <a:pt x="764381" y="71437"/>
                </a:lnTo>
                <a:lnTo>
                  <a:pt x="859631" y="19050"/>
                </a:lnTo>
                <a:lnTo>
                  <a:pt x="881063" y="9525"/>
                </a:lnTo>
                <a:lnTo>
                  <a:pt x="909638" y="2381"/>
                </a:lnTo>
                <a:lnTo>
                  <a:pt x="945356" y="0"/>
                </a:lnTo>
                <a:lnTo>
                  <a:pt x="973931" y="0"/>
                </a:lnTo>
                <a:lnTo>
                  <a:pt x="1000125" y="4762"/>
                </a:lnTo>
                <a:lnTo>
                  <a:pt x="1040606" y="16669"/>
                </a:lnTo>
                <a:lnTo>
                  <a:pt x="1078706" y="33337"/>
                </a:lnTo>
                <a:lnTo>
                  <a:pt x="1102519" y="50006"/>
                </a:lnTo>
                <a:lnTo>
                  <a:pt x="1116806" y="64294"/>
                </a:lnTo>
                <a:lnTo>
                  <a:pt x="1133475" y="88106"/>
                </a:lnTo>
                <a:lnTo>
                  <a:pt x="1140619" y="104775"/>
                </a:lnTo>
                <a:lnTo>
                  <a:pt x="1143000" y="119062"/>
                </a:lnTo>
                <a:lnTo>
                  <a:pt x="1140619" y="140494"/>
                </a:lnTo>
                <a:lnTo>
                  <a:pt x="1131094" y="159544"/>
                </a:lnTo>
                <a:lnTo>
                  <a:pt x="1114425" y="176212"/>
                </a:lnTo>
                <a:lnTo>
                  <a:pt x="1076325" y="204787"/>
                </a:lnTo>
                <a:lnTo>
                  <a:pt x="1016794" y="235744"/>
                </a:lnTo>
                <a:lnTo>
                  <a:pt x="904875" y="2786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44DB6951-C9B2-4CDB-A9E3-F380C14F805E}"/>
              </a:ext>
            </a:extLst>
          </p:cNvPr>
          <p:cNvSpPr/>
          <p:nvPr/>
        </p:nvSpPr>
        <p:spPr>
          <a:xfrm>
            <a:off x="2840038" y="3652838"/>
            <a:ext cx="1122362" cy="377825"/>
          </a:xfrm>
          <a:custGeom>
            <a:avLst/>
            <a:gdLst>
              <a:gd name="connsiteX0" fmla="*/ 892969 w 1121569"/>
              <a:gd name="connsiteY0" fmla="*/ 245268 h 378618"/>
              <a:gd name="connsiteX1" fmla="*/ 781050 w 1121569"/>
              <a:gd name="connsiteY1" fmla="*/ 271462 h 378618"/>
              <a:gd name="connsiteX2" fmla="*/ 611982 w 1121569"/>
              <a:gd name="connsiteY2" fmla="*/ 314325 h 378618"/>
              <a:gd name="connsiteX3" fmla="*/ 485775 w 1121569"/>
              <a:gd name="connsiteY3" fmla="*/ 347662 h 378618"/>
              <a:gd name="connsiteX4" fmla="*/ 428625 w 1121569"/>
              <a:gd name="connsiteY4" fmla="*/ 361950 h 378618"/>
              <a:gd name="connsiteX5" fmla="*/ 385763 w 1121569"/>
              <a:gd name="connsiteY5" fmla="*/ 371475 h 378618"/>
              <a:gd name="connsiteX6" fmla="*/ 342900 w 1121569"/>
              <a:gd name="connsiteY6" fmla="*/ 376237 h 378618"/>
              <a:gd name="connsiteX7" fmla="*/ 304800 w 1121569"/>
              <a:gd name="connsiteY7" fmla="*/ 378618 h 378618"/>
              <a:gd name="connsiteX8" fmla="*/ 285750 w 1121569"/>
              <a:gd name="connsiteY8" fmla="*/ 376237 h 378618"/>
              <a:gd name="connsiteX9" fmla="*/ 238125 w 1121569"/>
              <a:gd name="connsiteY9" fmla="*/ 359568 h 378618"/>
              <a:gd name="connsiteX10" fmla="*/ 178594 w 1121569"/>
              <a:gd name="connsiteY10" fmla="*/ 330993 h 378618"/>
              <a:gd name="connsiteX11" fmla="*/ 116682 w 1121569"/>
              <a:gd name="connsiteY11" fmla="*/ 297656 h 378618"/>
              <a:gd name="connsiteX12" fmla="*/ 64294 w 1121569"/>
              <a:gd name="connsiteY12" fmla="*/ 266700 h 378618"/>
              <a:gd name="connsiteX13" fmla="*/ 28575 w 1121569"/>
              <a:gd name="connsiteY13" fmla="*/ 242887 h 378618"/>
              <a:gd name="connsiteX14" fmla="*/ 7144 w 1121569"/>
              <a:gd name="connsiteY14" fmla="*/ 226218 h 378618"/>
              <a:gd name="connsiteX15" fmla="*/ 2382 w 1121569"/>
              <a:gd name="connsiteY15" fmla="*/ 214312 h 378618"/>
              <a:gd name="connsiteX16" fmla="*/ 0 w 1121569"/>
              <a:gd name="connsiteY16" fmla="*/ 202406 h 378618"/>
              <a:gd name="connsiteX17" fmla="*/ 4763 w 1121569"/>
              <a:gd name="connsiteY17" fmla="*/ 197643 h 378618"/>
              <a:gd name="connsiteX18" fmla="*/ 19050 w 1121569"/>
              <a:gd name="connsiteY18" fmla="*/ 197643 h 378618"/>
              <a:gd name="connsiteX19" fmla="*/ 64294 w 1121569"/>
              <a:gd name="connsiteY19" fmla="*/ 202406 h 378618"/>
              <a:gd name="connsiteX20" fmla="*/ 152400 w 1121569"/>
              <a:gd name="connsiteY20" fmla="*/ 200025 h 378618"/>
              <a:gd name="connsiteX21" fmla="*/ 223838 w 1121569"/>
              <a:gd name="connsiteY21" fmla="*/ 190500 h 378618"/>
              <a:gd name="connsiteX22" fmla="*/ 304800 w 1121569"/>
              <a:gd name="connsiteY22" fmla="*/ 176212 h 378618"/>
              <a:gd name="connsiteX23" fmla="*/ 383382 w 1121569"/>
              <a:gd name="connsiteY23" fmla="*/ 154781 h 378618"/>
              <a:gd name="connsiteX24" fmla="*/ 547688 w 1121569"/>
              <a:gd name="connsiteY24" fmla="*/ 104775 h 378618"/>
              <a:gd name="connsiteX25" fmla="*/ 716757 w 1121569"/>
              <a:gd name="connsiteY25" fmla="*/ 40481 h 378618"/>
              <a:gd name="connsiteX26" fmla="*/ 766763 w 1121569"/>
              <a:gd name="connsiteY26" fmla="*/ 19050 h 378618"/>
              <a:gd name="connsiteX27" fmla="*/ 778669 w 1121569"/>
              <a:gd name="connsiteY27" fmla="*/ 11906 h 378618"/>
              <a:gd name="connsiteX28" fmla="*/ 800100 w 1121569"/>
              <a:gd name="connsiteY28" fmla="*/ 4762 h 378618"/>
              <a:gd name="connsiteX29" fmla="*/ 821532 w 1121569"/>
              <a:gd name="connsiteY29" fmla="*/ 2381 h 378618"/>
              <a:gd name="connsiteX30" fmla="*/ 845344 w 1121569"/>
              <a:gd name="connsiteY30" fmla="*/ 0 h 378618"/>
              <a:gd name="connsiteX31" fmla="*/ 871538 w 1121569"/>
              <a:gd name="connsiteY31" fmla="*/ 4762 h 378618"/>
              <a:gd name="connsiteX32" fmla="*/ 931069 w 1121569"/>
              <a:gd name="connsiteY32" fmla="*/ 26193 h 378618"/>
              <a:gd name="connsiteX33" fmla="*/ 988219 w 1121569"/>
              <a:gd name="connsiteY33" fmla="*/ 54768 h 378618"/>
              <a:gd name="connsiteX34" fmla="*/ 1038225 w 1121569"/>
              <a:gd name="connsiteY34" fmla="*/ 78581 h 378618"/>
              <a:gd name="connsiteX35" fmla="*/ 1085850 w 1121569"/>
              <a:gd name="connsiteY35" fmla="*/ 102393 h 378618"/>
              <a:gd name="connsiteX36" fmla="*/ 1104900 w 1121569"/>
              <a:gd name="connsiteY36" fmla="*/ 116681 h 378618"/>
              <a:gd name="connsiteX37" fmla="*/ 1121569 w 1121569"/>
              <a:gd name="connsiteY37" fmla="*/ 138112 h 378618"/>
              <a:gd name="connsiteX38" fmla="*/ 1121569 w 1121569"/>
              <a:gd name="connsiteY38" fmla="*/ 152400 h 378618"/>
              <a:gd name="connsiteX39" fmla="*/ 1119188 w 1121569"/>
              <a:gd name="connsiteY39" fmla="*/ 171450 h 378618"/>
              <a:gd name="connsiteX40" fmla="*/ 1107282 w 1121569"/>
              <a:gd name="connsiteY40" fmla="*/ 190500 h 378618"/>
              <a:gd name="connsiteX41" fmla="*/ 1088232 w 1121569"/>
              <a:gd name="connsiteY41" fmla="*/ 202406 h 378618"/>
              <a:gd name="connsiteX42" fmla="*/ 1052513 w 1121569"/>
              <a:gd name="connsiteY42" fmla="*/ 216693 h 378618"/>
              <a:gd name="connsiteX43" fmla="*/ 981075 w 1121569"/>
              <a:gd name="connsiteY43" fmla="*/ 235743 h 378618"/>
              <a:gd name="connsiteX44" fmla="*/ 892969 w 1121569"/>
              <a:gd name="connsiteY44" fmla="*/ 245268 h 378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21569" h="378618">
                <a:moveTo>
                  <a:pt x="892969" y="245268"/>
                </a:moveTo>
                <a:lnTo>
                  <a:pt x="781050" y="271462"/>
                </a:lnTo>
                <a:lnTo>
                  <a:pt x="611982" y="314325"/>
                </a:lnTo>
                <a:lnTo>
                  <a:pt x="485775" y="347662"/>
                </a:lnTo>
                <a:lnTo>
                  <a:pt x="428625" y="361950"/>
                </a:lnTo>
                <a:lnTo>
                  <a:pt x="385763" y="371475"/>
                </a:lnTo>
                <a:lnTo>
                  <a:pt x="342900" y="376237"/>
                </a:lnTo>
                <a:lnTo>
                  <a:pt x="304800" y="378618"/>
                </a:lnTo>
                <a:lnTo>
                  <a:pt x="285750" y="376237"/>
                </a:lnTo>
                <a:lnTo>
                  <a:pt x="238125" y="359568"/>
                </a:lnTo>
                <a:lnTo>
                  <a:pt x="178594" y="330993"/>
                </a:lnTo>
                <a:lnTo>
                  <a:pt x="116682" y="297656"/>
                </a:lnTo>
                <a:lnTo>
                  <a:pt x="64294" y="266700"/>
                </a:lnTo>
                <a:lnTo>
                  <a:pt x="28575" y="242887"/>
                </a:lnTo>
                <a:lnTo>
                  <a:pt x="7144" y="226218"/>
                </a:lnTo>
                <a:lnTo>
                  <a:pt x="2382" y="214312"/>
                </a:lnTo>
                <a:lnTo>
                  <a:pt x="0" y="202406"/>
                </a:lnTo>
                <a:lnTo>
                  <a:pt x="4763" y="197643"/>
                </a:lnTo>
                <a:lnTo>
                  <a:pt x="19050" y="197643"/>
                </a:lnTo>
                <a:lnTo>
                  <a:pt x="64294" y="202406"/>
                </a:lnTo>
                <a:lnTo>
                  <a:pt x="152400" y="200025"/>
                </a:lnTo>
                <a:lnTo>
                  <a:pt x="223838" y="190500"/>
                </a:lnTo>
                <a:lnTo>
                  <a:pt x="304800" y="176212"/>
                </a:lnTo>
                <a:lnTo>
                  <a:pt x="383382" y="154781"/>
                </a:lnTo>
                <a:lnTo>
                  <a:pt x="547688" y="104775"/>
                </a:lnTo>
                <a:lnTo>
                  <a:pt x="716757" y="40481"/>
                </a:lnTo>
                <a:lnTo>
                  <a:pt x="766763" y="19050"/>
                </a:lnTo>
                <a:lnTo>
                  <a:pt x="778669" y="11906"/>
                </a:lnTo>
                <a:lnTo>
                  <a:pt x="800100" y="4762"/>
                </a:lnTo>
                <a:lnTo>
                  <a:pt x="821532" y="2381"/>
                </a:lnTo>
                <a:lnTo>
                  <a:pt x="845344" y="0"/>
                </a:lnTo>
                <a:lnTo>
                  <a:pt x="871538" y="4762"/>
                </a:lnTo>
                <a:lnTo>
                  <a:pt x="931069" y="26193"/>
                </a:lnTo>
                <a:lnTo>
                  <a:pt x="988219" y="54768"/>
                </a:lnTo>
                <a:lnTo>
                  <a:pt x="1038225" y="78581"/>
                </a:lnTo>
                <a:lnTo>
                  <a:pt x="1085850" y="102393"/>
                </a:lnTo>
                <a:lnTo>
                  <a:pt x="1104900" y="116681"/>
                </a:lnTo>
                <a:lnTo>
                  <a:pt x="1121569" y="138112"/>
                </a:lnTo>
                <a:lnTo>
                  <a:pt x="1121569" y="152400"/>
                </a:lnTo>
                <a:lnTo>
                  <a:pt x="1119188" y="171450"/>
                </a:lnTo>
                <a:lnTo>
                  <a:pt x="1107282" y="190500"/>
                </a:lnTo>
                <a:lnTo>
                  <a:pt x="1088232" y="202406"/>
                </a:lnTo>
                <a:lnTo>
                  <a:pt x="1052513" y="216693"/>
                </a:lnTo>
                <a:lnTo>
                  <a:pt x="981075" y="235743"/>
                </a:lnTo>
                <a:lnTo>
                  <a:pt x="892969" y="24526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04EBB078-48ED-496C-A3E8-DDCB8FE932BE}"/>
              </a:ext>
            </a:extLst>
          </p:cNvPr>
          <p:cNvSpPr/>
          <p:nvPr/>
        </p:nvSpPr>
        <p:spPr>
          <a:xfrm>
            <a:off x="2586038" y="4462463"/>
            <a:ext cx="595312" cy="1184275"/>
          </a:xfrm>
          <a:custGeom>
            <a:avLst/>
            <a:gdLst>
              <a:gd name="connsiteX0" fmla="*/ 407193 w 595312"/>
              <a:gd name="connsiteY0" fmla="*/ 366712 h 1183481"/>
              <a:gd name="connsiteX1" fmla="*/ 447675 w 595312"/>
              <a:gd name="connsiteY1" fmla="*/ 531018 h 1183481"/>
              <a:gd name="connsiteX2" fmla="*/ 492918 w 595312"/>
              <a:gd name="connsiteY2" fmla="*/ 702468 h 1183481"/>
              <a:gd name="connsiteX3" fmla="*/ 538162 w 595312"/>
              <a:gd name="connsiteY3" fmla="*/ 871537 h 1183481"/>
              <a:gd name="connsiteX4" fmla="*/ 595312 w 595312"/>
              <a:gd name="connsiteY4" fmla="*/ 981075 h 1183481"/>
              <a:gd name="connsiteX5" fmla="*/ 592931 w 595312"/>
              <a:gd name="connsiteY5" fmla="*/ 1042987 h 1183481"/>
              <a:gd name="connsiteX6" fmla="*/ 585787 w 595312"/>
              <a:gd name="connsiteY6" fmla="*/ 1090612 h 1183481"/>
              <a:gd name="connsiteX7" fmla="*/ 576262 w 595312"/>
              <a:gd name="connsiteY7" fmla="*/ 1126331 h 1183481"/>
              <a:gd name="connsiteX8" fmla="*/ 564356 w 595312"/>
              <a:gd name="connsiteY8" fmla="*/ 1150143 h 1183481"/>
              <a:gd name="connsiteX9" fmla="*/ 547687 w 595312"/>
              <a:gd name="connsiteY9" fmla="*/ 1166812 h 1183481"/>
              <a:gd name="connsiteX10" fmla="*/ 531018 w 595312"/>
              <a:gd name="connsiteY10" fmla="*/ 1178718 h 1183481"/>
              <a:gd name="connsiteX11" fmla="*/ 509587 w 595312"/>
              <a:gd name="connsiteY11" fmla="*/ 1183481 h 1183481"/>
              <a:gd name="connsiteX12" fmla="*/ 495300 w 595312"/>
              <a:gd name="connsiteY12" fmla="*/ 1181100 h 1183481"/>
              <a:gd name="connsiteX13" fmla="*/ 473868 w 595312"/>
              <a:gd name="connsiteY13" fmla="*/ 1173956 h 1183481"/>
              <a:gd name="connsiteX14" fmla="*/ 447675 w 595312"/>
              <a:gd name="connsiteY14" fmla="*/ 1157287 h 1183481"/>
              <a:gd name="connsiteX15" fmla="*/ 428625 w 595312"/>
              <a:gd name="connsiteY15" fmla="*/ 1140618 h 1183481"/>
              <a:gd name="connsiteX16" fmla="*/ 407193 w 595312"/>
              <a:gd name="connsiteY16" fmla="*/ 1121568 h 1183481"/>
              <a:gd name="connsiteX17" fmla="*/ 392906 w 595312"/>
              <a:gd name="connsiteY17" fmla="*/ 1104900 h 1183481"/>
              <a:gd name="connsiteX18" fmla="*/ 364331 w 595312"/>
              <a:gd name="connsiteY18" fmla="*/ 1064418 h 1183481"/>
              <a:gd name="connsiteX19" fmla="*/ 340518 w 595312"/>
              <a:gd name="connsiteY19" fmla="*/ 1021556 h 1183481"/>
              <a:gd name="connsiteX20" fmla="*/ 328612 w 595312"/>
              <a:gd name="connsiteY20" fmla="*/ 997743 h 1183481"/>
              <a:gd name="connsiteX21" fmla="*/ 323850 w 595312"/>
              <a:gd name="connsiteY21" fmla="*/ 962025 h 1183481"/>
              <a:gd name="connsiteX22" fmla="*/ 314325 w 595312"/>
              <a:gd name="connsiteY22" fmla="*/ 892968 h 1183481"/>
              <a:gd name="connsiteX23" fmla="*/ 300037 w 595312"/>
              <a:gd name="connsiteY23" fmla="*/ 809625 h 1183481"/>
              <a:gd name="connsiteX24" fmla="*/ 278606 w 595312"/>
              <a:gd name="connsiteY24" fmla="*/ 709612 h 1183481"/>
              <a:gd name="connsiteX25" fmla="*/ 252412 w 595312"/>
              <a:gd name="connsiteY25" fmla="*/ 585787 h 1183481"/>
              <a:gd name="connsiteX26" fmla="*/ 228600 w 595312"/>
              <a:gd name="connsiteY26" fmla="*/ 490537 h 1183481"/>
              <a:gd name="connsiteX27" fmla="*/ 204787 w 595312"/>
              <a:gd name="connsiteY27" fmla="*/ 395287 h 1183481"/>
              <a:gd name="connsiteX28" fmla="*/ 178593 w 595312"/>
              <a:gd name="connsiteY28" fmla="*/ 292893 h 1183481"/>
              <a:gd name="connsiteX29" fmla="*/ 164306 w 595312"/>
              <a:gd name="connsiteY29" fmla="*/ 242887 h 1183481"/>
              <a:gd name="connsiteX30" fmla="*/ 152400 w 595312"/>
              <a:gd name="connsiteY30" fmla="*/ 207168 h 1183481"/>
              <a:gd name="connsiteX31" fmla="*/ 140493 w 595312"/>
              <a:gd name="connsiteY31" fmla="*/ 183356 h 1183481"/>
              <a:gd name="connsiteX32" fmla="*/ 128587 w 595312"/>
              <a:gd name="connsiteY32" fmla="*/ 166687 h 1183481"/>
              <a:gd name="connsiteX33" fmla="*/ 111918 w 595312"/>
              <a:gd name="connsiteY33" fmla="*/ 142875 h 1183481"/>
              <a:gd name="connsiteX34" fmla="*/ 100012 w 595312"/>
              <a:gd name="connsiteY34" fmla="*/ 130968 h 1183481"/>
              <a:gd name="connsiteX35" fmla="*/ 83343 w 595312"/>
              <a:gd name="connsiteY35" fmla="*/ 114300 h 1183481"/>
              <a:gd name="connsiteX36" fmla="*/ 61912 w 595312"/>
              <a:gd name="connsiteY36" fmla="*/ 97631 h 1183481"/>
              <a:gd name="connsiteX37" fmla="*/ 33337 w 595312"/>
              <a:gd name="connsiteY37" fmla="*/ 76200 h 1183481"/>
              <a:gd name="connsiteX38" fmla="*/ 23812 w 595312"/>
              <a:gd name="connsiteY38" fmla="*/ 66675 h 1183481"/>
              <a:gd name="connsiteX39" fmla="*/ 9525 w 595312"/>
              <a:gd name="connsiteY39" fmla="*/ 52387 h 1183481"/>
              <a:gd name="connsiteX40" fmla="*/ 0 w 595312"/>
              <a:gd name="connsiteY40" fmla="*/ 23812 h 1183481"/>
              <a:gd name="connsiteX41" fmla="*/ 2381 w 595312"/>
              <a:gd name="connsiteY41" fmla="*/ 7143 h 1183481"/>
              <a:gd name="connsiteX42" fmla="*/ 7143 w 595312"/>
              <a:gd name="connsiteY42" fmla="*/ 2381 h 1183481"/>
              <a:gd name="connsiteX43" fmla="*/ 14287 w 595312"/>
              <a:gd name="connsiteY43" fmla="*/ 0 h 1183481"/>
              <a:gd name="connsiteX44" fmla="*/ 28575 w 595312"/>
              <a:gd name="connsiteY44" fmla="*/ 4762 h 1183481"/>
              <a:gd name="connsiteX45" fmla="*/ 76200 w 595312"/>
              <a:gd name="connsiteY45" fmla="*/ 23812 h 1183481"/>
              <a:gd name="connsiteX46" fmla="*/ 147637 w 595312"/>
              <a:gd name="connsiteY46" fmla="*/ 54768 h 1183481"/>
              <a:gd name="connsiteX47" fmla="*/ 259556 w 595312"/>
              <a:gd name="connsiteY47" fmla="*/ 104775 h 1183481"/>
              <a:gd name="connsiteX48" fmla="*/ 364331 w 595312"/>
              <a:gd name="connsiteY48" fmla="*/ 216693 h 1183481"/>
              <a:gd name="connsiteX49" fmla="*/ 407193 w 595312"/>
              <a:gd name="connsiteY49" fmla="*/ 366712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95312" h="1183481">
                <a:moveTo>
                  <a:pt x="407193" y="366712"/>
                </a:moveTo>
                <a:lnTo>
                  <a:pt x="447675" y="531018"/>
                </a:lnTo>
                <a:lnTo>
                  <a:pt x="492918" y="702468"/>
                </a:lnTo>
                <a:lnTo>
                  <a:pt x="538162" y="871537"/>
                </a:lnTo>
                <a:lnTo>
                  <a:pt x="595312" y="981075"/>
                </a:lnTo>
                <a:cubicBezTo>
                  <a:pt x="594518" y="1001712"/>
                  <a:pt x="593725" y="1022350"/>
                  <a:pt x="592931" y="1042987"/>
                </a:cubicBezTo>
                <a:lnTo>
                  <a:pt x="585787" y="1090612"/>
                </a:lnTo>
                <a:lnTo>
                  <a:pt x="576262" y="1126331"/>
                </a:lnTo>
                <a:lnTo>
                  <a:pt x="564356" y="1150143"/>
                </a:lnTo>
                <a:lnTo>
                  <a:pt x="547687" y="1166812"/>
                </a:lnTo>
                <a:lnTo>
                  <a:pt x="531018" y="1178718"/>
                </a:lnTo>
                <a:lnTo>
                  <a:pt x="509587" y="1183481"/>
                </a:lnTo>
                <a:lnTo>
                  <a:pt x="495300" y="1181100"/>
                </a:lnTo>
                <a:lnTo>
                  <a:pt x="473868" y="1173956"/>
                </a:lnTo>
                <a:lnTo>
                  <a:pt x="447675" y="1157287"/>
                </a:lnTo>
                <a:lnTo>
                  <a:pt x="428625" y="1140618"/>
                </a:lnTo>
                <a:lnTo>
                  <a:pt x="407193" y="1121568"/>
                </a:lnTo>
                <a:lnTo>
                  <a:pt x="392906" y="1104900"/>
                </a:lnTo>
                <a:lnTo>
                  <a:pt x="364331" y="1064418"/>
                </a:lnTo>
                <a:lnTo>
                  <a:pt x="340518" y="1021556"/>
                </a:lnTo>
                <a:lnTo>
                  <a:pt x="328612" y="997743"/>
                </a:lnTo>
                <a:lnTo>
                  <a:pt x="323850" y="962025"/>
                </a:lnTo>
                <a:lnTo>
                  <a:pt x="314325" y="892968"/>
                </a:lnTo>
                <a:lnTo>
                  <a:pt x="300037" y="809625"/>
                </a:lnTo>
                <a:lnTo>
                  <a:pt x="278606" y="709612"/>
                </a:lnTo>
                <a:lnTo>
                  <a:pt x="252412" y="585787"/>
                </a:lnTo>
                <a:lnTo>
                  <a:pt x="228600" y="490537"/>
                </a:lnTo>
                <a:lnTo>
                  <a:pt x="204787" y="395287"/>
                </a:lnTo>
                <a:lnTo>
                  <a:pt x="178593" y="292893"/>
                </a:lnTo>
                <a:lnTo>
                  <a:pt x="164306" y="242887"/>
                </a:lnTo>
                <a:lnTo>
                  <a:pt x="152400" y="207168"/>
                </a:lnTo>
                <a:lnTo>
                  <a:pt x="140493" y="183356"/>
                </a:lnTo>
                <a:lnTo>
                  <a:pt x="128587" y="166687"/>
                </a:lnTo>
                <a:lnTo>
                  <a:pt x="111918" y="142875"/>
                </a:lnTo>
                <a:lnTo>
                  <a:pt x="100012" y="130968"/>
                </a:lnTo>
                <a:lnTo>
                  <a:pt x="83343" y="114300"/>
                </a:lnTo>
                <a:lnTo>
                  <a:pt x="61912" y="97631"/>
                </a:lnTo>
                <a:lnTo>
                  <a:pt x="33337" y="76200"/>
                </a:lnTo>
                <a:lnTo>
                  <a:pt x="23812" y="66675"/>
                </a:lnTo>
                <a:lnTo>
                  <a:pt x="9525" y="52387"/>
                </a:lnTo>
                <a:lnTo>
                  <a:pt x="0" y="23812"/>
                </a:lnTo>
                <a:lnTo>
                  <a:pt x="2381" y="7143"/>
                </a:lnTo>
                <a:lnTo>
                  <a:pt x="7143" y="2381"/>
                </a:lnTo>
                <a:lnTo>
                  <a:pt x="14287" y="0"/>
                </a:lnTo>
                <a:lnTo>
                  <a:pt x="28575" y="4762"/>
                </a:lnTo>
                <a:lnTo>
                  <a:pt x="76200" y="23812"/>
                </a:lnTo>
                <a:lnTo>
                  <a:pt x="147637" y="54768"/>
                </a:lnTo>
                <a:lnTo>
                  <a:pt x="259556" y="104775"/>
                </a:lnTo>
                <a:lnTo>
                  <a:pt x="364331" y="216693"/>
                </a:lnTo>
                <a:lnTo>
                  <a:pt x="407193" y="3667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3B113E9-204F-4666-A16A-A3CDBA716E37}"/>
              </a:ext>
            </a:extLst>
          </p:cNvPr>
          <p:cNvSpPr/>
          <p:nvPr/>
        </p:nvSpPr>
        <p:spPr>
          <a:xfrm>
            <a:off x="2786063" y="4338638"/>
            <a:ext cx="1336675" cy="1071562"/>
          </a:xfrm>
          <a:custGeom>
            <a:avLst/>
            <a:gdLst>
              <a:gd name="connsiteX0" fmla="*/ 716756 w 1335881"/>
              <a:gd name="connsiteY0" fmla="*/ 271462 h 1071562"/>
              <a:gd name="connsiteX1" fmla="*/ 826293 w 1335881"/>
              <a:gd name="connsiteY1" fmla="*/ 245268 h 1071562"/>
              <a:gd name="connsiteX2" fmla="*/ 888206 w 1335881"/>
              <a:gd name="connsiteY2" fmla="*/ 230981 h 1071562"/>
              <a:gd name="connsiteX3" fmla="*/ 907256 w 1335881"/>
              <a:gd name="connsiteY3" fmla="*/ 230981 h 1071562"/>
              <a:gd name="connsiteX4" fmla="*/ 923925 w 1335881"/>
              <a:gd name="connsiteY4" fmla="*/ 235743 h 1071562"/>
              <a:gd name="connsiteX5" fmla="*/ 938212 w 1335881"/>
              <a:gd name="connsiteY5" fmla="*/ 242887 h 1071562"/>
              <a:gd name="connsiteX6" fmla="*/ 947737 w 1335881"/>
              <a:gd name="connsiteY6" fmla="*/ 252412 h 1071562"/>
              <a:gd name="connsiteX7" fmla="*/ 954881 w 1335881"/>
              <a:gd name="connsiteY7" fmla="*/ 264318 h 1071562"/>
              <a:gd name="connsiteX8" fmla="*/ 959643 w 1335881"/>
              <a:gd name="connsiteY8" fmla="*/ 280987 h 1071562"/>
              <a:gd name="connsiteX9" fmla="*/ 957262 w 1335881"/>
              <a:gd name="connsiteY9" fmla="*/ 326231 h 1071562"/>
              <a:gd name="connsiteX10" fmla="*/ 935831 w 1335881"/>
              <a:gd name="connsiteY10" fmla="*/ 459581 h 1071562"/>
              <a:gd name="connsiteX11" fmla="*/ 902493 w 1335881"/>
              <a:gd name="connsiteY11" fmla="*/ 654843 h 1071562"/>
              <a:gd name="connsiteX12" fmla="*/ 862012 w 1335881"/>
              <a:gd name="connsiteY12" fmla="*/ 878681 h 1071562"/>
              <a:gd name="connsiteX13" fmla="*/ 869156 w 1335881"/>
              <a:gd name="connsiteY13" fmla="*/ 1033462 h 1071562"/>
              <a:gd name="connsiteX14" fmla="*/ 888206 w 1335881"/>
              <a:gd name="connsiteY14" fmla="*/ 1045368 h 1071562"/>
              <a:gd name="connsiteX15" fmla="*/ 919162 w 1335881"/>
              <a:gd name="connsiteY15" fmla="*/ 1059656 h 1071562"/>
              <a:gd name="connsiteX16" fmla="*/ 947737 w 1335881"/>
              <a:gd name="connsiteY16" fmla="*/ 1066800 h 1071562"/>
              <a:gd name="connsiteX17" fmla="*/ 978693 w 1335881"/>
              <a:gd name="connsiteY17" fmla="*/ 1071562 h 1071562"/>
              <a:gd name="connsiteX18" fmla="*/ 1002506 w 1335881"/>
              <a:gd name="connsiteY18" fmla="*/ 1066800 h 1071562"/>
              <a:gd name="connsiteX19" fmla="*/ 1019175 w 1335881"/>
              <a:gd name="connsiteY19" fmla="*/ 1054893 h 1071562"/>
              <a:gd name="connsiteX20" fmla="*/ 1023937 w 1335881"/>
              <a:gd name="connsiteY20" fmla="*/ 1038225 h 1071562"/>
              <a:gd name="connsiteX21" fmla="*/ 1050131 w 1335881"/>
              <a:gd name="connsiteY21" fmla="*/ 947737 h 1071562"/>
              <a:gd name="connsiteX22" fmla="*/ 1095375 w 1335881"/>
              <a:gd name="connsiteY22" fmla="*/ 788193 h 1071562"/>
              <a:gd name="connsiteX23" fmla="*/ 1143000 w 1335881"/>
              <a:gd name="connsiteY23" fmla="*/ 628650 h 1071562"/>
              <a:gd name="connsiteX24" fmla="*/ 1197768 w 1335881"/>
              <a:gd name="connsiteY24" fmla="*/ 445293 h 1071562"/>
              <a:gd name="connsiteX25" fmla="*/ 1243012 w 1335881"/>
              <a:gd name="connsiteY25" fmla="*/ 302418 h 1071562"/>
              <a:gd name="connsiteX26" fmla="*/ 1250156 w 1335881"/>
              <a:gd name="connsiteY26" fmla="*/ 290512 h 1071562"/>
              <a:gd name="connsiteX27" fmla="*/ 1266825 w 1335881"/>
              <a:gd name="connsiteY27" fmla="*/ 276225 h 1071562"/>
              <a:gd name="connsiteX28" fmla="*/ 1288256 w 1335881"/>
              <a:gd name="connsiteY28" fmla="*/ 257175 h 1071562"/>
              <a:gd name="connsiteX29" fmla="*/ 1309687 w 1335881"/>
              <a:gd name="connsiteY29" fmla="*/ 230981 h 1071562"/>
              <a:gd name="connsiteX30" fmla="*/ 1326356 w 1335881"/>
              <a:gd name="connsiteY30" fmla="*/ 202406 h 1071562"/>
              <a:gd name="connsiteX31" fmla="*/ 1335881 w 1335881"/>
              <a:gd name="connsiteY31" fmla="*/ 176212 h 1071562"/>
              <a:gd name="connsiteX32" fmla="*/ 1335881 w 1335881"/>
              <a:gd name="connsiteY32" fmla="*/ 161925 h 1071562"/>
              <a:gd name="connsiteX33" fmla="*/ 1333500 w 1335881"/>
              <a:gd name="connsiteY33" fmla="*/ 154781 h 1071562"/>
              <a:gd name="connsiteX34" fmla="*/ 1316831 w 1335881"/>
              <a:gd name="connsiteY34" fmla="*/ 140493 h 1071562"/>
              <a:gd name="connsiteX35" fmla="*/ 1214437 w 1335881"/>
              <a:gd name="connsiteY35" fmla="*/ 88106 h 1071562"/>
              <a:gd name="connsiteX36" fmla="*/ 1095375 w 1335881"/>
              <a:gd name="connsiteY36" fmla="*/ 23812 h 1071562"/>
              <a:gd name="connsiteX37" fmla="*/ 1052512 w 1335881"/>
              <a:gd name="connsiteY37" fmla="*/ 2381 h 1071562"/>
              <a:gd name="connsiteX38" fmla="*/ 1033462 w 1335881"/>
              <a:gd name="connsiteY38" fmla="*/ 0 h 1071562"/>
              <a:gd name="connsiteX39" fmla="*/ 1007268 w 1335881"/>
              <a:gd name="connsiteY39" fmla="*/ 2381 h 1071562"/>
              <a:gd name="connsiteX40" fmla="*/ 942975 w 1335881"/>
              <a:gd name="connsiteY40" fmla="*/ 14287 h 1071562"/>
              <a:gd name="connsiteX41" fmla="*/ 809625 w 1335881"/>
              <a:gd name="connsiteY41" fmla="*/ 52387 h 1071562"/>
              <a:gd name="connsiteX42" fmla="*/ 676275 w 1335881"/>
              <a:gd name="connsiteY42" fmla="*/ 88106 h 1071562"/>
              <a:gd name="connsiteX43" fmla="*/ 502443 w 1335881"/>
              <a:gd name="connsiteY43" fmla="*/ 133350 h 1071562"/>
              <a:gd name="connsiteX44" fmla="*/ 366712 w 1335881"/>
              <a:gd name="connsiteY44" fmla="*/ 164306 h 1071562"/>
              <a:gd name="connsiteX45" fmla="*/ 204787 w 1335881"/>
              <a:gd name="connsiteY45" fmla="*/ 200025 h 1071562"/>
              <a:gd name="connsiteX46" fmla="*/ 0 w 1335881"/>
              <a:gd name="connsiteY46" fmla="*/ 242887 h 1071562"/>
              <a:gd name="connsiteX47" fmla="*/ 88106 w 1335881"/>
              <a:gd name="connsiteY47" fmla="*/ 376237 h 1071562"/>
              <a:gd name="connsiteX48" fmla="*/ 257175 w 1335881"/>
              <a:gd name="connsiteY48" fmla="*/ 354806 h 1071562"/>
              <a:gd name="connsiteX49" fmla="*/ 442912 w 1335881"/>
              <a:gd name="connsiteY49" fmla="*/ 323850 h 1071562"/>
              <a:gd name="connsiteX50" fmla="*/ 514350 w 1335881"/>
              <a:gd name="connsiteY50" fmla="*/ 311943 h 1071562"/>
              <a:gd name="connsiteX51" fmla="*/ 716756 w 1335881"/>
              <a:gd name="connsiteY51" fmla="*/ 271462 h 107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35881" h="1071562">
                <a:moveTo>
                  <a:pt x="716756" y="271462"/>
                </a:moveTo>
                <a:lnTo>
                  <a:pt x="826293" y="245268"/>
                </a:lnTo>
                <a:lnTo>
                  <a:pt x="888206" y="230981"/>
                </a:lnTo>
                <a:lnTo>
                  <a:pt x="907256" y="230981"/>
                </a:lnTo>
                <a:lnTo>
                  <a:pt x="923925" y="235743"/>
                </a:lnTo>
                <a:lnTo>
                  <a:pt x="938212" y="242887"/>
                </a:lnTo>
                <a:lnTo>
                  <a:pt x="947737" y="252412"/>
                </a:lnTo>
                <a:lnTo>
                  <a:pt x="954881" y="264318"/>
                </a:lnTo>
                <a:lnTo>
                  <a:pt x="959643" y="280987"/>
                </a:lnTo>
                <a:lnTo>
                  <a:pt x="957262" y="326231"/>
                </a:lnTo>
                <a:lnTo>
                  <a:pt x="935831" y="459581"/>
                </a:lnTo>
                <a:lnTo>
                  <a:pt x="902493" y="654843"/>
                </a:lnTo>
                <a:lnTo>
                  <a:pt x="862012" y="878681"/>
                </a:lnTo>
                <a:lnTo>
                  <a:pt x="869156" y="1033462"/>
                </a:lnTo>
                <a:lnTo>
                  <a:pt x="888206" y="1045368"/>
                </a:lnTo>
                <a:lnTo>
                  <a:pt x="919162" y="1059656"/>
                </a:lnTo>
                <a:lnTo>
                  <a:pt x="947737" y="1066800"/>
                </a:lnTo>
                <a:lnTo>
                  <a:pt x="978693" y="1071562"/>
                </a:lnTo>
                <a:lnTo>
                  <a:pt x="1002506" y="1066800"/>
                </a:lnTo>
                <a:lnTo>
                  <a:pt x="1019175" y="1054893"/>
                </a:lnTo>
                <a:lnTo>
                  <a:pt x="1023937" y="1038225"/>
                </a:lnTo>
                <a:lnTo>
                  <a:pt x="1050131" y="947737"/>
                </a:lnTo>
                <a:lnTo>
                  <a:pt x="1095375" y="788193"/>
                </a:lnTo>
                <a:lnTo>
                  <a:pt x="1143000" y="628650"/>
                </a:lnTo>
                <a:lnTo>
                  <a:pt x="1197768" y="445293"/>
                </a:lnTo>
                <a:lnTo>
                  <a:pt x="1243012" y="302418"/>
                </a:lnTo>
                <a:lnTo>
                  <a:pt x="1250156" y="290512"/>
                </a:lnTo>
                <a:lnTo>
                  <a:pt x="1266825" y="276225"/>
                </a:lnTo>
                <a:lnTo>
                  <a:pt x="1288256" y="257175"/>
                </a:lnTo>
                <a:lnTo>
                  <a:pt x="1309687" y="230981"/>
                </a:lnTo>
                <a:lnTo>
                  <a:pt x="1326356" y="202406"/>
                </a:lnTo>
                <a:lnTo>
                  <a:pt x="1335881" y="176212"/>
                </a:lnTo>
                <a:lnTo>
                  <a:pt x="1335881" y="161925"/>
                </a:lnTo>
                <a:lnTo>
                  <a:pt x="1333500" y="154781"/>
                </a:lnTo>
                <a:lnTo>
                  <a:pt x="1316831" y="140493"/>
                </a:lnTo>
                <a:lnTo>
                  <a:pt x="1214437" y="88106"/>
                </a:lnTo>
                <a:lnTo>
                  <a:pt x="1095375" y="23812"/>
                </a:lnTo>
                <a:lnTo>
                  <a:pt x="1052512" y="2381"/>
                </a:lnTo>
                <a:lnTo>
                  <a:pt x="1033462" y="0"/>
                </a:lnTo>
                <a:lnTo>
                  <a:pt x="1007268" y="2381"/>
                </a:lnTo>
                <a:lnTo>
                  <a:pt x="942975" y="14287"/>
                </a:lnTo>
                <a:lnTo>
                  <a:pt x="809625" y="52387"/>
                </a:lnTo>
                <a:lnTo>
                  <a:pt x="676275" y="88106"/>
                </a:lnTo>
                <a:lnTo>
                  <a:pt x="502443" y="133350"/>
                </a:lnTo>
                <a:lnTo>
                  <a:pt x="366712" y="164306"/>
                </a:lnTo>
                <a:lnTo>
                  <a:pt x="204787" y="200025"/>
                </a:lnTo>
                <a:lnTo>
                  <a:pt x="0" y="242887"/>
                </a:lnTo>
                <a:lnTo>
                  <a:pt x="88106" y="376237"/>
                </a:lnTo>
                <a:lnTo>
                  <a:pt x="257175" y="354806"/>
                </a:lnTo>
                <a:lnTo>
                  <a:pt x="442912" y="323850"/>
                </a:lnTo>
                <a:lnTo>
                  <a:pt x="514350" y="311943"/>
                </a:lnTo>
                <a:lnTo>
                  <a:pt x="716756" y="2714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1CF3F58-4ADE-470A-AD73-0648D7887374}"/>
              </a:ext>
            </a:extLst>
          </p:cNvPr>
          <p:cNvSpPr/>
          <p:nvPr/>
        </p:nvSpPr>
        <p:spPr>
          <a:xfrm>
            <a:off x="3059113" y="5183188"/>
            <a:ext cx="665162" cy="265112"/>
          </a:xfrm>
          <a:custGeom>
            <a:avLst/>
            <a:gdLst>
              <a:gd name="connsiteX0" fmla="*/ 504825 w 664369"/>
              <a:gd name="connsiteY0" fmla="*/ 26194 h 264319"/>
              <a:gd name="connsiteX1" fmla="*/ 278607 w 664369"/>
              <a:gd name="connsiteY1" fmla="*/ 71438 h 264319"/>
              <a:gd name="connsiteX2" fmla="*/ 90488 w 664369"/>
              <a:gd name="connsiteY2" fmla="*/ 111919 h 264319"/>
              <a:gd name="connsiteX3" fmla="*/ 0 w 664369"/>
              <a:gd name="connsiteY3" fmla="*/ 135732 h 264319"/>
              <a:gd name="connsiteX4" fmla="*/ 76200 w 664369"/>
              <a:gd name="connsiteY4" fmla="*/ 264319 h 264319"/>
              <a:gd name="connsiteX5" fmla="*/ 200025 w 664369"/>
              <a:gd name="connsiteY5" fmla="*/ 242888 h 264319"/>
              <a:gd name="connsiteX6" fmla="*/ 392907 w 664369"/>
              <a:gd name="connsiteY6" fmla="*/ 214313 h 264319"/>
              <a:gd name="connsiteX7" fmla="*/ 664369 w 664369"/>
              <a:gd name="connsiteY7" fmla="*/ 178594 h 264319"/>
              <a:gd name="connsiteX8" fmla="*/ 657225 w 664369"/>
              <a:gd name="connsiteY8" fmla="*/ 0 h 264319"/>
              <a:gd name="connsiteX9" fmla="*/ 504825 w 664369"/>
              <a:gd name="connsiteY9" fmla="*/ 26194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664369" h="264319">
                <a:moveTo>
                  <a:pt x="504825" y="26194"/>
                </a:moveTo>
                <a:lnTo>
                  <a:pt x="278607" y="71438"/>
                </a:lnTo>
                <a:lnTo>
                  <a:pt x="90488" y="111919"/>
                </a:lnTo>
                <a:lnTo>
                  <a:pt x="0" y="135732"/>
                </a:lnTo>
                <a:lnTo>
                  <a:pt x="76200" y="264319"/>
                </a:lnTo>
                <a:lnTo>
                  <a:pt x="200025" y="242888"/>
                </a:lnTo>
                <a:lnTo>
                  <a:pt x="392907" y="214313"/>
                </a:lnTo>
                <a:lnTo>
                  <a:pt x="664369" y="178594"/>
                </a:lnTo>
                <a:lnTo>
                  <a:pt x="657225" y="0"/>
                </a:lnTo>
                <a:lnTo>
                  <a:pt x="504825" y="26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DBCAB3C9-3BEC-477F-9925-1A3975DADCFA}"/>
              </a:ext>
            </a:extLst>
          </p:cNvPr>
          <p:cNvSpPr/>
          <p:nvPr/>
        </p:nvSpPr>
        <p:spPr>
          <a:xfrm>
            <a:off x="4524375" y="1733550"/>
            <a:ext cx="2252663" cy="506413"/>
          </a:xfrm>
          <a:custGeom>
            <a:avLst/>
            <a:gdLst>
              <a:gd name="connsiteX0" fmla="*/ 1666875 w 2252663"/>
              <a:gd name="connsiteY0" fmla="*/ 242888 h 507206"/>
              <a:gd name="connsiteX1" fmla="*/ 1473994 w 2252663"/>
              <a:gd name="connsiteY1" fmla="*/ 276225 h 507206"/>
              <a:gd name="connsiteX2" fmla="*/ 1276350 w 2252663"/>
              <a:gd name="connsiteY2" fmla="*/ 314325 h 507206"/>
              <a:gd name="connsiteX3" fmla="*/ 1121569 w 2252663"/>
              <a:gd name="connsiteY3" fmla="*/ 342900 h 507206"/>
              <a:gd name="connsiteX4" fmla="*/ 1021556 w 2252663"/>
              <a:gd name="connsiteY4" fmla="*/ 361950 h 507206"/>
              <a:gd name="connsiteX5" fmla="*/ 912019 w 2252663"/>
              <a:gd name="connsiteY5" fmla="*/ 381000 h 507206"/>
              <a:gd name="connsiteX6" fmla="*/ 800100 w 2252663"/>
              <a:gd name="connsiteY6" fmla="*/ 419100 h 507206"/>
              <a:gd name="connsiteX7" fmla="*/ 728663 w 2252663"/>
              <a:gd name="connsiteY7" fmla="*/ 426244 h 507206"/>
              <a:gd name="connsiteX8" fmla="*/ 671513 w 2252663"/>
              <a:gd name="connsiteY8" fmla="*/ 438150 h 507206"/>
              <a:gd name="connsiteX9" fmla="*/ 621506 w 2252663"/>
              <a:gd name="connsiteY9" fmla="*/ 452438 h 507206"/>
              <a:gd name="connsiteX10" fmla="*/ 576263 w 2252663"/>
              <a:gd name="connsiteY10" fmla="*/ 469106 h 507206"/>
              <a:gd name="connsiteX11" fmla="*/ 540544 w 2252663"/>
              <a:gd name="connsiteY11" fmla="*/ 488156 h 507206"/>
              <a:gd name="connsiteX12" fmla="*/ 497681 w 2252663"/>
              <a:gd name="connsiteY12" fmla="*/ 502444 h 507206"/>
              <a:gd name="connsiteX13" fmla="*/ 466725 w 2252663"/>
              <a:gd name="connsiteY13" fmla="*/ 507206 h 507206"/>
              <a:gd name="connsiteX14" fmla="*/ 442913 w 2252663"/>
              <a:gd name="connsiteY14" fmla="*/ 507206 h 507206"/>
              <a:gd name="connsiteX15" fmla="*/ 416719 w 2252663"/>
              <a:gd name="connsiteY15" fmla="*/ 507206 h 507206"/>
              <a:gd name="connsiteX16" fmla="*/ 385763 w 2252663"/>
              <a:gd name="connsiteY16" fmla="*/ 500063 h 507206"/>
              <a:gd name="connsiteX17" fmla="*/ 340519 w 2252663"/>
              <a:gd name="connsiteY17" fmla="*/ 481013 h 507206"/>
              <a:gd name="connsiteX18" fmla="*/ 292894 w 2252663"/>
              <a:gd name="connsiteY18" fmla="*/ 452438 h 507206"/>
              <a:gd name="connsiteX19" fmla="*/ 207169 w 2252663"/>
              <a:gd name="connsiteY19" fmla="*/ 397669 h 507206"/>
              <a:gd name="connsiteX20" fmla="*/ 119063 w 2252663"/>
              <a:gd name="connsiteY20" fmla="*/ 326231 h 507206"/>
              <a:gd name="connsiteX21" fmla="*/ 78581 w 2252663"/>
              <a:gd name="connsiteY21" fmla="*/ 285750 h 507206"/>
              <a:gd name="connsiteX22" fmla="*/ 35719 w 2252663"/>
              <a:gd name="connsiteY22" fmla="*/ 240506 h 507206"/>
              <a:gd name="connsiteX23" fmla="*/ 21431 w 2252663"/>
              <a:gd name="connsiteY23" fmla="*/ 223838 h 507206"/>
              <a:gd name="connsiteX24" fmla="*/ 7144 w 2252663"/>
              <a:gd name="connsiteY24" fmla="*/ 195263 h 507206"/>
              <a:gd name="connsiteX25" fmla="*/ 0 w 2252663"/>
              <a:gd name="connsiteY25" fmla="*/ 161925 h 507206"/>
              <a:gd name="connsiteX26" fmla="*/ 2381 w 2252663"/>
              <a:gd name="connsiteY26" fmla="*/ 145256 h 507206"/>
              <a:gd name="connsiteX27" fmla="*/ 7144 w 2252663"/>
              <a:gd name="connsiteY27" fmla="*/ 133350 h 507206"/>
              <a:gd name="connsiteX28" fmla="*/ 14288 w 2252663"/>
              <a:gd name="connsiteY28" fmla="*/ 128588 h 507206"/>
              <a:gd name="connsiteX29" fmla="*/ 21431 w 2252663"/>
              <a:gd name="connsiteY29" fmla="*/ 126206 h 507206"/>
              <a:gd name="connsiteX30" fmla="*/ 33338 w 2252663"/>
              <a:gd name="connsiteY30" fmla="*/ 126206 h 507206"/>
              <a:gd name="connsiteX31" fmla="*/ 52388 w 2252663"/>
              <a:gd name="connsiteY31" fmla="*/ 128588 h 507206"/>
              <a:gd name="connsiteX32" fmla="*/ 88106 w 2252663"/>
              <a:gd name="connsiteY32" fmla="*/ 142875 h 507206"/>
              <a:gd name="connsiteX33" fmla="*/ 159544 w 2252663"/>
              <a:gd name="connsiteY33" fmla="*/ 185738 h 507206"/>
              <a:gd name="connsiteX34" fmla="*/ 202406 w 2252663"/>
              <a:gd name="connsiteY34" fmla="*/ 209550 h 507206"/>
              <a:gd name="connsiteX35" fmla="*/ 245269 w 2252663"/>
              <a:gd name="connsiteY35" fmla="*/ 226219 h 507206"/>
              <a:gd name="connsiteX36" fmla="*/ 302419 w 2252663"/>
              <a:gd name="connsiteY36" fmla="*/ 242888 h 507206"/>
              <a:gd name="connsiteX37" fmla="*/ 354806 w 2252663"/>
              <a:gd name="connsiteY37" fmla="*/ 252413 h 507206"/>
              <a:gd name="connsiteX38" fmla="*/ 400050 w 2252663"/>
              <a:gd name="connsiteY38" fmla="*/ 257175 h 507206"/>
              <a:gd name="connsiteX39" fmla="*/ 471488 w 2252663"/>
              <a:gd name="connsiteY39" fmla="*/ 254794 h 507206"/>
              <a:gd name="connsiteX40" fmla="*/ 609600 w 2252663"/>
              <a:gd name="connsiteY40" fmla="*/ 230981 h 507206"/>
              <a:gd name="connsiteX41" fmla="*/ 942975 w 2252663"/>
              <a:gd name="connsiteY41" fmla="*/ 169069 h 507206"/>
              <a:gd name="connsiteX42" fmla="*/ 1312069 w 2252663"/>
              <a:gd name="connsiteY42" fmla="*/ 102394 h 507206"/>
              <a:gd name="connsiteX43" fmla="*/ 1669256 w 2252663"/>
              <a:gd name="connsiteY43" fmla="*/ 38100 h 507206"/>
              <a:gd name="connsiteX44" fmla="*/ 1854994 w 2252663"/>
              <a:gd name="connsiteY44" fmla="*/ 9525 h 507206"/>
              <a:gd name="connsiteX45" fmla="*/ 1914525 w 2252663"/>
              <a:gd name="connsiteY45" fmla="*/ 0 h 507206"/>
              <a:gd name="connsiteX46" fmla="*/ 1935956 w 2252663"/>
              <a:gd name="connsiteY46" fmla="*/ 7144 h 507206"/>
              <a:gd name="connsiteX47" fmla="*/ 2035969 w 2252663"/>
              <a:gd name="connsiteY47" fmla="*/ 64294 h 507206"/>
              <a:gd name="connsiteX48" fmla="*/ 2078831 w 2252663"/>
              <a:gd name="connsiteY48" fmla="*/ 90488 h 507206"/>
              <a:gd name="connsiteX49" fmla="*/ 2169319 w 2252663"/>
              <a:gd name="connsiteY49" fmla="*/ 150019 h 507206"/>
              <a:gd name="connsiteX50" fmla="*/ 2219325 w 2252663"/>
              <a:gd name="connsiteY50" fmla="*/ 192881 h 507206"/>
              <a:gd name="connsiteX51" fmla="*/ 2240756 w 2252663"/>
              <a:gd name="connsiteY51" fmla="*/ 211931 h 507206"/>
              <a:gd name="connsiteX52" fmla="*/ 2247900 w 2252663"/>
              <a:gd name="connsiteY52" fmla="*/ 223838 h 507206"/>
              <a:gd name="connsiteX53" fmla="*/ 2252663 w 2252663"/>
              <a:gd name="connsiteY53" fmla="*/ 238125 h 507206"/>
              <a:gd name="connsiteX54" fmla="*/ 2252663 w 2252663"/>
              <a:gd name="connsiteY54" fmla="*/ 254794 h 507206"/>
              <a:gd name="connsiteX55" fmla="*/ 2245519 w 2252663"/>
              <a:gd name="connsiteY55" fmla="*/ 283369 h 507206"/>
              <a:gd name="connsiteX56" fmla="*/ 2233613 w 2252663"/>
              <a:gd name="connsiteY56" fmla="*/ 311944 h 507206"/>
              <a:gd name="connsiteX57" fmla="*/ 2214563 w 2252663"/>
              <a:gd name="connsiteY57" fmla="*/ 342900 h 507206"/>
              <a:gd name="connsiteX58" fmla="*/ 2183606 w 2252663"/>
              <a:gd name="connsiteY58" fmla="*/ 378619 h 507206"/>
              <a:gd name="connsiteX59" fmla="*/ 2164556 w 2252663"/>
              <a:gd name="connsiteY59" fmla="*/ 395288 h 507206"/>
              <a:gd name="connsiteX60" fmla="*/ 1895475 w 2252663"/>
              <a:gd name="connsiteY60" fmla="*/ 238125 h 507206"/>
              <a:gd name="connsiteX61" fmla="*/ 1876425 w 2252663"/>
              <a:gd name="connsiteY61" fmla="*/ 230981 h 507206"/>
              <a:gd name="connsiteX62" fmla="*/ 1845469 w 2252663"/>
              <a:gd name="connsiteY62" fmla="*/ 221456 h 507206"/>
              <a:gd name="connsiteX63" fmla="*/ 1819275 w 2252663"/>
              <a:gd name="connsiteY63" fmla="*/ 216694 h 507206"/>
              <a:gd name="connsiteX64" fmla="*/ 1781175 w 2252663"/>
              <a:gd name="connsiteY64" fmla="*/ 219075 h 507206"/>
              <a:gd name="connsiteX65" fmla="*/ 1666875 w 2252663"/>
              <a:gd name="connsiteY65" fmla="*/ 242888 h 507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252663" h="507206">
                <a:moveTo>
                  <a:pt x="1666875" y="242888"/>
                </a:moveTo>
                <a:lnTo>
                  <a:pt x="1473994" y="276225"/>
                </a:lnTo>
                <a:lnTo>
                  <a:pt x="1276350" y="314325"/>
                </a:lnTo>
                <a:lnTo>
                  <a:pt x="1121569" y="342900"/>
                </a:lnTo>
                <a:lnTo>
                  <a:pt x="1021556" y="361950"/>
                </a:lnTo>
                <a:lnTo>
                  <a:pt x="912019" y="381000"/>
                </a:lnTo>
                <a:lnTo>
                  <a:pt x="800100" y="419100"/>
                </a:lnTo>
                <a:lnTo>
                  <a:pt x="728663" y="426244"/>
                </a:lnTo>
                <a:lnTo>
                  <a:pt x="671513" y="438150"/>
                </a:lnTo>
                <a:lnTo>
                  <a:pt x="621506" y="452438"/>
                </a:lnTo>
                <a:lnTo>
                  <a:pt x="576263" y="469106"/>
                </a:lnTo>
                <a:lnTo>
                  <a:pt x="540544" y="488156"/>
                </a:lnTo>
                <a:lnTo>
                  <a:pt x="497681" y="502444"/>
                </a:lnTo>
                <a:lnTo>
                  <a:pt x="466725" y="507206"/>
                </a:lnTo>
                <a:lnTo>
                  <a:pt x="442913" y="507206"/>
                </a:lnTo>
                <a:lnTo>
                  <a:pt x="416719" y="507206"/>
                </a:lnTo>
                <a:lnTo>
                  <a:pt x="385763" y="500063"/>
                </a:lnTo>
                <a:lnTo>
                  <a:pt x="340519" y="481013"/>
                </a:lnTo>
                <a:lnTo>
                  <a:pt x="292894" y="452438"/>
                </a:lnTo>
                <a:lnTo>
                  <a:pt x="207169" y="397669"/>
                </a:lnTo>
                <a:lnTo>
                  <a:pt x="119063" y="326231"/>
                </a:lnTo>
                <a:lnTo>
                  <a:pt x="78581" y="285750"/>
                </a:lnTo>
                <a:lnTo>
                  <a:pt x="35719" y="240506"/>
                </a:lnTo>
                <a:lnTo>
                  <a:pt x="21431" y="223838"/>
                </a:lnTo>
                <a:lnTo>
                  <a:pt x="7144" y="195263"/>
                </a:lnTo>
                <a:lnTo>
                  <a:pt x="0" y="161925"/>
                </a:lnTo>
                <a:lnTo>
                  <a:pt x="2381" y="145256"/>
                </a:lnTo>
                <a:lnTo>
                  <a:pt x="7144" y="133350"/>
                </a:lnTo>
                <a:lnTo>
                  <a:pt x="14288" y="128588"/>
                </a:lnTo>
                <a:lnTo>
                  <a:pt x="21431" y="126206"/>
                </a:lnTo>
                <a:lnTo>
                  <a:pt x="33338" y="126206"/>
                </a:lnTo>
                <a:lnTo>
                  <a:pt x="52388" y="128588"/>
                </a:lnTo>
                <a:lnTo>
                  <a:pt x="88106" y="142875"/>
                </a:lnTo>
                <a:lnTo>
                  <a:pt x="159544" y="185738"/>
                </a:lnTo>
                <a:lnTo>
                  <a:pt x="202406" y="209550"/>
                </a:lnTo>
                <a:lnTo>
                  <a:pt x="245269" y="226219"/>
                </a:lnTo>
                <a:lnTo>
                  <a:pt x="302419" y="242888"/>
                </a:lnTo>
                <a:lnTo>
                  <a:pt x="354806" y="252413"/>
                </a:lnTo>
                <a:lnTo>
                  <a:pt x="400050" y="257175"/>
                </a:lnTo>
                <a:lnTo>
                  <a:pt x="471488" y="254794"/>
                </a:lnTo>
                <a:lnTo>
                  <a:pt x="609600" y="230981"/>
                </a:lnTo>
                <a:lnTo>
                  <a:pt x="942975" y="169069"/>
                </a:lnTo>
                <a:lnTo>
                  <a:pt x="1312069" y="102394"/>
                </a:lnTo>
                <a:lnTo>
                  <a:pt x="1669256" y="38100"/>
                </a:lnTo>
                <a:lnTo>
                  <a:pt x="1854994" y="9525"/>
                </a:lnTo>
                <a:lnTo>
                  <a:pt x="1914525" y="0"/>
                </a:lnTo>
                <a:lnTo>
                  <a:pt x="1935956" y="7144"/>
                </a:lnTo>
                <a:lnTo>
                  <a:pt x="2035969" y="64294"/>
                </a:lnTo>
                <a:lnTo>
                  <a:pt x="2078831" y="90488"/>
                </a:lnTo>
                <a:lnTo>
                  <a:pt x="2169319" y="150019"/>
                </a:lnTo>
                <a:lnTo>
                  <a:pt x="2219325" y="192881"/>
                </a:lnTo>
                <a:lnTo>
                  <a:pt x="2240756" y="211931"/>
                </a:lnTo>
                <a:lnTo>
                  <a:pt x="2247900" y="223838"/>
                </a:lnTo>
                <a:lnTo>
                  <a:pt x="2252663" y="238125"/>
                </a:lnTo>
                <a:lnTo>
                  <a:pt x="2252663" y="254794"/>
                </a:lnTo>
                <a:lnTo>
                  <a:pt x="2245519" y="283369"/>
                </a:lnTo>
                <a:lnTo>
                  <a:pt x="2233613" y="311944"/>
                </a:lnTo>
                <a:lnTo>
                  <a:pt x="2214563" y="342900"/>
                </a:lnTo>
                <a:lnTo>
                  <a:pt x="2183606" y="378619"/>
                </a:lnTo>
                <a:lnTo>
                  <a:pt x="2164556" y="395288"/>
                </a:lnTo>
                <a:lnTo>
                  <a:pt x="1895475" y="238125"/>
                </a:lnTo>
                <a:lnTo>
                  <a:pt x="1876425" y="230981"/>
                </a:lnTo>
                <a:lnTo>
                  <a:pt x="1845469" y="221456"/>
                </a:lnTo>
                <a:lnTo>
                  <a:pt x="1819275" y="216694"/>
                </a:lnTo>
                <a:lnTo>
                  <a:pt x="1781175" y="219075"/>
                </a:lnTo>
                <a:lnTo>
                  <a:pt x="1666875" y="2428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C567E085-D5E7-4C76-A47A-8E9A8D95F573}"/>
              </a:ext>
            </a:extLst>
          </p:cNvPr>
          <p:cNvSpPr/>
          <p:nvPr/>
        </p:nvSpPr>
        <p:spPr>
          <a:xfrm>
            <a:off x="5870575" y="1909763"/>
            <a:ext cx="877888" cy="2117725"/>
          </a:xfrm>
          <a:custGeom>
            <a:avLst/>
            <a:gdLst>
              <a:gd name="connsiteX0" fmla="*/ 557893 w 879022"/>
              <a:gd name="connsiteY0" fmla="*/ 293914 h 2117271"/>
              <a:gd name="connsiteX1" fmla="*/ 566058 w 879022"/>
              <a:gd name="connsiteY1" fmla="*/ 193221 h 2117271"/>
              <a:gd name="connsiteX2" fmla="*/ 568779 w 879022"/>
              <a:gd name="connsiteY2" fmla="*/ 133350 h 2117271"/>
              <a:gd name="connsiteX3" fmla="*/ 568779 w 879022"/>
              <a:gd name="connsiteY3" fmla="*/ 100693 h 2117271"/>
              <a:gd name="connsiteX4" fmla="*/ 566058 w 879022"/>
              <a:gd name="connsiteY4" fmla="*/ 84364 h 2117271"/>
              <a:gd name="connsiteX5" fmla="*/ 557893 w 879022"/>
              <a:gd name="connsiteY5" fmla="*/ 65314 h 2117271"/>
              <a:gd name="connsiteX6" fmla="*/ 530679 w 879022"/>
              <a:gd name="connsiteY6" fmla="*/ 46264 h 2117271"/>
              <a:gd name="connsiteX7" fmla="*/ 495300 w 879022"/>
              <a:gd name="connsiteY7" fmla="*/ 0 h 2117271"/>
              <a:gd name="connsiteX8" fmla="*/ 879022 w 879022"/>
              <a:gd name="connsiteY8" fmla="*/ 136071 h 2117271"/>
              <a:gd name="connsiteX9" fmla="*/ 840922 w 879022"/>
              <a:gd name="connsiteY9" fmla="*/ 190500 h 2117271"/>
              <a:gd name="connsiteX10" fmla="*/ 821872 w 879022"/>
              <a:gd name="connsiteY10" fmla="*/ 220436 h 2117271"/>
              <a:gd name="connsiteX11" fmla="*/ 813708 w 879022"/>
              <a:gd name="connsiteY11" fmla="*/ 253093 h 2117271"/>
              <a:gd name="connsiteX12" fmla="*/ 802822 w 879022"/>
              <a:gd name="connsiteY12" fmla="*/ 334736 h 2117271"/>
              <a:gd name="connsiteX13" fmla="*/ 778329 w 879022"/>
              <a:gd name="connsiteY13" fmla="*/ 487136 h 2117271"/>
              <a:gd name="connsiteX14" fmla="*/ 745672 w 879022"/>
              <a:gd name="connsiteY14" fmla="*/ 658586 h 2117271"/>
              <a:gd name="connsiteX15" fmla="*/ 702129 w 879022"/>
              <a:gd name="connsiteY15" fmla="*/ 854528 h 2117271"/>
              <a:gd name="connsiteX16" fmla="*/ 655865 w 879022"/>
              <a:gd name="connsiteY16" fmla="*/ 1020536 h 2117271"/>
              <a:gd name="connsiteX17" fmla="*/ 615043 w 879022"/>
              <a:gd name="connsiteY17" fmla="*/ 1159328 h 2117271"/>
              <a:gd name="connsiteX18" fmla="*/ 566058 w 879022"/>
              <a:gd name="connsiteY18" fmla="*/ 1295400 h 2117271"/>
              <a:gd name="connsiteX19" fmla="*/ 522515 w 879022"/>
              <a:gd name="connsiteY19" fmla="*/ 1412421 h 2117271"/>
              <a:gd name="connsiteX20" fmla="*/ 465365 w 879022"/>
              <a:gd name="connsiteY20" fmla="*/ 1543050 h 2117271"/>
              <a:gd name="connsiteX21" fmla="*/ 413658 w 879022"/>
              <a:gd name="connsiteY21" fmla="*/ 1651907 h 2117271"/>
              <a:gd name="connsiteX22" fmla="*/ 361950 w 879022"/>
              <a:gd name="connsiteY22" fmla="*/ 1749878 h 2117271"/>
              <a:gd name="connsiteX23" fmla="*/ 302079 w 879022"/>
              <a:gd name="connsiteY23" fmla="*/ 1853293 h 2117271"/>
              <a:gd name="connsiteX24" fmla="*/ 255815 w 879022"/>
              <a:gd name="connsiteY24" fmla="*/ 1926771 h 2117271"/>
              <a:gd name="connsiteX25" fmla="*/ 193222 w 879022"/>
              <a:gd name="connsiteY25" fmla="*/ 2005693 h 2117271"/>
              <a:gd name="connsiteX26" fmla="*/ 138793 w 879022"/>
              <a:gd name="connsiteY26" fmla="*/ 2062843 h 2117271"/>
              <a:gd name="connsiteX27" fmla="*/ 97972 w 879022"/>
              <a:gd name="connsiteY27" fmla="*/ 2100943 h 2117271"/>
              <a:gd name="connsiteX28" fmla="*/ 78922 w 879022"/>
              <a:gd name="connsiteY28" fmla="*/ 2109107 h 2117271"/>
              <a:gd name="connsiteX29" fmla="*/ 62593 w 879022"/>
              <a:gd name="connsiteY29" fmla="*/ 2117271 h 2117271"/>
              <a:gd name="connsiteX30" fmla="*/ 48986 w 879022"/>
              <a:gd name="connsiteY30" fmla="*/ 2117271 h 2117271"/>
              <a:gd name="connsiteX31" fmla="*/ 35379 w 879022"/>
              <a:gd name="connsiteY31" fmla="*/ 2111828 h 2117271"/>
              <a:gd name="connsiteX32" fmla="*/ 21772 w 879022"/>
              <a:gd name="connsiteY32" fmla="*/ 2095500 h 2117271"/>
              <a:gd name="connsiteX33" fmla="*/ 0 w 879022"/>
              <a:gd name="connsiteY33" fmla="*/ 2054678 h 2117271"/>
              <a:gd name="connsiteX34" fmla="*/ 29936 w 879022"/>
              <a:gd name="connsiteY34" fmla="*/ 1733550 h 2117271"/>
              <a:gd name="connsiteX35" fmla="*/ 32658 w 879022"/>
              <a:gd name="connsiteY35" fmla="*/ 1722664 h 2117271"/>
              <a:gd name="connsiteX36" fmla="*/ 51708 w 879022"/>
              <a:gd name="connsiteY36" fmla="*/ 1698171 h 2117271"/>
              <a:gd name="connsiteX37" fmla="*/ 81643 w 879022"/>
              <a:gd name="connsiteY37" fmla="*/ 1660071 h 2117271"/>
              <a:gd name="connsiteX38" fmla="*/ 117022 w 879022"/>
              <a:gd name="connsiteY38" fmla="*/ 1608364 h 2117271"/>
              <a:gd name="connsiteX39" fmla="*/ 160565 w 879022"/>
              <a:gd name="connsiteY39" fmla="*/ 1545771 h 2117271"/>
              <a:gd name="connsiteX40" fmla="*/ 201386 w 879022"/>
              <a:gd name="connsiteY40" fmla="*/ 1477736 h 2117271"/>
              <a:gd name="connsiteX41" fmla="*/ 239486 w 879022"/>
              <a:gd name="connsiteY41" fmla="*/ 1415143 h 2117271"/>
              <a:gd name="connsiteX42" fmla="*/ 261258 w 879022"/>
              <a:gd name="connsiteY42" fmla="*/ 1371600 h 2117271"/>
              <a:gd name="connsiteX43" fmla="*/ 288472 w 879022"/>
              <a:gd name="connsiteY43" fmla="*/ 1319893 h 2117271"/>
              <a:gd name="connsiteX44" fmla="*/ 318408 w 879022"/>
              <a:gd name="connsiteY44" fmla="*/ 1254578 h 2117271"/>
              <a:gd name="connsiteX45" fmla="*/ 359229 w 879022"/>
              <a:gd name="connsiteY45" fmla="*/ 1164771 h 2117271"/>
              <a:gd name="connsiteX46" fmla="*/ 389165 w 879022"/>
              <a:gd name="connsiteY46" fmla="*/ 1080407 h 2117271"/>
              <a:gd name="connsiteX47" fmla="*/ 416379 w 879022"/>
              <a:gd name="connsiteY47" fmla="*/ 1001486 h 2117271"/>
              <a:gd name="connsiteX48" fmla="*/ 435429 w 879022"/>
              <a:gd name="connsiteY48" fmla="*/ 944336 h 2117271"/>
              <a:gd name="connsiteX49" fmla="*/ 451758 w 879022"/>
              <a:gd name="connsiteY49" fmla="*/ 887186 h 2117271"/>
              <a:gd name="connsiteX50" fmla="*/ 468086 w 879022"/>
              <a:gd name="connsiteY50" fmla="*/ 827314 h 2117271"/>
              <a:gd name="connsiteX51" fmla="*/ 484415 w 879022"/>
              <a:gd name="connsiteY51" fmla="*/ 764721 h 2117271"/>
              <a:gd name="connsiteX52" fmla="*/ 500743 w 879022"/>
              <a:gd name="connsiteY52" fmla="*/ 688521 h 2117271"/>
              <a:gd name="connsiteX53" fmla="*/ 522515 w 879022"/>
              <a:gd name="connsiteY53" fmla="*/ 571500 h 2117271"/>
              <a:gd name="connsiteX54" fmla="*/ 538843 w 879022"/>
              <a:gd name="connsiteY54" fmla="*/ 465364 h 2117271"/>
              <a:gd name="connsiteX55" fmla="*/ 557893 w 879022"/>
              <a:gd name="connsiteY55" fmla="*/ 293914 h 2117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879022" h="2117271">
                <a:moveTo>
                  <a:pt x="557893" y="293914"/>
                </a:moveTo>
                <a:lnTo>
                  <a:pt x="566058" y="193221"/>
                </a:lnTo>
                <a:lnTo>
                  <a:pt x="568779" y="133350"/>
                </a:lnTo>
                <a:lnTo>
                  <a:pt x="568779" y="100693"/>
                </a:lnTo>
                <a:lnTo>
                  <a:pt x="566058" y="84364"/>
                </a:lnTo>
                <a:lnTo>
                  <a:pt x="557893" y="65314"/>
                </a:lnTo>
                <a:lnTo>
                  <a:pt x="530679" y="46264"/>
                </a:lnTo>
                <a:lnTo>
                  <a:pt x="495300" y="0"/>
                </a:lnTo>
                <a:lnTo>
                  <a:pt x="879022" y="136071"/>
                </a:lnTo>
                <a:lnTo>
                  <a:pt x="840922" y="190500"/>
                </a:lnTo>
                <a:lnTo>
                  <a:pt x="821872" y="220436"/>
                </a:lnTo>
                <a:lnTo>
                  <a:pt x="813708" y="253093"/>
                </a:lnTo>
                <a:lnTo>
                  <a:pt x="802822" y="334736"/>
                </a:lnTo>
                <a:lnTo>
                  <a:pt x="778329" y="487136"/>
                </a:lnTo>
                <a:lnTo>
                  <a:pt x="745672" y="658586"/>
                </a:lnTo>
                <a:lnTo>
                  <a:pt x="702129" y="854528"/>
                </a:lnTo>
                <a:lnTo>
                  <a:pt x="655865" y="1020536"/>
                </a:lnTo>
                <a:lnTo>
                  <a:pt x="615043" y="1159328"/>
                </a:lnTo>
                <a:lnTo>
                  <a:pt x="566058" y="1295400"/>
                </a:lnTo>
                <a:lnTo>
                  <a:pt x="522515" y="1412421"/>
                </a:lnTo>
                <a:lnTo>
                  <a:pt x="465365" y="1543050"/>
                </a:lnTo>
                <a:lnTo>
                  <a:pt x="413658" y="1651907"/>
                </a:lnTo>
                <a:lnTo>
                  <a:pt x="361950" y="1749878"/>
                </a:lnTo>
                <a:lnTo>
                  <a:pt x="302079" y="1853293"/>
                </a:lnTo>
                <a:lnTo>
                  <a:pt x="255815" y="1926771"/>
                </a:lnTo>
                <a:lnTo>
                  <a:pt x="193222" y="2005693"/>
                </a:lnTo>
                <a:lnTo>
                  <a:pt x="138793" y="2062843"/>
                </a:lnTo>
                <a:lnTo>
                  <a:pt x="97972" y="2100943"/>
                </a:lnTo>
                <a:lnTo>
                  <a:pt x="78922" y="2109107"/>
                </a:lnTo>
                <a:lnTo>
                  <a:pt x="62593" y="2117271"/>
                </a:lnTo>
                <a:lnTo>
                  <a:pt x="48986" y="2117271"/>
                </a:lnTo>
                <a:lnTo>
                  <a:pt x="35379" y="2111828"/>
                </a:lnTo>
                <a:lnTo>
                  <a:pt x="21772" y="2095500"/>
                </a:lnTo>
                <a:lnTo>
                  <a:pt x="0" y="2054678"/>
                </a:lnTo>
                <a:lnTo>
                  <a:pt x="29936" y="1733550"/>
                </a:lnTo>
                <a:lnTo>
                  <a:pt x="32658" y="1722664"/>
                </a:lnTo>
                <a:lnTo>
                  <a:pt x="51708" y="1698171"/>
                </a:lnTo>
                <a:lnTo>
                  <a:pt x="81643" y="1660071"/>
                </a:lnTo>
                <a:lnTo>
                  <a:pt x="117022" y="1608364"/>
                </a:lnTo>
                <a:lnTo>
                  <a:pt x="160565" y="1545771"/>
                </a:lnTo>
                <a:lnTo>
                  <a:pt x="201386" y="1477736"/>
                </a:lnTo>
                <a:lnTo>
                  <a:pt x="239486" y="1415143"/>
                </a:lnTo>
                <a:lnTo>
                  <a:pt x="261258" y="1371600"/>
                </a:lnTo>
                <a:lnTo>
                  <a:pt x="288472" y="1319893"/>
                </a:lnTo>
                <a:lnTo>
                  <a:pt x="318408" y="1254578"/>
                </a:lnTo>
                <a:lnTo>
                  <a:pt x="359229" y="1164771"/>
                </a:lnTo>
                <a:lnTo>
                  <a:pt x="389165" y="1080407"/>
                </a:lnTo>
                <a:lnTo>
                  <a:pt x="416379" y="1001486"/>
                </a:lnTo>
                <a:lnTo>
                  <a:pt x="435429" y="944336"/>
                </a:lnTo>
                <a:lnTo>
                  <a:pt x="451758" y="887186"/>
                </a:lnTo>
                <a:lnTo>
                  <a:pt x="468086" y="827314"/>
                </a:lnTo>
                <a:lnTo>
                  <a:pt x="484415" y="764721"/>
                </a:lnTo>
                <a:lnTo>
                  <a:pt x="500743" y="688521"/>
                </a:lnTo>
                <a:lnTo>
                  <a:pt x="522515" y="571500"/>
                </a:lnTo>
                <a:lnTo>
                  <a:pt x="538843" y="465364"/>
                </a:lnTo>
                <a:lnTo>
                  <a:pt x="557893" y="2939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92D5754C-A88D-4D12-8950-3EE2BF6D507C}"/>
              </a:ext>
            </a:extLst>
          </p:cNvPr>
          <p:cNvSpPr/>
          <p:nvPr/>
        </p:nvSpPr>
        <p:spPr>
          <a:xfrm>
            <a:off x="5313363" y="3440113"/>
            <a:ext cx="647700" cy="581025"/>
          </a:xfrm>
          <a:custGeom>
            <a:avLst/>
            <a:gdLst>
              <a:gd name="connsiteX0" fmla="*/ 240506 w 647700"/>
              <a:gd name="connsiteY0" fmla="*/ 80963 h 581025"/>
              <a:gd name="connsiteX1" fmla="*/ 385762 w 647700"/>
              <a:gd name="connsiteY1" fmla="*/ 138113 h 581025"/>
              <a:gd name="connsiteX2" fmla="*/ 483394 w 647700"/>
              <a:gd name="connsiteY2" fmla="*/ 178594 h 581025"/>
              <a:gd name="connsiteX3" fmla="*/ 519112 w 647700"/>
              <a:gd name="connsiteY3" fmla="*/ 190500 h 581025"/>
              <a:gd name="connsiteX4" fmla="*/ 542925 w 647700"/>
              <a:gd name="connsiteY4" fmla="*/ 195263 h 581025"/>
              <a:gd name="connsiteX5" fmla="*/ 564356 w 647700"/>
              <a:gd name="connsiteY5" fmla="*/ 197644 h 581025"/>
              <a:gd name="connsiteX6" fmla="*/ 581025 w 647700"/>
              <a:gd name="connsiteY6" fmla="*/ 197644 h 581025"/>
              <a:gd name="connsiteX7" fmla="*/ 588169 w 647700"/>
              <a:gd name="connsiteY7" fmla="*/ 195263 h 581025"/>
              <a:gd name="connsiteX8" fmla="*/ 614362 w 647700"/>
              <a:gd name="connsiteY8" fmla="*/ 161925 h 581025"/>
              <a:gd name="connsiteX9" fmla="*/ 647700 w 647700"/>
              <a:gd name="connsiteY9" fmla="*/ 121444 h 581025"/>
              <a:gd name="connsiteX10" fmla="*/ 604837 w 647700"/>
              <a:gd name="connsiteY10" fmla="*/ 581025 h 581025"/>
              <a:gd name="connsiteX11" fmla="*/ 581025 w 647700"/>
              <a:gd name="connsiteY11" fmla="*/ 564357 h 581025"/>
              <a:gd name="connsiteX12" fmla="*/ 554831 w 647700"/>
              <a:gd name="connsiteY12" fmla="*/ 519113 h 581025"/>
              <a:gd name="connsiteX13" fmla="*/ 535781 w 647700"/>
              <a:gd name="connsiteY13" fmla="*/ 485775 h 581025"/>
              <a:gd name="connsiteX14" fmla="*/ 514350 w 647700"/>
              <a:gd name="connsiteY14" fmla="*/ 454819 h 581025"/>
              <a:gd name="connsiteX15" fmla="*/ 488156 w 647700"/>
              <a:gd name="connsiteY15" fmla="*/ 421482 h 581025"/>
              <a:gd name="connsiteX16" fmla="*/ 473869 w 647700"/>
              <a:gd name="connsiteY16" fmla="*/ 404813 h 581025"/>
              <a:gd name="connsiteX17" fmla="*/ 457200 w 647700"/>
              <a:gd name="connsiteY17" fmla="*/ 388144 h 581025"/>
              <a:gd name="connsiteX18" fmla="*/ 435769 w 647700"/>
              <a:gd name="connsiteY18" fmla="*/ 369094 h 581025"/>
              <a:gd name="connsiteX19" fmla="*/ 390525 w 647700"/>
              <a:gd name="connsiteY19" fmla="*/ 328613 h 581025"/>
              <a:gd name="connsiteX20" fmla="*/ 326231 w 647700"/>
              <a:gd name="connsiteY20" fmla="*/ 278607 h 581025"/>
              <a:gd name="connsiteX21" fmla="*/ 240506 w 647700"/>
              <a:gd name="connsiteY21" fmla="*/ 216694 h 581025"/>
              <a:gd name="connsiteX22" fmla="*/ 164306 w 647700"/>
              <a:gd name="connsiteY22" fmla="*/ 161925 h 581025"/>
              <a:gd name="connsiteX23" fmla="*/ 88106 w 647700"/>
              <a:gd name="connsiteY23" fmla="*/ 107157 h 581025"/>
              <a:gd name="connsiteX24" fmla="*/ 21431 w 647700"/>
              <a:gd name="connsiteY24" fmla="*/ 61913 h 581025"/>
              <a:gd name="connsiteX25" fmla="*/ 14287 w 647700"/>
              <a:gd name="connsiteY25" fmla="*/ 54769 h 581025"/>
              <a:gd name="connsiteX26" fmla="*/ 4762 w 647700"/>
              <a:gd name="connsiteY26" fmla="*/ 40482 h 581025"/>
              <a:gd name="connsiteX27" fmla="*/ 0 w 647700"/>
              <a:gd name="connsiteY27" fmla="*/ 21432 h 581025"/>
              <a:gd name="connsiteX28" fmla="*/ 0 w 647700"/>
              <a:gd name="connsiteY28" fmla="*/ 11907 h 581025"/>
              <a:gd name="connsiteX29" fmla="*/ 7144 w 647700"/>
              <a:gd name="connsiteY29" fmla="*/ 2382 h 581025"/>
              <a:gd name="connsiteX30" fmla="*/ 14287 w 647700"/>
              <a:gd name="connsiteY30" fmla="*/ 0 h 581025"/>
              <a:gd name="connsiteX31" fmla="*/ 28575 w 647700"/>
              <a:gd name="connsiteY31" fmla="*/ 2382 h 581025"/>
              <a:gd name="connsiteX32" fmla="*/ 71437 w 647700"/>
              <a:gd name="connsiteY32" fmla="*/ 16669 h 581025"/>
              <a:gd name="connsiteX33" fmla="*/ 240506 w 647700"/>
              <a:gd name="connsiteY33" fmla="*/ 80963 h 581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647700" h="581025">
                <a:moveTo>
                  <a:pt x="240506" y="80963"/>
                </a:moveTo>
                <a:lnTo>
                  <a:pt x="385762" y="138113"/>
                </a:lnTo>
                <a:lnTo>
                  <a:pt x="483394" y="178594"/>
                </a:lnTo>
                <a:lnTo>
                  <a:pt x="519112" y="190500"/>
                </a:lnTo>
                <a:lnTo>
                  <a:pt x="542925" y="195263"/>
                </a:lnTo>
                <a:lnTo>
                  <a:pt x="564356" y="197644"/>
                </a:lnTo>
                <a:lnTo>
                  <a:pt x="581025" y="197644"/>
                </a:lnTo>
                <a:lnTo>
                  <a:pt x="588169" y="195263"/>
                </a:lnTo>
                <a:lnTo>
                  <a:pt x="614362" y="161925"/>
                </a:lnTo>
                <a:lnTo>
                  <a:pt x="647700" y="121444"/>
                </a:lnTo>
                <a:lnTo>
                  <a:pt x="604837" y="581025"/>
                </a:lnTo>
                <a:lnTo>
                  <a:pt x="581025" y="564357"/>
                </a:lnTo>
                <a:lnTo>
                  <a:pt x="554831" y="519113"/>
                </a:lnTo>
                <a:lnTo>
                  <a:pt x="535781" y="485775"/>
                </a:lnTo>
                <a:lnTo>
                  <a:pt x="514350" y="454819"/>
                </a:lnTo>
                <a:lnTo>
                  <a:pt x="488156" y="421482"/>
                </a:lnTo>
                <a:lnTo>
                  <a:pt x="473869" y="404813"/>
                </a:lnTo>
                <a:lnTo>
                  <a:pt x="457200" y="388144"/>
                </a:lnTo>
                <a:lnTo>
                  <a:pt x="435769" y="369094"/>
                </a:lnTo>
                <a:lnTo>
                  <a:pt x="390525" y="328613"/>
                </a:lnTo>
                <a:lnTo>
                  <a:pt x="326231" y="278607"/>
                </a:lnTo>
                <a:lnTo>
                  <a:pt x="240506" y="216694"/>
                </a:lnTo>
                <a:lnTo>
                  <a:pt x="164306" y="161925"/>
                </a:lnTo>
                <a:lnTo>
                  <a:pt x="88106" y="107157"/>
                </a:lnTo>
                <a:lnTo>
                  <a:pt x="21431" y="61913"/>
                </a:lnTo>
                <a:lnTo>
                  <a:pt x="14287" y="54769"/>
                </a:lnTo>
                <a:lnTo>
                  <a:pt x="4762" y="40482"/>
                </a:lnTo>
                <a:lnTo>
                  <a:pt x="0" y="21432"/>
                </a:lnTo>
                <a:lnTo>
                  <a:pt x="0" y="11907"/>
                </a:lnTo>
                <a:lnTo>
                  <a:pt x="7144" y="2382"/>
                </a:lnTo>
                <a:lnTo>
                  <a:pt x="14287" y="0"/>
                </a:lnTo>
                <a:lnTo>
                  <a:pt x="28575" y="2382"/>
                </a:lnTo>
                <a:lnTo>
                  <a:pt x="71437" y="16669"/>
                </a:lnTo>
                <a:lnTo>
                  <a:pt x="240506" y="809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2DEC106-587B-4EA4-8090-3F048A857028}"/>
              </a:ext>
            </a:extLst>
          </p:cNvPr>
          <p:cNvSpPr/>
          <p:nvPr/>
        </p:nvSpPr>
        <p:spPr>
          <a:xfrm>
            <a:off x="4194175" y="2071688"/>
            <a:ext cx="1462088" cy="1884362"/>
          </a:xfrm>
          <a:custGeom>
            <a:avLst/>
            <a:gdLst>
              <a:gd name="connsiteX0" fmla="*/ 1377863 w 1463040"/>
              <a:gd name="connsiteY0" fmla="*/ 400833 h 1883914"/>
              <a:gd name="connsiteX1" fmla="*/ 1322748 w 1463040"/>
              <a:gd name="connsiteY1" fmla="*/ 503546 h 1883914"/>
              <a:gd name="connsiteX2" fmla="*/ 1267634 w 1463040"/>
              <a:gd name="connsiteY2" fmla="*/ 593734 h 1883914"/>
              <a:gd name="connsiteX3" fmla="*/ 1212519 w 1463040"/>
              <a:gd name="connsiteY3" fmla="*/ 683921 h 1883914"/>
              <a:gd name="connsiteX4" fmla="*/ 1089764 w 1463040"/>
              <a:gd name="connsiteY4" fmla="*/ 894358 h 1883914"/>
              <a:gd name="connsiteX5" fmla="*/ 984546 w 1463040"/>
              <a:gd name="connsiteY5" fmla="*/ 1049681 h 1883914"/>
              <a:gd name="connsiteX6" fmla="*/ 894358 w 1463040"/>
              <a:gd name="connsiteY6" fmla="*/ 1164920 h 1883914"/>
              <a:gd name="connsiteX7" fmla="*/ 799161 w 1463040"/>
              <a:gd name="connsiteY7" fmla="*/ 1282665 h 1883914"/>
              <a:gd name="connsiteX8" fmla="*/ 729015 w 1463040"/>
              <a:gd name="connsiteY8" fmla="*/ 1357821 h 1883914"/>
              <a:gd name="connsiteX9" fmla="*/ 666385 w 1463040"/>
              <a:gd name="connsiteY9" fmla="*/ 1420451 h 1883914"/>
              <a:gd name="connsiteX10" fmla="*/ 588723 w 1463040"/>
              <a:gd name="connsiteY10" fmla="*/ 1490597 h 1883914"/>
              <a:gd name="connsiteX11" fmla="*/ 493525 w 1463040"/>
              <a:gd name="connsiteY11" fmla="*/ 1570764 h 1883914"/>
              <a:gd name="connsiteX12" fmla="*/ 393317 w 1463040"/>
              <a:gd name="connsiteY12" fmla="*/ 1653436 h 1883914"/>
              <a:gd name="connsiteX13" fmla="*/ 280583 w 1463040"/>
              <a:gd name="connsiteY13" fmla="*/ 1731097 h 1883914"/>
              <a:gd name="connsiteX14" fmla="*/ 157828 w 1463040"/>
              <a:gd name="connsiteY14" fmla="*/ 1811263 h 1883914"/>
              <a:gd name="connsiteX15" fmla="*/ 77661 w 1463040"/>
              <a:gd name="connsiteY15" fmla="*/ 1858862 h 1883914"/>
              <a:gd name="connsiteX16" fmla="*/ 50104 w 1463040"/>
              <a:gd name="connsiteY16" fmla="*/ 1873894 h 1883914"/>
              <a:gd name="connsiteX17" fmla="*/ 35073 w 1463040"/>
              <a:gd name="connsiteY17" fmla="*/ 1878904 h 1883914"/>
              <a:gd name="connsiteX18" fmla="*/ 22547 w 1463040"/>
              <a:gd name="connsiteY18" fmla="*/ 1883914 h 1883914"/>
              <a:gd name="connsiteX19" fmla="*/ 7516 w 1463040"/>
              <a:gd name="connsiteY19" fmla="*/ 1883914 h 1883914"/>
              <a:gd name="connsiteX20" fmla="*/ 0 w 1463040"/>
              <a:gd name="connsiteY20" fmla="*/ 1873894 h 1883914"/>
              <a:gd name="connsiteX21" fmla="*/ 2505 w 1463040"/>
              <a:gd name="connsiteY21" fmla="*/ 1851347 h 1883914"/>
              <a:gd name="connsiteX22" fmla="*/ 10021 w 1463040"/>
              <a:gd name="connsiteY22" fmla="*/ 1836316 h 1883914"/>
              <a:gd name="connsiteX23" fmla="*/ 40083 w 1463040"/>
              <a:gd name="connsiteY23" fmla="*/ 1803748 h 1883914"/>
              <a:gd name="connsiteX24" fmla="*/ 160333 w 1463040"/>
              <a:gd name="connsiteY24" fmla="*/ 1698529 h 1883914"/>
              <a:gd name="connsiteX25" fmla="*/ 265552 w 1463040"/>
              <a:gd name="connsiteY25" fmla="*/ 1603331 h 1883914"/>
              <a:gd name="connsiteX26" fmla="*/ 380791 w 1463040"/>
              <a:gd name="connsiteY26" fmla="*/ 1493102 h 1883914"/>
              <a:gd name="connsiteX27" fmla="*/ 455947 w 1463040"/>
              <a:gd name="connsiteY27" fmla="*/ 1412936 h 1883914"/>
              <a:gd name="connsiteX28" fmla="*/ 503546 w 1463040"/>
              <a:gd name="connsiteY28" fmla="*/ 1362832 h 1883914"/>
              <a:gd name="connsiteX29" fmla="*/ 563671 w 1463040"/>
              <a:gd name="connsiteY29" fmla="*/ 1295191 h 1883914"/>
              <a:gd name="connsiteX30" fmla="*/ 638827 w 1463040"/>
              <a:gd name="connsiteY30" fmla="*/ 1194983 h 1883914"/>
              <a:gd name="connsiteX31" fmla="*/ 708973 w 1463040"/>
              <a:gd name="connsiteY31" fmla="*/ 1097280 h 1883914"/>
              <a:gd name="connsiteX32" fmla="*/ 771603 w 1463040"/>
              <a:gd name="connsiteY32" fmla="*/ 1002082 h 1883914"/>
              <a:gd name="connsiteX33" fmla="*/ 844254 w 1463040"/>
              <a:gd name="connsiteY33" fmla="*/ 884337 h 1883914"/>
              <a:gd name="connsiteX34" fmla="*/ 919410 w 1463040"/>
              <a:gd name="connsiteY34" fmla="*/ 759077 h 1883914"/>
              <a:gd name="connsiteX35" fmla="*/ 1017113 w 1463040"/>
              <a:gd name="connsiteY35" fmla="*/ 563671 h 1883914"/>
              <a:gd name="connsiteX36" fmla="*/ 1047176 w 1463040"/>
              <a:gd name="connsiteY36" fmla="*/ 501041 h 1883914"/>
              <a:gd name="connsiteX37" fmla="*/ 1069723 w 1463040"/>
              <a:gd name="connsiteY37" fmla="*/ 445927 h 1883914"/>
              <a:gd name="connsiteX38" fmla="*/ 1094775 w 1463040"/>
              <a:gd name="connsiteY38" fmla="*/ 375781 h 1883914"/>
              <a:gd name="connsiteX39" fmla="*/ 1104796 w 1463040"/>
              <a:gd name="connsiteY39" fmla="*/ 343213 h 1883914"/>
              <a:gd name="connsiteX40" fmla="*/ 1114816 w 1463040"/>
              <a:gd name="connsiteY40" fmla="*/ 308140 h 1883914"/>
              <a:gd name="connsiteX41" fmla="*/ 1122332 w 1463040"/>
              <a:gd name="connsiteY41" fmla="*/ 260541 h 1883914"/>
              <a:gd name="connsiteX42" fmla="*/ 1124837 w 1463040"/>
              <a:gd name="connsiteY42" fmla="*/ 225468 h 1883914"/>
              <a:gd name="connsiteX43" fmla="*/ 1124837 w 1463040"/>
              <a:gd name="connsiteY43" fmla="*/ 202922 h 1883914"/>
              <a:gd name="connsiteX44" fmla="*/ 1124837 w 1463040"/>
              <a:gd name="connsiteY44" fmla="*/ 177870 h 1883914"/>
              <a:gd name="connsiteX45" fmla="*/ 1122332 w 1463040"/>
              <a:gd name="connsiteY45" fmla="*/ 145302 h 1883914"/>
              <a:gd name="connsiteX46" fmla="*/ 1117322 w 1463040"/>
              <a:gd name="connsiteY46" fmla="*/ 120250 h 1883914"/>
              <a:gd name="connsiteX47" fmla="*/ 1092270 w 1463040"/>
              <a:gd name="connsiteY47" fmla="*/ 0 h 1883914"/>
              <a:gd name="connsiteX48" fmla="*/ 1205004 w 1463040"/>
              <a:gd name="connsiteY48" fmla="*/ 5010 h 1883914"/>
              <a:gd name="connsiteX49" fmla="*/ 1335274 w 1463040"/>
              <a:gd name="connsiteY49" fmla="*/ 82672 h 1883914"/>
              <a:gd name="connsiteX50" fmla="*/ 1395399 w 1463040"/>
              <a:gd name="connsiteY50" fmla="*/ 127765 h 1883914"/>
              <a:gd name="connsiteX51" fmla="*/ 1425462 w 1463040"/>
              <a:gd name="connsiteY51" fmla="*/ 145302 h 1883914"/>
              <a:gd name="connsiteX52" fmla="*/ 1440493 w 1463040"/>
              <a:gd name="connsiteY52" fmla="*/ 155323 h 1883914"/>
              <a:gd name="connsiteX53" fmla="*/ 1450514 w 1463040"/>
              <a:gd name="connsiteY53" fmla="*/ 165343 h 1883914"/>
              <a:gd name="connsiteX54" fmla="*/ 1458030 w 1463040"/>
              <a:gd name="connsiteY54" fmla="*/ 180375 h 1883914"/>
              <a:gd name="connsiteX55" fmla="*/ 1460535 w 1463040"/>
              <a:gd name="connsiteY55" fmla="*/ 192901 h 1883914"/>
              <a:gd name="connsiteX56" fmla="*/ 1463040 w 1463040"/>
              <a:gd name="connsiteY56" fmla="*/ 212942 h 1883914"/>
              <a:gd name="connsiteX57" fmla="*/ 1458030 w 1463040"/>
              <a:gd name="connsiteY57" fmla="*/ 237994 h 1883914"/>
              <a:gd name="connsiteX58" fmla="*/ 1442998 w 1463040"/>
              <a:gd name="connsiteY58" fmla="*/ 275573 h 1883914"/>
              <a:gd name="connsiteX59" fmla="*/ 1425462 w 1463040"/>
              <a:gd name="connsiteY59" fmla="*/ 308140 h 1883914"/>
              <a:gd name="connsiteX60" fmla="*/ 1377863 w 1463040"/>
              <a:gd name="connsiteY60" fmla="*/ 400833 h 18839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63040" h="1883914">
                <a:moveTo>
                  <a:pt x="1377863" y="400833"/>
                </a:moveTo>
                <a:lnTo>
                  <a:pt x="1322748" y="503546"/>
                </a:lnTo>
                <a:lnTo>
                  <a:pt x="1267634" y="593734"/>
                </a:lnTo>
                <a:lnTo>
                  <a:pt x="1212519" y="683921"/>
                </a:lnTo>
                <a:lnTo>
                  <a:pt x="1089764" y="894358"/>
                </a:lnTo>
                <a:lnTo>
                  <a:pt x="984546" y="1049681"/>
                </a:lnTo>
                <a:lnTo>
                  <a:pt x="894358" y="1164920"/>
                </a:lnTo>
                <a:lnTo>
                  <a:pt x="799161" y="1282665"/>
                </a:lnTo>
                <a:lnTo>
                  <a:pt x="729015" y="1357821"/>
                </a:lnTo>
                <a:lnTo>
                  <a:pt x="666385" y="1420451"/>
                </a:lnTo>
                <a:lnTo>
                  <a:pt x="588723" y="1490597"/>
                </a:lnTo>
                <a:lnTo>
                  <a:pt x="493525" y="1570764"/>
                </a:lnTo>
                <a:lnTo>
                  <a:pt x="393317" y="1653436"/>
                </a:lnTo>
                <a:lnTo>
                  <a:pt x="280583" y="1731097"/>
                </a:lnTo>
                <a:lnTo>
                  <a:pt x="157828" y="1811263"/>
                </a:lnTo>
                <a:lnTo>
                  <a:pt x="77661" y="1858862"/>
                </a:lnTo>
                <a:lnTo>
                  <a:pt x="50104" y="1873894"/>
                </a:lnTo>
                <a:lnTo>
                  <a:pt x="35073" y="1878904"/>
                </a:lnTo>
                <a:lnTo>
                  <a:pt x="22547" y="1883914"/>
                </a:lnTo>
                <a:lnTo>
                  <a:pt x="7516" y="1883914"/>
                </a:lnTo>
                <a:lnTo>
                  <a:pt x="0" y="1873894"/>
                </a:lnTo>
                <a:lnTo>
                  <a:pt x="2505" y="1851347"/>
                </a:lnTo>
                <a:lnTo>
                  <a:pt x="10021" y="1836316"/>
                </a:lnTo>
                <a:lnTo>
                  <a:pt x="40083" y="1803748"/>
                </a:lnTo>
                <a:lnTo>
                  <a:pt x="160333" y="1698529"/>
                </a:lnTo>
                <a:lnTo>
                  <a:pt x="265552" y="1603331"/>
                </a:lnTo>
                <a:lnTo>
                  <a:pt x="380791" y="1493102"/>
                </a:lnTo>
                <a:lnTo>
                  <a:pt x="455947" y="1412936"/>
                </a:lnTo>
                <a:lnTo>
                  <a:pt x="503546" y="1362832"/>
                </a:lnTo>
                <a:lnTo>
                  <a:pt x="563671" y="1295191"/>
                </a:lnTo>
                <a:lnTo>
                  <a:pt x="638827" y="1194983"/>
                </a:lnTo>
                <a:lnTo>
                  <a:pt x="708973" y="1097280"/>
                </a:lnTo>
                <a:lnTo>
                  <a:pt x="771603" y="1002082"/>
                </a:lnTo>
                <a:lnTo>
                  <a:pt x="844254" y="884337"/>
                </a:lnTo>
                <a:lnTo>
                  <a:pt x="919410" y="759077"/>
                </a:lnTo>
                <a:lnTo>
                  <a:pt x="1017113" y="563671"/>
                </a:lnTo>
                <a:lnTo>
                  <a:pt x="1047176" y="501041"/>
                </a:lnTo>
                <a:lnTo>
                  <a:pt x="1069723" y="445927"/>
                </a:lnTo>
                <a:lnTo>
                  <a:pt x="1094775" y="375781"/>
                </a:lnTo>
                <a:lnTo>
                  <a:pt x="1104796" y="343213"/>
                </a:lnTo>
                <a:lnTo>
                  <a:pt x="1114816" y="308140"/>
                </a:lnTo>
                <a:lnTo>
                  <a:pt x="1122332" y="260541"/>
                </a:lnTo>
                <a:lnTo>
                  <a:pt x="1124837" y="225468"/>
                </a:lnTo>
                <a:lnTo>
                  <a:pt x="1124837" y="202922"/>
                </a:lnTo>
                <a:lnTo>
                  <a:pt x="1124837" y="177870"/>
                </a:lnTo>
                <a:lnTo>
                  <a:pt x="1122332" y="145302"/>
                </a:lnTo>
                <a:lnTo>
                  <a:pt x="1117322" y="120250"/>
                </a:lnTo>
                <a:lnTo>
                  <a:pt x="1092270" y="0"/>
                </a:lnTo>
                <a:lnTo>
                  <a:pt x="1205004" y="5010"/>
                </a:lnTo>
                <a:lnTo>
                  <a:pt x="1335274" y="82672"/>
                </a:lnTo>
                <a:lnTo>
                  <a:pt x="1395399" y="127765"/>
                </a:lnTo>
                <a:lnTo>
                  <a:pt x="1425462" y="145302"/>
                </a:lnTo>
                <a:lnTo>
                  <a:pt x="1440493" y="155323"/>
                </a:lnTo>
                <a:lnTo>
                  <a:pt x="1450514" y="165343"/>
                </a:lnTo>
                <a:lnTo>
                  <a:pt x="1458030" y="180375"/>
                </a:lnTo>
                <a:lnTo>
                  <a:pt x="1460535" y="192901"/>
                </a:lnTo>
                <a:lnTo>
                  <a:pt x="1463040" y="212942"/>
                </a:lnTo>
                <a:lnTo>
                  <a:pt x="1458030" y="237994"/>
                </a:lnTo>
                <a:lnTo>
                  <a:pt x="1442998" y="275573"/>
                </a:lnTo>
                <a:lnTo>
                  <a:pt x="1425462" y="308140"/>
                </a:lnTo>
                <a:lnTo>
                  <a:pt x="1377863" y="40083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C3EE368-71EA-4D18-BAB7-E3C77B5ABC2D}"/>
              </a:ext>
            </a:extLst>
          </p:cNvPr>
          <p:cNvSpPr/>
          <p:nvPr/>
        </p:nvSpPr>
        <p:spPr>
          <a:xfrm>
            <a:off x="4664075" y="2605088"/>
            <a:ext cx="1108075" cy="584200"/>
          </a:xfrm>
          <a:custGeom>
            <a:avLst/>
            <a:gdLst>
              <a:gd name="connsiteX0" fmla="*/ 849264 w 1107300"/>
              <a:gd name="connsiteY0" fmla="*/ 475989 h 583713"/>
              <a:gd name="connsiteX1" fmla="*/ 781624 w 1107300"/>
              <a:gd name="connsiteY1" fmla="*/ 430895 h 583713"/>
              <a:gd name="connsiteX2" fmla="*/ 726509 w 1107300"/>
              <a:gd name="connsiteY2" fmla="*/ 393317 h 583713"/>
              <a:gd name="connsiteX3" fmla="*/ 631311 w 1107300"/>
              <a:gd name="connsiteY3" fmla="*/ 330687 h 583713"/>
              <a:gd name="connsiteX4" fmla="*/ 443421 w 1107300"/>
              <a:gd name="connsiteY4" fmla="*/ 248015 h 583713"/>
              <a:gd name="connsiteX5" fmla="*/ 350728 w 1107300"/>
              <a:gd name="connsiteY5" fmla="*/ 197911 h 583713"/>
              <a:gd name="connsiteX6" fmla="*/ 258036 w 1107300"/>
              <a:gd name="connsiteY6" fmla="*/ 150312 h 583713"/>
              <a:gd name="connsiteX7" fmla="*/ 180374 w 1107300"/>
              <a:gd name="connsiteY7" fmla="*/ 117744 h 583713"/>
              <a:gd name="connsiteX8" fmla="*/ 112734 w 1107300"/>
              <a:gd name="connsiteY8" fmla="*/ 85177 h 583713"/>
              <a:gd name="connsiteX9" fmla="*/ 45093 w 1107300"/>
              <a:gd name="connsiteY9" fmla="*/ 60125 h 583713"/>
              <a:gd name="connsiteX10" fmla="*/ 17536 w 1107300"/>
              <a:gd name="connsiteY10" fmla="*/ 45093 h 583713"/>
              <a:gd name="connsiteX11" fmla="*/ 5010 w 1107300"/>
              <a:gd name="connsiteY11" fmla="*/ 35073 h 583713"/>
              <a:gd name="connsiteX12" fmla="*/ 0 w 1107300"/>
              <a:gd name="connsiteY12" fmla="*/ 25052 h 583713"/>
              <a:gd name="connsiteX13" fmla="*/ 2505 w 1107300"/>
              <a:gd name="connsiteY13" fmla="*/ 15031 h 583713"/>
              <a:gd name="connsiteX14" fmla="*/ 7515 w 1107300"/>
              <a:gd name="connsiteY14" fmla="*/ 5010 h 583713"/>
              <a:gd name="connsiteX15" fmla="*/ 25052 w 1107300"/>
              <a:gd name="connsiteY15" fmla="*/ 0 h 583713"/>
              <a:gd name="connsiteX16" fmla="*/ 75156 w 1107300"/>
              <a:gd name="connsiteY16" fmla="*/ 0 h 583713"/>
              <a:gd name="connsiteX17" fmla="*/ 230479 w 1107300"/>
              <a:gd name="connsiteY17" fmla="*/ 10021 h 583713"/>
              <a:gd name="connsiteX18" fmla="*/ 293109 w 1107300"/>
              <a:gd name="connsiteY18" fmla="*/ 15031 h 583713"/>
              <a:gd name="connsiteX19" fmla="*/ 388306 w 1107300"/>
              <a:gd name="connsiteY19" fmla="*/ 30062 h 583713"/>
              <a:gd name="connsiteX20" fmla="*/ 448431 w 1107300"/>
              <a:gd name="connsiteY20" fmla="*/ 42588 h 583713"/>
              <a:gd name="connsiteX21" fmla="*/ 536114 w 1107300"/>
              <a:gd name="connsiteY21" fmla="*/ 70145 h 583713"/>
              <a:gd name="connsiteX22" fmla="*/ 744046 w 1107300"/>
              <a:gd name="connsiteY22" fmla="*/ 130270 h 583713"/>
              <a:gd name="connsiteX23" fmla="*/ 834233 w 1107300"/>
              <a:gd name="connsiteY23" fmla="*/ 185385 h 583713"/>
              <a:gd name="connsiteX24" fmla="*/ 924420 w 1107300"/>
              <a:gd name="connsiteY24" fmla="*/ 250520 h 583713"/>
              <a:gd name="connsiteX25" fmla="*/ 972019 w 1107300"/>
              <a:gd name="connsiteY25" fmla="*/ 290604 h 583713"/>
              <a:gd name="connsiteX26" fmla="*/ 1014608 w 1107300"/>
              <a:gd name="connsiteY26" fmla="*/ 328182 h 583713"/>
              <a:gd name="connsiteX27" fmla="*/ 1042165 w 1107300"/>
              <a:gd name="connsiteY27" fmla="*/ 368265 h 583713"/>
              <a:gd name="connsiteX28" fmla="*/ 1079743 w 1107300"/>
              <a:gd name="connsiteY28" fmla="*/ 430895 h 583713"/>
              <a:gd name="connsiteX29" fmla="*/ 1094774 w 1107300"/>
              <a:gd name="connsiteY29" fmla="*/ 465968 h 583713"/>
              <a:gd name="connsiteX30" fmla="*/ 1107300 w 1107300"/>
              <a:gd name="connsiteY30" fmla="*/ 501041 h 583713"/>
              <a:gd name="connsiteX31" fmla="*/ 1107300 w 1107300"/>
              <a:gd name="connsiteY31" fmla="*/ 518577 h 583713"/>
              <a:gd name="connsiteX32" fmla="*/ 1102290 w 1107300"/>
              <a:gd name="connsiteY32" fmla="*/ 548640 h 583713"/>
              <a:gd name="connsiteX33" fmla="*/ 1092269 w 1107300"/>
              <a:gd name="connsiteY33" fmla="*/ 571187 h 583713"/>
              <a:gd name="connsiteX34" fmla="*/ 1084754 w 1107300"/>
              <a:gd name="connsiteY34" fmla="*/ 578702 h 583713"/>
              <a:gd name="connsiteX35" fmla="*/ 1067217 w 1107300"/>
              <a:gd name="connsiteY35" fmla="*/ 583713 h 583713"/>
              <a:gd name="connsiteX36" fmla="*/ 1052186 w 1107300"/>
              <a:gd name="connsiteY36" fmla="*/ 583713 h 583713"/>
              <a:gd name="connsiteX37" fmla="*/ 1022123 w 1107300"/>
              <a:gd name="connsiteY37" fmla="*/ 576197 h 583713"/>
              <a:gd name="connsiteX38" fmla="*/ 974525 w 1107300"/>
              <a:gd name="connsiteY38" fmla="*/ 558661 h 583713"/>
              <a:gd name="connsiteX39" fmla="*/ 849264 w 1107300"/>
              <a:gd name="connsiteY39" fmla="*/ 475989 h 5837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07300" h="583713">
                <a:moveTo>
                  <a:pt x="849264" y="475989"/>
                </a:moveTo>
                <a:lnTo>
                  <a:pt x="781624" y="430895"/>
                </a:lnTo>
                <a:lnTo>
                  <a:pt x="726509" y="393317"/>
                </a:lnTo>
                <a:lnTo>
                  <a:pt x="631311" y="330687"/>
                </a:lnTo>
                <a:lnTo>
                  <a:pt x="443421" y="248015"/>
                </a:lnTo>
                <a:lnTo>
                  <a:pt x="350728" y="197911"/>
                </a:lnTo>
                <a:lnTo>
                  <a:pt x="258036" y="150312"/>
                </a:lnTo>
                <a:lnTo>
                  <a:pt x="180374" y="117744"/>
                </a:lnTo>
                <a:lnTo>
                  <a:pt x="112734" y="85177"/>
                </a:lnTo>
                <a:lnTo>
                  <a:pt x="45093" y="60125"/>
                </a:lnTo>
                <a:lnTo>
                  <a:pt x="17536" y="45093"/>
                </a:lnTo>
                <a:lnTo>
                  <a:pt x="5010" y="35073"/>
                </a:lnTo>
                <a:lnTo>
                  <a:pt x="0" y="25052"/>
                </a:lnTo>
                <a:lnTo>
                  <a:pt x="2505" y="15031"/>
                </a:lnTo>
                <a:lnTo>
                  <a:pt x="7515" y="5010"/>
                </a:lnTo>
                <a:lnTo>
                  <a:pt x="25052" y="0"/>
                </a:lnTo>
                <a:lnTo>
                  <a:pt x="75156" y="0"/>
                </a:lnTo>
                <a:lnTo>
                  <a:pt x="230479" y="10021"/>
                </a:lnTo>
                <a:lnTo>
                  <a:pt x="293109" y="15031"/>
                </a:lnTo>
                <a:lnTo>
                  <a:pt x="388306" y="30062"/>
                </a:lnTo>
                <a:lnTo>
                  <a:pt x="448431" y="42588"/>
                </a:lnTo>
                <a:lnTo>
                  <a:pt x="536114" y="70145"/>
                </a:lnTo>
                <a:lnTo>
                  <a:pt x="744046" y="130270"/>
                </a:lnTo>
                <a:lnTo>
                  <a:pt x="834233" y="185385"/>
                </a:lnTo>
                <a:lnTo>
                  <a:pt x="924420" y="250520"/>
                </a:lnTo>
                <a:lnTo>
                  <a:pt x="972019" y="290604"/>
                </a:lnTo>
                <a:lnTo>
                  <a:pt x="1014608" y="328182"/>
                </a:lnTo>
                <a:lnTo>
                  <a:pt x="1042165" y="368265"/>
                </a:lnTo>
                <a:lnTo>
                  <a:pt x="1079743" y="430895"/>
                </a:lnTo>
                <a:lnTo>
                  <a:pt x="1094774" y="465968"/>
                </a:lnTo>
                <a:lnTo>
                  <a:pt x="1107300" y="501041"/>
                </a:lnTo>
                <a:lnTo>
                  <a:pt x="1107300" y="518577"/>
                </a:lnTo>
                <a:lnTo>
                  <a:pt x="1102290" y="548640"/>
                </a:lnTo>
                <a:lnTo>
                  <a:pt x="1092269" y="571187"/>
                </a:lnTo>
                <a:lnTo>
                  <a:pt x="1084754" y="578702"/>
                </a:lnTo>
                <a:lnTo>
                  <a:pt x="1067217" y="583713"/>
                </a:lnTo>
                <a:lnTo>
                  <a:pt x="1052186" y="583713"/>
                </a:lnTo>
                <a:lnTo>
                  <a:pt x="1022123" y="576197"/>
                </a:lnTo>
                <a:lnTo>
                  <a:pt x="974525" y="558661"/>
                </a:lnTo>
                <a:lnTo>
                  <a:pt x="849264" y="47598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7B835389-B964-420D-BAAF-71BF0599A03C}"/>
              </a:ext>
            </a:extLst>
          </p:cNvPr>
          <p:cNvSpPr/>
          <p:nvPr/>
        </p:nvSpPr>
        <p:spPr>
          <a:xfrm>
            <a:off x="4119563" y="4421188"/>
            <a:ext cx="423862" cy="1177925"/>
          </a:xfrm>
          <a:custGeom>
            <a:avLst/>
            <a:gdLst>
              <a:gd name="connsiteX0" fmla="*/ 411956 w 423862"/>
              <a:gd name="connsiteY0" fmla="*/ 245269 h 1176338"/>
              <a:gd name="connsiteX1" fmla="*/ 407193 w 423862"/>
              <a:gd name="connsiteY1" fmla="*/ 378619 h 1176338"/>
              <a:gd name="connsiteX2" fmla="*/ 404812 w 423862"/>
              <a:gd name="connsiteY2" fmla="*/ 461963 h 1176338"/>
              <a:gd name="connsiteX3" fmla="*/ 402431 w 423862"/>
              <a:gd name="connsiteY3" fmla="*/ 528638 h 1176338"/>
              <a:gd name="connsiteX4" fmla="*/ 397668 w 423862"/>
              <a:gd name="connsiteY4" fmla="*/ 583407 h 1176338"/>
              <a:gd name="connsiteX5" fmla="*/ 388143 w 423862"/>
              <a:gd name="connsiteY5" fmla="*/ 652463 h 1176338"/>
              <a:gd name="connsiteX6" fmla="*/ 378618 w 423862"/>
              <a:gd name="connsiteY6" fmla="*/ 709613 h 1176338"/>
              <a:gd name="connsiteX7" fmla="*/ 361950 w 423862"/>
              <a:gd name="connsiteY7" fmla="*/ 781050 h 1176338"/>
              <a:gd name="connsiteX8" fmla="*/ 335756 w 423862"/>
              <a:gd name="connsiteY8" fmla="*/ 873919 h 1176338"/>
              <a:gd name="connsiteX9" fmla="*/ 311943 w 423862"/>
              <a:gd name="connsiteY9" fmla="*/ 940594 h 1176338"/>
              <a:gd name="connsiteX10" fmla="*/ 278606 w 423862"/>
              <a:gd name="connsiteY10" fmla="*/ 1016794 h 1176338"/>
              <a:gd name="connsiteX11" fmla="*/ 254793 w 423862"/>
              <a:gd name="connsiteY11" fmla="*/ 1059657 h 1176338"/>
              <a:gd name="connsiteX12" fmla="*/ 228600 w 423862"/>
              <a:gd name="connsiteY12" fmla="*/ 1102519 h 1176338"/>
              <a:gd name="connsiteX13" fmla="*/ 200025 w 423862"/>
              <a:gd name="connsiteY13" fmla="*/ 1133475 h 1176338"/>
              <a:gd name="connsiteX14" fmla="*/ 166687 w 423862"/>
              <a:gd name="connsiteY14" fmla="*/ 1159669 h 1176338"/>
              <a:gd name="connsiteX15" fmla="*/ 142875 w 423862"/>
              <a:gd name="connsiteY15" fmla="*/ 1171575 h 1176338"/>
              <a:gd name="connsiteX16" fmla="*/ 114300 w 423862"/>
              <a:gd name="connsiteY16" fmla="*/ 1176338 h 1176338"/>
              <a:gd name="connsiteX17" fmla="*/ 88106 w 423862"/>
              <a:gd name="connsiteY17" fmla="*/ 1171575 h 1176338"/>
              <a:gd name="connsiteX18" fmla="*/ 66675 w 423862"/>
              <a:gd name="connsiteY18" fmla="*/ 1154907 h 1176338"/>
              <a:gd name="connsiteX19" fmla="*/ 50006 w 423862"/>
              <a:gd name="connsiteY19" fmla="*/ 1135857 h 1176338"/>
              <a:gd name="connsiteX20" fmla="*/ 30956 w 423862"/>
              <a:gd name="connsiteY20" fmla="*/ 1104900 h 1176338"/>
              <a:gd name="connsiteX21" fmla="*/ 21431 w 423862"/>
              <a:gd name="connsiteY21" fmla="*/ 1076325 h 1176338"/>
              <a:gd name="connsiteX22" fmla="*/ 14287 w 423862"/>
              <a:gd name="connsiteY22" fmla="*/ 1035844 h 1176338"/>
              <a:gd name="connsiteX23" fmla="*/ 4762 w 423862"/>
              <a:gd name="connsiteY23" fmla="*/ 954882 h 1176338"/>
              <a:gd name="connsiteX24" fmla="*/ 0 w 423862"/>
              <a:gd name="connsiteY24" fmla="*/ 869157 h 1176338"/>
              <a:gd name="connsiteX25" fmla="*/ 0 w 423862"/>
              <a:gd name="connsiteY25" fmla="*/ 852488 h 1176338"/>
              <a:gd name="connsiteX26" fmla="*/ 7143 w 423862"/>
              <a:gd name="connsiteY26" fmla="*/ 831057 h 1176338"/>
              <a:gd name="connsiteX27" fmla="*/ 21431 w 423862"/>
              <a:gd name="connsiteY27" fmla="*/ 807244 h 1176338"/>
              <a:gd name="connsiteX28" fmla="*/ 40481 w 423862"/>
              <a:gd name="connsiteY28" fmla="*/ 783432 h 1176338"/>
              <a:gd name="connsiteX29" fmla="*/ 69056 w 423862"/>
              <a:gd name="connsiteY29" fmla="*/ 750094 h 1176338"/>
              <a:gd name="connsiteX30" fmla="*/ 95250 w 423862"/>
              <a:gd name="connsiteY30" fmla="*/ 721519 h 1176338"/>
              <a:gd name="connsiteX31" fmla="*/ 135731 w 423862"/>
              <a:gd name="connsiteY31" fmla="*/ 678657 h 1176338"/>
              <a:gd name="connsiteX32" fmla="*/ 159543 w 423862"/>
              <a:gd name="connsiteY32" fmla="*/ 654844 h 1176338"/>
              <a:gd name="connsiteX33" fmla="*/ 190500 w 423862"/>
              <a:gd name="connsiteY33" fmla="*/ 595313 h 1176338"/>
              <a:gd name="connsiteX34" fmla="*/ 219075 w 423862"/>
              <a:gd name="connsiteY34" fmla="*/ 538163 h 1176338"/>
              <a:gd name="connsiteX35" fmla="*/ 250031 w 423862"/>
              <a:gd name="connsiteY35" fmla="*/ 469107 h 1176338"/>
              <a:gd name="connsiteX36" fmla="*/ 273843 w 423862"/>
              <a:gd name="connsiteY36" fmla="*/ 411957 h 1176338"/>
              <a:gd name="connsiteX37" fmla="*/ 288131 w 423862"/>
              <a:gd name="connsiteY37" fmla="*/ 364332 h 1176338"/>
              <a:gd name="connsiteX38" fmla="*/ 302418 w 423862"/>
              <a:gd name="connsiteY38" fmla="*/ 321469 h 1176338"/>
              <a:gd name="connsiteX39" fmla="*/ 321468 w 423862"/>
              <a:gd name="connsiteY39" fmla="*/ 245269 h 1176338"/>
              <a:gd name="connsiteX40" fmla="*/ 342900 w 423862"/>
              <a:gd name="connsiteY40" fmla="*/ 142875 h 1176338"/>
              <a:gd name="connsiteX41" fmla="*/ 350043 w 423862"/>
              <a:gd name="connsiteY41" fmla="*/ 97632 h 1176338"/>
              <a:gd name="connsiteX42" fmla="*/ 354806 w 423862"/>
              <a:gd name="connsiteY42" fmla="*/ 50007 h 1176338"/>
              <a:gd name="connsiteX43" fmla="*/ 357187 w 423862"/>
              <a:gd name="connsiteY43" fmla="*/ 33338 h 1176338"/>
              <a:gd name="connsiteX44" fmla="*/ 371475 w 423862"/>
              <a:gd name="connsiteY44" fmla="*/ 11907 h 1176338"/>
              <a:gd name="connsiteX45" fmla="*/ 390525 w 423862"/>
              <a:gd name="connsiteY45" fmla="*/ 0 h 1176338"/>
              <a:gd name="connsiteX46" fmla="*/ 397668 w 423862"/>
              <a:gd name="connsiteY46" fmla="*/ 0 h 1176338"/>
              <a:gd name="connsiteX47" fmla="*/ 404812 w 423862"/>
              <a:gd name="connsiteY47" fmla="*/ 0 h 1176338"/>
              <a:gd name="connsiteX48" fmla="*/ 414337 w 423862"/>
              <a:gd name="connsiteY48" fmla="*/ 7144 h 1176338"/>
              <a:gd name="connsiteX49" fmla="*/ 421481 w 423862"/>
              <a:gd name="connsiteY49" fmla="*/ 23813 h 1176338"/>
              <a:gd name="connsiteX50" fmla="*/ 423862 w 423862"/>
              <a:gd name="connsiteY50" fmla="*/ 42863 h 1176338"/>
              <a:gd name="connsiteX51" fmla="*/ 411956 w 423862"/>
              <a:gd name="connsiteY51" fmla="*/ 245269 h 1176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23862" h="1176338">
                <a:moveTo>
                  <a:pt x="411956" y="245269"/>
                </a:moveTo>
                <a:lnTo>
                  <a:pt x="407193" y="378619"/>
                </a:lnTo>
                <a:cubicBezTo>
                  <a:pt x="406399" y="406400"/>
                  <a:pt x="405606" y="434182"/>
                  <a:pt x="404812" y="461963"/>
                </a:cubicBezTo>
                <a:cubicBezTo>
                  <a:pt x="404018" y="484188"/>
                  <a:pt x="403225" y="506413"/>
                  <a:pt x="402431" y="528638"/>
                </a:cubicBezTo>
                <a:lnTo>
                  <a:pt x="397668" y="583407"/>
                </a:lnTo>
                <a:lnTo>
                  <a:pt x="388143" y="652463"/>
                </a:lnTo>
                <a:lnTo>
                  <a:pt x="378618" y="709613"/>
                </a:lnTo>
                <a:lnTo>
                  <a:pt x="361950" y="781050"/>
                </a:lnTo>
                <a:lnTo>
                  <a:pt x="335756" y="873919"/>
                </a:lnTo>
                <a:lnTo>
                  <a:pt x="311943" y="940594"/>
                </a:lnTo>
                <a:lnTo>
                  <a:pt x="278606" y="1016794"/>
                </a:lnTo>
                <a:lnTo>
                  <a:pt x="254793" y="1059657"/>
                </a:lnTo>
                <a:lnTo>
                  <a:pt x="228600" y="1102519"/>
                </a:lnTo>
                <a:lnTo>
                  <a:pt x="200025" y="1133475"/>
                </a:lnTo>
                <a:lnTo>
                  <a:pt x="166687" y="1159669"/>
                </a:lnTo>
                <a:lnTo>
                  <a:pt x="142875" y="1171575"/>
                </a:lnTo>
                <a:lnTo>
                  <a:pt x="114300" y="1176338"/>
                </a:lnTo>
                <a:lnTo>
                  <a:pt x="88106" y="1171575"/>
                </a:lnTo>
                <a:lnTo>
                  <a:pt x="66675" y="1154907"/>
                </a:lnTo>
                <a:lnTo>
                  <a:pt x="50006" y="1135857"/>
                </a:lnTo>
                <a:lnTo>
                  <a:pt x="30956" y="1104900"/>
                </a:lnTo>
                <a:lnTo>
                  <a:pt x="21431" y="1076325"/>
                </a:lnTo>
                <a:lnTo>
                  <a:pt x="14287" y="1035844"/>
                </a:lnTo>
                <a:lnTo>
                  <a:pt x="4762" y="954882"/>
                </a:lnTo>
                <a:lnTo>
                  <a:pt x="0" y="869157"/>
                </a:lnTo>
                <a:lnTo>
                  <a:pt x="0" y="852488"/>
                </a:lnTo>
                <a:lnTo>
                  <a:pt x="7143" y="831057"/>
                </a:lnTo>
                <a:lnTo>
                  <a:pt x="21431" y="807244"/>
                </a:lnTo>
                <a:lnTo>
                  <a:pt x="40481" y="783432"/>
                </a:lnTo>
                <a:lnTo>
                  <a:pt x="69056" y="750094"/>
                </a:lnTo>
                <a:lnTo>
                  <a:pt x="95250" y="721519"/>
                </a:lnTo>
                <a:lnTo>
                  <a:pt x="135731" y="678657"/>
                </a:lnTo>
                <a:lnTo>
                  <a:pt x="159543" y="654844"/>
                </a:lnTo>
                <a:lnTo>
                  <a:pt x="190500" y="595313"/>
                </a:lnTo>
                <a:lnTo>
                  <a:pt x="219075" y="538163"/>
                </a:lnTo>
                <a:lnTo>
                  <a:pt x="250031" y="469107"/>
                </a:lnTo>
                <a:lnTo>
                  <a:pt x="273843" y="411957"/>
                </a:lnTo>
                <a:lnTo>
                  <a:pt x="288131" y="364332"/>
                </a:lnTo>
                <a:lnTo>
                  <a:pt x="302418" y="321469"/>
                </a:lnTo>
                <a:lnTo>
                  <a:pt x="321468" y="245269"/>
                </a:lnTo>
                <a:lnTo>
                  <a:pt x="342900" y="142875"/>
                </a:lnTo>
                <a:lnTo>
                  <a:pt x="350043" y="97632"/>
                </a:lnTo>
                <a:lnTo>
                  <a:pt x="354806" y="50007"/>
                </a:lnTo>
                <a:lnTo>
                  <a:pt x="357187" y="33338"/>
                </a:lnTo>
                <a:lnTo>
                  <a:pt x="371475" y="11907"/>
                </a:lnTo>
                <a:lnTo>
                  <a:pt x="390525" y="0"/>
                </a:lnTo>
                <a:lnTo>
                  <a:pt x="397668" y="0"/>
                </a:lnTo>
                <a:lnTo>
                  <a:pt x="404812" y="0"/>
                </a:lnTo>
                <a:lnTo>
                  <a:pt x="414337" y="7144"/>
                </a:lnTo>
                <a:lnTo>
                  <a:pt x="421481" y="23813"/>
                </a:lnTo>
                <a:lnTo>
                  <a:pt x="423862" y="42863"/>
                </a:lnTo>
                <a:lnTo>
                  <a:pt x="411956" y="2452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A7F3F445-E0AF-4E55-86F9-1A184F502002}"/>
              </a:ext>
            </a:extLst>
          </p:cNvPr>
          <p:cNvSpPr/>
          <p:nvPr/>
        </p:nvSpPr>
        <p:spPr>
          <a:xfrm>
            <a:off x="4837113" y="4183063"/>
            <a:ext cx="2419350" cy="1635125"/>
          </a:xfrm>
          <a:custGeom>
            <a:avLst/>
            <a:gdLst>
              <a:gd name="connsiteX0" fmla="*/ 154781 w 2419350"/>
              <a:gd name="connsiteY0" fmla="*/ 266700 h 1633538"/>
              <a:gd name="connsiteX1" fmla="*/ 207169 w 2419350"/>
              <a:gd name="connsiteY1" fmla="*/ 390525 h 1633538"/>
              <a:gd name="connsiteX2" fmla="*/ 254794 w 2419350"/>
              <a:gd name="connsiteY2" fmla="*/ 492919 h 1633538"/>
              <a:gd name="connsiteX3" fmla="*/ 311944 w 2419350"/>
              <a:gd name="connsiteY3" fmla="*/ 597694 h 1633538"/>
              <a:gd name="connsiteX4" fmla="*/ 357187 w 2419350"/>
              <a:gd name="connsiteY4" fmla="*/ 669132 h 1633538"/>
              <a:gd name="connsiteX5" fmla="*/ 409575 w 2419350"/>
              <a:gd name="connsiteY5" fmla="*/ 750094 h 1633538"/>
              <a:gd name="connsiteX6" fmla="*/ 445294 w 2419350"/>
              <a:gd name="connsiteY6" fmla="*/ 800100 h 1633538"/>
              <a:gd name="connsiteX7" fmla="*/ 495300 w 2419350"/>
              <a:gd name="connsiteY7" fmla="*/ 864394 h 1633538"/>
              <a:gd name="connsiteX8" fmla="*/ 542925 w 2419350"/>
              <a:gd name="connsiteY8" fmla="*/ 914400 h 1633538"/>
              <a:gd name="connsiteX9" fmla="*/ 595312 w 2419350"/>
              <a:gd name="connsiteY9" fmla="*/ 969169 h 1633538"/>
              <a:gd name="connsiteX10" fmla="*/ 645319 w 2419350"/>
              <a:gd name="connsiteY10" fmla="*/ 1016794 h 1633538"/>
              <a:gd name="connsiteX11" fmla="*/ 704850 w 2419350"/>
              <a:gd name="connsiteY11" fmla="*/ 1064419 h 1633538"/>
              <a:gd name="connsiteX12" fmla="*/ 757237 w 2419350"/>
              <a:gd name="connsiteY12" fmla="*/ 1097757 h 1633538"/>
              <a:gd name="connsiteX13" fmla="*/ 819150 w 2419350"/>
              <a:gd name="connsiteY13" fmla="*/ 1131094 h 1633538"/>
              <a:gd name="connsiteX14" fmla="*/ 907256 w 2419350"/>
              <a:gd name="connsiteY14" fmla="*/ 1176338 h 1633538"/>
              <a:gd name="connsiteX15" fmla="*/ 997744 w 2419350"/>
              <a:gd name="connsiteY15" fmla="*/ 1214438 h 1633538"/>
              <a:gd name="connsiteX16" fmla="*/ 1078706 w 2419350"/>
              <a:gd name="connsiteY16" fmla="*/ 1247775 h 1633538"/>
              <a:gd name="connsiteX17" fmla="*/ 1169194 w 2419350"/>
              <a:gd name="connsiteY17" fmla="*/ 1273969 h 1633538"/>
              <a:gd name="connsiteX18" fmla="*/ 1264444 w 2419350"/>
              <a:gd name="connsiteY18" fmla="*/ 1300163 h 1633538"/>
              <a:gd name="connsiteX19" fmla="*/ 1347787 w 2419350"/>
              <a:gd name="connsiteY19" fmla="*/ 1319213 h 1633538"/>
              <a:gd name="connsiteX20" fmla="*/ 1488281 w 2419350"/>
              <a:gd name="connsiteY20" fmla="*/ 1340644 h 1633538"/>
              <a:gd name="connsiteX21" fmla="*/ 1638300 w 2419350"/>
              <a:gd name="connsiteY21" fmla="*/ 1357313 h 1633538"/>
              <a:gd name="connsiteX22" fmla="*/ 1785937 w 2419350"/>
              <a:gd name="connsiteY22" fmla="*/ 1364457 h 1633538"/>
              <a:gd name="connsiteX23" fmla="*/ 1871662 w 2419350"/>
              <a:gd name="connsiteY23" fmla="*/ 1343025 h 1633538"/>
              <a:gd name="connsiteX24" fmla="*/ 2369344 w 2419350"/>
              <a:gd name="connsiteY24" fmla="*/ 1407319 h 1633538"/>
              <a:gd name="connsiteX25" fmla="*/ 2400300 w 2419350"/>
              <a:gd name="connsiteY25" fmla="*/ 1423988 h 1633538"/>
              <a:gd name="connsiteX26" fmla="*/ 2414587 w 2419350"/>
              <a:gd name="connsiteY26" fmla="*/ 1440657 h 1633538"/>
              <a:gd name="connsiteX27" fmla="*/ 2419350 w 2419350"/>
              <a:gd name="connsiteY27" fmla="*/ 1457325 h 1633538"/>
              <a:gd name="connsiteX28" fmla="*/ 2414587 w 2419350"/>
              <a:gd name="connsiteY28" fmla="*/ 1485900 h 1633538"/>
              <a:gd name="connsiteX29" fmla="*/ 2402681 w 2419350"/>
              <a:gd name="connsiteY29" fmla="*/ 1512094 h 1633538"/>
              <a:gd name="connsiteX30" fmla="*/ 2378869 w 2419350"/>
              <a:gd name="connsiteY30" fmla="*/ 1535907 h 1633538"/>
              <a:gd name="connsiteX31" fmla="*/ 2338387 w 2419350"/>
              <a:gd name="connsiteY31" fmla="*/ 1562100 h 1633538"/>
              <a:gd name="connsiteX32" fmla="*/ 2281237 w 2419350"/>
              <a:gd name="connsiteY32" fmla="*/ 1585913 h 1633538"/>
              <a:gd name="connsiteX33" fmla="*/ 2216944 w 2419350"/>
              <a:gd name="connsiteY33" fmla="*/ 1602582 h 1633538"/>
              <a:gd name="connsiteX34" fmla="*/ 2116931 w 2419350"/>
              <a:gd name="connsiteY34" fmla="*/ 1616869 h 1633538"/>
              <a:gd name="connsiteX35" fmla="*/ 1993106 w 2419350"/>
              <a:gd name="connsiteY35" fmla="*/ 1628775 h 1633538"/>
              <a:gd name="connsiteX36" fmla="*/ 1893094 w 2419350"/>
              <a:gd name="connsiteY36" fmla="*/ 1633538 h 1633538"/>
              <a:gd name="connsiteX37" fmla="*/ 1774031 w 2419350"/>
              <a:gd name="connsiteY37" fmla="*/ 1633538 h 1633538"/>
              <a:gd name="connsiteX38" fmla="*/ 1681162 w 2419350"/>
              <a:gd name="connsiteY38" fmla="*/ 1631157 h 1633538"/>
              <a:gd name="connsiteX39" fmla="*/ 1552575 w 2419350"/>
              <a:gd name="connsiteY39" fmla="*/ 1621632 h 1633538"/>
              <a:gd name="connsiteX40" fmla="*/ 1431131 w 2419350"/>
              <a:gd name="connsiteY40" fmla="*/ 1604963 h 1633538"/>
              <a:gd name="connsiteX41" fmla="*/ 1309687 w 2419350"/>
              <a:gd name="connsiteY41" fmla="*/ 1583532 h 1633538"/>
              <a:gd name="connsiteX42" fmla="*/ 1238250 w 2419350"/>
              <a:gd name="connsiteY42" fmla="*/ 1566863 h 1633538"/>
              <a:gd name="connsiteX43" fmla="*/ 1119187 w 2419350"/>
              <a:gd name="connsiteY43" fmla="*/ 1533525 h 1633538"/>
              <a:gd name="connsiteX44" fmla="*/ 1023937 w 2419350"/>
              <a:gd name="connsiteY44" fmla="*/ 1493044 h 1633538"/>
              <a:gd name="connsiteX45" fmla="*/ 945356 w 2419350"/>
              <a:gd name="connsiteY45" fmla="*/ 1459707 h 1633538"/>
              <a:gd name="connsiteX46" fmla="*/ 876300 w 2419350"/>
              <a:gd name="connsiteY46" fmla="*/ 1426369 h 1633538"/>
              <a:gd name="connsiteX47" fmla="*/ 816769 w 2419350"/>
              <a:gd name="connsiteY47" fmla="*/ 1393032 h 1633538"/>
              <a:gd name="connsiteX48" fmla="*/ 762000 w 2419350"/>
              <a:gd name="connsiteY48" fmla="*/ 1359694 h 1633538"/>
              <a:gd name="connsiteX49" fmla="*/ 707231 w 2419350"/>
              <a:gd name="connsiteY49" fmla="*/ 1326357 h 1633538"/>
              <a:gd name="connsiteX50" fmla="*/ 647700 w 2419350"/>
              <a:gd name="connsiteY50" fmla="*/ 1281113 h 1633538"/>
              <a:gd name="connsiteX51" fmla="*/ 585787 w 2419350"/>
              <a:gd name="connsiteY51" fmla="*/ 1226344 h 1633538"/>
              <a:gd name="connsiteX52" fmla="*/ 526256 w 2419350"/>
              <a:gd name="connsiteY52" fmla="*/ 1171575 h 1633538"/>
              <a:gd name="connsiteX53" fmla="*/ 461962 w 2419350"/>
              <a:gd name="connsiteY53" fmla="*/ 1102519 h 1633538"/>
              <a:gd name="connsiteX54" fmla="*/ 419100 w 2419350"/>
              <a:gd name="connsiteY54" fmla="*/ 1054894 h 1633538"/>
              <a:gd name="connsiteX55" fmla="*/ 378619 w 2419350"/>
              <a:gd name="connsiteY55" fmla="*/ 1002507 h 1633538"/>
              <a:gd name="connsiteX56" fmla="*/ 333375 w 2419350"/>
              <a:gd name="connsiteY56" fmla="*/ 940594 h 1633538"/>
              <a:gd name="connsiteX57" fmla="*/ 290512 w 2419350"/>
              <a:gd name="connsiteY57" fmla="*/ 876300 h 1633538"/>
              <a:gd name="connsiteX58" fmla="*/ 247650 w 2419350"/>
              <a:gd name="connsiteY58" fmla="*/ 800100 h 1633538"/>
              <a:gd name="connsiteX59" fmla="*/ 209550 w 2419350"/>
              <a:gd name="connsiteY59" fmla="*/ 721519 h 1633538"/>
              <a:gd name="connsiteX60" fmla="*/ 178594 w 2419350"/>
              <a:gd name="connsiteY60" fmla="*/ 659607 h 1633538"/>
              <a:gd name="connsiteX61" fmla="*/ 154781 w 2419350"/>
              <a:gd name="connsiteY61" fmla="*/ 600075 h 1633538"/>
              <a:gd name="connsiteX62" fmla="*/ 123825 w 2419350"/>
              <a:gd name="connsiteY62" fmla="*/ 526257 h 1633538"/>
              <a:gd name="connsiteX63" fmla="*/ 102394 w 2419350"/>
              <a:gd name="connsiteY63" fmla="*/ 457200 h 1633538"/>
              <a:gd name="connsiteX64" fmla="*/ 78581 w 2419350"/>
              <a:gd name="connsiteY64" fmla="*/ 392907 h 1633538"/>
              <a:gd name="connsiteX65" fmla="*/ 57150 w 2419350"/>
              <a:gd name="connsiteY65" fmla="*/ 319088 h 1633538"/>
              <a:gd name="connsiteX66" fmla="*/ 33337 w 2419350"/>
              <a:gd name="connsiteY66" fmla="*/ 223838 h 1633538"/>
              <a:gd name="connsiteX67" fmla="*/ 14287 w 2419350"/>
              <a:gd name="connsiteY67" fmla="*/ 138113 h 1633538"/>
              <a:gd name="connsiteX68" fmla="*/ 0 w 2419350"/>
              <a:gd name="connsiteY68" fmla="*/ 50007 h 1633538"/>
              <a:gd name="connsiteX69" fmla="*/ 0 w 2419350"/>
              <a:gd name="connsiteY69" fmla="*/ 26194 h 1633538"/>
              <a:gd name="connsiteX70" fmla="*/ 7144 w 2419350"/>
              <a:gd name="connsiteY70" fmla="*/ 7144 h 1633538"/>
              <a:gd name="connsiteX71" fmla="*/ 14287 w 2419350"/>
              <a:gd name="connsiteY71" fmla="*/ 0 h 1633538"/>
              <a:gd name="connsiteX72" fmla="*/ 23812 w 2419350"/>
              <a:gd name="connsiteY72" fmla="*/ 0 h 1633538"/>
              <a:gd name="connsiteX73" fmla="*/ 33337 w 2419350"/>
              <a:gd name="connsiteY73" fmla="*/ 2382 h 1633538"/>
              <a:gd name="connsiteX74" fmla="*/ 54769 w 2419350"/>
              <a:gd name="connsiteY74" fmla="*/ 16669 h 1633538"/>
              <a:gd name="connsiteX75" fmla="*/ 61912 w 2419350"/>
              <a:gd name="connsiteY75" fmla="*/ 23813 h 1633538"/>
              <a:gd name="connsiteX76" fmla="*/ 71437 w 2419350"/>
              <a:gd name="connsiteY76" fmla="*/ 52388 h 1633538"/>
              <a:gd name="connsiteX77" fmla="*/ 111919 w 2419350"/>
              <a:gd name="connsiteY77" fmla="*/ 157163 h 1633538"/>
              <a:gd name="connsiteX78" fmla="*/ 154781 w 2419350"/>
              <a:gd name="connsiteY78" fmla="*/ 266700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</a:cxnLst>
            <a:rect l="l" t="t" r="r" b="b"/>
            <a:pathLst>
              <a:path w="2419350" h="1633538">
                <a:moveTo>
                  <a:pt x="154781" y="266700"/>
                </a:moveTo>
                <a:lnTo>
                  <a:pt x="207169" y="390525"/>
                </a:lnTo>
                <a:lnTo>
                  <a:pt x="254794" y="492919"/>
                </a:lnTo>
                <a:lnTo>
                  <a:pt x="311944" y="597694"/>
                </a:lnTo>
                <a:lnTo>
                  <a:pt x="357187" y="669132"/>
                </a:lnTo>
                <a:lnTo>
                  <a:pt x="409575" y="750094"/>
                </a:lnTo>
                <a:lnTo>
                  <a:pt x="445294" y="800100"/>
                </a:lnTo>
                <a:lnTo>
                  <a:pt x="495300" y="864394"/>
                </a:lnTo>
                <a:lnTo>
                  <a:pt x="542925" y="914400"/>
                </a:lnTo>
                <a:lnTo>
                  <a:pt x="595312" y="969169"/>
                </a:lnTo>
                <a:lnTo>
                  <a:pt x="645319" y="1016794"/>
                </a:lnTo>
                <a:lnTo>
                  <a:pt x="704850" y="1064419"/>
                </a:lnTo>
                <a:lnTo>
                  <a:pt x="757237" y="1097757"/>
                </a:lnTo>
                <a:lnTo>
                  <a:pt x="819150" y="1131094"/>
                </a:lnTo>
                <a:lnTo>
                  <a:pt x="907256" y="1176338"/>
                </a:lnTo>
                <a:lnTo>
                  <a:pt x="997744" y="1214438"/>
                </a:lnTo>
                <a:lnTo>
                  <a:pt x="1078706" y="1247775"/>
                </a:lnTo>
                <a:lnTo>
                  <a:pt x="1169194" y="1273969"/>
                </a:lnTo>
                <a:lnTo>
                  <a:pt x="1264444" y="1300163"/>
                </a:lnTo>
                <a:lnTo>
                  <a:pt x="1347787" y="1319213"/>
                </a:lnTo>
                <a:lnTo>
                  <a:pt x="1488281" y="1340644"/>
                </a:lnTo>
                <a:lnTo>
                  <a:pt x="1638300" y="1357313"/>
                </a:lnTo>
                <a:lnTo>
                  <a:pt x="1785937" y="1364457"/>
                </a:lnTo>
                <a:lnTo>
                  <a:pt x="1871662" y="1343025"/>
                </a:lnTo>
                <a:lnTo>
                  <a:pt x="2369344" y="1407319"/>
                </a:lnTo>
                <a:lnTo>
                  <a:pt x="2400300" y="1423988"/>
                </a:lnTo>
                <a:lnTo>
                  <a:pt x="2414587" y="1440657"/>
                </a:lnTo>
                <a:lnTo>
                  <a:pt x="2419350" y="1457325"/>
                </a:lnTo>
                <a:lnTo>
                  <a:pt x="2414587" y="1485900"/>
                </a:lnTo>
                <a:lnTo>
                  <a:pt x="2402681" y="1512094"/>
                </a:lnTo>
                <a:lnTo>
                  <a:pt x="2378869" y="1535907"/>
                </a:lnTo>
                <a:lnTo>
                  <a:pt x="2338387" y="1562100"/>
                </a:lnTo>
                <a:lnTo>
                  <a:pt x="2281237" y="1585913"/>
                </a:lnTo>
                <a:lnTo>
                  <a:pt x="2216944" y="1602582"/>
                </a:lnTo>
                <a:lnTo>
                  <a:pt x="2116931" y="1616869"/>
                </a:lnTo>
                <a:lnTo>
                  <a:pt x="1993106" y="1628775"/>
                </a:lnTo>
                <a:lnTo>
                  <a:pt x="1893094" y="1633538"/>
                </a:lnTo>
                <a:lnTo>
                  <a:pt x="1774031" y="1633538"/>
                </a:lnTo>
                <a:lnTo>
                  <a:pt x="1681162" y="1631157"/>
                </a:lnTo>
                <a:lnTo>
                  <a:pt x="1552575" y="1621632"/>
                </a:lnTo>
                <a:lnTo>
                  <a:pt x="1431131" y="1604963"/>
                </a:lnTo>
                <a:lnTo>
                  <a:pt x="1309687" y="1583532"/>
                </a:lnTo>
                <a:lnTo>
                  <a:pt x="1238250" y="1566863"/>
                </a:lnTo>
                <a:lnTo>
                  <a:pt x="1119187" y="1533525"/>
                </a:lnTo>
                <a:lnTo>
                  <a:pt x="1023937" y="1493044"/>
                </a:lnTo>
                <a:lnTo>
                  <a:pt x="945356" y="1459707"/>
                </a:lnTo>
                <a:lnTo>
                  <a:pt x="876300" y="1426369"/>
                </a:lnTo>
                <a:lnTo>
                  <a:pt x="816769" y="1393032"/>
                </a:lnTo>
                <a:lnTo>
                  <a:pt x="762000" y="1359694"/>
                </a:lnTo>
                <a:lnTo>
                  <a:pt x="707231" y="1326357"/>
                </a:lnTo>
                <a:lnTo>
                  <a:pt x="647700" y="1281113"/>
                </a:lnTo>
                <a:lnTo>
                  <a:pt x="585787" y="1226344"/>
                </a:lnTo>
                <a:lnTo>
                  <a:pt x="526256" y="1171575"/>
                </a:lnTo>
                <a:lnTo>
                  <a:pt x="461962" y="1102519"/>
                </a:lnTo>
                <a:lnTo>
                  <a:pt x="419100" y="1054894"/>
                </a:lnTo>
                <a:lnTo>
                  <a:pt x="378619" y="1002507"/>
                </a:lnTo>
                <a:lnTo>
                  <a:pt x="333375" y="940594"/>
                </a:lnTo>
                <a:lnTo>
                  <a:pt x="290512" y="876300"/>
                </a:lnTo>
                <a:lnTo>
                  <a:pt x="247650" y="800100"/>
                </a:lnTo>
                <a:lnTo>
                  <a:pt x="209550" y="721519"/>
                </a:lnTo>
                <a:lnTo>
                  <a:pt x="178594" y="659607"/>
                </a:lnTo>
                <a:lnTo>
                  <a:pt x="154781" y="600075"/>
                </a:lnTo>
                <a:lnTo>
                  <a:pt x="123825" y="526257"/>
                </a:lnTo>
                <a:lnTo>
                  <a:pt x="102394" y="457200"/>
                </a:lnTo>
                <a:lnTo>
                  <a:pt x="78581" y="392907"/>
                </a:lnTo>
                <a:lnTo>
                  <a:pt x="57150" y="319088"/>
                </a:lnTo>
                <a:lnTo>
                  <a:pt x="33337" y="223838"/>
                </a:lnTo>
                <a:lnTo>
                  <a:pt x="14287" y="138113"/>
                </a:lnTo>
                <a:lnTo>
                  <a:pt x="0" y="50007"/>
                </a:lnTo>
                <a:lnTo>
                  <a:pt x="0" y="26194"/>
                </a:lnTo>
                <a:lnTo>
                  <a:pt x="7144" y="7144"/>
                </a:lnTo>
                <a:lnTo>
                  <a:pt x="14287" y="0"/>
                </a:lnTo>
                <a:lnTo>
                  <a:pt x="23812" y="0"/>
                </a:lnTo>
                <a:lnTo>
                  <a:pt x="33337" y="2382"/>
                </a:lnTo>
                <a:lnTo>
                  <a:pt x="54769" y="16669"/>
                </a:lnTo>
                <a:lnTo>
                  <a:pt x="61912" y="23813"/>
                </a:lnTo>
                <a:lnTo>
                  <a:pt x="71437" y="52388"/>
                </a:lnTo>
                <a:lnTo>
                  <a:pt x="111919" y="157163"/>
                </a:lnTo>
                <a:lnTo>
                  <a:pt x="154781" y="2667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77D9FCE5-CB23-401F-8B84-FA98533F958D}"/>
              </a:ext>
            </a:extLst>
          </p:cNvPr>
          <p:cNvSpPr/>
          <p:nvPr/>
        </p:nvSpPr>
        <p:spPr>
          <a:xfrm>
            <a:off x="6440488" y="4829175"/>
            <a:ext cx="809625" cy="857250"/>
          </a:xfrm>
          <a:custGeom>
            <a:avLst/>
            <a:gdLst>
              <a:gd name="connsiteX0" fmla="*/ 114300 w 809625"/>
              <a:gd name="connsiteY0" fmla="*/ 83344 h 857250"/>
              <a:gd name="connsiteX1" fmla="*/ 226219 w 809625"/>
              <a:gd name="connsiteY1" fmla="*/ 209550 h 857250"/>
              <a:gd name="connsiteX2" fmla="*/ 302419 w 809625"/>
              <a:gd name="connsiteY2" fmla="*/ 302419 h 857250"/>
              <a:gd name="connsiteX3" fmla="*/ 388144 w 809625"/>
              <a:gd name="connsiteY3" fmla="*/ 404813 h 857250"/>
              <a:gd name="connsiteX4" fmla="*/ 433388 w 809625"/>
              <a:gd name="connsiteY4" fmla="*/ 459581 h 857250"/>
              <a:gd name="connsiteX5" fmla="*/ 559594 w 809625"/>
              <a:gd name="connsiteY5" fmla="*/ 571500 h 857250"/>
              <a:gd name="connsiteX6" fmla="*/ 711994 w 809625"/>
              <a:gd name="connsiteY6" fmla="*/ 707231 h 857250"/>
              <a:gd name="connsiteX7" fmla="*/ 773907 w 809625"/>
              <a:gd name="connsiteY7" fmla="*/ 762000 h 857250"/>
              <a:gd name="connsiteX8" fmla="*/ 795338 w 809625"/>
              <a:gd name="connsiteY8" fmla="*/ 778669 h 857250"/>
              <a:gd name="connsiteX9" fmla="*/ 807244 w 809625"/>
              <a:gd name="connsiteY9" fmla="*/ 797719 h 857250"/>
              <a:gd name="connsiteX10" fmla="*/ 809625 w 809625"/>
              <a:gd name="connsiteY10" fmla="*/ 812006 h 857250"/>
              <a:gd name="connsiteX11" fmla="*/ 800100 w 809625"/>
              <a:gd name="connsiteY11" fmla="*/ 857250 h 857250"/>
              <a:gd name="connsiteX12" fmla="*/ 197644 w 809625"/>
              <a:gd name="connsiteY12" fmla="*/ 719138 h 857250"/>
              <a:gd name="connsiteX13" fmla="*/ 252413 w 809625"/>
              <a:gd name="connsiteY13" fmla="*/ 700088 h 857250"/>
              <a:gd name="connsiteX14" fmla="*/ 266700 w 809625"/>
              <a:gd name="connsiteY14" fmla="*/ 692944 h 857250"/>
              <a:gd name="connsiteX15" fmla="*/ 266700 w 809625"/>
              <a:gd name="connsiteY15" fmla="*/ 671513 h 857250"/>
              <a:gd name="connsiteX16" fmla="*/ 269082 w 809625"/>
              <a:gd name="connsiteY16" fmla="*/ 616744 h 857250"/>
              <a:gd name="connsiteX17" fmla="*/ 269082 w 809625"/>
              <a:gd name="connsiteY17" fmla="*/ 569119 h 857250"/>
              <a:gd name="connsiteX18" fmla="*/ 264319 w 809625"/>
              <a:gd name="connsiteY18" fmla="*/ 545306 h 857250"/>
              <a:gd name="connsiteX19" fmla="*/ 247650 w 809625"/>
              <a:gd name="connsiteY19" fmla="*/ 495300 h 857250"/>
              <a:gd name="connsiteX20" fmla="*/ 207169 w 809625"/>
              <a:gd name="connsiteY20" fmla="*/ 402431 h 857250"/>
              <a:gd name="connsiteX21" fmla="*/ 166688 w 809625"/>
              <a:gd name="connsiteY21" fmla="*/ 326231 h 857250"/>
              <a:gd name="connsiteX22" fmla="*/ 109538 w 809625"/>
              <a:gd name="connsiteY22" fmla="*/ 226219 h 857250"/>
              <a:gd name="connsiteX23" fmla="*/ 50007 w 809625"/>
              <a:gd name="connsiteY23" fmla="*/ 133350 h 857250"/>
              <a:gd name="connsiteX24" fmla="*/ 2382 w 809625"/>
              <a:gd name="connsiteY24" fmla="*/ 54769 h 857250"/>
              <a:gd name="connsiteX25" fmla="*/ 0 w 809625"/>
              <a:gd name="connsiteY25" fmla="*/ 28575 h 857250"/>
              <a:gd name="connsiteX26" fmla="*/ 7144 w 809625"/>
              <a:gd name="connsiteY26" fmla="*/ 7144 h 857250"/>
              <a:gd name="connsiteX27" fmla="*/ 14288 w 809625"/>
              <a:gd name="connsiteY27" fmla="*/ 0 h 857250"/>
              <a:gd name="connsiteX28" fmla="*/ 26194 w 809625"/>
              <a:gd name="connsiteY28" fmla="*/ 0 h 857250"/>
              <a:gd name="connsiteX29" fmla="*/ 47625 w 809625"/>
              <a:gd name="connsiteY29" fmla="*/ 9525 h 857250"/>
              <a:gd name="connsiteX30" fmla="*/ 76200 w 809625"/>
              <a:gd name="connsiteY30" fmla="*/ 38100 h 857250"/>
              <a:gd name="connsiteX31" fmla="*/ 114300 w 809625"/>
              <a:gd name="connsiteY31" fmla="*/ 83344 h 857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9625" h="857250">
                <a:moveTo>
                  <a:pt x="114300" y="83344"/>
                </a:moveTo>
                <a:lnTo>
                  <a:pt x="226219" y="209550"/>
                </a:lnTo>
                <a:lnTo>
                  <a:pt x="302419" y="302419"/>
                </a:lnTo>
                <a:lnTo>
                  <a:pt x="388144" y="404813"/>
                </a:lnTo>
                <a:lnTo>
                  <a:pt x="433388" y="459581"/>
                </a:lnTo>
                <a:lnTo>
                  <a:pt x="559594" y="571500"/>
                </a:lnTo>
                <a:lnTo>
                  <a:pt x="711994" y="707231"/>
                </a:lnTo>
                <a:lnTo>
                  <a:pt x="773907" y="762000"/>
                </a:lnTo>
                <a:lnTo>
                  <a:pt x="795338" y="778669"/>
                </a:lnTo>
                <a:lnTo>
                  <a:pt x="807244" y="797719"/>
                </a:lnTo>
                <a:lnTo>
                  <a:pt x="809625" y="812006"/>
                </a:lnTo>
                <a:lnTo>
                  <a:pt x="800100" y="857250"/>
                </a:lnTo>
                <a:lnTo>
                  <a:pt x="197644" y="719138"/>
                </a:lnTo>
                <a:lnTo>
                  <a:pt x="252413" y="700088"/>
                </a:lnTo>
                <a:lnTo>
                  <a:pt x="266700" y="692944"/>
                </a:lnTo>
                <a:lnTo>
                  <a:pt x="266700" y="671513"/>
                </a:lnTo>
                <a:lnTo>
                  <a:pt x="269082" y="616744"/>
                </a:lnTo>
                <a:lnTo>
                  <a:pt x="269082" y="569119"/>
                </a:lnTo>
                <a:lnTo>
                  <a:pt x="264319" y="545306"/>
                </a:lnTo>
                <a:lnTo>
                  <a:pt x="247650" y="495300"/>
                </a:lnTo>
                <a:lnTo>
                  <a:pt x="207169" y="402431"/>
                </a:lnTo>
                <a:lnTo>
                  <a:pt x="166688" y="326231"/>
                </a:lnTo>
                <a:lnTo>
                  <a:pt x="109538" y="226219"/>
                </a:lnTo>
                <a:lnTo>
                  <a:pt x="50007" y="133350"/>
                </a:lnTo>
                <a:lnTo>
                  <a:pt x="2382" y="54769"/>
                </a:lnTo>
                <a:lnTo>
                  <a:pt x="0" y="28575"/>
                </a:lnTo>
                <a:lnTo>
                  <a:pt x="7144" y="7144"/>
                </a:lnTo>
                <a:lnTo>
                  <a:pt x="14288" y="0"/>
                </a:lnTo>
                <a:lnTo>
                  <a:pt x="26194" y="0"/>
                </a:lnTo>
                <a:lnTo>
                  <a:pt x="47625" y="9525"/>
                </a:lnTo>
                <a:lnTo>
                  <a:pt x="76200" y="38100"/>
                </a:lnTo>
                <a:lnTo>
                  <a:pt x="114300" y="833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A667D0ED-5ABE-47E1-9433-06D7028D3C4D}"/>
              </a:ext>
            </a:extLst>
          </p:cNvPr>
          <p:cNvSpPr/>
          <p:nvPr/>
        </p:nvSpPr>
        <p:spPr>
          <a:xfrm>
            <a:off x="5614988" y="4183063"/>
            <a:ext cx="469900" cy="679450"/>
          </a:xfrm>
          <a:custGeom>
            <a:avLst/>
            <a:gdLst>
              <a:gd name="connsiteX0" fmla="*/ 135731 w 469106"/>
              <a:gd name="connsiteY0" fmla="*/ 423863 h 678657"/>
              <a:gd name="connsiteX1" fmla="*/ 100012 w 469106"/>
              <a:gd name="connsiteY1" fmla="*/ 364332 h 678657"/>
              <a:gd name="connsiteX2" fmla="*/ 73818 w 469106"/>
              <a:gd name="connsiteY2" fmla="*/ 311944 h 678657"/>
              <a:gd name="connsiteX3" fmla="*/ 50006 w 469106"/>
              <a:gd name="connsiteY3" fmla="*/ 257175 h 678657"/>
              <a:gd name="connsiteX4" fmla="*/ 28575 w 469106"/>
              <a:gd name="connsiteY4" fmla="*/ 200025 h 678657"/>
              <a:gd name="connsiteX5" fmla="*/ 16668 w 469106"/>
              <a:gd name="connsiteY5" fmla="*/ 147638 h 678657"/>
              <a:gd name="connsiteX6" fmla="*/ 4762 w 469106"/>
              <a:gd name="connsiteY6" fmla="*/ 97632 h 678657"/>
              <a:gd name="connsiteX7" fmla="*/ 0 w 469106"/>
              <a:gd name="connsiteY7" fmla="*/ 69057 h 678657"/>
              <a:gd name="connsiteX8" fmla="*/ 0 w 469106"/>
              <a:gd name="connsiteY8" fmla="*/ 45244 h 678657"/>
              <a:gd name="connsiteX9" fmla="*/ 2381 w 469106"/>
              <a:gd name="connsiteY9" fmla="*/ 23813 h 678657"/>
              <a:gd name="connsiteX10" fmla="*/ 7143 w 469106"/>
              <a:gd name="connsiteY10" fmla="*/ 9525 h 678657"/>
              <a:gd name="connsiteX11" fmla="*/ 11906 w 469106"/>
              <a:gd name="connsiteY11" fmla="*/ 0 h 678657"/>
              <a:gd name="connsiteX12" fmla="*/ 23812 w 469106"/>
              <a:gd name="connsiteY12" fmla="*/ 0 h 678657"/>
              <a:gd name="connsiteX13" fmla="*/ 40481 w 469106"/>
              <a:gd name="connsiteY13" fmla="*/ 7144 h 678657"/>
              <a:gd name="connsiteX14" fmla="*/ 61912 w 469106"/>
              <a:gd name="connsiteY14" fmla="*/ 23813 h 678657"/>
              <a:gd name="connsiteX15" fmla="*/ 69056 w 469106"/>
              <a:gd name="connsiteY15" fmla="*/ 42863 h 678657"/>
              <a:gd name="connsiteX16" fmla="*/ 88106 w 469106"/>
              <a:gd name="connsiteY16" fmla="*/ 83344 h 678657"/>
              <a:gd name="connsiteX17" fmla="*/ 107156 w 469106"/>
              <a:gd name="connsiteY17" fmla="*/ 119063 h 678657"/>
              <a:gd name="connsiteX18" fmla="*/ 130968 w 469106"/>
              <a:gd name="connsiteY18" fmla="*/ 150019 h 678657"/>
              <a:gd name="connsiteX19" fmla="*/ 161925 w 469106"/>
              <a:gd name="connsiteY19" fmla="*/ 176213 h 678657"/>
              <a:gd name="connsiteX20" fmla="*/ 445293 w 469106"/>
              <a:gd name="connsiteY20" fmla="*/ 561975 h 678657"/>
              <a:gd name="connsiteX21" fmla="*/ 464343 w 469106"/>
              <a:gd name="connsiteY21" fmla="*/ 609600 h 678657"/>
              <a:gd name="connsiteX22" fmla="*/ 469106 w 469106"/>
              <a:gd name="connsiteY22" fmla="*/ 631032 h 678657"/>
              <a:gd name="connsiteX23" fmla="*/ 469106 w 469106"/>
              <a:gd name="connsiteY23" fmla="*/ 645319 h 678657"/>
              <a:gd name="connsiteX24" fmla="*/ 461962 w 469106"/>
              <a:gd name="connsiteY24" fmla="*/ 664369 h 678657"/>
              <a:gd name="connsiteX25" fmla="*/ 454818 w 469106"/>
              <a:gd name="connsiteY25" fmla="*/ 671513 h 678657"/>
              <a:gd name="connsiteX26" fmla="*/ 442912 w 469106"/>
              <a:gd name="connsiteY26" fmla="*/ 676275 h 678657"/>
              <a:gd name="connsiteX27" fmla="*/ 421481 w 469106"/>
              <a:gd name="connsiteY27" fmla="*/ 678657 h 678657"/>
              <a:gd name="connsiteX28" fmla="*/ 400050 w 469106"/>
              <a:gd name="connsiteY28" fmla="*/ 678657 h 678657"/>
              <a:gd name="connsiteX29" fmla="*/ 385762 w 469106"/>
              <a:gd name="connsiteY29" fmla="*/ 673894 h 678657"/>
              <a:gd name="connsiteX30" fmla="*/ 350043 w 469106"/>
              <a:gd name="connsiteY30" fmla="*/ 650082 h 678657"/>
              <a:gd name="connsiteX31" fmla="*/ 297656 w 469106"/>
              <a:gd name="connsiteY31" fmla="*/ 609600 h 678657"/>
              <a:gd name="connsiteX32" fmla="*/ 247650 w 469106"/>
              <a:gd name="connsiteY32" fmla="*/ 561975 h 678657"/>
              <a:gd name="connsiteX33" fmla="*/ 216693 w 469106"/>
              <a:gd name="connsiteY33" fmla="*/ 528638 h 678657"/>
              <a:gd name="connsiteX34" fmla="*/ 183356 w 469106"/>
              <a:gd name="connsiteY34" fmla="*/ 492919 h 678657"/>
              <a:gd name="connsiteX35" fmla="*/ 135731 w 469106"/>
              <a:gd name="connsiteY35" fmla="*/ 423863 h 678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69106" h="678657">
                <a:moveTo>
                  <a:pt x="135731" y="423863"/>
                </a:moveTo>
                <a:lnTo>
                  <a:pt x="100012" y="364332"/>
                </a:lnTo>
                <a:lnTo>
                  <a:pt x="73818" y="311944"/>
                </a:lnTo>
                <a:lnTo>
                  <a:pt x="50006" y="257175"/>
                </a:lnTo>
                <a:lnTo>
                  <a:pt x="28575" y="200025"/>
                </a:lnTo>
                <a:lnTo>
                  <a:pt x="16668" y="147638"/>
                </a:lnTo>
                <a:lnTo>
                  <a:pt x="4762" y="97632"/>
                </a:lnTo>
                <a:lnTo>
                  <a:pt x="0" y="69057"/>
                </a:lnTo>
                <a:lnTo>
                  <a:pt x="0" y="45244"/>
                </a:lnTo>
                <a:lnTo>
                  <a:pt x="2381" y="23813"/>
                </a:lnTo>
                <a:lnTo>
                  <a:pt x="7143" y="9525"/>
                </a:lnTo>
                <a:lnTo>
                  <a:pt x="11906" y="0"/>
                </a:lnTo>
                <a:lnTo>
                  <a:pt x="23812" y="0"/>
                </a:lnTo>
                <a:lnTo>
                  <a:pt x="40481" y="7144"/>
                </a:lnTo>
                <a:lnTo>
                  <a:pt x="61912" y="23813"/>
                </a:lnTo>
                <a:lnTo>
                  <a:pt x="69056" y="42863"/>
                </a:lnTo>
                <a:lnTo>
                  <a:pt x="88106" y="83344"/>
                </a:lnTo>
                <a:lnTo>
                  <a:pt x="107156" y="119063"/>
                </a:lnTo>
                <a:lnTo>
                  <a:pt x="130968" y="150019"/>
                </a:lnTo>
                <a:lnTo>
                  <a:pt x="161925" y="176213"/>
                </a:lnTo>
                <a:lnTo>
                  <a:pt x="445293" y="561975"/>
                </a:lnTo>
                <a:lnTo>
                  <a:pt x="464343" y="609600"/>
                </a:lnTo>
                <a:lnTo>
                  <a:pt x="469106" y="631032"/>
                </a:lnTo>
                <a:lnTo>
                  <a:pt x="469106" y="645319"/>
                </a:lnTo>
                <a:lnTo>
                  <a:pt x="461962" y="664369"/>
                </a:lnTo>
                <a:lnTo>
                  <a:pt x="454818" y="671513"/>
                </a:lnTo>
                <a:lnTo>
                  <a:pt x="442912" y="676275"/>
                </a:lnTo>
                <a:lnTo>
                  <a:pt x="421481" y="678657"/>
                </a:lnTo>
                <a:lnTo>
                  <a:pt x="400050" y="678657"/>
                </a:lnTo>
                <a:lnTo>
                  <a:pt x="385762" y="673894"/>
                </a:lnTo>
                <a:lnTo>
                  <a:pt x="350043" y="650082"/>
                </a:lnTo>
                <a:lnTo>
                  <a:pt x="297656" y="609600"/>
                </a:lnTo>
                <a:lnTo>
                  <a:pt x="247650" y="561975"/>
                </a:lnTo>
                <a:lnTo>
                  <a:pt x="216693" y="528638"/>
                </a:lnTo>
                <a:lnTo>
                  <a:pt x="183356" y="492919"/>
                </a:lnTo>
                <a:lnTo>
                  <a:pt x="135731" y="423863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14E38018-22A2-4F45-B71A-71803C34AEAF}"/>
              </a:ext>
            </a:extLst>
          </p:cNvPr>
          <p:cNvSpPr/>
          <p:nvPr/>
        </p:nvSpPr>
        <p:spPr>
          <a:xfrm>
            <a:off x="5722938" y="4217988"/>
            <a:ext cx="420687" cy="593725"/>
          </a:xfrm>
          <a:custGeom>
            <a:avLst/>
            <a:gdLst>
              <a:gd name="connsiteX0" fmla="*/ 364331 w 421481"/>
              <a:gd name="connsiteY0" fmla="*/ 123825 h 595312"/>
              <a:gd name="connsiteX1" fmla="*/ 326231 w 421481"/>
              <a:gd name="connsiteY1" fmla="*/ 192881 h 595312"/>
              <a:gd name="connsiteX2" fmla="*/ 307181 w 421481"/>
              <a:gd name="connsiteY2" fmla="*/ 238125 h 595312"/>
              <a:gd name="connsiteX3" fmla="*/ 300037 w 421481"/>
              <a:gd name="connsiteY3" fmla="*/ 269081 h 595312"/>
              <a:gd name="connsiteX4" fmla="*/ 295275 w 421481"/>
              <a:gd name="connsiteY4" fmla="*/ 309562 h 595312"/>
              <a:gd name="connsiteX5" fmla="*/ 297656 w 421481"/>
              <a:gd name="connsiteY5" fmla="*/ 354806 h 595312"/>
              <a:gd name="connsiteX6" fmla="*/ 302419 w 421481"/>
              <a:gd name="connsiteY6" fmla="*/ 390525 h 595312"/>
              <a:gd name="connsiteX7" fmla="*/ 309562 w 421481"/>
              <a:gd name="connsiteY7" fmla="*/ 433387 h 595312"/>
              <a:gd name="connsiteX8" fmla="*/ 323850 w 421481"/>
              <a:gd name="connsiteY8" fmla="*/ 488156 h 595312"/>
              <a:gd name="connsiteX9" fmla="*/ 335756 w 421481"/>
              <a:gd name="connsiteY9" fmla="*/ 523875 h 595312"/>
              <a:gd name="connsiteX10" fmla="*/ 352425 w 421481"/>
              <a:gd name="connsiteY10" fmla="*/ 569119 h 595312"/>
              <a:gd name="connsiteX11" fmla="*/ 357187 w 421481"/>
              <a:gd name="connsiteY11" fmla="*/ 595312 h 595312"/>
              <a:gd name="connsiteX12" fmla="*/ 0 w 421481"/>
              <a:gd name="connsiteY12" fmla="*/ 92869 h 595312"/>
              <a:gd name="connsiteX13" fmla="*/ 23812 w 421481"/>
              <a:gd name="connsiteY13" fmla="*/ 121444 h 595312"/>
              <a:gd name="connsiteX14" fmla="*/ 50006 w 421481"/>
              <a:gd name="connsiteY14" fmla="*/ 138112 h 595312"/>
              <a:gd name="connsiteX15" fmla="*/ 73819 w 421481"/>
              <a:gd name="connsiteY15" fmla="*/ 147637 h 595312"/>
              <a:gd name="connsiteX16" fmla="*/ 104775 w 421481"/>
              <a:gd name="connsiteY16" fmla="*/ 150019 h 595312"/>
              <a:gd name="connsiteX17" fmla="*/ 140494 w 421481"/>
              <a:gd name="connsiteY17" fmla="*/ 147637 h 595312"/>
              <a:gd name="connsiteX18" fmla="*/ 183356 w 421481"/>
              <a:gd name="connsiteY18" fmla="*/ 138112 h 595312"/>
              <a:gd name="connsiteX19" fmla="*/ 223837 w 421481"/>
              <a:gd name="connsiteY19" fmla="*/ 123825 h 595312"/>
              <a:gd name="connsiteX20" fmla="*/ 264319 w 421481"/>
              <a:gd name="connsiteY20" fmla="*/ 102394 h 595312"/>
              <a:gd name="connsiteX21" fmla="*/ 309562 w 421481"/>
              <a:gd name="connsiteY21" fmla="*/ 69056 h 595312"/>
              <a:gd name="connsiteX22" fmla="*/ 357187 w 421481"/>
              <a:gd name="connsiteY22" fmla="*/ 21431 h 595312"/>
              <a:gd name="connsiteX23" fmla="*/ 373856 w 421481"/>
              <a:gd name="connsiteY23" fmla="*/ 9525 h 595312"/>
              <a:gd name="connsiteX24" fmla="*/ 397669 w 421481"/>
              <a:gd name="connsiteY24" fmla="*/ 0 h 595312"/>
              <a:gd name="connsiteX25" fmla="*/ 407194 w 421481"/>
              <a:gd name="connsiteY25" fmla="*/ 0 h 595312"/>
              <a:gd name="connsiteX26" fmla="*/ 416719 w 421481"/>
              <a:gd name="connsiteY26" fmla="*/ 2381 h 595312"/>
              <a:gd name="connsiteX27" fmla="*/ 421481 w 421481"/>
              <a:gd name="connsiteY27" fmla="*/ 11906 h 595312"/>
              <a:gd name="connsiteX28" fmla="*/ 421481 w 421481"/>
              <a:gd name="connsiteY28" fmla="*/ 23812 h 595312"/>
              <a:gd name="connsiteX29" fmla="*/ 411956 w 421481"/>
              <a:gd name="connsiteY29" fmla="*/ 47625 h 595312"/>
              <a:gd name="connsiteX30" fmla="*/ 364331 w 421481"/>
              <a:gd name="connsiteY30" fmla="*/ 123825 h 595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1481" h="595312">
                <a:moveTo>
                  <a:pt x="364331" y="123825"/>
                </a:moveTo>
                <a:lnTo>
                  <a:pt x="326231" y="192881"/>
                </a:lnTo>
                <a:lnTo>
                  <a:pt x="307181" y="238125"/>
                </a:lnTo>
                <a:lnTo>
                  <a:pt x="300037" y="269081"/>
                </a:lnTo>
                <a:lnTo>
                  <a:pt x="295275" y="309562"/>
                </a:lnTo>
                <a:lnTo>
                  <a:pt x="297656" y="354806"/>
                </a:lnTo>
                <a:lnTo>
                  <a:pt x="302419" y="390525"/>
                </a:lnTo>
                <a:lnTo>
                  <a:pt x="309562" y="433387"/>
                </a:lnTo>
                <a:lnTo>
                  <a:pt x="323850" y="488156"/>
                </a:lnTo>
                <a:lnTo>
                  <a:pt x="335756" y="523875"/>
                </a:lnTo>
                <a:lnTo>
                  <a:pt x="352425" y="569119"/>
                </a:lnTo>
                <a:lnTo>
                  <a:pt x="357187" y="595312"/>
                </a:lnTo>
                <a:lnTo>
                  <a:pt x="0" y="92869"/>
                </a:lnTo>
                <a:lnTo>
                  <a:pt x="23812" y="121444"/>
                </a:lnTo>
                <a:lnTo>
                  <a:pt x="50006" y="138112"/>
                </a:lnTo>
                <a:lnTo>
                  <a:pt x="73819" y="147637"/>
                </a:lnTo>
                <a:lnTo>
                  <a:pt x="104775" y="150019"/>
                </a:lnTo>
                <a:lnTo>
                  <a:pt x="140494" y="147637"/>
                </a:lnTo>
                <a:lnTo>
                  <a:pt x="183356" y="138112"/>
                </a:lnTo>
                <a:lnTo>
                  <a:pt x="223837" y="123825"/>
                </a:lnTo>
                <a:lnTo>
                  <a:pt x="264319" y="102394"/>
                </a:lnTo>
                <a:lnTo>
                  <a:pt x="309562" y="69056"/>
                </a:lnTo>
                <a:lnTo>
                  <a:pt x="357187" y="21431"/>
                </a:lnTo>
                <a:lnTo>
                  <a:pt x="373856" y="9525"/>
                </a:lnTo>
                <a:lnTo>
                  <a:pt x="397669" y="0"/>
                </a:lnTo>
                <a:lnTo>
                  <a:pt x="407194" y="0"/>
                </a:lnTo>
                <a:lnTo>
                  <a:pt x="416719" y="2381"/>
                </a:lnTo>
                <a:lnTo>
                  <a:pt x="421481" y="11906"/>
                </a:lnTo>
                <a:lnTo>
                  <a:pt x="421481" y="23812"/>
                </a:lnTo>
                <a:lnTo>
                  <a:pt x="411956" y="47625"/>
                </a:lnTo>
                <a:lnTo>
                  <a:pt x="364331" y="1238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C6463266-3A45-42EE-8A28-16EB9CADB07B}"/>
              </a:ext>
            </a:extLst>
          </p:cNvPr>
          <p:cNvSpPr/>
          <p:nvPr/>
        </p:nvSpPr>
        <p:spPr>
          <a:xfrm>
            <a:off x="6629400" y="4059238"/>
            <a:ext cx="666750" cy="962025"/>
          </a:xfrm>
          <a:custGeom>
            <a:avLst/>
            <a:gdLst>
              <a:gd name="connsiteX0" fmla="*/ 245269 w 666750"/>
              <a:gd name="connsiteY0" fmla="*/ 159544 h 962025"/>
              <a:gd name="connsiteX1" fmla="*/ 359569 w 666750"/>
              <a:gd name="connsiteY1" fmla="*/ 250032 h 962025"/>
              <a:gd name="connsiteX2" fmla="*/ 438150 w 666750"/>
              <a:gd name="connsiteY2" fmla="*/ 314325 h 962025"/>
              <a:gd name="connsiteX3" fmla="*/ 504825 w 666750"/>
              <a:gd name="connsiteY3" fmla="*/ 369094 h 962025"/>
              <a:gd name="connsiteX4" fmla="*/ 516731 w 666750"/>
              <a:gd name="connsiteY4" fmla="*/ 383382 h 962025"/>
              <a:gd name="connsiteX5" fmla="*/ 538163 w 666750"/>
              <a:gd name="connsiteY5" fmla="*/ 409575 h 962025"/>
              <a:gd name="connsiteX6" fmla="*/ 569119 w 666750"/>
              <a:gd name="connsiteY6" fmla="*/ 459582 h 962025"/>
              <a:gd name="connsiteX7" fmla="*/ 590550 w 666750"/>
              <a:gd name="connsiteY7" fmla="*/ 500063 h 962025"/>
              <a:gd name="connsiteX8" fmla="*/ 619125 w 666750"/>
              <a:gd name="connsiteY8" fmla="*/ 561975 h 962025"/>
              <a:gd name="connsiteX9" fmla="*/ 635794 w 666750"/>
              <a:gd name="connsiteY9" fmla="*/ 602457 h 962025"/>
              <a:gd name="connsiteX10" fmla="*/ 650081 w 666750"/>
              <a:gd name="connsiteY10" fmla="*/ 650082 h 962025"/>
              <a:gd name="connsiteX11" fmla="*/ 661988 w 666750"/>
              <a:gd name="connsiteY11" fmla="*/ 695325 h 962025"/>
              <a:gd name="connsiteX12" fmla="*/ 666750 w 666750"/>
              <a:gd name="connsiteY12" fmla="*/ 750094 h 962025"/>
              <a:gd name="connsiteX13" fmla="*/ 666750 w 666750"/>
              <a:gd name="connsiteY13" fmla="*/ 790575 h 962025"/>
              <a:gd name="connsiteX14" fmla="*/ 661988 w 666750"/>
              <a:gd name="connsiteY14" fmla="*/ 833438 h 962025"/>
              <a:gd name="connsiteX15" fmla="*/ 650081 w 666750"/>
              <a:gd name="connsiteY15" fmla="*/ 876300 h 962025"/>
              <a:gd name="connsiteX16" fmla="*/ 633413 w 666750"/>
              <a:gd name="connsiteY16" fmla="*/ 909638 h 962025"/>
              <a:gd name="connsiteX17" fmla="*/ 614363 w 666750"/>
              <a:gd name="connsiteY17" fmla="*/ 933450 h 962025"/>
              <a:gd name="connsiteX18" fmla="*/ 597694 w 666750"/>
              <a:gd name="connsiteY18" fmla="*/ 945357 h 962025"/>
              <a:gd name="connsiteX19" fmla="*/ 576263 w 666750"/>
              <a:gd name="connsiteY19" fmla="*/ 957263 h 962025"/>
              <a:gd name="connsiteX20" fmla="*/ 559594 w 666750"/>
              <a:gd name="connsiteY20" fmla="*/ 959644 h 962025"/>
              <a:gd name="connsiteX21" fmla="*/ 535781 w 666750"/>
              <a:gd name="connsiteY21" fmla="*/ 962025 h 962025"/>
              <a:gd name="connsiteX22" fmla="*/ 511969 w 666750"/>
              <a:gd name="connsiteY22" fmla="*/ 957263 h 962025"/>
              <a:gd name="connsiteX23" fmla="*/ 485775 w 666750"/>
              <a:gd name="connsiteY23" fmla="*/ 945357 h 962025"/>
              <a:gd name="connsiteX24" fmla="*/ 464344 w 666750"/>
              <a:gd name="connsiteY24" fmla="*/ 931069 h 962025"/>
              <a:gd name="connsiteX25" fmla="*/ 440531 w 666750"/>
              <a:gd name="connsiteY25" fmla="*/ 912019 h 962025"/>
              <a:gd name="connsiteX26" fmla="*/ 423863 w 666750"/>
              <a:gd name="connsiteY26" fmla="*/ 892969 h 962025"/>
              <a:gd name="connsiteX27" fmla="*/ 397669 w 666750"/>
              <a:gd name="connsiteY27" fmla="*/ 823913 h 962025"/>
              <a:gd name="connsiteX28" fmla="*/ 376238 w 666750"/>
              <a:gd name="connsiteY28" fmla="*/ 754857 h 962025"/>
              <a:gd name="connsiteX29" fmla="*/ 345281 w 666750"/>
              <a:gd name="connsiteY29" fmla="*/ 664369 h 962025"/>
              <a:gd name="connsiteX30" fmla="*/ 328613 w 666750"/>
              <a:gd name="connsiteY30" fmla="*/ 611982 h 962025"/>
              <a:gd name="connsiteX31" fmla="*/ 300038 w 666750"/>
              <a:gd name="connsiteY31" fmla="*/ 545307 h 962025"/>
              <a:gd name="connsiteX32" fmla="*/ 252413 w 666750"/>
              <a:gd name="connsiteY32" fmla="*/ 452438 h 962025"/>
              <a:gd name="connsiteX33" fmla="*/ 204788 w 666750"/>
              <a:gd name="connsiteY33" fmla="*/ 369094 h 962025"/>
              <a:gd name="connsiteX34" fmla="*/ 145256 w 666750"/>
              <a:gd name="connsiteY34" fmla="*/ 266700 h 962025"/>
              <a:gd name="connsiteX35" fmla="*/ 80963 w 666750"/>
              <a:gd name="connsiteY35" fmla="*/ 166688 h 962025"/>
              <a:gd name="connsiteX36" fmla="*/ 26194 w 666750"/>
              <a:gd name="connsiteY36" fmla="*/ 80963 h 962025"/>
              <a:gd name="connsiteX37" fmla="*/ 0 w 666750"/>
              <a:gd name="connsiteY37" fmla="*/ 28575 h 962025"/>
              <a:gd name="connsiteX38" fmla="*/ 0 w 666750"/>
              <a:gd name="connsiteY38" fmla="*/ 9525 h 962025"/>
              <a:gd name="connsiteX39" fmla="*/ 2381 w 666750"/>
              <a:gd name="connsiteY39" fmla="*/ 2382 h 962025"/>
              <a:gd name="connsiteX40" fmla="*/ 11906 w 666750"/>
              <a:gd name="connsiteY40" fmla="*/ 0 h 962025"/>
              <a:gd name="connsiteX41" fmla="*/ 35719 w 666750"/>
              <a:gd name="connsiteY41" fmla="*/ 4763 h 962025"/>
              <a:gd name="connsiteX42" fmla="*/ 76200 w 666750"/>
              <a:gd name="connsiteY42" fmla="*/ 28575 h 962025"/>
              <a:gd name="connsiteX43" fmla="*/ 176213 w 666750"/>
              <a:gd name="connsiteY43" fmla="*/ 107157 h 962025"/>
              <a:gd name="connsiteX44" fmla="*/ 245269 w 666750"/>
              <a:gd name="connsiteY44" fmla="*/ 159544 h 96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666750" h="962025">
                <a:moveTo>
                  <a:pt x="245269" y="159544"/>
                </a:moveTo>
                <a:lnTo>
                  <a:pt x="359569" y="250032"/>
                </a:lnTo>
                <a:lnTo>
                  <a:pt x="438150" y="314325"/>
                </a:lnTo>
                <a:lnTo>
                  <a:pt x="504825" y="369094"/>
                </a:lnTo>
                <a:lnTo>
                  <a:pt x="516731" y="383382"/>
                </a:lnTo>
                <a:lnTo>
                  <a:pt x="538163" y="409575"/>
                </a:lnTo>
                <a:lnTo>
                  <a:pt x="569119" y="459582"/>
                </a:lnTo>
                <a:lnTo>
                  <a:pt x="590550" y="500063"/>
                </a:lnTo>
                <a:lnTo>
                  <a:pt x="619125" y="561975"/>
                </a:lnTo>
                <a:lnTo>
                  <a:pt x="635794" y="602457"/>
                </a:lnTo>
                <a:lnTo>
                  <a:pt x="650081" y="650082"/>
                </a:lnTo>
                <a:lnTo>
                  <a:pt x="661988" y="695325"/>
                </a:lnTo>
                <a:lnTo>
                  <a:pt x="666750" y="750094"/>
                </a:lnTo>
                <a:lnTo>
                  <a:pt x="666750" y="790575"/>
                </a:lnTo>
                <a:lnTo>
                  <a:pt x="661988" y="833438"/>
                </a:lnTo>
                <a:lnTo>
                  <a:pt x="650081" y="876300"/>
                </a:lnTo>
                <a:lnTo>
                  <a:pt x="633413" y="909638"/>
                </a:lnTo>
                <a:lnTo>
                  <a:pt x="614363" y="933450"/>
                </a:lnTo>
                <a:lnTo>
                  <a:pt x="597694" y="945357"/>
                </a:lnTo>
                <a:lnTo>
                  <a:pt x="576263" y="957263"/>
                </a:lnTo>
                <a:lnTo>
                  <a:pt x="559594" y="959644"/>
                </a:lnTo>
                <a:lnTo>
                  <a:pt x="535781" y="962025"/>
                </a:lnTo>
                <a:lnTo>
                  <a:pt x="511969" y="957263"/>
                </a:lnTo>
                <a:lnTo>
                  <a:pt x="485775" y="945357"/>
                </a:lnTo>
                <a:lnTo>
                  <a:pt x="464344" y="931069"/>
                </a:lnTo>
                <a:lnTo>
                  <a:pt x="440531" y="912019"/>
                </a:lnTo>
                <a:lnTo>
                  <a:pt x="423863" y="892969"/>
                </a:lnTo>
                <a:lnTo>
                  <a:pt x="397669" y="823913"/>
                </a:lnTo>
                <a:lnTo>
                  <a:pt x="376238" y="754857"/>
                </a:lnTo>
                <a:lnTo>
                  <a:pt x="345281" y="664369"/>
                </a:lnTo>
                <a:lnTo>
                  <a:pt x="328613" y="611982"/>
                </a:lnTo>
                <a:lnTo>
                  <a:pt x="300038" y="545307"/>
                </a:lnTo>
                <a:lnTo>
                  <a:pt x="252413" y="452438"/>
                </a:lnTo>
                <a:lnTo>
                  <a:pt x="204788" y="369094"/>
                </a:lnTo>
                <a:lnTo>
                  <a:pt x="145256" y="266700"/>
                </a:lnTo>
                <a:lnTo>
                  <a:pt x="80963" y="166688"/>
                </a:lnTo>
                <a:lnTo>
                  <a:pt x="26194" y="80963"/>
                </a:lnTo>
                <a:lnTo>
                  <a:pt x="0" y="28575"/>
                </a:lnTo>
                <a:lnTo>
                  <a:pt x="0" y="9525"/>
                </a:lnTo>
                <a:lnTo>
                  <a:pt x="2381" y="2382"/>
                </a:lnTo>
                <a:lnTo>
                  <a:pt x="11906" y="0"/>
                </a:lnTo>
                <a:lnTo>
                  <a:pt x="35719" y="4763"/>
                </a:lnTo>
                <a:lnTo>
                  <a:pt x="76200" y="28575"/>
                </a:lnTo>
                <a:lnTo>
                  <a:pt x="176213" y="107157"/>
                </a:lnTo>
                <a:lnTo>
                  <a:pt x="245269" y="15954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6A53E7-280E-41E3-B4E1-1991AC779640}"/>
              </a:ext>
            </a:extLst>
          </p:cNvPr>
          <p:cNvGrpSpPr>
            <a:grpSpLocks/>
          </p:cNvGrpSpPr>
          <p:nvPr/>
        </p:nvGrpSpPr>
        <p:grpSpPr bwMode="auto">
          <a:xfrm>
            <a:off x="2366963" y="1603375"/>
            <a:ext cx="4954587" cy="4254500"/>
            <a:chOff x="2493963" y="1716088"/>
            <a:chExt cx="4954587" cy="4254500"/>
          </a:xfrm>
        </p:grpSpPr>
        <p:sp>
          <p:nvSpPr>
            <p:cNvPr id="21" name="フリーフォーム 14">
              <a:extLst>
                <a:ext uri="{FF2B5EF4-FFF2-40B4-BE49-F238E27FC236}">
                  <a16:creationId xmlns:a16="http://schemas.microsoft.com/office/drawing/2014/main" id="{A7994086-6F12-45EB-97B4-C8AF3995BD99}"/>
                </a:ext>
              </a:extLst>
            </p:cNvPr>
            <p:cNvSpPr/>
            <p:nvPr/>
          </p:nvSpPr>
          <p:spPr>
            <a:xfrm>
              <a:off x="2916238" y="1716088"/>
              <a:ext cx="1112837" cy="530225"/>
            </a:xfrm>
            <a:custGeom>
              <a:avLst/>
              <a:gdLst>
                <a:gd name="connsiteX0" fmla="*/ 873919 w 1112044"/>
                <a:gd name="connsiteY0" fmla="*/ 211932 h 528638"/>
                <a:gd name="connsiteX1" fmla="*/ 788194 w 1112044"/>
                <a:gd name="connsiteY1" fmla="*/ 200025 h 528638"/>
                <a:gd name="connsiteX2" fmla="*/ 723900 w 1112044"/>
                <a:gd name="connsiteY2" fmla="*/ 192882 h 528638"/>
                <a:gd name="connsiteX3" fmla="*/ 638175 w 1112044"/>
                <a:gd name="connsiteY3" fmla="*/ 180975 h 528638"/>
                <a:gd name="connsiteX4" fmla="*/ 554832 w 1112044"/>
                <a:gd name="connsiteY4" fmla="*/ 169069 h 528638"/>
                <a:gd name="connsiteX5" fmla="*/ 466725 w 1112044"/>
                <a:gd name="connsiteY5" fmla="*/ 154782 h 528638"/>
                <a:gd name="connsiteX6" fmla="*/ 409575 w 1112044"/>
                <a:gd name="connsiteY6" fmla="*/ 147638 h 528638"/>
                <a:gd name="connsiteX7" fmla="*/ 366713 w 1112044"/>
                <a:gd name="connsiteY7" fmla="*/ 140494 h 528638"/>
                <a:gd name="connsiteX8" fmla="*/ 311944 w 1112044"/>
                <a:gd name="connsiteY8" fmla="*/ 123825 h 528638"/>
                <a:gd name="connsiteX9" fmla="*/ 271463 w 1112044"/>
                <a:gd name="connsiteY9" fmla="*/ 109538 h 528638"/>
                <a:gd name="connsiteX10" fmla="*/ 219075 w 1112044"/>
                <a:gd name="connsiteY10" fmla="*/ 90488 h 528638"/>
                <a:gd name="connsiteX11" fmla="*/ 154782 w 1112044"/>
                <a:gd name="connsiteY11" fmla="*/ 59532 h 528638"/>
                <a:gd name="connsiteX12" fmla="*/ 95250 w 1112044"/>
                <a:gd name="connsiteY12" fmla="*/ 28575 h 528638"/>
                <a:gd name="connsiteX13" fmla="*/ 50007 w 1112044"/>
                <a:gd name="connsiteY13" fmla="*/ 7144 h 528638"/>
                <a:gd name="connsiteX14" fmla="*/ 28575 w 1112044"/>
                <a:gd name="connsiteY14" fmla="*/ 0 h 528638"/>
                <a:gd name="connsiteX15" fmla="*/ 14288 w 1112044"/>
                <a:gd name="connsiteY15" fmla="*/ 0 h 528638"/>
                <a:gd name="connsiteX16" fmla="*/ 4763 w 1112044"/>
                <a:gd name="connsiteY16" fmla="*/ 4763 h 528638"/>
                <a:gd name="connsiteX17" fmla="*/ 0 w 1112044"/>
                <a:gd name="connsiteY17" fmla="*/ 11907 h 528638"/>
                <a:gd name="connsiteX18" fmla="*/ 4763 w 1112044"/>
                <a:gd name="connsiteY18" fmla="*/ 33338 h 528638"/>
                <a:gd name="connsiteX19" fmla="*/ 11907 w 1112044"/>
                <a:gd name="connsiteY19" fmla="*/ 52388 h 528638"/>
                <a:gd name="connsiteX20" fmla="*/ 50007 w 1112044"/>
                <a:gd name="connsiteY20" fmla="*/ 80963 h 528638"/>
                <a:gd name="connsiteX21" fmla="*/ 147638 w 1112044"/>
                <a:gd name="connsiteY21" fmla="*/ 154782 h 528638"/>
                <a:gd name="connsiteX22" fmla="*/ 247650 w 1112044"/>
                <a:gd name="connsiteY22" fmla="*/ 223838 h 528638"/>
                <a:gd name="connsiteX23" fmla="*/ 345282 w 1112044"/>
                <a:gd name="connsiteY23" fmla="*/ 290513 h 528638"/>
                <a:gd name="connsiteX24" fmla="*/ 409575 w 1112044"/>
                <a:gd name="connsiteY24" fmla="*/ 330994 h 528638"/>
                <a:gd name="connsiteX25" fmla="*/ 504825 w 1112044"/>
                <a:gd name="connsiteY25" fmla="*/ 385763 h 528638"/>
                <a:gd name="connsiteX26" fmla="*/ 569119 w 1112044"/>
                <a:gd name="connsiteY26" fmla="*/ 419100 h 528638"/>
                <a:gd name="connsiteX27" fmla="*/ 633413 w 1112044"/>
                <a:gd name="connsiteY27" fmla="*/ 450057 h 528638"/>
                <a:gd name="connsiteX28" fmla="*/ 669132 w 1112044"/>
                <a:gd name="connsiteY28" fmla="*/ 466725 h 528638"/>
                <a:gd name="connsiteX29" fmla="*/ 704850 w 1112044"/>
                <a:gd name="connsiteY29" fmla="*/ 478632 h 528638"/>
                <a:gd name="connsiteX30" fmla="*/ 759619 w 1112044"/>
                <a:gd name="connsiteY30" fmla="*/ 500063 h 528638"/>
                <a:gd name="connsiteX31" fmla="*/ 807244 w 1112044"/>
                <a:gd name="connsiteY31" fmla="*/ 514350 h 528638"/>
                <a:gd name="connsiteX32" fmla="*/ 850107 w 1112044"/>
                <a:gd name="connsiteY32" fmla="*/ 521494 h 528638"/>
                <a:gd name="connsiteX33" fmla="*/ 881063 w 1112044"/>
                <a:gd name="connsiteY33" fmla="*/ 526257 h 528638"/>
                <a:gd name="connsiteX34" fmla="*/ 919163 w 1112044"/>
                <a:gd name="connsiteY34" fmla="*/ 528638 h 528638"/>
                <a:gd name="connsiteX35" fmla="*/ 962025 w 1112044"/>
                <a:gd name="connsiteY35" fmla="*/ 526257 h 528638"/>
                <a:gd name="connsiteX36" fmla="*/ 997744 w 1112044"/>
                <a:gd name="connsiteY36" fmla="*/ 521494 h 528638"/>
                <a:gd name="connsiteX37" fmla="*/ 1028700 w 1112044"/>
                <a:gd name="connsiteY37" fmla="*/ 511969 h 528638"/>
                <a:gd name="connsiteX38" fmla="*/ 1054894 w 1112044"/>
                <a:gd name="connsiteY38" fmla="*/ 497682 h 528638"/>
                <a:gd name="connsiteX39" fmla="*/ 1073944 w 1112044"/>
                <a:gd name="connsiteY39" fmla="*/ 485775 h 528638"/>
                <a:gd name="connsiteX40" fmla="*/ 1088232 w 1112044"/>
                <a:gd name="connsiteY40" fmla="*/ 471488 h 528638"/>
                <a:gd name="connsiteX41" fmla="*/ 1100138 w 1112044"/>
                <a:gd name="connsiteY41" fmla="*/ 450057 h 528638"/>
                <a:gd name="connsiteX42" fmla="*/ 1107282 w 1112044"/>
                <a:gd name="connsiteY42" fmla="*/ 426244 h 528638"/>
                <a:gd name="connsiteX43" fmla="*/ 1109663 w 1112044"/>
                <a:gd name="connsiteY43" fmla="*/ 404813 h 528638"/>
                <a:gd name="connsiteX44" fmla="*/ 1112044 w 1112044"/>
                <a:gd name="connsiteY44" fmla="*/ 369094 h 528638"/>
                <a:gd name="connsiteX45" fmla="*/ 1112044 w 1112044"/>
                <a:gd name="connsiteY45" fmla="*/ 345282 h 528638"/>
                <a:gd name="connsiteX46" fmla="*/ 1109663 w 1112044"/>
                <a:gd name="connsiteY46" fmla="*/ 328613 h 528638"/>
                <a:gd name="connsiteX47" fmla="*/ 1100138 w 1112044"/>
                <a:gd name="connsiteY47" fmla="*/ 304800 h 528638"/>
                <a:gd name="connsiteX48" fmla="*/ 1085850 w 1112044"/>
                <a:gd name="connsiteY48" fmla="*/ 283369 h 528638"/>
                <a:gd name="connsiteX49" fmla="*/ 1071563 w 1112044"/>
                <a:gd name="connsiteY49" fmla="*/ 266700 h 528638"/>
                <a:gd name="connsiteX50" fmla="*/ 1045369 w 1112044"/>
                <a:gd name="connsiteY50" fmla="*/ 252413 h 528638"/>
                <a:gd name="connsiteX51" fmla="*/ 1000125 w 1112044"/>
                <a:gd name="connsiteY51" fmla="*/ 235744 h 528638"/>
                <a:gd name="connsiteX52" fmla="*/ 873919 w 1112044"/>
                <a:gd name="connsiteY52" fmla="*/ 211932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12044" h="528638">
                  <a:moveTo>
                    <a:pt x="873919" y="211932"/>
                  </a:moveTo>
                  <a:lnTo>
                    <a:pt x="788194" y="200025"/>
                  </a:lnTo>
                  <a:lnTo>
                    <a:pt x="723900" y="192882"/>
                  </a:lnTo>
                  <a:lnTo>
                    <a:pt x="638175" y="180975"/>
                  </a:lnTo>
                  <a:lnTo>
                    <a:pt x="554832" y="169069"/>
                  </a:lnTo>
                  <a:lnTo>
                    <a:pt x="466725" y="154782"/>
                  </a:lnTo>
                  <a:lnTo>
                    <a:pt x="409575" y="147638"/>
                  </a:lnTo>
                  <a:lnTo>
                    <a:pt x="366713" y="140494"/>
                  </a:lnTo>
                  <a:lnTo>
                    <a:pt x="311944" y="123825"/>
                  </a:lnTo>
                  <a:lnTo>
                    <a:pt x="271463" y="109538"/>
                  </a:lnTo>
                  <a:lnTo>
                    <a:pt x="219075" y="90488"/>
                  </a:lnTo>
                  <a:lnTo>
                    <a:pt x="154782" y="59532"/>
                  </a:lnTo>
                  <a:lnTo>
                    <a:pt x="95250" y="28575"/>
                  </a:lnTo>
                  <a:lnTo>
                    <a:pt x="50007" y="7144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4763" y="4763"/>
                  </a:lnTo>
                  <a:lnTo>
                    <a:pt x="0" y="11907"/>
                  </a:lnTo>
                  <a:lnTo>
                    <a:pt x="4763" y="33338"/>
                  </a:lnTo>
                  <a:lnTo>
                    <a:pt x="11907" y="52388"/>
                  </a:lnTo>
                  <a:lnTo>
                    <a:pt x="50007" y="80963"/>
                  </a:lnTo>
                  <a:lnTo>
                    <a:pt x="147638" y="154782"/>
                  </a:lnTo>
                  <a:lnTo>
                    <a:pt x="247650" y="223838"/>
                  </a:lnTo>
                  <a:lnTo>
                    <a:pt x="345282" y="290513"/>
                  </a:lnTo>
                  <a:lnTo>
                    <a:pt x="409575" y="330994"/>
                  </a:lnTo>
                  <a:lnTo>
                    <a:pt x="504825" y="385763"/>
                  </a:lnTo>
                  <a:lnTo>
                    <a:pt x="569119" y="419100"/>
                  </a:lnTo>
                  <a:lnTo>
                    <a:pt x="633413" y="450057"/>
                  </a:lnTo>
                  <a:lnTo>
                    <a:pt x="669132" y="466725"/>
                  </a:lnTo>
                  <a:lnTo>
                    <a:pt x="704850" y="478632"/>
                  </a:lnTo>
                  <a:lnTo>
                    <a:pt x="759619" y="500063"/>
                  </a:lnTo>
                  <a:lnTo>
                    <a:pt x="807244" y="514350"/>
                  </a:lnTo>
                  <a:lnTo>
                    <a:pt x="850107" y="521494"/>
                  </a:lnTo>
                  <a:lnTo>
                    <a:pt x="881063" y="526257"/>
                  </a:lnTo>
                  <a:lnTo>
                    <a:pt x="919163" y="528638"/>
                  </a:lnTo>
                  <a:lnTo>
                    <a:pt x="962025" y="526257"/>
                  </a:lnTo>
                  <a:lnTo>
                    <a:pt x="997744" y="521494"/>
                  </a:lnTo>
                  <a:lnTo>
                    <a:pt x="1028700" y="511969"/>
                  </a:lnTo>
                  <a:lnTo>
                    <a:pt x="1054894" y="497682"/>
                  </a:lnTo>
                  <a:lnTo>
                    <a:pt x="1073944" y="485775"/>
                  </a:lnTo>
                  <a:lnTo>
                    <a:pt x="1088232" y="471488"/>
                  </a:lnTo>
                  <a:lnTo>
                    <a:pt x="1100138" y="450057"/>
                  </a:lnTo>
                  <a:lnTo>
                    <a:pt x="1107282" y="426244"/>
                  </a:lnTo>
                  <a:lnTo>
                    <a:pt x="1109663" y="404813"/>
                  </a:lnTo>
                  <a:lnTo>
                    <a:pt x="1112044" y="369094"/>
                  </a:lnTo>
                  <a:lnTo>
                    <a:pt x="1112044" y="345282"/>
                  </a:lnTo>
                  <a:lnTo>
                    <a:pt x="1109663" y="328613"/>
                  </a:lnTo>
                  <a:lnTo>
                    <a:pt x="1100138" y="304800"/>
                  </a:lnTo>
                  <a:lnTo>
                    <a:pt x="1085850" y="283369"/>
                  </a:lnTo>
                  <a:lnTo>
                    <a:pt x="1071563" y="266700"/>
                  </a:lnTo>
                  <a:lnTo>
                    <a:pt x="1045369" y="252413"/>
                  </a:lnTo>
                  <a:lnTo>
                    <a:pt x="1000125" y="235744"/>
                  </a:lnTo>
                  <a:lnTo>
                    <a:pt x="873919" y="2119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5">
              <a:extLst>
                <a:ext uri="{FF2B5EF4-FFF2-40B4-BE49-F238E27FC236}">
                  <a16:creationId xmlns:a16="http://schemas.microsoft.com/office/drawing/2014/main" id="{56073CAC-74E1-490B-A628-D3CC3A72067B}"/>
                </a:ext>
              </a:extLst>
            </p:cNvPr>
            <p:cNvSpPr/>
            <p:nvPr/>
          </p:nvSpPr>
          <p:spPr>
            <a:xfrm>
              <a:off x="2493963" y="2481263"/>
              <a:ext cx="2070100" cy="542925"/>
            </a:xfrm>
            <a:custGeom>
              <a:avLst/>
              <a:gdLst>
                <a:gd name="connsiteX0" fmla="*/ 1376362 w 2071687"/>
                <a:gd name="connsiteY0" fmla="*/ 102393 h 542925"/>
                <a:gd name="connsiteX1" fmla="*/ 1247775 w 2071687"/>
                <a:gd name="connsiteY1" fmla="*/ 130968 h 542925"/>
                <a:gd name="connsiteX2" fmla="*/ 1097756 w 2071687"/>
                <a:gd name="connsiteY2" fmla="*/ 166687 h 542925"/>
                <a:gd name="connsiteX3" fmla="*/ 962025 w 2071687"/>
                <a:gd name="connsiteY3" fmla="*/ 200025 h 542925"/>
                <a:gd name="connsiteX4" fmla="*/ 842962 w 2071687"/>
                <a:gd name="connsiteY4" fmla="*/ 230981 h 542925"/>
                <a:gd name="connsiteX5" fmla="*/ 707231 w 2071687"/>
                <a:gd name="connsiteY5" fmla="*/ 266700 h 542925"/>
                <a:gd name="connsiteX6" fmla="*/ 623887 w 2071687"/>
                <a:gd name="connsiteY6" fmla="*/ 288131 h 542925"/>
                <a:gd name="connsiteX7" fmla="*/ 571500 w 2071687"/>
                <a:gd name="connsiteY7" fmla="*/ 302418 h 542925"/>
                <a:gd name="connsiteX8" fmla="*/ 531019 w 2071687"/>
                <a:gd name="connsiteY8" fmla="*/ 314325 h 542925"/>
                <a:gd name="connsiteX9" fmla="*/ 483394 w 2071687"/>
                <a:gd name="connsiteY9" fmla="*/ 323850 h 542925"/>
                <a:gd name="connsiteX10" fmla="*/ 440531 w 2071687"/>
                <a:gd name="connsiteY10" fmla="*/ 328612 h 542925"/>
                <a:gd name="connsiteX11" fmla="*/ 400050 w 2071687"/>
                <a:gd name="connsiteY11" fmla="*/ 333375 h 542925"/>
                <a:gd name="connsiteX12" fmla="*/ 361950 w 2071687"/>
                <a:gd name="connsiteY12" fmla="*/ 333375 h 542925"/>
                <a:gd name="connsiteX13" fmla="*/ 307181 w 2071687"/>
                <a:gd name="connsiteY13" fmla="*/ 328612 h 542925"/>
                <a:gd name="connsiteX14" fmla="*/ 276225 w 2071687"/>
                <a:gd name="connsiteY14" fmla="*/ 326231 h 542925"/>
                <a:gd name="connsiteX15" fmla="*/ 226219 w 2071687"/>
                <a:gd name="connsiteY15" fmla="*/ 319087 h 542925"/>
                <a:gd name="connsiteX16" fmla="*/ 169069 w 2071687"/>
                <a:gd name="connsiteY16" fmla="*/ 302418 h 542925"/>
                <a:gd name="connsiteX17" fmla="*/ 123825 w 2071687"/>
                <a:gd name="connsiteY17" fmla="*/ 285750 h 542925"/>
                <a:gd name="connsiteX18" fmla="*/ 64294 w 2071687"/>
                <a:gd name="connsiteY18" fmla="*/ 254793 h 542925"/>
                <a:gd name="connsiteX19" fmla="*/ 35719 w 2071687"/>
                <a:gd name="connsiteY19" fmla="*/ 242887 h 542925"/>
                <a:gd name="connsiteX20" fmla="*/ 21431 w 2071687"/>
                <a:gd name="connsiteY20" fmla="*/ 240506 h 542925"/>
                <a:gd name="connsiteX21" fmla="*/ 4762 w 2071687"/>
                <a:gd name="connsiteY21" fmla="*/ 242887 h 542925"/>
                <a:gd name="connsiteX22" fmla="*/ 0 w 2071687"/>
                <a:gd name="connsiteY22" fmla="*/ 257175 h 542925"/>
                <a:gd name="connsiteX23" fmla="*/ 7144 w 2071687"/>
                <a:gd name="connsiteY23" fmla="*/ 280987 h 542925"/>
                <a:gd name="connsiteX24" fmla="*/ 19050 w 2071687"/>
                <a:gd name="connsiteY24" fmla="*/ 302418 h 542925"/>
                <a:gd name="connsiteX25" fmla="*/ 76200 w 2071687"/>
                <a:gd name="connsiteY25" fmla="*/ 352425 h 542925"/>
                <a:gd name="connsiteX26" fmla="*/ 171450 w 2071687"/>
                <a:gd name="connsiteY26" fmla="*/ 423862 h 542925"/>
                <a:gd name="connsiteX27" fmla="*/ 242887 w 2071687"/>
                <a:gd name="connsiteY27" fmla="*/ 469106 h 542925"/>
                <a:gd name="connsiteX28" fmla="*/ 316706 w 2071687"/>
                <a:gd name="connsiteY28" fmla="*/ 511968 h 542925"/>
                <a:gd name="connsiteX29" fmla="*/ 359569 w 2071687"/>
                <a:gd name="connsiteY29" fmla="*/ 531018 h 542925"/>
                <a:gd name="connsiteX30" fmla="*/ 388144 w 2071687"/>
                <a:gd name="connsiteY30" fmla="*/ 540543 h 542925"/>
                <a:gd name="connsiteX31" fmla="*/ 419100 w 2071687"/>
                <a:gd name="connsiteY31" fmla="*/ 542925 h 542925"/>
                <a:gd name="connsiteX32" fmla="*/ 471487 w 2071687"/>
                <a:gd name="connsiteY32" fmla="*/ 533400 h 542925"/>
                <a:gd name="connsiteX33" fmla="*/ 511969 w 2071687"/>
                <a:gd name="connsiteY33" fmla="*/ 519112 h 542925"/>
                <a:gd name="connsiteX34" fmla="*/ 640556 w 2071687"/>
                <a:gd name="connsiteY34" fmla="*/ 481012 h 542925"/>
                <a:gd name="connsiteX35" fmla="*/ 888206 w 2071687"/>
                <a:gd name="connsiteY35" fmla="*/ 416718 h 542925"/>
                <a:gd name="connsiteX36" fmla="*/ 1092994 w 2071687"/>
                <a:gd name="connsiteY36" fmla="*/ 364331 h 542925"/>
                <a:gd name="connsiteX37" fmla="*/ 1264444 w 2071687"/>
                <a:gd name="connsiteY37" fmla="*/ 328612 h 542925"/>
                <a:gd name="connsiteX38" fmla="*/ 1350169 w 2071687"/>
                <a:gd name="connsiteY38" fmla="*/ 309562 h 542925"/>
                <a:gd name="connsiteX39" fmla="*/ 1450181 w 2071687"/>
                <a:gd name="connsiteY39" fmla="*/ 292893 h 542925"/>
                <a:gd name="connsiteX40" fmla="*/ 1533525 w 2071687"/>
                <a:gd name="connsiteY40" fmla="*/ 283368 h 542925"/>
                <a:gd name="connsiteX41" fmla="*/ 1614487 w 2071687"/>
                <a:gd name="connsiteY41" fmla="*/ 273843 h 542925"/>
                <a:gd name="connsiteX42" fmla="*/ 1738312 w 2071687"/>
                <a:gd name="connsiteY42" fmla="*/ 273843 h 542925"/>
                <a:gd name="connsiteX43" fmla="*/ 1807369 w 2071687"/>
                <a:gd name="connsiteY43" fmla="*/ 271462 h 542925"/>
                <a:gd name="connsiteX44" fmla="*/ 1847850 w 2071687"/>
                <a:gd name="connsiteY44" fmla="*/ 269081 h 542925"/>
                <a:gd name="connsiteX45" fmla="*/ 1897856 w 2071687"/>
                <a:gd name="connsiteY45" fmla="*/ 264318 h 542925"/>
                <a:gd name="connsiteX46" fmla="*/ 1940719 w 2071687"/>
                <a:gd name="connsiteY46" fmla="*/ 259556 h 542925"/>
                <a:gd name="connsiteX47" fmla="*/ 2000250 w 2071687"/>
                <a:gd name="connsiteY47" fmla="*/ 245268 h 542925"/>
                <a:gd name="connsiteX48" fmla="*/ 2033587 w 2071687"/>
                <a:gd name="connsiteY48" fmla="*/ 233362 h 542925"/>
                <a:gd name="connsiteX49" fmla="*/ 2055019 w 2071687"/>
                <a:gd name="connsiteY49" fmla="*/ 221456 h 542925"/>
                <a:gd name="connsiteX50" fmla="*/ 2064544 w 2071687"/>
                <a:gd name="connsiteY50" fmla="*/ 209550 h 542925"/>
                <a:gd name="connsiteX51" fmla="*/ 2071687 w 2071687"/>
                <a:gd name="connsiteY51" fmla="*/ 192881 h 542925"/>
                <a:gd name="connsiteX52" fmla="*/ 2071687 w 2071687"/>
                <a:gd name="connsiteY52" fmla="*/ 185737 h 542925"/>
                <a:gd name="connsiteX53" fmla="*/ 2066925 w 2071687"/>
                <a:gd name="connsiteY53" fmla="*/ 169068 h 542925"/>
                <a:gd name="connsiteX54" fmla="*/ 2050256 w 2071687"/>
                <a:gd name="connsiteY54" fmla="*/ 147637 h 542925"/>
                <a:gd name="connsiteX55" fmla="*/ 2019300 w 2071687"/>
                <a:gd name="connsiteY55" fmla="*/ 126206 h 542925"/>
                <a:gd name="connsiteX56" fmla="*/ 1959769 w 2071687"/>
                <a:gd name="connsiteY56" fmla="*/ 92868 h 542925"/>
                <a:gd name="connsiteX57" fmla="*/ 1900237 w 2071687"/>
                <a:gd name="connsiteY57" fmla="*/ 66675 h 542925"/>
                <a:gd name="connsiteX58" fmla="*/ 1864519 w 2071687"/>
                <a:gd name="connsiteY58" fmla="*/ 52387 h 542925"/>
                <a:gd name="connsiteX59" fmla="*/ 1797844 w 2071687"/>
                <a:gd name="connsiteY59" fmla="*/ 33337 h 542925"/>
                <a:gd name="connsiteX60" fmla="*/ 1683544 w 2071687"/>
                <a:gd name="connsiteY60" fmla="*/ 9525 h 542925"/>
                <a:gd name="connsiteX61" fmla="*/ 1597819 w 2071687"/>
                <a:gd name="connsiteY61" fmla="*/ 0 h 542925"/>
                <a:gd name="connsiteX62" fmla="*/ 1574006 w 2071687"/>
                <a:gd name="connsiteY62" fmla="*/ 7143 h 542925"/>
                <a:gd name="connsiteX63" fmla="*/ 1533525 w 2071687"/>
                <a:gd name="connsiteY63" fmla="*/ 33337 h 542925"/>
                <a:gd name="connsiteX64" fmla="*/ 1457325 w 2071687"/>
                <a:gd name="connsiteY64" fmla="*/ 71437 h 542925"/>
                <a:gd name="connsiteX65" fmla="*/ 1376362 w 2071687"/>
                <a:gd name="connsiteY65" fmla="*/ 102393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71687" h="542925">
                  <a:moveTo>
                    <a:pt x="1376362" y="102393"/>
                  </a:moveTo>
                  <a:lnTo>
                    <a:pt x="1247775" y="130968"/>
                  </a:lnTo>
                  <a:lnTo>
                    <a:pt x="1097756" y="166687"/>
                  </a:lnTo>
                  <a:lnTo>
                    <a:pt x="962025" y="200025"/>
                  </a:lnTo>
                  <a:lnTo>
                    <a:pt x="842962" y="230981"/>
                  </a:lnTo>
                  <a:lnTo>
                    <a:pt x="707231" y="266700"/>
                  </a:lnTo>
                  <a:lnTo>
                    <a:pt x="623887" y="288131"/>
                  </a:lnTo>
                  <a:lnTo>
                    <a:pt x="571500" y="302418"/>
                  </a:lnTo>
                  <a:lnTo>
                    <a:pt x="531019" y="314325"/>
                  </a:lnTo>
                  <a:lnTo>
                    <a:pt x="483394" y="323850"/>
                  </a:lnTo>
                  <a:lnTo>
                    <a:pt x="440531" y="328612"/>
                  </a:lnTo>
                  <a:lnTo>
                    <a:pt x="400050" y="333375"/>
                  </a:lnTo>
                  <a:lnTo>
                    <a:pt x="361950" y="333375"/>
                  </a:lnTo>
                  <a:lnTo>
                    <a:pt x="307181" y="328612"/>
                  </a:lnTo>
                  <a:lnTo>
                    <a:pt x="276225" y="326231"/>
                  </a:lnTo>
                  <a:lnTo>
                    <a:pt x="226219" y="319087"/>
                  </a:lnTo>
                  <a:lnTo>
                    <a:pt x="169069" y="302418"/>
                  </a:lnTo>
                  <a:lnTo>
                    <a:pt x="123825" y="285750"/>
                  </a:lnTo>
                  <a:lnTo>
                    <a:pt x="64294" y="254793"/>
                  </a:lnTo>
                  <a:lnTo>
                    <a:pt x="35719" y="242887"/>
                  </a:lnTo>
                  <a:lnTo>
                    <a:pt x="21431" y="240506"/>
                  </a:lnTo>
                  <a:lnTo>
                    <a:pt x="4762" y="242887"/>
                  </a:lnTo>
                  <a:lnTo>
                    <a:pt x="0" y="257175"/>
                  </a:lnTo>
                  <a:lnTo>
                    <a:pt x="7144" y="280987"/>
                  </a:lnTo>
                  <a:lnTo>
                    <a:pt x="19050" y="302418"/>
                  </a:lnTo>
                  <a:lnTo>
                    <a:pt x="76200" y="352425"/>
                  </a:lnTo>
                  <a:lnTo>
                    <a:pt x="171450" y="423862"/>
                  </a:lnTo>
                  <a:lnTo>
                    <a:pt x="242887" y="469106"/>
                  </a:lnTo>
                  <a:lnTo>
                    <a:pt x="316706" y="511968"/>
                  </a:lnTo>
                  <a:lnTo>
                    <a:pt x="359569" y="531018"/>
                  </a:lnTo>
                  <a:lnTo>
                    <a:pt x="388144" y="540543"/>
                  </a:lnTo>
                  <a:lnTo>
                    <a:pt x="419100" y="542925"/>
                  </a:lnTo>
                  <a:lnTo>
                    <a:pt x="471487" y="533400"/>
                  </a:lnTo>
                  <a:lnTo>
                    <a:pt x="511969" y="519112"/>
                  </a:lnTo>
                  <a:lnTo>
                    <a:pt x="640556" y="481012"/>
                  </a:lnTo>
                  <a:lnTo>
                    <a:pt x="888206" y="416718"/>
                  </a:lnTo>
                  <a:lnTo>
                    <a:pt x="1092994" y="364331"/>
                  </a:lnTo>
                  <a:lnTo>
                    <a:pt x="1264444" y="328612"/>
                  </a:lnTo>
                  <a:lnTo>
                    <a:pt x="1350169" y="309562"/>
                  </a:lnTo>
                  <a:lnTo>
                    <a:pt x="1450181" y="292893"/>
                  </a:lnTo>
                  <a:lnTo>
                    <a:pt x="1533525" y="283368"/>
                  </a:lnTo>
                  <a:lnTo>
                    <a:pt x="1614487" y="273843"/>
                  </a:lnTo>
                  <a:lnTo>
                    <a:pt x="1738312" y="273843"/>
                  </a:lnTo>
                  <a:lnTo>
                    <a:pt x="1807369" y="271462"/>
                  </a:lnTo>
                  <a:lnTo>
                    <a:pt x="1847850" y="269081"/>
                  </a:lnTo>
                  <a:lnTo>
                    <a:pt x="1897856" y="264318"/>
                  </a:lnTo>
                  <a:lnTo>
                    <a:pt x="1940719" y="259556"/>
                  </a:lnTo>
                  <a:lnTo>
                    <a:pt x="2000250" y="245268"/>
                  </a:lnTo>
                  <a:lnTo>
                    <a:pt x="2033587" y="233362"/>
                  </a:lnTo>
                  <a:lnTo>
                    <a:pt x="2055019" y="221456"/>
                  </a:lnTo>
                  <a:lnTo>
                    <a:pt x="2064544" y="209550"/>
                  </a:lnTo>
                  <a:lnTo>
                    <a:pt x="2071687" y="192881"/>
                  </a:lnTo>
                  <a:lnTo>
                    <a:pt x="2071687" y="185737"/>
                  </a:lnTo>
                  <a:lnTo>
                    <a:pt x="2066925" y="169068"/>
                  </a:lnTo>
                  <a:lnTo>
                    <a:pt x="2050256" y="147637"/>
                  </a:lnTo>
                  <a:lnTo>
                    <a:pt x="2019300" y="126206"/>
                  </a:lnTo>
                  <a:lnTo>
                    <a:pt x="1959769" y="92868"/>
                  </a:lnTo>
                  <a:lnTo>
                    <a:pt x="1900237" y="66675"/>
                  </a:lnTo>
                  <a:lnTo>
                    <a:pt x="1864519" y="52387"/>
                  </a:lnTo>
                  <a:lnTo>
                    <a:pt x="1797844" y="33337"/>
                  </a:lnTo>
                  <a:lnTo>
                    <a:pt x="1683544" y="9525"/>
                  </a:lnTo>
                  <a:lnTo>
                    <a:pt x="1597819" y="0"/>
                  </a:lnTo>
                  <a:lnTo>
                    <a:pt x="1574006" y="7143"/>
                  </a:lnTo>
                  <a:lnTo>
                    <a:pt x="1533525" y="33337"/>
                  </a:lnTo>
                  <a:lnTo>
                    <a:pt x="1457325" y="71437"/>
                  </a:lnTo>
                  <a:lnTo>
                    <a:pt x="1376362" y="10239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6">
              <a:extLst>
                <a:ext uri="{FF2B5EF4-FFF2-40B4-BE49-F238E27FC236}">
                  <a16:creationId xmlns:a16="http://schemas.microsoft.com/office/drawing/2014/main" id="{5035FBB5-D3AE-4D34-A464-83C1CD570010}"/>
                </a:ext>
              </a:extLst>
            </p:cNvPr>
            <p:cNvSpPr/>
            <p:nvPr/>
          </p:nvSpPr>
          <p:spPr>
            <a:xfrm>
              <a:off x="2962275" y="3208338"/>
              <a:ext cx="1143000" cy="393700"/>
            </a:xfrm>
            <a:custGeom>
              <a:avLst/>
              <a:gdLst>
                <a:gd name="connsiteX0" fmla="*/ 904875 w 1143000"/>
                <a:gd name="connsiteY0" fmla="*/ 278606 h 395287"/>
                <a:gd name="connsiteX1" fmla="*/ 797719 w 1143000"/>
                <a:gd name="connsiteY1" fmla="*/ 307181 h 395287"/>
                <a:gd name="connsiteX2" fmla="*/ 726281 w 1143000"/>
                <a:gd name="connsiteY2" fmla="*/ 323850 h 395287"/>
                <a:gd name="connsiteX3" fmla="*/ 595313 w 1143000"/>
                <a:gd name="connsiteY3" fmla="*/ 352425 h 395287"/>
                <a:gd name="connsiteX4" fmla="*/ 457200 w 1143000"/>
                <a:gd name="connsiteY4" fmla="*/ 376237 h 395287"/>
                <a:gd name="connsiteX5" fmla="*/ 340519 w 1143000"/>
                <a:gd name="connsiteY5" fmla="*/ 392906 h 395287"/>
                <a:gd name="connsiteX6" fmla="*/ 326231 w 1143000"/>
                <a:gd name="connsiteY6" fmla="*/ 395287 h 395287"/>
                <a:gd name="connsiteX7" fmla="*/ 300038 w 1143000"/>
                <a:gd name="connsiteY7" fmla="*/ 392906 h 395287"/>
                <a:gd name="connsiteX8" fmla="*/ 230981 w 1143000"/>
                <a:gd name="connsiteY8" fmla="*/ 378619 h 395287"/>
                <a:gd name="connsiteX9" fmla="*/ 176213 w 1143000"/>
                <a:gd name="connsiteY9" fmla="*/ 357187 h 395287"/>
                <a:gd name="connsiteX10" fmla="*/ 126206 w 1143000"/>
                <a:gd name="connsiteY10" fmla="*/ 328612 h 395287"/>
                <a:gd name="connsiteX11" fmla="*/ 71438 w 1143000"/>
                <a:gd name="connsiteY11" fmla="*/ 290512 h 395287"/>
                <a:gd name="connsiteX12" fmla="*/ 26194 w 1143000"/>
                <a:gd name="connsiteY12" fmla="*/ 252412 h 395287"/>
                <a:gd name="connsiteX13" fmla="*/ 7144 w 1143000"/>
                <a:gd name="connsiteY13" fmla="*/ 230981 h 395287"/>
                <a:gd name="connsiteX14" fmla="*/ 0 w 1143000"/>
                <a:gd name="connsiteY14" fmla="*/ 216694 h 395287"/>
                <a:gd name="connsiteX15" fmla="*/ 2381 w 1143000"/>
                <a:gd name="connsiteY15" fmla="*/ 211931 h 395287"/>
                <a:gd name="connsiteX16" fmla="*/ 7144 w 1143000"/>
                <a:gd name="connsiteY16" fmla="*/ 202406 h 395287"/>
                <a:gd name="connsiteX17" fmla="*/ 26194 w 1143000"/>
                <a:gd name="connsiteY17" fmla="*/ 195262 h 395287"/>
                <a:gd name="connsiteX18" fmla="*/ 71438 w 1143000"/>
                <a:gd name="connsiteY18" fmla="*/ 202406 h 395287"/>
                <a:gd name="connsiteX19" fmla="*/ 145256 w 1143000"/>
                <a:gd name="connsiteY19" fmla="*/ 214312 h 395287"/>
                <a:gd name="connsiteX20" fmla="*/ 223838 w 1143000"/>
                <a:gd name="connsiteY20" fmla="*/ 219075 h 395287"/>
                <a:gd name="connsiteX21" fmla="*/ 333375 w 1143000"/>
                <a:gd name="connsiteY21" fmla="*/ 207169 h 395287"/>
                <a:gd name="connsiteX22" fmla="*/ 488156 w 1143000"/>
                <a:gd name="connsiteY22" fmla="*/ 173831 h 395287"/>
                <a:gd name="connsiteX23" fmla="*/ 626269 w 1143000"/>
                <a:gd name="connsiteY23" fmla="*/ 128587 h 395287"/>
                <a:gd name="connsiteX24" fmla="*/ 764381 w 1143000"/>
                <a:gd name="connsiteY24" fmla="*/ 71437 h 395287"/>
                <a:gd name="connsiteX25" fmla="*/ 859631 w 1143000"/>
                <a:gd name="connsiteY25" fmla="*/ 19050 h 395287"/>
                <a:gd name="connsiteX26" fmla="*/ 881063 w 1143000"/>
                <a:gd name="connsiteY26" fmla="*/ 9525 h 395287"/>
                <a:gd name="connsiteX27" fmla="*/ 909638 w 1143000"/>
                <a:gd name="connsiteY27" fmla="*/ 2381 h 395287"/>
                <a:gd name="connsiteX28" fmla="*/ 945356 w 1143000"/>
                <a:gd name="connsiteY28" fmla="*/ 0 h 395287"/>
                <a:gd name="connsiteX29" fmla="*/ 973931 w 1143000"/>
                <a:gd name="connsiteY29" fmla="*/ 0 h 395287"/>
                <a:gd name="connsiteX30" fmla="*/ 1000125 w 1143000"/>
                <a:gd name="connsiteY30" fmla="*/ 4762 h 395287"/>
                <a:gd name="connsiteX31" fmla="*/ 1040606 w 1143000"/>
                <a:gd name="connsiteY31" fmla="*/ 16669 h 395287"/>
                <a:gd name="connsiteX32" fmla="*/ 1078706 w 1143000"/>
                <a:gd name="connsiteY32" fmla="*/ 33337 h 395287"/>
                <a:gd name="connsiteX33" fmla="*/ 1102519 w 1143000"/>
                <a:gd name="connsiteY33" fmla="*/ 50006 h 395287"/>
                <a:gd name="connsiteX34" fmla="*/ 1116806 w 1143000"/>
                <a:gd name="connsiteY34" fmla="*/ 64294 h 395287"/>
                <a:gd name="connsiteX35" fmla="*/ 1133475 w 1143000"/>
                <a:gd name="connsiteY35" fmla="*/ 88106 h 395287"/>
                <a:gd name="connsiteX36" fmla="*/ 1140619 w 1143000"/>
                <a:gd name="connsiteY36" fmla="*/ 104775 h 395287"/>
                <a:gd name="connsiteX37" fmla="*/ 1143000 w 1143000"/>
                <a:gd name="connsiteY37" fmla="*/ 119062 h 395287"/>
                <a:gd name="connsiteX38" fmla="*/ 1140619 w 1143000"/>
                <a:gd name="connsiteY38" fmla="*/ 140494 h 395287"/>
                <a:gd name="connsiteX39" fmla="*/ 1131094 w 1143000"/>
                <a:gd name="connsiteY39" fmla="*/ 159544 h 395287"/>
                <a:gd name="connsiteX40" fmla="*/ 1114425 w 1143000"/>
                <a:gd name="connsiteY40" fmla="*/ 176212 h 395287"/>
                <a:gd name="connsiteX41" fmla="*/ 1076325 w 1143000"/>
                <a:gd name="connsiteY41" fmla="*/ 204787 h 395287"/>
                <a:gd name="connsiteX42" fmla="*/ 1016794 w 1143000"/>
                <a:gd name="connsiteY42" fmla="*/ 235744 h 395287"/>
                <a:gd name="connsiteX43" fmla="*/ 904875 w 1143000"/>
                <a:gd name="connsiteY43" fmla="*/ 278606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43000" h="395287">
                  <a:moveTo>
                    <a:pt x="904875" y="278606"/>
                  </a:moveTo>
                  <a:lnTo>
                    <a:pt x="797719" y="307181"/>
                  </a:lnTo>
                  <a:lnTo>
                    <a:pt x="726281" y="323850"/>
                  </a:lnTo>
                  <a:lnTo>
                    <a:pt x="595313" y="352425"/>
                  </a:lnTo>
                  <a:lnTo>
                    <a:pt x="457200" y="376237"/>
                  </a:lnTo>
                  <a:lnTo>
                    <a:pt x="340519" y="392906"/>
                  </a:lnTo>
                  <a:lnTo>
                    <a:pt x="326231" y="395287"/>
                  </a:lnTo>
                  <a:lnTo>
                    <a:pt x="300038" y="392906"/>
                  </a:lnTo>
                  <a:lnTo>
                    <a:pt x="230981" y="378619"/>
                  </a:lnTo>
                  <a:lnTo>
                    <a:pt x="176213" y="357187"/>
                  </a:lnTo>
                  <a:lnTo>
                    <a:pt x="126206" y="328612"/>
                  </a:lnTo>
                  <a:lnTo>
                    <a:pt x="71438" y="290512"/>
                  </a:lnTo>
                  <a:lnTo>
                    <a:pt x="26194" y="252412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2381" y="211931"/>
                  </a:lnTo>
                  <a:lnTo>
                    <a:pt x="7144" y="202406"/>
                  </a:lnTo>
                  <a:lnTo>
                    <a:pt x="26194" y="195262"/>
                  </a:lnTo>
                  <a:lnTo>
                    <a:pt x="71438" y="202406"/>
                  </a:lnTo>
                  <a:lnTo>
                    <a:pt x="145256" y="214312"/>
                  </a:lnTo>
                  <a:lnTo>
                    <a:pt x="223838" y="219075"/>
                  </a:lnTo>
                  <a:lnTo>
                    <a:pt x="333375" y="207169"/>
                  </a:lnTo>
                  <a:lnTo>
                    <a:pt x="488156" y="173831"/>
                  </a:lnTo>
                  <a:lnTo>
                    <a:pt x="626269" y="128587"/>
                  </a:lnTo>
                  <a:lnTo>
                    <a:pt x="764381" y="71437"/>
                  </a:lnTo>
                  <a:lnTo>
                    <a:pt x="859631" y="19050"/>
                  </a:lnTo>
                  <a:lnTo>
                    <a:pt x="881063" y="9525"/>
                  </a:lnTo>
                  <a:lnTo>
                    <a:pt x="909638" y="2381"/>
                  </a:lnTo>
                  <a:lnTo>
                    <a:pt x="945356" y="0"/>
                  </a:lnTo>
                  <a:lnTo>
                    <a:pt x="973931" y="0"/>
                  </a:lnTo>
                  <a:lnTo>
                    <a:pt x="1000125" y="4762"/>
                  </a:lnTo>
                  <a:lnTo>
                    <a:pt x="1040606" y="16669"/>
                  </a:lnTo>
                  <a:lnTo>
                    <a:pt x="1078706" y="33337"/>
                  </a:lnTo>
                  <a:lnTo>
                    <a:pt x="1102519" y="50006"/>
                  </a:lnTo>
                  <a:lnTo>
                    <a:pt x="1116806" y="64294"/>
                  </a:lnTo>
                  <a:lnTo>
                    <a:pt x="1133475" y="88106"/>
                  </a:lnTo>
                  <a:lnTo>
                    <a:pt x="1140619" y="104775"/>
                  </a:lnTo>
                  <a:lnTo>
                    <a:pt x="1143000" y="119062"/>
                  </a:lnTo>
                  <a:lnTo>
                    <a:pt x="1140619" y="140494"/>
                  </a:lnTo>
                  <a:lnTo>
                    <a:pt x="1131094" y="159544"/>
                  </a:lnTo>
                  <a:lnTo>
                    <a:pt x="1114425" y="176212"/>
                  </a:lnTo>
                  <a:lnTo>
                    <a:pt x="1076325" y="204787"/>
                  </a:lnTo>
                  <a:lnTo>
                    <a:pt x="1016794" y="235744"/>
                  </a:lnTo>
                  <a:lnTo>
                    <a:pt x="904875" y="2786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7">
              <a:extLst>
                <a:ext uri="{FF2B5EF4-FFF2-40B4-BE49-F238E27FC236}">
                  <a16:creationId xmlns:a16="http://schemas.microsoft.com/office/drawing/2014/main" id="{8594DA8F-36A7-49F0-8911-EEC3BE5EB12B}"/>
                </a:ext>
              </a:extLst>
            </p:cNvPr>
            <p:cNvSpPr/>
            <p:nvPr/>
          </p:nvSpPr>
          <p:spPr>
            <a:xfrm>
              <a:off x="2992438" y="3805238"/>
              <a:ext cx="1122362" cy="377825"/>
            </a:xfrm>
            <a:custGeom>
              <a:avLst/>
              <a:gdLst>
                <a:gd name="connsiteX0" fmla="*/ 892969 w 1121569"/>
                <a:gd name="connsiteY0" fmla="*/ 245268 h 378618"/>
                <a:gd name="connsiteX1" fmla="*/ 781050 w 1121569"/>
                <a:gd name="connsiteY1" fmla="*/ 271462 h 378618"/>
                <a:gd name="connsiteX2" fmla="*/ 611982 w 1121569"/>
                <a:gd name="connsiteY2" fmla="*/ 314325 h 378618"/>
                <a:gd name="connsiteX3" fmla="*/ 485775 w 1121569"/>
                <a:gd name="connsiteY3" fmla="*/ 347662 h 378618"/>
                <a:gd name="connsiteX4" fmla="*/ 428625 w 1121569"/>
                <a:gd name="connsiteY4" fmla="*/ 361950 h 378618"/>
                <a:gd name="connsiteX5" fmla="*/ 385763 w 1121569"/>
                <a:gd name="connsiteY5" fmla="*/ 371475 h 378618"/>
                <a:gd name="connsiteX6" fmla="*/ 342900 w 1121569"/>
                <a:gd name="connsiteY6" fmla="*/ 376237 h 378618"/>
                <a:gd name="connsiteX7" fmla="*/ 304800 w 1121569"/>
                <a:gd name="connsiteY7" fmla="*/ 378618 h 378618"/>
                <a:gd name="connsiteX8" fmla="*/ 285750 w 1121569"/>
                <a:gd name="connsiteY8" fmla="*/ 376237 h 378618"/>
                <a:gd name="connsiteX9" fmla="*/ 238125 w 1121569"/>
                <a:gd name="connsiteY9" fmla="*/ 359568 h 378618"/>
                <a:gd name="connsiteX10" fmla="*/ 178594 w 1121569"/>
                <a:gd name="connsiteY10" fmla="*/ 330993 h 378618"/>
                <a:gd name="connsiteX11" fmla="*/ 116682 w 1121569"/>
                <a:gd name="connsiteY11" fmla="*/ 297656 h 378618"/>
                <a:gd name="connsiteX12" fmla="*/ 64294 w 1121569"/>
                <a:gd name="connsiteY12" fmla="*/ 266700 h 378618"/>
                <a:gd name="connsiteX13" fmla="*/ 28575 w 1121569"/>
                <a:gd name="connsiteY13" fmla="*/ 242887 h 378618"/>
                <a:gd name="connsiteX14" fmla="*/ 7144 w 1121569"/>
                <a:gd name="connsiteY14" fmla="*/ 226218 h 378618"/>
                <a:gd name="connsiteX15" fmla="*/ 2382 w 1121569"/>
                <a:gd name="connsiteY15" fmla="*/ 214312 h 378618"/>
                <a:gd name="connsiteX16" fmla="*/ 0 w 1121569"/>
                <a:gd name="connsiteY16" fmla="*/ 202406 h 378618"/>
                <a:gd name="connsiteX17" fmla="*/ 4763 w 1121569"/>
                <a:gd name="connsiteY17" fmla="*/ 197643 h 378618"/>
                <a:gd name="connsiteX18" fmla="*/ 19050 w 1121569"/>
                <a:gd name="connsiteY18" fmla="*/ 197643 h 378618"/>
                <a:gd name="connsiteX19" fmla="*/ 64294 w 1121569"/>
                <a:gd name="connsiteY19" fmla="*/ 202406 h 378618"/>
                <a:gd name="connsiteX20" fmla="*/ 152400 w 1121569"/>
                <a:gd name="connsiteY20" fmla="*/ 200025 h 378618"/>
                <a:gd name="connsiteX21" fmla="*/ 223838 w 1121569"/>
                <a:gd name="connsiteY21" fmla="*/ 190500 h 378618"/>
                <a:gd name="connsiteX22" fmla="*/ 304800 w 1121569"/>
                <a:gd name="connsiteY22" fmla="*/ 176212 h 378618"/>
                <a:gd name="connsiteX23" fmla="*/ 383382 w 1121569"/>
                <a:gd name="connsiteY23" fmla="*/ 154781 h 378618"/>
                <a:gd name="connsiteX24" fmla="*/ 547688 w 1121569"/>
                <a:gd name="connsiteY24" fmla="*/ 104775 h 378618"/>
                <a:gd name="connsiteX25" fmla="*/ 716757 w 1121569"/>
                <a:gd name="connsiteY25" fmla="*/ 40481 h 378618"/>
                <a:gd name="connsiteX26" fmla="*/ 766763 w 1121569"/>
                <a:gd name="connsiteY26" fmla="*/ 19050 h 378618"/>
                <a:gd name="connsiteX27" fmla="*/ 778669 w 1121569"/>
                <a:gd name="connsiteY27" fmla="*/ 11906 h 378618"/>
                <a:gd name="connsiteX28" fmla="*/ 800100 w 1121569"/>
                <a:gd name="connsiteY28" fmla="*/ 4762 h 378618"/>
                <a:gd name="connsiteX29" fmla="*/ 821532 w 1121569"/>
                <a:gd name="connsiteY29" fmla="*/ 2381 h 378618"/>
                <a:gd name="connsiteX30" fmla="*/ 845344 w 1121569"/>
                <a:gd name="connsiteY30" fmla="*/ 0 h 378618"/>
                <a:gd name="connsiteX31" fmla="*/ 871538 w 1121569"/>
                <a:gd name="connsiteY31" fmla="*/ 4762 h 378618"/>
                <a:gd name="connsiteX32" fmla="*/ 931069 w 1121569"/>
                <a:gd name="connsiteY32" fmla="*/ 26193 h 378618"/>
                <a:gd name="connsiteX33" fmla="*/ 988219 w 1121569"/>
                <a:gd name="connsiteY33" fmla="*/ 54768 h 378618"/>
                <a:gd name="connsiteX34" fmla="*/ 1038225 w 1121569"/>
                <a:gd name="connsiteY34" fmla="*/ 78581 h 378618"/>
                <a:gd name="connsiteX35" fmla="*/ 1085850 w 1121569"/>
                <a:gd name="connsiteY35" fmla="*/ 102393 h 378618"/>
                <a:gd name="connsiteX36" fmla="*/ 1104900 w 1121569"/>
                <a:gd name="connsiteY36" fmla="*/ 116681 h 378618"/>
                <a:gd name="connsiteX37" fmla="*/ 1121569 w 1121569"/>
                <a:gd name="connsiteY37" fmla="*/ 138112 h 378618"/>
                <a:gd name="connsiteX38" fmla="*/ 1121569 w 1121569"/>
                <a:gd name="connsiteY38" fmla="*/ 152400 h 378618"/>
                <a:gd name="connsiteX39" fmla="*/ 1119188 w 1121569"/>
                <a:gd name="connsiteY39" fmla="*/ 171450 h 378618"/>
                <a:gd name="connsiteX40" fmla="*/ 1107282 w 1121569"/>
                <a:gd name="connsiteY40" fmla="*/ 190500 h 378618"/>
                <a:gd name="connsiteX41" fmla="*/ 1088232 w 1121569"/>
                <a:gd name="connsiteY41" fmla="*/ 202406 h 378618"/>
                <a:gd name="connsiteX42" fmla="*/ 1052513 w 1121569"/>
                <a:gd name="connsiteY42" fmla="*/ 216693 h 378618"/>
                <a:gd name="connsiteX43" fmla="*/ 981075 w 1121569"/>
                <a:gd name="connsiteY43" fmla="*/ 235743 h 378618"/>
                <a:gd name="connsiteX44" fmla="*/ 892969 w 1121569"/>
                <a:gd name="connsiteY44" fmla="*/ 24526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21569" h="378618">
                  <a:moveTo>
                    <a:pt x="892969" y="245268"/>
                  </a:moveTo>
                  <a:lnTo>
                    <a:pt x="781050" y="271462"/>
                  </a:lnTo>
                  <a:lnTo>
                    <a:pt x="611982" y="314325"/>
                  </a:lnTo>
                  <a:lnTo>
                    <a:pt x="485775" y="347662"/>
                  </a:lnTo>
                  <a:lnTo>
                    <a:pt x="428625" y="361950"/>
                  </a:lnTo>
                  <a:lnTo>
                    <a:pt x="385763" y="371475"/>
                  </a:lnTo>
                  <a:lnTo>
                    <a:pt x="342900" y="376237"/>
                  </a:lnTo>
                  <a:lnTo>
                    <a:pt x="304800" y="378618"/>
                  </a:lnTo>
                  <a:lnTo>
                    <a:pt x="285750" y="376237"/>
                  </a:lnTo>
                  <a:lnTo>
                    <a:pt x="238125" y="359568"/>
                  </a:lnTo>
                  <a:lnTo>
                    <a:pt x="178594" y="330993"/>
                  </a:lnTo>
                  <a:lnTo>
                    <a:pt x="116682" y="297656"/>
                  </a:lnTo>
                  <a:lnTo>
                    <a:pt x="64294" y="266700"/>
                  </a:lnTo>
                  <a:lnTo>
                    <a:pt x="28575" y="242887"/>
                  </a:lnTo>
                  <a:lnTo>
                    <a:pt x="7144" y="226218"/>
                  </a:lnTo>
                  <a:lnTo>
                    <a:pt x="2382" y="214312"/>
                  </a:lnTo>
                  <a:lnTo>
                    <a:pt x="0" y="202406"/>
                  </a:lnTo>
                  <a:lnTo>
                    <a:pt x="4763" y="197643"/>
                  </a:lnTo>
                  <a:lnTo>
                    <a:pt x="19050" y="197643"/>
                  </a:lnTo>
                  <a:lnTo>
                    <a:pt x="64294" y="202406"/>
                  </a:lnTo>
                  <a:lnTo>
                    <a:pt x="152400" y="200025"/>
                  </a:lnTo>
                  <a:lnTo>
                    <a:pt x="223838" y="190500"/>
                  </a:lnTo>
                  <a:lnTo>
                    <a:pt x="304800" y="176212"/>
                  </a:lnTo>
                  <a:lnTo>
                    <a:pt x="383382" y="154781"/>
                  </a:lnTo>
                  <a:lnTo>
                    <a:pt x="547688" y="104775"/>
                  </a:lnTo>
                  <a:lnTo>
                    <a:pt x="716757" y="40481"/>
                  </a:lnTo>
                  <a:lnTo>
                    <a:pt x="766763" y="19050"/>
                  </a:lnTo>
                  <a:lnTo>
                    <a:pt x="778669" y="11906"/>
                  </a:lnTo>
                  <a:lnTo>
                    <a:pt x="800100" y="4762"/>
                  </a:lnTo>
                  <a:lnTo>
                    <a:pt x="821532" y="2381"/>
                  </a:lnTo>
                  <a:lnTo>
                    <a:pt x="845344" y="0"/>
                  </a:lnTo>
                  <a:lnTo>
                    <a:pt x="871538" y="4762"/>
                  </a:lnTo>
                  <a:lnTo>
                    <a:pt x="931069" y="26193"/>
                  </a:lnTo>
                  <a:lnTo>
                    <a:pt x="988219" y="54768"/>
                  </a:lnTo>
                  <a:lnTo>
                    <a:pt x="1038225" y="78581"/>
                  </a:lnTo>
                  <a:lnTo>
                    <a:pt x="1085850" y="102393"/>
                  </a:lnTo>
                  <a:lnTo>
                    <a:pt x="1104900" y="116681"/>
                  </a:lnTo>
                  <a:lnTo>
                    <a:pt x="1121569" y="138112"/>
                  </a:lnTo>
                  <a:lnTo>
                    <a:pt x="1121569" y="152400"/>
                  </a:lnTo>
                  <a:lnTo>
                    <a:pt x="1119188" y="171450"/>
                  </a:lnTo>
                  <a:lnTo>
                    <a:pt x="1107282" y="190500"/>
                  </a:lnTo>
                  <a:lnTo>
                    <a:pt x="1088232" y="202406"/>
                  </a:lnTo>
                  <a:lnTo>
                    <a:pt x="1052513" y="216693"/>
                  </a:lnTo>
                  <a:lnTo>
                    <a:pt x="981075" y="235743"/>
                  </a:lnTo>
                  <a:lnTo>
                    <a:pt x="892969" y="24526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">
              <a:extLst>
                <a:ext uri="{FF2B5EF4-FFF2-40B4-BE49-F238E27FC236}">
                  <a16:creationId xmlns:a16="http://schemas.microsoft.com/office/drawing/2014/main" id="{5C7007D3-1E2F-4280-A112-88ECEEAAC5D3}"/>
                </a:ext>
              </a:extLst>
            </p:cNvPr>
            <p:cNvSpPr/>
            <p:nvPr/>
          </p:nvSpPr>
          <p:spPr>
            <a:xfrm>
              <a:off x="2738438" y="4614863"/>
              <a:ext cx="595312" cy="1184275"/>
            </a:xfrm>
            <a:custGeom>
              <a:avLst/>
              <a:gdLst>
                <a:gd name="connsiteX0" fmla="*/ 407193 w 595312"/>
                <a:gd name="connsiteY0" fmla="*/ 366712 h 1183481"/>
                <a:gd name="connsiteX1" fmla="*/ 447675 w 595312"/>
                <a:gd name="connsiteY1" fmla="*/ 531018 h 1183481"/>
                <a:gd name="connsiteX2" fmla="*/ 492918 w 595312"/>
                <a:gd name="connsiteY2" fmla="*/ 702468 h 1183481"/>
                <a:gd name="connsiteX3" fmla="*/ 538162 w 595312"/>
                <a:gd name="connsiteY3" fmla="*/ 871537 h 1183481"/>
                <a:gd name="connsiteX4" fmla="*/ 595312 w 595312"/>
                <a:gd name="connsiteY4" fmla="*/ 981075 h 1183481"/>
                <a:gd name="connsiteX5" fmla="*/ 592931 w 595312"/>
                <a:gd name="connsiteY5" fmla="*/ 1042987 h 1183481"/>
                <a:gd name="connsiteX6" fmla="*/ 585787 w 595312"/>
                <a:gd name="connsiteY6" fmla="*/ 1090612 h 1183481"/>
                <a:gd name="connsiteX7" fmla="*/ 576262 w 595312"/>
                <a:gd name="connsiteY7" fmla="*/ 1126331 h 1183481"/>
                <a:gd name="connsiteX8" fmla="*/ 564356 w 595312"/>
                <a:gd name="connsiteY8" fmla="*/ 1150143 h 1183481"/>
                <a:gd name="connsiteX9" fmla="*/ 547687 w 595312"/>
                <a:gd name="connsiteY9" fmla="*/ 1166812 h 1183481"/>
                <a:gd name="connsiteX10" fmla="*/ 531018 w 595312"/>
                <a:gd name="connsiteY10" fmla="*/ 1178718 h 1183481"/>
                <a:gd name="connsiteX11" fmla="*/ 509587 w 595312"/>
                <a:gd name="connsiteY11" fmla="*/ 1183481 h 1183481"/>
                <a:gd name="connsiteX12" fmla="*/ 495300 w 595312"/>
                <a:gd name="connsiteY12" fmla="*/ 1181100 h 1183481"/>
                <a:gd name="connsiteX13" fmla="*/ 473868 w 595312"/>
                <a:gd name="connsiteY13" fmla="*/ 1173956 h 1183481"/>
                <a:gd name="connsiteX14" fmla="*/ 447675 w 595312"/>
                <a:gd name="connsiteY14" fmla="*/ 1157287 h 1183481"/>
                <a:gd name="connsiteX15" fmla="*/ 428625 w 595312"/>
                <a:gd name="connsiteY15" fmla="*/ 1140618 h 1183481"/>
                <a:gd name="connsiteX16" fmla="*/ 407193 w 595312"/>
                <a:gd name="connsiteY16" fmla="*/ 1121568 h 1183481"/>
                <a:gd name="connsiteX17" fmla="*/ 392906 w 595312"/>
                <a:gd name="connsiteY17" fmla="*/ 1104900 h 1183481"/>
                <a:gd name="connsiteX18" fmla="*/ 364331 w 595312"/>
                <a:gd name="connsiteY18" fmla="*/ 1064418 h 1183481"/>
                <a:gd name="connsiteX19" fmla="*/ 340518 w 595312"/>
                <a:gd name="connsiteY19" fmla="*/ 1021556 h 1183481"/>
                <a:gd name="connsiteX20" fmla="*/ 328612 w 595312"/>
                <a:gd name="connsiteY20" fmla="*/ 997743 h 1183481"/>
                <a:gd name="connsiteX21" fmla="*/ 323850 w 595312"/>
                <a:gd name="connsiteY21" fmla="*/ 962025 h 1183481"/>
                <a:gd name="connsiteX22" fmla="*/ 314325 w 595312"/>
                <a:gd name="connsiteY22" fmla="*/ 892968 h 1183481"/>
                <a:gd name="connsiteX23" fmla="*/ 300037 w 595312"/>
                <a:gd name="connsiteY23" fmla="*/ 809625 h 1183481"/>
                <a:gd name="connsiteX24" fmla="*/ 278606 w 595312"/>
                <a:gd name="connsiteY24" fmla="*/ 709612 h 1183481"/>
                <a:gd name="connsiteX25" fmla="*/ 252412 w 595312"/>
                <a:gd name="connsiteY25" fmla="*/ 585787 h 1183481"/>
                <a:gd name="connsiteX26" fmla="*/ 228600 w 595312"/>
                <a:gd name="connsiteY26" fmla="*/ 490537 h 1183481"/>
                <a:gd name="connsiteX27" fmla="*/ 204787 w 595312"/>
                <a:gd name="connsiteY27" fmla="*/ 395287 h 1183481"/>
                <a:gd name="connsiteX28" fmla="*/ 178593 w 595312"/>
                <a:gd name="connsiteY28" fmla="*/ 292893 h 1183481"/>
                <a:gd name="connsiteX29" fmla="*/ 164306 w 595312"/>
                <a:gd name="connsiteY29" fmla="*/ 242887 h 1183481"/>
                <a:gd name="connsiteX30" fmla="*/ 152400 w 595312"/>
                <a:gd name="connsiteY30" fmla="*/ 207168 h 1183481"/>
                <a:gd name="connsiteX31" fmla="*/ 140493 w 595312"/>
                <a:gd name="connsiteY31" fmla="*/ 183356 h 1183481"/>
                <a:gd name="connsiteX32" fmla="*/ 128587 w 595312"/>
                <a:gd name="connsiteY32" fmla="*/ 166687 h 1183481"/>
                <a:gd name="connsiteX33" fmla="*/ 111918 w 595312"/>
                <a:gd name="connsiteY33" fmla="*/ 142875 h 1183481"/>
                <a:gd name="connsiteX34" fmla="*/ 100012 w 595312"/>
                <a:gd name="connsiteY34" fmla="*/ 130968 h 1183481"/>
                <a:gd name="connsiteX35" fmla="*/ 83343 w 595312"/>
                <a:gd name="connsiteY35" fmla="*/ 114300 h 1183481"/>
                <a:gd name="connsiteX36" fmla="*/ 61912 w 595312"/>
                <a:gd name="connsiteY36" fmla="*/ 97631 h 1183481"/>
                <a:gd name="connsiteX37" fmla="*/ 33337 w 595312"/>
                <a:gd name="connsiteY37" fmla="*/ 76200 h 1183481"/>
                <a:gd name="connsiteX38" fmla="*/ 23812 w 595312"/>
                <a:gd name="connsiteY38" fmla="*/ 66675 h 1183481"/>
                <a:gd name="connsiteX39" fmla="*/ 9525 w 595312"/>
                <a:gd name="connsiteY39" fmla="*/ 52387 h 1183481"/>
                <a:gd name="connsiteX40" fmla="*/ 0 w 595312"/>
                <a:gd name="connsiteY40" fmla="*/ 23812 h 1183481"/>
                <a:gd name="connsiteX41" fmla="*/ 2381 w 595312"/>
                <a:gd name="connsiteY41" fmla="*/ 7143 h 1183481"/>
                <a:gd name="connsiteX42" fmla="*/ 7143 w 595312"/>
                <a:gd name="connsiteY42" fmla="*/ 2381 h 1183481"/>
                <a:gd name="connsiteX43" fmla="*/ 14287 w 595312"/>
                <a:gd name="connsiteY43" fmla="*/ 0 h 1183481"/>
                <a:gd name="connsiteX44" fmla="*/ 28575 w 595312"/>
                <a:gd name="connsiteY44" fmla="*/ 4762 h 1183481"/>
                <a:gd name="connsiteX45" fmla="*/ 76200 w 595312"/>
                <a:gd name="connsiteY45" fmla="*/ 23812 h 1183481"/>
                <a:gd name="connsiteX46" fmla="*/ 147637 w 595312"/>
                <a:gd name="connsiteY46" fmla="*/ 54768 h 1183481"/>
                <a:gd name="connsiteX47" fmla="*/ 259556 w 595312"/>
                <a:gd name="connsiteY47" fmla="*/ 104775 h 1183481"/>
                <a:gd name="connsiteX48" fmla="*/ 364331 w 595312"/>
                <a:gd name="connsiteY48" fmla="*/ 216693 h 1183481"/>
                <a:gd name="connsiteX49" fmla="*/ 407193 w 595312"/>
                <a:gd name="connsiteY49" fmla="*/ 36671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5312" h="1183481">
                  <a:moveTo>
                    <a:pt x="407193" y="366712"/>
                  </a:moveTo>
                  <a:lnTo>
                    <a:pt x="447675" y="531018"/>
                  </a:lnTo>
                  <a:lnTo>
                    <a:pt x="492918" y="702468"/>
                  </a:lnTo>
                  <a:lnTo>
                    <a:pt x="538162" y="871537"/>
                  </a:lnTo>
                  <a:lnTo>
                    <a:pt x="595312" y="981075"/>
                  </a:lnTo>
                  <a:cubicBezTo>
                    <a:pt x="594518" y="1001712"/>
                    <a:pt x="593725" y="1022350"/>
                    <a:pt x="592931" y="1042987"/>
                  </a:cubicBezTo>
                  <a:lnTo>
                    <a:pt x="585787" y="1090612"/>
                  </a:lnTo>
                  <a:lnTo>
                    <a:pt x="576262" y="1126331"/>
                  </a:lnTo>
                  <a:lnTo>
                    <a:pt x="564356" y="1150143"/>
                  </a:lnTo>
                  <a:lnTo>
                    <a:pt x="547687" y="1166812"/>
                  </a:lnTo>
                  <a:lnTo>
                    <a:pt x="531018" y="1178718"/>
                  </a:lnTo>
                  <a:lnTo>
                    <a:pt x="509587" y="1183481"/>
                  </a:lnTo>
                  <a:lnTo>
                    <a:pt x="495300" y="1181100"/>
                  </a:lnTo>
                  <a:lnTo>
                    <a:pt x="473868" y="1173956"/>
                  </a:lnTo>
                  <a:lnTo>
                    <a:pt x="447675" y="1157287"/>
                  </a:lnTo>
                  <a:lnTo>
                    <a:pt x="428625" y="1140618"/>
                  </a:lnTo>
                  <a:lnTo>
                    <a:pt x="407193" y="1121568"/>
                  </a:lnTo>
                  <a:lnTo>
                    <a:pt x="392906" y="1104900"/>
                  </a:lnTo>
                  <a:lnTo>
                    <a:pt x="364331" y="1064418"/>
                  </a:lnTo>
                  <a:lnTo>
                    <a:pt x="340518" y="1021556"/>
                  </a:lnTo>
                  <a:lnTo>
                    <a:pt x="328612" y="997743"/>
                  </a:lnTo>
                  <a:lnTo>
                    <a:pt x="323850" y="962025"/>
                  </a:lnTo>
                  <a:lnTo>
                    <a:pt x="314325" y="892968"/>
                  </a:lnTo>
                  <a:lnTo>
                    <a:pt x="300037" y="809625"/>
                  </a:lnTo>
                  <a:lnTo>
                    <a:pt x="278606" y="709612"/>
                  </a:lnTo>
                  <a:lnTo>
                    <a:pt x="252412" y="585787"/>
                  </a:lnTo>
                  <a:lnTo>
                    <a:pt x="228600" y="490537"/>
                  </a:lnTo>
                  <a:lnTo>
                    <a:pt x="204787" y="395287"/>
                  </a:lnTo>
                  <a:lnTo>
                    <a:pt x="178593" y="292893"/>
                  </a:lnTo>
                  <a:lnTo>
                    <a:pt x="164306" y="242887"/>
                  </a:lnTo>
                  <a:lnTo>
                    <a:pt x="152400" y="207168"/>
                  </a:lnTo>
                  <a:lnTo>
                    <a:pt x="140493" y="183356"/>
                  </a:lnTo>
                  <a:lnTo>
                    <a:pt x="128587" y="166687"/>
                  </a:lnTo>
                  <a:lnTo>
                    <a:pt x="111918" y="142875"/>
                  </a:lnTo>
                  <a:lnTo>
                    <a:pt x="100012" y="130968"/>
                  </a:lnTo>
                  <a:lnTo>
                    <a:pt x="83343" y="114300"/>
                  </a:lnTo>
                  <a:lnTo>
                    <a:pt x="61912" y="97631"/>
                  </a:lnTo>
                  <a:lnTo>
                    <a:pt x="33337" y="76200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28575" y="4762"/>
                  </a:lnTo>
                  <a:lnTo>
                    <a:pt x="76200" y="23812"/>
                  </a:lnTo>
                  <a:lnTo>
                    <a:pt x="147637" y="54768"/>
                  </a:lnTo>
                  <a:lnTo>
                    <a:pt x="259556" y="104775"/>
                  </a:lnTo>
                  <a:lnTo>
                    <a:pt x="364331" y="216693"/>
                  </a:lnTo>
                  <a:lnTo>
                    <a:pt x="407193" y="3667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">
              <a:extLst>
                <a:ext uri="{FF2B5EF4-FFF2-40B4-BE49-F238E27FC236}">
                  <a16:creationId xmlns:a16="http://schemas.microsoft.com/office/drawing/2014/main" id="{59CBC283-8A44-40FA-836E-FD89E201D86F}"/>
                </a:ext>
              </a:extLst>
            </p:cNvPr>
            <p:cNvSpPr/>
            <p:nvPr/>
          </p:nvSpPr>
          <p:spPr>
            <a:xfrm>
              <a:off x="2938463" y="4491038"/>
              <a:ext cx="1336675" cy="1071563"/>
            </a:xfrm>
            <a:custGeom>
              <a:avLst/>
              <a:gdLst>
                <a:gd name="connsiteX0" fmla="*/ 716756 w 1335881"/>
                <a:gd name="connsiteY0" fmla="*/ 271462 h 1071562"/>
                <a:gd name="connsiteX1" fmla="*/ 826293 w 1335881"/>
                <a:gd name="connsiteY1" fmla="*/ 245268 h 1071562"/>
                <a:gd name="connsiteX2" fmla="*/ 888206 w 1335881"/>
                <a:gd name="connsiteY2" fmla="*/ 230981 h 1071562"/>
                <a:gd name="connsiteX3" fmla="*/ 907256 w 1335881"/>
                <a:gd name="connsiteY3" fmla="*/ 230981 h 1071562"/>
                <a:gd name="connsiteX4" fmla="*/ 923925 w 1335881"/>
                <a:gd name="connsiteY4" fmla="*/ 235743 h 1071562"/>
                <a:gd name="connsiteX5" fmla="*/ 938212 w 1335881"/>
                <a:gd name="connsiteY5" fmla="*/ 242887 h 1071562"/>
                <a:gd name="connsiteX6" fmla="*/ 947737 w 1335881"/>
                <a:gd name="connsiteY6" fmla="*/ 252412 h 1071562"/>
                <a:gd name="connsiteX7" fmla="*/ 954881 w 1335881"/>
                <a:gd name="connsiteY7" fmla="*/ 264318 h 1071562"/>
                <a:gd name="connsiteX8" fmla="*/ 959643 w 1335881"/>
                <a:gd name="connsiteY8" fmla="*/ 280987 h 1071562"/>
                <a:gd name="connsiteX9" fmla="*/ 957262 w 1335881"/>
                <a:gd name="connsiteY9" fmla="*/ 326231 h 1071562"/>
                <a:gd name="connsiteX10" fmla="*/ 935831 w 1335881"/>
                <a:gd name="connsiteY10" fmla="*/ 459581 h 1071562"/>
                <a:gd name="connsiteX11" fmla="*/ 902493 w 1335881"/>
                <a:gd name="connsiteY11" fmla="*/ 654843 h 1071562"/>
                <a:gd name="connsiteX12" fmla="*/ 862012 w 1335881"/>
                <a:gd name="connsiteY12" fmla="*/ 878681 h 1071562"/>
                <a:gd name="connsiteX13" fmla="*/ 869156 w 1335881"/>
                <a:gd name="connsiteY13" fmla="*/ 1033462 h 1071562"/>
                <a:gd name="connsiteX14" fmla="*/ 888206 w 1335881"/>
                <a:gd name="connsiteY14" fmla="*/ 1045368 h 1071562"/>
                <a:gd name="connsiteX15" fmla="*/ 919162 w 1335881"/>
                <a:gd name="connsiteY15" fmla="*/ 1059656 h 1071562"/>
                <a:gd name="connsiteX16" fmla="*/ 947737 w 1335881"/>
                <a:gd name="connsiteY16" fmla="*/ 1066800 h 1071562"/>
                <a:gd name="connsiteX17" fmla="*/ 978693 w 1335881"/>
                <a:gd name="connsiteY17" fmla="*/ 1071562 h 1071562"/>
                <a:gd name="connsiteX18" fmla="*/ 1002506 w 1335881"/>
                <a:gd name="connsiteY18" fmla="*/ 1066800 h 1071562"/>
                <a:gd name="connsiteX19" fmla="*/ 1019175 w 1335881"/>
                <a:gd name="connsiteY19" fmla="*/ 1054893 h 1071562"/>
                <a:gd name="connsiteX20" fmla="*/ 1023937 w 1335881"/>
                <a:gd name="connsiteY20" fmla="*/ 1038225 h 1071562"/>
                <a:gd name="connsiteX21" fmla="*/ 1050131 w 1335881"/>
                <a:gd name="connsiteY21" fmla="*/ 947737 h 1071562"/>
                <a:gd name="connsiteX22" fmla="*/ 1095375 w 1335881"/>
                <a:gd name="connsiteY22" fmla="*/ 788193 h 1071562"/>
                <a:gd name="connsiteX23" fmla="*/ 1143000 w 1335881"/>
                <a:gd name="connsiteY23" fmla="*/ 628650 h 1071562"/>
                <a:gd name="connsiteX24" fmla="*/ 1197768 w 1335881"/>
                <a:gd name="connsiteY24" fmla="*/ 445293 h 1071562"/>
                <a:gd name="connsiteX25" fmla="*/ 1243012 w 1335881"/>
                <a:gd name="connsiteY25" fmla="*/ 302418 h 1071562"/>
                <a:gd name="connsiteX26" fmla="*/ 1250156 w 1335881"/>
                <a:gd name="connsiteY26" fmla="*/ 290512 h 1071562"/>
                <a:gd name="connsiteX27" fmla="*/ 1266825 w 1335881"/>
                <a:gd name="connsiteY27" fmla="*/ 276225 h 1071562"/>
                <a:gd name="connsiteX28" fmla="*/ 1288256 w 1335881"/>
                <a:gd name="connsiteY28" fmla="*/ 257175 h 1071562"/>
                <a:gd name="connsiteX29" fmla="*/ 1309687 w 1335881"/>
                <a:gd name="connsiteY29" fmla="*/ 230981 h 1071562"/>
                <a:gd name="connsiteX30" fmla="*/ 1326356 w 1335881"/>
                <a:gd name="connsiteY30" fmla="*/ 202406 h 1071562"/>
                <a:gd name="connsiteX31" fmla="*/ 1335881 w 1335881"/>
                <a:gd name="connsiteY31" fmla="*/ 176212 h 1071562"/>
                <a:gd name="connsiteX32" fmla="*/ 1335881 w 1335881"/>
                <a:gd name="connsiteY32" fmla="*/ 161925 h 1071562"/>
                <a:gd name="connsiteX33" fmla="*/ 1333500 w 1335881"/>
                <a:gd name="connsiteY33" fmla="*/ 154781 h 1071562"/>
                <a:gd name="connsiteX34" fmla="*/ 1316831 w 1335881"/>
                <a:gd name="connsiteY34" fmla="*/ 140493 h 1071562"/>
                <a:gd name="connsiteX35" fmla="*/ 1214437 w 1335881"/>
                <a:gd name="connsiteY35" fmla="*/ 88106 h 1071562"/>
                <a:gd name="connsiteX36" fmla="*/ 1095375 w 1335881"/>
                <a:gd name="connsiteY36" fmla="*/ 23812 h 1071562"/>
                <a:gd name="connsiteX37" fmla="*/ 1052512 w 1335881"/>
                <a:gd name="connsiteY37" fmla="*/ 2381 h 1071562"/>
                <a:gd name="connsiteX38" fmla="*/ 1033462 w 1335881"/>
                <a:gd name="connsiteY38" fmla="*/ 0 h 1071562"/>
                <a:gd name="connsiteX39" fmla="*/ 1007268 w 1335881"/>
                <a:gd name="connsiteY39" fmla="*/ 2381 h 1071562"/>
                <a:gd name="connsiteX40" fmla="*/ 942975 w 1335881"/>
                <a:gd name="connsiteY40" fmla="*/ 14287 h 1071562"/>
                <a:gd name="connsiteX41" fmla="*/ 809625 w 1335881"/>
                <a:gd name="connsiteY41" fmla="*/ 52387 h 1071562"/>
                <a:gd name="connsiteX42" fmla="*/ 676275 w 1335881"/>
                <a:gd name="connsiteY42" fmla="*/ 88106 h 1071562"/>
                <a:gd name="connsiteX43" fmla="*/ 502443 w 1335881"/>
                <a:gd name="connsiteY43" fmla="*/ 133350 h 1071562"/>
                <a:gd name="connsiteX44" fmla="*/ 366712 w 1335881"/>
                <a:gd name="connsiteY44" fmla="*/ 164306 h 1071562"/>
                <a:gd name="connsiteX45" fmla="*/ 204787 w 1335881"/>
                <a:gd name="connsiteY45" fmla="*/ 200025 h 1071562"/>
                <a:gd name="connsiteX46" fmla="*/ 0 w 1335881"/>
                <a:gd name="connsiteY46" fmla="*/ 242887 h 1071562"/>
                <a:gd name="connsiteX47" fmla="*/ 88106 w 1335881"/>
                <a:gd name="connsiteY47" fmla="*/ 376237 h 1071562"/>
                <a:gd name="connsiteX48" fmla="*/ 257175 w 1335881"/>
                <a:gd name="connsiteY48" fmla="*/ 354806 h 1071562"/>
                <a:gd name="connsiteX49" fmla="*/ 442912 w 1335881"/>
                <a:gd name="connsiteY49" fmla="*/ 323850 h 1071562"/>
                <a:gd name="connsiteX50" fmla="*/ 514350 w 1335881"/>
                <a:gd name="connsiteY50" fmla="*/ 311943 h 1071562"/>
                <a:gd name="connsiteX51" fmla="*/ 716756 w 1335881"/>
                <a:gd name="connsiteY51" fmla="*/ 271462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5881" h="1071562">
                  <a:moveTo>
                    <a:pt x="716756" y="271462"/>
                  </a:moveTo>
                  <a:lnTo>
                    <a:pt x="826293" y="245268"/>
                  </a:lnTo>
                  <a:lnTo>
                    <a:pt x="888206" y="230981"/>
                  </a:lnTo>
                  <a:lnTo>
                    <a:pt x="907256" y="230981"/>
                  </a:lnTo>
                  <a:lnTo>
                    <a:pt x="923925" y="235743"/>
                  </a:lnTo>
                  <a:lnTo>
                    <a:pt x="938212" y="242887"/>
                  </a:lnTo>
                  <a:lnTo>
                    <a:pt x="947737" y="252412"/>
                  </a:lnTo>
                  <a:lnTo>
                    <a:pt x="954881" y="264318"/>
                  </a:lnTo>
                  <a:lnTo>
                    <a:pt x="959643" y="280987"/>
                  </a:lnTo>
                  <a:lnTo>
                    <a:pt x="957262" y="326231"/>
                  </a:lnTo>
                  <a:lnTo>
                    <a:pt x="935831" y="459581"/>
                  </a:lnTo>
                  <a:lnTo>
                    <a:pt x="902493" y="654843"/>
                  </a:lnTo>
                  <a:lnTo>
                    <a:pt x="862012" y="878681"/>
                  </a:lnTo>
                  <a:lnTo>
                    <a:pt x="869156" y="1033462"/>
                  </a:lnTo>
                  <a:lnTo>
                    <a:pt x="888206" y="1045368"/>
                  </a:lnTo>
                  <a:lnTo>
                    <a:pt x="919162" y="1059656"/>
                  </a:lnTo>
                  <a:lnTo>
                    <a:pt x="947737" y="1066800"/>
                  </a:lnTo>
                  <a:lnTo>
                    <a:pt x="978693" y="1071562"/>
                  </a:lnTo>
                  <a:lnTo>
                    <a:pt x="1002506" y="1066800"/>
                  </a:lnTo>
                  <a:lnTo>
                    <a:pt x="1019175" y="1054893"/>
                  </a:lnTo>
                  <a:lnTo>
                    <a:pt x="1023937" y="1038225"/>
                  </a:lnTo>
                  <a:lnTo>
                    <a:pt x="1050131" y="947737"/>
                  </a:lnTo>
                  <a:lnTo>
                    <a:pt x="1095375" y="788193"/>
                  </a:lnTo>
                  <a:lnTo>
                    <a:pt x="1143000" y="628650"/>
                  </a:lnTo>
                  <a:lnTo>
                    <a:pt x="1197768" y="445293"/>
                  </a:lnTo>
                  <a:lnTo>
                    <a:pt x="1243012" y="302418"/>
                  </a:lnTo>
                  <a:lnTo>
                    <a:pt x="1250156" y="290512"/>
                  </a:lnTo>
                  <a:lnTo>
                    <a:pt x="1266825" y="276225"/>
                  </a:lnTo>
                  <a:lnTo>
                    <a:pt x="1288256" y="257175"/>
                  </a:lnTo>
                  <a:lnTo>
                    <a:pt x="1309687" y="230981"/>
                  </a:lnTo>
                  <a:lnTo>
                    <a:pt x="1326356" y="202406"/>
                  </a:lnTo>
                  <a:lnTo>
                    <a:pt x="1335881" y="176212"/>
                  </a:lnTo>
                  <a:lnTo>
                    <a:pt x="1335881" y="161925"/>
                  </a:lnTo>
                  <a:lnTo>
                    <a:pt x="1333500" y="154781"/>
                  </a:lnTo>
                  <a:lnTo>
                    <a:pt x="1316831" y="140493"/>
                  </a:lnTo>
                  <a:lnTo>
                    <a:pt x="1214437" y="88106"/>
                  </a:lnTo>
                  <a:lnTo>
                    <a:pt x="1095375" y="23812"/>
                  </a:lnTo>
                  <a:lnTo>
                    <a:pt x="1052512" y="2381"/>
                  </a:lnTo>
                  <a:lnTo>
                    <a:pt x="1033462" y="0"/>
                  </a:lnTo>
                  <a:lnTo>
                    <a:pt x="1007268" y="2381"/>
                  </a:lnTo>
                  <a:lnTo>
                    <a:pt x="942975" y="14287"/>
                  </a:lnTo>
                  <a:lnTo>
                    <a:pt x="809625" y="52387"/>
                  </a:lnTo>
                  <a:lnTo>
                    <a:pt x="676275" y="88106"/>
                  </a:lnTo>
                  <a:lnTo>
                    <a:pt x="502443" y="133350"/>
                  </a:lnTo>
                  <a:lnTo>
                    <a:pt x="366712" y="164306"/>
                  </a:lnTo>
                  <a:lnTo>
                    <a:pt x="204787" y="200025"/>
                  </a:lnTo>
                  <a:lnTo>
                    <a:pt x="0" y="242887"/>
                  </a:lnTo>
                  <a:lnTo>
                    <a:pt x="88106" y="376237"/>
                  </a:lnTo>
                  <a:lnTo>
                    <a:pt x="257175" y="354806"/>
                  </a:lnTo>
                  <a:lnTo>
                    <a:pt x="442912" y="323850"/>
                  </a:lnTo>
                  <a:lnTo>
                    <a:pt x="514350" y="311943"/>
                  </a:lnTo>
                  <a:lnTo>
                    <a:pt x="716756" y="2714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1">
              <a:extLst>
                <a:ext uri="{FF2B5EF4-FFF2-40B4-BE49-F238E27FC236}">
                  <a16:creationId xmlns:a16="http://schemas.microsoft.com/office/drawing/2014/main" id="{046F210D-42FA-448E-ACCF-1CE2D56DB463}"/>
                </a:ext>
              </a:extLst>
            </p:cNvPr>
            <p:cNvSpPr/>
            <p:nvPr/>
          </p:nvSpPr>
          <p:spPr>
            <a:xfrm>
              <a:off x="3211513" y="5335588"/>
              <a:ext cx="665162" cy="265113"/>
            </a:xfrm>
            <a:custGeom>
              <a:avLst/>
              <a:gdLst>
                <a:gd name="connsiteX0" fmla="*/ 504825 w 664369"/>
                <a:gd name="connsiteY0" fmla="*/ 26194 h 264319"/>
                <a:gd name="connsiteX1" fmla="*/ 278607 w 664369"/>
                <a:gd name="connsiteY1" fmla="*/ 71438 h 264319"/>
                <a:gd name="connsiteX2" fmla="*/ 90488 w 664369"/>
                <a:gd name="connsiteY2" fmla="*/ 111919 h 264319"/>
                <a:gd name="connsiteX3" fmla="*/ 0 w 664369"/>
                <a:gd name="connsiteY3" fmla="*/ 135732 h 264319"/>
                <a:gd name="connsiteX4" fmla="*/ 76200 w 664369"/>
                <a:gd name="connsiteY4" fmla="*/ 264319 h 264319"/>
                <a:gd name="connsiteX5" fmla="*/ 200025 w 664369"/>
                <a:gd name="connsiteY5" fmla="*/ 242888 h 264319"/>
                <a:gd name="connsiteX6" fmla="*/ 392907 w 664369"/>
                <a:gd name="connsiteY6" fmla="*/ 214313 h 264319"/>
                <a:gd name="connsiteX7" fmla="*/ 664369 w 664369"/>
                <a:gd name="connsiteY7" fmla="*/ 178594 h 264319"/>
                <a:gd name="connsiteX8" fmla="*/ 657225 w 664369"/>
                <a:gd name="connsiteY8" fmla="*/ 0 h 264319"/>
                <a:gd name="connsiteX9" fmla="*/ 504825 w 664369"/>
                <a:gd name="connsiteY9" fmla="*/ 2619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369" h="264319">
                  <a:moveTo>
                    <a:pt x="504825" y="26194"/>
                  </a:moveTo>
                  <a:lnTo>
                    <a:pt x="278607" y="71438"/>
                  </a:lnTo>
                  <a:lnTo>
                    <a:pt x="90488" y="111919"/>
                  </a:lnTo>
                  <a:lnTo>
                    <a:pt x="0" y="135732"/>
                  </a:lnTo>
                  <a:lnTo>
                    <a:pt x="76200" y="264319"/>
                  </a:lnTo>
                  <a:lnTo>
                    <a:pt x="200025" y="242888"/>
                  </a:lnTo>
                  <a:lnTo>
                    <a:pt x="392907" y="214313"/>
                  </a:lnTo>
                  <a:lnTo>
                    <a:pt x="664369" y="178594"/>
                  </a:lnTo>
                  <a:lnTo>
                    <a:pt x="657225" y="0"/>
                  </a:lnTo>
                  <a:lnTo>
                    <a:pt x="504825" y="26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3">
              <a:extLst>
                <a:ext uri="{FF2B5EF4-FFF2-40B4-BE49-F238E27FC236}">
                  <a16:creationId xmlns:a16="http://schemas.microsoft.com/office/drawing/2014/main" id="{5FCF2919-1483-440F-A8AA-070D5A541684}"/>
                </a:ext>
              </a:extLst>
            </p:cNvPr>
            <p:cNvSpPr/>
            <p:nvPr/>
          </p:nvSpPr>
          <p:spPr>
            <a:xfrm>
              <a:off x="4676775" y="1885951"/>
              <a:ext cx="2252663" cy="506412"/>
            </a:xfrm>
            <a:custGeom>
              <a:avLst/>
              <a:gdLst>
                <a:gd name="connsiteX0" fmla="*/ 1666875 w 2252663"/>
                <a:gd name="connsiteY0" fmla="*/ 242888 h 507206"/>
                <a:gd name="connsiteX1" fmla="*/ 1473994 w 2252663"/>
                <a:gd name="connsiteY1" fmla="*/ 276225 h 507206"/>
                <a:gd name="connsiteX2" fmla="*/ 1276350 w 2252663"/>
                <a:gd name="connsiteY2" fmla="*/ 314325 h 507206"/>
                <a:gd name="connsiteX3" fmla="*/ 1121569 w 2252663"/>
                <a:gd name="connsiteY3" fmla="*/ 342900 h 507206"/>
                <a:gd name="connsiteX4" fmla="*/ 1021556 w 2252663"/>
                <a:gd name="connsiteY4" fmla="*/ 361950 h 507206"/>
                <a:gd name="connsiteX5" fmla="*/ 912019 w 2252663"/>
                <a:gd name="connsiteY5" fmla="*/ 381000 h 507206"/>
                <a:gd name="connsiteX6" fmla="*/ 800100 w 2252663"/>
                <a:gd name="connsiteY6" fmla="*/ 419100 h 507206"/>
                <a:gd name="connsiteX7" fmla="*/ 728663 w 2252663"/>
                <a:gd name="connsiteY7" fmla="*/ 426244 h 507206"/>
                <a:gd name="connsiteX8" fmla="*/ 671513 w 2252663"/>
                <a:gd name="connsiteY8" fmla="*/ 438150 h 507206"/>
                <a:gd name="connsiteX9" fmla="*/ 621506 w 2252663"/>
                <a:gd name="connsiteY9" fmla="*/ 452438 h 507206"/>
                <a:gd name="connsiteX10" fmla="*/ 576263 w 2252663"/>
                <a:gd name="connsiteY10" fmla="*/ 469106 h 507206"/>
                <a:gd name="connsiteX11" fmla="*/ 540544 w 2252663"/>
                <a:gd name="connsiteY11" fmla="*/ 488156 h 507206"/>
                <a:gd name="connsiteX12" fmla="*/ 497681 w 2252663"/>
                <a:gd name="connsiteY12" fmla="*/ 502444 h 507206"/>
                <a:gd name="connsiteX13" fmla="*/ 466725 w 2252663"/>
                <a:gd name="connsiteY13" fmla="*/ 507206 h 507206"/>
                <a:gd name="connsiteX14" fmla="*/ 442913 w 2252663"/>
                <a:gd name="connsiteY14" fmla="*/ 507206 h 507206"/>
                <a:gd name="connsiteX15" fmla="*/ 416719 w 2252663"/>
                <a:gd name="connsiteY15" fmla="*/ 507206 h 507206"/>
                <a:gd name="connsiteX16" fmla="*/ 385763 w 2252663"/>
                <a:gd name="connsiteY16" fmla="*/ 500063 h 507206"/>
                <a:gd name="connsiteX17" fmla="*/ 340519 w 2252663"/>
                <a:gd name="connsiteY17" fmla="*/ 481013 h 507206"/>
                <a:gd name="connsiteX18" fmla="*/ 292894 w 2252663"/>
                <a:gd name="connsiteY18" fmla="*/ 452438 h 507206"/>
                <a:gd name="connsiteX19" fmla="*/ 207169 w 2252663"/>
                <a:gd name="connsiteY19" fmla="*/ 397669 h 507206"/>
                <a:gd name="connsiteX20" fmla="*/ 119063 w 2252663"/>
                <a:gd name="connsiteY20" fmla="*/ 326231 h 507206"/>
                <a:gd name="connsiteX21" fmla="*/ 78581 w 2252663"/>
                <a:gd name="connsiteY21" fmla="*/ 285750 h 507206"/>
                <a:gd name="connsiteX22" fmla="*/ 35719 w 2252663"/>
                <a:gd name="connsiteY22" fmla="*/ 240506 h 507206"/>
                <a:gd name="connsiteX23" fmla="*/ 21431 w 2252663"/>
                <a:gd name="connsiteY23" fmla="*/ 223838 h 507206"/>
                <a:gd name="connsiteX24" fmla="*/ 7144 w 2252663"/>
                <a:gd name="connsiteY24" fmla="*/ 195263 h 507206"/>
                <a:gd name="connsiteX25" fmla="*/ 0 w 2252663"/>
                <a:gd name="connsiteY25" fmla="*/ 161925 h 507206"/>
                <a:gd name="connsiteX26" fmla="*/ 2381 w 2252663"/>
                <a:gd name="connsiteY26" fmla="*/ 145256 h 507206"/>
                <a:gd name="connsiteX27" fmla="*/ 7144 w 2252663"/>
                <a:gd name="connsiteY27" fmla="*/ 133350 h 507206"/>
                <a:gd name="connsiteX28" fmla="*/ 14288 w 2252663"/>
                <a:gd name="connsiteY28" fmla="*/ 128588 h 507206"/>
                <a:gd name="connsiteX29" fmla="*/ 21431 w 2252663"/>
                <a:gd name="connsiteY29" fmla="*/ 126206 h 507206"/>
                <a:gd name="connsiteX30" fmla="*/ 33338 w 2252663"/>
                <a:gd name="connsiteY30" fmla="*/ 126206 h 507206"/>
                <a:gd name="connsiteX31" fmla="*/ 52388 w 2252663"/>
                <a:gd name="connsiteY31" fmla="*/ 128588 h 507206"/>
                <a:gd name="connsiteX32" fmla="*/ 88106 w 2252663"/>
                <a:gd name="connsiteY32" fmla="*/ 142875 h 507206"/>
                <a:gd name="connsiteX33" fmla="*/ 159544 w 2252663"/>
                <a:gd name="connsiteY33" fmla="*/ 185738 h 507206"/>
                <a:gd name="connsiteX34" fmla="*/ 202406 w 2252663"/>
                <a:gd name="connsiteY34" fmla="*/ 209550 h 507206"/>
                <a:gd name="connsiteX35" fmla="*/ 245269 w 2252663"/>
                <a:gd name="connsiteY35" fmla="*/ 226219 h 507206"/>
                <a:gd name="connsiteX36" fmla="*/ 302419 w 2252663"/>
                <a:gd name="connsiteY36" fmla="*/ 242888 h 507206"/>
                <a:gd name="connsiteX37" fmla="*/ 354806 w 2252663"/>
                <a:gd name="connsiteY37" fmla="*/ 252413 h 507206"/>
                <a:gd name="connsiteX38" fmla="*/ 400050 w 2252663"/>
                <a:gd name="connsiteY38" fmla="*/ 257175 h 507206"/>
                <a:gd name="connsiteX39" fmla="*/ 471488 w 2252663"/>
                <a:gd name="connsiteY39" fmla="*/ 254794 h 507206"/>
                <a:gd name="connsiteX40" fmla="*/ 609600 w 2252663"/>
                <a:gd name="connsiteY40" fmla="*/ 230981 h 507206"/>
                <a:gd name="connsiteX41" fmla="*/ 942975 w 2252663"/>
                <a:gd name="connsiteY41" fmla="*/ 169069 h 507206"/>
                <a:gd name="connsiteX42" fmla="*/ 1312069 w 2252663"/>
                <a:gd name="connsiteY42" fmla="*/ 102394 h 507206"/>
                <a:gd name="connsiteX43" fmla="*/ 1669256 w 2252663"/>
                <a:gd name="connsiteY43" fmla="*/ 38100 h 507206"/>
                <a:gd name="connsiteX44" fmla="*/ 1854994 w 2252663"/>
                <a:gd name="connsiteY44" fmla="*/ 9525 h 507206"/>
                <a:gd name="connsiteX45" fmla="*/ 1914525 w 2252663"/>
                <a:gd name="connsiteY45" fmla="*/ 0 h 507206"/>
                <a:gd name="connsiteX46" fmla="*/ 1935956 w 2252663"/>
                <a:gd name="connsiteY46" fmla="*/ 7144 h 507206"/>
                <a:gd name="connsiteX47" fmla="*/ 2035969 w 2252663"/>
                <a:gd name="connsiteY47" fmla="*/ 64294 h 507206"/>
                <a:gd name="connsiteX48" fmla="*/ 2078831 w 2252663"/>
                <a:gd name="connsiteY48" fmla="*/ 90488 h 507206"/>
                <a:gd name="connsiteX49" fmla="*/ 2169319 w 2252663"/>
                <a:gd name="connsiteY49" fmla="*/ 150019 h 507206"/>
                <a:gd name="connsiteX50" fmla="*/ 2219325 w 2252663"/>
                <a:gd name="connsiteY50" fmla="*/ 192881 h 507206"/>
                <a:gd name="connsiteX51" fmla="*/ 2240756 w 2252663"/>
                <a:gd name="connsiteY51" fmla="*/ 211931 h 507206"/>
                <a:gd name="connsiteX52" fmla="*/ 2247900 w 2252663"/>
                <a:gd name="connsiteY52" fmla="*/ 223838 h 507206"/>
                <a:gd name="connsiteX53" fmla="*/ 2252663 w 2252663"/>
                <a:gd name="connsiteY53" fmla="*/ 238125 h 507206"/>
                <a:gd name="connsiteX54" fmla="*/ 2252663 w 2252663"/>
                <a:gd name="connsiteY54" fmla="*/ 254794 h 507206"/>
                <a:gd name="connsiteX55" fmla="*/ 2245519 w 2252663"/>
                <a:gd name="connsiteY55" fmla="*/ 283369 h 507206"/>
                <a:gd name="connsiteX56" fmla="*/ 2233613 w 2252663"/>
                <a:gd name="connsiteY56" fmla="*/ 311944 h 507206"/>
                <a:gd name="connsiteX57" fmla="*/ 2214563 w 2252663"/>
                <a:gd name="connsiteY57" fmla="*/ 342900 h 507206"/>
                <a:gd name="connsiteX58" fmla="*/ 2183606 w 2252663"/>
                <a:gd name="connsiteY58" fmla="*/ 378619 h 507206"/>
                <a:gd name="connsiteX59" fmla="*/ 2164556 w 2252663"/>
                <a:gd name="connsiteY59" fmla="*/ 395288 h 507206"/>
                <a:gd name="connsiteX60" fmla="*/ 1895475 w 2252663"/>
                <a:gd name="connsiteY60" fmla="*/ 238125 h 507206"/>
                <a:gd name="connsiteX61" fmla="*/ 1876425 w 2252663"/>
                <a:gd name="connsiteY61" fmla="*/ 230981 h 507206"/>
                <a:gd name="connsiteX62" fmla="*/ 1845469 w 2252663"/>
                <a:gd name="connsiteY62" fmla="*/ 221456 h 507206"/>
                <a:gd name="connsiteX63" fmla="*/ 1819275 w 2252663"/>
                <a:gd name="connsiteY63" fmla="*/ 216694 h 507206"/>
                <a:gd name="connsiteX64" fmla="*/ 1781175 w 2252663"/>
                <a:gd name="connsiteY64" fmla="*/ 219075 h 507206"/>
                <a:gd name="connsiteX65" fmla="*/ 1666875 w 2252663"/>
                <a:gd name="connsiteY65" fmla="*/ 242888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2663" h="507206">
                  <a:moveTo>
                    <a:pt x="1666875" y="242888"/>
                  </a:moveTo>
                  <a:lnTo>
                    <a:pt x="1473994" y="276225"/>
                  </a:lnTo>
                  <a:lnTo>
                    <a:pt x="1276350" y="314325"/>
                  </a:lnTo>
                  <a:lnTo>
                    <a:pt x="1121569" y="342900"/>
                  </a:lnTo>
                  <a:lnTo>
                    <a:pt x="1021556" y="361950"/>
                  </a:lnTo>
                  <a:lnTo>
                    <a:pt x="912019" y="381000"/>
                  </a:lnTo>
                  <a:lnTo>
                    <a:pt x="800100" y="419100"/>
                  </a:lnTo>
                  <a:lnTo>
                    <a:pt x="728663" y="426244"/>
                  </a:lnTo>
                  <a:lnTo>
                    <a:pt x="671513" y="438150"/>
                  </a:lnTo>
                  <a:lnTo>
                    <a:pt x="621506" y="452438"/>
                  </a:lnTo>
                  <a:lnTo>
                    <a:pt x="576263" y="469106"/>
                  </a:lnTo>
                  <a:lnTo>
                    <a:pt x="540544" y="488156"/>
                  </a:lnTo>
                  <a:lnTo>
                    <a:pt x="497681" y="502444"/>
                  </a:lnTo>
                  <a:lnTo>
                    <a:pt x="466725" y="507206"/>
                  </a:lnTo>
                  <a:lnTo>
                    <a:pt x="442913" y="507206"/>
                  </a:lnTo>
                  <a:lnTo>
                    <a:pt x="416719" y="507206"/>
                  </a:lnTo>
                  <a:lnTo>
                    <a:pt x="385763" y="500063"/>
                  </a:lnTo>
                  <a:lnTo>
                    <a:pt x="340519" y="481013"/>
                  </a:lnTo>
                  <a:lnTo>
                    <a:pt x="292894" y="452438"/>
                  </a:lnTo>
                  <a:lnTo>
                    <a:pt x="207169" y="397669"/>
                  </a:lnTo>
                  <a:lnTo>
                    <a:pt x="119063" y="326231"/>
                  </a:lnTo>
                  <a:lnTo>
                    <a:pt x="78581" y="285750"/>
                  </a:lnTo>
                  <a:lnTo>
                    <a:pt x="35719" y="240506"/>
                  </a:lnTo>
                  <a:lnTo>
                    <a:pt x="21431" y="223838"/>
                  </a:lnTo>
                  <a:lnTo>
                    <a:pt x="7144" y="195263"/>
                  </a:lnTo>
                  <a:lnTo>
                    <a:pt x="0" y="161925"/>
                  </a:lnTo>
                  <a:lnTo>
                    <a:pt x="2381" y="145256"/>
                  </a:lnTo>
                  <a:lnTo>
                    <a:pt x="7144" y="133350"/>
                  </a:lnTo>
                  <a:lnTo>
                    <a:pt x="14288" y="128588"/>
                  </a:lnTo>
                  <a:lnTo>
                    <a:pt x="21431" y="126206"/>
                  </a:lnTo>
                  <a:lnTo>
                    <a:pt x="33338" y="126206"/>
                  </a:lnTo>
                  <a:lnTo>
                    <a:pt x="52388" y="128588"/>
                  </a:lnTo>
                  <a:lnTo>
                    <a:pt x="88106" y="142875"/>
                  </a:lnTo>
                  <a:lnTo>
                    <a:pt x="159544" y="185738"/>
                  </a:lnTo>
                  <a:lnTo>
                    <a:pt x="202406" y="209550"/>
                  </a:lnTo>
                  <a:lnTo>
                    <a:pt x="245269" y="226219"/>
                  </a:lnTo>
                  <a:lnTo>
                    <a:pt x="302419" y="242888"/>
                  </a:lnTo>
                  <a:lnTo>
                    <a:pt x="354806" y="252413"/>
                  </a:lnTo>
                  <a:lnTo>
                    <a:pt x="400050" y="257175"/>
                  </a:lnTo>
                  <a:lnTo>
                    <a:pt x="471488" y="254794"/>
                  </a:lnTo>
                  <a:lnTo>
                    <a:pt x="609600" y="230981"/>
                  </a:lnTo>
                  <a:lnTo>
                    <a:pt x="942975" y="169069"/>
                  </a:lnTo>
                  <a:lnTo>
                    <a:pt x="1312069" y="102394"/>
                  </a:lnTo>
                  <a:lnTo>
                    <a:pt x="1669256" y="38100"/>
                  </a:lnTo>
                  <a:lnTo>
                    <a:pt x="1854994" y="9525"/>
                  </a:lnTo>
                  <a:lnTo>
                    <a:pt x="1914525" y="0"/>
                  </a:lnTo>
                  <a:lnTo>
                    <a:pt x="1935956" y="7144"/>
                  </a:lnTo>
                  <a:lnTo>
                    <a:pt x="2035969" y="64294"/>
                  </a:lnTo>
                  <a:lnTo>
                    <a:pt x="2078831" y="90488"/>
                  </a:lnTo>
                  <a:lnTo>
                    <a:pt x="2169319" y="150019"/>
                  </a:lnTo>
                  <a:lnTo>
                    <a:pt x="2219325" y="192881"/>
                  </a:lnTo>
                  <a:lnTo>
                    <a:pt x="2240756" y="211931"/>
                  </a:lnTo>
                  <a:lnTo>
                    <a:pt x="2247900" y="223838"/>
                  </a:lnTo>
                  <a:lnTo>
                    <a:pt x="2252663" y="238125"/>
                  </a:lnTo>
                  <a:lnTo>
                    <a:pt x="2252663" y="254794"/>
                  </a:lnTo>
                  <a:lnTo>
                    <a:pt x="2245519" y="283369"/>
                  </a:lnTo>
                  <a:lnTo>
                    <a:pt x="2233613" y="311944"/>
                  </a:lnTo>
                  <a:lnTo>
                    <a:pt x="2214563" y="342900"/>
                  </a:lnTo>
                  <a:lnTo>
                    <a:pt x="2183606" y="378619"/>
                  </a:lnTo>
                  <a:lnTo>
                    <a:pt x="2164556" y="395288"/>
                  </a:lnTo>
                  <a:lnTo>
                    <a:pt x="1895475" y="238125"/>
                  </a:lnTo>
                  <a:lnTo>
                    <a:pt x="1876425" y="230981"/>
                  </a:lnTo>
                  <a:lnTo>
                    <a:pt x="1845469" y="221456"/>
                  </a:lnTo>
                  <a:lnTo>
                    <a:pt x="1819275" y="216694"/>
                  </a:lnTo>
                  <a:lnTo>
                    <a:pt x="1781175" y="219075"/>
                  </a:lnTo>
                  <a:lnTo>
                    <a:pt x="1666875" y="2428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4">
              <a:extLst>
                <a:ext uri="{FF2B5EF4-FFF2-40B4-BE49-F238E27FC236}">
                  <a16:creationId xmlns:a16="http://schemas.microsoft.com/office/drawing/2014/main" id="{C2E57CC6-1C54-4A06-B7BC-8464DB6928A1}"/>
                </a:ext>
              </a:extLst>
            </p:cNvPr>
            <p:cNvSpPr/>
            <p:nvPr/>
          </p:nvSpPr>
          <p:spPr>
            <a:xfrm>
              <a:off x="6022975" y="2062163"/>
              <a:ext cx="877888" cy="2117725"/>
            </a:xfrm>
            <a:custGeom>
              <a:avLst/>
              <a:gdLst>
                <a:gd name="connsiteX0" fmla="*/ 557893 w 879022"/>
                <a:gd name="connsiteY0" fmla="*/ 293914 h 2117271"/>
                <a:gd name="connsiteX1" fmla="*/ 566058 w 879022"/>
                <a:gd name="connsiteY1" fmla="*/ 193221 h 2117271"/>
                <a:gd name="connsiteX2" fmla="*/ 568779 w 879022"/>
                <a:gd name="connsiteY2" fmla="*/ 133350 h 2117271"/>
                <a:gd name="connsiteX3" fmla="*/ 568779 w 879022"/>
                <a:gd name="connsiteY3" fmla="*/ 100693 h 2117271"/>
                <a:gd name="connsiteX4" fmla="*/ 566058 w 879022"/>
                <a:gd name="connsiteY4" fmla="*/ 84364 h 2117271"/>
                <a:gd name="connsiteX5" fmla="*/ 557893 w 879022"/>
                <a:gd name="connsiteY5" fmla="*/ 65314 h 2117271"/>
                <a:gd name="connsiteX6" fmla="*/ 530679 w 879022"/>
                <a:gd name="connsiteY6" fmla="*/ 46264 h 2117271"/>
                <a:gd name="connsiteX7" fmla="*/ 495300 w 879022"/>
                <a:gd name="connsiteY7" fmla="*/ 0 h 2117271"/>
                <a:gd name="connsiteX8" fmla="*/ 879022 w 879022"/>
                <a:gd name="connsiteY8" fmla="*/ 136071 h 2117271"/>
                <a:gd name="connsiteX9" fmla="*/ 840922 w 879022"/>
                <a:gd name="connsiteY9" fmla="*/ 190500 h 2117271"/>
                <a:gd name="connsiteX10" fmla="*/ 821872 w 879022"/>
                <a:gd name="connsiteY10" fmla="*/ 220436 h 2117271"/>
                <a:gd name="connsiteX11" fmla="*/ 813708 w 879022"/>
                <a:gd name="connsiteY11" fmla="*/ 253093 h 2117271"/>
                <a:gd name="connsiteX12" fmla="*/ 802822 w 879022"/>
                <a:gd name="connsiteY12" fmla="*/ 334736 h 2117271"/>
                <a:gd name="connsiteX13" fmla="*/ 778329 w 879022"/>
                <a:gd name="connsiteY13" fmla="*/ 487136 h 2117271"/>
                <a:gd name="connsiteX14" fmla="*/ 745672 w 879022"/>
                <a:gd name="connsiteY14" fmla="*/ 658586 h 2117271"/>
                <a:gd name="connsiteX15" fmla="*/ 702129 w 879022"/>
                <a:gd name="connsiteY15" fmla="*/ 854528 h 2117271"/>
                <a:gd name="connsiteX16" fmla="*/ 655865 w 879022"/>
                <a:gd name="connsiteY16" fmla="*/ 1020536 h 2117271"/>
                <a:gd name="connsiteX17" fmla="*/ 615043 w 879022"/>
                <a:gd name="connsiteY17" fmla="*/ 1159328 h 2117271"/>
                <a:gd name="connsiteX18" fmla="*/ 566058 w 879022"/>
                <a:gd name="connsiteY18" fmla="*/ 1295400 h 2117271"/>
                <a:gd name="connsiteX19" fmla="*/ 522515 w 879022"/>
                <a:gd name="connsiteY19" fmla="*/ 1412421 h 2117271"/>
                <a:gd name="connsiteX20" fmla="*/ 465365 w 879022"/>
                <a:gd name="connsiteY20" fmla="*/ 1543050 h 2117271"/>
                <a:gd name="connsiteX21" fmla="*/ 413658 w 879022"/>
                <a:gd name="connsiteY21" fmla="*/ 1651907 h 2117271"/>
                <a:gd name="connsiteX22" fmla="*/ 361950 w 879022"/>
                <a:gd name="connsiteY22" fmla="*/ 1749878 h 2117271"/>
                <a:gd name="connsiteX23" fmla="*/ 302079 w 879022"/>
                <a:gd name="connsiteY23" fmla="*/ 1853293 h 2117271"/>
                <a:gd name="connsiteX24" fmla="*/ 255815 w 879022"/>
                <a:gd name="connsiteY24" fmla="*/ 1926771 h 2117271"/>
                <a:gd name="connsiteX25" fmla="*/ 193222 w 879022"/>
                <a:gd name="connsiteY25" fmla="*/ 2005693 h 2117271"/>
                <a:gd name="connsiteX26" fmla="*/ 138793 w 879022"/>
                <a:gd name="connsiteY26" fmla="*/ 2062843 h 2117271"/>
                <a:gd name="connsiteX27" fmla="*/ 97972 w 879022"/>
                <a:gd name="connsiteY27" fmla="*/ 2100943 h 2117271"/>
                <a:gd name="connsiteX28" fmla="*/ 78922 w 879022"/>
                <a:gd name="connsiteY28" fmla="*/ 2109107 h 2117271"/>
                <a:gd name="connsiteX29" fmla="*/ 62593 w 879022"/>
                <a:gd name="connsiteY29" fmla="*/ 2117271 h 2117271"/>
                <a:gd name="connsiteX30" fmla="*/ 48986 w 879022"/>
                <a:gd name="connsiteY30" fmla="*/ 2117271 h 2117271"/>
                <a:gd name="connsiteX31" fmla="*/ 35379 w 879022"/>
                <a:gd name="connsiteY31" fmla="*/ 2111828 h 2117271"/>
                <a:gd name="connsiteX32" fmla="*/ 21772 w 879022"/>
                <a:gd name="connsiteY32" fmla="*/ 2095500 h 2117271"/>
                <a:gd name="connsiteX33" fmla="*/ 0 w 879022"/>
                <a:gd name="connsiteY33" fmla="*/ 2054678 h 2117271"/>
                <a:gd name="connsiteX34" fmla="*/ 29936 w 879022"/>
                <a:gd name="connsiteY34" fmla="*/ 1733550 h 2117271"/>
                <a:gd name="connsiteX35" fmla="*/ 32658 w 879022"/>
                <a:gd name="connsiteY35" fmla="*/ 1722664 h 2117271"/>
                <a:gd name="connsiteX36" fmla="*/ 51708 w 879022"/>
                <a:gd name="connsiteY36" fmla="*/ 1698171 h 2117271"/>
                <a:gd name="connsiteX37" fmla="*/ 81643 w 879022"/>
                <a:gd name="connsiteY37" fmla="*/ 1660071 h 2117271"/>
                <a:gd name="connsiteX38" fmla="*/ 117022 w 879022"/>
                <a:gd name="connsiteY38" fmla="*/ 1608364 h 2117271"/>
                <a:gd name="connsiteX39" fmla="*/ 160565 w 879022"/>
                <a:gd name="connsiteY39" fmla="*/ 1545771 h 2117271"/>
                <a:gd name="connsiteX40" fmla="*/ 201386 w 879022"/>
                <a:gd name="connsiteY40" fmla="*/ 1477736 h 2117271"/>
                <a:gd name="connsiteX41" fmla="*/ 239486 w 879022"/>
                <a:gd name="connsiteY41" fmla="*/ 1415143 h 2117271"/>
                <a:gd name="connsiteX42" fmla="*/ 261258 w 879022"/>
                <a:gd name="connsiteY42" fmla="*/ 1371600 h 2117271"/>
                <a:gd name="connsiteX43" fmla="*/ 288472 w 879022"/>
                <a:gd name="connsiteY43" fmla="*/ 1319893 h 2117271"/>
                <a:gd name="connsiteX44" fmla="*/ 318408 w 879022"/>
                <a:gd name="connsiteY44" fmla="*/ 1254578 h 2117271"/>
                <a:gd name="connsiteX45" fmla="*/ 359229 w 879022"/>
                <a:gd name="connsiteY45" fmla="*/ 1164771 h 2117271"/>
                <a:gd name="connsiteX46" fmla="*/ 389165 w 879022"/>
                <a:gd name="connsiteY46" fmla="*/ 1080407 h 2117271"/>
                <a:gd name="connsiteX47" fmla="*/ 416379 w 879022"/>
                <a:gd name="connsiteY47" fmla="*/ 1001486 h 2117271"/>
                <a:gd name="connsiteX48" fmla="*/ 435429 w 879022"/>
                <a:gd name="connsiteY48" fmla="*/ 944336 h 2117271"/>
                <a:gd name="connsiteX49" fmla="*/ 451758 w 879022"/>
                <a:gd name="connsiteY49" fmla="*/ 887186 h 2117271"/>
                <a:gd name="connsiteX50" fmla="*/ 468086 w 879022"/>
                <a:gd name="connsiteY50" fmla="*/ 827314 h 2117271"/>
                <a:gd name="connsiteX51" fmla="*/ 484415 w 879022"/>
                <a:gd name="connsiteY51" fmla="*/ 764721 h 2117271"/>
                <a:gd name="connsiteX52" fmla="*/ 500743 w 879022"/>
                <a:gd name="connsiteY52" fmla="*/ 688521 h 2117271"/>
                <a:gd name="connsiteX53" fmla="*/ 522515 w 879022"/>
                <a:gd name="connsiteY53" fmla="*/ 571500 h 2117271"/>
                <a:gd name="connsiteX54" fmla="*/ 538843 w 879022"/>
                <a:gd name="connsiteY54" fmla="*/ 465364 h 2117271"/>
                <a:gd name="connsiteX55" fmla="*/ 557893 w 879022"/>
                <a:gd name="connsiteY55" fmla="*/ 293914 h 21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79022" h="2117271">
                  <a:moveTo>
                    <a:pt x="557893" y="293914"/>
                  </a:moveTo>
                  <a:lnTo>
                    <a:pt x="566058" y="193221"/>
                  </a:lnTo>
                  <a:lnTo>
                    <a:pt x="568779" y="133350"/>
                  </a:lnTo>
                  <a:lnTo>
                    <a:pt x="568779" y="100693"/>
                  </a:lnTo>
                  <a:lnTo>
                    <a:pt x="566058" y="84364"/>
                  </a:lnTo>
                  <a:lnTo>
                    <a:pt x="557893" y="65314"/>
                  </a:lnTo>
                  <a:lnTo>
                    <a:pt x="530679" y="46264"/>
                  </a:lnTo>
                  <a:lnTo>
                    <a:pt x="495300" y="0"/>
                  </a:lnTo>
                  <a:lnTo>
                    <a:pt x="879022" y="136071"/>
                  </a:lnTo>
                  <a:lnTo>
                    <a:pt x="840922" y="190500"/>
                  </a:lnTo>
                  <a:lnTo>
                    <a:pt x="821872" y="220436"/>
                  </a:lnTo>
                  <a:lnTo>
                    <a:pt x="813708" y="253093"/>
                  </a:lnTo>
                  <a:lnTo>
                    <a:pt x="802822" y="334736"/>
                  </a:lnTo>
                  <a:lnTo>
                    <a:pt x="778329" y="487136"/>
                  </a:lnTo>
                  <a:lnTo>
                    <a:pt x="745672" y="658586"/>
                  </a:lnTo>
                  <a:lnTo>
                    <a:pt x="702129" y="854528"/>
                  </a:lnTo>
                  <a:lnTo>
                    <a:pt x="655865" y="1020536"/>
                  </a:lnTo>
                  <a:lnTo>
                    <a:pt x="615043" y="1159328"/>
                  </a:lnTo>
                  <a:lnTo>
                    <a:pt x="566058" y="1295400"/>
                  </a:lnTo>
                  <a:lnTo>
                    <a:pt x="522515" y="1412421"/>
                  </a:lnTo>
                  <a:lnTo>
                    <a:pt x="465365" y="1543050"/>
                  </a:lnTo>
                  <a:lnTo>
                    <a:pt x="413658" y="1651907"/>
                  </a:lnTo>
                  <a:lnTo>
                    <a:pt x="361950" y="1749878"/>
                  </a:lnTo>
                  <a:lnTo>
                    <a:pt x="302079" y="1853293"/>
                  </a:lnTo>
                  <a:lnTo>
                    <a:pt x="255815" y="1926771"/>
                  </a:lnTo>
                  <a:lnTo>
                    <a:pt x="193222" y="2005693"/>
                  </a:lnTo>
                  <a:lnTo>
                    <a:pt x="138793" y="2062843"/>
                  </a:lnTo>
                  <a:lnTo>
                    <a:pt x="97972" y="2100943"/>
                  </a:lnTo>
                  <a:lnTo>
                    <a:pt x="78922" y="2109107"/>
                  </a:lnTo>
                  <a:lnTo>
                    <a:pt x="62593" y="2117271"/>
                  </a:lnTo>
                  <a:lnTo>
                    <a:pt x="48986" y="2117271"/>
                  </a:lnTo>
                  <a:lnTo>
                    <a:pt x="35379" y="2111828"/>
                  </a:lnTo>
                  <a:lnTo>
                    <a:pt x="21772" y="2095500"/>
                  </a:lnTo>
                  <a:lnTo>
                    <a:pt x="0" y="2054678"/>
                  </a:lnTo>
                  <a:lnTo>
                    <a:pt x="29936" y="1733550"/>
                  </a:lnTo>
                  <a:lnTo>
                    <a:pt x="32658" y="1722664"/>
                  </a:lnTo>
                  <a:lnTo>
                    <a:pt x="51708" y="1698171"/>
                  </a:lnTo>
                  <a:lnTo>
                    <a:pt x="81643" y="1660071"/>
                  </a:lnTo>
                  <a:lnTo>
                    <a:pt x="117022" y="1608364"/>
                  </a:lnTo>
                  <a:lnTo>
                    <a:pt x="160565" y="1545771"/>
                  </a:lnTo>
                  <a:lnTo>
                    <a:pt x="201386" y="1477736"/>
                  </a:lnTo>
                  <a:lnTo>
                    <a:pt x="239486" y="1415143"/>
                  </a:lnTo>
                  <a:lnTo>
                    <a:pt x="261258" y="1371600"/>
                  </a:lnTo>
                  <a:lnTo>
                    <a:pt x="288472" y="1319893"/>
                  </a:lnTo>
                  <a:lnTo>
                    <a:pt x="318408" y="1254578"/>
                  </a:lnTo>
                  <a:lnTo>
                    <a:pt x="359229" y="1164771"/>
                  </a:lnTo>
                  <a:lnTo>
                    <a:pt x="389165" y="1080407"/>
                  </a:lnTo>
                  <a:lnTo>
                    <a:pt x="416379" y="1001486"/>
                  </a:lnTo>
                  <a:lnTo>
                    <a:pt x="435429" y="944336"/>
                  </a:lnTo>
                  <a:lnTo>
                    <a:pt x="451758" y="887186"/>
                  </a:lnTo>
                  <a:lnTo>
                    <a:pt x="468086" y="827314"/>
                  </a:lnTo>
                  <a:lnTo>
                    <a:pt x="484415" y="764721"/>
                  </a:lnTo>
                  <a:lnTo>
                    <a:pt x="500743" y="688521"/>
                  </a:lnTo>
                  <a:lnTo>
                    <a:pt x="522515" y="571500"/>
                  </a:lnTo>
                  <a:lnTo>
                    <a:pt x="538843" y="465364"/>
                  </a:lnTo>
                  <a:lnTo>
                    <a:pt x="557893" y="2939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5">
              <a:extLst>
                <a:ext uri="{FF2B5EF4-FFF2-40B4-BE49-F238E27FC236}">
                  <a16:creationId xmlns:a16="http://schemas.microsoft.com/office/drawing/2014/main" id="{6242462D-2BBE-4AA4-A748-5BD69BCE207B}"/>
                </a:ext>
              </a:extLst>
            </p:cNvPr>
            <p:cNvSpPr/>
            <p:nvPr/>
          </p:nvSpPr>
          <p:spPr>
            <a:xfrm>
              <a:off x="5465763" y="3592513"/>
              <a:ext cx="647700" cy="581025"/>
            </a:xfrm>
            <a:custGeom>
              <a:avLst/>
              <a:gdLst>
                <a:gd name="connsiteX0" fmla="*/ 240506 w 647700"/>
                <a:gd name="connsiteY0" fmla="*/ 80963 h 581025"/>
                <a:gd name="connsiteX1" fmla="*/ 385762 w 647700"/>
                <a:gd name="connsiteY1" fmla="*/ 138113 h 581025"/>
                <a:gd name="connsiteX2" fmla="*/ 483394 w 647700"/>
                <a:gd name="connsiteY2" fmla="*/ 178594 h 581025"/>
                <a:gd name="connsiteX3" fmla="*/ 519112 w 647700"/>
                <a:gd name="connsiteY3" fmla="*/ 190500 h 581025"/>
                <a:gd name="connsiteX4" fmla="*/ 542925 w 647700"/>
                <a:gd name="connsiteY4" fmla="*/ 195263 h 581025"/>
                <a:gd name="connsiteX5" fmla="*/ 564356 w 647700"/>
                <a:gd name="connsiteY5" fmla="*/ 197644 h 581025"/>
                <a:gd name="connsiteX6" fmla="*/ 581025 w 647700"/>
                <a:gd name="connsiteY6" fmla="*/ 197644 h 581025"/>
                <a:gd name="connsiteX7" fmla="*/ 588169 w 647700"/>
                <a:gd name="connsiteY7" fmla="*/ 195263 h 581025"/>
                <a:gd name="connsiteX8" fmla="*/ 614362 w 647700"/>
                <a:gd name="connsiteY8" fmla="*/ 161925 h 581025"/>
                <a:gd name="connsiteX9" fmla="*/ 647700 w 647700"/>
                <a:gd name="connsiteY9" fmla="*/ 121444 h 581025"/>
                <a:gd name="connsiteX10" fmla="*/ 604837 w 647700"/>
                <a:gd name="connsiteY10" fmla="*/ 581025 h 581025"/>
                <a:gd name="connsiteX11" fmla="*/ 581025 w 647700"/>
                <a:gd name="connsiteY11" fmla="*/ 564357 h 581025"/>
                <a:gd name="connsiteX12" fmla="*/ 554831 w 647700"/>
                <a:gd name="connsiteY12" fmla="*/ 519113 h 581025"/>
                <a:gd name="connsiteX13" fmla="*/ 535781 w 647700"/>
                <a:gd name="connsiteY13" fmla="*/ 485775 h 581025"/>
                <a:gd name="connsiteX14" fmla="*/ 514350 w 647700"/>
                <a:gd name="connsiteY14" fmla="*/ 454819 h 581025"/>
                <a:gd name="connsiteX15" fmla="*/ 488156 w 647700"/>
                <a:gd name="connsiteY15" fmla="*/ 421482 h 581025"/>
                <a:gd name="connsiteX16" fmla="*/ 473869 w 647700"/>
                <a:gd name="connsiteY16" fmla="*/ 404813 h 581025"/>
                <a:gd name="connsiteX17" fmla="*/ 457200 w 647700"/>
                <a:gd name="connsiteY17" fmla="*/ 388144 h 581025"/>
                <a:gd name="connsiteX18" fmla="*/ 435769 w 647700"/>
                <a:gd name="connsiteY18" fmla="*/ 369094 h 581025"/>
                <a:gd name="connsiteX19" fmla="*/ 390525 w 647700"/>
                <a:gd name="connsiteY19" fmla="*/ 328613 h 581025"/>
                <a:gd name="connsiteX20" fmla="*/ 326231 w 647700"/>
                <a:gd name="connsiteY20" fmla="*/ 278607 h 581025"/>
                <a:gd name="connsiteX21" fmla="*/ 240506 w 647700"/>
                <a:gd name="connsiteY21" fmla="*/ 216694 h 581025"/>
                <a:gd name="connsiteX22" fmla="*/ 164306 w 647700"/>
                <a:gd name="connsiteY22" fmla="*/ 161925 h 581025"/>
                <a:gd name="connsiteX23" fmla="*/ 88106 w 647700"/>
                <a:gd name="connsiteY23" fmla="*/ 107157 h 581025"/>
                <a:gd name="connsiteX24" fmla="*/ 21431 w 647700"/>
                <a:gd name="connsiteY24" fmla="*/ 61913 h 581025"/>
                <a:gd name="connsiteX25" fmla="*/ 14287 w 647700"/>
                <a:gd name="connsiteY25" fmla="*/ 54769 h 581025"/>
                <a:gd name="connsiteX26" fmla="*/ 4762 w 647700"/>
                <a:gd name="connsiteY26" fmla="*/ 40482 h 581025"/>
                <a:gd name="connsiteX27" fmla="*/ 0 w 647700"/>
                <a:gd name="connsiteY27" fmla="*/ 21432 h 581025"/>
                <a:gd name="connsiteX28" fmla="*/ 0 w 647700"/>
                <a:gd name="connsiteY28" fmla="*/ 11907 h 581025"/>
                <a:gd name="connsiteX29" fmla="*/ 7144 w 647700"/>
                <a:gd name="connsiteY29" fmla="*/ 2382 h 581025"/>
                <a:gd name="connsiteX30" fmla="*/ 14287 w 647700"/>
                <a:gd name="connsiteY30" fmla="*/ 0 h 581025"/>
                <a:gd name="connsiteX31" fmla="*/ 28575 w 647700"/>
                <a:gd name="connsiteY31" fmla="*/ 2382 h 581025"/>
                <a:gd name="connsiteX32" fmla="*/ 71437 w 647700"/>
                <a:gd name="connsiteY32" fmla="*/ 16669 h 581025"/>
                <a:gd name="connsiteX33" fmla="*/ 240506 w 647700"/>
                <a:gd name="connsiteY33" fmla="*/ 8096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581025">
                  <a:moveTo>
                    <a:pt x="240506" y="80963"/>
                  </a:moveTo>
                  <a:lnTo>
                    <a:pt x="385762" y="138113"/>
                  </a:lnTo>
                  <a:lnTo>
                    <a:pt x="483394" y="178594"/>
                  </a:lnTo>
                  <a:lnTo>
                    <a:pt x="519112" y="190500"/>
                  </a:lnTo>
                  <a:lnTo>
                    <a:pt x="542925" y="195263"/>
                  </a:lnTo>
                  <a:lnTo>
                    <a:pt x="564356" y="197644"/>
                  </a:lnTo>
                  <a:lnTo>
                    <a:pt x="581025" y="197644"/>
                  </a:lnTo>
                  <a:lnTo>
                    <a:pt x="588169" y="195263"/>
                  </a:lnTo>
                  <a:lnTo>
                    <a:pt x="614362" y="161925"/>
                  </a:lnTo>
                  <a:lnTo>
                    <a:pt x="647700" y="121444"/>
                  </a:lnTo>
                  <a:lnTo>
                    <a:pt x="604837" y="581025"/>
                  </a:lnTo>
                  <a:lnTo>
                    <a:pt x="581025" y="564357"/>
                  </a:lnTo>
                  <a:lnTo>
                    <a:pt x="554831" y="519113"/>
                  </a:lnTo>
                  <a:lnTo>
                    <a:pt x="535781" y="485775"/>
                  </a:lnTo>
                  <a:lnTo>
                    <a:pt x="514350" y="454819"/>
                  </a:lnTo>
                  <a:lnTo>
                    <a:pt x="488156" y="421482"/>
                  </a:lnTo>
                  <a:lnTo>
                    <a:pt x="473869" y="404813"/>
                  </a:lnTo>
                  <a:lnTo>
                    <a:pt x="457200" y="388144"/>
                  </a:lnTo>
                  <a:lnTo>
                    <a:pt x="435769" y="369094"/>
                  </a:lnTo>
                  <a:lnTo>
                    <a:pt x="390525" y="328613"/>
                  </a:lnTo>
                  <a:lnTo>
                    <a:pt x="326231" y="278607"/>
                  </a:lnTo>
                  <a:lnTo>
                    <a:pt x="240506" y="216694"/>
                  </a:lnTo>
                  <a:lnTo>
                    <a:pt x="164306" y="161925"/>
                  </a:lnTo>
                  <a:lnTo>
                    <a:pt x="88106" y="107157"/>
                  </a:lnTo>
                  <a:lnTo>
                    <a:pt x="21431" y="61913"/>
                  </a:lnTo>
                  <a:lnTo>
                    <a:pt x="14287" y="54769"/>
                  </a:lnTo>
                  <a:lnTo>
                    <a:pt x="4762" y="40482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14287" y="0"/>
                  </a:lnTo>
                  <a:lnTo>
                    <a:pt x="28575" y="2382"/>
                  </a:lnTo>
                  <a:lnTo>
                    <a:pt x="71437" y="16669"/>
                  </a:lnTo>
                  <a:lnTo>
                    <a:pt x="240506" y="809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6">
              <a:extLst>
                <a:ext uri="{FF2B5EF4-FFF2-40B4-BE49-F238E27FC236}">
                  <a16:creationId xmlns:a16="http://schemas.microsoft.com/office/drawing/2014/main" id="{64947EEC-31D4-4769-88E9-1A14C581640E}"/>
                </a:ext>
              </a:extLst>
            </p:cNvPr>
            <p:cNvSpPr/>
            <p:nvPr/>
          </p:nvSpPr>
          <p:spPr>
            <a:xfrm>
              <a:off x="4346575" y="2224088"/>
              <a:ext cx="1462088" cy="1884363"/>
            </a:xfrm>
            <a:custGeom>
              <a:avLst/>
              <a:gdLst>
                <a:gd name="connsiteX0" fmla="*/ 1377863 w 1463040"/>
                <a:gd name="connsiteY0" fmla="*/ 400833 h 1883914"/>
                <a:gd name="connsiteX1" fmla="*/ 1322748 w 1463040"/>
                <a:gd name="connsiteY1" fmla="*/ 503546 h 1883914"/>
                <a:gd name="connsiteX2" fmla="*/ 1267634 w 1463040"/>
                <a:gd name="connsiteY2" fmla="*/ 593734 h 1883914"/>
                <a:gd name="connsiteX3" fmla="*/ 1212519 w 1463040"/>
                <a:gd name="connsiteY3" fmla="*/ 683921 h 1883914"/>
                <a:gd name="connsiteX4" fmla="*/ 1089764 w 1463040"/>
                <a:gd name="connsiteY4" fmla="*/ 894358 h 1883914"/>
                <a:gd name="connsiteX5" fmla="*/ 984546 w 1463040"/>
                <a:gd name="connsiteY5" fmla="*/ 1049681 h 1883914"/>
                <a:gd name="connsiteX6" fmla="*/ 894358 w 1463040"/>
                <a:gd name="connsiteY6" fmla="*/ 1164920 h 1883914"/>
                <a:gd name="connsiteX7" fmla="*/ 799161 w 1463040"/>
                <a:gd name="connsiteY7" fmla="*/ 1282665 h 1883914"/>
                <a:gd name="connsiteX8" fmla="*/ 729015 w 1463040"/>
                <a:gd name="connsiteY8" fmla="*/ 1357821 h 1883914"/>
                <a:gd name="connsiteX9" fmla="*/ 666385 w 1463040"/>
                <a:gd name="connsiteY9" fmla="*/ 1420451 h 1883914"/>
                <a:gd name="connsiteX10" fmla="*/ 588723 w 1463040"/>
                <a:gd name="connsiteY10" fmla="*/ 1490597 h 1883914"/>
                <a:gd name="connsiteX11" fmla="*/ 493525 w 1463040"/>
                <a:gd name="connsiteY11" fmla="*/ 1570764 h 1883914"/>
                <a:gd name="connsiteX12" fmla="*/ 393317 w 1463040"/>
                <a:gd name="connsiteY12" fmla="*/ 1653436 h 1883914"/>
                <a:gd name="connsiteX13" fmla="*/ 280583 w 1463040"/>
                <a:gd name="connsiteY13" fmla="*/ 1731097 h 1883914"/>
                <a:gd name="connsiteX14" fmla="*/ 157828 w 1463040"/>
                <a:gd name="connsiteY14" fmla="*/ 1811263 h 1883914"/>
                <a:gd name="connsiteX15" fmla="*/ 77661 w 1463040"/>
                <a:gd name="connsiteY15" fmla="*/ 1858862 h 1883914"/>
                <a:gd name="connsiteX16" fmla="*/ 50104 w 1463040"/>
                <a:gd name="connsiteY16" fmla="*/ 1873894 h 1883914"/>
                <a:gd name="connsiteX17" fmla="*/ 35073 w 1463040"/>
                <a:gd name="connsiteY17" fmla="*/ 1878904 h 1883914"/>
                <a:gd name="connsiteX18" fmla="*/ 22547 w 1463040"/>
                <a:gd name="connsiteY18" fmla="*/ 1883914 h 1883914"/>
                <a:gd name="connsiteX19" fmla="*/ 7516 w 1463040"/>
                <a:gd name="connsiteY19" fmla="*/ 1883914 h 1883914"/>
                <a:gd name="connsiteX20" fmla="*/ 0 w 1463040"/>
                <a:gd name="connsiteY20" fmla="*/ 1873894 h 1883914"/>
                <a:gd name="connsiteX21" fmla="*/ 2505 w 1463040"/>
                <a:gd name="connsiteY21" fmla="*/ 1851347 h 1883914"/>
                <a:gd name="connsiteX22" fmla="*/ 10021 w 1463040"/>
                <a:gd name="connsiteY22" fmla="*/ 1836316 h 1883914"/>
                <a:gd name="connsiteX23" fmla="*/ 40083 w 1463040"/>
                <a:gd name="connsiteY23" fmla="*/ 1803748 h 1883914"/>
                <a:gd name="connsiteX24" fmla="*/ 160333 w 1463040"/>
                <a:gd name="connsiteY24" fmla="*/ 1698529 h 1883914"/>
                <a:gd name="connsiteX25" fmla="*/ 265552 w 1463040"/>
                <a:gd name="connsiteY25" fmla="*/ 1603331 h 1883914"/>
                <a:gd name="connsiteX26" fmla="*/ 380791 w 1463040"/>
                <a:gd name="connsiteY26" fmla="*/ 1493102 h 1883914"/>
                <a:gd name="connsiteX27" fmla="*/ 455947 w 1463040"/>
                <a:gd name="connsiteY27" fmla="*/ 1412936 h 1883914"/>
                <a:gd name="connsiteX28" fmla="*/ 503546 w 1463040"/>
                <a:gd name="connsiteY28" fmla="*/ 1362832 h 1883914"/>
                <a:gd name="connsiteX29" fmla="*/ 563671 w 1463040"/>
                <a:gd name="connsiteY29" fmla="*/ 1295191 h 1883914"/>
                <a:gd name="connsiteX30" fmla="*/ 638827 w 1463040"/>
                <a:gd name="connsiteY30" fmla="*/ 1194983 h 1883914"/>
                <a:gd name="connsiteX31" fmla="*/ 708973 w 1463040"/>
                <a:gd name="connsiteY31" fmla="*/ 1097280 h 1883914"/>
                <a:gd name="connsiteX32" fmla="*/ 771603 w 1463040"/>
                <a:gd name="connsiteY32" fmla="*/ 1002082 h 1883914"/>
                <a:gd name="connsiteX33" fmla="*/ 844254 w 1463040"/>
                <a:gd name="connsiteY33" fmla="*/ 884337 h 1883914"/>
                <a:gd name="connsiteX34" fmla="*/ 919410 w 1463040"/>
                <a:gd name="connsiteY34" fmla="*/ 759077 h 1883914"/>
                <a:gd name="connsiteX35" fmla="*/ 1017113 w 1463040"/>
                <a:gd name="connsiteY35" fmla="*/ 563671 h 1883914"/>
                <a:gd name="connsiteX36" fmla="*/ 1047176 w 1463040"/>
                <a:gd name="connsiteY36" fmla="*/ 501041 h 1883914"/>
                <a:gd name="connsiteX37" fmla="*/ 1069723 w 1463040"/>
                <a:gd name="connsiteY37" fmla="*/ 445927 h 1883914"/>
                <a:gd name="connsiteX38" fmla="*/ 1094775 w 1463040"/>
                <a:gd name="connsiteY38" fmla="*/ 375781 h 1883914"/>
                <a:gd name="connsiteX39" fmla="*/ 1104796 w 1463040"/>
                <a:gd name="connsiteY39" fmla="*/ 343213 h 1883914"/>
                <a:gd name="connsiteX40" fmla="*/ 1114816 w 1463040"/>
                <a:gd name="connsiteY40" fmla="*/ 308140 h 1883914"/>
                <a:gd name="connsiteX41" fmla="*/ 1122332 w 1463040"/>
                <a:gd name="connsiteY41" fmla="*/ 260541 h 1883914"/>
                <a:gd name="connsiteX42" fmla="*/ 1124837 w 1463040"/>
                <a:gd name="connsiteY42" fmla="*/ 225468 h 1883914"/>
                <a:gd name="connsiteX43" fmla="*/ 1124837 w 1463040"/>
                <a:gd name="connsiteY43" fmla="*/ 202922 h 1883914"/>
                <a:gd name="connsiteX44" fmla="*/ 1124837 w 1463040"/>
                <a:gd name="connsiteY44" fmla="*/ 177870 h 1883914"/>
                <a:gd name="connsiteX45" fmla="*/ 1122332 w 1463040"/>
                <a:gd name="connsiteY45" fmla="*/ 145302 h 1883914"/>
                <a:gd name="connsiteX46" fmla="*/ 1117322 w 1463040"/>
                <a:gd name="connsiteY46" fmla="*/ 120250 h 1883914"/>
                <a:gd name="connsiteX47" fmla="*/ 1092270 w 1463040"/>
                <a:gd name="connsiteY47" fmla="*/ 0 h 1883914"/>
                <a:gd name="connsiteX48" fmla="*/ 1205004 w 1463040"/>
                <a:gd name="connsiteY48" fmla="*/ 5010 h 1883914"/>
                <a:gd name="connsiteX49" fmla="*/ 1335274 w 1463040"/>
                <a:gd name="connsiteY49" fmla="*/ 82672 h 1883914"/>
                <a:gd name="connsiteX50" fmla="*/ 1395399 w 1463040"/>
                <a:gd name="connsiteY50" fmla="*/ 127765 h 1883914"/>
                <a:gd name="connsiteX51" fmla="*/ 1425462 w 1463040"/>
                <a:gd name="connsiteY51" fmla="*/ 145302 h 1883914"/>
                <a:gd name="connsiteX52" fmla="*/ 1440493 w 1463040"/>
                <a:gd name="connsiteY52" fmla="*/ 155323 h 1883914"/>
                <a:gd name="connsiteX53" fmla="*/ 1450514 w 1463040"/>
                <a:gd name="connsiteY53" fmla="*/ 165343 h 1883914"/>
                <a:gd name="connsiteX54" fmla="*/ 1458030 w 1463040"/>
                <a:gd name="connsiteY54" fmla="*/ 180375 h 1883914"/>
                <a:gd name="connsiteX55" fmla="*/ 1460535 w 1463040"/>
                <a:gd name="connsiteY55" fmla="*/ 192901 h 1883914"/>
                <a:gd name="connsiteX56" fmla="*/ 1463040 w 1463040"/>
                <a:gd name="connsiteY56" fmla="*/ 212942 h 1883914"/>
                <a:gd name="connsiteX57" fmla="*/ 1458030 w 1463040"/>
                <a:gd name="connsiteY57" fmla="*/ 237994 h 1883914"/>
                <a:gd name="connsiteX58" fmla="*/ 1442998 w 1463040"/>
                <a:gd name="connsiteY58" fmla="*/ 275573 h 1883914"/>
                <a:gd name="connsiteX59" fmla="*/ 1425462 w 1463040"/>
                <a:gd name="connsiteY59" fmla="*/ 308140 h 1883914"/>
                <a:gd name="connsiteX60" fmla="*/ 1377863 w 1463040"/>
                <a:gd name="connsiteY60" fmla="*/ 400833 h 18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40" h="1883914">
                  <a:moveTo>
                    <a:pt x="1377863" y="400833"/>
                  </a:moveTo>
                  <a:lnTo>
                    <a:pt x="1322748" y="503546"/>
                  </a:lnTo>
                  <a:lnTo>
                    <a:pt x="1267634" y="593734"/>
                  </a:lnTo>
                  <a:lnTo>
                    <a:pt x="1212519" y="683921"/>
                  </a:lnTo>
                  <a:lnTo>
                    <a:pt x="1089764" y="894358"/>
                  </a:lnTo>
                  <a:lnTo>
                    <a:pt x="984546" y="1049681"/>
                  </a:lnTo>
                  <a:lnTo>
                    <a:pt x="894358" y="1164920"/>
                  </a:lnTo>
                  <a:lnTo>
                    <a:pt x="799161" y="1282665"/>
                  </a:lnTo>
                  <a:lnTo>
                    <a:pt x="729015" y="1357821"/>
                  </a:lnTo>
                  <a:lnTo>
                    <a:pt x="666385" y="1420451"/>
                  </a:lnTo>
                  <a:lnTo>
                    <a:pt x="588723" y="1490597"/>
                  </a:lnTo>
                  <a:lnTo>
                    <a:pt x="493525" y="1570764"/>
                  </a:lnTo>
                  <a:lnTo>
                    <a:pt x="393317" y="1653436"/>
                  </a:lnTo>
                  <a:lnTo>
                    <a:pt x="280583" y="1731097"/>
                  </a:lnTo>
                  <a:lnTo>
                    <a:pt x="157828" y="1811263"/>
                  </a:lnTo>
                  <a:lnTo>
                    <a:pt x="77661" y="1858862"/>
                  </a:lnTo>
                  <a:lnTo>
                    <a:pt x="50104" y="1873894"/>
                  </a:lnTo>
                  <a:lnTo>
                    <a:pt x="35073" y="1878904"/>
                  </a:lnTo>
                  <a:lnTo>
                    <a:pt x="22547" y="1883914"/>
                  </a:lnTo>
                  <a:lnTo>
                    <a:pt x="7516" y="1883914"/>
                  </a:lnTo>
                  <a:lnTo>
                    <a:pt x="0" y="1873894"/>
                  </a:lnTo>
                  <a:lnTo>
                    <a:pt x="2505" y="1851347"/>
                  </a:lnTo>
                  <a:lnTo>
                    <a:pt x="10021" y="1836316"/>
                  </a:lnTo>
                  <a:lnTo>
                    <a:pt x="40083" y="1803748"/>
                  </a:lnTo>
                  <a:lnTo>
                    <a:pt x="160333" y="1698529"/>
                  </a:lnTo>
                  <a:lnTo>
                    <a:pt x="265552" y="1603331"/>
                  </a:lnTo>
                  <a:lnTo>
                    <a:pt x="380791" y="1493102"/>
                  </a:lnTo>
                  <a:lnTo>
                    <a:pt x="455947" y="1412936"/>
                  </a:lnTo>
                  <a:lnTo>
                    <a:pt x="503546" y="1362832"/>
                  </a:lnTo>
                  <a:lnTo>
                    <a:pt x="563671" y="1295191"/>
                  </a:lnTo>
                  <a:lnTo>
                    <a:pt x="638827" y="1194983"/>
                  </a:lnTo>
                  <a:lnTo>
                    <a:pt x="708973" y="1097280"/>
                  </a:lnTo>
                  <a:lnTo>
                    <a:pt x="771603" y="1002082"/>
                  </a:lnTo>
                  <a:lnTo>
                    <a:pt x="844254" y="884337"/>
                  </a:lnTo>
                  <a:lnTo>
                    <a:pt x="919410" y="759077"/>
                  </a:lnTo>
                  <a:lnTo>
                    <a:pt x="1017113" y="563671"/>
                  </a:lnTo>
                  <a:lnTo>
                    <a:pt x="1047176" y="501041"/>
                  </a:lnTo>
                  <a:lnTo>
                    <a:pt x="1069723" y="445927"/>
                  </a:lnTo>
                  <a:lnTo>
                    <a:pt x="1094775" y="375781"/>
                  </a:lnTo>
                  <a:lnTo>
                    <a:pt x="1104796" y="343213"/>
                  </a:lnTo>
                  <a:lnTo>
                    <a:pt x="1114816" y="308140"/>
                  </a:lnTo>
                  <a:lnTo>
                    <a:pt x="1122332" y="260541"/>
                  </a:lnTo>
                  <a:lnTo>
                    <a:pt x="1124837" y="225468"/>
                  </a:lnTo>
                  <a:lnTo>
                    <a:pt x="1124837" y="202922"/>
                  </a:lnTo>
                  <a:lnTo>
                    <a:pt x="1124837" y="177870"/>
                  </a:lnTo>
                  <a:lnTo>
                    <a:pt x="1122332" y="145302"/>
                  </a:lnTo>
                  <a:lnTo>
                    <a:pt x="1117322" y="120250"/>
                  </a:lnTo>
                  <a:lnTo>
                    <a:pt x="1092270" y="0"/>
                  </a:lnTo>
                  <a:lnTo>
                    <a:pt x="1205004" y="5010"/>
                  </a:lnTo>
                  <a:lnTo>
                    <a:pt x="1335274" y="82672"/>
                  </a:lnTo>
                  <a:lnTo>
                    <a:pt x="1395399" y="127765"/>
                  </a:lnTo>
                  <a:lnTo>
                    <a:pt x="1425462" y="145302"/>
                  </a:lnTo>
                  <a:lnTo>
                    <a:pt x="1440493" y="155323"/>
                  </a:lnTo>
                  <a:lnTo>
                    <a:pt x="1450514" y="165343"/>
                  </a:lnTo>
                  <a:lnTo>
                    <a:pt x="1458030" y="180375"/>
                  </a:lnTo>
                  <a:lnTo>
                    <a:pt x="1460535" y="192901"/>
                  </a:lnTo>
                  <a:lnTo>
                    <a:pt x="1463040" y="212942"/>
                  </a:lnTo>
                  <a:lnTo>
                    <a:pt x="1458030" y="237994"/>
                  </a:lnTo>
                  <a:lnTo>
                    <a:pt x="1442998" y="275573"/>
                  </a:lnTo>
                  <a:lnTo>
                    <a:pt x="1425462" y="308140"/>
                  </a:lnTo>
                  <a:lnTo>
                    <a:pt x="1377863" y="40083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7">
              <a:extLst>
                <a:ext uri="{FF2B5EF4-FFF2-40B4-BE49-F238E27FC236}">
                  <a16:creationId xmlns:a16="http://schemas.microsoft.com/office/drawing/2014/main" id="{5425FADA-05C8-4563-9373-926408CF6930}"/>
                </a:ext>
              </a:extLst>
            </p:cNvPr>
            <p:cNvSpPr/>
            <p:nvPr/>
          </p:nvSpPr>
          <p:spPr>
            <a:xfrm>
              <a:off x="4816475" y="2757488"/>
              <a:ext cx="1108075" cy="584200"/>
            </a:xfrm>
            <a:custGeom>
              <a:avLst/>
              <a:gdLst>
                <a:gd name="connsiteX0" fmla="*/ 849264 w 1107300"/>
                <a:gd name="connsiteY0" fmla="*/ 475989 h 583713"/>
                <a:gd name="connsiteX1" fmla="*/ 781624 w 1107300"/>
                <a:gd name="connsiteY1" fmla="*/ 430895 h 583713"/>
                <a:gd name="connsiteX2" fmla="*/ 726509 w 1107300"/>
                <a:gd name="connsiteY2" fmla="*/ 393317 h 583713"/>
                <a:gd name="connsiteX3" fmla="*/ 631311 w 1107300"/>
                <a:gd name="connsiteY3" fmla="*/ 330687 h 583713"/>
                <a:gd name="connsiteX4" fmla="*/ 443421 w 1107300"/>
                <a:gd name="connsiteY4" fmla="*/ 248015 h 583713"/>
                <a:gd name="connsiteX5" fmla="*/ 350728 w 1107300"/>
                <a:gd name="connsiteY5" fmla="*/ 197911 h 583713"/>
                <a:gd name="connsiteX6" fmla="*/ 258036 w 1107300"/>
                <a:gd name="connsiteY6" fmla="*/ 150312 h 583713"/>
                <a:gd name="connsiteX7" fmla="*/ 180374 w 1107300"/>
                <a:gd name="connsiteY7" fmla="*/ 117744 h 583713"/>
                <a:gd name="connsiteX8" fmla="*/ 112734 w 1107300"/>
                <a:gd name="connsiteY8" fmla="*/ 85177 h 583713"/>
                <a:gd name="connsiteX9" fmla="*/ 45093 w 1107300"/>
                <a:gd name="connsiteY9" fmla="*/ 60125 h 583713"/>
                <a:gd name="connsiteX10" fmla="*/ 17536 w 1107300"/>
                <a:gd name="connsiteY10" fmla="*/ 45093 h 583713"/>
                <a:gd name="connsiteX11" fmla="*/ 5010 w 1107300"/>
                <a:gd name="connsiteY11" fmla="*/ 35073 h 583713"/>
                <a:gd name="connsiteX12" fmla="*/ 0 w 1107300"/>
                <a:gd name="connsiteY12" fmla="*/ 25052 h 583713"/>
                <a:gd name="connsiteX13" fmla="*/ 2505 w 1107300"/>
                <a:gd name="connsiteY13" fmla="*/ 15031 h 583713"/>
                <a:gd name="connsiteX14" fmla="*/ 7515 w 1107300"/>
                <a:gd name="connsiteY14" fmla="*/ 5010 h 583713"/>
                <a:gd name="connsiteX15" fmla="*/ 25052 w 1107300"/>
                <a:gd name="connsiteY15" fmla="*/ 0 h 583713"/>
                <a:gd name="connsiteX16" fmla="*/ 75156 w 1107300"/>
                <a:gd name="connsiteY16" fmla="*/ 0 h 583713"/>
                <a:gd name="connsiteX17" fmla="*/ 230479 w 1107300"/>
                <a:gd name="connsiteY17" fmla="*/ 10021 h 583713"/>
                <a:gd name="connsiteX18" fmla="*/ 293109 w 1107300"/>
                <a:gd name="connsiteY18" fmla="*/ 15031 h 583713"/>
                <a:gd name="connsiteX19" fmla="*/ 388306 w 1107300"/>
                <a:gd name="connsiteY19" fmla="*/ 30062 h 583713"/>
                <a:gd name="connsiteX20" fmla="*/ 448431 w 1107300"/>
                <a:gd name="connsiteY20" fmla="*/ 42588 h 583713"/>
                <a:gd name="connsiteX21" fmla="*/ 536114 w 1107300"/>
                <a:gd name="connsiteY21" fmla="*/ 70145 h 583713"/>
                <a:gd name="connsiteX22" fmla="*/ 744046 w 1107300"/>
                <a:gd name="connsiteY22" fmla="*/ 130270 h 583713"/>
                <a:gd name="connsiteX23" fmla="*/ 834233 w 1107300"/>
                <a:gd name="connsiteY23" fmla="*/ 185385 h 583713"/>
                <a:gd name="connsiteX24" fmla="*/ 924420 w 1107300"/>
                <a:gd name="connsiteY24" fmla="*/ 250520 h 583713"/>
                <a:gd name="connsiteX25" fmla="*/ 972019 w 1107300"/>
                <a:gd name="connsiteY25" fmla="*/ 290604 h 583713"/>
                <a:gd name="connsiteX26" fmla="*/ 1014608 w 1107300"/>
                <a:gd name="connsiteY26" fmla="*/ 328182 h 583713"/>
                <a:gd name="connsiteX27" fmla="*/ 1042165 w 1107300"/>
                <a:gd name="connsiteY27" fmla="*/ 368265 h 583713"/>
                <a:gd name="connsiteX28" fmla="*/ 1079743 w 1107300"/>
                <a:gd name="connsiteY28" fmla="*/ 430895 h 583713"/>
                <a:gd name="connsiteX29" fmla="*/ 1094774 w 1107300"/>
                <a:gd name="connsiteY29" fmla="*/ 465968 h 583713"/>
                <a:gd name="connsiteX30" fmla="*/ 1107300 w 1107300"/>
                <a:gd name="connsiteY30" fmla="*/ 501041 h 583713"/>
                <a:gd name="connsiteX31" fmla="*/ 1107300 w 1107300"/>
                <a:gd name="connsiteY31" fmla="*/ 518577 h 583713"/>
                <a:gd name="connsiteX32" fmla="*/ 1102290 w 1107300"/>
                <a:gd name="connsiteY32" fmla="*/ 548640 h 583713"/>
                <a:gd name="connsiteX33" fmla="*/ 1092269 w 1107300"/>
                <a:gd name="connsiteY33" fmla="*/ 571187 h 583713"/>
                <a:gd name="connsiteX34" fmla="*/ 1084754 w 1107300"/>
                <a:gd name="connsiteY34" fmla="*/ 578702 h 583713"/>
                <a:gd name="connsiteX35" fmla="*/ 1067217 w 1107300"/>
                <a:gd name="connsiteY35" fmla="*/ 583713 h 583713"/>
                <a:gd name="connsiteX36" fmla="*/ 1052186 w 1107300"/>
                <a:gd name="connsiteY36" fmla="*/ 583713 h 583713"/>
                <a:gd name="connsiteX37" fmla="*/ 1022123 w 1107300"/>
                <a:gd name="connsiteY37" fmla="*/ 576197 h 583713"/>
                <a:gd name="connsiteX38" fmla="*/ 974525 w 1107300"/>
                <a:gd name="connsiteY38" fmla="*/ 558661 h 583713"/>
                <a:gd name="connsiteX39" fmla="*/ 849264 w 1107300"/>
                <a:gd name="connsiteY39" fmla="*/ 475989 h 58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7300" h="583713">
                  <a:moveTo>
                    <a:pt x="849264" y="475989"/>
                  </a:moveTo>
                  <a:lnTo>
                    <a:pt x="781624" y="430895"/>
                  </a:lnTo>
                  <a:lnTo>
                    <a:pt x="726509" y="393317"/>
                  </a:lnTo>
                  <a:lnTo>
                    <a:pt x="631311" y="330687"/>
                  </a:lnTo>
                  <a:lnTo>
                    <a:pt x="443421" y="248015"/>
                  </a:lnTo>
                  <a:lnTo>
                    <a:pt x="350728" y="197911"/>
                  </a:lnTo>
                  <a:lnTo>
                    <a:pt x="258036" y="150312"/>
                  </a:lnTo>
                  <a:lnTo>
                    <a:pt x="180374" y="117744"/>
                  </a:lnTo>
                  <a:lnTo>
                    <a:pt x="112734" y="85177"/>
                  </a:lnTo>
                  <a:lnTo>
                    <a:pt x="45093" y="60125"/>
                  </a:lnTo>
                  <a:lnTo>
                    <a:pt x="17536" y="45093"/>
                  </a:lnTo>
                  <a:lnTo>
                    <a:pt x="5010" y="35073"/>
                  </a:lnTo>
                  <a:lnTo>
                    <a:pt x="0" y="25052"/>
                  </a:lnTo>
                  <a:lnTo>
                    <a:pt x="2505" y="15031"/>
                  </a:lnTo>
                  <a:lnTo>
                    <a:pt x="7515" y="5010"/>
                  </a:lnTo>
                  <a:lnTo>
                    <a:pt x="25052" y="0"/>
                  </a:lnTo>
                  <a:lnTo>
                    <a:pt x="75156" y="0"/>
                  </a:lnTo>
                  <a:lnTo>
                    <a:pt x="230479" y="10021"/>
                  </a:lnTo>
                  <a:lnTo>
                    <a:pt x="293109" y="15031"/>
                  </a:lnTo>
                  <a:lnTo>
                    <a:pt x="388306" y="30062"/>
                  </a:lnTo>
                  <a:lnTo>
                    <a:pt x="448431" y="42588"/>
                  </a:lnTo>
                  <a:lnTo>
                    <a:pt x="536114" y="70145"/>
                  </a:lnTo>
                  <a:lnTo>
                    <a:pt x="744046" y="130270"/>
                  </a:lnTo>
                  <a:lnTo>
                    <a:pt x="834233" y="185385"/>
                  </a:lnTo>
                  <a:lnTo>
                    <a:pt x="924420" y="250520"/>
                  </a:lnTo>
                  <a:lnTo>
                    <a:pt x="972019" y="290604"/>
                  </a:lnTo>
                  <a:lnTo>
                    <a:pt x="1014608" y="328182"/>
                  </a:lnTo>
                  <a:lnTo>
                    <a:pt x="1042165" y="368265"/>
                  </a:lnTo>
                  <a:lnTo>
                    <a:pt x="1079743" y="430895"/>
                  </a:lnTo>
                  <a:lnTo>
                    <a:pt x="1094774" y="465968"/>
                  </a:lnTo>
                  <a:lnTo>
                    <a:pt x="1107300" y="501041"/>
                  </a:lnTo>
                  <a:lnTo>
                    <a:pt x="1107300" y="518577"/>
                  </a:lnTo>
                  <a:lnTo>
                    <a:pt x="1102290" y="548640"/>
                  </a:lnTo>
                  <a:lnTo>
                    <a:pt x="1092269" y="571187"/>
                  </a:lnTo>
                  <a:lnTo>
                    <a:pt x="1084754" y="578702"/>
                  </a:lnTo>
                  <a:lnTo>
                    <a:pt x="1067217" y="583713"/>
                  </a:lnTo>
                  <a:lnTo>
                    <a:pt x="1052186" y="583713"/>
                  </a:lnTo>
                  <a:lnTo>
                    <a:pt x="1022123" y="576197"/>
                  </a:lnTo>
                  <a:lnTo>
                    <a:pt x="974525" y="558661"/>
                  </a:lnTo>
                  <a:lnTo>
                    <a:pt x="849264" y="47598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2">
              <a:extLst>
                <a:ext uri="{FF2B5EF4-FFF2-40B4-BE49-F238E27FC236}">
                  <a16:creationId xmlns:a16="http://schemas.microsoft.com/office/drawing/2014/main" id="{6BD1EA9E-6A3C-4B1C-8F70-C08F91FE3C14}"/>
                </a:ext>
              </a:extLst>
            </p:cNvPr>
            <p:cNvSpPr/>
            <p:nvPr/>
          </p:nvSpPr>
          <p:spPr>
            <a:xfrm>
              <a:off x="4271963" y="4573588"/>
              <a:ext cx="423862" cy="1177925"/>
            </a:xfrm>
            <a:custGeom>
              <a:avLst/>
              <a:gdLst>
                <a:gd name="connsiteX0" fmla="*/ 411956 w 423862"/>
                <a:gd name="connsiteY0" fmla="*/ 245269 h 1176338"/>
                <a:gd name="connsiteX1" fmla="*/ 407193 w 423862"/>
                <a:gd name="connsiteY1" fmla="*/ 378619 h 1176338"/>
                <a:gd name="connsiteX2" fmla="*/ 404812 w 423862"/>
                <a:gd name="connsiteY2" fmla="*/ 461963 h 1176338"/>
                <a:gd name="connsiteX3" fmla="*/ 402431 w 423862"/>
                <a:gd name="connsiteY3" fmla="*/ 528638 h 1176338"/>
                <a:gd name="connsiteX4" fmla="*/ 397668 w 423862"/>
                <a:gd name="connsiteY4" fmla="*/ 583407 h 1176338"/>
                <a:gd name="connsiteX5" fmla="*/ 388143 w 423862"/>
                <a:gd name="connsiteY5" fmla="*/ 652463 h 1176338"/>
                <a:gd name="connsiteX6" fmla="*/ 378618 w 423862"/>
                <a:gd name="connsiteY6" fmla="*/ 709613 h 1176338"/>
                <a:gd name="connsiteX7" fmla="*/ 361950 w 423862"/>
                <a:gd name="connsiteY7" fmla="*/ 781050 h 1176338"/>
                <a:gd name="connsiteX8" fmla="*/ 335756 w 423862"/>
                <a:gd name="connsiteY8" fmla="*/ 873919 h 1176338"/>
                <a:gd name="connsiteX9" fmla="*/ 311943 w 423862"/>
                <a:gd name="connsiteY9" fmla="*/ 940594 h 1176338"/>
                <a:gd name="connsiteX10" fmla="*/ 278606 w 423862"/>
                <a:gd name="connsiteY10" fmla="*/ 1016794 h 1176338"/>
                <a:gd name="connsiteX11" fmla="*/ 254793 w 423862"/>
                <a:gd name="connsiteY11" fmla="*/ 1059657 h 1176338"/>
                <a:gd name="connsiteX12" fmla="*/ 228600 w 423862"/>
                <a:gd name="connsiteY12" fmla="*/ 1102519 h 1176338"/>
                <a:gd name="connsiteX13" fmla="*/ 200025 w 423862"/>
                <a:gd name="connsiteY13" fmla="*/ 1133475 h 1176338"/>
                <a:gd name="connsiteX14" fmla="*/ 166687 w 423862"/>
                <a:gd name="connsiteY14" fmla="*/ 1159669 h 1176338"/>
                <a:gd name="connsiteX15" fmla="*/ 142875 w 423862"/>
                <a:gd name="connsiteY15" fmla="*/ 1171575 h 1176338"/>
                <a:gd name="connsiteX16" fmla="*/ 114300 w 423862"/>
                <a:gd name="connsiteY16" fmla="*/ 1176338 h 1176338"/>
                <a:gd name="connsiteX17" fmla="*/ 88106 w 423862"/>
                <a:gd name="connsiteY17" fmla="*/ 1171575 h 1176338"/>
                <a:gd name="connsiteX18" fmla="*/ 66675 w 423862"/>
                <a:gd name="connsiteY18" fmla="*/ 1154907 h 1176338"/>
                <a:gd name="connsiteX19" fmla="*/ 50006 w 423862"/>
                <a:gd name="connsiteY19" fmla="*/ 1135857 h 1176338"/>
                <a:gd name="connsiteX20" fmla="*/ 30956 w 423862"/>
                <a:gd name="connsiteY20" fmla="*/ 1104900 h 1176338"/>
                <a:gd name="connsiteX21" fmla="*/ 21431 w 423862"/>
                <a:gd name="connsiteY21" fmla="*/ 1076325 h 1176338"/>
                <a:gd name="connsiteX22" fmla="*/ 14287 w 423862"/>
                <a:gd name="connsiteY22" fmla="*/ 1035844 h 1176338"/>
                <a:gd name="connsiteX23" fmla="*/ 4762 w 423862"/>
                <a:gd name="connsiteY23" fmla="*/ 954882 h 1176338"/>
                <a:gd name="connsiteX24" fmla="*/ 0 w 423862"/>
                <a:gd name="connsiteY24" fmla="*/ 869157 h 1176338"/>
                <a:gd name="connsiteX25" fmla="*/ 0 w 423862"/>
                <a:gd name="connsiteY25" fmla="*/ 852488 h 1176338"/>
                <a:gd name="connsiteX26" fmla="*/ 7143 w 423862"/>
                <a:gd name="connsiteY26" fmla="*/ 831057 h 1176338"/>
                <a:gd name="connsiteX27" fmla="*/ 21431 w 423862"/>
                <a:gd name="connsiteY27" fmla="*/ 807244 h 1176338"/>
                <a:gd name="connsiteX28" fmla="*/ 40481 w 423862"/>
                <a:gd name="connsiteY28" fmla="*/ 783432 h 1176338"/>
                <a:gd name="connsiteX29" fmla="*/ 69056 w 423862"/>
                <a:gd name="connsiteY29" fmla="*/ 750094 h 1176338"/>
                <a:gd name="connsiteX30" fmla="*/ 95250 w 423862"/>
                <a:gd name="connsiteY30" fmla="*/ 721519 h 1176338"/>
                <a:gd name="connsiteX31" fmla="*/ 135731 w 423862"/>
                <a:gd name="connsiteY31" fmla="*/ 678657 h 1176338"/>
                <a:gd name="connsiteX32" fmla="*/ 159543 w 423862"/>
                <a:gd name="connsiteY32" fmla="*/ 654844 h 1176338"/>
                <a:gd name="connsiteX33" fmla="*/ 190500 w 423862"/>
                <a:gd name="connsiteY33" fmla="*/ 595313 h 1176338"/>
                <a:gd name="connsiteX34" fmla="*/ 219075 w 423862"/>
                <a:gd name="connsiteY34" fmla="*/ 538163 h 1176338"/>
                <a:gd name="connsiteX35" fmla="*/ 250031 w 423862"/>
                <a:gd name="connsiteY35" fmla="*/ 469107 h 1176338"/>
                <a:gd name="connsiteX36" fmla="*/ 273843 w 423862"/>
                <a:gd name="connsiteY36" fmla="*/ 411957 h 1176338"/>
                <a:gd name="connsiteX37" fmla="*/ 288131 w 423862"/>
                <a:gd name="connsiteY37" fmla="*/ 364332 h 1176338"/>
                <a:gd name="connsiteX38" fmla="*/ 302418 w 423862"/>
                <a:gd name="connsiteY38" fmla="*/ 321469 h 1176338"/>
                <a:gd name="connsiteX39" fmla="*/ 321468 w 423862"/>
                <a:gd name="connsiteY39" fmla="*/ 245269 h 1176338"/>
                <a:gd name="connsiteX40" fmla="*/ 342900 w 423862"/>
                <a:gd name="connsiteY40" fmla="*/ 142875 h 1176338"/>
                <a:gd name="connsiteX41" fmla="*/ 350043 w 423862"/>
                <a:gd name="connsiteY41" fmla="*/ 97632 h 1176338"/>
                <a:gd name="connsiteX42" fmla="*/ 354806 w 423862"/>
                <a:gd name="connsiteY42" fmla="*/ 50007 h 1176338"/>
                <a:gd name="connsiteX43" fmla="*/ 357187 w 423862"/>
                <a:gd name="connsiteY43" fmla="*/ 33338 h 1176338"/>
                <a:gd name="connsiteX44" fmla="*/ 371475 w 423862"/>
                <a:gd name="connsiteY44" fmla="*/ 11907 h 1176338"/>
                <a:gd name="connsiteX45" fmla="*/ 390525 w 423862"/>
                <a:gd name="connsiteY45" fmla="*/ 0 h 1176338"/>
                <a:gd name="connsiteX46" fmla="*/ 397668 w 423862"/>
                <a:gd name="connsiteY46" fmla="*/ 0 h 1176338"/>
                <a:gd name="connsiteX47" fmla="*/ 404812 w 423862"/>
                <a:gd name="connsiteY47" fmla="*/ 0 h 1176338"/>
                <a:gd name="connsiteX48" fmla="*/ 414337 w 423862"/>
                <a:gd name="connsiteY48" fmla="*/ 7144 h 1176338"/>
                <a:gd name="connsiteX49" fmla="*/ 421481 w 423862"/>
                <a:gd name="connsiteY49" fmla="*/ 23813 h 1176338"/>
                <a:gd name="connsiteX50" fmla="*/ 423862 w 423862"/>
                <a:gd name="connsiteY50" fmla="*/ 42863 h 1176338"/>
                <a:gd name="connsiteX51" fmla="*/ 411956 w 423862"/>
                <a:gd name="connsiteY51" fmla="*/ 245269 h 117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3862" h="1176338">
                  <a:moveTo>
                    <a:pt x="411956" y="245269"/>
                  </a:moveTo>
                  <a:lnTo>
                    <a:pt x="407193" y="378619"/>
                  </a:lnTo>
                  <a:cubicBezTo>
                    <a:pt x="406399" y="406400"/>
                    <a:pt x="405606" y="434182"/>
                    <a:pt x="404812" y="461963"/>
                  </a:cubicBezTo>
                  <a:cubicBezTo>
                    <a:pt x="404018" y="484188"/>
                    <a:pt x="403225" y="506413"/>
                    <a:pt x="402431" y="528638"/>
                  </a:cubicBezTo>
                  <a:lnTo>
                    <a:pt x="397668" y="583407"/>
                  </a:lnTo>
                  <a:lnTo>
                    <a:pt x="388143" y="652463"/>
                  </a:lnTo>
                  <a:lnTo>
                    <a:pt x="378618" y="709613"/>
                  </a:lnTo>
                  <a:lnTo>
                    <a:pt x="361950" y="781050"/>
                  </a:lnTo>
                  <a:lnTo>
                    <a:pt x="335756" y="873919"/>
                  </a:lnTo>
                  <a:lnTo>
                    <a:pt x="311943" y="940594"/>
                  </a:lnTo>
                  <a:lnTo>
                    <a:pt x="278606" y="1016794"/>
                  </a:lnTo>
                  <a:lnTo>
                    <a:pt x="254793" y="1059657"/>
                  </a:lnTo>
                  <a:lnTo>
                    <a:pt x="228600" y="1102519"/>
                  </a:lnTo>
                  <a:lnTo>
                    <a:pt x="200025" y="1133475"/>
                  </a:lnTo>
                  <a:lnTo>
                    <a:pt x="166687" y="1159669"/>
                  </a:lnTo>
                  <a:lnTo>
                    <a:pt x="142875" y="1171575"/>
                  </a:lnTo>
                  <a:lnTo>
                    <a:pt x="114300" y="1176338"/>
                  </a:lnTo>
                  <a:lnTo>
                    <a:pt x="88106" y="1171575"/>
                  </a:lnTo>
                  <a:lnTo>
                    <a:pt x="66675" y="1154907"/>
                  </a:lnTo>
                  <a:lnTo>
                    <a:pt x="50006" y="1135857"/>
                  </a:lnTo>
                  <a:lnTo>
                    <a:pt x="30956" y="1104900"/>
                  </a:lnTo>
                  <a:lnTo>
                    <a:pt x="21431" y="1076325"/>
                  </a:lnTo>
                  <a:lnTo>
                    <a:pt x="14287" y="1035844"/>
                  </a:lnTo>
                  <a:lnTo>
                    <a:pt x="4762" y="954882"/>
                  </a:lnTo>
                  <a:lnTo>
                    <a:pt x="0" y="869157"/>
                  </a:lnTo>
                  <a:lnTo>
                    <a:pt x="0" y="852488"/>
                  </a:lnTo>
                  <a:lnTo>
                    <a:pt x="7143" y="831057"/>
                  </a:lnTo>
                  <a:lnTo>
                    <a:pt x="21431" y="807244"/>
                  </a:lnTo>
                  <a:lnTo>
                    <a:pt x="40481" y="783432"/>
                  </a:lnTo>
                  <a:lnTo>
                    <a:pt x="69056" y="750094"/>
                  </a:lnTo>
                  <a:lnTo>
                    <a:pt x="95250" y="721519"/>
                  </a:lnTo>
                  <a:lnTo>
                    <a:pt x="135731" y="678657"/>
                  </a:lnTo>
                  <a:lnTo>
                    <a:pt x="159543" y="654844"/>
                  </a:lnTo>
                  <a:lnTo>
                    <a:pt x="190500" y="595313"/>
                  </a:lnTo>
                  <a:lnTo>
                    <a:pt x="219075" y="538163"/>
                  </a:lnTo>
                  <a:lnTo>
                    <a:pt x="250031" y="469107"/>
                  </a:lnTo>
                  <a:lnTo>
                    <a:pt x="273843" y="411957"/>
                  </a:lnTo>
                  <a:lnTo>
                    <a:pt x="288131" y="364332"/>
                  </a:lnTo>
                  <a:lnTo>
                    <a:pt x="302418" y="321469"/>
                  </a:lnTo>
                  <a:lnTo>
                    <a:pt x="321468" y="245269"/>
                  </a:lnTo>
                  <a:lnTo>
                    <a:pt x="342900" y="142875"/>
                  </a:lnTo>
                  <a:lnTo>
                    <a:pt x="350043" y="97632"/>
                  </a:lnTo>
                  <a:lnTo>
                    <a:pt x="354806" y="50007"/>
                  </a:lnTo>
                  <a:lnTo>
                    <a:pt x="357187" y="33338"/>
                  </a:lnTo>
                  <a:lnTo>
                    <a:pt x="371475" y="11907"/>
                  </a:lnTo>
                  <a:lnTo>
                    <a:pt x="390525" y="0"/>
                  </a:lnTo>
                  <a:lnTo>
                    <a:pt x="397668" y="0"/>
                  </a:lnTo>
                  <a:lnTo>
                    <a:pt x="404812" y="0"/>
                  </a:lnTo>
                  <a:lnTo>
                    <a:pt x="414337" y="7144"/>
                  </a:lnTo>
                  <a:lnTo>
                    <a:pt x="421481" y="23813"/>
                  </a:lnTo>
                  <a:lnTo>
                    <a:pt x="423862" y="42863"/>
                  </a:lnTo>
                  <a:lnTo>
                    <a:pt x="411956" y="2452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0">
              <a:extLst>
                <a:ext uri="{FF2B5EF4-FFF2-40B4-BE49-F238E27FC236}">
                  <a16:creationId xmlns:a16="http://schemas.microsoft.com/office/drawing/2014/main" id="{D8AF84BF-D24B-45F3-94A9-282A9BFC8C87}"/>
                </a:ext>
              </a:extLst>
            </p:cNvPr>
            <p:cNvSpPr/>
            <p:nvPr/>
          </p:nvSpPr>
          <p:spPr>
            <a:xfrm>
              <a:off x="4989513" y="4335463"/>
              <a:ext cx="2419350" cy="1635125"/>
            </a:xfrm>
            <a:custGeom>
              <a:avLst/>
              <a:gdLst>
                <a:gd name="connsiteX0" fmla="*/ 154781 w 2419350"/>
                <a:gd name="connsiteY0" fmla="*/ 266700 h 1633538"/>
                <a:gd name="connsiteX1" fmla="*/ 207169 w 2419350"/>
                <a:gd name="connsiteY1" fmla="*/ 390525 h 1633538"/>
                <a:gd name="connsiteX2" fmla="*/ 254794 w 2419350"/>
                <a:gd name="connsiteY2" fmla="*/ 492919 h 1633538"/>
                <a:gd name="connsiteX3" fmla="*/ 311944 w 2419350"/>
                <a:gd name="connsiteY3" fmla="*/ 597694 h 1633538"/>
                <a:gd name="connsiteX4" fmla="*/ 357187 w 2419350"/>
                <a:gd name="connsiteY4" fmla="*/ 669132 h 1633538"/>
                <a:gd name="connsiteX5" fmla="*/ 409575 w 2419350"/>
                <a:gd name="connsiteY5" fmla="*/ 750094 h 1633538"/>
                <a:gd name="connsiteX6" fmla="*/ 445294 w 2419350"/>
                <a:gd name="connsiteY6" fmla="*/ 800100 h 1633538"/>
                <a:gd name="connsiteX7" fmla="*/ 495300 w 2419350"/>
                <a:gd name="connsiteY7" fmla="*/ 864394 h 1633538"/>
                <a:gd name="connsiteX8" fmla="*/ 542925 w 2419350"/>
                <a:gd name="connsiteY8" fmla="*/ 914400 h 1633538"/>
                <a:gd name="connsiteX9" fmla="*/ 595312 w 2419350"/>
                <a:gd name="connsiteY9" fmla="*/ 969169 h 1633538"/>
                <a:gd name="connsiteX10" fmla="*/ 645319 w 2419350"/>
                <a:gd name="connsiteY10" fmla="*/ 1016794 h 1633538"/>
                <a:gd name="connsiteX11" fmla="*/ 704850 w 2419350"/>
                <a:gd name="connsiteY11" fmla="*/ 1064419 h 1633538"/>
                <a:gd name="connsiteX12" fmla="*/ 757237 w 2419350"/>
                <a:gd name="connsiteY12" fmla="*/ 1097757 h 1633538"/>
                <a:gd name="connsiteX13" fmla="*/ 819150 w 2419350"/>
                <a:gd name="connsiteY13" fmla="*/ 1131094 h 1633538"/>
                <a:gd name="connsiteX14" fmla="*/ 907256 w 2419350"/>
                <a:gd name="connsiteY14" fmla="*/ 1176338 h 1633538"/>
                <a:gd name="connsiteX15" fmla="*/ 997744 w 2419350"/>
                <a:gd name="connsiteY15" fmla="*/ 1214438 h 1633538"/>
                <a:gd name="connsiteX16" fmla="*/ 1078706 w 2419350"/>
                <a:gd name="connsiteY16" fmla="*/ 1247775 h 1633538"/>
                <a:gd name="connsiteX17" fmla="*/ 1169194 w 2419350"/>
                <a:gd name="connsiteY17" fmla="*/ 1273969 h 1633538"/>
                <a:gd name="connsiteX18" fmla="*/ 1264444 w 2419350"/>
                <a:gd name="connsiteY18" fmla="*/ 1300163 h 1633538"/>
                <a:gd name="connsiteX19" fmla="*/ 1347787 w 2419350"/>
                <a:gd name="connsiteY19" fmla="*/ 1319213 h 1633538"/>
                <a:gd name="connsiteX20" fmla="*/ 1488281 w 2419350"/>
                <a:gd name="connsiteY20" fmla="*/ 1340644 h 1633538"/>
                <a:gd name="connsiteX21" fmla="*/ 1638300 w 2419350"/>
                <a:gd name="connsiteY21" fmla="*/ 1357313 h 1633538"/>
                <a:gd name="connsiteX22" fmla="*/ 1785937 w 2419350"/>
                <a:gd name="connsiteY22" fmla="*/ 1364457 h 1633538"/>
                <a:gd name="connsiteX23" fmla="*/ 1871662 w 2419350"/>
                <a:gd name="connsiteY23" fmla="*/ 1343025 h 1633538"/>
                <a:gd name="connsiteX24" fmla="*/ 2369344 w 2419350"/>
                <a:gd name="connsiteY24" fmla="*/ 1407319 h 1633538"/>
                <a:gd name="connsiteX25" fmla="*/ 2400300 w 2419350"/>
                <a:gd name="connsiteY25" fmla="*/ 1423988 h 1633538"/>
                <a:gd name="connsiteX26" fmla="*/ 2414587 w 2419350"/>
                <a:gd name="connsiteY26" fmla="*/ 1440657 h 1633538"/>
                <a:gd name="connsiteX27" fmla="*/ 2419350 w 2419350"/>
                <a:gd name="connsiteY27" fmla="*/ 1457325 h 1633538"/>
                <a:gd name="connsiteX28" fmla="*/ 2414587 w 2419350"/>
                <a:gd name="connsiteY28" fmla="*/ 1485900 h 1633538"/>
                <a:gd name="connsiteX29" fmla="*/ 2402681 w 2419350"/>
                <a:gd name="connsiteY29" fmla="*/ 1512094 h 1633538"/>
                <a:gd name="connsiteX30" fmla="*/ 2378869 w 2419350"/>
                <a:gd name="connsiteY30" fmla="*/ 1535907 h 1633538"/>
                <a:gd name="connsiteX31" fmla="*/ 2338387 w 2419350"/>
                <a:gd name="connsiteY31" fmla="*/ 1562100 h 1633538"/>
                <a:gd name="connsiteX32" fmla="*/ 2281237 w 2419350"/>
                <a:gd name="connsiteY32" fmla="*/ 1585913 h 1633538"/>
                <a:gd name="connsiteX33" fmla="*/ 2216944 w 2419350"/>
                <a:gd name="connsiteY33" fmla="*/ 1602582 h 1633538"/>
                <a:gd name="connsiteX34" fmla="*/ 2116931 w 2419350"/>
                <a:gd name="connsiteY34" fmla="*/ 1616869 h 1633538"/>
                <a:gd name="connsiteX35" fmla="*/ 1993106 w 2419350"/>
                <a:gd name="connsiteY35" fmla="*/ 1628775 h 1633538"/>
                <a:gd name="connsiteX36" fmla="*/ 1893094 w 2419350"/>
                <a:gd name="connsiteY36" fmla="*/ 1633538 h 1633538"/>
                <a:gd name="connsiteX37" fmla="*/ 1774031 w 2419350"/>
                <a:gd name="connsiteY37" fmla="*/ 1633538 h 1633538"/>
                <a:gd name="connsiteX38" fmla="*/ 1681162 w 2419350"/>
                <a:gd name="connsiteY38" fmla="*/ 1631157 h 1633538"/>
                <a:gd name="connsiteX39" fmla="*/ 1552575 w 2419350"/>
                <a:gd name="connsiteY39" fmla="*/ 1621632 h 1633538"/>
                <a:gd name="connsiteX40" fmla="*/ 1431131 w 2419350"/>
                <a:gd name="connsiteY40" fmla="*/ 1604963 h 1633538"/>
                <a:gd name="connsiteX41" fmla="*/ 1309687 w 2419350"/>
                <a:gd name="connsiteY41" fmla="*/ 1583532 h 1633538"/>
                <a:gd name="connsiteX42" fmla="*/ 1238250 w 2419350"/>
                <a:gd name="connsiteY42" fmla="*/ 1566863 h 1633538"/>
                <a:gd name="connsiteX43" fmla="*/ 1119187 w 2419350"/>
                <a:gd name="connsiteY43" fmla="*/ 1533525 h 1633538"/>
                <a:gd name="connsiteX44" fmla="*/ 1023937 w 2419350"/>
                <a:gd name="connsiteY44" fmla="*/ 1493044 h 1633538"/>
                <a:gd name="connsiteX45" fmla="*/ 945356 w 2419350"/>
                <a:gd name="connsiteY45" fmla="*/ 1459707 h 1633538"/>
                <a:gd name="connsiteX46" fmla="*/ 876300 w 2419350"/>
                <a:gd name="connsiteY46" fmla="*/ 1426369 h 1633538"/>
                <a:gd name="connsiteX47" fmla="*/ 816769 w 2419350"/>
                <a:gd name="connsiteY47" fmla="*/ 1393032 h 1633538"/>
                <a:gd name="connsiteX48" fmla="*/ 762000 w 2419350"/>
                <a:gd name="connsiteY48" fmla="*/ 1359694 h 1633538"/>
                <a:gd name="connsiteX49" fmla="*/ 707231 w 2419350"/>
                <a:gd name="connsiteY49" fmla="*/ 1326357 h 1633538"/>
                <a:gd name="connsiteX50" fmla="*/ 647700 w 2419350"/>
                <a:gd name="connsiteY50" fmla="*/ 1281113 h 1633538"/>
                <a:gd name="connsiteX51" fmla="*/ 585787 w 2419350"/>
                <a:gd name="connsiteY51" fmla="*/ 1226344 h 1633538"/>
                <a:gd name="connsiteX52" fmla="*/ 526256 w 2419350"/>
                <a:gd name="connsiteY52" fmla="*/ 1171575 h 1633538"/>
                <a:gd name="connsiteX53" fmla="*/ 461962 w 2419350"/>
                <a:gd name="connsiteY53" fmla="*/ 1102519 h 1633538"/>
                <a:gd name="connsiteX54" fmla="*/ 419100 w 2419350"/>
                <a:gd name="connsiteY54" fmla="*/ 1054894 h 1633538"/>
                <a:gd name="connsiteX55" fmla="*/ 378619 w 2419350"/>
                <a:gd name="connsiteY55" fmla="*/ 1002507 h 1633538"/>
                <a:gd name="connsiteX56" fmla="*/ 333375 w 2419350"/>
                <a:gd name="connsiteY56" fmla="*/ 940594 h 1633538"/>
                <a:gd name="connsiteX57" fmla="*/ 290512 w 2419350"/>
                <a:gd name="connsiteY57" fmla="*/ 876300 h 1633538"/>
                <a:gd name="connsiteX58" fmla="*/ 247650 w 2419350"/>
                <a:gd name="connsiteY58" fmla="*/ 800100 h 1633538"/>
                <a:gd name="connsiteX59" fmla="*/ 209550 w 2419350"/>
                <a:gd name="connsiteY59" fmla="*/ 721519 h 1633538"/>
                <a:gd name="connsiteX60" fmla="*/ 178594 w 2419350"/>
                <a:gd name="connsiteY60" fmla="*/ 659607 h 1633538"/>
                <a:gd name="connsiteX61" fmla="*/ 154781 w 2419350"/>
                <a:gd name="connsiteY61" fmla="*/ 600075 h 1633538"/>
                <a:gd name="connsiteX62" fmla="*/ 123825 w 2419350"/>
                <a:gd name="connsiteY62" fmla="*/ 526257 h 1633538"/>
                <a:gd name="connsiteX63" fmla="*/ 102394 w 2419350"/>
                <a:gd name="connsiteY63" fmla="*/ 457200 h 1633538"/>
                <a:gd name="connsiteX64" fmla="*/ 78581 w 2419350"/>
                <a:gd name="connsiteY64" fmla="*/ 392907 h 1633538"/>
                <a:gd name="connsiteX65" fmla="*/ 57150 w 2419350"/>
                <a:gd name="connsiteY65" fmla="*/ 319088 h 1633538"/>
                <a:gd name="connsiteX66" fmla="*/ 33337 w 2419350"/>
                <a:gd name="connsiteY66" fmla="*/ 223838 h 1633538"/>
                <a:gd name="connsiteX67" fmla="*/ 14287 w 2419350"/>
                <a:gd name="connsiteY67" fmla="*/ 138113 h 1633538"/>
                <a:gd name="connsiteX68" fmla="*/ 0 w 2419350"/>
                <a:gd name="connsiteY68" fmla="*/ 50007 h 1633538"/>
                <a:gd name="connsiteX69" fmla="*/ 0 w 2419350"/>
                <a:gd name="connsiteY69" fmla="*/ 26194 h 1633538"/>
                <a:gd name="connsiteX70" fmla="*/ 7144 w 2419350"/>
                <a:gd name="connsiteY70" fmla="*/ 7144 h 1633538"/>
                <a:gd name="connsiteX71" fmla="*/ 14287 w 2419350"/>
                <a:gd name="connsiteY71" fmla="*/ 0 h 1633538"/>
                <a:gd name="connsiteX72" fmla="*/ 23812 w 2419350"/>
                <a:gd name="connsiteY72" fmla="*/ 0 h 1633538"/>
                <a:gd name="connsiteX73" fmla="*/ 33337 w 2419350"/>
                <a:gd name="connsiteY73" fmla="*/ 2382 h 1633538"/>
                <a:gd name="connsiteX74" fmla="*/ 54769 w 2419350"/>
                <a:gd name="connsiteY74" fmla="*/ 16669 h 1633538"/>
                <a:gd name="connsiteX75" fmla="*/ 61912 w 2419350"/>
                <a:gd name="connsiteY75" fmla="*/ 23813 h 1633538"/>
                <a:gd name="connsiteX76" fmla="*/ 71437 w 2419350"/>
                <a:gd name="connsiteY76" fmla="*/ 52388 h 1633538"/>
                <a:gd name="connsiteX77" fmla="*/ 111919 w 2419350"/>
                <a:gd name="connsiteY77" fmla="*/ 157163 h 1633538"/>
                <a:gd name="connsiteX78" fmla="*/ 154781 w 2419350"/>
                <a:gd name="connsiteY78" fmla="*/ 26670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419350" h="1633538">
                  <a:moveTo>
                    <a:pt x="154781" y="266700"/>
                  </a:moveTo>
                  <a:lnTo>
                    <a:pt x="207169" y="390525"/>
                  </a:lnTo>
                  <a:lnTo>
                    <a:pt x="254794" y="492919"/>
                  </a:lnTo>
                  <a:lnTo>
                    <a:pt x="311944" y="597694"/>
                  </a:lnTo>
                  <a:lnTo>
                    <a:pt x="357187" y="669132"/>
                  </a:lnTo>
                  <a:lnTo>
                    <a:pt x="409575" y="750094"/>
                  </a:lnTo>
                  <a:lnTo>
                    <a:pt x="445294" y="800100"/>
                  </a:lnTo>
                  <a:lnTo>
                    <a:pt x="495300" y="864394"/>
                  </a:lnTo>
                  <a:lnTo>
                    <a:pt x="542925" y="914400"/>
                  </a:lnTo>
                  <a:lnTo>
                    <a:pt x="595312" y="969169"/>
                  </a:lnTo>
                  <a:lnTo>
                    <a:pt x="645319" y="1016794"/>
                  </a:lnTo>
                  <a:lnTo>
                    <a:pt x="704850" y="1064419"/>
                  </a:lnTo>
                  <a:lnTo>
                    <a:pt x="757237" y="1097757"/>
                  </a:lnTo>
                  <a:lnTo>
                    <a:pt x="819150" y="1131094"/>
                  </a:lnTo>
                  <a:lnTo>
                    <a:pt x="907256" y="1176338"/>
                  </a:lnTo>
                  <a:lnTo>
                    <a:pt x="997744" y="1214438"/>
                  </a:lnTo>
                  <a:lnTo>
                    <a:pt x="1078706" y="1247775"/>
                  </a:lnTo>
                  <a:lnTo>
                    <a:pt x="1169194" y="1273969"/>
                  </a:lnTo>
                  <a:lnTo>
                    <a:pt x="1264444" y="1300163"/>
                  </a:lnTo>
                  <a:lnTo>
                    <a:pt x="1347787" y="1319213"/>
                  </a:lnTo>
                  <a:lnTo>
                    <a:pt x="1488281" y="1340644"/>
                  </a:lnTo>
                  <a:lnTo>
                    <a:pt x="1638300" y="1357313"/>
                  </a:lnTo>
                  <a:lnTo>
                    <a:pt x="1785937" y="1364457"/>
                  </a:lnTo>
                  <a:lnTo>
                    <a:pt x="1871662" y="1343025"/>
                  </a:lnTo>
                  <a:lnTo>
                    <a:pt x="2369344" y="1407319"/>
                  </a:lnTo>
                  <a:lnTo>
                    <a:pt x="2400300" y="1423988"/>
                  </a:lnTo>
                  <a:lnTo>
                    <a:pt x="2414587" y="1440657"/>
                  </a:lnTo>
                  <a:lnTo>
                    <a:pt x="2419350" y="1457325"/>
                  </a:lnTo>
                  <a:lnTo>
                    <a:pt x="2414587" y="1485900"/>
                  </a:lnTo>
                  <a:lnTo>
                    <a:pt x="2402681" y="1512094"/>
                  </a:lnTo>
                  <a:lnTo>
                    <a:pt x="2378869" y="1535907"/>
                  </a:lnTo>
                  <a:lnTo>
                    <a:pt x="2338387" y="1562100"/>
                  </a:lnTo>
                  <a:lnTo>
                    <a:pt x="2281237" y="1585913"/>
                  </a:lnTo>
                  <a:lnTo>
                    <a:pt x="2216944" y="1602582"/>
                  </a:lnTo>
                  <a:lnTo>
                    <a:pt x="2116931" y="1616869"/>
                  </a:lnTo>
                  <a:lnTo>
                    <a:pt x="1993106" y="1628775"/>
                  </a:lnTo>
                  <a:lnTo>
                    <a:pt x="1893094" y="1633538"/>
                  </a:lnTo>
                  <a:lnTo>
                    <a:pt x="1774031" y="1633538"/>
                  </a:lnTo>
                  <a:lnTo>
                    <a:pt x="1681162" y="1631157"/>
                  </a:lnTo>
                  <a:lnTo>
                    <a:pt x="1552575" y="1621632"/>
                  </a:lnTo>
                  <a:lnTo>
                    <a:pt x="1431131" y="1604963"/>
                  </a:lnTo>
                  <a:lnTo>
                    <a:pt x="1309687" y="1583532"/>
                  </a:lnTo>
                  <a:lnTo>
                    <a:pt x="1238250" y="1566863"/>
                  </a:lnTo>
                  <a:lnTo>
                    <a:pt x="1119187" y="1533525"/>
                  </a:lnTo>
                  <a:lnTo>
                    <a:pt x="1023937" y="1493044"/>
                  </a:lnTo>
                  <a:lnTo>
                    <a:pt x="945356" y="1459707"/>
                  </a:lnTo>
                  <a:lnTo>
                    <a:pt x="876300" y="1426369"/>
                  </a:lnTo>
                  <a:lnTo>
                    <a:pt x="816769" y="1393032"/>
                  </a:lnTo>
                  <a:lnTo>
                    <a:pt x="762000" y="1359694"/>
                  </a:lnTo>
                  <a:lnTo>
                    <a:pt x="707231" y="1326357"/>
                  </a:lnTo>
                  <a:lnTo>
                    <a:pt x="647700" y="1281113"/>
                  </a:lnTo>
                  <a:lnTo>
                    <a:pt x="585787" y="1226344"/>
                  </a:lnTo>
                  <a:lnTo>
                    <a:pt x="526256" y="1171575"/>
                  </a:lnTo>
                  <a:lnTo>
                    <a:pt x="461962" y="1102519"/>
                  </a:lnTo>
                  <a:lnTo>
                    <a:pt x="419100" y="1054894"/>
                  </a:lnTo>
                  <a:lnTo>
                    <a:pt x="378619" y="1002507"/>
                  </a:lnTo>
                  <a:lnTo>
                    <a:pt x="333375" y="940594"/>
                  </a:lnTo>
                  <a:lnTo>
                    <a:pt x="290512" y="876300"/>
                  </a:lnTo>
                  <a:lnTo>
                    <a:pt x="247650" y="800100"/>
                  </a:lnTo>
                  <a:lnTo>
                    <a:pt x="209550" y="721519"/>
                  </a:lnTo>
                  <a:lnTo>
                    <a:pt x="178594" y="659607"/>
                  </a:lnTo>
                  <a:lnTo>
                    <a:pt x="154781" y="600075"/>
                  </a:lnTo>
                  <a:lnTo>
                    <a:pt x="123825" y="526257"/>
                  </a:lnTo>
                  <a:lnTo>
                    <a:pt x="102394" y="457200"/>
                  </a:lnTo>
                  <a:lnTo>
                    <a:pt x="78581" y="392907"/>
                  </a:lnTo>
                  <a:lnTo>
                    <a:pt x="57150" y="319088"/>
                  </a:lnTo>
                  <a:lnTo>
                    <a:pt x="33337" y="223838"/>
                  </a:lnTo>
                  <a:lnTo>
                    <a:pt x="14287" y="138113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3337" y="2382"/>
                  </a:lnTo>
                  <a:lnTo>
                    <a:pt x="54769" y="16669"/>
                  </a:lnTo>
                  <a:lnTo>
                    <a:pt x="61912" y="23813"/>
                  </a:lnTo>
                  <a:lnTo>
                    <a:pt x="71437" y="52388"/>
                  </a:lnTo>
                  <a:lnTo>
                    <a:pt x="111919" y="157163"/>
                  </a:lnTo>
                  <a:lnTo>
                    <a:pt x="154781" y="2667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2">
              <a:extLst>
                <a:ext uri="{FF2B5EF4-FFF2-40B4-BE49-F238E27FC236}">
                  <a16:creationId xmlns:a16="http://schemas.microsoft.com/office/drawing/2014/main" id="{EC565D41-3CA5-4145-96C7-035D90BF6DBF}"/>
                </a:ext>
              </a:extLst>
            </p:cNvPr>
            <p:cNvSpPr/>
            <p:nvPr/>
          </p:nvSpPr>
          <p:spPr>
            <a:xfrm>
              <a:off x="6592888" y="4981576"/>
              <a:ext cx="809625" cy="857250"/>
            </a:xfrm>
            <a:custGeom>
              <a:avLst/>
              <a:gdLst>
                <a:gd name="connsiteX0" fmla="*/ 114300 w 809625"/>
                <a:gd name="connsiteY0" fmla="*/ 83344 h 857250"/>
                <a:gd name="connsiteX1" fmla="*/ 226219 w 809625"/>
                <a:gd name="connsiteY1" fmla="*/ 209550 h 857250"/>
                <a:gd name="connsiteX2" fmla="*/ 302419 w 809625"/>
                <a:gd name="connsiteY2" fmla="*/ 302419 h 857250"/>
                <a:gd name="connsiteX3" fmla="*/ 388144 w 809625"/>
                <a:gd name="connsiteY3" fmla="*/ 404813 h 857250"/>
                <a:gd name="connsiteX4" fmla="*/ 433388 w 809625"/>
                <a:gd name="connsiteY4" fmla="*/ 459581 h 857250"/>
                <a:gd name="connsiteX5" fmla="*/ 559594 w 809625"/>
                <a:gd name="connsiteY5" fmla="*/ 571500 h 857250"/>
                <a:gd name="connsiteX6" fmla="*/ 711994 w 809625"/>
                <a:gd name="connsiteY6" fmla="*/ 707231 h 857250"/>
                <a:gd name="connsiteX7" fmla="*/ 773907 w 809625"/>
                <a:gd name="connsiteY7" fmla="*/ 762000 h 857250"/>
                <a:gd name="connsiteX8" fmla="*/ 795338 w 809625"/>
                <a:gd name="connsiteY8" fmla="*/ 778669 h 857250"/>
                <a:gd name="connsiteX9" fmla="*/ 807244 w 809625"/>
                <a:gd name="connsiteY9" fmla="*/ 797719 h 857250"/>
                <a:gd name="connsiteX10" fmla="*/ 809625 w 809625"/>
                <a:gd name="connsiteY10" fmla="*/ 812006 h 857250"/>
                <a:gd name="connsiteX11" fmla="*/ 800100 w 809625"/>
                <a:gd name="connsiteY11" fmla="*/ 857250 h 857250"/>
                <a:gd name="connsiteX12" fmla="*/ 197644 w 809625"/>
                <a:gd name="connsiteY12" fmla="*/ 719138 h 857250"/>
                <a:gd name="connsiteX13" fmla="*/ 252413 w 809625"/>
                <a:gd name="connsiteY13" fmla="*/ 700088 h 857250"/>
                <a:gd name="connsiteX14" fmla="*/ 266700 w 809625"/>
                <a:gd name="connsiteY14" fmla="*/ 692944 h 857250"/>
                <a:gd name="connsiteX15" fmla="*/ 266700 w 809625"/>
                <a:gd name="connsiteY15" fmla="*/ 671513 h 857250"/>
                <a:gd name="connsiteX16" fmla="*/ 269082 w 809625"/>
                <a:gd name="connsiteY16" fmla="*/ 616744 h 857250"/>
                <a:gd name="connsiteX17" fmla="*/ 269082 w 809625"/>
                <a:gd name="connsiteY17" fmla="*/ 569119 h 857250"/>
                <a:gd name="connsiteX18" fmla="*/ 264319 w 809625"/>
                <a:gd name="connsiteY18" fmla="*/ 545306 h 857250"/>
                <a:gd name="connsiteX19" fmla="*/ 247650 w 809625"/>
                <a:gd name="connsiteY19" fmla="*/ 495300 h 857250"/>
                <a:gd name="connsiteX20" fmla="*/ 207169 w 809625"/>
                <a:gd name="connsiteY20" fmla="*/ 402431 h 857250"/>
                <a:gd name="connsiteX21" fmla="*/ 166688 w 809625"/>
                <a:gd name="connsiteY21" fmla="*/ 326231 h 857250"/>
                <a:gd name="connsiteX22" fmla="*/ 109538 w 809625"/>
                <a:gd name="connsiteY22" fmla="*/ 226219 h 857250"/>
                <a:gd name="connsiteX23" fmla="*/ 50007 w 809625"/>
                <a:gd name="connsiteY23" fmla="*/ 133350 h 857250"/>
                <a:gd name="connsiteX24" fmla="*/ 2382 w 809625"/>
                <a:gd name="connsiteY24" fmla="*/ 54769 h 857250"/>
                <a:gd name="connsiteX25" fmla="*/ 0 w 809625"/>
                <a:gd name="connsiteY25" fmla="*/ 28575 h 857250"/>
                <a:gd name="connsiteX26" fmla="*/ 7144 w 809625"/>
                <a:gd name="connsiteY26" fmla="*/ 7144 h 857250"/>
                <a:gd name="connsiteX27" fmla="*/ 14288 w 809625"/>
                <a:gd name="connsiteY27" fmla="*/ 0 h 857250"/>
                <a:gd name="connsiteX28" fmla="*/ 26194 w 809625"/>
                <a:gd name="connsiteY28" fmla="*/ 0 h 857250"/>
                <a:gd name="connsiteX29" fmla="*/ 47625 w 809625"/>
                <a:gd name="connsiteY29" fmla="*/ 9525 h 857250"/>
                <a:gd name="connsiteX30" fmla="*/ 76200 w 809625"/>
                <a:gd name="connsiteY30" fmla="*/ 38100 h 857250"/>
                <a:gd name="connsiteX31" fmla="*/ 114300 w 809625"/>
                <a:gd name="connsiteY31" fmla="*/ 8334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9625" h="857250">
                  <a:moveTo>
                    <a:pt x="114300" y="83344"/>
                  </a:moveTo>
                  <a:lnTo>
                    <a:pt x="226219" y="209550"/>
                  </a:lnTo>
                  <a:lnTo>
                    <a:pt x="302419" y="302419"/>
                  </a:lnTo>
                  <a:lnTo>
                    <a:pt x="388144" y="404813"/>
                  </a:lnTo>
                  <a:lnTo>
                    <a:pt x="433388" y="459581"/>
                  </a:lnTo>
                  <a:lnTo>
                    <a:pt x="559594" y="571500"/>
                  </a:lnTo>
                  <a:lnTo>
                    <a:pt x="711994" y="707231"/>
                  </a:lnTo>
                  <a:lnTo>
                    <a:pt x="773907" y="762000"/>
                  </a:lnTo>
                  <a:lnTo>
                    <a:pt x="795338" y="778669"/>
                  </a:lnTo>
                  <a:lnTo>
                    <a:pt x="807244" y="797719"/>
                  </a:lnTo>
                  <a:lnTo>
                    <a:pt x="809625" y="812006"/>
                  </a:lnTo>
                  <a:lnTo>
                    <a:pt x="800100" y="857250"/>
                  </a:lnTo>
                  <a:lnTo>
                    <a:pt x="197644" y="719138"/>
                  </a:lnTo>
                  <a:lnTo>
                    <a:pt x="252413" y="700088"/>
                  </a:lnTo>
                  <a:lnTo>
                    <a:pt x="266700" y="692944"/>
                  </a:lnTo>
                  <a:lnTo>
                    <a:pt x="266700" y="671513"/>
                  </a:lnTo>
                  <a:lnTo>
                    <a:pt x="269082" y="616744"/>
                  </a:lnTo>
                  <a:lnTo>
                    <a:pt x="269082" y="569119"/>
                  </a:lnTo>
                  <a:lnTo>
                    <a:pt x="264319" y="545306"/>
                  </a:lnTo>
                  <a:lnTo>
                    <a:pt x="247650" y="495300"/>
                  </a:lnTo>
                  <a:lnTo>
                    <a:pt x="207169" y="402431"/>
                  </a:lnTo>
                  <a:lnTo>
                    <a:pt x="166688" y="326231"/>
                  </a:lnTo>
                  <a:lnTo>
                    <a:pt x="109538" y="226219"/>
                  </a:lnTo>
                  <a:lnTo>
                    <a:pt x="50007" y="133350"/>
                  </a:lnTo>
                  <a:lnTo>
                    <a:pt x="2382" y="54769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76200" y="38100"/>
                  </a:lnTo>
                  <a:lnTo>
                    <a:pt x="114300" y="833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8">
              <a:extLst>
                <a:ext uri="{FF2B5EF4-FFF2-40B4-BE49-F238E27FC236}">
                  <a16:creationId xmlns:a16="http://schemas.microsoft.com/office/drawing/2014/main" id="{42C3B10F-4C5D-459C-9C96-A4389690227D}"/>
                </a:ext>
              </a:extLst>
            </p:cNvPr>
            <p:cNvSpPr/>
            <p:nvPr/>
          </p:nvSpPr>
          <p:spPr>
            <a:xfrm>
              <a:off x="5767388" y="4335463"/>
              <a:ext cx="469900" cy="679450"/>
            </a:xfrm>
            <a:custGeom>
              <a:avLst/>
              <a:gdLst>
                <a:gd name="connsiteX0" fmla="*/ 135731 w 469106"/>
                <a:gd name="connsiteY0" fmla="*/ 423863 h 678657"/>
                <a:gd name="connsiteX1" fmla="*/ 100012 w 469106"/>
                <a:gd name="connsiteY1" fmla="*/ 364332 h 678657"/>
                <a:gd name="connsiteX2" fmla="*/ 73818 w 469106"/>
                <a:gd name="connsiteY2" fmla="*/ 311944 h 678657"/>
                <a:gd name="connsiteX3" fmla="*/ 50006 w 469106"/>
                <a:gd name="connsiteY3" fmla="*/ 257175 h 678657"/>
                <a:gd name="connsiteX4" fmla="*/ 28575 w 469106"/>
                <a:gd name="connsiteY4" fmla="*/ 200025 h 678657"/>
                <a:gd name="connsiteX5" fmla="*/ 16668 w 469106"/>
                <a:gd name="connsiteY5" fmla="*/ 147638 h 678657"/>
                <a:gd name="connsiteX6" fmla="*/ 4762 w 469106"/>
                <a:gd name="connsiteY6" fmla="*/ 97632 h 678657"/>
                <a:gd name="connsiteX7" fmla="*/ 0 w 469106"/>
                <a:gd name="connsiteY7" fmla="*/ 69057 h 678657"/>
                <a:gd name="connsiteX8" fmla="*/ 0 w 469106"/>
                <a:gd name="connsiteY8" fmla="*/ 45244 h 678657"/>
                <a:gd name="connsiteX9" fmla="*/ 2381 w 469106"/>
                <a:gd name="connsiteY9" fmla="*/ 23813 h 678657"/>
                <a:gd name="connsiteX10" fmla="*/ 7143 w 469106"/>
                <a:gd name="connsiteY10" fmla="*/ 9525 h 678657"/>
                <a:gd name="connsiteX11" fmla="*/ 11906 w 469106"/>
                <a:gd name="connsiteY11" fmla="*/ 0 h 678657"/>
                <a:gd name="connsiteX12" fmla="*/ 23812 w 469106"/>
                <a:gd name="connsiteY12" fmla="*/ 0 h 678657"/>
                <a:gd name="connsiteX13" fmla="*/ 40481 w 469106"/>
                <a:gd name="connsiteY13" fmla="*/ 7144 h 678657"/>
                <a:gd name="connsiteX14" fmla="*/ 61912 w 469106"/>
                <a:gd name="connsiteY14" fmla="*/ 23813 h 678657"/>
                <a:gd name="connsiteX15" fmla="*/ 69056 w 469106"/>
                <a:gd name="connsiteY15" fmla="*/ 42863 h 678657"/>
                <a:gd name="connsiteX16" fmla="*/ 88106 w 469106"/>
                <a:gd name="connsiteY16" fmla="*/ 83344 h 678657"/>
                <a:gd name="connsiteX17" fmla="*/ 107156 w 469106"/>
                <a:gd name="connsiteY17" fmla="*/ 119063 h 678657"/>
                <a:gd name="connsiteX18" fmla="*/ 130968 w 469106"/>
                <a:gd name="connsiteY18" fmla="*/ 150019 h 678657"/>
                <a:gd name="connsiteX19" fmla="*/ 161925 w 469106"/>
                <a:gd name="connsiteY19" fmla="*/ 176213 h 678657"/>
                <a:gd name="connsiteX20" fmla="*/ 445293 w 469106"/>
                <a:gd name="connsiteY20" fmla="*/ 561975 h 678657"/>
                <a:gd name="connsiteX21" fmla="*/ 464343 w 469106"/>
                <a:gd name="connsiteY21" fmla="*/ 609600 h 678657"/>
                <a:gd name="connsiteX22" fmla="*/ 469106 w 469106"/>
                <a:gd name="connsiteY22" fmla="*/ 631032 h 678657"/>
                <a:gd name="connsiteX23" fmla="*/ 469106 w 469106"/>
                <a:gd name="connsiteY23" fmla="*/ 645319 h 678657"/>
                <a:gd name="connsiteX24" fmla="*/ 461962 w 469106"/>
                <a:gd name="connsiteY24" fmla="*/ 664369 h 678657"/>
                <a:gd name="connsiteX25" fmla="*/ 454818 w 469106"/>
                <a:gd name="connsiteY25" fmla="*/ 671513 h 678657"/>
                <a:gd name="connsiteX26" fmla="*/ 442912 w 469106"/>
                <a:gd name="connsiteY26" fmla="*/ 676275 h 678657"/>
                <a:gd name="connsiteX27" fmla="*/ 421481 w 469106"/>
                <a:gd name="connsiteY27" fmla="*/ 678657 h 678657"/>
                <a:gd name="connsiteX28" fmla="*/ 400050 w 469106"/>
                <a:gd name="connsiteY28" fmla="*/ 678657 h 678657"/>
                <a:gd name="connsiteX29" fmla="*/ 385762 w 469106"/>
                <a:gd name="connsiteY29" fmla="*/ 673894 h 678657"/>
                <a:gd name="connsiteX30" fmla="*/ 350043 w 469106"/>
                <a:gd name="connsiteY30" fmla="*/ 650082 h 678657"/>
                <a:gd name="connsiteX31" fmla="*/ 297656 w 469106"/>
                <a:gd name="connsiteY31" fmla="*/ 609600 h 678657"/>
                <a:gd name="connsiteX32" fmla="*/ 247650 w 469106"/>
                <a:gd name="connsiteY32" fmla="*/ 561975 h 678657"/>
                <a:gd name="connsiteX33" fmla="*/ 216693 w 469106"/>
                <a:gd name="connsiteY33" fmla="*/ 528638 h 678657"/>
                <a:gd name="connsiteX34" fmla="*/ 183356 w 469106"/>
                <a:gd name="connsiteY34" fmla="*/ 492919 h 678657"/>
                <a:gd name="connsiteX35" fmla="*/ 135731 w 469106"/>
                <a:gd name="connsiteY35" fmla="*/ 423863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69106" h="678657">
                  <a:moveTo>
                    <a:pt x="135731" y="423863"/>
                  </a:moveTo>
                  <a:lnTo>
                    <a:pt x="100012" y="364332"/>
                  </a:lnTo>
                  <a:lnTo>
                    <a:pt x="73818" y="311944"/>
                  </a:lnTo>
                  <a:lnTo>
                    <a:pt x="50006" y="257175"/>
                  </a:lnTo>
                  <a:lnTo>
                    <a:pt x="28575" y="200025"/>
                  </a:lnTo>
                  <a:lnTo>
                    <a:pt x="16668" y="147638"/>
                  </a:lnTo>
                  <a:lnTo>
                    <a:pt x="4762" y="97632"/>
                  </a:lnTo>
                  <a:lnTo>
                    <a:pt x="0" y="69057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7143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7144"/>
                  </a:lnTo>
                  <a:lnTo>
                    <a:pt x="61912" y="23813"/>
                  </a:lnTo>
                  <a:lnTo>
                    <a:pt x="69056" y="42863"/>
                  </a:lnTo>
                  <a:lnTo>
                    <a:pt x="88106" y="83344"/>
                  </a:lnTo>
                  <a:lnTo>
                    <a:pt x="107156" y="119063"/>
                  </a:lnTo>
                  <a:lnTo>
                    <a:pt x="130968" y="150019"/>
                  </a:lnTo>
                  <a:lnTo>
                    <a:pt x="161925" y="176213"/>
                  </a:lnTo>
                  <a:lnTo>
                    <a:pt x="445293" y="561975"/>
                  </a:lnTo>
                  <a:lnTo>
                    <a:pt x="464343" y="609600"/>
                  </a:lnTo>
                  <a:lnTo>
                    <a:pt x="469106" y="631032"/>
                  </a:lnTo>
                  <a:lnTo>
                    <a:pt x="469106" y="645319"/>
                  </a:lnTo>
                  <a:lnTo>
                    <a:pt x="461962" y="664369"/>
                  </a:lnTo>
                  <a:lnTo>
                    <a:pt x="454818" y="671513"/>
                  </a:lnTo>
                  <a:lnTo>
                    <a:pt x="442912" y="676275"/>
                  </a:lnTo>
                  <a:lnTo>
                    <a:pt x="421481" y="678657"/>
                  </a:lnTo>
                  <a:lnTo>
                    <a:pt x="400050" y="678657"/>
                  </a:lnTo>
                  <a:lnTo>
                    <a:pt x="385762" y="673894"/>
                  </a:lnTo>
                  <a:lnTo>
                    <a:pt x="350043" y="650082"/>
                  </a:lnTo>
                  <a:lnTo>
                    <a:pt x="297656" y="609600"/>
                  </a:lnTo>
                  <a:lnTo>
                    <a:pt x="247650" y="561975"/>
                  </a:lnTo>
                  <a:lnTo>
                    <a:pt x="216693" y="528638"/>
                  </a:lnTo>
                  <a:lnTo>
                    <a:pt x="183356" y="492919"/>
                  </a:lnTo>
                  <a:lnTo>
                    <a:pt x="135731" y="423863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9">
              <a:extLst>
                <a:ext uri="{FF2B5EF4-FFF2-40B4-BE49-F238E27FC236}">
                  <a16:creationId xmlns:a16="http://schemas.microsoft.com/office/drawing/2014/main" id="{C6F72338-6F2F-4BB2-A7E3-5E586302762D}"/>
                </a:ext>
              </a:extLst>
            </p:cNvPr>
            <p:cNvSpPr/>
            <p:nvPr/>
          </p:nvSpPr>
          <p:spPr>
            <a:xfrm>
              <a:off x="5875338" y="4370388"/>
              <a:ext cx="420687" cy="593725"/>
            </a:xfrm>
            <a:custGeom>
              <a:avLst/>
              <a:gdLst>
                <a:gd name="connsiteX0" fmla="*/ 364331 w 421481"/>
                <a:gd name="connsiteY0" fmla="*/ 123825 h 595312"/>
                <a:gd name="connsiteX1" fmla="*/ 326231 w 421481"/>
                <a:gd name="connsiteY1" fmla="*/ 192881 h 595312"/>
                <a:gd name="connsiteX2" fmla="*/ 307181 w 421481"/>
                <a:gd name="connsiteY2" fmla="*/ 238125 h 595312"/>
                <a:gd name="connsiteX3" fmla="*/ 300037 w 421481"/>
                <a:gd name="connsiteY3" fmla="*/ 269081 h 595312"/>
                <a:gd name="connsiteX4" fmla="*/ 295275 w 421481"/>
                <a:gd name="connsiteY4" fmla="*/ 309562 h 595312"/>
                <a:gd name="connsiteX5" fmla="*/ 297656 w 421481"/>
                <a:gd name="connsiteY5" fmla="*/ 354806 h 595312"/>
                <a:gd name="connsiteX6" fmla="*/ 302419 w 421481"/>
                <a:gd name="connsiteY6" fmla="*/ 390525 h 595312"/>
                <a:gd name="connsiteX7" fmla="*/ 309562 w 421481"/>
                <a:gd name="connsiteY7" fmla="*/ 433387 h 595312"/>
                <a:gd name="connsiteX8" fmla="*/ 323850 w 421481"/>
                <a:gd name="connsiteY8" fmla="*/ 488156 h 595312"/>
                <a:gd name="connsiteX9" fmla="*/ 335756 w 421481"/>
                <a:gd name="connsiteY9" fmla="*/ 523875 h 595312"/>
                <a:gd name="connsiteX10" fmla="*/ 352425 w 421481"/>
                <a:gd name="connsiteY10" fmla="*/ 569119 h 595312"/>
                <a:gd name="connsiteX11" fmla="*/ 357187 w 421481"/>
                <a:gd name="connsiteY11" fmla="*/ 595312 h 595312"/>
                <a:gd name="connsiteX12" fmla="*/ 0 w 421481"/>
                <a:gd name="connsiteY12" fmla="*/ 92869 h 595312"/>
                <a:gd name="connsiteX13" fmla="*/ 23812 w 421481"/>
                <a:gd name="connsiteY13" fmla="*/ 121444 h 595312"/>
                <a:gd name="connsiteX14" fmla="*/ 50006 w 421481"/>
                <a:gd name="connsiteY14" fmla="*/ 138112 h 595312"/>
                <a:gd name="connsiteX15" fmla="*/ 73819 w 421481"/>
                <a:gd name="connsiteY15" fmla="*/ 147637 h 595312"/>
                <a:gd name="connsiteX16" fmla="*/ 104775 w 421481"/>
                <a:gd name="connsiteY16" fmla="*/ 150019 h 595312"/>
                <a:gd name="connsiteX17" fmla="*/ 140494 w 421481"/>
                <a:gd name="connsiteY17" fmla="*/ 147637 h 595312"/>
                <a:gd name="connsiteX18" fmla="*/ 183356 w 421481"/>
                <a:gd name="connsiteY18" fmla="*/ 138112 h 595312"/>
                <a:gd name="connsiteX19" fmla="*/ 223837 w 421481"/>
                <a:gd name="connsiteY19" fmla="*/ 123825 h 595312"/>
                <a:gd name="connsiteX20" fmla="*/ 264319 w 421481"/>
                <a:gd name="connsiteY20" fmla="*/ 102394 h 595312"/>
                <a:gd name="connsiteX21" fmla="*/ 309562 w 421481"/>
                <a:gd name="connsiteY21" fmla="*/ 69056 h 595312"/>
                <a:gd name="connsiteX22" fmla="*/ 357187 w 421481"/>
                <a:gd name="connsiteY22" fmla="*/ 21431 h 595312"/>
                <a:gd name="connsiteX23" fmla="*/ 373856 w 421481"/>
                <a:gd name="connsiteY23" fmla="*/ 9525 h 595312"/>
                <a:gd name="connsiteX24" fmla="*/ 397669 w 421481"/>
                <a:gd name="connsiteY24" fmla="*/ 0 h 595312"/>
                <a:gd name="connsiteX25" fmla="*/ 407194 w 421481"/>
                <a:gd name="connsiteY25" fmla="*/ 0 h 595312"/>
                <a:gd name="connsiteX26" fmla="*/ 416719 w 421481"/>
                <a:gd name="connsiteY26" fmla="*/ 2381 h 595312"/>
                <a:gd name="connsiteX27" fmla="*/ 421481 w 421481"/>
                <a:gd name="connsiteY27" fmla="*/ 11906 h 595312"/>
                <a:gd name="connsiteX28" fmla="*/ 421481 w 421481"/>
                <a:gd name="connsiteY28" fmla="*/ 23812 h 595312"/>
                <a:gd name="connsiteX29" fmla="*/ 411956 w 421481"/>
                <a:gd name="connsiteY29" fmla="*/ 47625 h 595312"/>
                <a:gd name="connsiteX30" fmla="*/ 364331 w 421481"/>
                <a:gd name="connsiteY30" fmla="*/ 12382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481" h="595312">
                  <a:moveTo>
                    <a:pt x="364331" y="123825"/>
                  </a:moveTo>
                  <a:lnTo>
                    <a:pt x="326231" y="192881"/>
                  </a:lnTo>
                  <a:lnTo>
                    <a:pt x="307181" y="238125"/>
                  </a:lnTo>
                  <a:lnTo>
                    <a:pt x="300037" y="269081"/>
                  </a:lnTo>
                  <a:lnTo>
                    <a:pt x="295275" y="309562"/>
                  </a:lnTo>
                  <a:lnTo>
                    <a:pt x="297656" y="354806"/>
                  </a:lnTo>
                  <a:lnTo>
                    <a:pt x="302419" y="390525"/>
                  </a:lnTo>
                  <a:lnTo>
                    <a:pt x="309562" y="433387"/>
                  </a:lnTo>
                  <a:lnTo>
                    <a:pt x="323850" y="488156"/>
                  </a:lnTo>
                  <a:lnTo>
                    <a:pt x="335756" y="523875"/>
                  </a:lnTo>
                  <a:lnTo>
                    <a:pt x="352425" y="569119"/>
                  </a:lnTo>
                  <a:lnTo>
                    <a:pt x="357187" y="595312"/>
                  </a:lnTo>
                  <a:lnTo>
                    <a:pt x="0" y="92869"/>
                  </a:lnTo>
                  <a:lnTo>
                    <a:pt x="23812" y="121444"/>
                  </a:lnTo>
                  <a:lnTo>
                    <a:pt x="50006" y="138112"/>
                  </a:lnTo>
                  <a:lnTo>
                    <a:pt x="73819" y="147637"/>
                  </a:lnTo>
                  <a:lnTo>
                    <a:pt x="104775" y="150019"/>
                  </a:lnTo>
                  <a:lnTo>
                    <a:pt x="140494" y="147637"/>
                  </a:lnTo>
                  <a:lnTo>
                    <a:pt x="183356" y="138112"/>
                  </a:lnTo>
                  <a:lnTo>
                    <a:pt x="223837" y="123825"/>
                  </a:lnTo>
                  <a:lnTo>
                    <a:pt x="264319" y="102394"/>
                  </a:lnTo>
                  <a:lnTo>
                    <a:pt x="309562" y="69056"/>
                  </a:lnTo>
                  <a:lnTo>
                    <a:pt x="357187" y="21431"/>
                  </a:lnTo>
                  <a:lnTo>
                    <a:pt x="373856" y="9525"/>
                  </a:lnTo>
                  <a:lnTo>
                    <a:pt x="397669" y="0"/>
                  </a:lnTo>
                  <a:lnTo>
                    <a:pt x="407194" y="0"/>
                  </a:lnTo>
                  <a:lnTo>
                    <a:pt x="416719" y="2381"/>
                  </a:lnTo>
                  <a:lnTo>
                    <a:pt x="421481" y="11906"/>
                  </a:lnTo>
                  <a:lnTo>
                    <a:pt x="421481" y="23812"/>
                  </a:lnTo>
                  <a:lnTo>
                    <a:pt x="411956" y="47625"/>
                  </a:lnTo>
                  <a:lnTo>
                    <a:pt x="364331" y="1238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1">
              <a:extLst>
                <a:ext uri="{FF2B5EF4-FFF2-40B4-BE49-F238E27FC236}">
                  <a16:creationId xmlns:a16="http://schemas.microsoft.com/office/drawing/2014/main" id="{BF35030A-D4B2-4BCF-A096-3D3302AA7F94}"/>
                </a:ext>
              </a:extLst>
            </p:cNvPr>
            <p:cNvSpPr/>
            <p:nvPr/>
          </p:nvSpPr>
          <p:spPr>
            <a:xfrm>
              <a:off x="6781800" y="4211638"/>
              <a:ext cx="666750" cy="962025"/>
            </a:xfrm>
            <a:custGeom>
              <a:avLst/>
              <a:gdLst>
                <a:gd name="connsiteX0" fmla="*/ 245269 w 666750"/>
                <a:gd name="connsiteY0" fmla="*/ 159544 h 962025"/>
                <a:gd name="connsiteX1" fmla="*/ 359569 w 666750"/>
                <a:gd name="connsiteY1" fmla="*/ 250032 h 962025"/>
                <a:gd name="connsiteX2" fmla="*/ 438150 w 666750"/>
                <a:gd name="connsiteY2" fmla="*/ 314325 h 962025"/>
                <a:gd name="connsiteX3" fmla="*/ 504825 w 666750"/>
                <a:gd name="connsiteY3" fmla="*/ 369094 h 962025"/>
                <a:gd name="connsiteX4" fmla="*/ 516731 w 666750"/>
                <a:gd name="connsiteY4" fmla="*/ 383382 h 962025"/>
                <a:gd name="connsiteX5" fmla="*/ 538163 w 666750"/>
                <a:gd name="connsiteY5" fmla="*/ 409575 h 962025"/>
                <a:gd name="connsiteX6" fmla="*/ 569119 w 666750"/>
                <a:gd name="connsiteY6" fmla="*/ 459582 h 962025"/>
                <a:gd name="connsiteX7" fmla="*/ 590550 w 666750"/>
                <a:gd name="connsiteY7" fmla="*/ 500063 h 962025"/>
                <a:gd name="connsiteX8" fmla="*/ 619125 w 666750"/>
                <a:gd name="connsiteY8" fmla="*/ 561975 h 962025"/>
                <a:gd name="connsiteX9" fmla="*/ 635794 w 666750"/>
                <a:gd name="connsiteY9" fmla="*/ 602457 h 962025"/>
                <a:gd name="connsiteX10" fmla="*/ 650081 w 666750"/>
                <a:gd name="connsiteY10" fmla="*/ 650082 h 962025"/>
                <a:gd name="connsiteX11" fmla="*/ 661988 w 666750"/>
                <a:gd name="connsiteY11" fmla="*/ 695325 h 962025"/>
                <a:gd name="connsiteX12" fmla="*/ 666750 w 666750"/>
                <a:gd name="connsiteY12" fmla="*/ 750094 h 962025"/>
                <a:gd name="connsiteX13" fmla="*/ 666750 w 666750"/>
                <a:gd name="connsiteY13" fmla="*/ 790575 h 962025"/>
                <a:gd name="connsiteX14" fmla="*/ 661988 w 666750"/>
                <a:gd name="connsiteY14" fmla="*/ 833438 h 962025"/>
                <a:gd name="connsiteX15" fmla="*/ 650081 w 666750"/>
                <a:gd name="connsiteY15" fmla="*/ 876300 h 962025"/>
                <a:gd name="connsiteX16" fmla="*/ 633413 w 666750"/>
                <a:gd name="connsiteY16" fmla="*/ 909638 h 962025"/>
                <a:gd name="connsiteX17" fmla="*/ 614363 w 666750"/>
                <a:gd name="connsiteY17" fmla="*/ 933450 h 962025"/>
                <a:gd name="connsiteX18" fmla="*/ 597694 w 666750"/>
                <a:gd name="connsiteY18" fmla="*/ 945357 h 962025"/>
                <a:gd name="connsiteX19" fmla="*/ 576263 w 666750"/>
                <a:gd name="connsiteY19" fmla="*/ 957263 h 962025"/>
                <a:gd name="connsiteX20" fmla="*/ 559594 w 666750"/>
                <a:gd name="connsiteY20" fmla="*/ 959644 h 962025"/>
                <a:gd name="connsiteX21" fmla="*/ 535781 w 666750"/>
                <a:gd name="connsiteY21" fmla="*/ 962025 h 962025"/>
                <a:gd name="connsiteX22" fmla="*/ 511969 w 666750"/>
                <a:gd name="connsiteY22" fmla="*/ 957263 h 962025"/>
                <a:gd name="connsiteX23" fmla="*/ 485775 w 666750"/>
                <a:gd name="connsiteY23" fmla="*/ 945357 h 962025"/>
                <a:gd name="connsiteX24" fmla="*/ 464344 w 666750"/>
                <a:gd name="connsiteY24" fmla="*/ 931069 h 962025"/>
                <a:gd name="connsiteX25" fmla="*/ 440531 w 666750"/>
                <a:gd name="connsiteY25" fmla="*/ 912019 h 962025"/>
                <a:gd name="connsiteX26" fmla="*/ 423863 w 666750"/>
                <a:gd name="connsiteY26" fmla="*/ 892969 h 962025"/>
                <a:gd name="connsiteX27" fmla="*/ 397669 w 666750"/>
                <a:gd name="connsiteY27" fmla="*/ 823913 h 962025"/>
                <a:gd name="connsiteX28" fmla="*/ 376238 w 666750"/>
                <a:gd name="connsiteY28" fmla="*/ 754857 h 962025"/>
                <a:gd name="connsiteX29" fmla="*/ 345281 w 666750"/>
                <a:gd name="connsiteY29" fmla="*/ 664369 h 962025"/>
                <a:gd name="connsiteX30" fmla="*/ 328613 w 666750"/>
                <a:gd name="connsiteY30" fmla="*/ 611982 h 962025"/>
                <a:gd name="connsiteX31" fmla="*/ 300038 w 666750"/>
                <a:gd name="connsiteY31" fmla="*/ 545307 h 962025"/>
                <a:gd name="connsiteX32" fmla="*/ 252413 w 666750"/>
                <a:gd name="connsiteY32" fmla="*/ 452438 h 962025"/>
                <a:gd name="connsiteX33" fmla="*/ 204788 w 666750"/>
                <a:gd name="connsiteY33" fmla="*/ 369094 h 962025"/>
                <a:gd name="connsiteX34" fmla="*/ 145256 w 666750"/>
                <a:gd name="connsiteY34" fmla="*/ 266700 h 962025"/>
                <a:gd name="connsiteX35" fmla="*/ 80963 w 666750"/>
                <a:gd name="connsiteY35" fmla="*/ 166688 h 962025"/>
                <a:gd name="connsiteX36" fmla="*/ 26194 w 666750"/>
                <a:gd name="connsiteY36" fmla="*/ 80963 h 962025"/>
                <a:gd name="connsiteX37" fmla="*/ 0 w 666750"/>
                <a:gd name="connsiteY37" fmla="*/ 28575 h 962025"/>
                <a:gd name="connsiteX38" fmla="*/ 0 w 666750"/>
                <a:gd name="connsiteY38" fmla="*/ 9525 h 962025"/>
                <a:gd name="connsiteX39" fmla="*/ 2381 w 666750"/>
                <a:gd name="connsiteY39" fmla="*/ 2382 h 962025"/>
                <a:gd name="connsiteX40" fmla="*/ 11906 w 666750"/>
                <a:gd name="connsiteY40" fmla="*/ 0 h 962025"/>
                <a:gd name="connsiteX41" fmla="*/ 35719 w 666750"/>
                <a:gd name="connsiteY41" fmla="*/ 4763 h 962025"/>
                <a:gd name="connsiteX42" fmla="*/ 76200 w 666750"/>
                <a:gd name="connsiteY42" fmla="*/ 28575 h 962025"/>
                <a:gd name="connsiteX43" fmla="*/ 176213 w 666750"/>
                <a:gd name="connsiteY43" fmla="*/ 107157 h 962025"/>
                <a:gd name="connsiteX44" fmla="*/ 245269 w 666750"/>
                <a:gd name="connsiteY44" fmla="*/ 1595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66750" h="962025">
                  <a:moveTo>
                    <a:pt x="245269" y="159544"/>
                  </a:moveTo>
                  <a:lnTo>
                    <a:pt x="359569" y="250032"/>
                  </a:lnTo>
                  <a:lnTo>
                    <a:pt x="438150" y="314325"/>
                  </a:lnTo>
                  <a:lnTo>
                    <a:pt x="504825" y="369094"/>
                  </a:lnTo>
                  <a:lnTo>
                    <a:pt x="516731" y="383382"/>
                  </a:lnTo>
                  <a:lnTo>
                    <a:pt x="538163" y="409575"/>
                  </a:lnTo>
                  <a:lnTo>
                    <a:pt x="569119" y="459582"/>
                  </a:lnTo>
                  <a:lnTo>
                    <a:pt x="590550" y="500063"/>
                  </a:lnTo>
                  <a:lnTo>
                    <a:pt x="619125" y="561975"/>
                  </a:lnTo>
                  <a:lnTo>
                    <a:pt x="635794" y="602457"/>
                  </a:lnTo>
                  <a:lnTo>
                    <a:pt x="650081" y="650082"/>
                  </a:lnTo>
                  <a:lnTo>
                    <a:pt x="661988" y="695325"/>
                  </a:lnTo>
                  <a:lnTo>
                    <a:pt x="666750" y="750094"/>
                  </a:lnTo>
                  <a:lnTo>
                    <a:pt x="666750" y="790575"/>
                  </a:lnTo>
                  <a:lnTo>
                    <a:pt x="661988" y="833438"/>
                  </a:lnTo>
                  <a:lnTo>
                    <a:pt x="650081" y="876300"/>
                  </a:lnTo>
                  <a:lnTo>
                    <a:pt x="633413" y="909638"/>
                  </a:lnTo>
                  <a:lnTo>
                    <a:pt x="614363" y="933450"/>
                  </a:lnTo>
                  <a:lnTo>
                    <a:pt x="597694" y="945357"/>
                  </a:lnTo>
                  <a:lnTo>
                    <a:pt x="576263" y="957263"/>
                  </a:lnTo>
                  <a:lnTo>
                    <a:pt x="559594" y="959644"/>
                  </a:lnTo>
                  <a:lnTo>
                    <a:pt x="535781" y="962025"/>
                  </a:lnTo>
                  <a:lnTo>
                    <a:pt x="511969" y="957263"/>
                  </a:lnTo>
                  <a:lnTo>
                    <a:pt x="485775" y="945357"/>
                  </a:lnTo>
                  <a:lnTo>
                    <a:pt x="464344" y="931069"/>
                  </a:lnTo>
                  <a:lnTo>
                    <a:pt x="440531" y="912019"/>
                  </a:lnTo>
                  <a:lnTo>
                    <a:pt x="423863" y="892969"/>
                  </a:lnTo>
                  <a:lnTo>
                    <a:pt x="397669" y="823913"/>
                  </a:lnTo>
                  <a:lnTo>
                    <a:pt x="376238" y="754857"/>
                  </a:lnTo>
                  <a:lnTo>
                    <a:pt x="345281" y="664369"/>
                  </a:lnTo>
                  <a:lnTo>
                    <a:pt x="328613" y="611982"/>
                  </a:lnTo>
                  <a:lnTo>
                    <a:pt x="300038" y="545307"/>
                  </a:lnTo>
                  <a:lnTo>
                    <a:pt x="252413" y="452438"/>
                  </a:lnTo>
                  <a:lnTo>
                    <a:pt x="204788" y="369094"/>
                  </a:lnTo>
                  <a:lnTo>
                    <a:pt x="145256" y="266700"/>
                  </a:lnTo>
                  <a:lnTo>
                    <a:pt x="80963" y="166688"/>
                  </a:lnTo>
                  <a:lnTo>
                    <a:pt x="26194" y="80963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2381" y="2382"/>
                  </a:lnTo>
                  <a:lnTo>
                    <a:pt x="11906" y="0"/>
                  </a:lnTo>
                  <a:lnTo>
                    <a:pt x="35719" y="4763"/>
                  </a:lnTo>
                  <a:lnTo>
                    <a:pt x="76200" y="28575"/>
                  </a:lnTo>
                  <a:lnTo>
                    <a:pt x="176213" y="107157"/>
                  </a:lnTo>
                  <a:lnTo>
                    <a:pt x="245269" y="15954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1" name="グループ化 50">
            <a:extLst>
              <a:ext uri="{FF2B5EF4-FFF2-40B4-BE49-F238E27FC236}">
                <a16:creationId xmlns:a16="http://schemas.microsoft.com/office/drawing/2014/main" id="{29F15ADD-71B9-48E6-A384-C5293EB71287}"/>
              </a:ext>
            </a:extLst>
          </p:cNvPr>
          <p:cNvGrpSpPr>
            <a:grpSpLocks/>
          </p:cNvGrpSpPr>
          <p:nvPr/>
        </p:nvGrpSpPr>
        <p:grpSpPr bwMode="auto">
          <a:xfrm>
            <a:off x="2341563" y="1563688"/>
            <a:ext cx="4954587" cy="4254500"/>
            <a:chOff x="2341563" y="1563688"/>
            <a:chExt cx="4954587" cy="4254500"/>
          </a:xfrm>
        </p:grpSpPr>
        <p:sp>
          <p:nvSpPr>
            <p:cNvPr id="52" name="フリーフォーム 14">
              <a:extLst>
                <a:ext uri="{FF2B5EF4-FFF2-40B4-BE49-F238E27FC236}">
                  <a16:creationId xmlns:a16="http://schemas.microsoft.com/office/drawing/2014/main" id="{1328403F-3700-4B2C-BA42-5F632E8A349F}"/>
                </a:ext>
              </a:extLst>
            </p:cNvPr>
            <p:cNvSpPr/>
            <p:nvPr/>
          </p:nvSpPr>
          <p:spPr>
            <a:xfrm>
              <a:off x="2763838" y="1563688"/>
              <a:ext cx="1112837" cy="530225"/>
            </a:xfrm>
            <a:custGeom>
              <a:avLst/>
              <a:gdLst>
                <a:gd name="connsiteX0" fmla="*/ 873919 w 1112044"/>
                <a:gd name="connsiteY0" fmla="*/ 211932 h 528638"/>
                <a:gd name="connsiteX1" fmla="*/ 788194 w 1112044"/>
                <a:gd name="connsiteY1" fmla="*/ 200025 h 528638"/>
                <a:gd name="connsiteX2" fmla="*/ 723900 w 1112044"/>
                <a:gd name="connsiteY2" fmla="*/ 192882 h 528638"/>
                <a:gd name="connsiteX3" fmla="*/ 638175 w 1112044"/>
                <a:gd name="connsiteY3" fmla="*/ 180975 h 528638"/>
                <a:gd name="connsiteX4" fmla="*/ 554832 w 1112044"/>
                <a:gd name="connsiteY4" fmla="*/ 169069 h 528638"/>
                <a:gd name="connsiteX5" fmla="*/ 466725 w 1112044"/>
                <a:gd name="connsiteY5" fmla="*/ 154782 h 528638"/>
                <a:gd name="connsiteX6" fmla="*/ 409575 w 1112044"/>
                <a:gd name="connsiteY6" fmla="*/ 147638 h 528638"/>
                <a:gd name="connsiteX7" fmla="*/ 366713 w 1112044"/>
                <a:gd name="connsiteY7" fmla="*/ 140494 h 528638"/>
                <a:gd name="connsiteX8" fmla="*/ 311944 w 1112044"/>
                <a:gd name="connsiteY8" fmla="*/ 123825 h 528638"/>
                <a:gd name="connsiteX9" fmla="*/ 271463 w 1112044"/>
                <a:gd name="connsiteY9" fmla="*/ 109538 h 528638"/>
                <a:gd name="connsiteX10" fmla="*/ 219075 w 1112044"/>
                <a:gd name="connsiteY10" fmla="*/ 90488 h 528638"/>
                <a:gd name="connsiteX11" fmla="*/ 154782 w 1112044"/>
                <a:gd name="connsiteY11" fmla="*/ 59532 h 528638"/>
                <a:gd name="connsiteX12" fmla="*/ 95250 w 1112044"/>
                <a:gd name="connsiteY12" fmla="*/ 28575 h 528638"/>
                <a:gd name="connsiteX13" fmla="*/ 50007 w 1112044"/>
                <a:gd name="connsiteY13" fmla="*/ 7144 h 528638"/>
                <a:gd name="connsiteX14" fmla="*/ 28575 w 1112044"/>
                <a:gd name="connsiteY14" fmla="*/ 0 h 528638"/>
                <a:gd name="connsiteX15" fmla="*/ 14288 w 1112044"/>
                <a:gd name="connsiteY15" fmla="*/ 0 h 528638"/>
                <a:gd name="connsiteX16" fmla="*/ 4763 w 1112044"/>
                <a:gd name="connsiteY16" fmla="*/ 4763 h 528638"/>
                <a:gd name="connsiteX17" fmla="*/ 0 w 1112044"/>
                <a:gd name="connsiteY17" fmla="*/ 11907 h 528638"/>
                <a:gd name="connsiteX18" fmla="*/ 4763 w 1112044"/>
                <a:gd name="connsiteY18" fmla="*/ 33338 h 528638"/>
                <a:gd name="connsiteX19" fmla="*/ 11907 w 1112044"/>
                <a:gd name="connsiteY19" fmla="*/ 52388 h 528638"/>
                <a:gd name="connsiteX20" fmla="*/ 50007 w 1112044"/>
                <a:gd name="connsiteY20" fmla="*/ 80963 h 528638"/>
                <a:gd name="connsiteX21" fmla="*/ 147638 w 1112044"/>
                <a:gd name="connsiteY21" fmla="*/ 154782 h 528638"/>
                <a:gd name="connsiteX22" fmla="*/ 247650 w 1112044"/>
                <a:gd name="connsiteY22" fmla="*/ 223838 h 528638"/>
                <a:gd name="connsiteX23" fmla="*/ 345282 w 1112044"/>
                <a:gd name="connsiteY23" fmla="*/ 290513 h 528638"/>
                <a:gd name="connsiteX24" fmla="*/ 409575 w 1112044"/>
                <a:gd name="connsiteY24" fmla="*/ 330994 h 528638"/>
                <a:gd name="connsiteX25" fmla="*/ 504825 w 1112044"/>
                <a:gd name="connsiteY25" fmla="*/ 385763 h 528638"/>
                <a:gd name="connsiteX26" fmla="*/ 569119 w 1112044"/>
                <a:gd name="connsiteY26" fmla="*/ 419100 h 528638"/>
                <a:gd name="connsiteX27" fmla="*/ 633413 w 1112044"/>
                <a:gd name="connsiteY27" fmla="*/ 450057 h 528638"/>
                <a:gd name="connsiteX28" fmla="*/ 669132 w 1112044"/>
                <a:gd name="connsiteY28" fmla="*/ 466725 h 528638"/>
                <a:gd name="connsiteX29" fmla="*/ 704850 w 1112044"/>
                <a:gd name="connsiteY29" fmla="*/ 478632 h 528638"/>
                <a:gd name="connsiteX30" fmla="*/ 759619 w 1112044"/>
                <a:gd name="connsiteY30" fmla="*/ 500063 h 528638"/>
                <a:gd name="connsiteX31" fmla="*/ 807244 w 1112044"/>
                <a:gd name="connsiteY31" fmla="*/ 514350 h 528638"/>
                <a:gd name="connsiteX32" fmla="*/ 850107 w 1112044"/>
                <a:gd name="connsiteY32" fmla="*/ 521494 h 528638"/>
                <a:gd name="connsiteX33" fmla="*/ 881063 w 1112044"/>
                <a:gd name="connsiteY33" fmla="*/ 526257 h 528638"/>
                <a:gd name="connsiteX34" fmla="*/ 919163 w 1112044"/>
                <a:gd name="connsiteY34" fmla="*/ 528638 h 528638"/>
                <a:gd name="connsiteX35" fmla="*/ 962025 w 1112044"/>
                <a:gd name="connsiteY35" fmla="*/ 526257 h 528638"/>
                <a:gd name="connsiteX36" fmla="*/ 997744 w 1112044"/>
                <a:gd name="connsiteY36" fmla="*/ 521494 h 528638"/>
                <a:gd name="connsiteX37" fmla="*/ 1028700 w 1112044"/>
                <a:gd name="connsiteY37" fmla="*/ 511969 h 528638"/>
                <a:gd name="connsiteX38" fmla="*/ 1054894 w 1112044"/>
                <a:gd name="connsiteY38" fmla="*/ 497682 h 528638"/>
                <a:gd name="connsiteX39" fmla="*/ 1073944 w 1112044"/>
                <a:gd name="connsiteY39" fmla="*/ 485775 h 528638"/>
                <a:gd name="connsiteX40" fmla="*/ 1088232 w 1112044"/>
                <a:gd name="connsiteY40" fmla="*/ 471488 h 528638"/>
                <a:gd name="connsiteX41" fmla="*/ 1100138 w 1112044"/>
                <a:gd name="connsiteY41" fmla="*/ 450057 h 528638"/>
                <a:gd name="connsiteX42" fmla="*/ 1107282 w 1112044"/>
                <a:gd name="connsiteY42" fmla="*/ 426244 h 528638"/>
                <a:gd name="connsiteX43" fmla="*/ 1109663 w 1112044"/>
                <a:gd name="connsiteY43" fmla="*/ 404813 h 528638"/>
                <a:gd name="connsiteX44" fmla="*/ 1112044 w 1112044"/>
                <a:gd name="connsiteY44" fmla="*/ 369094 h 528638"/>
                <a:gd name="connsiteX45" fmla="*/ 1112044 w 1112044"/>
                <a:gd name="connsiteY45" fmla="*/ 345282 h 528638"/>
                <a:gd name="connsiteX46" fmla="*/ 1109663 w 1112044"/>
                <a:gd name="connsiteY46" fmla="*/ 328613 h 528638"/>
                <a:gd name="connsiteX47" fmla="*/ 1100138 w 1112044"/>
                <a:gd name="connsiteY47" fmla="*/ 304800 h 528638"/>
                <a:gd name="connsiteX48" fmla="*/ 1085850 w 1112044"/>
                <a:gd name="connsiteY48" fmla="*/ 283369 h 528638"/>
                <a:gd name="connsiteX49" fmla="*/ 1071563 w 1112044"/>
                <a:gd name="connsiteY49" fmla="*/ 266700 h 528638"/>
                <a:gd name="connsiteX50" fmla="*/ 1045369 w 1112044"/>
                <a:gd name="connsiteY50" fmla="*/ 252413 h 528638"/>
                <a:gd name="connsiteX51" fmla="*/ 1000125 w 1112044"/>
                <a:gd name="connsiteY51" fmla="*/ 235744 h 528638"/>
                <a:gd name="connsiteX52" fmla="*/ 873919 w 1112044"/>
                <a:gd name="connsiteY52" fmla="*/ 211932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12044" h="528638">
                  <a:moveTo>
                    <a:pt x="873919" y="211932"/>
                  </a:moveTo>
                  <a:lnTo>
                    <a:pt x="788194" y="200025"/>
                  </a:lnTo>
                  <a:lnTo>
                    <a:pt x="723900" y="192882"/>
                  </a:lnTo>
                  <a:lnTo>
                    <a:pt x="638175" y="180975"/>
                  </a:lnTo>
                  <a:lnTo>
                    <a:pt x="554832" y="169069"/>
                  </a:lnTo>
                  <a:lnTo>
                    <a:pt x="466725" y="154782"/>
                  </a:lnTo>
                  <a:lnTo>
                    <a:pt x="409575" y="147638"/>
                  </a:lnTo>
                  <a:lnTo>
                    <a:pt x="366713" y="140494"/>
                  </a:lnTo>
                  <a:lnTo>
                    <a:pt x="311944" y="123825"/>
                  </a:lnTo>
                  <a:lnTo>
                    <a:pt x="271463" y="109538"/>
                  </a:lnTo>
                  <a:lnTo>
                    <a:pt x="219075" y="90488"/>
                  </a:lnTo>
                  <a:lnTo>
                    <a:pt x="154782" y="59532"/>
                  </a:lnTo>
                  <a:lnTo>
                    <a:pt x="95250" y="28575"/>
                  </a:lnTo>
                  <a:lnTo>
                    <a:pt x="50007" y="7144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4763" y="4763"/>
                  </a:lnTo>
                  <a:lnTo>
                    <a:pt x="0" y="11907"/>
                  </a:lnTo>
                  <a:lnTo>
                    <a:pt x="4763" y="33338"/>
                  </a:lnTo>
                  <a:lnTo>
                    <a:pt x="11907" y="52388"/>
                  </a:lnTo>
                  <a:lnTo>
                    <a:pt x="50007" y="80963"/>
                  </a:lnTo>
                  <a:lnTo>
                    <a:pt x="147638" y="154782"/>
                  </a:lnTo>
                  <a:lnTo>
                    <a:pt x="247650" y="223838"/>
                  </a:lnTo>
                  <a:lnTo>
                    <a:pt x="345282" y="290513"/>
                  </a:lnTo>
                  <a:lnTo>
                    <a:pt x="409575" y="330994"/>
                  </a:lnTo>
                  <a:lnTo>
                    <a:pt x="504825" y="385763"/>
                  </a:lnTo>
                  <a:lnTo>
                    <a:pt x="569119" y="419100"/>
                  </a:lnTo>
                  <a:lnTo>
                    <a:pt x="633413" y="450057"/>
                  </a:lnTo>
                  <a:lnTo>
                    <a:pt x="669132" y="466725"/>
                  </a:lnTo>
                  <a:lnTo>
                    <a:pt x="704850" y="478632"/>
                  </a:lnTo>
                  <a:lnTo>
                    <a:pt x="759619" y="500063"/>
                  </a:lnTo>
                  <a:lnTo>
                    <a:pt x="807244" y="514350"/>
                  </a:lnTo>
                  <a:lnTo>
                    <a:pt x="850107" y="521494"/>
                  </a:lnTo>
                  <a:lnTo>
                    <a:pt x="881063" y="526257"/>
                  </a:lnTo>
                  <a:lnTo>
                    <a:pt x="919163" y="528638"/>
                  </a:lnTo>
                  <a:lnTo>
                    <a:pt x="962025" y="526257"/>
                  </a:lnTo>
                  <a:lnTo>
                    <a:pt x="997744" y="521494"/>
                  </a:lnTo>
                  <a:lnTo>
                    <a:pt x="1028700" y="511969"/>
                  </a:lnTo>
                  <a:lnTo>
                    <a:pt x="1054894" y="497682"/>
                  </a:lnTo>
                  <a:lnTo>
                    <a:pt x="1073944" y="485775"/>
                  </a:lnTo>
                  <a:lnTo>
                    <a:pt x="1088232" y="471488"/>
                  </a:lnTo>
                  <a:lnTo>
                    <a:pt x="1100138" y="450057"/>
                  </a:lnTo>
                  <a:lnTo>
                    <a:pt x="1107282" y="426244"/>
                  </a:lnTo>
                  <a:lnTo>
                    <a:pt x="1109663" y="404813"/>
                  </a:lnTo>
                  <a:lnTo>
                    <a:pt x="1112044" y="369094"/>
                  </a:lnTo>
                  <a:lnTo>
                    <a:pt x="1112044" y="345282"/>
                  </a:lnTo>
                  <a:lnTo>
                    <a:pt x="1109663" y="328613"/>
                  </a:lnTo>
                  <a:lnTo>
                    <a:pt x="1100138" y="304800"/>
                  </a:lnTo>
                  <a:lnTo>
                    <a:pt x="1085850" y="283369"/>
                  </a:lnTo>
                  <a:lnTo>
                    <a:pt x="1071563" y="266700"/>
                  </a:lnTo>
                  <a:lnTo>
                    <a:pt x="1045369" y="252413"/>
                  </a:lnTo>
                  <a:lnTo>
                    <a:pt x="1000125" y="235744"/>
                  </a:lnTo>
                  <a:lnTo>
                    <a:pt x="87391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5">
              <a:extLst>
                <a:ext uri="{FF2B5EF4-FFF2-40B4-BE49-F238E27FC236}">
                  <a16:creationId xmlns:a16="http://schemas.microsoft.com/office/drawing/2014/main" id="{CE1117BB-6412-4488-AB2B-96FE4CB54EDC}"/>
                </a:ext>
              </a:extLst>
            </p:cNvPr>
            <p:cNvSpPr/>
            <p:nvPr/>
          </p:nvSpPr>
          <p:spPr>
            <a:xfrm>
              <a:off x="2341563" y="2328863"/>
              <a:ext cx="2070100" cy="542925"/>
            </a:xfrm>
            <a:custGeom>
              <a:avLst/>
              <a:gdLst>
                <a:gd name="connsiteX0" fmla="*/ 1376362 w 2071687"/>
                <a:gd name="connsiteY0" fmla="*/ 102393 h 542925"/>
                <a:gd name="connsiteX1" fmla="*/ 1247775 w 2071687"/>
                <a:gd name="connsiteY1" fmla="*/ 130968 h 542925"/>
                <a:gd name="connsiteX2" fmla="*/ 1097756 w 2071687"/>
                <a:gd name="connsiteY2" fmla="*/ 166687 h 542925"/>
                <a:gd name="connsiteX3" fmla="*/ 962025 w 2071687"/>
                <a:gd name="connsiteY3" fmla="*/ 200025 h 542925"/>
                <a:gd name="connsiteX4" fmla="*/ 842962 w 2071687"/>
                <a:gd name="connsiteY4" fmla="*/ 230981 h 542925"/>
                <a:gd name="connsiteX5" fmla="*/ 707231 w 2071687"/>
                <a:gd name="connsiteY5" fmla="*/ 266700 h 542925"/>
                <a:gd name="connsiteX6" fmla="*/ 623887 w 2071687"/>
                <a:gd name="connsiteY6" fmla="*/ 288131 h 542925"/>
                <a:gd name="connsiteX7" fmla="*/ 571500 w 2071687"/>
                <a:gd name="connsiteY7" fmla="*/ 302418 h 542925"/>
                <a:gd name="connsiteX8" fmla="*/ 531019 w 2071687"/>
                <a:gd name="connsiteY8" fmla="*/ 314325 h 542925"/>
                <a:gd name="connsiteX9" fmla="*/ 483394 w 2071687"/>
                <a:gd name="connsiteY9" fmla="*/ 323850 h 542925"/>
                <a:gd name="connsiteX10" fmla="*/ 440531 w 2071687"/>
                <a:gd name="connsiteY10" fmla="*/ 328612 h 542925"/>
                <a:gd name="connsiteX11" fmla="*/ 400050 w 2071687"/>
                <a:gd name="connsiteY11" fmla="*/ 333375 h 542925"/>
                <a:gd name="connsiteX12" fmla="*/ 361950 w 2071687"/>
                <a:gd name="connsiteY12" fmla="*/ 333375 h 542925"/>
                <a:gd name="connsiteX13" fmla="*/ 307181 w 2071687"/>
                <a:gd name="connsiteY13" fmla="*/ 328612 h 542925"/>
                <a:gd name="connsiteX14" fmla="*/ 276225 w 2071687"/>
                <a:gd name="connsiteY14" fmla="*/ 326231 h 542925"/>
                <a:gd name="connsiteX15" fmla="*/ 226219 w 2071687"/>
                <a:gd name="connsiteY15" fmla="*/ 319087 h 542925"/>
                <a:gd name="connsiteX16" fmla="*/ 169069 w 2071687"/>
                <a:gd name="connsiteY16" fmla="*/ 302418 h 542925"/>
                <a:gd name="connsiteX17" fmla="*/ 123825 w 2071687"/>
                <a:gd name="connsiteY17" fmla="*/ 285750 h 542925"/>
                <a:gd name="connsiteX18" fmla="*/ 64294 w 2071687"/>
                <a:gd name="connsiteY18" fmla="*/ 254793 h 542925"/>
                <a:gd name="connsiteX19" fmla="*/ 35719 w 2071687"/>
                <a:gd name="connsiteY19" fmla="*/ 242887 h 542925"/>
                <a:gd name="connsiteX20" fmla="*/ 21431 w 2071687"/>
                <a:gd name="connsiteY20" fmla="*/ 240506 h 542925"/>
                <a:gd name="connsiteX21" fmla="*/ 4762 w 2071687"/>
                <a:gd name="connsiteY21" fmla="*/ 242887 h 542925"/>
                <a:gd name="connsiteX22" fmla="*/ 0 w 2071687"/>
                <a:gd name="connsiteY22" fmla="*/ 257175 h 542925"/>
                <a:gd name="connsiteX23" fmla="*/ 7144 w 2071687"/>
                <a:gd name="connsiteY23" fmla="*/ 280987 h 542925"/>
                <a:gd name="connsiteX24" fmla="*/ 19050 w 2071687"/>
                <a:gd name="connsiteY24" fmla="*/ 302418 h 542925"/>
                <a:gd name="connsiteX25" fmla="*/ 76200 w 2071687"/>
                <a:gd name="connsiteY25" fmla="*/ 352425 h 542925"/>
                <a:gd name="connsiteX26" fmla="*/ 171450 w 2071687"/>
                <a:gd name="connsiteY26" fmla="*/ 423862 h 542925"/>
                <a:gd name="connsiteX27" fmla="*/ 242887 w 2071687"/>
                <a:gd name="connsiteY27" fmla="*/ 469106 h 542925"/>
                <a:gd name="connsiteX28" fmla="*/ 316706 w 2071687"/>
                <a:gd name="connsiteY28" fmla="*/ 511968 h 542925"/>
                <a:gd name="connsiteX29" fmla="*/ 359569 w 2071687"/>
                <a:gd name="connsiteY29" fmla="*/ 531018 h 542925"/>
                <a:gd name="connsiteX30" fmla="*/ 388144 w 2071687"/>
                <a:gd name="connsiteY30" fmla="*/ 540543 h 542925"/>
                <a:gd name="connsiteX31" fmla="*/ 419100 w 2071687"/>
                <a:gd name="connsiteY31" fmla="*/ 542925 h 542925"/>
                <a:gd name="connsiteX32" fmla="*/ 471487 w 2071687"/>
                <a:gd name="connsiteY32" fmla="*/ 533400 h 542925"/>
                <a:gd name="connsiteX33" fmla="*/ 511969 w 2071687"/>
                <a:gd name="connsiteY33" fmla="*/ 519112 h 542925"/>
                <a:gd name="connsiteX34" fmla="*/ 640556 w 2071687"/>
                <a:gd name="connsiteY34" fmla="*/ 481012 h 542925"/>
                <a:gd name="connsiteX35" fmla="*/ 888206 w 2071687"/>
                <a:gd name="connsiteY35" fmla="*/ 416718 h 542925"/>
                <a:gd name="connsiteX36" fmla="*/ 1092994 w 2071687"/>
                <a:gd name="connsiteY36" fmla="*/ 364331 h 542925"/>
                <a:gd name="connsiteX37" fmla="*/ 1264444 w 2071687"/>
                <a:gd name="connsiteY37" fmla="*/ 328612 h 542925"/>
                <a:gd name="connsiteX38" fmla="*/ 1350169 w 2071687"/>
                <a:gd name="connsiteY38" fmla="*/ 309562 h 542925"/>
                <a:gd name="connsiteX39" fmla="*/ 1450181 w 2071687"/>
                <a:gd name="connsiteY39" fmla="*/ 292893 h 542925"/>
                <a:gd name="connsiteX40" fmla="*/ 1533525 w 2071687"/>
                <a:gd name="connsiteY40" fmla="*/ 283368 h 542925"/>
                <a:gd name="connsiteX41" fmla="*/ 1614487 w 2071687"/>
                <a:gd name="connsiteY41" fmla="*/ 273843 h 542925"/>
                <a:gd name="connsiteX42" fmla="*/ 1738312 w 2071687"/>
                <a:gd name="connsiteY42" fmla="*/ 273843 h 542925"/>
                <a:gd name="connsiteX43" fmla="*/ 1807369 w 2071687"/>
                <a:gd name="connsiteY43" fmla="*/ 271462 h 542925"/>
                <a:gd name="connsiteX44" fmla="*/ 1847850 w 2071687"/>
                <a:gd name="connsiteY44" fmla="*/ 269081 h 542925"/>
                <a:gd name="connsiteX45" fmla="*/ 1897856 w 2071687"/>
                <a:gd name="connsiteY45" fmla="*/ 264318 h 542925"/>
                <a:gd name="connsiteX46" fmla="*/ 1940719 w 2071687"/>
                <a:gd name="connsiteY46" fmla="*/ 259556 h 542925"/>
                <a:gd name="connsiteX47" fmla="*/ 2000250 w 2071687"/>
                <a:gd name="connsiteY47" fmla="*/ 245268 h 542925"/>
                <a:gd name="connsiteX48" fmla="*/ 2033587 w 2071687"/>
                <a:gd name="connsiteY48" fmla="*/ 233362 h 542925"/>
                <a:gd name="connsiteX49" fmla="*/ 2055019 w 2071687"/>
                <a:gd name="connsiteY49" fmla="*/ 221456 h 542925"/>
                <a:gd name="connsiteX50" fmla="*/ 2064544 w 2071687"/>
                <a:gd name="connsiteY50" fmla="*/ 209550 h 542925"/>
                <a:gd name="connsiteX51" fmla="*/ 2071687 w 2071687"/>
                <a:gd name="connsiteY51" fmla="*/ 192881 h 542925"/>
                <a:gd name="connsiteX52" fmla="*/ 2071687 w 2071687"/>
                <a:gd name="connsiteY52" fmla="*/ 185737 h 542925"/>
                <a:gd name="connsiteX53" fmla="*/ 2066925 w 2071687"/>
                <a:gd name="connsiteY53" fmla="*/ 169068 h 542925"/>
                <a:gd name="connsiteX54" fmla="*/ 2050256 w 2071687"/>
                <a:gd name="connsiteY54" fmla="*/ 147637 h 542925"/>
                <a:gd name="connsiteX55" fmla="*/ 2019300 w 2071687"/>
                <a:gd name="connsiteY55" fmla="*/ 126206 h 542925"/>
                <a:gd name="connsiteX56" fmla="*/ 1959769 w 2071687"/>
                <a:gd name="connsiteY56" fmla="*/ 92868 h 542925"/>
                <a:gd name="connsiteX57" fmla="*/ 1900237 w 2071687"/>
                <a:gd name="connsiteY57" fmla="*/ 66675 h 542925"/>
                <a:gd name="connsiteX58" fmla="*/ 1864519 w 2071687"/>
                <a:gd name="connsiteY58" fmla="*/ 52387 h 542925"/>
                <a:gd name="connsiteX59" fmla="*/ 1797844 w 2071687"/>
                <a:gd name="connsiteY59" fmla="*/ 33337 h 542925"/>
                <a:gd name="connsiteX60" fmla="*/ 1683544 w 2071687"/>
                <a:gd name="connsiteY60" fmla="*/ 9525 h 542925"/>
                <a:gd name="connsiteX61" fmla="*/ 1597819 w 2071687"/>
                <a:gd name="connsiteY61" fmla="*/ 0 h 542925"/>
                <a:gd name="connsiteX62" fmla="*/ 1574006 w 2071687"/>
                <a:gd name="connsiteY62" fmla="*/ 7143 h 542925"/>
                <a:gd name="connsiteX63" fmla="*/ 1533525 w 2071687"/>
                <a:gd name="connsiteY63" fmla="*/ 33337 h 542925"/>
                <a:gd name="connsiteX64" fmla="*/ 1457325 w 2071687"/>
                <a:gd name="connsiteY64" fmla="*/ 71437 h 542925"/>
                <a:gd name="connsiteX65" fmla="*/ 1376362 w 2071687"/>
                <a:gd name="connsiteY65" fmla="*/ 102393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71687" h="542925">
                  <a:moveTo>
                    <a:pt x="1376362" y="102393"/>
                  </a:moveTo>
                  <a:lnTo>
                    <a:pt x="1247775" y="130968"/>
                  </a:lnTo>
                  <a:lnTo>
                    <a:pt x="1097756" y="166687"/>
                  </a:lnTo>
                  <a:lnTo>
                    <a:pt x="962025" y="200025"/>
                  </a:lnTo>
                  <a:lnTo>
                    <a:pt x="842962" y="230981"/>
                  </a:lnTo>
                  <a:lnTo>
                    <a:pt x="707231" y="266700"/>
                  </a:lnTo>
                  <a:lnTo>
                    <a:pt x="623887" y="288131"/>
                  </a:lnTo>
                  <a:lnTo>
                    <a:pt x="571500" y="302418"/>
                  </a:lnTo>
                  <a:lnTo>
                    <a:pt x="531019" y="314325"/>
                  </a:lnTo>
                  <a:lnTo>
                    <a:pt x="483394" y="323850"/>
                  </a:lnTo>
                  <a:lnTo>
                    <a:pt x="440531" y="328612"/>
                  </a:lnTo>
                  <a:lnTo>
                    <a:pt x="400050" y="333375"/>
                  </a:lnTo>
                  <a:lnTo>
                    <a:pt x="361950" y="333375"/>
                  </a:lnTo>
                  <a:lnTo>
                    <a:pt x="307181" y="328612"/>
                  </a:lnTo>
                  <a:lnTo>
                    <a:pt x="276225" y="326231"/>
                  </a:lnTo>
                  <a:lnTo>
                    <a:pt x="226219" y="319087"/>
                  </a:lnTo>
                  <a:lnTo>
                    <a:pt x="169069" y="302418"/>
                  </a:lnTo>
                  <a:lnTo>
                    <a:pt x="123825" y="285750"/>
                  </a:lnTo>
                  <a:lnTo>
                    <a:pt x="64294" y="254793"/>
                  </a:lnTo>
                  <a:lnTo>
                    <a:pt x="35719" y="242887"/>
                  </a:lnTo>
                  <a:lnTo>
                    <a:pt x="21431" y="240506"/>
                  </a:lnTo>
                  <a:lnTo>
                    <a:pt x="4762" y="242887"/>
                  </a:lnTo>
                  <a:lnTo>
                    <a:pt x="0" y="257175"/>
                  </a:lnTo>
                  <a:lnTo>
                    <a:pt x="7144" y="280987"/>
                  </a:lnTo>
                  <a:lnTo>
                    <a:pt x="19050" y="302418"/>
                  </a:lnTo>
                  <a:lnTo>
                    <a:pt x="76200" y="352425"/>
                  </a:lnTo>
                  <a:lnTo>
                    <a:pt x="171450" y="423862"/>
                  </a:lnTo>
                  <a:lnTo>
                    <a:pt x="242887" y="469106"/>
                  </a:lnTo>
                  <a:lnTo>
                    <a:pt x="316706" y="511968"/>
                  </a:lnTo>
                  <a:lnTo>
                    <a:pt x="359569" y="531018"/>
                  </a:lnTo>
                  <a:lnTo>
                    <a:pt x="388144" y="540543"/>
                  </a:lnTo>
                  <a:lnTo>
                    <a:pt x="419100" y="542925"/>
                  </a:lnTo>
                  <a:lnTo>
                    <a:pt x="471487" y="533400"/>
                  </a:lnTo>
                  <a:lnTo>
                    <a:pt x="511969" y="519112"/>
                  </a:lnTo>
                  <a:lnTo>
                    <a:pt x="640556" y="481012"/>
                  </a:lnTo>
                  <a:lnTo>
                    <a:pt x="888206" y="416718"/>
                  </a:lnTo>
                  <a:lnTo>
                    <a:pt x="1092994" y="364331"/>
                  </a:lnTo>
                  <a:lnTo>
                    <a:pt x="1264444" y="328612"/>
                  </a:lnTo>
                  <a:lnTo>
                    <a:pt x="1350169" y="309562"/>
                  </a:lnTo>
                  <a:lnTo>
                    <a:pt x="1450181" y="292893"/>
                  </a:lnTo>
                  <a:lnTo>
                    <a:pt x="1533525" y="283368"/>
                  </a:lnTo>
                  <a:lnTo>
                    <a:pt x="1614487" y="273843"/>
                  </a:lnTo>
                  <a:lnTo>
                    <a:pt x="1738312" y="273843"/>
                  </a:lnTo>
                  <a:lnTo>
                    <a:pt x="1807369" y="271462"/>
                  </a:lnTo>
                  <a:lnTo>
                    <a:pt x="1847850" y="269081"/>
                  </a:lnTo>
                  <a:lnTo>
                    <a:pt x="1897856" y="264318"/>
                  </a:lnTo>
                  <a:lnTo>
                    <a:pt x="1940719" y="259556"/>
                  </a:lnTo>
                  <a:lnTo>
                    <a:pt x="2000250" y="245268"/>
                  </a:lnTo>
                  <a:lnTo>
                    <a:pt x="2033587" y="233362"/>
                  </a:lnTo>
                  <a:lnTo>
                    <a:pt x="2055019" y="221456"/>
                  </a:lnTo>
                  <a:lnTo>
                    <a:pt x="2064544" y="209550"/>
                  </a:lnTo>
                  <a:lnTo>
                    <a:pt x="2071687" y="192881"/>
                  </a:lnTo>
                  <a:lnTo>
                    <a:pt x="2071687" y="185737"/>
                  </a:lnTo>
                  <a:lnTo>
                    <a:pt x="2066925" y="169068"/>
                  </a:lnTo>
                  <a:lnTo>
                    <a:pt x="2050256" y="147637"/>
                  </a:lnTo>
                  <a:lnTo>
                    <a:pt x="2019300" y="126206"/>
                  </a:lnTo>
                  <a:lnTo>
                    <a:pt x="1959769" y="92868"/>
                  </a:lnTo>
                  <a:lnTo>
                    <a:pt x="1900237" y="66675"/>
                  </a:lnTo>
                  <a:lnTo>
                    <a:pt x="1864519" y="52387"/>
                  </a:lnTo>
                  <a:lnTo>
                    <a:pt x="1797844" y="33337"/>
                  </a:lnTo>
                  <a:lnTo>
                    <a:pt x="1683544" y="9525"/>
                  </a:lnTo>
                  <a:lnTo>
                    <a:pt x="1597819" y="0"/>
                  </a:lnTo>
                  <a:lnTo>
                    <a:pt x="1574006" y="7143"/>
                  </a:lnTo>
                  <a:lnTo>
                    <a:pt x="1533525" y="33337"/>
                  </a:lnTo>
                  <a:lnTo>
                    <a:pt x="1457325" y="71437"/>
                  </a:lnTo>
                  <a:lnTo>
                    <a:pt x="137636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6">
              <a:extLst>
                <a:ext uri="{FF2B5EF4-FFF2-40B4-BE49-F238E27FC236}">
                  <a16:creationId xmlns:a16="http://schemas.microsoft.com/office/drawing/2014/main" id="{A5515B9E-F47E-40EA-94D3-6A062D98647B}"/>
                </a:ext>
              </a:extLst>
            </p:cNvPr>
            <p:cNvSpPr/>
            <p:nvPr/>
          </p:nvSpPr>
          <p:spPr>
            <a:xfrm>
              <a:off x="2809875" y="3055938"/>
              <a:ext cx="1143000" cy="393700"/>
            </a:xfrm>
            <a:custGeom>
              <a:avLst/>
              <a:gdLst>
                <a:gd name="connsiteX0" fmla="*/ 904875 w 1143000"/>
                <a:gd name="connsiteY0" fmla="*/ 278606 h 395287"/>
                <a:gd name="connsiteX1" fmla="*/ 797719 w 1143000"/>
                <a:gd name="connsiteY1" fmla="*/ 307181 h 395287"/>
                <a:gd name="connsiteX2" fmla="*/ 726281 w 1143000"/>
                <a:gd name="connsiteY2" fmla="*/ 323850 h 395287"/>
                <a:gd name="connsiteX3" fmla="*/ 595313 w 1143000"/>
                <a:gd name="connsiteY3" fmla="*/ 352425 h 395287"/>
                <a:gd name="connsiteX4" fmla="*/ 457200 w 1143000"/>
                <a:gd name="connsiteY4" fmla="*/ 376237 h 395287"/>
                <a:gd name="connsiteX5" fmla="*/ 340519 w 1143000"/>
                <a:gd name="connsiteY5" fmla="*/ 392906 h 395287"/>
                <a:gd name="connsiteX6" fmla="*/ 326231 w 1143000"/>
                <a:gd name="connsiteY6" fmla="*/ 395287 h 395287"/>
                <a:gd name="connsiteX7" fmla="*/ 300038 w 1143000"/>
                <a:gd name="connsiteY7" fmla="*/ 392906 h 395287"/>
                <a:gd name="connsiteX8" fmla="*/ 230981 w 1143000"/>
                <a:gd name="connsiteY8" fmla="*/ 378619 h 395287"/>
                <a:gd name="connsiteX9" fmla="*/ 176213 w 1143000"/>
                <a:gd name="connsiteY9" fmla="*/ 357187 h 395287"/>
                <a:gd name="connsiteX10" fmla="*/ 126206 w 1143000"/>
                <a:gd name="connsiteY10" fmla="*/ 328612 h 395287"/>
                <a:gd name="connsiteX11" fmla="*/ 71438 w 1143000"/>
                <a:gd name="connsiteY11" fmla="*/ 290512 h 395287"/>
                <a:gd name="connsiteX12" fmla="*/ 26194 w 1143000"/>
                <a:gd name="connsiteY12" fmla="*/ 252412 h 395287"/>
                <a:gd name="connsiteX13" fmla="*/ 7144 w 1143000"/>
                <a:gd name="connsiteY13" fmla="*/ 230981 h 395287"/>
                <a:gd name="connsiteX14" fmla="*/ 0 w 1143000"/>
                <a:gd name="connsiteY14" fmla="*/ 216694 h 395287"/>
                <a:gd name="connsiteX15" fmla="*/ 2381 w 1143000"/>
                <a:gd name="connsiteY15" fmla="*/ 211931 h 395287"/>
                <a:gd name="connsiteX16" fmla="*/ 7144 w 1143000"/>
                <a:gd name="connsiteY16" fmla="*/ 202406 h 395287"/>
                <a:gd name="connsiteX17" fmla="*/ 26194 w 1143000"/>
                <a:gd name="connsiteY17" fmla="*/ 195262 h 395287"/>
                <a:gd name="connsiteX18" fmla="*/ 71438 w 1143000"/>
                <a:gd name="connsiteY18" fmla="*/ 202406 h 395287"/>
                <a:gd name="connsiteX19" fmla="*/ 145256 w 1143000"/>
                <a:gd name="connsiteY19" fmla="*/ 214312 h 395287"/>
                <a:gd name="connsiteX20" fmla="*/ 223838 w 1143000"/>
                <a:gd name="connsiteY20" fmla="*/ 219075 h 395287"/>
                <a:gd name="connsiteX21" fmla="*/ 333375 w 1143000"/>
                <a:gd name="connsiteY21" fmla="*/ 207169 h 395287"/>
                <a:gd name="connsiteX22" fmla="*/ 488156 w 1143000"/>
                <a:gd name="connsiteY22" fmla="*/ 173831 h 395287"/>
                <a:gd name="connsiteX23" fmla="*/ 626269 w 1143000"/>
                <a:gd name="connsiteY23" fmla="*/ 128587 h 395287"/>
                <a:gd name="connsiteX24" fmla="*/ 764381 w 1143000"/>
                <a:gd name="connsiteY24" fmla="*/ 71437 h 395287"/>
                <a:gd name="connsiteX25" fmla="*/ 859631 w 1143000"/>
                <a:gd name="connsiteY25" fmla="*/ 19050 h 395287"/>
                <a:gd name="connsiteX26" fmla="*/ 881063 w 1143000"/>
                <a:gd name="connsiteY26" fmla="*/ 9525 h 395287"/>
                <a:gd name="connsiteX27" fmla="*/ 909638 w 1143000"/>
                <a:gd name="connsiteY27" fmla="*/ 2381 h 395287"/>
                <a:gd name="connsiteX28" fmla="*/ 945356 w 1143000"/>
                <a:gd name="connsiteY28" fmla="*/ 0 h 395287"/>
                <a:gd name="connsiteX29" fmla="*/ 973931 w 1143000"/>
                <a:gd name="connsiteY29" fmla="*/ 0 h 395287"/>
                <a:gd name="connsiteX30" fmla="*/ 1000125 w 1143000"/>
                <a:gd name="connsiteY30" fmla="*/ 4762 h 395287"/>
                <a:gd name="connsiteX31" fmla="*/ 1040606 w 1143000"/>
                <a:gd name="connsiteY31" fmla="*/ 16669 h 395287"/>
                <a:gd name="connsiteX32" fmla="*/ 1078706 w 1143000"/>
                <a:gd name="connsiteY32" fmla="*/ 33337 h 395287"/>
                <a:gd name="connsiteX33" fmla="*/ 1102519 w 1143000"/>
                <a:gd name="connsiteY33" fmla="*/ 50006 h 395287"/>
                <a:gd name="connsiteX34" fmla="*/ 1116806 w 1143000"/>
                <a:gd name="connsiteY34" fmla="*/ 64294 h 395287"/>
                <a:gd name="connsiteX35" fmla="*/ 1133475 w 1143000"/>
                <a:gd name="connsiteY35" fmla="*/ 88106 h 395287"/>
                <a:gd name="connsiteX36" fmla="*/ 1140619 w 1143000"/>
                <a:gd name="connsiteY36" fmla="*/ 104775 h 395287"/>
                <a:gd name="connsiteX37" fmla="*/ 1143000 w 1143000"/>
                <a:gd name="connsiteY37" fmla="*/ 119062 h 395287"/>
                <a:gd name="connsiteX38" fmla="*/ 1140619 w 1143000"/>
                <a:gd name="connsiteY38" fmla="*/ 140494 h 395287"/>
                <a:gd name="connsiteX39" fmla="*/ 1131094 w 1143000"/>
                <a:gd name="connsiteY39" fmla="*/ 159544 h 395287"/>
                <a:gd name="connsiteX40" fmla="*/ 1114425 w 1143000"/>
                <a:gd name="connsiteY40" fmla="*/ 176212 h 395287"/>
                <a:gd name="connsiteX41" fmla="*/ 1076325 w 1143000"/>
                <a:gd name="connsiteY41" fmla="*/ 204787 h 395287"/>
                <a:gd name="connsiteX42" fmla="*/ 1016794 w 1143000"/>
                <a:gd name="connsiteY42" fmla="*/ 235744 h 395287"/>
                <a:gd name="connsiteX43" fmla="*/ 904875 w 1143000"/>
                <a:gd name="connsiteY43" fmla="*/ 278606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43000" h="395287">
                  <a:moveTo>
                    <a:pt x="904875" y="278606"/>
                  </a:moveTo>
                  <a:lnTo>
                    <a:pt x="797719" y="307181"/>
                  </a:lnTo>
                  <a:lnTo>
                    <a:pt x="726281" y="323850"/>
                  </a:lnTo>
                  <a:lnTo>
                    <a:pt x="595313" y="352425"/>
                  </a:lnTo>
                  <a:lnTo>
                    <a:pt x="457200" y="376237"/>
                  </a:lnTo>
                  <a:lnTo>
                    <a:pt x="340519" y="392906"/>
                  </a:lnTo>
                  <a:lnTo>
                    <a:pt x="326231" y="395287"/>
                  </a:lnTo>
                  <a:lnTo>
                    <a:pt x="300038" y="392906"/>
                  </a:lnTo>
                  <a:lnTo>
                    <a:pt x="230981" y="378619"/>
                  </a:lnTo>
                  <a:lnTo>
                    <a:pt x="176213" y="357187"/>
                  </a:lnTo>
                  <a:lnTo>
                    <a:pt x="126206" y="328612"/>
                  </a:lnTo>
                  <a:lnTo>
                    <a:pt x="71438" y="290512"/>
                  </a:lnTo>
                  <a:lnTo>
                    <a:pt x="26194" y="252412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2381" y="211931"/>
                  </a:lnTo>
                  <a:lnTo>
                    <a:pt x="7144" y="202406"/>
                  </a:lnTo>
                  <a:lnTo>
                    <a:pt x="26194" y="195262"/>
                  </a:lnTo>
                  <a:lnTo>
                    <a:pt x="71438" y="202406"/>
                  </a:lnTo>
                  <a:lnTo>
                    <a:pt x="145256" y="214312"/>
                  </a:lnTo>
                  <a:lnTo>
                    <a:pt x="223838" y="219075"/>
                  </a:lnTo>
                  <a:lnTo>
                    <a:pt x="333375" y="207169"/>
                  </a:lnTo>
                  <a:lnTo>
                    <a:pt x="488156" y="173831"/>
                  </a:lnTo>
                  <a:lnTo>
                    <a:pt x="626269" y="128587"/>
                  </a:lnTo>
                  <a:lnTo>
                    <a:pt x="764381" y="71437"/>
                  </a:lnTo>
                  <a:lnTo>
                    <a:pt x="859631" y="19050"/>
                  </a:lnTo>
                  <a:lnTo>
                    <a:pt x="881063" y="9525"/>
                  </a:lnTo>
                  <a:lnTo>
                    <a:pt x="909638" y="2381"/>
                  </a:lnTo>
                  <a:lnTo>
                    <a:pt x="945356" y="0"/>
                  </a:lnTo>
                  <a:lnTo>
                    <a:pt x="973931" y="0"/>
                  </a:lnTo>
                  <a:lnTo>
                    <a:pt x="1000125" y="4762"/>
                  </a:lnTo>
                  <a:lnTo>
                    <a:pt x="1040606" y="16669"/>
                  </a:lnTo>
                  <a:lnTo>
                    <a:pt x="1078706" y="33337"/>
                  </a:lnTo>
                  <a:lnTo>
                    <a:pt x="1102519" y="50006"/>
                  </a:lnTo>
                  <a:lnTo>
                    <a:pt x="1116806" y="64294"/>
                  </a:lnTo>
                  <a:lnTo>
                    <a:pt x="1133475" y="88106"/>
                  </a:lnTo>
                  <a:lnTo>
                    <a:pt x="1140619" y="104775"/>
                  </a:lnTo>
                  <a:lnTo>
                    <a:pt x="1143000" y="119062"/>
                  </a:lnTo>
                  <a:lnTo>
                    <a:pt x="1140619" y="140494"/>
                  </a:lnTo>
                  <a:lnTo>
                    <a:pt x="1131094" y="159544"/>
                  </a:lnTo>
                  <a:lnTo>
                    <a:pt x="1114425" y="176212"/>
                  </a:lnTo>
                  <a:lnTo>
                    <a:pt x="1076325" y="204787"/>
                  </a:lnTo>
                  <a:lnTo>
                    <a:pt x="1016794" y="235744"/>
                  </a:lnTo>
                  <a:lnTo>
                    <a:pt x="9048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7">
              <a:extLst>
                <a:ext uri="{FF2B5EF4-FFF2-40B4-BE49-F238E27FC236}">
                  <a16:creationId xmlns:a16="http://schemas.microsoft.com/office/drawing/2014/main" id="{79627DE1-F58D-4E1C-B6BF-565722914356}"/>
                </a:ext>
              </a:extLst>
            </p:cNvPr>
            <p:cNvSpPr/>
            <p:nvPr/>
          </p:nvSpPr>
          <p:spPr>
            <a:xfrm>
              <a:off x="2840038" y="3652838"/>
              <a:ext cx="1122362" cy="377825"/>
            </a:xfrm>
            <a:custGeom>
              <a:avLst/>
              <a:gdLst>
                <a:gd name="connsiteX0" fmla="*/ 892969 w 1121569"/>
                <a:gd name="connsiteY0" fmla="*/ 245268 h 378618"/>
                <a:gd name="connsiteX1" fmla="*/ 781050 w 1121569"/>
                <a:gd name="connsiteY1" fmla="*/ 271462 h 378618"/>
                <a:gd name="connsiteX2" fmla="*/ 611982 w 1121569"/>
                <a:gd name="connsiteY2" fmla="*/ 314325 h 378618"/>
                <a:gd name="connsiteX3" fmla="*/ 485775 w 1121569"/>
                <a:gd name="connsiteY3" fmla="*/ 347662 h 378618"/>
                <a:gd name="connsiteX4" fmla="*/ 428625 w 1121569"/>
                <a:gd name="connsiteY4" fmla="*/ 361950 h 378618"/>
                <a:gd name="connsiteX5" fmla="*/ 385763 w 1121569"/>
                <a:gd name="connsiteY5" fmla="*/ 371475 h 378618"/>
                <a:gd name="connsiteX6" fmla="*/ 342900 w 1121569"/>
                <a:gd name="connsiteY6" fmla="*/ 376237 h 378618"/>
                <a:gd name="connsiteX7" fmla="*/ 304800 w 1121569"/>
                <a:gd name="connsiteY7" fmla="*/ 378618 h 378618"/>
                <a:gd name="connsiteX8" fmla="*/ 285750 w 1121569"/>
                <a:gd name="connsiteY8" fmla="*/ 376237 h 378618"/>
                <a:gd name="connsiteX9" fmla="*/ 238125 w 1121569"/>
                <a:gd name="connsiteY9" fmla="*/ 359568 h 378618"/>
                <a:gd name="connsiteX10" fmla="*/ 178594 w 1121569"/>
                <a:gd name="connsiteY10" fmla="*/ 330993 h 378618"/>
                <a:gd name="connsiteX11" fmla="*/ 116682 w 1121569"/>
                <a:gd name="connsiteY11" fmla="*/ 297656 h 378618"/>
                <a:gd name="connsiteX12" fmla="*/ 64294 w 1121569"/>
                <a:gd name="connsiteY12" fmla="*/ 266700 h 378618"/>
                <a:gd name="connsiteX13" fmla="*/ 28575 w 1121569"/>
                <a:gd name="connsiteY13" fmla="*/ 242887 h 378618"/>
                <a:gd name="connsiteX14" fmla="*/ 7144 w 1121569"/>
                <a:gd name="connsiteY14" fmla="*/ 226218 h 378618"/>
                <a:gd name="connsiteX15" fmla="*/ 2382 w 1121569"/>
                <a:gd name="connsiteY15" fmla="*/ 214312 h 378618"/>
                <a:gd name="connsiteX16" fmla="*/ 0 w 1121569"/>
                <a:gd name="connsiteY16" fmla="*/ 202406 h 378618"/>
                <a:gd name="connsiteX17" fmla="*/ 4763 w 1121569"/>
                <a:gd name="connsiteY17" fmla="*/ 197643 h 378618"/>
                <a:gd name="connsiteX18" fmla="*/ 19050 w 1121569"/>
                <a:gd name="connsiteY18" fmla="*/ 197643 h 378618"/>
                <a:gd name="connsiteX19" fmla="*/ 64294 w 1121569"/>
                <a:gd name="connsiteY19" fmla="*/ 202406 h 378618"/>
                <a:gd name="connsiteX20" fmla="*/ 152400 w 1121569"/>
                <a:gd name="connsiteY20" fmla="*/ 200025 h 378618"/>
                <a:gd name="connsiteX21" fmla="*/ 223838 w 1121569"/>
                <a:gd name="connsiteY21" fmla="*/ 190500 h 378618"/>
                <a:gd name="connsiteX22" fmla="*/ 304800 w 1121569"/>
                <a:gd name="connsiteY22" fmla="*/ 176212 h 378618"/>
                <a:gd name="connsiteX23" fmla="*/ 383382 w 1121569"/>
                <a:gd name="connsiteY23" fmla="*/ 154781 h 378618"/>
                <a:gd name="connsiteX24" fmla="*/ 547688 w 1121569"/>
                <a:gd name="connsiteY24" fmla="*/ 104775 h 378618"/>
                <a:gd name="connsiteX25" fmla="*/ 716757 w 1121569"/>
                <a:gd name="connsiteY25" fmla="*/ 40481 h 378618"/>
                <a:gd name="connsiteX26" fmla="*/ 766763 w 1121569"/>
                <a:gd name="connsiteY26" fmla="*/ 19050 h 378618"/>
                <a:gd name="connsiteX27" fmla="*/ 778669 w 1121569"/>
                <a:gd name="connsiteY27" fmla="*/ 11906 h 378618"/>
                <a:gd name="connsiteX28" fmla="*/ 800100 w 1121569"/>
                <a:gd name="connsiteY28" fmla="*/ 4762 h 378618"/>
                <a:gd name="connsiteX29" fmla="*/ 821532 w 1121569"/>
                <a:gd name="connsiteY29" fmla="*/ 2381 h 378618"/>
                <a:gd name="connsiteX30" fmla="*/ 845344 w 1121569"/>
                <a:gd name="connsiteY30" fmla="*/ 0 h 378618"/>
                <a:gd name="connsiteX31" fmla="*/ 871538 w 1121569"/>
                <a:gd name="connsiteY31" fmla="*/ 4762 h 378618"/>
                <a:gd name="connsiteX32" fmla="*/ 931069 w 1121569"/>
                <a:gd name="connsiteY32" fmla="*/ 26193 h 378618"/>
                <a:gd name="connsiteX33" fmla="*/ 988219 w 1121569"/>
                <a:gd name="connsiteY33" fmla="*/ 54768 h 378618"/>
                <a:gd name="connsiteX34" fmla="*/ 1038225 w 1121569"/>
                <a:gd name="connsiteY34" fmla="*/ 78581 h 378618"/>
                <a:gd name="connsiteX35" fmla="*/ 1085850 w 1121569"/>
                <a:gd name="connsiteY35" fmla="*/ 102393 h 378618"/>
                <a:gd name="connsiteX36" fmla="*/ 1104900 w 1121569"/>
                <a:gd name="connsiteY36" fmla="*/ 116681 h 378618"/>
                <a:gd name="connsiteX37" fmla="*/ 1121569 w 1121569"/>
                <a:gd name="connsiteY37" fmla="*/ 138112 h 378618"/>
                <a:gd name="connsiteX38" fmla="*/ 1121569 w 1121569"/>
                <a:gd name="connsiteY38" fmla="*/ 152400 h 378618"/>
                <a:gd name="connsiteX39" fmla="*/ 1119188 w 1121569"/>
                <a:gd name="connsiteY39" fmla="*/ 171450 h 378618"/>
                <a:gd name="connsiteX40" fmla="*/ 1107282 w 1121569"/>
                <a:gd name="connsiteY40" fmla="*/ 190500 h 378618"/>
                <a:gd name="connsiteX41" fmla="*/ 1088232 w 1121569"/>
                <a:gd name="connsiteY41" fmla="*/ 202406 h 378618"/>
                <a:gd name="connsiteX42" fmla="*/ 1052513 w 1121569"/>
                <a:gd name="connsiteY42" fmla="*/ 216693 h 378618"/>
                <a:gd name="connsiteX43" fmla="*/ 981075 w 1121569"/>
                <a:gd name="connsiteY43" fmla="*/ 235743 h 378618"/>
                <a:gd name="connsiteX44" fmla="*/ 892969 w 1121569"/>
                <a:gd name="connsiteY44" fmla="*/ 24526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21569" h="378618">
                  <a:moveTo>
                    <a:pt x="892969" y="245268"/>
                  </a:moveTo>
                  <a:lnTo>
                    <a:pt x="781050" y="271462"/>
                  </a:lnTo>
                  <a:lnTo>
                    <a:pt x="611982" y="314325"/>
                  </a:lnTo>
                  <a:lnTo>
                    <a:pt x="485775" y="347662"/>
                  </a:lnTo>
                  <a:lnTo>
                    <a:pt x="428625" y="361950"/>
                  </a:lnTo>
                  <a:lnTo>
                    <a:pt x="385763" y="371475"/>
                  </a:lnTo>
                  <a:lnTo>
                    <a:pt x="342900" y="376237"/>
                  </a:lnTo>
                  <a:lnTo>
                    <a:pt x="304800" y="378618"/>
                  </a:lnTo>
                  <a:lnTo>
                    <a:pt x="285750" y="376237"/>
                  </a:lnTo>
                  <a:lnTo>
                    <a:pt x="238125" y="359568"/>
                  </a:lnTo>
                  <a:lnTo>
                    <a:pt x="178594" y="330993"/>
                  </a:lnTo>
                  <a:lnTo>
                    <a:pt x="116682" y="297656"/>
                  </a:lnTo>
                  <a:lnTo>
                    <a:pt x="64294" y="266700"/>
                  </a:lnTo>
                  <a:lnTo>
                    <a:pt x="28575" y="242887"/>
                  </a:lnTo>
                  <a:lnTo>
                    <a:pt x="7144" y="226218"/>
                  </a:lnTo>
                  <a:lnTo>
                    <a:pt x="2382" y="214312"/>
                  </a:lnTo>
                  <a:lnTo>
                    <a:pt x="0" y="202406"/>
                  </a:lnTo>
                  <a:lnTo>
                    <a:pt x="4763" y="197643"/>
                  </a:lnTo>
                  <a:lnTo>
                    <a:pt x="19050" y="197643"/>
                  </a:lnTo>
                  <a:lnTo>
                    <a:pt x="64294" y="202406"/>
                  </a:lnTo>
                  <a:lnTo>
                    <a:pt x="152400" y="200025"/>
                  </a:lnTo>
                  <a:lnTo>
                    <a:pt x="223838" y="190500"/>
                  </a:lnTo>
                  <a:lnTo>
                    <a:pt x="304800" y="176212"/>
                  </a:lnTo>
                  <a:lnTo>
                    <a:pt x="383382" y="154781"/>
                  </a:lnTo>
                  <a:lnTo>
                    <a:pt x="547688" y="104775"/>
                  </a:lnTo>
                  <a:lnTo>
                    <a:pt x="716757" y="40481"/>
                  </a:lnTo>
                  <a:lnTo>
                    <a:pt x="766763" y="19050"/>
                  </a:lnTo>
                  <a:lnTo>
                    <a:pt x="778669" y="11906"/>
                  </a:lnTo>
                  <a:lnTo>
                    <a:pt x="800100" y="4762"/>
                  </a:lnTo>
                  <a:lnTo>
                    <a:pt x="821532" y="2381"/>
                  </a:lnTo>
                  <a:lnTo>
                    <a:pt x="845344" y="0"/>
                  </a:lnTo>
                  <a:lnTo>
                    <a:pt x="871538" y="4762"/>
                  </a:lnTo>
                  <a:lnTo>
                    <a:pt x="931069" y="26193"/>
                  </a:lnTo>
                  <a:lnTo>
                    <a:pt x="988219" y="54768"/>
                  </a:lnTo>
                  <a:lnTo>
                    <a:pt x="1038225" y="78581"/>
                  </a:lnTo>
                  <a:lnTo>
                    <a:pt x="1085850" y="102393"/>
                  </a:lnTo>
                  <a:lnTo>
                    <a:pt x="1104900" y="116681"/>
                  </a:lnTo>
                  <a:lnTo>
                    <a:pt x="1121569" y="138112"/>
                  </a:lnTo>
                  <a:lnTo>
                    <a:pt x="1121569" y="152400"/>
                  </a:lnTo>
                  <a:lnTo>
                    <a:pt x="1119188" y="171450"/>
                  </a:lnTo>
                  <a:lnTo>
                    <a:pt x="1107282" y="190500"/>
                  </a:lnTo>
                  <a:lnTo>
                    <a:pt x="1088232" y="202406"/>
                  </a:lnTo>
                  <a:lnTo>
                    <a:pt x="1052513" y="216693"/>
                  </a:lnTo>
                  <a:lnTo>
                    <a:pt x="981075" y="235743"/>
                  </a:lnTo>
                  <a:lnTo>
                    <a:pt x="892969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18">
              <a:extLst>
                <a:ext uri="{FF2B5EF4-FFF2-40B4-BE49-F238E27FC236}">
                  <a16:creationId xmlns:a16="http://schemas.microsoft.com/office/drawing/2014/main" id="{92CC774D-6359-4327-8F5D-90F197BECC10}"/>
                </a:ext>
              </a:extLst>
            </p:cNvPr>
            <p:cNvSpPr/>
            <p:nvPr/>
          </p:nvSpPr>
          <p:spPr>
            <a:xfrm>
              <a:off x="2586038" y="4462463"/>
              <a:ext cx="595312" cy="1184275"/>
            </a:xfrm>
            <a:custGeom>
              <a:avLst/>
              <a:gdLst>
                <a:gd name="connsiteX0" fmla="*/ 407193 w 595312"/>
                <a:gd name="connsiteY0" fmla="*/ 366712 h 1183481"/>
                <a:gd name="connsiteX1" fmla="*/ 447675 w 595312"/>
                <a:gd name="connsiteY1" fmla="*/ 531018 h 1183481"/>
                <a:gd name="connsiteX2" fmla="*/ 492918 w 595312"/>
                <a:gd name="connsiteY2" fmla="*/ 702468 h 1183481"/>
                <a:gd name="connsiteX3" fmla="*/ 538162 w 595312"/>
                <a:gd name="connsiteY3" fmla="*/ 871537 h 1183481"/>
                <a:gd name="connsiteX4" fmla="*/ 595312 w 595312"/>
                <a:gd name="connsiteY4" fmla="*/ 981075 h 1183481"/>
                <a:gd name="connsiteX5" fmla="*/ 592931 w 595312"/>
                <a:gd name="connsiteY5" fmla="*/ 1042987 h 1183481"/>
                <a:gd name="connsiteX6" fmla="*/ 585787 w 595312"/>
                <a:gd name="connsiteY6" fmla="*/ 1090612 h 1183481"/>
                <a:gd name="connsiteX7" fmla="*/ 576262 w 595312"/>
                <a:gd name="connsiteY7" fmla="*/ 1126331 h 1183481"/>
                <a:gd name="connsiteX8" fmla="*/ 564356 w 595312"/>
                <a:gd name="connsiteY8" fmla="*/ 1150143 h 1183481"/>
                <a:gd name="connsiteX9" fmla="*/ 547687 w 595312"/>
                <a:gd name="connsiteY9" fmla="*/ 1166812 h 1183481"/>
                <a:gd name="connsiteX10" fmla="*/ 531018 w 595312"/>
                <a:gd name="connsiteY10" fmla="*/ 1178718 h 1183481"/>
                <a:gd name="connsiteX11" fmla="*/ 509587 w 595312"/>
                <a:gd name="connsiteY11" fmla="*/ 1183481 h 1183481"/>
                <a:gd name="connsiteX12" fmla="*/ 495300 w 595312"/>
                <a:gd name="connsiteY12" fmla="*/ 1181100 h 1183481"/>
                <a:gd name="connsiteX13" fmla="*/ 473868 w 595312"/>
                <a:gd name="connsiteY13" fmla="*/ 1173956 h 1183481"/>
                <a:gd name="connsiteX14" fmla="*/ 447675 w 595312"/>
                <a:gd name="connsiteY14" fmla="*/ 1157287 h 1183481"/>
                <a:gd name="connsiteX15" fmla="*/ 428625 w 595312"/>
                <a:gd name="connsiteY15" fmla="*/ 1140618 h 1183481"/>
                <a:gd name="connsiteX16" fmla="*/ 407193 w 595312"/>
                <a:gd name="connsiteY16" fmla="*/ 1121568 h 1183481"/>
                <a:gd name="connsiteX17" fmla="*/ 392906 w 595312"/>
                <a:gd name="connsiteY17" fmla="*/ 1104900 h 1183481"/>
                <a:gd name="connsiteX18" fmla="*/ 364331 w 595312"/>
                <a:gd name="connsiteY18" fmla="*/ 1064418 h 1183481"/>
                <a:gd name="connsiteX19" fmla="*/ 340518 w 595312"/>
                <a:gd name="connsiteY19" fmla="*/ 1021556 h 1183481"/>
                <a:gd name="connsiteX20" fmla="*/ 328612 w 595312"/>
                <a:gd name="connsiteY20" fmla="*/ 997743 h 1183481"/>
                <a:gd name="connsiteX21" fmla="*/ 323850 w 595312"/>
                <a:gd name="connsiteY21" fmla="*/ 962025 h 1183481"/>
                <a:gd name="connsiteX22" fmla="*/ 314325 w 595312"/>
                <a:gd name="connsiteY22" fmla="*/ 892968 h 1183481"/>
                <a:gd name="connsiteX23" fmla="*/ 300037 w 595312"/>
                <a:gd name="connsiteY23" fmla="*/ 809625 h 1183481"/>
                <a:gd name="connsiteX24" fmla="*/ 278606 w 595312"/>
                <a:gd name="connsiteY24" fmla="*/ 709612 h 1183481"/>
                <a:gd name="connsiteX25" fmla="*/ 252412 w 595312"/>
                <a:gd name="connsiteY25" fmla="*/ 585787 h 1183481"/>
                <a:gd name="connsiteX26" fmla="*/ 228600 w 595312"/>
                <a:gd name="connsiteY26" fmla="*/ 490537 h 1183481"/>
                <a:gd name="connsiteX27" fmla="*/ 204787 w 595312"/>
                <a:gd name="connsiteY27" fmla="*/ 395287 h 1183481"/>
                <a:gd name="connsiteX28" fmla="*/ 178593 w 595312"/>
                <a:gd name="connsiteY28" fmla="*/ 292893 h 1183481"/>
                <a:gd name="connsiteX29" fmla="*/ 164306 w 595312"/>
                <a:gd name="connsiteY29" fmla="*/ 242887 h 1183481"/>
                <a:gd name="connsiteX30" fmla="*/ 152400 w 595312"/>
                <a:gd name="connsiteY30" fmla="*/ 207168 h 1183481"/>
                <a:gd name="connsiteX31" fmla="*/ 140493 w 595312"/>
                <a:gd name="connsiteY31" fmla="*/ 183356 h 1183481"/>
                <a:gd name="connsiteX32" fmla="*/ 128587 w 595312"/>
                <a:gd name="connsiteY32" fmla="*/ 166687 h 1183481"/>
                <a:gd name="connsiteX33" fmla="*/ 111918 w 595312"/>
                <a:gd name="connsiteY33" fmla="*/ 142875 h 1183481"/>
                <a:gd name="connsiteX34" fmla="*/ 100012 w 595312"/>
                <a:gd name="connsiteY34" fmla="*/ 130968 h 1183481"/>
                <a:gd name="connsiteX35" fmla="*/ 83343 w 595312"/>
                <a:gd name="connsiteY35" fmla="*/ 114300 h 1183481"/>
                <a:gd name="connsiteX36" fmla="*/ 61912 w 595312"/>
                <a:gd name="connsiteY36" fmla="*/ 97631 h 1183481"/>
                <a:gd name="connsiteX37" fmla="*/ 33337 w 595312"/>
                <a:gd name="connsiteY37" fmla="*/ 76200 h 1183481"/>
                <a:gd name="connsiteX38" fmla="*/ 23812 w 595312"/>
                <a:gd name="connsiteY38" fmla="*/ 66675 h 1183481"/>
                <a:gd name="connsiteX39" fmla="*/ 9525 w 595312"/>
                <a:gd name="connsiteY39" fmla="*/ 52387 h 1183481"/>
                <a:gd name="connsiteX40" fmla="*/ 0 w 595312"/>
                <a:gd name="connsiteY40" fmla="*/ 23812 h 1183481"/>
                <a:gd name="connsiteX41" fmla="*/ 2381 w 595312"/>
                <a:gd name="connsiteY41" fmla="*/ 7143 h 1183481"/>
                <a:gd name="connsiteX42" fmla="*/ 7143 w 595312"/>
                <a:gd name="connsiteY42" fmla="*/ 2381 h 1183481"/>
                <a:gd name="connsiteX43" fmla="*/ 14287 w 595312"/>
                <a:gd name="connsiteY43" fmla="*/ 0 h 1183481"/>
                <a:gd name="connsiteX44" fmla="*/ 28575 w 595312"/>
                <a:gd name="connsiteY44" fmla="*/ 4762 h 1183481"/>
                <a:gd name="connsiteX45" fmla="*/ 76200 w 595312"/>
                <a:gd name="connsiteY45" fmla="*/ 23812 h 1183481"/>
                <a:gd name="connsiteX46" fmla="*/ 147637 w 595312"/>
                <a:gd name="connsiteY46" fmla="*/ 54768 h 1183481"/>
                <a:gd name="connsiteX47" fmla="*/ 259556 w 595312"/>
                <a:gd name="connsiteY47" fmla="*/ 104775 h 1183481"/>
                <a:gd name="connsiteX48" fmla="*/ 364331 w 595312"/>
                <a:gd name="connsiteY48" fmla="*/ 216693 h 1183481"/>
                <a:gd name="connsiteX49" fmla="*/ 407193 w 595312"/>
                <a:gd name="connsiteY49" fmla="*/ 36671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5312" h="1183481">
                  <a:moveTo>
                    <a:pt x="407193" y="366712"/>
                  </a:moveTo>
                  <a:lnTo>
                    <a:pt x="447675" y="531018"/>
                  </a:lnTo>
                  <a:lnTo>
                    <a:pt x="492918" y="702468"/>
                  </a:lnTo>
                  <a:lnTo>
                    <a:pt x="538162" y="871537"/>
                  </a:lnTo>
                  <a:lnTo>
                    <a:pt x="595312" y="981075"/>
                  </a:lnTo>
                  <a:cubicBezTo>
                    <a:pt x="594518" y="1001712"/>
                    <a:pt x="593725" y="1022350"/>
                    <a:pt x="592931" y="1042987"/>
                  </a:cubicBezTo>
                  <a:lnTo>
                    <a:pt x="585787" y="1090612"/>
                  </a:lnTo>
                  <a:lnTo>
                    <a:pt x="576262" y="1126331"/>
                  </a:lnTo>
                  <a:lnTo>
                    <a:pt x="564356" y="1150143"/>
                  </a:lnTo>
                  <a:lnTo>
                    <a:pt x="547687" y="1166812"/>
                  </a:lnTo>
                  <a:lnTo>
                    <a:pt x="531018" y="1178718"/>
                  </a:lnTo>
                  <a:lnTo>
                    <a:pt x="509587" y="1183481"/>
                  </a:lnTo>
                  <a:lnTo>
                    <a:pt x="495300" y="1181100"/>
                  </a:lnTo>
                  <a:lnTo>
                    <a:pt x="473868" y="1173956"/>
                  </a:lnTo>
                  <a:lnTo>
                    <a:pt x="447675" y="1157287"/>
                  </a:lnTo>
                  <a:lnTo>
                    <a:pt x="428625" y="1140618"/>
                  </a:lnTo>
                  <a:lnTo>
                    <a:pt x="407193" y="1121568"/>
                  </a:lnTo>
                  <a:lnTo>
                    <a:pt x="392906" y="1104900"/>
                  </a:lnTo>
                  <a:lnTo>
                    <a:pt x="364331" y="1064418"/>
                  </a:lnTo>
                  <a:lnTo>
                    <a:pt x="340518" y="1021556"/>
                  </a:lnTo>
                  <a:lnTo>
                    <a:pt x="328612" y="997743"/>
                  </a:lnTo>
                  <a:lnTo>
                    <a:pt x="323850" y="962025"/>
                  </a:lnTo>
                  <a:lnTo>
                    <a:pt x="314325" y="892968"/>
                  </a:lnTo>
                  <a:lnTo>
                    <a:pt x="300037" y="809625"/>
                  </a:lnTo>
                  <a:lnTo>
                    <a:pt x="278606" y="709612"/>
                  </a:lnTo>
                  <a:lnTo>
                    <a:pt x="252412" y="585787"/>
                  </a:lnTo>
                  <a:lnTo>
                    <a:pt x="228600" y="490537"/>
                  </a:lnTo>
                  <a:lnTo>
                    <a:pt x="204787" y="395287"/>
                  </a:lnTo>
                  <a:lnTo>
                    <a:pt x="178593" y="292893"/>
                  </a:lnTo>
                  <a:lnTo>
                    <a:pt x="164306" y="242887"/>
                  </a:lnTo>
                  <a:lnTo>
                    <a:pt x="152400" y="207168"/>
                  </a:lnTo>
                  <a:lnTo>
                    <a:pt x="140493" y="183356"/>
                  </a:lnTo>
                  <a:lnTo>
                    <a:pt x="128587" y="166687"/>
                  </a:lnTo>
                  <a:lnTo>
                    <a:pt x="111918" y="142875"/>
                  </a:lnTo>
                  <a:lnTo>
                    <a:pt x="100012" y="130968"/>
                  </a:lnTo>
                  <a:lnTo>
                    <a:pt x="83343" y="114300"/>
                  </a:lnTo>
                  <a:lnTo>
                    <a:pt x="61912" y="97631"/>
                  </a:lnTo>
                  <a:lnTo>
                    <a:pt x="33337" y="76200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28575" y="4762"/>
                  </a:lnTo>
                  <a:lnTo>
                    <a:pt x="76200" y="23812"/>
                  </a:lnTo>
                  <a:lnTo>
                    <a:pt x="147637" y="54768"/>
                  </a:lnTo>
                  <a:lnTo>
                    <a:pt x="259556" y="104775"/>
                  </a:lnTo>
                  <a:lnTo>
                    <a:pt x="364331" y="216693"/>
                  </a:lnTo>
                  <a:lnTo>
                    <a:pt x="40719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9">
              <a:extLst>
                <a:ext uri="{FF2B5EF4-FFF2-40B4-BE49-F238E27FC236}">
                  <a16:creationId xmlns:a16="http://schemas.microsoft.com/office/drawing/2014/main" id="{25D2D5FD-DDC0-4FB5-88F2-BEA7D0582E1F}"/>
                </a:ext>
              </a:extLst>
            </p:cNvPr>
            <p:cNvSpPr/>
            <p:nvPr/>
          </p:nvSpPr>
          <p:spPr>
            <a:xfrm>
              <a:off x="2786063" y="4338638"/>
              <a:ext cx="1336675" cy="1071562"/>
            </a:xfrm>
            <a:custGeom>
              <a:avLst/>
              <a:gdLst>
                <a:gd name="connsiteX0" fmla="*/ 716756 w 1335881"/>
                <a:gd name="connsiteY0" fmla="*/ 271462 h 1071562"/>
                <a:gd name="connsiteX1" fmla="*/ 826293 w 1335881"/>
                <a:gd name="connsiteY1" fmla="*/ 245268 h 1071562"/>
                <a:gd name="connsiteX2" fmla="*/ 888206 w 1335881"/>
                <a:gd name="connsiteY2" fmla="*/ 230981 h 1071562"/>
                <a:gd name="connsiteX3" fmla="*/ 907256 w 1335881"/>
                <a:gd name="connsiteY3" fmla="*/ 230981 h 1071562"/>
                <a:gd name="connsiteX4" fmla="*/ 923925 w 1335881"/>
                <a:gd name="connsiteY4" fmla="*/ 235743 h 1071562"/>
                <a:gd name="connsiteX5" fmla="*/ 938212 w 1335881"/>
                <a:gd name="connsiteY5" fmla="*/ 242887 h 1071562"/>
                <a:gd name="connsiteX6" fmla="*/ 947737 w 1335881"/>
                <a:gd name="connsiteY6" fmla="*/ 252412 h 1071562"/>
                <a:gd name="connsiteX7" fmla="*/ 954881 w 1335881"/>
                <a:gd name="connsiteY7" fmla="*/ 264318 h 1071562"/>
                <a:gd name="connsiteX8" fmla="*/ 959643 w 1335881"/>
                <a:gd name="connsiteY8" fmla="*/ 280987 h 1071562"/>
                <a:gd name="connsiteX9" fmla="*/ 957262 w 1335881"/>
                <a:gd name="connsiteY9" fmla="*/ 326231 h 1071562"/>
                <a:gd name="connsiteX10" fmla="*/ 935831 w 1335881"/>
                <a:gd name="connsiteY10" fmla="*/ 459581 h 1071562"/>
                <a:gd name="connsiteX11" fmla="*/ 902493 w 1335881"/>
                <a:gd name="connsiteY11" fmla="*/ 654843 h 1071562"/>
                <a:gd name="connsiteX12" fmla="*/ 862012 w 1335881"/>
                <a:gd name="connsiteY12" fmla="*/ 878681 h 1071562"/>
                <a:gd name="connsiteX13" fmla="*/ 869156 w 1335881"/>
                <a:gd name="connsiteY13" fmla="*/ 1033462 h 1071562"/>
                <a:gd name="connsiteX14" fmla="*/ 888206 w 1335881"/>
                <a:gd name="connsiteY14" fmla="*/ 1045368 h 1071562"/>
                <a:gd name="connsiteX15" fmla="*/ 919162 w 1335881"/>
                <a:gd name="connsiteY15" fmla="*/ 1059656 h 1071562"/>
                <a:gd name="connsiteX16" fmla="*/ 947737 w 1335881"/>
                <a:gd name="connsiteY16" fmla="*/ 1066800 h 1071562"/>
                <a:gd name="connsiteX17" fmla="*/ 978693 w 1335881"/>
                <a:gd name="connsiteY17" fmla="*/ 1071562 h 1071562"/>
                <a:gd name="connsiteX18" fmla="*/ 1002506 w 1335881"/>
                <a:gd name="connsiteY18" fmla="*/ 1066800 h 1071562"/>
                <a:gd name="connsiteX19" fmla="*/ 1019175 w 1335881"/>
                <a:gd name="connsiteY19" fmla="*/ 1054893 h 1071562"/>
                <a:gd name="connsiteX20" fmla="*/ 1023937 w 1335881"/>
                <a:gd name="connsiteY20" fmla="*/ 1038225 h 1071562"/>
                <a:gd name="connsiteX21" fmla="*/ 1050131 w 1335881"/>
                <a:gd name="connsiteY21" fmla="*/ 947737 h 1071562"/>
                <a:gd name="connsiteX22" fmla="*/ 1095375 w 1335881"/>
                <a:gd name="connsiteY22" fmla="*/ 788193 h 1071562"/>
                <a:gd name="connsiteX23" fmla="*/ 1143000 w 1335881"/>
                <a:gd name="connsiteY23" fmla="*/ 628650 h 1071562"/>
                <a:gd name="connsiteX24" fmla="*/ 1197768 w 1335881"/>
                <a:gd name="connsiteY24" fmla="*/ 445293 h 1071562"/>
                <a:gd name="connsiteX25" fmla="*/ 1243012 w 1335881"/>
                <a:gd name="connsiteY25" fmla="*/ 302418 h 1071562"/>
                <a:gd name="connsiteX26" fmla="*/ 1250156 w 1335881"/>
                <a:gd name="connsiteY26" fmla="*/ 290512 h 1071562"/>
                <a:gd name="connsiteX27" fmla="*/ 1266825 w 1335881"/>
                <a:gd name="connsiteY27" fmla="*/ 276225 h 1071562"/>
                <a:gd name="connsiteX28" fmla="*/ 1288256 w 1335881"/>
                <a:gd name="connsiteY28" fmla="*/ 257175 h 1071562"/>
                <a:gd name="connsiteX29" fmla="*/ 1309687 w 1335881"/>
                <a:gd name="connsiteY29" fmla="*/ 230981 h 1071562"/>
                <a:gd name="connsiteX30" fmla="*/ 1326356 w 1335881"/>
                <a:gd name="connsiteY30" fmla="*/ 202406 h 1071562"/>
                <a:gd name="connsiteX31" fmla="*/ 1335881 w 1335881"/>
                <a:gd name="connsiteY31" fmla="*/ 176212 h 1071562"/>
                <a:gd name="connsiteX32" fmla="*/ 1335881 w 1335881"/>
                <a:gd name="connsiteY32" fmla="*/ 161925 h 1071562"/>
                <a:gd name="connsiteX33" fmla="*/ 1333500 w 1335881"/>
                <a:gd name="connsiteY33" fmla="*/ 154781 h 1071562"/>
                <a:gd name="connsiteX34" fmla="*/ 1316831 w 1335881"/>
                <a:gd name="connsiteY34" fmla="*/ 140493 h 1071562"/>
                <a:gd name="connsiteX35" fmla="*/ 1214437 w 1335881"/>
                <a:gd name="connsiteY35" fmla="*/ 88106 h 1071562"/>
                <a:gd name="connsiteX36" fmla="*/ 1095375 w 1335881"/>
                <a:gd name="connsiteY36" fmla="*/ 23812 h 1071562"/>
                <a:gd name="connsiteX37" fmla="*/ 1052512 w 1335881"/>
                <a:gd name="connsiteY37" fmla="*/ 2381 h 1071562"/>
                <a:gd name="connsiteX38" fmla="*/ 1033462 w 1335881"/>
                <a:gd name="connsiteY38" fmla="*/ 0 h 1071562"/>
                <a:gd name="connsiteX39" fmla="*/ 1007268 w 1335881"/>
                <a:gd name="connsiteY39" fmla="*/ 2381 h 1071562"/>
                <a:gd name="connsiteX40" fmla="*/ 942975 w 1335881"/>
                <a:gd name="connsiteY40" fmla="*/ 14287 h 1071562"/>
                <a:gd name="connsiteX41" fmla="*/ 809625 w 1335881"/>
                <a:gd name="connsiteY41" fmla="*/ 52387 h 1071562"/>
                <a:gd name="connsiteX42" fmla="*/ 676275 w 1335881"/>
                <a:gd name="connsiteY42" fmla="*/ 88106 h 1071562"/>
                <a:gd name="connsiteX43" fmla="*/ 502443 w 1335881"/>
                <a:gd name="connsiteY43" fmla="*/ 133350 h 1071562"/>
                <a:gd name="connsiteX44" fmla="*/ 366712 w 1335881"/>
                <a:gd name="connsiteY44" fmla="*/ 164306 h 1071562"/>
                <a:gd name="connsiteX45" fmla="*/ 204787 w 1335881"/>
                <a:gd name="connsiteY45" fmla="*/ 200025 h 1071562"/>
                <a:gd name="connsiteX46" fmla="*/ 0 w 1335881"/>
                <a:gd name="connsiteY46" fmla="*/ 242887 h 1071562"/>
                <a:gd name="connsiteX47" fmla="*/ 88106 w 1335881"/>
                <a:gd name="connsiteY47" fmla="*/ 376237 h 1071562"/>
                <a:gd name="connsiteX48" fmla="*/ 257175 w 1335881"/>
                <a:gd name="connsiteY48" fmla="*/ 354806 h 1071562"/>
                <a:gd name="connsiteX49" fmla="*/ 442912 w 1335881"/>
                <a:gd name="connsiteY49" fmla="*/ 323850 h 1071562"/>
                <a:gd name="connsiteX50" fmla="*/ 514350 w 1335881"/>
                <a:gd name="connsiteY50" fmla="*/ 311943 h 1071562"/>
                <a:gd name="connsiteX51" fmla="*/ 716756 w 1335881"/>
                <a:gd name="connsiteY51" fmla="*/ 271462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5881" h="1071562">
                  <a:moveTo>
                    <a:pt x="716756" y="271462"/>
                  </a:moveTo>
                  <a:lnTo>
                    <a:pt x="826293" y="245268"/>
                  </a:lnTo>
                  <a:lnTo>
                    <a:pt x="888206" y="230981"/>
                  </a:lnTo>
                  <a:lnTo>
                    <a:pt x="907256" y="230981"/>
                  </a:lnTo>
                  <a:lnTo>
                    <a:pt x="923925" y="235743"/>
                  </a:lnTo>
                  <a:lnTo>
                    <a:pt x="938212" y="242887"/>
                  </a:lnTo>
                  <a:lnTo>
                    <a:pt x="947737" y="252412"/>
                  </a:lnTo>
                  <a:lnTo>
                    <a:pt x="954881" y="264318"/>
                  </a:lnTo>
                  <a:lnTo>
                    <a:pt x="959643" y="280987"/>
                  </a:lnTo>
                  <a:lnTo>
                    <a:pt x="957262" y="326231"/>
                  </a:lnTo>
                  <a:lnTo>
                    <a:pt x="935831" y="459581"/>
                  </a:lnTo>
                  <a:lnTo>
                    <a:pt x="902493" y="654843"/>
                  </a:lnTo>
                  <a:lnTo>
                    <a:pt x="862012" y="878681"/>
                  </a:lnTo>
                  <a:lnTo>
                    <a:pt x="869156" y="1033462"/>
                  </a:lnTo>
                  <a:lnTo>
                    <a:pt x="888206" y="1045368"/>
                  </a:lnTo>
                  <a:lnTo>
                    <a:pt x="919162" y="1059656"/>
                  </a:lnTo>
                  <a:lnTo>
                    <a:pt x="947737" y="1066800"/>
                  </a:lnTo>
                  <a:lnTo>
                    <a:pt x="978693" y="1071562"/>
                  </a:lnTo>
                  <a:lnTo>
                    <a:pt x="1002506" y="1066800"/>
                  </a:lnTo>
                  <a:lnTo>
                    <a:pt x="1019175" y="1054893"/>
                  </a:lnTo>
                  <a:lnTo>
                    <a:pt x="1023937" y="1038225"/>
                  </a:lnTo>
                  <a:lnTo>
                    <a:pt x="1050131" y="947737"/>
                  </a:lnTo>
                  <a:lnTo>
                    <a:pt x="1095375" y="788193"/>
                  </a:lnTo>
                  <a:lnTo>
                    <a:pt x="1143000" y="628650"/>
                  </a:lnTo>
                  <a:lnTo>
                    <a:pt x="1197768" y="445293"/>
                  </a:lnTo>
                  <a:lnTo>
                    <a:pt x="1243012" y="302418"/>
                  </a:lnTo>
                  <a:lnTo>
                    <a:pt x="1250156" y="290512"/>
                  </a:lnTo>
                  <a:lnTo>
                    <a:pt x="1266825" y="276225"/>
                  </a:lnTo>
                  <a:lnTo>
                    <a:pt x="1288256" y="257175"/>
                  </a:lnTo>
                  <a:lnTo>
                    <a:pt x="1309687" y="230981"/>
                  </a:lnTo>
                  <a:lnTo>
                    <a:pt x="1326356" y="202406"/>
                  </a:lnTo>
                  <a:lnTo>
                    <a:pt x="1335881" y="176212"/>
                  </a:lnTo>
                  <a:lnTo>
                    <a:pt x="1335881" y="161925"/>
                  </a:lnTo>
                  <a:lnTo>
                    <a:pt x="1333500" y="154781"/>
                  </a:lnTo>
                  <a:lnTo>
                    <a:pt x="1316831" y="140493"/>
                  </a:lnTo>
                  <a:lnTo>
                    <a:pt x="1214437" y="88106"/>
                  </a:lnTo>
                  <a:lnTo>
                    <a:pt x="1095375" y="23812"/>
                  </a:lnTo>
                  <a:lnTo>
                    <a:pt x="1052512" y="2381"/>
                  </a:lnTo>
                  <a:lnTo>
                    <a:pt x="1033462" y="0"/>
                  </a:lnTo>
                  <a:lnTo>
                    <a:pt x="1007268" y="2381"/>
                  </a:lnTo>
                  <a:lnTo>
                    <a:pt x="942975" y="14287"/>
                  </a:lnTo>
                  <a:lnTo>
                    <a:pt x="809625" y="52387"/>
                  </a:lnTo>
                  <a:lnTo>
                    <a:pt x="676275" y="88106"/>
                  </a:lnTo>
                  <a:lnTo>
                    <a:pt x="502443" y="133350"/>
                  </a:lnTo>
                  <a:lnTo>
                    <a:pt x="366712" y="164306"/>
                  </a:lnTo>
                  <a:lnTo>
                    <a:pt x="204787" y="200025"/>
                  </a:lnTo>
                  <a:lnTo>
                    <a:pt x="0" y="242887"/>
                  </a:lnTo>
                  <a:lnTo>
                    <a:pt x="88106" y="376237"/>
                  </a:lnTo>
                  <a:lnTo>
                    <a:pt x="257175" y="354806"/>
                  </a:lnTo>
                  <a:lnTo>
                    <a:pt x="442912" y="323850"/>
                  </a:lnTo>
                  <a:lnTo>
                    <a:pt x="514350" y="311943"/>
                  </a:lnTo>
                  <a:lnTo>
                    <a:pt x="716756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21">
              <a:extLst>
                <a:ext uri="{FF2B5EF4-FFF2-40B4-BE49-F238E27FC236}">
                  <a16:creationId xmlns:a16="http://schemas.microsoft.com/office/drawing/2014/main" id="{2C48E6A6-81E4-47D3-AD6E-5947802DA8DA}"/>
                </a:ext>
              </a:extLst>
            </p:cNvPr>
            <p:cNvSpPr/>
            <p:nvPr/>
          </p:nvSpPr>
          <p:spPr>
            <a:xfrm>
              <a:off x="3059113" y="5183188"/>
              <a:ext cx="665162" cy="265112"/>
            </a:xfrm>
            <a:custGeom>
              <a:avLst/>
              <a:gdLst>
                <a:gd name="connsiteX0" fmla="*/ 504825 w 664369"/>
                <a:gd name="connsiteY0" fmla="*/ 26194 h 264319"/>
                <a:gd name="connsiteX1" fmla="*/ 278607 w 664369"/>
                <a:gd name="connsiteY1" fmla="*/ 71438 h 264319"/>
                <a:gd name="connsiteX2" fmla="*/ 90488 w 664369"/>
                <a:gd name="connsiteY2" fmla="*/ 111919 h 264319"/>
                <a:gd name="connsiteX3" fmla="*/ 0 w 664369"/>
                <a:gd name="connsiteY3" fmla="*/ 135732 h 264319"/>
                <a:gd name="connsiteX4" fmla="*/ 76200 w 664369"/>
                <a:gd name="connsiteY4" fmla="*/ 264319 h 264319"/>
                <a:gd name="connsiteX5" fmla="*/ 200025 w 664369"/>
                <a:gd name="connsiteY5" fmla="*/ 242888 h 264319"/>
                <a:gd name="connsiteX6" fmla="*/ 392907 w 664369"/>
                <a:gd name="connsiteY6" fmla="*/ 214313 h 264319"/>
                <a:gd name="connsiteX7" fmla="*/ 664369 w 664369"/>
                <a:gd name="connsiteY7" fmla="*/ 178594 h 264319"/>
                <a:gd name="connsiteX8" fmla="*/ 657225 w 664369"/>
                <a:gd name="connsiteY8" fmla="*/ 0 h 264319"/>
                <a:gd name="connsiteX9" fmla="*/ 504825 w 664369"/>
                <a:gd name="connsiteY9" fmla="*/ 2619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369" h="264319">
                  <a:moveTo>
                    <a:pt x="504825" y="26194"/>
                  </a:moveTo>
                  <a:lnTo>
                    <a:pt x="278607" y="71438"/>
                  </a:lnTo>
                  <a:lnTo>
                    <a:pt x="90488" y="111919"/>
                  </a:lnTo>
                  <a:lnTo>
                    <a:pt x="0" y="135732"/>
                  </a:lnTo>
                  <a:lnTo>
                    <a:pt x="76200" y="264319"/>
                  </a:lnTo>
                  <a:lnTo>
                    <a:pt x="200025" y="242888"/>
                  </a:lnTo>
                  <a:lnTo>
                    <a:pt x="392907" y="214313"/>
                  </a:lnTo>
                  <a:lnTo>
                    <a:pt x="664369" y="178594"/>
                  </a:lnTo>
                  <a:lnTo>
                    <a:pt x="657225" y="0"/>
                  </a:lnTo>
                  <a:lnTo>
                    <a:pt x="504825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23">
              <a:extLst>
                <a:ext uri="{FF2B5EF4-FFF2-40B4-BE49-F238E27FC236}">
                  <a16:creationId xmlns:a16="http://schemas.microsoft.com/office/drawing/2014/main" id="{01269B7D-D978-4888-B371-37A577F2FBA5}"/>
                </a:ext>
              </a:extLst>
            </p:cNvPr>
            <p:cNvSpPr/>
            <p:nvPr/>
          </p:nvSpPr>
          <p:spPr>
            <a:xfrm>
              <a:off x="4524375" y="1733550"/>
              <a:ext cx="2252663" cy="506413"/>
            </a:xfrm>
            <a:custGeom>
              <a:avLst/>
              <a:gdLst>
                <a:gd name="connsiteX0" fmla="*/ 1666875 w 2252663"/>
                <a:gd name="connsiteY0" fmla="*/ 242888 h 507206"/>
                <a:gd name="connsiteX1" fmla="*/ 1473994 w 2252663"/>
                <a:gd name="connsiteY1" fmla="*/ 276225 h 507206"/>
                <a:gd name="connsiteX2" fmla="*/ 1276350 w 2252663"/>
                <a:gd name="connsiteY2" fmla="*/ 314325 h 507206"/>
                <a:gd name="connsiteX3" fmla="*/ 1121569 w 2252663"/>
                <a:gd name="connsiteY3" fmla="*/ 342900 h 507206"/>
                <a:gd name="connsiteX4" fmla="*/ 1021556 w 2252663"/>
                <a:gd name="connsiteY4" fmla="*/ 361950 h 507206"/>
                <a:gd name="connsiteX5" fmla="*/ 912019 w 2252663"/>
                <a:gd name="connsiteY5" fmla="*/ 381000 h 507206"/>
                <a:gd name="connsiteX6" fmla="*/ 800100 w 2252663"/>
                <a:gd name="connsiteY6" fmla="*/ 419100 h 507206"/>
                <a:gd name="connsiteX7" fmla="*/ 728663 w 2252663"/>
                <a:gd name="connsiteY7" fmla="*/ 426244 h 507206"/>
                <a:gd name="connsiteX8" fmla="*/ 671513 w 2252663"/>
                <a:gd name="connsiteY8" fmla="*/ 438150 h 507206"/>
                <a:gd name="connsiteX9" fmla="*/ 621506 w 2252663"/>
                <a:gd name="connsiteY9" fmla="*/ 452438 h 507206"/>
                <a:gd name="connsiteX10" fmla="*/ 576263 w 2252663"/>
                <a:gd name="connsiteY10" fmla="*/ 469106 h 507206"/>
                <a:gd name="connsiteX11" fmla="*/ 540544 w 2252663"/>
                <a:gd name="connsiteY11" fmla="*/ 488156 h 507206"/>
                <a:gd name="connsiteX12" fmla="*/ 497681 w 2252663"/>
                <a:gd name="connsiteY12" fmla="*/ 502444 h 507206"/>
                <a:gd name="connsiteX13" fmla="*/ 466725 w 2252663"/>
                <a:gd name="connsiteY13" fmla="*/ 507206 h 507206"/>
                <a:gd name="connsiteX14" fmla="*/ 442913 w 2252663"/>
                <a:gd name="connsiteY14" fmla="*/ 507206 h 507206"/>
                <a:gd name="connsiteX15" fmla="*/ 416719 w 2252663"/>
                <a:gd name="connsiteY15" fmla="*/ 507206 h 507206"/>
                <a:gd name="connsiteX16" fmla="*/ 385763 w 2252663"/>
                <a:gd name="connsiteY16" fmla="*/ 500063 h 507206"/>
                <a:gd name="connsiteX17" fmla="*/ 340519 w 2252663"/>
                <a:gd name="connsiteY17" fmla="*/ 481013 h 507206"/>
                <a:gd name="connsiteX18" fmla="*/ 292894 w 2252663"/>
                <a:gd name="connsiteY18" fmla="*/ 452438 h 507206"/>
                <a:gd name="connsiteX19" fmla="*/ 207169 w 2252663"/>
                <a:gd name="connsiteY19" fmla="*/ 397669 h 507206"/>
                <a:gd name="connsiteX20" fmla="*/ 119063 w 2252663"/>
                <a:gd name="connsiteY20" fmla="*/ 326231 h 507206"/>
                <a:gd name="connsiteX21" fmla="*/ 78581 w 2252663"/>
                <a:gd name="connsiteY21" fmla="*/ 285750 h 507206"/>
                <a:gd name="connsiteX22" fmla="*/ 35719 w 2252663"/>
                <a:gd name="connsiteY22" fmla="*/ 240506 h 507206"/>
                <a:gd name="connsiteX23" fmla="*/ 21431 w 2252663"/>
                <a:gd name="connsiteY23" fmla="*/ 223838 h 507206"/>
                <a:gd name="connsiteX24" fmla="*/ 7144 w 2252663"/>
                <a:gd name="connsiteY24" fmla="*/ 195263 h 507206"/>
                <a:gd name="connsiteX25" fmla="*/ 0 w 2252663"/>
                <a:gd name="connsiteY25" fmla="*/ 161925 h 507206"/>
                <a:gd name="connsiteX26" fmla="*/ 2381 w 2252663"/>
                <a:gd name="connsiteY26" fmla="*/ 145256 h 507206"/>
                <a:gd name="connsiteX27" fmla="*/ 7144 w 2252663"/>
                <a:gd name="connsiteY27" fmla="*/ 133350 h 507206"/>
                <a:gd name="connsiteX28" fmla="*/ 14288 w 2252663"/>
                <a:gd name="connsiteY28" fmla="*/ 128588 h 507206"/>
                <a:gd name="connsiteX29" fmla="*/ 21431 w 2252663"/>
                <a:gd name="connsiteY29" fmla="*/ 126206 h 507206"/>
                <a:gd name="connsiteX30" fmla="*/ 33338 w 2252663"/>
                <a:gd name="connsiteY30" fmla="*/ 126206 h 507206"/>
                <a:gd name="connsiteX31" fmla="*/ 52388 w 2252663"/>
                <a:gd name="connsiteY31" fmla="*/ 128588 h 507206"/>
                <a:gd name="connsiteX32" fmla="*/ 88106 w 2252663"/>
                <a:gd name="connsiteY32" fmla="*/ 142875 h 507206"/>
                <a:gd name="connsiteX33" fmla="*/ 159544 w 2252663"/>
                <a:gd name="connsiteY33" fmla="*/ 185738 h 507206"/>
                <a:gd name="connsiteX34" fmla="*/ 202406 w 2252663"/>
                <a:gd name="connsiteY34" fmla="*/ 209550 h 507206"/>
                <a:gd name="connsiteX35" fmla="*/ 245269 w 2252663"/>
                <a:gd name="connsiteY35" fmla="*/ 226219 h 507206"/>
                <a:gd name="connsiteX36" fmla="*/ 302419 w 2252663"/>
                <a:gd name="connsiteY36" fmla="*/ 242888 h 507206"/>
                <a:gd name="connsiteX37" fmla="*/ 354806 w 2252663"/>
                <a:gd name="connsiteY37" fmla="*/ 252413 h 507206"/>
                <a:gd name="connsiteX38" fmla="*/ 400050 w 2252663"/>
                <a:gd name="connsiteY38" fmla="*/ 257175 h 507206"/>
                <a:gd name="connsiteX39" fmla="*/ 471488 w 2252663"/>
                <a:gd name="connsiteY39" fmla="*/ 254794 h 507206"/>
                <a:gd name="connsiteX40" fmla="*/ 609600 w 2252663"/>
                <a:gd name="connsiteY40" fmla="*/ 230981 h 507206"/>
                <a:gd name="connsiteX41" fmla="*/ 942975 w 2252663"/>
                <a:gd name="connsiteY41" fmla="*/ 169069 h 507206"/>
                <a:gd name="connsiteX42" fmla="*/ 1312069 w 2252663"/>
                <a:gd name="connsiteY42" fmla="*/ 102394 h 507206"/>
                <a:gd name="connsiteX43" fmla="*/ 1669256 w 2252663"/>
                <a:gd name="connsiteY43" fmla="*/ 38100 h 507206"/>
                <a:gd name="connsiteX44" fmla="*/ 1854994 w 2252663"/>
                <a:gd name="connsiteY44" fmla="*/ 9525 h 507206"/>
                <a:gd name="connsiteX45" fmla="*/ 1914525 w 2252663"/>
                <a:gd name="connsiteY45" fmla="*/ 0 h 507206"/>
                <a:gd name="connsiteX46" fmla="*/ 1935956 w 2252663"/>
                <a:gd name="connsiteY46" fmla="*/ 7144 h 507206"/>
                <a:gd name="connsiteX47" fmla="*/ 2035969 w 2252663"/>
                <a:gd name="connsiteY47" fmla="*/ 64294 h 507206"/>
                <a:gd name="connsiteX48" fmla="*/ 2078831 w 2252663"/>
                <a:gd name="connsiteY48" fmla="*/ 90488 h 507206"/>
                <a:gd name="connsiteX49" fmla="*/ 2169319 w 2252663"/>
                <a:gd name="connsiteY49" fmla="*/ 150019 h 507206"/>
                <a:gd name="connsiteX50" fmla="*/ 2219325 w 2252663"/>
                <a:gd name="connsiteY50" fmla="*/ 192881 h 507206"/>
                <a:gd name="connsiteX51" fmla="*/ 2240756 w 2252663"/>
                <a:gd name="connsiteY51" fmla="*/ 211931 h 507206"/>
                <a:gd name="connsiteX52" fmla="*/ 2247900 w 2252663"/>
                <a:gd name="connsiteY52" fmla="*/ 223838 h 507206"/>
                <a:gd name="connsiteX53" fmla="*/ 2252663 w 2252663"/>
                <a:gd name="connsiteY53" fmla="*/ 238125 h 507206"/>
                <a:gd name="connsiteX54" fmla="*/ 2252663 w 2252663"/>
                <a:gd name="connsiteY54" fmla="*/ 254794 h 507206"/>
                <a:gd name="connsiteX55" fmla="*/ 2245519 w 2252663"/>
                <a:gd name="connsiteY55" fmla="*/ 283369 h 507206"/>
                <a:gd name="connsiteX56" fmla="*/ 2233613 w 2252663"/>
                <a:gd name="connsiteY56" fmla="*/ 311944 h 507206"/>
                <a:gd name="connsiteX57" fmla="*/ 2214563 w 2252663"/>
                <a:gd name="connsiteY57" fmla="*/ 342900 h 507206"/>
                <a:gd name="connsiteX58" fmla="*/ 2183606 w 2252663"/>
                <a:gd name="connsiteY58" fmla="*/ 378619 h 507206"/>
                <a:gd name="connsiteX59" fmla="*/ 2164556 w 2252663"/>
                <a:gd name="connsiteY59" fmla="*/ 395288 h 507206"/>
                <a:gd name="connsiteX60" fmla="*/ 1895475 w 2252663"/>
                <a:gd name="connsiteY60" fmla="*/ 238125 h 507206"/>
                <a:gd name="connsiteX61" fmla="*/ 1876425 w 2252663"/>
                <a:gd name="connsiteY61" fmla="*/ 230981 h 507206"/>
                <a:gd name="connsiteX62" fmla="*/ 1845469 w 2252663"/>
                <a:gd name="connsiteY62" fmla="*/ 221456 h 507206"/>
                <a:gd name="connsiteX63" fmla="*/ 1819275 w 2252663"/>
                <a:gd name="connsiteY63" fmla="*/ 216694 h 507206"/>
                <a:gd name="connsiteX64" fmla="*/ 1781175 w 2252663"/>
                <a:gd name="connsiteY64" fmla="*/ 219075 h 507206"/>
                <a:gd name="connsiteX65" fmla="*/ 1666875 w 2252663"/>
                <a:gd name="connsiteY65" fmla="*/ 242888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2663" h="507206">
                  <a:moveTo>
                    <a:pt x="1666875" y="242888"/>
                  </a:moveTo>
                  <a:lnTo>
                    <a:pt x="1473994" y="276225"/>
                  </a:lnTo>
                  <a:lnTo>
                    <a:pt x="1276350" y="314325"/>
                  </a:lnTo>
                  <a:lnTo>
                    <a:pt x="1121569" y="342900"/>
                  </a:lnTo>
                  <a:lnTo>
                    <a:pt x="1021556" y="361950"/>
                  </a:lnTo>
                  <a:lnTo>
                    <a:pt x="912019" y="381000"/>
                  </a:lnTo>
                  <a:lnTo>
                    <a:pt x="800100" y="419100"/>
                  </a:lnTo>
                  <a:lnTo>
                    <a:pt x="728663" y="426244"/>
                  </a:lnTo>
                  <a:lnTo>
                    <a:pt x="671513" y="438150"/>
                  </a:lnTo>
                  <a:lnTo>
                    <a:pt x="621506" y="452438"/>
                  </a:lnTo>
                  <a:lnTo>
                    <a:pt x="576263" y="469106"/>
                  </a:lnTo>
                  <a:lnTo>
                    <a:pt x="540544" y="488156"/>
                  </a:lnTo>
                  <a:lnTo>
                    <a:pt x="497681" y="502444"/>
                  </a:lnTo>
                  <a:lnTo>
                    <a:pt x="466725" y="507206"/>
                  </a:lnTo>
                  <a:lnTo>
                    <a:pt x="442913" y="507206"/>
                  </a:lnTo>
                  <a:lnTo>
                    <a:pt x="416719" y="507206"/>
                  </a:lnTo>
                  <a:lnTo>
                    <a:pt x="385763" y="500063"/>
                  </a:lnTo>
                  <a:lnTo>
                    <a:pt x="340519" y="481013"/>
                  </a:lnTo>
                  <a:lnTo>
                    <a:pt x="292894" y="452438"/>
                  </a:lnTo>
                  <a:lnTo>
                    <a:pt x="207169" y="397669"/>
                  </a:lnTo>
                  <a:lnTo>
                    <a:pt x="119063" y="326231"/>
                  </a:lnTo>
                  <a:lnTo>
                    <a:pt x="78581" y="285750"/>
                  </a:lnTo>
                  <a:lnTo>
                    <a:pt x="35719" y="240506"/>
                  </a:lnTo>
                  <a:lnTo>
                    <a:pt x="21431" y="223838"/>
                  </a:lnTo>
                  <a:lnTo>
                    <a:pt x="7144" y="195263"/>
                  </a:lnTo>
                  <a:lnTo>
                    <a:pt x="0" y="161925"/>
                  </a:lnTo>
                  <a:lnTo>
                    <a:pt x="2381" y="145256"/>
                  </a:lnTo>
                  <a:lnTo>
                    <a:pt x="7144" y="133350"/>
                  </a:lnTo>
                  <a:lnTo>
                    <a:pt x="14288" y="128588"/>
                  </a:lnTo>
                  <a:lnTo>
                    <a:pt x="21431" y="126206"/>
                  </a:lnTo>
                  <a:lnTo>
                    <a:pt x="33338" y="126206"/>
                  </a:lnTo>
                  <a:lnTo>
                    <a:pt x="52388" y="128588"/>
                  </a:lnTo>
                  <a:lnTo>
                    <a:pt x="88106" y="142875"/>
                  </a:lnTo>
                  <a:lnTo>
                    <a:pt x="159544" y="185738"/>
                  </a:lnTo>
                  <a:lnTo>
                    <a:pt x="202406" y="209550"/>
                  </a:lnTo>
                  <a:lnTo>
                    <a:pt x="245269" y="226219"/>
                  </a:lnTo>
                  <a:lnTo>
                    <a:pt x="302419" y="242888"/>
                  </a:lnTo>
                  <a:lnTo>
                    <a:pt x="354806" y="252413"/>
                  </a:lnTo>
                  <a:lnTo>
                    <a:pt x="400050" y="257175"/>
                  </a:lnTo>
                  <a:lnTo>
                    <a:pt x="471488" y="254794"/>
                  </a:lnTo>
                  <a:lnTo>
                    <a:pt x="609600" y="230981"/>
                  </a:lnTo>
                  <a:lnTo>
                    <a:pt x="942975" y="169069"/>
                  </a:lnTo>
                  <a:lnTo>
                    <a:pt x="1312069" y="102394"/>
                  </a:lnTo>
                  <a:lnTo>
                    <a:pt x="1669256" y="38100"/>
                  </a:lnTo>
                  <a:lnTo>
                    <a:pt x="1854994" y="9525"/>
                  </a:lnTo>
                  <a:lnTo>
                    <a:pt x="1914525" y="0"/>
                  </a:lnTo>
                  <a:lnTo>
                    <a:pt x="1935956" y="7144"/>
                  </a:lnTo>
                  <a:lnTo>
                    <a:pt x="2035969" y="64294"/>
                  </a:lnTo>
                  <a:lnTo>
                    <a:pt x="2078831" y="90488"/>
                  </a:lnTo>
                  <a:lnTo>
                    <a:pt x="2169319" y="150019"/>
                  </a:lnTo>
                  <a:lnTo>
                    <a:pt x="2219325" y="192881"/>
                  </a:lnTo>
                  <a:lnTo>
                    <a:pt x="2240756" y="211931"/>
                  </a:lnTo>
                  <a:lnTo>
                    <a:pt x="2247900" y="223838"/>
                  </a:lnTo>
                  <a:lnTo>
                    <a:pt x="2252663" y="238125"/>
                  </a:lnTo>
                  <a:lnTo>
                    <a:pt x="2252663" y="254794"/>
                  </a:lnTo>
                  <a:lnTo>
                    <a:pt x="2245519" y="283369"/>
                  </a:lnTo>
                  <a:lnTo>
                    <a:pt x="2233613" y="311944"/>
                  </a:lnTo>
                  <a:lnTo>
                    <a:pt x="2214563" y="342900"/>
                  </a:lnTo>
                  <a:lnTo>
                    <a:pt x="2183606" y="378619"/>
                  </a:lnTo>
                  <a:lnTo>
                    <a:pt x="2164556" y="395288"/>
                  </a:lnTo>
                  <a:lnTo>
                    <a:pt x="1895475" y="238125"/>
                  </a:lnTo>
                  <a:lnTo>
                    <a:pt x="1876425" y="230981"/>
                  </a:lnTo>
                  <a:lnTo>
                    <a:pt x="1845469" y="221456"/>
                  </a:lnTo>
                  <a:lnTo>
                    <a:pt x="1819275" y="216694"/>
                  </a:lnTo>
                  <a:lnTo>
                    <a:pt x="1781175" y="219075"/>
                  </a:lnTo>
                  <a:lnTo>
                    <a:pt x="1666875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24">
              <a:extLst>
                <a:ext uri="{FF2B5EF4-FFF2-40B4-BE49-F238E27FC236}">
                  <a16:creationId xmlns:a16="http://schemas.microsoft.com/office/drawing/2014/main" id="{0B93DE83-4998-43E3-A8B1-82D1B9F0C794}"/>
                </a:ext>
              </a:extLst>
            </p:cNvPr>
            <p:cNvSpPr/>
            <p:nvPr/>
          </p:nvSpPr>
          <p:spPr>
            <a:xfrm>
              <a:off x="5870575" y="1909763"/>
              <a:ext cx="877888" cy="2117725"/>
            </a:xfrm>
            <a:custGeom>
              <a:avLst/>
              <a:gdLst>
                <a:gd name="connsiteX0" fmla="*/ 557893 w 879022"/>
                <a:gd name="connsiteY0" fmla="*/ 293914 h 2117271"/>
                <a:gd name="connsiteX1" fmla="*/ 566058 w 879022"/>
                <a:gd name="connsiteY1" fmla="*/ 193221 h 2117271"/>
                <a:gd name="connsiteX2" fmla="*/ 568779 w 879022"/>
                <a:gd name="connsiteY2" fmla="*/ 133350 h 2117271"/>
                <a:gd name="connsiteX3" fmla="*/ 568779 w 879022"/>
                <a:gd name="connsiteY3" fmla="*/ 100693 h 2117271"/>
                <a:gd name="connsiteX4" fmla="*/ 566058 w 879022"/>
                <a:gd name="connsiteY4" fmla="*/ 84364 h 2117271"/>
                <a:gd name="connsiteX5" fmla="*/ 557893 w 879022"/>
                <a:gd name="connsiteY5" fmla="*/ 65314 h 2117271"/>
                <a:gd name="connsiteX6" fmla="*/ 530679 w 879022"/>
                <a:gd name="connsiteY6" fmla="*/ 46264 h 2117271"/>
                <a:gd name="connsiteX7" fmla="*/ 495300 w 879022"/>
                <a:gd name="connsiteY7" fmla="*/ 0 h 2117271"/>
                <a:gd name="connsiteX8" fmla="*/ 879022 w 879022"/>
                <a:gd name="connsiteY8" fmla="*/ 136071 h 2117271"/>
                <a:gd name="connsiteX9" fmla="*/ 840922 w 879022"/>
                <a:gd name="connsiteY9" fmla="*/ 190500 h 2117271"/>
                <a:gd name="connsiteX10" fmla="*/ 821872 w 879022"/>
                <a:gd name="connsiteY10" fmla="*/ 220436 h 2117271"/>
                <a:gd name="connsiteX11" fmla="*/ 813708 w 879022"/>
                <a:gd name="connsiteY11" fmla="*/ 253093 h 2117271"/>
                <a:gd name="connsiteX12" fmla="*/ 802822 w 879022"/>
                <a:gd name="connsiteY12" fmla="*/ 334736 h 2117271"/>
                <a:gd name="connsiteX13" fmla="*/ 778329 w 879022"/>
                <a:gd name="connsiteY13" fmla="*/ 487136 h 2117271"/>
                <a:gd name="connsiteX14" fmla="*/ 745672 w 879022"/>
                <a:gd name="connsiteY14" fmla="*/ 658586 h 2117271"/>
                <a:gd name="connsiteX15" fmla="*/ 702129 w 879022"/>
                <a:gd name="connsiteY15" fmla="*/ 854528 h 2117271"/>
                <a:gd name="connsiteX16" fmla="*/ 655865 w 879022"/>
                <a:gd name="connsiteY16" fmla="*/ 1020536 h 2117271"/>
                <a:gd name="connsiteX17" fmla="*/ 615043 w 879022"/>
                <a:gd name="connsiteY17" fmla="*/ 1159328 h 2117271"/>
                <a:gd name="connsiteX18" fmla="*/ 566058 w 879022"/>
                <a:gd name="connsiteY18" fmla="*/ 1295400 h 2117271"/>
                <a:gd name="connsiteX19" fmla="*/ 522515 w 879022"/>
                <a:gd name="connsiteY19" fmla="*/ 1412421 h 2117271"/>
                <a:gd name="connsiteX20" fmla="*/ 465365 w 879022"/>
                <a:gd name="connsiteY20" fmla="*/ 1543050 h 2117271"/>
                <a:gd name="connsiteX21" fmla="*/ 413658 w 879022"/>
                <a:gd name="connsiteY21" fmla="*/ 1651907 h 2117271"/>
                <a:gd name="connsiteX22" fmla="*/ 361950 w 879022"/>
                <a:gd name="connsiteY22" fmla="*/ 1749878 h 2117271"/>
                <a:gd name="connsiteX23" fmla="*/ 302079 w 879022"/>
                <a:gd name="connsiteY23" fmla="*/ 1853293 h 2117271"/>
                <a:gd name="connsiteX24" fmla="*/ 255815 w 879022"/>
                <a:gd name="connsiteY24" fmla="*/ 1926771 h 2117271"/>
                <a:gd name="connsiteX25" fmla="*/ 193222 w 879022"/>
                <a:gd name="connsiteY25" fmla="*/ 2005693 h 2117271"/>
                <a:gd name="connsiteX26" fmla="*/ 138793 w 879022"/>
                <a:gd name="connsiteY26" fmla="*/ 2062843 h 2117271"/>
                <a:gd name="connsiteX27" fmla="*/ 97972 w 879022"/>
                <a:gd name="connsiteY27" fmla="*/ 2100943 h 2117271"/>
                <a:gd name="connsiteX28" fmla="*/ 78922 w 879022"/>
                <a:gd name="connsiteY28" fmla="*/ 2109107 h 2117271"/>
                <a:gd name="connsiteX29" fmla="*/ 62593 w 879022"/>
                <a:gd name="connsiteY29" fmla="*/ 2117271 h 2117271"/>
                <a:gd name="connsiteX30" fmla="*/ 48986 w 879022"/>
                <a:gd name="connsiteY30" fmla="*/ 2117271 h 2117271"/>
                <a:gd name="connsiteX31" fmla="*/ 35379 w 879022"/>
                <a:gd name="connsiteY31" fmla="*/ 2111828 h 2117271"/>
                <a:gd name="connsiteX32" fmla="*/ 21772 w 879022"/>
                <a:gd name="connsiteY32" fmla="*/ 2095500 h 2117271"/>
                <a:gd name="connsiteX33" fmla="*/ 0 w 879022"/>
                <a:gd name="connsiteY33" fmla="*/ 2054678 h 2117271"/>
                <a:gd name="connsiteX34" fmla="*/ 29936 w 879022"/>
                <a:gd name="connsiteY34" fmla="*/ 1733550 h 2117271"/>
                <a:gd name="connsiteX35" fmla="*/ 32658 w 879022"/>
                <a:gd name="connsiteY35" fmla="*/ 1722664 h 2117271"/>
                <a:gd name="connsiteX36" fmla="*/ 51708 w 879022"/>
                <a:gd name="connsiteY36" fmla="*/ 1698171 h 2117271"/>
                <a:gd name="connsiteX37" fmla="*/ 81643 w 879022"/>
                <a:gd name="connsiteY37" fmla="*/ 1660071 h 2117271"/>
                <a:gd name="connsiteX38" fmla="*/ 117022 w 879022"/>
                <a:gd name="connsiteY38" fmla="*/ 1608364 h 2117271"/>
                <a:gd name="connsiteX39" fmla="*/ 160565 w 879022"/>
                <a:gd name="connsiteY39" fmla="*/ 1545771 h 2117271"/>
                <a:gd name="connsiteX40" fmla="*/ 201386 w 879022"/>
                <a:gd name="connsiteY40" fmla="*/ 1477736 h 2117271"/>
                <a:gd name="connsiteX41" fmla="*/ 239486 w 879022"/>
                <a:gd name="connsiteY41" fmla="*/ 1415143 h 2117271"/>
                <a:gd name="connsiteX42" fmla="*/ 261258 w 879022"/>
                <a:gd name="connsiteY42" fmla="*/ 1371600 h 2117271"/>
                <a:gd name="connsiteX43" fmla="*/ 288472 w 879022"/>
                <a:gd name="connsiteY43" fmla="*/ 1319893 h 2117271"/>
                <a:gd name="connsiteX44" fmla="*/ 318408 w 879022"/>
                <a:gd name="connsiteY44" fmla="*/ 1254578 h 2117271"/>
                <a:gd name="connsiteX45" fmla="*/ 359229 w 879022"/>
                <a:gd name="connsiteY45" fmla="*/ 1164771 h 2117271"/>
                <a:gd name="connsiteX46" fmla="*/ 389165 w 879022"/>
                <a:gd name="connsiteY46" fmla="*/ 1080407 h 2117271"/>
                <a:gd name="connsiteX47" fmla="*/ 416379 w 879022"/>
                <a:gd name="connsiteY47" fmla="*/ 1001486 h 2117271"/>
                <a:gd name="connsiteX48" fmla="*/ 435429 w 879022"/>
                <a:gd name="connsiteY48" fmla="*/ 944336 h 2117271"/>
                <a:gd name="connsiteX49" fmla="*/ 451758 w 879022"/>
                <a:gd name="connsiteY49" fmla="*/ 887186 h 2117271"/>
                <a:gd name="connsiteX50" fmla="*/ 468086 w 879022"/>
                <a:gd name="connsiteY50" fmla="*/ 827314 h 2117271"/>
                <a:gd name="connsiteX51" fmla="*/ 484415 w 879022"/>
                <a:gd name="connsiteY51" fmla="*/ 764721 h 2117271"/>
                <a:gd name="connsiteX52" fmla="*/ 500743 w 879022"/>
                <a:gd name="connsiteY52" fmla="*/ 688521 h 2117271"/>
                <a:gd name="connsiteX53" fmla="*/ 522515 w 879022"/>
                <a:gd name="connsiteY53" fmla="*/ 571500 h 2117271"/>
                <a:gd name="connsiteX54" fmla="*/ 538843 w 879022"/>
                <a:gd name="connsiteY54" fmla="*/ 465364 h 2117271"/>
                <a:gd name="connsiteX55" fmla="*/ 557893 w 879022"/>
                <a:gd name="connsiteY55" fmla="*/ 293914 h 21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79022" h="2117271">
                  <a:moveTo>
                    <a:pt x="557893" y="293914"/>
                  </a:moveTo>
                  <a:lnTo>
                    <a:pt x="566058" y="193221"/>
                  </a:lnTo>
                  <a:lnTo>
                    <a:pt x="568779" y="133350"/>
                  </a:lnTo>
                  <a:lnTo>
                    <a:pt x="568779" y="100693"/>
                  </a:lnTo>
                  <a:lnTo>
                    <a:pt x="566058" y="84364"/>
                  </a:lnTo>
                  <a:lnTo>
                    <a:pt x="557893" y="65314"/>
                  </a:lnTo>
                  <a:lnTo>
                    <a:pt x="530679" y="46264"/>
                  </a:lnTo>
                  <a:lnTo>
                    <a:pt x="495300" y="0"/>
                  </a:lnTo>
                  <a:lnTo>
                    <a:pt x="879022" y="136071"/>
                  </a:lnTo>
                  <a:lnTo>
                    <a:pt x="840922" y="190500"/>
                  </a:lnTo>
                  <a:lnTo>
                    <a:pt x="821872" y="220436"/>
                  </a:lnTo>
                  <a:lnTo>
                    <a:pt x="813708" y="253093"/>
                  </a:lnTo>
                  <a:lnTo>
                    <a:pt x="802822" y="334736"/>
                  </a:lnTo>
                  <a:lnTo>
                    <a:pt x="778329" y="487136"/>
                  </a:lnTo>
                  <a:lnTo>
                    <a:pt x="745672" y="658586"/>
                  </a:lnTo>
                  <a:lnTo>
                    <a:pt x="702129" y="854528"/>
                  </a:lnTo>
                  <a:lnTo>
                    <a:pt x="655865" y="1020536"/>
                  </a:lnTo>
                  <a:lnTo>
                    <a:pt x="615043" y="1159328"/>
                  </a:lnTo>
                  <a:lnTo>
                    <a:pt x="566058" y="1295400"/>
                  </a:lnTo>
                  <a:lnTo>
                    <a:pt x="522515" y="1412421"/>
                  </a:lnTo>
                  <a:lnTo>
                    <a:pt x="465365" y="1543050"/>
                  </a:lnTo>
                  <a:lnTo>
                    <a:pt x="413658" y="1651907"/>
                  </a:lnTo>
                  <a:lnTo>
                    <a:pt x="361950" y="1749878"/>
                  </a:lnTo>
                  <a:lnTo>
                    <a:pt x="302079" y="1853293"/>
                  </a:lnTo>
                  <a:lnTo>
                    <a:pt x="255815" y="1926771"/>
                  </a:lnTo>
                  <a:lnTo>
                    <a:pt x="193222" y="2005693"/>
                  </a:lnTo>
                  <a:lnTo>
                    <a:pt x="138793" y="2062843"/>
                  </a:lnTo>
                  <a:lnTo>
                    <a:pt x="97972" y="2100943"/>
                  </a:lnTo>
                  <a:lnTo>
                    <a:pt x="78922" y="2109107"/>
                  </a:lnTo>
                  <a:lnTo>
                    <a:pt x="62593" y="2117271"/>
                  </a:lnTo>
                  <a:lnTo>
                    <a:pt x="48986" y="2117271"/>
                  </a:lnTo>
                  <a:lnTo>
                    <a:pt x="35379" y="2111828"/>
                  </a:lnTo>
                  <a:lnTo>
                    <a:pt x="21772" y="2095500"/>
                  </a:lnTo>
                  <a:lnTo>
                    <a:pt x="0" y="2054678"/>
                  </a:lnTo>
                  <a:lnTo>
                    <a:pt x="29936" y="1733550"/>
                  </a:lnTo>
                  <a:lnTo>
                    <a:pt x="32658" y="1722664"/>
                  </a:lnTo>
                  <a:lnTo>
                    <a:pt x="51708" y="1698171"/>
                  </a:lnTo>
                  <a:lnTo>
                    <a:pt x="81643" y="1660071"/>
                  </a:lnTo>
                  <a:lnTo>
                    <a:pt x="117022" y="1608364"/>
                  </a:lnTo>
                  <a:lnTo>
                    <a:pt x="160565" y="1545771"/>
                  </a:lnTo>
                  <a:lnTo>
                    <a:pt x="201386" y="1477736"/>
                  </a:lnTo>
                  <a:lnTo>
                    <a:pt x="239486" y="1415143"/>
                  </a:lnTo>
                  <a:lnTo>
                    <a:pt x="261258" y="1371600"/>
                  </a:lnTo>
                  <a:lnTo>
                    <a:pt x="288472" y="1319893"/>
                  </a:lnTo>
                  <a:lnTo>
                    <a:pt x="318408" y="1254578"/>
                  </a:lnTo>
                  <a:lnTo>
                    <a:pt x="359229" y="1164771"/>
                  </a:lnTo>
                  <a:lnTo>
                    <a:pt x="389165" y="1080407"/>
                  </a:lnTo>
                  <a:lnTo>
                    <a:pt x="416379" y="1001486"/>
                  </a:lnTo>
                  <a:lnTo>
                    <a:pt x="435429" y="944336"/>
                  </a:lnTo>
                  <a:lnTo>
                    <a:pt x="451758" y="887186"/>
                  </a:lnTo>
                  <a:lnTo>
                    <a:pt x="468086" y="827314"/>
                  </a:lnTo>
                  <a:lnTo>
                    <a:pt x="484415" y="764721"/>
                  </a:lnTo>
                  <a:lnTo>
                    <a:pt x="500743" y="688521"/>
                  </a:lnTo>
                  <a:lnTo>
                    <a:pt x="522515" y="571500"/>
                  </a:lnTo>
                  <a:lnTo>
                    <a:pt x="538843" y="465364"/>
                  </a:lnTo>
                  <a:lnTo>
                    <a:pt x="557893" y="2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25">
              <a:extLst>
                <a:ext uri="{FF2B5EF4-FFF2-40B4-BE49-F238E27FC236}">
                  <a16:creationId xmlns:a16="http://schemas.microsoft.com/office/drawing/2014/main" id="{77690973-B3DE-4C40-8A74-7781B16286F4}"/>
                </a:ext>
              </a:extLst>
            </p:cNvPr>
            <p:cNvSpPr/>
            <p:nvPr/>
          </p:nvSpPr>
          <p:spPr>
            <a:xfrm>
              <a:off x="5313363" y="3440113"/>
              <a:ext cx="647700" cy="581025"/>
            </a:xfrm>
            <a:custGeom>
              <a:avLst/>
              <a:gdLst>
                <a:gd name="connsiteX0" fmla="*/ 240506 w 647700"/>
                <a:gd name="connsiteY0" fmla="*/ 80963 h 581025"/>
                <a:gd name="connsiteX1" fmla="*/ 385762 w 647700"/>
                <a:gd name="connsiteY1" fmla="*/ 138113 h 581025"/>
                <a:gd name="connsiteX2" fmla="*/ 483394 w 647700"/>
                <a:gd name="connsiteY2" fmla="*/ 178594 h 581025"/>
                <a:gd name="connsiteX3" fmla="*/ 519112 w 647700"/>
                <a:gd name="connsiteY3" fmla="*/ 190500 h 581025"/>
                <a:gd name="connsiteX4" fmla="*/ 542925 w 647700"/>
                <a:gd name="connsiteY4" fmla="*/ 195263 h 581025"/>
                <a:gd name="connsiteX5" fmla="*/ 564356 w 647700"/>
                <a:gd name="connsiteY5" fmla="*/ 197644 h 581025"/>
                <a:gd name="connsiteX6" fmla="*/ 581025 w 647700"/>
                <a:gd name="connsiteY6" fmla="*/ 197644 h 581025"/>
                <a:gd name="connsiteX7" fmla="*/ 588169 w 647700"/>
                <a:gd name="connsiteY7" fmla="*/ 195263 h 581025"/>
                <a:gd name="connsiteX8" fmla="*/ 614362 w 647700"/>
                <a:gd name="connsiteY8" fmla="*/ 161925 h 581025"/>
                <a:gd name="connsiteX9" fmla="*/ 647700 w 647700"/>
                <a:gd name="connsiteY9" fmla="*/ 121444 h 581025"/>
                <a:gd name="connsiteX10" fmla="*/ 604837 w 647700"/>
                <a:gd name="connsiteY10" fmla="*/ 581025 h 581025"/>
                <a:gd name="connsiteX11" fmla="*/ 581025 w 647700"/>
                <a:gd name="connsiteY11" fmla="*/ 564357 h 581025"/>
                <a:gd name="connsiteX12" fmla="*/ 554831 w 647700"/>
                <a:gd name="connsiteY12" fmla="*/ 519113 h 581025"/>
                <a:gd name="connsiteX13" fmla="*/ 535781 w 647700"/>
                <a:gd name="connsiteY13" fmla="*/ 485775 h 581025"/>
                <a:gd name="connsiteX14" fmla="*/ 514350 w 647700"/>
                <a:gd name="connsiteY14" fmla="*/ 454819 h 581025"/>
                <a:gd name="connsiteX15" fmla="*/ 488156 w 647700"/>
                <a:gd name="connsiteY15" fmla="*/ 421482 h 581025"/>
                <a:gd name="connsiteX16" fmla="*/ 473869 w 647700"/>
                <a:gd name="connsiteY16" fmla="*/ 404813 h 581025"/>
                <a:gd name="connsiteX17" fmla="*/ 457200 w 647700"/>
                <a:gd name="connsiteY17" fmla="*/ 388144 h 581025"/>
                <a:gd name="connsiteX18" fmla="*/ 435769 w 647700"/>
                <a:gd name="connsiteY18" fmla="*/ 369094 h 581025"/>
                <a:gd name="connsiteX19" fmla="*/ 390525 w 647700"/>
                <a:gd name="connsiteY19" fmla="*/ 328613 h 581025"/>
                <a:gd name="connsiteX20" fmla="*/ 326231 w 647700"/>
                <a:gd name="connsiteY20" fmla="*/ 278607 h 581025"/>
                <a:gd name="connsiteX21" fmla="*/ 240506 w 647700"/>
                <a:gd name="connsiteY21" fmla="*/ 216694 h 581025"/>
                <a:gd name="connsiteX22" fmla="*/ 164306 w 647700"/>
                <a:gd name="connsiteY22" fmla="*/ 161925 h 581025"/>
                <a:gd name="connsiteX23" fmla="*/ 88106 w 647700"/>
                <a:gd name="connsiteY23" fmla="*/ 107157 h 581025"/>
                <a:gd name="connsiteX24" fmla="*/ 21431 w 647700"/>
                <a:gd name="connsiteY24" fmla="*/ 61913 h 581025"/>
                <a:gd name="connsiteX25" fmla="*/ 14287 w 647700"/>
                <a:gd name="connsiteY25" fmla="*/ 54769 h 581025"/>
                <a:gd name="connsiteX26" fmla="*/ 4762 w 647700"/>
                <a:gd name="connsiteY26" fmla="*/ 40482 h 581025"/>
                <a:gd name="connsiteX27" fmla="*/ 0 w 647700"/>
                <a:gd name="connsiteY27" fmla="*/ 21432 h 581025"/>
                <a:gd name="connsiteX28" fmla="*/ 0 w 647700"/>
                <a:gd name="connsiteY28" fmla="*/ 11907 h 581025"/>
                <a:gd name="connsiteX29" fmla="*/ 7144 w 647700"/>
                <a:gd name="connsiteY29" fmla="*/ 2382 h 581025"/>
                <a:gd name="connsiteX30" fmla="*/ 14287 w 647700"/>
                <a:gd name="connsiteY30" fmla="*/ 0 h 581025"/>
                <a:gd name="connsiteX31" fmla="*/ 28575 w 647700"/>
                <a:gd name="connsiteY31" fmla="*/ 2382 h 581025"/>
                <a:gd name="connsiteX32" fmla="*/ 71437 w 647700"/>
                <a:gd name="connsiteY32" fmla="*/ 16669 h 581025"/>
                <a:gd name="connsiteX33" fmla="*/ 240506 w 647700"/>
                <a:gd name="connsiteY33" fmla="*/ 8096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581025">
                  <a:moveTo>
                    <a:pt x="240506" y="80963"/>
                  </a:moveTo>
                  <a:lnTo>
                    <a:pt x="385762" y="138113"/>
                  </a:lnTo>
                  <a:lnTo>
                    <a:pt x="483394" y="178594"/>
                  </a:lnTo>
                  <a:lnTo>
                    <a:pt x="519112" y="190500"/>
                  </a:lnTo>
                  <a:lnTo>
                    <a:pt x="542925" y="195263"/>
                  </a:lnTo>
                  <a:lnTo>
                    <a:pt x="564356" y="197644"/>
                  </a:lnTo>
                  <a:lnTo>
                    <a:pt x="581025" y="197644"/>
                  </a:lnTo>
                  <a:lnTo>
                    <a:pt x="588169" y="195263"/>
                  </a:lnTo>
                  <a:lnTo>
                    <a:pt x="614362" y="161925"/>
                  </a:lnTo>
                  <a:lnTo>
                    <a:pt x="647700" y="121444"/>
                  </a:lnTo>
                  <a:lnTo>
                    <a:pt x="604837" y="581025"/>
                  </a:lnTo>
                  <a:lnTo>
                    <a:pt x="581025" y="564357"/>
                  </a:lnTo>
                  <a:lnTo>
                    <a:pt x="554831" y="519113"/>
                  </a:lnTo>
                  <a:lnTo>
                    <a:pt x="535781" y="485775"/>
                  </a:lnTo>
                  <a:lnTo>
                    <a:pt x="514350" y="454819"/>
                  </a:lnTo>
                  <a:lnTo>
                    <a:pt x="488156" y="421482"/>
                  </a:lnTo>
                  <a:lnTo>
                    <a:pt x="473869" y="404813"/>
                  </a:lnTo>
                  <a:lnTo>
                    <a:pt x="457200" y="388144"/>
                  </a:lnTo>
                  <a:lnTo>
                    <a:pt x="435769" y="369094"/>
                  </a:lnTo>
                  <a:lnTo>
                    <a:pt x="390525" y="328613"/>
                  </a:lnTo>
                  <a:lnTo>
                    <a:pt x="326231" y="278607"/>
                  </a:lnTo>
                  <a:lnTo>
                    <a:pt x="240506" y="216694"/>
                  </a:lnTo>
                  <a:lnTo>
                    <a:pt x="164306" y="161925"/>
                  </a:lnTo>
                  <a:lnTo>
                    <a:pt x="88106" y="107157"/>
                  </a:lnTo>
                  <a:lnTo>
                    <a:pt x="21431" y="61913"/>
                  </a:lnTo>
                  <a:lnTo>
                    <a:pt x="14287" y="54769"/>
                  </a:lnTo>
                  <a:lnTo>
                    <a:pt x="4762" y="40482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14287" y="0"/>
                  </a:lnTo>
                  <a:lnTo>
                    <a:pt x="28575" y="2382"/>
                  </a:lnTo>
                  <a:lnTo>
                    <a:pt x="71437" y="16669"/>
                  </a:lnTo>
                  <a:lnTo>
                    <a:pt x="2405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26">
              <a:extLst>
                <a:ext uri="{FF2B5EF4-FFF2-40B4-BE49-F238E27FC236}">
                  <a16:creationId xmlns:a16="http://schemas.microsoft.com/office/drawing/2014/main" id="{9ABA17C3-E0B4-49F4-BD93-DE3EAB010453}"/>
                </a:ext>
              </a:extLst>
            </p:cNvPr>
            <p:cNvSpPr/>
            <p:nvPr/>
          </p:nvSpPr>
          <p:spPr>
            <a:xfrm>
              <a:off x="4194175" y="2071688"/>
              <a:ext cx="1462088" cy="1884362"/>
            </a:xfrm>
            <a:custGeom>
              <a:avLst/>
              <a:gdLst>
                <a:gd name="connsiteX0" fmla="*/ 1377863 w 1463040"/>
                <a:gd name="connsiteY0" fmla="*/ 400833 h 1883914"/>
                <a:gd name="connsiteX1" fmla="*/ 1322748 w 1463040"/>
                <a:gd name="connsiteY1" fmla="*/ 503546 h 1883914"/>
                <a:gd name="connsiteX2" fmla="*/ 1267634 w 1463040"/>
                <a:gd name="connsiteY2" fmla="*/ 593734 h 1883914"/>
                <a:gd name="connsiteX3" fmla="*/ 1212519 w 1463040"/>
                <a:gd name="connsiteY3" fmla="*/ 683921 h 1883914"/>
                <a:gd name="connsiteX4" fmla="*/ 1089764 w 1463040"/>
                <a:gd name="connsiteY4" fmla="*/ 894358 h 1883914"/>
                <a:gd name="connsiteX5" fmla="*/ 984546 w 1463040"/>
                <a:gd name="connsiteY5" fmla="*/ 1049681 h 1883914"/>
                <a:gd name="connsiteX6" fmla="*/ 894358 w 1463040"/>
                <a:gd name="connsiteY6" fmla="*/ 1164920 h 1883914"/>
                <a:gd name="connsiteX7" fmla="*/ 799161 w 1463040"/>
                <a:gd name="connsiteY7" fmla="*/ 1282665 h 1883914"/>
                <a:gd name="connsiteX8" fmla="*/ 729015 w 1463040"/>
                <a:gd name="connsiteY8" fmla="*/ 1357821 h 1883914"/>
                <a:gd name="connsiteX9" fmla="*/ 666385 w 1463040"/>
                <a:gd name="connsiteY9" fmla="*/ 1420451 h 1883914"/>
                <a:gd name="connsiteX10" fmla="*/ 588723 w 1463040"/>
                <a:gd name="connsiteY10" fmla="*/ 1490597 h 1883914"/>
                <a:gd name="connsiteX11" fmla="*/ 493525 w 1463040"/>
                <a:gd name="connsiteY11" fmla="*/ 1570764 h 1883914"/>
                <a:gd name="connsiteX12" fmla="*/ 393317 w 1463040"/>
                <a:gd name="connsiteY12" fmla="*/ 1653436 h 1883914"/>
                <a:gd name="connsiteX13" fmla="*/ 280583 w 1463040"/>
                <a:gd name="connsiteY13" fmla="*/ 1731097 h 1883914"/>
                <a:gd name="connsiteX14" fmla="*/ 157828 w 1463040"/>
                <a:gd name="connsiteY14" fmla="*/ 1811263 h 1883914"/>
                <a:gd name="connsiteX15" fmla="*/ 77661 w 1463040"/>
                <a:gd name="connsiteY15" fmla="*/ 1858862 h 1883914"/>
                <a:gd name="connsiteX16" fmla="*/ 50104 w 1463040"/>
                <a:gd name="connsiteY16" fmla="*/ 1873894 h 1883914"/>
                <a:gd name="connsiteX17" fmla="*/ 35073 w 1463040"/>
                <a:gd name="connsiteY17" fmla="*/ 1878904 h 1883914"/>
                <a:gd name="connsiteX18" fmla="*/ 22547 w 1463040"/>
                <a:gd name="connsiteY18" fmla="*/ 1883914 h 1883914"/>
                <a:gd name="connsiteX19" fmla="*/ 7516 w 1463040"/>
                <a:gd name="connsiteY19" fmla="*/ 1883914 h 1883914"/>
                <a:gd name="connsiteX20" fmla="*/ 0 w 1463040"/>
                <a:gd name="connsiteY20" fmla="*/ 1873894 h 1883914"/>
                <a:gd name="connsiteX21" fmla="*/ 2505 w 1463040"/>
                <a:gd name="connsiteY21" fmla="*/ 1851347 h 1883914"/>
                <a:gd name="connsiteX22" fmla="*/ 10021 w 1463040"/>
                <a:gd name="connsiteY22" fmla="*/ 1836316 h 1883914"/>
                <a:gd name="connsiteX23" fmla="*/ 40083 w 1463040"/>
                <a:gd name="connsiteY23" fmla="*/ 1803748 h 1883914"/>
                <a:gd name="connsiteX24" fmla="*/ 160333 w 1463040"/>
                <a:gd name="connsiteY24" fmla="*/ 1698529 h 1883914"/>
                <a:gd name="connsiteX25" fmla="*/ 265552 w 1463040"/>
                <a:gd name="connsiteY25" fmla="*/ 1603331 h 1883914"/>
                <a:gd name="connsiteX26" fmla="*/ 380791 w 1463040"/>
                <a:gd name="connsiteY26" fmla="*/ 1493102 h 1883914"/>
                <a:gd name="connsiteX27" fmla="*/ 455947 w 1463040"/>
                <a:gd name="connsiteY27" fmla="*/ 1412936 h 1883914"/>
                <a:gd name="connsiteX28" fmla="*/ 503546 w 1463040"/>
                <a:gd name="connsiteY28" fmla="*/ 1362832 h 1883914"/>
                <a:gd name="connsiteX29" fmla="*/ 563671 w 1463040"/>
                <a:gd name="connsiteY29" fmla="*/ 1295191 h 1883914"/>
                <a:gd name="connsiteX30" fmla="*/ 638827 w 1463040"/>
                <a:gd name="connsiteY30" fmla="*/ 1194983 h 1883914"/>
                <a:gd name="connsiteX31" fmla="*/ 708973 w 1463040"/>
                <a:gd name="connsiteY31" fmla="*/ 1097280 h 1883914"/>
                <a:gd name="connsiteX32" fmla="*/ 771603 w 1463040"/>
                <a:gd name="connsiteY32" fmla="*/ 1002082 h 1883914"/>
                <a:gd name="connsiteX33" fmla="*/ 844254 w 1463040"/>
                <a:gd name="connsiteY33" fmla="*/ 884337 h 1883914"/>
                <a:gd name="connsiteX34" fmla="*/ 919410 w 1463040"/>
                <a:gd name="connsiteY34" fmla="*/ 759077 h 1883914"/>
                <a:gd name="connsiteX35" fmla="*/ 1017113 w 1463040"/>
                <a:gd name="connsiteY35" fmla="*/ 563671 h 1883914"/>
                <a:gd name="connsiteX36" fmla="*/ 1047176 w 1463040"/>
                <a:gd name="connsiteY36" fmla="*/ 501041 h 1883914"/>
                <a:gd name="connsiteX37" fmla="*/ 1069723 w 1463040"/>
                <a:gd name="connsiteY37" fmla="*/ 445927 h 1883914"/>
                <a:gd name="connsiteX38" fmla="*/ 1094775 w 1463040"/>
                <a:gd name="connsiteY38" fmla="*/ 375781 h 1883914"/>
                <a:gd name="connsiteX39" fmla="*/ 1104796 w 1463040"/>
                <a:gd name="connsiteY39" fmla="*/ 343213 h 1883914"/>
                <a:gd name="connsiteX40" fmla="*/ 1114816 w 1463040"/>
                <a:gd name="connsiteY40" fmla="*/ 308140 h 1883914"/>
                <a:gd name="connsiteX41" fmla="*/ 1122332 w 1463040"/>
                <a:gd name="connsiteY41" fmla="*/ 260541 h 1883914"/>
                <a:gd name="connsiteX42" fmla="*/ 1124837 w 1463040"/>
                <a:gd name="connsiteY42" fmla="*/ 225468 h 1883914"/>
                <a:gd name="connsiteX43" fmla="*/ 1124837 w 1463040"/>
                <a:gd name="connsiteY43" fmla="*/ 202922 h 1883914"/>
                <a:gd name="connsiteX44" fmla="*/ 1124837 w 1463040"/>
                <a:gd name="connsiteY44" fmla="*/ 177870 h 1883914"/>
                <a:gd name="connsiteX45" fmla="*/ 1122332 w 1463040"/>
                <a:gd name="connsiteY45" fmla="*/ 145302 h 1883914"/>
                <a:gd name="connsiteX46" fmla="*/ 1117322 w 1463040"/>
                <a:gd name="connsiteY46" fmla="*/ 120250 h 1883914"/>
                <a:gd name="connsiteX47" fmla="*/ 1092270 w 1463040"/>
                <a:gd name="connsiteY47" fmla="*/ 0 h 1883914"/>
                <a:gd name="connsiteX48" fmla="*/ 1205004 w 1463040"/>
                <a:gd name="connsiteY48" fmla="*/ 5010 h 1883914"/>
                <a:gd name="connsiteX49" fmla="*/ 1335274 w 1463040"/>
                <a:gd name="connsiteY49" fmla="*/ 82672 h 1883914"/>
                <a:gd name="connsiteX50" fmla="*/ 1395399 w 1463040"/>
                <a:gd name="connsiteY50" fmla="*/ 127765 h 1883914"/>
                <a:gd name="connsiteX51" fmla="*/ 1425462 w 1463040"/>
                <a:gd name="connsiteY51" fmla="*/ 145302 h 1883914"/>
                <a:gd name="connsiteX52" fmla="*/ 1440493 w 1463040"/>
                <a:gd name="connsiteY52" fmla="*/ 155323 h 1883914"/>
                <a:gd name="connsiteX53" fmla="*/ 1450514 w 1463040"/>
                <a:gd name="connsiteY53" fmla="*/ 165343 h 1883914"/>
                <a:gd name="connsiteX54" fmla="*/ 1458030 w 1463040"/>
                <a:gd name="connsiteY54" fmla="*/ 180375 h 1883914"/>
                <a:gd name="connsiteX55" fmla="*/ 1460535 w 1463040"/>
                <a:gd name="connsiteY55" fmla="*/ 192901 h 1883914"/>
                <a:gd name="connsiteX56" fmla="*/ 1463040 w 1463040"/>
                <a:gd name="connsiteY56" fmla="*/ 212942 h 1883914"/>
                <a:gd name="connsiteX57" fmla="*/ 1458030 w 1463040"/>
                <a:gd name="connsiteY57" fmla="*/ 237994 h 1883914"/>
                <a:gd name="connsiteX58" fmla="*/ 1442998 w 1463040"/>
                <a:gd name="connsiteY58" fmla="*/ 275573 h 1883914"/>
                <a:gd name="connsiteX59" fmla="*/ 1425462 w 1463040"/>
                <a:gd name="connsiteY59" fmla="*/ 308140 h 1883914"/>
                <a:gd name="connsiteX60" fmla="*/ 1377863 w 1463040"/>
                <a:gd name="connsiteY60" fmla="*/ 400833 h 18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40" h="1883914">
                  <a:moveTo>
                    <a:pt x="1377863" y="400833"/>
                  </a:moveTo>
                  <a:lnTo>
                    <a:pt x="1322748" y="503546"/>
                  </a:lnTo>
                  <a:lnTo>
                    <a:pt x="1267634" y="593734"/>
                  </a:lnTo>
                  <a:lnTo>
                    <a:pt x="1212519" y="683921"/>
                  </a:lnTo>
                  <a:lnTo>
                    <a:pt x="1089764" y="894358"/>
                  </a:lnTo>
                  <a:lnTo>
                    <a:pt x="984546" y="1049681"/>
                  </a:lnTo>
                  <a:lnTo>
                    <a:pt x="894358" y="1164920"/>
                  </a:lnTo>
                  <a:lnTo>
                    <a:pt x="799161" y="1282665"/>
                  </a:lnTo>
                  <a:lnTo>
                    <a:pt x="729015" y="1357821"/>
                  </a:lnTo>
                  <a:lnTo>
                    <a:pt x="666385" y="1420451"/>
                  </a:lnTo>
                  <a:lnTo>
                    <a:pt x="588723" y="1490597"/>
                  </a:lnTo>
                  <a:lnTo>
                    <a:pt x="493525" y="1570764"/>
                  </a:lnTo>
                  <a:lnTo>
                    <a:pt x="393317" y="1653436"/>
                  </a:lnTo>
                  <a:lnTo>
                    <a:pt x="280583" y="1731097"/>
                  </a:lnTo>
                  <a:lnTo>
                    <a:pt x="157828" y="1811263"/>
                  </a:lnTo>
                  <a:lnTo>
                    <a:pt x="77661" y="1858862"/>
                  </a:lnTo>
                  <a:lnTo>
                    <a:pt x="50104" y="1873894"/>
                  </a:lnTo>
                  <a:lnTo>
                    <a:pt x="35073" y="1878904"/>
                  </a:lnTo>
                  <a:lnTo>
                    <a:pt x="22547" y="1883914"/>
                  </a:lnTo>
                  <a:lnTo>
                    <a:pt x="7516" y="1883914"/>
                  </a:lnTo>
                  <a:lnTo>
                    <a:pt x="0" y="1873894"/>
                  </a:lnTo>
                  <a:lnTo>
                    <a:pt x="2505" y="1851347"/>
                  </a:lnTo>
                  <a:lnTo>
                    <a:pt x="10021" y="1836316"/>
                  </a:lnTo>
                  <a:lnTo>
                    <a:pt x="40083" y="1803748"/>
                  </a:lnTo>
                  <a:lnTo>
                    <a:pt x="160333" y="1698529"/>
                  </a:lnTo>
                  <a:lnTo>
                    <a:pt x="265552" y="1603331"/>
                  </a:lnTo>
                  <a:lnTo>
                    <a:pt x="380791" y="1493102"/>
                  </a:lnTo>
                  <a:lnTo>
                    <a:pt x="455947" y="1412936"/>
                  </a:lnTo>
                  <a:lnTo>
                    <a:pt x="503546" y="1362832"/>
                  </a:lnTo>
                  <a:lnTo>
                    <a:pt x="563671" y="1295191"/>
                  </a:lnTo>
                  <a:lnTo>
                    <a:pt x="638827" y="1194983"/>
                  </a:lnTo>
                  <a:lnTo>
                    <a:pt x="708973" y="1097280"/>
                  </a:lnTo>
                  <a:lnTo>
                    <a:pt x="771603" y="1002082"/>
                  </a:lnTo>
                  <a:lnTo>
                    <a:pt x="844254" y="884337"/>
                  </a:lnTo>
                  <a:lnTo>
                    <a:pt x="919410" y="759077"/>
                  </a:lnTo>
                  <a:lnTo>
                    <a:pt x="1017113" y="563671"/>
                  </a:lnTo>
                  <a:lnTo>
                    <a:pt x="1047176" y="501041"/>
                  </a:lnTo>
                  <a:lnTo>
                    <a:pt x="1069723" y="445927"/>
                  </a:lnTo>
                  <a:lnTo>
                    <a:pt x="1094775" y="375781"/>
                  </a:lnTo>
                  <a:lnTo>
                    <a:pt x="1104796" y="343213"/>
                  </a:lnTo>
                  <a:lnTo>
                    <a:pt x="1114816" y="308140"/>
                  </a:lnTo>
                  <a:lnTo>
                    <a:pt x="1122332" y="260541"/>
                  </a:lnTo>
                  <a:lnTo>
                    <a:pt x="1124837" y="225468"/>
                  </a:lnTo>
                  <a:lnTo>
                    <a:pt x="1124837" y="202922"/>
                  </a:lnTo>
                  <a:lnTo>
                    <a:pt x="1124837" y="177870"/>
                  </a:lnTo>
                  <a:lnTo>
                    <a:pt x="1122332" y="145302"/>
                  </a:lnTo>
                  <a:lnTo>
                    <a:pt x="1117322" y="120250"/>
                  </a:lnTo>
                  <a:lnTo>
                    <a:pt x="1092270" y="0"/>
                  </a:lnTo>
                  <a:lnTo>
                    <a:pt x="1205004" y="5010"/>
                  </a:lnTo>
                  <a:lnTo>
                    <a:pt x="1335274" y="82672"/>
                  </a:lnTo>
                  <a:lnTo>
                    <a:pt x="1395399" y="127765"/>
                  </a:lnTo>
                  <a:lnTo>
                    <a:pt x="1425462" y="145302"/>
                  </a:lnTo>
                  <a:lnTo>
                    <a:pt x="1440493" y="155323"/>
                  </a:lnTo>
                  <a:lnTo>
                    <a:pt x="1450514" y="165343"/>
                  </a:lnTo>
                  <a:lnTo>
                    <a:pt x="1458030" y="180375"/>
                  </a:lnTo>
                  <a:lnTo>
                    <a:pt x="1460535" y="192901"/>
                  </a:lnTo>
                  <a:lnTo>
                    <a:pt x="1463040" y="212942"/>
                  </a:lnTo>
                  <a:lnTo>
                    <a:pt x="1458030" y="237994"/>
                  </a:lnTo>
                  <a:lnTo>
                    <a:pt x="1442998" y="275573"/>
                  </a:lnTo>
                  <a:lnTo>
                    <a:pt x="1425462" y="308140"/>
                  </a:lnTo>
                  <a:lnTo>
                    <a:pt x="1377863" y="4008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27">
              <a:extLst>
                <a:ext uri="{FF2B5EF4-FFF2-40B4-BE49-F238E27FC236}">
                  <a16:creationId xmlns:a16="http://schemas.microsoft.com/office/drawing/2014/main" id="{D1ECAD9A-8C48-4829-99B6-9D73D9437590}"/>
                </a:ext>
              </a:extLst>
            </p:cNvPr>
            <p:cNvSpPr/>
            <p:nvPr/>
          </p:nvSpPr>
          <p:spPr>
            <a:xfrm>
              <a:off x="4664075" y="2605088"/>
              <a:ext cx="1108075" cy="584200"/>
            </a:xfrm>
            <a:custGeom>
              <a:avLst/>
              <a:gdLst>
                <a:gd name="connsiteX0" fmla="*/ 849264 w 1107300"/>
                <a:gd name="connsiteY0" fmla="*/ 475989 h 583713"/>
                <a:gd name="connsiteX1" fmla="*/ 781624 w 1107300"/>
                <a:gd name="connsiteY1" fmla="*/ 430895 h 583713"/>
                <a:gd name="connsiteX2" fmla="*/ 726509 w 1107300"/>
                <a:gd name="connsiteY2" fmla="*/ 393317 h 583713"/>
                <a:gd name="connsiteX3" fmla="*/ 631311 w 1107300"/>
                <a:gd name="connsiteY3" fmla="*/ 330687 h 583713"/>
                <a:gd name="connsiteX4" fmla="*/ 443421 w 1107300"/>
                <a:gd name="connsiteY4" fmla="*/ 248015 h 583713"/>
                <a:gd name="connsiteX5" fmla="*/ 350728 w 1107300"/>
                <a:gd name="connsiteY5" fmla="*/ 197911 h 583713"/>
                <a:gd name="connsiteX6" fmla="*/ 258036 w 1107300"/>
                <a:gd name="connsiteY6" fmla="*/ 150312 h 583713"/>
                <a:gd name="connsiteX7" fmla="*/ 180374 w 1107300"/>
                <a:gd name="connsiteY7" fmla="*/ 117744 h 583713"/>
                <a:gd name="connsiteX8" fmla="*/ 112734 w 1107300"/>
                <a:gd name="connsiteY8" fmla="*/ 85177 h 583713"/>
                <a:gd name="connsiteX9" fmla="*/ 45093 w 1107300"/>
                <a:gd name="connsiteY9" fmla="*/ 60125 h 583713"/>
                <a:gd name="connsiteX10" fmla="*/ 17536 w 1107300"/>
                <a:gd name="connsiteY10" fmla="*/ 45093 h 583713"/>
                <a:gd name="connsiteX11" fmla="*/ 5010 w 1107300"/>
                <a:gd name="connsiteY11" fmla="*/ 35073 h 583713"/>
                <a:gd name="connsiteX12" fmla="*/ 0 w 1107300"/>
                <a:gd name="connsiteY12" fmla="*/ 25052 h 583713"/>
                <a:gd name="connsiteX13" fmla="*/ 2505 w 1107300"/>
                <a:gd name="connsiteY13" fmla="*/ 15031 h 583713"/>
                <a:gd name="connsiteX14" fmla="*/ 7515 w 1107300"/>
                <a:gd name="connsiteY14" fmla="*/ 5010 h 583713"/>
                <a:gd name="connsiteX15" fmla="*/ 25052 w 1107300"/>
                <a:gd name="connsiteY15" fmla="*/ 0 h 583713"/>
                <a:gd name="connsiteX16" fmla="*/ 75156 w 1107300"/>
                <a:gd name="connsiteY16" fmla="*/ 0 h 583713"/>
                <a:gd name="connsiteX17" fmla="*/ 230479 w 1107300"/>
                <a:gd name="connsiteY17" fmla="*/ 10021 h 583713"/>
                <a:gd name="connsiteX18" fmla="*/ 293109 w 1107300"/>
                <a:gd name="connsiteY18" fmla="*/ 15031 h 583713"/>
                <a:gd name="connsiteX19" fmla="*/ 388306 w 1107300"/>
                <a:gd name="connsiteY19" fmla="*/ 30062 h 583713"/>
                <a:gd name="connsiteX20" fmla="*/ 448431 w 1107300"/>
                <a:gd name="connsiteY20" fmla="*/ 42588 h 583713"/>
                <a:gd name="connsiteX21" fmla="*/ 536114 w 1107300"/>
                <a:gd name="connsiteY21" fmla="*/ 70145 h 583713"/>
                <a:gd name="connsiteX22" fmla="*/ 744046 w 1107300"/>
                <a:gd name="connsiteY22" fmla="*/ 130270 h 583713"/>
                <a:gd name="connsiteX23" fmla="*/ 834233 w 1107300"/>
                <a:gd name="connsiteY23" fmla="*/ 185385 h 583713"/>
                <a:gd name="connsiteX24" fmla="*/ 924420 w 1107300"/>
                <a:gd name="connsiteY24" fmla="*/ 250520 h 583713"/>
                <a:gd name="connsiteX25" fmla="*/ 972019 w 1107300"/>
                <a:gd name="connsiteY25" fmla="*/ 290604 h 583713"/>
                <a:gd name="connsiteX26" fmla="*/ 1014608 w 1107300"/>
                <a:gd name="connsiteY26" fmla="*/ 328182 h 583713"/>
                <a:gd name="connsiteX27" fmla="*/ 1042165 w 1107300"/>
                <a:gd name="connsiteY27" fmla="*/ 368265 h 583713"/>
                <a:gd name="connsiteX28" fmla="*/ 1079743 w 1107300"/>
                <a:gd name="connsiteY28" fmla="*/ 430895 h 583713"/>
                <a:gd name="connsiteX29" fmla="*/ 1094774 w 1107300"/>
                <a:gd name="connsiteY29" fmla="*/ 465968 h 583713"/>
                <a:gd name="connsiteX30" fmla="*/ 1107300 w 1107300"/>
                <a:gd name="connsiteY30" fmla="*/ 501041 h 583713"/>
                <a:gd name="connsiteX31" fmla="*/ 1107300 w 1107300"/>
                <a:gd name="connsiteY31" fmla="*/ 518577 h 583713"/>
                <a:gd name="connsiteX32" fmla="*/ 1102290 w 1107300"/>
                <a:gd name="connsiteY32" fmla="*/ 548640 h 583713"/>
                <a:gd name="connsiteX33" fmla="*/ 1092269 w 1107300"/>
                <a:gd name="connsiteY33" fmla="*/ 571187 h 583713"/>
                <a:gd name="connsiteX34" fmla="*/ 1084754 w 1107300"/>
                <a:gd name="connsiteY34" fmla="*/ 578702 h 583713"/>
                <a:gd name="connsiteX35" fmla="*/ 1067217 w 1107300"/>
                <a:gd name="connsiteY35" fmla="*/ 583713 h 583713"/>
                <a:gd name="connsiteX36" fmla="*/ 1052186 w 1107300"/>
                <a:gd name="connsiteY36" fmla="*/ 583713 h 583713"/>
                <a:gd name="connsiteX37" fmla="*/ 1022123 w 1107300"/>
                <a:gd name="connsiteY37" fmla="*/ 576197 h 583713"/>
                <a:gd name="connsiteX38" fmla="*/ 974525 w 1107300"/>
                <a:gd name="connsiteY38" fmla="*/ 558661 h 583713"/>
                <a:gd name="connsiteX39" fmla="*/ 849264 w 1107300"/>
                <a:gd name="connsiteY39" fmla="*/ 475989 h 58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7300" h="583713">
                  <a:moveTo>
                    <a:pt x="849264" y="475989"/>
                  </a:moveTo>
                  <a:lnTo>
                    <a:pt x="781624" y="430895"/>
                  </a:lnTo>
                  <a:lnTo>
                    <a:pt x="726509" y="393317"/>
                  </a:lnTo>
                  <a:lnTo>
                    <a:pt x="631311" y="330687"/>
                  </a:lnTo>
                  <a:lnTo>
                    <a:pt x="443421" y="248015"/>
                  </a:lnTo>
                  <a:lnTo>
                    <a:pt x="350728" y="197911"/>
                  </a:lnTo>
                  <a:lnTo>
                    <a:pt x="258036" y="150312"/>
                  </a:lnTo>
                  <a:lnTo>
                    <a:pt x="180374" y="117744"/>
                  </a:lnTo>
                  <a:lnTo>
                    <a:pt x="112734" y="85177"/>
                  </a:lnTo>
                  <a:lnTo>
                    <a:pt x="45093" y="60125"/>
                  </a:lnTo>
                  <a:lnTo>
                    <a:pt x="17536" y="45093"/>
                  </a:lnTo>
                  <a:lnTo>
                    <a:pt x="5010" y="35073"/>
                  </a:lnTo>
                  <a:lnTo>
                    <a:pt x="0" y="25052"/>
                  </a:lnTo>
                  <a:lnTo>
                    <a:pt x="2505" y="15031"/>
                  </a:lnTo>
                  <a:lnTo>
                    <a:pt x="7515" y="5010"/>
                  </a:lnTo>
                  <a:lnTo>
                    <a:pt x="25052" y="0"/>
                  </a:lnTo>
                  <a:lnTo>
                    <a:pt x="75156" y="0"/>
                  </a:lnTo>
                  <a:lnTo>
                    <a:pt x="230479" y="10021"/>
                  </a:lnTo>
                  <a:lnTo>
                    <a:pt x="293109" y="15031"/>
                  </a:lnTo>
                  <a:lnTo>
                    <a:pt x="388306" y="30062"/>
                  </a:lnTo>
                  <a:lnTo>
                    <a:pt x="448431" y="42588"/>
                  </a:lnTo>
                  <a:lnTo>
                    <a:pt x="536114" y="70145"/>
                  </a:lnTo>
                  <a:lnTo>
                    <a:pt x="744046" y="130270"/>
                  </a:lnTo>
                  <a:lnTo>
                    <a:pt x="834233" y="185385"/>
                  </a:lnTo>
                  <a:lnTo>
                    <a:pt x="924420" y="250520"/>
                  </a:lnTo>
                  <a:lnTo>
                    <a:pt x="972019" y="290604"/>
                  </a:lnTo>
                  <a:lnTo>
                    <a:pt x="1014608" y="328182"/>
                  </a:lnTo>
                  <a:lnTo>
                    <a:pt x="1042165" y="368265"/>
                  </a:lnTo>
                  <a:lnTo>
                    <a:pt x="1079743" y="430895"/>
                  </a:lnTo>
                  <a:lnTo>
                    <a:pt x="1094774" y="465968"/>
                  </a:lnTo>
                  <a:lnTo>
                    <a:pt x="1107300" y="501041"/>
                  </a:lnTo>
                  <a:lnTo>
                    <a:pt x="1107300" y="518577"/>
                  </a:lnTo>
                  <a:lnTo>
                    <a:pt x="1102290" y="548640"/>
                  </a:lnTo>
                  <a:lnTo>
                    <a:pt x="1092269" y="571187"/>
                  </a:lnTo>
                  <a:lnTo>
                    <a:pt x="1084754" y="578702"/>
                  </a:lnTo>
                  <a:lnTo>
                    <a:pt x="1067217" y="583713"/>
                  </a:lnTo>
                  <a:lnTo>
                    <a:pt x="1052186" y="583713"/>
                  </a:lnTo>
                  <a:lnTo>
                    <a:pt x="1022123" y="576197"/>
                  </a:lnTo>
                  <a:lnTo>
                    <a:pt x="974525" y="558661"/>
                  </a:lnTo>
                  <a:lnTo>
                    <a:pt x="849264" y="475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22">
              <a:extLst>
                <a:ext uri="{FF2B5EF4-FFF2-40B4-BE49-F238E27FC236}">
                  <a16:creationId xmlns:a16="http://schemas.microsoft.com/office/drawing/2014/main" id="{EE598737-69F2-4E76-8458-2A606CB33E51}"/>
                </a:ext>
              </a:extLst>
            </p:cNvPr>
            <p:cNvSpPr/>
            <p:nvPr/>
          </p:nvSpPr>
          <p:spPr>
            <a:xfrm>
              <a:off x="4119563" y="4421188"/>
              <a:ext cx="423862" cy="1177925"/>
            </a:xfrm>
            <a:custGeom>
              <a:avLst/>
              <a:gdLst>
                <a:gd name="connsiteX0" fmla="*/ 411956 w 423862"/>
                <a:gd name="connsiteY0" fmla="*/ 245269 h 1176338"/>
                <a:gd name="connsiteX1" fmla="*/ 407193 w 423862"/>
                <a:gd name="connsiteY1" fmla="*/ 378619 h 1176338"/>
                <a:gd name="connsiteX2" fmla="*/ 404812 w 423862"/>
                <a:gd name="connsiteY2" fmla="*/ 461963 h 1176338"/>
                <a:gd name="connsiteX3" fmla="*/ 402431 w 423862"/>
                <a:gd name="connsiteY3" fmla="*/ 528638 h 1176338"/>
                <a:gd name="connsiteX4" fmla="*/ 397668 w 423862"/>
                <a:gd name="connsiteY4" fmla="*/ 583407 h 1176338"/>
                <a:gd name="connsiteX5" fmla="*/ 388143 w 423862"/>
                <a:gd name="connsiteY5" fmla="*/ 652463 h 1176338"/>
                <a:gd name="connsiteX6" fmla="*/ 378618 w 423862"/>
                <a:gd name="connsiteY6" fmla="*/ 709613 h 1176338"/>
                <a:gd name="connsiteX7" fmla="*/ 361950 w 423862"/>
                <a:gd name="connsiteY7" fmla="*/ 781050 h 1176338"/>
                <a:gd name="connsiteX8" fmla="*/ 335756 w 423862"/>
                <a:gd name="connsiteY8" fmla="*/ 873919 h 1176338"/>
                <a:gd name="connsiteX9" fmla="*/ 311943 w 423862"/>
                <a:gd name="connsiteY9" fmla="*/ 940594 h 1176338"/>
                <a:gd name="connsiteX10" fmla="*/ 278606 w 423862"/>
                <a:gd name="connsiteY10" fmla="*/ 1016794 h 1176338"/>
                <a:gd name="connsiteX11" fmla="*/ 254793 w 423862"/>
                <a:gd name="connsiteY11" fmla="*/ 1059657 h 1176338"/>
                <a:gd name="connsiteX12" fmla="*/ 228600 w 423862"/>
                <a:gd name="connsiteY12" fmla="*/ 1102519 h 1176338"/>
                <a:gd name="connsiteX13" fmla="*/ 200025 w 423862"/>
                <a:gd name="connsiteY13" fmla="*/ 1133475 h 1176338"/>
                <a:gd name="connsiteX14" fmla="*/ 166687 w 423862"/>
                <a:gd name="connsiteY14" fmla="*/ 1159669 h 1176338"/>
                <a:gd name="connsiteX15" fmla="*/ 142875 w 423862"/>
                <a:gd name="connsiteY15" fmla="*/ 1171575 h 1176338"/>
                <a:gd name="connsiteX16" fmla="*/ 114300 w 423862"/>
                <a:gd name="connsiteY16" fmla="*/ 1176338 h 1176338"/>
                <a:gd name="connsiteX17" fmla="*/ 88106 w 423862"/>
                <a:gd name="connsiteY17" fmla="*/ 1171575 h 1176338"/>
                <a:gd name="connsiteX18" fmla="*/ 66675 w 423862"/>
                <a:gd name="connsiteY18" fmla="*/ 1154907 h 1176338"/>
                <a:gd name="connsiteX19" fmla="*/ 50006 w 423862"/>
                <a:gd name="connsiteY19" fmla="*/ 1135857 h 1176338"/>
                <a:gd name="connsiteX20" fmla="*/ 30956 w 423862"/>
                <a:gd name="connsiteY20" fmla="*/ 1104900 h 1176338"/>
                <a:gd name="connsiteX21" fmla="*/ 21431 w 423862"/>
                <a:gd name="connsiteY21" fmla="*/ 1076325 h 1176338"/>
                <a:gd name="connsiteX22" fmla="*/ 14287 w 423862"/>
                <a:gd name="connsiteY22" fmla="*/ 1035844 h 1176338"/>
                <a:gd name="connsiteX23" fmla="*/ 4762 w 423862"/>
                <a:gd name="connsiteY23" fmla="*/ 954882 h 1176338"/>
                <a:gd name="connsiteX24" fmla="*/ 0 w 423862"/>
                <a:gd name="connsiteY24" fmla="*/ 869157 h 1176338"/>
                <a:gd name="connsiteX25" fmla="*/ 0 w 423862"/>
                <a:gd name="connsiteY25" fmla="*/ 852488 h 1176338"/>
                <a:gd name="connsiteX26" fmla="*/ 7143 w 423862"/>
                <a:gd name="connsiteY26" fmla="*/ 831057 h 1176338"/>
                <a:gd name="connsiteX27" fmla="*/ 21431 w 423862"/>
                <a:gd name="connsiteY27" fmla="*/ 807244 h 1176338"/>
                <a:gd name="connsiteX28" fmla="*/ 40481 w 423862"/>
                <a:gd name="connsiteY28" fmla="*/ 783432 h 1176338"/>
                <a:gd name="connsiteX29" fmla="*/ 69056 w 423862"/>
                <a:gd name="connsiteY29" fmla="*/ 750094 h 1176338"/>
                <a:gd name="connsiteX30" fmla="*/ 95250 w 423862"/>
                <a:gd name="connsiteY30" fmla="*/ 721519 h 1176338"/>
                <a:gd name="connsiteX31" fmla="*/ 135731 w 423862"/>
                <a:gd name="connsiteY31" fmla="*/ 678657 h 1176338"/>
                <a:gd name="connsiteX32" fmla="*/ 159543 w 423862"/>
                <a:gd name="connsiteY32" fmla="*/ 654844 h 1176338"/>
                <a:gd name="connsiteX33" fmla="*/ 190500 w 423862"/>
                <a:gd name="connsiteY33" fmla="*/ 595313 h 1176338"/>
                <a:gd name="connsiteX34" fmla="*/ 219075 w 423862"/>
                <a:gd name="connsiteY34" fmla="*/ 538163 h 1176338"/>
                <a:gd name="connsiteX35" fmla="*/ 250031 w 423862"/>
                <a:gd name="connsiteY35" fmla="*/ 469107 h 1176338"/>
                <a:gd name="connsiteX36" fmla="*/ 273843 w 423862"/>
                <a:gd name="connsiteY36" fmla="*/ 411957 h 1176338"/>
                <a:gd name="connsiteX37" fmla="*/ 288131 w 423862"/>
                <a:gd name="connsiteY37" fmla="*/ 364332 h 1176338"/>
                <a:gd name="connsiteX38" fmla="*/ 302418 w 423862"/>
                <a:gd name="connsiteY38" fmla="*/ 321469 h 1176338"/>
                <a:gd name="connsiteX39" fmla="*/ 321468 w 423862"/>
                <a:gd name="connsiteY39" fmla="*/ 245269 h 1176338"/>
                <a:gd name="connsiteX40" fmla="*/ 342900 w 423862"/>
                <a:gd name="connsiteY40" fmla="*/ 142875 h 1176338"/>
                <a:gd name="connsiteX41" fmla="*/ 350043 w 423862"/>
                <a:gd name="connsiteY41" fmla="*/ 97632 h 1176338"/>
                <a:gd name="connsiteX42" fmla="*/ 354806 w 423862"/>
                <a:gd name="connsiteY42" fmla="*/ 50007 h 1176338"/>
                <a:gd name="connsiteX43" fmla="*/ 357187 w 423862"/>
                <a:gd name="connsiteY43" fmla="*/ 33338 h 1176338"/>
                <a:gd name="connsiteX44" fmla="*/ 371475 w 423862"/>
                <a:gd name="connsiteY44" fmla="*/ 11907 h 1176338"/>
                <a:gd name="connsiteX45" fmla="*/ 390525 w 423862"/>
                <a:gd name="connsiteY45" fmla="*/ 0 h 1176338"/>
                <a:gd name="connsiteX46" fmla="*/ 397668 w 423862"/>
                <a:gd name="connsiteY46" fmla="*/ 0 h 1176338"/>
                <a:gd name="connsiteX47" fmla="*/ 404812 w 423862"/>
                <a:gd name="connsiteY47" fmla="*/ 0 h 1176338"/>
                <a:gd name="connsiteX48" fmla="*/ 414337 w 423862"/>
                <a:gd name="connsiteY48" fmla="*/ 7144 h 1176338"/>
                <a:gd name="connsiteX49" fmla="*/ 421481 w 423862"/>
                <a:gd name="connsiteY49" fmla="*/ 23813 h 1176338"/>
                <a:gd name="connsiteX50" fmla="*/ 423862 w 423862"/>
                <a:gd name="connsiteY50" fmla="*/ 42863 h 1176338"/>
                <a:gd name="connsiteX51" fmla="*/ 411956 w 423862"/>
                <a:gd name="connsiteY51" fmla="*/ 245269 h 117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3862" h="1176338">
                  <a:moveTo>
                    <a:pt x="411956" y="245269"/>
                  </a:moveTo>
                  <a:lnTo>
                    <a:pt x="407193" y="378619"/>
                  </a:lnTo>
                  <a:cubicBezTo>
                    <a:pt x="406399" y="406400"/>
                    <a:pt x="405606" y="434182"/>
                    <a:pt x="404812" y="461963"/>
                  </a:cubicBezTo>
                  <a:cubicBezTo>
                    <a:pt x="404018" y="484188"/>
                    <a:pt x="403225" y="506413"/>
                    <a:pt x="402431" y="528638"/>
                  </a:cubicBezTo>
                  <a:lnTo>
                    <a:pt x="397668" y="583407"/>
                  </a:lnTo>
                  <a:lnTo>
                    <a:pt x="388143" y="652463"/>
                  </a:lnTo>
                  <a:lnTo>
                    <a:pt x="378618" y="709613"/>
                  </a:lnTo>
                  <a:lnTo>
                    <a:pt x="361950" y="781050"/>
                  </a:lnTo>
                  <a:lnTo>
                    <a:pt x="335756" y="873919"/>
                  </a:lnTo>
                  <a:lnTo>
                    <a:pt x="311943" y="940594"/>
                  </a:lnTo>
                  <a:lnTo>
                    <a:pt x="278606" y="1016794"/>
                  </a:lnTo>
                  <a:lnTo>
                    <a:pt x="254793" y="1059657"/>
                  </a:lnTo>
                  <a:lnTo>
                    <a:pt x="228600" y="1102519"/>
                  </a:lnTo>
                  <a:lnTo>
                    <a:pt x="200025" y="1133475"/>
                  </a:lnTo>
                  <a:lnTo>
                    <a:pt x="166687" y="1159669"/>
                  </a:lnTo>
                  <a:lnTo>
                    <a:pt x="142875" y="1171575"/>
                  </a:lnTo>
                  <a:lnTo>
                    <a:pt x="114300" y="1176338"/>
                  </a:lnTo>
                  <a:lnTo>
                    <a:pt x="88106" y="1171575"/>
                  </a:lnTo>
                  <a:lnTo>
                    <a:pt x="66675" y="1154907"/>
                  </a:lnTo>
                  <a:lnTo>
                    <a:pt x="50006" y="1135857"/>
                  </a:lnTo>
                  <a:lnTo>
                    <a:pt x="30956" y="1104900"/>
                  </a:lnTo>
                  <a:lnTo>
                    <a:pt x="21431" y="1076325"/>
                  </a:lnTo>
                  <a:lnTo>
                    <a:pt x="14287" y="1035844"/>
                  </a:lnTo>
                  <a:lnTo>
                    <a:pt x="4762" y="954882"/>
                  </a:lnTo>
                  <a:lnTo>
                    <a:pt x="0" y="869157"/>
                  </a:lnTo>
                  <a:lnTo>
                    <a:pt x="0" y="852488"/>
                  </a:lnTo>
                  <a:lnTo>
                    <a:pt x="7143" y="831057"/>
                  </a:lnTo>
                  <a:lnTo>
                    <a:pt x="21431" y="807244"/>
                  </a:lnTo>
                  <a:lnTo>
                    <a:pt x="40481" y="783432"/>
                  </a:lnTo>
                  <a:lnTo>
                    <a:pt x="69056" y="750094"/>
                  </a:lnTo>
                  <a:lnTo>
                    <a:pt x="95250" y="721519"/>
                  </a:lnTo>
                  <a:lnTo>
                    <a:pt x="135731" y="678657"/>
                  </a:lnTo>
                  <a:lnTo>
                    <a:pt x="159543" y="654844"/>
                  </a:lnTo>
                  <a:lnTo>
                    <a:pt x="190500" y="595313"/>
                  </a:lnTo>
                  <a:lnTo>
                    <a:pt x="219075" y="538163"/>
                  </a:lnTo>
                  <a:lnTo>
                    <a:pt x="250031" y="469107"/>
                  </a:lnTo>
                  <a:lnTo>
                    <a:pt x="273843" y="411957"/>
                  </a:lnTo>
                  <a:lnTo>
                    <a:pt x="288131" y="364332"/>
                  </a:lnTo>
                  <a:lnTo>
                    <a:pt x="302418" y="321469"/>
                  </a:lnTo>
                  <a:lnTo>
                    <a:pt x="321468" y="245269"/>
                  </a:lnTo>
                  <a:lnTo>
                    <a:pt x="342900" y="142875"/>
                  </a:lnTo>
                  <a:lnTo>
                    <a:pt x="350043" y="97632"/>
                  </a:lnTo>
                  <a:lnTo>
                    <a:pt x="354806" y="50007"/>
                  </a:lnTo>
                  <a:lnTo>
                    <a:pt x="357187" y="33338"/>
                  </a:lnTo>
                  <a:lnTo>
                    <a:pt x="371475" y="11907"/>
                  </a:lnTo>
                  <a:lnTo>
                    <a:pt x="390525" y="0"/>
                  </a:lnTo>
                  <a:lnTo>
                    <a:pt x="397668" y="0"/>
                  </a:lnTo>
                  <a:lnTo>
                    <a:pt x="404812" y="0"/>
                  </a:lnTo>
                  <a:lnTo>
                    <a:pt x="414337" y="7144"/>
                  </a:lnTo>
                  <a:lnTo>
                    <a:pt x="421481" y="23813"/>
                  </a:lnTo>
                  <a:lnTo>
                    <a:pt x="423862" y="42863"/>
                  </a:lnTo>
                  <a:lnTo>
                    <a:pt x="4119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30">
              <a:extLst>
                <a:ext uri="{FF2B5EF4-FFF2-40B4-BE49-F238E27FC236}">
                  <a16:creationId xmlns:a16="http://schemas.microsoft.com/office/drawing/2014/main" id="{4A601575-D839-4627-9B8D-70881EEBA71F}"/>
                </a:ext>
              </a:extLst>
            </p:cNvPr>
            <p:cNvSpPr/>
            <p:nvPr/>
          </p:nvSpPr>
          <p:spPr>
            <a:xfrm>
              <a:off x="4837113" y="4183063"/>
              <a:ext cx="2419350" cy="1635125"/>
            </a:xfrm>
            <a:custGeom>
              <a:avLst/>
              <a:gdLst>
                <a:gd name="connsiteX0" fmla="*/ 154781 w 2419350"/>
                <a:gd name="connsiteY0" fmla="*/ 266700 h 1633538"/>
                <a:gd name="connsiteX1" fmla="*/ 207169 w 2419350"/>
                <a:gd name="connsiteY1" fmla="*/ 390525 h 1633538"/>
                <a:gd name="connsiteX2" fmla="*/ 254794 w 2419350"/>
                <a:gd name="connsiteY2" fmla="*/ 492919 h 1633538"/>
                <a:gd name="connsiteX3" fmla="*/ 311944 w 2419350"/>
                <a:gd name="connsiteY3" fmla="*/ 597694 h 1633538"/>
                <a:gd name="connsiteX4" fmla="*/ 357187 w 2419350"/>
                <a:gd name="connsiteY4" fmla="*/ 669132 h 1633538"/>
                <a:gd name="connsiteX5" fmla="*/ 409575 w 2419350"/>
                <a:gd name="connsiteY5" fmla="*/ 750094 h 1633538"/>
                <a:gd name="connsiteX6" fmla="*/ 445294 w 2419350"/>
                <a:gd name="connsiteY6" fmla="*/ 800100 h 1633538"/>
                <a:gd name="connsiteX7" fmla="*/ 495300 w 2419350"/>
                <a:gd name="connsiteY7" fmla="*/ 864394 h 1633538"/>
                <a:gd name="connsiteX8" fmla="*/ 542925 w 2419350"/>
                <a:gd name="connsiteY8" fmla="*/ 914400 h 1633538"/>
                <a:gd name="connsiteX9" fmla="*/ 595312 w 2419350"/>
                <a:gd name="connsiteY9" fmla="*/ 969169 h 1633538"/>
                <a:gd name="connsiteX10" fmla="*/ 645319 w 2419350"/>
                <a:gd name="connsiteY10" fmla="*/ 1016794 h 1633538"/>
                <a:gd name="connsiteX11" fmla="*/ 704850 w 2419350"/>
                <a:gd name="connsiteY11" fmla="*/ 1064419 h 1633538"/>
                <a:gd name="connsiteX12" fmla="*/ 757237 w 2419350"/>
                <a:gd name="connsiteY12" fmla="*/ 1097757 h 1633538"/>
                <a:gd name="connsiteX13" fmla="*/ 819150 w 2419350"/>
                <a:gd name="connsiteY13" fmla="*/ 1131094 h 1633538"/>
                <a:gd name="connsiteX14" fmla="*/ 907256 w 2419350"/>
                <a:gd name="connsiteY14" fmla="*/ 1176338 h 1633538"/>
                <a:gd name="connsiteX15" fmla="*/ 997744 w 2419350"/>
                <a:gd name="connsiteY15" fmla="*/ 1214438 h 1633538"/>
                <a:gd name="connsiteX16" fmla="*/ 1078706 w 2419350"/>
                <a:gd name="connsiteY16" fmla="*/ 1247775 h 1633538"/>
                <a:gd name="connsiteX17" fmla="*/ 1169194 w 2419350"/>
                <a:gd name="connsiteY17" fmla="*/ 1273969 h 1633538"/>
                <a:gd name="connsiteX18" fmla="*/ 1264444 w 2419350"/>
                <a:gd name="connsiteY18" fmla="*/ 1300163 h 1633538"/>
                <a:gd name="connsiteX19" fmla="*/ 1347787 w 2419350"/>
                <a:gd name="connsiteY19" fmla="*/ 1319213 h 1633538"/>
                <a:gd name="connsiteX20" fmla="*/ 1488281 w 2419350"/>
                <a:gd name="connsiteY20" fmla="*/ 1340644 h 1633538"/>
                <a:gd name="connsiteX21" fmla="*/ 1638300 w 2419350"/>
                <a:gd name="connsiteY21" fmla="*/ 1357313 h 1633538"/>
                <a:gd name="connsiteX22" fmla="*/ 1785937 w 2419350"/>
                <a:gd name="connsiteY22" fmla="*/ 1364457 h 1633538"/>
                <a:gd name="connsiteX23" fmla="*/ 1871662 w 2419350"/>
                <a:gd name="connsiteY23" fmla="*/ 1343025 h 1633538"/>
                <a:gd name="connsiteX24" fmla="*/ 2369344 w 2419350"/>
                <a:gd name="connsiteY24" fmla="*/ 1407319 h 1633538"/>
                <a:gd name="connsiteX25" fmla="*/ 2400300 w 2419350"/>
                <a:gd name="connsiteY25" fmla="*/ 1423988 h 1633538"/>
                <a:gd name="connsiteX26" fmla="*/ 2414587 w 2419350"/>
                <a:gd name="connsiteY26" fmla="*/ 1440657 h 1633538"/>
                <a:gd name="connsiteX27" fmla="*/ 2419350 w 2419350"/>
                <a:gd name="connsiteY27" fmla="*/ 1457325 h 1633538"/>
                <a:gd name="connsiteX28" fmla="*/ 2414587 w 2419350"/>
                <a:gd name="connsiteY28" fmla="*/ 1485900 h 1633538"/>
                <a:gd name="connsiteX29" fmla="*/ 2402681 w 2419350"/>
                <a:gd name="connsiteY29" fmla="*/ 1512094 h 1633538"/>
                <a:gd name="connsiteX30" fmla="*/ 2378869 w 2419350"/>
                <a:gd name="connsiteY30" fmla="*/ 1535907 h 1633538"/>
                <a:gd name="connsiteX31" fmla="*/ 2338387 w 2419350"/>
                <a:gd name="connsiteY31" fmla="*/ 1562100 h 1633538"/>
                <a:gd name="connsiteX32" fmla="*/ 2281237 w 2419350"/>
                <a:gd name="connsiteY32" fmla="*/ 1585913 h 1633538"/>
                <a:gd name="connsiteX33" fmla="*/ 2216944 w 2419350"/>
                <a:gd name="connsiteY33" fmla="*/ 1602582 h 1633538"/>
                <a:gd name="connsiteX34" fmla="*/ 2116931 w 2419350"/>
                <a:gd name="connsiteY34" fmla="*/ 1616869 h 1633538"/>
                <a:gd name="connsiteX35" fmla="*/ 1993106 w 2419350"/>
                <a:gd name="connsiteY35" fmla="*/ 1628775 h 1633538"/>
                <a:gd name="connsiteX36" fmla="*/ 1893094 w 2419350"/>
                <a:gd name="connsiteY36" fmla="*/ 1633538 h 1633538"/>
                <a:gd name="connsiteX37" fmla="*/ 1774031 w 2419350"/>
                <a:gd name="connsiteY37" fmla="*/ 1633538 h 1633538"/>
                <a:gd name="connsiteX38" fmla="*/ 1681162 w 2419350"/>
                <a:gd name="connsiteY38" fmla="*/ 1631157 h 1633538"/>
                <a:gd name="connsiteX39" fmla="*/ 1552575 w 2419350"/>
                <a:gd name="connsiteY39" fmla="*/ 1621632 h 1633538"/>
                <a:gd name="connsiteX40" fmla="*/ 1431131 w 2419350"/>
                <a:gd name="connsiteY40" fmla="*/ 1604963 h 1633538"/>
                <a:gd name="connsiteX41" fmla="*/ 1309687 w 2419350"/>
                <a:gd name="connsiteY41" fmla="*/ 1583532 h 1633538"/>
                <a:gd name="connsiteX42" fmla="*/ 1238250 w 2419350"/>
                <a:gd name="connsiteY42" fmla="*/ 1566863 h 1633538"/>
                <a:gd name="connsiteX43" fmla="*/ 1119187 w 2419350"/>
                <a:gd name="connsiteY43" fmla="*/ 1533525 h 1633538"/>
                <a:gd name="connsiteX44" fmla="*/ 1023937 w 2419350"/>
                <a:gd name="connsiteY44" fmla="*/ 1493044 h 1633538"/>
                <a:gd name="connsiteX45" fmla="*/ 945356 w 2419350"/>
                <a:gd name="connsiteY45" fmla="*/ 1459707 h 1633538"/>
                <a:gd name="connsiteX46" fmla="*/ 876300 w 2419350"/>
                <a:gd name="connsiteY46" fmla="*/ 1426369 h 1633538"/>
                <a:gd name="connsiteX47" fmla="*/ 816769 w 2419350"/>
                <a:gd name="connsiteY47" fmla="*/ 1393032 h 1633538"/>
                <a:gd name="connsiteX48" fmla="*/ 762000 w 2419350"/>
                <a:gd name="connsiteY48" fmla="*/ 1359694 h 1633538"/>
                <a:gd name="connsiteX49" fmla="*/ 707231 w 2419350"/>
                <a:gd name="connsiteY49" fmla="*/ 1326357 h 1633538"/>
                <a:gd name="connsiteX50" fmla="*/ 647700 w 2419350"/>
                <a:gd name="connsiteY50" fmla="*/ 1281113 h 1633538"/>
                <a:gd name="connsiteX51" fmla="*/ 585787 w 2419350"/>
                <a:gd name="connsiteY51" fmla="*/ 1226344 h 1633538"/>
                <a:gd name="connsiteX52" fmla="*/ 526256 w 2419350"/>
                <a:gd name="connsiteY52" fmla="*/ 1171575 h 1633538"/>
                <a:gd name="connsiteX53" fmla="*/ 461962 w 2419350"/>
                <a:gd name="connsiteY53" fmla="*/ 1102519 h 1633538"/>
                <a:gd name="connsiteX54" fmla="*/ 419100 w 2419350"/>
                <a:gd name="connsiteY54" fmla="*/ 1054894 h 1633538"/>
                <a:gd name="connsiteX55" fmla="*/ 378619 w 2419350"/>
                <a:gd name="connsiteY55" fmla="*/ 1002507 h 1633538"/>
                <a:gd name="connsiteX56" fmla="*/ 333375 w 2419350"/>
                <a:gd name="connsiteY56" fmla="*/ 940594 h 1633538"/>
                <a:gd name="connsiteX57" fmla="*/ 290512 w 2419350"/>
                <a:gd name="connsiteY57" fmla="*/ 876300 h 1633538"/>
                <a:gd name="connsiteX58" fmla="*/ 247650 w 2419350"/>
                <a:gd name="connsiteY58" fmla="*/ 800100 h 1633538"/>
                <a:gd name="connsiteX59" fmla="*/ 209550 w 2419350"/>
                <a:gd name="connsiteY59" fmla="*/ 721519 h 1633538"/>
                <a:gd name="connsiteX60" fmla="*/ 178594 w 2419350"/>
                <a:gd name="connsiteY60" fmla="*/ 659607 h 1633538"/>
                <a:gd name="connsiteX61" fmla="*/ 154781 w 2419350"/>
                <a:gd name="connsiteY61" fmla="*/ 600075 h 1633538"/>
                <a:gd name="connsiteX62" fmla="*/ 123825 w 2419350"/>
                <a:gd name="connsiteY62" fmla="*/ 526257 h 1633538"/>
                <a:gd name="connsiteX63" fmla="*/ 102394 w 2419350"/>
                <a:gd name="connsiteY63" fmla="*/ 457200 h 1633538"/>
                <a:gd name="connsiteX64" fmla="*/ 78581 w 2419350"/>
                <a:gd name="connsiteY64" fmla="*/ 392907 h 1633538"/>
                <a:gd name="connsiteX65" fmla="*/ 57150 w 2419350"/>
                <a:gd name="connsiteY65" fmla="*/ 319088 h 1633538"/>
                <a:gd name="connsiteX66" fmla="*/ 33337 w 2419350"/>
                <a:gd name="connsiteY66" fmla="*/ 223838 h 1633538"/>
                <a:gd name="connsiteX67" fmla="*/ 14287 w 2419350"/>
                <a:gd name="connsiteY67" fmla="*/ 138113 h 1633538"/>
                <a:gd name="connsiteX68" fmla="*/ 0 w 2419350"/>
                <a:gd name="connsiteY68" fmla="*/ 50007 h 1633538"/>
                <a:gd name="connsiteX69" fmla="*/ 0 w 2419350"/>
                <a:gd name="connsiteY69" fmla="*/ 26194 h 1633538"/>
                <a:gd name="connsiteX70" fmla="*/ 7144 w 2419350"/>
                <a:gd name="connsiteY70" fmla="*/ 7144 h 1633538"/>
                <a:gd name="connsiteX71" fmla="*/ 14287 w 2419350"/>
                <a:gd name="connsiteY71" fmla="*/ 0 h 1633538"/>
                <a:gd name="connsiteX72" fmla="*/ 23812 w 2419350"/>
                <a:gd name="connsiteY72" fmla="*/ 0 h 1633538"/>
                <a:gd name="connsiteX73" fmla="*/ 33337 w 2419350"/>
                <a:gd name="connsiteY73" fmla="*/ 2382 h 1633538"/>
                <a:gd name="connsiteX74" fmla="*/ 54769 w 2419350"/>
                <a:gd name="connsiteY74" fmla="*/ 16669 h 1633538"/>
                <a:gd name="connsiteX75" fmla="*/ 61912 w 2419350"/>
                <a:gd name="connsiteY75" fmla="*/ 23813 h 1633538"/>
                <a:gd name="connsiteX76" fmla="*/ 71437 w 2419350"/>
                <a:gd name="connsiteY76" fmla="*/ 52388 h 1633538"/>
                <a:gd name="connsiteX77" fmla="*/ 111919 w 2419350"/>
                <a:gd name="connsiteY77" fmla="*/ 157163 h 1633538"/>
                <a:gd name="connsiteX78" fmla="*/ 154781 w 2419350"/>
                <a:gd name="connsiteY78" fmla="*/ 26670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419350" h="1633538">
                  <a:moveTo>
                    <a:pt x="154781" y="266700"/>
                  </a:moveTo>
                  <a:lnTo>
                    <a:pt x="207169" y="390525"/>
                  </a:lnTo>
                  <a:lnTo>
                    <a:pt x="254794" y="492919"/>
                  </a:lnTo>
                  <a:lnTo>
                    <a:pt x="311944" y="597694"/>
                  </a:lnTo>
                  <a:lnTo>
                    <a:pt x="357187" y="669132"/>
                  </a:lnTo>
                  <a:lnTo>
                    <a:pt x="409575" y="750094"/>
                  </a:lnTo>
                  <a:lnTo>
                    <a:pt x="445294" y="800100"/>
                  </a:lnTo>
                  <a:lnTo>
                    <a:pt x="495300" y="864394"/>
                  </a:lnTo>
                  <a:lnTo>
                    <a:pt x="542925" y="914400"/>
                  </a:lnTo>
                  <a:lnTo>
                    <a:pt x="595312" y="969169"/>
                  </a:lnTo>
                  <a:lnTo>
                    <a:pt x="645319" y="1016794"/>
                  </a:lnTo>
                  <a:lnTo>
                    <a:pt x="704850" y="1064419"/>
                  </a:lnTo>
                  <a:lnTo>
                    <a:pt x="757237" y="1097757"/>
                  </a:lnTo>
                  <a:lnTo>
                    <a:pt x="819150" y="1131094"/>
                  </a:lnTo>
                  <a:lnTo>
                    <a:pt x="907256" y="1176338"/>
                  </a:lnTo>
                  <a:lnTo>
                    <a:pt x="997744" y="1214438"/>
                  </a:lnTo>
                  <a:lnTo>
                    <a:pt x="1078706" y="1247775"/>
                  </a:lnTo>
                  <a:lnTo>
                    <a:pt x="1169194" y="1273969"/>
                  </a:lnTo>
                  <a:lnTo>
                    <a:pt x="1264444" y="1300163"/>
                  </a:lnTo>
                  <a:lnTo>
                    <a:pt x="1347787" y="1319213"/>
                  </a:lnTo>
                  <a:lnTo>
                    <a:pt x="1488281" y="1340644"/>
                  </a:lnTo>
                  <a:lnTo>
                    <a:pt x="1638300" y="1357313"/>
                  </a:lnTo>
                  <a:lnTo>
                    <a:pt x="1785937" y="1364457"/>
                  </a:lnTo>
                  <a:lnTo>
                    <a:pt x="1871662" y="1343025"/>
                  </a:lnTo>
                  <a:lnTo>
                    <a:pt x="2369344" y="1407319"/>
                  </a:lnTo>
                  <a:lnTo>
                    <a:pt x="2400300" y="1423988"/>
                  </a:lnTo>
                  <a:lnTo>
                    <a:pt x="2414587" y="1440657"/>
                  </a:lnTo>
                  <a:lnTo>
                    <a:pt x="2419350" y="1457325"/>
                  </a:lnTo>
                  <a:lnTo>
                    <a:pt x="2414587" y="1485900"/>
                  </a:lnTo>
                  <a:lnTo>
                    <a:pt x="2402681" y="1512094"/>
                  </a:lnTo>
                  <a:lnTo>
                    <a:pt x="2378869" y="1535907"/>
                  </a:lnTo>
                  <a:lnTo>
                    <a:pt x="2338387" y="1562100"/>
                  </a:lnTo>
                  <a:lnTo>
                    <a:pt x="2281237" y="1585913"/>
                  </a:lnTo>
                  <a:lnTo>
                    <a:pt x="2216944" y="1602582"/>
                  </a:lnTo>
                  <a:lnTo>
                    <a:pt x="2116931" y="1616869"/>
                  </a:lnTo>
                  <a:lnTo>
                    <a:pt x="1993106" y="1628775"/>
                  </a:lnTo>
                  <a:lnTo>
                    <a:pt x="1893094" y="1633538"/>
                  </a:lnTo>
                  <a:lnTo>
                    <a:pt x="1774031" y="1633538"/>
                  </a:lnTo>
                  <a:lnTo>
                    <a:pt x="1681162" y="1631157"/>
                  </a:lnTo>
                  <a:lnTo>
                    <a:pt x="1552575" y="1621632"/>
                  </a:lnTo>
                  <a:lnTo>
                    <a:pt x="1431131" y="1604963"/>
                  </a:lnTo>
                  <a:lnTo>
                    <a:pt x="1309687" y="1583532"/>
                  </a:lnTo>
                  <a:lnTo>
                    <a:pt x="1238250" y="1566863"/>
                  </a:lnTo>
                  <a:lnTo>
                    <a:pt x="1119187" y="1533525"/>
                  </a:lnTo>
                  <a:lnTo>
                    <a:pt x="1023937" y="1493044"/>
                  </a:lnTo>
                  <a:lnTo>
                    <a:pt x="945356" y="1459707"/>
                  </a:lnTo>
                  <a:lnTo>
                    <a:pt x="876300" y="1426369"/>
                  </a:lnTo>
                  <a:lnTo>
                    <a:pt x="816769" y="1393032"/>
                  </a:lnTo>
                  <a:lnTo>
                    <a:pt x="762000" y="1359694"/>
                  </a:lnTo>
                  <a:lnTo>
                    <a:pt x="707231" y="1326357"/>
                  </a:lnTo>
                  <a:lnTo>
                    <a:pt x="647700" y="1281113"/>
                  </a:lnTo>
                  <a:lnTo>
                    <a:pt x="585787" y="1226344"/>
                  </a:lnTo>
                  <a:lnTo>
                    <a:pt x="526256" y="1171575"/>
                  </a:lnTo>
                  <a:lnTo>
                    <a:pt x="461962" y="1102519"/>
                  </a:lnTo>
                  <a:lnTo>
                    <a:pt x="419100" y="1054894"/>
                  </a:lnTo>
                  <a:lnTo>
                    <a:pt x="378619" y="1002507"/>
                  </a:lnTo>
                  <a:lnTo>
                    <a:pt x="333375" y="940594"/>
                  </a:lnTo>
                  <a:lnTo>
                    <a:pt x="290512" y="876300"/>
                  </a:lnTo>
                  <a:lnTo>
                    <a:pt x="247650" y="800100"/>
                  </a:lnTo>
                  <a:lnTo>
                    <a:pt x="209550" y="721519"/>
                  </a:lnTo>
                  <a:lnTo>
                    <a:pt x="178594" y="659607"/>
                  </a:lnTo>
                  <a:lnTo>
                    <a:pt x="154781" y="600075"/>
                  </a:lnTo>
                  <a:lnTo>
                    <a:pt x="123825" y="526257"/>
                  </a:lnTo>
                  <a:lnTo>
                    <a:pt x="102394" y="457200"/>
                  </a:lnTo>
                  <a:lnTo>
                    <a:pt x="78581" y="392907"/>
                  </a:lnTo>
                  <a:lnTo>
                    <a:pt x="57150" y="319088"/>
                  </a:lnTo>
                  <a:lnTo>
                    <a:pt x="33337" y="223838"/>
                  </a:lnTo>
                  <a:lnTo>
                    <a:pt x="14287" y="138113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3337" y="2382"/>
                  </a:lnTo>
                  <a:lnTo>
                    <a:pt x="54769" y="16669"/>
                  </a:lnTo>
                  <a:lnTo>
                    <a:pt x="61912" y="23813"/>
                  </a:lnTo>
                  <a:lnTo>
                    <a:pt x="71437" y="52388"/>
                  </a:lnTo>
                  <a:lnTo>
                    <a:pt x="111919" y="157163"/>
                  </a:lnTo>
                  <a:lnTo>
                    <a:pt x="1547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32">
              <a:extLst>
                <a:ext uri="{FF2B5EF4-FFF2-40B4-BE49-F238E27FC236}">
                  <a16:creationId xmlns:a16="http://schemas.microsoft.com/office/drawing/2014/main" id="{21898B81-E4FD-4533-91A0-D801FA1DA092}"/>
                </a:ext>
              </a:extLst>
            </p:cNvPr>
            <p:cNvSpPr/>
            <p:nvPr/>
          </p:nvSpPr>
          <p:spPr>
            <a:xfrm>
              <a:off x="6440488" y="4829175"/>
              <a:ext cx="809625" cy="857250"/>
            </a:xfrm>
            <a:custGeom>
              <a:avLst/>
              <a:gdLst>
                <a:gd name="connsiteX0" fmla="*/ 114300 w 809625"/>
                <a:gd name="connsiteY0" fmla="*/ 83344 h 857250"/>
                <a:gd name="connsiteX1" fmla="*/ 226219 w 809625"/>
                <a:gd name="connsiteY1" fmla="*/ 209550 h 857250"/>
                <a:gd name="connsiteX2" fmla="*/ 302419 w 809625"/>
                <a:gd name="connsiteY2" fmla="*/ 302419 h 857250"/>
                <a:gd name="connsiteX3" fmla="*/ 388144 w 809625"/>
                <a:gd name="connsiteY3" fmla="*/ 404813 h 857250"/>
                <a:gd name="connsiteX4" fmla="*/ 433388 w 809625"/>
                <a:gd name="connsiteY4" fmla="*/ 459581 h 857250"/>
                <a:gd name="connsiteX5" fmla="*/ 559594 w 809625"/>
                <a:gd name="connsiteY5" fmla="*/ 571500 h 857250"/>
                <a:gd name="connsiteX6" fmla="*/ 711994 w 809625"/>
                <a:gd name="connsiteY6" fmla="*/ 707231 h 857250"/>
                <a:gd name="connsiteX7" fmla="*/ 773907 w 809625"/>
                <a:gd name="connsiteY7" fmla="*/ 762000 h 857250"/>
                <a:gd name="connsiteX8" fmla="*/ 795338 w 809625"/>
                <a:gd name="connsiteY8" fmla="*/ 778669 h 857250"/>
                <a:gd name="connsiteX9" fmla="*/ 807244 w 809625"/>
                <a:gd name="connsiteY9" fmla="*/ 797719 h 857250"/>
                <a:gd name="connsiteX10" fmla="*/ 809625 w 809625"/>
                <a:gd name="connsiteY10" fmla="*/ 812006 h 857250"/>
                <a:gd name="connsiteX11" fmla="*/ 800100 w 809625"/>
                <a:gd name="connsiteY11" fmla="*/ 857250 h 857250"/>
                <a:gd name="connsiteX12" fmla="*/ 197644 w 809625"/>
                <a:gd name="connsiteY12" fmla="*/ 719138 h 857250"/>
                <a:gd name="connsiteX13" fmla="*/ 252413 w 809625"/>
                <a:gd name="connsiteY13" fmla="*/ 700088 h 857250"/>
                <a:gd name="connsiteX14" fmla="*/ 266700 w 809625"/>
                <a:gd name="connsiteY14" fmla="*/ 692944 h 857250"/>
                <a:gd name="connsiteX15" fmla="*/ 266700 w 809625"/>
                <a:gd name="connsiteY15" fmla="*/ 671513 h 857250"/>
                <a:gd name="connsiteX16" fmla="*/ 269082 w 809625"/>
                <a:gd name="connsiteY16" fmla="*/ 616744 h 857250"/>
                <a:gd name="connsiteX17" fmla="*/ 269082 w 809625"/>
                <a:gd name="connsiteY17" fmla="*/ 569119 h 857250"/>
                <a:gd name="connsiteX18" fmla="*/ 264319 w 809625"/>
                <a:gd name="connsiteY18" fmla="*/ 545306 h 857250"/>
                <a:gd name="connsiteX19" fmla="*/ 247650 w 809625"/>
                <a:gd name="connsiteY19" fmla="*/ 495300 h 857250"/>
                <a:gd name="connsiteX20" fmla="*/ 207169 w 809625"/>
                <a:gd name="connsiteY20" fmla="*/ 402431 h 857250"/>
                <a:gd name="connsiteX21" fmla="*/ 166688 w 809625"/>
                <a:gd name="connsiteY21" fmla="*/ 326231 h 857250"/>
                <a:gd name="connsiteX22" fmla="*/ 109538 w 809625"/>
                <a:gd name="connsiteY22" fmla="*/ 226219 h 857250"/>
                <a:gd name="connsiteX23" fmla="*/ 50007 w 809625"/>
                <a:gd name="connsiteY23" fmla="*/ 133350 h 857250"/>
                <a:gd name="connsiteX24" fmla="*/ 2382 w 809625"/>
                <a:gd name="connsiteY24" fmla="*/ 54769 h 857250"/>
                <a:gd name="connsiteX25" fmla="*/ 0 w 809625"/>
                <a:gd name="connsiteY25" fmla="*/ 28575 h 857250"/>
                <a:gd name="connsiteX26" fmla="*/ 7144 w 809625"/>
                <a:gd name="connsiteY26" fmla="*/ 7144 h 857250"/>
                <a:gd name="connsiteX27" fmla="*/ 14288 w 809625"/>
                <a:gd name="connsiteY27" fmla="*/ 0 h 857250"/>
                <a:gd name="connsiteX28" fmla="*/ 26194 w 809625"/>
                <a:gd name="connsiteY28" fmla="*/ 0 h 857250"/>
                <a:gd name="connsiteX29" fmla="*/ 47625 w 809625"/>
                <a:gd name="connsiteY29" fmla="*/ 9525 h 857250"/>
                <a:gd name="connsiteX30" fmla="*/ 76200 w 809625"/>
                <a:gd name="connsiteY30" fmla="*/ 38100 h 857250"/>
                <a:gd name="connsiteX31" fmla="*/ 114300 w 809625"/>
                <a:gd name="connsiteY31" fmla="*/ 8334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9625" h="857250">
                  <a:moveTo>
                    <a:pt x="114300" y="83344"/>
                  </a:moveTo>
                  <a:lnTo>
                    <a:pt x="226219" y="209550"/>
                  </a:lnTo>
                  <a:lnTo>
                    <a:pt x="302419" y="302419"/>
                  </a:lnTo>
                  <a:lnTo>
                    <a:pt x="388144" y="404813"/>
                  </a:lnTo>
                  <a:lnTo>
                    <a:pt x="433388" y="459581"/>
                  </a:lnTo>
                  <a:lnTo>
                    <a:pt x="559594" y="571500"/>
                  </a:lnTo>
                  <a:lnTo>
                    <a:pt x="711994" y="707231"/>
                  </a:lnTo>
                  <a:lnTo>
                    <a:pt x="773907" y="762000"/>
                  </a:lnTo>
                  <a:lnTo>
                    <a:pt x="795338" y="778669"/>
                  </a:lnTo>
                  <a:lnTo>
                    <a:pt x="807244" y="797719"/>
                  </a:lnTo>
                  <a:lnTo>
                    <a:pt x="809625" y="812006"/>
                  </a:lnTo>
                  <a:lnTo>
                    <a:pt x="800100" y="857250"/>
                  </a:lnTo>
                  <a:lnTo>
                    <a:pt x="197644" y="719138"/>
                  </a:lnTo>
                  <a:lnTo>
                    <a:pt x="252413" y="700088"/>
                  </a:lnTo>
                  <a:lnTo>
                    <a:pt x="266700" y="692944"/>
                  </a:lnTo>
                  <a:lnTo>
                    <a:pt x="266700" y="671513"/>
                  </a:lnTo>
                  <a:lnTo>
                    <a:pt x="269082" y="616744"/>
                  </a:lnTo>
                  <a:lnTo>
                    <a:pt x="269082" y="569119"/>
                  </a:lnTo>
                  <a:lnTo>
                    <a:pt x="264319" y="545306"/>
                  </a:lnTo>
                  <a:lnTo>
                    <a:pt x="247650" y="495300"/>
                  </a:lnTo>
                  <a:lnTo>
                    <a:pt x="207169" y="402431"/>
                  </a:lnTo>
                  <a:lnTo>
                    <a:pt x="166688" y="326231"/>
                  </a:lnTo>
                  <a:lnTo>
                    <a:pt x="109538" y="226219"/>
                  </a:lnTo>
                  <a:lnTo>
                    <a:pt x="50007" y="133350"/>
                  </a:lnTo>
                  <a:lnTo>
                    <a:pt x="2382" y="54769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76200" y="38100"/>
                  </a:lnTo>
                  <a:lnTo>
                    <a:pt x="114300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8">
              <a:extLst>
                <a:ext uri="{FF2B5EF4-FFF2-40B4-BE49-F238E27FC236}">
                  <a16:creationId xmlns:a16="http://schemas.microsoft.com/office/drawing/2014/main" id="{F4BB5372-331F-4980-82DF-80272892C00E}"/>
                </a:ext>
              </a:extLst>
            </p:cNvPr>
            <p:cNvSpPr/>
            <p:nvPr/>
          </p:nvSpPr>
          <p:spPr>
            <a:xfrm>
              <a:off x="5614988" y="4183063"/>
              <a:ext cx="469900" cy="679450"/>
            </a:xfrm>
            <a:custGeom>
              <a:avLst/>
              <a:gdLst>
                <a:gd name="connsiteX0" fmla="*/ 135731 w 469106"/>
                <a:gd name="connsiteY0" fmla="*/ 423863 h 678657"/>
                <a:gd name="connsiteX1" fmla="*/ 100012 w 469106"/>
                <a:gd name="connsiteY1" fmla="*/ 364332 h 678657"/>
                <a:gd name="connsiteX2" fmla="*/ 73818 w 469106"/>
                <a:gd name="connsiteY2" fmla="*/ 311944 h 678657"/>
                <a:gd name="connsiteX3" fmla="*/ 50006 w 469106"/>
                <a:gd name="connsiteY3" fmla="*/ 257175 h 678657"/>
                <a:gd name="connsiteX4" fmla="*/ 28575 w 469106"/>
                <a:gd name="connsiteY4" fmla="*/ 200025 h 678657"/>
                <a:gd name="connsiteX5" fmla="*/ 16668 w 469106"/>
                <a:gd name="connsiteY5" fmla="*/ 147638 h 678657"/>
                <a:gd name="connsiteX6" fmla="*/ 4762 w 469106"/>
                <a:gd name="connsiteY6" fmla="*/ 97632 h 678657"/>
                <a:gd name="connsiteX7" fmla="*/ 0 w 469106"/>
                <a:gd name="connsiteY7" fmla="*/ 69057 h 678657"/>
                <a:gd name="connsiteX8" fmla="*/ 0 w 469106"/>
                <a:gd name="connsiteY8" fmla="*/ 45244 h 678657"/>
                <a:gd name="connsiteX9" fmla="*/ 2381 w 469106"/>
                <a:gd name="connsiteY9" fmla="*/ 23813 h 678657"/>
                <a:gd name="connsiteX10" fmla="*/ 7143 w 469106"/>
                <a:gd name="connsiteY10" fmla="*/ 9525 h 678657"/>
                <a:gd name="connsiteX11" fmla="*/ 11906 w 469106"/>
                <a:gd name="connsiteY11" fmla="*/ 0 h 678657"/>
                <a:gd name="connsiteX12" fmla="*/ 23812 w 469106"/>
                <a:gd name="connsiteY12" fmla="*/ 0 h 678657"/>
                <a:gd name="connsiteX13" fmla="*/ 40481 w 469106"/>
                <a:gd name="connsiteY13" fmla="*/ 7144 h 678657"/>
                <a:gd name="connsiteX14" fmla="*/ 61912 w 469106"/>
                <a:gd name="connsiteY14" fmla="*/ 23813 h 678657"/>
                <a:gd name="connsiteX15" fmla="*/ 69056 w 469106"/>
                <a:gd name="connsiteY15" fmla="*/ 42863 h 678657"/>
                <a:gd name="connsiteX16" fmla="*/ 88106 w 469106"/>
                <a:gd name="connsiteY16" fmla="*/ 83344 h 678657"/>
                <a:gd name="connsiteX17" fmla="*/ 107156 w 469106"/>
                <a:gd name="connsiteY17" fmla="*/ 119063 h 678657"/>
                <a:gd name="connsiteX18" fmla="*/ 130968 w 469106"/>
                <a:gd name="connsiteY18" fmla="*/ 150019 h 678657"/>
                <a:gd name="connsiteX19" fmla="*/ 161925 w 469106"/>
                <a:gd name="connsiteY19" fmla="*/ 176213 h 678657"/>
                <a:gd name="connsiteX20" fmla="*/ 445293 w 469106"/>
                <a:gd name="connsiteY20" fmla="*/ 561975 h 678657"/>
                <a:gd name="connsiteX21" fmla="*/ 464343 w 469106"/>
                <a:gd name="connsiteY21" fmla="*/ 609600 h 678657"/>
                <a:gd name="connsiteX22" fmla="*/ 469106 w 469106"/>
                <a:gd name="connsiteY22" fmla="*/ 631032 h 678657"/>
                <a:gd name="connsiteX23" fmla="*/ 469106 w 469106"/>
                <a:gd name="connsiteY23" fmla="*/ 645319 h 678657"/>
                <a:gd name="connsiteX24" fmla="*/ 461962 w 469106"/>
                <a:gd name="connsiteY24" fmla="*/ 664369 h 678657"/>
                <a:gd name="connsiteX25" fmla="*/ 454818 w 469106"/>
                <a:gd name="connsiteY25" fmla="*/ 671513 h 678657"/>
                <a:gd name="connsiteX26" fmla="*/ 442912 w 469106"/>
                <a:gd name="connsiteY26" fmla="*/ 676275 h 678657"/>
                <a:gd name="connsiteX27" fmla="*/ 421481 w 469106"/>
                <a:gd name="connsiteY27" fmla="*/ 678657 h 678657"/>
                <a:gd name="connsiteX28" fmla="*/ 400050 w 469106"/>
                <a:gd name="connsiteY28" fmla="*/ 678657 h 678657"/>
                <a:gd name="connsiteX29" fmla="*/ 385762 w 469106"/>
                <a:gd name="connsiteY29" fmla="*/ 673894 h 678657"/>
                <a:gd name="connsiteX30" fmla="*/ 350043 w 469106"/>
                <a:gd name="connsiteY30" fmla="*/ 650082 h 678657"/>
                <a:gd name="connsiteX31" fmla="*/ 297656 w 469106"/>
                <a:gd name="connsiteY31" fmla="*/ 609600 h 678657"/>
                <a:gd name="connsiteX32" fmla="*/ 247650 w 469106"/>
                <a:gd name="connsiteY32" fmla="*/ 561975 h 678657"/>
                <a:gd name="connsiteX33" fmla="*/ 216693 w 469106"/>
                <a:gd name="connsiteY33" fmla="*/ 528638 h 678657"/>
                <a:gd name="connsiteX34" fmla="*/ 183356 w 469106"/>
                <a:gd name="connsiteY34" fmla="*/ 492919 h 678657"/>
                <a:gd name="connsiteX35" fmla="*/ 135731 w 469106"/>
                <a:gd name="connsiteY35" fmla="*/ 423863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69106" h="678657">
                  <a:moveTo>
                    <a:pt x="135731" y="423863"/>
                  </a:moveTo>
                  <a:lnTo>
                    <a:pt x="100012" y="364332"/>
                  </a:lnTo>
                  <a:lnTo>
                    <a:pt x="73818" y="311944"/>
                  </a:lnTo>
                  <a:lnTo>
                    <a:pt x="50006" y="257175"/>
                  </a:lnTo>
                  <a:lnTo>
                    <a:pt x="28575" y="200025"/>
                  </a:lnTo>
                  <a:lnTo>
                    <a:pt x="16668" y="147638"/>
                  </a:lnTo>
                  <a:lnTo>
                    <a:pt x="4762" y="97632"/>
                  </a:lnTo>
                  <a:lnTo>
                    <a:pt x="0" y="69057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7143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7144"/>
                  </a:lnTo>
                  <a:lnTo>
                    <a:pt x="61912" y="23813"/>
                  </a:lnTo>
                  <a:lnTo>
                    <a:pt x="69056" y="42863"/>
                  </a:lnTo>
                  <a:lnTo>
                    <a:pt x="88106" y="83344"/>
                  </a:lnTo>
                  <a:lnTo>
                    <a:pt x="107156" y="119063"/>
                  </a:lnTo>
                  <a:lnTo>
                    <a:pt x="130968" y="150019"/>
                  </a:lnTo>
                  <a:lnTo>
                    <a:pt x="161925" y="176213"/>
                  </a:lnTo>
                  <a:lnTo>
                    <a:pt x="445293" y="561975"/>
                  </a:lnTo>
                  <a:lnTo>
                    <a:pt x="464343" y="609600"/>
                  </a:lnTo>
                  <a:lnTo>
                    <a:pt x="469106" y="631032"/>
                  </a:lnTo>
                  <a:lnTo>
                    <a:pt x="469106" y="645319"/>
                  </a:lnTo>
                  <a:lnTo>
                    <a:pt x="461962" y="664369"/>
                  </a:lnTo>
                  <a:lnTo>
                    <a:pt x="454818" y="671513"/>
                  </a:lnTo>
                  <a:lnTo>
                    <a:pt x="442912" y="676275"/>
                  </a:lnTo>
                  <a:lnTo>
                    <a:pt x="421481" y="678657"/>
                  </a:lnTo>
                  <a:lnTo>
                    <a:pt x="400050" y="678657"/>
                  </a:lnTo>
                  <a:lnTo>
                    <a:pt x="385762" y="673894"/>
                  </a:lnTo>
                  <a:lnTo>
                    <a:pt x="350043" y="650082"/>
                  </a:lnTo>
                  <a:lnTo>
                    <a:pt x="297656" y="609600"/>
                  </a:lnTo>
                  <a:lnTo>
                    <a:pt x="247650" y="561975"/>
                  </a:lnTo>
                  <a:lnTo>
                    <a:pt x="216693" y="528638"/>
                  </a:lnTo>
                  <a:lnTo>
                    <a:pt x="183356" y="492919"/>
                  </a:lnTo>
                  <a:lnTo>
                    <a:pt x="135731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29">
              <a:extLst>
                <a:ext uri="{FF2B5EF4-FFF2-40B4-BE49-F238E27FC236}">
                  <a16:creationId xmlns:a16="http://schemas.microsoft.com/office/drawing/2014/main" id="{EE6B3787-B446-4198-85E2-0C50423E3574}"/>
                </a:ext>
              </a:extLst>
            </p:cNvPr>
            <p:cNvSpPr/>
            <p:nvPr/>
          </p:nvSpPr>
          <p:spPr>
            <a:xfrm>
              <a:off x="5722938" y="4217988"/>
              <a:ext cx="420687" cy="593725"/>
            </a:xfrm>
            <a:custGeom>
              <a:avLst/>
              <a:gdLst>
                <a:gd name="connsiteX0" fmla="*/ 364331 w 421481"/>
                <a:gd name="connsiteY0" fmla="*/ 123825 h 595312"/>
                <a:gd name="connsiteX1" fmla="*/ 326231 w 421481"/>
                <a:gd name="connsiteY1" fmla="*/ 192881 h 595312"/>
                <a:gd name="connsiteX2" fmla="*/ 307181 w 421481"/>
                <a:gd name="connsiteY2" fmla="*/ 238125 h 595312"/>
                <a:gd name="connsiteX3" fmla="*/ 300037 w 421481"/>
                <a:gd name="connsiteY3" fmla="*/ 269081 h 595312"/>
                <a:gd name="connsiteX4" fmla="*/ 295275 w 421481"/>
                <a:gd name="connsiteY4" fmla="*/ 309562 h 595312"/>
                <a:gd name="connsiteX5" fmla="*/ 297656 w 421481"/>
                <a:gd name="connsiteY5" fmla="*/ 354806 h 595312"/>
                <a:gd name="connsiteX6" fmla="*/ 302419 w 421481"/>
                <a:gd name="connsiteY6" fmla="*/ 390525 h 595312"/>
                <a:gd name="connsiteX7" fmla="*/ 309562 w 421481"/>
                <a:gd name="connsiteY7" fmla="*/ 433387 h 595312"/>
                <a:gd name="connsiteX8" fmla="*/ 323850 w 421481"/>
                <a:gd name="connsiteY8" fmla="*/ 488156 h 595312"/>
                <a:gd name="connsiteX9" fmla="*/ 335756 w 421481"/>
                <a:gd name="connsiteY9" fmla="*/ 523875 h 595312"/>
                <a:gd name="connsiteX10" fmla="*/ 352425 w 421481"/>
                <a:gd name="connsiteY10" fmla="*/ 569119 h 595312"/>
                <a:gd name="connsiteX11" fmla="*/ 357187 w 421481"/>
                <a:gd name="connsiteY11" fmla="*/ 595312 h 595312"/>
                <a:gd name="connsiteX12" fmla="*/ 0 w 421481"/>
                <a:gd name="connsiteY12" fmla="*/ 92869 h 595312"/>
                <a:gd name="connsiteX13" fmla="*/ 23812 w 421481"/>
                <a:gd name="connsiteY13" fmla="*/ 121444 h 595312"/>
                <a:gd name="connsiteX14" fmla="*/ 50006 w 421481"/>
                <a:gd name="connsiteY14" fmla="*/ 138112 h 595312"/>
                <a:gd name="connsiteX15" fmla="*/ 73819 w 421481"/>
                <a:gd name="connsiteY15" fmla="*/ 147637 h 595312"/>
                <a:gd name="connsiteX16" fmla="*/ 104775 w 421481"/>
                <a:gd name="connsiteY16" fmla="*/ 150019 h 595312"/>
                <a:gd name="connsiteX17" fmla="*/ 140494 w 421481"/>
                <a:gd name="connsiteY17" fmla="*/ 147637 h 595312"/>
                <a:gd name="connsiteX18" fmla="*/ 183356 w 421481"/>
                <a:gd name="connsiteY18" fmla="*/ 138112 h 595312"/>
                <a:gd name="connsiteX19" fmla="*/ 223837 w 421481"/>
                <a:gd name="connsiteY19" fmla="*/ 123825 h 595312"/>
                <a:gd name="connsiteX20" fmla="*/ 264319 w 421481"/>
                <a:gd name="connsiteY20" fmla="*/ 102394 h 595312"/>
                <a:gd name="connsiteX21" fmla="*/ 309562 w 421481"/>
                <a:gd name="connsiteY21" fmla="*/ 69056 h 595312"/>
                <a:gd name="connsiteX22" fmla="*/ 357187 w 421481"/>
                <a:gd name="connsiteY22" fmla="*/ 21431 h 595312"/>
                <a:gd name="connsiteX23" fmla="*/ 373856 w 421481"/>
                <a:gd name="connsiteY23" fmla="*/ 9525 h 595312"/>
                <a:gd name="connsiteX24" fmla="*/ 397669 w 421481"/>
                <a:gd name="connsiteY24" fmla="*/ 0 h 595312"/>
                <a:gd name="connsiteX25" fmla="*/ 407194 w 421481"/>
                <a:gd name="connsiteY25" fmla="*/ 0 h 595312"/>
                <a:gd name="connsiteX26" fmla="*/ 416719 w 421481"/>
                <a:gd name="connsiteY26" fmla="*/ 2381 h 595312"/>
                <a:gd name="connsiteX27" fmla="*/ 421481 w 421481"/>
                <a:gd name="connsiteY27" fmla="*/ 11906 h 595312"/>
                <a:gd name="connsiteX28" fmla="*/ 421481 w 421481"/>
                <a:gd name="connsiteY28" fmla="*/ 23812 h 595312"/>
                <a:gd name="connsiteX29" fmla="*/ 411956 w 421481"/>
                <a:gd name="connsiteY29" fmla="*/ 47625 h 595312"/>
                <a:gd name="connsiteX30" fmla="*/ 364331 w 421481"/>
                <a:gd name="connsiteY30" fmla="*/ 12382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481" h="595312">
                  <a:moveTo>
                    <a:pt x="364331" y="123825"/>
                  </a:moveTo>
                  <a:lnTo>
                    <a:pt x="326231" y="192881"/>
                  </a:lnTo>
                  <a:lnTo>
                    <a:pt x="307181" y="238125"/>
                  </a:lnTo>
                  <a:lnTo>
                    <a:pt x="300037" y="269081"/>
                  </a:lnTo>
                  <a:lnTo>
                    <a:pt x="295275" y="309562"/>
                  </a:lnTo>
                  <a:lnTo>
                    <a:pt x="297656" y="354806"/>
                  </a:lnTo>
                  <a:lnTo>
                    <a:pt x="302419" y="390525"/>
                  </a:lnTo>
                  <a:lnTo>
                    <a:pt x="309562" y="433387"/>
                  </a:lnTo>
                  <a:lnTo>
                    <a:pt x="323850" y="488156"/>
                  </a:lnTo>
                  <a:lnTo>
                    <a:pt x="335756" y="523875"/>
                  </a:lnTo>
                  <a:lnTo>
                    <a:pt x="352425" y="569119"/>
                  </a:lnTo>
                  <a:lnTo>
                    <a:pt x="357187" y="595312"/>
                  </a:lnTo>
                  <a:lnTo>
                    <a:pt x="0" y="92869"/>
                  </a:lnTo>
                  <a:lnTo>
                    <a:pt x="23812" y="121444"/>
                  </a:lnTo>
                  <a:lnTo>
                    <a:pt x="50006" y="138112"/>
                  </a:lnTo>
                  <a:lnTo>
                    <a:pt x="73819" y="147637"/>
                  </a:lnTo>
                  <a:lnTo>
                    <a:pt x="104775" y="150019"/>
                  </a:lnTo>
                  <a:lnTo>
                    <a:pt x="140494" y="147637"/>
                  </a:lnTo>
                  <a:lnTo>
                    <a:pt x="183356" y="138112"/>
                  </a:lnTo>
                  <a:lnTo>
                    <a:pt x="223837" y="123825"/>
                  </a:lnTo>
                  <a:lnTo>
                    <a:pt x="264319" y="102394"/>
                  </a:lnTo>
                  <a:lnTo>
                    <a:pt x="309562" y="69056"/>
                  </a:lnTo>
                  <a:lnTo>
                    <a:pt x="357187" y="21431"/>
                  </a:lnTo>
                  <a:lnTo>
                    <a:pt x="373856" y="9525"/>
                  </a:lnTo>
                  <a:lnTo>
                    <a:pt x="397669" y="0"/>
                  </a:lnTo>
                  <a:lnTo>
                    <a:pt x="407194" y="0"/>
                  </a:lnTo>
                  <a:lnTo>
                    <a:pt x="416719" y="2381"/>
                  </a:lnTo>
                  <a:lnTo>
                    <a:pt x="421481" y="11906"/>
                  </a:lnTo>
                  <a:lnTo>
                    <a:pt x="421481" y="23812"/>
                  </a:lnTo>
                  <a:lnTo>
                    <a:pt x="411956" y="47625"/>
                  </a:lnTo>
                  <a:lnTo>
                    <a:pt x="3643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31">
              <a:extLst>
                <a:ext uri="{FF2B5EF4-FFF2-40B4-BE49-F238E27FC236}">
                  <a16:creationId xmlns:a16="http://schemas.microsoft.com/office/drawing/2014/main" id="{62DFBAC1-D615-423B-84EE-583F6058949A}"/>
                </a:ext>
              </a:extLst>
            </p:cNvPr>
            <p:cNvSpPr/>
            <p:nvPr/>
          </p:nvSpPr>
          <p:spPr>
            <a:xfrm>
              <a:off x="6629400" y="4059238"/>
              <a:ext cx="666750" cy="962025"/>
            </a:xfrm>
            <a:custGeom>
              <a:avLst/>
              <a:gdLst>
                <a:gd name="connsiteX0" fmla="*/ 245269 w 666750"/>
                <a:gd name="connsiteY0" fmla="*/ 159544 h 962025"/>
                <a:gd name="connsiteX1" fmla="*/ 359569 w 666750"/>
                <a:gd name="connsiteY1" fmla="*/ 250032 h 962025"/>
                <a:gd name="connsiteX2" fmla="*/ 438150 w 666750"/>
                <a:gd name="connsiteY2" fmla="*/ 314325 h 962025"/>
                <a:gd name="connsiteX3" fmla="*/ 504825 w 666750"/>
                <a:gd name="connsiteY3" fmla="*/ 369094 h 962025"/>
                <a:gd name="connsiteX4" fmla="*/ 516731 w 666750"/>
                <a:gd name="connsiteY4" fmla="*/ 383382 h 962025"/>
                <a:gd name="connsiteX5" fmla="*/ 538163 w 666750"/>
                <a:gd name="connsiteY5" fmla="*/ 409575 h 962025"/>
                <a:gd name="connsiteX6" fmla="*/ 569119 w 666750"/>
                <a:gd name="connsiteY6" fmla="*/ 459582 h 962025"/>
                <a:gd name="connsiteX7" fmla="*/ 590550 w 666750"/>
                <a:gd name="connsiteY7" fmla="*/ 500063 h 962025"/>
                <a:gd name="connsiteX8" fmla="*/ 619125 w 666750"/>
                <a:gd name="connsiteY8" fmla="*/ 561975 h 962025"/>
                <a:gd name="connsiteX9" fmla="*/ 635794 w 666750"/>
                <a:gd name="connsiteY9" fmla="*/ 602457 h 962025"/>
                <a:gd name="connsiteX10" fmla="*/ 650081 w 666750"/>
                <a:gd name="connsiteY10" fmla="*/ 650082 h 962025"/>
                <a:gd name="connsiteX11" fmla="*/ 661988 w 666750"/>
                <a:gd name="connsiteY11" fmla="*/ 695325 h 962025"/>
                <a:gd name="connsiteX12" fmla="*/ 666750 w 666750"/>
                <a:gd name="connsiteY12" fmla="*/ 750094 h 962025"/>
                <a:gd name="connsiteX13" fmla="*/ 666750 w 666750"/>
                <a:gd name="connsiteY13" fmla="*/ 790575 h 962025"/>
                <a:gd name="connsiteX14" fmla="*/ 661988 w 666750"/>
                <a:gd name="connsiteY14" fmla="*/ 833438 h 962025"/>
                <a:gd name="connsiteX15" fmla="*/ 650081 w 666750"/>
                <a:gd name="connsiteY15" fmla="*/ 876300 h 962025"/>
                <a:gd name="connsiteX16" fmla="*/ 633413 w 666750"/>
                <a:gd name="connsiteY16" fmla="*/ 909638 h 962025"/>
                <a:gd name="connsiteX17" fmla="*/ 614363 w 666750"/>
                <a:gd name="connsiteY17" fmla="*/ 933450 h 962025"/>
                <a:gd name="connsiteX18" fmla="*/ 597694 w 666750"/>
                <a:gd name="connsiteY18" fmla="*/ 945357 h 962025"/>
                <a:gd name="connsiteX19" fmla="*/ 576263 w 666750"/>
                <a:gd name="connsiteY19" fmla="*/ 957263 h 962025"/>
                <a:gd name="connsiteX20" fmla="*/ 559594 w 666750"/>
                <a:gd name="connsiteY20" fmla="*/ 959644 h 962025"/>
                <a:gd name="connsiteX21" fmla="*/ 535781 w 666750"/>
                <a:gd name="connsiteY21" fmla="*/ 962025 h 962025"/>
                <a:gd name="connsiteX22" fmla="*/ 511969 w 666750"/>
                <a:gd name="connsiteY22" fmla="*/ 957263 h 962025"/>
                <a:gd name="connsiteX23" fmla="*/ 485775 w 666750"/>
                <a:gd name="connsiteY23" fmla="*/ 945357 h 962025"/>
                <a:gd name="connsiteX24" fmla="*/ 464344 w 666750"/>
                <a:gd name="connsiteY24" fmla="*/ 931069 h 962025"/>
                <a:gd name="connsiteX25" fmla="*/ 440531 w 666750"/>
                <a:gd name="connsiteY25" fmla="*/ 912019 h 962025"/>
                <a:gd name="connsiteX26" fmla="*/ 423863 w 666750"/>
                <a:gd name="connsiteY26" fmla="*/ 892969 h 962025"/>
                <a:gd name="connsiteX27" fmla="*/ 397669 w 666750"/>
                <a:gd name="connsiteY27" fmla="*/ 823913 h 962025"/>
                <a:gd name="connsiteX28" fmla="*/ 376238 w 666750"/>
                <a:gd name="connsiteY28" fmla="*/ 754857 h 962025"/>
                <a:gd name="connsiteX29" fmla="*/ 345281 w 666750"/>
                <a:gd name="connsiteY29" fmla="*/ 664369 h 962025"/>
                <a:gd name="connsiteX30" fmla="*/ 328613 w 666750"/>
                <a:gd name="connsiteY30" fmla="*/ 611982 h 962025"/>
                <a:gd name="connsiteX31" fmla="*/ 300038 w 666750"/>
                <a:gd name="connsiteY31" fmla="*/ 545307 h 962025"/>
                <a:gd name="connsiteX32" fmla="*/ 252413 w 666750"/>
                <a:gd name="connsiteY32" fmla="*/ 452438 h 962025"/>
                <a:gd name="connsiteX33" fmla="*/ 204788 w 666750"/>
                <a:gd name="connsiteY33" fmla="*/ 369094 h 962025"/>
                <a:gd name="connsiteX34" fmla="*/ 145256 w 666750"/>
                <a:gd name="connsiteY34" fmla="*/ 266700 h 962025"/>
                <a:gd name="connsiteX35" fmla="*/ 80963 w 666750"/>
                <a:gd name="connsiteY35" fmla="*/ 166688 h 962025"/>
                <a:gd name="connsiteX36" fmla="*/ 26194 w 666750"/>
                <a:gd name="connsiteY36" fmla="*/ 80963 h 962025"/>
                <a:gd name="connsiteX37" fmla="*/ 0 w 666750"/>
                <a:gd name="connsiteY37" fmla="*/ 28575 h 962025"/>
                <a:gd name="connsiteX38" fmla="*/ 0 w 666750"/>
                <a:gd name="connsiteY38" fmla="*/ 9525 h 962025"/>
                <a:gd name="connsiteX39" fmla="*/ 2381 w 666750"/>
                <a:gd name="connsiteY39" fmla="*/ 2382 h 962025"/>
                <a:gd name="connsiteX40" fmla="*/ 11906 w 666750"/>
                <a:gd name="connsiteY40" fmla="*/ 0 h 962025"/>
                <a:gd name="connsiteX41" fmla="*/ 35719 w 666750"/>
                <a:gd name="connsiteY41" fmla="*/ 4763 h 962025"/>
                <a:gd name="connsiteX42" fmla="*/ 76200 w 666750"/>
                <a:gd name="connsiteY42" fmla="*/ 28575 h 962025"/>
                <a:gd name="connsiteX43" fmla="*/ 176213 w 666750"/>
                <a:gd name="connsiteY43" fmla="*/ 107157 h 962025"/>
                <a:gd name="connsiteX44" fmla="*/ 245269 w 666750"/>
                <a:gd name="connsiteY44" fmla="*/ 1595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66750" h="962025">
                  <a:moveTo>
                    <a:pt x="245269" y="159544"/>
                  </a:moveTo>
                  <a:lnTo>
                    <a:pt x="359569" y="250032"/>
                  </a:lnTo>
                  <a:lnTo>
                    <a:pt x="438150" y="314325"/>
                  </a:lnTo>
                  <a:lnTo>
                    <a:pt x="504825" y="369094"/>
                  </a:lnTo>
                  <a:lnTo>
                    <a:pt x="516731" y="383382"/>
                  </a:lnTo>
                  <a:lnTo>
                    <a:pt x="538163" y="409575"/>
                  </a:lnTo>
                  <a:lnTo>
                    <a:pt x="569119" y="459582"/>
                  </a:lnTo>
                  <a:lnTo>
                    <a:pt x="590550" y="500063"/>
                  </a:lnTo>
                  <a:lnTo>
                    <a:pt x="619125" y="561975"/>
                  </a:lnTo>
                  <a:lnTo>
                    <a:pt x="635794" y="602457"/>
                  </a:lnTo>
                  <a:lnTo>
                    <a:pt x="650081" y="650082"/>
                  </a:lnTo>
                  <a:lnTo>
                    <a:pt x="661988" y="695325"/>
                  </a:lnTo>
                  <a:lnTo>
                    <a:pt x="666750" y="750094"/>
                  </a:lnTo>
                  <a:lnTo>
                    <a:pt x="666750" y="790575"/>
                  </a:lnTo>
                  <a:lnTo>
                    <a:pt x="661988" y="833438"/>
                  </a:lnTo>
                  <a:lnTo>
                    <a:pt x="650081" y="876300"/>
                  </a:lnTo>
                  <a:lnTo>
                    <a:pt x="633413" y="909638"/>
                  </a:lnTo>
                  <a:lnTo>
                    <a:pt x="614363" y="933450"/>
                  </a:lnTo>
                  <a:lnTo>
                    <a:pt x="597694" y="945357"/>
                  </a:lnTo>
                  <a:lnTo>
                    <a:pt x="576263" y="957263"/>
                  </a:lnTo>
                  <a:lnTo>
                    <a:pt x="559594" y="959644"/>
                  </a:lnTo>
                  <a:lnTo>
                    <a:pt x="535781" y="962025"/>
                  </a:lnTo>
                  <a:lnTo>
                    <a:pt x="511969" y="957263"/>
                  </a:lnTo>
                  <a:lnTo>
                    <a:pt x="485775" y="945357"/>
                  </a:lnTo>
                  <a:lnTo>
                    <a:pt x="464344" y="931069"/>
                  </a:lnTo>
                  <a:lnTo>
                    <a:pt x="440531" y="912019"/>
                  </a:lnTo>
                  <a:lnTo>
                    <a:pt x="423863" y="892969"/>
                  </a:lnTo>
                  <a:lnTo>
                    <a:pt x="397669" y="823913"/>
                  </a:lnTo>
                  <a:lnTo>
                    <a:pt x="376238" y="754857"/>
                  </a:lnTo>
                  <a:lnTo>
                    <a:pt x="345281" y="664369"/>
                  </a:lnTo>
                  <a:lnTo>
                    <a:pt x="328613" y="611982"/>
                  </a:lnTo>
                  <a:lnTo>
                    <a:pt x="300038" y="545307"/>
                  </a:lnTo>
                  <a:lnTo>
                    <a:pt x="252413" y="452438"/>
                  </a:lnTo>
                  <a:lnTo>
                    <a:pt x="204788" y="369094"/>
                  </a:lnTo>
                  <a:lnTo>
                    <a:pt x="145256" y="266700"/>
                  </a:lnTo>
                  <a:lnTo>
                    <a:pt x="80963" y="166688"/>
                  </a:lnTo>
                  <a:lnTo>
                    <a:pt x="26194" y="80963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2381" y="2382"/>
                  </a:lnTo>
                  <a:lnTo>
                    <a:pt x="11906" y="0"/>
                  </a:lnTo>
                  <a:lnTo>
                    <a:pt x="35719" y="4763"/>
                  </a:lnTo>
                  <a:lnTo>
                    <a:pt x="76200" y="28575"/>
                  </a:lnTo>
                  <a:lnTo>
                    <a:pt x="176213" y="107157"/>
                  </a:lnTo>
                  <a:lnTo>
                    <a:pt x="245269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8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1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4" fill="hold" nodeType="clickPar">
                      <p:stCondLst>
                        <p:cond delay="indefinite"/>
                      </p:stCondLst>
                      <p:childTnLst>
                        <p:par>
                          <p:cTn id="9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8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794" name="グループ化 1">
            <a:extLst>
              <a:ext uri="{FF2B5EF4-FFF2-40B4-BE49-F238E27FC236}">
                <a16:creationId xmlns:a16="http://schemas.microsoft.com/office/drawing/2014/main" id="{0C8E17AE-5F05-4E9F-89F4-A848C47DCBCB}"/>
              </a:ext>
            </a:extLst>
          </p:cNvPr>
          <p:cNvGrpSpPr>
            <a:grpSpLocks/>
          </p:cNvGrpSpPr>
          <p:nvPr/>
        </p:nvGrpSpPr>
        <p:grpSpPr bwMode="auto">
          <a:xfrm>
            <a:off x="2341563" y="1563688"/>
            <a:ext cx="4954587" cy="4254500"/>
            <a:chOff x="2341563" y="1563688"/>
            <a:chExt cx="4954587" cy="4254500"/>
          </a:xfrm>
        </p:grpSpPr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901E692B-A5A1-4278-BF16-37D7E84F1698}"/>
                </a:ext>
              </a:extLst>
            </p:cNvPr>
            <p:cNvSpPr/>
            <p:nvPr/>
          </p:nvSpPr>
          <p:spPr>
            <a:xfrm>
              <a:off x="2763838" y="1563688"/>
              <a:ext cx="1112837" cy="530225"/>
            </a:xfrm>
            <a:custGeom>
              <a:avLst/>
              <a:gdLst>
                <a:gd name="connsiteX0" fmla="*/ 873919 w 1112044"/>
                <a:gd name="connsiteY0" fmla="*/ 211932 h 528638"/>
                <a:gd name="connsiteX1" fmla="*/ 788194 w 1112044"/>
                <a:gd name="connsiteY1" fmla="*/ 200025 h 528638"/>
                <a:gd name="connsiteX2" fmla="*/ 723900 w 1112044"/>
                <a:gd name="connsiteY2" fmla="*/ 192882 h 528638"/>
                <a:gd name="connsiteX3" fmla="*/ 638175 w 1112044"/>
                <a:gd name="connsiteY3" fmla="*/ 180975 h 528638"/>
                <a:gd name="connsiteX4" fmla="*/ 554832 w 1112044"/>
                <a:gd name="connsiteY4" fmla="*/ 169069 h 528638"/>
                <a:gd name="connsiteX5" fmla="*/ 466725 w 1112044"/>
                <a:gd name="connsiteY5" fmla="*/ 154782 h 528638"/>
                <a:gd name="connsiteX6" fmla="*/ 409575 w 1112044"/>
                <a:gd name="connsiteY6" fmla="*/ 147638 h 528638"/>
                <a:gd name="connsiteX7" fmla="*/ 366713 w 1112044"/>
                <a:gd name="connsiteY7" fmla="*/ 140494 h 528638"/>
                <a:gd name="connsiteX8" fmla="*/ 311944 w 1112044"/>
                <a:gd name="connsiteY8" fmla="*/ 123825 h 528638"/>
                <a:gd name="connsiteX9" fmla="*/ 271463 w 1112044"/>
                <a:gd name="connsiteY9" fmla="*/ 109538 h 528638"/>
                <a:gd name="connsiteX10" fmla="*/ 219075 w 1112044"/>
                <a:gd name="connsiteY10" fmla="*/ 90488 h 528638"/>
                <a:gd name="connsiteX11" fmla="*/ 154782 w 1112044"/>
                <a:gd name="connsiteY11" fmla="*/ 59532 h 528638"/>
                <a:gd name="connsiteX12" fmla="*/ 95250 w 1112044"/>
                <a:gd name="connsiteY12" fmla="*/ 28575 h 528638"/>
                <a:gd name="connsiteX13" fmla="*/ 50007 w 1112044"/>
                <a:gd name="connsiteY13" fmla="*/ 7144 h 528638"/>
                <a:gd name="connsiteX14" fmla="*/ 28575 w 1112044"/>
                <a:gd name="connsiteY14" fmla="*/ 0 h 528638"/>
                <a:gd name="connsiteX15" fmla="*/ 14288 w 1112044"/>
                <a:gd name="connsiteY15" fmla="*/ 0 h 528638"/>
                <a:gd name="connsiteX16" fmla="*/ 4763 w 1112044"/>
                <a:gd name="connsiteY16" fmla="*/ 4763 h 528638"/>
                <a:gd name="connsiteX17" fmla="*/ 0 w 1112044"/>
                <a:gd name="connsiteY17" fmla="*/ 11907 h 528638"/>
                <a:gd name="connsiteX18" fmla="*/ 4763 w 1112044"/>
                <a:gd name="connsiteY18" fmla="*/ 33338 h 528638"/>
                <a:gd name="connsiteX19" fmla="*/ 11907 w 1112044"/>
                <a:gd name="connsiteY19" fmla="*/ 52388 h 528638"/>
                <a:gd name="connsiteX20" fmla="*/ 50007 w 1112044"/>
                <a:gd name="connsiteY20" fmla="*/ 80963 h 528638"/>
                <a:gd name="connsiteX21" fmla="*/ 147638 w 1112044"/>
                <a:gd name="connsiteY21" fmla="*/ 154782 h 528638"/>
                <a:gd name="connsiteX22" fmla="*/ 247650 w 1112044"/>
                <a:gd name="connsiteY22" fmla="*/ 223838 h 528638"/>
                <a:gd name="connsiteX23" fmla="*/ 345282 w 1112044"/>
                <a:gd name="connsiteY23" fmla="*/ 290513 h 528638"/>
                <a:gd name="connsiteX24" fmla="*/ 409575 w 1112044"/>
                <a:gd name="connsiteY24" fmla="*/ 330994 h 528638"/>
                <a:gd name="connsiteX25" fmla="*/ 504825 w 1112044"/>
                <a:gd name="connsiteY25" fmla="*/ 385763 h 528638"/>
                <a:gd name="connsiteX26" fmla="*/ 569119 w 1112044"/>
                <a:gd name="connsiteY26" fmla="*/ 419100 h 528638"/>
                <a:gd name="connsiteX27" fmla="*/ 633413 w 1112044"/>
                <a:gd name="connsiteY27" fmla="*/ 450057 h 528638"/>
                <a:gd name="connsiteX28" fmla="*/ 669132 w 1112044"/>
                <a:gd name="connsiteY28" fmla="*/ 466725 h 528638"/>
                <a:gd name="connsiteX29" fmla="*/ 704850 w 1112044"/>
                <a:gd name="connsiteY29" fmla="*/ 478632 h 528638"/>
                <a:gd name="connsiteX30" fmla="*/ 759619 w 1112044"/>
                <a:gd name="connsiteY30" fmla="*/ 500063 h 528638"/>
                <a:gd name="connsiteX31" fmla="*/ 807244 w 1112044"/>
                <a:gd name="connsiteY31" fmla="*/ 514350 h 528638"/>
                <a:gd name="connsiteX32" fmla="*/ 850107 w 1112044"/>
                <a:gd name="connsiteY32" fmla="*/ 521494 h 528638"/>
                <a:gd name="connsiteX33" fmla="*/ 881063 w 1112044"/>
                <a:gd name="connsiteY33" fmla="*/ 526257 h 528638"/>
                <a:gd name="connsiteX34" fmla="*/ 919163 w 1112044"/>
                <a:gd name="connsiteY34" fmla="*/ 528638 h 528638"/>
                <a:gd name="connsiteX35" fmla="*/ 962025 w 1112044"/>
                <a:gd name="connsiteY35" fmla="*/ 526257 h 528638"/>
                <a:gd name="connsiteX36" fmla="*/ 997744 w 1112044"/>
                <a:gd name="connsiteY36" fmla="*/ 521494 h 528638"/>
                <a:gd name="connsiteX37" fmla="*/ 1028700 w 1112044"/>
                <a:gd name="connsiteY37" fmla="*/ 511969 h 528638"/>
                <a:gd name="connsiteX38" fmla="*/ 1054894 w 1112044"/>
                <a:gd name="connsiteY38" fmla="*/ 497682 h 528638"/>
                <a:gd name="connsiteX39" fmla="*/ 1073944 w 1112044"/>
                <a:gd name="connsiteY39" fmla="*/ 485775 h 528638"/>
                <a:gd name="connsiteX40" fmla="*/ 1088232 w 1112044"/>
                <a:gd name="connsiteY40" fmla="*/ 471488 h 528638"/>
                <a:gd name="connsiteX41" fmla="*/ 1100138 w 1112044"/>
                <a:gd name="connsiteY41" fmla="*/ 450057 h 528638"/>
                <a:gd name="connsiteX42" fmla="*/ 1107282 w 1112044"/>
                <a:gd name="connsiteY42" fmla="*/ 426244 h 528638"/>
                <a:gd name="connsiteX43" fmla="*/ 1109663 w 1112044"/>
                <a:gd name="connsiteY43" fmla="*/ 404813 h 528638"/>
                <a:gd name="connsiteX44" fmla="*/ 1112044 w 1112044"/>
                <a:gd name="connsiteY44" fmla="*/ 369094 h 528638"/>
                <a:gd name="connsiteX45" fmla="*/ 1112044 w 1112044"/>
                <a:gd name="connsiteY45" fmla="*/ 345282 h 528638"/>
                <a:gd name="connsiteX46" fmla="*/ 1109663 w 1112044"/>
                <a:gd name="connsiteY46" fmla="*/ 328613 h 528638"/>
                <a:gd name="connsiteX47" fmla="*/ 1100138 w 1112044"/>
                <a:gd name="connsiteY47" fmla="*/ 304800 h 528638"/>
                <a:gd name="connsiteX48" fmla="*/ 1085850 w 1112044"/>
                <a:gd name="connsiteY48" fmla="*/ 283369 h 528638"/>
                <a:gd name="connsiteX49" fmla="*/ 1071563 w 1112044"/>
                <a:gd name="connsiteY49" fmla="*/ 266700 h 528638"/>
                <a:gd name="connsiteX50" fmla="*/ 1045369 w 1112044"/>
                <a:gd name="connsiteY50" fmla="*/ 252413 h 528638"/>
                <a:gd name="connsiteX51" fmla="*/ 1000125 w 1112044"/>
                <a:gd name="connsiteY51" fmla="*/ 235744 h 528638"/>
                <a:gd name="connsiteX52" fmla="*/ 873919 w 1112044"/>
                <a:gd name="connsiteY52" fmla="*/ 211932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112044" h="528638">
                  <a:moveTo>
                    <a:pt x="873919" y="211932"/>
                  </a:moveTo>
                  <a:lnTo>
                    <a:pt x="788194" y="200025"/>
                  </a:lnTo>
                  <a:lnTo>
                    <a:pt x="723900" y="192882"/>
                  </a:lnTo>
                  <a:lnTo>
                    <a:pt x="638175" y="180975"/>
                  </a:lnTo>
                  <a:lnTo>
                    <a:pt x="554832" y="169069"/>
                  </a:lnTo>
                  <a:lnTo>
                    <a:pt x="466725" y="154782"/>
                  </a:lnTo>
                  <a:lnTo>
                    <a:pt x="409575" y="147638"/>
                  </a:lnTo>
                  <a:lnTo>
                    <a:pt x="366713" y="140494"/>
                  </a:lnTo>
                  <a:lnTo>
                    <a:pt x="311944" y="123825"/>
                  </a:lnTo>
                  <a:lnTo>
                    <a:pt x="271463" y="109538"/>
                  </a:lnTo>
                  <a:lnTo>
                    <a:pt x="219075" y="90488"/>
                  </a:lnTo>
                  <a:lnTo>
                    <a:pt x="154782" y="59532"/>
                  </a:lnTo>
                  <a:lnTo>
                    <a:pt x="95250" y="28575"/>
                  </a:lnTo>
                  <a:lnTo>
                    <a:pt x="50007" y="7144"/>
                  </a:lnTo>
                  <a:lnTo>
                    <a:pt x="28575" y="0"/>
                  </a:lnTo>
                  <a:lnTo>
                    <a:pt x="14288" y="0"/>
                  </a:lnTo>
                  <a:lnTo>
                    <a:pt x="4763" y="4763"/>
                  </a:lnTo>
                  <a:lnTo>
                    <a:pt x="0" y="11907"/>
                  </a:lnTo>
                  <a:lnTo>
                    <a:pt x="4763" y="33338"/>
                  </a:lnTo>
                  <a:lnTo>
                    <a:pt x="11907" y="52388"/>
                  </a:lnTo>
                  <a:lnTo>
                    <a:pt x="50007" y="80963"/>
                  </a:lnTo>
                  <a:lnTo>
                    <a:pt x="147638" y="154782"/>
                  </a:lnTo>
                  <a:lnTo>
                    <a:pt x="247650" y="223838"/>
                  </a:lnTo>
                  <a:lnTo>
                    <a:pt x="345282" y="290513"/>
                  </a:lnTo>
                  <a:lnTo>
                    <a:pt x="409575" y="330994"/>
                  </a:lnTo>
                  <a:lnTo>
                    <a:pt x="504825" y="385763"/>
                  </a:lnTo>
                  <a:lnTo>
                    <a:pt x="569119" y="419100"/>
                  </a:lnTo>
                  <a:lnTo>
                    <a:pt x="633413" y="450057"/>
                  </a:lnTo>
                  <a:lnTo>
                    <a:pt x="669132" y="466725"/>
                  </a:lnTo>
                  <a:lnTo>
                    <a:pt x="704850" y="478632"/>
                  </a:lnTo>
                  <a:lnTo>
                    <a:pt x="759619" y="500063"/>
                  </a:lnTo>
                  <a:lnTo>
                    <a:pt x="807244" y="514350"/>
                  </a:lnTo>
                  <a:lnTo>
                    <a:pt x="850107" y="521494"/>
                  </a:lnTo>
                  <a:lnTo>
                    <a:pt x="881063" y="526257"/>
                  </a:lnTo>
                  <a:lnTo>
                    <a:pt x="919163" y="528638"/>
                  </a:lnTo>
                  <a:lnTo>
                    <a:pt x="962025" y="526257"/>
                  </a:lnTo>
                  <a:lnTo>
                    <a:pt x="997744" y="521494"/>
                  </a:lnTo>
                  <a:lnTo>
                    <a:pt x="1028700" y="511969"/>
                  </a:lnTo>
                  <a:lnTo>
                    <a:pt x="1054894" y="497682"/>
                  </a:lnTo>
                  <a:lnTo>
                    <a:pt x="1073944" y="485775"/>
                  </a:lnTo>
                  <a:lnTo>
                    <a:pt x="1088232" y="471488"/>
                  </a:lnTo>
                  <a:lnTo>
                    <a:pt x="1100138" y="450057"/>
                  </a:lnTo>
                  <a:lnTo>
                    <a:pt x="1107282" y="426244"/>
                  </a:lnTo>
                  <a:lnTo>
                    <a:pt x="1109663" y="404813"/>
                  </a:lnTo>
                  <a:lnTo>
                    <a:pt x="1112044" y="369094"/>
                  </a:lnTo>
                  <a:lnTo>
                    <a:pt x="1112044" y="345282"/>
                  </a:lnTo>
                  <a:lnTo>
                    <a:pt x="1109663" y="328613"/>
                  </a:lnTo>
                  <a:lnTo>
                    <a:pt x="1100138" y="304800"/>
                  </a:lnTo>
                  <a:lnTo>
                    <a:pt x="1085850" y="283369"/>
                  </a:lnTo>
                  <a:lnTo>
                    <a:pt x="1071563" y="266700"/>
                  </a:lnTo>
                  <a:lnTo>
                    <a:pt x="1045369" y="252413"/>
                  </a:lnTo>
                  <a:lnTo>
                    <a:pt x="1000125" y="235744"/>
                  </a:lnTo>
                  <a:lnTo>
                    <a:pt x="873919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49E86BD3-83F4-4F7B-8234-853D4CE820B0}"/>
                </a:ext>
              </a:extLst>
            </p:cNvPr>
            <p:cNvSpPr/>
            <p:nvPr/>
          </p:nvSpPr>
          <p:spPr>
            <a:xfrm>
              <a:off x="2341563" y="2328863"/>
              <a:ext cx="2070100" cy="542925"/>
            </a:xfrm>
            <a:custGeom>
              <a:avLst/>
              <a:gdLst>
                <a:gd name="connsiteX0" fmla="*/ 1376362 w 2071687"/>
                <a:gd name="connsiteY0" fmla="*/ 102393 h 542925"/>
                <a:gd name="connsiteX1" fmla="*/ 1247775 w 2071687"/>
                <a:gd name="connsiteY1" fmla="*/ 130968 h 542925"/>
                <a:gd name="connsiteX2" fmla="*/ 1097756 w 2071687"/>
                <a:gd name="connsiteY2" fmla="*/ 166687 h 542925"/>
                <a:gd name="connsiteX3" fmla="*/ 962025 w 2071687"/>
                <a:gd name="connsiteY3" fmla="*/ 200025 h 542925"/>
                <a:gd name="connsiteX4" fmla="*/ 842962 w 2071687"/>
                <a:gd name="connsiteY4" fmla="*/ 230981 h 542925"/>
                <a:gd name="connsiteX5" fmla="*/ 707231 w 2071687"/>
                <a:gd name="connsiteY5" fmla="*/ 266700 h 542925"/>
                <a:gd name="connsiteX6" fmla="*/ 623887 w 2071687"/>
                <a:gd name="connsiteY6" fmla="*/ 288131 h 542925"/>
                <a:gd name="connsiteX7" fmla="*/ 571500 w 2071687"/>
                <a:gd name="connsiteY7" fmla="*/ 302418 h 542925"/>
                <a:gd name="connsiteX8" fmla="*/ 531019 w 2071687"/>
                <a:gd name="connsiteY8" fmla="*/ 314325 h 542925"/>
                <a:gd name="connsiteX9" fmla="*/ 483394 w 2071687"/>
                <a:gd name="connsiteY9" fmla="*/ 323850 h 542925"/>
                <a:gd name="connsiteX10" fmla="*/ 440531 w 2071687"/>
                <a:gd name="connsiteY10" fmla="*/ 328612 h 542925"/>
                <a:gd name="connsiteX11" fmla="*/ 400050 w 2071687"/>
                <a:gd name="connsiteY11" fmla="*/ 333375 h 542925"/>
                <a:gd name="connsiteX12" fmla="*/ 361950 w 2071687"/>
                <a:gd name="connsiteY12" fmla="*/ 333375 h 542925"/>
                <a:gd name="connsiteX13" fmla="*/ 307181 w 2071687"/>
                <a:gd name="connsiteY13" fmla="*/ 328612 h 542925"/>
                <a:gd name="connsiteX14" fmla="*/ 276225 w 2071687"/>
                <a:gd name="connsiteY14" fmla="*/ 326231 h 542925"/>
                <a:gd name="connsiteX15" fmla="*/ 226219 w 2071687"/>
                <a:gd name="connsiteY15" fmla="*/ 319087 h 542925"/>
                <a:gd name="connsiteX16" fmla="*/ 169069 w 2071687"/>
                <a:gd name="connsiteY16" fmla="*/ 302418 h 542925"/>
                <a:gd name="connsiteX17" fmla="*/ 123825 w 2071687"/>
                <a:gd name="connsiteY17" fmla="*/ 285750 h 542925"/>
                <a:gd name="connsiteX18" fmla="*/ 64294 w 2071687"/>
                <a:gd name="connsiteY18" fmla="*/ 254793 h 542925"/>
                <a:gd name="connsiteX19" fmla="*/ 35719 w 2071687"/>
                <a:gd name="connsiteY19" fmla="*/ 242887 h 542925"/>
                <a:gd name="connsiteX20" fmla="*/ 21431 w 2071687"/>
                <a:gd name="connsiteY20" fmla="*/ 240506 h 542925"/>
                <a:gd name="connsiteX21" fmla="*/ 4762 w 2071687"/>
                <a:gd name="connsiteY21" fmla="*/ 242887 h 542925"/>
                <a:gd name="connsiteX22" fmla="*/ 0 w 2071687"/>
                <a:gd name="connsiteY22" fmla="*/ 257175 h 542925"/>
                <a:gd name="connsiteX23" fmla="*/ 7144 w 2071687"/>
                <a:gd name="connsiteY23" fmla="*/ 280987 h 542925"/>
                <a:gd name="connsiteX24" fmla="*/ 19050 w 2071687"/>
                <a:gd name="connsiteY24" fmla="*/ 302418 h 542925"/>
                <a:gd name="connsiteX25" fmla="*/ 76200 w 2071687"/>
                <a:gd name="connsiteY25" fmla="*/ 352425 h 542925"/>
                <a:gd name="connsiteX26" fmla="*/ 171450 w 2071687"/>
                <a:gd name="connsiteY26" fmla="*/ 423862 h 542925"/>
                <a:gd name="connsiteX27" fmla="*/ 242887 w 2071687"/>
                <a:gd name="connsiteY27" fmla="*/ 469106 h 542925"/>
                <a:gd name="connsiteX28" fmla="*/ 316706 w 2071687"/>
                <a:gd name="connsiteY28" fmla="*/ 511968 h 542925"/>
                <a:gd name="connsiteX29" fmla="*/ 359569 w 2071687"/>
                <a:gd name="connsiteY29" fmla="*/ 531018 h 542925"/>
                <a:gd name="connsiteX30" fmla="*/ 388144 w 2071687"/>
                <a:gd name="connsiteY30" fmla="*/ 540543 h 542925"/>
                <a:gd name="connsiteX31" fmla="*/ 419100 w 2071687"/>
                <a:gd name="connsiteY31" fmla="*/ 542925 h 542925"/>
                <a:gd name="connsiteX32" fmla="*/ 471487 w 2071687"/>
                <a:gd name="connsiteY32" fmla="*/ 533400 h 542925"/>
                <a:gd name="connsiteX33" fmla="*/ 511969 w 2071687"/>
                <a:gd name="connsiteY33" fmla="*/ 519112 h 542925"/>
                <a:gd name="connsiteX34" fmla="*/ 640556 w 2071687"/>
                <a:gd name="connsiteY34" fmla="*/ 481012 h 542925"/>
                <a:gd name="connsiteX35" fmla="*/ 888206 w 2071687"/>
                <a:gd name="connsiteY35" fmla="*/ 416718 h 542925"/>
                <a:gd name="connsiteX36" fmla="*/ 1092994 w 2071687"/>
                <a:gd name="connsiteY36" fmla="*/ 364331 h 542925"/>
                <a:gd name="connsiteX37" fmla="*/ 1264444 w 2071687"/>
                <a:gd name="connsiteY37" fmla="*/ 328612 h 542925"/>
                <a:gd name="connsiteX38" fmla="*/ 1350169 w 2071687"/>
                <a:gd name="connsiteY38" fmla="*/ 309562 h 542925"/>
                <a:gd name="connsiteX39" fmla="*/ 1450181 w 2071687"/>
                <a:gd name="connsiteY39" fmla="*/ 292893 h 542925"/>
                <a:gd name="connsiteX40" fmla="*/ 1533525 w 2071687"/>
                <a:gd name="connsiteY40" fmla="*/ 283368 h 542925"/>
                <a:gd name="connsiteX41" fmla="*/ 1614487 w 2071687"/>
                <a:gd name="connsiteY41" fmla="*/ 273843 h 542925"/>
                <a:gd name="connsiteX42" fmla="*/ 1738312 w 2071687"/>
                <a:gd name="connsiteY42" fmla="*/ 273843 h 542925"/>
                <a:gd name="connsiteX43" fmla="*/ 1807369 w 2071687"/>
                <a:gd name="connsiteY43" fmla="*/ 271462 h 542925"/>
                <a:gd name="connsiteX44" fmla="*/ 1847850 w 2071687"/>
                <a:gd name="connsiteY44" fmla="*/ 269081 h 542925"/>
                <a:gd name="connsiteX45" fmla="*/ 1897856 w 2071687"/>
                <a:gd name="connsiteY45" fmla="*/ 264318 h 542925"/>
                <a:gd name="connsiteX46" fmla="*/ 1940719 w 2071687"/>
                <a:gd name="connsiteY46" fmla="*/ 259556 h 542925"/>
                <a:gd name="connsiteX47" fmla="*/ 2000250 w 2071687"/>
                <a:gd name="connsiteY47" fmla="*/ 245268 h 542925"/>
                <a:gd name="connsiteX48" fmla="*/ 2033587 w 2071687"/>
                <a:gd name="connsiteY48" fmla="*/ 233362 h 542925"/>
                <a:gd name="connsiteX49" fmla="*/ 2055019 w 2071687"/>
                <a:gd name="connsiteY49" fmla="*/ 221456 h 542925"/>
                <a:gd name="connsiteX50" fmla="*/ 2064544 w 2071687"/>
                <a:gd name="connsiteY50" fmla="*/ 209550 h 542925"/>
                <a:gd name="connsiteX51" fmla="*/ 2071687 w 2071687"/>
                <a:gd name="connsiteY51" fmla="*/ 192881 h 542925"/>
                <a:gd name="connsiteX52" fmla="*/ 2071687 w 2071687"/>
                <a:gd name="connsiteY52" fmla="*/ 185737 h 542925"/>
                <a:gd name="connsiteX53" fmla="*/ 2066925 w 2071687"/>
                <a:gd name="connsiteY53" fmla="*/ 169068 h 542925"/>
                <a:gd name="connsiteX54" fmla="*/ 2050256 w 2071687"/>
                <a:gd name="connsiteY54" fmla="*/ 147637 h 542925"/>
                <a:gd name="connsiteX55" fmla="*/ 2019300 w 2071687"/>
                <a:gd name="connsiteY55" fmla="*/ 126206 h 542925"/>
                <a:gd name="connsiteX56" fmla="*/ 1959769 w 2071687"/>
                <a:gd name="connsiteY56" fmla="*/ 92868 h 542925"/>
                <a:gd name="connsiteX57" fmla="*/ 1900237 w 2071687"/>
                <a:gd name="connsiteY57" fmla="*/ 66675 h 542925"/>
                <a:gd name="connsiteX58" fmla="*/ 1864519 w 2071687"/>
                <a:gd name="connsiteY58" fmla="*/ 52387 h 542925"/>
                <a:gd name="connsiteX59" fmla="*/ 1797844 w 2071687"/>
                <a:gd name="connsiteY59" fmla="*/ 33337 h 542925"/>
                <a:gd name="connsiteX60" fmla="*/ 1683544 w 2071687"/>
                <a:gd name="connsiteY60" fmla="*/ 9525 h 542925"/>
                <a:gd name="connsiteX61" fmla="*/ 1597819 w 2071687"/>
                <a:gd name="connsiteY61" fmla="*/ 0 h 542925"/>
                <a:gd name="connsiteX62" fmla="*/ 1574006 w 2071687"/>
                <a:gd name="connsiteY62" fmla="*/ 7143 h 542925"/>
                <a:gd name="connsiteX63" fmla="*/ 1533525 w 2071687"/>
                <a:gd name="connsiteY63" fmla="*/ 33337 h 542925"/>
                <a:gd name="connsiteX64" fmla="*/ 1457325 w 2071687"/>
                <a:gd name="connsiteY64" fmla="*/ 71437 h 542925"/>
                <a:gd name="connsiteX65" fmla="*/ 1376362 w 2071687"/>
                <a:gd name="connsiteY65" fmla="*/ 102393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71687" h="542925">
                  <a:moveTo>
                    <a:pt x="1376362" y="102393"/>
                  </a:moveTo>
                  <a:lnTo>
                    <a:pt x="1247775" y="130968"/>
                  </a:lnTo>
                  <a:lnTo>
                    <a:pt x="1097756" y="166687"/>
                  </a:lnTo>
                  <a:lnTo>
                    <a:pt x="962025" y="200025"/>
                  </a:lnTo>
                  <a:lnTo>
                    <a:pt x="842962" y="230981"/>
                  </a:lnTo>
                  <a:lnTo>
                    <a:pt x="707231" y="266700"/>
                  </a:lnTo>
                  <a:lnTo>
                    <a:pt x="623887" y="288131"/>
                  </a:lnTo>
                  <a:lnTo>
                    <a:pt x="571500" y="302418"/>
                  </a:lnTo>
                  <a:lnTo>
                    <a:pt x="531019" y="314325"/>
                  </a:lnTo>
                  <a:lnTo>
                    <a:pt x="483394" y="323850"/>
                  </a:lnTo>
                  <a:lnTo>
                    <a:pt x="440531" y="328612"/>
                  </a:lnTo>
                  <a:lnTo>
                    <a:pt x="400050" y="333375"/>
                  </a:lnTo>
                  <a:lnTo>
                    <a:pt x="361950" y="333375"/>
                  </a:lnTo>
                  <a:lnTo>
                    <a:pt x="307181" y="328612"/>
                  </a:lnTo>
                  <a:lnTo>
                    <a:pt x="276225" y="326231"/>
                  </a:lnTo>
                  <a:lnTo>
                    <a:pt x="226219" y="319087"/>
                  </a:lnTo>
                  <a:lnTo>
                    <a:pt x="169069" y="302418"/>
                  </a:lnTo>
                  <a:lnTo>
                    <a:pt x="123825" y="285750"/>
                  </a:lnTo>
                  <a:lnTo>
                    <a:pt x="64294" y="254793"/>
                  </a:lnTo>
                  <a:lnTo>
                    <a:pt x="35719" y="242887"/>
                  </a:lnTo>
                  <a:lnTo>
                    <a:pt x="21431" y="240506"/>
                  </a:lnTo>
                  <a:lnTo>
                    <a:pt x="4762" y="242887"/>
                  </a:lnTo>
                  <a:lnTo>
                    <a:pt x="0" y="257175"/>
                  </a:lnTo>
                  <a:lnTo>
                    <a:pt x="7144" y="280987"/>
                  </a:lnTo>
                  <a:lnTo>
                    <a:pt x="19050" y="302418"/>
                  </a:lnTo>
                  <a:lnTo>
                    <a:pt x="76200" y="352425"/>
                  </a:lnTo>
                  <a:lnTo>
                    <a:pt x="171450" y="423862"/>
                  </a:lnTo>
                  <a:lnTo>
                    <a:pt x="242887" y="469106"/>
                  </a:lnTo>
                  <a:lnTo>
                    <a:pt x="316706" y="511968"/>
                  </a:lnTo>
                  <a:lnTo>
                    <a:pt x="359569" y="531018"/>
                  </a:lnTo>
                  <a:lnTo>
                    <a:pt x="388144" y="540543"/>
                  </a:lnTo>
                  <a:lnTo>
                    <a:pt x="419100" y="542925"/>
                  </a:lnTo>
                  <a:lnTo>
                    <a:pt x="471487" y="533400"/>
                  </a:lnTo>
                  <a:lnTo>
                    <a:pt x="511969" y="519112"/>
                  </a:lnTo>
                  <a:lnTo>
                    <a:pt x="640556" y="481012"/>
                  </a:lnTo>
                  <a:lnTo>
                    <a:pt x="888206" y="416718"/>
                  </a:lnTo>
                  <a:lnTo>
                    <a:pt x="1092994" y="364331"/>
                  </a:lnTo>
                  <a:lnTo>
                    <a:pt x="1264444" y="328612"/>
                  </a:lnTo>
                  <a:lnTo>
                    <a:pt x="1350169" y="309562"/>
                  </a:lnTo>
                  <a:lnTo>
                    <a:pt x="1450181" y="292893"/>
                  </a:lnTo>
                  <a:lnTo>
                    <a:pt x="1533525" y="283368"/>
                  </a:lnTo>
                  <a:lnTo>
                    <a:pt x="1614487" y="273843"/>
                  </a:lnTo>
                  <a:lnTo>
                    <a:pt x="1738312" y="273843"/>
                  </a:lnTo>
                  <a:lnTo>
                    <a:pt x="1807369" y="271462"/>
                  </a:lnTo>
                  <a:lnTo>
                    <a:pt x="1847850" y="269081"/>
                  </a:lnTo>
                  <a:lnTo>
                    <a:pt x="1897856" y="264318"/>
                  </a:lnTo>
                  <a:lnTo>
                    <a:pt x="1940719" y="259556"/>
                  </a:lnTo>
                  <a:lnTo>
                    <a:pt x="2000250" y="245268"/>
                  </a:lnTo>
                  <a:lnTo>
                    <a:pt x="2033587" y="233362"/>
                  </a:lnTo>
                  <a:lnTo>
                    <a:pt x="2055019" y="221456"/>
                  </a:lnTo>
                  <a:lnTo>
                    <a:pt x="2064544" y="209550"/>
                  </a:lnTo>
                  <a:lnTo>
                    <a:pt x="2071687" y="192881"/>
                  </a:lnTo>
                  <a:lnTo>
                    <a:pt x="2071687" y="185737"/>
                  </a:lnTo>
                  <a:lnTo>
                    <a:pt x="2066925" y="169068"/>
                  </a:lnTo>
                  <a:lnTo>
                    <a:pt x="2050256" y="147637"/>
                  </a:lnTo>
                  <a:lnTo>
                    <a:pt x="2019300" y="126206"/>
                  </a:lnTo>
                  <a:lnTo>
                    <a:pt x="1959769" y="92868"/>
                  </a:lnTo>
                  <a:lnTo>
                    <a:pt x="1900237" y="66675"/>
                  </a:lnTo>
                  <a:lnTo>
                    <a:pt x="1864519" y="52387"/>
                  </a:lnTo>
                  <a:lnTo>
                    <a:pt x="1797844" y="33337"/>
                  </a:lnTo>
                  <a:lnTo>
                    <a:pt x="1683544" y="9525"/>
                  </a:lnTo>
                  <a:lnTo>
                    <a:pt x="1597819" y="0"/>
                  </a:lnTo>
                  <a:lnTo>
                    <a:pt x="1574006" y="7143"/>
                  </a:lnTo>
                  <a:lnTo>
                    <a:pt x="1533525" y="33337"/>
                  </a:lnTo>
                  <a:lnTo>
                    <a:pt x="1457325" y="71437"/>
                  </a:lnTo>
                  <a:lnTo>
                    <a:pt x="1376362" y="1023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30FC2652-4278-4A89-8825-E9F94FF6F452}"/>
                </a:ext>
              </a:extLst>
            </p:cNvPr>
            <p:cNvSpPr/>
            <p:nvPr/>
          </p:nvSpPr>
          <p:spPr>
            <a:xfrm>
              <a:off x="2809875" y="3055938"/>
              <a:ext cx="1143000" cy="393700"/>
            </a:xfrm>
            <a:custGeom>
              <a:avLst/>
              <a:gdLst>
                <a:gd name="connsiteX0" fmla="*/ 904875 w 1143000"/>
                <a:gd name="connsiteY0" fmla="*/ 278606 h 395287"/>
                <a:gd name="connsiteX1" fmla="*/ 797719 w 1143000"/>
                <a:gd name="connsiteY1" fmla="*/ 307181 h 395287"/>
                <a:gd name="connsiteX2" fmla="*/ 726281 w 1143000"/>
                <a:gd name="connsiteY2" fmla="*/ 323850 h 395287"/>
                <a:gd name="connsiteX3" fmla="*/ 595313 w 1143000"/>
                <a:gd name="connsiteY3" fmla="*/ 352425 h 395287"/>
                <a:gd name="connsiteX4" fmla="*/ 457200 w 1143000"/>
                <a:gd name="connsiteY4" fmla="*/ 376237 h 395287"/>
                <a:gd name="connsiteX5" fmla="*/ 340519 w 1143000"/>
                <a:gd name="connsiteY5" fmla="*/ 392906 h 395287"/>
                <a:gd name="connsiteX6" fmla="*/ 326231 w 1143000"/>
                <a:gd name="connsiteY6" fmla="*/ 395287 h 395287"/>
                <a:gd name="connsiteX7" fmla="*/ 300038 w 1143000"/>
                <a:gd name="connsiteY7" fmla="*/ 392906 h 395287"/>
                <a:gd name="connsiteX8" fmla="*/ 230981 w 1143000"/>
                <a:gd name="connsiteY8" fmla="*/ 378619 h 395287"/>
                <a:gd name="connsiteX9" fmla="*/ 176213 w 1143000"/>
                <a:gd name="connsiteY9" fmla="*/ 357187 h 395287"/>
                <a:gd name="connsiteX10" fmla="*/ 126206 w 1143000"/>
                <a:gd name="connsiteY10" fmla="*/ 328612 h 395287"/>
                <a:gd name="connsiteX11" fmla="*/ 71438 w 1143000"/>
                <a:gd name="connsiteY11" fmla="*/ 290512 h 395287"/>
                <a:gd name="connsiteX12" fmla="*/ 26194 w 1143000"/>
                <a:gd name="connsiteY12" fmla="*/ 252412 h 395287"/>
                <a:gd name="connsiteX13" fmla="*/ 7144 w 1143000"/>
                <a:gd name="connsiteY13" fmla="*/ 230981 h 395287"/>
                <a:gd name="connsiteX14" fmla="*/ 0 w 1143000"/>
                <a:gd name="connsiteY14" fmla="*/ 216694 h 395287"/>
                <a:gd name="connsiteX15" fmla="*/ 2381 w 1143000"/>
                <a:gd name="connsiteY15" fmla="*/ 211931 h 395287"/>
                <a:gd name="connsiteX16" fmla="*/ 7144 w 1143000"/>
                <a:gd name="connsiteY16" fmla="*/ 202406 h 395287"/>
                <a:gd name="connsiteX17" fmla="*/ 26194 w 1143000"/>
                <a:gd name="connsiteY17" fmla="*/ 195262 h 395287"/>
                <a:gd name="connsiteX18" fmla="*/ 71438 w 1143000"/>
                <a:gd name="connsiteY18" fmla="*/ 202406 h 395287"/>
                <a:gd name="connsiteX19" fmla="*/ 145256 w 1143000"/>
                <a:gd name="connsiteY19" fmla="*/ 214312 h 395287"/>
                <a:gd name="connsiteX20" fmla="*/ 223838 w 1143000"/>
                <a:gd name="connsiteY20" fmla="*/ 219075 h 395287"/>
                <a:gd name="connsiteX21" fmla="*/ 333375 w 1143000"/>
                <a:gd name="connsiteY21" fmla="*/ 207169 h 395287"/>
                <a:gd name="connsiteX22" fmla="*/ 488156 w 1143000"/>
                <a:gd name="connsiteY22" fmla="*/ 173831 h 395287"/>
                <a:gd name="connsiteX23" fmla="*/ 626269 w 1143000"/>
                <a:gd name="connsiteY23" fmla="*/ 128587 h 395287"/>
                <a:gd name="connsiteX24" fmla="*/ 764381 w 1143000"/>
                <a:gd name="connsiteY24" fmla="*/ 71437 h 395287"/>
                <a:gd name="connsiteX25" fmla="*/ 859631 w 1143000"/>
                <a:gd name="connsiteY25" fmla="*/ 19050 h 395287"/>
                <a:gd name="connsiteX26" fmla="*/ 881063 w 1143000"/>
                <a:gd name="connsiteY26" fmla="*/ 9525 h 395287"/>
                <a:gd name="connsiteX27" fmla="*/ 909638 w 1143000"/>
                <a:gd name="connsiteY27" fmla="*/ 2381 h 395287"/>
                <a:gd name="connsiteX28" fmla="*/ 945356 w 1143000"/>
                <a:gd name="connsiteY28" fmla="*/ 0 h 395287"/>
                <a:gd name="connsiteX29" fmla="*/ 973931 w 1143000"/>
                <a:gd name="connsiteY29" fmla="*/ 0 h 395287"/>
                <a:gd name="connsiteX30" fmla="*/ 1000125 w 1143000"/>
                <a:gd name="connsiteY30" fmla="*/ 4762 h 395287"/>
                <a:gd name="connsiteX31" fmla="*/ 1040606 w 1143000"/>
                <a:gd name="connsiteY31" fmla="*/ 16669 h 395287"/>
                <a:gd name="connsiteX32" fmla="*/ 1078706 w 1143000"/>
                <a:gd name="connsiteY32" fmla="*/ 33337 h 395287"/>
                <a:gd name="connsiteX33" fmla="*/ 1102519 w 1143000"/>
                <a:gd name="connsiteY33" fmla="*/ 50006 h 395287"/>
                <a:gd name="connsiteX34" fmla="*/ 1116806 w 1143000"/>
                <a:gd name="connsiteY34" fmla="*/ 64294 h 395287"/>
                <a:gd name="connsiteX35" fmla="*/ 1133475 w 1143000"/>
                <a:gd name="connsiteY35" fmla="*/ 88106 h 395287"/>
                <a:gd name="connsiteX36" fmla="*/ 1140619 w 1143000"/>
                <a:gd name="connsiteY36" fmla="*/ 104775 h 395287"/>
                <a:gd name="connsiteX37" fmla="*/ 1143000 w 1143000"/>
                <a:gd name="connsiteY37" fmla="*/ 119062 h 395287"/>
                <a:gd name="connsiteX38" fmla="*/ 1140619 w 1143000"/>
                <a:gd name="connsiteY38" fmla="*/ 140494 h 395287"/>
                <a:gd name="connsiteX39" fmla="*/ 1131094 w 1143000"/>
                <a:gd name="connsiteY39" fmla="*/ 159544 h 395287"/>
                <a:gd name="connsiteX40" fmla="*/ 1114425 w 1143000"/>
                <a:gd name="connsiteY40" fmla="*/ 176212 h 395287"/>
                <a:gd name="connsiteX41" fmla="*/ 1076325 w 1143000"/>
                <a:gd name="connsiteY41" fmla="*/ 204787 h 395287"/>
                <a:gd name="connsiteX42" fmla="*/ 1016794 w 1143000"/>
                <a:gd name="connsiteY42" fmla="*/ 235744 h 395287"/>
                <a:gd name="connsiteX43" fmla="*/ 904875 w 1143000"/>
                <a:gd name="connsiteY43" fmla="*/ 278606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43000" h="395287">
                  <a:moveTo>
                    <a:pt x="904875" y="278606"/>
                  </a:moveTo>
                  <a:lnTo>
                    <a:pt x="797719" y="307181"/>
                  </a:lnTo>
                  <a:lnTo>
                    <a:pt x="726281" y="323850"/>
                  </a:lnTo>
                  <a:lnTo>
                    <a:pt x="595313" y="352425"/>
                  </a:lnTo>
                  <a:lnTo>
                    <a:pt x="457200" y="376237"/>
                  </a:lnTo>
                  <a:lnTo>
                    <a:pt x="340519" y="392906"/>
                  </a:lnTo>
                  <a:lnTo>
                    <a:pt x="326231" y="395287"/>
                  </a:lnTo>
                  <a:lnTo>
                    <a:pt x="300038" y="392906"/>
                  </a:lnTo>
                  <a:lnTo>
                    <a:pt x="230981" y="378619"/>
                  </a:lnTo>
                  <a:lnTo>
                    <a:pt x="176213" y="357187"/>
                  </a:lnTo>
                  <a:lnTo>
                    <a:pt x="126206" y="328612"/>
                  </a:lnTo>
                  <a:lnTo>
                    <a:pt x="71438" y="290512"/>
                  </a:lnTo>
                  <a:lnTo>
                    <a:pt x="26194" y="252412"/>
                  </a:lnTo>
                  <a:lnTo>
                    <a:pt x="7144" y="230981"/>
                  </a:lnTo>
                  <a:lnTo>
                    <a:pt x="0" y="216694"/>
                  </a:lnTo>
                  <a:lnTo>
                    <a:pt x="2381" y="211931"/>
                  </a:lnTo>
                  <a:lnTo>
                    <a:pt x="7144" y="202406"/>
                  </a:lnTo>
                  <a:lnTo>
                    <a:pt x="26194" y="195262"/>
                  </a:lnTo>
                  <a:lnTo>
                    <a:pt x="71438" y="202406"/>
                  </a:lnTo>
                  <a:lnTo>
                    <a:pt x="145256" y="214312"/>
                  </a:lnTo>
                  <a:lnTo>
                    <a:pt x="223838" y="219075"/>
                  </a:lnTo>
                  <a:lnTo>
                    <a:pt x="333375" y="207169"/>
                  </a:lnTo>
                  <a:lnTo>
                    <a:pt x="488156" y="173831"/>
                  </a:lnTo>
                  <a:lnTo>
                    <a:pt x="626269" y="128587"/>
                  </a:lnTo>
                  <a:lnTo>
                    <a:pt x="764381" y="71437"/>
                  </a:lnTo>
                  <a:lnTo>
                    <a:pt x="859631" y="19050"/>
                  </a:lnTo>
                  <a:lnTo>
                    <a:pt x="881063" y="9525"/>
                  </a:lnTo>
                  <a:lnTo>
                    <a:pt x="909638" y="2381"/>
                  </a:lnTo>
                  <a:lnTo>
                    <a:pt x="945356" y="0"/>
                  </a:lnTo>
                  <a:lnTo>
                    <a:pt x="973931" y="0"/>
                  </a:lnTo>
                  <a:lnTo>
                    <a:pt x="1000125" y="4762"/>
                  </a:lnTo>
                  <a:lnTo>
                    <a:pt x="1040606" y="16669"/>
                  </a:lnTo>
                  <a:lnTo>
                    <a:pt x="1078706" y="33337"/>
                  </a:lnTo>
                  <a:lnTo>
                    <a:pt x="1102519" y="50006"/>
                  </a:lnTo>
                  <a:lnTo>
                    <a:pt x="1116806" y="64294"/>
                  </a:lnTo>
                  <a:lnTo>
                    <a:pt x="1133475" y="88106"/>
                  </a:lnTo>
                  <a:lnTo>
                    <a:pt x="1140619" y="104775"/>
                  </a:lnTo>
                  <a:lnTo>
                    <a:pt x="1143000" y="119062"/>
                  </a:lnTo>
                  <a:lnTo>
                    <a:pt x="1140619" y="140494"/>
                  </a:lnTo>
                  <a:lnTo>
                    <a:pt x="1131094" y="159544"/>
                  </a:lnTo>
                  <a:lnTo>
                    <a:pt x="1114425" y="176212"/>
                  </a:lnTo>
                  <a:lnTo>
                    <a:pt x="1076325" y="204787"/>
                  </a:lnTo>
                  <a:lnTo>
                    <a:pt x="1016794" y="235744"/>
                  </a:lnTo>
                  <a:lnTo>
                    <a:pt x="90487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08603A66-750A-4013-A5ED-710886B71CE6}"/>
                </a:ext>
              </a:extLst>
            </p:cNvPr>
            <p:cNvSpPr/>
            <p:nvPr/>
          </p:nvSpPr>
          <p:spPr>
            <a:xfrm>
              <a:off x="2840038" y="3652838"/>
              <a:ext cx="1122362" cy="377825"/>
            </a:xfrm>
            <a:custGeom>
              <a:avLst/>
              <a:gdLst>
                <a:gd name="connsiteX0" fmla="*/ 892969 w 1121569"/>
                <a:gd name="connsiteY0" fmla="*/ 245268 h 378618"/>
                <a:gd name="connsiteX1" fmla="*/ 781050 w 1121569"/>
                <a:gd name="connsiteY1" fmla="*/ 271462 h 378618"/>
                <a:gd name="connsiteX2" fmla="*/ 611982 w 1121569"/>
                <a:gd name="connsiteY2" fmla="*/ 314325 h 378618"/>
                <a:gd name="connsiteX3" fmla="*/ 485775 w 1121569"/>
                <a:gd name="connsiteY3" fmla="*/ 347662 h 378618"/>
                <a:gd name="connsiteX4" fmla="*/ 428625 w 1121569"/>
                <a:gd name="connsiteY4" fmla="*/ 361950 h 378618"/>
                <a:gd name="connsiteX5" fmla="*/ 385763 w 1121569"/>
                <a:gd name="connsiteY5" fmla="*/ 371475 h 378618"/>
                <a:gd name="connsiteX6" fmla="*/ 342900 w 1121569"/>
                <a:gd name="connsiteY6" fmla="*/ 376237 h 378618"/>
                <a:gd name="connsiteX7" fmla="*/ 304800 w 1121569"/>
                <a:gd name="connsiteY7" fmla="*/ 378618 h 378618"/>
                <a:gd name="connsiteX8" fmla="*/ 285750 w 1121569"/>
                <a:gd name="connsiteY8" fmla="*/ 376237 h 378618"/>
                <a:gd name="connsiteX9" fmla="*/ 238125 w 1121569"/>
                <a:gd name="connsiteY9" fmla="*/ 359568 h 378618"/>
                <a:gd name="connsiteX10" fmla="*/ 178594 w 1121569"/>
                <a:gd name="connsiteY10" fmla="*/ 330993 h 378618"/>
                <a:gd name="connsiteX11" fmla="*/ 116682 w 1121569"/>
                <a:gd name="connsiteY11" fmla="*/ 297656 h 378618"/>
                <a:gd name="connsiteX12" fmla="*/ 64294 w 1121569"/>
                <a:gd name="connsiteY12" fmla="*/ 266700 h 378618"/>
                <a:gd name="connsiteX13" fmla="*/ 28575 w 1121569"/>
                <a:gd name="connsiteY13" fmla="*/ 242887 h 378618"/>
                <a:gd name="connsiteX14" fmla="*/ 7144 w 1121569"/>
                <a:gd name="connsiteY14" fmla="*/ 226218 h 378618"/>
                <a:gd name="connsiteX15" fmla="*/ 2382 w 1121569"/>
                <a:gd name="connsiteY15" fmla="*/ 214312 h 378618"/>
                <a:gd name="connsiteX16" fmla="*/ 0 w 1121569"/>
                <a:gd name="connsiteY16" fmla="*/ 202406 h 378618"/>
                <a:gd name="connsiteX17" fmla="*/ 4763 w 1121569"/>
                <a:gd name="connsiteY17" fmla="*/ 197643 h 378618"/>
                <a:gd name="connsiteX18" fmla="*/ 19050 w 1121569"/>
                <a:gd name="connsiteY18" fmla="*/ 197643 h 378618"/>
                <a:gd name="connsiteX19" fmla="*/ 64294 w 1121569"/>
                <a:gd name="connsiteY19" fmla="*/ 202406 h 378618"/>
                <a:gd name="connsiteX20" fmla="*/ 152400 w 1121569"/>
                <a:gd name="connsiteY20" fmla="*/ 200025 h 378618"/>
                <a:gd name="connsiteX21" fmla="*/ 223838 w 1121569"/>
                <a:gd name="connsiteY21" fmla="*/ 190500 h 378618"/>
                <a:gd name="connsiteX22" fmla="*/ 304800 w 1121569"/>
                <a:gd name="connsiteY22" fmla="*/ 176212 h 378618"/>
                <a:gd name="connsiteX23" fmla="*/ 383382 w 1121569"/>
                <a:gd name="connsiteY23" fmla="*/ 154781 h 378618"/>
                <a:gd name="connsiteX24" fmla="*/ 547688 w 1121569"/>
                <a:gd name="connsiteY24" fmla="*/ 104775 h 378618"/>
                <a:gd name="connsiteX25" fmla="*/ 716757 w 1121569"/>
                <a:gd name="connsiteY25" fmla="*/ 40481 h 378618"/>
                <a:gd name="connsiteX26" fmla="*/ 766763 w 1121569"/>
                <a:gd name="connsiteY26" fmla="*/ 19050 h 378618"/>
                <a:gd name="connsiteX27" fmla="*/ 778669 w 1121569"/>
                <a:gd name="connsiteY27" fmla="*/ 11906 h 378618"/>
                <a:gd name="connsiteX28" fmla="*/ 800100 w 1121569"/>
                <a:gd name="connsiteY28" fmla="*/ 4762 h 378618"/>
                <a:gd name="connsiteX29" fmla="*/ 821532 w 1121569"/>
                <a:gd name="connsiteY29" fmla="*/ 2381 h 378618"/>
                <a:gd name="connsiteX30" fmla="*/ 845344 w 1121569"/>
                <a:gd name="connsiteY30" fmla="*/ 0 h 378618"/>
                <a:gd name="connsiteX31" fmla="*/ 871538 w 1121569"/>
                <a:gd name="connsiteY31" fmla="*/ 4762 h 378618"/>
                <a:gd name="connsiteX32" fmla="*/ 931069 w 1121569"/>
                <a:gd name="connsiteY32" fmla="*/ 26193 h 378618"/>
                <a:gd name="connsiteX33" fmla="*/ 988219 w 1121569"/>
                <a:gd name="connsiteY33" fmla="*/ 54768 h 378618"/>
                <a:gd name="connsiteX34" fmla="*/ 1038225 w 1121569"/>
                <a:gd name="connsiteY34" fmla="*/ 78581 h 378618"/>
                <a:gd name="connsiteX35" fmla="*/ 1085850 w 1121569"/>
                <a:gd name="connsiteY35" fmla="*/ 102393 h 378618"/>
                <a:gd name="connsiteX36" fmla="*/ 1104900 w 1121569"/>
                <a:gd name="connsiteY36" fmla="*/ 116681 h 378618"/>
                <a:gd name="connsiteX37" fmla="*/ 1121569 w 1121569"/>
                <a:gd name="connsiteY37" fmla="*/ 138112 h 378618"/>
                <a:gd name="connsiteX38" fmla="*/ 1121569 w 1121569"/>
                <a:gd name="connsiteY38" fmla="*/ 152400 h 378618"/>
                <a:gd name="connsiteX39" fmla="*/ 1119188 w 1121569"/>
                <a:gd name="connsiteY39" fmla="*/ 171450 h 378618"/>
                <a:gd name="connsiteX40" fmla="*/ 1107282 w 1121569"/>
                <a:gd name="connsiteY40" fmla="*/ 190500 h 378618"/>
                <a:gd name="connsiteX41" fmla="*/ 1088232 w 1121569"/>
                <a:gd name="connsiteY41" fmla="*/ 202406 h 378618"/>
                <a:gd name="connsiteX42" fmla="*/ 1052513 w 1121569"/>
                <a:gd name="connsiteY42" fmla="*/ 216693 h 378618"/>
                <a:gd name="connsiteX43" fmla="*/ 981075 w 1121569"/>
                <a:gd name="connsiteY43" fmla="*/ 235743 h 378618"/>
                <a:gd name="connsiteX44" fmla="*/ 892969 w 1121569"/>
                <a:gd name="connsiteY44" fmla="*/ 245268 h 378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21569" h="378618">
                  <a:moveTo>
                    <a:pt x="892969" y="245268"/>
                  </a:moveTo>
                  <a:lnTo>
                    <a:pt x="781050" y="271462"/>
                  </a:lnTo>
                  <a:lnTo>
                    <a:pt x="611982" y="314325"/>
                  </a:lnTo>
                  <a:lnTo>
                    <a:pt x="485775" y="347662"/>
                  </a:lnTo>
                  <a:lnTo>
                    <a:pt x="428625" y="361950"/>
                  </a:lnTo>
                  <a:lnTo>
                    <a:pt x="385763" y="371475"/>
                  </a:lnTo>
                  <a:lnTo>
                    <a:pt x="342900" y="376237"/>
                  </a:lnTo>
                  <a:lnTo>
                    <a:pt x="304800" y="378618"/>
                  </a:lnTo>
                  <a:lnTo>
                    <a:pt x="285750" y="376237"/>
                  </a:lnTo>
                  <a:lnTo>
                    <a:pt x="238125" y="359568"/>
                  </a:lnTo>
                  <a:lnTo>
                    <a:pt x="178594" y="330993"/>
                  </a:lnTo>
                  <a:lnTo>
                    <a:pt x="116682" y="297656"/>
                  </a:lnTo>
                  <a:lnTo>
                    <a:pt x="64294" y="266700"/>
                  </a:lnTo>
                  <a:lnTo>
                    <a:pt x="28575" y="242887"/>
                  </a:lnTo>
                  <a:lnTo>
                    <a:pt x="7144" y="226218"/>
                  </a:lnTo>
                  <a:lnTo>
                    <a:pt x="2382" y="214312"/>
                  </a:lnTo>
                  <a:lnTo>
                    <a:pt x="0" y="202406"/>
                  </a:lnTo>
                  <a:lnTo>
                    <a:pt x="4763" y="197643"/>
                  </a:lnTo>
                  <a:lnTo>
                    <a:pt x="19050" y="197643"/>
                  </a:lnTo>
                  <a:lnTo>
                    <a:pt x="64294" y="202406"/>
                  </a:lnTo>
                  <a:lnTo>
                    <a:pt x="152400" y="200025"/>
                  </a:lnTo>
                  <a:lnTo>
                    <a:pt x="223838" y="190500"/>
                  </a:lnTo>
                  <a:lnTo>
                    <a:pt x="304800" y="176212"/>
                  </a:lnTo>
                  <a:lnTo>
                    <a:pt x="383382" y="154781"/>
                  </a:lnTo>
                  <a:lnTo>
                    <a:pt x="547688" y="104775"/>
                  </a:lnTo>
                  <a:lnTo>
                    <a:pt x="716757" y="40481"/>
                  </a:lnTo>
                  <a:lnTo>
                    <a:pt x="766763" y="19050"/>
                  </a:lnTo>
                  <a:lnTo>
                    <a:pt x="778669" y="11906"/>
                  </a:lnTo>
                  <a:lnTo>
                    <a:pt x="800100" y="4762"/>
                  </a:lnTo>
                  <a:lnTo>
                    <a:pt x="821532" y="2381"/>
                  </a:lnTo>
                  <a:lnTo>
                    <a:pt x="845344" y="0"/>
                  </a:lnTo>
                  <a:lnTo>
                    <a:pt x="871538" y="4762"/>
                  </a:lnTo>
                  <a:lnTo>
                    <a:pt x="931069" y="26193"/>
                  </a:lnTo>
                  <a:lnTo>
                    <a:pt x="988219" y="54768"/>
                  </a:lnTo>
                  <a:lnTo>
                    <a:pt x="1038225" y="78581"/>
                  </a:lnTo>
                  <a:lnTo>
                    <a:pt x="1085850" y="102393"/>
                  </a:lnTo>
                  <a:lnTo>
                    <a:pt x="1104900" y="116681"/>
                  </a:lnTo>
                  <a:lnTo>
                    <a:pt x="1121569" y="138112"/>
                  </a:lnTo>
                  <a:lnTo>
                    <a:pt x="1121569" y="152400"/>
                  </a:lnTo>
                  <a:lnTo>
                    <a:pt x="1119188" y="171450"/>
                  </a:lnTo>
                  <a:lnTo>
                    <a:pt x="1107282" y="190500"/>
                  </a:lnTo>
                  <a:lnTo>
                    <a:pt x="1088232" y="202406"/>
                  </a:lnTo>
                  <a:lnTo>
                    <a:pt x="1052513" y="216693"/>
                  </a:lnTo>
                  <a:lnTo>
                    <a:pt x="981075" y="235743"/>
                  </a:lnTo>
                  <a:lnTo>
                    <a:pt x="892969" y="245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F4221784-C387-449B-94CB-2447C2F1089E}"/>
                </a:ext>
              </a:extLst>
            </p:cNvPr>
            <p:cNvSpPr/>
            <p:nvPr/>
          </p:nvSpPr>
          <p:spPr>
            <a:xfrm>
              <a:off x="2586038" y="4462463"/>
              <a:ext cx="595312" cy="1184275"/>
            </a:xfrm>
            <a:custGeom>
              <a:avLst/>
              <a:gdLst>
                <a:gd name="connsiteX0" fmla="*/ 407193 w 595312"/>
                <a:gd name="connsiteY0" fmla="*/ 366712 h 1183481"/>
                <a:gd name="connsiteX1" fmla="*/ 447675 w 595312"/>
                <a:gd name="connsiteY1" fmla="*/ 531018 h 1183481"/>
                <a:gd name="connsiteX2" fmla="*/ 492918 w 595312"/>
                <a:gd name="connsiteY2" fmla="*/ 702468 h 1183481"/>
                <a:gd name="connsiteX3" fmla="*/ 538162 w 595312"/>
                <a:gd name="connsiteY3" fmla="*/ 871537 h 1183481"/>
                <a:gd name="connsiteX4" fmla="*/ 595312 w 595312"/>
                <a:gd name="connsiteY4" fmla="*/ 981075 h 1183481"/>
                <a:gd name="connsiteX5" fmla="*/ 592931 w 595312"/>
                <a:gd name="connsiteY5" fmla="*/ 1042987 h 1183481"/>
                <a:gd name="connsiteX6" fmla="*/ 585787 w 595312"/>
                <a:gd name="connsiteY6" fmla="*/ 1090612 h 1183481"/>
                <a:gd name="connsiteX7" fmla="*/ 576262 w 595312"/>
                <a:gd name="connsiteY7" fmla="*/ 1126331 h 1183481"/>
                <a:gd name="connsiteX8" fmla="*/ 564356 w 595312"/>
                <a:gd name="connsiteY8" fmla="*/ 1150143 h 1183481"/>
                <a:gd name="connsiteX9" fmla="*/ 547687 w 595312"/>
                <a:gd name="connsiteY9" fmla="*/ 1166812 h 1183481"/>
                <a:gd name="connsiteX10" fmla="*/ 531018 w 595312"/>
                <a:gd name="connsiteY10" fmla="*/ 1178718 h 1183481"/>
                <a:gd name="connsiteX11" fmla="*/ 509587 w 595312"/>
                <a:gd name="connsiteY11" fmla="*/ 1183481 h 1183481"/>
                <a:gd name="connsiteX12" fmla="*/ 495300 w 595312"/>
                <a:gd name="connsiteY12" fmla="*/ 1181100 h 1183481"/>
                <a:gd name="connsiteX13" fmla="*/ 473868 w 595312"/>
                <a:gd name="connsiteY13" fmla="*/ 1173956 h 1183481"/>
                <a:gd name="connsiteX14" fmla="*/ 447675 w 595312"/>
                <a:gd name="connsiteY14" fmla="*/ 1157287 h 1183481"/>
                <a:gd name="connsiteX15" fmla="*/ 428625 w 595312"/>
                <a:gd name="connsiteY15" fmla="*/ 1140618 h 1183481"/>
                <a:gd name="connsiteX16" fmla="*/ 407193 w 595312"/>
                <a:gd name="connsiteY16" fmla="*/ 1121568 h 1183481"/>
                <a:gd name="connsiteX17" fmla="*/ 392906 w 595312"/>
                <a:gd name="connsiteY17" fmla="*/ 1104900 h 1183481"/>
                <a:gd name="connsiteX18" fmla="*/ 364331 w 595312"/>
                <a:gd name="connsiteY18" fmla="*/ 1064418 h 1183481"/>
                <a:gd name="connsiteX19" fmla="*/ 340518 w 595312"/>
                <a:gd name="connsiteY19" fmla="*/ 1021556 h 1183481"/>
                <a:gd name="connsiteX20" fmla="*/ 328612 w 595312"/>
                <a:gd name="connsiteY20" fmla="*/ 997743 h 1183481"/>
                <a:gd name="connsiteX21" fmla="*/ 323850 w 595312"/>
                <a:gd name="connsiteY21" fmla="*/ 962025 h 1183481"/>
                <a:gd name="connsiteX22" fmla="*/ 314325 w 595312"/>
                <a:gd name="connsiteY22" fmla="*/ 892968 h 1183481"/>
                <a:gd name="connsiteX23" fmla="*/ 300037 w 595312"/>
                <a:gd name="connsiteY23" fmla="*/ 809625 h 1183481"/>
                <a:gd name="connsiteX24" fmla="*/ 278606 w 595312"/>
                <a:gd name="connsiteY24" fmla="*/ 709612 h 1183481"/>
                <a:gd name="connsiteX25" fmla="*/ 252412 w 595312"/>
                <a:gd name="connsiteY25" fmla="*/ 585787 h 1183481"/>
                <a:gd name="connsiteX26" fmla="*/ 228600 w 595312"/>
                <a:gd name="connsiteY26" fmla="*/ 490537 h 1183481"/>
                <a:gd name="connsiteX27" fmla="*/ 204787 w 595312"/>
                <a:gd name="connsiteY27" fmla="*/ 395287 h 1183481"/>
                <a:gd name="connsiteX28" fmla="*/ 178593 w 595312"/>
                <a:gd name="connsiteY28" fmla="*/ 292893 h 1183481"/>
                <a:gd name="connsiteX29" fmla="*/ 164306 w 595312"/>
                <a:gd name="connsiteY29" fmla="*/ 242887 h 1183481"/>
                <a:gd name="connsiteX30" fmla="*/ 152400 w 595312"/>
                <a:gd name="connsiteY30" fmla="*/ 207168 h 1183481"/>
                <a:gd name="connsiteX31" fmla="*/ 140493 w 595312"/>
                <a:gd name="connsiteY31" fmla="*/ 183356 h 1183481"/>
                <a:gd name="connsiteX32" fmla="*/ 128587 w 595312"/>
                <a:gd name="connsiteY32" fmla="*/ 166687 h 1183481"/>
                <a:gd name="connsiteX33" fmla="*/ 111918 w 595312"/>
                <a:gd name="connsiteY33" fmla="*/ 142875 h 1183481"/>
                <a:gd name="connsiteX34" fmla="*/ 100012 w 595312"/>
                <a:gd name="connsiteY34" fmla="*/ 130968 h 1183481"/>
                <a:gd name="connsiteX35" fmla="*/ 83343 w 595312"/>
                <a:gd name="connsiteY35" fmla="*/ 114300 h 1183481"/>
                <a:gd name="connsiteX36" fmla="*/ 61912 w 595312"/>
                <a:gd name="connsiteY36" fmla="*/ 97631 h 1183481"/>
                <a:gd name="connsiteX37" fmla="*/ 33337 w 595312"/>
                <a:gd name="connsiteY37" fmla="*/ 76200 h 1183481"/>
                <a:gd name="connsiteX38" fmla="*/ 23812 w 595312"/>
                <a:gd name="connsiteY38" fmla="*/ 66675 h 1183481"/>
                <a:gd name="connsiteX39" fmla="*/ 9525 w 595312"/>
                <a:gd name="connsiteY39" fmla="*/ 52387 h 1183481"/>
                <a:gd name="connsiteX40" fmla="*/ 0 w 595312"/>
                <a:gd name="connsiteY40" fmla="*/ 23812 h 1183481"/>
                <a:gd name="connsiteX41" fmla="*/ 2381 w 595312"/>
                <a:gd name="connsiteY41" fmla="*/ 7143 h 1183481"/>
                <a:gd name="connsiteX42" fmla="*/ 7143 w 595312"/>
                <a:gd name="connsiteY42" fmla="*/ 2381 h 1183481"/>
                <a:gd name="connsiteX43" fmla="*/ 14287 w 595312"/>
                <a:gd name="connsiteY43" fmla="*/ 0 h 1183481"/>
                <a:gd name="connsiteX44" fmla="*/ 28575 w 595312"/>
                <a:gd name="connsiteY44" fmla="*/ 4762 h 1183481"/>
                <a:gd name="connsiteX45" fmla="*/ 76200 w 595312"/>
                <a:gd name="connsiteY45" fmla="*/ 23812 h 1183481"/>
                <a:gd name="connsiteX46" fmla="*/ 147637 w 595312"/>
                <a:gd name="connsiteY46" fmla="*/ 54768 h 1183481"/>
                <a:gd name="connsiteX47" fmla="*/ 259556 w 595312"/>
                <a:gd name="connsiteY47" fmla="*/ 104775 h 1183481"/>
                <a:gd name="connsiteX48" fmla="*/ 364331 w 595312"/>
                <a:gd name="connsiteY48" fmla="*/ 216693 h 1183481"/>
                <a:gd name="connsiteX49" fmla="*/ 407193 w 595312"/>
                <a:gd name="connsiteY49" fmla="*/ 366712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95312" h="1183481">
                  <a:moveTo>
                    <a:pt x="407193" y="366712"/>
                  </a:moveTo>
                  <a:lnTo>
                    <a:pt x="447675" y="531018"/>
                  </a:lnTo>
                  <a:lnTo>
                    <a:pt x="492918" y="702468"/>
                  </a:lnTo>
                  <a:lnTo>
                    <a:pt x="538162" y="871537"/>
                  </a:lnTo>
                  <a:lnTo>
                    <a:pt x="595312" y="981075"/>
                  </a:lnTo>
                  <a:cubicBezTo>
                    <a:pt x="594518" y="1001712"/>
                    <a:pt x="593725" y="1022350"/>
                    <a:pt x="592931" y="1042987"/>
                  </a:cubicBezTo>
                  <a:lnTo>
                    <a:pt x="585787" y="1090612"/>
                  </a:lnTo>
                  <a:lnTo>
                    <a:pt x="576262" y="1126331"/>
                  </a:lnTo>
                  <a:lnTo>
                    <a:pt x="564356" y="1150143"/>
                  </a:lnTo>
                  <a:lnTo>
                    <a:pt x="547687" y="1166812"/>
                  </a:lnTo>
                  <a:lnTo>
                    <a:pt x="531018" y="1178718"/>
                  </a:lnTo>
                  <a:lnTo>
                    <a:pt x="509587" y="1183481"/>
                  </a:lnTo>
                  <a:lnTo>
                    <a:pt x="495300" y="1181100"/>
                  </a:lnTo>
                  <a:lnTo>
                    <a:pt x="473868" y="1173956"/>
                  </a:lnTo>
                  <a:lnTo>
                    <a:pt x="447675" y="1157287"/>
                  </a:lnTo>
                  <a:lnTo>
                    <a:pt x="428625" y="1140618"/>
                  </a:lnTo>
                  <a:lnTo>
                    <a:pt x="407193" y="1121568"/>
                  </a:lnTo>
                  <a:lnTo>
                    <a:pt x="392906" y="1104900"/>
                  </a:lnTo>
                  <a:lnTo>
                    <a:pt x="364331" y="1064418"/>
                  </a:lnTo>
                  <a:lnTo>
                    <a:pt x="340518" y="1021556"/>
                  </a:lnTo>
                  <a:lnTo>
                    <a:pt x="328612" y="997743"/>
                  </a:lnTo>
                  <a:lnTo>
                    <a:pt x="323850" y="962025"/>
                  </a:lnTo>
                  <a:lnTo>
                    <a:pt x="314325" y="892968"/>
                  </a:lnTo>
                  <a:lnTo>
                    <a:pt x="300037" y="809625"/>
                  </a:lnTo>
                  <a:lnTo>
                    <a:pt x="278606" y="709612"/>
                  </a:lnTo>
                  <a:lnTo>
                    <a:pt x="252412" y="585787"/>
                  </a:lnTo>
                  <a:lnTo>
                    <a:pt x="228600" y="490537"/>
                  </a:lnTo>
                  <a:lnTo>
                    <a:pt x="204787" y="395287"/>
                  </a:lnTo>
                  <a:lnTo>
                    <a:pt x="178593" y="292893"/>
                  </a:lnTo>
                  <a:lnTo>
                    <a:pt x="164306" y="242887"/>
                  </a:lnTo>
                  <a:lnTo>
                    <a:pt x="152400" y="207168"/>
                  </a:lnTo>
                  <a:lnTo>
                    <a:pt x="140493" y="183356"/>
                  </a:lnTo>
                  <a:lnTo>
                    <a:pt x="128587" y="166687"/>
                  </a:lnTo>
                  <a:lnTo>
                    <a:pt x="111918" y="142875"/>
                  </a:lnTo>
                  <a:lnTo>
                    <a:pt x="100012" y="130968"/>
                  </a:lnTo>
                  <a:lnTo>
                    <a:pt x="83343" y="114300"/>
                  </a:lnTo>
                  <a:lnTo>
                    <a:pt x="61912" y="97631"/>
                  </a:lnTo>
                  <a:lnTo>
                    <a:pt x="33337" y="76200"/>
                  </a:lnTo>
                  <a:lnTo>
                    <a:pt x="23812" y="66675"/>
                  </a:lnTo>
                  <a:lnTo>
                    <a:pt x="9525" y="52387"/>
                  </a:lnTo>
                  <a:lnTo>
                    <a:pt x="0" y="23812"/>
                  </a:lnTo>
                  <a:lnTo>
                    <a:pt x="2381" y="7143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28575" y="4762"/>
                  </a:lnTo>
                  <a:lnTo>
                    <a:pt x="76200" y="23812"/>
                  </a:lnTo>
                  <a:lnTo>
                    <a:pt x="147637" y="54768"/>
                  </a:lnTo>
                  <a:lnTo>
                    <a:pt x="259556" y="104775"/>
                  </a:lnTo>
                  <a:lnTo>
                    <a:pt x="364331" y="216693"/>
                  </a:lnTo>
                  <a:lnTo>
                    <a:pt x="407193" y="366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F1BD7E90-0B4F-44D3-AB6C-5C953481BBF0}"/>
                </a:ext>
              </a:extLst>
            </p:cNvPr>
            <p:cNvSpPr/>
            <p:nvPr/>
          </p:nvSpPr>
          <p:spPr>
            <a:xfrm>
              <a:off x="2786063" y="4338638"/>
              <a:ext cx="1336675" cy="1071562"/>
            </a:xfrm>
            <a:custGeom>
              <a:avLst/>
              <a:gdLst>
                <a:gd name="connsiteX0" fmla="*/ 716756 w 1335881"/>
                <a:gd name="connsiteY0" fmla="*/ 271462 h 1071562"/>
                <a:gd name="connsiteX1" fmla="*/ 826293 w 1335881"/>
                <a:gd name="connsiteY1" fmla="*/ 245268 h 1071562"/>
                <a:gd name="connsiteX2" fmla="*/ 888206 w 1335881"/>
                <a:gd name="connsiteY2" fmla="*/ 230981 h 1071562"/>
                <a:gd name="connsiteX3" fmla="*/ 907256 w 1335881"/>
                <a:gd name="connsiteY3" fmla="*/ 230981 h 1071562"/>
                <a:gd name="connsiteX4" fmla="*/ 923925 w 1335881"/>
                <a:gd name="connsiteY4" fmla="*/ 235743 h 1071562"/>
                <a:gd name="connsiteX5" fmla="*/ 938212 w 1335881"/>
                <a:gd name="connsiteY5" fmla="*/ 242887 h 1071562"/>
                <a:gd name="connsiteX6" fmla="*/ 947737 w 1335881"/>
                <a:gd name="connsiteY6" fmla="*/ 252412 h 1071562"/>
                <a:gd name="connsiteX7" fmla="*/ 954881 w 1335881"/>
                <a:gd name="connsiteY7" fmla="*/ 264318 h 1071562"/>
                <a:gd name="connsiteX8" fmla="*/ 959643 w 1335881"/>
                <a:gd name="connsiteY8" fmla="*/ 280987 h 1071562"/>
                <a:gd name="connsiteX9" fmla="*/ 957262 w 1335881"/>
                <a:gd name="connsiteY9" fmla="*/ 326231 h 1071562"/>
                <a:gd name="connsiteX10" fmla="*/ 935831 w 1335881"/>
                <a:gd name="connsiteY10" fmla="*/ 459581 h 1071562"/>
                <a:gd name="connsiteX11" fmla="*/ 902493 w 1335881"/>
                <a:gd name="connsiteY11" fmla="*/ 654843 h 1071562"/>
                <a:gd name="connsiteX12" fmla="*/ 862012 w 1335881"/>
                <a:gd name="connsiteY12" fmla="*/ 878681 h 1071562"/>
                <a:gd name="connsiteX13" fmla="*/ 869156 w 1335881"/>
                <a:gd name="connsiteY13" fmla="*/ 1033462 h 1071562"/>
                <a:gd name="connsiteX14" fmla="*/ 888206 w 1335881"/>
                <a:gd name="connsiteY14" fmla="*/ 1045368 h 1071562"/>
                <a:gd name="connsiteX15" fmla="*/ 919162 w 1335881"/>
                <a:gd name="connsiteY15" fmla="*/ 1059656 h 1071562"/>
                <a:gd name="connsiteX16" fmla="*/ 947737 w 1335881"/>
                <a:gd name="connsiteY16" fmla="*/ 1066800 h 1071562"/>
                <a:gd name="connsiteX17" fmla="*/ 978693 w 1335881"/>
                <a:gd name="connsiteY17" fmla="*/ 1071562 h 1071562"/>
                <a:gd name="connsiteX18" fmla="*/ 1002506 w 1335881"/>
                <a:gd name="connsiteY18" fmla="*/ 1066800 h 1071562"/>
                <a:gd name="connsiteX19" fmla="*/ 1019175 w 1335881"/>
                <a:gd name="connsiteY19" fmla="*/ 1054893 h 1071562"/>
                <a:gd name="connsiteX20" fmla="*/ 1023937 w 1335881"/>
                <a:gd name="connsiteY20" fmla="*/ 1038225 h 1071562"/>
                <a:gd name="connsiteX21" fmla="*/ 1050131 w 1335881"/>
                <a:gd name="connsiteY21" fmla="*/ 947737 h 1071562"/>
                <a:gd name="connsiteX22" fmla="*/ 1095375 w 1335881"/>
                <a:gd name="connsiteY22" fmla="*/ 788193 h 1071562"/>
                <a:gd name="connsiteX23" fmla="*/ 1143000 w 1335881"/>
                <a:gd name="connsiteY23" fmla="*/ 628650 h 1071562"/>
                <a:gd name="connsiteX24" fmla="*/ 1197768 w 1335881"/>
                <a:gd name="connsiteY24" fmla="*/ 445293 h 1071562"/>
                <a:gd name="connsiteX25" fmla="*/ 1243012 w 1335881"/>
                <a:gd name="connsiteY25" fmla="*/ 302418 h 1071562"/>
                <a:gd name="connsiteX26" fmla="*/ 1250156 w 1335881"/>
                <a:gd name="connsiteY26" fmla="*/ 290512 h 1071562"/>
                <a:gd name="connsiteX27" fmla="*/ 1266825 w 1335881"/>
                <a:gd name="connsiteY27" fmla="*/ 276225 h 1071562"/>
                <a:gd name="connsiteX28" fmla="*/ 1288256 w 1335881"/>
                <a:gd name="connsiteY28" fmla="*/ 257175 h 1071562"/>
                <a:gd name="connsiteX29" fmla="*/ 1309687 w 1335881"/>
                <a:gd name="connsiteY29" fmla="*/ 230981 h 1071562"/>
                <a:gd name="connsiteX30" fmla="*/ 1326356 w 1335881"/>
                <a:gd name="connsiteY30" fmla="*/ 202406 h 1071562"/>
                <a:gd name="connsiteX31" fmla="*/ 1335881 w 1335881"/>
                <a:gd name="connsiteY31" fmla="*/ 176212 h 1071562"/>
                <a:gd name="connsiteX32" fmla="*/ 1335881 w 1335881"/>
                <a:gd name="connsiteY32" fmla="*/ 161925 h 1071562"/>
                <a:gd name="connsiteX33" fmla="*/ 1333500 w 1335881"/>
                <a:gd name="connsiteY33" fmla="*/ 154781 h 1071562"/>
                <a:gd name="connsiteX34" fmla="*/ 1316831 w 1335881"/>
                <a:gd name="connsiteY34" fmla="*/ 140493 h 1071562"/>
                <a:gd name="connsiteX35" fmla="*/ 1214437 w 1335881"/>
                <a:gd name="connsiteY35" fmla="*/ 88106 h 1071562"/>
                <a:gd name="connsiteX36" fmla="*/ 1095375 w 1335881"/>
                <a:gd name="connsiteY36" fmla="*/ 23812 h 1071562"/>
                <a:gd name="connsiteX37" fmla="*/ 1052512 w 1335881"/>
                <a:gd name="connsiteY37" fmla="*/ 2381 h 1071562"/>
                <a:gd name="connsiteX38" fmla="*/ 1033462 w 1335881"/>
                <a:gd name="connsiteY38" fmla="*/ 0 h 1071562"/>
                <a:gd name="connsiteX39" fmla="*/ 1007268 w 1335881"/>
                <a:gd name="connsiteY39" fmla="*/ 2381 h 1071562"/>
                <a:gd name="connsiteX40" fmla="*/ 942975 w 1335881"/>
                <a:gd name="connsiteY40" fmla="*/ 14287 h 1071562"/>
                <a:gd name="connsiteX41" fmla="*/ 809625 w 1335881"/>
                <a:gd name="connsiteY41" fmla="*/ 52387 h 1071562"/>
                <a:gd name="connsiteX42" fmla="*/ 676275 w 1335881"/>
                <a:gd name="connsiteY42" fmla="*/ 88106 h 1071562"/>
                <a:gd name="connsiteX43" fmla="*/ 502443 w 1335881"/>
                <a:gd name="connsiteY43" fmla="*/ 133350 h 1071562"/>
                <a:gd name="connsiteX44" fmla="*/ 366712 w 1335881"/>
                <a:gd name="connsiteY44" fmla="*/ 164306 h 1071562"/>
                <a:gd name="connsiteX45" fmla="*/ 204787 w 1335881"/>
                <a:gd name="connsiteY45" fmla="*/ 200025 h 1071562"/>
                <a:gd name="connsiteX46" fmla="*/ 0 w 1335881"/>
                <a:gd name="connsiteY46" fmla="*/ 242887 h 1071562"/>
                <a:gd name="connsiteX47" fmla="*/ 88106 w 1335881"/>
                <a:gd name="connsiteY47" fmla="*/ 376237 h 1071562"/>
                <a:gd name="connsiteX48" fmla="*/ 257175 w 1335881"/>
                <a:gd name="connsiteY48" fmla="*/ 354806 h 1071562"/>
                <a:gd name="connsiteX49" fmla="*/ 442912 w 1335881"/>
                <a:gd name="connsiteY49" fmla="*/ 323850 h 1071562"/>
                <a:gd name="connsiteX50" fmla="*/ 514350 w 1335881"/>
                <a:gd name="connsiteY50" fmla="*/ 311943 h 1071562"/>
                <a:gd name="connsiteX51" fmla="*/ 716756 w 1335881"/>
                <a:gd name="connsiteY51" fmla="*/ 271462 h 1071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35881" h="1071562">
                  <a:moveTo>
                    <a:pt x="716756" y="271462"/>
                  </a:moveTo>
                  <a:lnTo>
                    <a:pt x="826293" y="245268"/>
                  </a:lnTo>
                  <a:lnTo>
                    <a:pt x="888206" y="230981"/>
                  </a:lnTo>
                  <a:lnTo>
                    <a:pt x="907256" y="230981"/>
                  </a:lnTo>
                  <a:lnTo>
                    <a:pt x="923925" y="235743"/>
                  </a:lnTo>
                  <a:lnTo>
                    <a:pt x="938212" y="242887"/>
                  </a:lnTo>
                  <a:lnTo>
                    <a:pt x="947737" y="252412"/>
                  </a:lnTo>
                  <a:lnTo>
                    <a:pt x="954881" y="264318"/>
                  </a:lnTo>
                  <a:lnTo>
                    <a:pt x="959643" y="280987"/>
                  </a:lnTo>
                  <a:lnTo>
                    <a:pt x="957262" y="326231"/>
                  </a:lnTo>
                  <a:lnTo>
                    <a:pt x="935831" y="459581"/>
                  </a:lnTo>
                  <a:lnTo>
                    <a:pt x="902493" y="654843"/>
                  </a:lnTo>
                  <a:lnTo>
                    <a:pt x="862012" y="878681"/>
                  </a:lnTo>
                  <a:lnTo>
                    <a:pt x="869156" y="1033462"/>
                  </a:lnTo>
                  <a:lnTo>
                    <a:pt x="888206" y="1045368"/>
                  </a:lnTo>
                  <a:lnTo>
                    <a:pt x="919162" y="1059656"/>
                  </a:lnTo>
                  <a:lnTo>
                    <a:pt x="947737" y="1066800"/>
                  </a:lnTo>
                  <a:lnTo>
                    <a:pt x="978693" y="1071562"/>
                  </a:lnTo>
                  <a:lnTo>
                    <a:pt x="1002506" y="1066800"/>
                  </a:lnTo>
                  <a:lnTo>
                    <a:pt x="1019175" y="1054893"/>
                  </a:lnTo>
                  <a:lnTo>
                    <a:pt x="1023937" y="1038225"/>
                  </a:lnTo>
                  <a:lnTo>
                    <a:pt x="1050131" y="947737"/>
                  </a:lnTo>
                  <a:lnTo>
                    <a:pt x="1095375" y="788193"/>
                  </a:lnTo>
                  <a:lnTo>
                    <a:pt x="1143000" y="628650"/>
                  </a:lnTo>
                  <a:lnTo>
                    <a:pt x="1197768" y="445293"/>
                  </a:lnTo>
                  <a:lnTo>
                    <a:pt x="1243012" y="302418"/>
                  </a:lnTo>
                  <a:lnTo>
                    <a:pt x="1250156" y="290512"/>
                  </a:lnTo>
                  <a:lnTo>
                    <a:pt x="1266825" y="276225"/>
                  </a:lnTo>
                  <a:lnTo>
                    <a:pt x="1288256" y="257175"/>
                  </a:lnTo>
                  <a:lnTo>
                    <a:pt x="1309687" y="230981"/>
                  </a:lnTo>
                  <a:lnTo>
                    <a:pt x="1326356" y="202406"/>
                  </a:lnTo>
                  <a:lnTo>
                    <a:pt x="1335881" y="176212"/>
                  </a:lnTo>
                  <a:lnTo>
                    <a:pt x="1335881" y="161925"/>
                  </a:lnTo>
                  <a:lnTo>
                    <a:pt x="1333500" y="154781"/>
                  </a:lnTo>
                  <a:lnTo>
                    <a:pt x="1316831" y="140493"/>
                  </a:lnTo>
                  <a:lnTo>
                    <a:pt x="1214437" y="88106"/>
                  </a:lnTo>
                  <a:lnTo>
                    <a:pt x="1095375" y="23812"/>
                  </a:lnTo>
                  <a:lnTo>
                    <a:pt x="1052512" y="2381"/>
                  </a:lnTo>
                  <a:lnTo>
                    <a:pt x="1033462" y="0"/>
                  </a:lnTo>
                  <a:lnTo>
                    <a:pt x="1007268" y="2381"/>
                  </a:lnTo>
                  <a:lnTo>
                    <a:pt x="942975" y="14287"/>
                  </a:lnTo>
                  <a:lnTo>
                    <a:pt x="809625" y="52387"/>
                  </a:lnTo>
                  <a:lnTo>
                    <a:pt x="676275" y="88106"/>
                  </a:lnTo>
                  <a:lnTo>
                    <a:pt x="502443" y="133350"/>
                  </a:lnTo>
                  <a:lnTo>
                    <a:pt x="366712" y="164306"/>
                  </a:lnTo>
                  <a:lnTo>
                    <a:pt x="204787" y="200025"/>
                  </a:lnTo>
                  <a:lnTo>
                    <a:pt x="0" y="242887"/>
                  </a:lnTo>
                  <a:lnTo>
                    <a:pt x="88106" y="376237"/>
                  </a:lnTo>
                  <a:lnTo>
                    <a:pt x="257175" y="354806"/>
                  </a:lnTo>
                  <a:lnTo>
                    <a:pt x="442912" y="323850"/>
                  </a:lnTo>
                  <a:lnTo>
                    <a:pt x="514350" y="311943"/>
                  </a:lnTo>
                  <a:lnTo>
                    <a:pt x="716756" y="271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C94B1A2-AD40-4718-94FD-900AB152B263}"/>
                </a:ext>
              </a:extLst>
            </p:cNvPr>
            <p:cNvSpPr/>
            <p:nvPr/>
          </p:nvSpPr>
          <p:spPr>
            <a:xfrm>
              <a:off x="3059113" y="5183188"/>
              <a:ext cx="665162" cy="265112"/>
            </a:xfrm>
            <a:custGeom>
              <a:avLst/>
              <a:gdLst>
                <a:gd name="connsiteX0" fmla="*/ 504825 w 664369"/>
                <a:gd name="connsiteY0" fmla="*/ 26194 h 264319"/>
                <a:gd name="connsiteX1" fmla="*/ 278607 w 664369"/>
                <a:gd name="connsiteY1" fmla="*/ 71438 h 264319"/>
                <a:gd name="connsiteX2" fmla="*/ 90488 w 664369"/>
                <a:gd name="connsiteY2" fmla="*/ 111919 h 264319"/>
                <a:gd name="connsiteX3" fmla="*/ 0 w 664369"/>
                <a:gd name="connsiteY3" fmla="*/ 135732 h 264319"/>
                <a:gd name="connsiteX4" fmla="*/ 76200 w 664369"/>
                <a:gd name="connsiteY4" fmla="*/ 264319 h 264319"/>
                <a:gd name="connsiteX5" fmla="*/ 200025 w 664369"/>
                <a:gd name="connsiteY5" fmla="*/ 242888 h 264319"/>
                <a:gd name="connsiteX6" fmla="*/ 392907 w 664369"/>
                <a:gd name="connsiteY6" fmla="*/ 214313 h 264319"/>
                <a:gd name="connsiteX7" fmla="*/ 664369 w 664369"/>
                <a:gd name="connsiteY7" fmla="*/ 178594 h 264319"/>
                <a:gd name="connsiteX8" fmla="*/ 657225 w 664369"/>
                <a:gd name="connsiteY8" fmla="*/ 0 h 264319"/>
                <a:gd name="connsiteX9" fmla="*/ 504825 w 664369"/>
                <a:gd name="connsiteY9" fmla="*/ 26194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4369" h="264319">
                  <a:moveTo>
                    <a:pt x="504825" y="26194"/>
                  </a:moveTo>
                  <a:lnTo>
                    <a:pt x="278607" y="71438"/>
                  </a:lnTo>
                  <a:lnTo>
                    <a:pt x="90488" y="111919"/>
                  </a:lnTo>
                  <a:lnTo>
                    <a:pt x="0" y="135732"/>
                  </a:lnTo>
                  <a:lnTo>
                    <a:pt x="76200" y="264319"/>
                  </a:lnTo>
                  <a:lnTo>
                    <a:pt x="200025" y="242888"/>
                  </a:lnTo>
                  <a:lnTo>
                    <a:pt x="392907" y="214313"/>
                  </a:lnTo>
                  <a:lnTo>
                    <a:pt x="664369" y="178594"/>
                  </a:lnTo>
                  <a:lnTo>
                    <a:pt x="657225" y="0"/>
                  </a:lnTo>
                  <a:lnTo>
                    <a:pt x="504825" y="26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AF7F0BD4-9EE9-45BE-82BB-901E354297AE}"/>
                </a:ext>
              </a:extLst>
            </p:cNvPr>
            <p:cNvSpPr/>
            <p:nvPr/>
          </p:nvSpPr>
          <p:spPr>
            <a:xfrm>
              <a:off x="4524375" y="1733550"/>
              <a:ext cx="2252663" cy="506413"/>
            </a:xfrm>
            <a:custGeom>
              <a:avLst/>
              <a:gdLst>
                <a:gd name="connsiteX0" fmla="*/ 1666875 w 2252663"/>
                <a:gd name="connsiteY0" fmla="*/ 242888 h 507206"/>
                <a:gd name="connsiteX1" fmla="*/ 1473994 w 2252663"/>
                <a:gd name="connsiteY1" fmla="*/ 276225 h 507206"/>
                <a:gd name="connsiteX2" fmla="*/ 1276350 w 2252663"/>
                <a:gd name="connsiteY2" fmla="*/ 314325 h 507206"/>
                <a:gd name="connsiteX3" fmla="*/ 1121569 w 2252663"/>
                <a:gd name="connsiteY3" fmla="*/ 342900 h 507206"/>
                <a:gd name="connsiteX4" fmla="*/ 1021556 w 2252663"/>
                <a:gd name="connsiteY4" fmla="*/ 361950 h 507206"/>
                <a:gd name="connsiteX5" fmla="*/ 912019 w 2252663"/>
                <a:gd name="connsiteY5" fmla="*/ 381000 h 507206"/>
                <a:gd name="connsiteX6" fmla="*/ 800100 w 2252663"/>
                <a:gd name="connsiteY6" fmla="*/ 419100 h 507206"/>
                <a:gd name="connsiteX7" fmla="*/ 728663 w 2252663"/>
                <a:gd name="connsiteY7" fmla="*/ 426244 h 507206"/>
                <a:gd name="connsiteX8" fmla="*/ 671513 w 2252663"/>
                <a:gd name="connsiteY8" fmla="*/ 438150 h 507206"/>
                <a:gd name="connsiteX9" fmla="*/ 621506 w 2252663"/>
                <a:gd name="connsiteY9" fmla="*/ 452438 h 507206"/>
                <a:gd name="connsiteX10" fmla="*/ 576263 w 2252663"/>
                <a:gd name="connsiteY10" fmla="*/ 469106 h 507206"/>
                <a:gd name="connsiteX11" fmla="*/ 540544 w 2252663"/>
                <a:gd name="connsiteY11" fmla="*/ 488156 h 507206"/>
                <a:gd name="connsiteX12" fmla="*/ 497681 w 2252663"/>
                <a:gd name="connsiteY12" fmla="*/ 502444 h 507206"/>
                <a:gd name="connsiteX13" fmla="*/ 466725 w 2252663"/>
                <a:gd name="connsiteY13" fmla="*/ 507206 h 507206"/>
                <a:gd name="connsiteX14" fmla="*/ 442913 w 2252663"/>
                <a:gd name="connsiteY14" fmla="*/ 507206 h 507206"/>
                <a:gd name="connsiteX15" fmla="*/ 416719 w 2252663"/>
                <a:gd name="connsiteY15" fmla="*/ 507206 h 507206"/>
                <a:gd name="connsiteX16" fmla="*/ 385763 w 2252663"/>
                <a:gd name="connsiteY16" fmla="*/ 500063 h 507206"/>
                <a:gd name="connsiteX17" fmla="*/ 340519 w 2252663"/>
                <a:gd name="connsiteY17" fmla="*/ 481013 h 507206"/>
                <a:gd name="connsiteX18" fmla="*/ 292894 w 2252663"/>
                <a:gd name="connsiteY18" fmla="*/ 452438 h 507206"/>
                <a:gd name="connsiteX19" fmla="*/ 207169 w 2252663"/>
                <a:gd name="connsiteY19" fmla="*/ 397669 h 507206"/>
                <a:gd name="connsiteX20" fmla="*/ 119063 w 2252663"/>
                <a:gd name="connsiteY20" fmla="*/ 326231 h 507206"/>
                <a:gd name="connsiteX21" fmla="*/ 78581 w 2252663"/>
                <a:gd name="connsiteY21" fmla="*/ 285750 h 507206"/>
                <a:gd name="connsiteX22" fmla="*/ 35719 w 2252663"/>
                <a:gd name="connsiteY22" fmla="*/ 240506 h 507206"/>
                <a:gd name="connsiteX23" fmla="*/ 21431 w 2252663"/>
                <a:gd name="connsiteY23" fmla="*/ 223838 h 507206"/>
                <a:gd name="connsiteX24" fmla="*/ 7144 w 2252663"/>
                <a:gd name="connsiteY24" fmla="*/ 195263 h 507206"/>
                <a:gd name="connsiteX25" fmla="*/ 0 w 2252663"/>
                <a:gd name="connsiteY25" fmla="*/ 161925 h 507206"/>
                <a:gd name="connsiteX26" fmla="*/ 2381 w 2252663"/>
                <a:gd name="connsiteY26" fmla="*/ 145256 h 507206"/>
                <a:gd name="connsiteX27" fmla="*/ 7144 w 2252663"/>
                <a:gd name="connsiteY27" fmla="*/ 133350 h 507206"/>
                <a:gd name="connsiteX28" fmla="*/ 14288 w 2252663"/>
                <a:gd name="connsiteY28" fmla="*/ 128588 h 507206"/>
                <a:gd name="connsiteX29" fmla="*/ 21431 w 2252663"/>
                <a:gd name="connsiteY29" fmla="*/ 126206 h 507206"/>
                <a:gd name="connsiteX30" fmla="*/ 33338 w 2252663"/>
                <a:gd name="connsiteY30" fmla="*/ 126206 h 507206"/>
                <a:gd name="connsiteX31" fmla="*/ 52388 w 2252663"/>
                <a:gd name="connsiteY31" fmla="*/ 128588 h 507206"/>
                <a:gd name="connsiteX32" fmla="*/ 88106 w 2252663"/>
                <a:gd name="connsiteY32" fmla="*/ 142875 h 507206"/>
                <a:gd name="connsiteX33" fmla="*/ 159544 w 2252663"/>
                <a:gd name="connsiteY33" fmla="*/ 185738 h 507206"/>
                <a:gd name="connsiteX34" fmla="*/ 202406 w 2252663"/>
                <a:gd name="connsiteY34" fmla="*/ 209550 h 507206"/>
                <a:gd name="connsiteX35" fmla="*/ 245269 w 2252663"/>
                <a:gd name="connsiteY35" fmla="*/ 226219 h 507206"/>
                <a:gd name="connsiteX36" fmla="*/ 302419 w 2252663"/>
                <a:gd name="connsiteY36" fmla="*/ 242888 h 507206"/>
                <a:gd name="connsiteX37" fmla="*/ 354806 w 2252663"/>
                <a:gd name="connsiteY37" fmla="*/ 252413 h 507206"/>
                <a:gd name="connsiteX38" fmla="*/ 400050 w 2252663"/>
                <a:gd name="connsiteY38" fmla="*/ 257175 h 507206"/>
                <a:gd name="connsiteX39" fmla="*/ 471488 w 2252663"/>
                <a:gd name="connsiteY39" fmla="*/ 254794 h 507206"/>
                <a:gd name="connsiteX40" fmla="*/ 609600 w 2252663"/>
                <a:gd name="connsiteY40" fmla="*/ 230981 h 507206"/>
                <a:gd name="connsiteX41" fmla="*/ 942975 w 2252663"/>
                <a:gd name="connsiteY41" fmla="*/ 169069 h 507206"/>
                <a:gd name="connsiteX42" fmla="*/ 1312069 w 2252663"/>
                <a:gd name="connsiteY42" fmla="*/ 102394 h 507206"/>
                <a:gd name="connsiteX43" fmla="*/ 1669256 w 2252663"/>
                <a:gd name="connsiteY43" fmla="*/ 38100 h 507206"/>
                <a:gd name="connsiteX44" fmla="*/ 1854994 w 2252663"/>
                <a:gd name="connsiteY44" fmla="*/ 9525 h 507206"/>
                <a:gd name="connsiteX45" fmla="*/ 1914525 w 2252663"/>
                <a:gd name="connsiteY45" fmla="*/ 0 h 507206"/>
                <a:gd name="connsiteX46" fmla="*/ 1935956 w 2252663"/>
                <a:gd name="connsiteY46" fmla="*/ 7144 h 507206"/>
                <a:gd name="connsiteX47" fmla="*/ 2035969 w 2252663"/>
                <a:gd name="connsiteY47" fmla="*/ 64294 h 507206"/>
                <a:gd name="connsiteX48" fmla="*/ 2078831 w 2252663"/>
                <a:gd name="connsiteY48" fmla="*/ 90488 h 507206"/>
                <a:gd name="connsiteX49" fmla="*/ 2169319 w 2252663"/>
                <a:gd name="connsiteY49" fmla="*/ 150019 h 507206"/>
                <a:gd name="connsiteX50" fmla="*/ 2219325 w 2252663"/>
                <a:gd name="connsiteY50" fmla="*/ 192881 h 507206"/>
                <a:gd name="connsiteX51" fmla="*/ 2240756 w 2252663"/>
                <a:gd name="connsiteY51" fmla="*/ 211931 h 507206"/>
                <a:gd name="connsiteX52" fmla="*/ 2247900 w 2252663"/>
                <a:gd name="connsiteY52" fmla="*/ 223838 h 507206"/>
                <a:gd name="connsiteX53" fmla="*/ 2252663 w 2252663"/>
                <a:gd name="connsiteY53" fmla="*/ 238125 h 507206"/>
                <a:gd name="connsiteX54" fmla="*/ 2252663 w 2252663"/>
                <a:gd name="connsiteY54" fmla="*/ 254794 h 507206"/>
                <a:gd name="connsiteX55" fmla="*/ 2245519 w 2252663"/>
                <a:gd name="connsiteY55" fmla="*/ 283369 h 507206"/>
                <a:gd name="connsiteX56" fmla="*/ 2233613 w 2252663"/>
                <a:gd name="connsiteY56" fmla="*/ 311944 h 507206"/>
                <a:gd name="connsiteX57" fmla="*/ 2214563 w 2252663"/>
                <a:gd name="connsiteY57" fmla="*/ 342900 h 507206"/>
                <a:gd name="connsiteX58" fmla="*/ 2183606 w 2252663"/>
                <a:gd name="connsiteY58" fmla="*/ 378619 h 507206"/>
                <a:gd name="connsiteX59" fmla="*/ 2164556 w 2252663"/>
                <a:gd name="connsiteY59" fmla="*/ 395288 h 507206"/>
                <a:gd name="connsiteX60" fmla="*/ 1895475 w 2252663"/>
                <a:gd name="connsiteY60" fmla="*/ 238125 h 507206"/>
                <a:gd name="connsiteX61" fmla="*/ 1876425 w 2252663"/>
                <a:gd name="connsiteY61" fmla="*/ 230981 h 507206"/>
                <a:gd name="connsiteX62" fmla="*/ 1845469 w 2252663"/>
                <a:gd name="connsiteY62" fmla="*/ 221456 h 507206"/>
                <a:gd name="connsiteX63" fmla="*/ 1819275 w 2252663"/>
                <a:gd name="connsiteY63" fmla="*/ 216694 h 507206"/>
                <a:gd name="connsiteX64" fmla="*/ 1781175 w 2252663"/>
                <a:gd name="connsiteY64" fmla="*/ 219075 h 507206"/>
                <a:gd name="connsiteX65" fmla="*/ 1666875 w 2252663"/>
                <a:gd name="connsiteY65" fmla="*/ 242888 h 5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252663" h="507206">
                  <a:moveTo>
                    <a:pt x="1666875" y="242888"/>
                  </a:moveTo>
                  <a:lnTo>
                    <a:pt x="1473994" y="276225"/>
                  </a:lnTo>
                  <a:lnTo>
                    <a:pt x="1276350" y="314325"/>
                  </a:lnTo>
                  <a:lnTo>
                    <a:pt x="1121569" y="342900"/>
                  </a:lnTo>
                  <a:lnTo>
                    <a:pt x="1021556" y="361950"/>
                  </a:lnTo>
                  <a:lnTo>
                    <a:pt x="912019" y="381000"/>
                  </a:lnTo>
                  <a:lnTo>
                    <a:pt x="800100" y="419100"/>
                  </a:lnTo>
                  <a:lnTo>
                    <a:pt x="728663" y="426244"/>
                  </a:lnTo>
                  <a:lnTo>
                    <a:pt x="671513" y="438150"/>
                  </a:lnTo>
                  <a:lnTo>
                    <a:pt x="621506" y="452438"/>
                  </a:lnTo>
                  <a:lnTo>
                    <a:pt x="576263" y="469106"/>
                  </a:lnTo>
                  <a:lnTo>
                    <a:pt x="540544" y="488156"/>
                  </a:lnTo>
                  <a:lnTo>
                    <a:pt x="497681" y="502444"/>
                  </a:lnTo>
                  <a:lnTo>
                    <a:pt x="466725" y="507206"/>
                  </a:lnTo>
                  <a:lnTo>
                    <a:pt x="442913" y="507206"/>
                  </a:lnTo>
                  <a:lnTo>
                    <a:pt x="416719" y="507206"/>
                  </a:lnTo>
                  <a:lnTo>
                    <a:pt x="385763" y="500063"/>
                  </a:lnTo>
                  <a:lnTo>
                    <a:pt x="340519" y="481013"/>
                  </a:lnTo>
                  <a:lnTo>
                    <a:pt x="292894" y="452438"/>
                  </a:lnTo>
                  <a:lnTo>
                    <a:pt x="207169" y="397669"/>
                  </a:lnTo>
                  <a:lnTo>
                    <a:pt x="119063" y="326231"/>
                  </a:lnTo>
                  <a:lnTo>
                    <a:pt x="78581" y="285750"/>
                  </a:lnTo>
                  <a:lnTo>
                    <a:pt x="35719" y="240506"/>
                  </a:lnTo>
                  <a:lnTo>
                    <a:pt x="21431" y="223838"/>
                  </a:lnTo>
                  <a:lnTo>
                    <a:pt x="7144" y="195263"/>
                  </a:lnTo>
                  <a:lnTo>
                    <a:pt x="0" y="161925"/>
                  </a:lnTo>
                  <a:lnTo>
                    <a:pt x="2381" y="145256"/>
                  </a:lnTo>
                  <a:lnTo>
                    <a:pt x="7144" y="133350"/>
                  </a:lnTo>
                  <a:lnTo>
                    <a:pt x="14288" y="128588"/>
                  </a:lnTo>
                  <a:lnTo>
                    <a:pt x="21431" y="126206"/>
                  </a:lnTo>
                  <a:lnTo>
                    <a:pt x="33338" y="126206"/>
                  </a:lnTo>
                  <a:lnTo>
                    <a:pt x="52388" y="128588"/>
                  </a:lnTo>
                  <a:lnTo>
                    <a:pt x="88106" y="142875"/>
                  </a:lnTo>
                  <a:lnTo>
                    <a:pt x="159544" y="185738"/>
                  </a:lnTo>
                  <a:lnTo>
                    <a:pt x="202406" y="209550"/>
                  </a:lnTo>
                  <a:lnTo>
                    <a:pt x="245269" y="226219"/>
                  </a:lnTo>
                  <a:lnTo>
                    <a:pt x="302419" y="242888"/>
                  </a:lnTo>
                  <a:lnTo>
                    <a:pt x="354806" y="252413"/>
                  </a:lnTo>
                  <a:lnTo>
                    <a:pt x="400050" y="257175"/>
                  </a:lnTo>
                  <a:lnTo>
                    <a:pt x="471488" y="254794"/>
                  </a:lnTo>
                  <a:lnTo>
                    <a:pt x="609600" y="230981"/>
                  </a:lnTo>
                  <a:lnTo>
                    <a:pt x="942975" y="169069"/>
                  </a:lnTo>
                  <a:lnTo>
                    <a:pt x="1312069" y="102394"/>
                  </a:lnTo>
                  <a:lnTo>
                    <a:pt x="1669256" y="38100"/>
                  </a:lnTo>
                  <a:lnTo>
                    <a:pt x="1854994" y="9525"/>
                  </a:lnTo>
                  <a:lnTo>
                    <a:pt x="1914525" y="0"/>
                  </a:lnTo>
                  <a:lnTo>
                    <a:pt x="1935956" y="7144"/>
                  </a:lnTo>
                  <a:lnTo>
                    <a:pt x="2035969" y="64294"/>
                  </a:lnTo>
                  <a:lnTo>
                    <a:pt x="2078831" y="90488"/>
                  </a:lnTo>
                  <a:lnTo>
                    <a:pt x="2169319" y="150019"/>
                  </a:lnTo>
                  <a:lnTo>
                    <a:pt x="2219325" y="192881"/>
                  </a:lnTo>
                  <a:lnTo>
                    <a:pt x="2240756" y="211931"/>
                  </a:lnTo>
                  <a:lnTo>
                    <a:pt x="2247900" y="223838"/>
                  </a:lnTo>
                  <a:lnTo>
                    <a:pt x="2252663" y="238125"/>
                  </a:lnTo>
                  <a:lnTo>
                    <a:pt x="2252663" y="254794"/>
                  </a:lnTo>
                  <a:lnTo>
                    <a:pt x="2245519" y="283369"/>
                  </a:lnTo>
                  <a:lnTo>
                    <a:pt x="2233613" y="311944"/>
                  </a:lnTo>
                  <a:lnTo>
                    <a:pt x="2214563" y="342900"/>
                  </a:lnTo>
                  <a:lnTo>
                    <a:pt x="2183606" y="378619"/>
                  </a:lnTo>
                  <a:lnTo>
                    <a:pt x="2164556" y="395288"/>
                  </a:lnTo>
                  <a:lnTo>
                    <a:pt x="1895475" y="238125"/>
                  </a:lnTo>
                  <a:lnTo>
                    <a:pt x="1876425" y="230981"/>
                  </a:lnTo>
                  <a:lnTo>
                    <a:pt x="1845469" y="221456"/>
                  </a:lnTo>
                  <a:lnTo>
                    <a:pt x="1819275" y="216694"/>
                  </a:lnTo>
                  <a:lnTo>
                    <a:pt x="1781175" y="219075"/>
                  </a:lnTo>
                  <a:lnTo>
                    <a:pt x="1666875" y="2428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0B55C8BA-93E1-428C-A1D1-76CC006691A6}"/>
                </a:ext>
              </a:extLst>
            </p:cNvPr>
            <p:cNvSpPr/>
            <p:nvPr/>
          </p:nvSpPr>
          <p:spPr>
            <a:xfrm>
              <a:off x="5870575" y="1909763"/>
              <a:ext cx="877888" cy="2117725"/>
            </a:xfrm>
            <a:custGeom>
              <a:avLst/>
              <a:gdLst>
                <a:gd name="connsiteX0" fmla="*/ 557893 w 879022"/>
                <a:gd name="connsiteY0" fmla="*/ 293914 h 2117271"/>
                <a:gd name="connsiteX1" fmla="*/ 566058 w 879022"/>
                <a:gd name="connsiteY1" fmla="*/ 193221 h 2117271"/>
                <a:gd name="connsiteX2" fmla="*/ 568779 w 879022"/>
                <a:gd name="connsiteY2" fmla="*/ 133350 h 2117271"/>
                <a:gd name="connsiteX3" fmla="*/ 568779 w 879022"/>
                <a:gd name="connsiteY3" fmla="*/ 100693 h 2117271"/>
                <a:gd name="connsiteX4" fmla="*/ 566058 w 879022"/>
                <a:gd name="connsiteY4" fmla="*/ 84364 h 2117271"/>
                <a:gd name="connsiteX5" fmla="*/ 557893 w 879022"/>
                <a:gd name="connsiteY5" fmla="*/ 65314 h 2117271"/>
                <a:gd name="connsiteX6" fmla="*/ 530679 w 879022"/>
                <a:gd name="connsiteY6" fmla="*/ 46264 h 2117271"/>
                <a:gd name="connsiteX7" fmla="*/ 495300 w 879022"/>
                <a:gd name="connsiteY7" fmla="*/ 0 h 2117271"/>
                <a:gd name="connsiteX8" fmla="*/ 879022 w 879022"/>
                <a:gd name="connsiteY8" fmla="*/ 136071 h 2117271"/>
                <a:gd name="connsiteX9" fmla="*/ 840922 w 879022"/>
                <a:gd name="connsiteY9" fmla="*/ 190500 h 2117271"/>
                <a:gd name="connsiteX10" fmla="*/ 821872 w 879022"/>
                <a:gd name="connsiteY10" fmla="*/ 220436 h 2117271"/>
                <a:gd name="connsiteX11" fmla="*/ 813708 w 879022"/>
                <a:gd name="connsiteY11" fmla="*/ 253093 h 2117271"/>
                <a:gd name="connsiteX12" fmla="*/ 802822 w 879022"/>
                <a:gd name="connsiteY12" fmla="*/ 334736 h 2117271"/>
                <a:gd name="connsiteX13" fmla="*/ 778329 w 879022"/>
                <a:gd name="connsiteY13" fmla="*/ 487136 h 2117271"/>
                <a:gd name="connsiteX14" fmla="*/ 745672 w 879022"/>
                <a:gd name="connsiteY14" fmla="*/ 658586 h 2117271"/>
                <a:gd name="connsiteX15" fmla="*/ 702129 w 879022"/>
                <a:gd name="connsiteY15" fmla="*/ 854528 h 2117271"/>
                <a:gd name="connsiteX16" fmla="*/ 655865 w 879022"/>
                <a:gd name="connsiteY16" fmla="*/ 1020536 h 2117271"/>
                <a:gd name="connsiteX17" fmla="*/ 615043 w 879022"/>
                <a:gd name="connsiteY17" fmla="*/ 1159328 h 2117271"/>
                <a:gd name="connsiteX18" fmla="*/ 566058 w 879022"/>
                <a:gd name="connsiteY18" fmla="*/ 1295400 h 2117271"/>
                <a:gd name="connsiteX19" fmla="*/ 522515 w 879022"/>
                <a:gd name="connsiteY19" fmla="*/ 1412421 h 2117271"/>
                <a:gd name="connsiteX20" fmla="*/ 465365 w 879022"/>
                <a:gd name="connsiteY20" fmla="*/ 1543050 h 2117271"/>
                <a:gd name="connsiteX21" fmla="*/ 413658 w 879022"/>
                <a:gd name="connsiteY21" fmla="*/ 1651907 h 2117271"/>
                <a:gd name="connsiteX22" fmla="*/ 361950 w 879022"/>
                <a:gd name="connsiteY22" fmla="*/ 1749878 h 2117271"/>
                <a:gd name="connsiteX23" fmla="*/ 302079 w 879022"/>
                <a:gd name="connsiteY23" fmla="*/ 1853293 h 2117271"/>
                <a:gd name="connsiteX24" fmla="*/ 255815 w 879022"/>
                <a:gd name="connsiteY24" fmla="*/ 1926771 h 2117271"/>
                <a:gd name="connsiteX25" fmla="*/ 193222 w 879022"/>
                <a:gd name="connsiteY25" fmla="*/ 2005693 h 2117271"/>
                <a:gd name="connsiteX26" fmla="*/ 138793 w 879022"/>
                <a:gd name="connsiteY26" fmla="*/ 2062843 h 2117271"/>
                <a:gd name="connsiteX27" fmla="*/ 97972 w 879022"/>
                <a:gd name="connsiteY27" fmla="*/ 2100943 h 2117271"/>
                <a:gd name="connsiteX28" fmla="*/ 78922 w 879022"/>
                <a:gd name="connsiteY28" fmla="*/ 2109107 h 2117271"/>
                <a:gd name="connsiteX29" fmla="*/ 62593 w 879022"/>
                <a:gd name="connsiteY29" fmla="*/ 2117271 h 2117271"/>
                <a:gd name="connsiteX30" fmla="*/ 48986 w 879022"/>
                <a:gd name="connsiteY30" fmla="*/ 2117271 h 2117271"/>
                <a:gd name="connsiteX31" fmla="*/ 35379 w 879022"/>
                <a:gd name="connsiteY31" fmla="*/ 2111828 h 2117271"/>
                <a:gd name="connsiteX32" fmla="*/ 21772 w 879022"/>
                <a:gd name="connsiteY32" fmla="*/ 2095500 h 2117271"/>
                <a:gd name="connsiteX33" fmla="*/ 0 w 879022"/>
                <a:gd name="connsiteY33" fmla="*/ 2054678 h 2117271"/>
                <a:gd name="connsiteX34" fmla="*/ 29936 w 879022"/>
                <a:gd name="connsiteY34" fmla="*/ 1733550 h 2117271"/>
                <a:gd name="connsiteX35" fmla="*/ 32658 w 879022"/>
                <a:gd name="connsiteY35" fmla="*/ 1722664 h 2117271"/>
                <a:gd name="connsiteX36" fmla="*/ 51708 w 879022"/>
                <a:gd name="connsiteY36" fmla="*/ 1698171 h 2117271"/>
                <a:gd name="connsiteX37" fmla="*/ 81643 w 879022"/>
                <a:gd name="connsiteY37" fmla="*/ 1660071 h 2117271"/>
                <a:gd name="connsiteX38" fmla="*/ 117022 w 879022"/>
                <a:gd name="connsiteY38" fmla="*/ 1608364 h 2117271"/>
                <a:gd name="connsiteX39" fmla="*/ 160565 w 879022"/>
                <a:gd name="connsiteY39" fmla="*/ 1545771 h 2117271"/>
                <a:gd name="connsiteX40" fmla="*/ 201386 w 879022"/>
                <a:gd name="connsiteY40" fmla="*/ 1477736 h 2117271"/>
                <a:gd name="connsiteX41" fmla="*/ 239486 w 879022"/>
                <a:gd name="connsiteY41" fmla="*/ 1415143 h 2117271"/>
                <a:gd name="connsiteX42" fmla="*/ 261258 w 879022"/>
                <a:gd name="connsiteY42" fmla="*/ 1371600 h 2117271"/>
                <a:gd name="connsiteX43" fmla="*/ 288472 w 879022"/>
                <a:gd name="connsiteY43" fmla="*/ 1319893 h 2117271"/>
                <a:gd name="connsiteX44" fmla="*/ 318408 w 879022"/>
                <a:gd name="connsiteY44" fmla="*/ 1254578 h 2117271"/>
                <a:gd name="connsiteX45" fmla="*/ 359229 w 879022"/>
                <a:gd name="connsiteY45" fmla="*/ 1164771 h 2117271"/>
                <a:gd name="connsiteX46" fmla="*/ 389165 w 879022"/>
                <a:gd name="connsiteY46" fmla="*/ 1080407 h 2117271"/>
                <a:gd name="connsiteX47" fmla="*/ 416379 w 879022"/>
                <a:gd name="connsiteY47" fmla="*/ 1001486 h 2117271"/>
                <a:gd name="connsiteX48" fmla="*/ 435429 w 879022"/>
                <a:gd name="connsiteY48" fmla="*/ 944336 h 2117271"/>
                <a:gd name="connsiteX49" fmla="*/ 451758 w 879022"/>
                <a:gd name="connsiteY49" fmla="*/ 887186 h 2117271"/>
                <a:gd name="connsiteX50" fmla="*/ 468086 w 879022"/>
                <a:gd name="connsiteY50" fmla="*/ 827314 h 2117271"/>
                <a:gd name="connsiteX51" fmla="*/ 484415 w 879022"/>
                <a:gd name="connsiteY51" fmla="*/ 764721 h 2117271"/>
                <a:gd name="connsiteX52" fmla="*/ 500743 w 879022"/>
                <a:gd name="connsiteY52" fmla="*/ 688521 h 2117271"/>
                <a:gd name="connsiteX53" fmla="*/ 522515 w 879022"/>
                <a:gd name="connsiteY53" fmla="*/ 571500 h 2117271"/>
                <a:gd name="connsiteX54" fmla="*/ 538843 w 879022"/>
                <a:gd name="connsiteY54" fmla="*/ 465364 h 2117271"/>
                <a:gd name="connsiteX55" fmla="*/ 557893 w 879022"/>
                <a:gd name="connsiteY55" fmla="*/ 293914 h 211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879022" h="2117271">
                  <a:moveTo>
                    <a:pt x="557893" y="293914"/>
                  </a:moveTo>
                  <a:lnTo>
                    <a:pt x="566058" y="193221"/>
                  </a:lnTo>
                  <a:lnTo>
                    <a:pt x="568779" y="133350"/>
                  </a:lnTo>
                  <a:lnTo>
                    <a:pt x="568779" y="100693"/>
                  </a:lnTo>
                  <a:lnTo>
                    <a:pt x="566058" y="84364"/>
                  </a:lnTo>
                  <a:lnTo>
                    <a:pt x="557893" y="65314"/>
                  </a:lnTo>
                  <a:lnTo>
                    <a:pt x="530679" y="46264"/>
                  </a:lnTo>
                  <a:lnTo>
                    <a:pt x="495300" y="0"/>
                  </a:lnTo>
                  <a:lnTo>
                    <a:pt x="879022" y="136071"/>
                  </a:lnTo>
                  <a:lnTo>
                    <a:pt x="840922" y="190500"/>
                  </a:lnTo>
                  <a:lnTo>
                    <a:pt x="821872" y="220436"/>
                  </a:lnTo>
                  <a:lnTo>
                    <a:pt x="813708" y="253093"/>
                  </a:lnTo>
                  <a:lnTo>
                    <a:pt x="802822" y="334736"/>
                  </a:lnTo>
                  <a:lnTo>
                    <a:pt x="778329" y="487136"/>
                  </a:lnTo>
                  <a:lnTo>
                    <a:pt x="745672" y="658586"/>
                  </a:lnTo>
                  <a:lnTo>
                    <a:pt x="702129" y="854528"/>
                  </a:lnTo>
                  <a:lnTo>
                    <a:pt x="655865" y="1020536"/>
                  </a:lnTo>
                  <a:lnTo>
                    <a:pt x="615043" y="1159328"/>
                  </a:lnTo>
                  <a:lnTo>
                    <a:pt x="566058" y="1295400"/>
                  </a:lnTo>
                  <a:lnTo>
                    <a:pt x="522515" y="1412421"/>
                  </a:lnTo>
                  <a:lnTo>
                    <a:pt x="465365" y="1543050"/>
                  </a:lnTo>
                  <a:lnTo>
                    <a:pt x="413658" y="1651907"/>
                  </a:lnTo>
                  <a:lnTo>
                    <a:pt x="361950" y="1749878"/>
                  </a:lnTo>
                  <a:lnTo>
                    <a:pt x="302079" y="1853293"/>
                  </a:lnTo>
                  <a:lnTo>
                    <a:pt x="255815" y="1926771"/>
                  </a:lnTo>
                  <a:lnTo>
                    <a:pt x="193222" y="2005693"/>
                  </a:lnTo>
                  <a:lnTo>
                    <a:pt x="138793" y="2062843"/>
                  </a:lnTo>
                  <a:lnTo>
                    <a:pt x="97972" y="2100943"/>
                  </a:lnTo>
                  <a:lnTo>
                    <a:pt x="78922" y="2109107"/>
                  </a:lnTo>
                  <a:lnTo>
                    <a:pt x="62593" y="2117271"/>
                  </a:lnTo>
                  <a:lnTo>
                    <a:pt x="48986" y="2117271"/>
                  </a:lnTo>
                  <a:lnTo>
                    <a:pt x="35379" y="2111828"/>
                  </a:lnTo>
                  <a:lnTo>
                    <a:pt x="21772" y="2095500"/>
                  </a:lnTo>
                  <a:lnTo>
                    <a:pt x="0" y="2054678"/>
                  </a:lnTo>
                  <a:lnTo>
                    <a:pt x="29936" y="1733550"/>
                  </a:lnTo>
                  <a:lnTo>
                    <a:pt x="32658" y="1722664"/>
                  </a:lnTo>
                  <a:lnTo>
                    <a:pt x="51708" y="1698171"/>
                  </a:lnTo>
                  <a:lnTo>
                    <a:pt x="81643" y="1660071"/>
                  </a:lnTo>
                  <a:lnTo>
                    <a:pt x="117022" y="1608364"/>
                  </a:lnTo>
                  <a:lnTo>
                    <a:pt x="160565" y="1545771"/>
                  </a:lnTo>
                  <a:lnTo>
                    <a:pt x="201386" y="1477736"/>
                  </a:lnTo>
                  <a:lnTo>
                    <a:pt x="239486" y="1415143"/>
                  </a:lnTo>
                  <a:lnTo>
                    <a:pt x="261258" y="1371600"/>
                  </a:lnTo>
                  <a:lnTo>
                    <a:pt x="288472" y="1319893"/>
                  </a:lnTo>
                  <a:lnTo>
                    <a:pt x="318408" y="1254578"/>
                  </a:lnTo>
                  <a:lnTo>
                    <a:pt x="359229" y="1164771"/>
                  </a:lnTo>
                  <a:lnTo>
                    <a:pt x="389165" y="1080407"/>
                  </a:lnTo>
                  <a:lnTo>
                    <a:pt x="416379" y="1001486"/>
                  </a:lnTo>
                  <a:lnTo>
                    <a:pt x="435429" y="944336"/>
                  </a:lnTo>
                  <a:lnTo>
                    <a:pt x="451758" y="887186"/>
                  </a:lnTo>
                  <a:lnTo>
                    <a:pt x="468086" y="827314"/>
                  </a:lnTo>
                  <a:lnTo>
                    <a:pt x="484415" y="764721"/>
                  </a:lnTo>
                  <a:lnTo>
                    <a:pt x="500743" y="688521"/>
                  </a:lnTo>
                  <a:lnTo>
                    <a:pt x="522515" y="571500"/>
                  </a:lnTo>
                  <a:lnTo>
                    <a:pt x="538843" y="465364"/>
                  </a:lnTo>
                  <a:lnTo>
                    <a:pt x="557893" y="2939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736648D6-0DA5-4739-8395-2D5698ECE4F0}"/>
                </a:ext>
              </a:extLst>
            </p:cNvPr>
            <p:cNvSpPr/>
            <p:nvPr/>
          </p:nvSpPr>
          <p:spPr>
            <a:xfrm>
              <a:off x="5313363" y="3440113"/>
              <a:ext cx="647700" cy="581025"/>
            </a:xfrm>
            <a:custGeom>
              <a:avLst/>
              <a:gdLst>
                <a:gd name="connsiteX0" fmla="*/ 240506 w 647700"/>
                <a:gd name="connsiteY0" fmla="*/ 80963 h 581025"/>
                <a:gd name="connsiteX1" fmla="*/ 385762 w 647700"/>
                <a:gd name="connsiteY1" fmla="*/ 138113 h 581025"/>
                <a:gd name="connsiteX2" fmla="*/ 483394 w 647700"/>
                <a:gd name="connsiteY2" fmla="*/ 178594 h 581025"/>
                <a:gd name="connsiteX3" fmla="*/ 519112 w 647700"/>
                <a:gd name="connsiteY3" fmla="*/ 190500 h 581025"/>
                <a:gd name="connsiteX4" fmla="*/ 542925 w 647700"/>
                <a:gd name="connsiteY4" fmla="*/ 195263 h 581025"/>
                <a:gd name="connsiteX5" fmla="*/ 564356 w 647700"/>
                <a:gd name="connsiteY5" fmla="*/ 197644 h 581025"/>
                <a:gd name="connsiteX6" fmla="*/ 581025 w 647700"/>
                <a:gd name="connsiteY6" fmla="*/ 197644 h 581025"/>
                <a:gd name="connsiteX7" fmla="*/ 588169 w 647700"/>
                <a:gd name="connsiteY7" fmla="*/ 195263 h 581025"/>
                <a:gd name="connsiteX8" fmla="*/ 614362 w 647700"/>
                <a:gd name="connsiteY8" fmla="*/ 161925 h 581025"/>
                <a:gd name="connsiteX9" fmla="*/ 647700 w 647700"/>
                <a:gd name="connsiteY9" fmla="*/ 121444 h 581025"/>
                <a:gd name="connsiteX10" fmla="*/ 604837 w 647700"/>
                <a:gd name="connsiteY10" fmla="*/ 581025 h 581025"/>
                <a:gd name="connsiteX11" fmla="*/ 581025 w 647700"/>
                <a:gd name="connsiteY11" fmla="*/ 564357 h 581025"/>
                <a:gd name="connsiteX12" fmla="*/ 554831 w 647700"/>
                <a:gd name="connsiteY12" fmla="*/ 519113 h 581025"/>
                <a:gd name="connsiteX13" fmla="*/ 535781 w 647700"/>
                <a:gd name="connsiteY13" fmla="*/ 485775 h 581025"/>
                <a:gd name="connsiteX14" fmla="*/ 514350 w 647700"/>
                <a:gd name="connsiteY14" fmla="*/ 454819 h 581025"/>
                <a:gd name="connsiteX15" fmla="*/ 488156 w 647700"/>
                <a:gd name="connsiteY15" fmla="*/ 421482 h 581025"/>
                <a:gd name="connsiteX16" fmla="*/ 473869 w 647700"/>
                <a:gd name="connsiteY16" fmla="*/ 404813 h 581025"/>
                <a:gd name="connsiteX17" fmla="*/ 457200 w 647700"/>
                <a:gd name="connsiteY17" fmla="*/ 388144 h 581025"/>
                <a:gd name="connsiteX18" fmla="*/ 435769 w 647700"/>
                <a:gd name="connsiteY18" fmla="*/ 369094 h 581025"/>
                <a:gd name="connsiteX19" fmla="*/ 390525 w 647700"/>
                <a:gd name="connsiteY19" fmla="*/ 328613 h 581025"/>
                <a:gd name="connsiteX20" fmla="*/ 326231 w 647700"/>
                <a:gd name="connsiteY20" fmla="*/ 278607 h 581025"/>
                <a:gd name="connsiteX21" fmla="*/ 240506 w 647700"/>
                <a:gd name="connsiteY21" fmla="*/ 216694 h 581025"/>
                <a:gd name="connsiteX22" fmla="*/ 164306 w 647700"/>
                <a:gd name="connsiteY22" fmla="*/ 161925 h 581025"/>
                <a:gd name="connsiteX23" fmla="*/ 88106 w 647700"/>
                <a:gd name="connsiteY23" fmla="*/ 107157 h 581025"/>
                <a:gd name="connsiteX24" fmla="*/ 21431 w 647700"/>
                <a:gd name="connsiteY24" fmla="*/ 61913 h 581025"/>
                <a:gd name="connsiteX25" fmla="*/ 14287 w 647700"/>
                <a:gd name="connsiteY25" fmla="*/ 54769 h 581025"/>
                <a:gd name="connsiteX26" fmla="*/ 4762 w 647700"/>
                <a:gd name="connsiteY26" fmla="*/ 40482 h 581025"/>
                <a:gd name="connsiteX27" fmla="*/ 0 w 647700"/>
                <a:gd name="connsiteY27" fmla="*/ 21432 h 581025"/>
                <a:gd name="connsiteX28" fmla="*/ 0 w 647700"/>
                <a:gd name="connsiteY28" fmla="*/ 11907 h 581025"/>
                <a:gd name="connsiteX29" fmla="*/ 7144 w 647700"/>
                <a:gd name="connsiteY29" fmla="*/ 2382 h 581025"/>
                <a:gd name="connsiteX30" fmla="*/ 14287 w 647700"/>
                <a:gd name="connsiteY30" fmla="*/ 0 h 581025"/>
                <a:gd name="connsiteX31" fmla="*/ 28575 w 647700"/>
                <a:gd name="connsiteY31" fmla="*/ 2382 h 581025"/>
                <a:gd name="connsiteX32" fmla="*/ 71437 w 647700"/>
                <a:gd name="connsiteY32" fmla="*/ 16669 h 581025"/>
                <a:gd name="connsiteX33" fmla="*/ 240506 w 647700"/>
                <a:gd name="connsiteY33" fmla="*/ 80963 h 581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647700" h="581025">
                  <a:moveTo>
                    <a:pt x="240506" y="80963"/>
                  </a:moveTo>
                  <a:lnTo>
                    <a:pt x="385762" y="138113"/>
                  </a:lnTo>
                  <a:lnTo>
                    <a:pt x="483394" y="178594"/>
                  </a:lnTo>
                  <a:lnTo>
                    <a:pt x="519112" y="190500"/>
                  </a:lnTo>
                  <a:lnTo>
                    <a:pt x="542925" y="195263"/>
                  </a:lnTo>
                  <a:lnTo>
                    <a:pt x="564356" y="197644"/>
                  </a:lnTo>
                  <a:lnTo>
                    <a:pt x="581025" y="197644"/>
                  </a:lnTo>
                  <a:lnTo>
                    <a:pt x="588169" y="195263"/>
                  </a:lnTo>
                  <a:lnTo>
                    <a:pt x="614362" y="161925"/>
                  </a:lnTo>
                  <a:lnTo>
                    <a:pt x="647700" y="121444"/>
                  </a:lnTo>
                  <a:lnTo>
                    <a:pt x="604837" y="581025"/>
                  </a:lnTo>
                  <a:lnTo>
                    <a:pt x="581025" y="564357"/>
                  </a:lnTo>
                  <a:lnTo>
                    <a:pt x="554831" y="519113"/>
                  </a:lnTo>
                  <a:lnTo>
                    <a:pt x="535781" y="485775"/>
                  </a:lnTo>
                  <a:lnTo>
                    <a:pt x="514350" y="454819"/>
                  </a:lnTo>
                  <a:lnTo>
                    <a:pt x="488156" y="421482"/>
                  </a:lnTo>
                  <a:lnTo>
                    <a:pt x="473869" y="404813"/>
                  </a:lnTo>
                  <a:lnTo>
                    <a:pt x="457200" y="388144"/>
                  </a:lnTo>
                  <a:lnTo>
                    <a:pt x="435769" y="369094"/>
                  </a:lnTo>
                  <a:lnTo>
                    <a:pt x="390525" y="328613"/>
                  </a:lnTo>
                  <a:lnTo>
                    <a:pt x="326231" y="278607"/>
                  </a:lnTo>
                  <a:lnTo>
                    <a:pt x="240506" y="216694"/>
                  </a:lnTo>
                  <a:lnTo>
                    <a:pt x="164306" y="161925"/>
                  </a:lnTo>
                  <a:lnTo>
                    <a:pt x="88106" y="107157"/>
                  </a:lnTo>
                  <a:lnTo>
                    <a:pt x="21431" y="61913"/>
                  </a:lnTo>
                  <a:lnTo>
                    <a:pt x="14287" y="54769"/>
                  </a:lnTo>
                  <a:lnTo>
                    <a:pt x="4762" y="40482"/>
                  </a:lnTo>
                  <a:lnTo>
                    <a:pt x="0" y="21432"/>
                  </a:lnTo>
                  <a:lnTo>
                    <a:pt x="0" y="11907"/>
                  </a:lnTo>
                  <a:lnTo>
                    <a:pt x="7144" y="2382"/>
                  </a:lnTo>
                  <a:lnTo>
                    <a:pt x="14287" y="0"/>
                  </a:lnTo>
                  <a:lnTo>
                    <a:pt x="28575" y="2382"/>
                  </a:lnTo>
                  <a:lnTo>
                    <a:pt x="71437" y="16669"/>
                  </a:lnTo>
                  <a:lnTo>
                    <a:pt x="240506" y="809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D4F014D7-17FB-43AF-BD71-A84A55533152}"/>
                </a:ext>
              </a:extLst>
            </p:cNvPr>
            <p:cNvSpPr/>
            <p:nvPr/>
          </p:nvSpPr>
          <p:spPr>
            <a:xfrm>
              <a:off x="4194175" y="2071688"/>
              <a:ext cx="1462088" cy="1884362"/>
            </a:xfrm>
            <a:custGeom>
              <a:avLst/>
              <a:gdLst>
                <a:gd name="connsiteX0" fmla="*/ 1377863 w 1463040"/>
                <a:gd name="connsiteY0" fmla="*/ 400833 h 1883914"/>
                <a:gd name="connsiteX1" fmla="*/ 1322748 w 1463040"/>
                <a:gd name="connsiteY1" fmla="*/ 503546 h 1883914"/>
                <a:gd name="connsiteX2" fmla="*/ 1267634 w 1463040"/>
                <a:gd name="connsiteY2" fmla="*/ 593734 h 1883914"/>
                <a:gd name="connsiteX3" fmla="*/ 1212519 w 1463040"/>
                <a:gd name="connsiteY3" fmla="*/ 683921 h 1883914"/>
                <a:gd name="connsiteX4" fmla="*/ 1089764 w 1463040"/>
                <a:gd name="connsiteY4" fmla="*/ 894358 h 1883914"/>
                <a:gd name="connsiteX5" fmla="*/ 984546 w 1463040"/>
                <a:gd name="connsiteY5" fmla="*/ 1049681 h 1883914"/>
                <a:gd name="connsiteX6" fmla="*/ 894358 w 1463040"/>
                <a:gd name="connsiteY6" fmla="*/ 1164920 h 1883914"/>
                <a:gd name="connsiteX7" fmla="*/ 799161 w 1463040"/>
                <a:gd name="connsiteY7" fmla="*/ 1282665 h 1883914"/>
                <a:gd name="connsiteX8" fmla="*/ 729015 w 1463040"/>
                <a:gd name="connsiteY8" fmla="*/ 1357821 h 1883914"/>
                <a:gd name="connsiteX9" fmla="*/ 666385 w 1463040"/>
                <a:gd name="connsiteY9" fmla="*/ 1420451 h 1883914"/>
                <a:gd name="connsiteX10" fmla="*/ 588723 w 1463040"/>
                <a:gd name="connsiteY10" fmla="*/ 1490597 h 1883914"/>
                <a:gd name="connsiteX11" fmla="*/ 493525 w 1463040"/>
                <a:gd name="connsiteY11" fmla="*/ 1570764 h 1883914"/>
                <a:gd name="connsiteX12" fmla="*/ 393317 w 1463040"/>
                <a:gd name="connsiteY12" fmla="*/ 1653436 h 1883914"/>
                <a:gd name="connsiteX13" fmla="*/ 280583 w 1463040"/>
                <a:gd name="connsiteY13" fmla="*/ 1731097 h 1883914"/>
                <a:gd name="connsiteX14" fmla="*/ 157828 w 1463040"/>
                <a:gd name="connsiteY14" fmla="*/ 1811263 h 1883914"/>
                <a:gd name="connsiteX15" fmla="*/ 77661 w 1463040"/>
                <a:gd name="connsiteY15" fmla="*/ 1858862 h 1883914"/>
                <a:gd name="connsiteX16" fmla="*/ 50104 w 1463040"/>
                <a:gd name="connsiteY16" fmla="*/ 1873894 h 1883914"/>
                <a:gd name="connsiteX17" fmla="*/ 35073 w 1463040"/>
                <a:gd name="connsiteY17" fmla="*/ 1878904 h 1883914"/>
                <a:gd name="connsiteX18" fmla="*/ 22547 w 1463040"/>
                <a:gd name="connsiteY18" fmla="*/ 1883914 h 1883914"/>
                <a:gd name="connsiteX19" fmla="*/ 7516 w 1463040"/>
                <a:gd name="connsiteY19" fmla="*/ 1883914 h 1883914"/>
                <a:gd name="connsiteX20" fmla="*/ 0 w 1463040"/>
                <a:gd name="connsiteY20" fmla="*/ 1873894 h 1883914"/>
                <a:gd name="connsiteX21" fmla="*/ 2505 w 1463040"/>
                <a:gd name="connsiteY21" fmla="*/ 1851347 h 1883914"/>
                <a:gd name="connsiteX22" fmla="*/ 10021 w 1463040"/>
                <a:gd name="connsiteY22" fmla="*/ 1836316 h 1883914"/>
                <a:gd name="connsiteX23" fmla="*/ 40083 w 1463040"/>
                <a:gd name="connsiteY23" fmla="*/ 1803748 h 1883914"/>
                <a:gd name="connsiteX24" fmla="*/ 160333 w 1463040"/>
                <a:gd name="connsiteY24" fmla="*/ 1698529 h 1883914"/>
                <a:gd name="connsiteX25" fmla="*/ 265552 w 1463040"/>
                <a:gd name="connsiteY25" fmla="*/ 1603331 h 1883914"/>
                <a:gd name="connsiteX26" fmla="*/ 380791 w 1463040"/>
                <a:gd name="connsiteY26" fmla="*/ 1493102 h 1883914"/>
                <a:gd name="connsiteX27" fmla="*/ 455947 w 1463040"/>
                <a:gd name="connsiteY27" fmla="*/ 1412936 h 1883914"/>
                <a:gd name="connsiteX28" fmla="*/ 503546 w 1463040"/>
                <a:gd name="connsiteY28" fmla="*/ 1362832 h 1883914"/>
                <a:gd name="connsiteX29" fmla="*/ 563671 w 1463040"/>
                <a:gd name="connsiteY29" fmla="*/ 1295191 h 1883914"/>
                <a:gd name="connsiteX30" fmla="*/ 638827 w 1463040"/>
                <a:gd name="connsiteY30" fmla="*/ 1194983 h 1883914"/>
                <a:gd name="connsiteX31" fmla="*/ 708973 w 1463040"/>
                <a:gd name="connsiteY31" fmla="*/ 1097280 h 1883914"/>
                <a:gd name="connsiteX32" fmla="*/ 771603 w 1463040"/>
                <a:gd name="connsiteY32" fmla="*/ 1002082 h 1883914"/>
                <a:gd name="connsiteX33" fmla="*/ 844254 w 1463040"/>
                <a:gd name="connsiteY33" fmla="*/ 884337 h 1883914"/>
                <a:gd name="connsiteX34" fmla="*/ 919410 w 1463040"/>
                <a:gd name="connsiteY34" fmla="*/ 759077 h 1883914"/>
                <a:gd name="connsiteX35" fmla="*/ 1017113 w 1463040"/>
                <a:gd name="connsiteY35" fmla="*/ 563671 h 1883914"/>
                <a:gd name="connsiteX36" fmla="*/ 1047176 w 1463040"/>
                <a:gd name="connsiteY36" fmla="*/ 501041 h 1883914"/>
                <a:gd name="connsiteX37" fmla="*/ 1069723 w 1463040"/>
                <a:gd name="connsiteY37" fmla="*/ 445927 h 1883914"/>
                <a:gd name="connsiteX38" fmla="*/ 1094775 w 1463040"/>
                <a:gd name="connsiteY38" fmla="*/ 375781 h 1883914"/>
                <a:gd name="connsiteX39" fmla="*/ 1104796 w 1463040"/>
                <a:gd name="connsiteY39" fmla="*/ 343213 h 1883914"/>
                <a:gd name="connsiteX40" fmla="*/ 1114816 w 1463040"/>
                <a:gd name="connsiteY40" fmla="*/ 308140 h 1883914"/>
                <a:gd name="connsiteX41" fmla="*/ 1122332 w 1463040"/>
                <a:gd name="connsiteY41" fmla="*/ 260541 h 1883914"/>
                <a:gd name="connsiteX42" fmla="*/ 1124837 w 1463040"/>
                <a:gd name="connsiteY42" fmla="*/ 225468 h 1883914"/>
                <a:gd name="connsiteX43" fmla="*/ 1124837 w 1463040"/>
                <a:gd name="connsiteY43" fmla="*/ 202922 h 1883914"/>
                <a:gd name="connsiteX44" fmla="*/ 1124837 w 1463040"/>
                <a:gd name="connsiteY44" fmla="*/ 177870 h 1883914"/>
                <a:gd name="connsiteX45" fmla="*/ 1122332 w 1463040"/>
                <a:gd name="connsiteY45" fmla="*/ 145302 h 1883914"/>
                <a:gd name="connsiteX46" fmla="*/ 1117322 w 1463040"/>
                <a:gd name="connsiteY46" fmla="*/ 120250 h 1883914"/>
                <a:gd name="connsiteX47" fmla="*/ 1092270 w 1463040"/>
                <a:gd name="connsiteY47" fmla="*/ 0 h 1883914"/>
                <a:gd name="connsiteX48" fmla="*/ 1205004 w 1463040"/>
                <a:gd name="connsiteY48" fmla="*/ 5010 h 1883914"/>
                <a:gd name="connsiteX49" fmla="*/ 1335274 w 1463040"/>
                <a:gd name="connsiteY49" fmla="*/ 82672 h 1883914"/>
                <a:gd name="connsiteX50" fmla="*/ 1395399 w 1463040"/>
                <a:gd name="connsiteY50" fmla="*/ 127765 h 1883914"/>
                <a:gd name="connsiteX51" fmla="*/ 1425462 w 1463040"/>
                <a:gd name="connsiteY51" fmla="*/ 145302 h 1883914"/>
                <a:gd name="connsiteX52" fmla="*/ 1440493 w 1463040"/>
                <a:gd name="connsiteY52" fmla="*/ 155323 h 1883914"/>
                <a:gd name="connsiteX53" fmla="*/ 1450514 w 1463040"/>
                <a:gd name="connsiteY53" fmla="*/ 165343 h 1883914"/>
                <a:gd name="connsiteX54" fmla="*/ 1458030 w 1463040"/>
                <a:gd name="connsiteY54" fmla="*/ 180375 h 1883914"/>
                <a:gd name="connsiteX55" fmla="*/ 1460535 w 1463040"/>
                <a:gd name="connsiteY55" fmla="*/ 192901 h 1883914"/>
                <a:gd name="connsiteX56" fmla="*/ 1463040 w 1463040"/>
                <a:gd name="connsiteY56" fmla="*/ 212942 h 1883914"/>
                <a:gd name="connsiteX57" fmla="*/ 1458030 w 1463040"/>
                <a:gd name="connsiteY57" fmla="*/ 237994 h 1883914"/>
                <a:gd name="connsiteX58" fmla="*/ 1442998 w 1463040"/>
                <a:gd name="connsiteY58" fmla="*/ 275573 h 1883914"/>
                <a:gd name="connsiteX59" fmla="*/ 1425462 w 1463040"/>
                <a:gd name="connsiteY59" fmla="*/ 308140 h 1883914"/>
                <a:gd name="connsiteX60" fmla="*/ 1377863 w 1463040"/>
                <a:gd name="connsiteY60" fmla="*/ 400833 h 18839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63040" h="1883914">
                  <a:moveTo>
                    <a:pt x="1377863" y="400833"/>
                  </a:moveTo>
                  <a:lnTo>
                    <a:pt x="1322748" y="503546"/>
                  </a:lnTo>
                  <a:lnTo>
                    <a:pt x="1267634" y="593734"/>
                  </a:lnTo>
                  <a:lnTo>
                    <a:pt x="1212519" y="683921"/>
                  </a:lnTo>
                  <a:lnTo>
                    <a:pt x="1089764" y="894358"/>
                  </a:lnTo>
                  <a:lnTo>
                    <a:pt x="984546" y="1049681"/>
                  </a:lnTo>
                  <a:lnTo>
                    <a:pt x="894358" y="1164920"/>
                  </a:lnTo>
                  <a:lnTo>
                    <a:pt x="799161" y="1282665"/>
                  </a:lnTo>
                  <a:lnTo>
                    <a:pt x="729015" y="1357821"/>
                  </a:lnTo>
                  <a:lnTo>
                    <a:pt x="666385" y="1420451"/>
                  </a:lnTo>
                  <a:lnTo>
                    <a:pt x="588723" y="1490597"/>
                  </a:lnTo>
                  <a:lnTo>
                    <a:pt x="493525" y="1570764"/>
                  </a:lnTo>
                  <a:lnTo>
                    <a:pt x="393317" y="1653436"/>
                  </a:lnTo>
                  <a:lnTo>
                    <a:pt x="280583" y="1731097"/>
                  </a:lnTo>
                  <a:lnTo>
                    <a:pt x="157828" y="1811263"/>
                  </a:lnTo>
                  <a:lnTo>
                    <a:pt x="77661" y="1858862"/>
                  </a:lnTo>
                  <a:lnTo>
                    <a:pt x="50104" y="1873894"/>
                  </a:lnTo>
                  <a:lnTo>
                    <a:pt x="35073" y="1878904"/>
                  </a:lnTo>
                  <a:lnTo>
                    <a:pt x="22547" y="1883914"/>
                  </a:lnTo>
                  <a:lnTo>
                    <a:pt x="7516" y="1883914"/>
                  </a:lnTo>
                  <a:lnTo>
                    <a:pt x="0" y="1873894"/>
                  </a:lnTo>
                  <a:lnTo>
                    <a:pt x="2505" y="1851347"/>
                  </a:lnTo>
                  <a:lnTo>
                    <a:pt x="10021" y="1836316"/>
                  </a:lnTo>
                  <a:lnTo>
                    <a:pt x="40083" y="1803748"/>
                  </a:lnTo>
                  <a:lnTo>
                    <a:pt x="160333" y="1698529"/>
                  </a:lnTo>
                  <a:lnTo>
                    <a:pt x="265552" y="1603331"/>
                  </a:lnTo>
                  <a:lnTo>
                    <a:pt x="380791" y="1493102"/>
                  </a:lnTo>
                  <a:lnTo>
                    <a:pt x="455947" y="1412936"/>
                  </a:lnTo>
                  <a:lnTo>
                    <a:pt x="503546" y="1362832"/>
                  </a:lnTo>
                  <a:lnTo>
                    <a:pt x="563671" y="1295191"/>
                  </a:lnTo>
                  <a:lnTo>
                    <a:pt x="638827" y="1194983"/>
                  </a:lnTo>
                  <a:lnTo>
                    <a:pt x="708973" y="1097280"/>
                  </a:lnTo>
                  <a:lnTo>
                    <a:pt x="771603" y="1002082"/>
                  </a:lnTo>
                  <a:lnTo>
                    <a:pt x="844254" y="884337"/>
                  </a:lnTo>
                  <a:lnTo>
                    <a:pt x="919410" y="759077"/>
                  </a:lnTo>
                  <a:lnTo>
                    <a:pt x="1017113" y="563671"/>
                  </a:lnTo>
                  <a:lnTo>
                    <a:pt x="1047176" y="501041"/>
                  </a:lnTo>
                  <a:lnTo>
                    <a:pt x="1069723" y="445927"/>
                  </a:lnTo>
                  <a:lnTo>
                    <a:pt x="1094775" y="375781"/>
                  </a:lnTo>
                  <a:lnTo>
                    <a:pt x="1104796" y="343213"/>
                  </a:lnTo>
                  <a:lnTo>
                    <a:pt x="1114816" y="308140"/>
                  </a:lnTo>
                  <a:lnTo>
                    <a:pt x="1122332" y="260541"/>
                  </a:lnTo>
                  <a:lnTo>
                    <a:pt x="1124837" y="225468"/>
                  </a:lnTo>
                  <a:lnTo>
                    <a:pt x="1124837" y="202922"/>
                  </a:lnTo>
                  <a:lnTo>
                    <a:pt x="1124837" y="177870"/>
                  </a:lnTo>
                  <a:lnTo>
                    <a:pt x="1122332" y="145302"/>
                  </a:lnTo>
                  <a:lnTo>
                    <a:pt x="1117322" y="120250"/>
                  </a:lnTo>
                  <a:lnTo>
                    <a:pt x="1092270" y="0"/>
                  </a:lnTo>
                  <a:lnTo>
                    <a:pt x="1205004" y="5010"/>
                  </a:lnTo>
                  <a:lnTo>
                    <a:pt x="1335274" y="82672"/>
                  </a:lnTo>
                  <a:lnTo>
                    <a:pt x="1395399" y="127765"/>
                  </a:lnTo>
                  <a:lnTo>
                    <a:pt x="1425462" y="145302"/>
                  </a:lnTo>
                  <a:lnTo>
                    <a:pt x="1440493" y="155323"/>
                  </a:lnTo>
                  <a:lnTo>
                    <a:pt x="1450514" y="165343"/>
                  </a:lnTo>
                  <a:lnTo>
                    <a:pt x="1458030" y="180375"/>
                  </a:lnTo>
                  <a:lnTo>
                    <a:pt x="1460535" y="192901"/>
                  </a:lnTo>
                  <a:lnTo>
                    <a:pt x="1463040" y="212942"/>
                  </a:lnTo>
                  <a:lnTo>
                    <a:pt x="1458030" y="237994"/>
                  </a:lnTo>
                  <a:lnTo>
                    <a:pt x="1442998" y="275573"/>
                  </a:lnTo>
                  <a:lnTo>
                    <a:pt x="1425462" y="308140"/>
                  </a:lnTo>
                  <a:lnTo>
                    <a:pt x="1377863" y="40083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70920BCD-87EE-46C8-B230-C8BA9FC68126}"/>
                </a:ext>
              </a:extLst>
            </p:cNvPr>
            <p:cNvSpPr/>
            <p:nvPr/>
          </p:nvSpPr>
          <p:spPr>
            <a:xfrm>
              <a:off x="4664075" y="2605088"/>
              <a:ext cx="1108075" cy="584200"/>
            </a:xfrm>
            <a:custGeom>
              <a:avLst/>
              <a:gdLst>
                <a:gd name="connsiteX0" fmla="*/ 849264 w 1107300"/>
                <a:gd name="connsiteY0" fmla="*/ 475989 h 583713"/>
                <a:gd name="connsiteX1" fmla="*/ 781624 w 1107300"/>
                <a:gd name="connsiteY1" fmla="*/ 430895 h 583713"/>
                <a:gd name="connsiteX2" fmla="*/ 726509 w 1107300"/>
                <a:gd name="connsiteY2" fmla="*/ 393317 h 583713"/>
                <a:gd name="connsiteX3" fmla="*/ 631311 w 1107300"/>
                <a:gd name="connsiteY3" fmla="*/ 330687 h 583713"/>
                <a:gd name="connsiteX4" fmla="*/ 443421 w 1107300"/>
                <a:gd name="connsiteY4" fmla="*/ 248015 h 583713"/>
                <a:gd name="connsiteX5" fmla="*/ 350728 w 1107300"/>
                <a:gd name="connsiteY5" fmla="*/ 197911 h 583713"/>
                <a:gd name="connsiteX6" fmla="*/ 258036 w 1107300"/>
                <a:gd name="connsiteY6" fmla="*/ 150312 h 583713"/>
                <a:gd name="connsiteX7" fmla="*/ 180374 w 1107300"/>
                <a:gd name="connsiteY7" fmla="*/ 117744 h 583713"/>
                <a:gd name="connsiteX8" fmla="*/ 112734 w 1107300"/>
                <a:gd name="connsiteY8" fmla="*/ 85177 h 583713"/>
                <a:gd name="connsiteX9" fmla="*/ 45093 w 1107300"/>
                <a:gd name="connsiteY9" fmla="*/ 60125 h 583713"/>
                <a:gd name="connsiteX10" fmla="*/ 17536 w 1107300"/>
                <a:gd name="connsiteY10" fmla="*/ 45093 h 583713"/>
                <a:gd name="connsiteX11" fmla="*/ 5010 w 1107300"/>
                <a:gd name="connsiteY11" fmla="*/ 35073 h 583713"/>
                <a:gd name="connsiteX12" fmla="*/ 0 w 1107300"/>
                <a:gd name="connsiteY12" fmla="*/ 25052 h 583713"/>
                <a:gd name="connsiteX13" fmla="*/ 2505 w 1107300"/>
                <a:gd name="connsiteY13" fmla="*/ 15031 h 583713"/>
                <a:gd name="connsiteX14" fmla="*/ 7515 w 1107300"/>
                <a:gd name="connsiteY14" fmla="*/ 5010 h 583713"/>
                <a:gd name="connsiteX15" fmla="*/ 25052 w 1107300"/>
                <a:gd name="connsiteY15" fmla="*/ 0 h 583713"/>
                <a:gd name="connsiteX16" fmla="*/ 75156 w 1107300"/>
                <a:gd name="connsiteY16" fmla="*/ 0 h 583713"/>
                <a:gd name="connsiteX17" fmla="*/ 230479 w 1107300"/>
                <a:gd name="connsiteY17" fmla="*/ 10021 h 583713"/>
                <a:gd name="connsiteX18" fmla="*/ 293109 w 1107300"/>
                <a:gd name="connsiteY18" fmla="*/ 15031 h 583713"/>
                <a:gd name="connsiteX19" fmla="*/ 388306 w 1107300"/>
                <a:gd name="connsiteY19" fmla="*/ 30062 h 583713"/>
                <a:gd name="connsiteX20" fmla="*/ 448431 w 1107300"/>
                <a:gd name="connsiteY20" fmla="*/ 42588 h 583713"/>
                <a:gd name="connsiteX21" fmla="*/ 536114 w 1107300"/>
                <a:gd name="connsiteY21" fmla="*/ 70145 h 583713"/>
                <a:gd name="connsiteX22" fmla="*/ 744046 w 1107300"/>
                <a:gd name="connsiteY22" fmla="*/ 130270 h 583713"/>
                <a:gd name="connsiteX23" fmla="*/ 834233 w 1107300"/>
                <a:gd name="connsiteY23" fmla="*/ 185385 h 583713"/>
                <a:gd name="connsiteX24" fmla="*/ 924420 w 1107300"/>
                <a:gd name="connsiteY24" fmla="*/ 250520 h 583713"/>
                <a:gd name="connsiteX25" fmla="*/ 972019 w 1107300"/>
                <a:gd name="connsiteY25" fmla="*/ 290604 h 583713"/>
                <a:gd name="connsiteX26" fmla="*/ 1014608 w 1107300"/>
                <a:gd name="connsiteY26" fmla="*/ 328182 h 583713"/>
                <a:gd name="connsiteX27" fmla="*/ 1042165 w 1107300"/>
                <a:gd name="connsiteY27" fmla="*/ 368265 h 583713"/>
                <a:gd name="connsiteX28" fmla="*/ 1079743 w 1107300"/>
                <a:gd name="connsiteY28" fmla="*/ 430895 h 583713"/>
                <a:gd name="connsiteX29" fmla="*/ 1094774 w 1107300"/>
                <a:gd name="connsiteY29" fmla="*/ 465968 h 583713"/>
                <a:gd name="connsiteX30" fmla="*/ 1107300 w 1107300"/>
                <a:gd name="connsiteY30" fmla="*/ 501041 h 583713"/>
                <a:gd name="connsiteX31" fmla="*/ 1107300 w 1107300"/>
                <a:gd name="connsiteY31" fmla="*/ 518577 h 583713"/>
                <a:gd name="connsiteX32" fmla="*/ 1102290 w 1107300"/>
                <a:gd name="connsiteY32" fmla="*/ 548640 h 583713"/>
                <a:gd name="connsiteX33" fmla="*/ 1092269 w 1107300"/>
                <a:gd name="connsiteY33" fmla="*/ 571187 h 583713"/>
                <a:gd name="connsiteX34" fmla="*/ 1084754 w 1107300"/>
                <a:gd name="connsiteY34" fmla="*/ 578702 h 583713"/>
                <a:gd name="connsiteX35" fmla="*/ 1067217 w 1107300"/>
                <a:gd name="connsiteY35" fmla="*/ 583713 h 583713"/>
                <a:gd name="connsiteX36" fmla="*/ 1052186 w 1107300"/>
                <a:gd name="connsiteY36" fmla="*/ 583713 h 583713"/>
                <a:gd name="connsiteX37" fmla="*/ 1022123 w 1107300"/>
                <a:gd name="connsiteY37" fmla="*/ 576197 h 583713"/>
                <a:gd name="connsiteX38" fmla="*/ 974525 w 1107300"/>
                <a:gd name="connsiteY38" fmla="*/ 558661 h 583713"/>
                <a:gd name="connsiteX39" fmla="*/ 849264 w 1107300"/>
                <a:gd name="connsiteY39" fmla="*/ 475989 h 5837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07300" h="583713">
                  <a:moveTo>
                    <a:pt x="849264" y="475989"/>
                  </a:moveTo>
                  <a:lnTo>
                    <a:pt x="781624" y="430895"/>
                  </a:lnTo>
                  <a:lnTo>
                    <a:pt x="726509" y="393317"/>
                  </a:lnTo>
                  <a:lnTo>
                    <a:pt x="631311" y="330687"/>
                  </a:lnTo>
                  <a:lnTo>
                    <a:pt x="443421" y="248015"/>
                  </a:lnTo>
                  <a:lnTo>
                    <a:pt x="350728" y="197911"/>
                  </a:lnTo>
                  <a:lnTo>
                    <a:pt x="258036" y="150312"/>
                  </a:lnTo>
                  <a:lnTo>
                    <a:pt x="180374" y="117744"/>
                  </a:lnTo>
                  <a:lnTo>
                    <a:pt x="112734" y="85177"/>
                  </a:lnTo>
                  <a:lnTo>
                    <a:pt x="45093" y="60125"/>
                  </a:lnTo>
                  <a:lnTo>
                    <a:pt x="17536" y="45093"/>
                  </a:lnTo>
                  <a:lnTo>
                    <a:pt x="5010" y="35073"/>
                  </a:lnTo>
                  <a:lnTo>
                    <a:pt x="0" y="25052"/>
                  </a:lnTo>
                  <a:lnTo>
                    <a:pt x="2505" y="15031"/>
                  </a:lnTo>
                  <a:lnTo>
                    <a:pt x="7515" y="5010"/>
                  </a:lnTo>
                  <a:lnTo>
                    <a:pt x="25052" y="0"/>
                  </a:lnTo>
                  <a:lnTo>
                    <a:pt x="75156" y="0"/>
                  </a:lnTo>
                  <a:lnTo>
                    <a:pt x="230479" y="10021"/>
                  </a:lnTo>
                  <a:lnTo>
                    <a:pt x="293109" y="15031"/>
                  </a:lnTo>
                  <a:lnTo>
                    <a:pt x="388306" y="30062"/>
                  </a:lnTo>
                  <a:lnTo>
                    <a:pt x="448431" y="42588"/>
                  </a:lnTo>
                  <a:lnTo>
                    <a:pt x="536114" y="70145"/>
                  </a:lnTo>
                  <a:lnTo>
                    <a:pt x="744046" y="130270"/>
                  </a:lnTo>
                  <a:lnTo>
                    <a:pt x="834233" y="185385"/>
                  </a:lnTo>
                  <a:lnTo>
                    <a:pt x="924420" y="250520"/>
                  </a:lnTo>
                  <a:lnTo>
                    <a:pt x="972019" y="290604"/>
                  </a:lnTo>
                  <a:lnTo>
                    <a:pt x="1014608" y="328182"/>
                  </a:lnTo>
                  <a:lnTo>
                    <a:pt x="1042165" y="368265"/>
                  </a:lnTo>
                  <a:lnTo>
                    <a:pt x="1079743" y="430895"/>
                  </a:lnTo>
                  <a:lnTo>
                    <a:pt x="1094774" y="465968"/>
                  </a:lnTo>
                  <a:lnTo>
                    <a:pt x="1107300" y="501041"/>
                  </a:lnTo>
                  <a:lnTo>
                    <a:pt x="1107300" y="518577"/>
                  </a:lnTo>
                  <a:lnTo>
                    <a:pt x="1102290" y="548640"/>
                  </a:lnTo>
                  <a:lnTo>
                    <a:pt x="1092269" y="571187"/>
                  </a:lnTo>
                  <a:lnTo>
                    <a:pt x="1084754" y="578702"/>
                  </a:lnTo>
                  <a:lnTo>
                    <a:pt x="1067217" y="583713"/>
                  </a:lnTo>
                  <a:lnTo>
                    <a:pt x="1052186" y="583713"/>
                  </a:lnTo>
                  <a:lnTo>
                    <a:pt x="1022123" y="576197"/>
                  </a:lnTo>
                  <a:lnTo>
                    <a:pt x="974525" y="558661"/>
                  </a:lnTo>
                  <a:lnTo>
                    <a:pt x="849264" y="47598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12CF63E-7030-4E6B-B4CD-9F4500E8C6B4}"/>
                </a:ext>
              </a:extLst>
            </p:cNvPr>
            <p:cNvSpPr/>
            <p:nvPr/>
          </p:nvSpPr>
          <p:spPr>
            <a:xfrm>
              <a:off x="4119563" y="4421188"/>
              <a:ext cx="423862" cy="1177925"/>
            </a:xfrm>
            <a:custGeom>
              <a:avLst/>
              <a:gdLst>
                <a:gd name="connsiteX0" fmla="*/ 411956 w 423862"/>
                <a:gd name="connsiteY0" fmla="*/ 245269 h 1176338"/>
                <a:gd name="connsiteX1" fmla="*/ 407193 w 423862"/>
                <a:gd name="connsiteY1" fmla="*/ 378619 h 1176338"/>
                <a:gd name="connsiteX2" fmla="*/ 404812 w 423862"/>
                <a:gd name="connsiteY2" fmla="*/ 461963 h 1176338"/>
                <a:gd name="connsiteX3" fmla="*/ 402431 w 423862"/>
                <a:gd name="connsiteY3" fmla="*/ 528638 h 1176338"/>
                <a:gd name="connsiteX4" fmla="*/ 397668 w 423862"/>
                <a:gd name="connsiteY4" fmla="*/ 583407 h 1176338"/>
                <a:gd name="connsiteX5" fmla="*/ 388143 w 423862"/>
                <a:gd name="connsiteY5" fmla="*/ 652463 h 1176338"/>
                <a:gd name="connsiteX6" fmla="*/ 378618 w 423862"/>
                <a:gd name="connsiteY6" fmla="*/ 709613 h 1176338"/>
                <a:gd name="connsiteX7" fmla="*/ 361950 w 423862"/>
                <a:gd name="connsiteY7" fmla="*/ 781050 h 1176338"/>
                <a:gd name="connsiteX8" fmla="*/ 335756 w 423862"/>
                <a:gd name="connsiteY8" fmla="*/ 873919 h 1176338"/>
                <a:gd name="connsiteX9" fmla="*/ 311943 w 423862"/>
                <a:gd name="connsiteY9" fmla="*/ 940594 h 1176338"/>
                <a:gd name="connsiteX10" fmla="*/ 278606 w 423862"/>
                <a:gd name="connsiteY10" fmla="*/ 1016794 h 1176338"/>
                <a:gd name="connsiteX11" fmla="*/ 254793 w 423862"/>
                <a:gd name="connsiteY11" fmla="*/ 1059657 h 1176338"/>
                <a:gd name="connsiteX12" fmla="*/ 228600 w 423862"/>
                <a:gd name="connsiteY12" fmla="*/ 1102519 h 1176338"/>
                <a:gd name="connsiteX13" fmla="*/ 200025 w 423862"/>
                <a:gd name="connsiteY13" fmla="*/ 1133475 h 1176338"/>
                <a:gd name="connsiteX14" fmla="*/ 166687 w 423862"/>
                <a:gd name="connsiteY14" fmla="*/ 1159669 h 1176338"/>
                <a:gd name="connsiteX15" fmla="*/ 142875 w 423862"/>
                <a:gd name="connsiteY15" fmla="*/ 1171575 h 1176338"/>
                <a:gd name="connsiteX16" fmla="*/ 114300 w 423862"/>
                <a:gd name="connsiteY16" fmla="*/ 1176338 h 1176338"/>
                <a:gd name="connsiteX17" fmla="*/ 88106 w 423862"/>
                <a:gd name="connsiteY17" fmla="*/ 1171575 h 1176338"/>
                <a:gd name="connsiteX18" fmla="*/ 66675 w 423862"/>
                <a:gd name="connsiteY18" fmla="*/ 1154907 h 1176338"/>
                <a:gd name="connsiteX19" fmla="*/ 50006 w 423862"/>
                <a:gd name="connsiteY19" fmla="*/ 1135857 h 1176338"/>
                <a:gd name="connsiteX20" fmla="*/ 30956 w 423862"/>
                <a:gd name="connsiteY20" fmla="*/ 1104900 h 1176338"/>
                <a:gd name="connsiteX21" fmla="*/ 21431 w 423862"/>
                <a:gd name="connsiteY21" fmla="*/ 1076325 h 1176338"/>
                <a:gd name="connsiteX22" fmla="*/ 14287 w 423862"/>
                <a:gd name="connsiteY22" fmla="*/ 1035844 h 1176338"/>
                <a:gd name="connsiteX23" fmla="*/ 4762 w 423862"/>
                <a:gd name="connsiteY23" fmla="*/ 954882 h 1176338"/>
                <a:gd name="connsiteX24" fmla="*/ 0 w 423862"/>
                <a:gd name="connsiteY24" fmla="*/ 869157 h 1176338"/>
                <a:gd name="connsiteX25" fmla="*/ 0 w 423862"/>
                <a:gd name="connsiteY25" fmla="*/ 852488 h 1176338"/>
                <a:gd name="connsiteX26" fmla="*/ 7143 w 423862"/>
                <a:gd name="connsiteY26" fmla="*/ 831057 h 1176338"/>
                <a:gd name="connsiteX27" fmla="*/ 21431 w 423862"/>
                <a:gd name="connsiteY27" fmla="*/ 807244 h 1176338"/>
                <a:gd name="connsiteX28" fmla="*/ 40481 w 423862"/>
                <a:gd name="connsiteY28" fmla="*/ 783432 h 1176338"/>
                <a:gd name="connsiteX29" fmla="*/ 69056 w 423862"/>
                <a:gd name="connsiteY29" fmla="*/ 750094 h 1176338"/>
                <a:gd name="connsiteX30" fmla="*/ 95250 w 423862"/>
                <a:gd name="connsiteY30" fmla="*/ 721519 h 1176338"/>
                <a:gd name="connsiteX31" fmla="*/ 135731 w 423862"/>
                <a:gd name="connsiteY31" fmla="*/ 678657 h 1176338"/>
                <a:gd name="connsiteX32" fmla="*/ 159543 w 423862"/>
                <a:gd name="connsiteY32" fmla="*/ 654844 h 1176338"/>
                <a:gd name="connsiteX33" fmla="*/ 190500 w 423862"/>
                <a:gd name="connsiteY33" fmla="*/ 595313 h 1176338"/>
                <a:gd name="connsiteX34" fmla="*/ 219075 w 423862"/>
                <a:gd name="connsiteY34" fmla="*/ 538163 h 1176338"/>
                <a:gd name="connsiteX35" fmla="*/ 250031 w 423862"/>
                <a:gd name="connsiteY35" fmla="*/ 469107 h 1176338"/>
                <a:gd name="connsiteX36" fmla="*/ 273843 w 423862"/>
                <a:gd name="connsiteY36" fmla="*/ 411957 h 1176338"/>
                <a:gd name="connsiteX37" fmla="*/ 288131 w 423862"/>
                <a:gd name="connsiteY37" fmla="*/ 364332 h 1176338"/>
                <a:gd name="connsiteX38" fmla="*/ 302418 w 423862"/>
                <a:gd name="connsiteY38" fmla="*/ 321469 h 1176338"/>
                <a:gd name="connsiteX39" fmla="*/ 321468 w 423862"/>
                <a:gd name="connsiteY39" fmla="*/ 245269 h 1176338"/>
                <a:gd name="connsiteX40" fmla="*/ 342900 w 423862"/>
                <a:gd name="connsiteY40" fmla="*/ 142875 h 1176338"/>
                <a:gd name="connsiteX41" fmla="*/ 350043 w 423862"/>
                <a:gd name="connsiteY41" fmla="*/ 97632 h 1176338"/>
                <a:gd name="connsiteX42" fmla="*/ 354806 w 423862"/>
                <a:gd name="connsiteY42" fmla="*/ 50007 h 1176338"/>
                <a:gd name="connsiteX43" fmla="*/ 357187 w 423862"/>
                <a:gd name="connsiteY43" fmla="*/ 33338 h 1176338"/>
                <a:gd name="connsiteX44" fmla="*/ 371475 w 423862"/>
                <a:gd name="connsiteY44" fmla="*/ 11907 h 1176338"/>
                <a:gd name="connsiteX45" fmla="*/ 390525 w 423862"/>
                <a:gd name="connsiteY45" fmla="*/ 0 h 1176338"/>
                <a:gd name="connsiteX46" fmla="*/ 397668 w 423862"/>
                <a:gd name="connsiteY46" fmla="*/ 0 h 1176338"/>
                <a:gd name="connsiteX47" fmla="*/ 404812 w 423862"/>
                <a:gd name="connsiteY47" fmla="*/ 0 h 1176338"/>
                <a:gd name="connsiteX48" fmla="*/ 414337 w 423862"/>
                <a:gd name="connsiteY48" fmla="*/ 7144 h 1176338"/>
                <a:gd name="connsiteX49" fmla="*/ 421481 w 423862"/>
                <a:gd name="connsiteY49" fmla="*/ 23813 h 1176338"/>
                <a:gd name="connsiteX50" fmla="*/ 423862 w 423862"/>
                <a:gd name="connsiteY50" fmla="*/ 42863 h 1176338"/>
                <a:gd name="connsiteX51" fmla="*/ 411956 w 423862"/>
                <a:gd name="connsiteY51" fmla="*/ 245269 h 1176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423862" h="1176338">
                  <a:moveTo>
                    <a:pt x="411956" y="245269"/>
                  </a:moveTo>
                  <a:lnTo>
                    <a:pt x="407193" y="378619"/>
                  </a:lnTo>
                  <a:cubicBezTo>
                    <a:pt x="406399" y="406400"/>
                    <a:pt x="405606" y="434182"/>
                    <a:pt x="404812" y="461963"/>
                  </a:cubicBezTo>
                  <a:cubicBezTo>
                    <a:pt x="404018" y="484188"/>
                    <a:pt x="403225" y="506413"/>
                    <a:pt x="402431" y="528638"/>
                  </a:cubicBezTo>
                  <a:lnTo>
                    <a:pt x="397668" y="583407"/>
                  </a:lnTo>
                  <a:lnTo>
                    <a:pt x="388143" y="652463"/>
                  </a:lnTo>
                  <a:lnTo>
                    <a:pt x="378618" y="709613"/>
                  </a:lnTo>
                  <a:lnTo>
                    <a:pt x="361950" y="781050"/>
                  </a:lnTo>
                  <a:lnTo>
                    <a:pt x="335756" y="873919"/>
                  </a:lnTo>
                  <a:lnTo>
                    <a:pt x="311943" y="940594"/>
                  </a:lnTo>
                  <a:lnTo>
                    <a:pt x="278606" y="1016794"/>
                  </a:lnTo>
                  <a:lnTo>
                    <a:pt x="254793" y="1059657"/>
                  </a:lnTo>
                  <a:lnTo>
                    <a:pt x="228600" y="1102519"/>
                  </a:lnTo>
                  <a:lnTo>
                    <a:pt x="200025" y="1133475"/>
                  </a:lnTo>
                  <a:lnTo>
                    <a:pt x="166687" y="1159669"/>
                  </a:lnTo>
                  <a:lnTo>
                    <a:pt x="142875" y="1171575"/>
                  </a:lnTo>
                  <a:lnTo>
                    <a:pt x="114300" y="1176338"/>
                  </a:lnTo>
                  <a:lnTo>
                    <a:pt x="88106" y="1171575"/>
                  </a:lnTo>
                  <a:lnTo>
                    <a:pt x="66675" y="1154907"/>
                  </a:lnTo>
                  <a:lnTo>
                    <a:pt x="50006" y="1135857"/>
                  </a:lnTo>
                  <a:lnTo>
                    <a:pt x="30956" y="1104900"/>
                  </a:lnTo>
                  <a:lnTo>
                    <a:pt x="21431" y="1076325"/>
                  </a:lnTo>
                  <a:lnTo>
                    <a:pt x="14287" y="1035844"/>
                  </a:lnTo>
                  <a:lnTo>
                    <a:pt x="4762" y="954882"/>
                  </a:lnTo>
                  <a:lnTo>
                    <a:pt x="0" y="869157"/>
                  </a:lnTo>
                  <a:lnTo>
                    <a:pt x="0" y="852488"/>
                  </a:lnTo>
                  <a:lnTo>
                    <a:pt x="7143" y="831057"/>
                  </a:lnTo>
                  <a:lnTo>
                    <a:pt x="21431" y="807244"/>
                  </a:lnTo>
                  <a:lnTo>
                    <a:pt x="40481" y="783432"/>
                  </a:lnTo>
                  <a:lnTo>
                    <a:pt x="69056" y="750094"/>
                  </a:lnTo>
                  <a:lnTo>
                    <a:pt x="95250" y="721519"/>
                  </a:lnTo>
                  <a:lnTo>
                    <a:pt x="135731" y="678657"/>
                  </a:lnTo>
                  <a:lnTo>
                    <a:pt x="159543" y="654844"/>
                  </a:lnTo>
                  <a:lnTo>
                    <a:pt x="190500" y="595313"/>
                  </a:lnTo>
                  <a:lnTo>
                    <a:pt x="219075" y="538163"/>
                  </a:lnTo>
                  <a:lnTo>
                    <a:pt x="250031" y="469107"/>
                  </a:lnTo>
                  <a:lnTo>
                    <a:pt x="273843" y="411957"/>
                  </a:lnTo>
                  <a:lnTo>
                    <a:pt x="288131" y="364332"/>
                  </a:lnTo>
                  <a:lnTo>
                    <a:pt x="302418" y="321469"/>
                  </a:lnTo>
                  <a:lnTo>
                    <a:pt x="321468" y="245269"/>
                  </a:lnTo>
                  <a:lnTo>
                    <a:pt x="342900" y="142875"/>
                  </a:lnTo>
                  <a:lnTo>
                    <a:pt x="350043" y="97632"/>
                  </a:lnTo>
                  <a:lnTo>
                    <a:pt x="354806" y="50007"/>
                  </a:lnTo>
                  <a:lnTo>
                    <a:pt x="357187" y="33338"/>
                  </a:lnTo>
                  <a:lnTo>
                    <a:pt x="371475" y="11907"/>
                  </a:lnTo>
                  <a:lnTo>
                    <a:pt x="390525" y="0"/>
                  </a:lnTo>
                  <a:lnTo>
                    <a:pt x="397668" y="0"/>
                  </a:lnTo>
                  <a:lnTo>
                    <a:pt x="404812" y="0"/>
                  </a:lnTo>
                  <a:lnTo>
                    <a:pt x="414337" y="7144"/>
                  </a:lnTo>
                  <a:lnTo>
                    <a:pt x="421481" y="23813"/>
                  </a:lnTo>
                  <a:lnTo>
                    <a:pt x="423862" y="42863"/>
                  </a:lnTo>
                  <a:lnTo>
                    <a:pt x="411956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F94023EC-A9E2-4202-90C3-DE96AC56361C}"/>
                </a:ext>
              </a:extLst>
            </p:cNvPr>
            <p:cNvSpPr/>
            <p:nvPr/>
          </p:nvSpPr>
          <p:spPr>
            <a:xfrm>
              <a:off x="4837113" y="4183063"/>
              <a:ext cx="2419350" cy="1635125"/>
            </a:xfrm>
            <a:custGeom>
              <a:avLst/>
              <a:gdLst>
                <a:gd name="connsiteX0" fmla="*/ 154781 w 2419350"/>
                <a:gd name="connsiteY0" fmla="*/ 266700 h 1633538"/>
                <a:gd name="connsiteX1" fmla="*/ 207169 w 2419350"/>
                <a:gd name="connsiteY1" fmla="*/ 390525 h 1633538"/>
                <a:gd name="connsiteX2" fmla="*/ 254794 w 2419350"/>
                <a:gd name="connsiteY2" fmla="*/ 492919 h 1633538"/>
                <a:gd name="connsiteX3" fmla="*/ 311944 w 2419350"/>
                <a:gd name="connsiteY3" fmla="*/ 597694 h 1633538"/>
                <a:gd name="connsiteX4" fmla="*/ 357187 w 2419350"/>
                <a:gd name="connsiteY4" fmla="*/ 669132 h 1633538"/>
                <a:gd name="connsiteX5" fmla="*/ 409575 w 2419350"/>
                <a:gd name="connsiteY5" fmla="*/ 750094 h 1633538"/>
                <a:gd name="connsiteX6" fmla="*/ 445294 w 2419350"/>
                <a:gd name="connsiteY6" fmla="*/ 800100 h 1633538"/>
                <a:gd name="connsiteX7" fmla="*/ 495300 w 2419350"/>
                <a:gd name="connsiteY7" fmla="*/ 864394 h 1633538"/>
                <a:gd name="connsiteX8" fmla="*/ 542925 w 2419350"/>
                <a:gd name="connsiteY8" fmla="*/ 914400 h 1633538"/>
                <a:gd name="connsiteX9" fmla="*/ 595312 w 2419350"/>
                <a:gd name="connsiteY9" fmla="*/ 969169 h 1633538"/>
                <a:gd name="connsiteX10" fmla="*/ 645319 w 2419350"/>
                <a:gd name="connsiteY10" fmla="*/ 1016794 h 1633538"/>
                <a:gd name="connsiteX11" fmla="*/ 704850 w 2419350"/>
                <a:gd name="connsiteY11" fmla="*/ 1064419 h 1633538"/>
                <a:gd name="connsiteX12" fmla="*/ 757237 w 2419350"/>
                <a:gd name="connsiteY12" fmla="*/ 1097757 h 1633538"/>
                <a:gd name="connsiteX13" fmla="*/ 819150 w 2419350"/>
                <a:gd name="connsiteY13" fmla="*/ 1131094 h 1633538"/>
                <a:gd name="connsiteX14" fmla="*/ 907256 w 2419350"/>
                <a:gd name="connsiteY14" fmla="*/ 1176338 h 1633538"/>
                <a:gd name="connsiteX15" fmla="*/ 997744 w 2419350"/>
                <a:gd name="connsiteY15" fmla="*/ 1214438 h 1633538"/>
                <a:gd name="connsiteX16" fmla="*/ 1078706 w 2419350"/>
                <a:gd name="connsiteY16" fmla="*/ 1247775 h 1633538"/>
                <a:gd name="connsiteX17" fmla="*/ 1169194 w 2419350"/>
                <a:gd name="connsiteY17" fmla="*/ 1273969 h 1633538"/>
                <a:gd name="connsiteX18" fmla="*/ 1264444 w 2419350"/>
                <a:gd name="connsiteY18" fmla="*/ 1300163 h 1633538"/>
                <a:gd name="connsiteX19" fmla="*/ 1347787 w 2419350"/>
                <a:gd name="connsiteY19" fmla="*/ 1319213 h 1633538"/>
                <a:gd name="connsiteX20" fmla="*/ 1488281 w 2419350"/>
                <a:gd name="connsiteY20" fmla="*/ 1340644 h 1633538"/>
                <a:gd name="connsiteX21" fmla="*/ 1638300 w 2419350"/>
                <a:gd name="connsiteY21" fmla="*/ 1357313 h 1633538"/>
                <a:gd name="connsiteX22" fmla="*/ 1785937 w 2419350"/>
                <a:gd name="connsiteY22" fmla="*/ 1364457 h 1633538"/>
                <a:gd name="connsiteX23" fmla="*/ 1871662 w 2419350"/>
                <a:gd name="connsiteY23" fmla="*/ 1343025 h 1633538"/>
                <a:gd name="connsiteX24" fmla="*/ 2369344 w 2419350"/>
                <a:gd name="connsiteY24" fmla="*/ 1407319 h 1633538"/>
                <a:gd name="connsiteX25" fmla="*/ 2400300 w 2419350"/>
                <a:gd name="connsiteY25" fmla="*/ 1423988 h 1633538"/>
                <a:gd name="connsiteX26" fmla="*/ 2414587 w 2419350"/>
                <a:gd name="connsiteY26" fmla="*/ 1440657 h 1633538"/>
                <a:gd name="connsiteX27" fmla="*/ 2419350 w 2419350"/>
                <a:gd name="connsiteY27" fmla="*/ 1457325 h 1633538"/>
                <a:gd name="connsiteX28" fmla="*/ 2414587 w 2419350"/>
                <a:gd name="connsiteY28" fmla="*/ 1485900 h 1633538"/>
                <a:gd name="connsiteX29" fmla="*/ 2402681 w 2419350"/>
                <a:gd name="connsiteY29" fmla="*/ 1512094 h 1633538"/>
                <a:gd name="connsiteX30" fmla="*/ 2378869 w 2419350"/>
                <a:gd name="connsiteY30" fmla="*/ 1535907 h 1633538"/>
                <a:gd name="connsiteX31" fmla="*/ 2338387 w 2419350"/>
                <a:gd name="connsiteY31" fmla="*/ 1562100 h 1633538"/>
                <a:gd name="connsiteX32" fmla="*/ 2281237 w 2419350"/>
                <a:gd name="connsiteY32" fmla="*/ 1585913 h 1633538"/>
                <a:gd name="connsiteX33" fmla="*/ 2216944 w 2419350"/>
                <a:gd name="connsiteY33" fmla="*/ 1602582 h 1633538"/>
                <a:gd name="connsiteX34" fmla="*/ 2116931 w 2419350"/>
                <a:gd name="connsiteY34" fmla="*/ 1616869 h 1633538"/>
                <a:gd name="connsiteX35" fmla="*/ 1993106 w 2419350"/>
                <a:gd name="connsiteY35" fmla="*/ 1628775 h 1633538"/>
                <a:gd name="connsiteX36" fmla="*/ 1893094 w 2419350"/>
                <a:gd name="connsiteY36" fmla="*/ 1633538 h 1633538"/>
                <a:gd name="connsiteX37" fmla="*/ 1774031 w 2419350"/>
                <a:gd name="connsiteY37" fmla="*/ 1633538 h 1633538"/>
                <a:gd name="connsiteX38" fmla="*/ 1681162 w 2419350"/>
                <a:gd name="connsiteY38" fmla="*/ 1631157 h 1633538"/>
                <a:gd name="connsiteX39" fmla="*/ 1552575 w 2419350"/>
                <a:gd name="connsiteY39" fmla="*/ 1621632 h 1633538"/>
                <a:gd name="connsiteX40" fmla="*/ 1431131 w 2419350"/>
                <a:gd name="connsiteY40" fmla="*/ 1604963 h 1633538"/>
                <a:gd name="connsiteX41" fmla="*/ 1309687 w 2419350"/>
                <a:gd name="connsiteY41" fmla="*/ 1583532 h 1633538"/>
                <a:gd name="connsiteX42" fmla="*/ 1238250 w 2419350"/>
                <a:gd name="connsiteY42" fmla="*/ 1566863 h 1633538"/>
                <a:gd name="connsiteX43" fmla="*/ 1119187 w 2419350"/>
                <a:gd name="connsiteY43" fmla="*/ 1533525 h 1633538"/>
                <a:gd name="connsiteX44" fmla="*/ 1023937 w 2419350"/>
                <a:gd name="connsiteY44" fmla="*/ 1493044 h 1633538"/>
                <a:gd name="connsiteX45" fmla="*/ 945356 w 2419350"/>
                <a:gd name="connsiteY45" fmla="*/ 1459707 h 1633538"/>
                <a:gd name="connsiteX46" fmla="*/ 876300 w 2419350"/>
                <a:gd name="connsiteY46" fmla="*/ 1426369 h 1633538"/>
                <a:gd name="connsiteX47" fmla="*/ 816769 w 2419350"/>
                <a:gd name="connsiteY47" fmla="*/ 1393032 h 1633538"/>
                <a:gd name="connsiteX48" fmla="*/ 762000 w 2419350"/>
                <a:gd name="connsiteY48" fmla="*/ 1359694 h 1633538"/>
                <a:gd name="connsiteX49" fmla="*/ 707231 w 2419350"/>
                <a:gd name="connsiteY49" fmla="*/ 1326357 h 1633538"/>
                <a:gd name="connsiteX50" fmla="*/ 647700 w 2419350"/>
                <a:gd name="connsiteY50" fmla="*/ 1281113 h 1633538"/>
                <a:gd name="connsiteX51" fmla="*/ 585787 w 2419350"/>
                <a:gd name="connsiteY51" fmla="*/ 1226344 h 1633538"/>
                <a:gd name="connsiteX52" fmla="*/ 526256 w 2419350"/>
                <a:gd name="connsiteY52" fmla="*/ 1171575 h 1633538"/>
                <a:gd name="connsiteX53" fmla="*/ 461962 w 2419350"/>
                <a:gd name="connsiteY53" fmla="*/ 1102519 h 1633538"/>
                <a:gd name="connsiteX54" fmla="*/ 419100 w 2419350"/>
                <a:gd name="connsiteY54" fmla="*/ 1054894 h 1633538"/>
                <a:gd name="connsiteX55" fmla="*/ 378619 w 2419350"/>
                <a:gd name="connsiteY55" fmla="*/ 1002507 h 1633538"/>
                <a:gd name="connsiteX56" fmla="*/ 333375 w 2419350"/>
                <a:gd name="connsiteY56" fmla="*/ 940594 h 1633538"/>
                <a:gd name="connsiteX57" fmla="*/ 290512 w 2419350"/>
                <a:gd name="connsiteY57" fmla="*/ 876300 h 1633538"/>
                <a:gd name="connsiteX58" fmla="*/ 247650 w 2419350"/>
                <a:gd name="connsiteY58" fmla="*/ 800100 h 1633538"/>
                <a:gd name="connsiteX59" fmla="*/ 209550 w 2419350"/>
                <a:gd name="connsiteY59" fmla="*/ 721519 h 1633538"/>
                <a:gd name="connsiteX60" fmla="*/ 178594 w 2419350"/>
                <a:gd name="connsiteY60" fmla="*/ 659607 h 1633538"/>
                <a:gd name="connsiteX61" fmla="*/ 154781 w 2419350"/>
                <a:gd name="connsiteY61" fmla="*/ 600075 h 1633538"/>
                <a:gd name="connsiteX62" fmla="*/ 123825 w 2419350"/>
                <a:gd name="connsiteY62" fmla="*/ 526257 h 1633538"/>
                <a:gd name="connsiteX63" fmla="*/ 102394 w 2419350"/>
                <a:gd name="connsiteY63" fmla="*/ 457200 h 1633538"/>
                <a:gd name="connsiteX64" fmla="*/ 78581 w 2419350"/>
                <a:gd name="connsiteY64" fmla="*/ 392907 h 1633538"/>
                <a:gd name="connsiteX65" fmla="*/ 57150 w 2419350"/>
                <a:gd name="connsiteY65" fmla="*/ 319088 h 1633538"/>
                <a:gd name="connsiteX66" fmla="*/ 33337 w 2419350"/>
                <a:gd name="connsiteY66" fmla="*/ 223838 h 1633538"/>
                <a:gd name="connsiteX67" fmla="*/ 14287 w 2419350"/>
                <a:gd name="connsiteY67" fmla="*/ 138113 h 1633538"/>
                <a:gd name="connsiteX68" fmla="*/ 0 w 2419350"/>
                <a:gd name="connsiteY68" fmla="*/ 50007 h 1633538"/>
                <a:gd name="connsiteX69" fmla="*/ 0 w 2419350"/>
                <a:gd name="connsiteY69" fmla="*/ 26194 h 1633538"/>
                <a:gd name="connsiteX70" fmla="*/ 7144 w 2419350"/>
                <a:gd name="connsiteY70" fmla="*/ 7144 h 1633538"/>
                <a:gd name="connsiteX71" fmla="*/ 14287 w 2419350"/>
                <a:gd name="connsiteY71" fmla="*/ 0 h 1633538"/>
                <a:gd name="connsiteX72" fmla="*/ 23812 w 2419350"/>
                <a:gd name="connsiteY72" fmla="*/ 0 h 1633538"/>
                <a:gd name="connsiteX73" fmla="*/ 33337 w 2419350"/>
                <a:gd name="connsiteY73" fmla="*/ 2382 h 1633538"/>
                <a:gd name="connsiteX74" fmla="*/ 54769 w 2419350"/>
                <a:gd name="connsiteY74" fmla="*/ 16669 h 1633538"/>
                <a:gd name="connsiteX75" fmla="*/ 61912 w 2419350"/>
                <a:gd name="connsiteY75" fmla="*/ 23813 h 1633538"/>
                <a:gd name="connsiteX76" fmla="*/ 71437 w 2419350"/>
                <a:gd name="connsiteY76" fmla="*/ 52388 h 1633538"/>
                <a:gd name="connsiteX77" fmla="*/ 111919 w 2419350"/>
                <a:gd name="connsiteY77" fmla="*/ 157163 h 1633538"/>
                <a:gd name="connsiteX78" fmla="*/ 154781 w 2419350"/>
                <a:gd name="connsiteY78" fmla="*/ 266700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</a:cxnLst>
              <a:rect l="l" t="t" r="r" b="b"/>
              <a:pathLst>
                <a:path w="2419350" h="1633538">
                  <a:moveTo>
                    <a:pt x="154781" y="266700"/>
                  </a:moveTo>
                  <a:lnTo>
                    <a:pt x="207169" y="390525"/>
                  </a:lnTo>
                  <a:lnTo>
                    <a:pt x="254794" y="492919"/>
                  </a:lnTo>
                  <a:lnTo>
                    <a:pt x="311944" y="597694"/>
                  </a:lnTo>
                  <a:lnTo>
                    <a:pt x="357187" y="669132"/>
                  </a:lnTo>
                  <a:lnTo>
                    <a:pt x="409575" y="750094"/>
                  </a:lnTo>
                  <a:lnTo>
                    <a:pt x="445294" y="800100"/>
                  </a:lnTo>
                  <a:lnTo>
                    <a:pt x="495300" y="864394"/>
                  </a:lnTo>
                  <a:lnTo>
                    <a:pt x="542925" y="914400"/>
                  </a:lnTo>
                  <a:lnTo>
                    <a:pt x="595312" y="969169"/>
                  </a:lnTo>
                  <a:lnTo>
                    <a:pt x="645319" y="1016794"/>
                  </a:lnTo>
                  <a:lnTo>
                    <a:pt x="704850" y="1064419"/>
                  </a:lnTo>
                  <a:lnTo>
                    <a:pt x="757237" y="1097757"/>
                  </a:lnTo>
                  <a:lnTo>
                    <a:pt x="819150" y="1131094"/>
                  </a:lnTo>
                  <a:lnTo>
                    <a:pt x="907256" y="1176338"/>
                  </a:lnTo>
                  <a:lnTo>
                    <a:pt x="997744" y="1214438"/>
                  </a:lnTo>
                  <a:lnTo>
                    <a:pt x="1078706" y="1247775"/>
                  </a:lnTo>
                  <a:lnTo>
                    <a:pt x="1169194" y="1273969"/>
                  </a:lnTo>
                  <a:lnTo>
                    <a:pt x="1264444" y="1300163"/>
                  </a:lnTo>
                  <a:lnTo>
                    <a:pt x="1347787" y="1319213"/>
                  </a:lnTo>
                  <a:lnTo>
                    <a:pt x="1488281" y="1340644"/>
                  </a:lnTo>
                  <a:lnTo>
                    <a:pt x="1638300" y="1357313"/>
                  </a:lnTo>
                  <a:lnTo>
                    <a:pt x="1785937" y="1364457"/>
                  </a:lnTo>
                  <a:lnTo>
                    <a:pt x="1871662" y="1343025"/>
                  </a:lnTo>
                  <a:lnTo>
                    <a:pt x="2369344" y="1407319"/>
                  </a:lnTo>
                  <a:lnTo>
                    <a:pt x="2400300" y="1423988"/>
                  </a:lnTo>
                  <a:lnTo>
                    <a:pt x="2414587" y="1440657"/>
                  </a:lnTo>
                  <a:lnTo>
                    <a:pt x="2419350" y="1457325"/>
                  </a:lnTo>
                  <a:lnTo>
                    <a:pt x="2414587" y="1485900"/>
                  </a:lnTo>
                  <a:lnTo>
                    <a:pt x="2402681" y="1512094"/>
                  </a:lnTo>
                  <a:lnTo>
                    <a:pt x="2378869" y="1535907"/>
                  </a:lnTo>
                  <a:lnTo>
                    <a:pt x="2338387" y="1562100"/>
                  </a:lnTo>
                  <a:lnTo>
                    <a:pt x="2281237" y="1585913"/>
                  </a:lnTo>
                  <a:lnTo>
                    <a:pt x="2216944" y="1602582"/>
                  </a:lnTo>
                  <a:lnTo>
                    <a:pt x="2116931" y="1616869"/>
                  </a:lnTo>
                  <a:lnTo>
                    <a:pt x="1993106" y="1628775"/>
                  </a:lnTo>
                  <a:lnTo>
                    <a:pt x="1893094" y="1633538"/>
                  </a:lnTo>
                  <a:lnTo>
                    <a:pt x="1774031" y="1633538"/>
                  </a:lnTo>
                  <a:lnTo>
                    <a:pt x="1681162" y="1631157"/>
                  </a:lnTo>
                  <a:lnTo>
                    <a:pt x="1552575" y="1621632"/>
                  </a:lnTo>
                  <a:lnTo>
                    <a:pt x="1431131" y="1604963"/>
                  </a:lnTo>
                  <a:lnTo>
                    <a:pt x="1309687" y="1583532"/>
                  </a:lnTo>
                  <a:lnTo>
                    <a:pt x="1238250" y="1566863"/>
                  </a:lnTo>
                  <a:lnTo>
                    <a:pt x="1119187" y="1533525"/>
                  </a:lnTo>
                  <a:lnTo>
                    <a:pt x="1023937" y="1493044"/>
                  </a:lnTo>
                  <a:lnTo>
                    <a:pt x="945356" y="1459707"/>
                  </a:lnTo>
                  <a:lnTo>
                    <a:pt x="876300" y="1426369"/>
                  </a:lnTo>
                  <a:lnTo>
                    <a:pt x="816769" y="1393032"/>
                  </a:lnTo>
                  <a:lnTo>
                    <a:pt x="762000" y="1359694"/>
                  </a:lnTo>
                  <a:lnTo>
                    <a:pt x="707231" y="1326357"/>
                  </a:lnTo>
                  <a:lnTo>
                    <a:pt x="647700" y="1281113"/>
                  </a:lnTo>
                  <a:lnTo>
                    <a:pt x="585787" y="1226344"/>
                  </a:lnTo>
                  <a:lnTo>
                    <a:pt x="526256" y="1171575"/>
                  </a:lnTo>
                  <a:lnTo>
                    <a:pt x="461962" y="1102519"/>
                  </a:lnTo>
                  <a:lnTo>
                    <a:pt x="419100" y="1054894"/>
                  </a:lnTo>
                  <a:lnTo>
                    <a:pt x="378619" y="1002507"/>
                  </a:lnTo>
                  <a:lnTo>
                    <a:pt x="333375" y="940594"/>
                  </a:lnTo>
                  <a:lnTo>
                    <a:pt x="290512" y="876300"/>
                  </a:lnTo>
                  <a:lnTo>
                    <a:pt x="247650" y="800100"/>
                  </a:lnTo>
                  <a:lnTo>
                    <a:pt x="209550" y="721519"/>
                  </a:lnTo>
                  <a:lnTo>
                    <a:pt x="178594" y="659607"/>
                  </a:lnTo>
                  <a:lnTo>
                    <a:pt x="154781" y="600075"/>
                  </a:lnTo>
                  <a:lnTo>
                    <a:pt x="123825" y="526257"/>
                  </a:lnTo>
                  <a:lnTo>
                    <a:pt x="102394" y="457200"/>
                  </a:lnTo>
                  <a:lnTo>
                    <a:pt x="78581" y="392907"/>
                  </a:lnTo>
                  <a:lnTo>
                    <a:pt x="57150" y="319088"/>
                  </a:lnTo>
                  <a:lnTo>
                    <a:pt x="33337" y="223838"/>
                  </a:lnTo>
                  <a:lnTo>
                    <a:pt x="14287" y="138113"/>
                  </a:lnTo>
                  <a:lnTo>
                    <a:pt x="0" y="50007"/>
                  </a:lnTo>
                  <a:lnTo>
                    <a:pt x="0" y="26194"/>
                  </a:lnTo>
                  <a:lnTo>
                    <a:pt x="7144" y="7144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33337" y="2382"/>
                  </a:lnTo>
                  <a:lnTo>
                    <a:pt x="54769" y="16669"/>
                  </a:lnTo>
                  <a:lnTo>
                    <a:pt x="61912" y="23813"/>
                  </a:lnTo>
                  <a:lnTo>
                    <a:pt x="71437" y="52388"/>
                  </a:lnTo>
                  <a:lnTo>
                    <a:pt x="111919" y="157163"/>
                  </a:lnTo>
                  <a:lnTo>
                    <a:pt x="154781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FDA3F26F-B5BE-42C3-BA06-DC6C40022322}"/>
                </a:ext>
              </a:extLst>
            </p:cNvPr>
            <p:cNvSpPr/>
            <p:nvPr/>
          </p:nvSpPr>
          <p:spPr>
            <a:xfrm>
              <a:off x="6440488" y="4829175"/>
              <a:ext cx="809625" cy="857250"/>
            </a:xfrm>
            <a:custGeom>
              <a:avLst/>
              <a:gdLst>
                <a:gd name="connsiteX0" fmla="*/ 114300 w 809625"/>
                <a:gd name="connsiteY0" fmla="*/ 83344 h 857250"/>
                <a:gd name="connsiteX1" fmla="*/ 226219 w 809625"/>
                <a:gd name="connsiteY1" fmla="*/ 209550 h 857250"/>
                <a:gd name="connsiteX2" fmla="*/ 302419 w 809625"/>
                <a:gd name="connsiteY2" fmla="*/ 302419 h 857250"/>
                <a:gd name="connsiteX3" fmla="*/ 388144 w 809625"/>
                <a:gd name="connsiteY3" fmla="*/ 404813 h 857250"/>
                <a:gd name="connsiteX4" fmla="*/ 433388 w 809625"/>
                <a:gd name="connsiteY4" fmla="*/ 459581 h 857250"/>
                <a:gd name="connsiteX5" fmla="*/ 559594 w 809625"/>
                <a:gd name="connsiteY5" fmla="*/ 571500 h 857250"/>
                <a:gd name="connsiteX6" fmla="*/ 711994 w 809625"/>
                <a:gd name="connsiteY6" fmla="*/ 707231 h 857250"/>
                <a:gd name="connsiteX7" fmla="*/ 773907 w 809625"/>
                <a:gd name="connsiteY7" fmla="*/ 762000 h 857250"/>
                <a:gd name="connsiteX8" fmla="*/ 795338 w 809625"/>
                <a:gd name="connsiteY8" fmla="*/ 778669 h 857250"/>
                <a:gd name="connsiteX9" fmla="*/ 807244 w 809625"/>
                <a:gd name="connsiteY9" fmla="*/ 797719 h 857250"/>
                <a:gd name="connsiteX10" fmla="*/ 809625 w 809625"/>
                <a:gd name="connsiteY10" fmla="*/ 812006 h 857250"/>
                <a:gd name="connsiteX11" fmla="*/ 800100 w 809625"/>
                <a:gd name="connsiteY11" fmla="*/ 857250 h 857250"/>
                <a:gd name="connsiteX12" fmla="*/ 197644 w 809625"/>
                <a:gd name="connsiteY12" fmla="*/ 719138 h 857250"/>
                <a:gd name="connsiteX13" fmla="*/ 252413 w 809625"/>
                <a:gd name="connsiteY13" fmla="*/ 700088 h 857250"/>
                <a:gd name="connsiteX14" fmla="*/ 266700 w 809625"/>
                <a:gd name="connsiteY14" fmla="*/ 692944 h 857250"/>
                <a:gd name="connsiteX15" fmla="*/ 266700 w 809625"/>
                <a:gd name="connsiteY15" fmla="*/ 671513 h 857250"/>
                <a:gd name="connsiteX16" fmla="*/ 269082 w 809625"/>
                <a:gd name="connsiteY16" fmla="*/ 616744 h 857250"/>
                <a:gd name="connsiteX17" fmla="*/ 269082 w 809625"/>
                <a:gd name="connsiteY17" fmla="*/ 569119 h 857250"/>
                <a:gd name="connsiteX18" fmla="*/ 264319 w 809625"/>
                <a:gd name="connsiteY18" fmla="*/ 545306 h 857250"/>
                <a:gd name="connsiteX19" fmla="*/ 247650 w 809625"/>
                <a:gd name="connsiteY19" fmla="*/ 495300 h 857250"/>
                <a:gd name="connsiteX20" fmla="*/ 207169 w 809625"/>
                <a:gd name="connsiteY20" fmla="*/ 402431 h 857250"/>
                <a:gd name="connsiteX21" fmla="*/ 166688 w 809625"/>
                <a:gd name="connsiteY21" fmla="*/ 326231 h 857250"/>
                <a:gd name="connsiteX22" fmla="*/ 109538 w 809625"/>
                <a:gd name="connsiteY22" fmla="*/ 226219 h 857250"/>
                <a:gd name="connsiteX23" fmla="*/ 50007 w 809625"/>
                <a:gd name="connsiteY23" fmla="*/ 133350 h 857250"/>
                <a:gd name="connsiteX24" fmla="*/ 2382 w 809625"/>
                <a:gd name="connsiteY24" fmla="*/ 54769 h 857250"/>
                <a:gd name="connsiteX25" fmla="*/ 0 w 809625"/>
                <a:gd name="connsiteY25" fmla="*/ 28575 h 857250"/>
                <a:gd name="connsiteX26" fmla="*/ 7144 w 809625"/>
                <a:gd name="connsiteY26" fmla="*/ 7144 h 857250"/>
                <a:gd name="connsiteX27" fmla="*/ 14288 w 809625"/>
                <a:gd name="connsiteY27" fmla="*/ 0 h 857250"/>
                <a:gd name="connsiteX28" fmla="*/ 26194 w 809625"/>
                <a:gd name="connsiteY28" fmla="*/ 0 h 857250"/>
                <a:gd name="connsiteX29" fmla="*/ 47625 w 809625"/>
                <a:gd name="connsiteY29" fmla="*/ 9525 h 857250"/>
                <a:gd name="connsiteX30" fmla="*/ 76200 w 809625"/>
                <a:gd name="connsiteY30" fmla="*/ 38100 h 857250"/>
                <a:gd name="connsiteX31" fmla="*/ 114300 w 809625"/>
                <a:gd name="connsiteY31" fmla="*/ 83344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9625" h="857250">
                  <a:moveTo>
                    <a:pt x="114300" y="83344"/>
                  </a:moveTo>
                  <a:lnTo>
                    <a:pt x="226219" y="209550"/>
                  </a:lnTo>
                  <a:lnTo>
                    <a:pt x="302419" y="302419"/>
                  </a:lnTo>
                  <a:lnTo>
                    <a:pt x="388144" y="404813"/>
                  </a:lnTo>
                  <a:lnTo>
                    <a:pt x="433388" y="459581"/>
                  </a:lnTo>
                  <a:lnTo>
                    <a:pt x="559594" y="571500"/>
                  </a:lnTo>
                  <a:lnTo>
                    <a:pt x="711994" y="707231"/>
                  </a:lnTo>
                  <a:lnTo>
                    <a:pt x="773907" y="762000"/>
                  </a:lnTo>
                  <a:lnTo>
                    <a:pt x="795338" y="778669"/>
                  </a:lnTo>
                  <a:lnTo>
                    <a:pt x="807244" y="797719"/>
                  </a:lnTo>
                  <a:lnTo>
                    <a:pt x="809625" y="812006"/>
                  </a:lnTo>
                  <a:lnTo>
                    <a:pt x="800100" y="857250"/>
                  </a:lnTo>
                  <a:lnTo>
                    <a:pt x="197644" y="719138"/>
                  </a:lnTo>
                  <a:lnTo>
                    <a:pt x="252413" y="700088"/>
                  </a:lnTo>
                  <a:lnTo>
                    <a:pt x="266700" y="692944"/>
                  </a:lnTo>
                  <a:lnTo>
                    <a:pt x="266700" y="671513"/>
                  </a:lnTo>
                  <a:lnTo>
                    <a:pt x="269082" y="616744"/>
                  </a:lnTo>
                  <a:lnTo>
                    <a:pt x="269082" y="569119"/>
                  </a:lnTo>
                  <a:lnTo>
                    <a:pt x="264319" y="545306"/>
                  </a:lnTo>
                  <a:lnTo>
                    <a:pt x="247650" y="495300"/>
                  </a:lnTo>
                  <a:lnTo>
                    <a:pt x="207169" y="402431"/>
                  </a:lnTo>
                  <a:lnTo>
                    <a:pt x="166688" y="326231"/>
                  </a:lnTo>
                  <a:lnTo>
                    <a:pt x="109538" y="226219"/>
                  </a:lnTo>
                  <a:lnTo>
                    <a:pt x="50007" y="133350"/>
                  </a:lnTo>
                  <a:lnTo>
                    <a:pt x="2382" y="54769"/>
                  </a:lnTo>
                  <a:lnTo>
                    <a:pt x="0" y="28575"/>
                  </a:lnTo>
                  <a:lnTo>
                    <a:pt x="7144" y="7144"/>
                  </a:lnTo>
                  <a:lnTo>
                    <a:pt x="14288" y="0"/>
                  </a:lnTo>
                  <a:lnTo>
                    <a:pt x="26194" y="0"/>
                  </a:lnTo>
                  <a:lnTo>
                    <a:pt x="47625" y="9525"/>
                  </a:lnTo>
                  <a:lnTo>
                    <a:pt x="76200" y="38100"/>
                  </a:lnTo>
                  <a:lnTo>
                    <a:pt x="114300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42817549-BEE0-446D-8FBF-8C6315D9C5EF}"/>
                </a:ext>
              </a:extLst>
            </p:cNvPr>
            <p:cNvSpPr/>
            <p:nvPr/>
          </p:nvSpPr>
          <p:spPr>
            <a:xfrm>
              <a:off x="5614988" y="4183063"/>
              <a:ext cx="469900" cy="679450"/>
            </a:xfrm>
            <a:custGeom>
              <a:avLst/>
              <a:gdLst>
                <a:gd name="connsiteX0" fmla="*/ 135731 w 469106"/>
                <a:gd name="connsiteY0" fmla="*/ 423863 h 678657"/>
                <a:gd name="connsiteX1" fmla="*/ 100012 w 469106"/>
                <a:gd name="connsiteY1" fmla="*/ 364332 h 678657"/>
                <a:gd name="connsiteX2" fmla="*/ 73818 w 469106"/>
                <a:gd name="connsiteY2" fmla="*/ 311944 h 678657"/>
                <a:gd name="connsiteX3" fmla="*/ 50006 w 469106"/>
                <a:gd name="connsiteY3" fmla="*/ 257175 h 678657"/>
                <a:gd name="connsiteX4" fmla="*/ 28575 w 469106"/>
                <a:gd name="connsiteY4" fmla="*/ 200025 h 678657"/>
                <a:gd name="connsiteX5" fmla="*/ 16668 w 469106"/>
                <a:gd name="connsiteY5" fmla="*/ 147638 h 678657"/>
                <a:gd name="connsiteX6" fmla="*/ 4762 w 469106"/>
                <a:gd name="connsiteY6" fmla="*/ 97632 h 678657"/>
                <a:gd name="connsiteX7" fmla="*/ 0 w 469106"/>
                <a:gd name="connsiteY7" fmla="*/ 69057 h 678657"/>
                <a:gd name="connsiteX8" fmla="*/ 0 w 469106"/>
                <a:gd name="connsiteY8" fmla="*/ 45244 h 678657"/>
                <a:gd name="connsiteX9" fmla="*/ 2381 w 469106"/>
                <a:gd name="connsiteY9" fmla="*/ 23813 h 678657"/>
                <a:gd name="connsiteX10" fmla="*/ 7143 w 469106"/>
                <a:gd name="connsiteY10" fmla="*/ 9525 h 678657"/>
                <a:gd name="connsiteX11" fmla="*/ 11906 w 469106"/>
                <a:gd name="connsiteY11" fmla="*/ 0 h 678657"/>
                <a:gd name="connsiteX12" fmla="*/ 23812 w 469106"/>
                <a:gd name="connsiteY12" fmla="*/ 0 h 678657"/>
                <a:gd name="connsiteX13" fmla="*/ 40481 w 469106"/>
                <a:gd name="connsiteY13" fmla="*/ 7144 h 678657"/>
                <a:gd name="connsiteX14" fmla="*/ 61912 w 469106"/>
                <a:gd name="connsiteY14" fmla="*/ 23813 h 678657"/>
                <a:gd name="connsiteX15" fmla="*/ 69056 w 469106"/>
                <a:gd name="connsiteY15" fmla="*/ 42863 h 678657"/>
                <a:gd name="connsiteX16" fmla="*/ 88106 w 469106"/>
                <a:gd name="connsiteY16" fmla="*/ 83344 h 678657"/>
                <a:gd name="connsiteX17" fmla="*/ 107156 w 469106"/>
                <a:gd name="connsiteY17" fmla="*/ 119063 h 678657"/>
                <a:gd name="connsiteX18" fmla="*/ 130968 w 469106"/>
                <a:gd name="connsiteY18" fmla="*/ 150019 h 678657"/>
                <a:gd name="connsiteX19" fmla="*/ 161925 w 469106"/>
                <a:gd name="connsiteY19" fmla="*/ 176213 h 678657"/>
                <a:gd name="connsiteX20" fmla="*/ 445293 w 469106"/>
                <a:gd name="connsiteY20" fmla="*/ 561975 h 678657"/>
                <a:gd name="connsiteX21" fmla="*/ 464343 w 469106"/>
                <a:gd name="connsiteY21" fmla="*/ 609600 h 678657"/>
                <a:gd name="connsiteX22" fmla="*/ 469106 w 469106"/>
                <a:gd name="connsiteY22" fmla="*/ 631032 h 678657"/>
                <a:gd name="connsiteX23" fmla="*/ 469106 w 469106"/>
                <a:gd name="connsiteY23" fmla="*/ 645319 h 678657"/>
                <a:gd name="connsiteX24" fmla="*/ 461962 w 469106"/>
                <a:gd name="connsiteY24" fmla="*/ 664369 h 678657"/>
                <a:gd name="connsiteX25" fmla="*/ 454818 w 469106"/>
                <a:gd name="connsiteY25" fmla="*/ 671513 h 678657"/>
                <a:gd name="connsiteX26" fmla="*/ 442912 w 469106"/>
                <a:gd name="connsiteY26" fmla="*/ 676275 h 678657"/>
                <a:gd name="connsiteX27" fmla="*/ 421481 w 469106"/>
                <a:gd name="connsiteY27" fmla="*/ 678657 h 678657"/>
                <a:gd name="connsiteX28" fmla="*/ 400050 w 469106"/>
                <a:gd name="connsiteY28" fmla="*/ 678657 h 678657"/>
                <a:gd name="connsiteX29" fmla="*/ 385762 w 469106"/>
                <a:gd name="connsiteY29" fmla="*/ 673894 h 678657"/>
                <a:gd name="connsiteX30" fmla="*/ 350043 w 469106"/>
                <a:gd name="connsiteY30" fmla="*/ 650082 h 678657"/>
                <a:gd name="connsiteX31" fmla="*/ 297656 w 469106"/>
                <a:gd name="connsiteY31" fmla="*/ 609600 h 678657"/>
                <a:gd name="connsiteX32" fmla="*/ 247650 w 469106"/>
                <a:gd name="connsiteY32" fmla="*/ 561975 h 678657"/>
                <a:gd name="connsiteX33" fmla="*/ 216693 w 469106"/>
                <a:gd name="connsiteY33" fmla="*/ 528638 h 678657"/>
                <a:gd name="connsiteX34" fmla="*/ 183356 w 469106"/>
                <a:gd name="connsiteY34" fmla="*/ 492919 h 678657"/>
                <a:gd name="connsiteX35" fmla="*/ 135731 w 469106"/>
                <a:gd name="connsiteY35" fmla="*/ 423863 h 678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69106" h="678657">
                  <a:moveTo>
                    <a:pt x="135731" y="423863"/>
                  </a:moveTo>
                  <a:lnTo>
                    <a:pt x="100012" y="364332"/>
                  </a:lnTo>
                  <a:lnTo>
                    <a:pt x="73818" y="311944"/>
                  </a:lnTo>
                  <a:lnTo>
                    <a:pt x="50006" y="257175"/>
                  </a:lnTo>
                  <a:lnTo>
                    <a:pt x="28575" y="200025"/>
                  </a:lnTo>
                  <a:lnTo>
                    <a:pt x="16668" y="147638"/>
                  </a:lnTo>
                  <a:lnTo>
                    <a:pt x="4762" y="97632"/>
                  </a:lnTo>
                  <a:lnTo>
                    <a:pt x="0" y="69057"/>
                  </a:lnTo>
                  <a:lnTo>
                    <a:pt x="0" y="45244"/>
                  </a:lnTo>
                  <a:lnTo>
                    <a:pt x="2381" y="23813"/>
                  </a:lnTo>
                  <a:lnTo>
                    <a:pt x="7143" y="9525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40481" y="7144"/>
                  </a:lnTo>
                  <a:lnTo>
                    <a:pt x="61912" y="23813"/>
                  </a:lnTo>
                  <a:lnTo>
                    <a:pt x="69056" y="42863"/>
                  </a:lnTo>
                  <a:lnTo>
                    <a:pt x="88106" y="83344"/>
                  </a:lnTo>
                  <a:lnTo>
                    <a:pt x="107156" y="119063"/>
                  </a:lnTo>
                  <a:lnTo>
                    <a:pt x="130968" y="150019"/>
                  </a:lnTo>
                  <a:lnTo>
                    <a:pt x="161925" y="176213"/>
                  </a:lnTo>
                  <a:lnTo>
                    <a:pt x="445293" y="561975"/>
                  </a:lnTo>
                  <a:lnTo>
                    <a:pt x="464343" y="609600"/>
                  </a:lnTo>
                  <a:lnTo>
                    <a:pt x="469106" y="631032"/>
                  </a:lnTo>
                  <a:lnTo>
                    <a:pt x="469106" y="645319"/>
                  </a:lnTo>
                  <a:lnTo>
                    <a:pt x="461962" y="664369"/>
                  </a:lnTo>
                  <a:lnTo>
                    <a:pt x="454818" y="671513"/>
                  </a:lnTo>
                  <a:lnTo>
                    <a:pt x="442912" y="676275"/>
                  </a:lnTo>
                  <a:lnTo>
                    <a:pt x="421481" y="678657"/>
                  </a:lnTo>
                  <a:lnTo>
                    <a:pt x="400050" y="678657"/>
                  </a:lnTo>
                  <a:lnTo>
                    <a:pt x="385762" y="673894"/>
                  </a:lnTo>
                  <a:lnTo>
                    <a:pt x="350043" y="650082"/>
                  </a:lnTo>
                  <a:lnTo>
                    <a:pt x="297656" y="609600"/>
                  </a:lnTo>
                  <a:lnTo>
                    <a:pt x="247650" y="561975"/>
                  </a:lnTo>
                  <a:lnTo>
                    <a:pt x="216693" y="528638"/>
                  </a:lnTo>
                  <a:lnTo>
                    <a:pt x="183356" y="492919"/>
                  </a:lnTo>
                  <a:lnTo>
                    <a:pt x="135731" y="4238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EF9CBD44-E197-4BD0-A932-541A37ABC2A9}"/>
                </a:ext>
              </a:extLst>
            </p:cNvPr>
            <p:cNvSpPr/>
            <p:nvPr/>
          </p:nvSpPr>
          <p:spPr>
            <a:xfrm>
              <a:off x="5722938" y="4217988"/>
              <a:ext cx="420687" cy="593725"/>
            </a:xfrm>
            <a:custGeom>
              <a:avLst/>
              <a:gdLst>
                <a:gd name="connsiteX0" fmla="*/ 364331 w 421481"/>
                <a:gd name="connsiteY0" fmla="*/ 123825 h 595312"/>
                <a:gd name="connsiteX1" fmla="*/ 326231 w 421481"/>
                <a:gd name="connsiteY1" fmla="*/ 192881 h 595312"/>
                <a:gd name="connsiteX2" fmla="*/ 307181 w 421481"/>
                <a:gd name="connsiteY2" fmla="*/ 238125 h 595312"/>
                <a:gd name="connsiteX3" fmla="*/ 300037 w 421481"/>
                <a:gd name="connsiteY3" fmla="*/ 269081 h 595312"/>
                <a:gd name="connsiteX4" fmla="*/ 295275 w 421481"/>
                <a:gd name="connsiteY4" fmla="*/ 309562 h 595312"/>
                <a:gd name="connsiteX5" fmla="*/ 297656 w 421481"/>
                <a:gd name="connsiteY5" fmla="*/ 354806 h 595312"/>
                <a:gd name="connsiteX6" fmla="*/ 302419 w 421481"/>
                <a:gd name="connsiteY6" fmla="*/ 390525 h 595312"/>
                <a:gd name="connsiteX7" fmla="*/ 309562 w 421481"/>
                <a:gd name="connsiteY7" fmla="*/ 433387 h 595312"/>
                <a:gd name="connsiteX8" fmla="*/ 323850 w 421481"/>
                <a:gd name="connsiteY8" fmla="*/ 488156 h 595312"/>
                <a:gd name="connsiteX9" fmla="*/ 335756 w 421481"/>
                <a:gd name="connsiteY9" fmla="*/ 523875 h 595312"/>
                <a:gd name="connsiteX10" fmla="*/ 352425 w 421481"/>
                <a:gd name="connsiteY10" fmla="*/ 569119 h 595312"/>
                <a:gd name="connsiteX11" fmla="*/ 357187 w 421481"/>
                <a:gd name="connsiteY11" fmla="*/ 595312 h 595312"/>
                <a:gd name="connsiteX12" fmla="*/ 0 w 421481"/>
                <a:gd name="connsiteY12" fmla="*/ 92869 h 595312"/>
                <a:gd name="connsiteX13" fmla="*/ 23812 w 421481"/>
                <a:gd name="connsiteY13" fmla="*/ 121444 h 595312"/>
                <a:gd name="connsiteX14" fmla="*/ 50006 w 421481"/>
                <a:gd name="connsiteY14" fmla="*/ 138112 h 595312"/>
                <a:gd name="connsiteX15" fmla="*/ 73819 w 421481"/>
                <a:gd name="connsiteY15" fmla="*/ 147637 h 595312"/>
                <a:gd name="connsiteX16" fmla="*/ 104775 w 421481"/>
                <a:gd name="connsiteY16" fmla="*/ 150019 h 595312"/>
                <a:gd name="connsiteX17" fmla="*/ 140494 w 421481"/>
                <a:gd name="connsiteY17" fmla="*/ 147637 h 595312"/>
                <a:gd name="connsiteX18" fmla="*/ 183356 w 421481"/>
                <a:gd name="connsiteY18" fmla="*/ 138112 h 595312"/>
                <a:gd name="connsiteX19" fmla="*/ 223837 w 421481"/>
                <a:gd name="connsiteY19" fmla="*/ 123825 h 595312"/>
                <a:gd name="connsiteX20" fmla="*/ 264319 w 421481"/>
                <a:gd name="connsiteY20" fmla="*/ 102394 h 595312"/>
                <a:gd name="connsiteX21" fmla="*/ 309562 w 421481"/>
                <a:gd name="connsiteY21" fmla="*/ 69056 h 595312"/>
                <a:gd name="connsiteX22" fmla="*/ 357187 w 421481"/>
                <a:gd name="connsiteY22" fmla="*/ 21431 h 595312"/>
                <a:gd name="connsiteX23" fmla="*/ 373856 w 421481"/>
                <a:gd name="connsiteY23" fmla="*/ 9525 h 595312"/>
                <a:gd name="connsiteX24" fmla="*/ 397669 w 421481"/>
                <a:gd name="connsiteY24" fmla="*/ 0 h 595312"/>
                <a:gd name="connsiteX25" fmla="*/ 407194 w 421481"/>
                <a:gd name="connsiteY25" fmla="*/ 0 h 595312"/>
                <a:gd name="connsiteX26" fmla="*/ 416719 w 421481"/>
                <a:gd name="connsiteY26" fmla="*/ 2381 h 595312"/>
                <a:gd name="connsiteX27" fmla="*/ 421481 w 421481"/>
                <a:gd name="connsiteY27" fmla="*/ 11906 h 595312"/>
                <a:gd name="connsiteX28" fmla="*/ 421481 w 421481"/>
                <a:gd name="connsiteY28" fmla="*/ 23812 h 595312"/>
                <a:gd name="connsiteX29" fmla="*/ 411956 w 421481"/>
                <a:gd name="connsiteY29" fmla="*/ 47625 h 595312"/>
                <a:gd name="connsiteX30" fmla="*/ 364331 w 421481"/>
                <a:gd name="connsiteY30" fmla="*/ 123825 h 595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1481" h="595312">
                  <a:moveTo>
                    <a:pt x="364331" y="123825"/>
                  </a:moveTo>
                  <a:lnTo>
                    <a:pt x="326231" y="192881"/>
                  </a:lnTo>
                  <a:lnTo>
                    <a:pt x="307181" y="238125"/>
                  </a:lnTo>
                  <a:lnTo>
                    <a:pt x="300037" y="269081"/>
                  </a:lnTo>
                  <a:lnTo>
                    <a:pt x="295275" y="309562"/>
                  </a:lnTo>
                  <a:lnTo>
                    <a:pt x="297656" y="354806"/>
                  </a:lnTo>
                  <a:lnTo>
                    <a:pt x="302419" y="390525"/>
                  </a:lnTo>
                  <a:lnTo>
                    <a:pt x="309562" y="433387"/>
                  </a:lnTo>
                  <a:lnTo>
                    <a:pt x="323850" y="488156"/>
                  </a:lnTo>
                  <a:lnTo>
                    <a:pt x="335756" y="523875"/>
                  </a:lnTo>
                  <a:lnTo>
                    <a:pt x="352425" y="569119"/>
                  </a:lnTo>
                  <a:lnTo>
                    <a:pt x="357187" y="595312"/>
                  </a:lnTo>
                  <a:lnTo>
                    <a:pt x="0" y="92869"/>
                  </a:lnTo>
                  <a:lnTo>
                    <a:pt x="23812" y="121444"/>
                  </a:lnTo>
                  <a:lnTo>
                    <a:pt x="50006" y="138112"/>
                  </a:lnTo>
                  <a:lnTo>
                    <a:pt x="73819" y="147637"/>
                  </a:lnTo>
                  <a:lnTo>
                    <a:pt x="104775" y="150019"/>
                  </a:lnTo>
                  <a:lnTo>
                    <a:pt x="140494" y="147637"/>
                  </a:lnTo>
                  <a:lnTo>
                    <a:pt x="183356" y="138112"/>
                  </a:lnTo>
                  <a:lnTo>
                    <a:pt x="223837" y="123825"/>
                  </a:lnTo>
                  <a:lnTo>
                    <a:pt x="264319" y="102394"/>
                  </a:lnTo>
                  <a:lnTo>
                    <a:pt x="309562" y="69056"/>
                  </a:lnTo>
                  <a:lnTo>
                    <a:pt x="357187" y="21431"/>
                  </a:lnTo>
                  <a:lnTo>
                    <a:pt x="373856" y="9525"/>
                  </a:lnTo>
                  <a:lnTo>
                    <a:pt x="397669" y="0"/>
                  </a:lnTo>
                  <a:lnTo>
                    <a:pt x="407194" y="0"/>
                  </a:lnTo>
                  <a:lnTo>
                    <a:pt x="416719" y="2381"/>
                  </a:lnTo>
                  <a:lnTo>
                    <a:pt x="421481" y="11906"/>
                  </a:lnTo>
                  <a:lnTo>
                    <a:pt x="421481" y="23812"/>
                  </a:lnTo>
                  <a:lnTo>
                    <a:pt x="411956" y="47625"/>
                  </a:lnTo>
                  <a:lnTo>
                    <a:pt x="36433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A15D3EC1-8377-4410-B2FF-575F436E40E4}"/>
                </a:ext>
              </a:extLst>
            </p:cNvPr>
            <p:cNvSpPr/>
            <p:nvPr/>
          </p:nvSpPr>
          <p:spPr>
            <a:xfrm>
              <a:off x="6629400" y="4059238"/>
              <a:ext cx="666750" cy="962025"/>
            </a:xfrm>
            <a:custGeom>
              <a:avLst/>
              <a:gdLst>
                <a:gd name="connsiteX0" fmla="*/ 245269 w 666750"/>
                <a:gd name="connsiteY0" fmla="*/ 159544 h 962025"/>
                <a:gd name="connsiteX1" fmla="*/ 359569 w 666750"/>
                <a:gd name="connsiteY1" fmla="*/ 250032 h 962025"/>
                <a:gd name="connsiteX2" fmla="*/ 438150 w 666750"/>
                <a:gd name="connsiteY2" fmla="*/ 314325 h 962025"/>
                <a:gd name="connsiteX3" fmla="*/ 504825 w 666750"/>
                <a:gd name="connsiteY3" fmla="*/ 369094 h 962025"/>
                <a:gd name="connsiteX4" fmla="*/ 516731 w 666750"/>
                <a:gd name="connsiteY4" fmla="*/ 383382 h 962025"/>
                <a:gd name="connsiteX5" fmla="*/ 538163 w 666750"/>
                <a:gd name="connsiteY5" fmla="*/ 409575 h 962025"/>
                <a:gd name="connsiteX6" fmla="*/ 569119 w 666750"/>
                <a:gd name="connsiteY6" fmla="*/ 459582 h 962025"/>
                <a:gd name="connsiteX7" fmla="*/ 590550 w 666750"/>
                <a:gd name="connsiteY7" fmla="*/ 500063 h 962025"/>
                <a:gd name="connsiteX8" fmla="*/ 619125 w 666750"/>
                <a:gd name="connsiteY8" fmla="*/ 561975 h 962025"/>
                <a:gd name="connsiteX9" fmla="*/ 635794 w 666750"/>
                <a:gd name="connsiteY9" fmla="*/ 602457 h 962025"/>
                <a:gd name="connsiteX10" fmla="*/ 650081 w 666750"/>
                <a:gd name="connsiteY10" fmla="*/ 650082 h 962025"/>
                <a:gd name="connsiteX11" fmla="*/ 661988 w 666750"/>
                <a:gd name="connsiteY11" fmla="*/ 695325 h 962025"/>
                <a:gd name="connsiteX12" fmla="*/ 666750 w 666750"/>
                <a:gd name="connsiteY12" fmla="*/ 750094 h 962025"/>
                <a:gd name="connsiteX13" fmla="*/ 666750 w 666750"/>
                <a:gd name="connsiteY13" fmla="*/ 790575 h 962025"/>
                <a:gd name="connsiteX14" fmla="*/ 661988 w 666750"/>
                <a:gd name="connsiteY14" fmla="*/ 833438 h 962025"/>
                <a:gd name="connsiteX15" fmla="*/ 650081 w 666750"/>
                <a:gd name="connsiteY15" fmla="*/ 876300 h 962025"/>
                <a:gd name="connsiteX16" fmla="*/ 633413 w 666750"/>
                <a:gd name="connsiteY16" fmla="*/ 909638 h 962025"/>
                <a:gd name="connsiteX17" fmla="*/ 614363 w 666750"/>
                <a:gd name="connsiteY17" fmla="*/ 933450 h 962025"/>
                <a:gd name="connsiteX18" fmla="*/ 597694 w 666750"/>
                <a:gd name="connsiteY18" fmla="*/ 945357 h 962025"/>
                <a:gd name="connsiteX19" fmla="*/ 576263 w 666750"/>
                <a:gd name="connsiteY19" fmla="*/ 957263 h 962025"/>
                <a:gd name="connsiteX20" fmla="*/ 559594 w 666750"/>
                <a:gd name="connsiteY20" fmla="*/ 959644 h 962025"/>
                <a:gd name="connsiteX21" fmla="*/ 535781 w 666750"/>
                <a:gd name="connsiteY21" fmla="*/ 962025 h 962025"/>
                <a:gd name="connsiteX22" fmla="*/ 511969 w 666750"/>
                <a:gd name="connsiteY22" fmla="*/ 957263 h 962025"/>
                <a:gd name="connsiteX23" fmla="*/ 485775 w 666750"/>
                <a:gd name="connsiteY23" fmla="*/ 945357 h 962025"/>
                <a:gd name="connsiteX24" fmla="*/ 464344 w 666750"/>
                <a:gd name="connsiteY24" fmla="*/ 931069 h 962025"/>
                <a:gd name="connsiteX25" fmla="*/ 440531 w 666750"/>
                <a:gd name="connsiteY25" fmla="*/ 912019 h 962025"/>
                <a:gd name="connsiteX26" fmla="*/ 423863 w 666750"/>
                <a:gd name="connsiteY26" fmla="*/ 892969 h 962025"/>
                <a:gd name="connsiteX27" fmla="*/ 397669 w 666750"/>
                <a:gd name="connsiteY27" fmla="*/ 823913 h 962025"/>
                <a:gd name="connsiteX28" fmla="*/ 376238 w 666750"/>
                <a:gd name="connsiteY28" fmla="*/ 754857 h 962025"/>
                <a:gd name="connsiteX29" fmla="*/ 345281 w 666750"/>
                <a:gd name="connsiteY29" fmla="*/ 664369 h 962025"/>
                <a:gd name="connsiteX30" fmla="*/ 328613 w 666750"/>
                <a:gd name="connsiteY30" fmla="*/ 611982 h 962025"/>
                <a:gd name="connsiteX31" fmla="*/ 300038 w 666750"/>
                <a:gd name="connsiteY31" fmla="*/ 545307 h 962025"/>
                <a:gd name="connsiteX32" fmla="*/ 252413 w 666750"/>
                <a:gd name="connsiteY32" fmla="*/ 452438 h 962025"/>
                <a:gd name="connsiteX33" fmla="*/ 204788 w 666750"/>
                <a:gd name="connsiteY33" fmla="*/ 369094 h 962025"/>
                <a:gd name="connsiteX34" fmla="*/ 145256 w 666750"/>
                <a:gd name="connsiteY34" fmla="*/ 266700 h 962025"/>
                <a:gd name="connsiteX35" fmla="*/ 80963 w 666750"/>
                <a:gd name="connsiteY35" fmla="*/ 166688 h 962025"/>
                <a:gd name="connsiteX36" fmla="*/ 26194 w 666750"/>
                <a:gd name="connsiteY36" fmla="*/ 80963 h 962025"/>
                <a:gd name="connsiteX37" fmla="*/ 0 w 666750"/>
                <a:gd name="connsiteY37" fmla="*/ 28575 h 962025"/>
                <a:gd name="connsiteX38" fmla="*/ 0 w 666750"/>
                <a:gd name="connsiteY38" fmla="*/ 9525 h 962025"/>
                <a:gd name="connsiteX39" fmla="*/ 2381 w 666750"/>
                <a:gd name="connsiteY39" fmla="*/ 2382 h 962025"/>
                <a:gd name="connsiteX40" fmla="*/ 11906 w 666750"/>
                <a:gd name="connsiteY40" fmla="*/ 0 h 962025"/>
                <a:gd name="connsiteX41" fmla="*/ 35719 w 666750"/>
                <a:gd name="connsiteY41" fmla="*/ 4763 h 962025"/>
                <a:gd name="connsiteX42" fmla="*/ 76200 w 666750"/>
                <a:gd name="connsiteY42" fmla="*/ 28575 h 962025"/>
                <a:gd name="connsiteX43" fmla="*/ 176213 w 666750"/>
                <a:gd name="connsiteY43" fmla="*/ 107157 h 962025"/>
                <a:gd name="connsiteX44" fmla="*/ 245269 w 666750"/>
                <a:gd name="connsiteY44" fmla="*/ 159544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666750" h="962025">
                  <a:moveTo>
                    <a:pt x="245269" y="159544"/>
                  </a:moveTo>
                  <a:lnTo>
                    <a:pt x="359569" y="250032"/>
                  </a:lnTo>
                  <a:lnTo>
                    <a:pt x="438150" y="314325"/>
                  </a:lnTo>
                  <a:lnTo>
                    <a:pt x="504825" y="369094"/>
                  </a:lnTo>
                  <a:lnTo>
                    <a:pt x="516731" y="383382"/>
                  </a:lnTo>
                  <a:lnTo>
                    <a:pt x="538163" y="409575"/>
                  </a:lnTo>
                  <a:lnTo>
                    <a:pt x="569119" y="459582"/>
                  </a:lnTo>
                  <a:lnTo>
                    <a:pt x="590550" y="500063"/>
                  </a:lnTo>
                  <a:lnTo>
                    <a:pt x="619125" y="561975"/>
                  </a:lnTo>
                  <a:lnTo>
                    <a:pt x="635794" y="602457"/>
                  </a:lnTo>
                  <a:lnTo>
                    <a:pt x="650081" y="650082"/>
                  </a:lnTo>
                  <a:lnTo>
                    <a:pt x="661988" y="695325"/>
                  </a:lnTo>
                  <a:lnTo>
                    <a:pt x="666750" y="750094"/>
                  </a:lnTo>
                  <a:lnTo>
                    <a:pt x="666750" y="790575"/>
                  </a:lnTo>
                  <a:lnTo>
                    <a:pt x="661988" y="833438"/>
                  </a:lnTo>
                  <a:lnTo>
                    <a:pt x="650081" y="876300"/>
                  </a:lnTo>
                  <a:lnTo>
                    <a:pt x="633413" y="909638"/>
                  </a:lnTo>
                  <a:lnTo>
                    <a:pt x="614363" y="933450"/>
                  </a:lnTo>
                  <a:lnTo>
                    <a:pt x="597694" y="945357"/>
                  </a:lnTo>
                  <a:lnTo>
                    <a:pt x="576263" y="957263"/>
                  </a:lnTo>
                  <a:lnTo>
                    <a:pt x="559594" y="959644"/>
                  </a:lnTo>
                  <a:lnTo>
                    <a:pt x="535781" y="962025"/>
                  </a:lnTo>
                  <a:lnTo>
                    <a:pt x="511969" y="957263"/>
                  </a:lnTo>
                  <a:lnTo>
                    <a:pt x="485775" y="945357"/>
                  </a:lnTo>
                  <a:lnTo>
                    <a:pt x="464344" y="931069"/>
                  </a:lnTo>
                  <a:lnTo>
                    <a:pt x="440531" y="912019"/>
                  </a:lnTo>
                  <a:lnTo>
                    <a:pt x="423863" y="892969"/>
                  </a:lnTo>
                  <a:lnTo>
                    <a:pt x="397669" y="823913"/>
                  </a:lnTo>
                  <a:lnTo>
                    <a:pt x="376238" y="754857"/>
                  </a:lnTo>
                  <a:lnTo>
                    <a:pt x="345281" y="664369"/>
                  </a:lnTo>
                  <a:lnTo>
                    <a:pt x="328613" y="611982"/>
                  </a:lnTo>
                  <a:lnTo>
                    <a:pt x="300038" y="545307"/>
                  </a:lnTo>
                  <a:lnTo>
                    <a:pt x="252413" y="452438"/>
                  </a:lnTo>
                  <a:lnTo>
                    <a:pt x="204788" y="369094"/>
                  </a:lnTo>
                  <a:lnTo>
                    <a:pt x="145256" y="266700"/>
                  </a:lnTo>
                  <a:lnTo>
                    <a:pt x="80963" y="166688"/>
                  </a:lnTo>
                  <a:lnTo>
                    <a:pt x="26194" y="80963"/>
                  </a:lnTo>
                  <a:lnTo>
                    <a:pt x="0" y="28575"/>
                  </a:lnTo>
                  <a:lnTo>
                    <a:pt x="0" y="9525"/>
                  </a:lnTo>
                  <a:lnTo>
                    <a:pt x="2381" y="2382"/>
                  </a:lnTo>
                  <a:lnTo>
                    <a:pt x="11906" y="0"/>
                  </a:lnTo>
                  <a:lnTo>
                    <a:pt x="35719" y="4763"/>
                  </a:lnTo>
                  <a:lnTo>
                    <a:pt x="76200" y="28575"/>
                  </a:lnTo>
                  <a:lnTo>
                    <a:pt x="176213" y="107157"/>
                  </a:lnTo>
                  <a:lnTo>
                    <a:pt x="245269" y="159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2" name="テキスト ボックス 5">
            <a:extLst>
              <a:ext uri="{FF2B5EF4-FFF2-40B4-BE49-F238E27FC236}">
                <a16:creationId xmlns:a16="http://schemas.microsoft.com/office/drawing/2014/main" id="{8BCB115E-9BA0-47D5-B7FB-1AC6262D6B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8603" y="713546"/>
            <a:ext cx="7562749" cy="60324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帰り道視　　　　　　　　　　　　　　　　穴 砂 腹 段 並 降 認 洗 異 純 射 背 舌 乱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地域の施設を活用しよう　　　　　　　　　域 蔵 展 訪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漢字の形と音・意味　　　　　　　　　　　我 承 蒸 処 就 干 層 恩 裁 律 脳 臓 肺 胃 腸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聞いて、考えを深めよう　　　　　　　　　映 幕 補 裏 沿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笑うから楽しい　　　　　　　　　　　　　私 密 呼 吸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時計の時間と心の時間　　　　　　　　　　存 刻 激 簡 机 難 疑</a:t>
            </a:r>
            <a:endParaRPr lang="en-US" altLang="ja-JP" sz="14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話し言葉と書き言葉　　　　　　　　　　　卵 乳 創 敬 除 誤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たのしみは　　　　　　　　　　　　　　　暮 探 座</a:t>
            </a:r>
          </a:p>
          <a:p>
            <a:pPr>
              <a:spcBef>
                <a:spcPct val="0"/>
              </a:spcBef>
              <a:buNone/>
            </a:pPr>
            <a:endParaRPr lang="ja-JP" altLang="en-US" sz="800" dirty="0"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文の組み立て　　　　　　　　　　　　　　券 障 派 警 署 銭 庁 訳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私たちにできること　　　　　　　　　　　源 策 忘 討 供 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私と本　森へ　　　　　　　　　　　　　　冊 宅 推 宇 宙 装 姿 潮 樹 割 垂 胸 骨 厳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利用案内を読もう　　　　　　　　　　　　勤 誌 延 幼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熟語の成り立ち　　　　　　　　　　　　　熟 収 納 縦 頂 忠 誠 敵 蚕 仁 泉 系 盟 臨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やまなし　イーハトーヴの夢　　　　　　　枚 縮 棒 寸 暖 揮 晩 痛 批 傷 若 劇 閉 遺 翌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みんなで楽しく過ごすために　　　　　　　論 班 危 優 善 否 専 捨 窓 至 糖 紅</a:t>
            </a:r>
          </a:p>
          <a:p>
            <a:pPr>
              <a:spcBef>
                <a:spcPct val="0"/>
              </a:spcBef>
              <a:buNone/>
            </a:pPr>
            <a:endParaRPr lang="ja-JP" altLang="en-US" sz="14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  <a:p>
            <a:pPr>
              <a:spcBef>
                <a:spcPct val="0"/>
              </a:spcBef>
              <a:buFontTx/>
              <a:buNone/>
            </a:pPr>
            <a:r>
              <a:rPr lang="en-US" altLang="ja-JP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『</a:t>
            </a: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鳥獣戯画</a:t>
            </a:r>
            <a:r>
              <a:rPr lang="en-US" altLang="ja-JP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』</a:t>
            </a: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を読む　　　　　　　　　　　筋 盛 巻 宝 貴 著 権 尊 担 秘 従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カンジー博士の漢字学習の秘伝　　　　　　奏 郵 拡 操 絹 俵 拝 聖 賃 孝 預 覧 鋼 亡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狂言　柿山伏　　　　　　　　　　　　　　己 届 困 看 尺 染 退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詩を朗読してしょうかいしよう　　　　　　朗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仮名の由来　　　　　　　　　　　　　　　片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大切な人と深くつながるために　　　　　　欲 誕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漢字を正しく使えるように　　　　　　　　穀 郷 株 諸 衆 磁 皇 后 陛 憲 党 閣 革 宗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人を引きつける表現　　　　　　　　　　　宣 詞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思い出に言葉に　　　　　　　　　　　　　値 俳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今、私は、ぼくは　　　　　　　　　　　　将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ja-JP" altLang="en-US" sz="1400" dirty="0">
                <a:solidFill>
                  <a:schemeClr val="tx1">
                    <a:lumMod val="50000"/>
                    <a:lumOff val="50000"/>
                  </a:schemeClr>
                </a:solidFill>
                <a:latin typeface="游ゴシック Medium" panose="020B0500000000000000" pitchFamily="50" charset="-128"/>
                <a:ea typeface="游ゴシック Medium" panose="020B0500000000000000" pitchFamily="50" charset="-128"/>
              </a:rPr>
              <a:t>海の命　　　　　　　　　　　　　　　　　針 灰 奮 済</a:t>
            </a:r>
            <a:endParaRPr lang="en-US" altLang="ja-JP" sz="1400" dirty="0">
              <a:solidFill>
                <a:schemeClr val="tx1">
                  <a:lumMod val="50000"/>
                  <a:lumOff val="50000"/>
                </a:schemeClr>
              </a:solidFill>
              <a:latin typeface="游ゴシック Medium" panose="020B0500000000000000" pitchFamily="50" charset="-128"/>
              <a:ea typeface="游ゴシック Medium" panose="020B0500000000000000" pitchFamily="50" charset="-128"/>
            </a:endParaRPr>
          </a:p>
        </p:txBody>
      </p:sp>
      <p:sp>
        <p:nvSpPr>
          <p:cNvPr id="5123" name="テキスト ボックス 9">
            <a:extLst>
              <a:ext uri="{FF2B5EF4-FFF2-40B4-BE49-F238E27FC236}">
                <a16:creationId xmlns:a16="http://schemas.microsoft.com/office/drawing/2014/main" id="{92DD9C24-7F09-463A-9AD8-69BF5D9589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421" y="260648"/>
            <a:ext cx="7196038" cy="39241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光村図書 </a:t>
            </a:r>
            <a:r>
              <a:rPr lang="en-US" altLang="ja-JP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6</a:t>
            </a:r>
            <a:r>
              <a:rPr lang="ja-JP" altLang="en-US" sz="1950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年生の漢字一覧</a:t>
            </a:r>
          </a:p>
        </p:txBody>
      </p:sp>
      <p:sp>
        <p:nvSpPr>
          <p:cNvPr id="5" name="正方形/長方形 4">
            <a:extLst>
              <a:ext uri="{FF2B5EF4-FFF2-40B4-BE49-F238E27FC236}">
                <a16:creationId xmlns:a16="http://schemas.microsoft.com/office/drawing/2014/main" id="{10140518-4DA8-4D8B-8D0B-47EBD1E222C3}"/>
              </a:ext>
            </a:extLst>
          </p:cNvPr>
          <p:cNvSpPr/>
          <p:nvPr/>
        </p:nvSpPr>
        <p:spPr>
          <a:xfrm>
            <a:off x="453634" y="696049"/>
            <a:ext cx="8747837" cy="1796847"/>
          </a:xfrm>
          <a:prstGeom prst="rect">
            <a:avLst/>
          </a:prstGeom>
          <a:noFill/>
          <a:ln>
            <a:solidFill>
              <a:srgbClr val="0000C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r">
              <a:defRPr/>
            </a:pPr>
            <a:r>
              <a:rPr lang="ja-JP" altLang="en-US" b="1" i="1" dirty="0">
                <a:solidFill>
                  <a:srgbClr val="0000CC"/>
                </a:solidFill>
                <a:latin typeface="游ゴシック" panose="020B0400000000000000" pitchFamily="50" charset="-128"/>
                <a:ea typeface="游ゴシック" panose="020B0400000000000000" pitchFamily="50" charset="-128"/>
              </a:rPr>
              <a:t>本資料</a:t>
            </a:r>
          </a:p>
        </p:txBody>
      </p:sp>
    </p:spTree>
    <p:extLst>
      <p:ext uri="{BB962C8B-B14F-4D97-AF65-F5344CB8AC3E}">
        <p14:creationId xmlns:p14="http://schemas.microsoft.com/office/powerpoint/2010/main" val="388454822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83BCEB58-60FC-4DC1-BFB9-B56DD28EAD0F}"/>
              </a:ext>
            </a:extLst>
          </p:cNvPr>
          <p:cNvSpPr/>
          <p:nvPr/>
        </p:nvSpPr>
        <p:spPr>
          <a:xfrm>
            <a:off x="3176588" y="1801813"/>
            <a:ext cx="765175" cy="603250"/>
          </a:xfrm>
          <a:custGeom>
            <a:avLst/>
            <a:gdLst>
              <a:gd name="connsiteX0" fmla="*/ 431006 w 764381"/>
              <a:gd name="connsiteY0" fmla="*/ 395288 h 602457"/>
              <a:gd name="connsiteX1" fmla="*/ 504825 w 764381"/>
              <a:gd name="connsiteY1" fmla="*/ 469107 h 602457"/>
              <a:gd name="connsiteX2" fmla="*/ 602456 w 764381"/>
              <a:gd name="connsiteY2" fmla="*/ 557213 h 602457"/>
              <a:gd name="connsiteX3" fmla="*/ 650081 w 764381"/>
              <a:gd name="connsiteY3" fmla="*/ 595313 h 602457"/>
              <a:gd name="connsiteX4" fmla="*/ 659606 w 764381"/>
              <a:gd name="connsiteY4" fmla="*/ 600075 h 602457"/>
              <a:gd name="connsiteX5" fmla="*/ 676275 w 764381"/>
              <a:gd name="connsiteY5" fmla="*/ 602457 h 602457"/>
              <a:gd name="connsiteX6" fmla="*/ 702468 w 764381"/>
              <a:gd name="connsiteY6" fmla="*/ 602457 h 602457"/>
              <a:gd name="connsiteX7" fmla="*/ 721518 w 764381"/>
              <a:gd name="connsiteY7" fmla="*/ 600075 h 602457"/>
              <a:gd name="connsiteX8" fmla="*/ 740568 w 764381"/>
              <a:gd name="connsiteY8" fmla="*/ 592932 h 602457"/>
              <a:gd name="connsiteX9" fmla="*/ 750093 w 764381"/>
              <a:gd name="connsiteY9" fmla="*/ 583407 h 602457"/>
              <a:gd name="connsiteX10" fmla="*/ 759618 w 764381"/>
              <a:gd name="connsiteY10" fmla="*/ 566738 h 602457"/>
              <a:gd name="connsiteX11" fmla="*/ 764381 w 764381"/>
              <a:gd name="connsiteY11" fmla="*/ 542925 h 602457"/>
              <a:gd name="connsiteX12" fmla="*/ 762000 w 764381"/>
              <a:gd name="connsiteY12" fmla="*/ 521494 h 602457"/>
              <a:gd name="connsiteX13" fmla="*/ 750093 w 764381"/>
              <a:gd name="connsiteY13" fmla="*/ 457200 h 602457"/>
              <a:gd name="connsiteX14" fmla="*/ 735806 w 764381"/>
              <a:gd name="connsiteY14" fmla="*/ 402432 h 602457"/>
              <a:gd name="connsiteX15" fmla="*/ 721518 w 764381"/>
              <a:gd name="connsiteY15" fmla="*/ 354807 h 602457"/>
              <a:gd name="connsiteX16" fmla="*/ 702468 w 764381"/>
              <a:gd name="connsiteY16" fmla="*/ 304800 h 602457"/>
              <a:gd name="connsiteX17" fmla="*/ 688181 w 764381"/>
              <a:gd name="connsiteY17" fmla="*/ 278607 h 602457"/>
              <a:gd name="connsiteX18" fmla="*/ 671512 w 764381"/>
              <a:gd name="connsiteY18" fmla="*/ 254794 h 602457"/>
              <a:gd name="connsiteX19" fmla="*/ 661987 w 764381"/>
              <a:gd name="connsiteY19" fmla="*/ 242888 h 602457"/>
              <a:gd name="connsiteX20" fmla="*/ 650081 w 764381"/>
              <a:gd name="connsiteY20" fmla="*/ 233363 h 602457"/>
              <a:gd name="connsiteX21" fmla="*/ 633412 w 764381"/>
              <a:gd name="connsiteY21" fmla="*/ 221457 h 602457"/>
              <a:gd name="connsiteX22" fmla="*/ 600075 w 764381"/>
              <a:gd name="connsiteY22" fmla="*/ 202407 h 602457"/>
              <a:gd name="connsiteX23" fmla="*/ 531018 w 764381"/>
              <a:gd name="connsiteY23" fmla="*/ 171450 h 602457"/>
              <a:gd name="connsiteX24" fmla="*/ 440531 w 764381"/>
              <a:gd name="connsiteY24" fmla="*/ 135732 h 602457"/>
              <a:gd name="connsiteX25" fmla="*/ 357187 w 764381"/>
              <a:gd name="connsiteY25" fmla="*/ 102394 h 602457"/>
              <a:gd name="connsiteX26" fmla="*/ 259556 w 764381"/>
              <a:gd name="connsiteY26" fmla="*/ 66675 h 602457"/>
              <a:gd name="connsiteX27" fmla="*/ 169068 w 764381"/>
              <a:gd name="connsiteY27" fmla="*/ 35719 h 602457"/>
              <a:gd name="connsiteX28" fmla="*/ 100012 w 764381"/>
              <a:gd name="connsiteY28" fmla="*/ 11907 h 602457"/>
              <a:gd name="connsiteX29" fmla="*/ 61912 w 764381"/>
              <a:gd name="connsiteY29" fmla="*/ 0 h 602457"/>
              <a:gd name="connsiteX30" fmla="*/ 50006 w 764381"/>
              <a:gd name="connsiteY30" fmla="*/ 0 h 602457"/>
              <a:gd name="connsiteX31" fmla="*/ 23812 w 764381"/>
              <a:gd name="connsiteY31" fmla="*/ 0 h 602457"/>
              <a:gd name="connsiteX32" fmla="*/ 4762 w 764381"/>
              <a:gd name="connsiteY32" fmla="*/ 4763 h 602457"/>
              <a:gd name="connsiteX33" fmla="*/ 0 w 764381"/>
              <a:gd name="connsiteY33" fmla="*/ 14288 h 602457"/>
              <a:gd name="connsiteX34" fmla="*/ 2381 w 764381"/>
              <a:gd name="connsiteY34" fmla="*/ 26194 h 602457"/>
              <a:gd name="connsiteX35" fmla="*/ 9525 w 764381"/>
              <a:gd name="connsiteY35" fmla="*/ 42863 h 602457"/>
              <a:gd name="connsiteX36" fmla="*/ 23812 w 764381"/>
              <a:gd name="connsiteY36" fmla="*/ 59532 h 602457"/>
              <a:gd name="connsiteX37" fmla="*/ 69056 w 764381"/>
              <a:gd name="connsiteY37" fmla="*/ 92869 h 602457"/>
              <a:gd name="connsiteX38" fmla="*/ 123825 w 764381"/>
              <a:gd name="connsiteY38" fmla="*/ 133350 h 602457"/>
              <a:gd name="connsiteX39" fmla="*/ 192881 w 764381"/>
              <a:gd name="connsiteY39" fmla="*/ 185738 h 602457"/>
              <a:gd name="connsiteX40" fmla="*/ 276225 w 764381"/>
              <a:gd name="connsiteY40" fmla="*/ 252413 h 602457"/>
              <a:gd name="connsiteX41" fmla="*/ 359568 w 764381"/>
              <a:gd name="connsiteY41" fmla="*/ 326232 h 602457"/>
              <a:gd name="connsiteX42" fmla="*/ 431006 w 764381"/>
              <a:gd name="connsiteY42" fmla="*/ 395288 h 6024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764381" h="602457">
                <a:moveTo>
                  <a:pt x="431006" y="395288"/>
                </a:moveTo>
                <a:lnTo>
                  <a:pt x="504825" y="469107"/>
                </a:lnTo>
                <a:lnTo>
                  <a:pt x="602456" y="557213"/>
                </a:lnTo>
                <a:lnTo>
                  <a:pt x="650081" y="595313"/>
                </a:lnTo>
                <a:lnTo>
                  <a:pt x="659606" y="600075"/>
                </a:lnTo>
                <a:lnTo>
                  <a:pt x="676275" y="602457"/>
                </a:lnTo>
                <a:lnTo>
                  <a:pt x="702468" y="602457"/>
                </a:lnTo>
                <a:lnTo>
                  <a:pt x="721518" y="600075"/>
                </a:lnTo>
                <a:lnTo>
                  <a:pt x="740568" y="592932"/>
                </a:lnTo>
                <a:lnTo>
                  <a:pt x="750093" y="583407"/>
                </a:lnTo>
                <a:lnTo>
                  <a:pt x="759618" y="566738"/>
                </a:lnTo>
                <a:lnTo>
                  <a:pt x="764381" y="542925"/>
                </a:lnTo>
                <a:lnTo>
                  <a:pt x="762000" y="521494"/>
                </a:lnTo>
                <a:lnTo>
                  <a:pt x="750093" y="457200"/>
                </a:lnTo>
                <a:lnTo>
                  <a:pt x="735806" y="402432"/>
                </a:lnTo>
                <a:lnTo>
                  <a:pt x="721518" y="354807"/>
                </a:lnTo>
                <a:lnTo>
                  <a:pt x="702468" y="304800"/>
                </a:lnTo>
                <a:lnTo>
                  <a:pt x="688181" y="278607"/>
                </a:lnTo>
                <a:lnTo>
                  <a:pt x="671512" y="254794"/>
                </a:lnTo>
                <a:lnTo>
                  <a:pt x="661987" y="242888"/>
                </a:lnTo>
                <a:lnTo>
                  <a:pt x="650081" y="233363"/>
                </a:lnTo>
                <a:lnTo>
                  <a:pt x="633412" y="221457"/>
                </a:lnTo>
                <a:lnTo>
                  <a:pt x="600075" y="202407"/>
                </a:lnTo>
                <a:lnTo>
                  <a:pt x="531018" y="171450"/>
                </a:lnTo>
                <a:lnTo>
                  <a:pt x="440531" y="135732"/>
                </a:lnTo>
                <a:lnTo>
                  <a:pt x="357187" y="102394"/>
                </a:lnTo>
                <a:lnTo>
                  <a:pt x="259556" y="66675"/>
                </a:lnTo>
                <a:lnTo>
                  <a:pt x="169068" y="35719"/>
                </a:lnTo>
                <a:lnTo>
                  <a:pt x="100012" y="11907"/>
                </a:lnTo>
                <a:lnTo>
                  <a:pt x="61912" y="0"/>
                </a:lnTo>
                <a:lnTo>
                  <a:pt x="50006" y="0"/>
                </a:lnTo>
                <a:lnTo>
                  <a:pt x="23812" y="0"/>
                </a:lnTo>
                <a:lnTo>
                  <a:pt x="4762" y="4763"/>
                </a:lnTo>
                <a:lnTo>
                  <a:pt x="0" y="14288"/>
                </a:lnTo>
                <a:lnTo>
                  <a:pt x="2381" y="26194"/>
                </a:lnTo>
                <a:lnTo>
                  <a:pt x="9525" y="42863"/>
                </a:lnTo>
                <a:lnTo>
                  <a:pt x="23812" y="59532"/>
                </a:lnTo>
                <a:lnTo>
                  <a:pt x="69056" y="92869"/>
                </a:lnTo>
                <a:lnTo>
                  <a:pt x="123825" y="133350"/>
                </a:lnTo>
                <a:lnTo>
                  <a:pt x="192881" y="185738"/>
                </a:lnTo>
                <a:lnTo>
                  <a:pt x="276225" y="252413"/>
                </a:lnTo>
                <a:lnTo>
                  <a:pt x="359568" y="326232"/>
                </a:lnTo>
                <a:lnTo>
                  <a:pt x="431006" y="3952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1076DA8-8F9D-4312-87CD-269F1FEBE3C6}"/>
              </a:ext>
            </a:extLst>
          </p:cNvPr>
          <p:cNvSpPr/>
          <p:nvPr/>
        </p:nvSpPr>
        <p:spPr>
          <a:xfrm>
            <a:off x="2833688" y="2925763"/>
            <a:ext cx="774700" cy="615950"/>
          </a:xfrm>
          <a:custGeom>
            <a:avLst/>
            <a:gdLst>
              <a:gd name="connsiteX0" fmla="*/ 526256 w 773906"/>
              <a:gd name="connsiteY0" fmla="*/ 488157 h 614363"/>
              <a:gd name="connsiteX1" fmla="*/ 450056 w 773906"/>
              <a:gd name="connsiteY1" fmla="*/ 428625 h 614363"/>
              <a:gd name="connsiteX2" fmla="*/ 371475 w 773906"/>
              <a:gd name="connsiteY2" fmla="*/ 364332 h 614363"/>
              <a:gd name="connsiteX3" fmla="*/ 285750 w 773906"/>
              <a:gd name="connsiteY3" fmla="*/ 290513 h 614363"/>
              <a:gd name="connsiteX4" fmla="*/ 211931 w 773906"/>
              <a:gd name="connsiteY4" fmla="*/ 228600 h 614363"/>
              <a:gd name="connsiteX5" fmla="*/ 109537 w 773906"/>
              <a:gd name="connsiteY5" fmla="*/ 140494 h 614363"/>
              <a:gd name="connsiteX6" fmla="*/ 21431 w 773906"/>
              <a:gd name="connsiteY6" fmla="*/ 64294 h 614363"/>
              <a:gd name="connsiteX7" fmla="*/ 7143 w 773906"/>
              <a:gd name="connsiteY7" fmla="*/ 50007 h 614363"/>
              <a:gd name="connsiteX8" fmla="*/ 2381 w 773906"/>
              <a:gd name="connsiteY8" fmla="*/ 33338 h 614363"/>
              <a:gd name="connsiteX9" fmla="*/ 0 w 773906"/>
              <a:gd name="connsiteY9" fmla="*/ 16669 h 614363"/>
              <a:gd name="connsiteX10" fmla="*/ 4762 w 773906"/>
              <a:gd name="connsiteY10" fmla="*/ 7144 h 614363"/>
              <a:gd name="connsiteX11" fmla="*/ 11906 w 773906"/>
              <a:gd name="connsiteY11" fmla="*/ 2382 h 614363"/>
              <a:gd name="connsiteX12" fmla="*/ 21431 w 773906"/>
              <a:gd name="connsiteY12" fmla="*/ 0 h 614363"/>
              <a:gd name="connsiteX13" fmla="*/ 50006 w 773906"/>
              <a:gd name="connsiteY13" fmla="*/ 2382 h 614363"/>
              <a:gd name="connsiteX14" fmla="*/ 100012 w 773906"/>
              <a:gd name="connsiteY14" fmla="*/ 19050 h 614363"/>
              <a:gd name="connsiteX15" fmla="*/ 204787 w 773906"/>
              <a:gd name="connsiteY15" fmla="*/ 54769 h 614363"/>
              <a:gd name="connsiteX16" fmla="*/ 280987 w 773906"/>
              <a:gd name="connsiteY16" fmla="*/ 78582 h 614363"/>
              <a:gd name="connsiteX17" fmla="*/ 345281 w 773906"/>
              <a:gd name="connsiteY17" fmla="*/ 95250 h 614363"/>
              <a:gd name="connsiteX18" fmla="*/ 409575 w 773906"/>
              <a:gd name="connsiteY18" fmla="*/ 111919 h 614363"/>
              <a:gd name="connsiteX19" fmla="*/ 466725 w 773906"/>
              <a:gd name="connsiteY19" fmla="*/ 128588 h 614363"/>
              <a:gd name="connsiteX20" fmla="*/ 521493 w 773906"/>
              <a:gd name="connsiteY20" fmla="*/ 150019 h 614363"/>
              <a:gd name="connsiteX21" fmla="*/ 552450 w 773906"/>
              <a:gd name="connsiteY21" fmla="*/ 166688 h 614363"/>
              <a:gd name="connsiteX22" fmla="*/ 585787 w 773906"/>
              <a:gd name="connsiteY22" fmla="*/ 185738 h 614363"/>
              <a:gd name="connsiteX23" fmla="*/ 604837 w 773906"/>
              <a:gd name="connsiteY23" fmla="*/ 202407 h 614363"/>
              <a:gd name="connsiteX24" fmla="*/ 642937 w 773906"/>
              <a:gd name="connsiteY24" fmla="*/ 233363 h 614363"/>
              <a:gd name="connsiteX25" fmla="*/ 678656 w 773906"/>
              <a:gd name="connsiteY25" fmla="*/ 276225 h 614363"/>
              <a:gd name="connsiteX26" fmla="*/ 709612 w 773906"/>
              <a:gd name="connsiteY26" fmla="*/ 323850 h 614363"/>
              <a:gd name="connsiteX27" fmla="*/ 733425 w 773906"/>
              <a:gd name="connsiteY27" fmla="*/ 373857 h 614363"/>
              <a:gd name="connsiteX28" fmla="*/ 757237 w 773906"/>
              <a:gd name="connsiteY28" fmla="*/ 440532 h 614363"/>
              <a:gd name="connsiteX29" fmla="*/ 769143 w 773906"/>
              <a:gd name="connsiteY29" fmla="*/ 492919 h 614363"/>
              <a:gd name="connsiteX30" fmla="*/ 773906 w 773906"/>
              <a:gd name="connsiteY30" fmla="*/ 540544 h 614363"/>
              <a:gd name="connsiteX31" fmla="*/ 769143 w 773906"/>
              <a:gd name="connsiteY31" fmla="*/ 569119 h 614363"/>
              <a:gd name="connsiteX32" fmla="*/ 759618 w 773906"/>
              <a:gd name="connsiteY32" fmla="*/ 592932 h 614363"/>
              <a:gd name="connsiteX33" fmla="*/ 747712 w 773906"/>
              <a:gd name="connsiteY33" fmla="*/ 604838 h 614363"/>
              <a:gd name="connsiteX34" fmla="*/ 731043 w 773906"/>
              <a:gd name="connsiteY34" fmla="*/ 611982 h 614363"/>
              <a:gd name="connsiteX35" fmla="*/ 711993 w 773906"/>
              <a:gd name="connsiteY35" fmla="*/ 614363 h 614363"/>
              <a:gd name="connsiteX36" fmla="*/ 695325 w 773906"/>
              <a:gd name="connsiteY36" fmla="*/ 614363 h 614363"/>
              <a:gd name="connsiteX37" fmla="*/ 669131 w 773906"/>
              <a:gd name="connsiteY37" fmla="*/ 600075 h 614363"/>
              <a:gd name="connsiteX38" fmla="*/ 526256 w 773906"/>
              <a:gd name="connsiteY38" fmla="*/ 488157 h 6143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73906" h="614363">
                <a:moveTo>
                  <a:pt x="526256" y="488157"/>
                </a:moveTo>
                <a:lnTo>
                  <a:pt x="450056" y="428625"/>
                </a:lnTo>
                <a:lnTo>
                  <a:pt x="371475" y="364332"/>
                </a:lnTo>
                <a:lnTo>
                  <a:pt x="285750" y="290513"/>
                </a:lnTo>
                <a:lnTo>
                  <a:pt x="211931" y="228600"/>
                </a:lnTo>
                <a:lnTo>
                  <a:pt x="109537" y="140494"/>
                </a:lnTo>
                <a:lnTo>
                  <a:pt x="21431" y="64294"/>
                </a:lnTo>
                <a:lnTo>
                  <a:pt x="7143" y="50007"/>
                </a:lnTo>
                <a:lnTo>
                  <a:pt x="2381" y="33338"/>
                </a:lnTo>
                <a:lnTo>
                  <a:pt x="0" y="16669"/>
                </a:lnTo>
                <a:lnTo>
                  <a:pt x="4762" y="7144"/>
                </a:lnTo>
                <a:lnTo>
                  <a:pt x="11906" y="2382"/>
                </a:lnTo>
                <a:lnTo>
                  <a:pt x="21431" y="0"/>
                </a:lnTo>
                <a:lnTo>
                  <a:pt x="50006" y="2382"/>
                </a:lnTo>
                <a:lnTo>
                  <a:pt x="100012" y="19050"/>
                </a:lnTo>
                <a:lnTo>
                  <a:pt x="204787" y="54769"/>
                </a:lnTo>
                <a:lnTo>
                  <a:pt x="280987" y="78582"/>
                </a:lnTo>
                <a:lnTo>
                  <a:pt x="345281" y="95250"/>
                </a:lnTo>
                <a:lnTo>
                  <a:pt x="409575" y="111919"/>
                </a:lnTo>
                <a:lnTo>
                  <a:pt x="466725" y="128588"/>
                </a:lnTo>
                <a:lnTo>
                  <a:pt x="521493" y="150019"/>
                </a:lnTo>
                <a:lnTo>
                  <a:pt x="552450" y="166688"/>
                </a:lnTo>
                <a:lnTo>
                  <a:pt x="585787" y="185738"/>
                </a:lnTo>
                <a:lnTo>
                  <a:pt x="604837" y="202407"/>
                </a:lnTo>
                <a:lnTo>
                  <a:pt x="642937" y="233363"/>
                </a:lnTo>
                <a:lnTo>
                  <a:pt x="678656" y="276225"/>
                </a:lnTo>
                <a:lnTo>
                  <a:pt x="709612" y="323850"/>
                </a:lnTo>
                <a:lnTo>
                  <a:pt x="733425" y="373857"/>
                </a:lnTo>
                <a:lnTo>
                  <a:pt x="757237" y="440532"/>
                </a:lnTo>
                <a:lnTo>
                  <a:pt x="769143" y="492919"/>
                </a:lnTo>
                <a:lnTo>
                  <a:pt x="773906" y="540544"/>
                </a:lnTo>
                <a:lnTo>
                  <a:pt x="769143" y="569119"/>
                </a:lnTo>
                <a:lnTo>
                  <a:pt x="759618" y="592932"/>
                </a:lnTo>
                <a:lnTo>
                  <a:pt x="747712" y="604838"/>
                </a:lnTo>
                <a:lnTo>
                  <a:pt x="731043" y="611982"/>
                </a:lnTo>
                <a:lnTo>
                  <a:pt x="711993" y="614363"/>
                </a:lnTo>
                <a:lnTo>
                  <a:pt x="695325" y="614363"/>
                </a:lnTo>
                <a:lnTo>
                  <a:pt x="669131" y="600075"/>
                </a:lnTo>
                <a:lnTo>
                  <a:pt x="526256" y="48815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F72AE408-B4EA-4714-9E3B-3844A88F85CE}"/>
              </a:ext>
            </a:extLst>
          </p:cNvPr>
          <p:cNvSpPr/>
          <p:nvPr/>
        </p:nvSpPr>
        <p:spPr>
          <a:xfrm>
            <a:off x="2687638" y="5167313"/>
            <a:ext cx="474662" cy="552450"/>
          </a:xfrm>
          <a:custGeom>
            <a:avLst/>
            <a:gdLst>
              <a:gd name="connsiteX0" fmla="*/ 223838 w 473869"/>
              <a:gd name="connsiteY0" fmla="*/ 404812 h 552450"/>
              <a:gd name="connsiteX1" fmla="*/ 173832 w 473869"/>
              <a:gd name="connsiteY1" fmla="*/ 347662 h 552450"/>
              <a:gd name="connsiteX2" fmla="*/ 133350 w 473869"/>
              <a:gd name="connsiteY2" fmla="*/ 295275 h 552450"/>
              <a:gd name="connsiteX3" fmla="*/ 104775 w 473869"/>
              <a:gd name="connsiteY3" fmla="*/ 259556 h 552450"/>
              <a:gd name="connsiteX4" fmla="*/ 78582 w 473869"/>
              <a:gd name="connsiteY4" fmla="*/ 216693 h 552450"/>
              <a:gd name="connsiteX5" fmla="*/ 50007 w 473869"/>
              <a:gd name="connsiteY5" fmla="*/ 169068 h 552450"/>
              <a:gd name="connsiteX6" fmla="*/ 28575 w 473869"/>
              <a:gd name="connsiteY6" fmla="*/ 128587 h 552450"/>
              <a:gd name="connsiteX7" fmla="*/ 4763 w 473869"/>
              <a:gd name="connsiteY7" fmla="*/ 66675 h 552450"/>
              <a:gd name="connsiteX8" fmla="*/ 0 w 473869"/>
              <a:gd name="connsiteY8" fmla="*/ 47625 h 552450"/>
              <a:gd name="connsiteX9" fmla="*/ 2382 w 473869"/>
              <a:gd name="connsiteY9" fmla="*/ 30956 h 552450"/>
              <a:gd name="connsiteX10" fmla="*/ 9525 w 473869"/>
              <a:gd name="connsiteY10" fmla="*/ 11906 h 552450"/>
              <a:gd name="connsiteX11" fmla="*/ 19050 w 473869"/>
              <a:gd name="connsiteY11" fmla="*/ 2381 h 552450"/>
              <a:gd name="connsiteX12" fmla="*/ 28575 w 473869"/>
              <a:gd name="connsiteY12" fmla="*/ 0 h 552450"/>
              <a:gd name="connsiteX13" fmla="*/ 45244 w 473869"/>
              <a:gd name="connsiteY13" fmla="*/ 0 h 552450"/>
              <a:gd name="connsiteX14" fmla="*/ 66675 w 473869"/>
              <a:gd name="connsiteY14" fmla="*/ 9525 h 552450"/>
              <a:gd name="connsiteX15" fmla="*/ 107157 w 473869"/>
              <a:gd name="connsiteY15" fmla="*/ 38100 h 552450"/>
              <a:gd name="connsiteX16" fmla="*/ 150019 w 473869"/>
              <a:gd name="connsiteY16" fmla="*/ 59531 h 552450"/>
              <a:gd name="connsiteX17" fmla="*/ 471488 w 473869"/>
              <a:gd name="connsiteY17" fmla="*/ 381000 h 552450"/>
              <a:gd name="connsiteX18" fmla="*/ 473869 w 473869"/>
              <a:gd name="connsiteY18" fmla="*/ 438150 h 552450"/>
              <a:gd name="connsiteX19" fmla="*/ 473869 w 473869"/>
              <a:gd name="connsiteY19" fmla="*/ 478631 h 552450"/>
              <a:gd name="connsiteX20" fmla="*/ 466725 w 473869"/>
              <a:gd name="connsiteY20" fmla="*/ 504825 h 552450"/>
              <a:gd name="connsiteX21" fmla="*/ 450057 w 473869"/>
              <a:gd name="connsiteY21" fmla="*/ 533400 h 552450"/>
              <a:gd name="connsiteX22" fmla="*/ 428625 w 473869"/>
              <a:gd name="connsiteY22" fmla="*/ 547687 h 552450"/>
              <a:gd name="connsiteX23" fmla="*/ 411957 w 473869"/>
              <a:gd name="connsiteY23" fmla="*/ 552450 h 552450"/>
              <a:gd name="connsiteX24" fmla="*/ 383382 w 473869"/>
              <a:gd name="connsiteY24" fmla="*/ 550068 h 552450"/>
              <a:gd name="connsiteX25" fmla="*/ 359569 w 473869"/>
              <a:gd name="connsiteY25" fmla="*/ 540543 h 552450"/>
              <a:gd name="connsiteX26" fmla="*/ 316707 w 473869"/>
              <a:gd name="connsiteY26" fmla="*/ 504825 h 552450"/>
              <a:gd name="connsiteX27" fmla="*/ 223838 w 473869"/>
              <a:gd name="connsiteY27" fmla="*/ 404812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3869" h="552450">
                <a:moveTo>
                  <a:pt x="223838" y="404812"/>
                </a:moveTo>
                <a:lnTo>
                  <a:pt x="173832" y="347662"/>
                </a:lnTo>
                <a:lnTo>
                  <a:pt x="133350" y="295275"/>
                </a:lnTo>
                <a:lnTo>
                  <a:pt x="104775" y="259556"/>
                </a:lnTo>
                <a:lnTo>
                  <a:pt x="78582" y="216693"/>
                </a:lnTo>
                <a:lnTo>
                  <a:pt x="50007" y="169068"/>
                </a:lnTo>
                <a:lnTo>
                  <a:pt x="28575" y="128587"/>
                </a:lnTo>
                <a:lnTo>
                  <a:pt x="4763" y="66675"/>
                </a:lnTo>
                <a:lnTo>
                  <a:pt x="0" y="47625"/>
                </a:lnTo>
                <a:lnTo>
                  <a:pt x="2382" y="30956"/>
                </a:lnTo>
                <a:lnTo>
                  <a:pt x="9525" y="11906"/>
                </a:lnTo>
                <a:lnTo>
                  <a:pt x="19050" y="2381"/>
                </a:lnTo>
                <a:lnTo>
                  <a:pt x="28575" y="0"/>
                </a:lnTo>
                <a:lnTo>
                  <a:pt x="45244" y="0"/>
                </a:lnTo>
                <a:lnTo>
                  <a:pt x="66675" y="9525"/>
                </a:lnTo>
                <a:lnTo>
                  <a:pt x="107157" y="38100"/>
                </a:lnTo>
                <a:lnTo>
                  <a:pt x="150019" y="59531"/>
                </a:lnTo>
                <a:lnTo>
                  <a:pt x="471488" y="381000"/>
                </a:lnTo>
                <a:cubicBezTo>
                  <a:pt x="472282" y="400050"/>
                  <a:pt x="473075" y="419100"/>
                  <a:pt x="473869" y="438150"/>
                </a:cubicBezTo>
                <a:lnTo>
                  <a:pt x="473869" y="478631"/>
                </a:lnTo>
                <a:lnTo>
                  <a:pt x="466725" y="504825"/>
                </a:lnTo>
                <a:lnTo>
                  <a:pt x="450057" y="533400"/>
                </a:lnTo>
                <a:lnTo>
                  <a:pt x="428625" y="547687"/>
                </a:lnTo>
                <a:lnTo>
                  <a:pt x="411957" y="552450"/>
                </a:lnTo>
                <a:lnTo>
                  <a:pt x="383382" y="550068"/>
                </a:lnTo>
                <a:lnTo>
                  <a:pt x="359569" y="540543"/>
                </a:lnTo>
                <a:lnTo>
                  <a:pt x="316707" y="504825"/>
                </a:lnTo>
                <a:lnTo>
                  <a:pt x="223838" y="4048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F2B88065-6171-44C1-BD46-C2FA6CE43AFA}"/>
              </a:ext>
            </a:extLst>
          </p:cNvPr>
          <p:cNvSpPr/>
          <p:nvPr/>
        </p:nvSpPr>
        <p:spPr>
          <a:xfrm>
            <a:off x="2782888" y="4008438"/>
            <a:ext cx="1082675" cy="1663700"/>
          </a:xfrm>
          <a:custGeom>
            <a:avLst/>
            <a:gdLst>
              <a:gd name="connsiteX0" fmla="*/ 1031082 w 1081088"/>
              <a:gd name="connsiteY0" fmla="*/ 152400 h 1664494"/>
              <a:gd name="connsiteX1" fmla="*/ 942975 w 1081088"/>
              <a:gd name="connsiteY1" fmla="*/ 342900 h 1664494"/>
              <a:gd name="connsiteX2" fmla="*/ 888207 w 1081088"/>
              <a:gd name="connsiteY2" fmla="*/ 469106 h 1664494"/>
              <a:gd name="connsiteX3" fmla="*/ 802482 w 1081088"/>
              <a:gd name="connsiteY3" fmla="*/ 657225 h 1664494"/>
              <a:gd name="connsiteX4" fmla="*/ 721519 w 1081088"/>
              <a:gd name="connsiteY4" fmla="*/ 831056 h 1664494"/>
              <a:gd name="connsiteX5" fmla="*/ 642938 w 1081088"/>
              <a:gd name="connsiteY5" fmla="*/ 992981 h 1664494"/>
              <a:gd name="connsiteX6" fmla="*/ 545307 w 1081088"/>
              <a:gd name="connsiteY6" fmla="*/ 1197769 h 1664494"/>
              <a:gd name="connsiteX7" fmla="*/ 445294 w 1081088"/>
              <a:gd name="connsiteY7" fmla="*/ 1402556 h 1664494"/>
              <a:gd name="connsiteX8" fmla="*/ 381000 w 1081088"/>
              <a:gd name="connsiteY8" fmla="*/ 1533525 h 1664494"/>
              <a:gd name="connsiteX9" fmla="*/ 378619 w 1081088"/>
              <a:gd name="connsiteY9" fmla="*/ 1540669 h 1664494"/>
              <a:gd name="connsiteX10" fmla="*/ 373857 w 1081088"/>
              <a:gd name="connsiteY10" fmla="*/ 1621631 h 1664494"/>
              <a:gd name="connsiteX11" fmla="*/ 364332 w 1081088"/>
              <a:gd name="connsiteY11" fmla="*/ 1664494 h 1664494"/>
              <a:gd name="connsiteX12" fmla="*/ 0 w 1081088"/>
              <a:gd name="connsiteY12" fmla="*/ 1195387 h 1664494"/>
              <a:gd name="connsiteX13" fmla="*/ 61913 w 1081088"/>
              <a:gd name="connsiteY13" fmla="*/ 1223962 h 1664494"/>
              <a:gd name="connsiteX14" fmla="*/ 100013 w 1081088"/>
              <a:gd name="connsiteY14" fmla="*/ 1235869 h 1664494"/>
              <a:gd name="connsiteX15" fmla="*/ 123825 w 1081088"/>
              <a:gd name="connsiteY15" fmla="*/ 1235869 h 1664494"/>
              <a:gd name="connsiteX16" fmla="*/ 161925 w 1081088"/>
              <a:gd name="connsiteY16" fmla="*/ 1231106 h 1664494"/>
              <a:gd name="connsiteX17" fmla="*/ 195263 w 1081088"/>
              <a:gd name="connsiteY17" fmla="*/ 1216819 h 1664494"/>
              <a:gd name="connsiteX18" fmla="*/ 235744 w 1081088"/>
              <a:gd name="connsiteY18" fmla="*/ 1190625 h 1664494"/>
              <a:gd name="connsiteX19" fmla="*/ 285750 w 1081088"/>
              <a:gd name="connsiteY19" fmla="*/ 1140619 h 1664494"/>
              <a:gd name="connsiteX20" fmla="*/ 416719 w 1081088"/>
              <a:gd name="connsiteY20" fmla="*/ 976312 h 1664494"/>
              <a:gd name="connsiteX21" fmla="*/ 557213 w 1081088"/>
              <a:gd name="connsiteY21" fmla="*/ 771525 h 1664494"/>
              <a:gd name="connsiteX22" fmla="*/ 690563 w 1081088"/>
              <a:gd name="connsiteY22" fmla="*/ 561975 h 1664494"/>
              <a:gd name="connsiteX23" fmla="*/ 816769 w 1081088"/>
              <a:gd name="connsiteY23" fmla="*/ 350044 h 1664494"/>
              <a:gd name="connsiteX24" fmla="*/ 921544 w 1081088"/>
              <a:gd name="connsiteY24" fmla="*/ 166687 h 1664494"/>
              <a:gd name="connsiteX25" fmla="*/ 997744 w 1081088"/>
              <a:gd name="connsiteY25" fmla="*/ 30956 h 1664494"/>
              <a:gd name="connsiteX26" fmla="*/ 1007269 w 1081088"/>
              <a:gd name="connsiteY26" fmla="*/ 19050 h 1664494"/>
              <a:gd name="connsiteX27" fmla="*/ 1040607 w 1081088"/>
              <a:gd name="connsiteY27" fmla="*/ 4762 h 1664494"/>
              <a:gd name="connsiteX28" fmla="*/ 1057275 w 1081088"/>
              <a:gd name="connsiteY28" fmla="*/ 0 h 1664494"/>
              <a:gd name="connsiteX29" fmla="*/ 1066800 w 1081088"/>
              <a:gd name="connsiteY29" fmla="*/ 0 h 1664494"/>
              <a:gd name="connsiteX30" fmla="*/ 1076325 w 1081088"/>
              <a:gd name="connsiteY30" fmla="*/ 4762 h 1664494"/>
              <a:gd name="connsiteX31" fmla="*/ 1081088 w 1081088"/>
              <a:gd name="connsiteY31" fmla="*/ 14287 h 1664494"/>
              <a:gd name="connsiteX32" fmla="*/ 1081088 w 1081088"/>
              <a:gd name="connsiteY32" fmla="*/ 23812 h 1664494"/>
              <a:gd name="connsiteX33" fmla="*/ 1069182 w 1081088"/>
              <a:gd name="connsiteY33" fmla="*/ 61912 h 1664494"/>
              <a:gd name="connsiteX34" fmla="*/ 1031082 w 1081088"/>
              <a:gd name="connsiteY34" fmla="*/ 152400 h 1664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081088" h="1664494">
                <a:moveTo>
                  <a:pt x="1031082" y="152400"/>
                </a:moveTo>
                <a:lnTo>
                  <a:pt x="942975" y="342900"/>
                </a:lnTo>
                <a:lnTo>
                  <a:pt x="888207" y="469106"/>
                </a:lnTo>
                <a:lnTo>
                  <a:pt x="802482" y="657225"/>
                </a:lnTo>
                <a:lnTo>
                  <a:pt x="721519" y="831056"/>
                </a:lnTo>
                <a:lnTo>
                  <a:pt x="642938" y="992981"/>
                </a:lnTo>
                <a:lnTo>
                  <a:pt x="545307" y="1197769"/>
                </a:lnTo>
                <a:lnTo>
                  <a:pt x="445294" y="1402556"/>
                </a:lnTo>
                <a:lnTo>
                  <a:pt x="381000" y="1533525"/>
                </a:lnTo>
                <a:lnTo>
                  <a:pt x="378619" y="1540669"/>
                </a:lnTo>
                <a:lnTo>
                  <a:pt x="373857" y="1621631"/>
                </a:lnTo>
                <a:lnTo>
                  <a:pt x="364332" y="1664494"/>
                </a:lnTo>
                <a:lnTo>
                  <a:pt x="0" y="1195387"/>
                </a:lnTo>
                <a:lnTo>
                  <a:pt x="61913" y="1223962"/>
                </a:lnTo>
                <a:lnTo>
                  <a:pt x="100013" y="1235869"/>
                </a:lnTo>
                <a:lnTo>
                  <a:pt x="123825" y="1235869"/>
                </a:lnTo>
                <a:lnTo>
                  <a:pt x="161925" y="1231106"/>
                </a:lnTo>
                <a:lnTo>
                  <a:pt x="195263" y="1216819"/>
                </a:lnTo>
                <a:lnTo>
                  <a:pt x="235744" y="1190625"/>
                </a:lnTo>
                <a:lnTo>
                  <a:pt x="285750" y="1140619"/>
                </a:lnTo>
                <a:lnTo>
                  <a:pt x="416719" y="976312"/>
                </a:lnTo>
                <a:lnTo>
                  <a:pt x="557213" y="771525"/>
                </a:lnTo>
                <a:lnTo>
                  <a:pt x="690563" y="561975"/>
                </a:lnTo>
                <a:lnTo>
                  <a:pt x="816769" y="350044"/>
                </a:lnTo>
                <a:lnTo>
                  <a:pt x="921544" y="166687"/>
                </a:lnTo>
                <a:lnTo>
                  <a:pt x="997744" y="30956"/>
                </a:lnTo>
                <a:lnTo>
                  <a:pt x="1007269" y="19050"/>
                </a:lnTo>
                <a:lnTo>
                  <a:pt x="1040607" y="4762"/>
                </a:lnTo>
                <a:lnTo>
                  <a:pt x="1057275" y="0"/>
                </a:lnTo>
                <a:lnTo>
                  <a:pt x="1066800" y="0"/>
                </a:lnTo>
                <a:lnTo>
                  <a:pt x="1076325" y="4762"/>
                </a:lnTo>
                <a:lnTo>
                  <a:pt x="1081088" y="14287"/>
                </a:lnTo>
                <a:lnTo>
                  <a:pt x="1081088" y="23812"/>
                </a:lnTo>
                <a:lnTo>
                  <a:pt x="1069182" y="61912"/>
                </a:lnTo>
                <a:lnTo>
                  <a:pt x="1031082" y="152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41476047-88A8-456F-B277-CF7BBF0B7072}"/>
              </a:ext>
            </a:extLst>
          </p:cNvPr>
          <p:cNvSpPr/>
          <p:nvPr/>
        </p:nvSpPr>
        <p:spPr>
          <a:xfrm>
            <a:off x="4195763" y="2112963"/>
            <a:ext cx="771525" cy="1285875"/>
          </a:xfrm>
          <a:custGeom>
            <a:avLst/>
            <a:gdLst>
              <a:gd name="connsiteX0" fmla="*/ 702468 w 771525"/>
              <a:gd name="connsiteY0" fmla="*/ 354806 h 1285875"/>
              <a:gd name="connsiteX1" fmla="*/ 659606 w 771525"/>
              <a:gd name="connsiteY1" fmla="*/ 428625 h 1285875"/>
              <a:gd name="connsiteX2" fmla="*/ 626268 w 771525"/>
              <a:gd name="connsiteY2" fmla="*/ 490537 h 1285875"/>
              <a:gd name="connsiteX3" fmla="*/ 600075 w 771525"/>
              <a:gd name="connsiteY3" fmla="*/ 552450 h 1285875"/>
              <a:gd name="connsiteX4" fmla="*/ 561975 w 771525"/>
              <a:gd name="connsiteY4" fmla="*/ 647700 h 1285875"/>
              <a:gd name="connsiteX5" fmla="*/ 504825 w 771525"/>
              <a:gd name="connsiteY5" fmla="*/ 752475 h 1285875"/>
              <a:gd name="connsiteX6" fmla="*/ 442912 w 771525"/>
              <a:gd name="connsiteY6" fmla="*/ 835819 h 1285875"/>
              <a:gd name="connsiteX7" fmla="*/ 352425 w 771525"/>
              <a:gd name="connsiteY7" fmla="*/ 950119 h 1285875"/>
              <a:gd name="connsiteX8" fmla="*/ 247650 w 771525"/>
              <a:gd name="connsiteY8" fmla="*/ 1071562 h 1285875"/>
              <a:gd name="connsiteX9" fmla="*/ 133350 w 771525"/>
              <a:gd name="connsiteY9" fmla="*/ 1195387 h 1285875"/>
              <a:gd name="connsiteX10" fmla="*/ 85725 w 771525"/>
              <a:gd name="connsiteY10" fmla="*/ 1245394 h 1285875"/>
              <a:gd name="connsiteX11" fmla="*/ 57150 w 771525"/>
              <a:gd name="connsiteY11" fmla="*/ 1271587 h 1285875"/>
              <a:gd name="connsiteX12" fmla="*/ 30956 w 771525"/>
              <a:gd name="connsiteY12" fmla="*/ 1281112 h 1285875"/>
              <a:gd name="connsiteX13" fmla="*/ 11906 w 771525"/>
              <a:gd name="connsiteY13" fmla="*/ 1285875 h 1285875"/>
              <a:gd name="connsiteX14" fmla="*/ 2381 w 771525"/>
              <a:gd name="connsiteY14" fmla="*/ 1283494 h 1285875"/>
              <a:gd name="connsiteX15" fmla="*/ 0 w 771525"/>
              <a:gd name="connsiteY15" fmla="*/ 1273969 h 1285875"/>
              <a:gd name="connsiteX16" fmla="*/ 2381 w 771525"/>
              <a:gd name="connsiteY16" fmla="*/ 1252537 h 1285875"/>
              <a:gd name="connsiteX17" fmla="*/ 19050 w 771525"/>
              <a:gd name="connsiteY17" fmla="*/ 1216819 h 1285875"/>
              <a:gd name="connsiteX18" fmla="*/ 57150 w 771525"/>
              <a:gd name="connsiteY18" fmla="*/ 1150144 h 1285875"/>
              <a:gd name="connsiteX19" fmla="*/ 114300 w 771525"/>
              <a:gd name="connsiteY19" fmla="*/ 1052512 h 1285875"/>
              <a:gd name="connsiteX20" fmla="*/ 176212 w 771525"/>
              <a:gd name="connsiteY20" fmla="*/ 935831 h 1285875"/>
              <a:gd name="connsiteX21" fmla="*/ 214312 w 771525"/>
              <a:gd name="connsiteY21" fmla="*/ 864394 h 1285875"/>
              <a:gd name="connsiteX22" fmla="*/ 247650 w 771525"/>
              <a:gd name="connsiteY22" fmla="*/ 800100 h 1285875"/>
              <a:gd name="connsiteX23" fmla="*/ 280987 w 771525"/>
              <a:gd name="connsiteY23" fmla="*/ 731044 h 1285875"/>
              <a:gd name="connsiteX24" fmla="*/ 316706 w 771525"/>
              <a:gd name="connsiteY24" fmla="*/ 645319 h 1285875"/>
              <a:gd name="connsiteX25" fmla="*/ 340518 w 771525"/>
              <a:gd name="connsiteY25" fmla="*/ 576262 h 1285875"/>
              <a:gd name="connsiteX26" fmla="*/ 359568 w 771525"/>
              <a:gd name="connsiteY26" fmla="*/ 519112 h 1285875"/>
              <a:gd name="connsiteX27" fmla="*/ 376237 w 771525"/>
              <a:gd name="connsiteY27" fmla="*/ 452437 h 1285875"/>
              <a:gd name="connsiteX28" fmla="*/ 395287 w 771525"/>
              <a:gd name="connsiteY28" fmla="*/ 381000 h 1285875"/>
              <a:gd name="connsiteX29" fmla="*/ 402431 w 771525"/>
              <a:gd name="connsiteY29" fmla="*/ 333375 h 1285875"/>
              <a:gd name="connsiteX30" fmla="*/ 409575 w 771525"/>
              <a:gd name="connsiteY30" fmla="*/ 288131 h 1285875"/>
              <a:gd name="connsiteX31" fmla="*/ 414337 w 771525"/>
              <a:gd name="connsiteY31" fmla="*/ 242887 h 1285875"/>
              <a:gd name="connsiteX32" fmla="*/ 414337 w 771525"/>
              <a:gd name="connsiteY32" fmla="*/ 221456 h 1285875"/>
              <a:gd name="connsiteX33" fmla="*/ 402431 w 771525"/>
              <a:gd name="connsiteY33" fmla="*/ 204787 h 1285875"/>
              <a:gd name="connsiteX34" fmla="*/ 383381 w 771525"/>
              <a:gd name="connsiteY34" fmla="*/ 180975 h 1285875"/>
              <a:gd name="connsiteX35" fmla="*/ 361950 w 771525"/>
              <a:gd name="connsiteY35" fmla="*/ 159544 h 1285875"/>
              <a:gd name="connsiteX36" fmla="*/ 328612 w 771525"/>
              <a:gd name="connsiteY36" fmla="*/ 128587 h 1285875"/>
              <a:gd name="connsiteX37" fmla="*/ 304800 w 771525"/>
              <a:gd name="connsiteY37" fmla="*/ 104775 h 1285875"/>
              <a:gd name="connsiteX38" fmla="*/ 288131 w 771525"/>
              <a:gd name="connsiteY38" fmla="*/ 90487 h 1285875"/>
              <a:gd name="connsiteX39" fmla="*/ 269081 w 771525"/>
              <a:gd name="connsiteY39" fmla="*/ 76200 h 1285875"/>
              <a:gd name="connsiteX40" fmla="*/ 247650 w 771525"/>
              <a:gd name="connsiteY40" fmla="*/ 57150 h 1285875"/>
              <a:gd name="connsiteX41" fmla="*/ 238125 w 771525"/>
              <a:gd name="connsiteY41" fmla="*/ 38100 h 1285875"/>
              <a:gd name="connsiteX42" fmla="*/ 238125 w 771525"/>
              <a:gd name="connsiteY42" fmla="*/ 26194 h 1285875"/>
              <a:gd name="connsiteX43" fmla="*/ 245268 w 771525"/>
              <a:gd name="connsiteY43" fmla="*/ 14287 h 1285875"/>
              <a:gd name="connsiteX44" fmla="*/ 259556 w 771525"/>
              <a:gd name="connsiteY44" fmla="*/ 4762 h 1285875"/>
              <a:gd name="connsiteX45" fmla="*/ 288131 w 771525"/>
              <a:gd name="connsiteY45" fmla="*/ 0 h 1285875"/>
              <a:gd name="connsiteX46" fmla="*/ 345281 w 771525"/>
              <a:gd name="connsiteY46" fmla="*/ 7144 h 1285875"/>
              <a:gd name="connsiteX47" fmla="*/ 414337 w 771525"/>
              <a:gd name="connsiteY47" fmla="*/ 21431 h 1285875"/>
              <a:gd name="connsiteX48" fmla="*/ 502443 w 771525"/>
              <a:gd name="connsiteY48" fmla="*/ 47625 h 1285875"/>
              <a:gd name="connsiteX49" fmla="*/ 583406 w 771525"/>
              <a:gd name="connsiteY49" fmla="*/ 80962 h 1285875"/>
              <a:gd name="connsiteX50" fmla="*/ 621506 w 771525"/>
              <a:gd name="connsiteY50" fmla="*/ 100012 h 1285875"/>
              <a:gd name="connsiteX51" fmla="*/ 664368 w 771525"/>
              <a:gd name="connsiteY51" fmla="*/ 126206 h 1285875"/>
              <a:gd name="connsiteX52" fmla="*/ 697706 w 771525"/>
              <a:gd name="connsiteY52" fmla="*/ 150019 h 1285875"/>
              <a:gd name="connsiteX53" fmla="*/ 731043 w 771525"/>
              <a:gd name="connsiteY53" fmla="*/ 183356 h 1285875"/>
              <a:gd name="connsiteX54" fmla="*/ 762000 w 771525"/>
              <a:gd name="connsiteY54" fmla="*/ 223837 h 1285875"/>
              <a:gd name="connsiteX55" fmla="*/ 771525 w 771525"/>
              <a:gd name="connsiteY55" fmla="*/ 242887 h 1285875"/>
              <a:gd name="connsiteX56" fmla="*/ 766762 w 771525"/>
              <a:gd name="connsiteY56" fmla="*/ 254794 h 1285875"/>
              <a:gd name="connsiteX57" fmla="*/ 750093 w 771525"/>
              <a:gd name="connsiteY57" fmla="*/ 280987 h 1285875"/>
              <a:gd name="connsiteX58" fmla="*/ 702468 w 771525"/>
              <a:gd name="connsiteY58" fmla="*/ 354806 h 1285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771525" h="1285875">
                <a:moveTo>
                  <a:pt x="702468" y="354806"/>
                </a:moveTo>
                <a:lnTo>
                  <a:pt x="659606" y="428625"/>
                </a:lnTo>
                <a:lnTo>
                  <a:pt x="626268" y="490537"/>
                </a:lnTo>
                <a:lnTo>
                  <a:pt x="600075" y="552450"/>
                </a:lnTo>
                <a:lnTo>
                  <a:pt x="561975" y="647700"/>
                </a:lnTo>
                <a:lnTo>
                  <a:pt x="504825" y="752475"/>
                </a:lnTo>
                <a:lnTo>
                  <a:pt x="442912" y="835819"/>
                </a:lnTo>
                <a:lnTo>
                  <a:pt x="352425" y="950119"/>
                </a:lnTo>
                <a:lnTo>
                  <a:pt x="247650" y="1071562"/>
                </a:lnTo>
                <a:lnTo>
                  <a:pt x="133350" y="1195387"/>
                </a:lnTo>
                <a:lnTo>
                  <a:pt x="85725" y="1245394"/>
                </a:lnTo>
                <a:lnTo>
                  <a:pt x="57150" y="1271587"/>
                </a:lnTo>
                <a:lnTo>
                  <a:pt x="30956" y="1281112"/>
                </a:lnTo>
                <a:lnTo>
                  <a:pt x="11906" y="1285875"/>
                </a:lnTo>
                <a:lnTo>
                  <a:pt x="2381" y="1283494"/>
                </a:lnTo>
                <a:lnTo>
                  <a:pt x="0" y="1273969"/>
                </a:lnTo>
                <a:lnTo>
                  <a:pt x="2381" y="1252537"/>
                </a:lnTo>
                <a:lnTo>
                  <a:pt x="19050" y="1216819"/>
                </a:lnTo>
                <a:lnTo>
                  <a:pt x="57150" y="1150144"/>
                </a:lnTo>
                <a:lnTo>
                  <a:pt x="114300" y="1052512"/>
                </a:lnTo>
                <a:lnTo>
                  <a:pt x="176212" y="935831"/>
                </a:lnTo>
                <a:lnTo>
                  <a:pt x="214312" y="864394"/>
                </a:lnTo>
                <a:lnTo>
                  <a:pt x="247650" y="800100"/>
                </a:lnTo>
                <a:lnTo>
                  <a:pt x="280987" y="731044"/>
                </a:lnTo>
                <a:lnTo>
                  <a:pt x="316706" y="645319"/>
                </a:lnTo>
                <a:lnTo>
                  <a:pt x="340518" y="576262"/>
                </a:lnTo>
                <a:lnTo>
                  <a:pt x="359568" y="519112"/>
                </a:lnTo>
                <a:lnTo>
                  <a:pt x="376237" y="452437"/>
                </a:lnTo>
                <a:lnTo>
                  <a:pt x="395287" y="381000"/>
                </a:lnTo>
                <a:lnTo>
                  <a:pt x="402431" y="333375"/>
                </a:lnTo>
                <a:lnTo>
                  <a:pt x="409575" y="288131"/>
                </a:lnTo>
                <a:lnTo>
                  <a:pt x="414337" y="242887"/>
                </a:lnTo>
                <a:lnTo>
                  <a:pt x="414337" y="221456"/>
                </a:lnTo>
                <a:lnTo>
                  <a:pt x="402431" y="204787"/>
                </a:lnTo>
                <a:lnTo>
                  <a:pt x="383381" y="180975"/>
                </a:lnTo>
                <a:lnTo>
                  <a:pt x="361950" y="159544"/>
                </a:lnTo>
                <a:lnTo>
                  <a:pt x="328612" y="128587"/>
                </a:lnTo>
                <a:lnTo>
                  <a:pt x="304800" y="104775"/>
                </a:lnTo>
                <a:lnTo>
                  <a:pt x="288131" y="90487"/>
                </a:lnTo>
                <a:lnTo>
                  <a:pt x="269081" y="76200"/>
                </a:lnTo>
                <a:lnTo>
                  <a:pt x="247650" y="57150"/>
                </a:lnTo>
                <a:lnTo>
                  <a:pt x="238125" y="38100"/>
                </a:lnTo>
                <a:lnTo>
                  <a:pt x="238125" y="26194"/>
                </a:lnTo>
                <a:lnTo>
                  <a:pt x="245268" y="14287"/>
                </a:lnTo>
                <a:lnTo>
                  <a:pt x="259556" y="4762"/>
                </a:lnTo>
                <a:lnTo>
                  <a:pt x="288131" y="0"/>
                </a:lnTo>
                <a:lnTo>
                  <a:pt x="345281" y="7144"/>
                </a:lnTo>
                <a:lnTo>
                  <a:pt x="414337" y="21431"/>
                </a:lnTo>
                <a:lnTo>
                  <a:pt x="502443" y="47625"/>
                </a:lnTo>
                <a:lnTo>
                  <a:pt x="583406" y="80962"/>
                </a:lnTo>
                <a:lnTo>
                  <a:pt x="621506" y="100012"/>
                </a:lnTo>
                <a:lnTo>
                  <a:pt x="664368" y="126206"/>
                </a:lnTo>
                <a:lnTo>
                  <a:pt x="697706" y="150019"/>
                </a:lnTo>
                <a:lnTo>
                  <a:pt x="731043" y="183356"/>
                </a:lnTo>
                <a:lnTo>
                  <a:pt x="762000" y="223837"/>
                </a:lnTo>
                <a:lnTo>
                  <a:pt x="771525" y="242887"/>
                </a:lnTo>
                <a:lnTo>
                  <a:pt x="766762" y="254794"/>
                </a:lnTo>
                <a:lnTo>
                  <a:pt x="750093" y="280987"/>
                </a:lnTo>
                <a:lnTo>
                  <a:pt x="702468" y="3548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4A5C0286-34E5-4680-8810-FCB1D7D991DF}"/>
              </a:ext>
            </a:extLst>
          </p:cNvPr>
          <p:cNvSpPr/>
          <p:nvPr/>
        </p:nvSpPr>
        <p:spPr>
          <a:xfrm>
            <a:off x="4630738" y="2513013"/>
            <a:ext cx="1912937" cy="401637"/>
          </a:xfrm>
          <a:custGeom>
            <a:avLst/>
            <a:gdLst>
              <a:gd name="connsiteX0" fmla="*/ 1597819 w 1912144"/>
              <a:gd name="connsiteY0" fmla="*/ 250031 h 402431"/>
              <a:gd name="connsiteX1" fmla="*/ 1481138 w 1912144"/>
              <a:gd name="connsiteY1" fmla="*/ 266700 h 402431"/>
              <a:gd name="connsiteX2" fmla="*/ 1347788 w 1912144"/>
              <a:gd name="connsiteY2" fmla="*/ 283369 h 402431"/>
              <a:gd name="connsiteX3" fmla="*/ 1219200 w 1912144"/>
              <a:gd name="connsiteY3" fmla="*/ 297656 h 402431"/>
              <a:gd name="connsiteX4" fmla="*/ 1088232 w 1912144"/>
              <a:gd name="connsiteY4" fmla="*/ 307181 h 402431"/>
              <a:gd name="connsiteX5" fmla="*/ 978694 w 1912144"/>
              <a:gd name="connsiteY5" fmla="*/ 316706 h 402431"/>
              <a:gd name="connsiteX6" fmla="*/ 776288 w 1912144"/>
              <a:gd name="connsiteY6" fmla="*/ 338137 h 402431"/>
              <a:gd name="connsiteX7" fmla="*/ 654844 w 1912144"/>
              <a:gd name="connsiteY7" fmla="*/ 357187 h 402431"/>
              <a:gd name="connsiteX8" fmla="*/ 533400 w 1912144"/>
              <a:gd name="connsiteY8" fmla="*/ 376237 h 402431"/>
              <a:gd name="connsiteX9" fmla="*/ 442913 w 1912144"/>
              <a:gd name="connsiteY9" fmla="*/ 388144 h 402431"/>
              <a:gd name="connsiteX10" fmla="*/ 373857 w 1912144"/>
              <a:gd name="connsiteY10" fmla="*/ 395287 h 402431"/>
              <a:gd name="connsiteX11" fmla="*/ 307182 w 1912144"/>
              <a:gd name="connsiteY11" fmla="*/ 402431 h 402431"/>
              <a:gd name="connsiteX12" fmla="*/ 257175 w 1912144"/>
              <a:gd name="connsiteY12" fmla="*/ 402431 h 402431"/>
              <a:gd name="connsiteX13" fmla="*/ 207169 w 1912144"/>
              <a:gd name="connsiteY13" fmla="*/ 400050 h 402431"/>
              <a:gd name="connsiteX14" fmla="*/ 164307 w 1912144"/>
              <a:gd name="connsiteY14" fmla="*/ 392906 h 402431"/>
              <a:gd name="connsiteX15" fmla="*/ 121444 w 1912144"/>
              <a:gd name="connsiteY15" fmla="*/ 381000 h 402431"/>
              <a:gd name="connsiteX16" fmla="*/ 0 w 1912144"/>
              <a:gd name="connsiteY16" fmla="*/ 330994 h 402431"/>
              <a:gd name="connsiteX17" fmla="*/ 80963 w 1912144"/>
              <a:gd name="connsiteY17" fmla="*/ 209550 h 402431"/>
              <a:gd name="connsiteX18" fmla="*/ 183357 w 1912144"/>
              <a:gd name="connsiteY18" fmla="*/ 235744 h 402431"/>
              <a:gd name="connsiteX19" fmla="*/ 250032 w 1912144"/>
              <a:gd name="connsiteY19" fmla="*/ 242887 h 402431"/>
              <a:gd name="connsiteX20" fmla="*/ 335757 w 1912144"/>
              <a:gd name="connsiteY20" fmla="*/ 247650 h 402431"/>
              <a:gd name="connsiteX21" fmla="*/ 459582 w 1912144"/>
              <a:gd name="connsiteY21" fmla="*/ 240506 h 402431"/>
              <a:gd name="connsiteX22" fmla="*/ 676275 w 1912144"/>
              <a:gd name="connsiteY22" fmla="*/ 216694 h 402431"/>
              <a:gd name="connsiteX23" fmla="*/ 814388 w 1912144"/>
              <a:gd name="connsiteY23" fmla="*/ 200025 h 402431"/>
              <a:gd name="connsiteX24" fmla="*/ 983457 w 1912144"/>
              <a:gd name="connsiteY24" fmla="*/ 161925 h 402431"/>
              <a:gd name="connsiteX25" fmla="*/ 1162050 w 1912144"/>
              <a:gd name="connsiteY25" fmla="*/ 138112 h 402431"/>
              <a:gd name="connsiteX26" fmla="*/ 1331119 w 1912144"/>
              <a:gd name="connsiteY26" fmla="*/ 102394 h 402431"/>
              <a:gd name="connsiteX27" fmla="*/ 1454944 w 1912144"/>
              <a:gd name="connsiteY27" fmla="*/ 66675 h 402431"/>
              <a:gd name="connsiteX28" fmla="*/ 1476375 w 1912144"/>
              <a:gd name="connsiteY28" fmla="*/ 52387 h 402431"/>
              <a:gd name="connsiteX29" fmla="*/ 1521619 w 1912144"/>
              <a:gd name="connsiteY29" fmla="*/ 28575 h 402431"/>
              <a:gd name="connsiteX30" fmla="*/ 1578769 w 1912144"/>
              <a:gd name="connsiteY30" fmla="*/ 7144 h 402431"/>
              <a:gd name="connsiteX31" fmla="*/ 1604963 w 1912144"/>
              <a:gd name="connsiteY31" fmla="*/ 0 h 402431"/>
              <a:gd name="connsiteX32" fmla="*/ 1654969 w 1912144"/>
              <a:gd name="connsiteY32" fmla="*/ 4762 h 402431"/>
              <a:gd name="connsiteX33" fmla="*/ 1721644 w 1912144"/>
              <a:gd name="connsiteY33" fmla="*/ 19050 h 402431"/>
              <a:gd name="connsiteX34" fmla="*/ 1804988 w 1912144"/>
              <a:gd name="connsiteY34" fmla="*/ 47625 h 402431"/>
              <a:gd name="connsiteX35" fmla="*/ 1859757 w 1912144"/>
              <a:gd name="connsiteY35" fmla="*/ 69056 h 402431"/>
              <a:gd name="connsiteX36" fmla="*/ 1878807 w 1912144"/>
              <a:gd name="connsiteY36" fmla="*/ 80962 h 402431"/>
              <a:gd name="connsiteX37" fmla="*/ 1893094 w 1912144"/>
              <a:gd name="connsiteY37" fmla="*/ 90487 h 402431"/>
              <a:gd name="connsiteX38" fmla="*/ 1905000 w 1912144"/>
              <a:gd name="connsiteY38" fmla="*/ 107156 h 402431"/>
              <a:gd name="connsiteX39" fmla="*/ 1912144 w 1912144"/>
              <a:gd name="connsiteY39" fmla="*/ 121444 h 402431"/>
              <a:gd name="connsiteX40" fmla="*/ 1912144 w 1912144"/>
              <a:gd name="connsiteY40" fmla="*/ 147637 h 402431"/>
              <a:gd name="connsiteX41" fmla="*/ 1900238 w 1912144"/>
              <a:gd name="connsiteY41" fmla="*/ 166687 h 402431"/>
              <a:gd name="connsiteX42" fmla="*/ 1876425 w 1912144"/>
              <a:gd name="connsiteY42" fmla="*/ 192881 h 402431"/>
              <a:gd name="connsiteX43" fmla="*/ 1850232 w 1912144"/>
              <a:gd name="connsiteY43" fmla="*/ 204787 h 402431"/>
              <a:gd name="connsiteX44" fmla="*/ 1752600 w 1912144"/>
              <a:gd name="connsiteY44" fmla="*/ 226219 h 402431"/>
              <a:gd name="connsiteX45" fmla="*/ 1597819 w 1912144"/>
              <a:gd name="connsiteY45" fmla="*/ 250031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912144" h="402431">
                <a:moveTo>
                  <a:pt x="1597819" y="250031"/>
                </a:moveTo>
                <a:lnTo>
                  <a:pt x="1481138" y="266700"/>
                </a:lnTo>
                <a:lnTo>
                  <a:pt x="1347788" y="283369"/>
                </a:lnTo>
                <a:lnTo>
                  <a:pt x="1219200" y="297656"/>
                </a:lnTo>
                <a:lnTo>
                  <a:pt x="1088232" y="307181"/>
                </a:lnTo>
                <a:lnTo>
                  <a:pt x="978694" y="316706"/>
                </a:lnTo>
                <a:lnTo>
                  <a:pt x="776288" y="338137"/>
                </a:lnTo>
                <a:lnTo>
                  <a:pt x="654844" y="357187"/>
                </a:lnTo>
                <a:lnTo>
                  <a:pt x="533400" y="376237"/>
                </a:lnTo>
                <a:lnTo>
                  <a:pt x="442913" y="388144"/>
                </a:lnTo>
                <a:lnTo>
                  <a:pt x="373857" y="395287"/>
                </a:lnTo>
                <a:lnTo>
                  <a:pt x="307182" y="402431"/>
                </a:lnTo>
                <a:lnTo>
                  <a:pt x="257175" y="402431"/>
                </a:lnTo>
                <a:lnTo>
                  <a:pt x="207169" y="400050"/>
                </a:lnTo>
                <a:lnTo>
                  <a:pt x="164307" y="392906"/>
                </a:lnTo>
                <a:lnTo>
                  <a:pt x="121444" y="381000"/>
                </a:lnTo>
                <a:lnTo>
                  <a:pt x="0" y="330994"/>
                </a:lnTo>
                <a:lnTo>
                  <a:pt x="80963" y="209550"/>
                </a:lnTo>
                <a:lnTo>
                  <a:pt x="183357" y="235744"/>
                </a:lnTo>
                <a:lnTo>
                  <a:pt x="250032" y="242887"/>
                </a:lnTo>
                <a:lnTo>
                  <a:pt x="335757" y="247650"/>
                </a:lnTo>
                <a:lnTo>
                  <a:pt x="459582" y="240506"/>
                </a:lnTo>
                <a:lnTo>
                  <a:pt x="676275" y="216694"/>
                </a:lnTo>
                <a:lnTo>
                  <a:pt x="814388" y="200025"/>
                </a:lnTo>
                <a:lnTo>
                  <a:pt x="983457" y="161925"/>
                </a:lnTo>
                <a:lnTo>
                  <a:pt x="1162050" y="138112"/>
                </a:lnTo>
                <a:lnTo>
                  <a:pt x="1331119" y="102394"/>
                </a:lnTo>
                <a:lnTo>
                  <a:pt x="1454944" y="66675"/>
                </a:lnTo>
                <a:lnTo>
                  <a:pt x="1476375" y="52387"/>
                </a:lnTo>
                <a:lnTo>
                  <a:pt x="1521619" y="28575"/>
                </a:lnTo>
                <a:lnTo>
                  <a:pt x="1578769" y="7144"/>
                </a:lnTo>
                <a:lnTo>
                  <a:pt x="1604963" y="0"/>
                </a:lnTo>
                <a:lnTo>
                  <a:pt x="1654969" y="4762"/>
                </a:lnTo>
                <a:lnTo>
                  <a:pt x="1721644" y="19050"/>
                </a:lnTo>
                <a:lnTo>
                  <a:pt x="1804988" y="47625"/>
                </a:lnTo>
                <a:lnTo>
                  <a:pt x="1859757" y="69056"/>
                </a:lnTo>
                <a:lnTo>
                  <a:pt x="1878807" y="80962"/>
                </a:lnTo>
                <a:lnTo>
                  <a:pt x="1893094" y="90487"/>
                </a:lnTo>
                <a:lnTo>
                  <a:pt x="1905000" y="107156"/>
                </a:lnTo>
                <a:lnTo>
                  <a:pt x="1912144" y="121444"/>
                </a:lnTo>
                <a:lnTo>
                  <a:pt x="1912144" y="147637"/>
                </a:lnTo>
                <a:lnTo>
                  <a:pt x="1900238" y="166687"/>
                </a:lnTo>
                <a:lnTo>
                  <a:pt x="1876425" y="192881"/>
                </a:lnTo>
                <a:lnTo>
                  <a:pt x="1850232" y="204787"/>
                </a:lnTo>
                <a:lnTo>
                  <a:pt x="1752600" y="226219"/>
                </a:lnTo>
                <a:lnTo>
                  <a:pt x="1597819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2AED0891-E69D-4E8F-8964-08496915DBE3}"/>
              </a:ext>
            </a:extLst>
          </p:cNvPr>
          <p:cNvSpPr/>
          <p:nvPr/>
        </p:nvSpPr>
        <p:spPr>
          <a:xfrm>
            <a:off x="5243513" y="1585913"/>
            <a:ext cx="474662" cy="2035175"/>
          </a:xfrm>
          <a:custGeom>
            <a:avLst/>
            <a:gdLst>
              <a:gd name="connsiteX0" fmla="*/ 171780 w 475699"/>
              <a:gd name="connsiteY0" fmla="*/ 673907 h 2034936"/>
              <a:gd name="connsiteX1" fmla="*/ 171780 w 475699"/>
              <a:gd name="connsiteY1" fmla="*/ 898543 h 2034936"/>
              <a:gd name="connsiteX2" fmla="*/ 171780 w 475699"/>
              <a:gd name="connsiteY2" fmla="*/ 1168106 h 2034936"/>
              <a:gd name="connsiteX3" fmla="*/ 171780 w 475699"/>
              <a:gd name="connsiteY3" fmla="*/ 1250032 h 2034936"/>
              <a:gd name="connsiteX4" fmla="*/ 179708 w 475699"/>
              <a:gd name="connsiteY4" fmla="*/ 1530166 h 2034936"/>
              <a:gd name="connsiteX5" fmla="*/ 192922 w 475699"/>
              <a:gd name="connsiteY5" fmla="*/ 1847299 h 2034936"/>
              <a:gd name="connsiteX6" fmla="*/ 198208 w 475699"/>
              <a:gd name="connsiteY6" fmla="*/ 2034936 h 2034936"/>
              <a:gd name="connsiteX7" fmla="*/ 393773 w 475699"/>
              <a:gd name="connsiteY7" fmla="*/ 2005866 h 2034936"/>
              <a:gd name="connsiteX8" fmla="*/ 393773 w 475699"/>
              <a:gd name="connsiteY8" fmla="*/ 1720446 h 2034936"/>
              <a:gd name="connsiteX9" fmla="*/ 393773 w 475699"/>
              <a:gd name="connsiteY9" fmla="*/ 1493167 h 2034936"/>
              <a:gd name="connsiteX10" fmla="*/ 393773 w 475699"/>
              <a:gd name="connsiteY10" fmla="*/ 1231533 h 2034936"/>
              <a:gd name="connsiteX11" fmla="*/ 399059 w 475699"/>
              <a:gd name="connsiteY11" fmla="*/ 985755 h 2034936"/>
              <a:gd name="connsiteX12" fmla="*/ 420201 w 475699"/>
              <a:gd name="connsiteY12" fmla="*/ 689764 h 2034936"/>
              <a:gd name="connsiteX13" fmla="*/ 441343 w 475699"/>
              <a:gd name="connsiteY13" fmla="*/ 348846 h 2034936"/>
              <a:gd name="connsiteX14" fmla="*/ 441343 w 475699"/>
              <a:gd name="connsiteY14" fmla="*/ 346203 h 2034936"/>
              <a:gd name="connsiteX15" fmla="*/ 449271 w 475699"/>
              <a:gd name="connsiteY15" fmla="*/ 327704 h 2034936"/>
              <a:gd name="connsiteX16" fmla="*/ 462485 w 475699"/>
              <a:gd name="connsiteY16" fmla="*/ 295990 h 2034936"/>
              <a:gd name="connsiteX17" fmla="*/ 470414 w 475699"/>
              <a:gd name="connsiteY17" fmla="*/ 274848 h 2034936"/>
              <a:gd name="connsiteX18" fmla="*/ 475699 w 475699"/>
              <a:gd name="connsiteY18" fmla="*/ 237849 h 2034936"/>
              <a:gd name="connsiteX19" fmla="*/ 473056 w 475699"/>
              <a:gd name="connsiteY19" fmla="*/ 203493 h 2034936"/>
              <a:gd name="connsiteX20" fmla="*/ 465128 w 475699"/>
              <a:gd name="connsiteY20" fmla="*/ 182351 h 2034936"/>
              <a:gd name="connsiteX21" fmla="*/ 457200 w 475699"/>
              <a:gd name="connsiteY21" fmla="*/ 169137 h 2034936"/>
              <a:gd name="connsiteX22" fmla="*/ 438700 w 475699"/>
              <a:gd name="connsiteY22" fmla="*/ 147995 h 2034936"/>
              <a:gd name="connsiteX23" fmla="*/ 388488 w 475699"/>
              <a:gd name="connsiteY23" fmla="*/ 118925 h 2034936"/>
              <a:gd name="connsiteX24" fmla="*/ 290705 w 475699"/>
              <a:gd name="connsiteY24" fmla="*/ 71355 h 2034936"/>
              <a:gd name="connsiteX25" fmla="*/ 198208 w 475699"/>
              <a:gd name="connsiteY25" fmla="*/ 23785 h 2034936"/>
              <a:gd name="connsiteX26" fmla="*/ 163852 w 475699"/>
              <a:gd name="connsiteY26" fmla="*/ 10571 h 2034936"/>
              <a:gd name="connsiteX27" fmla="*/ 121567 w 475699"/>
              <a:gd name="connsiteY27" fmla="*/ 2643 h 2034936"/>
              <a:gd name="connsiteX28" fmla="*/ 68712 w 475699"/>
              <a:gd name="connsiteY28" fmla="*/ 0 h 2034936"/>
              <a:gd name="connsiteX29" fmla="*/ 26427 w 475699"/>
              <a:gd name="connsiteY29" fmla="*/ 2643 h 2034936"/>
              <a:gd name="connsiteX30" fmla="*/ 13214 w 475699"/>
              <a:gd name="connsiteY30" fmla="*/ 5285 h 2034936"/>
              <a:gd name="connsiteX31" fmla="*/ 2643 w 475699"/>
              <a:gd name="connsiteY31" fmla="*/ 10571 h 2034936"/>
              <a:gd name="connsiteX32" fmla="*/ 0 w 475699"/>
              <a:gd name="connsiteY32" fmla="*/ 18499 h 2034936"/>
              <a:gd name="connsiteX33" fmla="*/ 10571 w 475699"/>
              <a:gd name="connsiteY33" fmla="*/ 42284 h 2034936"/>
              <a:gd name="connsiteX34" fmla="*/ 21142 w 475699"/>
              <a:gd name="connsiteY34" fmla="*/ 60784 h 2034936"/>
              <a:gd name="connsiteX35" fmla="*/ 42284 w 475699"/>
              <a:gd name="connsiteY35" fmla="*/ 84569 h 2034936"/>
              <a:gd name="connsiteX36" fmla="*/ 97782 w 475699"/>
              <a:gd name="connsiteY36" fmla="*/ 142710 h 2034936"/>
              <a:gd name="connsiteX37" fmla="*/ 129496 w 475699"/>
              <a:gd name="connsiteY37" fmla="*/ 182351 h 2034936"/>
              <a:gd name="connsiteX38" fmla="*/ 145352 w 475699"/>
              <a:gd name="connsiteY38" fmla="*/ 203493 h 2034936"/>
              <a:gd name="connsiteX39" fmla="*/ 153281 w 475699"/>
              <a:gd name="connsiteY39" fmla="*/ 224636 h 2034936"/>
              <a:gd name="connsiteX40" fmla="*/ 161209 w 475699"/>
              <a:gd name="connsiteY40" fmla="*/ 258992 h 2034936"/>
              <a:gd name="connsiteX41" fmla="*/ 166495 w 475699"/>
              <a:gd name="connsiteY41" fmla="*/ 325061 h 2034936"/>
              <a:gd name="connsiteX42" fmla="*/ 171780 w 475699"/>
              <a:gd name="connsiteY42" fmla="*/ 414915 h 2034936"/>
              <a:gd name="connsiteX43" fmla="*/ 171780 w 475699"/>
              <a:gd name="connsiteY43" fmla="*/ 673907 h 2034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75699" h="2034936">
                <a:moveTo>
                  <a:pt x="171780" y="673907"/>
                </a:moveTo>
                <a:lnTo>
                  <a:pt x="171780" y="898543"/>
                </a:lnTo>
                <a:lnTo>
                  <a:pt x="171780" y="1168106"/>
                </a:lnTo>
                <a:lnTo>
                  <a:pt x="171780" y="1250032"/>
                </a:lnTo>
                <a:lnTo>
                  <a:pt x="179708" y="1530166"/>
                </a:lnTo>
                <a:lnTo>
                  <a:pt x="192922" y="1847299"/>
                </a:lnTo>
                <a:lnTo>
                  <a:pt x="198208" y="2034936"/>
                </a:lnTo>
                <a:lnTo>
                  <a:pt x="393773" y="2005866"/>
                </a:lnTo>
                <a:lnTo>
                  <a:pt x="393773" y="1720446"/>
                </a:lnTo>
                <a:lnTo>
                  <a:pt x="393773" y="1493167"/>
                </a:lnTo>
                <a:lnTo>
                  <a:pt x="393773" y="1231533"/>
                </a:lnTo>
                <a:lnTo>
                  <a:pt x="399059" y="985755"/>
                </a:lnTo>
                <a:lnTo>
                  <a:pt x="420201" y="689764"/>
                </a:lnTo>
                <a:lnTo>
                  <a:pt x="441343" y="348846"/>
                </a:lnTo>
                <a:lnTo>
                  <a:pt x="441343" y="346203"/>
                </a:lnTo>
                <a:lnTo>
                  <a:pt x="449271" y="327704"/>
                </a:lnTo>
                <a:lnTo>
                  <a:pt x="462485" y="295990"/>
                </a:lnTo>
                <a:lnTo>
                  <a:pt x="470414" y="274848"/>
                </a:lnTo>
                <a:lnTo>
                  <a:pt x="475699" y="237849"/>
                </a:lnTo>
                <a:lnTo>
                  <a:pt x="473056" y="203493"/>
                </a:lnTo>
                <a:lnTo>
                  <a:pt x="465128" y="182351"/>
                </a:lnTo>
                <a:lnTo>
                  <a:pt x="457200" y="169137"/>
                </a:lnTo>
                <a:lnTo>
                  <a:pt x="438700" y="147995"/>
                </a:lnTo>
                <a:lnTo>
                  <a:pt x="388488" y="118925"/>
                </a:lnTo>
                <a:lnTo>
                  <a:pt x="290705" y="71355"/>
                </a:lnTo>
                <a:lnTo>
                  <a:pt x="198208" y="23785"/>
                </a:lnTo>
                <a:lnTo>
                  <a:pt x="163852" y="10571"/>
                </a:lnTo>
                <a:lnTo>
                  <a:pt x="121567" y="2643"/>
                </a:lnTo>
                <a:lnTo>
                  <a:pt x="68712" y="0"/>
                </a:lnTo>
                <a:lnTo>
                  <a:pt x="26427" y="2643"/>
                </a:lnTo>
                <a:lnTo>
                  <a:pt x="13214" y="5285"/>
                </a:lnTo>
                <a:lnTo>
                  <a:pt x="2643" y="10571"/>
                </a:lnTo>
                <a:lnTo>
                  <a:pt x="0" y="18499"/>
                </a:lnTo>
                <a:lnTo>
                  <a:pt x="10571" y="42284"/>
                </a:lnTo>
                <a:lnTo>
                  <a:pt x="21142" y="60784"/>
                </a:lnTo>
                <a:lnTo>
                  <a:pt x="42284" y="84569"/>
                </a:lnTo>
                <a:lnTo>
                  <a:pt x="97782" y="142710"/>
                </a:lnTo>
                <a:lnTo>
                  <a:pt x="129496" y="182351"/>
                </a:lnTo>
                <a:lnTo>
                  <a:pt x="145352" y="203493"/>
                </a:lnTo>
                <a:lnTo>
                  <a:pt x="153281" y="224636"/>
                </a:lnTo>
                <a:lnTo>
                  <a:pt x="161209" y="258992"/>
                </a:lnTo>
                <a:lnTo>
                  <a:pt x="166495" y="325061"/>
                </a:lnTo>
                <a:lnTo>
                  <a:pt x="171780" y="414915"/>
                </a:lnTo>
                <a:lnTo>
                  <a:pt x="171780" y="673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A487F380-0036-41C4-A8EA-ACD9D6EBB7A6}"/>
              </a:ext>
            </a:extLst>
          </p:cNvPr>
          <p:cNvSpPr/>
          <p:nvPr/>
        </p:nvSpPr>
        <p:spPr>
          <a:xfrm>
            <a:off x="4006850" y="3294063"/>
            <a:ext cx="2976563" cy="695325"/>
          </a:xfrm>
          <a:custGeom>
            <a:avLst/>
            <a:gdLst>
              <a:gd name="connsiteX0" fmla="*/ 2180868 w 2975467"/>
              <a:gd name="connsiteY0" fmla="*/ 112466 h 696802"/>
              <a:gd name="connsiteX1" fmla="*/ 1958380 w 2975467"/>
              <a:gd name="connsiteY1" fmla="*/ 139360 h 696802"/>
              <a:gd name="connsiteX2" fmla="*/ 1755452 w 2975467"/>
              <a:gd name="connsiteY2" fmla="*/ 166254 h 696802"/>
              <a:gd name="connsiteX3" fmla="*/ 1608757 w 2975467"/>
              <a:gd name="connsiteY3" fmla="*/ 185814 h 696802"/>
              <a:gd name="connsiteX4" fmla="*/ 1444947 w 2975467"/>
              <a:gd name="connsiteY4" fmla="*/ 224933 h 696802"/>
              <a:gd name="connsiteX5" fmla="*/ 1154002 w 2975467"/>
              <a:gd name="connsiteY5" fmla="*/ 281166 h 696802"/>
              <a:gd name="connsiteX6" fmla="*/ 936404 w 2975467"/>
              <a:gd name="connsiteY6" fmla="*/ 322729 h 696802"/>
              <a:gd name="connsiteX7" fmla="*/ 753035 w 2975467"/>
              <a:gd name="connsiteY7" fmla="*/ 359403 h 696802"/>
              <a:gd name="connsiteX8" fmla="*/ 535437 w 2975467"/>
              <a:gd name="connsiteY8" fmla="*/ 400967 h 696802"/>
              <a:gd name="connsiteX9" fmla="*/ 405856 w 2975467"/>
              <a:gd name="connsiteY9" fmla="*/ 425416 h 696802"/>
              <a:gd name="connsiteX10" fmla="*/ 312949 w 2975467"/>
              <a:gd name="connsiteY10" fmla="*/ 427861 h 696802"/>
              <a:gd name="connsiteX11" fmla="*/ 288500 w 2975467"/>
              <a:gd name="connsiteY11" fmla="*/ 427861 h 696802"/>
              <a:gd name="connsiteX12" fmla="*/ 239602 w 2975467"/>
              <a:gd name="connsiteY12" fmla="*/ 422971 h 696802"/>
              <a:gd name="connsiteX13" fmla="*/ 190703 w 2975467"/>
              <a:gd name="connsiteY13" fmla="*/ 415636 h 696802"/>
              <a:gd name="connsiteX14" fmla="*/ 151585 w 2975467"/>
              <a:gd name="connsiteY14" fmla="*/ 403412 h 696802"/>
              <a:gd name="connsiteX15" fmla="*/ 117356 w 2975467"/>
              <a:gd name="connsiteY15" fmla="*/ 388742 h 696802"/>
              <a:gd name="connsiteX16" fmla="*/ 88017 w 2975467"/>
              <a:gd name="connsiteY16" fmla="*/ 371628 h 696802"/>
              <a:gd name="connsiteX17" fmla="*/ 56233 w 2975467"/>
              <a:gd name="connsiteY17" fmla="*/ 347179 h 696802"/>
              <a:gd name="connsiteX18" fmla="*/ 34228 w 2975467"/>
              <a:gd name="connsiteY18" fmla="*/ 327619 h 696802"/>
              <a:gd name="connsiteX19" fmla="*/ 17114 w 2975467"/>
              <a:gd name="connsiteY19" fmla="*/ 315395 h 696802"/>
              <a:gd name="connsiteX20" fmla="*/ 4889 w 2975467"/>
              <a:gd name="connsiteY20" fmla="*/ 317840 h 696802"/>
              <a:gd name="connsiteX21" fmla="*/ 0 w 2975467"/>
              <a:gd name="connsiteY21" fmla="*/ 325174 h 696802"/>
              <a:gd name="connsiteX22" fmla="*/ 0 w 2975467"/>
              <a:gd name="connsiteY22" fmla="*/ 347179 h 696802"/>
              <a:gd name="connsiteX23" fmla="*/ 14669 w 2975467"/>
              <a:gd name="connsiteY23" fmla="*/ 388742 h 696802"/>
              <a:gd name="connsiteX24" fmla="*/ 51343 w 2975467"/>
              <a:gd name="connsiteY24" fmla="*/ 447420 h 696802"/>
              <a:gd name="connsiteX25" fmla="*/ 97796 w 2975467"/>
              <a:gd name="connsiteY25" fmla="*/ 498764 h 696802"/>
              <a:gd name="connsiteX26" fmla="*/ 141805 w 2975467"/>
              <a:gd name="connsiteY26" fmla="*/ 545217 h 696802"/>
              <a:gd name="connsiteX27" fmla="*/ 190703 w 2975467"/>
              <a:gd name="connsiteY27" fmla="*/ 599005 h 696802"/>
              <a:gd name="connsiteX28" fmla="*/ 242047 w 2975467"/>
              <a:gd name="connsiteY28" fmla="*/ 640569 h 696802"/>
              <a:gd name="connsiteX29" fmla="*/ 276275 w 2975467"/>
              <a:gd name="connsiteY29" fmla="*/ 667463 h 696802"/>
              <a:gd name="connsiteX30" fmla="*/ 305615 w 2975467"/>
              <a:gd name="connsiteY30" fmla="*/ 684577 h 696802"/>
              <a:gd name="connsiteX31" fmla="*/ 342288 w 2975467"/>
              <a:gd name="connsiteY31" fmla="*/ 696802 h 696802"/>
              <a:gd name="connsiteX32" fmla="*/ 371627 w 2975467"/>
              <a:gd name="connsiteY32" fmla="*/ 696802 h 696802"/>
              <a:gd name="connsiteX33" fmla="*/ 432750 w 2975467"/>
              <a:gd name="connsiteY33" fmla="*/ 677243 h 696802"/>
              <a:gd name="connsiteX34" fmla="*/ 616119 w 2975467"/>
              <a:gd name="connsiteY34" fmla="*/ 608785 h 696802"/>
              <a:gd name="connsiteX35" fmla="*/ 794598 w 2975467"/>
              <a:gd name="connsiteY35" fmla="*/ 542772 h 696802"/>
              <a:gd name="connsiteX36" fmla="*/ 836162 w 2975467"/>
              <a:gd name="connsiteY36" fmla="*/ 530548 h 696802"/>
              <a:gd name="connsiteX37" fmla="*/ 1017086 w 2975467"/>
              <a:gd name="connsiteY37" fmla="*/ 491429 h 696802"/>
              <a:gd name="connsiteX38" fmla="*/ 1163781 w 2975467"/>
              <a:gd name="connsiteY38" fmla="*/ 454755 h 696802"/>
              <a:gd name="connsiteX39" fmla="*/ 1317811 w 2975467"/>
              <a:gd name="connsiteY39" fmla="*/ 420526 h 696802"/>
              <a:gd name="connsiteX40" fmla="*/ 1486511 w 2975467"/>
              <a:gd name="connsiteY40" fmla="*/ 393632 h 696802"/>
              <a:gd name="connsiteX41" fmla="*/ 1591642 w 2975467"/>
              <a:gd name="connsiteY41" fmla="*/ 376518 h 696802"/>
              <a:gd name="connsiteX42" fmla="*/ 1872808 w 2975467"/>
              <a:gd name="connsiteY42" fmla="*/ 339844 h 696802"/>
              <a:gd name="connsiteX43" fmla="*/ 2178423 w 2975467"/>
              <a:gd name="connsiteY43" fmla="*/ 310505 h 696802"/>
              <a:gd name="connsiteX44" fmla="*/ 2300669 w 2975467"/>
              <a:gd name="connsiteY44" fmla="*/ 303170 h 696802"/>
              <a:gd name="connsiteX45" fmla="*/ 2415580 w 2975467"/>
              <a:gd name="connsiteY45" fmla="*/ 295835 h 696802"/>
              <a:gd name="connsiteX46" fmla="*/ 2562275 w 2975467"/>
              <a:gd name="connsiteY46" fmla="*/ 293390 h 696802"/>
              <a:gd name="connsiteX47" fmla="*/ 2655182 w 2975467"/>
              <a:gd name="connsiteY47" fmla="*/ 283611 h 696802"/>
              <a:gd name="connsiteX48" fmla="*/ 2792098 w 2975467"/>
              <a:gd name="connsiteY48" fmla="*/ 273831 h 696802"/>
              <a:gd name="connsiteX49" fmla="*/ 2885005 w 2975467"/>
              <a:gd name="connsiteY49" fmla="*/ 271386 h 696802"/>
              <a:gd name="connsiteX50" fmla="*/ 2899674 w 2975467"/>
              <a:gd name="connsiteY50" fmla="*/ 268941 h 696802"/>
              <a:gd name="connsiteX51" fmla="*/ 2911899 w 2975467"/>
              <a:gd name="connsiteY51" fmla="*/ 266496 h 696802"/>
              <a:gd name="connsiteX52" fmla="*/ 2936348 w 2975467"/>
              <a:gd name="connsiteY52" fmla="*/ 249382 h 696802"/>
              <a:gd name="connsiteX53" fmla="*/ 2958352 w 2975467"/>
              <a:gd name="connsiteY53" fmla="*/ 224933 h 696802"/>
              <a:gd name="connsiteX54" fmla="*/ 2970577 w 2975467"/>
              <a:gd name="connsiteY54" fmla="*/ 202928 h 696802"/>
              <a:gd name="connsiteX55" fmla="*/ 2975467 w 2975467"/>
              <a:gd name="connsiteY55" fmla="*/ 183369 h 696802"/>
              <a:gd name="connsiteX56" fmla="*/ 2975467 w 2975467"/>
              <a:gd name="connsiteY56" fmla="*/ 166254 h 696802"/>
              <a:gd name="connsiteX57" fmla="*/ 2970577 w 2975467"/>
              <a:gd name="connsiteY57" fmla="*/ 149140 h 696802"/>
              <a:gd name="connsiteX58" fmla="*/ 2958352 w 2975467"/>
              <a:gd name="connsiteY58" fmla="*/ 124691 h 696802"/>
              <a:gd name="connsiteX59" fmla="*/ 2938793 w 2975467"/>
              <a:gd name="connsiteY59" fmla="*/ 100242 h 696802"/>
              <a:gd name="connsiteX60" fmla="*/ 2914344 w 2975467"/>
              <a:gd name="connsiteY60" fmla="*/ 88017 h 696802"/>
              <a:gd name="connsiteX61" fmla="*/ 2840996 w 2975467"/>
              <a:gd name="connsiteY61" fmla="*/ 61123 h 696802"/>
              <a:gd name="connsiteX62" fmla="*/ 2755424 w 2975467"/>
              <a:gd name="connsiteY62" fmla="*/ 36674 h 696802"/>
              <a:gd name="connsiteX63" fmla="*/ 2674742 w 2975467"/>
              <a:gd name="connsiteY63" fmla="*/ 14669 h 696802"/>
              <a:gd name="connsiteX64" fmla="*/ 2594059 w 2975467"/>
              <a:gd name="connsiteY64" fmla="*/ 2445 h 696802"/>
              <a:gd name="connsiteX65" fmla="*/ 2552496 w 2975467"/>
              <a:gd name="connsiteY65" fmla="*/ 0 h 696802"/>
              <a:gd name="connsiteX66" fmla="*/ 2528047 w 2975467"/>
              <a:gd name="connsiteY66" fmla="*/ 12225 h 696802"/>
              <a:gd name="connsiteX67" fmla="*/ 2462034 w 2975467"/>
              <a:gd name="connsiteY67" fmla="*/ 48898 h 696802"/>
              <a:gd name="connsiteX68" fmla="*/ 2378906 w 2975467"/>
              <a:gd name="connsiteY68" fmla="*/ 80682 h 696802"/>
              <a:gd name="connsiteX69" fmla="*/ 2344678 w 2975467"/>
              <a:gd name="connsiteY69" fmla="*/ 92907 h 696802"/>
              <a:gd name="connsiteX70" fmla="*/ 2180868 w 2975467"/>
              <a:gd name="connsiteY70" fmla="*/ 112466 h 6968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975467" h="696802">
                <a:moveTo>
                  <a:pt x="2180868" y="112466"/>
                </a:moveTo>
                <a:lnTo>
                  <a:pt x="1958380" y="139360"/>
                </a:lnTo>
                <a:lnTo>
                  <a:pt x="1755452" y="166254"/>
                </a:lnTo>
                <a:lnTo>
                  <a:pt x="1608757" y="185814"/>
                </a:lnTo>
                <a:lnTo>
                  <a:pt x="1444947" y="224933"/>
                </a:lnTo>
                <a:lnTo>
                  <a:pt x="1154002" y="281166"/>
                </a:lnTo>
                <a:lnTo>
                  <a:pt x="936404" y="322729"/>
                </a:lnTo>
                <a:lnTo>
                  <a:pt x="753035" y="359403"/>
                </a:lnTo>
                <a:lnTo>
                  <a:pt x="535437" y="400967"/>
                </a:lnTo>
                <a:lnTo>
                  <a:pt x="405856" y="425416"/>
                </a:lnTo>
                <a:lnTo>
                  <a:pt x="312949" y="427861"/>
                </a:lnTo>
                <a:lnTo>
                  <a:pt x="288500" y="427861"/>
                </a:lnTo>
                <a:lnTo>
                  <a:pt x="239602" y="422971"/>
                </a:lnTo>
                <a:lnTo>
                  <a:pt x="190703" y="415636"/>
                </a:lnTo>
                <a:lnTo>
                  <a:pt x="151585" y="403412"/>
                </a:lnTo>
                <a:lnTo>
                  <a:pt x="117356" y="388742"/>
                </a:lnTo>
                <a:lnTo>
                  <a:pt x="88017" y="371628"/>
                </a:lnTo>
                <a:lnTo>
                  <a:pt x="56233" y="347179"/>
                </a:lnTo>
                <a:lnTo>
                  <a:pt x="34228" y="327619"/>
                </a:lnTo>
                <a:lnTo>
                  <a:pt x="17114" y="315395"/>
                </a:lnTo>
                <a:lnTo>
                  <a:pt x="4889" y="317840"/>
                </a:lnTo>
                <a:lnTo>
                  <a:pt x="0" y="325174"/>
                </a:lnTo>
                <a:lnTo>
                  <a:pt x="0" y="347179"/>
                </a:lnTo>
                <a:lnTo>
                  <a:pt x="14669" y="388742"/>
                </a:lnTo>
                <a:lnTo>
                  <a:pt x="51343" y="447420"/>
                </a:lnTo>
                <a:lnTo>
                  <a:pt x="97796" y="498764"/>
                </a:lnTo>
                <a:lnTo>
                  <a:pt x="141805" y="545217"/>
                </a:lnTo>
                <a:lnTo>
                  <a:pt x="190703" y="599005"/>
                </a:lnTo>
                <a:lnTo>
                  <a:pt x="242047" y="640569"/>
                </a:lnTo>
                <a:lnTo>
                  <a:pt x="276275" y="667463"/>
                </a:lnTo>
                <a:lnTo>
                  <a:pt x="305615" y="684577"/>
                </a:lnTo>
                <a:lnTo>
                  <a:pt x="342288" y="696802"/>
                </a:lnTo>
                <a:lnTo>
                  <a:pt x="371627" y="696802"/>
                </a:lnTo>
                <a:lnTo>
                  <a:pt x="432750" y="677243"/>
                </a:lnTo>
                <a:lnTo>
                  <a:pt x="616119" y="608785"/>
                </a:lnTo>
                <a:lnTo>
                  <a:pt x="794598" y="542772"/>
                </a:lnTo>
                <a:lnTo>
                  <a:pt x="836162" y="530548"/>
                </a:lnTo>
                <a:lnTo>
                  <a:pt x="1017086" y="491429"/>
                </a:lnTo>
                <a:lnTo>
                  <a:pt x="1163781" y="454755"/>
                </a:lnTo>
                <a:lnTo>
                  <a:pt x="1317811" y="420526"/>
                </a:lnTo>
                <a:lnTo>
                  <a:pt x="1486511" y="393632"/>
                </a:lnTo>
                <a:lnTo>
                  <a:pt x="1591642" y="376518"/>
                </a:lnTo>
                <a:lnTo>
                  <a:pt x="1872808" y="339844"/>
                </a:lnTo>
                <a:lnTo>
                  <a:pt x="2178423" y="310505"/>
                </a:lnTo>
                <a:lnTo>
                  <a:pt x="2300669" y="303170"/>
                </a:lnTo>
                <a:lnTo>
                  <a:pt x="2415580" y="295835"/>
                </a:lnTo>
                <a:lnTo>
                  <a:pt x="2562275" y="293390"/>
                </a:lnTo>
                <a:lnTo>
                  <a:pt x="2655182" y="283611"/>
                </a:lnTo>
                <a:lnTo>
                  <a:pt x="2792098" y="273831"/>
                </a:lnTo>
                <a:lnTo>
                  <a:pt x="2885005" y="271386"/>
                </a:lnTo>
                <a:lnTo>
                  <a:pt x="2899674" y="268941"/>
                </a:lnTo>
                <a:lnTo>
                  <a:pt x="2911899" y="266496"/>
                </a:lnTo>
                <a:lnTo>
                  <a:pt x="2936348" y="249382"/>
                </a:lnTo>
                <a:lnTo>
                  <a:pt x="2958352" y="224933"/>
                </a:lnTo>
                <a:lnTo>
                  <a:pt x="2970577" y="202928"/>
                </a:lnTo>
                <a:lnTo>
                  <a:pt x="2975467" y="183369"/>
                </a:lnTo>
                <a:lnTo>
                  <a:pt x="2975467" y="166254"/>
                </a:lnTo>
                <a:lnTo>
                  <a:pt x="2970577" y="149140"/>
                </a:lnTo>
                <a:lnTo>
                  <a:pt x="2958352" y="124691"/>
                </a:lnTo>
                <a:lnTo>
                  <a:pt x="2938793" y="100242"/>
                </a:lnTo>
                <a:lnTo>
                  <a:pt x="2914344" y="88017"/>
                </a:lnTo>
                <a:lnTo>
                  <a:pt x="2840996" y="61123"/>
                </a:lnTo>
                <a:lnTo>
                  <a:pt x="2755424" y="36674"/>
                </a:lnTo>
                <a:lnTo>
                  <a:pt x="2674742" y="14669"/>
                </a:lnTo>
                <a:lnTo>
                  <a:pt x="2594059" y="2445"/>
                </a:lnTo>
                <a:lnTo>
                  <a:pt x="2552496" y="0"/>
                </a:lnTo>
                <a:lnTo>
                  <a:pt x="2528047" y="12225"/>
                </a:lnTo>
                <a:lnTo>
                  <a:pt x="2462034" y="48898"/>
                </a:lnTo>
                <a:lnTo>
                  <a:pt x="2378906" y="80682"/>
                </a:lnTo>
                <a:lnTo>
                  <a:pt x="2344678" y="92907"/>
                </a:lnTo>
                <a:lnTo>
                  <a:pt x="2180868" y="11246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0E9524A8-384E-4DCF-A0F1-4481CCAEBF77}"/>
              </a:ext>
            </a:extLst>
          </p:cNvPr>
          <p:cNvSpPr/>
          <p:nvPr/>
        </p:nvSpPr>
        <p:spPr>
          <a:xfrm>
            <a:off x="3729038" y="3757613"/>
            <a:ext cx="1511300" cy="2000250"/>
          </a:xfrm>
          <a:custGeom>
            <a:avLst/>
            <a:gdLst>
              <a:gd name="connsiteX0" fmla="*/ 1136393 w 1511667"/>
              <a:gd name="connsiteY0" fmla="*/ 510056 h 2000581"/>
              <a:gd name="connsiteX1" fmla="*/ 1112608 w 1511667"/>
              <a:gd name="connsiteY1" fmla="*/ 581411 h 2000581"/>
              <a:gd name="connsiteX2" fmla="*/ 1070324 w 1511667"/>
              <a:gd name="connsiteY2" fmla="*/ 687122 h 2000581"/>
              <a:gd name="connsiteX3" fmla="*/ 1017468 w 1511667"/>
              <a:gd name="connsiteY3" fmla="*/ 803404 h 2000581"/>
              <a:gd name="connsiteX4" fmla="*/ 959327 w 1511667"/>
              <a:gd name="connsiteY4" fmla="*/ 922329 h 2000581"/>
              <a:gd name="connsiteX5" fmla="*/ 911757 w 1511667"/>
              <a:gd name="connsiteY5" fmla="*/ 1009540 h 2000581"/>
              <a:gd name="connsiteX6" fmla="*/ 837759 w 1511667"/>
              <a:gd name="connsiteY6" fmla="*/ 1133751 h 2000581"/>
              <a:gd name="connsiteX7" fmla="*/ 790190 w 1511667"/>
              <a:gd name="connsiteY7" fmla="*/ 1205106 h 2000581"/>
              <a:gd name="connsiteX8" fmla="*/ 734691 w 1511667"/>
              <a:gd name="connsiteY8" fmla="*/ 1287032 h 2000581"/>
              <a:gd name="connsiteX9" fmla="*/ 644837 w 1511667"/>
              <a:gd name="connsiteY9" fmla="*/ 1400671 h 2000581"/>
              <a:gd name="connsiteX10" fmla="*/ 573482 w 1511667"/>
              <a:gd name="connsiteY10" fmla="*/ 1485240 h 2000581"/>
              <a:gd name="connsiteX11" fmla="*/ 507413 w 1511667"/>
              <a:gd name="connsiteY11" fmla="*/ 1553952 h 2000581"/>
              <a:gd name="connsiteX12" fmla="*/ 409630 w 1511667"/>
              <a:gd name="connsiteY12" fmla="*/ 1646449 h 2000581"/>
              <a:gd name="connsiteX13" fmla="*/ 314490 w 1511667"/>
              <a:gd name="connsiteY13" fmla="*/ 1731018 h 2000581"/>
              <a:gd name="connsiteX14" fmla="*/ 216707 w 1511667"/>
              <a:gd name="connsiteY14" fmla="*/ 1807658 h 2000581"/>
              <a:gd name="connsiteX15" fmla="*/ 87211 w 1511667"/>
              <a:gd name="connsiteY15" fmla="*/ 1897513 h 2000581"/>
              <a:gd name="connsiteX16" fmla="*/ 10571 w 1511667"/>
              <a:gd name="connsiteY16" fmla="*/ 1950368 h 2000581"/>
              <a:gd name="connsiteX17" fmla="*/ 0 w 1511667"/>
              <a:gd name="connsiteY17" fmla="*/ 1966225 h 2000581"/>
              <a:gd name="connsiteX18" fmla="*/ 0 w 1511667"/>
              <a:gd name="connsiteY18" fmla="*/ 1976796 h 2000581"/>
              <a:gd name="connsiteX19" fmla="*/ 0 w 1511667"/>
              <a:gd name="connsiteY19" fmla="*/ 1987367 h 2000581"/>
              <a:gd name="connsiteX20" fmla="*/ 10571 w 1511667"/>
              <a:gd name="connsiteY20" fmla="*/ 1997938 h 2000581"/>
              <a:gd name="connsiteX21" fmla="*/ 29070 w 1511667"/>
              <a:gd name="connsiteY21" fmla="*/ 2000581 h 2000581"/>
              <a:gd name="connsiteX22" fmla="*/ 95140 w 1511667"/>
              <a:gd name="connsiteY22" fmla="*/ 1976796 h 2000581"/>
              <a:gd name="connsiteX23" fmla="*/ 258992 w 1511667"/>
              <a:gd name="connsiteY23" fmla="*/ 1892227 h 2000581"/>
              <a:gd name="connsiteX24" fmla="*/ 441343 w 1511667"/>
              <a:gd name="connsiteY24" fmla="*/ 1775945 h 2000581"/>
              <a:gd name="connsiteX25" fmla="*/ 594624 w 1511667"/>
              <a:gd name="connsiteY25" fmla="*/ 1657020 h 2000581"/>
              <a:gd name="connsiteX26" fmla="*/ 732048 w 1511667"/>
              <a:gd name="connsiteY26" fmla="*/ 1532810 h 2000581"/>
              <a:gd name="connsiteX27" fmla="*/ 832474 w 1511667"/>
              <a:gd name="connsiteY27" fmla="*/ 1424456 h 2000581"/>
              <a:gd name="connsiteX28" fmla="*/ 938185 w 1511667"/>
              <a:gd name="connsiteY28" fmla="*/ 1297603 h 2000581"/>
              <a:gd name="connsiteX29" fmla="*/ 1030682 w 1511667"/>
              <a:gd name="connsiteY29" fmla="*/ 1173392 h 2000581"/>
              <a:gd name="connsiteX30" fmla="*/ 1144321 w 1511667"/>
              <a:gd name="connsiteY30" fmla="*/ 1004255 h 2000581"/>
              <a:gd name="connsiteX31" fmla="*/ 1228890 w 1511667"/>
              <a:gd name="connsiteY31" fmla="*/ 858902 h 2000581"/>
              <a:gd name="connsiteX32" fmla="*/ 1289674 w 1511667"/>
              <a:gd name="connsiteY32" fmla="*/ 747906 h 2000581"/>
              <a:gd name="connsiteX33" fmla="*/ 1342529 w 1511667"/>
              <a:gd name="connsiteY33" fmla="*/ 639552 h 2000581"/>
              <a:gd name="connsiteX34" fmla="*/ 1400670 w 1511667"/>
              <a:gd name="connsiteY34" fmla="*/ 512699 h 2000581"/>
              <a:gd name="connsiteX35" fmla="*/ 1419170 w 1511667"/>
              <a:gd name="connsiteY35" fmla="*/ 473057 h 2000581"/>
              <a:gd name="connsiteX36" fmla="*/ 1432384 w 1511667"/>
              <a:gd name="connsiteY36" fmla="*/ 465129 h 2000581"/>
              <a:gd name="connsiteX37" fmla="*/ 1469383 w 1511667"/>
              <a:gd name="connsiteY37" fmla="*/ 433415 h 2000581"/>
              <a:gd name="connsiteX38" fmla="*/ 1493168 w 1511667"/>
              <a:gd name="connsiteY38" fmla="*/ 404345 h 2000581"/>
              <a:gd name="connsiteX39" fmla="*/ 1509024 w 1511667"/>
              <a:gd name="connsiteY39" fmla="*/ 367346 h 2000581"/>
              <a:gd name="connsiteX40" fmla="*/ 1511667 w 1511667"/>
              <a:gd name="connsiteY40" fmla="*/ 335633 h 2000581"/>
              <a:gd name="connsiteX41" fmla="*/ 1503739 w 1511667"/>
              <a:gd name="connsiteY41" fmla="*/ 306562 h 2000581"/>
              <a:gd name="connsiteX42" fmla="*/ 1495810 w 1511667"/>
              <a:gd name="connsiteY42" fmla="*/ 282777 h 2000581"/>
              <a:gd name="connsiteX43" fmla="*/ 1474668 w 1511667"/>
              <a:gd name="connsiteY43" fmla="*/ 251064 h 2000581"/>
              <a:gd name="connsiteX44" fmla="*/ 1448240 w 1511667"/>
              <a:gd name="connsiteY44" fmla="*/ 221993 h 2000581"/>
              <a:gd name="connsiteX45" fmla="*/ 1424455 w 1511667"/>
              <a:gd name="connsiteY45" fmla="*/ 198209 h 2000581"/>
              <a:gd name="connsiteX46" fmla="*/ 1382171 w 1511667"/>
              <a:gd name="connsiteY46" fmla="*/ 161210 h 2000581"/>
              <a:gd name="connsiteX47" fmla="*/ 1331958 w 1511667"/>
              <a:gd name="connsiteY47" fmla="*/ 124211 h 2000581"/>
              <a:gd name="connsiteX48" fmla="*/ 1273817 w 1511667"/>
              <a:gd name="connsiteY48" fmla="*/ 89855 h 2000581"/>
              <a:gd name="connsiteX49" fmla="*/ 1109965 w 1511667"/>
              <a:gd name="connsiteY49" fmla="*/ 0 h 2000581"/>
              <a:gd name="connsiteX50" fmla="*/ 1057110 w 1511667"/>
              <a:gd name="connsiteY50" fmla="*/ 23785 h 2000581"/>
              <a:gd name="connsiteX51" fmla="*/ 1109965 w 1511667"/>
              <a:gd name="connsiteY51" fmla="*/ 121568 h 2000581"/>
              <a:gd name="connsiteX52" fmla="*/ 1139036 w 1511667"/>
              <a:gd name="connsiteY52" fmla="*/ 179709 h 2000581"/>
              <a:gd name="connsiteX53" fmla="*/ 1160178 w 1511667"/>
              <a:gd name="connsiteY53" fmla="*/ 235207 h 2000581"/>
              <a:gd name="connsiteX54" fmla="*/ 1168106 w 1511667"/>
              <a:gd name="connsiteY54" fmla="*/ 266921 h 2000581"/>
              <a:gd name="connsiteX55" fmla="*/ 1170749 w 1511667"/>
              <a:gd name="connsiteY55" fmla="*/ 298634 h 2000581"/>
              <a:gd name="connsiteX56" fmla="*/ 1170749 w 1511667"/>
              <a:gd name="connsiteY56" fmla="*/ 338276 h 2000581"/>
              <a:gd name="connsiteX57" fmla="*/ 1162821 w 1511667"/>
              <a:gd name="connsiteY57" fmla="*/ 396417 h 2000581"/>
              <a:gd name="connsiteX58" fmla="*/ 1149607 w 1511667"/>
              <a:gd name="connsiteY58" fmla="*/ 457200 h 2000581"/>
              <a:gd name="connsiteX59" fmla="*/ 1136393 w 1511667"/>
              <a:gd name="connsiteY59" fmla="*/ 510056 h 200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11667" h="2000581">
                <a:moveTo>
                  <a:pt x="1136393" y="510056"/>
                </a:moveTo>
                <a:lnTo>
                  <a:pt x="1112608" y="581411"/>
                </a:lnTo>
                <a:lnTo>
                  <a:pt x="1070324" y="687122"/>
                </a:lnTo>
                <a:lnTo>
                  <a:pt x="1017468" y="803404"/>
                </a:lnTo>
                <a:lnTo>
                  <a:pt x="959327" y="922329"/>
                </a:lnTo>
                <a:lnTo>
                  <a:pt x="911757" y="1009540"/>
                </a:lnTo>
                <a:lnTo>
                  <a:pt x="837759" y="1133751"/>
                </a:lnTo>
                <a:lnTo>
                  <a:pt x="790190" y="1205106"/>
                </a:lnTo>
                <a:lnTo>
                  <a:pt x="734691" y="1287032"/>
                </a:lnTo>
                <a:lnTo>
                  <a:pt x="644837" y="1400671"/>
                </a:lnTo>
                <a:lnTo>
                  <a:pt x="573482" y="1485240"/>
                </a:lnTo>
                <a:lnTo>
                  <a:pt x="507413" y="1553952"/>
                </a:lnTo>
                <a:lnTo>
                  <a:pt x="409630" y="1646449"/>
                </a:lnTo>
                <a:lnTo>
                  <a:pt x="314490" y="1731018"/>
                </a:lnTo>
                <a:lnTo>
                  <a:pt x="216707" y="1807658"/>
                </a:lnTo>
                <a:lnTo>
                  <a:pt x="87211" y="1897513"/>
                </a:lnTo>
                <a:lnTo>
                  <a:pt x="10571" y="1950368"/>
                </a:lnTo>
                <a:lnTo>
                  <a:pt x="0" y="1966225"/>
                </a:lnTo>
                <a:lnTo>
                  <a:pt x="0" y="1976796"/>
                </a:lnTo>
                <a:lnTo>
                  <a:pt x="0" y="1987367"/>
                </a:lnTo>
                <a:lnTo>
                  <a:pt x="10571" y="1997938"/>
                </a:lnTo>
                <a:lnTo>
                  <a:pt x="29070" y="2000581"/>
                </a:lnTo>
                <a:lnTo>
                  <a:pt x="95140" y="1976796"/>
                </a:lnTo>
                <a:lnTo>
                  <a:pt x="258992" y="1892227"/>
                </a:lnTo>
                <a:lnTo>
                  <a:pt x="441343" y="1775945"/>
                </a:lnTo>
                <a:lnTo>
                  <a:pt x="594624" y="1657020"/>
                </a:lnTo>
                <a:lnTo>
                  <a:pt x="732048" y="1532810"/>
                </a:lnTo>
                <a:lnTo>
                  <a:pt x="832474" y="1424456"/>
                </a:lnTo>
                <a:lnTo>
                  <a:pt x="938185" y="1297603"/>
                </a:lnTo>
                <a:lnTo>
                  <a:pt x="1030682" y="1173392"/>
                </a:lnTo>
                <a:lnTo>
                  <a:pt x="1144321" y="1004255"/>
                </a:lnTo>
                <a:lnTo>
                  <a:pt x="1228890" y="858902"/>
                </a:lnTo>
                <a:lnTo>
                  <a:pt x="1289674" y="747906"/>
                </a:lnTo>
                <a:lnTo>
                  <a:pt x="1342529" y="639552"/>
                </a:lnTo>
                <a:lnTo>
                  <a:pt x="1400670" y="512699"/>
                </a:lnTo>
                <a:lnTo>
                  <a:pt x="1419170" y="473057"/>
                </a:lnTo>
                <a:lnTo>
                  <a:pt x="1432384" y="465129"/>
                </a:lnTo>
                <a:lnTo>
                  <a:pt x="1469383" y="433415"/>
                </a:lnTo>
                <a:lnTo>
                  <a:pt x="1493168" y="404345"/>
                </a:lnTo>
                <a:lnTo>
                  <a:pt x="1509024" y="367346"/>
                </a:lnTo>
                <a:lnTo>
                  <a:pt x="1511667" y="335633"/>
                </a:lnTo>
                <a:lnTo>
                  <a:pt x="1503739" y="306562"/>
                </a:lnTo>
                <a:lnTo>
                  <a:pt x="1495810" y="282777"/>
                </a:lnTo>
                <a:lnTo>
                  <a:pt x="1474668" y="251064"/>
                </a:lnTo>
                <a:lnTo>
                  <a:pt x="1448240" y="221993"/>
                </a:lnTo>
                <a:lnTo>
                  <a:pt x="1424455" y="198209"/>
                </a:lnTo>
                <a:lnTo>
                  <a:pt x="1382171" y="161210"/>
                </a:lnTo>
                <a:lnTo>
                  <a:pt x="1331958" y="124211"/>
                </a:lnTo>
                <a:lnTo>
                  <a:pt x="1273817" y="89855"/>
                </a:lnTo>
                <a:lnTo>
                  <a:pt x="1109965" y="0"/>
                </a:lnTo>
                <a:lnTo>
                  <a:pt x="1057110" y="23785"/>
                </a:lnTo>
                <a:lnTo>
                  <a:pt x="1109965" y="121568"/>
                </a:lnTo>
                <a:lnTo>
                  <a:pt x="1139036" y="179709"/>
                </a:lnTo>
                <a:lnTo>
                  <a:pt x="1160178" y="235207"/>
                </a:lnTo>
                <a:lnTo>
                  <a:pt x="1168106" y="266921"/>
                </a:lnTo>
                <a:lnTo>
                  <a:pt x="1170749" y="298634"/>
                </a:lnTo>
                <a:lnTo>
                  <a:pt x="1170749" y="338276"/>
                </a:lnTo>
                <a:lnTo>
                  <a:pt x="1162821" y="396417"/>
                </a:lnTo>
                <a:lnTo>
                  <a:pt x="1149607" y="457200"/>
                </a:lnTo>
                <a:lnTo>
                  <a:pt x="1136393" y="510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7FDFA07A-0661-4EFF-A4C6-64A0073CB2ED}"/>
              </a:ext>
            </a:extLst>
          </p:cNvPr>
          <p:cNvSpPr/>
          <p:nvPr/>
        </p:nvSpPr>
        <p:spPr>
          <a:xfrm>
            <a:off x="5529263" y="3603625"/>
            <a:ext cx="1760537" cy="2146300"/>
          </a:xfrm>
          <a:custGeom>
            <a:avLst/>
            <a:gdLst>
              <a:gd name="connsiteX0" fmla="*/ 120611 w 1761482"/>
              <a:gd name="connsiteY0" fmla="*/ 743300 h 2145754"/>
              <a:gd name="connsiteX1" fmla="*/ 126220 w 1761482"/>
              <a:gd name="connsiteY1" fmla="*/ 535737 h 2145754"/>
              <a:gd name="connsiteX2" fmla="*/ 131830 w 1761482"/>
              <a:gd name="connsiteY2" fmla="*/ 339394 h 2145754"/>
              <a:gd name="connsiteX3" fmla="*/ 129025 w 1761482"/>
              <a:gd name="connsiteY3" fmla="*/ 277686 h 2145754"/>
              <a:gd name="connsiteX4" fmla="*/ 123416 w 1761482"/>
              <a:gd name="connsiteY4" fmla="*/ 235612 h 2145754"/>
              <a:gd name="connsiteX5" fmla="*/ 115001 w 1761482"/>
              <a:gd name="connsiteY5" fmla="*/ 199148 h 2145754"/>
              <a:gd name="connsiteX6" fmla="*/ 103781 w 1761482"/>
              <a:gd name="connsiteY6" fmla="*/ 162684 h 2145754"/>
              <a:gd name="connsiteX7" fmla="*/ 86952 w 1761482"/>
              <a:gd name="connsiteY7" fmla="*/ 131830 h 2145754"/>
              <a:gd name="connsiteX8" fmla="*/ 58903 w 1761482"/>
              <a:gd name="connsiteY8" fmla="*/ 89757 h 2145754"/>
              <a:gd name="connsiteX9" fmla="*/ 0 w 1761482"/>
              <a:gd name="connsiteY9" fmla="*/ 22439 h 2145754"/>
              <a:gd name="connsiteX10" fmla="*/ 162684 w 1761482"/>
              <a:gd name="connsiteY10" fmla="*/ 0 h 2145754"/>
              <a:gd name="connsiteX11" fmla="*/ 244027 w 1761482"/>
              <a:gd name="connsiteY11" fmla="*/ 84147 h 2145754"/>
              <a:gd name="connsiteX12" fmla="*/ 308539 w 1761482"/>
              <a:gd name="connsiteY12" fmla="*/ 148660 h 2145754"/>
              <a:gd name="connsiteX13" fmla="*/ 342198 w 1761482"/>
              <a:gd name="connsiteY13" fmla="*/ 185124 h 2145754"/>
              <a:gd name="connsiteX14" fmla="*/ 367443 w 1761482"/>
              <a:gd name="connsiteY14" fmla="*/ 213173 h 2145754"/>
              <a:gd name="connsiteX15" fmla="*/ 395492 w 1761482"/>
              <a:gd name="connsiteY15" fmla="*/ 252441 h 2145754"/>
              <a:gd name="connsiteX16" fmla="*/ 417931 w 1761482"/>
              <a:gd name="connsiteY16" fmla="*/ 291710 h 2145754"/>
              <a:gd name="connsiteX17" fmla="*/ 431955 w 1761482"/>
              <a:gd name="connsiteY17" fmla="*/ 322564 h 2145754"/>
              <a:gd name="connsiteX18" fmla="*/ 440370 w 1761482"/>
              <a:gd name="connsiteY18" fmla="*/ 361833 h 2145754"/>
              <a:gd name="connsiteX19" fmla="*/ 443175 w 1761482"/>
              <a:gd name="connsiteY19" fmla="*/ 387077 h 2145754"/>
              <a:gd name="connsiteX20" fmla="*/ 437565 w 1761482"/>
              <a:gd name="connsiteY20" fmla="*/ 426346 h 2145754"/>
              <a:gd name="connsiteX21" fmla="*/ 420736 w 1761482"/>
              <a:gd name="connsiteY21" fmla="*/ 454395 h 2145754"/>
              <a:gd name="connsiteX22" fmla="*/ 401101 w 1761482"/>
              <a:gd name="connsiteY22" fmla="*/ 488054 h 2145754"/>
              <a:gd name="connsiteX23" fmla="*/ 373052 w 1761482"/>
              <a:gd name="connsiteY23" fmla="*/ 558176 h 2145754"/>
              <a:gd name="connsiteX24" fmla="*/ 353418 w 1761482"/>
              <a:gd name="connsiteY24" fmla="*/ 628299 h 2145754"/>
              <a:gd name="connsiteX25" fmla="*/ 333784 w 1761482"/>
              <a:gd name="connsiteY25" fmla="*/ 704032 h 2145754"/>
              <a:gd name="connsiteX26" fmla="*/ 328174 w 1761482"/>
              <a:gd name="connsiteY26" fmla="*/ 754520 h 2145754"/>
              <a:gd name="connsiteX27" fmla="*/ 316954 w 1761482"/>
              <a:gd name="connsiteY27" fmla="*/ 905985 h 2145754"/>
              <a:gd name="connsiteX28" fmla="*/ 311344 w 1761482"/>
              <a:gd name="connsiteY28" fmla="*/ 1127573 h 2145754"/>
              <a:gd name="connsiteX29" fmla="*/ 311344 w 1761482"/>
              <a:gd name="connsiteY29" fmla="*/ 1427698 h 2145754"/>
              <a:gd name="connsiteX30" fmla="*/ 311344 w 1761482"/>
              <a:gd name="connsiteY30" fmla="*/ 1528675 h 2145754"/>
              <a:gd name="connsiteX31" fmla="*/ 316954 w 1761482"/>
              <a:gd name="connsiteY31" fmla="*/ 1626846 h 2145754"/>
              <a:gd name="connsiteX32" fmla="*/ 325369 w 1761482"/>
              <a:gd name="connsiteY32" fmla="*/ 1691359 h 2145754"/>
              <a:gd name="connsiteX33" fmla="*/ 345003 w 1761482"/>
              <a:gd name="connsiteY33" fmla="*/ 1758677 h 2145754"/>
              <a:gd name="connsiteX34" fmla="*/ 356223 w 1761482"/>
              <a:gd name="connsiteY34" fmla="*/ 1792336 h 2145754"/>
              <a:gd name="connsiteX35" fmla="*/ 370247 w 1761482"/>
              <a:gd name="connsiteY35" fmla="*/ 1820385 h 2145754"/>
              <a:gd name="connsiteX36" fmla="*/ 387077 w 1761482"/>
              <a:gd name="connsiteY36" fmla="*/ 1842824 h 2145754"/>
              <a:gd name="connsiteX37" fmla="*/ 406711 w 1761482"/>
              <a:gd name="connsiteY37" fmla="*/ 1859654 h 2145754"/>
              <a:gd name="connsiteX38" fmla="*/ 445980 w 1761482"/>
              <a:gd name="connsiteY38" fmla="*/ 1879288 h 2145754"/>
              <a:gd name="connsiteX39" fmla="*/ 516103 w 1761482"/>
              <a:gd name="connsiteY39" fmla="*/ 1898922 h 2145754"/>
              <a:gd name="connsiteX40" fmla="*/ 577811 w 1761482"/>
              <a:gd name="connsiteY40" fmla="*/ 1907337 h 2145754"/>
              <a:gd name="connsiteX41" fmla="*/ 684397 w 1761482"/>
              <a:gd name="connsiteY41" fmla="*/ 1918557 h 2145754"/>
              <a:gd name="connsiteX42" fmla="*/ 816228 w 1761482"/>
              <a:gd name="connsiteY42" fmla="*/ 1921362 h 2145754"/>
              <a:gd name="connsiteX43" fmla="*/ 976108 w 1761482"/>
              <a:gd name="connsiteY43" fmla="*/ 1921362 h 2145754"/>
              <a:gd name="connsiteX44" fmla="*/ 1130378 w 1761482"/>
              <a:gd name="connsiteY44" fmla="*/ 1912947 h 2145754"/>
              <a:gd name="connsiteX45" fmla="*/ 1222939 w 1761482"/>
              <a:gd name="connsiteY45" fmla="*/ 1898922 h 2145754"/>
              <a:gd name="connsiteX46" fmla="*/ 1298672 w 1761482"/>
              <a:gd name="connsiteY46" fmla="*/ 1876483 h 2145754"/>
              <a:gd name="connsiteX47" fmla="*/ 1699774 w 1761482"/>
              <a:gd name="connsiteY47" fmla="*/ 1884898 h 2145754"/>
              <a:gd name="connsiteX48" fmla="*/ 1722213 w 1761482"/>
              <a:gd name="connsiteY48" fmla="*/ 1904532 h 2145754"/>
              <a:gd name="connsiteX49" fmla="*/ 1736238 w 1761482"/>
              <a:gd name="connsiteY49" fmla="*/ 1918557 h 2145754"/>
              <a:gd name="connsiteX50" fmla="*/ 1750262 w 1761482"/>
              <a:gd name="connsiteY50" fmla="*/ 1943801 h 2145754"/>
              <a:gd name="connsiteX51" fmla="*/ 1758677 w 1761482"/>
              <a:gd name="connsiteY51" fmla="*/ 1963435 h 2145754"/>
              <a:gd name="connsiteX52" fmla="*/ 1761482 w 1761482"/>
              <a:gd name="connsiteY52" fmla="*/ 1980265 h 2145754"/>
              <a:gd name="connsiteX53" fmla="*/ 1761482 w 1761482"/>
              <a:gd name="connsiteY53" fmla="*/ 1991484 h 2145754"/>
              <a:gd name="connsiteX54" fmla="*/ 1755872 w 1761482"/>
              <a:gd name="connsiteY54" fmla="*/ 2016729 h 2145754"/>
              <a:gd name="connsiteX55" fmla="*/ 1741847 w 1761482"/>
              <a:gd name="connsiteY55" fmla="*/ 2036363 h 2145754"/>
              <a:gd name="connsiteX56" fmla="*/ 1722213 w 1761482"/>
              <a:gd name="connsiteY56" fmla="*/ 2053192 h 2145754"/>
              <a:gd name="connsiteX57" fmla="*/ 1674530 w 1761482"/>
              <a:gd name="connsiteY57" fmla="*/ 2072827 h 2145754"/>
              <a:gd name="connsiteX58" fmla="*/ 1593187 w 1761482"/>
              <a:gd name="connsiteY58" fmla="*/ 2089656 h 2145754"/>
              <a:gd name="connsiteX59" fmla="*/ 1469771 w 1761482"/>
              <a:gd name="connsiteY59" fmla="*/ 2112095 h 2145754"/>
              <a:gd name="connsiteX60" fmla="*/ 1295867 w 1761482"/>
              <a:gd name="connsiteY60" fmla="*/ 2134535 h 2145754"/>
              <a:gd name="connsiteX61" fmla="*/ 1155622 w 1761482"/>
              <a:gd name="connsiteY61" fmla="*/ 2142949 h 2145754"/>
              <a:gd name="connsiteX62" fmla="*/ 1015376 w 1761482"/>
              <a:gd name="connsiteY62" fmla="*/ 2145754 h 2145754"/>
              <a:gd name="connsiteX63" fmla="*/ 863911 w 1761482"/>
              <a:gd name="connsiteY63" fmla="*/ 2145754 h 2145754"/>
              <a:gd name="connsiteX64" fmla="*/ 740495 w 1761482"/>
              <a:gd name="connsiteY64" fmla="*/ 2137340 h 2145754"/>
              <a:gd name="connsiteX65" fmla="*/ 589030 w 1761482"/>
              <a:gd name="connsiteY65" fmla="*/ 2123315 h 2145754"/>
              <a:gd name="connsiteX66" fmla="*/ 476834 w 1761482"/>
              <a:gd name="connsiteY66" fmla="*/ 2100876 h 2145754"/>
              <a:gd name="connsiteX67" fmla="*/ 387077 w 1761482"/>
              <a:gd name="connsiteY67" fmla="*/ 2072827 h 2145754"/>
              <a:gd name="connsiteX68" fmla="*/ 311344 w 1761482"/>
              <a:gd name="connsiteY68" fmla="*/ 2033558 h 2145754"/>
              <a:gd name="connsiteX69" fmla="*/ 272076 w 1761482"/>
              <a:gd name="connsiteY69" fmla="*/ 2002704 h 2145754"/>
              <a:gd name="connsiteX70" fmla="*/ 235612 w 1761482"/>
              <a:gd name="connsiteY70" fmla="*/ 1963435 h 2145754"/>
              <a:gd name="connsiteX71" fmla="*/ 204758 w 1761482"/>
              <a:gd name="connsiteY71" fmla="*/ 1915752 h 2145754"/>
              <a:gd name="connsiteX72" fmla="*/ 182319 w 1761482"/>
              <a:gd name="connsiteY72" fmla="*/ 1865264 h 2145754"/>
              <a:gd name="connsiteX73" fmla="*/ 162684 w 1761482"/>
              <a:gd name="connsiteY73" fmla="*/ 1811970 h 2145754"/>
              <a:gd name="connsiteX74" fmla="*/ 148660 w 1761482"/>
              <a:gd name="connsiteY74" fmla="*/ 1755872 h 2145754"/>
              <a:gd name="connsiteX75" fmla="*/ 134635 w 1761482"/>
              <a:gd name="connsiteY75" fmla="*/ 1694164 h 2145754"/>
              <a:gd name="connsiteX76" fmla="*/ 123416 w 1761482"/>
              <a:gd name="connsiteY76" fmla="*/ 1621237 h 2145754"/>
              <a:gd name="connsiteX77" fmla="*/ 115001 w 1761482"/>
              <a:gd name="connsiteY77" fmla="*/ 1520260 h 2145754"/>
              <a:gd name="connsiteX78" fmla="*/ 109391 w 1761482"/>
              <a:gd name="connsiteY78" fmla="*/ 1410868 h 2145754"/>
              <a:gd name="connsiteX79" fmla="*/ 109391 w 1761482"/>
              <a:gd name="connsiteY79" fmla="*/ 1262208 h 2145754"/>
              <a:gd name="connsiteX80" fmla="*/ 120611 w 1761482"/>
              <a:gd name="connsiteY80" fmla="*/ 743300 h 2145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761482" h="2145754">
                <a:moveTo>
                  <a:pt x="120611" y="743300"/>
                </a:moveTo>
                <a:lnTo>
                  <a:pt x="126220" y="535737"/>
                </a:lnTo>
                <a:lnTo>
                  <a:pt x="131830" y="339394"/>
                </a:lnTo>
                <a:lnTo>
                  <a:pt x="129025" y="277686"/>
                </a:lnTo>
                <a:lnTo>
                  <a:pt x="123416" y="235612"/>
                </a:lnTo>
                <a:lnTo>
                  <a:pt x="115001" y="199148"/>
                </a:lnTo>
                <a:lnTo>
                  <a:pt x="103781" y="162684"/>
                </a:lnTo>
                <a:lnTo>
                  <a:pt x="86952" y="131830"/>
                </a:lnTo>
                <a:lnTo>
                  <a:pt x="58903" y="89757"/>
                </a:lnTo>
                <a:lnTo>
                  <a:pt x="0" y="22439"/>
                </a:lnTo>
                <a:lnTo>
                  <a:pt x="162684" y="0"/>
                </a:lnTo>
                <a:lnTo>
                  <a:pt x="244027" y="84147"/>
                </a:lnTo>
                <a:lnTo>
                  <a:pt x="308539" y="148660"/>
                </a:lnTo>
                <a:lnTo>
                  <a:pt x="342198" y="185124"/>
                </a:lnTo>
                <a:lnTo>
                  <a:pt x="367443" y="213173"/>
                </a:lnTo>
                <a:lnTo>
                  <a:pt x="395492" y="252441"/>
                </a:lnTo>
                <a:lnTo>
                  <a:pt x="417931" y="291710"/>
                </a:lnTo>
                <a:lnTo>
                  <a:pt x="431955" y="322564"/>
                </a:lnTo>
                <a:lnTo>
                  <a:pt x="440370" y="361833"/>
                </a:lnTo>
                <a:lnTo>
                  <a:pt x="443175" y="387077"/>
                </a:lnTo>
                <a:lnTo>
                  <a:pt x="437565" y="426346"/>
                </a:lnTo>
                <a:lnTo>
                  <a:pt x="420736" y="454395"/>
                </a:lnTo>
                <a:lnTo>
                  <a:pt x="401101" y="488054"/>
                </a:lnTo>
                <a:lnTo>
                  <a:pt x="373052" y="558176"/>
                </a:lnTo>
                <a:lnTo>
                  <a:pt x="353418" y="628299"/>
                </a:lnTo>
                <a:lnTo>
                  <a:pt x="333784" y="704032"/>
                </a:lnTo>
                <a:lnTo>
                  <a:pt x="328174" y="754520"/>
                </a:lnTo>
                <a:lnTo>
                  <a:pt x="316954" y="905985"/>
                </a:lnTo>
                <a:lnTo>
                  <a:pt x="311344" y="1127573"/>
                </a:lnTo>
                <a:lnTo>
                  <a:pt x="311344" y="1427698"/>
                </a:lnTo>
                <a:lnTo>
                  <a:pt x="311344" y="1528675"/>
                </a:lnTo>
                <a:lnTo>
                  <a:pt x="316954" y="1626846"/>
                </a:lnTo>
                <a:lnTo>
                  <a:pt x="325369" y="1691359"/>
                </a:lnTo>
                <a:lnTo>
                  <a:pt x="345003" y="1758677"/>
                </a:lnTo>
                <a:lnTo>
                  <a:pt x="356223" y="1792336"/>
                </a:lnTo>
                <a:lnTo>
                  <a:pt x="370247" y="1820385"/>
                </a:lnTo>
                <a:lnTo>
                  <a:pt x="387077" y="1842824"/>
                </a:lnTo>
                <a:lnTo>
                  <a:pt x="406711" y="1859654"/>
                </a:lnTo>
                <a:lnTo>
                  <a:pt x="445980" y="1879288"/>
                </a:lnTo>
                <a:lnTo>
                  <a:pt x="516103" y="1898922"/>
                </a:lnTo>
                <a:lnTo>
                  <a:pt x="577811" y="1907337"/>
                </a:lnTo>
                <a:lnTo>
                  <a:pt x="684397" y="1918557"/>
                </a:lnTo>
                <a:lnTo>
                  <a:pt x="816228" y="1921362"/>
                </a:lnTo>
                <a:lnTo>
                  <a:pt x="976108" y="1921362"/>
                </a:lnTo>
                <a:lnTo>
                  <a:pt x="1130378" y="1912947"/>
                </a:lnTo>
                <a:lnTo>
                  <a:pt x="1222939" y="1898922"/>
                </a:lnTo>
                <a:lnTo>
                  <a:pt x="1298672" y="1876483"/>
                </a:lnTo>
                <a:lnTo>
                  <a:pt x="1699774" y="1884898"/>
                </a:lnTo>
                <a:lnTo>
                  <a:pt x="1722213" y="1904532"/>
                </a:lnTo>
                <a:lnTo>
                  <a:pt x="1736238" y="1918557"/>
                </a:lnTo>
                <a:lnTo>
                  <a:pt x="1750262" y="1943801"/>
                </a:lnTo>
                <a:lnTo>
                  <a:pt x="1758677" y="1963435"/>
                </a:lnTo>
                <a:lnTo>
                  <a:pt x="1761482" y="1980265"/>
                </a:lnTo>
                <a:lnTo>
                  <a:pt x="1761482" y="1991484"/>
                </a:lnTo>
                <a:lnTo>
                  <a:pt x="1755872" y="2016729"/>
                </a:lnTo>
                <a:lnTo>
                  <a:pt x="1741847" y="2036363"/>
                </a:lnTo>
                <a:lnTo>
                  <a:pt x="1722213" y="2053192"/>
                </a:lnTo>
                <a:lnTo>
                  <a:pt x="1674530" y="2072827"/>
                </a:lnTo>
                <a:lnTo>
                  <a:pt x="1593187" y="2089656"/>
                </a:lnTo>
                <a:lnTo>
                  <a:pt x="1469771" y="2112095"/>
                </a:lnTo>
                <a:lnTo>
                  <a:pt x="1295867" y="2134535"/>
                </a:lnTo>
                <a:lnTo>
                  <a:pt x="1155622" y="2142949"/>
                </a:lnTo>
                <a:lnTo>
                  <a:pt x="1015376" y="2145754"/>
                </a:lnTo>
                <a:lnTo>
                  <a:pt x="863911" y="2145754"/>
                </a:lnTo>
                <a:lnTo>
                  <a:pt x="740495" y="2137340"/>
                </a:lnTo>
                <a:lnTo>
                  <a:pt x="589030" y="2123315"/>
                </a:lnTo>
                <a:lnTo>
                  <a:pt x="476834" y="2100876"/>
                </a:lnTo>
                <a:lnTo>
                  <a:pt x="387077" y="2072827"/>
                </a:lnTo>
                <a:lnTo>
                  <a:pt x="311344" y="2033558"/>
                </a:lnTo>
                <a:lnTo>
                  <a:pt x="272076" y="2002704"/>
                </a:lnTo>
                <a:lnTo>
                  <a:pt x="235612" y="1963435"/>
                </a:lnTo>
                <a:lnTo>
                  <a:pt x="204758" y="1915752"/>
                </a:lnTo>
                <a:lnTo>
                  <a:pt x="182319" y="1865264"/>
                </a:lnTo>
                <a:lnTo>
                  <a:pt x="162684" y="1811970"/>
                </a:lnTo>
                <a:lnTo>
                  <a:pt x="148660" y="1755872"/>
                </a:lnTo>
                <a:lnTo>
                  <a:pt x="134635" y="1694164"/>
                </a:lnTo>
                <a:lnTo>
                  <a:pt x="123416" y="1621237"/>
                </a:lnTo>
                <a:lnTo>
                  <a:pt x="115001" y="1520260"/>
                </a:lnTo>
                <a:lnTo>
                  <a:pt x="109391" y="1410868"/>
                </a:lnTo>
                <a:lnTo>
                  <a:pt x="109391" y="1262208"/>
                </a:lnTo>
                <a:lnTo>
                  <a:pt x="120611" y="743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0AFB90F7-CA51-4765-A284-A100F04BB624}"/>
              </a:ext>
            </a:extLst>
          </p:cNvPr>
          <p:cNvSpPr/>
          <p:nvPr/>
        </p:nvSpPr>
        <p:spPr>
          <a:xfrm>
            <a:off x="6742113" y="4762500"/>
            <a:ext cx="539750" cy="846138"/>
          </a:xfrm>
          <a:custGeom>
            <a:avLst/>
            <a:gdLst>
              <a:gd name="connsiteX0" fmla="*/ 378619 w 540544"/>
              <a:gd name="connsiteY0" fmla="*/ 140494 h 845344"/>
              <a:gd name="connsiteX1" fmla="*/ 397669 w 540544"/>
              <a:gd name="connsiteY1" fmla="*/ 342900 h 845344"/>
              <a:gd name="connsiteX2" fmla="*/ 411956 w 540544"/>
              <a:gd name="connsiteY2" fmla="*/ 521494 h 845344"/>
              <a:gd name="connsiteX3" fmla="*/ 416719 w 540544"/>
              <a:gd name="connsiteY3" fmla="*/ 576263 h 845344"/>
              <a:gd name="connsiteX4" fmla="*/ 423862 w 540544"/>
              <a:gd name="connsiteY4" fmla="*/ 609600 h 845344"/>
              <a:gd name="connsiteX5" fmla="*/ 438150 w 540544"/>
              <a:gd name="connsiteY5" fmla="*/ 650081 h 845344"/>
              <a:gd name="connsiteX6" fmla="*/ 461962 w 540544"/>
              <a:gd name="connsiteY6" fmla="*/ 690563 h 845344"/>
              <a:gd name="connsiteX7" fmla="*/ 483394 w 540544"/>
              <a:gd name="connsiteY7" fmla="*/ 721519 h 845344"/>
              <a:gd name="connsiteX8" fmla="*/ 511969 w 540544"/>
              <a:gd name="connsiteY8" fmla="*/ 752475 h 845344"/>
              <a:gd name="connsiteX9" fmla="*/ 540544 w 540544"/>
              <a:gd name="connsiteY9" fmla="*/ 802481 h 845344"/>
              <a:gd name="connsiteX10" fmla="*/ 538162 w 540544"/>
              <a:gd name="connsiteY10" fmla="*/ 845344 h 845344"/>
              <a:gd name="connsiteX11" fmla="*/ 0 w 540544"/>
              <a:gd name="connsiteY11" fmla="*/ 745331 h 845344"/>
              <a:gd name="connsiteX12" fmla="*/ 50006 w 540544"/>
              <a:gd name="connsiteY12" fmla="*/ 731044 h 845344"/>
              <a:gd name="connsiteX13" fmla="*/ 85725 w 540544"/>
              <a:gd name="connsiteY13" fmla="*/ 716756 h 845344"/>
              <a:gd name="connsiteX14" fmla="*/ 114300 w 540544"/>
              <a:gd name="connsiteY14" fmla="*/ 702469 h 845344"/>
              <a:gd name="connsiteX15" fmla="*/ 142875 w 540544"/>
              <a:gd name="connsiteY15" fmla="*/ 683419 h 845344"/>
              <a:gd name="connsiteX16" fmla="*/ 171450 w 540544"/>
              <a:gd name="connsiteY16" fmla="*/ 657225 h 845344"/>
              <a:gd name="connsiteX17" fmla="*/ 192881 w 540544"/>
              <a:gd name="connsiteY17" fmla="*/ 623888 h 845344"/>
              <a:gd name="connsiteX18" fmla="*/ 207169 w 540544"/>
              <a:gd name="connsiteY18" fmla="*/ 583406 h 845344"/>
              <a:gd name="connsiteX19" fmla="*/ 219075 w 540544"/>
              <a:gd name="connsiteY19" fmla="*/ 531019 h 845344"/>
              <a:gd name="connsiteX20" fmla="*/ 250031 w 540544"/>
              <a:gd name="connsiteY20" fmla="*/ 354806 h 845344"/>
              <a:gd name="connsiteX21" fmla="*/ 295275 w 540544"/>
              <a:gd name="connsiteY21" fmla="*/ 90488 h 845344"/>
              <a:gd name="connsiteX22" fmla="*/ 309562 w 540544"/>
              <a:gd name="connsiteY22" fmla="*/ 28575 h 845344"/>
              <a:gd name="connsiteX23" fmla="*/ 319087 w 540544"/>
              <a:gd name="connsiteY23" fmla="*/ 9525 h 845344"/>
              <a:gd name="connsiteX24" fmla="*/ 328612 w 540544"/>
              <a:gd name="connsiteY24" fmla="*/ 0 h 845344"/>
              <a:gd name="connsiteX25" fmla="*/ 342900 w 540544"/>
              <a:gd name="connsiteY25" fmla="*/ 0 h 845344"/>
              <a:gd name="connsiteX26" fmla="*/ 354806 w 540544"/>
              <a:gd name="connsiteY26" fmla="*/ 7144 h 845344"/>
              <a:gd name="connsiteX27" fmla="*/ 366712 w 540544"/>
              <a:gd name="connsiteY27" fmla="*/ 21431 h 845344"/>
              <a:gd name="connsiteX28" fmla="*/ 371475 w 540544"/>
              <a:gd name="connsiteY28" fmla="*/ 40481 h 845344"/>
              <a:gd name="connsiteX29" fmla="*/ 378619 w 540544"/>
              <a:gd name="connsiteY29" fmla="*/ 140494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40544" h="845344">
                <a:moveTo>
                  <a:pt x="378619" y="140494"/>
                </a:moveTo>
                <a:lnTo>
                  <a:pt x="397669" y="342900"/>
                </a:lnTo>
                <a:lnTo>
                  <a:pt x="411956" y="521494"/>
                </a:lnTo>
                <a:lnTo>
                  <a:pt x="416719" y="576263"/>
                </a:lnTo>
                <a:lnTo>
                  <a:pt x="423862" y="609600"/>
                </a:lnTo>
                <a:lnTo>
                  <a:pt x="438150" y="650081"/>
                </a:lnTo>
                <a:lnTo>
                  <a:pt x="461962" y="690563"/>
                </a:lnTo>
                <a:lnTo>
                  <a:pt x="483394" y="721519"/>
                </a:lnTo>
                <a:lnTo>
                  <a:pt x="511969" y="752475"/>
                </a:lnTo>
                <a:lnTo>
                  <a:pt x="540544" y="802481"/>
                </a:lnTo>
                <a:lnTo>
                  <a:pt x="538162" y="845344"/>
                </a:lnTo>
                <a:lnTo>
                  <a:pt x="0" y="745331"/>
                </a:lnTo>
                <a:lnTo>
                  <a:pt x="50006" y="731044"/>
                </a:lnTo>
                <a:lnTo>
                  <a:pt x="85725" y="716756"/>
                </a:lnTo>
                <a:lnTo>
                  <a:pt x="114300" y="702469"/>
                </a:lnTo>
                <a:lnTo>
                  <a:pt x="142875" y="683419"/>
                </a:lnTo>
                <a:lnTo>
                  <a:pt x="171450" y="657225"/>
                </a:lnTo>
                <a:lnTo>
                  <a:pt x="192881" y="623888"/>
                </a:lnTo>
                <a:lnTo>
                  <a:pt x="207169" y="583406"/>
                </a:lnTo>
                <a:lnTo>
                  <a:pt x="219075" y="531019"/>
                </a:lnTo>
                <a:lnTo>
                  <a:pt x="250031" y="354806"/>
                </a:lnTo>
                <a:lnTo>
                  <a:pt x="295275" y="90488"/>
                </a:lnTo>
                <a:lnTo>
                  <a:pt x="309562" y="28575"/>
                </a:lnTo>
                <a:lnTo>
                  <a:pt x="319087" y="9525"/>
                </a:lnTo>
                <a:lnTo>
                  <a:pt x="328612" y="0"/>
                </a:lnTo>
                <a:lnTo>
                  <a:pt x="342900" y="0"/>
                </a:lnTo>
                <a:lnTo>
                  <a:pt x="354806" y="7144"/>
                </a:lnTo>
                <a:lnTo>
                  <a:pt x="366712" y="21431"/>
                </a:lnTo>
                <a:lnTo>
                  <a:pt x="371475" y="40481"/>
                </a:lnTo>
                <a:lnTo>
                  <a:pt x="378619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F26FC4A-8434-4144-B71A-077FF2526DC7}"/>
              </a:ext>
            </a:extLst>
          </p:cNvPr>
          <p:cNvGrpSpPr>
            <a:grpSpLocks/>
          </p:cNvGrpSpPr>
          <p:nvPr/>
        </p:nvGrpSpPr>
        <p:grpSpPr bwMode="auto">
          <a:xfrm>
            <a:off x="2687638" y="1587500"/>
            <a:ext cx="4602162" cy="4171950"/>
            <a:chOff x="2840038" y="1738313"/>
            <a:chExt cx="4602162" cy="4171950"/>
          </a:xfrm>
        </p:grpSpPr>
        <p:sp>
          <p:nvSpPr>
            <p:cNvPr id="13" name="フリーフォーム 26">
              <a:extLst>
                <a:ext uri="{FF2B5EF4-FFF2-40B4-BE49-F238E27FC236}">
                  <a16:creationId xmlns:a16="http://schemas.microsoft.com/office/drawing/2014/main" id="{D26ADE6C-0228-4C5F-B606-C7F340476E65}"/>
                </a:ext>
              </a:extLst>
            </p:cNvPr>
            <p:cNvSpPr/>
            <p:nvPr/>
          </p:nvSpPr>
          <p:spPr>
            <a:xfrm>
              <a:off x="3328988" y="1954213"/>
              <a:ext cx="765175" cy="603250"/>
            </a:xfrm>
            <a:custGeom>
              <a:avLst/>
              <a:gdLst>
                <a:gd name="connsiteX0" fmla="*/ 431006 w 764381"/>
                <a:gd name="connsiteY0" fmla="*/ 395288 h 602457"/>
                <a:gd name="connsiteX1" fmla="*/ 504825 w 764381"/>
                <a:gd name="connsiteY1" fmla="*/ 469107 h 602457"/>
                <a:gd name="connsiteX2" fmla="*/ 602456 w 764381"/>
                <a:gd name="connsiteY2" fmla="*/ 557213 h 602457"/>
                <a:gd name="connsiteX3" fmla="*/ 650081 w 764381"/>
                <a:gd name="connsiteY3" fmla="*/ 595313 h 602457"/>
                <a:gd name="connsiteX4" fmla="*/ 659606 w 764381"/>
                <a:gd name="connsiteY4" fmla="*/ 600075 h 602457"/>
                <a:gd name="connsiteX5" fmla="*/ 676275 w 764381"/>
                <a:gd name="connsiteY5" fmla="*/ 602457 h 602457"/>
                <a:gd name="connsiteX6" fmla="*/ 702468 w 764381"/>
                <a:gd name="connsiteY6" fmla="*/ 602457 h 602457"/>
                <a:gd name="connsiteX7" fmla="*/ 721518 w 764381"/>
                <a:gd name="connsiteY7" fmla="*/ 600075 h 602457"/>
                <a:gd name="connsiteX8" fmla="*/ 740568 w 764381"/>
                <a:gd name="connsiteY8" fmla="*/ 592932 h 602457"/>
                <a:gd name="connsiteX9" fmla="*/ 750093 w 764381"/>
                <a:gd name="connsiteY9" fmla="*/ 583407 h 602457"/>
                <a:gd name="connsiteX10" fmla="*/ 759618 w 764381"/>
                <a:gd name="connsiteY10" fmla="*/ 566738 h 602457"/>
                <a:gd name="connsiteX11" fmla="*/ 764381 w 764381"/>
                <a:gd name="connsiteY11" fmla="*/ 542925 h 602457"/>
                <a:gd name="connsiteX12" fmla="*/ 762000 w 764381"/>
                <a:gd name="connsiteY12" fmla="*/ 521494 h 602457"/>
                <a:gd name="connsiteX13" fmla="*/ 750093 w 764381"/>
                <a:gd name="connsiteY13" fmla="*/ 457200 h 602457"/>
                <a:gd name="connsiteX14" fmla="*/ 735806 w 764381"/>
                <a:gd name="connsiteY14" fmla="*/ 402432 h 602457"/>
                <a:gd name="connsiteX15" fmla="*/ 721518 w 764381"/>
                <a:gd name="connsiteY15" fmla="*/ 354807 h 602457"/>
                <a:gd name="connsiteX16" fmla="*/ 702468 w 764381"/>
                <a:gd name="connsiteY16" fmla="*/ 304800 h 602457"/>
                <a:gd name="connsiteX17" fmla="*/ 688181 w 764381"/>
                <a:gd name="connsiteY17" fmla="*/ 278607 h 602457"/>
                <a:gd name="connsiteX18" fmla="*/ 671512 w 764381"/>
                <a:gd name="connsiteY18" fmla="*/ 254794 h 602457"/>
                <a:gd name="connsiteX19" fmla="*/ 661987 w 764381"/>
                <a:gd name="connsiteY19" fmla="*/ 242888 h 602457"/>
                <a:gd name="connsiteX20" fmla="*/ 650081 w 764381"/>
                <a:gd name="connsiteY20" fmla="*/ 233363 h 602457"/>
                <a:gd name="connsiteX21" fmla="*/ 633412 w 764381"/>
                <a:gd name="connsiteY21" fmla="*/ 221457 h 602457"/>
                <a:gd name="connsiteX22" fmla="*/ 600075 w 764381"/>
                <a:gd name="connsiteY22" fmla="*/ 202407 h 602457"/>
                <a:gd name="connsiteX23" fmla="*/ 531018 w 764381"/>
                <a:gd name="connsiteY23" fmla="*/ 171450 h 602457"/>
                <a:gd name="connsiteX24" fmla="*/ 440531 w 764381"/>
                <a:gd name="connsiteY24" fmla="*/ 135732 h 602457"/>
                <a:gd name="connsiteX25" fmla="*/ 357187 w 764381"/>
                <a:gd name="connsiteY25" fmla="*/ 102394 h 602457"/>
                <a:gd name="connsiteX26" fmla="*/ 259556 w 764381"/>
                <a:gd name="connsiteY26" fmla="*/ 66675 h 602457"/>
                <a:gd name="connsiteX27" fmla="*/ 169068 w 764381"/>
                <a:gd name="connsiteY27" fmla="*/ 35719 h 602457"/>
                <a:gd name="connsiteX28" fmla="*/ 100012 w 764381"/>
                <a:gd name="connsiteY28" fmla="*/ 11907 h 602457"/>
                <a:gd name="connsiteX29" fmla="*/ 61912 w 764381"/>
                <a:gd name="connsiteY29" fmla="*/ 0 h 602457"/>
                <a:gd name="connsiteX30" fmla="*/ 50006 w 764381"/>
                <a:gd name="connsiteY30" fmla="*/ 0 h 602457"/>
                <a:gd name="connsiteX31" fmla="*/ 23812 w 764381"/>
                <a:gd name="connsiteY31" fmla="*/ 0 h 602457"/>
                <a:gd name="connsiteX32" fmla="*/ 4762 w 764381"/>
                <a:gd name="connsiteY32" fmla="*/ 4763 h 602457"/>
                <a:gd name="connsiteX33" fmla="*/ 0 w 764381"/>
                <a:gd name="connsiteY33" fmla="*/ 14288 h 602457"/>
                <a:gd name="connsiteX34" fmla="*/ 2381 w 764381"/>
                <a:gd name="connsiteY34" fmla="*/ 26194 h 602457"/>
                <a:gd name="connsiteX35" fmla="*/ 9525 w 764381"/>
                <a:gd name="connsiteY35" fmla="*/ 42863 h 602457"/>
                <a:gd name="connsiteX36" fmla="*/ 23812 w 764381"/>
                <a:gd name="connsiteY36" fmla="*/ 59532 h 602457"/>
                <a:gd name="connsiteX37" fmla="*/ 69056 w 764381"/>
                <a:gd name="connsiteY37" fmla="*/ 92869 h 602457"/>
                <a:gd name="connsiteX38" fmla="*/ 123825 w 764381"/>
                <a:gd name="connsiteY38" fmla="*/ 133350 h 602457"/>
                <a:gd name="connsiteX39" fmla="*/ 192881 w 764381"/>
                <a:gd name="connsiteY39" fmla="*/ 185738 h 602457"/>
                <a:gd name="connsiteX40" fmla="*/ 276225 w 764381"/>
                <a:gd name="connsiteY40" fmla="*/ 252413 h 602457"/>
                <a:gd name="connsiteX41" fmla="*/ 359568 w 764381"/>
                <a:gd name="connsiteY41" fmla="*/ 326232 h 602457"/>
                <a:gd name="connsiteX42" fmla="*/ 431006 w 764381"/>
                <a:gd name="connsiteY42" fmla="*/ 39528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4381" h="602457">
                  <a:moveTo>
                    <a:pt x="431006" y="395288"/>
                  </a:moveTo>
                  <a:lnTo>
                    <a:pt x="504825" y="469107"/>
                  </a:lnTo>
                  <a:lnTo>
                    <a:pt x="602456" y="557213"/>
                  </a:lnTo>
                  <a:lnTo>
                    <a:pt x="650081" y="595313"/>
                  </a:lnTo>
                  <a:lnTo>
                    <a:pt x="659606" y="600075"/>
                  </a:lnTo>
                  <a:lnTo>
                    <a:pt x="676275" y="602457"/>
                  </a:lnTo>
                  <a:lnTo>
                    <a:pt x="702468" y="602457"/>
                  </a:lnTo>
                  <a:lnTo>
                    <a:pt x="721518" y="600075"/>
                  </a:lnTo>
                  <a:lnTo>
                    <a:pt x="740568" y="592932"/>
                  </a:lnTo>
                  <a:lnTo>
                    <a:pt x="750093" y="583407"/>
                  </a:lnTo>
                  <a:lnTo>
                    <a:pt x="759618" y="566738"/>
                  </a:lnTo>
                  <a:lnTo>
                    <a:pt x="764381" y="542925"/>
                  </a:lnTo>
                  <a:lnTo>
                    <a:pt x="762000" y="521494"/>
                  </a:lnTo>
                  <a:lnTo>
                    <a:pt x="750093" y="457200"/>
                  </a:lnTo>
                  <a:lnTo>
                    <a:pt x="735806" y="402432"/>
                  </a:lnTo>
                  <a:lnTo>
                    <a:pt x="721518" y="354807"/>
                  </a:lnTo>
                  <a:lnTo>
                    <a:pt x="702468" y="304800"/>
                  </a:lnTo>
                  <a:lnTo>
                    <a:pt x="688181" y="278607"/>
                  </a:lnTo>
                  <a:lnTo>
                    <a:pt x="671512" y="254794"/>
                  </a:lnTo>
                  <a:lnTo>
                    <a:pt x="661987" y="242888"/>
                  </a:lnTo>
                  <a:lnTo>
                    <a:pt x="650081" y="233363"/>
                  </a:lnTo>
                  <a:lnTo>
                    <a:pt x="633412" y="221457"/>
                  </a:lnTo>
                  <a:lnTo>
                    <a:pt x="600075" y="202407"/>
                  </a:lnTo>
                  <a:lnTo>
                    <a:pt x="531018" y="171450"/>
                  </a:lnTo>
                  <a:lnTo>
                    <a:pt x="440531" y="135732"/>
                  </a:lnTo>
                  <a:lnTo>
                    <a:pt x="357187" y="102394"/>
                  </a:lnTo>
                  <a:lnTo>
                    <a:pt x="259556" y="66675"/>
                  </a:lnTo>
                  <a:lnTo>
                    <a:pt x="169068" y="35719"/>
                  </a:lnTo>
                  <a:lnTo>
                    <a:pt x="100012" y="11907"/>
                  </a:lnTo>
                  <a:lnTo>
                    <a:pt x="61912" y="0"/>
                  </a:lnTo>
                  <a:lnTo>
                    <a:pt x="50006" y="0"/>
                  </a:lnTo>
                  <a:lnTo>
                    <a:pt x="23812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9525" y="42863"/>
                  </a:lnTo>
                  <a:lnTo>
                    <a:pt x="23812" y="59532"/>
                  </a:lnTo>
                  <a:lnTo>
                    <a:pt x="69056" y="92869"/>
                  </a:lnTo>
                  <a:lnTo>
                    <a:pt x="123825" y="133350"/>
                  </a:lnTo>
                  <a:lnTo>
                    <a:pt x="192881" y="185738"/>
                  </a:lnTo>
                  <a:lnTo>
                    <a:pt x="276225" y="252413"/>
                  </a:lnTo>
                  <a:lnTo>
                    <a:pt x="359568" y="326232"/>
                  </a:lnTo>
                  <a:lnTo>
                    <a:pt x="431006" y="3952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27">
              <a:extLst>
                <a:ext uri="{FF2B5EF4-FFF2-40B4-BE49-F238E27FC236}">
                  <a16:creationId xmlns:a16="http://schemas.microsoft.com/office/drawing/2014/main" id="{1CDE74DF-23FC-4416-9A55-8339D6443766}"/>
                </a:ext>
              </a:extLst>
            </p:cNvPr>
            <p:cNvSpPr/>
            <p:nvPr/>
          </p:nvSpPr>
          <p:spPr>
            <a:xfrm>
              <a:off x="2986088" y="3078163"/>
              <a:ext cx="774700" cy="615950"/>
            </a:xfrm>
            <a:custGeom>
              <a:avLst/>
              <a:gdLst>
                <a:gd name="connsiteX0" fmla="*/ 526256 w 773906"/>
                <a:gd name="connsiteY0" fmla="*/ 488157 h 614363"/>
                <a:gd name="connsiteX1" fmla="*/ 450056 w 773906"/>
                <a:gd name="connsiteY1" fmla="*/ 428625 h 614363"/>
                <a:gd name="connsiteX2" fmla="*/ 371475 w 773906"/>
                <a:gd name="connsiteY2" fmla="*/ 364332 h 614363"/>
                <a:gd name="connsiteX3" fmla="*/ 285750 w 773906"/>
                <a:gd name="connsiteY3" fmla="*/ 290513 h 614363"/>
                <a:gd name="connsiteX4" fmla="*/ 211931 w 773906"/>
                <a:gd name="connsiteY4" fmla="*/ 228600 h 614363"/>
                <a:gd name="connsiteX5" fmla="*/ 109537 w 773906"/>
                <a:gd name="connsiteY5" fmla="*/ 140494 h 614363"/>
                <a:gd name="connsiteX6" fmla="*/ 21431 w 773906"/>
                <a:gd name="connsiteY6" fmla="*/ 64294 h 614363"/>
                <a:gd name="connsiteX7" fmla="*/ 7143 w 773906"/>
                <a:gd name="connsiteY7" fmla="*/ 50007 h 614363"/>
                <a:gd name="connsiteX8" fmla="*/ 2381 w 773906"/>
                <a:gd name="connsiteY8" fmla="*/ 33338 h 614363"/>
                <a:gd name="connsiteX9" fmla="*/ 0 w 773906"/>
                <a:gd name="connsiteY9" fmla="*/ 16669 h 614363"/>
                <a:gd name="connsiteX10" fmla="*/ 4762 w 773906"/>
                <a:gd name="connsiteY10" fmla="*/ 7144 h 614363"/>
                <a:gd name="connsiteX11" fmla="*/ 11906 w 773906"/>
                <a:gd name="connsiteY11" fmla="*/ 2382 h 614363"/>
                <a:gd name="connsiteX12" fmla="*/ 21431 w 773906"/>
                <a:gd name="connsiteY12" fmla="*/ 0 h 614363"/>
                <a:gd name="connsiteX13" fmla="*/ 50006 w 773906"/>
                <a:gd name="connsiteY13" fmla="*/ 2382 h 614363"/>
                <a:gd name="connsiteX14" fmla="*/ 100012 w 773906"/>
                <a:gd name="connsiteY14" fmla="*/ 19050 h 614363"/>
                <a:gd name="connsiteX15" fmla="*/ 204787 w 773906"/>
                <a:gd name="connsiteY15" fmla="*/ 54769 h 614363"/>
                <a:gd name="connsiteX16" fmla="*/ 280987 w 773906"/>
                <a:gd name="connsiteY16" fmla="*/ 78582 h 614363"/>
                <a:gd name="connsiteX17" fmla="*/ 345281 w 773906"/>
                <a:gd name="connsiteY17" fmla="*/ 95250 h 614363"/>
                <a:gd name="connsiteX18" fmla="*/ 409575 w 773906"/>
                <a:gd name="connsiteY18" fmla="*/ 111919 h 614363"/>
                <a:gd name="connsiteX19" fmla="*/ 466725 w 773906"/>
                <a:gd name="connsiteY19" fmla="*/ 128588 h 614363"/>
                <a:gd name="connsiteX20" fmla="*/ 521493 w 773906"/>
                <a:gd name="connsiteY20" fmla="*/ 150019 h 614363"/>
                <a:gd name="connsiteX21" fmla="*/ 552450 w 773906"/>
                <a:gd name="connsiteY21" fmla="*/ 166688 h 614363"/>
                <a:gd name="connsiteX22" fmla="*/ 585787 w 773906"/>
                <a:gd name="connsiteY22" fmla="*/ 185738 h 614363"/>
                <a:gd name="connsiteX23" fmla="*/ 604837 w 773906"/>
                <a:gd name="connsiteY23" fmla="*/ 202407 h 614363"/>
                <a:gd name="connsiteX24" fmla="*/ 642937 w 773906"/>
                <a:gd name="connsiteY24" fmla="*/ 233363 h 614363"/>
                <a:gd name="connsiteX25" fmla="*/ 678656 w 773906"/>
                <a:gd name="connsiteY25" fmla="*/ 276225 h 614363"/>
                <a:gd name="connsiteX26" fmla="*/ 709612 w 773906"/>
                <a:gd name="connsiteY26" fmla="*/ 323850 h 614363"/>
                <a:gd name="connsiteX27" fmla="*/ 733425 w 773906"/>
                <a:gd name="connsiteY27" fmla="*/ 373857 h 614363"/>
                <a:gd name="connsiteX28" fmla="*/ 757237 w 773906"/>
                <a:gd name="connsiteY28" fmla="*/ 440532 h 614363"/>
                <a:gd name="connsiteX29" fmla="*/ 769143 w 773906"/>
                <a:gd name="connsiteY29" fmla="*/ 492919 h 614363"/>
                <a:gd name="connsiteX30" fmla="*/ 773906 w 773906"/>
                <a:gd name="connsiteY30" fmla="*/ 540544 h 614363"/>
                <a:gd name="connsiteX31" fmla="*/ 769143 w 773906"/>
                <a:gd name="connsiteY31" fmla="*/ 569119 h 614363"/>
                <a:gd name="connsiteX32" fmla="*/ 759618 w 773906"/>
                <a:gd name="connsiteY32" fmla="*/ 592932 h 614363"/>
                <a:gd name="connsiteX33" fmla="*/ 747712 w 773906"/>
                <a:gd name="connsiteY33" fmla="*/ 604838 h 614363"/>
                <a:gd name="connsiteX34" fmla="*/ 731043 w 773906"/>
                <a:gd name="connsiteY34" fmla="*/ 611982 h 614363"/>
                <a:gd name="connsiteX35" fmla="*/ 711993 w 773906"/>
                <a:gd name="connsiteY35" fmla="*/ 614363 h 614363"/>
                <a:gd name="connsiteX36" fmla="*/ 695325 w 773906"/>
                <a:gd name="connsiteY36" fmla="*/ 614363 h 614363"/>
                <a:gd name="connsiteX37" fmla="*/ 669131 w 773906"/>
                <a:gd name="connsiteY37" fmla="*/ 600075 h 614363"/>
                <a:gd name="connsiteX38" fmla="*/ 526256 w 773906"/>
                <a:gd name="connsiteY38" fmla="*/ 488157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906" h="614363">
                  <a:moveTo>
                    <a:pt x="526256" y="488157"/>
                  </a:moveTo>
                  <a:lnTo>
                    <a:pt x="450056" y="428625"/>
                  </a:lnTo>
                  <a:lnTo>
                    <a:pt x="371475" y="364332"/>
                  </a:lnTo>
                  <a:lnTo>
                    <a:pt x="285750" y="290513"/>
                  </a:lnTo>
                  <a:lnTo>
                    <a:pt x="211931" y="228600"/>
                  </a:lnTo>
                  <a:lnTo>
                    <a:pt x="109537" y="140494"/>
                  </a:lnTo>
                  <a:lnTo>
                    <a:pt x="21431" y="64294"/>
                  </a:lnTo>
                  <a:lnTo>
                    <a:pt x="7143" y="50007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11906" y="2382"/>
                  </a:lnTo>
                  <a:lnTo>
                    <a:pt x="21431" y="0"/>
                  </a:lnTo>
                  <a:lnTo>
                    <a:pt x="50006" y="2382"/>
                  </a:lnTo>
                  <a:lnTo>
                    <a:pt x="100012" y="19050"/>
                  </a:lnTo>
                  <a:lnTo>
                    <a:pt x="204787" y="54769"/>
                  </a:lnTo>
                  <a:lnTo>
                    <a:pt x="280987" y="78582"/>
                  </a:lnTo>
                  <a:lnTo>
                    <a:pt x="345281" y="95250"/>
                  </a:lnTo>
                  <a:lnTo>
                    <a:pt x="409575" y="111919"/>
                  </a:lnTo>
                  <a:lnTo>
                    <a:pt x="466725" y="128588"/>
                  </a:lnTo>
                  <a:lnTo>
                    <a:pt x="521493" y="150019"/>
                  </a:lnTo>
                  <a:lnTo>
                    <a:pt x="552450" y="166688"/>
                  </a:lnTo>
                  <a:lnTo>
                    <a:pt x="585787" y="185738"/>
                  </a:lnTo>
                  <a:lnTo>
                    <a:pt x="604837" y="202407"/>
                  </a:lnTo>
                  <a:lnTo>
                    <a:pt x="642937" y="233363"/>
                  </a:lnTo>
                  <a:lnTo>
                    <a:pt x="678656" y="276225"/>
                  </a:lnTo>
                  <a:lnTo>
                    <a:pt x="709612" y="323850"/>
                  </a:lnTo>
                  <a:lnTo>
                    <a:pt x="733425" y="373857"/>
                  </a:lnTo>
                  <a:lnTo>
                    <a:pt x="757237" y="440532"/>
                  </a:lnTo>
                  <a:lnTo>
                    <a:pt x="769143" y="492919"/>
                  </a:lnTo>
                  <a:lnTo>
                    <a:pt x="773906" y="540544"/>
                  </a:lnTo>
                  <a:lnTo>
                    <a:pt x="769143" y="569119"/>
                  </a:lnTo>
                  <a:lnTo>
                    <a:pt x="759618" y="592932"/>
                  </a:lnTo>
                  <a:lnTo>
                    <a:pt x="747712" y="604838"/>
                  </a:lnTo>
                  <a:lnTo>
                    <a:pt x="731043" y="611982"/>
                  </a:lnTo>
                  <a:lnTo>
                    <a:pt x="711993" y="614363"/>
                  </a:lnTo>
                  <a:lnTo>
                    <a:pt x="695325" y="614363"/>
                  </a:lnTo>
                  <a:lnTo>
                    <a:pt x="669131" y="600075"/>
                  </a:lnTo>
                  <a:lnTo>
                    <a:pt x="526256" y="48815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28">
              <a:extLst>
                <a:ext uri="{FF2B5EF4-FFF2-40B4-BE49-F238E27FC236}">
                  <a16:creationId xmlns:a16="http://schemas.microsoft.com/office/drawing/2014/main" id="{1C183604-DFC4-4E70-89BE-F7733AEB021C}"/>
                </a:ext>
              </a:extLst>
            </p:cNvPr>
            <p:cNvSpPr/>
            <p:nvPr/>
          </p:nvSpPr>
          <p:spPr>
            <a:xfrm>
              <a:off x="2840038" y="5319713"/>
              <a:ext cx="474662" cy="552450"/>
            </a:xfrm>
            <a:custGeom>
              <a:avLst/>
              <a:gdLst>
                <a:gd name="connsiteX0" fmla="*/ 223838 w 473869"/>
                <a:gd name="connsiteY0" fmla="*/ 404812 h 552450"/>
                <a:gd name="connsiteX1" fmla="*/ 173832 w 473869"/>
                <a:gd name="connsiteY1" fmla="*/ 347662 h 552450"/>
                <a:gd name="connsiteX2" fmla="*/ 133350 w 473869"/>
                <a:gd name="connsiteY2" fmla="*/ 295275 h 552450"/>
                <a:gd name="connsiteX3" fmla="*/ 104775 w 473869"/>
                <a:gd name="connsiteY3" fmla="*/ 259556 h 552450"/>
                <a:gd name="connsiteX4" fmla="*/ 78582 w 473869"/>
                <a:gd name="connsiteY4" fmla="*/ 216693 h 552450"/>
                <a:gd name="connsiteX5" fmla="*/ 50007 w 473869"/>
                <a:gd name="connsiteY5" fmla="*/ 169068 h 552450"/>
                <a:gd name="connsiteX6" fmla="*/ 28575 w 473869"/>
                <a:gd name="connsiteY6" fmla="*/ 128587 h 552450"/>
                <a:gd name="connsiteX7" fmla="*/ 4763 w 473869"/>
                <a:gd name="connsiteY7" fmla="*/ 66675 h 552450"/>
                <a:gd name="connsiteX8" fmla="*/ 0 w 473869"/>
                <a:gd name="connsiteY8" fmla="*/ 47625 h 552450"/>
                <a:gd name="connsiteX9" fmla="*/ 2382 w 473869"/>
                <a:gd name="connsiteY9" fmla="*/ 30956 h 552450"/>
                <a:gd name="connsiteX10" fmla="*/ 9525 w 473869"/>
                <a:gd name="connsiteY10" fmla="*/ 11906 h 552450"/>
                <a:gd name="connsiteX11" fmla="*/ 19050 w 473869"/>
                <a:gd name="connsiteY11" fmla="*/ 2381 h 552450"/>
                <a:gd name="connsiteX12" fmla="*/ 28575 w 473869"/>
                <a:gd name="connsiteY12" fmla="*/ 0 h 552450"/>
                <a:gd name="connsiteX13" fmla="*/ 45244 w 473869"/>
                <a:gd name="connsiteY13" fmla="*/ 0 h 552450"/>
                <a:gd name="connsiteX14" fmla="*/ 66675 w 473869"/>
                <a:gd name="connsiteY14" fmla="*/ 9525 h 552450"/>
                <a:gd name="connsiteX15" fmla="*/ 107157 w 473869"/>
                <a:gd name="connsiteY15" fmla="*/ 38100 h 552450"/>
                <a:gd name="connsiteX16" fmla="*/ 150019 w 473869"/>
                <a:gd name="connsiteY16" fmla="*/ 59531 h 552450"/>
                <a:gd name="connsiteX17" fmla="*/ 471488 w 473869"/>
                <a:gd name="connsiteY17" fmla="*/ 381000 h 552450"/>
                <a:gd name="connsiteX18" fmla="*/ 473869 w 473869"/>
                <a:gd name="connsiteY18" fmla="*/ 438150 h 552450"/>
                <a:gd name="connsiteX19" fmla="*/ 473869 w 473869"/>
                <a:gd name="connsiteY19" fmla="*/ 478631 h 552450"/>
                <a:gd name="connsiteX20" fmla="*/ 466725 w 473869"/>
                <a:gd name="connsiteY20" fmla="*/ 504825 h 552450"/>
                <a:gd name="connsiteX21" fmla="*/ 450057 w 473869"/>
                <a:gd name="connsiteY21" fmla="*/ 533400 h 552450"/>
                <a:gd name="connsiteX22" fmla="*/ 428625 w 473869"/>
                <a:gd name="connsiteY22" fmla="*/ 547687 h 552450"/>
                <a:gd name="connsiteX23" fmla="*/ 411957 w 473869"/>
                <a:gd name="connsiteY23" fmla="*/ 552450 h 552450"/>
                <a:gd name="connsiteX24" fmla="*/ 383382 w 473869"/>
                <a:gd name="connsiteY24" fmla="*/ 550068 h 552450"/>
                <a:gd name="connsiteX25" fmla="*/ 359569 w 473869"/>
                <a:gd name="connsiteY25" fmla="*/ 540543 h 552450"/>
                <a:gd name="connsiteX26" fmla="*/ 316707 w 473869"/>
                <a:gd name="connsiteY26" fmla="*/ 504825 h 552450"/>
                <a:gd name="connsiteX27" fmla="*/ 223838 w 473869"/>
                <a:gd name="connsiteY27" fmla="*/ 40481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552450">
                  <a:moveTo>
                    <a:pt x="223838" y="404812"/>
                  </a:moveTo>
                  <a:lnTo>
                    <a:pt x="173832" y="347662"/>
                  </a:lnTo>
                  <a:lnTo>
                    <a:pt x="133350" y="295275"/>
                  </a:lnTo>
                  <a:lnTo>
                    <a:pt x="104775" y="259556"/>
                  </a:lnTo>
                  <a:lnTo>
                    <a:pt x="78582" y="216693"/>
                  </a:lnTo>
                  <a:lnTo>
                    <a:pt x="50007" y="169068"/>
                  </a:lnTo>
                  <a:lnTo>
                    <a:pt x="28575" y="128587"/>
                  </a:lnTo>
                  <a:lnTo>
                    <a:pt x="4763" y="66675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9525" y="11906"/>
                  </a:lnTo>
                  <a:lnTo>
                    <a:pt x="19050" y="2381"/>
                  </a:lnTo>
                  <a:lnTo>
                    <a:pt x="28575" y="0"/>
                  </a:lnTo>
                  <a:lnTo>
                    <a:pt x="45244" y="0"/>
                  </a:lnTo>
                  <a:lnTo>
                    <a:pt x="66675" y="9525"/>
                  </a:lnTo>
                  <a:lnTo>
                    <a:pt x="107157" y="38100"/>
                  </a:lnTo>
                  <a:lnTo>
                    <a:pt x="150019" y="59531"/>
                  </a:lnTo>
                  <a:lnTo>
                    <a:pt x="471488" y="381000"/>
                  </a:lnTo>
                  <a:cubicBezTo>
                    <a:pt x="472282" y="400050"/>
                    <a:pt x="473075" y="419100"/>
                    <a:pt x="473869" y="438150"/>
                  </a:cubicBezTo>
                  <a:lnTo>
                    <a:pt x="473869" y="478631"/>
                  </a:lnTo>
                  <a:lnTo>
                    <a:pt x="466725" y="504825"/>
                  </a:lnTo>
                  <a:lnTo>
                    <a:pt x="450057" y="533400"/>
                  </a:lnTo>
                  <a:lnTo>
                    <a:pt x="428625" y="547687"/>
                  </a:lnTo>
                  <a:lnTo>
                    <a:pt x="411957" y="552450"/>
                  </a:lnTo>
                  <a:lnTo>
                    <a:pt x="383382" y="550068"/>
                  </a:lnTo>
                  <a:lnTo>
                    <a:pt x="359569" y="540543"/>
                  </a:lnTo>
                  <a:lnTo>
                    <a:pt x="316707" y="504825"/>
                  </a:lnTo>
                  <a:lnTo>
                    <a:pt x="223838" y="4048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9">
              <a:extLst>
                <a:ext uri="{FF2B5EF4-FFF2-40B4-BE49-F238E27FC236}">
                  <a16:creationId xmlns:a16="http://schemas.microsoft.com/office/drawing/2014/main" id="{B30E2C10-22EF-431E-844E-7DAA2AF41D21}"/>
                </a:ext>
              </a:extLst>
            </p:cNvPr>
            <p:cNvSpPr/>
            <p:nvPr/>
          </p:nvSpPr>
          <p:spPr>
            <a:xfrm>
              <a:off x="2935288" y="4160838"/>
              <a:ext cx="1082675" cy="1663700"/>
            </a:xfrm>
            <a:custGeom>
              <a:avLst/>
              <a:gdLst>
                <a:gd name="connsiteX0" fmla="*/ 1031082 w 1081088"/>
                <a:gd name="connsiteY0" fmla="*/ 152400 h 1664494"/>
                <a:gd name="connsiteX1" fmla="*/ 942975 w 1081088"/>
                <a:gd name="connsiteY1" fmla="*/ 342900 h 1664494"/>
                <a:gd name="connsiteX2" fmla="*/ 888207 w 1081088"/>
                <a:gd name="connsiteY2" fmla="*/ 469106 h 1664494"/>
                <a:gd name="connsiteX3" fmla="*/ 802482 w 1081088"/>
                <a:gd name="connsiteY3" fmla="*/ 657225 h 1664494"/>
                <a:gd name="connsiteX4" fmla="*/ 721519 w 1081088"/>
                <a:gd name="connsiteY4" fmla="*/ 831056 h 1664494"/>
                <a:gd name="connsiteX5" fmla="*/ 642938 w 1081088"/>
                <a:gd name="connsiteY5" fmla="*/ 992981 h 1664494"/>
                <a:gd name="connsiteX6" fmla="*/ 545307 w 1081088"/>
                <a:gd name="connsiteY6" fmla="*/ 1197769 h 1664494"/>
                <a:gd name="connsiteX7" fmla="*/ 445294 w 1081088"/>
                <a:gd name="connsiteY7" fmla="*/ 1402556 h 1664494"/>
                <a:gd name="connsiteX8" fmla="*/ 381000 w 1081088"/>
                <a:gd name="connsiteY8" fmla="*/ 1533525 h 1664494"/>
                <a:gd name="connsiteX9" fmla="*/ 378619 w 1081088"/>
                <a:gd name="connsiteY9" fmla="*/ 1540669 h 1664494"/>
                <a:gd name="connsiteX10" fmla="*/ 373857 w 1081088"/>
                <a:gd name="connsiteY10" fmla="*/ 1621631 h 1664494"/>
                <a:gd name="connsiteX11" fmla="*/ 364332 w 1081088"/>
                <a:gd name="connsiteY11" fmla="*/ 1664494 h 1664494"/>
                <a:gd name="connsiteX12" fmla="*/ 0 w 1081088"/>
                <a:gd name="connsiteY12" fmla="*/ 1195387 h 1664494"/>
                <a:gd name="connsiteX13" fmla="*/ 61913 w 1081088"/>
                <a:gd name="connsiteY13" fmla="*/ 1223962 h 1664494"/>
                <a:gd name="connsiteX14" fmla="*/ 100013 w 1081088"/>
                <a:gd name="connsiteY14" fmla="*/ 1235869 h 1664494"/>
                <a:gd name="connsiteX15" fmla="*/ 123825 w 1081088"/>
                <a:gd name="connsiteY15" fmla="*/ 1235869 h 1664494"/>
                <a:gd name="connsiteX16" fmla="*/ 161925 w 1081088"/>
                <a:gd name="connsiteY16" fmla="*/ 1231106 h 1664494"/>
                <a:gd name="connsiteX17" fmla="*/ 195263 w 1081088"/>
                <a:gd name="connsiteY17" fmla="*/ 1216819 h 1664494"/>
                <a:gd name="connsiteX18" fmla="*/ 235744 w 1081088"/>
                <a:gd name="connsiteY18" fmla="*/ 1190625 h 1664494"/>
                <a:gd name="connsiteX19" fmla="*/ 285750 w 1081088"/>
                <a:gd name="connsiteY19" fmla="*/ 1140619 h 1664494"/>
                <a:gd name="connsiteX20" fmla="*/ 416719 w 1081088"/>
                <a:gd name="connsiteY20" fmla="*/ 976312 h 1664494"/>
                <a:gd name="connsiteX21" fmla="*/ 557213 w 1081088"/>
                <a:gd name="connsiteY21" fmla="*/ 771525 h 1664494"/>
                <a:gd name="connsiteX22" fmla="*/ 690563 w 1081088"/>
                <a:gd name="connsiteY22" fmla="*/ 561975 h 1664494"/>
                <a:gd name="connsiteX23" fmla="*/ 816769 w 1081088"/>
                <a:gd name="connsiteY23" fmla="*/ 350044 h 1664494"/>
                <a:gd name="connsiteX24" fmla="*/ 921544 w 1081088"/>
                <a:gd name="connsiteY24" fmla="*/ 166687 h 1664494"/>
                <a:gd name="connsiteX25" fmla="*/ 997744 w 1081088"/>
                <a:gd name="connsiteY25" fmla="*/ 30956 h 1664494"/>
                <a:gd name="connsiteX26" fmla="*/ 1007269 w 1081088"/>
                <a:gd name="connsiteY26" fmla="*/ 19050 h 1664494"/>
                <a:gd name="connsiteX27" fmla="*/ 1040607 w 1081088"/>
                <a:gd name="connsiteY27" fmla="*/ 4762 h 1664494"/>
                <a:gd name="connsiteX28" fmla="*/ 1057275 w 1081088"/>
                <a:gd name="connsiteY28" fmla="*/ 0 h 1664494"/>
                <a:gd name="connsiteX29" fmla="*/ 1066800 w 1081088"/>
                <a:gd name="connsiteY29" fmla="*/ 0 h 1664494"/>
                <a:gd name="connsiteX30" fmla="*/ 1076325 w 1081088"/>
                <a:gd name="connsiteY30" fmla="*/ 4762 h 1664494"/>
                <a:gd name="connsiteX31" fmla="*/ 1081088 w 1081088"/>
                <a:gd name="connsiteY31" fmla="*/ 14287 h 1664494"/>
                <a:gd name="connsiteX32" fmla="*/ 1081088 w 1081088"/>
                <a:gd name="connsiteY32" fmla="*/ 23812 h 1664494"/>
                <a:gd name="connsiteX33" fmla="*/ 1069182 w 1081088"/>
                <a:gd name="connsiteY33" fmla="*/ 61912 h 1664494"/>
                <a:gd name="connsiteX34" fmla="*/ 1031082 w 1081088"/>
                <a:gd name="connsiteY34" fmla="*/ 152400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1088" h="1664494">
                  <a:moveTo>
                    <a:pt x="1031082" y="152400"/>
                  </a:moveTo>
                  <a:lnTo>
                    <a:pt x="942975" y="342900"/>
                  </a:lnTo>
                  <a:lnTo>
                    <a:pt x="888207" y="469106"/>
                  </a:lnTo>
                  <a:lnTo>
                    <a:pt x="802482" y="657225"/>
                  </a:lnTo>
                  <a:lnTo>
                    <a:pt x="721519" y="831056"/>
                  </a:lnTo>
                  <a:lnTo>
                    <a:pt x="642938" y="992981"/>
                  </a:lnTo>
                  <a:lnTo>
                    <a:pt x="545307" y="1197769"/>
                  </a:lnTo>
                  <a:lnTo>
                    <a:pt x="445294" y="1402556"/>
                  </a:lnTo>
                  <a:lnTo>
                    <a:pt x="381000" y="1533525"/>
                  </a:lnTo>
                  <a:lnTo>
                    <a:pt x="378619" y="1540669"/>
                  </a:lnTo>
                  <a:lnTo>
                    <a:pt x="373857" y="1621631"/>
                  </a:lnTo>
                  <a:lnTo>
                    <a:pt x="364332" y="1664494"/>
                  </a:lnTo>
                  <a:lnTo>
                    <a:pt x="0" y="1195387"/>
                  </a:lnTo>
                  <a:lnTo>
                    <a:pt x="61913" y="1223962"/>
                  </a:lnTo>
                  <a:lnTo>
                    <a:pt x="100013" y="1235869"/>
                  </a:lnTo>
                  <a:lnTo>
                    <a:pt x="123825" y="1235869"/>
                  </a:lnTo>
                  <a:lnTo>
                    <a:pt x="161925" y="1231106"/>
                  </a:lnTo>
                  <a:lnTo>
                    <a:pt x="195263" y="1216819"/>
                  </a:lnTo>
                  <a:lnTo>
                    <a:pt x="235744" y="1190625"/>
                  </a:lnTo>
                  <a:lnTo>
                    <a:pt x="285750" y="1140619"/>
                  </a:lnTo>
                  <a:lnTo>
                    <a:pt x="416719" y="976312"/>
                  </a:lnTo>
                  <a:lnTo>
                    <a:pt x="557213" y="771525"/>
                  </a:lnTo>
                  <a:lnTo>
                    <a:pt x="690563" y="561975"/>
                  </a:lnTo>
                  <a:lnTo>
                    <a:pt x="816769" y="350044"/>
                  </a:lnTo>
                  <a:lnTo>
                    <a:pt x="921544" y="166687"/>
                  </a:lnTo>
                  <a:lnTo>
                    <a:pt x="997744" y="30956"/>
                  </a:lnTo>
                  <a:lnTo>
                    <a:pt x="1007269" y="19050"/>
                  </a:lnTo>
                  <a:lnTo>
                    <a:pt x="1040607" y="4762"/>
                  </a:lnTo>
                  <a:lnTo>
                    <a:pt x="1057275" y="0"/>
                  </a:lnTo>
                  <a:lnTo>
                    <a:pt x="1066800" y="0"/>
                  </a:lnTo>
                  <a:lnTo>
                    <a:pt x="1076325" y="4762"/>
                  </a:lnTo>
                  <a:lnTo>
                    <a:pt x="1081088" y="14287"/>
                  </a:lnTo>
                  <a:lnTo>
                    <a:pt x="1081088" y="23812"/>
                  </a:lnTo>
                  <a:lnTo>
                    <a:pt x="1069182" y="61912"/>
                  </a:lnTo>
                  <a:lnTo>
                    <a:pt x="1031082" y="152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5">
              <a:extLst>
                <a:ext uri="{FF2B5EF4-FFF2-40B4-BE49-F238E27FC236}">
                  <a16:creationId xmlns:a16="http://schemas.microsoft.com/office/drawing/2014/main" id="{BDE6AC16-27D5-4263-9C77-5CCA508BD2F2}"/>
                </a:ext>
              </a:extLst>
            </p:cNvPr>
            <p:cNvSpPr/>
            <p:nvPr/>
          </p:nvSpPr>
          <p:spPr>
            <a:xfrm>
              <a:off x="4348163" y="2265363"/>
              <a:ext cx="771525" cy="1285875"/>
            </a:xfrm>
            <a:custGeom>
              <a:avLst/>
              <a:gdLst>
                <a:gd name="connsiteX0" fmla="*/ 702468 w 771525"/>
                <a:gd name="connsiteY0" fmla="*/ 354806 h 1285875"/>
                <a:gd name="connsiteX1" fmla="*/ 659606 w 771525"/>
                <a:gd name="connsiteY1" fmla="*/ 428625 h 1285875"/>
                <a:gd name="connsiteX2" fmla="*/ 626268 w 771525"/>
                <a:gd name="connsiteY2" fmla="*/ 490537 h 1285875"/>
                <a:gd name="connsiteX3" fmla="*/ 600075 w 771525"/>
                <a:gd name="connsiteY3" fmla="*/ 552450 h 1285875"/>
                <a:gd name="connsiteX4" fmla="*/ 561975 w 771525"/>
                <a:gd name="connsiteY4" fmla="*/ 647700 h 1285875"/>
                <a:gd name="connsiteX5" fmla="*/ 504825 w 771525"/>
                <a:gd name="connsiteY5" fmla="*/ 752475 h 1285875"/>
                <a:gd name="connsiteX6" fmla="*/ 442912 w 771525"/>
                <a:gd name="connsiteY6" fmla="*/ 835819 h 1285875"/>
                <a:gd name="connsiteX7" fmla="*/ 352425 w 771525"/>
                <a:gd name="connsiteY7" fmla="*/ 950119 h 1285875"/>
                <a:gd name="connsiteX8" fmla="*/ 247650 w 771525"/>
                <a:gd name="connsiteY8" fmla="*/ 1071562 h 1285875"/>
                <a:gd name="connsiteX9" fmla="*/ 133350 w 771525"/>
                <a:gd name="connsiteY9" fmla="*/ 1195387 h 1285875"/>
                <a:gd name="connsiteX10" fmla="*/ 85725 w 771525"/>
                <a:gd name="connsiteY10" fmla="*/ 1245394 h 1285875"/>
                <a:gd name="connsiteX11" fmla="*/ 57150 w 771525"/>
                <a:gd name="connsiteY11" fmla="*/ 1271587 h 1285875"/>
                <a:gd name="connsiteX12" fmla="*/ 30956 w 771525"/>
                <a:gd name="connsiteY12" fmla="*/ 1281112 h 1285875"/>
                <a:gd name="connsiteX13" fmla="*/ 11906 w 771525"/>
                <a:gd name="connsiteY13" fmla="*/ 1285875 h 1285875"/>
                <a:gd name="connsiteX14" fmla="*/ 2381 w 771525"/>
                <a:gd name="connsiteY14" fmla="*/ 1283494 h 1285875"/>
                <a:gd name="connsiteX15" fmla="*/ 0 w 771525"/>
                <a:gd name="connsiteY15" fmla="*/ 1273969 h 1285875"/>
                <a:gd name="connsiteX16" fmla="*/ 2381 w 771525"/>
                <a:gd name="connsiteY16" fmla="*/ 1252537 h 1285875"/>
                <a:gd name="connsiteX17" fmla="*/ 19050 w 771525"/>
                <a:gd name="connsiteY17" fmla="*/ 1216819 h 1285875"/>
                <a:gd name="connsiteX18" fmla="*/ 57150 w 771525"/>
                <a:gd name="connsiteY18" fmla="*/ 1150144 h 1285875"/>
                <a:gd name="connsiteX19" fmla="*/ 114300 w 771525"/>
                <a:gd name="connsiteY19" fmla="*/ 1052512 h 1285875"/>
                <a:gd name="connsiteX20" fmla="*/ 176212 w 771525"/>
                <a:gd name="connsiteY20" fmla="*/ 935831 h 1285875"/>
                <a:gd name="connsiteX21" fmla="*/ 214312 w 771525"/>
                <a:gd name="connsiteY21" fmla="*/ 864394 h 1285875"/>
                <a:gd name="connsiteX22" fmla="*/ 247650 w 771525"/>
                <a:gd name="connsiteY22" fmla="*/ 800100 h 1285875"/>
                <a:gd name="connsiteX23" fmla="*/ 280987 w 771525"/>
                <a:gd name="connsiteY23" fmla="*/ 731044 h 1285875"/>
                <a:gd name="connsiteX24" fmla="*/ 316706 w 771525"/>
                <a:gd name="connsiteY24" fmla="*/ 645319 h 1285875"/>
                <a:gd name="connsiteX25" fmla="*/ 340518 w 771525"/>
                <a:gd name="connsiteY25" fmla="*/ 576262 h 1285875"/>
                <a:gd name="connsiteX26" fmla="*/ 359568 w 771525"/>
                <a:gd name="connsiteY26" fmla="*/ 519112 h 1285875"/>
                <a:gd name="connsiteX27" fmla="*/ 376237 w 771525"/>
                <a:gd name="connsiteY27" fmla="*/ 452437 h 1285875"/>
                <a:gd name="connsiteX28" fmla="*/ 395287 w 771525"/>
                <a:gd name="connsiteY28" fmla="*/ 381000 h 1285875"/>
                <a:gd name="connsiteX29" fmla="*/ 402431 w 771525"/>
                <a:gd name="connsiteY29" fmla="*/ 333375 h 1285875"/>
                <a:gd name="connsiteX30" fmla="*/ 409575 w 771525"/>
                <a:gd name="connsiteY30" fmla="*/ 288131 h 1285875"/>
                <a:gd name="connsiteX31" fmla="*/ 414337 w 771525"/>
                <a:gd name="connsiteY31" fmla="*/ 242887 h 1285875"/>
                <a:gd name="connsiteX32" fmla="*/ 414337 w 771525"/>
                <a:gd name="connsiteY32" fmla="*/ 221456 h 1285875"/>
                <a:gd name="connsiteX33" fmla="*/ 402431 w 771525"/>
                <a:gd name="connsiteY33" fmla="*/ 204787 h 1285875"/>
                <a:gd name="connsiteX34" fmla="*/ 383381 w 771525"/>
                <a:gd name="connsiteY34" fmla="*/ 180975 h 1285875"/>
                <a:gd name="connsiteX35" fmla="*/ 361950 w 771525"/>
                <a:gd name="connsiteY35" fmla="*/ 159544 h 1285875"/>
                <a:gd name="connsiteX36" fmla="*/ 328612 w 771525"/>
                <a:gd name="connsiteY36" fmla="*/ 128587 h 1285875"/>
                <a:gd name="connsiteX37" fmla="*/ 304800 w 771525"/>
                <a:gd name="connsiteY37" fmla="*/ 104775 h 1285875"/>
                <a:gd name="connsiteX38" fmla="*/ 288131 w 771525"/>
                <a:gd name="connsiteY38" fmla="*/ 90487 h 1285875"/>
                <a:gd name="connsiteX39" fmla="*/ 269081 w 771525"/>
                <a:gd name="connsiteY39" fmla="*/ 76200 h 1285875"/>
                <a:gd name="connsiteX40" fmla="*/ 247650 w 771525"/>
                <a:gd name="connsiteY40" fmla="*/ 57150 h 1285875"/>
                <a:gd name="connsiteX41" fmla="*/ 238125 w 771525"/>
                <a:gd name="connsiteY41" fmla="*/ 38100 h 1285875"/>
                <a:gd name="connsiteX42" fmla="*/ 238125 w 771525"/>
                <a:gd name="connsiteY42" fmla="*/ 26194 h 1285875"/>
                <a:gd name="connsiteX43" fmla="*/ 245268 w 771525"/>
                <a:gd name="connsiteY43" fmla="*/ 14287 h 1285875"/>
                <a:gd name="connsiteX44" fmla="*/ 259556 w 771525"/>
                <a:gd name="connsiteY44" fmla="*/ 4762 h 1285875"/>
                <a:gd name="connsiteX45" fmla="*/ 288131 w 771525"/>
                <a:gd name="connsiteY45" fmla="*/ 0 h 1285875"/>
                <a:gd name="connsiteX46" fmla="*/ 345281 w 771525"/>
                <a:gd name="connsiteY46" fmla="*/ 7144 h 1285875"/>
                <a:gd name="connsiteX47" fmla="*/ 414337 w 771525"/>
                <a:gd name="connsiteY47" fmla="*/ 21431 h 1285875"/>
                <a:gd name="connsiteX48" fmla="*/ 502443 w 771525"/>
                <a:gd name="connsiteY48" fmla="*/ 47625 h 1285875"/>
                <a:gd name="connsiteX49" fmla="*/ 583406 w 771525"/>
                <a:gd name="connsiteY49" fmla="*/ 80962 h 1285875"/>
                <a:gd name="connsiteX50" fmla="*/ 621506 w 771525"/>
                <a:gd name="connsiteY50" fmla="*/ 100012 h 1285875"/>
                <a:gd name="connsiteX51" fmla="*/ 664368 w 771525"/>
                <a:gd name="connsiteY51" fmla="*/ 126206 h 1285875"/>
                <a:gd name="connsiteX52" fmla="*/ 697706 w 771525"/>
                <a:gd name="connsiteY52" fmla="*/ 150019 h 1285875"/>
                <a:gd name="connsiteX53" fmla="*/ 731043 w 771525"/>
                <a:gd name="connsiteY53" fmla="*/ 183356 h 1285875"/>
                <a:gd name="connsiteX54" fmla="*/ 762000 w 771525"/>
                <a:gd name="connsiteY54" fmla="*/ 223837 h 1285875"/>
                <a:gd name="connsiteX55" fmla="*/ 771525 w 771525"/>
                <a:gd name="connsiteY55" fmla="*/ 242887 h 1285875"/>
                <a:gd name="connsiteX56" fmla="*/ 766762 w 771525"/>
                <a:gd name="connsiteY56" fmla="*/ 254794 h 1285875"/>
                <a:gd name="connsiteX57" fmla="*/ 750093 w 771525"/>
                <a:gd name="connsiteY57" fmla="*/ 280987 h 1285875"/>
                <a:gd name="connsiteX58" fmla="*/ 702468 w 771525"/>
                <a:gd name="connsiteY58" fmla="*/ 35480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525" h="1285875">
                  <a:moveTo>
                    <a:pt x="702468" y="354806"/>
                  </a:moveTo>
                  <a:lnTo>
                    <a:pt x="659606" y="428625"/>
                  </a:lnTo>
                  <a:lnTo>
                    <a:pt x="626268" y="490537"/>
                  </a:lnTo>
                  <a:lnTo>
                    <a:pt x="600075" y="552450"/>
                  </a:lnTo>
                  <a:lnTo>
                    <a:pt x="561975" y="647700"/>
                  </a:lnTo>
                  <a:lnTo>
                    <a:pt x="504825" y="752475"/>
                  </a:lnTo>
                  <a:lnTo>
                    <a:pt x="442912" y="835819"/>
                  </a:lnTo>
                  <a:lnTo>
                    <a:pt x="352425" y="950119"/>
                  </a:lnTo>
                  <a:lnTo>
                    <a:pt x="247650" y="1071562"/>
                  </a:lnTo>
                  <a:lnTo>
                    <a:pt x="133350" y="1195387"/>
                  </a:lnTo>
                  <a:lnTo>
                    <a:pt x="85725" y="1245394"/>
                  </a:lnTo>
                  <a:lnTo>
                    <a:pt x="57150" y="1271587"/>
                  </a:lnTo>
                  <a:lnTo>
                    <a:pt x="30956" y="1281112"/>
                  </a:lnTo>
                  <a:lnTo>
                    <a:pt x="11906" y="1285875"/>
                  </a:lnTo>
                  <a:lnTo>
                    <a:pt x="2381" y="1283494"/>
                  </a:lnTo>
                  <a:lnTo>
                    <a:pt x="0" y="1273969"/>
                  </a:lnTo>
                  <a:lnTo>
                    <a:pt x="2381" y="1252537"/>
                  </a:lnTo>
                  <a:lnTo>
                    <a:pt x="19050" y="1216819"/>
                  </a:lnTo>
                  <a:lnTo>
                    <a:pt x="57150" y="1150144"/>
                  </a:lnTo>
                  <a:lnTo>
                    <a:pt x="114300" y="1052512"/>
                  </a:lnTo>
                  <a:lnTo>
                    <a:pt x="176212" y="935831"/>
                  </a:lnTo>
                  <a:lnTo>
                    <a:pt x="214312" y="864394"/>
                  </a:lnTo>
                  <a:lnTo>
                    <a:pt x="247650" y="800100"/>
                  </a:lnTo>
                  <a:lnTo>
                    <a:pt x="280987" y="731044"/>
                  </a:lnTo>
                  <a:lnTo>
                    <a:pt x="316706" y="645319"/>
                  </a:lnTo>
                  <a:lnTo>
                    <a:pt x="340518" y="576262"/>
                  </a:lnTo>
                  <a:lnTo>
                    <a:pt x="359568" y="519112"/>
                  </a:lnTo>
                  <a:lnTo>
                    <a:pt x="376237" y="452437"/>
                  </a:lnTo>
                  <a:lnTo>
                    <a:pt x="395287" y="381000"/>
                  </a:lnTo>
                  <a:lnTo>
                    <a:pt x="402431" y="333375"/>
                  </a:lnTo>
                  <a:lnTo>
                    <a:pt x="409575" y="288131"/>
                  </a:lnTo>
                  <a:lnTo>
                    <a:pt x="414337" y="242887"/>
                  </a:lnTo>
                  <a:lnTo>
                    <a:pt x="414337" y="221456"/>
                  </a:lnTo>
                  <a:lnTo>
                    <a:pt x="402431" y="204787"/>
                  </a:lnTo>
                  <a:lnTo>
                    <a:pt x="383381" y="180975"/>
                  </a:lnTo>
                  <a:lnTo>
                    <a:pt x="361950" y="159544"/>
                  </a:lnTo>
                  <a:lnTo>
                    <a:pt x="328612" y="128587"/>
                  </a:lnTo>
                  <a:lnTo>
                    <a:pt x="304800" y="104775"/>
                  </a:lnTo>
                  <a:lnTo>
                    <a:pt x="288131" y="90487"/>
                  </a:lnTo>
                  <a:lnTo>
                    <a:pt x="269081" y="76200"/>
                  </a:lnTo>
                  <a:lnTo>
                    <a:pt x="247650" y="57150"/>
                  </a:lnTo>
                  <a:lnTo>
                    <a:pt x="238125" y="38100"/>
                  </a:lnTo>
                  <a:lnTo>
                    <a:pt x="238125" y="26194"/>
                  </a:lnTo>
                  <a:lnTo>
                    <a:pt x="245268" y="14287"/>
                  </a:lnTo>
                  <a:lnTo>
                    <a:pt x="259556" y="4762"/>
                  </a:lnTo>
                  <a:lnTo>
                    <a:pt x="288131" y="0"/>
                  </a:lnTo>
                  <a:lnTo>
                    <a:pt x="345281" y="7144"/>
                  </a:lnTo>
                  <a:lnTo>
                    <a:pt x="414337" y="21431"/>
                  </a:lnTo>
                  <a:lnTo>
                    <a:pt x="502443" y="47625"/>
                  </a:lnTo>
                  <a:lnTo>
                    <a:pt x="583406" y="80962"/>
                  </a:lnTo>
                  <a:lnTo>
                    <a:pt x="621506" y="100012"/>
                  </a:lnTo>
                  <a:lnTo>
                    <a:pt x="664368" y="126206"/>
                  </a:lnTo>
                  <a:lnTo>
                    <a:pt x="697706" y="150019"/>
                  </a:lnTo>
                  <a:lnTo>
                    <a:pt x="731043" y="183356"/>
                  </a:lnTo>
                  <a:lnTo>
                    <a:pt x="762000" y="223837"/>
                  </a:lnTo>
                  <a:lnTo>
                    <a:pt x="771525" y="242887"/>
                  </a:lnTo>
                  <a:lnTo>
                    <a:pt x="766762" y="254794"/>
                  </a:lnTo>
                  <a:lnTo>
                    <a:pt x="750093" y="280987"/>
                  </a:lnTo>
                  <a:lnTo>
                    <a:pt x="702468" y="3548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0">
              <a:extLst>
                <a:ext uri="{FF2B5EF4-FFF2-40B4-BE49-F238E27FC236}">
                  <a16:creationId xmlns:a16="http://schemas.microsoft.com/office/drawing/2014/main" id="{F149E2E9-5014-4057-9FAF-1806B77282F9}"/>
                </a:ext>
              </a:extLst>
            </p:cNvPr>
            <p:cNvSpPr/>
            <p:nvPr/>
          </p:nvSpPr>
          <p:spPr>
            <a:xfrm>
              <a:off x="4783138" y="2665413"/>
              <a:ext cx="1912937" cy="401638"/>
            </a:xfrm>
            <a:custGeom>
              <a:avLst/>
              <a:gdLst>
                <a:gd name="connsiteX0" fmla="*/ 1597819 w 1912144"/>
                <a:gd name="connsiteY0" fmla="*/ 250031 h 402431"/>
                <a:gd name="connsiteX1" fmla="*/ 1481138 w 1912144"/>
                <a:gd name="connsiteY1" fmla="*/ 266700 h 402431"/>
                <a:gd name="connsiteX2" fmla="*/ 1347788 w 1912144"/>
                <a:gd name="connsiteY2" fmla="*/ 283369 h 402431"/>
                <a:gd name="connsiteX3" fmla="*/ 1219200 w 1912144"/>
                <a:gd name="connsiteY3" fmla="*/ 297656 h 402431"/>
                <a:gd name="connsiteX4" fmla="*/ 1088232 w 1912144"/>
                <a:gd name="connsiteY4" fmla="*/ 307181 h 402431"/>
                <a:gd name="connsiteX5" fmla="*/ 978694 w 1912144"/>
                <a:gd name="connsiteY5" fmla="*/ 316706 h 402431"/>
                <a:gd name="connsiteX6" fmla="*/ 776288 w 1912144"/>
                <a:gd name="connsiteY6" fmla="*/ 338137 h 402431"/>
                <a:gd name="connsiteX7" fmla="*/ 654844 w 1912144"/>
                <a:gd name="connsiteY7" fmla="*/ 357187 h 402431"/>
                <a:gd name="connsiteX8" fmla="*/ 533400 w 1912144"/>
                <a:gd name="connsiteY8" fmla="*/ 376237 h 402431"/>
                <a:gd name="connsiteX9" fmla="*/ 442913 w 1912144"/>
                <a:gd name="connsiteY9" fmla="*/ 388144 h 402431"/>
                <a:gd name="connsiteX10" fmla="*/ 373857 w 1912144"/>
                <a:gd name="connsiteY10" fmla="*/ 395287 h 402431"/>
                <a:gd name="connsiteX11" fmla="*/ 307182 w 1912144"/>
                <a:gd name="connsiteY11" fmla="*/ 402431 h 402431"/>
                <a:gd name="connsiteX12" fmla="*/ 257175 w 1912144"/>
                <a:gd name="connsiteY12" fmla="*/ 402431 h 402431"/>
                <a:gd name="connsiteX13" fmla="*/ 207169 w 1912144"/>
                <a:gd name="connsiteY13" fmla="*/ 400050 h 402431"/>
                <a:gd name="connsiteX14" fmla="*/ 164307 w 1912144"/>
                <a:gd name="connsiteY14" fmla="*/ 392906 h 402431"/>
                <a:gd name="connsiteX15" fmla="*/ 121444 w 1912144"/>
                <a:gd name="connsiteY15" fmla="*/ 381000 h 402431"/>
                <a:gd name="connsiteX16" fmla="*/ 0 w 1912144"/>
                <a:gd name="connsiteY16" fmla="*/ 330994 h 402431"/>
                <a:gd name="connsiteX17" fmla="*/ 80963 w 1912144"/>
                <a:gd name="connsiteY17" fmla="*/ 209550 h 402431"/>
                <a:gd name="connsiteX18" fmla="*/ 183357 w 1912144"/>
                <a:gd name="connsiteY18" fmla="*/ 235744 h 402431"/>
                <a:gd name="connsiteX19" fmla="*/ 250032 w 1912144"/>
                <a:gd name="connsiteY19" fmla="*/ 242887 h 402431"/>
                <a:gd name="connsiteX20" fmla="*/ 335757 w 1912144"/>
                <a:gd name="connsiteY20" fmla="*/ 247650 h 402431"/>
                <a:gd name="connsiteX21" fmla="*/ 459582 w 1912144"/>
                <a:gd name="connsiteY21" fmla="*/ 240506 h 402431"/>
                <a:gd name="connsiteX22" fmla="*/ 676275 w 1912144"/>
                <a:gd name="connsiteY22" fmla="*/ 216694 h 402431"/>
                <a:gd name="connsiteX23" fmla="*/ 814388 w 1912144"/>
                <a:gd name="connsiteY23" fmla="*/ 200025 h 402431"/>
                <a:gd name="connsiteX24" fmla="*/ 983457 w 1912144"/>
                <a:gd name="connsiteY24" fmla="*/ 161925 h 402431"/>
                <a:gd name="connsiteX25" fmla="*/ 1162050 w 1912144"/>
                <a:gd name="connsiteY25" fmla="*/ 138112 h 402431"/>
                <a:gd name="connsiteX26" fmla="*/ 1331119 w 1912144"/>
                <a:gd name="connsiteY26" fmla="*/ 102394 h 402431"/>
                <a:gd name="connsiteX27" fmla="*/ 1454944 w 1912144"/>
                <a:gd name="connsiteY27" fmla="*/ 66675 h 402431"/>
                <a:gd name="connsiteX28" fmla="*/ 1476375 w 1912144"/>
                <a:gd name="connsiteY28" fmla="*/ 52387 h 402431"/>
                <a:gd name="connsiteX29" fmla="*/ 1521619 w 1912144"/>
                <a:gd name="connsiteY29" fmla="*/ 28575 h 402431"/>
                <a:gd name="connsiteX30" fmla="*/ 1578769 w 1912144"/>
                <a:gd name="connsiteY30" fmla="*/ 7144 h 402431"/>
                <a:gd name="connsiteX31" fmla="*/ 1604963 w 1912144"/>
                <a:gd name="connsiteY31" fmla="*/ 0 h 402431"/>
                <a:gd name="connsiteX32" fmla="*/ 1654969 w 1912144"/>
                <a:gd name="connsiteY32" fmla="*/ 4762 h 402431"/>
                <a:gd name="connsiteX33" fmla="*/ 1721644 w 1912144"/>
                <a:gd name="connsiteY33" fmla="*/ 19050 h 402431"/>
                <a:gd name="connsiteX34" fmla="*/ 1804988 w 1912144"/>
                <a:gd name="connsiteY34" fmla="*/ 47625 h 402431"/>
                <a:gd name="connsiteX35" fmla="*/ 1859757 w 1912144"/>
                <a:gd name="connsiteY35" fmla="*/ 69056 h 402431"/>
                <a:gd name="connsiteX36" fmla="*/ 1878807 w 1912144"/>
                <a:gd name="connsiteY36" fmla="*/ 80962 h 402431"/>
                <a:gd name="connsiteX37" fmla="*/ 1893094 w 1912144"/>
                <a:gd name="connsiteY37" fmla="*/ 90487 h 402431"/>
                <a:gd name="connsiteX38" fmla="*/ 1905000 w 1912144"/>
                <a:gd name="connsiteY38" fmla="*/ 107156 h 402431"/>
                <a:gd name="connsiteX39" fmla="*/ 1912144 w 1912144"/>
                <a:gd name="connsiteY39" fmla="*/ 121444 h 402431"/>
                <a:gd name="connsiteX40" fmla="*/ 1912144 w 1912144"/>
                <a:gd name="connsiteY40" fmla="*/ 147637 h 402431"/>
                <a:gd name="connsiteX41" fmla="*/ 1900238 w 1912144"/>
                <a:gd name="connsiteY41" fmla="*/ 166687 h 402431"/>
                <a:gd name="connsiteX42" fmla="*/ 1876425 w 1912144"/>
                <a:gd name="connsiteY42" fmla="*/ 192881 h 402431"/>
                <a:gd name="connsiteX43" fmla="*/ 1850232 w 1912144"/>
                <a:gd name="connsiteY43" fmla="*/ 204787 h 402431"/>
                <a:gd name="connsiteX44" fmla="*/ 1752600 w 1912144"/>
                <a:gd name="connsiteY44" fmla="*/ 226219 h 402431"/>
                <a:gd name="connsiteX45" fmla="*/ 1597819 w 1912144"/>
                <a:gd name="connsiteY45" fmla="*/ 2500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12144" h="402431">
                  <a:moveTo>
                    <a:pt x="1597819" y="250031"/>
                  </a:moveTo>
                  <a:lnTo>
                    <a:pt x="1481138" y="266700"/>
                  </a:lnTo>
                  <a:lnTo>
                    <a:pt x="1347788" y="283369"/>
                  </a:lnTo>
                  <a:lnTo>
                    <a:pt x="1219200" y="297656"/>
                  </a:lnTo>
                  <a:lnTo>
                    <a:pt x="1088232" y="307181"/>
                  </a:lnTo>
                  <a:lnTo>
                    <a:pt x="978694" y="316706"/>
                  </a:lnTo>
                  <a:lnTo>
                    <a:pt x="776288" y="338137"/>
                  </a:lnTo>
                  <a:lnTo>
                    <a:pt x="654844" y="357187"/>
                  </a:lnTo>
                  <a:lnTo>
                    <a:pt x="533400" y="376237"/>
                  </a:lnTo>
                  <a:lnTo>
                    <a:pt x="442913" y="388144"/>
                  </a:lnTo>
                  <a:lnTo>
                    <a:pt x="373857" y="395287"/>
                  </a:lnTo>
                  <a:lnTo>
                    <a:pt x="307182" y="402431"/>
                  </a:lnTo>
                  <a:lnTo>
                    <a:pt x="257175" y="402431"/>
                  </a:lnTo>
                  <a:lnTo>
                    <a:pt x="207169" y="400050"/>
                  </a:lnTo>
                  <a:lnTo>
                    <a:pt x="164307" y="392906"/>
                  </a:lnTo>
                  <a:lnTo>
                    <a:pt x="121444" y="381000"/>
                  </a:lnTo>
                  <a:lnTo>
                    <a:pt x="0" y="330994"/>
                  </a:lnTo>
                  <a:lnTo>
                    <a:pt x="80963" y="209550"/>
                  </a:lnTo>
                  <a:lnTo>
                    <a:pt x="183357" y="235744"/>
                  </a:lnTo>
                  <a:lnTo>
                    <a:pt x="250032" y="242887"/>
                  </a:lnTo>
                  <a:lnTo>
                    <a:pt x="335757" y="247650"/>
                  </a:lnTo>
                  <a:lnTo>
                    <a:pt x="459582" y="240506"/>
                  </a:lnTo>
                  <a:lnTo>
                    <a:pt x="676275" y="216694"/>
                  </a:lnTo>
                  <a:lnTo>
                    <a:pt x="814388" y="200025"/>
                  </a:lnTo>
                  <a:lnTo>
                    <a:pt x="983457" y="161925"/>
                  </a:lnTo>
                  <a:lnTo>
                    <a:pt x="1162050" y="138112"/>
                  </a:lnTo>
                  <a:lnTo>
                    <a:pt x="1331119" y="102394"/>
                  </a:lnTo>
                  <a:lnTo>
                    <a:pt x="1454944" y="66675"/>
                  </a:lnTo>
                  <a:lnTo>
                    <a:pt x="1476375" y="52387"/>
                  </a:lnTo>
                  <a:lnTo>
                    <a:pt x="1521619" y="28575"/>
                  </a:lnTo>
                  <a:lnTo>
                    <a:pt x="1578769" y="7144"/>
                  </a:lnTo>
                  <a:lnTo>
                    <a:pt x="1604963" y="0"/>
                  </a:lnTo>
                  <a:lnTo>
                    <a:pt x="1654969" y="4762"/>
                  </a:lnTo>
                  <a:lnTo>
                    <a:pt x="1721644" y="19050"/>
                  </a:lnTo>
                  <a:lnTo>
                    <a:pt x="1804988" y="47625"/>
                  </a:lnTo>
                  <a:lnTo>
                    <a:pt x="1859757" y="69056"/>
                  </a:lnTo>
                  <a:lnTo>
                    <a:pt x="1878807" y="80962"/>
                  </a:lnTo>
                  <a:lnTo>
                    <a:pt x="1893094" y="90487"/>
                  </a:lnTo>
                  <a:lnTo>
                    <a:pt x="1905000" y="107156"/>
                  </a:lnTo>
                  <a:lnTo>
                    <a:pt x="1912144" y="121444"/>
                  </a:lnTo>
                  <a:lnTo>
                    <a:pt x="1912144" y="147637"/>
                  </a:lnTo>
                  <a:lnTo>
                    <a:pt x="1900238" y="166687"/>
                  </a:lnTo>
                  <a:lnTo>
                    <a:pt x="1876425" y="192881"/>
                  </a:lnTo>
                  <a:lnTo>
                    <a:pt x="1850232" y="204787"/>
                  </a:lnTo>
                  <a:lnTo>
                    <a:pt x="1752600" y="226219"/>
                  </a:lnTo>
                  <a:lnTo>
                    <a:pt x="1597819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1">
              <a:extLst>
                <a:ext uri="{FF2B5EF4-FFF2-40B4-BE49-F238E27FC236}">
                  <a16:creationId xmlns:a16="http://schemas.microsoft.com/office/drawing/2014/main" id="{7DFD0BCC-801D-4B21-BCAC-D24F99F53409}"/>
                </a:ext>
              </a:extLst>
            </p:cNvPr>
            <p:cNvSpPr/>
            <p:nvPr/>
          </p:nvSpPr>
          <p:spPr>
            <a:xfrm>
              <a:off x="5395913" y="1738313"/>
              <a:ext cx="474662" cy="2035175"/>
            </a:xfrm>
            <a:custGeom>
              <a:avLst/>
              <a:gdLst>
                <a:gd name="connsiteX0" fmla="*/ 171780 w 475699"/>
                <a:gd name="connsiteY0" fmla="*/ 673907 h 2034936"/>
                <a:gd name="connsiteX1" fmla="*/ 171780 w 475699"/>
                <a:gd name="connsiteY1" fmla="*/ 898543 h 2034936"/>
                <a:gd name="connsiteX2" fmla="*/ 171780 w 475699"/>
                <a:gd name="connsiteY2" fmla="*/ 1168106 h 2034936"/>
                <a:gd name="connsiteX3" fmla="*/ 171780 w 475699"/>
                <a:gd name="connsiteY3" fmla="*/ 1250032 h 2034936"/>
                <a:gd name="connsiteX4" fmla="*/ 179708 w 475699"/>
                <a:gd name="connsiteY4" fmla="*/ 1530166 h 2034936"/>
                <a:gd name="connsiteX5" fmla="*/ 192922 w 475699"/>
                <a:gd name="connsiteY5" fmla="*/ 1847299 h 2034936"/>
                <a:gd name="connsiteX6" fmla="*/ 198208 w 475699"/>
                <a:gd name="connsiteY6" fmla="*/ 2034936 h 2034936"/>
                <a:gd name="connsiteX7" fmla="*/ 393773 w 475699"/>
                <a:gd name="connsiteY7" fmla="*/ 2005866 h 2034936"/>
                <a:gd name="connsiteX8" fmla="*/ 393773 w 475699"/>
                <a:gd name="connsiteY8" fmla="*/ 1720446 h 2034936"/>
                <a:gd name="connsiteX9" fmla="*/ 393773 w 475699"/>
                <a:gd name="connsiteY9" fmla="*/ 1493167 h 2034936"/>
                <a:gd name="connsiteX10" fmla="*/ 393773 w 475699"/>
                <a:gd name="connsiteY10" fmla="*/ 1231533 h 2034936"/>
                <a:gd name="connsiteX11" fmla="*/ 399059 w 475699"/>
                <a:gd name="connsiteY11" fmla="*/ 985755 h 2034936"/>
                <a:gd name="connsiteX12" fmla="*/ 420201 w 475699"/>
                <a:gd name="connsiteY12" fmla="*/ 689764 h 2034936"/>
                <a:gd name="connsiteX13" fmla="*/ 441343 w 475699"/>
                <a:gd name="connsiteY13" fmla="*/ 348846 h 2034936"/>
                <a:gd name="connsiteX14" fmla="*/ 441343 w 475699"/>
                <a:gd name="connsiteY14" fmla="*/ 346203 h 2034936"/>
                <a:gd name="connsiteX15" fmla="*/ 449271 w 475699"/>
                <a:gd name="connsiteY15" fmla="*/ 327704 h 2034936"/>
                <a:gd name="connsiteX16" fmla="*/ 462485 w 475699"/>
                <a:gd name="connsiteY16" fmla="*/ 295990 h 2034936"/>
                <a:gd name="connsiteX17" fmla="*/ 470414 w 475699"/>
                <a:gd name="connsiteY17" fmla="*/ 274848 h 2034936"/>
                <a:gd name="connsiteX18" fmla="*/ 475699 w 475699"/>
                <a:gd name="connsiteY18" fmla="*/ 237849 h 2034936"/>
                <a:gd name="connsiteX19" fmla="*/ 473056 w 475699"/>
                <a:gd name="connsiteY19" fmla="*/ 203493 h 2034936"/>
                <a:gd name="connsiteX20" fmla="*/ 465128 w 475699"/>
                <a:gd name="connsiteY20" fmla="*/ 182351 h 2034936"/>
                <a:gd name="connsiteX21" fmla="*/ 457200 w 475699"/>
                <a:gd name="connsiteY21" fmla="*/ 169137 h 2034936"/>
                <a:gd name="connsiteX22" fmla="*/ 438700 w 475699"/>
                <a:gd name="connsiteY22" fmla="*/ 147995 h 2034936"/>
                <a:gd name="connsiteX23" fmla="*/ 388488 w 475699"/>
                <a:gd name="connsiteY23" fmla="*/ 118925 h 2034936"/>
                <a:gd name="connsiteX24" fmla="*/ 290705 w 475699"/>
                <a:gd name="connsiteY24" fmla="*/ 71355 h 2034936"/>
                <a:gd name="connsiteX25" fmla="*/ 198208 w 475699"/>
                <a:gd name="connsiteY25" fmla="*/ 23785 h 2034936"/>
                <a:gd name="connsiteX26" fmla="*/ 163852 w 475699"/>
                <a:gd name="connsiteY26" fmla="*/ 10571 h 2034936"/>
                <a:gd name="connsiteX27" fmla="*/ 121567 w 475699"/>
                <a:gd name="connsiteY27" fmla="*/ 2643 h 2034936"/>
                <a:gd name="connsiteX28" fmla="*/ 68712 w 475699"/>
                <a:gd name="connsiteY28" fmla="*/ 0 h 2034936"/>
                <a:gd name="connsiteX29" fmla="*/ 26427 w 475699"/>
                <a:gd name="connsiteY29" fmla="*/ 2643 h 2034936"/>
                <a:gd name="connsiteX30" fmla="*/ 13214 w 475699"/>
                <a:gd name="connsiteY30" fmla="*/ 5285 h 2034936"/>
                <a:gd name="connsiteX31" fmla="*/ 2643 w 475699"/>
                <a:gd name="connsiteY31" fmla="*/ 10571 h 2034936"/>
                <a:gd name="connsiteX32" fmla="*/ 0 w 475699"/>
                <a:gd name="connsiteY32" fmla="*/ 18499 h 2034936"/>
                <a:gd name="connsiteX33" fmla="*/ 10571 w 475699"/>
                <a:gd name="connsiteY33" fmla="*/ 42284 h 2034936"/>
                <a:gd name="connsiteX34" fmla="*/ 21142 w 475699"/>
                <a:gd name="connsiteY34" fmla="*/ 60784 h 2034936"/>
                <a:gd name="connsiteX35" fmla="*/ 42284 w 475699"/>
                <a:gd name="connsiteY35" fmla="*/ 84569 h 2034936"/>
                <a:gd name="connsiteX36" fmla="*/ 97782 w 475699"/>
                <a:gd name="connsiteY36" fmla="*/ 142710 h 2034936"/>
                <a:gd name="connsiteX37" fmla="*/ 129496 w 475699"/>
                <a:gd name="connsiteY37" fmla="*/ 182351 h 2034936"/>
                <a:gd name="connsiteX38" fmla="*/ 145352 w 475699"/>
                <a:gd name="connsiteY38" fmla="*/ 203493 h 2034936"/>
                <a:gd name="connsiteX39" fmla="*/ 153281 w 475699"/>
                <a:gd name="connsiteY39" fmla="*/ 224636 h 2034936"/>
                <a:gd name="connsiteX40" fmla="*/ 161209 w 475699"/>
                <a:gd name="connsiteY40" fmla="*/ 258992 h 2034936"/>
                <a:gd name="connsiteX41" fmla="*/ 166495 w 475699"/>
                <a:gd name="connsiteY41" fmla="*/ 325061 h 2034936"/>
                <a:gd name="connsiteX42" fmla="*/ 171780 w 475699"/>
                <a:gd name="connsiteY42" fmla="*/ 414915 h 2034936"/>
                <a:gd name="connsiteX43" fmla="*/ 171780 w 475699"/>
                <a:gd name="connsiteY43" fmla="*/ 67390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699" h="2034936">
                  <a:moveTo>
                    <a:pt x="171780" y="673907"/>
                  </a:moveTo>
                  <a:lnTo>
                    <a:pt x="171780" y="898543"/>
                  </a:lnTo>
                  <a:lnTo>
                    <a:pt x="171780" y="1168106"/>
                  </a:lnTo>
                  <a:lnTo>
                    <a:pt x="171780" y="1250032"/>
                  </a:lnTo>
                  <a:lnTo>
                    <a:pt x="179708" y="1530166"/>
                  </a:lnTo>
                  <a:lnTo>
                    <a:pt x="192922" y="1847299"/>
                  </a:lnTo>
                  <a:lnTo>
                    <a:pt x="198208" y="2034936"/>
                  </a:lnTo>
                  <a:lnTo>
                    <a:pt x="393773" y="2005866"/>
                  </a:lnTo>
                  <a:lnTo>
                    <a:pt x="393773" y="1720446"/>
                  </a:lnTo>
                  <a:lnTo>
                    <a:pt x="393773" y="1493167"/>
                  </a:lnTo>
                  <a:lnTo>
                    <a:pt x="393773" y="1231533"/>
                  </a:lnTo>
                  <a:lnTo>
                    <a:pt x="399059" y="985755"/>
                  </a:lnTo>
                  <a:lnTo>
                    <a:pt x="420201" y="689764"/>
                  </a:lnTo>
                  <a:lnTo>
                    <a:pt x="441343" y="348846"/>
                  </a:lnTo>
                  <a:lnTo>
                    <a:pt x="441343" y="346203"/>
                  </a:lnTo>
                  <a:lnTo>
                    <a:pt x="449271" y="327704"/>
                  </a:lnTo>
                  <a:lnTo>
                    <a:pt x="462485" y="295990"/>
                  </a:lnTo>
                  <a:lnTo>
                    <a:pt x="470414" y="274848"/>
                  </a:lnTo>
                  <a:lnTo>
                    <a:pt x="475699" y="237849"/>
                  </a:lnTo>
                  <a:lnTo>
                    <a:pt x="473056" y="203493"/>
                  </a:lnTo>
                  <a:lnTo>
                    <a:pt x="465128" y="182351"/>
                  </a:lnTo>
                  <a:lnTo>
                    <a:pt x="457200" y="169137"/>
                  </a:lnTo>
                  <a:lnTo>
                    <a:pt x="438700" y="147995"/>
                  </a:lnTo>
                  <a:lnTo>
                    <a:pt x="388488" y="118925"/>
                  </a:lnTo>
                  <a:lnTo>
                    <a:pt x="290705" y="71355"/>
                  </a:lnTo>
                  <a:lnTo>
                    <a:pt x="198208" y="23785"/>
                  </a:lnTo>
                  <a:lnTo>
                    <a:pt x="163852" y="10571"/>
                  </a:lnTo>
                  <a:lnTo>
                    <a:pt x="121567" y="2643"/>
                  </a:lnTo>
                  <a:lnTo>
                    <a:pt x="68712" y="0"/>
                  </a:lnTo>
                  <a:lnTo>
                    <a:pt x="26427" y="2643"/>
                  </a:lnTo>
                  <a:lnTo>
                    <a:pt x="13214" y="5285"/>
                  </a:lnTo>
                  <a:lnTo>
                    <a:pt x="2643" y="10571"/>
                  </a:lnTo>
                  <a:lnTo>
                    <a:pt x="0" y="18499"/>
                  </a:lnTo>
                  <a:lnTo>
                    <a:pt x="10571" y="42284"/>
                  </a:lnTo>
                  <a:lnTo>
                    <a:pt x="21142" y="60784"/>
                  </a:lnTo>
                  <a:lnTo>
                    <a:pt x="42284" y="84569"/>
                  </a:lnTo>
                  <a:lnTo>
                    <a:pt x="97782" y="142710"/>
                  </a:lnTo>
                  <a:lnTo>
                    <a:pt x="129496" y="182351"/>
                  </a:lnTo>
                  <a:lnTo>
                    <a:pt x="145352" y="203493"/>
                  </a:lnTo>
                  <a:lnTo>
                    <a:pt x="153281" y="224636"/>
                  </a:lnTo>
                  <a:lnTo>
                    <a:pt x="161209" y="258992"/>
                  </a:lnTo>
                  <a:lnTo>
                    <a:pt x="166495" y="325061"/>
                  </a:lnTo>
                  <a:lnTo>
                    <a:pt x="171780" y="414915"/>
                  </a:lnTo>
                  <a:lnTo>
                    <a:pt x="171780" y="673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2">
              <a:extLst>
                <a:ext uri="{FF2B5EF4-FFF2-40B4-BE49-F238E27FC236}">
                  <a16:creationId xmlns:a16="http://schemas.microsoft.com/office/drawing/2014/main" id="{25982993-A185-4842-B41B-CFAEBB022C09}"/>
                </a:ext>
              </a:extLst>
            </p:cNvPr>
            <p:cNvSpPr/>
            <p:nvPr/>
          </p:nvSpPr>
          <p:spPr>
            <a:xfrm>
              <a:off x="4159250" y="3446463"/>
              <a:ext cx="2976563" cy="695325"/>
            </a:xfrm>
            <a:custGeom>
              <a:avLst/>
              <a:gdLst>
                <a:gd name="connsiteX0" fmla="*/ 2180868 w 2975467"/>
                <a:gd name="connsiteY0" fmla="*/ 112466 h 696802"/>
                <a:gd name="connsiteX1" fmla="*/ 1958380 w 2975467"/>
                <a:gd name="connsiteY1" fmla="*/ 139360 h 696802"/>
                <a:gd name="connsiteX2" fmla="*/ 1755452 w 2975467"/>
                <a:gd name="connsiteY2" fmla="*/ 166254 h 696802"/>
                <a:gd name="connsiteX3" fmla="*/ 1608757 w 2975467"/>
                <a:gd name="connsiteY3" fmla="*/ 185814 h 696802"/>
                <a:gd name="connsiteX4" fmla="*/ 1444947 w 2975467"/>
                <a:gd name="connsiteY4" fmla="*/ 224933 h 696802"/>
                <a:gd name="connsiteX5" fmla="*/ 1154002 w 2975467"/>
                <a:gd name="connsiteY5" fmla="*/ 281166 h 696802"/>
                <a:gd name="connsiteX6" fmla="*/ 936404 w 2975467"/>
                <a:gd name="connsiteY6" fmla="*/ 322729 h 696802"/>
                <a:gd name="connsiteX7" fmla="*/ 753035 w 2975467"/>
                <a:gd name="connsiteY7" fmla="*/ 359403 h 696802"/>
                <a:gd name="connsiteX8" fmla="*/ 535437 w 2975467"/>
                <a:gd name="connsiteY8" fmla="*/ 400967 h 696802"/>
                <a:gd name="connsiteX9" fmla="*/ 405856 w 2975467"/>
                <a:gd name="connsiteY9" fmla="*/ 425416 h 696802"/>
                <a:gd name="connsiteX10" fmla="*/ 312949 w 2975467"/>
                <a:gd name="connsiteY10" fmla="*/ 427861 h 696802"/>
                <a:gd name="connsiteX11" fmla="*/ 288500 w 2975467"/>
                <a:gd name="connsiteY11" fmla="*/ 427861 h 696802"/>
                <a:gd name="connsiteX12" fmla="*/ 239602 w 2975467"/>
                <a:gd name="connsiteY12" fmla="*/ 422971 h 696802"/>
                <a:gd name="connsiteX13" fmla="*/ 190703 w 2975467"/>
                <a:gd name="connsiteY13" fmla="*/ 415636 h 696802"/>
                <a:gd name="connsiteX14" fmla="*/ 151585 w 2975467"/>
                <a:gd name="connsiteY14" fmla="*/ 403412 h 696802"/>
                <a:gd name="connsiteX15" fmla="*/ 117356 w 2975467"/>
                <a:gd name="connsiteY15" fmla="*/ 388742 h 696802"/>
                <a:gd name="connsiteX16" fmla="*/ 88017 w 2975467"/>
                <a:gd name="connsiteY16" fmla="*/ 371628 h 696802"/>
                <a:gd name="connsiteX17" fmla="*/ 56233 w 2975467"/>
                <a:gd name="connsiteY17" fmla="*/ 347179 h 696802"/>
                <a:gd name="connsiteX18" fmla="*/ 34228 w 2975467"/>
                <a:gd name="connsiteY18" fmla="*/ 327619 h 696802"/>
                <a:gd name="connsiteX19" fmla="*/ 17114 w 2975467"/>
                <a:gd name="connsiteY19" fmla="*/ 315395 h 696802"/>
                <a:gd name="connsiteX20" fmla="*/ 4889 w 2975467"/>
                <a:gd name="connsiteY20" fmla="*/ 317840 h 696802"/>
                <a:gd name="connsiteX21" fmla="*/ 0 w 2975467"/>
                <a:gd name="connsiteY21" fmla="*/ 325174 h 696802"/>
                <a:gd name="connsiteX22" fmla="*/ 0 w 2975467"/>
                <a:gd name="connsiteY22" fmla="*/ 347179 h 696802"/>
                <a:gd name="connsiteX23" fmla="*/ 14669 w 2975467"/>
                <a:gd name="connsiteY23" fmla="*/ 388742 h 696802"/>
                <a:gd name="connsiteX24" fmla="*/ 51343 w 2975467"/>
                <a:gd name="connsiteY24" fmla="*/ 447420 h 696802"/>
                <a:gd name="connsiteX25" fmla="*/ 97796 w 2975467"/>
                <a:gd name="connsiteY25" fmla="*/ 498764 h 696802"/>
                <a:gd name="connsiteX26" fmla="*/ 141805 w 2975467"/>
                <a:gd name="connsiteY26" fmla="*/ 545217 h 696802"/>
                <a:gd name="connsiteX27" fmla="*/ 190703 w 2975467"/>
                <a:gd name="connsiteY27" fmla="*/ 599005 h 696802"/>
                <a:gd name="connsiteX28" fmla="*/ 242047 w 2975467"/>
                <a:gd name="connsiteY28" fmla="*/ 640569 h 696802"/>
                <a:gd name="connsiteX29" fmla="*/ 276275 w 2975467"/>
                <a:gd name="connsiteY29" fmla="*/ 667463 h 696802"/>
                <a:gd name="connsiteX30" fmla="*/ 305615 w 2975467"/>
                <a:gd name="connsiteY30" fmla="*/ 684577 h 696802"/>
                <a:gd name="connsiteX31" fmla="*/ 342288 w 2975467"/>
                <a:gd name="connsiteY31" fmla="*/ 696802 h 696802"/>
                <a:gd name="connsiteX32" fmla="*/ 371627 w 2975467"/>
                <a:gd name="connsiteY32" fmla="*/ 696802 h 696802"/>
                <a:gd name="connsiteX33" fmla="*/ 432750 w 2975467"/>
                <a:gd name="connsiteY33" fmla="*/ 677243 h 696802"/>
                <a:gd name="connsiteX34" fmla="*/ 616119 w 2975467"/>
                <a:gd name="connsiteY34" fmla="*/ 608785 h 696802"/>
                <a:gd name="connsiteX35" fmla="*/ 794598 w 2975467"/>
                <a:gd name="connsiteY35" fmla="*/ 542772 h 696802"/>
                <a:gd name="connsiteX36" fmla="*/ 836162 w 2975467"/>
                <a:gd name="connsiteY36" fmla="*/ 530548 h 696802"/>
                <a:gd name="connsiteX37" fmla="*/ 1017086 w 2975467"/>
                <a:gd name="connsiteY37" fmla="*/ 491429 h 696802"/>
                <a:gd name="connsiteX38" fmla="*/ 1163781 w 2975467"/>
                <a:gd name="connsiteY38" fmla="*/ 454755 h 696802"/>
                <a:gd name="connsiteX39" fmla="*/ 1317811 w 2975467"/>
                <a:gd name="connsiteY39" fmla="*/ 420526 h 696802"/>
                <a:gd name="connsiteX40" fmla="*/ 1486511 w 2975467"/>
                <a:gd name="connsiteY40" fmla="*/ 393632 h 696802"/>
                <a:gd name="connsiteX41" fmla="*/ 1591642 w 2975467"/>
                <a:gd name="connsiteY41" fmla="*/ 376518 h 696802"/>
                <a:gd name="connsiteX42" fmla="*/ 1872808 w 2975467"/>
                <a:gd name="connsiteY42" fmla="*/ 339844 h 696802"/>
                <a:gd name="connsiteX43" fmla="*/ 2178423 w 2975467"/>
                <a:gd name="connsiteY43" fmla="*/ 310505 h 696802"/>
                <a:gd name="connsiteX44" fmla="*/ 2300669 w 2975467"/>
                <a:gd name="connsiteY44" fmla="*/ 303170 h 696802"/>
                <a:gd name="connsiteX45" fmla="*/ 2415580 w 2975467"/>
                <a:gd name="connsiteY45" fmla="*/ 295835 h 696802"/>
                <a:gd name="connsiteX46" fmla="*/ 2562275 w 2975467"/>
                <a:gd name="connsiteY46" fmla="*/ 293390 h 696802"/>
                <a:gd name="connsiteX47" fmla="*/ 2655182 w 2975467"/>
                <a:gd name="connsiteY47" fmla="*/ 283611 h 696802"/>
                <a:gd name="connsiteX48" fmla="*/ 2792098 w 2975467"/>
                <a:gd name="connsiteY48" fmla="*/ 273831 h 696802"/>
                <a:gd name="connsiteX49" fmla="*/ 2885005 w 2975467"/>
                <a:gd name="connsiteY49" fmla="*/ 271386 h 696802"/>
                <a:gd name="connsiteX50" fmla="*/ 2899674 w 2975467"/>
                <a:gd name="connsiteY50" fmla="*/ 268941 h 696802"/>
                <a:gd name="connsiteX51" fmla="*/ 2911899 w 2975467"/>
                <a:gd name="connsiteY51" fmla="*/ 266496 h 696802"/>
                <a:gd name="connsiteX52" fmla="*/ 2936348 w 2975467"/>
                <a:gd name="connsiteY52" fmla="*/ 249382 h 696802"/>
                <a:gd name="connsiteX53" fmla="*/ 2958352 w 2975467"/>
                <a:gd name="connsiteY53" fmla="*/ 224933 h 696802"/>
                <a:gd name="connsiteX54" fmla="*/ 2970577 w 2975467"/>
                <a:gd name="connsiteY54" fmla="*/ 202928 h 696802"/>
                <a:gd name="connsiteX55" fmla="*/ 2975467 w 2975467"/>
                <a:gd name="connsiteY55" fmla="*/ 183369 h 696802"/>
                <a:gd name="connsiteX56" fmla="*/ 2975467 w 2975467"/>
                <a:gd name="connsiteY56" fmla="*/ 166254 h 696802"/>
                <a:gd name="connsiteX57" fmla="*/ 2970577 w 2975467"/>
                <a:gd name="connsiteY57" fmla="*/ 149140 h 696802"/>
                <a:gd name="connsiteX58" fmla="*/ 2958352 w 2975467"/>
                <a:gd name="connsiteY58" fmla="*/ 124691 h 696802"/>
                <a:gd name="connsiteX59" fmla="*/ 2938793 w 2975467"/>
                <a:gd name="connsiteY59" fmla="*/ 100242 h 696802"/>
                <a:gd name="connsiteX60" fmla="*/ 2914344 w 2975467"/>
                <a:gd name="connsiteY60" fmla="*/ 88017 h 696802"/>
                <a:gd name="connsiteX61" fmla="*/ 2840996 w 2975467"/>
                <a:gd name="connsiteY61" fmla="*/ 61123 h 696802"/>
                <a:gd name="connsiteX62" fmla="*/ 2755424 w 2975467"/>
                <a:gd name="connsiteY62" fmla="*/ 36674 h 696802"/>
                <a:gd name="connsiteX63" fmla="*/ 2674742 w 2975467"/>
                <a:gd name="connsiteY63" fmla="*/ 14669 h 696802"/>
                <a:gd name="connsiteX64" fmla="*/ 2594059 w 2975467"/>
                <a:gd name="connsiteY64" fmla="*/ 2445 h 696802"/>
                <a:gd name="connsiteX65" fmla="*/ 2552496 w 2975467"/>
                <a:gd name="connsiteY65" fmla="*/ 0 h 696802"/>
                <a:gd name="connsiteX66" fmla="*/ 2528047 w 2975467"/>
                <a:gd name="connsiteY66" fmla="*/ 12225 h 696802"/>
                <a:gd name="connsiteX67" fmla="*/ 2462034 w 2975467"/>
                <a:gd name="connsiteY67" fmla="*/ 48898 h 696802"/>
                <a:gd name="connsiteX68" fmla="*/ 2378906 w 2975467"/>
                <a:gd name="connsiteY68" fmla="*/ 80682 h 696802"/>
                <a:gd name="connsiteX69" fmla="*/ 2344678 w 2975467"/>
                <a:gd name="connsiteY69" fmla="*/ 92907 h 696802"/>
                <a:gd name="connsiteX70" fmla="*/ 2180868 w 2975467"/>
                <a:gd name="connsiteY70" fmla="*/ 112466 h 69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975467" h="696802">
                  <a:moveTo>
                    <a:pt x="2180868" y="112466"/>
                  </a:moveTo>
                  <a:lnTo>
                    <a:pt x="1958380" y="139360"/>
                  </a:lnTo>
                  <a:lnTo>
                    <a:pt x="1755452" y="166254"/>
                  </a:lnTo>
                  <a:lnTo>
                    <a:pt x="1608757" y="185814"/>
                  </a:lnTo>
                  <a:lnTo>
                    <a:pt x="1444947" y="224933"/>
                  </a:lnTo>
                  <a:lnTo>
                    <a:pt x="1154002" y="281166"/>
                  </a:lnTo>
                  <a:lnTo>
                    <a:pt x="936404" y="322729"/>
                  </a:lnTo>
                  <a:lnTo>
                    <a:pt x="753035" y="359403"/>
                  </a:lnTo>
                  <a:lnTo>
                    <a:pt x="535437" y="400967"/>
                  </a:lnTo>
                  <a:lnTo>
                    <a:pt x="405856" y="425416"/>
                  </a:lnTo>
                  <a:lnTo>
                    <a:pt x="312949" y="427861"/>
                  </a:lnTo>
                  <a:lnTo>
                    <a:pt x="288500" y="427861"/>
                  </a:lnTo>
                  <a:lnTo>
                    <a:pt x="239602" y="422971"/>
                  </a:lnTo>
                  <a:lnTo>
                    <a:pt x="190703" y="415636"/>
                  </a:lnTo>
                  <a:lnTo>
                    <a:pt x="151585" y="403412"/>
                  </a:lnTo>
                  <a:lnTo>
                    <a:pt x="117356" y="388742"/>
                  </a:lnTo>
                  <a:lnTo>
                    <a:pt x="88017" y="371628"/>
                  </a:lnTo>
                  <a:lnTo>
                    <a:pt x="56233" y="347179"/>
                  </a:lnTo>
                  <a:lnTo>
                    <a:pt x="34228" y="327619"/>
                  </a:lnTo>
                  <a:lnTo>
                    <a:pt x="17114" y="315395"/>
                  </a:lnTo>
                  <a:lnTo>
                    <a:pt x="4889" y="317840"/>
                  </a:lnTo>
                  <a:lnTo>
                    <a:pt x="0" y="325174"/>
                  </a:lnTo>
                  <a:lnTo>
                    <a:pt x="0" y="347179"/>
                  </a:lnTo>
                  <a:lnTo>
                    <a:pt x="14669" y="388742"/>
                  </a:lnTo>
                  <a:lnTo>
                    <a:pt x="51343" y="447420"/>
                  </a:lnTo>
                  <a:lnTo>
                    <a:pt x="97796" y="498764"/>
                  </a:lnTo>
                  <a:lnTo>
                    <a:pt x="141805" y="545217"/>
                  </a:lnTo>
                  <a:lnTo>
                    <a:pt x="190703" y="599005"/>
                  </a:lnTo>
                  <a:lnTo>
                    <a:pt x="242047" y="640569"/>
                  </a:lnTo>
                  <a:lnTo>
                    <a:pt x="276275" y="667463"/>
                  </a:lnTo>
                  <a:lnTo>
                    <a:pt x="305615" y="684577"/>
                  </a:lnTo>
                  <a:lnTo>
                    <a:pt x="342288" y="696802"/>
                  </a:lnTo>
                  <a:lnTo>
                    <a:pt x="371627" y="696802"/>
                  </a:lnTo>
                  <a:lnTo>
                    <a:pt x="432750" y="677243"/>
                  </a:lnTo>
                  <a:lnTo>
                    <a:pt x="616119" y="608785"/>
                  </a:lnTo>
                  <a:lnTo>
                    <a:pt x="794598" y="542772"/>
                  </a:lnTo>
                  <a:lnTo>
                    <a:pt x="836162" y="530548"/>
                  </a:lnTo>
                  <a:lnTo>
                    <a:pt x="1017086" y="491429"/>
                  </a:lnTo>
                  <a:lnTo>
                    <a:pt x="1163781" y="454755"/>
                  </a:lnTo>
                  <a:lnTo>
                    <a:pt x="1317811" y="420526"/>
                  </a:lnTo>
                  <a:lnTo>
                    <a:pt x="1486511" y="393632"/>
                  </a:lnTo>
                  <a:lnTo>
                    <a:pt x="1591642" y="376518"/>
                  </a:lnTo>
                  <a:lnTo>
                    <a:pt x="1872808" y="339844"/>
                  </a:lnTo>
                  <a:lnTo>
                    <a:pt x="2178423" y="310505"/>
                  </a:lnTo>
                  <a:lnTo>
                    <a:pt x="2300669" y="303170"/>
                  </a:lnTo>
                  <a:lnTo>
                    <a:pt x="2415580" y="295835"/>
                  </a:lnTo>
                  <a:lnTo>
                    <a:pt x="2562275" y="293390"/>
                  </a:lnTo>
                  <a:lnTo>
                    <a:pt x="2655182" y="283611"/>
                  </a:lnTo>
                  <a:lnTo>
                    <a:pt x="2792098" y="273831"/>
                  </a:lnTo>
                  <a:lnTo>
                    <a:pt x="2885005" y="271386"/>
                  </a:lnTo>
                  <a:lnTo>
                    <a:pt x="2899674" y="268941"/>
                  </a:lnTo>
                  <a:lnTo>
                    <a:pt x="2911899" y="266496"/>
                  </a:lnTo>
                  <a:lnTo>
                    <a:pt x="2936348" y="249382"/>
                  </a:lnTo>
                  <a:lnTo>
                    <a:pt x="2958352" y="224933"/>
                  </a:lnTo>
                  <a:lnTo>
                    <a:pt x="2970577" y="202928"/>
                  </a:lnTo>
                  <a:lnTo>
                    <a:pt x="2975467" y="183369"/>
                  </a:lnTo>
                  <a:lnTo>
                    <a:pt x="2975467" y="166254"/>
                  </a:lnTo>
                  <a:lnTo>
                    <a:pt x="2970577" y="149140"/>
                  </a:lnTo>
                  <a:lnTo>
                    <a:pt x="2958352" y="124691"/>
                  </a:lnTo>
                  <a:lnTo>
                    <a:pt x="2938793" y="100242"/>
                  </a:lnTo>
                  <a:lnTo>
                    <a:pt x="2914344" y="88017"/>
                  </a:lnTo>
                  <a:lnTo>
                    <a:pt x="2840996" y="61123"/>
                  </a:lnTo>
                  <a:lnTo>
                    <a:pt x="2755424" y="36674"/>
                  </a:lnTo>
                  <a:lnTo>
                    <a:pt x="2674742" y="14669"/>
                  </a:lnTo>
                  <a:lnTo>
                    <a:pt x="2594059" y="2445"/>
                  </a:lnTo>
                  <a:lnTo>
                    <a:pt x="2552496" y="0"/>
                  </a:lnTo>
                  <a:lnTo>
                    <a:pt x="2528047" y="12225"/>
                  </a:lnTo>
                  <a:lnTo>
                    <a:pt x="2462034" y="48898"/>
                  </a:lnTo>
                  <a:lnTo>
                    <a:pt x="2378906" y="80682"/>
                  </a:lnTo>
                  <a:lnTo>
                    <a:pt x="2344678" y="92907"/>
                  </a:lnTo>
                  <a:lnTo>
                    <a:pt x="2180868" y="11246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3">
              <a:extLst>
                <a:ext uri="{FF2B5EF4-FFF2-40B4-BE49-F238E27FC236}">
                  <a16:creationId xmlns:a16="http://schemas.microsoft.com/office/drawing/2014/main" id="{8B5A12FC-DC6E-491F-9C5B-486E7F345A1A}"/>
                </a:ext>
              </a:extLst>
            </p:cNvPr>
            <p:cNvSpPr/>
            <p:nvPr/>
          </p:nvSpPr>
          <p:spPr>
            <a:xfrm>
              <a:off x="3881438" y="3910013"/>
              <a:ext cx="1511300" cy="2000250"/>
            </a:xfrm>
            <a:custGeom>
              <a:avLst/>
              <a:gdLst>
                <a:gd name="connsiteX0" fmla="*/ 1136393 w 1511667"/>
                <a:gd name="connsiteY0" fmla="*/ 510056 h 2000581"/>
                <a:gd name="connsiteX1" fmla="*/ 1112608 w 1511667"/>
                <a:gd name="connsiteY1" fmla="*/ 581411 h 2000581"/>
                <a:gd name="connsiteX2" fmla="*/ 1070324 w 1511667"/>
                <a:gd name="connsiteY2" fmla="*/ 687122 h 2000581"/>
                <a:gd name="connsiteX3" fmla="*/ 1017468 w 1511667"/>
                <a:gd name="connsiteY3" fmla="*/ 803404 h 2000581"/>
                <a:gd name="connsiteX4" fmla="*/ 959327 w 1511667"/>
                <a:gd name="connsiteY4" fmla="*/ 922329 h 2000581"/>
                <a:gd name="connsiteX5" fmla="*/ 911757 w 1511667"/>
                <a:gd name="connsiteY5" fmla="*/ 1009540 h 2000581"/>
                <a:gd name="connsiteX6" fmla="*/ 837759 w 1511667"/>
                <a:gd name="connsiteY6" fmla="*/ 1133751 h 2000581"/>
                <a:gd name="connsiteX7" fmla="*/ 790190 w 1511667"/>
                <a:gd name="connsiteY7" fmla="*/ 1205106 h 2000581"/>
                <a:gd name="connsiteX8" fmla="*/ 734691 w 1511667"/>
                <a:gd name="connsiteY8" fmla="*/ 1287032 h 2000581"/>
                <a:gd name="connsiteX9" fmla="*/ 644837 w 1511667"/>
                <a:gd name="connsiteY9" fmla="*/ 1400671 h 2000581"/>
                <a:gd name="connsiteX10" fmla="*/ 573482 w 1511667"/>
                <a:gd name="connsiteY10" fmla="*/ 1485240 h 2000581"/>
                <a:gd name="connsiteX11" fmla="*/ 507413 w 1511667"/>
                <a:gd name="connsiteY11" fmla="*/ 1553952 h 2000581"/>
                <a:gd name="connsiteX12" fmla="*/ 409630 w 1511667"/>
                <a:gd name="connsiteY12" fmla="*/ 1646449 h 2000581"/>
                <a:gd name="connsiteX13" fmla="*/ 314490 w 1511667"/>
                <a:gd name="connsiteY13" fmla="*/ 1731018 h 2000581"/>
                <a:gd name="connsiteX14" fmla="*/ 216707 w 1511667"/>
                <a:gd name="connsiteY14" fmla="*/ 1807658 h 2000581"/>
                <a:gd name="connsiteX15" fmla="*/ 87211 w 1511667"/>
                <a:gd name="connsiteY15" fmla="*/ 1897513 h 2000581"/>
                <a:gd name="connsiteX16" fmla="*/ 10571 w 1511667"/>
                <a:gd name="connsiteY16" fmla="*/ 1950368 h 2000581"/>
                <a:gd name="connsiteX17" fmla="*/ 0 w 1511667"/>
                <a:gd name="connsiteY17" fmla="*/ 1966225 h 2000581"/>
                <a:gd name="connsiteX18" fmla="*/ 0 w 1511667"/>
                <a:gd name="connsiteY18" fmla="*/ 1976796 h 2000581"/>
                <a:gd name="connsiteX19" fmla="*/ 0 w 1511667"/>
                <a:gd name="connsiteY19" fmla="*/ 1987367 h 2000581"/>
                <a:gd name="connsiteX20" fmla="*/ 10571 w 1511667"/>
                <a:gd name="connsiteY20" fmla="*/ 1997938 h 2000581"/>
                <a:gd name="connsiteX21" fmla="*/ 29070 w 1511667"/>
                <a:gd name="connsiteY21" fmla="*/ 2000581 h 2000581"/>
                <a:gd name="connsiteX22" fmla="*/ 95140 w 1511667"/>
                <a:gd name="connsiteY22" fmla="*/ 1976796 h 2000581"/>
                <a:gd name="connsiteX23" fmla="*/ 258992 w 1511667"/>
                <a:gd name="connsiteY23" fmla="*/ 1892227 h 2000581"/>
                <a:gd name="connsiteX24" fmla="*/ 441343 w 1511667"/>
                <a:gd name="connsiteY24" fmla="*/ 1775945 h 2000581"/>
                <a:gd name="connsiteX25" fmla="*/ 594624 w 1511667"/>
                <a:gd name="connsiteY25" fmla="*/ 1657020 h 2000581"/>
                <a:gd name="connsiteX26" fmla="*/ 732048 w 1511667"/>
                <a:gd name="connsiteY26" fmla="*/ 1532810 h 2000581"/>
                <a:gd name="connsiteX27" fmla="*/ 832474 w 1511667"/>
                <a:gd name="connsiteY27" fmla="*/ 1424456 h 2000581"/>
                <a:gd name="connsiteX28" fmla="*/ 938185 w 1511667"/>
                <a:gd name="connsiteY28" fmla="*/ 1297603 h 2000581"/>
                <a:gd name="connsiteX29" fmla="*/ 1030682 w 1511667"/>
                <a:gd name="connsiteY29" fmla="*/ 1173392 h 2000581"/>
                <a:gd name="connsiteX30" fmla="*/ 1144321 w 1511667"/>
                <a:gd name="connsiteY30" fmla="*/ 1004255 h 2000581"/>
                <a:gd name="connsiteX31" fmla="*/ 1228890 w 1511667"/>
                <a:gd name="connsiteY31" fmla="*/ 858902 h 2000581"/>
                <a:gd name="connsiteX32" fmla="*/ 1289674 w 1511667"/>
                <a:gd name="connsiteY32" fmla="*/ 747906 h 2000581"/>
                <a:gd name="connsiteX33" fmla="*/ 1342529 w 1511667"/>
                <a:gd name="connsiteY33" fmla="*/ 639552 h 2000581"/>
                <a:gd name="connsiteX34" fmla="*/ 1400670 w 1511667"/>
                <a:gd name="connsiteY34" fmla="*/ 512699 h 2000581"/>
                <a:gd name="connsiteX35" fmla="*/ 1419170 w 1511667"/>
                <a:gd name="connsiteY35" fmla="*/ 473057 h 2000581"/>
                <a:gd name="connsiteX36" fmla="*/ 1432384 w 1511667"/>
                <a:gd name="connsiteY36" fmla="*/ 465129 h 2000581"/>
                <a:gd name="connsiteX37" fmla="*/ 1469383 w 1511667"/>
                <a:gd name="connsiteY37" fmla="*/ 433415 h 2000581"/>
                <a:gd name="connsiteX38" fmla="*/ 1493168 w 1511667"/>
                <a:gd name="connsiteY38" fmla="*/ 404345 h 2000581"/>
                <a:gd name="connsiteX39" fmla="*/ 1509024 w 1511667"/>
                <a:gd name="connsiteY39" fmla="*/ 367346 h 2000581"/>
                <a:gd name="connsiteX40" fmla="*/ 1511667 w 1511667"/>
                <a:gd name="connsiteY40" fmla="*/ 335633 h 2000581"/>
                <a:gd name="connsiteX41" fmla="*/ 1503739 w 1511667"/>
                <a:gd name="connsiteY41" fmla="*/ 306562 h 2000581"/>
                <a:gd name="connsiteX42" fmla="*/ 1495810 w 1511667"/>
                <a:gd name="connsiteY42" fmla="*/ 282777 h 2000581"/>
                <a:gd name="connsiteX43" fmla="*/ 1474668 w 1511667"/>
                <a:gd name="connsiteY43" fmla="*/ 251064 h 2000581"/>
                <a:gd name="connsiteX44" fmla="*/ 1448240 w 1511667"/>
                <a:gd name="connsiteY44" fmla="*/ 221993 h 2000581"/>
                <a:gd name="connsiteX45" fmla="*/ 1424455 w 1511667"/>
                <a:gd name="connsiteY45" fmla="*/ 198209 h 2000581"/>
                <a:gd name="connsiteX46" fmla="*/ 1382171 w 1511667"/>
                <a:gd name="connsiteY46" fmla="*/ 161210 h 2000581"/>
                <a:gd name="connsiteX47" fmla="*/ 1331958 w 1511667"/>
                <a:gd name="connsiteY47" fmla="*/ 124211 h 2000581"/>
                <a:gd name="connsiteX48" fmla="*/ 1273817 w 1511667"/>
                <a:gd name="connsiteY48" fmla="*/ 89855 h 2000581"/>
                <a:gd name="connsiteX49" fmla="*/ 1109965 w 1511667"/>
                <a:gd name="connsiteY49" fmla="*/ 0 h 2000581"/>
                <a:gd name="connsiteX50" fmla="*/ 1057110 w 1511667"/>
                <a:gd name="connsiteY50" fmla="*/ 23785 h 2000581"/>
                <a:gd name="connsiteX51" fmla="*/ 1109965 w 1511667"/>
                <a:gd name="connsiteY51" fmla="*/ 121568 h 2000581"/>
                <a:gd name="connsiteX52" fmla="*/ 1139036 w 1511667"/>
                <a:gd name="connsiteY52" fmla="*/ 179709 h 2000581"/>
                <a:gd name="connsiteX53" fmla="*/ 1160178 w 1511667"/>
                <a:gd name="connsiteY53" fmla="*/ 235207 h 2000581"/>
                <a:gd name="connsiteX54" fmla="*/ 1168106 w 1511667"/>
                <a:gd name="connsiteY54" fmla="*/ 266921 h 2000581"/>
                <a:gd name="connsiteX55" fmla="*/ 1170749 w 1511667"/>
                <a:gd name="connsiteY55" fmla="*/ 298634 h 2000581"/>
                <a:gd name="connsiteX56" fmla="*/ 1170749 w 1511667"/>
                <a:gd name="connsiteY56" fmla="*/ 338276 h 2000581"/>
                <a:gd name="connsiteX57" fmla="*/ 1162821 w 1511667"/>
                <a:gd name="connsiteY57" fmla="*/ 396417 h 2000581"/>
                <a:gd name="connsiteX58" fmla="*/ 1149607 w 1511667"/>
                <a:gd name="connsiteY58" fmla="*/ 457200 h 2000581"/>
                <a:gd name="connsiteX59" fmla="*/ 1136393 w 1511667"/>
                <a:gd name="connsiteY59" fmla="*/ 510056 h 200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1667" h="2000581">
                  <a:moveTo>
                    <a:pt x="1136393" y="510056"/>
                  </a:moveTo>
                  <a:lnTo>
                    <a:pt x="1112608" y="581411"/>
                  </a:lnTo>
                  <a:lnTo>
                    <a:pt x="1070324" y="687122"/>
                  </a:lnTo>
                  <a:lnTo>
                    <a:pt x="1017468" y="803404"/>
                  </a:lnTo>
                  <a:lnTo>
                    <a:pt x="959327" y="922329"/>
                  </a:lnTo>
                  <a:lnTo>
                    <a:pt x="911757" y="1009540"/>
                  </a:lnTo>
                  <a:lnTo>
                    <a:pt x="837759" y="1133751"/>
                  </a:lnTo>
                  <a:lnTo>
                    <a:pt x="790190" y="1205106"/>
                  </a:lnTo>
                  <a:lnTo>
                    <a:pt x="734691" y="1287032"/>
                  </a:lnTo>
                  <a:lnTo>
                    <a:pt x="644837" y="1400671"/>
                  </a:lnTo>
                  <a:lnTo>
                    <a:pt x="573482" y="1485240"/>
                  </a:lnTo>
                  <a:lnTo>
                    <a:pt x="507413" y="1553952"/>
                  </a:lnTo>
                  <a:lnTo>
                    <a:pt x="409630" y="1646449"/>
                  </a:lnTo>
                  <a:lnTo>
                    <a:pt x="314490" y="1731018"/>
                  </a:lnTo>
                  <a:lnTo>
                    <a:pt x="216707" y="1807658"/>
                  </a:lnTo>
                  <a:lnTo>
                    <a:pt x="87211" y="1897513"/>
                  </a:lnTo>
                  <a:lnTo>
                    <a:pt x="10571" y="1950368"/>
                  </a:lnTo>
                  <a:lnTo>
                    <a:pt x="0" y="1966225"/>
                  </a:lnTo>
                  <a:lnTo>
                    <a:pt x="0" y="1976796"/>
                  </a:lnTo>
                  <a:lnTo>
                    <a:pt x="0" y="1987367"/>
                  </a:lnTo>
                  <a:lnTo>
                    <a:pt x="10571" y="1997938"/>
                  </a:lnTo>
                  <a:lnTo>
                    <a:pt x="29070" y="2000581"/>
                  </a:lnTo>
                  <a:lnTo>
                    <a:pt x="95140" y="1976796"/>
                  </a:lnTo>
                  <a:lnTo>
                    <a:pt x="258992" y="1892227"/>
                  </a:lnTo>
                  <a:lnTo>
                    <a:pt x="441343" y="1775945"/>
                  </a:lnTo>
                  <a:lnTo>
                    <a:pt x="594624" y="1657020"/>
                  </a:lnTo>
                  <a:lnTo>
                    <a:pt x="732048" y="1532810"/>
                  </a:lnTo>
                  <a:lnTo>
                    <a:pt x="832474" y="1424456"/>
                  </a:lnTo>
                  <a:lnTo>
                    <a:pt x="938185" y="1297603"/>
                  </a:lnTo>
                  <a:lnTo>
                    <a:pt x="1030682" y="1173392"/>
                  </a:lnTo>
                  <a:lnTo>
                    <a:pt x="1144321" y="1004255"/>
                  </a:lnTo>
                  <a:lnTo>
                    <a:pt x="1228890" y="858902"/>
                  </a:lnTo>
                  <a:lnTo>
                    <a:pt x="1289674" y="747906"/>
                  </a:lnTo>
                  <a:lnTo>
                    <a:pt x="1342529" y="639552"/>
                  </a:lnTo>
                  <a:lnTo>
                    <a:pt x="1400670" y="512699"/>
                  </a:lnTo>
                  <a:lnTo>
                    <a:pt x="1419170" y="473057"/>
                  </a:lnTo>
                  <a:lnTo>
                    <a:pt x="1432384" y="465129"/>
                  </a:lnTo>
                  <a:lnTo>
                    <a:pt x="1469383" y="433415"/>
                  </a:lnTo>
                  <a:lnTo>
                    <a:pt x="1493168" y="404345"/>
                  </a:lnTo>
                  <a:lnTo>
                    <a:pt x="1509024" y="367346"/>
                  </a:lnTo>
                  <a:lnTo>
                    <a:pt x="1511667" y="335633"/>
                  </a:lnTo>
                  <a:lnTo>
                    <a:pt x="1503739" y="306562"/>
                  </a:lnTo>
                  <a:lnTo>
                    <a:pt x="1495810" y="282777"/>
                  </a:lnTo>
                  <a:lnTo>
                    <a:pt x="1474668" y="251064"/>
                  </a:lnTo>
                  <a:lnTo>
                    <a:pt x="1448240" y="221993"/>
                  </a:lnTo>
                  <a:lnTo>
                    <a:pt x="1424455" y="198209"/>
                  </a:lnTo>
                  <a:lnTo>
                    <a:pt x="1382171" y="161210"/>
                  </a:lnTo>
                  <a:lnTo>
                    <a:pt x="1331958" y="124211"/>
                  </a:lnTo>
                  <a:lnTo>
                    <a:pt x="1273817" y="89855"/>
                  </a:lnTo>
                  <a:lnTo>
                    <a:pt x="1109965" y="0"/>
                  </a:lnTo>
                  <a:lnTo>
                    <a:pt x="1057110" y="23785"/>
                  </a:lnTo>
                  <a:lnTo>
                    <a:pt x="1109965" y="121568"/>
                  </a:lnTo>
                  <a:lnTo>
                    <a:pt x="1139036" y="179709"/>
                  </a:lnTo>
                  <a:lnTo>
                    <a:pt x="1160178" y="235207"/>
                  </a:lnTo>
                  <a:lnTo>
                    <a:pt x="1168106" y="266921"/>
                  </a:lnTo>
                  <a:lnTo>
                    <a:pt x="1170749" y="298634"/>
                  </a:lnTo>
                  <a:lnTo>
                    <a:pt x="1170749" y="338276"/>
                  </a:lnTo>
                  <a:lnTo>
                    <a:pt x="1162821" y="396417"/>
                  </a:lnTo>
                  <a:lnTo>
                    <a:pt x="1149607" y="457200"/>
                  </a:lnTo>
                  <a:lnTo>
                    <a:pt x="1136393" y="510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4">
              <a:extLst>
                <a:ext uri="{FF2B5EF4-FFF2-40B4-BE49-F238E27FC236}">
                  <a16:creationId xmlns:a16="http://schemas.microsoft.com/office/drawing/2014/main" id="{C0D57499-144E-42AD-BEFD-76D44587CC50}"/>
                </a:ext>
              </a:extLst>
            </p:cNvPr>
            <p:cNvSpPr/>
            <p:nvPr/>
          </p:nvSpPr>
          <p:spPr>
            <a:xfrm>
              <a:off x="5681663" y="3756026"/>
              <a:ext cx="1760537" cy="2146300"/>
            </a:xfrm>
            <a:custGeom>
              <a:avLst/>
              <a:gdLst>
                <a:gd name="connsiteX0" fmla="*/ 120611 w 1761482"/>
                <a:gd name="connsiteY0" fmla="*/ 743300 h 2145754"/>
                <a:gd name="connsiteX1" fmla="*/ 126220 w 1761482"/>
                <a:gd name="connsiteY1" fmla="*/ 535737 h 2145754"/>
                <a:gd name="connsiteX2" fmla="*/ 131830 w 1761482"/>
                <a:gd name="connsiteY2" fmla="*/ 339394 h 2145754"/>
                <a:gd name="connsiteX3" fmla="*/ 129025 w 1761482"/>
                <a:gd name="connsiteY3" fmla="*/ 277686 h 2145754"/>
                <a:gd name="connsiteX4" fmla="*/ 123416 w 1761482"/>
                <a:gd name="connsiteY4" fmla="*/ 235612 h 2145754"/>
                <a:gd name="connsiteX5" fmla="*/ 115001 w 1761482"/>
                <a:gd name="connsiteY5" fmla="*/ 199148 h 2145754"/>
                <a:gd name="connsiteX6" fmla="*/ 103781 w 1761482"/>
                <a:gd name="connsiteY6" fmla="*/ 162684 h 2145754"/>
                <a:gd name="connsiteX7" fmla="*/ 86952 w 1761482"/>
                <a:gd name="connsiteY7" fmla="*/ 131830 h 2145754"/>
                <a:gd name="connsiteX8" fmla="*/ 58903 w 1761482"/>
                <a:gd name="connsiteY8" fmla="*/ 89757 h 2145754"/>
                <a:gd name="connsiteX9" fmla="*/ 0 w 1761482"/>
                <a:gd name="connsiteY9" fmla="*/ 22439 h 2145754"/>
                <a:gd name="connsiteX10" fmla="*/ 162684 w 1761482"/>
                <a:gd name="connsiteY10" fmla="*/ 0 h 2145754"/>
                <a:gd name="connsiteX11" fmla="*/ 244027 w 1761482"/>
                <a:gd name="connsiteY11" fmla="*/ 84147 h 2145754"/>
                <a:gd name="connsiteX12" fmla="*/ 308539 w 1761482"/>
                <a:gd name="connsiteY12" fmla="*/ 148660 h 2145754"/>
                <a:gd name="connsiteX13" fmla="*/ 342198 w 1761482"/>
                <a:gd name="connsiteY13" fmla="*/ 185124 h 2145754"/>
                <a:gd name="connsiteX14" fmla="*/ 367443 w 1761482"/>
                <a:gd name="connsiteY14" fmla="*/ 213173 h 2145754"/>
                <a:gd name="connsiteX15" fmla="*/ 395492 w 1761482"/>
                <a:gd name="connsiteY15" fmla="*/ 252441 h 2145754"/>
                <a:gd name="connsiteX16" fmla="*/ 417931 w 1761482"/>
                <a:gd name="connsiteY16" fmla="*/ 291710 h 2145754"/>
                <a:gd name="connsiteX17" fmla="*/ 431955 w 1761482"/>
                <a:gd name="connsiteY17" fmla="*/ 322564 h 2145754"/>
                <a:gd name="connsiteX18" fmla="*/ 440370 w 1761482"/>
                <a:gd name="connsiteY18" fmla="*/ 361833 h 2145754"/>
                <a:gd name="connsiteX19" fmla="*/ 443175 w 1761482"/>
                <a:gd name="connsiteY19" fmla="*/ 387077 h 2145754"/>
                <a:gd name="connsiteX20" fmla="*/ 437565 w 1761482"/>
                <a:gd name="connsiteY20" fmla="*/ 426346 h 2145754"/>
                <a:gd name="connsiteX21" fmla="*/ 420736 w 1761482"/>
                <a:gd name="connsiteY21" fmla="*/ 454395 h 2145754"/>
                <a:gd name="connsiteX22" fmla="*/ 401101 w 1761482"/>
                <a:gd name="connsiteY22" fmla="*/ 488054 h 2145754"/>
                <a:gd name="connsiteX23" fmla="*/ 373052 w 1761482"/>
                <a:gd name="connsiteY23" fmla="*/ 558176 h 2145754"/>
                <a:gd name="connsiteX24" fmla="*/ 353418 w 1761482"/>
                <a:gd name="connsiteY24" fmla="*/ 628299 h 2145754"/>
                <a:gd name="connsiteX25" fmla="*/ 333784 w 1761482"/>
                <a:gd name="connsiteY25" fmla="*/ 704032 h 2145754"/>
                <a:gd name="connsiteX26" fmla="*/ 328174 w 1761482"/>
                <a:gd name="connsiteY26" fmla="*/ 754520 h 2145754"/>
                <a:gd name="connsiteX27" fmla="*/ 316954 w 1761482"/>
                <a:gd name="connsiteY27" fmla="*/ 905985 h 2145754"/>
                <a:gd name="connsiteX28" fmla="*/ 311344 w 1761482"/>
                <a:gd name="connsiteY28" fmla="*/ 1127573 h 2145754"/>
                <a:gd name="connsiteX29" fmla="*/ 311344 w 1761482"/>
                <a:gd name="connsiteY29" fmla="*/ 1427698 h 2145754"/>
                <a:gd name="connsiteX30" fmla="*/ 311344 w 1761482"/>
                <a:gd name="connsiteY30" fmla="*/ 1528675 h 2145754"/>
                <a:gd name="connsiteX31" fmla="*/ 316954 w 1761482"/>
                <a:gd name="connsiteY31" fmla="*/ 1626846 h 2145754"/>
                <a:gd name="connsiteX32" fmla="*/ 325369 w 1761482"/>
                <a:gd name="connsiteY32" fmla="*/ 1691359 h 2145754"/>
                <a:gd name="connsiteX33" fmla="*/ 345003 w 1761482"/>
                <a:gd name="connsiteY33" fmla="*/ 1758677 h 2145754"/>
                <a:gd name="connsiteX34" fmla="*/ 356223 w 1761482"/>
                <a:gd name="connsiteY34" fmla="*/ 1792336 h 2145754"/>
                <a:gd name="connsiteX35" fmla="*/ 370247 w 1761482"/>
                <a:gd name="connsiteY35" fmla="*/ 1820385 h 2145754"/>
                <a:gd name="connsiteX36" fmla="*/ 387077 w 1761482"/>
                <a:gd name="connsiteY36" fmla="*/ 1842824 h 2145754"/>
                <a:gd name="connsiteX37" fmla="*/ 406711 w 1761482"/>
                <a:gd name="connsiteY37" fmla="*/ 1859654 h 2145754"/>
                <a:gd name="connsiteX38" fmla="*/ 445980 w 1761482"/>
                <a:gd name="connsiteY38" fmla="*/ 1879288 h 2145754"/>
                <a:gd name="connsiteX39" fmla="*/ 516103 w 1761482"/>
                <a:gd name="connsiteY39" fmla="*/ 1898922 h 2145754"/>
                <a:gd name="connsiteX40" fmla="*/ 577811 w 1761482"/>
                <a:gd name="connsiteY40" fmla="*/ 1907337 h 2145754"/>
                <a:gd name="connsiteX41" fmla="*/ 684397 w 1761482"/>
                <a:gd name="connsiteY41" fmla="*/ 1918557 h 2145754"/>
                <a:gd name="connsiteX42" fmla="*/ 816228 w 1761482"/>
                <a:gd name="connsiteY42" fmla="*/ 1921362 h 2145754"/>
                <a:gd name="connsiteX43" fmla="*/ 976108 w 1761482"/>
                <a:gd name="connsiteY43" fmla="*/ 1921362 h 2145754"/>
                <a:gd name="connsiteX44" fmla="*/ 1130378 w 1761482"/>
                <a:gd name="connsiteY44" fmla="*/ 1912947 h 2145754"/>
                <a:gd name="connsiteX45" fmla="*/ 1222939 w 1761482"/>
                <a:gd name="connsiteY45" fmla="*/ 1898922 h 2145754"/>
                <a:gd name="connsiteX46" fmla="*/ 1298672 w 1761482"/>
                <a:gd name="connsiteY46" fmla="*/ 1876483 h 2145754"/>
                <a:gd name="connsiteX47" fmla="*/ 1699774 w 1761482"/>
                <a:gd name="connsiteY47" fmla="*/ 1884898 h 2145754"/>
                <a:gd name="connsiteX48" fmla="*/ 1722213 w 1761482"/>
                <a:gd name="connsiteY48" fmla="*/ 1904532 h 2145754"/>
                <a:gd name="connsiteX49" fmla="*/ 1736238 w 1761482"/>
                <a:gd name="connsiteY49" fmla="*/ 1918557 h 2145754"/>
                <a:gd name="connsiteX50" fmla="*/ 1750262 w 1761482"/>
                <a:gd name="connsiteY50" fmla="*/ 1943801 h 2145754"/>
                <a:gd name="connsiteX51" fmla="*/ 1758677 w 1761482"/>
                <a:gd name="connsiteY51" fmla="*/ 1963435 h 2145754"/>
                <a:gd name="connsiteX52" fmla="*/ 1761482 w 1761482"/>
                <a:gd name="connsiteY52" fmla="*/ 1980265 h 2145754"/>
                <a:gd name="connsiteX53" fmla="*/ 1761482 w 1761482"/>
                <a:gd name="connsiteY53" fmla="*/ 1991484 h 2145754"/>
                <a:gd name="connsiteX54" fmla="*/ 1755872 w 1761482"/>
                <a:gd name="connsiteY54" fmla="*/ 2016729 h 2145754"/>
                <a:gd name="connsiteX55" fmla="*/ 1741847 w 1761482"/>
                <a:gd name="connsiteY55" fmla="*/ 2036363 h 2145754"/>
                <a:gd name="connsiteX56" fmla="*/ 1722213 w 1761482"/>
                <a:gd name="connsiteY56" fmla="*/ 2053192 h 2145754"/>
                <a:gd name="connsiteX57" fmla="*/ 1674530 w 1761482"/>
                <a:gd name="connsiteY57" fmla="*/ 2072827 h 2145754"/>
                <a:gd name="connsiteX58" fmla="*/ 1593187 w 1761482"/>
                <a:gd name="connsiteY58" fmla="*/ 2089656 h 2145754"/>
                <a:gd name="connsiteX59" fmla="*/ 1469771 w 1761482"/>
                <a:gd name="connsiteY59" fmla="*/ 2112095 h 2145754"/>
                <a:gd name="connsiteX60" fmla="*/ 1295867 w 1761482"/>
                <a:gd name="connsiteY60" fmla="*/ 2134535 h 2145754"/>
                <a:gd name="connsiteX61" fmla="*/ 1155622 w 1761482"/>
                <a:gd name="connsiteY61" fmla="*/ 2142949 h 2145754"/>
                <a:gd name="connsiteX62" fmla="*/ 1015376 w 1761482"/>
                <a:gd name="connsiteY62" fmla="*/ 2145754 h 2145754"/>
                <a:gd name="connsiteX63" fmla="*/ 863911 w 1761482"/>
                <a:gd name="connsiteY63" fmla="*/ 2145754 h 2145754"/>
                <a:gd name="connsiteX64" fmla="*/ 740495 w 1761482"/>
                <a:gd name="connsiteY64" fmla="*/ 2137340 h 2145754"/>
                <a:gd name="connsiteX65" fmla="*/ 589030 w 1761482"/>
                <a:gd name="connsiteY65" fmla="*/ 2123315 h 2145754"/>
                <a:gd name="connsiteX66" fmla="*/ 476834 w 1761482"/>
                <a:gd name="connsiteY66" fmla="*/ 2100876 h 2145754"/>
                <a:gd name="connsiteX67" fmla="*/ 387077 w 1761482"/>
                <a:gd name="connsiteY67" fmla="*/ 2072827 h 2145754"/>
                <a:gd name="connsiteX68" fmla="*/ 311344 w 1761482"/>
                <a:gd name="connsiteY68" fmla="*/ 2033558 h 2145754"/>
                <a:gd name="connsiteX69" fmla="*/ 272076 w 1761482"/>
                <a:gd name="connsiteY69" fmla="*/ 2002704 h 2145754"/>
                <a:gd name="connsiteX70" fmla="*/ 235612 w 1761482"/>
                <a:gd name="connsiteY70" fmla="*/ 1963435 h 2145754"/>
                <a:gd name="connsiteX71" fmla="*/ 204758 w 1761482"/>
                <a:gd name="connsiteY71" fmla="*/ 1915752 h 2145754"/>
                <a:gd name="connsiteX72" fmla="*/ 182319 w 1761482"/>
                <a:gd name="connsiteY72" fmla="*/ 1865264 h 2145754"/>
                <a:gd name="connsiteX73" fmla="*/ 162684 w 1761482"/>
                <a:gd name="connsiteY73" fmla="*/ 1811970 h 2145754"/>
                <a:gd name="connsiteX74" fmla="*/ 148660 w 1761482"/>
                <a:gd name="connsiteY74" fmla="*/ 1755872 h 2145754"/>
                <a:gd name="connsiteX75" fmla="*/ 134635 w 1761482"/>
                <a:gd name="connsiteY75" fmla="*/ 1694164 h 2145754"/>
                <a:gd name="connsiteX76" fmla="*/ 123416 w 1761482"/>
                <a:gd name="connsiteY76" fmla="*/ 1621237 h 2145754"/>
                <a:gd name="connsiteX77" fmla="*/ 115001 w 1761482"/>
                <a:gd name="connsiteY77" fmla="*/ 1520260 h 2145754"/>
                <a:gd name="connsiteX78" fmla="*/ 109391 w 1761482"/>
                <a:gd name="connsiteY78" fmla="*/ 1410868 h 2145754"/>
                <a:gd name="connsiteX79" fmla="*/ 109391 w 1761482"/>
                <a:gd name="connsiteY79" fmla="*/ 1262208 h 2145754"/>
                <a:gd name="connsiteX80" fmla="*/ 120611 w 1761482"/>
                <a:gd name="connsiteY80" fmla="*/ 743300 h 21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761482" h="2145754">
                  <a:moveTo>
                    <a:pt x="120611" y="743300"/>
                  </a:moveTo>
                  <a:lnTo>
                    <a:pt x="126220" y="535737"/>
                  </a:lnTo>
                  <a:lnTo>
                    <a:pt x="131830" y="339394"/>
                  </a:lnTo>
                  <a:lnTo>
                    <a:pt x="129025" y="277686"/>
                  </a:lnTo>
                  <a:lnTo>
                    <a:pt x="123416" y="235612"/>
                  </a:lnTo>
                  <a:lnTo>
                    <a:pt x="115001" y="199148"/>
                  </a:lnTo>
                  <a:lnTo>
                    <a:pt x="103781" y="162684"/>
                  </a:lnTo>
                  <a:lnTo>
                    <a:pt x="86952" y="131830"/>
                  </a:lnTo>
                  <a:lnTo>
                    <a:pt x="58903" y="89757"/>
                  </a:lnTo>
                  <a:lnTo>
                    <a:pt x="0" y="22439"/>
                  </a:lnTo>
                  <a:lnTo>
                    <a:pt x="162684" y="0"/>
                  </a:lnTo>
                  <a:lnTo>
                    <a:pt x="244027" y="84147"/>
                  </a:lnTo>
                  <a:lnTo>
                    <a:pt x="308539" y="148660"/>
                  </a:lnTo>
                  <a:lnTo>
                    <a:pt x="342198" y="185124"/>
                  </a:lnTo>
                  <a:lnTo>
                    <a:pt x="367443" y="213173"/>
                  </a:lnTo>
                  <a:lnTo>
                    <a:pt x="395492" y="252441"/>
                  </a:lnTo>
                  <a:lnTo>
                    <a:pt x="417931" y="291710"/>
                  </a:lnTo>
                  <a:lnTo>
                    <a:pt x="431955" y="322564"/>
                  </a:lnTo>
                  <a:lnTo>
                    <a:pt x="440370" y="361833"/>
                  </a:lnTo>
                  <a:lnTo>
                    <a:pt x="443175" y="387077"/>
                  </a:lnTo>
                  <a:lnTo>
                    <a:pt x="437565" y="426346"/>
                  </a:lnTo>
                  <a:lnTo>
                    <a:pt x="420736" y="454395"/>
                  </a:lnTo>
                  <a:lnTo>
                    <a:pt x="401101" y="488054"/>
                  </a:lnTo>
                  <a:lnTo>
                    <a:pt x="373052" y="558176"/>
                  </a:lnTo>
                  <a:lnTo>
                    <a:pt x="353418" y="628299"/>
                  </a:lnTo>
                  <a:lnTo>
                    <a:pt x="333784" y="704032"/>
                  </a:lnTo>
                  <a:lnTo>
                    <a:pt x="328174" y="754520"/>
                  </a:lnTo>
                  <a:lnTo>
                    <a:pt x="316954" y="905985"/>
                  </a:lnTo>
                  <a:lnTo>
                    <a:pt x="311344" y="1127573"/>
                  </a:lnTo>
                  <a:lnTo>
                    <a:pt x="311344" y="1427698"/>
                  </a:lnTo>
                  <a:lnTo>
                    <a:pt x="311344" y="1528675"/>
                  </a:lnTo>
                  <a:lnTo>
                    <a:pt x="316954" y="1626846"/>
                  </a:lnTo>
                  <a:lnTo>
                    <a:pt x="325369" y="1691359"/>
                  </a:lnTo>
                  <a:lnTo>
                    <a:pt x="345003" y="1758677"/>
                  </a:lnTo>
                  <a:lnTo>
                    <a:pt x="356223" y="1792336"/>
                  </a:lnTo>
                  <a:lnTo>
                    <a:pt x="370247" y="1820385"/>
                  </a:lnTo>
                  <a:lnTo>
                    <a:pt x="387077" y="1842824"/>
                  </a:lnTo>
                  <a:lnTo>
                    <a:pt x="406711" y="1859654"/>
                  </a:lnTo>
                  <a:lnTo>
                    <a:pt x="445980" y="1879288"/>
                  </a:lnTo>
                  <a:lnTo>
                    <a:pt x="516103" y="1898922"/>
                  </a:lnTo>
                  <a:lnTo>
                    <a:pt x="577811" y="1907337"/>
                  </a:lnTo>
                  <a:lnTo>
                    <a:pt x="684397" y="1918557"/>
                  </a:lnTo>
                  <a:lnTo>
                    <a:pt x="816228" y="1921362"/>
                  </a:lnTo>
                  <a:lnTo>
                    <a:pt x="976108" y="1921362"/>
                  </a:lnTo>
                  <a:lnTo>
                    <a:pt x="1130378" y="1912947"/>
                  </a:lnTo>
                  <a:lnTo>
                    <a:pt x="1222939" y="1898922"/>
                  </a:lnTo>
                  <a:lnTo>
                    <a:pt x="1298672" y="1876483"/>
                  </a:lnTo>
                  <a:lnTo>
                    <a:pt x="1699774" y="1884898"/>
                  </a:lnTo>
                  <a:lnTo>
                    <a:pt x="1722213" y="1904532"/>
                  </a:lnTo>
                  <a:lnTo>
                    <a:pt x="1736238" y="1918557"/>
                  </a:lnTo>
                  <a:lnTo>
                    <a:pt x="1750262" y="1943801"/>
                  </a:lnTo>
                  <a:lnTo>
                    <a:pt x="1758677" y="1963435"/>
                  </a:lnTo>
                  <a:lnTo>
                    <a:pt x="1761482" y="1980265"/>
                  </a:lnTo>
                  <a:lnTo>
                    <a:pt x="1761482" y="1991484"/>
                  </a:lnTo>
                  <a:lnTo>
                    <a:pt x="1755872" y="2016729"/>
                  </a:lnTo>
                  <a:lnTo>
                    <a:pt x="1741847" y="2036363"/>
                  </a:lnTo>
                  <a:lnTo>
                    <a:pt x="1722213" y="2053192"/>
                  </a:lnTo>
                  <a:lnTo>
                    <a:pt x="1674530" y="2072827"/>
                  </a:lnTo>
                  <a:lnTo>
                    <a:pt x="1593187" y="2089656"/>
                  </a:lnTo>
                  <a:lnTo>
                    <a:pt x="1469771" y="2112095"/>
                  </a:lnTo>
                  <a:lnTo>
                    <a:pt x="1295867" y="2134535"/>
                  </a:lnTo>
                  <a:lnTo>
                    <a:pt x="1155622" y="2142949"/>
                  </a:lnTo>
                  <a:lnTo>
                    <a:pt x="1015376" y="2145754"/>
                  </a:lnTo>
                  <a:lnTo>
                    <a:pt x="863911" y="2145754"/>
                  </a:lnTo>
                  <a:lnTo>
                    <a:pt x="740495" y="2137340"/>
                  </a:lnTo>
                  <a:lnTo>
                    <a:pt x="589030" y="2123315"/>
                  </a:lnTo>
                  <a:lnTo>
                    <a:pt x="476834" y="2100876"/>
                  </a:lnTo>
                  <a:lnTo>
                    <a:pt x="387077" y="2072827"/>
                  </a:lnTo>
                  <a:lnTo>
                    <a:pt x="311344" y="2033558"/>
                  </a:lnTo>
                  <a:lnTo>
                    <a:pt x="272076" y="2002704"/>
                  </a:lnTo>
                  <a:lnTo>
                    <a:pt x="235612" y="1963435"/>
                  </a:lnTo>
                  <a:lnTo>
                    <a:pt x="204758" y="1915752"/>
                  </a:lnTo>
                  <a:lnTo>
                    <a:pt x="182319" y="1865264"/>
                  </a:lnTo>
                  <a:lnTo>
                    <a:pt x="162684" y="1811970"/>
                  </a:lnTo>
                  <a:lnTo>
                    <a:pt x="148660" y="1755872"/>
                  </a:lnTo>
                  <a:lnTo>
                    <a:pt x="134635" y="1694164"/>
                  </a:lnTo>
                  <a:lnTo>
                    <a:pt x="123416" y="1621237"/>
                  </a:lnTo>
                  <a:lnTo>
                    <a:pt x="115001" y="1520260"/>
                  </a:lnTo>
                  <a:lnTo>
                    <a:pt x="109391" y="1410868"/>
                  </a:lnTo>
                  <a:lnTo>
                    <a:pt x="109391" y="1262208"/>
                  </a:lnTo>
                  <a:lnTo>
                    <a:pt x="120611" y="743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5">
              <a:extLst>
                <a:ext uri="{FF2B5EF4-FFF2-40B4-BE49-F238E27FC236}">
                  <a16:creationId xmlns:a16="http://schemas.microsoft.com/office/drawing/2014/main" id="{13F96611-6E80-49AE-B141-9241885C5AB3}"/>
                </a:ext>
              </a:extLst>
            </p:cNvPr>
            <p:cNvSpPr/>
            <p:nvPr/>
          </p:nvSpPr>
          <p:spPr>
            <a:xfrm>
              <a:off x="6894513" y="4914901"/>
              <a:ext cx="539750" cy="846137"/>
            </a:xfrm>
            <a:custGeom>
              <a:avLst/>
              <a:gdLst>
                <a:gd name="connsiteX0" fmla="*/ 378619 w 540544"/>
                <a:gd name="connsiteY0" fmla="*/ 140494 h 845344"/>
                <a:gd name="connsiteX1" fmla="*/ 397669 w 540544"/>
                <a:gd name="connsiteY1" fmla="*/ 342900 h 845344"/>
                <a:gd name="connsiteX2" fmla="*/ 411956 w 540544"/>
                <a:gd name="connsiteY2" fmla="*/ 521494 h 845344"/>
                <a:gd name="connsiteX3" fmla="*/ 416719 w 540544"/>
                <a:gd name="connsiteY3" fmla="*/ 576263 h 845344"/>
                <a:gd name="connsiteX4" fmla="*/ 423862 w 540544"/>
                <a:gd name="connsiteY4" fmla="*/ 609600 h 845344"/>
                <a:gd name="connsiteX5" fmla="*/ 438150 w 540544"/>
                <a:gd name="connsiteY5" fmla="*/ 650081 h 845344"/>
                <a:gd name="connsiteX6" fmla="*/ 461962 w 540544"/>
                <a:gd name="connsiteY6" fmla="*/ 690563 h 845344"/>
                <a:gd name="connsiteX7" fmla="*/ 483394 w 540544"/>
                <a:gd name="connsiteY7" fmla="*/ 721519 h 845344"/>
                <a:gd name="connsiteX8" fmla="*/ 511969 w 540544"/>
                <a:gd name="connsiteY8" fmla="*/ 752475 h 845344"/>
                <a:gd name="connsiteX9" fmla="*/ 540544 w 540544"/>
                <a:gd name="connsiteY9" fmla="*/ 802481 h 845344"/>
                <a:gd name="connsiteX10" fmla="*/ 538162 w 540544"/>
                <a:gd name="connsiteY10" fmla="*/ 845344 h 845344"/>
                <a:gd name="connsiteX11" fmla="*/ 0 w 540544"/>
                <a:gd name="connsiteY11" fmla="*/ 745331 h 845344"/>
                <a:gd name="connsiteX12" fmla="*/ 50006 w 540544"/>
                <a:gd name="connsiteY12" fmla="*/ 731044 h 845344"/>
                <a:gd name="connsiteX13" fmla="*/ 85725 w 540544"/>
                <a:gd name="connsiteY13" fmla="*/ 716756 h 845344"/>
                <a:gd name="connsiteX14" fmla="*/ 114300 w 540544"/>
                <a:gd name="connsiteY14" fmla="*/ 702469 h 845344"/>
                <a:gd name="connsiteX15" fmla="*/ 142875 w 540544"/>
                <a:gd name="connsiteY15" fmla="*/ 683419 h 845344"/>
                <a:gd name="connsiteX16" fmla="*/ 171450 w 540544"/>
                <a:gd name="connsiteY16" fmla="*/ 657225 h 845344"/>
                <a:gd name="connsiteX17" fmla="*/ 192881 w 540544"/>
                <a:gd name="connsiteY17" fmla="*/ 623888 h 845344"/>
                <a:gd name="connsiteX18" fmla="*/ 207169 w 540544"/>
                <a:gd name="connsiteY18" fmla="*/ 583406 h 845344"/>
                <a:gd name="connsiteX19" fmla="*/ 219075 w 540544"/>
                <a:gd name="connsiteY19" fmla="*/ 531019 h 845344"/>
                <a:gd name="connsiteX20" fmla="*/ 250031 w 540544"/>
                <a:gd name="connsiteY20" fmla="*/ 354806 h 845344"/>
                <a:gd name="connsiteX21" fmla="*/ 295275 w 540544"/>
                <a:gd name="connsiteY21" fmla="*/ 90488 h 845344"/>
                <a:gd name="connsiteX22" fmla="*/ 309562 w 540544"/>
                <a:gd name="connsiteY22" fmla="*/ 28575 h 845344"/>
                <a:gd name="connsiteX23" fmla="*/ 319087 w 540544"/>
                <a:gd name="connsiteY23" fmla="*/ 9525 h 845344"/>
                <a:gd name="connsiteX24" fmla="*/ 328612 w 540544"/>
                <a:gd name="connsiteY24" fmla="*/ 0 h 845344"/>
                <a:gd name="connsiteX25" fmla="*/ 342900 w 540544"/>
                <a:gd name="connsiteY25" fmla="*/ 0 h 845344"/>
                <a:gd name="connsiteX26" fmla="*/ 354806 w 540544"/>
                <a:gd name="connsiteY26" fmla="*/ 7144 h 845344"/>
                <a:gd name="connsiteX27" fmla="*/ 366712 w 540544"/>
                <a:gd name="connsiteY27" fmla="*/ 21431 h 845344"/>
                <a:gd name="connsiteX28" fmla="*/ 371475 w 540544"/>
                <a:gd name="connsiteY28" fmla="*/ 40481 h 845344"/>
                <a:gd name="connsiteX29" fmla="*/ 378619 w 540544"/>
                <a:gd name="connsiteY29" fmla="*/ 1404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845344">
                  <a:moveTo>
                    <a:pt x="378619" y="140494"/>
                  </a:moveTo>
                  <a:lnTo>
                    <a:pt x="397669" y="342900"/>
                  </a:lnTo>
                  <a:lnTo>
                    <a:pt x="411956" y="521494"/>
                  </a:lnTo>
                  <a:lnTo>
                    <a:pt x="416719" y="576263"/>
                  </a:lnTo>
                  <a:lnTo>
                    <a:pt x="423862" y="609600"/>
                  </a:lnTo>
                  <a:lnTo>
                    <a:pt x="438150" y="650081"/>
                  </a:lnTo>
                  <a:lnTo>
                    <a:pt x="461962" y="690563"/>
                  </a:lnTo>
                  <a:lnTo>
                    <a:pt x="483394" y="721519"/>
                  </a:lnTo>
                  <a:lnTo>
                    <a:pt x="511969" y="752475"/>
                  </a:lnTo>
                  <a:lnTo>
                    <a:pt x="540544" y="802481"/>
                  </a:lnTo>
                  <a:lnTo>
                    <a:pt x="538162" y="845344"/>
                  </a:lnTo>
                  <a:lnTo>
                    <a:pt x="0" y="745331"/>
                  </a:lnTo>
                  <a:lnTo>
                    <a:pt x="50006" y="731044"/>
                  </a:lnTo>
                  <a:lnTo>
                    <a:pt x="85725" y="716756"/>
                  </a:lnTo>
                  <a:lnTo>
                    <a:pt x="114300" y="702469"/>
                  </a:lnTo>
                  <a:lnTo>
                    <a:pt x="142875" y="683419"/>
                  </a:lnTo>
                  <a:lnTo>
                    <a:pt x="171450" y="657225"/>
                  </a:lnTo>
                  <a:lnTo>
                    <a:pt x="192881" y="623888"/>
                  </a:lnTo>
                  <a:lnTo>
                    <a:pt x="207169" y="583406"/>
                  </a:lnTo>
                  <a:lnTo>
                    <a:pt x="219075" y="531019"/>
                  </a:lnTo>
                  <a:lnTo>
                    <a:pt x="250031" y="354806"/>
                  </a:lnTo>
                  <a:lnTo>
                    <a:pt x="295275" y="90488"/>
                  </a:lnTo>
                  <a:lnTo>
                    <a:pt x="309562" y="28575"/>
                  </a:lnTo>
                  <a:lnTo>
                    <a:pt x="319087" y="9525"/>
                  </a:lnTo>
                  <a:lnTo>
                    <a:pt x="328612" y="0"/>
                  </a:lnTo>
                  <a:lnTo>
                    <a:pt x="342900" y="0"/>
                  </a:lnTo>
                  <a:lnTo>
                    <a:pt x="354806" y="7144"/>
                  </a:lnTo>
                  <a:lnTo>
                    <a:pt x="366712" y="21431"/>
                  </a:lnTo>
                  <a:lnTo>
                    <a:pt x="371475" y="40481"/>
                  </a:lnTo>
                  <a:lnTo>
                    <a:pt x="378619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384EF055-8208-4332-873D-1B9A5EC7C0F4}"/>
              </a:ext>
            </a:extLst>
          </p:cNvPr>
          <p:cNvGrpSpPr>
            <a:grpSpLocks/>
          </p:cNvGrpSpPr>
          <p:nvPr/>
        </p:nvGrpSpPr>
        <p:grpSpPr bwMode="auto">
          <a:xfrm>
            <a:off x="2687638" y="1585913"/>
            <a:ext cx="4602162" cy="4171950"/>
            <a:chOff x="2687638" y="1585913"/>
            <a:chExt cx="4602162" cy="4171950"/>
          </a:xfrm>
        </p:grpSpPr>
        <p:sp>
          <p:nvSpPr>
            <p:cNvPr id="37" name="フリーフォーム 26">
              <a:extLst>
                <a:ext uri="{FF2B5EF4-FFF2-40B4-BE49-F238E27FC236}">
                  <a16:creationId xmlns:a16="http://schemas.microsoft.com/office/drawing/2014/main" id="{FAA584E4-FA5A-4D32-800A-555E2ECAB926}"/>
                </a:ext>
              </a:extLst>
            </p:cNvPr>
            <p:cNvSpPr/>
            <p:nvPr/>
          </p:nvSpPr>
          <p:spPr>
            <a:xfrm>
              <a:off x="3176588" y="1801813"/>
              <a:ext cx="765175" cy="603250"/>
            </a:xfrm>
            <a:custGeom>
              <a:avLst/>
              <a:gdLst>
                <a:gd name="connsiteX0" fmla="*/ 431006 w 764381"/>
                <a:gd name="connsiteY0" fmla="*/ 395288 h 602457"/>
                <a:gd name="connsiteX1" fmla="*/ 504825 w 764381"/>
                <a:gd name="connsiteY1" fmla="*/ 469107 h 602457"/>
                <a:gd name="connsiteX2" fmla="*/ 602456 w 764381"/>
                <a:gd name="connsiteY2" fmla="*/ 557213 h 602457"/>
                <a:gd name="connsiteX3" fmla="*/ 650081 w 764381"/>
                <a:gd name="connsiteY3" fmla="*/ 595313 h 602457"/>
                <a:gd name="connsiteX4" fmla="*/ 659606 w 764381"/>
                <a:gd name="connsiteY4" fmla="*/ 600075 h 602457"/>
                <a:gd name="connsiteX5" fmla="*/ 676275 w 764381"/>
                <a:gd name="connsiteY5" fmla="*/ 602457 h 602457"/>
                <a:gd name="connsiteX6" fmla="*/ 702468 w 764381"/>
                <a:gd name="connsiteY6" fmla="*/ 602457 h 602457"/>
                <a:gd name="connsiteX7" fmla="*/ 721518 w 764381"/>
                <a:gd name="connsiteY7" fmla="*/ 600075 h 602457"/>
                <a:gd name="connsiteX8" fmla="*/ 740568 w 764381"/>
                <a:gd name="connsiteY8" fmla="*/ 592932 h 602457"/>
                <a:gd name="connsiteX9" fmla="*/ 750093 w 764381"/>
                <a:gd name="connsiteY9" fmla="*/ 583407 h 602457"/>
                <a:gd name="connsiteX10" fmla="*/ 759618 w 764381"/>
                <a:gd name="connsiteY10" fmla="*/ 566738 h 602457"/>
                <a:gd name="connsiteX11" fmla="*/ 764381 w 764381"/>
                <a:gd name="connsiteY11" fmla="*/ 542925 h 602457"/>
                <a:gd name="connsiteX12" fmla="*/ 762000 w 764381"/>
                <a:gd name="connsiteY12" fmla="*/ 521494 h 602457"/>
                <a:gd name="connsiteX13" fmla="*/ 750093 w 764381"/>
                <a:gd name="connsiteY13" fmla="*/ 457200 h 602457"/>
                <a:gd name="connsiteX14" fmla="*/ 735806 w 764381"/>
                <a:gd name="connsiteY14" fmla="*/ 402432 h 602457"/>
                <a:gd name="connsiteX15" fmla="*/ 721518 w 764381"/>
                <a:gd name="connsiteY15" fmla="*/ 354807 h 602457"/>
                <a:gd name="connsiteX16" fmla="*/ 702468 w 764381"/>
                <a:gd name="connsiteY16" fmla="*/ 304800 h 602457"/>
                <a:gd name="connsiteX17" fmla="*/ 688181 w 764381"/>
                <a:gd name="connsiteY17" fmla="*/ 278607 h 602457"/>
                <a:gd name="connsiteX18" fmla="*/ 671512 w 764381"/>
                <a:gd name="connsiteY18" fmla="*/ 254794 h 602457"/>
                <a:gd name="connsiteX19" fmla="*/ 661987 w 764381"/>
                <a:gd name="connsiteY19" fmla="*/ 242888 h 602457"/>
                <a:gd name="connsiteX20" fmla="*/ 650081 w 764381"/>
                <a:gd name="connsiteY20" fmla="*/ 233363 h 602457"/>
                <a:gd name="connsiteX21" fmla="*/ 633412 w 764381"/>
                <a:gd name="connsiteY21" fmla="*/ 221457 h 602457"/>
                <a:gd name="connsiteX22" fmla="*/ 600075 w 764381"/>
                <a:gd name="connsiteY22" fmla="*/ 202407 h 602457"/>
                <a:gd name="connsiteX23" fmla="*/ 531018 w 764381"/>
                <a:gd name="connsiteY23" fmla="*/ 171450 h 602457"/>
                <a:gd name="connsiteX24" fmla="*/ 440531 w 764381"/>
                <a:gd name="connsiteY24" fmla="*/ 135732 h 602457"/>
                <a:gd name="connsiteX25" fmla="*/ 357187 w 764381"/>
                <a:gd name="connsiteY25" fmla="*/ 102394 h 602457"/>
                <a:gd name="connsiteX26" fmla="*/ 259556 w 764381"/>
                <a:gd name="connsiteY26" fmla="*/ 66675 h 602457"/>
                <a:gd name="connsiteX27" fmla="*/ 169068 w 764381"/>
                <a:gd name="connsiteY27" fmla="*/ 35719 h 602457"/>
                <a:gd name="connsiteX28" fmla="*/ 100012 w 764381"/>
                <a:gd name="connsiteY28" fmla="*/ 11907 h 602457"/>
                <a:gd name="connsiteX29" fmla="*/ 61912 w 764381"/>
                <a:gd name="connsiteY29" fmla="*/ 0 h 602457"/>
                <a:gd name="connsiteX30" fmla="*/ 50006 w 764381"/>
                <a:gd name="connsiteY30" fmla="*/ 0 h 602457"/>
                <a:gd name="connsiteX31" fmla="*/ 23812 w 764381"/>
                <a:gd name="connsiteY31" fmla="*/ 0 h 602457"/>
                <a:gd name="connsiteX32" fmla="*/ 4762 w 764381"/>
                <a:gd name="connsiteY32" fmla="*/ 4763 h 602457"/>
                <a:gd name="connsiteX33" fmla="*/ 0 w 764381"/>
                <a:gd name="connsiteY33" fmla="*/ 14288 h 602457"/>
                <a:gd name="connsiteX34" fmla="*/ 2381 w 764381"/>
                <a:gd name="connsiteY34" fmla="*/ 26194 h 602457"/>
                <a:gd name="connsiteX35" fmla="*/ 9525 w 764381"/>
                <a:gd name="connsiteY35" fmla="*/ 42863 h 602457"/>
                <a:gd name="connsiteX36" fmla="*/ 23812 w 764381"/>
                <a:gd name="connsiteY36" fmla="*/ 59532 h 602457"/>
                <a:gd name="connsiteX37" fmla="*/ 69056 w 764381"/>
                <a:gd name="connsiteY37" fmla="*/ 92869 h 602457"/>
                <a:gd name="connsiteX38" fmla="*/ 123825 w 764381"/>
                <a:gd name="connsiteY38" fmla="*/ 133350 h 602457"/>
                <a:gd name="connsiteX39" fmla="*/ 192881 w 764381"/>
                <a:gd name="connsiteY39" fmla="*/ 185738 h 602457"/>
                <a:gd name="connsiteX40" fmla="*/ 276225 w 764381"/>
                <a:gd name="connsiteY40" fmla="*/ 252413 h 602457"/>
                <a:gd name="connsiteX41" fmla="*/ 359568 w 764381"/>
                <a:gd name="connsiteY41" fmla="*/ 326232 h 602457"/>
                <a:gd name="connsiteX42" fmla="*/ 431006 w 764381"/>
                <a:gd name="connsiteY42" fmla="*/ 39528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4381" h="602457">
                  <a:moveTo>
                    <a:pt x="431006" y="395288"/>
                  </a:moveTo>
                  <a:lnTo>
                    <a:pt x="504825" y="469107"/>
                  </a:lnTo>
                  <a:lnTo>
                    <a:pt x="602456" y="557213"/>
                  </a:lnTo>
                  <a:lnTo>
                    <a:pt x="650081" y="595313"/>
                  </a:lnTo>
                  <a:lnTo>
                    <a:pt x="659606" y="600075"/>
                  </a:lnTo>
                  <a:lnTo>
                    <a:pt x="676275" y="602457"/>
                  </a:lnTo>
                  <a:lnTo>
                    <a:pt x="702468" y="602457"/>
                  </a:lnTo>
                  <a:lnTo>
                    <a:pt x="721518" y="600075"/>
                  </a:lnTo>
                  <a:lnTo>
                    <a:pt x="740568" y="592932"/>
                  </a:lnTo>
                  <a:lnTo>
                    <a:pt x="750093" y="583407"/>
                  </a:lnTo>
                  <a:lnTo>
                    <a:pt x="759618" y="566738"/>
                  </a:lnTo>
                  <a:lnTo>
                    <a:pt x="764381" y="542925"/>
                  </a:lnTo>
                  <a:lnTo>
                    <a:pt x="762000" y="521494"/>
                  </a:lnTo>
                  <a:lnTo>
                    <a:pt x="750093" y="457200"/>
                  </a:lnTo>
                  <a:lnTo>
                    <a:pt x="735806" y="402432"/>
                  </a:lnTo>
                  <a:lnTo>
                    <a:pt x="721518" y="354807"/>
                  </a:lnTo>
                  <a:lnTo>
                    <a:pt x="702468" y="304800"/>
                  </a:lnTo>
                  <a:lnTo>
                    <a:pt x="688181" y="278607"/>
                  </a:lnTo>
                  <a:lnTo>
                    <a:pt x="671512" y="254794"/>
                  </a:lnTo>
                  <a:lnTo>
                    <a:pt x="661987" y="242888"/>
                  </a:lnTo>
                  <a:lnTo>
                    <a:pt x="650081" y="233363"/>
                  </a:lnTo>
                  <a:lnTo>
                    <a:pt x="633412" y="221457"/>
                  </a:lnTo>
                  <a:lnTo>
                    <a:pt x="600075" y="202407"/>
                  </a:lnTo>
                  <a:lnTo>
                    <a:pt x="531018" y="171450"/>
                  </a:lnTo>
                  <a:lnTo>
                    <a:pt x="440531" y="135732"/>
                  </a:lnTo>
                  <a:lnTo>
                    <a:pt x="357187" y="102394"/>
                  </a:lnTo>
                  <a:lnTo>
                    <a:pt x="259556" y="66675"/>
                  </a:lnTo>
                  <a:lnTo>
                    <a:pt x="169068" y="35719"/>
                  </a:lnTo>
                  <a:lnTo>
                    <a:pt x="100012" y="11907"/>
                  </a:lnTo>
                  <a:lnTo>
                    <a:pt x="61912" y="0"/>
                  </a:lnTo>
                  <a:lnTo>
                    <a:pt x="50006" y="0"/>
                  </a:lnTo>
                  <a:lnTo>
                    <a:pt x="23812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9525" y="42863"/>
                  </a:lnTo>
                  <a:lnTo>
                    <a:pt x="23812" y="59532"/>
                  </a:lnTo>
                  <a:lnTo>
                    <a:pt x="69056" y="92869"/>
                  </a:lnTo>
                  <a:lnTo>
                    <a:pt x="123825" y="133350"/>
                  </a:lnTo>
                  <a:lnTo>
                    <a:pt x="192881" y="185738"/>
                  </a:lnTo>
                  <a:lnTo>
                    <a:pt x="276225" y="252413"/>
                  </a:lnTo>
                  <a:lnTo>
                    <a:pt x="359568" y="326232"/>
                  </a:lnTo>
                  <a:lnTo>
                    <a:pt x="431006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27">
              <a:extLst>
                <a:ext uri="{FF2B5EF4-FFF2-40B4-BE49-F238E27FC236}">
                  <a16:creationId xmlns:a16="http://schemas.microsoft.com/office/drawing/2014/main" id="{1F71B406-936E-4716-BDDA-BBB8C922017B}"/>
                </a:ext>
              </a:extLst>
            </p:cNvPr>
            <p:cNvSpPr/>
            <p:nvPr/>
          </p:nvSpPr>
          <p:spPr>
            <a:xfrm>
              <a:off x="2833688" y="2925763"/>
              <a:ext cx="774700" cy="615950"/>
            </a:xfrm>
            <a:custGeom>
              <a:avLst/>
              <a:gdLst>
                <a:gd name="connsiteX0" fmla="*/ 526256 w 773906"/>
                <a:gd name="connsiteY0" fmla="*/ 488157 h 614363"/>
                <a:gd name="connsiteX1" fmla="*/ 450056 w 773906"/>
                <a:gd name="connsiteY1" fmla="*/ 428625 h 614363"/>
                <a:gd name="connsiteX2" fmla="*/ 371475 w 773906"/>
                <a:gd name="connsiteY2" fmla="*/ 364332 h 614363"/>
                <a:gd name="connsiteX3" fmla="*/ 285750 w 773906"/>
                <a:gd name="connsiteY3" fmla="*/ 290513 h 614363"/>
                <a:gd name="connsiteX4" fmla="*/ 211931 w 773906"/>
                <a:gd name="connsiteY4" fmla="*/ 228600 h 614363"/>
                <a:gd name="connsiteX5" fmla="*/ 109537 w 773906"/>
                <a:gd name="connsiteY5" fmla="*/ 140494 h 614363"/>
                <a:gd name="connsiteX6" fmla="*/ 21431 w 773906"/>
                <a:gd name="connsiteY6" fmla="*/ 64294 h 614363"/>
                <a:gd name="connsiteX7" fmla="*/ 7143 w 773906"/>
                <a:gd name="connsiteY7" fmla="*/ 50007 h 614363"/>
                <a:gd name="connsiteX8" fmla="*/ 2381 w 773906"/>
                <a:gd name="connsiteY8" fmla="*/ 33338 h 614363"/>
                <a:gd name="connsiteX9" fmla="*/ 0 w 773906"/>
                <a:gd name="connsiteY9" fmla="*/ 16669 h 614363"/>
                <a:gd name="connsiteX10" fmla="*/ 4762 w 773906"/>
                <a:gd name="connsiteY10" fmla="*/ 7144 h 614363"/>
                <a:gd name="connsiteX11" fmla="*/ 11906 w 773906"/>
                <a:gd name="connsiteY11" fmla="*/ 2382 h 614363"/>
                <a:gd name="connsiteX12" fmla="*/ 21431 w 773906"/>
                <a:gd name="connsiteY12" fmla="*/ 0 h 614363"/>
                <a:gd name="connsiteX13" fmla="*/ 50006 w 773906"/>
                <a:gd name="connsiteY13" fmla="*/ 2382 h 614363"/>
                <a:gd name="connsiteX14" fmla="*/ 100012 w 773906"/>
                <a:gd name="connsiteY14" fmla="*/ 19050 h 614363"/>
                <a:gd name="connsiteX15" fmla="*/ 204787 w 773906"/>
                <a:gd name="connsiteY15" fmla="*/ 54769 h 614363"/>
                <a:gd name="connsiteX16" fmla="*/ 280987 w 773906"/>
                <a:gd name="connsiteY16" fmla="*/ 78582 h 614363"/>
                <a:gd name="connsiteX17" fmla="*/ 345281 w 773906"/>
                <a:gd name="connsiteY17" fmla="*/ 95250 h 614363"/>
                <a:gd name="connsiteX18" fmla="*/ 409575 w 773906"/>
                <a:gd name="connsiteY18" fmla="*/ 111919 h 614363"/>
                <a:gd name="connsiteX19" fmla="*/ 466725 w 773906"/>
                <a:gd name="connsiteY19" fmla="*/ 128588 h 614363"/>
                <a:gd name="connsiteX20" fmla="*/ 521493 w 773906"/>
                <a:gd name="connsiteY20" fmla="*/ 150019 h 614363"/>
                <a:gd name="connsiteX21" fmla="*/ 552450 w 773906"/>
                <a:gd name="connsiteY21" fmla="*/ 166688 h 614363"/>
                <a:gd name="connsiteX22" fmla="*/ 585787 w 773906"/>
                <a:gd name="connsiteY22" fmla="*/ 185738 h 614363"/>
                <a:gd name="connsiteX23" fmla="*/ 604837 w 773906"/>
                <a:gd name="connsiteY23" fmla="*/ 202407 h 614363"/>
                <a:gd name="connsiteX24" fmla="*/ 642937 w 773906"/>
                <a:gd name="connsiteY24" fmla="*/ 233363 h 614363"/>
                <a:gd name="connsiteX25" fmla="*/ 678656 w 773906"/>
                <a:gd name="connsiteY25" fmla="*/ 276225 h 614363"/>
                <a:gd name="connsiteX26" fmla="*/ 709612 w 773906"/>
                <a:gd name="connsiteY26" fmla="*/ 323850 h 614363"/>
                <a:gd name="connsiteX27" fmla="*/ 733425 w 773906"/>
                <a:gd name="connsiteY27" fmla="*/ 373857 h 614363"/>
                <a:gd name="connsiteX28" fmla="*/ 757237 w 773906"/>
                <a:gd name="connsiteY28" fmla="*/ 440532 h 614363"/>
                <a:gd name="connsiteX29" fmla="*/ 769143 w 773906"/>
                <a:gd name="connsiteY29" fmla="*/ 492919 h 614363"/>
                <a:gd name="connsiteX30" fmla="*/ 773906 w 773906"/>
                <a:gd name="connsiteY30" fmla="*/ 540544 h 614363"/>
                <a:gd name="connsiteX31" fmla="*/ 769143 w 773906"/>
                <a:gd name="connsiteY31" fmla="*/ 569119 h 614363"/>
                <a:gd name="connsiteX32" fmla="*/ 759618 w 773906"/>
                <a:gd name="connsiteY32" fmla="*/ 592932 h 614363"/>
                <a:gd name="connsiteX33" fmla="*/ 747712 w 773906"/>
                <a:gd name="connsiteY33" fmla="*/ 604838 h 614363"/>
                <a:gd name="connsiteX34" fmla="*/ 731043 w 773906"/>
                <a:gd name="connsiteY34" fmla="*/ 611982 h 614363"/>
                <a:gd name="connsiteX35" fmla="*/ 711993 w 773906"/>
                <a:gd name="connsiteY35" fmla="*/ 614363 h 614363"/>
                <a:gd name="connsiteX36" fmla="*/ 695325 w 773906"/>
                <a:gd name="connsiteY36" fmla="*/ 614363 h 614363"/>
                <a:gd name="connsiteX37" fmla="*/ 669131 w 773906"/>
                <a:gd name="connsiteY37" fmla="*/ 600075 h 614363"/>
                <a:gd name="connsiteX38" fmla="*/ 526256 w 773906"/>
                <a:gd name="connsiteY38" fmla="*/ 488157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906" h="614363">
                  <a:moveTo>
                    <a:pt x="526256" y="488157"/>
                  </a:moveTo>
                  <a:lnTo>
                    <a:pt x="450056" y="428625"/>
                  </a:lnTo>
                  <a:lnTo>
                    <a:pt x="371475" y="364332"/>
                  </a:lnTo>
                  <a:lnTo>
                    <a:pt x="285750" y="290513"/>
                  </a:lnTo>
                  <a:lnTo>
                    <a:pt x="211931" y="228600"/>
                  </a:lnTo>
                  <a:lnTo>
                    <a:pt x="109537" y="140494"/>
                  </a:lnTo>
                  <a:lnTo>
                    <a:pt x="21431" y="64294"/>
                  </a:lnTo>
                  <a:lnTo>
                    <a:pt x="7143" y="50007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11906" y="2382"/>
                  </a:lnTo>
                  <a:lnTo>
                    <a:pt x="21431" y="0"/>
                  </a:lnTo>
                  <a:lnTo>
                    <a:pt x="50006" y="2382"/>
                  </a:lnTo>
                  <a:lnTo>
                    <a:pt x="100012" y="19050"/>
                  </a:lnTo>
                  <a:lnTo>
                    <a:pt x="204787" y="54769"/>
                  </a:lnTo>
                  <a:lnTo>
                    <a:pt x="280987" y="78582"/>
                  </a:lnTo>
                  <a:lnTo>
                    <a:pt x="345281" y="95250"/>
                  </a:lnTo>
                  <a:lnTo>
                    <a:pt x="409575" y="111919"/>
                  </a:lnTo>
                  <a:lnTo>
                    <a:pt x="466725" y="128588"/>
                  </a:lnTo>
                  <a:lnTo>
                    <a:pt x="521493" y="150019"/>
                  </a:lnTo>
                  <a:lnTo>
                    <a:pt x="552450" y="166688"/>
                  </a:lnTo>
                  <a:lnTo>
                    <a:pt x="585787" y="185738"/>
                  </a:lnTo>
                  <a:lnTo>
                    <a:pt x="604837" y="202407"/>
                  </a:lnTo>
                  <a:lnTo>
                    <a:pt x="642937" y="233363"/>
                  </a:lnTo>
                  <a:lnTo>
                    <a:pt x="678656" y="276225"/>
                  </a:lnTo>
                  <a:lnTo>
                    <a:pt x="709612" y="323850"/>
                  </a:lnTo>
                  <a:lnTo>
                    <a:pt x="733425" y="373857"/>
                  </a:lnTo>
                  <a:lnTo>
                    <a:pt x="757237" y="440532"/>
                  </a:lnTo>
                  <a:lnTo>
                    <a:pt x="769143" y="492919"/>
                  </a:lnTo>
                  <a:lnTo>
                    <a:pt x="773906" y="540544"/>
                  </a:lnTo>
                  <a:lnTo>
                    <a:pt x="769143" y="569119"/>
                  </a:lnTo>
                  <a:lnTo>
                    <a:pt x="759618" y="592932"/>
                  </a:lnTo>
                  <a:lnTo>
                    <a:pt x="747712" y="604838"/>
                  </a:lnTo>
                  <a:lnTo>
                    <a:pt x="731043" y="611982"/>
                  </a:lnTo>
                  <a:lnTo>
                    <a:pt x="711993" y="614363"/>
                  </a:lnTo>
                  <a:lnTo>
                    <a:pt x="695325" y="614363"/>
                  </a:lnTo>
                  <a:lnTo>
                    <a:pt x="669131" y="600075"/>
                  </a:lnTo>
                  <a:lnTo>
                    <a:pt x="526256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8">
              <a:extLst>
                <a:ext uri="{FF2B5EF4-FFF2-40B4-BE49-F238E27FC236}">
                  <a16:creationId xmlns:a16="http://schemas.microsoft.com/office/drawing/2014/main" id="{FBF9AB85-A58B-4BF9-9BFF-6762C2BFCD7C}"/>
                </a:ext>
              </a:extLst>
            </p:cNvPr>
            <p:cNvSpPr/>
            <p:nvPr/>
          </p:nvSpPr>
          <p:spPr>
            <a:xfrm>
              <a:off x="2687638" y="5167313"/>
              <a:ext cx="474662" cy="552450"/>
            </a:xfrm>
            <a:custGeom>
              <a:avLst/>
              <a:gdLst>
                <a:gd name="connsiteX0" fmla="*/ 223838 w 473869"/>
                <a:gd name="connsiteY0" fmla="*/ 404812 h 552450"/>
                <a:gd name="connsiteX1" fmla="*/ 173832 w 473869"/>
                <a:gd name="connsiteY1" fmla="*/ 347662 h 552450"/>
                <a:gd name="connsiteX2" fmla="*/ 133350 w 473869"/>
                <a:gd name="connsiteY2" fmla="*/ 295275 h 552450"/>
                <a:gd name="connsiteX3" fmla="*/ 104775 w 473869"/>
                <a:gd name="connsiteY3" fmla="*/ 259556 h 552450"/>
                <a:gd name="connsiteX4" fmla="*/ 78582 w 473869"/>
                <a:gd name="connsiteY4" fmla="*/ 216693 h 552450"/>
                <a:gd name="connsiteX5" fmla="*/ 50007 w 473869"/>
                <a:gd name="connsiteY5" fmla="*/ 169068 h 552450"/>
                <a:gd name="connsiteX6" fmla="*/ 28575 w 473869"/>
                <a:gd name="connsiteY6" fmla="*/ 128587 h 552450"/>
                <a:gd name="connsiteX7" fmla="*/ 4763 w 473869"/>
                <a:gd name="connsiteY7" fmla="*/ 66675 h 552450"/>
                <a:gd name="connsiteX8" fmla="*/ 0 w 473869"/>
                <a:gd name="connsiteY8" fmla="*/ 47625 h 552450"/>
                <a:gd name="connsiteX9" fmla="*/ 2382 w 473869"/>
                <a:gd name="connsiteY9" fmla="*/ 30956 h 552450"/>
                <a:gd name="connsiteX10" fmla="*/ 9525 w 473869"/>
                <a:gd name="connsiteY10" fmla="*/ 11906 h 552450"/>
                <a:gd name="connsiteX11" fmla="*/ 19050 w 473869"/>
                <a:gd name="connsiteY11" fmla="*/ 2381 h 552450"/>
                <a:gd name="connsiteX12" fmla="*/ 28575 w 473869"/>
                <a:gd name="connsiteY12" fmla="*/ 0 h 552450"/>
                <a:gd name="connsiteX13" fmla="*/ 45244 w 473869"/>
                <a:gd name="connsiteY13" fmla="*/ 0 h 552450"/>
                <a:gd name="connsiteX14" fmla="*/ 66675 w 473869"/>
                <a:gd name="connsiteY14" fmla="*/ 9525 h 552450"/>
                <a:gd name="connsiteX15" fmla="*/ 107157 w 473869"/>
                <a:gd name="connsiteY15" fmla="*/ 38100 h 552450"/>
                <a:gd name="connsiteX16" fmla="*/ 150019 w 473869"/>
                <a:gd name="connsiteY16" fmla="*/ 59531 h 552450"/>
                <a:gd name="connsiteX17" fmla="*/ 471488 w 473869"/>
                <a:gd name="connsiteY17" fmla="*/ 381000 h 552450"/>
                <a:gd name="connsiteX18" fmla="*/ 473869 w 473869"/>
                <a:gd name="connsiteY18" fmla="*/ 438150 h 552450"/>
                <a:gd name="connsiteX19" fmla="*/ 473869 w 473869"/>
                <a:gd name="connsiteY19" fmla="*/ 478631 h 552450"/>
                <a:gd name="connsiteX20" fmla="*/ 466725 w 473869"/>
                <a:gd name="connsiteY20" fmla="*/ 504825 h 552450"/>
                <a:gd name="connsiteX21" fmla="*/ 450057 w 473869"/>
                <a:gd name="connsiteY21" fmla="*/ 533400 h 552450"/>
                <a:gd name="connsiteX22" fmla="*/ 428625 w 473869"/>
                <a:gd name="connsiteY22" fmla="*/ 547687 h 552450"/>
                <a:gd name="connsiteX23" fmla="*/ 411957 w 473869"/>
                <a:gd name="connsiteY23" fmla="*/ 552450 h 552450"/>
                <a:gd name="connsiteX24" fmla="*/ 383382 w 473869"/>
                <a:gd name="connsiteY24" fmla="*/ 550068 h 552450"/>
                <a:gd name="connsiteX25" fmla="*/ 359569 w 473869"/>
                <a:gd name="connsiteY25" fmla="*/ 540543 h 552450"/>
                <a:gd name="connsiteX26" fmla="*/ 316707 w 473869"/>
                <a:gd name="connsiteY26" fmla="*/ 504825 h 552450"/>
                <a:gd name="connsiteX27" fmla="*/ 223838 w 473869"/>
                <a:gd name="connsiteY27" fmla="*/ 40481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552450">
                  <a:moveTo>
                    <a:pt x="223838" y="404812"/>
                  </a:moveTo>
                  <a:lnTo>
                    <a:pt x="173832" y="347662"/>
                  </a:lnTo>
                  <a:lnTo>
                    <a:pt x="133350" y="295275"/>
                  </a:lnTo>
                  <a:lnTo>
                    <a:pt x="104775" y="259556"/>
                  </a:lnTo>
                  <a:lnTo>
                    <a:pt x="78582" y="216693"/>
                  </a:lnTo>
                  <a:lnTo>
                    <a:pt x="50007" y="169068"/>
                  </a:lnTo>
                  <a:lnTo>
                    <a:pt x="28575" y="128587"/>
                  </a:lnTo>
                  <a:lnTo>
                    <a:pt x="4763" y="66675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9525" y="11906"/>
                  </a:lnTo>
                  <a:lnTo>
                    <a:pt x="19050" y="2381"/>
                  </a:lnTo>
                  <a:lnTo>
                    <a:pt x="28575" y="0"/>
                  </a:lnTo>
                  <a:lnTo>
                    <a:pt x="45244" y="0"/>
                  </a:lnTo>
                  <a:lnTo>
                    <a:pt x="66675" y="9525"/>
                  </a:lnTo>
                  <a:lnTo>
                    <a:pt x="107157" y="38100"/>
                  </a:lnTo>
                  <a:lnTo>
                    <a:pt x="150019" y="59531"/>
                  </a:lnTo>
                  <a:lnTo>
                    <a:pt x="471488" y="381000"/>
                  </a:lnTo>
                  <a:cubicBezTo>
                    <a:pt x="472282" y="400050"/>
                    <a:pt x="473075" y="419100"/>
                    <a:pt x="473869" y="438150"/>
                  </a:cubicBezTo>
                  <a:lnTo>
                    <a:pt x="473869" y="478631"/>
                  </a:lnTo>
                  <a:lnTo>
                    <a:pt x="466725" y="504825"/>
                  </a:lnTo>
                  <a:lnTo>
                    <a:pt x="450057" y="533400"/>
                  </a:lnTo>
                  <a:lnTo>
                    <a:pt x="428625" y="547687"/>
                  </a:lnTo>
                  <a:lnTo>
                    <a:pt x="411957" y="552450"/>
                  </a:lnTo>
                  <a:lnTo>
                    <a:pt x="383382" y="550068"/>
                  </a:lnTo>
                  <a:lnTo>
                    <a:pt x="359569" y="540543"/>
                  </a:lnTo>
                  <a:lnTo>
                    <a:pt x="316707" y="504825"/>
                  </a:lnTo>
                  <a:lnTo>
                    <a:pt x="223838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29">
              <a:extLst>
                <a:ext uri="{FF2B5EF4-FFF2-40B4-BE49-F238E27FC236}">
                  <a16:creationId xmlns:a16="http://schemas.microsoft.com/office/drawing/2014/main" id="{F3EA572A-EA65-40DC-96C4-60DCC2C734E7}"/>
                </a:ext>
              </a:extLst>
            </p:cNvPr>
            <p:cNvSpPr/>
            <p:nvPr/>
          </p:nvSpPr>
          <p:spPr>
            <a:xfrm>
              <a:off x="2782888" y="4008438"/>
              <a:ext cx="1082675" cy="1663700"/>
            </a:xfrm>
            <a:custGeom>
              <a:avLst/>
              <a:gdLst>
                <a:gd name="connsiteX0" fmla="*/ 1031082 w 1081088"/>
                <a:gd name="connsiteY0" fmla="*/ 152400 h 1664494"/>
                <a:gd name="connsiteX1" fmla="*/ 942975 w 1081088"/>
                <a:gd name="connsiteY1" fmla="*/ 342900 h 1664494"/>
                <a:gd name="connsiteX2" fmla="*/ 888207 w 1081088"/>
                <a:gd name="connsiteY2" fmla="*/ 469106 h 1664494"/>
                <a:gd name="connsiteX3" fmla="*/ 802482 w 1081088"/>
                <a:gd name="connsiteY3" fmla="*/ 657225 h 1664494"/>
                <a:gd name="connsiteX4" fmla="*/ 721519 w 1081088"/>
                <a:gd name="connsiteY4" fmla="*/ 831056 h 1664494"/>
                <a:gd name="connsiteX5" fmla="*/ 642938 w 1081088"/>
                <a:gd name="connsiteY5" fmla="*/ 992981 h 1664494"/>
                <a:gd name="connsiteX6" fmla="*/ 545307 w 1081088"/>
                <a:gd name="connsiteY6" fmla="*/ 1197769 h 1664494"/>
                <a:gd name="connsiteX7" fmla="*/ 445294 w 1081088"/>
                <a:gd name="connsiteY7" fmla="*/ 1402556 h 1664494"/>
                <a:gd name="connsiteX8" fmla="*/ 381000 w 1081088"/>
                <a:gd name="connsiteY8" fmla="*/ 1533525 h 1664494"/>
                <a:gd name="connsiteX9" fmla="*/ 378619 w 1081088"/>
                <a:gd name="connsiteY9" fmla="*/ 1540669 h 1664494"/>
                <a:gd name="connsiteX10" fmla="*/ 373857 w 1081088"/>
                <a:gd name="connsiteY10" fmla="*/ 1621631 h 1664494"/>
                <a:gd name="connsiteX11" fmla="*/ 364332 w 1081088"/>
                <a:gd name="connsiteY11" fmla="*/ 1664494 h 1664494"/>
                <a:gd name="connsiteX12" fmla="*/ 0 w 1081088"/>
                <a:gd name="connsiteY12" fmla="*/ 1195387 h 1664494"/>
                <a:gd name="connsiteX13" fmla="*/ 61913 w 1081088"/>
                <a:gd name="connsiteY13" fmla="*/ 1223962 h 1664494"/>
                <a:gd name="connsiteX14" fmla="*/ 100013 w 1081088"/>
                <a:gd name="connsiteY14" fmla="*/ 1235869 h 1664494"/>
                <a:gd name="connsiteX15" fmla="*/ 123825 w 1081088"/>
                <a:gd name="connsiteY15" fmla="*/ 1235869 h 1664494"/>
                <a:gd name="connsiteX16" fmla="*/ 161925 w 1081088"/>
                <a:gd name="connsiteY16" fmla="*/ 1231106 h 1664494"/>
                <a:gd name="connsiteX17" fmla="*/ 195263 w 1081088"/>
                <a:gd name="connsiteY17" fmla="*/ 1216819 h 1664494"/>
                <a:gd name="connsiteX18" fmla="*/ 235744 w 1081088"/>
                <a:gd name="connsiteY18" fmla="*/ 1190625 h 1664494"/>
                <a:gd name="connsiteX19" fmla="*/ 285750 w 1081088"/>
                <a:gd name="connsiteY19" fmla="*/ 1140619 h 1664494"/>
                <a:gd name="connsiteX20" fmla="*/ 416719 w 1081088"/>
                <a:gd name="connsiteY20" fmla="*/ 976312 h 1664494"/>
                <a:gd name="connsiteX21" fmla="*/ 557213 w 1081088"/>
                <a:gd name="connsiteY21" fmla="*/ 771525 h 1664494"/>
                <a:gd name="connsiteX22" fmla="*/ 690563 w 1081088"/>
                <a:gd name="connsiteY22" fmla="*/ 561975 h 1664494"/>
                <a:gd name="connsiteX23" fmla="*/ 816769 w 1081088"/>
                <a:gd name="connsiteY23" fmla="*/ 350044 h 1664494"/>
                <a:gd name="connsiteX24" fmla="*/ 921544 w 1081088"/>
                <a:gd name="connsiteY24" fmla="*/ 166687 h 1664494"/>
                <a:gd name="connsiteX25" fmla="*/ 997744 w 1081088"/>
                <a:gd name="connsiteY25" fmla="*/ 30956 h 1664494"/>
                <a:gd name="connsiteX26" fmla="*/ 1007269 w 1081088"/>
                <a:gd name="connsiteY26" fmla="*/ 19050 h 1664494"/>
                <a:gd name="connsiteX27" fmla="*/ 1040607 w 1081088"/>
                <a:gd name="connsiteY27" fmla="*/ 4762 h 1664494"/>
                <a:gd name="connsiteX28" fmla="*/ 1057275 w 1081088"/>
                <a:gd name="connsiteY28" fmla="*/ 0 h 1664494"/>
                <a:gd name="connsiteX29" fmla="*/ 1066800 w 1081088"/>
                <a:gd name="connsiteY29" fmla="*/ 0 h 1664494"/>
                <a:gd name="connsiteX30" fmla="*/ 1076325 w 1081088"/>
                <a:gd name="connsiteY30" fmla="*/ 4762 h 1664494"/>
                <a:gd name="connsiteX31" fmla="*/ 1081088 w 1081088"/>
                <a:gd name="connsiteY31" fmla="*/ 14287 h 1664494"/>
                <a:gd name="connsiteX32" fmla="*/ 1081088 w 1081088"/>
                <a:gd name="connsiteY32" fmla="*/ 23812 h 1664494"/>
                <a:gd name="connsiteX33" fmla="*/ 1069182 w 1081088"/>
                <a:gd name="connsiteY33" fmla="*/ 61912 h 1664494"/>
                <a:gd name="connsiteX34" fmla="*/ 1031082 w 1081088"/>
                <a:gd name="connsiteY34" fmla="*/ 152400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1088" h="1664494">
                  <a:moveTo>
                    <a:pt x="1031082" y="152400"/>
                  </a:moveTo>
                  <a:lnTo>
                    <a:pt x="942975" y="342900"/>
                  </a:lnTo>
                  <a:lnTo>
                    <a:pt x="888207" y="469106"/>
                  </a:lnTo>
                  <a:lnTo>
                    <a:pt x="802482" y="657225"/>
                  </a:lnTo>
                  <a:lnTo>
                    <a:pt x="721519" y="831056"/>
                  </a:lnTo>
                  <a:lnTo>
                    <a:pt x="642938" y="992981"/>
                  </a:lnTo>
                  <a:lnTo>
                    <a:pt x="545307" y="1197769"/>
                  </a:lnTo>
                  <a:lnTo>
                    <a:pt x="445294" y="1402556"/>
                  </a:lnTo>
                  <a:lnTo>
                    <a:pt x="381000" y="1533525"/>
                  </a:lnTo>
                  <a:lnTo>
                    <a:pt x="378619" y="1540669"/>
                  </a:lnTo>
                  <a:lnTo>
                    <a:pt x="373857" y="1621631"/>
                  </a:lnTo>
                  <a:lnTo>
                    <a:pt x="364332" y="1664494"/>
                  </a:lnTo>
                  <a:lnTo>
                    <a:pt x="0" y="1195387"/>
                  </a:lnTo>
                  <a:lnTo>
                    <a:pt x="61913" y="1223962"/>
                  </a:lnTo>
                  <a:lnTo>
                    <a:pt x="100013" y="1235869"/>
                  </a:lnTo>
                  <a:lnTo>
                    <a:pt x="123825" y="1235869"/>
                  </a:lnTo>
                  <a:lnTo>
                    <a:pt x="161925" y="1231106"/>
                  </a:lnTo>
                  <a:lnTo>
                    <a:pt x="195263" y="1216819"/>
                  </a:lnTo>
                  <a:lnTo>
                    <a:pt x="235744" y="1190625"/>
                  </a:lnTo>
                  <a:lnTo>
                    <a:pt x="285750" y="1140619"/>
                  </a:lnTo>
                  <a:lnTo>
                    <a:pt x="416719" y="976312"/>
                  </a:lnTo>
                  <a:lnTo>
                    <a:pt x="557213" y="771525"/>
                  </a:lnTo>
                  <a:lnTo>
                    <a:pt x="690563" y="561975"/>
                  </a:lnTo>
                  <a:lnTo>
                    <a:pt x="816769" y="350044"/>
                  </a:lnTo>
                  <a:lnTo>
                    <a:pt x="921544" y="166687"/>
                  </a:lnTo>
                  <a:lnTo>
                    <a:pt x="997744" y="30956"/>
                  </a:lnTo>
                  <a:lnTo>
                    <a:pt x="1007269" y="19050"/>
                  </a:lnTo>
                  <a:lnTo>
                    <a:pt x="1040607" y="4762"/>
                  </a:lnTo>
                  <a:lnTo>
                    <a:pt x="1057275" y="0"/>
                  </a:lnTo>
                  <a:lnTo>
                    <a:pt x="1066800" y="0"/>
                  </a:lnTo>
                  <a:lnTo>
                    <a:pt x="1076325" y="4762"/>
                  </a:lnTo>
                  <a:lnTo>
                    <a:pt x="1081088" y="14287"/>
                  </a:lnTo>
                  <a:lnTo>
                    <a:pt x="1081088" y="23812"/>
                  </a:lnTo>
                  <a:lnTo>
                    <a:pt x="1069182" y="61912"/>
                  </a:lnTo>
                  <a:lnTo>
                    <a:pt x="103108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5">
              <a:extLst>
                <a:ext uri="{FF2B5EF4-FFF2-40B4-BE49-F238E27FC236}">
                  <a16:creationId xmlns:a16="http://schemas.microsoft.com/office/drawing/2014/main" id="{DDBDFF47-28F1-4B0F-B864-CFB5C6CE6E9C}"/>
                </a:ext>
              </a:extLst>
            </p:cNvPr>
            <p:cNvSpPr/>
            <p:nvPr/>
          </p:nvSpPr>
          <p:spPr>
            <a:xfrm>
              <a:off x="4195763" y="2112963"/>
              <a:ext cx="771525" cy="1285875"/>
            </a:xfrm>
            <a:custGeom>
              <a:avLst/>
              <a:gdLst>
                <a:gd name="connsiteX0" fmla="*/ 702468 w 771525"/>
                <a:gd name="connsiteY0" fmla="*/ 354806 h 1285875"/>
                <a:gd name="connsiteX1" fmla="*/ 659606 w 771525"/>
                <a:gd name="connsiteY1" fmla="*/ 428625 h 1285875"/>
                <a:gd name="connsiteX2" fmla="*/ 626268 w 771525"/>
                <a:gd name="connsiteY2" fmla="*/ 490537 h 1285875"/>
                <a:gd name="connsiteX3" fmla="*/ 600075 w 771525"/>
                <a:gd name="connsiteY3" fmla="*/ 552450 h 1285875"/>
                <a:gd name="connsiteX4" fmla="*/ 561975 w 771525"/>
                <a:gd name="connsiteY4" fmla="*/ 647700 h 1285875"/>
                <a:gd name="connsiteX5" fmla="*/ 504825 w 771525"/>
                <a:gd name="connsiteY5" fmla="*/ 752475 h 1285875"/>
                <a:gd name="connsiteX6" fmla="*/ 442912 w 771525"/>
                <a:gd name="connsiteY6" fmla="*/ 835819 h 1285875"/>
                <a:gd name="connsiteX7" fmla="*/ 352425 w 771525"/>
                <a:gd name="connsiteY7" fmla="*/ 950119 h 1285875"/>
                <a:gd name="connsiteX8" fmla="*/ 247650 w 771525"/>
                <a:gd name="connsiteY8" fmla="*/ 1071562 h 1285875"/>
                <a:gd name="connsiteX9" fmla="*/ 133350 w 771525"/>
                <a:gd name="connsiteY9" fmla="*/ 1195387 h 1285875"/>
                <a:gd name="connsiteX10" fmla="*/ 85725 w 771525"/>
                <a:gd name="connsiteY10" fmla="*/ 1245394 h 1285875"/>
                <a:gd name="connsiteX11" fmla="*/ 57150 w 771525"/>
                <a:gd name="connsiteY11" fmla="*/ 1271587 h 1285875"/>
                <a:gd name="connsiteX12" fmla="*/ 30956 w 771525"/>
                <a:gd name="connsiteY12" fmla="*/ 1281112 h 1285875"/>
                <a:gd name="connsiteX13" fmla="*/ 11906 w 771525"/>
                <a:gd name="connsiteY13" fmla="*/ 1285875 h 1285875"/>
                <a:gd name="connsiteX14" fmla="*/ 2381 w 771525"/>
                <a:gd name="connsiteY14" fmla="*/ 1283494 h 1285875"/>
                <a:gd name="connsiteX15" fmla="*/ 0 w 771525"/>
                <a:gd name="connsiteY15" fmla="*/ 1273969 h 1285875"/>
                <a:gd name="connsiteX16" fmla="*/ 2381 w 771525"/>
                <a:gd name="connsiteY16" fmla="*/ 1252537 h 1285875"/>
                <a:gd name="connsiteX17" fmla="*/ 19050 w 771525"/>
                <a:gd name="connsiteY17" fmla="*/ 1216819 h 1285875"/>
                <a:gd name="connsiteX18" fmla="*/ 57150 w 771525"/>
                <a:gd name="connsiteY18" fmla="*/ 1150144 h 1285875"/>
                <a:gd name="connsiteX19" fmla="*/ 114300 w 771525"/>
                <a:gd name="connsiteY19" fmla="*/ 1052512 h 1285875"/>
                <a:gd name="connsiteX20" fmla="*/ 176212 w 771525"/>
                <a:gd name="connsiteY20" fmla="*/ 935831 h 1285875"/>
                <a:gd name="connsiteX21" fmla="*/ 214312 w 771525"/>
                <a:gd name="connsiteY21" fmla="*/ 864394 h 1285875"/>
                <a:gd name="connsiteX22" fmla="*/ 247650 w 771525"/>
                <a:gd name="connsiteY22" fmla="*/ 800100 h 1285875"/>
                <a:gd name="connsiteX23" fmla="*/ 280987 w 771525"/>
                <a:gd name="connsiteY23" fmla="*/ 731044 h 1285875"/>
                <a:gd name="connsiteX24" fmla="*/ 316706 w 771525"/>
                <a:gd name="connsiteY24" fmla="*/ 645319 h 1285875"/>
                <a:gd name="connsiteX25" fmla="*/ 340518 w 771525"/>
                <a:gd name="connsiteY25" fmla="*/ 576262 h 1285875"/>
                <a:gd name="connsiteX26" fmla="*/ 359568 w 771525"/>
                <a:gd name="connsiteY26" fmla="*/ 519112 h 1285875"/>
                <a:gd name="connsiteX27" fmla="*/ 376237 w 771525"/>
                <a:gd name="connsiteY27" fmla="*/ 452437 h 1285875"/>
                <a:gd name="connsiteX28" fmla="*/ 395287 w 771525"/>
                <a:gd name="connsiteY28" fmla="*/ 381000 h 1285875"/>
                <a:gd name="connsiteX29" fmla="*/ 402431 w 771525"/>
                <a:gd name="connsiteY29" fmla="*/ 333375 h 1285875"/>
                <a:gd name="connsiteX30" fmla="*/ 409575 w 771525"/>
                <a:gd name="connsiteY30" fmla="*/ 288131 h 1285875"/>
                <a:gd name="connsiteX31" fmla="*/ 414337 w 771525"/>
                <a:gd name="connsiteY31" fmla="*/ 242887 h 1285875"/>
                <a:gd name="connsiteX32" fmla="*/ 414337 w 771525"/>
                <a:gd name="connsiteY32" fmla="*/ 221456 h 1285875"/>
                <a:gd name="connsiteX33" fmla="*/ 402431 w 771525"/>
                <a:gd name="connsiteY33" fmla="*/ 204787 h 1285875"/>
                <a:gd name="connsiteX34" fmla="*/ 383381 w 771525"/>
                <a:gd name="connsiteY34" fmla="*/ 180975 h 1285875"/>
                <a:gd name="connsiteX35" fmla="*/ 361950 w 771525"/>
                <a:gd name="connsiteY35" fmla="*/ 159544 h 1285875"/>
                <a:gd name="connsiteX36" fmla="*/ 328612 w 771525"/>
                <a:gd name="connsiteY36" fmla="*/ 128587 h 1285875"/>
                <a:gd name="connsiteX37" fmla="*/ 304800 w 771525"/>
                <a:gd name="connsiteY37" fmla="*/ 104775 h 1285875"/>
                <a:gd name="connsiteX38" fmla="*/ 288131 w 771525"/>
                <a:gd name="connsiteY38" fmla="*/ 90487 h 1285875"/>
                <a:gd name="connsiteX39" fmla="*/ 269081 w 771525"/>
                <a:gd name="connsiteY39" fmla="*/ 76200 h 1285875"/>
                <a:gd name="connsiteX40" fmla="*/ 247650 w 771525"/>
                <a:gd name="connsiteY40" fmla="*/ 57150 h 1285875"/>
                <a:gd name="connsiteX41" fmla="*/ 238125 w 771525"/>
                <a:gd name="connsiteY41" fmla="*/ 38100 h 1285875"/>
                <a:gd name="connsiteX42" fmla="*/ 238125 w 771525"/>
                <a:gd name="connsiteY42" fmla="*/ 26194 h 1285875"/>
                <a:gd name="connsiteX43" fmla="*/ 245268 w 771525"/>
                <a:gd name="connsiteY43" fmla="*/ 14287 h 1285875"/>
                <a:gd name="connsiteX44" fmla="*/ 259556 w 771525"/>
                <a:gd name="connsiteY44" fmla="*/ 4762 h 1285875"/>
                <a:gd name="connsiteX45" fmla="*/ 288131 w 771525"/>
                <a:gd name="connsiteY45" fmla="*/ 0 h 1285875"/>
                <a:gd name="connsiteX46" fmla="*/ 345281 w 771525"/>
                <a:gd name="connsiteY46" fmla="*/ 7144 h 1285875"/>
                <a:gd name="connsiteX47" fmla="*/ 414337 w 771525"/>
                <a:gd name="connsiteY47" fmla="*/ 21431 h 1285875"/>
                <a:gd name="connsiteX48" fmla="*/ 502443 w 771525"/>
                <a:gd name="connsiteY48" fmla="*/ 47625 h 1285875"/>
                <a:gd name="connsiteX49" fmla="*/ 583406 w 771525"/>
                <a:gd name="connsiteY49" fmla="*/ 80962 h 1285875"/>
                <a:gd name="connsiteX50" fmla="*/ 621506 w 771525"/>
                <a:gd name="connsiteY50" fmla="*/ 100012 h 1285875"/>
                <a:gd name="connsiteX51" fmla="*/ 664368 w 771525"/>
                <a:gd name="connsiteY51" fmla="*/ 126206 h 1285875"/>
                <a:gd name="connsiteX52" fmla="*/ 697706 w 771525"/>
                <a:gd name="connsiteY52" fmla="*/ 150019 h 1285875"/>
                <a:gd name="connsiteX53" fmla="*/ 731043 w 771525"/>
                <a:gd name="connsiteY53" fmla="*/ 183356 h 1285875"/>
                <a:gd name="connsiteX54" fmla="*/ 762000 w 771525"/>
                <a:gd name="connsiteY54" fmla="*/ 223837 h 1285875"/>
                <a:gd name="connsiteX55" fmla="*/ 771525 w 771525"/>
                <a:gd name="connsiteY55" fmla="*/ 242887 h 1285875"/>
                <a:gd name="connsiteX56" fmla="*/ 766762 w 771525"/>
                <a:gd name="connsiteY56" fmla="*/ 254794 h 1285875"/>
                <a:gd name="connsiteX57" fmla="*/ 750093 w 771525"/>
                <a:gd name="connsiteY57" fmla="*/ 280987 h 1285875"/>
                <a:gd name="connsiteX58" fmla="*/ 702468 w 771525"/>
                <a:gd name="connsiteY58" fmla="*/ 35480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525" h="1285875">
                  <a:moveTo>
                    <a:pt x="702468" y="354806"/>
                  </a:moveTo>
                  <a:lnTo>
                    <a:pt x="659606" y="428625"/>
                  </a:lnTo>
                  <a:lnTo>
                    <a:pt x="626268" y="490537"/>
                  </a:lnTo>
                  <a:lnTo>
                    <a:pt x="600075" y="552450"/>
                  </a:lnTo>
                  <a:lnTo>
                    <a:pt x="561975" y="647700"/>
                  </a:lnTo>
                  <a:lnTo>
                    <a:pt x="504825" y="752475"/>
                  </a:lnTo>
                  <a:lnTo>
                    <a:pt x="442912" y="835819"/>
                  </a:lnTo>
                  <a:lnTo>
                    <a:pt x="352425" y="950119"/>
                  </a:lnTo>
                  <a:lnTo>
                    <a:pt x="247650" y="1071562"/>
                  </a:lnTo>
                  <a:lnTo>
                    <a:pt x="133350" y="1195387"/>
                  </a:lnTo>
                  <a:lnTo>
                    <a:pt x="85725" y="1245394"/>
                  </a:lnTo>
                  <a:lnTo>
                    <a:pt x="57150" y="1271587"/>
                  </a:lnTo>
                  <a:lnTo>
                    <a:pt x="30956" y="1281112"/>
                  </a:lnTo>
                  <a:lnTo>
                    <a:pt x="11906" y="1285875"/>
                  </a:lnTo>
                  <a:lnTo>
                    <a:pt x="2381" y="1283494"/>
                  </a:lnTo>
                  <a:lnTo>
                    <a:pt x="0" y="1273969"/>
                  </a:lnTo>
                  <a:lnTo>
                    <a:pt x="2381" y="1252537"/>
                  </a:lnTo>
                  <a:lnTo>
                    <a:pt x="19050" y="1216819"/>
                  </a:lnTo>
                  <a:lnTo>
                    <a:pt x="57150" y="1150144"/>
                  </a:lnTo>
                  <a:lnTo>
                    <a:pt x="114300" y="1052512"/>
                  </a:lnTo>
                  <a:lnTo>
                    <a:pt x="176212" y="935831"/>
                  </a:lnTo>
                  <a:lnTo>
                    <a:pt x="214312" y="864394"/>
                  </a:lnTo>
                  <a:lnTo>
                    <a:pt x="247650" y="800100"/>
                  </a:lnTo>
                  <a:lnTo>
                    <a:pt x="280987" y="731044"/>
                  </a:lnTo>
                  <a:lnTo>
                    <a:pt x="316706" y="645319"/>
                  </a:lnTo>
                  <a:lnTo>
                    <a:pt x="340518" y="576262"/>
                  </a:lnTo>
                  <a:lnTo>
                    <a:pt x="359568" y="519112"/>
                  </a:lnTo>
                  <a:lnTo>
                    <a:pt x="376237" y="452437"/>
                  </a:lnTo>
                  <a:lnTo>
                    <a:pt x="395287" y="381000"/>
                  </a:lnTo>
                  <a:lnTo>
                    <a:pt x="402431" y="333375"/>
                  </a:lnTo>
                  <a:lnTo>
                    <a:pt x="409575" y="288131"/>
                  </a:lnTo>
                  <a:lnTo>
                    <a:pt x="414337" y="242887"/>
                  </a:lnTo>
                  <a:lnTo>
                    <a:pt x="414337" y="221456"/>
                  </a:lnTo>
                  <a:lnTo>
                    <a:pt x="402431" y="204787"/>
                  </a:lnTo>
                  <a:lnTo>
                    <a:pt x="383381" y="180975"/>
                  </a:lnTo>
                  <a:lnTo>
                    <a:pt x="361950" y="159544"/>
                  </a:lnTo>
                  <a:lnTo>
                    <a:pt x="328612" y="128587"/>
                  </a:lnTo>
                  <a:lnTo>
                    <a:pt x="304800" y="104775"/>
                  </a:lnTo>
                  <a:lnTo>
                    <a:pt x="288131" y="90487"/>
                  </a:lnTo>
                  <a:lnTo>
                    <a:pt x="269081" y="76200"/>
                  </a:lnTo>
                  <a:lnTo>
                    <a:pt x="247650" y="57150"/>
                  </a:lnTo>
                  <a:lnTo>
                    <a:pt x="238125" y="38100"/>
                  </a:lnTo>
                  <a:lnTo>
                    <a:pt x="238125" y="26194"/>
                  </a:lnTo>
                  <a:lnTo>
                    <a:pt x="245268" y="14287"/>
                  </a:lnTo>
                  <a:lnTo>
                    <a:pt x="259556" y="4762"/>
                  </a:lnTo>
                  <a:lnTo>
                    <a:pt x="288131" y="0"/>
                  </a:lnTo>
                  <a:lnTo>
                    <a:pt x="345281" y="7144"/>
                  </a:lnTo>
                  <a:lnTo>
                    <a:pt x="414337" y="21431"/>
                  </a:lnTo>
                  <a:lnTo>
                    <a:pt x="502443" y="47625"/>
                  </a:lnTo>
                  <a:lnTo>
                    <a:pt x="583406" y="80962"/>
                  </a:lnTo>
                  <a:lnTo>
                    <a:pt x="621506" y="100012"/>
                  </a:lnTo>
                  <a:lnTo>
                    <a:pt x="664368" y="126206"/>
                  </a:lnTo>
                  <a:lnTo>
                    <a:pt x="697706" y="150019"/>
                  </a:lnTo>
                  <a:lnTo>
                    <a:pt x="731043" y="183356"/>
                  </a:lnTo>
                  <a:lnTo>
                    <a:pt x="762000" y="223837"/>
                  </a:lnTo>
                  <a:lnTo>
                    <a:pt x="771525" y="242887"/>
                  </a:lnTo>
                  <a:lnTo>
                    <a:pt x="766762" y="254794"/>
                  </a:lnTo>
                  <a:lnTo>
                    <a:pt x="750093" y="280987"/>
                  </a:lnTo>
                  <a:lnTo>
                    <a:pt x="70246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30">
              <a:extLst>
                <a:ext uri="{FF2B5EF4-FFF2-40B4-BE49-F238E27FC236}">
                  <a16:creationId xmlns:a16="http://schemas.microsoft.com/office/drawing/2014/main" id="{A685400E-8BCF-4E80-95D1-7FBAC7EBEE2B}"/>
                </a:ext>
              </a:extLst>
            </p:cNvPr>
            <p:cNvSpPr/>
            <p:nvPr/>
          </p:nvSpPr>
          <p:spPr>
            <a:xfrm>
              <a:off x="4630738" y="2513013"/>
              <a:ext cx="1912937" cy="401637"/>
            </a:xfrm>
            <a:custGeom>
              <a:avLst/>
              <a:gdLst>
                <a:gd name="connsiteX0" fmla="*/ 1597819 w 1912144"/>
                <a:gd name="connsiteY0" fmla="*/ 250031 h 402431"/>
                <a:gd name="connsiteX1" fmla="*/ 1481138 w 1912144"/>
                <a:gd name="connsiteY1" fmla="*/ 266700 h 402431"/>
                <a:gd name="connsiteX2" fmla="*/ 1347788 w 1912144"/>
                <a:gd name="connsiteY2" fmla="*/ 283369 h 402431"/>
                <a:gd name="connsiteX3" fmla="*/ 1219200 w 1912144"/>
                <a:gd name="connsiteY3" fmla="*/ 297656 h 402431"/>
                <a:gd name="connsiteX4" fmla="*/ 1088232 w 1912144"/>
                <a:gd name="connsiteY4" fmla="*/ 307181 h 402431"/>
                <a:gd name="connsiteX5" fmla="*/ 978694 w 1912144"/>
                <a:gd name="connsiteY5" fmla="*/ 316706 h 402431"/>
                <a:gd name="connsiteX6" fmla="*/ 776288 w 1912144"/>
                <a:gd name="connsiteY6" fmla="*/ 338137 h 402431"/>
                <a:gd name="connsiteX7" fmla="*/ 654844 w 1912144"/>
                <a:gd name="connsiteY7" fmla="*/ 357187 h 402431"/>
                <a:gd name="connsiteX8" fmla="*/ 533400 w 1912144"/>
                <a:gd name="connsiteY8" fmla="*/ 376237 h 402431"/>
                <a:gd name="connsiteX9" fmla="*/ 442913 w 1912144"/>
                <a:gd name="connsiteY9" fmla="*/ 388144 h 402431"/>
                <a:gd name="connsiteX10" fmla="*/ 373857 w 1912144"/>
                <a:gd name="connsiteY10" fmla="*/ 395287 h 402431"/>
                <a:gd name="connsiteX11" fmla="*/ 307182 w 1912144"/>
                <a:gd name="connsiteY11" fmla="*/ 402431 h 402431"/>
                <a:gd name="connsiteX12" fmla="*/ 257175 w 1912144"/>
                <a:gd name="connsiteY12" fmla="*/ 402431 h 402431"/>
                <a:gd name="connsiteX13" fmla="*/ 207169 w 1912144"/>
                <a:gd name="connsiteY13" fmla="*/ 400050 h 402431"/>
                <a:gd name="connsiteX14" fmla="*/ 164307 w 1912144"/>
                <a:gd name="connsiteY14" fmla="*/ 392906 h 402431"/>
                <a:gd name="connsiteX15" fmla="*/ 121444 w 1912144"/>
                <a:gd name="connsiteY15" fmla="*/ 381000 h 402431"/>
                <a:gd name="connsiteX16" fmla="*/ 0 w 1912144"/>
                <a:gd name="connsiteY16" fmla="*/ 330994 h 402431"/>
                <a:gd name="connsiteX17" fmla="*/ 80963 w 1912144"/>
                <a:gd name="connsiteY17" fmla="*/ 209550 h 402431"/>
                <a:gd name="connsiteX18" fmla="*/ 183357 w 1912144"/>
                <a:gd name="connsiteY18" fmla="*/ 235744 h 402431"/>
                <a:gd name="connsiteX19" fmla="*/ 250032 w 1912144"/>
                <a:gd name="connsiteY19" fmla="*/ 242887 h 402431"/>
                <a:gd name="connsiteX20" fmla="*/ 335757 w 1912144"/>
                <a:gd name="connsiteY20" fmla="*/ 247650 h 402431"/>
                <a:gd name="connsiteX21" fmla="*/ 459582 w 1912144"/>
                <a:gd name="connsiteY21" fmla="*/ 240506 h 402431"/>
                <a:gd name="connsiteX22" fmla="*/ 676275 w 1912144"/>
                <a:gd name="connsiteY22" fmla="*/ 216694 h 402431"/>
                <a:gd name="connsiteX23" fmla="*/ 814388 w 1912144"/>
                <a:gd name="connsiteY23" fmla="*/ 200025 h 402431"/>
                <a:gd name="connsiteX24" fmla="*/ 983457 w 1912144"/>
                <a:gd name="connsiteY24" fmla="*/ 161925 h 402431"/>
                <a:gd name="connsiteX25" fmla="*/ 1162050 w 1912144"/>
                <a:gd name="connsiteY25" fmla="*/ 138112 h 402431"/>
                <a:gd name="connsiteX26" fmla="*/ 1331119 w 1912144"/>
                <a:gd name="connsiteY26" fmla="*/ 102394 h 402431"/>
                <a:gd name="connsiteX27" fmla="*/ 1454944 w 1912144"/>
                <a:gd name="connsiteY27" fmla="*/ 66675 h 402431"/>
                <a:gd name="connsiteX28" fmla="*/ 1476375 w 1912144"/>
                <a:gd name="connsiteY28" fmla="*/ 52387 h 402431"/>
                <a:gd name="connsiteX29" fmla="*/ 1521619 w 1912144"/>
                <a:gd name="connsiteY29" fmla="*/ 28575 h 402431"/>
                <a:gd name="connsiteX30" fmla="*/ 1578769 w 1912144"/>
                <a:gd name="connsiteY30" fmla="*/ 7144 h 402431"/>
                <a:gd name="connsiteX31" fmla="*/ 1604963 w 1912144"/>
                <a:gd name="connsiteY31" fmla="*/ 0 h 402431"/>
                <a:gd name="connsiteX32" fmla="*/ 1654969 w 1912144"/>
                <a:gd name="connsiteY32" fmla="*/ 4762 h 402431"/>
                <a:gd name="connsiteX33" fmla="*/ 1721644 w 1912144"/>
                <a:gd name="connsiteY33" fmla="*/ 19050 h 402431"/>
                <a:gd name="connsiteX34" fmla="*/ 1804988 w 1912144"/>
                <a:gd name="connsiteY34" fmla="*/ 47625 h 402431"/>
                <a:gd name="connsiteX35" fmla="*/ 1859757 w 1912144"/>
                <a:gd name="connsiteY35" fmla="*/ 69056 h 402431"/>
                <a:gd name="connsiteX36" fmla="*/ 1878807 w 1912144"/>
                <a:gd name="connsiteY36" fmla="*/ 80962 h 402431"/>
                <a:gd name="connsiteX37" fmla="*/ 1893094 w 1912144"/>
                <a:gd name="connsiteY37" fmla="*/ 90487 h 402431"/>
                <a:gd name="connsiteX38" fmla="*/ 1905000 w 1912144"/>
                <a:gd name="connsiteY38" fmla="*/ 107156 h 402431"/>
                <a:gd name="connsiteX39" fmla="*/ 1912144 w 1912144"/>
                <a:gd name="connsiteY39" fmla="*/ 121444 h 402431"/>
                <a:gd name="connsiteX40" fmla="*/ 1912144 w 1912144"/>
                <a:gd name="connsiteY40" fmla="*/ 147637 h 402431"/>
                <a:gd name="connsiteX41" fmla="*/ 1900238 w 1912144"/>
                <a:gd name="connsiteY41" fmla="*/ 166687 h 402431"/>
                <a:gd name="connsiteX42" fmla="*/ 1876425 w 1912144"/>
                <a:gd name="connsiteY42" fmla="*/ 192881 h 402431"/>
                <a:gd name="connsiteX43" fmla="*/ 1850232 w 1912144"/>
                <a:gd name="connsiteY43" fmla="*/ 204787 h 402431"/>
                <a:gd name="connsiteX44" fmla="*/ 1752600 w 1912144"/>
                <a:gd name="connsiteY44" fmla="*/ 226219 h 402431"/>
                <a:gd name="connsiteX45" fmla="*/ 1597819 w 1912144"/>
                <a:gd name="connsiteY45" fmla="*/ 2500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12144" h="402431">
                  <a:moveTo>
                    <a:pt x="1597819" y="250031"/>
                  </a:moveTo>
                  <a:lnTo>
                    <a:pt x="1481138" y="266700"/>
                  </a:lnTo>
                  <a:lnTo>
                    <a:pt x="1347788" y="283369"/>
                  </a:lnTo>
                  <a:lnTo>
                    <a:pt x="1219200" y="297656"/>
                  </a:lnTo>
                  <a:lnTo>
                    <a:pt x="1088232" y="307181"/>
                  </a:lnTo>
                  <a:lnTo>
                    <a:pt x="978694" y="316706"/>
                  </a:lnTo>
                  <a:lnTo>
                    <a:pt x="776288" y="338137"/>
                  </a:lnTo>
                  <a:lnTo>
                    <a:pt x="654844" y="357187"/>
                  </a:lnTo>
                  <a:lnTo>
                    <a:pt x="533400" y="376237"/>
                  </a:lnTo>
                  <a:lnTo>
                    <a:pt x="442913" y="388144"/>
                  </a:lnTo>
                  <a:lnTo>
                    <a:pt x="373857" y="395287"/>
                  </a:lnTo>
                  <a:lnTo>
                    <a:pt x="307182" y="402431"/>
                  </a:lnTo>
                  <a:lnTo>
                    <a:pt x="257175" y="402431"/>
                  </a:lnTo>
                  <a:lnTo>
                    <a:pt x="207169" y="400050"/>
                  </a:lnTo>
                  <a:lnTo>
                    <a:pt x="164307" y="392906"/>
                  </a:lnTo>
                  <a:lnTo>
                    <a:pt x="121444" y="381000"/>
                  </a:lnTo>
                  <a:lnTo>
                    <a:pt x="0" y="330994"/>
                  </a:lnTo>
                  <a:lnTo>
                    <a:pt x="80963" y="209550"/>
                  </a:lnTo>
                  <a:lnTo>
                    <a:pt x="183357" y="235744"/>
                  </a:lnTo>
                  <a:lnTo>
                    <a:pt x="250032" y="242887"/>
                  </a:lnTo>
                  <a:lnTo>
                    <a:pt x="335757" y="247650"/>
                  </a:lnTo>
                  <a:lnTo>
                    <a:pt x="459582" y="240506"/>
                  </a:lnTo>
                  <a:lnTo>
                    <a:pt x="676275" y="216694"/>
                  </a:lnTo>
                  <a:lnTo>
                    <a:pt x="814388" y="200025"/>
                  </a:lnTo>
                  <a:lnTo>
                    <a:pt x="983457" y="161925"/>
                  </a:lnTo>
                  <a:lnTo>
                    <a:pt x="1162050" y="138112"/>
                  </a:lnTo>
                  <a:lnTo>
                    <a:pt x="1331119" y="102394"/>
                  </a:lnTo>
                  <a:lnTo>
                    <a:pt x="1454944" y="66675"/>
                  </a:lnTo>
                  <a:lnTo>
                    <a:pt x="1476375" y="52387"/>
                  </a:lnTo>
                  <a:lnTo>
                    <a:pt x="1521619" y="28575"/>
                  </a:lnTo>
                  <a:lnTo>
                    <a:pt x="1578769" y="7144"/>
                  </a:lnTo>
                  <a:lnTo>
                    <a:pt x="1604963" y="0"/>
                  </a:lnTo>
                  <a:lnTo>
                    <a:pt x="1654969" y="4762"/>
                  </a:lnTo>
                  <a:lnTo>
                    <a:pt x="1721644" y="19050"/>
                  </a:lnTo>
                  <a:lnTo>
                    <a:pt x="1804988" y="47625"/>
                  </a:lnTo>
                  <a:lnTo>
                    <a:pt x="1859757" y="69056"/>
                  </a:lnTo>
                  <a:lnTo>
                    <a:pt x="1878807" y="80962"/>
                  </a:lnTo>
                  <a:lnTo>
                    <a:pt x="1893094" y="90487"/>
                  </a:lnTo>
                  <a:lnTo>
                    <a:pt x="1905000" y="107156"/>
                  </a:lnTo>
                  <a:lnTo>
                    <a:pt x="1912144" y="121444"/>
                  </a:lnTo>
                  <a:lnTo>
                    <a:pt x="1912144" y="147637"/>
                  </a:lnTo>
                  <a:lnTo>
                    <a:pt x="1900238" y="166687"/>
                  </a:lnTo>
                  <a:lnTo>
                    <a:pt x="1876425" y="192881"/>
                  </a:lnTo>
                  <a:lnTo>
                    <a:pt x="1850232" y="204787"/>
                  </a:lnTo>
                  <a:lnTo>
                    <a:pt x="1752600" y="226219"/>
                  </a:lnTo>
                  <a:lnTo>
                    <a:pt x="1597819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31">
              <a:extLst>
                <a:ext uri="{FF2B5EF4-FFF2-40B4-BE49-F238E27FC236}">
                  <a16:creationId xmlns:a16="http://schemas.microsoft.com/office/drawing/2014/main" id="{85A2DEA3-BC36-40A5-962D-40D3EBD322CD}"/>
                </a:ext>
              </a:extLst>
            </p:cNvPr>
            <p:cNvSpPr/>
            <p:nvPr/>
          </p:nvSpPr>
          <p:spPr>
            <a:xfrm>
              <a:off x="5243513" y="1585913"/>
              <a:ext cx="474662" cy="2035175"/>
            </a:xfrm>
            <a:custGeom>
              <a:avLst/>
              <a:gdLst>
                <a:gd name="connsiteX0" fmla="*/ 171780 w 475699"/>
                <a:gd name="connsiteY0" fmla="*/ 673907 h 2034936"/>
                <a:gd name="connsiteX1" fmla="*/ 171780 w 475699"/>
                <a:gd name="connsiteY1" fmla="*/ 898543 h 2034936"/>
                <a:gd name="connsiteX2" fmla="*/ 171780 w 475699"/>
                <a:gd name="connsiteY2" fmla="*/ 1168106 h 2034936"/>
                <a:gd name="connsiteX3" fmla="*/ 171780 w 475699"/>
                <a:gd name="connsiteY3" fmla="*/ 1250032 h 2034936"/>
                <a:gd name="connsiteX4" fmla="*/ 179708 w 475699"/>
                <a:gd name="connsiteY4" fmla="*/ 1530166 h 2034936"/>
                <a:gd name="connsiteX5" fmla="*/ 192922 w 475699"/>
                <a:gd name="connsiteY5" fmla="*/ 1847299 h 2034936"/>
                <a:gd name="connsiteX6" fmla="*/ 198208 w 475699"/>
                <a:gd name="connsiteY6" fmla="*/ 2034936 h 2034936"/>
                <a:gd name="connsiteX7" fmla="*/ 393773 w 475699"/>
                <a:gd name="connsiteY7" fmla="*/ 2005866 h 2034936"/>
                <a:gd name="connsiteX8" fmla="*/ 393773 w 475699"/>
                <a:gd name="connsiteY8" fmla="*/ 1720446 h 2034936"/>
                <a:gd name="connsiteX9" fmla="*/ 393773 w 475699"/>
                <a:gd name="connsiteY9" fmla="*/ 1493167 h 2034936"/>
                <a:gd name="connsiteX10" fmla="*/ 393773 w 475699"/>
                <a:gd name="connsiteY10" fmla="*/ 1231533 h 2034936"/>
                <a:gd name="connsiteX11" fmla="*/ 399059 w 475699"/>
                <a:gd name="connsiteY11" fmla="*/ 985755 h 2034936"/>
                <a:gd name="connsiteX12" fmla="*/ 420201 w 475699"/>
                <a:gd name="connsiteY12" fmla="*/ 689764 h 2034936"/>
                <a:gd name="connsiteX13" fmla="*/ 441343 w 475699"/>
                <a:gd name="connsiteY13" fmla="*/ 348846 h 2034936"/>
                <a:gd name="connsiteX14" fmla="*/ 441343 w 475699"/>
                <a:gd name="connsiteY14" fmla="*/ 346203 h 2034936"/>
                <a:gd name="connsiteX15" fmla="*/ 449271 w 475699"/>
                <a:gd name="connsiteY15" fmla="*/ 327704 h 2034936"/>
                <a:gd name="connsiteX16" fmla="*/ 462485 w 475699"/>
                <a:gd name="connsiteY16" fmla="*/ 295990 h 2034936"/>
                <a:gd name="connsiteX17" fmla="*/ 470414 w 475699"/>
                <a:gd name="connsiteY17" fmla="*/ 274848 h 2034936"/>
                <a:gd name="connsiteX18" fmla="*/ 475699 w 475699"/>
                <a:gd name="connsiteY18" fmla="*/ 237849 h 2034936"/>
                <a:gd name="connsiteX19" fmla="*/ 473056 w 475699"/>
                <a:gd name="connsiteY19" fmla="*/ 203493 h 2034936"/>
                <a:gd name="connsiteX20" fmla="*/ 465128 w 475699"/>
                <a:gd name="connsiteY20" fmla="*/ 182351 h 2034936"/>
                <a:gd name="connsiteX21" fmla="*/ 457200 w 475699"/>
                <a:gd name="connsiteY21" fmla="*/ 169137 h 2034936"/>
                <a:gd name="connsiteX22" fmla="*/ 438700 w 475699"/>
                <a:gd name="connsiteY22" fmla="*/ 147995 h 2034936"/>
                <a:gd name="connsiteX23" fmla="*/ 388488 w 475699"/>
                <a:gd name="connsiteY23" fmla="*/ 118925 h 2034936"/>
                <a:gd name="connsiteX24" fmla="*/ 290705 w 475699"/>
                <a:gd name="connsiteY24" fmla="*/ 71355 h 2034936"/>
                <a:gd name="connsiteX25" fmla="*/ 198208 w 475699"/>
                <a:gd name="connsiteY25" fmla="*/ 23785 h 2034936"/>
                <a:gd name="connsiteX26" fmla="*/ 163852 w 475699"/>
                <a:gd name="connsiteY26" fmla="*/ 10571 h 2034936"/>
                <a:gd name="connsiteX27" fmla="*/ 121567 w 475699"/>
                <a:gd name="connsiteY27" fmla="*/ 2643 h 2034936"/>
                <a:gd name="connsiteX28" fmla="*/ 68712 w 475699"/>
                <a:gd name="connsiteY28" fmla="*/ 0 h 2034936"/>
                <a:gd name="connsiteX29" fmla="*/ 26427 w 475699"/>
                <a:gd name="connsiteY29" fmla="*/ 2643 h 2034936"/>
                <a:gd name="connsiteX30" fmla="*/ 13214 w 475699"/>
                <a:gd name="connsiteY30" fmla="*/ 5285 h 2034936"/>
                <a:gd name="connsiteX31" fmla="*/ 2643 w 475699"/>
                <a:gd name="connsiteY31" fmla="*/ 10571 h 2034936"/>
                <a:gd name="connsiteX32" fmla="*/ 0 w 475699"/>
                <a:gd name="connsiteY32" fmla="*/ 18499 h 2034936"/>
                <a:gd name="connsiteX33" fmla="*/ 10571 w 475699"/>
                <a:gd name="connsiteY33" fmla="*/ 42284 h 2034936"/>
                <a:gd name="connsiteX34" fmla="*/ 21142 w 475699"/>
                <a:gd name="connsiteY34" fmla="*/ 60784 h 2034936"/>
                <a:gd name="connsiteX35" fmla="*/ 42284 w 475699"/>
                <a:gd name="connsiteY35" fmla="*/ 84569 h 2034936"/>
                <a:gd name="connsiteX36" fmla="*/ 97782 w 475699"/>
                <a:gd name="connsiteY36" fmla="*/ 142710 h 2034936"/>
                <a:gd name="connsiteX37" fmla="*/ 129496 w 475699"/>
                <a:gd name="connsiteY37" fmla="*/ 182351 h 2034936"/>
                <a:gd name="connsiteX38" fmla="*/ 145352 w 475699"/>
                <a:gd name="connsiteY38" fmla="*/ 203493 h 2034936"/>
                <a:gd name="connsiteX39" fmla="*/ 153281 w 475699"/>
                <a:gd name="connsiteY39" fmla="*/ 224636 h 2034936"/>
                <a:gd name="connsiteX40" fmla="*/ 161209 w 475699"/>
                <a:gd name="connsiteY40" fmla="*/ 258992 h 2034936"/>
                <a:gd name="connsiteX41" fmla="*/ 166495 w 475699"/>
                <a:gd name="connsiteY41" fmla="*/ 325061 h 2034936"/>
                <a:gd name="connsiteX42" fmla="*/ 171780 w 475699"/>
                <a:gd name="connsiteY42" fmla="*/ 414915 h 2034936"/>
                <a:gd name="connsiteX43" fmla="*/ 171780 w 475699"/>
                <a:gd name="connsiteY43" fmla="*/ 67390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699" h="2034936">
                  <a:moveTo>
                    <a:pt x="171780" y="673907"/>
                  </a:moveTo>
                  <a:lnTo>
                    <a:pt x="171780" y="898543"/>
                  </a:lnTo>
                  <a:lnTo>
                    <a:pt x="171780" y="1168106"/>
                  </a:lnTo>
                  <a:lnTo>
                    <a:pt x="171780" y="1250032"/>
                  </a:lnTo>
                  <a:lnTo>
                    <a:pt x="179708" y="1530166"/>
                  </a:lnTo>
                  <a:lnTo>
                    <a:pt x="192922" y="1847299"/>
                  </a:lnTo>
                  <a:lnTo>
                    <a:pt x="198208" y="2034936"/>
                  </a:lnTo>
                  <a:lnTo>
                    <a:pt x="393773" y="2005866"/>
                  </a:lnTo>
                  <a:lnTo>
                    <a:pt x="393773" y="1720446"/>
                  </a:lnTo>
                  <a:lnTo>
                    <a:pt x="393773" y="1493167"/>
                  </a:lnTo>
                  <a:lnTo>
                    <a:pt x="393773" y="1231533"/>
                  </a:lnTo>
                  <a:lnTo>
                    <a:pt x="399059" y="985755"/>
                  </a:lnTo>
                  <a:lnTo>
                    <a:pt x="420201" y="689764"/>
                  </a:lnTo>
                  <a:lnTo>
                    <a:pt x="441343" y="348846"/>
                  </a:lnTo>
                  <a:lnTo>
                    <a:pt x="441343" y="346203"/>
                  </a:lnTo>
                  <a:lnTo>
                    <a:pt x="449271" y="327704"/>
                  </a:lnTo>
                  <a:lnTo>
                    <a:pt x="462485" y="295990"/>
                  </a:lnTo>
                  <a:lnTo>
                    <a:pt x="470414" y="274848"/>
                  </a:lnTo>
                  <a:lnTo>
                    <a:pt x="475699" y="237849"/>
                  </a:lnTo>
                  <a:lnTo>
                    <a:pt x="473056" y="203493"/>
                  </a:lnTo>
                  <a:lnTo>
                    <a:pt x="465128" y="182351"/>
                  </a:lnTo>
                  <a:lnTo>
                    <a:pt x="457200" y="169137"/>
                  </a:lnTo>
                  <a:lnTo>
                    <a:pt x="438700" y="147995"/>
                  </a:lnTo>
                  <a:lnTo>
                    <a:pt x="388488" y="118925"/>
                  </a:lnTo>
                  <a:lnTo>
                    <a:pt x="290705" y="71355"/>
                  </a:lnTo>
                  <a:lnTo>
                    <a:pt x="198208" y="23785"/>
                  </a:lnTo>
                  <a:lnTo>
                    <a:pt x="163852" y="10571"/>
                  </a:lnTo>
                  <a:lnTo>
                    <a:pt x="121567" y="2643"/>
                  </a:lnTo>
                  <a:lnTo>
                    <a:pt x="68712" y="0"/>
                  </a:lnTo>
                  <a:lnTo>
                    <a:pt x="26427" y="2643"/>
                  </a:lnTo>
                  <a:lnTo>
                    <a:pt x="13214" y="5285"/>
                  </a:lnTo>
                  <a:lnTo>
                    <a:pt x="2643" y="10571"/>
                  </a:lnTo>
                  <a:lnTo>
                    <a:pt x="0" y="18499"/>
                  </a:lnTo>
                  <a:lnTo>
                    <a:pt x="10571" y="42284"/>
                  </a:lnTo>
                  <a:lnTo>
                    <a:pt x="21142" y="60784"/>
                  </a:lnTo>
                  <a:lnTo>
                    <a:pt x="42284" y="84569"/>
                  </a:lnTo>
                  <a:lnTo>
                    <a:pt x="97782" y="142710"/>
                  </a:lnTo>
                  <a:lnTo>
                    <a:pt x="129496" y="182351"/>
                  </a:lnTo>
                  <a:lnTo>
                    <a:pt x="145352" y="203493"/>
                  </a:lnTo>
                  <a:lnTo>
                    <a:pt x="153281" y="224636"/>
                  </a:lnTo>
                  <a:lnTo>
                    <a:pt x="161209" y="258992"/>
                  </a:lnTo>
                  <a:lnTo>
                    <a:pt x="166495" y="325061"/>
                  </a:lnTo>
                  <a:lnTo>
                    <a:pt x="171780" y="414915"/>
                  </a:lnTo>
                  <a:lnTo>
                    <a:pt x="171780" y="673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32">
              <a:extLst>
                <a:ext uri="{FF2B5EF4-FFF2-40B4-BE49-F238E27FC236}">
                  <a16:creationId xmlns:a16="http://schemas.microsoft.com/office/drawing/2014/main" id="{E6519DFA-0B61-40F5-AEAA-83987DB502B1}"/>
                </a:ext>
              </a:extLst>
            </p:cNvPr>
            <p:cNvSpPr/>
            <p:nvPr/>
          </p:nvSpPr>
          <p:spPr>
            <a:xfrm>
              <a:off x="4006850" y="3294063"/>
              <a:ext cx="2976563" cy="695325"/>
            </a:xfrm>
            <a:custGeom>
              <a:avLst/>
              <a:gdLst>
                <a:gd name="connsiteX0" fmla="*/ 2180868 w 2975467"/>
                <a:gd name="connsiteY0" fmla="*/ 112466 h 696802"/>
                <a:gd name="connsiteX1" fmla="*/ 1958380 w 2975467"/>
                <a:gd name="connsiteY1" fmla="*/ 139360 h 696802"/>
                <a:gd name="connsiteX2" fmla="*/ 1755452 w 2975467"/>
                <a:gd name="connsiteY2" fmla="*/ 166254 h 696802"/>
                <a:gd name="connsiteX3" fmla="*/ 1608757 w 2975467"/>
                <a:gd name="connsiteY3" fmla="*/ 185814 h 696802"/>
                <a:gd name="connsiteX4" fmla="*/ 1444947 w 2975467"/>
                <a:gd name="connsiteY4" fmla="*/ 224933 h 696802"/>
                <a:gd name="connsiteX5" fmla="*/ 1154002 w 2975467"/>
                <a:gd name="connsiteY5" fmla="*/ 281166 h 696802"/>
                <a:gd name="connsiteX6" fmla="*/ 936404 w 2975467"/>
                <a:gd name="connsiteY6" fmla="*/ 322729 h 696802"/>
                <a:gd name="connsiteX7" fmla="*/ 753035 w 2975467"/>
                <a:gd name="connsiteY7" fmla="*/ 359403 h 696802"/>
                <a:gd name="connsiteX8" fmla="*/ 535437 w 2975467"/>
                <a:gd name="connsiteY8" fmla="*/ 400967 h 696802"/>
                <a:gd name="connsiteX9" fmla="*/ 405856 w 2975467"/>
                <a:gd name="connsiteY9" fmla="*/ 425416 h 696802"/>
                <a:gd name="connsiteX10" fmla="*/ 312949 w 2975467"/>
                <a:gd name="connsiteY10" fmla="*/ 427861 h 696802"/>
                <a:gd name="connsiteX11" fmla="*/ 288500 w 2975467"/>
                <a:gd name="connsiteY11" fmla="*/ 427861 h 696802"/>
                <a:gd name="connsiteX12" fmla="*/ 239602 w 2975467"/>
                <a:gd name="connsiteY12" fmla="*/ 422971 h 696802"/>
                <a:gd name="connsiteX13" fmla="*/ 190703 w 2975467"/>
                <a:gd name="connsiteY13" fmla="*/ 415636 h 696802"/>
                <a:gd name="connsiteX14" fmla="*/ 151585 w 2975467"/>
                <a:gd name="connsiteY14" fmla="*/ 403412 h 696802"/>
                <a:gd name="connsiteX15" fmla="*/ 117356 w 2975467"/>
                <a:gd name="connsiteY15" fmla="*/ 388742 h 696802"/>
                <a:gd name="connsiteX16" fmla="*/ 88017 w 2975467"/>
                <a:gd name="connsiteY16" fmla="*/ 371628 h 696802"/>
                <a:gd name="connsiteX17" fmla="*/ 56233 w 2975467"/>
                <a:gd name="connsiteY17" fmla="*/ 347179 h 696802"/>
                <a:gd name="connsiteX18" fmla="*/ 34228 w 2975467"/>
                <a:gd name="connsiteY18" fmla="*/ 327619 h 696802"/>
                <a:gd name="connsiteX19" fmla="*/ 17114 w 2975467"/>
                <a:gd name="connsiteY19" fmla="*/ 315395 h 696802"/>
                <a:gd name="connsiteX20" fmla="*/ 4889 w 2975467"/>
                <a:gd name="connsiteY20" fmla="*/ 317840 h 696802"/>
                <a:gd name="connsiteX21" fmla="*/ 0 w 2975467"/>
                <a:gd name="connsiteY21" fmla="*/ 325174 h 696802"/>
                <a:gd name="connsiteX22" fmla="*/ 0 w 2975467"/>
                <a:gd name="connsiteY22" fmla="*/ 347179 h 696802"/>
                <a:gd name="connsiteX23" fmla="*/ 14669 w 2975467"/>
                <a:gd name="connsiteY23" fmla="*/ 388742 h 696802"/>
                <a:gd name="connsiteX24" fmla="*/ 51343 w 2975467"/>
                <a:gd name="connsiteY24" fmla="*/ 447420 h 696802"/>
                <a:gd name="connsiteX25" fmla="*/ 97796 w 2975467"/>
                <a:gd name="connsiteY25" fmla="*/ 498764 h 696802"/>
                <a:gd name="connsiteX26" fmla="*/ 141805 w 2975467"/>
                <a:gd name="connsiteY26" fmla="*/ 545217 h 696802"/>
                <a:gd name="connsiteX27" fmla="*/ 190703 w 2975467"/>
                <a:gd name="connsiteY27" fmla="*/ 599005 h 696802"/>
                <a:gd name="connsiteX28" fmla="*/ 242047 w 2975467"/>
                <a:gd name="connsiteY28" fmla="*/ 640569 h 696802"/>
                <a:gd name="connsiteX29" fmla="*/ 276275 w 2975467"/>
                <a:gd name="connsiteY29" fmla="*/ 667463 h 696802"/>
                <a:gd name="connsiteX30" fmla="*/ 305615 w 2975467"/>
                <a:gd name="connsiteY30" fmla="*/ 684577 h 696802"/>
                <a:gd name="connsiteX31" fmla="*/ 342288 w 2975467"/>
                <a:gd name="connsiteY31" fmla="*/ 696802 h 696802"/>
                <a:gd name="connsiteX32" fmla="*/ 371627 w 2975467"/>
                <a:gd name="connsiteY32" fmla="*/ 696802 h 696802"/>
                <a:gd name="connsiteX33" fmla="*/ 432750 w 2975467"/>
                <a:gd name="connsiteY33" fmla="*/ 677243 h 696802"/>
                <a:gd name="connsiteX34" fmla="*/ 616119 w 2975467"/>
                <a:gd name="connsiteY34" fmla="*/ 608785 h 696802"/>
                <a:gd name="connsiteX35" fmla="*/ 794598 w 2975467"/>
                <a:gd name="connsiteY35" fmla="*/ 542772 h 696802"/>
                <a:gd name="connsiteX36" fmla="*/ 836162 w 2975467"/>
                <a:gd name="connsiteY36" fmla="*/ 530548 h 696802"/>
                <a:gd name="connsiteX37" fmla="*/ 1017086 w 2975467"/>
                <a:gd name="connsiteY37" fmla="*/ 491429 h 696802"/>
                <a:gd name="connsiteX38" fmla="*/ 1163781 w 2975467"/>
                <a:gd name="connsiteY38" fmla="*/ 454755 h 696802"/>
                <a:gd name="connsiteX39" fmla="*/ 1317811 w 2975467"/>
                <a:gd name="connsiteY39" fmla="*/ 420526 h 696802"/>
                <a:gd name="connsiteX40" fmla="*/ 1486511 w 2975467"/>
                <a:gd name="connsiteY40" fmla="*/ 393632 h 696802"/>
                <a:gd name="connsiteX41" fmla="*/ 1591642 w 2975467"/>
                <a:gd name="connsiteY41" fmla="*/ 376518 h 696802"/>
                <a:gd name="connsiteX42" fmla="*/ 1872808 w 2975467"/>
                <a:gd name="connsiteY42" fmla="*/ 339844 h 696802"/>
                <a:gd name="connsiteX43" fmla="*/ 2178423 w 2975467"/>
                <a:gd name="connsiteY43" fmla="*/ 310505 h 696802"/>
                <a:gd name="connsiteX44" fmla="*/ 2300669 w 2975467"/>
                <a:gd name="connsiteY44" fmla="*/ 303170 h 696802"/>
                <a:gd name="connsiteX45" fmla="*/ 2415580 w 2975467"/>
                <a:gd name="connsiteY45" fmla="*/ 295835 h 696802"/>
                <a:gd name="connsiteX46" fmla="*/ 2562275 w 2975467"/>
                <a:gd name="connsiteY46" fmla="*/ 293390 h 696802"/>
                <a:gd name="connsiteX47" fmla="*/ 2655182 w 2975467"/>
                <a:gd name="connsiteY47" fmla="*/ 283611 h 696802"/>
                <a:gd name="connsiteX48" fmla="*/ 2792098 w 2975467"/>
                <a:gd name="connsiteY48" fmla="*/ 273831 h 696802"/>
                <a:gd name="connsiteX49" fmla="*/ 2885005 w 2975467"/>
                <a:gd name="connsiteY49" fmla="*/ 271386 h 696802"/>
                <a:gd name="connsiteX50" fmla="*/ 2899674 w 2975467"/>
                <a:gd name="connsiteY50" fmla="*/ 268941 h 696802"/>
                <a:gd name="connsiteX51" fmla="*/ 2911899 w 2975467"/>
                <a:gd name="connsiteY51" fmla="*/ 266496 h 696802"/>
                <a:gd name="connsiteX52" fmla="*/ 2936348 w 2975467"/>
                <a:gd name="connsiteY52" fmla="*/ 249382 h 696802"/>
                <a:gd name="connsiteX53" fmla="*/ 2958352 w 2975467"/>
                <a:gd name="connsiteY53" fmla="*/ 224933 h 696802"/>
                <a:gd name="connsiteX54" fmla="*/ 2970577 w 2975467"/>
                <a:gd name="connsiteY54" fmla="*/ 202928 h 696802"/>
                <a:gd name="connsiteX55" fmla="*/ 2975467 w 2975467"/>
                <a:gd name="connsiteY55" fmla="*/ 183369 h 696802"/>
                <a:gd name="connsiteX56" fmla="*/ 2975467 w 2975467"/>
                <a:gd name="connsiteY56" fmla="*/ 166254 h 696802"/>
                <a:gd name="connsiteX57" fmla="*/ 2970577 w 2975467"/>
                <a:gd name="connsiteY57" fmla="*/ 149140 h 696802"/>
                <a:gd name="connsiteX58" fmla="*/ 2958352 w 2975467"/>
                <a:gd name="connsiteY58" fmla="*/ 124691 h 696802"/>
                <a:gd name="connsiteX59" fmla="*/ 2938793 w 2975467"/>
                <a:gd name="connsiteY59" fmla="*/ 100242 h 696802"/>
                <a:gd name="connsiteX60" fmla="*/ 2914344 w 2975467"/>
                <a:gd name="connsiteY60" fmla="*/ 88017 h 696802"/>
                <a:gd name="connsiteX61" fmla="*/ 2840996 w 2975467"/>
                <a:gd name="connsiteY61" fmla="*/ 61123 h 696802"/>
                <a:gd name="connsiteX62" fmla="*/ 2755424 w 2975467"/>
                <a:gd name="connsiteY62" fmla="*/ 36674 h 696802"/>
                <a:gd name="connsiteX63" fmla="*/ 2674742 w 2975467"/>
                <a:gd name="connsiteY63" fmla="*/ 14669 h 696802"/>
                <a:gd name="connsiteX64" fmla="*/ 2594059 w 2975467"/>
                <a:gd name="connsiteY64" fmla="*/ 2445 h 696802"/>
                <a:gd name="connsiteX65" fmla="*/ 2552496 w 2975467"/>
                <a:gd name="connsiteY65" fmla="*/ 0 h 696802"/>
                <a:gd name="connsiteX66" fmla="*/ 2528047 w 2975467"/>
                <a:gd name="connsiteY66" fmla="*/ 12225 h 696802"/>
                <a:gd name="connsiteX67" fmla="*/ 2462034 w 2975467"/>
                <a:gd name="connsiteY67" fmla="*/ 48898 h 696802"/>
                <a:gd name="connsiteX68" fmla="*/ 2378906 w 2975467"/>
                <a:gd name="connsiteY68" fmla="*/ 80682 h 696802"/>
                <a:gd name="connsiteX69" fmla="*/ 2344678 w 2975467"/>
                <a:gd name="connsiteY69" fmla="*/ 92907 h 696802"/>
                <a:gd name="connsiteX70" fmla="*/ 2180868 w 2975467"/>
                <a:gd name="connsiteY70" fmla="*/ 112466 h 69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975467" h="696802">
                  <a:moveTo>
                    <a:pt x="2180868" y="112466"/>
                  </a:moveTo>
                  <a:lnTo>
                    <a:pt x="1958380" y="139360"/>
                  </a:lnTo>
                  <a:lnTo>
                    <a:pt x="1755452" y="166254"/>
                  </a:lnTo>
                  <a:lnTo>
                    <a:pt x="1608757" y="185814"/>
                  </a:lnTo>
                  <a:lnTo>
                    <a:pt x="1444947" y="224933"/>
                  </a:lnTo>
                  <a:lnTo>
                    <a:pt x="1154002" y="281166"/>
                  </a:lnTo>
                  <a:lnTo>
                    <a:pt x="936404" y="322729"/>
                  </a:lnTo>
                  <a:lnTo>
                    <a:pt x="753035" y="359403"/>
                  </a:lnTo>
                  <a:lnTo>
                    <a:pt x="535437" y="400967"/>
                  </a:lnTo>
                  <a:lnTo>
                    <a:pt x="405856" y="425416"/>
                  </a:lnTo>
                  <a:lnTo>
                    <a:pt x="312949" y="427861"/>
                  </a:lnTo>
                  <a:lnTo>
                    <a:pt x="288500" y="427861"/>
                  </a:lnTo>
                  <a:lnTo>
                    <a:pt x="239602" y="422971"/>
                  </a:lnTo>
                  <a:lnTo>
                    <a:pt x="190703" y="415636"/>
                  </a:lnTo>
                  <a:lnTo>
                    <a:pt x="151585" y="403412"/>
                  </a:lnTo>
                  <a:lnTo>
                    <a:pt x="117356" y="388742"/>
                  </a:lnTo>
                  <a:lnTo>
                    <a:pt x="88017" y="371628"/>
                  </a:lnTo>
                  <a:lnTo>
                    <a:pt x="56233" y="347179"/>
                  </a:lnTo>
                  <a:lnTo>
                    <a:pt x="34228" y="327619"/>
                  </a:lnTo>
                  <a:lnTo>
                    <a:pt x="17114" y="315395"/>
                  </a:lnTo>
                  <a:lnTo>
                    <a:pt x="4889" y="317840"/>
                  </a:lnTo>
                  <a:lnTo>
                    <a:pt x="0" y="325174"/>
                  </a:lnTo>
                  <a:lnTo>
                    <a:pt x="0" y="347179"/>
                  </a:lnTo>
                  <a:lnTo>
                    <a:pt x="14669" y="388742"/>
                  </a:lnTo>
                  <a:lnTo>
                    <a:pt x="51343" y="447420"/>
                  </a:lnTo>
                  <a:lnTo>
                    <a:pt x="97796" y="498764"/>
                  </a:lnTo>
                  <a:lnTo>
                    <a:pt x="141805" y="545217"/>
                  </a:lnTo>
                  <a:lnTo>
                    <a:pt x="190703" y="599005"/>
                  </a:lnTo>
                  <a:lnTo>
                    <a:pt x="242047" y="640569"/>
                  </a:lnTo>
                  <a:lnTo>
                    <a:pt x="276275" y="667463"/>
                  </a:lnTo>
                  <a:lnTo>
                    <a:pt x="305615" y="684577"/>
                  </a:lnTo>
                  <a:lnTo>
                    <a:pt x="342288" y="696802"/>
                  </a:lnTo>
                  <a:lnTo>
                    <a:pt x="371627" y="696802"/>
                  </a:lnTo>
                  <a:lnTo>
                    <a:pt x="432750" y="677243"/>
                  </a:lnTo>
                  <a:lnTo>
                    <a:pt x="616119" y="608785"/>
                  </a:lnTo>
                  <a:lnTo>
                    <a:pt x="794598" y="542772"/>
                  </a:lnTo>
                  <a:lnTo>
                    <a:pt x="836162" y="530548"/>
                  </a:lnTo>
                  <a:lnTo>
                    <a:pt x="1017086" y="491429"/>
                  </a:lnTo>
                  <a:lnTo>
                    <a:pt x="1163781" y="454755"/>
                  </a:lnTo>
                  <a:lnTo>
                    <a:pt x="1317811" y="420526"/>
                  </a:lnTo>
                  <a:lnTo>
                    <a:pt x="1486511" y="393632"/>
                  </a:lnTo>
                  <a:lnTo>
                    <a:pt x="1591642" y="376518"/>
                  </a:lnTo>
                  <a:lnTo>
                    <a:pt x="1872808" y="339844"/>
                  </a:lnTo>
                  <a:lnTo>
                    <a:pt x="2178423" y="310505"/>
                  </a:lnTo>
                  <a:lnTo>
                    <a:pt x="2300669" y="303170"/>
                  </a:lnTo>
                  <a:lnTo>
                    <a:pt x="2415580" y="295835"/>
                  </a:lnTo>
                  <a:lnTo>
                    <a:pt x="2562275" y="293390"/>
                  </a:lnTo>
                  <a:lnTo>
                    <a:pt x="2655182" y="283611"/>
                  </a:lnTo>
                  <a:lnTo>
                    <a:pt x="2792098" y="273831"/>
                  </a:lnTo>
                  <a:lnTo>
                    <a:pt x="2885005" y="271386"/>
                  </a:lnTo>
                  <a:lnTo>
                    <a:pt x="2899674" y="268941"/>
                  </a:lnTo>
                  <a:lnTo>
                    <a:pt x="2911899" y="266496"/>
                  </a:lnTo>
                  <a:lnTo>
                    <a:pt x="2936348" y="249382"/>
                  </a:lnTo>
                  <a:lnTo>
                    <a:pt x="2958352" y="224933"/>
                  </a:lnTo>
                  <a:lnTo>
                    <a:pt x="2970577" y="202928"/>
                  </a:lnTo>
                  <a:lnTo>
                    <a:pt x="2975467" y="183369"/>
                  </a:lnTo>
                  <a:lnTo>
                    <a:pt x="2975467" y="166254"/>
                  </a:lnTo>
                  <a:lnTo>
                    <a:pt x="2970577" y="149140"/>
                  </a:lnTo>
                  <a:lnTo>
                    <a:pt x="2958352" y="124691"/>
                  </a:lnTo>
                  <a:lnTo>
                    <a:pt x="2938793" y="100242"/>
                  </a:lnTo>
                  <a:lnTo>
                    <a:pt x="2914344" y="88017"/>
                  </a:lnTo>
                  <a:lnTo>
                    <a:pt x="2840996" y="61123"/>
                  </a:lnTo>
                  <a:lnTo>
                    <a:pt x="2755424" y="36674"/>
                  </a:lnTo>
                  <a:lnTo>
                    <a:pt x="2674742" y="14669"/>
                  </a:lnTo>
                  <a:lnTo>
                    <a:pt x="2594059" y="2445"/>
                  </a:lnTo>
                  <a:lnTo>
                    <a:pt x="2552496" y="0"/>
                  </a:lnTo>
                  <a:lnTo>
                    <a:pt x="2528047" y="12225"/>
                  </a:lnTo>
                  <a:lnTo>
                    <a:pt x="2462034" y="48898"/>
                  </a:lnTo>
                  <a:lnTo>
                    <a:pt x="2378906" y="80682"/>
                  </a:lnTo>
                  <a:lnTo>
                    <a:pt x="2344678" y="92907"/>
                  </a:lnTo>
                  <a:lnTo>
                    <a:pt x="2180868" y="1124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33">
              <a:extLst>
                <a:ext uri="{FF2B5EF4-FFF2-40B4-BE49-F238E27FC236}">
                  <a16:creationId xmlns:a16="http://schemas.microsoft.com/office/drawing/2014/main" id="{9552145E-E275-4B44-A4D8-7FD177023E06}"/>
                </a:ext>
              </a:extLst>
            </p:cNvPr>
            <p:cNvSpPr/>
            <p:nvPr/>
          </p:nvSpPr>
          <p:spPr>
            <a:xfrm>
              <a:off x="3729038" y="3757613"/>
              <a:ext cx="1511300" cy="2000250"/>
            </a:xfrm>
            <a:custGeom>
              <a:avLst/>
              <a:gdLst>
                <a:gd name="connsiteX0" fmla="*/ 1136393 w 1511667"/>
                <a:gd name="connsiteY0" fmla="*/ 510056 h 2000581"/>
                <a:gd name="connsiteX1" fmla="*/ 1112608 w 1511667"/>
                <a:gd name="connsiteY1" fmla="*/ 581411 h 2000581"/>
                <a:gd name="connsiteX2" fmla="*/ 1070324 w 1511667"/>
                <a:gd name="connsiteY2" fmla="*/ 687122 h 2000581"/>
                <a:gd name="connsiteX3" fmla="*/ 1017468 w 1511667"/>
                <a:gd name="connsiteY3" fmla="*/ 803404 h 2000581"/>
                <a:gd name="connsiteX4" fmla="*/ 959327 w 1511667"/>
                <a:gd name="connsiteY4" fmla="*/ 922329 h 2000581"/>
                <a:gd name="connsiteX5" fmla="*/ 911757 w 1511667"/>
                <a:gd name="connsiteY5" fmla="*/ 1009540 h 2000581"/>
                <a:gd name="connsiteX6" fmla="*/ 837759 w 1511667"/>
                <a:gd name="connsiteY6" fmla="*/ 1133751 h 2000581"/>
                <a:gd name="connsiteX7" fmla="*/ 790190 w 1511667"/>
                <a:gd name="connsiteY7" fmla="*/ 1205106 h 2000581"/>
                <a:gd name="connsiteX8" fmla="*/ 734691 w 1511667"/>
                <a:gd name="connsiteY8" fmla="*/ 1287032 h 2000581"/>
                <a:gd name="connsiteX9" fmla="*/ 644837 w 1511667"/>
                <a:gd name="connsiteY9" fmla="*/ 1400671 h 2000581"/>
                <a:gd name="connsiteX10" fmla="*/ 573482 w 1511667"/>
                <a:gd name="connsiteY10" fmla="*/ 1485240 h 2000581"/>
                <a:gd name="connsiteX11" fmla="*/ 507413 w 1511667"/>
                <a:gd name="connsiteY11" fmla="*/ 1553952 h 2000581"/>
                <a:gd name="connsiteX12" fmla="*/ 409630 w 1511667"/>
                <a:gd name="connsiteY12" fmla="*/ 1646449 h 2000581"/>
                <a:gd name="connsiteX13" fmla="*/ 314490 w 1511667"/>
                <a:gd name="connsiteY13" fmla="*/ 1731018 h 2000581"/>
                <a:gd name="connsiteX14" fmla="*/ 216707 w 1511667"/>
                <a:gd name="connsiteY14" fmla="*/ 1807658 h 2000581"/>
                <a:gd name="connsiteX15" fmla="*/ 87211 w 1511667"/>
                <a:gd name="connsiteY15" fmla="*/ 1897513 h 2000581"/>
                <a:gd name="connsiteX16" fmla="*/ 10571 w 1511667"/>
                <a:gd name="connsiteY16" fmla="*/ 1950368 h 2000581"/>
                <a:gd name="connsiteX17" fmla="*/ 0 w 1511667"/>
                <a:gd name="connsiteY17" fmla="*/ 1966225 h 2000581"/>
                <a:gd name="connsiteX18" fmla="*/ 0 w 1511667"/>
                <a:gd name="connsiteY18" fmla="*/ 1976796 h 2000581"/>
                <a:gd name="connsiteX19" fmla="*/ 0 w 1511667"/>
                <a:gd name="connsiteY19" fmla="*/ 1987367 h 2000581"/>
                <a:gd name="connsiteX20" fmla="*/ 10571 w 1511667"/>
                <a:gd name="connsiteY20" fmla="*/ 1997938 h 2000581"/>
                <a:gd name="connsiteX21" fmla="*/ 29070 w 1511667"/>
                <a:gd name="connsiteY21" fmla="*/ 2000581 h 2000581"/>
                <a:gd name="connsiteX22" fmla="*/ 95140 w 1511667"/>
                <a:gd name="connsiteY22" fmla="*/ 1976796 h 2000581"/>
                <a:gd name="connsiteX23" fmla="*/ 258992 w 1511667"/>
                <a:gd name="connsiteY23" fmla="*/ 1892227 h 2000581"/>
                <a:gd name="connsiteX24" fmla="*/ 441343 w 1511667"/>
                <a:gd name="connsiteY24" fmla="*/ 1775945 h 2000581"/>
                <a:gd name="connsiteX25" fmla="*/ 594624 w 1511667"/>
                <a:gd name="connsiteY25" fmla="*/ 1657020 h 2000581"/>
                <a:gd name="connsiteX26" fmla="*/ 732048 w 1511667"/>
                <a:gd name="connsiteY26" fmla="*/ 1532810 h 2000581"/>
                <a:gd name="connsiteX27" fmla="*/ 832474 w 1511667"/>
                <a:gd name="connsiteY27" fmla="*/ 1424456 h 2000581"/>
                <a:gd name="connsiteX28" fmla="*/ 938185 w 1511667"/>
                <a:gd name="connsiteY28" fmla="*/ 1297603 h 2000581"/>
                <a:gd name="connsiteX29" fmla="*/ 1030682 w 1511667"/>
                <a:gd name="connsiteY29" fmla="*/ 1173392 h 2000581"/>
                <a:gd name="connsiteX30" fmla="*/ 1144321 w 1511667"/>
                <a:gd name="connsiteY30" fmla="*/ 1004255 h 2000581"/>
                <a:gd name="connsiteX31" fmla="*/ 1228890 w 1511667"/>
                <a:gd name="connsiteY31" fmla="*/ 858902 h 2000581"/>
                <a:gd name="connsiteX32" fmla="*/ 1289674 w 1511667"/>
                <a:gd name="connsiteY32" fmla="*/ 747906 h 2000581"/>
                <a:gd name="connsiteX33" fmla="*/ 1342529 w 1511667"/>
                <a:gd name="connsiteY33" fmla="*/ 639552 h 2000581"/>
                <a:gd name="connsiteX34" fmla="*/ 1400670 w 1511667"/>
                <a:gd name="connsiteY34" fmla="*/ 512699 h 2000581"/>
                <a:gd name="connsiteX35" fmla="*/ 1419170 w 1511667"/>
                <a:gd name="connsiteY35" fmla="*/ 473057 h 2000581"/>
                <a:gd name="connsiteX36" fmla="*/ 1432384 w 1511667"/>
                <a:gd name="connsiteY36" fmla="*/ 465129 h 2000581"/>
                <a:gd name="connsiteX37" fmla="*/ 1469383 w 1511667"/>
                <a:gd name="connsiteY37" fmla="*/ 433415 h 2000581"/>
                <a:gd name="connsiteX38" fmla="*/ 1493168 w 1511667"/>
                <a:gd name="connsiteY38" fmla="*/ 404345 h 2000581"/>
                <a:gd name="connsiteX39" fmla="*/ 1509024 w 1511667"/>
                <a:gd name="connsiteY39" fmla="*/ 367346 h 2000581"/>
                <a:gd name="connsiteX40" fmla="*/ 1511667 w 1511667"/>
                <a:gd name="connsiteY40" fmla="*/ 335633 h 2000581"/>
                <a:gd name="connsiteX41" fmla="*/ 1503739 w 1511667"/>
                <a:gd name="connsiteY41" fmla="*/ 306562 h 2000581"/>
                <a:gd name="connsiteX42" fmla="*/ 1495810 w 1511667"/>
                <a:gd name="connsiteY42" fmla="*/ 282777 h 2000581"/>
                <a:gd name="connsiteX43" fmla="*/ 1474668 w 1511667"/>
                <a:gd name="connsiteY43" fmla="*/ 251064 h 2000581"/>
                <a:gd name="connsiteX44" fmla="*/ 1448240 w 1511667"/>
                <a:gd name="connsiteY44" fmla="*/ 221993 h 2000581"/>
                <a:gd name="connsiteX45" fmla="*/ 1424455 w 1511667"/>
                <a:gd name="connsiteY45" fmla="*/ 198209 h 2000581"/>
                <a:gd name="connsiteX46" fmla="*/ 1382171 w 1511667"/>
                <a:gd name="connsiteY46" fmla="*/ 161210 h 2000581"/>
                <a:gd name="connsiteX47" fmla="*/ 1331958 w 1511667"/>
                <a:gd name="connsiteY47" fmla="*/ 124211 h 2000581"/>
                <a:gd name="connsiteX48" fmla="*/ 1273817 w 1511667"/>
                <a:gd name="connsiteY48" fmla="*/ 89855 h 2000581"/>
                <a:gd name="connsiteX49" fmla="*/ 1109965 w 1511667"/>
                <a:gd name="connsiteY49" fmla="*/ 0 h 2000581"/>
                <a:gd name="connsiteX50" fmla="*/ 1057110 w 1511667"/>
                <a:gd name="connsiteY50" fmla="*/ 23785 h 2000581"/>
                <a:gd name="connsiteX51" fmla="*/ 1109965 w 1511667"/>
                <a:gd name="connsiteY51" fmla="*/ 121568 h 2000581"/>
                <a:gd name="connsiteX52" fmla="*/ 1139036 w 1511667"/>
                <a:gd name="connsiteY52" fmla="*/ 179709 h 2000581"/>
                <a:gd name="connsiteX53" fmla="*/ 1160178 w 1511667"/>
                <a:gd name="connsiteY53" fmla="*/ 235207 h 2000581"/>
                <a:gd name="connsiteX54" fmla="*/ 1168106 w 1511667"/>
                <a:gd name="connsiteY54" fmla="*/ 266921 h 2000581"/>
                <a:gd name="connsiteX55" fmla="*/ 1170749 w 1511667"/>
                <a:gd name="connsiteY55" fmla="*/ 298634 h 2000581"/>
                <a:gd name="connsiteX56" fmla="*/ 1170749 w 1511667"/>
                <a:gd name="connsiteY56" fmla="*/ 338276 h 2000581"/>
                <a:gd name="connsiteX57" fmla="*/ 1162821 w 1511667"/>
                <a:gd name="connsiteY57" fmla="*/ 396417 h 2000581"/>
                <a:gd name="connsiteX58" fmla="*/ 1149607 w 1511667"/>
                <a:gd name="connsiteY58" fmla="*/ 457200 h 2000581"/>
                <a:gd name="connsiteX59" fmla="*/ 1136393 w 1511667"/>
                <a:gd name="connsiteY59" fmla="*/ 510056 h 200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1667" h="2000581">
                  <a:moveTo>
                    <a:pt x="1136393" y="510056"/>
                  </a:moveTo>
                  <a:lnTo>
                    <a:pt x="1112608" y="581411"/>
                  </a:lnTo>
                  <a:lnTo>
                    <a:pt x="1070324" y="687122"/>
                  </a:lnTo>
                  <a:lnTo>
                    <a:pt x="1017468" y="803404"/>
                  </a:lnTo>
                  <a:lnTo>
                    <a:pt x="959327" y="922329"/>
                  </a:lnTo>
                  <a:lnTo>
                    <a:pt x="911757" y="1009540"/>
                  </a:lnTo>
                  <a:lnTo>
                    <a:pt x="837759" y="1133751"/>
                  </a:lnTo>
                  <a:lnTo>
                    <a:pt x="790190" y="1205106"/>
                  </a:lnTo>
                  <a:lnTo>
                    <a:pt x="734691" y="1287032"/>
                  </a:lnTo>
                  <a:lnTo>
                    <a:pt x="644837" y="1400671"/>
                  </a:lnTo>
                  <a:lnTo>
                    <a:pt x="573482" y="1485240"/>
                  </a:lnTo>
                  <a:lnTo>
                    <a:pt x="507413" y="1553952"/>
                  </a:lnTo>
                  <a:lnTo>
                    <a:pt x="409630" y="1646449"/>
                  </a:lnTo>
                  <a:lnTo>
                    <a:pt x="314490" y="1731018"/>
                  </a:lnTo>
                  <a:lnTo>
                    <a:pt x="216707" y="1807658"/>
                  </a:lnTo>
                  <a:lnTo>
                    <a:pt x="87211" y="1897513"/>
                  </a:lnTo>
                  <a:lnTo>
                    <a:pt x="10571" y="1950368"/>
                  </a:lnTo>
                  <a:lnTo>
                    <a:pt x="0" y="1966225"/>
                  </a:lnTo>
                  <a:lnTo>
                    <a:pt x="0" y="1976796"/>
                  </a:lnTo>
                  <a:lnTo>
                    <a:pt x="0" y="1987367"/>
                  </a:lnTo>
                  <a:lnTo>
                    <a:pt x="10571" y="1997938"/>
                  </a:lnTo>
                  <a:lnTo>
                    <a:pt x="29070" y="2000581"/>
                  </a:lnTo>
                  <a:lnTo>
                    <a:pt x="95140" y="1976796"/>
                  </a:lnTo>
                  <a:lnTo>
                    <a:pt x="258992" y="1892227"/>
                  </a:lnTo>
                  <a:lnTo>
                    <a:pt x="441343" y="1775945"/>
                  </a:lnTo>
                  <a:lnTo>
                    <a:pt x="594624" y="1657020"/>
                  </a:lnTo>
                  <a:lnTo>
                    <a:pt x="732048" y="1532810"/>
                  </a:lnTo>
                  <a:lnTo>
                    <a:pt x="832474" y="1424456"/>
                  </a:lnTo>
                  <a:lnTo>
                    <a:pt x="938185" y="1297603"/>
                  </a:lnTo>
                  <a:lnTo>
                    <a:pt x="1030682" y="1173392"/>
                  </a:lnTo>
                  <a:lnTo>
                    <a:pt x="1144321" y="1004255"/>
                  </a:lnTo>
                  <a:lnTo>
                    <a:pt x="1228890" y="858902"/>
                  </a:lnTo>
                  <a:lnTo>
                    <a:pt x="1289674" y="747906"/>
                  </a:lnTo>
                  <a:lnTo>
                    <a:pt x="1342529" y="639552"/>
                  </a:lnTo>
                  <a:lnTo>
                    <a:pt x="1400670" y="512699"/>
                  </a:lnTo>
                  <a:lnTo>
                    <a:pt x="1419170" y="473057"/>
                  </a:lnTo>
                  <a:lnTo>
                    <a:pt x="1432384" y="465129"/>
                  </a:lnTo>
                  <a:lnTo>
                    <a:pt x="1469383" y="433415"/>
                  </a:lnTo>
                  <a:lnTo>
                    <a:pt x="1493168" y="404345"/>
                  </a:lnTo>
                  <a:lnTo>
                    <a:pt x="1509024" y="367346"/>
                  </a:lnTo>
                  <a:lnTo>
                    <a:pt x="1511667" y="335633"/>
                  </a:lnTo>
                  <a:lnTo>
                    <a:pt x="1503739" y="306562"/>
                  </a:lnTo>
                  <a:lnTo>
                    <a:pt x="1495810" y="282777"/>
                  </a:lnTo>
                  <a:lnTo>
                    <a:pt x="1474668" y="251064"/>
                  </a:lnTo>
                  <a:lnTo>
                    <a:pt x="1448240" y="221993"/>
                  </a:lnTo>
                  <a:lnTo>
                    <a:pt x="1424455" y="198209"/>
                  </a:lnTo>
                  <a:lnTo>
                    <a:pt x="1382171" y="161210"/>
                  </a:lnTo>
                  <a:lnTo>
                    <a:pt x="1331958" y="124211"/>
                  </a:lnTo>
                  <a:lnTo>
                    <a:pt x="1273817" y="89855"/>
                  </a:lnTo>
                  <a:lnTo>
                    <a:pt x="1109965" y="0"/>
                  </a:lnTo>
                  <a:lnTo>
                    <a:pt x="1057110" y="23785"/>
                  </a:lnTo>
                  <a:lnTo>
                    <a:pt x="1109965" y="121568"/>
                  </a:lnTo>
                  <a:lnTo>
                    <a:pt x="1139036" y="179709"/>
                  </a:lnTo>
                  <a:lnTo>
                    <a:pt x="1160178" y="235207"/>
                  </a:lnTo>
                  <a:lnTo>
                    <a:pt x="1168106" y="266921"/>
                  </a:lnTo>
                  <a:lnTo>
                    <a:pt x="1170749" y="298634"/>
                  </a:lnTo>
                  <a:lnTo>
                    <a:pt x="1170749" y="338276"/>
                  </a:lnTo>
                  <a:lnTo>
                    <a:pt x="1162821" y="396417"/>
                  </a:lnTo>
                  <a:lnTo>
                    <a:pt x="1149607" y="457200"/>
                  </a:lnTo>
                  <a:lnTo>
                    <a:pt x="1136393" y="51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34">
              <a:extLst>
                <a:ext uri="{FF2B5EF4-FFF2-40B4-BE49-F238E27FC236}">
                  <a16:creationId xmlns:a16="http://schemas.microsoft.com/office/drawing/2014/main" id="{DA8B777B-0329-4D8E-A086-DD6857F473DA}"/>
                </a:ext>
              </a:extLst>
            </p:cNvPr>
            <p:cNvSpPr/>
            <p:nvPr/>
          </p:nvSpPr>
          <p:spPr>
            <a:xfrm>
              <a:off x="5529263" y="3603625"/>
              <a:ext cx="1760537" cy="2146300"/>
            </a:xfrm>
            <a:custGeom>
              <a:avLst/>
              <a:gdLst>
                <a:gd name="connsiteX0" fmla="*/ 120611 w 1761482"/>
                <a:gd name="connsiteY0" fmla="*/ 743300 h 2145754"/>
                <a:gd name="connsiteX1" fmla="*/ 126220 w 1761482"/>
                <a:gd name="connsiteY1" fmla="*/ 535737 h 2145754"/>
                <a:gd name="connsiteX2" fmla="*/ 131830 w 1761482"/>
                <a:gd name="connsiteY2" fmla="*/ 339394 h 2145754"/>
                <a:gd name="connsiteX3" fmla="*/ 129025 w 1761482"/>
                <a:gd name="connsiteY3" fmla="*/ 277686 h 2145754"/>
                <a:gd name="connsiteX4" fmla="*/ 123416 w 1761482"/>
                <a:gd name="connsiteY4" fmla="*/ 235612 h 2145754"/>
                <a:gd name="connsiteX5" fmla="*/ 115001 w 1761482"/>
                <a:gd name="connsiteY5" fmla="*/ 199148 h 2145754"/>
                <a:gd name="connsiteX6" fmla="*/ 103781 w 1761482"/>
                <a:gd name="connsiteY6" fmla="*/ 162684 h 2145754"/>
                <a:gd name="connsiteX7" fmla="*/ 86952 w 1761482"/>
                <a:gd name="connsiteY7" fmla="*/ 131830 h 2145754"/>
                <a:gd name="connsiteX8" fmla="*/ 58903 w 1761482"/>
                <a:gd name="connsiteY8" fmla="*/ 89757 h 2145754"/>
                <a:gd name="connsiteX9" fmla="*/ 0 w 1761482"/>
                <a:gd name="connsiteY9" fmla="*/ 22439 h 2145754"/>
                <a:gd name="connsiteX10" fmla="*/ 162684 w 1761482"/>
                <a:gd name="connsiteY10" fmla="*/ 0 h 2145754"/>
                <a:gd name="connsiteX11" fmla="*/ 244027 w 1761482"/>
                <a:gd name="connsiteY11" fmla="*/ 84147 h 2145754"/>
                <a:gd name="connsiteX12" fmla="*/ 308539 w 1761482"/>
                <a:gd name="connsiteY12" fmla="*/ 148660 h 2145754"/>
                <a:gd name="connsiteX13" fmla="*/ 342198 w 1761482"/>
                <a:gd name="connsiteY13" fmla="*/ 185124 h 2145754"/>
                <a:gd name="connsiteX14" fmla="*/ 367443 w 1761482"/>
                <a:gd name="connsiteY14" fmla="*/ 213173 h 2145754"/>
                <a:gd name="connsiteX15" fmla="*/ 395492 w 1761482"/>
                <a:gd name="connsiteY15" fmla="*/ 252441 h 2145754"/>
                <a:gd name="connsiteX16" fmla="*/ 417931 w 1761482"/>
                <a:gd name="connsiteY16" fmla="*/ 291710 h 2145754"/>
                <a:gd name="connsiteX17" fmla="*/ 431955 w 1761482"/>
                <a:gd name="connsiteY17" fmla="*/ 322564 h 2145754"/>
                <a:gd name="connsiteX18" fmla="*/ 440370 w 1761482"/>
                <a:gd name="connsiteY18" fmla="*/ 361833 h 2145754"/>
                <a:gd name="connsiteX19" fmla="*/ 443175 w 1761482"/>
                <a:gd name="connsiteY19" fmla="*/ 387077 h 2145754"/>
                <a:gd name="connsiteX20" fmla="*/ 437565 w 1761482"/>
                <a:gd name="connsiteY20" fmla="*/ 426346 h 2145754"/>
                <a:gd name="connsiteX21" fmla="*/ 420736 w 1761482"/>
                <a:gd name="connsiteY21" fmla="*/ 454395 h 2145754"/>
                <a:gd name="connsiteX22" fmla="*/ 401101 w 1761482"/>
                <a:gd name="connsiteY22" fmla="*/ 488054 h 2145754"/>
                <a:gd name="connsiteX23" fmla="*/ 373052 w 1761482"/>
                <a:gd name="connsiteY23" fmla="*/ 558176 h 2145754"/>
                <a:gd name="connsiteX24" fmla="*/ 353418 w 1761482"/>
                <a:gd name="connsiteY24" fmla="*/ 628299 h 2145754"/>
                <a:gd name="connsiteX25" fmla="*/ 333784 w 1761482"/>
                <a:gd name="connsiteY25" fmla="*/ 704032 h 2145754"/>
                <a:gd name="connsiteX26" fmla="*/ 328174 w 1761482"/>
                <a:gd name="connsiteY26" fmla="*/ 754520 h 2145754"/>
                <a:gd name="connsiteX27" fmla="*/ 316954 w 1761482"/>
                <a:gd name="connsiteY27" fmla="*/ 905985 h 2145754"/>
                <a:gd name="connsiteX28" fmla="*/ 311344 w 1761482"/>
                <a:gd name="connsiteY28" fmla="*/ 1127573 h 2145754"/>
                <a:gd name="connsiteX29" fmla="*/ 311344 w 1761482"/>
                <a:gd name="connsiteY29" fmla="*/ 1427698 h 2145754"/>
                <a:gd name="connsiteX30" fmla="*/ 311344 w 1761482"/>
                <a:gd name="connsiteY30" fmla="*/ 1528675 h 2145754"/>
                <a:gd name="connsiteX31" fmla="*/ 316954 w 1761482"/>
                <a:gd name="connsiteY31" fmla="*/ 1626846 h 2145754"/>
                <a:gd name="connsiteX32" fmla="*/ 325369 w 1761482"/>
                <a:gd name="connsiteY32" fmla="*/ 1691359 h 2145754"/>
                <a:gd name="connsiteX33" fmla="*/ 345003 w 1761482"/>
                <a:gd name="connsiteY33" fmla="*/ 1758677 h 2145754"/>
                <a:gd name="connsiteX34" fmla="*/ 356223 w 1761482"/>
                <a:gd name="connsiteY34" fmla="*/ 1792336 h 2145754"/>
                <a:gd name="connsiteX35" fmla="*/ 370247 w 1761482"/>
                <a:gd name="connsiteY35" fmla="*/ 1820385 h 2145754"/>
                <a:gd name="connsiteX36" fmla="*/ 387077 w 1761482"/>
                <a:gd name="connsiteY36" fmla="*/ 1842824 h 2145754"/>
                <a:gd name="connsiteX37" fmla="*/ 406711 w 1761482"/>
                <a:gd name="connsiteY37" fmla="*/ 1859654 h 2145754"/>
                <a:gd name="connsiteX38" fmla="*/ 445980 w 1761482"/>
                <a:gd name="connsiteY38" fmla="*/ 1879288 h 2145754"/>
                <a:gd name="connsiteX39" fmla="*/ 516103 w 1761482"/>
                <a:gd name="connsiteY39" fmla="*/ 1898922 h 2145754"/>
                <a:gd name="connsiteX40" fmla="*/ 577811 w 1761482"/>
                <a:gd name="connsiteY40" fmla="*/ 1907337 h 2145754"/>
                <a:gd name="connsiteX41" fmla="*/ 684397 w 1761482"/>
                <a:gd name="connsiteY41" fmla="*/ 1918557 h 2145754"/>
                <a:gd name="connsiteX42" fmla="*/ 816228 w 1761482"/>
                <a:gd name="connsiteY42" fmla="*/ 1921362 h 2145754"/>
                <a:gd name="connsiteX43" fmla="*/ 976108 w 1761482"/>
                <a:gd name="connsiteY43" fmla="*/ 1921362 h 2145754"/>
                <a:gd name="connsiteX44" fmla="*/ 1130378 w 1761482"/>
                <a:gd name="connsiteY44" fmla="*/ 1912947 h 2145754"/>
                <a:gd name="connsiteX45" fmla="*/ 1222939 w 1761482"/>
                <a:gd name="connsiteY45" fmla="*/ 1898922 h 2145754"/>
                <a:gd name="connsiteX46" fmla="*/ 1298672 w 1761482"/>
                <a:gd name="connsiteY46" fmla="*/ 1876483 h 2145754"/>
                <a:gd name="connsiteX47" fmla="*/ 1699774 w 1761482"/>
                <a:gd name="connsiteY47" fmla="*/ 1884898 h 2145754"/>
                <a:gd name="connsiteX48" fmla="*/ 1722213 w 1761482"/>
                <a:gd name="connsiteY48" fmla="*/ 1904532 h 2145754"/>
                <a:gd name="connsiteX49" fmla="*/ 1736238 w 1761482"/>
                <a:gd name="connsiteY49" fmla="*/ 1918557 h 2145754"/>
                <a:gd name="connsiteX50" fmla="*/ 1750262 w 1761482"/>
                <a:gd name="connsiteY50" fmla="*/ 1943801 h 2145754"/>
                <a:gd name="connsiteX51" fmla="*/ 1758677 w 1761482"/>
                <a:gd name="connsiteY51" fmla="*/ 1963435 h 2145754"/>
                <a:gd name="connsiteX52" fmla="*/ 1761482 w 1761482"/>
                <a:gd name="connsiteY52" fmla="*/ 1980265 h 2145754"/>
                <a:gd name="connsiteX53" fmla="*/ 1761482 w 1761482"/>
                <a:gd name="connsiteY53" fmla="*/ 1991484 h 2145754"/>
                <a:gd name="connsiteX54" fmla="*/ 1755872 w 1761482"/>
                <a:gd name="connsiteY54" fmla="*/ 2016729 h 2145754"/>
                <a:gd name="connsiteX55" fmla="*/ 1741847 w 1761482"/>
                <a:gd name="connsiteY55" fmla="*/ 2036363 h 2145754"/>
                <a:gd name="connsiteX56" fmla="*/ 1722213 w 1761482"/>
                <a:gd name="connsiteY56" fmla="*/ 2053192 h 2145754"/>
                <a:gd name="connsiteX57" fmla="*/ 1674530 w 1761482"/>
                <a:gd name="connsiteY57" fmla="*/ 2072827 h 2145754"/>
                <a:gd name="connsiteX58" fmla="*/ 1593187 w 1761482"/>
                <a:gd name="connsiteY58" fmla="*/ 2089656 h 2145754"/>
                <a:gd name="connsiteX59" fmla="*/ 1469771 w 1761482"/>
                <a:gd name="connsiteY59" fmla="*/ 2112095 h 2145754"/>
                <a:gd name="connsiteX60" fmla="*/ 1295867 w 1761482"/>
                <a:gd name="connsiteY60" fmla="*/ 2134535 h 2145754"/>
                <a:gd name="connsiteX61" fmla="*/ 1155622 w 1761482"/>
                <a:gd name="connsiteY61" fmla="*/ 2142949 h 2145754"/>
                <a:gd name="connsiteX62" fmla="*/ 1015376 w 1761482"/>
                <a:gd name="connsiteY62" fmla="*/ 2145754 h 2145754"/>
                <a:gd name="connsiteX63" fmla="*/ 863911 w 1761482"/>
                <a:gd name="connsiteY63" fmla="*/ 2145754 h 2145754"/>
                <a:gd name="connsiteX64" fmla="*/ 740495 w 1761482"/>
                <a:gd name="connsiteY64" fmla="*/ 2137340 h 2145754"/>
                <a:gd name="connsiteX65" fmla="*/ 589030 w 1761482"/>
                <a:gd name="connsiteY65" fmla="*/ 2123315 h 2145754"/>
                <a:gd name="connsiteX66" fmla="*/ 476834 w 1761482"/>
                <a:gd name="connsiteY66" fmla="*/ 2100876 h 2145754"/>
                <a:gd name="connsiteX67" fmla="*/ 387077 w 1761482"/>
                <a:gd name="connsiteY67" fmla="*/ 2072827 h 2145754"/>
                <a:gd name="connsiteX68" fmla="*/ 311344 w 1761482"/>
                <a:gd name="connsiteY68" fmla="*/ 2033558 h 2145754"/>
                <a:gd name="connsiteX69" fmla="*/ 272076 w 1761482"/>
                <a:gd name="connsiteY69" fmla="*/ 2002704 h 2145754"/>
                <a:gd name="connsiteX70" fmla="*/ 235612 w 1761482"/>
                <a:gd name="connsiteY70" fmla="*/ 1963435 h 2145754"/>
                <a:gd name="connsiteX71" fmla="*/ 204758 w 1761482"/>
                <a:gd name="connsiteY71" fmla="*/ 1915752 h 2145754"/>
                <a:gd name="connsiteX72" fmla="*/ 182319 w 1761482"/>
                <a:gd name="connsiteY72" fmla="*/ 1865264 h 2145754"/>
                <a:gd name="connsiteX73" fmla="*/ 162684 w 1761482"/>
                <a:gd name="connsiteY73" fmla="*/ 1811970 h 2145754"/>
                <a:gd name="connsiteX74" fmla="*/ 148660 w 1761482"/>
                <a:gd name="connsiteY74" fmla="*/ 1755872 h 2145754"/>
                <a:gd name="connsiteX75" fmla="*/ 134635 w 1761482"/>
                <a:gd name="connsiteY75" fmla="*/ 1694164 h 2145754"/>
                <a:gd name="connsiteX76" fmla="*/ 123416 w 1761482"/>
                <a:gd name="connsiteY76" fmla="*/ 1621237 h 2145754"/>
                <a:gd name="connsiteX77" fmla="*/ 115001 w 1761482"/>
                <a:gd name="connsiteY77" fmla="*/ 1520260 h 2145754"/>
                <a:gd name="connsiteX78" fmla="*/ 109391 w 1761482"/>
                <a:gd name="connsiteY78" fmla="*/ 1410868 h 2145754"/>
                <a:gd name="connsiteX79" fmla="*/ 109391 w 1761482"/>
                <a:gd name="connsiteY79" fmla="*/ 1262208 h 2145754"/>
                <a:gd name="connsiteX80" fmla="*/ 120611 w 1761482"/>
                <a:gd name="connsiteY80" fmla="*/ 743300 h 21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761482" h="2145754">
                  <a:moveTo>
                    <a:pt x="120611" y="743300"/>
                  </a:moveTo>
                  <a:lnTo>
                    <a:pt x="126220" y="535737"/>
                  </a:lnTo>
                  <a:lnTo>
                    <a:pt x="131830" y="339394"/>
                  </a:lnTo>
                  <a:lnTo>
                    <a:pt x="129025" y="277686"/>
                  </a:lnTo>
                  <a:lnTo>
                    <a:pt x="123416" y="235612"/>
                  </a:lnTo>
                  <a:lnTo>
                    <a:pt x="115001" y="199148"/>
                  </a:lnTo>
                  <a:lnTo>
                    <a:pt x="103781" y="162684"/>
                  </a:lnTo>
                  <a:lnTo>
                    <a:pt x="86952" y="131830"/>
                  </a:lnTo>
                  <a:lnTo>
                    <a:pt x="58903" y="89757"/>
                  </a:lnTo>
                  <a:lnTo>
                    <a:pt x="0" y="22439"/>
                  </a:lnTo>
                  <a:lnTo>
                    <a:pt x="162684" y="0"/>
                  </a:lnTo>
                  <a:lnTo>
                    <a:pt x="244027" y="84147"/>
                  </a:lnTo>
                  <a:lnTo>
                    <a:pt x="308539" y="148660"/>
                  </a:lnTo>
                  <a:lnTo>
                    <a:pt x="342198" y="185124"/>
                  </a:lnTo>
                  <a:lnTo>
                    <a:pt x="367443" y="213173"/>
                  </a:lnTo>
                  <a:lnTo>
                    <a:pt x="395492" y="252441"/>
                  </a:lnTo>
                  <a:lnTo>
                    <a:pt x="417931" y="291710"/>
                  </a:lnTo>
                  <a:lnTo>
                    <a:pt x="431955" y="322564"/>
                  </a:lnTo>
                  <a:lnTo>
                    <a:pt x="440370" y="361833"/>
                  </a:lnTo>
                  <a:lnTo>
                    <a:pt x="443175" y="387077"/>
                  </a:lnTo>
                  <a:lnTo>
                    <a:pt x="437565" y="426346"/>
                  </a:lnTo>
                  <a:lnTo>
                    <a:pt x="420736" y="454395"/>
                  </a:lnTo>
                  <a:lnTo>
                    <a:pt x="401101" y="488054"/>
                  </a:lnTo>
                  <a:lnTo>
                    <a:pt x="373052" y="558176"/>
                  </a:lnTo>
                  <a:lnTo>
                    <a:pt x="353418" y="628299"/>
                  </a:lnTo>
                  <a:lnTo>
                    <a:pt x="333784" y="704032"/>
                  </a:lnTo>
                  <a:lnTo>
                    <a:pt x="328174" y="754520"/>
                  </a:lnTo>
                  <a:lnTo>
                    <a:pt x="316954" y="905985"/>
                  </a:lnTo>
                  <a:lnTo>
                    <a:pt x="311344" y="1127573"/>
                  </a:lnTo>
                  <a:lnTo>
                    <a:pt x="311344" y="1427698"/>
                  </a:lnTo>
                  <a:lnTo>
                    <a:pt x="311344" y="1528675"/>
                  </a:lnTo>
                  <a:lnTo>
                    <a:pt x="316954" y="1626846"/>
                  </a:lnTo>
                  <a:lnTo>
                    <a:pt x="325369" y="1691359"/>
                  </a:lnTo>
                  <a:lnTo>
                    <a:pt x="345003" y="1758677"/>
                  </a:lnTo>
                  <a:lnTo>
                    <a:pt x="356223" y="1792336"/>
                  </a:lnTo>
                  <a:lnTo>
                    <a:pt x="370247" y="1820385"/>
                  </a:lnTo>
                  <a:lnTo>
                    <a:pt x="387077" y="1842824"/>
                  </a:lnTo>
                  <a:lnTo>
                    <a:pt x="406711" y="1859654"/>
                  </a:lnTo>
                  <a:lnTo>
                    <a:pt x="445980" y="1879288"/>
                  </a:lnTo>
                  <a:lnTo>
                    <a:pt x="516103" y="1898922"/>
                  </a:lnTo>
                  <a:lnTo>
                    <a:pt x="577811" y="1907337"/>
                  </a:lnTo>
                  <a:lnTo>
                    <a:pt x="684397" y="1918557"/>
                  </a:lnTo>
                  <a:lnTo>
                    <a:pt x="816228" y="1921362"/>
                  </a:lnTo>
                  <a:lnTo>
                    <a:pt x="976108" y="1921362"/>
                  </a:lnTo>
                  <a:lnTo>
                    <a:pt x="1130378" y="1912947"/>
                  </a:lnTo>
                  <a:lnTo>
                    <a:pt x="1222939" y="1898922"/>
                  </a:lnTo>
                  <a:lnTo>
                    <a:pt x="1298672" y="1876483"/>
                  </a:lnTo>
                  <a:lnTo>
                    <a:pt x="1699774" y="1884898"/>
                  </a:lnTo>
                  <a:lnTo>
                    <a:pt x="1722213" y="1904532"/>
                  </a:lnTo>
                  <a:lnTo>
                    <a:pt x="1736238" y="1918557"/>
                  </a:lnTo>
                  <a:lnTo>
                    <a:pt x="1750262" y="1943801"/>
                  </a:lnTo>
                  <a:lnTo>
                    <a:pt x="1758677" y="1963435"/>
                  </a:lnTo>
                  <a:lnTo>
                    <a:pt x="1761482" y="1980265"/>
                  </a:lnTo>
                  <a:lnTo>
                    <a:pt x="1761482" y="1991484"/>
                  </a:lnTo>
                  <a:lnTo>
                    <a:pt x="1755872" y="2016729"/>
                  </a:lnTo>
                  <a:lnTo>
                    <a:pt x="1741847" y="2036363"/>
                  </a:lnTo>
                  <a:lnTo>
                    <a:pt x="1722213" y="2053192"/>
                  </a:lnTo>
                  <a:lnTo>
                    <a:pt x="1674530" y="2072827"/>
                  </a:lnTo>
                  <a:lnTo>
                    <a:pt x="1593187" y="2089656"/>
                  </a:lnTo>
                  <a:lnTo>
                    <a:pt x="1469771" y="2112095"/>
                  </a:lnTo>
                  <a:lnTo>
                    <a:pt x="1295867" y="2134535"/>
                  </a:lnTo>
                  <a:lnTo>
                    <a:pt x="1155622" y="2142949"/>
                  </a:lnTo>
                  <a:lnTo>
                    <a:pt x="1015376" y="2145754"/>
                  </a:lnTo>
                  <a:lnTo>
                    <a:pt x="863911" y="2145754"/>
                  </a:lnTo>
                  <a:lnTo>
                    <a:pt x="740495" y="2137340"/>
                  </a:lnTo>
                  <a:lnTo>
                    <a:pt x="589030" y="2123315"/>
                  </a:lnTo>
                  <a:lnTo>
                    <a:pt x="476834" y="2100876"/>
                  </a:lnTo>
                  <a:lnTo>
                    <a:pt x="387077" y="2072827"/>
                  </a:lnTo>
                  <a:lnTo>
                    <a:pt x="311344" y="2033558"/>
                  </a:lnTo>
                  <a:lnTo>
                    <a:pt x="272076" y="2002704"/>
                  </a:lnTo>
                  <a:lnTo>
                    <a:pt x="235612" y="1963435"/>
                  </a:lnTo>
                  <a:lnTo>
                    <a:pt x="204758" y="1915752"/>
                  </a:lnTo>
                  <a:lnTo>
                    <a:pt x="182319" y="1865264"/>
                  </a:lnTo>
                  <a:lnTo>
                    <a:pt x="162684" y="1811970"/>
                  </a:lnTo>
                  <a:lnTo>
                    <a:pt x="148660" y="1755872"/>
                  </a:lnTo>
                  <a:lnTo>
                    <a:pt x="134635" y="1694164"/>
                  </a:lnTo>
                  <a:lnTo>
                    <a:pt x="123416" y="1621237"/>
                  </a:lnTo>
                  <a:lnTo>
                    <a:pt x="115001" y="1520260"/>
                  </a:lnTo>
                  <a:lnTo>
                    <a:pt x="109391" y="1410868"/>
                  </a:lnTo>
                  <a:lnTo>
                    <a:pt x="109391" y="1262208"/>
                  </a:lnTo>
                  <a:lnTo>
                    <a:pt x="120611" y="743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5">
              <a:extLst>
                <a:ext uri="{FF2B5EF4-FFF2-40B4-BE49-F238E27FC236}">
                  <a16:creationId xmlns:a16="http://schemas.microsoft.com/office/drawing/2014/main" id="{65CFDFDA-7F24-44E2-840A-65E0C815D44C}"/>
                </a:ext>
              </a:extLst>
            </p:cNvPr>
            <p:cNvSpPr/>
            <p:nvPr/>
          </p:nvSpPr>
          <p:spPr>
            <a:xfrm>
              <a:off x="6742113" y="4762500"/>
              <a:ext cx="539750" cy="846138"/>
            </a:xfrm>
            <a:custGeom>
              <a:avLst/>
              <a:gdLst>
                <a:gd name="connsiteX0" fmla="*/ 378619 w 540544"/>
                <a:gd name="connsiteY0" fmla="*/ 140494 h 845344"/>
                <a:gd name="connsiteX1" fmla="*/ 397669 w 540544"/>
                <a:gd name="connsiteY1" fmla="*/ 342900 h 845344"/>
                <a:gd name="connsiteX2" fmla="*/ 411956 w 540544"/>
                <a:gd name="connsiteY2" fmla="*/ 521494 h 845344"/>
                <a:gd name="connsiteX3" fmla="*/ 416719 w 540544"/>
                <a:gd name="connsiteY3" fmla="*/ 576263 h 845344"/>
                <a:gd name="connsiteX4" fmla="*/ 423862 w 540544"/>
                <a:gd name="connsiteY4" fmla="*/ 609600 h 845344"/>
                <a:gd name="connsiteX5" fmla="*/ 438150 w 540544"/>
                <a:gd name="connsiteY5" fmla="*/ 650081 h 845344"/>
                <a:gd name="connsiteX6" fmla="*/ 461962 w 540544"/>
                <a:gd name="connsiteY6" fmla="*/ 690563 h 845344"/>
                <a:gd name="connsiteX7" fmla="*/ 483394 w 540544"/>
                <a:gd name="connsiteY7" fmla="*/ 721519 h 845344"/>
                <a:gd name="connsiteX8" fmla="*/ 511969 w 540544"/>
                <a:gd name="connsiteY8" fmla="*/ 752475 h 845344"/>
                <a:gd name="connsiteX9" fmla="*/ 540544 w 540544"/>
                <a:gd name="connsiteY9" fmla="*/ 802481 h 845344"/>
                <a:gd name="connsiteX10" fmla="*/ 538162 w 540544"/>
                <a:gd name="connsiteY10" fmla="*/ 845344 h 845344"/>
                <a:gd name="connsiteX11" fmla="*/ 0 w 540544"/>
                <a:gd name="connsiteY11" fmla="*/ 745331 h 845344"/>
                <a:gd name="connsiteX12" fmla="*/ 50006 w 540544"/>
                <a:gd name="connsiteY12" fmla="*/ 731044 h 845344"/>
                <a:gd name="connsiteX13" fmla="*/ 85725 w 540544"/>
                <a:gd name="connsiteY13" fmla="*/ 716756 h 845344"/>
                <a:gd name="connsiteX14" fmla="*/ 114300 w 540544"/>
                <a:gd name="connsiteY14" fmla="*/ 702469 h 845344"/>
                <a:gd name="connsiteX15" fmla="*/ 142875 w 540544"/>
                <a:gd name="connsiteY15" fmla="*/ 683419 h 845344"/>
                <a:gd name="connsiteX16" fmla="*/ 171450 w 540544"/>
                <a:gd name="connsiteY16" fmla="*/ 657225 h 845344"/>
                <a:gd name="connsiteX17" fmla="*/ 192881 w 540544"/>
                <a:gd name="connsiteY17" fmla="*/ 623888 h 845344"/>
                <a:gd name="connsiteX18" fmla="*/ 207169 w 540544"/>
                <a:gd name="connsiteY18" fmla="*/ 583406 h 845344"/>
                <a:gd name="connsiteX19" fmla="*/ 219075 w 540544"/>
                <a:gd name="connsiteY19" fmla="*/ 531019 h 845344"/>
                <a:gd name="connsiteX20" fmla="*/ 250031 w 540544"/>
                <a:gd name="connsiteY20" fmla="*/ 354806 h 845344"/>
                <a:gd name="connsiteX21" fmla="*/ 295275 w 540544"/>
                <a:gd name="connsiteY21" fmla="*/ 90488 h 845344"/>
                <a:gd name="connsiteX22" fmla="*/ 309562 w 540544"/>
                <a:gd name="connsiteY22" fmla="*/ 28575 h 845344"/>
                <a:gd name="connsiteX23" fmla="*/ 319087 w 540544"/>
                <a:gd name="connsiteY23" fmla="*/ 9525 h 845344"/>
                <a:gd name="connsiteX24" fmla="*/ 328612 w 540544"/>
                <a:gd name="connsiteY24" fmla="*/ 0 h 845344"/>
                <a:gd name="connsiteX25" fmla="*/ 342900 w 540544"/>
                <a:gd name="connsiteY25" fmla="*/ 0 h 845344"/>
                <a:gd name="connsiteX26" fmla="*/ 354806 w 540544"/>
                <a:gd name="connsiteY26" fmla="*/ 7144 h 845344"/>
                <a:gd name="connsiteX27" fmla="*/ 366712 w 540544"/>
                <a:gd name="connsiteY27" fmla="*/ 21431 h 845344"/>
                <a:gd name="connsiteX28" fmla="*/ 371475 w 540544"/>
                <a:gd name="connsiteY28" fmla="*/ 40481 h 845344"/>
                <a:gd name="connsiteX29" fmla="*/ 378619 w 540544"/>
                <a:gd name="connsiteY29" fmla="*/ 1404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845344">
                  <a:moveTo>
                    <a:pt x="378619" y="140494"/>
                  </a:moveTo>
                  <a:lnTo>
                    <a:pt x="397669" y="342900"/>
                  </a:lnTo>
                  <a:lnTo>
                    <a:pt x="411956" y="521494"/>
                  </a:lnTo>
                  <a:lnTo>
                    <a:pt x="416719" y="576263"/>
                  </a:lnTo>
                  <a:lnTo>
                    <a:pt x="423862" y="609600"/>
                  </a:lnTo>
                  <a:lnTo>
                    <a:pt x="438150" y="650081"/>
                  </a:lnTo>
                  <a:lnTo>
                    <a:pt x="461962" y="690563"/>
                  </a:lnTo>
                  <a:lnTo>
                    <a:pt x="483394" y="721519"/>
                  </a:lnTo>
                  <a:lnTo>
                    <a:pt x="511969" y="752475"/>
                  </a:lnTo>
                  <a:lnTo>
                    <a:pt x="540544" y="802481"/>
                  </a:lnTo>
                  <a:lnTo>
                    <a:pt x="538162" y="845344"/>
                  </a:lnTo>
                  <a:lnTo>
                    <a:pt x="0" y="745331"/>
                  </a:lnTo>
                  <a:lnTo>
                    <a:pt x="50006" y="731044"/>
                  </a:lnTo>
                  <a:lnTo>
                    <a:pt x="85725" y="716756"/>
                  </a:lnTo>
                  <a:lnTo>
                    <a:pt x="114300" y="702469"/>
                  </a:lnTo>
                  <a:lnTo>
                    <a:pt x="142875" y="683419"/>
                  </a:lnTo>
                  <a:lnTo>
                    <a:pt x="171450" y="657225"/>
                  </a:lnTo>
                  <a:lnTo>
                    <a:pt x="192881" y="623888"/>
                  </a:lnTo>
                  <a:lnTo>
                    <a:pt x="207169" y="583406"/>
                  </a:lnTo>
                  <a:lnTo>
                    <a:pt x="219075" y="531019"/>
                  </a:lnTo>
                  <a:lnTo>
                    <a:pt x="250031" y="354806"/>
                  </a:lnTo>
                  <a:lnTo>
                    <a:pt x="295275" y="90488"/>
                  </a:lnTo>
                  <a:lnTo>
                    <a:pt x="309562" y="28575"/>
                  </a:lnTo>
                  <a:lnTo>
                    <a:pt x="319087" y="9525"/>
                  </a:lnTo>
                  <a:lnTo>
                    <a:pt x="328612" y="0"/>
                  </a:lnTo>
                  <a:lnTo>
                    <a:pt x="342900" y="0"/>
                  </a:lnTo>
                  <a:lnTo>
                    <a:pt x="354806" y="7144"/>
                  </a:lnTo>
                  <a:lnTo>
                    <a:pt x="366712" y="21431"/>
                  </a:lnTo>
                  <a:lnTo>
                    <a:pt x="371475" y="40481"/>
                  </a:lnTo>
                  <a:lnTo>
                    <a:pt x="3786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90" name="グループ化 1">
            <a:extLst>
              <a:ext uri="{FF2B5EF4-FFF2-40B4-BE49-F238E27FC236}">
                <a16:creationId xmlns:a16="http://schemas.microsoft.com/office/drawing/2014/main" id="{D034EC14-288E-4FD0-845F-97D4CFDC565A}"/>
              </a:ext>
            </a:extLst>
          </p:cNvPr>
          <p:cNvGrpSpPr>
            <a:grpSpLocks/>
          </p:cNvGrpSpPr>
          <p:nvPr/>
        </p:nvGrpSpPr>
        <p:grpSpPr bwMode="auto">
          <a:xfrm>
            <a:off x="2687638" y="1585913"/>
            <a:ext cx="4602162" cy="4171950"/>
            <a:chOff x="2687638" y="1585913"/>
            <a:chExt cx="4602162" cy="4171950"/>
          </a:xfrm>
        </p:grpSpPr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1C0B90E5-1C1B-40E4-B77A-1D90AFAF7BB2}"/>
                </a:ext>
              </a:extLst>
            </p:cNvPr>
            <p:cNvSpPr/>
            <p:nvPr/>
          </p:nvSpPr>
          <p:spPr>
            <a:xfrm>
              <a:off x="3176588" y="1801813"/>
              <a:ext cx="765175" cy="603250"/>
            </a:xfrm>
            <a:custGeom>
              <a:avLst/>
              <a:gdLst>
                <a:gd name="connsiteX0" fmla="*/ 431006 w 764381"/>
                <a:gd name="connsiteY0" fmla="*/ 395288 h 602457"/>
                <a:gd name="connsiteX1" fmla="*/ 504825 w 764381"/>
                <a:gd name="connsiteY1" fmla="*/ 469107 h 602457"/>
                <a:gd name="connsiteX2" fmla="*/ 602456 w 764381"/>
                <a:gd name="connsiteY2" fmla="*/ 557213 h 602457"/>
                <a:gd name="connsiteX3" fmla="*/ 650081 w 764381"/>
                <a:gd name="connsiteY3" fmla="*/ 595313 h 602457"/>
                <a:gd name="connsiteX4" fmla="*/ 659606 w 764381"/>
                <a:gd name="connsiteY4" fmla="*/ 600075 h 602457"/>
                <a:gd name="connsiteX5" fmla="*/ 676275 w 764381"/>
                <a:gd name="connsiteY5" fmla="*/ 602457 h 602457"/>
                <a:gd name="connsiteX6" fmla="*/ 702468 w 764381"/>
                <a:gd name="connsiteY6" fmla="*/ 602457 h 602457"/>
                <a:gd name="connsiteX7" fmla="*/ 721518 w 764381"/>
                <a:gd name="connsiteY7" fmla="*/ 600075 h 602457"/>
                <a:gd name="connsiteX8" fmla="*/ 740568 w 764381"/>
                <a:gd name="connsiteY8" fmla="*/ 592932 h 602457"/>
                <a:gd name="connsiteX9" fmla="*/ 750093 w 764381"/>
                <a:gd name="connsiteY9" fmla="*/ 583407 h 602457"/>
                <a:gd name="connsiteX10" fmla="*/ 759618 w 764381"/>
                <a:gd name="connsiteY10" fmla="*/ 566738 h 602457"/>
                <a:gd name="connsiteX11" fmla="*/ 764381 w 764381"/>
                <a:gd name="connsiteY11" fmla="*/ 542925 h 602457"/>
                <a:gd name="connsiteX12" fmla="*/ 762000 w 764381"/>
                <a:gd name="connsiteY12" fmla="*/ 521494 h 602457"/>
                <a:gd name="connsiteX13" fmla="*/ 750093 w 764381"/>
                <a:gd name="connsiteY13" fmla="*/ 457200 h 602457"/>
                <a:gd name="connsiteX14" fmla="*/ 735806 w 764381"/>
                <a:gd name="connsiteY14" fmla="*/ 402432 h 602457"/>
                <a:gd name="connsiteX15" fmla="*/ 721518 w 764381"/>
                <a:gd name="connsiteY15" fmla="*/ 354807 h 602457"/>
                <a:gd name="connsiteX16" fmla="*/ 702468 w 764381"/>
                <a:gd name="connsiteY16" fmla="*/ 304800 h 602457"/>
                <a:gd name="connsiteX17" fmla="*/ 688181 w 764381"/>
                <a:gd name="connsiteY17" fmla="*/ 278607 h 602457"/>
                <a:gd name="connsiteX18" fmla="*/ 671512 w 764381"/>
                <a:gd name="connsiteY18" fmla="*/ 254794 h 602457"/>
                <a:gd name="connsiteX19" fmla="*/ 661987 w 764381"/>
                <a:gd name="connsiteY19" fmla="*/ 242888 h 602457"/>
                <a:gd name="connsiteX20" fmla="*/ 650081 w 764381"/>
                <a:gd name="connsiteY20" fmla="*/ 233363 h 602457"/>
                <a:gd name="connsiteX21" fmla="*/ 633412 w 764381"/>
                <a:gd name="connsiteY21" fmla="*/ 221457 h 602457"/>
                <a:gd name="connsiteX22" fmla="*/ 600075 w 764381"/>
                <a:gd name="connsiteY22" fmla="*/ 202407 h 602457"/>
                <a:gd name="connsiteX23" fmla="*/ 531018 w 764381"/>
                <a:gd name="connsiteY23" fmla="*/ 171450 h 602457"/>
                <a:gd name="connsiteX24" fmla="*/ 440531 w 764381"/>
                <a:gd name="connsiteY24" fmla="*/ 135732 h 602457"/>
                <a:gd name="connsiteX25" fmla="*/ 357187 w 764381"/>
                <a:gd name="connsiteY25" fmla="*/ 102394 h 602457"/>
                <a:gd name="connsiteX26" fmla="*/ 259556 w 764381"/>
                <a:gd name="connsiteY26" fmla="*/ 66675 h 602457"/>
                <a:gd name="connsiteX27" fmla="*/ 169068 w 764381"/>
                <a:gd name="connsiteY27" fmla="*/ 35719 h 602457"/>
                <a:gd name="connsiteX28" fmla="*/ 100012 w 764381"/>
                <a:gd name="connsiteY28" fmla="*/ 11907 h 602457"/>
                <a:gd name="connsiteX29" fmla="*/ 61912 w 764381"/>
                <a:gd name="connsiteY29" fmla="*/ 0 h 602457"/>
                <a:gd name="connsiteX30" fmla="*/ 50006 w 764381"/>
                <a:gd name="connsiteY30" fmla="*/ 0 h 602457"/>
                <a:gd name="connsiteX31" fmla="*/ 23812 w 764381"/>
                <a:gd name="connsiteY31" fmla="*/ 0 h 602457"/>
                <a:gd name="connsiteX32" fmla="*/ 4762 w 764381"/>
                <a:gd name="connsiteY32" fmla="*/ 4763 h 602457"/>
                <a:gd name="connsiteX33" fmla="*/ 0 w 764381"/>
                <a:gd name="connsiteY33" fmla="*/ 14288 h 602457"/>
                <a:gd name="connsiteX34" fmla="*/ 2381 w 764381"/>
                <a:gd name="connsiteY34" fmla="*/ 26194 h 602457"/>
                <a:gd name="connsiteX35" fmla="*/ 9525 w 764381"/>
                <a:gd name="connsiteY35" fmla="*/ 42863 h 602457"/>
                <a:gd name="connsiteX36" fmla="*/ 23812 w 764381"/>
                <a:gd name="connsiteY36" fmla="*/ 59532 h 602457"/>
                <a:gd name="connsiteX37" fmla="*/ 69056 w 764381"/>
                <a:gd name="connsiteY37" fmla="*/ 92869 h 602457"/>
                <a:gd name="connsiteX38" fmla="*/ 123825 w 764381"/>
                <a:gd name="connsiteY38" fmla="*/ 133350 h 602457"/>
                <a:gd name="connsiteX39" fmla="*/ 192881 w 764381"/>
                <a:gd name="connsiteY39" fmla="*/ 185738 h 602457"/>
                <a:gd name="connsiteX40" fmla="*/ 276225 w 764381"/>
                <a:gd name="connsiteY40" fmla="*/ 252413 h 602457"/>
                <a:gd name="connsiteX41" fmla="*/ 359568 w 764381"/>
                <a:gd name="connsiteY41" fmla="*/ 326232 h 602457"/>
                <a:gd name="connsiteX42" fmla="*/ 431006 w 764381"/>
                <a:gd name="connsiteY42" fmla="*/ 395288 h 602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764381" h="602457">
                  <a:moveTo>
                    <a:pt x="431006" y="395288"/>
                  </a:moveTo>
                  <a:lnTo>
                    <a:pt x="504825" y="469107"/>
                  </a:lnTo>
                  <a:lnTo>
                    <a:pt x="602456" y="557213"/>
                  </a:lnTo>
                  <a:lnTo>
                    <a:pt x="650081" y="595313"/>
                  </a:lnTo>
                  <a:lnTo>
                    <a:pt x="659606" y="600075"/>
                  </a:lnTo>
                  <a:lnTo>
                    <a:pt x="676275" y="602457"/>
                  </a:lnTo>
                  <a:lnTo>
                    <a:pt x="702468" y="602457"/>
                  </a:lnTo>
                  <a:lnTo>
                    <a:pt x="721518" y="600075"/>
                  </a:lnTo>
                  <a:lnTo>
                    <a:pt x="740568" y="592932"/>
                  </a:lnTo>
                  <a:lnTo>
                    <a:pt x="750093" y="583407"/>
                  </a:lnTo>
                  <a:lnTo>
                    <a:pt x="759618" y="566738"/>
                  </a:lnTo>
                  <a:lnTo>
                    <a:pt x="764381" y="542925"/>
                  </a:lnTo>
                  <a:lnTo>
                    <a:pt x="762000" y="521494"/>
                  </a:lnTo>
                  <a:lnTo>
                    <a:pt x="750093" y="457200"/>
                  </a:lnTo>
                  <a:lnTo>
                    <a:pt x="735806" y="402432"/>
                  </a:lnTo>
                  <a:lnTo>
                    <a:pt x="721518" y="354807"/>
                  </a:lnTo>
                  <a:lnTo>
                    <a:pt x="702468" y="304800"/>
                  </a:lnTo>
                  <a:lnTo>
                    <a:pt x="688181" y="278607"/>
                  </a:lnTo>
                  <a:lnTo>
                    <a:pt x="671512" y="254794"/>
                  </a:lnTo>
                  <a:lnTo>
                    <a:pt x="661987" y="242888"/>
                  </a:lnTo>
                  <a:lnTo>
                    <a:pt x="650081" y="233363"/>
                  </a:lnTo>
                  <a:lnTo>
                    <a:pt x="633412" y="221457"/>
                  </a:lnTo>
                  <a:lnTo>
                    <a:pt x="600075" y="202407"/>
                  </a:lnTo>
                  <a:lnTo>
                    <a:pt x="531018" y="171450"/>
                  </a:lnTo>
                  <a:lnTo>
                    <a:pt x="440531" y="135732"/>
                  </a:lnTo>
                  <a:lnTo>
                    <a:pt x="357187" y="102394"/>
                  </a:lnTo>
                  <a:lnTo>
                    <a:pt x="259556" y="66675"/>
                  </a:lnTo>
                  <a:lnTo>
                    <a:pt x="169068" y="35719"/>
                  </a:lnTo>
                  <a:lnTo>
                    <a:pt x="100012" y="11907"/>
                  </a:lnTo>
                  <a:lnTo>
                    <a:pt x="61912" y="0"/>
                  </a:lnTo>
                  <a:lnTo>
                    <a:pt x="50006" y="0"/>
                  </a:lnTo>
                  <a:lnTo>
                    <a:pt x="23812" y="0"/>
                  </a:lnTo>
                  <a:lnTo>
                    <a:pt x="4762" y="4763"/>
                  </a:lnTo>
                  <a:lnTo>
                    <a:pt x="0" y="14288"/>
                  </a:lnTo>
                  <a:lnTo>
                    <a:pt x="2381" y="26194"/>
                  </a:lnTo>
                  <a:lnTo>
                    <a:pt x="9525" y="42863"/>
                  </a:lnTo>
                  <a:lnTo>
                    <a:pt x="23812" y="59532"/>
                  </a:lnTo>
                  <a:lnTo>
                    <a:pt x="69056" y="92869"/>
                  </a:lnTo>
                  <a:lnTo>
                    <a:pt x="123825" y="133350"/>
                  </a:lnTo>
                  <a:lnTo>
                    <a:pt x="192881" y="185738"/>
                  </a:lnTo>
                  <a:lnTo>
                    <a:pt x="276225" y="252413"/>
                  </a:lnTo>
                  <a:lnTo>
                    <a:pt x="359568" y="326232"/>
                  </a:lnTo>
                  <a:lnTo>
                    <a:pt x="431006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F3F1B04-7275-429D-ADC6-068B0433ED85}"/>
                </a:ext>
              </a:extLst>
            </p:cNvPr>
            <p:cNvSpPr/>
            <p:nvPr/>
          </p:nvSpPr>
          <p:spPr>
            <a:xfrm>
              <a:off x="2833688" y="2925763"/>
              <a:ext cx="774700" cy="615950"/>
            </a:xfrm>
            <a:custGeom>
              <a:avLst/>
              <a:gdLst>
                <a:gd name="connsiteX0" fmla="*/ 526256 w 773906"/>
                <a:gd name="connsiteY0" fmla="*/ 488157 h 614363"/>
                <a:gd name="connsiteX1" fmla="*/ 450056 w 773906"/>
                <a:gd name="connsiteY1" fmla="*/ 428625 h 614363"/>
                <a:gd name="connsiteX2" fmla="*/ 371475 w 773906"/>
                <a:gd name="connsiteY2" fmla="*/ 364332 h 614363"/>
                <a:gd name="connsiteX3" fmla="*/ 285750 w 773906"/>
                <a:gd name="connsiteY3" fmla="*/ 290513 h 614363"/>
                <a:gd name="connsiteX4" fmla="*/ 211931 w 773906"/>
                <a:gd name="connsiteY4" fmla="*/ 228600 h 614363"/>
                <a:gd name="connsiteX5" fmla="*/ 109537 w 773906"/>
                <a:gd name="connsiteY5" fmla="*/ 140494 h 614363"/>
                <a:gd name="connsiteX6" fmla="*/ 21431 w 773906"/>
                <a:gd name="connsiteY6" fmla="*/ 64294 h 614363"/>
                <a:gd name="connsiteX7" fmla="*/ 7143 w 773906"/>
                <a:gd name="connsiteY7" fmla="*/ 50007 h 614363"/>
                <a:gd name="connsiteX8" fmla="*/ 2381 w 773906"/>
                <a:gd name="connsiteY8" fmla="*/ 33338 h 614363"/>
                <a:gd name="connsiteX9" fmla="*/ 0 w 773906"/>
                <a:gd name="connsiteY9" fmla="*/ 16669 h 614363"/>
                <a:gd name="connsiteX10" fmla="*/ 4762 w 773906"/>
                <a:gd name="connsiteY10" fmla="*/ 7144 h 614363"/>
                <a:gd name="connsiteX11" fmla="*/ 11906 w 773906"/>
                <a:gd name="connsiteY11" fmla="*/ 2382 h 614363"/>
                <a:gd name="connsiteX12" fmla="*/ 21431 w 773906"/>
                <a:gd name="connsiteY12" fmla="*/ 0 h 614363"/>
                <a:gd name="connsiteX13" fmla="*/ 50006 w 773906"/>
                <a:gd name="connsiteY13" fmla="*/ 2382 h 614363"/>
                <a:gd name="connsiteX14" fmla="*/ 100012 w 773906"/>
                <a:gd name="connsiteY14" fmla="*/ 19050 h 614363"/>
                <a:gd name="connsiteX15" fmla="*/ 204787 w 773906"/>
                <a:gd name="connsiteY15" fmla="*/ 54769 h 614363"/>
                <a:gd name="connsiteX16" fmla="*/ 280987 w 773906"/>
                <a:gd name="connsiteY16" fmla="*/ 78582 h 614363"/>
                <a:gd name="connsiteX17" fmla="*/ 345281 w 773906"/>
                <a:gd name="connsiteY17" fmla="*/ 95250 h 614363"/>
                <a:gd name="connsiteX18" fmla="*/ 409575 w 773906"/>
                <a:gd name="connsiteY18" fmla="*/ 111919 h 614363"/>
                <a:gd name="connsiteX19" fmla="*/ 466725 w 773906"/>
                <a:gd name="connsiteY19" fmla="*/ 128588 h 614363"/>
                <a:gd name="connsiteX20" fmla="*/ 521493 w 773906"/>
                <a:gd name="connsiteY20" fmla="*/ 150019 h 614363"/>
                <a:gd name="connsiteX21" fmla="*/ 552450 w 773906"/>
                <a:gd name="connsiteY21" fmla="*/ 166688 h 614363"/>
                <a:gd name="connsiteX22" fmla="*/ 585787 w 773906"/>
                <a:gd name="connsiteY22" fmla="*/ 185738 h 614363"/>
                <a:gd name="connsiteX23" fmla="*/ 604837 w 773906"/>
                <a:gd name="connsiteY23" fmla="*/ 202407 h 614363"/>
                <a:gd name="connsiteX24" fmla="*/ 642937 w 773906"/>
                <a:gd name="connsiteY24" fmla="*/ 233363 h 614363"/>
                <a:gd name="connsiteX25" fmla="*/ 678656 w 773906"/>
                <a:gd name="connsiteY25" fmla="*/ 276225 h 614363"/>
                <a:gd name="connsiteX26" fmla="*/ 709612 w 773906"/>
                <a:gd name="connsiteY26" fmla="*/ 323850 h 614363"/>
                <a:gd name="connsiteX27" fmla="*/ 733425 w 773906"/>
                <a:gd name="connsiteY27" fmla="*/ 373857 h 614363"/>
                <a:gd name="connsiteX28" fmla="*/ 757237 w 773906"/>
                <a:gd name="connsiteY28" fmla="*/ 440532 h 614363"/>
                <a:gd name="connsiteX29" fmla="*/ 769143 w 773906"/>
                <a:gd name="connsiteY29" fmla="*/ 492919 h 614363"/>
                <a:gd name="connsiteX30" fmla="*/ 773906 w 773906"/>
                <a:gd name="connsiteY30" fmla="*/ 540544 h 614363"/>
                <a:gd name="connsiteX31" fmla="*/ 769143 w 773906"/>
                <a:gd name="connsiteY31" fmla="*/ 569119 h 614363"/>
                <a:gd name="connsiteX32" fmla="*/ 759618 w 773906"/>
                <a:gd name="connsiteY32" fmla="*/ 592932 h 614363"/>
                <a:gd name="connsiteX33" fmla="*/ 747712 w 773906"/>
                <a:gd name="connsiteY33" fmla="*/ 604838 h 614363"/>
                <a:gd name="connsiteX34" fmla="*/ 731043 w 773906"/>
                <a:gd name="connsiteY34" fmla="*/ 611982 h 614363"/>
                <a:gd name="connsiteX35" fmla="*/ 711993 w 773906"/>
                <a:gd name="connsiteY35" fmla="*/ 614363 h 614363"/>
                <a:gd name="connsiteX36" fmla="*/ 695325 w 773906"/>
                <a:gd name="connsiteY36" fmla="*/ 614363 h 614363"/>
                <a:gd name="connsiteX37" fmla="*/ 669131 w 773906"/>
                <a:gd name="connsiteY37" fmla="*/ 600075 h 614363"/>
                <a:gd name="connsiteX38" fmla="*/ 526256 w 773906"/>
                <a:gd name="connsiteY38" fmla="*/ 488157 h 61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73906" h="614363">
                  <a:moveTo>
                    <a:pt x="526256" y="488157"/>
                  </a:moveTo>
                  <a:lnTo>
                    <a:pt x="450056" y="428625"/>
                  </a:lnTo>
                  <a:lnTo>
                    <a:pt x="371475" y="364332"/>
                  </a:lnTo>
                  <a:lnTo>
                    <a:pt x="285750" y="290513"/>
                  </a:lnTo>
                  <a:lnTo>
                    <a:pt x="211931" y="228600"/>
                  </a:lnTo>
                  <a:lnTo>
                    <a:pt x="109537" y="140494"/>
                  </a:lnTo>
                  <a:lnTo>
                    <a:pt x="21431" y="64294"/>
                  </a:lnTo>
                  <a:lnTo>
                    <a:pt x="7143" y="50007"/>
                  </a:lnTo>
                  <a:lnTo>
                    <a:pt x="2381" y="33338"/>
                  </a:lnTo>
                  <a:lnTo>
                    <a:pt x="0" y="16669"/>
                  </a:lnTo>
                  <a:lnTo>
                    <a:pt x="4762" y="7144"/>
                  </a:lnTo>
                  <a:lnTo>
                    <a:pt x="11906" y="2382"/>
                  </a:lnTo>
                  <a:lnTo>
                    <a:pt x="21431" y="0"/>
                  </a:lnTo>
                  <a:lnTo>
                    <a:pt x="50006" y="2382"/>
                  </a:lnTo>
                  <a:lnTo>
                    <a:pt x="100012" y="19050"/>
                  </a:lnTo>
                  <a:lnTo>
                    <a:pt x="204787" y="54769"/>
                  </a:lnTo>
                  <a:lnTo>
                    <a:pt x="280987" y="78582"/>
                  </a:lnTo>
                  <a:lnTo>
                    <a:pt x="345281" y="95250"/>
                  </a:lnTo>
                  <a:lnTo>
                    <a:pt x="409575" y="111919"/>
                  </a:lnTo>
                  <a:lnTo>
                    <a:pt x="466725" y="128588"/>
                  </a:lnTo>
                  <a:lnTo>
                    <a:pt x="521493" y="150019"/>
                  </a:lnTo>
                  <a:lnTo>
                    <a:pt x="552450" y="166688"/>
                  </a:lnTo>
                  <a:lnTo>
                    <a:pt x="585787" y="185738"/>
                  </a:lnTo>
                  <a:lnTo>
                    <a:pt x="604837" y="202407"/>
                  </a:lnTo>
                  <a:lnTo>
                    <a:pt x="642937" y="233363"/>
                  </a:lnTo>
                  <a:lnTo>
                    <a:pt x="678656" y="276225"/>
                  </a:lnTo>
                  <a:lnTo>
                    <a:pt x="709612" y="323850"/>
                  </a:lnTo>
                  <a:lnTo>
                    <a:pt x="733425" y="373857"/>
                  </a:lnTo>
                  <a:lnTo>
                    <a:pt x="757237" y="440532"/>
                  </a:lnTo>
                  <a:lnTo>
                    <a:pt x="769143" y="492919"/>
                  </a:lnTo>
                  <a:lnTo>
                    <a:pt x="773906" y="540544"/>
                  </a:lnTo>
                  <a:lnTo>
                    <a:pt x="769143" y="569119"/>
                  </a:lnTo>
                  <a:lnTo>
                    <a:pt x="759618" y="592932"/>
                  </a:lnTo>
                  <a:lnTo>
                    <a:pt x="747712" y="604838"/>
                  </a:lnTo>
                  <a:lnTo>
                    <a:pt x="731043" y="611982"/>
                  </a:lnTo>
                  <a:lnTo>
                    <a:pt x="711993" y="614363"/>
                  </a:lnTo>
                  <a:lnTo>
                    <a:pt x="695325" y="614363"/>
                  </a:lnTo>
                  <a:lnTo>
                    <a:pt x="669131" y="600075"/>
                  </a:lnTo>
                  <a:lnTo>
                    <a:pt x="526256" y="488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2ED86D9-61D4-47A6-965C-3E9A5B581BC8}"/>
                </a:ext>
              </a:extLst>
            </p:cNvPr>
            <p:cNvSpPr/>
            <p:nvPr/>
          </p:nvSpPr>
          <p:spPr>
            <a:xfrm>
              <a:off x="2687638" y="5167313"/>
              <a:ext cx="474662" cy="552450"/>
            </a:xfrm>
            <a:custGeom>
              <a:avLst/>
              <a:gdLst>
                <a:gd name="connsiteX0" fmla="*/ 223838 w 473869"/>
                <a:gd name="connsiteY0" fmla="*/ 404812 h 552450"/>
                <a:gd name="connsiteX1" fmla="*/ 173832 w 473869"/>
                <a:gd name="connsiteY1" fmla="*/ 347662 h 552450"/>
                <a:gd name="connsiteX2" fmla="*/ 133350 w 473869"/>
                <a:gd name="connsiteY2" fmla="*/ 295275 h 552450"/>
                <a:gd name="connsiteX3" fmla="*/ 104775 w 473869"/>
                <a:gd name="connsiteY3" fmla="*/ 259556 h 552450"/>
                <a:gd name="connsiteX4" fmla="*/ 78582 w 473869"/>
                <a:gd name="connsiteY4" fmla="*/ 216693 h 552450"/>
                <a:gd name="connsiteX5" fmla="*/ 50007 w 473869"/>
                <a:gd name="connsiteY5" fmla="*/ 169068 h 552450"/>
                <a:gd name="connsiteX6" fmla="*/ 28575 w 473869"/>
                <a:gd name="connsiteY6" fmla="*/ 128587 h 552450"/>
                <a:gd name="connsiteX7" fmla="*/ 4763 w 473869"/>
                <a:gd name="connsiteY7" fmla="*/ 66675 h 552450"/>
                <a:gd name="connsiteX8" fmla="*/ 0 w 473869"/>
                <a:gd name="connsiteY8" fmla="*/ 47625 h 552450"/>
                <a:gd name="connsiteX9" fmla="*/ 2382 w 473869"/>
                <a:gd name="connsiteY9" fmla="*/ 30956 h 552450"/>
                <a:gd name="connsiteX10" fmla="*/ 9525 w 473869"/>
                <a:gd name="connsiteY10" fmla="*/ 11906 h 552450"/>
                <a:gd name="connsiteX11" fmla="*/ 19050 w 473869"/>
                <a:gd name="connsiteY11" fmla="*/ 2381 h 552450"/>
                <a:gd name="connsiteX12" fmla="*/ 28575 w 473869"/>
                <a:gd name="connsiteY12" fmla="*/ 0 h 552450"/>
                <a:gd name="connsiteX13" fmla="*/ 45244 w 473869"/>
                <a:gd name="connsiteY13" fmla="*/ 0 h 552450"/>
                <a:gd name="connsiteX14" fmla="*/ 66675 w 473869"/>
                <a:gd name="connsiteY14" fmla="*/ 9525 h 552450"/>
                <a:gd name="connsiteX15" fmla="*/ 107157 w 473869"/>
                <a:gd name="connsiteY15" fmla="*/ 38100 h 552450"/>
                <a:gd name="connsiteX16" fmla="*/ 150019 w 473869"/>
                <a:gd name="connsiteY16" fmla="*/ 59531 h 552450"/>
                <a:gd name="connsiteX17" fmla="*/ 471488 w 473869"/>
                <a:gd name="connsiteY17" fmla="*/ 381000 h 552450"/>
                <a:gd name="connsiteX18" fmla="*/ 473869 w 473869"/>
                <a:gd name="connsiteY18" fmla="*/ 438150 h 552450"/>
                <a:gd name="connsiteX19" fmla="*/ 473869 w 473869"/>
                <a:gd name="connsiteY19" fmla="*/ 478631 h 552450"/>
                <a:gd name="connsiteX20" fmla="*/ 466725 w 473869"/>
                <a:gd name="connsiteY20" fmla="*/ 504825 h 552450"/>
                <a:gd name="connsiteX21" fmla="*/ 450057 w 473869"/>
                <a:gd name="connsiteY21" fmla="*/ 533400 h 552450"/>
                <a:gd name="connsiteX22" fmla="*/ 428625 w 473869"/>
                <a:gd name="connsiteY22" fmla="*/ 547687 h 552450"/>
                <a:gd name="connsiteX23" fmla="*/ 411957 w 473869"/>
                <a:gd name="connsiteY23" fmla="*/ 552450 h 552450"/>
                <a:gd name="connsiteX24" fmla="*/ 383382 w 473869"/>
                <a:gd name="connsiteY24" fmla="*/ 550068 h 552450"/>
                <a:gd name="connsiteX25" fmla="*/ 359569 w 473869"/>
                <a:gd name="connsiteY25" fmla="*/ 540543 h 552450"/>
                <a:gd name="connsiteX26" fmla="*/ 316707 w 473869"/>
                <a:gd name="connsiteY26" fmla="*/ 504825 h 552450"/>
                <a:gd name="connsiteX27" fmla="*/ 223838 w 473869"/>
                <a:gd name="connsiteY27" fmla="*/ 404812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552450">
                  <a:moveTo>
                    <a:pt x="223838" y="404812"/>
                  </a:moveTo>
                  <a:lnTo>
                    <a:pt x="173832" y="347662"/>
                  </a:lnTo>
                  <a:lnTo>
                    <a:pt x="133350" y="295275"/>
                  </a:lnTo>
                  <a:lnTo>
                    <a:pt x="104775" y="259556"/>
                  </a:lnTo>
                  <a:lnTo>
                    <a:pt x="78582" y="216693"/>
                  </a:lnTo>
                  <a:lnTo>
                    <a:pt x="50007" y="169068"/>
                  </a:lnTo>
                  <a:lnTo>
                    <a:pt x="28575" y="128587"/>
                  </a:lnTo>
                  <a:lnTo>
                    <a:pt x="4763" y="66675"/>
                  </a:lnTo>
                  <a:lnTo>
                    <a:pt x="0" y="47625"/>
                  </a:lnTo>
                  <a:lnTo>
                    <a:pt x="2382" y="30956"/>
                  </a:lnTo>
                  <a:lnTo>
                    <a:pt x="9525" y="11906"/>
                  </a:lnTo>
                  <a:lnTo>
                    <a:pt x="19050" y="2381"/>
                  </a:lnTo>
                  <a:lnTo>
                    <a:pt x="28575" y="0"/>
                  </a:lnTo>
                  <a:lnTo>
                    <a:pt x="45244" y="0"/>
                  </a:lnTo>
                  <a:lnTo>
                    <a:pt x="66675" y="9525"/>
                  </a:lnTo>
                  <a:lnTo>
                    <a:pt x="107157" y="38100"/>
                  </a:lnTo>
                  <a:lnTo>
                    <a:pt x="150019" y="59531"/>
                  </a:lnTo>
                  <a:lnTo>
                    <a:pt x="471488" y="381000"/>
                  </a:lnTo>
                  <a:cubicBezTo>
                    <a:pt x="472282" y="400050"/>
                    <a:pt x="473075" y="419100"/>
                    <a:pt x="473869" y="438150"/>
                  </a:cubicBezTo>
                  <a:lnTo>
                    <a:pt x="473869" y="478631"/>
                  </a:lnTo>
                  <a:lnTo>
                    <a:pt x="466725" y="504825"/>
                  </a:lnTo>
                  <a:lnTo>
                    <a:pt x="450057" y="533400"/>
                  </a:lnTo>
                  <a:lnTo>
                    <a:pt x="428625" y="547687"/>
                  </a:lnTo>
                  <a:lnTo>
                    <a:pt x="411957" y="552450"/>
                  </a:lnTo>
                  <a:lnTo>
                    <a:pt x="383382" y="550068"/>
                  </a:lnTo>
                  <a:lnTo>
                    <a:pt x="359569" y="540543"/>
                  </a:lnTo>
                  <a:lnTo>
                    <a:pt x="316707" y="504825"/>
                  </a:lnTo>
                  <a:lnTo>
                    <a:pt x="223838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82D5EAB1-D54B-413C-B1E4-E224E41C8A7C}"/>
                </a:ext>
              </a:extLst>
            </p:cNvPr>
            <p:cNvSpPr/>
            <p:nvPr/>
          </p:nvSpPr>
          <p:spPr>
            <a:xfrm>
              <a:off x="2782888" y="4008438"/>
              <a:ext cx="1082675" cy="1663700"/>
            </a:xfrm>
            <a:custGeom>
              <a:avLst/>
              <a:gdLst>
                <a:gd name="connsiteX0" fmla="*/ 1031082 w 1081088"/>
                <a:gd name="connsiteY0" fmla="*/ 152400 h 1664494"/>
                <a:gd name="connsiteX1" fmla="*/ 942975 w 1081088"/>
                <a:gd name="connsiteY1" fmla="*/ 342900 h 1664494"/>
                <a:gd name="connsiteX2" fmla="*/ 888207 w 1081088"/>
                <a:gd name="connsiteY2" fmla="*/ 469106 h 1664494"/>
                <a:gd name="connsiteX3" fmla="*/ 802482 w 1081088"/>
                <a:gd name="connsiteY3" fmla="*/ 657225 h 1664494"/>
                <a:gd name="connsiteX4" fmla="*/ 721519 w 1081088"/>
                <a:gd name="connsiteY4" fmla="*/ 831056 h 1664494"/>
                <a:gd name="connsiteX5" fmla="*/ 642938 w 1081088"/>
                <a:gd name="connsiteY5" fmla="*/ 992981 h 1664494"/>
                <a:gd name="connsiteX6" fmla="*/ 545307 w 1081088"/>
                <a:gd name="connsiteY6" fmla="*/ 1197769 h 1664494"/>
                <a:gd name="connsiteX7" fmla="*/ 445294 w 1081088"/>
                <a:gd name="connsiteY7" fmla="*/ 1402556 h 1664494"/>
                <a:gd name="connsiteX8" fmla="*/ 381000 w 1081088"/>
                <a:gd name="connsiteY8" fmla="*/ 1533525 h 1664494"/>
                <a:gd name="connsiteX9" fmla="*/ 378619 w 1081088"/>
                <a:gd name="connsiteY9" fmla="*/ 1540669 h 1664494"/>
                <a:gd name="connsiteX10" fmla="*/ 373857 w 1081088"/>
                <a:gd name="connsiteY10" fmla="*/ 1621631 h 1664494"/>
                <a:gd name="connsiteX11" fmla="*/ 364332 w 1081088"/>
                <a:gd name="connsiteY11" fmla="*/ 1664494 h 1664494"/>
                <a:gd name="connsiteX12" fmla="*/ 0 w 1081088"/>
                <a:gd name="connsiteY12" fmla="*/ 1195387 h 1664494"/>
                <a:gd name="connsiteX13" fmla="*/ 61913 w 1081088"/>
                <a:gd name="connsiteY13" fmla="*/ 1223962 h 1664494"/>
                <a:gd name="connsiteX14" fmla="*/ 100013 w 1081088"/>
                <a:gd name="connsiteY14" fmla="*/ 1235869 h 1664494"/>
                <a:gd name="connsiteX15" fmla="*/ 123825 w 1081088"/>
                <a:gd name="connsiteY15" fmla="*/ 1235869 h 1664494"/>
                <a:gd name="connsiteX16" fmla="*/ 161925 w 1081088"/>
                <a:gd name="connsiteY16" fmla="*/ 1231106 h 1664494"/>
                <a:gd name="connsiteX17" fmla="*/ 195263 w 1081088"/>
                <a:gd name="connsiteY17" fmla="*/ 1216819 h 1664494"/>
                <a:gd name="connsiteX18" fmla="*/ 235744 w 1081088"/>
                <a:gd name="connsiteY18" fmla="*/ 1190625 h 1664494"/>
                <a:gd name="connsiteX19" fmla="*/ 285750 w 1081088"/>
                <a:gd name="connsiteY19" fmla="*/ 1140619 h 1664494"/>
                <a:gd name="connsiteX20" fmla="*/ 416719 w 1081088"/>
                <a:gd name="connsiteY20" fmla="*/ 976312 h 1664494"/>
                <a:gd name="connsiteX21" fmla="*/ 557213 w 1081088"/>
                <a:gd name="connsiteY21" fmla="*/ 771525 h 1664494"/>
                <a:gd name="connsiteX22" fmla="*/ 690563 w 1081088"/>
                <a:gd name="connsiteY22" fmla="*/ 561975 h 1664494"/>
                <a:gd name="connsiteX23" fmla="*/ 816769 w 1081088"/>
                <a:gd name="connsiteY23" fmla="*/ 350044 h 1664494"/>
                <a:gd name="connsiteX24" fmla="*/ 921544 w 1081088"/>
                <a:gd name="connsiteY24" fmla="*/ 166687 h 1664494"/>
                <a:gd name="connsiteX25" fmla="*/ 997744 w 1081088"/>
                <a:gd name="connsiteY25" fmla="*/ 30956 h 1664494"/>
                <a:gd name="connsiteX26" fmla="*/ 1007269 w 1081088"/>
                <a:gd name="connsiteY26" fmla="*/ 19050 h 1664494"/>
                <a:gd name="connsiteX27" fmla="*/ 1040607 w 1081088"/>
                <a:gd name="connsiteY27" fmla="*/ 4762 h 1664494"/>
                <a:gd name="connsiteX28" fmla="*/ 1057275 w 1081088"/>
                <a:gd name="connsiteY28" fmla="*/ 0 h 1664494"/>
                <a:gd name="connsiteX29" fmla="*/ 1066800 w 1081088"/>
                <a:gd name="connsiteY29" fmla="*/ 0 h 1664494"/>
                <a:gd name="connsiteX30" fmla="*/ 1076325 w 1081088"/>
                <a:gd name="connsiteY30" fmla="*/ 4762 h 1664494"/>
                <a:gd name="connsiteX31" fmla="*/ 1081088 w 1081088"/>
                <a:gd name="connsiteY31" fmla="*/ 14287 h 1664494"/>
                <a:gd name="connsiteX32" fmla="*/ 1081088 w 1081088"/>
                <a:gd name="connsiteY32" fmla="*/ 23812 h 1664494"/>
                <a:gd name="connsiteX33" fmla="*/ 1069182 w 1081088"/>
                <a:gd name="connsiteY33" fmla="*/ 61912 h 1664494"/>
                <a:gd name="connsiteX34" fmla="*/ 1031082 w 1081088"/>
                <a:gd name="connsiteY34" fmla="*/ 152400 h 1664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081088" h="1664494">
                  <a:moveTo>
                    <a:pt x="1031082" y="152400"/>
                  </a:moveTo>
                  <a:lnTo>
                    <a:pt x="942975" y="342900"/>
                  </a:lnTo>
                  <a:lnTo>
                    <a:pt x="888207" y="469106"/>
                  </a:lnTo>
                  <a:lnTo>
                    <a:pt x="802482" y="657225"/>
                  </a:lnTo>
                  <a:lnTo>
                    <a:pt x="721519" y="831056"/>
                  </a:lnTo>
                  <a:lnTo>
                    <a:pt x="642938" y="992981"/>
                  </a:lnTo>
                  <a:lnTo>
                    <a:pt x="545307" y="1197769"/>
                  </a:lnTo>
                  <a:lnTo>
                    <a:pt x="445294" y="1402556"/>
                  </a:lnTo>
                  <a:lnTo>
                    <a:pt x="381000" y="1533525"/>
                  </a:lnTo>
                  <a:lnTo>
                    <a:pt x="378619" y="1540669"/>
                  </a:lnTo>
                  <a:lnTo>
                    <a:pt x="373857" y="1621631"/>
                  </a:lnTo>
                  <a:lnTo>
                    <a:pt x="364332" y="1664494"/>
                  </a:lnTo>
                  <a:lnTo>
                    <a:pt x="0" y="1195387"/>
                  </a:lnTo>
                  <a:lnTo>
                    <a:pt x="61913" y="1223962"/>
                  </a:lnTo>
                  <a:lnTo>
                    <a:pt x="100013" y="1235869"/>
                  </a:lnTo>
                  <a:lnTo>
                    <a:pt x="123825" y="1235869"/>
                  </a:lnTo>
                  <a:lnTo>
                    <a:pt x="161925" y="1231106"/>
                  </a:lnTo>
                  <a:lnTo>
                    <a:pt x="195263" y="1216819"/>
                  </a:lnTo>
                  <a:lnTo>
                    <a:pt x="235744" y="1190625"/>
                  </a:lnTo>
                  <a:lnTo>
                    <a:pt x="285750" y="1140619"/>
                  </a:lnTo>
                  <a:lnTo>
                    <a:pt x="416719" y="976312"/>
                  </a:lnTo>
                  <a:lnTo>
                    <a:pt x="557213" y="771525"/>
                  </a:lnTo>
                  <a:lnTo>
                    <a:pt x="690563" y="561975"/>
                  </a:lnTo>
                  <a:lnTo>
                    <a:pt x="816769" y="350044"/>
                  </a:lnTo>
                  <a:lnTo>
                    <a:pt x="921544" y="166687"/>
                  </a:lnTo>
                  <a:lnTo>
                    <a:pt x="997744" y="30956"/>
                  </a:lnTo>
                  <a:lnTo>
                    <a:pt x="1007269" y="19050"/>
                  </a:lnTo>
                  <a:lnTo>
                    <a:pt x="1040607" y="4762"/>
                  </a:lnTo>
                  <a:lnTo>
                    <a:pt x="1057275" y="0"/>
                  </a:lnTo>
                  <a:lnTo>
                    <a:pt x="1066800" y="0"/>
                  </a:lnTo>
                  <a:lnTo>
                    <a:pt x="1076325" y="4762"/>
                  </a:lnTo>
                  <a:lnTo>
                    <a:pt x="1081088" y="14287"/>
                  </a:lnTo>
                  <a:lnTo>
                    <a:pt x="1081088" y="23812"/>
                  </a:lnTo>
                  <a:lnTo>
                    <a:pt x="1069182" y="61912"/>
                  </a:lnTo>
                  <a:lnTo>
                    <a:pt x="1031082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C8D403DD-6110-49B5-BFF5-FCC8A43CF8B1}"/>
                </a:ext>
              </a:extLst>
            </p:cNvPr>
            <p:cNvSpPr/>
            <p:nvPr/>
          </p:nvSpPr>
          <p:spPr>
            <a:xfrm>
              <a:off x="4195763" y="2112963"/>
              <a:ext cx="771525" cy="1285875"/>
            </a:xfrm>
            <a:custGeom>
              <a:avLst/>
              <a:gdLst>
                <a:gd name="connsiteX0" fmla="*/ 702468 w 771525"/>
                <a:gd name="connsiteY0" fmla="*/ 354806 h 1285875"/>
                <a:gd name="connsiteX1" fmla="*/ 659606 w 771525"/>
                <a:gd name="connsiteY1" fmla="*/ 428625 h 1285875"/>
                <a:gd name="connsiteX2" fmla="*/ 626268 w 771525"/>
                <a:gd name="connsiteY2" fmla="*/ 490537 h 1285875"/>
                <a:gd name="connsiteX3" fmla="*/ 600075 w 771525"/>
                <a:gd name="connsiteY3" fmla="*/ 552450 h 1285875"/>
                <a:gd name="connsiteX4" fmla="*/ 561975 w 771525"/>
                <a:gd name="connsiteY4" fmla="*/ 647700 h 1285875"/>
                <a:gd name="connsiteX5" fmla="*/ 504825 w 771525"/>
                <a:gd name="connsiteY5" fmla="*/ 752475 h 1285875"/>
                <a:gd name="connsiteX6" fmla="*/ 442912 w 771525"/>
                <a:gd name="connsiteY6" fmla="*/ 835819 h 1285875"/>
                <a:gd name="connsiteX7" fmla="*/ 352425 w 771525"/>
                <a:gd name="connsiteY7" fmla="*/ 950119 h 1285875"/>
                <a:gd name="connsiteX8" fmla="*/ 247650 w 771525"/>
                <a:gd name="connsiteY8" fmla="*/ 1071562 h 1285875"/>
                <a:gd name="connsiteX9" fmla="*/ 133350 w 771525"/>
                <a:gd name="connsiteY9" fmla="*/ 1195387 h 1285875"/>
                <a:gd name="connsiteX10" fmla="*/ 85725 w 771525"/>
                <a:gd name="connsiteY10" fmla="*/ 1245394 h 1285875"/>
                <a:gd name="connsiteX11" fmla="*/ 57150 w 771525"/>
                <a:gd name="connsiteY11" fmla="*/ 1271587 h 1285875"/>
                <a:gd name="connsiteX12" fmla="*/ 30956 w 771525"/>
                <a:gd name="connsiteY12" fmla="*/ 1281112 h 1285875"/>
                <a:gd name="connsiteX13" fmla="*/ 11906 w 771525"/>
                <a:gd name="connsiteY13" fmla="*/ 1285875 h 1285875"/>
                <a:gd name="connsiteX14" fmla="*/ 2381 w 771525"/>
                <a:gd name="connsiteY14" fmla="*/ 1283494 h 1285875"/>
                <a:gd name="connsiteX15" fmla="*/ 0 w 771525"/>
                <a:gd name="connsiteY15" fmla="*/ 1273969 h 1285875"/>
                <a:gd name="connsiteX16" fmla="*/ 2381 w 771525"/>
                <a:gd name="connsiteY16" fmla="*/ 1252537 h 1285875"/>
                <a:gd name="connsiteX17" fmla="*/ 19050 w 771525"/>
                <a:gd name="connsiteY17" fmla="*/ 1216819 h 1285875"/>
                <a:gd name="connsiteX18" fmla="*/ 57150 w 771525"/>
                <a:gd name="connsiteY18" fmla="*/ 1150144 h 1285875"/>
                <a:gd name="connsiteX19" fmla="*/ 114300 w 771525"/>
                <a:gd name="connsiteY19" fmla="*/ 1052512 h 1285875"/>
                <a:gd name="connsiteX20" fmla="*/ 176212 w 771525"/>
                <a:gd name="connsiteY20" fmla="*/ 935831 h 1285875"/>
                <a:gd name="connsiteX21" fmla="*/ 214312 w 771525"/>
                <a:gd name="connsiteY21" fmla="*/ 864394 h 1285875"/>
                <a:gd name="connsiteX22" fmla="*/ 247650 w 771525"/>
                <a:gd name="connsiteY22" fmla="*/ 800100 h 1285875"/>
                <a:gd name="connsiteX23" fmla="*/ 280987 w 771525"/>
                <a:gd name="connsiteY23" fmla="*/ 731044 h 1285875"/>
                <a:gd name="connsiteX24" fmla="*/ 316706 w 771525"/>
                <a:gd name="connsiteY24" fmla="*/ 645319 h 1285875"/>
                <a:gd name="connsiteX25" fmla="*/ 340518 w 771525"/>
                <a:gd name="connsiteY25" fmla="*/ 576262 h 1285875"/>
                <a:gd name="connsiteX26" fmla="*/ 359568 w 771525"/>
                <a:gd name="connsiteY26" fmla="*/ 519112 h 1285875"/>
                <a:gd name="connsiteX27" fmla="*/ 376237 w 771525"/>
                <a:gd name="connsiteY27" fmla="*/ 452437 h 1285875"/>
                <a:gd name="connsiteX28" fmla="*/ 395287 w 771525"/>
                <a:gd name="connsiteY28" fmla="*/ 381000 h 1285875"/>
                <a:gd name="connsiteX29" fmla="*/ 402431 w 771525"/>
                <a:gd name="connsiteY29" fmla="*/ 333375 h 1285875"/>
                <a:gd name="connsiteX30" fmla="*/ 409575 w 771525"/>
                <a:gd name="connsiteY30" fmla="*/ 288131 h 1285875"/>
                <a:gd name="connsiteX31" fmla="*/ 414337 w 771525"/>
                <a:gd name="connsiteY31" fmla="*/ 242887 h 1285875"/>
                <a:gd name="connsiteX32" fmla="*/ 414337 w 771525"/>
                <a:gd name="connsiteY32" fmla="*/ 221456 h 1285875"/>
                <a:gd name="connsiteX33" fmla="*/ 402431 w 771525"/>
                <a:gd name="connsiteY33" fmla="*/ 204787 h 1285875"/>
                <a:gd name="connsiteX34" fmla="*/ 383381 w 771525"/>
                <a:gd name="connsiteY34" fmla="*/ 180975 h 1285875"/>
                <a:gd name="connsiteX35" fmla="*/ 361950 w 771525"/>
                <a:gd name="connsiteY35" fmla="*/ 159544 h 1285875"/>
                <a:gd name="connsiteX36" fmla="*/ 328612 w 771525"/>
                <a:gd name="connsiteY36" fmla="*/ 128587 h 1285875"/>
                <a:gd name="connsiteX37" fmla="*/ 304800 w 771525"/>
                <a:gd name="connsiteY37" fmla="*/ 104775 h 1285875"/>
                <a:gd name="connsiteX38" fmla="*/ 288131 w 771525"/>
                <a:gd name="connsiteY38" fmla="*/ 90487 h 1285875"/>
                <a:gd name="connsiteX39" fmla="*/ 269081 w 771525"/>
                <a:gd name="connsiteY39" fmla="*/ 76200 h 1285875"/>
                <a:gd name="connsiteX40" fmla="*/ 247650 w 771525"/>
                <a:gd name="connsiteY40" fmla="*/ 57150 h 1285875"/>
                <a:gd name="connsiteX41" fmla="*/ 238125 w 771525"/>
                <a:gd name="connsiteY41" fmla="*/ 38100 h 1285875"/>
                <a:gd name="connsiteX42" fmla="*/ 238125 w 771525"/>
                <a:gd name="connsiteY42" fmla="*/ 26194 h 1285875"/>
                <a:gd name="connsiteX43" fmla="*/ 245268 w 771525"/>
                <a:gd name="connsiteY43" fmla="*/ 14287 h 1285875"/>
                <a:gd name="connsiteX44" fmla="*/ 259556 w 771525"/>
                <a:gd name="connsiteY44" fmla="*/ 4762 h 1285875"/>
                <a:gd name="connsiteX45" fmla="*/ 288131 w 771525"/>
                <a:gd name="connsiteY45" fmla="*/ 0 h 1285875"/>
                <a:gd name="connsiteX46" fmla="*/ 345281 w 771525"/>
                <a:gd name="connsiteY46" fmla="*/ 7144 h 1285875"/>
                <a:gd name="connsiteX47" fmla="*/ 414337 w 771525"/>
                <a:gd name="connsiteY47" fmla="*/ 21431 h 1285875"/>
                <a:gd name="connsiteX48" fmla="*/ 502443 w 771525"/>
                <a:gd name="connsiteY48" fmla="*/ 47625 h 1285875"/>
                <a:gd name="connsiteX49" fmla="*/ 583406 w 771525"/>
                <a:gd name="connsiteY49" fmla="*/ 80962 h 1285875"/>
                <a:gd name="connsiteX50" fmla="*/ 621506 w 771525"/>
                <a:gd name="connsiteY50" fmla="*/ 100012 h 1285875"/>
                <a:gd name="connsiteX51" fmla="*/ 664368 w 771525"/>
                <a:gd name="connsiteY51" fmla="*/ 126206 h 1285875"/>
                <a:gd name="connsiteX52" fmla="*/ 697706 w 771525"/>
                <a:gd name="connsiteY52" fmla="*/ 150019 h 1285875"/>
                <a:gd name="connsiteX53" fmla="*/ 731043 w 771525"/>
                <a:gd name="connsiteY53" fmla="*/ 183356 h 1285875"/>
                <a:gd name="connsiteX54" fmla="*/ 762000 w 771525"/>
                <a:gd name="connsiteY54" fmla="*/ 223837 h 1285875"/>
                <a:gd name="connsiteX55" fmla="*/ 771525 w 771525"/>
                <a:gd name="connsiteY55" fmla="*/ 242887 h 1285875"/>
                <a:gd name="connsiteX56" fmla="*/ 766762 w 771525"/>
                <a:gd name="connsiteY56" fmla="*/ 254794 h 1285875"/>
                <a:gd name="connsiteX57" fmla="*/ 750093 w 771525"/>
                <a:gd name="connsiteY57" fmla="*/ 280987 h 1285875"/>
                <a:gd name="connsiteX58" fmla="*/ 702468 w 771525"/>
                <a:gd name="connsiteY58" fmla="*/ 354806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771525" h="1285875">
                  <a:moveTo>
                    <a:pt x="702468" y="354806"/>
                  </a:moveTo>
                  <a:lnTo>
                    <a:pt x="659606" y="428625"/>
                  </a:lnTo>
                  <a:lnTo>
                    <a:pt x="626268" y="490537"/>
                  </a:lnTo>
                  <a:lnTo>
                    <a:pt x="600075" y="552450"/>
                  </a:lnTo>
                  <a:lnTo>
                    <a:pt x="561975" y="647700"/>
                  </a:lnTo>
                  <a:lnTo>
                    <a:pt x="504825" y="752475"/>
                  </a:lnTo>
                  <a:lnTo>
                    <a:pt x="442912" y="835819"/>
                  </a:lnTo>
                  <a:lnTo>
                    <a:pt x="352425" y="950119"/>
                  </a:lnTo>
                  <a:lnTo>
                    <a:pt x="247650" y="1071562"/>
                  </a:lnTo>
                  <a:lnTo>
                    <a:pt x="133350" y="1195387"/>
                  </a:lnTo>
                  <a:lnTo>
                    <a:pt x="85725" y="1245394"/>
                  </a:lnTo>
                  <a:lnTo>
                    <a:pt x="57150" y="1271587"/>
                  </a:lnTo>
                  <a:lnTo>
                    <a:pt x="30956" y="1281112"/>
                  </a:lnTo>
                  <a:lnTo>
                    <a:pt x="11906" y="1285875"/>
                  </a:lnTo>
                  <a:lnTo>
                    <a:pt x="2381" y="1283494"/>
                  </a:lnTo>
                  <a:lnTo>
                    <a:pt x="0" y="1273969"/>
                  </a:lnTo>
                  <a:lnTo>
                    <a:pt x="2381" y="1252537"/>
                  </a:lnTo>
                  <a:lnTo>
                    <a:pt x="19050" y="1216819"/>
                  </a:lnTo>
                  <a:lnTo>
                    <a:pt x="57150" y="1150144"/>
                  </a:lnTo>
                  <a:lnTo>
                    <a:pt x="114300" y="1052512"/>
                  </a:lnTo>
                  <a:lnTo>
                    <a:pt x="176212" y="935831"/>
                  </a:lnTo>
                  <a:lnTo>
                    <a:pt x="214312" y="864394"/>
                  </a:lnTo>
                  <a:lnTo>
                    <a:pt x="247650" y="800100"/>
                  </a:lnTo>
                  <a:lnTo>
                    <a:pt x="280987" y="731044"/>
                  </a:lnTo>
                  <a:lnTo>
                    <a:pt x="316706" y="645319"/>
                  </a:lnTo>
                  <a:lnTo>
                    <a:pt x="340518" y="576262"/>
                  </a:lnTo>
                  <a:lnTo>
                    <a:pt x="359568" y="519112"/>
                  </a:lnTo>
                  <a:lnTo>
                    <a:pt x="376237" y="452437"/>
                  </a:lnTo>
                  <a:lnTo>
                    <a:pt x="395287" y="381000"/>
                  </a:lnTo>
                  <a:lnTo>
                    <a:pt x="402431" y="333375"/>
                  </a:lnTo>
                  <a:lnTo>
                    <a:pt x="409575" y="288131"/>
                  </a:lnTo>
                  <a:lnTo>
                    <a:pt x="414337" y="242887"/>
                  </a:lnTo>
                  <a:lnTo>
                    <a:pt x="414337" y="221456"/>
                  </a:lnTo>
                  <a:lnTo>
                    <a:pt x="402431" y="204787"/>
                  </a:lnTo>
                  <a:lnTo>
                    <a:pt x="383381" y="180975"/>
                  </a:lnTo>
                  <a:lnTo>
                    <a:pt x="361950" y="159544"/>
                  </a:lnTo>
                  <a:lnTo>
                    <a:pt x="328612" y="128587"/>
                  </a:lnTo>
                  <a:lnTo>
                    <a:pt x="304800" y="104775"/>
                  </a:lnTo>
                  <a:lnTo>
                    <a:pt x="288131" y="90487"/>
                  </a:lnTo>
                  <a:lnTo>
                    <a:pt x="269081" y="76200"/>
                  </a:lnTo>
                  <a:lnTo>
                    <a:pt x="247650" y="57150"/>
                  </a:lnTo>
                  <a:lnTo>
                    <a:pt x="238125" y="38100"/>
                  </a:lnTo>
                  <a:lnTo>
                    <a:pt x="238125" y="26194"/>
                  </a:lnTo>
                  <a:lnTo>
                    <a:pt x="245268" y="14287"/>
                  </a:lnTo>
                  <a:lnTo>
                    <a:pt x="259556" y="4762"/>
                  </a:lnTo>
                  <a:lnTo>
                    <a:pt x="288131" y="0"/>
                  </a:lnTo>
                  <a:lnTo>
                    <a:pt x="345281" y="7144"/>
                  </a:lnTo>
                  <a:lnTo>
                    <a:pt x="414337" y="21431"/>
                  </a:lnTo>
                  <a:lnTo>
                    <a:pt x="502443" y="47625"/>
                  </a:lnTo>
                  <a:lnTo>
                    <a:pt x="583406" y="80962"/>
                  </a:lnTo>
                  <a:lnTo>
                    <a:pt x="621506" y="100012"/>
                  </a:lnTo>
                  <a:lnTo>
                    <a:pt x="664368" y="126206"/>
                  </a:lnTo>
                  <a:lnTo>
                    <a:pt x="697706" y="150019"/>
                  </a:lnTo>
                  <a:lnTo>
                    <a:pt x="731043" y="183356"/>
                  </a:lnTo>
                  <a:lnTo>
                    <a:pt x="762000" y="223837"/>
                  </a:lnTo>
                  <a:lnTo>
                    <a:pt x="771525" y="242887"/>
                  </a:lnTo>
                  <a:lnTo>
                    <a:pt x="766762" y="254794"/>
                  </a:lnTo>
                  <a:lnTo>
                    <a:pt x="750093" y="280987"/>
                  </a:lnTo>
                  <a:lnTo>
                    <a:pt x="702468" y="354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36932167-3E13-493D-811D-5EEF72BF5A94}"/>
                </a:ext>
              </a:extLst>
            </p:cNvPr>
            <p:cNvSpPr/>
            <p:nvPr/>
          </p:nvSpPr>
          <p:spPr>
            <a:xfrm>
              <a:off x="4630738" y="2513013"/>
              <a:ext cx="1912937" cy="401637"/>
            </a:xfrm>
            <a:custGeom>
              <a:avLst/>
              <a:gdLst>
                <a:gd name="connsiteX0" fmla="*/ 1597819 w 1912144"/>
                <a:gd name="connsiteY0" fmla="*/ 250031 h 402431"/>
                <a:gd name="connsiteX1" fmla="*/ 1481138 w 1912144"/>
                <a:gd name="connsiteY1" fmla="*/ 266700 h 402431"/>
                <a:gd name="connsiteX2" fmla="*/ 1347788 w 1912144"/>
                <a:gd name="connsiteY2" fmla="*/ 283369 h 402431"/>
                <a:gd name="connsiteX3" fmla="*/ 1219200 w 1912144"/>
                <a:gd name="connsiteY3" fmla="*/ 297656 h 402431"/>
                <a:gd name="connsiteX4" fmla="*/ 1088232 w 1912144"/>
                <a:gd name="connsiteY4" fmla="*/ 307181 h 402431"/>
                <a:gd name="connsiteX5" fmla="*/ 978694 w 1912144"/>
                <a:gd name="connsiteY5" fmla="*/ 316706 h 402431"/>
                <a:gd name="connsiteX6" fmla="*/ 776288 w 1912144"/>
                <a:gd name="connsiteY6" fmla="*/ 338137 h 402431"/>
                <a:gd name="connsiteX7" fmla="*/ 654844 w 1912144"/>
                <a:gd name="connsiteY7" fmla="*/ 357187 h 402431"/>
                <a:gd name="connsiteX8" fmla="*/ 533400 w 1912144"/>
                <a:gd name="connsiteY8" fmla="*/ 376237 h 402431"/>
                <a:gd name="connsiteX9" fmla="*/ 442913 w 1912144"/>
                <a:gd name="connsiteY9" fmla="*/ 388144 h 402431"/>
                <a:gd name="connsiteX10" fmla="*/ 373857 w 1912144"/>
                <a:gd name="connsiteY10" fmla="*/ 395287 h 402431"/>
                <a:gd name="connsiteX11" fmla="*/ 307182 w 1912144"/>
                <a:gd name="connsiteY11" fmla="*/ 402431 h 402431"/>
                <a:gd name="connsiteX12" fmla="*/ 257175 w 1912144"/>
                <a:gd name="connsiteY12" fmla="*/ 402431 h 402431"/>
                <a:gd name="connsiteX13" fmla="*/ 207169 w 1912144"/>
                <a:gd name="connsiteY13" fmla="*/ 400050 h 402431"/>
                <a:gd name="connsiteX14" fmla="*/ 164307 w 1912144"/>
                <a:gd name="connsiteY14" fmla="*/ 392906 h 402431"/>
                <a:gd name="connsiteX15" fmla="*/ 121444 w 1912144"/>
                <a:gd name="connsiteY15" fmla="*/ 381000 h 402431"/>
                <a:gd name="connsiteX16" fmla="*/ 0 w 1912144"/>
                <a:gd name="connsiteY16" fmla="*/ 330994 h 402431"/>
                <a:gd name="connsiteX17" fmla="*/ 80963 w 1912144"/>
                <a:gd name="connsiteY17" fmla="*/ 209550 h 402431"/>
                <a:gd name="connsiteX18" fmla="*/ 183357 w 1912144"/>
                <a:gd name="connsiteY18" fmla="*/ 235744 h 402431"/>
                <a:gd name="connsiteX19" fmla="*/ 250032 w 1912144"/>
                <a:gd name="connsiteY19" fmla="*/ 242887 h 402431"/>
                <a:gd name="connsiteX20" fmla="*/ 335757 w 1912144"/>
                <a:gd name="connsiteY20" fmla="*/ 247650 h 402431"/>
                <a:gd name="connsiteX21" fmla="*/ 459582 w 1912144"/>
                <a:gd name="connsiteY21" fmla="*/ 240506 h 402431"/>
                <a:gd name="connsiteX22" fmla="*/ 676275 w 1912144"/>
                <a:gd name="connsiteY22" fmla="*/ 216694 h 402431"/>
                <a:gd name="connsiteX23" fmla="*/ 814388 w 1912144"/>
                <a:gd name="connsiteY23" fmla="*/ 200025 h 402431"/>
                <a:gd name="connsiteX24" fmla="*/ 983457 w 1912144"/>
                <a:gd name="connsiteY24" fmla="*/ 161925 h 402431"/>
                <a:gd name="connsiteX25" fmla="*/ 1162050 w 1912144"/>
                <a:gd name="connsiteY25" fmla="*/ 138112 h 402431"/>
                <a:gd name="connsiteX26" fmla="*/ 1331119 w 1912144"/>
                <a:gd name="connsiteY26" fmla="*/ 102394 h 402431"/>
                <a:gd name="connsiteX27" fmla="*/ 1454944 w 1912144"/>
                <a:gd name="connsiteY27" fmla="*/ 66675 h 402431"/>
                <a:gd name="connsiteX28" fmla="*/ 1476375 w 1912144"/>
                <a:gd name="connsiteY28" fmla="*/ 52387 h 402431"/>
                <a:gd name="connsiteX29" fmla="*/ 1521619 w 1912144"/>
                <a:gd name="connsiteY29" fmla="*/ 28575 h 402431"/>
                <a:gd name="connsiteX30" fmla="*/ 1578769 w 1912144"/>
                <a:gd name="connsiteY30" fmla="*/ 7144 h 402431"/>
                <a:gd name="connsiteX31" fmla="*/ 1604963 w 1912144"/>
                <a:gd name="connsiteY31" fmla="*/ 0 h 402431"/>
                <a:gd name="connsiteX32" fmla="*/ 1654969 w 1912144"/>
                <a:gd name="connsiteY32" fmla="*/ 4762 h 402431"/>
                <a:gd name="connsiteX33" fmla="*/ 1721644 w 1912144"/>
                <a:gd name="connsiteY33" fmla="*/ 19050 h 402431"/>
                <a:gd name="connsiteX34" fmla="*/ 1804988 w 1912144"/>
                <a:gd name="connsiteY34" fmla="*/ 47625 h 402431"/>
                <a:gd name="connsiteX35" fmla="*/ 1859757 w 1912144"/>
                <a:gd name="connsiteY35" fmla="*/ 69056 h 402431"/>
                <a:gd name="connsiteX36" fmla="*/ 1878807 w 1912144"/>
                <a:gd name="connsiteY36" fmla="*/ 80962 h 402431"/>
                <a:gd name="connsiteX37" fmla="*/ 1893094 w 1912144"/>
                <a:gd name="connsiteY37" fmla="*/ 90487 h 402431"/>
                <a:gd name="connsiteX38" fmla="*/ 1905000 w 1912144"/>
                <a:gd name="connsiteY38" fmla="*/ 107156 h 402431"/>
                <a:gd name="connsiteX39" fmla="*/ 1912144 w 1912144"/>
                <a:gd name="connsiteY39" fmla="*/ 121444 h 402431"/>
                <a:gd name="connsiteX40" fmla="*/ 1912144 w 1912144"/>
                <a:gd name="connsiteY40" fmla="*/ 147637 h 402431"/>
                <a:gd name="connsiteX41" fmla="*/ 1900238 w 1912144"/>
                <a:gd name="connsiteY41" fmla="*/ 166687 h 402431"/>
                <a:gd name="connsiteX42" fmla="*/ 1876425 w 1912144"/>
                <a:gd name="connsiteY42" fmla="*/ 192881 h 402431"/>
                <a:gd name="connsiteX43" fmla="*/ 1850232 w 1912144"/>
                <a:gd name="connsiteY43" fmla="*/ 204787 h 402431"/>
                <a:gd name="connsiteX44" fmla="*/ 1752600 w 1912144"/>
                <a:gd name="connsiteY44" fmla="*/ 226219 h 402431"/>
                <a:gd name="connsiteX45" fmla="*/ 1597819 w 1912144"/>
                <a:gd name="connsiteY45" fmla="*/ 250031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912144" h="402431">
                  <a:moveTo>
                    <a:pt x="1597819" y="250031"/>
                  </a:moveTo>
                  <a:lnTo>
                    <a:pt x="1481138" y="266700"/>
                  </a:lnTo>
                  <a:lnTo>
                    <a:pt x="1347788" y="283369"/>
                  </a:lnTo>
                  <a:lnTo>
                    <a:pt x="1219200" y="297656"/>
                  </a:lnTo>
                  <a:lnTo>
                    <a:pt x="1088232" y="307181"/>
                  </a:lnTo>
                  <a:lnTo>
                    <a:pt x="978694" y="316706"/>
                  </a:lnTo>
                  <a:lnTo>
                    <a:pt x="776288" y="338137"/>
                  </a:lnTo>
                  <a:lnTo>
                    <a:pt x="654844" y="357187"/>
                  </a:lnTo>
                  <a:lnTo>
                    <a:pt x="533400" y="376237"/>
                  </a:lnTo>
                  <a:lnTo>
                    <a:pt x="442913" y="388144"/>
                  </a:lnTo>
                  <a:lnTo>
                    <a:pt x="373857" y="395287"/>
                  </a:lnTo>
                  <a:lnTo>
                    <a:pt x="307182" y="402431"/>
                  </a:lnTo>
                  <a:lnTo>
                    <a:pt x="257175" y="402431"/>
                  </a:lnTo>
                  <a:lnTo>
                    <a:pt x="207169" y="400050"/>
                  </a:lnTo>
                  <a:lnTo>
                    <a:pt x="164307" y="392906"/>
                  </a:lnTo>
                  <a:lnTo>
                    <a:pt x="121444" y="381000"/>
                  </a:lnTo>
                  <a:lnTo>
                    <a:pt x="0" y="330994"/>
                  </a:lnTo>
                  <a:lnTo>
                    <a:pt x="80963" y="209550"/>
                  </a:lnTo>
                  <a:lnTo>
                    <a:pt x="183357" y="235744"/>
                  </a:lnTo>
                  <a:lnTo>
                    <a:pt x="250032" y="242887"/>
                  </a:lnTo>
                  <a:lnTo>
                    <a:pt x="335757" y="247650"/>
                  </a:lnTo>
                  <a:lnTo>
                    <a:pt x="459582" y="240506"/>
                  </a:lnTo>
                  <a:lnTo>
                    <a:pt x="676275" y="216694"/>
                  </a:lnTo>
                  <a:lnTo>
                    <a:pt x="814388" y="200025"/>
                  </a:lnTo>
                  <a:lnTo>
                    <a:pt x="983457" y="161925"/>
                  </a:lnTo>
                  <a:lnTo>
                    <a:pt x="1162050" y="138112"/>
                  </a:lnTo>
                  <a:lnTo>
                    <a:pt x="1331119" y="102394"/>
                  </a:lnTo>
                  <a:lnTo>
                    <a:pt x="1454944" y="66675"/>
                  </a:lnTo>
                  <a:lnTo>
                    <a:pt x="1476375" y="52387"/>
                  </a:lnTo>
                  <a:lnTo>
                    <a:pt x="1521619" y="28575"/>
                  </a:lnTo>
                  <a:lnTo>
                    <a:pt x="1578769" y="7144"/>
                  </a:lnTo>
                  <a:lnTo>
                    <a:pt x="1604963" y="0"/>
                  </a:lnTo>
                  <a:lnTo>
                    <a:pt x="1654969" y="4762"/>
                  </a:lnTo>
                  <a:lnTo>
                    <a:pt x="1721644" y="19050"/>
                  </a:lnTo>
                  <a:lnTo>
                    <a:pt x="1804988" y="47625"/>
                  </a:lnTo>
                  <a:lnTo>
                    <a:pt x="1859757" y="69056"/>
                  </a:lnTo>
                  <a:lnTo>
                    <a:pt x="1878807" y="80962"/>
                  </a:lnTo>
                  <a:lnTo>
                    <a:pt x="1893094" y="90487"/>
                  </a:lnTo>
                  <a:lnTo>
                    <a:pt x="1905000" y="107156"/>
                  </a:lnTo>
                  <a:lnTo>
                    <a:pt x="1912144" y="121444"/>
                  </a:lnTo>
                  <a:lnTo>
                    <a:pt x="1912144" y="147637"/>
                  </a:lnTo>
                  <a:lnTo>
                    <a:pt x="1900238" y="166687"/>
                  </a:lnTo>
                  <a:lnTo>
                    <a:pt x="1876425" y="192881"/>
                  </a:lnTo>
                  <a:lnTo>
                    <a:pt x="1850232" y="204787"/>
                  </a:lnTo>
                  <a:lnTo>
                    <a:pt x="1752600" y="226219"/>
                  </a:lnTo>
                  <a:lnTo>
                    <a:pt x="1597819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54183145-B37A-4117-96B7-CBCF7017D864}"/>
                </a:ext>
              </a:extLst>
            </p:cNvPr>
            <p:cNvSpPr/>
            <p:nvPr/>
          </p:nvSpPr>
          <p:spPr>
            <a:xfrm>
              <a:off x="5243513" y="1585913"/>
              <a:ext cx="474662" cy="2035175"/>
            </a:xfrm>
            <a:custGeom>
              <a:avLst/>
              <a:gdLst>
                <a:gd name="connsiteX0" fmla="*/ 171780 w 475699"/>
                <a:gd name="connsiteY0" fmla="*/ 673907 h 2034936"/>
                <a:gd name="connsiteX1" fmla="*/ 171780 w 475699"/>
                <a:gd name="connsiteY1" fmla="*/ 898543 h 2034936"/>
                <a:gd name="connsiteX2" fmla="*/ 171780 w 475699"/>
                <a:gd name="connsiteY2" fmla="*/ 1168106 h 2034936"/>
                <a:gd name="connsiteX3" fmla="*/ 171780 w 475699"/>
                <a:gd name="connsiteY3" fmla="*/ 1250032 h 2034936"/>
                <a:gd name="connsiteX4" fmla="*/ 179708 w 475699"/>
                <a:gd name="connsiteY4" fmla="*/ 1530166 h 2034936"/>
                <a:gd name="connsiteX5" fmla="*/ 192922 w 475699"/>
                <a:gd name="connsiteY5" fmla="*/ 1847299 h 2034936"/>
                <a:gd name="connsiteX6" fmla="*/ 198208 w 475699"/>
                <a:gd name="connsiteY6" fmla="*/ 2034936 h 2034936"/>
                <a:gd name="connsiteX7" fmla="*/ 393773 w 475699"/>
                <a:gd name="connsiteY7" fmla="*/ 2005866 h 2034936"/>
                <a:gd name="connsiteX8" fmla="*/ 393773 w 475699"/>
                <a:gd name="connsiteY8" fmla="*/ 1720446 h 2034936"/>
                <a:gd name="connsiteX9" fmla="*/ 393773 w 475699"/>
                <a:gd name="connsiteY9" fmla="*/ 1493167 h 2034936"/>
                <a:gd name="connsiteX10" fmla="*/ 393773 w 475699"/>
                <a:gd name="connsiteY10" fmla="*/ 1231533 h 2034936"/>
                <a:gd name="connsiteX11" fmla="*/ 399059 w 475699"/>
                <a:gd name="connsiteY11" fmla="*/ 985755 h 2034936"/>
                <a:gd name="connsiteX12" fmla="*/ 420201 w 475699"/>
                <a:gd name="connsiteY12" fmla="*/ 689764 h 2034936"/>
                <a:gd name="connsiteX13" fmla="*/ 441343 w 475699"/>
                <a:gd name="connsiteY13" fmla="*/ 348846 h 2034936"/>
                <a:gd name="connsiteX14" fmla="*/ 441343 w 475699"/>
                <a:gd name="connsiteY14" fmla="*/ 346203 h 2034936"/>
                <a:gd name="connsiteX15" fmla="*/ 449271 w 475699"/>
                <a:gd name="connsiteY15" fmla="*/ 327704 h 2034936"/>
                <a:gd name="connsiteX16" fmla="*/ 462485 w 475699"/>
                <a:gd name="connsiteY16" fmla="*/ 295990 h 2034936"/>
                <a:gd name="connsiteX17" fmla="*/ 470414 w 475699"/>
                <a:gd name="connsiteY17" fmla="*/ 274848 h 2034936"/>
                <a:gd name="connsiteX18" fmla="*/ 475699 w 475699"/>
                <a:gd name="connsiteY18" fmla="*/ 237849 h 2034936"/>
                <a:gd name="connsiteX19" fmla="*/ 473056 w 475699"/>
                <a:gd name="connsiteY19" fmla="*/ 203493 h 2034936"/>
                <a:gd name="connsiteX20" fmla="*/ 465128 w 475699"/>
                <a:gd name="connsiteY20" fmla="*/ 182351 h 2034936"/>
                <a:gd name="connsiteX21" fmla="*/ 457200 w 475699"/>
                <a:gd name="connsiteY21" fmla="*/ 169137 h 2034936"/>
                <a:gd name="connsiteX22" fmla="*/ 438700 w 475699"/>
                <a:gd name="connsiteY22" fmla="*/ 147995 h 2034936"/>
                <a:gd name="connsiteX23" fmla="*/ 388488 w 475699"/>
                <a:gd name="connsiteY23" fmla="*/ 118925 h 2034936"/>
                <a:gd name="connsiteX24" fmla="*/ 290705 w 475699"/>
                <a:gd name="connsiteY24" fmla="*/ 71355 h 2034936"/>
                <a:gd name="connsiteX25" fmla="*/ 198208 w 475699"/>
                <a:gd name="connsiteY25" fmla="*/ 23785 h 2034936"/>
                <a:gd name="connsiteX26" fmla="*/ 163852 w 475699"/>
                <a:gd name="connsiteY26" fmla="*/ 10571 h 2034936"/>
                <a:gd name="connsiteX27" fmla="*/ 121567 w 475699"/>
                <a:gd name="connsiteY27" fmla="*/ 2643 h 2034936"/>
                <a:gd name="connsiteX28" fmla="*/ 68712 w 475699"/>
                <a:gd name="connsiteY28" fmla="*/ 0 h 2034936"/>
                <a:gd name="connsiteX29" fmla="*/ 26427 w 475699"/>
                <a:gd name="connsiteY29" fmla="*/ 2643 h 2034936"/>
                <a:gd name="connsiteX30" fmla="*/ 13214 w 475699"/>
                <a:gd name="connsiteY30" fmla="*/ 5285 h 2034936"/>
                <a:gd name="connsiteX31" fmla="*/ 2643 w 475699"/>
                <a:gd name="connsiteY31" fmla="*/ 10571 h 2034936"/>
                <a:gd name="connsiteX32" fmla="*/ 0 w 475699"/>
                <a:gd name="connsiteY32" fmla="*/ 18499 h 2034936"/>
                <a:gd name="connsiteX33" fmla="*/ 10571 w 475699"/>
                <a:gd name="connsiteY33" fmla="*/ 42284 h 2034936"/>
                <a:gd name="connsiteX34" fmla="*/ 21142 w 475699"/>
                <a:gd name="connsiteY34" fmla="*/ 60784 h 2034936"/>
                <a:gd name="connsiteX35" fmla="*/ 42284 w 475699"/>
                <a:gd name="connsiteY35" fmla="*/ 84569 h 2034936"/>
                <a:gd name="connsiteX36" fmla="*/ 97782 w 475699"/>
                <a:gd name="connsiteY36" fmla="*/ 142710 h 2034936"/>
                <a:gd name="connsiteX37" fmla="*/ 129496 w 475699"/>
                <a:gd name="connsiteY37" fmla="*/ 182351 h 2034936"/>
                <a:gd name="connsiteX38" fmla="*/ 145352 w 475699"/>
                <a:gd name="connsiteY38" fmla="*/ 203493 h 2034936"/>
                <a:gd name="connsiteX39" fmla="*/ 153281 w 475699"/>
                <a:gd name="connsiteY39" fmla="*/ 224636 h 2034936"/>
                <a:gd name="connsiteX40" fmla="*/ 161209 w 475699"/>
                <a:gd name="connsiteY40" fmla="*/ 258992 h 2034936"/>
                <a:gd name="connsiteX41" fmla="*/ 166495 w 475699"/>
                <a:gd name="connsiteY41" fmla="*/ 325061 h 2034936"/>
                <a:gd name="connsiteX42" fmla="*/ 171780 w 475699"/>
                <a:gd name="connsiteY42" fmla="*/ 414915 h 2034936"/>
                <a:gd name="connsiteX43" fmla="*/ 171780 w 475699"/>
                <a:gd name="connsiteY43" fmla="*/ 673907 h 20349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75699" h="2034936">
                  <a:moveTo>
                    <a:pt x="171780" y="673907"/>
                  </a:moveTo>
                  <a:lnTo>
                    <a:pt x="171780" y="898543"/>
                  </a:lnTo>
                  <a:lnTo>
                    <a:pt x="171780" y="1168106"/>
                  </a:lnTo>
                  <a:lnTo>
                    <a:pt x="171780" y="1250032"/>
                  </a:lnTo>
                  <a:lnTo>
                    <a:pt x="179708" y="1530166"/>
                  </a:lnTo>
                  <a:lnTo>
                    <a:pt x="192922" y="1847299"/>
                  </a:lnTo>
                  <a:lnTo>
                    <a:pt x="198208" y="2034936"/>
                  </a:lnTo>
                  <a:lnTo>
                    <a:pt x="393773" y="2005866"/>
                  </a:lnTo>
                  <a:lnTo>
                    <a:pt x="393773" y="1720446"/>
                  </a:lnTo>
                  <a:lnTo>
                    <a:pt x="393773" y="1493167"/>
                  </a:lnTo>
                  <a:lnTo>
                    <a:pt x="393773" y="1231533"/>
                  </a:lnTo>
                  <a:lnTo>
                    <a:pt x="399059" y="985755"/>
                  </a:lnTo>
                  <a:lnTo>
                    <a:pt x="420201" y="689764"/>
                  </a:lnTo>
                  <a:lnTo>
                    <a:pt x="441343" y="348846"/>
                  </a:lnTo>
                  <a:lnTo>
                    <a:pt x="441343" y="346203"/>
                  </a:lnTo>
                  <a:lnTo>
                    <a:pt x="449271" y="327704"/>
                  </a:lnTo>
                  <a:lnTo>
                    <a:pt x="462485" y="295990"/>
                  </a:lnTo>
                  <a:lnTo>
                    <a:pt x="470414" y="274848"/>
                  </a:lnTo>
                  <a:lnTo>
                    <a:pt x="475699" y="237849"/>
                  </a:lnTo>
                  <a:lnTo>
                    <a:pt x="473056" y="203493"/>
                  </a:lnTo>
                  <a:lnTo>
                    <a:pt x="465128" y="182351"/>
                  </a:lnTo>
                  <a:lnTo>
                    <a:pt x="457200" y="169137"/>
                  </a:lnTo>
                  <a:lnTo>
                    <a:pt x="438700" y="147995"/>
                  </a:lnTo>
                  <a:lnTo>
                    <a:pt x="388488" y="118925"/>
                  </a:lnTo>
                  <a:lnTo>
                    <a:pt x="290705" y="71355"/>
                  </a:lnTo>
                  <a:lnTo>
                    <a:pt x="198208" y="23785"/>
                  </a:lnTo>
                  <a:lnTo>
                    <a:pt x="163852" y="10571"/>
                  </a:lnTo>
                  <a:lnTo>
                    <a:pt x="121567" y="2643"/>
                  </a:lnTo>
                  <a:lnTo>
                    <a:pt x="68712" y="0"/>
                  </a:lnTo>
                  <a:lnTo>
                    <a:pt x="26427" y="2643"/>
                  </a:lnTo>
                  <a:lnTo>
                    <a:pt x="13214" y="5285"/>
                  </a:lnTo>
                  <a:lnTo>
                    <a:pt x="2643" y="10571"/>
                  </a:lnTo>
                  <a:lnTo>
                    <a:pt x="0" y="18499"/>
                  </a:lnTo>
                  <a:lnTo>
                    <a:pt x="10571" y="42284"/>
                  </a:lnTo>
                  <a:lnTo>
                    <a:pt x="21142" y="60784"/>
                  </a:lnTo>
                  <a:lnTo>
                    <a:pt x="42284" y="84569"/>
                  </a:lnTo>
                  <a:lnTo>
                    <a:pt x="97782" y="142710"/>
                  </a:lnTo>
                  <a:lnTo>
                    <a:pt x="129496" y="182351"/>
                  </a:lnTo>
                  <a:lnTo>
                    <a:pt x="145352" y="203493"/>
                  </a:lnTo>
                  <a:lnTo>
                    <a:pt x="153281" y="224636"/>
                  </a:lnTo>
                  <a:lnTo>
                    <a:pt x="161209" y="258992"/>
                  </a:lnTo>
                  <a:lnTo>
                    <a:pt x="166495" y="325061"/>
                  </a:lnTo>
                  <a:lnTo>
                    <a:pt x="171780" y="414915"/>
                  </a:lnTo>
                  <a:lnTo>
                    <a:pt x="171780" y="673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D1468E65-1289-4AB3-87A0-ED13F5863549}"/>
                </a:ext>
              </a:extLst>
            </p:cNvPr>
            <p:cNvSpPr/>
            <p:nvPr/>
          </p:nvSpPr>
          <p:spPr>
            <a:xfrm>
              <a:off x="4006850" y="3294063"/>
              <a:ext cx="2976563" cy="695325"/>
            </a:xfrm>
            <a:custGeom>
              <a:avLst/>
              <a:gdLst>
                <a:gd name="connsiteX0" fmla="*/ 2180868 w 2975467"/>
                <a:gd name="connsiteY0" fmla="*/ 112466 h 696802"/>
                <a:gd name="connsiteX1" fmla="*/ 1958380 w 2975467"/>
                <a:gd name="connsiteY1" fmla="*/ 139360 h 696802"/>
                <a:gd name="connsiteX2" fmla="*/ 1755452 w 2975467"/>
                <a:gd name="connsiteY2" fmla="*/ 166254 h 696802"/>
                <a:gd name="connsiteX3" fmla="*/ 1608757 w 2975467"/>
                <a:gd name="connsiteY3" fmla="*/ 185814 h 696802"/>
                <a:gd name="connsiteX4" fmla="*/ 1444947 w 2975467"/>
                <a:gd name="connsiteY4" fmla="*/ 224933 h 696802"/>
                <a:gd name="connsiteX5" fmla="*/ 1154002 w 2975467"/>
                <a:gd name="connsiteY5" fmla="*/ 281166 h 696802"/>
                <a:gd name="connsiteX6" fmla="*/ 936404 w 2975467"/>
                <a:gd name="connsiteY6" fmla="*/ 322729 h 696802"/>
                <a:gd name="connsiteX7" fmla="*/ 753035 w 2975467"/>
                <a:gd name="connsiteY7" fmla="*/ 359403 h 696802"/>
                <a:gd name="connsiteX8" fmla="*/ 535437 w 2975467"/>
                <a:gd name="connsiteY8" fmla="*/ 400967 h 696802"/>
                <a:gd name="connsiteX9" fmla="*/ 405856 w 2975467"/>
                <a:gd name="connsiteY9" fmla="*/ 425416 h 696802"/>
                <a:gd name="connsiteX10" fmla="*/ 312949 w 2975467"/>
                <a:gd name="connsiteY10" fmla="*/ 427861 h 696802"/>
                <a:gd name="connsiteX11" fmla="*/ 288500 w 2975467"/>
                <a:gd name="connsiteY11" fmla="*/ 427861 h 696802"/>
                <a:gd name="connsiteX12" fmla="*/ 239602 w 2975467"/>
                <a:gd name="connsiteY12" fmla="*/ 422971 h 696802"/>
                <a:gd name="connsiteX13" fmla="*/ 190703 w 2975467"/>
                <a:gd name="connsiteY13" fmla="*/ 415636 h 696802"/>
                <a:gd name="connsiteX14" fmla="*/ 151585 w 2975467"/>
                <a:gd name="connsiteY14" fmla="*/ 403412 h 696802"/>
                <a:gd name="connsiteX15" fmla="*/ 117356 w 2975467"/>
                <a:gd name="connsiteY15" fmla="*/ 388742 h 696802"/>
                <a:gd name="connsiteX16" fmla="*/ 88017 w 2975467"/>
                <a:gd name="connsiteY16" fmla="*/ 371628 h 696802"/>
                <a:gd name="connsiteX17" fmla="*/ 56233 w 2975467"/>
                <a:gd name="connsiteY17" fmla="*/ 347179 h 696802"/>
                <a:gd name="connsiteX18" fmla="*/ 34228 w 2975467"/>
                <a:gd name="connsiteY18" fmla="*/ 327619 h 696802"/>
                <a:gd name="connsiteX19" fmla="*/ 17114 w 2975467"/>
                <a:gd name="connsiteY19" fmla="*/ 315395 h 696802"/>
                <a:gd name="connsiteX20" fmla="*/ 4889 w 2975467"/>
                <a:gd name="connsiteY20" fmla="*/ 317840 h 696802"/>
                <a:gd name="connsiteX21" fmla="*/ 0 w 2975467"/>
                <a:gd name="connsiteY21" fmla="*/ 325174 h 696802"/>
                <a:gd name="connsiteX22" fmla="*/ 0 w 2975467"/>
                <a:gd name="connsiteY22" fmla="*/ 347179 h 696802"/>
                <a:gd name="connsiteX23" fmla="*/ 14669 w 2975467"/>
                <a:gd name="connsiteY23" fmla="*/ 388742 h 696802"/>
                <a:gd name="connsiteX24" fmla="*/ 51343 w 2975467"/>
                <a:gd name="connsiteY24" fmla="*/ 447420 h 696802"/>
                <a:gd name="connsiteX25" fmla="*/ 97796 w 2975467"/>
                <a:gd name="connsiteY25" fmla="*/ 498764 h 696802"/>
                <a:gd name="connsiteX26" fmla="*/ 141805 w 2975467"/>
                <a:gd name="connsiteY26" fmla="*/ 545217 h 696802"/>
                <a:gd name="connsiteX27" fmla="*/ 190703 w 2975467"/>
                <a:gd name="connsiteY27" fmla="*/ 599005 h 696802"/>
                <a:gd name="connsiteX28" fmla="*/ 242047 w 2975467"/>
                <a:gd name="connsiteY28" fmla="*/ 640569 h 696802"/>
                <a:gd name="connsiteX29" fmla="*/ 276275 w 2975467"/>
                <a:gd name="connsiteY29" fmla="*/ 667463 h 696802"/>
                <a:gd name="connsiteX30" fmla="*/ 305615 w 2975467"/>
                <a:gd name="connsiteY30" fmla="*/ 684577 h 696802"/>
                <a:gd name="connsiteX31" fmla="*/ 342288 w 2975467"/>
                <a:gd name="connsiteY31" fmla="*/ 696802 h 696802"/>
                <a:gd name="connsiteX32" fmla="*/ 371627 w 2975467"/>
                <a:gd name="connsiteY32" fmla="*/ 696802 h 696802"/>
                <a:gd name="connsiteX33" fmla="*/ 432750 w 2975467"/>
                <a:gd name="connsiteY33" fmla="*/ 677243 h 696802"/>
                <a:gd name="connsiteX34" fmla="*/ 616119 w 2975467"/>
                <a:gd name="connsiteY34" fmla="*/ 608785 h 696802"/>
                <a:gd name="connsiteX35" fmla="*/ 794598 w 2975467"/>
                <a:gd name="connsiteY35" fmla="*/ 542772 h 696802"/>
                <a:gd name="connsiteX36" fmla="*/ 836162 w 2975467"/>
                <a:gd name="connsiteY36" fmla="*/ 530548 h 696802"/>
                <a:gd name="connsiteX37" fmla="*/ 1017086 w 2975467"/>
                <a:gd name="connsiteY37" fmla="*/ 491429 h 696802"/>
                <a:gd name="connsiteX38" fmla="*/ 1163781 w 2975467"/>
                <a:gd name="connsiteY38" fmla="*/ 454755 h 696802"/>
                <a:gd name="connsiteX39" fmla="*/ 1317811 w 2975467"/>
                <a:gd name="connsiteY39" fmla="*/ 420526 h 696802"/>
                <a:gd name="connsiteX40" fmla="*/ 1486511 w 2975467"/>
                <a:gd name="connsiteY40" fmla="*/ 393632 h 696802"/>
                <a:gd name="connsiteX41" fmla="*/ 1591642 w 2975467"/>
                <a:gd name="connsiteY41" fmla="*/ 376518 h 696802"/>
                <a:gd name="connsiteX42" fmla="*/ 1872808 w 2975467"/>
                <a:gd name="connsiteY42" fmla="*/ 339844 h 696802"/>
                <a:gd name="connsiteX43" fmla="*/ 2178423 w 2975467"/>
                <a:gd name="connsiteY43" fmla="*/ 310505 h 696802"/>
                <a:gd name="connsiteX44" fmla="*/ 2300669 w 2975467"/>
                <a:gd name="connsiteY44" fmla="*/ 303170 h 696802"/>
                <a:gd name="connsiteX45" fmla="*/ 2415580 w 2975467"/>
                <a:gd name="connsiteY45" fmla="*/ 295835 h 696802"/>
                <a:gd name="connsiteX46" fmla="*/ 2562275 w 2975467"/>
                <a:gd name="connsiteY46" fmla="*/ 293390 h 696802"/>
                <a:gd name="connsiteX47" fmla="*/ 2655182 w 2975467"/>
                <a:gd name="connsiteY47" fmla="*/ 283611 h 696802"/>
                <a:gd name="connsiteX48" fmla="*/ 2792098 w 2975467"/>
                <a:gd name="connsiteY48" fmla="*/ 273831 h 696802"/>
                <a:gd name="connsiteX49" fmla="*/ 2885005 w 2975467"/>
                <a:gd name="connsiteY49" fmla="*/ 271386 h 696802"/>
                <a:gd name="connsiteX50" fmla="*/ 2899674 w 2975467"/>
                <a:gd name="connsiteY50" fmla="*/ 268941 h 696802"/>
                <a:gd name="connsiteX51" fmla="*/ 2911899 w 2975467"/>
                <a:gd name="connsiteY51" fmla="*/ 266496 h 696802"/>
                <a:gd name="connsiteX52" fmla="*/ 2936348 w 2975467"/>
                <a:gd name="connsiteY52" fmla="*/ 249382 h 696802"/>
                <a:gd name="connsiteX53" fmla="*/ 2958352 w 2975467"/>
                <a:gd name="connsiteY53" fmla="*/ 224933 h 696802"/>
                <a:gd name="connsiteX54" fmla="*/ 2970577 w 2975467"/>
                <a:gd name="connsiteY54" fmla="*/ 202928 h 696802"/>
                <a:gd name="connsiteX55" fmla="*/ 2975467 w 2975467"/>
                <a:gd name="connsiteY55" fmla="*/ 183369 h 696802"/>
                <a:gd name="connsiteX56" fmla="*/ 2975467 w 2975467"/>
                <a:gd name="connsiteY56" fmla="*/ 166254 h 696802"/>
                <a:gd name="connsiteX57" fmla="*/ 2970577 w 2975467"/>
                <a:gd name="connsiteY57" fmla="*/ 149140 h 696802"/>
                <a:gd name="connsiteX58" fmla="*/ 2958352 w 2975467"/>
                <a:gd name="connsiteY58" fmla="*/ 124691 h 696802"/>
                <a:gd name="connsiteX59" fmla="*/ 2938793 w 2975467"/>
                <a:gd name="connsiteY59" fmla="*/ 100242 h 696802"/>
                <a:gd name="connsiteX60" fmla="*/ 2914344 w 2975467"/>
                <a:gd name="connsiteY60" fmla="*/ 88017 h 696802"/>
                <a:gd name="connsiteX61" fmla="*/ 2840996 w 2975467"/>
                <a:gd name="connsiteY61" fmla="*/ 61123 h 696802"/>
                <a:gd name="connsiteX62" fmla="*/ 2755424 w 2975467"/>
                <a:gd name="connsiteY62" fmla="*/ 36674 h 696802"/>
                <a:gd name="connsiteX63" fmla="*/ 2674742 w 2975467"/>
                <a:gd name="connsiteY63" fmla="*/ 14669 h 696802"/>
                <a:gd name="connsiteX64" fmla="*/ 2594059 w 2975467"/>
                <a:gd name="connsiteY64" fmla="*/ 2445 h 696802"/>
                <a:gd name="connsiteX65" fmla="*/ 2552496 w 2975467"/>
                <a:gd name="connsiteY65" fmla="*/ 0 h 696802"/>
                <a:gd name="connsiteX66" fmla="*/ 2528047 w 2975467"/>
                <a:gd name="connsiteY66" fmla="*/ 12225 h 696802"/>
                <a:gd name="connsiteX67" fmla="*/ 2462034 w 2975467"/>
                <a:gd name="connsiteY67" fmla="*/ 48898 h 696802"/>
                <a:gd name="connsiteX68" fmla="*/ 2378906 w 2975467"/>
                <a:gd name="connsiteY68" fmla="*/ 80682 h 696802"/>
                <a:gd name="connsiteX69" fmla="*/ 2344678 w 2975467"/>
                <a:gd name="connsiteY69" fmla="*/ 92907 h 696802"/>
                <a:gd name="connsiteX70" fmla="*/ 2180868 w 2975467"/>
                <a:gd name="connsiteY70" fmla="*/ 112466 h 696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975467" h="696802">
                  <a:moveTo>
                    <a:pt x="2180868" y="112466"/>
                  </a:moveTo>
                  <a:lnTo>
                    <a:pt x="1958380" y="139360"/>
                  </a:lnTo>
                  <a:lnTo>
                    <a:pt x="1755452" y="166254"/>
                  </a:lnTo>
                  <a:lnTo>
                    <a:pt x="1608757" y="185814"/>
                  </a:lnTo>
                  <a:lnTo>
                    <a:pt x="1444947" y="224933"/>
                  </a:lnTo>
                  <a:lnTo>
                    <a:pt x="1154002" y="281166"/>
                  </a:lnTo>
                  <a:lnTo>
                    <a:pt x="936404" y="322729"/>
                  </a:lnTo>
                  <a:lnTo>
                    <a:pt x="753035" y="359403"/>
                  </a:lnTo>
                  <a:lnTo>
                    <a:pt x="535437" y="400967"/>
                  </a:lnTo>
                  <a:lnTo>
                    <a:pt x="405856" y="425416"/>
                  </a:lnTo>
                  <a:lnTo>
                    <a:pt x="312949" y="427861"/>
                  </a:lnTo>
                  <a:lnTo>
                    <a:pt x="288500" y="427861"/>
                  </a:lnTo>
                  <a:lnTo>
                    <a:pt x="239602" y="422971"/>
                  </a:lnTo>
                  <a:lnTo>
                    <a:pt x="190703" y="415636"/>
                  </a:lnTo>
                  <a:lnTo>
                    <a:pt x="151585" y="403412"/>
                  </a:lnTo>
                  <a:lnTo>
                    <a:pt x="117356" y="388742"/>
                  </a:lnTo>
                  <a:lnTo>
                    <a:pt x="88017" y="371628"/>
                  </a:lnTo>
                  <a:lnTo>
                    <a:pt x="56233" y="347179"/>
                  </a:lnTo>
                  <a:lnTo>
                    <a:pt x="34228" y="327619"/>
                  </a:lnTo>
                  <a:lnTo>
                    <a:pt x="17114" y="315395"/>
                  </a:lnTo>
                  <a:lnTo>
                    <a:pt x="4889" y="317840"/>
                  </a:lnTo>
                  <a:lnTo>
                    <a:pt x="0" y="325174"/>
                  </a:lnTo>
                  <a:lnTo>
                    <a:pt x="0" y="347179"/>
                  </a:lnTo>
                  <a:lnTo>
                    <a:pt x="14669" y="388742"/>
                  </a:lnTo>
                  <a:lnTo>
                    <a:pt x="51343" y="447420"/>
                  </a:lnTo>
                  <a:lnTo>
                    <a:pt x="97796" y="498764"/>
                  </a:lnTo>
                  <a:lnTo>
                    <a:pt x="141805" y="545217"/>
                  </a:lnTo>
                  <a:lnTo>
                    <a:pt x="190703" y="599005"/>
                  </a:lnTo>
                  <a:lnTo>
                    <a:pt x="242047" y="640569"/>
                  </a:lnTo>
                  <a:lnTo>
                    <a:pt x="276275" y="667463"/>
                  </a:lnTo>
                  <a:lnTo>
                    <a:pt x="305615" y="684577"/>
                  </a:lnTo>
                  <a:lnTo>
                    <a:pt x="342288" y="696802"/>
                  </a:lnTo>
                  <a:lnTo>
                    <a:pt x="371627" y="696802"/>
                  </a:lnTo>
                  <a:lnTo>
                    <a:pt x="432750" y="677243"/>
                  </a:lnTo>
                  <a:lnTo>
                    <a:pt x="616119" y="608785"/>
                  </a:lnTo>
                  <a:lnTo>
                    <a:pt x="794598" y="542772"/>
                  </a:lnTo>
                  <a:lnTo>
                    <a:pt x="836162" y="530548"/>
                  </a:lnTo>
                  <a:lnTo>
                    <a:pt x="1017086" y="491429"/>
                  </a:lnTo>
                  <a:lnTo>
                    <a:pt x="1163781" y="454755"/>
                  </a:lnTo>
                  <a:lnTo>
                    <a:pt x="1317811" y="420526"/>
                  </a:lnTo>
                  <a:lnTo>
                    <a:pt x="1486511" y="393632"/>
                  </a:lnTo>
                  <a:lnTo>
                    <a:pt x="1591642" y="376518"/>
                  </a:lnTo>
                  <a:lnTo>
                    <a:pt x="1872808" y="339844"/>
                  </a:lnTo>
                  <a:lnTo>
                    <a:pt x="2178423" y="310505"/>
                  </a:lnTo>
                  <a:lnTo>
                    <a:pt x="2300669" y="303170"/>
                  </a:lnTo>
                  <a:lnTo>
                    <a:pt x="2415580" y="295835"/>
                  </a:lnTo>
                  <a:lnTo>
                    <a:pt x="2562275" y="293390"/>
                  </a:lnTo>
                  <a:lnTo>
                    <a:pt x="2655182" y="283611"/>
                  </a:lnTo>
                  <a:lnTo>
                    <a:pt x="2792098" y="273831"/>
                  </a:lnTo>
                  <a:lnTo>
                    <a:pt x="2885005" y="271386"/>
                  </a:lnTo>
                  <a:lnTo>
                    <a:pt x="2899674" y="268941"/>
                  </a:lnTo>
                  <a:lnTo>
                    <a:pt x="2911899" y="266496"/>
                  </a:lnTo>
                  <a:lnTo>
                    <a:pt x="2936348" y="249382"/>
                  </a:lnTo>
                  <a:lnTo>
                    <a:pt x="2958352" y="224933"/>
                  </a:lnTo>
                  <a:lnTo>
                    <a:pt x="2970577" y="202928"/>
                  </a:lnTo>
                  <a:lnTo>
                    <a:pt x="2975467" y="183369"/>
                  </a:lnTo>
                  <a:lnTo>
                    <a:pt x="2975467" y="166254"/>
                  </a:lnTo>
                  <a:lnTo>
                    <a:pt x="2970577" y="149140"/>
                  </a:lnTo>
                  <a:lnTo>
                    <a:pt x="2958352" y="124691"/>
                  </a:lnTo>
                  <a:lnTo>
                    <a:pt x="2938793" y="100242"/>
                  </a:lnTo>
                  <a:lnTo>
                    <a:pt x="2914344" y="88017"/>
                  </a:lnTo>
                  <a:lnTo>
                    <a:pt x="2840996" y="61123"/>
                  </a:lnTo>
                  <a:lnTo>
                    <a:pt x="2755424" y="36674"/>
                  </a:lnTo>
                  <a:lnTo>
                    <a:pt x="2674742" y="14669"/>
                  </a:lnTo>
                  <a:lnTo>
                    <a:pt x="2594059" y="2445"/>
                  </a:lnTo>
                  <a:lnTo>
                    <a:pt x="2552496" y="0"/>
                  </a:lnTo>
                  <a:lnTo>
                    <a:pt x="2528047" y="12225"/>
                  </a:lnTo>
                  <a:lnTo>
                    <a:pt x="2462034" y="48898"/>
                  </a:lnTo>
                  <a:lnTo>
                    <a:pt x="2378906" y="80682"/>
                  </a:lnTo>
                  <a:lnTo>
                    <a:pt x="2344678" y="92907"/>
                  </a:lnTo>
                  <a:lnTo>
                    <a:pt x="2180868" y="11246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55DE3D8-33AE-4E8D-BD5A-CC50F6B9D7D1}"/>
                </a:ext>
              </a:extLst>
            </p:cNvPr>
            <p:cNvSpPr/>
            <p:nvPr/>
          </p:nvSpPr>
          <p:spPr>
            <a:xfrm>
              <a:off x="3729038" y="3757613"/>
              <a:ext cx="1511300" cy="2000250"/>
            </a:xfrm>
            <a:custGeom>
              <a:avLst/>
              <a:gdLst>
                <a:gd name="connsiteX0" fmla="*/ 1136393 w 1511667"/>
                <a:gd name="connsiteY0" fmla="*/ 510056 h 2000581"/>
                <a:gd name="connsiteX1" fmla="*/ 1112608 w 1511667"/>
                <a:gd name="connsiteY1" fmla="*/ 581411 h 2000581"/>
                <a:gd name="connsiteX2" fmla="*/ 1070324 w 1511667"/>
                <a:gd name="connsiteY2" fmla="*/ 687122 h 2000581"/>
                <a:gd name="connsiteX3" fmla="*/ 1017468 w 1511667"/>
                <a:gd name="connsiteY3" fmla="*/ 803404 h 2000581"/>
                <a:gd name="connsiteX4" fmla="*/ 959327 w 1511667"/>
                <a:gd name="connsiteY4" fmla="*/ 922329 h 2000581"/>
                <a:gd name="connsiteX5" fmla="*/ 911757 w 1511667"/>
                <a:gd name="connsiteY5" fmla="*/ 1009540 h 2000581"/>
                <a:gd name="connsiteX6" fmla="*/ 837759 w 1511667"/>
                <a:gd name="connsiteY6" fmla="*/ 1133751 h 2000581"/>
                <a:gd name="connsiteX7" fmla="*/ 790190 w 1511667"/>
                <a:gd name="connsiteY7" fmla="*/ 1205106 h 2000581"/>
                <a:gd name="connsiteX8" fmla="*/ 734691 w 1511667"/>
                <a:gd name="connsiteY8" fmla="*/ 1287032 h 2000581"/>
                <a:gd name="connsiteX9" fmla="*/ 644837 w 1511667"/>
                <a:gd name="connsiteY9" fmla="*/ 1400671 h 2000581"/>
                <a:gd name="connsiteX10" fmla="*/ 573482 w 1511667"/>
                <a:gd name="connsiteY10" fmla="*/ 1485240 h 2000581"/>
                <a:gd name="connsiteX11" fmla="*/ 507413 w 1511667"/>
                <a:gd name="connsiteY11" fmla="*/ 1553952 h 2000581"/>
                <a:gd name="connsiteX12" fmla="*/ 409630 w 1511667"/>
                <a:gd name="connsiteY12" fmla="*/ 1646449 h 2000581"/>
                <a:gd name="connsiteX13" fmla="*/ 314490 w 1511667"/>
                <a:gd name="connsiteY13" fmla="*/ 1731018 h 2000581"/>
                <a:gd name="connsiteX14" fmla="*/ 216707 w 1511667"/>
                <a:gd name="connsiteY14" fmla="*/ 1807658 h 2000581"/>
                <a:gd name="connsiteX15" fmla="*/ 87211 w 1511667"/>
                <a:gd name="connsiteY15" fmla="*/ 1897513 h 2000581"/>
                <a:gd name="connsiteX16" fmla="*/ 10571 w 1511667"/>
                <a:gd name="connsiteY16" fmla="*/ 1950368 h 2000581"/>
                <a:gd name="connsiteX17" fmla="*/ 0 w 1511667"/>
                <a:gd name="connsiteY17" fmla="*/ 1966225 h 2000581"/>
                <a:gd name="connsiteX18" fmla="*/ 0 w 1511667"/>
                <a:gd name="connsiteY18" fmla="*/ 1976796 h 2000581"/>
                <a:gd name="connsiteX19" fmla="*/ 0 w 1511667"/>
                <a:gd name="connsiteY19" fmla="*/ 1987367 h 2000581"/>
                <a:gd name="connsiteX20" fmla="*/ 10571 w 1511667"/>
                <a:gd name="connsiteY20" fmla="*/ 1997938 h 2000581"/>
                <a:gd name="connsiteX21" fmla="*/ 29070 w 1511667"/>
                <a:gd name="connsiteY21" fmla="*/ 2000581 h 2000581"/>
                <a:gd name="connsiteX22" fmla="*/ 95140 w 1511667"/>
                <a:gd name="connsiteY22" fmla="*/ 1976796 h 2000581"/>
                <a:gd name="connsiteX23" fmla="*/ 258992 w 1511667"/>
                <a:gd name="connsiteY23" fmla="*/ 1892227 h 2000581"/>
                <a:gd name="connsiteX24" fmla="*/ 441343 w 1511667"/>
                <a:gd name="connsiteY24" fmla="*/ 1775945 h 2000581"/>
                <a:gd name="connsiteX25" fmla="*/ 594624 w 1511667"/>
                <a:gd name="connsiteY25" fmla="*/ 1657020 h 2000581"/>
                <a:gd name="connsiteX26" fmla="*/ 732048 w 1511667"/>
                <a:gd name="connsiteY26" fmla="*/ 1532810 h 2000581"/>
                <a:gd name="connsiteX27" fmla="*/ 832474 w 1511667"/>
                <a:gd name="connsiteY27" fmla="*/ 1424456 h 2000581"/>
                <a:gd name="connsiteX28" fmla="*/ 938185 w 1511667"/>
                <a:gd name="connsiteY28" fmla="*/ 1297603 h 2000581"/>
                <a:gd name="connsiteX29" fmla="*/ 1030682 w 1511667"/>
                <a:gd name="connsiteY29" fmla="*/ 1173392 h 2000581"/>
                <a:gd name="connsiteX30" fmla="*/ 1144321 w 1511667"/>
                <a:gd name="connsiteY30" fmla="*/ 1004255 h 2000581"/>
                <a:gd name="connsiteX31" fmla="*/ 1228890 w 1511667"/>
                <a:gd name="connsiteY31" fmla="*/ 858902 h 2000581"/>
                <a:gd name="connsiteX32" fmla="*/ 1289674 w 1511667"/>
                <a:gd name="connsiteY32" fmla="*/ 747906 h 2000581"/>
                <a:gd name="connsiteX33" fmla="*/ 1342529 w 1511667"/>
                <a:gd name="connsiteY33" fmla="*/ 639552 h 2000581"/>
                <a:gd name="connsiteX34" fmla="*/ 1400670 w 1511667"/>
                <a:gd name="connsiteY34" fmla="*/ 512699 h 2000581"/>
                <a:gd name="connsiteX35" fmla="*/ 1419170 w 1511667"/>
                <a:gd name="connsiteY35" fmla="*/ 473057 h 2000581"/>
                <a:gd name="connsiteX36" fmla="*/ 1432384 w 1511667"/>
                <a:gd name="connsiteY36" fmla="*/ 465129 h 2000581"/>
                <a:gd name="connsiteX37" fmla="*/ 1469383 w 1511667"/>
                <a:gd name="connsiteY37" fmla="*/ 433415 h 2000581"/>
                <a:gd name="connsiteX38" fmla="*/ 1493168 w 1511667"/>
                <a:gd name="connsiteY38" fmla="*/ 404345 h 2000581"/>
                <a:gd name="connsiteX39" fmla="*/ 1509024 w 1511667"/>
                <a:gd name="connsiteY39" fmla="*/ 367346 h 2000581"/>
                <a:gd name="connsiteX40" fmla="*/ 1511667 w 1511667"/>
                <a:gd name="connsiteY40" fmla="*/ 335633 h 2000581"/>
                <a:gd name="connsiteX41" fmla="*/ 1503739 w 1511667"/>
                <a:gd name="connsiteY41" fmla="*/ 306562 h 2000581"/>
                <a:gd name="connsiteX42" fmla="*/ 1495810 w 1511667"/>
                <a:gd name="connsiteY42" fmla="*/ 282777 h 2000581"/>
                <a:gd name="connsiteX43" fmla="*/ 1474668 w 1511667"/>
                <a:gd name="connsiteY43" fmla="*/ 251064 h 2000581"/>
                <a:gd name="connsiteX44" fmla="*/ 1448240 w 1511667"/>
                <a:gd name="connsiteY44" fmla="*/ 221993 h 2000581"/>
                <a:gd name="connsiteX45" fmla="*/ 1424455 w 1511667"/>
                <a:gd name="connsiteY45" fmla="*/ 198209 h 2000581"/>
                <a:gd name="connsiteX46" fmla="*/ 1382171 w 1511667"/>
                <a:gd name="connsiteY46" fmla="*/ 161210 h 2000581"/>
                <a:gd name="connsiteX47" fmla="*/ 1331958 w 1511667"/>
                <a:gd name="connsiteY47" fmla="*/ 124211 h 2000581"/>
                <a:gd name="connsiteX48" fmla="*/ 1273817 w 1511667"/>
                <a:gd name="connsiteY48" fmla="*/ 89855 h 2000581"/>
                <a:gd name="connsiteX49" fmla="*/ 1109965 w 1511667"/>
                <a:gd name="connsiteY49" fmla="*/ 0 h 2000581"/>
                <a:gd name="connsiteX50" fmla="*/ 1057110 w 1511667"/>
                <a:gd name="connsiteY50" fmla="*/ 23785 h 2000581"/>
                <a:gd name="connsiteX51" fmla="*/ 1109965 w 1511667"/>
                <a:gd name="connsiteY51" fmla="*/ 121568 h 2000581"/>
                <a:gd name="connsiteX52" fmla="*/ 1139036 w 1511667"/>
                <a:gd name="connsiteY52" fmla="*/ 179709 h 2000581"/>
                <a:gd name="connsiteX53" fmla="*/ 1160178 w 1511667"/>
                <a:gd name="connsiteY53" fmla="*/ 235207 h 2000581"/>
                <a:gd name="connsiteX54" fmla="*/ 1168106 w 1511667"/>
                <a:gd name="connsiteY54" fmla="*/ 266921 h 2000581"/>
                <a:gd name="connsiteX55" fmla="*/ 1170749 w 1511667"/>
                <a:gd name="connsiteY55" fmla="*/ 298634 h 2000581"/>
                <a:gd name="connsiteX56" fmla="*/ 1170749 w 1511667"/>
                <a:gd name="connsiteY56" fmla="*/ 338276 h 2000581"/>
                <a:gd name="connsiteX57" fmla="*/ 1162821 w 1511667"/>
                <a:gd name="connsiteY57" fmla="*/ 396417 h 2000581"/>
                <a:gd name="connsiteX58" fmla="*/ 1149607 w 1511667"/>
                <a:gd name="connsiteY58" fmla="*/ 457200 h 2000581"/>
                <a:gd name="connsiteX59" fmla="*/ 1136393 w 1511667"/>
                <a:gd name="connsiteY59" fmla="*/ 510056 h 200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1667" h="2000581">
                  <a:moveTo>
                    <a:pt x="1136393" y="510056"/>
                  </a:moveTo>
                  <a:lnTo>
                    <a:pt x="1112608" y="581411"/>
                  </a:lnTo>
                  <a:lnTo>
                    <a:pt x="1070324" y="687122"/>
                  </a:lnTo>
                  <a:lnTo>
                    <a:pt x="1017468" y="803404"/>
                  </a:lnTo>
                  <a:lnTo>
                    <a:pt x="959327" y="922329"/>
                  </a:lnTo>
                  <a:lnTo>
                    <a:pt x="911757" y="1009540"/>
                  </a:lnTo>
                  <a:lnTo>
                    <a:pt x="837759" y="1133751"/>
                  </a:lnTo>
                  <a:lnTo>
                    <a:pt x="790190" y="1205106"/>
                  </a:lnTo>
                  <a:lnTo>
                    <a:pt x="734691" y="1287032"/>
                  </a:lnTo>
                  <a:lnTo>
                    <a:pt x="644837" y="1400671"/>
                  </a:lnTo>
                  <a:lnTo>
                    <a:pt x="573482" y="1485240"/>
                  </a:lnTo>
                  <a:lnTo>
                    <a:pt x="507413" y="1553952"/>
                  </a:lnTo>
                  <a:lnTo>
                    <a:pt x="409630" y="1646449"/>
                  </a:lnTo>
                  <a:lnTo>
                    <a:pt x="314490" y="1731018"/>
                  </a:lnTo>
                  <a:lnTo>
                    <a:pt x="216707" y="1807658"/>
                  </a:lnTo>
                  <a:lnTo>
                    <a:pt x="87211" y="1897513"/>
                  </a:lnTo>
                  <a:lnTo>
                    <a:pt x="10571" y="1950368"/>
                  </a:lnTo>
                  <a:lnTo>
                    <a:pt x="0" y="1966225"/>
                  </a:lnTo>
                  <a:lnTo>
                    <a:pt x="0" y="1976796"/>
                  </a:lnTo>
                  <a:lnTo>
                    <a:pt x="0" y="1987367"/>
                  </a:lnTo>
                  <a:lnTo>
                    <a:pt x="10571" y="1997938"/>
                  </a:lnTo>
                  <a:lnTo>
                    <a:pt x="29070" y="2000581"/>
                  </a:lnTo>
                  <a:lnTo>
                    <a:pt x="95140" y="1976796"/>
                  </a:lnTo>
                  <a:lnTo>
                    <a:pt x="258992" y="1892227"/>
                  </a:lnTo>
                  <a:lnTo>
                    <a:pt x="441343" y="1775945"/>
                  </a:lnTo>
                  <a:lnTo>
                    <a:pt x="594624" y="1657020"/>
                  </a:lnTo>
                  <a:lnTo>
                    <a:pt x="732048" y="1532810"/>
                  </a:lnTo>
                  <a:lnTo>
                    <a:pt x="832474" y="1424456"/>
                  </a:lnTo>
                  <a:lnTo>
                    <a:pt x="938185" y="1297603"/>
                  </a:lnTo>
                  <a:lnTo>
                    <a:pt x="1030682" y="1173392"/>
                  </a:lnTo>
                  <a:lnTo>
                    <a:pt x="1144321" y="1004255"/>
                  </a:lnTo>
                  <a:lnTo>
                    <a:pt x="1228890" y="858902"/>
                  </a:lnTo>
                  <a:lnTo>
                    <a:pt x="1289674" y="747906"/>
                  </a:lnTo>
                  <a:lnTo>
                    <a:pt x="1342529" y="639552"/>
                  </a:lnTo>
                  <a:lnTo>
                    <a:pt x="1400670" y="512699"/>
                  </a:lnTo>
                  <a:lnTo>
                    <a:pt x="1419170" y="473057"/>
                  </a:lnTo>
                  <a:lnTo>
                    <a:pt x="1432384" y="465129"/>
                  </a:lnTo>
                  <a:lnTo>
                    <a:pt x="1469383" y="433415"/>
                  </a:lnTo>
                  <a:lnTo>
                    <a:pt x="1493168" y="404345"/>
                  </a:lnTo>
                  <a:lnTo>
                    <a:pt x="1509024" y="367346"/>
                  </a:lnTo>
                  <a:lnTo>
                    <a:pt x="1511667" y="335633"/>
                  </a:lnTo>
                  <a:lnTo>
                    <a:pt x="1503739" y="306562"/>
                  </a:lnTo>
                  <a:lnTo>
                    <a:pt x="1495810" y="282777"/>
                  </a:lnTo>
                  <a:lnTo>
                    <a:pt x="1474668" y="251064"/>
                  </a:lnTo>
                  <a:lnTo>
                    <a:pt x="1448240" y="221993"/>
                  </a:lnTo>
                  <a:lnTo>
                    <a:pt x="1424455" y="198209"/>
                  </a:lnTo>
                  <a:lnTo>
                    <a:pt x="1382171" y="161210"/>
                  </a:lnTo>
                  <a:lnTo>
                    <a:pt x="1331958" y="124211"/>
                  </a:lnTo>
                  <a:lnTo>
                    <a:pt x="1273817" y="89855"/>
                  </a:lnTo>
                  <a:lnTo>
                    <a:pt x="1109965" y="0"/>
                  </a:lnTo>
                  <a:lnTo>
                    <a:pt x="1057110" y="23785"/>
                  </a:lnTo>
                  <a:lnTo>
                    <a:pt x="1109965" y="121568"/>
                  </a:lnTo>
                  <a:lnTo>
                    <a:pt x="1139036" y="179709"/>
                  </a:lnTo>
                  <a:lnTo>
                    <a:pt x="1160178" y="235207"/>
                  </a:lnTo>
                  <a:lnTo>
                    <a:pt x="1168106" y="266921"/>
                  </a:lnTo>
                  <a:lnTo>
                    <a:pt x="1170749" y="298634"/>
                  </a:lnTo>
                  <a:lnTo>
                    <a:pt x="1170749" y="338276"/>
                  </a:lnTo>
                  <a:lnTo>
                    <a:pt x="1162821" y="396417"/>
                  </a:lnTo>
                  <a:lnTo>
                    <a:pt x="1149607" y="457200"/>
                  </a:lnTo>
                  <a:lnTo>
                    <a:pt x="1136393" y="510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0BA16927-2A02-4CA3-B0CE-182DB59E65B0}"/>
                </a:ext>
              </a:extLst>
            </p:cNvPr>
            <p:cNvSpPr/>
            <p:nvPr/>
          </p:nvSpPr>
          <p:spPr>
            <a:xfrm>
              <a:off x="5529263" y="3603625"/>
              <a:ext cx="1760537" cy="2146300"/>
            </a:xfrm>
            <a:custGeom>
              <a:avLst/>
              <a:gdLst>
                <a:gd name="connsiteX0" fmla="*/ 120611 w 1761482"/>
                <a:gd name="connsiteY0" fmla="*/ 743300 h 2145754"/>
                <a:gd name="connsiteX1" fmla="*/ 126220 w 1761482"/>
                <a:gd name="connsiteY1" fmla="*/ 535737 h 2145754"/>
                <a:gd name="connsiteX2" fmla="*/ 131830 w 1761482"/>
                <a:gd name="connsiteY2" fmla="*/ 339394 h 2145754"/>
                <a:gd name="connsiteX3" fmla="*/ 129025 w 1761482"/>
                <a:gd name="connsiteY3" fmla="*/ 277686 h 2145754"/>
                <a:gd name="connsiteX4" fmla="*/ 123416 w 1761482"/>
                <a:gd name="connsiteY4" fmla="*/ 235612 h 2145754"/>
                <a:gd name="connsiteX5" fmla="*/ 115001 w 1761482"/>
                <a:gd name="connsiteY5" fmla="*/ 199148 h 2145754"/>
                <a:gd name="connsiteX6" fmla="*/ 103781 w 1761482"/>
                <a:gd name="connsiteY6" fmla="*/ 162684 h 2145754"/>
                <a:gd name="connsiteX7" fmla="*/ 86952 w 1761482"/>
                <a:gd name="connsiteY7" fmla="*/ 131830 h 2145754"/>
                <a:gd name="connsiteX8" fmla="*/ 58903 w 1761482"/>
                <a:gd name="connsiteY8" fmla="*/ 89757 h 2145754"/>
                <a:gd name="connsiteX9" fmla="*/ 0 w 1761482"/>
                <a:gd name="connsiteY9" fmla="*/ 22439 h 2145754"/>
                <a:gd name="connsiteX10" fmla="*/ 162684 w 1761482"/>
                <a:gd name="connsiteY10" fmla="*/ 0 h 2145754"/>
                <a:gd name="connsiteX11" fmla="*/ 244027 w 1761482"/>
                <a:gd name="connsiteY11" fmla="*/ 84147 h 2145754"/>
                <a:gd name="connsiteX12" fmla="*/ 308539 w 1761482"/>
                <a:gd name="connsiteY12" fmla="*/ 148660 h 2145754"/>
                <a:gd name="connsiteX13" fmla="*/ 342198 w 1761482"/>
                <a:gd name="connsiteY13" fmla="*/ 185124 h 2145754"/>
                <a:gd name="connsiteX14" fmla="*/ 367443 w 1761482"/>
                <a:gd name="connsiteY14" fmla="*/ 213173 h 2145754"/>
                <a:gd name="connsiteX15" fmla="*/ 395492 w 1761482"/>
                <a:gd name="connsiteY15" fmla="*/ 252441 h 2145754"/>
                <a:gd name="connsiteX16" fmla="*/ 417931 w 1761482"/>
                <a:gd name="connsiteY16" fmla="*/ 291710 h 2145754"/>
                <a:gd name="connsiteX17" fmla="*/ 431955 w 1761482"/>
                <a:gd name="connsiteY17" fmla="*/ 322564 h 2145754"/>
                <a:gd name="connsiteX18" fmla="*/ 440370 w 1761482"/>
                <a:gd name="connsiteY18" fmla="*/ 361833 h 2145754"/>
                <a:gd name="connsiteX19" fmla="*/ 443175 w 1761482"/>
                <a:gd name="connsiteY19" fmla="*/ 387077 h 2145754"/>
                <a:gd name="connsiteX20" fmla="*/ 437565 w 1761482"/>
                <a:gd name="connsiteY20" fmla="*/ 426346 h 2145754"/>
                <a:gd name="connsiteX21" fmla="*/ 420736 w 1761482"/>
                <a:gd name="connsiteY21" fmla="*/ 454395 h 2145754"/>
                <a:gd name="connsiteX22" fmla="*/ 401101 w 1761482"/>
                <a:gd name="connsiteY22" fmla="*/ 488054 h 2145754"/>
                <a:gd name="connsiteX23" fmla="*/ 373052 w 1761482"/>
                <a:gd name="connsiteY23" fmla="*/ 558176 h 2145754"/>
                <a:gd name="connsiteX24" fmla="*/ 353418 w 1761482"/>
                <a:gd name="connsiteY24" fmla="*/ 628299 h 2145754"/>
                <a:gd name="connsiteX25" fmla="*/ 333784 w 1761482"/>
                <a:gd name="connsiteY25" fmla="*/ 704032 h 2145754"/>
                <a:gd name="connsiteX26" fmla="*/ 328174 w 1761482"/>
                <a:gd name="connsiteY26" fmla="*/ 754520 h 2145754"/>
                <a:gd name="connsiteX27" fmla="*/ 316954 w 1761482"/>
                <a:gd name="connsiteY27" fmla="*/ 905985 h 2145754"/>
                <a:gd name="connsiteX28" fmla="*/ 311344 w 1761482"/>
                <a:gd name="connsiteY28" fmla="*/ 1127573 h 2145754"/>
                <a:gd name="connsiteX29" fmla="*/ 311344 w 1761482"/>
                <a:gd name="connsiteY29" fmla="*/ 1427698 h 2145754"/>
                <a:gd name="connsiteX30" fmla="*/ 311344 w 1761482"/>
                <a:gd name="connsiteY30" fmla="*/ 1528675 h 2145754"/>
                <a:gd name="connsiteX31" fmla="*/ 316954 w 1761482"/>
                <a:gd name="connsiteY31" fmla="*/ 1626846 h 2145754"/>
                <a:gd name="connsiteX32" fmla="*/ 325369 w 1761482"/>
                <a:gd name="connsiteY32" fmla="*/ 1691359 h 2145754"/>
                <a:gd name="connsiteX33" fmla="*/ 345003 w 1761482"/>
                <a:gd name="connsiteY33" fmla="*/ 1758677 h 2145754"/>
                <a:gd name="connsiteX34" fmla="*/ 356223 w 1761482"/>
                <a:gd name="connsiteY34" fmla="*/ 1792336 h 2145754"/>
                <a:gd name="connsiteX35" fmla="*/ 370247 w 1761482"/>
                <a:gd name="connsiteY35" fmla="*/ 1820385 h 2145754"/>
                <a:gd name="connsiteX36" fmla="*/ 387077 w 1761482"/>
                <a:gd name="connsiteY36" fmla="*/ 1842824 h 2145754"/>
                <a:gd name="connsiteX37" fmla="*/ 406711 w 1761482"/>
                <a:gd name="connsiteY37" fmla="*/ 1859654 h 2145754"/>
                <a:gd name="connsiteX38" fmla="*/ 445980 w 1761482"/>
                <a:gd name="connsiteY38" fmla="*/ 1879288 h 2145754"/>
                <a:gd name="connsiteX39" fmla="*/ 516103 w 1761482"/>
                <a:gd name="connsiteY39" fmla="*/ 1898922 h 2145754"/>
                <a:gd name="connsiteX40" fmla="*/ 577811 w 1761482"/>
                <a:gd name="connsiteY40" fmla="*/ 1907337 h 2145754"/>
                <a:gd name="connsiteX41" fmla="*/ 684397 w 1761482"/>
                <a:gd name="connsiteY41" fmla="*/ 1918557 h 2145754"/>
                <a:gd name="connsiteX42" fmla="*/ 816228 w 1761482"/>
                <a:gd name="connsiteY42" fmla="*/ 1921362 h 2145754"/>
                <a:gd name="connsiteX43" fmla="*/ 976108 w 1761482"/>
                <a:gd name="connsiteY43" fmla="*/ 1921362 h 2145754"/>
                <a:gd name="connsiteX44" fmla="*/ 1130378 w 1761482"/>
                <a:gd name="connsiteY44" fmla="*/ 1912947 h 2145754"/>
                <a:gd name="connsiteX45" fmla="*/ 1222939 w 1761482"/>
                <a:gd name="connsiteY45" fmla="*/ 1898922 h 2145754"/>
                <a:gd name="connsiteX46" fmla="*/ 1298672 w 1761482"/>
                <a:gd name="connsiteY46" fmla="*/ 1876483 h 2145754"/>
                <a:gd name="connsiteX47" fmla="*/ 1699774 w 1761482"/>
                <a:gd name="connsiteY47" fmla="*/ 1884898 h 2145754"/>
                <a:gd name="connsiteX48" fmla="*/ 1722213 w 1761482"/>
                <a:gd name="connsiteY48" fmla="*/ 1904532 h 2145754"/>
                <a:gd name="connsiteX49" fmla="*/ 1736238 w 1761482"/>
                <a:gd name="connsiteY49" fmla="*/ 1918557 h 2145754"/>
                <a:gd name="connsiteX50" fmla="*/ 1750262 w 1761482"/>
                <a:gd name="connsiteY50" fmla="*/ 1943801 h 2145754"/>
                <a:gd name="connsiteX51" fmla="*/ 1758677 w 1761482"/>
                <a:gd name="connsiteY51" fmla="*/ 1963435 h 2145754"/>
                <a:gd name="connsiteX52" fmla="*/ 1761482 w 1761482"/>
                <a:gd name="connsiteY52" fmla="*/ 1980265 h 2145754"/>
                <a:gd name="connsiteX53" fmla="*/ 1761482 w 1761482"/>
                <a:gd name="connsiteY53" fmla="*/ 1991484 h 2145754"/>
                <a:gd name="connsiteX54" fmla="*/ 1755872 w 1761482"/>
                <a:gd name="connsiteY54" fmla="*/ 2016729 h 2145754"/>
                <a:gd name="connsiteX55" fmla="*/ 1741847 w 1761482"/>
                <a:gd name="connsiteY55" fmla="*/ 2036363 h 2145754"/>
                <a:gd name="connsiteX56" fmla="*/ 1722213 w 1761482"/>
                <a:gd name="connsiteY56" fmla="*/ 2053192 h 2145754"/>
                <a:gd name="connsiteX57" fmla="*/ 1674530 w 1761482"/>
                <a:gd name="connsiteY57" fmla="*/ 2072827 h 2145754"/>
                <a:gd name="connsiteX58" fmla="*/ 1593187 w 1761482"/>
                <a:gd name="connsiteY58" fmla="*/ 2089656 h 2145754"/>
                <a:gd name="connsiteX59" fmla="*/ 1469771 w 1761482"/>
                <a:gd name="connsiteY59" fmla="*/ 2112095 h 2145754"/>
                <a:gd name="connsiteX60" fmla="*/ 1295867 w 1761482"/>
                <a:gd name="connsiteY60" fmla="*/ 2134535 h 2145754"/>
                <a:gd name="connsiteX61" fmla="*/ 1155622 w 1761482"/>
                <a:gd name="connsiteY61" fmla="*/ 2142949 h 2145754"/>
                <a:gd name="connsiteX62" fmla="*/ 1015376 w 1761482"/>
                <a:gd name="connsiteY62" fmla="*/ 2145754 h 2145754"/>
                <a:gd name="connsiteX63" fmla="*/ 863911 w 1761482"/>
                <a:gd name="connsiteY63" fmla="*/ 2145754 h 2145754"/>
                <a:gd name="connsiteX64" fmla="*/ 740495 w 1761482"/>
                <a:gd name="connsiteY64" fmla="*/ 2137340 h 2145754"/>
                <a:gd name="connsiteX65" fmla="*/ 589030 w 1761482"/>
                <a:gd name="connsiteY65" fmla="*/ 2123315 h 2145754"/>
                <a:gd name="connsiteX66" fmla="*/ 476834 w 1761482"/>
                <a:gd name="connsiteY66" fmla="*/ 2100876 h 2145754"/>
                <a:gd name="connsiteX67" fmla="*/ 387077 w 1761482"/>
                <a:gd name="connsiteY67" fmla="*/ 2072827 h 2145754"/>
                <a:gd name="connsiteX68" fmla="*/ 311344 w 1761482"/>
                <a:gd name="connsiteY68" fmla="*/ 2033558 h 2145754"/>
                <a:gd name="connsiteX69" fmla="*/ 272076 w 1761482"/>
                <a:gd name="connsiteY69" fmla="*/ 2002704 h 2145754"/>
                <a:gd name="connsiteX70" fmla="*/ 235612 w 1761482"/>
                <a:gd name="connsiteY70" fmla="*/ 1963435 h 2145754"/>
                <a:gd name="connsiteX71" fmla="*/ 204758 w 1761482"/>
                <a:gd name="connsiteY71" fmla="*/ 1915752 h 2145754"/>
                <a:gd name="connsiteX72" fmla="*/ 182319 w 1761482"/>
                <a:gd name="connsiteY72" fmla="*/ 1865264 h 2145754"/>
                <a:gd name="connsiteX73" fmla="*/ 162684 w 1761482"/>
                <a:gd name="connsiteY73" fmla="*/ 1811970 h 2145754"/>
                <a:gd name="connsiteX74" fmla="*/ 148660 w 1761482"/>
                <a:gd name="connsiteY74" fmla="*/ 1755872 h 2145754"/>
                <a:gd name="connsiteX75" fmla="*/ 134635 w 1761482"/>
                <a:gd name="connsiteY75" fmla="*/ 1694164 h 2145754"/>
                <a:gd name="connsiteX76" fmla="*/ 123416 w 1761482"/>
                <a:gd name="connsiteY76" fmla="*/ 1621237 h 2145754"/>
                <a:gd name="connsiteX77" fmla="*/ 115001 w 1761482"/>
                <a:gd name="connsiteY77" fmla="*/ 1520260 h 2145754"/>
                <a:gd name="connsiteX78" fmla="*/ 109391 w 1761482"/>
                <a:gd name="connsiteY78" fmla="*/ 1410868 h 2145754"/>
                <a:gd name="connsiteX79" fmla="*/ 109391 w 1761482"/>
                <a:gd name="connsiteY79" fmla="*/ 1262208 h 2145754"/>
                <a:gd name="connsiteX80" fmla="*/ 120611 w 1761482"/>
                <a:gd name="connsiteY80" fmla="*/ 743300 h 214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761482" h="2145754">
                  <a:moveTo>
                    <a:pt x="120611" y="743300"/>
                  </a:moveTo>
                  <a:lnTo>
                    <a:pt x="126220" y="535737"/>
                  </a:lnTo>
                  <a:lnTo>
                    <a:pt x="131830" y="339394"/>
                  </a:lnTo>
                  <a:lnTo>
                    <a:pt x="129025" y="277686"/>
                  </a:lnTo>
                  <a:lnTo>
                    <a:pt x="123416" y="235612"/>
                  </a:lnTo>
                  <a:lnTo>
                    <a:pt x="115001" y="199148"/>
                  </a:lnTo>
                  <a:lnTo>
                    <a:pt x="103781" y="162684"/>
                  </a:lnTo>
                  <a:lnTo>
                    <a:pt x="86952" y="131830"/>
                  </a:lnTo>
                  <a:lnTo>
                    <a:pt x="58903" y="89757"/>
                  </a:lnTo>
                  <a:lnTo>
                    <a:pt x="0" y="22439"/>
                  </a:lnTo>
                  <a:lnTo>
                    <a:pt x="162684" y="0"/>
                  </a:lnTo>
                  <a:lnTo>
                    <a:pt x="244027" y="84147"/>
                  </a:lnTo>
                  <a:lnTo>
                    <a:pt x="308539" y="148660"/>
                  </a:lnTo>
                  <a:lnTo>
                    <a:pt x="342198" y="185124"/>
                  </a:lnTo>
                  <a:lnTo>
                    <a:pt x="367443" y="213173"/>
                  </a:lnTo>
                  <a:lnTo>
                    <a:pt x="395492" y="252441"/>
                  </a:lnTo>
                  <a:lnTo>
                    <a:pt x="417931" y="291710"/>
                  </a:lnTo>
                  <a:lnTo>
                    <a:pt x="431955" y="322564"/>
                  </a:lnTo>
                  <a:lnTo>
                    <a:pt x="440370" y="361833"/>
                  </a:lnTo>
                  <a:lnTo>
                    <a:pt x="443175" y="387077"/>
                  </a:lnTo>
                  <a:lnTo>
                    <a:pt x="437565" y="426346"/>
                  </a:lnTo>
                  <a:lnTo>
                    <a:pt x="420736" y="454395"/>
                  </a:lnTo>
                  <a:lnTo>
                    <a:pt x="401101" y="488054"/>
                  </a:lnTo>
                  <a:lnTo>
                    <a:pt x="373052" y="558176"/>
                  </a:lnTo>
                  <a:lnTo>
                    <a:pt x="353418" y="628299"/>
                  </a:lnTo>
                  <a:lnTo>
                    <a:pt x="333784" y="704032"/>
                  </a:lnTo>
                  <a:lnTo>
                    <a:pt x="328174" y="754520"/>
                  </a:lnTo>
                  <a:lnTo>
                    <a:pt x="316954" y="905985"/>
                  </a:lnTo>
                  <a:lnTo>
                    <a:pt x="311344" y="1127573"/>
                  </a:lnTo>
                  <a:lnTo>
                    <a:pt x="311344" y="1427698"/>
                  </a:lnTo>
                  <a:lnTo>
                    <a:pt x="311344" y="1528675"/>
                  </a:lnTo>
                  <a:lnTo>
                    <a:pt x="316954" y="1626846"/>
                  </a:lnTo>
                  <a:lnTo>
                    <a:pt x="325369" y="1691359"/>
                  </a:lnTo>
                  <a:lnTo>
                    <a:pt x="345003" y="1758677"/>
                  </a:lnTo>
                  <a:lnTo>
                    <a:pt x="356223" y="1792336"/>
                  </a:lnTo>
                  <a:lnTo>
                    <a:pt x="370247" y="1820385"/>
                  </a:lnTo>
                  <a:lnTo>
                    <a:pt x="387077" y="1842824"/>
                  </a:lnTo>
                  <a:lnTo>
                    <a:pt x="406711" y="1859654"/>
                  </a:lnTo>
                  <a:lnTo>
                    <a:pt x="445980" y="1879288"/>
                  </a:lnTo>
                  <a:lnTo>
                    <a:pt x="516103" y="1898922"/>
                  </a:lnTo>
                  <a:lnTo>
                    <a:pt x="577811" y="1907337"/>
                  </a:lnTo>
                  <a:lnTo>
                    <a:pt x="684397" y="1918557"/>
                  </a:lnTo>
                  <a:lnTo>
                    <a:pt x="816228" y="1921362"/>
                  </a:lnTo>
                  <a:lnTo>
                    <a:pt x="976108" y="1921362"/>
                  </a:lnTo>
                  <a:lnTo>
                    <a:pt x="1130378" y="1912947"/>
                  </a:lnTo>
                  <a:lnTo>
                    <a:pt x="1222939" y="1898922"/>
                  </a:lnTo>
                  <a:lnTo>
                    <a:pt x="1298672" y="1876483"/>
                  </a:lnTo>
                  <a:lnTo>
                    <a:pt x="1699774" y="1884898"/>
                  </a:lnTo>
                  <a:lnTo>
                    <a:pt x="1722213" y="1904532"/>
                  </a:lnTo>
                  <a:lnTo>
                    <a:pt x="1736238" y="1918557"/>
                  </a:lnTo>
                  <a:lnTo>
                    <a:pt x="1750262" y="1943801"/>
                  </a:lnTo>
                  <a:lnTo>
                    <a:pt x="1758677" y="1963435"/>
                  </a:lnTo>
                  <a:lnTo>
                    <a:pt x="1761482" y="1980265"/>
                  </a:lnTo>
                  <a:lnTo>
                    <a:pt x="1761482" y="1991484"/>
                  </a:lnTo>
                  <a:lnTo>
                    <a:pt x="1755872" y="2016729"/>
                  </a:lnTo>
                  <a:lnTo>
                    <a:pt x="1741847" y="2036363"/>
                  </a:lnTo>
                  <a:lnTo>
                    <a:pt x="1722213" y="2053192"/>
                  </a:lnTo>
                  <a:lnTo>
                    <a:pt x="1674530" y="2072827"/>
                  </a:lnTo>
                  <a:lnTo>
                    <a:pt x="1593187" y="2089656"/>
                  </a:lnTo>
                  <a:lnTo>
                    <a:pt x="1469771" y="2112095"/>
                  </a:lnTo>
                  <a:lnTo>
                    <a:pt x="1295867" y="2134535"/>
                  </a:lnTo>
                  <a:lnTo>
                    <a:pt x="1155622" y="2142949"/>
                  </a:lnTo>
                  <a:lnTo>
                    <a:pt x="1015376" y="2145754"/>
                  </a:lnTo>
                  <a:lnTo>
                    <a:pt x="863911" y="2145754"/>
                  </a:lnTo>
                  <a:lnTo>
                    <a:pt x="740495" y="2137340"/>
                  </a:lnTo>
                  <a:lnTo>
                    <a:pt x="589030" y="2123315"/>
                  </a:lnTo>
                  <a:lnTo>
                    <a:pt x="476834" y="2100876"/>
                  </a:lnTo>
                  <a:lnTo>
                    <a:pt x="387077" y="2072827"/>
                  </a:lnTo>
                  <a:lnTo>
                    <a:pt x="311344" y="2033558"/>
                  </a:lnTo>
                  <a:lnTo>
                    <a:pt x="272076" y="2002704"/>
                  </a:lnTo>
                  <a:lnTo>
                    <a:pt x="235612" y="1963435"/>
                  </a:lnTo>
                  <a:lnTo>
                    <a:pt x="204758" y="1915752"/>
                  </a:lnTo>
                  <a:lnTo>
                    <a:pt x="182319" y="1865264"/>
                  </a:lnTo>
                  <a:lnTo>
                    <a:pt x="162684" y="1811970"/>
                  </a:lnTo>
                  <a:lnTo>
                    <a:pt x="148660" y="1755872"/>
                  </a:lnTo>
                  <a:lnTo>
                    <a:pt x="134635" y="1694164"/>
                  </a:lnTo>
                  <a:lnTo>
                    <a:pt x="123416" y="1621237"/>
                  </a:lnTo>
                  <a:lnTo>
                    <a:pt x="115001" y="1520260"/>
                  </a:lnTo>
                  <a:lnTo>
                    <a:pt x="109391" y="1410868"/>
                  </a:lnTo>
                  <a:lnTo>
                    <a:pt x="109391" y="1262208"/>
                  </a:lnTo>
                  <a:lnTo>
                    <a:pt x="120611" y="743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CEA47B2A-5B94-4F28-8646-3220875F7AA3}"/>
                </a:ext>
              </a:extLst>
            </p:cNvPr>
            <p:cNvSpPr/>
            <p:nvPr/>
          </p:nvSpPr>
          <p:spPr>
            <a:xfrm>
              <a:off x="6742113" y="4762500"/>
              <a:ext cx="539750" cy="846138"/>
            </a:xfrm>
            <a:custGeom>
              <a:avLst/>
              <a:gdLst>
                <a:gd name="connsiteX0" fmla="*/ 378619 w 540544"/>
                <a:gd name="connsiteY0" fmla="*/ 140494 h 845344"/>
                <a:gd name="connsiteX1" fmla="*/ 397669 w 540544"/>
                <a:gd name="connsiteY1" fmla="*/ 342900 h 845344"/>
                <a:gd name="connsiteX2" fmla="*/ 411956 w 540544"/>
                <a:gd name="connsiteY2" fmla="*/ 521494 h 845344"/>
                <a:gd name="connsiteX3" fmla="*/ 416719 w 540544"/>
                <a:gd name="connsiteY3" fmla="*/ 576263 h 845344"/>
                <a:gd name="connsiteX4" fmla="*/ 423862 w 540544"/>
                <a:gd name="connsiteY4" fmla="*/ 609600 h 845344"/>
                <a:gd name="connsiteX5" fmla="*/ 438150 w 540544"/>
                <a:gd name="connsiteY5" fmla="*/ 650081 h 845344"/>
                <a:gd name="connsiteX6" fmla="*/ 461962 w 540544"/>
                <a:gd name="connsiteY6" fmla="*/ 690563 h 845344"/>
                <a:gd name="connsiteX7" fmla="*/ 483394 w 540544"/>
                <a:gd name="connsiteY7" fmla="*/ 721519 h 845344"/>
                <a:gd name="connsiteX8" fmla="*/ 511969 w 540544"/>
                <a:gd name="connsiteY8" fmla="*/ 752475 h 845344"/>
                <a:gd name="connsiteX9" fmla="*/ 540544 w 540544"/>
                <a:gd name="connsiteY9" fmla="*/ 802481 h 845344"/>
                <a:gd name="connsiteX10" fmla="*/ 538162 w 540544"/>
                <a:gd name="connsiteY10" fmla="*/ 845344 h 845344"/>
                <a:gd name="connsiteX11" fmla="*/ 0 w 540544"/>
                <a:gd name="connsiteY11" fmla="*/ 745331 h 845344"/>
                <a:gd name="connsiteX12" fmla="*/ 50006 w 540544"/>
                <a:gd name="connsiteY12" fmla="*/ 731044 h 845344"/>
                <a:gd name="connsiteX13" fmla="*/ 85725 w 540544"/>
                <a:gd name="connsiteY13" fmla="*/ 716756 h 845344"/>
                <a:gd name="connsiteX14" fmla="*/ 114300 w 540544"/>
                <a:gd name="connsiteY14" fmla="*/ 702469 h 845344"/>
                <a:gd name="connsiteX15" fmla="*/ 142875 w 540544"/>
                <a:gd name="connsiteY15" fmla="*/ 683419 h 845344"/>
                <a:gd name="connsiteX16" fmla="*/ 171450 w 540544"/>
                <a:gd name="connsiteY16" fmla="*/ 657225 h 845344"/>
                <a:gd name="connsiteX17" fmla="*/ 192881 w 540544"/>
                <a:gd name="connsiteY17" fmla="*/ 623888 h 845344"/>
                <a:gd name="connsiteX18" fmla="*/ 207169 w 540544"/>
                <a:gd name="connsiteY18" fmla="*/ 583406 h 845344"/>
                <a:gd name="connsiteX19" fmla="*/ 219075 w 540544"/>
                <a:gd name="connsiteY19" fmla="*/ 531019 h 845344"/>
                <a:gd name="connsiteX20" fmla="*/ 250031 w 540544"/>
                <a:gd name="connsiteY20" fmla="*/ 354806 h 845344"/>
                <a:gd name="connsiteX21" fmla="*/ 295275 w 540544"/>
                <a:gd name="connsiteY21" fmla="*/ 90488 h 845344"/>
                <a:gd name="connsiteX22" fmla="*/ 309562 w 540544"/>
                <a:gd name="connsiteY22" fmla="*/ 28575 h 845344"/>
                <a:gd name="connsiteX23" fmla="*/ 319087 w 540544"/>
                <a:gd name="connsiteY23" fmla="*/ 9525 h 845344"/>
                <a:gd name="connsiteX24" fmla="*/ 328612 w 540544"/>
                <a:gd name="connsiteY24" fmla="*/ 0 h 845344"/>
                <a:gd name="connsiteX25" fmla="*/ 342900 w 540544"/>
                <a:gd name="connsiteY25" fmla="*/ 0 h 845344"/>
                <a:gd name="connsiteX26" fmla="*/ 354806 w 540544"/>
                <a:gd name="connsiteY26" fmla="*/ 7144 h 845344"/>
                <a:gd name="connsiteX27" fmla="*/ 366712 w 540544"/>
                <a:gd name="connsiteY27" fmla="*/ 21431 h 845344"/>
                <a:gd name="connsiteX28" fmla="*/ 371475 w 540544"/>
                <a:gd name="connsiteY28" fmla="*/ 40481 h 845344"/>
                <a:gd name="connsiteX29" fmla="*/ 378619 w 540544"/>
                <a:gd name="connsiteY29" fmla="*/ 1404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40544" h="845344">
                  <a:moveTo>
                    <a:pt x="378619" y="140494"/>
                  </a:moveTo>
                  <a:lnTo>
                    <a:pt x="397669" y="342900"/>
                  </a:lnTo>
                  <a:lnTo>
                    <a:pt x="411956" y="521494"/>
                  </a:lnTo>
                  <a:lnTo>
                    <a:pt x="416719" y="576263"/>
                  </a:lnTo>
                  <a:lnTo>
                    <a:pt x="423862" y="609600"/>
                  </a:lnTo>
                  <a:lnTo>
                    <a:pt x="438150" y="650081"/>
                  </a:lnTo>
                  <a:lnTo>
                    <a:pt x="461962" y="690563"/>
                  </a:lnTo>
                  <a:lnTo>
                    <a:pt x="483394" y="721519"/>
                  </a:lnTo>
                  <a:lnTo>
                    <a:pt x="511969" y="752475"/>
                  </a:lnTo>
                  <a:lnTo>
                    <a:pt x="540544" y="802481"/>
                  </a:lnTo>
                  <a:lnTo>
                    <a:pt x="538162" y="845344"/>
                  </a:lnTo>
                  <a:lnTo>
                    <a:pt x="0" y="745331"/>
                  </a:lnTo>
                  <a:lnTo>
                    <a:pt x="50006" y="731044"/>
                  </a:lnTo>
                  <a:lnTo>
                    <a:pt x="85725" y="716756"/>
                  </a:lnTo>
                  <a:lnTo>
                    <a:pt x="114300" y="702469"/>
                  </a:lnTo>
                  <a:lnTo>
                    <a:pt x="142875" y="683419"/>
                  </a:lnTo>
                  <a:lnTo>
                    <a:pt x="171450" y="657225"/>
                  </a:lnTo>
                  <a:lnTo>
                    <a:pt x="192881" y="623888"/>
                  </a:lnTo>
                  <a:lnTo>
                    <a:pt x="207169" y="583406"/>
                  </a:lnTo>
                  <a:lnTo>
                    <a:pt x="219075" y="531019"/>
                  </a:lnTo>
                  <a:lnTo>
                    <a:pt x="250031" y="354806"/>
                  </a:lnTo>
                  <a:lnTo>
                    <a:pt x="295275" y="90488"/>
                  </a:lnTo>
                  <a:lnTo>
                    <a:pt x="309562" y="28575"/>
                  </a:lnTo>
                  <a:lnTo>
                    <a:pt x="319087" y="9525"/>
                  </a:lnTo>
                  <a:lnTo>
                    <a:pt x="328612" y="0"/>
                  </a:lnTo>
                  <a:lnTo>
                    <a:pt x="342900" y="0"/>
                  </a:lnTo>
                  <a:lnTo>
                    <a:pt x="354806" y="7144"/>
                  </a:lnTo>
                  <a:lnTo>
                    <a:pt x="366712" y="21431"/>
                  </a:lnTo>
                  <a:lnTo>
                    <a:pt x="371475" y="40481"/>
                  </a:lnTo>
                  <a:lnTo>
                    <a:pt x="378619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622F1AA2-7F63-4EFC-A20B-F534157C0493}"/>
              </a:ext>
            </a:extLst>
          </p:cNvPr>
          <p:cNvSpPr/>
          <p:nvPr/>
        </p:nvSpPr>
        <p:spPr>
          <a:xfrm>
            <a:off x="3490913" y="1641475"/>
            <a:ext cx="584200" cy="1704975"/>
          </a:xfrm>
          <a:custGeom>
            <a:avLst/>
            <a:gdLst>
              <a:gd name="connsiteX0" fmla="*/ 536524 w 585562"/>
              <a:gd name="connsiteY0" fmla="*/ 1139394 h 1704764"/>
              <a:gd name="connsiteX1" fmla="*/ 562485 w 585562"/>
              <a:gd name="connsiteY1" fmla="*/ 1410541 h 1704764"/>
              <a:gd name="connsiteX2" fmla="*/ 585562 w 585562"/>
              <a:gd name="connsiteY2" fmla="*/ 1557653 h 1704764"/>
              <a:gd name="connsiteX3" fmla="*/ 574024 w 585562"/>
              <a:gd name="connsiteY3" fmla="*/ 1618228 h 1704764"/>
              <a:gd name="connsiteX4" fmla="*/ 556716 w 585562"/>
              <a:gd name="connsiteY4" fmla="*/ 1661496 h 1704764"/>
              <a:gd name="connsiteX5" fmla="*/ 542294 w 585562"/>
              <a:gd name="connsiteY5" fmla="*/ 1687457 h 1704764"/>
              <a:gd name="connsiteX6" fmla="*/ 527871 w 585562"/>
              <a:gd name="connsiteY6" fmla="*/ 1698995 h 1704764"/>
              <a:gd name="connsiteX7" fmla="*/ 507679 w 585562"/>
              <a:gd name="connsiteY7" fmla="*/ 1704764 h 1704764"/>
              <a:gd name="connsiteX8" fmla="*/ 475949 w 585562"/>
              <a:gd name="connsiteY8" fmla="*/ 1701880 h 1704764"/>
              <a:gd name="connsiteX9" fmla="*/ 447104 w 585562"/>
              <a:gd name="connsiteY9" fmla="*/ 1684573 h 1704764"/>
              <a:gd name="connsiteX10" fmla="*/ 424027 w 585562"/>
              <a:gd name="connsiteY10" fmla="*/ 1661496 h 1704764"/>
              <a:gd name="connsiteX11" fmla="*/ 395182 w 585562"/>
              <a:gd name="connsiteY11" fmla="*/ 1612459 h 1704764"/>
              <a:gd name="connsiteX12" fmla="*/ 374990 w 585562"/>
              <a:gd name="connsiteY12" fmla="*/ 1557653 h 1704764"/>
              <a:gd name="connsiteX13" fmla="*/ 351914 w 585562"/>
              <a:gd name="connsiteY13" fmla="*/ 1482655 h 1704764"/>
              <a:gd name="connsiteX14" fmla="*/ 340376 w 585562"/>
              <a:gd name="connsiteY14" fmla="*/ 1393234 h 1704764"/>
              <a:gd name="connsiteX15" fmla="*/ 323068 w 585562"/>
              <a:gd name="connsiteY15" fmla="*/ 1286506 h 1704764"/>
              <a:gd name="connsiteX16" fmla="*/ 276916 w 585562"/>
              <a:gd name="connsiteY16" fmla="*/ 917284 h 1704764"/>
              <a:gd name="connsiteX17" fmla="*/ 233647 w 585562"/>
              <a:gd name="connsiteY17" fmla="*/ 605754 h 1704764"/>
              <a:gd name="connsiteX18" fmla="*/ 207687 w 585562"/>
              <a:gd name="connsiteY18" fmla="*/ 386528 h 1704764"/>
              <a:gd name="connsiteX19" fmla="*/ 190379 w 585562"/>
              <a:gd name="connsiteY19" fmla="*/ 323069 h 1704764"/>
              <a:gd name="connsiteX20" fmla="*/ 164418 w 585562"/>
              <a:gd name="connsiteY20" fmla="*/ 262493 h 1704764"/>
              <a:gd name="connsiteX21" fmla="*/ 135573 w 585562"/>
              <a:gd name="connsiteY21" fmla="*/ 204802 h 1704764"/>
              <a:gd name="connsiteX22" fmla="*/ 103843 w 585562"/>
              <a:gd name="connsiteY22" fmla="*/ 158650 h 1704764"/>
              <a:gd name="connsiteX23" fmla="*/ 80767 w 585562"/>
              <a:gd name="connsiteY23" fmla="*/ 126920 h 1704764"/>
              <a:gd name="connsiteX24" fmla="*/ 34614 w 585562"/>
              <a:gd name="connsiteY24" fmla="*/ 80767 h 1704764"/>
              <a:gd name="connsiteX25" fmla="*/ 11538 w 585562"/>
              <a:gd name="connsiteY25" fmla="*/ 54806 h 1704764"/>
              <a:gd name="connsiteX26" fmla="*/ 0 w 585562"/>
              <a:gd name="connsiteY26" fmla="*/ 34614 h 1704764"/>
              <a:gd name="connsiteX27" fmla="*/ 0 w 585562"/>
              <a:gd name="connsiteY27" fmla="*/ 20192 h 1704764"/>
              <a:gd name="connsiteX28" fmla="*/ 8653 w 585562"/>
              <a:gd name="connsiteY28" fmla="*/ 5769 h 1704764"/>
              <a:gd name="connsiteX29" fmla="*/ 37499 w 585562"/>
              <a:gd name="connsiteY29" fmla="*/ 0 h 1704764"/>
              <a:gd name="connsiteX30" fmla="*/ 100959 w 585562"/>
              <a:gd name="connsiteY30" fmla="*/ 5769 h 1704764"/>
              <a:gd name="connsiteX31" fmla="*/ 173072 w 585562"/>
              <a:gd name="connsiteY31" fmla="*/ 23076 h 1704764"/>
              <a:gd name="connsiteX32" fmla="*/ 250955 w 585562"/>
              <a:gd name="connsiteY32" fmla="*/ 43268 h 1704764"/>
              <a:gd name="connsiteX33" fmla="*/ 314415 w 585562"/>
              <a:gd name="connsiteY33" fmla="*/ 66344 h 1704764"/>
              <a:gd name="connsiteX34" fmla="*/ 363452 w 585562"/>
              <a:gd name="connsiteY34" fmla="*/ 92305 h 1704764"/>
              <a:gd name="connsiteX35" fmla="*/ 415374 w 585562"/>
              <a:gd name="connsiteY35" fmla="*/ 121151 h 1704764"/>
              <a:gd name="connsiteX36" fmla="*/ 426912 w 585562"/>
              <a:gd name="connsiteY36" fmla="*/ 262493 h 1704764"/>
              <a:gd name="connsiteX37" fmla="*/ 499025 w 585562"/>
              <a:gd name="connsiteY37" fmla="*/ 770173 h 1704764"/>
              <a:gd name="connsiteX38" fmla="*/ 513448 w 585562"/>
              <a:gd name="connsiteY38" fmla="*/ 911515 h 1704764"/>
              <a:gd name="connsiteX39" fmla="*/ 536524 w 585562"/>
              <a:gd name="connsiteY39" fmla="*/ 1139394 h 1704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585562" h="1704764">
                <a:moveTo>
                  <a:pt x="536524" y="1139394"/>
                </a:moveTo>
                <a:lnTo>
                  <a:pt x="562485" y="1410541"/>
                </a:lnTo>
                <a:lnTo>
                  <a:pt x="585562" y="1557653"/>
                </a:lnTo>
                <a:lnTo>
                  <a:pt x="574024" y="1618228"/>
                </a:lnTo>
                <a:lnTo>
                  <a:pt x="556716" y="1661496"/>
                </a:lnTo>
                <a:lnTo>
                  <a:pt x="542294" y="1687457"/>
                </a:lnTo>
                <a:lnTo>
                  <a:pt x="527871" y="1698995"/>
                </a:lnTo>
                <a:lnTo>
                  <a:pt x="507679" y="1704764"/>
                </a:lnTo>
                <a:lnTo>
                  <a:pt x="475949" y="1701880"/>
                </a:lnTo>
                <a:lnTo>
                  <a:pt x="447104" y="1684573"/>
                </a:lnTo>
                <a:lnTo>
                  <a:pt x="424027" y="1661496"/>
                </a:lnTo>
                <a:lnTo>
                  <a:pt x="395182" y="1612459"/>
                </a:lnTo>
                <a:lnTo>
                  <a:pt x="374990" y="1557653"/>
                </a:lnTo>
                <a:lnTo>
                  <a:pt x="351914" y="1482655"/>
                </a:lnTo>
                <a:lnTo>
                  <a:pt x="340376" y="1393234"/>
                </a:lnTo>
                <a:lnTo>
                  <a:pt x="323068" y="1286506"/>
                </a:lnTo>
                <a:lnTo>
                  <a:pt x="276916" y="917284"/>
                </a:lnTo>
                <a:lnTo>
                  <a:pt x="233647" y="605754"/>
                </a:lnTo>
                <a:lnTo>
                  <a:pt x="207687" y="386528"/>
                </a:lnTo>
                <a:lnTo>
                  <a:pt x="190379" y="323069"/>
                </a:lnTo>
                <a:lnTo>
                  <a:pt x="164418" y="262493"/>
                </a:lnTo>
                <a:lnTo>
                  <a:pt x="135573" y="204802"/>
                </a:lnTo>
                <a:lnTo>
                  <a:pt x="103843" y="158650"/>
                </a:lnTo>
                <a:lnTo>
                  <a:pt x="80767" y="126920"/>
                </a:lnTo>
                <a:lnTo>
                  <a:pt x="34614" y="80767"/>
                </a:lnTo>
                <a:lnTo>
                  <a:pt x="11538" y="54806"/>
                </a:lnTo>
                <a:lnTo>
                  <a:pt x="0" y="34614"/>
                </a:lnTo>
                <a:lnTo>
                  <a:pt x="0" y="20192"/>
                </a:lnTo>
                <a:lnTo>
                  <a:pt x="8653" y="5769"/>
                </a:lnTo>
                <a:lnTo>
                  <a:pt x="37499" y="0"/>
                </a:lnTo>
                <a:lnTo>
                  <a:pt x="100959" y="5769"/>
                </a:lnTo>
                <a:lnTo>
                  <a:pt x="173072" y="23076"/>
                </a:lnTo>
                <a:lnTo>
                  <a:pt x="250955" y="43268"/>
                </a:lnTo>
                <a:lnTo>
                  <a:pt x="314415" y="66344"/>
                </a:lnTo>
                <a:lnTo>
                  <a:pt x="363452" y="92305"/>
                </a:lnTo>
                <a:lnTo>
                  <a:pt x="415374" y="121151"/>
                </a:lnTo>
                <a:lnTo>
                  <a:pt x="426912" y="262493"/>
                </a:lnTo>
                <a:lnTo>
                  <a:pt x="499025" y="770173"/>
                </a:lnTo>
                <a:lnTo>
                  <a:pt x="513448" y="911515"/>
                </a:lnTo>
                <a:lnTo>
                  <a:pt x="536524" y="1139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6DD9F227-9DCA-4C73-8CAD-F1BB641367C1}"/>
              </a:ext>
            </a:extLst>
          </p:cNvPr>
          <p:cNvSpPr/>
          <p:nvPr/>
        </p:nvSpPr>
        <p:spPr>
          <a:xfrm>
            <a:off x="3343275" y="3605213"/>
            <a:ext cx="3124200" cy="493712"/>
          </a:xfrm>
          <a:custGeom>
            <a:avLst/>
            <a:gdLst>
              <a:gd name="connsiteX0" fmla="*/ 1595152 w 3123959"/>
              <a:gd name="connsiteY0" fmla="*/ 279801 h 493257"/>
              <a:gd name="connsiteX1" fmla="*/ 1315351 w 3123959"/>
              <a:gd name="connsiteY1" fmla="*/ 308646 h 493257"/>
              <a:gd name="connsiteX2" fmla="*/ 1064396 w 3123959"/>
              <a:gd name="connsiteY2" fmla="*/ 340376 h 493257"/>
              <a:gd name="connsiteX3" fmla="*/ 865363 w 3123959"/>
              <a:gd name="connsiteY3" fmla="*/ 377875 h 493257"/>
              <a:gd name="connsiteX4" fmla="*/ 735558 w 3123959"/>
              <a:gd name="connsiteY4" fmla="*/ 392298 h 493257"/>
              <a:gd name="connsiteX5" fmla="*/ 651906 w 3123959"/>
              <a:gd name="connsiteY5" fmla="*/ 406721 h 493257"/>
              <a:gd name="connsiteX6" fmla="*/ 571139 w 3123959"/>
              <a:gd name="connsiteY6" fmla="*/ 424028 h 493257"/>
              <a:gd name="connsiteX7" fmla="*/ 487488 w 3123959"/>
              <a:gd name="connsiteY7" fmla="*/ 444220 h 493257"/>
              <a:gd name="connsiteX8" fmla="*/ 403836 w 3123959"/>
              <a:gd name="connsiteY8" fmla="*/ 467296 h 493257"/>
              <a:gd name="connsiteX9" fmla="*/ 334607 w 3123959"/>
              <a:gd name="connsiteY9" fmla="*/ 493257 h 493257"/>
              <a:gd name="connsiteX10" fmla="*/ 285570 w 3123959"/>
              <a:gd name="connsiteY10" fmla="*/ 475950 h 493257"/>
              <a:gd name="connsiteX11" fmla="*/ 222110 w 3123959"/>
              <a:gd name="connsiteY11" fmla="*/ 447104 h 493257"/>
              <a:gd name="connsiteX12" fmla="*/ 161534 w 3123959"/>
              <a:gd name="connsiteY12" fmla="*/ 409605 h 493257"/>
              <a:gd name="connsiteX13" fmla="*/ 103843 w 3123959"/>
              <a:gd name="connsiteY13" fmla="*/ 363453 h 493257"/>
              <a:gd name="connsiteX14" fmla="*/ 46153 w 3123959"/>
              <a:gd name="connsiteY14" fmla="*/ 308646 h 493257"/>
              <a:gd name="connsiteX15" fmla="*/ 20192 w 3123959"/>
              <a:gd name="connsiteY15" fmla="*/ 279801 h 493257"/>
              <a:gd name="connsiteX16" fmla="*/ 2884 w 3123959"/>
              <a:gd name="connsiteY16" fmla="*/ 259609 h 493257"/>
              <a:gd name="connsiteX17" fmla="*/ 0 w 3123959"/>
              <a:gd name="connsiteY17" fmla="*/ 242302 h 493257"/>
              <a:gd name="connsiteX18" fmla="*/ 0 w 3123959"/>
              <a:gd name="connsiteY18" fmla="*/ 227879 h 493257"/>
              <a:gd name="connsiteX19" fmla="*/ 8653 w 3123959"/>
              <a:gd name="connsiteY19" fmla="*/ 222110 h 493257"/>
              <a:gd name="connsiteX20" fmla="*/ 23076 w 3123959"/>
              <a:gd name="connsiteY20" fmla="*/ 222110 h 493257"/>
              <a:gd name="connsiteX21" fmla="*/ 74998 w 3123959"/>
              <a:gd name="connsiteY21" fmla="*/ 236533 h 493257"/>
              <a:gd name="connsiteX22" fmla="*/ 138458 w 3123959"/>
              <a:gd name="connsiteY22" fmla="*/ 245186 h 493257"/>
              <a:gd name="connsiteX23" fmla="*/ 259609 w 3123959"/>
              <a:gd name="connsiteY23" fmla="*/ 250955 h 493257"/>
              <a:gd name="connsiteX24" fmla="*/ 363452 w 3123959"/>
              <a:gd name="connsiteY24" fmla="*/ 250955 h 493257"/>
              <a:gd name="connsiteX25" fmla="*/ 458642 w 3123959"/>
              <a:gd name="connsiteY25" fmla="*/ 245186 h 493257"/>
              <a:gd name="connsiteX26" fmla="*/ 625946 w 3123959"/>
              <a:gd name="connsiteY26" fmla="*/ 227879 h 493257"/>
              <a:gd name="connsiteX27" fmla="*/ 848055 w 3123959"/>
              <a:gd name="connsiteY27" fmla="*/ 199034 h 493257"/>
              <a:gd name="connsiteX28" fmla="*/ 1058627 w 3123959"/>
              <a:gd name="connsiteY28" fmla="*/ 184611 h 493257"/>
              <a:gd name="connsiteX29" fmla="*/ 1468232 w 3123959"/>
              <a:gd name="connsiteY29" fmla="*/ 147112 h 493257"/>
              <a:gd name="connsiteX30" fmla="*/ 1805724 w 3123959"/>
              <a:gd name="connsiteY30" fmla="*/ 115382 h 493257"/>
              <a:gd name="connsiteX31" fmla="*/ 2097062 w 3123959"/>
              <a:gd name="connsiteY31" fmla="*/ 89421 h 493257"/>
              <a:gd name="connsiteX32" fmla="*/ 2287442 w 3123959"/>
              <a:gd name="connsiteY32" fmla="*/ 69229 h 493257"/>
              <a:gd name="connsiteX33" fmla="*/ 2446092 w 3123959"/>
              <a:gd name="connsiteY33" fmla="*/ 63460 h 493257"/>
              <a:gd name="connsiteX34" fmla="*/ 2535513 w 3123959"/>
              <a:gd name="connsiteY34" fmla="*/ 54807 h 493257"/>
              <a:gd name="connsiteX35" fmla="*/ 2587435 w 3123959"/>
              <a:gd name="connsiteY35" fmla="*/ 46153 h 493257"/>
              <a:gd name="connsiteX36" fmla="*/ 2627818 w 3123959"/>
              <a:gd name="connsiteY36" fmla="*/ 28846 h 493257"/>
              <a:gd name="connsiteX37" fmla="*/ 2659548 w 3123959"/>
              <a:gd name="connsiteY37" fmla="*/ 17307 h 493257"/>
              <a:gd name="connsiteX38" fmla="*/ 2699932 w 3123959"/>
              <a:gd name="connsiteY38" fmla="*/ 5769 h 493257"/>
              <a:gd name="connsiteX39" fmla="*/ 2734546 w 3123959"/>
              <a:gd name="connsiteY39" fmla="*/ 0 h 493257"/>
              <a:gd name="connsiteX40" fmla="*/ 2783583 w 3123959"/>
              <a:gd name="connsiteY40" fmla="*/ 8654 h 493257"/>
              <a:gd name="connsiteX41" fmla="*/ 2999924 w 3123959"/>
              <a:gd name="connsiteY41" fmla="*/ 77883 h 493257"/>
              <a:gd name="connsiteX42" fmla="*/ 3063384 w 3123959"/>
              <a:gd name="connsiteY42" fmla="*/ 100959 h 493257"/>
              <a:gd name="connsiteX43" fmla="*/ 3095114 w 3123959"/>
              <a:gd name="connsiteY43" fmla="*/ 118266 h 493257"/>
              <a:gd name="connsiteX44" fmla="*/ 3112421 w 3123959"/>
              <a:gd name="connsiteY44" fmla="*/ 132689 h 493257"/>
              <a:gd name="connsiteX45" fmla="*/ 3123959 w 3123959"/>
              <a:gd name="connsiteY45" fmla="*/ 152881 h 493257"/>
              <a:gd name="connsiteX46" fmla="*/ 3123959 w 3123959"/>
              <a:gd name="connsiteY46" fmla="*/ 187496 h 493257"/>
              <a:gd name="connsiteX47" fmla="*/ 3112421 w 3123959"/>
              <a:gd name="connsiteY47" fmla="*/ 216341 h 493257"/>
              <a:gd name="connsiteX48" fmla="*/ 3097999 w 3123959"/>
              <a:gd name="connsiteY48" fmla="*/ 239417 h 493257"/>
              <a:gd name="connsiteX49" fmla="*/ 3074922 w 3123959"/>
              <a:gd name="connsiteY49" fmla="*/ 248071 h 493257"/>
              <a:gd name="connsiteX50" fmla="*/ 3028770 w 3123959"/>
              <a:gd name="connsiteY50" fmla="*/ 245186 h 493257"/>
              <a:gd name="connsiteX51" fmla="*/ 2795122 w 3123959"/>
              <a:gd name="connsiteY51" fmla="*/ 224995 h 493257"/>
              <a:gd name="connsiteX52" fmla="*/ 2598973 w 3123959"/>
              <a:gd name="connsiteY52" fmla="*/ 216341 h 493257"/>
              <a:gd name="connsiteX53" fmla="*/ 2350902 w 3123959"/>
              <a:gd name="connsiteY53" fmla="*/ 222110 h 493257"/>
              <a:gd name="connsiteX54" fmla="*/ 2247059 w 3123959"/>
              <a:gd name="connsiteY54" fmla="*/ 227879 h 493257"/>
              <a:gd name="connsiteX55" fmla="*/ 2079755 w 3123959"/>
              <a:gd name="connsiteY55" fmla="*/ 250955 h 493257"/>
              <a:gd name="connsiteX56" fmla="*/ 1595152 w 3123959"/>
              <a:gd name="connsiteY56" fmla="*/ 279801 h 493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123959" h="493257">
                <a:moveTo>
                  <a:pt x="1595152" y="279801"/>
                </a:moveTo>
                <a:lnTo>
                  <a:pt x="1315351" y="308646"/>
                </a:lnTo>
                <a:lnTo>
                  <a:pt x="1064396" y="340376"/>
                </a:lnTo>
                <a:lnTo>
                  <a:pt x="865363" y="377875"/>
                </a:lnTo>
                <a:lnTo>
                  <a:pt x="735558" y="392298"/>
                </a:lnTo>
                <a:lnTo>
                  <a:pt x="651906" y="406721"/>
                </a:lnTo>
                <a:lnTo>
                  <a:pt x="571139" y="424028"/>
                </a:lnTo>
                <a:lnTo>
                  <a:pt x="487488" y="444220"/>
                </a:lnTo>
                <a:lnTo>
                  <a:pt x="403836" y="467296"/>
                </a:lnTo>
                <a:lnTo>
                  <a:pt x="334607" y="493257"/>
                </a:lnTo>
                <a:lnTo>
                  <a:pt x="285570" y="475950"/>
                </a:lnTo>
                <a:lnTo>
                  <a:pt x="222110" y="447104"/>
                </a:lnTo>
                <a:lnTo>
                  <a:pt x="161534" y="409605"/>
                </a:lnTo>
                <a:lnTo>
                  <a:pt x="103843" y="363453"/>
                </a:lnTo>
                <a:lnTo>
                  <a:pt x="46153" y="308646"/>
                </a:lnTo>
                <a:lnTo>
                  <a:pt x="20192" y="279801"/>
                </a:lnTo>
                <a:lnTo>
                  <a:pt x="2884" y="259609"/>
                </a:lnTo>
                <a:lnTo>
                  <a:pt x="0" y="242302"/>
                </a:lnTo>
                <a:lnTo>
                  <a:pt x="0" y="227879"/>
                </a:lnTo>
                <a:lnTo>
                  <a:pt x="8653" y="222110"/>
                </a:lnTo>
                <a:lnTo>
                  <a:pt x="23076" y="222110"/>
                </a:lnTo>
                <a:lnTo>
                  <a:pt x="74998" y="236533"/>
                </a:lnTo>
                <a:lnTo>
                  <a:pt x="138458" y="245186"/>
                </a:lnTo>
                <a:lnTo>
                  <a:pt x="259609" y="250955"/>
                </a:lnTo>
                <a:lnTo>
                  <a:pt x="363452" y="250955"/>
                </a:lnTo>
                <a:lnTo>
                  <a:pt x="458642" y="245186"/>
                </a:lnTo>
                <a:lnTo>
                  <a:pt x="625946" y="227879"/>
                </a:lnTo>
                <a:lnTo>
                  <a:pt x="848055" y="199034"/>
                </a:lnTo>
                <a:lnTo>
                  <a:pt x="1058627" y="184611"/>
                </a:lnTo>
                <a:lnTo>
                  <a:pt x="1468232" y="147112"/>
                </a:lnTo>
                <a:lnTo>
                  <a:pt x="1805724" y="115382"/>
                </a:lnTo>
                <a:lnTo>
                  <a:pt x="2097062" y="89421"/>
                </a:lnTo>
                <a:lnTo>
                  <a:pt x="2287442" y="69229"/>
                </a:lnTo>
                <a:lnTo>
                  <a:pt x="2446092" y="63460"/>
                </a:lnTo>
                <a:lnTo>
                  <a:pt x="2535513" y="54807"/>
                </a:lnTo>
                <a:lnTo>
                  <a:pt x="2587435" y="46153"/>
                </a:lnTo>
                <a:lnTo>
                  <a:pt x="2627818" y="28846"/>
                </a:lnTo>
                <a:lnTo>
                  <a:pt x="2659548" y="17307"/>
                </a:lnTo>
                <a:lnTo>
                  <a:pt x="2699932" y="5769"/>
                </a:lnTo>
                <a:lnTo>
                  <a:pt x="2734546" y="0"/>
                </a:lnTo>
                <a:lnTo>
                  <a:pt x="2783583" y="8654"/>
                </a:lnTo>
                <a:lnTo>
                  <a:pt x="2999924" y="77883"/>
                </a:lnTo>
                <a:lnTo>
                  <a:pt x="3063384" y="100959"/>
                </a:lnTo>
                <a:lnTo>
                  <a:pt x="3095114" y="118266"/>
                </a:lnTo>
                <a:lnTo>
                  <a:pt x="3112421" y="132689"/>
                </a:lnTo>
                <a:lnTo>
                  <a:pt x="3123959" y="152881"/>
                </a:lnTo>
                <a:lnTo>
                  <a:pt x="3123959" y="187496"/>
                </a:lnTo>
                <a:lnTo>
                  <a:pt x="3112421" y="216341"/>
                </a:lnTo>
                <a:lnTo>
                  <a:pt x="3097999" y="239417"/>
                </a:lnTo>
                <a:lnTo>
                  <a:pt x="3074922" y="248071"/>
                </a:lnTo>
                <a:lnTo>
                  <a:pt x="3028770" y="245186"/>
                </a:lnTo>
                <a:lnTo>
                  <a:pt x="2795122" y="224995"/>
                </a:lnTo>
                <a:lnTo>
                  <a:pt x="2598973" y="216341"/>
                </a:lnTo>
                <a:lnTo>
                  <a:pt x="2350902" y="222110"/>
                </a:lnTo>
                <a:lnTo>
                  <a:pt x="2247059" y="227879"/>
                </a:lnTo>
                <a:lnTo>
                  <a:pt x="2079755" y="250955"/>
                </a:lnTo>
                <a:lnTo>
                  <a:pt x="1595152" y="27980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1F39AF55-46E0-4747-9DB1-0142ACEBAC56}"/>
              </a:ext>
            </a:extLst>
          </p:cNvPr>
          <p:cNvSpPr/>
          <p:nvPr/>
        </p:nvSpPr>
        <p:spPr>
          <a:xfrm>
            <a:off x="3078163" y="4948238"/>
            <a:ext cx="1512887" cy="1050925"/>
          </a:xfrm>
          <a:custGeom>
            <a:avLst/>
            <a:gdLst>
              <a:gd name="connsiteX0" fmla="*/ 942975 w 1512094"/>
              <a:gd name="connsiteY0" fmla="*/ 678656 h 1050131"/>
              <a:gd name="connsiteX1" fmla="*/ 759619 w 1512094"/>
              <a:gd name="connsiteY1" fmla="*/ 769143 h 1050131"/>
              <a:gd name="connsiteX2" fmla="*/ 585788 w 1512094"/>
              <a:gd name="connsiteY2" fmla="*/ 852487 h 1050131"/>
              <a:gd name="connsiteX3" fmla="*/ 411957 w 1512094"/>
              <a:gd name="connsiteY3" fmla="*/ 928687 h 1050131"/>
              <a:gd name="connsiteX4" fmla="*/ 252413 w 1512094"/>
              <a:gd name="connsiteY4" fmla="*/ 992981 h 1050131"/>
              <a:gd name="connsiteX5" fmla="*/ 114300 w 1512094"/>
              <a:gd name="connsiteY5" fmla="*/ 1035843 h 1050131"/>
              <a:gd name="connsiteX6" fmla="*/ 61913 w 1512094"/>
              <a:gd name="connsiteY6" fmla="*/ 1050131 h 1050131"/>
              <a:gd name="connsiteX7" fmla="*/ 40482 w 1512094"/>
              <a:gd name="connsiteY7" fmla="*/ 1050131 h 1050131"/>
              <a:gd name="connsiteX8" fmla="*/ 19050 w 1512094"/>
              <a:gd name="connsiteY8" fmla="*/ 1047750 h 1050131"/>
              <a:gd name="connsiteX9" fmla="*/ 4763 w 1512094"/>
              <a:gd name="connsiteY9" fmla="*/ 1042987 h 1050131"/>
              <a:gd name="connsiteX10" fmla="*/ 0 w 1512094"/>
              <a:gd name="connsiteY10" fmla="*/ 1028700 h 1050131"/>
              <a:gd name="connsiteX11" fmla="*/ 11907 w 1512094"/>
              <a:gd name="connsiteY11" fmla="*/ 1004887 h 1050131"/>
              <a:gd name="connsiteX12" fmla="*/ 35719 w 1512094"/>
              <a:gd name="connsiteY12" fmla="*/ 983456 h 1050131"/>
              <a:gd name="connsiteX13" fmla="*/ 171450 w 1512094"/>
              <a:gd name="connsiteY13" fmla="*/ 916781 h 1050131"/>
              <a:gd name="connsiteX14" fmla="*/ 314325 w 1512094"/>
              <a:gd name="connsiteY14" fmla="*/ 840581 h 1050131"/>
              <a:gd name="connsiteX15" fmla="*/ 431007 w 1512094"/>
              <a:gd name="connsiteY15" fmla="*/ 773906 h 1050131"/>
              <a:gd name="connsiteX16" fmla="*/ 547688 w 1512094"/>
              <a:gd name="connsiteY16" fmla="*/ 700087 h 1050131"/>
              <a:gd name="connsiteX17" fmla="*/ 645319 w 1512094"/>
              <a:gd name="connsiteY17" fmla="*/ 633412 h 1050131"/>
              <a:gd name="connsiteX18" fmla="*/ 776288 w 1512094"/>
              <a:gd name="connsiteY18" fmla="*/ 528637 h 1050131"/>
              <a:gd name="connsiteX19" fmla="*/ 902494 w 1512094"/>
              <a:gd name="connsiteY19" fmla="*/ 423862 h 1050131"/>
              <a:gd name="connsiteX20" fmla="*/ 1035844 w 1512094"/>
              <a:gd name="connsiteY20" fmla="*/ 300037 h 1050131"/>
              <a:gd name="connsiteX21" fmla="*/ 1085850 w 1512094"/>
              <a:gd name="connsiteY21" fmla="*/ 250031 h 1050131"/>
              <a:gd name="connsiteX22" fmla="*/ 1090613 w 1512094"/>
              <a:gd name="connsiteY22" fmla="*/ 228600 h 1050131"/>
              <a:gd name="connsiteX23" fmla="*/ 1085850 w 1512094"/>
              <a:gd name="connsiteY23" fmla="*/ 190500 h 1050131"/>
              <a:gd name="connsiteX24" fmla="*/ 1076325 w 1512094"/>
              <a:gd name="connsiteY24" fmla="*/ 159543 h 1050131"/>
              <a:gd name="connsiteX25" fmla="*/ 1062038 w 1512094"/>
              <a:gd name="connsiteY25" fmla="*/ 135731 h 1050131"/>
              <a:gd name="connsiteX26" fmla="*/ 1035844 w 1512094"/>
              <a:gd name="connsiteY26" fmla="*/ 107156 h 1050131"/>
              <a:gd name="connsiteX27" fmla="*/ 1009650 w 1512094"/>
              <a:gd name="connsiteY27" fmla="*/ 83343 h 1050131"/>
              <a:gd name="connsiteX28" fmla="*/ 992982 w 1512094"/>
              <a:gd name="connsiteY28" fmla="*/ 69056 h 1050131"/>
              <a:gd name="connsiteX29" fmla="*/ 985838 w 1512094"/>
              <a:gd name="connsiteY29" fmla="*/ 59531 h 1050131"/>
              <a:gd name="connsiteX30" fmla="*/ 978694 w 1512094"/>
              <a:gd name="connsiteY30" fmla="*/ 47625 h 1050131"/>
              <a:gd name="connsiteX31" fmla="*/ 978694 w 1512094"/>
              <a:gd name="connsiteY31" fmla="*/ 26193 h 1050131"/>
              <a:gd name="connsiteX32" fmla="*/ 983457 w 1512094"/>
              <a:gd name="connsiteY32" fmla="*/ 14287 h 1050131"/>
              <a:gd name="connsiteX33" fmla="*/ 997744 w 1512094"/>
              <a:gd name="connsiteY33" fmla="*/ 2381 h 1050131"/>
              <a:gd name="connsiteX34" fmla="*/ 1023938 w 1512094"/>
              <a:gd name="connsiteY34" fmla="*/ 0 h 1050131"/>
              <a:gd name="connsiteX35" fmla="*/ 1052513 w 1512094"/>
              <a:gd name="connsiteY35" fmla="*/ 0 h 1050131"/>
              <a:gd name="connsiteX36" fmla="*/ 1090613 w 1512094"/>
              <a:gd name="connsiteY36" fmla="*/ 9525 h 1050131"/>
              <a:gd name="connsiteX37" fmla="*/ 1145382 w 1512094"/>
              <a:gd name="connsiteY37" fmla="*/ 28575 h 1050131"/>
              <a:gd name="connsiteX38" fmla="*/ 1197769 w 1512094"/>
              <a:gd name="connsiteY38" fmla="*/ 47625 h 1050131"/>
              <a:gd name="connsiteX39" fmla="*/ 1243013 w 1512094"/>
              <a:gd name="connsiteY39" fmla="*/ 69056 h 1050131"/>
              <a:gd name="connsiteX40" fmla="*/ 1295400 w 1512094"/>
              <a:gd name="connsiteY40" fmla="*/ 95250 h 1050131"/>
              <a:gd name="connsiteX41" fmla="*/ 1338263 w 1512094"/>
              <a:gd name="connsiteY41" fmla="*/ 121443 h 1050131"/>
              <a:gd name="connsiteX42" fmla="*/ 1371600 w 1512094"/>
              <a:gd name="connsiteY42" fmla="*/ 150018 h 1050131"/>
              <a:gd name="connsiteX43" fmla="*/ 1404938 w 1512094"/>
              <a:gd name="connsiteY43" fmla="*/ 183356 h 1050131"/>
              <a:gd name="connsiteX44" fmla="*/ 1438275 w 1512094"/>
              <a:gd name="connsiteY44" fmla="*/ 221456 h 1050131"/>
              <a:gd name="connsiteX45" fmla="*/ 1469232 w 1512094"/>
              <a:gd name="connsiteY45" fmla="*/ 257175 h 1050131"/>
              <a:gd name="connsiteX46" fmla="*/ 1488282 w 1512094"/>
              <a:gd name="connsiteY46" fmla="*/ 285750 h 1050131"/>
              <a:gd name="connsiteX47" fmla="*/ 1500188 w 1512094"/>
              <a:gd name="connsiteY47" fmla="*/ 311943 h 1050131"/>
              <a:gd name="connsiteX48" fmla="*/ 1507332 w 1512094"/>
              <a:gd name="connsiteY48" fmla="*/ 333375 h 1050131"/>
              <a:gd name="connsiteX49" fmla="*/ 1512094 w 1512094"/>
              <a:gd name="connsiteY49" fmla="*/ 354806 h 1050131"/>
              <a:gd name="connsiteX50" fmla="*/ 1509713 w 1512094"/>
              <a:gd name="connsiteY50" fmla="*/ 383381 h 1050131"/>
              <a:gd name="connsiteX51" fmla="*/ 1502569 w 1512094"/>
              <a:gd name="connsiteY51" fmla="*/ 404812 h 1050131"/>
              <a:gd name="connsiteX52" fmla="*/ 1490663 w 1512094"/>
              <a:gd name="connsiteY52" fmla="*/ 421481 h 1050131"/>
              <a:gd name="connsiteX53" fmla="*/ 1466850 w 1512094"/>
              <a:gd name="connsiteY53" fmla="*/ 426243 h 1050131"/>
              <a:gd name="connsiteX54" fmla="*/ 1431132 w 1512094"/>
              <a:gd name="connsiteY54" fmla="*/ 428625 h 1050131"/>
              <a:gd name="connsiteX55" fmla="*/ 1397794 w 1512094"/>
              <a:gd name="connsiteY55" fmla="*/ 438150 h 1050131"/>
              <a:gd name="connsiteX56" fmla="*/ 1316832 w 1512094"/>
              <a:gd name="connsiteY56" fmla="*/ 476250 h 1050131"/>
              <a:gd name="connsiteX57" fmla="*/ 1207294 w 1512094"/>
              <a:gd name="connsiteY57" fmla="*/ 535781 h 1050131"/>
              <a:gd name="connsiteX58" fmla="*/ 1114425 w 1512094"/>
              <a:gd name="connsiteY58" fmla="*/ 588168 h 1050131"/>
              <a:gd name="connsiteX59" fmla="*/ 942975 w 1512094"/>
              <a:gd name="connsiteY59" fmla="*/ 678656 h 1050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1512094" h="1050131">
                <a:moveTo>
                  <a:pt x="942975" y="678656"/>
                </a:moveTo>
                <a:lnTo>
                  <a:pt x="759619" y="769143"/>
                </a:lnTo>
                <a:lnTo>
                  <a:pt x="585788" y="852487"/>
                </a:lnTo>
                <a:lnTo>
                  <a:pt x="411957" y="928687"/>
                </a:lnTo>
                <a:lnTo>
                  <a:pt x="252413" y="992981"/>
                </a:lnTo>
                <a:lnTo>
                  <a:pt x="114300" y="1035843"/>
                </a:lnTo>
                <a:lnTo>
                  <a:pt x="61913" y="1050131"/>
                </a:lnTo>
                <a:lnTo>
                  <a:pt x="40482" y="1050131"/>
                </a:lnTo>
                <a:lnTo>
                  <a:pt x="19050" y="1047750"/>
                </a:lnTo>
                <a:lnTo>
                  <a:pt x="4763" y="1042987"/>
                </a:lnTo>
                <a:lnTo>
                  <a:pt x="0" y="1028700"/>
                </a:lnTo>
                <a:lnTo>
                  <a:pt x="11907" y="1004887"/>
                </a:lnTo>
                <a:lnTo>
                  <a:pt x="35719" y="983456"/>
                </a:lnTo>
                <a:lnTo>
                  <a:pt x="171450" y="916781"/>
                </a:lnTo>
                <a:lnTo>
                  <a:pt x="314325" y="840581"/>
                </a:lnTo>
                <a:lnTo>
                  <a:pt x="431007" y="773906"/>
                </a:lnTo>
                <a:lnTo>
                  <a:pt x="547688" y="700087"/>
                </a:lnTo>
                <a:lnTo>
                  <a:pt x="645319" y="633412"/>
                </a:lnTo>
                <a:lnTo>
                  <a:pt x="776288" y="528637"/>
                </a:lnTo>
                <a:lnTo>
                  <a:pt x="902494" y="423862"/>
                </a:lnTo>
                <a:lnTo>
                  <a:pt x="1035844" y="300037"/>
                </a:lnTo>
                <a:lnTo>
                  <a:pt x="1085850" y="250031"/>
                </a:lnTo>
                <a:lnTo>
                  <a:pt x="1090613" y="228600"/>
                </a:lnTo>
                <a:lnTo>
                  <a:pt x="1085850" y="190500"/>
                </a:lnTo>
                <a:lnTo>
                  <a:pt x="1076325" y="159543"/>
                </a:lnTo>
                <a:lnTo>
                  <a:pt x="1062038" y="135731"/>
                </a:lnTo>
                <a:lnTo>
                  <a:pt x="1035844" y="107156"/>
                </a:lnTo>
                <a:lnTo>
                  <a:pt x="1009650" y="83343"/>
                </a:lnTo>
                <a:lnTo>
                  <a:pt x="992982" y="69056"/>
                </a:lnTo>
                <a:lnTo>
                  <a:pt x="985838" y="59531"/>
                </a:lnTo>
                <a:lnTo>
                  <a:pt x="978694" y="47625"/>
                </a:lnTo>
                <a:lnTo>
                  <a:pt x="978694" y="26193"/>
                </a:lnTo>
                <a:lnTo>
                  <a:pt x="983457" y="14287"/>
                </a:lnTo>
                <a:lnTo>
                  <a:pt x="997744" y="2381"/>
                </a:lnTo>
                <a:lnTo>
                  <a:pt x="1023938" y="0"/>
                </a:lnTo>
                <a:lnTo>
                  <a:pt x="1052513" y="0"/>
                </a:lnTo>
                <a:lnTo>
                  <a:pt x="1090613" y="9525"/>
                </a:lnTo>
                <a:lnTo>
                  <a:pt x="1145382" y="28575"/>
                </a:lnTo>
                <a:lnTo>
                  <a:pt x="1197769" y="47625"/>
                </a:lnTo>
                <a:lnTo>
                  <a:pt x="1243013" y="69056"/>
                </a:lnTo>
                <a:lnTo>
                  <a:pt x="1295400" y="95250"/>
                </a:lnTo>
                <a:lnTo>
                  <a:pt x="1338263" y="121443"/>
                </a:lnTo>
                <a:lnTo>
                  <a:pt x="1371600" y="150018"/>
                </a:lnTo>
                <a:lnTo>
                  <a:pt x="1404938" y="183356"/>
                </a:lnTo>
                <a:lnTo>
                  <a:pt x="1438275" y="221456"/>
                </a:lnTo>
                <a:lnTo>
                  <a:pt x="1469232" y="257175"/>
                </a:lnTo>
                <a:lnTo>
                  <a:pt x="1488282" y="285750"/>
                </a:lnTo>
                <a:lnTo>
                  <a:pt x="1500188" y="311943"/>
                </a:lnTo>
                <a:lnTo>
                  <a:pt x="1507332" y="333375"/>
                </a:lnTo>
                <a:lnTo>
                  <a:pt x="1512094" y="354806"/>
                </a:lnTo>
                <a:lnTo>
                  <a:pt x="1509713" y="383381"/>
                </a:lnTo>
                <a:lnTo>
                  <a:pt x="1502569" y="404812"/>
                </a:lnTo>
                <a:lnTo>
                  <a:pt x="1490663" y="421481"/>
                </a:lnTo>
                <a:lnTo>
                  <a:pt x="1466850" y="426243"/>
                </a:lnTo>
                <a:lnTo>
                  <a:pt x="1431132" y="428625"/>
                </a:lnTo>
                <a:lnTo>
                  <a:pt x="1397794" y="438150"/>
                </a:lnTo>
                <a:lnTo>
                  <a:pt x="1316832" y="476250"/>
                </a:lnTo>
                <a:lnTo>
                  <a:pt x="1207294" y="535781"/>
                </a:lnTo>
                <a:lnTo>
                  <a:pt x="1114425" y="588168"/>
                </a:lnTo>
                <a:lnTo>
                  <a:pt x="942975" y="678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514C9D1-DE5A-465C-B256-C582DFBED042}"/>
              </a:ext>
            </a:extLst>
          </p:cNvPr>
          <p:cNvSpPr/>
          <p:nvPr/>
        </p:nvSpPr>
        <p:spPr>
          <a:xfrm>
            <a:off x="5353050" y="4886325"/>
            <a:ext cx="1287463" cy="1106488"/>
          </a:xfrm>
          <a:custGeom>
            <a:avLst/>
            <a:gdLst>
              <a:gd name="connsiteX0" fmla="*/ 595313 w 1288256"/>
              <a:gd name="connsiteY0" fmla="*/ 540544 h 1107281"/>
              <a:gd name="connsiteX1" fmla="*/ 431006 w 1288256"/>
              <a:gd name="connsiteY1" fmla="*/ 400050 h 1107281"/>
              <a:gd name="connsiteX2" fmla="*/ 223838 w 1288256"/>
              <a:gd name="connsiteY2" fmla="*/ 228600 h 1107281"/>
              <a:gd name="connsiteX3" fmla="*/ 52388 w 1288256"/>
              <a:gd name="connsiteY3" fmla="*/ 95250 h 1107281"/>
              <a:gd name="connsiteX4" fmla="*/ 23813 w 1288256"/>
              <a:gd name="connsiteY4" fmla="*/ 71438 h 1107281"/>
              <a:gd name="connsiteX5" fmla="*/ 9525 w 1288256"/>
              <a:gd name="connsiteY5" fmla="*/ 54769 h 1107281"/>
              <a:gd name="connsiteX6" fmla="*/ 0 w 1288256"/>
              <a:gd name="connsiteY6" fmla="*/ 28575 h 1107281"/>
              <a:gd name="connsiteX7" fmla="*/ 0 w 1288256"/>
              <a:gd name="connsiteY7" fmla="*/ 14288 h 1107281"/>
              <a:gd name="connsiteX8" fmla="*/ 7144 w 1288256"/>
              <a:gd name="connsiteY8" fmla="*/ 4763 h 1107281"/>
              <a:gd name="connsiteX9" fmla="*/ 23813 w 1288256"/>
              <a:gd name="connsiteY9" fmla="*/ 0 h 1107281"/>
              <a:gd name="connsiteX10" fmla="*/ 52388 w 1288256"/>
              <a:gd name="connsiteY10" fmla="*/ 9525 h 1107281"/>
              <a:gd name="connsiteX11" fmla="*/ 100013 w 1288256"/>
              <a:gd name="connsiteY11" fmla="*/ 28575 h 1107281"/>
              <a:gd name="connsiteX12" fmla="*/ 235744 w 1288256"/>
              <a:gd name="connsiteY12" fmla="*/ 88106 h 1107281"/>
              <a:gd name="connsiteX13" fmla="*/ 392906 w 1288256"/>
              <a:gd name="connsiteY13" fmla="*/ 152400 h 1107281"/>
              <a:gd name="connsiteX14" fmla="*/ 521494 w 1288256"/>
              <a:gd name="connsiteY14" fmla="*/ 211931 h 1107281"/>
              <a:gd name="connsiteX15" fmla="*/ 661988 w 1288256"/>
              <a:gd name="connsiteY15" fmla="*/ 276225 h 1107281"/>
              <a:gd name="connsiteX16" fmla="*/ 790575 w 1288256"/>
              <a:gd name="connsiteY16" fmla="*/ 338138 h 1107281"/>
              <a:gd name="connsiteX17" fmla="*/ 890588 w 1288256"/>
              <a:gd name="connsiteY17" fmla="*/ 397669 h 1107281"/>
              <a:gd name="connsiteX18" fmla="*/ 978694 w 1288256"/>
              <a:gd name="connsiteY18" fmla="*/ 452438 h 1107281"/>
              <a:gd name="connsiteX19" fmla="*/ 1040606 w 1288256"/>
              <a:gd name="connsiteY19" fmla="*/ 502444 h 1107281"/>
              <a:gd name="connsiteX20" fmla="*/ 1081088 w 1288256"/>
              <a:gd name="connsiteY20" fmla="*/ 538163 h 1107281"/>
              <a:gd name="connsiteX21" fmla="*/ 1121569 w 1288256"/>
              <a:gd name="connsiteY21" fmla="*/ 595313 h 1107281"/>
              <a:gd name="connsiteX22" fmla="*/ 1157288 w 1288256"/>
              <a:gd name="connsiteY22" fmla="*/ 652463 h 1107281"/>
              <a:gd name="connsiteX23" fmla="*/ 1195388 w 1288256"/>
              <a:gd name="connsiteY23" fmla="*/ 719138 h 1107281"/>
              <a:gd name="connsiteX24" fmla="*/ 1226344 w 1288256"/>
              <a:gd name="connsiteY24" fmla="*/ 773906 h 1107281"/>
              <a:gd name="connsiteX25" fmla="*/ 1252538 w 1288256"/>
              <a:gd name="connsiteY25" fmla="*/ 838200 h 1107281"/>
              <a:gd name="connsiteX26" fmla="*/ 1271588 w 1288256"/>
              <a:gd name="connsiteY26" fmla="*/ 892969 h 1107281"/>
              <a:gd name="connsiteX27" fmla="*/ 1283494 w 1288256"/>
              <a:gd name="connsiteY27" fmla="*/ 942975 h 1107281"/>
              <a:gd name="connsiteX28" fmla="*/ 1288256 w 1288256"/>
              <a:gd name="connsiteY28" fmla="*/ 971550 h 1107281"/>
              <a:gd name="connsiteX29" fmla="*/ 1288256 w 1288256"/>
              <a:gd name="connsiteY29" fmla="*/ 997744 h 1107281"/>
              <a:gd name="connsiteX30" fmla="*/ 1285875 w 1288256"/>
              <a:gd name="connsiteY30" fmla="*/ 1042988 h 1107281"/>
              <a:gd name="connsiteX31" fmla="*/ 1276350 w 1288256"/>
              <a:gd name="connsiteY31" fmla="*/ 1069181 h 1107281"/>
              <a:gd name="connsiteX32" fmla="*/ 1238250 w 1288256"/>
              <a:gd name="connsiteY32" fmla="*/ 1095375 h 1107281"/>
              <a:gd name="connsiteX33" fmla="*/ 1202531 w 1288256"/>
              <a:gd name="connsiteY33" fmla="*/ 1107281 h 1107281"/>
              <a:gd name="connsiteX34" fmla="*/ 1181100 w 1288256"/>
              <a:gd name="connsiteY34" fmla="*/ 1107281 h 1107281"/>
              <a:gd name="connsiteX35" fmla="*/ 1147763 w 1288256"/>
              <a:gd name="connsiteY35" fmla="*/ 1100138 h 1107281"/>
              <a:gd name="connsiteX36" fmla="*/ 1128713 w 1288256"/>
              <a:gd name="connsiteY36" fmla="*/ 1083469 h 1107281"/>
              <a:gd name="connsiteX37" fmla="*/ 1092994 w 1288256"/>
              <a:gd name="connsiteY37" fmla="*/ 1050131 h 1107281"/>
              <a:gd name="connsiteX38" fmla="*/ 1021556 w 1288256"/>
              <a:gd name="connsiteY38" fmla="*/ 964406 h 1107281"/>
              <a:gd name="connsiteX39" fmla="*/ 885825 w 1288256"/>
              <a:gd name="connsiteY39" fmla="*/ 816769 h 1107281"/>
              <a:gd name="connsiteX40" fmla="*/ 764381 w 1288256"/>
              <a:gd name="connsiteY40" fmla="*/ 692944 h 1107281"/>
              <a:gd name="connsiteX41" fmla="*/ 721519 w 1288256"/>
              <a:gd name="connsiteY41" fmla="*/ 650081 h 1107281"/>
              <a:gd name="connsiteX42" fmla="*/ 595313 w 1288256"/>
              <a:gd name="connsiteY42" fmla="*/ 540544 h 1107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288256" h="1107281">
                <a:moveTo>
                  <a:pt x="595313" y="540544"/>
                </a:moveTo>
                <a:lnTo>
                  <a:pt x="431006" y="400050"/>
                </a:lnTo>
                <a:lnTo>
                  <a:pt x="223838" y="228600"/>
                </a:lnTo>
                <a:lnTo>
                  <a:pt x="52388" y="95250"/>
                </a:lnTo>
                <a:lnTo>
                  <a:pt x="23813" y="71438"/>
                </a:lnTo>
                <a:lnTo>
                  <a:pt x="9525" y="54769"/>
                </a:lnTo>
                <a:lnTo>
                  <a:pt x="0" y="28575"/>
                </a:lnTo>
                <a:lnTo>
                  <a:pt x="0" y="14288"/>
                </a:lnTo>
                <a:lnTo>
                  <a:pt x="7144" y="4763"/>
                </a:lnTo>
                <a:lnTo>
                  <a:pt x="23813" y="0"/>
                </a:lnTo>
                <a:lnTo>
                  <a:pt x="52388" y="9525"/>
                </a:lnTo>
                <a:lnTo>
                  <a:pt x="100013" y="28575"/>
                </a:lnTo>
                <a:lnTo>
                  <a:pt x="235744" y="88106"/>
                </a:lnTo>
                <a:lnTo>
                  <a:pt x="392906" y="152400"/>
                </a:lnTo>
                <a:lnTo>
                  <a:pt x="521494" y="211931"/>
                </a:lnTo>
                <a:lnTo>
                  <a:pt x="661988" y="276225"/>
                </a:lnTo>
                <a:lnTo>
                  <a:pt x="790575" y="338138"/>
                </a:lnTo>
                <a:lnTo>
                  <a:pt x="890588" y="397669"/>
                </a:lnTo>
                <a:lnTo>
                  <a:pt x="978694" y="452438"/>
                </a:lnTo>
                <a:lnTo>
                  <a:pt x="1040606" y="502444"/>
                </a:lnTo>
                <a:lnTo>
                  <a:pt x="1081088" y="538163"/>
                </a:lnTo>
                <a:lnTo>
                  <a:pt x="1121569" y="595313"/>
                </a:lnTo>
                <a:lnTo>
                  <a:pt x="1157288" y="652463"/>
                </a:lnTo>
                <a:lnTo>
                  <a:pt x="1195388" y="719138"/>
                </a:lnTo>
                <a:lnTo>
                  <a:pt x="1226344" y="773906"/>
                </a:lnTo>
                <a:lnTo>
                  <a:pt x="1252538" y="838200"/>
                </a:lnTo>
                <a:lnTo>
                  <a:pt x="1271588" y="892969"/>
                </a:lnTo>
                <a:lnTo>
                  <a:pt x="1283494" y="942975"/>
                </a:lnTo>
                <a:lnTo>
                  <a:pt x="1288256" y="971550"/>
                </a:lnTo>
                <a:lnTo>
                  <a:pt x="1288256" y="997744"/>
                </a:lnTo>
                <a:lnTo>
                  <a:pt x="1285875" y="1042988"/>
                </a:lnTo>
                <a:lnTo>
                  <a:pt x="1276350" y="1069181"/>
                </a:lnTo>
                <a:lnTo>
                  <a:pt x="1238250" y="1095375"/>
                </a:lnTo>
                <a:lnTo>
                  <a:pt x="1202531" y="1107281"/>
                </a:lnTo>
                <a:lnTo>
                  <a:pt x="1181100" y="1107281"/>
                </a:lnTo>
                <a:lnTo>
                  <a:pt x="1147763" y="1100138"/>
                </a:lnTo>
                <a:lnTo>
                  <a:pt x="1128713" y="1083469"/>
                </a:lnTo>
                <a:lnTo>
                  <a:pt x="1092994" y="1050131"/>
                </a:lnTo>
                <a:lnTo>
                  <a:pt x="1021556" y="964406"/>
                </a:lnTo>
                <a:lnTo>
                  <a:pt x="885825" y="816769"/>
                </a:lnTo>
                <a:lnTo>
                  <a:pt x="764381" y="692944"/>
                </a:lnTo>
                <a:lnTo>
                  <a:pt x="721519" y="650081"/>
                </a:lnTo>
                <a:lnTo>
                  <a:pt x="595313" y="5405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FB906F66-3E8A-4C9A-852E-3587AE15F60D}"/>
              </a:ext>
            </a:extLst>
          </p:cNvPr>
          <p:cNvSpPr/>
          <p:nvPr/>
        </p:nvSpPr>
        <p:spPr>
          <a:xfrm>
            <a:off x="3787775" y="1571625"/>
            <a:ext cx="2684463" cy="1662113"/>
          </a:xfrm>
          <a:custGeom>
            <a:avLst/>
            <a:gdLst>
              <a:gd name="connsiteX0" fmla="*/ 599985 w 2685510"/>
              <a:gd name="connsiteY0" fmla="*/ 299992 h 1661496"/>
              <a:gd name="connsiteX1" fmla="*/ 337492 w 2685510"/>
              <a:gd name="connsiteY1" fmla="*/ 323068 h 1661496"/>
              <a:gd name="connsiteX2" fmla="*/ 57691 w 2685510"/>
              <a:gd name="connsiteY2" fmla="*/ 349029 h 1661496"/>
              <a:gd name="connsiteX3" fmla="*/ 0 w 2685510"/>
              <a:gd name="connsiteY3" fmla="*/ 175957 h 1661496"/>
              <a:gd name="connsiteX4" fmla="*/ 204803 w 2685510"/>
              <a:gd name="connsiteY4" fmla="*/ 184610 h 1661496"/>
              <a:gd name="connsiteX5" fmla="*/ 354799 w 2685510"/>
              <a:gd name="connsiteY5" fmla="*/ 184610 h 1661496"/>
              <a:gd name="connsiteX6" fmla="*/ 539410 w 2685510"/>
              <a:gd name="connsiteY6" fmla="*/ 164419 h 1661496"/>
              <a:gd name="connsiteX7" fmla="*/ 853825 w 2685510"/>
              <a:gd name="connsiteY7" fmla="*/ 138458 h 1661496"/>
              <a:gd name="connsiteX8" fmla="*/ 1113434 w 2685510"/>
              <a:gd name="connsiteY8" fmla="*/ 118266 h 1661496"/>
              <a:gd name="connsiteX9" fmla="*/ 1272084 w 2685510"/>
              <a:gd name="connsiteY9" fmla="*/ 106728 h 1661496"/>
              <a:gd name="connsiteX10" fmla="*/ 1442272 w 2685510"/>
              <a:gd name="connsiteY10" fmla="*/ 92305 h 1661496"/>
              <a:gd name="connsiteX11" fmla="*/ 1638421 w 2685510"/>
              <a:gd name="connsiteY11" fmla="*/ 77882 h 1661496"/>
              <a:gd name="connsiteX12" fmla="*/ 1831685 w 2685510"/>
              <a:gd name="connsiteY12" fmla="*/ 63460 h 1661496"/>
              <a:gd name="connsiteX13" fmla="*/ 1984566 w 2685510"/>
              <a:gd name="connsiteY13" fmla="*/ 51921 h 1661496"/>
              <a:gd name="connsiteX14" fmla="*/ 2030718 w 2685510"/>
              <a:gd name="connsiteY14" fmla="*/ 43268 h 1661496"/>
              <a:gd name="connsiteX15" fmla="*/ 2120139 w 2685510"/>
              <a:gd name="connsiteY15" fmla="*/ 20192 h 1661496"/>
              <a:gd name="connsiteX16" fmla="*/ 2174946 w 2685510"/>
              <a:gd name="connsiteY16" fmla="*/ 5769 h 1661496"/>
              <a:gd name="connsiteX17" fmla="*/ 2221098 w 2685510"/>
              <a:gd name="connsiteY17" fmla="*/ 0 h 1661496"/>
              <a:gd name="connsiteX18" fmla="*/ 2278789 w 2685510"/>
              <a:gd name="connsiteY18" fmla="*/ 11538 h 1661496"/>
              <a:gd name="connsiteX19" fmla="*/ 2391286 w 2685510"/>
              <a:gd name="connsiteY19" fmla="*/ 57691 h 1661496"/>
              <a:gd name="connsiteX20" fmla="*/ 2532629 w 2685510"/>
              <a:gd name="connsiteY20" fmla="*/ 129804 h 1661496"/>
              <a:gd name="connsiteX21" fmla="*/ 2604742 w 2685510"/>
              <a:gd name="connsiteY21" fmla="*/ 173072 h 1661496"/>
              <a:gd name="connsiteX22" fmla="*/ 2642241 w 2685510"/>
              <a:gd name="connsiteY22" fmla="*/ 204802 h 1661496"/>
              <a:gd name="connsiteX23" fmla="*/ 2668202 w 2685510"/>
              <a:gd name="connsiteY23" fmla="*/ 233648 h 1661496"/>
              <a:gd name="connsiteX24" fmla="*/ 2679740 w 2685510"/>
              <a:gd name="connsiteY24" fmla="*/ 253839 h 1661496"/>
              <a:gd name="connsiteX25" fmla="*/ 2685510 w 2685510"/>
              <a:gd name="connsiteY25" fmla="*/ 274031 h 1661496"/>
              <a:gd name="connsiteX26" fmla="*/ 2685510 w 2685510"/>
              <a:gd name="connsiteY26" fmla="*/ 302877 h 1661496"/>
              <a:gd name="connsiteX27" fmla="*/ 2668202 w 2685510"/>
              <a:gd name="connsiteY27" fmla="*/ 328838 h 1661496"/>
              <a:gd name="connsiteX28" fmla="*/ 2627819 w 2685510"/>
              <a:gd name="connsiteY28" fmla="*/ 386528 h 1661496"/>
              <a:gd name="connsiteX29" fmla="*/ 2561474 w 2685510"/>
              <a:gd name="connsiteY29" fmla="*/ 617292 h 1661496"/>
              <a:gd name="connsiteX30" fmla="*/ 2486476 w 2685510"/>
              <a:gd name="connsiteY30" fmla="*/ 871132 h 1661496"/>
              <a:gd name="connsiteX31" fmla="*/ 2425901 w 2685510"/>
              <a:gd name="connsiteY31" fmla="*/ 1058627 h 1661496"/>
              <a:gd name="connsiteX32" fmla="*/ 2350903 w 2685510"/>
              <a:gd name="connsiteY32" fmla="*/ 1312467 h 1661496"/>
              <a:gd name="connsiteX33" fmla="*/ 2287443 w 2685510"/>
              <a:gd name="connsiteY33" fmla="*/ 1520154 h 1661496"/>
              <a:gd name="connsiteX34" fmla="*/ 2264366 w 2685510"/>
              <a:gd name="connsiteY34" fmla="*/ 1580729 h 1661496"/>
              <a:gd name="connsiteX35" fmla="*/ 2247059 w 2685510"/>
              <a:gd name="connsiteY35" fmla="*/ 1609574 h 1661496"/>
              <a:gd name="connsiteX36" fmla="*/ 2221098 w 2685510"/>
              <a:gd name="connsiteY36" fmla="*/ 1641304 h 1661496"/>
              <a:gd name="connsiteX37" fmla="*/ 2195137 w 2685510"/>
              <a:gd name="connsiteY37" fmla="*/ 1652843 h 1661496"/>
              <a:gd name="connsiteX38" fmla="*/ 2154754 w 2685510"/>
              <a:gd name="connsiteY38" fmla="*/ 1661496 h 1661496"/>
              <a:gd name="connsiteX39" fmla="*/ 2114370 w 2685510"/>
              <a:gd name="connsiteY39" fmla="*/ 1655727 h 1661496"/>
              <a:gd name="connsiteX40" fmla="*/ 2068217 w 2685510"/>
              <a:gd name="connsiteY40" fmla="*/ 1638420 h 1661496"/>
              <a:gd name="connsiteX41" fmla="*/ 2039372 w 2685510"/>
              <a:gd name="connsiteY41" fmla="*/ 1621113 h 1661496"/>
              <a:gd name="connsiteX42" fmla="*/ 2022065 w 2685510"/>
              <a:gd name="connsiteY42" fmla="*/ 1600921 h 1661496"/>
              <a:gd name="connsiteX43" fmla="*/ 2010527 w 2685510"/>
              <a:gd name="connsiteY43" fmla="*/ 1574960 h 1661496"/>
              <a:gd name="connsiteX44" fmla="*/ 2004758 w 2685510"/>
              <a:gd name="connsiteY44" fmla="*/ 1543230 h 1661496"/>
              <a:gd name="connsiteX45" fmla="*/ 2094178 w 2685510"/>
              <a:gd name="connsiteY45" fmla="*/ 1393234 h 1661496"/>
              <a:gd name="connsiteX46" fmla="*/ 2209560 w 2685510"/>
              <a:gd name="connsiteY46" fmla="*/ 862478 h 1661496"/>
              <a:gd name="connsiteX47" fmla="*/ 2255713 w 2685510"/>
              <a:gd name="connsiteY47" fmla="*/ 689405 h 1661496"/>
              <a:gd name="connsiteX48" fmla="*/ 2290327 w 2685510"/>
              <a:gd name="connsiteY48" fmla="*/ 496141 h 1661496"/>
              <a:gd name="connsiteX49" fmla="*/ 2313404 w 2685510"/>
              <a:gd name="connsiteY49" fmla="*/ 366337 h 1661496"/>
              <a:gd name="connsiteX50" fmla="*/ 2316288 w 2685510"/>
              <a:gd name="connsiteY50" fmla="*/ 331722 h 1661496"/>
              <a:gd name="connsiteX51" fmla="*/ 2313404 w 2685510"/>
              <a:gd name="connsiteY51" fmla="*/ 288454 h 1661496"/>
              <a:gd name="connsiteX52" fmla="*/ 2301865 w 2685510"/>
              <a:gd name="connsiteY52" fmla="*/ 262493 h 1661496"/>
              <a:gd name="connsiteX53" fmla="*/ 2275905 w 2685510"/>
              <a:gd name="connsiteY53" fmla="*/ 242301 h 1661496"/>
              <a:gd name="connsiteX54" fmla="*/ 2255713 w 2685510"/>
              <a:gd name="connsiteY54" fmla="*/ 233648 h 1661496"/>
              <a:gd name="connsiteX55" fmla="*/ 2174946 w 2685510"/>
              <a:gd name="connsiteY55" fmla="*/ 230763 h 1661496"/>
              <a:gd name="connsiteX56" fmla="*/ 1998988 w 2685510"/>
              <a:gd name="connsiteY56" fmla="*/ 227879 h 1661496"/>
              <a:gd name="connsiteX57" fmla="*/ 1566307 w 2685510"/>
              <a:gd name="connsiteY57" fmla="*/ 227879 h 1661496"/>
              <a:gd name="connsiteX58" fmla="*/ 1439387 w 2685510"/>
              <a:gd name="connsiteY58" fmla="*/ 236532 h 1661496"/>
              <a:gd name="connsiteX59" fmla="*/ 1159587 w 2685510"/>
              <a:gd name="connsiteY59" fmla="*/ 256724 h 1661496"/>
              <a:gd name="connsiteX60" fmla="*/ 966322 w 2685510"/>
              <a:gd name="connsiteY60" fmla="*/ 274031 h 1661496"/>
              <a:gd name="connsiteX61" fmla="*/ 599985 w 2685510"/>
              <a:gd name="connsiteY61" fmla="*/ 299992 h 1661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685510" h="1661496">
                <a:moveTo>
                  <a:pt x="599985" y="299992"/>
                </a:moveTo>
                <a:lnTo>
                  <a:pt x="337492" y="323068"/>
                </a:lnTo>
                <a:lnTo>
                  <a:pt x="57691" y="349029"/>
                </a:lnTo>
                <a:lnTo>
                  <a:pt x="0" y="175957"/>
                </a:lnTo>
                <a:lnTo>
                  <a:pt x="204803" y="184610"/>
                </a:lnTo>
                <a:lnTo>
                  <a:pt x="354799" y="184610"/>
                </a:lnTo>
                <a:lnTo>
                  <a:pt x="539410" y="164419"/>
                </a:lnTo>
                <a:lnTo>
                  <a:pt x="853825" y="138458"/>
                </a:lnTo>
                <a:lnTo>
                  <a:pt x="1113434" y="118266"/>
                </a:lnTo>
                <a:lnTo>
                  <a:pt x="1272084" y="106728"/>
                </a:lnTo>
                <a:lnTo>
                  <a:pt x="1442272" y="92305"/>
                </a:lnTo>
                <a:lnTo>
                  <a:pt x="1638421" y="77882"/>
                </a:lnTo>
                <a:lnTo>
                  <a:pt x="1831685" y="63460"/>
                </a:lnTo>
                <a:lnTo>
                  <a:pt x="1984566" y="51921"/>
                </a:lnTo>
                <a:lnTo>
                  <a:pt x="2030718" y="43268"/>
                </a:lnTo>
                <a:lnTo>
                  <a:pt x="2120139" y="20192"/>
                </a:lnTo>
                <a:lnTo>
                  <a:pt x="2174946" y="5769"/>
                </a:lnTo>
                <a:lnTo>
                  <a:pt x="2221098" y="0"/>
                </a:lnTo>
                <a:lnTo>
                  <a:pt x="2278789" y="11538"/>
                </a:lnTo>
                <a:lnTo>
                  <a:pt x="2391286" y="57691"/>
                </a:lnTo>
                <a:lnTo>
                  <a:pt x="2532629" y="129804"/>
                </a:lnTo>
                <a:lnTo>
                  <a:pt x="2604742" y="173072"/>
                </a:lnTo>
                <a:lnTo>
                  <a:pt x="2642241" y="204802"/>
                </a:lnTo>
                <a:lnTo>
                  <a:pt x="2668202" y="233648"/>
                </a:lnTo>
                <a:lnTo>
                  <a:pt x="2679740" y="253839"/>
                </a:lnTo>
                <a:lnTo>
                  <a:pt x="2685510" y="274031"/>
                </a:lnTo>
                <a:lnTo>
                  <a:pt x="2685510" y="302877"/>
                </a:lnTo>
                <a:lnTo>
                  <a:pt x="2668202" y="328838"/>
                </a:lnTo>
                <a:lnTo>
                  <a:pt x="2627819" y="386528"/>
                </a:lnTo>
                <a:lnTo>
                  <a:pt x="2561474" y="617292"/>
                </a:lnTo>
                <a:lnTo>
                  <a:pt x="2486476" y="871132"/>
                </a:lnTo>
                <a:lnTo>
                  <a:pt x="2425901" y="1058627"/>
                </a:lnTo>
                <a:lnTo>
                  <a:pt x="2350903" y="1312467"/>
                </a:lnTo>
                <a:lnTo>
                  <a:pt x="2287443" y="1520154"/>
                </a:lnTo>
                <a:lnTo>
                  <a:pt x="2264366" y="1580729"/>
                </a:lnTo>
                <a:lnTo>
                  <a:pt x="2247059" y="1609574"/>
                </a:lnTo>
                <a:lnTo>
                  <a:pt x="2221098" y="1641304"/>
                </a:lnTo>
                <a:lnTo>
                  <a:pt x="2195137" y="1652843"/>
                </a:lnTo>
                <a:lnTo>
                  <a:pt x="2154754" y="1661496"/>
                </a:lnTo>
                <a:lnTo>
                  <a:pt x="2114370" y="1655727"/>
                </a:lnTo>
                <a:lnTo>
                  <a:pt x="2068217" y="1638420"/>
                </a:lnTo>
                <a:lnTo>
                  <a:pt x="2039372" y="1621113"/>
                </a:lnTo>
                <a:lnTo>
                  <a:pt x="2022065" y="1600921"/>
                </a:lnTo>
                <a:lnTo>
                  <a:pt x="2010527" y="1574960"/>
                </a:lnTo>
                <a:lnTo>
                  <a:pt x="2004758" y="1543230"/>
                </a:lnTo>
                <a:lnTo>
                  <a:pt x="2094178" y="1393234"/>
                </a:lnTo>
                <a:lnTo>
                  <a:pt x="2209560" y="862478"/>
                </a:lnTo>
                <a:lnTo>
                  <a:pt x="2255713" y="689405"/>
                </a:lnTo>
                <a:lnTo>
                  <a:pt x="2290327" y="496141"/>
                </a:lnTo>
                <a:lnTo>
                  <a:pt x="2313404" y="366337"/>
                </a:lnTo>
                <a:lnTo>
                  <a:pt x="2316288" y="331722"/>
                </a:lnTo>
                <a:lnTo>
                  <a:pt x="2313404" y="288454"/>
                </a:lnTo>
                <a:lnTo>
                  <a:pt x="2301865" y="262493"/>
                </a:lnTo>
                <a:lnTo>
                  <a:pt x="2275905" y="242301"/>
                </a:lnTo>
                <a:lnTo>
                  <a:pt x="2255713" y="233648"/>
                </a:lnTo>
                <a:lnTo>
                  <a:pt x="2174946" y="230763"/>
                </a:lnTo>
                <a:lnTo>
                  <a:pt x="1998988" y="227879"/>
                </a:lnTo>
                <a:lnTo>
                  <a:pt x="1566307" y="227879"/>
                </a:lnTo>
                <a:lnTo>
                  <a:pt x="1439387" y="236532"/>
                </a:lnTo>
                <a:lnTo>
                  <a:pt x="1159587" y="256724"/>
                </a:lnTo>
                <a:lnTo>
                  <a:pt x="966322" y="274031"/>
                </a:lnTo>
                <a:lnTo>
                  <a:pt x="599985" y="29999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A5522A5-8A9D-4CF1-BEEE-DC0D5D73616B}"/>
              </a:ext>
            </a:extLst>
          </p:cNvPr>
          <p:cNvSpPr/>
          <p:nvPr/>
        </p:nvSpPr>
        <p:spPr>
          <a:xfrm>
            <a:off x="4667250" y="1771650"/>
            <a:ext cx="474663" cy="1274763"/>
          </a:xfrm>
          <a:custGeom>
            <a:avLst/>
            <a:gdLst>
              <a:gd name="connsiteX0" fmla="*/ 402431 w 473869"/>
              <a:gd name="connsiteY0" fmla="*/ 919163 h 1273969"/>
              <a:gd name="connsiteX1" fmla="*/ 390525 w 473869"/>
              <a:gd name="connsiteY1" fmla="*/ 1266825 h 1273969"/>
              <a:gd name="connsiteX2" fmla="*/ 185738 w 473869"/>
              <a:gd name="connsiteY2" fmla="*/ 1273969 h 1273969"/>
              <a:gd name="connsiteX3" fmla="*/ 190500 w 473869"/>
              <a:gd name="connsiteY3" fmla="*/ 707231 h 1273969"/>
              <a:gd name="connsiteX4" fmla="*/ 190500 w 473869"/>
              <a:gd name="connsiteY4" fmla="*/ 581025 h 1273969"/>
              <a:gd name="connsiteX5" fmla="*/ 190500 w 473869"/>
              <a:gd name="connsiteY5" fmla="*/ 381000 h 1273969"/>
              <a:gd name="connsiteX6" fmla="*/ 185738 w 473869"/>
              <a:gd name="connsiteY6" fmla="*/ 302419 h 1273969"/>
              <a:gd name="connsiteX7" fmla="*/ 180975 w 473869"/>
              <a:gd name="connsiteY7" fmla="*/ 257175 h 1273969"/>
              <a:gd name="connsiteX8" fmla="*/ 173831 w 473869"/>
              <a:gd name="connsiteY8" fmla="*/ 221456 h 1273969"/>
              <a:gd name="connsiteX9" fmla="*/ 159544 w 473869"/>
              <a:gd name="connsiteY9" fmla="*/ 178594 h 1273969"/>
              <a:gd name="connsiteX10" fmla="*/ 145256 w 473869"/>
              <a:gd name="connsiteY10" fmla="*/ 145256 h 1273969"/>
              <a:gd name="connsiteX11" fmla="*/ 130969 w 473869"/>
              <a:gd name="connsiteY11" fmla="*/ 121444 h 1273969"/>
              <a:gd name="connsiteX12" fmla="*/ 104775 w 473869"/>
              <a:gd name="connsiteY12" fmla="*/ 92869 h 1273969"/>
              <a:gd name="connsiteX13" fmla="*/ 76200 w 473869"/>
              <a:gd name="connsiteY13" fmla="*/ 73819 h 1273969"/>
              <a:gd name="connsiteX14" fmla="*/ 0 w 473869"/>
              <a:gd name="connsiteY14" fmla="*/ 26194 h 1273969"/>
              <a:gd name="connsiteX15" fmla="*/ 271463 w 473869"/>
              <a:gd name="connsiteY15" fmla="*/ 0 h 1273969"/>
              <a:gd name="connsiteX16" fmla="*/ 383381 w 473869"/>
              <a:gd name="connsiteY16" fmla="*/ 88106 h 1273969"/>
              <a:gd name="connsiteX17" fmla="*/ 445294 w 473869"/>
              <a:gd name="connsiteY17" fmla="*/ 128588 h 1273969"/>
              <a:gd name="connsiteX18" fmla="*/ 461963 w 473869"/>
              <a:gd name="connsiteY18" fmla="*/ 140494 h 1273969"/>
              <a:gd name="connsiteX19" fmla="*/ 466725 w 473869"/>
              <a:gd name="connsiteY19" fmla="*/ 147638 h 1273969"/>
              <a:gd name="connsiteX20" fmla="*/ 473869 w 473869"/>
              <a:gd name="connsiteY20" fmla="*/ 169069 h 1273969"/>
              <a:gd name="connsiteX21" fmla="*/ 473869 w 473869"/>
              <a:gd name="connsiteY21" fmla="*/ 200025 h 1273969"/>
              <a:gd name="connsiteX22" fmla="*/ 461963 w 473869"/>
              <a:gd name="connsiteY22" fmla="*/ 235744 h 1273969"/>
              <a:gd name="connsiteX23" fmla="*/ 435769 w 473869"/>
              <a:gd name="connsiteY23" fmla="*/ 285750 h 1273969"/>
              <a:gd name="connsiteX24" fmla="*/ 411956 w 473869"/>
              <a:gd name="connsiteY24" fmla="*/ 316706 h 1273969"/>
              <a:gd name="connsiteX25" fmla="*/ 409575 w 473869"/>
              <a:gd name="connsiteY25" fmla="*/ 571500 h 1273969"/>
              <a:gd name="connsiteX26" fmla="*/ 411956 w 473869"/>
              <a:gd name="connsiteY26" fmla="*/ 676275 h 1273969"/>
              <a:gd name="connsiteX27" fmla="*/ 402431 w 473869"/>
              <a:gd name="connsiteY27" fmla="*/ 919163 h 1273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73869" h="1273969">
                <a:moveTo>
                  <a:pt x="402431" y="919163"/>
                </a:moveTo>
                <a:lnTo>
                  <a:pt x="390525" y="1266825"/>
                </a:lnTo>
                <a:lnTo>
                  <a:pt x="185738" y="1273969"/>
                </a:lnTo>
                <a:cubicBezTo>
                  <a:pt x="187325" y="1085056"/>
                  <a:pt x="188913" y="896144"/>
                  <a:pt x="190500" y="707231"/>
                </a:cubicBezTo>
                <a:lnTo>
                  <a:pt x="190500" y="581025"/>
                </a:lnTo>
                <a:lnTo>
                  <a:pt x="190500" y="381000"/>
                </a:lnTo>
                <a:lnTo>
                  <a:pt x="185738" y="302419"/>
                </a:lnTo>
                <a:lnTo>
                  <a:pt x="180975" y="257175"/>
                </a:lnTo>
                <a:lnTo>
                  <a:pt x="173831" y="221456"/>
                </a:lnTo>
                <a:lnTo>
                  <a:pt x="159544" y="178594"/>
                </a:lnTo>
                <a:lnTo>
                  <a:pt x="145256" y="145256"/>
                </a:lnTo>
                <a:lnTo>
                  <a:pt x="130969" y="121444"/>
                </a:lnTo>
                <a:lnTo>
                  <a:pt x="104775" y="92869"/>
                </a:lnTo>
                <a:lnTo>
                  <a:pt x="76200" y="73819"/>
                </a:lnTo>
                <a:lnTo>
                  <a:pt x="0" y="26194"/>
                </a:lnTo>
                <a:lnTo>
                  <a:pt x="271463" y="0"/>
                </a:lnTo>
                <a:lnTo>
                  <a:pt x="383381" y="88106"/>
                </a:lnTo>
                <a:lnTo>
                  <a:pt x="445294" y="128588"/>
                </a:lnTo>
                <a:lnTo>
                  <a:pt x="461963" y="140494"/>
                </a:lnTo>
                <a:lnTo>
                  <a:pt x="466725" y="147638"/>
                </a:lnTo>
                <a:lnTo>
                  <a:pt x="473869" y="169069"/>
                </a:lnTo>
                <a:lnTo>
                  <a:pt x="473869" y="200025"/>
                </a:lnTo>
                <a:lnTo>
                  <a:pt x="461963" y="235744"/>
                </a:lnTo>
                <a:lnTo>
                  <a:pt x="435769" y="285750"/>
                </a:lnTo>
                <a:lnTo>
                  <a:pt x="411956" y="316706"/>
                </a:lnTo>
                <a:cubicBezTo>
                  <a:pt x="411162" y="401637"/>
                  <a:pt x="410369" y="486569"/>
                  <a:pt x="409575" y="571500"/>
                </a:cubicBezTo>
                <a:cubicBezTo>
                  <a:pt x="410369" y="606425"/>
                  <a:pt x="411162" y="641350"/>
                  <a:pt x="411956" y="676275"/>
                </a:cubicBezTo>
                <a:lnTo>
                  <a:pt x="402431" y="9191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C265AB3-C2C1-4399-920C-F94BB0A2A1A6}"/>
              </a:ext>
            </a:extLst>
          </p:cNvPr>
          <p:cNvSpPr/>
          <p:nvPr/>
        </p:nvSpPr>
        <p:spPr>
          <a:xfrm>
            <a:off x="3913188" y="2265363"/>
            <a:ext cx="2181225" cy="301625"/>
          </a:xfrm>
          <a:custGeom>
            <a:avLst/>
            <a:gdLst>
              <a:gd name="connsiteX0" fmla="*/ 1485900 w 2181225"/>
              <a:gd name="connsiteY0" fmla="*/ 192881 h 302419"/>
              <a:gd name="connsiteX1" fmla="*/ 1140619 w 2181225"/>
              <a:gd name="connsiteY1" fmla="*/ 207169 h 302419"/>
              <a:gd name="connsiteX2" fmla="*/ 969169 w 2181225"/>
              <a:gd name="connsiteY2" fmla="*/ 226219 h 302419"/>
              <a:gd name="connsiteX3" fmla="*/ 740569 w 2181225"/>
              <a:gd name="connsiteY3" fmla="*/ 240506 h 302419"/>
              <a:gd name="connsiteX4" fmla="*/ 435769 w 2181225"/>
              <a:gd name="connsiteY4" fmla="*/ 261937 h 302419"/>
              <a:gd name="connsiteX5" fmla="*/ 242887 w 2181225"/>
              <a:gd name="connsiteY5" fmla="*/ 278606 h 302419"/>
              <a:gd name="connsiteX6" fmla="*/ 30956 w 2181225"/>
              <a:gd name="connsiteY6" fmla="*/ 302419 h 302419"/>
              <a:gd name="connsiteX7" fmla="*/ 0 w 2181225"/>
              <a:gd name="connsiteY7" fmla="*/ 140494 h 302419"/>
              <a:gd name="connsiteX8" fmla="*/ 288131 w 2181225"/>
              <a:gd name="connsiteY8" fmla="*/ 121444 h 302419"/>
              <a:gd name="connsiteX9" fmla="*/ 700087 w 2181225"/>
              <a:gd name="connsiteY9" fmla="*/ 92869 h 302419"/>
              <a:gd name="connsiteX10" fmla="*/ 969169 w 2181225"/>
              <a:gd name="connsiteY10" fmla="*/ 71437 h 302419"/>
              <a:gd name="connsiteX11" fmla="*/ 1138237 w 2181225"/>
              <a:gd name="connsiteY11" fmla="*/ 54769 h 302419"/>
              <a:gd name="connsiteX12" fmla="*/ 1404937 w 2181225"/>
              <a:gd name="connsiteY12" fmla="*/ 38100 h 302419"/>
              <a:gd name="connsiteX13" fmla="*/ 1743075 w 2181225"/>
              <a:gd name="connsiteY13" fmla="*/ 21431 h 302419"/>
              <a:gd name="connsiteX14" fmla="*/ 2181225 w 2181225"/>
              <a:gd name="connsiteY14" fmla="*/ 0 h 302419"/>
              <a:gd name="connsiteX15" fmla="*/ 2147887 w 2181225"/>
              <a:gd name="connsiteY15" fmla="*/ 180975 h 302419"/>
              <a:gd name="connsiteX16" fmla="*/ 1874044 w 2181225"/>
              <a:gd name="connsiteY16" fmla="*/ 183356 h 302419"/>
              <a:gd name="connsiteX17" fmla="*/ 1485900 w 2181225"/>
              <a:gd name="connsiteY17" fmla="*/ 192881 h 3024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81225" h="302419">
                <a:moveTo>
                  <a:pt x="1485900" y="192881"/>
                </a:moveTo>
                <a:lnTo>
                  <a:pt x="1140619" y="207169"/>
                </a:lnTo>
                <a:lnTo>
                  <a:pt x="969169" y="226219"/>
                </a:lnTo>
                <a:lnTo>
                  <a:pt x="740569" y="240506"/>
                </a:lnTo>
                <a:lnTo>
                  <a:pt x="435769" y="261937"/>
                </a:lnTo>
                <a:lnTo>
                  <a:pt x="242887" y="278606"/>
                </a:lnTo>
                <a:lnTo>
                  <a:pt x="30956" y="302419"/>
                </a:lnTo>
                <a:lnTo>
                  <a:pt x="0" y="140494"/>
                </a:lnTo>
                <a:lnTo>
                  <a:pt x="288131" y="121444"/>
                </a:lnTo>
                <a:lnTo>
                  <a:pt x="700087" y="92869"/>
                </a:lnTo>
                <a:lnTo>
                  <a:pt x="969169" y="71437"/>
                </a:lnTo>
                <a:lnTo>
                  <a:pt x="1138237" y="54769"/>
                </a:lnTo>
                <a:lnTo>
                  <a:pt x="1404937" y="38100"/>
                </a:lnTo>
                <a:lnTo>
                  <a:pt x="1743075" y="21431"/>
                </a:lnTo>
                <a:lnTo>
                  <a:pt x="2181225" y="0"/>
                </a:lnTo>
                <a:lnTo>
                  <a:pt x="2147887" y="180975"/>
                </a:lnTo>
                <a:lnTo>
                  <a:pt x="1874044" y="183356"/>
                </a:lnTo>
                <a:lnTo>
                  <a:pt x="1485900" y="1928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EAF24C3F-C62D-45FD-B6FE-9B1F38BB248F}"/>
              </a:ext>
            </a:extLst>
          </p:cNvPr>
          <p:cNvSpPr/>
          <p:nvPr/>
        </p:nvSpPr>
        <p:spPr>
          <a:xfrm>
            <a:off x="3976688" y="2960688"/>
            <a:ext cx="1962150" cy="250825"/>
          </a:xfrm>
          <a:custGeom>
            <a:avLst/>
            <a:gdLst>
              <a:gd name="connsiteX0" fmla="*/ 514350 w 1962150"/>
              <a:gd name="connsiteY0" fmla="*/ 214312 h 252412"/>
              <a:gd name="connsiteX1" fmla="*/ 40481 w 1962150"/>
              <a:gd name="connsiteY1" fmla="*/ 252412 h 252412"/>
              <a:gd name="connsiteX2" fmla="*/ 0 w 1962150"/>
              <a:gd name="connsiteY2" fmla="*/ 95250 h 252412"/>
              <a:gd name="connsiteX3" fmla="*/ 223837 w 1962150"/>
              <a:gd name="connsiteY3" fmla="*/ 80962 h 252412"/>
              <a:gd name="connsiteX4" fmla="*/ 519112 w 1962150"/>
              <a:gd name="connsiteY4" fmla="*/ 59531 h 252412"/>
              <a:gd name="connsiteX5" fmla="*/ 909637 w 1962150"/>
              <a:gd name="connsiteY5" fmla="*/ 21431 h 252412"/>
              <a:gd name="connsiteX6" fmla="*/ 1042987 w 1962150"/>
              <a:gd name="connsiteY6" fmla="*/ 28575 h 252412"/>
              <a:gd name="connsiteX7" fmla="*/ 1197768 w 1962150"/>
              <a:gd name="connsiteY7" fmla="*/ 14287 h 252412"/>
              <a:gd name="connsiteX8" fmla="*/ 1450181 w 1962150"/>
              <a:gd name="connsiteY8" fmla="*/ 4762 h 252412"/>
              <a:gd name="connsiteX9" fmla="*/ 1795462 w 1962150"/>
              <a:gd name="connsiteY9" fmla="*/ 0 h 252412"/>
              <a:gd name="connsiteX10" fmla="*/ 1962150 w 1962150"/>
              <a:gd name="connsiteY10" fmla="*/ 0 h 252412"/>
              <a:gd name="connsiteX11" fmla="*/ 1926431 w 1962150"/>
              <a:gd name="connsiteY11" fmla="*/ 164306 h 252412"/>
              <a:gd name="connsiteX12" fmla="*/ 1747837 w 1962150"/>
              <a:gd name="connsiteY12" fmla="*/ 159544 h 252412"/>
              <a:gd name="connsiteX13" fmla="*/ 1466850 w 1962150"/>
              <a:gd name="connsiteY13" fmla="*/ 166687 h 252412"/>
              <a:gd name="connsiteX14" fmla="*/ 1193006 w 1962150"/>
              <a:gd name="connsiteY14" fmla="*/ 178594 h 252412"/>
              <a:gd name="connsiteX15" fmla="*/ 916781 w 1962150"/>
              <a:gd name="connsiteY15" fmla="*/ 190500 h 252412"/>
              <a:gd name="connsiteX16" fmla="*/ 514350 w 1962150"/>
              <a:gd name="connsiteY16" fmla="*/ 214312 h 252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962150" h="252412">
                <a:moveTo>
                  <a:pt x="514350" y="214312"/>
                </a:moveTo>
                <a:lnTo>
                  <a:pt x="40481" y="252412"/>
                </a:lnTo>
                <a:lnTo>
                  <a:pt x="0" y="95250"/>
                </a:lnTo>
                <a:lnTo>
                  <a:pt x="223837" y="80962"/>
                </a:lnTo>
                <a:lnTo>
                  <a:pt x="519112" y="59531"/>
                </a:lnTo>
                <a:lnTo>
                  <a:pt x="909637" y="21431"/>
                </a:lnTo>
                <a:lnTo>
                  <a:pt x="1042987" y="28575"/>
                </a:lnTo>
                <a:lnTo>
                  <a:pt x="1197768" y="14287"/>
                </a:lnTo>
                <a:lnTo>
                  <a:pt x="1450181" y="4762"/>
                </a:lnTo>
                <a:lnTo>
                  <a:pt x="1795462" y="0"/>
                </a:lnTo>
                <a:lnTo>
                  <a:pt x="1962150" y="0"/>
                </a:lnTo>
                <a:lnTo>
                  <a:pt x="1926431" y="164306"/>
                </a:lnTo>
                <a:lnTo>
                  <a:pt x="1747837" y="159544"/>
                </a:lnTo>
                <a:lnTo>
                  <a:pt x="1466850" y="166687"/>
                </a:lnTo>
                <a:lnTo>
                  <a:pt x="1193006" y="178594"/>
                </a:lnTo>
                <a:lnTo>
                  <a:pt x="916781" y="190500"/>
                </a:lnTo>
                <a:lnTo>
                  <a:pt x="514350" y="2143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BF52B5E-132E-4F17-A844-C4DC578DC94A}"/>
              </a:ext>
            </a:extLst>
          </p:cNvPr>
          <p:cNvSpPr/>
          <p:nvPr/>
        </p:nvSpPr>
        <p:spPr>
          <a:xfrm>
            <a:off x="3983038" y="3354388"/>
            <a:ext cx="485775" cy="1303337"/>
          </a:xfrm>
          <a:custGeom>
            <a:avLst/>
            <a:gdLst>
              <a:gd name="connsiteX0" fmla="*/ 447675 w 485775"/>
              <a:gd name="connsiteY0" fmla="*/ 954882 h 1302544"/>
              <a:gd name="connsiteX1" fmla="*/ 447675 w 485775"/>
              <a:gd name="connsiteY1" fmla="*/ 1259682 h 1302544"/>
              <a:gd name="connsiteX2" fmla="*/ 228600 w 485775"/>
              <a:gd name="connsiteY2" fmla="*/ 1302544 h 1302544"/>
              <a:gd name="connsiteX3" fmla="*/ 216694 w 485775"/>
              <a:gd name="connsiteY3" fmla="*/ 1014413 h 1302544"/>
              <a:gd name="connsiteX4" fmla="*/ 204788 w 485775"/>
              <a:gd name="connsiteY4" fmla="*/ 766763 h 1302544"/>
              <a:gd name="connsiteX5" fmla="*/ 202407 w 485775"/>
              <a:gd name="connsiteY5" fmla="*/ 604838 h 1302544"/>
              <a:gd name="connsiteX6" fmla="*/ 178594 w 485775"/>
              <a:gd name="connsiteY6" fmla="*/ 452438 h 1302544"/>
              <a:gd name="connsiteX7" fmla="*/ 178594 w 485775"/>
              <a:gd name="connsiteY7" fmla="*/ 285750 h 1302544"/>
              <a:gd name="connsiteX8" fmla="*/ 178594 w 485775"/>
              <a:gd name="connsiteY8" fmla="*/ 233363 h 1302544"/>
              <a:gd name="connsiteX9" fmla="*/ 173832 w 485775"/>
              <a:gd name="connsiteY9" fmla="*/ 207169 h 1302544"/>
              <a:gd name="connsiteX10" fmla="*/ 161925 w 485775"/>
              <a:gd name="connsiteY10" fmla="*/ 176213 h 1302544"/>
              <a:gd name="connsiteX11" fmla="*/ 145257 w 485775"/>
              <a:gd name="connsiteY11" fmla="*/ 150019 h 1302544"/>
              <a:gd name="connsiteX12" fmla="*/ 116682 w 485775"/>
              <a:gd name="connsiteY12" fmla="*/ 121444 h 1302544"/>
              <a:gd name="connsiteX13" fmla="*/ 95250 w 485775"/>
              <a:gd name="connsiteY13" fmla="*/ 102394 h 1302544"/>
              <a:gd name="connsiteX14" fmla="*/ 61913 w 485775"/>
              <a:gd name="connsiteY14" fmla="*/ 85725 h 1302544"/>
              <a:gd name="connsiteX15" fmla="*/ 23813 w 485775"/>
              <a:gd name="connsiteY15" fmla="*/ 66675 h 1302544"/>
              <a:gd name="connsiteX16" fmla="*/ 7144 w 485775"/>
              <a:gd name="connsiteY16" fmla="*/ 54769 h 1302544"/>
              <a:gd name="connsiteX17" fmla="*/ 0 w 485775"/>
              <a:gd name="connsiteY17" fmla="*/ 38100 h 1302544"/>
              <a:gd name="connsiteX18" fmla="*/ 4763 w 485775"/>
              <a:gd name="connsiteY18" fmla="*/ 21432 h 1302544"/>
              <a:gd name="connsiteX19" fmla="*/ 23813 w 485775"/>
              <a:gd name="connsiteY19" fmla="*/ 11907 h 1302544"/>
              <a:gd name="connsiteX20" fmla="*/ 64294 w 485775"/>
              <a:gd name="connsiteY20" fmla="*/ 2382 h 1302544"/>
              <a:gd name="connsiteX21" fmla="*/ 133350 w 485775"/>
              <a:gd name="connsiteY21" fmla="*/ 0 h 1302544"/>
              <a:gd name="connsiteX22" fmla="*/ 200025 w 485775"/>
              <a:gd name="connsiteY22" fmla="*/ 4763 h 1302544"/>
              <a:gd name="connsiteX23" fmla="*/ 259557 w 485775"/>
              <a:gd name="connsiteY23" fmla="*/ 16669 h 1302544"/>
              <a:gd name="connsiteX24" fmla="*/ 314325 w 485775"/>
              <a:gd name="connsiteY24" fmla="*/ 33338 h 1302544"/>
              <a:gd name="connsiteX25" fmla="*/ 350044 w 485775"/>
              <a:gd name="connsiteY25" fmla="*/ 47625 h 1302544"/>
              <a:gd name="connsiteX26" fmla="*/ 395288 w 485775"/>
              <a:gd name="connsiteY26" fmla="*/ 69057 h 1302544"/>
              <a:gd name="connsiteX27" fmla="*/ 428625 w 485775"/>
              <a:gd name="connsiteY27" fmla="*/ 88107 h 1302544"/>
              <a:gd name="connsiteX28" fmla="*/ 452438 w 485775"/>
              <a:gd name="connsiteY28" fmla="*/ 107157 h 1302544"/>
              <a:gd name="connsiteX29" fmla="*/ 469107 w 485775"/>
              <a:gd name="connsiteY29" fmla="*/ 128588 h 1302544"/>
              <a:gd name="connsiteX30" fmla="*/ 481013 w 485775"/>
              <a:gd name="connsiteY30" fmla="*/ 150019 h 1302544"/>
              <a:gd name="connsiteX31" fmla="*/ 485775 w 485775"/>
              <a:gd name="connsiteY31" fmla="*/ 178594 h 1302544"/>
              <a:gd name="connsiteX32" fmla="*/ 483394 w 485775"/>
              <a:gd name="connsiteY32" fmla="*/ 200025 h 1302544"/>
              <a:gd name="connsiteX33" fmla="*/ 466725 w 485775"/>
              <a:gd name="connsiteY33" fmla="*/ 235744 h 1302544"/>
              <a:gd name="connsiteX34" fmla="*/ 454819 w 485775"/>
              <a:gd name="connsiteY34" fmla="*/ 261938 h 1302544"/>
              <a:gd name="connsiteX35" fmla="*/ 447675 w 485775"/>
              <a:gd name="connsiteY35" fmla="*/ 297657 h 1302544"/>
              <a:gd name="connsiteX36" fmla="*/ 447675 w 485775"/>
              <a:gd name="connsiteY36" fmla="*/ 338138 h 1302544"/>
              <a:gd name="connsiteX37" fmla="*/ 447675 w 485775"/>
              <a:gd name="connsiteY37" fmla="*/ 452438 h 1302544"/>
              <a:gd name="connsiteX38" fmla="*/ 447675 w 485775"/>
              <a:gd name="connsiteY38" fmla="*/ 564357 h 1302544"/>
              <a:gd name="connsiteX39" fmla="*/ 447675 w 485775"/>
              <a:gd name="connsiteY39" fmla="*/ 954882 h 13025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85775" h="1302544">
                <a:moveTo>
                  <a:pt x="447675" y="954882"/>
                </a:moveTo>
                <a:lnTo>
                  <a:pt x="447675" y="1259682"/>
                </a:lnTo>
                <a:lnTo>
                  <a:pt x="228600" y="1302544"/>
                </a:lnTo>
                <a:lnTo>
                  <a:pt x="216694" y="1014413"/>
                </a:lnTo>
                <a:lnTo>
                  <a:pt x="204788" y="766763"/>
                </a:lnTo>
                <a:cubicBezTo>
                  <a:pt x="203994" y="712788"/>
                  <a:pt x="203201" y="658813"/>
                  <a:pt x="202407" y="604838"/>
                </a:cubicBezTo>
                <a:lnTo>
                  <a:pt x="178594" y="452438"/>
                </a:lnTo>
                <a:lnTo>
                  <a:pt x="178594" y="285750"/>
                </a:lnTo>
                <a:lnTo>
                  <a:pt x="178594" y="233363"/>
                </a:lnTo>
                <a:lnTo>
                  <a:pt x="173832" y="207169"/>
                </a:lnTo>
                <a:lnTo>
                  <a:pt x="161925" y="176213"/>
                </a:lnTo>
                <a:lnTo>
                  <a:pt x="145257" y="150019"/>
                </a:lnTo>
                <a:lnTo>
                  <a:pt x="116682" y="121444"/>
                </a:lnTo>
                <a:lnTo>
                  <a:pt x="95250" y="102394"/>
                </a:lnTo>
                <a:lnTo>
                  <a:pt x="61913" y="85725"/>
                </a:lnTo>
                <a:lnTo>
                  <a:pt x="23813" y="66675"/>
                </a:lnTo>
                <a:lnTo>
                  <a:pt x="7144" y="54769"/>
                </a:lnTo>
                <a:lnTo>
                  <a:pt x="0" y="38100"/>
                </a:lnTo>
                <a:lnTo>
                  <a:pt x="4763" y="21432"/>
                </a:lnTo>
                <a:lnTo>
                  <a:pt x="23813" y="11907"/>
                </a:lnTo>
                <a:lnTo>
                  <a:pt x="64294" y="2382"/>
                </a:lnTo>
                <a:lnTo>
                  <a:pt x="133350" y="0"/>
                </a:lnTo>
                <a:lnTo>
                  <a:pt x="200025" y="4763"/>
                </a:lnTo>
                <a:lnTo>
                  <a:pt x="259557" y="16669"/>
                </a:lnTo>
                <a:lnTo>
                  <a:pt x="314325" y="33338"/>
                </a:lnTo>
                <a:lnTo>
                  <a:pt x="350044" y="47625"/>
                </a:lnTo>
                <a:lnTo>
                  <a:pt x="395288" y="69057"/>
                </a:lnTo>
                <a:lnTo>
                  <a:pt x="428625" y="88107"/>
                </a:lnTo>
                <a:lnTo>
                  <a:pt x="452438" y="107157"/>
                </a:lnTo>
                <a:lnTo>
                  <a:pt x="469107" y="128588"/>
                </a:lnTo>
                <a:lnTo>
                  <a:pt x="481013" y="150019"/>
                </a:lnTo>
                <a:lnTo>
                  <a:pt x="485775" y="178594"/>
                </a:lnTo>
                <a:lnTo>
                  <a:pt x="483394" y="200025"/>
                </a:lnTo>
                <a:lnTo>
                  <a:pt x="466725" y="235744"/>
                </a:lnTo>
                <a:lnTo>
                  <a:pt x="454819" y="261938"/>
                </a:lnTo>
                <a:lnTo>
                  <a:pt x="447675" y="297657"/>
                </a:lnTo>
                <a:lnTo>
                  <a:pt x="447675" y="338138"/>
                </a:lnTo>
                <a:lnTo>
                  <a:pt x="447675" y="452438"/>
                </a:lnTo>
                <a:lnTo>
                  <a:pt x="447675" y="564357"/>
                </a:lnTo>
                <a:cubicBezTo>
                  <a:pt x="446881" y="694532"/>
                  <a:pt x="446088" y="824707"/>
                  <a:pt x="447675" y="954882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DCF66945-C672-4FE5-91A0-BAA1C7038717}"/>
              </a:ext>
            </a:extLst>
          </p:cNvPr>
          <p:cNvSpPr/>
          <p:nvPr/>
        </p:nvSpPr>
        <p:spPr>
          <a:xfrm>
            <a:off x="5307013" y="3227388"/>
            <a:ext cx="400050" cy="1311275"/>
          </a:xfrm>
          <a:custGeom>
            <a:avLst/>
            <a:gdLst>
              <a:gd name="connsiteX0" fmla="*/ 309563 w 400050"/>
              <a:gd name="connsiteY0" fmla="*/ 885825 h 1312069"/>
              <a:gd name="connsiteX1" fmla="*/ 300038 w 400050"/>
              <a:gd name="connsiteY1" fmla="*/ 1028700 h 1312069"/>
              <a:gd name="connsiteX2" fmla="*/ 280988 w 400050"/>
              <a:gd name="connsiteY2" fmla="*/ 1278731 h 1312069"/>
              <a:gd name="connsiteX3" fmla="*/ 64294 w 400050"/>
              <a:gd name="connsiteY3" fmla="*/ 1312069 h 1312069"/>
              <a:gd name="connsiteX4" fmla="*/ 64294 w 400050"/>
              <a:gd name="connsiteY4" fmla="*/ 1143000 h 1312069"/>
              <a:gd name="connsiteX5" fmla="*/ 73819 w 400050"/>
              <a:gd name="connsiteY5" fmla="*/ 888206 h 1312069"/>
              <a:gd name="connsiteX6" fmla="*/ 85725 w 400050"/>
              <a:gd name="connsiteY6" fmla="*/ 623887 h 1312069"/>
              <a:gd name="connsiteX7" fmla="*/ 109538 w 400050"/>
              <a:gd name="connsiteY7" fmla="*/ 473869 h 1312069"/>
              <a:gd name="connsiteX8" fmla="*/ 109538 w 400050"/>
              <a:gd name="connsiteY8" fmla="*/ 292894 h 1312069"/>
              <a:gd name="connsiteX9" fmla="*/ 107157 w 400050"/>
              <a:gd name="connsiteY9" fmla="*/ 240506 h 1312069"/>
              <a:gd name="connsiteX10" fmla="*/ 100013 w 400050"/>
              <a:gd name="connsiteY10" fmla="*/ 197644 h 1312069"/>
              <a:gd name="connsiteX11" fmla="*/ 83344 w 400050"/>
              <a:gd name="connsiteY11" fmla="*/ 154781 h 1312069"/>
              <a:gd name="connsiteX12" fmla="*/ 61913 w 400050"/>
              <a:gd name="connsiteY12" fmla="*/ 111919 h 1312069"/>
              <a:gd name="connsiteX13" fmla="*/ 38100 w 400050"/>
              <a:gd name="connsiteY13" fmla="*/ 78581 h 1312069"/>
              <a:gd name="connsiteX14" fmla="*/ 21432 w 400050"/>
              <a:gd name="connsiteY14" fmla="*/ 59531 h 1312069"/>
              <a:gd name="connsiteX15" fmla="*/ 4763 w 400050"/>
              <a:gd name="connsiteY15" fmla="*/ 42862 h 1312069"/>
              <a:gd name="connsiteX16" fmla="*/ 0 w 400050"/>
              <a:gd name="connsiteY16" fmla="*/ 26194 h 1312069"/>
              <a:gd name="connsiteX17" fmla="*/ 0 w 400050"/>
              <a:gd name="connsiteY17" fmla="*/ 11906 h 1312069"/>
              <a:gd name="connsiteX18" fmla="*/ 7144 w 400050"/>
              <a:gd name="connsiteY18" fmla="*/ 4762 h 1312069"/>
              <a:gd name="connsiteX19" fmla="*/ 26194 w 400050"/>
              <a:gd name="connsiteY19" fmla="*/ 0 h 1312069"/>
              <a:gd name="connsiteX20" fmla="*/ 61913 w 400050"/>
              <a:gd name="connsiteY20" fmla="*/ 4762 h 1312069"/>
              <a:gd name="connsiteX21" fmla="*/ 147638 w 400050"/>
              <a:gd name="connsiteY21" fmla="*/ 26194 h 1312069"/>
              <a:gd name="connsiteX22" fmla="*/ 233363 w 400050"/>
              <a:gd name="connsiteY22" fmla="*/ 57150 h 1312069"/>
              <a:gd name="connsiteX23" fmla="*/ 304800 w 400050"/>
              <a:gd name="connsiteY23" fmla="*/ 85725 h 1312069"/>
              <a:gd name="connsiteX24" fmla="*/ 357188 w 400050"/>
              <a:gd name="connsiteY24" fmla="*/ 111919 h 1312069"/>
              <a:gd name="connsiteX25" fmla="*/ 378619 w 400050"/>
              <a:gd name="connsiteY25" fmla="*/ 128587 h 1312069"/>
              <a:gd name="connsiteX26" fmla="*/ 392907 w 400050"/>
              <a:gd name="connsiteY26" fmla="*/ 147637 h 1312069"/>
              <a:gd name="connsiteX27" fmla="*/ 400050 w 400050"/>
              <a:gd name="connsiteY27" fmla="*/ 169069 h 1312069"/>
              <a:gd name="connsiteX28" fmla="*/ 395288 w 400050"/>
              <a:gd name="connsiteY28" fmla="*/ 200025 h 1312069"/>
              <a:gd name="connsiteX29" fmla="*/ 383382 w 400050"/>
              <a:gd name="connsiteY29" fmla="*/ 230981 h 1312069"/>
              <a:gd name="connsiteX30" fmla="*/ 366713 w 400050"/>
              <a:gd name="connsiteY30" fmla="*/ 269081 h 1312069"/>
              <a:gd name="connsiteX31" fmla="*/ 354807 w 400050"/>
              <a:gd name="connsiteY31" fmla="*/ 316706 h 1312069"/>
              <a:gd name="connsiteX32" fmla="*/ 350044 w 400050"/>
              <a:gd name="connsiteY32" fmla="*/ 364331 h 1312069"/>
              <a:gd name="connsiteX33" fmla="*/ 350044 w 400050"/>
              <a:gd name="connsiteY33" fmla="*/ 464344 h 1312069"/>
              <a:gd name="connsiteX34" fmla="*/ 333375 w 400050"/>
              <a:gd name="connsiteY34" fmla="*/ 597694 h 1312069"/>
              <a:gd name="connsiteX35" fmla="*/ 309563 w 400050"/>
              <a:gd name="connsiteY35" fmla="*/ 885825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00050" h="1312069">
                <a:moveTo>
                  <a:pt x="309563" y="885825"/>
                </a:moveTo>
                <a:lnTo>
                  <a:pt x="300038" y="1028700"/>
                </a:lnTo>
                <a:lnTo>
                  <a:pt x="280988" y="1278731"/>
                </a:lnTo>
                <a:lnTo>
                  <a:pt x="64294" y="1312069"/>
                </a:lnTo>
                <a:lnTo>
                  <a:pt x="64294" y="1143000"/>
                </a:lnTo>
                <a:lnTo>
                  <a:pt x="73819" y="888206"/>
                </a:lnTo>
                <a:lnTo>
                  <a:pt x="85725" y="623887"/>
                </a:lnTo>
                <a:lnTo>
                  <a:pt x="109538" y="473869"/>
                </a:lnTo>
                <a:lnTo>
                  <a:pt x="109538" y="292894"/>
                </a:lnTo>
                <a:lnTo>
                  <a:pt x="107157" y="240506"/>
                </a:lnTo>
                <a:lnTo>
                  <a:pt x="100013" y="197644"/>
                </a:lnTo>
                <a:lnTo>
                  <a:pt x="83344" y="154781"/>
                </a:lnTo>
                <a:lnTo>
                  <a:pt x="61913" y="111919"/>
                </a:lnTo>
                <a:lnTo>
                  <a:pt x="38100" y="78581"/>
                </a:lnTo>
                <a:lnTo>
                  <a:pt x="21432" y="59531"/>
                </a:lnTo>
                <a:lnTo>
                  <a:pt x="4763" y="42862"/>
                </a:lnTo>
                <a:lnTo>
                  <a:pt x="0" y="26194"/>
                </a:lnTo>
                <a:lnTo>
                  <a:pt x="0" y="11906"/>
                </a:lnTo>
                <a:lnTo>
                  <a:pt x="7144" y="4762"/>
                </a:lnTo>
                <a:lnTo>
                  <a:pt x="26194" y="0"/>
                </a:lnTo>
                <a:lnTo>
                  <a:pt x="61913" y="4762"/>
                </a:lnTo>
                <a:lnTo>
                  <a:pt x="147638" y="26194"/>
                </a:lnTo>
                <a:lnTo>
                  <a:pt x="233363" y="57150"/>
                </a:lnTo>
                <a:lnTo>
                  <a:pt x="304800" y="85725"/>
                </a:lnTo>
                <a:lnTo>
                  <a:pt x="357188" y="111919"/>
                </a:lnTo>
                <a:lnTo>
                  <a:pt x="378619" y="128587"/>
                </a:lnTo>
                <a:lnTo>
                  <a:pt x="392907" y="147637"/>
                </a:lnTo>
                <a:lnTo>
                  <a:pt x="400050" y="169069"/>
                </a:lnTo>
                <a:lnTo>
                  <a:pt x="395288" y="200025"/>
                </a:lnTo>
                <a:lnTo>
                  <a:pt x="383382" y="230981"/>
                </a:lnTo>
                <a:lnTo>
                  <a:pt x="366713" y="269081"/>
                </a:lnTo>
                <a:lnTo>
                  <a:pt x="354807" y="316706"/>
                </a:lnTo>
                <a:lnTo>
                  <a:pt x="350044" y="364331"/>
                </a:lnTo>
                <a:lnTo>
                  <a:pt x="350044" y="464344"/>
                </a:lnTo>
                <a:lnTo>
                  <a:pt x="333375" y="597694"/>
                </a:lnTo>
                <a:lnTo>
                  <a:pt x="309563" y="8858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9C1E57C3-7F1F-45A1-B4FA-B47D5A2A85FC}"/>
              </a:ext>
            </a:extLst>
          </p:cNvPr>
          <p:cNvSpPr/>
          <p:nvPr/>
        </p:nvSpPr>
        <p:spPr>
          <a:xfrm>
            <a:off x="2697163" y="4344988"/>
            <a:ext cx="4502150" cy="669925"/>
          </a:xfrm>
          <a:custGeom>
            <a:avLst/>
            <a:gdLst>
              <a:gd name="connsiteX0" fmla="*/ 2784575 w 4501661"/>
              <a:gd name="connsiteY0" fmla="*/ 268942 h 670285"/>
              <a:gd name="connsiteX1" fmla="*/ 2507359 w 4501661"/>
              <a:gd name="connsiteY1" fmla="*/ 293767 h 670285"/>
              <a:gd name="connsiteX2" fmla="*/ 2341857 w 4501661"/>
              <a:gd name="connsiteY2" fmla="*/ 310317 h 670285"/>
              <a:gd name="connsiteX3" fmla="*/ 2188767 w 4501661"/>
              <a:gd name="connsiteY3" fmla="*/ 331005 h 670285"/>
              <a:gd name="connsiteX4" fmla="*/ 1965339 w 4501661"/>
              <a:gd name="connsiteY4" fmla="*/ 355830 h 670285"/>
              <a:gd name="connsiteX5" fmla="*/ 1746049 w 4501661"/>
              <a:gd name="connsiteY5" fmla="*/ 384793 h 670285"/>
              <a:gd name="connsiteX6" fmla="*/ 1510208 w 4501661"/>
              <a:gd name="connsiteY6" fmla="*/ 422031 h 670285"/>
              <a:gd name="connsiteX7" fmla="*/ 1241267 w 4501661"/>
              <a:gd name="connsiteY7" fmla="*/ 471682 h 670285"/>
              <a:gd name="connsiteX8" fmla="*/ 1059214 w 4501661"/>
              <a:gd name="connsiteY8" fmla="*/ 513057 h 670285"/>
              <a:gd name="connsiteX9" fmla="*/ 906125 w 4501661"/>
              <a:gd name="connsiteY9" fmla="*/ 546158 h 670285"/>
              <a:gd name="connsiteX10" fmla="*/ 740623 w 4501661"/>
              <a:gd name="connsiteY10" fmla="*/ 587533 h 670285"/>
              <a:gd name="connsiteX11" fmla="*/ 633046 w 4501661"/>
              <a:gd name="connsiteY11" fmla="*/ 616496 h 670285"/>
              <a:gd name="connsiteX12" fmla="*/ 475819 w 4501661"/>
              <a:gd name="connsiteY12" fmla="*/ 670285 h 670285"/>
              <a:gd name="connsiteX13" fmla="*/ 426168 w 4501661"/>
              <a:gd name="connsiteY13" fmla="*/ 662009 h 670285"/>
              <a:gd name="connsiteX14" fmla="*/ 355830 w 4501661"/>
              <a:gd name="connsiteY14" fmla="*/ 633047 h 670285"/>
              <a:gd name="connsiteX15" fmla="*/ 248253 w 4501661"/>
              <a:gd name="connsiteY15" fmla="*/ 566846 h 670285"/>
              <a:gd name="connsiteX16" fmla="*/ 169640 w 4501661"/>
              <a:gd name="connsiteY16" fmla="*/ 513057 h 670285"/>
              <a:gd name="connsiteX17" fmla="*/ 99301 w 4501661"/>
              <a:gd name="connsiteY17" fmla="*/ 455132 h 670285"/>
              <a:gd name="connsiteX18" fmla="*/ 45513 w 4501661"/>
              <a:gd name="connsiteY18" fmla="*/ 409618 h 670285"/>
              <a:gd name="connsiteX19" fmla="*/ 12413 w 4501661"/>
              <a:gd name="connsiteY19" fmla="*/ 380656 h 670285"/>
              <a:gd name="connsiteX20" fmla="*/ 0 w 4501661"/>
              <a:gd name="connsiteY20" fmla="*/ 351693 h 670285"/>
              <a:gd name="connsiteX21" fmla="*/ 4137 w 4501661"/>
              <a:gd name="connsiteY21" fmla="*/ 331005 h 670285"/>
              <a:gd name="connsiteX22" fmla="*/ 16550 w 4501661"/>
              <a:gd name="connsiteY22" fmla="*/ 322730 h 670285"/>
              <a:gd name="connsiteX23" fmla="*/ 33100 w 4501661"/>
              <a:gd name="connsiteY23" fmla="*/ 322730 h 670285"/>
              <a:gd name="connsiteX24" fmla="*/ 62063 w 4501661"/>
              <a:gd name="connsiteY24" fmla="*/ 335142 h 670285"/>
              <a:gd name="connsiteX25" fmla="*/ 103439 w 4501661"/>
              <a:gd name="connsiteY25" fmla="*/ 351693 h 670285"/>
              <a:gd name="connsiteX26" fmla="*/ 157227 w 4501661"/>
              <a:gd name="connsiteY26" fmla="*/ 364105 h 670285"/>
              <a:gd name="connsiteX27" fmla="*/ 215153 w 4501661"/>
              <a:gd name="connsiteY27" fmla="*/ 372380 h 670285"/>
              <a:gd name="connsiteX28" fmla="*/ 285491 w 4501661"/>
              <a:gd name="connsiteY28" fmla="*/ 380656 h 670285"/>
              <a:gd name="connsiteX29" fmla="*/ 331004 w 4501661"/>
              <a:gd name="connsiteY29" fmla="*/ 380656 h 670285"/>
              <a:gd name="connsiteX30" fmla="*/ 388930 w 4501661"/>
              <a:gd name="connsiteY30" fmla="*/ 376518 h 670285"/>
              <a:gd name="connsiteX31" fmla="*/ 579258 w 4501661"/>
              <a:gd name="connsiteY31" fmla="*/ 355830 h 670285"/>
              <a:gd name="connsiteX32" fmla="*/ 815099 w 4501661"/>
              <a:gd name="connsiteY32" fmla="*/ 322730 h 670285"/>
              <a:gd name="connsiteX33" fmla="*/ 1067489 w 4501661"/>
              <a:gd name="connsiteY33" fmla="*/ 285492 h 670285"/>
              <a:gd name="connsiteX34" fmla="*/ 1402632 w 4501661"/>
              <a:gd name="connsiteY34" fmla="*/ 239979 h 670285"/>
              <a:gd name="connsiteX35" fmla="*/ 1535033 w 4501661"/>
              <a:gd name="connsiteY35" fmla="*/ 219291 h 670285"/>
              <a:gd name="connsiteX36" fmla="*/ 1700536 w 4501661"/>
              <a:gd name="connsiteY36" fmla="*/ 206878 h 670285"/>
              <a:gd name="connsiteX37" fmla="*/ 1952927 w 4501661"/>
              <a:gd name="connsiteY37" fmla="*/ 169640 h 670285"/>
              <a:gd name="connsiteX38" fmla="*/ 2242556 w 4501661"/>
              <a:gd name="connsiteY38" fmla="*/ 136540 h 670285"/>
              <a:gd name="connsiteX39" fmla="*/ 2474259 w 4501661"/>
              <a:gd name="connsiteY39" fmla="*/ 107577 h 670285"/>
              <a:gd name="connsiteX40" fmla="*/ 2697687 w 4501661"/>
              <a:gd name="connsiteY40" fmla="*/ 86889 h 670285"/>
              <a:gd name="connsiteX41" fmla="*/ 2879739 w 4501661"/>
              <a:gd name="connsiteY41" fmla="*/ 86889 h 670285"/>
              <a:gd name="connsiteX42" fmla="*/ 3115580 w 4501661"/>
              <a:gd name="connsiteY42" fmla="*/ 74476 h 670285"/>
              <a:gd name="connsiteX43" fmla="*/ 3268670 w 4501661"/>
              <a:gd name="connsiteY43" fmla="*/ 70339 h 670285"/>
              <a:gd name="connsiteX44" fmla="*/ 3446584 w 4501661"/>
              <a:gd name="connsiteY44" fmla="*/ 66201 h 670285"/>
              <a:gd name="connsiteX45" fmla="*/ 3641050 w 4501661"/>
              <a:gd name="connsiteY45" fmla="*/ 66201 h 670285"/>
              <a:gd name="connsiteX46" fmla="*/ 3897578 w 4501661"/>
              <a:gd name="connsiteY46" fmla="*/ 66201 h 670285"/>
              <a:gd name="connsiteX47" fmla="*/ 3992742 w 4501661"/>
              <a:gd name="connsiteY47" fmla="*/ 28963 h 670285"/>
              <a:gd name="connsiteX48" fmla="*/ 4050668 w 4501661"/>
              <a:gd name="connsiteY48" fmla="*/ 0 h 670285"/>
              <a:gd name="connsiteX49" fmla="*/ 4100318 w 4501661"/>
              <a:gd name="connsiteY49" fmla="*/ 8276 h 670285"/>
              <a:gd name="connsiteX50" fmla="*/ 4253408 w 4501661"/>
              <a:gd name="connsiteY50" fmla="*/ 66201 h 670285"/>
              <a:gd name="connsiteX51" fmla="*/ 4344434 w 4501661"/>
              <a:gd name="connsiteY51" fmla="*/ 95164 h 670285"/>
              <a:gd name="connsiteX52" fmla="*/ 4406498 w 4501661"/>
              <a:gd name="connsiteY52" fmla="*/ 124127 h 670285"/>
              <a:gd name="connsiteX53" fmla="*/ 4447873 w 4501661"/>
              <a:gd name="connsiteY53" fmla="*/ 157228 h 670285"/>
              <a:gd name="connsiteX54" fmla="*/ 4476836 w 4501661"/>
              <a:gd name="connsiteY54" fmla="*/ 182053 h 670285"/>
              <a:gd name="connsiteX55" fmla="*/ 4493386 w 4501661"/>
              <a:gd name="connsiteY55" fmla="*/ 211016 h 670285"/>
              <a:gd name="connsiteX56" fmla="*/ 4501661 w 4501661"/>
              <a:gd name="connsiteY56" fmla="*/ 248254 h 670285"/>
              <a:gd name="connsiteX57" fmla="*/ 4501661 w 4501661"/>
              <a:gd name="connsiteY57" fmla="*/ 281354 h 670285"/>
              <a:gd name="connsiteX58" fmla="*/ 4493386 w 4501661"/>
              <a:gd name="connsiteY58" fmla="*/ 306180 h 670285"/>
              <a:gd name="connsiteX59" fmla="*/ 4468561 w 4501661"/>
              <a:gd name="connsiteY59" fmla="*/ 326867 h 670285"/>
              <a:gd name="connsiteX60" fmla="*/ 4435461 w 4501661"/>
              <a:gd name="connsiteY60" fmla="*/ 335142 h 670285"/>
              <a:gd name="connsiteX61" fmla="*/ 4282371 w 4501661"/>
              <a:gd name="connsiteY61" fmla="*/ 318592 h 670285"/>
              <a:gd name="connsiteX62" fmla="*/ 4046530 w 4501661"/>
              <a:gd name="connsiteY62" fmla="*/ 289629 h 670285"/>
              <a:gd name="connsiteX63" fmla="*/ 3909991 w 4501661"/>
              <a:gd name="connsiteY63" fmla="*/ 264804 h 670285"/>
              <a:gd name="connsiteX64" fmla="*/ 3777589 w 4501661"/>
              <a:gd name="connsiteY64" fmla="*/ 256529 h 670285"/>
              <a:gd name="connsiteX65" fmla="*/ 3562436 w 4501661"/>
              <a:gd name="connsiteY65" fmla="*/ 244116 h 670285"/>
              <a:gd name="connsiteX66" fmla="*/ 3351421 w 4501661"/>
              <a:gd name="connsiteY66" fmla="*/ 244116 h 670285"/>
              <a:gd name="connsiteX67" fmla="*/ 3181781 w 4501661"/>
              <a:gd name="connsiteY67" fmla="*/ 248254 h 670285"/>
              <a:gd name="connsiteX68" fmla="*/ 2784575 w 4501661"/>
              <a:gd name="connsiteY68" fmla="*/ 268942 h 670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501661" h="670285">
                <a:moveTo>
                  <a:pt x="2784575" y="268942"/>
                </a:moveTo>
                <a:lnTo>
                  <a:pt x="2507359" y="293767"/>
                </a:lnTo>
                <a:lnTo>
                  <a:pt x="2341857" y="310317"/>
                </a:lnTo>
                <a:lnTo>
                  <a:pt x="2188767" y="331005"/>
                </a:lnTo>
                <a:lnTo>
                  <a:pt x="1965339" y="355830"/>
                </a:lnTo>
                <a:lnTo>
                  <a:pt x="1746049" y="384793"/>
                </a:lnTo>
                <a:lnTo>
                  <a:pt x="1510208" y="422031"/>
                </a:lnTo>
                <a:lnTo>
                  <a:pt x="1241267" y="471682"/>
                </a:lnTo>
                <a:lnTo>
                  <a:pt x="1059214" y="513057"/>
                </a:lnTo>
                <a:lnTo>
                  <a:pt x="906125" y="546158"/>
                </a:lnTo>
                <a:lnTo>
                  <a:pt x="740623" y="587533"/>
                </a:lnTo>
                <a:lnTo>
                  <a:pt x="633046" y="616496"/>
                </a:lnTo>
                <a:lnTo>
                  <a:pt x="475819" y="670285"/>
                </a:lnTo>
                <a:lnTo>
                  <a:pt x="426168" y="662009"/>
                </a:lnTo>
                <a:lnTo>
                  <a:pt x="355830" y="633047"/>
                </a:lnTo>
                <a:lnTo>
                  <a:pt x="248253" y="566846"/>
                </a:lnTo>
                <a:lnTo>
                  <a:pt x="169640" y="513057"/>
                </a:lnTo>
                <a:lnTo>
                  <a:pt x="99301" y="455132"/>
                </a:lnTo>
                <a:lnTo>
                  <a:pt x="45513" y="409618"/>
                </a:lnTo>
                <a:lnTo>
                  <a:pt x="12413" y="380656"/>
                </a:lnTo>
                <a:lnTo>
                  <a:pt x="0" y="351693"/>
                </a:lnTo>
                <a:lnTo>
                  <a:pt x="4137" y="331005"/>
                </a:lnTo>
                <a:lnTo>
                  <a:pt x="16550" y="322730"/>
                </a:lnTo>
                <a:lnTo>
                  <a:pt x="33100" y="322730"/>
                </a:lnTo>
                <a:lnTo>
                  <a:pt x="62063" y="335142"/>
                </a:lnTo>
                <a:lnTo>
                  <a:pt x="103439" y="351693"/>
                </a:lnTo>
                <a:lnTo>
                  <a:pt x="157227" y="364105"/>
                </a:lnTo>
                <a:lnTo>
                  <a:pt x="215153" y="372380"/>
                </a:lnTo>
                <a:lnTo>
                  <a:pt x="285491" y="380656"/>
                </a:lnTo>
                <a:lnTo>
                  <a:pt x="331004" y="380656"/>
                </a:lnTo>
                <a:lnTo>
                  <a:pt x="388930" y="376518"/>
                </a:lnTo>
                <a:lnTo>
                  <a:pt x="579258" y="355830"/>
                </a:lnTo>
                <a:lnTo>
                  <a:pt x="815099" y="322730"/>
                </a:lnTo>
                <a:lnTo>
                  <a:pt x="1067489" y="285492"/>
                </a:lnTo>
                <a:lnTo>
                  <a:pt x="1402632" y="239979"/>
                </a:lnTo>
                <a:lnTo>
                  <a:pt x="1535033" y="219291"/>
                </a:lnTo>
                <a:lnTo>
                  <a:pt x="1700536" y="206878"/>
                </a:lnTo>
                <a:lnTo>
                  <a:pt x="1952927" y="169640"/>
                </a:lnTo>
                <a:lnTo>
                  <a:pt x="2242556" y="136540"/>
                </a:lnTo>
                <a:lnTo>
                  <a:pt x="2474259" y="107577"/>
                </a:lnTo>
                <a:lnTo>
                  <a:pt x="2697687" y="86889"/>
                </a:lnTo>
                <a:lnTo>
                  <a:pt x="2879739" y="86889"/>
                </a:lnTo>
                <a:lnTo>
                  <a:pt x="3115580" y="74476"/>
                </a:lnTo>
                <a:lnTo>
                  <a:pt x="3268670" y="70339"/>
                </a:lnTo>
                <a:lnTo>
                  <a:pt x="3446584" y="66201"/>
                </a:lnTo>
                <a:lnTo>
                  <a:pt x="3641050" y="66201"/>
                </a:lnTo>
                <a:lnTo>
                  <a:pt x="3897578" y="66201"/>
                </a:lnTo>
                <a:lnTo>
                  <a:pt x="3992742" y="28963"/>
                </a:lnTo>
                <a:lnTo>
                  <a:pt x="4050668" y="0"/>
                </a:lnTo>
                <a:lnTo>
                  <a:pt x="4100318" y="8276"/>
                </a:lnTo>
                <a:lnTo>
                  <a:pt x="4253408" y="66201"/>
                </a:lnTo>
                <a:lnTo>
                  <a:pt x="4344434" y="95164"/>
                </a:lnTo>
                <a:lnTo>
                  <a:pt x="4406498" y="124127"/>
                </a:lnTo>
                <a:lnTo>
                  <a:pt x="4447873" y="157228"/>
                </a:lnTo>
                <a:lnTo>
                  <a:pt x="4476836" y="182053"/>
                </a:lnTo>
                <a:lnTo>
                  <a:pt x="4493386" y="211016"/>
                </a:lnTo>
                <a:lnTo>
                  <a:pt x="4501661" y="248254"/>
                </a:lnTo>
                <a:lnTo>
                  <a:pt x="4501661" y="281354"/>
                </a:lnTo>
                <a:lnTo>
                  <a:pt x="4493386" y="306180"/>
                </a:lnTo>
                <a:lnTo>
                  <a:pt x="4468561" y="326867"/>
                </a:lnTo>
                <a:lnTo>
                  <a:pt x="4435461" y="335142"/>
                </a:lnTo>
                <a:lnTo>
                  <a:pt x="4282371" y="318592"/>
                </a:lnTo>
                <a:lnTo>
                  <a:pt x="4046530" y="289629"/>
                </a:lnTo>
                <a:lnTo>
                  <a:pt x="3909991" y="264804"/>
                </a:lnTo>
                <a:lnTo>
                  <a:pt x="3777589" y="256529"/>
                </a:lnTo>
                <a:lnTo>
                  <a:pt x="3562436" y="244116"/>
                </a:lnTo>
                <a:lnTo>
                  <a:pt x="3351421" y="244116"/>
                </a:lnTo>
                <a:lnTo>
                  <a:pt x="3181781" y="248254"/>
                </a:lnTo>
                <a:lnTo>
                  <a:pt x="2784575" y="26894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7F30882-CE23-49EC-9B09-3138F06FFBC5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587500"/>
            <a:ext cx="4502150" cy="4427538"/>
            <a:chOff x="2849563" y="1724025"/>
            <a:chExt cx="4502150" cy="4427538"/>
          </a:xfrm>
        </p:grpSpPr>
        <p:sp>
          <p:nvSpPr>
            <p:cNvPr id="29" name="フリーフォーム 10">
              <a:extLst>
                <a:ext uri="{FF2B5EF4-FFF2-40B4-BE49-F238E27FC236}">
                  <a16:creationId xmlns:a16="http://schemas.microsoft.com/office/drawing/2014/main" id="{614EABB0-2F59-4ECD-B360-7F46684C8BE5}"/>
                </a:ext>
              </a:extLst>
            </p:cNvPr>
            <p:cNvSpPr/>
            <p:nvPr/>
          </p:nvSpPr>
          <p:spPr>
            <a:xfrm>
              <a:off x="3643313" y="1793875"/>
              <a:ext cx="584200" cy="1704975"/>
            </a:xfrm>
            <a:custGeom>
              <a:avLst/>
              <a:gdLst>
                <a:gd name="connsiteX0" fmla="*/ 536524 w 585562"/>
                <a:gd name="connsiteY0" fmla="*/ 1139394 h 1704764"/>
                <a:gd name="connsiteX1" fmla="*/ 562485 w 585562"/>
                <a:gd name="connsiteY1" fmla="*/ 1410541 h 1704764"/>
                <a:gd name="connsiteX2" fmla="*/ 585562 w 585562"/>
                <a:gd name="connsiteY2" fmla="*/ 1557653 h 1704764"/>
                <a:gd name="connsiteX3" fmla="*/ 574024 w 585562"/>
                <a:gd name="connsiteY3" fmla="*/ 1618228 h 1704764"/>
                <a:gd name="connsiteX4" fmla="*/ 556716 w 585562"/>
                <a:gd name="connsiteY4" fmla="*/ 1661496 h 1704764"/>
                <a:gd name="connsiteX5" fmla="*/ 542294 w 585562"/>
                <a:gd name="connsiteY5" fmla="*/ 1687457 h 1704764"/>
                <a:gd name="connsiteX6" fmla="*/ 527871 w 585562"/>
                <a:gd name="connsiteY6" fmla="*/ 1698995 h 1704764"/>
                <a:gd name="connsiteX7" fmla="*/ 507679 w 585562"/>
                <a:gd name="connsiteY7" fmla="*/ 1704764 h 1704764"/>
                <a:gd name="connsiteX8" fmla="*/ 475949 w 585562"/>
                <a:gd name="connsiteY8" fmla="*/ 1701880 h 1704764"/>
                <a:gd name="connsiteX9" fmla="*/ 447104 w 585562"/>
                <a:gd name="connsiteY9" fmla="*/ 1684573 h 1704764"/>
                <a:gd name="connsiteX10" fmla="*/ 424027 w 585562"/>
                <a:gd name="connsiteY10" fmla="*/ 1661496 h 1704764"/>
                <a:gd name="connsiteX11" fmla="*/ 395182 w 585562"/>
                <a:gd name="connsiteY11" fmla="*/ 1612459 h 1704764"/>
                <a:gd name="connsiteX12" fmla="*/ 374990 w 585562"/>
                <a:gd name="connsiteY12" fmla="*/ 1557653 h 1704764"/>
                <a:gd name="connsiteX13" fmla="*/ 351914 w 585562"/>
                <a:gd name="connsiteY13" fmla="*/ 1482655 h 1704764"/>
                <a:gd name="connsiteX14" fmla="*/ 340376 w 585562"/>
                <a:gd name="connsiteY14" fmla="*/ 1393234 h 1704764"/>
                <a:gd name="connsiteX15" fmla="*/ 323068 w 585562"/>
                <a:gd name="connsiteY15" fmla="*/ 1286506 h 1704764"/>
                <a:gd name="connsiteX16" fmla="*/ 276916 w 585562"/>
                <a:gd name="connsiteY16" fmla="*/ 917284 h 1704764"/>
                <a:gd name="connsiteX17" fmla="*/ 233647 w 585562"/>
                <a:gd name="connsiteY17" fmla="*/ 605754 h 1704764"/>
                <a:gd name="connsiteX18" fmla="*/ 207687 w 585562"/>
                <a:gd name="connsiteY18" fmla="*/ 386528 h 1704764"/>
                <a:gd name="connsiteX19" fmla="*/ 190379 w 585562"/>
                <a:gd name="connsiteY19" fmla="*/ 323069 h 1704764"/>
                <a:gd name="connsiteX20" fmla="*/ 164418 w 585562"/>
                <a:gd name="connsiteY20" fmla="*/ 262493 h 1704764"/>
                <a:gd name="connsiteX21" fmla="*/ 135573 w 585562"/>
                <a:gd name="connsiteY21" fmla="*/ 204802 h 1704764"/>
                <a:gd name="connsiteX22" fmla="*/ 103843 w 585562"/>
                <a:gd name="connsiteY22" fmla="*/ 158650 h 1704764"/>
                <a:gd name="connsiteX23" fmla="*/ 80767 w 585562"/>
                <a:gd name="connsiteY23" fmla="*/ 126920 h 1704764"/>
                <a:gd name="connsiteX24" fmla="*/ 34614 w 585562"/>
                <a:gd name="connsiteY24" fmla="*/ 80767 h 1704764"/>
                <a:gd name="connsiteX25" fmla="*/ 11538 w 585562"/>
                <a:gd name="connsiteY25" fmla="*/ 54806 h 1704764"/>
                <a:gd name="connsiteX26" fmla="*/ 0 w 585562"/>
                <a:gd name="connsiteY26" fmla="*/ 34614 h 1704764"/>
                <a:gd name="connsiteX27" fmla="*/ 0 w 585562"/>
                <a:gd name="connsiteY27" fmla="*/ 20192 h 1704764"/>
                <a:gd name="connsiteX28" fmla="*/ 8653 w 585562"/>
                <a:gd name="connsiteY28" fmla="*/ 5769 h 1704764"/>
                <a:gd name="connsiteX29" fmla="*/ 37499 w 585562"/>
                <a:gd name="connsiteY29" fmla="*/ 0 h 1704764"/>
                <a:gd name="connsiteX30" fmla="*/ 100959 w 585562"/>
                <a:gd name="connsiteY30" fmla="*/ 5769 h 1704764"/>
                <a:gd name="connsiteX31" fmla="*/ 173072 w 585562"/>
                <a:gd name="connsiteY31" fmla="*/ 23076 h 1704764"/>
                <a:gd name="connsiteX32" fmla="*/ 250955 w 585562"/>
                <a:gd name="connsiteY32" fmla="*/ 43268 h 1704764"/>
                <a:gd name="connsiteX33" fmla="*/ 314415 w 585562"/>
                <a:gd name="connsiteY33" fmla="*/ 66344 h 1704764"/>
                <a:gd name="connsiteX34" fmla="*/ 363452 w 585562"/>
                <a:gd name="connsiteY34" fmla="*/ 92305 h 1704764"/>
                <a:gd name="connsiteX35" fmla="*/ 415374 w 585562"/>
                <a:gd name="connsiteY35" fmla="*/ 121151 h 1704764"/>
                <a:gd name="connsiteX36" fmla="*/ 426912 w 585562"/>
                <a:gd name="connsiteY36" fmla="*/ 262493 h 1704764"/>
                <a:gd name="connsiteX37" fmla="*/ 499025 w 585562"/>
                <a:gd name="connsiteY37" fmla="*/ 770173 h 1704764"/>
                <a:gd name="connsiteX38" fmla="*/ 513448 w 585562"/>
                <a:gd name="connsiteY38" fmla="*/ 911515 h 1704764"/>
                <a:gd name="connsiteX39" fmla="*/ 536524 w 585562"/>
                <a:gd name="connsiteY39" fmla="*/ 1139394 h 170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562" h="1704764">
                  <a:moveTo>
                    <a:pt x="536524" y="1139394"/>
                  </a:moveTo>
                  <a:lnTo>
                    <a:pt x="562485" y="1410541"/>
                  </a:lnTo>
                  <a:lnTo>
                    <a:pt x="585562" y="1557653"/>
                  </a:lnTo>
                  <a:lnTo>
                    <a:pt x="574024" y="1618228"/>
                  </a:lnTo>
                  <a:lnTo>
                    <a:pt x="556716" y="1661496"/>
                  </a:lnTo>
                  <a:lnTo>
                    <a:pt x="542294" y="1687457"/>
                  </a:lnTo>
                  <a:lnTo>
                    <a:pt x="527871" y="1698995"/>
                  </a:lnTo>
                  <a:lnTo>
                    <a:pt x="507679" y="1704764"/>
                  </a:lnTo>
                  <a:lnTo>
                    <a:pt x="475949" y="1701880"/>
                  </a:lnTo>
                  <a:lnTo>
                    <a:pt x="447104" y="1684573"/>
                  </a:lnTo>
                  <a:lnTo>
                    <a:pt x="424027" y="1661496"/>
                  </a:lnTo>
                  <a:lnTo>
                    <a:pt x="395182" y="1612459"/>
                  </a:lnTo>
                  <a:lnTo>
                    <a:pt x="374990" y="1557653"/>
                  </a:lnTo>
                  <a:lnTo>
                    <a:pt x="351914" y="1482655"/>
                  </a:lnTo>
                  <a:lnTo>
                    <a:pt x="340376" y="1393234"/>
                  </a:lnTo>
                  <a:lnTo>
                    <a:pt x="323068" y="1286506"/>
                  </a:lnTo>
                  <a:lnTo>
                    <a:pt x="276916" y="917284"/>
                  </a:lnTo>
                  <a:lnTo>
                    <a:pt x="233647" y="605754"/>
                  </a:lnTo>
                  <a:lnTo>
                    <a:pt x="207687" y="386528"/>
                  </a:lnTo>
                  <a:lnTo>
                    <a:pt x="190379" y="323069"/>
                  </a:lnTo>
                  <a:lnTo>
                    <a:pt x="164418" y="262493"/>
                  </a:lnTo>
                  <a:lnTo>
                    <a:pt x="135573" y="204802"/>
                  </a:lnTo>
                  <a:lnTo>
                    <a:pt x="103843" y="158650"/>
                  </a:lnTo>
                  <a:lnTo>
                    <a:pt x="80767" y="126920"/>
                  </a:lnTo>
                  <a:lnTo>
                    <a:pt x="34614" y="80767"/>
                  </a:lnTo>
                  <a:lnTo>
                    <a:pt x="11538" y="54806"/>
                  </a:lnTo>
                  <a:lnTo>
                    <a:pt x="0" y="34614"/>
                  </a:lnTo>
                  <a:lnTo>
                    <a:pt x="0" y="20192"/>
                  </a:lnTo>
                  <a:lnTo>
                    <a:pt x="8653" y="5769"/>
                  </a:lnTo>
                  <a:lnTo>
                    <a:pt x="37499" y="0"/>
                  </a:lnTo>
                  <a:lnTo>
                    <a:pt x="100959" y="5769"/>
                  </a:lnTo>
                  <a:lnTo>
                    <a:pt x="173072" y="23076"/>
                  </a:lnTo>
                  <a:lnTo>
                    <a:pt x="250955" y="43268"/>
                  </a:lnTo>
                  <a:lnTo>
                    <a:pt x="314415" y="66344"/>
                  </a:lnTo>
                  <a:lnTo>
                    <a:pt x="363452" y="92305"/>
                  </a:lnTo>
                  <a:lnTo>
                    <a:pt x="415374" y="121151"/>
                  </a:lnTo>
                  <a:lnTo>
                    <a:pt x="426912" y="262493"/>
                  </a:lnTo>
                  <a:lnTo>
                    <a:pt x="499025" y="770173"/>
                  </a:lnTo>
                  <a:lnTo>
                    <a:pt x="513448" y="911515"/>
                  </a:lnTo>
                  <a:lnTo>
                    <a:pt x="536524" y="1139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">
              <a:extLst>
                <a:ext uri="{FF2B5EF4-FFF2-40B4-BE49-F238E27FC236}">
                  <a16:creationId xmlns:a16="http://schemas.microsoft.com/office/drawing/2014/main" id="{B08F772E-3E61-42A1-BD82-5A60EC0AE106}"/>
                </a:ext>
              </a:extLst>
            </p:cNvPr>
            <p:cNvSpPr/>
            <p:nvPr/>
          </p:nvSpPr>
          <p:spPr>
            <a:xfrm>
              <a:off x="3495675" y="3757613"/>
              <a:ext cx="3124200" cy="493712"/>
            </a:xfrm>
            <a:custGeom>
              <a:avLst/>
              <a:gdLst>
                <a:gd name="connsiteX0" fmla="*/ 1595152 w 3123959"/>
                <a:gd name="connsiteY0" fmla="*/ 279801 h 493257"/>
                <a:gd name="connsiteX1" fmla="*/ 1315351 w 3123959"/>
                <a:gd name="connsiteY1" fmla="*/ 308646 h 493257"/>
                <a:gd name="connsiteX2" fmla="*/ 1064396 w 3123959"/>
                <a:gd name="connsiteY2" fmla="*/ 340376 h 493257"/>
                <a:gd name="connsiteX3" fmla="*/ 865363 w 3123959"/>
                <a:gd name="connsiteY3" fmla="*/ 377875 h 493257"/>
                <a:gd name="connsiteX4" fmla="*/ 735558 w 3123959"/>
                <a:gd name="connsiteY4" fmla="*/ 392298 h 493257"/>
                <a:gd name="connsiteX5" fmla="*/ 651906 w 3123959"/>
                <a:gd name="connsiteY5" fmla="*/ 406721 h 493257"/>
                <a:gd name="connsiteX6" fmla="*/ 571139 w 3123959"/>
                <a:gd name="connsiteY6" fmla="*/ 424028 h 493257"/>
                <a:gd name="connsiteX7" fmla="*/ 487488 w 3123959"/>
                <a:gd name="connsiteY7" fmla="*/ 444220 h 493257"/>
                <a:gd name="connsiteX8" fmla="*/ 403836 w 3123959"/>
                <a:gd name="connsiteY8" fmla="*/ 467296 h 493257"/>
                <a:gd name="connsiteX9" fmla="*/ 334607 w 3123959"/>
                <a:gd name="connsiteY9" fmla="*/ 493257 h 493257"/>
                <a:gd name="connsiteX10" fmla="*/ 285570 w 3123959"/>
                <a:gd name="connsiteY10" fmla="*/ 475950 h 493257"/>
                <a:gd name="connsiteX11" fmla="*/ 222110 w 3123959"/>
                <a:gd name="connsiteY11" fmla="*/ 447104 h 493257"/>
                <a:gd name="connsiteX12" fmla="*/ 161534 w 3123959"/>
                <a:gd name="connsiteY12" fmla="*/ 409605 h 493257"/>
                <a:gd name="connsiteX13" fmla="*/ 103843 w 3123959"/>
                <a:gd name="connsiteY13" fmla="*/ 363453 h 493257"/>
                <a:gd name="connsiteX14" fmla="*/ 46153 w 3123959"/>
                <a:gd name="connsiteY14" fmla="*/ 308646 h 493257"/>
                <a:gd name="connsiteX15" fmla="*/ 20192 w 3123959"/>
                <a:gd name="connsiteY15" fmla="*/ 279801 h 493257"/>
                <a:gd name="connsiteX16" fmla="*/ 2884 w 3123959"/>
                <a:gd name="connsiteY16" fmla="*/ 259609 h 493257"/>
                <a:gd name="connsiteX17" fmla="*/ 0 w 3123959"/>
                <a:gd name="connsiteY17" fmla="*/ 242302 h 493257"/>
                <a:gd name="connsiteX18" fmla="*/ 0 w 3123959"/>
                <a:gd name="connsiteY18" fmla="*/ 227879 h 493257"/>
                <a:gd name="connsiteX19" fmla="*/ 8653 w 3123959"/>
                <a:gd name="connsiteY19" fmla="*/ 222110 h 493257"/>
                <a:gd name="connsiteX20" fmla="*/ 23076 w 3123959"/>
                <a:gd name="connsiteY20" fmla="*/ 222110 h 493257"/>
                <a:gd name="connsiteX21" fmla="*/ 74998 w 3123959"/>
                <a:gd name="connsiteY21" fmla="*/ 236533 h 493257"/>
                <a:gd name="connsiteX22" fmla="*/ 138458 w 3123959"/>
                <a:gd name="connsiteY22" fmla="*/ 245186 h 493257"/>
                <a:gd name="connsiteX23" fmla="*/ 259609 w 3123959"/>
                <a:gd name="connsiteY23" fmla="*/ 250955 h 493257"/>
                <a:gd name="connsiteX24" fmla="*/ 363452 w 3123959"/>
                <a:gd name="connsiteY24" fmla="*/ 250955 h 493257"/>
                <a:gd name="connsiteX25" fmla="*/ 458642 w 3123959"/>
                <a:gd name="connsiteY25" fmla="*/ 245186 h 493257"/>
                <a:gd name="connsiteX26" fmla="*/ 625946 w 3123959"/>
                <a:gd name="connsiteY26" fmla="*/ 227879 h 493257"/>
                <a:gd name="connsiteX27" fmla="*/ 848055 w 3123959"/>
                <a:gd name="connsiteY27" fmla="*/ 199034 h 493257"/>
                <a:gd name="connsiteX28" fmla="*/ 1058627 w 3123959"/>
                <a:gd name="connsiteY28" fmla="*/ 184611 h 493257"/>
                <a:gd name="connsiteX29" fmla="*/ 1468232 w 3123959"/>
                <a:gd name="connsiteY29" fmla="*/ 147112 h 493257"/>
                <a:gd name="connsiteX30" fmla="*/ 1805724 w 3123959"/>
                <a:gd name="connsiteY30" fmla="*/ 115382 h 493257"/>
                <a:gd name="connsiteX31" fmla="*/ 2097062 w 3123959"/>
                <a:gd name="connsiteY31" fmla="*/ 89421 h 493257"/>
                <a:gd name="connsiteX32" fmla="*/ 2287442 w 3123959"/>
                <a:gd name="connsiteY32" fmla="*/ 69229 h 493257"/>
                <a:gd name="connsiteX33" fmla="*/ 2446092 w 3123959"/>
                <a:gd name="connsiteY33" fmla="*/ 63460 h 493257"/>
                <a:gd name="connsiteX34" fmla="*/ 2535513 w 3123959"/>
                <a:gd name="connsiteY34" fmla="*/ 54807 h 493257"/>
                <a:gd name="connsiteX35" fmla="*/ 2587435 w 3123959"/>
                <a:gd name="connsiteY35" fmla="*/ 46153 h 493257"/>
                <a:gd name="connsiteX36" fmla="*/ 2627818 w 3123959"/>
                <a:gd name="connsiteY36" fmla="*/ 28846 h 493257"/>
                <a:gd name="connsiteX37" fmla="*/ 2659548 w 3123959"/>
                <a:gd name="connsiteY37" fmla="*/ 17307 h 493257"/>
                <a:gd name="connsiteX38" fmla="*/ 2699932 w 3123959"/>
                <a:gd name="connsiteY38" fmla="*/ 5769 h 493257"/>
                <a:gd name="connsiteX39" fmla="*/ 2734546 w 3123959"/>
                <a:gd name="connsiteY39" fmla="*/ 0 h 493257"/>
                <a:gd name="connsiteX40" fmla="*/ 2783583 w 3123959"/>
                <a:gd name="connsiteY40" fmla="*/ 8654 h 493257"/>
                <a:gd name="connsiteX41" fmla="*/ 2999924 w 3123959"/>
                <a:gd name="connsiteY41" fmla="*/ 77883 h 493257"/>
                <a:gd name="connsiteX42" fmla="*/ 3063384 w 3123959"/>
                <a:gd name="connsiteY42" fmla="*/ 100959 h 493257"/>
                <a:gd name="connsiteX43" fmla="*/ 3095114 w 3123959"/>
                <a:gd name="connsiteY43" fmla="*/ 118266 h 493257"/>
                <a:gd name="connsiteX44" fmla="*/ 3112421 w 3123959"/>
                <a:gd name="connsiteY44" fmla="*/ 132689 h 493257"/>
                <a:gd name="connsiteX45" fmla="*/ 3123959 w 3123959"/>
                <a:gd name="connsiteY45" fmla="*/ 152881 h 493257"/>
                <a:gd name="connsiteX46" fmla="*/ 3123959 w 3123959"/>
                <a:gd name="connsiteY46" fmla="*/ 187496 h 493257"/>
                <a:gd name="connsiteX47" fmla="*/ 3112421 w 3123959"/>
                <a:gd name="connsiteY47" fmla="*/ 216341 h 493257"/>
                <a:gd name="connsiteX48" fmla="*/ 3097999 w 3123959"/>
                <a:gd name="connsiteY48" fmla="*/ 239417 h 493257"/>
                <a:gd name="connsiteX49" fmla="*/ 3074922 w 3123959"/>
                <a:gd name="connsiteY49" fmla="*/ 248071 h 493257"/>
                <a:gd name="connsiteX50" fmla="*/ 3028770 w 3123959"/>
                <a:gd name="connsiteY50" fmla="*/ 245186 h 493257"/>
                <a:gd name="connsiteX51" fmla="*/ 2795122 w 3123959"/>
                <a:gd name="connsiteY51" fmla="*/ 224995 h 493257"/>
                <a:gd name="connsiteX52" fmla="*/ 2598973 w 3123959"/>
                <a:gd name="connsiteY52" fmla="*/ 216341 h 493257"/>
                <a:gd name="connsiteX53" fmla="*/ 2350902 w 3123959"/>
                <a:gd name="connsiteY53" fmla="*/ 222110 h 493257"/>
                <a:gd name="connsiteX54" fmla="*/ 2247059 w 3123959"/>
                <a:gd name="connsiteY54" fmla="*/ 227879 h 493257"/>
                <a:gd name="connsiteX55" fmla="*/ 2079755 w 3123959"/>
                <a:gd name="connsiteY55" fmla="*/ 250955 h 493257"/>
                <a:gd name="connsiteX56" fmla="*/ 1595152 w 3123959"/>
                <a:gd name="connsiteY56" fmla="*/ 279801 h 49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23959" h="493257">
                  <a:moveTo>
                    <a:pt x="1595152" y="279801"/>
                  </a:moveTo>
                  <a:lnTo>
                    <a:pt x="1315351" y="308646"/>
                  </a:lnTo>
                  <a:lnTo>
                    <a:pt x="1064396" y="340376"/>
                  </a:lnTo>
                  <a:lnTo>
                    <a:pt x="865363" y="377875"/>
                  </a:lnTo>
                  <a:lnTo>
                    <a:pt x="735558" y="392298"/>
                  </a:lnTo>
                  <a:lnTo>
                    <a:pt x="651906" y="406721"/>
                  </a:lnTo>
                  <a:lnTo>
                    <a:pt x="571139" y="424028"/>
                  </a:lnTo>
                  <a:lnTo>
                    <a:pt x="487488" y="444220"/>
                  </a:lnTo>
                  <a:lnTo>
                    <a:pt x="403836" y="467296"/>
                  </a:lnTo>
                  <a:lnTo>
                    <a:pt x="334607" y="493257"/>
                  </a:lnTo>
                  <a:lnTo>
                    <a:pt x="285570" y="475950"/>
                  </a:lnTo>
                  <a:lnTo>
                    <a:pt x="222110" y="447104"/>
                  </a:lnTo>
                  <a:lnTo>
                    <a:pt x="161534" y="409605"/>
                  </a:lnTo>
                  <a:lnTo>
                    <a:pt x="103843" y="363453"/>
                  </a:lnTo>
                  <a:lnTo>
                    <a:pt x="46153" y="308646"/>
                  </a:lnTo>
                  <a:lnTo>
                    <a:pt x="20192" y="279801"/>
                  </a:lnTo>
                  <a:lnTo>
                    <a:pt x="2884" y="259609"/>
                  </a:lnTo>
                  <a:lnTo>
                    <a:pt x="0" y="242302"/>
                  </a:lnTo>
                  <a:lnTo>
                    <a:pt x="0" y="227879"/>
                  </a:lnTo>
                  <a:lnTo>
                    <a:pt x="8653" y="222110"/>
                  </a:lnTo>
                  <a:lnTo>
                    <a:pt x="23076" y="222110"/>
                  </a:lnTo>
                  <a:lnTo>
                    <a:pt x="74998" y="236533"/>
                  </a:lnTo>
                  <a:lnTo>
                    <a:pt x="138458" y="245186"/>
                  </a:lnTo>
                  <a:lnTo>
                    <a:pt x="259609" y="250955"/>
                  </a:lnTo>
                  <a:lnTo>
                    <a:pt x="363452" y="250955"/>
                  </a:lnTo>
                  <a:lnTo>
                    <a:pt x="458642" y="245186"/>
                  </a:lnTo>
                  <a:lnTo>
                    <a:pt x="625946" y="227879"/>
                  </a:lnTo>
                  <a:lnTo>
                    <a:pt x="848055" y="199034"/>
                  </a:lnTo>
                  <a:lnTo>
                    <a:pt x="1058627" y="184611"/>
                  </a:lnTo>
                  <a:lnTo>
                    <a:pt x="1468232" y="147112"/>
                  </a:lnTo>
                  <a:lnTo>
                    <a:pt x="1805724" y="115382"/>
                  </a:lnTo>
                  <a:lnTo>
                    <a:pt x="2097062" y="89421"/>
                  </a:lnTo>
                  <a:lnTo>
                    <a:pt x="2287442" y="69229"/>
                  </a:lnTo>
                  <a:lnTo>
                    <a:pt x="2446092" y="63460"/>
                  </a:lnTo>
                  <a:lnTo>
                    <a:pt x="2535513" y="54807"/>
                  </a:lnTo>
                  <a:lnTo>
                    <a:pt x="2587435" y="46153"/>
                  </a:lnTo>
                  <a:lnTo>
                    <a:pt x="2627818" y="28846"/>
                  </a:lnTo>
                  <a:lnTo>
                    <a:pt x="2659548" y="17307"/>
                  </a:lnTo>
                  <a:lnTo>
                    <a:pt x="2699932" y="5769"/>
                  </a:lnTo>
                  <a:lnTo>
                    <a:pt x="2734546" y="0"/>
                  </a:lnTo>
                  <a:lnTo>
                    <a:pt x="2783583" y="8654"/>
                  </a:lnTo>
                  <a:lnTo>
                    <a:pt x="2999924" y="77883"/>
                  </a:lnTo>
                  <a:lnTo>
                    <a:pt x="3063384" y="100959"/>
                  </a:lnTo>
                  <a:lnTo>
                    <a:pt x="3095114" y="118266"/>
                  </a:lnTo>
                  <a:lnTo>
                    <a:pt x="3112421" y="132689"/>
                  </a:lnTo>
                  <a:lnTo>
                    <a:pt x="3123959" y="152881"/>
                  </a:lnTo>
                  <a:lnTo>
                    <a:pt x="3123959" y="187496"/>
                  </a:lnTo>
                  <a:lnTo>
                    <a:pt x="3112421" y="216341"/>
                  </a:lnTo>
                  <a:lnTo>
                    <a:pt x="3097999" y="239417"/>
                  </a:lnTo>
                  <a:lnTo>
                    <a:pt x="3074922" y="248071"/>
                  </a:lnTo>
                  <a:lnTo>
                    <a:pt x="3028770" y="245186"/>
                  </a:lnTo>
                  <a:lnTo>
                    <a:pt x="2795122" y="224995"/>
                  </a:lnTo>
                  <a:lnTo>
                    <a:pt x="2598973" y="216341"/>
                  </a:lnTo>
                  <a:lnTo>
                    <a:pt x="2350902" y="222110"/>
                  </a:lnTo>
                  <a:lnTo>
                    <a:pt x="2247059" y="227879"/>
                  </a:lnTo>
                  <a:lnTo>
                    <a:pt x="2079755" y="250955"/>
                  </a:lnTo>
                  <a:lnTo>
                    <a:pt x="1595152" y="27980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AC9E0E84-93C9-4353-ACF6-347A151718A5}"/>
                </a:ext>
              </a:extLst>
            </p:cNvPr>
            <p:cNvSpPr/>
            <p:nvPr/>
          </p:nvSpPr>
          <p:spPr>
            <a:xfrm>
              <a:off x="3230563" y="5100638"/>
              <a:ext cx="1512887" cy="1050925"/>
            </a:xfrm>
            <a:custGeom>
              <a:avLst/>
              <a:gdLst>
                <a:gd name="connsiteX0" fmla="*/ 942975 w 1512094"/>
                <a:gd name="connsiteY0" fmla="*/ 678656 h 1050131"/>
                <a:gd name="connsiteX1" fmla="*/ 759619 w 1512094"/>
                <a:gd name="connsiteY1" fmla="*/ 769143 h 1050131"/>
                <a:gd name="connsiteX2" fmla="*/ 585788 w 1512094"/>
                <a:gd name="connsiteY2" fmla="*/ 852487 h 1050131"/>
                <a:gd name="connsiteX3" fmla="*/ 411957 w 1512094"/>
                <a:gd name="connsiteY3" fmla="*/ 928687 h 1050131"/>
                <a:gd name="connsiteX4" fmla="*/ 252413 w 1512094"/>
                <a:gd name="connsiteY4" fmla="*/ 992981 h 1050131"/>
                <a:gd name="connsiteX5" fmla="*/ 114300 w 1512094"/>
                <a:gd name="connsiteY5" fmla="*/ 1035843 h 1050131"/>
                <a:gd name="connsiteX6" fmla="*/ 61913 w 1512094"/>
                <a:gd name="connsiteY6" fmla="*/ 1050131 h 1050131"/>
                <a:gd name="connsiteX7" fmla="*/ 40482 w 1512094"/>
                <a:gd name="connsiteY7" fmla="*/ 1050131 h 1050131"/>
                <a:gd name="connsiteX8" fmla="*/ 19050 w 1512094"/>
                <a:gd name="connsiteY8" fmla="*/ 1047750 h 1050131"/>
                <a:gd name="connsiteX9" fmla="*/ 4763 w 1512094"/>
                <a:gd name="connsiteY9" fmla="*/ 1042987 h 1050131"/>
                <a:gd name="connsiteX10" fmla="*/ 0 w 1512094"/>
                <a:gd name="connsiteY10" fmla="*/ 1028700 h 1050131"/>
                <a:gd name="connsiteX11" fmla="*/ 11907 w 1512094"/>
                <a:gd name="connsiteY11" fmla="*/ 1004887 h 1050131"/>
                <a:gd name="connsiteX12" fmla="*/ 35719 w 1512094"/>
                <a:gd name="connsiteY12" fmla="*/ 983456 h 1050131"/>
                <a:gd name="connsiteX13" fmla="*/ 171450 w 1512094"/>
                <a:gd name="connsiteY13" fmla="*/ 916781 h 1050131"/>
                <a:gd name="connsiteX14" fmla="*/ 314325 w 1512094"/>
                <a:gd name="connsiteY14" fmla="*/ 840581 h 1050131"/>
                <a:gd name="connsiteX15" fmla="*/ 431007 w 1512094"/>
                <a:gd name="connsiteY15" fmla="*/ 773906 h 1050131"/>
                <a:gd name="connsiteX16" fmla="*/ 547688 w 1512094"/>
                <a:gd name="connsiteY16" fmla="*/ 700087 h 1050131"/>
                <a:gd name="connsiteX17" fmla="*/ 645319 w 1512094"/>
                <a:gd name="connsiteY17" fmla="*/ 633412 h 1050131"/>
                <a:gd name="connsiteX18" fmla="*/ 776288 w 1512094"/>
                <a:gd name="connsiteY18" fmla="*/ 528637 h 1050131"/>
                <a:gd name="connsiteX19" fmla="*/ 902494 w 1512094"/>
                <a:gd name="connsiteY19" fmla="*/ 423862 h 1050131"/>
                <a:gd name="connsiteX20" fmla="*/ 1035844 w 1512094"/>
                <a:gd name="connsiteY20" fmla="*/ 300037 h 1050131"/>
                <a:gd name="connsiteX21" fmla="*/ 1085850 w 1512094"/>
                <a:gd name="connsiteY21" fmla="*/ 250031 h 1050131"/>
                <a:gd name="connsiteX22" fmla="*/ 1090613 w 1512094"/>
                <a:gd name="connsiteY22" fmla="*/ 228600 h 1050131"/>
                <a:gd name="connsiteX23" fmla="*/ 1085850 w 1512094"/>
                <a:gd name="connsiteY23" fmla="*/ 190500 h 1050131"/>
                <a:gd name="connsiteX24" fmla="*/ 1076325 w 1512094"/>
                <a:gd name="connsiteY24" fmla="*/ 159543 h 1050131"/>
                <a:gd name="connsiteX25" fmla="*/ 1062038 w 1512094"/>
                <a:gd name="connsiteY25" fmla="*/ 135731 h 1050131"/>
                <a:gd name="connsiteX26" fmla="*/ 1035844 w 1512094"/>
                <a:gd name="connsiteY26" fmla="*/ 107156 h 1050131"/>
                <a:gd name="connsiteX27" fmla="*/ 1009650 w 1512094"/>
                <a:gd name="connsiteY27" fmla="*/ 83343 h 1050131"/>
                <a:gd name="connsiteX28" fmla="*/ 992982 w 1512094"/>
                <a:gd name="connsiteY28" fmla="*/ 69056 h 1050131"/>
                <a:gd name="connsiteX29" fmla="*/ 985838 w 1512094"/>
                <a:gd name="connsiteY29" fmla="*/ 59531 h 1050131"/>
                <a:gd name="connsiteX30" fmla="*/ 978694 w 1512094"/>
                <a:gd name="connsiteY30" fmla="*/ 47625 h 1050131"/>
                <a:gd name="connsiteX31" fmla="*/ 978694 w 1512094"/>
                <a:gd name="connsiteY31" fmla="*/ 26193 h 1050131"/>
                <a:gd name="connsiteX32" fmla="*/ 983457 w 1512094"/>
                <a:gd name="connsiteY32" fmla="*/ 14287 h 1050131"/>
                <a:gd name="connsiteX33" fmla="*/ 997744 w 1512094"/>
                <a:gd name="connsiteY33" fmla="*/ 2381 h 1050131"/>
                <a:gd name="connsiteX34" fmla="*/ 1023938 w 1512094"/>
                <a:gd name="connsiteY34" fmla="*/ 0 h 1050131"/>
                <a:gd name="connsiteX35" fmla="*/ 1052513 w 1512094"/>
                <a:gd name="connsiteY35" fmla="*/ 0 h 1050131"/>
                <a:gd name="connsiteX36" fmla="*/ 1090613 w 1512094"/>
                <a:gd name="connsiteY36" fmla="*/ 9525 h 1050131"/>
                <a:gd name="connsiteX37" fmla="*/ 1145382 w 1512094"/>
                <a:gd name="connsiteY37" fmla="*/ 28575 h 1050131"/>
                <a:gd name="connsiteX38" fmla="*/ 1197769 w 1512094"/>
                <a:gd name="connsiteY38" fmla="*/ 47625 h 1050131"/>
                <a:gd name="connsiteX39" fmla="*/ 1243013 w 1512094"/>
                <a:gd name="connsiteY39" fmla="*/ 69056 h 1050131"/>
                <a:gd name="connsiteX40" fmla="*/ 1295400 w 1512094"/>
                <a:gd name="connsiteY40" fmla="*/ 95250 h 1050131"/>
                <a:gd name="connsiteX41" fmla="*/ 1338263 w 1512094"/>
                <a:gd name="connsiteY41" fmla="*/ 121443 h 1050131"/>
                <a:gd name="connsiteX42" fmla="*/ 1371600 w 1512094"/>
                <a:gd name="connsiteY42" fmla="*/ 150018 h 1050131"/>
                <a:gd name="connsiteX43" fmla="*/ 1404938 w 1512094"/>
                <a:gd name="connsiteY43" fmla="*/ 183356 h 1050131"/>
                <a:gd name="connsiteX44" fmla="*/ 1438275 w 1512094"/>
                <a:gd name="connsiteY44" fmla="*/ 221456 h 1050131"/>
                <a:gd name="connsiteX45" fmla="*/ 1469232 w 1512094"/>
                <a:gd name="connsiteY45" fmla="*/ 257175 h 1050131"/>
                <a:gd name="connsiteX46" fmla="*/ 1488282 w 1512094"/>
                <a:gd name="connsiteY46" fmla="*/ 285750 h 1050131"/>
                <a:gd name="connsiteX47" fmla="*/ 1500188 w 1512094"/>
                <a:gd name="connsiteY47" fmla="*/ 311943 h 1050131"/>
                <a:gd name="connsiteX48" fmla="*/ 1507332 w 1512094"/>
                <a:gd name="connsiteY48" fmla="*/ 333375 h 1050131"/>
                <a:gd name="connsiteX49" fmla="*/ 1512094 w 1512094"/>
                <a:gd name="connsiteY49" fmla="*/ 354806 h 1050131"/>
                <a:gd name="connsiteX50" fmla="*/ 1509713 w 1512094"/>
                <a:gd name="connsiteY50" fmla="*/ 383381 h 1050131"/>
                <a:gd name="connsiteX51" fmla="*/ 1502569 w 1512094"/>
                <a:gd name="connsiteY51" fmla="*/ 404812 h 1050131"/>
                <a:gd name="connsiteX52" fmla="*/ 1490663 w 1512094"/>
                <a:gd name="connsiteY52" fmla="*/ 421481 h 1050131"/>
                <a:gd name="connsiteX53" fmla="*/ 1466850 w 1512094"/>
                <a:gd name="connsiteY53" fmla="*/ 426243 h 1050131"/>
                <a:gd name="connsiteX54" fmla="*/ 1431132 w 1512094"/>
                <a:gd name="connsiteY54" fmla="*/ 428625 h 1050131"/>
                <a:gd name="connsiteX55" fmla="*/ 1397794 w 1512094"/>
                <a:gd name="connsiteY55" fmla="*/ 438150 h 1050131"/>
                <a:gd name="connsiteX56" fmla="*/ 1316832 w 1512094"/>
                <a:gd name="connsiteY56" fmla="*/ 476250 h 1050131"/>
                <a:gd name="connsiteX57" fmla="*/ 1207294 w 1512094"/>
                <a:gd name="connsiteY57" fmla="*/ 535781 h 1050131"/>
                <a:gd name="connsiteX58" fmla="*/ 1114425 w 1512094"/>
                <a:gd name="connsiteY58" fmla="*/ 588168 h 1050131"/>
                <a:gd name="connsiteX59" fmla="*/ 942975 w 1512094"/>
                <a:gd name="connsiteY59" fmla="*/ 678656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2094" h="1050131">
                  <a:moveTo>
                    <a:pt x="942975" y="678656"/>
                  </a:moveTo>
                  <a:lnTo>
                    <a:pt x="759619" y="769143"/>
                  </a:lnTo>
                  <a:lnTo>
                    <a:pt x="585788" y="852487"/>
                  </a:lnTo>
                  <a:lnTo>
                    <a:pt x="411957" y="928687"/>
                  </a:lnTo>
                  <a:lnTo>
                    <a:pt x="252413" y="992981"/>
                  </a:lnTo>
                  <a:lnTo>
                    <a:pt x="114300" y="1035843"/>
                  </a:lnTo>
                  <a:lnTo>
                    <a:pt x="61913" y="1050131"/>
                  </a:lnTo>
                  <a:lnTo>
                    <a:pt x="40482" y="1050131"/>
                  </a:lnTo>
                  <a:lnTo>
                    <a:pt x="19050" y="1047750"/>
                  </a:lnTo>
                  <a:lnTo>
                    <a:pt x="4763" y="1042987"/>
                  </a:lnTo>
                  <a:lnTo>
                    <a:pt x="0" y="1028700"/>
                  </a:lnTo>
                  <a:lnTo>
                    <a:pt x="11907" y="1004887"/>
                  </a:lnTo>
                  <a:lnTo>
                    <a:pt x="35719" y="983456"/>
                  </a:lnTo>
                  <a:lnTo>
                    <a:pt x="171450" y="916781"/>
                  </a:lnTo>
                  <a:lnTo>
                    <a:pt x="314325" y="840581"/>
                  </a:lnTo>
                  <a:lnTo>
                    <a:pt x="431007" y="773906"/>
                  </a:lnTo>
                  <a:lnTo>
                    <a:pt x="547688" y="700087"/>
                  </a:lnTo>
                  <a:lnTo>
                    <a:pt x="645319" y="633412"/>
                  </a:lnTo>
                  <a:lnTo>
                    <a:pt x="776288" y="528637"/>
                  </a:lnTo>
                  <a:lnTo>
                    <a:pt x="902494" y="423862"/>
                  </a:lnTo>
                  <a:lnTo>
                    <a:pt x="1035844" y="300037"/>
                  </a:lnTo>
                  <a:lnTo>
                    <a:pt x="1085850" y="250031"/>
                  </a:lnTo>
                  <a:lnTo>
                    <a:pt x="1090613" y="228600"/>
                  </a:lnTo>
                  <a:lnTo>
                    <a:pt x="1085850" y="190500"/>
                  </a:lnTo>
                  <a:lnTo>
                    <a:pt x="1076325" y="159543"/>
                  </a:lnTo>
                  <a:lnTo>
                    <a:pt x="1062038" y="135731"/>
                  </a:lnTo>
                  <a:lnTo>
                    <a:pt x="1035844" y="107156"/>
                  </a:lnTo>
                  <a:lnTo>
                    <a:pt x="1009650" y="83343"/>
                  </a:lnTo>
                  <a:lnTo>
                    <a:pt x="992982" y="69056"/>
                  </a:lnTo>
                  <a:lnTo>
                    <a:pt x="985838" y="59531"/>
                  </a:lnTo>
                  <a:lnTo>
                    <a:pt x="978694" y="47625"/>
                  </a:lnTo>
                  <a:lnTo>
                    <a:pt x="978694" y="26193"/>
                  </a:lnTo>
                  <a:lnTo>
                    <a:pt x="983457" y="14287"/>
                  </a:lnTo>
                  <a:lnTo>
                    <a:pt x="997744" y="2381"/>
                  </a:lnTo>
                  <a:lnTo>
                    <a:pt x="1023938" y="0"/>
                  </a:lnTo>
                  <a:lnTo>
                    <a:pt x="1052513" y="0"/>
                  </a:lnTo>
                  <a:lnTo>
                    <a:pt x="1090613" y="9525"/>
                  </a:lnTo>
                  <a:lnTo>
                    <a:pt x="1145382" y="28575"/>
                  </a:lnTo>
                  <a:lnTo>
                    <a:pt x="1197769" y="47625"/>
                  </a:lnTo>
                  <a:lnTo>
                    <a:pt x="1243013" y="69056"/>
                  </a:lnTo>
                  <a:lnTo>
                    <a:pt x="1295400" y="95250"/>
                  </a:lnTo>
                  <a:lnTo>
                    <a:pt x="1338263" y="121443"/>
                  </a:lnTo>
                  <a:lnTo>
                    <a:pt x="1371600" y="150018"/>
                  </a:lnTo>
                  <a:lnTo>
                    <a:pt x="1404938" y="183356"/>
                  </a:lnTo>
                  <a:lnTo>
                    <a:pt x="1438275" y="221456"/>
                  </a:lnTo>
                  <a:lnTo>
                    <a:pt x="1469232" y="257175"/>
                  </a:lnTo>
                  <a:lnTo>
                    <a:pt x="1488282" y="285750"/>
                  </a:lnTo>
                  <a:lnTo>
                    <a:pt x="1500188" y="311943"/>
                  </a:lnTo>
                  <a:lnTo>
                    <a:pt x="1507332" y="333375"/>
                  </a:lnTo>
                  <a:lnTo>
                    <a:pt x="1512094" y="354806"/>
                  </a:lnTo>
                  <a:lnTo>
                    <a:pt x="1509713" y="383381"/>
                  </a:lnTo>
                  <a:lnTo>
                    <a:pt x="1502569" y="404812"/>
                  </a:lnTo>
                  <a:lnTo>
                    <a:pt x="1490663" y="421481"/>
                  </a:lnTo>
                  <a:lnTo>
                    <a:pt x="1466850" y="426243"/>
                  </a:lnTo>
                  <a:lnTo>
                    <a:pt x="1431132" y="428625"/>
                  </a:lnTo>
                  <a:lnTo>
                    <a:pt x="1397794" y="438150"/>
                  </a:lnTo>
                  <a:lnTo>
                    <a:pt x="1316832" y="476250"/>
                  </a:lnTo>
                  <a:lnTo>
                    <a:pt x="1207294" y="535781"/>
                  </a:lnTo>
                  <a:lnTo>
                    <a:pt x="1114425" y="588168"/>
                  </a:lnTo>
                  <a:lnTo>
                    <a:pt x="942975" y="678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7316E135-1FF4-45A7-BB8E-689721CB2DDA}"/>
                </a:ext>
              </a:extLst>
            </p:cNvPr>
            <p:cNvSpPr/>
            <p:nvPr/>
          </p:nvSpPr>
          <p:spPr>
            <a:xfrm>
              <a:off x="5505450" y="5038725"/>
              <a:ext cx="1287463" cy="1106488"/>
            </a:xfrm>
            <a:custGeom>
              <a:avLst/>
              <a:gdLst>
                <a:gd name="connsiteX0" fmla="*/ 595313 w 1288256"/>
                <a:gd name="connsiteY0" fmla="*/ 540544 h 1107281"/>
                <a:gd name="connsiteX1" fmla="*/ 431006 w 1288256"/>
                <a:gd name="connsiteY1" fmla="*/ 400050 h 1107281"/>
                <a:gd name="connsiteX2" fmla="*/ 223838 w 1288256"/>
                <a:gd name="connsiteY2" fmla="*/ 228600 h 1107281"/>
                <a:gd name="connsiteX3" fmla="*/ 52388 w 1288256"/>
                <a:gd name="connsiteY3" fmla="*/ 95250 h 1107281"/>
                <a:gd name="connsiteX4" fmla="*/ 23813 w 1288256"/>
                <a:gd name="connsiteY4" fmla="*/ 71438 h 1107281"/>
                <a:gd name="connsiteX5" fmla="*/ 9525 w 1288256"/>
                <a:gd name="connsiteY5" fmla="*/ 54769 h 1107281"/>
                <a:gd name="connsiteX6" fmla="*/ 0 w 1288256"/>
                <a:gd name="connsiteY6" fmla="*/ 28575 h 1107281"/>
                <a:gd name="connsiteX7" fmla="*/ 0 w 1288256"/>
                <a:gd name="connsiteY7" fmla="*/ 14288 h 1107281"/>
                <a:gd name="connsiteX8" fmla="*/ 7144 w 1288256"/>
                <a:gd name="connsiteY8" fmla="*/ 4763 h 1107281"/>
                <a:gd name="connsiteX9" fmla="*/ 23813 w 1288256"/>
                <a:gd name="connsiteY9" fmla="*/ 0 h 1107281"/>
                <a:gd name="connsiteX10" fmla="*/ 52388 w 1288256"/>
                <a:gd name="connsiteY10" fmla="*/ 9525 h 1107281"/>
                <a:gd name="connsiteX11" fmla="*/ 100013 w 1288256"/>
                <a:gd name="connsiteY11" fmla="*/ 28575 h 1107281"/>
                <a:gd name="connsiteX12" fmla="*/ 235744 w 1288256"/>
                <a:gd name="connsiteY12" fmla="*/ 88106 h 1107281"/>
                <a:gd name="connsiteX13" fmla="*/ 392906 w 1288256"/>
                <a:gd name="connsiteY13" fmla="*/ 152400 h 1107281"/>
                <a:gd name="connsiteX14" fmla="*/ 521494 w 1288256"/>
                <a:gd name="connsiteY14" fmla="*/ 211931 h 1107281"/>
                <a:gd name="connsiteX15" fmla="*/ 661988 w 1288256"/>
                <a:gd name="connsiteY15" fmla="*/ 276225 h 1107281"/>
                <a:gd name="connsiteX16" fmla="*/ 790575 w 1288256"/>
                <a:gd name="connsiteY16" fmla="*/ 338138 h 1107281"/>
                <a:gd name="connsiteX17" fmla="*/ 890588 w 1288256"/>
                <a:gd name="connsiteY17" fmla="*/ 397669 h 1107281"/>
                <a:gd name="connsiteX18" fmla="*/ 978694 w 1288256"/>
                <a:gd name="connsiteY18" fmla="*/ 452438 h 1107281"/>
                <a:gd name="connsiteX19" fmla="*/ 1040606 w 1288256"/>
                <a:gd name="connsiteY19" fmla="*/ 502444 h 1107281"/>
                <a:gd name="connsiteX20" fmla="*/ 1081088 w 1288256"/>
                <a:gd name="connsiteY20" fmla="*/ 538163 h 1107281"/>
                <a:gd name="connsiteX21" fmla="*/ 1121569 w 1288256"/>
                <a:gd name="connsiteY21" fmla="*/ 595313 h 1107281"/>
                <a:gd name="connsiteX22" fmla="*/ 1157288 w 1288256"/>
                <a:gd name="connsiteY22" fmla="*/ 652463 h 1107281"/>
                <a:gd name="connsiteX23" fmla="*/ 1195388 w 1288256"/>
                <a:gd name="connsiteY23" fmla="*/ 719138 h 1107281"/>
                <a:gd name="connsiteX24" fmla="*/ 1226344 w 1288256"/>
                <a:gd name="connsiteY24" fmla="*/ 773906 h 1107281"/>
                <a:gd name="connsiteX25" fmla="*/ 1252538 w 1288256"/>
                <a:gd name="connsiteY25" fmla="*/ 838200 h 1107281"/>
                <a:gd name="connsiteX26" fmla="*/ 1271588 w 1288256"/>
                <a:gd name="connsiteY26" fmla="*/ 892969 h 1107281"/>
                <a:gd name="connsiteX27" fmla="*/ 1283494 w 1288256"/>
                <a:gd name="connsiteY27" fmla="*/ 942975 h 1107281"/>
                <a:gd name="connsiteX28" fmla="*/ 1288256 w 1288256"/>
                <a:gd name="connsiteY28" fmla="*/ 971550 h 1107281"/>
                <a:gd name="connsiteX29" fmla="*/ 1288256 w 1288256"/>
                <a:gd name="connsiteY29" fmla="*/ 997744 h 1107281"/>
                <a:gd name="connsiteX30" fmla="*/ 1285875 w 1288256"/>
                <a:gd name="connsiteY30" fmla="*/ 1042988 h 1107281"/>
                <a:gd name="connsiteX31" fmla="*/ 1276350 w 1288256"/>
                <a:gd name="connsiteY31" fmla="*/ 1069181 h 1107281"/>
                <a:gd name="connsiteX32" fmla="*/ 1238250 w 1288256"/>
                <a:gd name="connsiteY32" fmla="*/ 1095375 h 1107281"/>
                <a:gd name="connsiteX33" fmla="*/ 1202531 w 1288256"/>
                <a:gd name="connsiteY33" fmla="*/ 1107281 h 1107281"/>
                <a:gd name="connsiteX34" fmla="*/ 1181100 w 1288256"/>
                <a:gd name="connsiteY34" fmla="*/ 1107281 h 1107281"/>
                <a:gd name="connsiteX35" fmla="*/ 1147763 w 1288256"/>
                <a:gd name="connsiteY35" fmla="*/ 1100138 h 1107281"/>
                <a:gd name="connsiteX36" fmla="*/ 1128713 w 1288256"/>
                <a:gd name="connsiteY36" fmla="*/ 1083469 h 1107281"/>
                <a:gd name="connsiteX37" fmla="*/ 1092994 w 1288256"/>
                <a:gd name="connsiteY37" fmla="*/ 1050131 h 1107281"/>
                <a:gd name="connsiteX38" fmla="*/ 1021556 w 1288256"/>
                <a:gd name="connsiteY38" fmla="*/ 964406 h 1107281"/>
                <a:gd name="connsiteX39" fmla="*/ 885825 w 1288256"/>
                <a:gd name="connsiteY39" fmla="*/ 816769 h 1107281"/>
                <a:gd name="connsiteX40" fmla="*/ 764381 w 1288256"/>
                <a:gd name="connsiteY40" fmla="*/ 692944 h 1107281"/>
                <a:gd name="connsiteX41" fmla="*/ 721519 w 1288256"/>
                <a:gd name="connsiteY41" fmla="*/ 650081 h 1107281"/>
                <a:gd name="connsiteX42" fmla="*/ 595313 w 1288256"/>
                <a:gd name="connsiteY42" fmla="*/ 540544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1107281">
                  <a:moveTo>
                    <a:pt x="595313" y="540544"/>
                  </a:moveTo>
                  <a:lnTo>
                    <a:pt x="431006" y="400050"/>
                  </a:lnTo>
                  <a:lnTo>
                    <a:pt x="223838" y="228600"/>
                  </a:lnTo>
                  <a:lnTo>
                    <a:pt x="52388" y="95250"/>
                  </a:lnTo>
                  <a:lnTo>
                    <a:pt x="23813" y="71438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2388" y="9525"/>
                  </a:lnTo>
                  <a:lnTo>
                    <a:pt x="100013" y="28575"/>
                  </a:lnTo>
                  <a:lnTo>
                    <a:pt x="235744" y="88106"/>
                  </a:lnTo>
                  <a:lnTo>
                    <a:pt x="392906" y="152400"/>
                  </a:lnTo>
                  <a:lnTo>
                    <a:pt x="521494" y="211931"/>
                  </a:lnTo>
                  <a:lnTo>
                    <a:pt x="661988" y="276225"/>
                  </a:lnTo>
                  <a:lnTo>
                    <a:pt x="790575" y="338138"/>
                  </a:lnTo>
                  <a:lnTo>
                    <a:pt x="890588" y="397669"/>
                  </a:lnTo>
                  <a:lnTo>
                    <a:pt x="978694" y="452438"/>
                  </a:lnTo>
                  <a:lnTo>
                    <a:pt x="1040606" y="502444"/>
                  </a:lnTo>
                  <a:lnTo>
                    <a:pt x="1081088" y="538163"/>
                  </a:lnTo>
                  <a:lnTo>
                    <a:pt x="1121569" y="595313"/>
                  </a:lnTo>
                  <a:lnTo>
                    <a:pt x="1157288" y="652463"/>
                  </a:lnTo>
                  <a:lnTo>
                    <a:pt x="1195388" y="719138"/>
                  </a:lnTo>
                  <a:lnTo>
                    <a:pt x="1226344" y="773906"/>
                  </a:lnTo>
                  <a:lnTo>
                    <a:pt x="1252538" y="838200"/>
                  </a:lnTo>
                  <a:lnTo>
                    <a:pt x="1271588" y="892969"/>
                  </a:lnTo>
                  <a:lnTo>
                    <a:pt x="1283494" y="942975"/>
                  </a:lnTo>
                  <a:lnTo>
                    <a:pt x="1288256" y="971550"/>
                  </a:lnTo>
                  <a:lnTo>
                    <a:pt x="1288256" y="997744"/>
                  </a:lnTo>
                  <a:lnTo>
                    <a:pt x="1285875" y="1042988"/>
                  </a:lnTo>
                  <a:lnTo>
                    <a:pt x="1276350" y="1069181"/>
                  </a:lnTo>
                  <a:lnTo>
                    <a:pt x="1238250" y="1095375"/>
                  </a:lnTo>
                  <a:lnTo>
                    <a:pt x="1202531" y="1107281"/>
                  </a:lnTo>
                  <a:lnTo>
                    <a:pt x="1181100" y="1107281"/>
                  </a:lnTo>
                  <a:lnTo>
                    <a:pt x="1147763" y="1100138"/>
                  </a:lnTo>
                  <a:lnTo>
                    <a:pt x="1128713" y="1083469"/>
                  </a:lnTo>
                  <a:lnTo>
                    <a:pt x="1092994" y="1050131"/>
                  </a:lnTo>
                  <a:lnTo>
                    <a:pt x="1021556" y="964406"/>
                  </a:lnTo>
                  <a:lnTo>
                    <a:pt x="885825" y="816769"/>
                  </a:lnTo>
                  <a:lnTo>
                    <a:pt x="764381" y="692944"/>
                  </a:lnTo>
                  <a:lnTo>
                    <a:pt x="721519" y="650081"/>
                  </a:lnTo>
                  <a:lnTo>
                    <a:pt x="595313" y="5405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AFFF9DBE-A909-42B1-83D5-DEE6448B3A57}"/>
                </a:ext>
              </a:extLst>
            </p:cNvPr>
            <p:cNvSpPr/>
            <p:nvPr/>
          </p:nvSpPr>
          <p:spPr>
            <a:xfrm>
              <a:off x="3940175" y="1724025"/>
              <a:ext cx="2684463" cy="1662113"/>
            </a:xfrm>
            <a:custGeom>
              <a:avLst/>
              <a:gdLst>
                <a:gd name="connsiteX0" fmla="*/ 599985 w 2685510"/>
                <a:gd name="connsiteY0" fmla="*/ 299992 h 1661496"/>
                <a:gd name="connsiteX1" fmla="*/ 337492 w 2685510"/>
                <a:gd name="connsiteY1" fmla="*/ 323068 h 1661496"/>
                <a:gd name="connsiteX2" fmla="*/ 57691 w 2685510"/>
                <a:gd name="connsiteY2" fmla="*/ 349029 h 1661496"/>
                <a:gd name="connsiteX3" fmla="*/ 0 w 2685510"/>
                <a:gd name="connsiteY3" fmla="*/ 175957 h 1661496"/>
                <a:gd name="connsiteX4" fmla="*/ 204803 w 2685510"/>
                <a:gd name="connsiteY4" fmla="*/ 184610 h 1661496"/>
                <a:gd name="connsiteX5" fmla="*/ 354799 w 2685510"/>
                <a:gd name="connsiteY5" fmla="*/ 184610 h 1661496"/>
                <a:gd name="connsiteX6" fmla="*/ 539410 w 2685510"/>
                <a:gd name="connsiteY6" fmla="*/ 164419 h 1661496"/>
                <a:gd name="connsiteX7" fmla="*/ 853825 w 2685510"/>
                <a:gd name="connsiteY7" fmla="*/ 138458 h 1661496"/>
                <a:gd name="connsiteX8" fmla="*/ 1113434 w 2685510"/>
                <a:gd name="connsiteY8" fmla="*/ 118266 h 1661496"/>
                <a:gd name="connsiteX9" fmla="*/ 1272084 w 2685510"/>
                <a:gd name="connsiteY9" fmla="*/ 106728 h 1661496"/>
                <a:gd name="connsiteX10" fmla="*/ 1442272 w 2685510"/>
                <a:gd name="connsiteY10" fmla="*/ 92305 h 1661496"/>
                <a:gd name="connsiteX11" fmla="*/ 1638421 w 2685510"/>
                <a:gd name="connsiteY11" fmla="*/ 77882 h 1661496"/>
                <a:gd name="connsiteX12" fmla="*/ 1831685 w 2685510"/>
                <a:gd name="connsiteY12" fmla="*/ 63460 h 1661496"/>
                <a:gd name="connsiteX13" fmla="*/ 1984566 w 2685510"/>
                <a:gd name="connsiteY13" fmla="*/ 51921 h 1661496"/>
                <a:gd name="connsiteX14" fmla="*/ 2030718 w 2685510"/>
                <a:gd name="connsiteY14" fmla="*/ 43268 h 1661496"/>
                <a:gd name="connsiteX15" fmla="*/ 2120139 w 2685510"/>
                <a:gd name="connsiteY15" fmla="*/ 20192 h 1661496"/>
                <a:gd name="connsiteX16" fmla="*/ 2174946 w 2685510"/>
                <a:gd name="connsiteY16" fmla="*/ 5769 h 1661496"/>
                <a:gd name="connsiteX17" fmla="*/ 2221098 w 2685510"/>
                <a:gd name="connsiteY17" fmla="*/ 0 h 1661496"/>
                <a:gd name="connsiteX18" fmla="*/ 2278789 w 2685510"/>
                <a:gd name="connsiteY18" fmla="*/ 11538 h 1661496"/>
                <a:gd name="connsiteX19" fmla="*/ 2391286 w 2685510"/>
                <a:gd name="connsiteY19" fmla="*/ 57691 h 1661496"/>
                <a:gd name="connsiteX20" fmla="*/ 2532629 w 2685510"/>
                <a:gd name="connsiteY20" fmla="*/ 129804 h 1661496"/>
                <a:gd name="connsiteX21" fmla="*/ 2604742 w 2685510"/>
                <a:gd name="connsiteY21" fmla="*/ 173072 h 1661496"/>
                <a:gd name="connsiteX22" fmla="*/ 2642241 w 2685510"/>
                <a:gd name="connsiteY22" fmla="*/ 204802 h 1661496"/>
                <a:gd name="connsiteX23" fmla="*/ 2668202 w 2685510"/>
                <a:gd name="connsiteY23" fmla="*/ 233648 h 1661496"/>
                <a:gd name="connsiteX24" fmla="*/ 2679740 w 2685510"/>
                <a:gd name="connsiteY24" fmla="*/ 253839 h 1661496"/>
                <a:gd name="connsiteX25" fmla="*/ 2685510 w 2685510"/>
                <a:gd name="connsiteY25" fmla="*/ 274031 h 1661496"/>
                <a:gd name="connsiteX26" fmla="*/ 2685510 w 2685510"/>
                <a:gd name="connsiteY26" fmla="*/ 302877 h 1661496"/>
                <a:gd name="connsiteX27" fmla="*/ 2668202 w 2685510"/>
                <a:gd name="connsiteY27" fmla="*/ 328838 h 1661496"/>
                <a:gd name="connsiteX28" fmla="*/ 2627819 w 2685510"/>
                <a:gd name="connsiteY28" fmla="*/ 386528 h 1661496"/>
                <a:gd name="connsiteX29" fmla="*/ 2561474 w 2685510"/>
                <a:gd name="connsiteY29" fmla="*/ 617292 h 1661496"/>
                <a:gd name="connsiteX30" fmla="*/ 2486476 w 2685510"/>
                <a:gd name="connsiteY30" fmla="*/ 871132 h 1661496"/>
                <a:gd name="connsiteX31" fmla="*/ 2425901 w 2685510"/>
                <a:gd name="connsiteY31" fmla="*/ 1058627 h 1661496"/>
                <a:gd name="connsiteX32" fmla="*/ 2350903 w 2685510"/>
                <a:gd name="connsiteY32" fmla="*/ 1312467 h 1661496"/>
                <a:gd name="connsiteX33" fmla="*/ 2287443 w 2685510"/>
                <a:gd name="connsiteY33" fmla="*/ 1520154 h 1661496"/>
                <a:gd name="connsiteX34" fmla="*/ 2264366 w 2685510"/>
                <a:gd name="connsiteY34" fmla="*/ 1580729 h 1661496"/>
                <a:gd name="connsiteX35" fmla="*/ 2247059 w 2685510"/>
                <a:gd name="connsiteY35" fmla="*/ 1609574 h 1661496"/>
                <a:gd name="connsiteX36" fmla="*/ 2221098 w 2685510"/>
                <a:gd name="connsiteY36" fmla="*/ 1641304 h 1661496"/>
                <a:gd name="connsiteX37" fmla="*/ 2195137 w 2685510"/>
                <a:gd name="connsiteY37" fmla="*/ 1652843 h 1661496"/>
                <a:gd name="connsiteX38" fmla="*/ 2154754 w 2685510"/>
                <a:gd name="connsiteY38" fmla="*/ 1661496 h 1661496"/>
                <a:gd name="connsiteX39" fmla="*/ 2114370 w 2685510"/>
                <a:gd name="connsiteY39" fmla="*/ 1655727 h 1661496"/>
                <a:gd name="connsiteX40" fmla="*/ 2068217 w 2685510"/>
                <a:gd name="connsiteY40" fmla="*/ 1638420 h 1661496"/>
                <a:gd name="connsiteX41" fmla="*/ 2039372 w 2685510"/>
                <a:gd name="connsiteY41" fmla="*/ 1621113 h 1661496"/>
                <a:gd name="connsiteX42" fmla="*/ 2022065 w 2685510"/>
                <a:gd name="connsiteY42" fmla="*/ 1600921 h 1661496"/>
                <a:gd name="connsiteX43" fmla="*/ 2010527 w 2685510"/>
                <a:gd name="connsiteY43" fmla="*/ 1574960 h 1661496"/>
                <a:gd name="connsiteX44" fmla="*/ 2004758 w 2685510"/>
                <a:gd name="connsiteY44" fmla="*/ 1543230 h 1661496"/>
                <a:gd name="connsiteX45" fmla="*/ 2094178 w 2685510"/>
                <a:gd name="connsiteY45" fmla="*/ 1393234 h 1661496"/>
                <a:gd name="connsiteX46" fmla="*/ 2209560 w 2685510"/>
                <a:gd name="connsiteY46" fmla="*/ 862478 h 1661496"/>
                <a:gd name="connsiteX47" fmla="*/ 2255713 w 2685510"/>
                <a:gd name="connsiteY47" fmla="*/ 689405 h 1661496"/>
                <a:gd name="connsiteX48" fmla="*/ 2290327 w 2685510"/>
                <a:gd name="connsiteY48" fmla="*/ 496141 h 1661496"/>
                <a:gd name="connsiteX49" fmla="*/ 2313404 w 2685510"/>
                <a:gd name="connsiteY49" fmla="*/ 366337 h 1661496"/>
                <a:gd name="connsiteX50" fmla="*/ 2316288 w 2685510"/>
                <a:gd name="connsiteY50" fmla="*/ 331722 h 1661496"/>
                <a:gd name="connsiteX51" fmla="*/ 2313404 w 2685510"/>
                <a:gd name="connsiteY51" fmla="*/ 288454 h 1661496"/>
                <a:gd name="connsiteX52" fmla="*/ 2301865 w 2685510"/>
                <a:gd name="connsiteY52" fmla="*/ 262493 h 1661496"/>
                <a:gd name="connsiteX53" fmla="*/ 2275905 w 2685510"/>
                <a:gd name="connsiteY53" fmla="*/ 242301 h 1661496"/>
                <a:gd name="connsiteX54" fmla="*/ 2255713 w 2685510"/>
                <a:gd name="connsiteY54" fmla="*/ 233648 h 1661496"/>
                <a:gd name="connsiteX55" fmla="*/ 2174946 w 2685510"/>
                <a:gd name="connsiteY55" fmla="*/ 230763 h 1661496"/>
                <a:gd name="connsiteX56" fmla="*/ 1998988 w 2685510"/>
                <a:gd name="connsiteY56" fmla="*/ 227879 h 1661496"/>
                <a:gd name="connsiteX57" fmla="*/ 1566307 w 2685510"/>
                <a:gd name="connsiteY57" fmla="*/ 227879 h 1661496"/>
                <a:gd name="connsiteX58" fmla="*/ 1439387 w 2685510"/>
                <a:gd name="connsiteY58" fmla="*/ 236532 h 1661496"/>
                <a:gd name="connsiteX59" fmla="*/ 1159587 w 2685510"/>
                <a:gd name="connsiteY59" fmla="*/ 256724 h 1661496"/>
                <a:gd name="connsiteX60" fmla="*/ 966322 w 2685510"/>
                <a:gd name="connsiteY60" fmla="*/ 274031 h 1661496"/>
                <a:gd name="connsiteX61" fmla="*/ 599985 w 2685510"/>
                <a:gd name="connsiteY61" fmla="*/ 299992 h 166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85510" h="1661496">
                  <a:moveTo>
                    <a:pt x="599985" y="299992"/>
                  </a:moveTo>
                  <a:lnTo>
                    <a:pt x="337492" y="323068"/>
                  </a:lnTo>
                  <a:lnTo>
                    <a:pt x="57691" y="349029"/>
                  </a:lnTo>
                  <a:lnTo>
                    <a:pt x="0" y="175957"/>
                  </a:lnTo>
                  <a:lnTo>
                    <a:pt x="204803" y="184610"/>
                  </a:lnTo>
                  <a:lnTo>
                    <a:pt x="354799" y="184610"/>
                  </a:lnTo>
                  <a:lnTo>
                    <a:pt x="539410" y="164419"/>
                  </a:lnTo>
                  <a:lnTo>
                    <a:pt x="853825" y="138458"/>
                  </a:lnTo>
                  <a:lnTo>
                    <a:pt x="1113434" y="118266"/>
                  </a:lnTo>
                  <a:lnTo>
                    <a:pt x="1272084" y="106728"/>
                  </a:lnTo>
                  <a:lnTo>
                    <a:pt x="1442272" y="92305"/>
                  </a:lnTo>
                  <a:lnTo>
                    <a:pt x="1638421" y="77882"/>
                  </a:lnTo>
                  <a:lnTo>
                    <a:pt x="1831685" y="63460"/>
                  </a:lnTo>
                  <a:lnTo>
                    <a:pt x="1984566" y="51921"/>
                  </a:lnTo>
                  <a:lnTo>
                    <a:pt x="2030718" y="43268"/>
                  </a:lnTo>
                  <a:lnTo>
                    <a:pt x="2120139" y="20192"/>
                  </a:lnTo>
                  <a:lnTo>
                    <a:pt x="2174946" y="5769"/>
                  </a:lnTo>
                  <a:lnTo>
                    <a:pt x="2221098" y="0"/>
                  </a:lnTo>
                  <a:lnTo>
                    <a:pt x="2278789" y="11538"/>
                  </a:lnTo>
                  <a:lnTo>
                    <a:pt x="2391286" y="57691"/>
                  </a:lnTo>
                  <a:lnTo>
                    <a:pt x="2532629" y="129804"/>
                  </a:lnTo>
                  <a:lnTo>
                    <a:pt x="2604742" y="173072"/>
                  </a:lnTo>
                  <a:lnTo>
                    <a:pt x="2642241" y="204802"/>
                  </a:lnTo>
                  <a:lnTo>
                    <a:pt x="2668202" y="233648"/>
                  </a:lnTo>
                  <a:lnTo>
                    <a:pt x="2679740" y="253839"/>
                  </a:lnTo>
                  <a:lnTo>
                    <a:pt x="2685510" y="274031"/>
                  </a:lnTo>
                  <a:lnTo>
                    <a:pt x="2685510" y="302877"/>
                  </a:lnTo>
                  <a:lnTo>
                    <a:pt x="2668202" y="328838"/>
                  </a:lnTo>
                  <a:lnTo>
                    <a:pt x="2627819" y="386528"/>
                  </a:lnTo>
                  <a:lnTo>
                    <a:pt x="2561474" y="617292"/>
                  </a:lnTo>
                  <a:lnTo>
                    <a:pt x="2486476" y="871132"/>
                  </a:lnTo>
                  <a:lnTo>
                    <a:pt x="2425901" y="1058627"/>
                  </a:lnTo>
                  <a:lnTo>
                    <a:pt x="2350903" y="1312467"/>
                  </a:lnTo>
                  <a:lnTo>
                    <a:pt x="2287443" y="1520154"/>
                  </a:lnTo>
                  <a:lnTo>
                    <a:pt x="2264366" y="1580729"/>
                  </a:lnTo>
                  <a:lnTo>
                    <a:pt x="2247059" y="1609574"/>
                  </a:lnTo>
                  <a:lnTo>
                    <a:pt x="2221098" y="1641304"/>
                  </a:lnTo>
                  <a:lnTo>
                    <a:pt x="2195137" y="1652843"/>
                  </a:lnTo>
                  <a:lnTo>
                    <a:pt x="2154754" y="1661496"/>
                  </a:lnTo>
                  <a:lnTo>
                    <a:pt x="2114370" y="1655727"/>
                  </a:lnTo>
                  <a:lnTo>
                    <a:pt x="2068217" y="1638420"/>
                  </a:lnTo>
                  <a:lnTo>
                    <a:pt x="2039372" y="1621113"/>
                  </a:lnTo>
                  <a:lnTo>
                    <a:pt x="2022065" y="1600921"/>
                  </a:lnTo>
                  <a:lnTo>
                    <a:pt x="2010527" y="1574960"/>
                  </a:lnTo>
                  <a:lnTo>
                    <a:pt x="2004758" y="1543230"/>
                  </a:lnTo>
                  <a:lnTo>
                    <a:pt x="2094178" y="1393234"/>
                  </a:lnTo>
                  <a:lnTo>
                    <a:pt x="2209560" y="862478"/>
                  </a:lnTo>
                  <a:lnTo>
                    <a:pt x="2255713" y="689405"/>
                  </a:lnTo>
                  <a:lnTo>
                    <a:pt x="2290327" y="496141"/>
                  </a:lnTo>
                  <a:lnTo>
                    <a:pt x="2313404" y="366337"/>
                  </a:lnTo>
                  <a:lnTo>
                    <a:pt x="2316288" y="331722"/>
                  </a:lnTo>
                  <a:lnTo>
                    <a:pt x="2313404" y="288454"/>
                  </a:lnTo>
                  <a:lnTo>
                    <a:pt x="2301865" y="262493"/>
                  </a:lnTo>
                  <a:lnTo>
                    <a:pt x="2275905" y="242301"/>
                  </a:lnTo>
                  <a:lnTo>
                    <a:pt x="2255713" y="233648"/>
                  </a:lnTo>
                  <a:lnTo>
                    <a:pt x="2174946" y="230763"/>
                  </a:lnTo>
                  <a:lnTo>
                    <a:pt x="1998988" y="227879"/>
                  </a:lnTo>
                  <a:lnTo>
                    <a:pt x="1566307" y="227879"/>
                  </a:lnTo>
                  <a:lnTo>
                    <a:pt x="1439387" y="236532"/>
                  </a:lnTo>
                  <a:lnTo>
                    <a:pt x="1159587" y="256724"/>
                  </a:lnTo>
                  <a:lnTo>
                    <a:pt x="966322" y="274031"/>
                  </a:lnTo>
                  <a:lnTo>
                    <a:pt x="599985" y="29999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14A8D342-A585-4A03-92C8-0D47881FD15F}"/>
                </a:ext>
              </a:extLst>
            </p:cNvPr>
            <p:cNvSpPr/>
            <p:nvPr/>
          </p:nvSpPr>
          <p:spPr>
            <a:xfrm>
              <a:off x="4819650" y="1924050"/>
              <a:ext cx="474663" cy="1274763"/>
            </a:xfrm>
            <a:custGeom>
              <a:avLst/>
              <a:gdLst>
                <a:gd name="connsiteX0" fmla="*/ 402431 w 473869"/>
                <a:gd name="connsiteY0" fmla="*/ 919163 h 1273969"/>
                <a:gd name="connsiteX1" fmla="*/ 390525 w 473869"/>
                <a:gd name="connsiteY1" fmla="*/ 1266825 h 1273969"/>
                <a:gd name="connsiteX2" fmla="*/ 185738 w 473869"/>
                <a:gd name="connsiteY2" fmla="*/ 1273969 h 1273969"/>
                <a:gd name="connsiteX3" fmla="*/ 190500 w 473869"/>
                <a:gd name="connsiteY3" fmla="*/ 707231 h 1273969"/>
                <a:gd name="connsiteX4" fmla="*/ 190500 w 473869"/>
                <a:gd name="connsiteY4" fmla="*/ 581025 h 1273969"/>
                <a:gd name="connsiteX5" fmla="*/ 190500 w 473869"/>
                <a:gd name="connsiteY5" fmla="*/ 381000 h 1273969"/>
                <a:gd name="connsiteX6" fmla="*/ 185738 w 473869"/>
                <a:gd name="connsiteY6" fmla="*/ 302419 h 1273969"/>
                <a:gd name="connsiteX7" fmla="*/ 180975 w 473869"/>
                <a:gd name="connsiteY7" fmla="*/ 257175 h 1273969"/>
                <a:gd name="connsiteX8" fmla="*/ 173831 w 473869"/>
                <a:gd name="connsiteY8" fmla="*/ 221456 h 1273969"/>
                <a:gd name="connsiteX9" fmla="*/ 159544 w 473869"/>
                <a:gd name="connsiteY9" fmla="*/ 178594 h 1273969"/>
                <a:gd name="connsiteX10" fmla="*/ 145256 w 473869"/>
                <a:gd name="connsiteY10" fmla="*/ 145256 h 1273969"/>
                <a:gd name="connsiteX11" fmla="*/ 130969 w 473869"/>
                <a:gd name="connsiteY11" fmla="*/ 121444 h 1273969"/>
                <a:gd name="connsiteX12" fmla="*/ 104775 w 473869"/>
                <a:gd name="connsiteY12" fmla="*/ 92869 h 1273969"/>
                <a:gd name="connsiteX13" fmla="*/ 76200 w 473869"/>
                <a:gd name="connsiteY13" fmla="*/ 73819 h 1273969"/>
                <a:gd name="connsiteX14" fmla="*/ 0 w 473869"/>
                <a:gd name="connsiteY14" fmla="*/ 26194 h 1273969"/>
                <a:gd name="connsiteX15" fmla="*/ 271463 w 473869"/>
                <a:gd name="connsiteY15" fmla="*/ 0 h 1273969"/>
                <a:gd name="connsiteX16" fmla="*/ 383381 w 473869"/>
                <a:gd name="connsiteY16" fmla="*/ 88106 h 1273969"/>
                <a:gd name="connsiteX17" fmla="*/ 445294 w 473869"/>
                <a:gd name="connsiteY17" fmla="*/ 128588 h 1273969"/>
                <a:gd name="connsiteX18" fmla="*/ 461963 w 473869"/>
                <a:gd name="connsiteY18" fmla="*/ 140494 h 1273969"/>
                <a:gd name="connsiteX19" fmla="*/ 466725 w 473869"/>
                <a:gd name="connsiteY19" fmla="*/ 147638 h 1273969"/>
                <a:gd name="connsiteX20" fmla="*/ 473869 w 473869"/>
                <a:gd name="connsiteY20" fmla="*/ 169069 h 1273969"/>
                <a:gd name="connsiteX21" fmla="*/ 473869 w 473869"/>
                <a:gd name="connsiteY21" fmla="*/ 200025 h 1273969"/>
                <a:gd name="connsiteX22" fmla="*/ 461963 w 473869"/>
                <a:gd name="connsiteY22" fmla="*/ 235744 h 1273969"/>
                <a:gd name="connsiteX23" fmla="*/ 435769 w 473869"/>
                <a:gd name="connsiteY23" fmla="*/ 285750 h 1273969"/>
                <a:gd name="connsiteX24" fmla="*/ 411956 w 473869"/>
                <a:gd name="connsiteY24" fmla="*/ 316706 h 1273969"/>
                <a:gd name="connsiteX25" fmla="*/ 409575 w 473869"/>
                <a:gd name="connsiteY25" fmla="*/ 571500 h 1273969"/>
                <a:gd name="connsiteX26" fmla="*/ 411956 w 473869"/>
                <a:gd name="connsiteY26" fmla="*/ 676275 h 1273969"/>
                <a:gd name="connsiteX27" fmla="*/ 402431 w 473869"/>
                <a:gd name="connsiteY27" fmla="*/ 919163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1273969">
                  <a:moveTo>
                    <a:pt x="402431" y="919163"/>
                  </a:moveTo>
                  <a:lnTo>
                    <a:pt x="390525" y="1266825"/>
                  </a:lnTo>
                  <a:lnTo>
                    <a:pt x="185738" y="1273969"/>
                  </a:lnTo>
                  <a:cubicBezTo>
                    <a:pt x="187325" y="1085056"/>
                    <a:pt x="188913" y="896144"/>
                    <a:pt x="190500" y="707231"/>
                  </a:cubicBezTo>
                  <a:lnTo>
                    <a:pt x="190500" y="581025"/>
                  </a:lnTo>
                  <a:lnTo>
                    <a:pt x="190500" y="381000"/>
                  </a:lnTo>
                  <a:lnTo>
                    <a:pt x="185738" y="302419"/>
                  </a:lnTo>
                  <a:lnTo>
                    <a:pt x="180975" y="257175"/>
                  </a:lnTo>
                  <a:lnTo>
                    <a:pt x="173831" y="221456"/>
                  </a:lnTo>
                  <a:lnTo>
                    <a:pt x="159544" y="178594"/>
                  </a:lnTo>
                  <a:lnTo>
                    <a:pt x="145256" y="145256"/>
                  </a:lnTo>
                  <a:lnTo>
                    <a:pt x="130969" y="121444"/>
                  </a:lnTo>
                  <a:lnTo>
                    <a:pt x="104775" y="92869"/>
                  </a:lnTo>
                  <a:lnTo>
                    <a:pt x="76200" y="73819"/>
                  </a:lnTo>
                  <a:lnTo>
                    <a:pt x="0" y="26194"/>
                  </a:lnTo>
                  <a:lnTo>
                    <a:pt x="271463" y="0"/>
                  </a:lnTo>
                  <a:lnTo>
                    <a:pt x="383381" y="88106"/>
                  </a:lnTo>
                  <a:lnTo>
                    <a:pt x="445294" y="128588"/>
                  </a:lnTo>
                  <a:lnTo>
                    <a:pt x="461963" y="140494"/>
                  </a:lnTo>
                  <a:lnTo>
                    <a:pt x="466725" y="147638"/>
                  </a:lnTo>
                  <a:lnTo>
                    <a:pt x="473869" y="169069"/>
                  </a:lnTo>
                  <a:lnTo>
                    <a:pt x="473869" y="200025"/>
                  </a:lnTo>
                  <a:lnTo>
                    <a:pt x="461963" y="235744"/>
                  </a:lnTo>
                  <a:lnTo>
                    <a:pt x="435769" y="285750"/>
                  </a:lnTo>
                  <a:lnTo>
                    <a:pt x="411956" y="316706"/>
                  </a:lnTo>
                  <a:cubicBezTo>
                    <a:pt x="411162" y="401637"/>
                    <a:pt x="410369" y="486569"/>
                    <a:pt x="409575" y="571500"/>
                  </a:cubicBezTo>
                  <a:cubicBezTo>
                    <a:pt x="410369" y="606425"/>
                    <a:pt x="411162" y="641350"/>
                    <a:pt x="411956" y="676275"/>
                  </a:cubicBezTo>
                  <a:lnTo>
                    <a:pt x="402431" y="9191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8ABE8B90-3BBA-4878-8101-0DC9DE690C70}"/>
                </a:ext>
              </a:extLst>
            </p:cNvPr>
            <p:cNvSpPr/>
            <p:nvPr/>
          </p:nvSpPr>
          <p:spPr>
            <a:xfrm>
              <a:off x="4065588" y="2417763"/>
              <a:ext cx="2181225" cy="301625"/>
            </a:xfrm>
            <a:custGeom>
              <a:avLst/>
              <a:gdLst>
                <a:gd name="connsiteX0" fmla="*/ 1485900 w 2181225"/>
                <a:gd name="connsiteY0" fmla="*/ 192881 h 302419"/>
                <a:gd name="connsiteX1" fmla="*/ 1140619 w 2181225"/>
                <a:gd name="connsiteY1" fmla="*/ 207169 h 302419"/>
                <a:gd name="connsiteX2" fmla="*/ 969169 w 2181225"/>
                <a:gd name="connsiteY2" fmla="*/ 226219 h 302419"/>
                <a:gd name="connsiteX3" fmla="*/ 740569 w 2181225"/>
                <a:gd name="connsiteY3" fmla="*/ 240506 h 302419"/>
                <a:gd name="connsiteX4" fmla="*/ 435769 w 2181225"/>
                <a:gd name="connsiteY4" fmla="*/ 261937 h 302419"/>
                <a:gd name="connsiteX5" fmla="*/ 242887 w 2181225"/>
                <a:gd name="connsiteY5" fmla="*/ 278606 h 302419"/>
                <a:gd name="connsiteX6" fmla="*/ 30956 w 2181225"/>
                <a:gd name="connsiteY6" fmla="*/ 302419 h 302419"/>
                <a:gd name="connsiteX7" fmla="*/ 0 w 2181225"/>
                <a:gd name="connsiteY7" fmla="*/ 140494 h 302419"/>
                <a:gd name="connsiteX8" fmla="*/ 288131 w 2181225"/>
                <a:gd name="connsiteY8" fmla="*/ 121444 h 302419"/>
                <a:gd name="connsiteX9" fmla="*/ 700087 w 2181225"/>
                <a:gd name="connsiteY9" fmla="*/ 92869 h 302419"/>
                <a:gd name="connsiteX10" fmla="*/ 969169 w 2181225"/>
                <a:gd name="connsiteY10" fmla="*/ 71437 h 302419"/>
                <a:gd name="connsiteX11" fmla="*/ 1138237 w 2181225"/>
                <a:gd name="connsiteY11" fmla="*/ 54769 h 302419"/>
                <a:gd name="connsiteX12" fmla="*/ 1404937 w 2181225"/>
                <a:gd name="connsiteY12" fmla="*/ 38100 h 302419"/>
                <a:gd name="connsiteX13" fmla="*/ 1743075 w 2181225"/>
                <a:gd name="connsiteY13" fmla="*/ 21431 h 302419"/>
                <a:gd name="connsiteX14" fmla="*/ 2181225 w 2181225"/>
                <a:gd name="connsiteY14" fmla="*/ 0 h 302419"/>
                <a:gd name="connsiteX15" fmla="*/ 2147887 w 2181225"/>
                <a:gd name="connsiteY15" fmla="*/ 180975 h 302419"/>
                <a:gd name="connsiteX16" fmla="*/ 1874044 w 2181225"/>
                <a:gd name="connsiteY16" fmla="*/ 183356 h 302419"/>
                <a:gd name="connsiteX17" fmla="*/ 1485900 w 2181225"/>
                <a:gd name="connsiteY17" fmla="*/ 192881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225" h="302419">
                  <a:moveTo>
                    <a:pt x="1485900" y="192881"/>
                  </a:moveTo>
                  <a:lnTo>
                    <a:pt x="1140619" y="207169"/>
                  </a:lnTo>
                  <a:lnTo>
                    <a:pt x="969169" y="226219"/>
                  </a:lnTo>
                  <a:lnTo>
                    <a:pt x="740569" y="240506"/>
                  </a:lnTo>
                  <a:lnTo>
                    <a:pt x="435769" y="261937"/>
                  </a:lnTo>
                  <a:lnTo>
                    <a:pt x="242887" y="278606"/>
                  </a:lnTo>
                  <a:lnTo>
                    <a:pt x="30956" y="302419"/>
                  </a:lnTo>
                  <a:lnTo>
                    <a:pt x="0" y="140494"/>
                  </a:lnTo>
                  <a:lnTo>
                    <a:pt x="288131" y="121444"/>
                  </a:lnTo>
                  <a:lnTo>
                    <a:pt x="700087" y="92869"/>
                  </a:lnTo>
                  <a:lnTo>
                    <a:pt x="969169" y="71437"/>
                  </a:lnTo>
                  <a:lnTo>
                    <a:pt x="1138237" y="54769"/>
                  </a:lnTo>
                  <a:lnTo>
                    <a:pt x="1404937" y="38100"/>
                  </a:lnTo>
                  <a:lnTo>
                    <a:pt x="1743075" y="21431"/>
                  </a:lnTo>
                  <a:lnTo>
                    <a:pt x="2181225" y="0"/>
                  </a:lnTo>
                  <a:lnTo>
                    <a:pt x="2147887" y="180975"/>
                  </a:lnTo>
                  <a:lnTo>
                    <a:pt x="1874044" y="183356"/>
                  </a:lnTo>
                  <a:lnTo>
                    <a:pt x="1485900" y="1928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F345BDF5-2AD1-44FC-A41C-DEC2B3DB5E3B}"/>
                </a:ext>
              </a:extLst>
            </p:cNvPr>
            <p:cNvSpPr/>
            <p:nvPr/>
          </p:nvSpPr>
          <p:spPr>
            <a:xfrm>
              <a:off x="4129088" y="3113088"/>
              <a:ext cx="1962150" cy="250825"/>
            </a:xfrm>
            <a:custGeom>
              <a:avLst/>
              <a:gdLst>
                <a:gd name="connsiteX0" fmla="*/ 514350 w 1962150"/>
                <a:gd name="connsiteY0" fmla="*/ 214312 h 252412"/>
                <a:gd name="connsiteX1" fmla="*/ 40481 w 1962150"/>
                <a:gd name="connsiteY1" fmla="*/ 252412 h 252412"/>
                <a:gd name="connsiteX2" fmla="*/ 0 w 1962150"/>
                <a:gd name="connsiteY2" fmla="*/ 95250 h 252412"/>
                <a:gd name="connsiteX3" fmla="*/ 223837 w 1962150"/>
                <a:gd name="connsiteY3" fmla="*/ 80962 h 252412"/>
                <a:gd name="connsiteX4" fmla="*/ 519112 w 1962150"/>
                <a:gd name="connsiteY4" fmla="*/ 59531 h 252412"/>
                <a:gd name="connsiteX5" fmla="*/ 909637 w 1962150"/>
                <a:gd name="connsiteY5" fmla="*/ 21431 h 252412"/>
                <a:gd name="connsiteX6" fmla="*/ 1042987 w 1962150"/>
                <a:gd name="connsiteY6" fmla="*/ 28575 h 252412"/>
                <a:gd name="connsiteX7" fmla="*/ 1197768 w 1962150"/>
                <a:gd name="connsiteY7" fmla="*/ 14287 h 252412"/>
                <a:gd name="connsiteX8" fmla="*/ 1450181 w 1962150"/>
                <a:gd name="connsiteY8" fmla="*/ 4762 h 252412"/>
                <a:gd name="connsiteX9" fmla="*/ 1795462 w 1962150"/>
                <a:gd name="connsiteY9" fmla="*/ 0 h 252412"/>
                <a:gd name="connsiteX10" fmla="*/ 1962150 w 1962150"/>
                <a:gd name="connsiteY10" fmla="*/ 0 h 252412"/>
                <a:gd name="connsiteX11" fmla="*/ 1926431 w 1962150"/>
                <a:gd name="connsiteY11" fmla="*/ 164306 h 252412"/>
                <a:gd name="connsiteX12" fmla="*/ 1747837 w 1962150"/>
                <a:gd name="connsiteY12" fmla="*/ 159544 h 252412"/>
                <a:gd name="connsiteX13" fmla="*/ 1466850 w 1962150"/>
                <a:gd name="connsiteY13" fmla="*/ 166687 h 252412"/>
                <a:gd name="connsiteX14" fmla="*/ 1193006 w 1962150"/>
                <a:gd name="connsiteY14" fmla="*/ 178594 h 252412"/>
                <a:gd name="connsiteX15" fmla="*/ 916781 w 1962150"/>
                <a:gd name="connsiteY15" fmla="*/ 190500 h 252412"/>
                <a:gd name="connsiteX16" fmla="*/ 514350 w 1962150"/>
                <a:gd name="connsiteY16" fmla="*/ 2143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2150" h="252412">
                  <a:moveTo>
                    <a:pt x="514350" y="214312"/>
                  </a:moveTo>
                  <a:lnTo>
                    <a:pt x="40481" y="252412"/>
                  </a:lnTo>
                  <a:lnTo>
                    <a:pt x="0" y="95250"/>
                  </a:lnTo>
                  <a:lnTo>
                    <a:pt x="223837" y="80962"/>
                  </a:lnTo>
                  <a:lnTo>
                    <a:pt x="519112" y="59531"/>
                  </a:lnTo>
                  <a:lnTo>
                    <a:pt x="909637" y="21431"/>
                  </a:lnTo>
                  <a:lnTo>
                    <a:pt x="1042987" y="28575"/>
                  </a:lnTo>
                  <a:lnTo>
                    <a:pt x="1197768" y="14287"/>
                  </a:lnTo>
                  <a:lnTo>
                    <a:pt x="1450181" y="4762"/>
                  </a:lnTo>
                  <a:lnTo>
                    <a:pt x="1795462" y="0"/>
                  </a:lnTo>
                  <a:lnTo>
                    <a:pt x="1962150" y="0"/>
                  </a:lnTo>
                  <a:lnTo>
                    <a:pt x="1926431" y="164306"/>
                  </a:lnTo>
                  <a:lnTo>
                    <a:pt x="1747837" y="159544"/>
                  </a:lnTo>
                  <a:lnTo>
                    <a:pt x="1466850" y="166687"/>
                  </a:lnTo>
                  <a:lnTo>
                    <a:pt x="1193006" y="178594"/>
                  </a:lnTo>
                  <a:lnTo>
                    <a:pt x="916781" y="190500"/>
                  </a:lnTo>
                  <a:lnTo>
                    <a:pt x="514350" y="2143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">
              <a:extLst>
                <a:ext uri="{FF2B5EF4-FFF2-40B4-BE49-F238E27FC236}">
                  <a16:creationId xmlns:a16="http://schemas.microsoft.com/office/drawing/2014/main" id="{D5399E3A-6575-42B5-9E26-7815ABD67911}"/>
                </a:ext>
              </a:extLst>
            </p:cNvPr>
            <p:cNvSpPr/>
            <p:nvPr/>
          </p:nvSpPr>
          <p:spPr>
            <a:xfrm>
              <a:off x="4135438" y="3506788"/>
              <a:ext cx="485775" cy="1303337"/>
            </a:xfrm>
            <a:custGeom>
              <a:avLst/>
              <a:gdLst>
                <a:gd name="connsiteX0" fmla="*/ 447675 w 485775"/>
                <a:gd name="connsiteY0" fmla="*/ 954882 h 1302544"/>
                <a:gd name="connsiteX1" fmla="*/ 447675 w 485775"/>
                <a:gd name="connsiteY1" fmla="*/ 1259682 h 1302544"/>
                <a:gd name="connsiteX2" fmla="*/ 228600 w 485775"/>
                <a:gd name="connsiteY2" fmla="*/ 1302544 h 1302544"/>
                <a:gd name="connsiteX3" fmla="*/ 216694 w 485775"/>
                <a:gd name="connsiteY3" fmla="*/ 1014413 h 1302544"/>
                <a:gd name="connsiteX4" fmla="*/ 204788 w 485775"/>
                <a:gd name="connsiteY4" fmla="*/ 766763 h 1302544"/>
                <a:gd name="connsiteX5" fmla="*/ 202407 w 485775"/>
                <a:gd name="connsiteY5" fmla="*/ 604838 h 1302544"/>
                <a:gd name="connsiteX6" fmla="*/ 178594 w 485775"/>
                <a:gd name="connsiteY6" fmla="*/ 452438 h 1302544"/>
                <a:gd name="connsiteX7" fmla="*/ 178594 w 485775"/>
                <a:gd name="connsiteY7" fmla="*/ 285750 h 1302544"/>
                <a:gd name="connsiteX8" fmla="*/ 178594 w 485775"/>
                <a:gd name="connsiteY8" fmla="*/ 233363 h 1302544"/>
                <a:gd name="connsiteX9" fmla="*/ 173832 w 485775"/>
                <a:gd name="connsiteY9" fmla="*/ 207169 h 1302544"/>
                <a:gd name="connsiteX10" fmla="*/ 161925 w 485775"/>
                <a:gd name="connsiteY10" fmla="*/ 176213 h 1302544"/>
                <a:gd name="connsiteX11" fmla="*/ 145257 w 485775"/>
                <a:gd name="connsiteY11" fmla="*/ 150019 h 1302544"/>
                <a:gd name="connsiteX12" fmla="*/ 116682 w 485775"/>
                <a:gd name="connsiteY12" fmla="*/ 121444 h 1302544"/>
                <a:gd name="connsiteX13" fmla="*/ 95250 w 485775"/>
                <a:gd name="connsiteY13" fmla="*/ 102394 h 1302544"/>
                <a:gd name="connsiteX14" fmla="*/ 61913 w 485775"/>
                <a:gd name="connsiteY14" fmla="*/ 85725 h 1302544"/>
                <a:gd name="connsiteX15" fmla="*/ 23813 w 485775"/>
                <a:gd name="connsiteY15" fmla="*/ 66675 h 1302544"/>
                <a:gd name="connsiteX16" fmla="*/ 7144 w 485775"/>
                <a:gd name="connsiteY16" fmla="*/ 54769 h 1302544"/>
                <a:gd name="connsiteX17" fmla="*/ 0 w 485775"/>
                <a:gd name="connsiteY17" fmla="*/ 38100 h 1302544"/>
                <a:gd name="connsiteX18" fmla="*/ 4763 w 485775"/>
                <a:gd name="connsiteY18" fmla="*/ 21432 h 1302544"/>
                <a:gd name="connsiteX19" fmla="*/ 23813 w 485775"/>
                <a:gd name="connsiteY19" fmla="*/ 11907 h 1302544"/>
                <a:gd name="connsiteX20" fmla="*/ 64294 w 485775"/>
                <a:gd name="connsiteY20" fmla="*/ 2382 h 1302544"/>
                <a:gd name="connsiteX21" fmla="*/ 133350 w 485775"/>
                <a:gd name="connsiteY21" fmla="*/ 0 h 1302544"/>
                <a:gd name="connsiteX22" fmla="*/ 200025 w 485775"/>
                <a:gd name="connsiteY22" fmla="*/ 4763 h 1302544"/>
                <a:gd name="connsiteX23" fmla="*/ 259557 w 485775"/>
                <a:gd name="connsiteY23" fmla="*/ 16669 h 1302544"/>
                <a:gd name="connsiteX24" fmla="*/ 314325 w 485775"/>
                <a:gd name="connsiteY24" fmla="*/ 33338 h 1302544"/>
                <a:gd name="connsiteX25" fmla="*/ 350044 w 485775"/>
                <a:gd name="connsiteY25" fmla="*/ 47625 h 1302544"/>
                <a:gd name="connsiteX26" fmla="*/ 395288 w 485775"/>
                <a:gd name="connsiteY26" fmla="*/ 69057 h 1302544"/>
                <a:gd name="connsiteX27" fmla="*/ 428625 w 485775"/>
                <a:gd name="connsiteY27" fmla="*/ 88107 h 1302544"/>
                <a:gd name="connsiteX28" fmla="*/ 452438 w 485775"/>
                <a:gd name="connsiteY28" fmla="*/ 107157 h 1302544"/>
                <a:gd name="connsiteX29" fmla="*/ 469107 w 485775"/>
                <a:gd name="connsiteY29" fmla="*/ 128588 h 1302544"/>
                <a:gd name="connsiteX30" fmla="*/ 481013 w 485775"/>
                <a:gd name="connsiteY30" fmla="*/ 150019 h 1302544"/>
                <a:gd name="connsiteX31" fmla="*/ 485775 w 485775"/>
                <a:gd name="connsiteY31" fmla="*/ 178594 h 1302544"/>
                <a:gd name="connsiteX32" fmla="*/ 483394 w 485775"/>
                <a:gd name="connsiteY32" fmla="*/ 200025 h 1302544"/>
                <a:gd name="connsiteX33" fmla="*/ 466725 w 485775"/>
                <a:gd name="connsiteY33" fmla="*/ 235744 h 1302544"/>
                <a:gd name="connsiteX34" fmla="*/ 454819 w 485775"/>
                <a:gd name="connsiteY34" fmla="*/ 261938 h 1302544"/>
                <a:gd name="connsiteX35" fmla="*/ 447675 w 485775"/>
                <a:gd name="connsiteY35" fmla="*/ 297657 h 1302544"/>
                <a:gd name="connsiteX36" fmla="*/ 447675 w 485775"/>
                <a:gd name="connsiteY36" fmla="*/ 338138 h 1302544"/>
                <a:gd name="connsiteX37" fmla="*/ 447675 w 485775"/>
                <a:gd name="connsiteY37" fmla="*/ 452438 h 1302544"/>
                <a:gd name="connsiteX38" fmla="*/ 447675 w 485775"/>
                <a:gd name="connsiteY38" fmla="*/ 564357 h 1302544"/>
                <a:gd name="connsiteX39" fmla="*/ 447675 w 485775"/>
                <a:gd name="connsiteY39" fmla="*/ 954882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5775" h="1302544">
                  <a:moveTo>
                    <a:pt x="447675" y="954882"/>
                  </a:moveTo>
                  <a:lnTo>
                    <a:pt x="447675" y="1259682"/>
                  </a:lnTo>
                  <a:lnTo>
                    <a:pt x="228600" y="1302544"/>
                  </a:lnTo>
                  <a:lnTo>
                    <a:pt x="216694" y="1014413"/>
                  </a:lnTo>
                  <a:lnTo>
                    <a:pt x="204788" y="766763"/>
                  </a:lnTo>
                  <a:cubicBezTo>
                    <a:pt x="203994" y="712788"/>
                    <a:pt x="203201" y="658813"/>
                    <a:pt x="202407" y="604838"/>
                  </a:cubicBezTo>
                  <a:lnTo>
                    <a:pt x="178594" y="452438"/>
                  </a:lnTo>
                  <a:lnTo>
                    <a:pt x="178594" y="285750"/>
                  </a:lnTo>
                  <a:lnTo>
                    <a:pt x="178594" y="233363"/>
                  </a:lnTo>
                  <a:lnTo>
                    <a:pt x="173832" y="207169"/>
                  </a:lnTo>
                  <a:lnTo>
                    <a:pt x="161925" y="176213"/>
                  </a:lnTo>
                  <a:lnTo>
                    <a:pt x="145257" y="150019"/>
                  </a:lnTo>
                  <a:lnTo>
                    <a:pt x="116682" y="121444"/>
                  </a:lnTo>
                  <a:lnTo>
                    <a:pt x="95250" y="102394"/>
                  </a:lnTo>
                  <a:lnTo>
                    <a:pt x="61913" y="85725"/>
                  </a:lnTo>
                  <a:lnTo>
                    <a:pt x="23813" y="66675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4763" y="21432"/>
                  </a:lnTo>
                  <a:lnTo>
                    <a:pt x="23813" y="11907"/>
                  </a:lnTo>
                  <a:lnTo>
                    <a:pt x="64294" y="2382"/>
                  </a:lnTo>
                  <a:lnTo>
                    <a:pt x="133350" y="0"/>
                  </a:lnTo>
                  <a:lnTo>
                    <a:pt x="200025" y="4763"/>
                  </a:lnTo>
                  <a:lnTo>
                    <a:pt x="259557" y="16669"/>
                  </a:lnTo>
                  <a:lnTo>
                    <a:pt x="314325" y="33338"/>
                  </a:lnTo>
                  <a:lnTo>
                    <a:pt x="350044" y="47625"/>
                  </a:lnTo>
                  <a:lnTo>
                    <a:pt x="395288" y="69057"/>
                  </a:lnTo>
                  <a:lnTo>
                    <a:pt x="428625" y="88107"/>
                  </a:lnTo>
                  <a:lnTo>
                    <a:pt x="452438" y="107157"/>
                  </a:lnTo>
                  <a:lnTo>
                    <a:pt x="469107" y="128588"/>
                  </a:lnTo>
                  <a:lnTo>
                    <a:pt x="481013" y="150019"/>
                  </a:lnTo>
                  <a:lnTo>
                    <a:pt x="485775" y="178594"/>
                  </a:lnTo>
                  <a:lnTo>
                    <a:pt x="483394" y="200025"/>
                  </a:lnTo>
                  <a:lnTo>
                    <a:pt x="466725" y="235744"/>
                  </a:lnTo>
                  <a:lnTo>
                    <a:pt x="454819" y="261938"/>
                  </a:lnTo>
                  <a:lnTo>
                    <a:pt x="447675" y="297657"/>
                  </a:lnTo>
                  <a:lnTo>
                    <a:pt x="447675" y="338138"/>
                  </a:lnTo>
                  <a:lnTo>
                    <a:pt x="447675" y="452438"/>
                  </a:lnTo>
                  <a:lnTo>
                    <a:pt x="447675" y="564357"/>
                  </a:lnTo>
                  <a:cubicBezTo>
                    <a:pt x="446881" y="694532"/>
                    <a:pt x="446088" y="824707"/>
                    <a:pt x="447675" y="954882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8" name="フリーフォーム 13">
              <a:extLst>
                <a:ext uri="{FF2B5EF4-FFF2-40B4-BE49-F238E27FC236}">
                  <a16:creationId xmlns:a16="http://schemas.microsoft.com/office/drawing/2014/main" id="{C752AC07-F824-4DBC-945B-70B8C1A2101D}"/>
                </a:ext>
              </a:extLst>
            </p:cNvPr>
            <p:cNvSpPr/>
            <p:nvPr/>
          </p:nvSpPr>
          <p:spPr>
            <a:xfrm>
              <a:off x="5459413" y="3379788"/>
              <a:ext cx="400050" cy="1311275"/>
            </a:xfrm>
            <a:custGeom>
              <a:avLst/>
              <a:gdLst>
                <a:gd name="connsiteX0" fmla="*/ 309563 w 400050"/>
                <a:gd name="connsiteY0" fmla="*/ 885825 h 1312069"/>
                <a:gd name="connsiteX1" fmla="*/ 300038 w 400050"/>
                <a:gd name="connsiteY1" fmla="*/ 1028700 h 1312069"/>
                <a:gd name="connsiteX2" fmla="*/ 280988 w 400050"/>
                <a:gd name="connsiteY2" fmla="*/ 1278731 h 1312069"/>
                <a:gd name="connsiteX3" fmla="*/ 64294 w 400050"/>
                <a:gd name="connsiteY3" fmla="*/ 1312069 h 1312069"/>
                <a:gd name="connsiteX4" fmla="*/ 64294 w 400050"/>
                <a:gd name="connsiteY4" fmla="*/ 1143000 h 1312069"/>
                <a:gd name="connsiteX5" fmla="*/ 73819 w 400050"/>
                <a:gd name="connsiteY5" fmla="*/ 888206 h 1312069"/>
                <a:gd name="connsiteX6" fmla="*/ 85725 w 400050"/>
                <a:gd name="connsiteY6" fmla="*/ 623887 h 1312069"/>
                <a:gd name="connsiteX7" fmla="*/ 109538 w 400050"/>
                <a:gd name="connsiteY7" fmla="*/ 473869 h 1312069"/>
                <a:gd name="connsiteX8" fmla="*/ 109538 w 400050"/>
                <a:gd name="connsiteY8" fmla="*/ 292894 h 1312069"/>
                <a:gd name="connsiteX9" fmla="*/ 107157 w 400050"/>
                <a:gd name="connsiteY9" fmla="*/ 240506 h 1312069"/>
                <a:gd name="connsiteX10" fmla="*/ 100013 w 400050"/>
                <a:gd name="connsiteY10" fmla="*/ 197644 h 1312069"/>
                <a:gd name="connsiteX11" fmla="*/ 83344 w 400050"/>
                <a:gd name="connsiteY11" fmla="*/ 154781 h 1312069"/>
                <a:gd name="connsiteX12" fmla="*/ 61913 w 400050"/>
                <a:gd name="connsiteY12" fmla="*/ 111919 h 1312069"/>
                <a:gd name="connsiteX13" fmla="*/ 38100 w 400050"/>
                <a:gd name="connsiteY13" fmla="*/ 78581 h 1312069"/>
                <a:gd name="connsiteX14" fmla="*/ 21432 w 400050"/>
                <a:gd name="connsiteY14" fmla="*/ 59531 h 1312069"/>
                <a:gd name="connsiteX15" fmla="*/ 4763 w 400050"/>
                <a:gd name="connsiteY15" fmla="*/ 42862 h 1312069"/>
                <a:gd name="connsiteX16" fmla="*/ 0 w 400050"/>
                <a:gd name="connsiteY16" fmla="*/ 26194 h 1312069"/>
                <a:gd name="connsiteX17" fmla="*/ 0 w 400050"/>
                <a:gd name="connsiteY17" fmla="*/ 11906 h 1312069"/>
                <a:gd name="connsiteX18" fmla="*/ 7144 w 400050"/>
                <a:gd name="connsiteY18" fmla="*/ 4762 h 1312069"/>
                <a:gd name="connsiteX19" fmla="*/ 26194 w 400050"/>
                <a:gd name="connsiteY19" fmla="*/ 0 h 1312069"/>
                <a:gd name="connsiteX20" fmla="*/ 61913 w 400050"/>
                <a:gd name="connsiteY20" fmla="*/ 4762 h 1312069"/>
                <a:gd name="connsiteX21" fmla="*/ 147638 w 400050"/>
                <a:gd name="connsiteY21" fmla="*/ 26194 h 1312069"/>
                <a:gd name="connsiteX22" fmla="*/ 233363 w 400050"/>
                <a:gd name="connsiteY22" fmla="*/ 57150 h 1312069"/>
                <a:gd name="connsiteX23" fmla="*/ 304800 w 400050"/>
                <a:gd name="connsiteY23" fmla="*/ 85725 h 1312069"/>
                <a:gd name="connsiteX24" fmla="*/ 357188 w 400050"/>
                <a:gd name="connsiteY24" fmla="*/ 111919 h 1312069"/>
                <a:gd name="connsiteX25" fmla="*/ 378619 w 400050"/>
                <a:gd name="connsiteY25" fmla="*/ 128587 h 1312069"/>
                <a:gd name="connsiteX26" fmla="*/ 392907 w 400050"/>
                <a:gd name="connsiteY26" fmla="*/ 147637 h 1312069"/>
                <a:gd name="connsiteX27" fmla="*/ 400050 w 400050"/>
                <a:gd name="connsiteY27" fmla="*/ 169069 h 1312069"/>
                <a:gd name="connsiteX28" fmla="*/ 395288 w 400050"/>
                <a:gd name="connsiteY28" fmla="*/ 200025 h 1312069"/>
                <a:gd name="connsiteX29" fmla="*/ 383382 w 400050"/>
                <a:gd name="connsiteY29" fmla="*/ 230981 h 1312069"/>
                <a:gd name="connsiteX30" fmla="*/ 366713 w 400050"/>
                <a:gd name="connsiteY30" fmla="*/ 269081 h 1312069"/>
                <a:gd name="connsiteX31" fmla="*/ 354807 w 400050"/>
                <a:gd name="connsiteY31" fmla="*/ 316706 h 1312069"/>
                <a:gd name="connsiteX32" fmla="*/ 350044 w 400050"/>
                <a:gd name="connsiteY32" fmla="*/ 364331 h 1312069"/>
                <a:gd name="connsiteX33" fmla="*/ 350044 w 400050"/>
                <a:gd name="connsiteY33" fmla="*/ 464344 h 1312069"/>
                <a:gd name="connsiteX34" fmla="*/ 333375 w 400050"/>
                <a:gd name="connsiteY34" fmla="*/ 597694 h 1312069"/>
                <a:gd name="connsiteX35" fmla="*/ 309563 w 400050"/>
                <a:gd name="connsiteY35" fmla="*/ 8858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0050" h="1312069">
                  <a:moveTo>
                    <a:pt x="309563" y="885825"/>
                  </a:moveTo>
                  <a:lnTo>
                    <a:pt x="300038" y="1028700"/>
                  </a:lnTo>
                  <a:lnTo>
                    <a:pt x="280988" y="1278731"/>
                  </a:lnTo>
                  <a:lnTo>
                    <a:pt x="64294" y="1312069"/>
                  </a:lnTo>
                  <a:lnTo>
                    <a:pt x="64294" y="1143000"/>
                  </a:lnTo>
                  <a:lnTo>
                    <a:pt x="73819" y="888206"/>
                  </a:lnTo>
                  <a:lnTo>
                    <a:pt x="85725" y="623887"/>
                  </a:lnTo>
                  <a:lnTo>
                    <a:pt x="109538" y="473869"/>
                  </a:lnTo>
                  <a:lnTo>
                    <a:pt x="109538" y="292894"/>
                  </a:lnTo>
                  <a:lnTo>
                    <a:pt x="107157" y="240506"/>
                  </a:lnTo>
                  <a:lnTo>
                    <a:pt x="100013" y="197644"/>
                  </a:lnTo>
                  <a:lnTo>
                    <a:pt x="83344" y="154781"/>
                  </a:lnTo>
                  <a:lnTo>
                    <a:pt x="61913" y="111919"/>
                  </a:lnTo>
                  <a:lnTo>
                    <a:pt x="38100" y="78581"/>
                  </a:lnTo>
                  <a:lnTo>
                    <a:pt x="21432" y="59531"/>
                  </a:lnTo>
                  <a:lnTo>
                    <a:pt x="4763" y="42862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61913" y="4762"/>
                  </a:lnTo>
                  <a:lnTo>
                    <a:pt x="147638" y="26194"/>
                  </a:lnTo>
                  <a:lnTo>
                    <a:pt x="233363" y="57150"/>
                  </a:lnTo>
                  <a:lnTo>
                    <a:pt x="304800" y="85725"/>
                  </a:lnTo>
                  <a:lnTo>
                    <a:pt x="357188" y="111919"/>
                  </a:lnTo>
                  <a:lnTo>
                    <a:pt x="378619" y="128587"/>
                  </a:lnTo>
                  <a:lnTo>
                    <a:pt x="392907" y="147637"/>
                  </a:lnTo>
                  <a:lnTo>
                    <a:pt x="400050" y="169069"/>
                  </a:lnTo>
                  <a:lnTo>
                    <a:pt x="395288" y="200025"/>
                  </a:lnTo>
                  <a:lnTo>
                    <a:pt x="383382" y="230981"/>
                  </a:lnTo>
                  <a:lnTo>
                    <a:pt x="366713" y="269081"/>
                  </a:lnTo>
                  <a:lnTo>
                    <a:pt x="354807" y="316706"/>
                  </a:lnTo>
                  <a:lnTo>
                    <a:pt x="350044" y="364331"/>
                  </a:lnTo>
                  <a:lnTo>
                    <a:pt x="350044" y="464344"/>
                  </a:lnTo>
                  <a:lnTo>
                    <a:pt x="333375" y="597694"/>
                  </a:lnTo>
                  <a:lnTo>
                    <a:pt x="309563" y="8858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39" name="フリーフォーム 18">
              <a:extLst>
                <a:ext uri="{FF2B5EF4-FFF2-40B4-BE49-F238E27FC236}">
                  <a16:creationId xmlns:a16="http://schemas.microsoft.com/office/drawing/2014/main" id="{00A8E40B-3F13-4882-926E-6F1F979BEB36}"/>
                </a:ext>
              </a:extLst>
            </p:cNvPr>
            <p:cNvSpPr/>
            <p:nvPr/>
          </p:nvSpPr>
          <p:spPr>
            <a:xfrm>
              <a:off x="2849563" y="4497388"/>
              <a:ext cx="4502150" cy="669925"/>
            </a:xfrm>
            <a:custGeom>
              <a:avLst/>
              <a:gdLst>
                <a:gd name="connsiteX0" fmla="*/ 2784575 w 4501661"/>
                <a:gd name="connsiteY0" fmla="*/ 268942 h 670285"/>
                <a:gd name="connsiteX1" fmla="*/ 2507359 w 4501661"/>
                <a:gd name="connsiteY1" fmla="*/ 293767 h 670285"/>
                <a:gd name="connsiteX2" fmla="*/ 2341857 w 4501661"/>
                <a:gd name="connsiteY2" fmla="*/ 310317 h 670285"/>
                <a:gd name="connsiteX3" fmla="*/ 2188767 w 4501661"/>
                <a:gd name="connsiteY3" fmla="*/ 331005 h 670285"/>
                <a:gd name="connsiteX4" fmla="*/ 1965339 w 4501661"/>
                <a:gd name="connsiteY4" fmla="*/ 355830 h 670285"/>
                <a:gd name="connsiteX5" fmla="*/ 1746049 w 4501661"/>
                <a:gd name="connsiteY5" fmla="*/ 384793 h 670285"/>
                <a:gd name="connsiteX6" fmla="*/ 1510208 w 4501661"/>
                <a:gd name="connsiteY6" fmla="*/ 422031 h 670285"/>
                <a:gd name="connsiteX7" fmla="*/ 1241267 w 4501661"/>
                <a:gd name="connsiteY7" fmla="*/ 471682 h 670285"/>
                <a:gd name="connsiteX8" fmla="*/ 1059214 w 4501661"/>
                <a:gd name="connsiteY8" fmla="*/ 513057 h 670285"/>
                <a:gd name="connsiteX9" fmla="*/ 906125 w 4501661"/>
                <a:gd name="connsiteY9" fmla="*/ 546158 h 670285"/>
                <a:gd name="connsiteX10" fmla="*/ 740623 w 4501661"/>
                <a:gd name="connsiteY10" fmla="*/ 587533 h 670285"/>
                <a:gd name="connsiteX11" fmla="*/ 633046 w 4501661"/>
                <a:gd name="connsiteY11" fmla="*/ 616496 h 670285"/>
                <a:gd name="connsiteX12" fmla="*/ 475819 w 4501661"/>
                <a:gd name="connsiteY12" fmla="*/ 670285 h 670285"/>
                <a:gd name="connsiteX13" fmla="*/ 426168 w 4501661"/>
                <a:gd name="connsiteY13" fmla="*/ 662009 h 670285"/>
                <a:gd name="connsiteX14" fmla="*/ 355830 w 4501661"/>
                <a:gd name="connsiteY14" fmla="*/ 633047 h 670285"/>
                <a:gd name="connsiteX15" fmla="*/ 248253 w 4501661"/>
                <a:gd name="connsiteY15" fmla="*/ 566846 h 670285"/>
                <a:gd name="connsiteX16" fmla="*/ 169640 w 4501661"/>
                <a:gd name="connsiteY16" fmla="*/ 513057 h 670285"/>
                <a:gd name="connsiteX17" fmla="*/ 99301 w 4501661"/>
                <a:gd name="connsiteY17" fmla="*/ 455132 h 670285"/>
                <a:gd name="connsiteX18" fmla="*/ 45513 w 4501661"/>
                <a:gd name="connsiteY18" fmla="*/ 409618 h 670285"/>
                <a:gd name="connsiteX19" fmla="*/ 12413 w 4501661"/>
                <a:gd name="connsiteY19" fmla="*/ 380656 h 670285"/>
                <a:gd name="connsiteX20" fmla="*/ 0 w 4501661"/>
                <a:gd name="connsiteY20" fmla="*/ 351693 h 670285"/>
                <a:gd name="connsiteX21" fmla="*/ 4137 w 4501661"/>
                <a:gd name="connsiteY21" fmla="*/ 331005 h 670285"/>
                <a:gd name="connsiteX22" fmla="*/ 16550 w 4501661"/>
                <a:gd name="connsiteY22" fmla="*/ 322730 h 670285"/>
                <a:gd name="connsiteX23" fmla="*/ 33100 w 4501661"/>
                <a:gd name="connsiteY23" fmla="*/ 322730 h 670285"/>
                <a:gd name="connsiteX24" fmla="*/ 62063 w 4501661"/>
                <a:gd name="connsiteY24" fmla="*/ 335142 h 670285"/>
                <a:gd name="connsiteX25" fmla="*/ 103439 w 4501661"/>
                <a:gd name="connsiteY25" fmla="*/ 351693 h 670285"/>
                <a:gd name="connsiteX26" fmla="*/ 157227 w 4501661"/>
                <a:gd name="connsiteY26" fmla="*/ 364105 h 670285"/>
                <a:gd name="connsiteX27" fmla="*/ 215153 w 4501661"/>
                <a:gd name="connsiteY27" fmla="*/ 372380 h 670285"/>
                <a:gd name="connsiteX28" fmla="*/ 285491 w 4501661"/>
                <a:gd name="connsiteY28" fmla="*/ 380656 h 670285"/>
                <a:gd name="connsiteX29" fmla="*/ 331004 w 4501661"/>
                <a:gd name="connsiteY29" fmla="*/ 380656 h 670285"/>
                <a:gd name="connsiteX30" fmla="*/ 388930 w 4501661"/>
                <a:gd name="connsiteY30" fmla="*/ 376518 h 670285"/>
                <a:gd name="connsiteX31" fmla="*/ 579258 w 4501661"/>
                <a:gd name="connsiteY31" fmla="*/ 355830 h 670285"/>
                <a:gd name="connsiteX32" fmla="*/ 815099 w 4501661"/>
                <a:gd name="connsiteY32" fmla="*/ 322730 h 670285"/>
                <a:gd name="connsiteX33" fmla="*/ 1067489 w 4501661"/>
                <a:gd name="connsiteY33" fmla="*/ 285492 h 670285"/>
                <a:gd name="connsiteX34" fmla="*/ 1402632 w 4501661"/>
                <a:gd name="connsiteY34" fmla="*/ 239979 h 670285"/>
                <a:gd name="connsiteX35" fmla="*/ 1535033 w 4501661"/>
                <a:gd name="connsiteY35" fmla="*/ 219291 h 670285"/>
                <a:gd name="connsiteX36" fmla="*/ 1700536 w 4501661"/>
                <a:gd name="connsiteY36" fmla="*/ 206878 h 670285"/>
                <a:gd name="connsiteX37" fmla="*/ 1952927 w 4501661"/>
                <a:gd name="connsiteY37" fmla="*/ 169640 h 670285"/>
                <a:gd name="connsiteX38" fmla="*/ 2242556 w 4501661"/>
                <a:gd name="connsiteY38" fmla="*/ 136540 h 670285"/>
                <a:gd name="connsiteX39" fmla="*/ 2474259 w 4501661"/>
                <a:gd name="connsiteY39" fmla="*/ 107577 h 670285"/>
                <a:gd name="connsiteX40" fmla="*/ 2697687 w 4501661"/>
                <a:gd name="connsiteY40" fmla="*/ 86889 h 670285"/>
                <a:gd name="connsiteX41" fmla="*/ 2879739 w 4501661"/>
                <a:gd name="connsiteY41" fmla="*/ 86889 h 670285"/>
                <a:gd name="connsiteX42" fmla="*/ 3115580 w 4501661"/>
                <a:gd name="connsiteY42" fmla="*/ 74476 h 670285"/>
                <a:gd name="connsiteX43" fmla="*/ 3268670 w 4501661"/>
                <a:gd name="connsiteY43" fmla="*/ 70339 h 670285"/>
                <a:gd name="connsiteX44" fmla="*/ 3446584 w 4501661"/>
                <a:gd name="connsiteY44" fmla="*/ 66201 h 670285"/>
                <a:gd name="connsiteX45" fmla="*/ 3641050 w 4501661"/>
                <a:gd name="connsiteY45" fmla="*/ 66201 h 670285"/>
                <a:gd name="connsiteX46" fmla="*/ 3897578 w 4501661"/>
                <a:gd name="connsiteY46" fmla="*/ 66201 h 670285"/>
                <a:gd name="connsiteX47" fmla="*/ 3992742 w 4501661"/>
                <a:gd name="connsiteY47" fmla="*/ 28963 h 670285"/>
                <a:gd name="connsiteX48" fmla="*/ 4050668 w 4501661"/>
                <a:gd name="connsiteY48" fmla="*/ 0 h 670285"/>
                <a:gd name="connsiteX49" fmla="*/ 4100318 w 4501661"/>
                <a:gd name="connsiteY49" fmla="*/ 8276 h 670285"/>
                <a:gd name="connsiteX50" fmla="*/ 4253408 w 4501661"/>
                <a:gd name="connsiteY50" fmla="*/ 66201 h 670285"/>
                <a:gd name="connsiteX51" fmla="*/ 4344434 w 4501661"/>
                <a:gd name="connsiteY51" fmla="*/ 95164 h 670285"/>
                <a:gd name="connsiteX52" fmla="*/ 4406498 w 4501661"/>
                <a:gd name="connsiteY52" fmla="*/ 124127 h 670285"/>
                <a:gd name="connsiteX53" fmla="*/ 4447873 w 4501661"/>
                <a:gd name="connsiteY53" fmla="*/ 157228 h 670285"/>
                <a:gd name="connsiteX54" fmla="*/ 4476836 w 4501661"/>
                <a:gd name="connsiteY54" fmla="*/ 182053 h 670285"/>
                <a:gd name="connsiteX55" fmla="*/ 4493386 w 4501661"/>
                <a:gd name="connsiteY55" fmla="*/ 211016 h 670285"/>
                <a:gd name="connsiteX56" fmla="*/ 4501661 w 4501661"/>
                <a:gd name="connsiteY56" fmla="*/ 248254 h 670285"/>
                <a:gd name="connsiteX57" fmla="*/ 4501661 w 4501661"/>
                <a:gd name="connsiteY57" fmla="*/ 281354 h 670285"/>
                <a:gd name="connsiteX58" fmla="*/ 4493386 w 4501661"/>
                <a:gd name="connsiteY58" fmla="*/ 306180 h 670285"/>
                <a:gd name="connsiteX59" fmla="*/ 4468561 w 4501661"/>
                <a:gd name="connsiteY59" fmla="*/ 326867 h 670285"/>
                <a:gd name="connsiteX60" fmla="*/ 4435461 w 4501661"/>
                <a:gd name="connsiteY60" fmla="*/ 335142 h 670285"/>
                <a:gd name="connsiteX61" fmla="*/ 4282371 w 4501661"/>
                <a:gd name="connsiteY61" fmla="*/ 318592 h 670285"/>
                <a:gd name="connsiteX62" fmla="*/ 4046530 w 4501661"/>
                <a:gd name="connsiteY62" fmla="*/ 289629 h 670285"/>
                <a:gd name="connsiteX63" fmla="*/ 3909991 w 4501661"/>
                <a:gd name="connsiteY63" fmla="*/ 264804 h 670285"/>
                <a:gd name="connsiteX64" fmla="*/ 3777589 w 4501661"/>
                <a:gd name="connsiteY64" fmla="*/ 256529 h 670285"/>
                <a:gd name="connsiteX65" fmla="*/ 3562436 w 4501661"/>
                <a:gd name="connsiteY65" fmla="*/ 244116 h 670285"/>
                <a:gd name="connsiteX66" fmla="*/ 3351421 w 4501661"/>
                <a:gd name="connsiteY66" fmla="*/ 244116 h 670285"/>
                <a:gd name="connsiteX67" fmla="*/ 3181781 w 4501661"/>
                <a:gd name="connsiteY67" fmla="*/ 248254 h 670285"/>
                <a:gd name="connsiteX68" fmla="*/ 2784575 w 4501661"/>
                <a:gd name="connsiteY68" fmla="*/ 268942 h 67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01661" h="670285">
                  <a:moveTo>
                    <a:pt x="2784575" y="268942"/>
                  </a:moveTo>
                  <a:lnTo>
                    <a:pt x="2507359" y="293767"/>
                  </a:lnTo>
                  <a:lnTo>
                    <a:pt x="2341857" y="310317"/>
                  </a:lnTo>
                  <a:lnTo>
                    <a:pt x="2188767" y="331005"/>
                  </a:lnTo>
                  <a:lnTo>
                    <a:pt x="1965339" y="355830"/>
                  </a:lnTo>
                  <a:lnTo>
                    <a:pt x="1746049" y="384793"/>
                  </a:lnTo>
                  <a:lnTo>
                    <a:pt x="1510208" y="422031"/>
                  </a:lnTo>
                  <a:lnTo>
                    <a:pt x="1241267" y="471682"/>
                  </a:lnTo>
                  <a:lnTo>
                    <a:pt x="1059214" y="513057"/>
                  </a:lnTo>
                  <a:lnTo>
                    <a:pt x="906125" y="546158"/>
                  </a:lnTo>
                  <a:lnTo>
                    <a:pt x="740623" y="587533"/>
                  </a:lnTo>
                  <a:lnTo>
                    <a:pt x="633046" y="616496"/>
                  </a:lnTo>
                  <a:lnTo>
                    <a:pt x="475819" y="670285"/>
                  </a:lnTo>
                  <a:lnTo>
                    <a:pt x="426168" y="662009"/>
                  </a:lnTo>
                  <a:lnTo>
                    <a:pt x="355830" y="633047"/>
                  </a:lnTo>
                  <a:lnTo>
                    <a:pt x="248253" y="566846"/>
                  </a:lnTo>
                  <a:lnTo>
                    <a:pt x="169640" y="513057"/>
                  </a:lnTo>
                  <a:lnTo>
                    <a:pt x="99301" y="455132"/>
                  </a:lnTo>
                  <a:lnTo>
                    <a:pt x="45513" y="409618"/>
                  </a:lnTo>
                  <a:lnTo>
                    <a:pt x="12413" y="380656"/>
                  </a:lnTo>
                  <a:lnTo>
                    <a:pt x="0" y="351693"/>
                  </a:lnTo>
                  <a:lnTo>
                    <a:pt x="4137" y="331005"/>
                  </a:lnTo>
                  <a:lnTo>
                    <a:pt x="16550" y="322730"/>
                  </a:lnTo>
                  <a:lnTo>
                    <a:pt x="33100" y="322730"/>
                  </a:lnTo>
                  <a:lnTo>
                    <a:pt x="62063" y="335142"/>
                  </a:lnTo>
                  <a:lnTo>
                    <a:pt x="103439" y="351693"/>
                  </a:lnTo>
                  <a:lnTo>
                    <a:pt x="157227" y="364105"/>
                  </a:lnTo>
                  <a:lnTo>
                    <a:pt x="215153" y="372380"/>
                  </a:lnTo>
                  <a:lnTo>
                    <a:pt x="285491" y="380656"/>
                  </a:lnTo>
                  <a:lnTo>
                    <a:pt x="331004" y="380656"/>
                  </a:lnTo>
                  <a:lnTo>
                    <a:pt x="388930" y="376518"/>
                  </a:lnTo>
                  <a:lnTo>
                    <a:pt x="579258" y="355830"/>
                  </a:lnTo>
                  <a:lnTo>
                    <a:pt x="815099" y="322730"/>
                  </a:lnTo>
                  <a:lnTo>
                    <a:pt x="1067489" y="285492"/>
                  </a:lnTo>
                  <a:lnTo>
                    <a:pt x="1402632" y="239979"/>
                  </a:lnTo>
                  <a:lnTo>
                    <a:pt x="1535033" y="219291"/>
                  </a:lnTo>
                  <a:lnTo>
                    <a:pt x="1700536" y="206878"/>
                  </a:lnTo>
                  <a:lnTo>
                    <a:pt x="1952927" y="169640"/>
                  </a:lnTo>
                  <a:lnTo>
                    <a:pt x="2242556" y="136540"/>
                  </a:lnTo>
                  <a:lnTo>
                    <a:pt x="2474259" y="107577"/>
                  </a:lnTo>
                  <a:lnTo>
                    <a:pt x="2697687" y="86889"/>
                  </a:lnTo>
                  <a:lnTo>
                    <a:pt x="2879739" y="86889"/>
                  </a:lnTo>
                  <a:lnTo>
                    <a:pt x="3115580" y="74476"/>
                  </a:lnTo>
                  <a:lnTo>
                    <a:pt x="3268670" y="70339"/>
                  </a:lnTo>
                  <a:lnTo>
                    <a:pt x="3446584" y="66201"/>
                  </a:lnTo>
                  <a:lnTo>
                    <a:pt x="3641050" y="66201"/>
                  </a:lnTo>
                  <a:lnTo>
                    <a:pt x="3897578" y="66201"/>
                  </a:lnTo>
                  <a:lnTo>
                    <a:pt x="3992742" y="28963"/>
                  </a:lnTo>
                  <a:lnTo>
                    <a:pt x="4050668" y="0"/>
                  </a:lnTo>
                  <a:lnTo>
                    <a:pt x="4100318" y="8276"/>
                  </a:lnTo>
                  <a:lnTo>
                    <a:pt x="4253408" y="66201"/>
                  </a:lnTo>
                  <a:lnTo>
                    <a:pt x="4344434" y="95164"/>
                  </a:lnTo>
                  <a:lnTo>
                    <a:pt x="4406498" y="124127"/>
                  </a:lnTo>
                  <a:lnTo>
                    <a:pt x="4447873" y="157228"/>
                  </a:lnTo>
                  <a:lnTo>
                    <a:pt x="4476836" y="182053"/>
                  </a:lnTo>
                  <a:lnTo>
                    <a:pt x="4493386" y="211016"/>
                  </a:lnTo>
                  <a:lnTo>
                    <a:pt x="4501661" y="248254"/>
                  </a:lnTo>
                  <a:lnTo>
                    <a:pt x="4501661" y="281354"/>
                  </a:lnTo>
                  <a:lnTo>
                    <a:pt x="4493386" y="306180"/>
                  </a:lnTo>
                  <a:lnTo>
                    <a:pt x="4468561" y="326867"/>
                  </a:lnTo>
                  <a:lnTo>
                    <a:pt x="4435461" y="335142"/>
                  </a:lnTo>
                  <a:lnTo>
                    <a:pt x="4282371" y="318592"/>
                  </a:lnTo>
                  <a:lnTo>
                    <a:pt x="4046530" y="289629"/>
                  </a:lnTo>
                  <a:lnTo>
                    <a:pt x="3909991" y="264804"/>
                  </a:lnTo>
                  <a:lnTo>
                    <a:pt x="3777589" y="256529"/>
                  </a:lnTo>
                  <a:lnTo>
                    <a:pt x="3562436" y="244116"/>
                  </a:lnTo>
                  <a:lnTo>
                    <a:pt x="3351421" y="244116"/>
                  </a:lnTo>
                  <a:lnTo>
                    <a:pt x="3181781" y="248254"/>
                  </a:lnTo>
                  <a:lnTo>
                    <a:pt x="2784575" y="26894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40" name="グループ化 39">
            <a:extLst>
              <a:ext uri="{FF2B5EF4-FFF2-40B4-BE49-F238E27FC236}">
                <a16:creationId xmlns:a16="http://schemas.microsoft.com/office/drawing/2014/main" id="{9759D808-C54D-4C75-8E62-30CCF6BAE98F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571625"/>
            <a:ext cx="4502150" cy="4427538"/>
            <a:chOff x="2697163" y="1571625"/>
            <a:chExt cx="4502150" cy="4427538"/>
          </a:xfrm>
        </p:grpSpPr>
        <p:sp>
          <p:nvSpPr>
            <p:cNvPr id="41" name="フリーフォーム 10">
              <a:extLst>
                <a:ext uri="{FF2B5EF4-FFF2-40B4-BE49-F238E27FC236}">
                  <a16:creationId xmlns:a16="http://schemas.microsoft.com/office/drawing/2014/main" id="{61C59951-7716-43DC-BC5E-D6D8BEF0F8F0}"/>
                </a:ext>
              </a:extLst>
            </p:cNvPr>
            <p:cNvSpPr/>
            <p:nvPr/>
          </p:nvSpPr>
          <p:spPr>
            <a:xfrm>
              <a:off x="3490913" y="1641475"/>
              <a:ext cx="584200" cy="1704975"/>
            </a:xfrm>
            <a:custGeom>
              <a:avLst/>
              <a:gdLst>
                <a:gd name="connsiteX0" fmla="*/ 536524 w 585562"/>
                <a:gd name="connsiteY0" fmla="*/ 1139394 h 1704764"/>
                <a:gd name="connsiteX1" fmla="*/ 562485 w 585562"/>
                <a:gd name="connsiteY1" fmla="*/ 1410541 h 1704764"/>
                <a:gd name="connsiteX2" fmla="*/ 585562 w 585562"/>
                <a:gd name="connsiteY2" fmla="*/ 1557653 h 1704764"/>
                <a:gd name="connsiteX3" fmla="*/ 574024 w 585562"/>
                <a:gd name="connsiteY3" fmla="*/ 1618228 h 1704764"/>
                <a:gd name="connsiteX4" fmla="*/ 556716 w 585562"/>
                <a:gd name="connsiteY4" fmla="*/ 1661496 h 1704764"/>
                <a:gd name="connsiteX5" fmla="*/ 542294 w 585562"/>
                <a:gd name="connsiteY5" fmla="*/ 1687457 h 1704764"/>
                <a:gd name="connsiteX6" fmla="*/ 527871 w 585562"/>
                <a:gd name="connsiteY6" fmla="*/ 1698995 h 1704764"/>
                <a:gd name="connsiteX7" fmla="*/ 507679 w 585562"/>
                <a:gd name="connsiteY7" fmla="*/ 1704764 h 1704764"/>
                <a:gd name="connsiteX8" fmla="*/ 475949 w 585562"/>
                <a:gd name="connsiteY8" fmla="*/ 1701880 h 1704764"/>
                <a:gd name="connsiteX9" fmla="*/ 447104 w 585562"/>
                <a:gd name="connsiteY9" fmla="*/ 1684573 h 1704764"/>
                <a:gd name="connsiteX10" fmla="*/ 424027 w 585562"/>
                <a:gd name="connsiteY10" fmla="*/ 1661496 h 1704764"/>
                <a:gd name="connsiteX11" fmla="*/ 395182 w 585562"/>
                <a:gd name="connsiteY11" fmla="*/ 1612459 h 1704764"/>
                <a:gd name="connsiteX12" fmla="*/ 374990 w 585562"/>
                <a:gd name="connsiteY12" fmla="*/ 1557653 h 1704764"/>
                <a:gd name="connsiteX13" fmla="*/ 351914 w 585562"/>
                <a:gd name="connsiteY13" fmla="*/ 1482655 h 1704764"/>
                <a:gd name="connsiteX14" fmla="*/ 340376 w 585562"/>
                <a:gd name="connsiteY14" fmla="*/ 1393234 h 1704764"/>
                <a:gd name="connsiteX15" fmla="*/ 323068 w 585562"/>
                <a:gd name="connsiteY15" fmla="*/ 1286506 h 1704764"/>
                <a:gd name="connsiteX16" fmla="*/ 276916 w 585562"/>
                <a:gd name="connsiteY16" fmla="*/ 917284 h 1704764"/>
                <a:gd name="connsiteX17" fmla="*/ 233647 w 585562"/>
                <a:gd name="connsiteY17" fmla="*/ 605754 h 1704764"/>
                <a:gd name="connsiteX18" fmla="*/ 207687 w 585562"/>
                <a:gd name="connsiteY18" fmla="*/ 386528 h 1704764"/>
                <a:gd name="connsiteX19" fmla="*/ 190379 w 585562"/>
                <a:gd name="connsiteY19" fmla="*/ 323069 h 1704764"/>
                <a:gd name="connsiteX20" fmla="*/ 164418 w 585562"/>
                <a:gd name="connsiteY20" fmla="*/ 262493 h 1704764"/>
                <a:gd name="connsiteX21" fmla="*/ 135573 w 585562"/>
                <a:gd name="connsiteY21" fmla="*/ 204802 h 1704764"/>
                <a:gd name="connsiteX22" fmla="*/ 103843 w 585562"/>
                <a:gd name="connsiteY22" fmla="*/ 158650 h 1704764"/>
                <a:gd name="connsiteX23" fmla="*/ 80767 w 585562"/>
                <a:gd name="connsiteY23" fmla="*/ 126920 h 1704764"/>
                <a:gd name="connsiteX24" fmla="*/ 34614 w 585562"/>
                <a:gd name="connsiteY24" fmla="*/ 80767 h 1704764"/>
                <a:gd name="connsiteX25" fmla="*/ 11538 w 585562"/>
                <a:gd name="connsiteY25" fmla="*/ 54806 h 1704764"/>
                <a:gd name="connsiteX26" fmla="*/ 0 w 585562"/>
                <a:gd name="connsiteY26" fmla="*/ 34614 h 1704764"/>
                <a:gd name="connsiteX27" fmla="*/ 0 w 585562"/>
                <a:gd name="connsiteY27" fmla="*/ 20192 h 1704764"/>
                <a:gd name="connsiteX28" fmla="*/ 8653 w 585562"/>
                <a:gd name="connsiteY28" fmla="*/ 5769 h 1704764"/>
                <a:gd name="connsiteX29" fmla="*/ 37499 w 585562"/>
                <a:gd name="connsiteY29" fmla="*/ 0 h 1704764"/>
                <a:gd name="connsiteX30" fmla="*/ 100959 w 585562"/>
                <a:gd name="connsiteY30" fmla="*/ 5769 h 1704764"/>
                <a:gd name="connsiteX31" fmla="*/ 173072 w 585562"/>
                <a:gd name="connsiteY31" fmla="*/ 23076 h 1704764"/>
                <a:gd name="connsiteX32" fmla="*/ 250955 w 585562"/>
                <a:gd name="connsiteY32" fmla="*/ 43268 h 1704764"/>
                <a:gd name="connsiteX33" fmla="*/ 314415 w 585562"/>
                <a:gd name="connsiteY33" fmla="*/ 66344 h 1704764"/>
                <a:gd name="connsiteX34" fmla="*/ 363452 w 585562"/>
                <a:gd name="connsiteY34" fmla="*/ 92305 h 1704764"/>
                <a:gd name="connsiteX35" fmla="*/ 415374 w 585562"/>
                <a:gd name="connsiteY35" fmla="*/ 121151 h 1704764"/>
                <a:gd name="connsiteX36" fmla="*/ 426912 w 585562"/>
                <a:gd name="connsiteY36" fmla="*/ 262493 h 1704764"/>
                <a:gd name="connsiteX37" fmla="*/ 499025 w 585562"/>
                <a:gd name="connsiteY37" fmla="*/ 770173 h 1704764"/>
                <a:gd name="connsiteX38" fmla="*/ 513448 w 585562"/>
                <a:gd name="connsiteY38" fmla="*/ 911515 h 1704764"/>
                <a:gd name="connsiteX39" fmla="*/ 536524 w 585562"/>
                <a:gd name="connsiteY39" fmla="*/ 1139394 h 170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562" h="1704764">
                  <a:moveTo>
                    <a:pt x="536524" y="1139394"/>
                  </a:moveTo>
                  <a:lnTo>
                    <a:pt x="562485" y="1410541"/>
                  </a:lnTo>
                  <a:lnTo>
                    <a:pt x="585562" y="1557653"/>
                  </a:lnTo>
                  <a:lnTo>
                    <a:pt x="574024" y="1618228"/>
                  </a:lnTo>
                  <a:lnTo>
                    <a:pt x="556716" y="1661496"/>
                  </a:lnTo>
                  <a:lnTo>
                    <a:pt x="542294" y="1687457"/>
                  </a:lnTo>
                  <a:lnTo>
                    <a:pt x="527871" y="1698995"/>
                  </a:lnTo>
                  <a:lnTo>
                    <a:pt x="507679" y="1704764"/>
                  </a:lnTo>
                  <a:lnTo>
                    <a:pt x="475949" y="1701880"/>
                  </a:lnTo>
                  <a:lnTo>
                    <a:pt x="447104" y="1684573"/>
                  </a:lnTo>
                  <a:lnTo>
                    <a:pt x="424027" y="1661496"/>
                  </a:lnTo>
                  <a:lnTo>
                    <a:pt x="395182" y="1612459"/>
                  </a:lnTo>
                  <a:lnTo>
                    <a:pt x="374990" y="1557653"/>
                  </a:lnTo>
                  <a:lnTo>
                    <a:pt x="351914" y="1482655"/>
                  </a:lnTo>
                  <a:lnTo>
                    <a:pt x="340376" y="1393234"/>
                  </a:lnTo>
                  <a:lnTo>
                    <a:pt x="323068" y="1286506"/>
                  </a:lnTo>
                  <a:lnTo>
                    <a:pt x="276916" y="917284"/>
                  </a:lnTo>
                  <a:lnTo>
                    <a:pt x="233647" y="605754"/>
                  </a:lnTo>
                  <a:lnTo>
                    <a:pt x="207687" y="386528"/>
                  </a:lnTo>
                  <a:lnTo>
                    <a:pt x="190379" y="323069"/>
                  </a:lnTo>
                  <a:lnTo>
                    <a:pt x="164418" y="262493"/>
                  </a:lnTo>
                  <a:lnTo>
                    <a:pt x="135573" y="204802"/>
                  </a:lnTo>
                  <a:lnTo>
                    <a:pt x="103843" y="158650"/>
                  </a:lnTo>
                  <a:lnTo>
                    <a:pt x="80767" y="126920"/>
                  </a:lnTo>
                  <a:lnTo>
                    <a:pt x="34614" y="80767"/>
                  </a:lnTo>
                  <a:lnTo>
                    <a:pt x="11538" y="54806"/>
                  </a:lnTo>
                  <a:lnTo>
                    <a:pt x="0" y="34614"/>
                  </a:lnTo>
                  <a:lnTo>
                    <a:pt x="0" y="20192"/>
                  </a:lnTo>
                  <a:lnTo>
                    <a:pt x="8653" y="5769"/>
                  </a:lnTo>
                  <a:lnTo>
                    <a:pt x="37499" y="0"/>
                  </a:lnTo>
                  <a:lnTo>
                    <a:pt x="100959" y="5769"/>
                  </a:lnTo>
                  <a:lnTo>
                    <a:pt x="173072" y="23076"/>
                  </a:lnTo>
                  <a:lnTo>
                    <a:pt x="250955" y="43268"/>
                  </a:lnTo>
                  <a:lnTo>
                    <a:pt x="314415" y="66344"/>
                  </a:lnTo>
                  <a:lnTo>
                    <a:pt x="363452" y="92305"/>
                  </a:lnTo>
                  <a:lnTo>
                    <a:pt x="415374" y="121151"/>
                  </a:lnTo>
                  <a:lnTo>
                    <a:pt x="426912" y="262493"/>
                  </a:lnTo>
                  <a:lnTo>
                    <a:pt x="499025" y="770173"/>
                  </a:lnTo>
                  <a:lnTo>
                    <a:pt x="513448" y="911515"/>
                  </a:lnTo>
                  <a:lnTo>
                    <a:pt x="536524" y="1139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1">
              <a:extLst>
                <a:ext uri="{FF2B5EF4-FFF2-40B4-BE49-F238E27FC236}">
                  <a16:creationId xmlns:a16="http://schemas.microsoft.com/office/drawing/2014/main" id="{6447B41A-0A0D-4D3B-8C08-7108CD072A76}"/>
                </a:ext>
              </a:extLst>
            </p:cNvPr>
            <p:cNvSpPr/>
            <p:nvPr/>
          </p:nvSpPr>
          <p:spPr>
            <a:xfrm>
              <a:off x="3343275" y="3605213"/>
              <a:ext cx="3124200" cy="493712"/>
            </a:xfrm>
            <a:custGeom>
              <a:avLst/>
              <a:gdLst>
                <a:gd name="connsiteX0" fmla="*/ 1595152 w 3123959"/>
                <a:gd name="connsiteY0" fmla="*/ 279801 h 493257"/>
                <a:gd name="connsiteX1" fmla="*/ 1315351 w 3123959"/>
                <a:gd name="connsiteY1" fmla="*/ 308646 h 493257"/>
                <a:gd name="connsiteX2" fmla="*/ 1064396 w 3123959"/>
                <a:gd name="connsiteY2" fmla="*/ 340376 h 493257"/>
                <a:gd name="connsiteX3" fmla="*/ 865363 w 3123959"/>
                <a:gd name="connsiteY3" fmla="*/ 377875 h 493257"/>
                <a:gd name="connsiteX4" fmla="*/ 735558 w 3123959"/>
                <a:gd name="connsiteY4" fmla="*/ 392298 h 493257"/>
                <a:gd name="connsiteX5" fmla="*/ 651906 w 3123959"/>
                <a:gd name="connsiteY5" fmla="*/ 406721 h 493257"/>
                <a:gd name="connsiteX6" fmla="*/ 571139 w 3123959"/>
                <a:gd name="connsiteY6" fmla="*/ 424028 h 493257"/>
                <a:gd name="connsiteX7" fmla="*/ 487488 w 3123959"/>
                <a:gd name="connsiteY7" fmla="*/ 444220 h 493257"/>
                <a:gd name="connsiteX8" fmla="*/ 403836 w 3123959"/>
                <a:gd name="connsiteY8" fmla="*/ 467296 h 493257"/>
                <a:gd name="connsiteX9" fmla="*/ 334607 w 3123959"/>
                <a:gd name="connsiteY9" fmla="*/ 493257 h 493257"/>
                <a:gd name="connsiteX10" fmla="*/ 285570 w 3123959"/>
                <a:gd name="connsiteY10" fmla="*/ 475950 h 493257"/>
                <a:gd name="connsiteX11" fmla="*/ 222110 w 3123959"/>
                <a:gd name="connsiteY11" fmla="*/ 447104 h 493257"/>
                <a:gd name="connsiteX12" fmla="*/ 161534 w 3123959"/>
                <a:gd name="connsiteY12" fmla="*/ 409605 h 493257"/>
                <a:gd name="connsiteX13" fmla="*/ 103843 w 3123959"/>
                <a:gd name="connsiteY13" fmla="*/ 363453 h 493257"/>
                <a:gd name="connsiteX14" fmla="*/ 46153 w 3123959"/>
                <a:gd name="connsiteY14" fmla="*/ 308646 h 493257"/>
                <a:gd name="connsiteX15" fmla="*/ 20192 w 3123959"/>
                <a:gd name="connsiteY15" fmla="*/ 279801 h 493257"/>
                <a:gd name="connsiteX16" fmla="*/ 2884 w 3123959"/>
                <a:gd name="connsiteY16" fmla="*/ 259609 h 493257"/>
                <a:gd name="connsiteX17" fmla="*/ 0 w 3123959"/>
                <a:gd name="connsiteY17" fmla="*/ 242302 h 493257"/>
                <a:gd name="connsiteX18" fmla="*/ 0 w 3123959"/>
                <a:gd name="connsiteY18" fmla="*/ 227879 h 493257"/>
                <a:gd name="connsiteX19" fmla="*/ 8653 w 3123959"/>
                <a:gd name="connsiteY19" fmla="*/ 222110 h 493257"/>
                <a:gd name="connsiteX20" fmla="*/ 23076 w 3123959"/>
                <a:gd name="connsiteY20" fmla="*/ 222110 h 493257"/>
                <a:gd name="connsiteX21" fmla="*/ 74998 w 3123959"/>
                <a:gd name="connsiteY21" fmla="*/ 236533 h 493257"/>
                <a:gd name="connsiteX22" fmla="*/ 138458 w 3123959"/>
                <a:gd name="connsiteY22" fmla="*/ 245186 h 493257"/>
                <a:gd name="connsiteX23" fmla="*/ 259609 w 3123959"/>
                <a:gd name="connsiteY23" fmla="*/ 250955 h 493257"/>
                <a:gd name="connsiteX24" fmla="*/ 363452 w 3123959"/>
                <a:gd name="connsiteY24" fmla="*/ 250955 h 493257"/>
                <a:gd name="connsiteX25" fmla="*/ 458642 w 3123959"/>
                <a:gd name="connsiteY25" fmla="*/ 245186 h 493257"/>
                <a:gd name="connsiteX26" fmla="*/ 625946 w 3123959"/>
                <a:gd name="connsiteY26" fmla="*/ 227879 h 493257"/>
                <a:gd name="connsiteX27" fmla="*/ 848055 w 3123959"/>
                <a:gd name="connsiteY27" fmla="*/ 199034 h 493257"/>
                <a:gd name="connsiteX28" fmla="*/ 1058627 w 3123959"/>
                <a:gd name="connsiteY28" fmla="*/ 184611 h 493257"/>
                <a:gd name="connsiteX29" fmla="*/ 1468232 w 3123959"/>
                <a:gd name="connsiteY29" fmla="*/ 147112 h 493257"/>
                <a:gd name="connsiteX30" fmla="*/ 1805724 w 3123959"/>
                <a:gd name="connsiteY30" fmla="*/ 115382 h 493257"/>
                <a:gd name="connsiteX31" fmla="*/ 2097062 w 3123959"/>
                <a:gd name="connsiteY31" fmla="*/ 89421 h 493257"/>
                <a:gd name="connsiteX32" fmla="*/ 2287442 w 3123959"/>
                <a:gd name="connsiteY32" fmla="*/ 69229 h 493257"/>
                <a:gd name="connsiteX33" fmla="*/ 2446092 w 3123959"/>
                <a:gd name="connsiteY33" fmla="*/ 63460 h 493257"/>
                <a:gd name="connsiteX34" fmla="*/ 2535513 w 3123959"/>
                <a:gd name="connsiteY34" fmla="*/ 54807 h 493257"/>
                <a:gd name="connsiteX35" fmla="*/ 2587435 w 3123959"/>
                <a:gd name="connsiteY35" fmla="*/ 46153 h 493257"/>
                <a:gd name="connsiteX36" fmla="*/ 2627818 w 3123959"/>
                <a:gd name="connsiteY36" fmla="*/ 28846 h 493257"/>
                <a:gd name="connsiteX37" fmla="*/ 2659548 w 3123959"/>
                <a:gd name="connsiteY37" fmla="*/ 17307 h 493257"/>
                <a:gd name="connsiteX38" fmla="*/ 2699932 w 3123959"/>
                <a:gd name="connsiteY38" fmla="*/ 5769 h 493257"/>
                <a:gd name="connsiteX39" fmla="*/ 2734546 w 3123959"/>
                <a:gd name="connsiteY39" fmla="*/ 0 h 493257"/>
                <a:gd name="connsiteX40" fmla="*/ 2783583 w 3123959"/>
                <a:gd name="connsiteY40" fmla="*/ 8654 h 493257"/>
                <a:gd name="connsiteX41" fmla="*/ 2999924 w 3123959"/>
                <a:gd name="connsiteY41" fmla="*/ 77883 h 493257"/>
                <a:gd name="connsiteX42" fmla="*/ 3063384 w 3123959"/>
                <a:gd name="connsiteY42" fmla="*/ 100959 h 493257"/>
                <a:gd name="connsiteX43" fmla="*/ 3095114 w 3123959"/>
                <a:gd name="connsiteY43" fmla="*/ 118266 h 493257"/>
                <a:gd name="connsiteX44" fmla="*/ 3112421 w 3123959"/>
                <a:gd name="connsiteY44" fmla="*/ 132689 h 493257"/>
                <a:gd name="connsiteX45" fmla="*/ 3123959 w 3123959"/>
                <a:gd name="connsiteY45" fmla="*/ 152881 h 493257"/>
                <a:gd name="connsiteX46" fmla="*/ 3123959 w 3123959"/>
                <a:gd name="connsiteY46" fmla="*/ 187496 h 493257"/>
                <a:gd name="connsiteX47" fmla="*/ 3112421 w 3123959"/>
                <a:gd name="connsiteY47" fmla="*/ 216341 h 493257"/>
                <a:gd name="connsiteX48" fmla="*/ 3097999 w 3123959"/>
                <a:gd name="connsiteY48" fmla="*/ 239417 h 493257"/>
                <a:gd name="connsiteX49" fmla="*/ 3074922 w 3123959"/>
                <a:gd name="connsiteY49" fmla="*/ 248071 h 493257"/>
                <a:gd name="connsiteX50" fmla="*/ 3028770 w 3123959"/>
                <a:gd name="connsiteY50" fmla="*/ 245186 h 493257"/>
                <a:gd name="connsiteX51" fmla="*/ 2795122 w 3123959"/>
                <a:gd name="connsiteY51" fmla="*/ 224995 h 493257"/>
                <a:gd name="connsiteX52" fmla="*/ 2598973 w 3123959"/>
                <a:gd name="connsiteY52" fmla="*/ 216341 h 493257"/>
                <a:gd name="connsiteX53" fmla="*/ 2350902 w 3123959"/>
                <a:gd name="connsiteY53" fmla="*/ 222110 h 493257"/>
                <a:gd name="connsiteX54" fmla="*/ 2247059 w 3123959"/>
                <a:gd name="connsiteY54" fmla="*/ 227879 h 493257"/>
                <a:gd name="connsiteX55" fmla="*/ 2079755 w 3123959"/>
                <a:gd name="connsiteY55" fmla="*/ 250955 h 493257"/>
                <a:gd name="connsiteX56" fmla="*/ 1595152 w 3123959"/>
                <a:gd name="connsiteY56" fmla="*/ 279801 h 49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23959" h="493257">
                  <a:moveTo>
                    <a:pt x="1595152" y="279801"/>
                  </a:moveTo>
                  <a:lnTo>
                    <a:pt x="1315351" y="308646"/>
                  </a:lnTo>
                  <a:lnTo>
                    <a:pt x="1064396" y="340376"/>
                  </a:lnTo>
                  <a:lnTo>
                    <a:pt x="865363" y="377875"/>
                  </a:lnTo>
                  <a:lnTo>
                    <a:pt x="735558" y="392298"/>
                  </a:lnTo>
                  <a:lnTo>
                    <a:pt x="651906" y="406721"/>
                  </a:lnTo>
                  <a:lnTo>
                    <a:pt x="571139" y="424028"/>
                  </a:lnTo>
                  <a:lnTo>
                    <a:pt x="487488" y="444220"/>
                  </a:lnTo>
                  <a:lnTo>
                    <a:pt x="403836" y="467296"/>
                  </a:lnTo>
                  <a:lnTo>
                    <a:pt x="334607" y="493257"/>
                  </a:lnTo>
                  <a:lnTo>
                    <a:pt x="285570" y="475950"/>
                  </a:lnTo>
                  <a:lnTo>
                    <a:pt x="222110" y="447104"/>
                  </a:lnTo>
                  <a:lnTo>
                    <a:pt x="161534" y="409605"/>
                  </a:lnTo>
                  <a:lnTo>
                    <a:pt x="103843" y="363453"/>
                  </a:lnTo>
                  <a:lnTo>
                    <a:pt x="46153" y="308646"/>
                  </a:lnTo>
                  <a:lnTo>
                    <a:pt x="20192" y="279801"/>
                  </a:lnTo>
                  <a:lnTo>
                    <a:pt x="2884" y="259609"/>
                  </a:lnTo>
                  <a:lnTo>
                    <a:pt x="0" y="242302"/>
                  </a:lnTo>
                  <a:lnTo>
                    <a:pt x="0" y="227879"/>
                  </a:lnTo>
                  <a:lnTo>
                    <a:pt x="8653" y="222110"/>
                  </a:lnTo>
                  <a:lnTo>
                    <a:pt x="23076" y="222110"/>
                  </a:lnTo>
                  <a:lnTo>
                    <a:pt x="74998" y="236533"/>
                  </a:lnTo>
                  <a:lnTo>
                    <a:pt x="138458" y="245186"/>
                  </a:lnTo>
                  <a:lnTo>
                    <a:pt x="259609" y="250955"/>
                  </a:lnTo>
                  <a:lnTo>
                    <a:pt x="363452" y="250955"/>
                  </a:lnTo>
                  <a:lnTo>
                    <a:pt x="458642" y="245186"/>
                  </a:lnTo>
                  <a:lnTo>
                    <a:pt x="625946" y="227879"/>
                  </a:lnTo>
                  <a:lnTo>
                    <a:pt x="848055" y="199034"/>
                  </a:lnTo>
                  <a:lnTo>
                    <a:pt x="1058627" y="184611"/>
                  </a:lnTo>
                  <a:lnTo>
                    <a:pt x="1468232" y="147112"/>
                  </a:lnTo>
                  <a:lnTo>
                    <a:pt x="1805724" y="115382"/>
                  </a:lnTo>
                  <a:lnTo>
                    <a:pt x="2097062" y="89421"/>
                  </a:lnTo>
                  <a:lnTo>
                    <a:pt x="2287442" y="69229"/>
                  </a:lnTo>
                  <a:lnTo>
                    <a:pt x="2446092" y="63460"/>
                  </a:lnTo>
                  <a:lnTo>
                    <a:pt x="2535513" y="54807"/>
                  </a:lnTo>
                  <a:lnTo>
                    <a:pt x="2587435" y="46153"/>
                  </a:lnTo>
                  <a:lnTo>
                    <a:pt x="2627818" y="28846"/>
                  </a:lnTo>
                  <a:lnTo>
                    <a:pt x="2659548" y="17307"/>
                  </a:lnTo>
                  <a:lnTo>
                    <a:pt x="2699932" y="5769"/>
                  </a:lnTo>
                  <a:lnTo>
                    <a:pt x="2734546" y="0"/>
                  </a:lnTo>
                  <a:lnTo>
                    <a:pt x="2783583" y="8654"/>
                  </a:lnTo>
                  <a:lnTo>
                    <a:pt x="2999924" y="77883"/>
                  </a:lnTo>
                  <a:lnTo>
                    <a:pt x="3063384" y="100959"/>
                  </a:lnTo>
                  <a:lnTo>
                    <a:pt x="3095114" y="118266"/>
                  </a:lnTo>
                  <a:lnTo>
                    <a:pt x="3112421" y="132689"/>
                  </a:lnTo>
                  <a:lnTo>
                    <a:pt x="3123959" y="152881"/>
                  </a:lnTo>
                  <a:lnTo>
                    <a:pt x="3123959" y="187496"/>
                  </a:lnTo>
                  <a:lnTo>
                    <a:pt x="3112421" y="216341"/>
                  </a:lnTo>
                  <a:lnTo>
                    <a:pt x="3097999" y="239417"/>
                  </a:lnTo>
                  <a:lnTo>
                    <a:pt x="3074922" y="248071"/>
                  </a:lnTo>
                  <a:lnTo>
                    <a:pt x="3028770" y="245186"/>
                  </a:lnTo>
                  <a:lnTo>
                    <a:pt x="2795122" y="224995"/>
                  </a:lnTo>
                  <a:lnTo>
                    <a:pt x="2598973" y="216341"/>
                  </a:lnTo>
                  <a:lnTo>
                    <a:pt x="2350902" y="222110"/>
                  </a:lnTo>
                  <a:lnTo>
                    <a:pt x="2247059" y="227879"/>
                  </a:lnTo>
                  <a:lnTo>
                    <a:pt x="2079755" y="250955"/>
                  </a:lnTo>
                  <a:lnTo>
                    <a:pt x="1595152" y="2798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9">
              <a:extLst>
                <a:ext uri="{FF2B5EF4-FFF2-40B4-BE49-F238E27FC236}">
                  <a16:creationId xmlns:a16="http://schemas.microsoft.com/office/drawing/2014/main" id="{C7D8AEAC-E37D-4DA0-A006-96C7D63426E5}"/>
                </a:ext>
              </a:extLst>
            </p:cNvPr>
            <p:cNvSpPr/>
            <p:nvPr/>
          </p:nvSpPr>
          <p:spPr>
            <a:xfrm>
              <a:off x="3078163" y="4948238"/>
              <a:ext cx="1512887" cy="1050925"/>
            </a:xfrm>
            <a:custGeom>
              <a:avLst/>
              <a:gdLst>
                <a:gd name="connsiteX0" fmla="*/ 942975 w 1512094"/>
                <a:gd name="connsiteY0" fmla="*/ 678656 h 1050131"/>
                <a:gd name="connsiteX1" fmla="*/ 759619 w 1512094"/>
                <a:gd name="connsiteY1" fmla="*/ 769143 h 1050131"/>
                <a:gd name="connsiteX2" fmla="*/ 585788 w 1512094"/>
                <a:gd name="connsiteY2" fmla="*/ 852487 h 1050131"/>
                <a:gd name="connsiteX3" fmla="*/ 411957 w 1512094"/>
                <a:gd name="connsiteY3" fmla="*/ 928687 h 1050131"/>
                <a:gd name="connsiteX4" fmla="*/ 252413 w 1512094"/>
                <a:gd name="connsiteY4" fmla="*/ 992981 h 1050131"/>
                <a:gd name="connsiteX5" fmla="*/ 114300 w 1512094"/>
                <a:gd name="connsiteY5" fmla="*/ 1035843 h 1050131"/>
                <a:gd name="connsiteX6" fmla="*/ 61913 w 1512094"/>
                <a:gd name="connsiteY6" fmla="*/ 1050131 h 1050131"/>
                <a:gd name="connsiteX7" fmla="*/ 40482 w 1512094"/>
                <a:gd name="connsiteY7" fmla="*/ 1050131 h 1050131"/>
                <a:gd name="connsiteX8" fmla="*/ 19050 w 1512094"/>
                <a:gd name="connsiteY8" fmla="*/ 1047750 h 1050131"/>
                <a:gd name="connsiteX9" fmla="*/ 4763 w 1512094"/>
                <a:gd name="connsiteY9" fmla="*/ 1042987 h 1050131"/>
                <a:gd name="connsiteX10" fmla="*/ 0 w 1512094"/>
                <a:gd name="connsiteY10" fmla="*/ 1028700 h 1050131"/>
                <a:gd name="connsiteX11" fmla="*/ 11907 w 1512094"/>
                <a:gd name="connsiteY11" fmla="*/ 1004887 h 1050131"/>
                <a:gd name="connsiteX12" fmla="*/ 35719 w 1512094"/>
                <a:gd name="connsiteY12" fmla="*/ 983456 h 1050131"/>
                <a:gd name="connsiteX13" fmla="*/ 171450 w 1512094"/>
                <a:gd name="connsiteY13" fmla="*/ 916781 h 1050131"/>
                <a:gd name="connsiteX14" fmla="*/ 314325 w 1512094"/>
                <a:gd name="connsiteY14" fmla="*/ 840581 h 1050131"/>
                <a:gd name="connsiteX15" fmla="*/ 431007 w 1512094"/>
                <a:gd name="connsiteY15" fmla="*/ 773906 h 1050131"/>
                <a:gd name="connsiteX16" fmla="*/ 547688 w 1512094"/>
                <a:gd name="connsiteY16" fmla="*/ 700087 h 1050131"/>
                <a:gd name="connsiteX17" fmla="*/ 645319 w 1512094"/>
                <a:gd name="connsiteY17" fmla="*/ 633412 h 1050131"/>
                <a:gd name="connsiteX18" fmla="*/ 776288 w 1512094"/>
                <a:gd name="connsiteY18" fmla="*/ 528637 h 1050131"/>
                <a:gd name="connsiteX19" fmla="*/ 902494 w 1512094"/>
                <a:gd name="connsiteY19" fmla="*/ 423862 h 1050131"/>
                <a:gd name="connsiteX20" fmla="*/ 1035844 w 1512094"/>
                <a:gd name="connsiteY20" fmla="*/ 300037 h 1050131"/>
                <a:gd name="connsiteX21" fmla="*/ 1085850 w 1512094"/>
                <a:gd name="connsiteY21" fmla="*/ 250031 h 1050131"/>
                <a:gd name="connsiteX22" fmla="*/ 1090613 w 1512094"/>
                <a:gd name="connsiteY22" fmla="*/ 228600 h 1050131"/>
                <a:gd name="connsiteX23" fmla="*/ 1085850 w 1512094"/>
                <a:gd name="connsiteY23" fmla="*/ 190500 h 1050131"/>
                <a:gd name="connsiteX24" fmla="*/ 1076325 w 1512094"/>
                <a:gd name="connsiteY24" fmla="*/ 159543 h 1050131"/>
                <a:gd name="connsiteX25" fmla="*/ 1062038 w 1512094"/>
                <a:gd name="connsiteY25" fmla="*/ 135731 h 1050131"/>
                <a:gd name="connsiteX26" fmla="*/ 1035844 w 1512094"/>
                <a:gd name="connsiteY26" fmla="*/ 107156 h 1050131"/>
                <a:gd name="connsiteX27" fmla="*/ 1009650 w 1512094"/>
                <a:gd name="connsiteY27" fmla="*/ 83343 h 1050131"/>
                <a:gd name="connsiteX28" fmla="*/ 992982 w 1512094"/>
                <a:gd name="connsiteY28" fmla="*/ 69056 h 1050131"/>
                <a:gd name="connsiteX29" fmla="*/ 985838 w 1512094"/>
                <a:gd name="connsiteY29" fmla="*/ 59531 h 1050131"/>
                <a:gd name="connsiteX30" fmla="*/ 978694 w 1512094"/>
                <a:gd name="connsiteY30" fmla="*/ 47625 h 1050131"/>
                <a:gd name="connsiteX31" fmla="*/ 978694 w 1512094"/>
                <a:gd name="connsiteY31" fmla="*/ 26193 h 1050131"/>
                <a:gd name="connsiteX32" fmla="*/ 983457 w 1512094"/>
                <a:gd name="connsiteY32" fmla="*/ 14287 h 1050131"/>
                <a:gd name="connsiteX33" fmla="*/ 997744 w 1512094"/>
                <a:gd name="connsiteY33" fmla="*/ 2381 h 1050131"/>
                <a:gd name="connsiteX34" fmla="*/ 1023938 w 1512094"/>
                <a:gd name="connsiteY34" fmla="*/ 0 h 1050131"/>
                <a:gd name="connsiteX35" fmla="*/ 1052513 w 1512094"/>
                <a:gd name="connsiteY35" fmla="*/ 0 h 1050131"/>
                <a:gd name="connsiteX36" fmla="*/ 1090613 w 1512094"/>
                <a:gd name="connsiteY36" fmla="*/ 9525 h 1050131"/>
                <a:gd name="connsiteX37" fmla="*/ 1145382 w 1512094"/>
                <a:gd name="connsiteY37" fmla="*/ 28575 h 1050131"/>
                <a:gd name="connsiteX38" fmla="*/ 1197769 w 1512094"/>
                <a:gd name="connsiteY38" fmla="*/ 47625 h 1050131"/>
                <a:gd name="connsiteX39" fmla="*/ 1243013 w 1512094"/>
                <a:gd name="connsiteY39" fmla="*/ 69056 h 1050131"/>
                <a:gd name="connsiteX40" fmla="*/ 1295400 w 1512094"/>
                <a:gd name="connsiteY40" fmla="*/ 95250 h 1050131"/>
                <a:gd name="connsiteX41" fmla="*/ 1338263 w 1512094"/>
                <a:gd name="connsiteY41" fmla="*/ 121443 h 1050131"/>
                <a:gd name="connsiteX42" fmla="*/ 1371600 w 1512094"/>
                <a:gd name="connsiteY42" fmla="*/ 150018 h 1050131"/>
                <a:gd name="connsiteX43" fmla="*/ 1404938 w 1512094"/>
                <a:gd name="connsiteY43" fmla="*/ 183356 h 1050131"/>
                <a:gd name="connsiteX44" fmla="*/ 1438275 w 1512094"/>
                <a:gd name="connsiteY44" fmla="*/ 221456 h 1050131"/>
                <a:gd name="connsiteX45" fmla="*/ 1469232 w 1512094"/>
                <a:gd name="connsiteY45" fmla="*/ 257175 h 1050131"/>
                <a:gd name="connsiteX46" fmla="*/ 1488282 w 1512094"/>
                <a:gd name="connsiteY46" fmla="*/ 285750 h 1050131"/>
                <a:gd name="connsiteX47" fmla="*/ 1500188 w 1512094"/>
                <a:gd name="connsiteY47" fmla="*/ 311943 h 1050131"/>
                <a:gd name="connsiteX48" fmla="*/ 1507332 w 1512094"/>
                <a:gd name="connsiteY48" fmla="*/ 333375 h 1050131"/>
                <a:gd name="connsiteX49" fmla="*/ 1512094 w 1512094"/>
                <a:gd name="connsiteY49" fmla="*/ 354806 h 1050131"/>
                <a:gd name="connsiteX50" fmla="*/ 1509713 w 1512094"/>
                <a:gd name="connsiteY50" fmla="*/ 383381 h 1050131"/>
                <a:gd name="connsiteX51" fmla="*/ 1502569 w 1512094"/>
                <a:gd name="connsiteY51" fmla="*/ 404812 h 1050131"/>
                <a:gd name="connsiteX52" fmla="*/ 1490663 w 1512094"/>
                <a:gd name="connsiteY52" fmla="*/ 421481 h 1050131"/>
                <a:gd name="connsiteX53" fmla="*/ 1466850 w 1512094"/>
                <a:gd name="connsiteY53" fmla="*/ 426243 h 1050131"/>
                <a:gd name="connsiteX54" fmla="*/ 1431132 w 1512094"/>
                <a:gd name="connsiteY54" fmla="*/ 428625 h 1050131"/>
                <a:gd name="connsiteX55" fmla="*/ 1397794 w 1512094"/>
                <a:gd name="connsiteY55" fmla="*/ 438150 h 1050131"/>
                <a:gd name="connsiteX56" fmla="*/ 1316832 w 1512094"/>
                <a:gd name="connsiteY56" fmla="*/ 476250 h 1050131"/>
                <a:gd name="connsiteX57" fmla="*/ 1207294 w 1512094"/>
                <a:gd name="connsiteY57" fmla="*/ 535781 h 1050131"/>
                <a:gd name="connsiteX58" fmla="*/ 1114425 w 1512094"/>
                <a:gd name="connsiteY58" fmla="*/ 588168 h 1050131"/>
                <a:gd name="connsiteX59" fmla="*/ 942975 w 1512094"/>
                <a:gd name="connsiteY59" fmla="*/ 678656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2094" h="1050131">
                  <a:moveTo>
                    <a:pt x="942975" y="678656"/>
                  </a:moveTo>
                  <a:lnTo>
                    <a:pt x="759619" y="769143"/>
                  </a:lnTo>
                  <a:lnTo>
                    <a:pt x="585788" y="852487"/>
                  </a:lnTo>
                  <a:lnTo>
                    <a:pt x="411957" y="928687"/>
                  </a:lnTo>
                  <a:lnTo>
                    <a:pt x="252413" y="992981"/>
                  </a:lnTo>
                  <a:lnTo>
                    <a:pt x="114300" y="1035843"/>
                  </a:lnTo>
                  <a:lnTo>
                    <a:pt x="61913" y="1050131"/>
                  </a:lnTo>
                  <a:lnTo>
                    <a:pt x="40482" y="1050131"/>
                  </a:lnTo>
                  <a:lnTo>
                    <a:pt x="19050" y="1047750"/>
                  </a:lnTo>
                  <a:lnTo>
                    <a:pt x="4763" y="1042987"/>
                  </a:lnTo>
                  <a:lnTo>
                    <a:pt x="0" y="1028700"/>
                  </a:lnTo>
                  <a:lnTo>
                    <a:pt x="11907" y="1004887"/>
                  </a:lnTo>
                  <a:lnTo>
                    <a:pt x="35719" y="983456"/>
                  </a:lnTo>
                  <a:lnTo>
                    <a:pt x="171450" y="916781"/>
                  </a:lnTo>
                  <a:lnTo>
                    <a:pt x="314325" y="840581"/>
                  </a:lnTo>
                  <a:lnTo>
                    <a:pt x="431007" y="773906"/>
                  </a:lnTo>
                  <a:lnTo>
                    <a:pt x="547688" y="700087"/>
                  </a:lnTo>
                  <a:lnTo>
                    <a:pt x="645319" y="633412"/>
                  </a:lnTo>
                  <a:lnTo>
                    <a:pt x="776288" y="528637"/>
                  </a:lnTo>
                  <a:lnTo>
                    <a:pt x="902494" y="423862"/>
                  </a:lnTo>
                  <a:lnTo>
                    <a:pt x="1035844" y="300037"/>
                  </a:lnTo>
                  <a:lnTo>
                    <a:pt x="1085850" y="250031"/>
                  </a:lnTo>
                  <a:lnTo>
                    <a:pt x="1090613" y="228600"/>
                  </a:lnTo>
                  <a:lnTo>
                    <a:pt x="1085850" y="190500"/>
                  </a:lnTo>
                  <a:lnTo>
                    <a:pt x="1076325" y="159543"/>
                  </a:lnTo>
                  <a:lnTo>
                    <a:pt x="1062038" y="135731"/>
                  </a:lnTo>
                  <a:lnTo>
                    <a:pt x="1035844" y="107156"/>
                  </a:lnTo>
                  <a:lnTo>
                    <a:pt x="1009650" y="83343"/>
                  </a:lnTo>
                  <a:lnTo>
                    <a:pt x="992982" y="69056"/>
                  </a:lnTo>
                  <a:lnTo>
                    <a:pt x="985838" y="59531"/>
                  </a:lnTo>
                  <a:lnTo>
                    <a:pt x="978694" y="47625"/>
                  </a:lnTo>
                  <a:lnTo>
                    <a:pt x="978694" y="26193"/>
                  </a:lnTo>
                  <a:lnTo>
                    <a:pt x="983457" y="14287"/>
                  </a:lnTo>
                  <a:lnTo>
                    <a:pt x="997744" y="2381"/>
                  </a:lnTo>
                  <a:lnTo>
                    <a:pt x="1023938" y="0"/>
                  </a:lnTo>
                  <a:lnTo>
                    <a:pt x="1052513" y="0"/>
                  </a:lnTo>
                  <a:lnTo>
                    <a:pt x="1090613" y="9525"/>
                  </a:lnTo>
                  <a:lnTo>
                    <a:pt x="1145382" y="28575"/>
                  </a:lnTo>
                  <a:lnTo>
                    <a:pt x="1197769" y="47625"/>
                  </a:lnTo>
                  <a:lnTo>
                    <a:pt x="1243013" y="69056"/>
                  </a:lnTo>
                  <a:lnTo>
                    <a:pt x="1295400" y="95250"/>
                  </a:lnTo>
                  <a:lnTo>
                    <a:pt x="1338263" y="121443"/>
                  </a:lnTo>
                  <a:lnTo>
                    <a:pt x="1371600" y="150018"/>
                  </a:lnTo>
                  <a:lnTo>
                    <a:pt x="1404938" y="183356"/>
                  </a:lnTo>
                  <a:lnTo>
                    <a:pt x="1438275" y="221456"/>
                  </a:lnTo>
                  <a:lnTo>
                    <a:pt x="1469232" y="257175"/>
                  </a:lnTo>
                  <a:lnTo>
                    <a:pt x="1488282" y="285750"/>
                  </a:lnTo>
                  <a:lnTo>
                    <a:pt x="1500188" y="311943"/>
                  </a:lnTo>
                  <a:lnTo>
                    <a:pt x="1507332" y="333375"/>
                  </a:lnTo>
                  <a:lnTo>
                    <a:pt x="1512094" y="354806"/>
                  </a:lnTo>
                  <a:lnTo>
                    <a:pt x="1509713" y="383381"/>
                  </a:lnTo>
                  <a:lnTo>
                    <a:pt x="1502569" y="404812"/>
                  </a:lnTo>
                  <a:lnTo>
                    <a:pt x="1490663" y="421481"/>
                  </a:lnTo>
                  <a:lnTo>
                    <a:pt x="1466850" y="426243"/>
                  </a:lnTo>
                  <a:lnTo>
                    <a:pt x="1431132" y="428625"/>
                  </a:lnTo>
                  <a:lnTo>
                    <a:pt x="1397794" y="438150"/>
                  </a:lnTo>
                  <a:lnTo>
                    <a:pt x="1316832" y="476250"/>
                  </a:lnTo>
                  <a:lnTo>
                    <a:pt x="1207294" y="535781"/>
                  </a:lnTo>
                  <a:lnTo>
                    <a:pt x="1114425" y="588168"/>
                  </a:lnTo>
                  <a:lnTo>
                    <a:pt x="942975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1">
              <a:extLst>
                <a:ext uri="{FF2B5EF4-FFF2-40B4-BE49-F238E27FC236}">
                  <a16:creationId xmlns:a16="http://schemas.microsoft.com/office/drawing/2014/main" id="{D54C5012-2045-4FDD-81F4-CCF9E145DC52}"/>
                </a:ext>
              </a:extLst>
            </p:cNvPr>
            <p:cNvSpPr/>
            <p:nvPr/>
          </p:nvSpPr>
          <p:spPr>
            <a:xfrm>
              <a:off x="5353050" y="4886325"/>
              <a:ext cx="1287463" cy="1106488"/>
            </a:xfrm>
            <a:custGeom>
              <a:avLst/>
              <a:gdLst>
                <a:gd name="connsiteX0" fmla="*/ 595313 w 1288256"/>
                <a:gd name="connsiteY0" fmla="*/ 540544 h 1107281"/>
                <a:gd name="connsiteX1" fmla="*/ 431006 w 1288256"/>
                <a:gd name="connsiteY1" fmla="*/ 400050 h 1107281"/>
                <a:gd name="connsiteX2" fmla="*/ 223838 w 1288256"/>
                <a:gd name="connsiteY2" fmla="*/ 228600 h 1107281"/>
                <a:gd name="connsiteX3" fmla="*/ 52388 w 1288256"/>
                <a:gd name="connsiteY3" fmla="*/ 95250 h 1107281"/>
                <a:gd name="connsiteX4" fmla="*/ 23813 w 1288256"/>
                <a:gd name="connsiteY4" fmla="*/ 71438 h 1107281"/>
                <a:gd name="connsiteX5" fmla="*/ 9525 w 1288256"/>
                <a:gd name="connsiteY5" fmla="*/ 54769 h 1107281"/>
                <a:gd name="connsiteX6" fmla="*/ 0 w 1288256"/>
                <a:gd name="connsiteY6" fmla="*/ 28575 h 1107281"/>
                <a:gd name="connsiteX7" fmla="*/ 0 w 1288256"/>
                <a:gd name="connsiteY7" fmla="*/ 14288 h 1107281"/>
                <a:gd name="connsiteX8" fmla="*/ 7144 w 1288256"/>
                <a:gd name="connsiteY8" fmla="*/ 4763 h 1107281"/>
                <a:gd name="connsiteX9" fmla="*/ 23813 w 1288256"/>
                <a:gd name="connsiteY9" fmla="*/ 0 h 1107281"/>
                <a:gd name="connsiteX10" fmla="*/ 52388 w 1288256"/>
                <a:gd name="connsiteY10" fmla="*/ 9525 h 1107281"/>
                <a:gd name="connsiteX11" fmla="*/ 100013 w 1288256"/>
                <a:gd name="connsiteY11" fmla="*/ 28575 h 1107281"/>
                <a:gd name="connsiteX12" fmla="*/ 235744 w 1288256"/>
                <a:gd name="connsiteY12" fmla="*/ 88106 h 1107281"/>
                <a:gd name="connsiteX13" fmla="*/ 392906 w 1288256"/>
                <a:gd name="connsiteY13" fmla="*/ 152400 h 1107281"/>
                <a:gd name="connsiteX14" fmla="*/ 521494 w 1288256"/>
                <a:gd name="connsiteY14" fmla="*/ 211931 h 1107281"/>
                <a:gd name="connsiteX15" fmla="*/ 661988 w 1288256"/>
                <a:gd name="connsiteY15" fmla="*/ 276225 h 1107281"/>
                <a:gd name="connsiteX16" fmla="*/ 790575 w 1288256"/>
                <a:gd name="connsiteY16" fmla="*/ 338138 h 1107281"/>
                <a:gd name="connsiteX17" fmla="*/ 890588 w 1288256"/>
                <a:gd name="connsiteY17" fmla="*/ 397669 h 1107281"/>
                <a:gd name="connsiteX18" fmla="*/ 978694 w 1288256"/>
                <a:gd name="connsiteY18" fmla="*/ 452438 h 1107281"/>
                <a:gd name="connsiteX19" fmla="*/ 1040606 w 1288256"/>
                <a:gd name="connsiteY19" fmla="*/ 502444 h 1107281"/>
                <a:gd name="connsiteX20" fmla="*/ 1081088 w 1288256"/>
                <a:gd name="connsiteY20" fmla="*/ 538163 h 1107281"/>
                <a:gd name="connsiteX21" fmla="*/ 1121569 w 1288256"/>
                <a:gd name="connsiteY21" fmla="*/ 595313 h 1107281"/>
                <a:gd name="connsiteX22" fmla="*/ 1157288 w 1288256"/>
                <a:gd name="connsiteY22" fmla="*/ 652463 h 1107281"/>
                <a:gd name="connsiteX23" fmla="*/ 1195388 w 1288256"/>
                <a:gd name="connsiteY23" fmla="*/ 719138 h 1107281"/>
                <a:gd name="connsiteX24" fmla="*/ 1226344 w 1288256"/>
                <a:gd name="connsiteY24" fmla="*/ 773906 h 1107281"/>
                <a:gd name="connsiteX25" fmla="*/ 1252538 w 1288256"/>
                <a:gd name="connsiteY25" fmla="*/ 838200 h 1107281"/>
                <a:gd name="connsiteX26" fmla="*/ 1271588 w 1288256"/>
                <a:gd name="connsiteY26" fmla="*/ 892969 h 1107281"/>
                <a:gd name="connsiteX27" fmla="*/ 1283494 w 1288256"/>
                <a:gd name="connsiteY27" fmla="*/ 942975 h 1107281"/>
                <a:gd name="connsiteX28" fmla="*/ 1288256 w 1288256"/>
                <a:gd name="connsiteY28" fmla="*/ 971550 h 1107281"/>
                <a:gd name="connsiteX29" fmla="*/ 1288256 w 1288256"/>
                <a:gd name="connsiteY29" fmla="*/ 997744 h 1107281"/>
                <a:gd name="connsiteX30" fmla="*/ 1285875 w 1288256"/>
                <a:gd name="connsiteY30" fmla="*/ 1042988 h 1107281"/>
                <a:gd name="connsiteX31" fmla="*/ 1276350 w 1288256"/>
                <a:gd name="connsiteY31" fmla="*/ 1069181 h 1107281"/>
                <a:gd name="connsiteX32" fmla="*/ 1238250 w 1288256"/>
                <a:gd name="connsiteY32" fmla="*/ 1095375 h 1107281"/>
                <a:gd name="connsiteX33" fmla="*/ 1202531 w 1288256"/>
                <a:gd name="connsiteY33" fmla="*/ 1107281 h 1107281"/>
                <a:gd name="connsiteX34" fmla="*/ 1181100 w 1288256"/>
                <a:gd name="connsiteY34" fmla="*/ 1107281 h 1107281"/>
                <a:gd name="connsiteX35" fmla="*/ 1147763 w 1288256"/>
                <a:gd name="connsiteY35" fmla="*/ 1100138 h 1107281"/>
                <a:gd name="connsiteX36" fmla="*/ 1128713 w 1288256"/>
                <a:gd name="connsiteY36" fmla="*/ 1083469 h 1107281"/>
                <a:gd name="connsiteX37" fmla="*/ 1092994 w 1288256"/>
                <a:gd name="connsiteY37" fmla="*/ 1050131 h 1107281"/>
                <a:gd name="connsiteX38" fmla="*/ 1021556 w 1288256"/>
                <a:gd name="connsiteY38" fmla="*/ 964406 h 1107281"/>
                <a:gd name="connsiteX39" fmla="*/ 885825 w 1288256"/>
                <a:gd name="connsiteY39" fmla="*/ 816769 h 1107281"/>
                <a:gd name="connsiteX40" fmla="*/ 764381 w 1288256"/>
                <a:gd name="connsiteY40" fmla="*/ 692944 h 1107281"/>
                <a:gd name="connsiteX41" fmla="*/ 721519 w 1288256"/>
                <a:gd name="connsiteY41" fmla="*/ 650081 h 1107281"/>
                <a:gd name="connsiteX42" fmla="*/ 595313 w 1288256"/>
                <a:gd name="connsiteY42" fmla="*/ 540544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1107281">
                  <a:moveTo>
                    <a:pt x="595313" y="540544"/>
                  </a:moveTo>
                  <a:lnTo>
                    <a:pt x="431006" y="400050"/>
                  </a:lnTo>
                  <a:lnTo>
                    <a:pt x="223838" y="228600"/>
                  </a:lnTo>
                  <a:lnTo>
                    <a:pt x="52388" y="95250"/>
                  </a:lnTo>
                  <a:lnTo>
                    <a:pt x="23813" y="71438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2388" y="9525"/>
                  </a:lnTo>
                  <a:lnTo>
                    <a:pt x="100013" y="28575"/>
                  </a:lnTo>
                  <a:lnTo>
                    <a:pt x="235744" y="88106"/>
                  </a:lnTo>
                  <a:lnTo>
                    <a:pt x="392906" y="152400"/>
                  </a:lnTo>
                  <a:lnTo>
                    <a:pt x="521494" y="211931"/>
                  </a:lnTo>
                  <a:lnTo>
                    <a:pt x="661988" y="276225"/>
                  </a:lnTo>
                  <a:lnTo>
                    <a:pt x="790575" y="338138"/>
                  </a:lnTo>
                  <a:lnTo>
                    <a:pt x="890588" y="397669"/>
                  </a:lnTo>
                  <a:lnTo>
                    <a:pt x="978694" y="452438"/>
                  </a:lnTo>
                  <a:lnTo>
                    <a:pt x="1040606" y="502444"/>
                  </a:lnTo>
                  <a:lnTo>
                    <a:pt x="1081088" y="538163"/>
                  </a:lnTo>
                  <a:lnTo>
                    <a:pt x="1121569" y="595313"/>
                  </a:lnTo>
                  <a:lnTo>
                    <a:pt x="1157288" y="652463"/>
                  </a:lnTo>
                  <a:lnTo>
                    <a:pt x="1195388" y="719138"/>
                  </a:lnTo>
                  <a:lnTo>
                    <a:pt x="1226344" y="773906"/>
                  </a:lnTo>
                  <a:lnTo>
                    <a:pt x="1252538" y="838200"/>
                  </a:lnTo>
                  <a:lnTo>
                    <a:pt x="1271588" y="892969"/>
                  </a:lnTo>
                  <a:lnTo>
                    <a:pt x="1283494" y="942975"/>
                  </a:lnTo>
                  <a:lnTo>
                    <a:pt x="1288256" y="971550"/>
                  </a:lnTo>
                  <a:lnTo>
                    <a:pt x="1288256" y="997744"/>
                  </a:lnTo>
                  <a:lnTo>
                    <a:pt x="1285875" y="1042988"/>
                  </a:lnTo>
                  <a:lnTo>
                    <a:pt x="1276350" y="1069181"/>
                  </a:lnTo>
                  <a:lnTo>
                    <a:pt x="1238250" y="1095375"/>
                  </a:lnTo>
                  <a:lnTo>
                    <a:pt x="1202531" y="1107281"/>
                  </a:lnTo>
                  <a:lnTo>
                    <a:pt x="1181100" y="1107281"/>
                  </a:lnTo>
                  <a:lnTo>
                    <a:pt x="1147763" y="1100138"/>
                  </a:lnTo>
                  <a:lnTo>
                    <a:pt x="1128713" y="1083469"/>
                  </a:lnTo>
                  <a:lnTo>
                    <a:pt x="1092994" y="1050131"/>
                  </a:lnTo>
                  <a:lnTo>
                    <a:pt x="1021556" y="964406"/>
                  </a:lnTo>
                  <a:lnTo>
                    <a:pt x="885825" y="816769"/>
                  </a:lnTo>
                  <a:lnTo>
                    <a:pt x="764381" y="692944"/>
                  </a:lnTo>
                  <a:lnTo>
                    <a:pt x="721519" y="650081"/>
                  </a:lnTo>
                  <a:lnTo>
                    <a:pt x="595313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880B4C83-9C1B-4A03-9FB6-A0425662FDFB}"/>
                </a:ext>
              </a:extLst>
            </p:cNvPr>
            <p:cNvSpPr/>
            <p:nvPr/>
          </p:nvSpPr>
          <p:spPr>
            <a:xfrm>
              <a:off x="3787775" y="1571625"/>
              <a:ext cx="2684463" cy="1662113"/>
            </a:xfrm>
            <a:custGeom>
              <a:avLst/>
              <a:gdLst>
                <a:gd name="connsiteX0" fmla="*/ 599985 w 2685510"/>
                <a:gd name="connsiteY0" fmla="*/ 299992 h 1661496"/>
                <a:gd name="connsiteX1" fmla="*/ 337492 w 2685510"/>
                <a:gd name="connsiteY1" fmla="*/ 323068 h 1661496"/>
                <a:gd name="connsiteX2" fmla="*/ 57691 w 2685510"/>
                <a:gd name="connsiteY2" fmla="*/ 349029 h 1661496"/>
                <a:gd name="connsiteX3" fmla="*/ 0 w 2685510"/>
                <a:gd name="connsiteY3" fmla="*/ 175957 h 1661496"/>
                <a:gd name="connsiteX4" fmla="*/ 204803 w 2685510"/>
                <a:gd name="connsiteY4" fmla="*/ 184610 h 1661496"/>
                <a:gd name="connsiteX5" fmla="*/ 354799 w 2685510"/>
                <a:gd name="connsiteY5" fmla="*/ 184610 h 1661496"/>
                <a:gd name="connsiteX6" fmla="*/ 539410 w 2685510"/>
                <a:gd name="connsiteY6" fmla="*/ 164419 h 1661496"/>
                <a:gd name="connsiteX7" fmla="*/ 853825 w 2685510"/>
                <a:gd name="connsiteY7" fmla="*/ 138458 h 1661496"/>
                <a:gd name="connsiteX8" fmla="*/ 1113434 w 2685510"/>
                <a:gd name="connsiteY8" fmla="*/ 118266 h 1661496"/>
                <a:gd name="connsiteX9" fmla="*/ 1272084 w 2685510"/>
                <a:gd name="connsiteY9" fmla="*/ 106728 h 1661496"/>
                <a:gd name="connsiteX10" fmla="*/ 1442272 w 2685510"/>
                <a:gd name="connsiteY10" fmla="*/ 92305 h 1661496"/>
                <a:gd name="connsiteX11" fmla="*/ 1638421 w 2685510"/>
                <a:gd name="connsiteY11" fmla="*/ 77882 h 1661496"/>
                <a:gd name="connsiteX12" fmla="*/ 1831685 w 2685510"/>
                <a:gd name="connsiteY12" fmla="*/ 63460 h 1661496"/>
                <a:gd name="connsiteX13" fmla="*/ 1984566 w 2685510"/>
                <a:gd name="connsiteY13" fmla="*/ 51921 h 1661496"/>
                <a:gd name="connsiteX14" fmla="*/ 2030718 w 2685510"/>
                <a:gd name="connsiteY14" fmla="*/ 43268 h 1661496"/>
                <a:gd name="connsiteX15" fmla="*/ 2120139 w 2685510"/>
                <a:gd name="connsiteY15" fmla="*/ 20192 h 1661496"/>
                <a:gd name="connsiteX16" fmla="*/ 2174946 w 2685510"/>
                <a:gd name="connsiteY16" fmla="*/ 5769 h 1661496"/>
                <a:gd name="connsiteX17" fmla="*/ 2221098 w 2685510"/>
                <a:gd name="connsiteY17" fmla="*/ 0 h 1661496"/>
                <a:gd name="connsiteX18" fmla="*/ 2278789 w 2685510"/>
                <a:gd name="connsiteY18" fmla="*/ 11538 h 1661496"/>
                <a:gd name="connsiteX19" fmla="*/ 2391286 w 2685510"/>
                <a:gd name="connsiteY19" fmla="*/ 57691 h 1661496"/>
                <a:gd name="connsiteX20" fmla="*/ 2532629 w 2685510"/>
                <a:gd name="connsiteY20" fmla="*/ 129804 h 1661496"/>
                <a:gd name="connsiteX21" fmla="*/ 2604742 w 2685510"/>
                <a:gd name="connsiteY21" fmla="*/ 173072 h 1661496"/>
                <a:gd name="connsiteX22" fmla="*/ 2642241 w 2685510"/>
                <a:gd name="connsiteY22" fmla="*/ 204802 h 1661496"/>
                <a:gd name="connsiteX23" fmla="*/ 2668202 w 2685510"/>
                <a:gd name="connsiteY23" fmla="*/ 233648 h 1661496"/>
                <a:gd name="connsiteX24" fmla="*/ 2679740 w 2685510"/>
                <a:gd name="connsiteY24" fmla="*/ 253839 h 1661496"/>
                <a:gd name="connsiteX25" fmla="*/ 2685510 w 2685510"/>
                <a:gd name="connsiteY25" fmla="*/ 274031 h 1661496"/>
                <a:gd name="connsiteX26" fmla="*/ 2685510 w 2685510"/>
                <a:gd name="connsiteY26" fmla="*/ 302877 h 1661496"/>
                <a:gd name="connsiteX27" fmla="*/ 2668202 w 2685510"/>
                <a:gd name="connsiteY27" fmla="*/ 328838 h 1661496"/>
                <a:gd name="connsiteX28" fmla="*/ 2627819 w 2685510"/>
                <a:gd name="connsiteY28" fmla="*/ 386528 h 1661496"/>
                <a:gd name="connsiteX29" fmla="*/ 2561474 w 2685510"/>
                <a:gd name="connsiteY29" fmla="*/ 617292 h 1661496"/>
                <a:gd name="connsiteX30" fmla="*/ 2486476 w 2685510"/>
                <a:gd name="connsiteY30" fmla="*/ 871132 h 1661496"/>
                <a:gd name="connsiteX31" fmla="*/ 2425901 w 2685510"/>
                <a:gd name="connsiteY31" fmla="*/ 1058627 h 1661496"/>
                <a:gd name="connsiteX32" fmla="*/ 2350903 w 2685510"/>
                <a:gd name="connsiteY32" fmla="*/ 1312467 h 1661496"/>
                <a:gd name="connsiteX33" fmla="*/ 2287443 w 2685510"/>
                <a:gd name="connsiteY33" fmla="*/ 1520154 h 1661496"/>
                <a:gd name="connsiteX34" fmla="*/ 2264366 w 2685510"/>
                <a:gd name="connsiteY34" fmla="*/ 1580729 h 1661496"/>
                <a:gd name="connsiteX35" fmla="*/ 2247059 w 2685510"/>
                <a:gd name="connsiteY35" fmla="*/ 1609574 h 1661496"/>
                <a:gd name="connsiteX36" fmla="*/ 2221098 w 2685510"/>
                <a:gd name="connsiteY36" fmla="*/ 1641304 h 1661496"/>
                <a:gd name="connsiteX37" fmla="*/ 2195137 w 2685510"/>
                <a:gd name="connsiteY37" fmla="*/ 1652843 h 1661496"/>
                <a:gd name="connsiteX38" fmla="*/ 2154754 w 2685510"/>
                <a:gd name="connsiteY38" fmla="*/ 1661496 h 1661496"/>
                <a:gd name="connsiteX39" fmla="*/ 2114370 w 2685510"/>
                <a:gd name="connsiteY39" fmla="*/ 1655727 h 1661496"/>
                <a:gd name="connsiteX40" fmla="*/ 2068217 w 2685510"/>
                <a:gd name="connsiteY40" fmla="*/ 1638420 h 1661496"/>
                <a:gd name="connsiteX41" fmla="*/ 2039372 w 2685510"/>
                <a:gd name="connsiteY41" fmla="*/ 1621113 h 1661496"/>
                <a:gd name="connsiteX42" fmla="*/ 2022065 w 2685510"/>
                <a:gd name="connsiteY42" fmla="*/ 1600921 h 1661496"/>
                <a:gd name="connsiteX43" fmla="*/ 2010527 w 2685510"/>
                <a:gd name="connsiteY43" fmla="*/ 1574960 h 1661496"/>
                <a:gd name="connsiteX44" fmla="*/ 2004758 w 2685510"/>
                <a:gd name="connsiteY44" fmla="*/ 1543230 h 1661496"/>
                <a:gd name="connsiteX45" fmla="*/ 2094178 w 2685510"/>
                <a:gd name="connsiteY45" fmla="*/ 1393234 h 1661496"/>
                <a:gd name="connsiteX46" fmla="*/ 2209560 w 2685510"/>
                <a:gd name="connsiteY46" fmla="*/ 862478 h 1661496"/>
                <a:gd name="connsiteX47" fmla="*/ 2255713 w 2685510"/>
                <a:gd name="connsiteY47" fmla="*/ 689405 h 1661496"/>
                <a:gd name="connsiteX48" fmla="*/ 2290327 w 2685510"/>
                <a:gd name="connsiteY48" fmla="*/ 496141 h 1661496"/>
                <a:gd name="connsiteX49" fmla="*/ 2313404 w 2685510"/>
                <a:gd name="connsiteY49" fmla="*/ 366337 h 1661496"/>
                <a:gd name="connsiteX50" fmla="*/ 2316288 w 2685510"/>
                <a:gd name="connsiteY50" fmla="*/ 331722 h 1661496"/>
                <a:gd name="connsiteX51" fmla="*/ 2313404 w 2685510"/>
                <a:gd name="connsiteY51" fmla="*/ 288454 h 1661496"/>
                <a:gd name="connsiteX52" fmla="*/ 2301865 w 2685510"/>
                <a:gd name="connsiteY52" fmla="*/ 262493 h 1661496"/>
                <a:gd name="connsiteX53" fmla="*/ 2275905 w 2685510"/>
                <a:gd name="connsiteY53" fmla="*/ 242301 h 1661496"/>
                <a:gd name="connsiteX54" fmla="*/ 2255713 w 2685510"/>
                <a:gd name="connsiteY54" fmla="*/ 233648 h 1661496"/>
                <a:gd name="connsiteX55" fmla="*/ 2174946 w 2685510"/>
                <a:gd name="connsiteY55" fmla="*/ 230763 h 1661496"/>
                <a:gd name="connsiteX56" fmla="*/ 1998988 w 2685510"/>
                <a:gd name="connsiteY56" fmla="*/ 227879 h 1661496"/>
                <a:gd name="connsiteX57" fmla="*/ 1566307 w 2685510"/>
                <a:gd name="connsiteY57" fmla="*/ 227879 h 1661496"/>
                <a:gd name="connsiteX58" fmla="*/ 1439387 w 2685510"/>
                <a:gd name="connsiteY58" fmla="*/ 236532 h 1661496"/>
                <a:gd name="connsiteX59" fmla="*/ 1159587 w 2685510"/>
                <a:gd name="connsiteY59" fmla="*/ 256724 h 1661496"/>
                <a:gd name="connsiteX60" fmla="*/ 966322 w 2685510"/>
                <a:gd name="connsiteY60" fmla="*/ 274031 h 1661496"/>
                <a:gd name="connsiteX61" fmla="*/ 599985 w 2685510"/>
                <a:gd name="connsiteY61" fmla="*/ 299992 h 166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85510" h="1661496">
                  <a:moveTo>
                    <a:pt x="599985" y="299992"/>
                  </a:moveTo>
                  <a:lnTo>
                    <a:pt x="337492" y="323068"/>
                  </a:lnTo>
                  <a:lnTo>
                    <a:pt x="57691" y="349029"/>
                  </a:lnTo>
                  <a:lnTo>
                    <a:pt x="0" y="175957"/>
                  </a:lnTo>
                  <a:lnTo>
                    <a:pt x="204803" y="184610"/>
                  </a:lnTo>
                  <a:lnTo>
                    <a:pt x="354799" y="184610"/>
                  </a:lnTo>
                  <a:lnTo>
                    <a:pt x="539410" y="164419"/>
                  </a:lnTo>
                  <a:lnTo>
                    <a:pt x="853825" y="138458"/>
                  </a:lnTo>
                  <a:lnTo>
                    <a:pt x="1113434" y="118266"/>
                  </a:lnTo>
                  <a:lnTo>
                    <a:pt x="1272084" y="106728"/>
                  </a:lnTo>
                  <a:lnTo>
                    <a:pt x="1442272" y="92305"/>
                  </a:lnTo>
                  <a:lnTo>
                    <a:pt x="1638421" y="77882"/>
                  </a:lnTo>
                  <a:lnTo>
                    <a:pt x="1831685" y="63460"/>
                  </a:lnTo>
                  <a:lnTo>
                    <a:pt x="1984566" y="51921"/>
                  </a:lnTo>
                  <a:lnTo>
                    <a:pt x="2030718" y="43268"/>
                  </a:lnTo>
                  <a:lnTo>
                    <a:pt x="2120139" y="20192"/>
                  </a:lnTo>
                  <a:lnTo>
                    <a:pt x="2174946" y="5769"/>
                  </a:lnTo>
                  <a:lnTo>
                    <a:pt x="2221098" y="0"/>
                  </a:lnTo>
                  <a:lnTo>
                    <a:pt x="2278789" y="11538"/>
                  </a:lnTo>
                  <a:lnTo>
                    <a:pt x="2391286" y="57691"/>
                  </a:lnTo>
                  <a:lnTo>
                    <a:pt x="2532629" y="129804"/>
                  </a:lnTo>
                  <a:lnTo>
                    <a:pt x="2604742" y="173072"/>
                  </a:lnTo>
                  <a:lnTo>
                    <a:pt x="2642241" y="204802"/>
                  </a:lnTo>
                  <a:lnTo>
                    <a:pt x="2668202" y="233648"/>
                  </a:lnTo>
                  <a:lnTo>
                    <a:pt x="2679740" y="253839"/>
                  </a:lnTo>
                  <a:lnTo>
                    <a:pt x="2685510" y="274031"/>
                  </a:lnTo>
                  <a:lnTo>
                    <a:pt x="2685510" y="302877"/>
                  </a:lnTo>
                  <a:lnTo>
                    <a:pt x="2668202" y="328838"/>
                  </a:lnTo>
                  <a:lnTo>
                    <a:pt x="2627819" y="386528"/>
                  </a:lnTo>
                  <a:lnTo>
                    <a:pt x="2561474" y="617292"/>
                  </a:lnTo>
                  <a:lnTo>
                    <a:pt x="2486476" y="871132"/>
                  </a:lnTo>
                  <a:lnTo>
                    <a:pt x="2425901" y="1058627"/>
                  </a:lnTo>
                  <a:lnTo>
                    <a:pt x="2350903" y="1312467"/>
                  </a:lnTo>
                  <a:lnTo>
                    <a:pt x="2287443" y="1520154"/>
                  </a:lnTo>
                  <a:lnTo>
                    <a:pt x="2264366" y="1580729"/>
                  </a:lnTo>
                  <a:lnTo>
                    <a:pt x="2247059" y="1609574"/>
                  </a:lnTo>
                  <a:lnTo>
                    <a:pt x="2221098" y="1641304"/>
                  </a:lnTo>
                  <a:lnTo>
                    <a:pt x="2195137" y="1652843"/>
                  </a:lnTo>
                  <a:lnTo>
                    <a:pt x="2154754" y="1661496"/>
                  </a:lnTo>
                  <a:lnTo>
                    <a:pt x="2114370" y="1655727"/>
                  </a:lnTo>
                  <a:lnTo>
                    <a:pt x="2068217" y="1638420"/>
                  </a:lnTo>
                  <a:lnTo>
                    <a:pt x="2039372" y="1621113"/>
                  </a:lnTo>
                  <a:lnTo>
                    <a:pt x="2022065" y="1600921"/>
                  </a:lnTo>
                  <a:lnTo>
                    <a:pt x="2010527" y="1574960"/>
                  </a:lnTo>
                  <a:lnTo>
                    <a:pt x="2004758" y="1543230"/>
                  </a:lnTo>
                  <a:lnTo>
                    <a:pt x="2094178" y="1393234"/>
                  </a:lnTo>
                  <a:lnTo>
                    <a:pt x="2209560" y="862478"/>
                  </a:lnTo>
                  <a:lnTo>
                    <a:pt x="2255713" y="689405"/>
                  </a:lnTo>
                  <a:lnTo>
                    <a:pt x="2290327" y="496141"/>
                  </a:lnTo>
                  <a:lnTo>
                    <a:pt x="2313404" y="366337"/>
                  </a:lnTo>
                  <a:lnTo>
                    <a:pt x="2316288" y="331722"/>
                  </a:lnTo>
                  <a:lnTo>
                    <a:pt x="2313404" y="288454"/>
                  </a:lnTo>
                  <a:lnTo>
                    <a:pt x="2301865" y="262493"/>
                  </a:lnTo>
                  <a:lnTo>
                    <a:pt x="2275905" y="242301"/>
                  </a:lnTo>
                  <a:lnTo>
                    <a:pt x="2255713" y="233648"/>
                  </a:lnTo>
                  <a:lnTo>
                    <a:pt x="2174946" y="230763"/>
                  </a:lnTo>
                  <a:lnTo>
                    <a:pt x="1998988" y="227879"/>
                  </a:lnTo>
                  <a:lnTo>
                    <a:pt x="1566307" y="227879"/>
                  </a:lnTo>
                  <a:lnTo>
                    <a:pt x="1439387" y="236532"/>
                  </a:lnTo>
                  <a:lnTo>
                    <a:pt x="1159587" y="256724"/>
                  </a:lnTo>
                  <a:lnTo>
                    <a:pt x="966322" y="274031"/>
                  </a:lnTo>
                  <a:lnTo>
                    <a:pt x="599985" y="2999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5B638044-57E6-4B33-A29A-297061808034}"/>
                </a:ext>
              </a:extLst>
            </p:cNvPr>
            <p:cNvSpPr/>
            <p:nvPr/>
          </p:nvSpPr>
          <p:spPr>
            <a:xfrm>
              <a:off x="4667250" y="1771650"/>
              <a:ext cx="474663" cy="1274763"/>
            </a:xfrm>
            <a:custGeom>
              <a:avLst/>
              <a:gdLst>
                <a:gd name="connsiteX0" fmla="*/ 402431 w 473869"/>
                <a:gd name="connsiteY0" fmla="*/ 919163 h 1273969"/>
                <a:gd name="connsiteX1" fmla="*/ 390525 w 473869"/>
                <a:gd name="connsiteY1" fmla="*/ 1266825 h 1273969"/>
                <a:gd name="connsiteX2" fmla="*/ 185738 w 473869"/>
                <a:gd name="connsiteY2" fmla="*/ 1273969 h 1273969"/>
                <a:gd name="connsiteX3" fmla="*/ 190500 w 473869"/>
                <a:gd name="connsiteY3" fmla="*/ 707231 h 1273969"/>
                <a:gd name="connsiteX4" fmla="*/ 190500 w 473869"/>
                <a:gd name="connsiteY4" fmla="*/ 581025 h 1273969"/>
                <a:gd name="connsiteX5" fmla="*/ 190500 w 473869"/>
                <a:gd name="connsiteY5" fmla="*/ 381000 h 1273969"/>
                <a:gd name="connsiteX6" fmla="*/ 185738 w 473869"/>
                <a:gd name="connsiteY6" fmla="*/ 302419 h 1273969"/>
                <a:gd name="connsiteX7" fmla="*/ 180975 w 473869"/>
                <a:gd name="connsiteY7" fmla="*/ 257175 h 1273969"/>
                <a:gd name="connsiteX8" fmla="*/ 173831 w 473869"/>
                <a:gd name="connsiteY8" fmla="*/ 221456 h 1273969"/>
                <a:gd name="connsiteX9" fmla="*/ 159544 w 473869"/>
                <a:gd name="connsiteY9" fmla="*/ 178594 h 1273969"/>
                <a:gd name="connsiteX10" fmla="*/ 145256 w 473869"/>
                <a:gd name="connsiteY10" fmla="*/ 145256 h 1273969"/>
                <a:gd name="connsiteX11" fmla="*/ 130969 w 473869"/>
                <a:gd name="connsiteY11" fmla="*/ 121444 h 1273969"/>
                <a:gd name="connsiteX12" fmla="*/ 104775 w 473869"/>
                <a:gd name="connsiteY12" fmla="*/ 92869 h 1273969"/>
                <a:gd name="connsiteX13" fmla="*/ 76200 w 473869"/>
                <a:gd name="connsiteY13" fmla="*/ 73819 h 1273969"/>
                <a:gd name="connsiteX14" fmla="*/ 0 w 473869"/>
                <a:gd name="connsiteY14" fmla="*/ 26194 h 1273969"/>
                <a:gd name="connsiteX15" fmla="*/ 271463 w 473869"/>
                <a:gd name="connsiteY15" fmla="*/ 0 h 1273969"/>
                <a:gd name="connsiteX16" fmla="*/ 383381 w 473869"/>
                <a:gd name="connsiteY16" fmla="*/ 88106 h 1273969"/>
                <a:gd name="connsiteX17" fmla="*/ 445294 w 473869"/>
                <a:gd name="connsiteY17" fmla="*/ 128588 h 1273969"/>
                <a:gd name="connsiteX18" fmla="*/ 461963 w 473869"/>
                <a:gd name="connsiteY18" fmla="*/ 140494 h 1273969"/>
                <a:gd name="connsiteX19" fmla="*/ 466725 w 473869"/>
                <a:gd name="connsiteY19" fmla="*/ 147638 h 1273969"/>
                <a:gd name="connsiteX20" fmla="*/ 473869 w 473869"/>
                <a:gd name="connsiteY20" fmla="*/ 169069 h 1273969"/>
                <a:gd name="connsiteX21" fmla="*/ 473869 w 473869"/>
                <a:gd name="connsiteY21" fmla="*/ 200025 h 1273969"/>
                <a:gd name="connsiteX22" fmla="*/ 461963 w 473869"/>
                <a:gd name="connsiteY22" fmla="*/ 235744 h 1273969"/>
                <a:gd name="connsiteX23" fmla="*/ 435769 w 473869"/>
                <a:gd name="connsiteY23" fmla="*/ 285750 h 1273969"/>
                <a:gd name="connsiteX24" fmla="*/ 411956 w 473869"/>
                <a:gd name="connsiteY24" fmla="*/ 316706 h 1273969"/>
                <a:gd name="connsiteX25" fmla="*/ 409575 w 473869"/>
                <a:gd name="connsiteY25" fmla="*/ 571500 h 1273969"/>
                <a:gd name="connsiteX26" fmla="*/ 411956 w 473869"/>
                <a:gd name="connsiteY26" fmla="*/ 676275 h 1273969"/>
                <a:gd name="connsiteX27" fmla="*/ 402431 w 473869"/>
                <a:gd name="connsiteY27" fmla="*/ 919163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1273969">
                  <a:moveTo>
                    <a:pt x="402431" y="919163"/>
                  </a:moveTo>
                  <a:lnTo>
                    <a:pt x="390525" y="1266825"/>
                  </a:lnTo>
                  <a:lnTo>
                    <a:pt x="185738" y="1273969"/>
                  </a:lnTo>
                  <a:cubicBezTo>
                    <a:pt x="187325" y="1085056"/>
                    <a:pt x="188913" y="896144"/>
                    <a:pt x="190500" y="707231"/>
                  </a:cubicBezTo>
                  <a:lnTo>
                    <a:pt x="190500" y="581025"/>
                  </a:lnTo>
                  <a:lnTo>
                    <a:pt x="190500" y="381000"/>
                  </a:lnTo>
                  <a:lnTo>
                    <a:pt x="185738" y="302419"/>
                  </a:lnTo>
                  <a:lnTo>
                    <a:pt x="180975" y="257175"/>
                  </a:lnTo>
                  <a:lnTo>
                    <a:pt x="173831" y="221456"/>
                  </a:lnTo>
                  <a:lnTo>
                    <a:pt x="159544" y="178594"/>
                  </a:lnTo>
                  <a:lnTo>
                    <a:pt x="145256" y="145256"/>
                  </a:lnTo>
                  <a:lnTo>
                    <a:pt x="130969" y="121444"/>
                  </a:lnTo>
                  <a:lnTo>
                    <a:pt x="104775" y="92869"/>
                  </a:lnTo>
                  <a:lnTo>
                    <a:pt x="76200" y="73819"/>
                  </a:lnTo>
                  <a:lnTo>
                    <a:pt x="0" y="26194"/>
                  </a:lnTo>
                  <a:lnTo>
                    <a:pt x="271463" y="0"/>
                  </a:lnTo>
                  <a:lnTo>
                    <a:pt x="383381" y="88106"/>
                  </a:lnTo>
                  <a:lnTo>
                    <a:pt x="445294" y="128588"/>
                  </a:lnTo>
                  <a:lnTo>
                    <a:pt x="461963" y="140494"/>
                  </a:lnTo>
                  <a:lnTo>
                    <a:pt x="466725" y="147638"/>
                  </a:lnTo>
                  <a:lnTo>
                    <a:pt x="473869" y="169069"/>
                  </a:lnTo>
                  <a:lnTo>
                    <a:pt x="473869" y="200025"/>
                  </a:lnTo>
                  <a:lnTo>
                    <a:pt x="461963" y="235744"/>
                  </a:lnTo>
                  <a:lnTo>
                    <a:pt x="435769" y="285750"/>
                  </a:lnTo>
                  <a:lnTo>
                    <a:pt x="411956" y="316706"/>
                  </a:lnTo>
                  <a:cubicBezTo>
                    <a:pt x="411162" y="401637"/>
                    <a:pt x="410369" y="486569"/>
                    <a:pt x="409575" y="571500"/>
                  </a:cubicBezTo>
                  <a:cubicBezTo>
                    <a:pt x="410369" y="606425"/>
                    <a:pt x="411162" y="641350"/>
                    <a:pt x="411956" y="676275"/>
                  </a:cubicBezTo>
                  <a:lnTo>
                    <a:pt x="402431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">
              <a:extLst>
                <a:ext uri="{FF2B5EF4-FFF2-40B4-BE49-F238E27FC236}">
                  <a16:creationId xmlns:a16="http://schemas.microsoft.com/office/drawing/2014/main" id="{5EA9BF4E-1E4D-4047-9064-A1603F37FAEA}"/>
                </a:ext>
              </a:extLst>
            </p:cNvPr>
            <p:cNvSpPr/>
            <p:nvPr/>
          </p:nvSpPr>
          <p:spPr>
            <a:xfrm>
              <a:off x="3913188" y="2265363"/>
              <a:ext cx="2181225" cy="301625"/>
            </a:xfrm>
            <a:custGeom>
              <a:avLst/>
              <a:gdLst>
                <a:gd name="connsiteX0" fmla="*/ 1485900 w 2181225"/>
                <a:gd name="connsiteY0" fmla="*/ 192881 h 302419"/>
                <a:gd name="connsiteX1" fmla="*/ 1140619 w 2181225"/>
                <a:gd name="connsiteY1" fmla="*/ 207169 h 302419"/>
                <a:gd name="connsiteX2" fmla="*/ 969169 w 2181225"/>
                <a:gd name="connsiteY2" fmla="*/ 226219 h 302419"/>
                <a:gd name="connsiteX3" fmla="*/ 740569 w 2181225"/>
                <a:gd name="connsiteY3" fmla="*/ 240506 h 302419"/>
                <a:gd name="connsiteX4" fmla="*/ 435769 w 2181225"/>
                <a:gd name="connsiteY4" fmla="*/ 261937 h 302419"/>
                <a:gd name="connsiteX5" fmla="*/ 242887 w 2181225"/>
                <a:gd name="connsiteY5" fmla="*/ 278606 h 302419"/>
                <a:gd name="connsiteX6" fmla="*/ 30956 w 2181225"/>
                <a:gd name="connsiteY6" fmla="*/ 302419 h 302419"/>
                <a:gd name="connsiteX7" fmla="*/ 0 w 2181225"/>
                <a:gd name="connsiteY7" fmla="*/ 140494 h 302419"/>
                <a:gd name="connsiteX8" fmla="*/ 288131 w 2181225"/>
                <a:gd name="connsiteY8" fmla="*/ 121444 h 302419"/>
                <a:gd name="connsiteX9" fmla="*/ 700087 w 2181225"/>
                <a:gd name="connsiteY9" fmla="*/ 92869 h 302419"/>
                <a:gd name="connsiteX10" fmla="*/ 969169 w 2181225"/>
                <a:gd name="connsiteY10" fmla="*/ 71437 h 302419"/>
                <a:gd name="connsiteX11" fmla="*/ 1138237 w 2181225"/>
                <a:gd name="connsiteY11" fmla="*/ 54769 h 302419"/>
                <a:gd name="connsiteX12" fmla="*/ 1404937 w 2181225"/>
                <a:gd name="connsiteY12" fmla="*/ 38100 h 302419"/>
                <a:gd name="connsiteX13" fmla="*/ 1743075 w 2181225"/>
                <a:gd name="connsiteY13" fmla="*/ 21431 h 302419"/>
                <a:gd name="connsiteX14" fmla="*/ 2181225 w 2181225"/>
                <a:gd name="connsiteY14" fmla="*/ 0 h 302419"/>
                <a:gd name="connsiteX15" fmla="*/ 2147887 w 2181225"/>
                <a:gd name="connsiteY15" fmla="*/ 180975 h 302419"/>
                <a:gd name="connsiteX16" fmla="*/ 1874044 w 2181225"/>
                <a:gd name="connsiteY16" fmla="*/ 183356 h 302419"/>
                <a:gd name="connsiteX17" fmla="*/ 1485900 w 2181225"/>
                <a:gd name="connsiteY17" fmla="*/ 192881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225" h="302419">
                  <a:moveTo>
                    <a:pt x="1485900" y="192881"/>
                  </a:moveTo>
                  <a:lnTo>
                    <a:pt x="1140619" y="207169"/>
                  </a:lnTo>
                  <a:lnTo>
                    <a:pt x="969169" y="226219"/>
                  </a:lnTo>
                  <a:lnTo>
                    <a:pt x="740569" y="240506"/>
                  </a:lnTo>
                  <a:lnTo>
                    <a:pt x="435769" y="261937"/>
                  </a:lnTo>
                  <a:lnTo>
                    <a:pt x="242887" y="278606"/>
                  </a:lnTo>
                  <a:lnTo>
                    <a:pt x="30956" y="302419"/>
                  </a:lnTo>
                  <a:lnTo>
                    <a:pt x="0" y="140494"/>
                  </a:lnTo>
                  <a:lnTo>
                    <a:pt x="288131" y="121444"/>
                  </a:lnTo>
                  <a:lnTo>
                    <a:pt x="700087" y="92869"/>
                  </a:lnTo>
                  <a:lnTo>
                    <a:pt x="969169" y="71437"/>
                  </a:lnTo>
                  <a:lnTo>
                    <a:pt x="1138237" y="54769"/>
                  </a:lnTo>
                  <a:lnTo>
                    <a:pt x="1404937" y="38100"/>
                  </a:lnTo>
                  <a:lnTo>
                    <a:pt x="1743075" y="21431"/>
                  </a:lnTo>
                  <a:lnTo>
                    <a:pt x="2181225" y="0"/>
                  </a:lnTo>
                  <a:lnTo>
                    <a:pt x="2147887" y="180975"/>
                  </a:lnTo>
                  <a:lnTo>
                    <a:pt x="1874044" y="183356"/>
                  </a:lnTo>
                  <a:lnTo>
                    <a:pt x="14859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">
              <a:extLst>
                <a:ext uri="{FF2B5EF4-FFF2-40B4-BE49-F238E27FC236}">
                  <a16:creationId xmlns:a16="http://schemas.microsoft.com/office/drawing/2014/main" id="{4A7C79BF-99AA-47BB-AE58-E08DCF2BB2EB}"/>
                </a:ext>
              </a:extLst>
            </p:cNvPr>
            <p:cNvSpPr/>
            <p:nvPr/>
          </p:nvSpPr>
          <p:spPr>
            <a:xfrm>
              <a:off x="3976688" y="2960688"/>
              <a:ext cx="1962150" cy="250825"/>
            </a:xfrm>
            <a:custGeom>
              <a:avLst/>
              <a:gdLst>
                <a:gd name="connsiteX0" fmla="*/ 514350 w 1962150"/>
                <a:gd name="connsiteY0" fmla="*/ 214312 h 252412"/>
                <a:gd name="connsiteX1" fmla="*/ 40481 w 1962150"/>
                <a:gd name="connsiteY1" fmla="*/ 252412 h 252412"/>
                <a:gd name="connsiteX2" fmla="*/ 0 w 1962150"/>
                <a:gd name="connsiteY2" fmla="*/ 95250 h 252412"/>
                <a:gd name="connsiteX3" fmla="*/ 223837 w 1962150"/>
                <a:gd name="connsiteY3" fmla="*/ 80962 h 252412"/>
                <a:gd name="connsiteX4" fmla="*/ 519112 w 1962150"/>
                <a:gd name="connsiteY4" fmla="*/ 59531 h 252412"/>
                <a:gd name="connsiteX5" fmla="*/ 909637 w 1962150"/>
                <a:gd name="connsiteY5" fmla="*/ 21431 h 252412"/>
                <a:gd name="connsiteX6" fmla="*/ 1042987 w 1962150"/>
                <a:gd name="connsiteY6" fmla="*/ 28575 h 252412"/>
                <a:gd name="connsiteX7" fmla="*/ 1197768 w 1962150"/>
                <a:gd name="connsiteY7" fmla="*/ 14287 h 252412"/>
                <a:gd name="connsiteX8" fmla="*/ 1450181 w 1962150"/>
                <a:gd name="connsiteY8" fmla="*/ 4762 h 252412"/>
                <a:gd name="connsiteX9" fmla="*/ 1795462 w 1962150"/>
                <a:gd name="connsiteY9" fmla="*/ 0 h 252412"/>
                <a:gd name="connsiteX10" fmla="*/ 1962150 w 1962150"/>
                <a:gd name="connsiteY10" fmla="*/ 0 h 252412"/>
                <a:gd name="connsiteX11" fmla="*/ 1926431 w 1962150"/>
                <a:gd name="connsiteY11" fmla="*/ 164306 h 252412"/>
                <a:gd name="connsiteX12" fmla="*/ 1747837 w 1962150"/>
                <a:gd name="connsiteY12" fmla="*/ 159544 h 252412"/>
                <a:gd name="connsiteX13" fmla="*/ 1466850 w 1962150"/>
                <a:gd name="connsiteY13" fmla="*/ 166687 h 252412"/>
                <a:gd name="connsiteX14" fmla="*/ 1193006 w 1962150"/>
                <a:gd name="connsiteY14" fmla="*/ 178594 h 252412"/>
                <a:gd name="connsiteX15" fmla="*/ 916781 w 1962150"/>
                <a:gd name="connsiteY15" fmla="*/ 190500 h 252412"/>
                <a:gd name="connsiteX16" fmla="*/ 514350 w 1962150"/>
                <a:gd name="connsiteY16" fmla="*/ 2143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2150" h="252412">
                  <a:moveTo>
                    <a:pt x="514350" y="214312"/>
                  </a:moveTo>
                  <a:lnTo>
                    <a:pt x="40481" y="252412"/>
                  </a:lnTo>
                  <a:lnTo>
                    <a:pt x="0" y="95250"/>
                  </a:lnTo>
                  <a:lnTo>
                    <a:pt x="223837" y="80962"/>
                  </a:lnTo>
                  <a:lnTo>
                    <a:pt x="519112" y="59531"/>
                  </a:lnTo>
                  <a:lnTo>
                    <a:pt x="909637" y="21431"/>
                  </a:lnTo>
                  <a:lnTo>
                    <a:pt x="1042987" y="28575"/>
                  </a:lnTo>
                  <a:lnTo>
                    <a:pt x="1197768" y="14287"/>
                  </a:lnTo>
                  <a:lnTo>
                    <a:pt x="1450181" y="4762"/>
                  </a:lnTo>
                  <a:lnTo>
                    <a:pt x="1795462" y="0"/>
                  </a:lnTo>
                  <a:lnTo>
                    <a:pt x="1962150" y="0"/>
                  </a:lnTo>
                  <a:lnTo>
                    <a:pt x="1926431" y="164306"/>
                  </a:lnTo>
                  <a:lnTo>
                    <a:pt x="1747837" y="159544"/>
                  </a:lnTo>
                  <a:lnTo>
                    <a:pt x="1466850" y="166687"/>
                  </a:lnTo>
                  <a:lnTo>
                    <a:pt x="1193006" y="178594"/>
                  </a:lnTo>
                  <a:lnTo>
                    <a:pt x="916781" y="190500"/>
                  </a:lnTo>
                  <a:lnTo>
                    <a:pt x="5143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2">
              <a:extLst>
                <a:ext uri="{FF2B5EF4-FFF2-40B4-BE49-F238E27FC236}">
                  <a16:creationId xmlns:a16="http://schemas.microsoft.com/office/drawing/2014/main" id="{979CCB41-62E5-4872-B609-752593913592}"/>
                </a:ext>
              </a:extLst>
            </p:cNvPr>
            <p:cNvSpPr/>
            <p:nvPr/>
          </p:nvSpPr>
          <p:spPr>
            <a:xfrm>
              <a:off x="3983038" y="3354388"/>
              <a:ext cx="485775" cy="1303337"/>
            </a:xfrm>
            <a:custGeom>
              <a:avLst/>
              <a:gdLst>
                <a:gd name="connsiteX0" fmla="*/ 447675 w 485775"/>
                <a:gd name="connsiteY0" fmla="*/ 954882 h 1302544"/>
                <a:gd name="connsiteX1" fmla="*/ 447675 w 485775"/>
                <a:gd name="connsiteY1" fmla="*/ 1259682 h 1302544"/>
                <a:gd name="connsiteX2" fmla="*/ 228600 w 485775"/>
                <a:gd name="connsiteY2" fmla="*/ 1302544 h 1302544"/>
                <a:gd name="connsiteX3" fmla="*/ 216694 w 485775"/>
                <a:gd name="connsiteY3" fmla="*/ 1014413 h 1302544"/>
                <a:gd name="connsiteX4" fmla="*/ 204788 w 485775"/>
                <a:gd name="connsiteY4" fmla="*/ 766763 h 1302544"/>
                <a:gd name="connsiteX5" fmla="*/ 202407 w 485775"/>
                <a:gd name="connsiteY5" fmla="*/ 604838 h 1302544"/>
                <a:gd name="connsiteX6" fmla="*/ 178594 w 485775"/>
                <a:gd name="connsiteY6" fmla="*/ 452438 h 1302544"/>
                <a:gd name="connsiteX7" fmla="*/ 178594 w 485775"/>
                <a:gd name="connsiteY7" fmla="*/ 285750 h 1302544"/>
                <a:gd name="connsiteX8" fmla="*/ 178594 w 485775"/>
                <a:gd name="connsiteY8" fmla="*/ 233363 h 1302544"/>
                <a:gd name="connsiteX9" fmla="*/ 173832 w 485775"/>
                <a:gd name="connsiteY9" fmla="*/ 207169 h 1302544"/>
                <a:gd name="connsiteX10" fmla="*/ 161925 w 485775"/>
                <a:gd name="connsiteY10" fmla="*/ 176213 h 1302544"/>
                <a:gd name="connsiteX11" fmla="*/ 145257 w 485775"/>
                <a:gd name="connsiteY11" fmla="*/ 150019 h 1302544"/>
                <a:gd name="connsiteX12" fmla="*/ 116682 w 485775"/>
                <a:gd name="connsiteY12" fmla="*/ 121444 h 1302544"/>
                <a:gd name="connsiteX13" fmla="*/ 95250 w 485775"/>
                <a:gd name="connsiteY13" fmla="*/ 102394 h 1302544"/>
                <a:gd name="connsiteX14" fmla="*/ 61913 w 485775"/>
                <a:gd name="connsiteY14" fmla="*/ 85725 h 1302544"/>
                <a:gd name="connsiteX15" fmla="*/ 23813 w 485775"/>
                <a:gd name="connsiteY15" fmla="*/ 66675 h 1302544"/>
                <a:gd name="connsiteX16" fmla="*/ 7144 w 485775"/>
                <a:gd name="connsiteY16" fmla="*/ 54769 h 1302544"/>
                <a:gd name="connsiteX17" fmla="*/ 0 w 485775"/>
                <a:gd name="connsiteY17" fmla="*/ 38100 h 1302544"/>
                <a:gd name="connsiteX18" fmla="*/ 4763 w 485775"/>
                <a:gd name="connsiteY18" fmla="*/ 21432 h 1302544"/>
                <a:gd name="connsiteX19" fmla="*/ 23813 w 485775"/>
                <a:gd name="connsiteY19" fmla="*/ 11907 h 1302544"/>
                <a:gd name="connsiteX20" fmla="*/ 64294 w 485775"/>
                <a:gd name="connsiteY20" fmla="*/ 2382 h 1302544"/>
                <a:gd name="connsiteX21" fmla="*/ 133350 w 485775"/>
                <a:gd name="connsiteY21" fmla="*/ 0 h 1302544"/>
                <a:gd name="connsiteX22" fmla="*/ 200025 w 485775"/>
                <a:gd name="connsiteY22" fmla="*/ 4763 h 1302544"/>
                <a:gd name="connsiteX23" fmla="*/ 259557 w 485775"/>
                <a:gd name="connsiteY23" fmla="*/ 16669 h 1302544"/>
                <a:gd name="connsiteX24" fmla="*/ 314325 w 485775"/>
                <a:gd name="connsiteY24" fmla="*/ 33338 h 1302544"/>
                <a:gd name="connsiteX25" fmla="*/ 350044 w 485775"/>
                <a:gd name="connsiteY25" fmla="*/ 47625 h 1302544"/>
                <a:gd name="connsiteX26" fmla="*/ 395288 w 485775"/>
                <a:gd name="connsiteY26" fmla="*/ 69057 h 1302544"/>
                <a:gd name="connsiteX27" fmla="*/ 428625 w 485775"/>
                <a:gd name="connsiteY27" fmla="*/ 88107 h 1302544"/>
                <a:gd name="connsiteX28" fmla="*/ 452438 w 485775"/>
                <a:gd name="connsiteY28" fmla="*/ 107157 h 1302544"/>
                <a:gd name="connsiteX29" fmla="*/ 469107 w 485775"/>
                <a:gd name="connsiteY29" fmla="*/ 128588 h 1302544"/>
                <a:gd name="connsiteX30" fmla="*/ 481013 w 485775"/>
                <a:gd name="connsiteY30" fmla="*/ 150019 h 1302544"/>
                <a:gd name="connsiteX31" fmla="*/ 485775 w 485775"/>
                <a:gd name="connsiteY31" fmla="*/ 178594 h 1302544"/>
                <a:gd name="connsiteX32" fmla="*/ 483394 w 485775"/>
                <a:gd name="connsiteY32" fmla="*/ 200025 h 1302544"/>
                <a:gd name="connsiteX33" fmla="*/ 466725 w 485775"/>
                <a:gd name="connsiteY33" fmla="*/ 235744 h 1302544"/>
                <a:gd name="connsiteX34" fmla="*/ 454819 w 485775"/>
                <a:gd name="connsiteY34" fmla="*/ 261938 h 1302544"/>
                <a:gd name="connsiteX35" fmla="*/ 447675 w 485775"/>
                <a:gd name="connsiteY35" fmla="*/ 297657 h 1302544"/>
                <a:gd name="connsiteX36" fmla="*/ 447675 w 485775"/>
                <a:gd name="connsiteY36" fmla="*/ 338138 h 1302544"/>
                <a:gd name="connsiteX37" fmla="*/ 447675 w 485775"/>
                <a:gd name="connsiteY37" fmla="*/ 452438 h 1302544"/>
                <a:gd name="connsiteX38" fmla="*/ 447675 w 485775"/>
                <a:gd name="connsiteY38" fmla="*/ 564357 h 1302544"/>
                <a:gd name="connsiteX39" fmla="*/ 447675 w 485775"/>
                <a:gd name="connsiteY39" fmla="*/ 954882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5775" h="1302544">
                  <a:moveTo>
                    <a:pt x="447675" y="954882"/>
                  </a:moveTo>
                  <a:lnTo>
                    <a:pt x="447675" y="1259682"/>
                  </a:lnTo>
                  <a:lnTo>
                    <a:pt x="228600" y="1302544"/>
                  </a:lnTo>
                  <a:lnTo>
                    <a:pt x="216694" y="1014413"/>
                  </a:lnTo>
                  <a:lnTo>
                    <a:pt x="204788" y="766763"/>
                  </a:lnTo>
                  <a:cubicBezTo>
                    <a:pt x="203994" y="712788"/>
                    <a:pt x="203201" y="658813"/>
                    <a:pt x="202407" y="604838"/>
                  </a:cubicBezTo>
                  <a:lnTo>
                    <a:pt x="178594" y="452438"/>
                  </a:lnTo>
                  <a:lnTo>
                    <a:pt x="178594" y="285750"/>
                  </a:lnTo>
                  <a:lnTo>
                    <a:pt x="178594" y="233363"/>
                  </a:lnTo>
                  <a:lnTo>
                    <a:pt x="173832" y="207169"/>
                  </a:lnTo>
                  <a:lnTo>
                    <a:pt x="161925" y="176213"/>
                  </a:lnTo>
                  <a:lnTo>
                    <a:pt x="145257" y="150019"/>
                  </a:lnTo>
                  <a:lnTo>
                    <a:pt x="116682" y="121444"/>
                  </a:lnTo>
                  <a:lnTo>
                    <a:pt x="95250" y="102394"/>
                  </a:lnTo>
                  <a:lnTo>
                    <a:pt x="61913" y="85725"/>
                  </a:lnTo>
                  <a:lnTo>
                    <a:pt x="23813" y="66675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4763" y="21432"/>
                  </a:lnTo>
                  <a:lnTo>
                    <a:pt x="23813" y="11907"/>
                  </a:lnTo>
                  <a:lnTo>
                    <a:pt x="64294" y="2382"/>
                  </a:lnTo>
                  <a:lnTo>
                    <a:pt x="133350" y="0"/>
                  </a:lnTo>
                  <a:lnTo>
                    <a:pt x="200025" y="4763"/>
                  </a:lnTo>
                  <a:lnTo>
                    <a:pt x="259557" y="16669"/>
                  </a:lnTo>
                  <a:lnTo>
                    <a:pt x="314325" y="33338"/>
                  </a:lnTo>
                  <a:lnTo>
                    <a:pt x="350044" y="47625"/>
                  </a:lnTo>
                  <a:lnTo>
                    <a:pt x="395288" y="69057"/>
                  </a:lnTo>
                  <a:lnTo>
                    <a:pt x="428625" y="88107"/>
                  </a:lnTo>
                  <a:lnTo>
                    <a:pt x="452438" y="107157"/>
                  </a:lnTo>
                  <a:lnTo>
                    <a:pt x="469107" y="128588"/>
                  </a:lnTo>
                  <a:lnTo>
                    <a:pt x="481013" y="150019"/>
                  </a:lnTo>
                  <a:lnTo>
                    <a:pt x="485775" y="178594"/>
                  </a:lnTo>
                  <a:lnTo>
                    <a:pt x="483394" y="200025"/>
                  </a:lnTo>
                  <a:lnTo>
                    <a:pt x="466725" y="235744"/>
                  </a:lnTo>
                  <a:lnTo>
                    <a:pt x="454819" y="261938"/>
                  </a:lnTo>
                  <a:lnTo>
                    <a:pt x="447675" y="297657"/>
                  </a:lnTo>
                  <a:lnTo>
                    <a:pt x="447675" y="338138"/>
                  </a:lnTo>
                  <a:lnTo>
                    <a:pt x="447675" y="452438"/>
                  </a:lnTo>
                  <a:lnTo>
                    <a:pt x="447675" y="564357"/>
                  </a:lnTo>
                  <a:cubicBezTo>
                    <a:pt x="446881" y="694532"/>
                    <a:pt x="446088" y="824707"/>
                    <a:pt x="447675" y="954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">
              <a:extLst>
                <a:ext uri="{FF2B5EF4-FFF2-40B4-BE49-F238E27FC236}">
                  <a16:creationId xmlns:a16="http://schemas.microsoft.com/office/drawing/2014/main" id="{C855597C-C1C4-40CA-8714-8387FFA8D9CE}"/>
                </a:ext>
              </a:extLst>
            </p:cNvPr>
            <p:cNvSpPr/>
            <p:nvPr/>
          </p:nvSpPr>
          <p:spPr>
            <a:xfrm>
              <a:off x="5307013" y="3227388"/>
              <a:ext cx="400050" cy="1311275"/>
            </a:xfrm>
            <a:custGeom>
              <a:avLst/>
              <a:gdLst>
                <a:gd name="connsiteX0" fmla="*/ 309563 w 400050"/>
                <a:gd name="connsiteY0" fmla="*/ 885825 h 1312069"/>
                <a:gd name="connsiteX1" fmla="*/ 300038 w 400050"/>
                <a:gd name="connsiteY1" fmla="*/ 1028700 h 1312069"/>
                <a:gd name="connsiteX2" fmla="*/ 280988 w 400050"/>
                <a:gd name="connsiteY2" fmla="*/ 1278731 h 1312069"/>
                <a:gd name="connsiteX3" fmla="*/ 64294 w 400050"/>
                <a:gd name="connsiteY3" fmla="*/ 1312069 h 1312069"/>
                <a:gd name="connsiteX4" fmla="*/ 64294 w 400050"/>
                <a:gd name="connsiteY4" fmla="*/ 1143000 h 1312069"/>
                <a:gd name="connsiteX5" fmla="*/ 73819 w 400050"/>
                <a:gd name="connsiteY5" fmla="*/ 888206 h 1312069"/>
                <a:gd name="connsiteX6" fmla="*/ 85725 w 400050"/>
                <a:gd name="connsiteY6" fmla="*/ 623887 h 1312069"/>
                <a:gd name="connsiteX7" fmla="*/ 109538 w 400050"/>
                <a:gd name="connsiteY7" fmla="*/ 473869 h 1312069"/>
                <a:gd name="connsiteX8" fmla="*/ 109538 w 400050"/>
                <a:gd name="connsiteY8" fmla="*/ 292894 h 1312069"/>
                <a:gd name="connsiteX9" fmla="*/ 107157 w 400050"/>
                <a:gd name="connsiteY9" fmla="*/ 240506 h 1312069"/>
                <a:gd name="connsiteX10" fmla="*/ 100013 w 400050"/>
                <a:gd name="connsiteY10" fmla="*/ 197644 h 1312069"/>
                <a:gd name="connsiteX11" fmla="*/ 83344 w 400050"/>
                <a:gd name="connsiteY11" fmla="*/ 154781 h 1312069"/>
                <a:gd name="connsiteX12" fmla="*/ 61913 w 400050"/>
                <a:gd name="connsiteY12" fmla="*/ 111919 h 1312069"/>
                <a:gd name="connsiteX13" fmla="*/ 38100 w 400050"/>
                <a:gd name="connsiteY13" fmla="*/ 78581 h 1312069"/>
                <a:gd name="connsiteX14" fmla="*/ 21432 w 400050"/>
                <a:gd name="connsiteY14" fmla="*/ 59531 h 1312069"/>
                <a:gd name="connsiteX15" fmla="*/ 4763 w 400050"/>
                <a:gd name="connsiteY15" fmla="*/ 42862 h 1312069"/>
                <a:gd name="connsiteX16" fmla="*/ 0 w 400050"/>
                <a:gd name="connsiteY16" fmla="*/ 26194 h 1312069"/>
                <a:gd name="connsiteX17" fmla="*/ 0 w 400050"/>
                <a:gd name="connsiteY17" fmla="*/ 11906 h 1312069"/>
                <a:gd name="connsiteX18" fmla="*/ 7144 w 400050"/>
                <a:gd name="connsiteY18" fmla="*/ 4762 h 1312069"/>
                <a:gd name="connsiteX19" fmla="*/ 26194 w 400050"/>
                <a:gd name="connsiteY19" fmla="*/ 0 h 1312069"/>
                <a:gd name="connsiteX20" fmla="*/ 61913 w 400050"/>
                <a:gd name="connsiteY20" fmla="*/ 4762 h 1312069"/>
                <a:gd name="connsiteX21" fmla="*/ 147638 w 400050"/>
                <a:gd name="connsiteY21" fmla="*/ 26194 h 1312069"/>
                <a:gd name="connsiteX22" fmla="*/ 233363 w 400050"/>
                <a:gd name="connsiteY22" fmla="*/ 57150 h 1312069"/>
                <a:gd name="connsiteX23" fmla="*/ 304800 w 400050"/>
                <a:gd name="connsiteY23" fmla="*/ 85725 h 1312069"/>
                <a:gd name="connsiteX24" fmla="*/ 357188 w 400050"/>
                <a:gd name="connsiteY24" fmla="*/ 111919 h 1312069"/>
                <a:gd name="connsiteX25" fmla="*/ 378619 w 400050"/>
                <a:gd name="connsiteY25" fmla="*/ 128587 h 1312069"/>
                <a:gd name="connsiteX26" fmla="*/ 392907 w 400050"/>
                <a:gd name="connsiteY26" fmla="*/ 147637 h 1312069"/>
                <a:gd name="connsiteX27" fmla="*/ 400050 w 400050"/>
                <a:gd name="connsiteY27" fmla="*/ 169069 h 1312069"/>
                <a:gd name="connsiteX28" fmla="*/ 395288 w 400050"/>
                <a:gd name="connsiteY28" fmla="*/ 200025 h 1312069"/>
                <a:gd name="connsiteX29" fmla="*/ 383382 w 400050"/>
                <a:gd name="connsiteY29" fmla="*/ 230981 h 1312069"/>
                <a:gd name="connsiteX30" fmla="*/ 366713 w 400050"/>
                <a:gd name="connsiteY30" fmla="*/ 269081 h 1312069"/>
                <a:gd name="connsiteX31" fmla="*/ 354807 w 400050"/>
                <a:gd name="connsiteY31" fmla="*/ 316706 h 1312069"/>
                <a:gd name="connsiteX32" fmla="*/ 350044 w 400050"/>
                <a:gd name="connsiteY32" fmla="*/ 364331 h 1312069"/>
                <a:gd name="connsiteX33" fmla="*/ 350044 w 400050"/>
                <a:gd name="connsiteY33" fmla="*/ 464344 h 1312069"/>
                <a:gd name="connsiteX34" fmla="*/ 333375 w 400050"/>
                <a:gd name="connsiteY34" fmla="*/ 597694 h 1312069"/>
                <a:gd name="connsiteX35" fmla="*/ 309563 w 400050"/>
                <a:gd name="connsiteY35" fmla="*/ 8858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0050" h="1312069">
                  <a:moveTo>
                    <a:pt x="309563" y="885825"/>
                  </a:moveTo>
                  <a:lnTo>
                    <a:pt x="300038" y="1028700"/>
                  </a:lnTo>
                  <a:lnTo>
                    <a:pt x="280988" y="1278731"/>
                  </a:lnTo>
                  <a:lnTo>
                    <a:pt x="64294" y="1312069"/>
                  </a:lnTo>
                  <a:lnTo>
                    <a:pt x="64294" y="1143000"/>
                  </a:lnTo>
                  <a:lnTo>
                    <a:pt x="73819" y="888206"/>
                  </a:lnTo>
                  <a:lnTo>
                    <a:pt x="85725" y="623887"/>
                  </a:lnTo>
                  <a:lnTo>
                    <a:pt x="109538" y="473869"/>
                  </a:lnTo>
                  <a:lnTo>
                    <a:pt x="109538" y="292894"/>
                  </a:lnTo>
                  <a:lnTo>
                    <a:pt x="107157" y="240506"/>
                  </a:lnTo>
                  <a:lnTo>
                    <a:pt x="100013" y="197644"/>
                  </a:lnTo>
                  <a:lnTo>
                    <a:pt x="83344" y="154781"/>
                  </a:lnTo>
                  <a:lnTo>
                    <a:pt x="61913" y="111919"/>
                  </a:lnTo>
                  <a:lnTo>
                    <a:pt x="38100" y="78581"/>
                  </a:lnTo>
                  <a:lnTo>
                    <a:pt x="21432" y="59531"/>
                  </a:lnTo>
                  <a:lnTo>
                    <a:pt x="4763" y="42862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61913" y="4762"/>
                  </a:lnTo>
                  <a:lnTo>
                    <a:pt x="147638" y="26194"/>
                  </a:lnTo>
                  <a:lnTo>
                    <a:pt x="233363" y="57150"/>
                  </a:lnTo>
                  <a:lnTo>
                    <a:pt x="304800" y="85725"/>
                  </a:lnTo>
                  <a:lnTo>
                    <a:pt x="357188" y="111919"/>
                  </a:lnTo>
                  <a:lnTo>
                    <a:pt x="378619" y="128587"/>
                  </a:lnTo>
                  <a:lnTo>
                    <a:pt x="392907" y="147637"/>
                  </a:lnTo>
                  <a:lnTo>
                    <a:pt x="400050" y="169069"/>
                  </a:lnTo>
                  <a:lnTo>
                    <a:pt x="395288" y="200025"/>
                  </a:lnTo>
                  <a:lnTo>
                    <a:pt x="383382" y="230981"/>
                  </a:lnTo>
                  <a:lnTo>
                    <a:pt x="366713" y="269081"/>
                  </a:lnTo>
                  <a:lnTo>
                    <a:pt x="354807" y="316706"/>
                  </a:lnTo>
                  <a:lnTo>
                    <a:pt x="350044" y="364331"/>
                  </a:lnTo>
                  <a:lnTo>
                    <a:pt x="350044" y="464344"/>
                  </a:lnTo>
                  <a:lnTo>
                    <a:pt x="333375" y="597694"/>
                  </a:lnTo>
                  <a:lnTo>
                    <a:pt x="30956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8">
              <a:extLst>
                <a:ext uri="{FF2B5EF4-FFF2-40B4-BE49-F238E27FC236}">
                  <a16:creationId xmlns:a16="http://schemas.microsoft.com/office/drawing/2014/main" id="{48B3A85F-9A9C-41B7-BD3A-BFDBBC727018}"/>
                </a:ext>
              </a:extLst>
            </p:cNvPr>
            <p:cNvSpPr/>
            <p:nvPr/>
          </p:nvSpPr>
          <p:spPr>
            <a:xfrm>
              <a:off x="2697163" y="4344988"/>
              <a:ext cx="4502150" cy="669925"/>
            </a:xfrm>
            <a:custGeom>
              <a:avLst/>
              <a:gdLst>
                <a:gd name="connsiteX0" fmla="*/ 2784575 w 4501661"/>
                <a:gd name="connsiteY0" fmla="*/ 268942 h 670285"/>
                <a:gd name="connsiteX1" fmla="*/ 2507359 w 4501661"/>
                <a:gd name="connsiteY1" fmla="*/ 293767 h 670285"/>
                <a:gd name="connsiteX2" fmla="*/ 2341857 w 4501661"/>
                <a:gd name="connsiteY2" fmla="*/ 310317 h 670285"/>
                <a:gd name="connsiteX3" fmla="*/ 2188767 w 4501661"/>
                <a:gd name="connsiteY3" fmla="*/ 331005 h 670285"/>
                <a:gd name="connsiteX4" fmla="*/ 1965339 w 4501661"/>
                <a:gd name="connsiteY4" fmla="*/ 355830 h 670285"/>
                <a:gd name="connsiteX5" fmla="*/ 1746049 w 4501661"/>
                <a:gd name="connsiteY5" fmla="*/ 384793 h 670285"/>
                <a:gd name="connsiteX6" fmla="*/ 1510208 w 4501661"/>
                <a:gd name="connsiteY6" fmla="*/ 422031 h 670285"/>
                <a:gd name="connsiteX7" fmla="*/ 1241267 w 4501661"/>
                <a:gd name="connsiteY7" fmla="*/ 471682 h 670285"/>
                <a:gd name="connsiteX8" fmla="*/ 1059214 w 4501661"/>
                <a:gd name="connsiteY8" fmla="*/ 513057 h 670285"/>
                <a:gd name="connsiteX9" fmla="*/ 906125 w 4501661"/>
                <a:gd name="connsiteY9" fmla="*/ 546158 h 670285"/>
                <a:gd name="connsiteX10" fmla="*/ 740623 w 4501661"/>
                <a:gd name="connsiteY10" fmla="*/ 587533 h 670285"/>
                <a:gd name="connsiteX11" fmla="*/ 633046 w 4501661"/>
                <a:gd name="connsiteY11" fmla="*/ 616496 h 670285"/>
                <a:gd name="connsiteX12" fmla="*/ 475819 w 4501661"/>
                <a:gd name="connsiteY12" fmla="*/ 670285 h 670285"/>
                <a:gd name="connsiteX13" fmla="*/ 426168 w 4501661"/>
                <a:gd name="connsiteY13" fmla="*/ 662009 h 670285"/>
                <a:gd name="connsiteX14" fmla="*/ 355830 w 4501661"/>
                <a:gd name="connsiteY14" fmla="*/ 633047 h 670285"/>
                <a:gd name="connsiteX15" fmla="*/ 248253 w 4501661"/>
                <a:gd name="connsiteY15" fmla="*/ 566846 h 670285"/>
                <a:gd name="connsiteX16" fmla="*/ 169640 w 4501661"/>
                <a:gd name="connsiteY16" fmla="*/ 513057 h 670285"/>
                <a:gd name="connsiteX17" fmla="*/ 99301 w 4501661"/>
                <a:gd name="connsiteY17" fmla="*/ 455132 h 670285"/>
                <a:gd name="connsiteX18" fmla="*/ 45513 w 4501661"/>
                <a:gd name="connsiteY18" fmla="*/ 409618 h 670285"/>
                <a:gd name="connsiteX19" fmla="*/ 12413 w 4501661"/>
                <a:gd name="connsiteY19" fmla="*/ 380656 h 670285"/>
                <a:gd name="connsiteX20" fmla="*/ 0 w 4501661"/>
                <a:gd name="connsiteY20" fmla="*/ 351693 h 670285"/>
                <a:gd name="connsiteX21" fmla="*/ 4137 w 4501661"/>
                <a:gd name="connsiteY21" fmla="*/ 331005 h 670285"/>
                <a:gd name="connsiteX22" fmla="*/ 16550 w 4501661"/>
                <a:gd name="connsiteY22" fmla="*/ 322730 h 670285"/>
                <a:gd name="connsiteX23" fmla="*/ 33100 w 4501661"/>
                <a:gd name="connsiteY23" fmla="*/ 322730 h 670285"/>
                <a:gd name="connsiteX24" fmla="*/ 62063 w 4501661"/>
                <a:gd name="connsiteY24" fmla="*/ 335142 h 670285"/>
                <a:gd name="connsiteX25" fmla="*/ 103439 w 4501661"/>
                <a:gd name="connsiteY25" fmla="*/ 351693 h 670285"/>
                <a:gd name="connsiteX26" fmla="*/ 157227 w 4501661"/>
                <a:gd name="connsiteY26" fmla="*/ 364105 h 670285"/>
                <a:gd name="connsiteX27" fmla="*/ 215153 w 4501661"/>
                <a:gd name="connsiteY27" fmla="*/ 372380 h 670285"/>
                <a:gd name="connsiteX28" fmla="*/ 285491 w 4501661"/>
                <a:gd name="connsiteY28" fmla="*/ 380656 h 670285"/>
                <a:gd name="connsiteX29" fmla="*/ 331004 w 4501661"/>
                <a:gd name="connsiteY29" fmla="*/ 380656 h 670285"/>
                <a:gd name="connsiteX30" fmla="*/ 388930 w 4501661"/>
                <a:gd name="connsiteY30" fmla="*/ 376518 h 670285"/>
                <a:gd name="connsiteX31" fmla="*/ 579258 w 4501661"/>
                <a:gd name="connsiteY31" fmla="*/ 355830 h 670285"/>
                <a:gd name="connsiteX32" fmla="*/ 815099 w 4501661"/>
                <a:gd name="connsiteY32" fmla="*/ 322730 h 670285"/>
                <a:gd name="connsiteX33" fmla="*/ 1067489 w 4501661"/>
                <a:gd name="connsiteY33" fmla="*/ 285492 h 670285"/>
                <a:gd name="connsiteX34" fmla="*/ 1402632 w 4501661"/>
                <a:gd name="connsiteY34" fmla="*/ 239979 h 670285"/>
                <a:gd name="connsiteX35" fmla="*/ 1535033 w 4501661"/>
                <a:gd name="connsiteY35" fmla="*/ 219291 h 670285"/>
                <a:gd name="connsiteX36" fmla="*/ 1700536 w 4501661"/>
                <a:gd name="connsiteY36" fmla="*/ 206878 h 670285"/>
                <a:gd name="connsiteX37" fmla="*/ 1952927 w 4501661"/>
                <a:gd name="connsiteY37" fmla="*/ 169640 h 670285"/>
                <a:gd name="connsiteX38" fmla="*/ 2242556 w 4501661"/>
                <a:gd name="connsiteY38" fmla="*/ 136540 h 670285"/>
                <a:gd name="connsiteX39" fmla="*/ 2474259 w 4501661"/>
                <a:gd name="connsiteY39" fmla="*/ 107577 h 670285"/>
                <a:gd name="connsiteX40" fmla="*/ 2697687 w 4501661"/>
                <a:gd name="connsiteY40" fmla="*/ 86889 h 670285"/>
                <a:gd name="connsiteX41" fmla="*/ 2879739 w 4501661"/>
                <a:gd name="connsiteY41" fmla="*/ 86889 h 670285"/>
                <a:gd name="connsiteX42" fmla="*/ 3115580 w 4501661"/>
                <a:gd name="connsiteY42" fmla="*/ 74476 h 670285"/>
                <a:gd name="connsiteX43" fmla="*/ 3268670 w 4501661"/>
                <a:gd name="connsiteY43" fmla="*/ 70339 h 670285"/>
                <a:gd name="connsiteX44" fmla="*/ 3446584 w 4501661"/>
                <a:gd name="connsiteY44" fmla="*/ 66201 h 670285"/>
                <a:gd name="connsiteX45" fmla="*/ 3641050 w 4501661"/>
                <a:gd name="connsiteY45" fmla="*/ 66201 h 670285"/>
                <a:gd name="connsiteX46" fmla="*/ 3897578 w 4501661"/>
                <a:gd name="connsiteY46" fmla="*/ 66201 h 670285"/>
                <a:gd name="connsiteX47" fmla="*/ 3992742 w 4501661"/>
                <a:gd name="connsiteY47" fmla="*/ 28963 h 670285"/>
                <a:gd name="connsiteX48" fmla="*/ 4050668 w 4501661"/>
                <a:gd name="connsiteY48" fmla="*/ 0 h 670285"/>
                <a:gd name="connsiteX49" fmla="*/ 4100318 w 4501661"/>
                <a:gd name="connsiteY49" fmla="*/ 8276 h 670285"/>
                <a:gd name="connsiteX50" fmla="*/ 4253408 w 4501661"/>
                <a:gd name="connsiteY50" fmla="*/ 66201 h 670285"/>
                <a:gd name="connsiteX51" fmla="*/ 4344434 w 4501661"/>
                <a:gd name="connsiteY51" fmla="*/ 95164 h 670285"/>
                <a:gd name="connsiteX52" fmla="*/ 4406498 w 4501661"/>
                <a:gd name="connsiteY52" fmla="*/ 124127 h 670285"/>
                <a:gd name="connsiteX53" fmla="*/ 4447873 w 4501661"/>
                <a:gd name="connsiteY53" fmla="*/ 157228 h 670285"/>
                <a:gd name="connsiteX54" fmla="*/ 4476836 w 4501661"/>
                <a:gd name="connsiteY54" fmla="*/ 182053 h 670285"/>
                <a:gd name="connsiteX55" fmla="*/ 4493386 w 4501661"/>
                <a:gd name="connsiteY55" fmla="*/ 211016 h 670285"/>
                <a:gd name="connsiteX56" fmla="*/ 4501661 w 4501661"/>
                <a:gd name="connsiteY56" fmla="*/ 248254 h 670285"/>
                <a:gd name="connsiteX57" fmla="*/ 4501661 w 4501661"/>
                <a:gd name="connsiteY57" fmla="*/ 281354 h 670285"/>
                <a:gd name="connsiteX58" fmla="*/ 4493386 w 4501661"/>
                <a:gd name="connsiteY58" fmla="*/ 306180 h 670285"/>
                <a:gd name="connsiteX59" fmla="*/ 4468561 w 4501661"/>
                <a:gd name="connsiteY59" fmla="*/ 326867 h 670285"/>
                <a:gd name="connsiteX60" fmla="*/ 4435461 w 4501661"/>
                <a:gd name="connsiteY60" fmla="*/ 335142 h 670285"/>
                <a:gd name="connsiteX61" fmla="*/ 4282371 w 4501661"/>
                <a:gd name="connsiteY61" fmla="*/ 318592 h 670285"/>
                <a:gd name="connsiteX62" fmla="*/ 4046530 w 4501661"/>
                <a:gd name="connsiteY62" fmla="*/ 289629 h 670285"/>
                <a:gd name="connsiteX63" fmla="*/ 3909991 w 4501661"/>
                <a:gd name="connsiteY63" fmla="*/ 264804 h 670285"/>
                <a:gd name="connsiteX64" fmla="*/ 3777589 w 4501661"/>
                <a:gd name="connsiteY64" fmla="*/ 256529 h 670285"/>
                <a:gd name="connsiteX65" fmla="*/ 3562436 w 4501661"/>
                <a:gd name="connsiteY65" fmla="*/ 244116 h 670285"/>
                <a:gd name="connsiteX66" fmla="*/ 3351421 w 4501661"/>
                <a:gd name="connsiteY66" fmla="*/ 244116 h 670285"/>
                <a:gd name="connsiteX67" fmla="*/ 3181781 w 4501661"/>
                <a:gd name="connsiteY67" fmla="*/ 248254 h 670285"/>
                <a:gd name="connsiteX68" fmla="*/ 2784575 w 4501661"/>
                <a:gd name="connsiteY68" fmla="*/ 268942 h 67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01661" h="670285">
                  <a:moveTo>
                    <a:pt x="2784575" y="268942"/>
                  </a:moveTo>
                  <a:lnTo>
                    <a:pt x="2507359" y="293767"/>
                  </a:lnTo>
                  <a:lnTo>
                    <a:pt x="2341857" y="310317"/>
                  </a:lnTo>
                  <a:lnTo>
                    <a:pt x="2188767" y="331005"/>
                  </a:lnTo>
                  <a:lnTo>
                    <a:pt x="1965339" y="355830"/>
                  </a:lnTo>
                  <a:lnTo>
                    <a:pt x="1746049" y="384793"/>
                  </a:lnTo>
                  <a:lnTo>
                    <a:pt x="1510208" y="422031"/>
                  </a:lnTo>
                  <a:lnTo>
                    <a:pt x="1241267" y="471682"/>
                  </a:lnTo>
                  <a:lnTo>
                    <a:pt x="1059214" y="513057"/>
                  </a:lnTo>
                  <a:lnTo>
                    <a:pt x="906125" y="546158"/>
                  </a:lnTo>
                  <a:lnTo>
                    <a:pt x="740623" y="587533"/>
                  </a:lnTo>
                  <a:lnTo>
                    <a:pt x="633046" y="616496"/>
                  </a:lnTo>
                  <a:lnTo>
                    <a:pt x="475819" y="670285"/>
                  </a:lnTo>
                  <a:lnTo>
                    <a:pt x="426168" y="662009"/>
                  </a:lnTo>
                  <a:lnTo>
                    <a:pt x="355830" y="633047"/>
                  </a:lnTo>
                  <a:lnTo>
                    <a:pt x="248253" y="566846"/>
                  </a:lnTo>
                  <a:lnTo>
                    <a:pt x="169640" y="513057"/>
                  </a:lnTo>
                  <a:lnTo>
                    <a:pt x="99301" y="455132"/>
                  </a:lnTo>
                  <a:lnTo>
                    <a:pt x="45513" y="409618"/>
                  </a:lnTo>
                  <a:lnTo>
                    <a:pt x="12413" y="380656"/>
                  </a:lnTo>
                  <a:lnTo>
                    <a:pt x="0" y="351693"/>
                  </a:lnTo>
                  <a:lnTo>
                    <a:pt x="4137" y="331005"/>
                  </a:lnTo>
                  <a:lnTo>
                    <a:pt x="16550" y="322730"/>
                  </a:lnTo>
                  <a:lnTo>
                    <a:pt x="33100" y="322730"/>
                  </a:lnTo>
                  <a:lnTo>
                    <a:pt x="62063" y="335142"/>
                  </a:lnTo>
                  <a:lnTo>
                    <a:pt x="103439" y="351693"/>
                  </a:lnTo>
                  <a:lnTo>
                    <a:pt x="157227" y="364105"/>
                  </a:lnTo>
                  <a:lnTo>
                    <a:pt x="215153" y="372380"/>
                  </a:lnTo>
                  <a:lnTo>
                    <a:pt x="285491" y="380656"/>
                  </a:lnTo>
                  <a:lnTo>
                    <a:pt x="331004" y="380656"/>
                  </a:lnTo>
                  <a:lnTo>
                    <a:pt x="388930" y="376518"/>
                  </a:lnTo>
                  <a:lnTo>
                    <a:pt x="579258" y="355830"/>
                  </a:lnTo>
                  <a:lnTo>
                    <a:pt x="815099" y="322730"/>
                  </a:lnTo>
                  <a:lnTo>
                    <a:pt x="1067489" y="285492"/>
                  </a:lnTo>
                  <a:lnTo>
                    <a:pt x="1402632" y="239979"/>
                  </a:lnTo>
                  <a:lnTo>
                    <a:pt x="1535033" y="219291"/>
                  </a:lnTo>
                  <a:lnTo>
                    <a:pt x="1700536" y="206878"/>
                  </a:lnTo>
                  <a:lnTo>
                    <a:pt x="1952927" y="169640"/>
                  </a:lnTo>
                  <a:lnTo>
                    <a:pt x="2242556" y="136540"/>
                  </a:lnTo>
                  <a:lnTo>
                    <a:pt x="2474259" y="107577"/>
                  </a:lnTo>
                  <a:lnTo>
                    <a:pt x="2697687" y="86889"/>
                  </a:lnTo>
                  <a:lnTo>
                    <a:pt x="2879739" y="86889"/>
                  </a:lnTo>
                  <a:lnTo>
                    <a:pt x="3115580" y="74476"/>
                  </a:lnTo>
                  <a:lnTo>
                    <a:pt x="3268670" y="70339"/>
                  </a:lnTo>
                  <a:lnTo>
                    <a:pt x="3446584" y="66201"/>
                  </a:lnTo>
                  <a:lnTo>
                    <a:pt x="3641050" y="66201"/>
                  </a:lnTo>
                  <a:lnTo>
                    <a:pt x="3897578" y="66201"/>
                  </a:lnTo>
                  <a:lnTo>
                    <a:pt x="3992742" y="28963"/>
                  </a:lnTo>
                  <a:lnTo>
                    <a:pt x="4050668" y="0"/>
                  </a:lnTo>
                  <a:lnTo>
                    <a:pt x="4100318" y="8276"/>
                  </a:lnTo>
                  <a:lnTo>
                    <a:pt x="4253408" y="66201"/>
                  </a:lnTo>
                  <a:lnTo>
                    <a:pt x="4344434" y="95164"/>
                  </a:lnTo>
                  <a:lnTo>
                    <a:pt x="4406498" y="124127"/>
                  </a:lnTo>
                  <a:lnTo>
                    <a:pt x="4447873" y="157228"/>
                  </a:lnTo>
                  <a:lnTo>
                    <a:pt x="4476836" y="182053"/>
                  </a:lnTo>
                  <a:lnTo>
                    <a:pt x="4493386" y="211016"/>
                  </a:lnTo>
                  <a:lnTo>
                    <a:pt x="4501661" y="248254"/>
                  </a:lnTo>
                  <a:lnTo>
                    <a:pt x="4501661" y="281354"/>
                  </a:lnTo>
                  <a:lnTo>
                    <a:pt x="4493386" y="306180"/>
                  </a:lnTo>
                  <a:lnTo>
                    <a:pt x="4468561" y="326867"/>
                  </a:lnTo>
                  <a:lnTo>
                    <a:pt x="4435461" y="335142"/>
                  </a:lnTo>
                  <a:lnTo>
                    <a:pt x="4282371" y="318592"/>
                  </a:lnTo>
                  <a:lnTo>
                    <a:pt x="4046530" y="289629"/>
                  </a:lnTo>
                  <a:lnTo>
                    <a:pt x="3909991" y="264804"/>
                  </a:lnTo>
                  <a:lnTo>
                    <a:pt x="3777589" y="256529"/>
                  </a:lnTo>
                  <a:lnTo>
                    <a:pt x="3562436" y="244116"/>
                  </a:lnTo>
                  <a:lnTo>
                    <a:pt x="3351421" y="244116"/>
                  </a:lnTo>
                  <a:lnTo>
                    <a:pt x="3181781" y="248254"/>
                  </a:lnTo>
                  <a:lnTo>
                    <a:pt x="2784575" y="268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986" name="グループ化 1">
            <a:extLst>
              <a:ext uri="{FF2B5EF4-FFF2-40B4-BE49-F238E27FC236}">
                <a16:creationId xmlns:a16="http://schemas.microsoft.com/office/drawing/2014/main" id="{0BD58FDC-54E0-4A74-A4BF-80E9D5FAE549}"/>
              </a:ext>
            </a:extLst>
          </p:cNvPr>
          <p:cNvGrpSpPr>
            <a:grpSpLocks/>
          </p:cNvGrpSpPr>
          <p:nvPr/>
        </p:nvGrpSpPr>
        <p:grpSpPr bwMode="auto">
          <a:xfrm>
            <a:off x="2697163" y="1571625"/>
            <a:ext cx="4502150" cy="4427538"/>
            <a:chOff x="2697163" y="1571625"/>
            <a:chExt cx="4502150" cy="4427538"/>
          </a:xfrm>
        </p:grpSpPr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C2045F1A-7827-44DC-95E7-E10046BFB1E1}"/>
                </a:ext>
              </a:extLst>
            </p:cNvPr>
            <p:cNvSpPr/>
            <p:nvPr/>
          </p:nvSpPr>
          <p:spPr>
            <a:xfrm>
              <a:off x="3490913" y="1641475"/>
              <a:ext cx="584200" cy="1704975"/>
            </a:xfrm>
            <a:custGeom>
              <a:avLst/>
              <a:gdLst>
                <a:gd name="connsiteX0" fmla="*/ 536524 w 585562"/>
                <a:gd name="connsiteY0" fmla="*/ 1139394 h 1704764"/>
                <a:gd name="connsiteX1" fmla="*/ 562485 w 585562"/>
                <a:gd name="connsiteY1" fmla="*/ 1410541 h 1704764"/>
                <a:gd name="connsiteX2" fmla="*/ 585562 w 585562"/>
                <a:gd name="connsiteY2" fmla="*/ 1557653 h 1704764"/>
                <a:gd name="connsiteX3" fmla="*/ 574024 w 585562"/>
                <a:gd name="connsiteY3" fmla="*/ 1618228 h 1704764"/>
                <a:gd name="connsiteX4" fmla="*/ 556716 w 585562"/>
                <a:gd name="connsiteY4" fmla="*/ 1661496 h 1704764"/>
                <a:gd name="connsiteX5" fmla="*/ 542294 w 585562"/>
                <a:gd name="connsiteY5" fmla="*/ 1687457 h 1704764"/>
                <a:gd name="connsiteX6" fmla="*/ 527871 w 585562"/>
                <a:gd name="connsiteY6" fmla="*/ 1698995 h 1704764"/>
                <a:gd name="connsiteX7" fmla="*/ 507679 w 585562"/>
                <a:gd name="connsiteY7" fmla="*/ 1704764 h 1704764"/>
                <a:gd name="connsiteX8" fmla="*/ 475949 w 585562"/>
                <a:gd name="connsiteY8" fmla="*/ 1701880 h 1704764"/>
                <a:gd name="connsiteX9" fmla="*/ 447104 w 585562"/>
                <a:gd name="connsiteY9" fmla="*/ 1684573 h 1704764"/>
                <a:gd name="connsiteX10" fmla="*/ 424027 w 585562"/>
                <a:gd name="connsiteY10" fmla="*/ 1661496 h 1704764"/>
                <a:gd name="connsiteX11" fmla="*/ 395182 w 585562"/>
                <a:gd name="connsiteY11" fmla="*/ 1612459 h 1704764"/>
                <a:gd name="connsiteX12" fmla="*/ 374990 w 585562"/>
                <a:gd name="connsiteY12" fmla="*/ 1557653 h 1704764"/>
                <a:gd name="connsiteX13" fmla="*/ 351914 w 585562"/>
                <a:gd name="connsiteY13" fmla="*/ 1482655 h 1704764"/>
                <a:gd name="connsiteX14" fmla="*/ 340376 w 585562"/>
                <a:gd name="connsiteY14" fmla="*/ 1393234 h 1704764"/>
                <a:gd name="connsiteX15" fmla="*/ 323068 w 585562"/>
                <a:gd name="connsiteY15" fmla="*/ 1286506 h 1704764"/>
                <a:gd name="connsiteX16" fmla="*/ 276916 w 585562"/>
                <a:gd name="connsiteY16" fmla="*/ 917284 h 1704764"/>
                <a:gd name="connsiteX17" fmla="*/ 233647 w 585562"/>
                <a:gd name="connsiteY17" fmla="*/ 605754 h 1704764"/>
                <a:gd name="connsiteX18" fmla="*/ 207687 w 585562"/>
                <a:gd name="connsiteY18" fmla="*/ 386528 h 1704764"/>
                <a:gd name="connsiteX19" fmla="*/ 190379 w 585562"/>
                <a:gd name="connsiteY19" fmla="*/ 323069 h 1704764"/>
                <a:gd name="connsiteX20" fmla="*/ 164418 w 585562"/>
                <a:gd name="connsiteY20" fmla="*/ 262493 h 1704764"/>
                <a:gd name="connsiteX21" fmla="*/ 135573 w 585562"/>
                <a:gd name="connsiteY21" fmla="*/ 204802 h 1704764"/>
                <a:gd name="connsiteX22" fmla="*/ 103843 w 585562"/>
                <a:gd name="connsiteY22" fmla="*/ 158650 h 1704764"/>
                <a:gd name="connsiteX23" fmla="*/ 80767 w 585562"/>
                <a:gd name="connsiteY23" fmla="*/ 126920 h 1704764"/>
                <a:gd name="connsiteX24" fmla="*/ 34614 w 585562"/>
                <a:gd name="connsiteY24" fmla="*/ 80767 h 1704764"/>
                <a:gd name="connsiteX25" fmla="*/ 11538 w 585562"/>
                <a:gd name="connsiteY25" fmla="*/ 54806 h 1704764"/>
                <a:gd name="connsiteX26" fmla="*/ 0 w 585562"/>
                <a:gd name="connsiteY26" fmla="*/ 34614 h 1704764"/>
                <a:gd name="connsiteX27" fmla="*/ 0 w 585562"/>
                <a:gd name="connsiteY27" fmla="*/ 20192 h 1704764"/>
                <a:gd name="connsiteX28" fmla="*/ 8653 w 585562"/>
                <a:gd name="connsiteY28" fmla="*/ 5769 h 1704764"/>
                <a:gd name="connsiteX29" fmla="*/ 37499 w 585562"/>
                <a:gd name="connsiteY29" fmla="*/ 0 h 1704764"/>
                <a:gd name="connsiteX30" fmla="*/ 100959 w 585562"/>
                <a:gd name="connsiteY30" fmla="*/ 5769 h 1704764"/>
                <a:gd name="connsiteX31" fmla="*/ 173072 w 585562"/>
                <a:gd name="connsiteY31" fmla="*/ 23076 h 1704764"/>
                <a:gd name="connsiteX32" fmla="*/ 250955 w 585562"/>
                <a:gd name="connsiteY32" fmla="*/ 43268 h 1704764"/>
                <a:gd name="connsiteX33" fmla="*/ 314415 w 585562"/>
                <a:gd name="connsiteY33" fmla="*/ 66344 h 1704764"/>
                <a:gd name="connsiteX34" fmla="*/ 363452 w 585562"/>
                <a:gd name="connsiteY34" fmla="*/ 92305 h 1704764"/>
                <a:gd name="connsiteX35" fmla="*/ 415374 w 585562"/>
                <a:gd name="connsiteY35" fmla="*/ 121151 h 1704764"/>
                <a:gd name="connsiteX36" fmla="*/ 426912 w 585562"/>
                <a:gd name="connsiteY36" fmla="*/ 262493 h 1704764"/>
                <a:gd name="connsiteX37" fmla="*/ 499025 w 585562"/>
                <a:gd name="connsiteY37" fmla="*/ 770173 h 1704764"/>
                <a:gd name="connsiteX38" fmla="*/ 513448 w 585562"/>
                <a:gd name="connsiteY38" fmla="*/ 911515 h 1704764"/>
                <a:gd name="connsiteX39" fmla="*/ 536524 w 585562"/>
                <a:gd name="connsiteY39" fmla="*/ 1139394 h 17047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585562" h="1704764">
                  <a:moveTo>
                    <a:pt x="536524" y="1139394"/>
                  </a:moveTo>
                  <a:lnTo>
                    <a:pt x="562485" y="1410541"/>
                  </a:lnTo>
                  <a:lnTo>
                    <a:pt x="585562" y="1557653"/>
                  </a:lnTo>
                  <a:lnTo>
                    <a:pt x="574024" y="1618228"/>
                  </a:lnTo>
                  <a:lnTo>
                    <a:pt x="556716" y="1661496"/>
                  </a:lnTo>
                  <a:lnTo>
                    <a:pt x="542294" y="1687457"/>
                  </a:lnTo>
                  <a:lnTo>
                    <a:pt x="527871" y="1698995"/>
                  </a:lnTo>
                  <a:lnTo>
                    <a:pt x="507679" y="1704764"/>
                  </a:lnTo>
                  <a:lnTo>
                    <a:pt x="475949" y="1701880"/>
                  </a:lnTo>
                  <a:lnTo>
                    <a:pt x="447104" y="1684573"/>
                  </a:lnTo>
                  <a:lnTo>
                    <a:pt x="424027" y="1661496"/>
                  </a:lnTo>
                  <a:lnTo>
                    <a:pt x="395182" y="1612459"/>
                  </a:lnTo>
                  <a:lnTo>
                    <a:pt x="374990" y="1557653"/>
                  </a:lnTo>
                  <a:lnTo>
                    <a:pt x="351914" y="1482655"/>
                  </a:lnTo>
                  <a:lnTo>
                    <a:pt x="340376" y="1393234"/>
                  </a:lnTo>
                  <a:lnTo>
                    <a:pt x="323068" y="1286506"/>
                  </a:lnTo>
                  <a:lnTo>
                    <a:pt x="276916" y="917284"/>
                  </a:lnTo>
                  <a:lnTo>
                    <a:pt x="233647" y="605754"/>
                  </a:lnTo>
                  <a:lnTo>
                    <a:pt x="207687" y="386528"/>
                  </a:lnTo>
                  <a:lnTo>
                    <a:pt x="190379" y="323069"/>
                  </a:lnTo>
                  <a:lnTo>
                    <a:pt x="164418" y="262493"/>
                  </a:lnTo>
                  <a:lnTo>
                    <a:pt x="135573" y="204802"/>
                  </a:lnTo>
                  <a:lnTo>
                    <a:pt x="103843" y="158650"/>
                  </a:lnTo>
                  <a:lnTo>
                    <a:pt x="80767" y="126920"/>
                  </a:lnTo>
                  <a:lnTo>
                    <a:pt x="34614" y="80767"/>
                  </a:lnTo>
                  <a:lnTo>
                    <a:pt x="11538" y="54806"/>
                  </a:lnTo>
                  <a:lnTo>
                    <a:pt x="0" y="34614"/>
                  </a:lnTo>
                  <a:lnTo>
                    <a:pt x="0" y="20192"/>
                  </a:lnTo>
                  <a:lnTo>
                    <a:pt x="8653" y="5769"/>
                  </a:lnTo>
                  <a:lnTo>
                    <a:pt x="37499" y="0"/>
                  </a:lnTo>
                  <a:lnTo>
                    <a:pt x="100959" y="5769"/>
                  </a:lnTo>
                  <a:lnTo>
                    <a:pt x="173072" y="23076"/>
                  </a:lnTo>
                  <a:lnTo>
                    <a:pt x="250955" y="43268"/>
                  </a:lnTo>
                  <a:lnTo>
                    <a:pt x="314415" y="66344"/>
                  </a:lnTo>
                  <a:lnTo>
                    <a:pt x="363452" y="92305"/>
                  </a:lnTo>
                  <a:lnTo>
                    <a:pt x="415374" y="121151"/>
                  </a:lnTo>
                  <a:lnTo>
                    <a:pt x="426912" y="262493"/>
                  </a:lnTo>
                  <a:lnTo>
                    <a:pt x="499025" y="770173"/>
                  </a:lnTo>
                  <a:lnTo>
                    <a:pt x="513448" y="911515"/>
                  </a:lnTo>
                  <a:lnTo>
                    <a:pt x="536524" y="1139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7E4565B-EEC9-49D7-8EB9-376DD53215EA}"/>
                </a:ext>
              </a:extLst>
            </p:cNvPr>
            <p:cNvSpPr/>
            <p:nvPr/>
          </p:nvSpPr>
          <p:spPr>
            <a:xfrm>
              <a:off x="3343275" y="3605213"/>
              <a:ext cx="3124200" cy="493712"/>
            </a:xfrm>
            <a:custGeom>
              <a:avLst/>
              <a:gdLst>
                <a:gd name="connsiteX0" fmla="*/ 1595152 w 3123959"/>
                <a:gd name="connsiteY0" fmla="*/ 279801 h 493257"/>
                <a:gd name="connsiteX1" fmla="*/ 1315351 w 3123959"/>
                <a:gd name="connsiteY1" fmla="*/ 308646 h 493257"/>
                <a:gd name="connsiteX2" fmla="*/ 1064396 w 3123959"/>
                <a:gd name="connsiteY2" fmla="*/ 340376 h 493257"/>
                <a:gd name="connsiteX3" fmla="*/ 865363 w 3123959"/>
                <a:gd name="connsiteY3" fmla="*/ 377875 h 493257"/>
                <a:gd name="connsiteX4" fmla="*/ 735558 w 3123959"/>
                <a:gd name="connsiteY4" fmla="*/ 392298 h 493257"/>
                <a:gd name="connsiteX5" fmla="*/ 651906 w 3123959"/>
                <a:gd name="connsiteY5" fmla="*/ 406721 h 493257"/>
                <a:gd name="connsiteX6" fmla="*/ 571139 w 3123959"/>
                <a:gd name="connsiteY6" fmla="*/ 424028 h 493257"/>
                <a:gd name="connsiteX7" fmla="*/ 487488 w 3123959"/>
                <a:gd name="connsiteY7" fmla="*/ 444220 h 493257"/>
                <a:gd name="connsiteX8" fmla="*/ 403836 w 3123959"/>
                <a:gd name="connsiteY8" fmla="*/ 467296 h 493257"/>
                <a:gd name="connsiteX9" fmla="*/ 334607 w 3123959"/>
                <a:gd name="connsiteY9" fmla="*/ 493257 h 493257"/>
                <a:gd name="connsiteX10" fmla="*/ 285570 w 3123959"/>
                <a:gd name="connsiteY10" fmla="*/ 475950 h 493257"/>
                <a:gd name="connsiteX11" fmla="*/ 222110 w 3123959"/>
                <a:gd name="connsiteY11" fmla="*/ 447104 h 493257"/>
                <a:gd name="connsiteX12" fmla="*/ 161534 w 3123959"/>
                <a:gd name="connsiteY12" fmla="*/ 409605 h 493257"/>
                <a:gd name="connsiteX13" fmla="*/ 103843 w 3123959"/>
                <a:gd name="connsiteY13" fmla="*/ 363453 h 493257"/>
                <a:gd name="connsiteX14" fmla="*/ 46153 w 3123959"/>
                <a:gd name="connsiteY14" fmla="*/ 308646 h 493257"/>
                <a:gd name="connsiteX15" fmla="*/ 20192 w 3123959"/>
                <a:gd name="connsiteY15" fmla="*/ 279801 h 493257"/>
                <a:gd name="connsiteX16" fmla="*/ 2884 w 3123959"/>
                <a:gd name="connsiteY16" fmla="*/ 259609 h 493257"/>
                <a:gd name="connsiteX17" fmla="*/ 0 w 3123959"/>
                <a:gd name="connsiteY17" fmla="*/ 242302 h 493257"/>
                <a:gd name="connsiteX18" fmla="*/ 0 w 3123959"/>
                <a:gd name="connsiteY18" fmla="*/ 227879 h 493257"/>
                <a:gd name="connsiteX19" fmla="*/ 8653 w 3123959"/>
                <a:gd name="connsiteY19" fmla="*/ 222110 h 493257"/>
                <a:gd name="connsiteX20" fmla="*/ 23076 w 3123959"/>
                <a:gd name="connsiteY20" fmla="*/ 222110 h 493257"/>
                <a:gd name="connsiteX21" fmla="*/ 74998 w 3123959"/>
                <a:gd name="connsiteY21" fmla="*/ 236533 h 493257"/>
                <a:gd name="connsiteX22" fmla="*/ 138458 w 3123959"/>
                <a:gd name="connsiteY22" fmla="*/ 245186 h 493257"/>
                <a:gd name="connsiteX23" fmla="*/ 259609 w 3123959"/>
                <a:gd name="connsiteY23" fmla="*/ 250955 h 493257"/>
                <a:gd name="connsiteX24" fmla="*/ 363452 w 3123959"/>
                <a:gd name="connsiteY24" fmla="*/ 250955 h 493257"/>
                <a:gd name="connsiteX25" fmla="*/ 458642 w 3123959"/>
                <a:gd name="connsiteY25" fmla="*/ 245186 h 493257"/>
                <a:gd name="connsiteX26" fmla="*/ 625946 w 3123959"/>
                <a:gd name="connsiteY26" fmla="*/ 227879 h 493257"/>
                <a:gd name="connsiteX27" fmla="*/ 848055 w 3123959"/>
                <a:gd name="connsiteY27" fmla="*/ 199034 h 493257"/>
                <a:gd name="connsiteX28" fmla="*/ 1058627 w 3123959"/>
                <a:gd name="connsiteY28" fmla="*/ 184611 h 493257"/>
                <a:gd name="connsiteX29" fmla="*/ 1468232 w 3123959"/>
                <a:gd name="connsiteY29" fmla="*/ 147112 h 493257"/>
                <a:gd name="connsiteX30" fmla="*/ 1805724 w 3123959"/>
                <a:gd name="connsiteY30" fmla="*/ 115382 h 493257"/>
                <a:gd name="connsiteX31" fmla="*/ 2097062 w 3123959"/>
                <a:gd name="connsiteY31" fmla="*/ 89421 h 493257"/>
                <a:gd name="connsiteX32" fmla="*/ 2287442 w 3123959"/>
                <a:gd name="connsiteY32" fmla="*/ 69229 h 493257"/>
                <a:gd name="connsiteX33" fmla="*/ 2446092 w 3123959"/>
                <a:gd name="connsiteY33" fmla="*/ 63460 h 493257"/>
                <a:gd name="connsiteX34" fmla="*/ 2535513 w 3123959"/>
                <a:gd name="connsiteY34" fmla="*/ 54807 h 493257"/>
                <a:gd name="connsiteX35" fmla="*/ 2587435 w 3123959"/>
                <a:gd name="connsiteY35" fmla="*/ 46153 h 493257"/>
                <a:gd name="connsiteX36" fmla="*/ 2627818 w 3123959"/>
                <a:gd name="connsiteY36" fmla="*/ 28846 h 493257"/>
                <a:gd name="connsiteX37" fmla="*/ 2659548 w 3123959"/>
                <a:gd name="connsiteY37" fmla="*/ 17307 h 493257"/>
                <a:gd name="connsiteX38" fmla="*/ 2699932 w 3123959"/>
                <a:gd name="connsiteY38" fmla="*/ 5769 h 493257"/>
                <a:gd name="connsiteX39" fmla="*/ 2734546 w 3123959"/>
                <a:gd name="connsiteY39" fmla="*/ 0 h 493257"/>
                <a:gd name="connsiteX40" fmla="*/ 2783583 w 3123959"/>
                <a:gd name="connsiteY40" fmla="*/ 8654 h 493257"/>
                <a:gd name="connsiteX41" fmla="*/ 2999924 w 3123959"/>
                <a:gd name="connsiteY41" fmla="*/ 77883 h 493257"/>
                <a:gd name="connsiteX42" fmla="*/ 3063384 w 3123959"/>
                <a:gd name="connsiteY42" fmla="*/ 100959 h 493257"/>
                <a:gd name="connsiteX43" fmla="*/ 3095114 w 3123959"/>
                <a:gd name="connsiteY43" fmla="*/ 118266 h 493257"/>
                <a:gd name="connsiteX44" fmla="*/ 3112421 w 3123959"/>
                <a:gd name="connsiteY44" fmla="*/ 132689 h 493257"/>
                <a:gd name="connsiteX45" fmla="*/ 3123959 w 3123959"/>
                <a:gd name="connsiteY45" fmla="*/ 152881 h 493257"/>
                <a:gd name="connsiteX46" fmla="*/ 3123959 w 3123959"/>
                <a:gd name="connsiteY46" fmla="*/ 187496 h 493257"/>
                <a:gd name="connsiteX47" fmla="*/ 3112421 w 3123959"/>
                <a:gd name="connsiteY47" fmla="*/ 216341 h 493257"/>
                <a:gd name="connsiteX48" fmla="*/ 3097999 w 3123959"/>
                <a:gd name="connsiteY48" fmla="*/ 239417 h 493257"/>
                <a:gd name="connsiteX49" fmla="*/ 3074922 w 3123959"/>
                <a:gd name="connsiteY49" fmla="*/ 248071 h 493257"/>
                <a:gd name="connsiteX50" fmla="*/ 3028770 w 3123959"/>
                <a:gd name="connsiteY50" fmla="*/ 245186 h 493257"/>
                <a:gd name="connsiteX51" fmla="*/ 2795122 w 3123959"/>
                <a:gd name="connsiteY51" fmla="*/ 224995 h 493257"/>
                <a:gd name="connsiteX52" fmla="*/ 2598973 w 3123959"/>
                <a:gd name="connsiteY52" fmla="*/ 216341 h 493257"/>
                <a:gd name="connsiteX53" fmla="*/ 2350902 w 3123959"/>
                <a:gd name="connsiteY53" fmla="*/ 222110 h 493257"/>
                <a:gd name="connsiteX54" fmla="*/ 2247059 w 3123959"/>
                <a:gd name="connsiteY54" fmla="*/ 227879 h 493257"/>
                <a:gd name="connsiteX55" fmla="*/ 2079755 w 3123959"/>
                <a:gd name="connsiteY55" fmla="*/ 250955 h 493257"/>
                <a:gd name="connsiteX56" fmla="*/ 1595152 w 3123959"/>
                <a:gd name="connsiteY56" fmla="*/ 279801 h 493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3123959" h="493257">
                  <a:moveTo>
                    <a:pt x="1595152" y="279801"/>
                  </a:moveTo>
                  <a:lnTo>
                    <a:pt x="1315351" y="308646"/>
                  </a:lnTo>
                  <a:lnTo>
                    <a:pt x="1064396" y="340376"/>
                  </a:lnTo>
                  <a:lnTo>
                    <a:pt x="865363" y="377875"/>
                  </a:lnTo>
                  <a:lnTo>
                    <a:pt x="735558" y="392298"/>
                  </a:lnTo>
                  <a:lnTo>
                    <a:pt x="651906" y="406721"/>
                  </a:lnTo>
                  <a:lnTo>
                    <a:pt x="571139" y="424028"/>
                  </a:lnTo>
                  <a:lnTo>
                    <a:pt x="487488" y="444220"/>
                  </a:lnTo>
                  <a:lnTo>
                    <a:pt x="403836" y="467296"/>
                  </a:lnTo>
                  <a:lnTo>
                    <a:pt x="334607" y="493257"/>
                  </a:lnTo>
                  <a:lnTo>
                    <a:pt x="285570" y="475950"/>
                  </a:lnTo>
                  <a:lnTo>
                    <a:pt x="222110" y="447104"/>
                  </a:lnTo>
                  <a:lnTo>
                    <a:pt x="161534" y="409605"/>
                  </a:lnTo>
                  <a:lnTo>
                    <a:pt x="103843" y="363453"/>
                  </a:lnTo>
                  <a:lnTo>
                    <a:pt x="46153" y="308646"/>
                  </a:lnTo>
                  <a:lnTo>
                    <a:pt x="20192" y="279801"/>
                  </a:lnTo>
                  <a:lnTo>
                    <a:pt x="2884" y="259609"/>
                  </a:lnTo>
                  <a:lnTo>
                    <a:pt x="0" y="242302"/>
                  </a:lnTo>
                  <a:lnTo>
                    <a:pt x="0" y="227879"/>
                  </a:lnTo>
                  <a:lnTo>
                    <a:pt x="8653" y="222110"/>
                  </a:lnTo>
                  <a:lnTo>
                    <a:pt x="23076" y="222110"/>
                  </a:lnTo>
                  <a:lnTo>
                    <a:pt x="74998" y="236533"/>
                  </a:lnTo>
                  <a:lnTo>
                    <a:pt x="138458" y="245186"/>
                  </a:lnTo>
                  <a:lnTo>
                    <a:pt x="259609" y="250955"/>
                  </a:lnTo>
                  <a:lnTo>
                    <a:pt x="363452" y="250955"/>
                  </a:lnTo>
                  <a:lnTo>
                    <a:pt x="458642" y="245186"/>
                  </a:lnTo>
                  <a:lnTo>
                    <a:pt x="625946" y="227879"/>
                  </a:lnTo>
                  <a:lnTo>
                    <a:pt x="848055" y="199034"/>
                  </a:lnTo>
                  <a:lnTo>
                    <a:pt x="1058627" y="184611"/>
                  </a:lnTo>
                  <a:lnTo>
                    <a:pt x="1468232" y="147112"/>
                  </a:lnTo>
                  <a:lnTo>
                    <a:pt x="1805724" y="115382"/>
                  </a:lnTo>
                  <a:lnTo>
                    <a:pt x="2097062" y="89421"/>
                  </a:lnTo>
                  <a:lnTo>
                    <a:pt x="2287442" y="69229"/>
                  </a:lnTo>
                  <a:lnTo>
                    <a:pt x="2446092" y="63460"/>
                  </a:lnTo>
                  <a:lnTo>
                    <a:pt x="2535513" y="54807"/>
                  </a:lnTo>
                  <a:lnTo>
                    <a:pt x="2587435" y="46153"/>
                  </a:lnTo>
                  <a:lnTo>
                    <a:pt x="2627818" y="28846"/>
                  </a:lnTo>
                  <a:lnTo>
                    <a:pt x="2659548" y="17307"/>
                  </a:lnTo>
                  <a:lnTo>
                    <a:pt x="2699932" y="5769"/>
                  </a:lnTo>
                  <a:lnTo>
                    <a:pt x="2734546" y="0"/>
                  </a:lnTo>
                  <a:lnTo>
                    <a:pt x="2783583" y="8654"/>
                  </a:lnTo>
                  <a:lnTo>
                    <a:pt x="2999924" y="77883"/>
                  </a:lnTo>
                  <a:lnTo>
                    <a:pt x="3063384" y="100959"/>
                  </a:lnTo>
                  <a:lnTo>
                    <a:pt x="3095114" y="118266"/>
                  </a:lnTo>
                  <a:lnTo>
                    <a:pt x="3112421" y="132689"/>
                  </a:lnTo>
                  <a:lnTo>
                    <a:pt x="3123959" y="152881"/>
                  </a:lnTo>
                  <a:lnTo>
                    <a:pt x="3123959" y="187496"/>
                  </a:lnTo>
                  <a:lnTo>
                    <a:pt x="3112421" y="216341"/>
                  </a:lnTo>
                  <a:lnTo>
                    <a:pt x="3097999" y="239417"/>
                  </a:lnTo>
                  <a:lnTo>
                    <a:pt x="3074922" y="248071"/>
                  </a:lnTo>
                  <a:lnTo>
                    <a:pt x="3028770" y="245186"/>
                  </a:lnTo>
                  <a:lnTo>
                    <a:pt x="2795122" y="224995"/>
                  </a:lnTo>
                  <a:lnTo>
                    <a:pt x="2598973" y="216341"/>
                  </a:lnTo>
                  <a:lnTo>
                    <a:pt x="2350902" y="222110"/>
                  </a:lnTo>
                  <a:lnTo>
                    <a:pt x="2247059" y="227879"/>
                  </a:lnTo>
                  <a:lnTo>
                    <a:pt x="2079755" y="250955"/>
                  </a:lnTo>
                  <a:lnTo>
                    <a:pt x="1595152" y="2798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99593570-B31C-45E8-A091-B5CEEAA82ECB}"/>
                </a:ext>
              </a:extLst>
            </p:cNvPr>
            <p:cNvSpPr/>
            <p:nvPr/>
          </p:nvSpPr>
          <p:spPr>
            <a:xfrm>
              <a:off x="3078163" y="4948238"/>
              <a:ext cx="1512887" cy="1050925"/>
            </a:xfrm>
            <a:custGeom>
              <a:avLst/>
              <a:gdLst>
                <a:gd name="connsiteX0" fmla="*/ 942975 w 1512094"/>
                <a:gd name="connsiteY0" fmla="*/ 678656 h 1050131"/>
                <a:gd name="connsiteX1" fmla="*/ 759619 w 1512094"/>
                <a:gd name="connsiteY1" fmla="*/ 769143 h 1050131"/>
                <a:gd name="connsiteX2" fmla="*/ 585788 w 1512094"/>
                <a:gd name="connsiteY2" fmla="*/ 852487 h 1050131"/>
                <a:gd name="connsiteX3" fmla="*/ 411957 w 1512094"/>
                <a:gd name="connsiteY3" fmla="*/ 928687 h 1050131"/>
                <a:gd name="connsiteX4" fmla="*/ 252413 w 1512094"/>
                <a:gd name="connsiteY4" fmla="*/ 992981 h 1050131"/>
                <a:gd name="connsiteX5" fmla="*/ 114300 w 1512094"/>
                <a:gd name="connsiteY5" fmla="*/ 1035843 h 1050131"/>
                <a:gd name="connsiteX6" fmla="*/ 61913 w 1512094"/>
                <a:gd name="connsiteY6" fmla="*/ 1050131 h 1050131"/>
                <a:gd name="connsiteX7" fmla="*/ 40482 w 1512094"/>
                <a:gd name="connsiteY7" fmla="*/ 1050131 h 1050131"/>
                <a:gd name="connsiteX8" fmla="*/ 19050 w 1512094"/>
                <a:gd name="connsiteY8" fmla="*/ 1047750 h 1050131"/>
                <a:gd name="connsiteX9" fmla="*/ 4763 w 1512094"/>
                <a:gd name="connsiteY9" fmla="*/ 1042987 h 1050131"/>
                <a:gd name="connsiteX10" fmla="*/ 0 w 1512094"/>
                <a:gd name="connsiteY10" fmla="*/ 1028700 h 1050131"/>
                <a:gd name="connsiteX11" fmla="*/ 11907 w 1512094"/>
                <a:gd name="connsiteY11" fmla="*/ 1004887 h 1050131"/>
                <a:gd name="connsiteX12" fmla="*/ 35719 w 1512094"/>
                <a:gd name="connsiteY12" fmla="*/ 983456 h 1050131"/>
                <a:gd name="connsiteX13" fmla="*/ 171450 w 1512094"/>
                <a:gd name="connsiteY13" fmla="*/ 916781 h 1050131"/>
                <a:gd name="connsiteX14" fmla="*/ 314325 w 1512094"/>
                <a:gd name="connsiteY14" fmla="*/ 840581 h 1050131"/>
                <a:gd name="connsiteX15" fmla="*/ 431007 w 1512094"/>
                <a:gd name="connsiteY15" fmla="*/ 773906 h 1050131"/>
                <a:gd name="connsiteX16" fmla="*/ 547688 w 1512094"/>
                <a:gd name="connsiteY16" fmla="*/ 700087 h 1050131"/>
                <a:gd name="connsiteX17" fmla="*/ 645319 w 1512094"/>
                <a:gd name="connsiteY17" fmla="*/ 633412 h 1050131"/>
                <a:gd name="connsiteX18" fmla="*/ 776288 w 1512094"/>
                <a:gd name="connsiteY18" fmla="*/ 528637 h 1050131"/>
                <a:gd name="connsiteX19" fmla="*/ 902494 w 1512094"/>
                <a:gd name="connsiteY19" fmla="*/ 423862 h 1050131"/>
                <a:gd name="connsiteX20" fmla="*/ 1035844 w 1512094"/>
                <a:gd name="connsiteY20" fmla="*/ 300037 h 1050131"/>
                <a:gd name="connsiteX21" fmla="*/ 1085850 w 1512094"/>
                <a:gd name="connsiteY21" fmla="*/ 250031 h 1050131"/>
                <a:gd name="connsiteX22" fmla="*/ 1090613 w 1512094"/>
                <a:gd name="connsiteY22" fmla="*/ 228600 h 1050131"/>
                <a:gd name="connsiteX23" fmla="*/ 1085850 w 1512094"/>
                <a:gd name="connsiteY23" fmla="*/ 190500 h 1050131"/>
                <a:gd name="connsiteX24" fmla="*/ 1076325 w 1512094"/>
                <a:gd name="connsiteY24" fmla="*/ 159543 h 1050131"/>
                <a:gd name="connsiteX25" fmla="*/ 1062038 w 1512094"/>
                <a:gd name="connsiteY25" fmla="*/ 135731 h 1050131"/>
                <a:gd name="connsiteX26" fmla="*/ 1035844 w 1512094"/>
                <a:gd name="connsiteY26" fmla="*/ 107156 h 1050131"/>
                <a:gd name="connsiteX27" fmla="*/ 1009650 w 1512094"/>
                <a:gd name="connsiteY27" fmla="*/ 83343 h 1050131"/>
                <a:gd name="connsiteX28" fmla="*/ 992982 w 1512094"/>
                <a:gd name="connsiteY28" fmla="*/ 69056 h 1050131"/>
                <a:gd name="connsiteX29" fmla="*/ 985838 w 1512094"/>
                <a:gd name="connsiteY29" fmla="*/ 59531 h 1050131"/>
                <a:gd name="connsiteX30" fmla="*/ 978694 w 1512094"/>
                <a:gd name="connsiteY30" fmla="*/ 47625 h 1050131"/>
                <a:gd name="connsiteX31" fmla="*/ 978694 w 1512094"/>
                <a:gd name="connsiteY31" fmla="*/ 26193 h 1050131"/>
                <a:gd name="connsiteX32" fmla="*/ 983457 w 1512094"/>
                <a:gd name="connsiteY32" fmla="*/ 14287 h 1050131"/>
                <a:gd name="connsiteX33" fmla="*/ 997744 w 1512094"/>
                <a:gd name="connsiteY33" fmla="*/ 2381 h 1050131"/>
                <a:gd name="connsiteX34" fmla="*/ 1023938 w 1512094"/>
                <a:gd name="connsiteY34" fmla="*/ 0 h 1050131"/>
                <a:gd name="connsiteX35" fmla="*/ 1052513 w 1512094"/>
                <a:gd name="connsiteY35" fmla="*/ 0 h 1050131"/>
                <a:gd name="connsiteX36" fmla="*/ 1090613 w 1512094"/>
                <a:gd name="connsiteY36" fmla="*/ 9525 h 1050131"/>
                <a:gd name="connsiteX37" fmla="*/ 1145382 w 1512094"/>
                <a:gd name="connsiteY37" fmla="*/ 28575 h 1050131"/>
                <a:gd name="connsiteX38" fmla="*/ 1197769 w 1512094"/>
                <a:gd name="connsiteY38" fmla="*/ 47625 h 1050131"/>
                <a:gd name="connsiteX39" fmla="*/ 1243013 w 1512094"/>
                <a:gd name="connsiteY39" fmla="*/ 69056 h 1050131"/>
                <a:gd name="connsiteX40" fmla="*/ 1295400 w 1512094"/>
                <a:gd name="connsiteY40" fmla="*/ 95250 h 1050131"/>
                <a:gd name="connsiteX41" fmla="*/ 1338263 w 1512094"/>
                <a:gd name="connsiteY41" fmla="*/ 121443 h 1050131"/>
                <a:gd name="connsiteX42" fmla="*/ 1371600 w 1512094"/>
                <a:gd name="connsiteY42" fmla="*/ 150018 h 1050131"/>
                <a:gd name="connsiteX43" fmla="*/ 1404938 w 1512094"/>
                <a:gd name="connsiteY43" fmla="*/ 183356 h 1050131"/>
                <a:gd name="connsiteX44" fmla="*/ 1438275 w 1512094"/>
                <a:gd name="connsiteY44" fmla="*/ 221456 h 1050131"/>
                <a:gd name="connsiteX45" fmla="*/ 1469232 w 1512094"/>
                <a:gd name="connsiteY45" fmla="*/ 257175 h 1050131"/>
                <a:gd name="connsiteX46" fmla="*/ 1488282 w 1512094"/>
                <a:gd name="connsiteY46" fmla="*/ 285750 h 1050131"/>
                <a:gd name="connsiteX47" fmla="*/ 1500188 w 1512094"/>
                <a:gd name="connsiteY47" fmla="*/ 311943 h 1050131"/>
                <a:gd name="connsiteX48" fmla="*/ 1507332 w 1512094"/>
                <a:gd name="connsiteY48" fmla="*/ 333375 h 1050131"/>
                <a:gd name="connsiteX49" fmla="*/ 1512094 w 1512094"/>
                <a:gd name="connsiteY49" fmla="*/ 354806 h 1050131"/>
                <a:gd name="connsiteX50" fmla="*/ 1509713 w 1512094"/>
                <a:gd name="connsiteY50" fmla="*/ 383381 h 1050131"/>
                <a:gd name="connsiteX51" fmla="*/ 1502569 w 1512094"/>
                <a:gd name="connsiteY51" fmla="*/ 404812 h 1050131"/>
                <a:gd name="connsiteX52" fmla="*/ 1490663 w 1512094"/>
                <a:gd name="connsiteY52" fmla="*/ 421481 h 1050131"/>
                <a:gd name="connsiteX53" fmla="*/ 1466850 w 1512094"/>
                <a:gd name="connsiteY53" fmla="*/ 426243 h 1050131"/>
                <a:gd name="connsiteX54" fmla="*/ 1431132 w 1512094"/>
                <a:gd name="connsiteY54" fmla="*/ 428625 h 1050131"/>
                <a:gd name="connsiteX55" fmla="*/ 1397794 w 1512094"/>
                <a:gd name="connsiteY55" fmla="*/ 438150 h 1050131"/>
                <a:gd name="connsiteX56" fmla="*/ 1316832 w 1512094"/>
                <a:gd name="connsiteY56" fmla="*/ 476250 h 1050131"/>
                <a:gd name="connsiteX57" fmla="*/ 1207294 w 1512094"/>
                <a:gd name="connsiteY57" fmla="*/ 535781 h 1050131"/>
                <a:gd name="connsiteX58" fmla="*/ 1114425 w 1512094"/>
                <a:gd name="connsiteY58" fmla="*/ 588168 h 1050131"/>
                <a:gd name="connsiteX59" fmla="*/ 942975 w 1512094"/>
                <a:gd name="connsiteY59" fmla="*/ 678656 h 1050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1512094" h="1050131">
                  <a:moveTo>
                    <a:pt x="942975" y="678656"/>
                  </a:moveTo>
                  <a:lnTo>
                    <a:pt x="759619" y="769143"/>
                  </a:lnTo>
                  <a:lnTo>
                    <a:pt x="585788" y="852487"/>
                  </a:lnTo>
                  <a:lnTo>
                    <a:pt x="411957" y="928687"/>
                  </a:lnTo>
                  <a:lnTo>
                    <a:pt x="252413" y="992981"/>
                  </a:lnTo>
                  <a:lnTo>
                    <a:pt x="114300" y="1035843"/>
                  </a:lnTo>
                  <a:lnTo>
                    <a:pt x="61913" y="1050131"/>
                  </a:lnTo>
                  <a:lnTo>
                    <a:pt x="40482" y="1050131"/>
                  </a:lnTo>
                  <a:lnTo>
                    <a:pt x="19050" y="1047750"/>
                  </a:lnTo>
                  <a:lnTo>
                    <a:pt x="4763" y="1042987"/>
                  </a:lnTo>
                  <a:lnTo>
                    <a:pt x="0" y="1028700"/>
                  </a:lnTo>
                  <a:lnTo>
                    <a:pt x="11907" y="1004887"/>
                  </a:lnTo>
                  <a:lnTo>
                    <a:pt x="35719" y="983456"/>
                  </a:lnTo>
                  <a:lnTo>
                    <a:pt x="171450" y="916781"/>
                  </a:lnTo>
                  <a:lnTo>
                    <a:pt x="314325" y="840581"/>
                  </a:lnTo>
                  <a:lnTo>
                    <a:pt x="431007" y="773906"/>
                  </a:lnTo>
                  <a:lnTo>
                    <a:pt x="547688" y="700087"/>
                  </a:lnTo>
                  <a:lnTo>
                    <a:pt x="645319" y="633412"/>
                  </a:lnTo>
                  <a:lnTo>
                    <a:pt x="776288" y="528637"/>
                  </a:lnTo>
                  <a:lnTo>
                    <a:pt x="902494" y="423862"/>
                  </a:lnTo>
                  <a:lnTo>
                    <a:pt x="1035844" y="300037"/>
                  </a:lnTo>
                  <a:lnTo>
                    <a:pt x="1085850" y="250031"/>
                  </a:lnTo>
                  <a:lnTo>
                    <a:pt x="1090613" y="228600"/>
                  </a:lnTo>
                  <a:lnTo>
                    <a:pt x="1085850" y="190500"/>
                  </a:lnTo>
                  <a:lnTo>
                    <a:pt x="1076325" y="159543"/>
                  </a:lnTo>
                  <a:lnTo>
                    <a:pt x="1062038" y="135731"/>
                  </a:lnTo>
                  <a:lnTo>
                    <a:pt x="1035844" y="107156"/>
                  </a:lnTo>
                  <a:lnTo>
                    <a:pt x="1009650" y="83343"/>
                  </a:lnTo>
                  <a:lnTo>
                    <a:pt x="992982" y="69056"/>
                  </a:lnTo>
                  <a:lnTo>
                    <a:pt x="985838" y="59531"/>
                  </a:lnTo>
                  <a:lnTo>
                    <a:pt x="978694" y="47625"/>
                  </a:lnTo>
                  <a:lnTo>
                    <a:pt x="978694" y="26193"/>
                  </a:lnTo>
                  <a:lnTo>
                    <a:pt x="983457" y="14287"/>
                  </a:lnTo>
                  <a:lnTo>
                    <a:pt x="997744" y="2381"/>
                  </a:lnTo>
                  <a:lnTo>
                    <a:pt x="1023938" y="0"/>
                  </a:lnTo>
                  <a:lnTo>
                    <a:pt x="1052513" y="0"/>
                  </a:lnTo>
                  <a:lnTo>
                    <a:pt x="1090613" y="9525"/>
                  </a:lnTo>
                  <a:lnTo>
                    <a:pt x="1145382" y="28575"/>
                  </a:lnTo>
                  <a:lnTo>
                    <a:pt x="1197769" y="47625"/>
                  </a:lnTo>
                  <a:lnTo>
                    <a:pt x="1243013" y="69056"/>
                  </a:lnTo>
                  <a:lnTo>
                    <a:pt x="1295400" y="95250"/>
                  </a:lnTo>
                  <a:lnTo>
                    <a:pt x="1338263" y="121443"/>
                  </a:lnTo>
                  <a:lnTo>
                    <a:pt x="1371600" y="150018"/>
                  </a:lnTo>
                  <a:lnTo>
                    <a:pt x="1404938" y="183356"/>
                  </a:lnTo>
                  <a:lnTo>
                    <a:pt x="1438275" y="221456"/>
                  </a:lnTo>
                  <a:lnTo>
                    <a:pt x="1469232" y="257175"/>
                  </a:lnTo>
                  <a:lnTo>
                    <a:pt x="1488282" y="285750"/>
                  </a:lnTo>
                  <a:lnTo>
                    <a:pt x="1500188" y="311943"/>
                  </a:lnTo>
                  <a:lnTo>
                    <a:pt x="1507332" y="333375"/>
                  </a:lnTo>
                  <a:lnTo>
                    <a:pt x="1512094" y="354806"/>
                  </a:lnTo>
                  <a:lnTo>
                    <a:pt x="1509713" y="383381"/>
                  </a:lnTo>
                  <a:lnTo>
                    <a:pt x="1502569" y="404812"/>
                  </a:lnTo>
                  <a:lnTo>
                    <a:pt x="1490663" y="421481"/>
                  </a:lnTo>
                  <a:lnTo>
                    <a:pt x="1466850" y="426243"/>
                  </a:lnTo>
                  <a:lnTo>
                    <a:pt x="1431132" y="428625"/>
                  </a:lnTo>
                  <a:lnTo>
                    <a:pt x="1397794" y="438150"/>
                  </a:lnTo>
                  <a:lnTo>
                    <a:pt x="1316832" y="476250"/>
                  </a:lnTo>
                  <a:lnTo>
                    <a:pt x="1207294" y="535781"/>
                  </a:lnTo>
                  <a:lnTo>
                    <a:pt x="1114425" y="588168"/>
                  </a:lnTo>
                  <a:lnTo>
                    <a:pt x="942975" y="678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BF4844F-1502-44BB-B113-CEAC5D5AA7AE}"/>
                </a:ext>
              </a:extLst>
            </p:cNvPr>
            <p:cNvSpPr/>
            <p:nvPr/>
          </p:nvSpPr>
          <p:spPr>
            <a:xfrm>
              <a:off x="5353050" y="4886325"/>
              <a:ext cx="1287463" cy="1106488"/>
            </a:xfrm>
            <a:custGeom>
              <a:avLst/>
              <a:gdLst>
                <a:gd name="connsiteX0" fmla="*/ 595313 w 1288256"/>
                <a:gd name="connsiteY0" fmla="*/ 540544 h 1107281"/>
                <a:gd name="connsiteX1" fmla="*/ 431006 w 1288256"/>
                <a:gd name="connsiteY1" fmla="*/ 400050 h 1107281"/>
                <a:gd name="connsiteX2" fmla="*/ 223838 w 1288256"/>
                <a:gd name="connsiteY2" fmla="*/ 228600 h 1107281"/>
                <a:gd name="connsiteX3" fmla="*/ 52388 w 1288256"/>
                <a:gd name="connsiteY3" fmla="*/ 95250 h 1107281"/>
                <a:gd name="connsiteX4" fmla="*/ 23813 w 1288256"/>
                <a:gd name="connsiteY4" fmla="*/ 71438 h 1107281"/>
                <a:gd name="connsiteX5" fmla="*/ 9525 w 1288256"/>
                <a:gd name="connsiteY5" fmla="*/ 54769 h 1107281"/>
                <a:gd name="connsiteX6" fmla="*/ 0 w 1288256"/>
                <a:gd name="connsiteY6" fmla="*/ 28575 h 1107281"/>
                <a:gd name="connsiteX7" fmla="*/ 0 w 1288256"/>
                <a:gd name="connsiteY7" fmla="*/ 14288 h 1107281"/>
                <a:gd name="connsiteX8" fmla="*/ 7144 w 1288256"/>
                <a:gd name="connsiteY8" fmla="*/ 4763 h 1107281"/>
                <a:gd name="connsiteX9" fmla="*/ 23813 w 1288256"/>
                <a:gd name="connsiteY9" fmla="*/ 0 h 1107281"/>
                <a:gd name="connsiteX10" fmla="*/ 52388 w 1288256"/>
                <a:gd name="connsiteY10" fmla="*/ 9525 h 1107281"/>
                <a:gd name="connsiteX11" fmla="*/ 100013 w 1288256"/>
                <a:gd name="connsiteY11" fmla="*/ 28575 h 1107281"/>
                <a:gd name="connsiteX12" fmla="*/ 235744 w 1288256"/>
                <a:gd name="connsiteY12" fmla="*/ 88106 h 1107281"/>
                <a:gd name="connsiteX13" fmla="*/ 392906 w 1288256"/>
                <a:gd name="connsiteY13" fmla="*/ 152400 h 1107281"/>
                <a:gd name="connsiteX14" fmla="*/ 521494 w 1288256"/>
                <a:gd name="connsiteY14" fmla="*/ 211931 h 1107281"/>
                <a:gd name="connsiteX15" fmla="*/ 661988 w 1288256"/>
                <a:gd name="connsiteY15" fmla="*/ 276225 h 1107281"/>
                <a:gd name="connsiteX16" fmla="*/ 790575 w 1288256"/>
                <a:gd name="connsiteY16" fmla="*/ 338138 h 1107281"/>
                <a:gd name="connsiteX17" fmla="*/ 890588 w 1288256"/>
                <a:gd name="connsiteY17" fmla="*/ 397669 h 1107281"/>
                <a:gd name="connsiteX18" fmla="*/ 978694 w 1288256"/>
                <a:gd name="connsiteY18" fmla="*/ 452438 h 1107281"/>
                <a:gd name="connsiteX19" fmla="*/ 1040606 w 1288256"/>
                <a:gd name="connsiteY19" fmla="*/ 502444 h 1107281"/>
                <a:gd name="connsiteX20" fmla="*/ 1081088 w 1288256"/>
                <a:gd name="connsiteY20" fmla="*/ 538163 h 1107281"/>
                <a:gd name="connsiteX21" fmla="*/ 1121569 w 1288256"/>
                <a:gd name="connsiteY21" fmla="*/ 595313 h 1107281"/>
                <a:gd name="connsiteX22" fmla="*/ 1157288 w 1288256"/>
                <a:gd name="connsiteY22" fmla="*/ 652463 h 1107281"/>
                <a:gd name="connsiteX23" fmla="*/ 1195388 w 1288256"/>
                <a:gd name="connsiteY23" fmla="*/ 719138 h 1107281"/>
                <a:gd name="connsiteX24" fmla="*/ 1226344 w 1288256"/>
                <a:gd name="connsiteY24" fmla="*/ 773906 h 1107281"/>
                <a:gd name="connsiteX25" fmla="*/ 1252538 w 1288256"/>
                <a:gd name="connsiteY25" fmla="*/ 838200 h 1107281"/>
                <a:gd name="connsiteX26" fmla="*/ 1271588 w 1288256"/>
                <a:gd name="connsiteY26" fmla="*/ 892969 h 1107281"/>
                <a:gd name="connsiteX27" fmla="*/ 1283494 w 1288256"/>
                <a:gd name="connsiteY27" fmla="*/ 942975 h 1107281"/>
                <a:gd name="connsiteX28" fmla="*/ 1288256 w 1288256"/>
                <a:gd name="connsiteY28" fmla="*/ 971550 h 1107281"/>
                <a:gd name="connsiteX29" fmla="*/ 1288256 w 1288256"/>
                <a:gd name="connsiteY29" fmla="*/ 997744 h 1107281"/>
                <a:gd name="connsiteX30" fmla="*/ 1285875 w 1288256"/>
                <a:gd name="connsiteY30" fmla="*/ 1042988 h 1107281"/>
                <a:gd name="connsiteX31" fmla="*/ 1276350 w 1288256"/>
                <a:gd name="connsiteY31" fmla="*/ 1069181 h 1107281"/>
                <a:gd name="connsiteX32" fmla="*/ 1238250 w 1288256"/>
                <a:gd name="connsiteY32" fmla="*/ 1095375 h 1107281"/>
                <a:gd name="connsiteX33" fmla="*/ 1202531 w 1288256"/>
                <a:gd name="connsiteY33" fmla="*/ 1107281 h 1107281"/>
                <a:gd name="connsiteX34" fmla="*/ 1181100 w 1288256"/>
                <a:gd name="connsiteY34" fmla="*/ 1107281 h 1107281"/>
                <a:gd name="connsiteX35" fmla="*/ 1147763 w 1288256"/>
                <a:gd name="connsiteY35" fmla="*/ 1100138 h 1107281"/>
                <a:gd name="connsiteX36" fmla="*/ 1128713 w 1288256"/>
                <a:gd name="connsiteY36" fmla="*/ 1083469 h 1107281"/>
                <a:gd name="connsiteX37" fmla="*/ 1092994 w 1288256"/>
                <a:gd name="connsiteY37" fmla="*/ 1050131 h 1107281"/>
                <a:gd name="connsiteX38" fmla="*/ 1021556 w 1288256"/>
                <a:gd name="connsiteY38" fmla="*/ 964406 h 1107281"/>
                <a:gd name="connsiteX39" fmla="*/ 885825 w 1288256"/>
                <a:gd name="connsiteY39" fmla="*/ 816769 h 1107281"/>
                <a:gd name="connsiteX40" fmla="*/ 764381 w 1288256"/>
                <a:gd name="connsiteY40" fmla="*/ 692944 h 1107281"/>
                <a:gd name="connsiteX41" fmla="*/ 721519 w 1288256"/>
                <a:gd name="connsiteY41" fmla="*/ 650081 h 1107281"/>
                <a:gd name="connsiteX42" fmla="*/ 595313 w 1288256"/>
                <a:gd name="connsiteY42" fmla="*/ 540544 h 1107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288256" h="1107281">
                  <a:moveTo>
                    <a:pt x="595313" y="540544"/>
                  </a:moveTo>
                  <a:lnTo>
                    <a:pt x="431006" y="400050"/>
                  </a:lnTo>
                  <a:lnTo>
                    <a:pt x="223838" y="228600"/>
                  </a:lnTo>
                  <a:lnTo>
                    <a:pt x="52388" y="95250"/>
                  </a:lnTo>
                  <a:lnTo>
                    <a:pt x="23813" y="71438"/>
                  </a:lnTo>
                  <a:lnTo>
                    <a:pt x="9525" y="54769"/>
                  </a:lnTo>
                  <a:lnTo>
                    <a:pt x="0" y="28575"/>
                  </a:lnTo>
                  <a:lnTo>
                    <a:pt x="0" y="14288"/>
                  </a:lnTo>
                  <a:lnTo>
                    <a:pt x="7144" y="4763"/>
                  </a:lnTo>
                  <a:lnTo>
                    <a:pt x="23813" y="0"/>
                  </a:lnTo>
                  <a:lnTo>
                    <a:pt x="52388" y="9525"/>
                  </a:lnTo>
                  <a:lnTo>
                    <a:pt x="100013" y="28575"/>
                  </a:lnTo>
                  <a:lnTo>
                    <a:pt x="235744" y="88106"/>
                  </a:lnTo>
                  <a:lnTo>
                    <a:pt x="392906" y="152400"/>
                  </a:lnTo>
                  <a:lnTo>
                    <a:pt x="521494" y="211931"/>
                  </a:lnTo>
                  <a:lnTo>
                    <a:pt x="661988" y="276225"/>
                  </a:lnTo>
                  <a:lnTo>
                    <a:pt x="790575" y="338138"/>
                  </a:lnTo>
                  <a:lnTo>
                    <a:pt x="890588" y="397669"/>
                  </a:lnTo>
                  <a:lnTo>
                    <a:pt x="978694" y="452438"/>
                  </a:lnTo>
                  <a:lnTo>
                    <a:pt x="1040606" y="502444"/>
                  </a:lnTo>
                  <a:lnTo>
                    <a:pt x="1081088" y="538163"/>
                  </a:lnTo>
                  <a:lnTo>
                    <a:pt x="1121569" y="595313"/>
                  </a:lnTo>
                  <a:lnTo>
                    <a:pt x="1157288" y="652463"/>
                  </a:lnTo>
                  <a:lnTo>
                    <a:pt x="1195388" y="719138"/>
                  </a:lnTo>
                  <a:lnTo>
                    <a:pt x="1226344" y="773906"/>
                  </a:lnTo>
                  <a:lnTo>
                    <a:pt x="1252538" y="838200"/>
                  </a:lnTo>
                  <a:lnTo>
                    <a:pt x="1271588" y="892969"/>
                  </a:lnTo>
                  <a:lnTo>
                    <a:pt x="1283494" y="942975"/>
                  </a:lnTo>
                  <a:lnTo>
                    <a:pt x="1288256" y="971550"/>
                  </a:lnTo>
                  <a:lnTo>
                    <a:pt x="1288256" y="997744"/>
                  </a:lnTo>
                  <a:lnTo>
                    <a:pt x="1285875" y="1042988"/>
                  </a:lnTo>
                  <a:lnTo>
                    <a:pt x="1276350" y="1069181"/>
                  </a:lnTo>
                  <a:lnTo>
                    <a:pt x="1238250" y="1095375"/>
                  </a:lnTo>
                  <a:lnTo>
                    <a:pt x="1202531" y="1107281"/>
                  </a:lnTo>
                  <a:lnTo>
                    <a:pt x="1181100" y="1107281"/>
                  </a:lnTo>
                  <a:lnTo>
                    <a:pt x="1147763" y="1100138"/>
                  </a:lnTo>
                  <a:lnTo>
                    <a:pt x="1128713" y="1083469"/>
                  </a:lnTo>
                  <a:lnTo>
                    <a:pt x="1092994" y="1050131"/>
                  </a:lnTo>
                  <a:lnTo>
                    <a:pt x="1021556" y="964406"/>
                  </a:lnTo>
                  <a:lnTo>
                    <a:pt x="885825" y="816769"/>
                  </a:lnTo>
                  <a:lnTo>
                    <a:pt x="764381" y="692944"/>
                  </a:lnTo>
                  <a:lnTo>
                    <a:pt x="721519" y="650081"/>
                  </a:lnTo>
                  <a:lnTo>
                    <a:pt x="595313" y="5405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BAA2371B-9D3D-42B5-A0A1-6190336D3C67}"/>
                </a:ext>
              </a:extLst>
            </p:cNvPr>
            <p:cNvSpPr/>
            <p:nvPr/>
          </p:nvSpPr>
          <p:spPr>
            <a:xfrm>
              <a:off x="3787775" y="1571625"/>
              <a:ext cx="2684463" cy="1662113"/>
            </a:xfrm>
            <a:custGeom>
              <a:avLst/>
              <a:gdLst>
                <a:gd name="connsiteX0" fmla="*/ 599985 w 2685510"/>
                <a:gd name="connsiteY0" fmla="*/ 299992 h 1661496"/>
                <a:gd name="connsiteX1" fmla="*/ 337492 w 2685510"/>
                <a:gd name="connsiteY1" fmla="*/ 323068 h 1661496"/>
                <a:gd name="connsiteX2" fmla="*/ 57691 w 2685510"/>
                <a:gd name="connsiteY2" fmla="*/ 349029 h 1661496"/>
                <a:gd name="connsiteX3" fmla="*/ 0 w 2685510"/>
                <a:gd name="connsiteY3" fmla="*/ 175957 h 1661496"/>
                <a:gd name="connsiteX4" fmla="*/ 204803 w 2685510"/>
                <a:gd name="connsiteY4" fmla="*/ 184610 h 1661496"/>
                <a:gd name="connsiteX5" fmla="*/ 354799 w 2685510"/>
                <a:gd name="connsiteY5" fmla="*/ 184610 h 1661496"/>
                <a:gd name="connsiteX6" fmla="*/ 539410 w 2685510"/>
                <a:gd name="connsiteY6" fmla="*/ 164419 h 1661496"/>
                <a:gd name="connsiteX7" fmla="*/ 853825 w 2685510"/>
                <a:gd name="connsiteY7" fmla="*/ 138458 h 1661496"/>
                <a:gd name="connsiteX8" fmla="*/ 1113434 w 2685510"/>
                <a:gd name="connsiteY8" fmla="*/ 118266 h 1661496"/>
                <a:gd name="connsiteX9" fmla="*/ 1272084 w 2685510"/>
                <a:gd name="connsiteY9" fmla="*/ 106728 h 1661496"/>
                <a:gd name="connsiteX10" fmla="*/ 1442272 w 2685510"/>
                <a:gd name="connsiteY10" fmla="*/ 92305 h 1661496"/>
                <a:gd name="connsiteX11" fmla="*/ 1638421 w 2685510"/>
                <a:gd name="connsiteY11" fmla="*/ 77882 h 1661496"/>
                <a:gd name="connsiteX12" fmla="*/ 1831685 w 2685510"/>
                <a:gd name="connsiteY12" fmla="*/ 63460 h 1661496"/>
                <a:gd name="connsiteX13" fmla="*/ 1984566 w 2685510"/>
                <a:gd name="connsiteY13" fmla="*/ 51921 h 1661496"/>
                <a:gd name="connsiteX14" fmla="*/ 2030718 w 2685510"/>
                <a:gd name="connsiteY14" fmla="*/ 43268 h 1661496"/>
                <a:gd name="connsiteX15" fmla="*/ 2120139 w 2685510"/>
                <a:gd name="connsiteY15" fmla="*/ 20192 h 1661496"/>
                <a:gd name="connsiteX16" fmla="*/ 2174946 w 2685510"/>
                <a:gd name="connsiteY16" fmla="*/ 5769 h 1661496"/>
                <a:gd name="connsiteX17" fmla="*/ 2221098 w 2685510"/>
                <a:gd name="connsiteY17" fmla="*/ 0 h 1661496"/>
                <a:gd name="connsiteX18" fmla="*/ 2278789 w 2685510"/>
                <a:gd name="connsiteY18" fmla="*/ 11538 h 1661496"/>
                <a:gd name="connsiteX19" fmla="*/ 2391286 w 2685510"/>
                <a:gd name="connsiteY19" fmla="*/ 57691 h 1661496"/>
                <a:gd name="connsiteX20" fmla="*/ 2532629 w 2685510"/>
                <a:gd name="connsiteY20" fmla="*/ 129804 h 1661496"/>
                <a:gd name="connsiteX21" fmla="*/ 2604742 w 2685510"/>
                <a:gd name="connsiteY21" fmla="*/ 173072 h 1661496"/>
                <a:gd name="connsiteX22" fmla="*/ 2642241 w 2685510"/>
                <a:gd name="connsiteY22" fmla="*/ 204802 h 1661496"/>
                <a:gd name="connsiteX23" fmla="*/ 2668202 w 2685510"/>
                <a:gd name="connsiteY23" fmla="*/ 233648 h 1661496"/>
                <a:gd name="connsiteX24" fmla="*/ 2679740 w 2685510"/>
                <a:gd name="connsiteY24" fmla="*/ 253839 h 1661496"/>
                <a:gd name="connsiteX25" fmla="*/ 2685510 w 2685510"/>
                <a:gd name="connsiteY25" fmla="*/ 274031 h 1661496"/>
                <a:gd name="connsiteX26" fmla="*/ 2685510 w 2685510"/>
                <a:gd name="connsiteY26" fmla="*/ 302877 h 1661496"/>
                <a:gd name="connsiteX27" fmla="*/ 2668202 w 2685510"/>
                <a:gd name="connsiteY27" fmla="*/ 328838 h 1661496"/>
                <a:gd name="connsiteX28" fmla="*/ 2627819 w 2685510"/>
                <a:gd name="connsiteY28" fmla="*/ 386528 h 1661496"/>
                <a:gd name="connsiteX29" fmla="*/ 2561474 w 2685510"/>
                <a:gd name="connsiteY29" fmla="*/ 617292 h 1661496"/>
                <a:gd name="connsiteX30" fmla="*/ 2486476 w 2685510"/>
                <a:gd name="connsiteY30" fmla="*/ 871132 h 1661496"/>
                <a:gd name="connsiteX31" fmla="*/ 2425901 w 2685510"/>
                <a:gd name="connsiteY31" fmla="*/ 1058627 h 1661496"/>
                <a:gd name="connsiteX32" fmla="*/ 2350903 w 2685510"/>
                <a:gd name="connsiteY32" fmla="*/ 1312467 h 1661496"/>
                <a:gd name="connsiteX33" fmla="*/ 2287443 w 2685510"/>
                <a:gd name="connsiteY33" fmla="*/ 1520154 h 1661496"/>
                <a:gd name="connsiteX34" fmla="*/ 2264366 w 2685510"/>
                <a:gd name="connsiteY34" fmla="*/ 1580729 h 1661496"/>
                <a:gd name="connsiteX35" fmla="*/ 2247059 w 2685510"/>
                <a:gd name="connsiteY35" fmla="*/ 1609574 h 1661496"/>
                <a:gd name="connsiteX36" fmla="*/ 2221098 w 2685510"/>
                <a:gd name="connsiteY36" fmla="*/ 1641304 h 1661496"/>
                <a:gd name="connsiteX37" fmla="*/ 2195137 w 2685510"/>
                <a:gd name="connsiteY37" fmla="*/ 1652843 h 1661496"/>
                <a:gd name="connsiteX38" fmla="*/ 2154754 w 2685510"/>
                <a:gd name="connsiteY38" fmla="*/ 1661496 h 1661496"/>
                <a:gd name="connsiteX39" fmla="*/ 2114370 w 2685510"/>
                <a:gd name="connsiteY39" fmla="*/ 1655727 h 1661496"/>
                <a:gd name="connsiteX40" fmla="*/ 2068217 w 2685510"/>
                <a:gd name="connsiteY40" fmla="*/ 1638420 h 1661496"/>
                <a:gd name="connsiteX41" fmla="*/ 2039372 w 2685510"/>
                <a:gd name="connsiteY41" fmla="*/ 1621113 h 1661496"/>
                <a:gd name="connsiteX42" fmla="*/ 2022065 w 2685510"/>
                <a:gd name="connsiteY42" fmla="*/ 1600921 h 1661496"/>
                <a:gd name="connsiteX43" fmla="*/ 2010527 w 2685510"/>
                <a:gd name="connsiteY43" fmla="*/ 1574960 h 1661496"/>
                <a:gd name="connsiteX44" fmla="*/ 2004758 w 2685510"/>
                <a:gd name="connsiteY44" fmla="*/ 1543230 h 1661496"/>
                <a:gd name="connsiteX45" fmla="*/ 2094178 w 2685510"/>
                <a:gd name="connsiteY45" fmla="*/ 1393234 h 1661496"/>
                <a:gd name="connsiteX46" fmla="*/ 2209560 w 2685510"/>
                <a:gd name="connsiteY46" fmla="*/ 862478 h 1661496"/>
                <a:gd name="connsiteX47" fmla="*/ 2255713 w 2685510"/>
                <a:gd name="connsiteY47" fmla="*/ 689405 h 1661496"/>
                <a:gd name="connsiteX48" fmla="*/ 2290327 w 2685510"/>
                <a:gd name="connsiteY48" fmla="*/ 496141 h 1661496"/>
                <a:gd name="connsiteX49" fmla="*/ 2313404 w 2685510"/>
                <a:gd name="connsiteY49" fmla="*/ 366337 h 1661496"/>
                <a:gd name="connsiteX50" fmla="*/ 2316288 w 2685510"/>
                <a:gd name="connsiteY50" fmla="*/ 331722 h 1661496"/>
                <a:gd name="connsiteX51" fmla="*/ 2313404 w 2685510"/>
                <a:gd name="connsiteY51" fmla="*/ 288454 h 1661496"/>
                <a:gd name="connsiteX52" fmla="*/ 2301865 w 2685510"/>
                <a:gd name="connsiteY52" fmla="*/ 262493 h 1661496"/>
                <a:gd name="connsiteX53" fmla="*/ 2275905 w 2685510"/>
                <a:gd name="connsiteY53" fmla="*/ 242301 h 1661496"/>
                <a:gd name="connsiteX54" fmla="*/ 2255713 w 2685510"/>
                <a:gd name="connsiteY54" fmla="*/ 233648 h 1661496"/>
                <a:gd name="connsiteX55" fmla="*/ 2174946 w 2685510"/>
                <a:gd name="connsiteY55" fmla="*/ 230763 h 1661496"/>
                <a:gd name="connsiteX56" fmla="*/ 1998988 w 2685510"/>
                <a:gd name="connsiteY56" fmla="*/ 227879 h 1661496"/>
                <a:gd name="connsiteX57" fmla="*/ 1566307 w 2685510"/>
                <a:gd name="connsiteY57" fmla="*/ 227879 h 1661496"/>
                <a:gd name="connsiteX58" fmla="*/ 1439387 w 2685510"/>
                <a:gd name="connsiteY58" fmla="*/ 236532 h 1661496"/>
                <a:gd name="connsiteX59" fmla="*/ 1159587 w 2685510"/>
                <a:gd name="connsiteY59" fmla="*/ 256724 h 1661496"/>
                <a:gd name="connsiteX60" fmla="*/ 966322 w 2685510"/>
                <a:gd name="connsiteY60" fmla="*/ 274031 h 1661496"/>
                <a:gd name="connsiteX61" fmla="*/ 599985 w 2685510"/>
                <a:gd name="connsiteY61" fmla="*/ 299992 h 16614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685510" h="1661496">
                  <a:moveTo>
                    <a:pt x="599985" y="299992"/>
                  </a:moveTo>
                  <a:lnTo>
                    <a:pt x="337492" y="323068"/>
                  </a:lnTo>
                  <a:lnTo>
                    <a:pt x="57691" y="349029"/>
                  </a:lnTo>
                  <a:lnTo>
                    <a:pt x="0" y="175957"/>
                  </a:lnTo>
                  <a:lnTo>
                    <a:pt x="204803" y="184610"/>
                  </a:lnTo>
                  <a:lnTo>
                    <a:pt x="354799" y="184610"/>
                  </a:lnTo>
                  <a:lnTo>
                    <a:pt x="539410" y="164419"/>
                  </a:lnTo>
                  <a:lnTo>
                    <a:pt x="853825" y="138458"/>
                  </a:lnTo>
                  <a:lnTo>
                    <a:pt x="1113434" y="118266"/>
                  </a:lnTo>
                  <a:lnTo>
                    <a:pt x="1272084" y="106728"/>
                  </a:lnTo>
                  <a:lnTo>
                    <a:pt x="1442272" y="92305"/>
                  </a:lnTo>
                  <a:lnTo>
                    <a:pt x="1638421" y="77882"/>
                  </a:lnTo>
                  <a:lnTo>
                    <a:pt x="1831685" y="63460"/>
                  </a:lnTo>
                  <a:lnTo>
                    <a:pt x="1984566" y="51921"/>
                  </a:lnTo>
                  <a:lnTo>
                    <a:pt x="2030718" y="43268"/>
                  </a:lnTo>
                  <a:lnTo>
                    <a:pt x="2120139" y="20192"/>
                  </a:lnTo>
                  <a:lnTo>
                    <a:pt x="2174946" y="5769"/>
                  </a:lnTo>
                  <a:lnTo>
                    <a:pt x="2221098" y="0"/>
                  </a:lnTo>
                  <a:lnTo>
                    <a:pt x="2278789" y="11538"/>
                  </a:lnTo>
                  <a:lnTo>
                    <a:pt x="2391286" y="57691"/>
                  </a:lnTo>
                  <a:lnTo>
                    <a:pt x="2532629" y="129804"/>
                  </a:lnTo>
                  <a:lnTo>
                    <a:pt x="2604742" y="173072"/>
                  </a:lnTo>
                  <a:lnTo>
                    <a:pt x="2642241" y="204802"/>
                  </a:lnTo>
                  <a:lnTo>
                    <a:pt x="2668202" y="233648"/>
                  </a:lnTo>
                  <a:lnTo>
                    <a:pt x="2679740" y="253839"/>
                  </a:lnTo>
                  <a:lnTo>
                    <a:pt x="2685510" y="274031"/>
                  </a:lnTo>
                  <a:lnTo>
                    <a:pt x="2685510" y="302877"/>
                  </a:lnTo>
                  <a:lnTo>
                    <a:pt x="2668202" y="328838"/>
                  </a:lnTo>
                  <a:lnTo>
                    <a:pt x="2627819" y="386528"/>
                  </a:lnTo>
                  <a:lnTo>
                    <a:pt x="2561474" y="617292"/>
                  </a:lnTo>
                  <a:lnTo>
                    <a:pt x="2486476" y="871132"/>
                  </a:lnTo>
                  <a:lnTo>
                    <a:pt x="2425901" y="1058627"/>
                  </a:lnTo>
                  <a:lnTo>
                    <a:pt x="2350903" y="1312467"/>
                  </a:lnTo>
                  <a:lnTo>
                    <a:pt x="2287443" y="1520154"/>
                  </a:lnTo>
                  <a:lnTo>
                    <a:pt x="2264366" y="1580729"/>
                  </a:lnTo>
                  <a:lnTo>
                    <a:pt x="2247059" y="1609574"/>
                  </a:lnTo>
                  <a:lnTo>
                    <a:pt x="2221098" y="1641304"/>
                  </a:lnTo>
                  <a:lnTo>
                    <a:pt x="2195137" y="1652843"/>
                  </a:lnTo>
                  <a:lnTo>
                    <a:pt x="2154754" y="1661496"/>
                  </a:lnTo>
                  <a:lnTo>
                    <a:pt x="2114370" y="1655727"/>
                  </a:lnTo>
                  <a:lnTo>
                    <a:pt x="2068217" y="1638420"/>
                  </a:lnTo>
                  <a:lnTo>
                    <a:pt x="2039372" y="1621113"/>
                  </a:lnTo>
                  <a:lnTo>
                    <a:pt x="2022065" y="1600921"/>
                  </a:lnTo>
                  <a:lnTo>
                    <a:pt x="2010527" y="1574960"/>
                  </a:lnTo>
                  <a:lnTo>
                    <a:pt x="2004758" y="1543230"/>
                  </a:lnTo>
                  <a:lnTo>
                    <a:pt x="2094178" y="1393234"/>
                  </a:lnTo>
                  <a:lnTo>
                    <a:pt x="2209560" y="862478"/>
                  </a:lnTo>
                  <a:lnTo>
                    <a:pt x="2255713" y="689405"/>
                  </a:lnTo>
                  <a:lnTo>
                    <a:pt x="2290327" y="496141"/>
                  </a:lnTo>
                  <a:lnTo>
                    <a:pt x="2313404" y="366337"/>
                  </a:lnTo>
                  <a:lnTo>
                    <a:pt x="2316288" y="331722"/>
                  </a:lnTo>
                  <a:lnTo>
                    <a:pt x="2313404" y="288454"/>
                  </a:lnTo>
                  <a:lnTo>
                    <a:pt x="2301865" y="262493"/>
                  </a:lnTo>
                  <a:lnTo>
                    <a:pt x="2275905" y="242301"/>
                  </a:lnTo>
                  <a:lnTo>
                    <a:pt x="2255713" y="233648"/>
                  </a:lnTo>
                  <a:lnTo>
                    <a:pt x="2174946" y="230763"/>
                  </a:lnTo>
                  <a:lnTo>
                    <a:pt x="1998988" y="227879"/>
                  </a:lnTo>
                  <a:lnTo>
                    <a:pt x="1566307" y="227879"/>
                  </a:lnTo>
                  <a:lnTo>
                    <a:pt x="1439387" y="236532"/>
                  </a:lnTo>
                  <a:lnTo>
                    <a:pt x="1159587" y="256724"/>
                  </a:lnTo>
                  <a:lnTo>
                    <a:pt x="966322" y="274031"/>
                  </a:lnTo>
                  <a:lnTo>
                    <a:pt x="599985" y="2999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7BA6931-FEF4-4D5E-894B-6E75966230E6}"/>
                </a:ext>
              </a:extLst>
            </p:cNvPr>
            <p:cNvSpPr/>
            <p:nvPr/>
          </p:nvSpPr>
          <p:spPr>
            <a:xfrm>
              <a:off x="4667250" y="1771650"/>
              <a:ext cx="474663" cy="1274763"/>
            </a:xfrm>
            <a:custGeom>
              <a:avLst/>
              <a:gdLst>
                <a:gd name="connsiteX0" fmla="*/ 402431 w 473869"/>
                <a:gd name="connsiteY0" fmla="*/ 919163 h 1273969"/>
                <a:gd name="connsiteX1" fmla="*/ 390525 w 473869"/>
                <a:gd name="connsiteY1" fmla="*/ 1266825 h 1273969"/>
                <a:gd name="connsiteX2" fmla="*/ 185738 w 473869"/>
                <a:gd name="connsiteY2" fmla="*/ 1273969 h 1273969"/>
                <a:gd name="connsiteX3" fmla="*/ 190500 w 473869"/>
                <a:gd name="connsiteY3" fmla="*/ 707231 h 1273969"/>
                <a:gd name="connsiteX4" fmla="*/ 190500 w 473869"/>
                <a:gd name="connsiteY4" fmla="*/ 581025 h 1273969"/>
                <a:gd name="connsiteX5" fmla="*/ 190500 w 473869"/>
                <a:gd name="connsiteY5" fmla="*/ 381000 h 1273969"/>
                <a:gd name="connsiteX6" fmla="*/ 185738 w 473869"/>
                <a:gd name="connsiteY6" fmla="*/ 302419 h 1273969"/>
                <a:gd name="connsiteX7" fmla="*/ 180975 w 473869"/>
                <a:gd name="connsiteY7" fmla="*/ 257175 h 1273969"/>
                <a:gd name="connsiteX8" fmla="*/ 173831 w 473869"/>
                <a:gd name="connsiteY8" fmla="*/ 221456 h 1273969"/>
                <a:gd name="connsiteX9" fmla="*/ 159544 w 473869"/>
                <a:gd name="connsiteY9" fmla="*/ 178594 h 1273969"/>
                <a:gd name="connsiteX10" fmla="*/ 145256 w 473869"/>
                <a:gd name="connsiteY10" fmla="*/ 145256 h 1273969"/>
                <a:gd name="connsiteX11" fmla="*/ 130969 w 473869"/>
                <a:gd name="connsiteY11" fmla="*/ 121444 h 1273969"/>
                <a:gd name="connsiteX12" fmla="*/ 104775 w 473869"/>
                <a:gd name="connsiteY12" fmla="*/ 92869 h 1273969"/>
                <a:gd name="connsiteX13" fmla="*/ 76200 w 473869"/>
                <a:gd name="connsiteY13" fmla="*/ 73819 h 1273969"/>
                <a:gd name="connsiteX14" fmla="*/ 0 w 473869"/>
                <a:gd name="connsiteY14" fmla="*/ 26194 h 1273969"/>
                <a:gd name="connsiteX15" fmla="*/ 271463 w 473869"/>
                <a:gd name="connsiteY15" fmla="*/ 0 h 1273969"/>
                <a:gd name="connsiteX16" fmla="*/ 383381 w 473869"/>
                <a:gd name="connsiteY16" fmla="*/ 88106 h 1273969"/>
                <a:gd name="connsiteX17" fmla="*/ 445294 w 473869"/>
                <a:gd name="connsiteY17" fmla="*/ 128588 h 1273969"/>
                <a:gd name="connsiteX18" fmla="*/ 461963 w 473869"/>
                <a:gd name="connsiteY18" fmla="*/ 140494 h 1273969"/>
                <a:gd name="connsiteX19" fmla="*/ 466725 w 473869"/>
                <a:gd name="connsiteY19" fmla="*/ 147638 h 1273969"/>
                <a:gd name="connsiteX20" fmla="*/ 473869 w 473869"/>
                <a:gd name="connsiteY20" fmla="*/ 169069 h 1273969"/>
                <a:gd name="connsiteX21" fmla="*/ 473869 w 473869"/>
                <a:gd name="connsiteY21" fmla="*/ 200025 h 1273969"/>
                <a:gd name="connsiteX22" fmla="*/ 461963 w 473869"/>
                <a:gd name="connsiteY22" fmla="*/ 235744 h 1273969"/>
                <a:gd name="connsiteX23" fmla="*/ 435769 w 473869"/>
                <a:gd name="connsiteY23" fmla="*/ 285750 h 1273969"/>
                <a:gd name="connsiteX24" fmla="*/ 411956 w 473869"/>
                <a:gd name="connsiteY24" fmla="*/ 316706 h 1273969"/>
                <a:gd name="connsiteX25" fmla="*/ 409575 w 473869"/>
                <a:gd name="connsiteY25" fmla="*/ 571500 h 1273969"/>
                <a:gd name="connsiteX26" fmla="*/ 411956 w 473869"/>
                <a:gd name="connsiteY26" fmla="*/ 676275 h 1273969"/>
                <a:gd name="connsiteX27" fmla="*/ 402431 w 473869"/>
                <a:gd name="connsiteY27" fmla="*/ 919163 h 1273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473869" h="1273969">
                  <a:moveTo>
                    <a:pt x="402431" y="919163"/>
                  </a:moveTo>
                  <a:lnTo>
                    <a:pt x="390525" y="1266825"/>
                  </a:lnTo>
                  <a:lnTo>
                    <a:pt x="185738" y="1273969"/>
                  </a:lnTo>
                  <a:cubicBezTo>
                    <a:pt x="187325" y="1085056"/>
                    <a:pt x="188913" y="896144"/>
                    <a:pt x="190500" y="707231"/>
                  </a:cubicBezTo>
                  <a:lnTo>
                    <a:pt x="190500" y="581025"/>
                  </a:lnTo>
                  <a:lnTo>
                    <a:pt x="190500" y="381000"/>
                  </a:lnTo>
                  <a:lnTo>
                    <a:pt x="185738" y="302419"/>
                  </a:lnTo>
                  <a:lnTo>
                    <a:pt x="180975" y="257175"/>
                  </a:lnTo>
                  <a:lnTo>
                    <a:pt x="173831" y="221456"/>
                  </a:lnTo>
                  <a:lnTo>
                    <a:pt x="159544" y="178594"/>
                  </a:lnTo>
                  <a:lnTo>
                    <a:pt x="145256" y="145256"/>
                  </a:lnTo>
                  <a:lnTo>
                    <a:pt x="130969" y="121444"/>
                  </a:lnTo>
                  <a:lnTo>
                    <a:pt x="104775" y="92869"/>
                  </a:lnTo>
                  <a:lnTo>
                    <a:pt x="76200" y="73819"/>
                  </a:lnTo>
                  <a:lnTo>
                    <a:pt x="0" y="26194"/>
                  </a:lnTo>
                  <a:lnTo>
                    <a:pt x="271463" y="0"/>
                  </a:lnTo>
                  <a:lnTo>
                    <a:pt x="383381" y="88106"/>
                  </a:lnTo>
                  <a:lnTo>
                    <a:pt x="445294" y="128588"/>
                  </a:lnTo>
                  <a:lnTo>
                    <a:pt x="461963" y="140494"/>
                  </a:lnTo>
                  <a:lnTo>
                    <a:pt x="466725" y="147638"/>
                  </a:lnTo>
                  <a:lnTo>
                    <a:pt x="473869" y="169069"/>
                  </a:lnTo>
                  <a:lnTo>
                    <a:pt x="473869" y="200025"/>
                  </a:lnTo>
                  <a:lnTo>
                    <a:pt x="461963" y="235744"/>
                  </a:lnTo>
                  <a:lnTo>
                    <a:pt x="435769" y="285750"/>
                  </a:lnTo>
                  <a:lnTo>
                    <a:pt x="411956" y="316706"/>
                  </a:lnTo>
                  <a:cubicBezTo>
                    <a:pt x="411162" y="401637"/>
                    <a:pt x="410369" y="486569"/>
                    <a:pt x="409575" y="571500"/>
                  </a:cubicBezTo>
                  <a:cubicBezTo>
                    <a:pt x="410369" y="606425"/>
                    <a:pt x="411162" y="641350"/>
                    <a:pt x="411956" y="676275"/>
                  </a:cubicBezTo>
                  <a:lnTo>
                    <a:pt x="402431" y="919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2C2FF929-B452-4EC6-9F63-706BAAB3C277}"/>
                </a:ext>
              </a:extLst>
            </p:cNvPr>
            <p:cNvSpPr/>
            <p:nvPr/>
          </p:nvSpPr>
          <p:spPr>
            <a:xfrm>
              <a:off x="3913188" y="2265363"/>
              <a:ext cx="2181225" cy="301625"/>
            </a:xfrm>
            <a:custGeom>
              <a:avLst/>
              <a:gdLst>
                <a:gd name="connsiteX0" fmla="*/ 1485900 w 2181225"/>
                <a:gd name="connsiteY0" fmla="*/ 192881 h 302419"/>
                <a:gd name="connsiteX1" fmla="*/ 1140619 w 2181225"/>
                <a:gd name="connsiteY1" fmla="*/ 207169 h 302419"/>
                <a:gd name="connsiteX2" fmla="*/ 969169 w 2181225"/>
                <a:gd name="connsiteY2" fmla="*/ 226219 h 302419"/>
                <a:gd name="connsiteX3" fmla="*/ 740569 w 2181225"/>
                <a:gd name="connsiteY3" fmla="*/ 240506 h 302419"/>
                <a:gd name="connsiteX4" fmla="*/ 435769 w 2181225"/>
                <a:gd name="connsiteY4" fmla="*/ 261937 h 302419"/>
                <a:gd name="connsiteX5" fmla="*/ 242887 w 2181225"/>
                <a:gd name="connsiteY5" fmla="*/ 278606 h 302419"/>
                <a:gd name="connsiteX6" fmla="*/ 30956 w 2181225"/>
                <a:gd name="connsiteY6" fmla="*/ 302419 h 302419"/>
                <a:gd name="connsiteX7" fmla="*/ 0 w 2181225"/>
                <a:gd name="connsiteY7" fmla="*/ 140494 h 302419"/>
                <a:gd name="connsiteX8" fmla="*/ 288131 w 2181225"/>
                <a:gd name="connsiteY8" fmla="*/ 121444 h 302419"/>
                <a:gd name="connsiteX9" fmla="*/ 700087 w 2181225"/>
                <a:gd name="connsiteY9" fmla="*/ 92869 h 302419"/>
                <a:gd name="connsiteX10" fmla="*/ 969169 w 2181225"/>
                <a:gd name="connsiteY10" fmla="*/ 71437 h 302419"/>
                <a:gd name="connsiteX11" fmla="*/ 1138237 w 2181225"/>
                <a:gd name="connsiteY11" fmla="*/ 54769 h 302419"/>
                <a:gd name="connsiteX12" fmla="*/ 1404937 w 2181225"/>
                <a:gd name="connsiteY12" fmla="*/ 38100 h 302419"/>
                <a:gd name="connsiteX13" fmla="*/ 1743075 w 2181225"/>
                <a:gd name="connsiteY13" fmla="*/ 21431 h 302419"/>
                <a:gd name="connsiteX14" fmla="*/ 2181225 w 2181225"/>
                <a:gd name="connsiteY14" fmla="*/ 0 h 302419"/>
                <a:gd name="connsiteX15" fmla="*/ 2147887 w 2181225"/>
                <a:gd name="connsiteY15" fmla="*/ 180975 h 302419"/>
                <a:gd name="connsiteX16" fmla="*/ 1874044 w 2181225"/>
                <a:gd name="connsiteY16" fmla="*/ 183356 h 302419"/>
                <a:gd name="connsiteX17" fmla="*/ 1485900 w 2181225"/>
                <a:gd name="connsiteY17" fmla="*/ 192881 h 3024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181225" h="302419">
                  <a:moveTo>
                    <a:pt x="1485900" y="192881"/>
                  </a:moveTo>
                  <a:lnTo>
                    <a:pt x="1140619" y="207169"/>
                  </a:lnTo>
                  <a:lnTo>
                    <a:pt x="969169" y="226219"/>
                  </a:lnTo>
                  <a:lnTo>
                    <a:pt x="740569" y="240506"/>
                  </a:lnTo>
                  <a:lnTo>
                    <a:pt x="435769" y="261937"/>
                  </a:lnTo>
                  <a:lnTo>
                    <a:pt x="242887" y="278606"/>
                  </a:lnTo>
                  <a:lnTo>
                    <a:pt x="30956" y="302419"/>
                  </a:lnTo>
                  <a:lnTo>
                    <a:pt x="0" y="140494"/>
                  </a:lnTo>
                  <a:lnTo>
                    <a:pt x="288131" y="121444"/>
                  </a:lnTo>
                  <a:lnTo>
                    <a:pt x="700087" y="92869"/>
                  </a:lnTo>
                  <a:lnTo>
                    <a:pt x="969169" y="71437"/>
                  </a:lnTo>
                  <a:lnTo>
                    <a:pt x="1138237" y="54769"/>
                  </a:lnTo>
                  <a:lnTo>
                    <a:pt x="1404937" y="38100"/>
                  </a:lnTo>
                  <a:lnTo>
                    <a:pt x="1743075" y="21431"/>
                  </a:lnTo>
                  <a:lnTo>
                    <a:pt x="2181225" y="0"/>
                  </a:lnTo>
                  <a:lnTo>
                    <a:pt x="2147887" y="180975"/>
                  </a:lnTo>
                  <a:lnTo>
                    <a:pt x="1874044" y="183356"/>
                  </a:lnTo>
                  <a:lnTo>
                    <a:pt x="1485900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FB5CF75-589E-447C-839B-2BFC03D48FB8}"/>
                </a:ext>
              </a:extLst>
            </p:cNvPr>
            <p:cNvSpPr/>
            <p:nvPr/>
          </p:nvSpPr>
          <p:spPr>
            <a:xfrm>
              <a:off x="3976688" y="2960688"/>
              <a:ext cx="1962150" cy="250825"/>
            </a:xfrm>
            <a:custGeom>
              <a:avLst/>
              <a:gdLst>
                <a:gd name="connsiteX0" fmla="*/ 514350 w 1962150"/>
                <a:gd name="connsiteY0" fmla="*/ 214312 h 252412"/>
                <a:gd name="connsiteX1" fmla="*/ 40481 w 1962150"/>
                <a:gd name="connsiteY1" fmla="*/ 252412 h 252412"/>
                <a:gd name="connsiteX2" fmla="*/ 0 w 1962150"/>
                <a:gd name="connsiteY2" fmla="*/ 95250 h 252412"/>
                <a:gd name="connsiteX3" fmla="*/ 223837 w 1962150"/>
                <a:gd name="connsiteY3" fmla="*/ 80962 h 252412"/>
                <a:gd name="connsiteX4" fmla="*/ 519112 w 1962150"/>
                <a:gd name="connsiteY4" fmla="*/ 59531 h 252412"/>
                <a:gd name="connsiteX5" fmla="*/ 909637 w 1962150"/>
                <a:gd name="connsiteY5" fmla="*/ 21431 h 252412"/>
                <a:gd name="connsiteX6" fmla="*/ 1042987 w 1962150"/>
                <a:gd name="connsiteY6" fmla="*/ 28575 h 252412"/>
                <a:gd name="connsiteX7" fmla="*/ 1197768 w 1962150"/>
                <a:gd name="connsiteY7" fmla="*/ 14287 h 252412"/>
                <a:gd name="connsiteX8" fmla="*/ 1450181 w 1962150"/>
                <a:gd name="connsiteY8" fmla="*/ 4762 h 252412"/>
                <a:gd name="connsiteX9" fmla="*/ 1795462 w 1962150"/>
                <a:gd name="connsiteY9" fmla="*/ 0 h 252412"/>
                <a:gd name="connsiteX10" fmla="*/ 1962150 w 1962150"/>
                <a:gd name="connsiteY10" fmla="*/ 0 h 252412"/>
                <a:gd name="connsiteX11" fmla="*/ 1926431 w 1962150"/>
                <a:gd name="connsiteY11" fmla="*/ 164306 h 252412"/>
                <a:gd name="connsiteX12" fmla="*/ 1747837 w 1962150"/>
                <a:gd name="connsiteY12" fmla="*/ 159544 h 252412"/>
                <a:gd name="connsiteX13" fmla="*/ 1466850 w 1962150"/>
                <a:gd name="connsiteY13" fmla="*/ 166687 h 252412"/>
                <a:gd name="connsiteX14" fmla="*/ 1193006 w 1962150"/>
                <a:gd name="connsiteY14" fmla="*/ 178594 h 252412"/>
                <a:gd name="connsiteX15" fmla="*/ 916781 w 1962150"/>
                <a:gd name="connsiteY15" fmla="*/ 190500 h 252412"/>
                <a:gd name="connsiteX16" fmla="*/ 514350 w 1962150"/>
                <a:gd name="connsiteY16" fmla="*/ 214312 h 252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62150" h="252412">
                  <a:moveTo>
                    <a:pt x="514350" y="214312"/>
                  </a:moveTo>
                  <a:lnTo>
                    <a:pt x="40481" y="252412"/>
                  </a:lnTo>
                  <a:lnTo>
                    <a:pt x="0" y="95250"/>
                  </a:lnTo>
                  <a:lnTo>
                    <a:pt x="223837" y="80962"/>
                  </a:lnTo>
                  <a:lnTo>
                    <a:pt x="519112" y="59531"/>
                  </a:lnTo>
                  <a:lnTo>
                    <a:pt x="909637" y="21431"/>
                  </a:lnTo>
                  <a:lnTo>
                    <a:pt x="1042987" y="28575"/>
                  </a:lnTo>
                  <a:lnTo>
                    <a:pt x="1197768" y="14287"/>
                  </a:lnTo>
                  <a:lnTo>
                    <a:pt x="1450181" y="4762"/>
                  </a:lnTo>
                  <a:lnTo>
                    <a:pt x="1795462" y="0"/>
                  </a:lnTo>
                  <a:lnTo>
                    <a:pt x="1962150" y="0"/>
                  </a:lnTo>
                  <a:lnTo>
                    <a:pt x="1926431" y="164306"/>
                  </a:lnTo>
                  <a:lnTo>
                    <a:pt x="1747837" y="159544"/>
                  </a:lnTo>
                  <a:lnTo>
                    <a:pt x="1466850" y="166687"/>
                  </a:lnTo>
                  <a:lnTo>
                    <a:pt x="1193006" y="178594"/>
                  </a:lnTo>
                  <a:lnTo>
                    <a:pt x="916781" y="190500"/>
                  </a:lnTo>
                  <a:lnTo>
                    <a:pt x="514350" y="2143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D9A603E-D0E8-4581-981E-B7C825582E2C}"/>
                </a:ext>
              </a:extLst>
            </p:cNvPr>
            <p:cNvSpPr/>
            <p:nvPr/>
          </p:nvSpPr>
          <p:spPr>
            <a:xfrm>
              <a:off x="3983038" y="3354388"/>
              <a:ext cx="485775" cy="1303337"/>
            </a:xfrm>
            <a:custGeom>
              <a:avLst/>
              <a:gdLst>
                <a:gd name="connsiteX0" fmla="*/ 447675 w 485775"/>
                <a:gd name="connsiteY0" fmla="*/ 954882 h 1302544"/>
                <a:gd name="connsiteX1" fmla="*/ 447675 w 485775"/>
                <a:gd name="connsiteY1" fmla="*/ 1259682 h 1302544"/>
                <a:gd name="connsiteX2" fmla="*/ 228600 w 485775"/>
                <a:gd name="connsiteY2" fmla="*/ 1302544 h 1302544"/>
                <a:gd name="connsiteX3" fmla="*/ 216694 w 485775"/>
                <a:gd name="connsiteY3" fmla="*/ 1014413 h 1302544"/>
                <a:gd name="connsiteX4" fmla="*/ 204788 w 485775"/>
                <a:gd name="connsiteY4" fmla="*/ 766763 h 1302544"/>
                <a:gd name="connsiteX5" fmla="*/ 202407 w 485775"/>
                <a:gd name="connsiteY5" fmla="*/ 604838 h 1302544"/>
                <a:gd name="connsiteX6" fmla="*/ 178594 w 485775"/>
                <a:gd name="connsiteY6" fmla="*/ 452438 h 1302544"/>
                <a:gd name="connsiteX7" fmla="*/ 178594 w 485775"/>
                <a:gd name="connsiteY7" fmla="*/ 285750 h 1302544"/>
                <a:gd name="connsiteX8" fmla="*/ 178594 w 485775"/>
                <a:gd name="connsiteY8" fmla="*/ 233363 h 1302544"/>
                <a:gd name="connsiteX9" fmla="*/ 173832 w 485775"/>
                <a:gd name="connsiteY9" fmla="*/ 207169 h 1302544"/>
                <a:gd name="connsiteX10" fmla="*/ 161925 w 485775"/>
                <a:gd name="connsiteY10" fmla="*/ 176213 h 1302544"/>
                <a:gd name="connsiteX11" fmla="*/ 145257 w 485775"/>
                <a:gd name="connsiteY11" fmla="*/ 150019 h 1302544"/>
                <a:gd name="connsiteX12" fmla="*/ 116682 w 485775"/>
                <a:gd name="connsiteY12" fmla="*/ 121444 h 1302544"/>
                <a:gd name="connsiteX13" fmla="*/ 95250 w 485775"/>
                <a:gd name="connsiteY13" fmla="*/ 102394 h 1302544"/>
                <a:gd name="connsiteX14" fmla="*/ 61913 w 485775"/>
                <a:gd name="connsiteY14" fmla="*/ 85725 h 1302544"/>
                <a:gd name="connsiteX15" fmla="*/ 23813 w 485775"/>
                <a:gd name="connsiteY15" fmla="*/ 66675 h 1302544"/>
                <a:gd name="connsiteX16" fmla="*/ 7144 w 485775"/>
                <a:gd name="connsiteY16" fmla="*/ 54769 h 1302544"/>
                <a:gd name="connsiteX17" fmla="*/ 0 w 485775"/>
                <a:gd name="connsiteY17" fmla="*/ 38100 h 1302544"/>
                <a:gd name="connsiteX18" fmla="*/ 4763 w 485775"/>
                <a:gd name="connsiteY18" fmla="*/ 21432 h 1302544"/>
                <a:gd name="connsiteX19" fmla="*/ 23813 w 485775"/>
                <a:gd name="connsiteY19" fmla="*/ 11907 h 1302544"/>
                <a:gd name="connsiteX20" fmla="*/ 64294 w 485775"/>
                <a:gd name="connsiteY20" fmla="*/ 2382 h 1302544"/>
                <a:gd name="connsiteX21" fmla="*/ 133350 w 485775"/>
                <a:gd name="connsiteY21" fmla="*/ 0 h 1302544"/>
                <a:gd name="connsiteX22" fmla="*/ 200025 w 485775"/>
                <a:gd name="connsiteY22" fmla="*/ 4763 h 1302544"/>
                <a:gd name="connsiteX23" fmla="*/ 259557 w 485775"/>
                <a:gd name="connsiteY23" fmla="*/ 16669 h 1302544"/>
                <a:gd name="connsiteX24" fmla="*/ 314325 w 485775"/>
                <a:gd name="connsiteY24" fmla="*/ 33338 h 1302544"/>
                <a:gd name="connsiteX25" fmla="*/ 350044 w 485775"/>
                <a:gd name="connsiteY25" fmla="*/ 47625 h 1302544"/>
                <a:gd name="connsiteX26" fmla="*/ 395288 w 485775"/>
                <a:gd name="connsiteY26" fmla="*/ 69057 h 1302544"/>
                <a:gd name="connsiteX27" fmla="*/ 428625 w 485775"/>
                <a:gd name="connsiteY27" fmla="*/ 88107 h 1302544"/>
                <a:gd name="connsiteX28" fmla="*/ 452438 w 485775"/>
                <a:gd name="connsiteY28" fmla="*/ 107157 h 1302544"/>
                <a:gd name="connsiteX29" fmla="*/ 469107 w 485775"/>
                <a:gd name="connsiteY29" fmla="*/ 128588 h 1302544"/>
                <a:gd name="connsiteX30" fmla="*/ 481013 w 485775"/>
                <a:gd name="connsiteY30" fmla="*/ 150019 h 1302544"/>
                <a:gd name="connsiteX31" fmla="*/ 485775 w 485775"/>
                <a:gd name="connsiteY31" fmla="*/ 178594 h 1302544"/>
                <a:gd name="connsiteX32" fmla="*/ 483394 w 485775"/>
                <a:gd name="connsiteY32" fmla="*/ 200025 h 1302544"/>
                <a:gd name="connsiteX33" fmla="*/ 466725 w 485775"/>
                <a:gd name="connsiteY33" fmla="*/ 235744 h 1302544"/>
                <a:gd name="connsiteX34" fmla="*/ 454819 w 485775"/>
                <a:gd name="connsiteY34" fmla="*/ 261938 h 1302544"/>
                <a:gd name="connsiteX35" fmla="*/ 447675 w 485775"/>
                <a:gd name="connsiteY35" fmla="*/ 297657 h 1302544"/>
                <a:gd name="connsiteX36" fmla="*/ 447675 w 485775"/>
                <a:gd name="connsiteY36" fmla="*/ 338138 h 1302544"/>
                <a:gd name="connsiteX37" fmla="*/ 447675 w 485775"/>
                <a:gd name="connsiteY37" fmla="*/ 452438 h 1302544"/>
                <a:gd name="connsiteX38" fmla="*/ 447675 w 485775"/>
                <a:gd name="connsiteY38" fmla="*/ 564357 h 1302544"/>
                <a:gd name="connsiteX39" fmla="*/ 447675 w 485775"/>
                <a:gd name="connsiteY39" fmla="*/ 954882 h 1302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85775" h="1302544">
                  <a:moveTo>
                    <a:pt x="447675" y="954882"/>
                  </a:moveTo>
                  <a:lnTo>
                    <a:pt x="447675" y="1259682"/>
                  </a:lnTo>
                  <a:lnTo>
                    <a:pt x="228600" y="1302544"/>
                  </a:lnTo>
                  <a:lnTo>
                    <a:pt x="216694" y="1014413"/>
                  </a:lnTo>
                  <a:lnTo>
                    <a:pt x="204788" y="766763"/>
                  </a:lnTo>
                  <a:cubicBezTo>
                    <a:pt x="203994" y="712788"/>
                    <a:pt x="203201" y="658813"/>
                    <a:pt x="202407" y="604838"/>
                  </a:cubicBezTo>
                  <a:lnTo>
                    <a:pt x="178594" y="452438"/>
                  </a:lnTo>
                  <a:lnTo>
                    <a:pt x="178594" y="285750"/>
                  </a:lnTo>
                  <a:lnTo>
                    <a:pt x="178594" y="233363"/>
                  </a:lnTo>
                  <a:lnTo>
                    <a:pt x="173832" y="207169"/>
                  </a:lnTo>
                  <a:lnTo>
                    <a:pt x="161925" y="176213"/>
                  </a:lnTo>
                  <a:lnTo>
                    <a:pt x="145257" y="150019"/>
                  </a:lnTo>
                  <a:lnTo>
                    <a:pt x="116682" y="121444"/>
                  </a:lnTo>
                  <a:lnTo>
                    <a:pt x="95250" y="102394"/>
                  </a:lnTo>
                  <a:lnTo>
                    <a:pt x="61913" y="85725"/>
                  </a:lnTo>
                  <a:lnTo>
                    <a:pt x="23813" y="66675"/>
                  </a:lnTo>
                  <a:lnTo>
                    <a:pt x="7144" y="54769"/>
                  </a:lnTo>
                  <a:lnTo>
                    <a:pt x="0" y="38100"/>
                  </a:lnTo>
                  <a:lnTo>
                    <a:pt x="4763" y="21432"/>
                  </a:lnTo>
                  <a:lnTo>
                    <a:pt x="23813" y="11907"/>
                  </a:lnTo>
                  <a:lnTo>
                    <a:pt x="64294" y="2382"/>
                  </a:lnTo>
                  <a:lnTo>
                    <a:pt x="133350" y="0"/>
                  </a:lnTo>
                  <a:lnTo>
                    <a:pt x="200025" y="4763"/>
                  </a:lnTo>
                  <a:lnTo>
                    <a:pt x="259557" y="16669"/>
                  </a:lnTo>
                  <a:lnTo>
                    <a:pt x="314325" y="33338"/>
                  </a:lnTo>
                  <a:lnTo>
                    <a:pt x="350044" y="47625"/>
                  </a:lnTo>
                  <a:lnTo>
                    <a:pt x="395288" y="69057"/>
                  </a:lnTo>
                  <a:lnTo>
                    <a:pt x="428625" y="88107"/>
                  </a:lnTo>
                  <a:lnTo>
                    <a:pt x="452438" y="107157"/>
                  </a:lnTo>
                  <a:lnTo>
                    <a:pt x="469107" y="128588"/>
                  </a:lnTo>
                  <a:lnTo>
                    <a:pt x="481013" y="150019"/>
                  </a:lnTo>
                  <a:lnTo>
                    <a:pt x="485775" y="178594"/>
                  </a:lnTo>
                  <a:lnTo>
                    <a:pt x="483394" y="200025"/>
                  </a:lnTo>
                  <a:lnTo>
                    <a:pt x="466725" y="235744"/>
                  </a:lnTo>
                  <a:lnTo>
                    <a:pt x="454819" y="261938"/>
                  </a:lnTo>
                  <a:lnTo>
                    <a:pt x="447675" y="297657"/>
                  </a:lnTo>
                  <a:lnTo>
                    <a:pt x="447675" y="338138"/>
                  </a:lnTo>
                  <a:lnTo>
                    <a:pt x="447675" y="452438"/>
                  </a:lnTo>
                  <a:lnTo>
                    <a:pt x="447675" y="564357"/>
                  </a:lnTo>
                  <a:cubicBezTo>
                    <a:pt x="446881" y="694532"/>
                    <a:pt x="446088" y="824707"/>
                    <a:pt x="447675" y="954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92367A8F-5ECA-4F0D-B813-C7B0542264CC}"/>
                </a:ext>
              </a:extLst>
            </p:cNvPr>
            <p:cNvSpPr/>
            <p:nvPr/>
          </p:nvSpPr>
          <p:spPr>
            <a:xfrm>
              <a:off x="5307013" y="3227388"/>
              <a:ext cx="400050" cy="1311275"/>
            </a:xfrm>
            <a:custGeom>
              <a:avLst/>
              <a:gdLst>
                <a:gd name="connsiteX0" fmla="*/ 309563 w 400050"/>
                <a:gd name="connsiteY0" fmla="*/ 885825 h 1312069"/>
                <a:gd name="connsiteX1" fmla="*/ 300038 w 400050"/>
                <a:gd name="connsiteY1" fmla="*/ 1028700 h 1312069"/>
                <a:gd name="connsiteX2" fmla="*/ 280988 w 400050"/>
                <a:gd name="connsiteY2" fmla="*/ 1278731 h 1312069"/>
                <a:gd name="connsiteX3" fmla="*/ 64294 w 400050"/>
                <a:gd name="connsiteY3" fmla="*/ 1312069 h 1312069"/>
                <a:gd name="connsiteX4" fmla="*/ 64294 w 400050"/>
                <a:gd name="connsiteY4" fmla="*/ 1143000 h 1312069"/>
                <a:gd name="connsiteX5" fmla="*/ 73819 w 400050"/>
                <a:gd name="connsiteY5" fmla="*/ 888206 h 1312069"/>
                <a:gd name="connsiteX6" fmla="*/ 85725 w 400050"/>
                <a:gd name="connsiteY6" fmla="*/ 623887 h 1312069"/>
                <a:gd name="connsiteX7" fmla="*/ 109538 w 400050"/>
                <a:gd name="connsiteY7" fmla="*/ 473869 h 1312069"/>
                <a:gd name="connsiteX8" fmla="*/ 109538 w 400050"/>
                <a:gd name="connsiteY8" fmla="*/ 292894 h 1312069"/>
                <a:gd name="connsiteX9" fmla="*/ 107157 w 400050"/>
                <a:gd name="connsiteY9" fmla="*/ 240506 h 1312069"/>
                <a:gd name="connsiteX10" fmla="*/ 100013 w 400050"/>
                <a:gd name="connsiteY10" fmla="*/ 197644 h 1312069"/>
                <a:gd name="connsiteX11" fmla="*/ 83344 w 400050"/>
                <a:gd name="connsiteY11" fmla="*/ 154781 h 1312069"/>
                <a:gd name="connsiteX12" fmla="*/ 61913 w 400050"/>
                <a:gd name="connsiteY12" fmla="*/ 111919 h 1312069"/>
                <a:gd name="connsiteX13" fmla="*/ 38100 w 400050"/>
                <a:gd name="connsiteY13" fmla="*/ 78581 h 1312069"/>
                <a:gd name="connsiteX14" fmla="*/ 21432 w 400050"/>
                <a:gd name="connsiteY14" fmla="*/ 59531 h 1312069"/>
                <a:gd name="connsiteX15" fmla="*/ 4763 w 400050"/>
                <a:gd name="connsiteY15" fmla="*/ 42862 h 1312069"/>
                <a:gd name="connsiteX16" fmla="*/ 0 w 400050"/>
                <a:gd name="connsiteY16" fmla="*/ 26194 h 1312069"/>
                <a:gd name="connsiteX17" fmla="*/ 0 w 400050"/>
                <a:gd name="connsiteY17" fmla="*/ 11906 h 1312069"/>
                <a:gd name="connsiteX18" fmla="*/ 7144 w 400050"/>
                <a:gd name="connsiteY18" fmla="*/ 4762 h 1312069"/>
                <a:gd name="connsiteX19" fmla="*/ 26194 w 400050"/>
                <a:gd name="connsiteY19" fmla="*/ 0 h 1312069"/>
                <a:gd name="connsiteX20" fmla="*/ 61913 w 400050"/>
                <a:gd name="connsiteY20" fmla="*/ 4762 h 1312069"/>
                <a:gd name="connsiteX21" fmla="*/ 147638 w 400050"/>
                <a:gd name="connsiteY21" fmla="*/ 26194 h 1312069"/>
                <a:gd name="connsiteX22" fmla="*/ 233363 w 400050"/>
                <a:gd name="connsiteY22" fmla="*/ 57150 h 1312069"/>
                <a:gd name="connsiteX23" fmla="*/ 304800 w 400050"/>
                <a:gd name="connsiteY23" fmla="*/ 85725 h 1312069"/>
                <a:gd name="connsiteX24" fmla="*/ 357188 w 400050"/>
                <a:gd name="connsiteY24" fmla="*/ 111919 h 1312069"/>
                <a:gd name="connsiteX25" fmla="*/ 378619 w 400050"/>
                <a:gd name="connsiteY25" fmla="*/ 128587 h 1312069"/>
                <a:gd name="connsiteX26" fmla="*/ 392907 w 400050"/>
                <a:gd name="connsiteY26" fmla="*/ 147637 h 1312069"/>
                <a:gd name="connsiteX27" fmla="*/ 400050 w 400050"/>
                <a:gd name="connsiteY27" fmla="*/ 169069 h 1312069"/>
                <a:gd name="connsiteX28" fmla="*/ 395288 w 400050"/>
                <a:gd name="connsiteY28" fmla="*/ 200025 h 1312069"/>
                <a:gd name="connsiteX29" fmla="*/ 383382 w 400050"/>
                <a:gd name="connsiteY29" fmla="*/ 230981 h 1312069"/>
                <a:gd name="connsiteX30" fmla="*/ 366713 w 400050"/>
                <a:gd name="connsiteY30" fmla="*/ 269081 h 1312069"/>
                <a:gd name="connsiteX31" fmla="*/ 354807 w 400050"/>
                <a:gd name="connsiteY31" fmla="*/ 316706 h 1312069"/>
                <a:gd name="connsiteX32" fmla="*/ 350044 w 400050"/>
                <a:gd name="connsiteY32" fmla="*/ 364331 h 1312069"/>
                <a:gd name="connsiteX33" fmla="*/ 350044 w 400050"/>
                <a:gd name="connsiteY33" fmla="*/ 464344 h 1312069"/>
                <a:gd name="connsiteX34" fmla="*/ 333375 w 400050"/>
                <a:gd name="connsiteY34" fmla="*/ 597694 h 1312069"/>
                <a:gd name="connsiteX35" fmla="*/ 309563 w 400050"/>
                <a:gd name="connsiteY35" fmla="*/ 885825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00050" h="1312069">
                  <a:moveTo>
                    <a:pt x="309563" y="885825"/>
                  </a:moveTo>
                  <a:lnTo>
                    <a:pt x="300038" y="1028700"/>
                  </a:lnTo>
                  <a:lnTo>
                    <a:pt x="280988" y="1278731"/>
                  </a:lnTo>
                  <a:lnTo>
                    <a:pt x="64294" y="1312069"/>
                  </a:lnTo>
                  <a:lnTo>
                    <a:pt x="64294" y="1143000"/>
                  </a:lnTo>
                  <a:lnTo>
                    <a:pt x="73819" y="888206"/>
                  </a:lnTo>
                  <a:lnTo>
                    <a:pt x="85725" y="623887"/>
                  </a:lnTo>
                  <a:lnTo>
                    <a:pt x="109538" y="473869"/>
                  </a:lnTo>
                  <a:lnTo>
                    <a:pt x="109538" y="292894"/>
                  </a:lnTo>
                  <a:lnTo>
                    <a:pt x="107157" y="240506"/>
                  </a:lnTo>
                  <a:lnTo>
                    <a:pt x="100013" y="197644"/>
                  </a:lnTo>
                  <a:lnTo>
                    <a:pt x="83344" y="154781"/>
                  </a:lnTo>
                  <a:lnTo>
                    <a:pt x="61913" y="111919"/>
                  </a:lnTo>
                  <a:lnTo>
                    <a:pt x="38100" y="78581"/>
                  </a:lnTo>
                  <a:lnTo>
                    <a:pt x="21432" y="59531"/>
                  </a:lnTo>
                  <a:lnTo>
                    <a:pt x="4763" y="42862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7144" y="4762"/>
                  </a:lnTo>
                  <a:lnTo>
                    <a:pt x="26194" y="0"/>
                  </a:lnTo>
                  <a:lnTo>
                    <a:pt x="61913" y="4762"/>
                  </a:lnTo>
                  <a:lnTo>
                    <a:pt x="147638" y="26194"/>
                  </a:lnTo>
                  <a:lnTo>
                    <a:pt x="233363" y="57150"/>
                  </a:lnTo>
                  <a:lnTo>
                    <a:pt x="304800" y="85725"/>
                  </a:lnTo>
                  <a:lnTo>
                    <a:pt x="357188" y="111919"/>
                  </a:lnTo>
                  <a:lnTo>
                    <a:pt x="378619" y="128587"/>
                  </a:lnTo>
                  <a:lnTo>
                    <a:pt x="392907" y="147637"/>
                  </a:lnTo>
                  <a:lnTo>
                    <a:pt x="400050" y="169069"/>
                  </a:lnTo>
                  <a:lnTo>
                    <a:pt x="395288" y="200025"/>
                  </a:lnTo>
                  <a:lnTo>
                    <a:pt x="383382" y="230981"/>
                  </a:lnTo>
                  <a:lnTo>
                    <a:pt x="366713" y="269081"/>
                  </a:lnTo>
                  <a:lnTo>
                    <a:pt x="354807" y="316706"/>
                  </a:lnTo>
                  <a:lnTo>
                    <a:pt x="350044" y="364331"/>
                  </a:lnTo>
                  <a:lnTo>
                    <a:pt x="350044" y="464344"/>
                  </a:lnTo>
                  <a:lnTo>
                    <a:pt x="333375" y="597694"/>
                  </a:lnTo>
                  <a:lnTo>
                    <a:pt x="309563" y="885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6DEF56E-9B69-48A7-AE42-8C2AC3E3C7A6}"/>
                </a:ext>
              </a:extLst>
            </p:cNvPr>
            <p:cNvSpPr/>
            <p:nvPr/>
          </p:nvSpPr>
          <p:spPr>
            <a:xfrm>
              <a:off x="2697163" y="4344988"/>
              <a:ext cx="4502150" cy="669925"/>
            </a:xfrm>
            <a:custGeom>
              <a:avLst/>
              <a:gdLst>
                <a:gd name="connsiteX0" fmla="*/ 2784575 w 4501661"/>
                <a:gd name="connsiteY0" fmla="*/ 268942 h 670285"/>
                <a:gd name="connsiteX1" fmla="*/ 2507359 w 4501661"/>
                <a:gd name="connsiteY1" fmla="*/ 293767 h 670285"/>
                <a:gd name="connsiteX2" fmla="*/ 2341857 w 4501661"/>
                <a:gd name="connsiteY2" fmla="*/ 310317 h 670285"/>
                <a:gd name="connsiteX3" fmla="*/ 2188767 w 4501661"/>
                <a:gd name="connsiteY3" fmla="*/ 331005 h 670285"/>
                <a:gd name="connsiteX4" fmla="*/ 1965339 w 4501661"/>
                <a:gd name="connsiteY4" fmla="*/ 355830 h 670285"/>
                <a:gd name="connsiteX5" fmla="*/ 1746049 w 4501661"/>
                <a:gd name="connsiteY5" fmla="*/ 384793 h 670285"/>
                <a:gd name="connsiteX6" fmla="*/ 1510208 w 4501661"/>
                <a:gd name="connsiteY6" fmla="*/ 422031 h 670285"/>
                <a:gd name="connsiteX7" fmla="*/ 1241267 w 4501661"/>
                <a:gd name="connsiteY7" fmla="*/ 471682 h 670285"/>
                <a:gd name="connsiteX8" fmla="*/ 1059214 w 4501661"/>
                <a:gd name="connsiteY8" fmla="*/ 513057 h 670285"/>
                <a:gd name="connsiteX9" fmla="*/ 906125 w 4501661"/>
                <a:gd name="connsiteY9" fmla="*/ 546158 h 670285"/>
                <a:gd name="connsiteX10" fmla="*/ 740623 w 4501661"/>
                <a:gd name="connsiteY10" fmla="*/ 587533 h 670285"/>
                <a:gd name="connsiteX11" fmla="*/ 633046 w 4501661"/>
                <a:gd name="connsiteY11" fmla="*/ 616496 h 670285"/>
                <a:gd name="connsiteX12" fmla="*/ 475819 w 4501661"/>
                <a:gd name="connsiteY12" fmla="*/ 670285 h 670285"/>
                <a:gd name="connsiteX13" fmla="*/ 426168 w 4501661"/>
                <a:gd name="connsiteY13" fmla="*/ 662009 h 670285"/>
                <a:gd name="connsiteX14" fmla="*/ 355830 w 4501661"/>
                <a:gd name="connsiteY14" fmla="*/ 633047 h 670285"/>
                <a:gd name="connsiteX15" fmla="*/ 248253 w 4501661"/>
                <a:gd name="connsiteY15" fmla="*/ 566846 h 670285"/>
                <a:gd name="connsiteX16" fmla="*/ 169640 w 4501661"/>
                <a:gd name="connsiteY16" fmla="*/ 513057 h 670285"/>
                <a:gd name="connsiteX17" fmla="*/ 99301 w 4501661"/>
                <a:gd name="connsiteY17" fmla="*/ 455132 h 670285"/>
                <a:gd name="connsiteX18" fmla="*/ 45513 w 4501661"/>
                <a:gd name="connsiteY18" fmla="*/ 409618 h 670285"/>
                <a:gd name="connsiteX19" fmla="*/ 12413 w 4501661"/>
                <a:gd name="connsiteY19" fmla="*/ 380656 h 670285"/>
                <a:gd name="connsiteX20" fmla="*/ 0 w 4501661"/>
                <a:gd name="connsiteY20" fmla="*/ 351693 h 670285"/>
                <a:gd name="connsiteX21" fmla="*/ 4137 w 4501661"/>
                <a:gd name="connsiteY21" fmla="*/ 331005 h 670285"/>
                <a:gd name="connsiteX22" fmla="*/ 16550 w 4501661"/>
                <a:gd name="connsiteY22" fmla="*/ 322730 h 670285"/>
                <a:gd name="connsiteX23" fmla="*/ 33100 w 4501661"/>
                <a:gd name="connsiteY23" fmla="*/ 322730 h 670285"/>
                <a:gd name="connsiteX24" fmla="*/ 62063 w 4501661"/>
                <a:gd name="connsiteY24" fmla="*/ 335142 h 670285"/>
                <a:gd name="connsiteX25" fmla="*/ 103439 w 4501661"/>
                <a:gd name="connsiteY25" fmla="*/ 351693 h 670285"/>
                <a:gd name="connsiteX26" fmla="*/ 157227 w 4501661"/>
                <a:gd name="connsiteY26" fmla="*/ 364105 h 670285"/>
                <a:gd name="connsiteX27" fmla="*/ 215153 w 4501661"/>
                <a:gd name="connsiteY27" fmla="*/ 372380 h 670285"/>
                <a:gd name="connsiteX28" fmla="*/ 285491 w 4501661"/>
                <a:gd name="connsiteY28" fmla="*/ 380656 h 670285"/>
                <a:gd name="connsiteX29" fmla="*/ 331004 w 4501661"/>
                <a:gd name="connsiteY29" fmla="*/ 380656 h 670285"/>
                <a:gd name="connsiteX30" fmla="*/ 388930 w 4501661"/>
                <a:gd name="connsiteY30" fmla="*/ 376518 h 670285"/>
                <a:gd name="connsiteX31" fmla="*/ 579258 w 4501661"/>
                <a:gd name="connsiteY31" fmla="*/ 355830 h 670285"/>
                <a:gd name="connsiteX32" fmla="*/ 815099 w 4501661"/>
                <a:gd name="connsiteY32" fmla="*/ 322730 h 670285"/>
                <a:gd name="connsiteX33" fmla="*/ 1067489 w 4501661"/>
                <a:gd name="connsiteY33" fmla="*/ 285492 h 670285"/>
                <a:gd name="connsiteX34" fmla="*/ 1402632 w 4501661"/>
                <a:gd name="connsiteY34" fmla="*/ 239979 h 670285"/>
                <a:gd name="connsiteX35" fmla="*/ 1535033 w 4501661"/>
                <a:gd name="connsiteY35" fmla="*/ 219291 h 670285"/>
                <a:gd name="connsiteX36" fmla="*/ 1700536 w 4501661"/>
                <a:gd name="connsiteY36" fmla="*/ 206878 h 670285"/>
                <a:gd name="connsiteX37" fmla="*/ 1952927 w 4501661"/>
                <a:gd name="connsiteY37" fmla="*/ 169640 h 670285"/>
                <a:gd name="connsiteX38" fmla="*/ 2242556 w 4501661"/>
                <a:gd name="connsiteY38" fmla="*/ 136540 h 670285"/>
                <a:gd name="connsiteX39" fmla="*/ 2474259 w 4501661"/>
                <a:gd name="connsiteY39" fmla="*/ 107577 h 670285"/>
                <a:gd name="connsiteX40" fmla="*/ 2697687 w 4501661"/>
                <a:gd name="connsiteY40" fmla="*/ 86889 h 670285"/>
                <a:gd name="connsiteX41" fmla="*/ 2879739 w 4501661"/>
                <a:gd name="connsiteY41" fmla="*/ 86889 h 670285"/>
                <a:gd name="connsiteX42" fmla="*/ 3115580 w 4501661"/>
                <a:gd name="connsiteY42" fmla="*/ 74476 h 670285"/>
                <a:gd name="connsiteX43" fmla="*/ 3268670 w 4501661"/>
                <a:gd name="connsiteY43" fmla="*/ 70339 h 670285"/>
                <a:gd name="connsiteX44" fmla="*/ 3446584 w 4501661"/>
                <a:gd name="connsiteY44" fmla="*/ 66201 h 670285"/>
                <a:gd name="connsiteX45" fmla="*/ 3641050 w 4501661"/>
                <a:gd name="connsiteY45" fmla="*/ 66201 h 670285"/>
                <a:gd name="connsiteX46" fmla="*/ 3897578 w 4501661"/>
                <a:gd name="connsiteY46" fmla="*/ 66201 h 670285"/>
                <a:gd name="connsiteX47" fmla="*/ 3992742 w 4501661"/>
                <a:gd name="connsiteY47" fmla="*/ 28963 h 670285"/>
                <a:gd name="connsiteX48" fmla="*/ 4050668 w 4501661"/>
                <a:gd name="connsiteY48" fmla="*/ 0 h 670285"/>
                <a:gd name="connsiteX49" fmla="*/ 4100318 w 4501661"/>
                <a:gd name="connsiteY49" fmla="*/ 8276 h 670285"/>
                <a:gd name="connsiteX50" fmla="*/ 4253408 w 4501661"/>
                <a:gd name="connsiteY50" fmla="*/ 66201 h 670285"/>
                <a:gd name="connsiteX51" fmla="*/ 4344434 w 4501661"/>
                <a:gd name="connsiteY51" fmla="*/ 95164 h 670285"/>
                <a:gd name="connsiteX52" fmla="*/ 4406498 w 4501661"/>
                <a:gd name="connsiteY52" fmla="*/ 124127 h 670285"/>
                <a:gd name="connsiteX53" fmla="*/ 4447873 w 4501661"/>
                <a:gd name="connsiteY53" fmla="*/ 157228 h 670285"/>
                <a:gd name="connsiteX54" fmla="*/ 4476836 w 4501661"/>
                <a:gd name="connsiteY54" fmla="*/ 182053 h 670285"/>
                <a:gd name="connsiteX55" fmla="*/ 4493386 w 4501661"/>
                <a:gd name="connsiteY55" fmla="*/ 211016 h 670285"/>
                <a:gd name="connsiteX56" fmla="*/ 4501661 w 4501661"/>
                <a:gd name="connsiteY56" fmla="*/ 248254 h 670285"/>
                <a:gd name="connsiteX57" fmla="*/ 4501661 w 4501661"/>
                <a:gd name="connsiteY57" fmla="*/ 281354 h 670285"/>
                <a:gd name="connsiteX58" fmla="*/ 4493386 w 4501661"/>
                <a:gd name="connsiteY58" fmla="*/ 306180 h 670285"/>
                <a:gd name="connsiteX59" fmla="*/ 4468561 w 4501661"/>
                <a:gd name="connsiteY59" fmla="*/ 326867 h 670285"/>
                <a:gd name="connsiteX60" fmla="*/ 4435461 w 4501661"/>
                <a:gd name="connsiteY60" fmla="*/ 335142 h 670285"/>
                <a:gd name="connsiteX61" fmla="*/ 4282371 w 4501661"/>
                <a:gd name="connsiteY61" fmla="*/ 318592 h 670285"/>
                <a:gd name="connsiteX62" fmla="*/ 4046530 w 4501661"/>
                <a:gd name="connsiteY62" fmla="*/ 289629 h 670285"/>
                <a:gd name="connsiteX63" fmla="*/ 3909991 w 4501661"/>
                <a:gd name="connsiteY63" fmla="*/ 264804 h 670285"/>
                <a:gd name="connsiteX64" fmla="*/ 3777589 w 4501661"/>
                <a:gd name="connsiteY64" fmla="*/ 256529 h 670285"/>
                <a:gd name="connsiteX65" fmla="*/ 3562436 w 4501661"/>
                <a:gd name="connsiteY65" fmla="*/ 244116 h 670285"/>
                <a:gd name="connsiteX66" fmla="*/ 3351421 w 4501661"/>
                <a:gd name="connsiteY66" fmla="*/ 244116 h 670285"/>
                <a:gd name="connsiteX67" fmla="*/ 3181781 w 4501661"/>
                <a:gd name="connsiteY67" fmla="*/ 248254 h 670285"/>
                <a:gd name="connsiteX68" fmla="*/ 2784575 w 4501661"/>
                <a:gd name="connsiteY68" fmla="*/ 268942 h 670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4501661" h="670285">
                  <a:moveTo>
                    <a:pt x="2784575" y="268942"/>
                  </a:moveTo>
                  <a:lnTo>
                    <a:pt x="2507359" y="293767"/>
                  </a:lnTo>
                  <a:lnTo>
                    <a:pt x="2341857" y="310317"/>
                  </a:lnTo>
                  <a:lnTo>
                    <a:pt x="2188767" y="331005"/>
                  </a:lnTo>
                  <a:lnTo>
                    <a:pt x="1965339" y="355830"/>
                  </a:lnTo>
                  <a:lnTo>
                    <a:pt x="1746049" y="384793"/>
                  </a:lnTo>
                  <a:lnTo>
                    <a:pt x="1510208" y="422031"/>
                  </a:lnTo>
                  <a:lnTo>
                    <a:pt x="1241267" y="471682"/>
                  </a:lnTo>
                  <a:lnTo>
                    <a:pt x="1059214" y="513057"/>
                  </a:lnTo>
                  <a:lnTo>
                    <a:pt x="906125" y="546158"/>
                  </a:lnTo>
                  <a:lnTo>
                    <a:pt x="740623" y="587533"/>
                  </a:lnTo>
                  <a:lnTo>
                    <a:pt x="633046" y="616496"/>
                  </a:lnTo>
                  <a:lnTo>
                    <a:pt x="475819" y="670285"/>
                  </a:lnTo>
                  <a:lnTo>
                    <a:pt x="426168" y="662009"/>
                  </a:lnTo>
                  <a:lnTo>
                    <a:pt x="355830" y="633047"/>
                  </a:lnTo>
                  <a:lnTo>
                    <a:pt x="248253" y="566846"/>
                  </a:lnTo>
                  <a:lnTo>
                    <a:pt x="169640" y="513057"/>
                  </a:lnTo>
                  <a:lnTo>
                    <a:pt x="99301" y="455132"/>
                  </a:lnTo>
                  <a:lnTo>
                    <a:pt x="45513" y="409618"/>
                  </a:lnTo>
                  <a:lnTo>
                    <a:pt x="12413" y="380656"/>
                  </a:lnTo>
                  <a:lnTo>
                    <a:pt x="0" y="351693"/>
                  </a:lnTo>
                  <a:lnTo>
                    <a:pt x="4137" y="331005"/>
                  </a:lnTo>
                  <a:lnTo>
                    <a:pt x="16550" y="322730"/>
                  </a:lnTo>
                  <a:lnTo>
                    <a:pt x="33100" y="322730"/>
                  </a:lnTo>
                  <a:lnTo>
                    <a:pt x="62063" y="335142"/>
                  </a:lnTo>
                  <a:lnTo>
                    <a:pt x="103439" y="351693"/>
                  </a:lnTo>
                  <a:lnTo>
                    <a:pt x="157227" y="364105"/>
                  </a:lnTo>
                  <a:lnTo>
                    <a:pt x="215153" y="372380"/>
                  </a:lnTo>
                  <a:lnTo>
                    <a:pt x="285491" y="380656"/>
                  </a:lnTo>
                  <a:lnTo>
                    <a:pt x="331004" y="380656"/>
                  </a:lnTo>
                  <a:lnTo>
                    <a:pt x="388930" y="376518"/>
                  </a:lnTo>
                  <a:lnTo>
                    <a:pt x="579258" y="355830"/>
                  </a:lnTo>
                  <a:lnTo>
                    <a:pt x="815099" y="322730"/>
                  </a:lnTo>
                  <a:lnTo>
                    <a:pt x="1067489" y="285492"/>
                  </a:lnTo>
                  <a:lnTo>
                    <a:pt x="1402632" y="239979"/>
                  </a:lnTo>
                  <a:lnTo>
                    <a:pt x="1535033" y="219291"/>
                  </a:lnTo>
                  <a:lnTo>
                    <a:pt x="1700536" y="206878"/>
                  </a:lnTo>
                  <a:lnTo>
                    <a:pt x="1952927" y="169640"/>
                  </a:lnTo>
                  <a:lnTo>
                    <a:pt x="2242556" y="136540"/>
                  </a:lnTo>
                  <a:lnTo>
                    <a:pt x="2474259" y="107577"/>
                  </a:lnTo>
                  <a:lnTo>
                    <a:pt x="2697687" y="86889"/>
                  </a:lnTo>
                  <a:lnTo>
                    <a:pt x="2879739" y="86889"/>
                  </a:lnTo>
                  <a:lnTo>
                    <a:pt x="3115580" y="74476"/>
                  </a:lnTo>
                  <a:lnTo>
                    <a:pt x="3268670" y="70339"/>
                  </a:lnTo>
                  <a:lnTo>
                    <a:pt x="3446584" y="66201"/>
                  </a:lnTo>
                  <a:lnTo>
                    <a:pt x="3641050" y="66201"/>
                  </a:lnTo>
                  <a:lnTo>
                    <a:pt x="3897578" y="66201"/>
                  </a:lnTo>
                  <a:lnTo>
                    <a:pt x="3992742" y="28963"/>
                  </a:lnTo>
                  <a:lnTo>
                    <a:pt x="4050668" y="0"/>
                  </a:lnTo>
                  <a:lnTo>
                    <a:pt x="4100318" y="8276"/>
                  </a:lnTo>
                  <a:lnTo>
                    <a:pt x="4253408" y="66201"/>
                  </a:lnTo>
                  <a:lnTo>
                    <a:pt x="4344434" y="95164"/>
                  </a:lnTo>
                  <a:lnTo>
                    <a:pt x="4406498" y="124127"/>
                  </a:lnTo>
                  <a:lnTo>
                    <a:pt x="4447873" y="157228"/>
                  </a:lnTo>
                  <a:lnTo>
                    <a:pt x="4476836" y="182053"/>
                  </a:lnTo>
                  <a:lnTo>
                    <a:pt x="4493386" y="211016"/>
                  </a:lnTo>
                  <a:lnTo>
                    <a:pt x="4501661" y="248254"/>
                  </a:lnTo>
                  <a:lnTo>
                    <a:pt x="4501661" y="281354"/>
                  </a:lnTo>
                  <a:lnTo>
                    <a:pt x="4493386" y="306180"/>
                  </a:lnTo>
                  <a:lnTo>
                    <a:pt x="4468561" y="326867"/>
                  </a:lnTo>
                  <a:lnTo>
                    <a:pt x="4435461" y="335142"/>
                  </a:lnTo>
                  <a:lnTo>
                    <a:pt x="4282371" y="318592"/>
                  </a:lnTo>
                  <a:lnTo>
                    <a:pt x="4046530" y="289629"/>
                  </a:lnTo>
                  <a:lnTo>
                    <a:pt x="3909991" y="264804"/>
                  </a:lnTo>
                  <a:lnTo>
                    <a:pt x="3777589" y="256529"/>
                  </a:lnTo>
                  <a:lnTo>
                    <a:pt x="3562436" y="244116"/>
                  </a:lnTo>
                  <a:lnTo>
                    <a:pt x="3351421" y="244116"/>
                  </a:lnTo>
                  <a:lnTo>
                    <a:pt x="3181781" y="248254"/>
                  </a:lnTo>
                  <a:lnTo>
                    <a:pt x="2784575" y="2689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24BF1BE-D3DC-42D1-9B74-58DF247D5897}"/>
              </a:ext>
            </a:extLst>
          </p:cNvPr>
          <p:cNvSpPr/>
          <p:nvPr/>
        </p:nvSpPr>
        <p:spPr>
          <a:xfrm>
            <a:off x="3055938" y="1465263"/>
            <a:ext cx="1058862" cy="1295400"/>
          </a:xfrm>
          <a:custGeom>
            <a:avLst/>
            <a:gdLst>
              <a:gd name="connsiteX0" fmla="*/ 778669 w 1059656"/>
              <a:gd name="connsiteY0" fmla="*/ 552450 h 1295400"/>
              <a:gd name="connsiteX1" fmla="*/ 585787 w 1059656"/>
              <a:gd name="connsiteY1" fmla="*/ 762000 h 1295400"/>
              <a:gd name="connsiteX2" fmla="*/ 435769 w 1059656"/>
              <a:gd name="connsiteY2" fmla="*/ 926306 h 1295400"/>
              <a:gd name="connsiteX3" fmla="*/ 276225 w 1059656"/>
              <a:gd name="connsiteY3" fmla="*/ 1095375 h 1295400"/>
              <a:gd name="connsiteX4" fmla="*/ 92869 w 1059656"/>
              <a:gd name="connsiteY4" fmla="*/ 1295400 h 1295400"/>
              <a:gd name="connsiteX5" fmla="*/ 0 w 1059656"/>
              <a:gd name="connsiteY5" fmla="*/ 1238250 h 1295400"/>
              <a:gd name="connsiteX6" fmla="*/ 107156 w 1059656"/>
              <a:gd name="connsiteY6" fmla="*/ 1059656 h 1295400"/>
              <a:gd name="connsiteX7" fmla="*/ 245269 w 1059656"/>
              <a:gd name="connsiteY7" fmla="*/ 873919 h 1295400"/>
              <a:gd name="connsiteX8" fmla="*/ 378619 w 1059656"/>
              <a:gd name="connsiteY8" fmla="*/ 688181 h 1295400"/>
              <a:gd name="connsiteX9" fmla="*/ 509587 w 1059656"/>
              <a:gd name="connsiteY9" fmla="*/ 502444 h 1295400"/>
              <a:gd name="connsiteX10" fmla="*/ 609600 w 1059656"/>
              <a:gd name="connsiteY10" fmla="*/ 361950 h 1295400"/>
              <a:gd name="connsiteX11" fmla="*/ 633412 w 1059656"/>
              <a:gd name="connsiteY11" fmla="*/ 323850 h 1295400"/>
              <a:gd name="connsiteX12" fmla="*/ 652462 w 1059656"/>
              <a:gd name="connsiteY12" fmla="*/ 292894 h 1295400"/>
              <a:gd name="connsiteX13" fmla="*/ 673894 w 1059656"/>
              <a:gd name="connsiteY13" fmla="*/ 250031 h 1295400"/>
              <a:gd name="connsiteX14" fmla="*/ 683419 w 1059656"/>
              <a:gd name="connsiteY14" fmla="*/ 223837 h 1295400"/>
              <a:gd name="connsiteX15" fmla="*/ 688181 w 1059656"/>
              <a:gd name="connsiteY15" fmla="*/ 204787 h 1295400"/>
              <a:gd name="connsiteX16" fmla="*/ 688181 w 1059656"/>
              <a:gd name="connsiteY16" fmla="*/ 185737 h 1295400"/>
              <a:gd name="connsiteX17" fmla="*/ 678656 w 1059656"/>
              <a:gd name="connsiteY17" fmla="*/ 166687 h 1295400"/>
              <a:gd name="connsiteX18" fmla="*/ 650081 w 1059656"/>
              <a:gd name="connsiteY18" fmla="*/ 133350 h 1295400"/>
              <a:gd name="connsiteX19" fmla="*/ 619125 w 1059656"/>
              <a:gd name="connsiteY19" fmla="*/ 102394 h 1295400"/>
              <a:gd name="connsiteX20" fmla="*/ 597694 w 1059656"/>
              <a:gd name="connsiteY20" fmla="*/ 88106 h 1295400"/>
              <a:gd name="connsiteX21" fmla="*/ 578644 w 1059656"/>
              <a:gd name="connsiteY21" fmla="*/ 73819 h 1295400"/>
              <a:gd name="connsiteX22" fmla="*/ 564356 w 1059656"/>
              <a:gd name="connsiteY22" fmla="*/ 59531 h 1295400"/>
              <a:gd name="connsiteX23" fmla="*/ 552450 w 1059656"/>
              <a:gd name="connsiteY23" fmla="*/ 47625 h 1295400"/>
              <a:gd name="connsiteX24" fmla="*/ 547687 w 1059656"/>
              <a:gd name="connsiteY24" fmla="*/ 38100 h 1295400"/>
              <a:gd name="connsiteX25" fmla="*/ 547687 w 1059656"/>
              <a:gd name="connsiteY25" fmla="*/ 26194 h 1295400"/>
              <a:gd name="connsiteX26" fmla="*/ 552450 w 1059656"/>
              <a:gd name="connsiteY26" fmla="*/ 16669 h 1295400"/>
              <a:gd name="connsiteX27" fmla="*/ 559594 w 1059656"/>
              <a:gd name="connsiteY27" fmla="*/ 9525 h 1295400"/>
              <a:gd name="connsiteX28" fmla="*/ 583406 w 1059656"/>
              <a:gd name="connsiteY28" fmla="*/ 2381 h 1295400"/>
              <a:gd name="connsiteX29" fmla="*/ 604837 w 1059656"/>
              <a:gd name="connsiteY29" fmla="*/ 0 h 1295400"/>
              <a:gd name="connsiteX30" fmla="*/ 645319 w 1059656"/>
              <a:gd name="connsiteY30" fmla="*/ 2381 h 1295400"/>
              <a:gd name="connsiteX31" fmla="*/ 685800 w 1059656"/>
              <a:gd name="connsiteY31" fmla="*/ 7144 h 1295400"/>
              <a:gd name="connsiteX32" fmla="*/ 747712 w 1059656"/>
              <a:gd name="connsiteY32" fmla="*/ 23812 h 1295400"/>
              <a:gd name="connsiteX33" fmla="*/ 816769 w 1059656"/>
              <a:gd name="connsiteY33" fmla="*/ 45244 h 1295400"/>
              <a:gd name="connsiteX34" fmla="*/ 881062 w 1059656"/>
              <a:gd name="connsiteY34" fmla="*/ 73819 h 1295400"/>
              <a:gd name="connsiteX35" fmla="*/ 950119 w 1059656"/>
              <a:gd name="connsiteY35" fmla="*/ 114300 h 1295400"/>
              <a:gd name="connsiteX36" fmla="*/ 983456 w 1059656"/>
              <a:gd name="connsiteY36" fmla="*/ 142875 h 1295400"/>
              <a:gd name="connsiteX37" fmla="*/ 1026319 w 1059656"/>
              <a:gd name="connsiteY37" fmla="*/ 180975 h 1295400"/>
              <a:gd name="connsiteX38" fmla="*/ 1042987 w 1059656"/>
              <a:gd name="connsiteY38" fmla="*/ 202406 h 1295400"/>
              <a:gd name="connsiteX39" fmla="*/ 1052512 w 1059656"/>
              <a:gd name="connsiteY39" fmla="*/ 219075 h 1295400"/>
              <a:gd name="connsiteX40" fmla="*/ 1059656 w 1059656"/>
              <a:gd name="connsiteY40" fmla="*/ 240506 h 1295400"/>
              <a:gd name="connsiteX41" fmla="*/ 1057275 w 1059656"/>
              <a:gd name="connsiteY41" fmla="*/ 261937 h 1295400"/>
              <a:gd name="connsiteX42" fmla="*/ 1045369 w 1059656"/>
              <a:gd name="connsiteY42" fmla="*/ 288131 h 1295400"/>
              <a:gd name="connsiteX43" fmla="*/ 1023937 w 1059656"/>
              <a:gd name="connsiteY43" fmla="*/ 307181 h 1295400"/>
              <a:gd name="connsiteX44" fmla="*/ 990600 w 1059656"/>
              <a:gd name="connsiteY44" fmla="*/ 326231 h 1295400"/>
              <a:gd name="connsiteX45" fmla="*/ 976312 w 1059656"/>
              <a:gd name="connsiteY45" fmla="*/ 333375 h 1295400"/>
              <a:gd name="connsiteX46" fmla="*/ 897731 w 1059656"/>
              <a:gd name="connsiteY46" fmla="*/ 421481 h 1295400"/>
              <a:gd name="connsiteX47" fmla="*/ 778669 w 1059656"/>
              <a:gd name="connsiteY47" fmla="*/ 55245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059656" h="1295400">
                <a:moveTo>
                  <a:pt x="778669" y="552450"/>
                </a:moveTo>
                <a:lnTo>
                  <a:pt x="585787" y="762000"/>
                </a:lnTo>
                <a:lnTo>
                  <a:pt x="435769" y="926306"/>
                </a:lnTo>
                <a:lnTo>
                  <a:pt x="276225" y="1095375"/>
                </a:lnTo>
                <a:lnTo>
                  <a:pt x="92869" y="1295400"/>
                </a:lnTo>
                <a:lnTo>
                  <a:pt x="0" y="1238250"/>
                </a:lnTo>
                <a:lnTo>
                  <a:pt x="107156" y="1059656"/>
                </a:lnTo>
                <a:lnTo>
                  <a:pt x="245269" y="873919"/>
                </a:lnTo>
                <a:lnTo>
                  <a:pt x="378619" y="688181"/>
                </a:lnTo>
                <a:lnTo>
                  <a:pt x="509587" y="502444"/>
                </a:lnTo>
                <a:lnTo>
                  <a:pt x="609600" y="361950"/>
                </a:lnTo>
                <a:lnTo>
                  <a:pt x="633412" y="323850"/>
                </a:lnTo>
                <a:lnTo>
                  <a:pt x="652462" y="292894"/>
                </a:lnTo>
                <a:lnTo>
                  <a:pt x="673894" y="250031"/>
                </a:lnTo>
                <a:lnTo>
                  <a:pt x="683419" y="223837"/>
                </a:lnTo>
                <a:lnTo>
                  <a:pt x="688181" y="204787"/>
                </a:lnTo>
                <a:lnTo>
                  <a:pt x="688181" y="185737"/>
                </a:lnTo>
                <a:lnTo>
                  <a:pt x="678656" y="166687"/>
                </a:lnTo>
                <a:lnTo>
                  <a:pt x="650081" y="133350"/>
                </a:lnTo>
                <a:lnTo>
                  <a:pt x="619125" y="102394"/>
                </a:lnTo>
                <a:lnTo>
                  <a:pt x="597694" y="88106"/>
                </a:lnTo>
                <a:lnTo>
                  <a:pt x="578644" y="73819"/>
                </a:lnTo>
                <a:lnTo>
                  <a:pt x="564356" y="59531"/>
                </a:lnTo>
                <a:lnTo>
                  <a:pt x="552450" y="47625"/>
                </a:lnTo>
                <a:lnTo>
                  <a:pt x="547687" y="38100"/>
                </a:lnTo>
                <a:lnTo>
                  <a:pt x="547687" y="26194"/>
                </a:lnTo>
                <a:lnTo>
                  <a:pt x="552450" y="16669"/>
                </a:lnTo>
                <a:lnTo>
                  <a:pt x="559594" y="9525"/>
                </a:lnTo>
                <a:lnTo>
                  <a:pt x="583406" y="2381"/>
                </a:lnTo>
                <a:lnTo>
                  <a:pt x="604837" y="0"/>
                </a:lnTo>
                <a:lnTo>
                  <a:pt x="645319" y="2381"/>
                </a:lnTo>
                <a:lnTo>
                  <a:pt x="685800" y="7144"/>
                </a:lnTo>
                <a:lnTo>
                  <a:pt x="747712" y="23812"/>
                </a:lnTo>
                <a:lnTo>
                  <a:pt x="816769" y="45244"/>
                </a:lnTo>
                <a:lnTo>
                  <a:pt x="881062" y="73819"/>
                </a:lnTo>
                <a:lnTo>
                  <a:pt x="950119" y="114300"/>
                </a:lnTo>
                <a:lnTo>
                  <a:pt x="983456" y="142875"/>
                </a:lnTo>
                <a:lnTo>
                  <a:pt x="1026319" y="180975"/>
                </a:lnTo>
                <a:lnTo>
                  <a:pt x="1042987" y="202406"/>
                </a:lnTo>
                <a:lnTo>
                  <a:pt x="1052512" y="219075"/>
                </a:lnTo>
                <a:lnTo>
                  <a:pt x="1059656" y="240506"/>
                </a:lnTo>
                <a:lnTo>
                  <a:pt x="1057275" y="261937"/>
                </a:lnTo>
                <a:lnTo>
                  <a:pt x="1045369" y="288131"/>
                </a:lnTo>
                <a:lnTo>
                  <a:pt x="1023937" y="307181"/>
                </a:lnTo>
                <a:lnTo>
                  <a:pt x="990600" y="326231"/>
                </a:lnTo>
                <a:lnTo>
                  <a:pt x="976312" y="333375"/>
                </a:lnTo>
                <a:lnTo>
                  <a:pt x="897731" y="421481"/>
                </a:lnTo>
                <a:lnTo>
                  <a:pt x="778669" y="5524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75ABB7F-EB23-4A2E-B0CD-49A21438C916}"/>
              </a:ext>
            </a:extLst>
          </p:cNvPr>
          <p:cNvSpPr/>
          <p:nvPr/>
        </p:nvSpPr>
        <p:spPr>
          <a:xfrm>
            <a:off x="4083050" y="3240088"/>
            <a:ext cx="573088" cy="973137"/>
          </a:xfrm>
          <a:custGeom>
            <a:avLst/>
            <a:gdLst>
              <a:gd name="connsiteX0" fmla="*/ 282777 w 573482"/>
              <a:gd name="connsiteY0" fmla="*/ 697692 h 972541"/>
              <a:gd name="connsiteX1" fmla="*/ 253706 w 573482"/>
              <a:gd name="connsiteY1" fmla="*/ 615766 h 972541"/>
              <a:gd name="connsiteX2" fmla="*/ 232564 w 573482"/>
              <a:gd name="connsiteY2" fmla="*/ 552340 h 972541"/>
              <a:gd name="connsiteX3" fmla="*/ 166495 w 573482"/>
              <a:gd name="connsiteY3" fmla="*/ 393773 h 972541"/>
              <a:gd name="connsiteX4" fmla="*/ 105711 w 573482"/>
              <a:gd name="connsiteY4" fmla="*/ 261634 h 972541"/>
              <a:gd name="connsiteX5" fmla="*/ 47570 w 573482"/>
              <a:gd name="connsiteY5" fmla="*/ 129496 h 972541"/>
              <a:gd name="connsiteX6" fmla="*/ 5285 w 573482"/>
              <a:gd name="connsiteY6" fmla="*/ 36998 h 972541"/>
              <a:gd name="connsiteX7" fmla="*/ 0 w 573482"/>
              <a:gd name="connsiteY7" fmla="*/ 21142 h 972541"/>
              <a:gd name="connsiteX8" fmla="*/ 0 w 573482"/>
              <a:gd name="connsiteY8" fmla="*/ 10571 h 972541"/>
              <a:gd name="connsiteX9" fmla="*/ 5285 w 573482"/>
              <a:gd name="connsiteY9" fmla="*/ 0 h 972541"/>
              <a:gd name="connsiteX10" fmla="*/ 18499 w 573482"/>
              <a:gd name="connsiteY10" fmla="*/ 0 h 972541"/>
              <a:gd name="connsiteX11" fmla="*/ 44927 w 573482"/>
              <a:gd name="connsiteY11" fmla="*/ 2642 h 972541"/>
              <a:gd name="connsiteX12" fmla="*/ 63426 w 573482"/>
              <a:gd name="connsiteY12" fmla="*/ 13213 h 972541"/>
              <a:gd name="connsiteX13" fmla="*/ 166495 w 573482"/>
              <a:gd name="connsiteY13" fmla="*/ 132138 h 972541"/>
              <a:gd name="connsiteX14" fmla="*/ 298633 w 573482"/>
              <a:gd name="connsiteY14" fmla="*/ 282776 h 972541"/>
              <a:gd name="connsiteX15" fmla="*/ 377916 w 573482"/>
              <a:gd name="connsiteY15" fmla="*/ 364703 h 972541"/>
              <a:gd name="connsiteX16" fmla="*/ 446629 w 573482"/>
              <a:gd name="connsiteY16" fmla="*/ 438700 h 972541"/>
              <a:gd name="connsiteX17" fmla="*/ 496841 w 573482"/>
              <a:gd name="connsiteY17" fmla="*/ 491556 h 972541"/>
              <a:gd name="connsiteX18" fmla="*/ 528555 w 573482"/>
              <a:gd name="connsiteY18" fmla="*/ 523269 h 972541"/>
              <a:gd name="connsiteX19" fmla="*/ 536483 w 573482"/>
              <a:gd name="connsiteY19" fmla="*/ 536483 h 972541"/>
              <a:gd name="connsiteX20" fmla="*/ 557625 w 573482"/>
              <a:gd name="connsiteY20" fmla="*/ 621052 h 972541"/>
              <a:gd name="connsiteX21" fmla="*/ 568196 w 573482"/>
              <a:gd name="connsiteY21" fmla="*/ 671264 h 972541"/>
              <a:gd name="connsiteX22" fmla="*/ 573482 w 573482"/>
              <a:gd name="connsiteY22" fmla="*/ 732048 h 972541"/>
              <a:gd name="connsiteX23" fmla="*/ 573482 w 573482"/>
              <a:gd name="connsiteY23" fmla="*/ 803403 h 972541"/>
              <a:gd name="connsiteX24" fmla="*/ 568196 w 573482"/>
              <a:gd name="connsiteY24" fmla="*/ 872115 h 972541"/>
              <a:gd name="connsiteX25" fmla="*/ 557625 w 573482"/>
              <a:gd name="connsiteY25" fmla="*/ 922328 h 972541"/>
              <a:gd name="connsiteX26" fmla="*/ 541768 w 573482"/>
              <a:gd name="connsiteY26" fmla="*/ 951398 h 972541"/>
              <a:gd name="connsiteX27" fmla="*/ 528555 w 573482"/>
              <a:gd name="connsiteY27" fmla="*/ 964612 h 972541"/>
              <a:gd name="connsiteX28" fmla="*/ 517984 w 573482"/>
              <a:gd name="connsiteY28" fmla="*/ 969898 h 972541"/>
              <a:gd name="connsiteX29" fmla="*/ 502127 w 573482"/>
              <a:gd name="connsiteY29" fmla="*/ 972541 h 972541"/>
              <a:gd name="connsiteX30" fmla="*/ 480985 w 573482"/>
              <a:gd name="connsiteY30" fmla="*/ 969898 h 972541"/>
              <a:gd name="connsiteX31" fmla="*/ 454557 w 573482"/>
              <a:gd name="connsiteY31" fmla="*/ 964612 h 972541"/>
              <a:gd name="connsiteX32" fmla="*/ 433415 w 573482"/>
              <a:gd name="connsiteY32" fmla="*/ 951398 h 972541"/>
              <a:gd name="connsiteX33" fmla="*/ 404344 w 573482"/>
              <a:gd name="connsiteY33" fmla="*/ 924971 h 972541"/>
              <a:gd name="connsiteX34" fmla="*/ 367345 w 573482"/>
              <a:gd name="connsiteY34" fmla="*/ 874758 h 972541"/>
              <a:gd name="connsiteX35" fmla="*/ 327704 w 573482"/>
              <a:gd name="connsiteY35" fmla="*/ 808689 h 972541"/>
              <a:gd name="connsiteX36" fmla="*/ 282777 w 573482"/>
              <a:gd name="connsiteY36" fmla="*/ 697692 h 97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73482" h="972541">
                <a:moveTo>
                  <a:pt x="282777" y="697692"/>
                </a:moveTo>
                <a:lnTo>
                  <a:pt x="253706" y="615766"/>
                </a:lnTo>
                <a:lnTo>
                  <a:pt x="232564" y="552340"/>
                </a:lnTo>
                <a:lnTo>
                  <a:pt x="166495" y="393773"/>
                </a:lnTo>
                <a:lnTo>
                  <a:pt x="105711" y="261634"/>
                </a:lnTo>
                <a:lnTo>
                  <a:pt x="47570" y="129496"/>
                </a:lnTo>
                <a:lnTo>
                  <a:pt x="5285" y="36998"/>
                </a:lnTo>
                <a:lnTo>
                  <a:pt x="0" y="21142"/>
                </a:lnTo>
                <a:lnTo>
                  <a:pt x="0" y="10571"/>
                </a:lnTo>
                <a:lnTo>
                  <a:pt x="5285" y="0"/>
                </a:lnTo>
                <a:lnTo>
                  <a:pt x="18499" y="0"/>
                </a:lnTo>
                <a:lnTo>
                  <a:pt x="44927" y="2642"/>
                </a:lnTo>
                <a:lnTo>
                  <a:pt x="63426" y="13213"/>
                </a:lnTo>
                <a:lnTo>
                  <a:pt x="166495" y="132138"/>
                </a:lnTo>
                <a:lnTo>
                  <a:pt x="298633" y="282776"/>
                </a:lnTo>
                <a:lnTo>
                  <a:pt x="377916" y="364703"/>
                </a:lnTo>
                <a:lnTo>
                  <a:pt x="446629" y="438700"/>
                </a:lnTo>
                <a:lnTo>
                  <a:pt x="496841" y="491556"/>
                </a:lnTo>
                <a:lnTo>
                  <a:pt x="528555" y="523269"/>
                </a:lnTo>
                <a:lnTo>
                  <a:pt x="536483" y="536483"/>
                </a:lnTo>
                <a:lnTo>
                  <a:pt x="557625" y="621052"/>
                </a:lnTo>
                <a:lnTo>
                  <a:pt x="568196" y="671264"/>
                </a:lnTo>
                <a:lnTo>
                  <a:pt x="573482" y="732048"/>
                </a:lnTo>
                <a:lnTo>
                  <a:pt x="573482" y="803403"/>
                </a:lnTo>
                <a:lnTo>
                  <a:pt x="568196" y="872115"/>
                </a:lnTo>
                <a:lnTo>
                  <a:pt x="557625" y="922328"/>
                </a:lnTo>
                <a:lnTo>
                  <a:pt x="541768" y="951398"/>
                </a:lnTo>
                <a:lnTo>
                  <a:pt x="528555" y="964612"/>
                </a:lnTo>
                <a:lnTo>
                  <a:pt x="517984" y="969898"/>
                </a:lnTo>
                <a:lnTo>
                  <a:pt x="502127" y="972541"/>
                </a:lnTo>
                <a:lnTo>
                  <a:pt x="480985" y="969898"/>
                </a:lnTo>
                <a:lnTo>
                  <a:pt x="454557" y="964612"/>
                </a:lnTo>
                <a:lnTo>
                  <a:pt x="433415" y="951398"/>
                </a:lnTo>
                <a:lnTo>
                  <a:pt x="404344" y="924971"/>
                </a:lnTo>
                <a:lnTo>
                  <a:pt x="367345" y="874758"/>
                </a:lnTo>
                <a:lnTo>
                  <a:pt x="327704" y="808689"/>
                </a:lnTo>
                <a:lnTo>
                  <a:pt x="282777" y="69769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7238DE23-5DAF-4775-A697-F50B4F38CFF1}"/>
              </a:ext>
            </a:extLst>
          </p:cNvPr>
          <p:cNvSpPr/>
          <p:nvPr/>
        </p:nvSpPr>
        <p:spPr>
          <a:xfrm>
            <a:off x="4122738" y="4294188"/>
            <a:ext cx="500062" cy="1077912"/>
          </a:xfrm>
          <a:custGeom>
            <a:avLst/>
            <a:gdLst>
              <a:gd name="connsiteX0" fmla="*/ 178594 w 500062"/>
              <a:gd name="connsiteY0" fmla="*/ 623887 h 1078706"/>
              <a:gd name="connsiteX1" fmla="*/ 150019 w 500062"/>
              <a:gd name="connsiteY1" fmla="*/ 509587 h 1078706"/>
              <a:gd name="connsiteX2" fmla="*/ 114300 w 500062"/>
              <a:gd name="connsiteY2" fmla="*/ 388144 h 1078706"/>
              <a:gd name="connsiteX3" fmla="*/ 30956 w 500062"/>
              <a:gd name="connsiteY3" fmla="*/ 147637 h 1078706"/>
              <a:gd name="connsiteX4" fmla="*/ 7144 w 500062"/>
              <a:gd name="connsiteY4" fmla="*/ 76200 h 1078706"/>
              <a:gd name="connsiteX5" fmla="*/ 0 w 500062"/>
              <a:gd name="connsiteY5" fmla="*/ 52387 h 1078706"/>
              <a:gd name="connsiteX6" fmla="*/ 0 w 500062"/>
              <a:gd name="connsiteY6" fmla="*/ 30956 h 1078706"/>
              <a:gd name="connsiteX7" fmla="*/ 4762 w 500062"/>
              <a:gd name="connsiteY7" fmla="*/ 11906 h 1078706"/>
              <a:gd name="connsiteX8" fmla="*/ 14287 w 500062"/>
              <a:gd name="connsiteY8" fmla="*/ 4762 h 1078706"/>
              <a:gd name="connsiteX9" fmla="*/ 26194 w 500062"/>
              <a:gd name="connsiteY9" fmla="*/ 0 h 1078706"/>
              <a:gd name="connsiteX10" fmla="*/ 40481 w 500062"/>
              <a:gd name="connsiteY10" fmla="*/ 4762 h 1078706"/>
              <a:gd name="connsiteX11" fmla="*/ 64294 w 500062"/>
              <a:gd name="connsiteY11" fmla="*/ 28575 h 1078706"/>
              <a:gd name="connsiteX12" fmla="*/ 119062 w 500062"/>
              <a:gd name="connsiteY12" fmla="*/ 97631 h 1078706"/>
              <a:gd name="connsiteX13" fmla="*/ 259556 w 500062"/>
              <a:gd name="connsiteY13" fmla="*/ 271462 h 1078706"/>
              <a:gd name="connsiteX14" fmla="*/ 385762 w 500062"/>
              <a:gd name="connsiteY14" fmla="*/ 428625 h 1078706"/>
              <a:gd name="connsiteX15" fmla="*/ 416719 w 500062"/>
              <a:gd name="connsiteY15" fmla="*/ 466725 h 1078706"/>
              <a:gd name="connsiteX16" fmla="*/ 423862 w 500062"/>
              <a:gd name="connsiteY16" fmla="*/ 481012 h 1078706"/>
              <a:gd name="connsiteX17" fmla="*/ 447675 w 500062"/>
              <a:gd name="connsiteY17" fmla="*/ 561975 h 1078706"/>
              <a:gd name="connsiteX18" fmla="*/ 478631 w 500062"/>
              <a:gd name="connsiteY18" fmla="*/ 700087 h 1078706"/>
              <a:gd name="connsiteX19" fmla="*/ 500062 w 500062"/>
              <a:gd name="connsiteY19" fmla="*/ 838200 h 1078706"/>
              <a:gd name="connsiteX20" fmla="*/ 500062 w 500062"/>
              <a:gd name="connsiteY20" fmla="*/ 890587 h 1078706"/>
              <a:gd name="connsiteX21" fmla="*/ 492919 w 500062"/>
              <a:gd name="connsiteY21" fmla="*/ 952500 h 1078706"/>
              <a:gd name="connsiteX22" fmla="*/ 481012 w 500062"/>
              <a:gd name="connsiteY22" fmla="*/ 992981 h 1078706"/>
              <a:gd name="connsiteX23" fmla="*/ 466725 w 500062"/>
              <a:gd name="connsiteY23" fmla="*/ 1026319 h 1078706"/>
              <a:gd name="connsiteX24" fmla="*/ 447675 w 500062"/>
              <a:gd name="connsiteY24" fmla="*/ 1052512 h 1078706"/>
              <a:gd name="connsiteX25" fmla="*/ 433387 w 500062"/>
              <a:gd name="connsiteY25" fmla="*/ 1066800 h 1078706"/>
              <a:gd name="connsiteX26" fmla="*/ 400050 w 500062"/>
              <a:gd name="connsiteY26" fmla="*/ 1078706 h 1078706"/>
              <a:gd name="connsiteX27" fmla="*/ 383381 w 500062"/>
              <a:gd name="connsiteY27" fmla="*/ 1078706 h 1078706"/>
              <a:gd name="connsiteX28" fmla="*/ 364331 w 500062"/>
              <a:gd name="connsiteY28" fmla="*/ 1078706 h 1078706"/>
              <a:gd name="connsiteX29" fmla="*/ 335756 w 500062"/>
              <a:gd name="connsiteY29" fmla="*/ 1071562 h 1078706"/>
              <a:gd name="connsiteX30" fmla="*/ 316706 w 500062"/>
              <a:gd name="connsiteY30" fmla="*/ 1064419 h 1078706"/>
              <a:gd name="connsiteX31" fmla="*/ 295275 w 500062"/>
              <a:gd name="connsiteY31" fmla="*/ 1047750 h 1078706"/>
              <a:gd name="connsiteX32" fmla="*/ 280987 w 500062"/>
              <a:gd name="connsiteY32" fmla="*/ 1031081 h 1078706"/>
              <a:gd name="connsiteX33" fmla="*/ 264319 w 500062"/>
              <a:gd name="connsiteY33" fmla="*/ 1002506 h 1078706"/>
              <a:gd name="connsiteX34" fmla="*/ 250031 w 500062"/>
              <a:gd name="connsiteY34" fmla="*/ 957262 h 1078706"/>
              <a:gd name="connsiteX35" fmla="*/ 238125 w 500062"/>
              <a:gd name="connsiteY35" fmla="*/ 895350 h 1078706"/>
              <a:gd name="connsiteX36" fmla="*/ 223837 w 500062"/>
              <a:gd name="connsiteY36" fmla="*/ 821531 h 1078706"/>
              <a:gd name="connsiteX37" fmla="*/ 178594 w 500062"/>
              <a:gd name="connsiteY37" fmla="*/ 623887 h 10787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00062" h="1078706">
                <a:moveTo>
                  <a:pt x="178594" y="623887"/>
                </a:moveTo>
                <a:lnTo>
                  <a:pt x="150019" y="509587"/>
                </a:lnTo>
                <a:lnTo>
                  <a:pt x="114300" y="388144"/>
                </a:lnTo>
                <a:lnTo>
                  <a:pt x="30956" y="147637"/>
                </a:lnTo>
                <a:lnTo>
                  <a:pt x="7144" y="76200"/>
                </a:lnTo>
                <a:lnTo>
                  <a:pt x="0" y="52387"/>
                </a:lnTo>
                <a:lnTo>
                  <a:pt x="0" y="30956"/>
                </a:lnTo>
                <a:lnTo>
                  <a:pt x="4762" y="11906"/>
                </a:lnTo>
                <a:lnTo>
                  <a:pt x="14287" y="4762"/>
                </a:lnTo>
                <a:lnTo>
                  <a:pt x="26194" y="0"/>
                </a:lnTo>
                <a:lnTo>
                  <a:pt x="40481" y="4762"/>
                </a:lnTo>
                <a:lnTo>
                  <a:pt x="64294" y="28575"/>
                </a:lnTo>
                <a:lnTo>
                  <a:pt x="119062" y="97631"/>
                </a:lnTo>
                <a:lnTo>
                  <a:pt x="259556" y="271462"/>
                </a:lnTo>
                <a:lnTo>
                  <a:pt x="385762" y="428625"/>
                </a:lnTo>
                <a:lnTo>
                  <a:pt x="416719" y="466725"/>
                </a:lnTo>
                <a:lnTo>
                  <a:pt x="423862" y="481012"/>
                </a:lnTo>
                <a:lnTo>
                  <a:pt x="447675" y="561975"/>
                </a:lnTo>
                <a:lnTo>
                  <a:pt x="478631" y="700087"/>
                </a:lnTo>
                <a:lnTo>
                  <a:pt x="500062" y="838200"/>
                </a:lnTo>
                <a:lnTo>
                  <a:pt x="500062" y="890587"/>
                </a:lnTo>
                <a:lnTo>
                  <a:pt x="492919" y="952500"/>
                </a:lnTo>
                <a:lnTo>
                  <a:pt x="481012" y="992981"/>
                </a:lnTo>
                <a:lnTo>
                  <a:pt x="466725" y="1026319"/>
                </a:lnTo>
                <a:lnTo>
                  <a:pt x="447675" y="1052512"/>
                </a:lnTo>
                <a:lnTo>
                  <a:pt x="433387" y="1066800"/>
                </a:lnTo>
                <a:lnTo>
                  <a:pt x="400050" y="1078706"/>
                </a:lnTo>
                <a:lnTo>
                  <a:pt x="383381" y="1078706"/>
                </a:lnTo>
                <a:lnTo>
                  <a:pt x="364331" y="1078706"/>
                </a:lnTo>
                <a:lnTo>
                  <a:pt x="335756" y="1071562"/>
                </a:lnTo>
                <a:lnTo>
                  <a:pt x="316706" y="1064419"/>
                </a:lnTo>
                <a:lnTo>
                  <a:pt x="295275" y="1047750"/>
                </a:lnTo>
                <a:lnTo>
                  <a:pt x="280987" y="1031081"/>
                </a:lnTo>
                <a:lnTo>
                  <a:pt x="264319" y="1002506"/>
                </a:lnTo>
                <a:lnTo>
                  <a:pt x="250031" y="957262"/>
                </a:lnTo>
                <a:lnTo>
                  <a:pt x="238125" y="895350"/>
                </a:lnTo>
                <a:lnTo>
                  <a:pt x="223837" y="821531"/>
                </a:lnTo>
                <a:lnTo>
                  <a:pt x="178594" y="6238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B36F7152-4197-478A-B8BF-7473094C331F}"/>
              </a:ext>
            </a:extLst>
          </p:cNvPr>
          <p:cNvSpPr/>
          <p:nvPr/>
        </p:nvSpPr>
        <p:spPr>
          <a:xfrm>
            <a:off x="2590800" y="4398963"/>
            <a:ext cx="809625" cy="1343025"/>
          </a:xfrm>
          <a:custGeom>
            <a:avLst/>
            <a:gdLst>
              <a:gd name="connsiteX0" fmla="*/ 421481 w 809625"/>
              <a:gd name="connsiteY0" fmla="*/ 447675 h 1343025"/>
              <a:gd name="connsiteX1" fmla="*/ 302419 w 809625"/>
              <a:gd name="connsiteY1" fmla="*/ 704850 h 1343025"/>
              <a:gd name="connsiteX2" fmla="*/ 197644 w 809625"/>
              <a:gd name="connsiteY2" fmla="*/ 916781 h 1343025"/>
              <a:gd name="connsiteX3" fmla="*/ 50006 w 809625"/>
              <a:gd name="connsiteY3" fmla="*/ 1204912 h 1343025"/>
              <a:gd name="connsiteX4" fmla="*/ 4763 w 809625"/>
              <a:gd name="connsiteY4" fmla="*/ 1297781 h 1343025"/>
              <a:gd name="connsiteX5" fmla="*/ 0 w 809625"/>
              <a:gd name="connsiteY5" fmla="*/ 1314450 h 1343025"/>
              <a:gd name="connsiteX6" fmla="*/ 0 w 809625"/>
              <a:gd name="connsiteY6" fmla="*/ 1326356 h 1343025"/>
              <a:gd name="connsiteX7" fmla="*/ 2381 w 809625"/>
              <a:gd name="connsiteY7" fmla="*/ 1335881 h 1343025"/>
              <a:gd name="connsiteX8" fmla="*/ 9525 w 809625"/>
              <a:gd name="connsiteY8" fmla="*/ 1340644 h 1343025"/>
              <a:gd name="connsiteX9" fmla="*/ 23813 w 809625"/>
              <a:gd name="connsiteY9" fmla="*/ 1343025 h 1343025"/>
              <a:gd name="connsiteX10" fmla="*/ 47625 w 809625"/>
              <a:gd name="connsiteY10" fmla="*/ 1335881 h 1343025"/>
              <a:gd name="connsiteX11" fmla="*/ 69056 w 809625"/>
              <a:gd name="connsiteY11" fmla="*/ 1316831 h 1343025"/>
              <a:gd name="connsiteX12" fmla="*/ 111919 w 809625"/>
              <a:gd name="connsiteY12" fmla="*/ 1252537 h 1343025"/>
              <a:gd name="connsiteX13" fmla="*/ 219075 w 809625"/>
              <a:gd name="connsiteY13" fmla="*/ 1109662 h 1343025"/>
              <a:gd name="connsiteX14" fmla="*/ 366713 w 809625"/>
              <a:gd name="connsiteY14" fmla="*/ 907256 h 1343025"/>
              <a:gd name="connsiteX15" fmla="*/ 488156 w 809625"/>
              <a:gd name="connsiteY15" fmla="*/ 740569 h 1343025"/>
              <a:gd name="connsiteX16" fmla="*/ 597694 w 809625"/>
              <a:gd name="connsiteY16" fmla="*/ 585787 h 1343025"/>
              <a:gd name="connsiteX17" fmla="*/ 661988 w 809625"/>
              <a:gd name="connsiteY17" fmla="*/ 495300 h 1343025"/>
              <a:gd name="connsiteX18" fmla="*/ 721519 w 809625"/>
              <a:gd name="connsiteY18" fmla="*/ 404812 h 1343025"/>
              <a:gd name="connsiteX19" fmla="*/ 731044 w 809625"/>
              <a:gd name="connsiteY19" fmla="*/ 388144 h 1343025"/>
              <a:gd name="connsiteX20" fmla="*/ 752475 w 809625"/>
              <a:gd name="connsiteY20" fmla="*/ 373856 h 1343025"/>
              <a:gd name="connsiteX21" fmla="*/ 788194 w 809625"/>
              <a:gd name="connsiteY21" fmla="*/ 342900 h 1343025"/>
              <a:gd name="connsiteX22" fmla="*/ 804863 w 809625"/>
              <a:gd name="connsiteY22" fmla="*/ 316706 h 1343025"/>
              <a:gd name="connsiteX23" fmla="*/ 809625 w 809625"/>
              <a:gd name="connsiteY23" fmla="*/ 300037 h 1343025"/>
              <a:gd name="connsiteX24" fmla="*/ 809625 w 809625"/>
              <a:gd name="connsiteY24" fmla="*/ 280987 h 1343025"/>
              <a:gd name="connsiteX25" fmla="*/ 807244 w 809625"/>
              <a:gd name="connsiteY25" fmla="*/ 261937 h 1343025"/>
              <a:gd name="connsiteX26" fmla="*/ 797719 w 809625"/>
              <a:gd name="connsiteY26" fmla="*/ 235744 h 1343025"/>
              <a:gd name="connsiteX27" fmla="*/ 778669 w 809625"/>
              <a:gd name="connsiteY27" fmla="*/ 207169 h 1343025"/>
              <a:gd name="connsiteX28" fmla="*/ 745331 w 809625"/>
              <a:gd name="connsiteY28" fmla="*/ 178594 h 1343025"/>
              <a:gd name="connsiteX29" fmla="*/ 664369 w 809625"/>
              <a:gd name="connsiteY29" fmla="*/ 123825 h 1343025"/>
              <a:gd name="connsiteX30" fmla="*/ 578644 w 809625"/>
              <a:gd name="connsiteY30" fmla="*/ 76200 h 1343025"/>
              <a:gd name="connsiteX31" fmla="*/ 473869 w 809625"/>
              <a:gd name="connsiteY31" fmla="*/ 21431 h 1343025"/>
              <a:gd name="connsiteX32" fmla="*/ 428625 w 809625"/>
              <a:gd name="connsiteY32" fmla="*/ 4762 h 1343025"/>
              <a:gd name="connsiteX33" fmla="*/ 402431 w 809625"/>
              <a:gd name="connsiteY33" fmla="*/ 0 h 1343025"/>
              <a:gd name="connsiteX34" fmla="*/ 383381 w 809625"/>
              <a:gd name="connsiteY34" fmla="*/ 4762 h 1343025"/>
              <a:gd name="connsiteX35" fmla="*/ 378619 w 809625"/>
              <a:gd name="connsiteY35" fmla="*/ 16669 h 1343025"/>
              <a:gd name="connsiteX36" fmla="*/ 378619 w 809625"/>
              <a:gd name="connsiteY36" fmla="*/ 30956 h 1343025"/>
              <a:gd name="connsiteX37" fmla="*/ 388144 w 809625"/>
              <a:gd name="connsiteY37" fmla="*/ 54769 h 1343025"/>
              <a:gd name="connsiteX38" fmla="*/ 431006 w 809625"/>
              <a:gd name="connsiteY38" fmla="*/ 116681 h 1343025"/>
              <a:gd name="connsiteX39" fmla="*/ 488156 w 809625"/>
              <a:gd name="connsiteY39" fmla="*/ 202406 h 1343025"/>
              <a:gd name="connsiteX40" fmla="*/ 497681 w 809625"/>
              <a:gd name="connsiteY40" fmla="*/ 226219 h 1343025"/>
              <a:gd name="connsiteX41" fmla="*/ 502444 w 809625"/>
              <a:gd name="connsiteY41" fmla="*/ 254794 h 1343025"/>
              <a:gd name="connsiteX42" fmla="*/ 500063 w 809625"/>
              <a:gd name="connsiteY42" fmla="*/ 278606 h 1343025"/>
              <a:gd name="connsiteX43" fmla="*/ 488156 w 809625"/>
              <a:gd name="connsiteY43" fmla="*/ 311944 h 1343025"/>
              <a:gd name="connsiteX44" fmla="*/ 421481 w 809625"/>
              <a:gd name="connsiteY44" fmla="*/ 44767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809625" h="1343025">
                <a:moveTo>
                  <a:pt x="421481" y="447675"/>
                </a:moveTo>
                <a:lnTo>
                  <a:pt x="302419" y="704850"/>
                </a:lnTo>
                <a:lnTo>
                  <a:pt x="197644" y="916781"/>
                </a:lnTo>
                <a:lnTo>
                  <a:pt x="50006" y="1204912"/>
                </a:lnTo>
                <a:lnTo>
                  <a:pt x="4763" y="1297781"/>
                </a:lnTo>
                <a:lnTo>
                  <a:pt x="0" y="1314450"/>
                </a:lnTo>
                <a:lnTo>
                  <a:pt x="0" y="1326356"/>
                </a:lnTo>
                <a:lnTo>
                  <a:pt x="2381" y="1335881"/>
                </a:lnTo>
                <a:lnTo>
                  <a:pt x="9525" y="1340644"/>
                </a:lnTo>
                <a:lnTo>
                  <a:pt x="23813" y="1343025"/>
                </a:lnTo>
                <a:lnTo>
                  <a:pt x="47625" y="1335881"/>
                </a:lnTo>
                <a:lnTo>
                  <a:pt x="69056" y="1316831"/>
                </a:lnTo>
                <a:lnTo>
                  <a:pt x="111919" y="1252537"/>
                </a:lnTo>
                <a:lnTo>
                  <a:pt x="219075" y="1109662"/>
                </a:lnTo>
                <a:lnTo>
                  <a:pt x="366713" y="907256"/>
                </a:lnTo>
                <a:lnTo>
                  <a:pt x="488156" y="740569"/>
                </a:lnTo>
                <a:lnTo>
                  <a:pt x="597694" y="585787"/>
                </a:lnTo>
                <a:lnTo>
                  <a:pt x="661988" y="495300"/>
                </a:lnTo>
                <a:lnTo>
                  <a:pt x="721519" y="404812"/>
                </a:lnTo>
                <a:lnTo>
                  <a:pt x="731044" y="388144"/>
                </a:lnTo>
                <a:lnTo>
                  <a:pt x="752475" y="373856"/>
                </a:lnTo>
                <a:lnTo>
                  <a:pt x="788194" y="342900"/>
                </a:lnTo>
                <a:lnTo>
                  <a:pt x="804863" y="316706"/>
                </a:lnTo>
                <a:lnTo>
                  <a:pt x="809625" y="300037"/>
                </a:lnTo>
                <a:lnTo>
                  <a:pt x="809625" y="280987"/>
                </a:lnTo>
                <a:lnTo>
                  <a:pt x="807244" y="261937"/>
                </a:lnTo>
                <a:lnTo>
                  <a:pt x="797719" y="235744"/>
                </a:lnTo>
                <a:lnTo>
                  <a:pt x="778669" y="207169"/>
                </a:lnTo>
                <a:lnTo>
                  <a:pt x="745331" y="178594"/>
                </a:lnTo>
                <a:lnTo>
                  <a:pt x="664369" y="123825"/>
                </a:lnTo>
                <a:lnTo>
                  <a:pt x="578644" y="76200"/>
                </a:lnTo>
                <a:lnTo>
                  <a:pt x="473869" y="21431"/>
                </a:lnTo>
                <a:lnTo>
                  <a:pt x="428625" y="4762"/>
                </a:lnTo>
                <a:lnTo>
                  <a:pt x="402431" y="0"/>
                </a:lnTo>
                <a:lnTo>
                  <a:pt x="383381" y="4762"/>
                </a:lnTo>
                <a:lnTo>
                  <a:pt x="378619" y="16669"/>
                </a:lnTo>
                <a:lnTo>
                  <a:pt x="378619" y="30956"/>
                </a:lnTo>
                <a:lnTo>
                  <a:pt x="388144" y="54769"/>
                </a:lnTo>
                <a:lnTo>
                  <a:pt x="431006" y="116681"/>
                </a:lnTo>
                <a:lnTo>
                  <a:pt x="488156" y="202406"/>
                </a:lnTo>
                <a:lnTo>
                  <a:pt x="497681" y="226219"/>
                </a:lnTo>
                <a:lnTo>
                  <a:pt x="502444" y="254794"/>
                </a:lnTo>
                <a:lnTo>
                  <a:pt x="500063" y="278606"/>
                </a:lnTo>
                <a:lnTo>
                  <a:pt x="488156" y="311944"/>
                </a:lnTo>
                <a:lnTo>
                  <a:pt x="421481" y="4476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96AD3F39-C550-4AD2-82EF-C0F9A518CE44}"/>
              </a:ext>
            </a:extLst>
          </p:cNvPr>
          <p:cNvSpPr/>
          <p:nvPr/>
        </p:nvSpPr>
        <p:spPr>
          <a:xfrm>
            <a:off x="4651375" y="1985963"/>
            <a:ext cx="2262188" cy="1174750"/>
          </a:xfrm>
          <a:custGeom>
            <a:avLst/>
            <a:gdLst>
              <a:gd name="connsiteX0" fmla="*/ 1752600 w 2262188"/>
              <a:gd name="connsiteY0" fmla="*/ 392906 h 1173956"/>
              <a:gd name="connsiteX1" fmla="*/ 1628775 w 2262188"/>
              <a:gd name="connsiteY1" fmla="*/ 450056 h 1173956"/>
              <a:gd name="connsiteX2" fmla="*/ 1514475 w 2262188"/>
              <a:gd name="connsiteY2" fmla="*/ 504825 h 1173956"/>
              <a:gd name="connsiteX3" fmla="*/ 1354932 w 2262188"/>
              <a:gd name="connsiteY3" fmla="*/ 578643 h 1173956"/>
              <a:gd name="connsiteX4" fmla="*/ 1247775 w 2262188"/>
              <a:gd name="connsiteY4" fmla="*/ 631031 h 1173956"/>
              <a:gd name="connsiteX5" fmla="*/ 964407 w 2262188"/>
              <a:gd name="connsiteY5" fmla="*/ 750093 h 1173956"/>
              <a:gd name="connsiteX6" fmla="*/ 731044 w 2262188"/>
              <a:gd name="connsiteY6" fmla="*/ 850106 h 1173956"/>
              <a:gd name="connsiteX7" fmla="*/ 507207 w 2262188"/>
              <a:gd name="connsiteY7" fmla="*/ 940593 h 1173956"/>
              <a:gd name="connsiteX8" fmla="*/ 188119 w 2262188"/>
              <a:gd name="connsiteY8" fmla="*/ 1064418 h 1173956"/>
              <a:gd name="connsiteX9" fmla="*/ 14288 w 2262188"/>
              <a:gd name="connsiteY9" fmla="*/ 1128712 h 1173956"/>
              <a:gd name="connsiteX10" fmla="*/ 2382 w 2262188"/>
              <a:gd name="connsiteY10" fmla="*/ 1135856 h 1173956"/>
              <a:gd name="connsiteX11" fmla="*/ 0 w 2262188"/>
              <a:gd name="connsiteY11" fmla="*/ 1147762 h 1173956"/>
              <a:gd name="connsiteX12" fmla="*/ 2382 w 2262188"/>
              <a:gd name="connsiteY12" fmla="*/ 1162050 h 1173956"/>
              <a:gd name="connsiteX13" fmla="*/ 11907 w 2262188"/>
              <a:gd name="connsiteY13" fmla="*/ 1166812 h 1173956"/>
              <a:gd name="connsiteX14" fmla="*/ 28575 w 2262188"/>
              <a:gd name="connsiteY14" fmla="*/ 1173956 h 1173956"/>
              <a:gd name="connsiteX15" fmla="*/ 157163 w 2262188"/>
              <a:gd name="connsiteY15" fmla="*/ 1159668 h 1173956"/>
              <a:gd name="connsiteX16" fmla="*/ 319088 w 2262188"/>
              <a:gd name="connsiteY16" fmla="*/ 1131093 h 1173956"/>
              <a:gd name="connsiteX17" fmla="*/ 528638 w 2262188"/>
              <a:gd name="connsiteY17" fmla="*/ 1081087 h 1173956"/>
              <a:gd name="connsiteX18" fmla="*/ 745332 w 2262188"/>
              <a:gd name="connsiteY18" fmla="*/ 1019175 h 1173956"/>
              <a:gd name="connsiteX19" fmla="*/ 1002507 w 2262188"/>
              <a:gd name="connsiteY19" fmla="*/ 933450 h 1173956"/>
              <a:gd name="connsiteX20" fmla="*/ 1269207 w 2262188"/>
              <a:gd name="connsiteY20" fmla="*/ 864393 h 1173956"/>
              <a:gd name="connsiteX21" fmla="*/ 1450182 w 2262188"/>
              <a:gd name="connsiteY21" fmla="*/ 788193 h 1173956"/>
              <a:gd name="connsiteX22" fmla="*/ 1700213 w 2262188"/>
              <a:gd name="connsiteY22" fmla="*/ 683418 h 1173956"/>
              <a:gd name="connsiteX23" fmla="*/ 1924050 w 2262188"/>
              <a:gd name="connsiteY23" fmla="*/ 590550 h 1173956"/>
              <a:gd name="connsiteX24" fmla="*/ 2045494 w 2262188"/>
              <a:gd name="connsiteY24" fmla="*/ 542925 h 1173956"/>
              <a:gd name="connsiteX25" fmla="*/ 2159794 w 2262188"/>
              <a:gd name="connsiteY25" fmla="*/ 497681 h 1173956"/>
              <a:gd name="connsiteX26" fmla="*/ 2221707 w 2262188"/>
              <a:gd name="connsiteY26" fmla="*/ 469106 h 1173956"/>
              <a:gd name="connsiteX27" fmla="*/ 2243138 w 2262188"/>
              <a:gd name="connsiteY27" fmla="*/ 454818 h 1173956"/>
              <a:gd name="connsiteX28" fmla="*/ 2252663 w 2262188"/>
              <a:gd name="connsiteY28" fmla="*/ 442912 h 1173956"/>
              <a:gd name="connsiteX29" fmla="*/ 2259807 w 2262188"/>
              <a:gd name="connsiteY29" fmla="*/ 426243 h 1173956"/>
              <a:gd name="connsiteX30" fmla="*/ 2262188 w 2262188"/>
              <a:gd name="connsiteY30" fmla="*/ 414337 h 1173956"/>
              <a:gd name="connsiteX31" fmla="*/ 2262188 w 2262188"/>
              <a:gd name="connsiteY31" fmla="*/ 395287 h 1173956"/>
              <a:gd name="connsiteX32" fmla="*/ 2255044 w 2262188"/>
              <a:gd name="connsiteY32" fmla="*/ 359568 h 1173956"/>
              <a:gd name="connsiteX33" fmla="*/ 2235994 w 2262188"/>
              <a:gd name="connsiteY33" fmla="*/ 321468 h 1173956"/>
              <a:gd name="connsiteX34" fmla="*/ 2166938 w 2262188"/>
              <a:gd name="connsiteY34" fmla="*/ 245268 h 1173956"/>
              <a:gd name="connsiteX35" fmla="*/ 2076450 w 2262188"/>
              <a:gd name="connsiteY35" fmla="*/ 154781 h 1173956"/>
              <a:gd name="connsiteX36" fmla="*/ 2014538 w 2262188"/>
              <a:gd name="connsiteY36" fmla="*/ 102393 h 1173956"/>
              <a:gd name="connsiteX37" fmla="*/ 1959769 w 2262188"/>
              <a:gd name="connsiteY37" fmla="*/ 64293 h 1173956"/>
              <a:gd name="connsiteX38" fmla="*/ 1895475 w 2262188"/>
              <a:gd name="connsiteY38" fmla="*/ 21431 h 1173956"/>
              <a:gd name="connsiteX39" fmla="*/ 1871663 w 2262188"/>
              <a:gd name="connsiteY39" fmla="*/ 9525 h 1173956"/>
              <a:gd name="connsiteX40" fmla="*/ 1835944 w 2262188"/>
              <a:gd name="connsiteY40" fmla="*/ 0 h 1173956"/>
              <a:gd name="connsiteX41" fmla="*/ 1816894 w 2262188"/>
              <a:gd name="connsiteY41" fmla="*/ 0 h 1173956"/>
              <a:gd name="connsiteX42" fmla="*/ 1807369 w 2262188"/>
              <a:gd name="connsiteY42" fmla="*/ 4762 h 1173956"/>
              <a:gd name="connsiteX43" fmla="*/ 1802607 w 2262188"/>
              <a:gd name="connsiteY43" fmla="*/ 16668 h 1173956"/>
              <a:gd name="connsiteX44" fmla="*/ 1804988 w 2262188"/>
              <a:gd name="connsiteY44" fmla="*/ 35718 h 1173956"/>
              <a:gd name="connsiteX45" fmla="*/ 1826419 w 2262188"/>
              <a:gd name="connsiteY45" fmla="*/ 88106 h 1173956"/>
              <a:gd name="connsiteX46" fmla="*/ 1864519 w 2262188"/>
              <a:gd name="connsiteY46" fmla="*/ 159543 h 1173956"/>
              <a:gd name="connsiteX47" fmla="*/ 1893094 w 2262188"/>
              <a:gd name="connsiteY47" fmla="*/ 200025 h 1173956"/>
              <a:gd name="connsiteX48" fmla="*/ 1905000 w 2262188"/>
              <a:gd name="connsiteY48" fmla="*/ 226218 h 1173956"/>
              <a:gd name="connsiteX49" fmla="*/ 1907382 w 2262188"/>
              <a:gd name="connsiteY49" fmla="*/ 242887 h 1173956"/>
              <a:gd name="connsiteX50" fmla="*/ 1907382 w 2262188"/>
              <a:gd name="connsiteY50" fmla="*/ 254793 h 1173956"/>
              <a:gd name="connsiteX51" fmla="*/ 1897857 w 2262188"/>
              <a:gd name="connsiteY51" fmla="*/ 283368 h 1173956"/>
              <a:gd name="connsiteX52" fmla="*/ 1874044 w 2262188"/>
              <a:gd name="connsiteY52" fmla="*/ 314325 h 1173956"/>
              <a:gd name="connsiteX53" fmla="*/ 1821657 w 2262188"/>
              <a:gd name="connsiteY53" fmla="*/ 354806 h 1173956"/>
              <a:gd name="connsiteX54" fmla="*/ 1752600 w 2262188"/>
              <a:gd name="connsiteY54" fmla="*/ 392906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262188" h="1173956">
                <a:moveTo>
                  <a:pt x="1752600" y="392906"/>
                </a:moveTo>
                <a:lnTo>
                  <a:pt x="1628775" y="450056"/>
                </a:lnTo>
                <a:lnTo>
                  <a:pt x="1514475" y="504825"/>
                </a:lnTo>
                <a:lnTo>
                  <a:pt x="1354932" y="578643"/>
                </a:lnTo>
                <a:lnTo>
                  <a:pt x="1247775" y="631031"/>
                </a:lnTo>
                <a:lnTo>
                  <a:pt x="964407" y="750093"/>
                </a:lnTo>
                <a:lnTo>
                  <a:pt x="731044" y="850106"/>
                </a:lnTo>
                <a:lnTo>
                  <a:pt x="507207" y="940593"/>
                </a:lnTo>
                <a:lnTo>
                  <a:pt x="188119" y="1064418"/>
                </a:lnTo>
                <a:lnTo>
                  <a:pt x="14288" y="1128712"/>
                </a:lnTo>
                <a:lnTo>
                  <a:pt x="2382" y="1135856"/>
                </a:lnTo>
                <a:lnTo>
                  <a:pt x="0" y="1147762"/>
                </a:lnTo>
                <a:lnTo>
                  <a:pt x="2382" y="1162050"/>
                </a:lnTo>
                <a:lnTo>
                  <a:pt x="11907" y="1166812"/>
                </a:lnTo>
                <a:lnTo>
                  <a:pt x="28575" y="1173956"/>
                </a:lnTo>
                <a:lnTo>
                  <a:pt x="157163" y="1159668"/>
                </a:lnTo>
                <a:lnTo>
                  <a:pt x="319088" y="1131093"/>
                </a:lnTo>
                <a:lnTo>
                  <a:pt x="528638" y="1081087"/>
                </a:lnTo>
                <a:lnTo>
                  <a:pt x="745332" y="1019175"/>
                </a:lnTo>
                <a:lnTo>
                  <a:pt x="1002507" y="933450"/>
                </a:lnTo>
                <a:lnTo>
                  <a:pt x="1269207" y="864393"/>
                </a:lnTo>
                <a:lnTo>
                  <a:pt x="1450182" y="788193"/>
                </a:lnTo>
                <a:lnTo>
                  <a:pt x="1700213" y="683418"/>
                </a:lnTo>
                <a:lnTo>
                  <a:pt x="1924050" y="590550"/>
                </a:lnTo>
                <a:lnTo>
                  <a:pt x="2045494" y="542925"/>
                </a:lnTo>
                <a:lnTo>
                  <a:pt x="2159794" y="497681"/>
                </a:lnTo>
                <a:lnTo>
                  <a:pt x="2221707" y="469106"/>
                </a:lnTo>
                <a:lnTo>
                  <a:pt x="2243138" y="454818"/>
                </a:lnTo>
                <a:lnTo>
                  <a:pt x="2252663" y="442912"/>
                </a:lnTo>
                <a:lnTo>
                  <a:pt x="2259807" y="426243"/>
                </a:lnTo>
                <a:lnTo>
                  <a:pt x="2262188" y="414337"/>
                </a:lnTo>
                <a:lnTo>
                  <a:pt x="2262188" y="395287"/>
                </a:lnTo>
                <a:lnTo>
                  <a:pt x="2255044" y="359568"/>
                </a:lnTo>
                <a:lnTo>
                  <a:pt x="2235994" y="321468"/>
                </a:lnTo>
                <a:lnTo>
                  <a:pt x="2166938" y="245268"/>
                </a:lnTo>
                <a:lnTo>
                  <a:pt x="2076450" y="154781"/>
                </a:lnTo>
                <a:lnTo>
                  <a:pt x="2014538" y="102393"/>
                </a:lnTo>
                <a:lnTo>
                  <a:pt x="1959769" y="64293"/>
                </a:lnTo>
                <a:lnTo>
                  <a:pt x="1895475" y="21431"/>
                </a:lnTo>
                <a:lnTo>
                  <a:pt x="1871663" y="9525"/>
                </a:lnTo>
                <a:lnTo>
                  <a:pt x="1835944" y="0"/>
                </a:lnTo>
                <a:lnTo>
                  <a:pt x="1816894" y="0"/>
                </a:lnTo>
                <a:lnTo>
                  <a:pt x="1807369" y="4762"/>
                </a:lnTo>
                <a:lnTo>
                  <a:pt x="1802607" y="16668"/>
                </a:lnTo>
                <a:lnTo>
                  <a:pt x="1804988" y="35718"/>
                </a:lnTo>
                <a:lnTo>
                  <a:pt x="1826419" y="88106"/>
                </a:lnTo>
                <a:lnTo>
                  <a:pt x="1864519" y="159543"/>
                </a:lnTo>
                <a:lnTo>
                  <a:pt x="1893094" y="200025"/>
                </a:lnTo>
                <a:lnTo>
                  <a:pt x="1905000" y="226218"/>
                </a:lnTo>
                <a:lnTo>
                  <a:pt x="1907382" y="242887"/>
                </a:lnTo>
                <a:lnTo>
                  <a:pt x="1907382" y="254793"/>
                </a:lnTo>
                <a:lnTo>
                  <a:pt x="1897857" y="283368"/>
                </a:lnTo>
                <a:lnTo>
                  <a:pt x="1874044" y="314325"/>
                </a:lnTo>
                <a:lnTo>
                  <a:pt x="1821657" y="354806"/>
                </a:lnTo>
                <a:lnTo>
                  <a:pt x="1752600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3C252D93-B2B6-453A-A0F9-16EC8C20B1AF}"/>
              </a:ext>
            </a:extLst>
          </p:cNvPr>
          <p:cNvSpPr/>
          <p:nvPr/>
        </p:nvSpPr>
        <p:spPr>
          <a:xfrm>
            <a:off x="4724400" y="3370263"/>
            <a:ext cx="2043113" cy="1397000"/>
          </a:xfrm>
          <a:custGeom>
            <a:avLst/>
            <a:gdLst>
              <a:gd name="connsiteX0" fmla="*/ 1745456 w 2043113"/>
              <a:gd name="connsiteY0" fmla="*/ 823912 h 1397794"/>
              <a:gd name="connsiteX1" fmla="*/ 1452563 w 2043113"/>
              <a:gd name="connsiteY1" fmla="*/ 864394 h 1397794"/>
              <a:gd name="connsiteX2" fmla="*/ 1212056 w 2043113"/>
              <a:gd name="connsiteY2" fmla="*/ 900112 h 1397794"/>
              <a:gd name="connsiteX3" fmla="*/ 1135856 w 2043113"/>
              <a:gd name="connsiteY3" fmla="*/ 912019 h 1397794"/>
              <a:gd name="connsiteX4" fmla="*/ 871538 w 2043113"/>
              <a:gd name="connsiteY4" fmla="*/ 962025 h 1397794"/>
              <a:gd name="connsiteX5" fmla="*/ 650081 w 2043113"/>
              <a:gd name="connsiteY5" fmla="*/ 1004887 h 1397794"/>
              <a:gd name="connsiteX6" fmla="*/ 511969 w 2043113"/>
              <a:gd name="connsiteY6" fmla="*/ 1028700 h 1397794"/>
              <a:gd name="connsiteX7" fmla="*/ 385763 w 2043113"/>
              <a:gd name="connsiteY7" fmla="*/ 1052512 h 1397794"/>
              <a:gd name="connsiteX8" fmla="*/ 307181 w 2043113"/>
              <a:gd name="connsiteY8" fmla="*/ 1062037 h 1397794"/>
              <a:gd name="connsiteX9" fmla="*/ 259556 w 2043113"/>
              <a:gd name="connsiteY9" fmla="*/ 1064419 h 1397794"/>
              <a:gd name="connsiteX10" fmla="*/ 254794 w 2043113"/>
              <a:gd name="connsiteY10" fmla="*/ 1064419 h 1397794"/>
              <a:gd name="connsiteX11" fmla="*/ 245269 w 2043113"/>
              <a:gd name="connsiteY11" fmla="*/ 1059656 h 1397794"/>
              <a:gd name="connsiteX12" fmla="*/ 247650 w 2043113"/>
              <a:gd name="connsiteY12" fmla="*/ 1023937 h 1397794"/>
              <a:gd name="connsiteX13" fmla="*/ 259556 w 2043113"/>
              <a:gd name="connsiteY13" fmla="*/ 909637 h 1397794"/>
              <a:gd name="connsiteX14" fmla="*/ 278606 w 2043113"/>
              <a:gd name="connsiteY14" fmla="*/ 742950 h 1397794"/>
              <a:gd name="connsiteX15" fmla="*/ 300038 w 2043113"/>
              <a:gd name="connsiteY15" fmla="*/ 571500 h 1397794"/>
              <a:gd name="connsiteX16" fmla="*/ 328613 w 2043113"/>
              <a:gd name="connsiteY16" fmla="*/ 359569 h 1397794"/>
              <a:gd name="connsiteX17" fmla="*/ 345281 w 2043113"/>
              <a:gd name="connsiteY17" fmla="*/ 328612 h 1397794"/>
              <a:gd name="connsiteX18" fmla="*/ 354806 w 2043113"/>
              <a:gd name="connsiteY18" fmla="*/ 309562 h 1397794"/>
              <a:gd name="connsiteX19" fmla="*/ 359569 w 2043113"/>
              <a:gd name="connsiteY19" fmla="*/ 288131 h 1397794"/>
              <a:gd name="connsiteX20" fmla="*/ 361950 w 2043113"/>
              <a:gd name="connsiteY20" fmla="*/ 271462 h 1397794"/>
              <a:gd name="connsiteX21" fmla="*/ 357188 w 2043113"/>
              <a:gd name="connsiteY21" fmla="*/ 247650 h 1397794"/>
              <a:gd name="connsiteX22" fmla="*/ 350044 w 2043113"/>
              <a:gd name="connsiteY22" fmla="*/ 223837 h 1397794"/>
              <a:gd name="connsiteX23" fmla="*/ 338138 w 2043113"/>
              <a:gd name="connsiteY23" fmla="*/ 202406 h 1397794"/>
              <a:gd name="connsiteX24" fmla="*/ 316706 w 2043113"/>
              <a:gd name="connsiteY24" fmla="*/ 176212 h 1397794"/>
              <a:gd name="connsiteX25" fmla="*/ 288131 w 2043113"/>
              <a:gd name="connsiteY25" fmla="*/ 150019 h 1397794"/>
              <a:gd name="connsiteX26" fmla="*/ 266700 w 2043113"/>
              <a:gd name="connsiteY26" fmla="*/ 133350 h 1397794"/>
              <a:gd name="connsiteX27" fmla="*/ 226219 w 2043113"/>
              <a:gd name="connsiteY27" fmla="*/ 107156 h 1397794"/>
              <a:gd name="connsiteX28" fmla="*/ 161925 w 2043113"/>
              <a:gd name="connsiteY28" fmla="*/ 69056 h 1397794"/>
              <a:gd name="connsiteX29" fmla="*/ 104775 w 2043113"/>
              <a:gd name="connsiteY29" fmla="*/ 33337 h 1397794"/>
              <a:gd name="connsiteX30" fmla="*/ 40481 w 2043113"/>
              <a:gd name="connsiteY30" fmla="*/ 2381 h 1397794"/>
              <a:gd name="connsiteX31" fmla="*/ 16669 w 2043113"/>
              <a:gd name="connsiteY31" fmla="*/ 0 h 1397794"/>
              <a:gd name="connsiteX32" fmla="*/ 9525 w 2043113"/>
              <a:gd name="connsiteY32" fmla="*/ 2381 h 1397794"/>
              <a:gd name="connsiteX33" fmla="*/ 4763 w 2043113"/>
              <a:gd name="connsiteY33" fmla="*/ 9525 h 1397794"/>
              <a:gd name="connsiteX34" fmla="*/ 4763 w 2043113"/>
              <a:gd name="connsiteY34" fmla="*/ 23812 h 1397794"/>
              <a:gd name="connsiteX35" fmla="*/ 11906 w 2043113"/>
              <a:gd name="connsiteY35" fmla="*/ 47625 h 1397794"/>
              <a:gd name="connsiteX36" fmla="*/ 35719 w 2043113"/>
              <a:gd name="connsiteY36" fmla="*/ 76200 h 1397794"/>
              <a:gd name="connsiteX37" fmla="*/ 57150 w 2043113"/>
              <a:gd name="connsiteY37" fmla="*/ 107156 h 1397794"/>
              <a:gd name="connsiteX38" fmla="*/ 73819 w 2043113"/>
              <a:gd name="connsiteY38" fmla="*/ 142875 h 1397794"/>
              <a:gd name="connsiteX39" fmla="*/ 88106 w 2043113"/>
              <a:gd name="connsiteY39" fmla="*/ 178594 h 1397794"/>
              <a:gd name="connsiteX40" fmla="*/ 97631 w 2043113"/>
              <a:gd name="connsiteY40" fmla="*/ 216694 h 1397794"/>
              <a:gd name="connsiteX41" fmla="*/ 104775 w 2043113"/>
              <a:gd name="connsiteY41" fmla="*/ 264319 h 1397794"/>
              <a:gd name="connsiteX42" fmla="*/ 109538 w 2043113"/>
              <a:gd name="connsiteY42" fmla="*/ 316706 h 1397794"/>
              <a:gd name="connsiteX43" fmla="*/ 102394 w 2043113"/>
              <a:gd name="connsiteY43" fmla="*/ 447675 h 1397794"/>
              <a:gd name="connsiteX44" fmla="*/ 83344 w 2043113"/>
              <a:gd name="connsiteY44" fmla="*/ 681037 h 1397794"/>
              <a:gd name="connsiteX45" fmla="*/ 66675 w 2043113"/>
              <a:gd name="connsiteY45" fmla="*/ 914400 h 1397794"/>
              <a:gd name="connsiteX46" fmla="*/ 59531 w 2043113"/>
              <a:gd name="connsiteY46" fmla="*/ 945356 h 1397794"/>
              <a:gd name="connsiteX47" fmla="*/ 33338 w 2043113"/>
              <a:gd name="connsiteY47" fmla="*/ 1023937 h 1397794"/>
              <a:gd name="connsiteX48" fmla="*/ 0 w 2043113"/>
              <a:gd name="connsiteY48" fmla="*/ 1121569 h 1397794"/>
              <a:gd name="connsiteX49" fmla="*/ 0 w 2043113"/>
              <a:gd name="connsiteY49" fmla="*/ 1135856 h 1397794"/>
              <a:gd name="connsiteX50" fmla="*/ 19050 w 2043113"/>
              <a:gd name="connsiteY50" fmla="*/ 1214437 h 1397794"/>
              <a:gd name="connsiteX51" fmla="*/ 33338 w 2043113"/>
              <a:gd name="connsiteY51" fmla="*/ 1257300 h 1397794"/>
              <a:gd name="connsiteX52" fmla="*/ 52388 w 2043113"/>
              <a:gd name="connsiteY52" fmla="*/ 1309687 h 1397794"/>
              <a:gd name="connsiteX53" fmla="*/ 78581 w 2043113"/>
              <a:gd name="connsiteY53" fmla="*/ 1357312 h 1397794"/>
              <a:gd name="connsiteX54" fmla="*/ 107156 w 2043113"/>
              <a:gd name="connsiteY54" fmla="*/ 1393031 h 1397794"/>
              <a:gd name="connsiteX55" fmla="*/ 116681 w 2043113"/>
              <a:gd name="connsiteY55" fmla="*/ 1397794 h 1397794"/>
              <a:gd name="connsiteX56" fmla="*/ 130969 w 2043113"/>
              <a:gd name="connsiteY56" fmla="*/ 1397794 h 1397794"/>
              <a:gd name="connsiteX57" fmla="*/ 161925 w 2043113"/>
              <a:gd name="connsiteY57" fmla="*/ 1385887 h 1397794"/>
              <a:gd name="connsiteX58" fmla="*/ 242888 w 2043113"/>
              <a:gd name="connsiteY58" fmla="*/ 1343025 h 1397794"/>
              <a:gd name="connsiteX59" fmla="*/ 333375 w 2043113"/>
              <a:gd name="connsiteY59" fmla="*/ 1300162 h 1397794"/>
              <a:gd name="connsiteX60" fmla="*/ 419100 w 2043113"/>
              <a:gd name="connsiteY60" fmla="*/ 1269206 h 1397794"/>
              <a:gd name="connsiteX61" fmla="*/ 535781 w 2043113"/>
              <a:gd name="connsiteY61" fmla="*/ 1233487 h 1397794"/>
              <a:gd name="connsiteX62" fmla="*/ 666750 w 2043113"/>
              <a:gd name="connsiteY62" fmla="*/ 1197769 h 1397794"/>
              <a:gd name="connsiteX63" fmla="*/ 795338 w 2043113"/>
              <a:gd name="connsiteY63" fmla="*/ 1162050 h 1397794"/>
              <a:gd name="connsiteX64" fmla="*/ 926306 w 2043113"/>
              <a:gd name="connsiteY64" fmla="*/ 1128712 h 1397794"/>
              <a:gd name="connsiteX65" fmla="*/ 1209675 w 2043113"/>
              <a:gd name="connsiteY65" fmla="*/ 1076325 h 1397794"/>
              <a:gd name="connsiteX66" fmla="*/ 1526381 w 2043113"/>
              <a:gd name="connsiteY66" fmla="*/ 1014412 h 1397794"/>
              <a:gd name="connsiteX67" fmla="*/ 1793081 w 2043113"/>
              <a:gd name="connsiteY67" fmla="*/ 969169 h 1397794"/>
              <a:gd name="connsiteX68" fmla="*/ 2043113 w 2043113"/>
              <a:gd name="connsiteY68" fmla="*/ 942975 h 1397794"/>
              <a:gd name="connsiteX69" fmla="*/ 2040731 w 2043113"/>
              <a:gd name="connsiteY69" fmla="*/ 792956 h 1397794"/>
              <a:gd name="connsiteX70" fmla="*/ 1947863 w 2043113"/>
              <a:gd name="connsiteY70" fmla="*/ 797719 h 1397794"/>
              <a:gd name="connsiteX71" fmla="*/ 1866900 w 2043113"/>
              <a:gd name="connsiteY71" fmla="*/ 807244 h 1397794"/>
              <a:gd name="connsiteX72" fmla="*/ 1745456 w 2043113"/>
              <a:gd name="connsiteY72" fmla="*/ 823912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043113" h="1397794">
                <a:moveTo>
                  <a:pt x="1745456" y="823912"/>
                </a:moveTo>
                <a:lnTo>
                  <a:pt x="1452563" y="864394"/>
                </a:lnTo>
                <a:lnTo>
                  <a:pt x="1212056" y="900112"/>
                </a:lnTo>
                <a:lnTo>
                  <a:pt x="1135856" y="912019"/>
                </a:lnTo>
                <a:lnTo>
                  <a:pt x="871538" y="962025"/>
                </a:lnTo>
                <a:lnTo>
                  <a:pt x="650081" y="1004887"/>
                </a:lnTo>
                <a:lnTo>
                  <a:pt x="511969" y="1028700"/>
                </a:lnTo>
                <a:lnTo>
                  <a:pt x="385763" y="1052512"/>
                </a:lnTo>
                <a:lnTo>
                  <a:pt x="307181" y="1062037"/>
                </a:lnTo>
                <a:lnTo>
                  <a:pt x="259556" y="1064419"/>
                </a:lnTo>
                <a:lnTo>
                  <a:pt x="254794" y="1064419"/>
                </a:lnTo>
                <a:lnTo>
                  <a:pt x="245269" y="1059656"/>
                </a:lnTo>
                <a:lnTo>
                  <a:pt x="247650" y="1023937"/>
                </a:lnTo>
                <a:lnTo>
                  <a:pt x="259556" y="909637"/>
                </a:lnTo>
                <a:lnTo>
                  <a:pt x="278606" y="742950"/>
                </a:lnTo>
                <a:lnTo>
                  <a:pt x="300038" y="571500"/>
                </a:lnTo>
                <a:lnTo>
                  <a:pt x="328613" y="359569"/>
                </a:lnTo>
                <a:lnTo>
                  <a:pt x="345281" y="328612"/>
                </a:lnTo>
                <a:lnTo>
                  <a:pt x="354806" y="309562"/>
                </a:lnTo>
                <a:lnTo>
                  <a:pt x="359569" y="288131"/>
                </a:lnTo>
                <a:lnTo>
                  <a:pt x="361950" y="271462"/>
                </a:lnTo>
                <a:lnTo>
                  <a:pt x="357188" y="247650"/>
                </a:lnTo>
                <a:lnTo>
                  <a:pt x="350044" y="223837"/>
                </a:lnTo>
                <a:lnTo>
                  <a:pt x="338138" y="202406"/>
                </a:lnTo>
                <a:lnTo>
                  <a:pt x="316706" y="176212"/>
                </a:lnTo>
                <a:lnTo>
                  <a:pt x="288131" y="150019"/>
                </a:lnTo>
                <a:lnTo>
                  <a:pt x="266700" y="133350"/>
                </a:lnTo>
                <a:lnTo>
                  <a:pt x="226219" y="107156"/>
                </a:lnTo>
                <a:lnTo>
                  <a:pt x="161925" y="69056"/>
                </a:lnTo>
                <a:lnTo>
                  <a:pt x="104775" y="33337"/>
                </a:lnTo>
                <a:lnTo>
                  <a:pt x="40481" y="2381"/>
                </a:lnTo>
                <a:lnTo>
                  <a:pt x="16669" y="0"/>
                </a:lnTo>
                <a:lnTo>
                  <a:pt x="9525" y="2381"/>
                </a:lnTo>
                <a:lnTo>
                  <a:pt x="4763" y="9525"/>
                </a:lnTo>
                <a:lnTo>
                  <a:pt x="4763" y="23812"/>
                </a:lnTo>
                <a:lnTo>
                  <a:pt x="11906" y="47625"/>
                </a:lnTo>
                <a:lnTo>
                  <a:pt x="35719" y="76200"/>
                </a:lnTo>
                <a:lnTo>
                  <a:pt x="57150" y="107156"/>
                </a:lnTo>
                <a:lnTo>
                  <a:pt x="73819" y="142875"/>
                </a:lnTo>
                <a:lnTo>
                  <a:pt x="88106" y="178594"/>
                </a:lnTo>
                <a:lnTo>
                  <a:pt x="97631" y="216694"/>
                </a:lnTo>
                <a:lnTo>
                  <a:pt x="104775" y="264319"/>
                </a:lnTo>
                <a:lnTo>
                  <a:pt x="109538" y="316706"/>
                </a:lnTo>
                <a:lnTo>
                  <a:pt x="102394" y="447675"/>
                </a:lnTo>
                <a:lnTo>
                  <a:pt x="83344" y="681037"/>
                </a:lnTo>
                <a:lnTo>
                  <a:pt x="66675" y="914400"/>
                </a:lnTo>
                <a:lnTo>
                  <a:pt x="59531" y="945356"/>
                </a:lnTo>
                <a:lnTo>
                  <a:pt x="33338" y="1023937"/>
                </a:lnTo>
                <a:lnTo>
                  <a:pt x="0" y="1121569"/>
                </a:lnTo>
                <a:lnTo>
                  <a:pt x="0" y="1135856"/>
                </a:lnTo>
                <a:lnTo>
                  <a:pt x="19050" y="1214437"/>
                </a:lnTo>
                <a:lnTo>
                  <a:pt x="33338" y="1257300"/>
                </a:lnTo>
                <a:lnTo>
                  <a:pt x="52388" y="1309687"/>
                </a:lnTo>
                <a:lnTo>
                  <a:pt x="78581" y="1357312"/>
                </a:lnTo>
                <a:cubicBezTo>
                  <a:pt x="103763" y="1390048"/>
                  <a:pt x="93188" y="1379063"/>
                  <a:pt x="107156" y="1393031"/>
                </a:cubicBezTo>
                <a:lnTo>
                  <a:pt x="116681" y="1397794"/>
                </a:lnTo>
                <a:lnTo>
                  <a:pt x="130969" y="1397794"/>
                </a:lnTo>
                <a:lnTo>
                  <a:pt x="161925" y="1385887"/>
                </a:lnTo>
                <a:lnTo>
                  <a:pt x="242888" y="1343025"/>
                </a:lnTo>
                <a:lnTo>
                  <a:pt x="333375" y="1300162"/>
                </a:lnTo>
                <a:lnTo>
                  <a:pt x="419100" y="1269206"/>
                </a:lnTo>
                <a:lnTo>
                  <a:pt x="535781" y="1233487"/>
                </a:lnTo>
                <a:lnTo>
                  <a:pt x="666750" y="1197769"/>
                </a:lnTo>
                <a:lnTo>
                  <a:pt x="795338" y="1162050"/>
                </a:lnTo>
                <a:lnTo>
                  <a:pt x="926306" y="1128712"/>
                </a:lnTo>
                <a:lnTo>
                  <a:pt x="1209675" y="1076325"/>
                </a:lnTo>
                <a:lnTo>
                  <a:pt x="1526381" y="1014412"/>
                </a:lnTo>
                <a:lnTo>
                  <a:pt x="1793081" y="969169"/>
                </a:lnTo>
                <a:lnTo>
                  <a:pt x="2043113" y="942975"/>
                </a:lnTo>
                <a:lnTo>
                  <a:pt x="2040731" y="792956"/>
                </a:lnTo>
                <a:lnTo>
                  <a:pt x="1947863" y="797719"/>
                </a:lnTo>
                <a:lnTo>
                  <a:pt x="1866900" y="807244"/>
                </a:lnTo>
                <a:lnTo>
                  <a:pt x="1745456" y="823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6F897431-E1A6-4B70-9FEA-AAE19A923C48}"/>
              </a:ext>
            </a:extLst>
          </p:cNvPr>
          <p:cNvSpPr/>
          <p:nvPr/>
        </p:nvSpPr>
        <p:spPr>
          <a:xfrm>
            <a:off x="2971800" y="2554288"/>
            <a:ext cx="733425" cy="682625"/>
          </a:xfrm>
          <a:custGeom>
            <a:avLst/>
            <a:gdLst>
              <a:gd name="connsiteX0" fmla="*/ 419100 w 733425"/>
              <a:gd name="connsiteY0" fmla="*/ 502444 h 681038"/>
              <a:gd name="connsiteX1" fmla="*/ 354806 w 733425"/>
              <a:gd name="connsiteY1" fmla="*/ 457200 h 681038"/>
              <a:gd name="connsiteX2" fmla="*/ 292894 w 733425"/>
              <a:gd name="connsiteY2" fmla="*/ 414338 h 681038"/>
              <a:gd name="connsiteX3" fmla="*/ 226219 w 733425"/>
              <a:gd name="connsiteY3" fmla="*/ 373857 h 681038"/>
              <a:gd name="connsiteX4" fmla="*/ 190500 w 733425"/>
              <a:gd name="connsiteY4" fmla="*/ 352425 h 681038"/>
              <a:gd name="connsiteX5" fmla="*/ 159544 w 733425"/>
              <a:gd name="connsiteY5" fmla="*/ 335757 h 681038"/>
              <a:gd name="connsiteX6" fmla="*/ 109538 w 733425"/>
              <a:gd name="connsiteY6" fmla="*/ 311944 h 681038"/>
              <a:gd name="connsiteX7" fmla="*/ 78581 w 733425"/>
              <a:gd name="connsiteY7" fmla="*/ 297657 h 681038"/>
              <a:gd name="connsiteX8" fmla="*/ 40481 w 733425"/>
              <a:gd name="connsiteY8" fmla="*/ 283369 h 681038"/>
              <a:gd name="connsiteX9" fmla="*/ 23813 w 733425"/>
              <a:gd name="connsiteY9" fmla="*/ 276225 h 681038"/>
              <a:gd name="connsiteX10" fmla="*/ 14288 w 733425"/>
              <a:gd name="connsiteY10" fmla="*/ 271463 h 681038"/>
              <a:gd name="connsiteX11" fmla="*/ 7144 w 733425"/>
              <a:gd name="connsiteY11" fmla="*/ 259557 h 681038"/>
              <a:gd name="connsiteX12" fmla="*/ 2381 w 733425"/>
              <a:gd name="connsiteY12" fmla="*/ 233363 h 681038"/>
              <a:gd name="connsiteX13" fmla="*/ 0 w 733425"/>
              <a:gd name="connsiteY13" fmla="*/ 192882 h 681038"/>
              <a:gd name="connsiteX14" fmla="*/ 7144 w 733425"/>
              <a:gd name="connsiteY14" fmla="*/ 130969 h 681038"/>
              <a:gd name="connsiteX15" fmla="*/ 26194 w 733425"/>
              <a:gd name="connsiteY15" fmla="*/ 59532 h 681038"/>
              <a:gd name="connsiteX16" fmla="*/ 35719 w 733425"/>
              <a:gd name="connsiteY16" fmla="*/ 50007 h 681038"/>
              <a:gd name="connsiteX17" fmla="*/ 59531 w 733425"/>
              <a:gd name="connsiteY17" fmla="*/ 45244 h 681038"/>
              <a:gd name="connsiteX18" fmla="*/ 97631 w 733425"/>
              <a:gd name="connsiteY18" fmla="*/ 35719 h 681038"/>
              <a:gd name="connsiteX19" fmla="*/ 147638 w 733425"/>
              <a:gd name="connsiteY19" fmla="*/ 14288 h 681038"/>
              <a:gd name="connsiteX20" fmla="*/ 178594 w 733425"/>
              <a:gd name="connsiteY20" fmla="*/ 0 h 681038"/>
              <a:gd name="connsiteX21" fmla="*/ 247650 w 733425"/>
              <a:gd name="connsiteY21" fmla="*/ 111919 h 681038"/>
              <a:gd name="connsiteX22" fmla="*/ 257175 w 733425"/>
              <a:gd name="connsiteY22" fmla="*/ 133350 h 681038"/>
              <a:gd name="connsiteX23" fmla="*/ 266700 w 733425"/>
              <a:gd name="connsiteY23" fmla="*/ 147638 h 681038"/>
              <a:gd name="connsiteX24" fmla="*/ 311944 w 733425"/>
              <a:gd name="connsiteY24" fmla="*/ 192882 h 681038"/>
              <a:gd name="connsiteX25" fmla="*/ 423863 w 733425"/>
              <a:gd name="connsiteY25" fmla="*/ 304800 h 681038"/>
              <a:gd name="connsiteX26" fmla="*/ 552450 w 733425"/>
              <a:gd name="connsiteY26" fmla="*/ 433388 h 681038"/>
              <a:gd name="connsiteX27" fmla="*/ 733425 w 733425"/>
              <a:gd name="connsiteY27" fmla="*/ 616744 h 681038"/>
              <a:gd name="connsiteX28" fmla="*/ 669131 w 733425"/>
              <a:gd name="connsiteY28" fmla="*/ 681038 h 681038"/>
              <a:gd name="connsiteX29" fmla="*/ 547688 w 733425"/>
              <a:gd name="connsiteY29" fmla="*/ 597694 h 681038"/>
              <a:gd name="connsiteX30" fmla="*/ 419100 w 733425"/>
              <a:gd name="connsiteY30" fmla="*/ 502444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33425" h="681038">
                <a:moveTo>
                  <a:pt x="419100" y="502444"/>
                </a:moveTo>
                <a:lnTo>
                  <a:pt x="354806" y="457200"/>
                </a:lnTo>
                <a:lnTo>
                  <a:pt x="292894" y="414338"/>
                </a:lnTo>
                <a:lnTo>
                  <a:pt x="226219" y="373857"/>
                </a:lnTo>
                <a:lnTo>
                  <a:pt x="190500" y="352425"/>
                </a:lnTo>
                <a:lnTo>
                  <a:pt x="159544" y="335757"/>
                </a:lnTo>
                <a:lnTo>
                  <a:pt x="109538" y="311944"/>
                </a:lnTo>
                <a:lnTo>
                  <a:pt x="78581" y="297657"/>
                </a:lnTo>
                <a:lnTo>
                  <a:pt x="40481" y="283369"/>
                </a:lnTo>
                <a:lnTo>
                  <a:pt x="23813" y="276225"/>
                </a:lnTo>
                <a:lnTo>
                  <a:pt x="14288" y="271463"/>
                </a:lnTo>
                <a:lnTo>
                  <a:pt x="7144" y="259557"/>
                </a:lnTo>
                <a:lnTo>
                  <a:pt x="2381" y="233363"/>
                </a:lnTo>
                <a:lnTo>
                  <a:pt x="0" y="192882"/>
                </a:lnTo>
                <a:lnTo>
                  <a:pt x="7144" y="130969"/>
                </a:lnTo>
                <a:lnTo>
                  <a:pt x="26194" y="59532"/>
                </a:lnTo>
                <a:lnTo>
                  <a:pt x="35719" y="50007"/>
                </a:lnTo>
                <a:lnTo>
                  <a:pt x="59531" y="45244"/>
                </a:lnTo>
                <a:lnTo>
                  <a:pt x="97631" y="35719"/>
                </a:lnTo>
                <a:lnTo>
                  <a:pt x="147638" y="14288"/>
                </a:lnTo>
                <a:lnTo>
                  <a:pt x="178594" y="0"/>
                </a:lnTo>
                <a:lnTo>
                  <a:pt x="247650" y="111919"/>
                </a:lnTo>
                <a:lnTo>
                  <a:pt x="257175" y="133350"/>
                </a:lnTo>
                <a:lnTo>
                  <a:pt x="266700" y="147638"/>
                </a:lnTo>
                <a:lnTo>
                  <a:pt x="311944" y="192882"/>
                </a:lnTo>
                <a:lnTo>
                  <a:pt x="423863" y="304800"/>
                </a:lnTo>
                <a:lnTo>
                  <a:pt x="552450" y="433388"/>
                </a:lnTo>
                <a:lnTo>
                  <a:pt x="733425" y="616744"/>
                </a:lnTo>
                <a:lnTo>
                  <a:pt x="669131" y="681038"/>
                </a:lnTo>
                <a:lnTo>
                  <a:pt x="547688" y="597694"/>
                </a:lnTo>
                <a:lnTo>
                  <a:pt x="419100" y="5024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4D1653FC-833C-4163-ACBB-BF2ECF758F89}"/>
              </a:ext>
            </a:extLst>
          </p:cNvPr>
          <p:cNvSpPr/>
          <p:nvPr/>
        </p:nvSpPr>
        <p:spPr>
          <a:xfrm>
            <a:off x="2905125" y="2038350"/>
            <a:ext cx="1695450" cy="1960563"/>
          </a:xfrm>
          <a:custGeom>
            <a:avLst/>
            <a:gdLst>
              <a:gd name="connsiteX0" fmla="*/ 1260604 w 1696662"/>
              <a:gd name="connsiteY0" fmla="*/ 800761 h 1960939"/>
              <a:gd name="connsiteX1" fmla="*/ 1030682 w 1696662"/>
              <a:gd name="connsiteY1" fmla="*/ 1028039 h 1960939"/>
              <a:gd name="connsiteX2" fmla="*/ 832474 w 1696662"/>
              <a:gd name="connsiteY2" fmla="*/ 1220962 h 1960939"/>
              <a:gd name="connsiteX3" fmla="*/ 681836 w 1696662"/>
              <a:gd name="connsiteY3" fmla="*/ 1371600 h 1960939"/>
              <a:gd name="connsiteX4" fmla="*/ 496842 w 1696662"/>
              <a:gd name="connsiteY4" fmla="*/ 1553952 h 1960939"/>
              <a:gd name="connsiteX5" fmla="*/ 314490 w 1696662"/>
              <a:gd name="connsiteY5" fmla="*/ 1736303 h 1960939"/>
              <a:gd name="connsiteX6" fmla="*/ 184994 w 1696662"/>
              <a:gd name="connsiteY6" fmla="*/ 1865799 h 1960939"/>
              <a:gd name="connsiteX7" fmla="*/ 97783 w 1696662"/>
              <a:gd name="connsiteY7" fmla="*/ 1960939 h 1960939"/>
              <a:gd name="connsiteX8" fmla="*/ 0 w 1696662"/>
              <a:gd name="connsiteY8" fmla="*/ 1905441 h 1960939"/>
              <a:gd name="connsiteX9" fmla="*/ 89855 w 1696662"/>
              <a:gd name="connsiteY9" fmla="*/ 1802372 h 1960939"/>
              <a:gd name="connsiteX10" fmla="*/ 211422 w 1696662"/>
              <a:gd name="connsiteY10" fmla="*/ 1667591 h 1960939"/>
              <a:gd name="connsiteX11" fmla="*/ 319776 w 1696662"/>
              <a:gd name="connsiteY11" fmla="*/ 1543381 h 1960939"/>
              <a:gd name="connsiteX12" fmla="*/ 459843 w 1696662"/>
              <a:gd name="connsiteY12" fmla="*/ 1384814 h 1960939"/>
              <a:gd name="connsiteX13" fmla="*/ 594625 w 1696662"/>
              <a:gd name="connsiteY13" fmla="*/ 1220962 h 1960939"/>
              <a:gd name="connsiteX14" fmla="*/ 668622 w 1696662"/>
              <a:gd name="connsiteY14" fmla="*/ 1131108 h 1960939"/>
              <a:gd name="connsiteX15" fmla="*/ 843045 w 1696662"/>
              <a:gd name="connsiteY15" fmla="*/ 911757 h 1960939"/>
              <a:gd name="connsiteX16" fmla="*/ 988398 w 1696662"/>
              <a:gd name="connsiteY16" fmla="*/ 726763 h 1960939"/>
              <a:gd name="connsiteX17" fmla="*/ 1094109 w 1696662"/>
              <a:gd name="connsiteY17" fmla="*/ 591982 h 1960939"/>
              <a:gd name="connsiteX18" fmla="*/ 1194534 w 1696662"/>
              <a:gd name="connsiteY18" fmla="*/ 465129 h 1960939"/>
              <a:gd name="connsiteX19" fmla="*/ 1305531 w 1696662"/>
              <a:gd name="connsiteY19" fmla="*/ 319776 h 1960939"/>
              <a:gd name="connsiteX20" fmla="*/ 1337244 w 1696662"/>
              <a:gd name="connsiteY20" fmla="*/ 282777 h 1960939"/>
              <a:gd name="connsiteX21" fmla="*/ 1353101 w 1696662"/>
              <a:gd name="connsiteY21" fmla="*/ 253707 h 1960939"/>
              <a:gd name="connsiteX22" fmla="*/ 1361029 w 1696662"/>
              <a:gd name="connsiteY22" fmla="*/ 232564 h 1960939"/>
              <a:gd name="connsiteX23" fmla="*/ 1363672 w 1696662"/>
              <a:gd name="connsiteY23" fmla="*/ 214065 h 1960939"/>
              <a:gd name="connsiteX24" fmla="*/ 1363672 w 1696662"/>
              <a:gd name="connsiteY24" fmla="*/ 192923 h 1960939"/>
              <a:gd name="connsiteX25" fmla="*/ 1361029 w 1696662"/>
              <a:gd name="connsiteY25" fmla="*/ 163852 h 1960939"/>
              <a:gd name="connsiteX26" fmla="*/ 1353101 w 1696662"/>
              <a:gd name="connsiteY26" fmla="*/ 142710 h 1960939"/>
              <a:gd name="connsiteX27" fmla="*/ 1313459 w 1696662"/>
              <a:gd name="connsiteY27" fmla="*/ 105711 h 1960939"/>
              <a:gd name="connsiteX28" fmla="*/ 1255318 w 1696662"/>
              <a:gd name="connsiteY28" fmla="*/ 47570 h 1960939"/>
              <a:gd name="connsiteX29" fmla="*/ 1239462 w 1696662"/>
              <a:gd name="connsiteY29" fmla="*/ 26428 h 1960939"/>
              <a:gd name="connsiteX30" fmla="*/ 1236819 w 1696662"/>
              <a:gd name="connsiteY30" fmla="*/ 10571 h 1960939"/>
              <a:gd name="connsiteX31" fmla="*/ 1239462 w 1696662"/>
              <a:gd name="connsiteY31" fmla="*/ 5286 h 1960939"/>
              <a:gd name="connsiteX32" fmla="*/ 1255318 w 1696662"/>
              <a:gd name="connsiteY32" fmla="*/ 0 h 1960939"/>
              <a:gd name="connsiteX33" fmla="*/ 1289674 w 1696662"/>
              <a:gd name="connsiteY33" fmla="*/ 2643 h 1960939"/>
              <a:gd name="connsiteX34" fmla="*/ 1358386 w 1696662"/>
              <a:gd name="connsiteY34" fmla="*/ 23785 h 1960939"/>
              <a:gd name="connsiteX35" fmla="*/ 1411242 w 1696662"/>
              <a:gd name="connsiteY35" fmla="*/ 47570 h 1960939"/>
              <a:gd name="connsiteX36" fmla="*/ 1461455 w 1696662"/>
              <a:gd name="connsiteY36" fmla="*/ 73998 h 1960939"/>
              <a:gd name="connsiteX37" fmla="*/ 1501096 w 1696662"/>
              <a:gd name="connsiteY37" fmla="*/ 97783 h 1960939"/>
              <a:gd name="connsiteX38" fmla="*/ 1567166 w 1696662"/>
              <a:gd name="connsiteY38" fmla="*/ 155924 h 1960939"/>
              <a:gd name="connsiteX39" fmla="*/ 1612093 w 1696662"/>
              <a:gd name="connsiteY39" fmla="*/ 206137 h 1960939"/>
              <a:gd name="connsiteX40" fmla="*/ 1649092 w 1696662"/>
              <a:gd name="connsiteY40" fmla="*/ 253707 h 1960939"/>
              <a:gd name="connsiteX41" fmla="*/ 1678162 w 1696662"/>
              <a:gd name="connsiteY41" fmla="*/ 301276 h 1960939"/>
              <a:gd name="connsiteX42" fmla="*/ 1694019 w 1696662"/>
              <a:gd name="connsiteY42" fmla="*/ 343561 h 1960939"/>
              <a:gd name="connsiteX43" fmla="*/ 1696662 w 1696662"/>
              <a:gd name="connsiteY43" fmla="*/ 375274 h 1960939"/>
              <a:gd name="connsiteX44" fmla="*/ 1696662 w 1696662"/>
              <a:gd name="connsiteY44" fmla="*/ 393774 h 1960939"/>
              <a:gd name="connsiteX45" fmla="*/ 1683448 w 1696662"/>
              <a:gd name="connsiteY45" fmla="*/ 417559 h 1960939"/>
              <a:gd name="connsiteX46" fmla="*/ 1664948 w 1696662"/>
              <a:gd name="connsiteY46" fmla="*/ 433415 h 1960939"/>
              <a:gd name="connsiteX47" fmla="*/ 1633235 w 1696662"/>
              <a:gd name="connsiteY47" fmla="*/ 446629 h 1960939"/>
              <a:gd name="connsiteX48" fmla="*/ 1622664 w 1696662"/>
              <a:gd name="connsiteY48" fmla="*/ 451915 h 1960939"/>
              <a:gd name="connsiteX49" fmla="*/ 1495811 w 1696662"/>
              <a:gd name="connsiteY49" fmla="*/ 573482 h 1960939"/>
              <a:gd name="connsiteX50" fmla="*/ 1260604 w 1696662"/>
              <a:gd name="connsiteY50" fmla="*/ 800761 h 19609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696662" h="1960939">
                <a:moveTo>
                  <a:pt x="1260604" y="800761"/>
                </a:moveTo>
                <a:lnTo>
                  <a:pt x="1030682" y="1028039"/>
                </a:lnTo>
                <a:lnTo>
                  <a:pt x="832474" y="1220962"/>
                </a:lnTo>
                <a:lnTo>
                  <a:pt x="681836" y="1371600"/>
                </a:lnTo>
                <a:lnTo>
                  <a:pt x="496842" y="1553952"/>
                </a:lnTo>
                <a:lnTo>
                  <a:pt x="314490" y="1736303"/>
                </a:lnTo>
                <a:lnTo>
                  <a:pt x="184994" y="1865799"/>
                </a:lnTo>
                <a:lnTo>
                  <a:pt x="97783" y="1960939"/>
                </a:lnTo>
                <a:lnTo>
                  <a:pt x="0" y="1905441"/>
                </a:lnTo>
                <a:lnTo>
                  <a:pt x="89855" y="1802372"/>
                </a:lnTo>
                <a:lnTo>
                  <a:pt x="211422" y="1667591"/>
                </a:lnTo>
                <a:lnTo>
                  <a:pt x="319776" y="1543381"/>
                </a:lnTo>
                <a:lnTo>
                  <a:pt x="459843" y="1384814"/>
                </a:lnTo>
                <a:lnTo>
                  <a:pt x="594625" y="1220962"/>
                </a:lnTo>
                <a:lnTo>
                  <a:pt x="668622" y="1131108"/>
                </a:lnTo>
                <a:lnTo>
                  <a:pt x="843045" y="911757"/>
                </a:lnTo>
                <a:lnTo>
                  <a:pt x="988398" y="726763"/>
                </a:lnTo>
                <a:lnTo>
                  <a:pt x="1094109" y="591982"/>
                </a:lnTo>
                <a:lnTo>
                  <a:pt x="1194534" y="465129"/>
                </a:lnTo>
                <a:lnTo>
                  <a:pt x="1305531" y="319776"/>
                </a:lnTo>
                <a:lnTo>
                  <a:pt x="1337244" y="282777"/>
                </a:lnTo>
                <a:lnTo>
                  <a:pt x="1353101" y="253707"/>
                </a:lnTo>
                <a:lnTo>
                  <a:pt x="1361029" y="232564"/>
                </a:lnTo>
                <a:lnTo>
                  <a:pt x="1363672" y="214065"/>
                </a:lnTo>
                <a:lnTo>
                  <a:pt x="1363672" y="192923"/>
                </a:lnTo>
                <a:lnTo>
                  <a:pt x="1361029" y="163852"/>
                </a:lnTo>
                <a:lnTo>
                  <a:pt x="1353101" y="142710"/>
                </a:lnTo>
                <a:lnTo>
                  <a:pt x="1313459" y="105711"/>
                </a:lnTo>
                <a:lnTo>
                  <a:pt x="1255318" y="47570"/>
                </a:lnTo>
                <a:lnTo>
                  <a:pt x="1239462" y="26428"/>
                </a:lnTo>
                <a:lnTo>
                  <a:pt x="1236819" y="10571"/>
                </a:lnTo>
                <a:lnTo>
                  <a:pt x="1239462" y="5286"/>
                </a:lnTo>
                <a:lnTo>
                  <a:pt x="1255318" y="0"/>
                </a:lnTo>
                <a:lnTo>
                  <a:pt x="1289674" y="2643"/>
                </a:lnTo>
                <a:lnTo>
                  <a:pt x="1358386" y="23785"/>
                </a:lnTo>
                <a:lnTo>
                  <a:pt x="1411242" y="47570"/>
                </a:lnTo>
                <a:lnTo>
                  <a:pt x="1461455" y="73998"/>
                </a:lnTo>
                <a:lnTo>
                  <a:pt x="1501096" y="97783"/>
                </a:lnTo>
                <a:lnTo>
                  <a:pt x="1567166" y="155924"/>
                </a:lnTo>
                <a:lnTo>
                  <a:pt x="1612093" y="206137"/>
                </a:lnTo>
                <a:lnTo>
                  <a:pt x="1649092" y="253707"/>
                </a:lnTo>
                <a:lnTo>
                  <a:pt x="1678162" y="301276"/>
                </a:lnTo>
                <a:lnTo>
                  <a:pt x="1694019" y="343561"/>
                </a:lnTo>
                <a:lnTo>
                  <a:pt x="1696662" y="375274"/>
                </a:lnTo>
                <a:lnTo>
                  <a:pt x="1696662" y="393774"/>
                </a:lnTo>
                <a:lnTo>
                  <a:pt x="1683448" y="417559"/>
                </a:lnTo>
                <a:lnTo>
                  <a:pt x="1664948" y="433415"/>
                </a:lnTo>
                <a:lnTo>
                  <a:pt x="1633235" y="446629"/>
                </a:lnTo>
                <a:lnTo>
                  <a:pt x="1622664" y="451915"/>
                </a:lnTo>
                <a:lnTo>
                  <a:pt x="1495811" y="573482"/>
                </a:lnTo>
                <a:lnTo>
                  <a:pt x="1260604" y="80076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F3405E27-5FDF-499A-AF9F-9BA0EDD3A76E}"/>
              </a:ext>
            </a:extLst>
          </p:cNvPr>
          <p:cNvSpPr/>
          <p:nvPr/>
        </p:nvSpPr>
        <p:spPr>
          <a:xfrm>
            <a:off x="2827338" y="3670300"/>
            <a:ext cx="1604962" cy="584200"/>
          </a:xfrm>
          <a:custGeom>
            <a:avLst/>
            <a:gdLst>
              <a:gd name="connsiteX0" fmla="*/ 1279103 w 1604164"/>
              <a:gd name="connsiteY0" fmla="*/ 63426 h 584053"/>
              <a:gd name="connsiteX1" fmla="*/ 991040 w 1604164"/>
              <a:gd name="connsiteY1" fmla="*/ 126853 h 584053"/>
              <a:gd name="connsiteX2" fmla="*/ 734691 w 1604164"/>
              <a:gd name="connsiteY2" fmla="*/ 184994 h 584053"/>
              <a:gd name="connsiteX3" fmla="*/ 570839 w 1604164"/>
              <a:gd name="connsiteY3" fmla="*/ 224636 h 584053"/>
              <a:gd name="connsiteX4" fmla="*/ 428129 w 1604164"/>
              <a:gd name="connsiteY4" fmla="*/ 258992 h 584053"/>
              <a:gd name="connsiteX5" fmla="*/ 385845 w 1604164"/>
              <a:gd name="connsiteY5" fmla="*/ 266920 h 584053"/>
              <a:gd name="connsiteX6" fmla="*/ 348846 w 1604164"/>
              <a:gd name="connsiteY6" fmla="*/ 272206 h 584053"/>
              <a:gd name="connsiteX7" fmla="*/ 317133 w 1604164"/>
              <a:gd name="connsiteY7" fmla="*/ 272206 h 584053"/>
              <a:gd name="connsiteX8" fmla="*/ 298633 w 1604164"/>
              <a:gd name="connsiteY8" fmla="*/ 269563 h 584053"/>
              <a:gd name="connsiteX9" fmla="*/ 258992 w 1604164"/>
              <a:gd name="connsiteY9" fmla="*/ 258992 h 584053"/>
              <a:gd name="connsiteX10" fmla="*/ 229921 w 1604164"/>
              <a:gd name="connsiteY10" fmla="*/ 243135 h 584053"/>
              <a:gd name="connsiteX11" fmla="*/ 137424 w 1604164"/>
              <a:gd name="connsiteY11" fmla="*/ 206136 h 584053"/>
              <a:gd name="connsiteX12" fmla="*/ 73997 w 1604164"/>
              <a:gd name="connsiteY12" fmla="*/ 248421 h 584053"/>
              <a:gd name="connsiteX13" fmla="*/ 21142 w 1604164"/>
              <a:gd name="connsiteY13" fmla="*/ 280134 h 584053"/>
              <a:gd name="connsiteX14" fmla="*/ 5285 w 1604164"/>
              <a:gd name="connsiteY14" fmla="*/ 290705 h 584053"/>
              <a:gd name="connsiteX15" fmla="*/ 0 w 1604164"/>
              <a:gd name="connsiteY15" fmla="*/ 298633 h 584053"/>
              <a:gd name="connsiteX16" fmla="*/ 0 w 1604164"/>
              <a:gd name="connsiteY16" fmla="*/ 325061 h 584053"/>
              <a:gd name="connsiteX17" fmla="*/ 5285 w 1604164"/>
              <a:gd name="connsiteY17" fmla="*/ 359417 h 584053"/>
              <a:gd name="connsiteX18" fmla="*/ 23785 w 1604164"/>
              <a:gd name="connsiteY18" fmla="*/ 412273 h 584053"/>
              <a:gd name="connsiteX19" fmla="*/ 47570 w 1604164"/>
              <a:gd name="connsiteY19" fmla="*/ 451914 h 584053"/>
              <a:gd name="connsiteX20" fmla="*/ 71355 w 1604164"/>
              <a:gd name="connsiteY20" fmla="*/ 483628 h 584053"/>
              <a:gd name="connsiteX21" fmla="*/ 103068 w 1604164"/>
              <a:gd name="connsiteY21" fmla="*/ 512698 h 584053"/>
              <a:gd name="connsiteX22" fmla="*/ 134781 w 1604164"/>
              <a:gd name="connsiteY22" fmla="*/ 533840 h 584053"/>
              <a:gd name="connsiteX23" fmla="*/ 169137 w 1604164"/>
              <a:gd name="connsiteY23" fmla="*/ 554983 h 584053"/>
              <a:gd name="connsiteX24" fmla="*/ 206136 w 1604164"/>
              <a:gd name="connsiteY24" fmla="*/ 576125 h 584053"/>
              <a:gd name="connsiteX25" fmla="*/ 232564 w 1604164"/>
              <a:gd name="connsiteY25" fmla="*/ 584053 h 584053"/>
              <a:gd name="connsiteX26" fmla="*/ 237849 w 1604164"/>
              <a:gd name="connsiteY26" fmla="*/ 584053 h 584053"/>
              <a:gd name="connsiteX27" fmla="*/ 258992 w 1604164"/>
              <a:gd name="connsiteY27" fmla="*/ 568196 h 584053"/>
              <a:gd name="connsiteX28" fmla="*/ 298633 w 1604164"/>
              <a:gd name="connsiteY28" fmla="*/ 539126 h 584053"/>
              <a:gd name="connsiteX29" fmla="*/ 335632 w 1604164"/>
              <a:gd name="connsiteY29" fmla="*/ 515341 h 584053"/>
              <a:gd name="connsiteX30" fmla="*/ 377917 w 1604164"/>
              <a:gd name="connsiteY30" fmla="*/ 491556 h 584053"/>
              <a:gd name="connsiteX31" fmla="*/ 404344 w 1604164"/>
              <a:gd name="connsiteY31" fmla="*/ 478342 h 584053"/>
              <a:gd name="connsiteX32" fmla="*/ 483628 w 1604164"/>
              <a:gd name="connsiteY32" fmla="*/ 454557 h 584053"/>
              <a:gd name="connsiteX33" fmla="*/ 634266 w 1604164"/>
              <a:gd name="connsiteY33" fmla="*/ 406987 h 584053"/>
              <a:gd name="connsiteX34" fmla="*/ 808689 w 1604164"/>
              <a:gd name="connsiteY34" fmla="*/ 351489 h 584053"/>
              <a:gd name="connsiteX35" fmla="*/ 948756 w 1604164"/>
              <a:gd name="connsiteY35" fmla="*/ 317133 h 584053"/>
              <a:gd name="connsiteX36" fmla="*/ 1152249 w 1604164"/>
              <a:gd name="connsiteY36" fmla="*/ 251063 h 584053"/>
              <a:gd name="connsiteX37" fmla="*/ 1331958 w 1604164"/>
              <a:gd name="connsiteY37" fmla="*/ 190280 h 584053"/>
              <a:gd name="connsiteX38" fmla="*/ 1604164 w 1604164"/>
              <a:gd name="connsiteY38" fmla="*/ 103068 h 584053"/>
              <a:gd name="connsiteX39" fmla="*/ 1564522 w 1604164"/>
              <a:gd name="connsiteY39" fmla="*/ 0 h 584053"/>
              <a:gd name="connsiteX40" fmla="*/ 1379528 w 1604164"/>
              <a:gd name="connsiteY40" fmla="*/ 42284 h 584053"/>
              <a:gd name="connsiteX41" fmla="*/ 1279103 w 1604164"/>
              <a:gd name="connsiteY41" fmla="*/ 63426 h 5840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604164" h="584053">
                <a:moveTo>
                  <a:pt x="1279103" y="63426"/>
                </a:moveTo>
                <a:lnTo>
                  <a:pt x="991040" y="126853"/>
                </a:lnTo>
                <a:lnTo>
                  <a:pt x="734691" y="184994"/>
                </a:lnTo>
                <a:lnTo>
                  <a:pt x="570839" y="224636"/>
                </a:lnTo>
                <a:lnTo>
                  <a:pt x="428129" y="258992"/>
                </a:lnTo>
                <a:lnTo>
                  <a:pt x="385845" y="266920"/>
                </a:lnTo>
                <a:lnTo>
                  <a:pt x="348846" y="272206"/>
                </a:lnTo>
                <a:lnTo>
                  <a:pt x="317133" y="272206"/>
                </a:lnTo>
                <a:lnTo>
                  <a:pt x="298633" y="269563"/>
                </a:lnTo>
                <a:lnTo>
                  <a:pt x="258992" y="258992"/>
                </a:lnTo>
                <a:lnTo>
                  <a:pt x="229921" y="243135"/>
                </a:lnTo>
                <a:lnTo>
                  <a:pt x="137424" y="206136"/>
                </a:lnTo>
                <a:lnTo>
                  <a:pt x="73997" y="248421"/>
                </a:lnTo>
                <a:lnTo>
                  <a:pt x="21142" y="280134"/>
                </a:lnTo>
                <a:lnTo>
                  <a:pt x="5285" y="290705"/>
                </a:lnTo>
                <a:lnTo>
                  <a:pt x="0" y="298633"/>
                </a:lnTo>
                <a:lnTo>
                  <a:pt x="0" y="325061"/>
                </a:lnTo>
                <a:lnTo>
                  <a:pt x="5285" y="359417"/>
                </a:lnTo>
                <a:lnTo>
                  <a:pt x="23785" y="412273"/>
                </a:lnTo>
                <a:lnTo>
                  <a:pt x="47570" y="451914"/>
                </a:lnTo>
                <a:lnTo>
                  <a:pt x="71355" y="483628"/>
                </a:lnTo>
                <a:lnTo>
                  <a:pt x="103068" y="512698"/>
                </a:lnTo>
                <a:lnTo>
                  <a:pt x="134781" y="533840"/>
                </a:lnTo>
                <a:lnTo>
                  <a:pt x="169137" y="554983"/>
                </a:lnTo>
                <a:lnTo>
                  <a:pt x="206136" y="576125"/>
                </a:lnTo>
                <a:lnTo>
                  <a:pt x="232564" y="584053"/>
                </a:lnTo>
                <a:lnTo>
                  <a:pt x="237849" y="584053"/>
                </a:lnTo>
                <a:lnTo>
                  <a:pt x="258992" y="568196"/>
                </a:lnTo>
                <a:lnTo>
                  <a:pt x="298633" y="539126"/>
                </a:lnTo>
                <a:lnTo>
                  <a:pt x="335632" y="515341"/>
                </a:lnTo>
                <a:lnTo>
                  <a:pt x="377917" y="491556"/>
                </a:lnTo>
                <a:lnTo>
                  <a:pt x="404344" y="478342"/>
                </a:lnTo>
                <a:lnTo>
                  <a:pt x="483628" y="454557"/>
                </a:lnTo>
                <a:lnTo>
                  <a:pt x="634266" y="406987"/>
                </a:lnTo>
                <a:lnTo>
                  <a:pt x="808689" y="351489"/>
                </a:lnTo>
                <a:lnTo>
                  <a:pt x="948756" y="317133"/>
                </a:lnTo>
                <a:lnTo>
                  <a:pt x="1152249" y="251063"/>
                </a:lnTo>
                <a:lnTo>
                  <a:pt x="1331958" y="190280"/>
                </a:lnTo>
                <a:lnTo>
                  <a:pt x="1604164" y="103068"/>
                </a:lnTo>
                <a:lnTo>
                  <a:pt x="1564522" y="0"/>
                </a:lnTo>
                <a:lnTo>
                  <a:pt x="1379528" y="42284"/>
                </a:lnTo>
                <a:lnTo>
                  <a:pt x="1279103" y="6342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98AAF07-7FFC-4F3E-84B1-A275B2A4439C}"/>
              </a:ext>
            </a:extLst>
          </p:cNvPr>
          <p:cNvSpPr/>
          <p:nvPr/>
        </p:nvSpPr>
        <p:spPr>
          <a:xfrm>
            <a:off x="3576638" y="3935413"/>
            <a:ext cx="319087" cy="2139950"/>
          </a:xfrm>
          <a:custGeom>
            <a:avLst/>
            <a:gdLst>
              <a:gd name="connsiteX0" fmla="*/ 286100 w 319759"/>
              <a:gd name="connsiteY0" fmla="*/ 1674530 h 2140145"/>
              <a:gd name="connsiteX1" fmla="*/ 277686 w 319759"/>
              <a:gd name="connsiteY1" fmla="*/ 1912947 h 2140145"/>
              <a:gd name="connsiteX2" fmla="*/ 277686 w 319759"/>
              <a:gd name="connsiteY2" fmla="*/ 2013924 h 2140145"/>
              <a:gd name="connsiteX3" fmla="*/ 277686 w 319759"/>
              <a:gd name="connsiteY3" fmla="*/ 2039168 h 2140145"/>
              <a:gd name="connsiteX4" fmla="*/ 266466 w 319759"/>
              <a:gd name="connsiteY4" fmla="*/ 2070022 h 2140145"/>
              <a:gd name="connsiteX5" fmla="*/ 246832 w 319759"/>
              <a:gd name="connsiteY5" fmla="*/ 2103681 h 2140145"/>
              <a:gd name="connsiteX6" fmla="*/ 230002 w 319759"/>
              <a:gd name="connsiteY6" fmla="*/ 2123315 h 2140145"/>
              <a:gd name="connsiteX7" fmla="*/ 204758 w 319759"/>
              <a:gd name="connsiteY7" fmla="*/ 2134535 h 2140145"/>
              <a:gd name="connsiteX8" fmla="*/ 193538 w 319759"/>
              <a:gd name="connsiteY8" fmla="*/ 2137340 h 2140145"/>
              <a:gd name="connsiteX9" fmla="*/ 171099 w 319759"/>
              <a:gd name="connsiteY9" fmla="*/ 2140145 h 2140145"/>
              <a:gd name="connsiteX10" fmla="*/ 140245 w 319759"/>
              <a:gd name="connsiteY10" fmla="*/ 2131730 h 2140145"/>
              <a:gd name="connsiteX11" fmla="*/ 109391 w 319759"/>
              <a:gd name="connsiteY11" fmla="*/ 2117705 h 2140145"/>
              <a:gd name="connsiteX12" fmla="*/ 92562 w 319759"/>
              <a:gd name="connsiteY12" fmla="*/ 2103681 h 2140145"/>
              <a:gd name="connsiteX13" fmla="*/ 72927 w 319759"/>
              <a:gd name="connsiteY13" fmla="*/ 2072827 h 2140145"/>
              <a:gd name="connsiteX14" fmla="*/ 56098 w 319759"/>
              <a:gd name="connsiteY14" fmla="*/ 2036363 h 2140145"/>
              <a:gd name="connsiteX15" fmla="*/ 39268 w 319759"/>
              <a:gd name="connsiteY15" fmla="*/ 1985875 h 2140145"/>
              <a:gd name="connsiteX16" fmla="*/ 22439 w 319759"/>
              <a:gd name="connsiteY16" fmla="*/ 1918557 h 2140145"/>
              <a:gd name="connsiteX17" fmla="*/ 14024 w 319759"/>
              <a:gd name="connsiteY17" fmla="*/ 1856849 h 2140145"/>
              <a:gd name="connsiteX18" fmla="*/ 11219 w 319759"/>
              <a:gd name="connsiteY18" fmla="*/ 1814775 h 2140145"/>
              <a:gd name="connsiteX19" fmla="*/ 11219 w 319759"/>
              <a:gd name="connsiteY19" fmla="*/ 1761482 h 2140145"/>
              <a:gd name="connsiteX20" fmla="*/ 25244 w 319759"/>
              <a:gd name="connsiteY20" fmla="*/ 1556724 h 2140145"/>
              <a:gd name="connsiteX21" fmla="*/ 44878 w 319759"/>
              <a:gd name="connsiteY21" fmla="*/ 1265013 h 2140145"/>
              <a:gd name="connsiteX22" fmla="*/ 84147 w 319759"/>
              <a:gd name="connsiteY22" fmla="*/ 600250 h 2140145"/>
              <a:gd name="connsiteX23" fmla="*/ 95367 w 319759"/>
              <a:gd name="connsiteY23" fmla="*/ 406712 h 2140145"/>
              <a:gd name="connsiteX24" fmla="*/ 95367 w 319759"/>
              <a:gd name="connsiteY24" fmla="*/ 364638 h 2140145"/>
              <a:gd name="connsiteX25" fmla="*/ 92562 w 319759"/>
              <a:gd name="connsiteY25" fmla="*/ 305735 h 2140145"/>
              <a:gd name="connsiteX26" fmla="*/ 89757 w 319759"/>
              <a:gd name="connsiteY26" fmla="*/ 258051 h 2140145"/>
              <a:gd name="connsiteX27" fmla="*/ 81342 w 319759"/>
              <a:gd name="connsiteY27" fmla="*/ 210368 h 2140145"/>
              <a:gd name="connsiteX28" fmla="*/ 58903 w 319759"/>
              <a:gd name="connsiteY28" fmla="*/ 148660 h 2140145"/>
              <a:gd name="connsiteX29" fmla="*/ 0 w 319759"/>
              <a:gd name="connsiteY29" fmla="*/ 39269 h 2140145"/>
              <a:gd name="connsiteX30" fmla="*/ 173904 w 319759"/>
              <a:gd name="connsiteY30" fmla="*/ 0 h 2140145"/>
              <a:gd name="connsiteX31" fmla="*/ 258051 w 319759"/>
              <a:gd name="connsiteY31" fmla="*/ 103781 h 2140145"/>
              <a:gd name="connsiteX32" fmla="*/ 280490 w 319759"/>
              <a:gd name="connsiteY32" fmla="*/ 134635 h 2140145"/>
              <a:gd name="connsiteX33" fmla="*/ 300125 w 319759"/>
              <a:gd name="connsiteY33" fmla="*/ 168294 h 2140145"/>
              <a:gd name="connsiteX34" fmla="*/ 314149 w 319759"/>
              <a:gd name="connsiteY34" fmla="*/ 201953 h 2140145"/>
              <a:gd name="connsiteX35" fmla="*/ 319759 w 319759"/>
              <a:gd name="connsiteY35" fmla="*/ 244027 h 2140145"/>
              <a:gd name="connsiteX36" fmla="*/ 319759 w 319759"/>
              <a:gd name="connsiteY36" fmla="*/ 381467 h 2140145"/>
              <a:gd name="connsiteX37" fmla="*/ 308540 w 319759"/>
              <a:gd name="connsiteY37" fmla="*/ 726471 h 2140145"/>
              <a:gd name="connsiteX38" fmla="*/ 297320 w 319759"/>
              <a:gd name="connsiteY38" fmla="*/ 1178061 h 2140145"/>
              <a:gd name="connsiteX39" fmla="*/ 286100 w 319759"/>
              <a:gd name="connsiteY39" fmla="*/ 1624042 h 2140145"/>
              <a:gd name="connsiteX40" fmla="*/ 286100 w 319759"/>
              <a:gd name="connsiteY40" fmla="*/ 1674530 h 21401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19759" h="2140145">
                <a:moveTo>
                  <a:pt x="286100" y="1674530"/>
                </a:moveTo>
                <a:lnTo>
                  <a:pt x="277686" y="1912947"/>
                </a:lnTo>
                <a:lnTo>
                  <a:pt x="277686" y="2013924"/>
                </a:lnTo>
                <a:lnTo>
                  <a:pt x="277686" y="2039168"/>
                </a:lnTo>
                <a:lnTo>
                  <a:pt x="266466" y="2070022"/>
                </a:lnTo>
                <a:lnTo>
                  <a:pt x="246832" y="2103681"/>
                </a:lnTo>
                <a:lnTo>
                  <a:pt x="230002" y="2123315"/>
                </a:lnTo>
                <a:lnTo>
                  <a:pt x="204758" y="2134535"/>
                </a:lnTo>
                <a:lnTo>
                  <a:pt x="193538" y="2137340"/>
                </a:lnTo>
                <a:lnTo>
                  <a:pt x="171099" y="2140145"/>
                </a:lnTo>
                <a:lnTo>
                  <a:pt x="140245" y="2131730"/>
                </a:lnTo>
                <a:lnTo>
                  <a:pt x="109391" y="2117705"/>
                </a:lnTo>
                <a:lnTo>
                  <a:pt x="92562" y="2103681"/>
                </a:lnTo>
                <a:lnTo>
                  <a:pt x="72927" y="2072827"/>
                </a:lnTo>
                <a:lnTo>
                  <a:pt x="56098" y="2036363"/>
                </a:lnTo>
                <a:lnTo>
                  <a:pt x="39268" y="1985875"/>
                </a:lnTo>
                <a:lnTo>
                  <a:pt x="22439" y="1918557"/>
                </a:lnTo>
                <a:lnTo>
                  <a:pt x="14024" y="1856849"/>
                </a:lnTo>
                <a:lnTo>
                  <a:pt x="11219" y="1814775"/>
                </a:lnTo>
                <a:lnTo>
                  <a:pt x="11219" y="1761482"/>
                </a:lnTo>
                <a:lnTo>
                  <a:pt x="25244" y="1556724"/>
                </a:lnTo>
                <a:lnTo>
                  <a:pt x="44878" y="1265013"/>
                </a:lnTo>
                <a:lnTo>
                  <a:pt x="84147" y="600250"/>
                </a:lnTo>
                <a:lnTo>
                  <a:pt x="95367" y="406712"/>
                </a:lnTo>
                <a:lnTo>
                  <a:pt x="95367" y="364638"/>
                </a:lnTo>
                <a:lnTo>
                  <a:pt x="92562" y="305735"/>
                </a:lnTo>
                <a:lnTo>
                  <a:pt x="89757" y="258051"/>
                </a:lnTo>
                <a:lnTo>
                  <a:pt x="81342" y="210368"/>
                </a:lnTo>
                <a:lnTo>
                  <a:pt x="58903" y="148660"/>
                </a:lnTo>
                <a:lnTo>
                  <a:pt x="0" y="39269"/>
                </a:lnTo>
                <a:lnTo>
                  <a:pt x="173904" y="0"/>
                </a:lnTo>
                <a:lnTo>
                  <a:pt x="258051" y="103781"/>
                </a:lnTo>
                <a:lnTo>
                  <a:pt x="280490" y="134635"/>
                </a:lnTo>
                <a:lnTo>
                  <a:pt x="300125" y="168294"/>
                </a:lnTo>
                <a:lnTo>
                  <a:pt x="314149" y="201953"/>
                </a:lnTo>
                <a:lnTo>
                  <a:pt x="319759" y="244027"/>
                </a:lnTo>
                <a:lnTo>
                  <a:pt x="319759" y="381467"/>
                </a:lnTo>
                <a:lnTo>
                  <a:pt x="308540" y="726471"/>
                </a:lnTo>
                <a:lnTo>
                  <a:pt x="297320" y="1178061"/>
                </a:lnTo>
                <a:lnTo>
                  <a:pt x="286100" y="1624042"/>
                </a:lnTo>
                <a:lnTo>
                  <a:pt x="286100" y="167453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0D24351F-3B3F-4569-BAB1-2957DBA1E84B}"/>
              </a:ext>
            </a:extLst>
          </p:cNvPr>
          <p:cNvSpPr/>
          <p:nvPr/>
        </p:nvSpPr>
        <p:spPr>
          <a:xfrm>
            <a:off x="6546850" y="2960688"/>
            <a:ext cx="476250" cy="1689100"/>
          </a:xfrm>
          <a:custGeom>
            <a:avLst/>
            <a:gdLst>
              <a:gd name="connsiteX0" fmla="*/ 140494 w 476250"/>
              <a:gd name="connsiteY0" fmla="*/ 809625 h 1690687"/>
              <a:gd name="connsiteX1" fmla="*/ 123825 w 476250"/>
              <a:gd name="connsiteY1" fmla="*/ 1097756 h 1690687"/>
              <a:gd name="connsiteX2" fmla="*/ 119063 w 476250"/>
              <a:gd name="connsiteY2" fmla="*/ 1238250 h 1690687"/>
              <a:gd name="connsiteX3" fmla="*/ 119063 w 476250"/>
              <a:gd name="connsiteY3" fmla="*/ 1350169 h 1690687"/>
              <a:gd name="connsiteX4" fmla="*/ 114300 w 476250"/>
              <a:gd name="connsiteY4" fmla="*/ 1409700 h 1690687"/>
              <a:gd name="connsiteX5" fmla="*/ 114300 w 476250"/>
              <a:gd name="connsiteY5" fmla="*/ 1443037 h 1690687"/>
              <a:gd name="connsiteX6" fmla="*/ 119063 w 476250"/>
              <a:gd name="connsiteY6" fmla="*/ 1488281 h 1690687"/>
              <a:gd name="connsiteX7" fmla="*/ 126207 w 476250"/>
              <a:gd name="connsiteY7" fmla="*/ 1514475 h 1690687"/>
              <a:gd name="connsiteX8" fmla="*/ 157163 w 476250"/>
              <a:gd name="connsiteY8" fmla="*/ 1595437 h 1690687"/>
              <a:gd name="connsiteX9" fmla="*/ 183357 w 476250"/>
              <a:gd name="connsiteY9" fmla="*/ 1645444 h 1690687"/>
              <a:gd name="connsiteX10" fmla="*/ 197644 w 476250"/>
              <a:gd name="connsiteY10" fmla="*/ 1669256 h 1690687"/>
              <a:gd name="connsiteX11" fmla="*/ 214313 w 476250"/>
              <a:gd name="connsiteY11" fmla="*/ 1683544 h 1690687"/>
              <a:gd name="connsiteX12" fmla="*/ 228600 w 476250"/>
              <a:gd name="connsiteY12" fmla="*/ 1690687 h 1690687"/>
              <a:gd name="connsiteX13" fmla="*/ 235744 w 476250"/>
              <a:gd name="connsiteY13" fmla="*/ 1690687 h 1690687"/>
              <a:gd name="connsiteX14" fmla="*/ 254794 w 476250"/>
              <a:gd name="connsiteY14" fmla="*/ 1683544 h 1690687"/>
              <a:gd name="connsiteX15" fmla="*/ 271463 w 476250"/>
              <a:gd name="connsiteY15" fmla="*/ 1671637 h 1690687"/>
              <a:gd name="connsiteX16" fmla="*/ 290513 w 476250"/>
              <a:gd name="connsiteY16" fmla="*/ 1645444 h 1690687"/>
              <a:gd name="connsiteX17" fmla="*/ 302419 w 476250"/>
              <a:gd name="connsiteY17" fmla="*/ 1619250 h 1690687"/>
              <a:gd name="connsiteX18" fmla="*/ 316707 w 476250"/>
              <a:gd name="connsiteY18" fmla="*/ 1578769 h 1690687"/>
              <a:gd name="connsiteX19" fmla="*/ 328613 w 476250"/>
              <a:gd name="connsiteY19" fmla="*/ 1531144 h 1690687"/>
              <a:gd name="connsiteX20" fmla="*/ 338138 w 476250"/>
              <a:gd name="connsiteY20" fmla="*/ 1471612 h 1690687"/>
              <a:gd name="connsiteX21" fmla="*/ 342900 w 476250"/>
              <a:gd name="connsiteY21" fmla="*/ 1388269 h 1690687"/>
              <a:gd name="connsiteX22" fmla="*/ 352425 w 476250"/>
              <a:gd name="connsiteY22" fmla="*/ 1257300 h 1690687"/>
              <a:gd name="connsiteX23" fmla="*/ 371475 w 476250"/>
              <a:gd name="connsiteY23" fmla="*/ 1023937 h 1690687"/>
              <a:gd name="connsiteX24" fmla="*/ 383382 w 476250"/>
              <a:gd name="connsiteY24" fmla="*/ 883444 h 1690687"/>
              <a:gd name="connsiteX25" fmla="*/ 397669 w 476250"/>
              <a:gd name="connsiteY25" fmla="*/ 733425 h 1690687"/>
              <a:gd name="connsiteX26" fmla="*/ 409575 w 476250"/>
              <a:gd name="connsiteY26" fmla="*/ 619125 h 1690687"/>
              <a:gd name="connsiteX27" fmla="*/ 423863 w 476250"/>
              <a:gd name="connsiteY27" fmla="*/ 495300 h 1690687"/>
              <a:gd name="connsiteX28" fmla="*/ 442913 w 476250"/>
              <a:gd name="connsiteY28" fmla="*/ 383381 h 1690687"/>
              <a:gd name="connsiteX29" fmla="*/ 454819 w 476250"/>
              <a:gd name="connsiteY29" fmla="*/ 335756 h 1690687"/>
              <a:gd name="connsiteX30" fmla="*/ 461963 w 476250"/>
              <a:gd name="connsiteY30" fmla="*/ 326231 h 1690687"/>
              <a:gd name="connsiteX31" fmla="*/ 473869 w 476250"/>
              <a:gd name="connsiteY31" fmla="*/ 307181 h 1690687"/>
              <a:gd name="connsiteX32" fmla="*/ 476250 w 476250"/>
              <a:gd name="connsiteY32" fmla="*/ 295275 h 1690687"/>
              <a:gd name="connsiteX33" fmla="*/ 476250 w 476250"/>
              <a:gd name="connsiteY33" fmla="*/ 276225 h 1690687"/>
              <a:gd name="connsiteX34" fmla="*/ 469107 w 476250"/>
              <a:gd name="connsiteY34" fmla="*/ 252412 h 1690687"/>
              <a:gd name="connsiteX35" fmla="*/ 450057 w 476250"/>
              <a:gd name="connsiteY35" fmla="*/ 223837 h 1690687"/>
              <a:gd name="connsiteX36" fmla="*/ 421482 w 476250"/>
              <a:gd name="connsiteY36" fmla="*/ 202406 h 1690687"/>
              <a:gd name="connsiteX37" fmla="*/ 390525 w 476250"/>
              <a:gd name="connsiteY37" fmla="*/ 180975 h 1690687"/>
              <a:gd name="connsiteX38" fmla="*/ 352425 w 476250"/>
              <a:gd name="connsiteY38" fmla="*/ 152400 h 1690687"/>
              <a:gd name="connsiteX39" fmla="*/ 316707 w 476250"/>
              <a:gd name="connsiteY39" fmla="*/ 121444 h 1690687"/>
              <a:gd name="connsiteX40" fmla="*/ 266700 w 476250"/>
              <a:gd name="connsiteY40" fmla="*/ 90487 h 1690687"/>
              <a:gd name="connsiteX41" fmla="*/ 195263 w 476250"/>
              <a:gd name="connsiteY41" fmla="*/ 50006 h 1690687"/>
              <a:gd name="connsiteX42" fmla="*/ 138113 w 476250"/>
              <a:gd name="connsiteY42" fmla="*/ 26194 h 1690687"/>
              <a:gd name="connsiteX43" fmla="*/ 83344 w 476250"/>
              <a:gd name="connsiteY43" fmla="*/ 9525 h 1690687"/>
              <a:gd name="connsiteX44" fmla="*/ 50007 w 476250"/>
              <a:gd name="connsiteY44" fmla="*/ 0 h 1690687"/>
              <a:gd name="connsiteX45" fmla="*/ 30957 w 476250"/>
              <a:gd name="connsiteY45" fmla="*/ 0 h 1690687"/>
              <a:gd name="connsiteX46" fmla="*/ 14288 w 476250"/>
              <a:gd name="connsiteY46" fmla="*/ 2381 h 1690687"/>
              <a:gd name="connsiteX47" fmla="*/ 2382 w 476250"/>
              <a:gd name="connsiteY47" fmla="*/ 9525 h 1690687"/>
              <a:gd name="connsiteX48" fmla="*/ 0 w 476250"/>
              <a:gd name="connsiteY48" fmla="*/ 21431 h 1690687"/>
              <a:gd name="connsiteX49" fmla="*/ 7144 w 476250"/>
              <a:gd name="connsiteY49" fmla="*/ 42862 h 1690687"/>
              <a:gd name="connsiteX50" fmla="*/ 50007 w 476250"/>
              <a:gd name="connsiteY50" fmla="*/ 88106 h 1690687"/>
              <a:gd name="connsiteX51" fmla="*/ 85725 w 476250"/>
              <a:gd name="connsiteY51" fmla="*/ 133350 h 1690687"/>
              <a:gd name="connsiteX52" fmla="*/ 116682 w 476250"/>
              <a:gd name="connsiteY52" fmla="*/ 185737 h 1690687"/>
              <a:gd name="connsiteX53" fmla="*/ 140494 w 476250"/>
              <a:gd name="connsiteY53" fmla="*/ 245269 h 1690687"/>
              <a:gd name="connsiteX54" fmla="*/ 154782 w 476250"/>
              <a:gd name="connsiteY54" fmla="*/ 304800 h 1690687"/>
              <a:gd name="connsiteX55" fmla="*/ 161925 w 476250"/>
              <a:gd name="connsiteY55" fmla="*/ 357187 h 1690687"/>
              <a:gd name="connsiteX56" fmla="*/ 161925 w 476250"/>
              <a:gd name="connsiteY56" fmla="*/ 416719 h 1690687"/>
              <a:gd name="connsiteX57" fmla="*/ 150019 w 476250"/>
              <a:gd name="connsiteY57" fmla="*/ 640556 h 1690687"/>
              <a:gd name="connsiteX58" fmla="*/ 140494 w 476250"/>
              <a:gd name="connsiteY58" fmla="*/ 809625 h 16906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476250" h="1690687">
                <a:moveTo>
                  <a:pt x="140494" y="809625"/>
                </a:moveTo>
                <a:lnTo>
                  <a:pt x="123825" y="1097756"/>
                </a:lnTo>
                <a:lnTo>
                  <a:pt x="119063" y="1238250"/>
                </a:lnTo>
                <a:lnTo>
                  <a:pt x="119063" y="1350169"/>
                </a:lnTo>
                <a:lnTo>
                  <a:pt x="114300" y="1409700"/>
                </a:lnTo>
                <a:lnTo>
                  <a:pt x="114300" y="1443037"/>
                </a:lnTo>
                <a:lnTo>
                  <a:pt x="119063" y="1488281"/>
                </a:lnTo>
                <a:lnTo>
                  <a:pt x="126207" y="1514475"/>
                </a:lnTo>
                <a:lnTo>
                  <a:pt x="157163" y="1595437"/>
                </a:lnTo>
                <a:lnTo>
                  <a:pt x="183357" y="1645444"/>
                </a:lnTo>
                <a:lnTo>
                  <a:pt x="197644" y="1669256"/>
                </a:lnTo>
                <a:lnTo>
                  <a:pt x="214313" y="1683544"/>
                </a:lnTo>
                <a:lnTo>
                  <a:pt x="228600" y="1690687"/>
                </a:lnTo>
                <a:lnTo>
                  <a:pt x="235744" y="1690687"/>
                </a:lnTo>
                <a:lnTo>
                  <a:pt x="254794" y="1683544"/>
                </a:lnTo>
                <a:lnTo>
                  <a:pt x="271463" y="1671637"/>
                </a:lnTo>
                <a:lnTo>
                  <a:pt x="290513" y="1645444"/>
                </a:lnTo>
                <a:lnTo>
                  <a:pt x="302419" y="1619250"/>
                </a:lnTo>
                <a:lnTo>
                  <a:pt x="316707" y="1578769"/>
                </a:lnTo>
                <a:lnTo>
                  <a:pt x="328613" y="1531144"/>
                </a:lnTo>
                <a:lnTo>
                  <a:pt x="338138" y="1471612"/>
                </a:lnTo>
                <a:lnTo>
                  <a:pt x="342900" y="1388269"/>
                </a:lnTo>
                <a:lnTo>
                  <a:pt x="352425" y="1257300"/>
                </a:lnTo>
                <a:lnTo>
                  <a:pt x="371475" y="1023937"/>
                </a:lnTo>
                <a:lnTo>
                  <a:pt x="383382" y="883444"/>
                </a:lnTo>
                <a:lnTo>
                  <a:pt x="397669" y="733425"/>
                </a:lnTo>
                <a:lnTo>
                  <a:pt x="409575" y="619125"/>
                </a:lnTo>
                <a:lnTo>
                  <a:pt x="423863" y="495300"/>
                </a:lnTo>
                <a:lnTo>
                  <a:pt x="442913" y="383381"/>
                </a:lnTo>
                <a:lnTo>
                  <a:pt x="454819" y="335756"/>
                </a:lnTo>
                <a:lnTo>
                  <a:pt x="461963" y="326231"/>
                </a:lnTo>
                <a:lnTo>
                  <a:pt x="473869" y="307181"/>
                </a:lnTo>
                <a:lnTo>
                  <a:pt x="476250" y="295275"/>
                </a:lnTo>
                <a:lnTo>
                  <a:pt x="476250" y="276225"/>
                </a:lnTo>
                <a:lnTo>
                  <a:pt x="469107" y="252412"/>
                </a:lnTo>
                <a:lnTo>
                  <a:pt x="450057" y="223837"/>
                </a:lnTo>
                <a:lnTo>
                  <a:pt x="421482" y="202406"/>
                </a:lnTo>
                <a:lnTo>
                  <a:pt x="390525" y="180975"/>
                </a:lnTo>
                <a:lnTo>
                  <a:pt x="352425" y="152400"/>
                </a:lnTo>
                <a:lnTo>
                  <a:pt x="316707" y="121444"/>
                </a:lnTo>
                <a:lnTo>
                  <a:pt x="266700" y="90487"/>
                </a:lnTo>
                <a:lnTo>
                  <a:pt x="195263" y="50006"/>
                </a:lnTo>
                <a:lnTo>
                  <a:pt x="138113" y="26194"/>
                </a:lnTo>
                <a:lnTo>
                  <a:pt x="83344" y="9525"/>
                </a:lnTo>
                <a:lnTo>
                  <a:pt x="50007" y="0"/>
                </a:lnTo>
                <a:lnTo>
                  <a:pt x="30957" y="0"/>
                </a:lnTo>
                <a:lnTo>
                  <a:pt x="14288" y="2381"/>
                </a:lnTo>
                <a:lnTo>
                  <a:pt x="2382" y="9525"/>
                </a:lnTo>
                <a:lnTo>
                  <a:pt x="0" y="21431"/>
                </a:lnTo>
                <a:lnTo>
                  <a:pt x="7144" y="42862"/>
                </a:lnTo>
                <a:lnTo>
                  <a:pt x="50007" y="88106"/>
                </a:lnTo>
                <a:lnTo>
                  <a:pt x="85725" y="133350"/>
                </a:lnTo>
                <a:lnTo>
                  <a:pt x="116682" y="185737"/>
                </a:lnTo>
                <a:lnTo>
                  <a:pt x="140494" y="245269"/>
                </a:lnTo>
                <a:lnTo>
                  <a:pt x="154782" y="304800"/>
                </a:lnTo>
                <a:lnTo>
                  <a:pt x="161925" y="357187"/>
                </a:lnTo>
                <a:lnTo>
                  <a:pt x="161925" y="416719"/>
                </a:lnTo>
                <a:lnTo>
                  <a:pt x="150019" y="640556"/>
                </a:lnTo>
                <a:lnTo>
                  <a:pt x="140494" y="809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3" name="フリーフォーム 32">
            <a:extLst>
              <a:ext uri="{FF2B5EF4-FFF2-40B4-BE49-F238E27FC236}">
                <a16:creationId xmlns:a16="http://schemas.microsoft.com/office/drawing/2014/main" id="{D69B32C0-1003-47AB-8CEC-59757CAF699E}"/>
              </a:ext>
            </a:extLst>
          </p:cNvPr>
          <p:cNvSpPr/>
          <p:nvPr/>
        </p:nvSpPr>
        <p:spPr>
          <a:xfrm rot="16200000">
            <a:off x="4294981" y="2734470"/>
            <a:ext cx="4302125" cy="2005012"/>
          </a:xfrm>
          <a:custGeom>
            <a:avLst/>
            <a:gdLst>
              <a:gd name="connsiteX0" fmla="*/ 2247900 w 4301836"/>
              <a:gd name="connsiteY0" fmla="*/ 211282 h 2005446"/>
              <a:gd name="connsiteX1" fmla="*/ 2729345 w 4301836"/>
              <a:gd name="connsiteY1" fmla="*/ 214746 h 2005446"/>
              <a:gd name="connsiteX2" fmla="*/ 2989118 w 4301836"/>
              <a:gd name="connsiteY2" fmla="*/ 218209 h 2005446"/>
              <a:gd name="connsiteX3" fmla="*/ 3435927 w 4301836"/>
              <a:gd name="connsiteY3" fmla="*/ 214746 h 2005446"/>
              <a:gd name="connsiteX4" fmla="*/ 3841172 w 4301836"/>
              <a:gd name="connsiteY4" fmla="*/ 214746 h 2005446"/>
              <a:gd name="connsiteX5" fmla="*/ 3948545 w 4301836"/>
              <a:gd name="connsiteY5" fmla="*/ 214746 h 2005446"/>
              <a:gd name="connsiteX6" fmla="*/ 4010891 w 4301836"/>
              <a:gd name="connsiteY6" fmla="*/ 207819 h 2005446"/>
              <a:gd name="connsiteX7" fmla="*/ 4055918 w 4301836"/>
              <a:gd name="connsiteY7" fmla="*/ 200891 h 2005446"/>
              <a:gd name="connsiteX8" fmla="*/ 4097481 w 4301836"/>
              <a:gd name="connsiteY8" fmla="*/ 183573 h 2005446"/>
              <a:gd name="connsiteX9" fmla="*/ 4121727 w 4301836"/>
              <a:gd name="connsiteY9" fmla="*/ 159328 h 2005446"/>
              <a:gd name="connsiteX10" fmla="*/ 4142509 w 4301836"/>
              <a:gd name="connsiteY10" fmla="*/ 124691 h 2005446"/>
              <a:gd name="connsiteX11" fmla="*/ 4191000 w 4301836"/>
              <a:gd name="connsiteY11" fmla="*/ 69273 h 2005446"/>
              <a:gd name="connsiteX12" fmla="*/ 4222172 w 4301836"/>
              <a:gd name="connsiteY12" fmla="*/ 34637 h 2005446"/>
              <a:gd name="connsiteX13" fmla="*/ 4256809 w 4301836"/>
              <a:gd name="connsiteY13" fmla="*/ 6928 h 2005446"/>
              <a:gd name="connsiteX14" fmla="*/ 4277591 w 4301836"/>
              <a:gd name="connsiteY14" fmla="*/ 0 h 2005446"/>
              <a:gd name="connsiteX15" fmla="*/ 4291445 w 4301836"/>
              <a:gd name="connsiteY15" fmla="*/ 3464 h 2005446"/>
              <a:gd name="connsiteX16" fmla="*/ 4298372 w 4301836"/>
              <a:gd name="connsiteY16" fmla="*/ 17319 h 2005446"/>
              <a:gd name="connsiteX17" fmla="*/ 4301836 w 4301836"/>
              <a:gd name="connsiteY17" fmla="*/ 55419 h 2005446"/>
              <a:gd name="connsiteX18" fmla="*/ 4291445 w 4301836"/>
              <a:gd name="connsiteY18" fmla="*/ 145473 h 2005446"/>
              <a:gd name="connsiteX19" fmla="*/ 4277591 w 4301836"/>
              <a:gd name="connsiteY19" fmla="*/ 221673 h 2005446"/>
              <a:gd name="connsiteX20" fmla="*/ 4246418 w 4301836"/>
              <a:gd name="connsiteY20" fmla="*/ 315191 h 2005446"/>
              <a:gd name="connsiteX21" fmla="*/ 4218709 w 4301836"/>
              <a:gd name="connsiteY21" fmla="*/ 381000 h 2005446"/>
              <a:gd name="connsiteX22" fmla="*/ 4187536 w 4301836"/>
              <a:gd name="connsiteY22" fmla="*/ 443346 h 2005446"/>
              <a:gd name="connsiteX23" fmla="*/ 4152900 w 4301836"/>
              <a:gd name="connsiteY23" fmla="*/ 488373 h 2005446"/>
              <a:gd name="connsiteX24" fmla="*/ 4111336 w 4301836"/>
              <a:gd name="connsiteY24" fmla="*/ 533400 h 2005446"/>
              <a:gd name="connsiteX25" fmla="*/ 4076700 w 4301836"/>
              <a:gd name="connsiteY25" fmla="*/ 561109 h 2005446"/>
              <a:gd name="connsiteX26" fmla="*/ 4055918 w 4301836"/>
              <a:gd name="connsiteY26" fmla="*/ 571500 h 2005446"/>
              <a:gd name="connsiteX27" fmla="*/ 4035136 w 4301836"/>
              <a:gd name="connsiteY27" fmla="*/ 578428 h 2005446"/>
              <a:gd name="connsiteX28" fmla="*/ 4021281 w 4301836"/>
              <a:gd name="connsiteY28" fmla="*/ 578428 h 2005446"/>
              <a:gd name="connsiteX29" fmla="*/ 3993572 w 4301836"/>
              <a:gd name="connsiteY29" fmla="*/ 568037 h 2005446"/>
              <a:gd name="connsiteX30" fmla="*/ 3969327 w 4301836"/>
              <a:gd name="connsiteY30" fmla="*/ 550719 h 2005446"/>
              <a:gd name="connsiteX31" fmla="*/ 3941618 w 4301836"/>
              <a:gd name="connsiteY31" fmla="*/ 523009 h 2005446"/>
              <a:gd name="connsiteX32" fmla="*/ 3924300 w 4301836"/>
              <a:gd name="connsiteY32" fmla="*/ 509155 h 2005446"/>
              <a:gd name="connsiteX33" fmla="*/ 3823854 w 4301836"/>
              <a:gd name="connsiteY33" fmla="*/ 505691 h 2005446"/>
              <a:gd name="connsiteX34" fmla="*/ 3678381 w 4301836"/>
              <a:gd name="connsiteY34" fmla="*/ 502228 h 2005446"/>
              <a:gd name="connsiteX35" fmla="*/ 3456709 w 4301836"/>
              <a:gd name="connsiteY35" fmla="*/ 495300 h 2005446"/>
              <a:gd name="connsiteX36" fmla="*/ 3283527 w 4301836"/>
              <a:gd name="connsiteY36" fmla="*/ 484909 h 2005446"/>
              <a:gd name="connsiteX37" fmla="*/ 3273136 w 4301836"/>
              <a:gd name="connsiteY37" fmla="*/ 484909 h 2005446"/>
              <a:gd name="connsiteX38" fmla="*/ 3065318 w 4301836"/>
              <a:gd name="connsiteY38" fmla="*/ 484909 h 2005446"/>
              <a:gd name="connsiteX39" fmla="*/ 2899063 w 4301836"/>
              <a:gd name="connsiteY39" fmla="*/ 481446 h 2005446"/>
              <a:gd name="connsiteX40" fmla="*/ 2573481 w 4301836"/>
              <a:gd name="connsiteY40" fmla="*/ 471055 h 2005446"/>
              <a:gd name="connsiteX41" fmla="*/ 2310245 w 4301836"/>
              <a:gd name="connsiteY41" fmla="*/ 464128 h 2005446"/>
              <a:gd name="connsiteX42" fmla="*/ 1988127 w 4301836"/>
              <a:gd name="connsiteY42" fmla="*/ 450273 h 2005446"/>
              <a:gd name="connsiteX43" fmla="*/ 1728354 w 4301836"/>
              <a:gd name="connsiteY43" fmla="*/ 443346 h 2005446"/>
              <a:gd name="connsiteX44" fmla="*/ 1589809 w 4301836"/>
              <a:gd name="connsiteY44" fmla="*/ 439882 h 2005446"/>
              <a:gd name="connsiteX45" fmla="*/ 1437409 w 4301836"/>
              <a:gd name="connsiteY45" fmla="*/ 443346 h 2005446"/>
              <a:gd name="connsiteX46" fmla="*/ 1198418 w 4301836"/>
              <a:gd name="connsiteY46" fmla="*/ 429491 h 2005446"/>
              <a:gd name="connsiteX47" fmla="*/ 990600 w 4301836"/>
              <a:gd name="connsiteY47" fmla="*/ 422564 h 2005446"/>
              <a:gd name="connsiteX48" fmla="*/ 855518 w 4301836"/>
              <a:gd name="connsiteY48" fmla="*/ 419100 h 2005446"/>
              <a:gd name="connsiteX49" fmla="*/ 734291 w 4301836"/>
              <a:gd name="connsiteY49" fmla="*/ 419100 h 2005446"/>
              <a:gd name="connsiteX50" fmla="*/ 637309 w 4301836"/>
              <a:gd name="connsiteY50" fmla="*/ 419100 h 2005446"/>
              <a:gd name="connsiteX51" fmla="*/ 561109 w 4301836"/>
              <a:gd name="connsiteY51" fmla="*/ 426028 h 2005446"/>
              <a:gd name="connsiteX52" fmla="*/ 498763 w 4301836"/>
              <a:gd name="connsiteY52" fmla="*/ 436419 h 2005446"/>
              <a:gd name="connsiteX53" fmla="*/ 450272 w 4301836"/>
              <a:gd name="connsiteY53" fmla="*/ 446809 h 2005446"/>
              <a:gd name="connsiteX54" fmla="*/ 394854 w 4301836"/>
              <a:gd name="connsiteY54" fmla="*/ 467591 h 2005446"/>
              <a:gd name="connsiteX55" fmla="*/ 349827 w 4301836"/>
              <a:gd name="connsiteY55" fmla="*/ 495300 h 2005446"/>
              <a:gd name="connsiteX56" fmla="*/ 322118 w 4301836"/>
              <a:gd name="connsiteY56" fmla="*/ 519546 h 2005446"/>
              <a:gd name="connsiteX57" fmla="*/ 301336 w 4301836"/>
              <a:gd name="connsiteY57" fmla="*/ 561109 h 2005446"/>
              <a:gd name="connsiteX58" fmla="*/ 280554 w 4301836"/>
              <a:gd name="connsiteY58" fmla="*/ 654628 h 2005446"/>
              <a:gd name="connsiteX59" fmla="*/ 263236 w 4301836"/>
              <a:gd name="connsiteY59" fmla="*/ 765464 h 2005446"/>
              <a:gd name="connsiteX60" fmla="*/ 252845 w 4301836"/>
              <a:gd name="connsiteY60" fmla="*/ 907473 h 2005446"/>
              <a:gd name="connsiteX61" fmla="*/ 245918 w 4301836"/>
              <a:gd name="connsiteY61" fmla="*/ 1052946 h 2005446"/>
              <a:gd name="connsiteX62" fmla="*/ 245918 w 4301836"/>
              <a:gd name="connsiteY62" fmla="*/ 1188028 h 2005446"/>
              <a:gd name="connsiteX63" fmla="*/ 249381 w 4301836"/>
              <a:gd name="connsiteY63" fmla="*/ 1312719 h 2005446"/>
              <a:gd name="connsiteX64" fmla="*/ 259772 w 4301836"/>
              <a:gd name="connsiteY64" fmla="*/ 1388919 h 2005446"/>
              <a:gd name="connsiteX65" fmla="*/ 277091 w 4301836"/>
              <a:gd name="connsiteY65" fmla="*/ 1458191 h 2005446"/>
              <a:gd name="connsiteX66" fmla="*/ 249381 w 4301836"/>
              <a:gd name="connsiteY66" fmla="*/ 1977737 h 2005446"/>
              <a:gd name="connsiteX67" fmla="*/ 228600 w 4301836"/>
              <a:gd name="connsiteY67" fmla="*/ 1991591 h 2005446"/>
              <a:gd name="connsiteX68" fmla="*/ 187036 w 4301836"/>
              <a:gd name="connsiteY68" fmla="*/ 2001982 h 2005446"/>
              <a:gd name="connsiteX69" fmla="*/ 148936 w 4301836"/>
              <a:gd name="connsiteY69" fmla="*/ 2005446 h 2005446"/>
              <a:gd name="connsiteX70" fmla="*/ 124691 w 4301836"/>
              <a:gd name="connsiteY70" fmla="*/ 2005446 h 2005446"/>
              <a:gd name="connsiteX71" fmla="*/ 90054 w 4301836"/>
              <a:gd name="connsiteY71" fmla="*/ 1991591 h 2005446"/>
              <a:gd name="connsiteX72" fmla="*/ 72736 w 4301836"/>
              <a:gd name="connsiteY72" fmla="*/ 1974273 h 2005446"/>
              <a:gd name="connsiteX73" fmla="*/ 55418 w 4301836"/>
              <a:gd name="connsiteY73" fmla="*/ 1950028 h 2005446"/>
              <a:gd name="connsiteX74" fmla="*/ 38100 w 4301836"/>
              <a:gd name="connsiteY74" fmla="*/ 1908464 h 2005446"/>
              <a:gd name="connsiteX75" fmla="*/ 27709 w 4301836"/>
              <a:gd name="connsiteY75" fmla="*/ 1873828 h 2005446"/>
              <a:gd name="connsiteX76" fmla="*/ 17318 w 4301836"/>
              <a:gd name="connsiteY76" fmla="*/ 1808019 h 2005446"/>
              <a:gd name="connsiteX77" fmla="*/ 10391 w 4301836"/>
              <a:gd name="connsiteY77" fmla="*/ 1672937 h 2005446"/>
              <a:gd name="connsiteX78" fmla="*/ 0 w 4301836"/>
              <a:gd name="connsiteY78" fmla="*/ 1489364 h 2005446"/>
              <a:gd name="connsiteX79" fmla="*/ 0 w 4301836"/>
              <a:gd name="connsiteY79" fmla="*/ 1336964 h 2005446"/>
              <a:gd name="connsiteX80" fmla="*/ 3463 w 4301836"/>
              <a:gd name="connsiteY80" fmla="*/ 1181100 h 2005446"/>
              <a:gd name="connsiteX81" fmla="*/ 10391 w 4301836"/>
              <a:gd name="connsiteY81" fmla="*/ 1063337 h 2005446"/>
              <a:gd name="connsiteX82" fmla="*/ 20781 w 4301836"/>
              <a:gd name="connsiteY82" fmla="*/ 924791 h 2005446"/>
              <a:gd name="connsiteX83" fmla="*/ 45027 w 4301836"/>
              <a:gd name="connsiteY83" fmla="*/ 737755 h 2005446"/>
              <a:gd name="connsiteX84" fmla="*/ 76200 w 4301836"/>
              <a:gd name="connsiteY84" fmla="*/ 606137 h 2005446"/>
              <a:gd name="connsiteX85" fmla="*/ 100445 w 4301836"/>
              <a:gd name="connsiteY85" fmla="*/ 519546 h 2005446"/>
              <a:gd name="connsiteX86" fmla="*/ 128154 w 4301836"/>
              <a:gd name="connsiteY86" fmla="*/ 453737 h 2005446"/>
              <a:gd name="connsiteX87" fmla="*/ 159327 w 4301836"/>
              <a:gd name="connsiteY87" fmla="*/ 391391 h 2005446"/>
              <a:gd name="connsiteX88" fmla="*/ 190500 w 4301836"/>
              <a:gd name="connsiteY88" fmla="*/ 339437 h 2005446"/>
              <a:gd name="connsiteX89" fmla="*/ 218209 w 4301836"/>
              <a:gd name="connsiteY89" fmla="*/ 308264 h 2005446"/>
              <a:gd name="connsiteX90" fmla="*/ 263236 w 4301836"/>
              <a:gd name="connsiteY90" fmla="*/ 273628 h 2005446"/>
              <a:gd name="connsiteX91" fmla="*/ 322118 w 4301836"/>
              <a:gd name="connsiteY91" fmla="*/ 245919 h 2005446"/>
              <a:gd name="connsiteX92" fmla="*/ 367145 w 4301836"/>
              <a:gd name="connsiteY92" fmla="*/ 232064 h 2005446"/>
              <a:gd name="connsiteX93" fmla="*/ 446809 w 4301836"/>
              <a:gd name="connsiteY93" fmla="*/ 214746 h 2005446"/>
              <a:gd name="connsiteX94" fmla="*/ 536863 w 4301836"/>
              <a:gd name="connsiteY94" fmla="*/ 200891 h 2005446"/>
              <a:gd name="connsiteX95" fmla="*/ 671945 w 4301836"/>
              <a:gd name="connsiteY95" fmla="*/ 193964 h 2005446"/>
              <a:gd name="connsiteX96" fmla="*/ 938645 w 4301836"/>
              <a:gd name="connsiteY96" fmla="*/ 193964 h 2005446"/>
              <a:gd name="connsiteX97" fmla="*/ 1257300 w 4301836"/>
              <a:gd name="connsiteY97" fmla="*/ 193964 h 2005446"/>
              <a:gd name="connsiteX98" fmla="*/ 1395845 w 4301836"/>
              <a:gd name="connsiteY98" fmla="*/ 197428 h 2005446"/>
              <a:gd name="connsiteX99" fmla="*/ 1548245 w 4301836"/>
              <a:gd name="connsiteY99" fmla="*/ 197428 h 2005446"/>
              <a:gd name="connsiteX100" fmla="*/ 1780309 w 4301836"/>
              <a:gd name="connsiteY100" fmla="*/ 200891 h 2005446"/>
              <a:gd name="connsiteX101" fmla="*/ 2247900 w 4301836"/>
              <a:gd name="connsiteY101" fmla="*/ 211282 h 2005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301836" h="2005446">
                <a:moveTo>
                  <a:pt x="2247900" y="211282"/>
                </a:moveTo>
                <a:lnTo>
                  <a:pt x="2729345" y="214746"/>
                </a:lnTo>
                <a:lnTo>
                  <a:pt x="2989118" y="218209"/>
                </a:lnTo>
                <a:lnTo>
                  <a:pt x="3435927" y="214746"/>
                </a:lnTo>
                <a:lnTo>
                  <a:pt x="3841172" y="214746"/>
                </a:lnTo>
                <a:lnTo>
                  <a:pt x="3948545" y="214746"/>
                </a:lnTo>
                <a:lnTo>
                  <a:pt x="4010891" y="207819"/>
                </a:lnTo>
                <a:lnTo>
                  <a:pt x="4055918" y="200891"/>
                </a:lnTo>
                <a:lnTo>
                  <a:pt x="4097481" y="183573"/>
                </a:lnTo>
                <a:lnTo>
                  <a:pt x="4121727" y="159328"/>
                </a:lnTo>
                <a:lnTo>
                  <a:pt x="4142509" y="124691"/>
                </a:lnTo>
                <a:lnTo>
                  <a:pt x="4191000" y="69273"/>
                </a:lnTo>
                <a:lnTo>
                  <a:pt x="4222172" y="34637"/>
                </a:lnTo>
                <a:lnTo>
                  <a:pt x="4256809" y="6928"/>
                </a:lnTo>
                <a:lnTo>
                  <a:pt x="4277591" y="0"/>
                </a:lnTo>
                <a:lnTo>
                  <a:pt x="4291445" y="3464"/>
                </a:lnTo>
                <a:lnTo>
                  <a:pt x="4298372" y="17319"/>
                </a:lnTo>
                <a:lnTo>
                  <a:pt x="4301836" y="55419"/>
                </a:lnTo>
                <a:lnTo>
                  <a:pt x="4291445" y="145473"/>
                </a:lnTo>
                <a:lnTo>
                  <a:pt x="4277591" y="221673"/>
                </a:lnTo>
                <a:lnTo>
                  <a:pt x="4246418" y="315191"/>
                </a:lnTo>
                <a:lnTo>
                  <a:pt x="4218709" y="381000"/>
                </a:lnTo>
                <a:lnTo>
                  <a:pt x="4187536" y="443346"/>
                </a:lnTo>
                <a:lnTo>
                  <a:pt x="4152900" y="488373"/>
                </a:lnTo>
                <a:lnTo>
                  <a:pt x="4111336" y="533400"/>
                </a:lnTo>
                <a:lnTo>
                  <a:pt x="4076700" y="561109"/>
                </a:lnTo>
                <a:lnTo>
                  <a:pt x="4055918" y="571500"/>
                </a:lnTo>
                <a:lnTo>
                  <a:pt x="4035136" y="578428"/>
                </a:lnTo>
                <a:lnTo>
                  <a:pt x="4021281" y="578428"/>
                </a:lnTo>
                <a:lnTo>
                  <a:pt x="3993572" y="568037"/>
                </a:lnTo>
                <a:lnTo>
                  <a:pt x="3969327" y="550719"/>
                </a:lnTo>
                <a:lnTo>
                  <a:pt x="3941618" y="523009"/>
                </a:lnTo>
                <a:lnTo>
                  <a:pt x="3924300" y="509155"/>
                </a:lnTo>
                <a:lnTo>
                  <a:pt x="3823854" y="505691"/>
                </a:lnTo>
                <a:lnTo>
                  <a:pt x="3678381" y="502228"/>
                </a:lnTo>
                <a:lnTo>
                  <a:pt x="3456709" y="495300"/>
                </a:lnTo>
                <a:lnTo>
                  <a:pt x="3283527" y="484909"/>
                </a:lnTo>
                <a:lnTo>
                  <a:pt x="3273136" y="484909"/>
                </a:lnTo>
                <a:lnTo>
                  <a:pt x="3065318" y="484909"/>
                </a:lnTo>
                <a:lnTo>
                  <a:pt x="2899063" y="481446"/>
                </a:lnTo>
                <a:lnTo>
                  <a:pt x="2573481" y="471055"/>
                </a:lnTo>
                <a:lnTo>
                  <a:pt x="2310245" y="464128"/>
                </a:lnTo>
                <a:lnTo>
                  <a:pt x="1988127" y="450273"/>
                </a:lnTo>
                <a:lnTo>
                  <a:pt x="1728354" y="443346"/>
                </a:lnTo>
                <a:lnTo>
                  <a:pt x="1589809" y="439882"/>
                </a:lnTo>
                <a:lnTo>
                  <a:pt x="1437409" y="443346"/>
                </a:lnTo>
                <a:lnTo>
                  <a:pt x="1198418" y="429491"/>
                </a:lnTo>
                <a:lnTo>
                  <a:pt x="990600" y="422564"/>
                </a:lnTo>
                <a:lnTo>
                  <a:pt x="855518" y="419100"/>
                </a:lnTo>
                <a:lnTo>
                  <a:pt x="734291" y="419100"/>
                </a:lnTo>
                <a:lnTo>
                  <a:pt x="637309" y="419100"/>
                </a:lnTo>
                <a:lnTo>
                  <a:pt x="561109" y="426028"/>
                </a:lnTo>
                <a:lnTo>
                  <a:pt x="498763" y="436419"/>
                </a:lnTo>
                <a:lnTo>
                  <a:pt x="450272" y="446809"/>
                </a:lnTo>
                <a:lnTo>
                  <a:pt x="394854" y="467591"/>
                </a:lnTo>
                <a:lnTo>
                  <a:pt x="349827" y="495300"/>
                </a:lnTo>
                <a:lnTo>
                  <a:pt x="322118" y="519546"/>
                </a:lnTo>
                <a:lnTo>
                  <a:pt x="301336" y="561109"/>
                </a:lnTo>
                <a:lnTo>
                  <a:pt x="280554" y="654628"/>
                </a:lnTo>
                <a:lnTo>
                  <a:pt x="263236" y="765464"/>
                </a:lnTo>
                <a:lnTo>
                  <a:pt x="252845" y="907473"/>
                </a:lnTo>
                <a:lnTo>
                  <a:pt x="245918" y="1052946"/>
                </a:lnTo>
                <a:lnTo>
                  <a:pt x="245918" y="1188028"/>
                </a:lnTo>
                <a:cubicBezTo>
                  <a:pt x="247072" y="1229592"/>
                  <a:pt x="248227" y="1271155"/>
                  <a:pt x="249381" y="1312719"/>
                </a:cubicBezTo>
                <a:lnTo>
                  <a:pt x="259772" y="1388919"/>
                </a:lnTo>
                <a:lnTo>
                  <a:pt x="277091" y="1458191"/>
                </a:lnTo>
                <a:lnTo>
                  <a:pt x="249381" y="1977737"/>
                </a:lnTo>
                <a:lnTo>
                  <a:pt x="228600" y="1991591"/>
                </a:lnTo>
                <a:lnTo>
                  <a:pt x="187036" y="2001982"/>
                </a:lnTo>
                <a:lnTo>
                  <a:pt x="148936" y="2005446"/>
                </a:lnTo>
                <a:lnTo>
                  <a:pt x="124691" y="2005446"/>
                </a:lnTo>
                <a:lnTo>
                  <a:pt x="90054" y="1991591"/>
                </a:lnTo>
                <a:lnTo>
                  <a:pt x="72736" y="1974273"/>
                </a:lnTo>
                <a:lnTo>
                  <a:pt x="55418" y="1950028"/>
                </a:lnTo>
                <a:lnTo>
                  <a:pt x="38100" y="1908464"/>
                </a:lnTo>
                <a:lnTo>
                  <a:pt x="27709" y="1873828"/>
                </a:lnTo>
                <a:lnTo>
                  <a:pt x="17318" y="1808019"/>
                </a:lnTo>
                <a:lnTo>
                  <a:pt x="10391" y="1672937"/>
                </a:lnTo>
                <a:lnTo>
                  <a:pt x="0" y="1489364"/>
                </a:lnTo>
                <a:lnTo>
                  <a:pt x="0" y="1336964"/>
                </a:lnTo>
                <a:cubicBezTo>
                  <a:pt x="1154" y="1285009"/>
                  <a:pt x="2309" y="1233055"/>
                  <a:pt x="3463" y="1181100"/>
                </a:cubicBezTo>
                <a:lnTo>
                  <a:pt x="10391" y="1063337"/>
                </a:lnTo>
                <a:lnTo>
                  <a:pt x="20781" y="924791"/>
                </a:lnTo>
                <a:lnTo>
                  <a:pt x="45027" y="737755"/>
                </a:lnTo>
                <a:lnTo>
                  <a:pt x="76200" y="606137"/>
                </a:lnTo>
                <a:lnTo>
                  <a:pt x="100445" y="519546"/>
                </a:lnTo>
                <a:lnTo>
                  <a:pt x="128154" y="453737"/>
                </a:lnTo>
                <a:lnTo>
                  <a:pt x="159327" y="391391"/>
                </a:lnTo>
                <a:lnTo>
                  <a:pt x="190500" y="339437"/>
                </a:lnTo>
                <a:lnTo>
                  <a:pt x="218209" y="308264"/>
                </a:lnTo>
                <a:lnTo>
                  <a:pt x="263236" y="273628"/>
                </a:lnTo>
                <a:lnTo>
                  <a:pt x="322118" y="245919"/>
                </a:lnTo>
                <a:lnTo>
                  <a:pt x="367145" y="232064"/>
                </a:lnTo>
                <a:lnTo>
                  <a:pt x="446809" y="214746"/>
                </a:lnTo>
                <a:lnTo>
                  <a:pt x="536863" y="200891"/>
                </a:lnTo>
                <a:lnTo>
                  <a:pt x="671945" y="193964"/>
                </a:lnTo>
                <a:lnTo>
                  <a:pt x="938645" y="193964"/>
                </a:lnTo>
                <a:lnTo>
                  <a:pt x="1257300" y="193964"/>
                </a:lnTo>
                <a:lnTo>
                  <a:pt x="1395845" y="197428"/>
                </a:lnTo>
                <a:lnTo>
                  <a:pt x="1548245" y="197428"/>
                </a:lnTo>
                <a:lnTo>
                  <a:pt x="1780309" y="200891"/>
                </a:lnTo>
                <a:lnTo>
                  <a:pt x="2247900" y="2112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561F84EE-86D4-45EA-B497-91B8B3D8642F}"/>
              </a:ext>
            </a:extLst>
          </p:cNvPr>
          <p:cNvSpPr/>
          <p:nvPr/>
        </p:nvSpPr>
        <p:spPr>
          <a:xfrm rot="16200000">
            <a:off x="6635750" y="4897438"/>
            <a:ext cx="946150" cy="666750"/>
          </a:xfrm>
          <a:custGeom>
            <a:avLst/>
            <a:gdLst>
              <a:gd name="connsiteX0" fmla="*/ 750094 w 945356"/>
              <a:gd name="connsiteY0" fmla="*/ 464343 h 666750"/>
              <a:gd name="connsiteX1" fmla="*/ 595312 w 945356"/>
              <a:gd name="connsiteY1" fmla="*/ 419100 h 666750"/>
              <a:gd name="connsiteX2" fmla="*/ 488156 w 945356"/>
              <a:gd name="connsiteY2" fmla="*/ 385762 h 666750"/>
              <a:gd name="connsiteX3" fmla="*/ 416719 w 945356"/>
              <a:gd name="connsiteY3" fmla="*/ 364331 h 666750"/>
              <a:gd name="connsiteX4" fmla="*/ 357187 w 945356"/>
              <a:gd name="connsiteY4" fmla="*/ 345281 h 666750"/>
              <a:gd name="connsiteX5" fmla="*/ 292894 w 945356"/>
              <a:gd name="connsiteY5" fmla="*/ 323850 h 666750"/>
              <a:gd name="connsiteX6" fmla="*/ 257175 w 945356"/>
              <a:gd name="connsiteY6" fmla="*/ 311943 h 666750"/>
              <a:gd name="connsiteX7" fmla="*/ 226219 w 945356"/>
              <a:gd name="connsiteY7" fmla="*/ 300037 h 666750"/>
              <a:gd name="connsiteX8" fmla="*/ 204787 w 945356"/>
              <a:gd name="connsiteY8" fmla="*/ 285750 h 666750"/>
              <a:gd name="connsiteX9" fmla="*/ 188119 w 945356"/>
              <a:gd name="connsiteY9" fmla="*/ 273843 h 666750"/>
              <a:gd name="connsiteX10" fmla="*/ 164306 w 945356"/>
              <a:gd name="connsiteY10" fmla="*/ 252412 h 666750"/>
              <a:gd name="connsiteX11" fmla="*/ 142875 w 945356"/>
              <a:gd name="connsiteY11" fmla="*/ 226218 h 666750"/>
              <a:gd name="connsiteX12" fmla="*/ 128587 w 945356"/>
              <a:gd name="connsiteY12" fmla="*/ 204787 h 666750"/>
              <a:gd name="connsiteX13" fmla="*/ 111919 w 945356"/>
              <a:gd name="connsiteY13" fmla="*/ 176212 h 666750"/>
              <a:gd name="connsiteX14" fmla="*/ 95250 w 945356"/>
              <a:gd name="connsiteY14" fmla="*/ 135731 h 666750"/>
              <a:gd name="connsiteX15" fmla="*/ 83344 w 945356"/>
              <a:gd name="connsiteY15" fmla="*/ 107156 h 666750"/>
              <a:gd name="connsiteX16" fmla="*/ 71437 w 945356"/>
              <a:gd name="connsiteY16" fmla="*/ 57150 h 666750"/>
              <a:gd name="connsiteX17" fmla="*/ 61912 w 945356"/>
              <a:gd name="connsiteY17" fmla="*/ 0 h 666750"/>
              <a:gd name="connsiteX18" fmla="*/ 0 w 945356"/>
              <a:gd name="connsiteY18" fmla="*/ 666750 h 666750"/>
              <a:gd name="connsiteX19" fmla="*/ 38100 w 945356"/>
              <a:gd name="connsiteY19" fmla="*/ 659606 h 666750"/>
              <a:gd name="connsiteX20" fmla="*/ 66675 w 945356"/>
              <a:gd name="connsiteY20" fmla="*/ 645318 h 666750"/>
              <a:gd name="connsiteX21" fmla="*/ 92869 w 945356"/>
              <a:gd name="connsiteY21" fmla="*/ 623887 h 666750"/>
              <a:gd name="connsiteX22" fmla="*/ 133350 w 945356"/>
              <a:gd name="connsiteY22" fmla="*/ 597693 h 666750"/>
              <a:gd name="connsiteX23" fmla="*/ 178594 w 945356"/>
              <a:gd name="connsiteY23" fmla="*/ 569118 h 666750"/>
              <a:gd name="connsiteX24" fmla="*/ 235744 w 945356"/>
              <a:gd name="connsiteY24" fmla="*/ 545306 h 666750"/>
              <a:gd name="connsiteX25" fmla="*/ 276225 w 945356"/>
              <a:gd name="connsiteY25" fmla="*/ 533400 h 666750"/>
              <a:gd name="connsiteX26" fmla="*/ 347662 w 945356"/>
              <a:gd name="connsiteY26" fmla="*/ 528637 h 666750"/>
              <a:gd name="connsiteX27" fmla="*/ 459581 w 945356"/>
              <a:gd name="connsiteY27" fmla="*/ 531018 h 666750"/>
              <a:gd name="connsiteX28" fmla="*/ 616744 w 945356"/>
              <a:gd name="connsiteY28" fmla="*/ 535781 h 666750"/>
              <a:gd name="connsiteX29" fmla="*/ 888206 w 945356"/>
              <a:gd name="connsiteY29" fmla="*/ 557212 h 666750"/>
              <a:gd name="connsiteX30" fmla="*/ 921544 w 945356"/>
              <a:gd name="connsiteY30" fmla="*/ 557212 h 666750"/>
              <a:gd name="connsiteX31" fmla="*/ 938212 w 945356"/>
              <a:gd name="connsiteY31" fmla="*/ 552450 h 666750"/>
              <a:gd name="connsiteX32" fmla="*/ 942975 w 945356"/>
              <a:gd name="connsiteY32" fmla="*/ 547687 h 666750"/>
              <a:gd name="connsiteX33" fmla="*/ 945356 w 945356"/>
              <a:gd name="connsiteY33" fmla="*/ 540543 h 666750"/>
              <a:gd name="connsiteX34" fmla="*/ 945356 w 945356"/>
              <a:gd name="connsiteY34" fmla="*/ 528637 h 666750"/>
              <a:gd name="connsiteX35" fmla="*/ 938212 w 945356"/>
              <a:gd name="connsiteY35" fmla="*/ 519112 h 666750"/>
              <a:gd name="connsiteX36" fmla="*/ 916781 w 945356"/>
              <a:gd name="connsiteY36" fmla="*/ 511968 h 666750"/>
              <a:gd name="connsiteX37" fmla="*/ 845344 w 945356"/>
              <a:gd name="connsiteY37" fmla="*/ 492918 h 666750"/>
              <a:gd name="connsiteX38" fmla="*/ 750094 w 945356"/>
              <a:gd name="connsiteY38" fmla="*/ 464343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945356" h="666750">
                <a:moveTo>
                  <a:pt x="750094" y="464343"/>
                </a:moveTo>
                <a:lnTo>
                  <a:pt x="595312" y="419100"/>
                </a:lnTo>
                <a:lnTo>
                  <a:pt x="488156" y="385762"/>
                </a:lnTo>
                <a:lnTo>
                  <a:pt x="416719" y="364331"/>
                </a:lnTo>
                <a:lnTo>
                  <a:pt x="357187" y="345281"/>
                </a:lnTo>
                <a:lnTo>
                  <a:pt x="292894" y="323850"/>
                </a:lnTo>
                <a:lnTo>
                  <a:pt x="257175" y="311943"/>
                </a:lnTo>
                <a:lnTo>
                  <a:pt x="226219" y="300037"/>
                </a:lnTo>
                <a:lnTo>
                  <a:pt x="204787" y="285750"/>
                </a:lnTo>
                <a:lnTo>
                  <a:pt x="188119" y="273843"/>
                </a:lnTo>
                <a:lnTo>
                  <a:pt x="164306" y="252412"/>
                </a:lnTo>
                <a:lnTo>
                  <a:pt x="142875" y="226218"/>
                </a:lnTo>
                <a:lnTo>
                  <a:pt x="128587" y="204787"/>
                </a:lnTo>
                <a:lnTo>
                  <a:pt x="111919" y="176212"/>
                </a:lnTo>
                <a:lnTo>
                  <a:pt x="95250" y="135731"/>
                </a:lnTo>
                <a:lnTo>
                  <a:pt x="83344" y="107156"/>
                </a:lnTo>
                <a:lnTo>
                  <a:pt x="71437" y="57150"/>
                </a:lnTo>
                <a:lnTo>
                  <a:pt x="61912" y="0"/>
                </a:lnTo>
                <a:lnTo>
                  <a:pt x="0" y="666750"/>
                </a:lnTo>
                <a:lnTo>
                  <a:pt x="38100" y="659606"/>
                </a:lnTo>
                <a:lnTo>
                  <a:pt x="66675" y="645318"/>
                </a:lnTo>
                <a:lnTo>
                  <a:pt x="92869" y="623887"/>
                </a:lnTo>
                <a:lnTo>
                  <a:pt x="133350" y="597693"/>
                </a:lnTo>
                <a:lnTo>
                  <a:pt x="178594" y="569118"/>
                </a:lnTo>
                <a:lnTo>
                  <a:pt x="235744" y="545306"/>
                </a:lnTo>
                <a:lnTo>
                  <a:pt x="276225" y="533400"/>
                </a:lnTo>
                <a:lnTo>
                  <a:pt x="347662" y="528637"/>
                </a:lnTo>
                <a:lnTo>
                  <a:pt x="459581" y="531018"/>
                </a:lnTo>
                <a:lnTo>
                  <a:pt x="616744" y="535781"/>
                </a:lnTo>
                <a:lnTo>
                  <a:pt x="888206" y="557212"/>
                </a:lnTo>
                <a:lnTo>
                  <a:pt x="921544" y="557212"/>
                </a:lnTo>
                <a:lnTo>
                  <a:pt x="938212" y="552450"/>
                </a:lnTo>
                <a:lnTo>
                  <a:pt x="942975" y="547687"/>
                </a:lnTo>
                <a:lnTo>
                  <a:pt x="945356" y="540543"/>
                </a:lnTo>
                <a:lnTo>
                  <a:pt x="945356" y="528637"/>
                </a:lnTo>
                <a:lnTo>
                  <a:pt x="938212" y="519112"/>
                </a:lnTo>
                <a:lnTo>
                  <a:pt x="916781" y="511968"/>
                </a:lnTo>
                <a:lnTo>
                  <a:pt x="845344" y="492918"/>
                </a:lnTo>
                <a:lnTo>
                  <a:pt x="750094" y="4643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5B24EE0-7CF0-45EA-9681-D8DAFA7B9D57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463675"/>
            <a:ext cx="4857750" cy="4610100"/>
            <a:chOff x="2743200" y="1617663"/>
            <a:chExt cx="4857750" cy="4610100"/>
          </a:xfrm>
        </p:grpSpPr>
        <p:sp>
          <p:nvSpPr>
            <p:cNvPr id="15" name="フリーフォーム 19">
              <a:extLst>
                <a:ext uri="{FF2B5EF4-FFF2-40B4-BE49-F238E27FC236}">
                  <a16:creationId xmlns:a16="http://schemas.microsoft.com/office/drawing/2014/main" id="{76E1AF0E-66E3-48C5-A769-9DB38341F695}"/>
                </a:ext>
              </a:extLst>
            </p:cNvPr>
            <p:cNvSpPr/>
            <p:nvPr/>
          </p:nvSpPr>
          <p:spPr>
            <a:xfrm>
              <a:off x="3208338" y="1617663"/>
              <a:ext cx="1058862" cy="1295400"/>
            </a:xfrm>
            <a:custGeom>
              <a:avLst/>
              <a:gdLst>
                <a:gd name="connsiteX0" fmla="*/ 778669 w 1059656"/>
                <a:gd name="connsiteY0" fmla="*/ 552450 h 1295400"/>
                <a:gd name="connsiteX1" fmla="*/ 585787 w 1059656"/>
                <a:gd name="connsiteY1" fmla="*/ 762000 h 1295400"/>
                <a:gd name="connsiteX2" fmla="*/ 435769 w 1059656"/>
                <a:gd name="connsiteY2" fmla="*/ 926306 h 1295400"/>
                <a:gd name="connsiteX3" fmla="*/ 276225 w 1059656"/>
                <a:gd name="connsiteY3" fmla="*/ 1095375 h 1295400"/>
                <a:gd name="connsiteX4" fmla="*/ 92869 w 1059656"/>
                <a:gd name="connsiteY4" fmla="*/ 1295400 h 1295400"/>
                <a:gd name="connsiteX5" fmla="*/ 0 w 1059656"/>
                <a:gd name="connsiteY5" fmla="*/ 1238250 h 1295400"/>
                <a:gd name="connsiteX6" fmla="*/ 107156 w 1059656"/>
                <a:gd name="connsiteY6" fmla="*/ 1059656 h 1295400"/>
                <a:gd name="connsiteX7" fmla="*/ 245269 w 1059656"/>
                <a:gd name="connsiteY7" fmla="*/ 873919 h 1295400"/>
                <a:gd name="connsiteX8" fmla="*/ 378619 w 1059656"/>
                <a:gd name="connsiteY8" fmla="*/ 688181 h 1295400"/>
                <a:gd name="connsiteX9" fmla="*/ 509587 w 1059656"/>
                <a:gd name="connsiteY9" fmla="*/ 502444 h 1295400"/>
                <a:gd name="connsiteX10" fmla="*/ 609600 w 1059656"/>
                <a:gd name="connsiteY10" fmla="*/ 361950 h 1295400"/>
                <a:gd name="connsiteX11" fmla="*/ 633412 w 1059656"/>
                <a:gd name="connsiteY11" fmla="*/ 323850 h 1295400"/>
                <a:gd name="connsiteX12" fmla="*/ 652462 w 1059656"/>
                <a:gd name="connsiteY12" fmla="*/ 292894 h 1295400"/>
                <a:gd name="connsiteX13" fmla="*/ 673894 w 1059656"/>
                <a:gd name="connsiteY13" fmla="*/ 250031 h 1295400"/>
                <a:gd name="connsiteX14" fmla="*/ 683419 w 1059656"/>
                <a:gd name="connsiteY14" fmla="*/ 223837 h 1295400"/>
                <a:gd name="connsiteX15" fmla="*/ 688181 w 1059656"/>
                <a:gd name="connsiteY15" fmla="*/ 204787 h 1295400"/>
                <a:gd name="connsiteX16" fmla="*/ 688181 w 1059656"/>
                <a:gd name="connsiteY16" fmla="*/ 185737 h 1295400"/>
                <a:gd name="connsiteX17" fmla="*/ 678656 w 1059656"/>
                <a:gd name="connsiteY17" fmla="*/ 166687 h 1295400"/>
                <a:gd name="connsiteX18" fmla="*/ 650081 w 1059656"/>
                <a:gd name="connsiteY18" fmla="*/ 133350 h 1295400"/>
                <a:gd name="connsiteX19" fmla="*/ 619125 w 1059656"/>
                <a:gd name="connsiteY19" fmla="*/ 102394 h 1295400"/>
                <a:gd name="connsiteX20" fmla="*/ 597694 w 1059656"/>
                <a:gd name="connsiteY20" fmla="*/ 88106 h 1295400"/>
                <a:gd name="connsiteX21" fmla="*/ 578644 w 1059656"/>
                <a:gd name="connsiteY21" fmla="*/ 73819 h 1295400"/>
                <a:gd name="connsiteX22" fmla="*/ 564356 w 1059656"/>
                <a:gd name="connsiteY22" fmla="*/ 59531 h 1295400"/>
                <a:gd name="connsiteX23" fmla="*/ 552450 w 1059656"/>
                <a:gd name="connsiteY23" fmla="*/ 47625 h 1295400"/>
                <a:gd name="connsiteX24" fmla="*/ 547687 w 1059656"/>
                <a:gd name="connsiteY24" fmla="*/ 38100 h 1295400"/>
                <a:gd name="connsiteX25" fmla="*/ 547687 w 1059656"/>
                <a:gd name="connsiteY25" fmla="*/ 26194 h 1295400"/>
                <a:gd name="connsiteX26" fmla="*/ 552450 w 1059656"/>
                <a:gd name="connsiteY26" fmla="*/ 16669 h 1295400"/>
                <a:gd name="connsiteX27" fmla="*/ 559594 w 1059656"/>
                <a:gd name="connsiteY27" fmla="*/ 9525 h 1295400"/>
                <a:gd name="connsiteX28" fmla="*/ 583406 w 1059656"/>
                <a:gd name="connsiteY28" fmla="*/ 2381 h 1295400"/>
                <a:gd name="connsiteX29" fmla="*/ 604837 w 1059656"/>
                <a:gd name="connsiteY29" fmla="*/ 0 h 1295400"/>
                <a:gd name="connsiteX30" fmla="*/ 645319 w 1059656"/>
                <a:gd name="connsiteY30" fmla="*/ 2381 h 1295400"/>
                <a:gd name="connsiteX31" fmla="*/ 685800 w 1059656"/>
                <a:gd name="connsiteY31" fmla="*/ 7144 h 1295400"/>
                <a:gd name="connsiteX32" fmla="*/ 747712 w 1059656"/>
                <a:gd name="connsiteY32" fmla="*/ 23812 h 1295400"/>
                <a:gd name="connsiteX33" fmla="*/ 816769 w 1059656"/>
                <a:gd name="connsiteY33" fmla="*/ 45244 h 1295400"/>
                <a:gd name="connsiteX34" fmla="*/ 881062 w 1059656"/>
                <a:gd name="connsiteY34" fmla="*/ 73819 h 1295400"/>
                <a:gd name="connsiteX35" fmla="*/ 950119 w 1059656"/>
                <a:gd name="connsiteY35" fmla="*/ 114300 h 1295400"/>
                <a:gd name="connsiteX36" fmla="*/ 983456 w 1059656"/>
                <a:gd name="connsiteY36" fmla="*/ 142875 h 1295400"/>
                <a:gd name="connsiteX37" fmla="*/ 1026319 w 1059656"/>
                <a:gd name="connsiteY37" fmla="*/ 180975 h 1295400"/>
                <a:gd name="connsiteX38" fmla="*/ 1042987 w 1059656"/>
                <a:gd name="connsiteY38" fmla="*/ 202406 h 1295400"/>
                <a:gd name="connsiteX39" fmla="*/ 1052512 w 1059656"/>
                <a:gd name="connsiteY39" fmla="*/ 219075 h 1295400"/>
                <a:gd name="connsiteX40" fmla="*/ 1059656 w 1059656"/>
                <a:gd name="connsiteY40" fmla="*/ 240506 h 1295400"/>
                <a:gd name="connsiteX41" fmla="*/ 1057275 w 1059656"/>
                <a:gd name="connsiteY41" fmla="*/ 261937 h 1295400"/>
                <a:gd name="connsiteX42" fmla="*/ 1045369 w 1059656"/>
                <a:gd name="connsiteY42" fmla="*/ 288131 h 1295400"/>
                <a:gd name="connsiteX43" fmla="*/ 1023937 w 1059656"/>
                <a:gd name="connsiteY43" fmla="*/ 307181 h 1295400"/>
                <a:gd name="connsiteX44" fmla="*/ 990600 w 1059656"/>
                <a:gd name="connsiteY44" fmla="*/ 326231 h 1295400"/>
                <a:gd name="connsiteX45" fmla="*/ 976312 w 1059656"/>
                <a:gd name="connsiteY45" fmla="*/ 333375 h 1295400"/>
                <a:gd name="connsiteX46" fmla="*/ 897731 w 1059656"/>
                <a:gd name="connsiteY46" fmla="*/ 421481 h 1295400"/>
                <a:gd name="connsiteX47" fmla="*/ 778669 w 1059656"/>
                <a:gd name="connsiteY47" fmla="*/ 55245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59656" h="1295400">
                  <a:moveTo>
                    <a:pt x="778669" y="552450"/>
                  </a:moveTo>
                  <a:lnTo>
                    <a:pt x="585787" y="762000"/>
                  </a:lnTo>
                  <a:lnTo>
                    <a:pt x="435769" y="926306"/>
                  </a:lnTo>
                  <a:lnTo>
                    <a:pt x="276225" y="1095375"/>
                  </a:lnTo>
                  <a:lnTo>
                    <a:pt x="92869" y="1295400"/>
                  </a:lnTo>
                  <a:lnTo>
                    <a:pt x="0" y="1238250"/>
                  </a:lnTo>
                  <a:lnTo>
                    <a:pt x="107156" y="1059656"/>
                  </a:lnTo>
                  <a:lnTo>
                    <a:pt x="245269" y="873919"/>
                  </a:lnTo>
                  <a:lnTo>
                    <a:pt x="378619" y="688181"/>
                  </a:lnTo>
                  <a:lnTo>
                    <a:pt x="509587" y="502444"/>
                  </a:lnTo>
                  <a:lnTo>
                    <a:pt x="609600" y="361950"/>
                  </a:lnTo>
                  <a:lnTo>
                    <a:pt x="633412" y="323850"/>
                  </a:lnTo>
                  <a:lnTo>
                    <a:pt x="652462" y="292894"/>
                  </a:lnTo>
                  <a:lnTo>
                    <a:pt x="673894" y="250031"/>
                  </a:lnTo>
                  <a:lnTo>
                    <a:pt x="683419" y="223837"/>
                  </a:lnTo>
                  <a:lnTo>
                    <a:pt x="688181" y="204787"/>
                  </a:lnTo>
                  <a:lnTo>
                    <a:pt x="688181" y="185737"/>
                  </a:lnTo>
                  <a:lnTo>
                    <a:pt x="678656" y="166687"/>
                  </a:lnTo>
                  <a:lnTo>
                    <a:pt x="650081" y="133350"/>
                  </a:lnTo>
                  <a:lnTo>
                    <a:pt x="619125" y="102394"/>
                  </a:lnTo>
                  <a:lnTo>
                    <a:pt x="597694" y="88106"/>
                  </a:lnTo>
                  <a:lnTo>
                    <a:pt x="578644" y="73819"/>
                  </a:lnTo>
                  <a:lnTo>
                    <a:pt x="564356" y="59531"/>
                  </a:lnTo>
                  <a:lnTo>
                    <a:pt x="552450" y="47625"/>
                  </a:lnTo>
                  <a:lnTo>
                    <a:pt x="547687" y="38100"/>
                  </a:lnTo>
                  <a:lnTo>
                    <a:pt x="547687" y="26194"/>
                  </a:lnTo>
                  <a:lnTo>
                    <a:pt x="552450" y="16669"/>
                  </a:lnTo>
                  <a:lnTo>
                    <a:pt x="559594" y="9525"/>
                  </a:lnTo>
                  <a:lnTo>
                    <a:pt x="583406" y="2381"/>
                  </a:lnTo>
                  <a:lnTo>
                    <a:pt x="604837" y="0"/>
                  </a:lnTo>
                  <a:lnTo>
                    <a:pt x="645319" y="2381"/>
                  </a:lnTo>
                  <a:lnTo>
                    <a:pt x="685800" y="7144"/>
                  </a:lnTo>
                  <a:lnTo>
                    <a:pt x="747712" y="23812"/>
                  </a:lnTo>
                  <a:lnTo>
                    <a:pt x="816769" y="45244"/>
                  </a:lnTo>
                  <a:lnTo>
                    <a:pt x="881062" y="73819"/>
                  </a:lnTo>
                  <a:lnTo>
                    <a:pt x="950119" y="114300"/>
                  </a:lnTo>
                  <a:lnTo>
                    <a:pt x="983456" y="142875"/>
                  </a:lnTo>
                  <a:lnTo>
                    <a:pt x="1026319" y="180975"/>
                  </a:lnTo>
                  <a:lnTo>
                    <a:pt x="1042987" y="202406"/>
                  </a:lnTo>
                  <a:lnTo>
                    <a:pt x="1052512" y="219075"/>
                  </a:lnTo>
                  <a:lnTo>
                    <a:pt x="1059656" y="240506"/>
                  </a:lnTo>
                  <a:lnTo>
                    <a:pt x="1057275" y="261937"/>
                  </a:lnTo>
                  <a:lnTo>
                    <a:pt x="1045369" y="288131"/>
                  </a:lnTo>
                  <a:lnTo>
                    <a:pt x="1023937" y="307181"/>
                  </a:lnTo>
                  <a:lnTo>
                    <a:pt x="990600" y="326231"/>
                  </a:lnTo>
                  <a:lnTo>
                    <a:pt x="976312" y="333375"/>
                  </a:lnTo>
                  <a:lnTo>
                    <a:pt x="897731" y="421481"/>
                  </a:lnTo>
                  <a:lnTo>
                    <a:pt x="778669" y="5524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24">
              <a:extLst>
                <a:ext uri="{FF2B5EF4-FFF2-40B4-BE49-F238E27FC236}">
                  <a16:creationId xmlns:a16="http://schemas.microsoft.com/office/drawing/2014/main" id="{6089585B-67E8-41EE-AB64-B25EA4FDDE9E}"/>
                </a:ext>
              </a:extLst>
            </p:cNvPr>
            <p:cNvSpPr/>
            <p:nvPr/>
          </p:nvSpPr>
          <p:spPr>
            <a:xfrm>
              <a:off x="4235450" y="3392488"/>
              <a:ext cx="573088" cy="973138"/>
            </a:xfrm>
            <a:custGeom>
              <a:avLst/>
              <a:gdLst>
                <a:gd name="connsiteX0" fmla="*/ 282777 w 573482"/>
                <a:gd name="connsiteY0" fmla="*/ 697692 h 972541"/>
                <a:gd name="connsiteX1" fmla="*/ 253706 w 573482"/>
                <a:gd name="connsiteY1" fmla="*/ 615766 h 972541"/>
                <a:gd name="connsiteX2" fmla="*/ 232564 w 573482"/>
                <a:gd name="connsiteY2" fmla="*/ 552340 h 972541"/>
                <a:gd name="connsiteX3" fmla="*/ 166495 w 573482"/>
                <a:gd name="connsiteY3" fmla="*/ 393773 h 972541"/>
                <a:gd name="connsiteX4" fmla="*/ 105711 w 573482"/>
                <a:gd name="connsiteY4" fmla="*/ 261634 h 972541"/>
                <a:gd name="connsiteX5" fmla="*/ 47570 w 573482"/>
                <a:gd name="connsiteY5" fmla="*/ 129496 h 972541"/>
                <a:gd name="connsiteX6" fmla="*/ 5285 w 573482"/>
                <a:gd name="connsiteY6" fmla="*/ 36998 h 972541"/>
                <a:gd name="connsiteX7" fmla="*/ 0 w 573482"/>
                <a:gd name="connsiteY7" fmla="*/ 21142 h 972541"/>
                <a:gd name="connsiteX8" fmla="*/ 0 w 573482"/>
                <a:gd name="connsiteY8" fmla="*/ 10571 h 972541"/>
                <a:gd name="connsiteX9" fmla="*/ 5285 w 573482"/>
                <a:gd name="connsiteY9" fmla="*/ 0 h 972541"/>
                <a:gd name="connsiteX10" fmla="*/ 18499 w 573482"/>
                <a:gd name="connsiteY10" fmla="*/ 0 h 972541"/>
                <a:gd name="connsiteX11" fmla="*/ 44927 w 573482"/>
                <a:gd name="connsiteY11" fmla="*/ 2642 h 972541"/>
                <a:gd name="connsiteX12" fmla="*/ 63426 w 573482"/>
                <a:gd name="connsiteY12" fmla="*/ 13213 h 972541"/>
                <a:gd name="connsiteX13" fmla="*/ 166495 w 573482"/>
                <a:gd name="connsiteY13" fmla="*/ 132138 h 972541"/>
                <a:gd name="connsiteX14" fmla="*/ 298633 w 573482"/>
                <a:gd name="connsiteY14" fmla="*/ 282776 h 972541"/>
                <a:gd name="connsiteX15" fmla="*/ 377916 w 573482"/>
                <a:gd name="connsiteY15" fmla="*/ 364703 h 972541"/>
                <a:gd name="connsiteX16" fmla="*/ 446629 w 573482"/>
                <a:gd name="connsiteY16" fmla="*/ 438700 h 972541"/>
                <a:gd name="connsiteX17" fmla="*/ 496841 w 573482"/>
                <a:gd name="connsiteY17" fmla="*/ 491556 h 972541"/>
                <a:gd name="connsiteX18" fmla="*/ 528555 w 573482"/>
                <a:gd name="connsiteY18" fmla="*/ 523269 h 972541"/>
                <a:gd name="connsiteX19" fmla="*/ 536483 w 573482"/>
                <a:gd name="connsiteY19" fmla="*/ 536483 h 972541"/>
                <a:gd name="connsiteX20" fmla="*/ 557625 w 573482"/>
                <a:gd name="connsiteY20" fmla="*/ 621052 h 972541"/>
                <a:gd name="connsiteX21" fmla="*/ 568196 w 573482"/>
                <a:gd name="connsiteY21" fmla="*/ 671264 h 972541"/>
                <a:gd name="connsiteX22" fmla="*/ 573482 w 573482"/>
                <a:gd name="connsiteY22" fmla="*/ 732048 h 972541"/>
                <a:gd name="connsiteX23" fmla="*/ 573482 w 573482"/>
                <a:gd name="connsiteY23" fmla="*/ 803403 h 972541"/>
                <a:gd name="connsiteX24" fmla="*/ 568196 w 573482"/>
                <a:gd name="connsiteY24" fmla="*/ 872115 h 972541"/>
                <a:gd name="connsiteX25" fmla="*/ 557625 w 573482"/>
                <a:gd name="connsiteY25" fmla="*/ 922328 h 972541"/>
                <a:gd name="connsiteX26" fmla="*/ 541768 w 573482"/>
                <a:gd name="connsiteY26" fmla="*/ 951398 h 972541"/>
                <a:gd name="connsiteX27" fmla="*/ 528555 w 573482"/>
                <a:gd name="connsiteY27" fmla="*/ 964612 h 972541"/>
                <a:gd name="connsiteX28" fmla="*/ 517984 w 573482"/>
                <a:gd name="connsiteY28" fmla="*/ 969898 h 972541"/>
                <a:gd name="connsiteX29" fmla="*/ 502127 w 573482"/>
                <a:gd name="connsiteY29" fmla="*/ 972541 h 972541"/>
                <a:gd name="connsiteX30" fmla="*/ 480985 w 573482"/>
                <a:gd name="connsiteY30" fmla="*/ 969898 h 972541"/>
                <a:gd name="connsiteX31" fmla="*/ 454557 w 573482"/>
                <a:gd name="connsiteY31" fmla="*/ 964612 h 972541"/>
                <a:gd name="connsiteX32" fmla="*/ 433415 w 573482"/>
                <a:gd name="connsiteY32" fmla="*/ 951398 h 972541"/>
                <a:gd name="connsiteX33" fmla="*/ 404344 w 573482"/>
                <a:gd name="connsiteY33" fmla="*/ 924971 h 972541"/>
                <a:gd name="connsiteX34" fmla="*/ 367345 w 573482"/>
                <a:gd name="connsiteY34" fmla="*/ 874758 h 972541"/>
                <a:gd name="connsiteX35" fmla="*/ 327704 w 573482"/>
                <a:gd name="connsiteY35" fmla="*/ 808689 h 972541"/>
                <a:gd name="connsiteX36" fmla="*/ 282777 w 573482"/>
                <a:gd name="connsiteY36" fmla="*/ 697692 h 9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482" h="972541">
                  <a:moveTo>
                    <a:pt x="282777" y="697692"/>
                  </a:moveTo>
                  <a:lnTo>
                    <a:pt x="253706" y="615766"/>
                  </a:lnTo>
                  <a:lnTo>
                    <a:pt x="232564" y="552340"/>
                  </a:lnTo>
                  <a:lnTo>
                    <a:pt x="166495" y="393773"/>
                  </a:lnTo>
                  <a:lnTo>
                    <a:pt x="105711" y="261634"/>
                  </a:lnTo>
                  <a:lnTo>
                    <a:pt x="47570" y="129496"/>
                  </a:lnTo>
                  <a:lnTo>
                    <a:pt x="5285" y="36998"/>
                  </a:lnTo>
                  <a:lnTo>
                    <a:pt x="0" y="21142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18499" y="0"/>
                  </a:lnTo>
                  <a:lnTo>
                    <a:pt x="44927" y="2642"/>
                  </a:lnTo>
                  <a:lnTo>
                    <a:pt x="63426" y="13213"/>
                  </a:lnTo>
                  <a:lnTo>
                    <a:pt x="166495" y="132138"/>
                  </a:lnTo>
                  <a:lnTo>
                    <a:pt x="298633" y="282776"/>
                  </a:lnTo>
                  <a:lnTo>
                    <a:pt x="377916" y="364703"/>
                  </a:lnTo>
                  <a:lnTo>
                    <a:pt x="446629" y="438700"/>
                  </a:lnTo>
                  <a:lnTo>
                    <a:pt x="496841" y="491556"/>
                  </a:lnTo>
                  <a:lnTo>
                    <a:pt x="528555" y="523269"/>
                  </a:lnTo>
                  <a:lnTo>
                    <a:pt x="536483" y="536483"/>
                  </a:lnTo>
                  <a:lnTo>
                    <a:pt x="557625" y="621052"/>
                  </a:lnTo>
                  <a:lnTo>
                    <a:pt x="568196" y="671264"/>
                  </a:lnTo>
                  <a:lnTo>
                    <a:pt x="573482" y="732048"/>
                  </a:lnTo>
                  <a:lnTo>
                    <a:pt x="573482" y="803403"/>
                  </a:lnTo>
                  <a:lnTo>
                    <a:pt x="568196" y="872115"/>
                  </a:lnTo>
                  <a:lnTo>
                    <a:pt x="557625" y="922328"/>
                  </a:lnTo>
                  <a:lnTo>
                    <a:pt x="541768" y="951398"/>
                  </a:lnTo>
                  <a:lnTo>
                    <a:pt x="528555" y="964612"/>
                  </a:lnTo>
                  <a:lnTo>
                    <a:pt x="517984" y="969898"/>
                  </a:lnTo>
                  <a:lnTo>
                    <a:pt x="502127" y="972541"/>
                  </a:lnTo>
                  <a:lnTo>
                    <a:pt x="480985" y="969898"/>
                  </a:lnTo>
                  <a:lnTo>
                    <a:pt x="454557" y="964612"/>
                  </a:lnTo>
                  <a:lnTo>
                    <a:pt x="433415" y="951398"/>
                  </a:lnTo>
                  <a:lnTo>
                    <a:pt x="404344" y="924971"/>
                  </a:lnTo>
                  <a:lnTo>
                    <a:pt x="367345" y="874758"/>
                  </a:lnTo>
                  <a:lnTo>
                    <a:pt x="327704" y="808689"/>
                  </a:lnTo>
                  <a:lnTo>
                    <a:pt x="282777" y="69769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6">
              <a:extLst>
                <a:ext uri="{FF2B5EF4-FFF2-40B4-BE49-F238E27FC236}">
                  <a16:creationId xmlns:a16="http://schemas.microsoft.com/office/drawing/2014/main" id="{2BFE0DB0-DEE3-4FA9-80C5-CC01376FD692}"/>
                </a:ext>
              </a:extLst>
            </p:cNvPr>
            <p:cNvSpPr/>
            <p:nvPr/>
          </p:nvSpPr>
          <p:spPr>
            <a:xfrm>
              <a:off x="4275138" y="4446588"/>
              <a:ext cx="500062" cy="1077913"/>
            </a:xfrm>
            <a:custGeom>
              <a:avLst/>
              <a:gdLst>
                <a:gd name="connsiteX0" fmla="*/ 178594 w 500062"/>
                <a:gd name="connsiteY0" fmla="*/ 623887 h 1078706"/>
                <a:gd name="connsiteX1" fmla="*/ 150019 w 500062"/>
                <a:gd name="connsiteY1" fmla="*/ 509587 h 1078706"/>
                <a:gd name="connsiteX2" fmla="*/ 114300 w 500062"/>
                <a:gd name="connsiteY2" fmla="*/ 388144 h 1078706"/>
                <a:gd name="connsiteX3" fmla="*/ 30956 w 500062"/>
                <a:gd name="connsiteY3" fmla="*/ 147637 h 1078706"/>
                <a:gd name="connsiteX4" fmla="*/ 7144 w 500062"/>
                <a:gd name="connsiteY4" fmla="*/ 76200 h 1078706"/>
                <a:gd name="connsiteX5" fmla="*/ 0 w 500062"/>
                <a:gd name="connsiteY5" fmla="*/ 52387 h 1078706"/>
                <a:gd name="connsiteX6" fmla="*/ 0 w 500062"/>
                <a:gd name="connsiteY6" fmla="*/ 30956 h 1078706"/>
                <a:gd name="connsiteX7" fmla="*/ 4762 w 500062"/>
                <a:gd name="connsiteY7" fmla="*/ 11906 h 1078706"/>
                <a:gd name="connsiteX8" fmla="*/ 14287 w 500062"/>
                <a:gd name="connsiteY8" fmla="*/ 4762 h 1078706"/>
                <a:gd name="connsiteX9" fmla="*/ 26194 w 500062"/>
                <a:gd name="connsiteY9" fmla="*/ 0 h 1078706"/>
                <a:gd name="connsiteX10" fmla="*/ 40481 w 500062"/>
                <a:gd name="connsiteY10" fmla="*/ 4762 h 1078706"/>
                <a:gd name="connsiteX11" fmla="*/ 64294 w 500062"/>
                <a:gd name="connsiteY11" fmla="*/ 28575 h 1078706"/>
                <a:gd name="connsiteX12" fmla="*/ 119062 w 500062"/>
                <a:gd name="connsiteY12" fmla="*/ 97631 h 1078706"/>
                <a:gd name="connsiteX13" fmla="*/ 259556 w 500062"/>
                <a:gd name="connsiteY13" fmla="*/ 271462 h 1078706"/>
                <a:gd name="connsiteX14" fmla="*/ 385762 w 500062"/>
                <a:gd name="connsiteY14" fmla="*/ 428625 h 1078706"/>
                <a:gd name="connsiteX15" fmla="*/ 416719 w 500062"/>
                <a:gd name="connsiteY15" fmla="*/ 466725 h 1078706"/>
                <a:gd name="connsiteX16" fmla="*/ 423862 w 500062"/>
                <a:gd name="connsiteY16" fmla="*/ 481012 h 1078706"/>
                <a:gd name="connsiteX17" fmla="*/ 447675 w 500062"/>
                <a:gd name="connsiteY17" fmla="*/ 561975 h 1078706"/>
                <a:gd name="connsiteX18" fmla="*/ 478631 w 500062"/>
                <a:gd name="connsiteY18" fmla="*/ 700087 h 1078706"/>
                <a:gd name="connsiteX19" fmla="*/ 500062 w 500062"/>
                <a:gd name="connsiteY19" fmla="*/ 838200 h 1078706"/>
                <a:gd name="connsiteX20" fmla="*/ 500062 w 500062"/>
                <a:gd name="connsiteY20" fmla="*/ 890587 h 1078706"/>
                <a:gd name="connsiteX21" fmla="*/ 492919 w 500062"/>
                <a:gd name="connsiteY21" fmla="*/ 952500 h 1078706"/>
                <a:gd name="connsiteX22" fmla="*/ 481012 w 500062"/>
                <a:gd name="connsiteY22" fmla="*/ 992981 h 1078706"/>
                <a:gd name="connsiteX23" fmla="*/ 466725 w 500062"/>
                <a:gd name="connsiteY23" fmla="*/ 1026319 h 1078706"/>
                <a:gd name="connsiteX24" fmla="*/ 447675 w 500062"/>
                <a:gd name="connsiteY24" fmla="*/ 1052512 h 1078706"/>
                <a:gd name="connsiteX25" fmla="*/ 433387 w 500062"/>
                <a:gd name="connsiteY25" fmla="*/ 1066800 h 1078706"/>
                <a:gd name="connsiteX26" fmla="*/ 400050 w 500062"/>
                <a:gd name="connsiteY26" fmla="*/ 1078706 h 1078706"/>
                <a:gd name="connsiteX27" fmla="*/ 383381 w 500062"/>
                <a:gd name="connsiteY27" fmla="*/ 1078706 h 1078706"/>
                <a:gd name="connsiteX28" fmla="*/ 364331 w 500062"/>
                <a:gd name="connsiteY28" fmla="*/ 1078706 h 1078706"/>
                <a:gd name="connsiteX29" fmla="*/ 335756 w 500062"/>
                <a:gd name="connsiteY29" fmla="*/ 1071562 h 1078706"/>
                <a:gd name="connsiteX30" fmla="*/ 316706 w 500062"/>
                <a:gd name="connsiteY30" fmla="*/ 1064419 h 1078706"/>
                <a:gd name="connsiteX31" fmla="*/ 295275 w 500062"/>
                <a:gd name="connsiteY31" fmla="*/ 1047750 h 1078706"/>
                <a:gd name="connsiteX32" fmla="*/ 280987 w 500062"/>
                <a:gd name="connsiteY32" fmla="*/ 1031081 h 1078706"/>
                <a:gd name="connsiteX33" fmla="*/ 264319 w 500062"/>
                <a:gd name="connsiteY33" fmla="*/ 1002506 h 1078706"/>
                <a:gd name="connsiteX34" fmla="*/ 250031 w 500062"/>
                <a:gd name="connsiteY34" fmla="*/ 957262 h 1078706"/>
                <a:gd name="connsiteX35" fmla="*/ 238125 w 500062"/>
                <a:gd name="connsiteY35" fmla="*/ 895350 h 1078706"/>
                <a:gd name="connsiteX36" fmla="*/ 223837 w 500062"/>
                <a:gd name="connsiteY36" fmla="*/ 821531 h 1078706"/>
                <a:gd name="connsiteX37" fmla="*/ 178594 w 500062"/>
                <a:gd name="connsiteY37" fmla="*/ 62388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0062" h="1078706">
                  <a:moveTo>
                    <a:pt x="178594" y="623887"/>
                  </a:moveTo>
                  <a:lnTo>
                    <a:pt x="150019" y="509587"/>
                  </a:lnTo>
                  <a:lnTo>
                    <a:pt x="114300" y="388144"/>
                  </a:lnTo>
                  <a:lnTo>
                    <a:pt x="30956" y="147637"/>
                  </a:lnTo>
                  <a:lnTo>
                    <a:pt x="7144" y="76200"/>
                  </a:lnTo>
                  <a:lnTo>
                    <a:pt x="0" y="52387"/>
                  </a:lnTo>
                  <a:lnTo>
                    <a:pt x="0" y="30956"/>
                  </a:lnTo>
                  <a:lnTo>
                    <a:pt x="4762" y="11906"/>
                  </a:lnTo>
                  <a:lnTo>
                    <a:pt x="14287" y="4762"/>
                  </a:lnTo>
                  <a:lnTo>
                    <a:pt x="26194" y="0"/>
                  </a:lnTo>
                  <a:lnTo>
                    <a:pt x="40481" y="4762"/>
                  </a:lnTo>
                  <a:lnTo>
                    <a:pt x="64294" y="28575"/>
                  </a:lnTo>
                  <a:lnTo>
                    <a:pt x="119062" y="97631"/>
                  </a:lnTo>
                  <a:lnTo>
                    <a:pt x="259556" y="271462"/>
                  </a:lnTo>
                  <a:lnTo>
                    <a:pt x="385762" y="428625"/>
                  </a:lnTo>
                  <a:lnTo>
                    <a:pt x="416719" y="466725"/>
                  </a:lnTo>
                  <a:lnTo>
                    <a:pt x="423862" y="481012"/>
                  </a:lnTo>
                  <a:lnTo>
                    <a:pt x="447675" y="561975"/>
                  </a:lnTo>
                  <a:lnTo>
                    <a:pt x="478631" y="700087"/>
                  </a:lnTo>
                  <a:lnTo>
                    <a:pt x="500062" y="838200"/>
                  </a:lnTo>
                  <a:lnTo>
                    <a:pt x="500062" y="890587"/>
                  </a:lnTo>
                  <a:lnTo>
                    <a:pt x="492919" y="952500"/>
                  </a:lnTo>
                  <a:lnTo>
                    <a:pt x="481012" y="992981"/>
                  </a:lnTo>
                  <a:lnTo>
                    <a:pt x="466725" y="1026319"/>
                  </a:lnTo>
                  <a:lnTo>
                    <a:pt x="447675" y="1052512"/>
                  </a:lnTo>
                  <a:lnTo>
                    <a:pt x="433387" y="1066800"/>
                  </a:lnTo>
                  <a:lnTo>
                    <a:pt x="400050" y="1078706"/>
                  </a:lnTo>
                  <a:lnTo>
                    <a:pt x="383381" y="1078706"/>
                  </a:lnTo>
                  <a:lnTo>
                    <a:pt x="364331" y="1078706"/>
                  </a:lnTo>
                  <a:lnTo>
                    <a:pt x="335756" y="1071562"/>
                  </a:lnTo>
                  <a:lnTo>
                    <a:pt x="316706" y="1064419"/>
                  </a:lnTo>
                  <a:lnTo>
                    <a:pt x="295275" y="1047750"/>
                  </a:lnTo>
                  <a:lnTo>
                    <a:pt x="280987" y="1031081"/>
                  </a:lnTo>
                  <a:lnTo>
                    <a:pt x="264319" y="1002506"/>
                  </a:lnTo>
                  <a:lnTo>
                    <a:pt x="250031" y="957262"/>
                  </a:lnTo>
                  <a:lnTo>
                    <a:pt x="238125" y="895350"/>
                  </a:lnTo>
                  <a:lnTo>
                    <a:pt x="223837" y="821531"/>
                  </a:lnTo>
                  <a:lnTo>
                    <a:pt x="178594" y="6238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27">
              <a:extLst>
                <a:ext uri="{FF2B5EF4-FFF2-40B4-BE49-F238E27FC236}">
                  <a16:creationId xmlns:a16="http://schemas.microsoft.com/office/drawing/2014/main" id="{AC653ADB-B777-40CB-8269-F45BF65180B8}"/>
                </a:ext>
              </a:extLst>
            </p:cNvPr>
            <p:cNvSpPr/>
            <p:nvPr/>
          </p:nvSpPr>
          <p:spPr>
            <a:xfrm>
              <a:off x="2743200" y="4551363"/>
              <a:ext cx="809625" cy="1343025"/>
            </a:xfrm>
            <a:custGeom>
              <a:avLst/>
              <a:gdLst>
                <a:gd name="connsiteX0" fmla="*/ 421481 w 809625"/>
                <a:gd name="connsiteY0" fmla="*/ 447675 h 1343025"/>
                <a:gd name="connsiteX1" fmla="*/ 302419 w 809625"/>
                <a:gd name="connsiteY1" fmla="*/ 704850 h 1343025"/>
                <a:gd name="connsiteX2" fmla="*/ 197644 w 809625"/>
                <a:gd name="connsiteY2" fmla="*/ 916781 h 1343025"/>
                <a:gd name="connsiteX3" fmla="*/ 50006 w 809625"/>
                <a:gd name="connsiteY3" fmla="*/ 1204912 h 1343025"/>
                <a:gd name="connsiteX4" fmla="*/ 4763 w 809625"/>
                <a:gd name="connsiteY4" fmla="*/ 1297781 h 1343025"/>
                <a:gd name="connsiteX5" fmla="*/ 0 w 809625"/>
                <a:gd name="connsiteY5" fmla="*/ 1314450 h 1343025"/>
                <a:gd name="connsiteX6" fmla="*/ 0 w 809625"/>
                <a:gd name="connsiteY6" fmla="*/ 1326356 h 1343025"/>
                <a:gd name="connsiteX7" fmla="*/ 2381 w 809625"/>
                <a:gd name="connsiteY7" fmla="*/ 1335881 h 1343025"/>
                <a:gd name="connsiteX8" fmla="*/ 9525 w 809625"/>
                <a:gd name="connsiteY8" fmla="*/ 1340644 h 1343025"/>
                <a:gd name="connsiteX9" fmla="*/ 23813 w 809625"/>
                <a:gd name="connsiteY9" fmla="*/ 1343025 h 1343025"/>
                <a:gd name="connsiteX10" fmla="*/ 47625 w 809625"/>
                <a:gd name="connsiteY10" fmla="*/ 1335881 h 1343025"/>
                <a:gd name="connsiteX11" fmla="*/ 69056 w 809625"/>
                <a:gd name="connsiteY11" fmla="*/ 1316831 h 1343025"/>
                <a:gd name="connsiteX12" fmla="*/ 111919 w 809625"/>
                <a:gd name="connsiteY12" fmla="*/ 1252537 h 1343025"/>
                <a:gd name="connsiteX13" fmla="*/ 219075 w 809625"/>
                <a:gd name="connsiteY13" fmla="*/ 1109662 h 1343025"/>
                <a:gd name="connsiteX14" fmla="*/ 366713 w 809625"/>
                <a:gd name="connsiteY14" fmla="*/ 907256 h 1343025"/>
                <a:gd name="connsiteX15" fmla="*/ 488156 w 809625"/>
                <a:gd name="connsiteY15" fmla="*/ 740569 h 1343025"/>
                <a:gd name="connsiteX16" fmla="*/ 597694 w 809625"/>
                <a:gd name="connsiteY16" fmla="*/ 585787 h 1343025"/>
                <a:gd name="connsiteX17" fmla="*/ 661988 w 809625"/>
                <a:gd name="connsiteY17" fmla="*/ 495300 h 1343025"/>
                <a:gd name="connsiteX18" fmla="*/ 721519 w 809625"/>
                <a:gd name="connsiteY18" fmla="*/ 404812 h 1343025"/>
                <a:gd name="connsiteX19" fmla="*/ 731044 w 809625"/>
                <a:gd name="connsiteY19" fmla="*/ 388144 h 1343025"/>
                <a:gd name="connsiteX20" fmla="*/ 752475 w 809625"/>
                <a:gd name="connsiteY20" fmla="*/ 373856 h 1343025"/>
                <a:gd name="connsiteX21" fmla="*/ 788194 w 809625"/>
                <a:gd name="connsiteY21" fmla="*/ 342900 h 1343025"/>
                <a:gd name="connsiteX22" fmla="*/ 804863 w 809625"/>
                <a:gd name="connsiteY22" fmla="*/ 316706 h 1343025"/>
                <a:gd name="connsiteX23" fmla="*/ 809625 w 809625"/>
                <a:gd name="connsiteY23" fmla="*/ 300037 h 1343025"/>
                <a:gd name="connsiteX24" fmla="*/ 809625 w 809625"/>
                <a:gd name="connsiteY24" fmla="*/ 280987 h 1343025"/>
                <a:gd name="connsiteX25" fmla="*/ 807244 w 809625"/>
                <a:gd name="connsiteY25" fmla="*/ 261937 h 1343025"/>
                <a:gd name="connsiteX26" fmla="*/ 797719 w 809625"/>
                <a:gd name="connsiteY26" fmla="*/ 235744 h 1343025"/>
                <a:gd name="connsiteX27" fmla="*/ 778669 w 809625"/>
                <a:gd name="connsiteY27" fmla="*/ 207169 h 1343025"/>
                <a:gd name="connsiteX28" fmla="*/ 745331 w 809625"/>
                <a:gd name="connsiteY28" fmla="*/ 178594 h 1343025"/>
                <a:gd name="connsiteX29" fmla="*/ 664369 w 809625"/>
                <a:gd name="connsiteY29" fmla="*/ 123825 h 1343025"/>
                <a:gd name="connsiteX30" fmla="*/ 578644 w 809625"/>
                <a:gd name="connsiteY30" fmla="*/ 76200 h 1343025"/>
                <a:gd name="connsiteX31" fmla="*/ 473869 w 809625"/>
                <a:gd name="connsiteY31" fmla="*/ 21431 h 1343025"/>
                <a:gd name="connsiteX32" fmla="*/ 428625 w 809625"/>
                <a:gd name="connsiteY32" fmla="*/ 4762 h 1343025"/>
                <a:gd name="connsiteX33" fmla="*/ 402431 w 809625"/>
                <a:gd name="connsiteY33" fmla="*/ 0 h 1343025"/>
                <a:gd name="connsiteX34" fmla="*/ 383381 w 809625"/>
                <a:gd name="connsiteY34" fmla="*/ 4762 h 1343025"/>
                <a:gd name="connsiteX35" fmla="*/ 378619 w 809625"/>
                <a:gd name="connsiteY35" fmla="*/ 16669 h 1343025"/>
                <a:gd name="connsiteX36" fmla="*/ 378619 w 809625"/>
                <a:gd name="connsiteY36" fmla="*/ 30956 h 1343025"/>
                <a:gd name="connsiteX37" fmla="*/ 388144 w 809625"/>
                <a:gd name="connsiteY37" fmla="*/ 54769 h 1343025"/>
                <a:gd name="connsiteX38" fmla="*/ 431006 w 809625"/>
                <a:gd name="connsiteY38" fmla="*/ 116681 h 1343025"/>
                <a:gd name="connsiteX39" fmla="*/ 488156 w 809625"/>
                <a:gd name="connsiteY39" fmla="*/ 202406 h 1343025"/>
                <a:gd name="connsiteX40" fmla="*/ 497681 w 809625"/>
                <a:gd name="connsiteY40" fmla="*/ 226219 h 1343025"/>
                <a:gd name="connsiteX41" fmla="*/ 502444 w 809625"/>
                <a:gd name="connsiteY41" fmla="*/ 254794 h 1343025"/>
                <a:gd name="connsiteX42" fmla="*/ 500063 w 809625"/>
                <a:gd name="connsiteY42" fmla="*/ 278606 h 1343025"/>
                <a:gd name="connsiteX43" fmla="*/ 488156 w 809625"/>
                <a:gd name="connsiteY43" fmla="*/ 311944 h 1343025"/>
                <a:gd name="connsiteX44" fmla="*/ 421481 w 809625"/>
                <a:gd name="connsiteY44" fmla="*/ 4476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9625" h="1343025">
                  <a:moveTo>
                    <a:pt x="421481" y="447675"/>
                  </a:moveTo>
                  <a:lnTo>
                    <a:pt x="302419" y="704850"/>
                  </a:lnTo>
                  <a:lnTo>
                    <a:pt x="197644" y="916781"/>
                  </a:lnTo>
                  <a:lnTo>
                    <a:pt x="50006" y="1204912"/>
                  </a:lnTo>
                  <a:lnTo>
                    <a:pt x="4763" y="1297781"/>
                  </a:lnTo>
                  <a:lnTo>
                    <a:pt x="0" y="1314450"/>
                  </a:lnTo>
                  <a:lnTo>
                    <a:pt x="0" y="1326356"/>
                  </a:lnTo>
                  <a:lnTo>
                    <a:pt x="2381" y="1335881"/>
                  </a:lnTo>
                  <a:lnTo>
                    <a:pt x="9525" y="1340644"/>
                  </a:lnTo>
                  <a:lnTo>
                    <a:pt x="23813" y="1343025"/>
                  </a:lnTo>
                  <a:lnTo>
                    <a:pt x="47625" y="1335881"/>
                  </a:lnTo>
                  <a:lnTo>
                    <a:pt x="69056" y="1316831"/>
                  </a:lnTo>
                  <a:lnTo>
                    <a:pt x="111919" y="1252537"/>
                  </a:lnTo>
                  <a:lnTo>
                    <a:pt x="219075" y="1109662"/>
                  </a:lnTo>
                  <a:lnTo>
                    <a:pt x="366713" y="907256"/>
                  </a:lnTo>
                  <a:lnTo>
                    <a:pt x="488156" y="740569"/>
                  </a:lnTo>
                  <a:lnTo>
                    <a:pt x="597694" y="585787"/>
                  </a:lnTo>
                  <a:lnTo>
                    <a:pt x="661988" y="495300"/>
                  </a:lnTo>
                  <a:lnTo>
                    <a:pt x="721519" y="404812"/>
                  </a:lnTo>
                  <a:lnTo>
                    <a:pt x="731044" y="388144"/>
                  </a:lnTo>
                  <a:lnTo>
                    <a:pt x="752475" y="373856"/>
                  </a:lnTo>
                  <a:lnTo>
                    <a:pt x="788194" y="342900"/>
                  </a:lnTo>
                  <a:lnTo>
                    <a:pt x="804863" y="316706"/>
                  </a:lnTo>
                  <a:lnTo>
                    <a:pt x="809625" y="300037"/>
                  </a:lnTo>
                  <a:lnTo>
                    <a:pt x="809625" y="280987"/>
                  </a:lnTo>
                  <a:lnTo>
                    <a:pt x="807244" y="261937"/>
                  </a:lnTo>
                  <a:lnTo>
                    <a:pt x="797719" y="235744"/>
                  </a:lnTo>
                  <a:lnTo>
                    <a:pt x="778669" y="207169"/>
                  </a:lnTo>
                  <a:lnTo>
                    <a:pt x="745331" y="178594"/>
                  </a:lnTo>
                  <a:lnTo>
                    <a:pt x="664369" y="123825"/>
                  </a:lnTo>
                  <a:lnTo>
                    <a:pt x="578644" y="76200"/>
                  </a:lnTo>
                  <a:lnTo>
                    <a:pt x="473869" y="21431"/>
                  </a:lnTo>
                  <a:lnTo>
                    <a:pt x="428625" y="4762"/>
                  </a:lnTo>
                  <a:lnTo>
                    <a:pt x="402431" y="0"/>
                  </a:lnTo>
                  <a:lnTo>
                    <a:pt x="383381" y="4762"/>
                  </a:lnTo>
                  <a:lnTo>
                    <a:pt x="378619" y="16669"/>
                  </a:lnTo>
                  <a:lnTo>
                    <a:pt x="378619" y="30956"/>
                  </a:lnTo>
                  <a:lnTo>
                    <a:pt x="388144" y="54769"/>
                  </a:lnTo>
                  <a:lnTo>
                    <a:pt x="431006" y="116681"/>
                  </a:lnTo>
                  <a:lnTo>
                    <a:pt x="488156" y="202406"/>
                  </a:lnTo>
                  <a:lnTo>
                    <a:pt x="497681" y="226219"/>
                  </a:lnTo>
                  <a:lnTo>
                    <a:pt x="502444" y="254794"/>
                  </a:lnTo>
                  <a:lnTo>
                    <a:pt x="500063" y="278606"/>
                  </a:lnTo>
                  <a:lnTo>
                    <a:pt x="488156" y="311944"/>
                  </a:lnTo>
                  <a:lnTo>
                    <a:pt x="421481" y="4476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28">
              <a:extLst>
                <a:ext uri="{FF2B5EF4-FFF2-40B4-BE49-F238E27FC236}">
                  <a16:creationId xmlns:a16="http://schemas.microsoft.com/office/drawing/2014/main" id="{D8D2C52E-68DB-4BF3-9200-41827E36A84D}"/>
                </a:ext>
              </a:extLst>
            </p:cNvPr>
            <p:cNvSpPr/>
            <p:nvPr/>
          </p:nvSpPr>
          <p:spPr>
            <a:xfrm>
              <a:off x="4803775" y="2138363"/>
              <a:ext cx="2262188" cy="1174750"/>
            </a:xfrm>
            <a:custGeom>
              <a:avLst/>
              <a:gdLst>
                <a:gd name="connsiteX0" fmla="*/ 1752600 w 2262188"/>
                <a:gd name="connsiteY0" fmla="*/ 392906 h 1173956"/>
                <a:gd name="connsiteX1" fmla="*/ 1628775 w 2262188"/>
                <a:gd name="connsiteY1" fmla="*/ 450056 h 1173956"/>
                <a:gd name="connsiteX2" fmla="*/ 1514475 w 2262188"/>
                <a:gd name="connsiteY2" fmla="*/ 504825 h 1173956"/>
                <a:gd name="connsiteX3" fmla="*/ 1354932 w 2262188"/>
                <a:gd name="connsiteY3" fmla="*/ 578643 h 1173956"/>
                <a:gd name="connsiteX4" fmla="*/ 1247775 w 2262188"/>
                <a:gd name="connsiteY4" fmla="*/ 631031 h 1173956"/>
                <a:gd name="connsiteX5" fmla="*/ 964407 w 2262188"/>
                <a:gd name="connsiteY5" fmla="*/ 750093 h 1173956"/>
                <a:gd name="connsiteX6" fmla="*/ 731044 w 2262188"/>
                <a:gd name="connsiteY6" fmla="*/ 850106 h 1173956"/>
                <a:gd name="connsiteX7" fmla="*/ 507207 w 2262188"/>
                <a:gd name="connsiteY7" fmla="*/ 940593 h 1173956"/>
                <a:gd name="connsiteX8" fmla="*/ 188119 w 2262188"/>
                <a:gd name="connsiteY8" fmla="*/ 1064418 h 1173956"/>
                <a:gd name="connsiteX9" fmla="*/ 14288 w 2262188"/>
                <a:gd name="connsiteY9" fmla="*/ 1128712 h 1173956"/>
                <a:gd name="connsiteX10" fmla="*/ 2382 w 2262188"/>
                <a:gd name="connsiteY10" fmla="*/ 1135856 h 1173956"/>
                <a:gd name="connsiteX11" fmla="*/ 0 w 2262188"/>
                <a:gd name="connsiteY11" fmla="*/ 1147762 h 1173956"/>
                <a:gd name="connsiteX12" fmla="*/ 2382 w 2262188"/>
                <a:gd name="connsiteY12" fmla="*/ 1162050 h 1173956"/>
                <a:gd name="connsiteX13" fmla="*/ 11907 w 2262188"/>
                <a:gd name="connsiteY13" fmla="*/ 1166812 h 1173956"/>
                <a:gd name="connsiteX14" fmla="*/ 28575 w 2262188"/>
                <a:gd name="connsiteY14" fmla="*/ 1173956 h 1173956"/>
                <a:gd name="connsiteX15" fmla="*/ 157163 w 2262188"/>
                <a:gd name="connsiteY15" fmla="*/ 1159668 h 1173956"/>
                <a:gd name="connsiteX16" fmla="*/ 319088 w 2262188"/>
                <a:gd name="connsiteY16" fmla="*/ 1131093 h 1173956"/>
                <a:gd name="connsiteX17" fmla="*/ 528638 w 2262188"/>
                <a:gd name="connsiteY17" fmla="*/ 1081087 h 1173956"/>
                <a:gd name="connsiteX18" fmla="*/ 745332 w 2262188"/>
                <a:gd name="connsiteY18" fmla="*/ 1019175 h 1173956"/>
                <a:gd name="connsiteX19" fmla="*/ 1002507 w 2262188"/>
                <a:gd name="connsiteY19" fmla="*/ 933450 h 1173956"/>
                <a:gd name="connsiteX20" fmla="*/ 1269207 w 2262188"/>
                <a:gd name="connsiteY20" fmla="*/ 864393 h 1173956"/>
                <a:gd name="connsiteX21" fmla="*/ 1450182 w 2262188"/>
                <a:gd name="connsiteY21" fmla="*/ 788193 h 1173956"/>
                <a:gd name="connsiteX22" fmla="*/ 1700213 w 2262188"/>
                <a:gd name="connsiteY22" fmla="*/ 683418 h 1173956"/>
                <a:gd name="connsiteX23" fmla="*/ 1924050 w 2262188"/>
                <a:gd name="connsiteY23" fmla="*/ 590550 h 1173956"/>
                <a:gd name="connsiteX24" fmla="*/ 2045494 w 2262188"/>
                <a:gd name="connsiteY24" fmla="*/ 542925 h 1173956"/>
                <a:gd name="connsiteX25" fmla="*/ 2159794 w 2262188"/>
                <a:gd name="connsiteY25" fmla="*/ 497681 h 1173956"/>
                <a:gd name="connsiteX26" fmla="*/ 2221707 w 2262188"/>
                <a:gd name="connsiteY26" fmla="*/ 469106 h 1173956"/>
                <a:gd name="connsiteX27" fmla="*/ 2243138 w 2262188"/>
                <a:gd name="connsiteY27" fmla="*/ 454818 h 1173956"/>
                <a:gd name="connsiteX28" fmla="*/ 2252663 w 2262188"/>
                <a:gd name="connsiteY28" fmla="*/ 442912 h 1173956"/>
                <a:gd name="connsiteX29" fmla="*/ 2259807 w 2262188"/>
                <a:gd name="connsiteY29" fmla="*/ 426243 h 1173956"/>
                <a:gd name="connsiteX30" fmla="*/ 2262188 w 2262188"/>
                <a:gd name="connsiteY30" fmla="*/ 414337 h 1173956"/>
                <a:gd name="connsiteX31" fmla="*/ 2262188 w 2262188"/>
                <a:gd name="connsiteY31" fmla="*/ 395287 h 1173956"/>
                <a:gd name="connsiteX32" fmla="*/ 2255044 w 2262188"/>
                <a:gd name="connsiteY32" fmla="*/ 359568 h 1173956"/>
                <a:gd name="connsiteX33" fmla="*/ 2235994 w 2262188"/>
                <a:gd name="connsiteY33" fmla="*/ 321468 h 1173956"/>
                <a:gd name="connsiteX34" fmla="*/ 2166938 w 2262188"/>
                <a:gd name="connsiteY34" fmla="*/ 245268 h 1173956"/>
                <a:gd name="connsiteX35" fmla="*/ 2076450 w 2262188"/>
                <a:gd name="connsiteY35" fmla="*/ 154781 h 1173956"/>
                <a:gd name="connsiteX36" fmla="*/ 2014538 w 2262188"/>
                <a:gd name="connsiteY36" fmla="*/ 102393 h 1173956"/>
                <a:gd name="connsiteX37" fmla="*/ 1959769 w 2262188"/>
                <a:gd name="connsiteY37" fmla="*/ 64293 h 1173956"/>
                <a:gd name="connsiteX38" fmla="*/ 1895475 w 2262188"/>
                <a:gd name="connsiteY38" fmla="*/ 21431 h 1173956"/>
                <a:gd name="connsiteX39" fmla="*/ 1871663 w 2262188"/>
                <a:gd name="connsiteY39" fmla="*/ 9525 h 1173956"/>
                <a:gd name="connsiteX40" fmla="*/ 1835944 w 2262188"/>
                <a:gd name="connsiteY40" fmla="*/ 0 h 1173956"/>
                <a:gd name="connsiteX41" fmla="*/ 1816894 w 2262188"/>
                <a:gd name="connsiteY41" fmla="*/ 0 h 1173956"/>
                <a:gd name="connsiteX42" fmla="*/ 1807369 w 2262188"/>
                <a:gd name="connsiteY42" fmla="*/ 4762 h 1173956"/>
                <a:gd name="connsiteX43" fmla="*/ 1802607 w 2262188"/>
                <a:gd name="connsiteY43" fmla="*/ 16668 h 1173956"/>
                <a:gd name="connsiteX44" fmla="*/ 1804988 w 2262188"/>
                <a:gd name="connsiteY44" fmla="*/ 35718 h 1173956"/>
                <a:gd name="connsiteX45" fmla="*/ 1826419 w 2262188"/>
                <a:gd name="connsiteY45" fmla="*/ 88106 h 1173956"/>
                <a:gd name="connsiteX46" fmla="*/ 1864519 w 2262188"/>
                <a:gd name="connsiteY46" fmla="*/ 159543 h 1173956"/>
                <a:gd name="connsiteX47" fmla="*/ 1893094 w 2262188"/>
                <a:gd name="connsiteY47" fmla="*/ 200025 h 1173956"/>
                <a:gd name="connsiteX48" fmla="*/ 1905000 w 2262188"/>
                <a:gd name="connsiteY48" fmla="*/ 226218 h 1173956"/>
                <a:gd name="connsiteX49" fmla="*/ 1907382 w 2262188"/>
                <a:gd name="connsiteY49" fmla="*/ 242887 h 1173956"/>
                <a:gd name="connsiteX50" fmla="*/ 1907382 w 2262188"/>
                <a:gd name="connsiteY50" fmla="*/ 254793 h 1173956"/>
                <a:gd name="connsiteX51" fmla="*/ 1897857 w 2262188"/>
                <a:gd name="connsiteY51" fmla="*/ 283368 h 1173956"/>
                <a:gd name="connsiteX52" fmla="*/ 1874044 w 2262188"/>
                <a:gd name="connsiteY52" fmla="*/ 314325 h 1173956"/>
                <a:gd name="connsiteX53" fmla="*/ 1821657 w 2262188"/>
                <a:gd name="connsiteY53" fmla="*/ 354806 h 1173956"/>
                <a:gd name="connsiteX54" fmla="*/ 1752600 w 2262188"/>
                <a:gd name="connsiteY54" fmla="*/ 392906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2188" h="1173956">
                  <a:moveTo>
                    <a:pt x="1752600" y="392906"/>
                  </a:moveTo>
                  <a:lnTo>
                    <a:pt x="1628775" y="450056"/>
                  </a:lnTo>
                  <a:lnTo>
                    <a:pt x="1514475" y="504825"/>
                  </a:lnTo>
                  <a:lnTo>
                    <a:pt x="1354932" y="578643"/>
                  </a:lnTo>
                  <a:lnTo>
                    <a:pt x="1247775" y="631031"/>
                  </a:lnTo>
                  <a:lnTo>
                    <a:pt x="964407" y="750093"/>
                  </a:lnTo>
                  <a:lnTo>
                    <a:pt x="731044" y="850106"/>
                  </a:lnTo>
                  <a:lnTo>
                    <a:pt x="507207" y="940593"/>
                  </a:lnTo>
                  <a:lnTo>
                    <a:pt x="188119" y="1064418"/>
                  </a:lnTo>
                  <a:lnTo>
                    <a:pt x="14288" y="1128712"/>
                  </a:lnTo>
                  <a:lnTo>
                    <a:pt x="2382" y="1135856"/>
                  </a:lnTo>
                  <a:lnTo>
                    <a:pt x="0" y="1147762"/>
                  </a:lnTo>
                  <a:lnTo>
                    <a:pt x="2382" y="1162050"/>
                  </a:lnTo>
                  <a:lnTo>
                    <a:pt x="11907" y="1166812"/>
                  </a:lnTo>
                  <a:lnTo>
                    <a:pt x="28575" y="1173956"/>
                  </a:lnTo>
                  <a:lnTo>
                    <a:pt x="157163" y="1159668"/>
                  </a:lnTo>
                  <a:lnTo>
                    <a:pt x="319088" y="1131093"/>
                  </a:lnTo>
                  <a:lnTo>
                    <a:pt x="528638" y="1081087"/>
                  </a:lnTo>
                  <a:lnTo>
                    <a:pt x="745332" y="1019175"/>
                  </a:lnTo>
                  <a:lnTo>
                    <a:pt x="1002507" y="933450"/>
                  </a:lnTo>
                  <a:lnTo>
                    <a:pt x="1269207" y="864393"/>
                  </a:lnTo>
                  <a:lnTo>
                    <a:pt x="1450182" y="788193"/>
                  </a:lnTo>
                  <a:lnTo>
                    <a:pt x="1700213" y="683418"/>
                  </a:lnTo>
                  <a:lnTo>
                    <a:pt x="1924050" y="590550"/>
                  </a:lnTo>
                  <a:lnTo>
                    <a:pt x="2045494" y="542925"/>
                  </a:lnTo>
                  <a:lnTo>
                    <a:pt x="2159794" y="497681"/>
                  </a:lnTo>
                  <a:lnTo>
                    <a:pt x="2221707" y="469106"/>
                  </a:lnTo>
                  <a:lnTo>
                    <a:pt x="2243138" y="454818"/>
                  </a:lnTo>
                  <a:lnTo>
                    <a:pt x="2252663" y="442912"/>
                  </a:lnTo>
                  <a:lnTo>
                    <a:pt x="2259807" y="426243"/>
                  </a:lnTo>
                  <a:lnTo>
                    <a:pt x="2262188" y="414337"/>
                  </a:lnTo>
                  <a:lnTo>
                    <a:pt x="2262188" y="395287"/>
                  </a:lnTo>
                  <a:lnTo>
                    <a:pt x="2255044" y="359568"/>
                  </a:lnTo>
                  <a:lnTo>
                    <a:pt x="2235994" y="321468"/>
                  </a:lnTo>
                  <a:lnTo>
                    <a:pt x="2166938" y="245268"/>
                  </a:lnTo>
                  <a:lnTo>
                    <a:pt x="2076450" y="154781"/>
                  </a:lnTo>
                  <a:lnTo>
                    <a:pt x="2014538" y="102393"/>
                  </a:lnTo>
                  <a:lnTo>
                    <a:pt x="1959769" y="64293"/>
                  </a:lnTo>
                  <a:lnTo>
                    <a:pt x="1895475" y="21431"/>
                  </a:lnTo>
                  <a:lnTo>
                    <a:pt x="1871663" y="9525"/>
                  </a:lnTo>
                  <a:lnTo>
                    <a:pt x="1835944" y="0"/>
                  </a:lnTo>
                  <a:lnTo>
                    <a:pt x="1816894" y="0"/>
                  </a:lnTo>
                  <a:lnTo>
                    <a:pt x="1807369" y="4762"/>
                  </a:lnTo>
                  <a:lnTo>
                    <a:pt x="1802607" y="16668"/>
                  </a:lnTo>
                  <a:lnTo>
                    <a:pt x="1804988" y="35718"/>
                  </a:lnTo>
                  <a:lnTo>
                    <a:pt x="1826419" y="88106"/>
                  </a:lnTo>
                  <a:lnTo>
                    <a:pt x="1864519" y="159543"/>
                  </a:lnTo>
                  <a:lnTo>
                    <a:pt x="1893094" y="200025"/>
                  </a:lnTo>
                  <a:lnTo>
                    <a:pt x="1905000" y="226218"/>
                  </a:lnTo>
                  <a:lnTo>
                    <a:pt x="1907382" y="242887"/>
                  </a:lnTo>
                  <a:lnTo>
                    <a:pt x="1907382" y="254793"/>
                  </a:lnTo>
                  <a:lnTo>
                    <a:pt x="1897857" y="283368"/>
                  </a:lnTo>
                  <a:lnTo>
                    <a:pt x="1874044" y="314325"/>
                  </a:lnTo>
                  <a:lnTo>
                    <a:pt x="1821657" y="354806"/>
                  </a:lnTo>
                  <a:lnTo>
                    <a:pt x="1752600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29">
              <a:extLst>
                <a:ext uri="{FF2B5EF4-FFF2-40B4-BE49-F238E27FC236}">
                  <a16:creationId xmlns:a16="http://schemas.microsoft.com/office/drawing/2014/main" id="{071A20DE-B80C-4C95-B030-99E46FEBF6A2}"/>
                </a:ext>
              </a:extLst>
            </p:cNvPr>
            <p:cNvSpPr/>
            <p:nvPr/>
          </p:nvSpPr>
          <p:spPr>
            <a:xfrm>
              <a:off x="4876800" y="3522663"/>
              <a:ext cx="2043113" cy="1397000"/>
            </a:xfrm>
            <a:custGeom>
              <a:avLst/>
              <a:gdLst>
                <a:gd name="connsiteX0" fmla="*/ 1745456 w 2043113"/>
                <a:gd name="connsiteY0" fmla="*/ 823912 h 1397794"/>
                <a:gd name="connsiteX1" fmla="*/ 1452563 w 2043113"/>
                <a:gd name="connsiteY1" fmla="*/ 864394 h 1397794"/>
                <a:gd name="connsiteX2" fmla="*/ 1212056 w 2043113"/>
                <a:gd name="connsiteY2" fmla="*/ 900112 h 1397794"/>
                <a:gd name="connsiteX3" fmla="*/ 1135856 w 2043113"/>
                <a:gd name="connsiteY3" fmla="*/ 912019 h 1397794"/>
                <a:gd name="connsiteX4" fmla="*/ 871538 w 2043113"/>
                <a:gd name="connsiteY4" fmla="*/ 962025 h 1397794"/>
                <a:gd name="connsiteX5" fmla="*/ 650081 w 2043113"/>
                <a:gd name="connsiteY5" fmla="*/ 1004887 h 1397794"/>
                <a:gd name="connsiteX6" fmla="*/ 511969 w 2043113"/>
                <a:gd name="connsiteY6" fmla="*/ 1028700 h 1397794"/>
                <a:gd name="connsiteX7" fmla="*/ 385763 w 2043113"/>
                <a:gd name="connsiteY7" fmla="*/ 1052512 h 1397794"/>
                <a:gd name="connsiteX8" fmla="*/ 307181 w 2043113"/>
                <a:gd name="connsiteY8" fmla="*/ 1062037 h 1397794"/>
                <a:gd name="connsiteX9" fmla="*/ 259556 w 2043113"/>
                <a:gd name="connsiteY9" fmla="*/ 1064419 h 1397794"/>
                <a:gd name="connsiteX10" fmla="*/ 254794 w 2043113"/>
                <a:gd name="connsiteY10" fmla="*/ 1064419 h 1397794"/>
                <a:gd name="connsiteX11" fmla="*/ 245269 w 2043113"/>
                <a:gd name="connsiteY11" fmla="*/ 1059656 h 1397794"/>
                <a:gd name="connsiteX12" fmla="*/ 247650 w 2043113"/>
                <a:gd name="connsiteY12" fmla="*/ 1023937 h 1397794"/>
                <a:gd name="connsiteX13" fmla="*/ 259556 w 2043113"/>
                <a:gd name="connsiteY13" fmla="*/ 909637 h 1397794"/>
                <a:gd name="connsiteX14" fmla="*/ 278606 w 2043113"/>
                <a:gd name="connsiteY14" fmla="*/ 742950 h 1397794"/>
                <a:gd name="connsiteX15" fmla="*/ 300038 w 2043113"/>
                <a:gd name="connsiteY15" fmla="*/ 571500 h 1397794"/>
                <a:gd name="connsiteX16" fmla="*/ 328613 w 2043113"/>
                <a:gd name="connsiteY16" fmla="*/ 359569 h 1397794"/>
                <a:gd name="connsiteX17" fmla="*/ 345281 w 2043113"/>
                <a:gd name="connsiteY17" fmla="*/ 328612 h 1397794"/>
                <a:gd name="connsiteX18" fmla="*/ 354806 w 2043113"/>
                <a:gd name="connsiteY18" fmla="*/ 309562 h 1397794"/>
                <a:gd name="connsiteX19" fmla="*/ 359569 w 2043113"/>
                <a:gd name="connsiteY19" fmla="*/ 288131 h 1397794"/>
                <a:gd name="connsiteX20" fmla="*/ 361950 w 2043113"/>
                <a:gd name="connsiteY20" fmla="*/ 271462 h 1397794"/>
                <a:gd name="connsiteX21" fmla="*/ 357188 w 2043113"/>
                <a:gd name="connsiteY21" fmla="*/ 247650 h 1397794"/>
                <a:gd name="connsiteX22" fmla="*/ 350044 w 2043113"/>
                <a:gd name="connsiteY22" fmla="*/ 223837 h 1397794"/>
                <a:gd name="connsiteX23" fmla="*/ 338138 w 2043113"/>
                <a:gd name="connsiteY23" fmla="*/ 202406 h 1397794"/>
                <a:gd name="connsiteX24" fmla="*/ 316706 w 2043113"/>
                <a:gd name="connsiteY24" fmla="*/ 176212 h 1397794"/>
                <a:gd name="connsiteX25" fmla="*/ 288131 w 2043113"/>
                <a:gd name="connsiteY25" fmla="*/ 150019 h 1397794"/>
                <a:gd name="connsiteX26" fmla="*/ 266700 w 2043113"/>
                <a:gd name="connsiteY26" fmla="*/ 133350 h 1397794"/>
                <a:gd name="connsiteX27" fmla="*/ 226219 w 2043113"/>
                <a:gd name="connsiteY27" fmla="*/ 107156 h 1397794"/>
                <a:gd name="connsiteX28" fmla="*/ 161925 w 2043113"/>
                <a:gd name="connsiteY28" fmla="*/ 69056 h 1397794"/>
                <a:gd name="connsiteX29" fmla="*/ 104775 w 2043113"/>
                <a:gd name="connsiteY29" fmla="*/ 33337 h 1397794"/>
                <a:gd name="connsiteX30" fmla="*/ 40481 w 2043113"/>
                <a:gd name="connsiteY30" fmla="*/ 2381 h 1397794"/>
                <a:gd name="connsiteX31" fmla="*/ 16669 w 2043113"/>
                <a:gd name="connsiteY31" fmla="*/ 0 h 1397794"/>
                <a:gd name="connsiteX32" fmla="*/ 9525 w 2043113"/>
                <a:gd name="connsiteY32" fmla="*/ 2381 h 1397794"/>
                <a:gd name="connsiteX33" fmla="*/ 4763 w 2043113"/>
                <a:gd name="connsiteY33" fmla="*/ 9525 h 1397794"/>
                <a:gd name="connsiteX34" fmla="*/ 4763 w 2043113"/>
                <a:gd name="connsiteY34" fmla="*/ 23812 h 1397794"/>
                <a:gd name="connsiteX35" fmla="*/ 11906 w 2043113"/>
                <a:gd name="connsiteY35" fmla="*/ 47625 h 1397794"/>
                <a:gd name="connsiteX36" fmla="*/ 35719 w 2043113"/>
                <a:gd name="connsiteY36" fmla="*/ 76200 h 1397794"/>
                <a:gd name="connsiteX37" fmla="*/ 57150 w 2043113"/>
                <a:gd name="connsiteY37" fmla="*/ 107156 h 1397794"/>
                <a:gd name="connsiteX38" fmla="*/ 73819 w 2043113"/>
                <a:gd name="connsiteY38" fmla="*/ 142875 h 1397794"/>
                <a:gd name="connsiteX39" fmla="*/ 88106 w 2043113"/>
                <a:gd name="connsiteY39" fmla="*/ 178594 h 1397794"/>
                <a:gd name="connsiteX40" fmla="*/ 97631 w 2043113"/>
                <a:gd name="connsiteY40" fmla="*/ 216694 h 1397794"/>
                <a:gd name="connsiteX41" fmla="*/ 104775 w 2043113"/>
                <a:gd name="connsiteY41" fmla="*/ 264319 h 1397794"/>
                <a:gd name="connsiteX42" fmla="*/ 109538 w 2043113"/>
                <a:gd name="connsiteY42" fmla="*/ 316706 h 1397794"/>
                <a:gd name="connsiteX43" fmla="*/ 102394 w 2043113"/>
                <a:gd name="connsiteY43" fmla="*/ 447675 h 1397794"/>
                <a:gd name="connsiteX44" fmla="*/ 83344 w 2043113"/>
                <a:gd name="connsiteY44" fmla="*/ 681037 h 1397794"/>
                <a:gd name="connsiteX45" fmla="*/ 66675 w 2043113"/>
                <a:gd name="connsiteY45" fmla="*/ 914400 h 1397794"/>
                <a:gd name="connsiteX46" fmla="*/ 59531 w 2043113"/>
                <a:gd name="connsiteY46" fmla="*/ 945356 h 1397794"/>
                <a:gd name="connsiteX47" fmla="*/ 33338 w 2043113"/>
                <a:gd name="connsiteY47" fmla="*/ 1023937 h 1397794"/>
                <a:gd name="connsiteX48" fmla="*/ 0 w 2043113"/>
                <a:gd name="connsiteY48" fmla="*/ 1121569 h 1397794"/>
                <a:gd name="connsiteX49" fmla="*/ 0 w 2043113"/>
                <a:gd name="connsiteY49" fmla="*/ 1135856 h 1397794"/>
                <a:gd name="connsiteX50" fmla="*/ 19050 w 2043113"/>
                <a:gd name="connsiteY50" fmla="*/ 1214437 h 1397794"/>
                <a:gd name="connsiteX51" fmla="*/ 33338 w 2043113"/>
                <a:gd name="connsiteY51" fmla="*/ 1257300 h 1397794"/>
                <a:gd name="connsiteX52" fmla="*/ 52388 w 2043113"/>
                <a:gd name="connsiteY52" fmla="*/ 1309687 h 1397794"/>
                <a:gd name="connsiteX53" fmla="*/ 78581 w 2043113"/>
                <a:gd name="connsiteY53" fmla="*/ 1357312 h 1397794"/>
                <a:gd name="connsiteX54" fmla="*/ 107156 w 2043113"/>
                <a:gd name="connsiteY54" fmla="*/ 1393031 h 1397794"/>
                <a:gd name="connsiteX55" fmla="*/ 116681 w 2043113"/>
                <a:gd name="connsiteY55" fmla="*/ 1397794 h 1397794"/>
                <a:gd name="connsiteX56" fmla="*/ 130969 w 2043113"/>
                <a:gd name="connsiteY56" fmla="*/ 1397794 h 1397794"/>
                <a:gd name="connsiteX57" fmla="*/ 161925 w 2043113"/>
                <a:gd name="connsiteY57" fmla="*/ 1385887 h 1397794"/>
                <a:gd name="connsiteX58" fmla="*/ 242888 w 2043113"/>
                <a:gd name="connsiteY58" fmla="*/ 1343025 h 1397794"/>
                <a:gd name="connsiteX59" fmla="*/ 333375 w 2043113"/>
                <a:gd name="connsiteY59" fmla="*/ 1300162 h 1397794"/>
                <a:gd name="connsiteX60" fmla="*/ 419100 w 2043113"/>
                <a:gd name="connsiteY60" fmla="*/ 1269206 h 1397794"/>
                <a:gd name="connsiteX61" fmla="*/ 535781 w 2043113"/>
                <a:gd name="connsiteY61" fmla="*/ 1233487 h 1397794"/>
                <a:gd name="connsiteX62" fmla="*/ 666750 w 2043113"/>
                <a:gd name="connsiteY62" fmla="*/ 1197769 h 1397794"/>
                <a:gd name="connsiteX63" fmla="*/ 795338 w 2043113"/>
                <a:gd name="connsiteY63" fmla="*/ 1162050 h 1397794"/>
                <a:gd name="connsiteX64" fmla="*/ 926306 w 2043113"/>
                <a:gd name="connsiteY64" fmla="*/ 1128712 h 1397794"/>
                <a:gd name="connsiteX65" fmla="*/ 1209675 w 2043113"/>
                <a:gd name="connsiteY65" fmla="*/ 1076325 h 1397794"/>
                <a:gd name="connsiteX66" fmla="*/ 1526381 w 2043113"/>
                <a:gd name="connsiteY66" fmla="*/ 1014412 h 1397794"/>
                <a:gd name="connsiteX67" fmla="*/ 1793081 w 2043113"/>
                <a:gd name="connsiteY67" fmla="*/ 969169 h 1397794"/>
                <a:gd name="connsiteX68" fmla="*/ 2043113 w 2043113"/>
                <a:gd name="connsiteY68" fmla="*/ 942975 h 1397794"/>
                <a:gd name="connsiteX69" fmla="*/ 2040731 w 2043113"/>
                <a:gd name="connsiteY69" fmla="*/ 792956 h 1397794"/>
                <a:gd name="connsiteX70" fmla="*/ 1947863 w 2043113"/>
                <a:gd name="connsiteY70" fmla="*/ 797719 h 1397794"/>
                <a:gd name="connsiteX71" fmla="*/ 1866900 w 2043113"/>
                <a:gd name="connsiteY71" fmla="*/ 807244 h 1397794"/>
                <a:gd name="connsiteX72" fmla="*/ 1745456 w 2043113"/>
                <a:gd name="connsiteY72" fmla="*/ 823912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43113" h="1397794">
                  <a:moveTo>
                    <a:pt x="1745456" y="823912"/>
                  </a:moveTo>
                  <a:lnTo>
                    <a:pt x="1452563" y="864394"/>
                  </a:lnTo>
                  <a:lnTo>
                    <a:pt x="1212056" y="900112"/>
                  </a:lnTo>
                  <a:lnTo>
                    <a:pt x="1135856" y="912019"/>
                  </a:lnTo>
                  <a:lnTo>
                    <a:pt x="871538" y="962025"/>
                  </a:lnTo>
                  <a:lnTo>
                    <a:pt x="650081" y="1004887"/>
                  </a:lnTo>
                  <a:lnTo>
                    <a:pt x="511969" y="1028700"/>
                  </a:lnTo>
                  <a:lnTo>
                    <a:pt x="385763" y="1052512"/>
                  </a:lnTo>
                  <a:lnTo>
                    <a:pt x="307181" y="1062037"/>
                  </a:lnTo>
                  <a:lnTo>
                    <a:pt x="259556" y="1064419"/>
                  </a:lnTo>
                  <a:lnTo>
                    <a:pt x="254794" y="1064419"/>
                  </a:lnTo>
                  <a:lnTo>
                    <a:pt x="245269" y="1059656"/>
                  </a:lnTo>
                  <a:lnTo>
                    <a:pt x="247650" y="1023937"/>
                  </a:lnTo>
                  <a:lnTo>
                    <a:pt x="259556" y="909637"/>
                  </a:lnTo>
                  <a:lnTo>
                    <a:pt x="278606" y="742950"/>
                  </a:lnTo>
                  <a:lnTo>
                    <a:pt x="300038" y="571500"/>
                  </a:lnTo>
                  <a:lnTo>
                    <a:pt x="328613" y="359569"/>
                  </a:lnTo>
                  <a:lnTo>
                    <a:pt x="345281" y="328612"/>
                  </a:lnTo>
                  <a:lnTo>
                    <a:pt x="354806" y="309562"/>
                  </a:lnTo>
                  <a:lnTo>
                    <a:pt x="359569" y="288131"/>
                  </a:lnTo>
                  <a:lnTo>
                    <a:pt x="361950" y="271462"/>
                  </a:lnTo>
                  <a:lnTo>
                    <a:pt x="357188" y="247650"/>
                  </a:lnTo>
                  <a:lnTo>
                    <a:pt x="350044" y="223837"/>
                  </a:lnTo>
                  <a:lnTo>
                    <a:pt x="338138" y="202406"/>
                  </a:lnTo>
                  <a:lnTo>
                    <a:pt x="316706" y="176212"/>
                  </a:lnTo>
                  <a:lnTo>
                    <a:pt x="288131" y="150019"/>
                  </a:lnTo>
                  <a:lnTo>
                    <a:pt x="266700" y="133350"/>
                  </a:lnTo>
                  <a:lnTo>
                    <a:pt x="226219" y="107156"/>
                  </a:lnTo>
                  <a:lnTo>
                    <a:pt x="161925" y="69056"/>
                  </a:lnTo>
                  <a:lnTo>
                    <a:pt x="104775" y="33337"/>
                  </a:lnTo>
                  <a:lnTo>
                    <a:pt x="40481" y="2381"/>
                  </a:lnTo>
                  <a:lnTo>
                    <a:pt x="16669" y="0"/>
                  </a:lnTo>
                  <a:lnTo>
                    <a:pt x="9525" y="2381"/>
                  </a:lnTo>
                  <a:lnTo>
                    <a:pt x="4763" y="9525"/>
                  </a:lnTo>
                  <a:lnTo>
                    <a:pt x="4763" y="23812"/>
                  </a:lnTo>
                  <a:lnTo>
                    <a:pt x="11906" y="47625"/>
                  </a:lnTo>
                  <a:lnTo>
                    <a:pt x="35719" y="76200"/>
                  </a:lnTo>
                  <a:lnTo>
                    <a:pt x="57150" y="107156"/>
                  </a:lnTo>
                  <a:lnTo>
                    <a:pt x="73819" y="142875"/>
                  </a:lnTo>
                  <a:lnTo>
                    <a:pt x="88106" y="178594"/>
                  </a:lnTo>
                  <a:lnTo>
                    <a:pt x="97631" y="216694"/>
                  </a:lnTo>
                  <a:lnTo>
                    <a:pt x="104775" y="264319"/>
                  </a:lnTo>
                  <a:lnTo>
                    <a:pt x="109538" y="316706"/>
                  </a:lnTo>
                  <a:lnTo>
                    <a:pt x="102394" y="447675"/>
                  </a:lnTo>
                  <a:lnTo>
                    <a:pt x="83344" y="681037"/>
                  </a:lnTo>
                  <a:lnTo>
                    <a:pt x="66675" y="914400"/>
                  </a:lnTo>
                  <a:lnTo>
                    <a:pt x="59531" y="945356"/>
                  </a:lnTo>
                  <a:lnTo>
                    <a:pt x="33338" y="1023937"/>
                  </a:lnTo>
                  <a:lnTo>
                    <a:pt x="0" y="1121569"/>
                  </a:lnTo>
                  <a:lnTo>
                    <a:pt x="0" y="1135856"/>
                  </a:lnTo>
                  <a:lnTo>
                    <a:pt x="19050" y="1214437"/>
                  </a:lnTo>
                  <a:lnTo>
                    <a:pt x="33338" y="1257300"/>
                  </a:lnTo>
                  <a:lnTo>
                    <a:pt x="52388" y="1309687"/>
                  </a:lnTo>
                  <a:lnTo>
                    <a:pt x="78581" y="1357312"/>
                  </a:lnTo>
                  <a:cubicBezTo>
                    <a:pt x="103763" y="1390048"/>
                    <a:pt x="93188" y="1379063"/>
                    <a:pt x="107156" y="1393031"/>
                  </a:cubicBezTo>
                  <a:lnTo>
                    <a:pt x="116681" y="1397794"/>
                  </a:lnTo>
                  <a:lnTo>
                    <a:pt x="130969" y="1397794"/>
                  </a:lnTo>
                  <a:lnTo>
                    <a:pt x="161925" y="1385887"/>
                  </a:lnTo>
                  <a:lnTo>
                    <a:pt x="242888" y="1343025"/>
                  </a:lnTo>
                  <a:lnTo>
                    <a:pt x="333375" y="1300162"/>
                  </a:lnTo>
                  <a:lnTo>
                    <a:pt x="419100" y="1269206"/>
                  </a:lnTo>
                  <a:lnTo>
                    <a:pt x="535781" y="1233487"/>
                  </a:lnTo>
                  <a:lnTo>
                    <a:pt x="666750" y="1197769"/>
                  </a:lnTo>
                  <a:lnTo>
                    <a:pt x="795338" y="1162050"/>
                  </a:lnTo>
                  <a:lnTo>
                    <a:pt x="926306" y="1128712"/>
                  </a:lnTo>
                  <a:lnTo>
                    <a:pt x="1209675" y="1076325"/>
                  </a:lnTo>
                  <a:lnTo>
                    <a:pt x="1526381" y="1014412"/>
                  </a:lnTo>
                  <a:lnTo>
                    <a:pt x="1793081" y="969169"/>
                  </a:lnTo>
                  <a:lnTo>
                    <a:pt x="2043113" y="942975"/>
                  </a:lnTo>
                  <a:lnTo>
                    <a:pt x="2040731" y="792956"/>
                  </a:lnTo>
                  <a:lnTo>
                    <a:pt x="1947863" y="797719"/>
                  </a:lnTo>
                  <a:lnTo>
                    <a:pt x="1866900" y="807244"/>
                  </a:lnTo>
                  <a:lnTo>
                    <a:pt x="1745456" y="823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1">
              <a:extLst>
                <a:ext uri="{FF2B5EF4-FFF2-40B4-BE49-F238E27FC236}">
                  <a16:creationId xmlns:a16="http://schemas.microsoft.com/office/drawing/2014/main" id="{8D040E48-9842-4DAF-BFE1-3849AEB56638}"/>
                </a:ext>
              </a:extLst>
            </p:cNvPr>
            <p:cNvSpPr/>
            <p:nvPr/>
          </p:nvSpPr>
          <p:spPr>
            <a:xfrm>
              <a:off x="3124200" y="2706688"/>
              <a:ext cx="733425" cy="682625"/>
            </a:xfrm>
            <a:custGeom>
              <a:avLst/>
              <a:gdLst>
                <a:gd name="connsiteX0" fmla="*/ 419100 w 733425"/>
                <a:gd name="connsiteY0" fmla="*/ 502444 h 681038"/>
                <a:gd name="connsiteX1" fmla="*/ 354806 w 733425"/>
                <a:gd name="connsiteY1" fmla="*/ 457200 h 681038"/>
                <a:gd name="connsiteX2" fmla="*/ 292894 w 733425"/>
                <a:gd name="connsiteY2" fmla="*/ 414338 h 681038"/>
                <a:gd name="connsiteX3" fmla="*/ 226219 w 733425"/>
                <a:gd name="connsiteY3" fmla="*/ 373857 h 681038"/>
                <a:gd name="connsiteX4" fmla="*/ 190500 w 733425"/>
                <a:gd name="connsiteY4" fmla="*/ 352425 h 681038"/>
                <a:gd name="connsiteX5" fmla="*/ 159544 w 733425"/>
                <a:gd name="connsiteY5" fmla="*/ 335757 h 681038"/>
                <a:gd name="connsiteX6" fmla="*/ 109538 w 733425"/>
                <a:gd name="connsiteY6" fmla="*/ 311944 h 681038"/>
                <a:gd name="connsiteX7" fmla="*/ 78581 w 733425"/>
                <a:gd name="connsiteY7" fmla="*/ 297657 h 681038"/>
                <a:gd name="connsiteX8" fmla="*/ 40481 w 733425"/>
                <a:gd name="connsiteY8" fmla="*/ 283369 h 681038"/>
                <a:gd name="connsiteX9" fmla="*/ 23813 w 733425"/>
                <a:gd name="connsiteY9" fmla="*/ 276225 h 681038"/>
                <a:gd name="connsiteX10" fmla="*/ 14288 w 733425"/>
                <a:gd name="connsiteY10" fmla="*/ 271463 h 681038"/>
                <a:gd name="connsiteX11" fmla="*/ 7144 w 733425"/>
                <a:gd name="connsiteY11" fmla="*/ 259557 h 681038"/>
                <a:gd name="connsiteX12" fmla="*/ 2381 w 733425"/>
                <a:gd name="connsiteY12" fmla="*/ 233363 h 681038"/>
                <a:gd name="connsiteX13" fmla="*/ 0 w 733425"/>
                <a:gd name="connsiteY13" fmla="*/ 192882 h 681038"/>
                <a:gd name="connsiteX14" fmla="*/ 7144 w 733425"/>
                <a:gd name="connsiteY14" fmla="*/ 130969 h 681038"/>
                <a:gd name="connsiteX15" fmla="*/ 26194 w 733425"/>
                <a:gd name="connsiteY15" fmla="*/ 59532 h 681038"/>
                <a:gd name="connsiteX16" fmla="*/ 35719 w 733425"/>
                <a:gd name="connsiteY16" fmla="*/ 50007 h 681038"/>
                <a:gd name="connsiteX17" fmla="*/ 59531 w 733425"/>
                <a:gd name="connsiteY17" fmla="*/ 45244 h 681038"/>
                <a:gd name="connsiteX18" fmla="*/ 97631 w 733425"/>
                <a:gd name="connsiteY18" fmla="*/ 35719 h 681038"/>
                <a:gd name="connsiteX19" fmla="*/ 147638 w 733425"/>
                <a:gd name="connsiteY19" fmla="*/ 14288 h 681038"/>
                <a:gd name="connsiteX20" fmla="*/ 178594 w 733425"/>
                <a:gd name="connsiteY20" fmla="*/ 0 h 681038"/>
                <a:gd name="connsiteX21" fmla="*/ 247650 w 733425"/>
                <a:gd name="connsiteY21" fmla="*/ 111919 h 681038"/>
                <a:gd name="connsiteX22" fmla="*/ 257175 w 733425"/>
                <a:gd name="connsiteY22" fmla="*/ 133350 h 681038"/>
                <a:gd name="connsiteX23" fmla="*/ 266700 w 733425"/>
                <a:gd name="connsiteY23" fmla="*/ 147638 h 681038"/>
                <a:gd name="connsiteX24" fmla="*/ 311944 w 733425"/>
                <a:gd name="connsiteY24" fmla="*/ 192882 h 681038"/>
                <a:gd name="connsiteX25" fmla="*/ 423863 w 733425"/>
                <a:gd name="connsiteY25" fmla="*/ 304800 h 681038"/>
                <a:gd name="connsiteX26" fmla="*/ 552450 w 733425"/>
                <a:gd name="connsiteY26" fmla="*/ 433388 h 681038"/>
                <a:gd name="connsiteX27" fmla="*/ 733425 w 733425"/>
                <a:gd name="connsiteY27" fmla="*/ 616744 h 681038"/>
                <a:gd name="connsiteX28" fmla="*/ 669131 w 733425"/>
                <a:gd name="connsiteY28" fmla="*/ 681038 h 681038"/>
                <a:gd name="connsiteX29" fmla="*/ 547688 w 733425"/>
                <a:gd name="connsiteY29" fmla="*/ 597694 h 681038"/>
                <a:gd name="connsiteX30" fmla="*/ 419100 w 733425"/>
                <a:gd name="connsiteY30" fmla="*/ 5024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3425" h="681038">
                  <a:moveTo>
                    <a:pt x="419100" y="502444"/>
                  </a:moveTo>
                  <a:lnTo>
                    <a:pt x="354806" y="457200"/>
                  </a:lnTo>
                  <a:lnTo>
                    <a:pt x="292894" y="414338"/>
                  </a:lnTo>
                  <a:lnTo>
                    <a:pt x="226219" y="373857"/>
                  </a:lnTo>
                  <a:lnTo>
                    <a:pt x="190500" y="352425"/>
                  </a:lnTo>
                  <a:lnTo>
                    <a:pt x="159544" y="335757"/>
                  </a:lnTo>
                  <a:lnTo>
                    <a:pt x="109538" y="311944"/>
                  </a:lnTo>
                  <a:lnTo>
                    <a:pt x="78581" y="297657"/>
                  </a:lnTo>
                  <a:lnTo>
                    <a:pt x="40481" y="283369"/>
                  </a:lnTo>
                  <a:lnTo>
                    <a:pt x="23813" y="276225"/>
                  </a:lnTo>
                  <a:lnTo>
                    <a:pt x="14288" y="271463"/>
                  </a:lnTo>
                  <a:lnTo>
                    <a:pt x="7144" y="259557"/>
                  </a:lnTo>
                  <a:lnTo>
                    <a:pt x="2381" y="233363"/>
                  </a:lnTo>
                  <a:lnTo>
                    <a:pt x="0" y="192882"/>
                  </a:lnTo>
                  <a:lnTo>
                    <a:pt x="7144" y="130969"/>
                  </a:lnTo>
                  <a:lnTo>
                    <a:pt x="26194" y="59532"/>
                  </a:lnTo>
                  <a:lnTo>
                    <a:pt x="35719" y="50007"/>
                  </a:lnTo>
                  <a:lnTo>
                    <a:pt x="59531" y="45244"/>
                  </a:lnTo>
                  <a:lnTo>
                    <a:pt x="97631" y="35719"/>
                  </a:lnTo>
                  <a:lnTo>
                    <a:pt x="147638" y="14288"/>
                  </a:lnTo>
                  <a:lnTo>
                    <a:pt x="178594" y="0"/>
                  </a:lnTo>
                  <a:lnTo>
                    <a:pt x="247650" y="111919"/>
                  </a:lnTo>
                  <a:lnTo>
                    <a:pt x="257175" y="133350"/>
                  </a:lnTo>
                  <a:lnTo>
                    <a:pt x="266700" y="147638"/>
                  </a:lnTo>
                  <a:lnTo>
                    <a:pt x="311944" y="192882"/>
                  </a:lnTo>
                  <a:lnTo>
                    <a:pt x="423863" y="304800"/>
                  </a:lnTo>
                  <a:lnTo>
                    <a:pt x="552450" y="433388"/>
                  </a:lnTo>
                  <a:lnTo>
                    <a:pt x="733425" y="616744"/>
                  </a:lnTo>
                  <a:lnTo>
                    <a:pt x="669131" y="681038"/>
                  </a:lnTo>
                  <a:lnTo>
                    <a:pt x="547688" y="597694"/>
                  </a:lnTo>
                  <a:lnTo>
                    <a:pt x="419100" y="5024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22">
              <a:extLst>
                <a:ext uri="{FF2B5EF4-FFF2-40B4-BE49-F238E27FC236}">
                  <a16:creationId xmlns:a16="http://schemas.microsoft.com/office/drawing/2014/main" id="{2146076B-1F56-4149-BBA3-920AE8B3C980}"/>
                </a:ext>
              </a:extLst>
            </p:cNvPr>
            <p:cNvSpPr/>
            <p:nvPr/>
          </p:nvSpPr>
          <p:spPr>
            <a:xfrm>
              <a:off x="3057525" y="2190751"/>
              <a:ext cx="1695450" cy="1960562"/>
            </a:xfrm>
            <a:custGeom>
              <a:avLst/>
              <a:gdLst>
                <a:gd name="connsiteX0" fmla="*/ 1260604 w 1696662"/>
                <a:gd name="connsiteY0" fmla="*/ 800761 h 1960939"/>
                <a:gd name="connsiteX1" fmla="*/ 1030682 w 1696662"/>
                <a:gd name="connsiteY1" fmla="*/ 1028039 h 1960939"/>
                <a:gd name="connsiteX2" fmla="*/ 832474 w 1696662"/>
                <a:gd name="connsiteY2" fmla="*/ 1220962 h 1960939"/>
                <a:gd name="connsiteX3" fmla="*/ 681836 w 1696662"/>
                <a:gd name="connsiteY3" fmla="*/ 1371600 h 1960939"/>
                <a:gd name="connsiteX4" fmla="*/ 496842 w 1696662"/>
                <a:gd name="connsiteY4" fmla="*/ 1553952 h 1960939"/>
                <a:gd name="connsiteX5" fmla="*/ 314490 w 1696662"/>
                <a:gd name="connsiteY5" fmla="*/ 1736303 h 1960939"/>
                <a:gd name="connsiteX6" fmla="*/ 184994 w 1696662"/>
                <a:gd name="connsiteY6" fmla="*/ 1865799 h 1960939"/>
                <a:gd name="connsiteX7" fmla="*/ 97783 w 1696662"/>
                <a:gd name="connsiteY7" fmla="*/ 1960939 h 1960939"/>
                <a:gd name="connsiteX8" fmla="*/ 0 w 1696662"/>
                <a:gd name="connsiteY8" fmla="*/ 1905441 h 1960939"/>
                <a:gd name="connsiteX9" fmla="*/ 89855 w 1696662"/>
                <a:gd name="connsiteY9" fmla="*/ 1802372 h 1960939"/>
                <a:gd name="connsiteX10" fmla="*/ 211422 w 1696662"/>
                <a:gd name="connsiteY10" fmla="*/ 1667591 h 1960939"/>
                <a:gd name="connsiteX11" fmla="*/ 319776 w 1696662"/>
                <a:gd name="connsiteY11" fmla="*/ 1543381 h 1960939"/>
                <a:gd name="connsiteX12" fmla="*/ 459843 w 1696662"/>
                <a:gd name="connsiteY12" fmla="*/ 1384814 h 1960939"/>
                <a:gd name="connsiteX13" fmla="*/ 594625 w 1696662"/>
                <a:gd name="connsiteY13" fmla="*/ 1220962 h 1960939"/>
                <a:gd name="connsiteX14" fmla="*/ 668622 w 1696662"/>
                <a:gd name="connsiteY14" fmla="*/ 1131108 h 1960939"/>
                <a:gd name="connsiteX15" fmla="*/ 843045 w 1696662"/>
                <a:gd name="connsiteY15" fmla="*/ 911757 h 1960939"/>
                <a:gd name="connsiteX16" fmla="*/ 988398 w 1696662"/>
                <a:gd name="connsiteY16" fmla="*/ 726763 h 1960939"/>
                <a:gd name="connsiteX17" fmla="*/ 1094109 w 1696662"/>
                <a:gd name="connsiteY17" fmla="*/ 591982 h 1960939"/>
                <a:gd name="connsiteX18" fmla="*/ 1194534 w 1696662"/>
                <a:gd name="connsiteY18" fmla="*/ 465129 h 1960939"/>
                <a:gd name="connsiteX19" fmla="*/ 1305531 w 1696662"/>
                <a:gd name="connsiteY19" fmla="*/ 319776 h 1960939"/>
                <a:gd name="connsiteX20" fmla="*/ 1337244 w 1696662"/>
                <a:gd name="connsiteY20" fmla="*/ 282777 h 1960939"/>
                <a:gd name="connsiteX21" fmla="*/ 1353101 w 1696662"/>
                <a:gd name="connsiteY21" fmla="*/ 253707 h 1960939"/>
                <a:gd name="connsiteX22" fmla="*/ 1361029 w 1696662"/>
                <a:gd name="connsiteY22" fmla="*/ 232564 h 1960939"/>
                <a:gd name="connsiteX23" fmla="*/ 1363672 w 1696662"/>
                <a:gd name="connsiteY23" fmla="*/ 214065 h 1960939"/>
                <a:gd name="connsiteX24" fmla="*/ 1363672 w 1696662"/>
                <a:gd name="connsiteY24" fmla="*/ 192923 h 1960939"/>
                <a:gd name="connsiteX25" fmla="*/ 1361029 w 1696662"/>
                <a:gd name="connsiteY25" fmla="*/ 163852 h 1960939"/>
                <a:gd name="connsiteX26" fmla="*/ 1353101 w 1696662"/>
                <a:gd name="connsiteY26" fmla="*/ 142710 h 1960939"/>
                <a:gd name="connsiteX27" fmla="*/ 1313459 w 1696662"/>
                <a:gd name="connsiteY27" fmla="*/ 105711 h 1960939"/>
                <a:gd name="connsiteX28" fmla="*/ 1255318 w 1696662"/>
                <a:gd name="connsiteY28" fmla="*/ 47570 h 1960939"/>
                <a:gd name="connsiteX29" fmla="*/ 1239462 w 1696662"/>
                <a:gd name="connsiteY29" fmla="*/ 26428 h 1960939"/>
                <a:gd name="connsiteX30" fmla="*/ 1236819 w 1696662"/>
                <a:gd name="connsiteY30" fmla="*/ 10571 h 1960939"/>
                <a:gd name="connsiteX31" fmla="*/ 1239462 w 1696662"/>
                <a:gd name="connsiteY31" fmla="*/ 5286 h 1960939"/>
                <a:gd name="connsiteX32" fmla="*/ 1255318 w 1696662"/>
                <a:gd name="connsiteY32" fmla="*/ 0 h 1960939"/>
                <a:gd name="connsiteX33" fmla="*/ 1289674 w 1696662"/>
                <a:gd name="connsiteY33" fmla="*/ 2643 h 1960939"/>
                <a:gd name="connsiteX34" fmla="*/ 1358386 w 1696662"/>
                <a:gd name="connsiteY34" fmla="*/ 23785 h 1960939"/>
                <a:gd name="connsiteX35" fmla="*/ 1411242 w 1696662"/>
                <a:gd name="connsiteY35" fmla="*/ 47570 h 1960939"/>
                <a:gd name="connsiteX36" fmla="*/ 1461455 w 1696662"/>
                <a:gd name="connsiteY36" fmla="*/ 73998 h 1960939"/>
                <a:gd name="connsiteX37" fmla="*/ 1501096 w 1696662"/>
                <a:gd name="connsiteY37" fmla="*/ 97783 h 1960939"/>
                <a:gd name="connsiteX38" fmla="*/ 1567166 w 1696662"/>
                <a:gd name="connsiteY38" fmla="*/ 155924 h 1960939"/>
                <a:gd name="connsiteX39" fmla="*/ 1612093 w 1696662"/>
                <a:gd name="connsiteY39" fmla="*/ 206137 h 1960939"/>
                <a:gd name="connsiteX40" fmla="*/ 1649092 w 1696662"/>
                <a:gd name="connsiteY40" fmla="*/ 253707 h 1960939"/>
                <a:gd name="connsiteX41" fmla="*/ 1678162 w 1696662"/>
                <a:gd name="connsiteY41" fmla="*/ 301276 h 1960939"/>
                <a:gd name="connsiteX42" fmla="*/ 1694019 w 1696662"/>
                <a:gd name="connsiteY42" fmla="*/ 343561 h 1960939"/>
                <a:gd name="connsiteX43" fmla="*/ 1696662 w 1696662"/>
                <a:gd name="connsiteY43" fmla="*/ 375274 h 1960939"/>
                <a:gd name="connsiteX44" fmla="*/ 1696662 w 1696662"/>
                <a:gd name="connsiteY44" fmla="*/ 393774 h 1960939"/>
                <a:gd name="connsiteX45" fmla="*/ 1683448 w 1696662"/>
                <a:gd name="connsiteY45" fmla="*/ 417559 h 1960939"/>
                <a:gd name="connsiteX46" fmla="*/ 1664948 w 1696662"/>
                <a:gd name="connsiteY46" fmla="*/ 433415 h 1960939"/>
                <a:gd name="connsiteX47" fmla="*/ 1633235 w 1696662"/>
                <a:gd name="connsiteY47" fmla="*/ 446629 h 1960939"/>
                <a:gd name="connsiteX48" fmla="*/ 1622664 w 1696662"/>
                <a:gd name="connsiteY48" fmla="*/ 451915 h 1960939"/>
                <a:gd name="connsiteX49" fmla="*/ 1495811 w 1696662"/>
                <a:gd name="connsiteY49" fmla="*/ 573482 h 1960939"/>
                <a:gd name="connsiteX50" fmla="*/ 1260604 w 1696662"/>
                <a:gd name="connsiteY50" fmla="*/ 800761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6662" h="1960939">
                  <a:moveTo>
                    <a:pt x="1260604" y="800761"/>
                  </a:moveTo>
                  <a:lnTo>
                    <a:pt x="1030682" y="1028039"/>
                  </a:lnTo>
                  <a:lnTo>
                    <a:pt x="832474" y="1220962"/>
                  </a:lnTo>
                  <a:lnTo>
                    <a:pt x="681836" y="1371600"/>
                  </a:lnTo>
                  <a:lnTo>
                    <a:pt x="496842" y="1553952"/>
                  </a:lnTo>
                  <a:lnTo>
                    <a:pt x="314490" y="1736303"/>
                  </a:lnTo>
                  <a:lnTo>
                    <a:pt x="184994" y="1865799"/>
                  </a:lnTo>
                  <a:lnTo>
                    <a:pt x="97783" y="1960939"/>
                  </a:lnTo>
                  <a:lnTo>
                    <a:pt x="0" y="1905441"/>
                  </a:lnTo>
                  <a:lnTo>
                    <a:pt x="89855" y="1802372"/>
                  </a:lnTo>
                  <a:lnTo>
                    <a:pt x="211422" y="1667591"/>
                  </a:lnTo>
                  <a:lnTo>
                    <a:pt x="319776" y="1543381"/>
                  </a:lnTo>
                  <a:lnTo>
                    <a:pt x="459843" y="1384814"/>
                  </a:lnTo>
                  <a:lnTo>
                    <a:pt x="594625" y="1220962"/>
                  </a:lnTo>
                  <a:lnTo>
                    <a:pt x="668622" y="1131108"/>
                  </a:lnTo>
                  <a:lnTo>
                    <a:pt x="843045" y="911757"/>
                  </a:lnTo>
                  <a:lnTo>
                    <a:pt x="988398" y="726763"/>
                  </a:lnTo>
                  <a:lnTo>
                    <a:pt x="1094109" y="591982"/>
                  </a:lnTo>
                  <a:lnTo>
                    <a:pt x="1194534" y="465129"/>
                  </a:lnTo>
                  <a:lnTo>
                    <a:pt x="1305531" y="319776"/>
                  </a:lnTo>
                  <a:lnTo>
                    <a:pt x="1337244" y="282777"/>
                  </a:lnTo>
                  <a:lnTo>
                    <a:pt x="1353101" y="253707"/>
                  </a:lnTo>
                  <a:lnTo>
                    <a:pt x="1361029" y="232564"/>
                  </a:lnTo>
                  <a:lnTo>
                    <a:pt x="1363672" y="214065"/>
                  </a:lnTo>
                  <a:lnTo>
                    <a:pt x="1363672" y="192923"/>
                  </a:lnTo>
                  <a:lnTo>
                    <a:pt x="1361029" y="163852"/>
                  </a:lnTo>
                  <a:lnTo>
                    <a:pt x="1353101" y="142710"/>
                  </a:lnTo>
                  <a:lnTo>
                    <a:pt x="1313459" y="105711"/>
                  </a:lnTo>
                  <a:lnTo>
                    <a:pt x="1255318" y="47570"/>
                  </a:lnTo>
                  <a:lnTo>
                    <a:pt x="1239462" y="26428"/>
                  </a:lnTo>
                  <a:lnTo>
                    <a:pt x="1236819" y="10571"/>
                  </a:lnTo>
                  <a:lnTo>
                    <a:pt x="1239462" y="5286"/>
                  </a:lnTo>
                  <a:lnTo>
                    <a:pt x="1255318" y="0"/>
                  </a:lnTo>
                  <a:lnTo>
                    <a:pt x="1289674" y="2643"/>
                  </a:lnTo>
                  <a:lnTo>
                    <a:pt x="1358386" y="23785"/>
                  </a:lnTo>
                  <a:lnTo>
                    <a:pt x="1411242" y="47570"/>
                  </a:lnTo>
                  <a:lnTo>
                    <a:pt x="1461455" y="73998"/>
                  </a:lnTo>
                  <a:lnTo>
                    <a:pt x="1501096" y="97783"/>
                  </a:lnTo>
                  <a:lnTo>
                    <a:pt x="1567166" y="155924"/>
                  </a:lnTo>
                  <a:lnTo>
                    <a:pt x="1612093" y="206137"/>
                  </a:lnTo>
                  <a:lnTo>
                    <a:pt x="1649092" y="253707"/>
                  </a:lnTo>
                  <a:lnTo>
                    <a:pt x="1678162" y="301276"/>
                  </a:lnTo>
                  <a:lnTo>
                    <a:pt x="1694019" y="343561"/>
                  </a:lnTo>
                  <a:lnTo>
                    <a:pt x="1696662" y="375274"/>
                  </a:lnTo>
                  <a:lnTo>
                    <a:pt x="1696662" y="393774"/>
                  </a:lnTo>
                  <a:lnTo>
                    <a:pt x="1683448" y="417559"/>
                  </a:lnTo>
                  <a:lnTo>
                    <a:pt x="1664948" y="433415"/>
                  </a:lnTo>
                  <a:lnTo>
                    <a:pt x="1633235" y="446629"/>
                  </a:lnTo>
                  <a:lnTo>
                    <a:pt x="1622664" y="451915"/>
                  </a:lnTo>
                  <a:lnTo>
                    <a:pt x="1495811" y="573482"/>
                  </a:lnTo>
                  <a:lnTo>
                    <a:pt x="1260604" y="80076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3">
              <a:extLst>
                <a:ext uri="{FF2B5EF4-FFF2-40B4-BE49-F238E27FC236}">
                  <a16:creationId xmlns:a16="http://schemas.microsoft.com/office/drawing/2014/main" id="{0FF4A0BD-364C-4DA8-B7E3-1CD256A6497D}"/>
                </a:ext>
              </a:extLst>
            </p:cNvPr>
            <p:cNvSpPr/>
            <p:nvPr/>
          </p:nvSpPr>
          <p:spPr>
            <a:xfrm>
              <a:off x="2979738" y="3822701"/>
              <a:ext cx="1604962" cy="584200"/>
            </a:xfrm>
            <a:custGeom>
              <a:avLst/>
              <a:gdLst>
                <a:gd name="connsiteX0" fmla="*/ 1279103 w 1604164"/>
                <a:gd name="connsiteY0" fmla="*/ 63426 h 584053"/>
                <a:gd name="connsiteX1" fmla="*/ 991040 w 1604164"/>
                <a:gd name="connsiteY1" fmla="*/ 126853 h 584053"/>
                <a:gd name="connsiteX2" fmla="*/ 734691 w 1604164"/>
                <a:gd name="connsiteY2" fmla="*/ 184994 h 584053"/>
                <a:gd name="connsiteX3" fmla="*/ 570839 w 1604164"/>
                <a:gd name="connsiteY3" fmla="*/ 224636 h 584053"/>
                <a:gd name="connsiteX4" fmla="*/ 428129 w 1604164"/>
                <a:gd name="connsiteY4" fmla="*/ 258992 h 584053"/>
                <a:gd name="connsiteX5" fmla="*/ 385845 w 1604164"/>
                <a:gd name="connsiteY5" fmla="*/ 266920 h 584053"/>
                <a:gd name="connsiteX6" fmla="*/ 348846 w 1604164"/>
                <a:gd name="connsiteY6" fmla="*/ 272206 h 584053"/>
                <a:gd name="connsiteX7" fmla="*/ 317133 w 1604164"/>
                <a:gd name="connsiteY7" fmla="*/ 272206 h 584053"/>
                <a:gd name="connsiteX8" fmla="*/ 298633 w 1604164"/>
                <a:gd name="connsiteY8" fmla="*/ 269563 h 584053"/>
                <a:gd name="connsiteX9" fmla="*/ 258992 w 1604164"/>
                <a:gd name="connsiteY9" fmla="*/ 258992 h 584053"/>
                <a:gd name="connsiteX10" fmla="*/ 229921 w 1604164"/>
                <a:gd name="connsiteY10" fmla="*/ 243135 h 584053"/>
                <a:gd name="connsiteX11" fmla="*/ 137424 w 1604164"/>
                <a:gd name="connsiteY11" fmla="*/ 206136 h 584053"/>
                <a:gd name="connsiteX12" fmla="*/ 73997 w 1604164"/>
                <a:gd name="connsiteY12" fmla="*/ 248421 h 584053"/>
                <a:gd name="connsiteX13" fmla="*/ 21142 w 1604164"/>
                <a:gd name="connsiteY13" fmla="*/ 280134 h 584053"/>
                <a:gd name="connsiteX14" fmla="*/ 5285 w 1604164"/>
                <a:gd name="connsiteY14" fmla="*/ 290705 h 584053"/>
                <a:gd name="connsiteX15" fmla="*/ 0 w 1604164"/>
                <a:gd name="connsiteY15" fmla="*/ 298633 h 584053"/>
                <a:gd name="connsiteX16" fmla="*/ 0 w 1604164"/>
                <a:gd name="connsiteY16" fmla="*/ 325061 h 584053"/>
                <a:gd name="connsiteX17" fmla="*/ 5285 w 1604164"/>
                <a:gd name="connsiteY17" fmla="*/ 359417 h 584053"/>
                <a:gd name="connsiteX18" fmla="*/ 23785 w 1604164"/>
                <a:gd name="connsiteY18" fmla="*/ 412273 h 584053"/>
                <a:gd name="connsiteX19" fmla="*/ 47570 w 1604164"/>
                <a:gd name="connsiteY19" fmla="*/ 451914 h 584053"/>
                <a:gd name="connsiteX20" fmla="*/ 71355 w 1604164"/>
                <a:gd name="connsiteY20" fmla="*/ 483628 h 584053"/>
                <a:gd name="connsiteX21" fmla="*/ 103068 w 1604164"/>
                <a:gd name="connsiteY21" fmla="*/ 512698 h 584053"/>
                <a:gd name="connsiteX22" fmla="*/ 134781 w 1604164"/>
                <a:gd name="connsiteY22" fmla="*/ 533840 h 584053"/>
                <a:gd name="connsiteX23" fmla="*/ 169137 w 1604164"/>
                <a:gd name="connsiteY23" fmla="*/ 554983 h 584053"/>
                <a:gd name="connsiteX24" fmla="*/ 206136 w 1604164"/>
                <a:gd name="connsiteY24" fmla="*/ 576125 h 584053"/>
                <a:gd name="connsiteX25" fmla="*/ 232564 w 1604164"/>
                <a:gd name="connsiteY25" fmla="*/ 584053 h 584053"/>
                <a:gd name="connsiteX26" fmla="*/ 237849 w 1604164"/>
                <a:gd name="connsiteY26" fmla="*/ 584053 h 584053"/>
                <a:gd name="connsiteX27" fmla="*/ 258992 w 1604164"/>
                <a:gd name="connsiteY27" fmla="*/ 568196 h 584053"/>
                <a:gd name="connsiteX28" fmla="*/ 298633 w 1604164"/>
                <a:gd name="connsiteY28" fmla="*/ 539126 h 584053"/>
                <a:gd name="connsiteX29" fmla="*/ 335632 w 1604164"/>
                <a:gd name="connsiteY29" fmla="*/ 515341 h 584053"/>
                <a:gd name="connsiteX30" fmla="*/ 377917 w 1604164"/>
                <a:gd name="connsiteY30" fmla="*/ 491556 h 584053"/>
                <a:gd name="connsiteX31" fmla="*/ 404344 w 1604164"/>
                <a:gd name="connsiteY31" fmla="*/ 478342 h 584053"/>
                <a:gd name="connsiteX32" fmla="*/ 483628 w 1604164"/>
                <a:gd name="connsiteY32" fmla="*/ 454557 h 584053"/>
                <a:gd name="connsiteX33" fmla="*/ 634266 w 1604164"/>
                <a:gd name="connsiteY33" fmla="*/ 406987 h 584053"/>
                <a:gd name="connsiteX34" fmla="*/ 808689 w 1604164"/>
                <a:gd name="connsiteY34" fmla="*/ 351489 h 584053"/>
                <a:gd name="connsiteX35" fmla="*/ 948756 w 1604164"/>
                <a:gd name="connsiteY35" fmla="*/ 317133 h 584053"/>
                <a:gd name="connsiteX36" fmla="*/ 1152249 w 1604164"/>
                <a:gd name="connsiteY36" fmla="*/ 251063 h 584053"/>
                <a:gd name="connsiteX37" fmla="*/ 1331958 w 1604164"/>
                <a:gd name="connsiteY37" fmla="*/ 190280 h 584053"/>
                <a:gd name="connsiteX38" fmla="*/ 1604164 w 1604164"/>
                <a:gd name="connsiteY38" fmla="*/ 103068 h 584053"/>
                <a:gd name="connsiteX39" fmla="*/ 1564522 w 1604164"/>
                <a:gd name="connsiteY39" fmla="*/ 0 h 584053"/>
                <a:gd name="connsiteX40" fmla="*/ 1379528 w 1604164"/>
                <a:gd name="connsiteY40" fmla="*/ 42284 h 584053"/>
                <a:gd name="connsiteX41" fmla="*/ 1279103 w 1604164"/>
                <a:gd name="connsiteY41" fmla="*/ 63426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164" h="584053">
                  <a:moveTo>
                    <a:pt x="1279103" y="63426"/>
                  </a:moveTo>
                  <a:lnTo>
                    <a:pt x="991040" y="126853"/>
                  </a:lnTo>
                  <a:lnTo>
                    <a:pt x="734691" y="184994"/>
                  </a:lnTo>
                  <a:lnTo>
                    <a:pt x="570839" y="224636"/>
                  </a:lnTo>
                  <a:lnTo>
                    <a:pt x="428129" y="258992"/>
                  </a:lnTo>
                  <a:lnTo>
                    <a:pt x="385845" y="266920"/>
                  </a:lnTo>
                  <a:lnTo>
                    <a:pt x="348846" y="272206"/>
                  </a:lnTo>
                  <a:lnTo>
                    <a:pt x="317133" y="272206"/>
                  </a:lnTo>
                  <a:lnTo>
                    <a:pt x="298633" y="269563"/>
                  </a:lnTo>
                  <a:lnTo>
                    <a:pt x="258992" y="258992"/>
                  </a:lnTo>
                  <a:lnTo>
                    <a:pt x="229921" y="243135"/>
                  </a:lnTo>
                  <a:lnTo>
                    <a:pt x="137424" y="206136"/>
                  </a:lnTo>
                  <a:lnTo>
                    <a:pt x="73997" y="248421"/>
                  </a:lnTo>
                  <a:lnTo>
                    <a:pt x="21142" y="280134"/>
                  </a:lnTo>
                  <a:lnTo>
                    <a:pt x="5285" y="290705"/>
                  </a:lnTo>
                  <a:lnTo>
                    <a:pt x="0" y="298633"/>
                  </a:lnTo>
                  <a:lnTo>
                    <a:pt x="0" y="325061"/>
                  </a:lnTo>
                  <a:lnTo>
                    <a:pt x="5285" y="359417"/>
                  </a:lnTo>
                  <a:lnTo>
                    <a:pt x="23785" y="412273"/>
                  </a:lnTo>
                  <a:lnTo>
                    <a:pt x="47570" y="451914"/>
                  </a:lnTo>
                  <a:lnTo>
                    <a:pt x="71355" y="483628"/>
                  </a:lnTo>
                  <a:lnTo>
                    <a:pt x="103068" y="512698"/>
                  </a:lnTo>
                  <a:lnTo>
                    <a:pt x="134781" y="533840"/>
                  </a:lnTo>
                  <a:lnTo>
                    <a:pt x="169137" y="554983"/>
                  </a:lnTo>
                  <a:lnTo>
                    <a:pt x="206136" y="576125"/>
                  </a:lnTo>
                  <a:lnTo>
                    <a:pt x="232564" y="584053"/>
                  </a:lnTo>
                  <a:lnTo>
                    <a:pt x="237849" y="584053"/>
                  </a:lnTo>
                  <a:lnTo>
                    <a:pt x="258992" y="568196"/>
                  </a:lnTo>
                  <a:lnTo>
                    <a:pt x="298633" y="539126"/>
                  </a:lnTo>
                  <a:lnTo>
                    <a:pt x="335632" y="515341"/>
                  </a:lnTo>
                  <a:lnTo>
                    <a:pt x="377917" y="491556"/>
                  </a:lnTo>
                  <a:lnTo>
                    <a:pt x="404344" y="478342"/>
                  </a:lnTo>
                  <a:lnTo>
                    <a:pt x="483628" y="454557"/>
                  </a:lnTo>
                  <a:lnTo>
                    <a:pt x="634266" y="406987"/>
                  </a:lnTo>
                  <a:lnTo>
                    <a:pt x="808689" y="351489"/>
                  </a:lnTo>
                  <a:lnTo>
                    <a:pt x="948756" y="317133"/>
                  </a:lnTo>
                  <a:lnTo>
                    <a:pt x="1152249" y="251063"/>
                  </a:lnTo>
                  <a:lnTo>
                    <a:pt x="1331958" y="190280"/>
                  </a:lnTo>
                  <a:lnTo>
                    <a:pt x="1604164" y="103068"/>
                  </a:lnTo>
                  <a:lnTo>
                    <a:pt x="1564522" y="0"/>
                  </a:lnTo>
                  <a:lnTo>
                    <a:pt x="1379528" y="42284"/>
                  </a:lnTo>
                  <a:lnTo>
                    <a:pt x="1279103" y="6342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5">
              <a:extLst>
                <a:ext uri="{FF2B5EF4-FFF2-40B4-BE49-F238E27FC236}">
                  <a16:creationId xmlns:a16="http://schemas.microsoft.com/office/drawing/2014/main" id="{18297B15-6191-46F4-9988-6088C8328F3F}"/>
                </a:ext>
              </a:extLst>
            </p:cNvPr>
            <p:cNvSpPr/>
            <p:nvPr/>
          </p:nvSpPr>
          <p:spPr>
            <a:xfrm>
              <a:off x="3729038" y="4087813"/>
              <a:ext cx="319087" cy="2139950"/>
            </a:xfrm>
            <a:custGeom>
              <a:avLst/>
              <a:gdLst>
                <a:gd name="connsiteX0" fmla="*/ 286100 w 319759"/>
                <a:gd name="connsiteY0" fmla="*/ 1674530 h 2140145"/>
                <a:gd name="connsiteX1" fmla="*/ 277686 w 319759"/>
                <a:gd name="connsiteY1" fmla="*/ 1912947 h 2140145"/>
                <a:gd name="connsiteX2" fmla="*/ 277686 w 319759"/>
                <a:gd name="connsiteY2" fmla="*/ 2013924 h 2140145"/>
                <a:gd name="connsiteX3" fmla="*/ 277686 w 319759"/>
                <a:gd name="connsiteY3" fmla="*/ 2039168 h 2140145"/>
                <a:gd name="connsiteX4" fmla="*/ 266466 w 319759"/>
                <a:gd name="connsiteY4" fmla="*/ 2070022 h 2140145"/>
                <a:gd name="connsiteX5" fmla="*/ 246832 w 319759"/>
                <a:gd name="connsiteY5" fmla="*/ 2103681 h 2140145"/>
                <a:gd name="connsiteX6" fmla="*/ 230002 w 319759"/>
                <a:gd name="connsiteY6" fmla="*/ 2123315 h 2140145"/>
                <a:gd name="connsiteX7" fmla="*/ 204758 w 319759"/>
                <a:gd name="connsiteY7" fmla="*/ 2134535 h 2140145"/>
                <a:gd name="connsiteX8" fmla="*/ 193538 w 319759"/>
                <a:gd name="connsiteY8" fmla="*/ 2137340 h 2140145"/>
                <a:gd name="connsiteX9" fmla="*/ 171099 w 319759"/>
                <a:gd name="connsiteY9" fmla="*/ 2140145 h 2140145"/>
                <a:gd name="connsiteX10" fmla="*/ 140245 w 319759"/>
                <a:gd name="connsiteY10" fmla="*/ 2131730 h 2140145"/>
                <a:gd name="connsiteX11" fmla="*/ 109391 w 319759"/>
                <a:gd name="connsiteY11" fmla="*/ 2117705 h 2140145"/>
                <a:gd name="connsiteX12" fmla="*/ 92562 w 319759"/>
                <a:gd name="connsiteY12" fmla="*/ 2103681 h 2140145"/>
                <a:gd name="connsiteX13" fmla="*/ 72927 w 319759"/>
                <a:gd name="connsiteY13" fmla="*/ 2072827 h 2140145"/>
                <a:gd name="connsiteX14" fmla="*/ 56098 w 319759"/>
                <a:gd name="connsiteY14" fmla="*/ 2036363 h 2140145"/>
                <a:gd name="connsiteX15" fmla="*/ 39268 w 319759"/>
                <a:gd name="connsiteY15" fmla="*/ 1985875 h 2140145"/>
                <a:gd name="connsiteX16" fmla="*/ 22439 w 319759"/>
                <a:gd name="connsiteY16" fmla="*/ 1918557 h 2140145"/>
                <a:gd name="connsiteX17" fmla="*/ 14024 w 319759"/>
                <a:gd name="connsiteY17" fmla="*/ 1856849 h 2140145"/>
                <a:gd name="connsiteX18" fmla="*/ 11219 w 319759"/>
                <a:gd name="connsiteY18" fmla="*/ 1814775 h 2140145"/>
                <a:gd name="connsiteX19" fmla="*/ 11219 w 319759"/>
                <a:gd name="connsiteY19" fmla="*/ 1761482 h 2140145"/>
                <a:gd name="connsiteX20" fmla="*/ 25244 w 319759"/>
                <a:gd name="connsiteY20" fmla="*/ 1556724 h 2140145"/>
                <a:gd name="connsiteX21" fmla="*/ 44878 w 319759"/>
                <a:gd name="connsiteY21" fmla="*/ 1265013 h 2140145"/>
                <a:gd name="connsiteX22" fmla="*/ 84147 w 319759"/>
                <a:gd name="connsiteY22" fmla="*/ 600250 h 2140145"/>
                <a:gd name="connsiteX23" fmla="*/ 95367 w 319759"/>
                <a:gd name="connsiteY23" fmla="*/ 406712 h 2140145"/>
                <a:gd name="connsiteX24" fmla="*/ 95367 w 319759"/>
                <a:gd name="connsiteY24" fmla="*/ 364638 h 2140145"/>
                <a:gd name="connsiteX25" fmla="*/ 92562 w 319759"/>
                <a:gd name="connsiteY25" fmla="*/ 305735 h 2140145"/>
                <a:gd name="connsiteX26" fmla="*/ 89757 w 319759"/>
                <a:gd name="connsiteY26" fmla="*/ 258051 h 2140145"/>
                <a:gd name="connsiteX27" fmla="*/ 81342 w 319759"/>
                <a:gd name="connsiteY27" fmla="*/ 210368 h 2140145"/>
                <a:gd name="connsiteX28" fmla="*/ 58903 w 319759"/>
                <a:gd name="connsiteY28" fmla="*/ 148660 h 2140145"/>
                <a:gd name="connsiteX29" fmla="*/ 0 w 319759"/>
                <a:gd name="connsiteY29" fmla="*/ 39269 h 2140145"/>
                <a:gd name="connsiteX30" fmla="*/ 173904 w 319759"/>
                <a:gd name="connsiteY30" fmla="*/ 0 h 2140145"/>
                <a:gd name="connsiteX31" fmla="*/ 258051 w 319759"/>
                <a:gd name="connsiteY31" fmla="*/ 103781 h 2140145"/>
                <a:gd name="connsiteX32" fmla="*/ 280490 w 319759"/>
                <a:gd name="connsiteY32" fmla="*/ 134635 h 2140145"/>
                <a:gd name="connsiteX33" fmla="*/ 300125 w 319759"/>
                <a:gd name="connsiteY33" fmla="*/ 168294 h 2140145"/>
                <a:gd name="connsiteX34" fmla="*/ 314149 w 319759"/>
                <a:gd name="connsiteY34" fmla="*/ 201953 h 2140145"/>
                <a:gd name="connsiteX35" fmla="*/ 319759 w 319759"/>
                <a:gd name="connsiteY35" fmla="*/ 244027 h 2140145"/>
                <a:gd name="connsiteX36" fmla="*/ 319759 w 319759"/>
                <a:gd name="connsiteY36" fmla="*/ 381467 h 2140145"/>
                <a:gd name="connsiteX37" fmla="*/ 308540 w 319759"/>
                <a:gd name="connsiteY37" fmla="*/ 726471 h 2140145"/>
                <a:gd name="connsiteX38" fmla="*/ 297320 w 319759"/>
                <a:gd name="connsiteY38" fmla="*/ 1178061 h 2140145"/>
                <a:gd name="connsiteX39" fmla="*/ 286100 w 319759"/>
                <a:gd name="connsiteY39" fmla="*/ 1624042 h 2140145"/>
                <a:gd name="connsiteX40" fmla="*/ 286100 w 319759"/>
                <a:gd name="connsiteY40" fmla="*/ 1674530 h 214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9759" h="2140145">
                  <a:moveTo>
                    <a:pt x="286100" y="1674530"/>
                  </a:moveTo>
                  <a:lnTo>
                    <a:pt x="277686" y="1912947"/>
                  </a:lnTo>
                  <a:lnTo>
                    <a:pt x="277686" y="2013924"/>
                  </a:lnTo>
                  <a:lnTo>
                    <a:pt x="277686" y="2039168"/>
                  </a:lnTo>
                  <a:lnTo>
                    <a:pt x="266466" y="2070022"/>
                  </a:lnTo>
                  <a:lnTo>
                    <a:pt x="246832" y="2103681"/>
                  </a:lnTo>
                  <a:lnTo>
                    <a:pt x="230002" y="2123315"/>
                  </a:lnTo>
                  <a:lnTo>
                    <a:pt x="204758" y="2134535"/>
                  </a:lnTo>
                  <a:lnTo>
                    <a:pt x="193538" y="2137340"/>
                  </a:lnTo>
                  <a:lnTo>
                    <a:pt x="171099" y="2140145"/>
                  </a:lnTo>
                  <a:lnTo>
                    <a:pt x="140245" y="2131730"/>
                  </a:lnTo>
                  <a:lnTo>
                    <a:pt x="109391" y="2117705"/>
                  </a:lnTo>
                  <a:lnTo>
                    <a:pt x="92562" y="2103681"/>
                  </a:lnTo>
                  <a:lnTo>
                    <a:pt x="72927" y="2072827"/>
                  </a:lnTo>
                  <a:lnTo>
                    <a:pt x="56098" y="2036363"/>
                  </a:lnTo>
                  <a:lnTo>
                    <a:pt x="39268" y="1985875"/>
                  </a:lnTo>
                  <a:lnTo>
                    <a:pt x="22439" y="1918557"/>
                  </a:lnTo>
                  <a:lnTo>
                    <a:pt x="14024" y="1856849"/>
                  </a:lnTo>
                  <a:lnTo>
                    <a:pt x="11219" y="1814775"/>
                  </a:lnTo>
                  <a:lnTo>
                    <a:pt x="11219" y="1761482"/>
                  </a:lnTo>
                  <a:lnTo>
                    <a:pt x="25244" y="1556724"/>
                  </a:lnTo>
                  <a:lnTo>
                    <a:pt x="44878" y="1265013"/>
                  </a:lnTo>
                  <a:lnTo>
                    <a:pt x="84147" y="600250"/>
                  </a:lnTo>
                  <a:lnTo>
                    <a:pt x="95367" y="406712"/>
                  </a:lnTo>
                  <a:lnTo>
                    <a:pt x="95367" y="364638"/>
                  </a:lnTo>
                  <a:lnTo>
                    <a:pt x="92562" y="305735"/>
                  </a:lnTo>
                  <a:lnTo>
                    <a:pt x="89757" y="258051"/>
                  </a:lnTo>
                  <a:lnTo>
                    <a:pt x="81342" y="210368"/>
                  </a:lnTo>
                  <a:lnTo>
                    <a:pt x="58903" y="148660"/>
                  </a:lnTo>
                  <a:lnTo>
                    <a:pt x="0" y="39269"/>
                  </a:lnTo>
                  <a:lnTo>
                    <a:pt x="173904" y="0"/>
                  </a:lnTo>
                  <a:lnTo>
                    <a:pt x="258051" y="103781"/>
                  </a:lnTo>
                  <a:lnTo>
                    <a:pt x="280490" y="134635"/>
                  </a:lnTo>
                  <a:lnTo>
                    <a:pt x="300125" y="168294"/>
                  </a:lnTo>
                  <a:lnTo>
                    <a:pt x="314149" y="201953"/>
                  </a:lnTo>
                  <a:lnTo>
                    <a:pt x="319759" y="244027"/>
                  </a:lnTo>
                  <a:lnTo>
                    <a:pt x="319759" y="381467"/>
                  </a:lnTo>
                  <a:lnTo>
                    <a:pt x="308540" y="726471"/>
                  </a:lnTo>
                  <a:lnTo>
                    <a:pt x="297320" y="1178061"/>
                  </a:lnTo>
                  <a:lnTo>
                    <a:pt x="286100" y="1624042"/>
                  </a:lnTo>
                  <a:lnTo>
                    <a:pt x="286100" y="167453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0">
              <a:extLst>
                <a:ext uri="{FF2B5EF4-FFF2-40B4-BE49-F238E27FC236}">
                  <a16:creationId xmlns:a16="http://schemas.microsoft.com/office/drawing/2014/main" id="{DE269819-6D4D-4103-ACFC-E5E5A23F386C}"/>
                </a:ext>
              </a:extLst>
            </p:cNvPr>
            <p:cNvSpPr/>
            <p:nvPr/>
          </p:nvSpPr>
          <p:spPr>
            <a:xfrm>
              <a:off x="6699250" y="3113088"/>
              <a:ext cx="476250" cy="1689100"/>
            </a:xfrm>
            <a:custGeom>
              <a:avLst/>
              <a:gdLst>
                <a:gd name="connsiteX0" fmla="*/ 140494 w 476250"/>
                <a:gd name="connsiteY0" fmla="*/ 809625 h 1690687"/>
                <a:gd name="connsiteX1" fmla="*/ 123825 w 476250"/>
                <a:gd name="connsiteY1" fmla="*/ 1097756 h 1690687"/>
                <a:gd name="connsiteX2" fmla="*/ 119063 w 476250"/>
                <a:gd name="connsiteY2" fmla="*/ 1238250 h 1690687"/>
                <a:gd name="connsiteX3" fmla="*/ 119063 w 476250"/>
                <a:gd name="connsiteY3" fmla="*/ 1350169 h 1690687"/>
                <a:gd name="connsiteX4" fmla="*/ 114300 w 476250"/>
                <a:gd name="connsiteY4" fmla="*/ 1409700 h 1690687"/>
                <a:gd name="connsiteX5" fmla="*/ 114300 w 476250"/>
                <a:gd name="connsiteY5" fmla="*/ 1443037 h 1690687"/>
                <a:gd name="connsiteX6" fmla="*/ 119063 w 476250"/>
                <a:gd name="connsiteY6" fmla="*/ 1488281 h 1690687"/>
                <a:gd name="connsiteX7" fmla="*/ 126207 w 476250"/>
                <a:gd name="connsiteY7" fmla="*/ 1514475 h 1690687"/>
                <a:gd name="connsiteX8" fmla="*/ 157163 w 476250"/>
                <a:gd name="connsiteY8" fmla="*/ 1595437 h 1690687"/>
                <a:gd name="connsiteX9" fmla="*/ 183357 w 476250"/>
                <a:gd name="connsiteY9" fmla="*/ 1645444 h 1690687"/>
                <a:gd name="connsiteX10" fmla="*/ 197644 w 476250"/>
                <a:gd name="connsiteY10" fmla="*/ 1669256 h 1690687"/>
                <a:gd name="connsiteX11" fmla="*/ 214313 w 476250"/>
                <a:gd name="connsiteY11" fmla="*/ 1683544 h 1690687"/>
                <a:gd name="connsiteX12" fmla="*/ 228600 w 476250"/>
                <a:gd name="connsiteY12" fmla="*/ 1690687 h 1690687"/>
                <a:gd name="connsiteX13" fmla="*/ 235744 w 476250"/>
                <a:gd name="connsiteY13" fmla="*/ 1690687 h 1690687"/>
                <a:gd name="connsiteX14" fmla="*/ 254794 w 476250"/>
                <a:gd name="connsiteY14" fmla="*/ 1683544 h 1690687"/>
                <a:gd name="connsiteX15" fmla="*/ 271463 w 476250"/>
                <a:gd name="connsiteY15" fmla="*/ 1671637 h 1690687"/>
                <a:gd name="connsiteX16" fmla="*/ 290513 w 476250"/>
                <a:gd name="connsiteY16" fmla="*/ 1645444 h 1690687"/>
                <a:gd name="connsiteX17" fmla="*/ 302419 w 476250"/>
                <a:gd name="connsiteY17" fmla="*/ 1619250 h 1690687"/>
                <a:gd name="connsiteX18" fmla="*/ 316707 w 476250"/>
                <a:gd name="connsiteY18" fmla="*/ 1578769 h 1690687"/>
                <a:gd name="connsiteX19" fmla="*/ 328613 w 476250"/>
                <a:gd name="connsiteY19" fmla="*/ 1531144 h 1690687"/>
                <a:gd name="connsiteX20" fmla="*/ 338138 w 476250"/>
                <a:gd name="connsiteY20" fmla="*/ 1471612 h 1690687"/>
                <a:gd name="connsiteX21" fmla="*/ 342900 w 476250"/>
                <a:gd name="connsiteY21" fmla="*/ 1388269 h 1690687"/>
                <a:gd name="connsiteX22" fmla="*/ 352425 w 476250"/>
                <a:gd name="connsiteY22" fmla="*/ 1257300 h 1690687"/>
                <a:gd name="connsiteX23" fmla="*/ 371475 w 476250"/>
                <a:gd name="connsiteY23" fmla="*/ 1023937 h 1690687"/>
                <a:gd name="connsiteX24" fmla="*/ 383382 w 476250"/>
                <a:gd name="connsiteY24" fmla="*/ 883444 h 1690687"/>
                <a:gd name="connsiteX25" fmla="*/ 397669 w 476250"/>
                <a:gd name="connsiteY25" fmla="*/ 733425 h 1690687"/>
                <a:gd name="connsiteX26" fmla="*/ 409575 w 476250"/>
                <a:gd name="connsiteY26" fmla="*/ 619125 h 1690687"/>
                <a:gd name="connsiteX27" fmla="*/ 423863 w 476250"/>
                <a:gd name="connsiteY27" fmla="*/ 495300 h 1690687"/>
                <a:gd name="connsiteX28" fmla="*/ 442913 w 476250"/>
                <a:gd name="connsiteY28" fmla="*/ 383381 h 1690687"/>
                <a:gd name="connsiteX29" fmla="*/ 454819 w 476250"/>
                <a:gd name="connsiteY29" fmla="*/ 335756 h 1690687"/>
                <a:gd name="connsiteX30" fmla="*/ 461963 w 476250"/>
                <a:gd name="connsiteY30" fmla="*/ 326231 h 1690687"/>
                <a:gd name="connsiteX31" fmla="*/ 473869 w 476250"/>
                <a:gd name="connsiteY31" fmla="*/ 307181 h 1690687"/>
                <a:gd name="connsiteX32" fmla="*/ 476250 w 476250"/>
                <a:gd name="connsiteY32" fmla="*/ 295275 h 1690687"/>
                <a:gd name="connsiteX33" fmla="*/ 476250 w 476250"/>
                <a:gd name="connsiteY33" fmla="*/ 276225 h 1690687"/>
                <a:gd name="connsiteX34" fmla="*/ 469107 w 476250"/>
                <a:gd name="connsiteY34" fmla="*/ 252412 h 1690687"/>
                <a:gd name="connsiteX35" fmla="*/ 450057 w 476250"/>
                <a:gd name="connsiteY35" fmla="*/ 223837 h 1690687"/>
                <a:gd name="connsiteX36" fmla="*/ 421482 w 476250"/>
                <a:gd name="connsiteY36" fmla="*/ 202406 h 1690687"/>
                <a:gd name="connsiteX37" fmla="*/ 390525 w 476250"/>
                <a:gd name="connsiteY37" fmla="*/ 180975 h 1690687"/>
                <a:gd name="connsiteX38" fmla="*/ 352425 w 476250"/>
                <a:gd name="connsiteY38" fmla="*/ 152400 h 1690687"/>
                <a:gd name="connsiteX39" fmla="*/ 316707 w 476250"/>
                <a:gd name="connsiteY39" fmla="*/ 121444 h 1690687"/>
                <a:gd name="connsiteX40" fmla="*/ 266700 w 476250"/>
                <a:gd name="connsiteY40" fmla="*/ 90487 h 1690687"/>
                <a:gd name="connsiteX41" fmla="*/ 195263 w 476250"/>
                <a:gd name="connsiteY41" fmla="*/ 50006 h 1690687"/>
                <a:gd name="connsiteX42" fmla="*/ 138113 w 476250"/>
                <a:gd name="connsiteY42" fmla="*/ 26194 h 1690687"/>
                <a:gd name="connsiteX43" fmla="*/ 83344 w 476250"/>
                <a:gd name="connsiteY43" fmla="*/ 9525 h 1690687"/>
                <a:gd name="connsiteX44" fmla="*/ 50007 w 476250"/>
                <a:gd name="connsiteY44" fmla="*/ 0 h 1690687"/>
                <a:gd name="connsiteX45" fmla="*/ 30957 w 476250"/>
                <a:gd name="connsiteY45" fmla="*/ 0 h 1690687"/>
                <a:gd name="connsiteX46" fmla="*/ 14288 w 476250"/>
                <a:gd name="connsiteY46" fmla="*/ 2381 h 1690687"/>
                <a:gd name="connsiteX47" fmla="*/ 2382 w 476250"/>
                <a:gd name="connsiteY47" fmla="*/ 9525 h 1690687"/>
                <a:gd name="connsiteX48" fmla="*/ 0 w 476250"/>
                <a:gd name="connsiteY48" fmla="*/ 21431 h 1690687"/>
                <a:gd name="connsiteX49" fmla="*/ 7144 w 476250"/>
                <a:gd name="connsiteY49" fmla="*/ 42862 h 1690687"/>
                <a:gd name="connsiteX50" fmla="*/ 50007 w 476250"/>
                <a:gd name="connsiteY50" fmla="*/ 88106 h 1690687"/>
                <a:gd name="connsiteX51" fmla="*/ 85725 w 476250"/>
                <a:gd name="connsiteY51" fmla="*/ 133350 h 1690687"/>
                <a:gd name="connsiteX52" fmla="*/ 116682 w 476250"/>
                <a:gd name="connsiteY52" fmla="*/ 185737 h 1690687"/>
                <a:gd name="connsiteX53" fmla="*/ 140494 w 476250"/>
                <a:gd name="connsiteY53" fmla="*/ 245269 h 1690687"/>
                <a:gd name="connsiteX54" fmla="*/ 154782 w 476250"/>
                <a:gd name="connsiteY54" fmla="*/ 304800 h 1690687"/>
                <a:gd name="connsiteX55" fmla="*/ 161925 w 476250"/>
                <a:gd name="connsiteY55" fmla="*/ 357187 h 1690687"/>
                <a:gd name="connsiteX56" fmla="*/ 161925 w 476250"/>
                <a:gd name="connsiteY56" fmla="*/ 416719 h 1690687"/>
                <a:gd name="connsiteX57" fmla="*/ 150019 w 476250"/>
                <a:gd name="connsiteY57" fmla="*/ 640556 h 1690687"/>
                <a:gd name="connsiteX58" fmla="*/ 140494 w 476250"/>
                <a:gd name="connsiteY58" fmla="*/ 809625 h 169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250" h="1690687">
                  <a:moveTo>
                    <a:pt x="140494" y="809625"/>
                  </a:moveTo>
                  <a:lnTo>
                    <a:pt x="123825" y="1097756"/>
                  </a:lnTo>
                  <a:lnTo>
                    <a:pt x="119063" y="1238250"/>
                  </a:lnTo>
                  <a:lnTo>
                    <a:pt x="119063" y="1350169"/>
                  </a:lnTo>
                  <a:lnTo>
                    <a:pt x="114300" y="1409700"/>
                  </a:lnTo>
                  <a:lnTo>
                    <a:pt x="114300" y="1443037"/>
                  </a:lnTo>
                  <a:lnTo>
                    <a:pt x="119063" y="1488281"/>
                  </a:lnTo>
                  <a:lnTo>
                    <a:pt x="126207" y="1514475"/>
                  </a:lnTo>
                  <a:lnTo>
                    <a:pt x="157163" y="1595437"/>
                  </a:lnTo>
                  <a:lnTo>
                    <a:pt x="183357" y="1645444"/>
                  </a:lnTo>
                  <a:lnTo>
                    <a:pt x="197644" y="1669256"/>
                  </a:lnTo>
                  <a:lnTo>
                    <a:pt x="214313" y="1683544"/>
                  </a:lnTo>
                  <a:lnTo>
                    <a:pt x="228600" y="1690687"/>
                  </a:lnTo>
                  <a:lnTo>
                    <a:pt x="235744" y="1690687"/>
                  </a:lnTo>
                  <a:lnTo>
                    <a:pt x="254794" y="1683544"/>
                  </a:lnTo>
                  <a:lnTo>
                    <a:pt x="271463" y="1671637"/>
                  </a:lnTo>
                  <a:lnTo>
                    <a:pt x="290513" y="1645444"/>
                  </a:lnTo>
                  <a:lnTo>
                    <a:pt x="302419" y="1619250"/>
                  </a:lnTo>
                  <a:lnTo>
                    <a:pt x="316707" y="1578769"/>
                  </a:lnTo>
                  <a:lnTo>
                    <a:pt x="328613" y="1531144"/>
                  </a:lnTo>
                  <a:lnTo>
                    <a:pt x="338138" y="1471612"/>
                  </a:lnTo>
                  <a:lnTo>
                    <a:pt x="342900" y="1388269"/>
                  </a:lnTo>
                  <a:lnTo>
                    <a:pt x="352425" y="1257300"/>
                  </a:lnTo>
                  <a:lnTo>
                    <a:pt x="371475" y="1023937"/>
                  </a:lnTo>
                  <a:lnTo>
                    <a:pt x="383382" y="883444"/>
                  </a:lnTo>
                  <a:lnTo>
                    <a:pt x="397669" y="733425"/>
                  </a:lnTo>
                  <a:lnTo>
                    <a:pt x="409575" y="619125"/>
                  </a:lnTo>
                  <a:lnTo>
                    <a:pt x="423863" y="495300"/>
                  </a:lnTo>
                  <a:lnTo>
                    <a:pt x="442913" y="383381"/>
                  </a:lnTo>
                  <a:lnTo>
                    <a:pt x="454819" y="335756"/>
                  </a:lnTo>
                  <a:lnTo>
                    <a:pt x="461963" y="326231"/>
                  </a:lnTo>
                  <a:lnTo>
                    <a:pt x="473869" y="307181"/>
                  </a:lnTo>
                  <a:lnTo>
                    <a:pt x="476250" y="295275"/>
                  </a:lnTo>
                  <a:lnTo>
                    <a:pt x="476250" y="276225"/>
                  </a:lnTo>
                  <a:lnTo>
                    <a:pt x="469107" y="252412"/>
                  </a:lnTo>
                  <a:lnTo>
                    <a:pt x="450057" y="223837"/>
                  </a:lnTo>
                  <a:lnTo>
                    <a:pt x="421482" y="202406"/>
                  </a:lnTo>
                  <a:lnTo>
                    <a:pt x="390525" y="180975"/>
                  </a:lnTo>
                  <a:lnTo>
                    <a:pt x="352425" y="152400"/>
                  </a:lnTo>
                  <a:lnTo>
                    <a:pt x="316707" y="121444"/>
                  </a:lnTo>
                  <a:lnTo>
                    <a:pt x="266700" y="90487"/>
                  </a:lnTo>
                  <a:lnTo>
                    <a:pt x="195263" y="50006"/>
                  </a:lnTo>
                  <a:lnTo>
                    <a:pt x="138113" y="26194"/>
                  </a:lnTo>
                  <a:lnTo>
                    <a:pt x="83344" y="9525"/>
                  </a:lnTo>
                  <a:lnTo>
                    <a:pt x="50007" y="0"/>
                  </a:lnTo>
                  <a:lnTo>
                    <a:pt x="30957" y="0"/>
                  </a:lnTo>
                  <a:lnTo>
                    <a:pt x="14288" y="2381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2"/>
                  </a:lnTo>
                  <a:lnTo>
                    <a:pt x="50007" y="88106"/>
                  </a:lnTo>
                  <a:lnTo>
                    <a:pt x="85725" y="133350"/>
                  </a:lnTo>
                  <a:lnTo>
                    <a:pt x="116682" y="185737"/>
                  </a:lnTo>
                  <a:lnTo>
                    <a:pt x="140494" y="245269"/>
                  </a:lnTo>
                  <a:lnTo>
                    <a:pt x="154782" y="304800"/>
                  </a:lnTo>
                  <a:lnTo>
                    <a:pt x="161925" y="357187"/>
                  </a:lnTo>
                  <a:lnTo>
                    <a:pt x="161925" y="416719"/>
                  </a:lnTo>
                  <a:lnTo>
                    <a:pt x="150019" y="640556"/>
                  </a:lnTo>
                  <a:lnTo>
                    <a:pt x="140494" y="809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2">
              <a:extLst>
                <a:ext uri="{FF2B5EF4-FFF2-40B4-BE49-F238E27FC236}">
                  <a16:creationId xmlns:a16="http://schemas.microsoft.com/office/drawing/2014/main" id="{2DCF7B29-3D74-4C4A-AA59-2336C6CE3DFD}"/>
                </a:ext>
              </a:extLst>
            </p:cNvPr>
            <p:cNvSpPr/>
            <p:nvPr/>
          </p:nvSpPr>
          <p:spPr>
            <a:xfrm rot="16200000">
              <a:off x="4447381" y="2886870"/>
              <a:ext cx="4302125" cy="2005012"/>
            </a:xfrm>
            <a:custGeom>
              <a:avLst/>
              <a:gdLst>
                <a:gd name="connsiteX0" fmla="*/ 2247900 w 4301836"/>
                <a:gd name="connsiteY0" fmla="*/ 211282 h 2005446"/>
                <a:gd name="connsiteX1" fmla="*/ 2729345 w 4301836"/>
                <a:gd name="connsiteY1" fmla="*/ 214746 h 2005446"/>
                <a:gd name="connsiteX2" fmla="*/ 2989118 w 4301836"/>
                <a:gd name="connsiteY2" fmla="*/ 218209 h 2005446"/>
                <a:gd name="connsiteX3" fmla="*/ 3435927 w 4301836"/>
                <a:gd name="connsiteY3" fmla="*/ 214746 h 2005446"/>
                <a:gd name="connsiteX4" fmla="*/ 3841172 w 4301836"/>
                <a:gd name="connsiteY4" fmla="*/ 214746 h 2005446"/>
                <a:gd name="connsiteX5" fmla="*/ 3948545 w 4301836"/>
                <a:gd name="connsiteY5" fmla="*/ 214746 h 2005446"/>
                <a:gd name="connsiteX6" fmla="*/ 4010891 w 4301836"/>
                <a:gd name="connsiteY6" fmla="*/ 207819 h 2005446"/>
                <a:gd name="connsiteX7" fmla="*/ 4055918 w 4301836"/>
                <a:gd name="connsiteY7" fmla="*/ 200891 h 2005446"/>
                <a:gd name="connsiteX8" fmla="*/ 4097481 w 4301836"/>
                <a:gd name="connsiteY8" fmla="*/ 183573 h 2005446"/>
                <a:gd name="connsiteX9" fmla="*/ 4121727 w 4301836"/>
                <a:gd name="connsiteY9" fmla="*/ 159328 h 2005446"/>
                <a:gd name="connsiteX10" fmla="*/ 4142509 w 4301836"/>
                <a:gd name="connsiteY10" fmla="*/ 124691 h 2005446"/>
                <a:gd name="connsiteX11" fmla="*/ 4191000 w 4301836"/>
                <a:gd name="connsiteY11" fmla="*/ 69273 h 2005446"/>
                <a:gd name="connsiteX12" fmla="*/ 4222172 w 4301836"/>
                <a:gd name="connsiteY12" fmla="*/ 34637 h 2005446"/>
                <a:gd name="connsiteX13" fmla="*/ 4256809 w 4301836"/>
                <a:gd name="connsiteY13" fmla="*/ 6928 h 2005446"/>
                <a:gd name="connsiteX14" fmla="*/ 4277591 w 4301836"/>
                <a:gd name="connsiteY14" fmla="*/ 0 h 2005446"/>
                <a:gd name="connsiteX15" fmla="*/ 4291445 w 4301836"/>
                <a:gd name="connsiteY15" fmla="*/ 3464 h 2005446"/>
                <a:gd name="connsiteX16" fmla="*/ 4298372 w 4301836"/>
                <a:gd name="connsiteY16" fmla="*/ 17319 h 2005446"/>
                <a:gd name="connsiteX17" fmla="*/ 4301836 w 4301836"/>
                <a:gd name="connsiteY17" fmla="*/ 55419 h 2005446"/>
                <a:gd name="connsiteX18" fmla="*/ 4291445 w 4301836"/>
                <a:gd name="connsiteY18" fmla="*/ 145473 h 2005446"/>
                <a:gd name="connsiteX19" fmla="*/ 4277591 w 4301836"/>
                <a:gd name="connsiteY19" fmla="*/ 221673 h 2005446"/>
                <a:gd name="connsiteX20" fmla="*/ 4246418 w 4301836"/>
                <a:gd name="connsiteY20" fmla="*/ 315191 h 2005446"/>
                <a:gd name="connsiteX21" fmla="*/ 4218709 w 4301836"/>
                <a:gd name="connsiteY21" fmla="*/ 381000 h 2005446"/>
                <a:gd name="connsiteX22" fmla="*/ 4187536 w 4301836"/>
                <a:gd name="connsiteY22" fmla="*/ 443346 h 2005446"/>
                <a:gd name="connsiteX23" fmla="*/ 4152900 w 4301836"/>
                <a:gd name="connsiteY23" fmla="*/ 488373 h 2005446"/>
                <a:gd name="connsiteX24" fmla="*/ 4111336 w 4301836"/>
                <a:gd name="connsiteY24" fmla="*/ 533400 h 2005446"/>
                <a:gd name="connsiteX25" fmla="*/ 4076700 w 4301836"/>
                <a:gd name="connsiteY25" fmla="*/ 561109 h 2005446"/>
                <a:gd name="connsiteX26" fmla="*/ 4055918 w 4301836"/>
                <a:gd name="connsiteY26" fmla="*/ 571500 h 2005446"/>
                <a:gd name="connsiteX27" fmla="*/ 4035136 w 4301836"/>
                <a:gd name="connsiteY27" fmla="*/ 578428 h 2005446"/>
                <a:gd name="connsiteX28" fmla="*/ 4021281 w 4301836"/>
                <a:gd name="connsiteY28" fmla="*/ 578428 h 2005446"/>
                <a:gd name="connsiteX29" fmla="*/ 3993572 w 4301836"/>
                <a:gd name="connsiteY29" fmla="*/ 568037 h 2005446"/>
                <a:gd name="connsiteX30" fmla="*/ 3969327 w 4301836"/>
                <a:gd name="connsiteY30" fmla="*/ 550719 h 2005446"/>
                <a:gd name="connsiteX31" fmla="*/ 3941618 w 4301836"/>
                <a:gd name="connsiteY31" fmla="*/ 523009 h 2005446"/>
                <a:gd name="connsiteX32" fmla="*/ 3924300 w 4301836"/>
                <a:gd name="connsiteY32" fmla="*/ 509155 h 2005446"/>
                <a:gd name="connsiteX33" fmla="*/ 3823854 w 4301836"/>
                <a:gd name="connsiteY33" fmla="*/ 505691 h 2005446"/>
                <a:gd name="connsiteX34" fmla="*/ 3678381 w 4301836"/>
                <a:gd name="connsiteY34" fmla="*/ 502228 h 2005446"/>
                <a:gd name="connsiteX35" fmla="*/ 3456709 w 4301836"/>
                <a:gd name="connsiteY35" fmla="*/ 495300 h 2005446"/>
                <a:gd name="connsiteX36" fmla="*/ 3283527 w 4301836"/>
                <a:gd name="connsiteY36" fmla="*/ 484909 h 2005446"/>
                <a:gd name="connsiteX37" fmla="*/ 3273136 w 4301836"/>
                <a:gd name="connsiteY37" fmla="*/ 484909 h 2005446"/>
                <a:gd name="connsiteX38" fmla="*/ 3065318 w 4301836"/>
                <a:gd name="connsiteY38" fmla="*/ 484909 h 2005446"/>
                <a:gd name="connsiteX39" fmla="*/ 2899063 w 4301836"/>
                <a:gd name="connsiteY39" fmla="*/ 481446 h 2005446"/>
                <a:gd name="connsiteX40" fmla="*/ 2573481 w 4301836"/>
                <a:gd name="connsiteY40" fmla="*/ 471055 h 2005446"/>
                <a:gd name="connsiteX41" fmla="*/ 2310245 w 4301836"/>
                <a:gd name="connsiteY41" fmla="*/ 464128 h 2005446"/>
                <a:gd name="connsiteX42" fmla="*/ 1988127 w 4301836"/>
                <a:gd name="connsiteY42" fmla="*/ 450273 h 2005446"/>
                <a:gd name="connsiteX43" fmla="*/ 1728354 w 4301836"/>
                <a:gd name="connsiteY43" fmla="*/ 443346 h 2005446"/>
                <a:gd name="connsiteX44" fmla="*/ 1589809 w 4301836"/>
                <a:gd name="connsiteY44" fmla="*/ 439882 h 2005446"/>
                <a:gd name="connsiteX45" fmla="*/ 1437409 w 4301836"/>
                <a:gd name="connsiteY45" fmla="*/ 443346 h 2005446"/>
                <a:gd name="connsiteX46" fmla="*/ 1198418 w 4301836"/>
                <a:gd name="connsiteY46" fmla="*/ 429491 h 2005446"/>
                <a:gd name="connsiteX47" fmla="*/ 990600 w 4301836"/>
                <a:gd name="connsiteY47" fmla="*/ 422564 h 2005446"/>
                <a:gd name="connsiteX48" fmla="*/ 855518 w 4301836"/>
                <a:gd name="connsiteY48" fmla="*/ 419100 h 2005446"/>
                <a:gd name="connsiteX49" fmla="*/ 734291 w 4301836"/>
                <a:gd name="connsiteY49" fmla="*/ 419100 h 2005446"/>
                <a:gd name="connsiteX50" fmla="*/ 637309 w 4301836"/>
                <a:gd name="connsiteY50" fmla="*/ 419100 h 2005446"/>
                <a:gd name="connsiteX51" fmla="*/ 561109 w 4301836"/>
                <a:gd name="connsiteY51" fmla="*/ 426028 h 2005446"/>
                <a:gd name="connsiteX52" fmla="*/ 498763 w 4301836"/>
                <a:gd name="connsiteY52" fmla="*/ 436419 h 2005446"/>
                <a:gd name="connsiteX53" fmla="*/ 450272 w 4301836"/>
                <a:gd name="connsiteY53" fmla="*/ 446809 h 2005446"/>
                <a:gd name="connsiteX54" fmla="*/ 394854 w 4301836"/>
                <a:gd name="connsiteY54" fmla="*/ 467591 h 2005446"/>
                <a:gd name="connsiteX55" fmla="*/ 349827 w 4301836"/>
                <a:gd name="connsiteY55" fmla="*/ 495300 h 2005446"/>
                <a:gd name="connsiteX56" fmla="*/ 322118 w 4301836"/>
                <a:gd name="connsiteY56" fmla="*/ 519546 h 2005446"/>
                <a:gd name="connsiteX57" fmla="*/ 301336 w 4301836"/>
                <a:gd name="connsiteY57" fmla="*/ 561109 h 2005446"/>
                <a:gd name="connsiteX58" fmla="*/ 280554 w 4301836"/>
                <a:gd name="connsiteY58" fmla="*/ 654628 h 2005446"/>
                <a:gd name="connsiteX59" fmla="*/ 263236 w 4301836"/>
                <a:gd name="connsiteY59" fmla="*/ 765464 h 2005446"/>
                <a:gd name="connsiteX60" fmla="*/ 252845 w 4301836"/>
                <a:gd name="connsiteY60" fmla="*/ 907473 h 2005446"/>
                <a:gd name="connsiteX61" fmla="*/ 245918 w 4301836"/>
                <a:gd name="connsiteY61" fmla="*/ 1052946 h 2005446"/>
                <a:gd name="connsiteX62" fmla="*/ 245918 w 4301836"/>
                <a:gd name="connsiteY62" fmla="*/ 1188028 h 2005446"/>
                <a:gd name="connsiteX63" fmla="*/ 249381 w 4301836"/>
                <a:gd name="connsiteY63" fmla="*/ 1312719 h 2005446"/>
                <a:gd name="connsiteX64" fmla="*/ 259772 w 4301836"/>
                <a:gd name="connsiteY64" fmla="*/ 1388919 h 2005446"/>
                <a:gd name="connsiteX65" fmla="*/ 277091 w 4301836"/>
                <a:gd name="connsiteY65" fmla="*/ 1458191 h 2005446"/>
                <a:gd name="connsiteX66" fmla="*/ 249381 w 4301836"/>
                <a:gd name="connsiteY66" fmla="*/ 1977737 h 2005446"/>
                <a:gd name="connsiteX67" fmla="*/ 228600 w 4301836"/>
                <a:gd name="connsiteY67" fmla="*/ 1991591 h 2005446"/>
                <a:gd name="connsiteX68" fmla="*/ 187036 w 4301836"/>
                <a:gd name="connsiteY68" fmla="*/ 2001982 h 2005446"/>
                <a:gd name="connsiteX69" fmla="*/ 148936 w 4301836"/>
                <a:gd name="connsiteY69" fmla="*/ 2005446 h 2005446"/>
                <a:gd name="connsiteX70" fmla="*/ 124691 w 4301836"/>
                <a:gd name="connsiteY70" fmla="*/ 2005446 h 2005446"/>
                <a:gd name="connsiteX71" fmla="*/ 90054 w 4301836"/>
                <a:gd name="connsiteY71" fmla="*/ 1991591 h 2005446"/>
                <a:gd name="connsiteX72" fmla="*/ 72736 w 4301836"/>
                <a:gd name="connsiteY72" fmla="*/ 1974273 h 2005446"/>
                <a:gd name="connsiteX73" fmla="*/ 55418 w 4301836"/>
                <a:gd name="connsiteY73" fmla="*/ 1950028 h 2005446"/>
                <a:gd name="connsiteX74" fmla="*/ 38100 w 4301836"/>
                <a:gd name="connsiteY74" fmla="*/ 1908464 h 2005446"/>
                <a:gd name="connsiteX75" fmla="*/ 27709 w 4301836"/>
                <a:gd name="connsiteY75" fmla="*/ 1873828 h 2005446"/>
                <a:gd name="connsiteX76" fmla="*/ 17318 w 4301836"/>
                <a:gd name="connsiteY76" fmla="*/ 1808019 h 2005446"/>
                <a:gd name="connsiteX77" fmla="*/ 10391 w 4301836"/>
                <a:gd name="connsiteY77" fmla="*/ 1672937 h 2005446"/>
                <a:gd name="connsiteX78" fmla="*/ 0 w 4301836"/>
                <a:gd name="connsiteY78" fmla="*/ 1489364 h 2005446"/>
                <a:gd name="connsiteX79" fmla="*/ 0 w 4301836"/>
                <a:gd name="connsiteY79" fmla="*/ 1336964 h 2005446"/>
                <a:gd name="connsiteX80" fmla="*/ 3463 w 4301836"/>
                <a:gd name="connsiteY80" fmla="*/ 1181100 h 2005446"/>
                <a:gd name="connsiteX81" fmla="*/ 10391 w 4301836"/>
                <a:gd name="connsiteY81" fmla="*/ 1063337 h 2005446"/>
                <a:gd name="connsiteX82" fmla="*/ 20781 w 4301836"/>
                <a:gd name="connsiteY82" fmla="*/ 924791 h 2005446"/>
                <a:gd name="connsiteX83" fmla="*/ 45027 w 4301836"/>
                <a:gd name="connsiteY83" fmla="*/ 737755 h 2005446"/>
                <a:gd name="connsiteX84" fmla="*/ 76200 w 4301836"/>
                <a:gd name="connsiteY84" fmla="*/ 606137 h 2005446"/>
                <a:gd name="connsiteX85" fmla="*/ 100445 w 4301836"/>
                <a:gd name="connsiteY85" fmla="*/ 519546 h 2005446"/>
                <a:gd name="connsiteX86" fmla="*/ 128154 w 4301836"/>
                <a:gd name="connsiteY86" fmla="*/ 453737 h 2005446"/>
                <a:gd name="connsiteX87" fmla="*/ 159327 w 4301836"/>
                <a:gd name="connsiteY87" fmla="*/ 391391 h 2005446"/>
                <a:gd name="connsiteX88" fmla="*/ 190500 w 4301836"/>
                <a:gd name="connsiteY88" fmla="*/ 339437 h 2005446"/>
                <a:gd name="connsiteX89" fmla="*/ 218209 w 4301836"/>
                <a:gd name="connsiteY89" fmla="*/ 308264 h 2005446"/>
                <a:gd name="connsiteX90" fmla="*/ 263236 w 4301836"/>
                <a:gd name="connsiteY90" fmla="*/ 273628 h 2005446"/>
                <a:gd name="connsiteX91" fmla="*/ 322118 w 4301836"/>
                <a:gd name="connsiteY91" fmla="*/ 245919 h 2005446"/>
                <a:gd name="connsiteX92" fmla="*/ 367145 w 4301836"/>
                <a:gd name="connsiteY92" fmla="*/ 232064 h 2005446"/>
                <a:gd name="connsiteX93" fmla="*/ 446809 w 4301836"/>
                <a:gd name="connsiteY93" fmla="*/ 214746 h 2005446"/>
                <a:gd name="connsiteX94" fmla="*/ 536863 w 4301836"/>
                <a:gd name="connsiteY94" fmla="*/ 200891 h 2005446"/>
                <a:gd name="connsiteX95" fmla="*/ 671945 w 4301836"/>
                <a:gd name="connsiteY95" fmla="*/ 193964 h 2005446"/>
                <a:gd name="connsiteX96" fmla="*/ 938645 w 4301836"/>
                <a:gd name="connsiteY96" fmla="*/ 193964 h 2005446"/>
                <a:gd name="connsiteX97" fmla="*/ 1257300 w 4301836"/>
                <a:gd name="connsiteY97" fmla="*/ 193964 h 2005446"/>
                <a:gd name="connsiteX98" fmla="*/ 1395845 w 4301836"/>
                <a:gd name="connsiteY98" fmla="*/ 197428 h 2005446"/>
                <a:gd name="connsiteX99" fmla="*/ 1548245 w 4301836"/>
                <a:gd name="connsiteY99" fmla="*/ 197428 h 2005446"/>
                <a:gd name="connsiteX100" fmla="*/ 1780309 w 4301836"/>
                <a:gd name="connsiteY100" fmla="*/ 200891 h 2005446"/>
                <a:gd name="connsiteX101" fmla="*/ 2247900 w 4301836"/>
                <a:gd name="connsiteY101" fmla="*/ 211282 h 200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01836" h="2005446">
                  <a:moveTo>
                    <a:pt x="2247900" y="211282"/>
                  </a:moveTo>
                  <a:lnTo>
                    <a:pt x="2729345" y="214746"/>
                  </a:lnTo>
                  <a:lnTo>
                    <a:pt x="2989118" y="218209"/>
                  </a:lnTo>
                  <a:lnTo>
                    <a:pt x="3435927" y="214746"/>
                  </a:lnTo>
                  <a:lnTo>
                    <a:pt x="3841172" y="214746"/>
                  </a:lnTo>
                  <a:lnTo>
                    <a:pt x="3948545" y="214746"/>
                  </a:lnTo>
                  <a:lnTo>
                    <a:pt x="4010891" y="207819"/>
                  </a:lnTo>
                  <a:lnTo>
                    <a:pt x="4055918" y="200891"/>
                  </a:lnTo>
                  <a:lnTo>
                    <a:pt x="4097481" y="183573"/>
                  </a:lnTo>
                  <a:lnTo>
                    <a:pt x="4121727" y="159328"/>
                  </a:lnTo>
                  <a:lnTo>
                    <a:pt x="4142509" y="124691"/>
                  </a:lnTo>
                  <a:lnTo>
                    <a:pt x="4191000" y="69273"/>
                  </a:lnTo>
                  <a:lnTo>
                    <a:pt x="4222172" y="34637"/>
                  </a:lnTo>
                  <a:lnTo>
                    <a:pt x="4256809" y="6928"/>
                  </a:lnTo>
                  <a:lnTo>
                    <a:pt x="4277591" y="0"/>
                  </a:lnTo>
                  <a:lnTo>
                    <a:pt x="4291445" y="3464"/>
                  </a:lnTo>
                  <a:lnTo>
                    <a:pt x="4298372" y="17319"/>
                  </a:lnTo>
                  <a:lnTo>
                    <a:pt x="4301836" y="55419"/>
                  </a:lnTo>
                  <a:lnTo>
                    <a:pt x="4291445" y="145473"/>
                  </a:lnTo>
                  <a:lnTo>
                    <a:pt x="4277591" y="221673"/>
                  </a:lnTo>
                  <a:lnTo>
                    <a:pt x="4246418" y="315191"/>
                  </a:lnTo>
                  <a:lnTo>
                    <a:pt x="4218709" y="381000"/>
                  </a:lnTo>
                  <a:lnTo>
                    <a:pt x="4187536" y="443346"/>
                  </a:lnTo>
                  <a:lnTo>
                    <a:pt x="4152900" y="488373"/>
                  </a:lnTo>
                  <a:lnTo>
                    <a:pt x="4111336" y="533400"/>
                  </a:lnTo>
                  <a:lnTo>
                    <a:pt x="4076700" y="561109"/>
                  </a:lnTo>
                  <a:lnTo>
                    <a:pt x="4055918" y="571500"/>
                  </a:lnTo>
                  <a:lnTo>
                    <a:pt x="4035136" y="578428"/>
                  </a:lnTo>
                  <a:lnTo>
                    <a:pt x="4021281" y="578428"/>
                  </a:lnTo>
                  <a:lnTo>
                    <a:pt x="3993572" y="568037"/>
                  </a:lnTo>
                  <a:lnTo>
                    <a:pt x="3969327" y="550719"/>
                  </a:lnTo>
                  <a:lnTo>
                    <a:pt x="3941618" y="523009"/>
                  </a:lnTo>
                  <a:lnTo>
                    <a:pt x="3924300" y="509155"/>
                  </a:lnTo>
                  <a:lnTo>
                    <a:pt x="3823854" y="505691"/>
                  </a:lnTo>
                  <a:lnTo>
                    <a:pt x="3678381" y="502228"/>
                  </a:lnTo>
                  <a:lnTo>
                    <a:pt x="3456709" y="495300"/>
                  </a:lnTo>
                  <a:lnTo>
                    <a:pt x="3283527" y="484909"/>
                  </a:lnTo>
                  <a:lnTo>
                    <a:pt x="3273136" y="484909"/>
                  </a:lnTo>
                  <a:lnTo>
                    <a:pt x="3065318" y="484909"/>
                  </a:lnTo>
                  <a:lnTo>
                    <a:pt x="2899063" y="481446"/>
                  </a:lnTo>
                  <a:lnTo>
                    <a:pt x="2573481" y="471055"/>
                  </a:lnTo>
                  <a:lnTo>
                    <a:pt x="2310245" y="464128"/>
                  </a:lnTo>
                  <a:lnTo>
                    <a:pt x="1988127" y="450273"/>
                  </a:lnTo>
                  <a:lnTo>
                    <a:pt x="1728354" y="443346"/>
                  </a:lnTo>
                  <a:lnTo>
                    <a:pt x="1589809" y="439882"/>
                  </a:lnTo>
                  <a:lnTo>
                    <a:pt x="1437409" y="443346"/>
                  </a:lnTo>
                  <a:lnTo>
                    <a:pt x="1198418" y="429491"/>
                  </a:lnTo>
                  <a:lnTo>
                    <a:pt x="990600" y="422564"/>
                  </a:lnTo>
                  <a:lnTo>
                    <a:pt x="855518" y="419100"/>
                  </a:lnTo>
                  <a:lnTo>
                    <a:pt x="734291" y="419100"/>
                  </a:lnTo>
                  <a:lnTo>
                    <a:pt x="637309" y="419100"/>
                  </a:lnTo>
                  <a:lnTo>
                    <a:pt x="561109" y="426028"/>
                  </a:lnTo>
                  <a:lnTo>
                    <a:pt x="498763" y="436419"/>
                  </a:lnTo>
                  <a:lnTo>
                    <a:pt x="450272" y="446809"/>
                  </a:lnTo>
                  <a:lnTo>
                    <a:pt x="394854" y="467591"/>
                  </a:lnTo>
                  <a:lnTo>
                    <a:pt x="349827" y="495300"/>
                  </a:lnTo>
                  <a:lnTo>
                    <a:pt x="322118" y="519546"/>
                  </a:lnTo>
                  <a:lnTo>
                    <a:pt x="301336" y="561109"/>
                  </a:lnTo>
                  <a:lnTo>
                    <a:pt x="280554" y="654628"/>
                  </a:lnTo>
                  <a:lnTo>
                    <a:pt x="263236" y="765464"/>
                  </a:lnTo>
                  <a:lnTo>
                    <a:pt x="252845" y="907473"/>
                  </a:lnTo>
                  <a:lnTo>
                    <a:pt x="245918" y="1052946"/>
                  </a:lnTo>
                  <a:lnTo>
                    <a:pt x="245918" y="1188028"/>
                  </a:lnTo>
                  <a:cubicBezTo>
                    <a:pt x="247072" y="1229592"/>
                    <a:pt x="248227" y="1271155"/>
                    <a:pt x="249381" y="1312719"/>
                  </a:cubicBezTo>
                  <a:lnTo>
                    <a:pt x="259772" y="1388919"/>
                  </a:lnTo>
                  <a:lnTo>
                    <a:pt x="277091" y="1458191"/>
                  </a:lnTo>
                  <a:lnTo>
                    <a:pt x="249381" y="1977737"/>
                  </a:lnTo>
                  <a:lnTo>
                    <a:pt x="228600" y="1991591"/>
                  </a:lnTo>
                  <a:lnTo>
                    <a:pt x="187036" y="2001982"/>
                  </a:lnTo>
                  <a:lnTo>
                    <a:pt x="148936" y="2005446"/>
                  </a:lnTo>
                  <a:lnTo>
                    <a:pt x="124691" y="2005446"/>
                  </a:lnTo>
                  <a:lnTo>
                    <a:pt x="90054" y="1991591"/>
                  </a:lnTo>
                  <a:lnTo>
                    <a:pt x="72736" y="1974273"/>
                  </a:lnTo>
                  <a:lnTo>
                    <a:pt x="55418" y="1950028"/>
                  </a:lnTo>
                  <a:lnTo>
                    <a:pt x="38100" y="1908464"/>
                  </a:lnTo>
                  <a:lnTo>
                    <a:pt x="27709" y="1873828"/>
                  </a:lnTo>
                  <a:lnTo>
                    <a:pt x="17318" y="1808019"/>
                  </a:lnTo>
                  <a:lnTo>
                    <a:pt x="10391" y="1672937"/>
                  </a:lnTo>
                  <a:lnTo>
                    <a:pt x="0" y="1489364"/>
                  </a:lnTo>
                  <a:lnTo>
                    <a:pt x="0" y="1336964"/>
                  </a:lnTo>
                  <a:cubicBezTo>
                    <a:pt x="1154" y="1285009"/>
                    <a:pt x="2309" y="1233055"/>
                    <a:pt x="3463" y="1181100"/>
                  </a:cubicBezTo>
                  <a:lnTo>
                    <a:pt x="10391" y="1063337"/>
                  </a:lnTo>
                  <a:lnTo>
                    <a:pt x="20781" y="924791"/>
                  </a:lnTo>
                  <a:lnTo>
                    <a:pt x="45027" y="737755"/>
                  </a:lnTo>
                  <a:lnTo>
                    <a:pt x="76200" y="606137"/>
                  </a:lnTo>
                  <a:lnTo>
                    <a:pt x="100445" y="519546"/>
                  </a:lnTo>
                  <a:lnTo>
                    <a:pt x="128154" y="453737"/>
                  </a:lnTo>
                  <a:lnTo>
                    <a:pt x="159327" y="391391"/>
                  </a:lnTo>
                  <a:lnTo>
                    <a:pt x="190500" y="339437"/>
                  </a:lnTo>
                  <a:lnTo>
                    <a:pt x="218209" y="308264"/>
                  </a:lnTo>
                  <a:lnTo>
                    <a:pt x="263236" y="273628"/>
                  </a:lnTo>
                  <a:lnTo>
                    <a:pt x="322118" y="245919"/>
                  </a:lnTo>
                  <a:lnTo>
                    <a:pt x="367145" y="232064"/>
                  </a:lnTo>
                  <a:lnTo>
                    <a:pt x="446809" y="214746"/>
                  </a:lnTo>
                  <a:lnTo>
                    <a:pt x="536863" y="200891"/>
                  </a:lnTo>
                  <a:lnTo>
                    <a:pt x="671945" y="193964"/>
                  </a:lnTo>
                  <a:lnTo>
                    <a:pt x="938645" y="193964"/>
                  </a:lnTo>
                  <a:lnTo>
                    <a:pt x="1257300" y="193964"/>
                  </a:lnTo>
                  <a:lnTo>
                    <a:pt x="1395845" y="197428"/>
                  </a:lnTo>
                  <a:lnTo>
                    <a:pt x="1548245" y="197428"/>
                  </a:lnTo>
                  <a:lnTo>
                    <a:pt x="1780309" y="200891"/>
                  </a:lnTo>
                  <a:lnTo>
                    <a:pt x="2247900" y="2112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3">
              <a:extLst>
                <a:ext uri="{FF2B5EF4-FFF2-40B4-BE49-F238E27FC236}">
                  <a16:creationId xmlns:a16="http://schemas.microsoft.com/office/drawing/2014/main" id="{A79F9605-212D-49E3-A110-82E276614424}"/>
                </a:ext>
              </a:extLst>
            </p:cNvPr>
            <p:cNvSpPr/>
            <p:nvPr/>
          </p:nvSpPr>
          <p:spPr>
            <a:xfrm rot="16200000">
              <a:off x="6788150" y="5049838"/>
              <a:ext cx="946150" cy="666750"/>
            </a:xfrm>
            <a:custGeom>
              <a:avLst/>
              <a:gdLst>
                <a:gd name="connsiteX0" fmla="*/ 750094 w 945356"/>
                <a:gd name="connsiteY0" fmla="*/ 464343 h 666750"/>
                <a:gd name="connsiteX1" fmla="*/ 595312 w 945356"/>
                <a:gd name="connsiteY1" fmla="*/ 419100 h 666750"/>
                <a:gd name="connsiteX2" fmla="*/ 488156 w 945356"/>
                <a:gd name="connsiteY2" fmla="*/ 385762 h 666750"/>
                <a:gd name="connsiteX3" fmla="*/ 416719 w 945356"/>
                <a:gd name="connsiteY3" fmla="*/ 364331 h 666750"/>
                <a:gd name="connsiteX4" fmla="*/ 357187 w 945356"/>
                <a:gd name="connsiteY4" fmla="*/ 345281 h 666750"/>
                <a:gd name="connsiteX5" fmla="*/ 292894 w 945356"/>
                <a:gd name="connsiteY5" fmla="*/ 323850 h 666750"/>
                <a:gd name="connsiteX6" fmla="*/ 257175 w 945356"/>
                <a:gd name="connsiteY6" fmla="*/ 311943 h 666750"/>
                <a:gd name="connsiteX7" fmla="*/ 226219 w 945356"/>
                <a:gd name="connsiteY7" fmla="*/ 300037 h 666750"/>
                <a:gd name="connsiteX8" fmla="*/ 204787 w 945356"/>
                <a:gd name="connsiteY8" fmla="*/ 285750 h 666750"/>
                <a:gd name="connsiteX9" fmla="*/ 188119 w 945356"/>
                <a:gd name="connsiteY9" fmla="*/ 273843 h 666750"/>
                <a:gd name="connsiteX10" fmla="*/ 164306 w 945356"/>
                <a:gd name="connsiteY10" fmla="*/ 252412 h 666750"/>
                <a:gd name="connsiteX11" fmla="*/ 142875 w 945356"/>
                <a:gd name="connsiteY11" fmla="*/ 226218 h 666750"/>
                <a:gd name="connsiteX12" fmla="*/ 128587 w 945356"/>
                <a:gd name="connsiteY12" fmla="*/ 204787 h 666750"/>
                <a:gd name="connsiteX13" fmla="*/ 111919 w 945356"/>
                <a:gd name="connsiteY13" fmla="*/ 176212 h 666750"/>
                <a:gd name="connsiteX14" fmla="*/ 95250 w 945356"/>
                <a:gd name="connsiteY14" fmla="*/ 135731 h 666750"/>
                <a:gd name="connsiteX15" fmla="*/ 83344 w 945356"/>
                <a:gd name="connsiteY15" fmla="*/ 107156 h 666750"/>
                <a:gd name="connsiteX16" fmla="*/ 71437 w 945356"/>
                <a:gd name="connsiteY16" fmla="*/ 57150 h 666750"/>
                <a:gd name="connsiteX17" fmla="*/ 61912 w 945356"/>
                <a:gd name="connsiteY17" fmla="*/ 0 h 666750"/>
                <a:gd name="connsiteX18" fmla="*/ 0 w 945356"/>
                <a:gd name="connsiteY18" fmla="*/ 666750 h 666750"/>
                <a:gd name="connsiteX19" fmla="*/ 38100 w 945356"/>
                <a:gd name="connsiteY19" fmla="*/ 659606 h 666750"/>
                <a:gd name="connsiteX20" fmla="*/ 66675 w 945356"/>
                <a:gd name="connsiteY20" fmla="*/ 645318 h 666750"/>
                <a:gd name="connsiteX21" fmla="*/ 92869 w 945356"/>
                <a:gd name="connsiteY21" fmla="*/ 623887 h 666750"/>
                <a:gd name="connsiteX22" fmla="*/ 133350 w 945356"/>
                <a:gd name="connsiteY22" fmla="*/ 597693 h 666750"/>
                <a:gd name="connsiteX23" fmla="*/ 178594 w 945356"/>
                <a:gd name="connsiteY23" fmla="*/ 569118 h 666750"/>
                <a:gd name="connsiteX24" fmla="*/ 235744 w 945356"/>
                <a:gd name="connsiteY24" fmla="*/ 545306 h 666750"/>
                <a:gd name="connsiteX25" fmla="*/ 276225 w 945356"/>
                <a:gd name="connsiteY25" fmla="*/ 533400 h 666750"/>
                <a:gd name="connsiteX26" fmla="*/ 347662 w 945356"/>
                <a:gd name="connsiteY26" fmla="*/ 528637 h 666750"/>
                <a:gd name="connsiteX27" fmla="*/ 459581 w 945356"/>
                <a:gd name="connsiteY27" fmla="*/ 531018 h 666750"/>
                <a:gd name="connsiteX28" fmla="*/ 616744 w 945356"/>
                <a:gd name="connsiteY28" fmla="*/ 535781 h 666750"/>
                <a:gd name="connsiteX29" fmla="*/ 888206 w 945356"/>
                <a:gd name="connsiteY29" fmla="*/ 557212 h 666750"/>
                <a:gd name="connsiteX30" fmla="*/ 921544 w 945356"/>
                <a:gd name="connsiteY30" fmla="*/ 557212 h 666750"/>
                <a:gd name="connsiteX31" fmla="*/ 938212 w 945356"/>
                <a:gd name="connsiteY31" fmla="*/ 552450 h 666750"/>
                <a:gd name="connsiteX32" fmla="*/ 942975 w 945356"/>
                <a:gd name="connsiteY32" fmla="*/ 547687 h 666750"/>
                <a:gd name="connsiteX33" fmla="*/ 945356 w 945356"/>
                <a:gd name="connsiteY33" fmla="*/ 540543 h 666750"/>
                <a:gd name="connsiteX34" fmla="*/ 945356 w 945356"/>
                <a:gd name="connsiteY34" fmla="*/ 528637 h 666750"/>
                <a:gd name="connsiteX35" fmla="*/ 938212 w 945356"/>
                <a:gd name="connsiteY35" fmla="*/ 519112 h 666750"/>
                <a:gd name="connsiteX36" fmla="*/ 916781 w 945356"/>
                <a:gd name="connsiteY36" fmla="*/ 511968 h 666750"/>
                <a:gd name="connsiteX37" fmla="*/ 845344 w 945356"/>
                <a:gd name="connsiteY37" fmla="*/ 492918 h 666750"/>
                <a:gd name="connsiteX38" fmla="*/ 750094 w 945356"/>
                <a:gd name="connsiteY38" fmla="*/ 46434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666750">
                  <a:moveTo>
                    <a:pt x="750094" y="464343"/>
                  </a:moveTo>
                  <a:lnTo>
                    <a:pt x="595312" y="419100"/>
                  </a:lnTo>
                  <a:lnTo>
                    <a:pt x="488156" y="385762"/>
                  </a:lnTo>
                  <a:lnTo>
                    <a:pt x="416719" y="364331"/>
                  </a:lnTo>
                  <a:lnTo>
                    <a:pt x="357187" y="345281"/>
                  </a:lnTo>
                  <a:lnTo>
                    <a:pt x="292894" y="323850"/>
                  </a:lnTo>
                  <a:lnTo>
                    <a:pt x="257175" y="311943"/>
                  </a:lnTo>
                  <a:lnTo>
                    <a:pt x="226219" y="300037"/>
                  </a:lnTo>
                  <a:lnTo>
                    <a:pt x="204787" y="285750"/>
                  </a:lnTo>
                  <a:lnTo>
                    <a:pt x="188119" y="273843"/>
                  </a:lnTo>
                  <a:lnTo>
                    <a:pt x="164306" y="252412"/>
                  </a:lnTo>
                  <a:lnTo>
                    <a:pt x="142875" y="226218"/>
                  </a:lnTo>
                  <a:lnTo>
                    <a:pt x="128587" y="204787"/>
                  </a:lnTo>
                  <a:lnTo>
                    <a:pt x="111919" y="176212"/>
                  </a:lnTo>
                  <a:lnTo>
                    <a:pt x="95250" y="135731"/>
                  </a:lnTo>
                  <a:lnTo>
                    <a:pt x="83344" y="107156"/>
                  </a:lnTo>
                  <a:lnTo>
                    <a:pt x="71437" y="57150"/>
                  </a:lnTo>
                  <a:lnTo>
                    <a:pt x="61912" y="0"/>
                  </a:lnTo>
                  <a:lnTo>
                    <a:pt x="0" y="666750"/>
                  </a:lnTo>
                  <a:lnTo>
                    <a:pt x="38100" y="659606"/>
                  </a:lnTo>
                  <a:lnTo>
                    <a:pt x="66675" y="645318"/>
                  </a:lnTo>
                  <a:lnTo>
                    <a:pt x="92869" y="623887"/>
                  </a:lnTo>
                  <a:lnTo>
                    <a:pt x="133350" y="597693"/>
                  </a:lnTo>
                  <a:lnTo>
                    <a:pt x="178594" y="569118"/>
                  </a:lnTo>
                  <a:lnTo>
                    <a:pt x="235744" y="545306"/>
                  </a:lnTo>
                  <a:lnTo>
                    <a:pt x="276225" y="533400"/>
                  </a:lnTo>
                  <a:lnTo>
                    <a:pt x="347662" y="528637"/>
                  </a:lnTo>
                  <a:lnTo>
                    <a:pt x="459581" y="531018"/>
                  </a:lnTo>
                  <a:lnTo>
                    <a:pt x="616744" y="535781"/>
                  </a:lnTo>
                  <a:lnTo>
                    <a:pt x="888206" y="557212"/>
                  </a:lnTo>
                  <a:lnTo>
                    <a:pt x="921544" y="557212"/>
                  </a:lnTo>
                  <a:lnTo>
                    <a:pt x="938212" y="552450"/>
                  </a:lnTo>
                  <a:lnTo>
                    <a:pt x="942975" y="547687"/>
                  </a:lnTo>
                  <a:lnTo>
                    <a:pt x="945356" y="540543"/>
                  </a:lnTo>
                  <a:lnTo>
                    <a:pt x="945356" y="528637"/>
                  </a:lnTo>
                  <a:lnTo>
                    <a:pt x="938212" y="519112"/>
                  </a:lnTo>
                  <a:lnTo>
                    <a:pt x="916781" y="511968"/>
                  </a:lnTo>
                  <a:lnTo>
                    <a:pt x="845344" y="492918"/>
                  </a:lnTo>
                  <a:lnTo>
                    <a:pt x="750094" y="4643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1" name="グループ化 40">
            <a:extLst>
              <a:ext uri="{FF2B5EF4-FFF2-40B4-BE49-F238E27FC236}">
                <a16:creationId xmlns:a16="http://schemas.microsoft.com/office/drawing/2014/main" id="{FA399270-579F-4076-B5B9-E13BAE4EE1DE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465263"/>
            <a:ext cx="4857750" cy="4610100"/>
            <a:chOff x="2590800" y="1465263"/>
            <a:chExt cx="4857750" cy="4610100"/>
          </a:xfrm>
        </p:grpSpPr>
        <p:sp>
          <p:nvSpPr>
            <p:cNvPr id="42" name="フリーフォーム 19">
              <a:extLst>
                <a:ext uri="{FF2B5EF4-FFF2-40B4-BE49-F238E27FC236}">
                  <a16:creationId xmlns:a16="http://schemas.microsoft.com/office/drawing/2014/main" id="{B6FC71DA-5618-4780-82E0-7F16D7C584D7}"/>
                </a:ext>
              </a:extLst>
            </p:cNvPr>
            <p:cNvSpPr/>
            <p:nvPr/>
          </p:nvSpPr>
          <p:spPr>
            <a:xfrm>
              <a:off x="3055938" y="1465263"/>
              <a:ext cx="1058862" cy="1295400"/>
            </a:xfrm>
            <a:custGeom>
              <a:avLst/>
              <a:gdLst>
                <a:gd name="connsiteX0" fmla="*/ 778669 w 1059656"/>
                <a:gd name="connsiteY0" fmla="*/ 552450 h 1295400"/>
                <a:gd name="connsiteX1" fmla="*/ 585787 w 1059656"/>
                <a:gd name="connsiteY1" fmla="*/ 762000 h 1295400"/>
                <a:gd name="connsiteX2" fmla="*/ 435769 w 1059656"/>
                <a:gd name="connsiteY2" fmla="*/ 926306 h 1295400"/>
                <a:gd name="connsiteX3" fmla="*/ 276225 w 1059656"/>
                <a:gd name="connsiteY3" fmla="*/ 1095375 h 1295400"/>
                <a:gd name="connsiteX4" fmla="*/ 92869 w 1059656"/>
                <a:gd name="connsiteY4" fmla="*/ 1295400 h 1295400"/>
                <a:gd name="connsiteX5" fmla="*/ 0 w 1059656"/>
                <a:gd name="connsiteY5" fmla="*/ 1238250 h 1295400"/>
                <a:gd name="connsiteX6" fmla="*/ 107156 w 1059656"/>
                <a:gd name="connsiteY6" fmla="*/ 1059656 h 1295400"/>
                <a:gd name="connsiteX7" fmla="*/ 245269 w 1059656"/>
                <a:gd name="connsiteY7" fmla="*/ 873919 h 1295400"/>
                <a:gd name="connsiteX8" fmla="*/ 378619 w 1059656"/>
                <a:gd name="connsiteY8" fmla="*/ 688181 h 1295400"/>
                <a:gd name="connsiteX9" fmla="*/ 509587 w 1059656"/>
                <a:gd name="connsiteY9" fmla="*/ 502444 h 1295400"/>
                <a:gd name="connsiteX10" fmla="*/ 609600 w 1059656"/>
                <a:gd name="connsiteY10" fmla="*/ 361950 h 1295400"/>
                <a:gd name="connsiteX11" fmla="*/ 633412 w 1059656"/>
                <a:gd name="connsiteY11" fmla="*/ 323850 h 1295400"/>
                <a:gd name="connsiteX12" fmla="*/ 652462 w 1059656"/>
                <a:gd name="connsiteY12" fmla="*/ 292894 h 1295400"/>
                <a:gd name="connsiteX13" fmla="*/ 673894 w 1059656"/>
                <a:gd name="connsiteY13" fmla="*/ 250031 h 1295400"/>
                <a:gd name="connsiteX14" fmla="*/ 683419 w 1059656"/>
                <a:gd name="connsiteY14" fmla="*/ 223837 h 1295400"/>
                <a:gd name="connsiteX15" fmla="*/ 688181 w 1059656"/>
                <a:gd name="connsiteY15" fmla="*/ 204787 h 1295400"/>
                <a:gd name="connsiteX16" fmla="*/ 688181 w 1059656"/>
                <a:gd name="connsiteY16" fmla="*/ 185737 h 1295400"/>
                <a:gd name="connsiteX17" fmla="*/ 678656 w 1059656"/>
                <a:gd name="connsiteY17" fmla="*/ 166687 h 1295400"/>
                <a:gd name="connsiteX18" fmla="*/ 650081 w 1059656"/>
                <a:gd name="connsiteY18" fmla="*/ 133350 h 1295400"/>
                <a:gd name="connsiteX19" fmla="*/ 619125 w 1059656"/>
                <a:gd name="connsiteY19" fmla="*/ 102394 h 1295400"/>
                <a:gd name="connsiteX20" fmla="*/ 597694 w 1059656"/>
                <a:gd name="connsiteY20" fmla="*/ 88106 h 1295400"/>
                <a:gd name="connsiteX21" fmla="*/ 578644 w 1059656"/>
                <a:gd name="connsiteY21" fmla="*/ 73819 h 1295400"/>
                <a:gd name="connsiteX22" fmla="*/ 564356 w 1059656"/>
                <a:gd name="connsiteY22" fmla="*/ 59531 h 1295400"/>
                <a:gd name="connsiteX23" fmla="*/ 552450 w 1059656"/>
                <a:gd name="connsiteY23" fmla="*/ 47625 h 1295400"/>
                <a:gd name="connsiteX24" fmla="*/ 547687 w 1059656"/>
                <a:gd name="connsiteY24" fmla="*/ 38100 h 1295400"/>
                <a:gd name="connsiteX25" fmla="*/ 547687 w 1059656"/>
                <a:gd name="connsiteY25" fmla="*/ 26194 h 1295400"/>
                <a:gd name="connsiteX26" fmla="*/ 552450 w 1059656"/>
                <a:gd name="connsiteY26" fmla="*/ 16669 h 1295400"/>
                <a:gd name="connsiteX27" fmla="*/ 559594 w 1059656"/>
                <a:gd name="connsiteY27" fmla="*/ 9525 h 1295400"/>
                <a:gd name="connsiteX28" fmla="*/ 583406 w 1059656"/>
                <a:gd name="connsiteY28" fmla="*/ 2381 h 1295400"/>
                <a:gd name="connsiteX29" fmla="*/ 604837 w 1059656"/>
                <a:gd name="connsiteY29" fmla="*/ 0 h 1295400"/>
                <a:gd name="connsiteX30" fmla="*/ 645319 w 1059656"/>
                <a:gd name="connsiteY30" fmla="*/ 2381 h 1295400"/>
                <a:gd name="connsiteX31" fmla="*/ 685800 w 1059656"/>
                <a:gd name="connsiteY31" fmla="*/ 7144 h 1295400"/>
                <a:gd name="connsiteX32" fmla="*/ 747712 w 1059656"/>
                <a:gd name="connsiteY32" fmla="*/ 23812 h 1295400"/>
                <a:gd name="connsiteX33" fmla="*/ 816769 w 1059656"/>
                <a:gd name="connsiteY33" fmla="*/ 45244 h 1295400"/>
                <a:gd name="connsiteX34" fmla="*/ 881062 w 1059656"/>
                <a:gd name="connsiteY34" fmla="*/ 73819 h 1295400"/>
                <a:gd name="connsiteX35" fmla="*/ 950119 w 1059656"/>
                <a:gd name="connsiteY35" fmla="*/ 114300 h 1295400"/>
                <a:gd name="connsiteX36" fmla="*/ 983456 w 1059656"/>
                <a:gd name="connsiteY36" fmla="*/ 142875 h 1295400"/>
                <a:gd name="connsiteX37" fmla="*/ 1026319 w 1059656"/>
                <a:gd name="connsiteY37" fmla="*/ 180975 h 1295400"/>
                <a:gd name="connsiteX38" fmla="*/ 1042987 w 1059656"/>
                <a:gd name="connsiteY38" fmla="*/ 202406 h 1295400"/>
                <a:gd name="connsiteX39" fmla="*/ 1052512 w 1059656"/>
                <a:gd name="connsiteY39" fmla="*/ 219075 h 1295400"/>
                <a:gd name="connsiteX40" fmla="*/ 1059656 w 1059656"/>
                <a:gd name="connsiteY40" fmla="*/ 240506 h 1295400"/>
                <a:gd name="connsiteX41" fmla="*/ 1057275 w 1059656"/>
                <a:gd name="connsiteY41" fmla="*/ 261937 h 1295400"/>
                <a:gd name="connsiteX42" fmla="*/ 1045369 w 1059656"/>
                <a:gd name="connsiteY42" fmla="*/ 288131 h 1295400"/>
                <a:gd name="connsiteX43" fmla="*/ 1023937 w 1059656"/>
                <a:gd name="connsiteY43" fmla="*/ 307181 h 1295400"/>
                <a:gd name="connsiteX44" fmla="*/ 990600 w 1059656"/>
                <a:gd name="connsiteY44" fmla="*/ 326231 h 1295400"/>
                <a:gd name="connsiteX45" fmla="*/ 976312 w 1059656"/>
                <a:gd name="connsiteY45" fmla="*/ 333375 h 1295400"/>
                <a:gd name="connsiteX46" fmla="*/ 897731 w 1059656"/>
                <a:gd name="connsiteY46" fmla="*/ 421481 h 1295400"/>
                <a:gd name="connsiteX47" fmla="*/ 778669 w 1059656"/>
                <a:gd name="connsiteY47" fmla="*/ 55245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59656" h="1295400">
                  <a:moveTo>
                    <a:pt x="778669" y="552450"/>
                  </a:moveTo>
                  <a:lnTo>
                    <a:pt x="585787" y="762000"/>
                  </a:lnTo>
                  <a:lnTo>
                    <a:pt x="435769" y="926306"/>
                  </a:lnTo>
                  <a:lnTo>
                    <a:pt x="276225" y="1095375"/>
                  </a:lnTo>
                  <a:lnTo>
                    <a:pt x="92869" y="1295400"/>
                  </a:lnTo>
                  <a:lnTo>
                    <a:pt x="0" y="1238250"/>
                  </a:lnTo>
                  <a:lnTo>
                    <a:pt x="107156" y="1059656"/>
                  </a:lnTo>
                  <a:lnTo>
                    <a:pt x="245269" y="873919"/>
                  </a:lnTo>
                  <a:lnTo>
                    <a:pt x="378619" y="688181"/>
                  </a:lnTo>
                  <a:lnTo>
                    <a:pt x="509587" y="502444"/>
                  </a:lnTo>
                  <a:lnTo>
                    <a:pt x="609600" y="361950"/>
                  </a:lnTo>
                  <a:lnTo>
                    <a:pt x="633412" y="323850"/>
                  </a:lnTo>
                  <a:lnTo>
                    <a:pt x="652462" y="292894"/>
                  </a:lnTo>
                  <a:lnTo>
                    <a:pt x="673894" y="250031"/>
                  </a:lnTo>
                  <a:lnTo>
                    <a:pt x="683419" y="223837"/>
                  </a:lnTo>
                  <a:lnTo>
                    <a:pt x="688181" y="204787"/>
                  </a:lnTo>
                  <a:lnTo>
                    <a:pt x="688181" y="185737"/>
                  </a:lnTo>
                  <a:lnTo>
                    <a:pt x="678656" y="166687"/>
                  </a:lnTo>
                  <a:lnTo>
                    <a:pt x="650081" y="133350"/>
                  </a:lnTo>
                  <a:lnTo>
                    <a:pt x="619125" y="102394"/>
                  </a:lnTo>
                  <a:lnTo>
                    <a:pt x="597694" y="88106"/>
                  </a:lnTo>
                  <a:lnTo>
                    <a:pt x="578644" y="73819"/>
                  </a:lnTo>
                  <a:lnTo>
                    <a:pt x="564356" y="59531"/>
                  </a:lnTo>
                  <a:lnTo>
                    <a:pt x="552450" y="47625"/>
                  </a:lnTo>
                  <a:lnTo>
                    <a:pt x="547687" y="38100"/>
                  </a:lnTo>
                  <a:lnTo>
                    <a:pt x="547687" y="26194"/>
                  </a:lnTo>
                  <a:lnTo>
                    <a:pt x="552450" y="16669"/>
                  </a:lnTo>
                  <a:lnTo>
                    <a:pt x="559594" y="9525"/>
                  </a:lnTo>
                  <a:lnTo>
                    <a:pt x="583406" y="2381"/>
                  </a:lnTo>
                  <a:lnTo>
                    <a:pt x="604837" y="0"/>
                  </a:lnTo>
                  <a:lnTo>
                    <a:pt x="645319" y="2381"/>
                  </a:lnTo>
                  <a:lnTo>
                    <a:pt x="685800" y="7144"/>
                  </a:lnTo>
                  <a:lnTo>
                    <a:pt x="747712" y="23812"/>
                  </a:lnTo>
                  <a:lnTo>
                    <a:pt x="816769" y="45244"/>
                  </a:lnTo>
                  <a:lnTo>
                    <a:pt x="881062" y="73819"/>
                  </a:lnTo>
                  <a:lnTo>
                    <a:pt x="950119" y="114300"/>
                  </a:lnTo>
                  <a:lnTo>
                    <a:pt x="983456" y="142875"/>
                  </a:lnTo>
                  <a:lnTo>
                    <a:pt x="1026319" y="180975"/>
                  </a:lnTo>
                  <a:lnTo>
                    <a:pt x="1042987" y="202406"/>
                  </a:lnTo>
                  <a:lnTo>
                    <a:pt x="1052512" y="219075"/>
                  </a:lnTo>
                  <a:lnTo>
                    <a:pt x="1059656" y="240506"/>
                  </a:lnTo>
                  <a:lnTo>
                    <a:pt x="1057275" y="261937"/>
                  </a:lnTo>
                  <a:lnTo>
                    <a:pt x="1045369" y="288131"/>
                  </a:lnTo>
                  <a:lnTo>
                    <a:pt x="1023937" y="307181"/>
                  </a:lnTo>
                  <a:lnTo>
                    <a:pt x="990600" y="326231"/>
                  </a:lnTo>
                  <a:lnTo>
                    <a:pt x="976312" y="333375"/>
                  </a:lnTo>
                  <a:lnTo>
                    <a:pt x="897731" y="421481"/>
                  </a:lnTo>
                  <a:lnTo>
                    <a:pt x="7786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4">
              <a:extLst>
                <a:ext uri="{FF2B5EF4-FFF2-40B4-BE49-F238E27FC236}">
                  <a16:creationId xmlns:a16="http://schemas.microsoft.com/office/drawing/2014/main" id="{5D67CAED-C0C7-4898-A516-801B0C9729BB}"/>
                </a:ext>
              </a:extLst>
            </p:cNvPr>
            <p:cNvSpPr/>
            <p:nvPr/>
          </p:nvSpPr>
          <p:spPr>
            <a:xfrm>
              <a:off x="4083050" y="3240088"/>
              <a:ext cx="573088" cy="973137"/>
            </a:xfrm>
            <a:custGeom>
              <a:avLst/>
              <a:gdLst>
                <a:gd name="connsiteX0" fmla="*/ 282777 w 573482"/>
                <a:gd name="connsiteY0" fmla="*/ 697692 h 972541"/>
                <a:gd name="connsiteX1" fmla="*/ 253706 w 573482"/>
                <a:gd name="connsiteY1" fmla="*/ 615766 h 972541"/>
                <a:gd name="connsiteX2" fmla="*/ 232564 w 573482"/>
                <a:gd name="connsiteY2" fmla="*/ 552340 h 972541"/>
                <a:gd name="connsiteX3" fmla="*/ 166495 w 573482"/>
                <a:gd name="connsiteY3" fmla="*/ 393773 h 972541"/>
                <a:gd name="connsiteX4" fmla="*/ 105711 w 573482"/>
                <a:gd name="connsiteY4" fmla="*/ 261634 h 972541"/>
                <a:gd name="connsiteX5" fmla="*/ 47570 w 573482"/>
                <a:gd name="connsiteY5" fmla="*/ 129496 h 972541"/>
                <a:gd name="connsiteX6" fmla="*/ 5285 w 573482"/>
                <a:gd name="connsiteY6" fmla="*/ 36998 h 972541"/>
                <a:gd name="connsiteX7" fmla="*/ 0 w 573482"/>
                <a:gd name="connsiteY7" fmla="*/ 21142 h 972541"/>
                <a:gd name="connsiteX8" fmla="*/ 0 w 573482"/>
                <a:gd name="connsiteY8" fmla="*/ 10571 h 972541"/>
                <a:gd name="connsiteX9" fmla="*/ 5285 w 573482"/>
                <a:gd name="connsiteY9" fmla="*/ 0 h 972541"/>
                <a:gd name="connsiteX10" fmla="*/ 18499 w 573482"/>
                <a:gd name="connsiteY10" fmla="*/ 0 h 972541"/>
                <a:gd name="connsiteX11" fmla="*/ 44927 w 573482"/>
                <a:gd name="connsiteY11" fmla="*/ 2642 h 972541"/>
                <a:gd name="connsiteX12" fmla="*/ 63426 w 573482"/>
                <a:gd name="connsiteY12" fmla="*/ 13213 h 972541"/>
                <a:gd name="connsiteX13" fmla="*/ 166495 w 573482"/>
                <a:gd name="connsiteY13" fmla="*/ 132138 h 972541"/>
                <a:gd name="connsiteX14" fmla="*/ 298633 w 573482"/>
                <a:gd name="connsiteY14" fmla="*/ 282776 h 972541"/>
                <a:gd name="connsiteX15" fmla="*/ 377916 w 573482"/>
                <a:gd name="connsiteY15" fmla="*/ 364703 h 972541"/>
                <a:gd name="connsiteX16" fmla="*/ 446629 w 573482"/>
                <a:gd name="connsiteY16" fmla="*/ 438700 h 972541"/>
                <a:gd name="connsiteX17" fmla="*/ 496841 w 573482"/>
                <a:gd name="connsiteY17" fmla="*/ 491556 h 972541"/>
                <a:gd name="connsiteX18" fmla="*/ 528555 w 573482"/>
                <a:gd name="connsiteY18" fmla="*/ 523269 h 972541"/>
                <a:gd name="connsiteX19" fmla="*/ 536483 w 573482"/>
                <a:gd name="connsiteY19" fmla="*/ 536483 h 972541"/>
                <a:gd name="connsiteX20" fmla="*/ 557625 w 573482"/>
                <a:gd name="connsiteY20" fmla="*/ 621052 h 972541"/>
                <a:gd name="connsiteX21" fmla="*/ 568196 w 573482"/>
                <a:gd name="connsiteY21" fmla="*/ 671264 h 972541"/>
                <a:gd name="connsiteX22" fmla="*/ 573482 w 573482"/>
                <a:gd name="connsiteY22" fmla="*/ 732048 h 972541"/>
                <a:gd name="connsiteX23" fmla="*/ 573482 w 573482"/>
                <a:gd name="connsiteY23" fmla="*/ 803403 h 972541"/>
                <a:gd name="connsiteX24" fmla="*/ 568196 w 573482"/>
                <a:gd name="connsiteY24" fmla="*/ 872115 h 972541"/>
                <a:gd name="connsiteX25" fmla="*/ 557625 w 573482"/>
                <a:gd name="connsiteY25" fmla="*/ 922328 h 972541"/>
                <a:gd name="connsiteX26" fmla="*/ 541768 w 573482"/>
                <a:gd name="connsiteY26" fmla="*/ 951398 h 972541"/>
                <a:gd name="connsiteX27" fmla="*/ 528555 w 573482"/>
                <a:gd name="connsiteY27" fmla="*/ 964612 h 972541"/>
                <a:gd name="connsiteX28" fmla="*/ 517984 w 573482"/>
                <a:gd name="connsiteY28" fmla="*/ 969898 h 972541"/>
                <a:gd name="connsiteX29" fmla="*/ 502127 w 573482"/>
                <a:gd name="connsiteY29" fmla="*/ 972541 h 972541"/>
                <a:gd name="connsiteX30" fmla="*/ 480985 w 573482"/>
                <a:gd name="connsiteY30" fmla="*/ 969898 h 972541"/>
                <a:gd name="connsiteX31" fmla="*/ 454557 w 573482"/>
                <a:gd name="connsiteY31" fmla="*/ 964612 h 972541"/>
                <a:gd name="connsiteX32" fmla="*/ 433415 w 573482"/>
                <a:gd name="connsiteY32" fmla="*/ 951398 h 972541"/>
                <a:gd name="connsiteX33" fmla="*/ 404344 w 573482"/>
                <a:gd name="connsiteY33" fmla="*/ 924971 h 972541"/>
                <a:gd name="connsiteX34" fmla="*/ 367345 w 573482"/>
                <a:gd name="connsiteY34" fmla="*/ 874758 h 972541"/>
                <a:gd name="connsiteX35" fmla="*/ 327704 w 573482"/>
                <a:gd name="connsiteY35" fmla="*/ 808689 h 972541"/>
                <a:gd name="connsiteX36" fmla="*/ 282777 w 573482"/>
                <a:gd name="connsiteY36" fmla="*/ 697692 h 9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482" h="972541">
                  <a:moveTo>
                    <a:pt x="282777" y="697692"/>
                  </a:moveTo>
                  <a:lnTo>
                    <a:pt x="253706" y="615766"/>
                  </a:lnTo>
                  <a:lnTo>
                    <a:pt x="232564" y="552340"/>
                  </a:lnTo>
                  <a:lnTo>
                    <a:pt x="166495" y="393773"/>
                  </a:lnTo>
                  <a:lnTo>
                    <a:pt x="105711" y="261634"/>
                  </a:lnTo>
                  <a:lnTo>
                    <a:pt x="47570" y="129496"/>
                  </a:lnTo>
                  <a:lnTo>
                    <a:pt x="5285" y="36998"/>
                  </a:lnTo>
                  <a:lnTo>
                    <a:pt x="0" y="21142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18499" y="0"/>
                  </a:lnTo>
                  <a:lnTo>
                    <a:pt x="44927" y="2642"/>
                  </a:lnTo>
                  <a:lnTo>
                    <a:pt x="63426" y="13213"/>
                  </a:lnTo>
                  <a:lnTo>
                    <a:pt x="166495" y="132138"/>
                  </a:lnTo>
                  <a:lnTo>
                    <a:pt x="298633" y="282776"/>
                  </a:lnTo>
                  <a:lnTo>
                    <a:pt x="377916" y="364703"/>
                  </a:lnTo>
                  <a:lnTo>
                    <a:pt x="446629" y="438700"/>
                  </a:lnTo>
                  <a:lnTo>
                    <a:pt x="496841" y="491556"/>
                  </a:lnTo>
                  <a:lnTo>
                    <a:pt x="528555" y="523269"/>
                  </a:lnTo>
                  <a:lnTo>
                    <a:pt x="536483" y="536483"/>
                  </a:lnTo>
                  <a:lnTo>
                    <a:pt x="557625" y="621052"/>
                  </a:lnTo>
                  <a:lnTo>
                    <a:pt x="568196" y="671264"/>
                  </a:lnTo>
                  <a:lnTo>
                    <a:pt x="573482" y="732048"/>
                  </a:lnTo>
                  <a:lnTo>
                    <a:pt x="573482" y="803403"/>
                  </a:lnTo>
                  <a:lnTo>
                    <a:pt x="568196" y="872115"/>
                  </a:lnTo>
                  <a:lnTo>
                    <a:pt x="557625" y="922328"/>
                  </a:lnTo>
                  <a:lnTo>
                    <a:pt x="541768" y="951398"/>
                  </a:lnTo>
                  <a:lnTo>
                    <a:pt x="528555" y="964612"/>
                  </a:lnTo>
                  <a:lnTo>
                    <a:pt x="517984" y="969898"/>
                  </a:lnTo>
                  <a:lnTo>
                    <a:pt x="502127" y="972541"/>
                  </a:lnTo>
                  <a:lnTo>
                    <a:pt x="480985" y="969898"/>
                  </a:lnTo>
                  <a:lnTo>
                    <a:pt x="454557" y="964612"/>
                  </a:lnTo>
                  <a:lnTo>
                    <a:pt x="433415" y="951398"/>
                  </a:lnTo>
                  <a:lnTo>
                    <a:pt x="404344" y="924971"/>
                  </a:lnTo>
                  <a:lnTo>
                    <a:pt x="367345" y="874758"/>
                  </a:lnTo>
                  <a:lnTo>
                    <a:pt x="327704" y="808689"/>
                  </a:lnTo>
                  <a:lnTo>
                    <a:pt x="282777" y="697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F67FD4E6-056B-411F-9F58-9BE53E437531}"/>
                </a:ext>
              </a:extLst>
            </p:cNvPr>
            <p:cNvSpPr/>
            <p:nvPr/>
          </p:nvSpPr>
          <p:spPr>
            <a:xfrm>
              <a:off x="4122738" y="4294188"/>
              <a:ext cx="500062" cy="1077912"/>
            </a:xfrm>
            <a:custGeom>
              <a:avLst/>
              <a:gdLst>
                <a:gd name="connsiteX0" fmla="*/ 178594 w 500062"/>
                <a:gd name="connsiteY0" fmla="*/ 623887 h 1078706"/>
                <a:gd name="connsiteX1" fmla="*/ 150019 w 500062"/>
                <a:gd name="connsiteY1" fmla="*/ 509587 h 1078706"/>
                <a:gd name="connsiteX2" fmla="*/ 114300 w 500062"/>
                <a:gd name="connsiteY2" fmla="*/ 388144 h 1078706"/>
                <a:gd name="connsiteX3" fmla="*/ 30956 w 500062"/>
                <a:gd name="connsiteY3" fmla="*/ 147637 h 1078706"/>
                <a:gd name="connsiteX4" fmla="*/ 7144 w 500062"/>
                <a:gd name="connsiteY4" fmla="*/ 76200 h 1078706"/>
                <a:gd name="connsiteX5" fmla="*/ 0 w 500062"/>
                <a:gd name="connsiteY5" fmla="*/ 52387 h 1078706"/>
                <a:gd name="connsiteX6" fmla="*/ 0 w 500062"/>
                <a:gd name="connsiteY6" fmla="*/ 30956 h 1078706"/>
                <a:gd name="connsiteX7" fmla="*/ 4762 w 500062"/>
                <a:gd name="connsiteY7" fmla="*/ 11906 h 1078706"/>
                <a:gd name="connsiteX8" fmla="*/ 14287 w 500062"/>
                <a:gd name="connsiteY8" fmla="*/ 4762 h 1078706"/>
                <a:gd name="connsiteX9" fmla="*/ 26194 w 500062"/>
                <a:gd name="connsiteY9" fmla="*/ 0 h 1078706"/>
                <a:gd name="connsiteX10" fmla="*/ 40481 w 500062"/>
                <a:gd name="connsiteY10" fmla="*/ 4762 h 1078706"/>
                <a:gd name="connsiteX11" fmla="*/ 64294 w 500062"/>
                <a:gd name="connsiteY11" fmla="*/ 28575 h 1078706"/>
                <a:gd name="connsiteX12" fmla="*/ 119062 w 500062"/>
                <a:gd name="connsiteY12" fmla="*/ 97631 h 1078706"/>
                <a:gd name="connsiteX13" fmla="*/ 259556 w 500062"/>
                <a:gd name="connsiteY13" fmla="*/ 271462 h 1078706"/>
                <a:gd name="connsiteX14" fmla="*/ 385762 w 500062"/>
                <a:gd name="connsiteY14" fmla="*/ 428625 h 1078706"/>
                <a:gd name="connsiteX15" fmla="*/ 416719 w 500062"/>
                <a:gd name="connsiteY15" fmla="*/ 466725 h 1078706"/>
                <a:gd name="connsiteX16" fmla="*/ 423862 w 500062"/>
                <a:gd name="connsiteY16" fmla="*/ 481012 h 1078706"/>
                <a:gd name="connsiteX17" fmla="*/ 447675 w 500062"/>
                <a:gd name="connsiteY17" fmla="*/ 561975 h 1078706"/>
                <a:gd name="connsiteX18" fmla="*/ 478631 w 500062"/>
                <a:gd name="connsiteY18" fmla="*/ 700087 h 1078706"/>
                <a:gd name="connsiteX19" fmla="*/ 500062 w 500062"/>
                <a:gd name="connsiteY19" fmla="*/ 838200 h 1078706"/>
                <a:gd name="connsiteX20" fmla="*/ 500062 w 500062"/>
                <a:gd name="connsiteY20" fmla="*/ 890587 h 1078706"/>
                <a:gd name="connsiteX21" fmla="*/ 492919 w 500062"/>
                <a:gd name="connsiteY21" fmla="*/ 952500 h 1078706"/>
                <a:gd name="connsiteX22" fmla="*/ 481012 w 500062"/>
                <a:gd name="connsiteY22" fmla="*/ 992981 h 1078706"/>
                <a:gd name="connsiteX23" fmla="*/ 466725 w 500062"/>
                <a:gd name="connsiteY23" fmla="*/ 1026319 h 1078706"/>
                <a:gd name="connsiteX24" fmla="*/ 447675 w 500062"/>
                <a:gd name="connsiteY24" fmla="*/ 1052512 h 1078706"/>
                <a:gd name="connsiteX25" fmla="*/ 433387 w 500062"/>
                <a:gd name="connsiteY25" fmla="*/ 1066800 h 1078706"/>
                <a:gd name="connsiteX26" fmla="*/ 400050 w 500062"/>
                <a:gd name="connsiteY26" fmla="*/ 1078706 h 1078706"/>
                <a:gd name="connsiteX27" fmla="*/ 383381 w 500062"/>
                <a:gd name="connsiteY27" fmla="*/ 1078706 h 1078706"/>
                <a:gd name="connsiteX28" fmla="*/ 364331 w 500062"/>
                <a:gd name="connsiteY28" fmla="*/ 1078706 h 1078706"/>
                <a:gd name="connsiteX29" fmla="*/ 335756 w 500062"/>
                <a:gd name="connsiteY29" fmla="*/ 1071562 h 1078706"/>
                <a:gd name="connsiteX30" fmla="*/ 316706 w 500062"/>
                <a:gd name="connsiteY30" fmla="*/ 1064419 h 1078706"/>
                <a:gd name="connsiteX31" fmla="*/ 295275 w 500062"/>
                <a:gd name="connsiteY31" fmla="*/ 1047750 h 1078706"/>
                <a:gd name="connsiteX32" fmla="*/ 280987 w 500062"/>
                <a:gd name="connsiteY32" fmla="*/ 1031081 h 1078706"/>
                <a:gd name="connsiteX33" fmla="*/ 264319 w 500062"/>
                <a:gd name="connsiteY33" fmla="*/ 1002506 h 1078706"/>
                <a:gd name="connsiteX34" fmla="*/ 250031 w 500062"/>
                <a:gd name="connsiteY34" fmla="*/ 957262 h 1078706"/>
                <a:gd name="connsiteX35" fmla="*/ 238125 w 500062"/>
                <a:gd name="connsiteY35" fmla="*/ 895350 h 1078706"/>
                <a:gd name="connsiteX36" fmla="*/ 223837 w 500062"/>
                <a:gd name="connsiteY36" fmla="*/ 821531 h 1078706"/>
                <a:gd name="connsiteX37" fmla="*/ 178594 w 500062"/>
                <a:gd name="connsiteY37" fmla="*/ 62388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0062" h="1078706">
                  <a:moveTo>
                    <a:pt x="178594" y="623887"/>
                  </a:moveTo>
                  <a:lnTo>
                    <a:pt x="150019" y="509587"/>
                  </a:lnTo>
                  <a:lnTo>
                    <a:pt x="114300" y="388144"/>
                  </a:lnTo>
                  <a:lnTo>
                    <a:pt x="30956" y="147637"/>
                  </a:lnTo>
                  <a:lnTo>
                    <a:pt x="7144" y="76200"/>
                  </a:lnTo>
                  <a:lnTo>
                    <a:pt x="0" y="52387"/>
                  </a:lnTo>
                  <a:lnTo>
                    <a:pt x="0" y="30956"/>
                  </a:lnTo>
                  <a:lnTo>
                    <a:pt x="4762" y="11906"/>
                  </a:lnTo>
                  <a:lnTo>
                    <a:pt x="14287" y="4762"/>
                  </a:lnTo>
                  <a:lnTo>
                    <a:pt x="26194" y="0"/>
                  </a:lnTo>
                  <a:lnTo>
                    <a:pt x="40481" y="4762"/>
                  </a:lnTo>
                  <a:lnTo>
                    <a:pt x="64294" y="28575"/>
                  </a:lnTo>
                  <a:lnTo>
                    <a:pt x="119062" y="97631"/>
                  </a:lnTo>
                  <a:lnTo>
                    <a:pt x="259556" y="271462"/>
                  </a:lnTo>
                  <a:lnTo>
                    <a:pt x="385762" y="428625"/>
                  </a:lnTo>
                  <a:lnTo>
                    <a:pt x="416719" y="466725"/>
                  </a:lnTo>
                  <a:lnTo>
                    <a:pt x="423862" y="481012"/>
                  </a:lnTo>
                  <a:lnTo>
                    <a:pt x="447675" y="561975"/>
                  </a:lnTo>
                  <a:lnTo>
                    <a:pt x="478631" y="700087"/>
                  </a:lnTo>
                  <a:lnTo>
                    <a:pt x="500062" y="838200"/>
                  </a:lnTo>
                  <a:lnTo>
                    <a:pt x="500062" y="890587"/>
                  </a:lnTo>
                  <a:lnTo>
                    <a:pt x="492919" y="952500"/>
                  </a:lnTo>
                  <a:lnTo>
                    <a:pt x="481012" y="992981"/>
                  </a:lnTo>
                  <a:lnTo>
                    <a:pt x="466725" y="1026319"/>
                  </a:lnTo>
                  <a:lnTo>
                    <a:pt x="447675" y="1052512"/>
                  </a:lnTo>
                  <a:lnTo>
                    <a:pt x="433387" y="1066800"/>
                  </a:lnTo>
                  <a:lnTo>
                    <a:pt x="400050" y="1078706"/>
                  </a:lnTo>
                  <a:lnTo>
                    <a:pt x="383381" y="1078706"/>
                  </a:lnTo>
                  <a:lnTo>
                    <a:pt x="364331" y="1078706"/>
                  </a:lnTo>
                  <a:lnTo>
                    <a:pt x="335756" y="1071562"/>
                  </a:lnTo>
                  <a:lnTo>
                    <a:pt x="316706" y="1064419"/>
                  </a:lnTo>
                  <a:lnTo>
                    <a:pt x="295275" y="1047750"/>
                  </a:lnTo>
                  <a:lnTo>
                    <a:pt x="280987" y="1031081"/>
                  </a:lnTo>
                  <a:lnTo>
                    <a:pt x="264319" y="1002506"/>
                  </a:lnTo>
                  <a:lnTo>
                    <a:pt x="250031" y="957262"/>
                  </a:lnTo>
                  <a:lnTo>
                    <a:pt x="238125" y="895350"/>
                  </a:lnTo>
                  <a:lnTo>
                    <a:pt x="223837" y="821531"/>
                  </a:lnTo>
                  <a:lnTo>
                    <a:pt x="178594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54CD3971-ACC2-4637-A796-550B421B4232}"/>
                </a:ext>
              </a:extLst>
            </p:cNvPr>
            <p:cNvSpPr/>
            <p:nvPr/>
          </p:nvSpPr>
          <p:spPr>
            <a:xfrm>
              <a:off x="2590800" y="4398963"/>
              <a:ext cx="809625" cy="1343025"/>
            </a:xfrm>
            <a:custGeom>
              <a:avLst/>
              <a:gdLst>
                <a:gd name="connsiteX0" fmla="*/ 421481 w 809625"/>
                <a:gd name="connsiteY0" fmla="*/ 447675 h 1343025"/>
                <a:gd name="connsiteX1" fmla="*/ 302419 w 809625"/>
                <a:gd name="connsiteY1" fmla="*/ 704850 h 1343025"/>
                <a:gd name="connsiteX2" fmla="*/ 197644 w 809625"/>
                <a:gd name="connsiteY2" fmla="*/ 916781 h 1343025"/>
                <a:gd name="connsiteX3" fmla="*/ 50006 w 809625"/>
                <a:gd name="connsiteY3" fmla="*/ 1204912 h 1343025"/>
                <a:gd name="connsiteX4" fmla="*/ 4763 w 809625"/>
                <a:gd name="connsiteY4" fmla="*/ 1297781 h 1343025"/>
                <a:gd name="connsiteX5" fmla="*/ 0 w 809625"/>
                <a:gd name="connsiteY5" fmla="*/ 1314450 h 1343025"/>
                <a:gd name="connsiteX6" fmla="*/ 0 w 809625"/>
                <a:gd name="connsiteY6" fmla="*/ 1326356 h 1343025"/>
                <a:gd name="connsiteX7" fmla="*/ 2381 w 809625"/>
                <a:gd name="connsiteY7" fmla="*/ 1335881 h 1343025"/>
                <a:gd name="connsiteX8" fmla="*/ 9525 w 809625"/>
                <a:gd name="connsiteY8" fmla="*/ 1340644 h 1343025"/>
                <a:gd name="connsiteX9" fmla="*/ 23813 w 809625"/>
                <a:gd name="connsiteY9" fmla="*/ 1343025 h 1343025"/>
                <a:gd name="connsiteX10" fmla="*/ 47625 w 809625"/>
                <a:gd name="connsiteY10" fmla="*/ 1335881 h 1343025"/>
                <a:gd name="connsiteX11" fmla="*/ 69056 w 809625"/>
                <a:gd name="connsiteY11" fmla="*/ 1316831 h 1343025"/>
                <a:gd name="connsiteX12" fmla="*/ 111919 w 809625"/>
                <a:gd name="connsiteY12" fmla="*/ 1252537 h 1343025"/>
                <a:gd name="connsiteX13" fmla="*/ 219075 w 809625"/>
                <a:gd name="connsiteY13" fmla="*/ 1109662 h 1343025"/>
                <a:gd name="connsiteX14" fmla="*/ 366713 w 809625"/>
                <a:gd name="connsiteY14" fmla="*/ 907256 h 1343025"/>
                <a:gd name="connsiteX15" fmla="*/ 488156 w 809625"/>
                <a:gd name="connsiteY15" fmla="*/ 740569 h 1343025"/>
                <a:gd name="connsiteX16" fmla="*/ 597694 w 809625"/>
                <a:gd name="connsiteY16" fmla="*/ 585787 h 1343025"/>
                <a:gd name="connsiteX17" fmla="*/ 661988 w 809625"/>
                <a:gd name="connsiteY17" fmla="*/ 495300 h 1343025"/>
                <a:gd name="connsiteX18" fmla="*/ 721519 w 809625"/>
                <a:gd name="connsiteY18" fmla="*/ 404812 h 1343025"/>
                <a:gd name="connsiteX19" fmla="*/ 731044 w 809625"/>
                <a:gd name="connsiteY19" fmla="*/ 388144 h 1343025"/>
                <a:gd name="connsiteX20" fmla="*/ 752475 w 809625"/>
                <a:gd name="connsiteY20" fmla="*/ 373856 h 1343025"/>
                <a:gd name="connsiteX21" fmla="*/ 788194 w 809625"/>
                <a:gd name="connsiteY21" fmla="*/ 342900 h 1343025"/>
                <a:gd name="connsiteX22" fmla="*/ 804863 w 809625"/>
                <a:gd name="connsiteY22" fmla="*/ 316706 h 1343025"/>
                <a:gd name="connsiteX23" fmla="*/ 809625 w 809625"/>
                <a:gd name="connsiteY23" fmla="*/ 300037 h 1343025"/>
                <a:gd name="connsiteX24" fmla="*/ 809625 w 809625"/>
                <a:gd name="connsiteY24" fmla="*/ 280987 h 1343025"/>
                <a:gd name="connsiteX25" fmla="*/ 807244 w 809625"/>
                <a:gd name="connsiteY25" fmla="*/ 261937 h 1343025"/>
                <a:gd name="connsiteX26" fmla="*/ 797719 w 809625"/>
                <a:gd name="connsiteY26" fmla="*/ 235744 h 1343025"/>
                <a:gd name="connsiteX27" fmla="*/ 778669 w 809625"/>
                <a:gd name="connsiteY27" fmla="*/ 207169 h 1343025"/>
                <a:gd name="connsiteX28" fmla="*/ 745331 w 809625"/>
                <a:gd name="connsiteY28" fmla="*/ 178594 h 1343025"/>
                <a:gd name="connsiteX29" fmla="*/ 664369 w 809625"/>
                <a:gd name="connsiteY29" fmla="*/ 123825 h 1343025"/>
                <a:gd name="connsiteX30" fmla="*/ 578644 w 809625"/>
                <a:gd name="connsiteY30" fmla="*/ 76200 h 1343025"/>
                <a:gd name="connsiteX31" fmla="*/ 473869 w 809625"/>
                <a:gd name="connsiteY31" fmla="*/ 21431 h 1343025"/>
                <a:gd name="connsiteX32" fmla="*/ 428625 w 809625"/>
                <a:gd name="connsiteY32" fmla="*/ 4762 h 1343025"/>
                <a:gd name="connsiteX33" fmla="*/ 402431 w 809625"/>
                <a:gd name="connsiteY33" fmla="*/ 0 h 1343025"/>
                <a:gd name="connsiteX34" fmla="*/ 383381 w 809625"/>
                <a:gd name="connsiteY34" fmla="*/ 4762 h 1343025"/>
                <a:gd name="connsiteX35" fmla="*/ 378619 w 809625"/>
                <a:gd name="connsiteY35" fmla="*/ 16669 h 1343025"/>
                <a:gd name="connsiteX36" fmla="*/ 378619 w 809625"/>
                <a:gd name="connsiteY36" fmla="*/ 30956 h 1343025"/>
                <a:gd name="connsiteX37" fmla="*/ 388144 w 809625"/>
                <a:gd name="connsiteY37" fmla="*/ 54769 h 1343025"/>
                <a:gd name="connsiteX38" fmla="*/ 431006 w 809625"/>
                <a:gd name="connsiteY38" fmla="*/ 116681 h 1343025"/>
                <a:gd name="connsiteX39" fmla="*/ 488156 w 809625"/>
                <a:gd name="connsiteY39" fmla="*/ 202406 h 1343025"/>
                <a:gd name="connsiteX40" fmla="*/ 497681 w 809625"/>
                <a:gd name="connsiteY40" fmla="*/ 226219 h 1343025"/>
                <a:gd name="connsiteX41" fmla="*/ 502444 w 809625"/>
                <a:gd name="connsiteY41" fmla="*/ 254794 h 1343025"/>
                <a:gd name="connsiteX42" fmla="*/ 500063 w 809625"/>
                <a:gd name="connsiteY42" fmla="*/ 278606 h 1343025"/>
                <a:gd name="connsiteX43" fmla="*/ 488156 w 809625"/>
                <a:gd name="connsiteY43" fmla="*/ 311944 h 1343025"/>
                <a:gd name="connsiteX44" fmla="*/ 421481 w 809625"/>
                <a:gd name="connsiteY44" fmla="*/ 4476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9625" h="1343025">
                  <a:moveTo>
                    <a:pt x="421481" y="447675"/>
                  </a:moveTo>
                  <a:lnTo>
                    <a:pt x="302419" y="704850"/>
                  </a:lnTo>
                  <a:lnTo>
                    <a:pt x="197644" y="916781"/>
                  </a:lnTo>
                  <a:lnTo>
                    <a:pt x="50006" y="1204912"/>
                  </a:lnTo>
                  <a:lnTo>
                    <a:pt x="4763" y="1297781"/>
                  </a:lnTo>
                  <a:lnTo>
                    <a:pt x="0" y="1314450"/>
                  </a:lnTo>
                  <a:lnTo>
                    <a:pt x="0" y="1326356"/>
                  </a:lnTo>
                  <a:lnTo>
                    <a:pt x="2381" y="1335881"/>
                  </a:lnTo>
                  <a:lnTo>
                    <a:pt x="9525" y="1340644"/>
                  </a:lnTo>
                  <a:lnTo>
                    <a:pt x="23813" y="1343025"/>
                  </a:lnTo>
                  <a:lnTo>
                    <a:pt x="47625" y="1335881"/>
                  </a:lnTo>
                  <a:lnTo>
                    <a:pt x="69056" y="1316831"/>
                  </a:lnTo>
                  <a:lnTo>
                    <a:pt x="111919" y="1252537"/>
                  </a:lnTo>
                  <a:lnTo>
                    <a:pt x="219075" y="1109662"/>
                  </a:lnTo>
                  <a:lnTo>
                    <a:pt x="366713" y="907256"/>
                  </a:lnTo>
                  <a:lnTo>
                    <a:pt x="488156" y="740569"/>
                  </a:lnTo>
                  <a:lnTo>
                    <a:pt x="597694" y="585787"/>
                  </a:lnTo>
                  <a:lnTo>
                    <a:pt x="661988" y="495300"/>
                  </a:lnTo>
                  <a:lnTo>
                    <a:pt x="721519" y="404812"/>
                  </a:lnTo>
                  <a:lnTo>
                    <a:pt x="731044" y="388144"/>
                  </a:lnTo>
                  <a:lnTo>
                    <a:pt x="752475" y="373856"/>
                  </a:lnTo>
                  <a:lnTo>
                    <a:pt x="788194" y="342900"/>
                  </a:lnTo>
                  <a:lnTo>
                    <a:pt x="804863" y="316706"/>
                  </a:lnTo>
                  <a:lnTo>
                    <a:pt x="809625" y="300037"/>
                  </a:lnTo>
                  <a:lnTo>
                    <a:pt x="809625" y="280987"/>
                  </a:lnTo>
                  <a:lnTo>
                    <a:pt x="807244" y="261937"/>
                  </a:lnTo>
                  <a:lnTo>
                    <a:pt x="797719" y="235744"/>
                  </a:lnTo>
                  <a:lnTo>
                    <a:pt x="778669" y="207169"/>
                  </a:lnTo>
                  <a:lnTo>
                    <a:pt x="745331" y="178594"/>
                  </a:lnTo>
                  <a:lnTo>
                    <a:pt x="664369" y="123825"/>
                  </a:lnTo>
                  <a:lnTo>
                    <a:pt x="578644" y="76200"/>
                  </a:lnTo>
                  <a:lnTo>
                    <a:pt x="473869" y="21431"/>
                  </a:lnTo>
                  <a:lnTo>
                    <a:pt x="428625" y="4762"/>
                  </a:lnTo>
                  <a:lnTo>
                    <a:pt x="402431" y="0"/>
                  </a:lnTo>
                  <a:lnTo>
                    <a:pt x="383381" y="4762"/>
                  </a:lnTo>
                  <a:lnTo>
                    <a:pt x="378619" y="16669"/>
                  </a:lnTo>
                  <a:lnTo>
                    <a:pt x="378619" y="30956"/>
                  </a:lnTo>
                  <a:lnTo>
                    <a:pt x="388144" y="54769"/>
                  </a:lnTo>
                  <a:lnTo>
                    <a:pt x="431006" y="116681"/>
                  </a:lnTo>
                  <a:lnTo>
                    <a:pt x="488156" y="202406"/>
                  </a:lnTo>
                  <a:lnTo>
                    <a:pt x="497681" y="226219"/>
                  </a:lnTo>
                  <a:lnTo>
                    <a:pt x="502444" y="254794"/>
                  </a:lnTo>
                  <a:lnTo>
                    <a:pt x="500063" y="278606"/>
                  </a:lnTo>
                  <a:lnTo>
                    <a:pt x="488156" y="311944"/>
                  </a:lnTo>
                  <a:lnTo>
                    <a:pt x="4214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8">
              <a:extLst>
                <a:ext uri="{FF2B5EF4-FFF2-40B4-BE49-F238E27FC236}">
                  <a16:creationId xmlns:a16="http://schemas.microsoft.com/office/drawing/2014/main" id="{EE77FF1A-A931-444A-BE88-C8533CF7D290}"/>
                </a:ext>
              </a:extLst>
            </p:cNvPr>
            <p:cNvSpPr/>
            <p:nvPr/>
          </p:nvSpPr>
          <p:spPr>
            <a:xfrm>
              <a:off x="4651375" y="1985963"/>
              <a:ext cx="2262188" cy="1174750"/>
            </a:xfrm>
            <a:custGeom>
              <a:avLst/>
              <a:gdLst>
                <a:gd name="connsiteX0" fmla="*/ 1752600 w 2262188"/>
                <a:gd name="connsiteY0" fmla="*/ 392906 h 1173956"/>
                <a:gd name="connsiteX1" fmla="*/ 1628775 w 2262188"/>
                <a:gd name="connsiteY1" fmla="*/ 450056 h 1173956"/>
                <a:gd name="connsiteX2" fmla="*/ 1514475 w 2262188"/>
                <a:gd name="connsiteY2" fmla="*/ 504825 h 1173956"/>
                <a:gd name="connsiteX3" fmla="*/ 1354932 w 2262188"/>
                <a:gd name="connsiteY3" fmla="*/ 578643 h 1173956"/>
                <a:gd name="connsiteX4" fmla="*/ 1247775 w 2262188"/>
                <a:gd name="connsiteY4" fmla="*/ 631031 h 1173956"/>
                <a:gd name="connsiteX5" fmla="*/ 964407 w 2262188"/>
                <a:gd name="connsiteY5" fmla="*/ 750093 h 1173956"/>
                <a:gd name="connsiteX6" fmla="*/ 731044 w 2262188"/>
                <a:gd name="connsiteY6" fmla="*/ 850106 h 1173956"/>
                <a:gd name="connsiteX7" fmla="*/ 507207 w 2262188"/>
                <a:gd name="connsiteY7" fmla="*/ 940593 h 1173956"/>
                <a:gd name="connsiteX8" fmla="*/ 188119 w 2262188"/>
                <a:gd name="connsiteY8" fmla="*/ 1064418 h 1173956"/>
                <a:gd name="connsiteX9" fmla="*/ 14288 w 2262188"/>
                <a:gd name="connsiteY9" fmla="*/ 1128712 h 1173956"/>
                <a:gd name="connsiteX10" fmla="*/ 2382 w 2262188"/>
                <a:gd name="connsiteY10" fmla="*/ 1135856 h 1173956"/>
                <a:gd name="connsiteX11" fmla="*/ 0 w 2262188"/>
                <a:gd name="connsiteY11" fmla="*/ 1147762 h 1173956"/>
                <a:gd name="connsiteX12" fmla="*/ 2382 w 2262188"/>
                <a:gd name="connsiteY12" fmla="*/ 1162050 h 1173956"/>
                <a:gd name="connsiteX13" fmla="*/ 11907 w 2262188"/>
                <a:gd name="connsiteY13" fmla="*/ 1166812 h 1173956"/>
                <a:gd name="connsiteX14" fmla="*/ 28575 w 2262188"/>
                <a:gd name="connsiteY14" fmla="*/ 1173956 h 1173956"/>
                <a:gd name="connsiteX15" fmla="*/ 157163 w 2262188"/>
                <a:gd name="connsiteY15" fmla="*/ 1159668 h 1173956"/>
                <a:gd name="connsiteX16" fmla="*/ 319088 w 2262188"/>
                <a:gd name="connsiteY16" fmla="*/ 1131093 h 1173956"/>
                <a:gd name="connsiteX17" fmla="*/ 528638 w 2262188"/>
                <a:gd name="connsiteY17" fmla="*/ 1081087 h 1173956"/>
                <a:gd name="connsiteX18" fmla="*/ 745332 w 2262188"/>
                <a:gd name="connsiteY18" fmla="*/ 1019175 h 1173956"/>
                <a:gd name="connsiteX19" fmla="*/ 1002507 w 2262188"/>
                <a:gd name="connsiteY19" fmla="*/ 933450 h 1173956"/>
                <a:gd name="connsiteX20" fmla="*/ 1269207 w 2262188"/>
                <a:gd name="connsiteY20" fmla="*/ 864393 h 1173956"/>
                <a:gd name="connsiteX21" fmla="*/ 1450182 w 2262188"/>
                <a:gd name="connsiteY21" fmla="*/ 788193 h 1173956"/>
                <a:gd name="connsiteX22" fmla="*/ 1700213 w 2262188"/>
                <a:gd name="connsiteY22" fmla="*/ 683418 h 1173956"/>
                <a:gd name="connsiteX23" fmla="*/ 1924050 w 2262188"/>
                <a:gd name="connsiteY23" fmla="*/ 590550 h 1173956"/>
                <a:gd name="connsiteX24" fmla="*/ 2045494 w 2262188"/>
                <a:gd name="connsiteY24" fmla="*/ 542925 h 1173956"/>
                <a:gd name="connsiteX25" fmla="*/ 2159794 w 2262188"/>
                <a:gd name="connsiteY25" fmla="*/ 497681 h 1173956"/>
                <a:gd name="connsiteX26" fmla="*/ 2221707 w 2262188"/>
                <a:gd name="connsiteY26" fmla="*/ 469106 h 1173956"/>
                <a:gd name="connsiteX27" fmla="*/ 2243138 w 2262188"/>
                <a:gd name="connsiteY27" fmla="*/ 454818 h 1173956"/>
                <a:gd name="connsiteX28" fmla="*/ 2252663 w 2262188"/>
                <a:gd name="connsiteY28" fmla="*/ 442912 h 1173956"/>
                <a:gd name="connsiteX29" fmla="*/ 2259807 w 2262188"/>
                <a:gd name="connsiteY29" fmla="*/ 426243 h 1173956"/>
                <a:gd name="connsiteX30" fmla="*/ 2262188 w 2262188"/>
                <a:gd name="connsiteY30" fmla="*/ 414337 h 1173956"/>
                <a:gd name="connsiteX31" fmla="*/ 2262188 w 2262188"/>
                <a:gd name="connsiteY31" fmla="*/ 395287 h 1173956"/>
                <a:gd name="connsiteX32" fmla="*/ 2255044 w 2262188"/>
                <a:gd name="connsiteY32" fmla="*/ 359568 h 1173956"/>
                <a:gd name="connsiteX33" fmla="*/ 2235994 w 2262188"/>
                <a:gd name="connsiteY33" fmla="*/ 321468 h 1173956"/>
                <a:gd name="connsiteX34" fmla="*/ 2166938 w 2262188"/>
                <a:gd name="connsiteY34" fmla="*/ 245268 h 1173956"/>
                <a:gd name="connsiteX35" fmla="*/ 2076450 w 2262188"/>
                <a:gd name="connsiteY35" fmla="*/ 154781 h 1173956"/>
                <a:gd name="connsiteX36" fmla="*/ 2014538 w 2262188"/>
                <a:gd name="connsiteY36" fmla="*/ 102393 h 1173956"/>
                <a:gd name="connsiteX37" fmla="*/ 1959769 w 2262188"/>
                <a:gd name="connsiteY37" fmla="*/ 64293 h 1173956"/>
                <a:gd name="connsiteX38" fmla="*/ 1895475 w 2262188"/>
                <a:gd name="connsiteY38" fmla="*/ 21431 h 1173956"/>
                <a:gd name="connsiteX39" fmla="*/ 1871663 w 2262188"/>
                <a:gd name="connsiteY39" fmla="*/ 9525 h 1173956"/>
                <a:gd name="connsiteX40" fmla="*/ 1835944 w 2262188"/>
                <a:gd name="connsiteY40" fmla="*/ 0 h 1173956"/>
                <a:gd name="connsiteX41" fmla="*/ 1816894 w 2262188"/>
                <a:gd name="connsiteY41" fmla="*/ 0 h 1173956"/>
                <a:gd name="connsiteX42" fmla="*/ 1807369 w 2262188"/>
                <a:gd name="connsiteY42" fmla="*/ 4762 h 1173956"/>
                <a:gd name="connsiteX43" fmla="*/ 1802607 w 2262188"/>
                <a:gd name="connsiteY43" fmla="*/ 16668 h 1173956"/>
                <a:gd name="connsiteX44" fmla="*/ 1804988 w 2262188"/>
                <a:gd name="connsiteY44" fmla="*/ 35718 h 1173956"/>
                <a:gd name="connsiteX45" fmla="*/ 1826419 w 2262188"/>
                <a:gd name="connsiteY45" fmla="*/ 88106 h 1173956"/>
                <a:gd name="connsiteX46" fmla="*/ 1864519 w 2262188"/>
                <a:gd name="connsiteY46" fmla="*/ 159543 h 1173956"/>
                <a:gd name="connsiteX47" fmla="*/ 1893094 w 2262188"/>
                <a:gd name="connsiteY47" fmla="*/ 200025 h 1173956"/>
                <a:gd name="connsiteX48" fmla="*/ 1905000 w 2262188"/>
                <a:gd name="connsiteY48" fmla="*/ 226218 h 1173956"/>
                <a:gd name="connsiteX49" fmla="*/ 1907382 w 2262188"/>
                <a:gd name="connsiteY49" fmla="*/ 242887 h 1173956"/>
                <a:gd name="connsiteX50" fmla="*/ 1907382 w 2262188"/>
                <a:gd name="connsiteY50" fmla="*/ 254793 h 1173956"/>
                <a:gd name="connsiteX51" fmla="*/ 1897857 w 2262188"/>
                <a:gd name="connsiteY51" fmla="*/ 283368 h 1173956"/>
                <a:gd name="connsiteX52" fmla="*/ 1874044 w 2262188"/>
                <a:gd name="connsiteY52" fmla="*/ 314325 h 1173956"/>
                <a:gd name="connsiteX53" fmla="*/ 1821657 w 2262188"/>
                <a:gd name="connsiteY53" fmla="*/ 354806 h 1173956"/>
                <a:gd name="connsiteX54" fmla="*/ 1752600 w 2262188"/>
                <a:gd name="connsiteY54" fmla="*/ 392906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2188" h="1173956">
                  <a:moveTo>
                    <a:pt x="1752600" y="392906"/>
                  </a:moveTo>
                  <a:lnTo>
                    <a:pt x="1628775" y="450056"/>
                  </a:lnTo>
                  <a:lnTo>
                    <a:pt x="1514475" y="504825"/>
                  </a:lnTo>
                  <a:lnTo>
                    <a:pt x="1354932" y="578643"/>
                  </a:lnTo>
                  <a:lnTo>
                    <a:pt x="1247775" y="631031"/>
                  </a:lnTo>
                  <a:lnTo>
                    <a:pt x="964407" y="750093"/>
                  </a:lnTo>
                  <a:lnTo>
                    <a:pt x="731044" y="850106"/>
                  </a:lnTo>
                  <a:lnTo>
                    <a:pt x="507207" y="940593"/>
                  </a:lnTo>
                  <a:lnTo>
                    <a:pt x="188119" y="1064418"/>
                  </a:lnTo>
                  <a:lnTo>
                    <a:pt x="14288" y="1128712"/>
                  </a:lnTo>
                  <a:lnTo>
                    <a:pt x="2382" y="1135856"/>
                  </a:lnTo>
                  <a:lnTo>
                    <a:pt x="0" y="1147762"/>
                  </a:lnTo>
                  <a:lnTo>
                    <a:pt x="2382" y="1162050"/>
                  </a:lnTo>
                  <a:lnTo>
                    <a:pt x="11907" y="1166812"/>
                  </a:lnTo>
                  <a:lnTo>
                    <a:pt x="28575" y="1173956"/>
                  </a:lnTo>
                  <a:lnTo>
                    <a:pt x="157163" y="1159668"/>
                  </a:lnTo>
                  <a:lnTo>
                    <a:pt x="319088" y="1131093"/>
                  </a:lnTo>
                  <a:lnTo>
                    <a:pt x="528638" y="1081087"/>
                  </a:lnTo>
                  <a:lnTo>
                    <a:pt x="745332" y="1019175"/>
                  </a:lnTo>
                  <a:lnTo>
                    <a:pt x="1002507" y="933450"/>
                  </a:lnTo>
                  <a:lnTo>
                    <a:pt x="1269207" y="864393"/>
                  </a:lnTo>
                  <a:lnTo>
                    <a:pt x="1450182" y="788193"/>
                  </a:lnTo>
                  <a:lnTo>
                    <a:pt x="1700213" y="683418"/>
                  </a:lnTo>
                  <a:lnTo>
                    <a:pt x="1924050" y="590550"/>
                  </a:lnTo>
                  <a:lnTo>
                    <a:pt x="2045494" y="542925"/>
                  </a:lnTo>
                  <a:lnTo>
                    <a:pt x="2159794" y="497681"/>
                  </a:lnTo>
                  <a:lnTo>
                    <a:pt x="2221707" y="469106"/>
                  </a:lnTo>
                  <a:lnTo>
                    <a:pt x="2243138" y="454818"/>
                  </a:lnTo>
                  <a:lnTo>
                    <a:pt x="2252663" y="442912"/>
                  </a:lnTo>
                  <a:lnTo>
                    <a:pt x="2259807" y="426243"/>
                  </a:lnTo>
                  <a:lnTo>
                    <a:pt x="2262188" y="414337"/>
                  </a:lnTo>
                  <a:lnTo>
                    <a:pt x="2262188" y="395287"/>
                  </a:lnTo>
                  <a:lnTo>
                    <a:pt x="2255044" y="359568"/>
                  </a:lnTo>
                  <a:lnTo>
                    <a:pt x="2235994" y="321468"/>
                  </a:lnTo>
                  <a:lnTo>
                    <a:pt x="2166938" y="245268"/>
                  </a:lnTo>
                  <a:lnTo>
                    <a:pt x="2076450" y="154781"/>
                  </a:lnTo>
                  <a:lnTo>
                    <a:pt x="2014538" y="102393"/>
                  </a:lnTo>
                  <a:lnTo>
                    <a:pt x="1959769" y="64293"/>
                  </a:lnTo>
                  <a:lnTo>
                    <a:pt x="1895475" y="21431"/>
                  </a:lnTo>
                  <a:lnTo>
                    <a:pt x="1871663" y="9525"/>
                  </a:lnTo>
                  <a:lnTo>
                    <a:pt x="1835944" y="0"/>
                  </a:lnTo>
                  <a:lnTo>
                    <a:pt x="1816894" y="0"/>
                  </a:lnTo>
                  <a:lnTo>
                    <a:pt x="1807369" y="4762"/>
                  </a:lnTo>
                  <a:lnTo>
                    <a:pt x="1802607" y="16668"/>
                  </a:lnTo>
                  <a:lnTo>
                    <a:pt x="1804988" y="35718"/>
                  </a:lnTo>
                  <a:lnTo>
                    <a:pt x="1826419" y="88106"/>
                  </a:lnTo>
                  <a:lnTo>
                    <a:pt x="1864519" y="159543"/>
                  </a:lnTo>
                  <a:lnTo>
                    <a:pt x="1893094" y="200025"/>
                  </a:lnTo>
                  <a:lnTo>
                    <a:pt x="1905000" y="226218"/>
                  </a:lnTo>
                  <a:lnTo>
                    <a:pt x="1907382" y="242887"/>
                  </a:lnTo>
                  <a:lnTo>
                    <a:pt x="1907382" y="254793"/>
                  </a:lnTo>
                  <a:lnTo>
                    <a:pt x="1897857" y="283368"/>
                  </a:lnTo>
                  <a:lnTo>
                    <a:pt x="1874044" y="314325"/>
                  </a:lnTo>
                  <a:lnTo>
                    <a:pt x="1821657" y="354806"/>
                  </a:lnTo>
                  <a:lnTo>
                    <a:pt x="1752600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29">
              <a:extLst>
                <a:ext uri="{FF2B5EF4-FFF2-40B4-BE49-F238E27FC236}">
                  <a16:creationId xmlns:a16="http://schemas.microsoft.com/office/drawing/2014/main" id="{62C3AA64-5A75-4D26-8917-313FD00CA70B}"/>
                </a:ext>
              </a:extLst>
            </p:cNvPr>
            <p:cNvSpPr/>
            <p:nvPr/>
          </p:nvSpPr>
          <p:spPr>
            <a:xfrm>
              <a:off x="4724400" y="3370263"/>
              <a:ext cx="2043113" cy="1397000"/>
            </a:xfrm>
            <a:custGeom>
              <a:avLst/>
              <a:gdLst>
                <a:gd name="connsiteX0" fmla="*/ 1745456 w 2043113"/>
                <a:gd name="connsiteY0" fmla="*/ 823912 h 1397794"/>
                <a:gd name="connsiteX1" fmla="*/ 1452563 w 2043113"/>
                <a:gd name="connsiteY1" fmla="*/ 864394 h 1397794"/>
                <a:gd name="connsiteX2" fmla="*/ 1212056 w 2043113"/>
                <a:gd name="connsiteY2" fmla="*/ 900112 h 1397794"/>
                <a:gd name="connsiteX3" fmla="*/ 1135856 w 2043113"/>
                <a:gd name="connsiteY3" fmla="*/ 912019 h 1397794"/>
                <a:gd name="connsiteX4" fmla="*/ 871538 w 2043113"/>
                <a:gd name="connsiteY4" fmla="*/ 962025 h 1397794"/>
                <a:gd name="connsiteX5" fmla="*/ 650081 w 2043113"/>
                <a:gd name="connsiteY5" fmla="*/ 1004887 h 1397794"/>
                <a:gd name="connsiteX6" fmla="*/ 511969 w 2043113"/>
                <a:gd name="connsiteY6" fmla="*/ 1028700 h 1397794"/>
                <a:gd name="connsiteX7" fmla="*/ 385763 w 2043113"/>
                <a:gd name="connsiteY7" fmla="*/ 1052512 h 1397794"/>
                <a:gd name="connsiteX8" fmla="*/ 307181 w 2043113"/>
                <a:gd name="connsiteY8" fmla="*/ 1062037 h 1397794"/>
                <a:gd name="connsiteX9" fmla="*/ 259556 w 2043113"/>
                <a:gd name="connsiteY9" fmla="*/ 1064419 h 1397794"/>
                <a:gd name="connsiteX10" fmla="*/ 254794 w 2043113"/>
                <a:gd name="connsiteY10" fmla="*/ 1064419 h 1397794"/>
                <a:gd name="connsiteX11" fmla="*/ 245269 w 2043113"/>
                <a:gd name="connsiteY11" fmla="*/ 1059656 h 1397794"/>
                <a:gd name="connsiteX12" fmla="*/ 247650 w 2043113"/>
                <a:gd name="connsiteY12" fmla="*/ 1023937 h 1397794"/>
                <a:gd name="connsiteX13" fmla="*/ 259556 w 2043113"/>
                <a:gd name="connsiteY13" fmla="*/ 909637 h 1397794"/>
                <a:gd name="connsiteX14" fmla="*/ 278606 w 2043113"/>
                <a:gd name="connsiteY14" fmla="*/ 742950 h 1397794"/>
                <a:gd name="connsiteX15" fmla="*/ 300038 w 2043113"/>
                <a:gd name="connsiteY15" fmla="*/ 571500 h 1397794"/>
                <a:gd name="connsiteX16" fmla="*/ 328613 w 2043113"/>
                <a:gd name="connsiteY16" fmla="*/ 359569 h 1397794"/>
                <a:gd name="connsiteX17" fmla="*/ 345281 w 2043113"/>
                <a:gd name="connsiteY17" fmla="*/ 328612 h 1397794"/>
                <a:gd name="connsiteX18" fmla="*/ 354806 w 2043113"/>
                <a:gd name="connsiteY18" fmla="*/ 309562 h 1397794"/>
                <a:gd name="connsiteX19" fmla="*/ 359569 w 2043113"/>
                <a:gd name="connsiteY19" fmla="*/ 288131 h 1397794"/>
                <a:gd name="connsiteX20" fmla="*/ 361950 w 2043113"/>
                <a:gd name="connsiteY20" fmla="*/ 271462 h 1397794"/>
                <a:gd name="connsiteX21" fmla="*/ 357188 w 2043113"/>
                <a:gd name="connsiteY21" fmla="*/ 247650 h 1397794"/>
                <a:gd name="connsiteX22" fmla="*/ 350044 w 2043113"/>
                <a:gd name="connsiteY22" fmla="*/ 223837 h 1397794"/>
                <a:gd name="connsiteX23" fmla="*/ 338138 w 2043113"/>
                <a:gd name="connsiteY23" fmla="*/ 202406 h 1397794"/>
                <a:gd name="connsiteX24" fmla="*/ 316706 w 2043113"/>
                <a:gd name="connsiteY24" fmla="*/ 176212 h 1397794"/>
                <a:gd name="connsiteX25" fmla="*/ 288131 w 2043113"/>
                <a:gd name="connsiteY25" fmla="*/ 150019 h 1397794"/>
                <a:gd name="connsiteX26" fmla="*/ 266700 w 2043113"/>
                <a:gd name="connsiteY26" fmla="*/ 133350 h 1397794"/>
                <a:gd name="connsiteX27" fmla="*/ 226219 w 2043113"/>
                <a:gd name="connsiteY27" fmla="*/ 107156 h 1397794"/>
                <a:gd name="connsiteX28" fmla="*/ 161925 w 2043113"/>
                <a:gd name="connsiteY28" fmla="*/ 69056 h 1397794"/>
                <a:gd name="connsiteX29" fmla="*/ 104775 w 2043113"/>
                <a:gd name="connsiteY29" fmla="*/ 33337 h 1397794"/>
                <a:gd name="connsiteX30" fmla="*/ 40481 w 2043113"/>
                <a:gd name="connsiteY30" fmla="*/ 2381 h 1397794"/>
                <a:gd name="connsiteX31" fmla="*/ 16669 w 2043113"/>
                <a:gd name="connsiteY31" fmla="*/ 0 h 1397794"/>
                <a:gd name="connsiteX32" fmla="*/ 9525 w 2043113"/>
                <a:gd name="connsiteY32" fmla="*/ 2381 h 1397794"/>
                <a:gd name="connsiteX33" fmla="*/ 4763 w 2043113"/>
                <a:gd name="connsiteY33" fmla="*/ 9525 h 1397794"/>
                <a:gd name="connsiteX34" fmla="*/ 4763 w 2043113"/>
                <a:gd name="connsiteY34" fmla="*/ 23812 h 1397794"/>
                <a:gd name="connsiteX35" fmla="*/ 11906 w 2043113"/>
                <a:gd name="connsiteY35" fmla="*/ 47625 h 1397794"/>
                <a:gd name="connsiteX36" fmla="*/ 35719 w 2043113"/>
                <a:gd name="connsiteY36" fmla="*/ 76200 h 1397794"/>
                <a:gd name="connsiteX37" fmla="*/ 57150 w 2043113"/>
                <a:gd name="connsiteY37" fmla="*/ 107156 h 1397794"/>
                <a:gd name="connsiteX38" fmla="*/ 73819 w 2043113"/>
                <a:gd name="connsiteY38" fmla="*/ 142875 h 1397794"/>
                <a:gd name="connsiteX39" fmla="*/ 88106 w 2043113"/>
                <a:gd name="connsiteY39" fmla="*/ 178594 h 1397794"/>
                <a:gd name="connsiteX40" fmla="*/ 97631 w 2043113"/>
                <a:gd name="connsiteY40" fmla="*/ 216694 h 1397794"/>
                <a:gd name="connsiteX41" fmla="*/ 104775 w 2043113"/>
                <a:gd name="connsiteY41" fmla="*/ 264319 h 1397794"/>
                <a:gd name="connsiteX42" fmla="*/ 109538 w 2043113"/>
                <a:gd name="connsiteY42" fmla="*/ 316706 h 1397794"/>
                <a:gd name="connsiteX43" fmla="*/ 102394 w 2043113"/>
                <a:gd name="connsiteY43" fmla="*/ 447675 h 1397794"/>
                <a:gd name="connsiteX44" fmla="*/ 83344 w 2043113"/>
                <a:gd name="connsiteY44" fmla="*/ 681037 h 1397794"/>
                <a:gd name="connsiteX45" fmla="*/ 66675 w 2043113"/>
                <a:gd name="connsiteY45" fmla="*/ 914400 h 1397794"/>
                <a:gd name="connsiteX46" fmla="*/ 59531 w 2043113"/>
                <a:gd name="connsiteY46" fmla="*/ 945356 h 1397794"/>
                <a:gd name="connsiteX47" fmla="*/ 33338 w 2043113"/>
                <a:gd name="connsiteY47" fmla="*/ 1023937 h 1397794"/>
                <a:gd name="connsiteX48" fmla="*/ 0 w 2043113"/>
                <a:gd name="connsiteY48" fmla="*/ 1121569 h 1397794"/>
                <a:gd name="connsiteX49" fmla="*/ 0 w 2043113"/>
                <a:gd name="connsiteY49" fmla="*/ 1135856 h 1397794"/>
                <a:gd name="connsiteX50" fmla="*/ 19050 w 2043113"/>
                <a:gd name="connsiteY50" fmla="*/ 1214437 h 1397794"/>
                <a:gd name="connsiteX51" fmla="*/ 33338 w 2043113"/>
                <a:gd name="connsiteY51" fmla="*/ 1257300 h 1397794"/>
                <a:gd name="connsiteX52" fmla="*/ 52388 w 2043113"/>
                <a:gd name="connsiteY52" fmla="*/ 1309687 h 1397794"/>
                <a:gd name="connsiteX53" fmla="*/ 78581 w 2043113"/>
                <a:gd name="connsiteY53" fmla="*/ 1357312 h 1397794"/>
                <a:gd name="connsiteX54" fmla="*/ 107156 w 2043113"/>
                <a:gd name="connsiteY54" fmla="*/ 1393031 h 1397794"/>
                <a:gd name="connsiteX55" fmla="*/ 116681 w 2043113"/>
                <a:gd name="connsiteY55" fmla="*/ 1397794 h 1397794"/>
                <a:gd name="connsiteX56" fmla="*/ 130969 w 2043113"/>
                <a:gd name="connsiteY56" fmla="*/ 1397794 h 1397794"/>
                <a:gd name="connsiteX57" fmla="*/ 161925 w 2043113"/>
                <a:gd name="connsiteY57" fmla="*/ 1385887 h 1397794"/>
                <a:gd name="connsiteX58" fmla="*/ 242888 w 2043113"/>
                <a:gd name="connsiteY58" fmla="*/ 1343025 h 1397794"/>
                <a:gd name="connsiteX59" fmla="*/ 333375 w 2043113"/>
                <a:gd name="connsiteY59" fmla="*/ 1300162 h 1397794"/>
                <a:gd name="connsiteX60" fmla="*/ 419100 w 2043113"/>
                <a:gd name="connsiteY60" fmla="*/ 1269206 h 1397794"/>
                <a:gd name="connsiteX61" fmla="*/ 535781 w 2043113"/>
                <a:gd name="connsiteY61" fmla="*/ 1233487 h 1397794"/>
                <a:gd name="connsiteX62" fmla="*/ 666750 w 2043113"/>
                <a:gd name="connsiteY62" fmla="*/ 1197769 h 1397794"/>
                <a:gd name="connsiteX63" fmla="*/ 795338 w 2043113"/>
                <a:gd name="connsiteY63" fmla="*/ 1162050 h 1397794"/>
                <a:gd name="connsiteX64" fmla="*/ 926306 w 2043113"/>
                <a:gd name="connsiteY64" fmla="*/ 1128712 h 1397794"/>
                <a:gd name="connsiteX65" fmla="*/ 1209675 w 2043113"/>
                <a:gd name="connsiteY65" fmla="*/ 1076325 h 1397794"/>
                <a:gd name="connsiteX66" fmla="*/ 1526381 w 2043113"/>
                <a:gd name="connsiteY66" fmla="*/ 1014412 h 1397794"/>
                <a:gd name="connsiteX67" fmla="*/ 1793081 w 2043113"/>
                <a:gd name="connsiteY67" fmla="*/ 969169 h 1397794"/>
                <a:gd name="connsiteX68" fmla="*/ 2043113 w 2043113"/>
                <a:gd name="connsiteY68" fmla="*/ 942975 h 1397794"/>
                <a:gd name="connsiteX69" fmla="*/ 2040731 w 2043113"/>
                <a:gd name="connsiteY69" fmla="*/ 792956 h 1397794"/>
                <a:gd name="connsiteX70" fmla="*/ 1947863 w 2043113"/>
                <a:gd name="connsiteY70" fmla="*/ 797719 h 1397794"/>
                <a:gd name="connsiteX71" fmla="*/ 1866900 w 2043113"/>
                <a:gd name="connsiteY71" fmla="*/ 807244 h 1397794"/>
                <a:gd name="connsiteX72" fmla="*/ 1745456 w 2043113"/>
                <a:gd name="connsiteY72" fmla="*/ 823912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43113" h="1397794">
                  <a:moveTo>
                    <a:pt x="1745456" y="823912"/>
                  </a:moveTo>
                  <a:lnTo>
                    <a:pt x="1452563" y="864394"/>
                  </a:lnTo>
                  <a:lnTo>
                    <a:pt x="1212056" y="900112"/>
                  </a:lnTo>
                  <a:lnTo>
                    <a:pt x="1135856" y="912019"/>
                  </a:lnTo>
                  <a:lnTo>
                    <a:pt x="871538" y="962025"/>
                  </a:lnTo>
                  <a:lnTo>
                    <a:pt x="650081" y="1004887"/>
                  </a:lnTo>
                  <a:lnTo>
                    <a:pt x="511969" y="1028700"/>
                  </a:lnTo>
                  <a:lnTo>
                    <a:pt x="385763" y="1052512"/>
                  </a:lnTo>
                  <a:lnTo>
                    <a:pt x="307181" y="1062037"/>
                  </a:lnTo>
                  <a:lnTo>
                    <a:pt x="259556" y="1064419"/>
                  </a:lnTo>
                  <a:lnTo>
                    <a:pt x="254794" y="1064419"/>
                  </a:lnTo>
                  <a:lnTo>
                    <a:pt x="245269" y="1059656"/>
                  </a:lnTo>
                  <a:lnTo>
                    <a:pt x="247650" y="1023937"/>
                  </a:lnTo>
                  <a:lnTo>
                    <a:pt x="259556" y="909637"/>
                  </a:lnTo>
                  <a:lnTo>
                    <a:pt x="278606" y="742950"/>
                  </a:lnTo>
                  <a:lnTo>
                    <a:pt x="300038" y="571500"/>
                  </a:lnTo>
                  <a:lnTo>
                    <a:pt x="328613" y="359569"/>
                  </a:lnTo>
                  <a:lnTo>
                    <a:pt x="345281" y="328612"/>
                  </a:lnTo>
                  <a:lnTo>
                    <a:pt x="354806" y="309562"/>
                  </a:lnTo>
                  <a:lnTo>
                    <a:pt x="359569" y="288131"/>
                  </a:lnTo>
                  <a:lnTo>
                    <a:pt x="361950" y="271462"/>
                  </a:lnTo>
                  <a:lnTo>
                    <a:pt x="357188" y="247650"/>
                  </a:lnTo>
                  <a:lnTo>
                    <a:pt x="350044" y="223837"/>
                  </a:lnTo>
                  <a:lnTo>
                    <a:pt x="338138" y="202406"/>
                  </a:lnTo>
                  <a:lnTo>
                    <a:pt x="316706" y="176212"/>
                  </a:lnTo>
                  <a:lnTo>
                    <a:pt x="288131" y="150019"/>
                  </a:lnTo>
                  <a:lnTo>
                    <a:pt x="266700" y="133350"/>
                  </a:lnTo>
                  <a:lnTo>
                    <a:pt x="226219" y="107156"/>
                  </a:lnTo>
                  <a:lnTo>
                    <a:pt x="161925" y="69056"/>
                  </a:lnTo>
                  <a:lnTo>
                    <a:pt x="104775" y="33337"/>
                  </a:lnTo>
                  <a:lnTo>
                    <a:pt x="40481" y="2381"/>
                  </a:lnTo>
                  <a:lnTo>
                    <a:pt x="16669" y="0"/>
                  </a:lnTo>
                  <a:lnTo>
                    <a:pt x="9525" y="2381"/>
                  </a:lnTo>
                  <a:lnTo>
                    <a:pt x="4763" y="9525"/>
                  </a:lnTo>
                  <a:lnTo>
                    <a:pt x="4763" y="23812"/>
                  </a:lnTo>
                  <a:lnTo>
                    <a:pt x="11906" y="47625"/>
                  </a:lnTo>
                  <a:lnTo>
                    <a:pt x="35719" y="76200"/>
                  </a:lnTo>
                  <a:lnTo>
                    <a:pt x="57150" y="107156"/>
                  </a:lnTo>
                  <a:lnTo>
                    <a:pt x="73819" y="142875"/>
                  </a:lnTo>
                  <a:lnTo>
                    <a:pt x="88106" y="178594"/>
                  </a:lnTo>
                  <a:lnTo>
                    <a:pt x="97631" y="216694"/>
                  </a:lnTo>
                  <a:lnTo>
                    <a:pt x="104775" y="264319"/>
                  </a:lnTo>
                  <a:lnTo>
                    <a:pt x="109538" y="316706"/>
                  </a:lnTo>
                  <a:lnTo>
                    <a:pt x="102394" y="447675"/>
                  </a:lnTo>
                  <a:lnTo>
                    <a:pt x="83344" y="681037"/>
                  </a:lnTo>
                  <a:lnTo>
                    <a:pt x="66675" y="914400"/>
                  </a:lnTo>
                  <a:lnTo>
                    <a:pt x="59531" y="945356"/>
                  </a:lnTo>
                  <a:lnTo>
                    <a:pt x="33338" y="1023937"/>
                  </a:lnTo>
                  <a:lnTo>
                    <a:pt x="0" y="1121569"/>
                  </a:lnTo>
                  <a:lnTo>
                    <a:pt x="0" y="1135856"/>
                  </a:lnTo>
                  <a:lnTo>
                    <a:pt x="19050" y="1214437"/>
                  </a:lnTo>
                  <a:lnTo>
                    <a:pt x="33338" y="1257300"/>
                  </a:lnTo>
                  <a:lnTo>
                    <a:pt x="52388" y="1309687"/>
                  </a:lnTo>
                  <a:lnTo>
                    <a:pt x="78581" y="1357312"/>
                  </a:lnTo>
                  <a:cubicBezTo>
                    <a:pt x="103763" y="1390048"/>
                    <a:pt x="93188" y="1379063"/>
                    <a:pt x="107156" y="1393031"/>
                  </a:cubicBezTo>
                  <a:lnTo>
                    <a:pt x="116681" y="1397794"/>
                  </a:lnTo>
                  <a:lnTo>
                    <a:pt x="130969" y="1397794"/>
                  </a:lnTo>
                  <a:lnTo>
                    <a:pt x="161925" y="1385887"/>
                  </a:lnTo>
                  <a:lnTo>
                    <a:pt x="242888" y="1343025"/>
                  </a:lnTo>
                  <a:lnTo>
                    <a:pt x="333375" y="1300162"/>
                  </a:lnTo>
                  <a:lnTo>
                    <a:pt x="419100" y="1269206"/>
                  </a:lnTo>
                  <a:lnTo>
                    <a:pt x="535781" y="1233487"/>
                  </a:lnTo>
                  <a:lnTo>
                    <a:pt x="666750" y="1197769"/>
                  </a:lnTo>
                  <a:lnTo>
                    <a:pt x="795338" y="1162050"/>
                  </a:lnTo>
                  <a:lnTo>
                    <a:pt x="926306" y="1128712"/>
                  </a:lnTo>
                  <a:lnTo>
                    <a:pt x="1209675" y="1076325"/>
                  </a:lnTo>
                  <a:lnTo>
                    <a:pt x="1526381" y="1014412"/>
                  </a:lnTo>
                  <a:lnTo>
                    <a:pt x="1793081" y="969169"/>
                  </a:lnTo>
                  <a:lnTo>
                    <a:pt x="2043113" y="942975"/>
                  </a:lnTo>
                  <a:lnTo>
                    <a:pt x="2040731" y="792956"/>
                  </a:lnTo>
                  <a:lnTo>
                    <a:pt x="1947863" y="797719"/>
                  </a:lnTo>
                  <a:lnTo>
                    <a:pt x="1866900" y="807244"/>
                  </a:lnTo>
                  <a:lnTo>
                    <a:pt x="1745456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21">
              <a:extLst>
                <a:ext uri="{FF2B5EF4-FFF2-40B4-BE49-F238E27FC236}">
                  <a16:creationId xmlns:a16="http://schemas.microsoft.com/office/drawing/2014/main" id="{81ABE82C-DD28-42C3-AE9D-DCC9423410E2}"/>
                </a:ext>
              </a:extLst>
            </p:cNvPr>
            <p:cNvSpPr/>
            <p:nvPr/>
          </p:nvSpPr>
          <p:spPr>
            <a:xfrm>
              <a:off x="2971800" y="2554288"/>
              <a:ext cx="733425" cy="682625"/>
            </a:xfrm>
            <a:custGeom>
              <a:avLst/>
              <a:gdLst>
                <a:gd name="connsiteX0" fmla="*/ 419100 w 733425"/>
                <a:gd name="connsiteY0" fmla="*/ 502444 h 681038"/>
                <a:gd name="connsiteX1" fmla="*/ 354806 w 733425"/>
                <a:gd name="connsiteY1" fmla="*/ 457200 h 681038"/>
                <a:gd name="connsiteX2" fmla="*/ 292894 w 733425"/>
                <a:gd name="connsiteY2" fmla="*/ 414338 h 681038"/>
                <a:gd name="connsiteX3" fmla="*/ 226219 w 733425"/>
                <a:gd name="connsiteY3" fmla="*/ 373857 h 681038"/>
                <a:gd name="connsiteX4" fmla="*/ 190500 w 733425"/>
                <a:gd name="connsiteY4" fmla="*/ 352425 h 681038"/>
                <a:gd name="connsiteX5" fmla="*/ 159544 w 733425"/>
                <a:gd name="connsiteY5" fmla="*/ 335757 h 681038"/>
                <a:gd name="connsiteX6" fmla="*/ 109538 w 733425"/>
                <a:gd name="connsiteY6" fmla="*/ 311944 h 681038"/>
                <a:gd name="connsiteX7" fmla="*/ 78581 w 733425"/>
                <a:gd name="connsiteY7" fmla="*/ 297657 h 681038"/>
                <a:gd name="connsiteX8" fmla="*/ 40481 w 733425"/>
                <a:gd name="connsiteY8" fmla="*/ 283369 h 681038"/>
                <a:gd name="connsiteX9" fmla="*/ 23813 w 733425"/>
                <a:gd name="connsiteY9" fmla="*/ 276225 h 681038"/>
                <a:gd name="connsiteX10" fmla="*/ 14288 w 733425"/>
                <a:gd name="connsiteY10" fmla="*/ 271463 h 681038"/>
                <a:gd name="connsiteX11" fmla="*/ 7144 w 733425"/>
                <a:gd name="connsiteY11" fmla="*/ 259557 h 681038"/>
                <a:gd name="connsiteX12" fmla="*/ 2381 w 733425"/>
                <a:gd name="connsiteY12" fmla="*/ 233363 h 681038"/>
                <a:gd name="connsiteX13" fmla="*/ 0 w 733425"/>
                <a:gd name="connsiteY13" fmla="*/ 192882 h 681038"/>
                <a:gd name="connsiteX14" fmla="*/ 7144 w 733425"/>
                <a:gd name="connsiteY14" fmla="*/ 130969 h 681038"/>
                <a:gd name="connsiteX15" fmla="*/ 26194 w 733425"/>
                <a:gd name="connsiteY15" fmla="*/ 59532 h 681038"/>
                <a:gd name="connsiteX16" fmla="*/ 35719 w 733425"/>
                <a:gd name="connsiteY16" fmla="*/ 50007 h 681038"/>
                <a:gd name="connsiteX17" fmla="*/ 59531 w 733425"/>
                <a:gd name="connsiteY17" fmla="*/ 45244 h 681038"/>
                <a:gd name="connsiteX18" fmla="*/ 97631 w 733425"/>
                <a:gd name="connsiteY18" fmla="*/ 35719 h 681038"/>
                <a:gd name="connsiteX19" fmla="*/ 147638 w 733425"/>
                <a:gd name="connsiteY19" fmla="*/ 14288 h 681038"/>
                <a:gd name="connsiteX20" fmla="*/ 178594 w 733425"/>
                <a:gd name="connsiteY20" fmla="*/ 0 h 681038"/>
                <a:gd name="connsiteX21" fmla="*/ 247650 w 733425"/>
                <a:gd name="connsiteY21" fmla="*/ 111919 h 681038"/>
                <a:gd name="connsiteX22" fmla="*/ 257175 w 733425"/>
                <a:gd name="connsiteY22" fmla="*/ 133350 h 681038"/>
                <a:gd name="connsiteX23" fmla="*/ 266700 w 733425"/>
                <a:gd name="connsiteY23" fmla="*/ 147638 h 681038"/>
                <a:gd name="connsiteX24" fmla="*/ 311944 w 733425"/>
                <a:gd name="connsiteY24" fmla="*/ 192882 h 681038"/>
                <a:gd name="connsiteX25" fmla="*/ 423863 w 733425"/>
                <a:gd name="connsiteY25" fmla="*/ 304800 h 681038"/>
                <a:gd name="connsiteX26" fmla="*/ 552450 w 733425"/>
                <a:gd name="connsiteY26" fmla="*/ 433388 h 681038"/>
                <a:gd name="connsiteX27" fmla="*/ 733425 w 733425"/>
                <a:gd name="connsiteY27" fmla="*/ 616744 h 681038"/>
                <a:gd name="connsiteX28" fmla="*/ 669131 w 733425"/>
                <a:gd name="connsiteY28" fmla="*/ 681038 h 681038"/>
                <a:gd name="connsiteX29" fmla="*/ 547688 w 733425"/>
                <a:gd name="connsiteY29" fmla="*/ 597694 h 681038"/>
                <a:gd name="connsiteX30" fmla="*/ 419100 w 733425"/>
                <a:gd name="connsiteY30" fmla="*/ 5024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3425" h="681038">
                  <a:moveTo>
                    <a:pt x="419100" y="502444"/>
                  </a:moveTo>
                  <a:lnTo>
                    <a:pt x="354806" y="457200"/>
                  </a:lnTo>
                  <a:lnTo>
                    <a:pt x="292894" y="414338"/>
                  </a:lnTo>
                  <a:lnTo>
                    <a:pt x="226219" y="373857"/>
                  </a:lnTo>
                  <a:lnTo>
                    <a:pt x="190500" y="352425"/>
                  </a:lnTo>
                  <a:lnTo>
                    <a:pt x="159544" y="335757"/>
                  </a:lnTo>
                  <a:lnTo>
                    <a:pt x="109538" y="311944"/>
                  </a:lnTo>
                  <a:lnTo>
                    <a:pt x="78581" y="297657"/>
                  </a:lnTo>
                  <a:lnTo>
                    <a:pt x="40481" y="283369"/>
                  </a:lnTo>
                  <a:lnTo>
                    <a:pt x="23813" y="276225"/>
                  </a:lnTo>
                  <a:lnTo>
                    <a:pt x="14288" y="271463"/>
                  </a:lnTo>
                  <a:lnTo>
                    <a:pt x="7144" y="259557"/>
                  </a:lnTo>
                  <a:lnTo>
                    <a:pt x="2381" y="233363"/>
                  </a:lnTo>
                  <a:lnTo>
                    <a:pt x="0" y="192882"/>
                  </a:lnTo>
                  <a:lnTo>
                    <a:pt x="7144" y="130969"/>
                  </a:lnTo>
                  <a:lnTo>
                    <a:pt x="26194" y="59532"/>
                  </a:lnTo>
                  <a:lnTo>
                    <a:pt x="35719" y="50007"/>
                  </a:lnTo>
                  <a:lnTo>
                    <a:pt x="59531" y="45244"/>
                  </a:lnTo>
                  <a:lnTo>
                    <a:pt x="97631" y="35719"/>
                  </a:lnTo>
                  <a:lnTo>
                    <a:pt x="147638" y="14288"/>
                  </a:lnTo>
                  <a:lnTo>
                    <a:pt x="178594" y="0"/>
                  </a:lnTo>
                  <a:lnTo>
                    <a:pt x="247650" y="111919"/>
                  </a:lnTo>
                  <a:lnTo>
                    <a:pt x="257175" y="133350"/>
                  </a:lnTo>
                  <a:lnTo>
                    <a:pt x="266700" y="147638"/>
                  </a:lnTo>
                  <a:lnTo>
                    <a:pt x="311944" y="192882"/>
                  </a:lnTo>
                  <a:lnTo>
                    <a:pt x="423863" y="304800"/>
                  </a:lnTo>
                  <a:lnTo>
                    <a:pt x="552450" y="433388"/>
                  </a:lnTo>
                  <a:lnTo>
                    <a:pt x="733425" y="616744"/>
                  </a:lnTo>
                  <a:lnTo>
                    <a:pt x="669131" y="681038"/>
                  </a:lnTo>
                  <a:lnTo>
                    <a:pt x="547688" y="597694"/>
                  </a:lnTo>
                  <a:lnTo>
                    <a:pt x="419100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22">
              <a:extLst>
                <a:ext uri="{FF2B5EF4-FFF2-40B4-BE49-F238E27FC236}">
                  <a16:creationId xmlns:a16="http://schemas.microsoft.com/office/drawing/2014/main" id="{FDF83976-F4DC-416D-8CE5-F193239FC742}"/>
                </a:ext>
              </a:extLst>
            </p:cNvPr>
            <p:cNvSpPr/>
            <p:nvPr/>
          </p:nvSpPr>
          <p:spPr>
            <a:xfrm>
              <a:off x="2905125" y="2038350"/>
              <a:ext cx="1695450" cy="1960563"/>
            </a:xfrm>
            <a:custGeom>
              <a:avLst/>
              <a:gdLst>
                <a:gd name="connsiteX0" fmla="*/ 1260604 w 1696662"/>
                <a:gd name="connsiteY0" fmla="*/ 800761 h 1960939"/>
                <a:gd name="connsiteX1" fmla="*/ 1030682 w 1696662"/>
                <a:gd name="connsiteY1" fmla="*/ 1028039 h 1960939"/>
                <a:gd name="connsiteX2" fmla="*/ 832474 w 1696662"/>
                <a:gd name="connsiteY2" fmla="*/ 1220962 h 1960939"/>
                <a:gd name="connsiteX3" fmla="*/ 681836 w 1696662"/>
                <a:gd name="connsiteY3" fmla="*/ 1371600 h 1960939"/>
                <a:gd name="connsiteX4" fmla="*/ 496842 w 1696662"/>
                <a:gd name="connsiteY4" fmla="*/ 1553952 h 1960939"/>
                <a:gd name="connsiteX5" fmla="*/ 314490 w 1696662"/>
                <a:gd name="connsiteY5" fmla="*/ 1736303 h 1960939"/>
                <a:gd name="connsiteX6" fmla="*/ 184994 w 1696662"/>
                <a:gd name="connsiteY6" fmla="*/ 1865799 h 1960939"/>
                <a:gd name="connsiteX7" fmla="*/ 97783 w 1696662"/>
                <a:gd name="connsiteY7" fmla="*/ 1960939 h 1960939"/>
                <a:gd name="connsiteX8" fmla="*/ 0 w 1696662"/>
                <a:gd name="connsiteY8" fmla="*/ 1905441 h 1960939"/>
                <a:gd name="connsiteX9" fmla="*/ 89855 w 1696662"/>
                <a:gd name="connsiteY9" fmla="*/ 1802372 h 1960939"/>
                <a:gd name="connsiteX10" fmla="*/ 211422 w 1696662"/>
                <a:gd name="connsiteY10" fmla="*/ 1667591 h 1960939"/>
                <a:gd name="connsiteX11" fmla="*/ 319776 w 1696662"/>
                <a:gd name="connsiteY11" fmla="*/ 1543381 h 1960939"/>
                <a:gd name="connsiteX12" fmla="*/ 459843 w 1696662"/>
                <a:gd name="connsiteY12" fmla="*/ 1384814 h 1960939"/>
                <a:gd name="connsiteX13" fmla="*/ 594625 w 1696662"/>
                <a:gd name="connsiteY13" fmla="*/ 1220962 h 1960939"/>
                <a:gd name="connsiteX14" fmla="*/ 668622 w 1696662"/>
                <a:gd name="connsiteY14" fmla="*/ 1131108 h 1960939"/>
                <a:gd name="connsiteX15" fmla="*/ 843045 w 1696662"/>
                <a:gd name="connsiteY15" fmla="*/ 911757 h 1960939"/>
                <a:gd name="connsiteX16" fmla="*/ 988398 w 1696662"/>
                <a:gd name="connsiteY16" fmla="*/ 726763 h 1960939"/>
                <a:gd name="connsiteX17" fmla="*/ 1094109 w 1696662"/>
                <a:gd name="connsiteY17" fmla="*/ 591982 h 1960939"/>
                <a:gd name="connsiteX18" fmla="*/ 1194534 w 1696662"/>
                <a:gd name="connsiteY18" fmla="*/ 465129 h 1960939"/>
                <a:gd name="connsiteX19" fmla="*/ 1305531 w 1696662"/>
                <a:gd name="connsiteY19" fmla="*/ 319776 h 1960939"/>
                <a:gd name="connsiteX20" fmla="*/ 1337244 w 1696662"/>
                <a:gd name="connsiteY20" fmla="*/ 282777 h 1960939"/>
                <a:gd name="connsiteX21" fmla="*/ 1353101 w 1696662"/>
                <a:gd name="connsiteY21" fmla="*/ 253707 h 1960939"/>
                <a:gd name="connsiteX22" fmla="*/ 1361029 w 1696662"/>
                <a:gd name="connsiteY22" fmla="*/ 232564 h 1960939"/>
                <a:gd name="connsiteX23" fmla="*/ 1363672 w 1696662"/>
                <a:gd name="connsiteY23" fmla="*/ 214065 h 1960939"/>
                <a:gd name="connsiteX24" fmla="*/ 1363672 w 1696662"/>
                <a:gd name="connsiteY24" fmla="*/ 192923 h 1960939"/>
                <a:gd name="connsiteX25" fmla="*/ 1361029 w 1696662"/>
                <a:gd name="connsiteY25" fmla="*/ 163852 h 1960939"/>
                <a:gd name="connsiteX26" fmla="*/ 1353101 w 1696662"/>
                <a:gd name="connsiteY26" fmla="*/ 142710 h 1960939"/>
                <a:gd name="connsiteX27" fmla="*/ 1313459 w 1696662"/>
                <a:gd name="connsiteY27" fmla="*/ 105711 h 1960939"/>
                <a:gd name="connsiteX28" fmla="*/ 1255318 w 1696662"/>
                <a:gd name="connsiteY28" fmla="*/ 47570 h 1960939"/>
                <a:gd name="connsiteX29" fmla="*/ 1239462 w 1696662"/>
                <a:gd name="connsiteY29" fmla="*/ 26428 h 1960939"/>
                <a:gd name="connsiteX30" fmla="*/ 1236819 w 1696662"/>
                <a:gd name="connsiteY30" fmla="*/ 10571 h 1960939"/>
                <a:gd name="connsiteX31" fmla="*/ 1239462 w 1696662"/>
                <a:gd name="connsiteY31" fmla="*/ 5286 h 1960939"/>
                <a:gd name="connsiteX32" fmla="*/ 1255318 w 1696662"/>
                <a:gd name="connsiteY32" fmla="*/ 0 h 1960939"/>
                <a:gd name="connsiteX33" fmla="*/ 1289674 w 1696662"/>
                <a:gd name="connsiteY33" fmla="*/ 2643 h 1960939"/>
                <a:gd name="connsiteX34" fmla="*/ 1358386 w 1696662"/>
                <a:gd name="connsiteY34" fmla="*/ 23785 h 1960939"/>
                <a:gd name="connsiteX35" fmla="*/ 1411242 w 1696662"/>
                <a:gd name="connsiteY35" fmla="*/ 47570 h 1960939"/>
                <a:gd name="connsiteX36" fmla="*/ 1461455 w 1696662"/>
                <a:gd name="connsiteY36" fmla="*/ 73998 h 1960939"/>
                <a:gd name="connsiteX37" fmla="*/ 1501096 w 1696662"/>
                <a:gd name="connsiteY37" fmla="*/ 97783 h 1960939"/>
                <a:gd name="connsiteX38" fmla="*/ 1567166 w 1696662"/>
                <a:gd name="connsiteY38" fmla="*/ 155924 h 1960939"/>
                <a:gd name="connsiteX39" fmla="*/ 1612093 w 1696662"/>
                <a:gd name="connsiteY39" fmla="*/ 206137 h 1960939"/>
                <a:gd name="connsiteX40" fmla="*/ 1649092 w 1696662"/>
                <a:gd name="connsiteY40" fmla="*/ 253707 h 1960939"/>
                <a:gd name="connsiteX41" fmla="*/ 1678162 w 1696662"/>
                <a:gd name="connsiteY41" fmla="*/ 301276 h 1960939"/>
                <a:gd name="connsiteX42" fmla="*/ 1694019 w 1696662"/>
                <a:gd name="connsiteY42" fmla="*/ 343561 h 1960939"/>
                <a:gd name="connsiteX43" fmla="*/ 1696662 w 1696662"/>
                <a:gd name="connsiteY43" fmla="*/ 375274 h 1960939"/>
                <a:gd name="connsiteX44" fmla="*/ 1696662 w 1696662"/>
                <a:gd name="connsiteY44" fmla="*/ 393774 h 1960939"/>
                <a:gd name="connsiteX45" fmla="*/ 1683448 w 1696662"/>
                <a:gd name="connsiteY45" fmla="*/ 417559 h 1960939"/>
                <a:gd name="connsiteX46" fmla="*/ 1664948 w 1696662"/>
                <a:gd name="connsiteY46" fmla="*/ 433415 h 1960939"/>
                <a:gd name="connsiteX47" fmla="*/ 1633235 w 1696662"/>
                <a:gd name="connsiteY47" fmla="*/ 446629 h 1960939"/>
                <a:gd name="connsiteX48" fmla="*/ 1622664 w 1696662"/>
                <a:gd name="connsiteY48" fmla="*/ 451915 h 1960939"/>
                <a:gd name="connsiteX49" fmla="*/ 1495811 w 1696662"/>
                <a:gd name="connsiteY49" fmla="*/ 573482 h 1960939"/>
                <a:gd name="connsiteX50" fmla="*/ 1260604 w 1696662"/>
                <a:gd name="connsiteY50" fmla="*/ 800761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6662" h="1960939">
                  <a:moveTo>
                    <a:pt x="1260604" y="800761"/>
                  </a:moveTo>
                  <a:lnTo>
                    <a:pt x="1030682" y="1028039"/>
                  </a:lnTo>
                  <a:lnTo>
                    <a:pt x="832474" y="1220962"/>
                  </a:lnTo>
                  <a:lnTo>
                    <a:pt x="681836" y="1371600"/>
                  </a:lnTo>
                  <a:lnTo>
                    <a:pt x="496842" y="1553952"/>
                  </a:lnTo>
                  <a:lnTo>
                    <a:pt x="314490" y="1736303"/>
                  </a:lnTo>
                  <a:lnTo>
                    <a:pt x="184994" y="1865799"/>
                  </a:lnTo>
                  <a:lnTo>
                    <a:pt x="97783" y="1960939"/>
                  </a:lnTo>
                  <a:lnTo>
                    <a:pt x="0" y="1905441"/>
                  </a:lnTo>
                  <a:lnTo>
                    <a:pt x="89855" y="1802372"/>
                  </a:lnTo>
                  <a:lnTo>
                    <a:pt x="211422" y="1667591"/>
                  </a:lnTo>
                  <a:lnTo>
                    <a:pt x="319776" y="1543381"/>
                  </a:lnTo>
                  <a:lnTo>
                    <a:pt x="459843" y="1384814"/>
                  </a:lnTo>
                  <a:lnTo>
                    <a:pt x="594625" y="1220962"/>
                  </a:lnTo>
                  <a:lnTo>
                    <a:pt x="668622" y="1131108"/>
                  </a:lnTo>
                  <a:lnTo>
                    <a:pt x="843045" y="911757"/>
                  </a:lnTo>
                  <a:lnTo>
                    <a:pt x="988398" y="726763"/>
                  </a:lnTo>
                  <a:lnTo>
                    <a:pt x="1094109" y="591982"/>
                  </a:lnTo>
                  <a:lnTo>
                    <a:pt x="1194534" y="465129"/>
                  </a:lnTo>
                  <a:lnTo>
                    <a:pt x="1305531" y="319776"/>
                  </a:lnTo>
                  <a:lnTo>
                    <a:pt x="1337244" y="282777"/>
                  </a:lnTo>
                  <a:lnTo>
                    <a:pt x="1353101" y="253707"/>
                  </a:lnTo>
                  <a:lnTo>
                    <a:pt x="1361029" y="232564"/>
                  </a:lnTo>
                  <a:lnTo>
                    <a:pt x="1363672" y="214065"/>
                  </a:lnTo>
                  <a:lnTo>
                    <a:pt x="1363672" y="192923"/>
                  </a:lnTo>
                  <a:lnTo>
                    <a:pt x="1361029" y="163852"/>
                  </a:lnTo>
                  <a:lnTo>
                    <a:pt x="1353101" y="142710"/>
                  </a:lnTo>
                  <a:lnTo>
                    <a:pt x="1313459" y="105711"/>
                  </a:lnTo>
                  <a:lnTo>
                    <a:pt x="1255318" y="47570"/>
                  </a:lnTo>
                  <a:lnTo>
                    <a:pt x="1239462" y="26428"/>
                  </a:lnTo>
                  <a:lnTo>
                    <a:pt x="1236819" y="10571"/>
                  </a:lnTo>
                  <a:lnTo>
                    <a:pt x="1239462" y="5286"/>
                  </a:lnTo>
                  <a:lnTo>
                    <a:pt x="1255318" y="0"/>
                  </a:lnTo>
                  <a:lnTo>
                    <a:pt x="1289674" y="2643"/>
                  </a:lnTo>
                  <a:lnTo>
                    <a:pt x="1358386" y="23785"/>
                  </a:lnTo>
                  <a:lnTo>
                    <a:pt x="1411242" y="47570"/>
                  </a:lnTo>
                  <a:lnTo>
                    <a:pt x="1461455" y="73998"/>
                  </a:lnTo>
                  <a:lnTo>
                    <a:pt x="1501096" y="97783"/>
                  </a:lnTo>
                  <a:lnTo>
                    <a:pt x="1567166" y="155924"/>
                  </a:lnTo>
                  <a:lnTo>
                    <a:pt x="1612093" y="206137"/>
                  </a:lnTo>
                  <a:lnTo>
                    <a:pt x="1649092" y="253707"/>
                  </a:lnTo>
                  <a:lnTo>
                    <a:pt x="1678162" y="301276"/>
                  </a:lnTo>
                  <a:lnTo>
                    <a:pt x="1694019" y="343561"/>
                  </a:lnTo>
                  <a:lnTo>
                    <a:pt x="1696662" y="375274"/>
                  </a:lnTo>
                  <a:lnTo>
                    <a:pt x="1696662" y="393774"/>
                  </a:lnTo>
                  <a:lnTo>
                    <a:pt x="1683448" y="417559"/>
                  </a:lnTo>
                  <a:lnTo>
                    <a:pt x="1664948" y="433415"/>
                  </a:lnTo>
                  <a:lnTo>
                    <a:pt x="1633235" y="446629"/>
                  </a:lnTo>
                  <a:lnTo>
                    <a:pt x="1622664" y="451915"/>
                  </a:lnTo>
                  <a:lnTo>
                    <a:pt x="1495811" y="573482"/>
                  </a:lnTo>
                  <a:lnTo>
                    <a:pt x="1260604" y="800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23">
              <a:extLst>
                <a:ext uri="{FF2B5EF4-FFF2-40B4-BE49-F238E27FC236}">
                  <a16:creationId xmlns:a16="http://schemas.microsoft.com/office/drawing/2014/main" id="{02F0707F-BB58-407D-9AE2-384D12B4D99F}"/>
                </a:ext>
              </a:extLst>
            </p:cNvPr>
            <p:cNvSpPr/>
            <p:nvPr/>
          </p:nvSpPr>
          <p:spPr>
            <a:xfrm>
              <a:off x="2827338" y="3670300"/>
              <a:ext cx="1604962" cy="584200"/>
            </a:xfrm>
            <a:custGeom>
              <a:avLst/>
              <a:gdLst>
                <a:gd name="connsiteX0" fmla="*/ 1279103 w 1604164"/>
                <a:gd name="connsiteY0" fmla="*/ 63426 h 584053"/>
                <a:gd name="connsiteX1" fmla="*/ 991040 w 1604164"/>
                <a:gd name="connsiteY1" fmla="*/ 126853 h 584053"/>
                <a:gd name="connsiteX2" fmla="*/ 734691 w 1604164"/>
                <a:gd name="connsiteY2" fmla="*/ 184994 h 584053"/>
                <a:gd name="connsiteX3" fmla="*/ 570839 w 1604164"/>
                <a:gd name="connsiteY3" fmla="*/ 224636 h 584053"/>
                <a:gd name="connsiteX4" fmla="*/ 428129 w 1604164"/>
                <a:gd name="connsiteY4" fmla="*/ 258992 h 584053"/>
                <a:gd name="connsiteX5" fmla="*/ 385845 w 1604164"/>
                <a:gd name="connsiteY5" fmla="*/ 266920 h 584053"/>
                <a:gd name="connsiteX6" fmla="*/ 348846 w 1604164"/>
                <a:gd name="connsiteY6" fmla="*/ 272206 h 584053"/>
                <a:gd name="connsiteX7" fmla="*/ 317133 w 1604164"/>
                <a:gd name="connsiteY7" fmla="*/ 272206 h 584053"/>
                <a:gd name="connsiteX8" fmla="*/ 298633 w 1604164"/>
                <a:gd name="connsiteY8" fmla="*/ 269563 h 584053"/>
                <a:gd name="connsiteX9" fmla="*/ 258992 w 1604164"/>
                <a:gd name="connsiteY9" fmla="*/ 258992 h 584053"/>
                <a:gd name="connsiteX10" fmla="*/ 229921 w 1604164"/>
                <a:gd name="connsiteY10" fmla="*/ 243135 h 584053"/>
                <a:gd name="connsiteX11" fmla="*/ 137424 w 1604164"/>
                <a:gd name="connsiteY11" fmla="*/ 206136 h 584053"/>
                <a:gd name="connsiteX12" fmla="*/ 73997 w 1604164"/>
                <a:gd name="connsiteY12" fmla="*/ 248421 h 584053"/>
                <a:gd name="connsiteX13" fmla="*/ 21142 w 1604164"/>
                <a:gd name="connsiteY13" fmla="*/ 280134 h 584053"/>
                <a:gd name="connsiteX14" fmla="*/ 5285 w 1604164"/>
                <a:gd name="connsiteY14" fmla="*/ 290705 h 584053"/>
                <a:gd name="connsiteX15" fmla="*/ 0 w 1604164"/>
                <a:gd name="connsiteY15" fmla="*/ 298633 h 584053"/>
                <a:gd name="connsiteX16" fmla="*/ 0 w 1604164"/>
                <a:gd name="connsiteY16" fmla="*/ 325061 h 584053"/>
                <a:gd name="connsiteX17" fmla="*/ 5285 w 1604164"/>
                <a:gd name="connsiteY17" fmla="*/ 359417 h 584053"/>
                <a:gd name="connsiteX18" fmla="*/ 23785 w 1604164"/>
                <a:gd name="connsiteY18" fmla="*/ 412273 h 584053"/>
                <a:gd name="connsiteX19" fmla="*/ 47570 w 1604164"/>
                <a:gd name="connsiteY19" fmla="*/ 451914 h 584053"/>
                <a:gd name="connsiteX20" fmla="*/ 71355 w 1604164"/>
                <a:gd name="connsiteY20" fmla="*/ 483628 h 584053"/>
                <a:gd name="connsiteX21" fmla="*/ 103068 w 1604164"/>
                <a:gd name="connsiteY21" fmla="*/ 512698 h 584053"/>
                <a:gd name="connsiteX22" fmla="*/ 134781 w 1604164"/>
                <a:gd name="connsiteY22" fmla="*/ 533840 h 584053"/>
                <a:gd name="connsiteX23" fmla="*/ 169137 w 1604164"/>
                <a:gd name="connsiteY23" fmla="*/ 554983 h 584053"/>
                <a:gd name="connsiteX24" fmla="*/ 206136 w 1604164"/>
                <a:gd name="connsiteY24" fmla="*/ 576125 h 584053"/>
                <a:gd name="connsiteX25" fmla="*/ 232564 w 1604164"/>
                <a:gd name="connsiteY25" fmla="*/ 584053 h 584053"/>
                <a:gd name="connsiteX26" fmla="*/ 237849 w 1604164"/>
                <a:gd name="connsiteY26" fmla="*/ 584053 h 584053"/>
                <a:gd name="connsiteX27" fmla="*/ 258992 w 1604164"/>
                <a:gd name="connsiteY27" fmla="*/ 568196 h 584053"/>
                <a:gd name="connsiteX28" fmla="*/ 298633 w 1604164"/>
                <a:gd name="connsiteY28" fmla="*/ 539126 h 584053"/>
                <a:gd name="connsiteX29" fmla="*/ 335632 w 1604164"/>
                <a:gd name="connsiteY29" fmla="*/ 515341 h 584053"/>
                <a:gd name="connsiteX30" fmla="*/ 377917 w 1604164"/>
                <a:gd name="connsiteY30" fmla="*/ 491556 h 584053"/>
                <a:gd name="connsiteX31" fmla="*/ 404344 w 1604164"/>
                <a:gd name="connsiteY31" fmla="*/ 478342 h 584053"/>
                <a:gd name="connsiteX32" fmla="*/ 483628 w 1604164"/>
                <a:gd name="connsiteY32" fmla="*/ 454557 h 584053"/>
                <a:gd name="connsiteX33" fmla="*/ 634266 w 1604164"/>
                <a:gd name="connsiteY33" fmla="*/ 406987 h 584053"/>
                <a:gd name="connsiteX34" fmla="*/ 808689 w 1604164"/>
                <a:gd name="connsiteY34" fmla="*/ 351489 h 584053"/>
                <a:gd name="connsiteX35" fmla="*/ 948756 w 1604164"/>
                <a:gd name="connsiteY35" fmla="*/ 317133 h 584053"/>
                <a:gd name="connsiteX36" fmla="*/ 1152249 w 1604164"/>
                <a:gd name="connsiteY36" fmla="*/ 251063 h 584053"/>
                <a:gd name="connsiteX37" fmla="*/ 1331958 w 1604164"/>
                <a:gd name="connsiteY37" fmla="*/ 190280 h 584053"/>
                <a:gd name="connsiteX38" fmla="*/ 1604164 w 1604164"/>
                <a:gd name="connsiteY38" fmla="*/ 103068 h 584053"/>
                <a:gd name="connsiteX39" fmla="*/ 1564522 w 1604164"/>
                <a:gd name="connsiteY39" fmla="*/ 0 h 584053"/>
                <a:gd name="connsiteX40" fmla="*/ 1379528 w 1604164"/>
                <a:gd name="connsiteY40" fmla="*/ 42284 h 584053"/>
                <a:gd name="connsiteX41" fmla="*/ 1279103 w 1604164"/>
                <a:gd name="connsiteY41" fmla="*/ 63426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164" h="584053">
                  <a:moveTo>
                    <a:pt x="1279103" y="63426"/>
                  </a:moveTo>
                  <a:lnTo>
                    <a:pt x="991040" y="126853"/>
                  </a:lnTo>
                  <a:lnTo>
                    <a:pt x="734691" y="184994"/>
                  </a:lnTo>
                  <a:lnTo>
                    <a:pt x="570839" y="224636"/>
                  </a:lnTo>
                  <a:lnTo>
                    <a:pt x="428129" y="258992"/>
                  </a:lnTo>
                  <a:lnTo>
                    <a:pt x="385845" y="266920"/>
                  </a:lnTo>
                  <a:lnTo>
                    <a:pt x="348846" y="272206"/>
                  </a:lnTo>
                  <a:lnTo>
                    <a:pt x="317133" y="272206"/>
                  </a:lnTo>
                  <a:lnTo>
                    <a:pt x="298633" y="269563"/>
                  </a:lnTo>
                  <a:lnTo>
                    <a:pt x="258992" y="258992"/>
                  </a:lnTo>
                  <a:lnTo>
                    <a:pt x="229921" y="243135"/>
                  </a:lnTo>
                  <a:lnTo>
                    <a:pt x="137424" y="206136"/>
                  </a:lnTo>
                  <a:lnTo>
                    <a:pt x="73997" y="248421"/>
                  </a:lnTo>
                  <a:lnTo>
                    <a:pt x="21142" y="280134"/>
                  </a:lnTo>
                  <a:lnTo>
                    <a:pt x="5285" y="290705"/>
                  </a:lnTo>
                  <a:lnTo>
                    <a:pt x="0" y="298633"/>
                  </a:lnTo>
                  <a:lnTo>
                    <a:pt x="0" y="325061"/>
                  </a:lnTo>
                  <a:lnTo>
                    <a:pt x="5285" y="359417"/>
                  </a:lnTo>
                  <a:lnTo>
                    <a:pt x="23785" y="412273"/>
                  </a:lnTo>
                  <a:lnTo>
                    <a:pt x="47570" y="451914"/>
                  </a:lnTo>
                  <a:lnTo>
                    <a:pt x="71355" y="483628"/>
                  </a:lnTo>
                  <a:lnTo>
                    <a:pt x="103068" y="512698"/>
                  </a:lnTo>
                  <a:lnTo>
                    <a:pt x="134781" y="533840"/>
                  </a:lnTo>
                  <a:lnTo>
                    <a:pt x="169137" y="554983"/>
                  </a:lnTo>
                  <a:lnTo>
                    <a:pt x="206136" y="576125"/>
                  </a:lnTo>
                  <a:lnTo>
                    <a:pt x="232564" y="584053"/>
                  </a:lnTo>
                  <a:lnTo>
                    <a:pt x="237849" y="584053"/>
                  </a:lnTo>
                  <a:lnTo>
                    <a:pt x="258992" y="568196"/>
                  </a:lnTo>
                  <a:lnTo>
                    <a:pt x="298633" y="539126"/>
                  </a:lnTo>
                  <a:lnTo>
                    <a:pt x="335632" y="515341"/>
                  </a:lnTo>
                  <a:lnTo>
                    <a:pt x="377917" y="491556"/>
                  </a:lnTo>
                  <a:lnTo>
                    <a:pt x="404344" y="478342"/>
                  </a:lnTo>
                  <a:lnTo>
                    <a:pt x="483628" y="454557"/>
                  </a:lnTo>
                  <a:lnTo>
                    <a:pt x="634266" y="406987"/>
                  </a:lnTo>
                  <a:lnTo>
                    <a:pt x="808689" y="351489"/>
                  </a:lnTo>
                  <a:lnTo>
                    <a:pt x="948756" y="317133"/>
                  </a:lnTo>
                  <a:lnTo>
                    <a:pt x="1152249" y="251063"/>
                  </a:lnTo>
                  <a:lnTo>
                    <a:pt x="1331958" y="190280"/>
                  </a:lnTo>
                  <a:lnTo>
                    <a:pt x="1604164" y="103068"/>
                  </a:lnTo>
                  <a:lnTo>
                    <a:pt x="1564522" y="0"/>
                  </a:lnTo>
                  <a:lnTo>
                    <a:pt x="1379528" y="42284"/>
                  </a:lnTo>
                  <a:lnTo>
                    <a:pt x="1279103" y="63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25">
              <a:extLst>
                <a:ext uri="{FF2B5EF4-FFF2-40B4-BE49-F238E27FC236}">
                  <a16:creationId xmlns:a16="http://schemas.microsoft.com/office/drawing/2014/main" id="{526A641D-7D0D-4ECB-85D1-832AF149BD81}"/>
                </a:ext>
              </a:extLst>
            </p:cNvPr>
            <p:cNvSpPr/>
            <p:nvPr/>
          </p:nvSpPr>
          <p:spPr>
            <a:xfrm>
              <a:off x="3576638" y="3935413"/>
              <a:ext cx="319087" cy="2139950"/>
            </a:xfrm>
            <a:custGeom>
              <a:avLst/>
              <a:gdLst>
                <a:gd name="connsiteX0" fmla="*/ 286100 w 319759"/>
                <a:gd name="connsiteY0" fmla="*/ 1674530 h 2140145"/>
                <a:gd name="connsiteX1" fmla="*/ 277686 w 319759"/>
                <a:gd name="connsiteY1" fmla="*/ 1912947 h 2140145"/>
                <a:gd name="connsiteX2" fmla="*/ 277686 w 319759"/>
                <a:gd name="connsiteY2" fmla="*/ 2013924 h 2140145"/>
                <a:gd name="connsiteX3" fmla="*/ 277686 w 319759"/>
                <a:gd name="connsiteY3" fmla="*/ 2039168 h 2140145"/>
                <a:gd name="connsiteX4" fmla="*/ 266466 w 319759"/>
                <a:gd name="connsiteY4" fmla="*/ 2070022 h 2140145"/>
                <a:gd name="connsiteX5" fmla="*/ 246832 w 319759"/>
                <a:gd name="connsiteY5" fmla="*/ 2103681 h 2140145"/>
                <a:gd name="connsiteX6" fmla="*/ 230002 w 319759"/>
                <a:gd name="connsiteY6" fmla="*/ 2123315 h 2140145"/>
                <a:gd name="connsiteX7" fmla="*/ 204758 w 319759"/>
                <a:gd name="connsiteY7" fmla="*/ 2134535 h 2140145"/>
                <a:gd name="connsiteX8" fmla="*/ 193538 w 319759"/>
                <a:gd name="connsiteY8" fmla="*/ 2137340 h 2140145"/>
                <a:gd name="connsiteX9" fmla="*/ 171099 w 319759"/>
                <a:gd name="connsiteY9" fmla="*/ 2140145 h 2140145"/>
                <a:gd name="connsiteX10" fmla="*/ 140245 w 319759"/>
                <a:gd name="connsiteY10" fmla="*/ 2131730 h 2140145"/>
                <a:gd name="connsiteX11" fmla="*/ 109391 w 319759"/>
                <a:gd name="connsiteY11" fmla="*/ 2117705 h 2140145"/>
                <a:gd name="connsiteX12" fmla="*/ 92562 w 319759"/>
                <a:gd name="connsiteY12" fmla="*/ 2103681 h 2140145"/>
                <a:gd name="connsiteX13" fmla="*/ 72927 w 319759"/>
                <a:gd name="connsiteY13" fmla="*/ 2072827 h 2140145"/>
                <a:gd name="connsiteX14" fmla="*/ 56098 w 319759"/>
                <a:gd name="connsiteY14" fmla="*/ 2036363 h 2140145"/>
                <a:gd name="connsiteX15" fmla="*/ 39268 w 319759"/>
                <a:gd name="connsiteY15" fmla="*/ 1985875 h 2140145"/>
                <a:gd name="connsiteX16" fmla="*/ 22439 w 319759"/>
                <a:gd name="connsiteY16" fmla="*/ 1918557 h 2140145"/>
                <a:gd name="connsiteX17" fmla="*/ 14024 w 319759"/>
                <a:gd name="connsiteY17" fmla="*/ 1856849 h 2140145"/>
                <a:gd name="connsiteX18" fmla="*/ 11219 w 319759"/>
                <a:gd name="connsiteY18" fmla="*/ 1814775 h 2140145"/>
                <a:gd name="connsiteX19" fmla="*/ 11219 w 319759"/>
                <a:gd name="connsiteY19" fmla="*/ 1761482 h 2140145"/>
                <a:gd name="connsiteX20" fmla="*/ 25244 w 319759"/>
                <a:gd name="connsiteY20" fmla="*/ 1556724 h 2140145"/>
                <a:gd name="connsiteX21" fmla="*/ 44878 w 319759"/>
                <a:gd name="connsiteY21" fmla="*/ 1265013 h 2140145"/>
                <a:gd name="connsiteX22" fmla="*/ 84147 w 319759"/>
                <a:gd name="connsiteY22" fmla="*/ 600250 h 2140145"/>
                <a:gd name="connsiteX23" fmla="*/ 95367 w 319759"/>
                <a:gd name="connsiteY23" fmla="*/ 406712 h 2140145"/>
                <a:gd name="connsiteX24" fmla="*/ 95367 w 319759"/>
                <a:gd name="connsiteY24" fmla="*/ 364638 h 2140145"/>
                <a:gd name="connsiteX25" fmla="*/ 92562 w 319759"/>
                <a:gd name="connsiteY25" fmla="*/ 305735 h 2140145"/>
                <a:gd name="connsiteX26" fmla="*/ 89757 w 319759"/>
                <a:gd name="connsiteY26" fmla="*/ 258051 h 2140145"/>
                <a:gd name="connsiteX27" fmla="*/ 81342 w 319759"/>
                <a:gd name="connsiteY27" fmla="*/ 210368 h 2140145"/>
                <a:gd name="connsiteX28" fmla="*/ 58903 w 319759"/>
                <a:gd name="connsiteY28" fmla="*/ 148660 h 2140145"/>
                <a:gd name="connsiteX29" fmla="*/ 0 w 319759"/>
                <a:gd name="connsiteY29" fmla="*/ 39269 h 2140145"/>
                <a:gd name="connsiteX30" fmla="*/ 173904 w 319759"/>
                <a:gd name="connsiteY30" fmla="*/ 0 h 2140145"/>
                <a:gd name="connsiteX31" fmla="*/ 258051 w 319759"/>
                <a:gd name="connsiteY31" fmla="*/ 103781 h 2140145"/>
                <a:gd name="connsiteX32" fmla="*/ 280490 w 319759"/>
                <a:gd name="connsiteY32" fmla="*/ 134635 h 2140145"/>
                <a:gd name="connsiteX33" fmla="*/ 300125 w 319759"/>
                <a:gd name="connsiteY33" fmla="*/ 168294 h 2140145"/>
                <a:gd name="connsiteX34" fmla="*/ 314149 w 319759"/>
                <a:gd name="connsiteY34" fmla="*/ 201953 h 2140145"/>
                <a:gd name="connsiteX35" fmla="*/ 319759 w 319759"/>
                <a:gd name="connsiteY35" fmla="*/ 244027 h 2140145"/>
                <a:gd name="connsiteX36" fmla="*/ 319759 w 319759"/>
                <a:gd name="connsiteY36" fmla="*/ 381467 h 2140145"/>
                <a:gd name="connsiteX37" fmla="*/ 308540 w 319759"/>
                <a:gd name="connsiteY37" fmla="*/ 726471 h 2140145"/>
                <a:gd name="connsiteX38" fmla="*/ 297320 w 319759"/>
                <a:gd name="connsiteY38" fmla="*/ 1178061 h 2140145"/>
                <a:gd name="connsiteX39" fmla="*/ 286100 w 319759"/>
                <a:gd name="connsiteY39" fmla="*/ 1624042 h 2140145"/>
                <a:gd name="connsiteX40" fmla="*/ 286100 w 319759"/>
                <a:gd name="connsiteY40" fmla="*/ 1674530 h 214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9759" h="2140145">
                  <a:moveTo>
                    <a:pt x="286100" y="1674530"/>
                  </a:moveTo>
                  <a:lnTo>
                    <a:pt x="277686" y="1912947"/>
                  </a:lnTo>
                  <a:lnTo>
                    <a:pt x="277686" y="2013924"/>
                  </a:lnTo>
                  <a:lnTo>
                    <a:pt x="277686" y="2039168"/>
                  </a:lnTo>
                  <a:lnTo>
                    <a:pt x="266466" y="2070022"/>
                  </a:lnTo>
                  <a:lnTo>
                    <a:pt x="246832" y="2103681"/>
                  </a:lnTo>
                  <a:lnTo>
                    <a:pt x="230002" y="2123315"/>
                  </a:lnTo>
                  <a:lnTo>
                    <a:pt x="204758" y="2134535"/>
                  </a:lnTo>
                  <a:lnTo>
                    <a:pt x="193538" y="2137340"/>
                  </a:lnTo>
                  <a:lnTo>
                    <a:pt x="171099" y="2140145"/>
                  </a:lnTo>
                  <a:lnTo>
                    <a:pt x="140245" y="2131730"/>
                  </a:lnTo>
                  <a:lnTo>
                    <a:pt x="109391" y="2117705"/>
                  </a:lnTo>
                  <a:lnTo>
                    <a:pt x="92562" y="2103681"/>
                  </a:lnTo>
                  <a:lnTo>
                    <a:pt x="72927" y="2072827"/>
                  </a:lnTo>
                  <a:lnTo>
                    <a:pt x="56098" y="2036363"/>
                  </a:lnTo>
                  <a:lnTo>
                    <a:pt x="39268" y="1985875"/>
                  </a:lnTo>
                  <a:lnTo>
                    <a:pt x="22439" y="1918557"/>
                  </a:lnTo>
                  <a:lnTo>
                    <a:pt x="14024" y="1856849"/>
                  </a:lnTo>
                  <a:lnTo>
                    <a:pt x="11219" y="1814775"/>
                  </a:lnTo>
                  <a:lnTo>
                    <a:pt x="11219" y="1761482"/>
                  </a:lnTo>
                  <a:lnTo>
                    <a:pt x="25244" y="1556724"/>
                  </a:lnTo>
                  <a:lnTo>
                    <a:pt x="44878" y="1265013"/>
                  </a:lnTo>
                  <a:lnTo>
                    <a:pt x="84147" y="600250"/>
                  </a:lnTo>
                  <a:lnTo>
                    <a:pt x="95367" y="406712"/>
                  </a:lnTo>
                  <a:lnTo>
                    <a:pt x="95367" y="364638"/>
                  </a:lnTo>
                  <a:lnTo>
                    <a:pt x="92562" y="305735"/>
                  </a:lnTo>
                  <a:lnTo>
                    <a:pt x="89757" y="258051"/>
                  </a:lnTo>
                  <a:lnTo>
                    <a:pt x="81342" y="210368"/>
                  </a:lnTo>
                  <a:lnTo>
                    <a:pt x="58903" y="148660"/>
                  </a:lnTo>
                  <a:lnTo>
                    <a:pt x="0" y="39269"/>
                  </a:lnTo>
                  <a:lnTo>
                    <a:pt x="173904" y="0"/>
                  </a:lnTo>
                  <a:lnTo>
                    <a:pt x="258051" y="103781"/>
                  </a:lnTo>
                  <a:lnTo>
                    <a:pt x="280490" y="134635"/>
                  </a:lnTo>
                  <a:lnTo>
                    <a:pt x="300125" y="168294"/>
                  </a:lnTo>
                  <a:lnTo>
                    <a:pt x="314149" y="201953"/>
                  </a:lnTo>
                  <a:lnTo>
                    <a:pt x="319759" y="244027"/>
                  </a:lnTo>
                  <a:lnTo>
                    <a:pt x="319759" y="381467"/>
                  </a:lnTo>
                  <a:lnTo>
                    <a:pt x="308540" y="726471"/>
                  </a:lnTo>
                  <a:lnTo>
                    <a:pt x="297320" y="1178061"/>
                  </a:lnTo>
                  <a:lnTo>
                    <a:pt x="286100" y="1624042"/>
                  </a:lnTo>
                  <a:lnTo>
                    <a:pt x="286100" y="16745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0">
              <a:extLst>
                <a:ext uri="{FF2B5EF4-FFF2-40B4-BE49-F238E27FC236}">
                  <a16:creationId xmlns:a16="http://schemas.microsoft.com/office/drawing/2014/main" id="{08AC6FE8-EE71-4106-AB7E-7495EC9DA1D4}"/>
                </a:ext>
              </a:extLst>
            </p:cNvPr>
            <p:cNvSpPr/>
            <p:nvPr/>
          </p:nvSpPr>
          <p:spPr>
            <a:xfrm>
              <a:off x="6546850" y="2960688"/>
              <a:ext cx="476250" cy="1689100"/>
            </a:xfrm>
            <a:custGeom>
              <a:avLst/>
              <a:gdLst>
                <a:gd name="connsiteX0" fmla="*/ 140494 w 476250"/>
                <a:gd name="connsiteY0" fmla="*/ 809625 h 1690687"/>
                <a:gd name="connsiteX1" fmla="*/ 123825 w 476250"/>
                <a:gd name="connsiteY1" fmla="*/ 1097756 h 1690687"/>
                <a:gd name="connsiteX2" fmla="*/ 119063 w 476250"/>
                <a:gd name="connsiteY2" fmla="*/ 1238250 h 1690687"/>
                <a:gd name="connsiteX3" fmla="*/ 119063 w 476250"/>
                <a:gd name="connsiteY3" fmla="*/ 1350169 h 1690687"/>
                <a:gd name="connsiteX4" fmla="*/ 114300 w 476250"/>
                <a:gd name="connsiteY4" fmla="*/ 1409700 h 1690687"/>
                <a:gd name="connsiteX5" fmla="*/ 114300 w 476250"/>
                <a:gd name="connsiteY5" fmla="*/ 1443037 h 1690687"/>
                <a:gd name="connsiteX6" fmla="*/ 119063 w 476250"/>
                <a:gd name="connsiteY6" fmla="*/ 1488281 h 1690687"/>
                <a:gd name="connsiteX7" fmla="*/ 126207 w 476250"/>
                <a:gd name="connsiteY7" fmla="*/ 1514475 h 1690687"/>
                <a:gd name="connsiteX8" fmla="*/ 157163 w 476250"/>
                <a:gd name="connsiteY8" fmla="*/ 1595437 h 1690687"/>
                <a:gd name="connsiteX9" fmla="*/ 183357 w 476250"/>
                <a:gd name="connsiteY9" fmla="*/ 1645444 h 1690687"/>
                <a:gd name="connsiteX10" fmla="*/ 197644 w 476250"/>
                <a:gd name="connsiteY10" fmla="*/ 1669256 h 1690687"/>
                <a:gd name="connsiteX11" fmla="*/ 214313 w 476250"/>
                <a:gd name="connsiteY11" fmla="*/ 1683544 h 1690687"/>
                <a:gd name="connsiteX12" fmla="*/ 228600 w 476250"/>
                <a:gd name="connsiteY12" fmla="*/ 1690687 h 1690687"/>
                <a:gd name="connsiteX13" fmla="*/ 235744 w 476250"/>
                <a:gd name="connsiteY13" fmla="*/ 1690687 h 1690687"/>
                <a:gd name="connsiteX14" fmla="*/ 254794 w 476250"/>
                <a:gd name="connsiteY14" fmla="*/ 1683544 h 1690687"/>
                <a:gd name="connsiteX15" fmla="*/ 271463 w 476250"/>
                <a:gd name="connsiteY15" fmla="*/ 1671637 h 1690687"/>
                <a:gd name="connsiteX16" fmla="*/ 290513 w 476250"/>
                <a:gd name="connsiteY16" fmla="*/ 1645444 h 1690687"/>
                <a:gd name="connsiteX17" fmla="*/ 302419 w 476250"/>
                <a:gd name="connsiteY17" fmla="*/ 1619250 h 1690687"/>
                <a:gd name="connsiteX18" fmla="*/ 316707 w 476250"/>
                <a:gd name="connsiteY18" fmla="*/ 1578769 h 1690687"/>
                <a:gd name="connsiteX19" fmla="*/ 328613 w 476250"/>
                <a:gd name="connsiteY19" fmla="*/ 1531144 h 1690687"/>
                <a:gd name="connsiteX20" fmla="*/ 338138 w 476250"/>
                <a:gd name="connsiteY20" fmla="*/ 1471612 h 1690687"/>
                <a:gd name="connsiteX21" fmla="*/ 342900 w 476250"/>
                <a:gd name="connsiteY21" fmla="*/ 1388269 h 1690687"/>
                <a:gd name="connsiteX22" fmla="*/ 352425 w 476250"/>
                <a:gd name="connsiteY22" fmla="*/ 1257300 h 1690687"/>
                <a:gd name="connsiteX23" fmla="*/ 371475 w 476250"/>
                <a:gd name="connsiteY23" fmla="*/ 1023937 h 1690687"/>
                <a:gd name="connsiteX24" fmla="*/ 383382 w 476250"/>
                <a:gd name="connsiteY24" fmla="*/ 883444 h 1690687"/>
                <a:gd name="connsiteX25" fmla="*/ 397669 w 476250"/>
                <a:gd name="connsiteY25" fmla="*/ 733425 h 1690687"/>
                <a:gd name="connsiteX26" fmla="*/ 409575 w 476250"/>
                <a:gd name="connsiteY26" fmla="*/ 619125 h 1690687"/>
                <a:gd name="connsiteX27" fmla="*/ 423863 w 476250"/>
                <a:gd name="connsiteY27" fmla="*/ 495300 h 1690687"/>
                <a:gd name="connsiteX28" fmla="*/ 442913 w 476250"/>
                <a:gd name="connsiteY28" fmla="*/ 383381 h 1690687"/>
                <a:gd name="connsiteX29" fmla="*/ 454819 w 476250"/>
                <a:gd name="connsiteY29" fmla="*/ 335756 h 1690687"/>
                <a:gd name="connsiteX30" fmla="*/ 461963 w 476250"/>
                <a:gd name="connsiteY30" fmla="*/ 326231 h 1690687"/>
                <a:gd name="connsiteX31" fmla="*/ 473869 w 476250"/>
                <a:gd name="connsiteY31" fmla="*/ 307181 h 1690687"/>
                <a:gd name="connsiteX32" fmla="*/ 476250 w 476250"/>
                <a:gd name="connsiteY32" fmla="*/ 295275 h 1690687"/>
                <a:gd name="connsiteX33" fmla="*/ 476250 w 476250"/>
                <a:gd name="connsiteY33" fmla="*/ 276225 h 1690687"/>
                <a:gd name="connsiteX34" fmla="*/ 469107 w 476250"/>
                <a:gd name="connsiteY34" fmla="*/ 252412 h 1690687"/>
                <a:gd name="connsiteX35" fmla="*/ 450057 w 476250"/>
                <a:gd name="connsiteY35" fmla="*/ 223837 h 1690687"/>
                <a:gd name="connsiteX36" fmla="*/ 421482 w 476250"/>
                <a:gd name="connsiteY36" fmla="*/ 202406 h 1690687"/>
                <a:gd name="connsiteX37" fmla="*/ 390525 w 476250"/>
                <a:gd name="connsiteY37" fmla="*/ 180975 h 1690687"/>
                <a:gd name="connsiteX38" fmla="*/ 352425 w 476250"/>
                <a:gd name="connsiteY38" fmla="*/ 152400 h 1690687"/>
                <a:gd name="connsiteX39" fmla="*/ 316707 w 476250"/>
                <a:gd name="connsiteY39" fmla="*/ 121444 h 1690687"/>
                <a:gd name="connsiteX40" fmla="*/ 266700 w 476250"/>
                <a:gd name="connsiteY40" fmla="*/ 90487 h 1690687"/>
                <a:gd name="connsiteX41" fmla="*/ 195263 w 476250"/>
                <a:gd name="connsiteY41" fmla="*/ 50006 h 1690687"/>
                <a:gd name="connsiteX42" fmla="*/ 138113 w 476250"/>
                <a:gd name="connsiteY42" fmla="*/ 26194 h 1690687"/>
                <a:gd name="connsiteX43" fmla="*/ 83344 w 476250"/>
                <a:gd name="connsiteY43" fmla="*/ 9525 h 1690687"/>
                <a:gd name="connsiteX44" fmla="*/ 50007 w 476250"/>
                <a:gd name="connsiteY44" fmla="*/ 0 h 1690687"/>
                <a:gd name="connsiteX45" fmla="*/ 30957 w 476250"/>
                <a:gd name="connsiteY45" fmla="*/ 0 h 1690687"/>
                <a:gd name="connsiteX46" fmla="*/ 14288 w 476250"/>
                <a:gd name="connsiteY46" fmla="*/ 2381 h 1690687"/>
                <a:gd name="connsiteX47" fmla="*/ 2382 w 476250"/>
                <a:gd name="connsiteY47" fmla="*/ 9525 h 1690687"/>
                <a:gd name="connsiteX48" fmla="*/ 0 w 476250"/>
                <a:gd name="connsiteY48" fmla="*/ 21431 h 1690687"/>
                <a:gd name="connsiteX49" fmla="*/ 7144 w 476250"/>
                <a:gd name="connsiteY49" fmla="*/ 42862 h 1690687"/>
                <a:gd name="connsiteX50" fmla="*/ 50007 w 476250"/>
                <a:gd name="connsiteY50" fmla="*/ 88106 h 1690687"/>
                <a:gd name="connsiteX51" fmla="*/ 85725 w 476250"/>
                <a:gd name="connsiteY51" fmla="*/ 133350 h 1690687"/>
                <a:gd name="connsiteX52" fmla="*/ 116682 w 476250"/>
                <a:gd name="connsiteY52" fmla="*/ 185737 h 1690687"/>
                <a:gd name="connsiteX53" fmla="*/ 140494 w 476250"/>
                <a:gd name="connsiteY53" fmla="*/ 245269 h 1690687"/>
                <a:gd name="connsiteX54" fmla="*/ 154782 w 476250"/>
                <a:gd name="connsiteY54" fmla="*/ 304800 h 1690687"/>
                <a:gd name="connsiteX55" fmla="*/ 161925 w 476250"/>
                <a:gd name="connsiteY55" fmla="*/ 357187 h 1690687"/>
                <a:gd name="connsiteX56" fmla="*/ 161925 w 476250"/>
                <a:gd name="connsiteY56" fmla="*/ 416719 h 1690687"/>
                <a:gd name="connsiteX57" fmla="*/ 150019 w 476250"/>
                <a:gd name="connsiteY57" fmla="*/ 640556 h 1690687"/>
                <a:gd name="connsiteX58" fmla="*/ 140494 w 476250"/>
                <a:gd name="connsiteY58" fmla="*/ 809625 h 169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250" h="1690687">
                  <a:moveTo>
                    <a:pt x="140494" y="809625"/>
                  </a:moveTo>
                  <a:lnTo>
                    <a:pt x="123825" y="1097756"/>
                  </a:lnTo>
                  <a:lnTo>
                    <a:pt x="119063" y="1238250"/>
                  </a:lnTo>
                  <a:lnTo>
                    <a:pt x="119063" y="1350169"/>
                  </a:lnTo>
                  <a:lnTo>
                    <a:pt x="114300" y="1409700"/>
                  </a:lnTo>
                  <a:lnTo>
                    <a:pt x="114300" y="1443037"/>
                  </a:lnTo>
                  <a:lnTo>
                    <a:pt x="119063" y="1488281"/>
                  </a:lnTo>
                  <a:lnTo>
                    <a:pt x="126207" y="1514475"/>
                  </a:lnTo>
                  <a:lnTo>
                    <a:pt x="157163" y="1595437"/>
                  </a:lnTo>
                  <a:lnTo>
                    <a:pt x="183357" y="1645444"/>
                  </a:lnTo>
                  <a:lnTo>
                    <a:pt x="197644" y="1669256"/>
                  </a:lnTo>
                  <a:lnTo>
                    <a:pt x="214313" y="1683544"/>
                  </a:lnTo>
                  <a:lnTo>
                    <a:pt x="228600" y="1690687"/>
                  </a:lnTo>
                  <a:lnTo>
                    <a:pt x="235744" y="1690687"/>
                  </a:lnTo>
                  <a:lnTo>
                    <a:pt x="254794" y="1683544"/>
                  </a:lnTo>
                  <a:lnTo>
                    <a:pt x="271463" y="1671637"/>
                  </a:lnTo>
                  <a:lnTo>
                    <a:pt x="290513" y="1645444"/>
                  </a:lnTo>
                  <a:lnTo>
                    <a:pt x="302419" y="1619250"/>
                  </a:lnTo>
                  <a:lnTo>
                    <a:pt x="316707" y="1578769"/>
                  </a:lnTo>
                  <a:lnTo>
                    <a:pt x="328613" y="1531144"/>
                  </a:lnTo>
                  <a:lnTo>
                    <a:pt x="338138" y="1471612"/>
                  </a:lnTo>
                  <a:lnTo>
                    <a:pt x="342900" y="1388269"/>
                  </a:lnTo>
                  <a:lnTo>
                    <a:pt x="352425" y="1257300"/>
                  </a:lnTo>
                  <a:lnTo>
                    <a:pt x="371475" y="1023937"/>
                  </a:lnTo>
                  <a:lnTo>
                    <a:pt x="383382" y="883444"/>
                  </a:lnTo>
                  <a:lnTo>
                    <a:pt x="397669" y="733425"/>
                  </a:lnTo>
                  <a:lnTo>
                    <a:pt x="409575" y="619125"/>
                  </a:lnTo>
                  <a:lnTo>
                    <a:pt x="423863" y="495300"/>
                  </a:lnTo>
                  <a:lnTo>
                    <a:pt x="442913" y="383381"/>
                  </a:lnTo>
                  <a:lnTo>
                    <a:pt x="454819" y="335756"/>
                  </a:lnTo>
                  <a:lnTo>
                    <a:pt x="461963" y="326231"/>
                  </a:lnTo>
                  <a:lnTo>
                    <a:pt x="473869" y="307181"/>
                  </a:lnTo>
                  <a:lnTo>
                    <a:pt x="476250" y="295275"/>
                  </a:lnTo>
                  <a:lnTo>
                    <a:pt x="476250" y="276225"/>
                  </a:lnTo>
                  <a:lnTo>
                    <a:pt x="469107" y="252412"/>
                  </a:lnTo>
                  <a:lnTo>
                    <a:pt x="450057" y="223837"/>
                  </a:lnTo>
                  <a:lnTo>
                    <a:pt x="421482" y="202406"/>
                  </a:lnTo>
                  <a:lnTo>
                    <a:pt x="390525" y="180975"/>
                  </a:lnTo>
                  <a:lnTo>
                    <a:pt x="352425" y="152400"/>
                  </a:lnTo>
                  <a:lnTo>
                    <a:pt x="316707" y="121444"/>
                  </a:lnTo>
                  <a:lnTo>
                    <a:pt x="266700" y="90487"/>
                  </a:lnTo>
                  <a:lnTo>
                    <a:pt x="195263" y="50006"/>
                  </a:lnTo>
                  <a:lnTo>
                    <a:pt x="138113" y="26194"/>
                  </a:lnTo>
                  <a:lnTo>
                    <a:pt x="83344" y="9525"/>
                  </a:lnTo>
                  <a:lnTo>
                    <a:pt x="50007" y="0"/>
                  </a:lnTo>
                  <a:lnTo>
                    <a:pt x="30957" y="0"/>
                  </a:lnTo>
                  <a:lnTo>
                    <a:pt x="14288" y="2381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2"/>
                  </a:lnTo>
                  <a:lnTo>
                    <a:pt x="50007" y="88106"/>
                  </a:lnTo>
                  <a:lnTo>
                    <a:pt x="85725" y="133350"/>
                  </a:lnTo>
                  <a:lnTo>
                    <a:pt x="116682" y="185737"/>
                  </a:lnTo>
                  <a:lnTo>
                    <a:pt x="140494" y="245269"/>
                  </a:lnTo>
                  <a:lnTo>
                    <a:pt x="154782" y="304800"/>
                  </a:lnTo>
                  <a:lnTo>
                    <a:pt x="161925" y="357187"/>
                  </a:lnTo>
                  <a:lnTo>
                    <a:pt x="161925" y="416719"/>
                  </a:lnTo>
                  <a:lnTo>
                    <a:pt x="150019" y="640556"/>
                  </a:lnTo>
                  <a:lnTo>
                    <a:pt x="140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2">
              <a:extLst>
                <a:ext uri="{FF2B5EF4-FFF2-40B4-BE49-F238E27FC236}">
                  <a16:creationId xmlns:a16="http://schemas.microsoft.com/office/drawing/2014/main" id="{0AC47C92-61BF-45C1-A98A-B92187761605}"/>
                </a:ext>
              </a:extLst>
            </p:cNvPr>
            <p:cNvSpPr/>
            <p:nvPr/>
          </p:nvSpPr>
          <p:spPr>
            <a:xfrm rot="16200000">
              <a:off x="4294981" y="2734470"/>
              <a:ext cx="4302125" cy="2005012"/>
            </a:xfrm>
            <a:custGeom>
              <a:avLst/>
              <a:gdLst>
                <a:gd name="connsiteX0" fmla="*/ 2247900 w 4301836"/>
                <a:gd name="connsiteY0" fmla="*/ 211282 h 2005446"/>
                <a:gd name="connsiteX1" fmla="*/ 2729345 w 4301836"/>
                <a:gd name="connsiteY1" fmla="*/ 214746 h 2005446"/>
                <a:gd name="connsiteX2" fmla="*/ 2989118 w 4301836"/>
                <a:gd name="connsiteY2" fmla="*/ 218209 h 2005446"/>
                <a:gd name="connsiteX3" fmla="*/ 3435927 w 4301836"/>
                <a:gd name="connsiteY3" fmla="*/ 214746 h 2005446"/>
                <a:gd name="connsiteX4" fmla="*/ 3841172 w 4301836"/>
                <a:gd name="connsiteY4" fmla="*/ 214746 h 2005446"/>
                <a:gd name="connsiteX5" fmla="*/ 3948545 w 4301836"/>
                <a:gd name="connsiteY5" fmla="*/ 214746 h 2005446"/>
                <a:gd name="connsiteX6" fmla="*/ 4010891 w 4301836"/>
                <a:gd name="connsiteY6" fmla="*/ 207819 h 2005446"/>
                <a:gd name="connsiteX7" fmla="*/ 4055918 w 4301836"/>
                <a:gd name="connsiteY7" fmla="*/ 200891 h 2005446"/>
                <a:gd name="connsiteX8" fmla="*/ 4097481 w 4301836"/>
                <a:gd name="connsiteY8" fmla="*/ 183573 h 2005446"/>
                <a:gd name="connsiteX9" fmla="*/ 4121727 w 4301836"/>
                <a:gd name="connsiteY9" fmla="*/ 159328 h 2005446"/>
                <a:gd name="connsiteX10" fmla="*/ 4142509 w 4301836"/>
                <a:gd name="connsiteY10" fmla="*/ 124691 h 2005446"/>
                <a:gd name="connsiteX11" fmla="*/ 4191000 w 4301836"/>
                <a:gd name="connsiteY11" fmla="*/ 69273 h 2005446"/>
                <a:gd name="connsiteX12" fmla="*/ 4222172 w 4301836"/>
                <a:gd name="connsiteY12" fmla="*/ 34637 h 2005446"/>
                <a:gd name="connsiteX13" fmla="*/ 4256809 w 4301836"/>
                <a:gd name="connsiteY13" fmla="*/ 6928 h 2005446"/>
                <a:gd name="connsiteX14" fmla="*/ 4277591 w 4301836"/>
                <a:gd name="connsiteY14" fmla="*/ 0 h 2005446"/>
                <a:gd name="connsiteX15" fmla="*/ 4291445 w 4301836"/>
                <a:gd name="connsiteY15" fmla="*/ 3464 h 2005446"/>
                <a:gd name="connsiteX16" fmla="*/ 4298372 w 4301836"/>
                <a:gd name="connsiteY16" fmla="*/ 17319 h 2005446"/>
                <a:gd name="connsiteX17" fmla="*/ 4301836 w 4301836"/>
                <a:gd name="connsiteY17" fmla="*/ 55419 h 2005446"/>
                <a:gd name="connsiteX18" fmla="*/ 4291445 w 4301836"/>
                <a:gd name="connsiteY18" fmla="*/ 145473 h 2005446"/>
                <a:gd name="connsiteX19" fmla="*/ 4277591 w 4301836"/>
                <a:gd name="connsiteY19" fmla="*/ 221673 h 2005446"/>
                <a:gd name="connsiteX20" fmla="*/ 4246418 w 4301836"/>
                <a:gd name="connsiteY20" fmla="*/ 315191 h 2005446"/>
                <a:gd name="connsiteX21" fmla="*/ 4218709 w 4301836"/>
                <a:gd name="connsiteY21" fmla="*/ 381000 h 2005446"/>
                <a:gd name="connsiteX22" fmla="*/ 4187536 w 4301836"/>
                <a:gd name="connsiteY22" fmla="*/ 443346 h 2005446"/>
                <a:gd name="connsiteX23" fmla="*/ 4152900 w 4301836"/>
                <a:gd name="connsiteY23" fmla="*/ 488373 h 2005446"/>
                <a:gd name="connsiteX24" fmla="*/ 4111336 w 4301836"/>
                <a:gd name="connsiteY24" fmla="*/ 533400 h 2005446"/>
                <a:gd name="connsiteX25" fmla="*/ 4076700 w 4301836"/>
                <a:gd name="connsiteY25" fmla="*/ 561109 h 2005446"/>
                <a:gd name="connsiteX26" fmla="*/ 4055918 w 4301836"/>
                <a:gd name="connsiteY26" fmla="*/ 571500 h 2005446"/>
                <a:gd name="connsiteX27" fmla="*/ 4035136 w 4301836"/>
                <a:gd name="connsiteY27" fmla="*/ 578428 h 2005446"/>
                <a:gd name="connsiteX28" fmla="*/ 4021281 w 4301836"/>
                <a:gd name="connsiteY28" fmla="*/ 578428 h 2005446"/>
                <a:gd name="connsiteX29" fmla="*/ 3993572 w 4301836"/>
                <a:gd name="connsiteY29" fmla="*/ 568037 h 2005446"/>
                <a:gd name="connsiteX30" fmla="*/ 3969327 w 4301836"/>
                <a:gd name="connsiteY30" fmla="*/ 550719 h 2005446"/>
                <a:gd name="connsiteX31" fmla="*/ 3941618 w 4301836"/>
                <a:gd name="connsiteY31" fmla="*/ 523009 h 2005446"/>
                <a:gd name="connsiteX32" fmla="*/ 3924300 w 4301836"/>
                <a:gd name="connsiteY32" fmla="*/ 509155 h 2005446"/>
                <a:gd name="connsiteX33" fmla="*/ 3823854 w 4301836"/>
                <a:gd name="connsiteY33" fmla="*/ 505691 h 2005446"/>
                <a:gd name="connsiteX34" fmla="*/ 3678381 w 4301836"/>
                <a:gd name="connsiteY34" fmla="*/ 502228 h 2005446"/>
                <a:gd name="connsiteX35" fmla="*/ 3456709 w 4301836"/>
                <a:gd name="connsiteY35" fmla="*/ 495300 h 2005446"/>
                <a:gd name="connsiteX36" fmla="*/ 3283527 w 4301836"/>
                <a:gd name="connsiteY36" fmla="*/ 484909 h 2005446"/>
                <a:gd name="connsiteX37" fmla="*/ 3273136 w 4301836"/>
                <a:gd name="connsiteY37" fmla="*/ 484909 h 2005446"/>
                <a:gd name="connsiteX38" fmla="*/ 3065318 w 4301836"/>
                <a:gd name="connsiteY38" fmla="*/ 484909 h 2005446"/>
                <a:gd name="connsiteX39" fmla="*/ 2899063 w 4301836"/>
                <a:gd name="connsiteY39" fmla="*/ 481446 h 2005446"/>
                <a:gd name="connsiteX40" fmla="*/ 2573481 w 4301836"/>
                <a:gd name="connsiteY40" fmla="*/ 471055 h 2005446"/>
                <a:gd name="connsiteX41" fmla="*/ 2310245 w 4301836"/>
                <a:gd name="connsiteY41" fmla="*/ 464128 h 2005446"/>
                <a:gd name="connsiteX42" fmla="*/ 1988127 w 4301836"/>
                <a:gd name="connsiteY42" fmla="*/ 450273 h 2005446"/>
                <a:gd name="connsiteX43" fmla="*/ 1728354 w 4301836"/>
                <a:gd name="connsiteY43" fmla="*/ 443346 h 2005446"/>
                <a:gd name="connsiteX44" fmla="*/ 1589809 w 4301836"/>
                <a:gd name="connsiteY44" fmla="*/ 439882 h 2005446"/>
                <a:gd name="connsiteX45" fmla="*/ 1437409 w 4301836"/>
                <a:gd name="connsiteY45" fmla="*/ 443346 h 2005446"/>
                <a:gd name="connsiteX46" fmla="*/ 1198418 w 4301836"/>
                <a:gd name="connsiteY46" fmla="*/ 429491 h 2005446"/>
                <a:gd name="connsiteX47" fmla="*/ 990600 w 4301836"/>
                <a:gd name="connsiteY47" fmla="*/ 422564 h 2005446"/>
                <a:gd name="connsiteX48" fmla="*/ 855518 w 4301836"/>
                <a:gd name="connsiteY48" fmla="*/ 419100 h 2005446"/>
                <a:gd name="connsiteX49" fmla="*/ 734291 w 4301836"/>
                <a:gd name="connsiteY49" fmla="*/ 419100 h 2005446"/>
                <a:gd name="connsiteX50" fmla="*/ 637309 w 4301836"/>
                <a:gd name="connsiteY50" fmla="*/ 419100 h 2005446"/>
                <a:gd name="connsiteX51" fmla="*/ 561109 w 4301836"/>
                <a:gd name="connsiteY51" fmla="*/ 426028 h 2005446"/>
                <a:gd name="connsiteX52" fmla="*/ 498763 w 4301836"/>
                <a:gd name="connsiteY52" fmla="*/ 436419 h 2005446"/>
                <a:gd name="connsiteX53" fmla="*/ 450272 w 4301836"/>
                <a:gd name="connsiteY53" fmla="*/ 446809 h 2005446"/>
                <a:gd name="connsiteX54" fmla="*/ 394854 w 4301836"/>
                <a:gd name="connsiteY54" fmla="*/ 467591 h 2005446"/>
                <a:gd name="connsiteX55" fmla="*/ 349827 w 4301836"/>
                <a:gd name="connsiteY55" fmla="*/ 495300 h 2005446"/>
                <a:gd name="connsiteX56" fmla="*/ 322118 w 4301836"/>
                <a:gd name="connsiteY56" fmla="*/ 519546 h 2005446"/>
                <a:gd name="connsiteX57" fmla="*/ 301336 w 4301836"/>
                <a:gd name="connsiteY57" fmla="*/ 561109 h 2005446"/>
                <a:gd name="connsiteX58" fmla="*/ 280554 w 4301836"/>
                <a:gd name="connsiteY58" fmla="*/ 654628 h 2005446"/>
                <a:gd name="connsiteX59" fmla="*/ 263236 w 4301836"/>
                <a:gd name="connsiteY59" fmla="*/ 765464 h 2005446"/>
                <a:gd name="connsiteX60" fmla="*/ 252845 w 4301836"/>
                <a:gd name="connsiteY60" fmla="*/ 907473 h 2005446"/>
                <a:gd name="connsiteX61" fmla="*/ 245918 w 4301836"/>
                <a:gd name="connsiteY61" fmla="*/ 1052946 h 2005446"/>
                <a:gd name="connsiteX62" fmla="*/ 245918 w 4301836"/>
                <a:gd name="connsiteY62" fmla="*/ 1188028 h 2005446"/>
                <a:gd name="connsiteX63" fmla="*/ 249381 w 4301836"/>
                <a:gd name="connsiteY63" fmla="*/ 1312719 h 2005446"/>
                <a:gd name="connsiteX64" fmla="*/ 259772 w 4301836"/>
                <a:gd name="connsiteY64" fmla="*/ 1388919 h 2005446"/>
                <a:gd name="connsiteX65" fmla="*/ 277091 w 4301836"/>
                <a:gd name="connsiteY65" fmla="*/ 1458191 h 2005446"/>
                <a:gd name="connsiteX66" fmla="*/ 249381 w 4301836"/>
                <a:gd name="connsiteY66" fmla="*/ 1977737 h 2005446"/>
                <a:gd name="connsiteX67" fmla="*/ 228600 w 4301836"/>
                <a:gd name="connsiteY67" fmla="*/ 1991591 h 2005446"/>
                <a:gd name="connsiteX68" fmla="*/ 187036 w 4301836"/>
                <a:gd name="connsiteY68" fmla="*/ 2001982 h 2005446"/>
                <a:gd name="connsiteX69" fmla="*/ 148936 w 4301836"/>
                <a:gd name="connsiteY69" fmla="*/ 2005446 h 2005446"/>
                <a:gd name="connsiteX70" fmla="*/ 124691 w 4301836"/>
                <a:gd name="connsiteY70" fmla="*/ 2005446 h 2005446"/>
                <a:gd name="connsiteX71" fmla="*/ 90054 w 4301836"/>
                <a:gd name="connsiteY71" fmla="*/ 1991591 h 2005446"/>
                <a:gd name="connsiteX72" fmla="*/ 72736 w 4301836"/>
                <a:gd name="connsiteY72" fmla="*/ 1974273 h 2005446"/>
                <a:gd name="connsiteX73" fmla="*/ 55418 w 4301836"/>
                <a:gd name="connsiteY73" fmla="*/ 1950028 h 2005446"/>
                <a:gd name="connsiteX74" fmla="*/ 38100 w 4301836"/>
                <a:gd name="connsiteY74" fmla="*/ 1908464 h 2005446"/>
                <a:gd name="connsiteX75" fmla="*/ 27709 w 4301836"/>
                <a:gd name="connsiteY75" fmla="*/ 1873828 h 2005446"/>
                <a:gd name="connsiteX76" fmla="*/ 17318 w 4301836"/>
                <a:gd name="connsiteY76" fmla="*/ 1808019 h 2005446"/>
                <a:gd name="connsiteX77" fmla="*/ 10391 w 4301836"/>
                <a:gd name="connsiteY77" fmla="*/ 1672937 h 2005446"/>
                <a:gd name="connsiteX78" fmla="*/ 0 w 4301836"/>
                <a:gd name="connsiteY78" fmla="*/ 1489364 h 2005446"/>
                <a:gd name="connsiteX79" fmla="*/ 0 w 4301836"/>
                <a:gd name="connsiteY79" fmla="*/ 1336964 h 2005446"/>
                <a:gd name="connsiteX80" fmla="*/ 3463 w 4301836"/>
                <a:gd name="connsiteY80" fmla="*/ 1181100 h 2005446"/>
                <a:gd name="connsiteX81" fmla="*/ 10391 w 4301836"/>
                <a:gd name="connsiteY81" fmla="*/ 1063337 h 2005446"/>
                <a:gd name="connsiteX82" fmla="*/ 20781 w 4301836"/>
                <a:gd name="connsiteY82" fmla="*/ 924791 h 2005446"/>
                <a:gd name="connsiteX83" fmla="*/ 45027 w 4301836"/>
                <a:gd name="connsiteY83" fmla="*/ 737755 h 2005446"/>
                <a:gd name="connsiteX84" fmla="*/ 76200 w 4301836"/>
                <a:gd name="connsiteY84" fmla="*/ 606137 h 2005446"/>
                <a:gd name="connsiteX85" fmla="*/ 100445 w 4301836"/>
                <a:gd name="connsiteY85" fmla="*/ 519546 h 2005446"/>
                <a:gd name="connsiteX86" fmla="*/ 128154 w 4301836"/>
                <a:gd name="connsiteY86" fmla="*/ 453737 h 2005446"/>
                <a:gd name="connsiteX87" fmla="*/ 159327 w 4301836"/>
                <a:gd name="connsiteY87" fmla="*/ 391391 h 2005446"/>
                <a:gd name="connsiteX88" fmla="*/ 190500 w 4301836"/>
                <a:gd name="connsiteY88" fmla="*/ 339437 h 2005446"/>
                <a:gd name="connsiteX89" fmla="*/ 218209 w 4301836"/>
                <a:gd name="connsiteY89" fmla="*/ 308264 h 2005446"/>
                <a:gd name="connsiteX90" fmla="*/ 263236 w 4301836"/>
                <a:gd name="connsiteY90" fmla="*/ 273628 h 2005446"/>
                <a:gd name="connsiteX91" fmla="*/ 322118 w 4301836"/>
                <a:gd name="connsiteY91" fmla="*/ 245919 h 2005446"/>
                <a:gd name="connsiteX92" fmla="*/ 367145 w 4301836"/>
                <a:gd name="connsiteY92" fmla="*/ 232064 h 2005446"/>
                <a:gd name="connsiteX93" fmla="*/ 446809 w 4301836"/>
                <a:gd name="connsiteY93" fmla="*/ 214746 h 2005446"/>
                <a:gd name="connsiteX94" fmla="*/ 536863 w 4301836"/>
                <a:gd name="connsiteY94" fmla="*/ 200891 h 2005446"/>
                <a:gd name="connsiteX95" fmla="*/ 671945 w 4301836"/>
                <a:gd name="connsiteY95" fmla="*/ 193964 h 2005446"/>
                <a:gd name="connsiteX96" fmla="*/ 938645 w 4301836"/>
                <a:gd name="connsiteY96" fmla="*/ 193964 h 2005446"/>
                <a:gd name="connsiteX97" fmla="*/ 1257300 w 4301836"/>
                <a:gd name="connsiteY97" fmla="*/ 193964 h 2005446"/>
                <a:gd name="connsiteX98" fmla="*/ 1395845 w 4301836"/>
                <a:gd name="connsiteY98" fmla="*/ 197428 h 2005446"/>
                <a:gd name="connsiteX99" fmla="*/ 1548245 w 4301836"/>
                <a:gd name="connsiteY99" fmla="*/ 197428 h 2005446"/>
                <a:gd name="connsiteX100" fmla="*/ 1780309 w 4301836"/>
                <a:gd name="connsiteY100" fmla="*/ 200891 h 2005446"/>
                <a:gd name="connsiteX101" fmla="*/ 2247900 w 4301836"/>
                <a:gd name="connsiteY101" fmla="*/ 211282 h 200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01836" h="2005446">
                  <a:moveTo>
                    <a:pt x="2247900" y="211282"/>
                  </a:moveTo>
                  <a:lnTo>
                    <a:pt x="2729345" y="214746"/>
                  </a:lnTo>
                  <a:lnTo>
                    <a:pt x="2989118" y="218209"/>
                  </a:lnTo>
                  <a:lnTo>
                    <a:pt x="3435927" y="214746"/>
                  </a:lnTo>
                  <a:lnTo>
                    <a:pt x="3841172" y="214746"/>
                  </a:lnTo>
                  <a:lnTo>
                    <a:pt x="3948545" y="214746"/>
                  </a:lnTo>
                  <a:lnTo>
                    <a:pt x="4010891" y="207819"/>
                  </a:lnTo>
                  <a:lnTo>
                    <a:pt x="4055918" y="200891"/>
                  </a:lnTo>
                  <a:lnTo>
                    <a:pt x="4097481" y="183573"/>
                  </a:lnTo>
                  <a:lnTo>
                    <a:pt x="4121727" y="159328"/>
                  </a:lnTo>
                  <a:lnTo>
                    <a:pt x="4142509" y="124691"/>
                  </a:lnTo>
                  <a:lnTo>
                    <a:pt x="4191000" y="69273"/>
                  </a:lnTo>
                  <a:lnTo>
                    <a:pt x="4222172" y="34637"/>
                  </a:lnTo>
                  <a:lnTo>
                    <a:pt x="4256809" y="6928"/>
                  </a:lnTo>
                  <a:lnTo>
                    <a:pt x="4277591" y="0"/>
                  </a:lnTo>
                  <a:lnTo>
                    <a:pt x="4291445" y="3464"/>
                  </a:lnTo>
                  <a:lnTo>
                    <a:pt x="4298372" y="17319"/>
                  </a:lnTo>
                  <a:lnTo>
                    <a:pt x="4301836" y="55419"/>
                  </a:lnTo>
                  <a:lnTo>
                    <a:pt x="4291445" y="145473"/>
                  </a:lnTo>
                  <a:lnTo>
                    <a:pt x="4277591" y="221673"/>
                  </a:lnTo>
                  <a:lnTo>
                    <a:pt x="4246418" y="315191"/>
                  </a:lnTo>
                  <a:lnTo>
                    <a:pt x="4218709" y="381000"/>
                  </a:lnTo>
                  <a:lnTo>
                    <a:pt x="4187536" y="443346"/>
                  </a:lnTo>
                  <a:lnTo>
                    <a:pt x="4152900" y="488373"/>
                  </a:lnTo>
                  <a:lnTo>
                    <a:pt x="4111336" y="533400"/>
                  </a:lnTo>
                  <a:lnTo>
                    <a:pt x="4076700" y="561109"/>
                  </a:lnTo>
                  <a:lnTo>
                    <a:pt x="4055918" y="571500"/>
                  </a:lnTo>
                  <a:lnTo>
                    <a:pt x="4035136" y="578428"/>
                  </a:lnTo>
                  <a:lnTo>
                    <a:pt x="4021281" y="578428"/>
                  </a:lnTo>
                  <a:lnTo>
                    <a:pt x="3993572" y="568037"/>
                  </a:lnTo>
                  <a:lnTo>
                    <a:pt x="3969327" y="550719"/>
                  </a:lnTo>
                  <a:lnTo>
                    <a:pt x="3941618" y="523009"/>
                  </a:lnTo>
                  <a:lnTo>
                    <a:pt x="3924300" y="509155"/>
                  </a:lnTo>
                  <a:lnTo>
                    <a:pt x="3823854" y="505691"/>
                  </a:lnTo>
                  <a:lnTo>
                    <a:pt x="3678381" y="502228"/>
                  </a:lnTo>
                  <a:lnTo>
                    <a:pt x="3456709" y="495300"/>
                  </a:lnTo>
                  <a:lnTo>
                    <a:pt x="3283527" y="484909"/>
                  </a:lnTo>
                  <a:lnTo>
                    <a:pt x="3273136" y="484909"/>
                  </a:lnTo>
                  <a:lnTo>
                    <a:pt x="3065318" y="484909"/>
                  </a:lnTo>
                  <a:lnTo>
                    <a:pt x="2899063" y="481446"/>
                  </a:lnTo>
                  <a:lnTo>
                    <a:pt x="2573481" y="471055"/>
                  </a:lnTo>
                  <a:lnTo>
                    <a:pt x="2310245" y="464128"/>
                  </a:lnTo>
                  <a:lnTo>
                    <a:pt x="1988127" y="450273"/>
                  </a:lnTo>
                  <a:lnTo>
                    <a:pt x="1728354" y="443346"/>
                  </a:lnTo>
                  <a:lnTo>
                    <a:pt x="1589809" y="439882"/>
                  </a:lnTo>
                  <a:lnTo>
                    <a:pt x="1437409" y="443346"/>
                  </a:lnTo>
                  <a:lnTo>
                    <a:pt x="1198418" y="429491"/>
                  </a:lnTo>
                  <a:lnTo>
                    <a:pt x="990600" y="422564"/>
                  </a:lnTo>
                  <a:lnTo>
                    <a:pt x="855518" y="419100"/>
                  </a:lnTo>
                  <a:lnTo>
                    <a:pt x="734291" y="419100"/>
                  </a:lnTo>
                  <a:lnTo>
                    <a:pt x="637309" y="419100"/>
                  </a:lnTo>
                  <a:lnTo>
                    <a:pt x="561109" y="426028"/>
                  </a:lnTo>
                  <a:lnTo>
                    <a:pt x="498763" y="436419"/>
                  </a:lnTo>
                  <a:lnTo>
                    <a:pt x="450272" y="446809"/>
                  </a:lnTo>
                  <a:lnTo>
                    <a:pt x="394854" y="467591"/>
                  </a:lnTo>
                  <a:lnTo>
                    <a:pt x="349827" y="495300"/>
                  </a:lnTo>
                  <a:lnTo>
                    <a:pt x="322118" y="519546"/>
                  </a:lnTo>
                  <a:lnTo>
                    <a:pt x="301336" y="561109"/>
                  </a:lnTo>
                  <a:lnTo>
                    <a:pt x="280554" y="654628"/>
                  </a:lnTo>
                  <a:lnTo>
                    <a:pt x="263236" y="765464"/>
                  </a:lnTo>
                  <a:lnTo>
                    <a:pt x="252845" y="907473"/>
                  </a:lnTo>
                  <a:lnTo>
                    <a:pt x="245918" y="1052946"/>
                  </a:lnTo>
                  <a:lnTo>
                    <a:pt x="245918" y="1188028"/>
                  </a:lnTo>
                  <a:cubicBezTo>
                    <a:pt x="247072" y="1229592"/>
                    <a:pt x="248227" y="1271155"/>
                    <a:pt x="249381" y="1312719"/>
                  </a:cubicBezTo>
                  <a:lnTo>
                    <a:pt x="259772" y="1388919"/>
                  </a:lnTo>
                  <a:lnTo>
                    <a:pt x="277091" y="1458191"/>
                  </a:lnTo>
                  <a:lnTo>
                    <a:pt x="249381" y="1977737"/>
                  </a:lnTo>
                  <a:lnTo>
                    <a:pt x="228600" y="1991591"/>
                  </a:lnTo>
                  <a:lnTo>
                    <a:pt x="187036" y="2001982"/>
                  </a:lnTo>
                  <a:lnTo>
                    <a:pt x="148936" y="2005446"/>
                  </a:lnTo>
                  <a:lnTo>
                    <a:pt x="124691" y="2005446"/>
                  </a:lnTo>
                  <a:lnTo>
                    <a:pt x="90054" y="1991591"/>
                  </a:lnTo>
                  <a:lnTo>
                    <a:pt x="72736" y="1974273"/>
                  </a:lnTo>
                  <a:lnTo>
                    <a:pt x="55418" y="1950028"/>
                  </a:lnTo>
                  <a:lnTo>
                    <a:pt x="38100" y="1908464"/>
                  </a:lnTo>
                  <a:lnTo>
                    <a:pt x="27709" y="1873828"/>
                  </a:lnTo>
                  <a:lnTo>
                    <a:pt x="17318" y="1808019"/>
                  </a:lnTo>
                  <a:lnTo>
                    <a:pt x="10391" y="1672937"/>
                  </a:lnTo>
                  <a:lnTo>
                    <a:pt x="0" y="1489364"/>
                  </a:lnTo>
                  <a:lnTo>
                    <a:pt x="0" y="1336964"/>
                  </a:lnTo>
                  <a:cubicBezTo>
                    <a:pt x="1154" y="1285009"/>
                    <a:pt x="2309" y="1233055"/>
                    <a:pt x="3463" y="1181100"/>
                  </a:cubicBezTo>
                  <a:lnTo>
                    <a:pt x="10391" y="1063337"/>
                  </a:lnTo>
                  <a:lnTo>
                    <a:pt x="20781" y="924791"/>
                  </a:lnTo>
                  <a:lnTo>
                    <a:pt x="45027" y="737755"/>
                  </a:lnTo>
                  <a:lnTo>
                    <a:pt x="76200" y="606137"/>
                  </a:lnTo>
                  <a:lnTo>
                    <a:pt x="100445" y="519546"/>
                  </a:lnTo>
                  <a:lnTo>
                    <a:pt x="128154" y="453737"/>
                  </a:lnTo>
                  <a:lnTo>
                    <a:pt x="159327" y="391391"/>
                  </a:lnTo>
                  <a:lnTo>
                    <a:pt x="190500" y="339437"/>
                  </a:lnTo>
                  <a:lnTo>
                    <a:pt x="218209" y="308264"/>
                  </a:lnTo>
                  <a:lnTo>
                    <a:pt x="263236" y="273628"/>
                  </a:lnTo>
                  <a:lnTo>
                    <a:pt x="322118" y="245919"/>
                  </a:lnTo>
                  <a:lnTo>
                    <a:pt x="367145" y="232064"/>
                  </a:lnTo>
                  <a:lnTo>
                    <a:pt x="446809" y="214746"/>
                  </a:lnTo>
                  <a:lnTo>
                    <a:pt x="536863" y="200891"/>
                  </a:lnTo>
                  <a:lnTo>
                    <a:pt x="671945" y="193964"/>
                  </a:lnTo>
                  <a:lnTo>
                    <a:pt x="938645" y="193964"/>
                  </a:lnTo>
                  <a:lnTo>
                    <a:pt x="1257300" y="193964"/>
                  </a:lnTo>
                  <a:lnTo>
                    <a:pt x="1395845" y="197428"/>
                  </a:lnTo>
                  <a:lnTo>
                    <a:pt x="1548245" y="197428"/>
                  </a:lnTo>
                  <a:lnTo>
                    <a:pt x="1780309" y="200891"/>
                  </a:lnTo>
                  <a:lnTo>
                    <a:pt x="2247900" y="211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3">
              <a:extLst>
                <a:ext uri="{FF2B5EF4-FFF2-40B4-BE49-F238E27FC236}">
                  <a16:creationId xmlns:a16="http://schemas.microsoft.com/office/drawing/2014/main" id="{C30F0643-52AF-45C9-B2C0-0A5A3ECE5967}"/>
                </a:ext>
              </a:extLst>
            </p:cNvPr>
            <p:cNvSpPr/>
            <p:nvPr/>
          </p:nvSpPr>
          <p:spPr>
            <a:xfrm rot="16200000">
              <a:off x="6635750" y="4897438"/>
              <a:ext cx="946150" cy="666750"/>
            </a:xfrm>
            <a:custGeom>
              <a:avLst/>
              <a:gdLst>
                <a:gd name="connsiteX0" fmla="*/ 750094 w 945356"/>
                <a:gd name="connsiteY0" fmla="*/ 464343 h 666750"/>
                <a:gd name="connsiteX1" fmla="*/ 595312 w 945356"/>
                <a:gd name="connsiteY1" fmla="*/ 419100 h 666750"/>
                <a:gd name="connsiteX2" fmla="*/ 488156 w 945356"/>
                <a:gd name="connsiteY2" fmla="*/ 385762 h 666750"/>
                <a:gd name="connsiteX3" fmla="*/ 416719 w 945356"/>
                <a:gd name="connsiteY3" fmla="*/ 364331 h 666750"/>
                <a:gd name="connsiteX4" fmla="*/ 357187 w 945356"/>
                <a:gd name="connsiteY4" fmla="*/ 345281 h 666750"/>
                <a:gd name="connsiteX5" fmla="*/ 292894 w 945356"/>
                <a:gd name="connsiteY5" fmla="*/ 323850 h 666750"/>
                <a:gd name="connsiteX6" fmla="*/ 257175 w 945356"/>
                <a:gd name="connsiteY6" fmla="*/ 311943 h 666750"/>
                <a:gd name="connsiteX7" fmla="*/ 226219 w 945356"/>
                <a:gd name="connsiteY7" fmla="*/ 300037 h 666750"/>
                <a:gd name="connsiteX8" fmla="*/ 204787 w 945356"/>
                <a:gd name="connsiteY8" fmla="*/ 285750 h 666750"/>
                <a:gd name="connsiteX9" fmla="*/ 188119 w 945356"/>
                <a:gd name="connsiteY9" fmla="*/ 273843 h 666750"/>
                <a:gd name="connsiteX10" fmla="*/ 164306 w 945356"/>
                <a:gd name="connsiteY10" fmla="*/ 252412 h 666750"/>
                <a:gd name="connsiteX11" fmla="*/ 142875 w 945356"/>
                <a:gd name="connsiteY11" fmla="*/ 226218 h 666750"/>
                <a:gd name="connsiteX12" fmla="*/ 128587 w 945356"/>
                <a:gd name="connsiteY12" fmla="*/ 204787 h 666750"/>
                <a:gd name="connsiteX13" fmla="*/ 111919 w 945356"/>
                <a:gd name="connsiteY13" fmla="*/ 176212 h 666750"/>
                <a:gd name="connsiteX14" fmla="*/ 95250 w 945356"/>
                <a:gd name="connsiteY14" fmla="*/ 135731 h 666750"/>
                <a:gd name="connsiteX15" fmla="*/ 83344 w 945356"/>
                <a:gd name="connsiteY15" fmla="*/ 107156 h 666750"/>
                <a:gd name="connsiteX16" fmla="*/ 71437 w 945356"/>
                <a:gd name="connsiteY16" fmla="*/ 57150 h 666750"/>
                <a:gd name="connsiteX17" fmla="*/ 61912 w 945356"/>
                <a:gd name="connsiteY17" fmla="*/ 0 h 666750"/>
                <a:gd name="connsiteX18" fmla="*/ 0 w 945356"/>
                <a:gd name="connsiteY18" fmla="*/ 666750 h 666750"/>
                <a:gd name="connsiteX19" fmla="*/ 38100 w 945356"/>
                <a:gd name="connsiteY19" fmla="*/ 659606 h 666750"/>
                <a:gd name="connsiteX20" fmla="*/ 66675 w 945356"/>
                <a:gd name="connsiteY20" fmla="*/ 645318 h 666750"/>
                <a:gd name="connsiteX21" fmla="*/ 92869 w 945356"/>
                <a:gd name="connsiteY21" fmla="*/ 623887 h 666750"/>
                <a:gd name="connsiteX22" fmla="*/ 133350 w 945356"/>
                <a:gd name="connsiteY22" fmla="*/ 597693 h 666750"/>
                <a:gd name="connsiteX23" fmla="*/ 178594 w 945356"/>
                <a:gd name="connsiteY23" fmla="*/ 569118 h 666750"/>
                <a:gd name="connsiteX24" fmla="*/ 235744 w 945356"/>
                <a:gd name="connsiteY24" fmla="*/ 545306 h 666750"/>
                <a:gd name="connsiteX25" fmla="*/ 276225 w 945356"/>
                <a:gd name="connsiteY25" fmla="*/ 533400 h 666750"/>
                <a:gd name="connsiteX26" fmla="*/ 347662 w 945356"/>
                <a:gd name="connsiteY26" fmla="*/ 528637 h 666750"/>
                <a:gd name="connsiteX27" fmla="*/ 459581 w 945356"/>
                <a:gd name="connsiteY27" fmla="*/ 531018 h 666750"/>
                <a:gd name="connsiteX28" fmla="*/ 616744 w 945356"/>
                <a:gd name="connsiteY28" fmla="*/ 535781 h 666750"/>
                <a:gd name="connsiteX29" fmla="*/ 888206 w 945356"/>
                <a:gd name="connsiteY29" fmla="*/ 557212 h 666750"/>
                <a:gd name="connsiteX30" fmla="*/ 921544 w 945356"/>
                <a:gd name="connsiteY30" fmla="*/ 557212 h 666750"/>
                <a:gd name="connsiteX31" fmla="*/ 938212 w 945356"/>
                <a:gd name="connsiteY31" fmla="*/ 552450 h 666750"/>
                <a:gd name="connsiteX32" fmla="*/ 942975 w 945356"/>
                <a:gd name="connsiteY32" fmla="*/ 547687 h 666750"/>
                <a:gd name="connsiteX33" fmla="*/ 945356 w 945356"/>
                <a:gd name="connsiteY33" fmla="*/ 540543 h 666750"/>
                <a:gd name="connsiteX34" fmla="*/ 945356 w 945356"/>
                <a:gd name="connsiteY34" fmla="*/ 528637 h 666750"/>
                <a:gd name="connsiteX35" fmla="*/ 938212 w 945356"/>
                <a:gd name="connsiteY35" fmla="*/ 519112 h 666750"/>
                <a:gd name="connsiteX36" fmla="*/ 916781 w 945356"/>
                <a:gd name="connsiteY36" fmla="*/ 511968 h 666750"/>
                <a:gd name="connsiteX37" fmla="*/ 845344 w 945356"/>
                <a:gd name="connsiteY37" fmla="*/ 492918 h 666750"/>
                <a:gd name="connsiteX38" fmla="*/ 750094 w 945356"/>
                <a:gd name="connsiteY38" fmla="*/ 46434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666750">
                  <a:moveTo>
                    <a:pt x="750094" y="464343"/>
                  </a:moveTo>
                  <a:lnTo>
                    <a:pt x="595312" y="419100"/>
                  </a:lnTo>
                  <a:lnTo>
                    <a:pt x="488156" y="385762"/>
                  </a:lnTo>
                  <a:lnTo>
                    <a:pt x="416719" y="364331"/>
                  </a:lnTo>
                  <a:lnTo>
                    <a:pt x="357187" y="345281"/>
                  </a:lnTo>
                  <a:lnTo>
                    <a:pt x="292894" y="323850"/>
                  </a:lnTo>
                  <a:lnTo>
                    <a:pt x="257175" y="311943"/>
                  </a:lnTo>
                  <a:lnTo>
                    <a:pt x="226219" y="300037"/>
                  </a:lnTo>
                  <a:lnTo>
                    <a:pt x="204787" y="285750"/>
                  </a:lnTo>
                  <a:lnTo>
                    <a:pt x="188119" y="273843"/>
                  </a:lnTo>
                  <a:lnTo>
                    <a:pt x="164306" y="252412"/>
                  </a:lnTo>
                  <a:lnTo>
                    <a:pt x="142875" y="226218"/>
                  </a:lnTo>
                  <a:lnTo>
                    <a:pt x="128587" y="204787"/>
                  </a:lnTo>
                  <a:lnTo>
                    <a:pt x="111919" y="176212"/>
                  </a:lnTo>
                  <a:lnTo>
                    <a:pt x="95250" y="135731"/>
                  </a:lnTo>
                  <a:lnTo>
                    <a:pt x="83344" y="107156"/>
                  </a:lnTo>
                  <a:lnTo>
                    <a:pt x="71437" y="57150"/>
                  </a:lnTo>
                  <a:lnTo>
                    <a:pt x="61912" y="0"/>
                  </a:lnTo>
                  <a:lnTo>
                    <a:pt x="0" y="666750"/>
                  </a:lnTo>
                  <a:lnTo>
                    <a:pt x="38100" y="659606"/>
                  </a:lnTo>
                  <a:lnTo>
                    <a:pt x="66675" y="645318"/>
                  </a:lnTo>
                  <a:lnTo>
                    <a:pt x="92869" y="623887"/>
                  </a:lnTo>
                  <a:lnTo>
                    <a:pt x="133350" y="597693"/>
                  </a:lnTo>
                  <a:lnTo>
                    <a:pt x="178594" y="569118"/>
                  </a:lnTo>
                  <a:lnTo>
                    <a:pt x="235744" y="545306"/>
                  </a:lnTo>
                  <a:lnTo>
                    <a:pt x="276225" y="533400"/>
                  </a:lnTo>
                  <a:lnTo>
                    <a:pt x="347662" y="528637"/>
                  </a:lnTo>
                  <a:lnTo>
                    <a:pt x="459581" y="531018"/>
                  </a:lnTo>
                  <a:lnTo>
                    <a:pt x="616744" y="535781"/>
                  </a:lnTo>
                  <a:lnTo>
                    <a:pt x="888206" y="557212"/>
                  </a:lnTo>
                  <a:lnTo>
                    <a:pt x="921544" y="557212"/>
                  </a:lnTo>
                  <a:lnTo>
                    <a:pt x="938212" y="552450"/>
                  </a:lnTo>
                  <a:lnTo>
                    <a:pt x="942975" y="547687"/>
                  </a:lnTo>
                  <a:lnTo>
                    <a:pt x="945356" y="540543"/>
                  </a:lnTo>
                  <a:lnTo>
                    <a:pt x="945356" y="528637"/>
                  </a:lnTo>
                  <a:lnTo>
                    <a:pt x="938212" y="519112"/>
                  </a:lnTo>
                  <a:lnTo>
                    <a:pt x="916781" y="511968"/>
                  </a:lnTo>
                  <a:lnTo>
                    <a:pt x="845344" y="492918"/>
                  </a:lnTo>
                  <a:lnTo>
                    <a:pt x="750094" y="464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 nodeType="clickPar">
                      <p:stCondLst>
                        <p:cond delay="indefinite"/>
                      </p:stCondLst>
                      <p:childTnLst>
                        <p:par>
                          <p:cTn id="3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 nodeType="clickPar">
                      <p:stCondLst>
                        <p:cond delay="indefinite"/>
                      </p:stCondLst>
                      <p:childTnLst>
                        <p:par>
                          <p:cTn id="3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 nodeType="clickPar">
                      <p:stCondLst>
                        <p:cond delay="indefinite"/>
                      </p:stCondLst>
                      <p:childTnLst>
                        <p:par>
                          <p:cTn id="4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2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4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082" name="グループ化 1">
            <a:extLst>
              <a:ext uri="{FF2B5EF4-FFF2-40B4-BE49-F238E27FC236}">
                <a16:creationId xmlns:a16="http://schemas.microsoft.com/office/drawing/2014/main" id="{2D53D7B8-BC3B-428C-8A34-8B35A6E21C22}"/>
              </a:ext>
            </a:extLst>
          </p:cNvPr>
          <p:cNvGrpSpPr>
            <a:grpSpLocks/>
          </p:cNvGrpSpPr>
          <p:nvPr/>
        </p:nvGrpSpPr>
        <p:grpSpPr bwMode="auto">
          <a:xfrm>
            <a:off x="2590800" y="1465263"/>
            <a:ext cx="4857750" cy="4610100"/>
            <a:chOff x="2590800" y="1465263"/>
            <a:chExt cx="4857750" cy="4610100"/>
          </a:xfrm>
        </p:grpSpPr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1773BFF-E56A-4EFD-B0AA-323D2ED7D5F0}"/>
                </a:ext>
              </a:extLst>
            </p:cNvPr>
            <p:cNvSpPr/>
            <p:nvPr/>
          </p:nvSpPr>
          <p:spPr>
            <a:xfrm>
              <a:off x="3055938" y="1465263"/>
              <a:ext cx="1058862" cy="1295400"/>
            </a:xfrm>
            <a:custGeom>
              <a:avLst/>
              <a:gdLst>
                <a:gd name="connsiteX0" fmla="*/ 778669 w 1059656"/>
                <a:gd name="connsiteY0" fmla="*/ 552450 h 1295400"/>
                <a:gd name="connsiteX1" fmla="*/ 585787 w 1059656"/>
                <a:gd name="connsiteY1" fmla="*/ 762000 h 1295400"/>
                <a:gd name="connsiteX2" fmla="*/ 435769 w 1059656"/>
                <a:gd name="connsiteY2" fmla="*/ 926306 h 1295400"/>
                <a:gd name="connsiteX3" fmla="*/ 276225 w 1059656"/>
                <a:gd name="connsiteY3" fmla="*/ 1095375 h 1295400"/>
                <a:gd name="connsiteX4" fmla="*/ 92869 w 1059656"/>
                <a:gd name="connsiteY4" fmla="*/ 1295400 h 1295400"/>
                <a:gd name="connsiteX5" fmla="*/ 0 w 1059656"/>
                <a:gd name="connsiteY5" fmla="*/ 1238250 h 1295400"/>
                <a:gd name="connsiteX6" fmla="*/ 107156 w 1059656"/>
                <a:gd name="connsiteY6" fmla="*/ 1059656 h 1295400"/>
                <a:gd name="connsiteX7" fmla="*/ 245269 w 1059656"/>
                <a:gd name="connsiteY7" fmla="*/ 873919 h 1295400"/>
                <a:gd name="connsiteX8" fmla="*/ 378619 w 1059656"/>
                <a:gd name="connsiteY8" fmla="*/ 688181 h 1295400"/>
                <a:gd name="connsiteX9" fmla="*/ 509587 w 1059656"/>
                <a:gd name="connsiteY9" fmla="*/ 502444 h 1295400"/>
                <a:gd name="connsiteX10" fmla="*/ 609600 w 1059656"/>
                <a:gd name="connsiteY10" fmla="*/ 361950 h 1295400"/>
                <a:gd name="connsiteX11" fmla="*/ 633412 w 1059656"/>
                <a:gd name="connsiteY11" fmla="*/ 323850 h 1295400"/>
                <a:gd name="connsiteX12" fmla="*/ 652462 w 1059656"/>
                <a:gd name="connsiteY12" fmla="*/ 292894 h 1295400"/>
                <a:gd name="connsiteX13" fmla="*/ 673894 w 1059656"/>
                <a:gd name="connsiteY13" fmla="*/ 250031 h 1295400"/>
                <a:gd name="connsiteX14" fmla="*/ 683419 w 1059656"/>
                <a:gd name="connsiteY14" fmla="*/ 223837 h 1295400"/>
                <a:gd name="connsiteX15" fmla="*/ 688181 w 1059656"/>
                <a:gd name="connsiteY15" fmla="*/ 204787 h 1295400"/>
                <a:gd name="connsiteX16" fmla="*/ 688181 w 1059656"/>
                <a:gd name="connsiteY16" fmla="*/ 185737 h 1295400"/>
                <a:gd name="connsiteX17" fmla="*/ 678656 w 1059656"/>
                <a:gd name="connsiteY17" fmla="*/ 166687 h 1295400"/>
                <a:gd name="connsiteX18" fmla="*/ 650081 w 1059656"/>
                <a:gd name="connsiteY18" fmla="*/ 133350 h 1295400"/>
                <a:gd name="connsiteX19" fmla="*/ 619125 w 1059656"/>
                <a:gd name="connsiteY19" fmla="*/ 102394 h 1295400"/>
                <a:gd name="connsiteX20" fmla="*/ 597694 w 1059656"/>
                <a:gd name="connsiteY20" fmla="*/ 88106 h 1295400"/>
                <a:gd name="connsiteX21" fmla="*/ 578644 w 1059656"/>
                <a:gd name="connsiteY21" fmla="*/ 73819 h 1295400"/>
                <a:gd name="connsiteX22" fmla="*/ 564356 w 1059656"/>
                <a:gd name="connsiteY22" fmla="*/ 59531 h 1295400"/>
                <a:gd name="connsiteX23" fmla="*/ 552450 w 1059656"/>
                <a:gd name="connsiteY23" fmla="*/ 47625 h 1295400"/>
                <a:gd name="connsiteX24" fmla="*/ 547687 w 1059656"/>
                <a:gd name="connsiteY24" fmla="*/ 38100 h 1295400"/>
                <a:gd name="connsiteX25" fmla="*/ 547687 w 1059656"/>
                <a:gd name="connsiteY25" fmla="*/ 26194 h 1295400"/>
                <a:gd name="connsiteX26" fmla="*/ 552450 w 1059656"/>
                <a:gd name="connsiteY26" fmla="*/ 16669 h 1295400"/>
                <a:gd name="connsiteX27" fmla="*/ 559594 w 1059656"/>
                <a:gd name="connsiteY27" fmla="*/ 9525 h 1295400"/>
                <a:gd name="connsiteX28" fmla="*/ 583406 w 1059656"/>
                <a:gd name="connsiteY28" fmla="*/ 2381 h 1295400"/>
                <a:gd name="connsiteX29" fmla="*/ 604837 w 1059656"/>
                <a:gd name="connsiteY29" fmla="*/ 0 h 1295400"/>
                <a:gd name="connsiteX30" fmla="*/ 645319 w 1059656"/>
                <a:gd name="connsiteY30" fmla="*/ 2381 h 1295400"/>
                <a:gd name="connsiteX31" fmla="*/ 685800 w 1059656"/>
                <a:gd name="connsiteY31" fmla="*/ 7144 h 1295400"/>
                <a:gd name="connsiteX32" fmla="*/ 747712 w 1059656"/>
                <a:gd name="connsiteY32" fmla="*/ 23812 h 1295400"/>
                <a:gd name="connsiteX33" fmla="*/ 816769 w 1059656"/>
                <a:gd name="connsiteY33" fmla="*/ 45244 h 1295400"/>
                <a:gd name="connsiteX34" fmla="*/ 881062 w 1059656"/>
                <a:gd name="connsiteY34" fmla="*/ 73819 h 1295400"/>
                <a:gd name="connsiteX35" fmla="*/ 950119 w 1059656"/>
                <a:gd name="connsiteY35" fmla="*/ 114300 h 1295400"/>
                <a:gd name="connsiteX36" fmla="*/ 983456 w 1059656"/>
                <a:gd name="connsiteY36" fmla="*/ 142875 h 1295400"/>
                <a:gd name="connsiteX37" fmla="*/ 1026319 w 1059656"/>
                <a:gd name="connsiteY37" fmla="*/ 180975 h 1295400"/>
                <a:gd name="connsiteX38" fmla="*/ 1042987 w 1059656"/>
                <a:gd name="connsiteY38" fmla="*/ 202406 h 1295400"/>
                <a:gd name="connsiteX39" fmla="*/ 1052512 w 1059656"/>
                <a:gd name="connsiteY39" fmla="*/ 219075 h 1295400"/>
                <a:gd name="connsiteX40" fmla="*/ 1059656 w 1059656"/>
                <a:gd name="connsiteY40" fmla="*/ 240506 h 1295400"/>
                <a:gd name="connsiteX41" fmla="*/ 1057275 w 1059656"/>
                <a:gd name="connsiteY41" fmla="*/ 261937 h 1295400"/>
                <a:gd name="connsiteX42" fmla="*/ 1045369 w 1059656"/>
                <a:gd name="connsiteY42" fmla="*/ 288131 h 1295400"/>
                <a:gd name="connsiteX43" fmla="*/ 1023937 w 1059656"/>
                <a:gd name="connsiteY43" fmla="*/ 307181 h 1295400"/>
                <a:gd name="connsiteX44" fmla="*/ 990600 w 1059656"/>
                <a:gd name="connsiteY44" fmla="*/ 326231 h 1295400"/>
                <a:gd name="connsiteX45" fmla="*/ 976312 w 1059656"/>
                <a:gd name="connsiteY45" fmla="*/ 333375 h 1295400"/>
                <a:gd name="connsiteX46" fmla="*/ 897731 w 1059656"/>
                <a:gd name="connsiteY46" fmla="*/ 421481 h 1295400"/>
                <a:gd name="connsiteX47" fmla="*/ 778669 w 1059656"/>
                <a:gd name="connsiteY47" fmla="*/ 552450 h 1295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059656" h="1295400">
                  <a:moveTo>
                    <a:pt x="778669" y="552450"/>
                  </a:moveTo>
                  <a:lnTo>
                    <a:pt x="585787" y="762000"/>
                  </a:lnTo>
                  <a:lnTo>
                    <a:pt x="435769" y="926306"/>
                  </a:lnTo>
                  <a:lnTo>
                    <a:pt x="276225" y="1095375"/>
                  </a:lnTo>
                  <a:lnTo>
                    <a:pt x="92869" y="1295400"/>
                  </a:lnTo>
                  <a:lnTo>
                    <a:pt x="0" y="1238250"/>
                  </a:lnTo>
                  <a:lnTo>
                    <a:pt x="107156" y="1059656"/>
                  </a:lnTo>
                  <a:lnTo>
                    <a:pt x="245269" y="873919"/>
                  </a:lnTo>
                  <a:lnTo>
                    <a:pt x="378619" y="688181"/>
                  </a:lnTo>
                  <a:lnTo>
                    <a:pt x="509587" y="502444"/>
                  </a:lnTo>
                  <a:lnTo>
                    <a:pt x="609600" y="361950"/>
                  </a:lnTo>
                  <a:lnTo>
                    <a:pt x="633412" y="323850"/>
                  </a:lnTo>
                  <a:lnTo>
                    <a:pt x="652462" y="292894"/>
                  </a:lnTo>
                  <a:lnTo>
                    <a:pt x="673894" y="250031"/>
                  </a:lnTo>
                  <a:lnTo>
                    <a:pt x="683419" y="223837"/>
                  </a:lnTo>
                  <a:lnTo>
                    <a:pt x="688181" y="204787"/>
                  </a:lnTo>
                  <a:lnTo>
                    <a:pt x="688181" y="185737"/>
                  </a:lnTo>
                  <a:lnTo>
                    <a:pt x="678656" y="166687"/>
                  </a:lnTo>
                  <a:lnTo>
                    <a:pt x="650081" y="133350"/>
                  </a:lnTo>
                  <a:lnTo>
                    <a:pt x="619125" y="102394"/>
                  </a:lnTo>
                  <a:lnTo>
                    <a:pt x="597694" y="88106"/>
                  </a:lnTo>
                  <a:lnTo>
                    <a:pt x="578644" y="73819"/>
                  </a:lnTo>
                  <a:lnTo>
                    <a:pt x="564356" y="59531"/>
                  </a:lnTo>
                  <a:lnTo>
                    <a:pt x="552450" y="47625"/>
                  </a:lnTo>
                  <a:lnTo>
                    <a:pt x="547687" y="38100"/>
                  </a:lnTo>
                  <a:lnTo>
                    <a:pt x="547687" y="26194"/>
                  </a:lnTo>
                  <a:lnTo>
                    <a:pt x="552450" y="16669"/>
                  </a:lnTo>
                  <a:lnTo>
                    <a:pt x="559594" y="9525"/>
                  </a:lnTo>
                  <a:lnTo>
                    <a:pt x="583406" y="2381"/>
                  </a:lnTo>
                  <a:lnTo>
                    <a:pt x="604837" y="0"/>
                  </a:lnTo>
                  <a:lnTo>
                    <a:pt x="645319" y="2381"/>
                  </a:lnTo>
                  <a:lnTo>
                    <a:pt x="685800" y="7144"/>
                  </a:lnTo>
                  <a:lnTo>
                    <a:pt x="747712" y="23812"/>
                  </a:lnTo>
                  <a:lnTo>
                    <a:pt x="816769" y="45244"/>
                  </a:lnTo>
                  <a:lnTo>
                    <a:pt x="881062" y="73819"/>
                  </a:lnTo>
                  <a:lnTo>
                    <a:pt x="950119" y="114300"/>
                  </a:lnTo>
                  <a:lnTo>
                    <a:pt x="983456" y="142875"/>
                  </a:lnTo>
                  <a:lnTo>
                    <a:pt x="1026319" y="180975"/>
                  </a:lnTo>
                  <a:lnTo>
                    <a:pt x="1042987" y="202406"/>
                  </a:lnTo>
                  <a:lnTo>
                    <a:pt x="1052512" y="219075"/>
                  </a:lnTo>
                  <a:lnTo>
                    <a:pt x="1059656" y="240506"/>
                  </a:lnTo>
                  <a:lnTo>
                    <a:pt x="1057275" y="261937"/>
                  </a:lnTo>
                  <a:lnTo>
                    <a:pt x="1045369" y="288131"/>
                  </a:lnTo>
                  <a:lnTo>
                    <a:pt x="1023937" y="307181"/>
                  </a:lnTo>
                  <a:lnTo>
                    <a:pt x="990600" y="326231"/>
                  </a:lnTo>
                  <a:lnTo>
                    <a:pt x="976312" y="333375"/>
                  </a:lnTo>
                  <a:lnTo>
                    <a:pt x="897731" y="421481"/>
                  </a:lnTo>
                  <a:lnTo>
                    <a:pt x="778669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6625A242-895F-442F-835A-5CE56A20DFF2}"/>
                </a:ext>
              </a:extLst>
            </p:cNvPr>
            <p:cNvSpPr/>
            <p:nvPr/>
          </p:nvSpPr>
          <p:spPr>
            <a:xfrm>
              <a:off x="4083050" y="3240088"/>
              <a:ext cx="573088" cy="973137"/>
            </a:xfrm>
            <a:custGeom>
              <a:avLst/>
              <a:gdLst>
                <a:gd name="connsiteX0" fmla="*/ 282777 w 573482"/>
                <a:gd name="connsiteY0" fmla="*/ 697692 h 972541"/>
                <a:gd name="connsiteX1" fmla="*/ 253706 w 573482"/>
                <a:gd name="connsiteY1" fmla="*/ 615766 h 972541"/>
                <a:gd name="connsiteX2" fmla="*/ 232564 w 573482"/>
                <a:gd name="connsiteY2" fmla="*/ 552340 h 972541"/>
                <a:gd name="connsiteX3" fmla="*/ 166495 w 573482"/>
                <a:gd name="connsiteY3" fmla="*/ 393773 h 972541"/>
                <a:gd name="connsiteX4" fmla="*/ 105711 w 573482"/>
                <a:gd name="connsiteY4" fmla="*/ 261634 h 972541"/>
                <a:gd name="connsiteX5" fmla="*/ 47570 w 573482"/>
                <a:gd name="connsiteY5" fmla="*/ 129496 h 972541"/>
                <a:gd name="connsiteX6" fmla="*/ 5285 w 573482"/>
                <a:gd name="connsiteY6" fmla="*/ 36998 h 972541"/>
                <a:gd name="connsiteX7" fmla="*/ 0 w 573482"/>
                <a:gd name="connsiteY7" fmla="*/ 21142 h 972541"/>
                <a:gd name="connsiteX8" fmla="*/ 0 w 573482"/>
                <a:gd name="connsiteY8" fmla="*/ 10571 h 972541"/>
                <a:gd name="connsiteX9" fmla="*/ 5285 w 573482"/>
                <a:gd name="connsiteY9" fmla="*/ 0 h 972541"/>
                <a:gd name="connsiteX10" fmla="*/ 18499 w 573482"/>
                <a:gd name="connsiteY10" fmla="*/ 0 h 972541"/>
                <a:gd name="connsiteX11" fmla="*/ 44927 w 573482"/>
                <a:gd name="connsiteY11" fmla="*/ 2642 h 972541"/>
                <a:gd name="connsiteX12" fmla="*/ 63426 w 573482"/>
                <a:gd name="connsiteY12" fmla="*/ 13213 h 972541"/>
                <a:gd name="connsiteX13" fmla="*/ 166495 w 573482"/>
                <a:gd name="connsiteY13" fmla="*/ 132138 h 972541"/>
                <a:gd name="connsiteX14" fmla="*/ 298633 w 573482"/>
                <a:gd name="connsiteY14" fmla="*/ 282776 h 972541"/>
                <a:gd name="connsiteX15" fmla="*/ 377916 w 573482"/>
                <a:gd name="connsiteY15" fmla="*/ 364703 h 972541"/>
                <a:gd name="connsiteX16" fmla="*/ 446629 w 573482"/>
                <a:gd name="connsiteY16" fmla="*/ 438700 h 972541"/>
                <a:gd name="connsiteX17" fmla="*/ 496841 w 573482"/>
                <a:gd name="connsiteY17" fmla="*/ 491556 h 972541"/>
                <a:gd name="connsiteX18" fmla="*/ 528555 w 573482"/>
                <a:gd name="connsiteY18" fmla="*/ 523269 h 972541"/>
                <a:gd name="connsiteX19" fmla="*/ 536483 w 573482"/>
                <a:gd name="connsiteY19" fmla="*/ 536483 h 972541"/>
                <a:gd name="connsiteX20" fmla="*/ 557625 w 573482"/>
                <a:gd name="connsiteY20" fmla="*/ 621052 h 972541"/>
                <a:gd name="connsiteX21" fmla="*/ 568196 w 573482"/>
                <a:gd name="connsiteY21" fmla="*/ 671264 h 972541"/>
                <a:gd name="connsiteX22" fmla="*/ 573482 w 573482"/>
                <a:gd name="connsiteY22" fmla="*/ 732048 h 972541"/>
                <a:gd name="connsiteX23" fmla="*/ 573482 w 573482"/>
                <a:gd name="connsiteY23" fmla="*/ 803403 h 972541"/>
                <a:gd name="connsiteX24" fmla="*/ 568196 w 573482"/>
                <a:gd name="connsiteY24" fmla="*/ 872115 h 972541"/>
                <a:gd name="connsiteX25" fmla="*/ 557625 w 573482"/>
                <a:gd name="connsiteY25" fmla="*/ 922328 h 972541"/>
                <a:gd name="connsiteX26" fmla="*/ 541768 w 573482"/>
                <a:gd name="connsiteY26" fmla="*/ 951398 h 972541"/>
                <a:gd name="connsiteX27" fmla="*/ 528555 w 573482"/>
                <a:gd name="connsiteY27" fmla="*/ 964612 h 972541"/>
                <a:gd name="connsiteX28" fmla="*/ 517984 w 573482"/>
                <a:gd name="connsiteY28" fmla="*/ 969898 h 972541"/>
                <a:gd name="connsiteX29" fmla="*/ 502127 w 573482"/>
                <a:gd name="connsiteY29" fmla="*/ 972541 h 972541"/>
                <a:gd name="connsiteX30" fmla="*/ 480985 w 573482"/>
                <a:gd name="connsiteY30" fmla="*/ 969898 h 972541"/>
                <a:gd name="connsiteX31" fmla="*/ 454557 w 573482"/>
                <a:gd name="connsiteY31" fmla="*/ 964612 h 972541"/>
                <a:gd name="connsiteX32" fmla="*/ 433415 w 573482"/>
                <a:gd name="connsiteY32" fmla="*/ 951398 h 972541"/>
                <a:gd name="connsiteX33" fmla="*/ 404344 w 573482"/>
                <a:gd name="connsiteY33" fmla="*/ 924971 h 972541"/>
                <a:gd name="connsiteX34" fmla="*/ 367345 w 573482"/>
                <a:gd name="connsiteY34" fmla="*/ 874758 h 972541"/>
                <a:gd name="connsiteX35" fmla="*/ 327704 w 573482"/>
                <a:gd name="connsiteY35" fmla="*/ 808689 h 972541"/>
                <a:gd name="connsiteX36" fmla="*/ 282777 w 573482"/>
                <a:gd name="connsiteY36" fmla="*/ 697692 h 97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73482" h="972541">
                  <a:moveTo>
                    <a:pt x="282777" y="697692"/>
                  </a:moveTo>
                  <a:lnTo>
                    <a:pt x="253706" y="615766"/>
                  </a:lnTo>
                  <a:lnTo>
                    <a:pt x="232564" y="552340"/>
                  </a:lnTo>
                  <a:lnTo>
                    <a:pt x="166495" y="393773"/>
                  </a:lnTo>
                  <a:lnTo>
                    <a:pt x="105711" y="261634"/>
                  </a:lnTo>
                  <a:lnTo>
                    <a:pt x="47570" y="129496"/>
                  </a:lnTo>
                  <a:lnTo>
                    <a:pt x="5285" y="36998"/>
                  </a:lnTo>
                  <a:lnTo>
                    <a:pt x="0" y="21142"/>
                  </a:lnTo>
                  <a:lnTo>
                    <a:pt x="0" y="10571"/>
                  </a:lnTo>
                  <a:lnTo>
                    <a:pt x="5285" y="0"/>
                  </a:lnTo>
                  <a:lnTo>
                    <a:pt x="18499" y="0"/>
                  </a:lnTo>
                  <a:lnTo>
                    <a:pt x="44927" y="2642"/>
                  </a:lnTo>
                  <a:lnTo>
                    <a:pt x="63426" y="13213"/>
                  </a:lnTo>
                  <a:lnTo>
                    <a:pt x="166495" y="132138"/>
                  </a:lnTo>
                  <a:lnTo>
                    <a:pt x="298633" y="282776"/>
                  </a:lnTo>
                  <a:lnTo>
                    <a:pt x="377916" y="364703"/>
                  </a:lnTo>
                  <a:lnTo>
                    <a:pt x="446629" y="438700"/>
                  </a:lnTo>
                  <a:lnTo>
                    <a:pt x="496841" y="491556"/>
                  </a:lnTo>
                  <a:lnTo>
                    <a:pt x="528555" y="523269"/>
                  </a:lnTo>
                  <a:lnTo>
                    <a:pt x="536483" y="536483"/>
                  </a:lnTo>
                  <a:lnTo>
                    <a:pt x="557625" y="621052"/>
                  </a:lnTo>
                  <a:lnTo>
                    <a:pt x="568196" y="671264"/>
                  </a:lnTo>
                  <a:lnTo>
                    <a:pt x="573482" y="732048"/>
                  </a:lnTo>
                  <a:lnTo>
                    <a:pt x="573482" y="803403"/>
                  </a:lnTo>
                  <a:lnTo>
                    <a:pt x="568196" y="872115"/>
                  </a:lnTo>
                  <a:lnTo>
                    <a:pt x="557625" y="922328"/>
                  </a:lnTo>
                  <a:lnTo>
                    <a:pt x="541768" y="951398"/>
                  </a:lnTo>
                  <a:lnTo>
                    <a:pt x="528555" y="964612"/>
                  </a:lnTo>
                  <a:lnTo>
                    <a:pt x="517984" y="969898"/>
                  </a:lnTo>
                  <a:lnTo>
                    <a:pt x="502127" y="972541"/>
                  </a:lnTo>
                  <a:lnTo>
                    <a:pt x="480985" y="969898"/>
                  </a:lnTo>
                  <a:lnTo>
                    <a:pt x="454557" y="964612"/>
                  </a:lnTo>
                  <a:lnTo>
                    <a:pt x="433415" y="951398"/>
                  </a:lnTo>
                  <a:lnTo>
                    <a:pt x="404344" y="924971"/>
                  </a:lnTo>
                  <a:lnTo>
                    <a:pt x="367345" y="874758"/>
                  </a:lnTo>
                  <a:lnTo>
                    <a:pt x="327704" y="808689"/>
                  </a:lnTo>
                  <a:lnTo>
                    <a:pt x="282777" y="69769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4E23C199-DC78-4CF4-9209-CD40379EA289}"/>
                </a:ext>
              </a:extLst>
            </p:cNvPr>
            <p:cNvSpPr/>
            <p:nvPr/>
          </p:nvSpPr>
          <p:spPr>
            <a:xfrm>
              <a:off x="4122738" y="4294188"/>
              <a:ext cx="500062" cy="1077912"/>
            </a:xfrm>
            <a:custGeom>
              <a:avLst/>
              <a:gdLst>
                <a:gd name="connsiteX0" fmla="*/ 178594 w 500062"/>
                <a:gd name="connsiteY0" fmla="*/ 623887 h 1078706"/>
                <a:gd name="connsiteX1" fmla="*/ 150019 w 500062"/>
                <a:gd name="connsiteY1" fmla="*/ 509587 h 1078706"/>
                <a:gd name="connsiteX2" fmla="*/ 114300 w 500062"/>
                <a:gd name="connsiteY2" fmla="*/ 388144 h 1078706"/>
                <a:gd name="connsiteX3" fmla="*/ 30956 w 500062"/>
                <a:gd name="connsiteY3" fmla="*/ 147637 h 1078706"/>
                <a:gd name="connsiteX4" fmla="*/ 7144 w 500062"/>
                <a:gd name="connsiteY4" fmla="*/ 76200 h 1078706"/>
                <a:gd name="connsiteX5" fmla="*/ 0 w 500062"/>
                <a:gd name="connsiteY5" fmla="*/ 52387 h 1078706"/>
                <a:gd name="connsiteX6" fmla="*/ 0 w 500062"/>
                <a:gd name="connsiteY6" fmla="*/ 30956 h 1078706"/>
                <a:gd name="connsiteX7" fmla="*/ 4762 w 500062"/>
                <a:gd name="connsiteY7" fmla="*/ 11906 h 1078706"/>
                <a:gd name="connsiteX8" fmla="*/ 14287 w 500062"/>
                <a:gd name="connsiteY8" fmla="*/ 4762 h 1078706"/>
                <a:gd name="connsiteX9" fmla="*/ 26194 w 500062"/>
                <a:gd name="connsiteY9" fmla="*/ 0 h 1078706"/>
                <a:gd name="connsiteX10" fmla="*/ 40481 w 500062"/>
                <a:gd name="connsiteY10" fmla="*/ 4762 h 1078706"/>
                <a:gd name="connsiteX11" fmla="*/ 64294 w 500062"/>
                <a:gd name="connsiteY11" fmla="*/ 28575 h 1078706"/>
                <a:gd name="connsiteX12" fmla="*/ 119062 w 500062"/>
                <a:gd name="connsiteY12" fmla="*/ 97631 h 1078706"/>
                <a:gd name="connsiteX13" fmla="*/ 259556 w 500062"/>
                <a:gd name="connsiteY13" fmla="*/ 271462 h 1078706"/>
                <a:gd name="connsiteX14" fmla="*/ 385762 w 500062"/>
                <a:gd name="connsiteY14" fmla="*/ 428625 h 1078706"/>
                <a:gd name="connsiteX15" fmla="*/ 416719 w 500062"/>
                <a:gd name="connsiteY15" fmla="*/ 466725 h 1078706"/>
                <a:gd name="connsiteX16" fmla="*/ 423862 w 500062"/>
                <a:gd name="connsiteY16" fmla="*/ 481012 h 1078706"/>
                <a:gd name="connsiteX17" fmla="*/ 447675 w 500062"/>
                <a:gd name="connsiteY17" fmla="*/ 561975 h 1078706"/>
                <a:gd name="connsiteX18" fmla="*/ 478631 w 500062"/>
                <a:gd name="connsiteY18" fmla="*/ 700087 h 1078706"/>
                <a:gd name="connsiteX19" fmla="*/ 500062 w 500062"/>
                <a:gd name="connsiteY19" fmla="*/ 838200 h 1078706"/>
                <a:gd name="connsiteX20" fmla="*/ 500062 w 500062"/>
                <a:gd name="connsiteY20" fmla="*/ 890587 h 1078706"/>
                <a:gd name="connsiteX21" fmla="*/ 492919 w 500062"/>
                <a:gd name="connsiteY21" fmla="*/ 952500 h 1078706"/>
                <a:gd name="connsiteX22" fmla="*/ 481012 w 500062"/>
                <a:gd name="connsiteY22" fmla="*/ 992981 h 1078706"/>
                <a:gd name="connsiteX23" fmla="*/ 466725 w 500062"/>
                <a:gd name="connsiteY23" fmla="*/ 1026319 h 1078706"/>
                <a:gd name="connsiteX24" fmla="*/ 447675 w 500062"/>
                <a:gd name="connsiteY24" fmla="*/ 1052512 h 1078706"/>
                <a:gd name="connsiteX25" fmla="*/ 433387 w 500062"/>
                <a:gd name="connsiteY25" fmla="*/ 1066800 h 1078706"/>
                <a:gd name="connsiteX26" fmla="*/ 400050 w 500062"/>
                <a:gd name="connsiteY26" fmla="*/ 1078706 h 1078706"/>
                <a:gd name="connsiteX27" fmla="*/ 383381 w 500062"/>
                <a:gd name="connsiteY27" fmla="*/ 1078706 h 1078706"/>
                <a:gd name="connsiteX28" fmla="*/ 364331 w 500062"/>
                <a:gd name="connsiteY28" fmla="*/ 1078706 h 1078706"/>
                <a:gd name="connsiteX29" fmla="*/ 335756 w 500062"/>
                <a:gd name="connsiteY29" fmla="*/ 1071562 h 1078706"/>
                <a:gd name="connsiteX30" fmla="*/ 316706 w 500062"/>
                <a:gd name="connsiteY30" fmla="*/ 1064419 h 1078706"/>
                <a:gd name="connsiteX31" fmla="*/ 295275 w 500062"/>
                <a:gd name="connsiteY31" fmla="*/ 1047750 h 1078706"/>
                <a:gd name="connsiteX32" fmla="*/ 280987 w 500062"/>
                <a:gd name="connsiteY32" fmla="*/ 1031081 h 1078706"/>
                <a:gd name="connsiteX33" fmla="*/ 264319 w 500062"/>
                <a:gd name="connsiteY33" fmla="*/ 1002506 h 1078706"/>
                <a:gd name="connsiteX34" fmla="*/ 250031 w 500062"/>
                <a:gd name="connsiteY34" fmla="*/ 957262 h 1078706"/>
                <a:gd name="connsiteX35" fmla="*/ 238125 w 500062"/>
                <a:gd name="connsiteY35" fmla="*/ 895350 h 1078706"/>
                <a:gd name="connsiteX36" fmla="*/ 223837 w 500062"/>
                <a:gd name="connsiteY36" fmla="*/ 821531 h 1078706"/>
                <a:gd name="connsiteX37" fmla="*/ 178594 w 500062"/>
                <a:gd name="connsiteY37" fmla="*/ 623887 h 1078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00062" h="1078706">
                  <a:moveTo>
                    <a:pt x="178594" y="623887"/>
                  </a:moveTo>
                  <a:lnTo>
                    <a:pt x="150019" y="509587"/>
                  </a:lnTo>
                  <a:lnTo>
                    <a:pt x="114300" y="388144"/>
                  </a:lnTo>
                  <a:lnTo>
                    <a:pt x="30956" y="147637"/>
                  </a:lnTo>
                  <a:lnTo>
                    <a:pt x="7144" y="76200"/>
                  </a:lnTo>
                  <a:lnTo>
                    <a:pt x="0" y="52387"/>
                  </a:lnTo>
                  <a:lnTo>
                    <a:pt x="0" y="30956"/>
                  </a:lnTo>
                  <a:lnTo>
                    <a:pt x="4762" y="11906"/>
                  </a:lnTo>
                  <a:lnTo>
                    <a:pt x="14287" y="4762"/>
                  </a:lnTo>
                  <a:lnTo>
                    <a:pt x="26194" y="0"/>
                  </a:lnTo>
                  <a:lnTo>
                    <a:pt x="40481" y="4762"/>
                  </a:lnTo>
                  <a:lnTo>
                    <a:pt x="64294" y="28575"/>
                  </a:lnTo>
                  <a:lnTo>
                    <a:pt x="119062" y="97631"/>
                  </a:lnTo>
                  <a:lnTo>
                    <a:pt x="259556" y="271462"/>
                  </a:lnTo>
                  <a:lnTo>
                    <a:pt x="385762" y="428625"/>
                  </a:lnTo>
                  <a:lnTo>
                    <a:pt x="416719" y="466725"/>
                  </a:lnTo>
                  <a:lnTo>
                    <a:pt x="423862" y="481012"/>
                  </a:lnTo>
                  <a:lnTo>
                    <a:pt x="447675" y="561975"/>
                  </a:lnTo>
                  <a:lnTo>
                    <a:pt x="478631" y="700087"/>
                  </a:lnTo>
                  <a:lnTo>
                    <a:pt x="500062" y="838200"/>
                  </a:lnTo>
                  <a:lnTo>
                    <a:pt x="500062" y="890587"/>
                  </a:lnTo>
                  <a:lnTo>
                    <a:pt x="492919" y="952500"/>
                  </a:lnTo>
                  <a:lnTo>
                    <a:pt x="481012" y="992981"/>
                  </a:lnTo>
                  <a:lnTo>
                    <a:pt x="466725" y="1026319"/>
                  </a:lnTo>
                  <a:lnTo>
                    <a:pt x="447675" y="1052512"/>
                  </a:lnTo>
                  <a:lnTo>
                    <a:pt x="433387" y="1066800"/>
                  </a:lnTo>
                  <a:lnTo>
                    <a:pt x="400050" y="1078706"/>
                  </a:lnTo>
                  <a:lnTo>
                    <a:pt x="383381" y="1078706"/>
                  </a:lnTo>
                  <a:lnTo>
                    <a:pt x="364331" y="1078706"/>
                  </a:lnTo>
                  <a:lnTo>
                    <a:pt x="335756" y="1071562"/>
                  </a:lnTo>
                  <a:lnTo>
                    <a:pt x="316706" y="1064419"/>
                  </a:lnTo>
                  <a:lnTo>
                    <a:pt x="295275" y="1047750"/>
                  </a:lnTo>
                  <a:lnTo>
                    <a:pt x="280987" y="1031081"/>
                  </a:lnTo>
                  <a:lnTo>
                    <a:pt x="264319" y="1002506"/>
                  </a:lnTo>
                  <a:lnTo>
                    <a:pt x="250031" y="957262"/>
                  </a:lnTo>
                  <a:lnTo>
                    <a:pt x="238125" y="895350"/>
                  </a:lnTo>
                  <a:lnTo>
                    <a:pt x="223837" y="821531"/>
                  </a:lnTo>
                  <a:lnTo>
                    <a:pt x="178594" y="623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857C6A93-3B0F-4B1A-A4FD-BFAC032E0874}"/>
                </a:ext>
              </a:extLst>
            </p:cNvPr>
            <p:cNvSpPr/>
            <p:nvPr/>
          </p:nvSpPr>
          <p:spPr>
            <a:xfrm>
              <a:off x="2590800" y="4398963"/>
              <a:ext cx="809625" cy="1343025"/>
            </a:xfrm>
            <a:custGeom>
              <a:avLst/>
              <a:gdLst>
                <a:gd name="connsiteX0" fmla="*/ 421481 w 809625"/>
                <a:gd name="connsiteY0" fmla="*/ 447675 h 1343025"/>
                <a:gd name="connsiteX1" fmla="*/ 302419 w 809625"/>
                <a:gd name="connsiteY1" fmla="*/ 704850 h 1343025"/>
                <a:gd name="connsiteX2" fmla="*/ 197644 w 809625"/>
                <a:gd name="connsiteY2" fmla="*/ 916781 h 1343025"/>
                <a:gd name="connsiteX3" fmla="*/ 50006 w 809625"/>
                <a:gd name="connsiteY3" fmla="*/ 1204912 h 1343025"/>
                <a:gd name="connsiteX4" fmla="*/ 4763 w 809625"/>
                <a:gd name="connsiteY4" fmla="*/ 1297781 h 1343025"/>
                <a:gd name="connsiteX5" fmla="*/ 0 w 809625"/>
                <a:gd name="connsiteY5" fmla="*/ 1314450 h 1343025"/>
                <a:gd name="connsiteX6" fmla="*/ 0 w 809625"/>
                <a:gd name="connsiteY6" fmla="*/ 1326356 h 1343025"/>
                <a:gd name="connsiteX7" fmla="*/ 2381 w 809625"/>
                <a:gd name="connsiteY7" fmla="*/ 1335881 h 1343025"/>
                <a:gd name="connsiteX8" fmla="*/ 9525 w 809625"/>
                <a:gd name="connsiteY8" fmla="*/ 1340644 h 1343025"/>
                <a:gd name="connsiteX9" fmla="*/ 23813 w 809625"/>
                <a:gd name="connsiteY9" fmla="*/ 1343025 h 1343025"/>
                <a:gd name="connsiteX10" fmla="*/ 47625 w 809625"/>
                <a:gd name="connsiteY10" fmla="*/ 1335881 h 1343025"/>
                <a:gd name="connsiteX11" fmla="*/ 69056 w 809625"/>
                <a:gd name="connsiteY11" fmla="*/ 1316831 h 1343025"/>
                <a:gd name="connsiteX12" fmla="*/ 111919 w 809625"/>
                <a:gd name="connsiteY12" fmla="*/ 1252537 h 1343025"/>
                <a:gd name="connsiteX13" fmla="*/ 219075 w 809625"/>
                <a:gd name="connsiteY13" fmla="*/ 1109662 h 1343025"/>
                <a:gd name="connsiteX14" fmla="*/ 366713 w 809625"/>
                <a:gd name="connsiteY14" fmla="*/ 907256 h 1343025"/>
                <a:gd name="connsiteX15" fmla="*/ 488156 w 809625"/>
                <a:gd name="connsiteY15" fmla="*/ 740569 h 1343025"/>
                <a:gd name="connsiteX16" fmla="*/ 597694 w 809625"/>
                <a:gd name="connsiteY16" fmla="*/ 585787 h 1343025"/>
                <a:gd name="connsiteX17" fmla="*/ 661988 w 809625"/>
                <a:gd name="connsiteY17" fmla="*/ 495300 h 1343025"/>
                <a:gd name="connsiteX18" fmla="*/ 721519 w 809625"/>
                <a:gd name="connsiteY18" fmla="*/ 404812 h 1343025"/>
                <a:gd name="connsiteX19" fmla="*/ 731044 w 809625"/>
                <a:gd name="connsiteY19" fmla="*/ 388144 h 1343025"/>
                <a:gd name="connsiteX20" fmla="*/ 752475 w 809625"/>
                <a:gd name="connsiteY20" fmla="*/ 373856 h 1343025"/>
                <a:gd name="connsiteX21" fmla="*/ 788194 w 809625"/>
                <a:gd name="connsiteY21" fmla="*/ 342900 h 1343025"/>
                <a:gd name="connsiteX22" fmla="*/ 804863 w 809625"/>
                <a:gd name="connsiteY22" fmla="*/ 316706 h 1343025"/>
                <a:gd name="connsiteX23" fmla="*/ 809625 w 809625"/>
                <a:gd name="connsiteY23" fmla="*/ 300037 h 1343025"/>
                <a:gd name="connsiteX24" fmla="*/ 809625 w 809625"/>
                <a:gd name="connsiteY24" fmla="*/ 280987 h 1343025"/>
                <a:gd name="connsiteX25" fmla="*/ 807244 w 809625"/>
                <a:gd name="connsiteY25" fmla="*/ 261937 h 1343025"/>
                <a:gd name="connsiteX26" fmla="*/ 797719 w 809625"/>
                <a:gd name="connsiteY26" fmla="*/ 235744 h 1343025"/>
                <a:gd name="connsiteX27" fmla="*/ 778669 w 809625"/>
                <a:gd name="connsiteY27" fmla="*/ 207169 h 1343025"/>
                <a:gd name="connsiteX28" fmla="*/ 745331 w 809625"/>
                <a:gd name="connsiteY28" fmla="*/ 178594 h 1343025"/>
                <a:gd name="connsiteX29" fmla="*/ 664369 w 809625"/>
                <a:gd name="connsiteY29" fmla="*/ 123825 h 1343025"/>
                <a:gd name="connsiteX30" fmla="*/ 578644 w 809625"/>
                <a:gd name="connsiteY30" fmla="*/ 76200 h 1343025"/>
                <a:gd name="connsiteX31" fmla="*/ 473869 w 809625"/>
                <a:gd name="connsiteY31" fmla="*/ 21431 h 1343025"/>
                <a:gd name="connsiteX32" fmla="*/ 428625 w 809625"/>
                <a:gd name="connsiteY32" fmla="*/ 4762 h 1343025"/>
                <a:gd name="connsiteX33" fmla="*/ 402431 w 809625"/>
                <a:gd name="connsiteY33" fmla="*/ 0 h 1343025"/>
                <a:gd name="connsiteX34" fmla="*/ 383381 w 809625"/>
                <a:gd name="connsiteY34" fmla="*/ 4762 h 1343025"/>
                <a:gd name="connsiteX35" fmla="*/ 378619 w 809625"/>
                <a:gd name="connsiteY35" fmla="*/ 16669 h 1343025"/>
                <a:gd name="connsiteX36" fmla="*/ 378619 w 809625"/>
                <a:gd name="connsiteY36" fmla="*/ 30956 h 1343025"/>
                <a:gd name="connsiteX37" fmla="*/ 388144 w 809625"/>
                <a:gd name="connsiteY37" fmla="*/ 54769 h 1343025"/>
                <a:gd name="connsiteX38" fmla="*/ 431006 w 809625"/>
                <a:gd name="connsiteY38" fmla="*/ 116681 h 1343025"/>
                <a:gd name="connsiteX39" fmla="*/ 488156 w 809625"/>
                <a:gd name="connsiteY39" fmla="*/ 202406 h 1343025"/>
                <a:gd name="connsiteX40" fmla="*/ 497681 w 809625"/>
                <a:gd name="connsiteY40" fmla="*/ 226219 h 1343025"/>
                <a:gd name="connsiteX41" fmla="*/ 502444 w 809625"/>
                <a:gd name="connsiteY41" fmla="*/ 254794 h 1343025"/>
                <a:gd name="connsiteX42" fmla="*/ 500063 w 809625"/>
                <a:gd name="connsiteY42" fmla="*/ 278606 h 1343025"/>
                <a:gd name="connsiteX43" fmla="*/ 488156 w 809625"/>
                <a:gd name="connsiteY43" fmla="*/ 311944 h 1343025"/>
                <a:gd name="connsiteX44" fmla="*/ 421481 w 809625"/>
                <a:gd name="connsiteY44" fmla="*/ 4476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809625" h="1343025">
                  <a:moveTo>
                    <a:pt x="421481" y="447675"/>
                  </a:moveTo>
                  <a:lnTo>
                    <a:pt x="302419" y="704850"/>
                  </a:lnTo>
                  <a:lnTo>
                    <a:pt x="197644" y="916781"/>
                  </a:lnTo>
                  <a:lnTo>
                    <a:pt x="50006" y="1204912"/>
                  </a:lnTo>
                  <a:lnTo>
                    <a:pt x="4763" y="1297781"/>
                  </a:lnTo>
                  <a:lnTo>
                    <a:pt x="0" y="1314450"/>
                  </a:lnTo>
                  <a:lnTo>
                    <a:pt x="0" y="1326356"/>
                  </a:lnTo>
                  <a:lnTo>
                    <a:pt x="2381" y="1335881"/>
                  </a:lnTo>
                  <a:lnTo>
                    <a:pt x="9525" y="1340644"/>
                  </a:lnTo>
                  <a:lnTo>
                    <a:pt x="23813" y="1343025"/>
                  </a:lnTo>
                  <a:lnTo>
                    <a:pt x="47625" y="1335881"/>
                  </a:lnTo>
                  <a:lnTo>
                    <a:pt x="69056" y="1316831"/>
                  </a:lnTo>
                  <a:lnTo>
                    <a:pt x="111919" y="1252537"/>
                  </a:lnTo>
                  <a:lnTo>
                    <a:pt x="219075" y="1109662"/>
                  </a:lnTo>
                  <a:lnTo>
                    <a:pt x="366713" y="907256"/>
                  </a:lnTo>
                  <a:lnTo>
                    <a:pt x="488156" y="740569"/>
                  </a:lnTo>
                  <a:lnTo>
                    <a:pt x="597694" y="585787"/>
                  </a:lnTo>
                  <a:lnTo>
                    <a:pt x="661988" y="495300"/>
                  </a:lnTo>
                  <a:lnTo>
                    <a:pt x="721519" y="404812"/>
                  </a:lnTo>
                  <a:lnTo>
                    <a:pt x="731044" y="388144"/>
                  </a:lnTo>
                  <a:lnTo>
                    <a:pt x="752475" y="373856"/>
                  </a:lnTo>
                  <a:lnTo>
                    <a:pt x="788194" y="342900"/>
                  </a:lnTo>
                  <a:lnTo>
                    <a:pt x="804863" y="316706"/>
                  </a:lnTo>
                  <a:lnTo>
                    <a:pt x="809625" y="300037"/>
                  </a:lnTo>
                  <a:lnTo>
                    <a:pt x="809625" y="280987"/>
                  </a:lnTo>
                  <a:lnTo>
                    <a:pt x="807244" y="261937"/>
                  </a:lnTo>
                  <a:lnTo>
                    <a:pt x="797719" y="235744"/>
                  </a:lnTo>
                  <a:lnTo>
                    <a:pt x="778669" y="207169"/>
                  </a:lnTo>
                  <a:lnTo>
                    <a:pt x="745331" y="178594"/>
                  </a:lnTo>
                  <a:lnTo>
                    <a:pt x="664369" y="123825"/>
                  </a:lnTo>
                  <a:lnTo>
                    <a:pt x="578644" y="76200"/>
                  </a:lnTo>
                  <a:lnTo>
                    <a:pt x="473869" y="21431"/>
                  </a:lnTo>
                  <a:lnTo>
                    <a:pt x="428625" y="4762"/>
                  </a:lnTo>
                  <a:lnTo>
                    <a:pt x="402431" y="0"/>
                  </a:lnTo>
                  <a:lnTo>
                    <a:pt x="383381" y="4762"/>
                  </a:lnTo>
                  <a:lnTo>
                    <a:pt x="378619" y="16669"/>
                  </a:lnTo>
                  <a:lnTo>
                    <a:pt x="378619" y="30956"/>
                  </a:lnTo>
                  <a:lnTo>
                    <a:pt x="388144" y="54769"/>
                  </a:lnTo>
                  <a:lnTo>
                    <a:pt x="431006" y="116681"/>
                  </a:lnTo>
                  <a:lnTo>
                    <a:pt x="488156" y="202406"/>
                  </a:lnTo>
                  <a:lnTo>
                    <a:pt x="497681" y="226219"/>
                  </a:lnTo>
                  <a:lnTo>
                    <a:pt x="502444" y="254794"/>
                  </a:lnTo>
                  <a:lnTo>
                    <a:pt x="500063" y="278606"/>
                  </a:lnTo>
                  <a:lnTo>
                    <a:pt x="488156" y="311944"/>
                  </a:lnTo>
                  <a:lnTo>
                    <a:pt x="421481" y="44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03DC9899-7543-4FF0-992C-0B13300F877D}"/>
                </a:ext>
              </a:extLst>
            </p:cNvPr>
            <p:cNvSpPr/>
            <p:nvPr/>
          </p:nvSpPr>
          <p:spPr>
            <a:xfrm>
              <a:off x="4651375" y="1985963"/>
              <a:ext cx="2262188" cy="1174750"/>
            </a:xfrm>
            <a:custGeom>
              <a:avLst/>
              <a:gdLst>
                <a:gd name="connsiteX0" fmla="*/ 1752600 w 2262188"/>
                <a:gd name="connsiteY0" fmla="*/ 392906 h 1173956"/>
                <a:gd name="connsiteX1" fmla="*/ 1628775 w 2262188"/>
                <a:gd name="connsiteY1" fmla="*/ 450056 h 1173956"/>
                <a:gd name="connsiteX2" fmla="*/ 1514475 w 2262188"/>
                <a:gd name="connsiteY2" fmla="*/ 504825 h 1173956"/>
                <a:gd name="connsiteX3" fmla="*/ 1354932 w 2262188"/>
                <a:gd name="connsiteY3" fmla="*/ 578643 h 1173956"/>
                <a:gd name="connsiteX4" fmla="*/ 1247775 w 2262188"/>
                <a:gd name="connsiteY4" fmla="*/ 631031 h 1173956"/>
                <a:gd name="connsiteX5" fmla="*/ 964407 w 2262188"/>
                <a:gd name="connsiteY5" fmla="*/ 750093 h 1173956"/>
                <a:gd name="connsiteX6" fmla="*/ 731044 w 2262188"/>
                <a:gd name="connsiteY6" fmla="*/ 850106 h 1173956"/>
                <a:gd name="connsiteX7" fmla="*/ 507207 w 2262188"/>
                <a:gd name="connsiteY7" fmla="*/ 940593 h 1173956"/>
                <a:gd name="connsiteX8" fmla="*/ 188119 w 2262188"/>
                <a:gd name="connsiteY8" fmla="*/ 1064418 h 1173956"/>
                <a:gd name="connsiteX9" fmla="*/ 14288 w 2262188"/>
                <a:gd name="connsiteY9" fmla="*/ 1128712 h 1173956"/>
                <a:gd name="connsiteX10" fmla="*/ 2382 w 2262188"/>
                <a:gd name="connsiteY10" fmla="*/ 1135856 h 1173956"/>
                <a:gd name="connsiteX11" fmla="*/ 0 w 2262188"/>
                <a:gd name="connsiteY11" fmla="*/ 1147762 h 1173956"/>
                <a:gd name="connsiteX12" fmla="*/ 2382 w 2262188"/>
                <a:gd name="connsiteY12" fmla="*/ 1162050 h 1173956"/>
                <a:gd name="connsiteX13" fmla="*/ 11907 w 2262188"/>
                <a:gd name="connsiteY13" fmla="*/ 1166812 h 1173956"/>
                <a:gd name="connsiteX14" fmla="*/ 28575 w 2262188"/>
                <a:gd name="connsiteY14" fmla="*/ 1173956 h 1173956"/>
                <a:gd name="connsiteX15" fmla="*/ 157163 w 2262188"/>
                <a:gd name="connsiteY15" fmla="*/ 1159668 h 1173956"/>
                <a:gd name="connsiteX16" fmla="*/ 319088 w 2262188"/>
                <a:gd name="connsiteY16" fmla="*/ 1131093 h 1173956"/>
                <a:gd name="connsiteX17" fmla="*/ 528638 w 2262188"/>
                <a:gd name="connsiteY17" fmla="*/ 1081087 h 1173956"/>
                <a:gd name="connsiteX18" fmla="*/ 745332 w 2262188"/>
                <a:gd name="connsiteY18" fmla="*/ 1019175 h 1173956"/>
                <a:gd name="connsiteX19" fmla="*/ 1002507 w 2262188"/>
                <a:gd name="connsiteY19" fmla="*/ 933450 h 1173956"/>
                <a:gd name="connsiteX20" fmla="*/ 1269207 w 2262188"/>
                <a:gd name="connsiteY20" fmla="*/ 864393 h 1173956"/>
                <a:gd name="connsiteX21" fmla="*/ 1450182 w 2262188"/>
                <a:gd name="connsiteY21" fmla="*/ 788193 h 1173956"/>
                <a:gd name="connsiteX22" fmla="*/ 1700213 w 2262188"/>
                <a:gd name="connsiteY22" fmla="*/ 683418 h 1173956"/>
                <a:gd name="connsiteX23" fmla="*/ 1924050 w 2262188"/>
                <a:gd name="connsiteY23" fmla="*/ 590550 h 1173956"/>
                <a:gd name="connsiteX24" fmla="*/ 2045494 w 2262188"/>
                <a:gd name="connsiteY24" fmla="*/ 542925 h 1173956"/>
                <a:gd name="connsiteX25" fmla="*/ 2159794 w 2262188"/>
                <a:gd name="connsiteY25" fmla="*/ 497681 h 1173956"/>
                <a:gd name="connsiteX26" fmla="*/ 2221707 w 2262188"/>
                <a:gd name="connsiteY26" fmla="*/ 469106 h 1173956"/>
                <a:gd name="connsiteX27" fmla="*/ 2243138 w 2262188"/>
                <a:gd name="connsiteY27" fmla="*/ 454818 h 1173956"/>
                <a:gd name="connsiteX28" fmla="*/ 2252663 w 2262188"/>
                <a:gd name="connsiteY28" fmla="*/ 442912 h 1173956"/>
                <a:gd name="connsiteX29" fmla="*/ 2259807 w 2262188"/>
                <a:gd name="connsiteY29" fmla="*/ 426243 h 1173956"/>
                <a:gd name="connsiteX30" fmla="*/ 2262188 w 2262188"/>
                <a:gd name="connsiteY30" fmla="*/ 414337 h 1173956"/>
                <a:gd name="connsiteX31" fmla="*/ 2262188 w 2262188"/>
                <a:gd name="connsiteY31" fmla="*/ 395287 h 1173956"/>
                <a:gd name="connsiteX32" fmla="*/ 2255044 w 2262188"/>
                <a:gd name="connsiteY32" fmla="*/ 359568 h 1173956"/>
                <a:gd name="connsiteX33" fmla="*/ 2235994 w 2262188"/>
                <a:gd name="connsiteY33" fmla="*/ 321468 h 1173956"/>
                <a:gd name="connsiteX34" fmla="*/ 2166938 w 2262188"/>
                <a:gd name="connsiteY34" fmla="*/ 245268 h 1173956"/>
                <a:gd name="connsiteX35" fmla="*/ 2076450 w 2262188"/>
                <a:gd name="connsiteY35" fmla="*/ 154781 h 1173956"/>
                <a:gd name="connsiteX36" fmla="*/ 2014538 w 2262188"/>
                <a:gd name="connsiteY36" fmla="*/ 102393 h 1173956"/>
                <a:gd name="connsiteX37" fmla="*/ 1959769 w 2262188"/>
                <a:gd name="connsiteY37" fmla="*/ 64293 h 1173956"/>
                <a:gd name="connsiteX38" fmla="*/ 1895475 w 2262188"/>
                <a:gd name="connsiteY38" fmla="*/ 21431 h 1173956"/>
                <a:gd name="connsiteX39" fmla="*/ 1871663 w 2262188"/>
                <a:gd name="connsiteY39" fmla="*/ 9525 h 1173956"/>
                <a:gd name="connsiteX40" fmla="*/ 1835944 w 2262188"/>
                <a:gd name="connsiteY40" fmla="*/ 0 h 1173956"/>
                <a:gd name="connsiteX41" fmla="*/ 1816894 w 2262188"/>
                <a:gd name="connsiteY41" fmla="*/ 0 h 1173956"/>
                <a:gd name="connsiteX42" fmla="*/ 1807369 w 2262188"/>
                <a:gd name="connsiteY42" fmla="*/ 4762 h 1173956"/>
                <a:gd name="connsiteX43" fmla="*/ 1802607 w 2262188"/>
                <a:gd name="connsiteY43" fmla="*/ 16668 h 1173956"/>
                <a:gd name="connsiteX44" fmla="*/ 1804988 w 2262188"/>
                <a:gd name="connsiteY44" fmla="*/ 35718 h 1173956"/>
                <a:gd name="connsiteX45" fmla="*/ 1826419 w 2262188"/>
                <a:gd name="connsiteY45" fmla="*/ 88106 h 1173956"/>
                <a:gd name="connsiteX46" fmla="*/ 1864519 w 2262188"/>
                <a:gd name="connsiteY46" fmla="*/ 159543 h 1173956"/>
                <a:gd name="connsiteX47" fmla="*/ 1893094 w 2262188"/>
                <a:gd name="connsiteY47" fmla="*/ 200025 h 1173956"/>
                <a:gd name="connsiteX48" fmla="*/ 1905000 w 2262188"/>
                <a:gd name="connsiteY48" fmla="*/ 226218 h 1173956"/>
                <a:gd name="connsiteX49" fmla="*/ 1907382 w 2262188"/>
                <a:gd name="connsiteY49" fmla="*/ 242887 h 1173956"/>
                <a:gd name="connsiteX50" fmla="*/ 1907382 w 2262188"/>
                <a:gd name="connsiteY50" fmla="*/ 254793 h 1173956"/>
                <a:gd name="connsiteX51" fmla="*/ 1897857 w 2262188"/>
                <a:gd name="connsiteY51" fmla="*/ 283368 h 1173956"/>
                <a:gd name="connsiteX52" fmla="*/ 1874044 w 2262188"/>
                <a:gd name="connsiteY52" fmla="*/ 314325 h 1173956"/>
                <a:gd name="connsiteX53" fmla="*/ 1821657 w 2262188"/>
                <a:gd name="connsiteY53" fmla="*/ 354806 h 1173956"/>
                <a:gd name="connsiteX54" fmla="*/ 1752600 w 2262188"/>
                <a:gd name="connsiteY54" fmla="*/ 392906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262188" h="1173956">
                  <a:moveTo>
                    <a:pt x="1752600" y="392906"/>
                  </a:moveTo>
                  <a:lnTo>
                    <a:pt x="1628775" y="450056"/>
                  </a:lnTo>
                  <a:lnTo>
                    <a:pt x="1514475" y="504825"/>
                  </a:lnTo>
                  <a:lnTo>
                    <a:pt x="1354932" y="578643"/>
                  </a:lnTo>
                  <a:lnTo>
                    <a:pt x="1247775" y="631031"/>
                  </a:lnTo>
                  <a:lnTo>
                    <a:pt x="964407" y="750093"/>
                  </a:lnTo>
                  <a:lnTo>
                    <a:pt x="731044" y="850106"/>
                  </a:lnTo>
                  <a:lnTo>
                    <a:pt x="507207" y="940593"/>
                  </a:lnTo>
                  <a:lnTo>
                    <a:pt x="188119" y="1064418"/>
                  </a:lnTo>
                  <a:lnTo>
                    <a:pt x="14288" y="1128712"/>
                  </a:lnTo>
                  <a:lnTo>
                    <a:pt x="2382" y="1135856"/>
                  </a:lnTo>
                  <a:lnTo>
                    <a:pt x="0" y="1147762"/>
                  </a:lnTo>
                  <a:lnTo>
                    <a:pt x="2382" y="1162050"/>
                  </a:lnTo>
                  <a:lnTo>
                    <a:pt x="11907" y="1166812"/>
                  </a:lnTo>
                  <a:lnTo>
                    <a:pt x="28575" y="1173956"/>
                  </a:lnTo>
                  <a:lnTo>
                    <a:pt x="157163" y="1159668"/>
                  </a:lnTo>
                  <a:lnTo>
                    <a:pt x="319088" y="1131093"/>
                  </a:lnTo>
                  <a:lnTo>
                    <a:pt x="528638" y="1081087"/>
                  </a:lnTo>
                  <a:lnTo>
                    <a:pt x="745332" y="1019175"/>
                  </a:lnTo>
                  <a:lnTo>
                    <a:pt x="1002507" y="933450"/>
                  </a:lnTo>
                  <a:lnTo>
                    <a:pt x="1269207" y="864393"/>
                  </a:lnTo>
                  <a:lnTo>
                    <a:pt x="1450182" y="788193"/>
                  </a:lnTo>
                  <a:lnTo>
                    <a:pt x="1700213" y="683418"/>
                  </a:lnTo>
                  <a:lnTo>
                    <a:pt x="1924050" y="590550"/>
                  </a:lnTo>
                  <a:lnTo>
                    <a:pt x="2045494" y="542925"/>
                  </a:lnTo>
                  <a:lnTo>
                    <a:pt x="2159794" y="497681"/>
                  </a:lnTo>
                  <a:lnTo>
                    <a:pt x="2221707" y="469106"/>
                  </a:lnTo>
                  <a:lnTo>
                    <a:pt x="2243138" y="454818"/>
                  </a:lnTo>
                  <a:lnTo>
                    <a:pt x="2252663" y="442912"/>
                  </a:lnTo>
                  <a:lnTo>
                    <a:pt x="2259807" y="426243"/>
                  </a:lnTo>
                  <a:lnTo>
                    <a:pt x="2262188" y="414337"/>
                  </a:lnTo>
                  <a:lnTo>
                    <a:pt x="2262188" y="395287"/>
                  </a:lnTo>
                  <a:lnTo>
                    <a:pt x="2255044" y="359568"/>
                  </a:lnTo>
                  <a:lnTo>
                    <a:pt x="2235994" y="321468"/>
                  </a:lnTo>
                  <a:lnTo>
                    <a:pt x="2166938" y="245268"/>
                  </a:lnTo>
                  <a:lnTo>
                    <a:pt x="2076450" y="154781"/>
                  </a:lnTo>
                  <a:lnTo>
                    <a:pt x="2014538" y="102393"/>
                  </a:lnTo>
                  <a:lnTo>
                    <a:pt x="1959769" y="64293"/>
                  </a:lnTo>
                  <a:lnTo>
                    <a:pt x="1895475" y="21431"/>
                  </a:lnTo>
                  <a:lnTo>
                    <a:pt x="1871663" y="9525"/>
                  </a:lnTo>
                  <a:lnTo>
                    <a:pt x="1835944" y="0"/>
                  </a:lnTo>
                  <a:lnTo>
                    <a:pt x="1816894" y="0"/>
                  </a:lnTo>
                  <a:lnTo>
                    <a:pt x="1807369" y="4762"/>
                  </a:lnTo>
                  <a:lnTo>
                    <a:pt x="1802607" y="16668"/>
                  </a:lnTo>
                  <a:lnTo>
                    <a:pt x="1804988" y="35718"/>
                  </a:lnTo>
                  <a:lnTo>
                    <a:pt x="1826419" y="88106"/>
                  </a:lnTo>
                  <a:lnTo>
                    <a:pt x="1864519" y="159543"/>
                  </a:lnTo>
                  <a:lnTo>
                    <a:pt x="1893094" y="200025"/>
                  </a:lnTo>
                  <a:lnTo>
                    <a:pt x="1905000" y="226218"/>
                  </a:lnTo>
                  <a:lnTo>
                    <a:pt x="1907382" y="242887"/>
                  </a:lnTo>
                  <a:lnTo>
                    <a:pt x="1907382" y="254793"/>
                  </a:lnTo>
                  <a:lnTo>
                    <a:pt x="1897857" y="283368"/>
                  </a:lnTo>
                  <a:lnTo>
                    <a:pt x="1874044" y="314325"/>
                  </a:lnTo>
                  <a:lnTo>
                    <a:pt x="1821657" y="354806"/>
                  </a:lnTo>
                  <a:lnTo>
                    <a:pt x="1752600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191F12C9-C2E3-48A1-A2AE-C7556332062E}"/>
                </a:ext>
              </a:extLst>
            </p:cNvPr>
            <p:cNvSpPr/>
            <p:nvPr/>
          </p:nvSpPr>
          <p:spPr>
            <a:xfrm>
              <a:off x="4724400" y="3370263"/>
              <a:ext cx="2043113" cy="1397000"/>
            </a:xfrm>
            <a:custGeom>
              <a:avLst/>
              <a:gdLst>
                <a:gd name="connsiteX0" fmla="*/ 1745456 w 2043113"/>
                <a:gd name="connsiteY0" fmla="*/ 823912 h 1397794"/>
                <a:gd name="connsiteX1" fmla="*/ 1452563 w 2043113"/>
                <a:gd name="connsiteY1" fmla="*/ 864394 h 1397794"/>
                <a:gd name="connsiteX2" fmla="*/ 1212056 w 2043113"/>
                <a:gd name="connsiteY2" fmla="*/ 900112 h 1397794"/>
                <a:gd name="connsiteX3" fmla="*/ 1135856 w 2043113"/>
                <a:gd name="connsiteY3" fmla="*/ 912019 h 1397794"/>
                <a:gd name="connsiteX4" fmla="*/ 871538 w 2043113"/>
                <a:gd name="connsiteY4" fmla="*/ 962025 h 1397794"/>
                <a:gd name="connsiteX5" fmla="*/ 650081 w 2043113"/>
                <a:gd name="connsiteY5" fmla="*/ 1004887 h 1397794"/>
                <a:gd name="connsiteX6" fmla="*/ 511969 w 2043113"/>
                <a:gd name="connsiteY6" fmla="*/ 1028700 h 1397794"/>
                <a:gd name="connsiteX7" fmla="*/ 385763 w 2043113"/>
                <a:gd name="connsiteY7" fmla="*/ 1052512 h 1397794"/>
                <a:gd name="connsiteX8" fmla="*/ 307181 w 2043113"/>
                <a:gd name="connsiteY8" fmla="*/ 1062037 h 1397794"/>
                <a:gd name="connsiteX9" fmla="*/ 259556 w 2043113"/>
                <a:gd name="connsiteY9" fmla="*/ 1064419 h 1397794"/>
                <a:gd name="connsiteX10" fmla="*/ 254794 w 2043113"/>
                <a:gd name="connsiteY10" fmla="*/ 1064419 h 1397794"/>
                <a:gd name="connsiteX11" fmla="*/ 245269 w 2043113"/>
                <a:gd name="connsiteY11" fmla="*/ 1059656 h 1397794"/>
                <a:gd name="connsiteX12" fmla="*/ 247650 w 2043113"/>
                <a:gd name="connsiteY12" fmla="*/ 1023937 h 1397794"/>
                <a:gd name="connsiteX13" fmla="*/ 259556 w 2043113"/>
                <a:gd name="connsiteY13" fmla="*/ 909637 h 1397794"/>
                <a:gd name="connsiteX14" fmla="*/ 278606 w 2043113"/>
                <a:gd name="connsiteY14" fmla="*/ 742950 h 1397794"/>
                <a:gd name="connsiteX15" fmla="*/ 300038 w 2043113"/>
                <a:gd name="connsiteY15" fmla="*/ 571500 h 1397794"/>
                <a:gd name="connsiteX16" fmla="*/ 328613 w 2043113"/>
                <a:gd name="connsiteY16" fmla="*/ 359569 h 1397794"/>
                <a:gd name="connsiteX17" fmla="*/ 345281 w 2043113"/>
                <a:gd name="connsiteY17" fmla="*/ 328612 h 1397794"/>
                <a:gd name="connsiteX18" fmla="*/ 354806 w 2043113"/>
                <a:gd name="connsiteY18" fmla="*/ 309562 h 1397794"/>
                <a:gd name="connsiteX19" fmla="*/ 359569 w 2043113"/>
                <a:gd name="connsiteY19" fmla="*/ 288131 h 1397794"/>
                <a:gd name="connsiteX20" fmla="*/ 361950 w 2043113"/>
                <a:gd name="connsiteY20" fmla="*/ 271462 h 1397794"/>
                <a:gd name="connsiteX21" fmla="*/ 357188 w 2043113"/>
                <a:gd name="connsiteY21" fmla="*/ 247650 h 1397794"/>
                <a:gd name="connsiteX22" fmla="*/ 350044 w 2043113"/>
                <a:gd name="connsiteY22" fmla="*/ 223837 h 1397794"/>
                <a:gd name="connsiteX23" fmla="*/ 338138 w 2043113"/>
                <a:gd name="connsiteY23" fmla="*/ 202406 h 1397794"/>
                <a:gd name="connsiteX24" fmla="*/ 316706 w 2043113"/>
                <a:gd name="connsiteY24" fmla="*/ 176212 h 1397794"/>
                <a:gd name="connsiteX25" fmla="*/ 288131 w 2043113"/>
                <a:gd name="connsiteY25" fmla="*/ 150019 h 1397794"/>
                <a:gd name="connsiteX26" fmla="*/ 266700 w 2043113"/>
                <a:gd name="connsiteY26" fmla="*/ 133350 h 1397794"/>
                <a:gd name="connsiteX27" fmla="*/ 226219 w 2043113"/>
                <a:gd name="connsiteY27" fmla="*/ 107156 h 1397794"/>
                <a:gd name="connsiteX28" fmla="*/ 161925 w 2043113"/>
                <a:gd name="connsiteY28" fmla="*/ 69056 h 1397794"/>
                <a:gd name="connsiteX29" fmla="*/ 104775 w 2043113"/>
                <a:gd name="connsiteY29" fmla="*/ 33337 h 1397794"/>
                <a:gd name="connsiteX30" fmla="*/ 40481 w 2043113"/>
                <a:gd name="connsiteY30" fmla="*/ 2381 h 1397794"/>
                <a:gd name="connsiteX31" fmla="*/ 16669 w 2043113"/>
                <a:gd name="connsiteY31" fmla="*/ 0 h 1397794"/>
                <a:gd name="connsiteX32" fmla="*/ 9525 w 2043113"/>
                <a:gd name="connsiteY32" fmla="*/ 2381 h 1397794"/>
                <a:gd name="connsiteX33" fmla="*/ 4763 w 2043113"/>
                <a:gd name="connsiteY33" fmla="*/ 9525 h 1397794"/>
                <a:gd name="connsiteX34" fmla="*/ 4763 w 2043113"/>
                <a:gd name="connsiteY34" fmla="*/ 23812 h 1397794"/>
                <a:gd name="connsiteX35" fmla="*/ 11906 w 2043113"/>
                <a:gd name="connsiteY35" fmla="*/ 47625 h 1397794"/>
                <a:gd name="connsiteX36" fmla="*/ 35719 w 2043113"/>
                <a:gd name="connsiteY36" fmla="*/ 76200 h 1397794"/>
                <a:gd name="connsiteX37" fmla="*/ 57150 w 2043113"/>
                <a:gd name="connsiteY37" fmla="*/ 107156 h 1397794"/>
                <a:gd name="connsiteX38" fmla="*/ 73819 w 2043113"/>
                <a:gd name="connsiteY38" fmla="*/ 142875 h 1397794"/>
                <a:gd name="connsiteX39" fmla="*/ 88106 w 2043113"/>
                <a:gd name="connsiteY39" fmla="*/ 178594 h 1397794"/>
                <a:gd name="connsiteX40" fmla="*/ 97631 w 2043113"/>
                <a:gd name="connsiteY40" fmla="*/ 216694 h 1397794"/>
                <a:gd name="connsiteX41" fmla="*/ 104775 w 2043113"/>
                <a:gd name="connsiteY41" fmla="*/ 264319 h 1397794"/>
                <a:gd name="connsiteX42" fmla="*/ 109538 w 2043113"/>
                <a:gd name="connsiteY42" fmla="*/ 316706 h 1397794"/>
                <a:gd name="connsiteX43" fmla="*/ 102394 w 2043113"/>
                <a:gd name="connsiteY43" fmla="*/ 447675 h 1397794"/>
                <a:gd name="connsiteX44" fmla="*/ 83344 w 2043113"/>
                <a:gd name="connsiteY44" fmla="*/ 681037 h 1397794"/>
                <a:gd name="connsiteX45" fmla="*/ 66675 w 2043113"/>
                <a:gd name="connsiteY45" fmla="*/ 914400 h 1397794"/>
                <a:gd name="connsiteX46" fmla="*/ 59531 w 2043113"/>
                <a:gd name="connsiteY46" fmla="*/ 945356 h 1397794"/>
                <a:gd name="connsiteX47" fmla="*/ 33338 w 2043113"/>
                <a:gd name="connsiteY47" fmla="*/ 1023937 h 1397794"/>
                <a:gd name="connsiteX48" fmla="*/ 0 w 2043113"/>
                <a:gd name="connsiteY48" fmla="*/ 1121569 h 1397794"/>
                <a:gd name="connsiteX49" fmla="*/ 0 w 2043113"/>
                <a:gd name="connsiteY49" fmla="*/ 1135856 h 1397794"/>
                <a:gd name="connsiteX50" fmla="*/ 19050 w 2043113"/>
                <a:gd name="connsiteY50" fmla="*/ 1214437 h 1397794"/>
                <a:gd name="connsiteX51" fmla="*/ 33338 w 2043113"/>
                <a:gd name="connsiteY51" fmla="*/ 1257300 h 1397794"/>
                <a:gd name="connsiteX52" fmla="*/ 52388 w 2043113"/>
                <a:gd name="connsiteY52" fmla="*/ 1309687 h 1397794"/>
                <a:gd name="connsiteX53" fmla="*/ 78581 w 2043113"/>
                <a:gd name="connsiteY53" fmla="*/ 1357312 h 1397794"/>
                <a:gd name="connsiteX54" fmla="*/ 107156 w 2043113"/>
                <a:gd name="connsiteY54" fmla="*/ 1393031 h 1397794"/>
                <a:gd name="connsiteX55" fmla="*/ 116681 w 2043113"/>
                <a:gd name="connsiteY55" fmla="*/ 1397794 h 1397794"/>
                <a:gd name="connsiteX56" fmla="*/ 130969 w 2043113"/>
                <a:gd name="connsiteY56" fmla="*/ 1397794 h 1397794"/>
                <a:gd name="connsiteX57" fmla="*/ 161925 w 2043113"/>
                <a:gd name="connsiteY57" fmla="*/ 1385887 h 1397794"/>
                <a:gd name="connsiteX58" fmla="*/ 242888 w 2043113"/>
                <a:gd name="connsiteY58" fmla="*/ 1343025 h 1397794"/>
                <a:gd name="connsiteX59" fmla="*/ 333375 w 2043113"/>
                <a:gd name="connsiteY59" fmla="*/ 1300162 h 1397794"/>
                <a:gd name="connsiteX60" fmla="*/ 419100 w 2043113"/>
                <a:gd name="connsiteY60" fmla="*/ 1269206 h 1397794"/>
                <a:gd name="connsiteX61" fmla="*/ 535781 w 2043113"/>
                <a:gd name="connsiteY61" fmla="*/ 1233487 h 1397794"/>
                <a:gd name="connsiteX62" fmla="*/ 666750 w 2043113"/>
                <a:gd name="connsiteY62" fmla="*/ 1197769 h 1397794"/>
                <a:gd name="connsiteX63" fmla="*/ 795338 w 2043113"/>
                <a:gd name="connsiteY63" fmla="*/ 1162050 h 1397794"/>
                <a:gd name="connsiteX64" fmla="*/ 926306 w 2043113"/>
                <a:gd name="connsiteY64" fmla="*/ 1128712 h 1397794"/>
                <a:gd name="connsiteX65" fmla="*/ 1209675 w 2043113"/>
                <a:gd name="connsiteY65" fmla="*/ 1076325 h 1397794"/>
                <a:gd name="connsiteX66" fmla="*/ 1526381 w 2043113"/>
                <a:gd name="connsiteY66" fmla="*/ 1014412 h 1397794"/>
                <a:gd name="connsiteX67" fmla="*/ 1793081 w 2043113"/>
                <a:gd name="connsiteY67" fmla="*/ 969169 h 1397794"/>
                <a:gd name="connsiteX68" fmla="*/ 2043113 w 2043113"/>
                <a:gd name="connsiteY68" fmla="*/ 942975 h 1397794"/>
                <a:gd name="connsiteX69" fmla="*/ 2040731 w 2043113"/>
                <a:gd name="connsiteY69" fmla="*/ 792956 h 1397794"/>
                <a:gd name="connsiteX70" fmla="*/ 1947863 w 2043113"/>
                <a:gd name="connsiteY70" fmla="*/ 797719 h 1397794"/>
                <a:gd name="connsiteX71" fmla="*/ 1866900 w 2043113"/>
                <a:gd name="connsiteY71" fmla="*/ 807244 h 1397794"/>
                <a:gd name="connsiteX72" fmla="*/ 1745456 w 2043113"/>
                <a:gd name="connsiteY72" fmla="*/ 823912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043113" h="1397794">
                  <a:moveTo>
                    <a:pt x="1745456" y="823912"/>
                  </a:moveTo>
                  <a:lnTo>
                    <a:pt x="1452563" y="864394"/>
                  </a:lnTo>
                  <a:lnTo>
                    <a:pt x="1212056" y="900112"/>
                  </a:lnTo>
                  <a:lnTo>
                    <a:pt x="1135856" y="912019"/>
                  </a:lnTo>
                  <a:lnTo>
                    <a:pt x="871538" y="962025"/>
                  </a:lnTo>
                  <a:lnTo>
                    <a:pt x="650081" y="1004887"/>
                  </a:lnTo>
                  <a:lnTo>
                    <a:pt x="511969" y="1028700"/>
                  </a:lnTo>
                  <a:lnTo>
                    <a:pt x="385763" y="1052512"/>
                  </a:lnTo>
                  <a:lnTo>
                    <a:pt x="307181" y="1062037"/>
                  </a:lnTo>
                  <a:lnTo>
                    <a:pt x="259556" y="1064419"/>
                  </a:lnTo>
                  <a:lnTo>
                    <a:pt x="254794" y="1064419"/>
                  </a:lnTo>
                  <a:lnTo>
                    <a:pt x="245269" y="1059656"/>
                  </a:lnTo>
                  <a:lnTo>
                    <a:pt x="247650" y="1023937"/>
                  </a:lnTo>
                  <a:lnTo>
                    <a:pt x="259556" y="909637"/>
                  </a:lnTo>
                  <a:lnTo>
                    <a:pt x="278606" y="742950"/>
                  </a:lnTo>
                  <a:lnTo>
                    <a:pt x="300038" y="571500"/>
                  </a:lnTo>
                  <a:lnTo>
                    <a:pt x="328613" y="359569"/>
                  </a:lnTo>
                  <a:lnTo>
                    <a:pt x="345281" y="328612"/>
                  </a:lnTo>
                  <a:lnTo>
                    <a:pt x="354806" y="309562"/>
                  </a:lnTo>
                  <a:lnTo>
                    <a:pt x="359569" y="288131"/>
                  </a:lnTo>
                  <a:lnTo>
                    <a:pt x="361950" y="271462"/>
                  </a:lnTo>
                  <a:lnTo>
                    <a:pt x="357188" y="247650"/>
                  </a:lnTo>
                  <a:lnTo>
                    <a:pt x="350044" y="223837"/>
                  </a:lnTo>
                  <a:lnTo>
                    <a:pt x="338138" y="202406"/>
                  </a:lnTo>
                  <a:lnTo>
                    <a:pt x="316706" y="176212"/>
                  </a:lnTo>
                  <a:lnTo>
                    <a:pt x="288131" y="150019"/>
                  </a:lnTo>
                  <a:lnTo>
                    <a:pt x="266700" y="133350"/>
                  </a:lnTo>
                  <a:lnTo>
                    <a:pt x="226219" y="107156"/>
                  </a:lnTo>
                  <a:lnTo>
                    <a:pt x="161925" y="69056"/>
                  </a:lnTo>
                  <a:lnTo>
                    <a:pt x="104775" y="33337"/>
                  </a:lnTo>
                  <a:lnTo>
                    <a:pt x="40481" y="2381"/>
                  </a:lnTo>
                  <a:lnTo>
                    <a:pt x="16669" y="0"/>
                  </a:lnTo>
                  <a:lnTo>
                    <a:pt x="9525" y="2381"/>
                  </a:lnTo>
                  <a:lnTo>
                    <a:pt x="4763" y="9525"/>
                  </a:lnTo>
                  <a:lnTo>
                    <a:pt x="4763" y="23812"/>
                  </a:lnTo>
                  <a:lnTo>
                    <a:pt x="11906" y="47625"/>
                  </a:lnTo>
                  <a:lnTo>
                    <a:pt x="35719" y="76200"/>
                  </a:lnTo>
                  <a:lnTo>
                    <a:pt x="57150" y="107156"/>
                  </a:lnTo>
                  <a:lnTo>
                    <a:pt x="73819" y="142875"/>
                  </a:lnTo>
                  <a:lnTo>
                    <a:pt x="88106" y="178594"/>
                  </a:lnTo>
                  <a:lnTo>
                    <a:pt x="97631" y="216694"/>
                  </a:lnTo>
                  <a:lnTo>
                    <a:pt x="104775" y="264319"/>
                  </a:lnTo>
                  <a:lnTo>
                    <a:pt x="109538" y="316706"/>
                  </a:lnTo>
                  <a:lnTo>
                    <a:pt x="102394" y="447675"/>
                  </a:lnTo>
                  <a:lnTo>
                    <a:pt x="83344" y="681037"/>
                  </a:lnTo>
                  <a:lnTo>
                    <a:pt x="66675" y="914400"/>
                  </a:lnTo>
                  <a:lnTo>
                    <a:pt x="59531" y="945356"/>
                  </a:lnTo>
                  <a:lnTo>
                    <a:pt x="33338" y="1023937"/>
                  </a:lnTo>
                  <a:lnTo>
                    <a:pt x="0" y="1121569"/>
                  </a:lnTo>
                  <a:lnTo>
                    <a:pt x="0" y="1135856"/>
                  </a:lnTo>
                  <a:lnTo>
                    <a:pt x="19050" y="1214437"/>
                  </a:lnTo>
                  <a:lnTo>
                    <a:pt x="33338" y="1257300"/>
                  </a:lnTo>
                  <a:lnTo>
                    <a:pt x="52388" y="1309687"/>
                  </a:lnTo>
                  <a:lnTo>
                    <a:pt x="78581" y="1357312"/>
                  </a:lnTo>
                  <a:cubicBezTo>
                    <a:pt x="103763" y="1390048"/>
                    <a:pt x="93188" y="1379063"/>
                    <a:pt x="107156" y="1393031"/>
                  </a:cubicBezTo>
                  <a:lnTo>
                    <a:pt x="116681" y="1397794"/>
                  </a:lnTo>
                  <a:lnTo>
                    <a:pt x="130969" y="1397794"/>
                  </a:lnTo>
                  <a:lnTo>
                    <a:pt x="161925" y="1385887"/>
                  </a:lnTo>
                  <a:lnTo>
                    <a:pt x="242888" y="1343025"/>
                  </a:lnTo>
                  <a:lnTo>
                    <a:pt x="333375" y="1300162"/>
                  </a:lnTo>
                  <a:lnTo>
                    <a:pt x="419100" y="1269206"/>
                  </a:lnTo>
                  <a:lnTo>
                    <a:pt x="535781" y="1233487"/>
                  </a:lnTo>
                  <a:lnTo>
                    <a:pt x="666750" y="1197769"/>
                  </a:lnTo>
                  <a:lnTo>
                    <a:pt x="795338" y="1162050"/>
                  </a:lnTo>
                  <a:lnTo>
                    <a:pt x="926306" y="1128712"/>
                  </a:lnTo>
                  <a:lnTo>
                    <a:pt x="1209675" y="1076325"/>
                  </a:lnTo>
                  <a:lnTo>
                    <a:pt x="1526381" y="1014412"/>
                  </a:lnTo>
                  <a:lnTo>
                    <a:pt x="1793081" y="969169"/>
                  </a:lnTo>
                  <a:lnTo>
                    <a:pt x="2043113" y="942975"/>
                  </a:lnTo>
                  <a:lnTo>
                    <a:pt x="2040731" y="792956"/>
                  </a:lnTo>
                  <a:lnTo>
                    <a:pt x="1947863" y="797719"/>
                  </a:lnTo>
                  <a:lnTo>
                    <a:pt x="1866900" y="807244"/>
                  </a:lnTo>
                  <a:lnTo>
                    <a:pt x="1745456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505D0FE6-55DC-4A08-8699-CB6C3E435637}"/>
                </a:ext>
              </a:extLst>
            </p:cNvPr>
            <p:cNvSpPr/>
            <p:nvPr/>
          </p:nvSpPr>
          <p:spPr>
            <a:xfrm>
              <a:off x="2971800" y="2554288"/>
              <a:ext cx="733425" cy="682625"/>
            </a:xfrm>
            <a:custGeom>
              <a:avLst/>
              <a:gdLst>
                <a:gd name="connsiteX0" fmla="*/ 419100 w 733425"/>
                <a:gd name="connsiteY0" fmla="*/ 502444 h 681038"/>
                <a:gd name="connsiteX1" fmla="*/ 354806 w 733425"/>
                <a:gd name="connsiteY1" fmla="*/ 457200 h 681038"/>
                <a:gd name="connsiteX2" fmla="*/ 292894 w 733425"/>
                <a:gd name="connsiteY2" fmla="*/ 414338 h 681038"/>
                <a:gd name="connsiteX3" fmla="*/ 226219 w 733425"/>
                <a:gd name="connsiteY3" fmla="*/ 373857 h 681038"/>
                <a:gd name="connsiteX4" fmla="*/ 190500 w 733425"/>
                <a:gd name="connsiteY4" fmla="*/ 352425 h 681038"/>
                <a:gd name="connsiteX5" fmla="*/ 159544 w 733425"/>
                <a:gd name="connsiteY5" fmla="*/ 335757 h 681038"/>
                <a:gd name="connsiteX6" fmla="*/ 109538 w 733425"/>
                <a:gd name="connsiteY6" fmla="*/ 311944 h 681038"/>
                <a:gd name="connsiteX7" fmla="*/ 78581 w 733425"/>
                <a:gd name="connsiteY7" fmla="*/ 297657 h 681038"/>
                <a:gd name="connsiteX8" fmla="*/ 40481 w 733425"/>
                <a:gd name="connsiteY8" fmla="*/ 283369 h 681038"/>
                <a:gd name="connsiteX9" fmla="*/ 23813 w 733425"/>
                <a:gd name="connsiteY9" fmla="*/ 276225 h 681038"/>
                <a:gd name="connsiteX10" fmla="*/ 14288 w 733425"/>
                <a:gd name="connsiteY10" fmla="*/ 271463 h 681038"/>
                <a:gd name="connsiteX11" fmla="*/ 7144 w 733425"/>
                <a:gd name="connsiteY11" fmla="*/ 259557 h 681038"/>
                <a:gd name="connsiteX12" fmla="*/ 2381 w 733425"/>
                <a:gd name="connsiteY12" fmla="*/ 233363 h 681038"/>
                <a:gd name="connsiteX13" fmla="*/ 0 w 733425"/>
                <a:gd name="connsiteY13" fmla="*/ 192882 h 681038"/>
                <a:gd name="connsiteX14" fmla="*/ 7144 w 733425"/>
                <a:gd name="connsiteY14" fmla="*/ 130969 h 681038"/>
                <a:gd name="connsiteX15" fmla="*/ 26194 w 733425"/>
                <a:gd name="connsiteY15" fmla="*/ 59532 h 681038"/>
                <a:gd name="connsiteX16" fmla="*/ 35719 w 733425"/>
                <a:gd name="connsiteY16" fmla="*/ 50007 h 681038"/>
                <a:gd name="connsiteX17" fmla="*/ 59531 w 733425"/>
                <a:gd name="connsiteY17" fmla="*/ 45244 h 681038"/>
                <a:gd name="connsiteX18" fmla="*/ 97631 w 733425"/>
                <a:gd name="connsiteY18" fmla="*/ 35719 h 681038"/>
                <a:gd name="connsiteX19" fmla="*/ 147638 w 733425"/>
                <a:gd name="connsiteY19" fmla="*/ 14288 h 681038"/>
                <a:gd name="connsiteX20" fmla="*/ 178594 w 733425"/>
                <a:gd name="connsiteY20" fmla="*/ 0 h 681038"/>
                <a:gd name="connsiteX21" fmla="*/ 247650 w 733425"/>
                <a:gd name="connsiteY21" fmla="*/ 111919 h 681038"/>
                <a:gd name="connsiteX22" fmla="*/ 257175 w 733425"/>
                <a:gd name="connsiteY22" fmla="*/ 133350 h 681038"/>
                <a:gd name="connsiteX23" fmla="*/ 266700 w 733425"/>
                <a:gd name="connsiteY23" fmla="*/ 147638 h 681038"/>
                <a:gd name="connsiteX24" fmla="*/ 311944 w 733425"/>
                <a:gd name="connsiteY24" fmla="*/ 192882 h 681038"/>
                <a:gd name="connsiteX25" fmla="*/ 423863 w 733425"/>
                <a:gd name="connsiteY25" fmla="*/ 304800 h 681038"/>
                <a:gd name="connsiteX26" fmla="*/ 552450 w 733425"/>
                <a:gd name="connsiteY26" fmla="*/ 433388 h 681038"/>
                <a:gd name="connsiteX27" fmla="*/ 733425 w 733425"/>
                <a:gd name="connsiteY27" fmla="*/ 616744 h 681038"/>
                <a:gd name="connsiteX28" fmla="*/ 669131 w 733425"/>
                <a:gd name="connsiteY28" fmla="*/ 681038 h 681038"/>
                <a:gd name="connsiteX29" fmla="*/ 547688 w 733425"/>
                <a:gd name="connsiteY29" fmla="*/ 597694 h 681038"/>
                <a:gd name="connsiteX30" fmla="*/ 419100 w 733425"/>
                <a:gd name="connsiteY30" fmla="*/ 502444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33425" h="681038">
                  <a:moveTo>
                    <a:pt x="419100" y="502444"/>
                  </a:moveTo>
                  <a:lnTo>
                    <a:pt x="354806" y="457200"/>
                  </a:lnTo>
                  <a:lnTo>
                    <a:pt x="292894" y="414338"/>
                  </a:lnTo>
                  <a:lnTo>
                    <a:pt x="226219" y="373857"/>
                  </a:lnTo>
                  <a:lnTo>
                    <a:pt x="190500" y="352425"/>
                  </a:lnTo>
                  <a:lnTo>
                    <a:pt x="159544" y="335757"/>
                  </a:lnTo>
                  <a:lnTo>
                    <a:pt x="109538" y="311944"/>
                  </a:lnTo>
                  <a:lnTo>
                    <a:pt x="78581" y="297657"/>
                  </a:lnTo>
                  <a:lnTo>
                    <a:pt x="40481" y="283369"/>
                  </a:lnTo>
                  <a:lnTo>
                    <a:pt x="23813" y="276225"/>
                  </a:lnTo>
                  <a:lnTo>
                    <a:pt x="14288" y="271463"/>
                  </a:lnTo>
                  <a:lnTo>
                    <a:pt x="7144" y="259557"/>
                  </a:lnTo>
                  <a:lnTo>
                    <a:pt x="2381" y="233363"/>
                  </a:lnTo>
                  <a:lnTo>
                    <a:pt x="0" y="192882"/>
                  </a:lnTo>
                  <a:lnTo>
                    <a:pt x="7144" y="130969"/>
                  </a:lnTo>
                  <a:lnTo>
                    <a:pt x="26194" y="59532"/>
                  </a:lnTo>
                  <a:lnTo>
                    <a:pt x="35719" y="50007"/>
                  </a:lnTo>
                  <a:lnTo>
                    <a:pt x="59531" y="45244"/>
                  </a:lnTo>
                  <a:lnTo>
                    <a:pt x="97631" y="35719"/>
                  </a:lnTo>
                  <a:lnTo>
                    <a:pt x="147638" y="14288"/>
                  </a:lnTo>
                  <a:lnTo>
                    <a:pt x="178594" y="0"/>
                  </a:lnTo>
                  <a:lnTo>
                    <a:pt x="247650" y="111919"/>
                  </a:lnTo>
                  <a:lnTo>
                    <a:pt x="257175" y="133350"/>
                  </a:lnTo>
                  <a:lnTo>
                    <a:pt x="266700" y="147638"/>
                  </a:lnTo>
                  <a:lnTo>
                    <a:pt x="311944" y="192882"/>
                  </a:lnTo>
                  <a:lnTo>
                    <a:pt x="423863" y="304800"/>
                  </a:lnTo>
                  <a:lnTo>
                    <a:pt x="552450" y="433388"/>
                  </a:lnTo>
                  <a:lnTo>
                    <a:pt x="733425" y="616744"/>
                  </a:lnTo>
                  <a:lnTo>
                    <a:pt x="669131" y="681038"/>
                  </a:lnTo>
                  <a:lnTo>
                    <a:pt x="547688" y="597694"/>
                  </a:lnTo>
                  <a:lnTo>
                    <a:pt x="419100" y="502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4D176CE-E2B7-43BA-A66C-EDB7518EEA63}"/>
                </a:ext>
              </a:extLst>
            </p:cNvPr>
            <p:cNvSpPr/>
            <p:nvPr/>
          </p:nvSpPr>
          <p:spPr>
            <a:xfrm>
              <a:off x="2905125" y="2038350"/>
              <a:ext cx="1695450" cy="1960563"/>
            </a:xfrm>
            <a:custGeom>
              <a:avLst/>
              <a:gdLst>
                <a:gd name="connsiteX0" fmla="*/ 1260604 w 1696662"/>
                <a:gd name="connsiteY0" fmla="*/ 800761 h 1960939"/>
                <a:gd name="connsiteX1" fmla="*/ 1030682 w 1696662"/>
                <a:gd name="connsiteY1" fmla="*/ 1028039 h 1960939"/>
                <a:gd name="connsiteX2" fmla="*/ 832474 w 1696662"/>
                <a:gd name="connsiteY2" fmla="*/ 1220962 h 1960939"/>
                <a:gd name="connsiteX3" fmla="*/ 681836 w 1696662"/>
                <a:gd name="connsiteY3" fmla="*/ 1371600 h 1960939"/>
                <a:gd name="connsiteX4" fmla="*/ 496842 w 1696662"/>
                <a:gd name="connsiteY4" fmla="*/ 1553952 h 1960939"/>
                <a:gd name="connsiteX5" fmla="*/ 314490 w 1696662"/>
                <a:gd name="connsiteY5" fmla="*/ 1736303 h 1960939"/>
                <a:gd name="connsiteX6" fmla="*/ 184994 w 1696662"/>
                <a:gd name="connsiteY6" fmla="*/ 1865799 h 1960939"/>
                <a:gd name="connsiteX7" fmla="*/ 97783 w 1696662"/>
                <a:gd name="connsiteY7" fmla="*/ 1960939 h 1960939"/>
                <a:gd name="connsiteX8" fmla="*/ 0 w 1696662"/>
                <a:gd name="connsiteY8" fmla="*/ 1905441 h 1960939"/>
                <a:gd name="connsiteX9" fmla="*/ 89855 w 1696662"/>
                <a:gd name="connsiteY9" fmla="*/ 1802372 h 1960939"/>
                <a:gd name="connsiteX10" fmla="*/ 211422 w 1696662"/>
                <a:gd name="connsiteY10" fmla="*/ 1667591 h 1960939"/>
                <a:gd name="connsiteX11" fmla="*/ 319776 w 1696662"/>
                <a:gd name="connsiteY11" fmla="*/ 1543381 h 1960939"/>
                <a:gd name="connsiteX12" fmla="*/ 459843 w 1696662"/>
                <a:gd name="connsiteY12" fmla="*/ 1384814 h 1960939"/>
                <a:gd name="connsiteX13" fmla="*/ 594625 w 1696662"/>
                <a:gd name="connsiteY13" fmla="*/ 1220962 h 1960939"/>
                <a:gd name="connsiteX14" fmla="*/ 668622 w 1696662"/>
                <a:gd name="connsiteY14" fmla="*/ 1131108 h 1960939"/>
                <a:gd name="connsiteX15" fmla="*/ 843045 w 1696662"/>
                <a:gd name="connsiteY15" fmla="*/ 911757 h 1960939"/>
                <a:gd name="connsiteX16" fmla="*/ 988398 w 1696662"/>
                <a:gd name="connsiteY16" fmla="*/ 726763 h 1960939"/>
                <a:gd name="connsiteX17" fmla="*/ 1094109 w 1696662"/>
                <a:gd name="connsiteY17" fmla="*/ 591982 h 1960939"/>
                <a:gd name="connsiteX18" fmla="*/ 1194534 w 1696662"/>
                <a:gd name="connsiteY18" fmla="*/ 465129 h 1960939"/>
                <a:gd name="connsiteX19" fmla="*/ 1305531 w 1696662"/>
                <a:gd name="connsiteY19" fmla="*/ 319776 h 1960939"/>
                <a:gd name="connsiteX20" fmla="*/ 1337244 w 1696662"/>
                <a:gd name="connsiteY20" fmla="*/ 282777 h 1960939"/>
                <a:gd name="connsiteX21" fmla="*/ 1353101 w 1696662"/>
                <a:gd name="connsiteY21" fmla="*/ 253707 h 1960939"/>
                <a:gd name="connsiteX22" fmla="*/ 1361029 w 1696662"/>
                <a:gd name="connsiteY22" fmla="*/ 232564 h 1960939"/>
                <a:gd name="connsiteX23" fmla="*/ 1363672 w 1696662"/>
                <a:gd name="connsiteY23" fmla="*/ 214065 h 1960939"/>
                <a:gd name="connsiteX24" fmla="*/ 1363672 w 1696662"/>
                <a:gd name="connsiteY24" fmla="*/ 192923 h 1960939"/>
                <a:gd name="connsiteX25" fmla="*/ 1361029 w 1696662"/>
                <a:gd name="connsiteY25" fmla="*/ 163852 h 1960939"/>
                <a:gd name="connsiteX26" fmla="*/ 1353101 w 1696662"/>
                <a:gd name="connsiteY26" fmla="*/ 142710 h 1960939"/>
                <a:gd name="connsiteX27" fmla="*/ 1313459 w 1696662"/>
                <a:gd name="connsiteY27" fmla="*/ 105711 h 1960939"/>
                <a:gd name="connsiteX28" fmla="*/ 1255318 w 1696662"/>
                <a:gd name="connsiteY28" fmla="*/ 47570 h 1960939"/>
                <a:gd name="connsiteX29" fmla="*/ 1239462 w 1696662"/>
                <a:gd name="connsiteY29" fmla="*/ 26428 h 1960939"/>
                <a:gd name="connsiteX30" fmla="*/ 1236819 w 1696662"/>
                <a:gd name="connsiteY30" fmla="*/ 10571 h 1960939"/>
                <a:gd name="connsiteX31" fmla="*/ 1239462 w 1696662"/>
                <a:gd name="connsiteY31" fmla="*/ 5286 h 1960939"/>
                <a:gd name="connsiteX32" fmla="*/ 1255318 w 1696662"/>
                <a:gd name="connsiteY32" fmla="*/ 0 h 1960939"/>
                <a:gd name="connsiteX33" fmla="*/ 1289674 w 1696662"/>
                <a:gd name="connsiteY33" fmla="*/ 2643 h 1960939"/>
                <a:gd name="connsiteX34" fmla="*/ 1358386 w 1696662"/>
                <a:gd name="connsiteY34" fmla="*/ 23785 h 1960939"/>
                <a:gd name="connsiteX35" fmla="*/ 1411242 w 1696662"/>
                <a:gd name="connsiteY35" fmla="*/ 47570 h 1960939"/>
                <a:gd name="connsiteX36" fmla="*/ 1461455 w 1696662"/>
                <a:gd name="connsiteY36" fmla="*/ 73998 h 1960939"/>
                <a:gd name="connsiteX37" fmla="*/ 1501096 w 1696662"/>
                <a:gd name="connsiteY37" fmla="*/ 97783 h 1960939"/>
                <a:gd name="connsiteX38" fmla="*/ 1567166 w 1696662"/>
                <a:gd name="connsiteY38" fmla="*/ 155924 h 1960939"/>
                <a:gd name="connsiteX39" fmla="*/ 1612093 w 1696662"/>
                <a:gd name="connsiteY39" fmla="*/ 206137 h 1960939"/>
                <a:gd name="connsiteX40" fmla="*/ 1649092 w 1696662"/>
                <a:gd name="connsiteY40" fmla="*/ 253707 h 1960939"/>
                <a:gd name="connsiteX41" fmla="*/ 1678162 w 1696662"/>
                <a:gd name="connsiteY41" fmla="*/ 301276 h 1960939"/>
                <a:gd name="connsiteX42" fmla="*/ 1694019 w 1696662"/>
                <a:gd name="connsiteY42" fmla="*/ 343561 h 1960939"/>
                <a:gd name="connsiteX43" fmla="*/ 1696662 w 1696662"/>
                <a:gd name="connsiteY43" fmla="*/ 375274 h 1960939"/>
                <a:gd name="connsiteX44" fmla="*/ 1696662 w 1696662"/>
                <a:gd name="connsiteY44" fmla="*/ 393774 h 1960939"/>
                <a:gd name="connsiteX45" fmla="*/ 1683448 w 1696662"/>
                <a:gd name="connsiteY45" fmla="*/ 417559 h 1960939"/>
                <a:gd name="connsiteX46" fmla="*/ 1664948 w 1696662"/>
                <a:gd name="connsiteY46" fmla="*/ 433415 h 1960939"/>
                <a:gd name="connsiteX47" fmla="*/ 1633235 w 1696662"/>
                <a:gd name="connsiteY47" fmla="*/ 446629 h 1960939"/>
                <a:gd name="connsiteX48" fmla="*/ 1622664 w 1696662"/>
                <a:gd name="connsiteY48" fmla="*/ 451915 h 1960939"/>
                <a:gd name="connsiteX49" fmla="*/ 1495811 w 1696662"/>
                <a:gd name="connsiteY49" fmla="*/ 573482 h 1960939"/>
                <a:gd name="connsiteX50" fmla="*/ 1260604 w 1696662"/>
                <a:gd name="connsiteY50" fmla="*/ 800761 h 19609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696662" h="1960939">
                  <a:moveTo>
                    <a:pt x="1260604" y="800761"/>
                  </a:moveTo>
                  <a:lnTo>
                    <a:pt x="1030682" y="1028039"/>
                  </a:lnTo>
                  <a:lnTo>
                    <a:pt x="832474" y="1220962"/>
                  </a:lnTo>
                  <a:lnTo>
                    <a:pt x="681836" y="1371600"/>
                  </a:lnTo>
                  <a:lnTo>
                    <a:pt x="496842" y="1553952"/>
                  </a:lnTo>
                  <a:lnTo>
                    <a:pt x="314490" y="1736303"/>
                  </a:lnTo>
                  <a:lnTo>
                    <a:pt x="184994" y="1865799"/>
                  </a:lnTo>
                  <a:lnTo>
                    <a:pt x="97783" y="1960939"/>
                  </a:lnTo>
                  <a:lnTo>
                    <a:pt x="0" y="1905441"/>
                  </a:lnTo>
                  <a:lnTo>
                    <a:pt x="89855" y="1802372"/>
                  </a:lnTo>
                  <a:lnTo>
                    <a:pt x="211422" y="1667591"/>
                  </a:lnTo>
                  <a:lnTo>
                    <a:pt x="319776" y="1543381"/>
                  </a:lnTo>
                  <a:lnTo>
                    <a:pt x="459843" y="1384814"/>
                  </a:lnTo>
                  <a:lnTo>
                    <a:pt x="594625" y="1220962"/>
                  </a:lnTo>
                  <a:lnTo>
                    <a:pt x="668622" y="1131108"/>
                  </a:lnTo>
                  <a:lnTo>
                    <a:pt x="843045" y="911757"/>
                  </a:lnTo>
                  <a:lnTo>
                    <a:pt x="988398" y="726763"/>
                  </a:lnTo>
                  <a:lnTo>
                    <a:pt x="1094109" y="591982"/>
                  </a:lnTo>
                  <a:lnTo>
                    <a:pt x="1194534" y="465129"/>
                  </a:lnTo>
                  <a:lnTo>
                    <a:pt x="1305531" y="319776"/>
                  </a:lnTo>
                  <a:lnTo>
                    <a:pt x="1337244" y="282777"/>
                  </a:lnTo>
                  <a:lnTo>
                    <a:pt x="1353101" y="253707"/>
                  </a:lnTo>
                  <a:lnTo>
                    <a:pt x="1361029" y="232564"/>
                  </a:lnTo>
                  <a:lnTo>
                    <a:pt x="1363672" y="214065"/>
                  </a:lnTo>
                  <a:lnTo>
                    <a:pt x="1363672" y="192923"/>
                  </a:lnTo>
                  <a:lnTo>
                    <a:pt x="1361029" y="163852"/>
                  </a:lnTo>
                  <a:lnTo>
                    <a:pt x="1353101" y="142710"/>
                  </a:lnTo>
                  <a:lnTo>
                    <a:pt x="1313459" y="105711"/>
                  </a:lnTo>
                  <a:lnTo>
                    <a:pt x="1255318" y="47570"/>
                  </a:lnTo>
                  <a:lnTo>
                    <a:pt x="1239462" y="26428"/>
                  </a:lnTo>
                  <a:lnTo>
                    <a:pt x="1236819" y="10571"/>
                  </a:lnTo>
                  <a:lnTo>
                    <a:pt x="1239462" y="5286"/>
                  </a:lnTo>
                  <a:lnTo>
                    <a:pt x="1255318" y="0"/>
                  </a:lnTo>
                  <a:lnTo>
                    <a:pt x="1289674" y="2643"/>
                  </a:lnTo>
                  <a:lnTo>
                    <a:pt x="1358386" y="23785"/>
                  </a:lnTo>
                  <a:lnTo>
                    <a:pt x="1411242" y="47570"/>
                  </a:lnTo>
                  <a:lnTo>
                    <a:pt x="1461455" y="73998"/>
                  </a:lnTo>
                  <a:lnTo>
                    <a:pt x="1501096" y="97783"/>
                  </a:lnTo>
                  <a:lnTo>
                    <a:pt x="1567166" y="155924"/>
                  </a:lnTo>
                  <a:lnTo>
                    <a:pt x="1612093" y="206137"/>
                  </a:lnTo>
                  <a:lnTo>
                    <a:pt x="1649092" y="253707"/>
                  </a:lnTo>
                  <a:lnTo>
                    <a:pt x="1678162" y="301276"/>
                  </a:lnTo>
                  <a:lnTo>
                    <a:pt x="1694019" y="343561"/>
                  </a:lnTo>
                  <a:lnTo>
                    <a:pt x="1696662" y="375274"/>
                  </a:lnTo>
                  <a:lnTo>
                    <a:pt x="1696662" y="393774"/>
                  </a:lnTo>
                  <a:lnTo>
                    <a:pt x="1683448" y="417559"/>
                  </a:lnTo>
                  <a:lnTo>
                    <a:pt x="1664948" y="433415"/>
                  </a:lnTo>
                  <a:lnTo>
                    <a:pt x="1633235" y="446629"/>
                  </a:lnTo>
                  <a:lnTo>
                    <a:pt x="1622664" y="451915"/>
                  </a:lnTo>
                  <a:lnTo>
                    <a:pt x="1495811" y="573482"/>
                  </a:lnTo>
                  <a:lnTo>
                    <a:pt x="1260604" y="80076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CFEAA961-332D-41EB-9F41-D370650104D6}"/>
                </a:ext>
              </a:extLst>
            </p:cNvPr>
            <p:cNvSpPr/>
            <p:nvPr/>
          </p:nvSpPr>
          <p:spPr>
            <a:xfrm>
              <a:off x="2827338" y="3670300"/>
              <a:ext cx="1604962" cy="584200"/>
            </a:xfrm>
            <a:custGeom>
              <a:avLst/>
              <a:gdLst>
                <a:gd name="connsiteX0" fmla="*/ 1279103 w 1604164"/>
                <a:gd name="connsiteY0" fmla="*/ 63426 h 584053"/>
                <a:gd name="connsiteX1" fmla="*/ 991040 w 1604164"/>
                <a:gd name="connsiteY1" fmla="*/ 126853 h 584053"/>
                <a:gd name="connsiteX2" fmla="*/ 734691 w 1604164"/>
                <a:gd name="connsiteY2" fmla="*/ 184994 h 584053"/>
                <a:gd name="connsiteX3" fmla="*/ 570839 w 1604164"/>
                <a:gd name="connsiteY3" fmla="*/ 224636 h 584053"/>
                <a:gd name="connsiteX4" fmla="*/ 428129 w 1604164"/>
                <a:gd name="connsiteY4" fmla="*/ 258992 h 584053"/>
                <a:gd name="connsiteX5" fmla="*/ 385845 w 1604164"/>
                <a:gd name="connsiteY5" fmla="*/ 266920 h 584053"/>
                <a:gd name="connsiteX6" fmla="*/ 348846 w 1604164"/>
                <a:gd name="connsiteY6" fmla="*/ 272206 h 584053"/>
                <a:gd name="connsiteX7" fmla="*/ 317133 w 1604164"/>
                <a:gd name="connsiteY7" fmla="*/ 272206 h 584053"/>
                <a:gd name="connsiteX8" fmla="*/ 298633 w 1604164"/>
                <a:gd name="connsiteY8" fmla="*/ 269563 h 584053"/>
                <a:gd name="connsiteX9" fmla="*/ 258992 w 1604164"/>
                <a:gd name="connsiteY9" fmla="*/ 258992 h 584053"/>
                <a:gd name="connsiteX10" fmla="*/ 229921 w 1604164"/>
                <a:gd name="connsiteY10" fmla="*/ 243135 h 584053"/>
                <a:gd name="connsiteX11" fmla="*/ 137424 w 1604164"/>
                <a:gd name="connsiteY11" fmla="*/ 206136 h 584053"/>
                <a:gd name="connsiteX12" fmla="*/ 73997 w 1604164"/>
                <a:gd name="connsiteY12" fmla="*/ 248421 h 584053"/>
                <a:gd name="connsiteX13" fmla="*/ 21142 w 1604164"/>
                <a:gd name="connsiteY13" fmla="*/ 280134 h 584053"/>
                <a:gd name="connsiteX14" fmla="*/ 5285 w 1604164"/>
                <a:gd name="connsiteY14" fmla="*/ 290705 h 584053"/>
                <a:gd name="connsiteX15" fmla="*/ 0 w 1604164"/>
                <a:gd name="connsiteY15" fmla="*/ 298633 h 584053"/>
                <a:gd name="connsiteX16" fmla="*/ 0 w 1604164"/>
                <a:gd name="connsiteY16" fmla="*/ 325061 h 584053"/>
                <a:gd name="connsiteX17" fmla="*/ 5285 w 1604164"/>
                <a:gd name="connsiteY17" fmla="*/ 359417 h 584053"/>
                <a:gd name="connsiteX18" fmla="*/ 23785 w 1604164"/>
                <a:gd name="connsiteY18" fmla="*/ 412273 h 584053"/>
                <a:gd name="connsiteX19" fmla="*/ 47570 w 1604164"/>
                <a:gd name="connsiteY19" fmla="*/ 451914 h 584053"/>
                <a:gd name="connsiteX20" fmla="*/ 71355 w 1604164"/>
                <a:gd name="connsiteY20" fmla="*/ 483628 h 584053"/>
                <a:gd name="connsiteX21" fmla="*/ 103068 w 1604164"/>
                <a:gd name="connsiteY21" fmla="*/ 512698 h 584053"/>
                <a:gd name="connsiteX22" fmla="*/ 134781 w 1604164"/>
                <a:gd name="connsiteY22" fmla="*/ 533840 h 584053"/>
                <a:gd name="connsiteX23" fmla="*/ 169137 w 1604164"/>
                <a:gd name="connsiteY23" fmla="*/ 554983 h 584053"/>
                <a:gd name="connsiteX24" fmla="*/ 206136 w 1604164"/>
                <a:gd name="connsiteY24" fmla="*/ 576125 h 584053"/>
                <a:gd name="connsiteX25" fmla="*/ 232564 w 1604164"/>
                <a:gd name="connsiteY25" fmla="*/ 584053 h 584053"/>
                <a:gd name="connsiteX26" fmla="*/ 237849 w 1604164"/>
                <a:gd name="connsiteY26" fmla="*/ 584053 h 584053"/>
                <a:gd name="connsiteX27" fmla="*/ 258992 w 1604164"/>
                <a:gd name="connsiteY27" fmla="*/ 568196 h 584053"/>
                <a:gd name="connsiteX28" fmla="*/ 298633 w 1604164"/>
                <a:gd name="connsiteY28" fmla="*/ 539126 h 584053"/>
                <a:gd name="connsiteX29" fmla="*/ 335632 w 1604164"/>
                <a:gd name="connsiteY29" fmla="*/ 515341 h 584053"/>
                <a:gd name="connsiteX30" fmla="*/ 377917 w 1604164"/>
                <a:gd name="connsiteY30" fmla="*/ 491556 h 584053"/>
                <a:gd name="connsiteX31" fmla="*/ 404344 w 1604164"/>
                <a:gd name="connsiteY31" fmla="*/ 478342 h 584053"/>
                <a:gd name="connsiteX32" fmla="*/ 483628 w 1604164"/>
                <a:gd name="connsiteY32" fmla="*/ 454557 h 584053"/>
                <a:gd name="connsiteX33" fmla="*/ 634266 w 1604164"/>
                <a:gd name="connsiteY33" fmla="*/ 406987 h 584053"/>
                <a:gd name="connsiteX34" fmla="*/ 808689 w 1604164"/>
                <a:gd name="connsiteY34" fmla="*/ 351489 h 584053"/>
                <a:gd name="connsiteX35" fmla="*/ 948756 w 1604164"/>
                <a:gd name="connsiteY35" fmla="*/ 317133 h 584053"/>
                <a:gd name="connsiteX36" fmla="*/ 1152249 w 1604164"/>
                <a:gd name="connsiteY36" fmla="*/ 251063 h 584053"/>
                <a:gd name="connsiteX37" fmla="*/ 1331958 w 1604164"/>
                <a:gd name="connsiteY37" fmla="*/ 190280 h 584053"/>
                <a:gd name="connsiteX38" fmla="*/ 1604164 w 1604164"/>
                <a:gd name="connsiteY38" fmla="*/ 103068 h 584053"/>
                <a:gd name="connsiteX39" fmla="*/ 1564522 w 1604164"/>
                <a:gd name="connsiteY39" fmla="*/ 0 h 584053"/>
                <a:gd name="connsiteX40" fmla="*/ 1379528 w 1604164"/>
                <a:gd name="connsiteY40" fmla="*/ 42284 h 584053"/>
                <a:gd name="connsiteX41" fmla="*/ 1279103 w 1604164"/>
                <a:gd name="connsiteY41" fmla="*/ 63426 h 5840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04164" h="584053">
                  <a:moveTo>
                    <a:pt x="1279103" y="63426"/>
                  </a:moveTo>
                  <a:lnTo>
                    <a:pt x="991040" y="126853"/>
                  </a:lnTo>
                  <a:lnTo>
                    <a:pt x="734691" y="184994"/>
                  </a:lnTo>
                  <a:lnTo>
                    <a:pt x="570839" y="224636"/>
                  </a:lnTo>
                  <a:lnTo>
                    <a:pt x="428129" y="258992"/>
                  </a:lnTo>
                  <a:lnTo>
                    <a:pt x="385845" y="266920"/>
                  </a:lnTo>
                  <a:lnTo>
                    <a:pt x="348846" y="272206"/>
                  </a:lnTo>
                  <a:lnTo>
                    <a:pt x="317133" y="272206"/>
                  </a:lnTo>
                  <a:lnTo>
                    <a:pt x="298633" y="269563"/>
                  </a:lnTo>
                  <a:lnTo>
                    <a:pt x="258992" y="258992"/>
                  </a:lnTo>
                  <a:lnTo>
                    <a:pt x="229921" y="243135"/>
                  </a:lnTo>
                  <a:lnTo>
                    <a:pt x="137424" y="206136"/>
                  </a:lnTo>
                  <a:lnTo>
                    <a:pt x="73997" y="248421"/>
                  </a:lnTo>
                  <a:lnTo>
                    <a:pt x="21142" y="280134"/>
                  </a:lnTo>
                  <a:lnTo>
                    <a:pt x="5285" y="290705"/>
                  </a:lnTo>
                  <a:lnTo>
                    <a:pt x="0" y="298633"/>
                  </a:lnTo>
                  <a:lnTo>
                    <a:pt x="0" y="325061"/>
                  </a:lnTo>
                  <a:lnTo>
                    <a:pt x="5285" y="359417"/>
                  </a:lnTo>
                  <a:lnTo>
                    <a:pt x="23785" y="412273"/>
                  </a:lnTo>
                  <a:lnTo>
                    <a:pt x="47570" y="451914"/>
                  </a:lnTo>
                  <a:lnTo>
                    <a:pt x="71355" y="483628"/>
                  </a:lnTo>
                  <a:lnTo>
                    <a:pt x="103068" y="512698"/>
                  </a:lnTo>
                  <a:lnTo>
                    <a:pt x="134781" y="533840"/>
                  </a:lnTo>
                  <a:lnTo>
                    <a:pt x="169137" y="554983"/>
                  </a:lnTo>
                  <a:lnTo>
                    <a:pt x="206136" y="576125"/>
                  </a:lnTo>
                  <a:lnTo>
                    <a:pt x="232564" y="584053"/>
                  </a:lnTo>
                  <a:lnTo>
                    <a:pt x="237849" y="584053"/>
                  </a:lnTo>
                  <a:lnTo>
                    <a:pt x="258992" y="568196"/>
                  </a:lnTo>
                  <a:lnTo>
                    <a:pt x="298633" y="539126"/>
                  </a:lnTo>
                  <a:lnTo>
                    <a:pt x="335632" y="515341"/>
                  </a:lnTo>
                  <a:lnTo>
                    <a:pt x="377917" y="491556"/>
                  </a:lnTo>
                  <a:lnTo>
                    <a:pt x="404344" y="478342"/>
                  </a:lnTo>
                  <a:lnTo>
                    <a:pt x="483628" y="454557"/>
                  </a:lnTo>
                  <a:lnTo>
                    <a:pt x="634266" y="406987"/>
                  </a:lnTo>
                  <a:lnTo>
                    <a:pt x="808689" y="351489"/>
                  </a:lnTo>
                  <a:lnTo>
                    <a:pt x="948756" y="317133"/>
                  </a:lnTo>
                  <a:lnTo>
                    <a:pt x="1152249" y="251063"/>
                  </a:lnTo>
                  <a:lnTo>
                    <a:pt x="1331958" y="190280"/>
                  </a:lnTo>
                  <a:lnTo>
                    <a:pt x="1604164" y="103068"/>
                  </a:lnTo>
                  <a:lnTo>
                    <a:pt x="1564522" y="0"/>
                  </a:lnTo>
                  <a:lnTo>
                    <a:pt x="1379528" y="42284"/>
                  </a:lnTo>
                  <a:lnTo>
                    <a:pt x="1279103" y="6342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25">
              <a:extLst>
                <a:ext uri="{FF2B5EF4-FFF2-40B4-BE49-F238E27FC236}">
                  <a16:creationId xmlns:a16="http://schemas.microsoft.com/office/drawing/2014/main" id="{28A9520F-82EE-4EFE-AB71-FB23832C6633}"/>
                </a:ext>
              </a:extLst>
            </p:cNvPr>
            <p:cNvSpPr/>
            <p:nvPr/>
          </p:nvSpPr>
          <p:spPr>
            <a:xfrm>
              <a:off x="3576638" y="3935413"/>
              <a:ext cx="319087" cy="2139950"/>
            </a:xfrm>
            <a:custGeom>
              <a:avLst/>
              <a:gdLst>
                <a:gd name="connsiteX0" fmla="*/ 286100 w 319759"/>
                <a:gd name="connsiteY0" fmla="*/ 1674530 h 2140145"/>
                <a:gd name="connsiteX1" fmla="*/ 277686 w 319759"/>
                <a:gd name="connsiteY1" fmla="*/ 1912947 h 2140145"/>
                <a:gd name="connsiteX2" fmla="*/ 277686 w 319759"/>
                <a:gd name="connsiteY2" fmla="*/ 2013924 h 2140145"/>
                <a:gd name="connsiteX3" fmla="*/ 277686 w 319759"/>
                <a:gd name="connsiteY3" fmla="*/ 2039168 h 2140145"/>
                <a:gd name="connsiteX4" fmla="*/ 266466 w 319759"/>
                <a:gd name="connsiteY4" fmla="*/ 2070022 h 2140145"/>
                <a:gd name="connsiteX5" fmla="*/ 246832 w 319759"/>
                <a:gd name="connsiteY5" fmla="*/ 2103681 h 2140145"/>
                <a:gd name="connsiteX6" fmla="*/ 230002 w 319759"/>
                <a:gd name="connsiteY6" fmla="*/ 2123315 h 2140145"/>
                <a:gd name="connsiteX7" fmla="*/ 204758 w 319759"/>
                <a:gd name="connsiteY7" fmla="*/ 2134535 h 2140145"/>
                <a:gd name="connsiteX8" fmla="*/ 193538 w 319759"/>
                <a:gd name="connsiteY8" fmla="*/ 2137340 h 2140145"/>
                <a:gd name="connsiteX9" fmla="*/ 171099 w 319759"/>
                <a:gd name="connsiteY9" fmla="*/ 2140145 h 2140145"/>
                <a:gd name="connsiteX10" fmla="*/ 140245 w 319759"/>
                <a:gd name="connsiteY10" fmla="*/ 2131730 h 2140145"/>
                <a:gd name="connsiteX11" fmla="*/ 109391 w 319759"/>
                <a:gd name="connsiteY11" fmla="*/ 2117705 h 2140145"/>
                <a:gd name="connsiteX12" fmla="*/ 92562 w 319759"/>
                <a:gd name="connsiteY12" fmla="*/ 2103681 h 2140145"/>
                <a:gd name="connsiteX13" fmla="*/ 72927 w 319759"/>
                <a:gd name="connsiteY13" fmla="*/ 2072827 h 2140145"/>
                <a:gd name="connsiteX14" fmla="*/ 56098 w 319759"/>
                <a:gd name="connsiteY14" fmla="*/ 2036363 h 2140145"/>
                <a:gd name="connsiteX15" fmla="*/ 39268 w 319759"/>
                <a:gd name="connsiteY15" fmla="*/ 1985875 h 2140145"/>
                <a:gd name="connsiteX16" fmla="*/ 22439 w 319759"/>
                <a:gd name="connsiteY16" fmla="*/ 1918557 h 2140145"/>
                <a:gd name="connsiteX17" fmla="*/ 14024 w 319759"/>
                <a:gd name="connsiteY17" fmla="*/ 1856849 h 2140145"/>
                <a:gd name="connsiteX18" fmla="*/ 11219 w 319759"/>
                <a:gd name="connsiteY18" fmla="*/ 1814775 h 2140145"/>
                <a:gd name="connsiteX19" fmla="*/ 11219 w 319759"/>
                <a:gd name="connsiteY19" fmla="*/ 1761482 h 2140145"/>
                <a:gd name="connsiteX20" fmla="*/ 25244 w 319759"/>
                <a:gd name="connsiteY20" fmla="*/ 1556724 h 2140145"/>
                <a:gd name="connsiteX21" fmla="*/ 44878 w 319759"/>
                <a:gd name="connsiteY21" fmla="*/ 1265013 h 2140145"/>
                <a:gd name="connsiteX22" fmla="*/ 84147 w 319759"/>
                <a:gd name="connsiteY22" fmla="*/ 600250 h 2140145"/>
                <a:gd name="connsiteX23" fmla="*/ 95367 w 319759"/>
                <a:gd name="connsiteY23" fmla="*/ 406712 h 2140145"/>
                <a:gd name="connsiteX24" fmla="*/ 95367 w 319759"/>
                <a:gd name="connsiteY24" fmla="*/ 364638 h 2140145"/>
                <a:gd name="connsiteX25" fmla="*/ 92562 w 319759"/>
                <a:gd name="connsiteY25" fmla="*/ 305735 h 2140145"/>
                <a:gd name="connsiteX26" fmla="*/ 89757 w 319759"/>
                <a:gd name="connsiteY26" fmla="*/ 258051 h 2140145"/>
                <a:gd name="connsiteX27" fmla="*/ 81342 w 319759"/>
                <a:gd name="connsiteY27" fmla="*/ 210368 h 2140145"/>
                <a:gd name="connsiteX28" fmla="*/ 58903 w 319759"/>
                <a:gd name="connsiteY28" fmla="*/ 148660 h 2140145"/>
                <a:gd name="connsiteX29" fmla="*/ 0 w 319759"/>
                <a:gd name="connsiteY29" fmla="*/ 39269 h 2140145"/>
                <a:gd name="connsiteX30" fmla="*/ 173904 w 319759"/>
                <a:gd name="connsiteY30" fmla="*/ 0 h 2140145"/>
                <a:gd name="connsiteX31" fmla="*/ 258051 w 319759"/>
                <a:gd name="connsiteY31" fmla="*/ 103781 h 2140145"/>
                <a:gd name="connsiteX32" fmla="*/ 280490 w 319759"/>
                <a:gd name="connsiteY32" fmla="*/ 134635 h 2140145"/>
                <a:gd name="connsiteX33" fmla="*/ 300125 w 319759"/>
                <a:gd name="connsiteY33" fmla="*/ 168294 h 2140145"/>
                <a:gd name="connsiteX34" fmla="*/ 314149 w 319759"/>
                <a:gd name="connsiteY34" fmla="*/ 201953 h 2140145"/>
                <a:gd name="connsiteX35" fmla="*/ 319759 w 319759"/>
                <a:gd name="connsiteY35" fmla="*/ 244027 h 2140145"/>
                <a:gd name="connsiteX36" fmla="*/ 319759 w 319759"/>
                <a:gd name="connsiteY36" fmla="*/ 381467 h 2140145"/>
                <a:gd name="connsiteX37" fmla="*/ 308540 w 319759"/>
                <a:gd name="connsiteY37" fmla="*/ 726471 h 2140145"/>
                <a:gd name="connsiteX38" fmla="*/ 297320 w 319759"/>
                <a:gd name="connsiteY38" fmla="*/ 1178061 h 2140145"/>
                <a:gd name="connsiteX39" fmla="*/ 286100 w 319759"/>
                <a:gd name="connsiteY39" fmla="*/ 1624042 h 2140145"/>
                <a:gd name="connsiteX40" fmla="*/ 286100 w 319759"/>
                <a:gd name="connsiteY40" fmla="*/ 1674530 h 2140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19759" h="2140145">
                  <a:moveTo>
                    <a:pt x="286100" y="1674530"/>
                  </a:moveTo>
                  <a:lnTo>
                    <a:pt x="277686" y="1912947"/>
                  </a:lnTo>
                  <a:lnTo>
                    <a:pt x="277686" y="2013924"/>
                  </a:lnTo>
                  <a:lnTo>
                    <a:pt x="277686" y="2039168"/>
                  </a:lnTo>
                  <a:lnTo>
                    <a:pt x="266466" y="2070022"/>
                  </a:lnTo>
                  <a:lnTo>
                    <a:pt x="246832" y="2103681"/>
                  </a:lnTo>
                  <a:lnTo>
                    <a:pt x="230002" y="2123315"/>
                  </a:lnTo>
                  <a:lnTo>
                    <a:pt x="204758" y="2134535"/>
                  </a:lnTo>
                  <a:lnTo>
                    <a:pt x="193538" y="2137340"/>
                  </a:lnTo>
                  <a:lnTo>
                    <a:pt x="171099" y="2140145"/>
                  </a:lnTo>
                  <a:lnTo>
                    <a:pt x="140245" y="2131730"/>
                  </a:lnTo>
                  <a:lnTo>
                    <a:pt x="109391" y="2117705"/>
                  </a:lnTo>
                  <a:lnTo>
                    <a:pt x="92562" y="2103681"/>
                  </a:lnTo>
                  <a:lnTo>
                    <a:pt x="72927" y="2072827"/>
                  </a:lnTo>
                  <a:lnTo>
                    <a:pt x="56098" y="2036363"/>
                  </a:lnTo>
                  <a:lnTo>
                    <a:pt x="39268" y="1985875"/>
                  </a:lnTo>
                  <a:lnTo>
                    <a:pt x="22439" y="1918557"/>
                  </a:lnTo>
                  <a:lnTo>
                    <a:pt x="14024" y="1856849"/>
                  </a:lnTo>
                  <a:lnTo>
                    <a:pt x="11219" y="1814775"/>
                  </a:lnTo>
                  <a:lnTo>
                    <a:pt x="11219" y="1761482"/>
                  </a:lnTo>
                  <a:lnTo>
                    <a:pt x="25244" y="1556724"/>
                  </a:lnTo>
                  <a:lnTo>
                    <a:pt x="44878" y="1265013"/>
                  </a:lnTo>
                  <a:lnTo>
                    <a:pt x="84147" y="600250"/>
                  </a:lnTo>
                  <a:lnTo>
                    <a:pt x="95367" y="406712"/>
                  </a:lnTo>
                  <a:lnTo>
                    <a:pt x="95367" y="364638"/>
                  </a:lnTo>
                  <a:lnTo>
                    <a:pt x="92562" y="305735"/>
                  </a:lnTo>
                  <a:lnTo>
                    <a:pt x="89757" y="258051"/>
                  </a:lnTo>
                  <a:lnTo>
                    <a:pt x="81342" y="210368"/>
                  </a:lnTo>
                  <a:lnTo>
                    <a:pt x="58903" y="148660"/>
                  </a:lnTo>
                  <a:lnTo>
                    <a:pt x="0" y="39269"/>
                  </a:lnTo>
                  <a:lnTo>
                    <a:pt x="173904" y="0"/>
                  </a:lnTo>
                  <a:lnTo>
                    <a:pt x="258051" y="103781"/>
                  </a:lnTo>
                  <a:lnTo>
                    <a:pt x="280490" y="134635"/>
                  </a:lnTo>
                  <a:lnTo>
                    <a:pt x="300125" y="168294"/>
                  </a:lnTo>
                  <a:lnTo>
                    <a:pt x="314149" y="201953"/>
                  </a:lnTo>
                  <a:lnTo>
                    <a:pt x="319759" y="244027"/>
                  </a:lnTo>
                  <a:lnTo>
                    <a:pt x="319759" y="381467"/>
                  </a:lnTo>
                  <a:lnTo>
                    <a:pt x="308540" y="726471"/>
                  </a:lnTo>
                  <a:lnTo>
                    <a:pt x="297320" y="1178061"/>
                  </a:lnTo>
                  <a:lnTo>
                    <a:pt x="286100" y="1624042"/>
                  </a:lnTo>
                  <a:lnTo>
                    <a:pt x="286100" y="16745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30">
              <a:extLst>
                <a:ext uri="{FF2B5EF4-FFF2-40B4-BE49-F238E27FC236}">
                  <a16:creationId xmlns:a16="http://schemas.microsoft.com/office/drawing/2014/main" id="{D8AA6859-7DB1-4FA0-B814-7E03274EF40B}"/>
                </a:ext>
              </a:extLst>
            </p:cNvPr>
            <p:cNvSpPr/>
            <p:nvPr/>
          </p:nvSpPr>
          <p:spPr>
            <a:xfrm>
              <a:off x="6546850" y="2960688"/>
              <a:ext cx="476250" cy="1689100"/>
            </a:xfrm>
            <a:custGeom>
              <a:avLst/>
              <a:gdLst>
                <a:gd name="connsiteX0" fmla="*/ 140494 w 476250"/>
                <a:gd name="connsiteY0" fmla="*/ 809625 h 1690687"/>
                <a:gd name="connsiteX1" fmla="*/ 123825 w 476250"/>
                <a:gd name="connsiteY1" fmla="*/ 1097756 h 1690687"/>
                <a:gd name="connsiteX2" fmla="*/ 119063 w 476250"/>
                <a:gd name="connsiteY2" fmla="*/ 1238250 h 1690687"/>
                <a:gd name="connsiteX3" fmla="*/ 119063 w 476250"/>
                <a:gd name="connsiteY3" fmla="*/ 1350169 h 1690687"/>
                <a:gd name="connsiteX4" fmla="*/ 114300 w 476250"/>
                <a:gd name="connsiteY4" fmla="*/ 1409700 h 1690687"/>
                <a:gd name="connsiteX5" fmla="*/ 114300 w 476250"/>
                <a:gd name="connsiteY5" fmla="*/ 1443037 h 1690687"/>
                <a:gd name="connsiteX6" fmla="*/ 119063 w 476250"/>
                <a:gd name="connsiteY6" fmla="*/ 1488281 h 1690687"/>
                <a:gd name="connsiteX7" fmla="*/ 126207 w 476250"/>
                <a:gd name="connsiteY7" fmla="*/ 1514475 h 1690687"/>
                <a:gd name="connsiteX8" fmla="*/ 157163 w 476250"/>
                <a:gd name="connsiteY8" fmla="*/ 1595437 h 1690687"/>
                <a:gd name="connsiteX9" fmla="*/ 183357 w 476250"/>
                <a:gd name="connsiteY9" fmla="*/ 1645444 h 1690687"/>
                <a:gd name="connsiteX10" fmla="*/ 197644 w 476250"/>
                <a:gd name="connsiteY10" fmla="*/ 1669256 h 1690687"/>
                <a:gd name="connsiteX11" fmla="*/ 214313 w 476250"/>
                <a:gd name="connsiteY11" fmla="*/ 1683544 h 1690687"/>
                <a:gd name="connsiteX12" fmla="*/ 228600 w 476250"/>
                <a:gd name="connsiteY12" fmla="*/ 1690687 h 1690687"/>
                <a:gd name="connsiteX13" fmla="*/ 235744 w 476250"/>
                <a:gd name="connsiteY13" fmla="*/ 1690687 h 1690687"/>
                <a:gd name="connsiteX14" fmla="*/ 254794 w 476250"/>
                <a:gd name="connsiteY14" fmla="*/ 1683544 h 1690687"/>
                <a:gd name="connsiteX15" fmla="*/ 271463 w 476250"/>
                <a:gd name="connsiteY15" fmla="*/ 1671637 h 1690687"/>
                <a:gd name="connsiteX16" fmla="*/ 290513 w 476250"/>
                <a:gd name="connsiteY16" fmla="*/ 1645444 h 1690687"/>
                <a:gd name="connsiteX17" fmla="*/ 302419 w 476250"/>
                <a:gd name="connsiteY17" fmla="*/ 1619250 h 1690687"/>
                <a:gd name="connsiteX18" fmla="*/ 316707 w 476250"/>
                <a:gd name="connsiteY18" fmla="*/ 1578769 h 1690687"/>
                <a:gd name="connsiteX19" fmla="*/ 328613 w 476250"/>
                <a:gd name="connsiteY19" fmla="*/ 1531144 h 1690687"/>
                <a:gd name="connsiteX20" fmla="*/ 338138 w 476250"/>
                <a:gd name="connsiteY20" fmla="*/ 1471612 h 1690687"/>
                <a:gd name="connsiteX21" fmla="*/ 342900 w 476250"/>
                <a:gd name="connsiteY21" fmla="*/ 1388269 h 1690687"/>
                <a:gd name="connsiteX22" fmla="*/ 352425 w 476250"/>
                <a:gd name="connsiteY22" fmla="*/ 1257300 h 1690687"/>
                <a:gd name="connsiteX23" fmla="*/ 371475 w 476250"/>
                <a:gd name="connsiteY23" fmla="*/ 1023937 h 1690687"/>
                <a:gd name="connsiteX24" fmla="*/ 383382 w 476250"/>
                <a:gd name="connsiteY24" fmla="*/ 883444 h 1690687"/>
                <a:gd name="connsiteX25" fmla="*/ 397669 w 476250"/>
                <a:gd name="connsiteY25" fmla="*/ 733425 h 1690687"/>
                <a:gd name="connsiteX26" fmla="*/ 409575 w 476250"/>
                <a:gd name="connsiteY26" fmla="*/ 619125 h 1690687"/>
                <a:gd name="connsiteX27" fmla="*/ 423863 w 476250"/>
                <a:gd name="connsiteY27" fmla="*/ 495300 h 1690687"/>
                <a:gd name="connsiteX28" fmla="*/ 442913 w 476250"/>
                <a:gd name="connsiteY28" fmla="*/ 383381 h 1690687"/>
                <a:gd name="connsiteX29" fmla="*/ 454819 w 476250"/>
                <a:gd name="connsiteY29" fmla="*/ 335756 h 1690687"/>
                <a:gd name="connsiteX30" fmla="*/ 461963 w 476250"/>
                <a:gd name="connsiteY30" fmla="*/ 326231 h 1690687"/>
                <a:gd name="connsiteX31" fmla="*/ 473869 w 476250"/>
                <a:gd name="connsiteY31" fmla="*/ 307181 h 1690687"/>
                <a:gd name="connsiteX32" fmla="*/ 476250 w 476250"/>
                <a:gd name="connsiteY32" fmla="*/ 295275 h 1690687"/>
                <a:gd name="connsiteX33" fmla="*/ 476250 w 476250"/>
                <a:gd name="connsiteY33" fmla="*/ 276225 h 1690687"/>
                <a:gd name="connsiteX34" fmla="*/ 469107 w 476250"/>
                <a:gd name="connsiteY34" fmla="*/ 252412 h 1690687"/>
                <a:gd name="connsiteX35" fmla="*/ 450057 w 476250"/>
                <a:gd name="connsiteY35" fmla="*/ 223837 h 1690687"/>
                <a:gd name="connsiteX36" fmla="*/ 421482 w 476250"/>
                <a:gd name="connsiteY36" fmla="*/ 202406 h 1690687"/>
                <a:gd name="connsiteX37" fmla="*/ 390525 w 476250"/>
                <a:gd name="connsiteY37" fmla="*/ 180975 h 1690687"/>
                <a:gd name="connsiteX38" fmla="*/ 352425 w 476250"/>
                <a:gd name="connsiteY38" fmla="*/ 152400 h 1690687"/>
                <a:gd name="connsiteX39" fmla="*/ 316707 w 476250"/>
                <a:gd name="connsiteY39" fmla="*/ 121444 h 1690687"/>
                <a:gd name="connsiteX40" fmla="*/ 266700 w 476250"/>
                <a:gd name="connsiteY40" fmla="*/ 90487 h 1690687"/>
                <a:gd name="connsiteX41" fmla="*/ 195263 w 476250"/>
                <a:gd name="connsiteY41" fmla="*/ 50006 h 1690687"/>
                <a:gd name="connsiteX42" fmla="*/ 138113 w 476250"/>
                <a:gd name="connsiteY42" fmla="*/ 26194 h 1690687"/>
                <a:gd name="connsiteX43" fmla="*/ 83344 w 476250"/>
                <a:gd name="connsiteY43" fmla="*/ 9525 h 1690687"/>
                <a:gd name="connsiteX44" fmla="*/ 50007 w 476250"/>
                <a:gd name="connsiteY44" fmla="*/ 0 h 1690687"/>
                <a:gd name="connsiteX45" fmla="*/ 30957 w 476250"/>
                <a:gd name="connsiteY45" fmla="*/ 0 h 1690687"/>
                <a:gd name="connsiteX46" fmla="*/ 14288 w 476250"/>
                <a:gd name="connsiteY46" fmla="*/ 2381 h 1690687"/>
                <a:gd name="connsiteX47" fmla="*/ 2382 w 476250"/>
                <a:gd name="connsiteY47" fmla="*/ 9525 h 1690687"/>
                <a:gd name="connsiteX48" fmla="*/ 0 w 476250"/>
                <a:gd name="connsiteY48" fmla="*/ 21431 h 1690687"/>
                <a:gd name="connsiteX49" fmla="*/ 7144 w 476250"/>
                <a:gd name="connsiteY49" fmla="*/ 42862 h 1690687"/>
                <a:gd name="connsiteX50" fmla="*/ 50007 w 476250"/>
                <a:gd name="connsiteY50" fmla="*/ 88106 h 1690687"/>
                <a:gd name="connsiteX51" fmla="*/ 85725 w 476250"/>
                <a:gd name="connsiteY51" fmla="*/ 133350 h 1690687"/>
                <a:gd name="connsiteX52" fmla="*/ 116682 w 476250"/>
                <a:gd name="connsiteY52" fmla="*/ 185737 h 1690687"/>
                <a:gd name="connsiteX53" fmla="*/ 140494 w 476250"/>
                <a:gd name="connsiteY53" fmla="*/ 245269 h 1690687"/>
                <a:gd name="connsiteX54" fmla="*/ 154782 w 476250"/>
                <a:gd name="connsiteY54" fmla="*/ 304800 h 1690687"/>
                <a:gd name="connsiteX55" fmla="*/ 161925 w 476250"/>
                <a:gd name="connsiteY55" fmla="*/ 357187 h 1690687"/>
                <a:gd name="connsiteX56" fmla="*/ 161925 w 476250"/>
                <a:gd name="connsiteY56" fmla="*/ 416719 h 1690687"/>
                <a:gd name="connsiteX57" fmla="*/ 150019 w 476250"/>
                <a:gd name="connsiteY57" fmla="*/ 640556 h 1690687"/>
                <a:gd name="connsiteX58" fmla="*/ 140494 w 476250"/>
                <a:gd name="connsiteY58" fmla="*/ 809625 h 1690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476250" h="1690687">
                  <a:moveTo>
                    <a:pt x="140494" y="809625"/>
                  </a:moveTo>
                  <a:lnTo>
                    <a:pt x="123825" y="1097756"/>
                  </a:lnTo>
                  <a:lnTo>
                    <a:pt x="119063" y="1238250"/>
                  </a:lnTo>
                  <a:lnTo>
                    <a:pt x="119063" y="1350169"/>
                  </a:lnTo>
                  <a:lnTo>
                    <a:pt x="114300" y="1409700"/>
                  </a:lnTo>
                  <a:lnTo>
                    <a:pt x="114300" y="1443037"/>
                  </a:lnTo>
                  <a:lnTo>
                    <a:pt x="119063" y="1488281"/>
                  </a:lnTo>
                  <a:lnTo>
                    <a:pt x="126207" y="1514475"/>
                  </a:lnTo>
                  <a:lnTo>
                    <a:pt x="157163" y="1595437"/>
                  </a:lnTo>
                  <a:lnTo>
                    <a:pt x="183357" y="1645444"/>
                  </a:lnTo>
                  <a:lnTo>
                    <a:pt x="197644" y="1669256"/>
                  </a:lnTo>
                  <a:lnTo>
                    <a:pt x="214313" y="1683544"/>
                  </a:lnTo>
                  <a:lnTo>
                    <a:pt x="228600" y="1690687"/>
                  </a:lnTo>
                  <a:lnTo>
                    <a:pt x="235744" y="1690687"/>
                  </a:lnTo>
                  <a:lnTo>
                    <a:pt x="254794" y="1683544"/>
                  </a:lnTo>
                  <a:lnTo>
                    <a:pt x="271463" y="1671637"/>
                  </a:lnTo>
                  <a:lnTo>
                    <a:pt x="290513" y="1645444"/>
                  </a:lnTo>
                  <a:lnTo>
                    <a:pt x="302419" y="1619250"/>
                  </a:lnTo>
                  <a:lnTo>
                    <a:pt x="316707" y="1578769"/>
                  </a:lnTo>
                  <a:lnTo>
                    <a:pt x="328613" y="1531144"/>
                  </a:lnTo>
                  <a:lnTo>
                    <a:pt x="338138" y="1471612"/>
                  </a:lnTo>
                  <a:lnTo>
                    <a:pt x="342900" y="1388269"/>
                  </a:lnTo>
                  <a:lnTo>
                    <a:pt x="352425" y="1257300"/>
                  </a:lnTo>
                  <a:lnTo>
                    <a:pt x="371475" y="1023937"/>
                  </a:lnTo>
                  <a:lnTo>
                    <a:pt x="383382" y="883444"/>
                  </a:lnTo>
                  <a:lnTo>
                    <a:pt x="397669" y="733425"/>
                  </a:lnTo>
                  <a:lnTo>
                    <a:pt x="409575" y="619125"/>
                  </a:lnTo>
                  <a:lnTo>
                    <a:pt x="423863" y="495300"/>
                  </a:lnTo>
                  <a:lnTo>
                    <a:pt x="442913" y="383381"/>
                  </a:lnTo>
                  <a:lnTo>
                    <a:pt x="454819" y="335756"/>
                  </a:lnTo>
                  <a:lnTo>
                    <a:pt x="461963" y="326231"/>
                  </a:lnTo>
                  <a:lnTo>
                    <a:pt x="473869" y="307181"/>
                  </a:lnTo>
                  <a:lnTo>
                    <a:pt x="476250" y="295275"/>
                  </a:lnTo>
                  <a:lnTo>
                    <a:pt x="476250" y="276225"/>
                  </a:lnTo>
                  <a:lnTo>
                    <a:pt x="469107" y="252412"/>
                  </a:lnTo>
                  <a:lnTo>
                    <a:pt x="450057" y="223837"/>
                  </a:lnTo>
                  <a:lnTo>
                    <a:pt x="421482" y="202406"/>
                  </a:lnTo>
                  <a:lnTo>
                    <a:pt x="390525" y="180975"/>
                  </a:lnTo>
                  <a:lnTo>
                    <a:pt x="352425" y="152400"/>
                  </a:lnTo>
                  <a:lnTo>
                    <a:pt x="316707" y="121444"/>
                  </a:lnTo>
                  <a:lnTo>
                    <a:pt x="266700" y="90487"/>
                  </a:lnTo>
                  <a:lnTo>
                    <a:pt x="195263" y="50006"/>
                  </a:lnTo>
                  <a:lnTo>
                    <a:pt x="138113" y="26194"/>
                  </a:lnTo>
                  <a:lnTo>
                    <a:pt x="83344" y="9525"/>
                  </a:lnTo>
                  <a:lnTo>
                    <a:pt x="50007" y="0"/>
                  </a:lnTo>
                  <a:lnTo>
                    <a:pt x="30957" y="0"/>
                  </a:lnTo>
                  <a:lnTo>
                    <a:pt x="14288" y="2381"/>
                  </a:lnTo>
                  <a:lnTo>
                    <a:pt x="2382" y="9525"/>
                  </a:lnTo>
                  <a:lnTo>
                    <a:pt x="0" y="21431"/>
                  </a:lnTo>
                  <a:lnTo>
                    <a:pt x="7144" y="42862"/>
                  </a:lnTo>
                  <a:lnTo>
                    <a:pt x="50007" y="88106"/>
                  </a:lnTo>
                  <a:lnTo>
                    <a:pt x="85725" y="133350"/>
                  </a:lnTo>
                  <a:lnTo>
                    <a:pt x="116682" y="185737"/>
                  </a:lnTo>
                  <a:lnTo>
                    <a:pt x="140494" y="245269"/>
                  </a:lnTo>
                  <a:lnTo>
                    <a:pt x="154782" y="304800"/>
                  </a:lnTo>
                  <a:lnTo>
                    <a:pt x="161925" y="357187"/>
                  </a:lnTo>
                  <a:lnTo>
                    <a:pt x="161925" y="416719"/>
                  </a:lnTo>
                  <a:lnTo>
                    <a:pt x="150019" y="640556"/>
                  </a:lnTo>
                  <a:lnTo>
                    <a:pt x="140494" y="809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32">
              <a:extLst>
                <a:ext uri="{FF2B5EF4-FFF2-40B4-BE49-F238E27FC236}">
                  <a16:creationId xmlns:a16="http://schemas.microsoft.com/office/drawing/2014/main" id="{C6D42C04-87BC-4FB5-977C-80EC133491E6}"/>
                </a:ext>
              </a:extLst>
            </p:cNvPr>
            <p:cNvSpPr/>
            <p:nvPr/>
          </p:nvSpPr>
          <p:spPr>
            <a:xfrm rot="16200000">
              <a:off x="4294981" y="2734470"/>
              <a:ext cx="4302125" cy="2005012"/>
            </a:xfrm>
            <a:custGeom>
              <a:avLst/>
              <a:gdLst>
                <a:gd name="connsiteX0" fmla="*/ 2247900 w 4301836"/>
                <a:gd name="connsiteY0" fmla="*/ 211282 h 2005446"/>
                <a:gd name="connsiteX1" fmla="*/ 2729345 w 4301836"/>
                <a:gd name="connsiteY1" fmla="*/ 214746 h 2005446"/>
                <a:gd name="connsiteX2" fmla="*/ 2989118 w 4301836"/>
                <a:gd name="connsiteY2" fmla="*/ 218209 h 2005446"/>
                <a:gd name="connsiteX3" fmla="*/ 3435927 w 4301836"/>
                <a:gd name="connsiteY3" fmla="*/ 214746 h 2005446"/>
                <a:gd name="connsiteX4" fmla="*/ 3841172 w 4301836"/>
                <a:gd name="connsiteY4" fmla="*/ 214746 h 2005446"/>
                <a:gd name="connsiteX5" fmla="*/ 3948545 w 4301836"/>
                <a:gd name="connsiteY5" fmla="*/ 214746 h 2005446"/>
                <a:gd name="connsiteX6" fmla="*/ 4010891 w 4301836"/>
                <a:gd name="connsiteY6" fmla="*/ 207819 h 2005446"/>
                <a:gd name="connsiteX7" fmla="*/ 4055918 w 4301836"/>
                <a:gd name="connsiteY7" fmla="*/ 200891 h 2005446"/>
                <a:gd name="connsiteX8" fmla="*/ 4097481 w 4301836"/>
                <a:gd name="connsiteY8" fmla="*/ 183573 h 2005446"/>
                <a:gd name="connsiteX9" fmla="*/ 4121727 w 4301836"/>
                <a:gd name="connsiteY9" fmla="*/ 159328 h 2005446"/>
                <a:gd name="connsiteX10" fmla="*/ 4142509 w 4301836"/>
                <a:gd name="connsiteY10" fmla="*/ 124691 h 2005446"/>
                <a:gd name="connsiteX11" fmla="*/ 4191000 w 4301836"/>
                <a:gd name="connsiteY11" fmla="*/ 69273 h 2005446"/>
                <a:gd name="connsiteX12" fmla="*/ 4222172 w 4301836"/>
                <a:gd name="connsiteY12" fmla="*/ 34637 h 2005446"/>
                <a:gd name="connsiteX13" fmla="*/ 4256809 w 4301836"/>
                <a:gd name="connsiteY13" fmla="*/ 6928 h 2005446"/>
                <a:gd name="connsiteX14" fmla="*/ 4277591 w 4301836"/>
                <a:gd name="connsiteY14" fmla="*/ 0 h 2005446"/>
                <a:gd name="connsiteX15" fmla="*/ 4291445 w 4301836"/>
                <a:gd name="connsiteY15" fmla="*/ 3464 h 2005446"/>
                <a:gd name="connsiteX16" fmla="*/ 4298372 w 4301836"/>
                <a:gd name="connsiteY16" fmla="*/ 17319 h 2005446"/>
                <a:gd name="connsiteX17" fmla="*/ 4301836 w 4301836"/>
                <a:gd name="connsiteY17" fmla="*/ 55419 h 2005446"/>
                <a:gd name="connsiteX18" fmla="*/ 4291445 w 4301836"/>
                <a:gd name="connsiteY18" fmla="*/ 145473 h 2005446"/>
                <a:gd name="connsiteX19" fmla="*/ 4277591 w 4301836"/>
                <a:gd name="connsiteY19" fmla="*/ 221673 h 2005446"/>
                <a:gd name="connsiteX20" fmla="*/ 4246418 w 4301836"/>
                <a:gd name="connsiteY20" fmla="*/ 315191 h 2005446"/>
                <a:gd name="connsiteX21" fmla="*/ 4218709 w 4301836"/>
                <a:gd name="connsiteY21" fmla="*/ 381000 h 2005446"/>
                <a:gd name="connsiteX22" fmla="*/ 4187536 w 4301836"/>
                <a:gd name="connsiteY22" fmla="*/ 443346 h 2005446"/>
                <a:gd name="connsiteX23" fmla="*/ 4152900 w 4301836"/>
                <a:gd name="connsiteY23" fmla="*/ 488373 h 2005446"/>
                <a:gd name="connsiteX24" fmla="*/ 4111336 w 4301836"/>
                <a:gd name="connsiteY24" fmla="*/ 533400 h 2005446"/>
                <a:gd name="connsiteX25" fmla="*/ 4076700 w 4301836"/>
                <a:gd name="connsiteY25" fmla="*/ 561109 h 2005446"/>
                <a:gd name="connsiteX26" fmla="*/ 4055918 w 4301836"/>
                <a:gd name="connsiteY26" fmla="*/ 571500 h 2005446"/>
                <a:gd name="connsiteX27" fmla="*/ 4035136 w 4301836"/>
                <a:gd name="connsiteY27" fmla="*/ 578428 h 2005446"/>
                <a:gd name="connsiteX28" fmla="*/ 4021281 w 4301836"/>
                <a:gd name="connsiteY28" fmla="*/ 578428 h 2005446"/>
                <a:gd name="connsiteX29" fmla="*/ 3993572 w 4301836"/>
                <a:gd name="connsiteY29" fmla="*/ 568037 h 2005446"/>
                <a:gd name="connsiteX30" fmla="*/ 3969327 w 4301836"/>
                <a:gd name="connsiteY30" fmla="*/ 550719 h 2005446"/>
                <a:gd name="connsiteX31" fmla="*/ 3941618 w 4301836"/>
                <a:gd name="connsiteY31" fmla="*/ 523009 h 2005446"/>
                <a:gd name="connsiteX32" fmla="*/ 3924300 w 4301836"/>
                <a:gd name="connsiteY32" fmla="*/ 509155 h 2005446"/>
                <a:gd name="connsiteX33" fmla="*/ 3823854 w 4301836"/>
                <a:gd name="connsiteY33" fmla="*/ 505691 h 2005446"/>
                <a:gd name="connsiteX34" fmla="*/ 3678381 w 4301836"/>
                <a:gd name="connsiteY34" fmla="*/ 502228 h 2005446"/>
                <a:gd name="connsiteX35" fmla="*/ 3456709 w 4301836"/>
                <a:gd name="connsiteY35" fmla="*/ 495300 h 2005446"/>
                <a:gd name="connsiteX36" fmla="*/ 3283527 w 4301836"/>
                <a:gd name="connsiteY36" fmla="*/ 484909 h 2005446"/>
                <a:gd name="connsiteX37" fmla="*/ 3273136 w 4301836"/>
                <a:gd name="connsiteY37" fmla="*/ 484909 h 2005446"/>
                <a:gd name="connsiteX38" fmla="*/ 3065318 w 4301836"/>
                <a:gd name="connsiteY38" fmla="*/ 484909 h 2005446"/>
                <a:gd name="connsiteX39" fmla="*/ 2899063 w 4301836"/>
                <a:gd name="connsiteY39" fmla="*/ 481446 h 2005446"/>
                <a:gd name="connsiteX40" fmla="*/ 2573481 w 4301836"/>
                <a:gd name="connsiteY40" fmla="*/ 471055 h 2005446"/>
                <a:gd name="connsiteX41" fmla="*/ 2310245 w 4301836"/>
                <a:gd name="connsiteY41" fmla="*/ 464128 h 2005446"/>
                <a:gd name="connsiteX42" fmla="*/ 1988127 w 4301836"/>
                <a:gd name="connsiteY42" fmla="*/ 450273 h 2005446"/>
                <a:gd name="connsiteX43" fmla="*/ 1728354 w 4301836"/>
                <a:gd name="connsiteY43" fmla="*/ 443346 h 2005446"/>
                <a:gd name="connsiteX44" fmla="*/ 1589809 w 4301836"/>
                <a:gd name="connsiteY44" fmla="*/ 439882 h 2005446"/>
                <a:gd name="connsiteX45" fmla="*/ 1437409 w 4301836"/>
                <a:gd name="connsiteY45" fmla="*/ 443346 h 2005446"/>
                <a:gd name="connsiteX46" fmla="*/ 1198418 w 4301836"/>
                <a:gd name="connsiteY46" fmla="*/ 429491 h 2005446"/>
                <a:gd name="connsiteX47" fmla="*/ 990600 w 4301836"/>
                <a:gd name="connsiteY47" fmla="*/ 422564 h 2005446"/>
                <a:gd name="connsiteX48" fmla="*/ 855518 w 4301836"/>
                <a:gd name="connsiteY48" fmla="*/ 419100 h 2005446"/>
                <a:gd name="connsiteX49" fmla="*/ 734291 w 4301836"/>
                <a:gd name="connsiteY49" fmla="*/ 419100 h 2005446"/>
                <a:gd name="connsiteX50" fmla="*/ 637309 w 4301836"/>
                <a:gd name="connsiteY50" fmla="*/ 419100 h 2005446"/>
                <a:gd name="connsiteX51" fmla="*/ 561109 w 4301836"/>
                <a:gd name="connsiteY51" fmla="*/ 426028 h 2005446"/>
                <a:gd name="connsiteX52" fmla="*/ 498763 w 4301836"/>
                <a:gd name="connsiteY52" fmla="*/ 436419 h 2005446"/>
                <a:gd name="connsiteX53" fmla="*/ 450272 w 4301836"/>
                <a:gd name="connsiteY53" fmla="*/ 446809 h 2005446"/>
                <a:gd name="connsiteX54" fmla="*/ 394854 w 4301836"/>
                <a:gd name="connsiteY54" fmla="*/ 467591 h 2005446"/>
                <a:gd name="connsiteX55" fmla="*/ 349827 w 4301836"/>
                <a:gd name="connsiteY55" fmla="*/ 495300 h 2005446"/>
                <a:gd name="connsiteX56" fmla="*/ 322118 w 4301836"/>
                <a:gd name="connsiteY56" fmla="*/ 519546 h 2005446"/>
                <a:gd name="connsiteX57" fmla="*/ 301336 w 4301836"/>
                <a:gd name="connsiteY57" fmla="*/ 561109 h 2005446"/>
                <a:gd name="connsiteX58" fmla="*/ 280554 w 4301836"/>
                <a:gd name="connsiteY58" fmla="*/ 654628 h 2005446"/>
                <a:gd name="connsiteX59" fmla="*/ 263236 w 4301836"/>
                <a:gd name="connsiteY59" fmla="*/ 765464 h 2005446"/>
                <a:gd name="connsiteX60" fmla="*/ 252845 w 4301836"/>
                <a:gd name="connsiteY60" fmla="*/ 907473 h 2005446"/>
                <a:gd name="connsiteX61" fmla="*/ 245918 w 4301836"/>
                <a:gd name="connsiteY61" fmla="*/ 1052946 h 2005446"/>
                <a:gd name="connsiteX62" fmla="*/ 245918 w 4301836"/>
                <a:gd name="connsiteY62" fmla="*/ 1188028 h 2005446"/>
                <a:gd name="connsiteX63" fmla="*/ 249381 w 4301836"/>
                <a:gd name="connsiteY63" fmla="*/ 1312719 h 2005446"/>
                <a:gd name="connsiteX64" fmla="*/ 259772 w 4301836"/>
                <a:gd name="connsiteY64" fmla="*/ 1388919 h 2005446"/>
                <a:gd name="connsiteX65" fmla="*/ 277091 w 4301836"/>
                <a:gd name="connsiteY65" fmla="*/ 1458191 h 2005446"/>
                <a:gd name="connsiteX66" fmla="*/ 249381 w 4301836"/>
                <a:gd name="connsiteY66" fmla="*/ 1977737 h 2005446"/>
                <a:gd name="connsiteX67" fmla="*/ 228600 w 4301836"/>
                <a:gd name="connsiteY67" fmla="*/ 1991591 h 2005446"/>
                <a:gd name="connsiteX68" fmla="*/ 187036 w 4301836"/>
                <a:gd name="connsiteY68" fmla="*/ 2001982 h 2005446"/>
                <a:gd name="connsiteX69" fmla="*/ 148936 w 4301836"/>
                <a:gd name="connsiteY69" fmla="*/ 2005446 h 2005446"/>
                <a:gd name="connsiteX70" fmla="*/ 124691 w 4301836"/>
                <a:gd name="connsiteY70" fmla="*/ 2005446 h 2005446"/>
                <a:gd name="connsiteX71" fmla="*/ 90054 w 4301836"/>
                <a:gd name="connsiteY71" fmla="*/ 1991591 h 2005446"/>
                <a:gd name="connsiteX72" fmla="*/ 72736 w 4301836"/>
                <a:gd name="connsiteY72" fmla="*/ 1974273 h 2005446"/>
                <a:gd name="connsiteX73" fmla="*/ 55418 w 4301836"/>
                <a:gd name="connsiteY73" fmla="*/ 1950028 h 2005446"/>
                <a:gd name="connsiteX74" fmla="*/ 38100 w 4301836"/>
                <a:gd name="connsiteY74" fmla="*/ 1908464 h 2005446"/>
                <a:gd name="connsiteX75" fmla="*/ 27709 w 4301836"/>
                <a:gd name="connsiteY75" fmla="*/ 1873828 h 2005446"/>
                <a:gd name="connsiteX76" fmla="*/ 17318 w 4301836"/>
                <a:gd name="connsiteY76" fmla="*/ 1808019 h 2005446"/>
                <a:gd name="connsiteX77" fmla="*/ 10391 w 4301836"/>
                <a:gd name="connsiteY77" fmla="*/ 1672937 h 2005446"/>
                <a:gd name="connsiteX78" fmla="*/ 0 w 4301836"/>
                <a:gd name="connsiteY78" fmla="*/ 1489364 h 2005446"/>
                <a:gd name="connsiteX79" fmla="*/ 0 w 4301836"/>
                <a:gd name="connsiteY79" fmla="*/ 1336964 h 2005446"/>
                <a:gd name="connsiteX80" fmla="*/ 3463 w 4301836"/>
                <a:gd name="connsiteY80" fmla="*/ 1181100 h 2005446"/>
                <a:gd name="connsiteX81" fmla="*/ 10391 w 4301836"/>
                <a:gd name="connsiteY81" fmla="*/ 1063337 h 2005446"/>
                <a:gd name="connsiteX82" fmla="*/ 20781 w 4301836"/>
                <a:gd name="connsiteY82" fmla="*/ 924791 h 2005446"/>
                <a:gd name="connsiteX83" fmla="*/ 45027 w 4301836"/>
                <a:gd name="connsiteY83" fmla="*/ 737755 h 2005446"/>
                <a:gd name="connsiteX84" fmla="*/ 76200 w 4301836"/>
                <a:gd name="connsiteY84" fmla="*/ 606137 h 2005446"/>
                <a:gd name="connsiteX85" fmla="*/ 100445 w 4301836"/>
                <a:gd name="connsiteY85" fmla="*/ 519546 h 2005446"/>
                <a:gd name="connsiteX86" fmla="*/ 128154 w 4301836"/>
                <a:gd name="connsiteY86" fmla="*/ 453737 h 2005446"/>
                <a:gd name="connsiteX87" fmla="*/ 159327 w 4301836"/>
                <a:gd name="connsiteY87" fmla="*/ 391391 h 2005446"/>
                <a:gd name="connsiteX88" fmla="*/ 190500 w 4301836"/>
                <a:gd name="connsiteY88" fmla="*/ 339437 h 2005446"/>
                <a:gd name="connsiteX89" fmla="*/ 218209 w 4301836"/>
                <a:gd name="connsiteY89" fmla="*/ 308264 h 2005446"/>
                <a:gd name="connsiteX90" fmla="*/ 263236 w 4301836"/>
                <a:gd name="connsiteY90" fmla="*/ 273628 h 2005446"/>
                <a:gd name="connsiteX91" fmla="*/ 322118 w 4301836"/>
                <a:gd name="connsiteY91" fmla="*/ 245919 h 2005446"/>
                <a:gd name="connsiteX92" fmla="*/ 367145 w 4301836"/>
                <a:gd name="connsiteY92" fmla="*/ 232064 h 2005446"/>
                <a:gd name="connsiteX93" fmla="*/ 446809 w 4301836"/>
                <a:gd name="connsiteY93" fmla="*/ 214746 h 2005446"/>
                <a:gd name="connsiteX94" fmla="*/ 536863 w 4301836"/>
                <a:gd name="connsiteY94" fmla="*/ 200891 h 2005446"/>
                <a:gd name="connsiteX95" fmla="*/ 671945 w 4301836"/>
                <a:gd name="connsiteY95" fmla="*/ 193964 h 2005446"/>
                <a:gd name="connsiteX96" fmla="*/ 938645 w 4301836"/>
                <a:gd name="connsiteY96" fmla="*/ 193964 h 2005446"/>
                <a:gd name="connsiteX97" fmla="*/ 1257300 w 4301836"/>
                <a:gd name="connsiteY97" fmla="*/ 193964 h 2005446"/>
                <a:gd name="connsiteX98" fmla="*/ 1395845 w 4301836"/>
                <a:gd name="connsiteY98" fmla="*/ 197428 h 2005446"/>
                <a:gd name="connsiteX99" fmla="*/ 1548245 w 4301836"/>
                <a:gd name="connsiteY99" fmla="*/ 197428 h 2005446"/>
                <a:gd name="connsiteX100" fmla="*/ 1780309 w 4301836"/>
                <a:gd name="connsiteY100" fmla="*/ 200891 h 2005446"/>
                <a:gd name="connsiteX101" fmla="*/ 2247900 w 4301836"/>
                <a:gd name="connsiteY101" fmla="*/ 211282 h 20054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301836" h="2005446">
                  <a:moveTo>
                    <a:pt x="2247900" y="211282"/>
                  </a:moveTo>
                  <a:lnTo>
                    <a:pt x="2729345" y="214746"/>
                  </a:lnTo>
                  <a:lnTo>
                    <a:pt x="2989118" y="218209"/>
                  </a:lnTo>
                  <a:lnTo>
                    <a:pt x="3435927" y="214746"/>
                  </a:lnTo>
                  <a:lnTo>
                    <a:pt x="3841172" y="214746"/>
                  </a:lnTo>
                  <a:lnTo>
                    <a:pt x="3948545" y="214746"/>
                  </a:lnTo>
                  <a:lnTo>
                    <a:pt x="4010891" y="207819"/>
                  </a:lnTo>
                  <a:lnTo>
                    <a:pt x="4055918" y="200891"/>
                  </a:lnTo>
                  <a:lnTo>
                    <a:pt x="4097481" y="183573"/>
                  </a:lnTo>
                  <a:lnTo>
                    <a:pt x="4121727" y="159328"/>
                  </a:lnTo>
                  <a:lnTo>
                    <a:pt x="4142509" y="124691"/>
                  </a:lnTo>
                  <a:lnTo>
                    <a:pt x="4191000" y="69273"/>
                  </a:lnTo>
                  <a:lnTo>
                    <a:pt x="4222172" y="34637"/>
                  </a:lnTo>
                  <a:lnTo>
                    <a:pt x="4256809" y="6928"/>
                  </a:lnTo>
                  <a:lnTo>
                    <a:pt x="4277591" y="0"/>
                  </a:lnTo>
                  <a:lnTo>
                    <a:pt x="4291445" y="3464"/>
                  </a:lnTo>
                  <a:lnTo>
                    <a:pt x="4298372" y="17319"/>
                  </a:lnTo>
                  <a:lnTo>
                    <a:pt x="4301836" y="55419"/>
                  </a:lnTo>
                  <a:lnTo>
                    <a:pt x="4291445" y="145473"/>
                  </a:lnTo>
                  <a:lnTo>
                    <a:pt x="4277591" y="221673"/>
                  </a:lnTo>
                  <a:lnTo>
                    <a:pt x="4246418" y="315191"/>
                  </a:lnTo>
                  <a:lnTo>
                    <a:pt x="4218709" y="381000"/>
                  </a:lnTo>
                  <a:lnTo>
                    <a:pt x="4187536" y="443346"/>
                  </a:lnTo>
                  <a:lnTo>
                    <a:pt x="4152900" y="488373"/>
                  </a:lnTo>
                  <a:lnTo>
                    <a:pt x="4111336" y="533400"/>
                  </a:lnTo>
                  <a:lnTo>
                    <a:pt x="4076700" y="561109"/>
                  </a:lnTo>
                  <a:lnTo>
                    <a:pt x="4055918" y="571500"/>
                  </a:lnTo>
                  <a:lnTo>
                    <a:pt x="4035136" y="578428"/>
                  </a:lnTo>
                  <a:lnTo>
                    <a:pt x="4021281" y="578428"/>
                  </a:lnTo>
                  <a:lnTo>
                    <a:pt x="3993572" y="568037"/>
                  </a:lnTo>
                  <a:lnTo>
                    <a:pt x="3969327" y="550719"/>
                  </a:lnTo>
                  <a:lnTo>
                    <a:pt x="3941618" y="523009"/>
                  </a:lnTo>
                  <a:lnTo>
                    <a:pt x="3924300" y="509155"/>
                  </a:lnTo>
                  <a:lnTo>
                    <a:pt x="3823854" y="505691"/>
                  </a:lnTo>
                  <a:lnTo>
                    <a:pt x="3678381" y="502228"/>
                  </a:lnTo>
                  <a:lnTo>
                    <a:pt x="3456709" y="495300"/>
                  </a:lnTo>
                  <a:lnTo>
                    <a:pt x="3283527" y="484909"/>
                  </a:lnTo>
                  <a:lnTo>
                    <a:pt x="3273136" y="484909"/>
                  </a:lnTo>
                  <a:lnTo>
                    <a:pt x="3065318" y="484909"/>
                  </a:lnTo>
                  <a:lnTo>
                    <a:pt x="2899063" y="481446"/>
                  </a:lnTo>
                  <a:lnTo>
                    <a:pt x="2573481" y="471055"/>
                  </a:lnTo>
                  <a:lnTo>
                    <a:pt x="2310245" y="464128"/>
                  </a:lnTo>
                  <a:lnTo>
                    <a:pt x="1988127" y="450273"/>
                  </a:lnTo>
                  <a:lnTo>
                    <a:pt x="1728354" y="443346"/>
                  </a:lnTo>
                  <a:lnTo>
                    <a:pt x="1589809" y="439882"/>
                  </a:lnTo>
                  <a:lnTo>
                    <a:pt x="1437409" y="443346"/>
                  </a:lnTo>
                  <a:lnTo>
                    <a:pt x="1198418" y="429491"/>
                  </a:lnTo>
                  <a:lnTo>
                    <a:pt x="990600" y="422564"/>
                  </a:lnTo>
                  <a:lnTo>
                    <a:pt x="855518" y="419100"/>
                  </a:lnTo>
                  <a:lnTo>
                    <a:pt x="734291" y="419100"/>
                  </a:lnTo>
                  <a:lnTo>
                    <a:pt x="637309" y="419100"/>
                  </a:lnTo>
                  <a:lnTo>
                    <a:pt x="561109" y="426028"/>
                  </a:lnTo>
                  <a:lnTo>
                    <a:pt x="498763" y="436419"/>
                  </a:lnTo>
                  <a:lnTo>
                    <a:pt x="450272" y="446809"/>
                  </a:lnTo>
                  <a:lnTo>
                    <a:pt x="394854" y="467591"/>
                  </a:lnTo>
                  <a:lnTo>
                    <a:pt x="349827" y="495300"/>
                  </a:lnTo>
                  <a:lnTo>
                    <a:pt x="322118" y="519546"/>
                  </a:lnTo>
                  <a:lnTo>
                    <a:pt x="301336" y="561109"/>
                  </a:lnTo>
                  <a:lnTo>
                    <a:pt x="280554" y="654628"/>
                  </a:lnTo>
                  <a:lnTo>
                    <a:pt x="263236" y="765464"/>
                  </a:lnTo>
                  <a:lnTo>
                    <a:pt x="252845" y="907473"/>
                  </a:lnTo>
                  <a:lnTo>
                    <a:pt x="245918" y="1052946"/>
                  </a:lnTo>
                  <a:lnTo>
                    <a:pt x="245918" y="1188028"/>
                  </a:lnTo>
                  <a:cubicBezTo>
                    <a:pt x="247072" y="1229592"/>
                    <a:pt x="248227" y="1271155"/>
                    <a:pt x="249381" y="1312719"/>
                  </a:cubicBezTo>
                  <a:lnTo>
                    <a:pt x="259772" y="1388919"/>
                  </a:lnTo>
                  <a:lnTo>
                    <a:pt x="277091" y="1458191"/>
                  </a:lnTo>
                  <a:lnTo>
                    <a:pt x="249381" y="1977737"/>
                  </a:lnTo>
                  <a:lnTo>
                    <a:pt x="228600" y="1991591"/>
                  </a:lnTo>
                  <a:lnTo>
                    <a:pt x="187036" y="2001982"/>
                  </a:lnTo>
                  <a:lnTo>
                    <a:pt x="148936" y="2005446"/>
                  </a:lnTo>
                  <a:lnTo>
                    <a:pt x="124691" y="2005446"/>
                  </a:lnTo>
                  <a:lnTo>
                    <a:pt x="90054" y="1991591"/>
                  </a:lnTo>
                  <a:lnTo>
                    <a:pt x="72736" y="1974273"/>
                  </a:lnTo>
                  <a:lnTo>
                    <a:pt x="55418" y="1950028"/>
                  </a:lnTo>
                  <a:lnTo>
                    <a:pt x="38100" y="1908464"/>
                  </a:lnTo>
                  <a:lnTo>
                    <a:pt x="27709" y="1873828"/>
                  </a:lnTo>
                  <a:lnTo>
                    <a:pt x="17318" y="1808019"/>
                  </a:lnTo>
                  <a:lnTo>
                    <a:pt x="10391" y="1672937"/>
                  </a:lnTo>
                  <a:lnTo>
                    <a:pt x="0" y="1489364"/>
                  </a:lnTo>
                  <a:lnTo>
                    <a:pt x="0" y="1336964"/>
                  </a:lnTo>
                  <a:cubicBezTo>
                    <a:pt x="1154" y="1285009"/>
                    <a:pt x="2309" y="1233055"/>
                    <a:pt x="3463" y="1181100"/>
                  </a:cubicBezTo>
                  <a:lnTo>
                    <a:pt x="10391" y="1063337"/>
                  </a:lnTo>
                  <a:lnTo>
                    <a:pt x="20781" y="924791"/>
                  </a:lnTo>
                  <a:lnTo>
                    <a:pt x="45027" y="737755"/>
                  </a:lnTo>
                  <a:lnTo>
                    <a:pt x="76200" y="606137"/>
                  </a:lnTo>
                  <a:lnTo>
                    <a:pt x="100445" y="519546"/>
                  </a:lnTo>
                  <a:lnTo>
                    <a:pt x="128154" y="453737"/>
                  </a:lnTo>
                  <a:lnTo>
                    <a:pt x="159327" y="391391"/>
                  </a:lnTo>
                  <a:lnTo>
                    <a:pt x="190500" y="339437"/>
                  </a:lnTo>
                  <a:lnTo>
                    <a:pt x="218209" y="308264"/>
                  </a:lnTo>
                  <a:lnTo>
                    <a:pt x="263236" y="273628"/>
                  </a:lnTo>
                  <a:lnTo>
                    <a:pt x="322118" y="245919"/>
                  </a:lnTo>
                  <a:lnTo>
                    <a:pt x="367145" y="232064"/>
                  </a:lnTo>
                  <a:lnTo>
                    <a:pt x="446809" y="214746"/>
                  </a:lnTo>
                  <a:lnTo>
                    <a:pt x="536863" y="200891"/>
                  </a:lnTo>
                  <a:lnTo>
                    <a:pt x="671945" y="193964"/>
                  </a:lnTo>
                  <a:lnTo>
                    <a:pt x="938645" y="193964"/>
                  </a:lnTo>
                  <a:lnTo>
                    <a:pt x="1257300" y="193964"/>
                  </a:lnTo>
                  <a:lnTo>
                    <a:pt x="1395845" y="197428"/>
                  </a:lnTo>
                  <a:lnTo>
                    <a:pt x="1548245" y="197428"/>
                  </a:lnTo>
                  <a:lnTo>
                    <a:pt x="1780309" y="200891"/>
                  </a:lnTo>
                  <a:lnTo>
                    <a:pt x="2247900" y="211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7876B922-EAC8-40ED-9E73-15879925E97C}"/>
                </a:ext>
              </a:extLst>
            </p:cNvPr>
            <p:cNvSpPr/>
            <p:nvPr/>
          </p:nvSpPr>
          <p:spPr>
            <a:xfrm rot="16200000">
              <a:off x="6635750" y="4897438"/>
              <a:ext cx="946150" cy="666750"/>
            </a:xfrm>
            <a:custGeom>
              <a:avLst/>
              <a:gdLst>
                <a:gd name="connsiteX0" fmla="*/ 750094 w 945356"/>
                <a:gd name="connsiteY0" fmla="*/ 464343 h 666750"/>
                <a:gd name="connsiteX1" fmla="*/ 595312 w 945356"/>
                <a:gd name="connsiteY1" fmla="*/ 419100 h 666750"/>
                <a:gd name="connsiteX2" fmla="*/ 488156 w 945356"/>
                <a:gd name="connsiteY2" fmla="*/ 385762 h 666750"/>
                <a:gd name="connsiteX3" fmla="*/ 416719 w 945356"/>
                <a:gd name="connsiteY3" fmla="*/ 364331 h 666750"/>
                <a:gd name="connsiteX4" fmla="*/ 357187 w 945356"/>
                <a:gd name="connsiteY4" fmla="*/ 345281 h 666750"/>
                <a:gd name="connsiteX5" fmla="*/ 292894 w 945356"/>
                <a:gd name="connsiteY5" fmla="*/ 323850 h 666750"/>
                <a:gd name="connsiteX6" fmla="*/ 257175 w 945356"/>
                <a:gd name="connsiteY6" fmla="*/ 311943 h 666750"/>
                <a:gd name="connsiteX7" fmla="*/ 226219 w 945356"/>
                <a:gd name="connsiteY7" fmla="*/ 300037 h 666750"/>
                <a:gd name="connsiteX8" fmla="*/ 204787 w 945356"/>
                <a:gd name="connsiteY8" fmla="*/ 285750 h 666750"/>
                <a:gd name="connsiteX9" fmla="*/ 188119 w 945356"/>
                <a:gd name="connsiteY9" fmla="*/ 273843 h 666750"/>
                <a:gd name="connsiteX10" fmla="*/ 164306 w 945356"/>
                <a:gd name="connsiteY10" fmla="*/ 252412 h 666750"/>
                <a:gd name="connsiteX11" fmla="*/ 142875 w 945356"/>
                <a:gd name="connsiteY11" fmla="*/ 226218 h 666750"/>
                <a:gd name="connsiteX12" fmla="*/ 128587 w 945356"/>
                <a:gd name="connsiteY12" fmla="*/ 204787 h 666750"/>
                <a:gd name="connsiteX13" fmla="*/ 111919 w 945356"/>
                <a:gd name="connsiteY13" fmla="*/ 176212 h 666750"/>
                <a:gd name="connsiteX14" fmla="*/ 95250 w 945356"/>
                <a:gd name="connsiteY14" fmla="*/ 135731 h 666750"/>
                <a:gd name="connsiteX15" fmla="*/ 83344 w 945356"/>
                <a:gd name="connsiteY15" fmla="*/ 107156 h 666750"/>
                <a:gd name="connsiteX16" fmla="*/ 71437 w 945356"/>
                <a:gd name="connsiteY16" fmla="*/ 57150 h 666750"/>
                <a:gd name="connsiteX17" fmla="*/ 61912 w 945356"/>
                <a:gd name="connsiteY17" fmla="*/ 0 h 666750"/>
                <a:gd name="connsiteX18" fmla="*/ 0 w 945356"/>
                <a:gd name="connsiteY18" fmla="*/ 666750 h 666750"/>
                <a:gd name="connsiteX19" fmla="*/ 38100 w 945356"/>
                <a:gd name="connsiteY19" fmla="*/ 659606 h 666750"/>
                <a:gd name="connsiteX20" fmla="*/ 66675 w 945356"/>
                <a:gd name="connsiteY20" fmla="*/ 645318 h 666750"/>
                <a:gd name="connsiteX21" fmla="*/ 92869 w 945356"/>
                <a:gd name="connsiteY21" fmla="*/ 623887 h 666750"/>
                <a:gd name="connsiteX22" fmla="*/ 133350 w 945356"/>
                <a:gd name="connsiteY22" fmla="*/ 597693 h 666750"/>
                <a:gd name="connsiteX23" fmla="*/ 178594 w 945356"/>
                <a:gd name="connsiteY23" fmla="*/ 569118 h 666750"/>
                <a:gd name="connsiteX24" fmla="*/ 235744 w 945356"/>
                <a:gd name="connsiteY24" fmla="*/ 545306 h 666750"/>
                <a:gd name="connsiteX25" fmla="*/ 276225 w 945356"/>
                <a:gd name="connsiteY25" fmla="*/ 533400 h 666750"/>
                <a:gd name="connsiteX26" fmla="*/ 347662 w 945356"/>
                <a:gd name="connsiteY26" fmla="*/ 528637 h 666750"/>
                <a:gd name="connsiteX27" fmla="*/ 459581 w 945356"/>
                <a:gd name="connsiteY27" fmla="*/ 531018 h 666750"/>
                <a:gd name="connsiteX28" fmla="*/ 616744 w 945356"/>
                <a:gd name="connsiteY28" fmla="*/ 535781 h 666750"/>
                <a:gd name="connsiteX29" fmla="*/ 888206 w 945356"/>
                <a:gd name="connsiteY29" fmla="*/ 557212 h 666750"/>
                <a:gd name="connsiteX30" fmla="*/ 921544 w 945356"/>
                <a:gd name="connsiteY30" fmla="*/ 557212 h 666750"/>
                <a:gd name="connsiteX31" fmla="*/ 938212 w 945356"/>
                <a:gd name="connsiteY31" fmla="*/ 552450 h 666750"/>
                <a:gd name="connsiteX32" fmla="*/ 942975 w 945356"/>
                <a:gd name="connsiteY32" fmla="*/ 547687 h 666750"/>
                <a:gd name="connsiteX33" fmla="*/ 945356 w 945356"/>
                <a:gd name="connsiteY33" fmla="*/ 540543 h 666750"/>
                <a:gd name="connsiteX34" fmla="*/ 945356 w 945356"/>
                <a:gd name="connsiteY34" fmla="*/ 528637 h 666750"/>
                <a:gd name="connsiteX35" fmla="*/ 938212 w 945356"/>
                <a:gd name="connsiteY35" fmla="*/ 519112 h 666750"/>
                <a:gd name="connsiteX36" fmla="*/ 916781 w 945356"/>
                <a:gd name="connsiteY36" fmla="*/ 511968 h 666750"/>
                <a:gd name="connsiteX37" fmla="*/ 845344 w 945356"/>
                <a:gd name="connsiteY37" fmla="*/ 492918 h 666750"/>
                <a:gd name="connsiteX38" fmla="*/ 750094 w 945356"/>
                <a:gd name="connsiteY38" fmla="*/ 464343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45356" h="666750">
                  <a:moveTo>
                    <a:pt x="750094" y="464343"/>
                  </a:moveTo>
                  <a:lnTo>
                    <a:pt x="595312" y="419100"/>
                  </a:lnTo>
                  <a:lnTo>
                    <a:pt x="488156" y="385762"/>
                  </a:lnTo>
                  <a:lnTo>
                    <a:pt x="416719" y="364331"/>
                  </a:lnTo>
                  <a:lnTo>
                    <a:pt x="357187" y="345281"/>
                  </a:lnTo>
                  <a:lnTo>
                    <a:pt x="292894" y="323850"/>
                  </a:lnTo>
                  <a:lnTo>
                    <a:pt x="257175" y="311943"/>
                  </a:lnTo>
                  <a:lnTo>
                    <a:pt x="226219" y="300037"/>
                  </a:lnTo>
                  <a:lnTo>
                    <a:pt x="204787" y="285750"/>
                  </a:lnTo>
                  <a:lnTo>
                    <a:pt x="188119" y="273843"/>
                  </a:lnTo>
                  <a:lnTo>
                    <a:pt x="164306" y="252412"/>
                  </a:lnTo>
                  <a:lnTo>
                    <a:pt x="142875" y="226218"/>
                  </a:lnTo>
                  <a:lnTo>
                    <a:pt x="128587" y="204787"/>
                  </a:lnTo>
                  <a:lnTo>
                    <a:pt x="111919" y="176212"/>
                  </a:lnTo>
                  <a:lnTo>
                    <a:pt x="95250" y="135731"/>
                  </a:lnTo>
                  <a:lnTo>
                    <a:pt x="83344" y="107156"/>
                  </a:lnTo>
                  <a:lnTo>
                    <a:pt x="71437" y="57150"/>
                  </a:lnTo>
                  <a:lnTo>
                    <a:pt x="61912" y="0"/>
                  </a:lnTo>
                  <a:lnTo>
                    <a:pt x="0" y="666750"/>
                  </a:lnTo>
                  <a:lnTo>
                    <a:pt x="38100" y="659606"/>
                  </a:lnTo>
                  <a:lnTo>
                    <a:pt x="66675" y="645318"/>
                  </a:lnTo>
                  <a:lnTo>
                    <a:pt x="92869" y="623887"/>
                  </a:lnTo>
                  <a:lnTo>
                    <a:pt x="133350" y="597693"/>
                  </a:lnTo>
                  <a:lnTo>
                    <a:pt x="178594" y="569118"/>
                  </a:lnTo>
                  <a:lnTo>
                    <a:pt x="235744" y="545306"/>
                  </a:lnTo>
                  <a:lnTo>
                    <a:pt x="276225" y="533400"/>
                  </a:lnTo>
                  <a:lnTo>
                    <a:pt x="347662" y="528637"/>
                  </a:lnTo>
                  <a:lnTo>
                    <a:pt x="459581" y="531018"/>
                  </a:lnTo>
                  <a:lnTo>
                    <a:pt x="616744" y="535781"/>
                  </a:lnTo>
                  <a:lnTo>
                    <a:pt x="888206" y="557212"/>
                  </a:lnTo>
                  <a:lnTo>
                    <a:pt x="921544" y="557212"/>
                  </a:lnTo>
                  <a:lnTo>
                    <a:pt x="938212" y="552450"/>
                  </a:lnTo>
                  <a:lnTo>
                    <a:pt x="942975" y="547687"/>
                  </a:lnTo>
                  <a:lnTo>
                    <a:pt x="945356" y="540543"/>
                  </a:lnTo>
                  <a:lnTo>
                    <a:pt x="945356" y="528637"/>
                  </a:lnTo>
                  <a:lnTo>
                    <a:pt x="938212" y="519112"/>
                  </a:lnTo>
                  <a:lnTo>
                    <a:pt x="916781" y="511968"/>
                  </a:lnTo>
                  <a:lnTo>
                    <a:pt x="845344" y="492918"/>
                  </a:lnTo>
                  <a:lnTo>
                    <a:pt x="750094" y="4643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7CA9A39A-E1F3-470E-9FB2-9A4A159C5983}"/>
              </a:ext>
            </a:extLst>
          </p:cNvPr>
          <p:cNvSpPr/>
          <p:nvPr/>
        </p:nvSpPr>
        <p:spPr>
          <a:xfrm>
            <a:off x="3389313" y="1285875"/>
            <a:ext cx="866775" cy="1152525"/>
          </a:xfrm>
          <a:custGeom>
            <a:avLst/>
            <a:gdLst>
              <a:gd name="connsiteX0" fmla="*/ 402431 w 866775"/>
              <a:gd name="connsiteY0" fmla="*/ 454819 h 1152525"/>
              <a:gd name="connsiteX1" fmla="*/ 364331 w 866775"/>
              <a:gd name="connsiteY1" fmla="*/ 540544 h 1152525"/>
              <a:gd name="connsiteX2" fmla="*/ 297656 w 866775"/>
              <a:gd name="connsiteY2" fmla="*/ 673894 h 1152525"/>
              <a:gd name="connsiteX3" fmla="*/ 221456 w 866775"/>
              <a:gd name="connsiteY3" fmla="*/ 804863 h 1152525"/>
              <a:gd name="connsiteX4" fmla="*/ 135731 w 866775"/>
              <a:gd name="connsiteY4" fmla="*/ 940594 h 1152525"/>
              <a:gd name="connsiteX5" fmla="*/ 52387 w 866775"/>
              <a:gd name="connsiteY5" fmla="*/ 1069181 h 1152525"/>
              <a:gd name="connsiteX6" fmla="*/ 0 w 866775"/>
              <a:gd name="connsiteY6" fmla="*/ 1152525 h 1152525"/>
              <a:gd name="connsiteX7" fmla="*/ 69056 w 866775"/>
              <a:gd name="connsiteY7" fmla="*/ 1140619 h 1152525"/>
              <a:gd name="connsiteX8" fmla="*/ 211931 w 866775"/>
              <a:gd name="connsiteY8" fmla="*/ 1012031 h 1152525"/>
              <a:gd name="connsiteX9" fmla="*/ 357187 w 866775"/>
              <a:gd name="connsiteY9" fmla="*/ 862013 h 1152525"/>
              <a:gd name="connsiteX10" fmla="*/ 461962 w 866775"/>
              <a:gd name="connsiteY10" fmla="*/ 747713 h 1152525"/>
              <a:gd name="connsiteX11" fmla="*/ 571500 w 866775"/>
              <a:gd name="connsiteY11" fmla="*/ 623888 h 1152525"/>
              <a:gd name="connsiteX12" fmla="*/ 652462 w 866775"/>
              <a:gd name="connsiteY12" fmla="*/ 531019 h 1152525"/>
              <a:gd name="connsiteX13" fmla="*/ 688181 w 866775"/>
              <a:gd name="connsiteY13" fmla="*/ 488156 h 1152525"/>
              <a:gd name="connsiteX14" fmla="*/ 731044 w 866775"/>
              <a:gd name="connsiteY14" fmla="*/ 447675 h 1152525"/>
              <a:gd name="connsiteX15" fmla="*/ 769144 w 866775"/>
              <a:gd name="connsiteY15" fmla="*/ 419100 h 1152525"/>
              <a:gd name="connsiteX16" fmla="*/ 802481 w 866775"/>
              <a:gd name="connsiteY16" fmla="*/ 402431 h 1152525"/>
              <a:gd name="connsiteX17" fmla="*/ 821531 w 866775"/>
              <a:gd name="connsiteY17" fmla="*/ 395288 h 1152525"/>
              <a:gd name="connsiteX18" fmla="*/ 842962 w 866775"/>
              <a:gd name="connsiteY18" fmla="*/ 381000 h 1152525"/>
              <a:gd name="connsiteX19" fmla="*/ 862012 w 866775"/>
              <a:gd name="connsiteY19" fmla="*/ 354806 h 1152525"/>
              <a:gd name="connsiteX20" fmla="*/ 866775 w 866775"/>
              <a:gd name="connsiteY20" fmla="*/ 323850 h 1152525"/>
              <a:gd name="connsiteX21" fmla="*/ 862012 w 866775"/>
              <a:gd name="connsiteY21" fmla="*/ 283369 h 1152525"/>
              <a:gd name="connsiteX22" fmla="*/ 850106 w 866775"/>
              <a:gd name="connsiteY22" fmla="*/ 245269 h 1152525"/>
              <a:gd name="connsiteX23" fmla="*/ 831056 w 866775"/>
              <a:gd name="connsiteY23" fmla="*/ 211931 h 1152525"/>
              <a:gd name="connsiteX24" fmla="*/ 809625 w 866775"/>
              <a:gd name="connsiteY24" fmla="*/ 183356 h 1152525"/>
              <a:gd name="connsiteX25" fmla="*/ 771525 w 866775"/>
              <a:gd name="connsiteY25" fmla="*/ 147638 h 1152525"/>
              <a:gd name="connsiteX26" fmla="*/ 723900 w 866775"/>
              <a:gd name="connsiteY26" fmla="*/ 111919 h 1152525"/>
              <a:gd name="connsiteX27" fmla="*/ 671512 w 866775"/>
              <a:gd name="connsiteY27" fmla="*/ 78581 h 1152525"/>
              <a:gd name="connsiteX28" fmla="*/ 621506 w 866775"/>
              <a:gd name="connsiteY28" fmla="*/ 54769 h 1152525"/>
              <a:gd name="connsiteX29" fmla="*/ 545306 w 866775"/>
              <a:gd name="connsiteY29" fmla="*/ 26194 h 1152525"/>
              <a:gd name="connsiteX30" fmla="*/ 492919 w 866775"/>
              <a:gd name="connsiteY30" fmla="*/ 9525 h 1152525"/>
              <a:gd name="connsiteX31" fmla="*/ 457200 w 866775"/>
              <a:gd name="connsiteY31" fmla="*/ 0 h 1152525"/>
              <a:gd name="connsiteX32" fmla="*/ 431006 w 866775"/>
              <a:gd name="connsiteY32" fmla="*/ 2381 h 1152525"/>
              <a:gd name="connsiteX33" fmla="*/ 404812 w 866775"/>
              <a:gd name="connsiteY33" fmla="*/ 7144 h 1152525"/>
              <a:gd name="connsiteX34" fmla="*/ 390525 w 866775"/>
              <a:gd name="connsiteY34" fmla="*/ 11906 h 1152525"/>
              <a:gd name="connsiteX35" fmla="*/ 388144 w 866775"/>
              <a:gd name="connsiteY35" fmla="*/ 21431 h 1152525"/>
              <a:gd name="connsiteX36" fmla="*/ 392906 w 866775"/>
              <a:gd name="connsiteY36" fmla="*/ 35719 h 1152525"/>
              <a:gd name="connsiteX37" fmla="*/ 402431 w 866775"/>
              <a:gd name="connsiteY37" fmla="*/ 50006 h 1152525"/>
              <a:gd name="connsiteX38" fmla="*/ 423862 w 866775"/>
              <a:gd name="connsiteY38" fmla="*/ 73819 h 1152525"/>
              <a:gd name="connsiteX39" fmla="*/ 447675 w 866775"/>
              <a:gd name="connsiteY39" fmla="*/ 100013 h 1152525"/>
              <a:gd name="connsiteX40" fmla="*/ 471487 w 866775"/>
              <a:gd name="connsiteY40" fmla="*/ 130969 h 1152525"/>
              <a:gd name="connsiteX41" fmla="*/ 485775 w 866775"/>
              <a:gd name="connsiteY41" fmla="*/ 157163 h 1152525"/>
              <a:gd name="connsiteX42" fmla="*/ 492919 w 866775"/>
              <a:gd name="connsiteY42" fmla="*/ 180975 h 1152525"/>
              <a:gd name="connsiteX43" fmla="*/ 492919 w 866775"/>
              <a:gd name="connsiteY43" fmla="*/ 207169 h 1152525"/>
              <a:gd name="connsiteX44" fmla="*/ 478631 w 866775"/>
              <a:gd name="connsiteY44" fmla="*/ 257175 h 1152525"/>
              <a:gd name="connsiteX45" fmla="*/ 459581 w 866775"/>
              <a:gd name="connsiteY45" fmla="*/ 302419 h 1152525"/>
              <a:gd name="connsiteX46" fmla="*/ 426244 w 866775"/>
              <a:gd name="connsiteY46" fmla="*/ 397669 h 1152525"/>
              <a:gd name="connsiteX47" fmla="*/ 402431 w 866775"/>
              <a:gd name="connsiteY47" fmla="*/ 454819 h 1152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866775" h="1152525">
                <a:moveTo>
                  <a:pt x="402431" y="454819"/>
                </a:moveTo>
                <a:lnTo>
                  <a:pt x="364331" y="540544"/>
                </a:lnTo>
                <a:lnTo>
                  <a:pt x="297656" y="673894"/>
                </a:lnTo>
                <a:lnTo>
                  <a:pt x="221456" y="804863"/>
                </a:lnTo>
                <a:lnTo>
                  <a:pt x="135731" y="940594"/>
                </a:lnTo>
                <a:lnTo>
                  <a:pt x="52387" y="1069181"/>
                </a:lnTo>
                <a:lnTo>
                  <a:pt x="0" y="1152525"/>
                </a:lnTo>
                <a:lnTo>
                  <a:pt x="69056" y="1140619"/>
                </a:lnTo>
                <a:lnTo>
                  <a:pt x="211931" y="1012031"/>
                </a:lnTo>
                <a:lnTo>
                  <a:pt x="357187" y="862013"/>
                </a:lnTo>
                <a:lnTo>
                  <a:pt x="461962" y="747713"/>
                </a:lnTo>
                <a:lnTo>
                  <a:pt x="571500" y="623888"/>
                </a:lnTo>
                <a:lnTo>
                  <a:pt x="652462" y="531019"/>
                </a:lnTo>
                <a:lnTo>
                  <a:pt x="688181" y="488156"/>
                </a:lnTo>
                <a:lnTo>
                  <a:pt x="731044" y="447675"/>
                </a:lnTo>
                <a:lnTo>
                  <a:pt x="769144" y="419100"/>
                </a:lnTo>
                <a:lnTo>
                  <a:pt x="802481" y="402431"/>
                </a:lnTo>
                <a:lnTo>
                  <a:pt x="821531" y="395288"/>
                </a:lnTo>
                <a:lnTo>
                  <a:pt x="842962" y="381000"/>
                </a:lnTo>
                <a:lnTo>
                  <a:pt x="862012" y="354806"/>
                </a:lnTo>
                <a:lnTo>
                  <a:pt x="866775" y="323850"/>
                </a:lnTo>
                <a:lnTo>
                  <a:pt x="862012" y="283369"/>
                </a:lnTo>
                <a:lnTo>
                  <a:pt x="850106" y="245269"/>
                </a:lnTo>
                <a:lnTo>
                  <a:pt x="831056" y="211931"/>
                </a:lnTo>
                <a:lnTo>
                  <a:pt x="809625" y="183356"/>
                </a:lnTo>
                <a:lnTo>
                  <a:pt x="771525" y="147638"/>
                </a:lnTo>
                <a:lnTo>
                  <a:pt x="723900" y="111919"/>
                </a:lnTo>
                <a:lnTo>
                  <a:pt x="671512" y="78581"/>
                </a:lnTo>
                <a:lnTo>
                  <a:pt x="621506" y="54769"/>
                </a:lnTo>
                <a:lnTo>
                  <a:pt x="545306" y="26194"/>
                </a:lnTo>
                <a:lnTo>
                  <a:pt x="492919" y="9525"/>
                </a:lnTo>
                <a:lnTo>
                  <a:pt x="457200" y="0"/>
                </a:lnTo>
                <a:lnTo>
                  <a:pt x="431006" y="2381"/>
                </a:lnTo>
                <a:lnTo>
                  <a:pt x="404812" y="7144"/>
                </a:lnTo>
                <a:lnTo>
                  <a:pt x="390525" y="11906"/>
                </a:lnTo>
                <a:lnTo>
                  <a:pt x="388144" y="21431"/>
                </a:lnTo>
                <a:lnTo>
                  <a:pt x="392906" y="35719"/>
                </a:lnTo>
                <a:lnTo>
                  <a:pt x="402431" y="50006"/>
                </a:lnTo>
                <a:lnTo>
                  <a:pt x="423862" y="73819"/>
                </a:lnTo>
                <a:lnTo>
                  <a:pt x="447675" y="100013"/>
                </a:lnTo>
                <a:lnTo>
                  <a:pt x="471487" y="130969"/>
                </a:lnTo>
                <a:lnTo>
                  <a:pt x="485775" y="157163"/>
                </a:lnTo>
                <a:lnTo>
                  <a:pt x="492919" y="180975"/>
                </a:lnTo>
                <a:lnTo>
                  <a:pt x="492919" y="207169"/>
                </a:lnTo>
                <a:lnTo>
                  <a:pt x="478631" y="257175"/>
                </a:lnTo>
                <a:lnTo>
                  <a:pt x="459581" y="302419"/>
                </a:lnTo>
                <a:lnTo>
                  <a:pt x="426244" y="397669"/>
                </a:lnTo>
                <a:lnTo>
                  <a:pt x="402431" y="4548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5B3739A7-EF50-4C11-9670-75FEC3DB573E}"/>
              </a:ext>
            </a:extLst>
          </p:cNvPr>
          <p:cNvSpPr/>
          <p:nvPr/>
        </p:nvSpPr>
        <p:spPr>
          <a:xfrm>
            <a:off x="5156200" y="2852738"/>
            <a:ext cx="2058988" cy="566737"/>
          </a:xfrm>
          <a:custGeom>
            <a:avLst/>
            <a:gdLst>
              <a:gd name="connsiteX0" fmla="*/ 1188244 w 2059782"/>
              <a:gd name="connsiteY0" fmla="*/ 176212 h 566737"/>
              <a:gd name="connsiteX1" fmla="*/ 897732 w 2059782"/>
              <a:gd name="connsiteY1" fmla="*/ 238125 h 566737"/>
              <a:gd name="connsiteX2" fmla="*/ 626269 w 2059782"/>
              <a:gd name="connsiteY2" fmla="*/ 300037 h 566737"/>
              <a:gd name="connsiteX3" fmla="*/ 357188 w 2059782"/>
              <a:gd name="connsiteY3" fmla="*/ 361950 h 566737"/>
              <a:gd name="connsiteX4" fmla="*/ 311944 w 2059782"/>
              <a:gd name="connsiteY4" fmla="*/ 373856 h 566737"/>
              <a:gd name="connsiteX5" fmla="*/ 285750 w 2059782"/>
              <a:gd name="connsiteY5" fmla="*/ 378618 h 566737"/>
              <a:gd name="connsiteX6" fmla="*/ 254794 w 2059782"/>
              <a:gd name="connsiteY6" fmla="*/ 383381 h 566737"/>
              <a:gd name="connsiteX7" fmla="*/ 226219 w 2059782"/>
              <a:gd name="connsiteY7" fmla="*/ 383381 h 566737"/>
              <a:gd name="connsiteX8" fmla="*/ 197644 w 2059782"/>
              <a:gd name="connsiteY8" fmla="*/ 381000 h 566737"/>
              <a:gd name="connsiteX9" fmla="*/ 159544 w 2059782"/>
              <a:gd name="connsiteY9" fmla="*/ 373856 h 566737"/>
              <a:gd name="connsiteX10" fmla="*/ 92869 w 2059782"/>
              <a:gd name="connsiteY10" fmla="*/ 357187 h 566737"/>
              <a:gd name="connsiteX11" fmla="*/ 42863 w 2059782"/>
              <a:gd name="connsiteY11" fmla="*/ 345281 h 566737"/>
              <a:gd name="connsiteX12" fmla="*/ 14288 w 2059782"/>
              <a:gd name="connsiteY12" fmla="*/ 345281 h 566737"/>
              <a:gd name="connsiteX13" fmla="*/ 4763 w 2059782"/>
              <a:gd name="connsiteY13" fmla="*/ 350043 h 566737"/>
              <a:gd name="connsiteX14" fmla="*/ 0 w 2059782"/>
              <a:gd name="connsiteY14" fmla="*/ 366712 h 566737"/>
              <a:gd name="connsiteX15" fmla="*/ 9525 w 2059782"/>
              <a:gd name="connsiteY15" fmla="*/ 397668 h 566737"/>
              <a:gd name="connsiteX16" fmla="*/ 38100 w 2059782"/>
              <a:gd name="connsiteY16" fmla="*/ 445293 h 566737"/>
              <a:gd name="connsiteX17" fmla="*/ 76200 w 2059782"/>
              <a:gd name="connsiteY17" fmla="*/ 476250 h 566737"/>
              <a:gd name="connsiteX18" fmla="*/ 128588 w 2059782"/>
              <a:gd name="connsiteY18" fmla="*/ 511968 h 566737"/>
              <a:gd name="connsiteX19" fmla="*/ 171450 w 2059782"/>
              <a:gd name="connsiteY19" fmla="*/ 533400 h 566737"/>
              <a:gd name="connsiteX20" fmla="*/ 216694 w 2059782"/>
              <a:gd name="connsiteY20" fmla="*/ 550068 h 566737"/>
              <a:gd name="connsiteX21" fmla="*/ 261938 w 2059782"/>
              <a:gd name="connsiteY21" fmla="*/ 559593 h 566737"/>
              <a:gd name="connsiteX22" fmla="*/ 300038 w 2059782"/>
              <a:gd name="connsiteY22" fmla="*/ 564356 h 566737"/>
              <a:gd name="connsiteX23" fmla="*/ 340519 w 2059782"/>
              <a:gd name="connsiteY23" fmla="*/ 566737 h 566737"/>
              <a:gd name="connsiteX24" fmla="*/ 392907 w 2059782"/>
              <a:gd name="connsiteY24" fmla="*/ 561975 h 566737"/>
              <a:gd name="connsiteX25" fmla="*/ 488157 w 2059782"/>
              <a:gd name="connsiteY25" fmla="*/ 538162 h 566737"/>
              <a:gd name="connsiteX26" fmla="*/ 666750 w 2059782"/>
              <a:gd name="connsiteY26" fmla="*/ 492918 h 566737"/>
              <a:gd name="connsiteX27" fmla="*/ 897732 w 2059782"/>
              <a:gd name="connsiteY27" fmla="*/ 435768 h 566737"/>
              <a:gd name="connsiteX28" fmla="*/ 1095375 w 2059782"/>
              <a:gd name="connsiteY28" fmla="*/ 392906 h 566737"/>
              <a:gd name="connsiteX29" fmla="*/ 1314450 w 2059782"/>
              <a:gd name="connsiteY29" fmla="*/ 347662 h 566737"/>
              <a:gd name="connsiteX30" fmla="*/ 1574007 w 2059782"/>
              <a:gd name="connsiteY30" fmla="*/ 292893 h 566737"/>
              <a:gd name="connsiteX31" fmla="*/ 1657350 w 2059782"/>
              <a:gd name="connsiteY31" fmla="*/ 278606 h 566737"/>
              <a:gd name="connsiteX32" fmla="*/ 1759744 w 2059782"/>
              <a:gd name="connsiteY32" fmla="*/ 266700 h 566737"/>
              <a:gd name="connsiteX33" fmla="*/ 1893094 w 2059782"/>
              <a:gd name="connsiteY33" fmla="*/ 264318 h 566737"/>
              <a:gd name="connsiteX34" fmla="*/ 1931194 w 2059782"/>
              <a:gd name="connsiteY34" fmla="*/ 261937 h 566737"/>
              <a:gd name="connsiteX35" fmla="*/ 1962150 w 2059782"/>
              <a:gd name="connsiteY35" fmla="*/ 254793 h 566737"/>
              <a:gd name="connsiteX36" fmla="*/ 2002632 w 2059782"/>
              <a:gd name="connsiteY36" fmla="*/ 240506 h 566737"/>
              <a:gd name="connsiteX37" fmla="*/ 2028825 w 2059782"/>
              <a:gd name="connsiteY37" fmla="*/ 228600 h 566737"/>
              <a:gd name="connsiteX38" fmla="*/ 2040732 w 2059782"/>
              <a:gd name="connsiteY38" fmla="*/ 219075 h 566737"/>
              <a:gd name="connsiteX39" fmla="*/ 2052638 w 2059782"/>
              <a:gd name="connsiteY39" fmla="*/ 202406 h 566737"/>
              <a:gd name="connsiteX40" fmla="*/ 2059782 w 2059782"/>
              <a:gd name="connsiteY40" fmla="*/ 185737 h 566737"/>
              <a:gd name="connsiteX41" fmla="*/ 2059782 w 2059782"/>
              <a:gd name="connsiteY41" fmla="*/ 169068 h 566737"/>
              <a:gd name="connsiteX42" fmla="*/ 2055019 w 2059782"/>
              <a:gd name="connsiteY42" fmla="*/ 157162 h 566737"/>
              <a:gd name="connsiteX43" fmla="*/ 2033588 w 2059782"/>
              <a:gd name="connsiteY43" fmla="*/ 126206 h 566737"/>
              <a:gd name="connsiteX44" fmla="*/ 2012157 w 2059782"/>
              <a:gd name="connsiteY44" fmla="*/ 107156 h 566737"/>
              <a:gd name="connsiteX45" fmla="*/ 1981200 w 2059782"/>
              <a:gd name="connsiteY45" fmla="*/ 80962 h 566737"/>
              <a:gd name="connsiteX46" fmla="*/ 1950244 w 2059782"/>
              <a:gd name="connsiteY46" fmla="*/ 61912 h 566737"/>
              <a:gd name="connsiteX47" fmla="*/ 1895475 w 2059782"/>
              <a:gd name="connsiteY47" fmla="*/ 38100 h 566737"/>
              <a:gd name="connsiteX48" fmla="*/ 1814513 w 2059782"/>
              <a:gd name="connsiteY48" fmla="*/ 7143 h 566737"/>
              <a:gd name="connsiteX49" fmla="*/ 1783557 w 2059782"/>
              <a:gd name="connsiteY49" fmla="*/ 0 h 566737"/>
              <a:gd name="connsiteX50" fmla="*/ 1764507 w 2059782"/>
              <a:gd name="connsiteY50" fmla="*/ 0 h 566737"/>
              <a:gd name="connsiteX51" fmla="*/ 1690688 w 2059782"/>
              <a:gd name="connsiteY51" fmla="*/ 38100 h 566737"/>
              <a:gd name="connsiteX52" fmla="*/ 1654969 w 2059782"/>
              <a:gd name="connsiteY52" fmla="*/ 47625 h 566737"/>
              <a:gd name="connsiteX53" fmla="*/ 1597819 w 2059782"/>
              <a:gd name="connsiteY53" fmla="*/ 59531 h 566737"/>
              <a:gd name="connsiteX54" fmla="*/ 1531144 w 2059782"/>
              <a:gd name="connsiteY54" fmla="*/ 76200 h 566737"/>
              <a:gd name="connsiteX55" fmla="*/ 1483519 w 2059782"/>
              <a:gd name="connsiteY55" fmla="*/ 92868 h 566737"/>
              <a:gd name="connsiteX56" fmla="*/ 1290638 w 2059782"/>
              <a:gd name="connsiteY56" fmla="*/ 152400 h 566737"/>
              <a:gd name="connsiteX57" fmla="*/ 1188244 w 2059782"/>
              <a:gd name="connsiteY57" fmla="*/ 176212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059782" h="566737">
                <a:moveTo>
                  <a:pt x="1188244" y="176212"/>
                </a:moveTo>
                <a:lnTo>
                  <a:pt x="897732" y="238125"/>
                </a:lnTo>
                <a:lnTo>
                  <a:pt x="626269" y="300037"/>
                </a:lnTo>
                <a:lnTo>
                  <a:pt x="357188" y="361950"/>
                </a:lnTo>
                <a:lnTo>
                  <a:pt x="311944" y="373856"/>
                </a:lnTo>
                <a:lnTo>
                  <a:pt x="285750" y="378618"/>
                </a:lnTo>
                <a:lnTo>
                  <a:pt x="254794" y="383381"/>
                </a:lnTo>
                <a:lnTo>
                  <a:pt x="226219" y="383381"/>
                </a:lnTo>
                <a:lnTo>
                  <a:pt x="197644" y="381000"/>
                </a:lnTo>
                <a:lnTo>
                  <a:pt x="159544" y="373856"/>
                </a:lnTo>
                <a:lnTo>
                  <a:pt x="92869" y="357187"/>
                </a:lnTo>
                <a:lnTo>
                  <a:pt x="42863" y="345281"/>
                </a:lnTo>
                <a:lnTo>
                  <a:pt x="14288" y="345281"/>
                </a:lnTo>
                <a:lnTo>
                  <a:pt x="4763" y="350043"/>
                </a:lnTo>
                <a:lnTo>
                  <a:pt x="0" y="366712"/>
                </a:lnTo>
                <a:lnTo>
                  <a:pt x="9525" y="397668"/>
                </a:lnTo>
                <a:lnTo>
                  <a:pt x="38100" y="445293"/>
                </a:lnTo>
                <a:lnTo>
                  <a:pt x="76200" y="476250"/>
                </a:lnTo>
                <a:lnTo>
                  <a:pt x="128588" y="511968"/>
                </a:lnTo>
                <a:lnTo>
                  <a:pt x="171450" y="533400"/>
                </a:lnTo>
                <a:lnTo>
                  <a:pt x="216694" y="550068"/>
                </a:lnTo>
                <a:lnTo>
                  <a:pt x="261938" y="559593"/>
                </a:lnTo>
                <a:lnTo>
                  <a:pt x="300038" y="564356"/>
                </a:lnTo>
                <a:lnTo>
                  <a:pt x="340519" y="566737"/>
                </a:lnTo>
                <a:lnTo>
                  <a:pt x="392907" y="561975"/>
                </a:lnTo>
                <a:lnTo>
                  <a:pt x="488157" y="538162"/>
                </a:lnTo>
                <a:lnTo>
                  <a:pt x="666750" y="492918"/>
                </a:lnTo>
                <a:lnTo>
                  <a:pt x="897732" y="435768"/>
                </a:lnTo>
                <a:lnTo>
                  <a:pt x="1095375" y="392906"/>
                </a:lnTo>
                <a:lnTo>
                  <a:pt x="1314450" y="347662"/>
                </a:lnTo>
                <a:lnTo>
                  <a:pt x="1574007" y="292893"/>
                </a:lnTo>
                <a:lnTo>
                  <a:pt x="1657350" y="278606"/>
                </a:lnTo>
                <a:lnTo>
                  <a:pt x="1759744" y="266700"/>
                </a:lnTo>
                <a:lnTo>
                  <a:pt x="1893094" y="264318"/>
                </a:lnTo>
                <a:lnTo>
                  <a:pt x="1931194" y="261937"/>
                </a:lnTo>
                <a:lnTo>
                  <a:pt x="1962150" y="254793"/>
                </a:lnTo>
                <a:lnTo>
                  <a:pt x="2002632" y="240506"/>
                </a:lnTo>
                <a:lnTo>
                  <a:pt x="2028825" y="228600"/>
                </a:lnTo>
                <a:lnTo>
                  <a:pt x="2040732" y="219075"/>
                </a:lnTo>
                <a:lnTo>
                  <a:pt x="2052638" y="202406"/>
                </a:lnTo>
                <a:lnTo>
                  <a:pt x="2059782" y="185737"/>
                </a:lnTo>
                <a:lnTo>
                  <a:pt x="2059782" y="169068"/>
                </a:lnTo>
                <a:lnTo>
                  <a:pt x="2055019" y="157162"/>
                </a:lnTo>
                <a:lnTo>
                  <a:pt x="2033588" y="126206"/>
                </a:lnTo>
                <a:lnTo>
                  <a:pt x="2012157" y="107156"/>
                </a:lnTo>
                <a:lnTo>
                  <a:pt x="1981200" y="80962"/>
                </a:lnTo>
                <a:lnTo>
                  <a:pt x="1950244" y="61912"/>
                </a:lnTo>
                <a:lnTo>
                  <a:pt x="1895475" y="38100"/>
                </a:lnTo>
                <a:lnTo>
                  <a:pt x="1814513" y="7143"/>
                </a:lnTo>
                <a:lnTo>
                  <a:pt x="1783557" y="0"/>
                </a:lnTo>
                <a:lnTo>
                  <a:pt x="1764507" y="0"/>
                </a:lnTo>
                <a:lnTo>
                  <a:pt x="1690688" y="38100"/>
                </a:lnTo>
                <a:lnTo>
                  <a:pt x="1654969" y="47625"/>
                </a:lnTo>
                <a:lnTo>
                  <a:pt x="1597819" y="59531"/>
                </a:lnTo>
                <a:lnTo>
                  <a:pt x="1531144" y="76200"/>
                </a:lnTo>
                <a:lnTo>
                  <a:pt x="1483519" y="92868"/>
                </a:lnTo>
                <a:lnTo>
                  <a:pt x="1290638" y="152400"/>
                </a:lnTo>
                <a:lnTo>
                  <a:pt x="1188244" y="1762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CEDF44BF-AB9F-4F8C-8938-E4012D27BB2D}"/>
              </a:ext>
            </a:extLst>
          </p:cNvPr>
          <p:cNvSpPr/>
          <p:nvPr/>
        </p:nvSpPr>
        <p:spPr>
          <a:xfrm>
            <a:off x="5248275" y="3840163"/>
            <a:ext cx="703263" cy="884237"/>
          </a:xfrm>
          <a:custGeom>
            <a:avLst/>
            <a:gdLst>
              <a:gd name="connsiteX0" fmla="*/ 357188 w 702469"/>
              <a:gd name="connsiteY0" fmla="*/ 197644 h 883444"/>
              <a:gd name="connsiteX1" fmla="*/ 290513 w 702469"/>
              <a:gd name="connsiteY1" fmla="*/ 152400 h 883444"/>
              <a:gd name="connsiteX2" fmla="*/ 226219 w 702469"/>
              <a:gd name="connsiteY2" fmla="*/ 111919 h 883444"/>
              <a:gd name="connsiteX3" fmla="*/ 142875 w 702469"/>
              <a:gd name="connsiteY3" fmla="*/ 64294 h 883444"/>
              <a:gd name="connsiteX4" fmla="*/ 69056 w 702469"/>
              <a:gd name="connsiteY4" fmla="*/ 21432 h 883444"/>
              <a:gd name="connsiteX5" fmla="*/ 26194 w 702469"/>
              <a:gd name="connsiteY5" fmla="*/ 0 h 883444"/>
              <a:gd name="connsiteX6" fmla="*/ 19050 w 702469"/>
              <a:gd name="connsiteY6" fmla="*/ 0 h 883444"/>
              <a:gd name="connsiteX7" fmla="*/ 4763 w 702469"/>
              <a:gd name="connsiteY7" fmla="*/ 0 h 883444"/>
              <a:gd name="connsiteX8" fmla="*/ 0 w 702469"/>
              <a:gd name="connsiteY8" fmla="*/ 11907 h 883444"/>
              <a:gd name="connsiteX9" fmla="*/ 0 w 702469"/>
              <a:gd name="connsiteY9" fmla="*/ 23813 h 883444"/>
              <a:gd name="connsiteX10" fmla="*/ 7144 w 702469"/>
              <a:gd name="connsiteY10" fmla="*/ 47625 h 883444"/>
              <a:gd name="connsiteX11" fmla="*/ 19050 w 702469"/>
              <a:gd name="connsiteY11" fmla="*/ 64294 h 883444"/>
              <a:gd name="connsiteX12" fmla="*/ 59531 w 702469"/>
              <a:gd name="connsiteY12" fmla="*/ 97632 h 883444"/>
              <a:gd name="connsiteX13" fmla="*/ 128588 w 702469"/>
              <a:gd name="connsiteY13" fmla="*/ 164307 h 883444"/>
              <a:gd name="connsiteX14" fmla="*/ 180975 w 702469"/>
              <a:gd name="connsiteY14" fmla="*/ 221457 h 883444"/>
              <a:gd name="connsiteX15" fmla="*/ 233363 w 702469"/>
              <a:gd name="connsiteY15" fmla="*/ 290513 h 883444"/>
              <a:gd name="connsiteX16" fmla="*/ 278606 w 702469"/>
              <a:gd name="connsiteY16" fmla="*/ 359569 h 883444"/>
              <a:gd name="connsiteX17" fmla="*/ 335756 w 702469"/>
              <a:gd name="connsiteY17" fmla="*/ 457200 h 883444"/>
              <a:gd name="connsiteX18" fmla="*/ 392906 w 702469"/>
              <a:gd name="connsiteY18" fmla="*/ 581025 h 883444"/>
              <a:gd name="connsiteX19" fmla="*/ 454819 w 702469"/>
              <a:gd name="connsiteY19" fmla="*/ 738188 h 883444"/>
              <a:gd name="connsiteX20" fmla="*/ 476250 w 702469"/>
              <a:gd name="connsiteY20" fmla="*/ 795338 h 883444"/>
              <a:gd name="connsiteX21" fmla="*/ 492919 w 702469"/>
              <a:gd name="connsiteY21" fmla="*/ 826294 h 883444"/>
              <a:gd name="connsiteX22" fmla="*/ 514350 w 702469"/>
              <a:gd name="connsiteY22" fmla="*/ 850107 h 883444"/>
              <a:gd name="connsiteX23" fmla="*/ 545306 w 702469"/>
              <a:gd name="connsiteY23" fmla="*/ 869157 h 883444"/>
              <a:gd name="connsiteX24" fmla="*/ 571500 w 702469"/>
              <a:gd name="connsiteY24" fmla="*/ 878682 h 883444"/>
              <a:gd name="connsiteX25" fmla="*/ 604838 w 702469"/>
              <a:gd name="connsiteY25" fmla="*/ 883444 h 883444"/>
              <a:gd name="connsiteX26" fmla="*/ 633413 w 702469"/>
              <a:gd name="connsiteY26" fmla="*/ 881063 h 883444"/>
              <a:gd name="connsiteX27" fmla="*/ 659606 w 702469"/>
              <a:gd name="connsiteY27" fmla="*/ 869157 h 883444"/>
              <a:gd name="connsiteX28" fmla="*/ 676275 w 702469"/>
              <a:gd name="connsiteY28" fmla="*/ 852488 h 883444"/>
              <a:gd name="connsiteX29" fmla="*/ 685800 w 702469"/>
              <a:gd name="connsiteY29" fmla="*/ 833438 h 883444"/>
              <a:gd name="connsiteX30" fmla="*/ 695325 w 702469"/>
              <a:gd name="connsiteY30" fmla="*/ 809625 h 883444"/>
              <a:gd name="connsiteX31" fmla="*/ 700088 w 702469"/>
              <a:gd name="connsiteY31" fmla="*/ 776288 h 883444"/>
              <a:gd name="connsiteX32" fmla="*/ 702469 w 702469"/>
              <a:gd name="connsiteY32" fmla="*/ 742950 h 883444"/>
              <a:gd name="connsiteX33" fmla="*/ 700088 w 702469"/>
              <a:gd name="connsiteY33" fmla="*/ 707232 h 883444"/>
              <a:gd name="connsiteX34" fmla="*/ 697706 w 702469"/>
              <a:gd name="connsiteY34" fmla="*/ 664369 h 883444"/>
              <a:gd name="connsiteX35" fmla="*/ 688181 w 702469"/>
              <a:gd name="connsiteY35" fmla="*/ 602457 h 883444"/>
              <a:gd name="connsiteX36" fmla="*/ 676275 w 702469"/>
              <a:gd name="connsiteY36" fmla="*/ 564357 h 883444"/>
              <a:gd name="connsiteX37" fmla="*/ 654844 w 702469"/>
              <a:gd name="connsiteY37" fmla="*/ 502444 h 883444"/>
              <a:gd name="connsiteX38" fmla="*/ 626269 w 702469"/>
              <a:gd name="connsiteY38" fmla="*/ 445294 h 883444"/>
              <a:gd name="connsiteX39" fmla="*/ 602456 w 702469"/>
              <a:gd name="connsiteY39" fmla="*/ 407194 h 883444"/>
              <a:gd name="connsiteX40" fmla="*/ 592931 w 702469"/>
              <a:gd name="connsiteY40" fmla="*/ 395288 h 883444"/>
              <a:gd name="connsiteX41" fmla="*/ 566738 w 702469"/>
              <a:gd name="connsiteY41" fmla="*/ 366713 h 883444"/>
              <a:gd name="connsiteX42" fmla="*/ 519113 w 702469"/>
              <a:gd name="connsiteY42" fmla="*/ 323850 h 883444"/>
              <a:gd name="connsiteX43" fmla="*/ 445294 w 702469"/>
              <a:gd name="connsiteY43" fmla="*/ 264319 h 883444"/>
              <a:gd name="connsiteX44" fmla="*/ 357188 w 702469"/>
              <a:gd name="connsiteY44" fmla="*/ 197644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702469" h="883444">
                <a:moveTo>
                  <a:pt x="357188" y="197644"/>
                </a:moveTo>
                <a:lnTo>
                  <a:pt x="290513" y="152400"/>
                </a:lnTo>
                <a:lnTo>
                  <a:pt x="226219" y="111919"/>
                </a:lnTo>
                <a:lnTo>
                  <a:pt x="142875" y="64294"/>
                </a:lnTo>
                <a:lnTo>
                  <a:pt x="69056" y="21432"/>
                </a:lnTo>
                <a:lnTo>
                  <a:pt x="26194" y="0"/>
                </a:lnTo>
                <a:lnTo>
                  <a:pt x="19050" y="0"/>
                </a:lnTo>
                <a:lnTo>
                  <a:pt x="4763" y="0"/>
                </a:lnTo>
                <a:lnTo>
                  <a:pt x="0" y="11907"/>
                </a:lnTo>
                <a:lnTo>
                  <a:pt x="0" y="23813"/>
                </a:lnTo>
                <a:lnTo>
                  <a:pt x="7144" y="47625"/>
                </a:lnTo>
                <a:lnTo>
                  <a:pt x="19050" y="64294"/>
                </a:lnTo>
                <a:lnTo>
                  <a:pt x="59531" y="97632"/>
                </a:lnTo>
                <a:lnTo>
                  <a:pt x="128588" y="164307"/>
                </a:lnTo>
                <a:lnTo>
                  <a:pt x="180975" y="221457"/>
                </a:lnTo>
                <a:lnTo>
                  <a:pt x="233363" y="290513"/>
                </a:lnTo>
                <a:lnTo>
                  <a:pt x="278606" y="359569"/>
                </a:lnTo>
                <a:lnTo>
                  <a:pt x="335756" y="457200"/>
                </a:lnTo>
                <a:lnTo>
                  <a:pt x="392906" y="581025"/>
                </a:lnTo>
                <a:lnTo>
                  <a:pt x="454819" y="738188"/>
                </a:lnTo>
                <a:lnTo>
                  <a:pt x="476250" y="795338"/>
                </a:lnTo>
                <a:lnTo>
                  <a:pt x="492919" y="826294"/>
                </a:lnTo>
                <a:lnTo>
                  <a:pt x="514350" y="850107"/>
                </a:lnTo>
                <a:lnTo>
                  <a:pt x="545306" y="869157"/>
                </a:lnTo>
                <a:lnTo>
                  <a:pt x="571500" y="878682"/>
                </a:lnTo>
                <a:lnTo>
                  <a:pt x="604838" y="883444"/>
                </a:lnTo>
                <a:lnTo>
                  <a:pt x="633413" y="881063"/>
                </a:lnTo>
                <a:lnTo>
                  <a:pt x="659606" y="869157"/>
                </a:lnTo>
                <a:lnTo>
                  <a:pt x="676275" y="852488"/>
                </a:lnTo>
                <a:lnTo>
                  <a:pt x="685800" y="833438"/>
                </a:lnTo>
                <a:lnTo>
                  <a:pt x="695325" y="809625"/>
                </a:lnTo>
                <a:lnTo>
                  <a:pt x="700088" y="776288"/>
                </a:lnTo>
                <a:lnTo>
                  <a:pt x="702469" y="742950"/>
                </a:lnTo>
                <a:lnTo>
                  <a:pt x="700088" y="707232"/>
                </a:lnTo>
                <a:lnTo>
                  <a:pt x="697706" y="664369"/>
                </a:lnTo>
                <a:lnTo>
                  <a:pt x="688181" y="602457"/>
                </a:lnTo>
                <a:lnTo>
                  <a:pt x="676275" y="564357"/>
                </a:lnTo>
                <a:lnTo>
                  <a:pt x="654844" y="502444"/>
                </a:lnTo>
                <a:lnTo>
                  <a:pt x="626269" y="445294"/>
                </a:lnTo>
                <a:lnTo>
                  <a:pt x="602456" y="407194"/>
                </a:lnTo>
                <a:lnTo>
                  <a:pt x="592931" y="395288"/>
                </a:lnTo>
                <a:lnTo>
                  <a:pt x="566738" y="366713"/>
                </a:lnTo>
                <a:lnTo>
                  <a:pt x="519113" y="323850"/>
                </a:lnTo>
                <a:lnTo>
                  <a:pt x="445294" y="264319"/>
                </a:lnTo>
                <a:lnTo>
                  <a:pt x="357188" y="1976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C30639C-BDFC-4075-8140-5FD1B13091A1}"/>
              </a:ext>
            </a:extLst>
          </p:cNvPr>
          <p:cNvSpPr/>
          <p:nvPr/>
        </p:nvSpPr>
        <p:spPr>
          <a:xfrm>
            <a:off x="2976563" y="2238375"/>
            <a:ext cx="430212" cy="2195513"/>
          </a:xfrm>
          <a:custGeom>
            <a:avLst/>
            <a:gdLst>
              <a:gd name="connsiteX0" fmla="*/ 167303 w 429797"/>
              <a:gd name="connsiteY0" fmla="*/ 1009590 h 2195137"/>
              <a:gd name="connsiteX1" fmla="*/ 173073 w 429797"/>
              <a:gd name="connsiteY1" fmla="*/ 1393234 h 2195137"/>
              <a:gd name="connsiteX2" fmla="*/ 178842 w 429797"/>
              <a:gd name="connsiteY2" fmla="*/ 1788416 h 2195137"/>
              <a:gd name="connsiteX3" fmla="*/ 184611 w 429797"/>
              <a:gd name="connsiteY3" fmla="*/ 2195137 h 2195137"/>
              <a:gd name="connsiteX4" fmla="*/ 403836 w 429797"/>
              <a:gd name="connsiteY4" fmla="*/ 2094178 h 2195137"/>
              <a:gd name="connsiteX5" fmla="*/ 409605 w 429797"/>
              <a:gd name="connsiteY5" fmla="*/ 1892260 h 2195137"/>
              <a:gd name="connsiteX6" fmla="*/ 421143 w 429797"/>
              <a:gd name="connsiteY6" fmla="*/ 1612459 h 2195137"/>
              <a:gd name="connsiteX7" fmla="*/ 429797 w 429797"/>
              <a:gd name="connsiteY7" fmla="*/ 1427849 h 2195137"/>
              <a:gd name="connsiteX8" fmla="*/ 429797 w 429797"/>
              <a:gd name="connsiteY8" fmla="*/ 1223046 h 2195137"/>
              <a:gd name="connsiteX9" fmla="*/ 426912 w 429797"/>
              <a:gd name="connsiteY9" fmla="*/ 830748 h 2195137"/>
              <a:gd name="connsiteX10" fmla="*/ 429797 w 429797"/>
              <a:gd name="connsiteY10" fmla="*/ 507680 h 2195137"/>
              <a:gd name="connsiteX11" fmla="*/ 426912 w 429797"/>
              <a:gd name="connsiteY11" fmla="*/ 250955 h 2195137"/>
              <a:gd name="connsiteX12" fmla="*/ 268262 w 429797"/>
              <a:gd name="connsiteY12" fmla="*/ 92305 h 2195137"/>
              <a:gd name="connsiteX13" fmla="*/ 222110 w 429797"/>
              <a:gd name="connsiteY13" fmla="*/ 69229 h 2195137"/>
              <a:gd name="connsiteX14" fmla="*/ 149996 w 429797"/>
              <a:gd name="connsiteY14" fmla="*/ 37499 h 2195137"/>
              <a:gd name="connsiteX15" fmla="*/ 77883 w 429797"/>
              <a:gd name="connsiteY15" fmla="*/ 14423 h 2195137"/>
              <a:gd name="connsiteX16" fmla="*/ 25961 w 429797"/>
              <a:gd name="connsiteY16" fmla="*/ 0 h 2195137"/>
              <a:gd name="connsiteX17" fmla="*/ 14423 w 429797"/>
              <a:gd name="connsiteY17" fmla="*/ 2885 h 2195137"/>
              <a:gd name="connsiteX18" fmla="*/ 2884 w 429797"/>
              <a:gd name="connsiteY18" fmla="*/ 8654 h 2195137"/>
              <a:gd name="connsiteX19" fmla="*/ 0 w 429797"/>
              <a:gd name="connsiteY19" fmla="*/ 31730 h 2195137"/>
              <a:gd name="connsiteX20" fmla="*/ 5769 w 429797"/>
              <a:gd name="connsiteY20" fmla="*/ 54806 h 2195137"/>
              <a:gd name="connsiteX21" fmla="*/ 25961 w 429797"/>
              <a:gd name="connsiteY21" fmla="*/ 77883 h 2195137"/>
              <a:gd name="connsiteX22" fmla="*/ 57691 w 429797"/>
              <a:gd name="connsiteY22" fmla="*/ 112497 h 2195137"/>
              <a:gd name="connsiteX23" fmla="*/ 83652 w 429797"/>
              <a:gd name="connsiteY23" fmla="*/ 149996 h 2195137"/>
              <a:gd name="connsiteX24" fmla="*/ 109613 w 429797"/>
              <a:gd name="connsiteY24" fmla="*/ 199033 h 2195137"/>
              <a:gd name="connsiteX25" fmla="*/ 126920 w 429797"/>
              <a:gd name="connsiteY25" fmla="*/ 242302 h 2195137"/>
              <a:gd name="connsiteX26" fmla="*/ 144227 w 429797"/>
              <a:gd name="connsiteY26" fmla="*/ 294223 h 2195137"/>
              <a:gd name="connsiteX27" fmla="*/ 155765 w 429797"/>
              <a:gd name="connsiteY27" fmla="*/ 349030 h 2195137"/>
              <a:gd name="connsiteX28" fmla="*/ 161534 w 429797"/>
              <a:gd name="connsiteY28" fmla="*/ 409605 h 2195137"/>
              <a:gd name="connsiteX29" fmla="*/ 164419 w 429797"/>
              <a:gd name="connsiteY29" fmla="*/ 651907 h 2195137"/>
              <a:gd name="connsiteX30" fmla="*/ 167303 w 429797"/>
              <a:gd name="connsiteY30" fmla="*/ 1009590 h 21951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429797" h="2195137">
                <a:moveTo>
                  <a:pt x="167303" y="1009590"/>
                </a:moveTo>
                <a:cubicBezTo>
                  <a:pt x="169226" y="1137471"/>
                  <a:pt x="171150" y="1265353"/>
                  <a:pt x="173073" y="1393234"/>
                </a:cubicBezTo>
                <a:lnTo>
                  <a:pt x="178842" y="1788416"/>
                </a:lnTo>
                <a:lnTo>
                  <a:pt x="184611" y="2195137"/>
                </a:lnTo>
                <a:lnTo>
                  <a:pt x="403836" y="2094178"/>
                </a:lnTo>
                <a:lnTo>
                  <a:pt x="409605" y="1892260"/>
                </a:lnTo>
                <a:lnTo>
                  <a:pt x="421143" y="1612459"/>
                </a:lnTo>
                <a:lnTo>
                  <a:pt x="429797" y="1427849"/>
                </a:lnTo>
                <a:lnTo>
                  <a:pt x="429797" y="1223046"/>
                </a:lnTo>
                <a:cubicBezTo>
                  <a:pt x="428835" y="1092280"/>
                  <a:pt x="427874" y="961514"/>
                  <a:pt x="426912" y="830748"/>
                </a:cubicBezTo>
                <a:cubicBezTo>
                  <a:pt x="427874" y="723059"/>
                  <a:pt x="428835" y="615369"/>
                  <a:pt x="429797" y="507680"/>
                </a:cubicBezTo>
                <a:cubicBezTo>
                  <a:pt x="428835" y="422105"/>
                  <a:pt x="427874" y="336530"/>
                  <a:pt x="426912" y="250955"/>
                </a:cubicBezTo>
                <a:lnTo>
                  <a:pt x="268262" y="92305"/>
                </a:lnTo>
                <a:lnTo>
                  <a:pt x="222110" y="69229"/>
                </a:lnTo>
                <a:lnTo>
                  <a:pt x="149996" y="37499"/>
                </a:lnTo>
                <a:lnTo>
                  <a:pt x="77883" y="14423"/>
                </a:lnTo>
                <a:lnTo>
                  <a:pt x="25961" y="0"/>
                </a:lnTo>
                <a:lnTo>
                  <a:pt x="14423" y="2885"/>
                </a:lnTo>
                <a:lnTo>
                  <a:pt x="2884" y="8654"/>
                </a:lnTo>
                <a:lnTo>
                  <a:pt x="0" y="31730"/>
                </a:lnTo>
                <a:lnTo>
                  <a:pt x="5769" y="54806"/>
                </a:lnTo>
                <a:lnTo>
                  <a:pt x="25961" y="77883"/>
                </a:lnTo>
                <a:lnTo>
                  <a:pt x="57691" y="112497"/>
                </a:lnTo>
                <a:lnTo>
                  <a:pt x="83652" y="149996"/>
                </a:lnTo>
                <a:lnTo>
                  <a:pt x="109613" y="199033"/>
                </a:lnTo>
                <a:lnTo>
                  <a:pt x="126920" y="242302"/>
                </a:lnTo>
                <a:lnTo>
                  <a:pt x="144227" y="294223"/>
                </a:lnTo>
                <a:lnTo>
                  <a:pt x="155765" y="349030"/>
                </a:lnTo>
                <a:lnTo>
                  <a:pt x="161534" y="409605"/>
                </a:lnTo>
                <a:cubicBezTo>
                  <a:pt x="162496" y="490372"/>
                  <a:pt x="163457" y="571140"/>
                  <a:pt x="164419" y="651907"/>
                </a:cubicBezTo>
                <a:cubicBezTo>
                  <a:pt x="165380" y="762481"/>
                  <a:pt x="166342" y="873055"/>
                  <a:pt x="167303" y="1009590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A2D3A35D-9A81-4A4A-A0ED-E17DBD70A19D}"/>
              </a:ext>
            </a:extLst>
          </p:cNvPr>
          <p:cNvSpPr/>
          <p:nvPr/>
        </p:nvSpPr>
        <p:spPr>
          <a:xfrm rot="16200000">
            <a:off x="1952626" y="3286125"/>
            <a:ext cx="3956050" cy="1514475"/>
          </a:xfrm>
          <a:custGeom>
            <a:avLst/>
            <a:gdLst>
              <a:gd name="connsiteX0" fmla="*/ 3625850 w 3956050"/>
              <a:gd name="connsiteY0" fmla="*/ 711200 h 1514475"/>
              <a:gd name="connsiteX1" fmla="*/ 3581400 w 3956050"/>
              <a:gd name="connsiteY1" fmla="*/ 546100 h 1514475"/>
              <a:gd name="connsiteX2" fmla="*/ 3549650 w 3956050"/>
              <a:gd name="connsiteY2" fmla="*/ 406400 h 1514475"/>
              <a:gd name="connsiteX3" fmla="*/ 3524250 w 3956050"/>
              <a:gd name="connsiteY3" fmla="*/ 304800 h 1514475"/>
              <a:gd name="connsiteX4" fmla="*/ 3489325 w 3956050"/>
              <a:gd name="connsiteY4" fmla="*/ 139700 h 1514475"/>
              <a:gd name="connsiteX5" fmla="*/ 3721100 w 3956050"/>
              <a:gd name="connsiteY5" fmla="*/ 0 h 1514475"/>
              <a:gd name="connsiteX6" fmla="*/ 3702050 w 3956050"/>
              <a:gd name="connsiteY6" fmla="*/ 44450 h 1514475"/>
              <a:gd name="connsiteX7" fmla="*/ 3686175 w 3956050"/>
              <a:gd name="connsiteY7" fmla="*/ 95250 h 1514475"/>
              <a:gd name="connsiteX8" fmla="*/ 3676650 w 3956050"/>
              <a:gd name="connsiteY8" fmla="*/ 142875 h 1514475"/>
              <a:gd name="connsiteX9" fmla="*/ 3673475 w 3956050"/>
              <a:gd name="connsiteY9" fmla="*/ 180975 h 1514475"/>
              <a:gd name="connsiteX10" fmla="*/ 3683000 w 3956050"/>
              <a:gd name="connsiteY10" fmla="*/ 279400 h 1514475"/>
              <a:gd name="connsiteX11" fmla="*/ 3730625 w 3956050"/>
              <a:gd name="connsiteY11" fmla="*/ 498475 h 1514475"/>
              <a:gd name="connsiteX12" fmla="*/ 3800475 w 3956050"/>
              <a:gd name="connsiteY12" fmla="*/ 742950 h 1514475"/>
              <a:gd name="connsiteX13" fmla="*/ 3857625 w 3956050"/>
              <a:gd name="connsiteY13" fmla="*/ 914400 h 1514475"/>
              <a:gd name="connsiteX14" fmla="*/ 3883025 w 3956050"/>
              <a:gd name="connsiteY14" fmla="*/ 984250 h 1514475"/>
              <a:gd name="connsiteX15" fmla="*/ 3902075 w 3956050"/>
              <a:gd name="connsiteY15" fmla="*/ 1016000 h 1514475"/>
              <a:gd name="connsiteX16" fmla="*/ 3933825 w 3956050"/>
              <a:gd name="connsiteY16" fmla="*/ 1073150 h 1514475"/>
              <a:gd name="connsiteX17" fmla="*/ 3956050 w 3956050"/>
              <a:gd name="connsiteY17" fmla="*/ 1123950 h 1514475"/>
              <a:gd name="connsiteX18" fmla="*/ 3956050 w 3956050"/>
              <a:gd name="connsiteY18" fmla="*/ 1155700 h 1514475"/>
              <a:gd name="connsiteX19" fmla="*/ 3946525 w 3956050"/>
              <a:gd name="connsiteY19" fmla="*/ 1231900 h 1514475"/>
              <a:gd name="connsiteX20" fmla="*/ 3927475 w 3956050"/>
              <a:gd name="connsiteY20" fmla="*/ 1298575 h 1514475"/>
              <a:gd name="connsiteX21" fmla="*/ 3892550 w 3956050"/>
              <a:gd name="connsiteY21" fmla="*/ 1374775 h 1514475"/>
              <a:gd name="connsiteX22" fmla="*/ 3848100 w 3956050"/>
              <a:gd name="connsiteY22" fmla="*/ 1444625 h 1514475"/>
              <a:gd name="connsiteX23" fmla="*/ 3822700 w 3956050"/>
              <a:gd name="connsiteY23" fmla="*/ 1476375 h 1514475"/>
              <a:gd name="connsiteX24" fmla="*/ 3797300 w 3956050"/>
              <a:gd name="connsiteY24" fmla="*/ 1498600 h 1514475"/>
              <a:gd name="connsiteX25" fmla="*/ 3771900 w 3956050"/>
              <a:gd name="connsiteY25" fmla="*/ 1511300 h 1514475"/>
              <a:gd name="connsiteX26" fmla="*/ 3743325 w 3956050"/>
              <a:gd name="connsiteY26" fmla="*/ 1514475 h 1514475"/>
              <a:gd name="connsiteX27" fmla="*/ 3717925 w 3956050"/>
              <a:gd name="connsiteY27" fmla="*/ 1511300 h 1514475"/>
              <a:gd name="connsiteX28" fmla="*/ 3676650 w 3956050"/>
              <a:gd name="connsiteY28" fmla="*/ 1492250 h 1514475"/>
              <a:gd name="connsiteX29" fmla="*/ 3616325 w 3956050"/>
              <a:gd name="connsiteY29" fmla="*/ 1463675 h 1514475"/>
              <a:gd name="connsiteX30" fmla="*/ 3552825 w 3956050"/>
              <a:gd name="connsiteY30" fmla="*/ 1444625 h 1514475"/>
              <a:gd name="connsiteX31" fmla="*/ 3486150 w 3956050"/>
              <a:gd name="connsiteY31" fmla="*/ 1438275 h 1514475"/>
              <a:gd name="connsiteX32" fmla="*/ 3222625 w 3956050"/>
              <a:gd name="connsiteY32" fmla="*/ 1435100 h 1514475"/>
              <a:gd name="connsiteX33" fmla="*/ 2740025 w 3956050"/>
              <a:gd name="connsiteY33" fmla="*/ 1438275 h 1514475"/>
              <a:gd name="connsiteX34" fmla="*/ 2346325 w 3956050"/>
              <a:gd name="connsiteY34" fmla="*/ 1438275 h 1514475"/>
              <a:gd name="connsiteX35" fmla="*/ 1755775 w 3956050"/>
              <a:gd name="connsiteY35" fmla="*/ 1438275 h 1514475"/>
              <a:gd name="connsiteX36" fmla="*/ 1479550 w 3956050"/>
              <a:gd name="connsiteY36" fmla="*/ 1438275 h 1514475"/>
              <a:gd name="connsiteX37" fmla="*/ 1181100 w 3956050"/>
              <a:gd name="connsiteY37" fmla="*/ 1438275 h 1514475"/>
              <a:gd name="connsiteX38" fmla="*/ 949325 w 3956050"/>
              <a:gd name="connsiteY38" fmla="*/ 1435100 h 1514475"/>
              <a:gd name="connsiteX39" fmla="*/ 809625 w 3956050"/>
              <a:gd name="connsiteY39" fmla="*/ 1441450 h 1514475"/>
              <a:gd name="connsiteX40" fmla="*/ 708025 w 3956050"/>
              <a:gd name="connsiteY40" fmla="*/ 1447800 h 1514475"/>
              <a:gd name="connsiteX41" fmla="*/ 606425 w 3956050"/>
              <a:gd name="connsiteY41" fmla="*/ 1457325 h 1514475"/>
              <a:gd name="connsiteX42" fmla="*/ 555625 w 3956050"/>
              <a:gd name="connsiteY42" fmla="*/ 1463675 h 1514475"/>
              <a:gd name="connsiteX43" fmla="*/ 488950 w 3956050"/>
              <a:gd name="connsiteY43" fmla="*/ 1460500 h 1514475"/>
              <a:gd name="connsiteX44" fmla="*/ 371475 w 3956050"/>
              <a:gd name="connsiteY44" fmla="*/ 1444625 h 1514475"/>
              <a:gd name="connsiteX45" fmla="*/ 257175 w 3956050"/>
              <a:gd name="connsiteY45" fmla="*/ 1419225 h 1514475"/>
              <a:gd name="connsiteX46" fmla="*/ 180975 w 3956050"/>
              <a:gd name="connsiteY46" fmla="*/ 1400175 h 1514475"/>
              <a:gd name="connsiteX47" fmla="*/ 133350 w 3956050"/>
              <a:gd name="connsiteY47" fmla="*/ 1384300 h 1514475"/>
              <a:gd name="connsiteX48" fmla="*/ 82550 w 3956050"/>
              <a:gd name="connsiteY48" fmla="*/ 1365250 h 1514475"/>
              <a:gd name="connsiteX49" fmla="*/ 41275 w 3956050"/>
              <a:gd name="connsiteY49" fmla="*/ 1343025 h 1514475"/>
              <a:gd name="connsiteX50" fmla="*/ 15875 w 3956050"/>
              <a:gd name="connsiteY50" fmla="*/ 1320800 h 1514475"/>
              <a:gd name="connsiteX51" fmla="*/ 6350 w 3956050"/>
              <a:gd name="connsiteY51" fmla="*/ 1308100 h 1514475"/>
              <a:gd name="connsiteX52" fmla="*/ 0 w 3956050"/>
              <a:gd name="connsiteY52" fmla="*/ 1279525 h 1514475"/>
              <a:gd name="connsiteX53" fmla="*/ 3175 w 3956050"/>
              <a:gd name="connsiteY53" fmla="*/ 1250950 h 1514475"/>
              <a:gd name="connsiteX54" fmla="*/ 12700 w 3956050"/>
              <a:gd name="connsiteY54" fmla="*/ 1231900 h 1514475"/>
              <a:gd name="connsiteX55" fmla="*/ 34925 w 3956050"/>
              <a:gd name="connsiteY55" fmla="*/ 1203325 h 1514475"/>
              <a:gd name="connsiteX56" fmla="*/ 63500 w 3956050"/>
              <a:gd name="connsiteY56" fmla="*/ 1187450 h 1514475"/>
              <a:gd name="connsiteX57" fmla="*/ 723900 w 3956050"/>
              <a:gd name="connsiteY57" fmla="*/ 1184275 h 1514475"/>
              <a:gd name="connsiteX58" fmla="*/ 809625 w 3956050"/>
              <a:gd name="connsiteY58" fmla="*/ 1190625 h 1514475"/>
              <a:gd name="connsiteX59" fmla="*/ 1054100 w 3956050"/>
              <a:gd name="connsiteY59" fmla="*/ 1190625 h 1514475"/>
              <a:gd name="connsiteX60" fmla="*/ 1425575 w 3956050"/>
              <a:gd name="connsiteY60" fmla="*/ 1190625 h 1514475"/>
              <a:gd name="connsiteX61" fmla="*/ 1787525 w 3956050"/>
              <a:gd name="connsiteY61" fmla="*/ 1193800 h 1514475"/>
              <a:gd name="connsiteX62" fmla="*/ 2460625 w 3956050"/>
              <a:gd name="connsiteY62" fmla="*/ 1190625 h 1514475"/>
              <a:gd name="connsiteX63" fmla="*/ 2606675 w 3956050"/>
              <a:gd name="connsiteY63" fmla="*/ 1193800 h 1514475"/>
              <a:gd name="connsiteX64" fmla="*/ 2832100 w 3956050"/>
              <a:gd name="connsiteY64" fmla="*/ 1181100 h 1514475"/>
              <a:gd name="connsiteX65" fmla="*/ 3117850 w 3956050"/>
              <a:gd name="connsiteY65" fmla="*/ 1171575 h 1514475"/>
              <a:gd name="connsiteX66" fmla="*/ 3530600 w 3956050"/>
              <a:gd name="connsiteY66" fmla="*/ 1168400 h 1514475"/>
              <a:gd name="connsiteX67" fmla="*/ 3660775 w 3956050"/>
              <a:gd name="connsiteY67" fmla="*/ 1171575 h 1514475"/>
              <a:gd name="connsiteX68" fmla="*/ 3689350 w 3956050"/>
              <a:gd name="connsiteY68" fmla="*/ 1165225 h 1514475"/>
              <a:gd name="connsiteX69" fmla="*/ 3714750 w 3956050"/>
              <a:gd name="connsiteY69" fmla="*/ 1155700 h 1514475"/>
              <a:gd name="connsiteX70" fmla="*/ 3727450 w 3956050"/>
              <a:gd name="connsiteY70" fmla="*/ 1139825 h 1514475"/>
              <a:gd name="connsiteX71" fmla="*/ 3733800 w 3956050"/>
              <a:gd name="connsiteY71" fmla="*/ 1114425 h 1514475"/>
              <a:gd name="connsiteX72" fmla="*/ 3733800 w 3956050"/>
              <a:gd name="connsiteY72" fmla="*/ 1092200 h 1514475"/>
              <a:gd name="connsiteX73" fmla="*/ 3714750 w 3956050"/>
              <a:gd name="connsiteY73" fmla="*/ 1031875 h 1514475"/>
              <a:gd name="connsiteX74" fmla="*/ 3683000 w 3956050"/>
              <a:gd name="connsiteY74" fmla="*/ 920750 h 1514475"/>
              <a:gd name="connsiteX75" fmla="*/ 3625850 w 3956050"/>
              <a:gd name="connsiteY75" fmla="*/ 711200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3956050" h="1514475">
                <a:moveTo>
                  <a:pt x="3625850" y="711200"/>
                </a:moveTo>
                <a:lnTo>
                  <a:pt x="3581400" y="546100"/>
                </a:lnTo>
                <a:lnTo>
                  <a:pt x="3549650" y="406400"/>
                </a:lnTo>
                <a:lnTo>
                  <a:pt x="3524250" y="304800"/>
                </a:lnTo>
                <a:lnTo>
                  <a:pt x="3489325" y="139700"/>
                </a:lnTo>
                <a:lnTo>
                  <a:pt x="3721100" y="0"/>
                </a:lnTo>
                <a:lnTo>
                  <a:pt x="3702050" y="44450"/>
                </a:lnTo>
                <a:lnTo>
                  <a:pt x="3686175" y="95250"/>
                </a:lnTo>
                <a:lnTo>
                  <a:pt x="3676650" y="142875"/>
                </a:lnTo>
                <a:lnTo>
                  <a:pt x="3673475" y="180975"/>
                </a:lnTo>
                <a:lnTo>
                  <a:pt x="3683000" y="279400"/>
                </a:lnTo>
                <a:lnTo>
                  <a:pt x="3730625" y="498475"/>
                </a:lnTo>
                <a:lnTo>
                  <a:pt x="3800475" y="742950"/>
                </a:lnTo>
                <a:lnTo>
                  <a:pt x="3857625" y="914400"/>
                </a:lnTo>
                <a:lnTo>
                  <a:pt x="3883025" y="984250"/>
                </a:lnTo>
                <a:lnTo>
                  <a:pt x="3902075" y="1016000"/>
                </a:lnTo>
                <a:lnTo>
                  <a:pt x="3933825" y="1073150"/>
                </a:lnTo>
                <a:lnTo>
                  <a:pt x="3956050" y="1123950"/>
                </a:lnTo>
                <a:lnTo>
                  <a:pt x="3956050" y="1155700"/>
                </a:lnTo>
                <a:lnTo>
                  <a:pt x="3946525" y="1231900"/>
                </a:lnTo>
                <a:lnTo>
                  <a:pt x="3927475" y="1298575"/>
                </a:lnTo>
                <a:lnTo>
                  <a:pt x="3892550" y="1374775"/>
                </a:lnTo>
                <a:lnTo>
                  <a:pt x="3848100" y="1444625"/>
                </a:lnTo>
                <a:lnTo>
                  <a:pt x="3822700" y="1476375"/>
                </a:lnTo>
                <a:lnTo>
                  <a:pt x="3797300" y="1498600"/>
                </a:lnTo>
                <a:lnTo>
                  <a:pt x="3771900" y="1511300"/>
                </a:lnTo>
                <a:lnTo>
                  <a:pt x="3743325" y="1514475"/>
                </a:lnTo>
                <a:lnTo>
                  <a:pt x="3717925" y="1511300"/>
                </a:lnTo>
                <a:lnTo>
                  <a:pt x="3676650" y="1492250"/>
                </a:lnTo>
                <a:lnTo>
                  <a:pt x="3616325" y="1463675"/>
                </a:lnTo>
                <a:lnTo>
                  <a:pt x="3552825" y="1444625"/>
                </a:lnTo>
                <a:lnTo>
                  <a:pt x="3486150" y="1438275"/>
                </a:lnTo>
                <a:lnTo>
                  <a:pt x="3222625" y="1435100"/>
                </a:lnTo>
                <a:lnTo>
                  <a:pt x="2740025" y="1438275"/>
                </a:lnTo>
                <a:lnTo>
                  <a:pt x="2346325" y="1438275"/>
                </a:lnTo>
                <a:lnTo>
                  <a:pt x="1755775" y="1438275"/>
                </a:lnTo>
                <a:lnTo>
                  <a:pt x="1479550" y="1438275"/>
                </a:lnTo>
                <a:lnTo>
                  <a:pt x="1181100" y="1438275"/>
                </a:lnTo>
                <a:lnTo>
                  <a:pt x="949325" y="1435100"/>
                </a:lnTo>
                <a:lnTo>
                  <a:pt x="809625" y="1441450"/>
                </a:lnTo>
                <a:lnTo>
                  <a:pt x="708025" y="1447800"/>
                </a:lnTo>
                <a:lnTo>
                  <a:pt x="606425" y="1457325"/>
                </a:lnTo>
                <a:lnTo>
                  <a:pt x="555625" y="1463675"/>
                </a:lnTo>
                <a:lnTo>
                  <a:pt x="488950" y="1460500"/>
                </a:lnTo>
                <a:lnTo>
                  <a:pt x="371475" y="1444625"/>
                </a:lnTo>
                <a:lnTo>
                  <a:pt x="257175" y="1419225"/>
                </a:lnTo>
                <a:lnTo>
                  <a:pt x="180975" y="1400175"/>
                </a:lnTo>
                <a:lnTo>
                  <a:pt x="133350" y="1384300"/>
                </a:lnTo>
                <a:lnTo>
                  <a:pt x="82550" y="1365250"/>
                </a:lnTo>
                <a:lnTo>
                  <a:pt x="41275" y="1343025"/>
                </a:lnTo>
                <a:lnTo>
                  <a:pt x="15875" y="1320800"/>
                </a:lnTo>
                <a:lnTo>
                  <a:pt x="6350" y="1308100"/>
                </a:lnTo>
                <a:lnTo>
                  <a:pt x="0" y="1279525"/>
                </a:lnTo>
                <a:lnTo>
                  <a:pt x="3175" y="1250950"/>
                </a:lnTo>
                <a:lnTo>
                  <a:pt x="12700" y="1231900"/>
                </a:lnTo>
                <a:lnTo>
                  <a:pt x="34925" y="1203325"/>
                </a:lnTo>
                <a:lnTo>
                  <a:pt x="63500" y="1187450"/>
                </a:lnTo>
                <a:lnTo>
                  <a:pt x="723900" y="1184275"/>
                </a:lnTo>
                <a:lnTo>
                  <a:pt x="809625" y="1190625"/>
                </a:lnTo>
                <a:lnTo>
                  <a:pt x="1054100" y="1190625"/>
                </a:lnTo>
                <a:lnTo>
                  <a:pt x="1425575" y="1190625"/>
                </a:lnTo>
                <a:lnTo>
                  <a:pt x="1787525" y="1193800"/>
                </a:lnTo>
                <a:lnTo>
                  <a:pt x="2460625" y="1190625"/>
                </a:lnTo>
                <a:lnTo>
                  <a:pt x="2606675" y="1193800"/>
                </a:lnTo>
                <a:lnTo>
                  <a:pt x="2832100" y="1181100"/>
                </a:lnTo>
                <a:lnTo>
                  <a:pt x="3117850" y="1171575"/>
                </a:lnTo>
                <a:lnTo>
                  <a:pt x="3530600" y="1168400"/>
                </a:lnTo>
                <a:lnTo>
                  <a:pt x="3660775" y="1171575"/>
                </a:lnTo>
                <a:lnTo>
                  <a:pt x="3689350" y="1165225"/>
                </a:lnTo>
                <a:lnTo>
                  <a:pt x="3714750" y="1155700"/>
                </a:lnTo>
                <a:lnTo>
                  <a:pt x="3727450" y="1139825"/>
                </a:lnTo>
                <a:lnTo>
                  <a:pt x="3733800" y="1114425"/>
                </a:lnTo>
                <a:lnTo>
                  <a:pt x="3733800" y="1092200"/>
                </a:lnTo>
                <a:lnTo>
                  <a:pt x="3714750" y="1031875"/>
                </a:lnTo>
                <a:lnTo>
                  <a:pt x="3683000" y="920750"/>
                </a:lnTo>
                <a:lnTo>
                  <a:pt x="3625850" y="711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4A84BC46-D62D-4323-9AB2-10928B6C0404}"/>
              </a:ext>
            </a:extLst>
          </p:cNvPr>
          <p:cNvSpPr/>
          <p:nvPr/>
        </p:nvSpPr>
        <p:spPr>
          <a:xfrm rot="16200000">
            <a:off x="3705225" y="5297488"/>
            <a:ext cx="808038" cy="633412"/>
          </a:xfrm>
          <a:custGeom>
            <a:avLst/>
            <a:gdLst>
              <a:gd name="connsiteX0" fmla="*/ 535781 w 807244"/>
              <a:gd name="connsiteY0" fmla="*/ 121444 h 633413"/>
              <a:gd name="connsiteX1" fmla="*/ 435769 w 807244"/>
              <a:gd name="connsiteY1" fmla="*/ 238125 h 633413"/>
              <a:gd name="connsiteX2" fmla="*/ 381000 w 807244"/>
              <a:gd name="connsiteY2" fmla="*/ 297657 h 633413"/>
              <a:gd name="connsiteX3" fmla="*/ 302419 w 807244"/>
              <a:gd name="connsiteY3" fmla="*/ 381000 h 633413"/>
              <a:gd name="connsiteX4" fmla="*/ 230981 w 807244"/>
              <a:gd name="connsiteY4" fmla="*/ 445294 h 633413"/>
              <a:gd name="connsiteX5" fmla="*/ 157162 w 807244"/>
              <a:gd name="connsiteY5" fmla="*/ 507207 h 633413"/>
              <a:gd name="connsiteX6" fmla="*/ 95250 w 807244"/>
              <a:gd name="connsiteY6" fmla="*/ 547688 h 633413"/>
              <a:gd name="connsiteX7" fmla="*/ 57150 w 807244"/>
              <a:gd name="connsiteY7" fmla="*/ 569119 h 633413"/>
              <a:gd name="connsiteX8" fmla="*/ 21431 w 807244"/>
              <a:gd name="connsiteY8" fmla="*/ 595313 h 633413"/>
              <a:gd name="connsiteX9" fmla="*/ 0 w 807244"/>
              <a:gd name="connsiteY9" fmla="*/ 633413 h 633413"/>
              <a:gd name="connsiteX10" fmla="*/ 807244 w 807244"/>
              <a:gd name="connsiteY10" fmla="*/ 573882 h 633413"/>
              <a:gd name="connsiteX11" fmla="*/ 745331 w 807244"/>
              <a:gd name="connsiteY11" fmla="*/ 571500 h 633413"/>
              <a:gd name="connsiteX12" fmla="*/ 685800 w 807244"/>
              <a:gd name="connsiteY12" fmla="*/ 559594 h 633413"/>
              <a:gd name="connsiteX13" fmla="*/ 638175 w 807244"/>
              <a:gd name="connsiteY13" fmla="*/ 545307 h 633413"/>
              <a:gd name="connsiteX14" fmla="*/ 604837 w 807244"/>
              <a:gd name="connsiteY14" fmla="*/ 526257 h 633413"/>
              <a:gd name="connsiteX15" fmla="*/ 583406 w 807244"/>
              <a:gd name="connsiteY15" fmla="*/ 511969 h 633413"/>
              <a:gd name="connsiteX16" fmla="*/ 571500 w 807244"/>
              <a:gd name="connsiteY16" fmla="*/ 500063 h 633413"/>
              <a:gd name="connsiteX17" fmla="*/ 559594 w 807244"/>
              <a:gd name="connsiteY17" fmla="*/ 483394 h 633413"/>
              <a:gd name="connsiteX18" fmla="*/ 550069 w 807244"/>
              <a:gd name="connsiteY18" fmla="*/ 464344 h 633413"/>
              <a:gd name="connsiteX19" fmla="*/ 540544 w 807244"/>
              <a:gd name="connsiteY19" fmla="*/ 428625 h 633413"/>
              <a:gd name="connsiteX20" fmla="*/ 538162 w 807244"/>
              <a:gd name="connsiteY20" fmla="*/ 397669 h 633413"/>
              <a:gd name="connsiteX21" fmla="*/ 547687 w 807244"/>
              <a:gd name="connsiteY21" fmla="*/ 350044 h 633413"/>
              <a:gd name="connsiteX22" fmla="*/ 581025 w 807244"/>
              <a:gd name="connsiteY22" fmla="*/ 261938 h 633413"/>
              <a:gd name="connsiteX23" fmla="*/ 626269 w 807244"/>
              <a:gd name="connsiteY23" fmla="*/ 140494 h 633413"/>
              <a:gd name="connsiteX24" fmla="*/ 669131 w 807244"/>
              <a:gd name="connsiteY24" fmla="*/ 28575 h 633413"/>
              <a:gd name="connsiteX25" fmla="*/ 671512 w 807244"/>
              <a:gd name="connsiteY25" fmla="*/ 14288 h 633413"/>
              <a:gd name="connsiteX26" fmla="*/ 669131 w 807244"/>
              <a:gd name="connsiteY26" fmla="*/ 4763 h 633413"/>
              <a:gd name="connsiteX27" fmla="*/ 661987 w 807244"/>
              <a:gd name="connsiteY27" fmla="*/ 0 h 633413"/>
              <a:gd name="connsiteX28" fmla="*/ 640556 w 807244"/>
              <a:gd name="connsiteY28" fmla="*/ 4763 h 633413"/>
              <a:gd name="connsiteX29" fmla="*/ 626269 w 807244"/>
              <a:gd name="connsiteY29" fmla="*/ 11907 h 633413"/>
              <a:gd name="connsiteX30" fmla="*/ 602456 w 807244"/>
              <a:gd name="connsiteY30" fmla="*/ 40482 h 633413"/>
              <a:gd name="connsiteX31" fmla="*/ 535781 w 807244"/>
              <a:gd name="connsiteY31" fmla="*/ 121444 h 633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807244" h="633413">
                <a:moveTo>
                  <a:pt x="535781" y="121444"/>
                </a:moveTo>
                <a:lnTo>
                  <a:pt x="435769" y="238125"/>
                </a:lnTo>
                <a:lnTo>
                  <a:pt x="381000" y="297657"/>
                </a:lnTo>
                <a:lnTo>
                  <a:pt x="302419" y="381000"/>
                </a:lnTo>
                <a:lnTo>
                  <a:pt x="230981" y="445294"/>
                </a:lnTo>
                <a:lnTo>
                  <a:pt x="157162" y="507207"/>
                </a:lnTo>
                <a:lnTo>
                  <a:pt x="95250" y="547688"/>
                </a:lnTo>
                <a:lnTo>
                  <a:pt x="57150" y="569119"/>
                </a:lnTo>
                <a:lnTo>
                  <a:pt x="21431" y="595313"/>
                </a:lnTo>
                <a:lnTo>
                  <a:pt x="0" y="633413"/>
                </a:lnTo>
                <a:lnTo>
                  <a:pt x="807244" y="573882"/>
                </a:lnTo>
                <a:lnTo>
                  <a:pt x="745331" y="571500"/>
                </a:lnTo>
                <a:lnTo>
                  <a:pt x="685800" y="559594"/>
                </a:lnTo>
                <a:lnTo>
                  <a:pt x="638175" y="545307"/>
                </a:lnTo>
                <a:lnTo>
                  <a:pt x="604837" y="526257"/>
                </a:lnTo>
                <a:lnTo>
                  <a:pt x="583406" y="511969"/>
                </a:lnTo>
                <a:lnTo>
                  <a:pt x="571500" y="500063"/>
                </a:lnTo>
                <a:lnTo>
                  <a:pt x="559594" y="483394"/>
                </a:lnTo>
                <a:lnTo>
                  <a:pt x="550069" y="464344"/>
                </a:lnTo>
                <a:lnTo>
                  <a:pt x="540544" y="428625"/>
                </a:lnTo>
                <a:lnTo>
                  <a:pt x="538162" y="397669"/>
                </a:lnTo>
                <a:lnTo>
                  <a:pt x="547687" y="350044"/>
                </a:lnTo>
                <a:lnTo>
                  <a:pt x="581025" y="261938"/>
                </a:lnTo>
                <a:lnTo>
                  <a:pt x="626269" y="140494"/>
                </a:lnTo>
                <a:lnTo>
                  <a:pt x="669131" y="28575"/>
                </a:lnTo>
                <a:lnTo>
                  <a:pt x="671512" y="14288"/>
                </a:lnTo>
                <a:lnTo>
                  <a:pt x="669131" y="4763"/>
                </a:lnTo>
                <a:lnTo>
                  <a:pt x="661987" y="0"/>
                </a:lnTo>
                <a:lnTo>
                  <a:pt x="640556" y="4763"/>
                </a:lnTo>
                <a:lnTo>
                  <a:pt x="626269" y="11907"/>
                </a:lnTo>
                <a:lnTo>
                  <a:pt x="602456" y="40482"/>
                </a:lnTo>
                <a:lnTo>
                  <a:pt x="535781" y="1214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06F0B93F-E31E-4E2E-9DAC-793AFF0B899F}"/>
              </a:ext>
            </a:extLst>
          </p:cNvPr>
          <p:cNvSpPr/>
          <p:nvPr/>
        </p:nvSpPr>
        <p:spPr>
          <a:xfrm>
            <a:off x="3327400" y="2738438"/>
            <a:ext cx="1119188" cy="365125"/>
          </a:xfrm>
          <a:custGeom>
            <a:avLst/>
            <a:gdLst>
              <a:gd name="connsiteX0" fmla="*/ 840582 w 1119188"/>
              <a:gd name="connsiteY0" fmla="*/ 61912 h 364331"/>
              <a:gd name="connsiteX1" fmla="*/ 609600 w 1119188"/>
              <a:gd name="connsiteY1" fmla="*/ 116681 h 364331"/>
              <a:gd name="connsiteX2" fmla="*/ 459582 w 1119188"/>
              <a:gd name="connsiteY2" fmla="*/ 147637 h 364331"/>
              <a:gd name="connsiteX3" fmla="*/ 369094 w 1119188"/>
              <a:gd name="connsiteY3" fmla="*/ 164306 h 364331"/>
              <a:gd name="connsiteX4" fmla="*/ 264319 w 1119188"/>
              <a:gd name="connsiteY4" fmla="*/ 180975 h 364331"/>
              <a:gd name="connsiteX5" fmla="*/ 207169 w 1119188"/>
              <a:gd name="connsiteY5" fmla="*/ 190500 h 364331"/>
              <a:gd name="connsiteX6" fmla="*/ 145257 w 1119188"/>
              <a:gd name="connsiteY6" fmla="*/ 197643 h 364331"/>
              <a:gd name="connsiteX7" fmla="*/ 4763 w 1119188"/>
              <a:gd name="connsiteY7" fmla="*/ 207168 h 364331"/>
              <a:gd name="connsiteX8" fmla="*/ 0 w 1119188"/>
              <a:gd name="connsiteY8" fmla="*/ 335756 h 364331"/>
              <a:gd name="connsiteX9" fmla="*/ 90488 w 1119188"/>
              <a:gd name="connsiteY9" fmla="*/ 357187 h 364331"/>
              <a:gd name="connsiteX10" fmla="*/ 135732 w 1119188"/>
              <a:gd name="connsiteY10" fmla="*/ 361950 h 364331"/>
              <a:gd name="connsiteX11" fmla="*/ 180975 w 1119188"/>
              <a:gd name="connsiteY11" fmla="*/ 364331 h 364331"/>
              <a:gd name="connsiteX12" fmla="*/ 278607 w 1119188"/>
              <a:gd name="connsiteY12" fmla="*/ 354806 h 364331"/>
              <a:gd name="connsiteX13" fmla="*/ 450057 w 1119188"/>
              <a:gd name="connsiteY13" fmla="*/ 323850 h 364331"/>
              <a:gd name="connsiteX14" fmla="*/ 616744 w 1119188"/>
              <a:gd name="connsiteY14" fmla="*/ 285750 h 364331"/>
              <a:gd name="connsiteX15" fmla="*/ 852488 w 1119188"/>
              <a:gd name="connsiteY15" fmla="*/ 223837 h 364331"/>
              <a:gd name="connsiteX16" fmla="*/ 1116807 w 1119188"/>
              <a:gd name="connsiteY16" fmla="*/ 150018 h 364331"/>
              <a:gd name="connsiteX17" fmla="*/ 1119188 w 1119188"/>
              <a:gd name="connsiteY17" fmla="*/ 0 h 364331"/>
              <a:gd name="connsiteX18" fmla="*/ 1004888 w 1119188"/>
              <a:gd name="connsiteY18" fmla="*/ 26193 h 364331"/>
              <a:gd name="connsiteX19" fmla="*/ 840582 w 1119188"/>
              <a:gd name="connsiteY19" fmla="*/ 61912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19188" h="364331">
                <a:moveTo>
                  <a:pt x="840582" y="61912"/>
                </a:moveTo>
                <a:lnTo>
                  <a:pt x="609600" y="116681"/>
                </a:lnTo>
                <a:lnTo>
                  <a:pt x="459582" y="147637"/>
                </a:lnTo>
                <a:lnTo>
                  <a:pt x="369094" y="164306"/>
                </a:lnTo>
                <a:lnTo>
                  <a:pt x="264319" y="180975"/>
                </a:lnTo>
                <a:lnTo>
                  <a:pt x="207169" y="190500"/>
                </a:lnTo>
                <a:lnTo>
                  <a:pt x="145257" y="197643"/>
                </a:lnTo>
                <a:lnTo>
                  <a:pt x="4763" y="207168"/>
                </a:lnTo>
                <a:lnTo>
                  <a:pt x="0" y="335756"/>
                </a:lnTo>
                <a:lnTo>
                  <a:pt x="90488" y="357187"/>
                </a:lnTo>
                <a:lnTo>
                  <a:pt x="135732" y="361950"/>
                </a:lnTo>
                <a:lnTo>
                  <a:pt x="180975" y="364331"/>
                </a:lnTo>
                <a:lnTo>
                  <a:pt x="278607" y="354806"/>
                </a:lnTo>
                <a:lnTo>
                  <a:pt x="450057" y="323850"/>
                </a:lnTo>
                <a:lnTo>
                  <a:pt x="616744" y="285750"/>
                </a:lnTo>
                <a:lnTo>
                  <a:pt x="852488" y="223837"/>
                </a:lnTo>
                <a:lnTo>
                  <a:pt x="1116807" y="150018"/>
                </a:lnTo>
                <a:cubicBezTo>
                  <a:pt x="1117601" y="100012"/>
                  <a:pt x="1118394" y="50006"/>
                  <a:pt x="1119188" y="0"/>
                </a:cubicBezTo>
                <a:lnTo>
                  <a:pt x="1004888" y="26193"/>
                </a:lnTo>
                <a:lnTo>
                  <a:pt x="840582" y="619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CAAA494-C261-4235-AFFE-2C5A828CC0C9}"/>
              </a:ext>
            </a:extLst>
          </p:cNvPr>
          <p:cNvSpPr/>
          <p:nvPr/>
        </p:nvSpPr>
        <p:spPr>
          <a:xfrm>
            <a:off x="3314700" y="3390900"/>
            <a:ext cx="1162050" cy="319088"/>
          </a:xfrm>
          <a:custGeom>
            <a:avLst/>
            <a:gdLst>
              <a:gd name="connsiteX0" fmla="*/ 876300 w 1162050"/>
              <a:gd name="connsiteY0" fmla="*/ 45244 h 319088"/>
              <a:gd name="connsiteX1" fmla="*/ 1162050 w 1162050"/>
              <a:gd name="connsiteY1" fmla="*/ 0 h 319088"/>
              <a:gd name="connsiteX2" fmla="*/ 1159669 w 1162050"/>
              <a:gd name="connsiteY2" fmla="*/ 178594 h 319088"/>
              <a:gd name="connsiteX3" fmla="*/ 1002506 w 1162050"/>
              <a:gd name="connsiteY3" fmla="*/ 204788 h 319088"/>
              <a:gd name="connsiteX4" fmla="*/ 847725 w 1162050"/>
              <a:gd name="connsiteY4" fmla="*/ 233363 h 319088"/>
              <a:gd name="connsiteX5" fmla="*/ 702469 w 1162050"/>
              <a:gd name="connsiteY5" fmla="*/ 259556 h 319088"/>
              <a:gd name="connsiteX6" fmla="*/ 557213 w 1162050"/>
              <a:gd name="connsiteY6" fmla="*/ 283369 h 319088"/>
              <a:gd name="connsiteX7" fmla="*/ 381000 w 1162050"/>
              <a:gd name="connsiteY7" fmla="*/ 304800 h 319088"/>
              <a:gd name="connsiteX8" fmla="*/ 295275 w 1162050"/>
              <a:gd name="connsiteY8" fmla="*/ 314325 h 319088"/>
              <a:gd name="connsiteX9" fmla="*/ 221456 w 1162050"/>
              <a:gd name="connsiteY9" fmla="*/ 319088 h 319088"/>
              <a:gd name="connsiteX10" fmla="*/ 164306 w 1162050"/>
              <a:gd name="connsiteY10" fmla="*/ 319088 h 319088"/>
              <a:gd name="connsiteX11" fmla="*/ 119063 w 1162050"/>
              <a:gd name="connsiteY11" fmla="*/ 314325 h 319088"/>
              <a:gd name="connsiteX12" fmla="*/ 2381 w 1162050"/>
              <a:gd name="connsiteY12" fmla="*/ 302419 h 319088"/>
              <a:gd name="connsiteX13" fmla="*/ 0 w 1162050"/>
              <a:gd name="connsiteY13" fmla="*/ 154781 h 319088"/>
              <a:gd name="connsiteX14" fmla="*/ 159544 w 1162050"/>
              <a:gd name="connsiteY14" fmla="*/ 147638 h 319088"/>
              <a:gd name="connsiteX15" fmla="*/ 280988 w 1162050"/>
              <a:gd name="connsiteY15" fmla="*/ 135731 h 319088"/>
              <a:gd name="connsiteX16" fmla="*/ 538163 w 1162050"/>
              <a:gd name="connsiteY16" fmla="*/ 100013 h 319088"/>
              <a:gd name="connsiteX17" fmla="*/ 876300 w 1162050"/>
              <a:gd name="connsiteY17" fmla="*/ 4524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62050" h="319088">
                <a:moveTo>
                  <a:pt x="876300" y="45244"/>
                </a:moveTo>
                <a:lnTo>
                  <a:pt x="1162050" y="0"/>
                </a:lnTo>
                <a:cubicBezTo>
                  <a:pt x="1161256" y="59531"/>
                  <a:pt x="1160463" y="119063"/>
                  <a:pt x="1159669" y="178594"/>
                </a:cubicBezTo>
                <a:lnTo>
                  <a:pt x="1002506" y="204788"/>
                </a:lnTo>
                <a:lnTo>
                  <a:pt x="847725" y="233363"/>
                </a:lnTo>
                <a:lnTo>
                  <a:pt x="702469" y="259556"/>
                </a:lnTo>
                <a:lnTo>
                  <a:pt x="557213" y="283369"/>
                </a:lnTo>
                <a:lnTo>
                  <a:pt x="381000" y="304800"/>
                </a:lnTo>
                <a:lnTo>
                  <a:pt x="295275" y="314325"/>
                </a:lnTo>
                <a:lnTo>
                  <a:pt x="221456" y="319088"/>
                </a:lnTo>
                <a:lnTo>
                  <a:pt x="164306" y="319088"/>
                </a:lnTo>
                <a:lnTo>
                  <a:pt x="119063" y="314325"/>
                </a:lnTo>
                <a:lnTo>
                  <a:pt x="2381" y="302419"/>
                </a:lnTo>
                <a:cubicBezTo>
                  <a:pt x="1587" y="253206"/>
                  <a:pt x="794" y="203994"/>
                  <a:pt x="0" y="154781"/>
                </a:cubicBezTo>
                <a:lnTo>
                  <a:pt x="159544" y="147638"/>
                </a:lnTo>
                <a:lnTo>
                  <a:pt x="280988" y="135731"/>
                </a:lnTo>
                <a:lnTo>
                  <a:pt x="538163" y="100013"/>
                </a:lnTo>
                <a:lnTo>
                  <a:pt x="876300" y="452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F9B7791-63E8-4E5C-A86B-803D11A8FE10}"/>
              </a:ext>
            </a:extLst>
          </p:cNvPr>
          <p:cNvSpPr/>
          <p:nvPr/>
        </p:nvSpPr>
        <p:spPr>
          <a:xfrm>
            <a:off x="2555875" y="3894138"/>
            <a:ext cx="1909763" cy="787400"/>
          </a:xfrm>
          <a:custGeom>
            <a:avLst/>
            <a:gdLst>
              <a:gd name="connsiteX0" fmla="*/ 1728788 w 1909763"/>
              <a:gd name="connsiteY0" fmla="*/ 54769 h 788194"/>
              <a:gd name="connsiteX1" fmla="*/ 1581150 w 1909763"/>
              <a:gd name="connsiteY1" fmla="*/ 104775 h 788194"/>
              <a:gd name="connsiteX2" fmla="*/ 1454944 w 1909763"/>
              <a:gd name="connsiteY2" fmla="*/ 150019 h 788194"/>
              <a:gd name="connsiteX3" fmla="*/ 1266825 w 1909763"/>
              <a:gd name="connsiteY3" fmla="*/ 211931 h 788194"/>
              <a:gd name="connsiteX4" fmla="*/ 1107282 w 1909763"/>
              <a:gd name="connsiteY4" fmla="*/ 266700 h 788194"/>
              <a:gd name="connsiteX5" fmla="*/ 976313 w 1909763"/>
              <a:gd name="connsiteY5" fmla="*/ 311944 h 788194"/>
              <a:gd name="connsiteX6" fmla="*/ 800100 w 1909763"/>
              <a:gd name="connsiteY6" fmla="*/ 371475 h 788194"/>
              <a:gd name="connsiteX7" fmla="*/ 514350 w 1909763"/>
              <a:gd name="connsiteY7" fmla="*/ 454819 h 788194"/>
              <a:gd name="connsiteX8" fmla="*/ 423863 w 1909763"/>
              <a:gd name="connsiteY8" fmla="*/ 476250 h 788194"/>
              <a:gd name="connsiteX9" fmla="*/ 366713 w 1909763"/>
              <a:gd name="connsiteY9" fmla="*/ 488156 h 788194"/>
              <a:gd name="connsiteX10" fmla="*/ 304800 w 1909763"/>
              <a:gd name="connsiteY10" fmla="*/ 495300 h 788194"/>
              <a:gd name="connsiteX11" fmla="*/ 266700 w 1909763"/>
              <a:gd name="connsiteY11" fmla="*/ 497681 h 788194"/>
              <a:gd name="connsiteX12" fmla="*/ 235744 w 1909763"/>
              <a:gd name="connsiteY12" fmla="*/ 495300 h 788194"/>
              <a:gd name="connsiteX13" fmla="*/ 202407 w 1909763"/>
              <a:gd name="connsiteY13" fmla="*/ 485775 h 788194"/>
              <a:gd name="connsiteX14" fmla="*/ 178594 w 1909763"/>
              <a:gd name="connsiteY14" fmla="*/ 476250 h 788194"/>
              <a:gd name="connsiteX15" fmla="*/ 147638 w 1909763"/>
              <a:gd name="connsiteY15" fmla="*/ 459581 h 788194"/>
              <a:gd name="connsiteX16" fmla="*/ 114300 w 1909763"/>
              <a:gd name="connsiteY16" fmla="*/ 440531 h 788194"/>
              <a:gd name="connsiteX17" fmla="*/ 80963 w 1909763"/>
              <a:gd name="connsiteY17" fmla="*/ 416719 h 788194"/>
              <a:gd name="connsiteX18" fmla="*/ 50007 w 1909763"/>
              <a:gd name="connsiteY18" fmla="*/ 390525 h 788194"/>
              <a:gd name="connsiteX19" fmla="*/ 30957 w 1909763"/>
              <a:gd name="connsiteY19" fmla="*/ 378619 h 788194"/>
              <a:gd name="connsiteX20" fmla="*/ 16669 w 1909763"/>
              <a:gd name="connsiteY20" fmla="*/ 381000 h 788194"/>
              <a:gd name="connsiteX21" fmla="*/ 11907 w 1909763"/>
              <a:gd name="connsiteY21" fmla="*/ 385762 h 788194"/>
              <a:gd name="connsiteX22" fmla="*/ 4763 w 1909763"/>
              <a:gd name="connsiteY22" fmla="*/ 392906 h 788194"/>
              <a:gd name="connsiteX23" fmla="*/ 0 w 1909763"/>
              <a:gd name="connsiteY23" fmla="*/ 419100 h 788194"/>
              <a:gd name="connsiteX24" fmla="*/ 2382 w 1909763"/>
              <a:gd name="connsiteY24" fmla="*/ 466725 h 788194"/>
              <a:gd name="connsiteX25" fmla="*/ 11907 w 1909763"/>
              <a:gd name="connsiteY25" fmla="*/ 519112 h 788194"/>
              <a:gd name="connsiteX26" fmla="*/ 28575 w 1909763"/>
              <a:gd name="connsiteY26" fmla="*/ 559594 h 788194"/>
              <a:gd name="connsiteX27" fmla="*/ 50007 w 1909763"/>
              <a:gd name="connsiteY27" fmla="*/ 600075 h 788194"/>
              <a:gd name="connsiteX28" fmla="*/ 85725 w 1909763"/>
              <a:gd name="connsiteY28" fmla="*/ 652462 h 788194"/>
              <a:gd name="connsiteX29" fmla="*/ 121444 w 1909763"/>
              <a:gd name="connsiteY29" fmla="*/ 690562 h 788194"/>
              <a:gd name="connsiteX30" fmla="*/ 161925 w 1909763"/>
              <a:gd name="connsiteY30" fmla="*/ 728662 h 788194"/>
              <a:gd name="connsiteX31" fmla="*/ 209550 w 1909763"/>
              <a:gd name="connsiteY31" fmla="*/ 762000 h 788194"/>
              <a:gd name="connsiteX32" fmla="*/ 235744 w 1909763"/>
              <a:gd name="connsiteY32" fmla="*/ 773906 h 788194"/>
              <a:gd name="connsiteX33" fmla="*/ 266700 w 1909763"/>
              <a:gd name="connsiteY33" fmla="*/ 783431 h 788194"/>
              <a:gd name="connsiteX34" fmla="*/ 309563 w 1909763"/>
              <a:gd name="connsiteY34" fmla="*/ 788194 h 788194"/>
              <a:gd name="connsiteX35" fmla="*/ 357188 w 1909763"/>
              <a:gd name="connsiteY35" fmla="*/ 781050 h 788194"/>
              <a:gd name="connsiteX36" fmla="*/ 402432 w 1909763"/>
              <a:gd name="connsiteY36" fmla="*/ 764381 h 788194"/>
              <a:gd name="connsiteX37" fmla="*/ 447675 w 1909763"/>
              <a:gd name="connsiteY37" fmla="*/ 740569 h 788194"/>
              <a:gd name="connsiteX38" fmla="*/ 533400 w 1909763"/>
              <a:gd name="connsiteY38" fmla="*/ 695325 h 788194"/>
              <a:gd name="connsiteX39" fmla="*/ 685800 w 1909763"/>
              <a:gd name="connsiteY39" fmla="*/ 623887 h 788194"/>
              <a:gd name="connsiteX40" fmla="*/ 864394 w 1909763"/>
              <a:gd name="connsiteY40" fmla="*/ 545306 h 788194"/>
              <a:gd name="connsiteX41" fmla="*/ 1012032 w 1909763"/>
              <a:gd name="connsiteY41" fmla="*/ 485775 h 788194"/>
              <a:gd name="connsiteX42" fmla="*/ 1123950 w 1909763"/>
              <a:gd name="connsiteY42" fmla="*/ 438150 h 788194"/>
              <a:gd name="connsiteX43" fmla="*/ 1357313 w 1909763"/>
              <a:gd name="connsiteY43" fmla="*/ 328612 h 788194"/>
              <a:gd name="connsiteX44" fmla="*/ 1600200 w 1909763"/>
              <a:gd name="connsiteY44" fmla="*/ 214312 h 788194"/>
              <a:gd name="connsiteX45" fmla="*/ 1795463 w 1909763"/>
              <a:gd name="connsiteY45" fmla="*/ 126206 h 788194"/>
              <a:gd name="connsiteX46" fmla="*/ 1909763 w 1909763"/>
              <a:gd name="connsiteY46" fmla="*/ 71437 h 788194"/>
              <a:gd name="connsiteX47" fmla="*/ 1909763 w 1909763"/>
              <a:gd name="connsiteY47" fmla="*/ 0 h 788194"/>
              <a:gd name="connsiteX48" fmla="*/ 1728788 w 1909763"/>
              <a:gd name="connsiteY48" fmla="*/ 54769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909763" h="788194">
                <a:moveTo>
                  <a:pt x="1728788" y="54769"/>
                </a:moveTo>
                <a:lnTo>
                  <a:pt x="1581150" y="104775"/>
                </a:lnTo>
                <a:lnTo>
                  <a:pt x="1454944" y="150019"/>
                </a:lnTo>
                <a:lnTo>
                  <a:pt x="1266825" y="211931"/>
                </a:lnTo>
                <a:lnTo>
                  <a:pt x="1107282" y="266700"/>
                </a:lnTo>
                <a:lnTo>
                  <a:pt x="976313" y="311944"/>
                </a:lnTo>
                <a:lnTo>
                  <a:pt x="800100" y="371475"/>
                </a:lnTo>
                <a:lnTo>
                  <a:pt x="514350" y="454819"/>
                </a:lnTo>
                <a:lnTo>
                  <a:pt x="423863" y="476250"/>
                </a:lnTo>
                <a:lnTo>
                  <a:pt x="366713" y="488156"/>
                </a:lnTo>
                <a:lnTo>
                  <a:pt x="304800" y="495300"/>
                </a:lnTo>
                <a:lnTo>
                  <a:pt x="266700" y="497681"/>
                </a:lnTo>
                <a:lnTo>
                  <a:pt x="235744" y="495300"/>
                </a:lnTo>
                <a:lnTo>
                  <a:pt x="202407" y="485775"/>
                </a:lnTo>
                <a:lnTo>
                  <a:pt x="178594" y="476250"/>
                </a:lnTo>
                <a:lnTo>
                  <a:pt x="147638" y="459581"/>
                </a:lnTo>
                <a:lnTo>
                  <a:pt x="114300" y="440531"/>
                </a:lnTo>
                <a:lnTo>
                  <a:pt x="80963" y="416719"/>
                </a:lnTo>
                <a:lnTo>
                  <a:pt x="50007" y="390525"/>
                </a:lnTo>
                <a:lnTo>
                  <a:pt x="30957" y="378619"/>
                </a:lnTo>
                <a:lnTo>
                  <a:pt x="16669" y="381000"/>
                </a:lnTo>
                <a:lnTo>
                  <a:pt x="11907" y="385762"/>
                </a:lnTo>
                <a:lnTo>
                  <a:pt x="4763" y="392906"/>
                </a:lnTo>
                <a:lnTo>
                  <a:pt x="0" y="419100"/>
                </a:lnTo>
                <a:lnTo>
                  <a:pt x="2382" y="466725"/>
                </a:lnTo>
                <a:lnTo>
                  <a:pt x="11907" y="519112"/>
                </a:lnTo>
                <a:lnTo>
                  <a:pt x="28575" y="559594"/>
                </a:lnTo>
                <a:lnTo>
                  <a:pt x="50007" y="600075"/>
                </a:lnTo>
                <a:lnTo>
                  <a:pt x="85725" y="652462"/>
                </a:lnTo>
                <a:lnTo>
                  <a:pt x="121444" y="690562"/>
                </a:lnTo>
                <a:lnTo>
                  <a:pt x="161925" y="728662"/>
                </a:lnTo>
                <a:lnTo>
                  <a:pt x="209550" y="762000"/>
                </a:lnTo>
                <a:lnTo>
                  <a:pt x="235744" y="773906"/>
                </a:lnTo>
                <a:lnTo>
                  <a:pt x="266700" y="783431"/>
                </a:lnTo>
                <a:lnTo>
                  <a:pt x="309563" y="788194"/>
                </a:lnTo>
                <a:lnTo>
                  <a:pt x="357188" y="781050"/>
                </a:lnTo>
                <a:lnTo>
                  <a:pt x="402432" y="764381"/>
                </a:lnTo>
                <a:lnTo>
                  <a:pt x="447675" y="740569"/>
                </a:lnTo>
                <a:lnTo>
                  <a:pt x="533400" y="695325"/>
                </a:lnTo>
                <a:lnTo>
                  <a:pt x="685800" y="623887"/>
                </a:lnTo>
                <a:lnTo>
                  <a:pt x="864394" y="545306"/>
                </a:lnTo>
                <a:lnTo>
                  <a:pt x="1012032" y="485775"/>
                </a:lnTo>
                <a:lnTo>
                  <a:pt x="1123950" y="438150"/>
                </a:lnTo>
                <a:lnTo>
                  <a:pt x="1357313" y="328612"/>
                </a:lnTo>
                <a:lnTo>
                  <a:pt x="1600200" y="214312"/>
                </a:lnTo>
                <a:lnTo>
                  <a:pt x="1795463" y="126206"/>
                </a:lnTo>
                <a:lnTo>
                  <a:pt x="1909763" y="71437"/>
                </a:lnTo>
                <a:lnTo>
                  <a:pt x="1909763" y="0"/>
                </a:lnTo>
                <a:lnTo>
                  <a:pt x="1728788" y="547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4A15515-2101-4A84-9948-74A732CDAC3C}"/>
              </a:ext>
            </a:extLst>
          </p:cNvPr>
          <p:cNvSpPr/>
          <p:nvPr/>
        </p:nvSpPr>
        <p:spPr>
          <a:xfrm>
            <a:off x="2486025" y="3149600"/>
            <a:ext cx="2571750" cy="2511425"/>
          </a:xfrm>
          <a:custGeom>
            <a:avLst/>
            <a:gdLst>
              <a:gd name="connsiteX0" fmla="*/ 1683912 w 2572554"/>
              <a:gd name="connsiteY0" fmla="*/ 1062507 h 2511380"/>
              <a:gd name="connsiteX1" fmla="*/ 1448873 w 2572554"/>
              <a:gd name="connsiteY1" fmla="*/ 1329743 h 2511380"/>
              <a:gd name="connsiteX2" fmla="*/ 1316864 w 2572554"/>
              <a:gd name="connsiteY2" fmla="*/ 1468191 h 2511380"/>
              <a:gd name="connsiteX3" fmla="*/ 1159098 w 2572554"/>
              <a:gd name="connsiteY3" fmla="*/ 1625957 h 2511380"/>
              <a:gd name="connsiteX4" fmla="*/ 1014211 w 2572554"/>
              <a:gd name="connsiteY4" fmla="*/ 1757966 h 2511380"/>
              <a:gd name="connsiteX5" fmla="*/ 843566 w 2572554"/>
              <a:gd name="connsiteY5" fmla="*/ 1899633 h 2511380"/>
              <a:gd name="connsiteX6" fmla="*/ 585988 w 2572554"/>
              <a:gd name="connsiteY6" fmla="*/ 2089597 h 2511380"/>
              <a:gd name="connsiteX7" fmla="*/ 276895 w 2572554"/>
              <a:gd name="connsiteY7" fmla="*/ 2292439 h 2511380"/>
              <a:gd name="connsiteX8" fmla="*/ 38636 w 2572554"/>
              <a:gd name="connsiteY8" fmla="*/ 2440546 h 2511380"/>
              <a:gd name="connsiteX9" fmla="*/ 22538 w 2572554"/>
              <a:gd name="connsiteY9" fmla="*/ 2453425 h 2511380"/>
              <a:gd name="connsiteX10" fmla="*/ 3219 w 2572554"/>
              <a:gd name="connsiteY10" fmla="*/ 2472743 h 2511380"/>
              <a:gd name="connsiteX11" fmla="*/ 0 w 2572554"/>
              <a:gd name="connsiteY11" fmla="*/ 2485622 h 2511380"/>
              <a:gd name="connsiteX12" fmla="*/ 3219 w 2572554"/>
              <a:gd name="connsiteY12" fmla="*/ 2495281 h 2511380"/>
              <a:gd name="connsiteX13" fmla="*/ 12878 w 2572554"/>
              <a:gd name="connsiteY13" fmla="*/ 2504940 h 2511380"/>
              <a:gd name="connsiteX14" fmla="*/ 32197 w 2572554"/>
              <a:gd name="connsiteY14" fmla="*/ 2511380 h 2511380"/>
              <a:gd name="connsiteX15" fmla="*/ 57954 w 2572554"/>
              <a:gd name="connsiteY15" fmla="*/ 2504940 h 2511380"/>
              <a:gd name="connsiteX16" fmla="*/ 151326 w 2572554"/>
              <a:gd name="connsiteY16" fmla="*/ 2463084 h 2511380"/>
              <a:gd name="connsiteX17" fmla="*/ 299433 w 2572554"/>
              <a:gd name="connsiteY17" fmla="*/ 2389030 h 2511380"/>
              <a:gd name="connsiteX18" fmla="*/ 482957 w 2572554"/>
              <a:gd name="connsiteY18" fmla="*/ 2292439 h 2511380"/>
              <a:gd name="connsiteX19" fmla="*/ 637504 w 2572554"/>
              <a:gd name="connsiteY19" fmla="*/ 2202287 h 2511380"/>
              <a:gd name="connsiteX20" fmla="*/ 801709 w 2572554"/>
              <a:gd name="connsiteY20" fmla="*/ 2096036 h 2511380"/>
              <a:gd name="connsiteX21" fmla="*/ 975574 w 2572554"/>
              <a:gd name="connsiteY21" fmla="*/ 1967247 h 2511380"/>
              <a:gd name="connsiteX22" fmla="*/ 1085045 w 2572554"/>
              <a:gd name="connsiteY22" fmla="*/ 1889974 h 2511380"/>
              <a:gd name="connsiteX23" fmla="*/ 1258909 w 2572554"/>
              <a:gd name="connsiteY23" fmla="*/ 1748307 h 2511380"/>
              <a:gd name="connsiteX24" fmla="*/ 1468191 w 2572554"/>
              <a:gd name="connsiteY24" fmla="*/ 1561563 h 2511380"/>
              <a:gd name="connsiteX25" fmla="*/ 1654935 w 2572554"/>
              <a:gd name="connsiteY25" fmla="*/ 1378039 h 2511380"/>
              <a:gd name="connsiteX26" fmla="*/ 1809481 w 2572554"/>
              <a:gd name="connsiteY26" fmla="*/ 1223492 h 2511380"/>
              <a:gd name="connsiteX27" fmla="*/ 1899633 w 2572554"/>
              <a:gd name="connsiteY27" fmla="*/ 1126901 h 2511380"/>
              <a:gd name="connsiteX28" fmla="*/ 2173309 w 2572554"/>
              <a:gd name="connsiteY28" fmla="*/ 782391 h 2511380"/>
              <a:gd name="connsiteX29" fmla="*/ 2350394 w 2572554"/>
              <a:gd name="connsiteY29" fmla="*/ 563450 h 2511380"/>
              <a:gd name="connsiteX30" fmla="*/ 2430887 w 2572554"/>
              <a:gd name="connsiteY30" fmla="*/ 457200 h 2511380"/>
              <a:gd name="connsiteX31" fmla="*/ 2450205 w 2572554"/>
              <a:gd name="connsiteY31" fmla="*/ 437881 h 2511380"/>
              <a:gd name="connsiteX32" fmla="*/ 2479183 w 2572554"/>
              <a:gd name="connsiteY32" fmla="*/ 421783 h 2511380"/>
              <a:gd name="connsiteX33" fmla="*/ 2521039 w 2572554"/>
              <a:gd name="connsiteY33" fmla="*/ 405684 h 2511380"/>
              <a:gd name="connsiteX34" fmla="*/ 2546797 w 2572554"/>
              <a:gd name="connsiteY34" fmla="*/ 392805 h 2511380"/>
              <a:gd name="connsiteX35" fmla="*/ 2566115 w 2572554"/>
              <a:gd name="connsiteY35" fmla="*/ 373487 h 2511380"/>
              <a:gd name="connsiteX36" fmla="*/ 2572554 w 2572554"/>
              <a:gd name="connsiteY36" fmla="*/ 357388 h 2511380"/>
              <a:gd name="connsiteX37" fmla="*/ 2572554 w 2572554"/>
              <a:gd name="connsiteY37" fmla="*/ 341290 h 2511380"/>
              <a:gd name="connsiteX38" fmla="*/ 2569335 w 2572554"/>
              <a:gd name="connsiteY38" fmla="*/ 312312 h 2511380"/>
              <a:gd name="connsiteX39" fmla="*/ 2553236 w 2572554"/>
              <a:gd name="connsiteY39" fmla="*/ 264016 h 2511380"/>
              <a:gd name="connsiteX40" fmla="*/ 2533918 w 2572554"/>
              <a:gd name="connsiteY40" fmla="*/ 231819 h 2511380"/>
              <a:gd name="connsiteX41" fmla="*/ 2511380 w 2572554"/>
              <a:gd name="connsiteY41" fmla="*/ 196402 h 2511380"/>
              <a:gd name="connsiteX42" fmla="*/ 2482402 w 2572554"/>
              <a:gd name="connsiteY42" fmla="*/ 157766 h 2511380"/>
              <a:gd name="connsiteX43" fmla="*/ 2440546 w 2572554"/>
              <a:gd name="connsiteY43" fmla="*/ 112690 h 2511380"/>
              <a:gd name="connsiteX44" fmla="*/ 2398690 w 2572554"/>
              <a:gd name="connsiteY44" fmla="*/ 74053 h 2511380"/>
              <a:gd name="connsiteX45" fmla="*/ 2356833 w 2572554"/>
              <a:gd name="connsiteY45" fmla="*/ 38636 h 2511380"/>
              <a:gd name="connsiteX46" fmla="*/ 2324636 w 2572554"/>
              <a:gd name="connsiteY46" fmla="*/ 16098 h 2511380"/>
              <a:gd name="connsiteX47" fmla="*/ 2302098 w 2572554"/>
              <a:gd name="connsiteY47" fmla="*/ 6439 h 2511380"/>
              <a:gd name="connsiteX48" fmla="*/ 2279560 w 2572554"/>
              <a:gd name="connsiteY48" fmla="*/ 0 h 2511380"/>
              <a:gd name="connsiteX49" fmla="*/ 2273121 w 2572554"/>
              <a:gd name="connsiteY49" fmla="*/ 0 h 2511380"/>
              <a:gd name="connsiteX50" fmla="*/ 2260242 w 2572554"/>
              <a:gd name="connsiteY50" fmla="*/ 3219 h 2511380"/>
              <a:gd name="connsiteX51" fmla="*/ 2250583 w 2572554"/>
              <a:gd name="connsiteY51" fmla="*/ 25757 h 2511380"/>
              <a:gd name="connsiteX52" fmla="*/ 2250583 w 2572554"/>
              <a:gd name="connsiteY52" fmla="*/ 48295 h 2511380"/>
              <a:gd name="connsiteX53" fmla="*/ 2257022 w 2572554"/>
              <a:gd name="connsiteY53" fmla="*/ 86932 h 2511380"/>
              <a:gd name="connsiteX54" fmla="*/ 2269901 w 2572554"/>
              <a:gd name="connsiteY54" fmla="*/ 132008 h 2511380"/>
              <a:gd name="connsiteX55" fmla="*/ 2279560 w 2572554"/>
              <a:gd name="connsiteY55" fmla="*/ 167425 h 2511380"/>
              <a:gd name="connsiteX56" fmla="*/ 2279560 w 2572554"/>
              <a:gd name="connsiteY56" fmla="*/ 199622 h 2511380"/>
              <a:gd name="connsiteX57" fmla="*/ 2266681 w 2572554"/>
              <a:gd name="connsiteY57" fmla="*/ 241478 h 2511380"/>
              <a:gd name="connsiteX58" fmla="*/ 2221605 w 2572554"/>
              <a:gd name="connsiteY58" fmla="*/ 328411 h 2511380"/>
              <a:gd name="connsiteX59" fmla="*/ 2160431 w 2572554"/>
              <a:gd name="connsiteY59" fmla="*/ 428222 h 2511380"/>
              <a:gd name="connsiteX60" fmla="*/ 2112135 w 2572554"/>
              <a:gd name="connsiteY60" fmla="*/ 499056 h 2511380"/>
              <a:gd name="connsiteX61" fmla="*/ 1683912 w 2572554"/>
              <a:gd name="connsiteY61" fmla="*/ 1062507 h 2511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572554" h="2511380">
                <a:moveTo>
                  <a:pt x="1683912" y="1062507"/>
                </a:moveTo>
                <a:lnTo>
                  <a:pt x="1448873" y="1329743"/>
                </a:lnTo>
                <a:lnTo>
                  <a:pt x="1316864" y="1468191"/>
                </a:lnTo>
                <a:lnTo>
                  <a:pt x="1159098" y="1625957"/>
                </a:lnTo>
                <a:lnTo>
                  <a:pt x="1014211" y="1757966"/>
                </a:lnTo>
                <a:lnTo>
                  <a:pt x="843566" y="1899633"/>
                </a:lnTo>
                <a:lnTo>
                  <a:pt x="585988" y="2089597"/>
                </a:lnTo>
                <a:lnTo>
                  <a:pt x="276895" y="2292439"/>
                </a:lnTo>
                <a:lnTo>
                  <a:pt x="38636" y="2440546"/>
                </a:lnTo>
                <a:lnTo>
                  <a:pt x="22538" y="2453425"/>
                </a:lnTo>
                <a:lnTo>
                  <a:pt x="3219" y="2472743"/>
                </a:lnTo>
                <a:lnTo>
                  <a:pt x="0" y="2485622"/>
                </a:lnTo>
                <a:lnTo>
                  <a:pt x="3219" y="2495281"/>
                </a:lnTo>
                <a:lnTo>
                  <a:pt x="12878" y="2504940"/>
                </a:lnTo>
                <a:lnTo>
                  <a:pt x="32197" y="2511380"/>
                </a:lnTo>
                <a:lnTo>
                  <a:pt x="57954" y="2504940"/>
                </a:lnTo>
                <a:lnTo>
                  <a:pt x="151326" y="2463084"/>
                </a:lnTo>
                <a:lnTo>
                  <a:pt x="299433" y="2389030"/>
                </a:lnTo>
                <a:lnTo>
                  <a:pt x="482957" y="2292439"/>
                </a:lnTo>
                <a:lnTo>
                  <a:pt x="637504" y="2202287"/>
                </a:lnTo>
                <a:lnTo>
                  <a:pt x="801709" y="2096036"/>
                </a:lnTo>
                <a:lnTo>
                  <a:pt x="975574" y="1967247"/>
                </a:lnTo>
                <a:lnTo>
                  <a:pt x="1085045" y="1889974"/>
                </a:lnTo>
                <a:lnTo>
                  <a:pt x="1258909" y="1748307"/>
                </a:lnTo>
                <a:lnTo>
                  <a:pt x="1468191" y="1561563"/>
                </a:lnTo>
                <a:lnTo>
                  <a:pt x="1654935" y="1378039"/>
                </a:lnTo>
                <a:lnTo>
                  <a:pt x="1809481" y="1223492"/>
                </a:lnTo>
                <a:lnTo>
                  <a:pt x="1899633" y="1126901"/>
                </a:lnTo>
                <a:lnTo>
                  <a:pt x="2173309" y="782391"/>
                </a:lnTo>
                <a:lnTo>
                  <a:pt x="2350394" y="563450"/>
                </a:lnTo>
                <a:lnTo>
                  <a:pt x="2430887" y="457200"/>
                </a:lnTo>
                <a:lnTo>
                  <a:pt x="2450205" y="437881"/>
                </a:lnTo>
                <a:lnTo>
                  <a:pt x="2479183" y="421783"/>
                </a:lnTo>
                <a:lnTo>
                  <a:pt x="2521039" y="405684"/>
                </a:lnTo>
                <a:lnTo>
                  <a:pt x="2546797" y="392805"/>
                </a:lnTo>
                <a:lnTo>
                  <a:pt x="2566115" y="373487"/>
                </a:lnTo>
                <a:lnTo>
                  <a:pt x="2572554" y="357388"/>
                </a:lnTo>
                <a:lnTo>
                  <a:pt x="2572554" y="341290"/>
                </a:lnTo>
                <a:lnTo>
                  <a:pt x="2569335" y="312312"/>
                </a:lnTo>
                <a:lnTo>
                  <a:pt x="2553236" y="264016"/>
                </a:lnTo>
                <a:lnTo>
                  <a:pt x="2533918" y="231819"/>
                </a:lnTo>
                <a:lnTo>
                  <a:pt x="2511380" y="196402"/>
                </a:lnTo>
                <a:lnTo>
                  <a:pt x="2482402" y="157766"/>
                </a:lnTo>
                <a:lnTo>
                  <a:pt x="2440546" y="112690"/>
                </a:lnTo>
                <a:lnTo>
                  <a:pt x="2398690" y="74053"/>
                </a:lnTo>
                <a:lnTo>
                  <a:pt x="2356833" y="38636"/>
                </a:lnTo>
                <a:lnTo>
                  <a:pt x="2324636" y="16098"/>
                </a:lnTo>
                <a:lnTo>
                  <a:pt x="2302098" y="6439"/>
                </a:lnTo>
                <a:lnTo>
                  <a:pt x="2279560" y="0"/>
                </a:lnTo>
                <a:lnTo>
                  <a:pt x="2273121" y="0"/>
                </a:lnTo>
                <a:lnTo>
                  <a:pt x="2260242" y="3219"/>
                </a:lnTo>
                <a:lnTo>
                  <a:pt x="2250583" y="25757"/>
                </a:lnTo>
                <a:lnTo>
                  <a:pt x="2250583" y="48295"/>
                </a:lnTo>
                <a:lnTo>
                  <a:pt x="2257022" y="86932"/>
                </a:lnTo>
                <a:lnTo>
                  <a:pt x="2269901" y="132008"/>
                </a:lnTo>
                <a:lnTo>
                  <a:pt x="2279560" y="167425"/>
                </a:lnTo>
                <a:lnTo>
                  <a:pt x="2279560" y="199622"/>
                </a:lnTo>
                <a:lnTo>
                  <a:pt x="2266681" y="241478"/>
                </a:lnTo>
                <a:lnTo>
                  <a:pt x="2221605" y="328411"/>
                </a:lnTo>
                <a:lnTo>
                  <a:pt x="2160431" y="428222"/>
                </a:lnTo>
                <a:lnTo>
                  <a:pt x="2112135" y="499056"/>
                </a:lnTo>
                <a:lnTo>
                  <a:pt x="1683912" y="10625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DE80F1CB-B1F1-43A2-9E1F-4D2A0EEF250F}"/>
              </a:ext>
            </a:extLst>
          </p:cNvPr>
          <p:cNvSpPr/>
          <p:nvPr/>
        </p:nvSpPr>
        <p:spPr>
          <a:xfrm rot="16200000">
            <a:off x="4224338" y="3535362"/>
            <a:ext cx="4510088" cy="544513"/>
          </a:xfrm>
          <a:custGeom>
            <a:avLst/>
            <a:gdLst>
              <a:gd name="connsiteX0" fmla="*/ 2029968 w 4509821"/>
              <a:gd name="connsiteY0" fmla="*/ 237744 h 544982"/>
              <a:gd name="connsiteX1" fmla="*/ 2359152 w 4509821"/>
              <a:gd name="connsiteY1" fmla="*/ 237744 h 544982"/>
              <a:gd name="connsiteX2" fmla="*/ 2841955 w 4509821"/>
              <a:gd name="connsiteY2" fmla="*/ 234086 h 544982"/>
              <a:gd name="connsiteX3" fmla="*/ 3083357 w 4509821"/>
              <a:gd name="connsiteY3" fmla="*/ 234086 h 544982"/>
              <a:gd name="connsiteX4" fmla="*/ 3397910 w 4509821"/>
              <a:gd name="connsiteY4" fmla="*/ 226771 h 544982"/>
              <a:gd name="connsiteX5" fmla="*/ 3738067 w 4509821"/>
              <a:gd name="connsiteY5" fmla="*/ 219456 h 544982"/>
              <a:gd name="connsiteX6" fmla="*/ 4063594 w 4509821"/>
              <a:gd name="connsiteY6" fmla="*/ 212141 h 544982"/>
              <a:gd name="connsiteX7" fmla="*/ 4144061 w 4509821"/>
              <a:gd name="connsiteY7" fmla="*/ 208483 h 544982"/>
              <a:gd name="connsiteX8" fmla="*/ 4195267 w 4509821"/>
              <a:gd name="connsiteY8" fmla="*/ 201168 h 544982"/>
              <a:gd name="connsiteX9" fmla="*/ 4250131 w 4509821"/>
              <a:gd name="connsiteY9" fmla="*/ 190195 h 544982"/>
              <a:gd name="connsiteX10" fmla="*/ 4283050 w 4509821"/>
              <a:gd name="connsiteY10" fmla="*/ 175565 h 544982"/>
              <a:gd name="connsiteX11" fmla="*/ 4315968 w 4509821"/>
              <a:gd name="connsiteY11" fmla="*/ 157277 h 544982"/>
              <a:gd name="connsiteX12" fmla="*/ 4352544 w 4509821"/>
              <a:gd name="connsiteY12" fmla="*/ 124358 h 544982"/>
              <a:gd name="connsiteX13" fmla="*/ 4392778 w 4509821"/>
              <a:gd name="connsiteY13" fmla="*/ 76810 h 544982"/>
              <a:gd name="connsiteX14" fmla="*/ 4422038 w 4509821"/>
              <a:gd name="connsiteY14" fmla="*/ 29261 h 544982"/>
              <a:gd name="connsiteX15" fmla="*/ 4440326 w 4509821"/>
              <a:gd name="connsiteY15" fmla="*/ 14630 h 544982"/>
              <a:gd name="connsiteX16" fmla="*/ 4462272 w 4509821"/>
              <a:gd name="connsiteY16" fmla="*/ 3658 h 544982"/>
              <a:gd name="connsiteX17" fmla="*/ 4473245 w 4509821"/>
              <a:gd name="connsiteY17" fmla="*/ 0 h 544982"/>
              <a:gd name="connsiteX18" fmla="*/ 4484218 w 4509821"/>
              <a:gd name="connsiteY18" fmla="*/ 0 h 544982"/>
              <a:gd name="connsiteX19" fmla="*/ 4495190 w 4509821"/>
              <a:gd name="connsiteY19" fmla="*/ 0 h 544982"/>
              <a:gd name="connsiteX20" fmla="*/ 4502506 w 4509821"/>
              <a:gd name="connsiteY20" fmla="*/ 3658 h 544982"/>
              <a:gd name="connsiteX21" fmla="*/ 4506163 w 4509821"/>
              <a:gd name="connsiteY21" fmla="*/ 18288 h 544982"/>
              <a:gd name="connsiteX22" fmla="*/ 4509821 w 4509821"/>
              <a:gd name="connsiteY22" fmla="*/ 43891 h 544982"/>
              <a:gd name="connsiteX23" fmla="*/ 4506163 w 4509821"/>
              <a:gd name="connsiteY23" fmla="*/ 76810 h 544982"/>
              <a:gd name="connsiteX24" fmla="*/ 4491533 w 4509821"/>
              <a:gd name="connsiteY24" fmla="*/ 168250 h 544982"/>
              <a:gd name="connsiteX25" fmla="*/ 4465930 w 4509821"/>
              <a:gd name="connsiteY25" fmla="*/ 256032 h 544982"/>
              <a:gd name="connsiteX26" fmla="*/ 4425696 w 4509821"/>
              <a:gd name="connsiteY26" fmla="*/ 343814 h 544982"/>
              <a:gd name="connsiteX27" fmla="*/ 4389120 w 4509821"/>
              <a:gd name="connsiteY27" fmla="*/ 405994 h 544982"/>
              <a:gd name="connsiteX28" fmla="*/ 4345229 w 4509821"/>
              <a:gd name="connsiteY28" fmla="*/ 464515 h 544982"/>
              <a:gd name="connsiteX29" fmla="*/ 4301338 w 4509821"/>
              <a:gd name="connsiteY29" fmla="*/ 512064 h 544982"/>
              <a:gd name="connsiteX30" fmla="*/ 4257446 w 4509821"/>
              <a:gd name="connsiteY30" fmla="*/ 537667 h 544982"/>
              <a:gd name="connsiteX31" fmla="*/ 4228186 w 4509821"/>
              <a:gd name="connsiteY31" fmla="*/ 541325 h 544982"/>
              <a:gd name="connsiteX32" fmla="*/ 4195267 w 4509821"/>
              <a:gd name="connsiteY32" fmla="*/ 530352 h 544982"/>
              <a:gd name="connsiteX33" fmla="*/ 4140403 w 4509821"/>
              <a:gd name="connsiteY33" fmla="*/ 501091 h 544982"/>
              <a:gd name="connsiteX34" fmla="*/ 4048963 w 4509821"/>
              <a:gd name="connsiteY34" fmla="*/ 464515 h 544982"/>
              <a:gd name="connsiteX35" fmla="*/ 4019702 w 4509821"/>
              <a:gd name="connsiteY35" fmla="*/ 460858 h 544982"/>
              <a:gd name="connsiteX36" fmla="*/ 3891686 w 4509821"/>
              <a:gd name="connsiteY36" fmla="*/ 457200 h 544982"/>
              <a:gd name="connsiteX37" fmla="*/ 3551530 w 4509821"/>
              <a:gd name="connsiteY37" fmla="*/ 460858 h 544982"/>
              <a:gd name="connsiteX38" fmla="*/ 3119933 w 4509821"/>
              <a:gd name="connsiteY38" fmla="*/ 460858 h 544982"/>
              <a:gd name="connsiteX39" fmla="*/ 2677363 w 4509821"/>
              <a:gd name="connsiteY39" fmla="*/ 457200 h 544982"/>
              <a:gd name="connsiteX40" fmla="*/ 2304288 w 4509821"/>
              <a:gd name="connsiteY40" fmla="*/ 457200 h 544982"/>
              <a:gd name="connsiteX41" fmla="*/ 1989734 w 4509821"/>
              <a:gd name="connsiteY41" fmla="*/ 457200 h 544982"/>
              <a:gd name="connsiteX42" fmla="*/ 1587398 w 4509821"/>
              <a:gd name="connsiteY42" fmla="*/ 464515 h 544982"/>
              <a:gd name="connsiteX43" fmla="*/ 1360627 w 4509821"/>
              <a:gd name="connsiteY43" fmla="*/ 471830 h 544982"/>
              <a:gd name="connsiteX44" fmla="*/ 1163117 w 4509821"/>
              <a:gd name="connsiteY44" fmla="*/ 479146 h 544982"/>
              <a:gd name="connsiteX45" fmla="*/ 961949 w 4509821"/>
              <a:gd name="connsiteY45" fmla="*/ 493776 h 544982"/>
              <a:gd name="connsiteX46" fmla="*/ 790042 w 4509821"/>
              <a:gd name="connsiteY46" fmla="*/ 512064 h 544982"/>
              <a:gd name="connsiteX47" fmla="*/ 632765 w 4509821"/>
              <a:gd name="connsiteY47" fmla="*/ 537667 h 544982"/>
              <a:gd name="connsiteX48" fmla="*/ 596189 w 4509821"/>
              <a:gd name="connsiteY48" fmla="*/ 544982 h 544982"/>
              <a:gd name="connsiteX49" fmla="*/ 537667 w 4509821"/>
              <a:gd name="connsiteY49" fmla="*/ 541325 h 544982"/>
              <a:gd name="connsiteX50" fmla="*/ 395021 w 4509821"/>
              <a:gd name="connsiteY50" fmla="*/ 512064 h 544982"/>
              <a:gd name="connsiteX51" fmla="*/ 299923 w 4509821"/>
              <a:gd name="connsiteY51" fmla="*/ 479146 h 544982"/>
              <a:gd name="connsiteX52" fmla="*/ 193853 w 4509821"/>
              <a:gd name="connsiteY52" fmla="*/ 427939 h 544982"/>
              <a:gd name="connsiteX53" fmla="*/ 102413 w 4509821"/>
              <a:gd name="connsiteY53" fmla="*/ 369418 h 544982"/>
              <a:gd name="connsiteX54" fmla="*/ 29261 w 4509821"/>
              <a:gd name="connsiteY54" fmla="*/ 314554 h 544982"/>
              <a:gd name="connsiteX55" fmla="*/ 7315 w 4509821"/>
              <a:gd name="connsiteY55" fmla="*/ 288950 h 544982"/>
              <a:gd name="connsiteX56" fmla="*/ 0 w 4509821"/>
              <a:gd name="connsiteY56" fmla="*/ 263347 h 544982"/>
              <a:gd name="connsiteX57" fmla="*/ 3658 w 4509821"/>
              <a:gd name="connsiteY57" fmla="*/ 234086 h 544982"/>
              <a:gd name="connsiteX58" fmla="*/ 7315 w 4509821"/>
              <a:gd name="connsiteY58" fmla="*/ 226771 h 544982"/>
              <a:gd name="connsiteX59" fmla="*/ 18288 w 4509821"/>
              <a:gd name="connsiteY59" fmla="*/ 208483 h 544982"/>
              <a:gd name="connsiteX60" fmla="*/ 43891 w 4509821"/>
              <a:gd name="connsiteY60" fmla="*/ 190195 h 544982"/>
              <a:gd name="connsiteX61" fmla="*/ 614477 w 4509821"/>
              <a:gd name="connsiteY61" fmla="*/ 234086 h 544982"/>
              <a:gd name="connsiteX62" fmla="*/ 910742 w 4509821"/>
              <a:gd name="connsiteY62" fmla="*/ 237744 h 544982"/>
              <a:gd name="connsiteX63" fmla="*/ 1470355 w 4509821"/>
              <a:gd name="connsiteY63" fmla="*/ 237744 h 544982"/>
              <a:gd name="connsiteX64" fmla="*/ 2029968 w 4509821"/>
              <a:gd name="connsiteY64" fmla="*/ 237744 h 544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509821" h="544982">
                <a:moveTo>
                  <a:pt x="2029968" y="237744"/>
                </a:moveTo>
                <a:lnTo>
                  <a:pt x="2359152" y="237744"/>
                </a:lnTo>
                <a:lnTo>
                  <a:pt x="2841955" y="234086"/>
                </a:lnTo>
                <a:lnTo>
                  <a:pt x="3083357" y="234086"/>
                </a:lnTo>
                <a:lnTo>
                  <a:pt x="3397910" y="226771"/>
                </a:lnTo>
                <a:lnTo>
                  <a:pt x="3738067" y="219456"/>
                </a:lnTo>
                <a:lnTo>
                  <a:pt x="4063594" y="212141"/>
                </a:lnTo>
                <a:lnTo>
                  <a:pt x="4144061" y="208483"/>
                </a:lnTo>
                <a:lnTo>
                  <a:pt x="4195267" y="201168"/>
                </a:lnTo>
                <a:lnTo>
                  <a:pt x="4250131" y="190195"/>
                </a:lnTo>
                <a:lnTo>
                  <a:pt x="4283050" y="175565"/>
                </a:lnTo>
                <a:lnTo>
                  <a:pt x="4315968" y="157277"/>
                </a:lnTo>
                <a:lnTo>
                  <a:pt x="4352544" y="124358"/>
                </a:lnTo>
                <a:lnTo>
                  <a:pt x="4392778" y="76810"/>
                </a:lnTo>
                <a:lnTo>
                  <a:pt x="4422038" y="29261"/>
                </a:lnTo>
                <a:lnTo>
                  <a:pt x="4440326" y="14630"/>
                </a:lnTo>
                <a:lnTo>
                  <a:pt x="4462272" y="3658"/>
                </a:lnTo>
                <a:lnTo>
                  <a:pt x="4473245" y="0"/>
                </a:lnTo>
                <a:lnTo>
                  <a:pt x="4484218" y="0"/>
                </a:lnTo>
                <a:lnTo>
                  <a:pt x="4495190" y="0"/>
                </a:lnTo>
                <a:lnTo>
                  <a:pt x="4502506" y="3658"/>
                </a:lnTo>
                <a:lnTo>
                  <a:pt x="4506163" y="18288"/>
                </a:lnTo>
                <a:lnTo>
                  <a:pt x="4509821" y="43891"/>
                </a:lnTo>
                <a:lnTo>
                  <a:pt x="4506163" y="76810"/>
                </a:lnTo>
                <a:lnTo>
                  <a:pt x="4491533" y="168250"/>
                </a:lnTo>
                <a:lnTo>
                  <a:pt x="4465930" y="256032"/>
                </a:lnTo>
                <a:lnTo>
                  <a:pt x="4425696" y="343814"/>
                </a:lnTo>
                <a:lnTo>
                  <a:pt x="4389120" y="405994"/>
                </a:lnTo>
                <a:lnTo>
                  <a:pt x="4345229" y="464515"/>
                </a:lnTo>
                <a:lnTo>
                  <a:pt x="4301338" y="512064"/>
                </a:lnTo>
                <a:lnTo>
                  <a:pt x="4257446" y="537667"/>
                </a:lnTo>
                <a:lnTo>
                  <a:pt x="4228186" y="541325"/>
                </a:lnTo>
                <a:lnTo>
                  <a:pt x="4195267" y="530352"/>
                </a:lnTo>
                <a:lnTo>
                  <a:pt x="4140403" y="501091"/>
                </a:lnTo>
                <a:lnTo>
                  <a:pt x="4048963" y="464515"/>
                </a:lnTo>
                <a:lnTo>
                  <a:pt x="4019702" y="460858"/>
                </a:lnTo>
                <a:lnTo>
                  <a:pt x="3891686" y="457200"/>
                </a:lnTo>
                <a:lnTo>
                  <a:pt x="3551530" y="460858"/>
                </a:lnTo>
                <a:lnTo>
                  <a:pt x="3119933" y="460858"/>
                </a:lnTo>
                <a:lnTo>
                  <a:pt x="2677363" y="457200"/>
                </a:lnTo>
                <a:lnTo>
                  <a:pt x="2304288" y="457200"/>
                </a:lnTo>
                <a:lnTo>
                  <a:pt x="1989734" y="457200"/>
                </a:lnTo>
                <a:lnTo>
                  <a:pt x="1587398" y="464515"/>
                </a:lnTo>
                <a:lnTo>
                  <a:pt x="1360627" y="471830"/>
                </a:lnTo>
                <a:lnTo>
                  <a:pt x="1163117" y="479146"/>
                </a:lnTo>
                <a:lnTo>
                  <a:pt x="961949" y="493776"/>
                </a:lnTo>
                <a:lnTo>
                  <a:pt x="790042" y="512064"/>
                </a:lnTo>
                <a:lnTo>
                  <a:pt x="632765" y="537667"/>
                </a:lnTo>
                <a:lnTo>
                  <a:pt x="596189" y="544982"/>
                </a:lnTo>
                <a:lnTo>
                  <a:pt x="537667" y="541325"/>
                </a:lnTo>
                <a:lnTo>
                  <a:pt x="395021" y="512064"/>
                </a:lnTo>
                <a:lnTo>
                  <a:pt x="299923" y="479146"/>
                </a:lnTo>
                <a:lnTo>
                  <a:pt x="193853" y="427939"/>
                </a:lnTo>
                <a:lnTo>
                  <a:pt x="102413" y="369418"/>
                </a:lnTo>
                <a:lnTo>
                  <a:pt x="29261" y="314554"/>
                </a:lnTo>
                <a:lnTo>
                  <a:pt x="7315" y="288950"/>
                </a:lnTo>
                <a:lnTo>
                  <a:pt x="0" y="263347"/>
                </a:lnTo>
                <a:lnTo>
                  <a:pt x="3658" y="234086"/>
                </a:lnTo>
                <a:lnTo>
                  <a:pt x="7315" y="226771"/>
                </a:lnTo>
                <a:lnTo>
                  <a:pt x="18288" y="208483"/>
                </a:lnTo>
                <a:lnTo>
                  <a:pt x="43891" y="190195"/>
                </a:lnTo>
                <a:lnTo>
                  <a:pt x="614477" y="234086"/>
                </a:lnTo>
                <a:lnTo>
                  <a:pt x="910742" y="237744"/>
                </a:lnTo>
                <a:lnTo>
                  <a:pt x="1470355" y="237744"/>
                </a:lnTo>
                <a:lnTo>
                  <a:pt x="2029968" y="2377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E4DDF604-7573-462F-965A-8AECE408638B}"/>
              </a:ext>
            </a:extLst>
          </p:cNvPr>
          <p:cNvSpPr/>
          <p:nvPr/>
        </p:nvSpPr>
        <p:spPr>
          <a:xfrm rot="16200000">
            <a:off x="5759451" y="5348287"/>
            <a:ext cx="723900" cy="695325"/>
          </a:xfrm>
          <a:custGeom>
            <a:avLst/>
            <a:gdLst>
              <a:gd name="connsiteX0" fmla="*/ 561975 w 723900"/>
              <a:gd name="connsiteY0" fmla="*/ 150019 h 695325"/>
              <a:gd name="connsiteX1" fmla="*/ 488156 w 723900"/>
              <a:gd name="connsiteY1" fmla="*/ 378619 h 695325"/>
              <a:gd name="connsiteX2" fmla="*/ 454818 w 723900"/>
              <a:gd name="connsiteY2" fmla="*/ 488157 h 695325"/>
              <a:gd name="connsiteX3" fmla="*/ 447675 w 723900"/>
              <a:gd name="connsiteY3" fmla="*/ 521494 h 695325"/>
              <a:gd name="connsiteX4" fmla="*/ 447675 w 723900"/>
              <a:gd name="connsiteY4" fmla="*/ 554832 h 695325"/>
              <a:gd name="connsiteX5" fmla="*/ 452437 w 723900"/>
              <a:gd name="connsiteY5" fmla="*/ 581025 h 695325"/>
              <a:gd name="connsiteX6" fmla="*/ 464343 w 723900"/>
              <a:gd name="connsiteY6" fmla="*/ 607219 h 695325"/>
              <a:gd name="connsiteX7" fmla="*/ 483393 w 723900"/>
              <a:gd name="connsiteY7" fmla="*/ 631032 h 695325"/>
              <a:gd name="connsiteX8" fmla="*/ 514350 w 723900"/>
              <a:gd name="connsiteY8" fmla="*/ 647700 h 695325"/>
              <a:gd name="connsiteX9" fmla="*/ 554831 w 723900"/>
              <a:gd name="connsiteY9" fmla="*/ 661988 h 695325"/>
              <a:gd name="connsiteX10" fmla="*/ 583406 w 723900"/>
              <a:gd name="connsiteY10" fmla="*/ 664369 h 695325"/>
              <a:gd name="connsiteX11" fmla="*/ 723900 w 723900"/>
              <a:gd name="connsiteY11" fmla="*/ 673894 h 695325"/>
              <a:gd name="connsiteX12" fmla="*/ 0 w 723900"/>
              <a:gd name="connsiteY12" fmla="*/ 695325 h 695325"/>
              <a:gd name="connsiteX13" fmla="*/ 0 w 723900"/>
              <a:gd name="connsiteY13" fmla="*/ 673894 h 695325"/>
              <a:gd name="connsiteX14" fmla="*/ 9525 w 723900"/>
              <a:gd name="connsiteY14" fmla="*/ 647700 h 695325"/>
              <a:gd name="connsiteX15" fmla="*/ 35718 w 723900"/>
              <a:gd name="connsiteY15" fmla="*/ 623888 h 695325"/>
              <a:gd name="connsiteX16" fmla="*/ 64293 w 723900"/>
              <a:gd name="connsiteY16" fmla="*/ 607219 h 695325"/>
              <a:gd name="connsiteX17" fmla="*/ 97631 w 723900"/>
              <a:gd name="connsiteY17" fmla="*/ 588169 h 695325"/>
              <a:gd name="connsiteX18" fmla="*/ 152400 w 723900"/>
              <a:gd name="connsiteY18" fmla="*/ 550069 h 695325"/>
              <a:gd name="connsiteX19" fmla="*/ 211931 w 723900"/>
              <a:gd name="connsiteY19" fmla="*/ 497682 h 695325"/>
              <a:gd name="connsiteX20" fmla="*/ 252412 w 723900"/>
              <a:gd name="connsiteY20" fmla="*/ 452438 h 695325"/>
              <a:gd name="connsiteX21" fmla="*/ 311943 w 723900"/>
              <a:gd name="connsiteY21" fmla="*/ 371475 h 695325"/>
              <a:gd name="connsiteX22" fmla="*/ 461962 w 723900"/>
              <a:gd name="connsiteY22" fmla="*/ 154782 h 695325"/>
              <a:gd name="connsiteX23" fmla="*/ 554831 w 723900"/>
              <a:gd name="connsiteY23" fmla="*/ 26194 h 695325"/>
              <a:gd name="connsiteX24" fmla="*/ 571500 w 723900"/>
              <a:gd name="connsiteY24" fmla="*/ 7144 h 695325"/>
              <a:gd name="connsiteX25" fmla="*/ 585787 w 723900"/>
              <a:gd name="connsiteY25" fmla="*/ 0 h 695325"/>
              <a:gd name="connsiteX26" fmla="*/ 592931 w 723900"/>
              <a:gd name="connsiteY26" fmla="*/ 0 h 695325"/>
              <a:gd name="connsiteX27" fmla="*/ 597693 w 723900"/>
              <a:gd name="connsiteY27" fmla="*/ 7144 h 695325"/>
              <a:gd name="connsiteX28" fmla="*/ 597693 w 723900"/>
              <a:gd name="connsiteY28" fmla="*/ 30957 h 695325"/>
              <a:gd name="connsiteX29" fmla="*/ 561975 w 723900"/>
              <a:gd name="connsiteY29" fmla="*/ 150019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723900" h="695325">
                <a:moveTo>
                  <a:pt x="561975" y="150019"/>
                </a:moveTo>
                <a:lnTo>
                  <a:pt x="488156" y="378619"/>
                </a:lnTo>
                <a:lnTo>
                  <a:pt x="454818" y="488157"/>
                </a:lnTo>
                <a:lnTo>
                  <a:pt x="447675" y="521494"/>
                </a:lnTo>
                <a:lnTo>
                  <a:pt x="447675" y="554832"/>
                </a:lnTo>
                <a:lnTo>
                  <a:pt x="452437" y="581025"/>
                </a:lnTo>
                <a:lnTo>
                  <a:pt x="464343" y="607219"/>
                </a:lnTo>
                <a:lnTo>
                  <a:pt x="483393" y="631032"/>
                </a:lnTo>
                <a:lnTo>
                  <a:pt x="514350" y="647700"/>
                </a:lnTo>
                <a:lnTo>
                  <a:pt x="554831" y="661988"/>
                </a:lnTo>
                <a:lnTo>
                  <a:pt x="583406" y="664369"/>
                </a:lnTo>
                <a:lnTo>
                  <a:pt x="723900" y="673894"/>
                </a:lnTo>
                <a:lnTo>
                  <a:pt x="0" y="695325"/>
                </a:lnTo>
                <a:lnTo>
                  <a:pt x="0" y="673894"/>
                </a:lnTo>
                <a:lnTo>
                  <a:pt x="9525" y="647700"/>
                </a:lnTo>
                <a:lnTo>
                  <a:pt x="35718" y="623888"/>
                </a:lnTo>
                <a:lnTo>
                  <a:pt x="64293" y="607219"/>
                </a:lnTo>
                <a:lnTo>
                  <a:pt x="97631" y="588169"/>
                </a:lnTo>
                <a:lnTo>
                  <a:pt x="152400" y="550069"/>
                </a:lnTo>
                <a:lnTo>
                  <a:pt x="211931" y="497682"/>
                </a:lnTo>
                <a:lnTo>
                  <a:pt x="252412" y="452438"/>
                </a:lnTo>
                <a:lnTo>
                  <a:pt x="311943" y="371475"/>
                </a:lnTo>
                <a:lnTo>
                  <a:pt x="461962" y="154782"/>
                </a:lnTo>
                <a:lnTo>
                  <a:pt x="554831" y="26194"/>
                </a:lnTo>
                <a:lnTo>
                  <a:pt x="571500" y="7144"/>
                </a:lnTo>
                <a:lnTo>
                  <a:pt x="585787" y="0"/>
                </a:lnTo>
                <a:lnTo>
                  <a:pt x="592931" y="0"/>
                </a:lnTo>
                <a:lnTo>
                  <a:pt x="597693" y="7144"/>
                </a:lnTo>
                <a:lnTo>
                  <a:pt x="597693" y="30957"/>
                </a:lnTo>
                <a:lnTo>
                  <a:pt x="561975" y="1500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819BE9B1-3F72-4A01-BCCA-32D7AA497326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273175"/>
            <a:ext cx="4729163" cy="4776788"/>
            <a:chOff x="2638425" y="1438275"/>
            <a:chExt cx="4729163" cy="4776788"/>
          </a:xfrm>
        </p:grpSpPr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582AC49D-1256-4CEF-8D0F-2DE00C7C816B}"/>
                </a:ext>
              </a:extLst>
            </p:cNvPr>
            <p:cNvSpPr/>
            <p:nvPr/>
          </p:nvSpPr>
          <p:spPr>
            <a:xfrm>
              <a:off x="3541713" y="1438275"/>
              <a:ext cx="866775" cy="1152525"/>
            </a:xfrm>
            <a:custGeom>
              <a:avLst/>
              <a:gdLst>
                <a:gd name="connsiteX0" fmla="*/ 402431 w 866775"/>
                <a:gd name="connsiteY0" fmla="*/ 454819 h 1152525"/>
                <a:gd name="connsiteX1" fmla="*/ 364331 w 866775"/>
                <a:gd name="connsiteY1" fmla="*/ 540544 h 1152525"/>
                <a:gd name="connsiteX2" fmla="*/ 297656 w 866775"/>
                <a:gd name="connsiteY2" fmla="*/ 673894 h 1152525"/>
                <a:gd name="connsiteX3" fmla="*/ 221456 w 866775"/>
                <a:gd name="connsiteY3" fmla="*/ 804863 h 1152525"/>
                <a:gd name="connsiteX4" fmla="*/ 135731 w 866775"/>
                <a:gd name="connsiteY4" fmla="*/ 940594 h 1152525"/>
                <a:gd name="connsiteX5" fmla="*/ 52387 w 866775"/>
                <a:gd name="connsiteY5" fmla="*/ 1069181 h 1152525"/>
                <a:gd name="connsiteX6" fmla="*/ 0 w 866775"/>
                <a:gd name="connsiteY6" fmla="*/ 1152525 h 1152525"/>
                <a:gd name="connsiteX7" fmla="*/ 69056 w 866775"/>
                <a:gd name="connsiteY7" fmla="*/ 1140619 h 1152525"/>
                <a:gd name="connsiteX8" fmla="*/ 211931 w 866775"/>
                <a:gd name="connsiteY8" fmla="*/ 1012031 h 1152525"/>
                <a:gd name="connsiteX9" fmla="*/ 357187 w 866775"/>
                <a:gd name="connsiteY9" fmla="*/ 862013 h 1152525"/>
                <a:gd name="connsiteX10" fmla="*/ 461962 w 866775"/>
                <a:gd name="connsiteY10" fmla="*/ 747713 h 1152525"/>
                <a:gd name="connsiteX11" fmla="*/ 571500 w 866775"/>
                <a:gd name="connsiteY11" fmla="*/ 623888 h 1152525"/>
                <a:gd name="connsiteX12" fmla="*/ 652462 w 866775"/>
                <a:gd name="connsiteY12" fmla="*/ 531019 h 1152525"/>
                <a:gd name="connsiteX13" fmla="*/ 688181 w 866775"/>
                <a:gd name="connsiteY13" fmla="*/ 488156 h 1152525"/>
                <a:gd name="connsiteX14" fmla="*/ 731044 w 866775"/>
                <a:gd name="connsiteY14" fmla="*/ 447675 h 1152525"/>
                <a:gd name="connsiteX15" fmla="*/ 769144 w 866775"/>
                <a:gd name="connsiteY15" fmla="*/ 419100 h 1152525"/>
                <a:gd name="connsiteX16" fmla="*/ 802481 w 866775"/>
                <a:gd name="connsiteY16" fmla="*/ 402431 h 1152525"/>
                <a:gd name="connsiteX17" fmla="*/ 821531 w 866775"/>
                <a:gd name="connsiteY17" fmla="*/ 395288 h 1152525"/>
                <a:gd name="connsiteX18" fmla="*/ 842962 w 866775"/>
                <a:gd name="connsiteY18" fmla="*/ 381000 h 1152525"/>
                <a:gd name="connsiteX19" fmla="*/ 862012 w 866775"/>
                <a:gd name="connsiteY19" fmla="*/ 354806 h 1152525"/>
                <a:gd name="connsiteX20" fmla="*/ 866775 w 866775"/>
                <a:gd name="connsiteY20" fmla="*/ 323850 h 1152525"/>
                <a:gd name="connsiteX21" fmla="*/ 862012 w 866775"/>
                <a:gd name="connsiteY21" fmla="*/ 283369 h 1152525"/>
                <a:gd name="connsiteX22" fmla="*/ 850106 w 866775"/>
                <a:gd name="connsiteY22" fmla="*/ 245269 h 1152525"/>
                <a:gd name="connsiteX23" fmla="*/ 831056 w 866775"/>
                <a:gd name="connsiteY23" fmla="*/ 211931 h 1152525"/>
                <a:gd name="connsiteX24" fmla="*/ 809625 w 866775"/>
                <a:gd name="connsiteY24" fmla="*/ 183356 h 1152525"/>
                <a:gd name="connsiteX25" fmla="*/ 771525 w 866775"/>
                <a:gd name="connsiteY25" fmla="*/ 147638 h 1152525"/>
                <a:gd name="connsiteX26" fmla="*/ 723900 w 866775"/>
                <a:gd name="connsiteY26" fmla="*/ 111919 h 1152525"/>
                <a:gd name="connsiteX27" fmla="*/ 671512 w 866775"/>
                <a:gd name="connsiteY27" fmla="*/ 78581 h 1152525"/>
                <a:gd name="connsiteX28" fmla="*/ 621506 w 866775"/>
                <a:gd name="connsiteY28" fmla="*/ 54769 h 1152525"/>
                <a:gd name="connsiteX29" fmla="*/ 545306 w 866775"/>
                <a:gd name="connsiteY29" fmla="*/ 26194 h 1152525"/>
                <a:gd name="connsiteX30" fmla="*/ 492919 w 866775"/>
                <a:gd name="connsiteY30" fmla="*/ 9525 h 1152525"/>
                <a:gd name="connsiteX31" fmla="*/ 457200 w 866775"/>
                <a:gd name="connsiteY31" fmla="*/ 0 h 1152525"/>
                <a:gd name="connsiteX32" fmla="*/ 431006 w 866775"/>
                <a:gd name="connsiteY32" fmla="*/ 2381 h 1152525"/>
                <a:gd name="connsiteX33" fmla="*/ 404812 w 866775"/>
                <a:gd name="connsiteY33" fmla="*/ 7144 h 1152525"/>
                <a:gd name="connsiteX34" fmla="*/ 390525 w 866775"/>
                <a:gd name="connsiteY34" fmla="*/ 11906 h 1152525"/>
                <a:gd name="connsiteX35" fmla="*/ 388144 w 866775"/>
                <a:gd name="connsiteY35" fmla="*/ 21431 h 1152525"/>
                <a:gd name="connsiteX36" fmla="*/ 392906 w 866775"/>
                <a:gd name="connsiteY36" fmla="*/ 35719 h 1152525"/>
                <a:gd name="connsiteX37" fmla="*/ 402431 w 866775"/>
                <a:gd name="connsiteY37" fmla="*/ 50006 h 1152525"/>
                <a:gd name="connsiteX38" fmla="*/ 423862 w 866775"/>
                <a:gd name="connsiteY38" fmla="*/ 73819 h 1152525"/>
                <a:gd name="connsiteX39" fmla="*/ 447675 w 866775"/>
                <a:gd name="connsiteY39" fmla="*/ 100013 h 1152525"/>
                <a:gd name="connsiteX40" fmla="*/ 471487 w 866775"/>
                <a:gd name="connsiteY40" fmla="*/ 130969 h 1152525"/>
                <a:gd name="connsiteX41" fmla="*/ 485775 w 866775"/>
                <a:gd name="connsiteY41" fmla="*/ 157163 h 1152525"/>
                <a:gd name="connsiteX42" fmla="*/ 492919 w 866775"/>
                <a:gd name="connsiteY42" fmla="*/ 180975 h 1152525"/>
                <a:gd name="connsiteX43" fmla="*/ 492919 w 866775"/>
                <a:gd name="connsiteY43" fmla="*/ 207169 h 1152525"/>
                <a:gd name="connsiteX44" fmla="*/ 478631 w 866775"/>
                <a:gd name="connsiteY44" fmla="*/ 257175 h 1152525"/>
                <a:gd name="connsiteX45" fmla="*/ 459581 w 866775"/>
                <a:gd name="connsiteY45" fmla="*/ 302419 h 1152525"/>
                <a:gd name="connsiteX46" fmla="*/ 426244 w 866775"/>
                <a:gd name="connsiteY46" fmla="*/ 397669 h 1152525"/>
                <a:gd name="connsiteX47" fmla="*/ 402431 w 866775"/>
                <a:gd name="connsiteY47" fmla="*/ 45481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66775" h="1152525">
                  <a:moveTo>
                    <a:pt x="402431" y="454819"/>
                  </a:moveTo>
                  <a:lnTo>
                    <a:pt x="364331" y="540544"/>
                  </a:lnTo>
                  <a:lnTo>
                    <a:pt x="297656" y="673894"/>
                  </a:lnTo>
                  <a:lnTo>
                    <a:pt x="221456" y="804863"/>
                  </a:lnTo>
                  <a:lnTo>
                    <a:pt x="135731" y="940594"/>
                  </a:lnTo>
                  <a:lnTo>
                    <a:pt x="52387" y="1069181"/>
                  </a:lnTo>
                  <a:lnTo>
                    <a:pt x="0" y="1152525"/>
                  </a:lnTo>
                  <a:lnTo>
                    <a:pt x="69056" y="1140619"/>
                  </a:lnTo>
                  <a:lnTo>
                    <a:pt x="211931" y="1012031"/>
                  </a:lnTo>
                  <a:lnTo>
                    <a:pt x="357187" y="862013"/>
                  </a:lnTo>
                  <a:lnTo>
                    <a:pt x="461962" y="747713"/>
                  </a:lnTo>
                  <a:lnTo>
                    <a:pt x="571500" y="623888"/>
                  </a:lnTo>
                  <a:lnTo>
                    <a:pt x="652462" y="531019"/>
                  </a:lnTo>
                  <a:lnTo>
                    <a:pt x="688181" y="488156"/>
                  </a:lnTo>
                  <a:lnTo>
                    <a:pt x="731044" y="447675"/>
                  </a:lnTo>
                  <a:lnTo>
                    <a:pt x="769144" y="419100"/>
                  </a:lnTo>
                  <a:lnTo>
                    <a:pt x="802481" y="402431"/>
                  </a:lnTo>
                  <a:lnTo>
                    <a:pt x="821531" y="395288"/>
                  </a:lnTo>
                  <a:lnTo>
                    <a:pt x="842962" y="381000"/>
                  </a:lnTo>
                  <a:lnTo>
                    <a:pt x="862012" y="354806"/>
                  </a:lnTo>
                  <a:lnTo>
                    <a:pt x="866775" y="323850"/>
                  </a:lnTo>
                  <a:lnTo>
                    <a:pt x="862012" y="283369"/>
                  </a:lnTo>
                  <a:lnTo>
                    <a:pt x="850106" y="245269"/>
                  </a:lnTo>
                  <a:lnTo>
                    <a:pt x="831056" y="211931"/>
                  </a:lnTo>
                  <a:lnTo>
                    <a:pt x="809625" y="183356"/>
                  </a:lnTo>
                  <a:lnTo>
                    <a:pt x="771525" y="147638"/>
                  </a:lnTo>
                  <a:lnTo>
                    <a:pt x="723900" y="111919"/>
                  </a:lnTo>
                  <a:lnTo>
                    <a:pt x="671512" y="78581"/>
                  </a:lnTo>
                  <a:lnTo>
                    <a:pt x="621506" y="54769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57200" y="0"/>
                  </a:lnTo>
                  <a:lnTo>
                    <a:pt x="431006" y="2381"/>
                  </a:lnTo>
                  <a:lnTo>
                    <a:pt x="404812" y="7144"/>
                  </a:lnTo>
                  <a:lnTo>
                    <a:pt x="390525" y="11906"/>
                  </a:lnTo>
                  <a:lnTo>
                    <a:pt x="388144" y="21431"/>
                  </a:lnTo>
                  <a:lnTo>
                    <a:pt x="392906" y="35719"/>
                  </a:lnTo>
                  <a:lnTo>
                    <a:pt x="402431" y="50006"/>
                  </a:lnTo>
                  <a:lnTo>
                    <a:pt x="423862" y="73819"/>
                  </a:lnTo>
                  <a:lnTo>
                    <a:pt x="447675" y="100013"/>
                  </a:lnTo>
                  <a:lnTo>
                    <a:pt x="471487" y="130969"/>
                  </a:lnTo>
                  <a:lnTo>
                    <a:pt x="485775" y="157163"/>
                  </a:lnTo>
                  <a:lnTo>
                    <a:pt x="492919" y="180975"/>
                  </a:lnTo>
                  <a:lnTo>
                    <a:pt x="492919" y="207169"/>
                  </a:lnTo>
                  <a:lnTo>
                    <a:pt x="478631" y="257175"/>
                  </a:lnTo>
                  <a:lnTo>
                    <a:pt x="459581" y="302419"/>
                  </a:lnTo>
                  <a:lnTo>
                    <a:pt x="426244" y="397669"/>
                  </a:lnTo>
                  <a:lnTo>
                    <a:pt x="402431" y="4548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">
              <a:extLst>
                <a:ext uri="{FF2B5EF4-FFF2-40B4-BE49-F238E27FC236}">
                  <a16:creationId xmlns:a16="http://schemas.microsoft.com/office/drawing/2014/main" id="{BB979F82-ECA2-4353-85E0-8EB7560FA3C6}"/>
                </a:ext>
              </a:extLst>
            </p:cNvPr>
            <p:cNvSpPr/>
            <p:nvPr/>
          </p:nvSpPr>
          <p:spPr>
            <a:xfrm>
              <a:off x="5308600" y="3005138"/>
              <a:ext cx="2058988" cy="566737"/>
            </a:xfrm>
            <a:custGeom>
              <a:avLst/>
              <a:gdLst>
                <a:gd name="connsiteX0" fmla="*/ 1188244 w 2059782"/>
                <a:gd name="connsiteY0" fmla="*/ 176212 h 566737"/>
                <a:gd name="connsiteX1" fmla="*/ 897732 w 2059782"/>
                <a:gd name="connsiteY1" fmla="*/ 238125 h 566737"/>
                <a:gd name="connsiteX2" fmla="*/ 626269 w 2059782"/>
                <a:gd name="connsiteY2" fmla="*/ 300037 h 566737"/>
                <a:gd name="connsiteX3" fmla="*/ 357188 w 2059782"/>
                <a:gd name="connsiteY3" fmla="*/ 361950 h 566737"/>
                <a:gd name="connsiteX4" fmla="*/ 311944 w 2059782"/>
                <a:gd name="connsiteY4" fmla="*/ 373856 h 566737"/>
                <a:gd name="connsiteX5" fmla="*/ 285750 w 2059782"/>
                <a:gd name="connsiteY5" fmla="*/ 378618 h 566737"/>
                <a:gd name="connsiteX6" fmla="*/ 254794 w 2059782"/>
                <a:gd name="connsiteY6" fmla="*/ 383381 h 566737"/>
                <a:gd name="connsiteX7" fmla="*/ 226219 w 2059782"/>
                <a:gd name="connsiteY7" fmla="*/ 383381 h 566737"/>
                <a:gd name="connsiteX8" fmla="*/ 197644 w 2059782"/>
                <a:gd name="connsiteY8" fmla="*/ 381000 h 566737"/>
                <a:gd name="connsiteX9" fmla="*/ 159544 w 2059782"/>
                <a:gd name="connsiteY9" fmla="*/ 373856 h 566737"/>
                <a:gd name="connsiteX10" fmla="*/ 92869 w 2059782"/>
                <a:gd name="connsiteY10" fmla="*/ 357187 h 566737"/>
                <a:gd name="connsiteX11" fmla="*/ 42863 w 2059782"/>
                <a:gd name="connsiteY11" fmla="*/ 345281 h 566737"/>
                <a:gd name="connsiteX12" fmla="*/ 14288 w 2059782"/>
                <a:gd name="connsiteY12" fmla="*/ 345281 h 566737"/>
                <a:gd name="connsiteX13" fmla="*/ 4763 w 2059782"/>
                <a:gd name="connsiteY13" fmla="*/ 350043 h 566737"/>
                <a:gd name="connsiteX14" fmla="*/ 0 w 2059782"/>
                <a:gd name="connsiteY14" fmla="*/ 366712 h 566737"/>
                <a:gd name="connsiteX15" fmla="*/ 9525 w 2059782"/>
                <a:gd name="connsiteY15" fmla="*/ 397668 h 566737"/>
                <a:gd name="connsiteX16" fmla="*/ 38100 w 2059782"/>
                <a:gd name="connsiteY16" fmla="*/ 445293 h 566737"/>
                <a:gd name="connsiteX17" fmla="*/ 76200 w 2059782"/>
                <a:gd name="connsiteY17" fmla="*/ 476250 h 566737"/>
                <a:gd name="connsiteX18" fmla="*/ 128588 w 2059782"/>
                <a:gd name="connsiteY18" fmla="*/ 511968 h 566737"/>
                <a:gd name="connsiteX19" fmla="*/ 171450 w 2059782"/>
                <a:gd name="connsiteY19" fmla="*/ 533400 h 566737"/>
                <a:gd name="connsiteX20" fmla="*/ 216694 w 2059782"/>
                <a:gd name="connsiteY20" fmla="*/ 550068 h 566737"/>
                <a:gd name="connsiteX21" fmla="*/ 261938 w 2059782"/>
                <a:gd name="connsiteY21" fmla="*/ 559593 h 566737"/>
                <a:gd name="connsiteX22" fmla="*/ 300038 w 2059782"/>
                <a:gd name="connsiteY22" fmla="*/ 564356 h 566737"/>
                <a:gd name="connsiteX23" fmla="*/ 340519 w 2059782"/>
                <a:gd name="connsiteY23" fmla="*/ 566737 h 566737"/>
                <a:gd name="connsiteX24" fmla="*/ 392907 w 2059782"/>
                <a:gd name="connsiteY24" fmla="*/ 561975 h 566737"/>
                <a:gd name="connsiteX25" fmla="*/ 488157 w 2059782"/>
                <a:gd name="connsiteY25" fmla="*/ 538162 h 566737"/>
                <a:gd name="connsiteX26" fmla="*/ 666750 w 2059782"/>
                <a:gd name="connsiteY26" fmla="*/ 492918 h 566737"/>
                <a:gd name="connsiteX27" fmla="*/ 897732 w 2059782"/>
                <a:gd name="connsiteY27" fmla="*/ 435768 h 566737"/>
                <a:gd name="connsiteX28" fmla="*/ 1095375 w 2059782"/>
                <a:gd name="connsiteY28" fmla="*/ 392906 h 566737"/>
                <a:gd name="connsiteX29" fmla="*/ 1314450 w 2059782"/>
                <a:gd name="connsiteY29" fmla="*/ 347662 h 566737"/>
                <a:gd name="connsiteX30" fmla="*/ 1574007 w 2059782"/>
                <a:gd name="connsiteY30" fmla="*/ 292893 h 566737"/>
                <a:gd name="connsiteX31" fmla="*/ 1657350 w 2059782"/>
                <a:gd name="connsiteY31" fmla="*/ 278606 h 566737"/>
                <a:gd name="connsiteX32" fmla="*/ 1759744 w 2059782"/>
                <a:gd name="connsiteY32" fmla="*/ 266700 h 566737"/>
                <a:gd name="connsiteX33" fmla="*/ 1893094 w 2059782"/>
                <a:gd name="connsiteY33" fmla="*/ 264318 h 566737"/>
                <a:gd name="connsiteX34" fmla="*/ 1931194 w 2059782"/>
                <a:gd name="connsiteY34" fmla="*/ 261937 h 566737"/>
                <a:gd name="connsiteX35" fmla="*/ 1962150 w 2059782"/>
                <a:gd name="connsiteY35" fmla="*/ 254793 h 566737"/>
                <a:gd name="connsiteX36" fmla="*/ 2002632 w 2059782"/>
                <a:gd name="connsiteY36" fmla="*/ 240506 h 566737"/>
                <a:gd name="connsiteX37" fmla="*/ 2028825 w 2059782"/>
                <a:gd name="connsiteY37" fmla="*/ 228600 h 566737"/>
                <a:gd name="connsiteX38" fmla="*/ 2040732 w 2059782"/>
                <a:gd name="connsiteY38" fmla="*/ 219075 h 566737"/>
                <a:gd name="connsiteX39" fmla="*/ 2052638 w 2059782"/>
                <a:gd name="connsiteY39" fmla="*/ 202406 h 566737"/>
                <a:gd name="connsiteX40" fmla="*/ 2059782 w 2059782"/>
                <a:gd name="connsiteY40" fmla="*/ 185737 h 566737"/>
                <a:gd name="connsiteX41" fmla="*/ 2059782 w 2059782"/>
                <a:gd name="connsiteY41" fmla="*/ 169068 h 566737"/>
                <a:gd name="connsiteX42" fmla="*/ 2055019 w 2059782"/>
                <a:gd name="connsiteY42" fmla="*/ 157162 h 566737"/>
                <a:gd name="connsiteX43" fmla="*/ 2033588 w 2059782"/>
                <a:gd name="connsiteY43" fmla="*/ 126206 h 566737"/>
                <a:gd name="connsiteX44" fmla="*/ 2012157 w 2059782"/>
                <a:gd name="connsiteY44" fmla="*/ 107156 h 566737"/>
                <a:gd name="connsiteX45" fmla="*/ 1981200 w 2059782"/>
                <a:gd name="connsiteY45" fmla="*/ 80962 h 566737"/>
                <a:gd name="connsiteX46" fmla="*/ 1950244 w 2059782"/>
                <a:gd name="connsiteY46" fmla="*/ 61912 h 566737"/>
                <a:gd name="connsiteX47" fmla="*/ 1895475 w 2059782"/>
                <a:gd name="connsiteY47" fmla="*/ 38100 h 566737"/>
                <a:gd name="connsiteX48" fmla="*/ 1814513 w 2059782"/>
                <a:gd name="connsiteY48" fmla="*/ 7143 h 566737"/>
                <a:gd name="connsiteX49" fmla="*/ 1783557 w 2059782"/>
                <a:gd name="connsiteY49" fmla="*/ 0 h 566737"/>
                <a:gd name="connsiteX50" fmla="*/ 1764507 w 2059782"/>
                <a:gd name="connsiteY50" fmla="*/ 0 h 566737"/>
                <a:gd name="connsiteX51" fmla="*/ 1690688 w 2059782"/>
                <a:gd name="connsiteY51" fmla="*/ 38100 h 566737"/>
                <a:gd name="connsiteX52" fmla="*/ 1654969 w 2059782"/>
                <a:gd name="connsiteY52" fmla="*/ 47625 h 566737"/>
                <a:gd name="connsiteX53" fmla="*/ 1597819 w 2059782"/>
                <a:gd name="connsiteY53" fmla="*/ 59531 h 566737"/>
                <a:gd name="connsiteX54" fmla="*/ 1531144 w 2059782"/>
                <a:gd name="connsiteY54" fmla="*/ 76200 h 566737"/>
                <a:gd name="connsiteX55" fmla="*/ 1483519 w 2059782"/>
                <a:gd name="connsiteY55" fmla="*/ 92868 h 566737"/>
                <a:gd name="connsiteX56" fmla="*/ 1290638 w 2059782"/>
                <a:gd name="connsiteY56" fmla="*/ 152400 h 566737"/>
                <a:gd name="connsiteX57" fmla="*/ 1188244 w 2059782"/>
                <a:gd name="connsiteY57" fmla="*/ 17621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59782" h="566737">
                  <a:moveTo>
                    <a:pt x="1188244" y="176212"/>
                  </a:moveTo>
                  <a:lnTo>
                    <a:pt x="897732" y="238125"/>
                  </a:lnTo>
                  <a:lnTo>
                    <a:pt x="626269" y="300037"/>
                  </a:lnTo>
                  <a:lnTo>
                    <a:pt x="357188" y="361950"/>
                  </a:lnTo>
                  <a:lnTo>
                    <a:pt x="311944" y="373856"/>
                  </a:lnTo>
                  <a:lnTo>
                    <a:pt x="285750" y="378618"/>
                  </a:lnTo>
                  <a:lnTo>
                    <a:pt x="254794" y="383381"/>
                  </a:lnTo>
                  <a:lnTo>
                    <a:pt x="226219" y="383381"/>
                  </a:lnTo>
                  <a:lnTo>
                    <a:pt x="197644" y="381000"/>
                  </a:lnTo>
                  <a:lnTo>
                    <a:pt x="159544" y="373856"/>
                  </a:lnTo>
                  <a:lnTo>
                    <a:pt x="92869" y="357187"/>
                  </a:lnTo>
                  <a:lnTo>
                    <a:pt x="42863" y="345281"/>
                  </a:lnTo>
                  <a:lnTo>
                    <a:pt x="14288" y="345281"/>
                  </a:lnTo>
                  <a:lnTo>
                    <a:pt x="4763" y="350043"/>
                  </a:lnTo>
                  <a:lnTo>
                    <a:pt x="0" y="366712"/>
                  </a:lnTo>
                  <a:lnTo>
                    <a:pt x="9525" y="397668"/>
                  </a:lnTo>
                  <a:lnTo>
                    <a:pt x="38100" y="445293"/>
                  </a:lnTo>
                  <a:lnTo>
                    <a:pt x="76200" y="476250"/>
                  </a:lnTo>
                  <a:lnTo>
                    <a:pt x="128588" y="511968"/>
                  </a:lnTo>
                  <a:lnTo>
                    <a:pt x="171450" y="533400"/>
                  </a:lnTo>
                  <a:lnTo>
                    <a:pt x="216694" y="550068"/>
                  </a:lnTo>
                  <a:lnTo>
                    <a:pt x="261938" y="559593"/>
                  </a:lnTo>
                  <a:lnTo>
                    <a:pt x="300038" y="564356"/>
                  </a:lnTo>
                  <a:lnTo>
                    <a:pt x="340519" y="566737"/>
                  </a:lnTo>
                  <a:lnTo>
                    <a:pt x="392907" y="561975"/>
                  </a:lnTo>
                  <a:lnTo>
                    <a:pt x="488157" y="538162"/>
                  </a:lnTo>
                  <a:lnTo>
                    <a:pt x="666750" y="492918"/>
                  </a:lnTo>
                  <a:lnTo>
                    <a:pt x="897732" y="435768"/>
                  </a:lnTo>
                  <a:lnTo>
                    <a:pt x="1095375" y="392906"/>
                  </a:lnTo>
                  <a:lnTo>
                    <a:pt x="1314450" y="347662"/>
                  </a:lnTo>
                  <a:lnTo>
                    <a:pt x="1574007" y="292893"/>
                  </a:lnTo>
                  <a:lnTo>
                    <a:pt x="1657350" y="278606"/>
                  </a:lnTo>
                  <a:lnTo>
                    <a:pt x="1759744" y="266700"/>
                  </a:lnTo>
                  <a:lnTo>
                    <a:pt x="1893094" y="264318"/>
                  </a:lnTo>
                  <a:lnTo>
                    <a:pt x="1931194" y="261937"/>
                  </a:lnTo>
                  <a:lnTo>
                    <a:pt x="1962150" y="254793"/>
                  </a:lnTo>
                  <a:lnTo>
                    <a:pt x="2002632" y="240506"/>
                  </a:lnTo>
                  <a:lnTo>
                    <a:pt x="2028825" y="228600"/>
                  </a:lnTo>
                  <a:lnTo>
                    <a:pt x="2040732" y="219075"/>
                  </a:lnTo>
                  <a:lnTo>
                    <a:pt x="2052638" y="202406"/>
                  </a:lnTo>
                  <a:lnTo>
                    <a:pt x="2059782" y="185737"/>
                  </a:lnTo>
                  <a:lnTo>
                    <a:pt x="2059782" y="169068"/>
                  </a:lnTo>
                  <a:lnTo>
                    <a:pt x="2055019" y="157162"/>
                  </a:lnTo>
                  <a:lnTo>
                    <a:pt x="2033588" y="126206"/>
                  </a:lnTo>
                  <a:lnTo>
                    <a:pt x="2012157" y="107156"/>
                  </a:lnTo>
                  <a:lnTo>
                    <a:pt x="1981200" y="80962"/>
                  </a:lnTo>
                  <a:lnTo>
                    <a:pt x="1950244" y="61912"/>
                  </a:lnTo>
                  <a:lnTo>
                    <a:pt x="1895475" y="38100"/>
                  </a:lnTo>
                  <a:lnTo>
                    <a:pt x="1814513" y="7143"/>
                  </a:lnTo>
                  <a:lnTo>
                    <a:pt x="1783557" y="0"/>
                  </a:lnTo>
                  <a:lnTo>
                    <a:pt x="1764507" y="0"/>
                  </a:lnTo>
                  <a:lnTo>
                    <a:pt x="1690688" y="38100"/>
                  </a:lnTo>
                  <a:lnTo>
                    <a:pt x="1654969" y="47625"/>
                  </a:lnTo>
                  <a:lnTo>
                    <a:pt x="1597819" y="59531"/>
                  </a:lnTo>
                  <a:lnTo>
                    <a:pt x="1531144" y="76200"/>
                  </a:lnTo>
                  <a:lnTo>
                    <a:pt x="1483519" y="92868"/>
                  </a:lnTo>
                  <a:lnTo>
                    <a:pt x="1290638" y="152400"/>
                  </a:lnTo>
                  <a:lnTo>
                    <a:pt x="1188244" y="1762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">
              <a:extLst>
                <a:ext uri="{FF2B5EF4-FFF2-40B4-BE49-F238E27FC236}">
                  <a16:creationId xmlns:a16="http://schemas.microsoft.com/office/drawing/2014/main" id="{DD08A4BB-CF68-4315-8AA0-84159B620E09}"/>
                </a:ext>
              </a:extLst>
            </p:cNvPr>
            <p:cNvSpPr/>
            <p:nvPr/>
          </p:nvSpPr>
          <p:spPr>
            <a:xfrm>
              <a:off x="5400675" y="3992563"/>
              <a:ext cx="703263" cy="884237"/>
            </a:xfrm>
            <a:custGeom>
              <a:avLst/>
              <a:gdLst>
                <a:gd name="connsiteX0" fmla="*/ 357188 w 702469"/>
                <a:gd name="connsiteY0" fmla="*/ 197644 h 883444"/>
                <a:gd name="connsiteX1" fmla="*/ 290513 w 702469"/>
                <a:gd name="connsiteY1" fmla="*/ 152400 h 883444"/>
                <a:gd name="connsiteX2" fmla="*/ 226219 w 702469"/>
                <a:gd name="connsiteY2" fmla="*/ 111919 h 883444"/>
                <a:gd name="connsiteX3" fmla="*/ 142875 w 702469"/>
                <a:gd name="connsiteY3" fmla="*/ 64294 h 883444"/>
                <a:gd name="connsiteX4" fmla="*/ 69056 w 702469"/>
                <a:gd name="connsiteY4" fmla="*/ 21432 h 883444"/>
                <a:gd name="connsiteX5" fmla="*/ 26194 w 702469"/>
                <a:gd name="connsiteY5" fmla="*/ 0 h 883444"/>
                <a:gd name="connsiteX6" fmla="*/ 19050 w 702469"/>
                <a:gd name="connsiteY6" fmla="*/ 0 h 883444"/>
                <a:gd name="connsiteX7" fmla="*/ 4763 w 702469"/>
                <a:gd name="connsiteY7" fmla="*/ 0 h 883444"/>
                <a:gd name="connsiteX8" fmla="*/ 0 w 702469"/>
                <a:gd name="connsiteY8" fmla="*/ 11907 h 883444"/>
                <a:gd name="connsiteX9" fmla="*/ 0 w 702469"/>
                <a:gd name="connsiteY9" fmla="*/ 23813 h 883444"/>
                <a:gd name="connsiteX10" fmla="*/ 7144 w 702469"/>
                <a:gd name="connsiteY10" fmla="*/ 47625 h 883444"/>
                <a:gd name="connsiteX11" fmla="*/ 19050 w 702469"/>
                <a:gd name="connsiteY11" fmla="*/ 64294 h 883444"/>
                <a:gd name="connsiteX12" fmla="*/ 59531 w 702469"/>
                <a:gd name="connsiteY12" fmla="*/ 97632 h 883444"/>
                <a:gd name="connsiteX13" fmla="*/ 128588 w 702469"/>
                <a:gd name="connsiteY13" fmla="*/ 164307 h 883444"/>
                <a:gd name="connsiteX14" fmla="*/ 180975 w 702469"/>
                <a:gd name="connsiteY14" fmla="*/ 221457 h 883444"/>
                <a:gd name="connsiteX15" fmla="*/ 233363 w 702469"/>
                <a:gd name="connsiteY15" fmla="*/ 290513 h 883444"/>
                <a:gd name="connsiteX16" fmla="*/ 278606 w 702469"/>
                <a:gd name="connsiteY16" fmla="*/ 359569 h 883444"/>
                <a:gd name="connsiteX17" fmla="*/ 335756 w 702469"/>
                <a:gd name="connsiteY17" fmla="*/ 457200 h 883444"/>
                <a:gd name="connsiteX18" fmla="*/ 392906 w 702469"/>
                <a:gd name="connsiteY18" fmla="*/ 581025 h 883444"/>
                <a:gd name="connsiteX19" fmla="*/ 454819 w 702469"/>
                <a:gd name="connsiteY19" fmla="*/ 738188 h 883444"/>
                <a:gd name="connsiteX20" fmla="*/ 476250 w 702469"/>
                <a:gd name="connsiteY20" fmla="*/ 795338 h 883444"/>
                <a:gd name="connsiteX21" fmla="*/ 492919 w 702469"/>
                <a:gd name="connsiteY21" fmla="*/ 826294 h 883444"/>
                <a:gd name="connsiteX22" fmla="*/ 514350 w 702469"/>
                <a:gd name="connsiteY22" fmla="*/ 850107 h 883444"/>
                <a:gd name="connsiteX23" fmla="*/ 545306 w 702469"/>
                <a:gd name="connsiteY23" fmla="*/ 869157 h 883444"/>
                <a:gd name="connsiteX24" fmla="*/ 571500 w 702469"/>
                <a:gd name="connsiteY24" fmla="*/ 878682 h 883444"/>
                <a:gd name="connsiteX25" fmla="*/ 604838 w 702469"/>
                <a:gd name="connsiteY25" fmla="*/ 883444 h 883444"/>
                <a:gd name="connsiteX26" fmla="*/ 633413 w 702469"/>
                <a:gd name="connsiteY26" fmla="*/ 881063 h 883444"/>
                <a:gd name="connsiteX27" fmla="*/ 659606 w 702469"/>
                <a:gd name="connsiteY27" fmla="*/ 869157 h 883444"/>
                <a:gd name="connsiteX28" fmla="*/ 676275 w 702469"/>
                <a:gd name="connsiteY28" fmla="*/ 852488 h 883444"/>
                <a:gd name="connsiteX29" fmla="*/ 685800 w 702469"/>
                <a:gd name="connsiteY29" fmla="*/ 833438 h 883444"/>
                <a:gd name="connsiteX30" fmla="*/ 695325 w 702469"/>
                <a:gd name="connsiteY30" fmla="*/ 809625 h 883444"/>
                <a:gd name="connsiteX31" fmla="*/ 700088 w 702469"/>
                <a:gd name="connsiteY31" fmla="*/ 776288 h 883444"/>
                <a:gd name="connsiteX32" fmla="*/ 702469 w 702469"/>
                <a:gd name="connsiteY32" fmla="*/ 742950 h 883444"/>
                <a:gd name="connsiteX33" fmla="*/ 700088 w 702469"/>
                <a:gd name="connsiteY33" fmla="*/ 707232 h 883444"/>
                <a:gd name="connsiteX34" fmla="*/ 697706 w 702469"/>
                <a:gd name="connsiteY34" fmla="*/ 664369 h 883444"/>
                <a:gd name="connsiteX35" fmla="*/ 688181 w 702469"/>
                <a:gd name="connsiteY35" fmla="*/ 602457 h 883444"/>
                <a:gd name="connsiteX36" fmla="*/ 676275 w 702469"/>
                <a:gd name="connsiteY36" fmla="*/ 564357 h 883444"/>
                <a:gd name="connsiteX37" fmla="*/ 654844 w 702469"/>
                <a:gd name="connsiteY37" fmla="*/ 502444 h 883444"/>
                <a:gd name="connsiteX38" fmla="*/ 626269 w 702469"/>
                <a:gd name="connsiteY38" fmla="*/ 445294 h 883444"/>
                <a:gd name="connsiteX39" fmla="*/ 602456 w 702469"/>
                <a:gd name="connsiteY39" fmla="*/ 407194 h 883444"/>
                <a:gd name="connsiteX40" fmla="*/ 592931 w 702469"/>
                <a:gd name="connsiteY40" fmla="*/ 395288 h 883444"/>
                <a:gd name="connsiteX41" fmla="*/ 566738 w 702469"/>
                <a:gd name="connsiteY41" fmla="*/ 366713 h 883444"/>
                <a:gd name="connsiteX42" fmla="*/ 519113 w 702469"/>
                <a:gd name="connsiteY42" fmla="*/ 323850 h 883444"/>
                <a:gd name="connsiteX43" fmla="*/ 445294 w 702469"/>
                <a:gd name="connsiteY43" fmla="*/ 264319 h 883444"/>
                <a:gd name="connsiteX44" fmla="*/ 357188 w 702469"/>
                <a:gd name="connsiteY44" fmla="*/ 1976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883444">
                  <a:moveTo>
                    <a:pt x="357188" y="197644"/>
                  </a:moveTo>
                  <a:lnTo>
                    <a:pt x="290513" y="152400"/>
                  </a:lnTo>
                  <a:lnTo>
                    <a:pt x="226219" y="111919"/>
                  </a:lnTo>
                  <a:lnTo>
                    <a:pt x="142875" y="64294"/>
                  </a:lnTo>
                  <a:lnTo>
                    <a:pt x="69056" y="21432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11907"/>
                  </a:lnTo>
                  <a:lnTo>
                    <a:pt x="0" y="23813"/>
                  </a:lnTo>
                  <a:lnTo>
                    <a:pt x="7144" y="47625"/>
                  </a:lnTo>
                  <a:lnTo>
                    <a:pt x="19050" y="64294"/>
                  </a:lnTo>
                  <a:lnTo>
                    <a:pt x="59531" y="97632"/>
                  </a:lnTo>
                  <a:lnTo>
                    <a:pt x="128588" y="164307"/>
                  </a:lnTo>
                  <a:lnTo>
                    <a:pt x="180975" y="221457"/>
                  </a:lnTo>
                  <a:lnTo>
                    <a:pt x="233363" y="290513"/>
                  </a:lnTo>
                  <a:lnTo>
                    <a:pt x="278606" y="359569"/>
                  </a:lnTo>
                  <a:lnTo>
                    <a:pt x="335756" y="457200"/>
                  </a:lnTo>
                  <a:lnTo>
                    <a:pt x="392906" y="581025"/>
                  </a:lnTo>
                  <a:lnTo>
                    <a:pt x="454819" y="738188"/>
                  </a:lnTo>
                  <a:lnTo>
                    <a:pt x="476250" y="795338"/>
                  </a:lnTo>
                  <a:lnTo>
                    <a:pt x="492919" y="826294"/>
                  </a:lnTo>
                  <a:lnTo>
                    <a:pt x="514350" y="850107"/>
                  </a:lnTo>
                  <a:lnTo>
                    <a:pt x="545306" y="869157"/>
                  </a:lnTo>
                  <a:lnTo>
                    <a:pt x="571500" y="878682"/>
                  </a:lnTo>
                  <a:lnTo>
                    <a:pt x="604838" y="883444"/>
                  </a:lnTo>
                  <a:lnTo>
                    <a:pt x="633413" y="881063"/>
                  </a:lnTo>
                  <a:lnTo>
                    <a:pt x="659606" y="869157"/>
                  </a:lnTo>
                  <a:lnTo>
                    <a:pt x="676275" y="852488"/>
                  </a:lnTo>
                  <a:lnTo>
                    <a:pt x="685800" y="833438"/>
                  </a:lnTo>
                  <a:lnTo>
                    <a:pt x="695325" y="809625"/>
                  </a:lnTo>
                  <a:lnTo>
                    <a:pt x="700088" y="776288"/>
                  </a:lnTo>
                  <a:lnTo>
                    <a:pt x="702469" y="742950"/>
                  </a:lnTo>
                  <a:lnTo>
                    <a:pt x="700088" y="707232"/>
                  </a:lnTo>
                  <a:lnTo>
                    <a:pt x="697706" y="664369"/>
                  </a:lnTo>
                  <a:lnTo>
                    <a:pt x="688181" y="602457"/>
                  </a:lnTo>
                  <a:lnTo>
                    <a:pt x="676275" y="564357"/>
                  </a:lnTo>
                  <a:lnTo>
                    <a:pt x="654844" y="502444"/>
                  </a:lnTo>
                  <a:lnTo>
                    <a:pt x="626269" y="445294"/>
                  </a:lnTo>
                  <a:lnTo>
                    <a:pt x="602456" y="407194"/>
                  </a:lnTo>
                  <a:lnTo>
                    <a:pt x="592931" y="395288"/>
                  </a:lnTo>
                  <a:lnTo>
                    <a:pt x="566738" y="366713"/>
                  </a:lnTo>
                  <a:lnTo>
                    <a:pt x="519113" y="323850"/>
                  </a:lnTo>
                  <a:lnTo>
                    <a:pt x="445294" y="264319"/>
                  </a:lnTo>
                  <a:lnTo>
                    <a:pt x="357188" y="1976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D1BCDDC4-3469-43B7-98AC-D8BC50CB7EF3}"/>
                </a:ext>
              </a:extLst>
            </p:cNvPr>
            <p:cNvSpPr/>
            <p:nvPr/>
          </p:nvSpPr>
          <p:spPr>
            <a:xfrm>
              <a:off x="3128963" y="2390775"/>
              <a:ext cx="430212" cy="2195513"/>
            </a:xfrm>
            <a:custGeom>
              <a:avLst/>
              <a:gdLst>
                <a:gd name="connsiteX0" fmla="*/ 167303 w 429797"/>
                <a:gd name="connsiteY0" fmla="*/ 1009590 h 2195137"/>
                <a:gd name="connsiteX1" fmla="*/ 173073 w 429797"/>
                <a:gd name="connsiteY1" fmla="*/ 1393234 h 2195137"/>
                <a:gd name="connsiteX2" fmla="*/ 178842 w 429797"/>
                <a:gd name="connsiteY2" fmla="*/ 1788416 h 2195137"/>
                <a:gd name="connsiteX3" fmla="*/ 184611 w 429797"/>
                <a:gd name="connsiteY3" fmla="*/ 2195137 h 2195137"/>
                <a:gd name="connsiteX4" fmla="*/ 403836 w 429797"/>
                <a:gd name="connsiteY4" fmla="*/ 2094178 h 2195137"/>
                <a:gd name="connsiteX5" fmla="*/ 409605 w 429797"/>
                <a:gd name="connsiteY5" fmla="*/ 1892260 h 2195137"/>
                <a:gd name="connsiteX6" fmla="*/ 421143 w 429797"/>
                <a:gd name="connsiteY6" fmla="*/ 1612459 h 2195137"/>
                <a:gd name="connsiteX7" fmla="*/ 429797 w 429797"/>
                <a:gd name="connsiteY7" fmla="*/ 1427849 h 2195137"/>
                <a:gd name="connsiteX8" fmla="*/ 429797 w 429797"/>
                <a:gd name="connsiteY8" fmla="*/ 1223046 h 2195137"/>
                <a:gd name="connsiteX9" fmla="*/ 426912 w 429797"/>
                <a:gd name="connsiteY9" fmla="*/ 830748 h 2195137"/>
                <a:gd name="connsiteX10" fmla="*/ 429797 w 429797"/>
                <a:gd name="connsiteY10" fmla="*/ 507680 h 2195137"/>
                <a:gd name="connsiteX11" fmla="*/ 426912 w 429797"/>
                <a:gd name="connsiteY11" fmla="*/ 250955 h 2195137"/>
                <a:gd name="connsiteX12" fmla="*/ 268262 w 429797"/>
                <a:gd name="connsiteY12" fmla="*/ 92305 h 2195137"/>
                <a:gd name="connsiteX13" fmla="*/ 222110 w 429797"/>
                <a:gd name="connsiteY13" fmla="*/ 69229 h 2195137"/>
                <a:gd name="connsiteX14" fmla="*/ 149996 w 429797"/>
                <a:gd name="connsiteY14" fmla="*/ 37499 h 2195137"/>
                <a:gd name="connsiteX15" fmla="*/ 77883 w 429797"/>
                <a:gd name="connsiteY15" fmla="*/ 14423 h 2195137"/>
                <a:gd name="connsiteX16" fmla="*/ 25961 w 429797"/>
                <a:gd name="connsiteY16" fmla="*/ 0 h 2195137"/>
                <a:gd name="connsiteX17" fmla="*/ 14423 w 429797"/>
                <a:gd name="connsiteY17" fmla="*/ 2885 h 2195137"/>
                <a:gd name="connsiteX18" fmla="*/ 2884 w 429797"/>
                <a:gd name="connsiteY18" fmla="*/ 8654 h 2195137"/>
                <a:gd name="connsiteX19" fmla="*/ 0 w 429797"/>
                <a:gd name="connsiteY19" fmla="*/ 31730 h 2195137"/>
                <a:gd name="connsiteX20" fmla="*/ 5769 w 429797"/>
                <a:gd name="connsiteY20" fmla="*/ 54806 h 2195137"/>
                <a:gd name="connsiteX21" fmla="*/ 25961 w 429797"/>
                <a:gd name="connsiteY21" fmla="*/ 77883 h 2195137"/>
                <a:gd name="connsiteX22" fmla="*/ 57691 w 429797"/>
                <a:gd name="connsiteY22" fmla="*/ 112497 h 2195137"/>
                <a:gd name="connsiteX23" fmla="*/ 83652 w 429797"/>
                <a:gd name="connsiteY23" fmla="*/ 149996 h 2195137"/>
                <a:gd name="connsiteX24" fmla="*/ 109613 w 429797"/>
                <a:gd name="connsiteY24" fmla="*/ 199033 h 2195137"/>
                <a:gd name="connsiteX25" fmla="*/ 126920 w 429797"/>
                <a:gd name="connsiteY25" fmla="*/ 242302 h 2195137"/>
                <a:gd name="connsiteX26" fmla="*/ 144227 w 429797"/>
                <a:gd name="connsiteY26" fmla="*/ 294223 h 2195137"/>
                <a:gd name="connsiteX27" fmla="*/ 155765 w 429797"/>
                <a:gd name="connsiteY27" fmla="*/ 349030 h 2195137"/>
                <a:gd name="connsiteX28" fmla="*/ 161534 w 429797"/>
                <a:gd name="connsiteY28" fmla="*/ 409605 h 2195137"/>
                <a:gd name="connsiteX29" fmla="*/ 164419 w 429797"/>
                <a:gd name="connsiteY29" fmla="*/ 651907 h 2195137"/>
                <a:gd name="connsiteX30" fmla="*/ 167303 w 429797"/>
                <a:gd name="connsiteY30" fmla="*/ 1009590 h 219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9797" h="2195137">
                  <a:moveTo>
                    <a:pt x="167303" y="1009590"/>
                  </a:moveTo>
                  <a:cubicBezTo>
                    <a:pt x="169226" y="1137471"/>
                    <a:pt x="171150" y="1265353"/>
                    <a:pt x="173073" y="1393234"/>
                  </a:cubicBezTo>
                  <a:lnTo>
                    <a:pt x="178842" y="1788416"/>
                  </a:lnTo>
                  <a:lnTo>
                    <a:pt x="184611" y="2195137"/>
                  </a:lnTo>
                  <a:lnTo>
                    <a:pt x="403836" y="2094178"/>
                  </a:lnTo>
                  <a:lnTo>
                    <a:pt x="409605" y="1892260"/>
                  </a:lnTo>
                  <a:lnTo>
                    <a:pt x="421143" y="1612459"/>
                  </a:lnTo>
                  <a:lnTo>
                    <a:pt x="429797" y="1427849"/>
                  </a:lnTo>
                  <a:lnTo>
                    <a:pt x="429797" y="1223046"/>
                  </a:lnTo>
                  <a:cubicBezTo>
                    <a:pt x="428835" y="1092280"/>
                    <a:pt x="427874" y="961514"/>
                    <a:pt x="426912" y="830748"/>
                  </a:cubicBezTo>
                  <a:cubicBezTo>
                    <a:pt x="427874" y="723059"/>
                    <a:pt x="428835" y="615369"/>
                    <a:pt x="429797" y="507680"/>
                  </a:cubicBezTo>
                  <a:cubicBezTo>
                    <a:pt x="428835" y="422105"/>
                    <a:pt x="427874" y="336530"/>
                    <a:pt x="426912" y="250955"/>
                  </a:cubicBezTo>
                  <a:lnTo>
                    <a:pt x="268262" y="92305"/>
                  </a:lnTo>
                  <a:lnTo>
                    <a:pt x="222110" y="69229"/>
                  </a:lnTo>
                  <a:lnTo>
                    <a:pt x="149996" y="37499"/>
                  </a:lnTo>
                  <a:lnTo>
                    <a:pt x="77883" y="14423"/>
                  </a:lnTo>
                  <a:lnTo>
                    <a:pt x="25961" y="0"/>
                  </a:lnTo>
                  <a:lnTo>
                    <a:pt x="14423" y="2885"/>
                  </a:lnTo>
                  <a:lnTo>
                    <a:pt x="2884" y="8654"/>
                  </a:lnTo>
                  <a:lnTo>
                    <a:pt x="0" y="31730"/>
                  </a:lnTo>
                  <a:lnTo>
                    <a:pt x="5769" y="54806"/>
                  </a:lnTo>
                  <a:lnTo>
                    <a:pt x="25961" y="77883"/>
                  </a:lnTo>
                  <a:lnTo>
                    <a:pt x="57691" y="112497"/>
                  </a:lnTo>
                  <a:lnTo>
                    <a:pt x="83652" y="149996"/>
                  </a:lnTo>
                  <a:lnTo>
                    <a:pt x="109613" y="199033"/>
                  </a:lnTo>
                  <a:lnTo>
                    <a:pt x="126920" y="242302"/>
                  </a:lnTo>
                  <a:lnTo>
                    <a:pt x="144227" y="294223"/>
                  </a:lnTo>
                  <a:lnTo>
                    <a:pt x="155765" y="349030"/>
                  </a:lnTo>
                  <a:lnTo>
                    <a:pt x="161534" y="409605"/>
                  </a:lnTo>
                  <a:cubicBezTo>
                    <a:pt x="162496" y="490372"/>
                    <a:pt x="163457" y="571140"/>
                    <a:pt x="164419" y="651907"/>
                  </a:cubicBezTo>
                  <a:cubicBezTo>
                    <a:pt x="165380" y="762481"/>
                    <a:pt x="166342" y="873055"/>
                    <a:pt x="167303" y="1009590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7">
              <a:extLst>
                <a:ext uri="{FF2B5EF4-FFF2-40B4-BE49-F238E27FC236}">
                  <a16:creationId xmlns:a16="http://schemas.microsoft.com/office/drawing/2014/main" id="{AF30A368-C6B3-4166-B567-DCF38AB6353A}"/>
                </a:ext>
              </a:extLst>
            </p:cNvPr>
            <p:cNvSpPr/>
            <p:nvPr/>
          </p:nvSpPr>
          <p:spPr>
            <a:xfrm rot="16200000">
              <a:off x="2105026" y="3438525"/>
              <a:ext cx="3956050" cy="1514475"/>
            </a:xfrm>
            <a:custGeom>
              <a:avLst/>
              <a:gdLst>
                <a:gd name="connsiteX0" fmla="*/ 3625850 w 3956050"/>
                <a:gd name="connsiteY0" fmla="*/ 711200 h 1514475"/>
                <a:gd name="connsiteX1" fmla="*/ 3581400 w 3956050"/>
                <a:gd name="connsiteY1" fmla="*/ 546100 h 1514475"/>
                <a:gd name="connsiteX2" fmla="*/ 3549650 w 3956050"/>
                <a:gd name="connsiteY2" fmla="*/ 406400 h 1514475"/>
                <a:gd name="connsiteX3" fmla="*/ 3524250 w 3956050"/>
                <a:gd name="connsiteY3" fmla="*/ 304800 h 1514475"/>
                <a:gd name="connsiteX4" fmla="*/ 3489325 w 3956050"/>
                <a:gd name="connsiteY4" fmla="*/ 139700 h 1514475"/>
                <a:gd name="connsiteX5" fmla="*/ 3721100 w 3956050"/>
                <a:gd name="connsiteY5" fmla="*/ 0 h 1514475"/>
                <a:gd name="connsiteX6" fmla="*/ 3702050 w 3956050"/>
                <a:gd name="connsiteY6" fmla="*/ 44450 h 1514475"/>
                <a:gd name="connsiteX7" fmla="*/ 3686175 w 3956050"/>
                <a:gd name="connsiteY7" fmla="*/ 95250 h 1514475"/>
                <a:gd name="connsiteX8" fmla="*/ 3676650 w 3956050"/>
                <a:gd name="connsiteY8" fmla="*/ 142875 h 1514475"/>
                <a:gd name="connsiteX9" fmla="*/ 3673475 w 3956050"/>
                <a:gd name="connsiteY9" fmla="*/ 180975 h 1514475"/>
                <a:gd name="connsiteX10" fmla="*/ 3683000 w 3956050"/>
                <a:gd name="connsiteY10" fmla="*/ 279400 h 1514475"/>
                <a:gd name="connsiteX11" fmla="*/ 3730625 w 3956050"/>
                <a:gd name="connsiteY11" fmla="*/ 498475 h 1514475"/>
                <a:gd name="connsiteX12" fmla="*/ 3800475 w 3956050"/>
                <a:gd name="connsiteY12" fmla="*/ 742950 h 1514475"/>
                <a:gd name="connsiteX13" fmla="*/ 3857625 w 3956050"/>
                <a:gd name="connsiteY13" fmla="*/ 914400 h 1514475"/>
                <a:gd name="connsiteX14" fmla="*/ 3883025 w 3956050"/>
                <a:gd name="connsiteY14" fmla="*/ 984250 h 1514475"/>
                <a:gd name="connsiteX15" fmla="*/ 3902075 w 3956050"/>
                <a:gd name="connsiteY15" fmla="*/ 1016000 h 1514475"/>
                <a:gd name="connsiteX16" fmla="*/ 3933825 w 3956050"/>
                <a:gd name="connsiteY16" fmla="*/ 1073150 h 1514475"/>
                <a:gd name="connsiteX17" fmla="*/ 3956050 w 3956050"/>
                <a:gd name="connsiteY17" fmla="*/ 1123950 h 1514475"/>
                <a:gd name="connsiteX18" fmla="*/ 3956050 w 3956050"/>
                <a:gd name="connsiteY18" fmla="*/ 1155700 h 1514475"/>
                <a:gd name="connsiteX19" fmla="*/ 3946525 w 3956050"/>
                <a:gd name="connsiteY19" fmla="*/ 1231900 h 1514475"/>
                <a:gd name="connsiteX20" fmla="*/ 3927475 w 3956050"/>
                <a:gd name="connsiteY20" fmla="*/ 1298575 h 1514475"/>
                <a:gd name="connsiteX21" fmla="*/ 3892550 w 3956050"/>
                <a:gd name="connsiteY21" fmla="*/ 1374775 h 1514475"/>
                <a:gd name="connsiteX22" fmla="*/ 3848100 w 3956050"/>
                <a:gd name="connsiteY22" fmla="*/ 1444625 h 1514475"/>
                <a:gd name="connsiteX23" fmla="*/ 3822700 w 3956050"/>
                <a:gd name="connsiteY23" fmla="*/ 1476375 h 1514475"/>
                <a:gd name="connsiteX24" fmla="*/ 3797300 w 3956050"/>
                <a:gd name="connsiteY24" fmla="*/ 1498600 h 1514475"/>
                <a:gd name="connsiteX25" fmla="*/ 3771900 w 3956050"/>
                <a:gd name="connsiteY25" fmla="*/ 1511300 h 1514475"/>
                <a:gd name="connsiteX26" fmla="*/ 3743325 w 3956050"/>
                <a:gd name="connsiteY26" fmla="*/ 1514475 h 1514475"/>
                <a:gd name="connsiteX27" fmla="*/ 3717925 w 3956050"/>
                <a:gd name="connsiteY27" fmla="*/ 1511300 h 1514475"/>
                <a:gd name="connsiteX28" fmla="*/ 3676650 w 3956050"/>
                <a:gd name="connsiteY28" fmla="*/ 1492250 h 1514475"/>
                <a:gd name="connsiteX29" fmla="*/ 3616325 w 3956050"/>
                <a:gd name="connsiteY29" fmla="*/ 1463675 h 1514475"/>
                <a:gd name="connsiteX30" fmla="*/ 3552825 w 3956050"/>
                <a:gd name="connsiteY30" fmla="*/ 1444625 h 1514475"/>
                <a:gd name="connsiteX31" fmla="*/ 3486150 w 3956050"/>
                <a:gd name="connsiteY31" fmla="*/ 1438275 h 1514475"/>
                <a:gd name="connsiteX32" fmla="*/ 3222625 w 3956050"/>
                <a:gd name="connsiteY32" fmla="*/ 1435100 h 1514475"/>
                <a:gd name="connsiteX33" fmla="*/ 2740025 w 3956050"/>
                <a:gd name="connsiteY33" fmla="*/ 1438275 h 1514475"/>
                <a:gd name="connsiteX34" fmla="*/ 2346325 w 3956050"/>
                <a:gd name="connsiteY34" fmla="*/ 1438275 h 1514475"/>
                <a:gd name="connsiteX35" fmla="*/ 1755775 w 3956050"/>
                <a:gd name="connsiteY35" fmla="*/ 1438275 h 1514475"/>
                <a:gd name="connsiteX36" fmla="*/ 1479550 w 3956050"/>
                <a:gd name="connsiteY36" fmla="*/ 1438275 h 1514475"/>
                <a:gd name="connsiteX37" fmla="*/ 1181100 w 3956050"/>
                <a:gd name="connsiteY37" fmla="*/ 1438275 h 1514475"/>
                <a:gd name="connsiteX38" fmla="*/ 949325 w 3956050"/>
                <a:gd name="connsiteY38" fmla="*/ 1435100 h 1514475"/>
                <a:gd name="connsiteX39" fmla="*/ 809625 w 3956050"/>
                <a:gd name="connsiteY39" fmla="*/ 1441450 h 1514475"/>
                <a:gd name="connsiteX40" fmla="*/ 708025 w 3956050"/>
                <a:gd name="connsiteY40" fmla="*/ 1447800 h 1514475"/>
                <a:gd name="connsiteX41" fmla="*/ 606425 w 3956050"/>
                <a:gd name="connsiteY41" fmla="*/ 1457325 h 1514475"/>
                <a:gd name="connsiteX42" fmla="*/ 555625 w 3956050"/>
                <a:gd name="connsiteY42" fmla="*/ 1463675 h 1514475"/>
                <a:gd name="connsiteX43" fmla="*/ 488950 w 3956050"/>
                <a:gd name="connsiteY43" fmla="*/ 1460500 h 1514475"/>
                <a:gd name="connsiteX44" fmla="*/ 371475 w 3956050"/>
                <a:gd name="connsiteY44" fmla="*/ 1444625 h 1514475"/>
                <a:gd name="connsiteX45" fmla="*/ 257175 w 3956050"/>
                <a:gd name="connsiteY45" fmla="*/ 1419225 h 1514475"/>
                <a:gd name="connsiteX46" fmla="*/ 180975 w 3956050"/>
                <a:gd name="connsiteY46" fmla="*/ 1400175 h 1514475"/>
                <a:gd name="connsiteX47" fmla="*/ 133350 w 3956050"/>
                <a:gd name="connsiteY47" fmla="*/ 1384300 h 1514475"/>
                <a:gd name="connsiteX48" fmla="*/ 82550 w 3956050"/>
                <a:gd name="connsiteY48" fmla="*/ 1365250 h 1514475"/>
                <a:gd name="connsiteX49" fmla="*/ 41275 w 3956050"/>
                <a:gd name="connsiteY49" fmla="*/ 1343025 h 1514475"/>
                <a:gd name="connsiteX50" fmla="*/ 15875 w 3956050"/>
                <a:gd name="connsiteY50" fmla="*/ 1320800 h 1514475"/>
                <a:gd name="connsiteX51" fmla="*/ 6350 w 3956050"/>
                <a:gd name="connsiteY51" fmla="*/ 1308100 h 1514475"/>
                <a:gd name="connsiteX52" fmla="*/ 0 w 3956050"/>
                <a:gd name="connsiteY52" fmla="*/ 1279525 h 1514475"/>
                <a:gd name="connsiteX53" fmla="*/ 3175 w 3956050"/>
                <a:gd name="connsiteY53" fmla="*/ 1250950 h 1514475"/>
                <a:gd name="connsiteX54" fmla="*/ 12700 w 3956050"/>
                <a:gd name="connsiteY54" fmla="*/ 1231900 h 1514475"/>
                <a:gd name="connsiteX55" fmla="*/ 34925 w 3956050"/>
                <a:gd name="connsiteY55" fmla="*/ 1203325 h 1514475"/>
                <a:gd name="connsiteX56" fmla="*/ 63500 w 3956050"/>
                <a:gd name="connsiteY56" fmla="*/ 1187450 h 1514475"/>
                <a:gd name="connsiteX57" fmla="*/ 723900 w 3956050"/>
                <a:gd name="connsiteY57" fmla="*/ 1184275 h 1514475"/>
                <a:gd name="connsiteX58" fmla="*/ 809625 w 3956050"/>
                <a:gd name="connsiteY58" fmla="*/ 1190625 h 1514475"/>
                <a:gd name="connsiteX59" fmla="*/ 1054100 w 3956050"/>
                <a:gd name="connsiteY59" fmla="*/ 1190625 h 1514475"/>
                <a:gd name="connsiteX60" fmla="*/ 1425575 w 3956050"/>
                <a:gd name="connsiteY60" fmla="*/ 1190625 h 1514475"/>
                <a:gd name="connsiteX61" fmla="*/ 1787525 w 3956050"/>
                <a:gd name="connsiteY61" fmla="*/ 1193800 h 1514475"/>
                <a:gd name="connsiteX62" fmla="*/ 2460625 w 3956050"/>
                <a:gd name="connsiteY62" fmla="*/ 1190625 h 1514475"/>
                <a:gd name="connsiteX63" fmla="*/ 2606675 w 3956050"/>
                <a:gd name="connsiteY63" fmla="*/ 1193800 h 1514475"/>
                <a:gd name="connsiteX64" fmla="*/ 2832100 w 3956050"/>
                <a:gd name="connsiteY64" fmla="*/ 1181100 h 1514475"/>
                <a:gd name="connsiteX65" fmla="*/ 3117850 w 3956050"/>
                <a:gd name="connsiteY65" fmla="*/ 1171575 h 1514475"/>
                <a:gd name="connsiteX66" fmla="*/ 3530600 w 3956050"/>
                <a:gd name="connsiteY66" fmla="*/ 1168400 h 1514475"/>
                <a:gd name="connsiteX67" fmla="*/ 3660775 w 3956050"/>
                <a:gd name="connsiteY67" fmla="*/ 1171575 h 1514475"/>
                <a:gd name="connsiteX68" fmla="*/ 3689350 w 3956050"/>
                <a:gd name="connsiteY68" fmla="*/ 1165225 h 1514475"/>
                <a:gd name="connsiteX69" fmla="*/ 3714750 w 3956050"/>
                <a:gd name="connsiteY69" fmla="*/ 1155700 h 1514475"/>
                <a:gd name="connsiteX70" fmla="*/ 3727450 w 3956050"/>
                <a:gd name="connsiteY70" fmla="*/ 1139825 h 1514475"/>
                <a:gd name="connsiteX71" fmla="*/ 3733800 w 3956050"/>
                <a:gd name="connsiteY71" fmla="*/ 1114425 h 1514475"/>
                <a:gd name="connsiteX72" fmla="*/ 3733800 w 3956050"/>
                <a:gd name="connsiteY72" fmla="*/ 1092200 h 1514475"/>
                <a:gd name="connsiteX73" fmla="*/ 3714750 w 3956050"/>
                <a:gd name="connsiteY73" fmla="*/ 1031875 h 1514475"/>
                <a:gd name="connsiteX74" fmla="*/ 3683000 w 3956050"/>
                <a:gd name="connsiteY74" fmla="*/ 920750 h 1514475"/>
                <a:gd name="connsiteX75" fmla="*/ 3625850 w 3956050"/>
                <a:gd name="connsiteY75" fmla="*/ 7112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956050" h="1514475">
                  <a:moveTo>
                    <a:pt x="3625850" y="711200"/>
                  </a:moveTo>
                  <a:lnTo>
                    <a:pt x="3581400" y="546100"/>
                  </a:lnTo>
                  <a:lnTo>
                    <a:pt x="3549650" y="406400"/>
                  </a:lnTo>
                  <a:lnTo>
                    <a:pt x="3524250" y="304800"/>
                  </a:lnTo>
                  <a:lnTo>
                    <a:pt x="3489325" y="139700"/>
                  </a:lnTo>
                  <a:lnTo>
                    <a:pt x="3721100" y="0"/>
                  </a:lnTo>
                  <a:lnTo>
                    <a:pt x="3702050" y="44450"/>
                  </a:lnTo>
                  <a:lnTo>
                    <a:pt x="3686175" y="95250"/>
                  </a:lnTo>
                  <a:lnTo>
                    <a:pt x="3676650" y="142875"/>
                  </a:lnTo>
                  <a:lnTo>
                    <a:pt x="3673475" y="180975"/>
                  </a:lnTo>
                  <a:lnTo>
                    <a:pt x="3683000" y="279400"/>
                  </a:lnTo>
                  <a:lnTo>
                    <a:pt x="3730625" y="498475"/>
                  </a:lnTo>
                  <a:lnTo>
                    <a:pt x="3800475" y="742950"/>
                  </a:lnTo>
                  <a:lnTo>
                    <a:pt x="3857625" y="914400"/>
                  </a:lnTo>
                  <a:lnTo>
                    <a:pt x="3883025" y="984250"/>
                  </a:lnTo>
                  <a:lnTo>
                    <a:pt x="3902075" y="1016000"/>
                  </a:lnTo>
                  <a:lnTo>
                    <a:pt x="3933825" y="1073150"/>
                  </a:lnTo>
                  <a:lnTo>
                    <a:pt x="3956050" y="1123950"/>
                  </a:lnTo>
                  <a:lnTo>
                    <a:pt x="3956050" y="1155700"/>
                  </a:lnTo>
                  <a:lnTo>
                    <a:pt x="3946525" y="1231900"/>
                  </a:lnTo>
                  <a:lnTo>
                    <a:pt x="3927475" y="1298575"/>
                  </a:lnTo>
                  <a:lnTo>
                    <a:pt x="3892550" y="1374775"/>
                  </a:lnTo>
                  <a:lnTo>
                    <a:pt x="3848100" y="1444625"/>
                  </a:lnTo>
                  <a:lnTo>
                    <a:pt x="3822700" y="1476375"/>
                  </a:lnTo>
                  <a:lnTo>
                    <a:pt x="3797300" y="1498600"/>
                  </a:lnTo>
                  <a:lnTo>
                    <a:pt x="3771900" y="1511300"/>
                  </a:lnTo>
                  <a:lnTo>
                    <a:pt x="3743325" y="1514475"/>
                  </a:lnTo>
                  <a:lnTo>
                    <a:pt x="3717925" y="1511300"/>
                  </a:lnTo>
                  <a:lnTo>
                    <a:pt x="3676650" y="1492250"/>
                  </a:lnTo>
                  <a:lnTo>
                    <a:pt x="3616325" y="1463675"/>
                  </a:lnTo>
                  <a:lnTo>
                    <a:pt x="3552825" y="1444625"/>
                  </a:lnTo>
                  <a:lnTo>
                    <a:pt x="3486150" y="1438275"/>
                  </a:lnTo>
                  <a:lnTo>
                    <a:pt x="3222625" y="1435100"/>
                  </a:lnTo>
                  <a:lnTo>
                    <a:pt x="2740025" y="1438275"/>
                  </a:lnTo>
                  <a:lnTo>
                    <a:pt x="2346325" y="1438275"/>
                  </a:lnTo>
                  <a:lnTo>
                    <a:pt x="1755775" y="1438275"/>
                  </a:lnTo>
                  <a:lnTo>
                    <a:pt x="1479550" y="1438275"/>
                  </a:lnTo>
                  <a:lnTo>
                    <a:pt x="1181100" y="1438275"/>
                  </a:lnTo>
                  <a:lnTo>
                    <a:pt x="949325" y="1435100"/>
                  </a:lnTo>
                  <a:lnTo>
                    <a:pt x="809625" y="1441450"/>
                  </a:lnTo>
                  <a:lnTo>
                    <a:pt x="708025" y="1447800"/>
                  </a:lnTo>
                  <a:lnTo>
                    <a:pt x="606425" y="1457325"/>
                  </a:lnTo>
                  <a:lnTo>
                    <a:pt x="555625" y="1463675"/>
                  </a:lnTo>
                  <a:lnTo>
                    <a:pt x="488950" y="1460500"/>
                  </a:lnTo>
                  <a:lnTo>
                    <a:pt x="371475" y="1444625"/>
                  </a:lnTo>
                  <a:lnTo>
                    <a:pt x="257175" y="1419225"/>
                  </a:lnTo>
                  <a:lnTo>
                    <a:pt x="180975" y="1400175"/>
                  </a:lnTo>
                  <a:lnTo>
                    <a:pt x="133350" y="1384300"/>
                  </a:lnTo>
                  <a:lnTo>
                    <a:pt x="82550" y="1365250"/>
                  </a:lnTo>
                  <a:lnTo>
                    <a:pt x="41275" y="1343025"/>
                  </a:lnTo>
                  <a:lnTo>
                    <a:pt x="15875" y="1320800"/>
                  </a:lnTo>
                  <a:lnTo>
                    <a:pt x="6350" y="1308100"/>
                  </a:lnTo>
                  <a:lnTo>
                    <a:pt x="0" y="1279525"/>
                  </a:lnTo>
                  <a:lnTo>
                    <a:pt x="3175" y="1250950"/>
                  </a:lnTo>
                  <a:lnTo>
                    <a:pt x="12700" y="1231900"/>
                  </a:lnTo>
                  <a:lnTo>
                    <a:pt x="34925" y="1203325"/>
                  </a:lnTo>
                  <a:lnTo>
                    <a:pt x="63500" y="1187450"/>
                  </a:lnTo>
                  <a:lnTo>
                    <a:pt x="723900" y="1184275"/>
                  </a:lnTo>
                  <a:lnTo>
                    <a:pt x="809625" y="1190625"/>
                  </a:lnTo>
                  <a:lnTo>
                    <a:pt x="1054100" y="1190625"/>
                  </a:lnTo>
                  <a:lnTo>
                    <a:pt x="1425575" y="1190625"/>
                  </a:lnTo>
                  <a:lnTo>
                    <a:pt x="1787525" y="1193800"/>
                  </a:lnTo>
                  <a:lnTo>
                    <a:pt x="2460625" y="1190625"/>
                  </a:lnTo>
                  <a:lnTo>
                    <a:pt x="2606675" y="1193800"/>
                  </a:lnTo>
                  <a:lnTo>
                    <a:pt x="2832100" y="1181100"/>
                  </a:lnTo>
                  <a:lnTo>
                    <a:pt x="3117850" y="1171575"/>
                  </a:lnTo>
                  <a:lnTo>
                    <a:pt x="3530600" y="1168400"/>
                  </a:lnTo>
                  <a:lnTo>
                    <a:pt x="3660775" y="1171575"/>
                  </a:lnTo>
                  <a:lnTo>
                    <a:pt x="3689350" y="1165225"/>
                  </a:lnTo>
                  <a:lnTo>
                    <a:pt x="3714750" y="1155700"/>
                  </a:lnTo>
                  <a:lnTo>
                    <a:pt x="3727450" y="1139825"/>
                  </a:lnTo>
                  <a:lnTo>
                    <a:pt x="3733800" y="1114425"/>
                  </a:lnTo>
                  <a:lnTo>
                    <a:pt x="3733800" y="1092200"/>
                  </a:lnTo>
                  <a:lnTo>
                    <a:pt x="3714750" y="1031875"/>
                  </a:lnTo>
                  <a:lnTo>
                    <a:pt x="3683000" y="920750"/>
                  </a:lnTo>
                  <a:lnTo>
                    <a:pt x="3625850" y="711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4">
              <a:extLst>
                <a:ext uri="{FF2B5EF4-FFF2-40B4-BE49-F238E27FC236}">
                  <a16:creationId xmlns:a16="http://schemas.microsoft.com/office/drawing/2014/main" id="{A0BF557B-A187-4085-A5D7-6EBE4F73D032}"/>
                </a:ext>
              </a:extLst>
            </p:cNvPr>
            <p:cNvSpPr/>
            <p:nvPr/>
          </p:nvSpPr>
          <p:spPr>
            <a:xfrm rot="16200000">
              <a:off x="3857625" y="5449888"/>
              <a:ext cx="808038" cy="633412"/>
            </a:xfrm>
            <a:custGeom>
              <a:avLst/>
              <a:gdLst>
                <a:gd name="connsiteX0" fmla="*/ 535781 w 807244"/>
                <a:gd name="connsiteY0" fmla="*/ 121444 h 633413"/>
                <a:gd name="connsiteX1" fmla="*/ 435769 w 807244"/>
                <a:gd name="connsiteY1" fmla="*/ 238125 h 633413"/>
                <a:gd name="connsiteX2" fmla="*/ 381000 w 807244"/>
                <a:gd name="connsiteY2" fmla="*/ 297657 h 633413"/>
                <a:gd name="connsiteX3" fmla="*/ 302419 w 807244"/>
                <a:gd name="connsiteY3" fmla="*/ 381000 h 633413"/>
                <a:gd name="connsiteX4" fmla="*/ 230981 w 807244"/>
                <a:gd name="connsiteY4" fmla="*/ 445294 h 633413"/>
                <a:gd name="connsiteX5" fmla="*/ 157162 w 807244"/>
                <a:gd name="connsiteY5" fmla="*/ 507207 h 633413"/>
                <a:gd name="connsiteX6" fmla="*/ 95250 w 807244"/>
                <a:gd name="connsiteY6" fmla="*/ 547688 h 633413"/>
                <a:gd name="connsiteX7" fmla="*/ 57150 w 807244"/>
                <a:gd name="connsiteY7" fmla="*/ 569119 h 633413"/>
                <a:gd name="connsiteX8" fmla="*/ 21431 w 807244"/>
                <a:gd name="connsiteY8" fmla="*/ 595313 h 633413"/>
                <a:gd name="connsiteX9" fmla="*/ 0 w 807244"/>
                <a:gd name="connsiteY9" fmla="*/ 633413 h 633413"/>
                <a:gd name="connsiteX10" fmla="*/ 807244 w 807244"/>
                <a:gd name="connsiteY10" fmla="*/ 573882 h 633413"/>
                <a:gd name="connsiteX11" fmla="*/ 745331 w 807244"/>
                <a:gd name="connsiteY11" fmla="*/ 571500 h 633413"/>
                <a:gd name="connsiteX12" fmla="*/ 685800 w 807244"/>
                <a:gd name="connsiteY12" fmla="*/ 559594 h 633413"/>
                <a:gd name="connsiteX13" fmla="*/ 638175 w 807244"/>
                <a:gd name="connsiteY13" fmla="*/ 545307 h 633413"/>
                <a:gd name="connsiteX14" fmla="*/ 604837 w 807244"/>
                <a:gd name="connsiteY14" fmla="*/ 526257 h 633413"/>
                <a:gd name="connsiteX15" fmla="*/ 583406 w 807244"/>
                <a:gd name="connsiteY15" fmla="*/ 511969 h 633413"/>
                <a:gd name="connsiteX16" fmla="*/ 571500 w 807244"/>
                <a:gd name="connsiteY16" fmla="*/ 500063 h 633413"/>
                <a:gd name="connsiteX17" fmla="*/ 559594 w 807244"/>
                <a:gd name="connsiteY17" fmla="*/ 483394 h 633413"/>
                <a:gd name="connsiteX18" fmla="*/ 550069 w 807244"/>
                <a:gd name="connsiteY18" fmla="*/ 464344 h 633413"/>
                <a:gd name="connsiteX19" fmla="*/ 540544 w 807244"/>
                <a:gd name="connsiteY19" fmla="*/ 428625 h 633413"/>
                <a:gd name="connsiteX20" fmla="*/ 538162 w 807244"/>
                <a:gd name="connsiteY20" fmla="*/ 397669 h 633413"/>
                <a:gd name="connsiteX21" fmla="*/ 547687 w 807244"/>
                <a:gd name="connsiteY21" fmla="*/ 350044 h 633413"/>
                <a:gd name="connsiteX22" fmla="*/ 581025 w 807244"/>
                <a:gd name="connsiteY22" fmla="*/ 261938 h 633413"/>
                <a:gd name="connsiteX23" fmla="*/ 626269 w 807244"/>
                <a:gd name="connsiteY23" fmla="*/ 140494 h 633413"/>
                <a:gd name="connsiteX24" fmla="*/ 669131 w 807244"/>
                <a:gd name="connsiteY24" fmla="*/ 28575 h 633413"/>
                <a:gd name="connsiteX25" fmla="*/ 671512 w 807244"/>
                <a:gd name="connsiteY25" fmla="*/ 14288 h 633413"/>
                <a:gd name="connsiteX26" fmla="*/ 669131 w 807244"/>
                <a:gd name="connsiteY26" fmla="*/ 4763 h 633413"/>
                <a:gd name="connsiteX27" fmla="*/ 661987 w 807244"/>
                <a:gd name="connsiteY27" fmla="*/ 0 h 633413"/>
                <a:gd name="connsiteX28" fmla="*/ 640556 w 807244"/>
                <a:gd name="connsiteY28" fmla="*/ 4763 h 633413"/>
                <a:gd name="connsiteX29" fmla="*/ 626269 w 807244"/>
                <a:gd name="connsiteY29" fmla="*/ 11907 h 633413"/>
                <a:gd name="connsiteX30" fmla="*/ 602456 w 807244"/>
                <a:gd name="connsiteY30" fmla="*/ 40482 h 633413"/>
                <a:gd name="connsiteX31" fmla="*/ 535781 w 807244"/>
                <a:gd name="connsiteY31" fmla="*/ 121444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244" h="633413">
                  <a:moveTo>
                    <a:pt x="535781" y="121444"/>
                  </a:moveTo>
                  <a:lnTo>
                    <a:pt x="435769" y="238125"/>
                  </a:lnTo>
                  <a:lnTo>
                    <a:pt x="381000" y="297657"/>
                  </a:lnTo>
                  <a:lnTo>
                    <a:pt x="302419" y="381000"/>
                  </a:lnTo>
                  <a:lnTo>
                    <a:pt x="230981" y="445294"/>
                  </a:lnTo>
                  <a:lnTo>
                    <a:pt x="157162" y="507207"/>
                  </a:lnTo>
                  <a:lnTo>
                    <a:pt x="95250" y="547688"/>
                  </a:lnTo>
                  <a:lnTo>
                    <a:pt x="57150" y="569119"/>
                  </a:lnTo>
                  <a:lnTo>
                    <a:pt x="21431" y="595313"/>
                  </a:lnTo>
                  <a:lnTo>
                    <a:pt x="0" y="633413"/>
                  </a:lnTo>
                  <a:lnTo>
                    <a:pt x="807244" y="573882"/>
                  </a:lnTo>
                  <a:lnTo>
                    <a:pt x="745331" y="571500"/>
                  </a:lnTo>
                  <a:lnTo>
                    <a:pt x="685800" y="559594"/>
                  </a:lnTo>
                  <a:lnTo>
                    <a:pt x="638175" y="545307"/>
                  </a:lnTo>
                  <a:lnTo>
                    <a:pt x="604837" y="526257"/>
                  </a:lnTo>
                  <a:lnTo>
                    <a:pt x="583406" y="511969"/>
                  </a:lnTo>
                  <a:lnTo>
                    <a:pt x="571500" y="500063"/>
                  </a:lnTo>
                  <a:lnTo>
                    <a:pt x="559594" y="483394"/>
                  </a:lnTo>
                  <a:lnTo>
                    <a:pt x="550069" y="464344"/>
                  </a:lnTo>
                  <a:lnTo>
                    <a:pt x="540544" y="428625"/>
                  </a:lnTo>
                  <a:lnTo>
                    <a:pt x="538162" y="397669"/>
                  </a:lnTo>
                  <a:lnTo>
                    <a:pt x="547687" y="350044"/>
                  </a:lnTo>
                  <a:lnTo>
                    <a:pt x="581025" y="261938"/>
                  </a:lnTo>
                  <a:lnTo>
                    <a:pt x="626269" y="140494"/>
                  </a:lnTo>
                  <a:lnTo>
                    <a:pt x="669131" y="28575"/>
                  </a:lnTo>
                  <a:lnTo>
                    <a:pt x="671512" y="14288"/>
                  </a:lnTo>
                  <a:lnTo>
                    <a:pt x="669131" y="4763"/>
                  </a:lnTo>
                  <a:lnTo>
                    <a:pt x="661987" y="0"/>
                  </a:lnTo>
                  <a:lnTo>
                    <a:pt x="640556" y="4763"/>
                  </a:lnTo>
                  <a:lnTo>
                    <a:pt x="626269" y="11907"/>
                  </a:lnTo>
                  <a:lnTo>
                    <a:pt x="602456" y="40482"/>
                  </a:lnTo>
                  <a:lnTo>
                    <a:pt x="535781" y="1214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">
              <a:extLst>
                <a:ext uri="{FF2B5EF4-FFF2-40B4-BE49-F238E27FC236}">
                  <a16:creationId xmlns:a16="http://schemas.microsoft.com/office/drawing/2014/main" id="{08AF05DD-D5F6-4A91-B236-9E1C563DC91A}"/>
                </a:ext>
              </a:extLst>
            </p:cNvPr>
            <p:cNvSpPr/>
            <p:nvPr/>
          </p:nvSpPr>
          <p:spPr>
            <a:xfrm>
              <a:off x="3479800" y="2890838"/>
              <a:ext cx="1119188" cy="365125"/>
            </a:xfrm>
            <a:custGeom>
              <a:avLst/>
              <a:gdLst>
                <a:gd name="connsiteX0" fmla="*/ 840582 w 1119188"/>
                <a:gd name="connsiteY0" fmla="*/ 61912 h 364331"/>
                <a:gd name="connsiteX1" fmla="*/ 609600 w 1119188"/>
                <a:gd name="connsiteY1" fmla="*/ 116681 h 364331"/>
                <a:gd name="connsiteX2" fmla="*/ 459582 w 1119188"/>
                <a:gd name="connsiteY2" fmla="*/ 147637 h 364331"/>
                <a:gd name="connsiteX3" fmla="*/ 369094 w 1119188"/>
                <a:gd name="connsiteY3" fmla="*/ 164306 h 364331"/>
                <a:gd name="connsiteX4" fmla="*/ 264319 w 1119188"/>
                <a:gd name="connsiteY4" fmla="*/ 180975 h 364331"/>
                <a:gd name="connsiteX5" fmla="*/ 207169 w 1119188"/>
                <a:gd name="connsiteY5" fmla="*/ 190500 h 364331"/>
                <a:gd name="connsiteX6" fmla="*/ 145257 w 1119188"/>
                <a:gd name="connsiteY6" fmla="*/ 197643 h 364331"/>
                <a:gd name="connsiteX7" fmla="*/ 4763 w 1119188"/>
                <a:gd name="connsiteY7" fmla="*/ 207168 h 364331"/>
                <a:gd name="connsiteX8" fmla="*/ 0 w 1119188"/>
                <a:gd name="connsiteY8" fmla="*/ 335756 h 364331"/>
                <a:gd name="connsiteX9" fmla="*/ 90488 w 1119188"/>
                <a:gd name="connsiteY9" fmla="*/ 357187 h 364331"/>
                <a:gd name="connsiteX10" fmla="*/ 135732 w 1119188"/>
                <a:gd name="connsiteY10" fmla="*/ 361950 h 364331"/>
                <a:gd name="connsiteX11" fmla="*/ 180975 w 1119188"/>
                <a:gd name="connsiteY11" fmla="*/ 364331 h 364331"/>
                <a:gd name="connsiteX12" fmla="*/ 278607 w 1119188"/>
                <a:gd name="connsiteY12" fmla="*/ 354806 h 364331"/>
                <a:gd name="connsiteX13" fmla="*/ 450057 w 1119188"/>
                <a:gd name="connsiteY13" fmla="*/ 323850 h 364331"/>
                <a:gd name="connsiteX14" fmla="*/ 616744 w 1119188"/>
                <a:gd name="connsiteY14" fmla="*/ 285750 h 364331"/>
                <a:gd name="connsiteX15" fmla="*/ 852488 w 1119188"/>
                <a:gd name="connsiteY15" fmla="*/ 223837 h 364331"/>
                <a:gd name="connsiteX16" fmla="*/ 1116807 w 1119188"/>
                <a:gd name="connsiteY16" fmla="*/ 150018 h 364331"/>
                <a:gd name="connsiteX17" fmla="*/ 1119188 w 1119188"/>
                <a:gd name="connsiteY17" fmla="*/ 0 h 364331"/>
                <a:gd name="connsiteX18" fmla="*/ 1004888 w 1119188"/>
                <a:gd name="connsiteY18" fmla="*/ 26193 h 364331"/>
                <a:gd name="connsiteX19" fmla="*/ 840582 w 1119188"/>
                <a:gd name="connsiteY19" fmla="*/ 619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9188" h="364331">
                  <a:moveTo>
                    <a:pt x="840582" y="61912"/>
                  </a:moveTo>
                  <a:lnTo>
                    <a:pt x="609600" y="116681"/>
                  </a:lnTo>
                  <a:lnTo>
                    <a:pt x="459582" y="147637"/>
                  </a:lnTo>
                  <a:lnTo>
                    <a:pt x="369094" y="164306"/>
                  </a:lnTo>
                  <a:lnTo>
                    <a:pt x="264319" y="180975"/>
                  </a:lnTo>
                  <a:lnTo>
                    <a:pt x="207169" y="190500"/>
                  </a:lnTo>
                  <a:lnTo>
                    <a:pt x="145257" y="197643"/>
                  </a:lnTo>
                  <a:lnTo>
                    <a:pt x="4763" y="207168"/>
                  </a:lnTo>
                  <a:lnTo>
                    <a:pt x="0" y="335756"/>
                  </a:lnTo>
                  <a:lnTo>
                    <a:pt x="90488" y="357187"/>
                  </a:lnTo>
                  <a:lnTo>
                    <a:pt x="135732" y="361950"/>
                  </a:lnTo>
                  <a:lnTo>
                    <a:pt x="180975" y="364331"/>
                  </a:lnTo>
                  <a:lnTo>
                    <a:pt x="278607" y="354806"/>
                  </a:lnTo>
                  <a:lnTo>
                    <a:pt x="450057" y="323850"/>
                  </a:lnTo>
                  <a:lnTo>
                    <a:pt x="616744" y="285750"/>
                  </a:lnTo>
                  <a:lnTo>
                    <a:pt x="852488" y="223837"/>
                  </a:lnTo>
                  <a:lnTo>
                    <a:pt x="1116807" y="150018"/>
                  </a:lnTo>
                  <a:cubicBezTo>
                    <a:pt x="1117601" y="100012"/>
                    <a:pt x="1118394" y="50006"/>
                    <a:pt x="1119188" y="0"/>
                  </a:cubicBezTo>
                  <a:lnTo>
                    <a:pt x="1004888" y="26193"/>
                  </a:lnTo>
                  <a:lnTo>
                    <a:pt x="840582" y="619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">
              <a:extLst>
                <a:ext uri="{FF2B5EF4-FFF2-40B4-BE49-F238E27FC236}">
                  <a16:creationId xmlns:a16="http://schemas.microsoft.com/office/drawing/2014/main" id="{5A9AB2B9-6F79-4299-B1A9-B4C8665530DE}"/>
                </a:ext>
              </a:extLst>
            </p:cNvPr>
            <p:cNvSpPr/>
            <p:nvPr/>
          </p:nvSpPr>
          <p:spPr>
            <a:xfrm>
              <a:off x="3467100" y="3543300"/>
              <a:ext cx="1162050" cy="319088"/>
            </a:xfrm>
            <a:custGeom>
              <a:avLst/>
              <a:gdLst>
                <a:gd name="connsiteX0" fmla="*/ 876300 w 1162050"/>
                <a:gd name="connsiteY0" fmla="*/ 45244 h 319088"/>
                <a:gd name="connsiteX1" fmla="*/ 1162050 w 1162050"/>
                <a:gd name="connsiteY1" fmla="*/ 0 h 319088"/>
                <a:gd name="connsiteX2" fmla="*/ 1159669 w 1162050"/>
                <a:gd name="connsiteY2" fmla="*/ 178594 h 319088"/>
                <a:gd name="connsiteX3" fmla="*/ 1002506 w 1162050"/>
                <a:gd name="connsiteY3" fmla="*/ 204788 h 319088"/>
                <a:gd name="connsiteX4" fmla="*/ 847725 w 1162050"/>
                <a:gd name="connsiteY4" fmla="*/ 233363 h 319088"/>
                <a:gd name="connsiteX5" fmla="*/ 702469 w 1162050"/>
                <a:gd name="connsiteY5" fmla="*/ 259556 h 319088"/>
                <a:gd name="connsiteX6" fmla="*/ 557213 w 1162050"/>
                <a:gd name="connsiteY6" fmla="*/ 283369 h 319088"/>
                <a:gd name="connsiteX7" fmla="*/ 381000 w 1162050"/>
                <a:gd name="connsiteY7" fmla="*/ 304800 h 319088"/>
                <a:gd name="connsiteX8" fmla="*/ 295275 w 1162050"/>
                <a:gd name="connsiteY8" fmla="*/ 314325 h 319088"/>
                <a:gd name="connsiteX9" fmla="*/ 221456 w 1162050"/>
                <a:gd name="connsiteY9" fmla="*/ 319088 h 319088"/>
                <a:gd name="connsiteX10" fmla="*/ 164306 w 1162050"/>
                <a:gd name="connsiteY10" fmla="*/ 319088 h 319088"/>
                <a:gd name="connsiteX11" fmla="*/ 119063 w 1162050"/>
                <a:gd name="connsiteY11" fmla="*/ 314325 h 319088"/>
                <a:gd name="connsiteX12" fmla="*/ 2381 w 1162050"/>
                <a:gd name="connsiteY12" fmla="*/ 302419 h 319088"/>
                <a:gd name="connsiteX13" fmla="*/ 0 w 1162050"/>
                <a:gd name="connsiteY13" fmla="*/ 154781 h 319088"/>
                <a:gd name="connsiteX14" fmla="*/ 159544 w 1162050"/>
                <a:gd name="connsiteY14" fmla="*/ 147638 h 319088"/>
                <a:gd name="connsiteX15" fmla="*/ 280988 w 1162050"/>
                <a:gd name="connsiteY15" fmla="*/ 135731 h 319088"/>
                <a:gd name="connsiteX16" fmla="*/ 538163 w 1162050"/>
                <a:gd name="connsiteY16" fmla="*/ 100013 h 319088"/>
                <a:gd name="connsiteX17" fmla="*/ 876300 w 1162050"/>
                <a:gd name="connsiteY17" fmla="*/ 452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2050" h="319088">
                  <a:moveTo>
                    <a:pt x="876300" y="45244"/>
                  </a:moveTo>
                  <a:lnTo>
                    <a:pt x="1162050" y="0"/>
                  </a:lnTo>
                  <a:cubicBezTo>
                    <a:pt x="1161256" y="59531"/>
                    <a:pt x="1160463" y="119063"/>
                    <a:pt x="1159669" y="178594"/>
                  </a:cubicBezTo>
                  <a:lnTo>
                    <a:pt x="1002506" y="204788"/>
                  </a:lnTo>
                  <a:lnTo>
                    <a:pt x="847725" y="233363"/>
                  </a:lnTo>
                  <a:lnTo>
                    <a:pt x="702469" y="259556"/>
                  </a:lnTo>
                  <a:lnTo>
                    <a:pt x="557213" y="283369"/>
                  </a:lnTo>
                  <a:lnTo>
                    <a:pt x="381000" y="304800"/>
                  </a:lnTo>
                  <a:lnTo>
                    <a:pt x="295275" y="314325"/>
                  </a:lnTo>
                  <a:lnTo>
                    <a:pt x="221456" y="319088"/>
                  </a:lnTo>
                  <a:lnTo>
                    <a:pt x="164306" y="319088"/>
                  </a:lnTo>
                  <a:lnTo>
                    <a:pt x="119063" y="314325"/>
                  </a:lnTo>
                  <a:lnTo>
                    <a:pt x="2381" y="302419"/>
                  </a:lnTo>
                  <a:cubicBezTo>
                    <a:pt x="1587" y="253206"/>
                    <a:pt x="794" y="203994"/>
                    <a:pt x="0" y="154781"/>
                  </a:cubicBezTo>
                  <a:lnTo>
                    <a:pt x="159544" y="147638"/>
                  </a:lnTo>
                  <a:lnTo>
                    <a:pt x="280988" y="135731"/>
                  </a:lnTo>
                  <a:lnTo>
                    <a:pt x="538163" y="100013"/>
                  </a:lnTo>
                  <a:lnTo>
                    <a:pt x="876300" y="452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">
              <a:extLst>
                <a:ext uri="{FF2B5EF4-FFF2-40B4-BE49-F238E27FC236}">
                  <a16:creationId xmlns:a16="http://schemas.microsoft.com/office/drawing/2014/main" id="{0FBE23B7-A3CA-4F5F-8979-A1513A79ABE0}"/>
                </a:ext>
              </a:extLst>
            </p:cNvPr>
            <p:cNvSpPr/>
            <p:nvPr/>
          </p:nvSpPr>
          <p:spPr>
            <a:xfrm>
              <a:off x="2708275" y="4046538"/>
              <a:ext cx="1909763" cy="787400"/>
            </a:xfrm>
            <a:custGeom>
              <a:avLst/>
              <a:gdLst>
                <a:gd name="connsiteX0" fmla="*/ 1728788 w 1909763"/>
                <a:gd name="connsiteY0" fmla="*/ 54769 h 788194"/>
                <a:gd name="connsiteX1" fmla="*/ 1581150 w 1909763"/>
                <a:gd name="connsiteY1" fmla="*/ 104775 h 788194"/>
                <a:gd name="connsiteX2" fmla="*/ 1454944 w 1909763"/>
                <a:gd name="connsiteY2" fmla="*/ 150019 h 788194"/>
                <a:gd name="connsiteX3" fmla="*/ 1266825 w 1909763"/>
                <a:gd name="connsiteY3" fmla="*/ 211931 h 788194"/>
                <a:gd name="connsiteX4" fmla="*/ 1107282 w 1909763"/>
                <a:gd name="connsiteY4" fmla="*/ 266700 h 788194"/>
                <a:gd name="connsiteX5" fmla="*/ 976313 w 1909763"/>
                <a:gd name="connsiteY5" fmla="*/ 311944 h 788194"/>
                <a:gd name="connsiteX6" fmla="*/ 800100 w 1909763"/>
                <a:gd name="connsiteY6" fmla="*/ 371475 h 788194"/>
                <a:gd name="connsiteX7" fmla="*/ 514350 w 1909763"/>
                <a:gd name="connsiteY7" fmla="*/ 454819 h 788194"/>
                <a:gd name="connsiteX8" fmla="*/ 423863 w 1909763"/>
                <a:gd name="connsiteY8" fmla="*/ 476250 h 788194"/>
                <a:gd name="connsiteX9" fmla="*/ 366713 w 1909763"/>
                <a:gd name="connsiteY9" fmla="*/ 488156 h 788194"/>
                <a:gd name="connsiteX10" fmla="*/ 304800 w 1909763"/>
                <a:gd name="connsiteY10" fmla="*/ 495300 h 788194"/>
                <a:gd name="connsiteX11" fmla="*/ 266700 w 1909763"/>
                <a:gd name="connsiteY11" fmla="*/ 497681 h 788194"/>
                <a:gd name="connsiteX12" fmla="*/ 235744 w 1909763"/>
                <a:gd name="connsiteY12" fmla="*/ 495300 h 788194"/>
                <a:gd name="connsiteX13" fmla="*/ 202407 w 1909763"/>
                <a:gd name="connsiteY13" fmla="*/ 485775 h 788194"/>
                <a:gd name="connsiteX14" fmla="*/ 178594 w 1909763"/>
                <a:gd name="connsiteY14" fmla="*/ 476250 h 788194"/>
                <a:gd name="connsiteX15" fmla="*/ 147638 w 1909763"/>
                <a:gd name="connsiteY15" fmla="*/ 459581 h 788194"/>
                <a:gd name="connsiteX16" fmla="*/ 114300 w 1909763"/>
                <a:gd name="connsiteY16" fmla="*/ 440531 h 788194"/>
                <a:gd name="connsiteX17" fmla="*/ 80963 w 1909763"/>
                <a:gd name="connsiteY17" fmla="*/ 416719 h 788194"/>
                <a:gd name="connsiteX18" fmla="*/ 50007 w 1909763"/>
                <a:gd name="connsiteY18" fmla="*/ 390525 h 788194"/>
                <a:gd name="connsiteX19" fmla="*/ 30957 w 1909763"/>
                <a:gd name="connsiteY19" fmla="*/ 378619 h 788194"/>
                <a:gd name="connsiteX20" fmla="*/ 16669 w 1909763"/>
                <a:gd name="connsiteY20" fmla="*/ 381000 h 788194"/>
                <a:gd name="connsiteX21" fmla="*/ 11907 w 1909763"/>
                <a:gd name="connsiteY21" fmla="*/ 385762 h 788194"/>
                <a:gd name="connsiteX22" fmla="*/ 4763 w 1909763"/>
                <a:gd name="connsiteY22" fmla="*/ 392906 h 788194"/>
                <a:gd name="connsiteX23" fmla="*/ 0 w 1909763"/>
                <a:gd name="connsiteY23" fmla="*/ 419100 h 788194"/>
                <a:gd name="connsiteX24" fmla="*/ 2382 w 1909763"/>
                <a:gd name="connsiteY24" fmla="*/ 466725 h 788194"/>
                <a:gd name="connsiteX25" fmla="*/ 11907 w 1909763"/>
                <a:gd name="connsiteY25" fmla="*/ 519112 h 788194"/>
                <a:gd name="connsiteX26" fmla="*/ 28575 w 1909763"/>
                <a:gd name="connsiteY26" fmla="*/ 559594 h 788194"/>
                <a:gd name="connsiteX27" fmla="*/ 50007 w 1909763"/>
                <a:gd name="connsiteY27" fmla="*/ 600075 h 788194"/>
                <a:gd name="connsiteX28" fmla="*/ 85725 w 1909763"/>
                <a:gd name="connsiteY28" fmla="*/ 652462 h 788194"/>
                <a:gd name="connsiteX29" fmla="*/ 121444 w 1909763"/>
                <a:gd name="connsiteY29" fmla="*/ 690562 h 788194"/>
                <a:gd name="connsiteX30" fmla="*/ 161925 w 1909763"/>
                <a:gd name="connsiteY30" fmla="*/ 728662 h 788194"/>
                <a:gd name="connsiteX31" fmla="*/ 209550 w 1909763"/>
                <a:gd name="connsiteY31" fmla="*/ 762000 h 788194"/>
                <a:gd name="connsiteX32" fmla="*/ 235744 w 1909763"/>
                <a:gd name="connsiteY32" fmla="*/ 773906 h 788194"/>
                <a:gd name="connsiteX33" fmla="*/ 266700 w 1909763"/>
                <a:gd name="connsiteY33" fmla="*/ 783431 h 788194"/>
                <a:gd name="connsiteX34" fmla="*/ 309563 w 1909763"/>
                <a:gd name="connsiteY34" fmla="*/ 788194 h 788194"/>
                <a:gd name="connsiteX35" fmla="*/ 357188 w 1909763"/>
                <a:gd name="connsiteY35" fmla="*/ 781050 h 788194"/>
                <a:gd name="connsiteX36" fmla="*/ 402432 w 1909763"/>
                <a:gd name="connsiteY36" fmla="*/ 764381 h 788194"/>
                <a:gd name="connsiteX37" fmla="*/ 447675 w 1909763"/>
                <a:gd name="connsiteY37" fmla="*/ 740569 h 788194"/>
                <a:gd name="connsiteX38" fmla="*/ 533400 w 1909763"/>
                <a:gd name="connsiteY38" fmla="*/ 695325 h 788194"/>
                <a:gd name="connsiteX39" fmla="*/ 685800 w 1909763"/>
                <a:gd name="connsiteY39" fmla="*/ 623887 h 788194"/>
                <a:gd name="connsiteX40" fmla="*/ 864394 w 1909763"/>
                <a:gd name="connsiteY40" fmla="*/ 545306 h 788194"/>
                <a:gd name="connsiteX41" fmla="*/ 1012032 w 1909763"/>
                <a:gd name="connsiteY41" fmla="*/ 485775 h 788194"/>
                <a:gd name="connsiteX42" fmla="*/ 1123950 w 1909763"/>
                <a:gd name="connsiteY42" fmla="*/ 438150 h 788194"/>
                <a:gd name="connsiteX43" fmla="*/ 1357313 w 1909763"/>
                <a:gd name="connsiteY43" fmla="*/ 328612 h 788194"/>
                <a:gd name="connsiteX44" fmla="*/ 1600200 w 1909763"/>
                <a:gd name="connsiteY44" fmla="*/ 214312 h 788194"/>
                <a:gd name="connsiteX45" fmla="*/ 1795463 w 1909763"/>
                <a:gd name="connsiteY45" fmla="*/ 126206 h 788194"/>
                <a:gd name="connsiteX46" fmla="*/ 1909763 w 1909763"/>
                <a:gd name="connsiteY46" fmla="*/ 71437 h 788194"/>
                <a:gd name="connsiteX47" fmla="*/ 1909763 w 1909763"/>
                <a:gd name="connsiteY47" fmla="*/ 0 h 788194"/>
                <a:gd name="connsiteX48" fmla="*/ 1728788 w 1909763"/>
                <a:gd name="connsiteY48" fmla="*/ 54769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9763" h="788194">
                  <a:moveTo>
                    <a:pt x="1728788" y="54769"/>
                  </a:moveTo>
                  <a:lnTo>
                    <a:pt x="1581150" y="104775"/>
                  </a:lnTo>
                  <a:lnTo>
                    <a:pt x="1454944" y="150019"/>
                  </a:lnTo>
                  <a:lnTo>
                    <a:pt x="1266825" y="211931"/>
                  </a:lnTo>
                  <a:lnTo>
                    <a:pt x="1107282" y="266700"/>
                  </a:lnTo>
                  <a:lnTo>
                    <a:pt x="976313" y="311944"/>
                  </a:lnTo>
                  <a:lnTo>
                    <a:pt x="800100" y="371475"/>
                  </a:lnTo>
                  <a:lnTo>
                    <a:pt x="514350" y="454819"/>
                  </a:lnTo>
                  <a:lnTo>
                    <a:pt x="423863" y="476250"/>
                  </a:lnTo>
                  <a:lnTo>
                    <a:pt x="366713" y="488156"/>
                  </a:lnTo>
                  <a:lnTo>
                    <a:pt x="304800" y="495300"/>
                  </a:lnTo>
                  <a:lnTo>
                    <a:pt x="266700" y="497681"/>
                  </a:lnTo>
                  <a:lnTo>
                    <a:pt x="235744" y="495300"/>
                  </a:lnTo>
                  <a:lnTo>
                    <a:pt x="202407" y="485775"/>
                  </a:lnTo>
                  <a:lnTo>
                    <a:pt x="178594" y="476250"/>
                  </a:lnTo>
                  <a:lnTo>
                    <a:pt x="147638" y="459581"/>
                  </a:lnTo>
                  <a:lnTo>
                    <a:pt x="114300" y="440531"/>
                  </a:lnTo>
                  <a:lnTo>
                    <a:pt x="80963" y="416719"/>
                  </a:lnTo>
                  <a:lnTo>
                    <a:pt x="50007" y="390525"/>
                  </a:lnTo>
                  <a:lnTo>
                    <a:pt x="30957" y="378619"/>
                  </a:lnTo>
                  <a:lnTo>
                    <a:pt x="16669" y="381000"/>
                  </a:lnTo>
                  <a:lnTo>
                    <a:pt x="11907" y="385762"/>
                  </a:lnTo>
                  <a:lnTo>
                    <a:pt x="4763" y="392906"/>
                  </a:lnTo>
                  <a:lnTo>
                    <a:pt x="0" y="419100"/>
                  </a:lnTo>
                  <a:lnTo>
                    <a:pt x="2382" y="466725"/>
                  </a:lnTo>
                  <a:lnTo>
                    <a:pt x="11907" y="519112"/>
                  </a:lnTo>
                  <a:lnTo>
                    <a:pt x="28575" y="559594"/>
                  </a:lnTo>
                  <a:lnTo>
                    <a:pt x="50007" y="600075"/>
                  </a:lnTo>
                  <a:lnTo>
                    <a:pt x="85725" y="652462"/>
                  </a:lnTo>
                  <a:lnTo>
                    <a:pt x="121444" y="690562"/>
                  </a:lnTo>
                  <a:lnTo>
                    <a:pt x="161925" y="728662"/>
                  </a:lnTo>
                  <a:lnTo>
                    <a:pt x="209550" y="762000"/>
                  </a:lnTo>
                  <a:lnTo>
                    <a:pt x="235744" y="773906"/>
                  </a:lnTo>
                  <a:lnTo>
                    <a:pt x="266700" y="783431"/>
                  </a:lnTo>
                  <a:lnTo>
                    <a:pt x="309563" y="788194"/>
                  </a:lnTo>
                  <a:lnTo>
                    <a:pt x="357188" y="781050"/>
                  </a:lnTo>
                  <a:lnTo>
                    <a:pt x="402432" y="764381"/>
                  </a:lnTo>
                  <a:lnTo>
                    <a:pt x="447675" y="740569"/>
                  </a:lnTo>
                  <a:lnTo>
                    <a:pt x="533400" y="695325"/>
                  </a:lnTo>
                  <a:lnTo>
                    <a:pt x="685800" y="623887"/>
                  </a:lnTo>
                  <a:lnTo>
                    <a:pt x="864394" y="545306"/>
                  </a:lnTo>
                  <a:lnTo>
                    <a:pt x="1012032" y="485775"/>
                  </a:lnTo>
                  <a:lnTo>
                    <a:pt x="1123950" y="438150"/>
                  </a:lnTo>
                  <a:lnTo>
                    <a:pt x="1357313" y="328612"/>
                  </a:lnTo>
                  <a:lnTo>
                    <a:pt x="1600200" y="214312"/>
                  </a:lnTo>
                  <a:lnTo>
                    <a:pt x="1795463" y="126206"/>
                  </a:lnTo>
                  <a:lnTo>
                    <a:pt x="1909763" y="71437"/>
                  </a:lnTo>
                  <a:lnTo>
                    <a:pt x="1909763" y="0"/>
                  </a:lnTo>
                  <a:lnTo>
                    <a:pt x="1728788" y="547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">
              <a:extLst>
                <a:ext uri="{FF2B5EF4-FFF2-40B4-BE49-F238E27FC236}">
                  <a16:creationId xmlns:a16="http://schemas.microsoft.com/office/drawing/2014/main" id="{1C83EC64-E92E-4C46-B068-3505B44754FB}"/>
                </a:ext>
              </a:extLst>
            </p:cNvPr>
            <p:cNvSpPr/>
            <p:nvPr/>
          </p:nvSpPr>
          <p:spPr>
            <a:xfrm>
              <a:off x="2638425" y="3302000"/>
              <a:ext cx="2571750" cy="2511425"/>
            </a:xfrm>
            <a:custGeom>
              <a:avLst/>
              <a:gdLst>
                <a:gd name="connsiteX0" fmla="*/ 1683912 w 2572554"/>
                <a:gd name="connsiteY0" fmla="*/ 1062507 h 2511380"/>
                <a:gd name="connsiteX1" fmla="*/ 1448873 w 2572554"/>
                <a:gd name="connsiteY1" fmla="*/ 1329743 h 2511380"/>
                <a:gd name="connsiteX2" fmla="*/ 1316864 w 2572554"/>
                <a:gd name="connsiteY2" fmla="*/ 1468191 h 2511380"/>
                <a:gd name="connsiteX3" fmla="*/ 1159098 w 2572554"/>
                <a:gd name="connsiteY3" fmla="*/ 1625957 h 2511380"/>
                <a:gd name="connsiteX4" fmla="*/ 1014211 w 2572554"/>
                <a:gd name="connsiteY4" fmla="*/ 1757966 h 2511380"/>
                <a:gd name="connsiteX5" fmla="*/ 843566 w 2572554"/>
                <a:gd name="connsiteY5" fmla="*/ 1899633 h 2511380"/>
                <a:gd name="connsiteX6" fmla="*/ 585988 w 2572554"/>
                <a:gd name="connsiteY6" fmla="*/ 2089597 h 2511380"/>
                <a:gd name="connsiteX7" fmla="*/ 276895 w 2572554"/>
                <a:gd name="connsiteY7" fmla="*/ 2292439 h 2511380"/>
                <a:gd name="connsiteX8" fmla="*/ 38636 w 2572554"/>
                <a:gd name="connsiteY8" fmla="*/ 2440546 h 2511380"/>
                <a:gd name="connsiteX9" fmla="*/ 22538 w 2572554"/>
                <a:gd name="connsiteY9" fmla="*/ 2453425 h 2511380"/>
                <a:gd name="connsiteX10" fmla="*/ 3219 w 2572554"/>
                <a:gd name="connsiteY10" fmla="*/ 2472743 h 2511380"/>
                <a:gd name="connsiteX11" fmla="*/ 0 w 2572554"/>
                <a:gd name="connsiteY11" fmla="*/ 2485622 h 2511380"/>
                <a:gd name="connsiteX12" fmla="*/ 3219 w 2572554"/>
                <a:gd name="connsiteY12" fmla="*/ 2495281 h 2511380"/>
                <a:gd name="connsiteX13" fmla="*/ 12878 w 2572554"/>
                <a:gd name="connsiteY13" fmla="*/ 2504940 h 2511380"/>
                <a:gd name="connsiteX14" fmla="*/ 32197 w 2572554"/>
                <a:gd name="connsiteY14" fmla="*/ 2511380 h 2511380"/>
                <a:gd name="connsiteX15" fmla="*/ 57954 w 2572554"/>
                <a:gd name="connsiteY15" fmla="*/ 2504940 h 2511380"/>
                <a:gd name="connsiteX16" fmla="*/ 151326 w 2572554"/>
                <a:gd name="connsiteY16" fmla="*/ 2463084 h 2511380"/>
                <a:gd name="connsiteX17" fmla="*/ 299433 w 2572554"/>
                <a:gd name="connsiteY17" fmla="*/ 2389030 h 2511380"/>
                <a:gd name="connsiteX18" fmla="*/ 482957 w 2572554"/>
                <a:gd name="connsiteY18" fmla="*/ 2292439 h 2511380"/>
                <a:gd name="connsiteX19" fmla="*/ 637504 w 2572554"/>
                <a:gd name="connsiteY19" fmla="*/ 2202287 h 2511380"/>
                <a:gd name="connsiteX20" fmla="*/ 801709 w 2572554"/>
                <a:gd name="connsiteY20" fmla="*/ 2096036 h 2511380"/>
                <a:gd name="connsiteX21" fmla="*/ 975574 w 2572554"/>
                <a:gd name="connsiteY21" fmla="*/ 1967247 h 2511380"/>
                <a:gd name="connsiteX22" fmla="*/ 1085045 w 2572554"/>
                <a:gd name="connsiteY22" fmla="*/ 1889974 h 2511380"/>
                <a:gd name="connsiteX23" fmla="*/ 1258909 w 2572554"/>
                <a:gd name="connsiteY23" fmla="*/ 1748307 h 2511380"/>
                <a:gd name="connsiteX24" fmla="*/ 1468191 w 2572554"/>
                <a:gd name="connsiteY24" fmla="*/ 1561563 h 2511380"/>
                <a:gd name="connsiteX25" fmla="*/ 1654935 w 2572554"/>
                <a:gd name="connsiteY25" fmla="*/ 1378039 h 2511380"/>
                <a:gd name="connsiteX26" fmla="*/ 1809481 w 2572554"/>
                <a:gd name="connsiteY26" fmla="*/ 1223492 h 2511380"/>
                <a:gd name="connsiteX27" fmla="*/ 1899633 w 2572554"/>
                <a:gd name="connsiteY27" fmla="*/ 1126901 h 2511380"/>
                <a:gd name="connsiteX28" fmla="*/ 2173309 w 2572554"/>
                <a:gd name="connsiteY28" fmla="*/ 782391 h 2511380"/>
                <a:gd name="connsiteX29" fmla="*/ 2350394 w 2572554"/>
                <a:gd name="connsiteY29" fmla="*/ 563450 h 2511380"/>
                <a:gd name="connsiteX30" fmla="*/ 2430887 w 2572554"/>
                <a:gd name="connsiteY30" fmla="*/ 457200 h 2511380"/>
                <a:gd name="connsiteX31" fmla="*/ 2450205 w 2572554"/>
                <a:gd name="connsiteY31" fmla="*/ 437881 h 2511380"/>
                <a:gd name="connsiteX32" fmla="*/ 2479183 w 2572554"/>
                <a:gd name="connsiteY32" fmla="*/ 421783 h 2511380"/>
                <a:gd name="connsiteX33" fmla="*/ 2521039 w 2572554"/>
                <a:gd name="connsiteY33" fmla="*/ 405684 h 2511380"/>
                <a:gd name="connsiteX34" fmla="*/ 2546797 w 2572554"/>
                <a:gd name="connsiteY34" fmla="*/ 392805 h 2511380"/>
                <a:gd name="connsiteX35" fmla="*/ 2566115 w 2572554"/>
                <a:gd name="connsiteY35" fmla="*/ 373487 h 2511380"/>
                <a:gd name="connsiteX36" fmla="*/ 2572554 w 2572554"/>
                <a:gd name="connsiteY36" fmla="*/ 357388 h 2511380"/>
                <a:gd name="connsiteX37" fmla="*/ 2572554 w 2572554"/>
                <a:gd name="connsiteY37" fmla="*/ 341290 h 2511380"/>
                <a:gd name="connsiteX38" fmla="*/ 2569335 w 2572554"/>
                <a:gd name="connsiteY38" fmla="*/ 312312 h 2511380"/>
                <a:gd name="connsiteX39" fmla="*/ 2553236 w 2572554"/>
                <a:gd name="connsiteY39" fmla="*/ 264016 h 2511380"/>
                <a:gd name="connsiteX40" fmla="*/ 2533918 w 2572554"/>
                <a:gd name="connsiteY40" fmla="*/ 231819 h 2511380"/>
                <a:gd name="connsiteX41" fmla="*/ 2511380 w 2572554"/>
                <a:gd name="connsiteY41" fmla="*/ 196402 h 2511380"/>
                <a:gd name="connsiteX42" fmla="*/ 2482402 w 2572554"/>
                <a:gd name="connsiteY42" fmla="*/ 157766 h 2511380"/>
                <a:gd name="connsiteX43" fmla="*/ 2440546 w 2572554"/>
                <a:gd name="connsiteY43" fmla="*/ 112690 h 2511380"/>
                <a:gd name="connsiteX44" fmla="*/ 2398690 w 2572554"/>
                <a:gd name="connsiteY44" fmla="*/ 74053 h 2511380"/>
                <a:gd name="connsiteX45" fmla="*/ 2356833 w 2572554"/>
                <a:gd name="connsiteY45" fmla="*/ 38636 h 2511380"/>
                <a:gd name="connsiteX46" fmla="*/ 2324636 w 2572554"/>
                <a:gd name="connsiteY46" fmla="*/ 16098 h 2511380"/>
                <a:gd name="connsiteX47" fmla="*/ 2302098 w 2572554"/>
                <a:gd name="connsiteY47" fmla="*/ 6439 h 2511380"/>
                <a:gd name="connsiteX48" fmla="*/ 2279560 w 2572554"/>
                <a:gd name="connsiteY48" fmla="*/ 0 h 2511380"/>
                <a:gd name="connsiteX49" fmla="*/ 2273121 w 2572554"/>
                <a:gd name="connsiteY49" fmla="*/ 0 h 2511380"/>
                <a:gd name="connsiteX50" fmla="*/ 2260242 w 2572554"/>
                <a:gd name="connsiteY50" fmla="*/ 3219 h 2511380"/>
                <a:gd name="connsiteX51" fmla="*/ 2250583 w 2572554"/>
                <a:gd name="connsiteY51" fmla="*/ 25757 h 2511380"/>
                <a:gd name="connsiteX52" fmla="*/ 2250583 w 2572554"/>
                <a:gd name="connsiteY52" fmla="*/ 48295 h 2511380"/>
                <a:gd name="connsiteX53" fmla="*/ 2257022 w 2572554"/>
                <a:gd name="connsiteY53" fmla="*/ 86932 h 2511380"/>
                <a:gd name="connsiteX54" fmla="*/ 2269901 w 2572554"/>
                <a:gd name="connsiteY54" fmla="*/ 132008 h 2511380"/>
                <a:gd name="connsiteX55" fmla="*/ 2279560 w 2572554"/>
                <a:gd name="connsiteY55" fmla="*/ 167425 h 2511380"/>
                <a:gd name="connsiteX56" fmla="*/ 2279560 w 2572554"/>
                <a:gd name="connsiteY56" fmla="*/ 199622 h 2511380"/>
                <a:gd name="connsiteX57" fmla="*/ 2266681 w 2572554"/>
                <a:gd name="connsiteY57" fmla="*/ 241478 h 2511380"/>
                <a:gd name="connsiteX58" fmla="*/ 2221605 w 2572554"/>
                <a:gd name="connsiteY58" fmla="*/ 328411 h 2511380"/>
                <a:gd name="connsiteX59" fmla="*/ 2160431 w 2572554"/>
                <a:gd name="connsiteY59" fmla="*/ 428222 h 2511380"/>
                <a:gd name="connsiteX60" fmla="*/ 2112135 w 2572554"/>
                <a:gd name="connsiteY60" fmla="*/ 499056 h 2511380"/>
                <a:gd name="connsiteX61" fmla="*/ 1683912 w 2572554"/>
                <a:gd name="connsiteY61" fmla="*/ 1062507 h 25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2554" h="2511380">
                  <a:moveTo>
                    <a:pt x="1683912" y="1062507"/>
                  </a:moveTo>
                  <a:lnTo>
                    <a:pt x="1448873" y="1329743"/>
                  </a:lnTo>
                  <a:lnTo>
                    <a:pt x="1316864" y="1468191"/>
                  </a:lnTo>
                  <a:lnTo>
                    <a:pt x="1159098" y="1625957"/>
                  </a:lnTo>
                  <a:lnTo>
                    <a:pt x="1014211" y="1757966"/>
                  </a:lnTo>
                  <a:lnTo>
                    <a:pt x="843566" y="1899633"/>
                  </a:lnTo>
                  <a:lnTo>
                    <a:pt x="585988" y="2089597"/>
                  </a:lnTo>
                  <a:lnTo>
                    <a:pt x="276895" y="2292439"/>
                  </a:lnTo>
                  <a:lnTo>
                    <a:pt x="38636" y="2440546"/>
                  </a:lnTo>
                  <a:lnTo>
                    <a:pt x="22538" y="2453425"/>
                  </a:lnTo>
                  <a:lnTo>
                    <a:pt x="3219" y="2472743"/>
                  </a:lnTo>
                  <a:lnTo>
                    <a:pt x="0" y="2485622"/>
                  </a:lnTo>
                  <a:lnTo>
                    <a:pt x="3219" y="2495281"/>
                  </a:lnTo>
                  <a:lnTo>
                    <a:pt x="12878" y="2504940"/>
                  </a:lnTo>
                  <a:lnTo>
                    <a:pt x="32197" y="2511380"/>
                  </a:lnTo>
                  <a:lnTo>
                    <a:pt x="57954" y="2504940"/>
                  </a:lnTo>
                  <a:lnTo>
                    <a:pt x="151326" y="2463084"/>
                  </a:lnTo>
                  <a:lnTo>
                    <a:pt x="299433" y="2389030"/>
                  </a:lnTo>
                  <a:lnTo>
                    <a:pt x="482957" y="2292439"/>
                  </a:lnTo>
                  <a:lnTo>
                    <a:pt x="637504" y="2202287"/>
                  </a:lnTo>
                  <a:lnTo>
                    <a:pt x="801709" y="2096036"/>
                  </a:lnTo>
                  <a:lnTo>
                    <a:pt x="975574" y="1967247"/>
                  </a:lnTo>
                  <a:lnTo>
                    <a:pt x="1085045" y="1889974"/>
                  </a:lnTo>
                  <a:lnTo>
                    <a:pt x="1258909" y="1748307"/>
                  </a:lnTo>
                  <a:lnTo>
                    <a:pt x="1468191" y="1561563"/>
                  </a:lnTo>
                  <a:lnTo>
                    <a:pt x="1654935" y="1378039"/>
                  </a:lnTo>
                  <a:lnTo>
                    <a:pt x="1809481" y="1223492"/>
                  </a:lnTo>
                  <a:lnTo>
                    <a:pt x="1899633" y="1126901"/>
                  </a:lnTo>
                  <a:lnTo>
                    <a:pt x="2173309" y="782391"/>
                  </a:lnTo>
                  <a:lnTo>
                    <a:pt x="2350394" y="563450"/>
                  </a:lnTo>
                  <a:lnTo>
                    <a:pt x="2430887" y="457200"/>
                  </a:lnTo>
                  <a:lnTo>
                    <a:pt x="2450205" y="437881"/>
                  </a:lnTo>
                  <a:lnTo>
                    <a:pt x="2479183" y="421783"/>
                  </a:lnTo>
                  <a:lnTo>
                    <a:pt x="2521039" y="405684"/>
                  </a:lnTo>
                  <a:lnTo>
                    <a:pt x="2546797" y="392805"/>
                  </a:lnTo>
                  <a:lnTo>
                    <a:pt x="2566115" y="373487"/>
                  </a:lnTo>
                  <a:lnTo>
                    <a:pt x="2572554" y="357388"/>
                  </a:lnTo>
                  <a:lnTo>
                    <a:pt x="2572554" y="341290"/>
                  </a:lnTo>
                  <a:lnTo>
                    <a:pt x="2569335" y="312312"/>
                  </a:lnTo>
                  <a:lnTo>
                    <a:pt x="2553236" y="264016"/>
                  </a:lnTo>
                  <a:lnTo>
                    <a:pt x="2533918" y="231819"/>
                  </a:lnTo>
                  <a:lnTo>
                    <a:pt x="2511380" y="196402"/>
                  </a:lnTo>
                  <a:lnTo>
                    <a:pt x="2482402" y="157766"/>
                  </a:lnTo>
                  <a:lnTo>
                    <a:pt x="2440546" y="112690"/>
                  </a:lnTo>
                  <a:lnTo>
                    <a:pt x="2398690" y="74053"/>
                  </a:lnTo>
                  <a:lnTo>
                    <a:pt x="2356833" y="38636"/>
                  </a:lnTo>
                  <a:lnTo>
                    <a:pt x="2324636" y="16098"/>
                  </a:lnTo>
                  <a:lnTo>
                    <a:pt x="2302098" y="6439"/>
                  </a:lnTo>
                  <a:lnTo>
                    <a:pt x="2279560" y="0"/>
                  </a:lnTo>
                  <a:lnTo>
                    <a:pt x="2273121" y="0"/>
                  </a:lnTo>
                  <a:lnTo>
                    <a:pt x="2260242" y="3219"/>
                  </a:lnTo>
                  <a:lnTo>
                    <a:pt x="2250583" y="25757"/>
                  </a:lnTo>
                  <a:lnTo>
                    <a:pt x="2250583" y="48295"/>
                  </a:lnTo>
                  <a:lnTo>
                    <a:pt x="2257022" y="86932"/>
                  </a:lnTo>
                  <a:lnTo>
                    <a:pt x="2269901" y="132008"/>
                  </a:lnTo>
                  <a:lnTo>
                    <a:pt x="2279560" y="167425"/>
                  </a:lnTo>
                  <a:lnTo>
                    <a:pt x="2279560" y="199622"/>
                  </a:lnTo>
                  <a:lnTo>
                    <a:pt x="2266681" y="241478"/>
                  </a:lnTo>
                  <a:lnTo>
                    <a:pt x="2221605" y="328411"/>
                  </a:lnTo>
                  <a:lnTo>
                    <a:pt x="2160431" y="428222"/>
                  </a:lnTo>
                  <a:lnTo>
                    <a:pt x="2112135" y="499056"/>
                  </a:lnTo>
                  <a:lnTo>
                    <a:pt x="1683912" y="10625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26">
              <a:extLst>
                <a:ext uri="{FF2B5EF4-FFF2-40B4-BE49-F238E27FC236}">
                  <a16:creationId xmlns:a16="http://schemas.microsoft.com/office/drawing/2014/main" id="{A42C6C4D-CD00-4369-8B83-AC7D5ABD5260}"/>
                </a:ext>
              </a:extLst>
            </p:cNvPr>
            <p:cNvSpPr/>
            <p:nvPr/>
          </p:nvSpPr>
          <p:spPr>
            <a:xfrm rot="16200000">
              <a:off x="4376738" y="3687762"/>
              <a:ext cx="4510088" cy="544513"/>
            </a:xfrm>
            <a:custGeom>
              <a:avLst/>
              <a:gdLst>
                <a:gd name="connsiteX0" fmla="*/ 2029968 w 4509821"/>
                <a:gd name="connsiteY0" fmla="*/ 237744 h 544982"/>
                <a:gd name="connsiteX1" fmla="*/ 2359152 w 4509821"/>
                <a:gd name="connsiteY1" fmla="*/ 237744 h 544982"/>
                <a:gd name="connsiteX2" fmla="*/ 2841955 w 4509821"/>
                <a:gd name="connsiteY2" fmla="*/ 234086 h 544982"/>
                <a:gd name="connsiteX3" fmla="*/ 3083357 w 4509821"/>
                <a:gd name="connsiteY3" fmla="*/ 234086 h 544982"/>
                <a:gd name="connsiteX4" fmla="*/ 3397910 w 4509821"/>
                <a:gd name="connsiteY4" fmla="*/ 226771 h 544982"/>
                <a:gd name="connsiteX5" fmla="*/ 3738067 w 4509821"/>
                <a:gd name="connsiteY5" fmla="*/ 219456 h 544982"/>
                <a:gd name="connsiteX6" fmla="*/ 4063594 w 4509821"/>
                <a:gd name="connsiteY6" fmla="*/ 212141 h 544982"/>
                <a:gd name="connsiteX7" fmla="*/ 4144061 w 4509821"/>
                <a:gd name="connsiteY7" fmla="*/ 208483 h 544982"/>
                <a:gd name="connsiteX8" fmla="*/ 4195267 w 4509821"/>
                <a:gd name="connsiteY8" fmla="*/ 201168 h 544982"/>
                <a:gd name="connsiteX9" fmla="*/ 4250131 w 4509821"/>
                <a:gd name="connsiteY9" fmla="*/ 190195 h 544982"/>
                <a:gd name="connsiteX10" fmla="*/ 4283050 w 4509821"/>
                <a:gd name="connsiteY10" fmla="*/ 175565 h 544982"/>
                <a:gd name="connsiteX11" fmla="*/ 4315968 w 4509821"/>
                <a:gd name="connsiteY11" fmla="*/ 157277 h 544982"/>
                <a:gd name="connsiteX12" fmla="*/ 4352544 w 4509821"/>
                <a:gd name="connsiteY12" fmla="*/ 124358 h 544982"/>
                <a:gd name="connsiteX13" fmla="*/ 4392778 w 4509821"/>
                <a:gd name="connsiteY13" fmla="*/ 76810 h 544982"/>
                <a:gd name="connsiteX14" fmla="*/ 4422038 w 4509821"/>
                <a:gd name="connsiteY14" fmla="*/ 29261 h 544982"/>
                <a:gd name="connsiteX15" fmla="*/ 4440326 w 4509821"/>
                <a:gd name="connsiteY15" fmla="*/ 14630 h 544982"/>
                <a:gd name="connsiteX16" fmla="*/ 4462272 w 4509821"/>
                <a:gd name="connsiteY16" fmla="*/ 3658 h 544982"/>
                <a:gd name="connsiteX17" fmla="*/ 4473245 w 4509821"/>
                <a:gd name="connsiteY17" fmla="*/ 0 h 544982"/>
                <a:gd name="connsiteX18" fmla="*/ 4484218 w 4509821"/>
                <a:gd name="connsiteY18" fmla="*/ 0 h 544982"/>
                <a:gd name="connsiteX19" fmla="*/ 4495190 w 4509821"/>
                <a:gd name="connsiteY19" fmla="*/ 0 h 544982"/>
                <a:gd name="connsiteX20" fmla="*/ 4502506 w 4509821"/>
                <a:gd name="connsiteY20" fmla="*/ 3658 h 544982"/>
                <a:gd name="connsiteX21" fmla="*/ 4506163 w 4509821"/>
                <a:gd name="connsiteY21" fmla="*/ 18288 h 544982"/>
                <a:gd name="connsiteX22" fmla="*/ 4509821 w 4509821"/>
                <a:gd name="connsiteY22" fmla="*/ 43891 h 544982"/>
                <a:gd name="connsiteX23" fmla="*/ 4506163 w 4509821"/>
                <a:gd name="connsiteY23" fmla="*/ 76810 h 544982"/>
                <a:gd name="connsiteX24" fmla="*/ 4491533 w 4509821"/>
                <a:gd name="connsiteY24" fmla="*/ 168250 h 544982"/>
                <a:gd name="connsiteX25" fmla="*/ 4465930 w 4509821"/>
                <a:gd name="connsiteY25" fmla="*/ 256032 h 544982"/>
                <a:gd name="connsiteX26" fmla="*/ 4425696 w 4509821"/>
                <a:gd name="connsiteY26" fmla="*/ 343814 h 544982"/>
                <a:gd name="connsiteX27" fmla="*/ 4389120 w 4509821"/>
                <a:gd name="connsiteY27" fmla="*/ 405994 h 544982"/>
                <a:gd name="connsiteX28" fmla="*/ 4345229 w 4509821"/>
                <a:gd name="connsiteY28" fmla="*/ 464515 h 544982"/>
                <a:gd name="connsiteX29" fmla="*/ 4301338 w 4509821"/>
                <a:gd name="connsiteY29" fmla="*/ 512064 h 544982"/>
                <a:gd name="connsiteX30" fmla="*/ 4257446 w 4509821"/>
                <a:gd name="connsiteY30" fmla="*/ 537667 h 544982"/>
                <a:gd name="connsiteX31" fmla="*/ 4228186 w 4509821"/>
                <a:gd name="connsiteY31" fmla="*/ 541325 h 544982"/>
                <a:gd name="connsiteX32" fmla="*/ 4195267 w 4509821"/>
                <a:gd name="connsiteY32" fmla="*/ 530352 h 544982"/>
                <a:gd name="connsiteX33" fmla="*/ 4140403 w 4509821"/>
                <a:gd name="connsiteY33" fmla="*/ 501091 h 544982"/>
                <a:gd name="connsiteX34" fmla="*/ 4048963 w 4509821"/>
                <a:gd name="connsiteY34" fmla="*/ 464515 h 544982"/>
                <a:gd name="connsiteX35" fmla="*/ 4019702 w 4509821"/>
                <a:gd name="connsiteY35" fmla="*/ 460858 h 544982"/>
                <a:gd name="connsiteX36" fmla="*/ 3891686 w 4509821"/>
                <a:gd name="connsiteY36" fmla="*/ 457200 h 544982"/>
                <a:gd name="connsiteX37" fmla="*/ 3551530 w 4509821"/>
                <a:gd name="connsiteY37" fmla="*/ 460858 h 544982"/>
                <a:gd name="connsiteX38" fmla="*/ 3119933 w 4509821"/>
                <a:gd name="connsiteY38" fmla="*/ 460858 h 544982"/>
                <a:gd name="connsiteX39" fmla="*/ 2677363 w 4509821"/>
                <a:gd name="connsiteY39" fmla="*/ 457200 h 544982"/>
                <a:gd name="connsiteX40" fmla="*/ 2304288 w 4509821"/>
                <a:gd name="connsiteY40" fmla="*/ 457200 h 544982"/>
                <a:gd name="connsiteX41" fmla="*/ 1989734 w 4509821"/>
                <a:gd name="connsiteY41" fmla="*/ 457200 h 544982"/>
                <a:gd name="connsiteX42" fmla="*/ 1587398 w 4509821"/>
                <a:gd name="connsiteY42" fmla="*/ 464515 h 544982"/>
                <a:gd name="connsiteX43" fmla="*/ 1360627 w 4509821"/>
                <a:gd name="connsiteY43" fmla="*/ 471830 h 544982"/>
                <a:gd name="connsiteX44" fmla="*/ 1163117 w 4509821"/>
                <a:gd name="connsiteY44" fmla="*/ 479146 h 544982"/>
                <a:gd name="connsiteX45" fmla="*/ 961949 w 4509821"/>
                <a:gd name="connsiteY45" fmla="*/ 493776 h 544982"/>
                <a:gd name="connsiteX46" fmla="*/ 790042 w 4509821"/>
                <a:gd name="connsiteY46" fmla="*/ 512064 h 544982"/>
                <a:gd name="connsiteX47" fmla="*/ 632765 w 4509821"/>
                <a:gd name="connsiteY47" fmla="*/ 537667 h 544982"/>
                <a:gd name="connsiteX48" fmla="*/ 596189 w 4509821"/>
                <a:gd name="connsiteY48" fmla="*/ 544982 h 544982"/>
                <a:gd name="connsiteX49" fmla="*/ 537667 w 4509821"/>
                <a:gd name="connsiteY49" fmla="*/ 541325 h 544982"/>
                <a:gd name="connsiteX50" fmla="*/ 395021 w 4509821"/>
                <a:gd name="connsiteY50" fmla="*/ 512064 h 544982"/>
                <a:gd name="connsiteX51" fmla="*/ 299923 w 4509821"/>
                <a:gd name="connsiteY51" fmla="*/ 479146 h 544982"/>
                <a:gd name="connsiteX52" fmla="*/ 193853 w 4509821"/>
                <a:gd name="connsiteY52" fmla="*/ 427939 h 544982"/>
                <a:gd name="connsiteX53" fmla="*/ 102413 w 4509821"/>
                <a:gd name="connsiteY53" fmla="*/ 369418 h 544982"/>
                <a:gd name="connsiteX54" fmla="*/ 29261 w 4509821"/>
                <a:gd name="connsiteY54" fmla="*/ 314554 h 544982"/>
                <a:gd name="connsiteX55" fmla="*/ 7315 w 4509821"/>
                <a:gd name="connsiteY55" fmla="*/ 288950 h 544982"/>
                <a:gd name="connsiteX56" fmla="*/ 0 w 4509821"/>
                <a:gd name="connsiteY56" fmla="*/ 263347 h 544982"/>
                <a:gd name="connsiteX57" fmla="*/ 3658 w 4509821"/>
                <a:gd name="connsiteY57" fmla="*/ 234086 h 544982"/>
                <a:gd name="connsiteX58" fmla="*/ 7315 w 4509821"/>
                <a:gd name="connsiteY58" fmla="*/ 226771 h 544982"/>
                <a:gd name="connsiteX59" fmla="*/ 18288 w 4509821"/>
                <a:gd name="connsiteY59" fmla="*/ 208483 h 544982"/>
                <a:gd name="connsiteX60" fmla="*/ 43891 w 4509821"/>
                <a:gd name="connsiteY60" fmla="*/ 190195 h 544982"/>
                <a:gd name="connsiteX61" fmla="*/ 614477 w 4509821"/>
                <a:gd name="connsiteY61" fmla="*/ 234086 h 544982"/>
                <a:gd name="connsiteX62" fmla="*/ 910742 w 4509821"/>
                <a:gd name="connsiteY62" fmla="*/ 237744 h 544982"/>
                <a:gd name="connsiteX63" fmla="*/ 1470355 w 4509821"/>
                <a:gd name="connsiteY63" fmla="*/ 237744 h 544982"/>
                <a:gd name="connsiteX64" fmla="*/ 2029968 w 4509821"/>
                <a:gd name="connsiteY64" fmla="*/ 237744 h 5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9821" h="544982">
                  <a:moveTo>
                    <a:pt x="2029968" y="237744"/>
                  </a:moveTo>
                  <a:lnTo>
                    <a:pt x="2359152" y="237744"/>
                  </a:lnTo>
                  <a:lnTo>
                    <a:pt x="2841955" y="234086"/>
                  </a:lnTo>
                  <a:lnTo>
                    <a:pt x="3083357" y="234086"/>
                  </a:lnTo>
                  <a:lnTo>
                    <a:pt x="3397910" y="226771"/>
                  </a:lnTo>
                  <a:lnTo>
                    <a:pt x="3738067" y="219456"/>
                  </a:lnTo>
                  <a:lnTo>
                    <a:pt x="4063594" y="212141"/>
                  </a:lnTo>
                  <a:lnTo>
                    <a:pt x="4144061" y="208483"/>
                  </a:lnTo>
                  <a:lnTo>
                    <a:pt x="4195267" y="201168"/>
                  </a:lnTo>
                  <a:lnTo>
                    <a:pt x="4250131" y="190195"/>
                  </a:lnTo>
                  <a:lnTo>
                    <a:pt x="4283050" y="175565"/>
                  </a:lnTo>
                  <a:lnTo>
                    <a:pt x="4315968" y="157277"/>
                  </a:lnTo>
                  <a:lnTo>
                    <a:pt x="4352544" y="124358"/>
                  </a:lnTo>
                  <a:lnTo>
                    <a:pt x="4392778" y="76810"/>
                  </a:lnTo>
                  <a:lnTo>
                    <a:pt x="4422038" y="29261"/>
                  </a:lnTo>
                  <a:lnTo>
                    <a:pt x="4440326" y="14630"/>
                  </a:lnTo>
                  <a:lnTo>
                    <a:pt x="4462272" y="3658"/>
                  </a:lnTo>
                  <a:lnTo>
                    <a:pt x="4473245" y="0"/>
                  </a:lnTo>
                  <a:lnTo>
                    <a:pt x="4484218" y="0"/>
                  </a:lnTo>
                  <a:lnTo>
                    <a:pt x="4495190" y="0"/>
                  </a:lnTo>
                  <a:lnTo>
                    <a:pt x="4502506" y="3658"/>
                  </a:lnTo>
                  <a:lnTo>
                    <a:pt x="4506163" y="18288"/>
                  </a:lnTo>
                  <a:lnTo>
                    <a:pt x="4509821" y="43891"/>
                  </a:lnTo>
                  <a:lnTo>
                    <a:pt x="4506163" y="76810"/>
                  </a:lnTo>
                  <a:lnTo>
                    <a:pt x="4491533" y="168250"/>
                  </a:lnTo>
                  <a:lnTo>
                    <a:pt x="4465930" y="256032"/>
                  </a:lnTo>
                  <a:lnTo>
                    <a:pt x="4425696" y="343814"/>
                  </a:lnTo>
                  <a:lnTo>
                    <a:pt x="4389120" y="405994"/>
                  </a:lnTo>
                  <a:lnTo>
                    <a:pt x="4345229" y="464515"/>
                  </a:lnTo>
                  <a:lnTo>
                    <a:pt x="4301338" y="512064"/>
                  </a:lnTo>
                  <a:lnTo>
                    <a:pt x="4257446" y="537667"/>
                  </a:lnTo>
                  <a:lnTo>
                    <a:pt x="4228186" y="541325"/>
                  </a:lnTo>
                  <a:lnTo>
                    <a:pt x="4195267" y="530352"/>
                  </a:lnTo>
                  <a:lnTo>
                    <a:pt x="4140403" y="501091"/>
                  </a:lnTo>
                  <a:lnTo>
                    <a:pt x="4048963" y="464515"/>
                  </a:lnTo>
                  <a:lnTo>
                    <a:pt x="4019702" y="460858"/>
                  </a:lnTo>
                  <a:lnTo>
                    <a:pt x="3891686" y="457200"/>
                  </a:lnTo>
                  <a:lnTo>
                    <a:pt x="3551530" y="460858"/>
                  </a:lnTo>
                  <a:lnTo>
                    <a:pt x="3119933" y="460858"/>
                  </a:lnTo>
                  <a:lnTo>
                    <a:pt x="2677363" y="457200"/>
                  </a:lnTo>
                  <a:lnTo>
                    <a:pt x="2304288" y="457200"/>
                  </a:lnTo>
                  <a:lnTo>
                    <a:pt x="1989734" y="457200"/>
                  </a:lnTo>
                  <a:lnTo>
                    <a:pt x="1587398" y="464515"/>
                  </a:lnTo>
                  <a:lnTo>
                    <a:pt x="1360627" y="471830"/>
                  </a:lnTo>
                  <a:lnTo>
                    <a:pt x="1163117" y="479146"/>
                  </a:lnTo>
                  <a:lnTo>
                    <a:pt x="961949" y="493776"/>
                  </a:lnTo>
                  <a:lnTo>
                    <a:pt x="790042" y="512064"/>
                  </a:lnTo>
                  <a:lnTo>
                    <a:pt x="632765" y="537667"/>
                  </a:lnTo>
                  <a:lnTo>
                    <a:pt x="596189" y="544982"/>
                  </a:lnTo>
                  <a:lnTo>
                    <a:pt x="537667" y="541325"/>
                  </a:lnTo>
                  <a:lnTo>
                    <a:pt x="395021" y="512064"/>
                  </a:lnTo>
                  <a:lnTo>
                    <a:pt x="299923" y="479146"/>
                  </a:lnTo>
                  <a:lnTo>
                    <a:pt x="193853" y="427939"/>
                  </a:lnTo>
                  <a:lnTo>
                    <a:pt x="102413" y="369418"/>
                  </a:lnTo>
                  <a:lnTo>
                    <a:pt x="29261" y="314554"/>
                  </a:lnTo>
                  <a:lnTo>
                    <a:pt x="7315" y="288950"/>
                  </a:lnTo>
                  <a:lnTo>
                    <a:pt x="0" y="263347"/>
                  </a:lnTo>
                  <a:lnTo>
                    <a:pt x="3658" y="234086"/>
                  </a:lnTo>
                  <a:lnTo>
                    <a:pt x="7315" y="226771"/>
                  </a:lnTo>
                  <a:lnTo>
                    <a:pt x="18288" y="208483"/>
                  </a:lnTo>
                  <a:lnTo>
                    <a:pt x="43891" y="190195"/>
                  </a:lnTo>
                  <a:lnTo>
                    <a:pt x="614477" y="234086"/>
                  </a:lnTo>
                  <a:lnTo>
                    <a:pt x="910742" y="237744"/>
                  </a:lnTo>
                  <a:lnTo>
                    <a:pt x="1470355" y="237744"/>
                  </a:lnTo>
                  <a:lnTo>
                    <a:pt x="2029968" y="2377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27">
              <a:extLst>
                <a:ext uri="{FF2B5EF4-FFF2-40B4-BE49-F238E27FC236}">
                  <a16:creationId xmlns:a16="http://schemas.microsoft.com/office/drawing/2014/main" id="{C34F5D50-7020-4B33-9950-2B61F98695C7}"/>
                </a:ext>
              </a:extLst>
            </p:cNvPr>
            <p:cNvSpPr/>
            <p:nvPr/>
          </p:nvSpPr>
          <p:spPr>
            <a:xfrm rot="16200000">
              <a:off x="5911851" y="5500687"/>
              <a:ext cx="723900" cy="695325"/>
            </a:xfrm>
            <a:custGeom>
              <a:avLst/>
              <a:gdLst>
                <a:gd name="connsiteX0" fmla="*/ 561975 w 723900"/>
                <a:gd name="connsiteY0" fmla="*/ 150019 h 695325"/>
                <a:gd name="connsiteX1" fmla="*/ 488156 w 723900"/>
                <a:gd name="connsiteY1" fmla="*/ 378619 h 695325"/>
                <a:gd name="connsiteX2" fmla="*/ 454818 w 723900"/>
                <a:gd name="connsiteY2" fmla="*/ 488157 h 695325"/>
                <a:gd name="connsiteX3" fmla="*/ 447675 w 723900"/>
                <a:gd name="connsiteY3" fmla="*/ 521494 h 695325"/>
                <a:gd name="connsiteX4" fmla="*/ 447675 w 723900"/>
                <a:gd name="connsiteY4" fmla="*/ 554832 h 695325"/>
                <a:gd name="connsiteX5" fmla="*/ 452437 w 723900"/>
                <a:gd name="connsiteY5" fmla="*/ 581025 h 695325"/>
                <a:gd name="connsiteX6" fmla="*/ 464343 w 723900"/>
                <a:gd name="connsiteY6" fmla="*/ 607219 h 695325"/>
                <a:gd name="connsiteX7" fmla="*/ 483393 w 723900"/>
                <a:gd name="connsiteY7" fmla="*/ 631032 h 695325"/>
                <a:gd name="connsiteX8" fmla="*/ 514350 w 723900"/>
                <a:gd name="connsiteY8" fmla="*/ 647700 h 695325"/>
                <a:gd name="connsiteX9" fmla="*/ 554831 w 723900"/>
                <a:gd name="connsiteY9" fmla="*/ 661988 h 695325"/>
                <a:gd name="connsiteX10" fmla="*/ 583406 w 723900"/>
                <a:gd name="connsiteY10" fmla="*/ 664369 h 695325"/>
                <a:gd name="connsiteX11" fmla="*/ 723900 w 723900"/>
                <a:gd name="connsiteY11" fmla="*/ 673894 h 695325"/>
                <a:gd name="connsiteX12" fmla="*/ 0 w 723900"/>
                <a:gd name="connsiteY12" fmla="*/ 695325 h 695325"/>
                <a:gd name="connsiteX13" fmla="*/ 0 w 723900"/>
                <a:gd name="connsiteY13" fmla="*/ 673894 h 695325"/>
                <a:gd name="connsiteX14" fmla="*/ 9525 w 723900"/>
                <a:gd name="connsiteY14" fmla="*/ 647700 h 695325"/>
                <a:gd name="connsiteX15" fmla="*/ 35718 w 723900"/>
                <a:gd name="connsiteY15" fmla="*/ 623888 h 695325"/>
                <a:gd name="connsiteX16" fmla="*/ 64293 w 723900"/>
                <a:gd name="connsiteY16" fmla="*/ 607219 h 695325"/>
                <a:gd name="connsiteX17" fmla="*/ 97631 w 723900"/>
                <a:gd name="connsiteY17" fmla="*/ 588169 h 695325"/>
                <a:gd name="connsiteX18" fmla="*/ 152400 w 723900"/>
                <a:gd name="connsiteY18" fmla="*/ 550069 h 695325"/>
                <a:gd name="connsiteX19" fmla="*/ 211931 w 723900"/>
                <a:gd name="connsiteY19" fmla="*/ 497682 h 695325"/>
                <a:gd name="connsiteX20" fmla="*/ 252412 w 723900"/>
                <a:gd name="connsiteY20" fmla="*/ 452438 h 695325"/>
                <a:gd name="connsiteX21" fmla="*/ 311943 w 723900"/>
                <a:gd name="connsiteY21" fmla="*/ 371475 h 695325"/>
                <a:gd name="connsiteX22" fmla="*/ 461962 w 723900"/>
                <a:gd name="connsiteY22" fmla="*/ 154782 h 695325"/>
                <a:gd name="connsiteX23" fmla="*/ 554831 w 723900"/>
                <a:gd name="connsiteY23" fmla="*/ 26194 h 695325"/>
                <a:gd name="connsiteX24" fmla="*/ 571500 w 723900"/>
                <a:gd name="connsiteY24" fmla="*/ 7144 h 695325"/>
                <a:gd name="connsiteX25" fmla="*/ 585787 w 723900"/>
                <a:gd name="connsiteY25" fmla="*/ 0 h 695325"/>
                <a:gd name="connsiteX26" fmla="*/ 592931 w 723900"/>
                <a:gd name="connsiteY26" fmla="*/ 0 h 695325"/>
                <a:gd name="connsiteX27" fmla="*/ 597693 w 723900"/>
                <a:gd name="connsiteY27" fmla="*/ 7144 h 695325"/>
                <a:gd name="connsiteX28" fmla="*/ 597693 w 723900"/>
                <a:gd name="connsiteY28" fmla="*/ 30957 h 695325"/>
                <a:gd name="connsiteX29" fmla="*/ 561975 w 723900"/>
                <a:gd name="connsiteY29" fmla="*/ 1500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695325">
                  <a:moveTo>
                    <a:pt x="561975" y="150019"/>
                  </a:moveTo>
                  <a:lnTo>
                    <a:pt x="488156" y="378619"/>
                  </a:lnTo>
                  <a:lnTo>
                    <a:pt x="454818" y="488157"/>
                  </a:lnTo>
                  <a:lnTo>
                    <a:pt x="447675" y="521494"/>
                  </a:lnTo>
                  <a:lnTo>
                    <a:pt x="447675" y="554832"/>
                  </a:lnTo>
                  <a:lnTo>
                    <a:pt x="452437" y="581025"/>
                  </a:lnTo>
                  <a:lnTo>
                    <a:pt x="464343" y="607219"/>
                  </a:lnTo>
                  <a:lnTo>
                    <a:pt x="483393" y="631032"/>
                  </a:lnTo>
                  <a:lnTo>
                    <a:pt x="514350" y="647700"/>
                  </a:lnTo>
                  <a:lnTo>
                    <a:pt x="554831" y="661988"/>
                  </a:lnTo>
                  <a:lnTo>
                    <a:pt x="583406" y="664369"/>
                  </a:lnTo>
                  <a:lnTo>
                    <a:pt x="723900" y="673894"/>
                  </a:lnTo>
                  <a:lnTo>
                    <a:pt x="0" y="695325"/>
                  </a:lnTo>
                  <a:lnTo>
                    <a:pt x="0" y="673894"/>
                  </a:lnTo>
                  <a:lnTo>
                    <a:pt x="9525" y="647700"/>
                  </a:lnTo>
                  <a:lnTo>
                    <a:pt x="35718" y="623888"/>
                  </a:lnTo>
                  <a:lnTo>
                    <a:pt x="64293" y="607219"/>
                  </a:lnTo>
                  <a:lnTo>
                    <a:pt x="97631" y="588169"/>
                  </a:lnTo>
                  <a:lnTo>
                    <a:pt x="152400" y="550069"/>
                  </a:lnTo>
                  <a:lnTo>
                    <a:pt x="211931" y="497682"/>
                  </a:lnTo>
                  <a:lnTo>
                    <a:pt x="252412" y="452438"/>
                  </a:lnTo>
                  <a:lnTo>
                    <a:pt x="311943" y="371475"/>
                  </a:lnTo>
                  <a:lnTo>
                    <a:pt x="461962" y="154782"/>
                  </a:lnTo>
                  <a:lnTo>
                    <a:pt x="554831" y="26194"/>
                  </a:lnTo>
                  <a:lnTo>
                    <a:pt x="571500" y="7144"/>
                  </a:lnTo>
                  <a:lnTo>
                    <a:pt x="585787" y="0"/>
                  </a:lnTo>
                  <a:lnTo>
                    <a:pt x="592931" y="0"/>
                  </a:lnTo>
                  <a:lnTo>
                    <a:pt x="597693" y="7144"/>
                  </a:lnTo>
                  <a:lnTo>
                    <a:pt x="597693" y="30957"/>
                  </a:lnTo>
                  <a:lnTo>
                    <a:pt x="561975" y="1500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6ADC2159-83AF-482C-A539-42E8765BF0B9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285875"/>
            <a:ext cx="4729163" cy="4776788"/>
            <a:chOff x="2486025" y="1285875"/>
            <a:chExt cx="4729163" cy="4776788"/>
          </a:xfrm>
        </p:grpSpPr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F562588D-DBAD-4D04-A4C5-858BCDFC3DA0}"/>
                </a:ext>
              </a:extLst>
            </p:cNvPr>
            <p:cNvSpPr/>
            <p:nvPr/>
          </p:nvSpPr>
          <p:spPr>
            <a:xfrm>
              <a:off x="3389313" y="1285875"/>
              <a:ext cx="866775" cy="1152525"/>
            </a:xfrm>
            <a:custGeom>
              <a:avLst/>
              <a:gdLst>
                <a:gd name="connsiteX0" fmla="*/ 402431 w 866775"/>
                <a:gd name="connsiteY0" fmla="*/ 454819 h 1152525"/>
                <a:gd name="connsiteX1" fmla="*/ 364331 w 866775"/>
                <a:gd name="connsiteY1" fmla="*/ 540544 h 1152525"/>
                <a:gd name="connsiteX2" fmla="*/ 297656 w 866775"/>
                <a:gd name="connsiteY2" fmla="*/ 673894 h 1152525"/>
                <a:gd name="connsiteX3" fmla="*/ 221456 w 866775"/>
                <a:gd name="connsiteY3" fmla="*/ 804863 h 1152525"/>
                <a:gd name="connsiteX4" fmla="*/ 135731 w 866775"/>
                <a:gd name="connsiteY4" fmla="*/ 940594 h 1152525"/>
                <a:gd name="connsiteX5" fmla="*/ 52387 w 866775"/>
                <a:gd name="connsiteY5" fmla="*/ 1069181 h 1152525"/>
                <a:gd name="connsiteX6" fmla="*/ 0 w 866775"/>
                <a:gd name="connsiteY6" fmla="*/ 1152525 h 1152525"/>
                <a:gd name="connsiteX7" fmla="*/ 69056 w 866775"/>
                <a:gd name="connsiteY7" fmla="*/ 1140619 h 1152525"/>
                <a:gd name="connsiteX8" fmla="*/ 211931 w 866775"/>
                <a:gd name="connsiteY8" fmla="*/ 1012031 h 1152525"/>
                <a:gd name="connsiteX9" fmla="*/ 357187 w 866775"/>
                <a:gd name="connsiteY9" fmla="*/ 862013 h 1152525"/>
                <a:gd name="connsiteX10" fmla="*/ 461962 w 866775"/>
                <a:gd name="connsiteY10" fmla="*/ 747713 h 1152525"/>
                <a:gd name="connsiteX11" fmla="*/ 571500 w 866775"/>
                <a:gd name="connsiteY11" fmla="*/ 623888 h 1152525"/>
                <a:gd name="connsiteX12" fmla="*/ 652462 w 866775"/>
                <a:gd name="connsiteY12" fmla="*/ 531019 h 1152525"/>
                <a:gd name="connsiteX13" fmla="*/ 688181 w 866775"/>
                <a:gd name="connsiteY13" fmla="*/ 488156 h 1152525"/>
                <a:gd name="connsiteX14" fmla="*/ 731044 w 866775"/>
                <a:gd name="connsiteY14" fmla="*/ 447675 h 1152525"/>
                <a:gd name="connsiteX15" fmla="*/ 769144 w 866775"/>
                <a:gd name="connsiteY15" fmla="*/ 419100 h 1152525"/>
                <a:gd name="connsiteX16" fmla="*/ 802481 w 866775"/>
                <a:gd name="connsiteY16" fmla="*/ 402431 h 1152525"/>
                <a:gd name="connsiteX17" fmla="*/ 821531 w 866775"/>
                <a:gd name="connsiteY17" fmla="*/ 395288 h 1152525"/>
                <a:gd name="connsiteX18" fmla="*/ 842962 w 866775"/>
                <a:gd name="connsiteY18" fmla="*/ 381000 h 1152525"/>
                <a:gd name="connsiteX19" fmla="*/ 862012 w 866775"/>
                <a:gd name="connsiteY19" fmla="*/ 354806 h 1152525"/>
                <a:gd name="connsiteX20" fmla="*/ 866775 w 866775"/>
                <a:gd name="connsiteY20" fmla="*/ 323850 h 1152525"/>
                <a:gd name="connsiteX21" fmla="*/ 862012 w 866775"/>
                <a:gd name="connsiteY21" fmla="*/ 283369 h 1152525"/>
                <a:gd name="connsiteX22" fmla="*/ 850106 w 866775"/>
                <a:gd name="connsiteY22" fmla="*/ 245269 h 1152525"/>
                <a:gd name="connsiteX23" fmla="*/ 831056 w 866775"/>
                <a:gd name="connsiteY23" fmla="*/ 211931 h 1152525"/>
                <a:gd name="connsiteX24" fmla="*/ 809625 w 866775"/>
                <a:gd name="connsiteY24" fmla="*/ 183356 h 1152525"/>
                <a:gd name="connsiteX25" fmla="*/ 771525 w 866775"/>
                <a:gd name="connsiteY25" fmla="*/ 147638 h 1152525"/>
                <a:gd name="connsiteX26" fmla="*/ 723900 w 866775"/>
                <a:gd name="connsiteY26" fmla="*/ 111919 h 1152525"/>
                <a:gd name="connsiteX27" fmla="*/ 671512 w 866775"/>
                <a:gd name="connsiteY27" fmla="*/ 78581 h 1152525"/>
                <a:gd name="connsiteX28" fmla="*/ 621506 w 866775"/>
                <a:gd name="connsiteY28" fmla="*/ 54769 h 1152525"/>
                <a:gd name="connsiteX29" fmla="*/ 545306 w 866775"/>
                <a:gd name="connsiteY29" fmla="*/ 26194 h 1152525"/>
                <a:gd name="connsiteX30" fmla="*/ 492919 w 866775"/>
                <a:gd name="connsiteY30" fmla="*/ 9525 h 1152525"/>
                <a:gd name="connsiteX31" fmla="*/ 457200 w 866775"/>
                <a:gd name="connsiteY31" fmla="*/ 0 h 1152525"/>
                <a:gd name="connsiteX32" fmla="*/ 431006 w 866775"/>
                <a:gd name="connsiteY32" fmla="*/ 2381 h 1152525"/>
                <a:gd name="connsiteX33" fmla="*/ 404812 w 866775"/>
                <a:gd name="connsiteY33" fmla="*/ 7144 h 1152525"/>
                <a:gd name="connsiteX34" fmla="*/ 390525 w 866775"/>
                <a:gd name="connsiteY34" fmla="*/ 11906 h 1152525"/>
                <a:gd name="connsiteX35" fmla="*/ 388144 w 866775"/>
                <a:gd name="connsiteY35" fmla="*/ 21431 h 1152525"/>
                <a:gd name="connsiteX36" fmla="*/ 392906 w 866775"/>
                <a:gd name="connsiteY36" fmla="*/ 35719 h 1152525"/>
                <a:gd name="connsiteX37" fmla="*/ 402431 w 866775"/>
                <a:gd name="connsiteY37" fmla="*/ 50006 h 1152525"/>
                <a:gd name="connsiteX38" fmla="*/ 423862 w 866775"/>
                <a:gd name="connsiteY38" fmla="*/ 73819 h 1152525"/>
                <a:gd name="connsiteX39" fmla="*/ 447675 w 866775"/>
                <a:gd name="connsiteY39" fmla="*/ 100013 h 1152525"/>
                <a:gd name="connsiteX40" fmla="*/ 471487 w 866775"/>
                <a:gd name="connsiteY40" fmla="*/ 130969 h 1152525"/>
                <a:gd name="connsiteX41" fmla="*/ 485775 w 866775"/>
                <a:gd name="connsiteY41" fmla="*/ 157163 h 1152525"/>
                <a:gd name="connsiteX42" fmla="*/ 492919 w 866775"/>
                <a:gd name="connsiteY42" fmla="*/ 180975 h 1152525"/>
                <a:gd name="connsiteX43" fmla="*/ 492919 w 866775"/>
                <a:gd name="connsiteY43" fmla="*/ 207169 h 1152525"/>
                <a:gd name="connsiteX44" fmla="*/ 478631 w 866775"/>
                <a:gd name="connsiteY44" fmla="*/ 257175 h 1152525"/>
                <a:gd name="connsiteX45" fmla="*/ 459581 w 866775"/>
                <a:gd name="connsiteY45" fmla="*/ 302419 h 1152525"/>
                <a:gd name="connsiteX46" fmla="*/ 426244 w 866775"/>
                <a:gd name="connsiteY46" fmla="*/ 397669 h 1152525"/>
                <a:gd name="connsiteX47" fmla="*/ 402431 w 866775"/>
                <a:gd name="connsiteY47" fmla="*/ 45481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66775" h="1152525">
                  <a:moveTo>
                    <a:pt x="402431" y="454819"/>
                  </a:moveTo>
                  <a:lnTo>
                    <a:pt x="364331" y="540544"/>
                  </a:lnTo>
                  <a:lnTo>
                    <a:pt x="297656" y="673894"/>
                  </a:lnTo>
                  <a:lnTo>
                    <a:pt x="221456" y="804863"/>
                  </a:lnTo>
                  <a:lnTo>
                    <a:pt x="135731" y="940594"/>
                  </a:lnTo>
                  <a:lnTo>
                    <a:pt x="52387" y="1069181"/>
                  </a:lnTo>
                  <a:lnTo>
                    <a:pt x="0" y="1152525"/>
                  </a:lnTo>
                  <a:lnTo>
                    <a:pt x="69056" y="1140619"/>
                  </a:lnTo>
                  <a:lnTo>
                    <a:pt x="211931" y="1012031"/>
                  </a:lnTo>
                  <a:lnTo>
                    <a:pt x="357187" y="862013"/>
                  </a:lnTo>
                  <a:lnTo>
                    <a:pt x="461962" y="747713"/>
                  </a:lnTo>
                  <a:lnTo>
                    <a:pt x="571500" y="623888"/>
                  </a:lnTo>
                  <a:lnTo>
                    <a:pt x="652462" y="531019"/>
                  </a:lnTo>
                  <a:lnTo>
                    <a:pt x="688181" y="488156"/>
                  </a:lnTo>
                  <a:lnTo>
                    <a:pt x="731044" y="447675"/>
                  </a:lnTo>
                  <a:lnTo>
                    <a:pt x="769144" y="419100"/>
                  </a:lnTo>
                  <a:lnTo>
                    <a:pt x="802481" y="402431"/>
                  </a:lnTo>
                  <a:lnTo>
                    <a:pt x="821531" y="395288"/>
                  </a:lnTo>
                  <a:lnTo>
                    <a:pt x="842962" y="381000"/>
                  </a:lnTo>
                  <a:lnTo>
                    <a:pt x="862012" y="354806"/>
                  </a:lnTo>
                  <a:lnTo>
                    <a:pt x="866775" y="323850"/>
                  </a:lnTo>
                  <a:lnTo>
                    <a:pt x="862012" y="283369"/>
                  </a:lnTo>
                  <a:lnTo>
                    <a:pt x="850106" y="245269"/>
                  </a:lnTo>
                  <a:lnTo>
                    <a:pt x="831056" y="211931"/>
                  </a:lnTo>
                  <a:lnTo>
                    <a:pt x="809625" y="183356"/>
                  </a:lnTo>
                  <a:lnTo>
                    <a:pt x="771525" y="147638"/>
                  </a:lnTo>
                  <a:lnTo>
                    <a:pt x="723900" y="111919"/>
                  </a:lnTo>
                  <a:lnTo>
                    <a:pt x="671512" y="78581"/>
                  </a:lnTo>
                  <a:lnTo>
                    <a:pt x="621506" y="54769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57200" y="0"/>
                  </a:lnTo>
                  <a:lnTo>
                    <a:pt x="431006" y="2381"/>
                  </a:lnTo>
                  <a:lnTo>
                    <a:pt x="404812" y="7144"/>
                  </a:lnTo>
                  <a:lnTo>
                    <a:pt x="390525" y="11906"/>
                  </a:lnTo>
                  <a:lnTo>
                    <a:pt x="388144" y="21431"/>
                  </a:lnTo>
                  <a:lnTo>
                    <a:pt x="392906" y="35719"/>
                  </a:lnTo>
                  <a:lnTo>
                    <a:pt x="402431" y="50006"/>
                  </a:lnTo>
                  <a:lnTo>
                    <a:pt x="423862" y="73819"/>
                  </a:lnTo>
                  <a:lnTo>
                    <a:pt x="447675" y="100013"/>
                  </a:lnTo>
                  <a:lnTo>
                    <a:pt x="471487" y="130969"/>
                  </a:lnTo>
                  <a:lnTo>
                    <a:pt x="485775" y="157163"/>
                  </a:lnTo>
                  <a:lnTo>
                    <a:pt x="492919" y="180975"/>
                  </a:lnTo>
                  <a:lnTo>
                    <a:pt x="492919" y="207169"/>
                  </a:lnTo>
                  <a:lnTo>
                    <a:pt x="478631" y="257175"/>
                  </a:lnTo>
                  <a:lnTo>
                    <a:pt x="459581" y="302419"/>
                  </a:lnTo>
                  <a:lnTo>
                    <a:pt x="426244" y="397669"/>
                  </a:lnTo>
                  <a:lnTo>
                    <a:pt x="4024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FF431D10-4784-46AD-B8E2-03F37C0CC66F}"/>
                </a:ext>
              </a:extLst>
            </p:cNvPr>
            <p:cNvSpPr/>
            <p:nvPr/>
          </p:nvSpPr>
          <p:spPr>
            <a:xfrm>
              <a:off x="5156200" y="2852738"/>
              <a:ext cx="2058988" cy="566737"/>
            </a:xfrm>
            <a:custGeom>
              <a:avLst/>
              <a:gdLst>
                <a:gd name="connsiteX0" fmla="*/ 1188244 w 2059782"/>
                <a:gd name="connsiteY0" fmla="*/ 176212 h 566737"/>
                <a:gd name="connsiteX1" fmla="*/ 897732 w 2059782"/>
                <a:gd name="connsiteY1" fmla="*/ 238125 h 566737"/>
                <a:gd name="connsiteX2" fmla="*/ 626269 w 2059782"/>
                <a:gd name="connsiteY2" fmla="*/ 300037 h 566737"/>
                <a:gd name="connsiteX3" fmla="*/ 357188 w 2059782"/>
                <a:gd name="connsiteY3" fmla="*/ 361950 h 566737"/>
                <a:gd name="connsiteX4" fmla="*/ 311944 w 2059782"/>
                <a:gd name="connsiteY4" fmla="*/ 373856 h 566737"/>
                <a:gd name="connsiteX5" fmla="*/ 285750 w 2059782"/>
                <a:gd name="connsiteY5" fmla="*/ 378618 h 566737"/>
                <a:gd name="connsiteX6" fmla="*/ 254794 w 2059782"/>
                <a:gd name="connsiteY6" fmla="*/ 383381 h 566737"/>
                <a:gd name="connsiteX7" fmla="*/ 226219 w 2059782"/>
                <a:gd name="connsiteY7" fmla="*/ 383381 h 566737"/>
                <a:gd name="connsiteX8" fmla="*/ 197644 w 2059782"/>
                <a:gd name="connsiteY8" fmla="*/ 381000 h 566737"/>
                <a:gd name="connsiteX9" fmla="*/ 159544 w 2059782"/>
                <a:gd name="connsiteY9" fmla="*/ 373856 h 566737"/>
                <a:gd name="connsiteX10" fmla="*/ 92869 w 2059782"/>
                <a:gd name="connsiteY10" fmla="*/ 357187 h 566737"/>
                <a:gd name="connsiteX11" fmla="*/ 42863 w 2059782"/>
                <a:gd name="connsiteY11" fmla="*/ 345281 h 566737"/>
                <a:gd name="connsiteX12" fmla="*/ 14288 w 2059782"/>
                <a:gd name="connsiteY12" fmla="*/ 345281 h 566737"/>
                <a:gd name="connsiteX13" fmla="*/ 4763 w 2059782"/>
                <a:gd name="connsiteY13" fmla="*/ 350043 h 566737"/>
                <a:gd name="connsiteX14" fmla="*/ 0 w 2059782"/>
                <a:gd name="connsiteY14" fmla="*/ 366712 h 566737"/>
                <a:gd name="connsiteX15" fmla="*/ 9525 w 2059782"/>
                <a:gd name="connsiteY15" fmla="*/ 397668 h 566737"/>
                <a:gd name="connsiteX16" fmla="*/ 38100 w 2059782"/>
                <a:gd name="connsiteY16" fmla="*/ 445293 h 566737"/>
                <a:gd name="connsiteX17" fmla="*/ 76200 w 2059782"/>
                <a:gd name="connsiteY17" fmla="*/ 476250 h 566737"/>
                <a:gd name="connsiteX18" fmla="*/ 128588 w 2059782"/>
                <a:gd name="connsiteY18" fmla="*/ 511968 h 566737"/>
                <a:gd name="connsiteX19" fmla="*/ 171450 w 2059782"/>
                <a:gd name="connsiteY19" fmla="*/ 533400 h 566737"/>
                <a:gd name="connsiteX20" fmla="*/ 216694 w 2059782"/>
                <a:gd name="connsiteY20" fmla="*/ 550068 h 566737"/>
                <a:gd name="connsiteX21" fmla="*/ 261938 w 2059782"/>
                <a:gd name="connsiteY21" fmla="*/ 559593 h 566737"/>
                <a:gd name="connsiteX22" fmla="*/ 300038 w 2059782"/>
                <a:gd name="connsiteY22" fmla="*/ 564356 h 566737"/>
                <a:gd name="connsiteX23" fmla="*/ 340519 w 2059782"/>
                <a:gd name="connsiteY23" fmla="*/ 566737 h 566737"/>
                <a:gd name="connsiteX24" fmla="*/ 392907 w 2059782"/>
                <a:gd name="connsiteY24" fmla="*/ 561975 h 566737"/>
                <a:gd name="connsiteX25" fmla="*/ 488157 w 2059782"/>
                <a:gd name="connsiteY25" fmla="*/ 538162 h 566737"/>
                <a:gd name="connsiteX26" fmla="*/ 666750 w 2059782"/>
                <a:gd name="connsiteY26" fmla="*/ 492918 h 566737"/>
                <a:gd name="connsiteX27" fmla="*/ 897732 w 2059782"/>
                <a:gd name="connsiteY27" fmla="*/ 435768 h 566737"/>
                <a:gd name="connsiteX28" fmla="*/ 1095375 w 2059782"/>
                <a:gd name="connsiteY28" fmla="*/ 392906 h 566737"/>
                <a:gd name="connsiteX29" fmla="*/ 1314450 w 2059782"/>
                <a:gd name="connsiteY29" fmla="*/ 347662 h 566737"/>
                <a:gd name="connsiteX30" fmla="*/ 1574007 w 2059782"/>
                <a:gd name="connsiteY30" fmla="*/ 292893 h 566737"/>
                <a:gd name="connsiteX31" fmla="*/ 1657350 w 2059782"/>
                <a:gd name="connsiteY31" fmla="*/ 278606 h 566737"/>
                <a:gd name="connsiteX32" fmla="*/ 1759744 w 2059782"/>
                <a:gd name="connsiteY32" fmla="*/ 266700 h 566737"/>
                <a:gd name="connsiteX33" fmla="*/ 1893094 w 2059782"/>
                <a:gd name="connsiteY33" fmla="*/ 264318 h 566737"/>
                <a:gd name="connsiteX34" fmla="*/ 1931194 w 2059782"/>
                <a:gd name="connsiteY34" fmla="*/ 261937 h 566737"/>
                <a:gd name="connsiteX35" fmla="*/ 1962150 w 2059782"/>
                <a:gd name="connsiteY35" fmla="*/ 254793 h 566737"/>
                <a:gd name="connsiteX36" fmla="*/ 2002632 w 2059782"/>
                <a:gd name="connsiteY36" fmla="*/ 240506 h 566737"/>
                <a:gd name="connsiteX37" fmla="*/ 2028825 w 2059782"/>
                <a:gd name="connsiteY37" fmla="*/ 228600 h 566737"/>
                <a:gd name="connsiteX38" fmla="*/ 2040732 w 2059782"/>
                <a:gd name="connsiteY38" fmla="*/ 219075 h 566737"/>
                <a:gd name="connsiteX39" fmla="*/ 2052638 w 2059782"/>
                <a:gd name="connsiteY39" fmla="*/ 202406 h 566737"/>
                <a:gd name="connsiteX40" fmla="*/ 2059782 w 2059782"/>
                <a:gd name="connsiteY40" fmla="*/ 185737 h 566737"/>
                <a:gd name="connsiteX41" fmla="*/ 2059782 w 2059782"/>
                <a:gd name="connsiteY41" fmla="*/ 169068 h 566737"/>
                <a:gd name="connsiteX42" fmla="*/ 2055019 w 2059782"/>
                <a:gd name="connsiteY42" fmla="*/ 157162 h 566737"/>
                <a:gd name="connsiteX43" fmla="*/ 2033588 w 2059782"/>
                <a:gd name="connsiteY43" fmla="*/ 126206 h 566737"/>
                <a:gd name="connsiteX44" fmla="*/ 2012157 w 2059782"/>
                <a:gd name="connsiteY44" fmla="*/ 107156 h 566737"/>
                <a:gd name="connsiteX45" fmla="*/ 1981200 w 2059782"/>
                <a:gd name="connsiteY45" fmla="*/ 80962 h 566737"/>
                <a:gd name="connsiteX46" fmla="*/ 1950244 w 2059782"/>
                <a:gd name="connsiteY46" fmla="*/ 61912 h 566737"/>
                <a:gd name="connsiteX47" fmla="*/ 1895475 w 2059782"/>
                <a:gd name="connsiteY47" fmla="*/ 38100 h 566737"/>
                <a:gd name="connsiteX48" fmla="*/ 1814513 w 2059782"/>
                <a:gd name="connsiteY48" fmla="*/ 7143 h 566737"/>
                <a:gd name="connsiteX49" fmla="*/ 1783557 w 2059782"/>
                <a:gd name="connsiteY49" fmla="*/ 0 h 566737"/>
                <a:gd name="connsiteX50" fmla="*/ 1764507 w 2059782"/>
                <a:gd name="connsiteY50" fmla="*/ 0 h 566737"/>
                <a:gd name="connsiteX51" fmla="*/ 1690688 w 2059782"/>
                <a:gd name="connsiteY51" fmla="*/ 38100 h 566737"/>
                <a:gd name="connsiteX52" fmla="*/ 1654969 w 2059782"/>
                <a:gd name="connsiteY52" fmla="*/ 47625 h 566737"/>
                <a:gd name="connsiteX53" fmla="*/ 1597819 w 2059782"/>
                <a:gd name="connsiteY53" fmla="*/ 59531 h 566737"/>
                <a:gd name="connsiteX54" fmla="*/ 1531144 w 2059782"/>
                <a:gd name="connsiteY54" fmla="*/ 76200 h 566737"/>
                <a:gd name="connsiteX55" fmla="*/ 1483519 w 2059782"/>
                <a:gd name="connsiteY55" fmla="*/ 92868 h 566737"/>
                <a:gd name="connsiteX56" fmla="*/ 1290638 w 2059782"/>
                <a:gd name="connsiteY56" fmla="*/ 152400 h 566737"/>
                <a:gd name="connsiteX57" fmla="*/ 1188244 w 2059782"/>
                <a:gd name="connsiteY57" fmla="*/ 17621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59782" h="566737">
                  <a:moveTo>
                    <a:pt x="1188244" y="176212"/>
                  </a:moveTo>
                  <a:lnTo>
                    <a:pt x="897732" y="238125"/>
                  </a:lnTo>
                  <a:lnTo>
                    <a:pt x="626269" y="300037"/>
                  </a:lnTo>
                  <a:lnTo>
                    <a:pt x="357188" y="361950"/>
                  </a:lnTo>
                  <a:lnTo>
                    <a:pt x="311944" y="373856"/>
                  </a:lnTo>
                  <a:lnTo>
                    <a:pt x="285750" y="378618"/>
                  </a:lnTo>
                  <a:lnTo>
                    <a:pt x="254794" y="383381"/>
                  </a:lnTo>
                  <a:lnTo>
                    <a:pt x="226219" y="383381"/>
                  </a:lnTo>
                  <a:lnTo>
                    <a:pt x="197644" y="381000"/>
                  </a:lnTo>
                  <a:lnTo>
                    <a:pt x="159544" y="373856"/>
                  </a:lnTo>
                  <a:lnTo>
                    <a:pt x="92869" y="357187"/>
                  </a:lnTo>
                  <a:lnTo>
                    <a:pt x="42863" y="345281"/>
                  </a:lnTo>
                  <a:lnTo>
                    <a:pt x="14288" y="345281"/>
                  </a:lnTo>
                  <a:lnTo>
                    <a:pt x="4763" y="350043"/>
                  </a:lnTo>
                  <a:lnTo>
                    <a:pt x="0" y="366712"/>
                  </a:lnTo>
                  <a:lnTo>
                    <a:pt x="9525" y="397668"/>
                  </a:lnTo>
                  <a:lnTo>
                    <a:pt x="38100" y="445293"/>
                  </a:lnTo>
                  <a:lnTo>
                    <a:pt x="76200" y="476250"/>
                  </a:lnTo>
                  <a:lnTo>
                    <a:pt x="128588" y="511968"/>
                  </a:lnTo>
                  <a:lnTo>
                    <a:pt x="171450" y="533400"/>
                  </a:lnTo>
                  <a:lnTo>
                    <a:pt x="216694" y="550068"/>
                  </a:lnTo>
                  <a:lnTo>
                    <a:pt x="261938" y="559593"/>
                  </a:lnTo>
                  <a:lnTo>
                    <a:pt x="300038" y="564356"/>
                  </a:lnTo>
                  <a:lnTo>
                    <a:pt x="340519" y="566737"/>
                  </a:lnTo>
                  <a:lnTo>
                    <a:pt x="392907" y="561975"/>
                  </a:lnTo>
                  <a:lnTo>
                    <a:pt x="488157" y="538162"/>
                  </a:lnTo>
                  <a:lnTo>
                    <a:pt x="666750" y="492918"/>
                  </a:lnTo>
                  <a:lnTo>
                    <a:pt x="897732" y="435768"/>
                  </a:lnTo>
                  <a:lnTo>
                    <a:pt x="1095375" y="392906"/>
                  </a:lnTo>
                  <a:lnTo>
                    <a:pt x="1314450" y="347662"/>
                  </a:lnTo>
                  <a:lnTo>
                    <a:pt x="1574007" y="292893"/>
                  </a:lnTo>
                  <a:lnTo>
                    <a:pt x="1657350" y="278606"/>
                  </a:lnTo>
                  <a:lnTo>
                    <a:pt x="1759744" y="266700"/>
                  </a:lnTo>
                  <a:lnTo>
                    <a:pt x="1893094" y="264318"/>
                  </a:lnTo>
                  <a:lnTo>
                    <a:pt x="1931194" y="261937"/>
                  </a:lnTo>
                  <a:lnTo>
                    <a:pt x="1962150" y="254793"/>
                  </a:lnTo>
                  <a:lnTo>
                    <a:pt x="2002632" y="240506"/>
                  </a:lnTo>
                  <a:lnTo>
                    <a:pt x="2028825" y="228600"/>
                  </a:lnTo>
                  <a:lnTo>
                    <a:pt x="2040732" y="219075"/>
                  </a:lnTo>
                  <a:lnTo>
                    <a:pt x="2052638" y="202406"/>
                  </a:lnTo>
                  <a:lnTo>
                    <a:pt x="2059782" y="185737"/>
                  </a:lnTo>
                  <a:lnTo>
                    <a:pt x="2059782" y="169068"/>
                  </a:lnTo>
                  <a:lnTo>
                    <a:pt x="2055019" y="157162"/>
                  </a:lnTo>
                  <a:lnTo>
                    <a:pt x="2033588" y="126206"/>
                  </a:lnTo>
                  <a:lnTo>
                    <a:pt x="2012157" y="107156"/>
                  </a:lnTo>
                  <a:lnTo>
                    <a:pt x="1981200" y="80962"/>
                  </a:lnTo>
                  <a:lnTo>
                    <a:pt x="1950244" y="61912"/>
                  </a:lnTo>
                  <a:lnTo>
                    <a:pt x="1895475" y="38100"/>
                  </a:lnTo>
                  <a:lnTo>
                    <a:pt x="1814513" y="7143"/>
                  </a:lnTo>
                  <a:lnTo>
                    <a:pt x="1783557" y="0"/>
                  </a:lnTo>
                  <a:lnTo>
                    <a:pt x="1764507" y="0"/>
                  </a:lnTo>
                  <a:lnTo>
                    <a:pt x="1690688" y="38100"/>
                  </a:lnTo>
                  <a:lnTo>
                    <a:pt x="1654969" y="47625"/>
                  </a:lnTo>
                  <a:lnTo>
                    <a:pt x="1597819" y="59531"/>
                  </a:lnTo>
                  <a:lnTo>
                    <a:pt x="1531144" y="76200"/>
                  </a:lnTo>
                  <a:lnTo>
                    <a:pt x="1483519" y="92868"/>
                  </a:lnTo>
                  <a:lnTo>
                    <a:pt x="1290638" y="152400"/>
                  </a:lnTo>
                  <a:lnTo>
                    <a:pt x="11882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">
              <a:extLst>
                <a:ext uri="{FF2B5EF4-FFF2-40B4-BE49-F238E27FC236}">
                  <a16:creationId xmlns:a16="http://schemas.microsoft.com/office/drawing/2014/main" id="{7EFDC5AD-3E0A-4666-8C06-5F0225F8F344}"/>
                </a:ext>
              </a:extLst>
            </p:cNvPr>
            <p:cNvSpPr/>
            <p:nvPr/>
          </p:nvSpPr>
          <p:spPr>
            <a:xfrm>
              <a:off x="5248275" y="3840163"/>
              <a:ext cx="703263" cy="884237"/>
            </a:xfrm>
            <a:custGeom>
              <a:avLst/>
              <a:gdLst>
                <a:gd name="connsiteX0" fmla="*/ 357188 w 702469"/>
                <a:gd name="connsiteY0" fmla="*/ 197644 h 883444"/>
                <a:gd name="connsiteX1" fmla="*/ 290513 w 702469"/>
                <a:gd name="connsiteY1" fmla="*/ 152400 h 883444"/>
                <a:gd name="connsiteX2" fmla="*/ 226219 w 702469"/>
                <a:gd name="connsiteY2" fmla="*/ 111919 h 883444"/>
                <a:gd name="connsiteX3" fmla="*/ 142875 w 702469"/>
                <a:gd name="connsiteY3" fmla="*/ 64294 h 883444"/>
                <a:gd name="connsiteX4" fmla="*/ 69056 w 702469"/>
                <a:gd name="connsiteY4" fmla="*/ 21432 h 883444"/>
                <a:gd name="connsiteX5" fmla="*/ 26194 w 702469"/>
                <a:gd name="connsiteY5" fmla="*/ 0 h 883444"/>
                <a:gd name="connsiteX6" fmla="*/ 19050 w 702469"/>
                <a:gd name="connsiteY6" fmla="*/ 0 h 883444"/>
                <a:gd name="connsiteX7" fmla="*/ 4763 w 702469"/>
                <a:gd name="connsiteY7" fmla="*/ 0 h 883444"/>
                <a:gd name="connsiteX8" fmla="*/ 0 w 702469"/>
                <a:gd name="connsiteY8" fmla="*/ 11907 h 883444"/>
                <a:gd name="connsiteX9" fmla="*/ 0 w 702469"/>
                <a:gd name="connsiteY9" fmla="*/ 23813 h 883444"/>
                <a:gd name="connsiteX10" fmla="*/ 7144 w 702469"/>
                <a:gd name="connsiteY10" fmla="*/ 47625 h 883444"/>
                <a:gd name="connsiteX11" fmla="*/ 19050 w 702469"/>
                <a:gd name="connsiteY11" fmla="*/ 64294 h 883444"/>
                <a:gd name="connsiteX12" fmla="*/ 59531 w 702469"/>
                <a:gd name="connsiteY12" fmla="*/ 97632 h 883444"/>
                <a:gd name="connsiteX13" fmla="*/ 128588 w 702469"/>
                <a:gd name="connsiteY13" fmla="*/ 164307 h 883444"/>
                <a:gd name="connsiteX14" fmla="*/ 180975 w 702469"/>
                <a:gd name="connsiteY14" fmla="*/ 221457 h 883444"/>
                <a:gd name="connsiteX15" fmla="*/ 233363 w 702469"/>
                <a:gd name="connsiteY15" fmla="*/ 290513 h 883444"/>
                <a:gd name="connsiteX16" fmla="*/ 278606 w 702469"/>
                <a:gd name="connsiteY16" fmla="*/ 359569 h 883444"/>
                <a:gd name="connsiteX17" fmla="*/ 335756 w 702469"/>
                <a:gd name="connsiteY17" fmla="*/ 457200 h 883444"/>
                <a:gd name="connsiteX18" fmla="*/ 392906 w 702469"/>
                <a:gd name="connsiteY18" fmla="*/ 581025 h 883444"/>
                <a:gd name="connsiteX19" fmla="*/ 454819 w 702469"/>
                <a:gd name="connsiteY19" fmla="*/ 738188 h 883444"/>
                <a:gd name="connsiteX20" fmla="*/ 476250 w 702469"/>
                <a:gd name="connsiteY20" fmla="*/ 795338 h 883444"/>
                <a:gd name="connsiteX21" fmla="*/ 492919 w 702469"/>
                <a:gd name="connsiteY21" fmla="*/ 826294 h 883444"/>
                <a:gd name="connsiteX22" fmla="*/ 514350 w 702469"/>
                <a:gd name="connsiteY22" fmla="*/ 850107 h 883444"/>
                <a:gd name="connsiteX23" fmla="*/ 545306 w 702469"/>
                <a:gd name="connsiteY23" fmla="*/ 869157 h 883444"/>
                <a:gd name="connsiteX24" fmla="*/ 571500 w 702469"/>
                <a:gd name="connsiteY24" fmla="*/ 878682 h 883444"/>
                <a:gd name="connsiteX25" fmla="*/ 604838 w 702469"/>
                <a:gd name="connsiteY25" fmla="*/ 883444 h 883444"/>
                <a:gd name="connsiteX26" fmla="*/ 633413 w 702469"/>
                <a:gd name="connsiteY26" fmla="*/ 881063 h 883444"/>
                <a:gd name="connsiteX27" fmla="*/ 659606 w 702469"/>
                <a:gd name="connsiteY27" fmla="*/ 869157 h 883444"/>
                <a:gd name="connsiteX28" fmla="*/ 676275 w 702469"/>
                <a:gd name="connsiteY28" fmla="*/ 852488 h 883444"/>
                <a:gd name="connsiteX29" fmla="*/ 685800 w 702469"/>
                <a:gd name="connsiteY29" fmla="*/ 833438 h 883444"/>
                <a:gd name="connsiteX30" fmla="*/ 695325 w 702469"/>
                <a:gd name="connsiteY30" fmla="*/ 809625 h 883444"/>
                <a:gd name="connsiteX31" fmla="*/ 700088 w 702469"/>
                <a:gd name="connsiteY31" fmla="*/ 776288 h 883444"/>
                <a:gd name="connsiteX32" fmla="*/ 702469 w 702469"/>
                <a:gd name="connsiteY32" fmla="*/ 742950 h 883444"/>
                <a:gd name="connsiteX33" fmla="*/ 700088 w 702469"/>
                <a:gd name="connsiteY33" fmla="*/ 707232 h 883444"/>
                <a:gd name="connsiteX34" fmla="*/ 697706 w 702469"/>
                <a:gd name="connsiteY34" fmla="*/ 664369 h 883444"/>
                <a:gd name="connsiteX35" fmla="*/ 688181 w 702469"/>
                <a:gd name="connsiteY35" fmla="*/ 602457 h 883444"/>
                <a:gd name="connsiteX36" fmla="*/ 676275 w 702469"/>
                <a:gd name="connsiteY36" fmla="*/ 564357 h 883444"/>
                <a:gd name="connsiteX37" fmla="*/ 654844 w 702469"/>
                <a:gd name="connsiteY37" fmla="*/ 502444 h 883444"/>
                <a:gd name="connsiteX38" fmla="*/ 626269 w 702469"/>
                <a:gd name="connsiteY38" fmla="*/ 445294 h 883444"/>
                <a:gd name="connsiteX39" fmla="*/ 602456 w 702469"/>
                <a:gd name="connsiteY39" fmla="*/ 407194 h 883444"/>
                <a:gd name="connsiteX40" fmla="*/ 592931 w 702469"/>
                <a:gd name="connsiteY40" fmla="*/ 395288 h 883444"/>
                <a:gd name="connsiteX41" fmla="*/ 566738 w 702469"/>
                <a:gd name="connsiteY41" fmla="*/ 366713 h 883444"/>
                <a:gd name="connsiteX42" fmla="*/ 519113 w 702469"/>
                <a:gd name="connsiteY42" fmla="*/ 323850 h 883444"/>
                <a:gd name="connsiteX43" fmla="*/ 445294 w 702469"/>
                <a:gd name="connsiteY43" fmla="*/ 264319 h 883444"/>
                <a:gd name="connsiteX44" fmla="*/ 357188 w 702469"/>
                <a:gd name="connsiteY44" fmla="*/ 1976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883444">
                  <a:moveTo>
                    <a:pt x="357188" y="197644"/>
                  </a:moveTo>
                  <a:lnTo>
                    <a:pt x="290513" y="152400"/>
                  </a:lnTo>
                  <a:lnTo>
                    <a:pt x="226219" y="111919"/>
                  </a:lnTo>
                  <a:lnTo>
                    <a:pt x="142875" y="64294"/>
                  </a:lnTo>
                  <a:lnTo>
                    <a:pt x="69056" y="21432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11907"/>
                  </a:lnTo>
                  <a:lnTo>
                    <a:pt x="0" y="23813"/>
                  </a:lnTo>
                  <a:lnTo>
                    <a:pt x="7144" y="47625"/>
                  </a:lnTo>
                  <a:lnTo>
                    <a:pt x="19050" y="64294"/>
                  </a:lnTo>
                  <a:lnTo>
                    <a:pt x="59531" y="97632"/>
                  </a:lnTo>
                  <a:lnTo>
                    <a:pt x="128588" y="164307"/>
                  </a:lnTo>
                  <a:lnTo>
                    <a:pt x="180975" y="221457"/>
                  </a:lnTo>
                  <a:lnTo>
                    <a:pt x="233363" y="290513"/>
                  </a:lnTo>
                  <a:lnTo>
                    <a:pt x="278606" y="359569"/>
                  </a:lnTo>
                  <a:lnTo>
                    <a:pt x="335756" y="457200"/>
                  </a:lnTo>
                  <a:lnTo>
                    <a:pt x="392906" y="581025"/>
                  </a:lnTo>
                  <a:lnTo>
                    <a:pt x="454819" y="738188"/>
                  </a:lnTo>
                  <a:lnTo>
                    <a:pt x="476250" y="795338"/>
                  </a:lnTo>
                  <a:lnTo>
                    <a:pt x="492919" y="826294"/>
                  </a:lnTo>
                  <a:lnTo>
                    <a:pt x="514350" y="850107"/>
                  </a:lnTo>
                  <a:lnTo>
                    <a:pt x="545306" y="869157"/>
                  </a:lnTo>
                  <a:lnTo>
                    <a:pt x="571500" y="878682"/>
                  </a:lnTo>
                  <a:lnTo>
                    <a:pt x="604838" y="883444"/>
                  </a:lnTo>
                  <a:lnTo>
                    <a:pt x="633413" y="881063"/>
                  </a:lnTo>
                  <a:lnTo>
                    <a:pt x="659606" y="869157"/>
                  </a:lnTo>
                  <a:lnTo>
                    <a:pt x="676275" y="852488"/>
                  </a:lnTo>
                  <a:lnTo>
                    <a:pt x="685800" y="833438"/>
                  </a:lnTo>
                  <a:lnTo>
                    <a:pt x="695325" y="809625"/>
                  </a:lnTo>
                  <a:lnTo>
                    <a:pt x="700088" y="776288"/>
                  </a:lnTo>
                  <a:lnTo>
                    <a:pt x="702469" y="742950"/>
                  </a:lnTo>
                  <a:lnTo>
                    <a:pt x="700088" y="707232"/>
                  </a:lnTo>
                  <a:lnTo>
                    <a:pt x="697706" y="664369"/>
                  </a:lnTo>
                  <a:lnTo>
                    <a:pt x="688181" y="602457"/>
                  </a:lnTo>
                  <a:lnTo>
                    <a:pt x="676275" y="564357"/>
                  </a:lnTo>
                  <a:lnTo>
                    <a:pt x="654844" y="502444"/>
                  </a:lnTo>
                  <a:lnTo>
                    <a:pt x="626269" y="445294"/>
                  </a:lnTo>
                  <a:lnTo>
                    <a:pt x="602456" y="407194"/>
                  </a:lnTo>
                  <a:lnTo>
                    <a:pt x="592931" y="395288"/>
                  </a:lnTo>
                  <a:lnTo>
                    <a:pt x="566738" y="366713"/>
                  </a:lnTo>
                  <a:lnTo>
                    <a:pt x="519113" y="323850"/>
                  </a:lnTo>
                  <a:lnTo>
                    <a:pt x="445294" y="264319"/>
                  </a:lnTo>
                  <a:lnTo>
                    <a:pt x="357188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">
              <a:extLst>
                <a:ext uri="{FF2B5EF4-FFF2-40B4-BE49-F238E27FC236}">
                  <a16:creationId xmlns:a16="http://schemas.microsoft.com/office/drawing/2014/main" id="{9C582145-43C8-467A-88C7-FFEFE6E69BB2}"/>
                </a:ext>
              </a:extLst>
            </p:cNvPr>
            <p:cNvSpPr/>
            <p:nvPr/>
          </p:nvSpPr>
          <p:spPr>
            <a:xfrm>
              <a:off x="2976563" y="2238375"/>
              <a:ext cx="430212" cy="2195513"/>
            </a:xfrm>
            <a:custGeom>
              <a:avLst/>
              <a:gdLst>
                <a:gd name="connsiteX0" fmla="*/ 167303 w 429797"/>
                <a:gd name="connsiteY0" fmla="*/ 1009590 h 2195137"/>
                <a:gd name="connsiteX1" fmla="*/ 173073 w 429797"/>
                <a:gd name="connsiteY1" fmla="*/ 1393234 h 2195137"/>
                <a:gd name="connsiteX2" fmla="*/ 178842 w 429797"/>
                <a:gd name="connsiteY2" fmla="*/ 1788416 h 2195137"/>
                <a:gd name="connsiteX3" fmla="*/ 184611 w 429797"/>
                <a:gd name="connsiteY3" fmla="*/ 2195137 h 2195137"/>
                <a:gd name="connsiteX4" fmla="*/ 403836 w 429797"/>
                <a:gd name="connsiteY4" fmla="*/ 2094178 h 2195137"/>
                <a:gd name="connsiteX5" fmla="*/ 409605 w 429797"/>
                <a:gd name="connsiteY5" fmla="*/ 1892260 h 2195137"/>
                <a:gd name="connsiteX6" fmla="*/ 421143 w 429797"/>
                <a:gd name="connsiteY6" fmla="*/ 1612459 h 2195137"/>
                <a:gd name="connsiteX7" fmla="*/ 429797 w 429797"/>
                <a:gd name="connsiteY7" fmla="*/ 1427849 h 2195137"/>
                <a:gd name="connsiteX8" fmla="*/ 429797 w 429797"/>
                <a:gd name="connsiteY8" fmla="*/ 1223046 h 2195137"/>
                <a:gd name="connsiteX9" fmla="*/ 426912 w 429797"/>
                <a:gd name="connsiteY9" fmla="*/ 830748 h 2195137"/>
                <a:gd name="connsiteX10" fmla="*/ 429797 w 429797"/>
                <a:gd name="connsiteY10" fmla="*/ 507680 h 2195137"/>
                <a:gd name="connsiteX11" fmla="*/ 426912 w 429797"/>
                <a:gd name="connsiteY11" fmla="*/ 250955 h 2195137"/>
                <a:gd name="connsiteX12" fmla="*/ 268262 w 429797"/>
                <a:gd name="connsiteY12" fmla="*/ 92305 h 2195137"/>
                <a:gd name="connsiteX13" fmla="*/ 222110 w 429797"/>
                <a:gd name="connsiteY13" fmla="*/ 69229 h 2195137"/>
                <a:gd name="connsiteX14" fmla="*/ 149996 w 429797"/>
                <a:gd name="connsiteY14" fmla="*/ 37499 h 2195137"/>
                <a:gd name="connsiteX15" fmla="*/ 77883 w 429797"/>
                <a:gd name="connsiteY15" fmla="*/ 14423 h 2195137"/>
                <a:gd name="connsiteX16" fmla="*/ 25961 w 429797"/>
                <a:gd name="connsiteY16" fmla="*/ 0 h 2195137"/>
                <a:gd name="connsiteX17" fmla="*/ 14423 w 429797"/>
                <a:gd name="connsiteY17" fmla="*/ 2885 h 2195137"/>
                <a:gd name="connsiteX18" fmla="*/ 2884 w 429797"/>
                <a:gd name="connsiteY18" fmla="*/ 8654 h 2195137"/>
                <a:gd name="connsiteX19" fmla="*/ 0 w 429797"/>
                <a:gd name="connsiteY19" fmla="*/ 31730 h 2195137"/>
                <a:gd name="connsiteX20" fmla="*/ 5769 w 429797"/>
                <a:gd name="connsiteY20" fmla="*/ 54806 h 2195137"/>
                <a:gd name="connsiteX21" fmla="*/ 25961 w 429797"/>
                <a:gd name="connsiteY21" fmla="*/ 77883 h 2195137"/>
                <a:gd name="connsiteX22" fmla="*/ 57691 w 429797"/>
                <a:gd name="connsiteY22" fmla="*/ 112497 h 2195137"/>
                <a:gd name="connsiteX23" fmla="*/ 83652 w 429797"/>
                <a:gd name="connsiteY23" fmla="*/ 149996 h 2195137"/>
                <a:gd name="connsiteX24" fmla="*/ 109613 w 429797"/>
                <a:gd name="connsiteY24" fmla="*/ 199033 h 2195137"/>
                <a:gd name="connsiteX25" fmla="*/ 126920 w 429797"/>
                <a:gd name="connsiteY25" fmla="*/ 242302 h 2195137"/>
                <a:gd name="connsiteX26" fmla="*/ 144227 w 429797"/>
                <a:gd name="connsiteY26" fmla="*/ 294223 h 2195137"/>
                <a:gd name="connsiteX27" fmla="*/ 155765 w 429797"/>
                <a:gd name="connsiteY27" fmla="*/ 349030 h 2195137"/>
                <a:gd name="connsiteX28" fmla="*/ 161534 w 429797"/>
                <a:gd name="connsiteY28" fmla="*/ 409605 h 2195137"/>
                <a:gd name="connsiteX29" fmla="*/ 164419 w 429797"/>
                <a:gd name="connsiteY29" fmla="*/ 651907 h 2195137"/>
                <a:gd name="connsiteX30" fmla="*/ 167303 w 429797"/>
                <a:gd name="connsiteY30" fmla="*/ 1009590 h 219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9797" h="2195137">
                  <a:moveTo>
                    <a:pt x="167303" y="1009590"/>
                  </a:moveTo>
                  <a:cubicBezTo>
                    <a:pt x="169226" y="1137471"/>
                    <a:pt x="171150" y="1265353"/>
                    <a:pt x="173073" y="1393234"/>
                  </a:cubicBezTo>
                  <a:lnTo>
                    <a:pt x="178842" y="1788416"/>
                  </a:lnTo>
                  <a:lnTo>
                    <a:pt x="184611" y="2195137"/>
                  </a:lnTo>
                  <a:lnTo>
                    <a:pt x="403836" y="2094178"/>
                  </a:lnTo>
                  <a:lnTo>
                    <a:pt x="409605" y="1892260"/>
                  </a:lnTo>
                  <a:lnTo>
                    <a:pt x="421143" y="1612459"/>
                  </a:lnTo>
                  <a:lnTo>
                    <a:pt x="429797" y="1427849"/>
                  </a:lnTo>
                  <a:lnTo>
                    <a:pt x="429797" y="1223046"/>
                  </a:lnTo>
                  <a:cubicBezTo>
                    <a:pt x="428835" y="1092280"/>
                    <a:pt x="427874" y="961514"/>
                    <a:pt x="426912" y="830748"/>
                  </a:cubicBezTo>
                  <a:cubicBezTo>
                    <a:pt x="427874" y="723059"/>
                    <a:pt x="428835" y="615369"/>
                    <a:pt x="429797" y="507680"/>
                  </a:cubicBezTo>
                  <a:cubicBezTo>
                    <a:pt x="428835" y="422105"/>
                    <a:pt x="427874" y="336530"/>
                    <a:pt x="426912" y="250955"/>
                  </a:cubicBezTo>
                  <a:lnTo>
                    <a:pt x="268262" y="92305"/>
                  </a:lnTo>
                  <a:lnTo>
                    <a:pt x="222110" y="69229"/>
                  </a:lnTo>
                  <a:lnTo>
                    <a:pt x="149996" y="37499"/>
                  </a:lnTo>
                  <a:lnTo>
                    <a:pt x="77883" y="14423"/>
                  </a:lnTo>
                  <a:lnTo>
                    <a:pt x="25961" y="0"/>
                  </a:lnTo>
                  <a:lnTo>
                    <a:pt x="14423" y="2885"/>
                  </a:lnTo>
                  <a:lnTo>
                    <a:pt x="2884" y="8654"/>
                  </a:lnTo>
                  <a:lnTo>
                    <a:pt x="0" y="31730"/>
                  </a:lnTo>
                  <a:lnTo>
                    <a:pt x="5769" y="54806"/>
                  </a:lnTo>
                  <a:lnTo>
                    <a:pt x="25961" y="77883"/>
                  </a:lnTo>
                  <a:lnTo>
                    <a:pt x="57691" y="112497"/>
                  </a:lnTo>
                  <a:lnTo>
                    <a:pt x="83652" y="149996"/>
                  </a:lnTo>
                  <a:lnTo>
                    <a:pt x="109613" y="199033"/>
                  </a:lnTo>
                  <a:lnTo>
                    <a:pt x="126920" y="242302"/>
                  </a:lnTo>
                  <a:lnTo>
                    <a:pt x="144227" y="294223"/>
                  </a:lnTo>
                  <a:lnTo>
                    <a:pt x="155765" y="349030"/>
                  </a:lnTo>
                  <a:lnTo>
                    <a:pt x="161534" y="409605"/>
                  </a:lnTo>
                  <a:cubicBezTo>
                    <a:pt x="162496" y="490372"/>
                    <a:pt x="163457" y="571140"/>
                    <a:pt x="164419" y="651907"/>
                  </a:cubicBezTo>
                  <a:cubicBezTo>
                    <a:pt x="165380" y="762481"/>
                    <a:pt x="166342" y="873055"/>
                    <a:pt x="167303" y="100959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7">
              <a:extLst>
                <a:ext uri="{FF2B5EF4-FFF2-40B4-BE49-F238E27FC236}">
                  <a16:creationId xmlns:a16="http://schemas.microsoft.com/office/drawing/2014/main" id="{52F2FF5F-37CD-4806-8B68-912BCA80582E}"/>
                </a:ext>
              </a:extLst>
            </p:cNvPr>
            <p:cNvSpPr/>
            <p:nvPr/>
          </p:nvSpPr>
          <p:spPr>
            <a:xfrm rot="16200000">
              <a:off x="1952626" y="3286125"/>
              <a:ext cx="3956050" cy="1514475"/>
            </a:xfrm>
            <a:custGeom>
              <a:avLst/>
              <a:gdLst>
                <a:gd name="connsiteX0" fmla="*/ 3625850 w 3956050"/>
                <a:gd name="connsiteY0" fmla="*/ 711200 h 1514475"/>
                <a:gd name="connsiteX1" fmla="*/ 3581400 w 3956050"/>
                <a:gd name="connsiteY1" fmla="*/ 546100 h 1514475"/>
                <a:gd name="connsiteX2" fmla="*/ 3549650 w 3956050"/>
                <a:gd name="connsiteY2" fmla="*/ 406400 h 1514475"/>
                <a:gd name="connsiteX3" fmla="*/ 3524250 w 3956050"/>
                <a:gd name="connsiteY3" fmla="*/ 304800 h 1514475"/>
                <a:gd name="connsiteX4" fmla="*/ 3489325 w 3956050"/>
                <a:gd name="connsiteY4" fmla="*/ 139700 h 1514475"/>
                <a:gd name="connsiteX5" fmla="*/ 3721100 w 3956050"/>
                <a:gd name="connsiteY5" fmla="*/ 0 h 1514475"/>
                <a:gd name="connsiteX6" fmla="*/ 3702050 w 3956050"/>
                <a:gd name="connsiteY6" fmla="*/ 44450 h 1514475"/>
                <a:gd name="connsiteX7" fmla="*/ 3686175 w 3956050"/>
                <a:gd name="connsiteY7" fmla="*/ 95250 h 1514475"/>
                <a:gd name="connsiteX8" fmla="*/ 3676650 w 3956050"/>
                <a:gd name="connsiteY8" fmla="*/ 142875 h 1514475"/>
                <a:gd name="connsiteX9" fmla="*/ 3673475 w 3956050"/>
                <a:gd name="connsiteY9" fmla="*/ 180975 h 1514475"/>
                <a:gd name="connsiteX10" fmla="*/ 3683000 w 3956050"/>
                <a:gd name="connsiteY10" fmla="*/ 279400 h 1514475"/>
                <a:gd name="connsiteX11" fmla="*/ 3730625 w 3956050"/>
                <a:gd name="connsiteY11" fmla="*/ 498475 h 1514475"/>
                <a:gd name="connsiteX12" fmla="*/ 3800475 w 3956050"/>
                <a:gd name="connsiteY12" fmla="*/ 742950 h 1514475"/>
                <a:gd name="connsiteX13" fmla="*/ 3857625 w 3956050"/>
                <a:gd name="connsiteY13" fmla="*/ 914400 h 1514475"/>
                <a:gd name="connsiteX14" fmla="*/ 3883025 w 3956050"/>
                <a:gd name="connsiteY14" fmla="*/ 984250 h 1514475"/>
                <a:gd name="connsiteX15" fmla="*/ 3902075 w 3956050"/>
                <a:gd name="connsiteY15" fmla="*/ 1016000 h 1514475"/>
                <a:gd name="connsiteX16" fmla="*/ 3933825 w 3956050"/>
                <a:gd name="connsiteY16" fmla="*/ 1073150 h 1514475"/>
                <a:gd name="connsiteX17" fmla="*/ 3956050 w 3956050"/>
                <a:gd name="connsiteY17" fmla="*/ 1123950 h 1514475"/>
                <a:gd name="connsiteX18" fmla="*/ 3956050 w 3956050"/>
                <a:gd name="connsiteY18" fmla="*/ 1155700 h 1514475"/>
                <a:gd name="connsiteX19" fmla="*/ 3946525 w 3956050"/>
                <a:gd name="connsiteY19" fmla="*/ 1231900 h 1514475"/>
                <a:gd name="connsiteX20" fmla="*/ 3927475 w 3956050"/>
                <a:gd name="connsiteY20" fmla="*/ 1298575 h 1514475"/>
                <a:gd name="connsiteX21" fmla="*/ 3892550 w 3956050"/>
                <a:gd name="connsiteY21" fmla="*/ 1374775 h 1514475"/>
                <a:gd name="connsiteX22" fmla="*/ 3848100 w 3956050"/>
                <a:gd name="connsiteY22" fmla="*/ 1444625 h 1514475"/>
                <a:gd name="connsiteX23" fmla="*/ 3822700 w 3956050"/>
                <a:gd name="connsiteY23" fmla="*/ 1476375 h 1514475"/>
                <a:gd name="connsiteX24" fmla="*/ 3797300 w 3956050"/>
                <a:gd name="connsiteY24" fmla="*/ 1498600 h 1514475"/>
                <a:gd name="connsiteX25" fmla="*/ 3771900 w 3956050"/>
                <a:gd name="connsiteY25" fmla="*/ 1511300 h 1514475"/>
                <a:gd name="connsiteX26" fmla="*/ 3743325 w 3956050"/>
                <a:gd name="connsiteY26" fmla="*/ 1514475 h 1514475"/>
                <a:gd name="connsiteX27" fmla="*/ 3717925 w 3956050"/>
                <a:gd name="connsiteY27" fmla="*/ 1511300 h 1514475"/>
                <a:gd name="connsiteX28" fmla="*/ 3676650 w 3956050"/>
                <a:gd name="connsiteY28" fmla="*/ 1492250 h 1514475"/>
                <a:gd name="connsiteX29" fmla="*/ 3616325 w 3956050"/>
                <a:gd name="connsiteY29" fmla="*/ 1463675 h 1514475"/>
                <a:gd name="connsiteX30" fmla="*/ 3552825 w 3956050"/>
                <a:gd name="connsiteY30" fmla="*/ 1444625 h 1514475"/>
                <a:gd name="connsiteX31" fmla="*/ 3486150 w 3956050"/>
                <a:gd name="connsiteY31" fmla="*/ 1438275 h 1514475"/>
                <a:gd name="connsiteX32" fmla="*/ 3222625 w 3956050"/>
                <a:gd name="connsiteY32" fmla="*/ 1435100 h 1514475"/>
                <a:gd name="connsiteX33" fmla="*/ 2740025 w 3956050"/>
                <a:gd name="connsiteY33" fmla="*/ 1438275 h 1514475"/>
                <a:gd name="connsiteX34" fmla="*/ 2346325 w 3956050"/>
                <a:gd name="connsiteY34" fmla="*/ 1438275 h 1514475"/>
                <a:gd name="connsiteX35" fmla="*/ 1755775 w 3956050"/>
                <a:gd name="connsiteY35" fmla="*/ 1438275 h 1514475"/>
                <a:gd name="connsiteX36" fmla="*/ 1479550 w 3956050"/>
                <a:gd name="connsiteY36" fmla="*/ 1438275 h 1514475"/>
                <a:gd name="connsiteX37" fmla="*/ 1181100 w 3956050"/>
                <a:gd name="connsiteY37" fmla="*/ 1438275 h 1514475"/>
                <a:gd name="connsiteX38" fmla="*/ 949325 w 3956050"/>
                <a:gd name="connsiteY38" fmla="*/ 1435100 h 1514475"/>
                <a:gd name="connsiteX39" fmla="*/ 809625 w 3956050"/>
                <a:gd name="connsiteY39" fmla="*/ 1441450 h 1514475"/>
                <a:gd name="connsiteX40" fmla="*/ 708025 w 3956050"/>
                <a:gd name="connsiteY40" fmla="*/ 1447800 h 1514475"/>
                <a:gd name="connsiteX41" fmla="*/ 606425 w 3956050"/>
                <a:gd name="connsiteY41" fmla="*/ 1457325 h 1514475"/>
                <a:gd name="connsiteX42" fmla="*/ 555625 w 3956050"/>
                <a:gd name="connsiteY42" fmla="*/ 1463675 h 1514475"/>
                <a:gd name="connsiteX43" fmla="*/ 488950 w 3956050"/>
                <a:gd name="connsiteY43" fmla="*/ 1460500 h 1514475"/>
                <a:gd name="connsiteX44" fmla="*/ 371475 w 3956050"/>
                <a:gd name="connsiteY44" fmla="*/ 1444625 h 1514475"/>
                <a:gd name="connsiteX45" fmla="*/ 257175 w 3956050"/>
                <a:gd name="connsiteY45" fmla="*/ 1419225 h 1514475"/>
                <a:gd name="connsiteX46" fmla="*/ 180975 w 3956050"/>
                <a:gd name="connsiteY46" fmla="*/ 1400175 h 1514475"/>
                <a:gd name="connsiteX47" fmla="*/ 133350 w 3956050"/>
                <a:gd name="connsiteY47" fmla="*/ 1384300 h 1514475"/>
                <a:gd name="connsiteX48" fmla="*/ 82550 w 3956050"/>
                <a:gd name="connsiteY48" fmla="*/ 1365250 h 1514475"/>
                <a:gd name="connsiteX49" fmla="*/ 41275 w 3956050"/>
                <a:gd name="connsiteY49" fmla="*/ 1343025 h 1514475"/>
                <a:gd name="connsiteX50" fmla="*/ 15875 w 3956050"/>
                <a:gd name="connsiteY50" fmla="*/ 1320800 h 1514475"/>
                <a:gd name="connsiteX51" fmla="*/ 6350 w 3956050"/>
                <a:gd name="connsiteY51" fmla="*/ 1308100 h 1514475"/>
                <a:gd name="connsiteX52" fmla="*/ 0 w 3956050"/>
                <a:gd name="connsiteY52" fmla="*/ 1279525 h 1514475"/>
                <a:gd name="connsiteX53" fmla="*/ 3175 w 3956050"/>
                <a:gd name="connsiteY53" fmla="*/ 1250950 h 1514475"/>
                <a:gd name="connsiteX54" fmla="*/ 12700 w 3956050"/>
                <a:gd name="connsiteY54" fmla="*/ 1231900 h 1514475"/>
                <a:gd name="connsiteX55" fmla="*/ 34925 w 3956050"/>
                <a:gd name="connsiteY55" fmla="*/ 1203325 h 1514475"/>
                <a:gd name="connsiteX56" fmla="*/ 63500 w 3956050"/>
                <a:gd name="connsiteY56" fmla="*/ 1187450 h 1514475"/>
                <a:gd name="connsiteX57" fmla="*/ 723900 w 3956050"/>
                <a:gd name="connsiteY57" fmla="*/ 1184275 h 1514475"/>
                <a:gd name="connsiteX58" fmla="*/ 809625 w 3956050"/>
                <a:gd name="connsiteY58" fmla="*/ 1190625 h 1514475"/>
                <a:gd name="connsiteX59" fmla="*/ 1054100 w 3956050"/>
                <a:gd name="connsiteY59" fmla="*/ 1190625 h 1514475"/>
                <a:gd name="connsiteX60" fmla="*/ 1425575 w 3956050"/>
                <a:gd name="connsiteY60" fmla="*/ 1190625 h 1514475"/>
                <a:gd name="connsiteX61" fmla="*/ 1787525 w 3956050"/>
                <a:gd name="connsiteY61" fmla="*/ 1193800 h 1514475"/>
                <a:gd name="connsiteX62" fmla="*/ 2460625 w 3956050"/>
                <a:gd name="connsiteY62" fmla="*/ 1190625 h 1514475"/>
                <a:gd name="connsiteX63" fmla="*/ 2606675 w 3956050"/>
                <a:gd name="connsiteY63" fmla="*/ 1193800 h 1514475"/>
                <a:gd name="connsiteX64" fmla="*/ 2832100 w 3956050"/>
                <a:gd name="connsiteY64" fmla="*/ 1181100 h 1514475"/>
                <a:gd name="connsiteX65" fmla="*/ 3117850 w 3956050"/>
                <a:gd name="connsiteY65" fmla="*/ 1171575 h 1514475"/>
                <a:gd name="connsiteX66" fmla="*/ 3530600 w 3956050"/>
                <a:gd name="connsiteY66" fmla="*/ 1168400 h 1514475"/>
                <a:gd name="connsiteX67" fmla="*/ 3660775 w 3956050"/>
                <a:gd name="connsiteY67" fmla="*/ 1171575 h 1514475"/>
                <a:gd name="connsiteX68" fmla="*/ 3689350 w 3956050"/>
                <a:gd name="connsiteY68" fmla="*/ 1165225 h 1514475"/>
                <a:gd name="connsiteX69" fmla="*/ 3714750 w 3956050"/>
                <a:gd name="connsiteY69" fmla="*/ 1155700 h 1514475"/>
                <a:gd name="connsiteX70" fmla="*/ 3727450 w 3956050"/>
                <a:gd name="connsiteY70" fmla="*/ 1139825 h 1514475"/>
                <a:gd name="connsiteX71" fmla="*/ 3733800 w 3956050"/>
                <a:gd name="connsiteY71" fmla="*/ 1114425 h 1514475"/>
                <a:gd name="connsiteX72" fmla="*/ 3733800 w 3956050"/>
                <a:gd name="connsiteY72" fmla="*/ 1092200 h 1514475"/>
                <a:gd name="connsiteX73" fmla="*/ 3714750 w 3956050"/>
                <a:gd name="connsiteY73" fmla="*/ 1031875 h 1514475"/>
                <a:gd name="connsiteX74" fmla="*/ 3683000 w 3956050"/>
                <a:gd name="connsiteY74" fmla="*/ 920750 h 1514475"/>
                <a:gd name="connsiteX75" fmla="*/ 3625850 w 3956050"/>
                <a:gd name="connsiteY75" fmla="*/ 7112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956050" h="1514475">
                  <a:moveTo>
                    <a:pt x="3625850" y="711200"/>
                  </a:moveTo>
                  <a:lnTo>
                    <a:pt x="3581400" y="546100"/>
                  </a:lnTo>
                  <a:lnTo>
                    <a:pt x="3549650" y="406400"/>
                  </a:lnTo>
                  <a:lnTo>
                    <a:pt x="3524250" y="304800"/>
                  </a:lnTo>
                  <a:lnTo>
                    <a:pt x="3489325" y="139700"/>
                  </a:lnTo>
                  <a:lnTo>
                    <a:pt x="3721100" y="0"/>
                  </a:lnTo>
                  <a:lnTo>
                    <a:pt x="3702050" y="44450"/>
                  </a:lnTo>
                  <a:lnTo>
                    <a:pt x="3686175" y="95250"/>
                  </a:lnTo>
                  <a:lnTo>
                    <a:pt x="3676650" y="142875"/>
                  </a:lnTo>
                  <a:lnTo>
                    <a:pt x="3673475" y="180975"/>
                  </a:lnTo>
                  <a:lnTo>
                    <a:pt x="3683000" y="279400"/>
                  </a:lnTo>
                  <a:lnTo>
                    <a:pt x="3730625" y="498475"/>
                  </a:lnTo>
                  <a:lnTo>
                    <a:pt x="3800475" y="742950"/>
                  </a:lnTo>
                  <a:lnTo>
                    <a:pt x="3857625" y="914400"/>
                  </a:lnTo>
                  <a:lnTo>
                    <a:pt x="3883025" y="984250"/>
                  </a:lnTo>
                  <a:lnTo>
                    <a:pt x="3902075" y="1016000"/>
                  </a:lnTo>
                  <a:lnTo>
                    <a:pt x="3933825" y="1073150"/>
                  </a:lnTo>
                  <a:lnTo>
                    <a:pt x="3956050" y="1123950"/>
                  </a:lnTo>
                  <a:lnTo>
                    <a:pt x="3956050" y="1155700"/>
                  </a:lnTo>
                  <a:lnTo>
                    <a:pt x="3946525" y="1231900"/>
                  </a:lnTo>
                  <a:lnTo>
                    <a:pt x="3927475" y="1298575"/>
                  </a:lnTo>
                  <a:lnTo>
                    <a:pt x="3892550" y="1374775"/>
                  </a:lnTo>
                  <a:lnTo>
                    <a:pt x="3848100" y="1444625"/>
                  </a:lnTo>
                  <a:lnTo>
                    <a:pt x="3822700" y="1476375"/>
                  </a:lnTo>
                  <a:lnTo>
                    <a:pt x="3797300" y="1498600"/>
                  </a:lnTo>
                  <a:lnTo>
                    <a:pt x="3771900" y="1511300"/>
                  </a:lnTo>
                  <a:lnTo>
                    <a:pt x="3743325" y="1514475"/>
                  </a:lnTo>
                  <a:lnTo>
                    <a:pt x="3717925" y="1511300"/>
                  </a:lnTo>
                  <a:lnTo>
                    <a:pt x="3676650" y="1492250"/>
                  </a:lnTo>
                  <a:lnTo>
                    <a:pt x="3616325" y="1463675"/>
                  </a:lnTo>
                  <a:lnTo>
                    <a:pt x="3552825" y="1444625"/>
                  </a:lnTo>
                  <a:lnTo>
                    <a:pt x="3486150" y="1438275"/>
                  </a:lnTo>
                  <a:lnTo>
                    <a:pt x="3222625" y="1435100"/>
                  </a:lnTo>
                  <a:lnTo>
                    <a:pt x="2740025" y="1438275"/>
                  </a:lnTo>
                  <a:lnTo>
                    <a:pt x="2346325" y="1438275"/>
                  </a:lnTo>
                  <a:lnTo>
                    <a:pt x="1755775" y="1438275"/>
                  </a:lnTo>
                  <a:lnTo>
                    <a:pt x="1479550" y="1438275"/>
                  </a:lnTo>
                  <a:lnTo>
                    <a:pt x="1181100" y="1438275"/>
                  </a:lnTo>
                  <a:lnTo>
                    <a:pt x="949325" y="1435100"/>
                  </a:lnTo>
                  <a:lnTo>
                    <a:pt x="809625" y="1441450"/>
                  </a:lnTo>
                  <a:lnTo>
                    <a:pt x="708025" y="1447800"/>
                  </a:lnTo>
                  <a:lnTo>
                    <a:pt x="606425" y="1457325"/>
                  </a:lnTo>
                  <a:lnTo>
                    <a:pt x="555625" y="1463675"/>
                  </a:lnTo>
                  <a:lnTo>
                    <a:pt x="488950" y="1460500"/>
                  </a:lnTo>
                  <a:lnTo>
                    <a:pt x="371475" y="1444625"/>
                  </a:lnTo>
                  <a:lnTo>
                    <a:pt x="257175" y="1419225"/>
                  </a:lnTo>
                  <a:lnTo>
                    <a:pt x="180975" y="1400175"/>
                  </a:lnTo>
                  <a:lnTo>
                    <a:pt x="133350" y="1384300"/>
                  </a:lnTo>
                  <a:lnTo>
                    <a:pt x="82550" y="1365250"/>
                  </a:lnTo>
                  <a:lnTo>
                    <a:pt x="41275" y="1343025"/>
                  </a:lnTo>
                  <a:lnTo>
                    <a:pt x="15875" y="1320800"/>
                  </a:lnTo>
                  <a:lnTo>
                    <a:pt x="6350" y="1308100"/>
                  </a:lnTo>
                  <a:lnTo>
                    <a:pt x="0" y="1279525"/>
                  </a:lnTo>
                  <a:lnTo>
                    <a:pt x="3175" y="1250950"/>
                  </a:lnTo>
                  <a:lnTo>
                    <a:pt x="12700" y="1231900"/>
                  </a:lnTo>
                  <a:lnTo>
                    <a:pt x="34925" y="1203325"/>
                  </a:lnTo>
                  <a:lnTo>
                    <a:pt x="63500" y="1187450"/>
                  </a:lnTo>
                  <a:lnTo>
                    <a:pt x="723900" y="1184275"/>
                  </a:lnTo>
                  <a:lnTo>
                    <a:pt x="809625" y="1190625"/>
                  </a:lnTo>
                  <a:lnTo>
                    <a:pt x="1054100" y="1190625"/>
                  </a:lnTo>
                  <a:lnTo>
                    <a:pt x="1425575" y="1190625"/>
                  </a:lnTo>
                  <a:lnTo>
                    <a:pt x="1787525" y="1193800"/>
                  </a:lnTo>
                  <a:lnTo>
                    <a:pt x="2460625" y="1190625"/>
                  </a:lnTo>
                  <a:lnTo>
                    <a:pt x="2606675" y="1193800"/>
                  </a:lnTo>
                  <a:lnTo>
                    <a:pt x="2832100" y="1181100"/>
                  </a:lnTo>
                  <a:lnTo>
                    <a:pt x="3117850" y="1171575"/>
                  </a:lnTo>
                  <a:lnTo>
                    <a:pt x="3530600" y="1168400"/>
                  </a:lnTo>
                  <a:lnTo>
                    <a:pt x="3660775" y="1171575"/>
                  </a:lnTo>
                  <a:lnTo>
                    <a:pt x="3689350" y="1165225"/>
                  </a:lnTo>
                  <a:lnTo>
                    <a:pt x="3714750" y="1155700"/>
                  </a:lnTo>
                  <a:lnTo>
                    <a:pt x="3727450" y="1139825"/>
                  </a:lnTo>
                  <a:lnTo>
                    <a:pt x="3733800" y="1114425"/>
                  </a:lnTo>
                  <a:lnTo>
                    <a:pt x="3733800" y="1092200"/>
                  </a:lnTo>
                  <a:lnTo>
                    <a:pt x="3714750" y="1031875"/>
                  </a:lnTo>
                  <a:lnTo>
                    <a:pt x="3683000" y="920750"/>
                  </a:lnTo>
                  <a:lnTo>
                    <a:pt x="3625850" y="71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24">
              <a:extLst>
                <a:ext uri="{FF2B5EF4-FFF2-40B4-BE49-F238E27FC236}">
                  <a16:creationId xmlns:a16="http://schemas.microsoft.com/office/drawing/2014/main" id="{E04CC170-BE49-47B8-AF5C-B8FA6697C1FE}"/>
                </a:ext>
              </a:extLst>
            </p:cNvPr>
            <p:cNvSpPr/>
            <p:nvPr/>
          </p:nvSpPr>
          <p:spPr>
            <a:xfrm rot="16200000">
              <a:off x="3705225" y="5297488"/>
              <a:ext cx="808038" cy="633412"/>
            </a:xfrm>
            <a:custGeom>
              <a:avLst/>
              <a:gdLst>
                <a:gd name="connsiteX0" fmla="*/ 535781 w 807244"/>
                <a:gd name="connsiteY0" fmla="*/ 121444 h 633413"/>
                <a:gd name="connsiteX1" fmla="*/ 435769 w 807244"/>
                <a:gd name="connsiteY1" fmla="*/ 238125 h 633413"/>
                <a:gd name="connsiteX2" fmla="*/ 381000 w 807244"/>
                <a:gd name="connsiteY2" fmla="*/ 297657 h 633413"/>
                <a:gd name="connsiteX3" fmla="*/ 302419 w 807244"/>
                <a:gd name="connsiteY3" fmla="*/ 381000 h 633413"/>
                <a:gd name="connsiteX4" fmla="*/ 230981 w 807244"/>
                <a:gd name="connsiteY4" fmla="*/ 445294 h 633413"/>
                <a:gd name="connsiteX5" fmla="*/ 157162 w 807244"/>
                <a:gd name="connsiteY5" fmla="*/ 507207 h 633413"/>
                <a:gd name="connsiteX6" fmla="*/ 95250 w 807244"/>
                <a:gd name="connsiteY6" fmla="*/ 547688 h 633413"/>
                <a:gd name="connsiteX7" fmla="*/ 57150 w 807244"/>
                <a:gd name="connsiteY7" fmla="*/ 569119 h 633413"/>
                <a:gd name="connsiteX8" fmla="*/ 21431 w 807244"/>
                <a:gd name="connsiteY8" fmla="*/ 595313 h 633413"/>
                <a:gd name="connsiteX9" fmla="*/ 0 w 807244"/>
                <a:gd name="connsiteY9" fmla="*/ 633413 h 633413"/>
                <a:gd name="connsiteX10" fmla="*/ 807244 w 807244"/>
                <a:gd name="connsiteY10" fmla="*/ 573882 h 633413"/>
                <a:gd name="connsiteX11" fmla="*/ 745331 w 807244"/>
                <a:gd name="connsiteY11" fmla="*/ 571500 h 633413"/>
                <a:gd name="connsiteX12" fmla="*/ 685800 w 807244"/>
                <a:gd name="connsiteY12" fmla="*/ 559594 h 633413"/>
                <a:gd name="connsiteX13" fmla="*/ 638175 w 807244"/>
                <a:gd name="connsiteY13" fmla="*/ 545307 h 633413"/>
                <a:gd name="connsiteX14" fmla="*/ 604837 w 807244"/>
                <a:gd name="connsiteY14" fmla="*/ 526257 h 633413"/>
                <a:gd name="connsiteX15" fmla="*/ 583406 w 807244"/>
                <a:gd name="connsiteY15" fmla="*/ 511969 h 633413"/>
                <a:gd name="connsiteX16" fmla="*/ 571500 w 807244"/>
                <a:gd name="connsiteY16" fmla="*/ 500063 h 633413"/>
                <a:gd name="connsiteX17" fmla="*/ 559594 w 807244"/>
                <a:gd name="connsiteY17" fmla="*/ 483394 h 633413"/>
                <a:gd name="connsiteX18" fmla="*/ 550069 w 807244"/>
                <a:gd name="connsiteY18" fmla="*/ 464344 h 633413"/>
                <a:gd name="connsiteX19" fmla="*/ 540544 w 807244"/>
                <a:gd name="connsiteY19" fmla="*/ 428625 h 633413"/>
                <a:gd name="connsiteX20" fmla="*/ 538162 w 807244"/>
                <a:gd name="connsiteY20" fmla="*/ 397669 h 633413"/>
                <a:gd name="connsiteX21" fmla="*/ 547687 w 807244"/>
                <a:gd name="connsiteY21" fmla="*/ 350044 h 633413"/>
                <a:gd name="connsiteX22" fmla="*/ 581025 w 807244"/>
                <a:gd name="connsiteY22" fmla="*/ 261938 h 633413"/>
                <a:gd name="connsiteX23" fmla="*/ 626269 w 807244"/>
                <a:gd name="connsiteY23" fmla="*/ 140494 h 633413"/>
                <a:gd name="connsiteX24" fmla="*/ 669131 w 807244"/>
                <a:gd name="connsiteY24" fmla="*/ 28575 h 633413"/>
                <a:gd name="connsiteX25" fmla="*/ 671512 w 807244"/>
                <a:gd name="connsiteY25" fmla="*/ 14288 h 633413"/>
                <a:gd name="connsiteX26" fmla="*/ 669131 w 807244"/>
                <a:gd name="connsiteY26" fmla="*/ 4763 h 633413"/>
                <a:gd name="connsiteX27" fmla="*/ 661987 w 807244"/>
                <a:gd name="connsiteY27" fmla="*/ 0 h 633413"/>
                <a:gd name="connsiteX28" fmla="*/ 640556 w 807244"/>
                <a:gd name="connsiteY28" fmla="*/ 4763 h 633413"/>
                <a:gd name="connsiteX29" fmla="*/ 626269 w 807244"/>
                <a:gd name="connsiteY29" fmla="*/ 11907 h 633413"/>
                <a:gd name="connsiteX30" fmla="*/ 602456 w 807244"/>
                <a:gd name="connsiteY30" fmla="*/ 40482 h 633413"/>
                <a:gd name="connsiteX31" fmla="*/ 535781 w 807244"/>
                <a:gd name="connsiteY31" fmla="*/ 121444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244" h="633413">
                  <a:moveTo>
                    <a:pt x="535781" y="121444"/>
                  </a:moveTo>
                  <a:lnTo>
                    <a:pt x="435769" y="238125"/>
                  </a:lnTo>
                  <a:lnTo>
                    <a:pt x="381000" y="297657"/>
                  </a:lnTo>
                  <a:lnTo>
                    <a:pt x="302419" y="381000"/>
                  </a:lnTo>
                  <a:lnTo>
                    <a:pt x="230981" y="445294"/>
                  </a:lnTo>
                  <a:lnTo>
                    <a:pt x="157162" y="507207"/>
                  </a:lnTo>
                  <a:lnTo>
                    <a:pt x="95250" y="547688"/>
                  </a:lnTo>
                  <a:lnTo>
                    <a:pt x="57150" y="569119"/>
                  </a:lnTo>
                  <a:lnTo>
                    <a:pt x="21431" y="595313"/>
                  </a:lnTo>
                  <a:lnTo>
                    <a:pt x="0" y="633413"/>
                  </a:lnTo>
                  <a:lnTo>
                    <a:pt x="807244" y="573882"/>
                  </a:lnTo>
                  <a:lnTo>
                    <a:pt x="745331" y="571500"/>
                  </a:lnTo>
                  <a:lnTo>
                    <a:pt x="685800" y="559594"/>
                  </a:lnTo>
                  <a:lnTo>
                    <a:pt x="638175" y="545307"/>
                  </a:lnTo>
                  <a:lnTo>
                    <a:pt x="604837" y="526257"/>
                  </a:lnTo>
                  <a:lnTo>
                    <a:pt x="583406" y="511969"/>
                  </a:lnTo>
                  <a:lnTo>
                    <a:pt x="571500" y="500063"/>
                  </a:lnTo>
                  <a:lnTo>
                    <a:pt x="559594" y="483394"/>
                  </a:lnTo>
                  <a:lnTo>
                    <a:pt x="550069" y="464344"/>
                  </a:lnTo>
                  <a:lnTo>
                    <a:pt x="540544" y="428625"/>
                  </a:lnTo>
                  <a:lnTo>
                    <a:pt x="538162" y="397669"/>
                  </a:lnTo>
                  <a:lnTo>
                    <a:pt x="547687" y="350044"/>
                  </a:lnTo>
                  <a:lnTo>
                    <a:pt x="581025" y="261938"/>
                  </a:lnTo>
                  <a:lnTo>
                    <a:pt x="626269" y="140494"/>
                  </a:lnTo>
                  <a:lnTo>
                    <a:pt x="669131" y="28575"/>
                  </a:lnTo>
                  <a:lnTo>
                    <a:pt x="671512" y="14288"/>
                  </a:lnTo>
                  <a:lnTo>
                    <a:pt x="669131" y="4763"/>
                  </a:lnTo>
                  <a:lnTo>
                    <a:pt x="661987" y="0"/>
                  </a:lnTo>
                  <a:lnTo>
                    <a:pt x="640556" y="4763"/>
                  </a:lnTo>
                  <a:lnTo>
                    <a:pt x="626269" y="11907"/>
                  </a:lnTo>
                  <a:lnTo>
                    <a:pt x="602456" y="40482"/>
                  </a:lnTo>
                  <a:lnTo>
                    <a:pt x="5357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">
              <a:extLst>
                <a:ext uri="{FF2B5EF4-FFF2-40B4-BE49-F238E27FC236}">
                  <a16:creationId xmlns:a16="http://schemas.microsoft.com/office/drawing/2014/main" id="{F7CFA113-674B-4D81-B8E7-2BB2013E4CC7}"/>
                </a:ext>
              </a:extLst>
            </p:cNvPr>
            <p:cNvSpPr/>
            <p:nvPr/>
          </p:nvSpPr>
          <p:spPr>
            <a:xfrm>
              <a:off x="3327400" y="2738438"/>
              <a:ext cx="1119188" cy="365125"/>
            </a:xfrm>
            <a:custGeom>
              <a:avLst/>
              <a:gdLst>
                <a:gd name="connsiteX0" fmla="*/ 840582 w 1119188"/>
                <a:gd name="connsiteY0" fmla="*/ 61912 h 364331"/>
                <a:gd name="connsiteX1" fmla="*/ 609600 w 1119188"/>
                <a:gd name="connsiteY1" fmla="*/ 116681 h 364331"/>
                <a:gd name="connsiteX2" fmla="*/ 459582 w 1119188"/>
                <a:gd name="connsiteY2" fmla="*/ 147637 h 364331"/>
                <a:gd name="connsiteX3" fmla="*/ 369094 w 1119188"/>
                <a:gd name="connsiteY3" fmla="*/ 164306 h 364331"/>
                <a:gd name="connsiteX4" fmla="*/ 264319 w 1119188"/>
                <a:gd name="connsiteY4" fmla="*/ 180975 h 364331"/>
                <a:gd name="connsiteX5" fmla="*/ 207169 w 1119188"/>
                <a:gd name="connsiteY5" fmla="*/ 190500 h 364331"/>
                <a:gd name="connsiteX6" fmla="*/ 145257 w 1119188"/>
                <a:gd name="connsiteY6" fmla="*/ 197643 h 364331"/>
                <a:gd name="connsiteX7" fmla="*/ 4763 w 1119188"/>
                <a:gd name="connsiteY7" fmla="*/ 207168 h 364331"/>
                <a:gd name="connsiteX8" fmla="*/ 0 w 1119188"/>
                <a:gd name="connsiteY8" fmla="*/ 335756 h 364331"/>
                <a:gd name="connsiteX9" fmla="*/ 90488 w 1119188"/>
                <a:gd name="connsiteY9" fmla="*/ 357187 h 364331"/>
                <a:gd name="connsiteX10" fmla="*/ 135732 w 1119188"/>
                <a:gd name="connsiteY10" fmla="*/ 361950 h 364331"/>
                <a:gd name="connsiteX11" fmla="*/ 180975 w 1119188"/>
                <a:gd name="connsiteY11" fmla="*/ 364331 h 364331"/>
                <a:gd name="connsiteX12" fmla="*/ 278607 w 1119188"/>
                <a:gd name="connsiteY12" fmla="*/ 354806 h 364331"/>
                <a:gd name="connsiteX13" fmla="*/ 450057 w 1119188"/>
                <a:gd name="connsiteY13" fmla="*/ 323850 h 364331"/>
                <a:gd name="connsiteX14" fmla="*/ 616744 w 1119188"/>
                <a:gd name="connsiteY14" fmla="*/ 285750 h 364331"/>
                <a:gd name="connsiteX15" fmla="*/ 852488 w 1119188"/>
                <a:gd name="connsiteY15" fmla="*/ 223837 h 364331"/>
                <a:gd name="connsiteX16" fmla="*/ 1116807 w 1119188"/>
                <a:gd name="connsiteY16" fmla="*/ 150018 h 364331"/>
                <a:gd name="connsiteX17" fmla="*/ 1119188 w 1119188"/>
                <a:gd name="connsiteY17" fmla="*/ 0 h 364331"/>
                <a:gd name="connsiteX18" fmla="*/ 1004888 w 1119188"/>
                <a:gd name="connsiteY18" fmla="*/ 26193 h 364331"/>
                <a:gd name="connsiteX19" fmla="*/ 840582 w 1119188"/>
                <a:gd name="connsiteY19" fmla="*/ 619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9188" h="364331">
                  <a:moveTo>
                    <a:pt x="840582" y="61912"/>
                  </a:moveTo>
                  <a:lnTo>
                    <a:pt x="609600" y="116681"/>
                  </a:lnTo>
                  <a:lnTo>
                    <a:pt x="459582" y="147637"/>
                  </a:lnTo>
                  <a:lnTo>
                    <a:pt x="369094" y="164306"/>
                  </a:lnTo>
                  <a:lnTo>
                    <a:pt x="264319" y="180975"/>
                  </a:lnTo>
                  <a:lnTo>
                    <a:pt x="207169" y="190500"/>
                  </a:lnTo>
                  <a:lnTo>
                    <a:pt x="145257" y="197643"/>
                  </a:lnTo>
                  <a:lnTo>
                    <a:pt x="4763" y="207168"/>
                  </a:lnTo>
                  <a:lnTo>
                    <a:pt x="0" y="335756"/>
                  </a:lnTo>
                  <a:lnTo>
                    <a:pt x="90488" y="357187"/>
                  </a:lnTo>
                  <a:lnTo>
                    <a:pt x="135732" y="361950"/>
                  </a:lnTo>
                  <a:lnTo>
                    <a:pt x="180975" y="364331"/>
                  </a:lnTo>
                  <a:lnTo>
                    <a:pt x="278607" y="354806"/>
                  </a:lnTo>
                  <a:lnTo>
                    <a:pt x="450057" y="323850"/>
                  </a:lnTo>
                  <a:lnTo>
                    <a:pt x="616744" y="285750"/>
                  </a:lnTo>
                  <a:lnTo>
                    <a:pt x="852488" y="223837"/>
                  </a:lnTo>
                  <a:lnTo>
                    <a:pt x="1116807" y="150018"/>
                  </a:lnTo>
                  <a:cubicBezTo>
                    <a:pt x="1117601" y="100012"/>
                    <a:pt x="1118394" y="50006"/>
                    <a:pt x="1119188" y="0"/>
                  </a:cubicBezTo>
                  <a:lnTo>
                    <a:pt x="1004888" y="26193"/>
                  </a:lnTo>
                  <a:lnTo>
                    <a:pt x="840582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1">
              <a:extLst>
                <a:ext uri="{FF2B5EF4-FFF2-40B4-BE49-F238E27FC236}">
                  <a16:creationId xmlns:a16="http://schemas.microsoft.com/office/drawing/2014/main" id="{07F780F8-F336-438F-8D83-B30B427DEF32}"/>
                </a:ext>
              </a:extLst>
            </p:cNvPr>
            <p:cNvSpPr/>
            <p:nvPr/>
          </p:nvSpPr>
          <p:spPr>
            <a:xfrm>
              <a:off x="3314700" y="3390900"/>
              <a:ext cx="1162050" cy="319088"/>
            </a:xfrm>
            <a:custGeom>
              <a:avLst/>
              <a:gdLst>
                <a:gd name="connsiteX0" fmla="*/ 876300 w 1162050"/>
                <a:gd name="connsiteY0" fmla="*/ 45244 h 319088"/>
                <a:gd name="connsiteX1" fmla="*/ 1162050 w 1162050"/>
                <a:gd name="connsiteY1" fmla="*/ 0 h 319088"/>
                <a:gd name="connsiteX2" fmla="*/ 1159669 w 1162050"/>
                <a:gd name="connsiteY2" fmla="*/ 178594 h 319088"/>
                <a:gd name="connsiteX3" fmla="*/ 1002506 w 1162050"/>
                <a:gd name="connsiteY3" fmla="*/ 204788 h 319088"/>
                <a:gd name="connsiteX4" fmla="*/ 847725 w 1162050"/>
                <a:gd name="connsiteY4" fmla="*/ 233363 h 319088"/>
                <a:gd name="connsiteX5" fmla="*/ 702469 w 1162050"/>
                <a:gd name="connsiteY5" fmla="*/ 259556 h 319088"/>
                <a:gd name="connsiteX6" fmla="*/ 557213 w 1162050"/>
                <a:gd name="connsiteY6" fmla="*/ 283369 h 319088"/>
                <a:gd name="connsiteX7" fmla="*/ 381000 w 1162050"/>
                <a:gd name="connsiteY7" fmla="*/ 304800 h 319088"/>
                <a:gd name="connsiteX8" fmla="*/ 295275 w 1162050"/>
                <a:gd name="connsiteY8" fmla="*/ 314325 h 319088"/>
                <a:gd name="connsiteX9" fmla="*/ 221456 w 1162050"/>
                <a:gd name="connsiteY9" fmla="*/ 319088 h 319088"/>
                <a:gd name="connsiteX10" fmla="*/ 164306 w 1162050"/>
                <a:gd name="connsiteY10" fmla="*/ 319088 h 319088"/>
                <a:gd name="connsiteX11" fmla="*/ 119063 w 1162050"/>
                <a:gd name="connsiteY11" fmla="*/ 314325 h 319088"/>
                <a:gd name="connsiteX12" fmla="*/ 2381 w 1162050"/>
                <a:gd name="connsiteY12" fmla="*/ 302419 h 319088"/>
                <a:gd name="connsiteX13" fmla="*/ 0 w 1162050"/>
                <a:gd name="connsiteY13" fmla="*/ 154781 h 319088"/>
                <a:gd name="connsiteX14" fmla="*/ 159544 w 1162050"/>
                <a:gd name="connsiteY14" fmla="*/ 147638 h 319088"/>
                <a:gd name="connsiteX15" fmla="*/ 280988 w 1162050"/>
                <a:gd name="connsiteY15" fmla="*/ 135731 h 319088"/>
                <a:gd name="connsiteX16" fmla="*/ 538163 w 1162050"/>
                <a:gd name="connsiteY16" fmla="*/ 100013 h 319088"/>
                <a:gd name="connsiteX17" fmla="*/ 876300 w 1162050"/>
                <a:gd name="connsiteY17" fmla="*/ 452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2050" h="319088">
                  <a:moveTo>
                    <a:pt x="876300" y="45244"/>
                  </a:moveTo>
                  <a:lnTo>
                    <a:pt x="1162050" y="0"/>
                  </a:lnTo>
                  <a:cubicBezTo>
                    <a:pt x="1161256" y="59531"/>
                    <a:pt x="1160463" y="119063"/>
                    <a:pt x="1159669" y="178594"/>
                  </a:cubicBezTo>
                  <a:lnTo>
                    <a:pt x="1002506" y="204788"/>
                  </a:lnTo>
                  <a:lnTo>
                    <a:pt x="847725" y="233363"/>
                  </a:lnTo>
                  <a:lnTo>
                    <a:pt x="702469" y="259556"/>
                  </a:lnTo>
                  <a:lnTo>
                    <a:pt x="557213" y="283369"/>
                  </a:lnTo>
                  <a:lnTo>
                    <a:pt x="381000" y="304800"/>
                  </a:lnTo>
                  <a:lnTo>
                    <a:pt x="295275" y="314325"/>
                  </a:lnTo>
                  <a:lnTo>
                    <a:pt x="221456" y="319088"/>
                  </a:lnTo>
                  <a:lnTo>
                    <a:pt x="164306" y="319088"/>
                  </a:lnTo>
                  <a:lnTo>
                    <a:pt x="119063" y="314325"/>
                  </a:lnTo>
                  <a:lnTo>
                    <a:pt x="2381" y="302419"/>
                  </a:lnTo>
                  <a:cubicBezTo>
                    <a:pt x="1587" y="253206"/>
                    <a:pt x="794" y="203994"/>
                    <a:pt x="0" y="154781"/>
                  </a:cubicBezTo>
                  <a:lnTo>
                    <a:pt x="159544" y="147638"/>
                  </a:lnTo>
                  <a:lnTo>
                    <a:pt x="280988" y="135731"/>
                  </a:lnTo>
                  <a:lnTo>
                    <a:pt x="538163" y="100013"/>
                  </a:lnTo>
                  <a:lnTo>
                    <a:pt x="8763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9F06596C-C163-4F58-AB78-CE2EBE7E2454}"/>
                </a:ext>
              </a:extLst>
            </p:cNvPr>
            <p:cNvSpPr/>
            <p:nvPr/>
          </p:nvSpPr>
          <p:spPr>
            <a:xfrm>
              <a:off x="2555875" y="3894138"/>
              <a:ext cx="1909763" cy="787400"/>
            </a:xfrm>
            <a:custGeom>
              <a:avLst/>
              <a:gdLst>
                <a:gd name="connsiteX0" fmla="*/ 1728788 w 1909763"/>
                <a:gd name="connsiteY0" fmla="*/ 54769 h 788194"/>
                <a:gd name="connsiteX1" fmla="*/ 1581150 w 1909763"/>
                <a:gd name="connsiteY1" fmla="*/ 104775 h 788194"/>
                <a:gd name="connsiteX2" fmla="*/ 1454944 w 1909763"/>
                <a:gd name="connsiteY2" fmla="*/ 150019 h 788194"/>
                <a:gd name="connsiteX3" fmla="*/ 1266825 w 1909763"/>
                <a:gd name="connsiteY3" fmla="*/ 211931 h 788194"/>
                <a:gd name="connsiteX4" fmla="*/ 1107282 w 1909763"/>
                <a:gd name="connsiteY4" fmla="*/ 266700 h 788194"/>
                <a:gd name="connsiteX5" fmla="*/ 976313 w 1909763"/>
                <a:gd name="connsiteY5" fmla="*/ 311944 h 788194"/>
                <a:gd name="connsiteX6" fmla="*/ 800100 w 1909763"/>
                <a:gd name="connsiteY6" fmla="*/ 371475 h 788194"/>
                <a:gd name="connsiteX7" fmla="*/ 514350 w 1909763"/>
                <a:gd name="connsiteY7" fmla="*/ 454819 h 788194"/>
                <a:gd name="connsiteX8" fmla="*/ 423863 w 1909763"/>
                <a:gd name="connsiteY8" fmla="*/ 476250 h 788194"/>
                <a:gd name="connsiteX9" fmla="*/ 366713 w 1909763"/>
                <a:gd name="connsiteY9" fmla="*/ 488156 h 788194"/>
                <a:gd name="connsiteX10" fmla="*/ 304800 w 1909763"/>
                <a:gd name="connsiteY10" fmla="*/ 495300 h 788194"/>
                <a:gd name="connsiteX11" fmla="*/ 266700 w 1909763"/>
                <a:gd name="connsiteY11" fmla="*/ 497681 h 788194"/>
                <a:gd name="connsiteX12" fmla="*/ 235744 w 1909763"/>
                <a:gd name="connsiteY12" fmla="*/ 495300 h 788194"/>
                <a:gd name="connsiteX13" fmla="*/ 202407 w 1909763"/>
                <a:gd name="connsiteY13" fmla="*/ 485775 h 788194"/>
                <a:gd name="connsiteX14" fmla="*/ 178594 w 1909763"/>
                <a:gd name="connsiteY14" fmla="*/ 476250 h 788194"/>
                <a:gd name="connsiteX15" fmla="*/ 147638 w 1909763"/>
                <a:gd name="connsiteY15" fmla="*/ 459581 h 788194"/>
                <a:gd name="connsiteX16" fmla="*/ 114300 w 1909763"/>
                <a:gd name="connsiteY16" fmla="*/ 440531 h 788194"/>
                <a:gd name="connsiteX17" fmla="*/ 80963 w 1909763"/>
                <a:gd name="connsiteY17" fmla="*/ 416719 h 788194"/>
                <a:gd name="connsiteX18" fmla="*/ 50007 w 1909763"/>
                <a:gd name="connsiteY18" fmla="*/ 390525 h 788194"/>
                <a:gd name="connsiteX19" fmla="*/ 30957 w 1909763"/>
                <a:gd name="connsiteY19" fmla="*/ 378619 h 788194"/>
                <a:gd name="connsiteX20" fmla="*/ 16669 w 1909763"/>
                <a:gd name="connsiteY20" fmla="*/ 381000 h 788194"/>
                <a:gd name="connsiteX21" fmla="*/ 11907 w 1909763"/>
                <a:gd name="connsiteY21" fmla="*/ 385762 h 788194"/>
                <a:gd name="connsiteX22" fmla="*/ 4763 w 1909763"/>
                <a:gd name="connsiteY22" fmla="*/ 392906 h 788194"/>
                <a:gd name="connsiteX23" fmla="*/ 0 w 1909763"/>
                <a:gd name="connsiteY23" fmla="*/ 419100 h 788194"/>
                <a:gd name="connsiteX24" fmla="*/ 2382 w 1909763"/>
                <a:gd name="connsiteY24" fmla="*/ 466725 h 788194"/>
                <a:gd name="connsiteX25" fmla="*/ 11907 w 1909763"/>
                <a:gd name="connsiteY25" fmla="*/ 519112 h 788194"/>
                <a:gd name="connsiteX26" fmla="*/ 28575 w 1909763"/>
                <a:gd name="connsiteY26" fmla="*/ 559594 h 788194"/>
                <a:gd name="connsiteX27" fmla="*/ 50007 w 1909763"/>
                <a:gd name="connsiteY27" fmla="*/ 600075 h 788194"/>
                <a:gd name="connsiteX28" fmla="*/ 85725 w 1909763"/>
                <a:gd name="connsiteY28" fmla="*/ 652462 h 788194"/>
                <a:gd name="connsiteX29" fmla="*/ 121444 w 1909763"/>
                <a:gd name="connsiteY29" fmla="*/ 690562 h 788194"/>
                <a:gd name="connsiteX30" fmla="*/ 161925 w 1909763"/>
                <a:gd name="connsiteY30" fmla="*/ 728662 h 788194"/>
                <a:gd name="connsiteX31" fmla="*/ 209550 w 1909763"/>
                <a:gd name="connsiteY31" fmla="*/ 762000 h 788194"/>
                <a:gd name="connsiteX32" fmla="*/ 235744 w 1909763"/>
                <a:gd name="connsiteY32" fmla="*/ 773906 h 788194"/>
                <a:gd name="connsiteX33" fmla="*/ 266700 w 1909763"/>
                <a:gd name="connsiteY33" fmla="*/ 783431 h 788194"/>
                <a:gd name="connsiteX34" fmla="*/ 309563 w 1909763"/>
                <a:gd name="connsiteY34" fmla="*/ 788194 h 788194"/>
                <a:gd name="connsiteX35" fmla="*/ 357188 w 1909763"/>
                <a:gd name="connsiteY35" fmla="*/ 781050 h 788194"/>
                <a:gd name="connsiteX36" fmla="*/ 402432 w 1909763"/>
                <a:gd name="connsiteY36" fmla="*/ 764381 h 788194"/>
                <a:gd name="connsiteX37" fmla="*/ 447675 w 1909763"/>
                <a:gd name="connsiteY37" fmla="*/ 740569 h 788194"/>
                <a:gd name="connsiteX38" fmla="*/ 533400 w 1909763"/>
                <a:gd name="connsiteY38" fmla="*/ 695325 h 788194"/>
                <a:gd name="connsiteX39" fmla="*/ 685800 w 1909763"/>
                <a:gd name="connsiteY39" fmla="*/ 623887 h 788194"/>
                <a:gd name="connsiteX40" fmla="*/ 864394 w 1909763"/>
                <a:gd name="connsiteY40" fmla="*/ 545306 h 788194"/>
                <a:gd name="connsiteX41" fmla="*/ 1012032 w 1909763"/>
                <a:gd name="connsiteY41" fmla="*/ 485775 h 788194"/>
                <a:gd name="connsiteX42" fmla="*/ 1123950 w 1909763"/>
                <a:gd name="connsiteY42" fmla="*/ 438150 h 788194"/>
                <a:gd name="connsiteX43" fmla="*/ 1357313 w 1909763"/>
                <a:gd name="connsiteY43" fmla="*/ 328612 h 788194"/>
                <a:gd name="connsiteX44" fmla="*/ 1600200 w 1909763"/>
                <a:gd name="connsiteY44" fmla="*/ 214312 h 788194"/>
                <a:gd name="connsiteX45" fmla="*/ 1795463 w 1909763"/>
                <a:gd name="connsiteY45" fmla="*/ 126206 h 788194"/>
                <a:gd name="connsiteX46" fmla="*/ 1909763 w 1909763"/>
                <a:gd name="connsiteY46" fmla="*/ 71437 h 788194"/>
                <a:gd name="connsiteX47" fmla="*/ 1909763 w 1909763"/>
                <a:gd name="connsiteY47" fmla="*/ 0 h 788194"/>
                <a:gd name="connsiteX48" fmla="*/ 1728788 w 1909763"/>
                <a:gd name="connsiteY48" fmla="*/ 54769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9763" h="788194">
                  <a:moveTo>
                    <a:pt x="1728788" y="54769"/>
                  </a:moveTo>
                  <a:lnTo>
                    <a:pt x="1581150" y="104775"/>
                  </a:lnTo>
                  <a:lnTo>
                    <a:pt x="1454944" y="150019"/>
                  </a:lnTo>
                  <a:lnTo>
                    <a:pt x="1266825" y="211931"/>
                  </a:lnTo>
                  <a:lnTo>
                    <a:pt x="1107282" y="266700"/>
                  </a:lnTo>
                  <a:lnTo>
                    <a:pt x="976313" y="311944"/>
                  </a:lnTo>
                  <a:lnTo>
                    <a:pt x="800100" y="371475"/>
                  </a:lnTo>
                  <a:lnTo>
                    <a:pt x="514350" y="454819"/>
                  </a:lnTo>
                  <a:lnTo>
                    <a:pt x="423863" y="476250"/>
                  </a:lnTo>
                  <a:lnTo>
                    <a:pt x="366713" y="488156"/>
                  </a:lnTo>
                  <a:lnTo>
                    <a:pt x="304800" y="495300"/>
                  </a:lnTo>
                  <a:lnTo>
                    <a:pt x="266700" y="497681"/>
                  </a:lnTo>
                  <a:lnTo>
                    <a:pt x="235744" y="495300"/>
                  </a:lnTo>
                  <a:lnTo>
                    <a:pt x="202407" y="485775"/>
                  </a:lnTo>
                  <a:lnTo>
                    <a:pt x="178594" y="476250"/>
                  </a:lnTo>
                  <a:lnTo>
                    <a:pt x="147638" y="459581"/>
                  </a:lnTo>
                  <a:lnTo>
                    <a:pt x="114300" y="440531"/>
                  </a:lnTo>
                  <a:lnTo>
                    <a:pt x="80963" y="416719"/>
                  </a:lnTo>
                  <a:lnTo>
                    <a:pt x="50007" y="390525"/>
                  </a:lnTo>
                  <a:lnTo>
                    <a:pt x="30957" y="378619"/>
                  </a:lnTo>
                  <a:lnTo>
                    <a:pt x="16669" y="381000"/>
                  </a:lnTo>
                  <a:lnTo>
                    <a:pt x="11907" y="385762"/>
                  </a:lnTo>
                  <a:lnTo>
                    <a:pt x="4763" y="392906"/>
                  </a:lnTo>
                  <a:lnTo>
                    <a:pt x="0" y="419100"/>
                  </a:lnTo>
                  <a:lnTo>
                    <a:pt x="2382" y="466725"/>
                  </a:lnTo>
                  <a:lnTo>
                    <a:pt x="11907" y="519112"/>
                  </a:lnTo>
                  <a:lnTo>
                    <a:pt x="28575" y="559594"/>
                  </a:lnTo>
                  <a:lnTo>
                    <a:pt x="50007" y="600075"/>
                  </a:lnTo>
                  <a:lnTo>
                    <a:pt x="85725" y="652462"/>
                  </a:lnTo>
                  <a:lnTo>
                    <a:pt x="121444" y="690562"/>
                  </a:lnTo>
                  <a:lnTo>
                    <a:pt x="161925" y="728662"/>
                  </a:lnTo>
                  <a:lnTo>
                    <a:pt x="209550" y="762000"/>
                  </a:lnTo>
                  <a:lnTo>
                    <a:pt x="235744" y="773906"/>
                  </a:lnTo>
                  <a:lnTo>
                    <a:pt x="266700" y="783431"/>
                  </a:lnTo>
                  <a:lnTo>
                    <a:pt x="309563" y="788194"/>
                  </a:lnTo>
                  <a:lnTo>
                    <a:pt x="357188" y="781050"/>
                  </a:lnTo>
                  <a:lnTo>
                    <a:pt x="402432" y="764381"/>
                  </a:lnTo>
                  <a:lnTo>
                    <a:pt x="447675" y="740569"/>
                  </a:lnTo>
                  <a:lnTo>
                    <a:pt x="533400" y="695325"/>
                  </a:lnTo>
                  <a:lnTo>
                    <a:pt x="685800" y="623887"/>
                  </a:lnTo>
                  <a:lnTo>
                    <a:pt x="864394" y="545306"/>
                  </a:lnTo>
                  <a:lnTo>
                    <a:pt x="1012032" y="485775"/>
                  </a:lnTo>
                  <a:lnTo>
                    <a:pt x="1123950" y="438150"/>
                  </a:lnTo>
                  <a:lnTo>
                    <a:pt x="1357313" y="328612"/>
                  </a:lnTo>
                  <a:lnTo>
                    <a:pt x="1600200" y="214312"/>
                  </a:lnTo>
                  <a:lnTo>
                    <a:pt x="1795463" y="126206"/>
                  </a:lnTo>
                  <a:lnTo>
                    <a:pt x="1909763" y="71437"/>
                  </a:lnTo>
                  <a:lnTo>
                    <a:pt x="1909763" y="0"/>
                  </a:lnTo>
                  <a:lnTo>
                    <a:pt x="172878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72557D25-DD64-4A34-BF86-35C27BEFF405}"/>
                </a:ext>
              </a:extLst>
            </p:cNvPr>
            <p:cNvSpPr/>
            <p:nvPr/>
          </p:nvSpPr>
          <p:spPr>
            <a:xfrm>
              <a:off x="2486025" y="3149600"/>
              <a:ext cx="2571750" cy="2511425"/>
            </a:xfrm>
            <a:custGeom>
              <a:avLst/>
              <a:gdLst>
                <a:gd name="connsiteX0" fmla="*/ 1683912 w 2572554"/>
                <a:gd name="connsiteY0" fmla="*/ 1062507 h 2511380"/>
                <a:gd name="connsiteX1" fmla="*/ 1448873 w 2572554"/>
                <a:gd name="connsiteY1" fmla="*/ 1329743 h 2511380"/>
                <a:gd name="connsiteX2" fmla="*/ 1316864 w 2572554"/>
                <a:gd name="connsiteY2" fmla="*/ 1468191 h 2511380"/>
                <a:gd name="connsiteX3" fmla="*/ 1159098 w 2572554"/>
                <a:gd name="connsiteY3" fmla="*/ 1625957 h 2511380"/>
                <a:gd name="connsiteX4" fmla="*/ 1014211 w 2572554"/>
                <a:gd name="connsiteY4" fmla="*/ 1757966 h 2511380"/>
                <a:gd name="connsiteX5" fmla="*/ 843566 w 2572554"/>
                <a:gd name="connsiteY5" fmla="*/ 1899633 h 2511380"/>
                <a:gd name="connsiteX6" fmla="*/ 585988 w 2572554"/>
                <a:gd name="connsiteY6" fmla="*/ 2089597 h 2511380"/>
                <a:gd name="connsiteX7" fmla="*/ 276895 w 2572554"/>
                <a:gd name="connsiteY7" fmla="*/ 2292439 h 2511380"/>
                <a:gd name="connsiteX8" fmla="*/ 38636 w 2572554"/>
                <a:gd name="connsiteY8" fmla="*/ 2440546 h 2511380"/>
                <a:gd name="connsiteX9" fmla="*/ 22538 w 2572554"/>
                <a:gd name="connsiteY9" fmla="*/ 2453425 h 2511380"/>
                <a:gd name="connsiteX10" fmla="*/ 3219 w 2572554"/>
                <a:gd name="connsiteY10" fmla="*/ 2472743 h 2511380"/>
                <a:gd name="connsiteX11" fmla="*/ 0 w 2572554"/>
                <a:gd name="connsiteY11" fmla="*/ 2485622 h 2511380"/>
                <a:gd name="connsiteX12" fmla="*/ 3219 w 2572554"/>
                <a:gd name="connsiteY12" fmla="*/ 2495281 h 2511380"/>
                <a:gd name="connsiteX13" fmla="*/ 12878 w 2572554"/>
                <a:gd name="connsiteY13" fmla="*/ 2504940 h 2511380"/>
                <a:gd name="connsiteX14" fmla="*/ 32197 w 2572554"/>
                <a:gd name="connsiteY14" fmla="*/ 2511380 h 2511380"/>
                <a:gd name="connsiteX15" fmla="*/ 57954 w 2572554"/>
                <a:gd name="connsiteY15" fmla="*/ 2504940 h 2511380"/>
                <a:gd name="connsiteX16" fmla="*/ 151326 w 2572554"/>
                <a:gd name="connsiteY16" fmla="*/ 2463084 h 2511380"/>
                <a:gd name="connsiteX17" fmla="*/ 299433 w 2572554"/>
                <a:gd name="connsiteY17" fmla="*/ 2389030 h 2511380"/>
                <a:gd name="connsiteX18" fmla="*/ 482957 w 2572554"/>
                <a:gd name="connsiteY18" fmla="*/ 2292439 h 2511380"/>
                <a:gd name="connsiteX19" fmla="*/ 637504 w 2572554"/>
                <a:gd name="connsiteY19" fmla="*/ 2202287 h 2511380"/>
                <a:gd name="connsiteX20" fmla="*/ 801709 w 2572554"/>
                <a:gd name="connsiteY20" fmla="*/ 2096036 h 2511380"/>
                <a:gd name="connsiteX21" fmla="*/ 975574 w 2572554"/>
                <a:gd name="connsiteY21" fmla="*/ 1967247 h 2511380"/>
                <a:gd name="connsiteX22" fmla="*/ 1085045 w 2572554"/>
                <a:gd name="connsiteY22" fmla="*/ 1889974 h 2511380"/>
                <a:gd name="connsiteX23" fmla="*/ 1258909 w 2572554"/>
                <a:gd name="connsiteY23" fmla="*/ 1748307 h 2511380"/>
                <a:gd name="connsiteX24" fmla="*/ 1468191 w 2572554"/>
                <a:gd name="connsiteY24" fmla="*/ 1561563 h 2511380"/>
                <a:gd name="connsiteX25" fmla="*/ 1654935 w 2572554"/>
                <a:gd name="connsiteY25" fmla="*/ 1378039 h 2511380"/>
                <a:gd name="connsiteX26" fmla="*/ 1809481 w 2572554"/>
                <a:gd name="connsiteY26" fmla="*/ 1223492 h 2511380"/>
                <a:gd name="connsiteX27" fmla="*/ 1899633 w 2572554"/>
                <a:gd name="connsiteY27" fmla="*/ 1126901 h 2511380"/>
                <a:gd name="connsiteX28" fmla="*/ 2173309 w 2572554"/>
                <a:gd name="connsiteY28" fmla="*/ 782391 h 2511380"/>
                <a:gd name="connsiteX29" fmla="*/ 2350394 w 2572554"/>
                <a:gd name="connsiteY29" fmla="*/ 563450 h 2511380"/>
                <a:gd name="connsiteX30" fmla="*/ 2430887 w 2572554"/>
                <a:gd name="connsiteY30" fmla="*/ 457200 h 2511380"/>
                <a:gd name="connsiteX31" fmla="*/ 2450205 w 2572554"/>
                <a:gd name="connsiteY31" fmla="*/ 437881 h 2511380"/>
                <a:gd name="connsiteX32" fmla="*/ 2479183 w 2572554"/>
                <a:gd name="connsiteY32" fmla="*/ 421783 h 2511380"/>
                <a:gd name="connsiteX33" fmla="*/ 2521039 w 2572554"/>
                <a:gd name="connsiteY33" fmla="*/ 405684 h 2511380"/>
                <a:gd name="connsiteX34" fmla="*/ 2546797 w 2572554"/>
                <a:gd name="connsiteY34" fmla="*/ 392805 h 2511380"/>
                <a:gd name="connsiteX35" fmla="*/ 2566115 w 2572554"/>
                <a:gd name="connsiteY35" fmla="*/ 373487 h 2511380"/>
                <a:gd name="connsiteX36" fmla="*/ 2572554 w 2572554"/>
                <a:gd name="connsiteY36" fmla="*/ 357388 h 2511380"/>
                <a:gd name="connsiteX37" fmla="*/ 2572554 w 2572554"/>
                <a:gd name="connsiteY37" fmla="*/ 341290 h 2511380"/>
                <a:gd name="connsiteX38" fmla="*/ 2569335 w 2572554"/>
                <a:gd name="connsiteY38" fmla="*/ 312312 h 2511380"/>
                <a:gd name="connsiteX39" fmla="*/ 2553236 w 2572554"/>
                <a:gd name="connsiteY39" fmla="*/ 264016 h 2511380"/>
                <a:gd name="connsiteX40" fmla="*/ 2533918 w 2572554"/>
                <a:gd name="connsiteY40" fmla="*/ 231819 h 2511380"/>
                <a:gd name="connsiteX41" fmla="*/ 2511380 w 2572554"/>
                <a:gd name="connsiteY41" fmla="*/ 196402 h 2511380"/>
                <a:gd name="connsiteX42" fmla="*/ 2482402 w 2572554"/>
                <a:gd name="connsiteY42" fmla="*/ 157766 h 2511380"/>
                <a:gd name="connsiteX43" fmla="*/ 2440546 w 2572554"/>
                <a:gd name="connsiteY43" fmla="*/ 112690 h 2511380"/>
                <a:gd name="connsiteX44" fmla="*/ 2398690 w 2572554"/>
                <a:gd name="connsiteY44" fmla="*/ 74053 h 2511380"/>
                <a:gd name="connsiteX45" fmla="*/ 2356833 w 2572554"/>
                <a:gd name="connsiteY45" fmla="*/ 38636 h 2511380"/>
                <a:gd name="connsiteX46" fmla="*/ 2324636 w 2572554"/>
                <a:gd name="connsiteY46" fmla="*/ 16098 h 2511380"/>
                <a:gd name="connsiteX47" fmla="*/ 2302098 w 2572554"/>
                <a:gd name="connsiteY47" fmla="*/ 6439 h 2511380"/>
                <a:gd name="connsiteX48" fmla="*/ 2279560 w 2572554"/>
                <a:gd name="connsiteY48" fmla="*/ 0 h 2511380"/>
                <a:gd name="connsiteX49" fmla="*/ 2273121 w 2572554"/>
                <a:gd name="connsiteY49" fmla="*/ 0 h 2511380"/>
                <a:gd name="connsiteX50" fmla="*/ 2260242 w 2572554"/>
                <a:gd name="connsiteY50" fmla="*/ 3219 h 2511380"/>
                <a:gd name="connsiteX51" fmla="*/ 2250583 w 2572554"/>
                <a:gd name="connsiteY51" fmla="*/ 25757 h 2511380"/>
                <a:gd name="connsiteX52" fmla="*/ 2250583 w 2572554"/>
                <a:gd name="connsiteY52" fmla="*/ 48295 h 2511380"/>
                <a:gd name="connsiteX53" fmla="*/ 2257022 w 2572554"/>
                <a:gd name="connsiteY53" fmla="*/ 86932 h 2511380"/>
                <a:gd name="connsiteX54" fmla="*/ 2269901 w 2572554"/>
                <a:gd name="connsiteY54" fmla="*/ 132008 h 2511380"/>
                <a:gd name="connsiteX55" fmla="*/ 2279560 w 2572554"/>
                <a:gd name="connsiteY55" fmla="*/ 167425 h 2511380"/>
                <a:gd name="connsiteX56" fmla="*/ 2279560 w 2572554"/>
                <a:gd name="connsiteY56" fmla="*/ 199622 h 2511380"/>
                <a:gd name="connsiteX57" fmla="*/ 2266681 w 2572554"/>
                <a:gd name="connsiteY57" fmla="*/ 241478 h 2511380"/>
                <a:gd name="connsiteX58" fmla="*/ 2221605 w 2572554"/>
                <a:gd name="connsiteY58" fmla="*/ 328411 h 2511380"/>
                <a:gd name="connsiteX59" fmla="*/ 2160431 w 2572554"/>
                <a:gd name="connsiteY59" fmla="*/ 428222 h 2511380"/>
                <a:gd name="connsiteX60" fmla="*/ 2112135 w 2572554"/>
                <a:gd name="connsiteY60" fmla="*/ 499056 h 2511380"/>
                <a:gd name="connsiteX61" fmla="*/ 1683912 w 2572554"/>
                <a:gd name="connsiteY61" fmla="*/ 1062507 h 25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2554" h="2511380">
                  <a:moveTo>
                    <a:pt x="1683912" y="1062507"/>
                  </a:moveTo>
                  <a:lnTo>
                    <a:pt x="1448873" y="1329743"/>
                  </a:lnTo>
                  <a:lnTo>
                    <a:pt x="1316864" y="1468191"/>
                  </a:lnTo>
                  <a:lnTo>
                    <a:pt x="1159098" y="1625957"/>
                  </a:lnTo>
                  <a:lnTo>
                    <a:pt x="1014211" y="1757966"/>
                  </a:lnTo>
                  <a:lnTo>
                    <a:pt x="843566" y="1899633"/>
                  </a:lnTo>
                  <a:lnTo>
                    <a:pt x="585988" y="2089597"/>
                  </a:lnTo>
                  <a:lnTo>
                    <a:pt x="276895" y="2292439"/>
                  </a:lnTo>
                  <a:lnTo>
                    <a:pt x="38636" y="2440546"/>
                  </a:lnTo>
                  <a:lnTo>
                    <a:pt x="22538" y="2453425"/>
                  </a:lnTo>
                  <a:lnTo>
                    <a:pt x="3219" y="2472743"/>
                  </a:lnTo>
                  <a:lnTo>
                    <a:pt x="0" y="2485622"/>
                  </a:lnTo>
                  <a:lnTo>
                    <a:pt x="3219" y="2495281"/>
                  </a:lnTo>
                  <a:lnTo>
                    <a:pt x="12878" y="2504940"/>
                  </a:lnTo>
                  <a:lnTo>
                    <a:pt x="32197" y="2511380"/>
                  </a:lnTo>
                  <a:lnTo>
                    <a:pt x="57954" y="2504940"/>
                  </a:lnTo>
                  <a:lnTo>
                    <a:pt x="151326" y="2463084"/>
                  </a:lnTo>
                  <a:lnTo>
                    <a:pt x="299433" y="2389030"/>
                  </a:lnTo>
                  <a:lnTo>
                    <a:pt x="482957" y="2292439"/>
                  </a:lnTo>
                  <a:lnTo>
                    <a:pt x="637504" y="2202287"/>
                  </a:lnTo>
                  <a:lnTo>
                    <a:pt x="801709" y="2096036"/>
                  </a:lnTo>
                  <a:lnTo>
                    <a:pt x="975574" y="1967247"/>
                  </a:lnTo>
                  <a:lnTo>
                    <a:pt x="1085045" y="1889974"/>
                  </a:lnTo>
                  <a:lnTo>
                    <a:pt x="1258909" y="1748307"/>
                  </a:lnTo>
                  <a:lnTo>
                    <a:pt x="1468191" y="1561563"/>
                  </a:lnTo>
                  <a:lnTo>
                    <a:pt x="1654935" y="1378039"/>
                  </a:lnTo>
                  <a:lnTo>
                    <a:pt x="1809481" y="1223492"/>
                  </a:lnTo>
                  <a:lnTo>
                    <a:pt x="1899633" y="1126901"/>
                  </a:lnTo>
                  <a:lnTo>
                    <a:pt x="2173309" y="782391"/>
                  </a:lnTo>
                  <a:lnTo>
                    <a:pt x="2350394" y="563450"/>
                  </a:lnTo>
                  <a:lnTo>
                    <a:pt x="2430887" y="457200"/>
                  </a:lnTo>
                  <a:lnTo>
                    <a:pt x="2450205" y="437881"/>
                  </a:lnTo>
                  <a:lnTo>
                    <a:pt x="2479183" y="421783"/>
                  </a:lnTo>
                  <a:lnTo>
                    <a:pt x="2521039" y="405684"/>
                  </a:lnTo>
                  <a:lnTo>
                    <a:pt x="2546797" y="392805"/>
                  </a:lnTo>
                  <a:lnTo>
                    <a:pt x="2566115" y="373487"/>
                  </a:lnTo>
                  <a:lnTo>
                    <a:pt x="2572554" y="357388"/>
                  </a:lnTo>
                  <a:lnTo>
                    <a:pt x="2572554" y="341290"/>
                  </a:lnTo>
                  <a:lnTo>
                    <a:pt x="2569335" y="312312"/>
                  </a:lnTo>
                  <a:lnTo>
                    <a:pt x="2553236" y="264016"/>
                  </a:lnTo>
                  <a:lnTo>
                    <a:pt x="2533918" y="231819"/>
                  </a:lnTo>
                  <a:lnTo>
                    <a:pt x="2511380" y="196402"/>
                  </a:lnTo>
                  <a:lnTo>
                    <a:pt x="2482402" y="157766"/>
                  </a:lnTo>
                  <a:lnTo>
                    <a:pt x="2440546" y="112690"/>
                  </a:lnTo>
                  <a:lnTo>
                    <a:pt x="2398690" y="74053"/>
                  </a:lnTo>
                  <a:lnTo>
                    <a:pt x="2356833" y="38636"/>
                  </a:lnTo>
                  <a:lnTo>
                    <a:pt x="2324636" y="16098"/>
                  </a:lnTo>
                  <a:lnTo>
                    <a:pt x="2302098" y="6439"/>
                  </a:lnTo>
                  <a:lnTo>
                    <a:pt x="2279560" y="0"/>
                  </a:lnTo>
                  <a:lnTo>
                    <a:pt x="2273121" y="0"/>
                  </a:lnTo>
                  <a:lnTo>
                    <a:pt x="2260242" y="3219"/>
                  </a:lnTo>
                  <a:lnTo>
                    <a:pt x="2250583" y="25757"/>
                  </a:lnTo>
                  <a:lnTo>
                    <a:pt x="2250583" y="48295"/>
                  </a:lnTo>
                  <a:lnTo>
                    <a:pt x="2257022" y="86932"/>
                  </a:lnTo>
                  <a:lnTo>
                    <a:pt x="2269901" y="132008"/>
                  </a:lnTo>
                  <a:lnTo>
                    <a:pt x="2279560" y="167425"/>
                  </a:lnTo>
                  <a:lnTo>
                    <a:pt x="2279560" y="199622"/>
                  </a:lnTo>
                  <a:lnTo>
                    <a:pt x="2266681" y="241478"/>
                  </a:lnTo>
                  <a:lnTo>
                    <a:pt x="2221605" y="328411"/>
                  </a:lnTo>
                  <a:lnTo>
                    <a:pt x="2160431" y="428222"/>
                  </a:lnTo>
                  <a:lnTo>
                    <a:pt x="2112135" y="499056"/>
                  </a:lnTo>
                  <a:lnTo>
                    <a:pt x="1683912" y="106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26">
              <a:extLst>
                <a:ext uri="{FF2B5EF4-FFF2-40B4-BE49-F238E27FC236}">
                  <a16:creationId xmlns:a16="http://schemas.microsoft.com/office/drawing/2014/main" id="{51CAA094-EFBE-43D4-BFC2-4EA4C1BE6541}"/>
                </a:ext>
              </a:extLst>
            </p:cNvPr>
            <p:cNvSpPr/>
            <p:nvPr/>
          </p:nvSpPr>
          <p:spPr>
            <a:xfrm rot="16200000">
              <a:off x="4224338" y="3535362"/>
              <a:ext cx="4510088" cy="544513"/>
            </a:xfrm>
            <a:custGeom>
              <a:avLst/>
              <a:gdLst>
                <a:gd name="connsiteX0" fmla="*/ 2029968 w 4509821"/>
                <a:gd name="connsiteY0" fmla="*/ 237744 h 544982"/>
                <a:gd name="connsiteX1" fmla="*/ 2359152 w 4509821"/>
                <a:gd name="connsiteY1" fmla="*/ 237744 h 544982"/>
                <a:gd name="connsiteX2" fmla="*/ 2841955 w 4509821"/>
                <a:gd name="connsiteY2" fmla="*/ 234086 h 544982"/>
                <a:gd name="connsiteX3" fmla="*/ 3083357 w 4509821"/>
                <a:gd name="connsiteY3" fmla="*/ 234086 h 544982"/>
                <a:gd name="connsiteX4" fmla="*/ 3397910 w 4509821"/>
                <a:gd name="connsiteY4" fmla="*/ 226771 h 544982"/>
                <a:gd name="connsiteX5" fmla="*/ 3738067 w 4509821"/>
                <a:gd name="connsiteY5" fmla="*/ 219456 h 544982"/>
                <a:gd name="connsiteX6" fmla="*/ 4063594 w 4509821"/>
                <a:gd name="connsiteY6" fmla="*/ 212141 h 544982"/>
                <a:gd name="connsiteX7" fmla="*/ 4144061 w 4509821"/>
                <a:gd name="connsiteY7" fmla="*/ 208483 h 544982"/>
                <a:gd name="connsiteX8" fmla="*/ 4195267 w 4509821"/>
                <a:gd name="connsiteY8" fmla="*/ 201168 h 544982"/>
                <a:gd name="connsiteX9" fmla="*/ 4250131 w 4509821"/>
                <a:gd name="connsiteY9" fmla="*/ 190195 h 544982"/>
                <a:gd name="connsiteX10" fmla="*/ 4283050 w 4509821"/>
                <a:gd name="connsiteY10" fmla="*/ 175565 h 544982"/>
                <a:gd name="connsiteX11" fmla="*/ 4315968 w 4509821"/>
                <a:gd name="connsiteY11" fmla="*/ 157277 h 544982"/>
                <a:gd name="connsiteX12" fmla="*/ 4352544 w 4509821"/>
                <a:gd name="connsiteY12" fmla="*/ 124358 h 544982"/>
                <a:gd name="connsiteX13" fmla="*/ 4392778 w 4509821"/>
                <a:gd name="connsiteY13" fmla="*/ 76810 h 544982"/>
                <a:gd name="connsiteX14" fmla="*/ 4422038 w 4509821"/>
                <a:gd name="connsiteY14" fmla="*/ 29261 h 544982"/>
                <a:gd name="connsiteX15" fmla="*/ 4440326 w 4509821"/>
                <a:gd name="connsiteY15" fmla="*/ 14630 h 544982"/>
                <a:gd name="connsiteX16" fmla="*/ 4462272 w 4509821"/>
                <a:gd name="connsiteY16" fmla="*/ 3658 h 544982"/>
                <a:gd name="connsiteX17" fmla="*/ 4473245 w 4509821"/>
                <a:gd name="connsiteY17" fmla="*/ 0 h 544982"/>
                <a:gd name="connsiteX18" fmla="*/ 4484218 w 4509821"/>
                <a:gd name="connsiteY18" fmla="*/ 0 h 544982"/>
                <a:gd name="connsiteX19" fmla="*/ 4495190 w 4509821"/>
                <a:gd name="connsiteY19" fmla="*/ 0 h 544982"/>
                <a:gd name="connsiteX20" fmla="*/ 4502506 w 4509821"/>
                <a:gd name="connsiteY20" fmla="*/ 3658 h 544982"/>
                <a:gd name="connsiteX21" fmla="*/ 4506163 w 4509821"/>
                <a:gd name="connsiteY21" fmla="*/ 18288 h 544982"/>
                <a:gd name="connsiteX22" fmla="*/ 4509821 w 4509821"/>
                <a:gd name="connsiteY22" fmla="*/ 43891 h 544982"/>
                <a:gd name="connsiteX23" fmla="*/ 4506163 w 4509821"/>
                <a:gd name="connsiteY23" fmla="*/ 76810 h 544982"/>
                <a:gd name="connsiteX24" fmla="*/ 4491533 w 4509821"/>
                <a:gd name="connsiteY24" fmla="*/ 168250 h 544982"/>
                <a:gd name="connsiteX25" fmla="*/ 4465930 w 4509821"/>
                <a:gd name="connsiteY25" fmla="*/ 256032 h 544982"/>
                <a:gd name="connsiteX26" fmla="*/ 4425696 w 4509821"/>
                <a:gd name="connsiteY26" fmla="*/ 343814 h 544982"/>
                <a:gd name="connsiteX27" fmla="*/ 4389120 w 4509821"/>
                <a:gd name="connsiteY27" fmla="*/ 405994 h 544982"/>
                <a:gd name="connsiteX28" fmla="*/ 4345229 w 4509821"/>
                <a:gd name="connsiteY28" fmla="*/ 464515 h 544982"/>
                <a:gd name="connsiteX29" fmla="*/ 4301338 w 4509821"/>
                <a:gd name="connsiteY29" fmla="*/ 512064 h 544982"/>
                <a:gd name="connsiteX30" fmla="*/ 4257446 w 4509821"/>
                <a:gd name="connsiteY30" fmla="*/ 537667 h 544982"/>
                <a:gd name="connsiteX31" fmla="*/ 4228186 w 4509821"/>
                <a:gd name="connsiteY31" fmla="*/ 541325 h 544982"/>
                <a:gd name="connsiteX32" fmla="*/ 4195267 w 4509821"/>
                <a:gd name="connsiteY32" fmla="*/ 530352 h 544982"/>
                <a:gd name="connsiteX33" fmla="*/ 4140403 w 4509821"/>
                <a:gd name="connsiteY33" fmla="*/ 501091 h 544982"/>
                <a:gd name="connsiteX34" fmla="*/ 4048963 w 4509821"/>
                <a:gd name="connsiteY34" fmla="*/ 464515 h 544982"/>
                <a:gd name="connsiteX35" fmla="*/ 4019702 w 4509821"/>
                <a:gd name="connsiteY35" fmla="*/ 460858 h 544982"/>
                <a:gd name="connsiteX36" fmla="*/ 3891686 w 4509821"/>
                <a:gd name="connsiteY36" fmla="*/ 457200 h 544982"/>
                <a:gd name="connsiteX37" fmla="*/ 3551530 w 4509821"/>
                <a:gd name="connsiteY37" fmla="*/ 460858 h 544982"/>
                <a:gd name="connsiteX38" fmla="*/ 3119933 w 4509821"/>
                <a:gd name="connsiteY38" fmla="*/ 460858 h 544982"/>
                <a:gd name="connsiteX39" fmla="*/ 2677363 w 4509821"/>
                <a:gd name="connsiteY39" fmla="*/ 457200 h 544982"/>
                <a:gd name="connsiteX40" fmla="*/ 2304288 w 4509821"/>
                <a:gd name="connsiteY40" fmla="*/ 457200 h 544982"/>
                <a:gd name="connsiteX41" fmla="*/ 1989734 w 4509821"/>
                <a:gd name="connsiteY41" fmla="*/ 457200 h 544982"/>
                <a:gd name="connsiteX42" fmla="*/ 1587398 w 4509821"/>
                <a:gd name="connsiteY42" fmla="*/ 464515 h 544982"/>
                <a:gd name="connsiteX43" fmla="*/ 1360627 w 4509821"/>
                <a:gd name="connsiteY43" fmla="*/ 471830 h 544982"/>
                <a:gd name="connsiteX44" fmla="*/ 1163117 w 4509821"/>
                <a:gd name="connsiteY44" fmla="*/ 479146 h 544982"/>
                <a:gd name="connsiteX45" fmla="*/ 961949 w 4509821"/>
                <a:gd name="connsiteY45" fmla="*/ 493776 h 544982"/>
                <a:gd name="connsiteX46" fmla="*/ 790042 w 4509821"/>
                <a:gd name="connsiteY46" fmla="*/ 512064 h 544982"/>
                <a:gd name="connsiteX47" fmla="*/ 632765 w 4509821"/>
                <a:gd name="connsiteY47" fmla="*/ 537667 h 544982"/>
                <a:gd name="connsiteX48" fmla="*/ 596189 w 4509821"/>
                <a:gd name="connsiteY48" fmla="*/ 544982 h 544982"/>
                <a:gd name="connsiteX49" fmla="*/ 537667 w 4509821"/>
                <a:gd name="connsiteY49" fmla="*/ 541325 h 544982"/>
                <a:gd name="connsiteX50" fmla="*/ 395021 w 4509821"/>
                <a:gd name="connsiteY50" fmla="*/ 512064 h 544982"/>
                <a:gd name="connsiteX51" fmla="*/ 299923 w 4509821"/>
                <a:gd name="connsiteY51" fmla="*/ 479146 h 544982"/>
                <a:gd name="connsiteX52" fmla="*/ 193853 w 4509821"/>
                <a:gd name="connsiteY52" fmla="*/ 427939 h 544982"/>
                <a:gd name="connsiteX53" fmla="*/ 102413 w 4509821"/>
                <a:gd name="connsiteY53" fmla="*/ 369418 h 544982"/>
                <a:gd name="connsiteX54" fmla="*/ 29261 w 4509821"/>
                <a:gd name="connsiteY54" fmla="*/ 314554 h 544982"/>
                <a:gd name="connsiteX55" fmla="*/ 7315 w 4509821"/>
                <a:gd name="connsiteY55" fmla="*/ 288950 h 544982"/>
                <a:gd name="connsiteX56" fmla="*/ 0 w 4509821"/>
                <a:gd name="connsiteY56" fmla="*/ 263347 h 544982"/>
                <a:gd name="connsiteX57" fmla="*/ 3658 w 4509821"/>
                <a:gd name="connsiteY57" fmla="*/ 234086 h 544982"/>
                <a:gd name="connsiteX58" fmla="*/ 7315 w 4509821"/>
                <a:gd name="connsiteY58" fmla="*/ 226771 h 544982"/>
                <a:gd name="connsiteX59" fmla="*/ 18288 w 4509821"/>
                <a:gd name="connsiteY59" fmla="*/ 208483 h 544982"/>
                <a:gd name="connsiteX60" fmla="*/ 43891 w 4509821"/>
                <a:gd name="connsiteY60" fmla="*/ 190195 h 544982"/>
                <a:gd name="connsiteX61" fmla="*/ 614477 w 4509821"/>
                <a:gd name="connsiteY61" fmla="*/ 234086 h 544982"/>
                <a:gd name="connsiteX62" fmla="*/ 910742 w 4509821"/>
                <a:gd name="connsiteY62" fmla="*/ 237744 h 544982"/>
                <a:gd name="connsiteX63" fmla="*/ 1470355 w 4509821"/>
                <a:gd name="connsiteY63" fmla="*/ 237744 h 544982"/>
                <a:gd name="connsiteX64" fmla="*/ 2029968 w 4509821"/>
                <a:gd name="connsiteY64" fmla="*/ 237744 h 5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9821" h="544982">
                  <a:moveTo>
                    <a:pt x="2029968" y="237744"/>
                  </a:moveTo>
                  <a:lnTo>
                    <a:pt x="2359152" y="237744"/>
                  </a:lnTo>
                  <a:lnTo>
                    <a:pt x="2841955" y="234086"/>
                  </a:lnTo>
                  <a:lnTo>
                    <a:pt x="3083357" y="234086"/>
                  </a:lnTo>
                  <a:lnTo>
                    <a:pt x="3397910" y="226771"/>
                  </a:lnTo>
                  <a:lnTo>
                    <a:pt x="3738067" y="219456"/>
                  </a:lnTo>
                  <a:lnTo>
                    <a:pt x="4063594" y="212141"/>
                  </a:lnTo>
                  <a:lnTo>
                    <a:pt x="4144061" y="208483"/>
                  </a:lnTo>
                  <a:lnTo>
                    <a:pt x="4195267" y="201168"/>
                  </a:lnTo>
                  <a:lnTo>
                    <a:pt x="4250131" y="190195"/>
                  </a:lnTo>
                  <a:lnTo>
                    <a:pt x="4283050" y="175565"/>
                  </a:lnTo>
                  <a:lnTo>
                    <a:pt x="4315968" y="157277"/>
                  </a:lnTo>
                  <a:lnTo>
                    <a:pt x="4352544" y="124358"/>
                  </a:lnTo>
                  <a:lnTo>
                    <a:pt x="4392778" y="76810"/>
                  </a:lnTo>
                  <a:lnTo>
                    <a:pt x="4422038" y="29261"/>
                  </a:lnTo>
                  <a:lnTo>
                    <a:pt x="4440326" y="14630"/>
                  </a:lnTo>
                  <a:lnTo>
                    <a:pt x="4462272" y="3658"/>
                  </a:lnTo>
                  <a:lnTo>
                    <a:pt x="4473245" y="0"/>
                  </a:lnTo>
                  <a:lnTo>
                    <a:pt x="4484218" y="0"/>
                  </a:lnTo>
                  <a:lnTo>
                    <a:pt x="4495190" y="0"/>
                  </a:lnTo>
                  <a:lnTo>
                    <a:pt x="4502506" y="3658"/>
                  </a:lnTo>
                  <a:lnTo>
                    <a:pt x="4506163" y="18288"/>
                  </a:lnTo>
                  <a:lnTo>
                    <a:pt x="4509821" y="43891"/>
                  </a:lnTo>
                  <a:lnTo>
                    <a:pt x="4506163" y="76810"/>
                  </a:lnTo>
                  <a:lnTo>
                    <a:pt x="4491533" y="168250"/>
                  </a:lnTo>
                  <a:lnTo>
                    <a:pt x="4465930" y="256032"/>
                  </a:lnTo>
                  <a:lnTo>
                    <a:pt x="4425696" y="343814"/>
                  </a:lnTo>
                  <a:lnTo>
                    <a:pt x="4389120" y="405994"/>
                  </a:lnTo>
                  <a:lnTo>
                    <a:pt x="4345229" y="464515"/>
                  </a:lnTo>
                  <a:lnTo>
                    <a:pt x="4301338" y="512064"/>
                  </a:lnTo>
                  <a:lnTo>
                    <a:pt x="4257446" y="537667"/>
                  </a:lnTo>
                  <a:lnTo>
                    <a:pt x="4228186" y="541325"/>
                  </a:lnTo>
                  <a:lnTo>
                    <a:pt x="4195267" y="530352"/>
                  </a:lnTo>
                  <a:lnTo>
                    <a:pt x="4140403" y="501091"/>
                  </a:lnTo>
                  <a:lnTo>
                    <a:pt x="4048963" y="464515"/>
                  </a:lnTo>
                  <a:lnTo>
                    <a:pt x="4019702" y="460858"/>
                  </a:lnTo>
                  <a:lnTo>
                    <a:pt x="3891686" y="457200"/>
                  </a:lnTo>
                  <a:lnTo>
                    <a:pt x="3551530" y="460858"/>
                  </a:lnTo>
                  <a:lnTo>
                    <a:pt x="3119933" y="460858"/>
                  </a:lnTo>
                  <a:lnTo>
                    <a:pt x="2677363" y="457200"/>
                  </a:lnTo>
                  <a:lnTo>
                    <a:pt x="2304288" y="457200"/>
                  </a:lnTo>
                  <a:lnTo>
                    <a:pt x="1989734" y="457200"/>
                  </a:lnTo>
                  <a:lnTo>
                    <a:pt x="1587398" y="464515"/>
                  </a:lnTo>
                  <a:lnTo>
                    <a:pt x="1360627" y="471830"/>
                  </a:lnTo>
                  <a:lnTo>
                    <a:pt x="1163117" y="479146"/>
                  </a:lnTo>
                  <a:lnTo>
                    <a:pt x="961949" y="493776"/>
                  </a:lnTo>
                  <a:lnTo>
                    <a:pt x="790042" y="512064"/>
                  </a:lnTo>
                  <a:lnTo>
                    <a:pt x="632765" y="537667"/>
                  </a:lnTo>
                  <a:lnTo>
                    <a:pt x="596189" y="544982"/>
                  </a:lnTo>
                  <a:lnTo>
                    <a:pt x="537667" y="541325"/>
                  </a:lnTo>
                  <a:lnTo>
                    <a:pt x="395021" y="512064"/>
                  </a:lnTo>
                  <a:lnTo>
                    <a:pt x="299923" y="479146"/>
                  </a:lnTo>
                  <a:lnTo>
                    <a:pt x="193853" y="427939"/>
                  </a:lnTo>
                  <a:lnTo>
                    <a:pt x="102413" y="369418"/>
                  </a:lnTo>
                  <a:lnTo>
                    <a:pt x="29261" y="314554"/>
                  </a:lnTo>
                  <a:lnTo>
                    <a:pt x="7315" y="288950"/>
                  </a:lnTo>
                  <a:lnTo>
                    <a:pt x="0" y="263347"/>
                  </a:lnTo>
                  <a:lnTo>
                    <a:pt x="3658" y="234086"/>
                  </a:lnTo>
                  <a:lnTo>
                    <a:pt x="7315" y="226771"/>
                  </a:lnTo>
                  <a:lnTo>
                    <a:pt x="18288" y="208483"/>
                  </a:lnTo>
                  <a:lnTo>
                    <a:pt x="43891" y="190195"/>
                  </a:lnTo>
                  <a:lnTo>
                    <a:pt x="614477" y="234086"/>
                  </a:lnTo>
                  <a:lnTo>
                    <a:pt x="910742" y="237744"/>
                  </a:lnTo>
                  <a:lnTo>
                    <a:pt x="1470355" y="237744"/>
                  </a:lnTo>
                  <a:lnTo>
                    <a:pt x="2029968" y="23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27">
              <a:extLst>
                <a:ext uri="{FF2B5EF4-FFF2-40B4-BE49-F238E27FC236}">
                  <a16:creationId xmlns:a16="http://schemas.microsoft.com/office/drawing/2014/main" id="{51FD9BED-98FC-4B8E-99AB-FEA185F74857}"/>
                </a:ext>
              </a:extLst>
            </p:cNvPr>
            <p:cNvSpPr/>
            <p:nvPr/>
          </p:nvSpPr>
          <p:spPr>
            <a:xfrm rot="16200000">
              <a:off x="5759451" y="5348287"/>
              <a:ext cx="723900" cy="695325"/>
            </a:xfrm>
            <a:custGeom>
              <a:avLst/>
              <a:gdLst>
                <a:gd name="connsiteX0" fmla="*/ 561975 w 723900"/>
                <a:gd name="connsiteY0" fmla="*/ 150019 h 695325"/>
                <a:gd name="connsiteX1" fmla="*/ 488156 w 723900"/>
                <a:gd name="connsiteY1" fmla="*/ 378619 h 695325"/>
                <a:gd name="connsiteX2" fmla="*/ 454818 w 723900"/>
                <a:gd name="connsiteY2" fmla="*/ 488157 h 695325"/>
                <a:gd name="connsiteX3" fmla="*/ 447675 w 723900"/>
                <a:gd name="connsiteY3" fmla="*/ 521494 h 695325"/>
                <a:gd name="connsiteX4" fmla="*/ 447675 w 723900"/>
                <a:gd name="connsiteY4" fmla="*/ 554832 h 695325"/>
                <a:gd name="connsiteX5" fmla="*/ 452437 w 723900"/>
                <a:gd name="connsiteY5" fmla="*/ 581025 h 695325"/>
                <a:gd name="connsiteX6" fmla="*/ 464343 w 723900"/>
                <a:gd name="connsiteY6" fmla="*/ 607219 h 695325"/>
                <a:gd name="connsiteX7" fmla="*/ 483393 w 723900"/>
                <a:gd name="connsiteY7" fmla="*/ 631032 h 695325"/>
                <a:gd name="connsiteX8" fmla="*/ 514350 w 723900"/>
                <a:gd name="connsiteY8" fmla="*/ 647700 h 695325"/>
                <a:gd name="connsiteX9" fmla="*/ 554831 w 723900"/>
                <a:gd name="connsiteY9" fmla="*/ 661988 h 695325"/>
                <a:gd name="connsiteX10" fmla="*/ 583406 w 723900"/>
                <a:gd name="connsiteY10" fmla="*/ 664369 h 695325"/>
                <a:gd name="connsiteX11" fmla="*/ 723900 w 723900"/>
                <a:gd name="connsiteY11" fmla="*/ 673894 h 695325"/>
                <a:gd name="connsiteX12" fmla="*/ 0 w 723900"/>
                <a:gd name="connsiteY12" fmla="*/ 695325 h 695325"/>
                <a:gd name="connsiteX13" fmla="*/ 0 w 723900"/>
                <a:gd name="connsiteY13" fmla="*/ 673894 h 695325"/>
                <a:gd name="connsiteX14" fmla="*/ 9525 w 723900"/>
                <a:gd name="connsiteY14" fmla="*/ 647700 h 695325"/>
                <a:gd name="connsiteX15" fmla="*/ 35718 w 723900"/>
                <a:gd name="connsiteY15" fmla="*/ 623888 h 695325"/>
                <a:gd name="connsiteX16" fmla="*/ 64293 w 723900"/>
                <a:gd name="connsiteY16" fmla="*/ 607219 h 695325"/>
                <a:gd name="connsiteX17" fmla="*/ 97631 w 723900"/>
                <a:gd name="connsiteY17" fmla="*/ 588169 h 695325"/>
                <a:gd name="connsiteX18" fmla="*/ 152400 w 723900"/>
                <a:gd name="connsiteY18" fmla="*/ 550069 h 695325"/>
                <a:gd name="connsiteX19" fmla="*/ 211931 w 723900"/>
                <a:gd name="connsiteY19" fmla="*/ 497682 h 695325"/>
                <a:gd name="connsiteX20" fmla="*/ 252412 w 723900"/>
                <a:gd name="connsiteY20" fmla="*/ 452438 h 695325"/>
                <a:gd name="connsiteX21" fmla="*/ 311943 w 723900"/>
                <a:gd name="connsiteY21" fmla="*/ 371475 h 695325"/>
                <a:gd name="connsiteX22" fmla="*/ 461962 w 723900"/>
                <a:gd name="connsiteY22" fmla="*/ 154782 h 695325"/>
                <a:gd name="connsiteX23" fmla="*/ 554831 w 723900"/>
                <a:gd name="connsiteY23" fmla="*/ 26194 h 695325"/>
                <a:gd name="connsiteX24" fmla="*/ 571500 w 723900"/>
                <a:gd name="connsiteY24" fmla="*/ 7144 h 695325"/>
                <a:gd name="connsiteX25" fmla="*/ 585787 w 723900"/>
                <a:gd name="connsiteY25" fmla="*/ 0 h 695325"/>
                <a:gd name="connsiteX26" fmla="*/ 592931 w 723900"/>
                <a:gd name="connsiteY26" fmla="*/ 0 h 695325"/>
                <a:gd name="connsiteX27" fmla="*/ 597693 w 723900"/>
                <a:gd name="connsiteY27" fmla="*/ 7144 h 695325"/>
                <a:gd name="connsiteX28" fmla="*/ 597693 w 723900"/>
                <a:gd name="connsiteY28" fmla="*/ 30957 h 695325"/>
                <a:gd name="connsiteX29" fmla="*/ 561975 w 723900"/>
                <a:gd name="connsiteY29" fmla="*/ 1500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695325">
                  <a:moveTo>
                    <a:pt x="561975" y="150019"/>
                  </a:moveTo>
                  <a:lnTo>
                    <a:pt x="488156" y="378619"/>
                  </a:lnTo>
                  <a:lnTo>
                    <a:pt x="454818" y="488157"/>
                  </a:lnTo>
                  <a:lnTo>
                    <a:pt x="447675" y="521494"/>
                  </a:lnTo>
                  <a:lnTo>
                    <a:pt x="447675" y="554832"/>
                  </a:lnTo>
                  <a:lnTo>
                    <a:pt x="452437" y="581025"/>
                  </a:lnTo>
                  <a:lnTo>
                    <a:pt x="464343" y="607219"/>
                  </a:lnTo>
                  <a:lnTo>
                    <a:pt x="483393" y="631032"/>
                  </a:lnTo>
                  <a:lnTo>
                    <a:pt x="514350" y="647700"/>
                  </a:lnTo>
                  <a:lnTo>
                    <a:pt x="554831" y="661988"/>
                  </a:lnTo>
                  <a:lnTo>
                    <a:pt x="583406" y="664369"/>
                  </a:lnTo>
                  <a:lnTo>
                    <a:pt x="723900" y="673894"/>
                  </a:lnTo>
                  <a:lnTo>
                    <a:pt x="0" y="695325"/>
                  </a:lnTo>
                  <a:lnTo>
                    <a:pt x="0" y="673894"/>
                  </a:lnTo>
                  <a:lnTo>
                    <a:pt x="9525" y="647700"/>
                  </a:lnTo>
                  <a:lnTo>
                    <a:pt x="35718" y="623888"/>
                  </a:lnTo>
                  <a:lnTo>
                    <a:pt x="64293" y="607219"/>
                  </a:lnTo>
                  <a:lnTo>
                    <a:pt x="97631" y="588169"/>
                  </a:lnTo>
                  <a:lnTo>
                    <a:pt x="152400" y="550069"/>
                  </a:lnTo>
                  <a:lnTo>
                    <a:pt x="211931" y="497682"/>
                  </a:lnTo>
                  <a:lnTo>
                    <a:pt x="252412" y="452438"/>
                  </a:lnTo>
                  <a:lnTo>
                    <a:pt x="311943" y="371475"/>
                  </a:lnTo>
                  <a:lnTo>
                    <a:pt x="461962" y="154782"/>
                  </a:lnTo>
                  <a:lnTo>
                    <a:pt x="554831" y="26194"/>
                  </a:lnTo>
                  <a:lnTo>
                    <a:pt x="571500" y="7144"/>
                  </a:lnTo>
                  <a:lnTo>
                    <a:pt x="585787" y="0"/>
                  </a:lnTo>
                  <a:lnTo>
                    <a:pt x="592931" y="0"/>
                  </a:lnTo>
                  <a:lnTo>
                    <a:pt x="597693" y="7144"/>
                  </a:lnTo>
                  <a:lnTo>
                    <a:pt x="597693" y="30957"/>
                  </a:lnTo>
                  <a:lnTo>
                    <a:pt x="561975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0178" name="グループ化 1">
            <a:extLst>
              <a:ext uri="{FF2B5EF4-FFF2-40B4-BE49-F238E27FC236}">
                <a16:creationId xmlns:a16="http://schemas.microsoft.com/office/drawing/2014/main" id="{726BE4F4-0220-44D3-99E0-58642C5FCEDE}"/>
              </a:ext>
            </a:extLst>
          </p:cNvPr>
          <p:cNvGrpSpPr>
            <a:grpSpLocks/>
          </p:cNvGrpSpPr>
          <p:nvPr/>
        </p:nvGrpSpPr>
        <p:grpSpPr bwMode="auto">
          <a:xfrm>
            <a:off x="2486025" y="1285875"/>
            <a:ext cx="4729163" cy="4776788"/>
            <a:chOff x="2486025" y="1285875"/>
            <a:chExt cx="4729163" cy="4776788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8939967-26EA-4C0A-A9FD-5889E9F31803}"/>
                </a:ext>
              </a:extLst>
            </p:cNvPr>
            <p:cNvSpPr/>
            <p:nvPr/>
          </p:nvSpPr>
          <p:spPr>
            <a:xfrm>
              <a:off x="3389313" y="1285875"/>
              <a:ext cx="866775" cy="1152525"/>
            </a:xfrm>
            <a:custGeom>
              <a:avLst/>
              <a:gdLst>
                <a:gd name="connsiteX0" fmla="*/ 402431 w 866775"/>
                <a:gd name="connsiteY0" fmla="*/ 454819 h 1152525"/>
                <a:gd name="connsiteX1" fmla="*/ 364331 w 866775"/>
                <a:gd name="connsiteY1" fmla="*/ 540544 h 1152525"/>
                <a:gd name="connsiteX2" fmla="*/ 297656 w 866775"/>
                <a:gd name="connsiteY2" fmla="*/ 673894 h 1152525"/>
                <a:gd name="connsiteX3" fmla="*/ 221456 w 866775"/>
                <a:gd name="connsiteY3" fmla="*/ 804863 h 1152525"/>
                <a:gd name="connsiteX4" fmla="*/ 135731 w 866775"/>
                <a:gd name="connsiteY4" fmla="*/ 940594 h 1152525"/>
                <a:gd name="connsiteX5" fmla="*/ 52387 w 866775"/>
                <a:gd name="connsiteY5" fmla="*/ 1069181 h 1152525"/>
                <a:gd name="connsiteX6" fmla="*/ 0 w 866775"/>
                <a:gd name="connsiteY6" fmla="*/ 1152525 h 1152525"/>
                <a:gd name="connsiteX7" fmla="*/ 69056 w 866775"/>
                <a:gd name="connsiteY7" fmla="*/ 1140619 h 1152525"/>
                <a:gd name="connsiteX8" fmla="*/ 211931 w 866775"/>
                <a:gd name="connsiteY8" fmla="*/ 1012031 h 1152525"/>
                <a:gd name="connsiteX9" fmla="*/ 357187 w 866775"/>
                <a:gd name="connsiteY9" fmla="*/ 862013 h 1152525"/>
                <a:gd name="connsiteX10" fmla="*/ 461962 w 866775"/>
                <a:gd name="connsiteY10" fmla="*/ 747713 h 1152525"/>
                <a:gd name="connsiteX11" fmla="*/ 571500 w 866775"/>
                <a:gd name="connsiteY11" fmla="*/ 623888 h 1152525"/>
                <a:gd name="connsiteX12" fmla="*/ 652462 w 866775"/>
                <a:gd name="connsiteY12" fmla="*/ 531019 h 1152525"/>
                <a:gd name="connsiteX13" fmla="*/ 688181 w 866775"/>
                <a:gd name="connsiteY13" fmla="*/ 488156 h 1152525"/>
                <a:gd name="connsiteX14" fmla="*/ 731044 w 866775"/>
                <a:gd name="connsiteY14" fmla="*/ 447675 h 1152525"/>
                <a:gd name="connsiteX15" fmla="*/ 769144 w 866775"/>
                <a:gd name="connsiteY15" fmla="*/ 419100 h 1152525"/>
                <a:gd name="connsiteX16" fmla="*/ 802481 w 866775"/>
                <a:gd name="connsiteY16" fmla="*/ 402431 h 1152525"/>
                <a:gd name="connsiteX17" fmla="*/ 821531 w 866775"/>
                <a:gd name="connsiteY17" fmla="*/ 395288 h 1152525"/>
                <a:gd name="connsiteX18" fmla="*/ 842962 w 866775"/>
                <a:gd name="connsiteY18" fmla="*/ 381000 h 1152525"/>
                <a:gd name="connsiteX19" fmla="*/ 862012 w 866775"/>
                <a:gd name="connsiteY19" fmla="*/ 354806 h 1152525"/>
                <a:gd name="connsiteX20" fmla="*/ 866775 w 866775"/>
                <a:gd name="connsiteY20" fmla="*/ 323850 h 1152525"/>
                <a:gd name="connsiteX21" fmla="*/ 862012 w 866775"/>
                <a:gd name="connsiteY21" fmla="*/ 283369 h 1152525"/>
                <a:gd name="connsiteX22" fmla="*/ 850106 w 866775"/>
                <a:gd name="connsiteY22" fmla="*/ 245269 h 1152525"/>
                <a:gd name="connsiteX23" fmla="*/ 831056 w 866775"/>
                <a:gd name="connsiteY23" fmla="*/ 211931 h 1152525"/>
                <a:gd name="connsiteX24" fmla="*/ 809625 w 866775"/>
                <a:gd name="connsiteY24" fmla="*/ 183356 h 1152525"/>
                <a:gd name="connsiteX25" fmla="*/ 771525 w 866775"/>
                <a:gd name="connsiteY25" fmla="*/ 147638 h 1152525"/>
                <a:gd name="connsiteX26" fmla="*/ 723900 w 866775"/>
                <a:gd name="connsiteY26" fmla="*/ 111919 h 1152525"/>
                <a:gd name="connsiteX27" fmla="*/ 671512 w 866775"/>
                <a:gd name="connsiteY27" fmla="*/ 78581 h 1152525"/>
                <a:gd name="connsiteX28" fmla="*/ 621506 w 866775"/>
                <a:gd name="connsiteY28" fmla="*/ 54769 h 1152525"/>
                <a:gd name="connsiteX29" fmla="*/ 545306 w 866775"/>
                <a:gd name="connsiteY29" fmla="*/ 26194 h 1152525"/>
                <a:gd name="connsiteX30" fmla="*/ 492919 w 866775"/>
                <a:gd name="connsiteY30" fmla="*/ 9525 h 1152525"/>
                <a:gd name="connsiteX31" fmla="*/ 457200 w 866775"/>
                <a:gd name="connsiteY31" fmla="*/ 0 h 1152525"/>
                <a:gd name="connsiteX32" fmla="*/ 431006 w 866775"/>
                <a:gd name="connsiteY32" fmla="*/ 2381 h 1152525"/>
                <a:gd name="connsiteX33" fmla="*/ 404812 w 866775"/>
                <a:gd name="connsiteY33" fmla="*/ 7144 h 1152525"/>
                <a:gd name="connsiteX34" fmla="*/ 390525 w 866775"/>
                <a:gd name="connsiteY34" fmla="*/ 11906 h 1152525"/>
                <a:gd name="connsiteX35" fmla="*/ 388144 w 866775"/>
                <a:gd name="connsiteY35" fmla="*/ 21431 h 1152525"/>
                <a:gd name="connsiteX36" fmla="*/ 392906 w 866775"/>
                <a:gd name="connsiteY36" fmla="*/ 35719 h 1152525"/>
                <a:gd name="connsiteX37" fmla="*/ 402431 w 866775"/>
                <a:gd name="connsiteY37" fmla="*/ 50006 h 1152525"/>
                <a:gd name="connsiteX38" fmla="*/ 423862 w 866775"/>
                <a:gd name="connsiteY38" fmla="*/ 73819 h 1152525"/>
                <a:gd name="connsiteX39" fmla="*/ 447675 w 866775"/>
                <a:gd name="connsiteY39" fmla="*/ 100013 h 1152525"/>
                <a:gd name="connsiteX40" fmla="*/ 471487 w 866775"/>
                <a:gd name="connsiteY40" fmla="*/ 130969 h 1152525"/>
                <a:gd name="connsiteX41" fmla="*/ 485775 w 866775"/>
                <a:gd name="connsiteY41" fmla="*/ 157163 h 1152525"/>
                <a:gd name="connsiteX42" fmla="*/ 492919 w 866775"/>
                <a:gd name="connsiteY42" fmla="*/ 180975 h 1152525"/>
                <a:gd name="connsiteX43" fmla="*/ 492919 w 866775"/>
                <a:gd name="connsiteY43" fmla="*/ 207169 h 1152525"/>
                <a:gd name="connsiteX44" fmla="*/ 478631 w 866775"/>
                <a:gd name="connsiteY44" fmla="*/ 257175 h 1152525"/>
                <a:gd name="connsiteX45" fmla="*/ 459581 w 866775"/>
                <a:gd name="connsiteY45" fmla="*/ 302419 h 1152525"/>
                <a:gd name="connsiteX46" fmla="*/ 426244 w 866775"/>
                <a:gd name="connsiteY46" fmla="*/ 397669 h 1152525"/>
                <a:gd name="connsiteX47" fmla="*/ 402431 w 866775"/>
                <a:gd name="connsiteY47" fmla="*/ 454819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866775" h="1152525">
                  <a:moveTo>
                    <a:pt x="402431" y="454819"/>
                  </a:moveTo>
                  <a:lnTo>
                    <a:pt x="364331" y="540544"/>
                  </a:lnTo>
                  <a:lnTo>
                    <a:pt x="297656" y="673894"/>
                  </a:lnTo>
                  <a:lnTo>
                    <a:pt x="221456" y="804863"/>
                  </a:lnTo>
                  <a:lnTo>
                    <a:pt x="135731" y="940594"/>
                  </a:lnTo>
                  <a:lnTo>
                    <a:pt x="52387" y="1069181"/>
                  </a:lnTo>
                  <a:lnTo>
                    <a:pt x="0" y="1152525"/>
                  </a:lnTo>
                  <a:lnTo>
                    <a:pt x="69056" y="1140619"/>
                  </a:lnTo>
                  <a:lnTo>
                    <a:pt x="211931" y="1012031"/>
                  </a:lnTo>
                  <a:lnTo>
                    <a:pt x="357187" y="862013"/>
                  </a:lnTo>
                  <a:lnTo>
                    <a:pt x="461962" y="747713"/>
                  </a:lnTo>
                  <a:lnTo>
                    <a:pt x="571500" y="623888"/>
                  </a:lnTo>
                  <a:lnTo>
                    <a:pt x="652462" y="531019"/>
                  </a:lnTo>
                  <a:lnTo>
                    <a:pt x="688181" y="488156"/>
                  </a:lnTo>
                  <a:lnTo>
                    <a:pt x="731044" y="447675"/>
                  </a:lnTo>
                  <a:lnTo>
                    <a:pt x="769144" y="419100"/>
                  </a:lnTo>
                  <a:lnTo>
                    <a:pt x="802481" y="402431"/>
                  </a:lnTo>
                  <a:lnTo>
                    <a:pt x="821531" y="395288"/>
                  </a:lnTo>
                  <a:lnTo>
                    <a:pt x="842962" y="381000"/>
                  </a:lnTo>
                  <a:lnTo>
                    <a:pt x="862012" y="354806"/>
                  </a:lnTo>
                  <a:lnTo>
                    <a:pt x="866775" y="323850"/>
                  </a:lnTo>
                  <a:lnTo>
                    <a:pt x="862012" y="283369"/>
                  </a:lnTo>
                  <a:lnTo>
                    <a:pt x="850106" y="245269"/>
                  </a:lnTo>
                  <a:lnTo>
                    <a:pt x="831056" y="211931"/>
                  </a:lnTo>
                  <a:lnTo>
                    <a:pt x="809625" y="183356"/>
                  </a:lnTo>
                  <a:lnTo>
                    <a:pt x="771525" y="147638"/>
                  </a:lnTo>
                  <a:lnTo>
                    <a:pt x="723900" y="111919"/>
                  </a:lnTo>
                  <a:lnTo>
                    <a:pt x="671512" y="78581"/>
                  </a:lnTo>
                  <a:lnTo>
                    <a:pt x="621506" y="54769"/>
                  </a:lnTo>
                  <a:lnTo>
                    <a:pt x="545306" y="26194"/>
                  </a:lnTo>
                  <a:lnTo>
                    <a:pt x="492919" y="9525"/>
                  </a:lnTo>
                  <a:lnTo>
                    <a:pt x="457200" y="0"/>
                  </a:lnTo>
                  <a:lnTo>
                    <a:pt x="431006" y="2381"/>
                  </a:lnTo>
                  <a:lnTo>
                    <a:pt x="404812" y="7144"/>
                  </a:lnTo>
                  <a:lnTo>
                    <a:pt x="390525" y="11906"/>
                  </a:lnTo>
                  <a:lnTo>
                    <a:pt x="388144" y="21431"/>
                  </a:lnTo>
                  <a:lnTo>
                    <a:pt x="392906" y="35719"/>
                  </a:lnTo>
                  <a:lnTo>
                    <a:pt x="402431" y="50006"/>
                  </a:lnTo>
                  <a:lnTo>
                    <a:pt x="423862" y="73819"/>
                  </a:lnTo>
                  <a:lnTo>
                    <a:pt x="447675" y="100013"/>
                  </a:lnTo>
                  <a:lnTo>
                    <a:pt x="471487" y="130969"/>
                  </a:lnTo>
                  <a:lnTo>
                    <a:pt x="485775" y="157163"/>
                  </a:lnTo>
                  <a:lnTo>
                    <a:pt x="492919" y="180975"/>
                  </a:lnTo>
                  <a:lnTo>
                    <a:pt x="492919" y="207169"/>
                  </a:lnTo>
                  <a:lnTo>
                    <a:pt x="478631" y="257175"/>
                  </a:lnTo>
                  <a:lnTo>
                    <a:pt x="459581" y="302419"/>
                  </a:lnTo>
                  <a:lnTo>
                    <a:pt x="426244" y="397669"/>
                  </a:lnTo>
                  <a:lnTo>
                    <a:pt x="402431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AA947960-51A2-432C-82A2-29A9F3631493}"/>
                </a:ext>
              </a:extLst>
            </p:cNvPr>
            <p:cNvSpPr/>
            <p:nvPr/>
          </p:nvSpPr>
          <p:spPr>
            <a:xfrm>
              <a:off x="5156200" y="2852738"/>
              <a:ext cx="2058988" cy="566737"/>
            </a:xfrm>
            <a:custGeom>
              <a:avLst/>
              <a:gdLst>
                <a:gd name="connsiteX0" fmla="*/ 1188244 w 2059782"/>
                <a:gd name="connsiteY0" fmla="*/ 176212 h 566737"/>
                <a:gd name="connsiteX1" fmla="*/ 897732 w 2059782"/>
                <a:gd name="connsiteY1" fmla="*/ 238125 h 566737"/>
                <a:gd name="connsiteX2" fmla="*/ 626269 w 2059782"/>
                <a:gd name="connsiteY2" fmla="*/ 300037 h 566737"/>
                <a:gd name="connsiteX3" fmla="*/ 357188 w 2059782"/>
                <a:gd name="connsiteY3" fmla="*/ 361950 h 566737"/>
                <a:gd name="connsiteX4" fmla="*/ 311944 w 2059782"/>
                <a:gd name="connsiteY4" fmla="*/ 373856 h 566737"/>
                <a:gd name="connsiteX5" fmla="*/ 285750 w 2059782"/>
                <a:gd name="connsiteY5" fmla="*/ 378618 h 566737"/>
                <a:gd name="connsiteX6" fmla="*/ 254794 w 2059782"/>
                <a:gd name="connsiteY6" fmla="*/ 383381 h 566737"/>
                <a:gd name="connsiteX7" fmla="*/ 226219 w 2059782"/>
                <a:gd name="connsiteY7" fmla="*/ 383381 h 566737"/>
                <a:gd name="connsiteX8" fmla="*/ 197644 w 2059782"/>
                <a:gd name="connsiteY8" fmla="*/ 381000 h 566737"/>
                <a:gd name="connsiteX9" fmla="*/ 159544 w 2059782"/>
                <a:gd name="connsiteY9" fmla="*/ 373856 h 566737"/>
                <a:gd name="connsiteX10" fmla="*/ 92869 w 2059782"/>
                <a:gd name="connsiteY10" fmla="*/ 357187 h 566737"/>
                <a:gd name="connsiteX11" fmla="*/ 42863 w 2059782"/>
                <a:gd name="connsiteY11" fmla="*/ 345281 h 566737"/>
                <a:gd name="connsiteX12" fmla="*/ 14288 w 2059782"/>
                <a:gd name="connsiteY12" fmla="*/ 345281 h 566737"/>
                <a:gd name="connsiteX13" fmla="*/ 4763 w 2059782"/>
                <a:gd name="connsiteY13" fmla="*/ 350043 h 566737"/>
                <a:gd name="connsiteX14" fmla="*/ 0 w 2059782"/>
                <a:gd name="connsiteY14" fmla="*/ 366712 h 566737"/>
                <a:gd name="connsiteX15" fmla="*/ 9525 w 2059782"/>
                <a:gd name="connsiteY15" fmla="*/ 397668 h 566737"/>
                <a:gd name="connsiteX16" fmla="*/ 38100 w 2059782"/>
                <a:gd name="connsiteY16" fmla="*/ 445293 h 566737"/>
                <a:gd name="connsiteX17" fmla="*/ 76200 w 2059782"/>
                <a:gd name="connsiteY17" fmla="*/ 476250 h 566737"/>
                <a:gd name="connsiteX18" fmla="*/ 128588 w 2059782"/>
                <a:gd name="connsiteY18" fmla="*/ 511968 h 566737"/>
                <a:gd name="connsiteX19" fmla="*/ 171450 w 2059782"/>
                <a:gd name="connsiteY19" fmla="*/ 533400 h 566737"/>
                <a:gd name="connsiteX20" fmla="*/ 216694 w 2059782"/>
                <a:gd name="connsiteY20" fmla="*/ 550068 h 566737"/>
                <a:gd name="connsiteX21" fmla="*/ 261938 w 2059782"/>
                <a:gd name="connsiteY21" fmla="*/ 559593 h 566737"/>
                <a:gd name="connsiteX22" fmla="*/ 300038 w 2059782"/>
                <a:gd name="connsiteY22" fmla="*/ 564356 h 566737"/>
                <a:gd name="connsiteX23" fmla="*/ 340519 w 2059782"/>
                <a:gd name="connsiteY23" fmla="*/ 566737 h 566737"/>
                <a:gd name="connsiteX24" fmla="*/ 392907 w 2059782"/>
                <a:gd name="connsiteY24" fmla="*/ 561975 h 566737"/>
                <a:gd name="connsiteX25" fmla="*/ 488157 w 2059782"/>
                <a:gd name="connsiteY25" fmla="*/ 538162 h 566737"/>
                <a:gd name="connsiteX26" fmla="*/ 666750 w 2059782"/>
                <a:gd name="connsiteY26" fmla="*/ 492918 h 566737"/>
                <a:gd name="connsiteX27" fmla="*/ 897732 w 2059782"/>
                <a:gd name="connsiteY27" fmla="*/ 435768 h 566737"/>
                <a:gd name="connsiteX28" fmla="*/ 1095375 w 2059782"/>
                <a:gd name="connsiteY28" fmla="*/ 392906 h 566737"/>
                <a:gd name="connsiteX29" fmla="*/ 1314450 w 2059782"/>
                <a:gd name="connsiteY29" fmla="*/ 347662 h 566737"/>
                <a:gd name="connsiteX30" fmla="*/ 1574007 w 2059782"/>
                <a:gd name="connsiteY30" fmla="*/ 292893 h 566737"/>
                <a:gd name="connsiteX31" fmla="*/ 1657350 w 2059782"/>
                <a:gd name="connsiteY31" fmla="*/ 278606 h 566737"/>
                <a:gd name="connsiteX32" fmla="*/ 1759744 w 2059782"/>
                <a:gd name="connsiteY32" fmla="*/ 266700 h 566737"/>
                <a:gd name="connsiteX33" fmla="*/ 1893094 w 2059782"/>
                <a:gd name="connsiteY33" fmla="*/ 264318 h 566737"/>
                <a:gd name="connsiteX34" fmla="*/ 1931194 w 2059782"/>
                <a:gd name="connsiteY34" fmla="*/ 261937 h 566737"/>
                <a:gd name="connsiteX35" fmla="*/ 1962150 w 2059782"/>
                <a:gd name="connsiteY35" fmla="*/ 254793 h 566737"/>
                <a:gd name="connsiteX36" fmla="*/ 2002632 w 2059782"/>
                <a:gd name="connsiteY36" fmla="*/ 240506 h 566737"/>
                <a:gd name="connsiteX37" fmla="*/ 2028825 w 2059782"/>
                <a:gd name="connsiteY37" fmla="*/ 228600 h 566737"/>
                <a:gd name="connsiteX38" fmla="*/ 2040732 w 2059782"/>
                <a:gd name="connsiteY38" fmla="*/ 219075 h 566737"/>
                <a:gd name="connsiteX39" fmla="*/ 2052638 w 2059782"/>
                <a:gd name="connsiteY39" fmla="*/ 202406 h 566737"/>
                <a:gd name="connsiteX40" fmla="*/ 2059782 w 2059782"/>
                <a:gd name="connsiteY40" fmla="*/ 185737 h 566737"/>
                <a:gd name="connsiteX41" fmla="*/ 2059782 w 2059782"/>
                <a:gd name="connsiteY41" fmla="*/ 169068 h 566737"/>
                <a:gd name="connsiteX42" fmla="*/ 2055019 w 2059782"/>
                <a:gd name="connsiteY42" fmla="*/ 157162 h 566737"/>
                <a:gd name="connsiteX43" fmla="*/ 2033588 w 2059782"/>
                <a:gd name="connsiteY43" fmla="*/ 126206 h 566737"/>
                <a:gd name="connsiteX44" fmla="*/ 2012157 w 2059782"/>
                <a:gd name="connsiteY44" fmla="*/ 107156 h 566737"/>
                <a:gd name="connsiteX45" fmla="*/ 1981200 w 2059782"/>
                <a:gd name="connsiteY45" fmla="*/ 80962 h 566737"/>
                <a:gd name="connsiteX46" fmla="*/ 1950244 w 2059782"/>
                <a:gd name="connsiteY46" fmla="*/ 61912 h 566737"/>
                <a:gd name="connsiteX47" fmla="*/ 1895475 w 2059782"/>
                <a:gd name="connsiteY47" fmla="*/ 38100 h 566737"/>
                <a:gd name="connsiteX48" fmla="*/ 1814513 w 2059782"/>
                <a:gd name="connsiteY48" fmla="*/ 7143 h 566737"/>
                <a:gd name="connsiteX49" fmla="*/ 1783557 w 2059782"/>
                <a:gd name="connsiteY49" fmla="*/ 0 h 566737"/>
                <a:gd name="connsiteX50" fmla="*/ 1764507 w 2059782"/>
                <a:gd name="connsiteY50" fmla="*/ 0 h 566737"/>
                <a:gd name="connsiteX51" fmla="*/ 1690688 w 2059782"/>
                <a:gd name="connsiteY51" fmla="*/ 38100 h 566737"/>
                <a:gd name="connsiteX52" fmla="*/ 1654969 w 2059782"/>
                <a:gd name="connsiteY52" fmla="*/ 47625 h 566737"/>
                <a:gd name="connsiteX53" fmla="*/ 1597819 w 2059782"/>
                <a:gd name="connsiteY53" fmla="*/ 59531 h 566737"/>
                <a:gd name="connsiteX54" fmla="*/ 1531144 w 2059782"/>
                <a:gd name="connsiteY54" fmla="*/ 76200 h 566737"/>
                <a:gd name="connsiteX55" fmla="*/ 1483519 w 2059782"/>
                <a:gd name="connsiteY55" fmla="*/ 92868 h 566737"/>
                <a:gd name="connsiteX56" fmla="*/ 1290638 w 2059782"/>
                <a:gd name="connsiteY56" fmla="*/ 152400 h 566737"/>
                <a:gd name="connsiteX57" fmla="*/ 1188244 w 2059782"/>
                <a:gd name="connsiteY57" fmla="*/ 176212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059782" h="566737">
                  <a:moveTo>
                    <a:pt x="1188244" y="176212"/>
                  </a:moveTo>
                  <a:lnTo>
                    <a:pt x="897732" y="238125"/>
                  </a:lnTo>
                  <a:lnTo>
                    <a:pt x="626269" y="300037"/>
                  </a:lnTo>
                  <a:lnTo>
                    <a:pt x="357188" y="361950"/>
                  </a:lnTo>
                  <a:lnTo>
                    <a:pt x="311944" y="373856"/>
                  </a:lnTo>
                  <a:lnTo>
                    <a:pt x="285750" y="378618"/>
                  </a:lnTo>
                  <a:lnTo>
                    <a:pt x="254794" y="383381"/>
                  </a:lnTo>
                  <a:lnTo>
                    <a:pt x="226219" y="383381"/>
                  </a:lnTo>
                  <a:lnTo>
                    <a:pt x="197644" y="381000"/>
                  </a:lnTo>
                  <a:lnTo>
                    <a:pt x="159544" y="373856"/>
                  </a:lnTo>
                  <a:lnTo>
                    <a:pt x="92869" y="357187"/>
                  </a:lnTo>
                  <a:lnTo>
                    <a:pt x="42863" y="345281"/>
                  </a:lnTo>
                  <a:lnTo>
                    <a:pt x="14288" y="345281"/>
                  </a:lnTo>
                  <a:lnTo>
                    <a:pt x="4763" y="350043"/>
                  </a:lnTo>
                  <a:lnTo>
                    <a:pt x="0" y="366712"/>
                  </a:lnTo>
                  <a:lnTo>
                    <a:pt x="9525" y="397668"/>
                  </a:lnTo>
                  <a:lnTo>
                    <a:pt x="38100" y="445293"/>
                  </a:lnTo>
                  <a:lnTo>
                    <a:pt x="76200" y="476250"/>
                  </a:lnTo>
                  <a:lnTo>
                    <a:pt x="128588" y="511968"/>
                  </a:lnTo>
                  <a:lnTo>
                    <a:pt x="171450" y="533400"/>
                  </a:lnTo>
                  <a:lnTo>
                    <a:pt x="216694" y="550068"/>
                  </a:lnTo>
                  <a:lnTo>
                    <a:pt x="261938" y="559593"/>
                  </a:lnTo>
                  <a:lnTo>
                    <a:pt x="300038" y="564356"/>
                  </a:lnTo>
                  <a:lnTo>
                    <a:pt x="340519" y="566737"/>
                  </a:lnTo>
                  <a:lnTo>
                    <a:pt x="392907" y="561975"/>
                  </a:lnTo>
                  <a:lnTo>
                    <a:pt x="488157" y="538162"/>
                  </a:lnTo>
                  <a:lnTo>
                    <a:pt x="666750" y="492918"/>
                  </a:lnTo>
                  <a:lnTo>
                    <a:pt x="897732" y="435768"/>
                  </a:lnTo>
                  <a:lnTo>
                    <a:pt x="1095375" y="392906"/>
                  </a:lnTo>
                  <a:lnTo>
                    <a:pt x="1314450" y="347662"/>
                  </a:lnTo>
                  <a:lnTo>
                    <a:pt x="1574007" y="292893"/>
                  </a:lnTo>
                  <a:lnTo>
                    <a:pt x="1657350" y="278606"/>
                  </a:lnTo>
                  <a:lnTo>
                    <a:pt x="1759744" y="266700"/>
                  </a:lnTo>
                  <a:lnTo>
                    <a:pt x="1893094" y="264318"/>
                  </a:lnTo>
                  <a:lnTo>
                    <a:pt x="1931194" y="261937"/>
                  </a:lnTo>
                  <a:lnTo>
                    <a:pt x="1962150" y="254793"/>
                  </a:lnTo>
                  <a:lnTo>
                    <a:pt x="2002632" y="240506"/>
                  </a:lnTo>
                  <a:lnTo>
                    <a:pt x="2028825" y="228600"/>
                  </a:lnTo>
                  <a:lnTo>
                    <a:pt x="2040732" y="219075"/>
                  </a:lnTo>
                  <a:lnTo>
                    <a:pt x="2052638" y="202406"/>
                  </a:lnTo>
                  <a:lnTo>
                    <a:pt x="2059782" y="185737"/>
                  </a:lnTo>
                  <a:lnTo>
                    <a:pt x="2059782" y="169068"/>
                  </a:lnTo>
                  <a:lnTo>
                    <a:pt x="2055019" y="157162"/>
                  </a:lnTo>
                  <a:lnTo>
                    <a:pt x="2033588" y="126206"/>
                  </a:lnTo>
                  <a:lnTo>
                    <a:pt x="2012157" y="107156"/>
                  </a:lnTo>
                  <a:lnTo>
                    <a:pt x="1981200" y="80962"/>
                  </a:lnTo>
                  <a:lnTo>
                    <a:pt x="1950244" y="61912"/>
                  </a:lnTo>
                  <a:lnTo>
                    <a:pt x="1895475" y="38100"/>
                  </a:lnTo>
                  <a:lnTo>
                    <a:pt x="1814513" y="7143"/>
                  </a:lnTo>
                  <a:lnTo>
                    <a:pt x="1783557" y="0"/>
                  </a:lnTo>
                  <a:lnTo>
                    <a:pt x="1764507" y="0"/>
                  </a:lnTo>
                  <a:lnTo>
                    <a:pt x="1690688" y="38100"/>
                  </a:lnTo>
                  <a:lnTo>
                    <a:pt x="1654969" y="47625"/>
                  </a:lnTo>
                  <a:lnTo>
                    <a:pt x="1597819" y="59531"/>
                  </a:lnTo>
                  <a:lnTo>
                    <a:pt x="1531144" y="76200"/>
                  </a:lnTo>
                  <a:lnTo>
                    <a:pt x="1483519" y="92868"/>
                  </a:lnTo>
                  <a:lnTo>
                    <a:pt x="1290638" y="152400"/>
                  </a:lnTo>
                  <a:lnTo>
                    <a:pt x="1188244" y="176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A208068A-DAD0-4F83-A846-9CEDFF64AAB0}"/>
                </a:ext>
              </a:extLst>
            </p:cNvPr>
            <p:cNvSpPr/>
            <p:nvPr/>
          </p:nvSpPr>
          <p:spPr>
            <a:xfrm>
              <a:off x="5248275" y="3840163"/>
              <a:ext cx="703263" cy="884237"/>
            </a:xfrm>
            <a:custGeom>
              <a:avLst/>
              <a:gdLst>
                <a:gd name="connsiteX0" fmla="*/ 357188 w 702469"/>
                <a:gd name="connsiteY0" fmla="*/ 197644 h 883444"/>
                <a:gd name="connsiteX1" fmla="*/ 290513 w 702469"/>
                <a:gd name="connsiteY1" fmla="*/ 152400 h 883444"/>
                <a:gd name="connsiteX2" fmla="*/ 226219 w 702469"/>
                <a:gd name="connsiteY2" fmla="*/ 111919 h 883444"/>
                <a:gd name="connsiteX3" fmla="*/ 142875 w 702469"/>
                <a:gd name="connsiteY3" fmla="*/ 64294 h 883444"/>
                <a:gd name="connsiteX4" fmla="*/ 69056 w 702469"/>
                <a:gd name="connsiteY4" fmla="*/ 21432 h 883444"/>
                <a:gd name="connsiteX5" fmla="*/ 26194 w 702469"/>
                <a:gd name="connsiteY5" fmla="*/ 0 h 883444"/>
                <a:gd name="connsiteX6" fmla="*/ 19050 w 702469"/>
                <a:gd name="connsiteY6" fmla="*/ 0 h 883444"/>
                <a:gd name="connsiteX7" fmla="*/ 4763 w 702469"/>
                <a:gd name="connsiteY7" fmla="*/ 0 h 883444"/>
                <a:gd name="connsiteX8" fmla="*/ 0 w 702469"/>
                <a:gd name="connsiteY8" fmla="*/ 11907 h 883444"/>
                <a:gd name="connsiteX9" fmla="*/ 0 w 702469"/>
                <a:gd name="connsiteY9" fmla="*/ 23813 h 883444"/>
                <a:gd name="connsiteX10" fmla="*/ 7144 w 702469"/>
                <a:gd name="connsiteY10" fmla="*/ 47625 h 883444"/>
                <a:gd name="connsiteX11" fmla="*/ 19050 w 702469"/>
                <a:gd name="connsiteY11" fmla="*/ 64294 h 883444"/>
                <a:gd name="connsiteX12" fmla="*/ 59531 w 702469"/>
                <a:gd name="connsiteY12" fmla="*/ 97632 h 883444"/>
                <a:gd name="connsiteX13" fmla="*/ 128588 w 702469"/>
                <a:gd name="connsiteY13" fmla="*/ 164307 h 883444"/>
                <a:gd name="connsiteX14" fmla="*/ 180975 w 702469"/>
                <a:gd name="connsiteY14" fmla="*/ 221457 h 883444"/>
                <a:gd name="connsiteX15" fmla="*/ 233363 w 702469"/>
                <a:gd name="connsiteY15" fmla="*/ 290513 h 883444"/>
                <a:gd name="connsiteX16" fmla="*/ 278606 w 702469"/>
                <a:gd name="connsiteY16" fmla="*/ 359569 h 883444"/>
                <a:gd name="connsiteX17" fmla="*/ 335756 w 702469"/>
                <a:gd name="connsiteY17" fmla="*/ 457200 h 883444"/>
                <a:gd name="connsiteX18" fmla="*/ 392906 w 702469"/>
                <a:gd name="connsiteY18" fmla="*/ 581025 h 883444"/>
                <a:gd name="connsiteX19" fmla="*/ 454819 w 702469"/>
                <a:gd name="connsiteY19" fmla="*/ 738188 h 883444"/>
                <a:gd name="connsiteX20" fmla="*/ 476250 w 702469"/>
                <a:gd name="connsiteY20" fmla="*/ 795338 h 883444"/>
                <a:gd name="connsiteX21" fmla="*/ 492919 w 702469"/>
                <a:gd name="connsiteY21" fmla="*/ 826294 h 883444"/>
                <a:gd name="connsiteX22" fmla="*/ 514350 w 702469"/>
                <a:gd name="connsiteY22" fmla="*/ 850107 h 883444"/>
                <a:gd name="connsiteX23" fmla="*/ 545306 w 702469"/>
                <a:gd name="connsiteY23" fmla="*/ 869157 h 883444"/>
                <a:gd name="connsiteX24" fmla="*/ 571500 w 702469"/>
                <a:gd name="connsiteY24" fmla="*/ 878682 h 883444"/>
                <a:gd name="connsiteX25" fmla="*/ 604838 w 702469"/>
                <a:gd name="connsiteY25" fmla="*/ 883444 h 883444"/>
                <a:gd name="connsiteX26" fmla="*/ 633413 w 702469"/>
                <a:gd name="connsiteY26" fmla="*/ 881063 h 883444"/>
                <a:gd name="connsiteX27" fmla="*/ 659606 w 702469"/>
                <a:gd name="connsiteY27" fmla="*/ 869157 h 883444"/>
                <a:gd name="connsiteX28" fmla="*/ 676275 w 702469"/>
                <a:gd name="connsiteY28" fmla="*/ 852488 h 883444"/>
                <a:gd name="connsiteX29" fmla="*/ 685800 w 702469"/>
                <a:gd name="connsiteY29" fmla="*/ 833438 h 883444"/>
                <a:gd name="connsiteX30" fmla="*/ 695325 w 702469"/>
                <a:gd name="connsiteY30" fmla="*/ 809625 h 883444"/>
                <a:gd name="connsiteX31" fmla="*/ 700088 w 702469"/>
                <a:gd name="connsiteY31" fmla="*/ 776288 h 883444"/>
                <a:gd name="connsiteX32" fmla="*/ 702469 w 702469"/>
                <a:gd name="connsiteY32" fmla="*/ 742950 h 883444"/>
                <a:gd name="connsiteX33" fmla="*/ 700088 w 702469"/>
                <a:gd name="connsiteY33" fmla="*/ 707232 h 883444"/>
                <a:gd name="connsiteX34" fmla="*/ 697706 w 702469"/>
                <a:gd name="connsiteY34" fmla="*/ 664369 h 883444"/>
                <a:gd name="connsiteX35" fmla="*/ 688181 w 702469"/>
                <a:gd name="connsiteY35" fmla="*/ 602457 h 883444"/>
                <a:gd name="connsiteX36" fmla="*/ 676275 w 702469"/>
                <a:gd name="connsiteY36" fmla="*/ 564357 h 883444"/>
                <a:gd name="connsiteX37" fmla="*/ 654844 w 702469"/>
                <a:gd name="connsiteY37" fmla="*/ 502444 h 883444"/>
                <a:gd name="connsiteX38" fmla="*/ 626269 w 702469"/>
                <a:gd name="connsiteY38" fmla="*/ 445294 h 883444"/>
                <a:gd name="connsiteX39" fmla="*/ 602456 w 702469"/>
                <a:gd name="connsiteY39" fmla="*/ 407194 h 883444"/>
                <a:gd name="connsiteX40" fmla="*/ 592931 w 702469"/>
                <a:gd name="connsiteY40" fmla="*/ 395288 h 883444"/>
                <a:gd name="connsiteX41" fmla="*/ 566738 w 702469"/>
                <a:gd name="connsiteY41" fmla="*/ 366713 h 883444"/>
                <a:gd name="connsiteX42" fmla="*/ 519113 w 702469"/>
                <a:gd name="connsiteY42" fmla="*/ 323850 h 883444"/>
                <a:gd name="connsiteX43" fmla="*/ 445294 w 702469"/>
                <a:gd name="connsiteY43" fmla="*/ 264319 h 883444"/>
                <a:gd name="connsiteX44" fmla="*/ 357188 w 702469"/>
                <a:gd name="connsiteY44" fmla="*/ 1976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702469" h="883444">
                  <a:moveTo>
                    <a:pt x="357188" y="197644"/>
                  </a:moveTo>
                  <a:lnTo>
                    <a:pt x="290513" y="152400"/>
                  </a:lnTo>
                  <a:lnTo>
                    <a:pt x="226219" y="111919"/>
                  </a:lnTo>
                  <a:lnTo>
                    <a:pt x="142875" y="64294"/>
                  </a:lnTo>
                  <a:lnTo>
                    <a:pt x="69056" y="21432"/>
                  </a:lnTo>
                  <a:lnTo>
                    <a:pt x="26194" y="0"/>
                  </a:lnTo>
                  <a:lnTo>
                    <a:pt x="19050" y="0"/>
                  </a:lnTo>
                  <a:lnTo>
                    <a:pt x="4763" y="0"/>
                  </a:lnTo>
                  <a:lnTo>
                    <a:pt x="0" y="11907"/>
                  </a:lnTo>
                  <a:lnTo>
                    <a:pt x="0" y="23813"/>
                  </a:lnTo>
                  <a:lnTo>
                    <a:pt x="7144" y="47625"/>
                  </a:lnTo>
                  <a:lnTo>
                    <a:pt x="19050" y="64294"/>
                  </a:lnTo>
                  <a:lnTo>
                    <a:pt x="59531" y="97632"/>
                  </a:lnTo>
                  <a:lnTo>
                    <a:pt x="128588" y="164307"/>
                  </a:lnTo>
                  <a:lnTo>
                    <a:pt x="180975" y="221457"/>
                  </a:lnTo>
                  <a:lnTo>
                    <a:pt x="233363" y="290513"/>
                  </a:lnTo>
                  <a:lnTo>
                    <a:pt x="278606" y="359569"/>
                  </a:lnTo>
                  <a:lnTo>
                    <a:pt x="335756" y="457200"/>
                  </a:lnTo>
                  <a:lnTo>
                    <a:pt x="392906" y="581025"/>
                  </a:lnTo>
                  <a:lnTo>
                    <a:pt x="454819" y="738188"/>
                  </a:lnTo>
                  <a:lnTo>
                    <a:pt x="476250" y="795338"/>
                  </a:lnTo>
                  <a:lnTo>
                    <a:pt x="492919" y="826294"/>
                  </a:lnTo>
                  <a:lnTo>
                    <a:pt x="514350" y="850107"/>
                  </a:lnTo>
                  <a:lnTo>
                    <a:pt x="545306" y="869157"/>
                  </a:lnTo>
                  <a:lnTo>
                    <a:pt x="571500" y="878682"/>
                  </a:lnTo>
                  <a:lnTo>
                    <a:pt x="604838" y="883444"/>
                  </a:lnTo>
                  <a:lnTo>
                    <a:pt x="633413" y="881063"/>
                  </a:lnTo>
                  <a:lnTo>
                    <a:pt x="659606" y="869157"/>
                  </a:lnTo>
                  <a:lnTo>
                    <a:pt x="676275" y="852488"/>
                  </a:lnTo>
                  <a:lnTo>
                    <a:pt x="685800" y="833438"/>
                  </a:lnTo>
                  <a:lnTo>
                    <a:pt x="695325" y="809625"/>
                  </a:lnTo>
                  <a:lnTo>
                    <a:pt x="700088" y="776288"/>
                  </a:lnTo>
                  <a:lnTo>
                    <a:pt x="702469" y="742950"/>
                  </a:lnTo>
                  <a:lnTo>
                    <a:pt x="700088" y="707232"/>
                  </a:lnTo>
                  <a:lnTo>
                    <a:pt x="697706" y="664369"/>
                  </a:lnTo>
                  <a:lnTo>
                    <a:pt x="688181" y="602457"/>
                  </a:lnTo>
                  <a:lnTo>
                    <a:pt x="676275" y="564357"/>
                  </a:lnTo>
                  <a:lnTo>
                    <a:pt x="654844" y="502444"/>
                  </a:lnTo>
                  <a:lnTo>
                    <a:pt x="626269" y="445294"/>
                  </a:lnTo>
                  <a:lnTo>
                    <a:pt x="602456" y="407194"/>
                  </a:lnTo>
                  <a:lnTo>
                    <a:pt x="592931" y="395288"/>
                  </a:lnTo>
                  <a:lnTo>
                    <a:pt x="566738" y="366713"/>
                  </a:lnTo>
                  <a:lnTo>
                    <a:pt x="519113" y="323850"/>
                  </a:lnTo>
                  <a:lnTo>
                    <a:pt x="445294" y="264319"/>
                  </a:lnTo>
                  <a:lnTo>
                    <a:pt x="357188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ED03B4C-32C0-4A85-85D2-730371845E8D}"/>
                </a:ext>
              </a:extLst>
            </p:cNvPr>
            <p:cNvSpPr/>
            <p:nvPr/>
          </p:nvSpPr>
          <p:spPr>
            <a:xfrm>
              <a:off x="2976563" y="2238375"/>
              <a:ext cx="430212" cy="2195513"/>
            </a:xfrm>
            <a:custGeom>
              <a:avLst/>
              <a:gdLst>
                <a:gd name="connsiteX0" fmla="*/ 167303 w 429797"/>
                <a:gd name="connsiteY0" fmla="*/ 1009590 h 2195137"/>
                <a:gd name="connsiteX1" fmla="*/ 173073 w 429797"/>
                <a:gd name="connsiteY1" fmla="*/ 1393234 h 2195137"/>
                <a:gd name="connsiteX2" fmla="*/ 178842 w 429797"/>
                <a:gd name="connsiteY2" fmla="*/ 1788416 h 2195137"/>
                <a:gd name="connsiteX3" fmla="*/ 184611 w 429797"/>
                <a:gd name="connsiteY3" fmla="*/ 2195137 h 2195137"/>
                <a:gd name="connsiteX4" fmla="*/ 403836 w 429797"/>
                <a:gd name="connsiteY4" fmla="*/ 2094178 h 2195137"/>
                <a:gd name="connsiteX5" fmla="*/ 409605 w 429797"/>
                <a:gd name="connsiteY5" fmla="*/ 1892260 h 2195137"/>
                <a:gd name="connsiteX6" fmla="*/ 421143 w 429797"/>
                <a:gd name="connsiteY6" fmla="*/ 1612459 h 2195137"/>
                <a:gd name="connsiteX7" fmla="*/ 429797 w 429797"/>
                <a:gd name="connsiteY7" fmla="*/ 1427849 h 2195137"/>
                <a:gd name="connsiteX8" fmla="*/ 429797 w 429797"/>
                <a:gd name="connsiteY8" fmla="*/ 1223046 h 2195137"/>
                <a:gd name="connsiteX9" fmla="*/ 426912 w 429797"/>
                <a:gd name="connsiteY9" fmla="*/ 830748 h 2195137"/>
                <a:gd name="connsiteX10" fmla="*/ 429797 w 429797"/>
                <a:gd name="connsiteY10" fmla="*/ 507680 h 2195137"/>
                <a:gd name="connsiteX11" fmla="*/ 426912 w 429797"/>
                <a:gd name="connsiteY11" fmla="*/ 250955 h 2195137"/>
                <a:gd name="connsiteX12" fmla="*/ 268262 w 429797"/>
                <a:gd name="connsiteY12" fmla="*/ 92305 h 2195137"/>
                <a:gd name="connsiteX13" fmla="*/ 222110 w 429797"/>
                <a:gd name="connsiteY13" fmla="*/ 69229 h 2195137"/>
                <a:gd name="connsiteX14" fmla="*/ 149996 w 429797"/>
                <a:gd name="connsiteY14" fmla="*/ 37499 h 2195137"/>
                <a:gd name="connsiteX15" fmla="*/ 77883 w 429797"/>
                <a:gd name="connsiteY15" fmla="*/ 14423 h 2195137"/>
                <a:gd name="connsiteX16" fmla="*/ 25961 w 429797"/>
                <a:gd name="connsiteY16" fmla="*/ 0 h 2195137"/>
                <a:gd name="connsiteX17" fmla="*/ 14423 w 429797"/>
                <a:gd name="connsiteY17" fmla="*/ 2885 h 2195137"/>
                <a:gd name="connsiteX18" fmla="*/ 2884 w 429797"/>
                <a:gd name="connsiteY18" fmla="*/ 8654 h 2195137"/>
                <a:gd name="connsiteX19" fmla="*/ 0 w 429797"/>
                <a:gd name="connsiteY19" fmla="*/ 31730 h 2195137"/>
                <a:gd name="connsiteX20" fmla="*/ 5769 w 429797"/>
                <a:gd name="connsiteY20" fmla="*/ 54806 h 2195137"/>
                <a:gd name="connsiteX21" fmla="*/ 25961 w 429797"/>
                <a:gd name="connsiteY21" fmla="*/ 77883 h 2195137"/>
                <a:gd name="connsiteX22" fmla="*/ 57691 w 429797"/>
                <a:gd name="connsiteY22" fmla="*/ 112497 h 2195137"/>
                <a:gd name="connsiteX23" fmla="*/ 83652 w 429797"/>
                <a:gd name="connsiteY23" fmla="*/ 149996 h 2195137"/>
                <a:gd name="connsiteX24" fmla="*/ 109613 w 429797"/>
                <a:gd name="connsiteY24" fmla="*/ 199033 h 2195137"/>
                <a:gd name="connsiteX25" fmla="*/ 126920 w 429797"/>
                <a:gd name="connsiteY25" fmla="*/ 242302 h 2195137"/>
                <a:gd name="connsiteX26" fmla="*/ 144227 w 429797"/>
                <a:gd name="connsiteY26" fmla="*/ 294223 h 2195137"/>
                <a:gd name="connsiteX27" fmla="*/ 155765 w 429797"/>
                <a:gd name="connsiteY27" fmla="*/ 349030 h 2195137"/>
                <a:gd name="connsiteX28" fmla="*/ 161534 w 429797"/>
                <a:gd name="connsiteY28" fmla="*/ 409605 h 2195137"/>
                <a:gd name="connsiteX29" fmla="*/ 164419 w 429797"/>
                <a:gd name="connsiteY29" fmla="*/ 651907 h 2195137"/>
                <a:gd name="connsiteX30" fmla="*/ 167303 w 429797"/>
                <a:gd name="connsiteY30" fmla="*/ 1009590 h 219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9797" h="2195137">
                  <a:moveTo>
                    <a:pt x="167303" y="1009590"/>
                  </a:moveTo>
                  <a:cubicBezTo>
                    <a:pt x="169226" y="1137471"/>
                    <a:pt x="171150" y="1265353"/>
                    <a:pt x="173073" y="1393234"/>
                  </a:cubicBezTo>
                  <a:lnTo>
                    <a:pt x="178842" y="1788416"/>
                  </a:lnTo>
                  <a:lnTo>
                    <a:pt x="184611" y="2195137"/>
                  </a:lnTo>
                  <a:lnTo>
                    <a:pt x="403836" y="2094178"/>
                  </a:lnTo>
                  <a:lnTo>
                    <a:pt x="409605" y="1892260"/>
                  </a:lnTo>
                  <a:lnTo>
                    <a:pt x="421143" y="1612459"/>
                  </a:lnTo>
                  <a:lnTo>
                    <a:pt x="429797" y="1427849"/>
                  </a:lnTo>
                  <a:lnTo>
                    <a:pt x="429797" y="1223046"/>
                  </a:lnTo>
                  <a:cubicBezTo>
                    <a:pt x="428835" y="1092280"/>
                    <a:pt x="427874" y="961514"/>
                    <a:pt x="426912" y="830748"/>
                  </a:cubicBezTo>
                  <a:cubicBezTo>
                    <a:pt x="427874" y="723059"/>
                    <a:pt x="428835" y="615369"/>
                    <a:pt x="429797" y="507680"/>
                  </a:cubicBezTo>
                  <a:cubicBezTo>
                    <a:pt x="428835" y="422105"/>
                    <a:pt x="427874" y="336530"/>
                    <a:pt x="426912" y="250955"/>
                  </a:cubicBezTo>
                  <a:lnTo>
                    <a:pt x="268262" y="92305"/>
                  </a:lnTo>
                  <a:lnTo>
                    <a:pt x="222110" y="69229"/>
                  </a:lnTo>
                  <a:lnTo>
                    <a:pt x="149996" y="37499"/>
                  </a:lnTo>
                  <a:lnTo>
                    <a:pt x="77883" y="14423"/>
                  </a:lnTo>
                  <a:lnTo>
                    <a:pt x="25961" y="0"/>
                  </a:lnTo>
                  <a:lnTo>
                    <a:pt x="14423" y="2885"/>
                  </a:lnTo>
                  <a:lnTo>
                    <a:pt x="2884" y="8654"/>
                  </a:lnTo>
                  <a:lnTo>
                    <a:pt x="0" y="31730"/>
                  </a:lnTo>
                  <a:lnTo>
                    <a:pt x="5769" y="54806"/>
                  </a:lnTo>
                  <a:lnTo>
                    <a:pt x="25961" y="77883"/>
                  </a:lnTo>
                  <a:lnTo>
                    <a:pt x="57691" y="112497"/>
                  </a:lnTo>
                  <a:lnTo>
                    <a:pt x="83652" y="149996"/>
                  </a:lnTo>
                  <a:lnTo>
                    <a:pt x="109613" y="199033"/>
                  </a:lnTo>
                  <a:lnTo>
                    <a:pt x="126920" y="242302"/>
                  </a:lnTo>
                  <a:lnTo>
                    <a:pt x="144227" y="294223"/>
                  </a:lnTo>
                  <a:lnTo>
                    <a:pt x="155765" y="349030"/>
                  </a:lnTo>
                  <a:lnTo>
                    <a:pt x="161534" y="409605"/>
                  </a:lnTo>
                  <a:cubicBezTo>
                    <a:pt x="162496" y="490372"/>
                    <a:pt x="163457" y="571140"/>
                    <a:pt x="164419" y="651907"/>
                  </a:cubicBezTo>
                  <a:cubicBezTo>
                    <a:pt x="165380" y="762481"/>
                    <a:pt x="166342" y="873055"/>
                    <a:pt x="167303" y="100959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263C6ECA-B247-43AE-91E1-C92A4EBE09EF}"/>
                </a:ext>
              </a:extLst>
            </p:cNvPr>
            <p:cNvSpPr/>
            <p:nvPr/>
          </p:nvSpPr>
          <p:spPr>
            <a:xfrm rot="16200000">
              <a:off x="1952626" y="3286125"/>
              <a:ext cx="3956050" cy="1514475"/>
            </a:xfrm>
            <a:custGeom>
              <a:avLst/>
              <a:gdLst>
                <a:gd name="connsiteX0" fmla="*/ 3625850 w 3956050"/>
                <a:gd name="connsiteY0" fmla="*/ 711200 h 1514475"/>
                <a:gd name="connsiteX1" fmla="*/ 3581400 w 3956050"/>
                <a:gd name="connsiteY1" fmla="*/ 546100 h 1514475"/>
                <a:gd name="connsiteX2" fmla="*/ 3549650 w 3956050"/>
                <a:gd name="connsiteY2" fmla="*/ 406400 h 1514475"/>
                <a:gd name="connsiteX3" fmla="*/ 3524250 w 3956050"/>
                <a:gd name="connsiteY3" fmla="*/ 304800 h 1514475"/>
                <a:gd name="connsiteX4" fmla="*/ 3489325 w 3956050"/>
                <a:gd name="connsiteY4" fmla="*/ 139700 h 1514475"/>
                <a:gd name="connsiteX5" fmla="*/ 3721100 w 3956050"/>
                <a:gd name="connsiteY5" fmla="*/ 0 h 1514475"/>
                <a:gd name="connsiteX6" fmla="*/ 3702050 w 3956050"/>
                <a:gd name="connsiteY6" fmla="*/ 44450 h 1514475"/>
                <a:gd name="connsiteX7" fmla="*/ 3686175 w 3956050"/>
                <a:gd name="connsiteY7" fmla="*/ 95250 h 1514475"/>
                <a:gd name="connsiteX8" fmla="*/ 3676650 w 3956050"/>
                <a:gd name="connsiteY8" fmla="*/ 142875 h 1514475"/>
                <a:gd name="connsiteX9" fmla="*/ 3673475 w 3956050"/>
                <a:gd name="connsiteY9" fmla="*/ 180975 h 1514475"/>
                <a:gd name="connsiteX10" fmla="*/ 3683000 w 3956050"/>
                <a:gd name="connsiteY10" fmla="*/ 279400 h 1514475"/>
                <a:gd name="connsiteX11" fmla="*/ 3730625 w 3956050"/>
                <a:gd name="connsiteY11" fmla="*/ 498475 h 1514475"/>
                <a:gd name="connsiteX12" fmla="*/ 3800475 w 3956050"/>
                <a:gd name="connsiteY12" fmla="*/ 742950 h 1514475"/>
                <a:gd name="connsiteX13" fmla="*/ 3857625 w 3956050"/>
                <a:gd name="connsiteY13" fmla="*/ 914400 h 1514475"/>
                <a:gd name="connsiteX14" fmla="*/ 3883025 w 3956050"/>
                <a:gd name="connsiteY14" fmla="*/ 984250 h 1514475"/>
                <a:gd name="connsiteX15" fmla="*/ 3902075 w 3956050"/>
                <a:gd name="connsiteY15" fmla="*/ 1016000 h 1514475"/>
                <a:gd name="connsiteX16" fmla="*/ 3933825 w 3956050"/>
                <a:gd name="connsiteY16" fmla="*/ 1073150 h 1514475"/>
                <a:gd name="connsiteX17" fmla="*/ 3956050 w 3956050"/>
                <a:gd name="connsiteY17" fmla="*/ 1123950 h 1514475"/>
                <a:gd name="connsiteX18" fmla="*/ 3956050 w 3956050"/>
                <a:gd name="connsiteY18" fmla="*/ 1155700 h 1514475"/>
                <a:gd name="connsiteX19" fmla="*/ 3946525 w 3956050"/>
                <a:gd name="connsiteY19" fmla="*/ 1231900 h 1514475"/>
                <a:gd name="connsiteX20" fmla="*/ 3927475 w 3956050"/>
                <a:gd name="connsiteY20" fmla="*/ 1298575 h 1514475"/>
                <a:gd name="connsiteX21" fmla="*/ 3892550 w 3956050"/>
                <a:gd name="connsiteY21" fmla="*/ 1374775 h 1514475"/>
                <a:gd name="connsiteX22" fmla="*/ 3848100 w 3956050"/>
                <a:gd name="connsiteY22" fmla="*/ 1444625 h 1514475"/>
                <a:gd name="connsiteX23" fmla="*/ 3822700 w 3956050"/>
                <a:gd name="connsiteY23" fmla="*/ 1476375 h 1514475"/>
                <a:gd name="connsiteX24" fmla="*/ 3797300 w 3956050"/>
                <a:gd name="connsiteY24" fmla="*/ 1498600 h 1514475"/>
                <a:gd name="connsiteX25" fmla="*/ 3771900 w 3956050"/>
                <a:gd name="connsiteY25" fmla="*/ 1511300 h 1514475"/>
                <a:gd name="connsiteX26" fmla="*/ 3743325 w 3956050"/>
                <a:gd name="connsiteY26" fmla="*/ 1514475 h 1514475"/>
                <a:gd name="connsiteX27" fmla="*/ 3717925 w 3956050"/>
                <a:gd name="connsiteY27" fmla="*/ 1511300 h 1514475"/>
                <a:gd name="connsiteX28" fmla="*/ 3676650 w 3956050"/>
                <a:gd name="connsiteY28" fmla="*/ 1492250 h 1514475"/>
                <a:gd name="connsiteX29" fmla="*/ 3616325 w 3956050"/>
                <a:gd name="connsiteY29" fmla="*/ 1463675 h 1514475"/>
                <a:gd name="connsiteX30" fmla="*/ 3552825 w 3956050"/>
                <a:gd name="connsiteY30" fmla="*/ 1444625 h 1514475"/>
                <a:gd name="connsiteX31" fmla="*/ 3486150 w 3956050"/>
                <a:gd name="connsiteY31" fmla="*/ 1438275 h 1514475"/>
                <a:gd name="connsiteX32" fmla="*/ 3222625 w 3956050"/>
                <a:gd name="connsiteY32" fmla="*/ 1435100 h 1514475"/>
                <a:gd name="connsiteX33" fmla="*/ 2740025 w 3956050"/>
                <a:gd name="connsiteY33" fmla="*/ 1438275 h 1514475"/>
                <a:gd name="connsiteX34" fmla="*/ 2346325 w 3956050"/>
                <a:gd name="connsiteY34" fmla="*/ 1438275 h 1514475"/>
                <a:gd name="connsiteX35" fmla="*/ 1755775 w 3956050"/>
                <a:gd name="connsiteY35" fmla="*/ 1438275 h 1514475"/>
                <a:gd name="connsiteX36" fmla="*/ 1479550 w 3956050"/>
                <a:gd name="connsiteY36" fmla="*/ 1438275 h 1514475"/>
                <a:gd name="connsiteX37" fmla="*/ 1181100 w 3956050"/>
                <a:gd name="connsiteY37" fmla="*/ 1438275 h 1514475"/>
                <a:gd name="connsiteX38" fmla="*/ 949325 w 3956050"/>
                <a:gd name="connsiteY38" fmla="*/ 1435100 h 1514475"/>
                <a:gd name="connsiteX39" fmla="*/ 809625 w 3956050"/>
                <a:gd name="connsiteY39" fmla="*/ 1441450 h 1514475"/>
                <a:gd name="connsiteX40" fmla="*/ 708025 w 3956050"/>
                <a:gd name="connsiteY40" fmla="*/ 1447800 h 1514475"/>
                <a:gd name="connsiteX41" fmla="*/ 606425 w 3956050"/>
                <a:gd name="connsiteY41" fmla="*/ 1457325 h 1514475"/>
                <a:gd name="connsiteX42" fmla="*/ 555625 w 3956050"/>
                <a:gd name="connsiteY42" fmla="*/ 1463675 h 1514475"/>
                <a:gd name="connsiteX43" fmla="*/ 488950 w 3956050"/>
                <a:gd name="connsiteY43" fmla="*/ 1460500 h 1514475"/>
                <a:gd name="connsiteX44" fmla="*/ 371475 w 3956050"/>
                <a:gd name="connsiteY44" fmla="*/ 1444625 h 1514475"/>
                <a:gd name="connsiteX45" fmla="*/ 257175 w 3956050"/>
                <a:gd name="connsiteY45" fmla="*/ 1419225 h 1514475"/>
                <a:gd name="connsiteX46" fmla="*/ 180975 w 3956050"/>
                <a:gd name="connsiteY46" fmla="*/ 1400175 h 1514475"/>
                <a:gd name="connsiteX47" fmla="*/ 133350 w 3956050"/>
                <a:gd name="connsiteY47" fmla="*/ 1384300 h 1514475"/>
                <a:gd name="connsiteX48" fmla="*/ 82550 w 3956050"/>
                <a:gd name="connsiteY48" fmla="*/ 1365250 h 1514475"/>
                <a:gd name="connsiteX49" fmla="*/ 41275 w 3956050"/>
                <a:gd name="connsiteY49" fmla="*/ 1343025 h 1514475"/>
                <a:gd name="connsiteX50" fmla="*/ 15875 w 3956050"/>
                <a:gd name="connsiteY50" fmla="*/ 1320800 h 1514475"/>
                <a:gd name="connsiteX51" fmla="*/ 6350 w 3956050"/>
                <a:gd name="connsiteY51" fmla="*/ 1308100 h 1514475"/>
                <a:gd name="connsiteX52" fmla="*/ 0 w 3956050"/>
                <a:gd name="connsiteY52" fmla="*/ 1279525 h 1514475"/>
                <a:gd name="connsiteX53" fmla="*/ 3175 w 3956050"/>
                <a:gd name="connsiteY53" fmla="*/ 1250950 h 1514475"/>
                <a:gd name="connsiteX54" fmla="*/ 12700 w 3956050"/>
                <a:gd name="connsiteY54" fmla="*/ 1231900 h 1514475"/>
                <a:gd name="connsiteX55" fmla="*/ 34925 w 3956050"/>
                <a:gd name="connsiteY55" fmla="*/ 1203325 h 1514475"/>
                <a:gd name="connsiteX56" fmla="*/ 63500 w 3956050"/>
                <a:gd name="connsiteY56" fmla="*/ 1187450 h 1514475"/>
                <a:gd name="connsiteX57" fmla="*/ 723900 w 3956050"/>
                <a:gd name="connsiteY57" fmla="*/ 1184275 h 1514475"/>
                <a:gd name="connsiteX58" fmla="*/ 809625 w 3956050"/>
                <a:gd name="connsiteY58" fmla="*/ 1190625 h 1514475"/>
                <a:gd name="connsiteX59" fmla="*/ 1054100 w 3956050"/>
                <a:gd name="connsiteY59" fmla="*/ 1190625 h 1514475"/>
                <a:gd name="connsiteX60" fmla="*/ 1425575 w 3956050"/>
                <a:gd name="connsiteY60" fmla="*/ 1190625 h 1514475"/>
                <a:gd name="connsiteX61" fmla="*/ 1787525 w 3956050"/>
                <a:gd name="connsiteY61" fmla="*/ 1193800 h 1514475"/>
                <a:gd name="connsiteX62" fmla="*/ 2460625 w 3956050"/>
                <a:gd name="connsiteY62" fmla="*/ 1190625 h 1514475"/>
                <a:gd name="connsiteX63" fmla="*/ 2606675 w 3956050"/>
                <a:gd name="connsiteY63" fmla="*/ 1193800 h 1514475"/>
                <a:gd name="connsiteX64" fmla="*/ 2832100 w 3956050"/>
                <a:gd name="connsiteY64" fmla="*/ 1181100 h 1514475"/>
                <a:gd name="connsiteX65" fmla="*/ 3117850 w 3956050"/>
                <a:gd name="connsiteY65" fmla="*/ 1171575 h 1514475"/>
                <a:gd name="connsiteX66" fmla="*/ 3530600 w 3956050"/>
                <a:gd name="connsiteY66" fmla="*/ 1168400 h 1514475"/>
                <a:gd name="connsiteX67" fmla="*/ 3660775 w 3956050"/>
                <a:gd name="connsiteY67" fmla="*/ 1171575 h 1514475"/>
                <a:gd name="connsiteX68" fmla="*/ 3689350 w 3956050"/>
                <a:gd name="connsiteY68" fmla="*/ 1165225 h 1514475"/>
                <a:gd name="connsiteX69" fmla="*/ 3714750 w 3956050"/>
                <a:gd name="connsiteY69" fmla="*/ 1155700 h 1514475"/>
                <a:gd name="connsiteX70" fmla="*/ 3727450 w 3956050"/>
                <a:gd name="connsiteY70" fmla="*/ 1139825 h 1514475"/>
                <a:gd name="connsiteX71" fmla="*/ 3733800 w 3956050"/>
                <a:gd name="connsiteY71" fmla="*/ 1114425 h 1514475"/>
                <a:gd name="connsiteX72" fmla="*/ 3733800 w 3956050"/>
                <a:gd name="connsiteY72" fmla="*/ 1092200 h 1514475"/>
                <a:gd name="connsiteX73" fmla="*/ 3714750 w 3956050"/>
                <a:gd name="connsiteY73" fmla="*/ 1031875 h 1514475"/>
                <a:gd name="connsiteX74" fmla="*/ 3683000 w 3956050"/>
                <a:gd name="connsiteY74" fmla="*/ 920750 h 1514475"/>
                <a:gd name="connsiteX75" fmla="*/ 3625850 w 3956050"/>
                <a:gd name="connsiteY75" fmla="*/ 711200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3956050" h="1514475">
                  <a:moveTo>
                    <a:pt x="3625850" y="711200"/>
                  </a:moveTo>
                  <a:lnTo>
                    <a:pt x="3581400" y="546100"/>
                  </a:lnTo>
                  <a:lnTo>
                    <a:pt x="3549650" y="406400"/>
                  </a:lnTo>
                  <a:lnTo>
                    <a:pt x="3524250" y="304800"/>
                  </a:lnTo>
                  <a:lnTo>
                    <a:pt x="3489325" y="139700"/>
                  </a:lnTo>
                  <a:lnTo>
                    <a:pt x="3721100" y="0"/>
                  </a:lnTo>
                  <a:lnTo>
                    <a:pt x="3702050" y="44450"/>
                  </a:lnTo>
                  <a:lnTo>
                    <a:pt x="3686175" y="95250"/>
                  </a:lnTo>
                  <a:lnTo>
                    <a:pt x="3676650" y="142875"/>
                  </a:lnTo>
                  <a:lnTo>
                    <a:pt x="3673475" y="180975"/>
                  </a:lnTo>
                  <a:lnTo>
                    <a:pt x="3683000" y="279400"/>
                  </a:lnTo>
                  <a:lnTo>
                    <a:pt x="3730625" y="498475"/>
                  </a:lnTo>
                  <a:lnTo>
                    <a:pt x="3800475" y="742950"/>
                  </a:lnTo>
                  <a:lnTo>
                    <a:pt x="3857625" y="914400"/>
                  </a:lnTo>
                  <a:lnTo>
                    <a:pt x="3883025" y="984250"/>
                  </a:lnTo>
                  <a:lnTo>
                    <a:pt x="3902075" y="1016000"/>
                  </a:lnTo>
                  <a:lnTo>
                    <a:pt x="3933825" y="1073150"/>
                  </a:lnTo>
                  <a:lnTo>
                    <a:pt x="3956050" y="1123950"/>
                  </a:lnTo>
                  <a:lnTo>
                    <a:pt x="3956050" y="1155700"/>
                  </a:lnTo>
                  <a:lnTo>
                    <a:pt x="3946525" y="1231900"/>
                  </a:lnTo>
                  <a:lnTo>
                    <a:pt x="3927475" y="1298575"/>
                  </a:lnTo>
                  <a:lnTo>
                    <a:pt x="3892550" y="1374775"/>
                  </a:lnTo>
                  <a:lnTo>
                    <a:pt x="3848100" y="1444625"/>
                  </a:lnTo>
                  <a:lnTo>
                    <a:pt x="3822700" y="1476375"/>
                  </a:lnTo>
                  <a:lnTo>
                    <a:pt x="3797300" y="1498600"/>
                  </a:lnTo>
                  <a:lnTo>
                    <a:pt x="3771900" y="1511300"/>
                  </a:lnTo>
                  <a:lnTo>
                    <a:pt x="3743325" y="1514475"/>
                  </a:lnTo>
                  <a:lnTo>
                    <a:pt x="3717925" y="1511300"/>
                  </a:lnTo>
                  <a:lnTo>
                    <a:pt x="3676650" y="1492250"/>
                  </a:lnTo>
                  <a:lnTo>
                    <a:pt x="3616325" y="1463675"/>
                  </a:lnTo>
                  <a:lnTo>
                    <a:pt x="3552825" y="1444625"/>
                  </a:lnTo>
                  <a:lnTo>
                    <a:pt x="3486150" y="1438275"/>
                  </a:lnTo>
                  <a:lnTo>
                    <a:pt x="3222625" y="1435100"/>
                  </a:lnTo>
                  <a:lnTo>
                    <a:pt x="2740025" y="1438275"/>
                  </a:lnTo>
                  <a:lnTo>
                    <a:pt x="2346325" y="1438275"/>
                  </a:lnTo>
                  <a:lnTo>
                    <a:pt x="1755775" y="1438275"/>
                  </a:lnTo>
                  <a:lnTo>
                    <a:pt x="1479550" y="1438275"/>
                  </a:lnTo>
                  <a:lnTo>
                    <a:pt x="1181100" y="1438275"/>
                  </a:lnTo>
                  <a:lnTo>
                    <a:pt x="949325" y="1435100"/>
                  </a:lnTo>
                  <a:lnTo>
                    <a:pt x="809625" y="1441450"/>
                  </a:lnTo>
                  <a:lnTo>
                    <a:pt x="708025" y="1447800"/>
                  </a:lnTo>
                  <a:lnTo>
                    <a:pt x="606425" y="1457325"/>
                  </a:lnTo>
                  <a:lnTo>
                    <a:pt x="555625" y="1463675"/>
                  </a:lnTo>
                  <a:lnTo>
                    <a:pt x="488950" y="1460500"/>
                  </a:lnTo>
                  <a:lnTo>
                    <a:pt x="371475" y="1444625"/>
                  </a:lnTo>
                  <a:lnTo>
                    <a:pt x="257175" y="1419225"/>
                  </a:lnTo>
                  <a:lnTo>
                    <a:pt x="180975" y="1400175"/>
                  </a:lnTo>
                  <a:lnTo>
                    <a:pt x="133350" y="1384300"/>
                  </a:lnTo>
                  <a:lnTo>
                    <a:pt x="82550" y="1365250"/>
                  </a:lnTo>
                  <a:lnTo>
                    <a:pt x="41275" y="1343025"/>
                  </a:lnTo>
                  <a:lnTo>
                    <a:pt x="15875" y="1320800"/>
                  </a:lnTo>
                  <a:lnTo>
                    <a:pt x="6350" y="1308100"/>
                  </a:lnTo>
                  <a:lnTo>
                    <a:pt x="0" y="1279525"/>
                  </a:lnTo>
                  <a:lnTo>
                    <a:pt x="3175" y="1250950"/>
                  </a:lnTo>
                  <a:lnTo>
                    <a:pt x="12700" y="1231900"/>
                  </a:lnTo>
                  <a:lnTo>
                    <a:pt x="34925" y="1203325"/>
                  </a:lnTo>
                  <a:lnTo>
                    <a:pt x="63500" y="1187450"/>
                  </a:lnTo>
                  <a:lnTo>
                    <a:pt x="723900" y="1184275"/>
                  </a:lnTo>
                  <a:lnTo>
                    <a:pt x="809625" y="1190625"/>
                  </a:lnTo>
                  <a:lnTo>
                    <a:pt x="1054100" y="1190625"/>
                  </a:lnTo>
                  <a:lnTo>
                    <a:pt x="1425575" y="1190625"/>
                  </a:lnTo>
                  <a:lnTo>
                    <a:pt x="1787525" y="1193800"/>
                  </a:lnTo>
                  <a:lnTo>
                    <a:pt x="2460625" y="1190625"/>
                  </a:lnTo>
                  <a:lnTo>
                    <a:pt x="2606675" y="1193800"/>
                  </a:lnTo>
                  <a:lnTo>
                    <a:pt x="2832100" y="1181100"/>
                  </a:lnTo>
                  <a:lnTo>
                    <a:pt x="3117850" y="1171575"/>
                  </a:lnTo>
                  <a:lnTo>
                    <a:pt x="3530600" y="1168400"/>
                  </a:lnTo>
                  <a:lnTo>
                    <a:pt x="3660775" y="1171575"/>
                  </a:lnTo>
                  <a:lnTo>
                    <a:pt x="3689350" y="1165225"/>
                  </a:lnTo>
                  <a:lnTo>
                    <a:pt x="3714750" y="1155700"/>
                  </a:lnTo>
                  <a:lnTo>
                    <a:pt x="3727450" y="1139825"/>
                  </a:lnTo>
                  <a:lnTo>
                    <a:pt x="3733800" y="1114425"/>
                  </a:lnTo>
                  <a:lnTo>
                    <a:pt x="3733800" y="1092200"/>
                  </a:lnTo>
                  <a:lnTo>
                    <a:pt x="3714750" y="1031875"/>
                  </a:lnTo>
                  <a:lnTo>
                    <a:pt x="3683000" y="920750"/>
                  </a:lnTo>
                  <a:lnTo>
                    <a:pt x="3625850" y="711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5C306F37-502B-444C-A2C7-6A9AEDF65652}"/>
                </a:ext>
              </a:extLst>
            </p:cNvPr>
            <p:cNvSpPr/>
            <p:nvPr/>
          </p:nvSpPr>
          <p:spPr>
            <a:xfrm rot="16200000">
              <a:off x="3705225" y="5297488"/>
              <a:ext cx="808038" cy="633412"/>
            </a:xfrm>
            <a:custGeom>
              <a:avLst/>
              <a:gdLst>
                <a:gd name="connsiteX0" fmla="*/ 535781 w 807244"/>
                <a:gd name="connsiteY0" fmla="*/ 121444 h 633413"/>
                <a:gd name="connsiteX1" fmla="*/ 435769 w 807244"/>
                <a:gd name="connsiteY1" fmla="*/ 238125 h 633413"/>
                <a:gd name="connsiteX2" fmla="*/ 381000 w 807244"/>
                <a:gd name="connsiteY2" fmla="*/ 297657 h 633413"/>
                <a:gd name="connsiteX3" fmla="*/ 302419 w 807244"/>
                <a:gd name="connsiteY3" fmla="*/ 381000 h 633413"/>
                <a:gd name="connsiteX4" fmla="*/ 230981 w 807244"/>
                <a:gd name="connsiteY4" fmla="*/ 445294 h 633413"/>
                <a:gd name="connsiteX5" fmla="*/ 157162 w 807244"/>
                <a:gd name="connsiteY5" fmla="*/ 507207 h 633413"/>
                <a:gd name="connsiteX6" fmla="*/ 95250 w 807244"/>
                <a:gd name="connsiteY6" fmla="*/ 547688 h 633413"/>
                <a:gd name="connsiteX7" fmla="*/ 57150 w 807244"/>
                <a:gd name="connsiteY7" fmla="*/ 569119 h 633413"/>
                <a:gd name="connsiteX8" fmla="*/ 21431 w 807244"/>
                <a:gd name="connsiteY8" fmla="*/ 595313 h 633413"/>
                <a:gd name="connsiteX9" fmla="*/ 0 w 807244"/>
                <a:gd name="connsiteY9" fmla="*/ 633413 h 633413"/>
                <a:gd name="connsiteX10" fmla="*/ 807244 w 807244"/>
                <a:gd name="connsiteY10" fmla="*/ 573882 h 633413"/>
                <a:gd name="connsiteX11" fmla="*/ 745331 w 807244"/>
                <a:gd name="connsiteY11" fmla="*/ 571500 h 633413"/>
                <a:gd name="connsiteX12" fmla="*/ 685800 w 807244"/>
                <a:gd name="connsiteY12" fmla="*/ 559594 h 633413"/>
                <a:gd name="connsiteX13" fmla="*/ 638175 w 807244"/>
                <a:gd name="connsiteY13" fmla="*/ 545307 h 633413"/>
                <a:gd name="connsiteX14" fmla="*/ 604837 w 807244"/>
                <a:gd name="connsiteY14" fmla="*/ 526257 h 633413"/>
                <a:gd name="connsiteX15" fmla="*/ 583406 w 807244"/>
                <a:gd name="connsiteY15" fmla="*/ 511969 h 633413"/>
                <a:gd name="connsiteX16" fmla="*/ 571500 w 807244"/>
                <a:gd name="connsiteY16" fmla="*/ 500063 h 633413"/>
                <a:gd name="connsiteX17" fmla="*/ 559594 w 807244"/>
                <a:gd name="connsiteY17" fmla="*/ 483394 h 633413"/>
                <a:gd name="connsiteX18" fmla="*/ 550069 w 807244"/>
                <a:gd name="connsiteY18" fmla="*/ 464344 h 633413"/>
                <a:gd name="connsiteX19" fmla="*/ 540544 w 807244"/>
                <a:gd name="connsiteY19" fmla="*/ 428625 h 633413"/>
                <a:gd name="connsiteX20" fmla="*/ 538162 w 807244"/>
                <a:gd name="connsiteY20" fmla="*/ 397669 h 633413"/>
                <a:gd name="connsiteX21" fmla="*/ 547687 w 807244"/>
                <a:gd name="connsiteY21" fmla="*/ 350044 h 633413"/>
                <a:gd name="connsiteX22" fmla="*/ 581025 w 807244"/>
                <a:gd name="connsiteY22" fmla="*/ 261938 h 633413"/>
                <a:gd name="connsiteX23" fmla="*/ 626269 w 807244"/>
                <a:gd name="connsiteY23" fmla="*/ 140494 h 633413"/>
                <a:gd name="connsiteX24" fmla="*/ 669131 w 807244"/>
                <a:gd name="connsiteY24" fmla="*/ 28575 h 633413"/>
                <a:gd name="connsiteX25" fmla="*/ 671512 w 807244"/>
                <a:gd name="connsiteY25" fmla="*/ 14288 h 633413"/>
                <a:gd name="connsiteX26" fmla="*/ 669131 w 807244"/>
                <a:gd name="connsiteY26" fmla="*/ 4763 h 633413"/>
                <a:gd name="connsiteX27" fmla="*/ 661987 w 807244"/>
                <a:gd name="connsiteY27" fmla="*/ 0 h 633413"/>
                <a:gd name="connsiteX28" fmla="*/ 640556 w 807244"/>
                <a:gd name="connsiteY28" fmla="*/ 4763 h 633413"/>
                <a:gd name="connsiteX29" fmla="*/ 626269 w 807244"/>
                <a:gd name="connsiteY29" fmla="*/ 11907 h 633413"/>
                <a:gd name="connsiteX30" fmla="*/ 602456 w 807244"/>
                <a:gd name="connsiteY30" fmla="*/ 40482 h 633413"/>
                <a:gd name="connsiteX31" fmla="*/ 535781 w 807244"/>
                <a:gd name="connsiteY31" fmla="*/ 121444 h 633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807244" h="633413">
                  <a:moveTo>
                    <a:pt x="535781" y="121444"/>
                  </a:moveTo>
                  <a:lnTo>
                    <a:pt x="435769" y="238125"/>
                  </a:lnTo>
                  <a:lnTo>
                    <a:pt x="381000" y="297657"/>
                  </a:lnTo>
                  <a:lnTo>
                    <a:pt x="302419" y="381000"/>
                  </a:lnTo>
                  <a:lnTo>
                    <a:pt x="230981" y="445294"/>
                  </a:lnTo>
                  <a:lnTo>
                    <a:pt x="157162" y="507207"/>
                  </a:lnTo>
                  <a:lnTo>
                    <a:pt x="95250" y="547688"/>
                  </a:lnTo>
                  <a:lnTo>
                    <a:pt x="57150" y="569119"/>
                  </a:lnTo>
                  <a:lnTo>
                    <a:pt x="21431" y="595313"/>
                  </a:lnTo>
                  <a:lnTo>
                    <a:pt x="0" y="633413"/>
                  </a:lnTo>
                  <a:lnTo>
                    <a:pt x="807244" y="573882"/>
                  </a:lnTo>
                  <a:lnTo>
                    <a:pt x="745331" y="571500"/>
                  </a:lnTo>
                  <a:lnTo>
                    <a:pt x="685800" y="559594"/>
                  </a:lnTo>
                  <a:lnTo>
                    <a:pt x="638175" y="545307"/>
                  </a:lnTo>
                  <a:lnTo>
                    <a:pt x="604837" y="526257"/>
                  </a:lnTo>
                  <a:lnTo>
                    <a:pt x="583406" y="511969"/>
                  </a:lnTo>
                  <a:lnTo>
                    <a:pt x="571500" y="500063"/>
                  </a:lnTo>
                  <a:lnTo>
                    <a:pt x="559594" y="483394"/>
                  </a:lnTo>
                  <a:lnTo>
                    <a:pt x="550069" y="464344"/>
                  </a:lnTo>
                  <a:lnTo>
                    <a:pt x="540544" y="428625"/>
                  </a:lnTo>
                  <a:lnTo>
                    <a:pt x="538162" y="397669"/>
                  </a:lnTo>
                  <a:lnTo>
                    <a:pt x="547687" y="350044"/>
                  </a:lnTo>
                  <a:lnTo>
                    <a:pt x="581025" y="261938"/>
                  </a:lnTo>
                  <a:lnTo>
                    <a:pt x="626269" y="140494"/>
                  </a:lnTo>
                  <a:lnTo>
                    <a:pt x="669131" y="28575"/>
                  </a:lnTo>
                  <a:lnTo>
                    <a:pt x="671512" y="14288"/>
                  </a:lnTo>
                  <a:lnTo>
                    <a:pt x="669131" y="4763"/>
                  </a:lnTo>
                  <a:lnTo>
                    <a:pt x="661987" y="0"/>
                  </a:lnTo>
                  <a:lnTo>
                    <a:pt x="640556" y="4763"/>
                  </a:lnTo>
                  <a:lnTo>
                    <a:pt x="626269" y="11907"/>
                  </a:lnTo>
                  <a:lnTo>
                    <a:pt x="602456" y="40482"/>
                  </a:lnTo>
                  <a:lnTo>
                    <a:pt x="535781" y="1214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0ACD53B-3774-45EB-85D2-CF9E729BF07D}"/>
                </a:ext>
              </a:extLst>
            </p:cNvPr>
            <p:cNvSpPr/>
            <p:nvPr/>
          </p:nvSpPr>
          <p:spPr>
            <a:xfrm>
              <a:off x="3327400" y="2738438"/>
              <a:ext cx="1119188" cy="365125"/>
            </a:xfrm>
            <a:custGeom>
              <a:avLst/>
              <a:gdLst>
                <a:gd name="connsiteX0" fmla="*/ 840582 w 1119188"/>
                <a:gd name="connsiteY0" fmla="*/ 61912 h 364331"/>
                <a:gd name="connsiteX1" fmla="*/ 609600 w 1119188"/>
                <a:gd name="connsiteY1" fmla="*/ 116681 h 364331"/>
                <a:gd name="connsiteX2" fmla="*/ 459582 w 1119188"/>
                <a:gd name="connsiteY2" fmla="*/ 147637 h 364331"/>
                <a:gd name="connsiteX3" fmla="*/ 369094 w 1119188"/>
                <a:gd name="connsiteY3" fmla="*/ 164306 h 364331"/>
                <a:gd name="connsiteX4" fmla="*/ 264319 w 1119188"/>
                <a:gd name="connsiteY4" fmla="*/ 180975 h 364331"/>
                <a:gd name="connsiteX5" fmla="*/ 207169 w 1119188"/>
                <a:gd name="connsiteY5" fmla="*/ 190500 h 364331"/>
                <a:gd name="connsiteX6" fmla="*/ 145257 w 1119188"/>
                <a:gd name="connsiteY6" fmla="*/ 197643 h 364331"/>
                <a:gd name="connsiteX7" fmla="*/ 4763 w 1119188"/>
                <a:gd name="connsiteY7" fmla="*/ 207168 h 364331"/>
                <a:gd name="connsiteX8" fmla="*/ 0 w 1119188"/>
                <a:gd name="connsiteY8" fmla="*/ 335756 h 364331"/>
                <a:gd name="connsiteX9" fmla="*/ 90488 w 1119188"/>
                <a:gd name="connsiteY9" fmla="*/ 357187 h 364331"/>
                <a:gd name="connsiteX10" fmla="*/ 135732 w 1119188"/>
                <a:gd name="connsiteY10" fmla="*/ 361950 h 364331"/>
                <a:gd name="connsiteX11" fmla="*/ 180975 w 1119188"/>
                <a:gd name="connsiteY11" fmla="*/ 364331 h 364331"/>
                <a:gd name="connsiteX12" fmla="*/ 278607 w 1119188"/>
                <a:gd name="connsiteY12" fmla="*/ 354806 h 364331"/>
                <a:gd name="connsiteX13" fmla="*/ 450057 w 1119188"/>
                <a:gd name="connsiteY13" fmla="*/ 323850 h 364331"/>
                <a:gd name="connsiteX14" fmla="*/ 616744 w 1119188"/>
                <a:gd name="connsiteY14" fmla="*/ 285750 h 364331"/>
                <a:gd name="connsiteX15" fmla="*/ 852488 w 1119188"/>
                <a:gd name="connsiteY15" fmla="*/ 223837 h 364331"/>
                <a:gd name="connsiteX16" fmla="*/ 1116807 w 1119188"/>
                <a:gd name="connsiteY16" fmla="*/ 150018 h 364331"/>
                <a:gd name="connsiteX17" fmla="*/ 1119188 w 1119188"/>
                <a:gd name="connsiteY17" fmla="*/ 0 h 364331"/>
                <a:gd name="connsiteX18" fmla="*/ 1004888 w 1119188"/>
                <a:gd name="connsiteY18" fmla="*/ 26193 h 364331"/>
                <a:gd name="connsiteX19" fmla="*/ 840582 w 1119188"/>
                <a:gd name="connsiteY19" fmla="*/ 61912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19188" h="364331">
                  <a:moveTo>
                    <a:pt x="840582" y="61912"/>
                  </a:moveTo>
                  <a:lnTo>
                    <a:pt x="609600" y="116681"/>
                  </a:lnTo>
                  <a:lnTo>
                    <a:pt x="459582" y="147637"/>
                  </a:lnTo>
                  <a:lnTo>
                    <a:pt x="369094" y="164306"/>
                  </a:lnTo>
                  <a:lnTo>
                    <a:pt x="264319" y="180975"/>
                  </a:lnTo>
                  <a:lnTo>
                    <a:pt x="207169" y="190500"/>
                  </a:lnTo>
                  <a:lnTo>
                    <a:pt x="145257" y="197643"/>
                  </a:lnTo>
                  <a:lnTo>
                    <a:pt x="4763" y="207168"/>
                  </a:lnTo>
                  <a:lnTo>
                    <a:pt x="0" y="335756"/>
                  </a:lnTo>
                  <a:lnTo>
                    <a:pt x="90488" y="357187"/>
                  </a:lnTo>
                  <a:lnTo>
                    <a:pt x="135732" y="361950"/>
                  </a:lnTo>
                  <a:lnTo>
                    <a:pt x="180975" y="364331"/>
                  </a:lnTo>
                  <a:lnTo>
                    <a:pt x="278607" y="354806"/>
                  </a:lnTo>
                  <a:lnTo>
                    <a:pt x="450057" y="323850"/>
                  </a:lnTo>
                  <a:lnTo>
                    <a:pt x="616744" y="285750"/>
                  </a:lnTo>
                  <a:lnTo>
                    <a:pt x="852488" y="223837"/>
                  </a:lnTo>
                  <a:lnTo>
                    <a:pt x="1116807" y="150018"/>
                  </a:lnTo>
                  <a:cubicBezTo>
                    <a:pt x="1117601" y="100012"/>
                    <a:pt x="1118394" y="50006"/>
                    <a:pt x="1119188" y="0"/>
                  </a:cubicBezTo>
                  <a:lnTo>
                    <a:pt x="1004888" y="26193"/>
                  </a:lnTo>
                  <a:lnTo>
                    <a:pt x="840582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C7BD263D-0B2F-46C3-AC42-9CB191CE8ADE}"/>
                </a:ext>
              </a:extLst>
            </p:cNvPr>
            <p:cNvSpPr/>
            <p:nvPr/>
          </p:nvSpPr>
          <p:spPr>
            <a:xfrm>
              <a:off x="3314700" y="3390900"/>
              <a:ext cx="1162050" cy="319088"/>
            </a:xfrm>
            <a:custGeom>
              <a:avLst/>
              <a:gdLst>
                <a:gd name="connsiteX0" fmla="*/ 876300 w 1162050"/>
                <a:gd name="connsiteY0" fmla="*/ 45244 h 319088"/>
                <a:gd name="connsiteX1" fmla="*/ 1162050 w 1162050"/>
                <a:gd name="connsiteY1" fmla="*/ 0 h 319088"/>
                <a:gd name="connsiteX2" fmla="*/ 1159669 w 1162050"/>
                <a:gd name="connsiteY2" fmla="*/ 178594 h 319088"/>
                <a:gd name="connsiteX3" fmla="*/ 1002506 w 1162050"/>
                <a:gd name="connsiteY3" fmla="*/ 204788 h 319088"/>
                <a:gd name="connsiteX4" fmla="*/ 847725 w 1162050"/>
                <a:gd name="connsiteY4" fmla="*/ 233363 h 319088"/>
                <a:gd name="connsiteX5" fmla="*/ 702469 w 1162050"/>
                <a:gd name="connsiteY5" fmla="*/ 259556 h 319088"/>
                <a:gd name="connsiteX6" fmla="*/ 557213 w 1162050"/>
                <a:gd name="connsiteY6" fmla="*/ 283369 h 319088"/>
                <a:gd name="connsiteX7" fmla="*/ 381000 w 1162050"/>
                <a:gd name="connsiteY7" fmla="*/ 304800 h 319088"/>
                <a:gd name="connsiteX8" fmla="*/ 295275 w 1162050"/>
                <a:gd name="connsiteY8" fmla="*/ 314325 h 319088"/>
                <a:gd name="connsiteX9" fmla="*/ 221456 w 1162050"/>
                <a:gd name="connsiteY9" fmla="*/ 319088 h 319088"/>
                <a:gd name="connsiteX10" fmla="*/ 164306 w 1162050"/>
                <a:gd name="connsiteY10" fmla="*/ 319088 h 319088"/>
                <a:gd name="connsiteX11" fmla="*/ 119063 w 1162050"/>
                <a:gd name="connsiteY11" fmla="*/ 314325 h 319088"/>
                <a:gd name="connsiteX12" fmla="*/ 2381 w 1162050"/>
                <a:gd name="connsiteY12" fmla="*/ 302419 h 319088"/>
                <a:gd name="connsiteX13" fmla="*/ 0 w 1162050"/>
                <a:gd name="connsiteY13" fmla="*/ 154781 h 319088"/>
                <a:gd name="connsiteX14" fmla="*/ 159544 w 1162050"/>
                <a:gd name="connsiteY14" fmla="*/ 147638 h 319088"/>
                <a:gd name="connsiteX15" fmla="*/ 280988 w 1162050"/>
                <a:gd name="connsiteY15" fmla="*/ 135731 h 319088"/>
                <a:gd name="connsiteX16" fmla="*/ 538163 w 1162050"/>
                <a:gd name="connsiteY16" fmla="*/ 100013 h 319088"/>
                <a:gd name="connsiteX17" fmla="*/ 876300 w 1162050"/>
                <a:gd name="connsiteY17" fmla="*/ 4524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62050" h="319088">
                  <a:moveTo>
                    <a:pt x="876300" y="45244"/>
                  </a:moveTo>
                  <a:lnTo>
                    <a:pt x="1162050" y="0"/>
                  </a:lnTo>
                  <a:cubicBezTo>
                    <a:pt x="1161256" y="59531"/>
                    <a:pt x="1160463" y="119063"/>
                    <a:pt x="1159669" y="178594"/>
                  </a:cubicBezTo>
                  <a:lnTo>
                    <a:pt x="1002506" y="204788"/>
                  </a:lnTo>
                  <a:lnTo>
                    <a:pt x="847725" y="233363"/>
                  </a:lnTo>
                  <a:lnTo>
                    <a:pt x="702469" y="259556"/>
                  </a:lnTo>
                  <a:lnTo>
                    <a:pt x="557213" y="283369"/>
                  </a:lnTo>
                  <a:lnTo>
                    <a:pt x="381000" y="304800"/>
                  </a:lnTo>
                  <a:lnTo>
                    <a:pt x="295275" y="314325"/>
                  </a:lnTo>
                  <a:lnTo>
                    <a:pt x="221456" y="319088"/>
                  </a:lnTo>
                  <a:lnTo>
                    <a:pt x="164306" y="319088"/>
                  </a:lnTo>
                  <a:lnTo>
                    <a:pt x="119063" y="314325"/>
                  </a:lnTo>
                  <a:lnTo>
                    <a:pt x="2381" y="302419"/>
                  </a:lnTo>
                  <a:cubicBezTo>
                    <a:pt x="1587" y="253206"/>
                    <a:pt x="794" y="203994"/>
                    <a:pt x="0" y="154781"/>
                  </a:cubicBezTo>
                  <a:lnTo>
                    <a:pt x="159544" y="147638"/>
                  </a:lnTo>
                  <a:lnTo>
                    <a:pt x="280988" y="135731"/>
                  </a:lnTo>
                  <a:lnTo>
                    <a:pt x="538163" y="100013"/>
                  </a:lnTo>
                  <a:lnTo>
                    <a:pt x="876300" y="45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CD5478A-91F0-445C-B952-36BE9D49454A}"/>
                </a:ext>
              </a:extLst>
            </p:cNvPr>
            <p:cNvSpPr/>
            <p:nvPr/>
          </p:nvSpPr>
          <p:spPr>
            <a:xfrm>
              <a:off x="2555875" y="3894138"/>
              <a:ext cx="1909763" cy="787400"/>
            </a:xfrm>
            <a:custGeom>
              <a:avLst/>
              <a:gdLst>
                <a:gd name="connsiteX0" fmla="*/ 1728788 w 1909763"/>
                <a:gd name="connsiteY0" fmla="*/ 54769 h 788194"/>
                <a:gd name="connsiteX1" fmla="*/ 1581150 w 1909763"/>
                <a:gd name="connsiteY1" fmla="*/ 104775 h 788194"/>
                <a:gd name="connsiteX2" fmla="*/ 1454944 w 1909763"/>
                <a:gd name="connsiteY2" fmla="*/ 150019 h 788194"/>
                <a:gd name="connsiteX3" fmla="*/ 1266825 w 1909763"/>
                <a:gd name="connsiteY3" fmla="*/ 211931 h 788194"/>
                <a:gd name="connsiteX4" fmla="*/ 1107282 w 1909763"/>
                <a:gd name="connsiteY4" fmla="*/ 266700 h 788194"/>
                <a:gd name="connsiteX5" fmla="*/ 976313 w 1909763"/>
                <a:gd name="connsiteY5" fmla="*/ 311944 h 788194"/>
                <a:gd name="connsiteX6" fmla="*/ 800100 w 1909763"/>
                <a:gd name="connsiteY6" fmla="*/ 371475 h 788194"/>
                <a:gd name="connsiteX7" fmla="*/ 514350 w 1909763"/>
                <a:gd name="connsiteY7" fmla="*/ 454819 h 788194"/>
                <a:gd name="connsiteX8" fmla="*/ 423863 w 1909763"/>
                <a:gd name="connsiteY8" fmla="*/ 476250 h 788194"/>
                <a:gd name="connsiteX9" fmla="*/ 366713 w 1909763"/>
                <a:gd name="connsiteY9" fmla="*/ 488156 h 788194"/>
                <a:gd name="connsiteX10" fmla="*/ 304800 w 1909763"/>
                <a:gd name="connsiteY10" fmla="*/ 495300 h 788194"/>
                <a:gd name="connsiteX11" fmla="*/ 266700 w 1909763"/>
                <a:gd name="connsiteY11" fmla="*/ 497681 h 788194"/>
                <a:gd name="connsiteX12" fmla="*/ 235744 w 1909763"/>
                <a:gd name="connsiteY12" fmla="*/ 495300 h 788194"/>
                <a:gd name="connsiteX13" fmla="*/ 202407 w 1909763"/>
                <a:gd name="connsiteY13" fmla="*/ 485775 h 788194"/>
                <a:gd name="connsiteX14" fmla="*/ 178594 w 1909763"/>
                <a:gd name="connsiteY14" fmla="*/ 476250 h 788194"/>
                <a:gd name="connsiteX15" fmla="*/ 147638 w 1909763"/>
                <a:gd name="connsiteY15" fmla="*/ 459581 h 788194"/>
                <a:gd name="connsiteX16" fmla="*/ 114300 w 1909763"/>
                <a:gd name="connsiteY16" fmla="*/ 440531 h 788194"/>
                <a:gd name="connsiteX17" fmla="*/ 80963 w 1909763"/>
                <a:gd name="connsiteY17" fmla="*/ 416719 h 788194"/>
                <a:gd name="connsiteX18" fmla="*/ 50007 w 1909763"/>
                <a:gd name="connsiteY18" fmla="*/ 390525 h 788194"/>
                <a:gd name="connsiteX19" fmla="*/ 30957 w 1909763"/>
                <a:gd name="connsiteY19" fmla="*/ 378619 h 788194"/>
                <a:gd name="connsiteX20" fmla="*/ 16669 w 1909763"/>
                <a:gd name="connsiteY20" fmla="*/ 381000 h 788194"/>
                <a:gd name="connsiteX21" fmla="*/ 11907 w 1909763"/>
                <a:gd name="connsiteY21" fmla="*/ 385762 h 788194"/>
                <a:gd name="connsiteX22" fmla="*/ 4763 w 1909763"/>
                <a:gd name="connsiteY22" fmla="*/ 392906 h 788194"/>
                <a:gd name="connsiteX23" fmla="*/ 0 w 1909763"/>
                <a:gd name="connsiteY23" fmla="*/ 419100 h 788194"/>
                <a:gd name="connsiteX24" fmla="*/ 2382 w 1909763"/>
                <a:gd name="connsiteY24" fmla="*/ 466725 h 788194"/>
                <a:gd name="connsiteX25" fmla="*/ 11907 w 1909763"/>
                <a:gd name="connsiteY25" fmla="*/ 519112 h 788194"/>
                <a:gd name="connsiteX26" fmla="*/ 28575 w 1909763"/>
                <a:gd name="connsiteY26" fmla="*/ 559594 h 788194"/>
                <a:gd name="connsiteX27" fmla="*/ 50007 w 1909763"/>
                <a:gd name="connsiteY27" fmla="*/ 600075 h 788194"/>
                <a:gd name="connsiteX28" fmla="*/ 85725 w 1909763"/>
                <a:gd name="connsiteY28" fmla="*/ 652462 h 788194"/>
                <a:gd name="connsiteX29" fmla="*/ 121444 w 1909763"/>
                <a:gd name="connsiteY29" fmla="*/ 690562 h 788194"/>
                <a:gd name="connsiteX30" fmla="*/ 161925 w 1909763"/>
                <a:gd name="connsiteY30" fmla="*/ 728662 h 788194"/>
                <a:gd name="connsiteX31" fmla="*/ 209550 w 1909763"/>
                <a:gd name="connsiteY31" fmla="*/ 762000 h 788194"/>
                <a:gd name="connsiteX32" fmla="*/ 235744 w 1909763"/>
                <a:gd name="connsiteY32" fmla="*/ 773906 h 788194"/>
                <a:gd name="connsiteX33" fmla="*/ 266700 w 1909763"/>
                <a:gd name="connsiteY33" fmla="*/ 783431 h 788194"/>
                <a:gd name="connsiteX34" fmla="*/ 309563 w 1909763"/>
                <a:gd name="connsiteY34" fmla="*/ 788194 h 788194"/>
                <a:gd name="connsiteX35" fmla="*/ 357188 w 1909763"/>
                <a:gd name="connsiteY35" fmla="*/ 781050 h 788194"/>
                <a:gd name="connsiteX36" fmla="*/ 402432 w 1909763"/>
                <a:gd name="connsiteY36" fmla="*/ 764381 h 788194"/>
                <a:gd name="connsiteX37" fmla="*/ 447675 w 1909763"/>
                <a:gd name="connsiteY37" fmla="*/ 740569 h 788194"/>
                <a:gd name="connsiteX38" fmla="*/ 533400 w 1909763"/>
                <a:gd name="connsiteY38" fmla="*/ 695325 h 788194"/>
                <a:gd name="connsiteX39" fmla="*/ 685800 w 1909763"/>
                <a:gd name="connsiteY39" fmla="*/ 623887 h 788194"/>
                <a:gd name="connsiteX40" fmla="*/ 864394 w 1909763"/>
                <a:gd name="connsiteY40" fmla="*/ 545306 h 788194"/>
                <a:gd name="connsiteX41" fmla="*/ 1012032 w 1909763"/>
                <a:gd name="connsiteY41" fmla="*/ 485775 h 788194"/>
                <a:gd name="connsiteX42" fmla="*/ 1123950 w 1909763"/>
                <a:gd name="connsiteY42" fmla="*/ 438150 h 788194"/>
                <a:gd name="connsiteX43" fmla="*/ 1357313 w 1909763"/>
                <a:gd name="connsiteY43" fmla="*/ 328612 h 788194"/>
                <a:gd name="connsiteX44" fmla="*/ 1600200 w 1909763"/>
                <a:gd name="connsiteY44" fmla="*/ 214312 h 788194"/>
                <a:gd name="connsiteX45" fmla="*/ 1795463 w 1909763"/>
                <a:gd name="connsiteY45" fmla="*/ 126206 h 788194"/>
                <a:gd name="connsiteX46" fmla="*/ 1909763 w 1909763"/>
                <a:gd name="connsiteY46" fmla="*/ 71437 h 788194"/>
                <a:gd name="connsiteX47" fmla="*/ 1909763 w 1909763"/>
                <a:gd name="connsiteY47" fmla="*/ 0 h 788194"/>
                <a:gd name="connsiteX48" fmla="*/ 1728788 w 1909763"/>
                <a:gd name="connsiteY48" fmla="*/ 54769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909763" h="788194">
                  <a:moveTo>
                    <a:pt x="1728788" y="54769"/>
                  </a:moveTo>
                  <a:lnTo>
                    <a:pt x="1581150" y="104775"/>
                  </a:lnTo>
                  <a:lnTo>
                    <a:pt x="1454944" y="150019"/>
                  </a:lnTo>
                  <a:lnTo>
                    <a:pt x="1266825" y="211931"/>
                  </a:lnTo>
                  <a:lnTo>
                    <a:pt x="1107282" y="266700"/>
                  </a:lnTo>
                  <a:lnTo>
                    <a:pt x="976313" y="311944"/>
                  </a:lnTo>
                  <a:lnTo>
                    <a:pt x="800100" y="371475"/>
                  </a:lnTo>
                  <a:lnTo>
                    <a:pt x="514350" y="454819"/>
                  </a:lnTo>
                  <a:lnTo>
                    <a:pt x="423863" y="476250"/>
                  </a:lnTo>
                  <a:lnTo>
                    <a:pt x="366713" y="488156"/>
                  </a:lnTo>
                  <a:lnTo>
                    <a:pt x="304800" y="495300"/>
                  </a:lnTo>
                  <a:lnTo>
                    <a:pt x="266700" y="497681"/>
                  </a:lnTo>
                  <a:lnTo>
                    <a:pt x="235744" y="495300"/>
                  </a:lnTo>
                  <a:lnTo>
                    <a:pt x="202407" y="485775"/>
                  </a:lnTo>
                  <a:lnTo>
                    <a:pt x="178594" y="476250"/>
                  </a:lnTo>
                  <a:lnTo>
                    <a:pt x="147638" y="459581"/>
                  </a:lnTo>
                  <a:lnTo>
                    <a:pt x="114300" y="440531"/>
                  </a:lnTo>
                  <a:lnTo>
                    <a:pt x="80963" y="416719"/>
                  </a:lnTo>
                  <a:lnTo>
                    <a:pt x="50007" y="390525"/>
                  </a:lnTo>
                  <a:lnTo>
                    <a:pt x="30957" y="378619"/>
                  </a:lnTo>
                  <a:lnTo>
                    <a:pt x="16669" y="381000"/>
                  </a:lnTo>
                  <a:lnTo>
                    <a:pt x="11907" y="385762"/>
                  </a:lnTo>
                  <a:lnTo>
                    <a:pt x="4763" y="392906"/>
                  </a:lnTo>
                  <a:lnTo>
                    <a:pt x="0" y="419100"/>
                  </a:lnTo>
                  <a:lnTo>
                    <a:pt x="2382" y="466725"/>
                  </a:lnTo>
                  <a:lnTo>
                    <a:pt x="11907" y="519112"/>
                  </a:lnTo>
                  <a:lnTo>
                    <a:pt x="28575" y="559594"/>
                  </a:lnTo>
                  <a:lnTo>
                    <a:pt x="50007" y="600075"/>
                  </a:lnTo>
                  <a:lnTo>
                    <a:pt x="85725" y="652462"/>
                  </a:lnTo>
                  <a:lnTo>
                    <a:pt x="121444" y="690562"/>
                  </a:lnTo>
                  <a:lnTo>
                    <a:pt x="161925" y="728662"/>
                  </a:lnTo>
                  <a:lnTo>
                    <a:pt x="209550" y="762000"/>
                  </a:lnTo>
                  <a:lnTo>
                    <a:pt x="235744" y="773906"/>
                  </a:lnTo>
                  <a:lnTo>
                    <a:pt x="266700" y="783431"/>
                  </a:lnTo>
                  <a:lnTo>
                    <a:pt x="309563" y="788194"/>
                  </a:lnTo>
                  <a:lnTo>
                    <a:pt x="357188" y="781050"/>
                  </a:lnTo>
                  <a:lnTo>
                    <a:pt x="402432" y="764381"/>
                  </a:lnTo>
                  <a:lnTo>
                    <a:pt x="447675" y="740569"/>
                  </a:lnTo>
                  <a:lnTo>
                    <a:pt x="533400" y="695325"/>
                  </a:lnTo>
                  <a:lnTo>
                    <a:pt x="685800" y="623887"/>
                  </a:lnTo>
                  <a:lnTo>
                    <a:pt x="864394" y="545306"/>
                  </a:lnTo>
                  <a:lnTo>
                    <a:pt x="1012032" y="485775"/>
                  </a:lnTo>
                  <a:lnTo>
                    <a:pt x="1123950" y="438150"/>
                  </a:lnTo>
                  <a:lnTo>
                    <a:pt x="1357313" y="328612"/>
                  </a:lnTo>
                  <a:lnTo>
                    <a:pt x="1600200" y="214312"/>
                  </a:lnTo>
                  <a:lnTo>
                    <a:pt x="1795463" y="126206"/>
                  </a:lnTo>
                  <a:lnTo>
                    <a:pt x="1909763" y="71437"/>
                  </a:lnTo>
                  <a:lnTo>
                    <a:pt x="1909763" y="0"/>
                  </a:lnTo>
                  <a:lnTo>
                    <a:pt x="1728788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1EA4081-905A-4A93-8D9A-4287608E0803}"/>
                </a:ext>
              </a:extLst>
            </p:cNvPr>
            <p:cNvSpPr/>
            <p:nvPr/>
          </p:nvSpPr>
          <p:spPr>
            <a:xfrm>
              <a:off x="2486025" y="3149600"/>
              <a:ext cx="2571750" cy="2511425"/>
            </a:xfrm>
            <a:custGeom>
              <a:avLst/>
              <a:gdLst>
                <a:gd name="connsiteX0" fmla="*/ 1683912 w 2572554"/>
                <a:gd name="connsiteY0" fmla="*/ 1062507 h 2511380"/>
                <a:gd name="connsiteX1" fmla="*/ 1448873 w 2572554"/>
                <a:gd name="connsiteY1" fmla="*/ 1329743 h 2511380"/>
                <a:gd name="connsiteX2" fmla="*/ 1316864 w 2572554"/>
                <a:gd name="connsiteY2" fmla="*/ 1468191 h 2511380"/>
                <a:gd name="connsiteX3" fmla="*/ 1159098 w 2572554"/>
                <a:gd name="connsiteY3" fmla="*/ 1625957 h 2511380"/>
                <a:gd name="connsiteX4" fmla="*/ 1014211 w 2572554"/>
                <a:gd name="connsiteY4" fmla="*/ 1757966 h 2511380"/>
                <a:gd name="connsiteX5" fmla="*/ 843566 w 2572554"/>
                <a:gd name="connsiteY5" fmla="*/ 1899633 h 2511380"/>
                <a:gd name="connsiteX6" fmla="*/ 585988 w 2572554"/>
                <a:gd name="connsiteY6" fmla="*/ 2089597 h 2511380"/>
                <a:gd name="connsiteX7" fmla="*/ 276895 w 2572554"/>
                <a:gd name="connsiteY7" fmla="*/ 2292439 h 2511380"/>
                <a:gd name="connsiteX8" fmla="*/ 38636 w 2572554"/>
                <a:gd name="connsiteY8" fmla="*/ 2440546 h 2511380"/>
                <a:gd name="connsiteX9" fmla="*/ 22538 w 2572554"/>
                <a:gd name="connsiteY9" fmla="*/ 2453425 h 2511380"/>
                <a:gd name="connsiteX10" fmla="*/ 3219 w 2572554"/>
                <a:gd name="connsiteY10" fmla="*/ 2472743 h 2511380"/>
                <a:gd name="connsiteX11" fmla="*/ 0 w 2572554"/>
                <a:gd name="connsiteY11" fmla="*/ 2485622 h 2511380"/>
                <a:gd name="connsiteX12" fmla="*/ 3219 w 2572554"/>
                <a:gd name="connsiteY12" fmla="*/ 2495281 h 2511380"/>
                <a:gd name="connsiteX13" fmla="*/ 12878 w 2572554"/>
                <a:gd name="connsiteY13" fmla="*/ 2504940 h 2511380"/>
                <a:gd name="connsiteX14" fmla="*/ 32197 w 2572554"/>
                <a:gd name="connsiteY14" fmla="*/ 2511380 h 2511380"/>
                <a:gd name="connsiteX15" fmla="*/ 57954 w 2572554"/>
                <a:gd name="connsiteY15" fmla="*/ 2504940 h 2511380"/>
                <a:gd name="connsiteX16" fmla="*/ 151326 w 2572554"/>
                <a:gd name="connsiteY16" fmla="*/ 2463084 h 2511380"/>
                <a:gd name="connsiteX17" fmla="*/ 299433 w 2572554"/>
                <a:gd name="connsiteY17" fmla="*/ 2389030 h 2511380"/>
                <a:gd name="connsiteX18" fmla="*/ 482957 w 2572554"/>
                <a:gd name="connsiteY18" fmla="*/ 2292439 h 2511380"/>
                <a:gd name="connsiteX19" fmla="*/ 637504 w 2572554"/>
                <a:gd name="connsiteY19" fmla="*/ 2202287 h 2511380"/>
                <a:gd name="connsiteX20" fmla="*/ 801709 w 2572554"/>
                <a:gd name="connsiteY20" fmla="*/ 2096036 h 2511380"/>
                <a:gd name="connsiteX21" fmla="*/ 975574 w 2572554"/>
                <a:gd name="connsiteY21" fmla="*/ 1967247 h 2511380"/>
                <a:gd name="connsiteX22" fmla="*/ 1085045 w 2572554"/>
                <a:gd name="connsiteY22" fmla="*/ 1889974 h 2511380"/>
                <a:gd name="connsiteX23" fmla="*/ 1258909 w 2572554"/>
                <a:gd name="connsiteY23" fmla="*/ 1748307 h 2511380"/>
                <a:gd name="connsiteX24" fmla="*/ 1468191 w 2572554"/>
                <a:gd name="connsiteY24" fmla="*/ 1561563 h 2511380"/>
                <a:gd name="connsiteX25" fmla="*/ 1654935 w 2572554"/>
                <a:gd name="connsiteY25" fmla="*/ 1378039 h 2511380"/>
                <a:gd name="connsiteX26" fmla="*/ 1809481 w 2572554"/>
                <a:gd name="connsiteY26" fmla="*/ 1223492 h 2511380"/>
                <a:gd name="connsiteX27" fmla="*/ 1899633 w 2572554"/>
                <a:gd name="connsiteY27" fmla="*/ 1126901 h 2511380"/>
                <a:gd name="connsiteX28" fmla="*/ 2173309 w 2572554"/>
                <a:gd name="connsiteY28" fmla="*/ 782391 h 2511380"/>
                <a:gd name="connsiteX29" fmla="*/ 2350394 w 2572554"/>
                <a:gd name="connsiteY29" fmla="*/ 563450 h 2511380"/>
                <a:gd name="connsiteX30" fmla="*/ 2430887 w 2572554"/>
                <a:gd name="connsiteY30" fmla="*/ 457200 h 2511380"/>
                <a:gd name="connsiteX31" fmla="*/ 2450205 w 2572554"/>
                <a:gd name="connsiteY31" fmla="*/ 437881 h 2511380"/>
                <a:gd name="connsiteX32" fmla="*/ 2479183 w 2572554"/>
                <a:gd name="connsiteY32" fmla="*/ 421783 h 2511380"/>
                <a:gd name="connsiteX33" fmla="*/ 2521039 w 2572554"/>
                <a:gd name="connsiteY33" fmla="*/ 405684 h 2511380"/>
                <a:gd name="connsiteX34" fmla="*/ 2546797 w 2572554"/>
                <a:gd name="connsiteY34" fmla="*/ 392805 h 2511380"/>
                <a:gd name="connsiteX35" fmla="*/ 2566115 w 2572554"/>
                <a:gd name="connsiteY35" fmla="*/ 373487 h 2511380"/>
                <a:gd name="connsiteX36" fmla="*/ 2572554 w 2572554"/>
                <a:gd name="connsiteY36" fmla="*/ 357388 h 2511380"/>
                <a:gd name="connsiteX37" fmla="*/ 2572554 w 2572554"/>
                <a:gd name="connsiteY37" fmla="*/ 341290 h 2511380"/>
                <a:gd name="connsiteX38" fmla="*/ 2569335 w 2572554"/>
                <a:gd name="connsiteY38" fmla="*/ 312312 h 2511380"/>
                <a:gd name="connsiteX39" fmla="*/ 2553236 w 2572554"/>
                <a:gd name="connsiteY39" fmla="*/ 264016 h 2511380"/>
                <a:gd name="connsiteX40" fmla="*/ 2533918 w 2572554"/>
                <a:gd name="connsiteY40" fmla="*/ 231819 h 2511380"/>
                <a:gd name="connsiteX41" fmla="*/ 2511380 w 2572554"/>
                <a:gd name="connsiteY41" fmla="*/ 196402 h 2511380"/>
                <a:gd name="connsiteX42" fmla="*/ 2482402 w 2572554"/>
                <a:gd name="connsiteY42" fmla="*/ 157766 h 2511380"/>
                <a:gd name="connsiteX43" fmla="*/ 2440546 w 2572554"/>
                <a:gd name="connsiteY43" fmla="*/ 112690 h 2511380"/>
                <a:gd name="connsiteX44" fmla="*/ 2398690 w 2572554"/>
                <a:gd name="connsiteY44" fmla="*/ 74053 h 2511380"/>
                <a:gd name="connsiteX45" fmla="*/ 2356833 w 2572554"/>
                <a:gd name="connsiteY45" fmla="*/ 38636 h 2511380"/>
                <a:gd name="connsiteX46" fmla="*/ 2324636 w 2572554"/>
                <a:gd name="connsiteY46" fmla="*/ 16098 h 2511380"/>
                <a:gd name="connsiteX47" fmla="*/ 2302098 w 2572554"/>
                <a:gd name="connsiteY47" fmla="*/ 6439 h 2511380"/>
                <a:gd name="connsiteX48" fmla="*/ 2279560 w 2572554"/>
                <a:gd name="connsiteY48" fmla="*/ 0 h 2511380"/>
                <a:gd name="connsiteX49" fmla="*/ 2273121 w 2572554"/>
                <a:gd name="connsiteY49" fmla="*/ 0 h 2511380"/>
                <a:gd name="connsiteX50" fmla="*/ 2260242 w 2572554"/>
                <a:gd name="connsiteY50" fmla="*/ 3219 h 2511380"/>
                <a:gd name="connsiteX51" fmla="*/ 2250583 w 2572554"/>
                <a:gd name="connsiteY51" fmla="*/ 25757 h 2511380"/>
                <a:gd name="connsiteX52" fmla="*/ 2250583 w 2572554"/>
                <a:gd name="connsiteY52" fmla="*/ 48295 h 2511380"/>
                <a:gd name="connsiteX53" fmla="*/ 2257022 w 2572554"/>
                <a:gd name="connsiteY53" fmla="*/ 86932 h 2511380"/>
                <a:gd name="connsiteX54" fmla="*/ 2269901 w 2572554"/>
                <a:gd name="connsiteY54" fmla="*/ 132008 h 2511380"/>
                <a:gd name="connsiteX55" fmla="*/ 2279560 w 2572554"/>
                <a:gd name="connsiteY55" fmla="*/ 167425 h 2511380"/>
                <a:gd name="connsiteX56" fmla="*/ 2279560 w 2572554"/>
                <a:gd name="connsiteY56" fmla="*/ 199622 h 2511380"/>
                <a:gd name="connsiteX57" fmla="*/ 2266681 w 2572554"/>
                <a:gd name="connsiteY57" fmla="*/ 241478 h 2511380"/>
                <a:gd name="connsiteX58" fmla="*/ 2221605 w 2572554"/>
                <a:gd name="connsiteY58" fmla="*/ 328411 h 2511380"/>
                <a:gd name="connsiteX59" fmla="*/ 2160431 w 2572554"/>
                <a:gd name="connsiteY59" fmla="*/ 428222 h 2511380"/>
                <a:gd name="connsiteX60" fmla="*/ 2112135 w 2572554"/>
                <a:gd name="connsiteY60" fmla="*/ 499056 h 2511380"/>
                <a:gd name="connsiteX61" fmla="*/ 1683912 w 2572554"/>
                <a:gd name="connsiteY61" fmla="*/ 1062507 h 2511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572554" h="2511380">
                  <a:moveTo>
                    <a:pt x="1683912" y="1062507"/>
                  </a:moveTo>
                  <a:lnTo>
                    <a:pt x="1448873" y="1329743"/>
                  </a:lnTo>
                  <a:lnTo>
                    <a:pt x="1316864" y="1468191"/>
                  </a:lnTo>
                  <a:lnTo>
                    <a:pt x="1159098" y="1625957"/>
                  </a:lnTo>
                  <a:lnTo>
                    <a:pt x="1014211" y="1757966"/>
                  </a:lnTo>
                  <a:lnTo>
                    <a:pt x="843566" y="1899633"/>
                  </a:lnTo>
                  <a:lnTo>
                    <a:pt x="585988" y="2089597"/>
                  </a:lnTo>
                  <a:lnTo>
                    <a:pt x="276895" y="2292439"/>
                  </a:lnTo>
                  <a:lnTo>
                    <a:pt x="38636" y="2440546"/>
                  </a:lnTo>
                  <a:lnTo>
                    <a:pt x="22538" y="2453425"/>
                  </a:lnTo>
                  <a:lnTo>
                    <a:pt x="3219" y="2472743"/>
                  </a:lnTo>
                  <a:lnTo>
                    <a:pt x="0" y="2485622"/>
                  </a:lnTo>
                  <a:lnTo>
                    <a:pt x="3219" y="2495281"/>
                  </a:lnTo>
                  <a:lnTo>
                    <a:pt x="12878" y="2504940"/>
                  </a:lnTo>
                  <a:lnTo>
                    <a:pt x="32197" y="2511380"/>
                  </a:lnTo>
                  <a:lnTo>
                    <a:pt x="57954" y="2504940"/>
                  </a:lnTo>
                  <a:lnTo>
                    <a:pt x="151326" y="2463084"/>
                  </a:lnTo>
                  <a:lnTo>
                    <a:pt x="299433" y="2389030"/>
                  </a:lnTo>
                  <a:lnTo>
                    <a:pt x="482957" y="2292439"/>
                  </a:lnTo>
                  <a:lnTo>
                    <a:pt x="637504" y="2202287"/>
                  </a:lnTo>
                  <a:lnTo>
                    <a:pt x="801709" y="2096036"/>
                  </a:lnTo>
                  <a:lnTo>
                    <a:pt x="975574" y="1967247"/>
                  </a:lnTo>
                  <a:lnTo>
                    <a:pt x="1085045" y="1889974"/>
                  </a:lnTo>
                  <a:lnTo>
                    <a:pt x="1258909" y="1748307"/>
                  </a:lnTo>
                  <a:lnTo>
                    <a:pt x="1468191" y="1561563"/>
                  </a:lnTo>
                  <a:lnTo>
                    <a:pt x="1654935" y="1378039"/>
                  </a:lnTo>
                  <a:lnTo>
                    <a:pt x="1809481" y="1223492"/>
                  </a:lnTo>
                  <a:lnTo>
                    <a:pt x="1899633" y="1126901"/>
                  </a:lnTo>
                  <a:lnTo>
                    <a:pt x="2173309" y="782391"/>
                  </a:lnTo>
                  <a:lnTo>
                    <a:pt x="2350394" y="563450"/>
                  </a:lnTo>
                  <a:lnTo>
                    <a:pt x="2430887" y="457200"/>
                  </a:lnTo>
                  <a:lnTo>
                    <a:pt x="2450205" y="437881"/>
                  </a:lnTo>
                  <a:lnTo>
                    <a:pt x="2479183" y="421783"/>
                  </a:lnTo>
                  <a:lnTo>
                    <a:pt x="2521039" y="405684"/>
                  </a:lnTo>
                  <a:lnTo>
                    <a:pt x="2546797" y="392805"/>
                  </a:lnTo>
                  <a:lnTo>
                    <a:pt x="2566115" y="373487"/>
                  </a:lnTo>
                  <a:lnTo>
                    <a:pt x="2572554" y="357388"/>
                  </a:lnTo>
                  <a:lnTo>
                    <a:pt x="2572554" y="341290"/>
                  </a:lnTo>
                  <a:lnTo>
                    <a:pt x="2569335" y="312312"/>
                  </a:lnTo>
                  <a:lnTo>
                    <a:pt x="2553236" y="264016"/>
                  </a:lnTo>
                  <a:lnTo>
                    <a:pt x="2533918" y="231819"/>
                  </a:lnTo>
                  <a:lnTo>
                    <a:pt x="2511380" y="196402"/>
                  </a:lnTo>
                  <a:lnTo>
                    <a:pt x="2482402" y="157766"/>
                  </a:lnTo>
                  <a:lnTo>
                    <a:pt x="2440546" y="112690"/>
                  </a:lnTo>
                  <a:lnTo>
                    <a:pt x="2398690" y="74053"/>
                  </a:lnTo>
                  <a:lnTo>
                    <a:pt x="2356833" y="38636"/>
                  </a:lnTo>
                  <a:lnTo>
                    <a:pt x="2324636" y="16098"/>
                  </a:lnTo>
                  <a:lnTo>
                    <a:pt x="2302098" y="6439"/>
                  </a:lnTo>
                  <a:lnTo>
                    <a:pt x="2279560" y="0"/>
                  </a:lnTo>
                  <a:lnTo>
                    <a:pt x="2273121" y="0"/>
                  </a:lnTo>
                  <a:lnTo>
                    <a:pt x="2260242" y="3219"/>
                  </a:lnTo>
                  <a:lnTo>
                    <a:pt x="2250583" y="25757"/>
                  </a:lnTo>
                  <a:lnTo>
                    <a:pt x="2250583" y="48295"/>
                  </a:lnTo>
                  <a:lnTo>
                    <a:pt x="2257022" y="86932"/>
                  </a:lnTo>
                  <a:lnTo>
                    <a:pt x="2269901" y="132008"/>
                  </a:lnTo>
                  <a:lnTo>
                    <a:pt x="2279560" y="167425"/>
                  </a:lnTo>
                  <a:lnTo>
                    <a:pt x="2279560" y="199622"/>
                  </a:lnTo>
                  <a:lnTo>
                    <a:pt x="2266681" y="241478"/>
                  </a:lnTo>
                  <a:lnTo>
                    <a:pt x="2221605" y="328411"/>
                  </a:lnTo>
                  <a:lnTo>
                    <a:pt x="2160431" y="428222"/>
                  </a:lnTo>
                  <a:lnTo>
                    <a:pt x="2112135" y="499056"/>
                  </a:lnTo>
                  <a:lnTo>
                    <a:pt x="1683912" y="10625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26">
              <a:extLst>
                <a:ext uri="{FF2B5EF4-FFF2-40B4-BE49-F238E27FC236}">
                  <a16:creationId xmlns:a16="http://schemas.microsoft.com/office/drawing/2014/main" id="{85B60E4E-73F6-4793-AF5D-3C1A48236291}"/>
                </a:ext>
              </a:extLst>
            </p:cNvPr>
            <p:cNvSpPr/>
            <p:nvPr/>
          </p:nvSpPr>
          <p:spPr>
            <a:xfrm rot="16200000">
              <a:off x="4224338" y="3535362"/>
              <a:ext cx="4510088" cy="544513"/>
            </a:xfrm>
            <a:custGeom>
              <a:avLst/>
              <a:gdLst>
                <a:gd name="connsiteX0" fmla="*/ 2029968 w 4509821"/>
                <a:gd name="connsiteY0" fmla="*/ 237744 h 544982"/>
                <a:gd name="connsiteX1" fmla="*/ 2359152 w 4509821"/>
                <a:gd name="connsiteY1" fmla="*/ 237744 h 544982"/>
                <a:gd name="connsiteX2" fmla="*/ 2841955 w 4509821"/>
                <a:gd name="connsiteY2" fmla="*/ 234086 h 544982"/>
                <a:gd name="connsiteX3" fmla="*/ 3083357 w 4509821"/>
                <a:gd name="connsiteY3" fmla="*/ 234086 h 544982"/>
                <a:gd name="connsiteX4" fmla="*/ 3397910 w 4509821"/>
                <a:gd name="connsiteY4" fmla="*/ 226771 h 544982"/>
                <a:gd name="connsiteX5" fmla="*/ 3738067 w 4509821"/>
                <a:gd name="connsiteY5" fmla="*/ 219456 h 544982"/>
                <a:gd name="connsiteX6" fmla="*/ 4063594 w 4509821"/>
                <a:gd name="connsiteY6" fmla="*/ 212141 h 544982"/>
                <a:gd name="connsiteX7" fmla="*/ 4144061 w 4509821"/>
                <a:gd name="connsiteY7" fmla="*/ 208483 h 544982"/>
                <a:gd name="connsiteX8" fmla="*/ 4195267 w 4509821"/>
                <a:gd name="connsiteY8" fmla="*/ 201168 h 544982"/>
                <a:gd name="connsiteX9" fmla="*/ 4250131 w 4509821"/>
                <a:gd name="connsiteY9" fmla="*/ 190195 h 544982"/>
                <a:gd name="connsiteX10" fmla="*/ 4283050 w 4509821"/>
                <a:gd name="connsiteY10" fmla="*/ 175565 h 544982"/>
                <a:gd name="connsiteX11" fmla="*/ 4315968 w 4509821"/>
                <a:gd name="connsiteY11" fmla="*/ 157277 h 544982"/>
                <a:gd name="connsiteX12" fmla="*/ 4352544 w 4509821"/>
                <a:gd name="connsiteY12" fmla="*/ 124358 h 544982"/>
                <a:gd name="connsiteX13" fmla="*/ 4392778 w 4509821"/>
                <a:gd name="connsiteY13" fmla="*/ 76810 h 544982"/>
                <a:gd name="connsiteX14" fmla="*/ 4422038 w 4509821"/>
                <a:gd name="connsiteY14" fmla="*/ 29261 h 544982"/>
                <a:gd name="connsiteX15" fmla="*/ 4440326 w 4509821"/>
                <a:gd name="connsiteY15" fmla="*/ 14630 h 544982"/>
                <a:gd name="connsiteX16" fmla="*/ 4462272 w 4509821"/>
                <a:gd name="connsiteY16" fmla="*/ 3658 h 544982"/>
                <a:gd name="connsiteX17" fmla="*/ 4473245 w 4509821"/>
                <a:gd name="connsiteY17" fmla="*/ 0 h 544982"/>
                <a:gd name="connsiteX18" fmla="*/ 4484218 w 4509821"/>
                <a:gd name="connsiteY18" fmla="*/ 0 h 544982"/>
                <a:gd name="connsiteX19" fmla="*/ 4495190 w 4509821"/>
                <a:gd name="connsiteY19" fmla="*/ 0 h 544982"/>
                <a:gd name="connsiteX20" fmla="*/ 4502506 w 4509821"/>
                <a:gd name="connsiteY20" fmla="*/ 3658 h 544982"/>
                <a:gd name="connsiteX21" fmla="*/ 4506163 w 4509821"/>
                <a:gd name="connsiteY21" fmla="*/ 18288 h 544982"/>
                <a:gd name="connsiteX22" fmla="*/ 4509821 w 4509821"/>
                <a:gd name="connsiteY22" fmla="*/ 43891 h 544982"/>
                <a:gd name="connsiteX23" fmla="*/ 4506163 w 4509821"/>
                <a:gd name="connsiteY23" fmla="*/ 76810 h 544982"/>
                <a:gd name="connsiteX24" fmla="*/ 4491533 w 4509821"/>
                <a:gd name="connsiteY24" fmla="*/ 168250 h 544982"/>
                <a:gd name="connsiteX25" fmla="*/ 4465930 w 4509821"/>
                <a:gd name="connsiteY25" fmla="*/ 256032 h 544982"/>
                <a:gd name="connsiteX26" fmla="*/ 4425696 w 4509821"/>
                <a:gd name="connsiteY26" fmla="*/ 343814 h 544982"/>
                <a:gd name="connsiteX27" fmla="*/ 4389120 w 4509821"/>
                <a:gd name="connsiteY27" fmla="*/ 405994 h 544982"/>
                <a:gd name="connsiteX28" fmla="*/ 4345229 w 4509821"/>
                <a:gd name="connsiteY28" fmla="*/ 464515 h 544982"/>
                <a:gd name="connsiteX29" fmla="*/ 4301338 w 4509821"/>
                <a:gd name="connsiteY29" fmla="*/ 512064 h 544982"/>
                <a:gd name="connsiteX30" fmla="*/ 4257446 w 4509821"/>
                <a:gd name="connsiteY30" fmla="*/ 537667 h 544982"/>
                <a:gd name="connsiteX31" fmla="*/ 4228186 w 4509821"/>
                <a:gd name="connsiteY31" fmla="*/ 541325 h 544982"/>
                <a:gd name="connsiteX32" fmla="*/ 4195267 w 4509821"/>
                <a:gd name="connsiteY32" fmla="*/ 530352 h 544982"/>
                <a:gd name="connsiteX33" fmla="*/ 4140403 w 4509821"/>
                <a:gd name="connsiteY33" fmla="*/ 501091 h 544982"/>
                <a:gd name="connsiteX34" fmla="*/ 4048963 w 4509821"/>
                <a:gd name="connsiteY34" fmla="*/ 464515 h 544982"/>
                <a:gd name="connsiteX35" fmla="*/ 4019702 w 4509821"/>
                <a:gd name="connsiteY35" fmla="*/ 460858 h 544982"/>
                <a:gd name="connsiteX36" fmla="*/ 3891686 w 4509821"/>
                <a:gd name="connsiteY36" fmla="*/ 457200 h 544982"/>
                <a:gd name="connsiteX37" fmla="*/ 3551530 w 4509821"/>
                <a:gd name="connsiteY37" fmla="*/ 460858 h 544982"/>
                <a:gd name="connsiteX38" fmla="*/ 3119933 w 4509821"/>
                <a:gd name="connsiteY38" fmla="*/ 460858 h 544982"/>
                <a:gd name="connsiteX39" fmla="*/ 2677363 w 4509821"/>
                <a:gd name="connsiteY39" fmla="*/ 457200 h 544982"/>
                <a:gd name="connsiteX40" fmla="*/ 2304288 w 4509821"/>
                <a:gd name="connsiteY40" fmla="*/ 457200 h 544982"/>
                <a:gd name="connsiteX41" fmla="*/ 1989734 w 4509821"/>
                <a:gd name="connsiteY41" fmla="*/ 457200 h 544982"/>
                <a:gd name="connsiteX42" fmla="*/ 1587398 w 4509821"/>
                <a:gd name="connsiteY42" fmla="*/ 464515 h 544982"/>
                <a:gd name="connsiteX43" fmla="*/ 1360627 w 4509821"/>
                <a:gd name="connsiteY43" fmla="*/ 471830 h 544982"/>
                <a:gd name="connsiteX44" fmla="*/ 1163117 w 4509821"/>
                <a:gd name="connsiteY44" fmla="*/ 479146 h 544982"/>
                <a:gd name="connsiteX45" fmla="*/ 961949 w 4509821"/>
                <a:gd name="connsiteY45" fmla="*/ 493776 h 544982"/>
                <a:gd name="connsiteX46" fmla="*/ 790042 w 4509821"/>
                <a:gd name="connsiteY46" fmla="*/ 512064 h 544982"/>
                <a:gd name="connsiteX47" fmla="*/ 632765 w 4509821"/>
                <a:gd name="connsiteY47" fmla="*/ 537667 h 544982"/>
                <a:gd name="connsiteX48" fmla="*/ 596189 w 4509821"/>
                <a:gd name="connsiteY48" fmla="*/ 544982 h 544982"/>
                <a:gd name="connsiteX49" fmla="*/ 537667 w 4509821"/>
                <a:gd name="connsiteY49" fmla="*/ 541325 h 544982"/>
                <a:gd name="connsiteX50" fmla="*/ 395021 w 4509821"/>
                <a:gd name="connsiteY50" fmla="*/ 512064 h 544982"/>
                <a:gd name="connsiteX51" fmla="*/ 299923 w 4509821"/>
                <a:gd name="connsiteY51" fmla="*/ 479146 h 544982"/>
                <a:gd name="connsiteX52" fmla="*/ 193853 w 4509821"/>
                <a:gd name="connsiteY52" fmla="*/ 427939 h 544982"/>
                <a:gd name="connsiteX53" fmla="*/ 102413 w 4509821"/>
                <a:gd name="connsiteY53" fmla="*/ 369418 h 544982"/>
                <a:gd name="connsiteX54" fmla="*/ 29261 w 4509821"/>
                <a:gd name="connsiteY54" fmla="*/ 314554 h 544982"/>
                <a:gd name="connsiteX55" fmla="*/ 7315 w 4509821"/>
                <a:gd name="connsiteY55" fmla="*/ 288950 h 544982"/>
                <a:gd name="connsiteX56" fmla="*/ 0 w 4509821"/>
                <a:gd name="connsiteY56" fmla="*/ 263347 h 544982"/>
                <a:gd name="connsiteX57" fmla="*/ 3658 w 4509821"/>
                <a:gd name="connsiteY57" fmla="*/ 234086 h 544982"/>
                <a:gd name="connsiteX58" fmla="*/ 7315 w 4509821"/>
                <a:gd name="connsiteY58" fmla="*/ 226771 h 544982"/>
                <a:gd name="connsiteX59" fmla="*/ 18288 w 4509821"/>
                <a:gd name="connsiteY59" fmla="*/ 208483 h 544982"/>
                <a:gd name="connsiteX60" fmla="*/ 43891 w 4509821"/>
                <a:gd name="connsiteY60" fmla="*/ 190195 h 544982"/>
                <a:gd name="connsiteX61" fmla="*/ 614477 w 4509821"/>
                <a:gd name="connsiteY61" fmla="*/ 234086 h 544982"/>
                <a:gd name="connsiteX62" fmla="*/ 910742 w 4509821"/>
                <a:gd name="connsiteY62" fmla="*/ 237744 h 544982"/>
                <a:gd name="connsiteX63" fmla="*/ 1470355 w 4509821"/>
                <a:gd name="connsiteY63" fmla="*/ 237744 h 544982"/>
                <a:gd name="connsiteX64" fmla="*/ 2029968 w 4509821"/>
                <a:gd name="connsiteY64" fmla="*/ 237744 h 544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509821" h="544982">
                  <a:moveTo>
                    <a:pt x="2029968" y="237744"/>
                  </a:moveTo>
                  <a:lnTo>
                    <a:pt x="2359152" y="237744"/>
                  </a:lnTo>
                  <a:lnTo>
                    <a:pt x="2841955" y="234086"/>
                  </a:lnTo>
                  <a:lnTo>
                    <a:pt x="3083357" y="234086"/>
                  </a:lnTo>
                  <a:lnTo>
                    <a:pt x="3397910" y="226771"/>
                  </a:lnTo>
                  <a:lnTo>
                    <a:pt x="3738067" y="219456"/>
                  </a:lnTo>
                  <a:lnTo>
                    <a:pt x="4063594" y="212141"/>
                  </a:lnTo>
                  <a:lnTo>
                    <a:pt x="4144061" y="208483"/>
                  </a:lnTo>
                  <a:lnTo>
                    <a:pt x="4195267" y="201168"/>
                  </a:lnTo>
                  <a:lnTo>
                    <a:pt x="4250131" y="190195"/>
                  </a:lnTo>
                  <a:lnTo>
                    <a:pt x="4283050" y="175565"/>
                  </a:lnTo>
                  <a:lnTo>
                    <a:pt x="4315968" y="157277"/>
                  </a:lnTo>
                  <a:lnTo>
                    <a:pt x="4352544" y="124358"/>
                  </a:lnTo>
                  <a:lnTo>
                    <a:pt x="4392778" y="76810"/>
                  </a:lnTo>
                  <a:lnTo>
                    <a:pt x="4422038" y="29261"/>
                  </a:lnTo>
                  <a:lnTo>
                    <a:pt x="4440326" y="14630"/>
                  </a:lnTo>
                  <a:lnTo>
                    <a:pt x="4462272" y="3658"/>
                  </a:lnTo>
                  <a:lnTo>
                    <a:pt x="4473245" y="0"/>
                  </a:lnTo>
                  <a:lnTo>
                    <a:pt x="4484218" y="0"/>
                  </a:lnTo>
                  <a:lnTo>
                    <a:pt x="4495190" y="0"/>
                  </a:lnTo>
                  <a:lnTo>
                    <a:pt x="4502506" y="3658"/>
                  </a:lnTo>
                  <a:lnTo>
                    <a:pt x="4506163" y="18288"/>
                  </a:lnTo>
                  <a:lnTo>
                    <a:pt x="4509821" y="43891"/>
                  </a:lnTo>
                  <a:lnTo>
                    <a:pt x="4506163" y="76810"/>
                  </a:lnTo>
                  <a:lnTo>
                    <a:pt x="4491533" y="168250"/>
                  </a:lnTo>
                  <a:lnTo>
                    <a:pt x="4465930" y="256032"/>
                  </a:lnTo>
                  <a:lnTo>
                    <a:pt x="4425696" y="343814"/>
                  </a:lnTo>
                  <a:lnTo>
                    <a:pt x="4389120" y="405994"/>
                  </a:lnTo>
                  <a:lnTo>
                    <a:pt x="4345229" y="464515"/>
                  </a:lnTo>
                  <a:lnTo>
                    <a:pt x="4301338" y="512064"/>
                  </a:lnTo>
                  <a:lnTo>
                    <a:pt x="4257446" y="537667"/>
                  </a:lnTo>
                  <a:lnTo>
                    <a:pt x="4228186" y="541325"/>
                  </a:lnTo>
                  <a:lnTo>
                    <a:pt x="4195267" y="530352"/>
                  </a:lnTo>
                  <a:lnTo>
                    <a:pt x="4140403" y="501091"/>
                  </a:lnTo>
                  <a:lnTo>
                    <a:pt x="4048963" y="464515"/>
                  </a:lnTo>
                  <a:lnTo>
                    <a:pt x="4019702" y="460858"/>
                  </a:lnTo>
                  <a:lnTo>
                    <a:pt x="3891686" y="457200"/>
                  </a:lnTo>
                  <a:lnTo>
                    <a:pt x="3551530" y="460858"/>
                  </a:lnTo>
                  <a:lnTo>
                    <a:pt x="3119933" y="460858"/>
                  </a:lnTo>
                  <a:lnTo>
                    <a:pt x="2677363" y="457200"/>
                  </a:lnTo>
                  <a:lnTo>
                    <a:pt x="2304288" y="457200"/>
                  </a:lnTo>
                  <a:lnTo>
                    <a:pt x="1989734" y="457200"/>
                  </a:lnTo>
                  <a:lnTo>
                    <a:pt x="1587398" y="464515"/>
                  </a:lnTo>
                  <a:lnTo>
                    <a:pt x="1360627" y="471830"/>
                  </a:lnTo>
                  <a:lnTo>
                    <a:pt x="1163117" y="479146"/>
                  </a:lnTo>
                  <a:lnTo>
                    <a:pt x="961949" y="493776"/>
                  </a:lnTo>
                  <a:lnTo>
                    <a:pt x="790042" y="512064"/>
                  </a:lnTo>
                  <a:lnTo>
                    <a:pt x="632765" y="537667"/>
                  </a:lnTo>
                  <a:lnTo>
                    <a:pt x="596189" y="544982"/>
                  </a:lnTo>
                  <a:lnTo>
                    <a:pt x="537667" y="541325"/>
                  </a:lnTo>
                  <a:lnTo>
                    <a:pt x="395021" y="512064"/>
                  </a:lnTo>
                  <a:lnTo>
                    <a:pt x="299923" y="479146"/>
                  </a:lnTo>
                  <a:lnTo>
                    <a:pt x="193853" y="427939"/>
                  </a:lnTo>
                  <a:lnTo>
                    <a:pt x="102413" y="369418"/>
                  </a:lnTo>
                  <a:lnTo>
                    <a:pt x="29261" y="314554"/>
                  </a:lnTo>
                  <a:lnTo>
                    <a:pt x="7315" y="288950"/>
                  </a:lnTo>
                  <a:lnTo>
                    <a:pt x="0" y="263347"/>
                  </a:lnTo>
                  <a:lnTo>
                    <a:pt x="3658" y="234086"/>
                  </a:lnTo>
                  <a:lnTo>
                    <a:pt x="7315" y="226771"/>
                  </a:lnTo>
                  <a:lnTo>
                    <a:pt x="18288" y="208483"/>
                  </a:lnTo>
                  <a:lnTo>
                    <a:pt x="43891" y="190195"/>
                  </a:lnTo>
                  <a:lnTo>
                    <a:pt x="614477" y="234086"/>
                  </a:lnTo>
                  <a:lnTo>
                    <a:pt x="910742" y="237744"/>
                  </a:lnTo>
                  <a:lnTo>
                    <a:pt x="1470355" y="237744"/>
                  </a:lnTo>
                  <a:lnTo>
                    <a:pt x="2029968" y="237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7">
              <a:extLst>
                <a:ext uri="{FF2B5EF4-FFF2-40B4-BE49-F238E27FC236}">
                  <a16:creationId xmlns:a16="http://schemas.microsoft.com/office/drawing/2014/main" id="{1B3F17A3-E4D3-4C98-B40F-78714644BD81}"/>
                </a:ext>
              </a:extLst>
            </p:cNvPr>
            <p:cNvSpPr/>
            <p:nvPr/>
          </p:nvSpPr>
          <p:spPr>
            <a:xfrm rot="16200000">
              <a:off x="5759451" y="5348287"/>
              <a:ext cx="723900" cy="695325"/>
            </a:xfrm>
            <a:custGeom>
              <a:avLst/>
              <a:gdLst>
                <a:gd name="connsiteX0" fmla="*/ 561975 w 723900"/>
                <a:gd name="connsiteY0" fmla="*/ 150019 h 695325"/>
                <a:gd name="connsiteX1" fmla="*/ 488156 w 723900"/>
                <a:gd name="connsiteY1" fmla="*/ 378619 h 695325"/>
                <a:gd name="connsiteX2" fmla="*/ 454818 w 723900"/>
                <a:gd name="connsiteY2" fmla="*/ 488157 h 695325"/>
                <a:gd name="connsiteX3" fmla="*/ 447675 w 723900"/>
                <a:gd name="connsiteY3" fmla="*/ 521494 h 695325"/>
                <a:gd name="connsiteX4" fmla="*/ 447675 w 723900"/>
                <a:gd name="connsiteY4" fmla="*/ 554832 h 695325"/>
                <a:gd name="connsiteX5" fmla="*/ 452437 w 723900"/>
                <a:gd name="connsiteY5" fmla="*/ 581025 h 695325"/>
                <a:gd name="connsiteX6" fmla="*/ 464343 w 723900"/>
                <a:gd name="connsiteY6" fmla="*/ 607219 h 695325"/>
                <a:gd name="connsiteX7" fmla="*/ 483393 w 723900"/>
                <a:gd name="connsiteY7" fmla="*/ 631032 h 695325"/>
                <a:gd name="connsiteX8" fmla="*/ 514350 w 723900"/>
                <a:gd name="connsiteY8" fmla="*/ 647700 h 695325"/>
                <a:gd name="connsiteX9" fmla="*/ 554831 w 723900"/>
                <a:gd name="connsiteY9" fmla="*/ 661988 h 695325"/>
                <a:gd name="connsiteX10" fmla="*/ 583406 w 723900"/>
                <a:gd name="connsiteY10" fmla="*/ 664369 h 695325"/>
                <a:gd name="connsiteX11" fmla="*/ 723900 w 723900"/>
                <a:gd name="connsiteY11" fmla="*/ 673894 h 695325"/>
                <a:gd name="connsiteX12" fmla="*/ 0 w 723900"/>
                <a:gd name="connsiteY12" fmla="*/ 695325 h 695325"/>
                <a:gd name="connsiteX13" fmla="*/ 0 w 723900"/>
                <a:gd name="connsiteY13" fmla="*/ 673894 h 695325"/>
                <a:gd name="connsiteX14" fmla="*/ 9525 w 723900"/>
                <a:gd name="connsiteY14" fmla="*/ 647700 h 695325"/>
                <a:gd name="connsiteX15" fmla="*/ 35718 w 723900"/>
                <a:gd name="connsiteY15" fmla="*/ 623888 h 695325"/>
                <a:gd name="connsiteX16" fmla="*/ 64293 w 723900"/>
                <a:gd name="connsiteY16" fmla="*/ 607219 h 695325"/>
                <a:gd name="connsiteX17" fmla="*/ 97631 w 723900"/>
                <a:gd name="connsiteY17" fmla="*/ 588169 h 695325"/>
                <a:gd name="connsiteX18" fmla="*/ 152400 w 723900"/>
                <a:gd name="connsiteY18" fmla="*/ 550069 h 695325"/>
                <a:gd name="connsiteX19" fmla="*/ 211931 w 723900"/>
                <a:gd name="connsiteY19" fmla="*/ 497682 h 695325"/>
                <a:gd name="connsiteX20" fmla="*/ 252412 w 723900"/>
                <a:gd name="connsiteY20" fmla="*/ 452438 h 695325"/>
                <a:gd name="connsiteX21" fmla="*/ 311943 w 723900"/>
                <a:gd name="connsiteY21" fmla="*/ 371475 h 695325"/>
                <a:gd name="connsiteX22" fmla="*/ 461962 w 723900"/>
                <a:gd name="connsiteY22" fmla="*/ 154782 h 695325"/>
                <a:gd name="connsiteX23" fmla="*/ 554831 w 723900"/>
                <a:gd name="connsiteY23" fmla="*/ 26194 h 695325"/>
                <a:gd name="connsiteX24" fmla="*/ 571500 w 723900"/>
                <a:gd name="connsiteY24" fmla="*/ 7144 h 695325"/>
                <a:gd name="connsiteX25" fmla="*/ 585787 w 723900"/>
                <a:gd name="connsiteY25" fmla="*/ 0 h 695325"/>
                <a:gd name="connsiteX26" fmla="*/ 592931 w 723900"/>
                <a:gd name="connsiteY26" fmla="*/ 0 h 695325"/>
                <a:gd name="connsiteX27" fmla="*/ 597693 w 723900"/>
                <a:gd name="connsiteY27" fmla="*/ 7144 h 695325"/>
                <a:gd name="connsiteX28" fmla="*/ 597693 w 723900"/>
                <a:gd name="connsiteY28" fmla="*/ 30957 h 695325"/>
                <a:gd name="connsiteX29" fmla="*/ 561975 w 723900"/>
                <a:gd name="connsiteY29" fmla="*/ 150019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23900" h="695325">
                  <a:moveTo>
                    <a:pt x="561975" y="150019"/>
                  </a:moveTo>
                  <a:lnTo>
                    <a:pt x="488156" y="378619"/>
                  </a:lnTo>
                  <a:lnTo>
                    <a:pt x="454818" y="488157"/>
                  </a:lnTo>
                  <a:lnTo>
                    <a:pt x="447675" y="521494"/>
                  </a:lnTo>
                  <a:lnTo>
                    <a:pt x="447675" y="554832"/>
                  </a:lnTo>
                  <a:lnTo>
                    <a:pt x="452437" y="581025"/>
                  </a:lnTo>
                  <a:lnTo>
                    <a:pt x="464343" y="607219"/>
                  </a:lnTo>
                  <a:lnTo>
                    <a:pt x="483393" y="631032"/>
                  </a:lnTo>
                  <a:lnTo>
                    <a:pt x="514350" y="647700"/>
                  </a:lnTo>
                  <a:lnTo>
                    <a:pt x="554831" y="661988"/>
                  </a:lnTo>
                  <a:lnTo>
                    <a:pt x="583406" y="664369"/>
                  </a:lnTo>
                  <a:lnTo>
                    <a:pt x="723900" y="673894"/>
                  </a:lnTo>
                  <a:lnTo>
                    <a:pt x="0" y="695325"/>
                  </a:lnTo>
                  <a:lnTo>
                    <a:pt x="0" y="673894"/>
                  </a:lnTo>
                  <a:lnTo>
                    <a:pt x="9525" y="647700"/>
                  </a:lnTo>
                  <a:lnTo>
                    <a:pt x="35718" y="623888"/>
                  </a:lnTo>
                  <a:lnTo>
                    <a:pt x="64293" y="607219"/>
                  </a:lnTo>
                  <a:lnTo>
                    <a:pt x="97631" y="588169"/>
                  </a:lnTo>
                  <a:lnTo>
                    <a:pt x="152400" y="550069"/>
                  </a:lnTo>
                  <a:lnTo>
                    <a:pt x="211931" y="497682"/>
                  </a:lnTo>
                  <a:lnTo>
                    <a:pt x="252412" y="452438"/>
                  </a:lnTo>
                  <a:lnTo>
                    <a:pt x="311943" y="371475"/>
                  </a:lnTo>
                  <a:lnTo>
                    <a:pt x="461962" y="154782"/>
                  </a:lnTo>
                  <a:lnTo>
                    <a:pt x="554831" y="26194"/>
                  </a:lnTo>
                  <a:lnTo>
                    <a:pt x="571500" y="7144"/>
                  </a:lnTo>
                  <a:lnTo>
                    <a:pt x="585787" y="0"/>
                  </a:lnTo>
                  <a:lnTo>
                    <a:pt x="592931" y="0"/>
                  </a:lnTo>
                  <a:lnTo>
                    <a:pt x="597693" y="7144"/>
                  </a:lnTo>
                  <a:lnTo>
                    <a:pt x="597693" y="30957"/>
                  </a:lnTo>
                  <a:lnTo>
                    <a:pt x="561975" y="150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AC0FD308-E96C-4A1D-968F-F6CFC09FCF3D}"/>
              </a:ext>
            </a:extLst>
          </p:cNvPr>
          <p:cNvSpPr/>
          <p:nvPr/>
        </p:nvSpPr>
        <p:spPr>
          <a:xfrm>
            <a:off x="2886075" y="2097088"/>
            <a:ext cx="1117600" cy="374650"/>
          </a:xfrm>
          <a:custGeom>
            <a:avLst/>
            <a:gdLst>
              <a:gd name="connsiteX0" fmla="*/ 697706 w 1116806"/>
              <a:gd name="connsiteY0" fmla="*/ 76200 h 373857"/>
              <a:gd name="connsiteX1" fmla="*/ 942975 w 1116806"/>
              <a:gd name="connsiteY1" fmla="*/ 30957 h 373857"/>
              <a:gd name="connsiteX2" fmla="*/ 1109663 w 1116806"/>
              <a:gd name="connsiteY2" fmla="*/ 0 h 373857"/>
              <a:gd name="connsiteX3" fmla="*/ 1116806 w 1116806"/>
              <a:gd name="connsiteY3" fmla="*/ 176213 h 373857"/>
              <a:gd name="connsiteX4" fmla="*/ 942975 w 1116806"/>
              <a:gd name="connsiteY4" fmla="*/ 214313 h 373857"/>
              <a:gd name="connsiteX5" fmla="*/ 783431 w 1116806"/>
              <a:gd name="connsiteY5" fmla="*/ 252413 h 373857"/>
              <a:gd name="connsiteX6" fmla="*/ 676275 w 1116806"/>
              <a:gd name="connsiteY6" fmla="*/ 280988 h 373857"/>
              <a:gd name="connsiteX7" fmla="*/ 576263 w 1116806"/>
              <a:gd name="connsiteY7" fmla="*/ 314325 h 373857"/>
              <a:gd name="connsiteX8" fmla="*/ 504825 w 1116806"/>
              <a:gd name="connsiteY8" fmla="*/ 340519 h 373857"/>
              <a:gd name="connsiteX9" fmla="*/ 440531 w 1116806"/>
              <a:gd name="connsiteY9" fmla="*/ 361950 h 373857"/>
              <a:gd name="connsiteX10" fmla="*/ 390525 w 1116806"/>
              <a:gd name="connsiteY10" fmla="*/ 373857 h 373857"/>
              <a:gd name="connsiteX11" fmla="*/ 366713 w 1116806"/>
              <a:gd name="connsiteY11" fmla="*/ 373857 h 373857"/>
              <a:gd name="connsiteX12" fmla="*/ 338138 w 1116806"/>
              <a:gd name="connsiteY12" fmla="*/ 369094 h 373857"/>
              <a:gd name="connsiteX13" fmla="*/ 304800 w 1116806"/>
              <a:gd name="connsiteY13" fmla="*/ 357188 h 373857"/>
              <a:gd name="connsiteX14" fmla="*/ 254794 w 1116806"/>
              <a:gd name="connsiteY14" fmla="*/ 321469 h 373857"/>
              <a:gd name="connsiteX15" fmla="*/ 176213 w 1116806"/>
              <a:gd name="connsiteY15" fmla="*/ 254794 h 373857"/>
              <a:gd name="connsiteX16" fmla="*/ 83344 w 1116806"/>
              <a:gd name="connsiteY16" fmla="*/ 157163 h 373857"/>
              <a:gd name="connsiteX17" fmla="*/ 11906 w 1116806"/>
              <a:gd name="connsiteY17" fmla="*/ 66675 h 373857"/>
              <a:gd name="connsiteX18" fmla="*/ 0 w 1116806"/>
              <a:gd name="connsiteY18" fmla="*/ 40482 h 373857"/>
              <a:gd name="connsiteX19" fmla="*/ 0 w 1116806"/>
              <a:gd name="connsiteY19" fmla="*/ 28575 h 373857"/>
              <a:gd name="connsiteX20" fmla="*/ 7144 w 1116806"/>
              <a:gd name="connsiteY20" fmla="*/ 14288 h 373857"/>
              <a:gd name="connsiteX21" fmla="*/ 19050 w 1116806"/>
              <a:gd name="connsiteY21" fmla="*/ 11907 h 373857"/>
              <a:gd name="connsiteX22" fmla="*/ 35719 w 1116806"/>
              <a:gd name="connsiteY22" fmla="*/ 11907 h 373857"/>
              <a:gd name="connsiteX23" fmla="*/ 47625 w 1116806"/>
              <a:gd name="connsiteY23" fmla="*/ 14288 h 373857"/>
              <a:gd name="connsiteX24" fmla="*/ 76200 w 1116806"/>
              <a:gd name="connsiteY24" fmla="*/ 35719 h 373857"/>
              <a:gd name="connsiteX25" fmla="*/ 126206 w 1116806"/>
              <a:gd name="connsiteY25" fmla="*/ 80963 h 373857"/>
              <a:gd name="connsiteX26" fmla="*/ 142875 w 1116806"/>
              <a:gd name="connsiteY26" fmla="*/ 92869 h 373857"/>
              <a:gd name="connsiteX27" fmla="*/ 171450 w 1116806"/>
              <a:gd name="connsiteY27" fmla="*/ 109538 h 373857"/>
              <a:gd name="connsiteX28" fmla="*/ 190500 w 1116806"/>
              <a:gd name="connsiteY28" fmla="*/ 119063 h 373857"/>
              <a:gd name="connsiteX29" fmla="*/ 219075 w 1116806"/>
              <a:gd name="connsiteY29" fmla="*/ 126207 h 373857"/>
              <a:gd name="connsiteX30" fmla="*/ 250031 w 1116806"/>
              <a:gd name="connsiteY30" fmla="*/ 128588 h 373857"/>
              <a:gd name="connsiteX31" fmla="*/ 311944 w 1116806"/>
              <a:gd name="connsiteY31" fmla="*/ 126207 h 373857"/>
              <a:gd name="connsiteX32" fmla="*/ 435769 w 1116806"/>
              <a:gd name="connsiteY32" fmla="*/ 114300 h 373857"/>
              <a:gd name="connsiteX33" fmla="*/ 697706 w 1116806"/>
              <a:gd name="connsiteY33" fmla="*/ 76200 h 3738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116806" h="373857">
                <a:moveTo>
                  <a:pt x="697706" y="76200"/>
                </a:moveTo>
                <a:lnTo>
                  <a:pt x="942975" y="30957"/>
                </a:lnTo>
                <a:lnTo>
                  <a:pt x="1109663" y="0"/>
                </a:lnTo>
                <a:lnTo>
                  <a:pt x="1116806" y="176213"/>
                </a:lnTo>
                <a:lnTo>
                  <a:pt x="942975" y="214313"/>
                </a:lnTo>
                <a:lnTo>
                  <a:pt x="783431" y="252413"/>
                </a:lnTo>
                <a:lnTo>
                  <a:pt x="676275" y="280988"/>
                </a:lnTo>
                <a:lnTo>
                  <a:pt x="576263" y="314325"/>
                </a:lnTo>
                <a:lnTo>
                  <a:pt x="504825" y="340519"/>
                </a:lnTo>
                <a:lnTo>
                  <a:pt x="440531" y="361950"/>
                </a:lnTo>
                <a:lnTo>
                  <a:pt x="390525" y="373857"/>
                </a:lnTo>
                <a:lnTo>
                  <a:pt x="366713" y="373857"/>
                </a:lnTo>
                <a:lnTo>
                  <a:pt x="338138" y="369094"/>
                </a:lnTo>
                <a:lnTo>
                  <a:pt x="304800" y="357188"/>
                </a:lnTo>
                <a:lnTo>
                  <a:pt x="254794" y="321469"/>
                </a:lnTo>
                <a:lnTo>
                  <a:pt x="176213" y="254794"/>
                </a:lnTo>
                <a:lnTo>
                  <a:pt x="83344" y="157163"/>
                </a:lnTo>
                <a:lnTo>
                  <a:pt x="11906" y="66675"/>
                </a:lnTo>
                <a:lnTo>
                  <a:pt x="0" y="40482"/>
                </a:lnTo>
                <a:lnTo>
                  <a:pt x="0" y="28575"/>
                </a:lnTo>
                <a:lnTo>
                  <a:pt x="7144" y="14288"/>
                </a:lnTo>
                <a:lnTo>
                  <a:pt x="19050" y="11907"/>
                </a:lnTo>
                <a:lnTo>
                  <a:pt x="35719" y="11907"/>
                </a:lnTo>
                <a:lnTo>
                  <a:pt x="47625" y="14288"/>
                </a:lnTo>
                <a:lnTo>
                  <a:pt x="76200" y="35719"/>
                </a:lnTo>
                <a:lnTo>
                  <a:pt x="126206" y="80963"/>
                </a:lnTo>
                <a:lnTo>
                  <a:pt x="142875" y="92869"/>
                </a:lnTo>
                <a:lnTo>
                  <a:pt x="171450" y="109538"/>
                </a:lnTo>
                <a:lnTo>
                  <a:pt x="190500" y="119063"/>
                </a:lnTo>
                <a:lnTo>
                  <a:pt x="219075" y="126207"/>
                </a:lnTo>
                <a:lnTo>
                  <a:pt x="250031" y="128588"/>
                </a:lnTo>
                <a:lnTo>
                  <a:pt x="311944" y="126207"/>
                </a:lnTo>
                <a:lnTo>
                  <a:pt x="435769" y="114300"/>
                </a:lnTo>
                <a:lnTo>
                  <a:pt x="697706" y="76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5BBFBFCA-7D76-4B11-8DCE-24E3911FB423}"/>
              </a:ext>
            </a:extLst>
          </p:cNvPr>
          <p:cNvSpPr/>
          <p:nvPr/>
        </p:nvSpPr>
        <p:spPr>
          <a:xfrm rot="16200000">
            <a:off x="2576512" y="4476751"/>
            <a:ext cx="2886075" cy="425450"/>
          </a:xfrm>
          <a:custGeom>
            <a:avLst/>
            <a:gdLst>
              <a:gd name="connsiteX0" fmla="*/ 1678781 w 2886075"/>
              <a:gd name="connsiteY0" fmla="*/ 180975 h 426244"/>
              <a:gd name="connsiteX1" fmla="*/ 1326356 w 2886075"/>
              <a:gd name="connsiteY1" fmla="*/ 159544 h 426244"/>
              <a:gd name="connsiteX2" fmla="*/ 1002506 w 2886075"/>
              <a:gd name="connsiteY2" fmla="*/ 133350 h 426244"/>
              <a:gd name="connsiteX3" fmla="*/ 814387 w 2886075"/>
              <a:gd name="connsiteY3" fmla="*/ 116681 h 426244"/>
              <a:gd name="connsiteX4" fmla="*/ 678656 w 2886075"/>
              <a:gd name="connsiteY4" fmla="*/ 100012 h 426244"/>
              <a:gd name="connsiteX5" fmla="*/ 511969 w 2886075"/>
              <a:gd name="connsiteY5" fmla="*/ 69056 h 426244"/>
              <a:gd name="connsiteX6" fmla="*/ 445294 w 2886075"/>
              <a:gd name="connsiteY6" fmla="*/ 73819 h 426244"/>
              <a:gd name="connsiteX7" fmla="*/ 285750 w 2886075"/>
              <a:gd name="connsiteY7" fmla="*/ 90487 h 426244"/>
              <a:gd name="connsiteX8" fmla="*/ 173831 w 2886075"/>
              <a:gd name="connsiteY8" fmla="*/ 107156 h 426244"/>
              <a:gd name="connsiteX9" fmla="*/ 100012 w 2886075"/>
              <a:gd name="connsiteY9" fmla="*/ 126206 h 426244"/>
              <a:gd name="connsiteX10" fmla="*/ 40481 w 2886075"/>
              <a:gd name="connsiteY10" fmla="*/ 147637 h 426244"/>
              <a:gd name="connsiteX11" fmla="*/ 16669 w 2886075"/>
              <a:gd name="connsiteY11" fmla="*/ 159544 h 426244"/>
              <a:gd name="connsiteX12" fmla="*/ 4762 w 2886075"/>
              <a:gd name="connsiteY12" fmla="*/ 173831 h 426244"/>
              <a:gd name="connsiteX13" fmla="*/ 0 w 2886075"/>
              <a:gd name="connsiteY13" fmla="*/ 200025 h 426244"/>
              <a:gd name="connsiteX14" fmla="*/ 7144 w 2886075"/>
              <a:gd name="connsiteY14" fmla="*/ 235744 h 426244"/>
              <a:gd name="connsiteX15" fmla="*/ 19050 w 2886075"/>
              <a:gd name="connsiteY15" fmla="*/ 261937 h 426244"/>
              <a:gd name="connsiteX16" fmla="*/ 30956 w 2886075"/>
              <a:gd name="connsiteY16" fmla="*/ 278606 h 426244"/>
              <a:gd name="connsiteX17" fmla="*/ 45244 w 2886075"/>
              <a:gd name="connsiteY17" fmla="*/ 292894 h 426244"/>
              <a:gd name="connsiteX18" fmla="*/ 69056 w 2886075"/>
              <a:gd name="connsiteY18" fmla="*/ 309562 h 426244"/>
              <a:gd name="connsiteX19" fmla="*/ 104775 w 2886075"/>
              <a:gd name="connsiteY19" fmla="*/ 330994 h 426244"/>
              <a:gd name="connsiteX20" fmla="*/ 130969 w 2886075"/>
              <a:gd name="connsiteY20" fmla="*/ 342900 h 426244"/>
              <a:gd name="connsiteX21" fmla="*/ 166687 w 2886075"/>
              <a:gd name="connsiteY21" fmla="*/ 352425 h 426244"/>
              <a:gd name="connsiteX22" fmla="*/ 204787 w 2886075"/>
              <a:gd name="connsiteY22" fmla="*/ 357187 h 426244"/>
              <a:gd name="connsiteX23" fmla="*/ 311944 w 2886075"/>
              <a:gd name="connsiteY23" fmla="*/ 359569 h 426244"/>
              <a:gd name="connsiteX24" fmla="*/ 497681 w 2886075"/>
              <a:gd name="connsiteY24" fmla="*/ 361950 h 426244"/>
              <a:gd name="connsiteX25" fmla="*/ 769144 w 2886075"/>
              <a:gd name="connsiteY25" fmla="*/ 373856 h 426244"/>
              <a:gd name="connsiteX26" fmla="*/ 1019175 w 2886075"/>
              <a:gd name="connsiteY26" fmla="*/ 385762 h 426244"/>
              <a:gd name="connsiteX27" fmla="*/ 1331119 w 2886075"/>
              <a:gd name="connsiteY27" fmla="*/ 404812 h 426244"/>
              <a:gd name="connsiteX28" fmla="*/ 1478756 w 2886075"/>
              <a:gd name="connsiteY28" fmla="*/ 404812 h 426244"/>
              <a:gd name="connsiteX29" fmla="*/ 1635919 w 2886075"/>
              <a:gd name="connsiteY29" fmla="*/ 409575 h 426244"/>
              <a:gd name="connsiteX30" fmla="*/ 1924050 w 2886075"/>
              <a:gd name="connsiteY30" fmla="*/ 421481 h 426244"/>
              <a:gd name="connsiteX31" fmla="*/ 2033587 w 2886075"/>
              <a:gd name="connsiteY31" fmla="*/ 426244 h 426244"/>
              <a:gd name="connsiteX32" fmla="*/ 2255044 w 2886075"/>
              <a:gd name="connsiteY32" fmla="*/ 426244 h 426244"/>
              <a:gd name="connsiteX33" fmla="*/ 2605087 w 2886075"/>
              <a:gd name="connsiteY33" fmla="*/ 423862 h 426244"/>
              <a:gd name="connsiteX34" fmla="*/ 2633662 w 2886075"/>
              <a:gd name="connsiteY34" fmla="*/ 423862 h 426244"/>
              <a:gd name="connsiteX35" fmla="*/ 2747962 w 2886075"/>
              <a:gd name="connsiteY35" fmla="*/ 354806 h 426244"/>
              <a:gd name="connsiteX36" fmla="*/ 2771775 w 2886075"/>
              <a:gd name="connsiteY36" fmla="*/ 328612 h 426244"/>
              <a:gd name="connsiteX37" fmla="*/ 2805112 w 2886075"/>
              <a:gd name="connsiteY37" fmla="*/ 273844 h 426244"/>
              <a:gd name="connsiteX38" fmla="*/ 2828925 w 2886075"/>
              <a:gd name="connsiteY38" fmla="*/ 223837 h 426244"/>
              <a:gd name="connsiteX39" fmla="*/ 2850356 w 2886075"/>
              <a:gd name="connsiteY39" fmla="*/ 169069 h 426244"/>
              <a:gd name="connsiteX40" fmla="*/ 2871787 w 2886075"/>
              <a:gd name="connsiteY40" fmla="*/ 104775 h 426244"/>
              <a:gd name="connsiteX41" fmla="*/ 2886075 w 2886075"/>
              <a:gd name="connsiteY41" fmla="*/ 50006 h 426244"/>
              <a:gd name="connsiteX42" fmla="*/ 2886075 w 2886075"/>
              <a:gd name="connsiteY42" fmla="*/ 30956 h 426244"/>
              <a:gd name="connsiteX43" fmla="*/ 2881312 w 2886075"/>
              <a:gd name="connsiteY43" fmla="*/ 14287 h 426244"/>
              <a:gd name="connsiteX44" fmla="*/ 2874169 w 2886075"/>
              <a:gd name="connsiteY44" fmla="*/ 7144 h 426244"/>
              <a:gd name="connsiteX45" fmla="*/ 2862262 w 2886075"/>
              <a:gd name="connsiteY45" fmla="*/ 0 h 426244"/>
              <a:gd name="connsiteX46" fmla="*/ 2845594 w 2886075"/>
              <a:gd name="connsiteY46" fmla="*/ 0 h 426244"/>
              <a:gd name="connsiteX47" fmla="*/ 2819400 w 2886075"/>
              <a:gd name="connsiteY47" fmla="*/ 4762 h 426244"/>
              <a:gd name="connsiteX48" fmla="*/ 2800350 w 2886075"/>
              <a:gd name="connsiteY48" fmla="*/ 19050 h 426244"/>
              <a:gd name="connsiteX49" fmla="*/ 2769394 w 2886075"/>
              <a:gd name="connsiteY49" fmla="*/ 50006 h 426244"/>
              <a:gd name="connsiteX50" fmla="*/ 2728912 w 2886075"/>
              <a:gd name="connsiteY50" fmla="*/ 83344 h 426244"/>
              <a:gd name="connsiteX51" fmla="*/ 2662237 w 2886075"/>
              <a:gd name="connsiteY51" fmla="*/ 133350 h 426244"/>
              <a:gd name="connsiteX52" fmla="*/ 2566987 w 2886075"/>
              <a:gd name="connsiteY52" fmla="*/ 180975 h 426244"/>
              <a:gd name="connsiteX53" fmla="*/ 2505075 w 2886075"/>
              <a:gd name="connsiteY53" fmla="*/ 202406 h 426244"/>
              <a:gd name="connsiteX54" fmla="*/ 2409825 w 2886075"/>
              <a:gd name="connsiteY54" fmla="*/ 204787 h 426244"/>
              <a:gd name="connsiteX55" fmla="*/ 2138362 w 2886075"/>
              <a:gd name="connsiteY55" fmla="*/ 200025 h 426244"/>
              <a:gd name="connsiteX56" fmla="*/ 1869281 w 2886075"/>
              <a:gd name="connsiteY56" fmla="*/ 190500 h 426244"/>
              <a:gd name="connsiteX57" fmla="*/ 1678781 w 2886075"/>
              <a:gd name="connsiteY57" fmla="*/ 180975 h 426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886075" h="426244">
                <a:moveTo>
                  <a:pt x="1678781" y="180975"/>
                </a:moveTo>
                <a:lnTo>
                  <a:pt x="1326356" y="159544"/>
                </a:lnTo>
                <a:lnTo>
                  <a:pt x="1002506" y="133350"/>
                </a:lnTo>
                <a:lnTo>
                  <a:pt x="814387" y="116681"/>
                </a:lnTo>
                <a:lnTo>
                  <a:pt x="678656" y="100012"/>
                </a:lnTo>
                <a:lnTo>
                  <a:pt x="511969" y="69056"/>
                </a:lnTo>
                <a:lnTo>
                  <a:pt x="445294" y="73819"/>
                </a:lnTo>
                <a:lnTo>
                  <a:pt x="285750" y="90487"/>
                </a:lnTo>
                <a:lnTo>
                  <a:pt x="173831" y="107156"/>
                </a:lnTo>
                <a:lnTo>
                  <a:pt x="100012" y="126206"/>
                </a:lnTo>
                <a:lnTo>
                  <a:pt x="40481" y="147637"/>
                </a:lnTo>
                <a:lnTo>
                  <a:pt x="16669" y="159544"/>
                </a:lnTo>
                <a:lnTo>
                  <a:pt x="4762" y="173831"/>
                </a:lnTo>
                <a:lnTo>
                  <a:pt x="0" y="200025"/>
                </a:lnTo>
                <a:lnTo>
                  <a:pt x="7144" y="235744"/>
                </a:lnTo>
                <a:lnTo>
                  <a:pt x="19050" y="261937"/>
                </a:lnTo>
                <a:lnTo>
                  <a:pt x="30956" y="278606"/>
                </a:lnTo>
                <a:lnTo>
                  <a:pt x="45244" y="292894"/>
                </a:lnTo>
                <a:lnTo>
                  <a:pt x="69056" y="309562"/>
                </a:lnTo>
                <a:lnTo>
                  <a:pt x="104775" y="330994"/>
                </a:lnTo>
                <a:lnTo>
                  <a:pt x="130969" y="342900"/>
                </a:lnTo>
                <a:lnTo>
                  <a:pt x="166687" y="352425"/>
                </a:lnTo>
                <a:lnTo>
                  <a:pt x="204787" y="357187"/>
                </a:lnTo>
                <a:lnTo>
                  <a:pt x="311944" y="359569"/>
                </a:lnTo>
                <a:lnTo>
                  <a:pt x="497681" y="361950"/>
                </a:lnTo>
                <a:lnTo>
                  <a:pt x="769144" y="373856"/>
                </a:lnTo>
                <a:lnTo>
                  <a:pt x="1019175" y="385762"/>
                </a:lnTo>
                <a:lnTo>
                  <a:pt x="1331119" y="404812"/>
                </a:lnTo>
                <a:lnTo>
                  <a:pt x="1478756" y="404812"/>
                </a:lnTo>
                <a:lnTo>
                  <a:pt x="1635919" y="409575"/>
                </a:lnTo>
                <a:lnTo>
                  <a:pt x="1924050" y="421481"/>
                </a:lnTo>
                <a:lnTo>
                  <a:pt x="2033587" y="426244"/>
                </a:lnTo>
                <a:lnTo>
                  <a:pt x="2255044" y="426244"/>
                </a:lnTo>
                <a:lnTo>
                  <a:pt x="2605087" y="423862"/>
                </a:lnTo>
                <a:lnTo>
                  <a:pt x="2633662" y="423862"/>
                </a:lnTo>
                <a:lnTo>
                  <a:pt x="2747962" y="354806"/>
                </a:lnTo>
                <a:lnTo>
                  <a:pt x="2771775" y="328612"/>
                </a:lnTo>
                <a:lnTo>
                  <a:pt x="2805112" y="273844"/>
                </a:lnTo>
                <a:lnTo>
                  <a:pt x="2828925" y="223837"/>
                </a:lnTo>
                <a:lnTo>
                  <a:pt x="2850356" y="169069"/>
                </a:lnTo>
                <a:lnTo>
                  <a:pt x="2871787" y="104775"/>
                </a:lnTo>
                <a:lnTo>
                  <a:pt x="2886075" y="50006"/>
                </a:lnTo>
                <a:lnTo>
                  <a:pt x="2886075" y="30956"/>
                </a:lnTo>
                <a:lnTo>
                  <a:pt x="2881312" y="14287"/>
                </a:lnTo>
                <a:lnTo>
                  <a:pt x="2874169" y="7144"/>
                </a:lnTo>
                <a:lnTo>
                  <a:pt x="2862262" y="0"/>
                </a:lnTo>
                <a:lnTo>
                  <a:pt x="2845594" y="0"/>
                </a:lnTo>
                <a:lnTo>
                  <a:pt x="2819400" y="4762"/>
                </a:lnTo>
                <a:lnTo>
                  <a:pt x="2800350" y="19050"/>
                </a:lnTo>
                <a:lnTo>
                  <a:pt x="2769394" y="50006"/>
                </a:lnTo>
                <a:lnTo>
                  <a:pt x="2728912" y="83344"/>
                </a:lnTo>
                <a:lnTo>
                  <a:pt x="2662237" y="133350"/>
                </a:lnTo>
                <a:lnTo>
                  <a:pt x="2566987" y="180975"/>
                </a:lnTo>
                <a:lnTo>
                  <a:pt x="2505075" y="202406"/>
                </a:lnTo>
                <a:lnTo>
                  <a:pt x="2409825" y="204787"/>
                </a:lnTo>
                <a:lnTo>
                  <a:pt x="2138362" y="200025"/>
                </a:lnTo>
                <a:lnTo>
                  <a:pt x="1869281" y="190500"/>
                </a:lnTo>
                <a:lnTo>
                  <a:pt x="1678781" y="180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1FEE865A-5254-426B-9A5C-E5A8833D2B6D}"/>
              </a:ext>
            </a:extLst>
          </p:cNvPr>
          <p:cNvSpPr/>
          <p:nvPr/>
        </p:nvSpPr>
        <p:spPr>
          <a:xfrm>
            <a:off x="3713163" y="1419225"/>
            <a:ext cx="515937" cy="1541463"/>
          </a:xfrm>
          <a:custGeom>
            <a:avLst/>
            <a:gdLst>
              <a:gd name="connsiteX0" fmla="*/ 204787 w 516731"/>
              <a:gd name="connsiteY0" fmla="*/ 519113 h 1540669"/>
              <a:gd name="connsiteX1" fmla="*/ 207169 w 516731"/>
              <a:gd name="connsiteY1" fmla="*/ 716756 h 1540669"/>
              <a:gd name="connsiteX2" fmla="*/ 207169 w 516731"/>
              <a:gd name="connsiteY2" fmla="*/ 900113 h 1540669"/>
              <a:gd name="connsiteX3" fmla="*/ 219075 w 516731"/>
              <a:gd name="connsiteY3" fmla="*/ 1190625 h 1540669"/>
              <a:gd name="connsiteX4" fmla="*/ 235744 w 516731"/>
              <a:gd name="connsiteY4" fmla="*/ 1540669 h 1540669"/>
              <a:gd name="connsiteX5" fmla="*/ 452437 w 516731"/>
              <a:gd name="connsiteY5" fmla="*/ 1433513 h 1540669"/>
              <a:gd name="connsiteX6" fmla="*/ 452437 w 516731"/>
              <a:gd name="connsiteY6" fmla="*/ 1123950 h 1540669"/>
              <a:gd name="connsiteX7" fmla="*/ 452437 w 516731"/>
              <a:gd name="connsiteY7" fmla="*/ 940594 h 1540669"/>
              <a:gd name="connsiteX8" fmla="*/ 452437 w 516731"/>
              <a:gd name="connsiteY8" fmla="*/ 783431 h 1540669"/>
              <a:gd name="connsiteX9" fmla="*/ 450056 w 516731"/>
              <a:gd name="connsiteY9" fmla="*/ 650081 h 1540669"/>
              <a:gd name="connsiteX10" fmla="*/ 452437 w 516731"/>
              <a:gd name="connsiteY10" fmla="*/ 564356 h 1540669"/>
              <a:gd name="connsiteX11" fmla="*/ 454819 w 516731"/>
              <a:gd name="connsiteY11" fmla="*/ 531019 h 1540669"/>
              <a:gd name="connsiteX12" fmla="*/ 464344 w 516731"/>
              <a:gd name="connsiteY12" fmla="*/ 466725 h 1540669"/>
              <a:gd name="connsiteX13" fmla="*/ 481012 w 516731"/>
              <a:gd name="connsiteY13" fmla="*/ 392906 h 1540669"/>
              <a:gd name="connsiteX14" fmla="*/ 502444 w 516731"/>
              <a:gd name="connsiteY14" fmla="*/ 319088 h 1540669"/>
              <a:gd name="connsiteX15" fmla="*/ 514350 w 516731"/>
              <a:gd name="connsiteY15" fmla="*/ 271463 h 1540669"/>
              <a:gd name="connsiteX16" fmla="*/ 516731 w 516731"/>
              <a:gd name="connsiteY16" fmla="*/ 250031 h 1540669"/>
              <a:gd name="connsiteX17" fmla="*/ 514350 w 516731"/>
              <a:gd name="connsiteY17" fmla="*/ 233363 h 1540669"/>
              <a:gd name="connsiteX18" fmla="*/ 504825 w 516731"/>
              <a:gd name="connsiteY18" fmla="*/ 216694 h 1540669"/>
              <a:gd name="connsiteX19" fmla="*/ 488156 w 516731"/>
              <a:gd name="connsiteY19" fmla="*/ 207169 h 1540669"/>
              <a:gd name="connsiteX20" fmla="*/ 457200 w 516731"/>
              <a:gd name="connsiteY20" fmla="*/ 188119 h 1540669"/>
              <a:gd name="connsiteX21" fmla="*/ 414337 w 516731"/>
              <a:gd name="connsiteY21" fmla="*/ 154781 h 1540669"/>
              <a:gd name="connsiteX22" fmla="*/ 357187 w 516731"/>
              <a:gd name="connsiteY22" fmla="*/ 121444 h 1540669"/>
              <a:gd name="connsiteX23" fmla="*/ 311944 w 516731"/>
              <a:gd name="connsiteY23" fmla="*/ 95250 h 1540669"/>
              <a:gd name="connsiteX24" fmla="*/ 264319 w 516731"/>
              <a:gd name="connsiteY24" fmla="*/ 71438 h 1540669"/>
              <a:gd name="connsiteX25" fmla="*/ 178594 w 516731"/>
              <a:gd name="connsiteY25" fmla="*/ 35719 h 1540669"/>
              <a:gd name="connsiteX26" fmla="*/ 114300 w 516731"/>
              <a:gd name="connsiteY26" fmla="*/ 16669 h 1540669"/>
              <a:gd name="connsiteX27" fmla="*/ 50006 w 516731"/>
              <a:gd name="connsiteY27" fmla="*/ 0 h 1540669"/>
              <a:gd name="connsiteX28" fmla="*/ 33337 w 516731"/>
              <a:gd name="connsiteY28" fmla="*/ 0 h 1540669"/>
              <a:gd name="connsiteX29" fmla="*/ 14287 w 516731"/>
              <a:gd name="connsiteY29" fmla="*/ 4763 h 1540669"/>
              <a:gd name="connsiteX30" fmla="*/ 4762 w 516731"/>
              <a:gd name="connsiteY30" fmla="*/ 9525 h 1540669"/>
              <a:gd name="connsiteX31" fmla="*/ 0 w 516731"/>
              <a:gd name="connsiteY31" fmla="*/ 14288 h 1540669"/>
              <a:gd name="connsiteX32" fmla="*/ 0 w 516731"/>
              <a:gd name="connsiteY32" fmla="*/ 26194 h 1540669"/>
              <a:gd name="connsiteX33" fmla="*/ 4762 w 516731"/>
              <a:gd name="connsiteY33" fmla="*/ 35719 h 1540669"/>
              <a:gd name="connsiteX34" fmla="*/ 16669 w 516731"/>
              <a:gd name="connsiteY34" fmla="*/ 50006 h 1540669"/>
              <a:gd name="connsiteX35" fmla="*/ 38100 w 516731"/>
              <a:gd name="connsiteY35" fmla="*/ 71438 h 1540669"/>
              <a:gd name="connsiteX36" fmla="*/ 92869 w 516731"/>
              <a:gd name="connsiteY36" fmla="*/ 121444 h 1540669"/>
              <a:gd name="connsiteX37" fmla="*/ 147637 w 516731"/>
              <a:gd name="connsiteY37" fmla="*/ 166688 h 1540669"/>
              <a:gd name="connsiteX38" fmla="*/ 178594 w 516731"/>
              <a:gd name="connsiteY38" fmla="*/ 195263 h 1540669"/>
              <a:gd name="connsiteX39" fmla="*/ 190500 w 516731"/>
              <a:gd name="connsiteY39" fmla="*/ 209550 h 1540669"/>
              <a:gd name="connsiteX40" fmla="*/ 197644 w 516731"/>
              <a:gd name="connsiteY40" fmla="*/ 226219 h 1540669"/>
              <a:gd name="connsiteX41" fmla="*/ 202406 w 516731"/>
              <a:gd name="connsiteY41" fmla="*/ 250031 h 1540669"/>
              <a:gd name="connsiteX42" fmla="*/ 207169 w 516731"/>
              <a:gd name="connsiteY42" fmla="*/ 319088 h 1540669"/>
              <a:gd name="connsiteX43" fmla="*/ 204787 w 516731"/>
              <a:gd name="connsiteY43" fmla="*/ 519113 h 1540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516731" h="1540669">
                <a:moveTo>
                  <a:pt x="204787" y="519113"/>
                </a:moveTo>
                <a:lnTo>
                  <a:pt x="207169" y="716756"/>
                </a:lnTo>
                <a:lnTo>
                  <a:pt x="207169" y="900113"/>
                </a:lnTo>
                <a:lnTo>
                  <a:pt x="219075" y="1190625"/>
                </a:lnTo>
                <a:lnTo>
                  <a:pt x="235744" y="1540669"/>
                </a:lnTo>
                <a:lnTo>
                  <a:pt x="452437" y="1433513"/>
                </a:lnTo>
                <a:lnTo>
                  <a:pt x="452437" y="1123950"/>
                </a:lnTo>
                <a:lnTo>
                  <a:pt x="452437" y="940594"/>
                </a:lnTo>
                <a:lnTo>
                  <a:pt x="452437" y="783431"/>
                </a:lnTo>
                <a:cubicBezTo>
                  <a:pt x="451643" y="738981"/>
                  <a:pt x="450850" y="694531"/>
                  <a:pt x="450056" y="650081"/>
                </a:cubicBezTo>
                <a:cubicBezTo>
                  <a:pt x="450850" y="621506"/>
                  <a:pt x="451643" y="592931"/>
                  <a:pt x="452437" y="564356"/>
                </a:cubicBezTo>
                <a:lnTo>
                  <a:pt x="454819" y="531019"/>
                </a:lnTo>
                <a:lnTo>
                  <a:pt x="464344" y="466725"/>
                </a:lnTo>
                <a:lnTo>
                  <a:pt x="481012" y="392906"/>
                </a:lnTo>
                <a:lnTo>
                  <a:pt x="502444" y="319088"/>
                </a:lnTo>
                <a:lnTo>
                  <a:pt x="514350" y="271463"/>
                </a:lnTo>
                <a:lnTo>
                  <a:pt x="516731" y="250031"/>
                </a:lnTo>
                <a:lnTo>
                  <a:pt x="514350" y="233363"/>
                </a:lnTo>
                <a:lnTo>
                  <a:pt x="504825" y="216694"/>
                </a:lnTo>
                <a:lnTo>
                  <a:pt x="488156" y="207169"/>
                </a:lnTo>
                <a:lnTo>
                  <a:pt x="457200" y="188119"/>
                </a:lnTo>
                <a:lnTo>
                  <a:pt x="414337" y="154781"/>
                </a:lnTo>
                <a:lnTo>
                  <a:pt x="357187" y="121444"/>
                </a:lnTo>
                <a:lnTo>
                  <a:pt x="311944" y="95250"/>
                </a:lnTo>
                <a:lnTo>
                  <a:pt x="264319" y="71438"/>
                </a:lnTo>
                <a:lnTo>
                  <a:pt x="178594" y="35719"/>
                </a:lnTo>
                <a:lnTo>
                  <a:pt x="114300" y="16669"/>
                </a:lnTo>
                <a:lnTo>
                  <a:pt x="50006" y="0"/>
                </a:lnTo>
                <a:lnTo>
                  <a:pt x="33337" y="0"/>
                </a:lnTo>
                <a:lnTo>
                  <a:pt x="14287" y="4763"/>
                </a:lnTo>
                <a:lnTo>
                  <a:pt x="4762" y="9525"/>
                </a:lnTo>
                <a:lnTo>
                  <a:pt x="0" y="14288"/>
                </a:lnTo>
                <a:lnTo>
                  <a:pt x="0" y="26194"/>
                </a:lnTo>
                <a:lnTo>
                  <a:pt x="4762" y="35719"/>
                </a:lnTo>
                <a:lnTo>
                  <a:pt x="16669" y="50006"/>
                </a:lnTo>
                <a:lnTo>
                  <a:pt x="38100" y="71438"/>
                </a:lnTo>
                <a:lnTo>
                  <a:pt x="92869" y="121444"/>
                </a:lnTo>
                <a:lnTo>
                  <a:pt x="147637" y="166688"/>
                </a:lnTo>
                <a:lnTo>
                  <a:pt x="178594" y="195263"/>
                </a:lnTo>
                <a:lnTo>
                  <a:pt x="190500" y="209550"/>
                </a:lnTo>
                <a:lnTo>
                  <a:pt x="197644" y="226219"/>
                </a:lnTo>
                <a:lnTo>
                  <a:pt x="202406" y="250031"/>
                </a:lnTo>
                <a:lnTo>
                  <a:pt x="207169" y="319088"/>
                </a:lnTo>
                <a:lnTo>
                  <a:pt x="204787" y="5191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27D768C2-4B11-4B1E-AA8B-915340584E89}"/>
              </a:ext>
            </a:extLst>
          </p:cNvPr>
          <p:cNvSpPr/>
          <p:nvPr/>
        </p:nvSpPr>
        <p:spPr>
          <a:xfrm>
            <a:off x="2728913" y="2570163"/>
            <a:ext cx="2028825" cy="911225"/>
          </a:xfrm>
          <a:custGeom>
            <a:avLst/>
            <a:gdLst>
              <a:gd name="connsiteX0" fmla="*/ 1004887 w 2028825"/>
              <a:gd name="connsiteY0" fmla="*/ 373856 h 912019"/>
              <a:gd name="connsiteX1" fmla="*/ 745331 w 2028825"/>
              <a:gd name="connsiteY1" fmla="*/ 461962 h 912019"/>
              <a:gd name="connsiteX2" fmla="*/ 459581 w 2028825"/>
              <a:gd name="connsiteY2" fmla="*/ 559594 h 912019"/>
              <a:gd name="connsiteX3" fmla="*/ 352425 w 2028825"/>
              <a:gd name="connsiteY3" fmla="*/ 595312 h 912019"/>
              <a:gd name="connsiteX4" fmla="*/ 323850 w 2028825"/>
              <a:gd name="connsiteY4" fmla="*/ 607219 h 912019"/>
              <a:gd name="connsiteX5" fmla="*/ 300037 w 2028825"/>
              <a:gd name="connsiteY5" fmla="*/ 614362 h 912019"/>
              <a:gd name="connsiteX6" fmla="*/ 266700 w 2028825"/>
              <a:gd name="connsiteY6" fmla="*/ 614362 h 912019"/>
              <a:gd name="connsiteX7" fmla="*/ 207168 w 2028825"/>
              <a:gd name="connsiteY7" fmla="*/ 602456 h 912019"/>
              <a:gd name="connsiteX8" fmla="*/ 154781 w 2028825"/>
              <a:gd name="connsiteY8" fmla="*/ 588169 h 912019"/>
              <a:gd name="connsiteX9" fmla="*/ 119062 w 2028825"/>
              <a:gd name="connsiteY9" fmla="*/ 573881 h 912019"/>
              <a:gd name="connsiteX10" fmla="*/ 78581 w 2028825"/>
              <a:gd name="connsiteY10" fmla="*/ 550069 h 912019"/>
              <a:gd name="connsiteX11" fmla="*/ 50006 w 2028825"/>
              <a:gd name="connsiteY11" fmla="*/ 523875 h 912019"/>
              <a:gd name="connsiteX12" fmla="*/ 30956 w 2028825"/>
              <a:gd name="connsiteY12" fmla="*/ 514350 h 912019"/>
              <a:gd name="connsiteX13" fmla="*/ 9525 w 2028825"/>
              <a:gd name="connsiteY13" fmla="*/ 511969 h 912019"/>
              <a:gd name="connsiteX14" fmla="*/ 0 w 2028825"/>
              <a:gd name="connsiteY14" fmla="*/ 521494 h 912019"/>
              <a:gd name="connsiteX15" fmla="*/ 2381 w 2028825"/>
              <a:gd name="connsiteY15" fmla="*/ 554831 h 912019"/>
              <a:gd name="connsiteX16" fmla="*/ 16668 w 2028825"/>
              <a:gd name="connsiteY16" fmla="*/ 604837 h 912019"/>
              <a:gd name="connsiteX17" fmla="*/ 40481 w 2028825"/>
              <a:gd name="connsiteY17" fmla="*/ 650081 h 912019"/>
              <a:gd name="connsiteX18" fmla="*/ 80962 w 2028825"/>
              <a:gd name="connsiteY18" fmla="*/ 700087 h 912019"/>
              <a:gd name="connsiteX19" fmla="*/ 147637 w 2028825"/>
              <a:gd name="connsiteY19" fmla="*/ 764381 h 912019"/>
              <a:gd name="connsiteX20" fmla="*/ 226218 w 2028825"/>
              <a:gd name="connsiteY20" fmla="*/ 826294 h 912019"/>
              <a:gd name="connsiteX21" fmla="*/ 309562 w 2028825"/>
              <a:gd name="connsiteY21" fmla="*/ 883444 h 912019"/>
              <a:gd name="connsiteX22" fmla="*/ 340518 w 2028825"/>
              <a:gd name="connsiteY22" fmla="*/ 904875 h 912019"/>
              <a:gd name="connsiteX23" fmla="*/ 357187 w 2028825"/>
              <a:gd name="connsiteY23" fmla="*/ 909637 h 912019"/>
              <a:gd name="connsiteX24" fmla="*/ 369093 w 2028825"/>
              <a:gd name="connsiteY24" fmla="*/ 912019 h 912019"/>
              <a:gd name="connsiteX25" fmla="*/ 392906 w 2028825"/>
              <a:gd name="connsiteY25" fmla="*/ 907256 h 912019"/>
              <a:gd name="connsiteX26" fmla="*/ 423862 w 2028825"/>
              <a:gd name="connsiteY26" fmla="*/ 890587 h 912019"/>
              <a:gd name="connsiteX27" fmla="*/ 445293 w 2028825"/>
              <a:gd name="connsiteY27" fmla="*/ 873919 h 912019"/>
              <a:gd name="connsiteX28" fmla="*/ 554831 w 2028825"/>
              <a:gd name="connsiteY28" fmla="*/ 797719 h 912019"/>
              <a:gd name="connsiteX29" fmla="*/ 728662 w 2028825"/>
              <a:gd name="connsiteY29" fmla="*/ 716756 h 912019"/>
              <a:gd name="connsiteX30" fmla="*/ 1195387 w 2028825"/>
              <a:gd name="connsiteY30" fmla="*/ 490537 h 912019"/>
              <a:gd name="connsiteX31" fmla="*/ 1554956 w 2028825"/>
              <a:gd name="connsiteY31" fmla="*/ 309562 h 912019"/>
              <a:gd name="connsiteX32" fmla="*/ 1824037 w 2028825"/>
              <a:gd name="connsiteY32" fmla="*/ 166687 h 912019"/>
              <a:gd name="connsiteX33" fmla="*/ 2002631 w 2028825"/>
              <a:gd name="connsiteY33" fmla="*/ 66675 h 912019"/>
              <a:gd name="connsiteX34" fmla="*/ 2019300 w 2028825"/>
              <a:gd name="connsiteY34" fmla="*/ 54769 h 912019"/>
              <a:gd name="connsiteX35" fmla="*/ 2026443 w 2028825"/>
              <a:gd name="connsiteY35" fmla="*/ 38100 h 912019"/>
              <a:gd name="connsiteX36" fmla="*/ 2028825 w 2028825"/>
              <a:gd name="connsiteY36" fmla="*/ 16669 h 912019"/>
              <a:gd name="connsiteX37" fmla="*/ 2028825 w 2028825"/>
              <a:gd name="connsiteY37" fmla="*/ 9525 h 912019"/>
              <a:gd name="connsiteX38" fmla="*/ 2021681 w 2028825"/>
              <a:gd name="connsiteY38" fmla="*/ 2381 h 912019"/>
              <a:gd name="connsiteX39" fmla="*/ 2007393 w 2028825"/>
              <a:gd name="connsiteY39" fmla="*/ 0 h 912019"/>
              <a:gd name="connsiteX40" fmla="*/ 1947862 w 2028825"/>
              <a:gd name="connsiteY40" fmla="*/ 21431 h 912019"/>
              <a:gd name="connsiteX41" fmla="*/ 1714500 w 2028825"/>
              <a:gd name="connsiteY41" fmla="*/ 107156 h 912019"/>
              <a:gd name="connsiteX42" fmla="*/ 1404937 w 2028825"/>
              <a:gd name="connsiteY42" fmla="*/ 228600 h 912019"/>
              <a:gd name="connsiteX43" fmla="*/ 1004887 w 2028825"/>
              <a:gd name="connsiteY43" fmla="*/ 373856 h 91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028825" h="912019">
                <a:moveTo>
                  <a:pt x="1004887" y="373856"/>
                </a:moveTo>
                <a:lnTo>
                  <a:pt x="745331" y="461962"/>
                </a:lnTo>
                <a:lnTo>
                  <a:pt x="459581" y="559594"/>
                </a:lnTo>
                <a:lnTo>
                  <a:pt x="352425" y="595312"/>
                </a:lnTo>
                <a:lnTo>
                  <a:pt x="323850" y="607219"/>
                </a:lnTo>
                <a:lnTo>
                  <a:pt x="300037" y="614362"/>
                </a:lnTo>
                <a:lnTo>
                  <a:pt x="266700" y="614362"/>
                </a:lnTo>
                <a:lnTo>
                  <a:pt x="207168" y="602456"/>
                </a:lnTo>
                <a:lnTo>
                  <a:pt x="154781" y="588169"/>
                </a:lnTo>
                <a:lnTo>
                  <a:pt x="119062" y="573881"/>
                </a:lnTo>
                <a:lnTo>
                  <a:pt x="78581" y="550069"/>
                </a:lnTo>
                <a:lnTo>
                  <a:pt x="50006" y="523875"/>
                </a:lnTo>
                <a:lnTo>
                  <a:pt x="30956" y="514350"/>
                </a:lnTo>
                <a:lnTo>
                  <a:pt x="9525" y="511969"/>
                </a:lnTo>
                <a:lnTo>
                  <a:pt x="0" y="521494"/>
                </a:lnTo>
                <a:lnTo>
                  <a:pt x="2381" y="554831"/>
                </a:lnTo>
                <a:lnTo>
                  <a:pt x="16668" y="604837"/>
                </a:lnTo>
                <a:lnTo>
                  <a:pt x="40481" y="650081"/>
                </a:lnTo>
                <a:lnTo>
                  <a:pt x="80962" y="700087"/>
                </a:lnTo>
                <a:lnTo>
                  <a:pt x="147637" y="764381"/>
                </a:lnTo>
                <a:lnTo>
                  <a:pt x="226218" y="826294"/>
                </a:lnTo>
                <a:lnTo>
                  <a:pt x="309562" y="883444"/>
                </a:lnTo>
                <a:lnTo>
                  <a:pt x="340518" y="904875"/>
                </a:lnTo>
                <a:lnTo>
                  <a:pt x="357187" y="909637"/>
                </a:lnTo>
                <a:lnTo>
                  <a:pt x="369093" y="912019"/>
                </a:lnTo>
                <a:lnTo>
                  <a:pt x="392906" y="907256"/>
                </a:lnTo>
                <a:lnTo>
                  <a:pt x="423862" y="890587"/>
                </a:lnTo>
                <a:lnTo>
                  <a:pt x="445293" y="873919"/>
                </a:lnTo>
                <a:lnTo>
                  <a:pt x="554831" y="797719"/>
                </a:lnTo>
                <a:lnTo>
                  <a:pt x="728662" y="716756"/>
                </a:lnTo>
                <a:lnTo>
                  <a:pt x="1195387" y="490537"/>
                </a:lnTo>
                <a:lnTo>
                  <a:pt x="1554956" y="309562"/>
                </a:lnTo>
                <a:lnTo>
                  <a:pt x="1824037" y="166687"/>
                </a:lnTo>
                <a:lnTo>
                  <a:pt x="2002631" y="66675"/>
                </a:lnTo>
                <a:lnTo>
                  <a:pt x="2019300" y="54769"/>
                </a:lnTo>
                <a:lnTo>
                  <a:pt x="2026443" y="38100"/>
                </a:lnTo>
                <a:lnTo>
                  <a:pt x="2028825" y="16669"/>
                </a:lnTo>
                <a:lnTo>
                  <a:pt x="2028825" y="9525"/>
                </a:lnTo>
                <a:lnTo>
                  <a:pt x="2021681" y="2381"/>
                </a:lnTo>
                <a:lnTo>
                  <a:pt x="2007393" y="0"/>
                </a:lnTo>
                <a:lnTo>
                  <a:pt x="1947862" y="21431"/>
                </a:lnTo>
                <a:lnTo>
                  <a:pt x="1714500" y="107156"/>
                </a:lnTo>
                <a:lnTo>
                  <a:pt x="1404937" y="228600"/>
                </a:lnTo>
                <a:lnTo>
                  <a:pt x="1004887" y="3738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0D3CC3CA-D02C-4D58-8C63-7BD933FC3820}"/>
              </a:ext>
            </a:extLst>
          </p:cNvPr>
          <p:cNvSpPr/>
          <p:nvPr/>
        </p:nvSpPr>
        <p:spPr>
          <a:xfrm>
            <a:off x="5527675" y="1592263"/>
            <a:ext cx="1349375" cy="784225"/>
          </a:xfrm>
          <a:custGeom>
            <a:avLst/>
            <a:gdLst>
              <a:gd name="connsiteX0" fmla="*/ 752475 w 1350169"/>
              <a:gd name="connsiteY0" fmla="*/ 342900 h 783432"/>
              <a:gd name="connsiteX1" fmla="*/ 583407 w 1350169"/>
              <a:gd name="connsiteY1" fmla="*/ 435769 h 783432"/>
              <a:gd name="connsiteX2" fmla="*/ 304800 w 1350169"/>
              <a:gd name="connsiteY2" fmla="*/ 573882 h 783432"/>
              <a:gd name="connsiteX3" fmla="*/ 2382 w 1350169"/>
              <a:gd name="connsiteY3" fmla="*/ 714375 h 783432"/>
              <a:gd name="connsiteX4" fmla="*/ 0 w 1350169"/>
              <a:gd name="connsiteY4" fmla="*/ 783432 h 783432"/>
              <a:gd name="connsiteX5" fmla="*/ 121444 w 1350169"/>
              <a:gd name="connsiteY5" fmla="*/ 759619 h 783432"/>
              <a:gd name="connsiteX6" fmla="*/ 409575 w 1350169"/>
              <a:gd name="connsiteY6" fmla="*/ 688182 h 783432"/>
              <a:gd name="connsiteX7" fmla="*/ 745332 w 1350169"/>
              <a:gd name="connsiteY7" fmla="*/ 588169 h 783432"/>
              <a:gd name="connsiteX8" fmla="*/ 952500 w 1350169"/>
              <a:gd name="connsiteY8" fmla="*/ 519113 h 783432"/>
              <a:gd name="connsiteX9" fmla="*/ 1090613 w 1350169"/>
              <a:gd name="connsiteY9" fmla="*/ 471488 h 783432"/>
              <a:gd name="connsiteX10" fmla="*/ 1135857 w 1350169"/>
              <a:gd name="connsiteY10" fmla="*/ 454819 h 783432"/>
              <a:gd name="connsiteX11" fmla="*/ 1171575 w 1350169"/>
              <a:gd name="connsiteY11" fmla="*/ 445294 h 783432"/>
              <a:gd name="connsiteX12" fmla="*/ 1257300 w 1350169"/>
              <a:gd name="connsiteY12" fmla="*/ 433388 h 783432"/>
              <a:gd name="connsiteX13" fmla="*/ 1295400 w 1350169"/>
              <a:gd name="connsiteY13" fmla="*/ 428625 h 783432"/>
              <a:gd name="connsiteX14" fmla="*/ 1321594 w 1350169"/>
              <a:gd name="connsiteY14" fmla="*/ 421482 h 783432"/>
              <a:gd name="connsiteX15" fmla="*/ 1335882 w 1350169"/>
              <a:gd name="connsiteY15" fmla="*/ 414338 h 783432"/>
              <a:gd name="connsiteX16" fmla="*/ 1347788 w 1350169"/>
              <a:gd name="connsiteY16" fmla="*/ 404813 h 783432"/>
              <a:gd name="connsiteX17" fmla="*/ 1350169 w 1350169"/>
              <a:gd name="connsiteY17" fmla="*/ 392907 h 783432"/>
              <a:gd name="connsiteX18" fmla="*/ 1345407 w 1350169"/>
              <a:gd name="connsiteY18" fmla="*/ 381000 h 783432"/>
              <a:gd name="connsiteX19" fmla="*/ 1333500 w 1350169"/>
              <a:gd name="connsiteY19" fmla="*/ 361950 h 783432"/>
              <a:gd name="connsiteX20" fmla="*/ 1321594 w 1350169"/>
              <a:gd name="connsiteY20" fmla="*/ 347663 h 783432"/>
              <a:gd name="connsiteX21" fmla="*/ 1300163 w 1350169"/>
              <a:gd name="connsiteY21" fmla="*/ 328613 h 783432"/>
              <a:gd name="connsiteX22" fmla="*/ 1254919 w 1350169"/>
              <a:gd name="connsiteY22" fmla="*/ 295275 h 783432"/>
              <a:gd name="connsiteX23" fmla="*/ 1193007 w 1350169"/>
              <a:gd name="connsiteY23" fmla="*/ 242888 h 783432"/>
              <a:gd name="connsiteX24" fmla="*/ 1147763 w 1350169"/>
              <a:gd name="connsiteY24" fmla="*/ 202407 h 783432"/>
              <a:gd name="connsiteX25" fmla="*/ 1097757 w 1350169"/>
              <a:gd name="connsiteY25" fmla="*/ 154782 h 783432"/>
              <a:gd name="connsiteX26" fmla="*/ 1059657 w 1350169"/>
              <a:gd name="connsiteY26" fmla="*/ 109538 h 783432"/>
              <a:gd name="connsiteX27" fmla="*/ 1031082 w 1350169"/>
              <a:gd name="connsiteY27" fmla="*/ 78582 h 783432"/>
              <a:gd name="connsiteX28" fmla="*/ 1014413 w 1350169"/>
              <a:gd name="connsiteY28" fmla="*/ 64294 h 783432"/>
              <a:gd name="connsiteX29" fmla="*/ 985838 w 1350169"/>
              <a:gd name="connsiteY29" fmla="*/ 40482 h 783432"/>
              <a:gd name="connsiteX30" fmla="*/ 950119 w 1350169"/>
              <a:gd name="connsiteY30" fmla="*/ 19050 h 783432"/>
              <a:gd name="connsiteX31" fmla="*/ 928688 w 1350169"/>
              <a:gd name="connsiteY31" fmla="*/ 9525 h 783432"/>
              <a:gd name="connsiteX32" fmla="*/ 907257 w 1350169"/>
              <a:gd name="connsiteY32" fmla="*/ 2382 h 783432"/>
              <a:gd name="connsiteX33" fmla="*/ 883444 w 1350169"/>
              <a:gd name="connsiteY33" fmla="*/ 0 h 783432"/>
              <a:gd name="connsiteX34" fmla="*/ 871538 w 1350169"/>
              <a:gd name="connsiteY34" fmla="*/ 2382 h 783432"/>
              <a:gd name="connsiteX35" fmla="*/ 864394 w 1350169"/>
              <a:gd name="connsiteY35" fmla="*/ 11907 h 783432"/>
              <a:gd name="connsiteX36" fmla="*/ 864394 w 1350169"/>
              <a:gd name="connsiteY36" fmla="*/ 26194 h 783432"/>
              <a:gd name="connsiteX37" fmla="*/ 873919 w 1350169"/>
              <a:gd name="connsiteY37" fmla="*/ 52388 h 783432"/>
              <a:gd name="connsiteX38" fmla="*/ 892969 w 1350169"/>
              <a:gd name="connsiteY38" fmla="*/ 88107 h 783432"/>
              <a:gd name="connsiteX39" fmla="*/ 916782 w 1350169"/>
              <a:gd name="connsiteY39" fmla="*/ 116682 h 783432"/>
              <a:gd name="connsiteX40" fmla="*/ 926307 w 1350169"/>
              <a:gd name="connsiteY40" fmla="*/ 130969 h 783432"/>
              <a:gd name="connsiteX41" fmla="*/ 935832 w 1350169"/>
              <a:gd name="connsiteY41" fmla="*/ 150019 h 783432"/>
              <a:gd name="connsiteX42" fmla="*/ 940594 w 1350169"/>
              <a:gd name="connsiteY42" fmla="*/ 173832 h 783432"/>
              <a:gd name="connsiteX43" fmla="*/ 938213 w 1350169"/>
              <a:gd name="connsiteY43" fmla="*/ 197644 h 783432"/>
              <a:gd name="connsiteX44" fmla="*/ 928688 w 1350169"/>
              <a:gd name="connsiteY44" fmla="*/ 219075 h 783432"/>
              <a:gd name="connsiteX45" fmla="*/ 895350 w 1350169"/>
              <a:gd name="connsiteY45" fmla="*/ 252413 h 783432"/>
              <a:gd name="connsiteX46" fmla="*/ 752475 w 1350169"/>
              <a:gd name="connsiteY46" fmla="*/ 342900 h 7834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350169" h="783432">
                <a:moveTo>
                  <a:pt x="752475" y="342900"/>
                </a:moveTo>
                <a:lnTo>
                  <a:pt x="583407" y="435769"/>
                </a:lnTo>
                <a:lnTo>
                  <a:pt x="304800" y="573882"/>
                </a:lnTo>
                <a:lnTo>
                  <a:pt x="2382" y="714375"/>
                </a:lnTo>
                <a:lnTo>
                  <a:pt x="0" y="783432"/>
                </a:lnTo>
                <a:lnTo>
                  <a:pt x="121444" y="759619"/>
                </a:lnTo>
                <a:lnTo>
                  <a:pt x="409575" y="688182"/>
                </a:lnTo>
                <a:lnTo>
                  <a:pt x="745332" y="588169"/>
                </a:lnTo>
                <a:lnTo>
                  <a:pt x="952500" y="519113"/>
                </a:lnTo>
                <a:lnTo>
                  <a:pt x="1090613" y="471488"/>
                </a:lnTo>
                <a:lnTo>
                  <a:pt x="1135857" y="454819"/>
                </a:lnTo>
                <a:lnTo>
                  <a:pt x="1171575" y="445294"/>
                </a:lnTo>
                <a:lnTo>
                  <a:pt x="1257300" y="433388"/>
                </a:lnTo>
                <a:lnTo>
                  <a:pt x="1295400" y="428625"/>
                </a:lnTo>
                <a:lnTo>
                  <a:pt x="1321594" y="421482"/>
                </a:lnTo>
                <a:lnTo>
                  <a:pt x="1335882" y="414338"/>
                </a:lnTo>
                <a:lnTo>
                  <a:pt x="1347788" y="404813"/>
                </a:lnTo>
                <a:lnTo>
                  <a:pt x="1350169" y="392907"/>
                </a:lnTo>
                <a:lnTo>
                  <a:pt x="1345407" y="381000"/>
                </a:lnTo>
                <a:lnTo>
                  <a:pt x="1333500" y="361950"/>
                </a:lnTo>
                <a:lnTo>
                  <a:pt x="1321594" y="347663"/>
                </a:lnTo>
                <a:lnTo>
                  <a:pt x="1300163" y="328613"/>
                </a:lnTo>
                <a:lnTo>
                  <a:pt x="1254919" y="295275"/>
                </a:lnTo>
                <a:lnTo>
                  <a:pt x="1193007" y="242888"/>
                </a:lnTo>
                <a:lnTo>
                  <a:pt x="1147763" y="202407"/>
                </a:lnTo>
                <a:lnTo>
                  <a:pt x="1097757" y="154782"/>
                </a:lnTo>
                <a:lnTo>
                  <a:pt x="1059657" y="109538"/>
                </a:lnTo>
                <a:lnTo>
                  <a:pt x="1031082" y="78582"/>
                </a:lnTo>
                <a:lnTo>
                  <a:pt x="1014413" y="64294"/>
                </a:lnTo>
                <a:lnTo>
                  <a:pt x="985838" y="40482"/>
                </a:lnTo>
                <a:lnTo>
                  <a:pt x="950119" y="19050"/>
                </a:lnTo>
                <a:lnTo>
                  <a:pt x="928688" y="9525"/>
                </a:lnTo>
                <a:lnTo>
                  <a:pt x="907257" y="2382"/>
                </a:lnTo>
                <a:lnTo>
                  <a:pt x="883444" y="0"/>
                </a:lnTo>
                <a:lnTo>
                  <a:pt x="871538" y="2382"/>
                </a:lnTo>
                <a:lnTo>
                  <a:pt x="864394" y="11907"/>
                </a:lnTo>
                <a:lnTo>
                  <a:pt x="864394" y="26194"/>
                </a:lnTo>
                <a:lnTo>
                  <a:pt x="873919" y="52388"/>
                </a:lnTo>
                <a:lnTo>
                  <a:pt x="892969" y="88107"/>
                </a:lnTo>
                <a:lnTo>
                  <a:pt x="916782" y="116682"/>
                </a:lnTo>
                <a:lnTo>
                  <a:pt x="926307" y="130969"/>
                </a:lnTo>
                <a:lnTo>
                  <a:pt x="935832" y="150019"/>
                </a:lnTo>
                <a:lnTo>
                  <a:pt x="940594" y="173832"/>
                </a:lnTo>
                <a:lnTo>
                  <a:pt x="938213" y="197644"/>
                </a:lnTo>
                <a:lnTo>
                  <a:pt x="928688" y="219075"/>
                </a:lnTo>
                <a:lnTo>
                  <a:pt x="895350" y="252413"/>
                </a:lnTo>
                <a:lnTo>
                  <a:pt x="752475" y="3429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4A50A042-A5F8-4C9A-8039-8DDE2600AAED}"/>
              </a:ext>
            </a:extLst>
          </p:cNvPr>
          <p:cNvSpPr/>
          <p:nvPr/>
        </p:nvSpPr>
        <p:spPr>
          <a:xfrm>
            <a:off x="5184775" y="1400175"/>
            <a:ext cx="2016125" cy="1649413"/>
          </a:xfrm>
          <a:custGeom>
            <a:avLst/>
            <a:gdLst>
              <a:gd name="connsiteX0" fmla="*/ 207169 w 2016919"/>
              <a:gd name="connsiteY0" fmla="*/ 847725 h 1650206"/>
              <a:gd name="connsiteX1" fmla="*/ 207169 w 2016919"/>
              <a:gd name="connsiteY1" fmla="*/ 571500 h 1650206"/>
              <a:gd name="connsiteX2" fmla="*/ 207169 w 2016919"/>
              <a:gd name="connsiteY2" fmla="*/ 354806 h 1650206"/>
              <a:gd name="connsiteX3" fmla="*/ 207169 w 2016919"/>
              <a:gd name="connsiteY3" fmla="*/ 278606 h 1650206"/>
              <a:gd name="connsiteX4" fmla="*/ 202407 w 2016919"/>
              <a:gd name="connsiteY4" fmla="*/ 240506 h 1650206"/>
              <a:gd name="connsiteX5" fmla="*/ 192882 w 2016919"/>
              <a:gd name="connsiteY5" fmla="*/ 200025 h 1650206"/>
              <a:gd name="connsiteX6" fmla="*/ 185738 w 2016919"/>
              <a:gd name="connsiteY6" fmla="*/ 176213 h 1650206"/>
              <a:gd name="connsiteX7" fmla="*/ 166688 w 2016919"/>
              <a:gd name="connsiteY7" fmla="*/ 152400 h 1650206"/>
              <a:gd name="connsiteX8" fmla="*/ 130969 w 2016919"/>
              <a:gd name="connsiteY8" fmla="*/ 116681 h 1650206"/>
              <a:gd name="connsiteX9" fmla="*/ 95250 w 2016919"/>
              <a:gd name="connsiteY9" fmla="*/ 90488 h 1650206"/>
              <a:gd name="connsiteX10" fmla="*/ 40482 w 2016919"/>
              <a:gd name="connsiteY10" fmla="*/ 59531 h 1650206"/>
              <a:gd name="connsiteX11" fmla="*/ 16669 w 2016919"/>
              <a:gd name="connsiteY11" fmla="*/ 45244 h 1650206"/>
              <a:gd name="connsiteX12" fmla="*/ 0 w 2016919"/>
              <a:gd name="connsiteY12" fmla="*/ 30956 h 1650206"/>
              <a:gd name="connsiteX13" fmla="*/ 0 w 2016919"/>
              <a:gd name="connsiteY13" fmla="*/ 23813 h 1650206"/>
              <a:gd name="connsiteX14" fmla="*/ 4763 w 2016919"/>
              <a:gd name="connsiteY14" fmla="*/ 14288 h 1650206"/>
              <a:gd name="connsiteX15" fmla="*/ 28575 w 2016919"/>
              <a:gd name="connsiteY15" fmla="*/ 7144 h 1650206"/>
              <a:gd name="connsiteX16" fmla="*/ 88107 w 2016919"/>
              <a:gd name="connsiteY16" fmla="*/ 0 h 1650206"/>
              <a:gd name="connsiteX17" fmla="*/ 183357 w 2016919"/>
              <a:gd name="connsiteY17" fmla="*/ 4763 h 1650206"/>
              <a:gd name="connsiteX18" fmla="*/ 233363 w 2016919"/>
              <a:gd name="connsiteY18" fmla="*/ 14288 h 1650206"/>
              <a:gd name="connsiteX19" fmla="*/ 297657 w 2016919"/>
              <a:gd name="connsiteY19" fmla="*/ 38100 h 1650206"/>
              <a:gd name="connsiteX20" fmla="*/ 359569 w 2016919"/>
              <a:gd name="connsiteY20" fmla="*/ 71438 h 1650206"/>
              <a:gd name="connsiteX21" fmla="*/ 416719 w 2016919"/>
              <a:gd name="connsiteY21" fmla="*/ 111919 h 1650206"/>
              <a:gd name="connsiteX22" fmla="*/ 490538 w 2016919"/>
              <a:gd name="connsiteY22" fmla="*/ 169069 h 1650206"/>
              <a:gd name="connsiteX23" fmla="*/ 514350 w 2016919"/>
              <a:gd name="connsiteY23" fmla="*/ 188119 h 1650206"/>
              <a:gd name="connsiteX24" fmla="*/ 521494 w 2016919"/>
              <a:gd name="connsiteY24" fmla="*/ 195263 h 1650206"/>
              <a:gd name="connsiteX25" fmla="*/ 526257 w 2016919"/>
              <a:gd name="connsiteY25" fmla="*/ 204788 h 1650206"/>
              <a:gd name="connsiteX26" fmla="*/ 528638 w 2016919"/>
              <a:gd name="connsiteY26" fmla="*/ 228600 h 1650206"/>
              <a:gd name="connsiteX27" fmla="*/ 526257 w 2016919"/>
              <a:gd name="connsiteY27" fmla="*/ 254794 h 1650206"/>
              <a:gd name="connsiteX28" fmla="*/ 516732 w 2016919"/>
              <a:gd name="connsiteY28" fmla="*/ 283369 h 1650206"/>
              <a:gd name="connsiteX29" fmla="*/ 485775 w 2016919"/>
              <a:gd name="connsiteY29" fmla="*/ 340519 h 1650206"/>
              <a:gd name="connsiteX30" fmla="*/ 473869 w 2016919"/>
              <a:gd name="connsiteY30" fmla="*/ 357188 h 1650206"/>
              <a:gd name="connsiteX31" fmla="*/ 459582 w 2016919"/>
              <a:gd name="connsiteY31" fmla="*/ 454819 h 1650206"/>
              <a:gd name="connsiteX32" fmla="*/ 442913 w 2016919"/>
              <a:gd name="connsiteY32" fmla="*/ 688181 h 1650206"/>
              <a:gd name="connsiteX33" fmla="*/ 428625 w 2016919"/>
              <a:gd name="connsiteY33" fmla="*/ 900113 h 1650206"/>
              <a:gd name="connsiteX34" fmla="*/ 433388 w 2016919"/>
              <a:gd name="connsiteY34" fmla="*/ 945356 h 1650206"/>
              <a:gd name="connsiteX35" fmla="*/ 421482 w 2016919"/>
              <a:gd name="connsiteY35" fmla="*/ 1040606 h 1650206"/>
              <a:gd name="connsiteX36" fmla="*/ 419100 w 2016919"/>
              <a:gd name="connsiteY36" fmla="*/ 1135856 h 1650206"/>
              <a:gd name="connsiteX37" fmla="*/ 428625 w 2016919"/>
              <a:gd name="connsiteY37" fmla="*/ 1245394 h 1650206"/>
              <a:gd name="connsiteX38" fmla="*/ 435769 w 2016919"/>
              <a:gd name="connsiteY38" fmla="*/ 1293019 h 1650206"/>
              <a:gd name="connsiteX39" fmla="*/ 447675 w 2016919"/>
              <a:gd name="connsiteY39" fmla="*/ 1316831 h 1650206"/>
              <a:gd name="connsiteX40" fmla="*/ 464344 w 2016919"/>
              <a:gd name="connsiteY40" fmla="*/ 1343025 h 1650206"/>
              <a:gd name="connsiteX41" fmla="*/ 500063 w 2016919"/>
              <a:gd name="connsiteY41" fmla="*/ 1376363 h 1650206"/>
              <a:gd name="connsiteX42" fmla="*/ 545307 w 2016919"/>
              <a:gd name="connsiteY42" fmla="*/ 1407319 h 1650206"/>
              <a:gd name="connsiteX43" fmla="*/ 573882 w 2016919"/>
              <a:gd name="connsiteY43" fmla="*/ 1419225 h 1650206"/>
              <a:gd name="connsiteX44" fmla="*/ 652463 w 2016919"/>
              <a:gd name="connsiteY44" fmla="*/ 1433513 h 1650206"/>
              <a:gd name="connsiteX45" fmla="*/ 816769 w 2016919"/>
              <a:gd name="connsiteY45" fmla="*/ 1445419 h 1650206"/>
              <a:gd name="connsiteX46" fmla="*/ 976313 w 2016919"/>
              <a:gd name="connsiteY46" fmla="*/ 1447800 h 1650206"/>
              <a:gd name="connsiteX47" fmla="*/ 1226344 w 2016919"/>
              <a:gd name="connsiteY47" fmla="*/ 1447800 h 1650206"/>
              <a:gd name="connsiteX48" fmla="*/ 1350169 w 2016919"/>
              <a:gd name="connsiteY48" fmla="*/ 1438275 h 1650206"/>
              <a:gd name="connsiteX49" fmla="*/ 1457325 w 2016919"/>
              <a:gd name="connsiteY49" fmla="*/ 1426369 h 1650206"/>
              <a:gd name="connsiteX50" fmla="*/ 1531144 w 2016919"/>
              <a:gd name="connsiteY50" fmla="*/ 1412081 h 1650206"/>
              <a:gd name="connsiteX51" fmla="*/ 1583532 w 2016919"/>
              <a:gd name="connsiteY51" fmla="*/ 1395413 h 1650206"/>
              <a:gd name="connsiteX52" fmla="*/ 1612107 w 2016919"/>
              <a:gd name="connsiteY52" fmla="*/ 1383506 h 1650206"/>
              <a:gd name="connsiteX53" fmla="*/ 1981200 w 2016919"/>
              <a:gd name="connsiteY53" fmla="*/ 1409700 h 1650206"/>
              <a:gd name="connsiteX54" fmla="*/ 2002632 w 2016919"/>
              <a:gd name="connsiteY54" fmla="*/ 1431131 h 1650206"/>
              <a:gd name="connsiteX55" fmla="*/ 2014538 w 2016919"/>
              <a:gd name="connsiteY55" fmla="*/ 1457325 h 1650206"/>
              <a:gd name="connsiteX56" fmla="*/ 2016919 w 2016919"/>
              <a:gd name="connsiteY56" fmla="*/ 1476375 h 1650206"/>
              <a:gd name="connsiteX57" fmla="*/ 2016919 w 2016919"/>
              <a:gd name="connsiteY57" fmla="*/ 1493044 h 1650206"/>
              <a:gd name="connsiteX58" fmla="*/ 2009775 w 2016919"/>
              <a:gd name="connsiteY58" fmla="*/ 1524000 h 1650206"/>
              <a:gd name="connsiteX59" fmla="*/ 1995488 w 2016919"/>
              <a:gd name="connsiteY59" fmla="*/ 1559719 h 1650206"/>
              <a:gd name="connsiteX60" fmla="*/ 1978819 w 2016919"/>
              <a:gd name="connsiteY60" fmla="*/ 1581150 h 1650206"/>
              <a:gd name="connsiteX61" fmla="*/ 1964532 w 2016919"/>
              <a:gd name="connsiteY61" fmla="*/ 1597819 h 1650206"/>
              <a:gd name="connsiteX62" fmla="*/ 1945482 w 2016919"/>
              <a:gd name="connsiteY62" fmla="*/ 1609725 h 1650206"/>
              <a:gd name="connsiteX63" fmla="*/ 1890713 w 2016919"/>
              <a:gd name="connsiteY63" fmla="*/ 1624013 h 1650206"/>
              <a:gd name="connsiteX64" fmla="*/ 1828800 w 2016919"/>
              <a:gd name="connsiteY64" fmla="*/ 1638300 h 1650206"/>
              <a:gd name="connsiteX65" fmla="*/ 1709738 w 2016919"/>
              <a:gd name="connsiteY65" fmla="*/ 1650206 h 1650206"/>
              <a:gd name="connsiteX66" fmla="*/ 1519238 w 2016919"/>
              <a:gd name="connsiteY66" fmla="*/ 1650206 h 1650206"/>
              <a:gd name="connsiteX67" fmla="*/ 1221582 w 2016919"/>
              <a:gd name="connsiteY67" fmla="*/ 1647825 h 1650206"/>
              <a:gd name="connsiteX68" fmla="*/ 854869 w 2016919"/>
              <a:gd name="connsiteY68" fmla="*/ 1638300 h 1650206"/>
              <a:gd name="connsiteX69" fmla="*/ 659607 w 2016919"/>
              <a:gd name="connsiteY69" fmla="*/ 1624013 h 1650206"/>
              <a:gd name="connsiteX70" fmla="*/ 585788 w 2016919"/>
              <a:gd name="connsiteY70" fmla="*/ 1616869 h 1650206"/>
              <a:gd name="connsiteX71" fmla="*/ 509588 w 2016919"/>
              <a:gd name="connsiteY71" fmla="*/ 1602581 h 1650206"/>
              <a:gd name="connsiteX72" fmla="*/ 454819 w 2016919"/>
              <a:gd name="connsiteY72" fmla="*/ 1585913 h 1650206"/>
              <a:gd name="connsiteX73" fmla="*/ 411957 w 2016919"/>
              <a:gd name="connsiteY73" fmla="*/ 1566863 h 1650206"/>
              <a:gd name="connsiteX74" fmla="*/ 385763 w 2016919"/>
              <a:gd name="connsiteY74" fmla="*/ 1550194 h 1650206"/>
              <a:gd name="connsiteX75" fmla="*/ 354807 w 2016919"/>
              <a:gd name="connsiteY75" fmla="*/ 1528763 h 1650206"/>
              <a:gd name="connsiteX76" fmla="*/ 314325 w 2016919"/>
              <a:gd name="connsiteY76" fmla="*/ 1490663 h 1650206"/>
              <a:gd name="connsiteX77" fmla="*/ 290513 w 2016919"/>
              <a:gd name="connsiteY77" fmla="*/ 1462088 h 1650206"/>
              <a:gd name="connsiteX78" fmla="*/ 264319 w 2016919"/>
              <a:gd name="connsiteY78" fmla="*/ 1426369 h 1650206"/>
              <a:gd name="connsiteX79" fmla="*/ 238125 w 2016919"/>
              <a:gd name="connsiteY79" fmla="*/ 1376363 h 1650206"/>
              <a:gd name="connsiteX80" fmla="*/ 226219 w 2016919"/>
              <a:gd name="connsiteY80" fmla="*/ 1338263 h 1650206"/>
              <a:gd name="connsiteX81" fmla="*/ 214313 w 2016919"/>
              <a:gd name="connsiteY81" fmla="*/ 1264444 h 1650206"/>
              <a:gd name="connsiteX82" fmla="*/ 209550 w 2016919"/>
              <a:gd name="connsiteY82" fmla="*/ 1212056 h 1650206"/>
              <a:gd name="connsiteX83" fmla="*/ 207169 w 2016919"/>
              <a:gd name="connsiteY83" fmla="*/ 1107281 h 1650206"/>
              <a:gd name="connsiteX84" fmla="*/ 207169 w 2016919"/>
              <a:gd name="connsiteY84" fmla="*/ 847725 h 1650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2016919" h="1650206">
                <a:moveTo>
                  <a:pt x="207169" y="847725"/>
                </a:moveTo>
                <a:lnTo>
                  <a:pt x="207169" y="571500"/>
                </a:lnTo>
                <a:lnTo>
                  <a:pt x="207169" y="354806"/>
                </a:lnTo>
                <a:lnTo>
                  <a:pt x="207169" y="278606"/>
                </a:lnTo>
                <a:cubicBezTo>
                  <a:pt x="202302" y="242101"/>
                  <a:pt x="202407" y="254899"/>
                  <a:pt x="202407" y="240506"/>
                </a:cubicBezTo>
                <a:lnTo>
                  <a:pt x="192882" y="200025"/>
                </a:lnTo>
                <a:lnTo>
                  <a:pt x="185738" y="176213"/>
                </a:lnTo>
                <a:lnTo>
                  <a:pt x="166688" y="152400"/>
                </a:lnTo>
                <a:lnTo>
                  <a:pt x="130969" y="116681"/>
                </a:lnTo>
                <a:lnTo>
                  <a:pt x="95250" y="90488"/>
                </a:lnTo>
                <a:lnTo>
                  <a:pt x="40482" y="59531"/>
                </a:lnTo>
                <a:lnTo>
                  <a:pt x="16669" y="45244"/>
                </a:lnTo>
                <a:lnTo>
                  <a:pt x="0" y="30956"/>
                </a:lnTo>
                <a:lnTo>
                  <a:pt x="0" y="23813"/>
                </a:lnTo>
                <a:lnTo>
                  <a:pt x="4763" y="14288"/>
                </a:lnTo>
                <a:lnTo>
                  <a:pt x="28575" y="7144"/>
                </a:lnTo>
                <a:lnTo>
                  <a:pt x="88107" y="0"/>
                </a:lnTo>
                <a:lnTo>
                  <a:pt x="183357" y="4763"/>
                </a:lnTo>
                <a:lnTo>
                  <a:pt x="233363" y="14288"/>
                </a:lnTo>
                <a:lnTo>
                  <a:pt x="297657" y="38100"/>
                </a:lnTo>
                <a:lnTo>
                  <a:pt x="359569" y="71438"/>
                </a:lnTo>
                <a:lnTo>
                  <a:pt x="416719" y="111919"/>
                </a:lnTo>
                <a:lnTo>
                  <a:pt x="490538" y="169069"/>
                </a:lnTo>
                <a:lnTo>
                  <a:pt x="514350" y="188119"/>
                </a:lnTo>
                <a:lnTo>
                  <a:pt x="521494" y="195263"/>
                </a:lnTo>
                <a:lnTo>
                  <a:pt x="526257" y="204788"/>
                </a:lnTo>
                <a:lnTo>
                  <a:pt x="528638" y="228600"/>
                </a:lnTo>
                <a:lnTo>
                  <a:pt x="526257" y="254794"/>
                </a:lnTo>
                <a:lnTo>
                  <a:pt x="516732" y="283369"/>
                </a:lnTo>
                <a:lnTo>
                  <a:pt x="485775" y="340519"/>
                </a:lnTo>
                <a:lnTo>
                  <a:pt x="473869" y="357188"/>
                </a:lnTo>
                <a:lnTo>
                  <a:pt x="459582" y="454819"/>
                </a:lnTo>
                <a:lnTo>
                  <a:pt x="442913" y="688181"/>
                </a:lnTo>
                <a:lnTo>
                  <a:pt x="428625" y="900113"/>
                </a:lnTo>
                <a:lnTo>
                  <a:pt x="433388" y="945356"/>
                </a:lnTo>
                <a:lnTo>
                  <a:pt x="421482" y="1040606"/>
                </a:lnTo>
                <a:lnTo>
                  <a:pt x="419100" y="1135856"/>
                </a:lnTo>
                <a:lnTo>
                  <a:pt x="428625" y="1245394"/>
                </a:lnTo>
                <a:lnTo>
                  <a:pt x="435769" y="1293019"/>
                </a:lnTo>
                <a:lnTo>
                  <a:pt x="447675" y="1316831"/>
                </a:lnTo>
                <a:lnTo>
                  <a:pt x="464344" y="1343025"/>
                </a:lnTo>
                <a:lnTo>
                  <a:pt x="500063" y="1376363"/>
                </a:lnTo>
                <a:lnTo>
                  <a:pt x="545307" y="1407319"/>
                </a:lnTo>
                <a:lnTo>
                  <a:pt x="573882" y="1419225"/>
                </a:lnTo>
                <a:lnTo>
                  <a:pt x="652463" y="1433513"/>
                </a:lnTo>
                <a:lnTo>
                  <a:pt x="816769" y="1445419"/>
                </a:lnTo>
                <a:lnTo>
                  <a:pt x="976313" y="1447800"/>
                </a:lnTo>
                <a:lnTo>
                  <a:pt x="1226344" y="1447800"/>
                </a:lnTo>
                <a:lnTo>
                  <a:pt x="1350169" y="1438275"/>
                </a:lnTo>
                <a:lnTo>
                  <a:pt x="1457325" y="1426369"/>
                </a:lnTo>
                <a:lnTo>
                  <a:pt x="1531144" y="1412081"/>
                </a:lnTo>
                <a:lnTo>
                  <a:pt x="1583532" y="1395413"/>
                </a:lnTo>
                <a:lnTo>
                  <a:pt x="1612107" y="1383506"/>
                </a:lnTo>
                <a:lnTo>
                  <a:pt x="1981200" y="1409700"/>
                </a:lnTo>
                <a:lnTo>
                  <a:pt x="2002632" y="1431131"/>
                </a:lnTo>
                <a:lnTo>
                  <a:pt x="2014538" y="1457325"/>
                </a:lnTo>
                <a:lnTo>
                  <a:pt x="2016919" y="1476375"/>
                </a:lnTo>
                <a:lnTo>
                  <a:pt x="2016919" y="1493044"/>
                </a:lnTo>
                <a:lnTo>
                  <a:pt x="2009775" y="1524000"/>
                </a:lnTo>
                <a:lnTo>
                  <a:pt x="1995488" y="1559719"/>
                </a:lnTo>
                <a:lnTo>
                  <a:pt x="1978819" y="1581150"/>
                </a:lnTo>
                <a:lnTo>
                  <a:pt x="1964532" y="1597819"/>
                </a:lnTo>
                <a:lnTo>
                  <a:pt x="1945482" y="1609725"/>
                </a:lnTo>
                <a:lnTo>
                  <a:pt x="1890713" y="1624013"/>
                </a:lnTo>
                <a:lnTo>
                  <a:pt x="1828800" y="1638300"/>
                </a:lnTo>
                <a:lnTo>
                  <a:pt x="1709738" y="1650206"/>
                </a:lnTo>
                <a:lnTo>
                  <a:pt x="1519238" y="1650206"/>
                </a:lnTo>
                <a:lnTo>
                  <a:pt x="1221582" y="1647825"/>
                </a:lnTo>
                <a:lnTo>
                  <a:pt x="854869" y="1638300"/>
                </a:lnTo>
                <a:lnTo>
                  <a:pt x="659607" y="1624013"/>
                </a:lnTo>
                <a:lnTo>
                  <a:pt x="585788" y="1616869"/>
                </a:lnTo>
                <a:lnTo>
                  <a:pt x="509588" y="1602581"/>
                </a:lnTo>
                <a:lnTo>
                  <a:pt x="454819" y="1585913"/>
                </a:lnTo>
                <a:lnTo>
                  <a:pt x="411957" y="1566863"/>
                </a:lnTo>
                <a:lnTo>
                  <a:pt x="385763" y="1550194"/>
                </a:lnTo>
                <a:lnTo>
                  <a:pt x="354807" y="1528763"/>
                </a:lnTo>
                <a:lnTo>
                  <a:pt x="314325" y="1490663"/>
                </a:lnTo>
                <a:lnTo>
                  <a:pt x="290513" y="1462088"/>
                </a:lnTo>
                <a:lnTo>
                  <a:pt x="264319" y="1426369"/>
                </a:lnTo>
                <a:lnTo>
                  <a:pt x="238125" y="1376363"/>
                </a:lnTo>
                <a:lnTo>
                  <a:pt x="226219" y="1338263"/>
                </a:lnTo>
                <a:lnTo>
                  <a:pt x="214313" y="1264444"/>
                </a:lnTo>
                <a:lnTo>
                  <a:pt x="209550" y="1212056"/>
                </a:lnTo>
                <a:cubicBezTo>
                  <a:pt x="208756" y="1177131"/>
                  <a:pt x="207963" y="1142206"/>
                  <a:pt x="207169" y="1107281"/>
                </a:cubicBezTo>
                <a:cubicBezTo>
                  <a:pt x="206375" y="1028700"/>
                  <a:pt x="205582" y="950119"/>
                  <a:pt x="207169" y="8477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3056EC11-7CB6-42AB-9E6D-BE8555A14F12}"/>
              </a:ext>
            </a:extLst>
          </p:cNvPr>
          <p:cNvSpPr/>
          <p:nvPr/>
        </p:nvSpPr>
        <p:spPr>
          <a:xfrm>
            <a:off x="6694488" y="2220913"/>
            <a:ext cx="500062" cy="646112"/>
          </a:xfrm>
          <a:custGeom>
            <a:avLst/>
            <a:gdLst>
              <a:gd name="connsiteX0" fmla="*/ 238125 w 500062"/>
              <a:gd name="connsiteY0" fmla="*/ 211932 h 645319"/>
              <a:gd name="connsiteX1" fmla="*/ 197644 w 500062"/>
              <a:gd name="connsiteY1" fmla="*/ 359569 h 645319"/>
              <a:gd name="connsiteX2" fmla="*/ 171450 w 500062"/>
              <a:gd name="connsiteY2" fmla="*/ 433388 h 645319"/>
              <a:gd name="connsiteX3" fmla="*/ 138112 w 500062"/>
              <a:gd name="connsiteY3" fmla="*/ 509588 h 645319"/>
              <a:gd name="connsiteX4" fmla="*/ 114300 w 500062"/>
              <a:gd name="connsiteY4" fmla="*/ 550069 h 645319"/>
              <a:gd name="connsiteX5" fmla="*/ 97631 w 500062"/>
              <a:gd name="connsiteY5" fmla="*/ 564357 h 645319"/>
              <a:gd name="connsiteX6" fmla="*/ 33337 w 500062"/>
              <a:gd name="connsiteY6" fmla="*/ 590550 h 645319"/>
              <a:gd name="connsiteX7" fmla="*/ 0 w 500062"/>
              <a:gd name="connsiteY7" fmla="*/ 600075 h 645319"/>
              <a:gd name="connsiteX8" fmla="*/ 500062 w 500062"/>
              <a:gd name="connsiteY8" fmla="*/ 645319 h 645319"/>
              <a:gd name="connsiteX9" fmla="*/ 490537 w 500062"/>
              <a:gd name="connsiteY9" fmla="*/ 609600 h 645319"/>
              <a:gd name="connsiteX10" fmla="*/ 469106 w 500062"/>
              <a:gd name="connsiteY10" fmla="*/ 585788 h 645319"/>
              <a:gd name="connsiteX11" fmla="*/ 440531 w 500062"/>
              <a:gd name="connsiteY11" fmla="*/ 561975 h 645319"/>
              <a:gd name="connsiteX12" fmla="*/ 419100 w 500062"/>
              <a:gd name="connsiteY12" fmla="*/ 542925 h 645319"/>
              <a:gd name="connsiteX13" fmla="*/ 402431 w 500062"/>
              <a:gd name="connsiteY13" fmla="*/ 523875 h 645319"/>
              <a:gd name="connsiteX14" fmla="*/ 385762 w 500062"/>
              <a:gd name="connsiteY14" fmla="*/ 497682 h 645319"/>
              <a:gd name="connsiteX15" fmla="*/ 378619 w 500062"/>
              <a:gd name="connsiteY15" fmla="*/ 478632 h 645319"/>
              <a:gd name="connsiteX16" fmla="*/ 373856 w 500062"/>
              <a:gd name="connsiteY16" fmla="*/ 445294 h 645319"/>
              <a:gd name="connsiteX17" fmla="*/ 359569 w 500062"/>
              <a:gd name="connsiteY17" fmla="*/ 321469 h 645319"/>
              <a:gd name="connsiteX18" fmla="*/ 340519 w 500062"/>
              <a:gd name="connsiteY18" fmla="*/ 123825 h 645319"/>
              <a:gd name="connsiteX19" fmla="*/ 328612 w 500062"/>
              <a:gd name="connsiteY19" fmla="*/ 30957 h 645319"/>
              <a:gd name="connsiteX20" fmla="*/ 321469 w 500062"/>
              <a:gd name="connsiteY20" fmla="*/ 9525 h 645319"/>
              <a:gd name="connsiteX21" fmla="*/ 311944 w 500062"/>
              <a:gd name="connsiteY21" fmla="*/ 0 h 645319"/>
              <a:gd name="connsiteX22" fmla="*/ 307181 w 500062"/>
              <a:gd name="connsiteY22" fmla="*/ 0 h 645319"/>
              <a:gd name="connsiteX23" fmla="*/ 297656 w 500062"/>
              <a:gd name="connsiteY23" fmla="*/ 2382 h 645319"/>
              <a:gd name="connsiteX24" fmla="*/ 290512 w 500062"/>
              <a:gd name="connsiteY24" fmla="*/ 7144 h 645319"/>
              <a:gd name="connsiteX25" fmla="*/ 283369 w 500062"/>
              <a:gd name="connsiteY25" fmla="*/ 23813 h 645319"/>
              <a:gd name="connsiteX26" fmla="*/ 266700 w 500062"/>
              <a:gd name="connsiteY26" fmla="*/ 92869 h 645319"/>
              <a:gd name="connsiteX27" fmla="*/ 238125 w 500062"/>
              <a:gd name="connsiteY27" fmla="*/ 211932 h 645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00062" h="645319">
                <a:moveTo>
                  <a:pt x="238125" y="211932"/>
                </a:moveTo>
                <a:lnTo>
                  <a:pt x="197644" y="359569"/>
                </a:lnTo>
                <a:lnTo>
                  <a:pt x="171450" y="433388"/>
                </a:lnTo>
                <a:lnTo>
                  <a:pt x="138112" y="509588"/>
                </a:lnTo>
                <a:lnTo>
                  <a:pt x="114300" y="550069"/>
                </a:lnTo>
                <a:lnTo>
                  <a:pt x="97631" y="564357"/>
                </a:lnTo>
                <a:lnTo>
                  <a:pt x="33337" y="590550"/>
                </a:lnTo>
                <a:lnTo>
                  <a:pt x="0" y="600075"/>
                </a:lnTo>
                <a:lnTo>
                  <a:pt x="500062" y="645319"/>
                </a:lnTo>
                <a:lnTo>
                  <a:pt x="490537" y="609600"/>
                </a:lnTo>
                <a:lnTo>
                  <a:pt x="469106" y="585788"/>
                </a:lnTo>
                <a:lnTo>
                  <a:pt x="440531" y="561975"/>
                </a:lnTo>
                <a:lnTo>
                  <a:pt x="419100" y="542925"/>
                </a:lnTo>
                <a:lnTo>
                  <a:pt x="402431" y="523875"/>
                </a:lnTo>
                <a:lnTo>
                  <a:pt x="385762" y="497682"/>
                </a:lnTo>
                <a:lnTo>
                  <a:pt x="378619" y="478632"/>
                </a:lnTo>
                <a:lnTo>
                  <a:pt x="373856" y="445294"/>
                </a:lnTo>
                <a:lnTo>
                  <a:pt x="359569" y="321469"/>
                </a:lnTo>
                <a:lnTo>
                  <a:pt x="340519" y="123825"/>
                </a:lnTo>
                <a:lnTo>
                  <a:pt x="328612" y="30957"/>
                </a:lnTo>
                <a:lnTo>
                  <a:pt x="321469" y="9525"/>
                </a:lnTo>
                <a:lnTo>
                  <a:pt x="311944" y="0"/>
                </a:lnTo>
                <a:lnTo>
                  <a:pt x="307181" y="0"/>
                </a:lnTo>
                <a:lnTo>
                  <a:pt x="297656" y="2382"/>
                </a:lnTo>
                <a:lnTo>
                  <a:pt x="290512" y="7144"/>
                </a:lnTo>
                <a:lnTo>
                  <a:pt x="283369" y="23813"/>
                </a:lnTo>
                <a:lnTo>
                  <a:pt x="266700" y="92869"/>
                </a:lnTo>
                <a:lnTo>
                  <a:pt x="238125" y="2119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D727808B-5F3B-49E2-B9F4-7A105371204D}"/>
              </a:ext>
            </a:extLst>
          </p:cNvPr>
          <p:cNvSpPr/>
          <p:nvPr/>
        </p:nvSpPr>
        <p:spPr>
          <a:xfrm rot="16200000">
            <a:off x="3497263" y="3757613"/>
            <a:ext cx="3046412" cy="1833562"/>
          </a:xfrm>
          <a:custGeom>
            <a:avLst/>
            <a:gdLst>
              <a:gd name="connsiteX0" fmla="*/ 1097280 w 3046330"/>
              <a:gd name="connsiteY0" fmla="*/ 1490598 h 1833811"/>
              <a:gd name="connsiteX1" fmla="*/ 1545712 w 3046330"/>
              <a:gd name="connsiteY1" fmla="*/ 1488093 h 1833811"/>
              <a:gd name="connsiteX2" fmla="*/ 1793727 w 3046330"/>
              <a:gd name="connsiteY2" fmla="*/ 1488093 h 1833811"/>
              <a:gd name="connsiteX3" fmla="*/ 2239654 w 3046330"/>
              <a:gd name="connsiteY3" fmla="*/ 1490598 h 1833811"/>
              <a:gd name="connsiteX4" fmla="*/ 2530257 w 3046330"/>
              <a:gd name="connsiteY4" fmla="*/ 1488093 h 1833811"/>
              <a:gd name="connsiteX5" fmla="*/ 2718148 w 3046330"/>
              <a:gd name="connsiteY5" fmla="*/ 1488093 h 1833811"/>
              <a:gd name="connsiteX6" fmla="*/ 2750715 w 3046330"/>
              <a:gd name="connsiteY6" fmla="*/ 1480577 h 1833811"/>
              <a:gd name="connsiteX7" fmla="*/ 2780778 w 3046330"/>
              <a:gd name="connsiteY7" fmla="*/ 1463040 h 1833811"/>
              <a:gd name="connsiteX8" fmla="*/ 2795809 w 3046330"/>
              <a:gd name="connsiteY8" fmla="*/ 1445504 h 1833811"/>
              <a:gd name="connsiteX9" fmla="*/ 2803325 w 3046330"/>
              <a:gd name="connsiteY9" fmla="*/ 1425462 h 1833811"/>
              <a:gd name="connsiteX10" fmla="*/ 2810840 w 3046330"/>
              <a:gd name="connsiteY10" fmla="*/ 1395400 h 1833811"/>
              <a:gd name="connsiteX11" fmla="*/ 2808335 w 3046330"/>
              <a:gd name="connsiteY11" fmla="*/ 1305213 h 1833811"/>
              <a:gd name="connsiteX12" fmla="*/ 2795809 w 3046330"/>
              <a:gd name="connsiteY12" fmla="*/ 1169931 h 1833811"/>
              <a:gd name="connsiteX13" fmla="*/ 2765747 w 3046330"/>
              <a:gd name="connsiteY13" fmla="*/ 949473 h 1833811"/>
              <a:gd name="connsiteX14" fmla="*/ 2735684 w 3046330"/>
              <a:gd name="connsiteY14" fmla="*/ 726510 h 1833811"/>
              <a:gd name="connsiteX15" fmla="*/ 2698106 w 3046330"/>
              <a:gd name="connsiteY15" fmla="*/ 410854 h 1833811"/>
              <a:gd name="connsiteX16" fmla="*/ 2678065 w 3046330"/>
              <a:gd name="connsiteY16" fmla="*/ 200417 h 1833811"/>
              <a:gd name="connsiteX17" fmla="*/ 2673054 w 3046330"/>
              <a:gd name="connsiteY17" fmla="*/ 25053 h 1833811"/>
              <a:gd name="connsiteX18" fmla="*/ 2805830 w 3046330"/>
              <a:gd name="connsiteY18" fmla="*/ 0 h 1833811"/>
              <a:gd name="connsiteX19" fmla="*/ 2823366 w 3046330"/>
              <a:gd name="connsiteY19" fmla="*/ 187891 h 1833811"/>
              <a:gd name="connsiteX20" fmla="*/ 2848418 w 3046330"/>
              <a:gd name="connsiteY20" fmla="*/ 393318 h 1833811"/>
              <a:gd name="connsiteX21" fmla="*/ 2878481 w 3046330"/>
              <a:gd name="connsiteY21" fmla="*/ 651354 h 1833811"/>
              <a:gd name="connsiteX22" fmla="*/ 2901028 w 3046330"/>
              <a:gd name="connsiteY22" fmla="*/ 844255 h 1833811"/>
              <a:gd name="connsiteX23" fmla="*/ 2913554 w 3046330"/>
              <a:gd name="connsiteY23" fmla="*/ 977031 h 1833811"/>
              <a:gd name="connsiteX24" fmla="*/ 2923575 w 3046330"/>
              <a:gd name="connsiteY24" fmla="*/ 1054692 h 1833811"/>
              <a:gd name="connsiteX25" fmla="*/ 2933595 w 3046330"/>
              <a:gd name="connsiteY25" fmla="*/ 1124838 h 1833811"/>
              <a:gd name="connsiteX26" fmla="*/ 2948627 w 3046330"/>
              <a:gd name="connsiteY26" fmla="*/ 1197489 h 1833811"/>
              <a:gd name="connsiteX27" fmla="*/ 2973679 w 3046330"/>
              <a:gd name="connsiteY27" fmla="*/ 1300202 h 1833811"/>
              <a:gd name="connsiteX28" fmla="*/ 2998731 w 3046330"/>
              <a:gd name="connsiteY28" fmla="*/ 1380369 h 1833811"/>
              <a:gd name="connsiteX29" fmla="*/ 3021278 w 3046330"/>
              <a:gd name="connsiteY29" fmla="*/ 1427968 h 1833811"/>
              <a:gd name="connsiteX30" fmla="*/ 3036309 w 3046330"/>
              <a:gd name="connsiteY30" fmla="*/ 1445504 h 1833811"/>
              <a:gd name="connsiteX31" fmla="*/ 3043825 w 3046330"/>
              <a:gd name="connsiteY31" fmla="*/ 1465546 h 1833811"/>
              <a:gd name="connsiteX32" fmla="*/ 3046330 w 3046330"/>
              <a:gd name="connsiteY32" fmla="*/ 1488093 h 1833811"/>
              <a:gd name="connsiteX33" fmla="*/ 3038814 w 3046330"/>
              <a:gd name="connsiteY33" fmla="*/ 1520660 h 1833811"/>
              <a:gd name="connsiteX34" fmla="*/ 3016267 w 3046330"/>
              <a:gd name="connsiteY34" fmla="*/ 1563249 h 1833811"/>
              <a:gd name="connsiteX35" fmla="*/ 2956142 w 3046330"/>
              <a:gd name="connsiteY35" fmla="*/ 1648426 h 1833811"/>
              <a:gd name="connsiteX36" fmla="*/ 2896017 w 3046330"/>
              <a:gd name="connsiteY36" fmla="*/ 1741118 h 1833811"/>
              <a:gd name="connsiteX37" fmla="*/ 2863450 w 3046330"/>
              <a:gd name="connsiteY37" fmla="*/ 1788717 h 1833811"/>
              <a:gd name="connsiteX38" fmla="*/ 2838398 w 3046330"/>
              <a:gd name="connsiteY38" fmla="*/ 1816274 h 1833811"/>
              <a:gd name="connsiteX39" fmla="*/ 2813346 w 3046330"/>
              <a:gd name="connsiteY39" fmla="*/ 1831306 h 1833811"/>
              <a:gd name="connsiteX40" fmla="*/ 2795809 w 3046330"/>
              <a:gd name="connsiteY40" fmla="*/ 1833811 h 1833811"/>
              <a:gd name="connsiteX41" fmla="*/ 2773262 w 3046330"/>
              <a:gd name="connsiteY41" fmla="*/ 1833811 h 1833811"/>
              <a:gd name="connsiteX42" fmla="*/ 2750715 w 3046330"/>
              <a:gd name="connsiteY42" fmla="*/ 1823790 h 1833811"/>
              <a:gd name="connsiteX43" fmla="*/ 2723158 w 3046330"/>
              <a:gd name="connsiteY43" fmla="*/ 1803748 h 1833811"/>
              <a:gd name="connsiteX44" fmla="*/ 2688085 w 3046330"/>
              <a:gd name="connsiteY44" fmla="*/ 1778696 h 1833811"/>
              <a:gd name="connsiteX45" fmla="*/ 2653012 w 3046330"/>
              <a:gd name="connsiteY45" fmla="*/ 1758655 h 1833811"/>
              <a:gd name="connsiteX46" fmla="*/ 2620445 w 3046330"/>
              <a:gd name="connsiteY46" fmla="*/ 1743623 h 1833811"/>
              <a:gd name="connsiteX47" fmla="*/ 2582867 w 3046330"/>
              <a:gd name="connsiteY47" fmla="*/ 1736108 h 1833811"/>
              <a:gd name="connsiteX48" fmla="*/ 2430049 w 3046330"/>
              <a:gd name="connsiteY48" fmla="*/ 1736108 h 1833811"/>
              <a:gd name="connsiteX49" fmla="*/ 1944039 w 3046330"/>
              <a:gd name="connsiteY49" fmla="*/ 1736108 h 1833811"/>
              <a:gd name="connsiteX50" fmla="*/ 1590805 w 3046330"/>
              <a:gd name="connsiteY50" fmla="*/ 1736108 h 1833811"/>
              <a:gd name="connsiteX51" fmla="*/ 1395399 w 3046330"/>
              <a:gd name="connsiteY51" fmla="*/ 1736108 h 1833811"/>
              <a:gd name="connsiteX52" fmla="*/ 1210014 w 3046330"/>
              <a:gd name="connsiteY52" fmla="*/ 1738613 h 1833811"/>
              <a:gd name="connsiteX53" fmla="*/ 1104795 w 3046330"/>
              <a:gd name="connsiteY53" fmla="*/ 1743623 h 1833811"/>
              <a:gd name="connsiteX54" fmla="*/ 992061 w 3046330"/>
              <a:gd name="connsiteY54" fmla="*/ 1751139 h 1833811"/>
              <a:gd name="connsiteX55" fmla="*/ 831728 w 3046330"/>
              <a:gd name="connsiteY55" fmla="*/ 1761160 h 1833811"/>
              <a:gd name="connsiteX56" fmla="*/ 653858 w 3046330"/>
              <a:gd name="connsiteY56" fmla="*/ 1776191 h 1833811"/>
              <a:gd name="connsiteX57" fmla="*/ 438411 w 3046330"/>
              <a:gd name="connsiteY57" fmla="*/ 1801243 h 1833811"/>
              <a:gd name="connsiteX58" fmla="*/ 423380 w 3046330"/>
              <a:gd name="connsiteY58" fmla="*/ 1801243 h 1833811"/>
              <a:gd name="connsiteX59" fmla="*/ 380791 w 3046330"/>
              <a:gd name="connsiteY59" fmla="*/ 1791222 h 1833811"/>
              <a:gd name="connsiteX60" fmla="*/ 310645 w 3046330"/>
              <a:gd name="connsiteY60" fmla="*/ 1771181 h 1833811"/>
              <a:gd name="connsiteX61" fmla="*/ 220458 w 3046330"/>
              <a:gd name="connsiteY61" fmla="*/ 1741118 h 1833811"/>
              <a:gd name="connsiteX62" fmla="*/ 142797 w 3046330"/>
              <a:gd name="connsiteY62" fmla="*/ 1708551 h 1833811"/>
              <a:gd name="connsiteX63" fmla="*/ 82672 w 3046330"/>
              <a:gd name="connsiteY63" fmla="*/ 1675983 h 1833811"/>
              <a:gd name="connsiteX64" fmla="*/ 42588 w 3046330"/>
              <a:gd name="connsiteY64" fmla="*/ 1648426 h 1833811"/>
              <a:gd name="connsiteX65" fmla="*/ 15031 w 3046330"/>
              <a:gd name="connsiteY65" fmla="*/ 1623374 h 1833811"/>
              <a:gd name="connsiteX66" fmla="*/ 5010 w 3046330"/>
              <a:gd name="connsiteY66" fmla="*/ 1605837 h 1833811"/>
              <a:gd name="connsiteX67" fmla="*/ 0 w 3046330"/>
              <a:gd name="connsiteY67" fmla="*/ 1590806 h 1833811"/>
              <a:gd name="connsiteX68" fmla="*/ 0 w 3046330"/>
              <a:gd name="connsiteY68" fmla="*/ 1568259 h 1833811"/>
              <a:gd name="connsiteX69" fmla="*/ 2505 w 3046330"/>
              <a:gd name="connsiteY69" fmla="*/ 1555733 h 1833811"/>
              <a:gd name="connsiteX70" fmla="*/ 15031 w 3046330"/>
              <a:gd name="connsiteY70" fmla="*/ 1538197 h 1833811"/>
              <a:gd name="connsiteX71" fmla="*/ 57620 w 3046330"/>
              <a:gd name="connsiteY71" fmla="*/ 1505629 h 1833811"/>
              <a:gd name="connsiteX72" fmla="*/ 528598 w 3046330"/>
              <a:gd name="connsiteY72" fmla="*/ 1485587 h 1833811"/>
              <a:gd name="connsiteX73" fmla="*/ 613775 w 3046330"/>
              <a:gd name="connsiteY73" fmla="*/ 1488093 h 1833811"/>
              <a:gd name="connsiteX74" fmla="*/ 1097280 w 3046330"/>
              <a:gd name="connsiteY74" fmla="*/ 1490598 h 18338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046330" h="1833811">
                <a:moveTo>
                  <a:pt x="1097280" y="1490598"/>
                </a:moveTo>
                <a:lnTo>
                  <a:pt x="1545712" y="1488093"/>
                </a:lnTo>
                <a:lnTo>
                  <a:pt x="1793727" y="1488093"/>
                </a:lnTo>
                <a:lnTo>
                  <a:pt x="2239654" y="1490598"/>
                </a:lnTo>
                <a:lnTo>
                  <a:pt x="2530257" y="1488093"/>
                </a:lnTo>
                <a:lnTo>
                  <a:pt x="2718148" y="1488093"/>
                </a:lnTo>
                <a:lnTo>
                  <a:pt x="2750715" y="1480577"/>
                </a:lnTo>
                <a:lnTo>
                  <a:pt x="2780778" y="1463040"/>
                </a:lnTo>
                <a:lnTo>
                  <a:pt x="2795809" y="1445504"/>
                </a:lnTo>
                <a:lnTo>
                  <a:pt x="2803325" y="1425462"/>
                </a:lnTo>
                <a:lnTo>
                  <a:pt x="2810840" y="1395400"/>
                </a:lnTo>
                <a:lnTo>
                  <a:pt x="2808335" y="1305213"/>
                </a:lnTo>
                <a:lnTo>
                  <a:pt x="2795809" y="1169931"/>
                </a:lnTo>
                <a:lnTo>
                  <a:pt x="2765747" y="949473"/>
                </a:lnTo>
                <a:lnTo>
                  <a:pt x="2735684" y="726510"/>
                </a:lnTo>
                <a:lnTo>
                  <a:pt x="2698106" y="410854"/>
                </a:lnTo>
                <a:lnTo>
                  <a:pt x="2678065" y="200417"/>
                </a:lnTo>
                <a:lnTo>
                  <a:pt x="2673054" y="25053"/>
                </a:lnTo>
                <a:lnTo>
                  <a:pt x="2805830" y="0"/>
                </a:lnTo>
                <a:lnTo>
                  <a:pt x="2823366" y="187891"/>
                </a:lnTo>
                <a:lnTo>
                  <a:pt x="2848418" y="393318"/>
                </a:lnTo>
                <a:lnTo>
                  <a:pt x="2878481" y="651354"/>
                </a:lnTo>
                <a:lnTo>
                  <a:pt x="2901028" y="844255"/>
                </a:lnTo>
                <a:lnTo>
                  <a:pt x="2913554" y="977031"/>
                </a:lnTo>
                <a:lnTo>
                  <a:pt x="2923575" y="1054692"/>
                </a:lnTo>
                <a:lnTo>
                  <a:pt x="2933595" y="1124838"/>
                </a:lnTo>
                <a:lnTo>
                  <a:pt x="2948627" y="1197489"/>
                </a:lnTo>
                <a:lnTo>
                  <a:pt x="2973679" y="1300202"/>
                </a:lnTo>
                <a:lnTo>
                  <a:pt x="2998731" y="1380369"/>
                </a:lnTo>
                <a:lnTo>
                  <a:pt x="3021278" y="1427968"/>
                </a:lnTo>
                <a:lnTo>
                  <a:pt x="3036309" y="1445504"/>
                </a:lnTo>
                <a:lnTo>
                  <a:pt x="3043825" y="1465546"/>
                </a:lnTo>
                <a:lnTo>
                  <a:pt x="3046330" y="1488093"/>
                </a:lnTo>
                <a:lnTo>
                  <a:pt x="3038814" y="1520660"/>
                </a:lnTo>
                <a:lnTo>
                  <a:pt x="3016267" y="1563249"/>
                </a:lnTo>
                <a:lnTo>
                  <a:pt x="2956142" y="1648426"/>
                </a:lnTo>
                <a:lnTo>
                  <a:pt x="2896017" y="1741118"/>
                </a:lnTo>
                <a:lnTo>
                  <a:pt x="2863450" y="1788717"/>
                </a:lnTo>
                <a:lnTo>
                  <a:pt x="2838398" y="1816274"/>
                </a:lnTo>
                <a:lnTo>
                  <a:pt x="2813346" y="1831306"/>
                </a:lnTo>
                <a:lnTo>
                  <a:pt x="2795809" y="1833811"/>
                </a:lnTo>
                <a:lnTo>
                  <a:pt x="2773262" y="1833811"/>
                </a:lnTo>
                <a:lnTo>
                  <a:pt x="2750715" y="1823790"/>
                </a:lnTo>
                <a:lnTo>
                  <a:pt x="2723158" y="1803748"/>
                </a:lnTo>
                <a:lnTo>
                  <a:pt x="2688085" y="1778696"/>
                </a:lnTo>
                <a:lnTo>
                  <a:pt x="2653012" y="1758655"/>
                </a:lnTo>
                <a:lnTo>
                  <a:pt x="2620445" y="1743623"/>
                </a:lnTo>
                <a:lnTo>
                  <a:pt x="2582867" y="1736108"/>
                </a:lnTo>
                <a:lnTo>
                  <a:pt x="2430049" y="1736108"/>
                </a:lnTo>
                <a:lnTo>
                  <a:pt x="1944039" y="1736108"/>
                </a:lnTo>
                <a:lnTo>
                  <a:pt x="1590805" y="1736108"/>
                </a:lnTo>
                <a:lnTo>
                  <a:pt x="1395399" y="1736108"/>
                </a:lnTo>
                <a:lnTo>
                  <a:pt x="1210014" y="1738613"/>
                </a:lnTo>
                <a:lnTo>
                  <a:pt x="1104795" y="1743623"/>
                </a:lnTo>
                <a:lnTo>
                  <a:pt x="992061" y="1751139"/>
                </a:lnTo>
                <a:lnTo>
                  <a:pt x="831728" y="1761160"/>
                </a:lnTo>
                <a:lnTo>
                  <a:pt x="653858" y="1776191"/>
                </a:lnTo>
                <a:lnTo>
                  <a:pt x="438411" y="1801243"/>
                </a:lnTo>
                <a:lnTo>
                  <a:pt x="423380" y="1801243"/>
                </a:lnTo>
                <a:lnTo>
                  <a:pt x="380791" y="1791222"/>
                </a:lnTo>
                <a:lnTo>
                  <a:pt x="310645" y="1771181"/>
                </a:lnTo>
                <a:lnTo>
                  <a:pt x="220458" y="1741118"/>
                </a:lnTo>
                <a:lnTo>
                  <a:pt x="142797" y="1708551"/>
                </a:lnTo>
                <a:lnTo>
                  <a:pt x="82672" y="1675983"/>
                </a:lnTo>
                <a:lnTo>
                  <a:pt x="42588" y="1648426"/>
                </a:lnTo>
                <a:lnTo>
                  <a:pt x="15031" y="1623374"/>
                </a:lnTo>
                <a:lnTo>
                  <a:pt x="5010" y="1605837"/>
                </a:lnTo>
                <a:lnTo>
                  <a:pt x="0" y="1590806"/>
                </a:lnTo>
                <a:lnTo>
                  <a:pt x="0" y="1568259"/>
                </a:lnTo>
                <a:lnTo>
                  <a:pt x="2505" y="1555733"/>
                </a:lnTo>
                <a:lnTo>
                  <a:pt x="15031" y="1538197"/>
                </a:lnTo>
                <a:lnTo>
                  <a:pt x="57620" y="1505629"/>
                </a:lnTo>
                <a:lnTo>
                  <a:pt x="528598" y="1485587"/>
                </a:lnTo>
                <a:lnTo>
                  <a:pt x="613775" y="1488093"/>
                </a:lnTo>
                <a:lnTo>
                  <a:pt x="1097280" y="149059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A7F6BE0E-611C-45A4-B130-F897374F0AAB}"/>
              </a:ext>
            </a:extLst>
          </p:cNvPr>
          <p:cNvSpPr/>
          <p:nvPr/>
        </p:nvSpPr>
        <p:spPr>
          <a:xfrm rot="16200000">
            <a:off x="4962526" y="5492750"/>
            <a:ext cx="628650" cy="777875"/>
          </a:xfrm>
          <a:custGeom>
            <a:avLst/>
            <a:gdLst>
              <a:gd name="connsiteX0" fmla="*/ 573881 w 628650"/>
              <a:gd name="connsiteY0" fmla="*/ 152400 h 778669"/>
              <a:gd name="connsiteX1" fmla="*/ 535781 w 628650"/>
              <a:gd name="connsiteY1" fmla="*/ 302419 h 778669"/>
              <a:gd name="connsiteX2" fmla="*/ 509588 w 628650"/>
              <a:gd name="connsiteY2" fmla="*/ 404813 h 778669"/>
              <a:gd name="connsiteX3" fmla="*/ 488156 w 628650"/>
              <a:gd name="connsiteY3" fmla="*/ 488157 h 778669"/>
              <a:gd name="connsiteX4" fmla="*/ 471488 w 628650"/>
              <a:gd name="connsiteY4" fmla="*/ 554832 h 778669"/>
              <a:gd name="connsiteX5" fmla="*/ 466725 w 628650"/>
              <a:gd name="connsiteY5" fmla="*/ 583407 h 778669"/>
              <a:gd name="connsiteX6" fmla="*/ 464344 w 628650"/>
              <a:gd name="connsiteY6" fmla="*/ 616744 h 778669"/>
              <a:gd name="connsiteX7" fmla="*/ 466725 w 628650"/>
              <a:gd name="connsiteY7" fmla="*/ 640557 h 778669"/>
              <a:gd name="connsiteX8" fmla="*/ 476250 w 628650"/>
              <a:gd name="connsiteY8" fmla="*/ 666750 h 778669"/>
              <a:gd name="connsiteX9" fmla="*/ 490538 w 628650"/>
              <a:gd name="connsiteY9" fmla="*/ 683419 h 778669"/>
              <a:gd name="connsiteX10" fmla="*/ 516731 w 628650"/>
              <a:gd name="connsiteY10" fmla="*/ 697707 h 778669"/>
              <a:gd name="connsiteX11" fmla="*/ 540544 w 628650"/>
              <a:gd name="connsiteY11" fmla="*/ 702469 h 778669"/>
              <a:gd name="connsiteX12" fmla="*/ 628650 w 628650"/>
              <a:gd name="connsiteY12" fmla="*/ 709613 h 778669"/>
              <a:gd name="connsiteX13" fmla="*/ 0 w 628650"/>
              <a:gd name="connsiteY13" fmla="*/ 778669 h 778669"/>
              <a:gd name="connsiteX14" fmla="*/ 14288 w 628650"/>
              <a:gd name="connsiteY14" fmla="*/ 757238 h 778669"/>
              <a:gd name="connsiteX15" fmla="*/ 54769 w 628650"/>
              <a:gd name="connsiteY15" fmla="*/ 721519 h 778669"/>
              <a:gd name="connsiteX16" fmla="*/ 142875 w 628650"/>
              <a:gd name="connsiteY16" fmla="*/ 652463 h 778669"/>
              <a:gd name="connsiteX17" fmla="*/ 223838 w 628650"/>
              <a:gd name="connsiteY17" fmla="*/ 576263 h 778669"/>
              <a:gd name="connsiteX18" fmla="*/ 295275 w 628650"/>
              <a:gd name="connsiteY18" fmla="*/ 490538 h 778669"/>
              <a:gd name="connsiteX19" fmla="*/ 350044 w 628650"/>
              <a:gd name="connsiteY19" fmla="*/ 411957 h 778669"/>
              <a:gd name="connsiteX20" fmla="*/ 423863 w 628650"/>
              <a:gd name="connsiteY20" fmla="*/ 283369 h 778669"/>
              <a:gd name="connsiteX21" fmla="*/ 507206 w 628650"/>
              <a:gd name="connsiteY21" fmla="*/ 119063 h 778669"/>
              <a:gd name="connsiteX22" fmla="*/ 550069 w 628650"/>
              <a:gd name="connsiteY22" fmla="*/ 21432 h 778669"/>
              <a:gd name="connsiteX23" fmla="*/ 561975 w 628650"/>
              <a:gd name="connsiteY23" fmla="*/ 4763 h 778669"/>
              <a:gd name="connsiteX24" fmla="*/ 583406 w 628650"/>
              <a:gd name="connsiteY24" fmla="*/ 0 h 778669"/>
              <a:gd name="connsiteX25" fmla="*/ 597694 w 628650"/>
              <a:gd name="connsiteY25" fmla="*/ 4763 h 778669"/>
              <a:gd name="connsiteX26" fmla="*/ 602456 w 628650"/>
              <a:gd name="connsiteY26" fmla="*/ 16669 h 778669"/>
              <a:gd name="connsiteX27" fmla="*/ 602456 w 628650"/>
              <a:gd name="connsiteY27" fmla="*/ 45244 h 778669"/>
              <a:gd name="connsiteX28" fmla="*/ 573881 w 628650"/>
              <a:gd name="connsiteY28" fmla="*/ 152400 h 778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28650" h="778669">
                <a:moveTo>
                  <a:pt x="573881" y="152400"/>
                </a:moveTo>
                <a:lnTo>
                  <a:pt x="535781" y="302419"/>
                </a:lnTo>
                <a:lnTo>
                  <a:pt x="509588" y="404813"/>
                </a:lnTo>
                <a:lnTo>
                  <a:pt x="488156" y="488157"/>
                </a:lnTo>
                <a:lnTo>
                  <a:pt x="471488" y="554832"/>
                </a:lnTo>
                <a:lnTo>
                  <a:pt x="466725" y="583407"/>
                </a:lnTo>
                <a:lnTo>
                  <a:pt x="464344" y="616744"/>
                </a:lnTo>
                <a:lnTo>
                  <a:pt x="466725" y="640557"/>
                </a:lnTo>
                <a:lnTo>
                  <a:pt x="476250" y="666750"/>
                </a:lnTo>
                <a:lnTo>
                  <a:pt x="490538" y="683419"/>
                </a:lnTo>
                <a:lnTo>
                  <a:pt x="516731" y="697707"/>
                </a:lnTo>
                <a:lnTo>
                  <a:pt x="540544" y="702469"/>
                </a:lnTo>
                <a:lnTo>
                  <a:pt x="628650" y="709613"/>
                </a:lnTo>
                <a:lnTo>
                  <a:pt x="0" y="778669"/>
                </a:lnTo>
                <a:lnTo>
                  <a:pt x="14288" y="757238"/>
                </a:lnTo>
                <a:lnTo>
                  <a:pt x="54769" y="721519"/>
                </a:lnTo>
                <a:lnTo>
                  <a:pt x="142875" y="652463"/>
                </a:lnTo>
                <a:lnTo>
                  <a:pt x="223838" y="576263"/>
                </a:lnTo>
                <a:lnTo>
                  <a:pt x="295275" y="490538"/>
                </a:lnTo>
                <a:lnTo>
                  <a:pt x="350044" y="411957"/>
                </a:lnTo>
                <a:lnTo>
                  <a:pt x="423863" y="283369"/>
                </a:lnTo>
                <a:lnTo>
                  <a:pt x="507206" y="119063"/>
                </a:lnTo>
                <a:lnTo>
                  <a:pt x="550069" y="21432"/>
                </a:lnTo>
                <a:lnTo>
                  <a:pt x="561975" y="4763"/>
                </a:lnTo>
                <a:lnTo>
                  <a:pt x="583406" y="0"/>
                </a:lnTo>
                <a:lnTo>
                  <a:pt x="597694" y="4763"/>
                </a:lnTo>
                <a:lnTo>
                  <a:pt x="602456" y="16669"/>
                </a:lnTo>
                <a:lnTo>
                  <a:pt x="602456" y="45244"/>
                </a:lnTo>
                <a:lnTo>
                  <a:pt x="573881" y="152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D7BA19B4-3FE0-4D15-B3A2-DCCCB56B164A}"/>
              </a:ext>
            </a:extLst>
          </p:cNvPr>
          <p:cNvSpPr/>
          <p:nvPr/>
        </p:nvSpPr>
        <p:spPr>
          <a:xfrm rot="16200000">
            <a:off x="4747420" y="3225006"/>
            <a:ext cx="309562" cy="1514475"/>
          </a:xfrm>
          <a:custGeom>
            <a:avLst/>
            <a:gdLst>
              <a:gd name="connsiteX0" fmla="*/ 54769 w 309563"/>
              <a:gd name="connsiteY0" fmla="*/ 728663 h 1514475"/>
              <a:gd name="connsiteX1" fmla="*/ 28575 w 309563"/>
              <a:gd name="connsiteY1" fmla="*/ 545307 h 1514475"/>
              <a:gd name="connsiteX2" fmla="*/ 16669 w 309563"/>
              <a:gd name="connsiteY2" fmla="*/ 469107 h 1514475"/>
              <a:gd name="connsiteX3" fmla="*/ 7144 w 309563"/>
              <a:gd name="connsiteY3" fmla="*/ 392907 h 1514475"/>
              <a:gd name="connsiteX4" fmla="*/ 2382 w 309563"/>
              <a:gd name="connsiteY4" fmla="*/ 297657 h 1514475"/>
              <a:gd name="connsiteX5" fmla="*/ 0 w 309563"/>
              <a:gd name="connsiteY5" fmla="*/ 204788 h 1514475"/>
              <a:gd name="connsiteX6" fmla="*/ 4763 w 309563"/>
              <a:gd name="connsiteY6" fmla="*/ 128588 h 1514475"/>
              <a:gd name="connsiteX7" fmla="*/ 26194 w 309563"/>
              <a:gd name="connsiteY7" fmla="*/ 0 h 1514475"/>
              <a:gd name="connsiteX8" fmla="*/ 183357 w 309563"/>
              <a:gd name="connsiteY8" fmla="*/ 11907 h 1514475"/>
              <a:gd name="connsiteX9" fmla="*/ 166688 w 309563"/>
              <a:gd name="connsiteY9" fmla="*/ 114300 h 1514475"/>
              <a:gd name="connsiteX10" fmla="*/ 161925 w 309563"/>
              <a:gd name="connsiteY10" fmla="*/ 169069 h 1514475"/>
              <a:gd name="connsiteX11" fmla="*/ 159544 w 309563"/>
              <a:gd name="connsiteY11" fmla="*/ 226219 h 1514475"/>
              <a:gd name="connsiteX12" fmla="*/ 161925 w 309563"/>
              <a:gd name="connsiteY12" fmla="*/ 338138 h 1514475"/>
              <a:gd name="connsiteX13" fmla="*/ 180975 w 309563"/>
              <a:gd name="connsiteY13" fmla="*/ 488157 h 1514475"/>
              <a:gd name="connsiteX14" fmla="*/ 214313 w 309563"/>
              <a:gd name="connsiteY14" fmla="*/ 697707 h 1514475"/>
              <a:gd name="connsiteX15" fmla="*/ 247650 w 309563"/>
              <a:gd name="connsiteY15" fmla="*/ 926307 h 1514475"/>
              <a:gd name="connsiteX16" fmla="*/ 269082 w 309563"/>
              <a:gd name="connsiteY16" fmla="*/ 1095375 h 1514475"/>
              <a:gd name="connsiteX17" fmla="*/ 285750 w 309563"/>
              <a:gd name="connsiteY17" fmla="*/ 1240632 h 1514475"/>
              <a:gd name="connsiteX18" fmla="*/ 309563 w 309563"/>
              <a:gd name="connsiteY18" fmla="*/ 1507332 h 1514475"/>
              <a:gd name="connsiteX19" fmla="*/ 130969 w 309563"/>
              <a:gd name="connsiteY19" fmla="*/ 1514475 h 1514475"/>
              <a:gd name="connsiteX20" fmla="*/ 123825 w 309563"/>
              <a:gd name="connsiteY20" fmla="*/ 1371600 h 1514475"/>
              <a:gd name="connsiteX21" fmla="*/ 114300 w 309563"/>
              <a:gd name="connsiteY21" fmla="*/ 1243013 h 1514475"/>
              <a:gd name="connsiteX22" fmla="*/ 102394 w 309563"/>
              <a:gd name="connsiteY22" fmla="*/ 1126332 h 1514475"/>
              <a:gd name="connsiteX23" fmla="*/ 83344 w 309563"/>
              <a:gd name="connsiteY23" fmla="*/ 952500 h 1514475"/>
              <a:gd name="connsiteX24" fmla="*/ 54769 w 309563"/>
              <a:gd name="connsiteY24" fmla="*/ 728663 h 1514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309563" h="1514475">
                <a:moveTo>
                  <a:pt x="54769" y="728663"/>
                </a:moveTo>
                <a:lnTo>
                  <a:pt x="28575" y="545307"/>
                </a:lnTo>
                <a:lnTo>
                  <a:pt x="16669" y="469107"/>
                </a:lnTo>
                <a:lnTo>
                  <a:pt x="7144" y="392907"/>
                </a:lnTo>
                <a:lnTo>
                  <a:pt x="2382" y="297657"/>
                </a:lnTo>
                <a:lnTo>
                  <a:pt x="0" y="204788"/>
                </a:lnTo>
                <a:lnTo>
                  <a:pt x="4763" y="128588"/>
                </a:lnTo>
                <a:lnTo>
                  <a:pt x="26194" y="0"/>
                </a:lnTo>
                <a:lnTo>
                  <a:pt x="183357" y="11907"/>
                </a:lnTo>
                <a:lnTo>
                  <a:pt x="166688" y="114300"/>
                </a:lnTo>
                <a:lnTo>
                  <a:pt x="161925" y="169069"/>
                </a:lnTo>
                <a:cubicBezTo>
                  <a:pt x="161131" y="188119"/>
                  <a:pt x="160338" y="207169"/>
                  <a:pt x="159544" y="226219"/>
                </a:cubicBezTo>
                <a:cubicBezTo>
                  <a:pt x="160338" y="263525"/>
                  <a:pt x="161131" y="300832"/>
                  <a:pt x="161925" y="338138"/>
                </a:cubicBezTo>
                <a:lnTo>
                  <a:pt x="180975" y="488157"/>
                </a:lnTo>
                <a:lnTo>
                  <a:pt x="214313" y="697707"/>
                </a:lnTo>
                <a:lnTo>
                  <a:pt x="247650" y="926307"/>
                </a:lnTo>
                <a:lnTo>
                  <a:pt x="269082" y="1095375"/>
                </a:lnTo>
                <a:lnTo>
                  <a:pt x="285750" y="1240632"/>
                </a:lnTo>
                <a:lnTo>
                  <a:pt x="309563" y="1507332"/>
                </a:lnTo>
                <a:lnTo>
                  <a:pt x="130969" y="1514475"/>
                </a:lnTo>
                <a:lnTo>
                  <a:pt x="123825" y="1371600"/>
                </a:lnTo>
                <a:lnTo>
                  <a:pt x="114300" y="1243013"/>
                </a:lnTo>
                <a:lnTo>
                  <a:pt x="102394" y="1126332"/>
                </a:lnTo>
                <a:lnTo>
                  <a:pt x="83344" y="952500"/>
                </a:lnTo>
                <a:lnTo>
                  <a:pt x="54769" y="7286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47F15DA8-34D7-40AE-BAEE-B4D616C09D3D}"/>
              </a:ext>
            </a:extLst>
          </p:cNvPr>
          <p:cNvSpPr/>
          <p:nvPr/>
        </p:nvSpPr>
        <p:spPr>
          <a:xfrm rot="16200000">
            <a:off x="4733925" y="3906838"/>
            <a:ext cx="344487" cy="1538288"/>
          </a:xfrm>
          <a:custGeom>
            <a:avLst/>
            <a:gdLst>
              <a:gd name="connsiteX0" fmla="*/ 266700 w 345281"/>
              <a:gd name="connsiteY0" fmla="*/ 747712 h 1538287"/>
              <a:gd name="connsiteX1" fmla="*/ 240506 w 345281"/>
              <a:gd name="connsiteY1" fmla="*/ 557212 h 1538287"/>
              <a:gd name="connsiteX2" fmla="*/ 214312 w 345281"/>
              <a:gd name="connsiteY2" fmla="*/ 340518 h 1538287"/>
              <a:gd name="connsiteX3" fmla="*/ 192881 w 345281"/>
              <a:gd name="connsiteY3" fmla="*/ 142875 h 1538287"/>
              <a:gd name="connsiteX4" fmla="*/ 190500 w 345281"/>
              <a:gd name="connsiteY4" fmla="*/ 0 h 1538287"/>
              <a:gd name="connsiteX5" fmla="*/ 0 w 345281"/>
              <a:gd name="connsiteY5" fmla="*/ 9525 h 1538287"/>
              <a:gd name="connsiteX6" fmla="*/ 16668 w 345281"/>
              <a:gd name="connsiteY6" fmla="*/ 116681 h 1538287"/>
              <a:gd name="connsiteX7" fmla="*/ 50006 w 345281"/>
              <a:gd name="connsiteY7" fmla="*/ 359568 h 1538287"/>
              <a:gd name="connsiteX8" fmla="*/ 88106 w 345281"/>
              <a:gd name="connsiteY8" fmla="*/ 661987 h 1538287"/>
              <a:gd name="connsiteX9" fmla="*/ 114300 w 345281"/>
              <a:gd name="connsiteY9" fmla="*/ 876300 h 1538287"/>
              <a:gd name="connsiteX10" fmla="*/ 138112 w 345281"/>
              <a:gd name="connsiteY10" fmla="*/ 1107281 h 1538287"/>
              <a:gd name="connsiteX11" fmla="*/ 157162 w 345281"/>
              <a:gd name="connsiteY11" fmla="*/ 1297781 h 1538287"/>
              <a:gd name="connsiteX12" fmla="*/ 173831 w 345281"/>
              <a:gd name="connsiteY12" fmla="*/ 1538287 h 1538287"/>
              <a:gd name="connsiteX13" fmla="*/ 345281 w 345281"/>
              <a:gd name="connsiteY13" fmla="*/ 1524000 h 1538287"/>
              <a:gd name="connsiteX14" fmla="*/ 342900 w 345281"/>
              <a:gd name="connsiteY14" fmla="*/ 1369218 h 1538287"/>
              <a:gd name="connsiteX15" fmla="*/ 330993 w 345281"/>
              <a:gd name="connsiteY15" fmla="*/ 1243012 h 1538287"/>
              <a:gd name="connsiteX16" fmla="*/ 319087 w 345281"/>
              <a:gd name="connsiteY16" fmla="*/ 1143000 h 1538287"/>
              <a:gd name="connsiteX17" fmla="*/ 300037 w 345281"/>
              <a:gd name="connsiteY17" fmla="*/ 1009650 h 1538287"/>
              <a:gd name="connsiteX18" fmla="*/ 266700 w 345281"/>
              <a:gd name="connsiteY18" fmla="*/ 747712 h 1538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45281" h="1538287">
                <a:moveTo>
                  <a:pt x="266700" y="747712"/>
                </a:moveTo>
                <a:lnTo>
                  <a:pt x="240506" y="557212"/>
                </a:lnTo>
                <a:lnTo>
                  <a:pt x="214312" y="340518"/>
                </a:lnTo>
                <a:lnTo>
                  <a:pt x="192881" y="142875"/>
                </a:lnTo>
                <a:cubicBezTo>
                  <a:pt x="192087" y="95250"/>
                  <a:pt x="191294" y="47625"/>
                  <a:pt x="190500" y="0"/>
                </a:cubicBezTo>
                <a:lnTo>
                  <a:pt x="0" y="9525"/>
                </a:lnTo>
                <a:lnTo>
                  <a:pt x="16668" y="116681"/>
                </a:lnTo>
                <a:lnTo>
                  <a:pt x="50006" y="359568"/>
                </a:lnTo>
                <a:lnTo>
                  <a:pt x="88106" y="661987"/>
                </a:lnTo>
                <a:lnTo>
                  <a:pt x="114300" y="876300"/>
                </a:lnTo>
                <a:lnTo>
                  <a:pt x="138112" y="1107281"/>
                </a:lnTo>
                <a:lnTo>
                  <a:pt x="157162" y="1297781"/>
                </a:lnTo>
                <a:lnTo>
                  <a:pt x="173831" y="1538287"/>
                </a:lnTo>
                <a:lnTo>
                  <a:pt x="345281" y="1524000"/>
                </a:lnTo>
                <a:cubicBezTo>
                  <a:pt x="344487" y="1472406"/>
                  <a:pt x="343694" y="1420812"/>
                  <a:pt x="342900" y="1369218"/>
                </a:cubicBezTo>
                <a:lnTo>
                  <a:pt x="330993" y="1243012"/>
                </a:lnTo>
                <a:lnTo>
                  <a:pt x="319087" y="1143000"/>
                </a:lnTo>
                <a:lnTo>
                  <a:pt x="300037" y="1009650"/>
                </a:lnTo>
                <a:lnTo>
                  <a:pt x="266700" y="7477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633A30F-9466-4A1F-BB13-94DA9BF10656}"/>
              </a:ext>
            </a:extLst>
          </p:cNvPr>
          <p:cNvGrpSpPr>
            <a:grpSpLocks/>
          </p:cNvGrpSpPr>
          <p:nvPr/>
        </p:nvGrpSpPr>
        <p:grpSpPr bwMode="auto">
          <a:xfrm>
            <a:off x="2735263" y="1419225"/>
            <a:ext cx="4471987" cy="4797425"/>
            <a:chOff x="2881313" y="1552575"/>
            <a:chExt cx="4471987" cy="4797425"/>
          </a:xfrm>
        </p:grpSpPr>
        <p:sp>
          <p:nvSpPr>
            <p:cNvPr id="13" name="フリーフォーム 136">
              <a:extLst>
                <a:ext uri="{FF2B5EF4-FFF2-40B4-BE49-F238E27FC236}">
                  <a16:creationId xmlns:a16="http://schemas.microsoft.com/office/drawing/2014/main" id="{1C4F65B0-D2D5-4138-A54D-1C402FA2E1CA}"/>
                </a:ext>
              </a:extLst>
            </p:cNvPr>
            <p:cNvSpPr/>
            <p:nvPr/>
          </p:nvSpPr>
          <p:spPr>
            <a:xfrm>
              <a:off x="3038475" y="2249488"/>
              <a:ext cx="1117600" cy="374650"/>
            </a:xfrm>
            <a:custGeom>
              <a:avLst/>
              <a:gdLst>
                <a:gd name="connsiteX0" fmla="*/ 697706 w 1116806"/>
                <a:gd name="connsiteY0" fmla="*/ 76200 h 373857"/>
                <a:gd name="connsiteX1" fmla="*/ 942975 w 1116806"/>
                <a:gd name="connsiteY1" fmla="*/ 30957 h 373857"/>
                <a:gd name="connsiteX2" fmla="*/ 1109663 w 1116806"/>
                <a:gd name="connsiteY2" fmla="*/ 0 h 373857"/>
                <a:gd name="connsiteX3" fmla="*/ 1116806 w 1116806"/>
                <a:gd name="connsiteY3" fmla="*/ 176213 h 373857"/>
                <a:gd name="connsiteX4" fmla="*/ 942975 w 1116806"/>
                <a:gd name="connsiteY4" fmla="*/ 214313 h 373857"/>
                <a:gd name="connsiteX5" fmla="*/ 783431 w 1116806"/>
                <a:gd name="connsiteY5" fmla="*/ 252413 h 373857"/>
                <a:gd name="connsiteX6" fmla="*/ 676275 w 1116806"/>
                <a:gd name="connsiteY6" fmla="*/ 280988 h 373857"/>
                <a:gd name="connsiteX7" fmla="*/ 576263 w 1116806"/>
                <a:gd name="connsiteY7" fmla="*/ 314325 h 373857"/>
                <a:gd name="connsiteX8" fmla="*/ 504825 w 1116806"/>
                <a:gd name="connsiteY8" fmla="*/ 340519 h 373857"/>
                <a:gd name="connsiteX9" fmla="*/ 440531 w 1116806"/>
                <a:gd name="connsiteY9" fmla="*/ 361950 h 373857"/>
                <a:gd name="connsiteX10" fmla="*/ 390525 w 1116806"/>
                <a:gd name="connsiteY10" fmla="*/ 373857 h 373857"/>
                <a:gd name="connsiteX11" fmla="*/ 366713 w 1116806"/>
                <a:gd name="connsiteY11" fmla="*/ 373857 h 373857"/>
                <a:gd name="connsiteX12" fmla="*/ 338138 w 1116806"/>
                <a:gd name="connsiteY12" fmla="*/ 369094 h 373857"/>
                <a:gd name="connsiteX13" fmla="*/ 304800 w 1116806"/>
                <a:gd name="connsiteY13" fmla="*/ 357188 h 373857"/>
                <a:gd name="connsiteX14" fmla="*/ 254794 w 1116806"/>
                <a:gd name="connsiteY14" fmla="*/ 321469 h 373857"/>
                <a:gd name="connsiteX15" fmla="*/ 176213 w 1116806"/>
                <a:gd name="connsiteY15" fmla="*/ 254794 h 373857"/>
                <a:gd name="connsiteX16" fmla="*/ 83344 w 1116806"/>
                <a:gd name="connsiteY16" fmla="*/ 157163 h 373857"/>
                <a:gd name="connsiteX17" fmla="*/ 11906 w 1116806"/>
                <a:gd name="connsiteY17" fmla="*/ 66675 h 373857"/>
                <a:gd name="connsiteX18" fmla="*/ 0 w 1116806"/>
                <a:gd name="connsiteY18" fmla="*/ 40482 h 373857"/>
                <a:gd name="connsiteX19" fmla="*/ 0 w 1116806"/>
                <a:gd name="connsiteY19" fmla="*/ 28575 h 373857"/>
                <a:gd name="connsiteX20" fmla="*/ 7144 w 1116806"/>
                <a:gd name="connsiteY20" fmla="*/ 14288 h 373857"/>
                <a:gd name="connsiteX21" fmla="*/ 19050 w 1116806"/>
                <a:gd name="connsiteY21" fmla="*/ 11907 h 373857"/>
                <a:gd name="connsiteX22" fmla="*/ 35719 w 1116806"/>
                <a:gd name="connsiteY22" fmla="*/ 11907 h 373857"/>
                <a:gd name="connsiteX23" fmla="*/ 47625 w 1116806"/>
                <a:gd name="connsiteY23" fmla="*/ 14288 h 373857"/>
                <a:gd name="connsiteX24" fmla="*/ 76200 w 1116806"/>
                <a:gd name="connsiteY24" fmla="*/ 35719 h 373857"/>
                <a:gd name="connsiteX25" fmla="*/ 126206 w 1116806"/>
                <a:gd name="connsiteY25" fmla="*/ 80963 h 373857"/>
                <a:gd name="connsiteX26" fmla="*/ 142875 w 1116806"/>
                <a:gd name="connsiteY26" fmla="*/ 92869 h 373857"/>
                <a:gd name="connsiteX27" fmla="*/ 171450 w 1116806"/>
                <a:gd name="connsiteY27" fmla="*/ 109538 h 373857"/>
                <a:gd name="connsiteX28" fmla="*/ 190500 w 1116806"/>
                <a:gd name="connsiteY28" fmla="*/ 119063 h 373857"/>
                <a:gd name="connsiteX29" fmla="*/ 219075 w 1116806"/>
                <a:gd name="connsiteY29" fmla="*/ 126207 h 373857"/>
                <a:gd name="connsiteX30" fmla="*/ 250031 w 1116806"/>
                <a:gd name="connsiteY30" fmla="*/ 128588 h 373857"/>
                <a:gd name="connsiteX31" fmla="*/ 311944 w 1116806"/>
                <a:gd name="connsiteY31" fmla="*/ 126207 h 373857"/>
                <a:gd name="connsiteX32" fmla="*/ 435769 w 1116806"/>
                <a:gd name="connsiteY32" fmla="*/ 114300 h 373857"/>
                <a:gd name="connsiteX33" fmla="*/ 697706 w 1116806"/>
                <a:gd name="connsiteY33" fmla="*/ 76200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6806" h="373857">
                  <a:moveTo>
                    <a:pt x="697706" y="76200"/>
                  </a:moveTo>
                  <a:lnTo>
                    <a:pt x="942975" y="30957"/>
                  </a:lnTo>
                  <a:lnTo>
                    <a:pt x="1109663" y="0"/>
                  </a:lnTo>
                  <a:lnTo>
                    <a:pt x="1116806" y="176213"/>
                  </a:lnTo>
                  <a:lnTo>
                    <a:pt x="942975" y="214313"/>
                  </a:lnTo>
                  <a:lnTo>
                    <a:pt x="783431" y="252413"/>
                  </a:lnTo>
                  <a:lnTo>
                    <a:pt x="676275" y="280988"/>
                  </a:lnTo>
                  <a:lnTo>
                    <a:pt x="576263" y="314325"/>
                  </a:lnTo>
                  <a:lnTo>
                    <a:pt x="504825" y="340519"/>
                  </a:lnTo>
                  <a:lnTo>
                    <a:pt x="440531" y="361950"/>
                  </a:lnTo>
                  <a:lnTo>
                    <a:pt x="390525" y="373857"/>
                  </a:lnTo>
                  <a:lnTo>
                    <a:pt x="366713" y="373857"/>
                  </a:lnTo>
                  <a:lnTo>
                    <a:pt x="338138" y="369094"/>
                  </a:lnTo>
                  <a:lnTo>
                    <a:pt x="304800" y="357188"/>
                  </a:lnTo>
                  <a:lnTo>
                    <a:pt x="254794" y="321469"/>
                  </a:lnTo>
                  <a:lnTo>
                    <a:pt x="176213" y="254794"/>
                  </a:lnTo>
                  <a:lnTo>
                    <a:pt x="83344" y="157163"/>
                  </a:lnTo>
                  <a:lnTo>
                    <a:pt x="11906" y="66675"/>
                  </a:lnTo>
                  <a:lnTo>
                    <a:pt x="0" y="40482"/>
                  </a:lnTo>
                  <a:lnTo>
                    <a:pt x="0" y="28575"/>
                  </a:lnTo>
                  <a:lnTo>
                    <a:pt x="7144" y="14288"/>
                  </a:lnTo>
                  <a:lnTo>
                    <a:pt x="19050" y="11907"/>
                  </a:lnTo>
                  <a:lnTo>
                    <a:pt x="35719" y="11907"/>
                  </a:lnTo>
                  <a:lnTo>
                    <a:pt x="47625" y="14288"/>
                  </a:lnTo>
                  <a:lnTo>
                    <a:pt x="76200" y="35719"/>
                  </a:lnTo>
                  <a:lnTo>
                    <a:pt x="126206" y="80963"/>
                  </a:lnTo>
                  <a:lnTo>
                    <a:pt x="142875" y="92869"/>
                  </a:lnTo>
                  <a:lnTo>
                    <a:pt x="171450" y="109538"/>
                  </a:lnTo>
                  <a:lnTo>
                    <a:pt x="190500" y="119063"/>
                  </a:lnTo>
                  <a:lnTo>
                    <a:pt x="219075" y="126207"/>
                  </a:lnTo>
                  <a:lnTo>
                    <a:pt x="250031" y="128588"/>
                  </a:lnTo>
                  <a:lnTo>
                    <a:pt x="311944" y="126207"/>
                  </a:lnTo>
                  <a:lnTo>
                    <a:pt x="435769" y="114300"/>
                  </a:lnTo>
                  <a:lnTo>
                    <a:pt x="697706" y="76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43">
              <a:extLst>
                <a:ext uri="{FF2B5EF4-FFF2-40B4-BE49-F238E27FC236}">
                  <a16:creationId xmlns:a16="http://schemas.microsoft.com/office/drawing/2014/main" id="{964F3C5A-5954-4927-96B8-295A61B16DD5}"/>
                </a:ext>
              </a:extLst>
            </p:cNvPr>
            <p:cNvSpPr/>
            <p:nvPr/>
          </p:nvSpPr>
          <p:spPr>
            <a:xfrm rot="16200000">
              <a:off x="2728912" y="4629151"/>
              <a:ext cx="2886075" cy="425450"/>
            </a:xfrm>
            <a:custGeom>
              <a:avLst/>
              <a:gdLst>
                <a:gd name="connsiteX0" fmla="*/ 1678781 w 2886075"/>
                <a:gd name="connsiteY0" fmla="*/ 180975 h 426244"/>
                <a:gd name="connsiteX1" fmla="*/ 1326356 w 2886075"/>
                <a:gd name="connsiteY1" fmla="*/ 159544 h 426244"/>
                <a:gd name="connsiteX2" fmla="*/ 1002506 w 2886075"/>
                <a:gd name="connsiteY2" fmla="*/ 133350 h 426244"/>
                <a:gd name="connsiteX3" fmla="*/ 814387 w 2886075"/>
                <a:gd name="connsiteY3" fmla="*/ 116681 h 426244"/>
                <a:gd name="connsiteX4" fmla="*/ 678656 w 2886075"/>
                <a:gd name="connsiteY4" fmla="*/ 100012 h 426244"/>
                <a:gd name="connsiteX5" fmla="*/ 511969 w 2886075"/>
                <a:gd name="connsiteY5" fmla="*/ 69056 h 426244"/>
                <a:gd name="connsiteX6" fmla="*/ 445294 w 2886075"/>
                <a:gd name="connsiteY6" fmla="*/ 73819 h 426244"/>
                <a:gd name="connsiteX7" fmla="*/ 285750 w 2886075"/>
                <a:gd name="connsiteY7" fmla="*/ 90487 h 426244"/>
                <a:gd name="connsiteX8" fmla="*/ 173831 w 2886075"/>
                <a:gd name="connsiteY8" fmla="*/ 107156 h 426244"/>
                <a:gd name="connsiteX9" fmla="*/ 100012 w 2886075"/>
                <a:gd name="connsiteY9" fmla="*/ 126206 h 426244"/>
                <a:gd name="connsiteX10" fmla="*/ 40481 w 2886075"/>
                <a:gd name="connsiteY10" fmla="*/ 147637 h 426244"/>
                <a:gd name="connsiteX11" fmla="*/ 16669 w 2886075"/>
                <a:gd name="connsiteY11" fmla="*/ 159544 h 426244"/>
                <a:gd name="connsiteX12" fmla="*/ 4762 w 2886075"/>
                <a:gd name="connsiteY12" fmla="*/ 173831 h 426244"/>
                <a:gd name="connsiteX13" fmla="*/ 0 w 2886075"/>
                <a:gd name="connsiteY13" fmla="*/ 200025 h 426244"/>
                <a:gd name="connsiteX14" fmla="*/ 7144 w 2886075"/>
                <a:gd name="connsiteY14" fmla="*/ 235744 h 426244"/>
                <a:gd name="connsiteX15" fmla="*/ 19050 w 2886075"/>
                <a:gd name="connsiteY15" fmla="*/ 261937 h 426244"/>
                <a:gd name="connsiteX16" fmla="*/ 30956 w 2886075"/>
                <a:gd name="connsiteY16" fmla="*/ 278606 h 426244"/>
                <a:gd name="connsiteX17" fmla="*/ 45244 w 2886075"/>
                <a:gd name="connsiteY17" fmla="*/ 292894 h 426244"/>
                <a:gd name="connsiteX18" fmla="*/ 69056 w 2886075"/>
                <a:gd name="connsiteY18" fmla="*/ 309562 h 426244"/>
                <a:gd name="connsiteX19" fmla="*/ 104775 w 2886075"/>
                <a:gd name="connsiteY19" fmla="*/ 330994 h 426244"/>
                <a:gd name="connsiteX20" fmla="*/ 130969 w 2886075"/>
                <a:gd name="connsiteY20" fmla="*/ 342900 h 426244"/>
                <a:gd name="connsiteX21" fmla="*/ 166687 w 2886075"/>
                <a:gd name="connsiteY21" fmla="*/ 352425 h 426244"/>
                <a:gd name="connsiteX22" fmla="*/ 204787 w 2886075"/>
                <a:gd name="connsiteY22" fmla="*/ 357187 h 426244"/>
                <a:gd name="connsiteX23" fmla="*/ 311944 w 2886075"/>
                <a:gd name="connsiteY23" fmla="*/ 359569 h 426244"/>
                <a:gd name="connsiteX24" fmla="*/ 497681 w 2886075"/>
                <a:gd name="connsiteY24" fmla="*/ 361950 h 426244"/>
                <a:gd name="connsiteX25" fmla="*/ 769144 w 2886075"/>
                <a:gd name="connsiteY25" fmla="*/ 373856 h 426244"/>
                <a:gd name="connsiteX26" fmla="*/ 1019175 w 2886075"/>
                <a:gd name="connsiteY26" fmla="*/ 385762 h 426244"/>
                <a:gd name="connsiteX27" fmla="*/ 1331119 w 2886075"/>
                <a:gd name="connsiteY27" fmla="*/ 404812 h 426244"/>
                <a:gd name="connsiteX28" fmla="*/ 1478756 w 2886075"/>
                <a:gd name="connsiteY28" fmla="*/ 404812 h 426244"/>
                <a:gd name="connsiteX29" fmla="*/ 1635919 w 2886075"/>
                <a:gd name="connsiteY29" fmla="*/ 409575 h 426244"/>
                <a:gd name="connsiteX30" fmla="*/ 1924050 w 2886075"/>
                <a:gd name="connsiteY30" fmla="*/ 421481 h 426244"/>
                <a:gd name="connsiteX31" fmla="*/ 2033587 w 2886075"/>
                <a:gd name="connsiteY31" fmla="*/ 426244 h 426244"/>
                <a:gd name="connsiteX32" fmla="*/ 2255044 w 2886075"/>
                <a:gd name="connsiteY32" fmla="*/ 426244 h 426244"/>
                <a:gd name="connsiteX33" fmla="*/ 2605087 w 2886075"/>
                <a:gd name="connsiteY33" fmla="*/ 423862 h 426244"/>
                <a:gd name="connsiteX34" fmla="*/ 2633662 w 2886075"/>
                <a:gd name="connsiteY34" fmla="*/ 423862 h 426244"/>
                <a:gd name="connsiteX35" fmla="*/ 2747962 w 2886075"/>
                <a:gd name="connsiteY35" fmla="*/ 354806 h 426244"/>
                <a:gd name="connsiteX36" fmla="*/ 2771775 w 2886075"/>
                <a:gd name="connsiteY36" fmla="*/ 328612 h 426244"/>
                <a:gd name="connsiteX37" fmla="*/ 2805112 w 2886075"/>
                <a:gd name="connsiteY37" fmla="*/ 273844 h 426244"/>
                <a:gd name="connsiteX38" fmla="*/ 2828925 w 2886075"/>
                <a:gd name="connsiteY38" fmla="*/ 223837 h 426244"/>
                <a:gd name="connsiteX39" fmla="*/ 2850356 w 2886075"/>
                <a:gd name="connsiteY39" fmla="*/ 169069 h 426244"/>
                <a:gd name="connsiteX40" fmla="*/ 2871787 w 2886075"/>
                <a:gd name="connsiteY40" fmla="*/ 104775 h 426244"/>
                <a:gd name="connsiteX41" fmla="*/ 2886075 w 2886075"/>
                <a:gd name="connsiteY41" fmla="*/ 50006 h 426244"/>
                <a:gd name="connsiteX42" fmla="*/ 2886075 w 2886075"/>
                <a:gd name="connsiteY42" fmla="*/ 30956 h 426244"/>
                <a:gd name="connsiteX43" fmla="*/ 2881312 w 2886075"/>
                <a:gd name="connsiteY43" fmla="*/ 14287 h 426244"/>
                <a:gd name="connsiteX44" fmla="*/ 2874169 w 2886075"/>
                <a:gd name="connsiteY44" fmla="*/ 7144 h 426244"/>
                <a:gd name="connsiteX45" fmla="*/ 2862262 w 2886075"/>
                <a:gd name="connsiteY45" fmla="*/ 0 h 426244"/>
                <a:gd name="connsiteX46" fmla="*/ 2845594 w 2886075"/>
                <a:gd name="connsiteY46" fmla="*/ 0 h 426244"/>
                <a:gd name="connsiteX47" fmla="*/ 2819400 w 2886075"/>
                <a:gd name="connsiteY47" fmla="*/ 4762 h 426244"/>
                <a:gd name="connsiteX48" fmla="*/ 2800350 w 2886075"/>
                <a:gd name="connsiteY48" fmla="*/ 19050 h 426244"/>
                <a:gd name="connsiteX49" fmla="*/ 2769394 w 2886075"/>
                <a:gd name="connsiteY49" fmla="*/ 50006 h 426244"/>
                <a:gd name="connsiteX50" fmla="*/ 2728912 w 2886075"/>
                <a:gd name="connsiteY50" fmla="*/ 83344 h 426244"/>
                <a:gd name="connsiteX51" fmla="*/ 2662237 w 2886075"/>
                <a:gd name="connsiteY51" fmla="*/ 133350 h 426244"/>
                <a:gd name="connsiteX52" fmla="*/ 2566987 w 2886075"/>
                <a:gd name="connsiteY52" fmla="*/ 180975 h 426244"/>
                <a:gd name="connsiteX53" fmla="*/ 2505075 w 2886075"/>
                <a:gd name="connsiteY53" fmla="*/ 202406 h 426244"/>
                <a:gd name="connsiteX54" fmla="*/ 2409825 w 2886075"/>
                <a:gd name="connsiteY54" fmla="*/ 204787 h 426244"/>
                <a:gd name="connsiteX55" fmla="*/ 2138362 w 2886075"/>
                <a:gd name="connsiteY55" fmla="*/ 200025 h 426244"/>
                <a:gd name="connsiteX56" fmla="*/ 1869281 w 2886075"/>
                <a:gd name="connsiteY56" fmla="*/ 190500 h 426244"/>
                <a:gd name="connsiteX57" fmla="*/ 1678781 w 2886075"/>
                <a:gd name="connsiteY57" fmla="*/ 1809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6075" h="426244">
                  <a:moveTo>
                    <a:pt x="1678781" y="180975"/>
                  </a:moveTo>
                  <a:lnTo>
                    <a:pt x="1326356" y="159544"/>
                  </a:lnTo>
                  <a:lnTo>
                    <a:pt x="1002506" y="133350"/>
                  </a:lnTo>
                  <a:lnTo>
                    <a:pt x="814387" y="116681"/>
                  </a:lnTo>
                  <a:lnTo>
                    <a:pt x="678656" y="100012"/>
                  </a:lnTo>
                  <a:lnTo>
                    <a:pt x="511969" y="69056"/>
                  </a:lnTo>
                  <a:lnTo>
                    <a:pt x="445294" y="73819"/>
                  </a:lnTo>
                  <a:lnTo>
                    <a:pt x="285750" y="90487"/>
                  </a:lnTo>
                  <a:lnTo>
                    <a:pt x="173831" y="107156"/>
                  </a:lnTo>
                  <a:lnTo>
                    <a:pt x="100012" y="126206"/>
                  </a:lnTo>
                  <a:lnTo>
                    <a:pt x="40481" y="147637"/>
                  </a:lnTo>
                  <a:lnTo>
                    <a:pt x="16669" y="159544"/>
                  </a:lnTo>
                  <a:lnTo>
                    <a:pt x="4762" y="173831"/>
                  </a:lnTo>
                  <a:lnTo>
                    <a:pt x="0" y="200025"/>
                  </a:lnTo>
                  <a:lnTo>
                    <a:pt x="7144" y="235744"/>
                  </a:lnTo>
                  <a:lnTo>
                    <a:pt x="19050" y="261937"/>
                  </a:lnTo>
                  <a:lnTo>
                    <a:pt x="30956" y="278606"/>
                  </a:lnTo>
                  <a:lnTo>
                    <a:pt x="45244" y="292894"/>
                  </a:lnTo>
                  <a:lnTo>
                    <a:pt x="69056" y="309562"/>
                  </a:lnTo>
                  <a:lnTo>
                    <a:pt x="104775" y="330994"/>
                  </a:lnTo>
                  <a:lnTo>
                    <a:pt x="130969" y="342900"/>
                  </a:lnTo>
                  <a:lnTo>
                    <a:pt x="166687" y="352425"/>
                  </a:lnTo>
                  <a:lnTo>
                    <a:pt x="204787" y="357187"/>
                  </a:lnTo>
                  <a:lnTo>
                    <a:pt x="311944" y="359569"/>
                  </a:lnTo>
                  <a:lnTo>
                    <a:pt x="497681" y="361950"/>
                  </a:lnTo>
                  <a:lnTo>
                    <a:pt x="769144" y="373856"/>
                  </a:lnTo>
                  <a:lnTo>
                    <a:pt x="1019175" y="385762"/>
                  </a:lnTo>
                  <a:lnTo>
                    <a:pt x="1331119" y="404812"/>
                  </a:lnTo>
                  <a:lnTo>
                    <a:pt x="1478756" y="404812"/>
                  </a:lnTo>
                  <a:lnTo>
                    <a:pt x="1635919" y="409575"/>
                  </a:lnTo>
                  <a:lnTo>
                    <a:pt x="1924050" y="421481"/>
                  </a:lnTo>
                  <a:lnTo>
                    <a:pt x="2033587" y="426244"/>
                  </a:lnTo>
                  <a:lnTo>
                    <a:pt x="2255044" y="426244"/>
                  </a:lnTo>
                  <a:lnTo>
                    <a:pt x="2605087" y="423862"/>
                  </a:lnTo>
                  <a:lnTo>
                    <a:pt x="2633662" y="423862"/>
                  </a:lnTo>
                  <a:lnTo>
                    <a:pt x="2747962" y="354806"/>
                  </a:lnTo>
                  <a:lnTo>
                    <a:pt x="2771775" y="328612"/>
                  </a:lnTo>
                  <a:lnTo>
                    <a:pt x="2805112" y="273844"/>
                  </a:lnTo>
                  <a:lnTo>
                    <a:pt x="2828925" y="223837"/>
                  </a:lnTo>
                  <a:lnTo>
                    <a:pt x="2850356" y="169069"/>
                  </a:lnTo>
                  <a:lnTo>
                    <a:pt x="2871787" y="104775"/>
                  </a:lnTo>
                  <a:lnTo>
                    <a:pt x="2886075" y="50006"/>
                  </a:lnTo>
                  <a:lnTo>
                    <a:pt x="2886075" y="30956"/>
                  </a:lnTo>
                  <a:lnTo>
                    <a:pt x="2881312" y="14287"/>
                  </a:lnTo>
                  <a:lnTo>
                    <a:pt x="2874169" y="7144"/>
                  </a:lnTo>
                  <a:lnTo>
                    <a:pt x="2862262" y="0"/>
                  </a:lnTo>
                  <a:lnTo>
                    <a:pt x="2845594" y="0"/>
                  </a:lnTo>
                  <a:lnTo>
                    <a:pt x="2819400" y="4762"/>
                  </a:lnTo>
                  <a:lnTo>
                    <a:pt x="2800350" y="19050"/>
                  </a:lnTo>
                  <a:lnTo>
                    <a:pt x="2769394" y="50006"/>
                  </a:lnTo>
                  <a:lnTo>
                    <a:pt x="2728912" y="83344"/>
                  </a:lnTo>
                  <a:lnTo>
                    <a:pt x="2662237" y="133350"/>
                  </a:lnTo>
                  <a:lnTo>
                    <a:pt x="2566987" y="180975"/>
                  </a:lnTo>
                  <a:lnTo>
                    <a:pt x="2505075" y="202406"/>
                  </a:lnTo>
                  <a:lnTo>
                    <a:pt x="2409825" y="204787"/>
                  </a:lnTo>
                  <a:lnTo>
                    <a:pt x="2138362" y="200025"/>
                  </a:lnTo>
                  <a:lnTo>
                    <a:pt x="1869281" y="190500"/>
                  </a:lnTo>
                  <a:lnTo>
                    <a:pt x="1678781" y="180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7">
              <a:extLst>
                <a:ext uri="{FF2B5EF4-FFF2-40B4-BE49-F238E27FC236}">
                  <a16:creationId xmlns:a16="http://schemas.microsoft.com/office/drawing/2014/main" id="{8142F112-4458-4EF3-ACAF-1238C3CD23F4}"/>
                </a:ext>
              </a:extLst>
            </p:cNvPr>
            <p:cNvSpPr/>
            <p:nvPr/>
          </p:nvSpPr>
          <p:spPr>
            <a:xfrm>
              <a:off x="3865563" y="1571625"/>
              <a:ext cx="515937" cy="1541463"/>
            </a:xfrm>
            <a:custGeom>
              <a:avLst/>
              <a:gdLst>
                <a:gd name="connsiteX0" fmla="*/ 204787 w 516731"/>
                <a:gd name="connsiteY0" fmla="*/ 519113 h 1540669"/>
                <a:gd name="connsiteX1" fmla="*/ 207169 w 516731"/>
                <a:gd name="connsiteY1" fmla="*/ 716756 h 1540669"/>
                <a:gd name="connsiteX2" fmla="*/ 207169 w 516731"/>
                <a:gd name="connsiteY2" fmla="*/ 900113 h 1540669"/>
                <a:gd name="connsiteX3" fmla="*/ 219075 w 516731"/>
                <a:gd name="connsiteY3" fmla="*/ 1190625 h 1540669"/>
                <a:gd name="connsiteX4" fmla="*/ 235744 w 516731"/>
                <a:gd name="connsiteY4" fmla="*/ 1540669 h 1540669"/>
                <a:gd name="connsiteX5" fmla="*/ 452437 w 516731"/>
                <a:gd name="connsiteY5" fmla="*/ 1433513 h 1540669"/>
                <a:gd name="connsiteX6" fmla="*/ 452437 w 516731"/>
                <a:gd name="connsiteY6" fmla="*/ 1123950 h 1540669"/>
                <a:gd name="connsiteX7" fmla="*/ 452437 w 516731"/>
                <a:gd name="connsiteY7" fmla="*/ 940594 h 1540669"/>
                <a:gd name="connsiteX8" fmla="*/ 452437 w 516731"/>
                <a:gd name="connsiteY8" fmla="*/ 783431 h 1540669"/>
                <a:gd name="connsiteX9" fmla="*/ 450056 w 516731"/>
                <a:gd name="connsiteY9" fmla="*/ 650081 h 1540669"/>
                <a:gd name="connsiteX10" fmla="*/ 452437 w 516731"/>
                <a:gd name="connsiteY10" fmla="*/ 564356 h 1540669"/>
                <a:gd name="connsiteX11" fmla="*/ 454819 w 516731"/>
                <a:gd name="connsiteY11" fmla="*/ 531019 h 1540669"/>
                <a:gd name="connsiteX12" fmla="*/ 464344 w 516731"/>
                <a:gd name="connsiteY12" fmla="*/ 466725 h 1540669"/>
                <a:gd name="connsiteX13" fmla="*/ 481012 w 516731"/>
                <a:gd name="connsiteY13" fmla="*/ 392906 h 1540669"/>
                <a:gd name="connsiteX14" fmla="*/ 502444 w 516731"/>
                <a:gd name="connsiteY14" fmla="*/ 319088 h 1540669"/>
                <a:gd name="connsiteX15" fmla="*/ 514350 w 516731"/>
                <a:gd name="connsiteY15" fmla="*/ 271463 h 1540669"/>
                <a:gd name="connsiteX16" fmla="*/ 516731 w 516731"/>
                <a:gd name="connsiteY16" fmla="*/ 250031 h 1540669"/>
                <a:gd name="connsiteX17" fmla="*/ 514350 w 516731"/>
                <a:gd name="connsiteY17" fmla="*/ 233363 h 1540669"/>
                <a:gd name="connsiteX18" fmla="*/ 504825 w 516731"/>
                <a:gd name="connsiteY18" fmla="*/ 216694 h 1540669"/>
                <a:gd name="connsiteX19" fmla="*/ 488156 w 516731"/>
                <a:gd name="connsiteY19" fmla="*/ 207169 h 1540669"/>
                <a:gd name="connsiteX20" fmla="*/ 457200 w 516731"/>
                <a:gd name="connsiteY20" fmla="*/ 188119 h 1540669"/>
                <a:gd name="connsiteX21" fmla="*/ 414337 w 516731"/>
                <a:gd name="connsiteY21" fmla="*/ 154781 h 1540669"/>
                <a:gd name="connsiteX22" fmla="*/ 357187 w 516731"/>
                <a:gd name="connsiteY22" fmla="*/ 121444 h 1540669"/>
                <a:gd name="connsiteX23" fmla="*/ 311944 w 516731"/>
                <a:gd name="connsiteY23" fmla="*/ 95250 h 1540669"/>
                <a:gd name="connsiteX24" fmla="*/ 264319 w 516731"/>
                <a:gd name="connsiteY24" fmla="*/ 71438 h 1540669"/>
                <a:gd name="connsiteX25" fmla="*/ 178594 w 516731"/>
                <a:gd name="connsiteY25" fmla="*/ 35719 h 1540669"/>
                <a:gd name="connsiteX26" fmla="*/ 114300 w 516731"/>
                <a:gd name="connsiteY26" fmla="*/ 16669 h 1540669"/>
                <a:gd name="connsiteX27" fmla="*/ 50006 w 516731"/>
                <a:gd name="connsiteY27" fmla="*/ 0 h 1540669"/>
                <a:gd name="connsiteX28" fmla="*/ 33337 w 516731"/>
                <a:gd name="connsiteY28" fmla="*/ 0 h 1540669"/>
                <a:gd name="connsiteX29" fmla="*/ 14287 w 516731"/>
                <a:gd name="connsiteY29" fmla="*/ 4763 h 1540669"/>
                <a:gd name="connsiteX30" fmla="*/ 4762 w 516731"/>
                <a:gd name="connsiteY30" fmla="*/ 9525 h 1540669"/>
                <a:gd name="connsiteX31" fmla="*/ 0 w 516731"/>
                <a:gd name="connsiteY31" fmla="*/ 14288 h 1540669"/>
                <a:gd name="connsiteX32" fmla="*/ 0 w 516731"/>
                <a:gd name="connsiteY32" fmla="*/ 26194 h 1540669"/>
                <a:gd name="connsiteX33" fmla="*/ 4762 w 516731"/>
                <a:gd name="connsiteY33" fmla="*/ 35719 h 1540669"/>
                <a:gd name="connsiteX34" fmla="*/ 16669 w 516731"/>
                <a:gd name="connsiteY34" fmla="*/ 50006 h 1540669"/>
                <a:gd name="connsiteX35" fmla="*/ 38100 w 516731"/>
                <a:gd name="connsiteY35" fmla="*/ 71438 h 1540669"/>
                <a:gd name="connsiteX36" fmla="*/ 92869 w 516731"/>
                <a:gd name="connsiteY36" fmla="*/ 121444 h 1540669"/>
                <a:gd name="connsiteX37" fmla="*/ 147637 w 516731"/>
                <a:gd name="connsiteY37" fmla="*/ 166688 h 1540669"/>
                <a:gd name="connsiteX38" fmla="*/ 178594 w 516731"/>
                <a:gd name="connsiteY38" fmla="*/ 195263 h 1540669"/>
                <a:gd name="connsiteX39" fmla="*/ 190500 w 516731"/>
                <a:gd name="connsiteY39" fmla="*/ 209550 h 1540669"/>
                <a:gd name="connsiteX40" fmla="*/ 197644 w 516731"/>
                <a:gd name="connsiteY40" fmla="*/ 226219 h 1540669"/>
                <a:gd name="connsiteX41" fmla="*/ 202406 w 516731"/>
                <a:gd name="connsiteY41" fmla="*/ 250031 h 1540669"/>
                <a:gd name="connsiteX42" fmla="*/ 207169 w 516731"/>
                <a:gd name="connsiteY42" fmla="*/ 319088 h 1540669"/>
                <a:gd name="connsiteX43" fmla="*/ 204787 w 516731"/>
                <a:gd name="connsiteY43" fmla="*/ 519113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16731" h="1540669">
                  <a:moveTo>
                    <a:pt x="204787" y="519113"/>
                  </a:moveTo>
                  <a:lnTo>
                    <a:pt x="207169" y="716756"/>
                  </a:lnTo>
                  <a:lnTo>
                    <a:pt x="207169" y="900113"/>
                  </a:lnTo>
                  <a:lnTo>
                    <a:pt x="219075" y="1190625"/>
                  </a:lnTo>
                  <a:lnTo>
                    <a:pt x="235744" y="1540669"/>
                  </a:lnTo>
                  <a:lnTo>
                    <a:pt x="452437" y="1433513"/>
                  </a:lnTo>
                  <a:lnTo>
                    <a:pt x="452437" y="1123950"/>
                  </a:lnTo>
                  <a:lnTo>
                    <a:pt x="452437" y="940594"/>
                  </a:lnTo>
                  <a:lnTo>
                    <a:pt x="452437" y="783431"/>
                  </a:lnTo>
                  <a:cubicBezTo>
                    <a:pt x="451643" y="738981"/>
                    <a:pt x="450850" y="694531"/>
                    <a:pt x="450056" y="650081"/>
                  </a:cubicBezTo>
                  <a:cubicBezTo>
                    <a:pt x="450850" y="621506"/>
                    <a:pt x="451643" y="592931"/>
                    <a:pt x="452437" y="564356"/>
                  </a:cubicBezTo>
                  <a:lnTo>
                    <a:pt x="454819" y="531019"/>
                  </a:lnTo>
                  <a:lnTo>
                    <a:pt x="464344" y="466725"/>
                  </a:lnTo>
                  <a:lnTo>
                    <a:pt x="481012" y="392906"/>
                  </a:lnTo>
                  <a:lnTo>
                    <a:pt x="502444" y="319088"/>
                  </a:lnTo>
                  <a:lnTo>
                    <a:pt x="514350" y="271463"/>
                  </a:lnTo>
                  <a:lnTo>
                    <a:pt x="516731" y="250031"/>
                  </a:lnTo>
                  <a:lnTo>
                    <a:pt x="514350" y="233363"/>
                  </a:lnTo>
                  <a:lnTo>
                    <a:pt x="504825" y="216694"/>
                  </a:lnTo>
                  <a:lnTo>
                    <a:pt x="488156" y="207169"/>
                  </a:lnTo>
                  <a:lnTo>
                    <a:pt x="457200" y="188119"/>
                  </a:lnTo>
                  <a:lnTo>
                    <a:pt x="414337" y="154781"/>
                  </a:lnTo>
                  <a:lnTo>
                    <a:pt x="357187" y="121444"/>
                  </a:lnTo>
                  <a:lnTo>
                    <a:pt x="311944" y="95250"/>
                  </a:lnTo>
                  <a:lnTo>
                    <a:pt x="264319" y="71438"/>
                  </a:lnTo>
                  <a:lnTo>
                    <a:pt x="178594" y="35719"/>
                  </a:lnTo>
                  <a:lnTo>
                    <a:pt x="114300" y="16669"/>
                  </a:lnTo>
                  <a:lnTo>
                    <a:pt x="50006" y="0"/>
                  </a:lnTo>
                  <a:lnTo>
                    <a:pt x="33337" y="0"/>
                  </a:lnTo>
                  <a:lnTo>
                    <a:pt x="14287" y="4763"/>
                  </a:lnTo>
                  <a:lnTo>
                    <a:pt x="4762" y="9525"/>
                  </a:lnTo>
                  <a:lnTo>
                    <a:pt x="0" y="14288"/>
                  </a:lnTo>
                  <a:lnTo>
                    <a:pt x="0" y="26194"/>
                  </a:lnTo>
                  <a:lnTo>
                    <a:pt x="4762" y="35719"/>
                  </a:lnTo>
                  <a:lnTo>
                    <a:pt x="16669" y="50006"/>
                  </a:lnTo>
                  <a:lnTo>
                    <a:pt x="38100" y="71438"/>
                  </a:lnTo>
                  <a:lnTo>
                    <a:pt x="92869" y="121444"/>
                  </a:lnTo>
                  <a:lnTo>
                    <a:pt x="147637" y="166688"/>
                  </a:lnTo>
                  <a:lnTo>
                    <a:pt x="178594" y="195263"/>
                  </a:lnTo>
                  <a:lnTo>
                    <a:pt x="190500" y="209550"/>
                  </a:lnTo>
                  <a:lnTo>
                    <a:pt x="197644" y="226219"/>
                  </a:lnTo>
                  <a:lnTo>
                    <a:pt x="202406" y="250031"/>
                  </a:lnTo>
                  <a:lnTo>
                    <a:pt x="207169" y="319088"/>
                  </a:lnTo>
                  <a:lnTo>
                    <a:pt x="204787" y="5191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38">
              <a:extLst>
                <a:ext uri="{FF2B5EF4-FFF2-40B4-BE49-F238E27FC236}">
                  <a16:creationId xmlns:a16="http://schemas.microsoft.com/office/drawing/2014/main" id="{0A11809E-F83F-4AC1-A7E5-581815A9FFB0}"/>
                </a:ext>
              </a:extLst>
            </p:cNvPr>
            <p:cNvSpPr/>
            <p:nvPr/>
          </p:nvSpPr>
          <p:spPr>
            <a:xfrm>
              <a:off x="2881313" y="2722563"/>
              <a:ext cx="2028825" cy="911225"/>
            </a:xfrm>
            <a:custGeom>
              <a:avLst/>
              <a:gdLst>
                <a:gd name="connsiteX0" fmla="*/ 1004887 w 2028825"/>
                <a:gd name="connsiteY0" fmla="*/ 373856 h 912019"/>
                <a:gd name="connsiteX1" fmla="*/ 745331 w 2028825"/>
                <a:gd name="connsiteY1" fmla="*/ 461962 h 912019"/>
                <a:gd name="connsiteX2" fmla="*/ 459581 w 2028825"/>
                <a:gd name="connsiteY2" fmla="*/ 559594 h 912019"/>
                <a:gd name="connsiteX3" fmla="*/ 352425 w 2028825"/>
                <a:gd name="connsiteY3" fmla="*/ 595312 h 912019"/>
                <a:gd name="connsiteX4" fmla="*/ 323850 w 2028825"/>
                <a:gd name="connsiteY4" fmla="*/ 607219 h 912019"/>
                <a:gd name="connsiteX5" fmla="*/ 300037 w 2028825"/>
                <a:gd name="connsiteY5" fmla="*/ 614362 h 912019"/>
                <a:gd name="connsiteX6" fmla="*/ 266700 w 2028825"/>
                <a:gd name="connsiteY6" fmla="*/ 614362 h 912019"/>
                <a:gd name="connsiteX7" fmla="*/ 207168 w 2028825"/>
                <a:gd name="connsiteY7" fmla="*/ 602456 h 912019"/>
                <a:gd name="connsiteX8" fmla="*/ 154781 w 2028825"/>
                <a:gd name="connsiteY8" fmla="*/ 588169 h 912019"/>
                <a:gd name="connsiteX9" fmla="*/ 119062 w 2028825"/>
                <a:gd name="connsiteY9" fmla="*/ 573881 h 912019"/>
                <a:gd name="connsiteX10" fmla="*/ 78581 w 2028825"/>
                <a:gd name="connsiteY10" fmla="*/ 550069 h 912019"/>
                <a:gd name="connsiteX11" fmla="*/ 50006 w 2028825"/>
                <a:gd name="connsiteY11" fmla="*/ 523875 h 912019"/>
                <a:gd name="connsiteX12" fmla="*/ 30956 w 2028825"/>
                <a:gd name="connsiteY12" fmla="*/ 514350 h 912019"/>
                <a:gd name="connsiteX13" fmla="*/ 9525 w 2028825"/>
                <a:gd name="connsiteY13" fmla="*/ 511969 h 912019"/>
                <a:gd name="connsiteX14" fmla="*/ 0 w 2028825"/>
                <a:gd name="connsiteY14" fmla="*/ 521494 h 912019"/>
                <a:gd name="connsiteX15" fmla="*/ 2381 w 2028825"/>
                <a:gd name="connsiteY15" fmla="*/ 554831 h 912019"/>
                <a:gd name="connsiteX16" fmla="*/ 16668 w 2028825"/>
                <a:gd name="connsiteY16" fmla="*/ 604837 h 912019"/>
                <a:gd name="connsiteX17" fmla="*/ 40481 w 2028825"/>
                <a:gd name="connsiteY17" fmla="*/ 650081 h 912019"/>
                <a:gd name="connsiteX18" fmla="*/ 80962 w 2028825"/>
                <a:gd name="connsiteY18" fmla="*/ 700087 h 912019"/>
                <a:gd name="connsiteX19" fmla="*/ 147637 w 2028825"/>
                <a:gd name="connsiteY19" fmla="*/ 764381 h 912019"/>
                <a:gd name="connsiteX20" fmla="*/ 226218 w 2028825"/>
                <a:gd name="connsiteY20" fmla="*/ 826294 h 912019"/>
                <a:gd name="connsiteX21" fmla="*/ 309562 w 2028825"/>
                <a:gd name="connsiteY21" fmla="*/ 883444 h 912019"/>
                <a:gd name="connsiteX22" fmla="*/ 340518 w 2028825"/>
                <a:gd name="connsiteY22" fmla="*/ 904875 h 912019"/>
                <a:gd name="connsiteX23" fmla="*/ 357187 w 2028825"/>
                <a:gd name="connsiteY23" fmla="*/ 909637 h 912019"/>
                <a:gd name="connsiteX24" fmla="*/ 369093 w 2028825"/>
                <a:gd name="connsiteY24" fmla="*/ 912019 h 912019"/>
                <a:gd name="connsiteX25" fmla="*/ 392906 w 2028825"/>
                <a:gd name="connsiteY25" fmla="*/ 907256 h 912019"/>
                <a:gd name="connsiteX26" fmla="*/ 423862 w 2028825"/>
                <a:gd name="connsiteY26" fmla="*/ 890587 h 912019"/>
                <a:gd name="connsiteX27" fmla="*/ 445293 w 2028825"/>
                <a:gd name="connsiteY27" fmla="*/ 873919 h 912019"/>
                <a:gd name="connsiteX28" fmla="*/ 554831 w 2028825"/>
                <a:gd name="connsiteY28" fmla="*/ 797719 h 912019"/>
                <a:gd name="connsiteX29" fmla="*/ 728662 w 2028825"/>
                <a:gd name="connsiteY29" fmla="*/ 716756 h 912019"/>
                <a:gd name="connsiteX30" fmla="*/ 1195387 w 2028825"/>
                <a:gd name="connsiteY30" fmla="*/ 490537 h 912019"/>
                <a:gd name="connsiteX31" fmla="*/ 1554956 w 2028825"/>
                <a:gd name="connsiteY31" fmla="*/ 309562 h 912019"/>
                <a:gd name="connsiteX32" fmla="*/ 1824037 w 2028825"/>
                <a:gd name="connsiteY32" fmla="*/ 166687 h 912019"/>
                <a:gd name="connsiteX33" fmla="*/ 2002631 w 2028825"/>
                <a:gd name="connsiteY33" fmla="*/ 66675 h 912019"/>
                <a:gd name="connsiteX34" fmla="*/ 2019300 w 2028825"/>
                <a:gd name="connsiteY34" fmla="*/ 54769 h 912019"/>
                <a:gd name="connsiteX35" fmla="*/ 2026443 w 2028825"/>
                <a:gd name="connsiteY35" fmla="*/ 38100 h 912019"/>
                <a:gd name="connsiteX36" fmla="*/ 2028825 w 2028825"/>
                <a:gd name="connsiteY36" fmla="*/ 16669 h 912019"/>
                <a:gd name="connsiteX37" fmla="*/ 2028825 w 2028825"/>
                <a:gd name="connsiteY37" fmla="*/ 9525 h 912019"/>
                <a:gd name="connsiteX38" fmla="*/ 2021681 w 2028825"/>
                <a:gd name="connsiteY38" fmla="*/ 2381 h 912019"/>
                <a:gd name="connsiteX39" fmla="*/ 2007393 w 2028825"/>
                <a:gd name="connsiteY39" fmla="*/ 0 h 912019"/>
                <a:gd name="connsiteX40" fmla="*/ 1947862 w 2028825"/>
                <a:gd name="connsiteY40" fmla="*/ 21431 h 912019"/>
                <a:gd name="connsiteX41" fmla="*/ 1714500 w 2028825"/>
                <a:gd name="connsiteY41" fmla="*/ 107156 h 912019"/>
                <a:gd name="connsiteX42" fmla="*/ 1404937 w 2028825"/>
                <a:gd name="connsiteY42" fmla="*/ 228600 h 912019"/>
                <a:gd name="connsiteX43" fmla="*/ 1004887 w 2028825"/>
                <a:gd name="connsiteY43" fmla="*/ 373856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912019">
                  <a:moveTo>
                    <a:pt x="1004887" y="373856"/>
                  </a:moveTo>
                  <a:lnTo>
                    <a:pt x="745331" y="461962"/>
                  </a:lnTo>
                  <a:lnTo>
                    <a:pt x="459581" y="559594"/>
                  </a:lnTo>
                  <a:lnTo>
                    <a:pt x="352425" y="595312"/>
                  </a:lnTo>
                  <a:lnTo>
                    <a:pt x="323850" y="607219"/>
                  </a:lnTo>
                  <a:lnTo>
                    <a:pt x="300037" y="614362"/>
                  </a:lnTo>
                  <a:lnTo>
                    <a:pt x="266700" y="614362"/>
                  </a:lnTo>
                  <a:lnTo>
                    <a:pt x="207168" y="602456"/>
                  </a:lnTo>
                  <a:lnTo>
                    <a:pt x="154781" y="588169"/>
                  </a:lnTo>
                  <a:lnTo>
                    <a:pt x="119062" y="573881"/>
                  </a:lnTo>
                  <a:lnTo>
                    <a:pt x="78581" y="550069"/>
                  </a:lnTo>
                  <a:lnTo>
                    <a:pt x="50006" y="523875"/>
                  </a:lnTo>
                  <a:lnTo>
                    <a:pt x="30956" y="514350"/>
                  </a:lnTo>
                  <a:lnTo>
                    <a:pt x="9525" y="511969"/>
                  </a:lnTo>
                  <a:lnTo>
                    <a:pt x="0" y="521494"/>
                  </a:lnTo>
                  <a:lnTo>
                    <a:pt x="2381" y="554831"/>
                  </a:lnTo>
                  <a:lnTo>
                    <a:pt x="16668" y="604837"/>
                  </a:lnTo>
                  <a:lnTo>
                    <a:pt x="40481" y="650081"/>
                  </a:lnTo>
                  <a:lnTo>
                    <a:pt x="80962" y="700087"/>
                  </a:lnTo>
                  <a:lnTo>
                    <a:pt x="147637" y="764381"/>
                  </a:lnTo>
                  <a:lnTo>
                    <a:pt x="226218" y="826294"/>
                  </a:lnTo>
                  <a:lnTo>
                    <a:pt x="309562" y="883444"/>
                  </a:lnTo>
                  <a:lnTo>
                    <a:pt x="340518" y="904875"/>
                  </a:lnTo>
                  <a:lnTo>
                    <a:pt x="357187" y="909637"/>
                  </a:lnTo>
                  <a:lnTo>
                    <a:pt x="369093" y="912019"/>
                  </a:lnTo>
                  <a:lnTo>
                    <a:pt x="392906" y="907256"/>
                  </a:lnTo>
                  <a:lnTo>
                    <a:pt x="423862" y="890587"/>
                  </a:lnTo>
                  <a:lnTo>
                    <a:pt x="445293" y="873919"/>
                  </a:lnTo>
                  <a:lnTo>
                    <a:pt x="554831" y="797719"/>
                  </a:lnTo>
                  <a:lnTo>
                    <a:pt x="728662" y="716756"/>
                  </a:lnTo>
                  <a:lnTo>
                    <a:pt x="1195387" y="490537"/>
                  </a:lnTo>
                  <a:lnTo>
                    <a:pt x="1554956" y="309562"/>
                  </a:lnTo>
                  <a:lnTo>
                    <a:pt x="1824037" y="166687"/>
                  </a:lnTo>
                  <a:lnTo>
                    <a:pt x="2002631" y="66675"/>
                  </a:lnTo>
                  <a:lnTo>
                    <a:pt x="2019300" y="54769"/>
                  </a:lnTo>
                  <a:lnTo>
                    <a:pt x="2026443" y="38100"/>
                  </a:lnTo>
                  <a:lnTo>
                    <a:pt x="2028825" y="16669"/>
                  </a:lnTo>
                  <a:lnTo>
                    <a:pt x="2028825" y="9525"/>
                  </a:lnTo>
                  <a:lnTo>
                    <a:pt x="2021681" y="2381"/>
                  </a:lnTo>
                  <a:lnTo>
                    <a:pt x="2007393" y="0"/>
                  </a:lnTo>
                  <a:lnTo>
                    <a:pt x="1947862" y="21431"/>
                  </a:lnTo>
                  <a:lnTo>
                    <a:pt x="1714500" y="107156"/>
                  </a:lnTo>
                  <a:lnTo>
                    <a:pt x="1404937" y="228600"/>
                  </a:lnTo>
                  <a:lnTo>
                    <a:pt x="1004887" y="3738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9">
              <a:extLst>
                <a:ext uri="{FF2B5EF4-FFF2-40B4-BE49-F238E27FC236}">
                  <a16:creationId xmlns:a16="http://schemas.microsoft.com/office/drawing/2014/main" id="{C1B7E567-1FE0-4FE9-9877-B31CEFF7BAF9}"/>
                </a:ext>
              </a:extLst>
            </p:cNvPr>
            <p:cNvSpPr/>
            <p:nvPr/>
          </p:nvSpPr>
          <p:spPr>
            <a:xfrm>
              <a:off x="5680075" y="1744663"/>
              <a:ext cx="1349375" cy="784225"/>
            </a:xfrm>
            <a:custGeom>
              <a:avLst/>
              <a:gdLst>
                <a:gd name="connsiteX0" fmla="*/ 752475 w 1350169"/>
                <a:gd name="connsiteY0" fmla="*/ 342900 h 783432"/>
                <a:gd name="connsiteX1" fmla="*/ 583407 w 1350169"/>
                <a:gd name="connsiteY1" fmla="*/ 435769 h 783432"/>
                <a:gd name="connsiteX2" fmla="*/ 304800 w 1350169"/>
                <a:gd name="connsiteY2" fmla="*/ 573882 h 783432"/>
                <a:gd name="connsiteX3" fmla="*/ 2382 w 1350169"/>
                <a:gd name="connsiteY3" fmla="*/ 714375 h 783432"/>
                <a:gd name="connsiteX4" fmla="*/ 0 w 1350169"/>
                <a:gd name="connsiteY4" fmla="*/ 783432 h 783432"/>
                <a:gd name="connsiteX5" fmla="*/ 121444 w 1350169"/>
                <a:gd name="connsiteY5" fmla="*/ 759619 h 783432"/>
                <a:gd name="connsiteX6" fmla="*/ 409575 w 1350169"/>
                <a:gd name="connsiteY6" fmla="*/ 688182 h 783432"/>
                <a:gd name="connsiteX7" fmla="*/ 745332 w 1350169"/>
                <a:gd name="connsiteY7" fmla="*/ 588169 h 783432"/>
                <a:gd name="connsiteX8" fmla="*/ 952500 w 1350169"/>
                <a:gd name="connsiteY8" fmla="*/ 519113 h 783432"/>
                <a:gd name="connsiteX9" fmla="*/ 1090613 w 1350169"/>
                <a:gd name="connsiteY9" fmla="*/ 471488 h 783432"/>
                <a:gd name="connsiteX10" fmla="*/ 1135857 w 1350169"/>
                <a:gd name="connsiteY10" fmla="*/ 454819 h 783432"/>
                <a:gd name="connsiteX11" fmla="*/ 1171575 w 1350169"/>
                <a:gd name="connsiteY11" fmla="*/ 445294 h 783432"/>
                <a:gd name="connsiteX12" fmla="*/ 1257300 w 1350169"/>
                <a:gd name="connsiteY12" fmla="*/ 433388 h 783432"/>
                <a:gd name="connsiteX13" fmla="*/ 1295400 w 1350169"/>
                <a:gd name="connsiteY13" fmla="*/ 428625 h 783432"/>
                <a:gd name="connsiteX14" fmla="*/ 1321594 w 1350169"/>
                <a:gd name="connsiteY14" fmla="*/ 421482 h 783432"/>
                <a:gd name="connsiteX15" fmla="*/ 1335882 w 1350169"/>
                <a:gd name="connsiteY15" fmla="*/ 414338 h 783432"/>
                <a:gd name="connsiteX16" fmla="*/ 1347788 w 1350169"/>
                <a:gd name="connsiteY16" fmla="*/ 404813 h 783432"/>
                <a:gd name="connsiteX17" fmla="*/ 1350169 w 1350169"/>
                <a:gd name="connsiteY17" fmla="*/ 392907 h 783432"/>
                <a:gd name="connsiteX18" fmla="*/ 1345407 w 1350169"/>
                <a:gd name="connsiteY18" fmla="*/ 381000 h 783432"/>
                <a:gd name="connsiteX19" fmla="*/ 1333500 w 1350169"/>
                <a:gd name="connsiteY19" fmla="*/ 361950 h 783432"/>
                <a:gd name="connsiteX20" fmla="*/ 1321594 w 1350169"/>
                <a:gd name="connsiteY20" fmla="*/ 347663 h 783432"/>
                <a:gd name="connsiteX21" fmla="*/ 1300163 w 1350169"/>
                <a:gd name="connsiteY21" fmla="*/ 328613 h 783432"/>
                <a:gd name="connsiteX22" fmla="*/ 1254919 w 1350169"/>
                <a:gd name="connsiteY22" fmla="*/ 295275 h 783432"/>
                <a:gd name="connsiteX23" fmla="*/ 1193007 w 1350169"/>
                <a:gd name="connsiteY23" fmla="*/ 242888 h 783432"/>
                <a:gd name="connsiteX24" fmla="*/ 1147763 w 1350169"/>
                <a:gd name="connsiteY24" fmla="*/ 202407 h 783432"/>
                <a:gd name="connsiteX25" fmla="*/ 1097757 w 1350169"/>
                <a:gd name="connsiteY25" fmla="*/ 154782 h 783432"/>
                <a:gd name="connsiteX26" fmla="*/ 1059657 w 1350169"/>
                <a:gd name="connsiteY26" fmla="*/ 109538 h 783432"/>
                <a:gd name="connsiteX27" fmla="*/ 1031082 w 1350169"/>
                <a:gd name="connsiteY27" fmla="*/ 78582 h 783432"/>
                <a:gd name="connsiteX28" fmla="*/ 1014413 w 1350169"/>
                <a:gd name="connsiteY28" fmla="*/ 64294 h 783432"/>
                <a:gd name="connsiteX29" fmla="*/ 985838 w 1350169"/>
                <a:gd name="connsiteY29" fmla="*/ 40482 h 783432"/>
                <a:gd name="connsiteX30" fmla="*/ 950119 w 1350169"/>
                <a:gd name="connsiteY30" fmla="*/ 19050 h 783432"/>
                <a:gd name="connsiteX31" fmla="*/ 928688 w 1350169"/>
                <a:gd name="connsiteY31" fmla="*/ 9525 h 783432"/>
                <a:gd name="connsiteX32" fmla="*/ 907257 w 1350169"/>
                <a:gd name="connsiteY32" fmla="*/ 2382 h 783432"/>
                <a:gd name="connsiteX33" fmla="*/ 883444 w 1350169"/>
                <a:gd name="connsiteY33" fmla="*/ 0 h 783432"/>
                <a:gd name="connsiteX34" fmla="*/ 871538 w 1350169"/>
                <a:gd name="connsiteY34" fmla="*/ 2382 h 783432"/>
                <a:gd name="connsiteX35" fmla="*/ 864394 w 1350169"/>
                <a:gd name="connsiteY35" fmla="*/ 11907 h 783432"/>
                <a:gd name="connsiteX36" fmla="*/ 864394 w 1350169"/>
                <a:gd name="connsiteY36" fmla="*/ 26194 h 783432"/>
                <a:gd name="connsiteX37" fmla="*/ 873919 w 1350169"/>
                <a:gd name="connsiteY37" fmla="*/ 52388 h 783432"/>
                <a:gd name="connsiteX38" fmla="*/ 892969 w 1350169"/>
                <a:gd name="connsiteY38" fmla="*/ 88107 h 783432"/>
                <a:gd name="connsiteX39" fmla="*/ 916782 w 1350169"/>
                <a:gd name="connsiteY39" fmla="*/ 116682 h 783432"/>
                <a:gd name="connsiteX40" fmla="*/ 926307 w 1350169"/>
                <a:gd name="connsiteY40" fmla="*/ 130969 h 783432"/>
                <a:gd name="connsiteX41" fmla="*/ 935832 w 1350169"/>
                <a:gd name="connsiteY41" fmla="*/ 150019 h 783432"/>
                <a:gd name="connsiteX42" fmla="*/ 940594 w 1350169"/>
                <a:gd name="connsiteY42" fmla="*/ 173832 h 783432"/>
                <a:gd name="connsiteX43" fmla="*/ 938213 w 1350169"/>
                <a:gd name="connsiteY43" fmla="*/ 197644 h 783432"/>
                <a:gd name="connsiteX44" fmla="*/ 928688 w 1350169"/>
                <a:gd name="connsiteY44" fmla="*/ 219075 h 783432"/>
                <a:gd name="connsiteX45" fmla="*/ 895350 w 1350169"/>
                <a:gd name="connsiteY45" fmla="*/ 252413 h 783432"/>
                <a:gd name="connsiteX46" fmla="*/ 752475 w 1350169"/>
                <a:gd name="connsiteY46" fmla="*/ 342900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0169" h="783432">
                  <a:moveTo>
                    <a:pt x="752475" y="342900"/>
                  </a:moveTo>
                  <a:lnTo>
                    <a:pt x="583407" y="435769"/>
                  </a:lnTo>
                  <a:lnTo>
                    <a:pt x="304800" y="573882"/>
                  </a:lnTo>
                  <a:lnTo>
                    <a:pt x="2382" y="714375"/>
                  </a:lnTo>
                  <a:lnTo>
                    <a:pt x="0" y="783432"/>
                  </a:lnTo>
                  <a:lnTo>
                    <a:pt x="121444" y="759619"/>
                  </a:lnTo>
                  <a:lnTo>
                    <a:pt x="409575" y="688182"/>
                  </a:lnTo>
                  <a:lnTo>
                    <a:pt x="745332" y="588169"/>
                  </a:lnTo>
                  <a:lnTo>
                    <a:pt x="952500" y="519113"/>
                  </a:lnTo>
                  <a:lnTo>
                    <a:pt x="1090613" y="471488"/>
                  </a:lnTo>
                  <a:lnTo>
                    <a:pt x="1135857" y="454819"/>
                  </a:lnTo>
                  <a:lnTo>
                    <a:pt x="1171575" y="445294"/>
                  </a:lnTo>
                  <a:lnTo>
                    <a:pt x="1257300" y="433388"/>
                  </a:lnTo>
                  <a:lnTo>
                    <a:pt x="1295400" y="428625"/>
                  </a:lnTo>
                  <a:lnTo>
                    <a:pt x="1321594" y="421482"/>
                  </a:lnTo>
                  <a:lnTo>
                    <a:pt x="1335882" y="414338"/>
                  </a:lnTo>
                  <a:lnTo>
                    <a:pt x="1347788" y="404813"/>
                  </a:lnTo>
                  <a:lnTo>
                    <a:pt x="1350169" y="392907"/>
                  </a:lnTo>
                  <a:lnTo>
                    <a:pt x="1345407" y="381000"/>
                  </a:lnTo>
                  <a:lnTo>
                    <a:pt x="1333500" y="361950"/>
                  </a:lnTo>
                  <a:lnTo>
                    <a:pt x="1321594" y="347663"/>
                  </a:lnTo>
                  <a:lnTo>
                    <a:pt x="1300163" y="328613"/>
                  </a:lnTo>
                  <a:lnTo>
                    <a:pt x="1254919" y="295275"/>
                  </a:lnTo>
                  <a:lnTo>
                    <a:pt x="1193007" y="242888"/>
                  </a:lnTo>
                  <a:lnTo>
                    <a:pt x="1147763" y="202407"/>
                  </a:lnTo>
                  <a:lnTo>
                    <a:pt x="1097757" y="154782"/>
                  </a:lnTo>
                  <a:lnTo>
                    <a:pt x="1059657" y="109538"/>
                  </a:lnTo>
                  <a:lnTo>
                    <a:pt x="1031082" y="78582"/>
                  </a:lnTo>
                  <a:lnTo>
                    <a:pt x="1014413" y="64294"/>
                  </a:lnTo>
                  <a:lnTo>
                    <a:pt x="985838" y="40482"/>
                  </a:lnTo>
                  <a:lnTo>
                    <a:pt x="950119" y="19050"/>
                  </a:lnTo>
                  <a:lnTo>
                    <a:pt x="928688" y="9525"/>
                  </a:lnTo>
                  <a:lnTo>
                    <a:pt x="907257" y="2382"/>
                  </a:lnTo>
                  <a:lnTo>
                    <a:pt x="883444" y="0"/>
                  </a:lnTo>
                  <a:lnTo>
                    <a:pt x="871538" y="2382"/>
                  </a:lnTo>
                  <a:lnTo>
                    <a:pt x="864394" y="11907"/>
                  </a:lnTo>
                  <a:lnTo>
                    <a:pt x="864394" y="26194"/>
                  </a:lnTo>
                  <a:lnTo>
                    <a:pt x="873919" y="52388"/>
                  </a:lnTo>
                  <a:lnTo>
                    <a:pt x="892969" y="88107"/>
                  </a:lnTo>
                  <a:lnTo>
                    <a:pt x="916782" y="116682"/>
                  </a:lnTo>
                  <a:lnTo>
                    <a:pt x="926307" y="130969"/>
                  </a:lnTo>
                  <a:lnTo>
                    <a:pt x="935832" y="150019"/>
                  </a:lnTo>
                  <a:lnTo>
                    <a:pt x="940594" y="173832"/>
                  </a:lnTo>
                  <a:lnTo>
                    <a:pt x="938213" y="197644"/>
                  </a:lnTo>
                  <a:lnTo>
                    <a:pt x="928688" y="219075"/>
                  </a:lnTo>
                  <a:lnTo>
                    <a:pt x="895350" y="252413"/>
                  </a:lnTo>
                  <a:lnTo>
                    <a:pt x="752475" y="3429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40">
              <a:extLst>
                <a:ext uri="{FF2B5EF4-FFF2-40B4-BE49-F238E27FC236}">
                  <a16:creationId xmlns:a16="http://schemas.microsoft.com/office/drawing/2014/main" id="{8ABD0853-9BFA-4147-A35C-F2F6C139C662}"/>
                </a:ext>
              </a:extLst>
            </p:cNvPr>
            <p:cNvSpPr/>
            <p:nvPr/>
          </p:nvSpPr>
          <p:spPr>
            <a:xfrm>
              <a:off x="5337175" y="1552575"/>
              <a:ext cx="2016125" cy="1649413"/>
            </a:xfrm>
            <a:custGeom>
              <a:avLst/>
              <a:gdLst>
                <a:gd name="connsiteX0" fmla="*/ 207169 w 2016919"/>
                <a:gd name="connsiteY0" fmla="*/ 847725 h 1650206"/>
                <a:gd name="connsiteX1" fmla="*/ 207169 w 2016919"/>
                <a:gd name="connsiteY1" fmla="*/ 571500 h 1650206"/>
                <a:gd name="connsiteX2" fmla="*/ 207169 w 2016919"/>
                <a:gd name="connsiteY2" fmla="*/ 354806 h 1650206"/>
                <a:gd name="connsiteX3" fmla="*/ 207169 w 2016919"/>
                <a:gd name="connsiteY3" fmla="*/ 278606 h 1650206"/>
                <a:gd name="connsiteX4" fmla="*/ 202407 w 2016919"/>
                <a:gd name="connsiteY4" fmla="*/ 240506 h 1650206"/>
                <a:gd name="connsiteX5" fmla="*/ 192882 w 2016919"/>
                <a:gd name="connsiteY5" fmla="*/ 200025 h 1650206"/>
                <a:gd name="connsiteX6" fmla="*/ 185738 w 2016919"/>
                <a:gd name="connsiteY6" fmla="*/ 176213 h 1650206"/>
                <a:gd name="connsiteX7" fmla="*/ 166688 w 2016919"/>
                <a:gd name="connsiteY7" fmla="*/ 152400 h 1650206"/>
                <a:gd name="connsiteX8" fmla="*/ 130969 w 2016919"/>
                <a:gd name="connsiteY8" fmla="*/ 116681 h 1650206"/>
                <a:gd name="connsiteX9" fmla="*/ 95250 w 2016919"/>
                <a:gd name="connsiteY9" fmla="*/ 90488 h 1650206"/>
                <a:gd name="connsiteX10" fmla="*/ 40482 w 2016919"/>
                <a:gd name="connsiteY10" fmla="*/ 59531 h 1650206"/>
                <a:gd name="connsiteX11" fmla="*/ 16669 w 2016919"/>
                <a:gd name="connsiteY11" fmla="*/ 45244 h 1650206"/>
                <a:gd name="connsiteX12" fmla="*/ 0 w 2016919"/>
                <a:gd name="connsiteY12" fmla="*/ 30956 h 1650206"/>
                <a:gd name="connsiteX13" fmla="*/ 0 w 2016919"/>
                <a:gd name="connsiteY13" fmla="*/ 23813 h 1650206"/>
                <a:gd name="connsiteX14" fmla="*/ 4763 w 2016919"/>
                <a:gd name="connsiteY14" fmla="*/ 14288 h 1650206"/>
                <a:gd name="connsiteX15" fmla="*/ 28575 w 2016919"/>
                <a:gd name="connsiteY15" fmla="*/ 7144 h 1650206"/>
                <a:gd name="connsiteX16" fmla="*/ 88107 w 2016919"/>
                <a:gd name="connsiteY16" fmla="*/ 0 h 1650206"/>
                <a:gd name="connsiteX17" fmla="*/ 183357 w 2016919"/>
                <a:gd name="connsiteY17" fmla="*/ 4763 h 1650206"/>
                <a:gd name="connsiteX18" fmla="*/ 233363 w 2016919"/>
                <a:gd name="connsiteY18" fmla="*/ 14288 h 1650206"/>
                <a:gd name="connsiteX19" fmla="*/ 297657 w 2016919"/>
                <a:gd name="connsiteY19" fmla="*/ 38100 h 1650206"/>
                <a:gd name="connsiteX20" fmla="*/ 359569 w 2016919"/>
                <a:gd name="connsiteY20" fmla="*/ 71438 h 1650206"/>
                <a:gd name="connsiteX21" fmla="*/ 416719 w 2016919"/>
                <a:gd name="connsiteY21" fmla="*/ 111919 h 1650206"/>
                <a:gd name="connsiteX22" fmla="*/ 490538 w 2016919"/>
                <a:gd name="connsiteY22" fmla="*/ 169069 h 1650206"/>
                <a:gd name="connsiteX23" fmla="*/ 514350 w 2016919"/>
                <a:gd name="connsiteY23" fmla="*/ 188119 h 1650206"/>
                <a:gd name="connsiteX24" fmla="*/ 521494 w 2016919"/>
                <a:gd name="connsiteY24" fmla="*/ 195263 h 1650206"/>
                <a:gd name="connsiteX25" fmla="*/ 526257 w 2016919"/>
                <a:gd name="connsiteY25" fmla="*/ 204788 h 1650206"/>
                <a:gd name="connsiteX26" fmla="*/ 528638 w 2016919"/>
                <a:gd name="connsiteY26" fmla="*/ 228600 h 1650206"/>
                <a:gd name="connsiteX27" fmla="*/ 526257 w 2016919"/>
                <a:gd name="connsiteY27" fmla="*/ 254794 h 1650206"/>
                <a:gd name="connsiteX28" fmla="*/ 516732 w 2016919"/>
                <a:gd name="connsiteY28" fmla="*/ 283369 h 1650206"/>
                <a:gd name="connsiteX29" fmla="*/ 485775 w 2016919"/>
                <a:gd name="connsiteY29" fmla="*/ 340519 h 1650206"/>
                <a:gd name="connsiteX30" fmla="*/ 473869 w 2016919"/>
                <a:gd name="connsiteY30" fmla="*/ 357188 h 1650206"/>
                <a:gd name="connsiteX31" fmla="*/ 459582 w 2016919"/>
                <a:gd name="connsiteY31" fmla="*/ 454819 h 1650206"/>
                <a:gd name="connsiteX32" fmla="*/ 442913 w 2016919"/>
                <a:gd name="connsiteY32" fmla="*/ 688181 h 1650206"/>
                <a:gd name="connsiteX33" fmla="*/ 428625 w 2016919"/>
                <a:gd name="connsiteY33" fmla="*/ 900113 h 1650206"/>
                <a:gd name="connsiteX34" fmla="*/ 433388 w 2016919"/>
                <a:gd name="connsiteY34" fmla="*/ 945356 h 1650206"/>
                <a:gd name="connsiteX35" fmla="*/ 421482 w 2016919"/>
                <a:gd name="connsiteY35" fmla="*/ 1040606 h 1650206"/>
                <a:gd name="connsiteX36" fmla="*/ 419100 w 2016919"/>
                <a:gd name="connsiteY36" fmla="*/ 1135856 h 1650206"/>
                <a:gd name="connsiteX37" fmla="*/ 428625 w 2016919"/>
                <a:gd name="connsiteY37" fmla="*/ 1245394 h 1650206"/>
                <a:gd name="connsiteX38" fmla="*/ 435769 w 2016919"/>
                <a:gd name="connsiteY38" fmla="*/ 1293019 h 1650206"/>
                <a:gd name="connsiteX39" fmla="*/ 447675 w 2016919"/>
                <a:gd name="connsiteY39" fmla="*/ 1316831 h 1650206"/>
                <a:gd name="connsiteX40" fmla="*/ 464344 w 2016919"/>
                <a:gd name="connsiteY40" fmla="*/ 1343025 h 1650206"/>
                <a:gd name="connsiteX41" fmla="*/ 500063 w 2016919"/>
                <a:gd name="connsiteY41" fmla="*/ 1376363 h 1650206"/>
                <a:gd name="connsiteX42" fmla="*/ 545307 w 2016919"/>
                <a:gd name="connsiteY42" fmla="*/ 1407319 h 1650206"/>
                <a:gd name="connsiteX43" fmla="*/ 573882 w 2016919"/>
                <a:gd name="connsiteY43" fmla="*/ 1419225 h 1650206"/>
                <a:gd name="connsiteX44" fmla="*/ 652463 w 2016919"/>
                <a:gd name="connsiteY44" fmla="*/ 1433513 h 1650206"/>
                <a:gd name="connsiteX45" fmla="*/ 816769 w 2016919"/>
                <a:gd name="connsiteY45" fmla="*/ 1445419 h 1650206"/>
                <a:gd name="connsiteX46" fmla="*/ 976313 w 2016919"/>
                <a:gd name="connsiteY46" fmla="*/ 1447800 h 1650206"/>
                <a:gd name="connsiteX47" fmla="*/ 1226344 w 2016919"/>
                <a:gd name="connsiteY47" fmla="*/ 1447800 h 1650206"/>
                <a:gd name="connsiteX48" fmla="*/ 1350169 w 2016919"/>
                <a:gd name="connsiteY48" fmla="*/ 1438275 h 1650206"/>
                <a:gd name="connsiteX49" fmla="*/ 1457325 w 2016919"/>
                <a:gd name="connsiteY49" fmla="*/ 1426369 h 1650206"/>
                <a:gd name="connsiteX50" fmla="*/ 1531144 w 2016919"/>
                <a:gd name="connsiteY50" fmla="*/ 1412081 h 1650206"/>
                <a:gd name="connsiteX51" fmla="*/ 1583532 w 2016919"/>
                <a:gd name="connsiteY51" fmla="*/ 1395413 h 1650206"/>
                <a:gd name="connsiteX52" fmla="*/ 1612107 w 2016919"/>
                <a:gd name="connsiteY52" fmla="*/ 1383506 h 1650206"/>
                <a:gd name="connsiteX53" fmla="*/ 1981200 w 2016919"/>
                <a:gd name="connsiteY53" fmla="*/ 1409700 h 1650206"/>
                <a:gd name="connsiteX54" fmla="*/ 2002632 w 2016919"/>
                <a:gd name="connsiteY54" fmla="*/ 1431131 h 1650206"/>
                <a:gd name="connsiteX55" fmla="*/ 2014538 w 2016919"/>
                <a:gd name="connsiteY55" fmla="*/ 1457325 h 1650206"/>
                <a:gd name="connsiteX56" fmla="*/ 2016919 w 2016919"/>
                <a:gd name="connsiteY56" fmla="*/ 1476375 h 1650206"/>
                <a:gd name="connsiteX57" fmla="*/ 2016919 w 2016919"/>
                <a:gd name="connsiteY57" fmla="*/ 1493044 h 1650206"/>
                <a:gd name="connsiteX58" fmla="*/ 2009775 w 2016919"/>
                <a:gd name="connsiteY58" fmla="*/ 1524000 h 1650206"/>
                <a:gd name="connsiteX59" fmla="*/ 1995488 w 2016919"/>
                <a:gd name="connsiteY59" fmla="*/ 1559719 h 1650206"/>
                <a:gd name="connsiteX60" fmla="*/ 1978819 w 2016919"/>
                <a:gd name="connsiteY60" fmla="*/ 1581150 h 1650206"/>
                <a:gd name="connsiteX61" fmla="*/ 1964532 w 2016919"/>
                <a:gd name="connsiteY61" fmla="*/ 1597819 h 1650206"/>
                <a:gd name="connsiteX62" fmla="*/ 1945482 w 2016919"/>
                <a:gd name="connsiteY62" fmla="*/ 1609725 h 1650206"/>
                <a:gd name="connsiteX63" fmla="*/ 1890713 w 2016919"/>
                <a:gd name="connsiteY63" fmla="*/ 1624013 h 1650206"/>
                <a:gd name="connsiteX64" fmla="*/ 1828800 w 2016919"/>
                <a:gd name="connsiteY64" fmla="*/ 1638300 h 1650206"/>
                <a:gd name="connsiteX65" fmla="*/ 1709738 w 2016919"/>
                <a:gd name="connsiteY65" fmla="*/ 1650206 h 1650206"/>
                <a:gd name="connsiteX66" fmla="*/ 1519238 w 2016919"/>
                <a:gd name="connsiteY66" fmla="*/ 1650206 h 1650206"/>
                <a:gd name="connsiteX67" fmla="*/ 1221582 w 2016919"/>
                <a:gd name="connsiteY67" fmla="*/ 1647825 h 1650206"/>
                <a:gd name="connsiteX68" fmla="*/ 854869 w 2016919"/>
                <a:gd name="connsiteY68" fmla="*/ 1638300 h 1650206"/>
                <a:gd name="connsiteX69" fmla="*/ 659607 w 2016919"/>
                <a:gd name="connsiteY69" fmla="*/ 1624013 h 1650206"/>
                <a:gd name="connsiteX70" fmla="*/ 585788 w 2016919"/>
                <a:gd name="connsiteY70" fmla="*/ 1616869 h 1650206"/>
                <a:gd name="connsiteX71" fmla="*/ 509588 w 2016919"/>
                <a:gd name="connsiteY71" fmla="*/ 1602581 h 1650206"/>
                <a:gd name="connsiteX72" fmla="*/ 454819 w 2016919"/>
                <a:gd name="connsiteY72" fmla="*/ 1585913 h 1650206"/>
                <a:gd name="connsiteX73" fmla="*/ 411957 w 2016919"/>
                <a:gd name="connsiteY73" fmla="*/ 1566863 h 1650206"/>
                <a:gd name="connsiteX74" fmla="*/ 385763 w 2016919"/>
                <a:gd name="connsiteY74" fmla="*/ 1550194 h 1650206"/>
                <a:gd name="connsiteX75" fmla="*/ 354807 w 2016919"/>
                <a:gd name="connsiteY75" fmla="*/ 1528763 h 1650206"/>
                <a:gd name="connsiteX76" fmla="*/ 314325 w 2016919"/>
                <a:gd name="connsiteY76" fmla="*/ 1490663 h 1650206"/>
                <a:gd name="connsiteX77" fmla="*/ 290513 w 2016919"/>
                <a:gd name="connsiteY77" fmla="*/ 1462088 h 1650206"/>
                <a:gd name="connsiteX78" fmla="*/ 264319 w 2016919"/>
                <a:gd name="connsiteY78" fmla="*/ 1426369 h 1650206"/>
                <a:gd name="connsiteX79" fmla="*/ 238125 w 2016919"/>
                <a:gd name="connsiteY79" fmla="*/ 1376363 h 1650206"/>
                <a:gd name="connsiteX80" fmla="*/ 226219 w 2016919"/>
                <a:gd name="connsiteY80" fmla="*/ 1338263 h 1650206"/>
                <a:gd name="connsiteX81" fmla="*/ 214313 w 2016919"/>
                <a:gd name="connsiteY81" fmla="*/ 1264444 h 1650206"/>
                <a:gd name="connsiteX82" fmla="*/ 209550 w 2016919"/>
                <a:gd name="connsiteY82" fmla="*/ 1212056 h 1650206"/>
                <a:gd name="connsiteX83" fmla="*/ 207169 w 2016919"/>
                <a:gd name="connsiteY83" fmla="*/ 1107281 h 1650206"/>
                <a:gd name="connsiteX84" fmla="*/ 207169 w 2016919"/>
                <a:gd name="connsiteY84" fmla="*/ 847725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16919" h="1650206">
                  <a:moveTo>
                    <a:pt x="207169" y="847725"/>
                  </a:moveTo>
                  <a:lnTo>
                    <a:pt x="207169" y="571500"/>
                  </a:lnTo>
                  <a:lnTo>
                    <a:pt x="207169" y="354806"/>
                  </a:lnTo>
                  <a:lnTo>
                    <a:pt x="207169" y="278606"/>
                  </a:lnTo>
                  <a:cubicBezTo>
                    <a:pt x="202302" y="242101"/>
                    <a:pt x="202407" y="254899"/>
                    <a:pt x="202407" y="240506"/>
                  </a:cubicBezTo>
                  <a:lnTo>
                    <a:pt x="192882" y="200025"/>
                  </a:lnTo>
                  <a:lnTo>
                    <a:pt x="185738" y="176213"/>
                  </a:lnTo>
                  <a:lnTo>
                    <a:pt x="166688" y="152400"/>
                  </a:lnTo>
                  <a:lnTo>
                    <a:pt x="130969" y="116681"/>
                  </a:lnTo>
                  <a:lnTo>
                    <a:pt x="95250" y="90488"/>
                  </a:lnTo>
                  <a:lnTo>
                    <a:pt x="40482" y="59531"/>
                  </a:lnTo>
                  <a:lnTo>
                    <a:pt x="16669" y="45244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3" y="14288"/>
                  </a:lnTo>
                  <a:lnTo>
                    <a:pt x="28575" y="7144"/>
                  </a:lnTo>
                  <a:lnTo>
                    <a:pt x="88107" y="0"/>
                  </a:lnTo>
                  <a:lnTo>
                    <a:pt x="183357" y="4763"/>
                  </a:lnTo>
                  <a:lnTo>
                    <a:pt x="233363" y="14288"/>
                  </a:lnTo>
                  <a:lnTo>
                    <a:pt x="297657" y="38100"/>
                  </a:lnTo>
                  <a:lnTo>
                    <a:pt x="359569" y="71438"/>
                  </a:lnTo>
                  <a:lnTo>
                    <a:pt x="416719" y="111919"/>
                  </a:lnTo>
                  <a:lnTo>
                    <a:pt x="490538" y="169069"/>
                  </a:lnTo>
                  <a:lnTo>
                    <a:pt x="514350" y="188119"/>
                  </a:lnTo>
                  <a:lnTo>
                    <a:pt x="521494" y="195263"/>
                  </a:lnTo>
                  <a:lnTo>
                    <a:pt x="526257" y="204788"/>
                  </a:lnTo>
                  <a:lnTo>
                    <a:pt x="528638" y="228600"/>
                  </a:lnTo>
                  <a:lnTo>
                    <a:pt x="526257" y="254794"/>
                  </a:lnTo>
                  <a:lnTo>
                    <a:pt x="516732" y="283369"/>
                  </a:lnTo>
                  <a:lnTo>
                    <a:pt x="485775" y="340519"/>
                  </a:lnTo>
                  <a:lnTo>
                    <a:pt x="473869" y="357188"/>
                  </a:lnTo>
                  <a:lnTo>
                    <a:pt x="459582" y="454819"/>
                  </a:lnTo>
                  <a:lnTo>
                    <a:pt x="442913" y="688181"/>
                  </a:lnTo>
                  <a:lnTo>
                    <a:pt x="428625" y="900113"/>
                  </a:lnTo>
                  <a:lnTo>
                    <a:pt x="433388" y="945356"/>
                  </a:lnTo>
                  <a:lnTo>
                    <a:pt x="421482" y="1040606"/>
                  </a:lnTo>
                  <a:lnTo>
                    <a:pt x="419100" y="1135856"/>
                  </a:lnTo>
                  <a:lnTo>
                    <a:pt x="428625" y="1245394"/>
                  </a:lnTo>
                  <a:lnTo>
                    <a:pt x="435769" y="1293019"/>
                  </a:lnTo>
                  <a:lnTo>
                    <a:pt x="447675" y="1316831"/>
                  </a:lnTo>
                  <a:lnTo>
                    <a:pt x="464344" y="1343025"/>
                  </a:lnTo>
                  <a:lnTo>
                    <a:pt x="500063" y="1376363"/>
                  </a:lnTo>
                  <a:lnTo>
                    <a:pt x="545307" y="1407319"/>
                  </a:lnTo>
                  <a:lnTo>
                    <a:pt x="573882" y="1419225"/>
                  </a:lnTo>
                  <a:lnTo>
                    <a:pt x="652463" y="1433513"/>
                  </a:lnTo>
                  <a:lnTo>
                    <a:pt x="816769" y="1445419"/>
                  </a:lnTo>
                  <a:lnTo>
                    <a:pt x="976313" y="1447800"/>
                  </a:lnTo>
                  <a:lnTo>
                    <a:pt x="1226344" y="1447800"/>
                  </a:lnTo>
                  <a:lnTo>
                    <a:pt x="1350169" y="1438275"/>
                  </a:lnTo>
                  <a:lnTo>
                    <a:pt x="1457325" y="1426369"/>
                  </a:lnTo>
                  <a:lnTo>
                    <a:pt x="1531144" y="1412081"/>
                  </a:lnTo>
                  <a:lnTo>
                    <a:pt x="1583532" y="1395413"/>
                  </a:lnTo>
                  <a:lnTo>
                    <a:pt x="1612107" y="1383506"/>
                  </a:lnTo>
                  <a:lnTo>
                    <a:pt x="1981200" y="1409700"/>
                  </a:lnTo>
                  <a:lnTo>
                    <a:pt x="2002632" y="1431131"/>
                  </a:lnTo>
                  <a:lnTo>
                    <a:pt x="2014538" y="1457325"/>
                  </a:lnTo>
                  <a:lnTo>
                    <a:pt x="2016919" y="1476375"/>
                  </a:lnTo>
                  <a:lnTo>
                    <a:pt x="2016919" y="1493044"/>
                  </a:lnTo>
                  <a:lnTo>
                    <a:pt x="2009775" y="1524000"/>
                  </a:lnTo>
                  <a:lnTo>
                    <a:pt x="1995488" y="1559719"/>
                  </a:lnTo>
                  <a:lnTo>
                    <a:pt x="1978819" y="1581150"/>
                  </a:lnTo>
                  <a:lnTo>
                    <a:pt x="1964532" y="1597819"/>
                  </a:lnTo>
                  <a:lnTo>
                    <a:pt x="1945482" y="1609725"/>
                  </a:lnTo>
                  <a:lnTo>
                    <a:pt x="1890713" y="1624013"/>
                  </a:lnTo>
                  <a:lnTo>
                    <a:pt x="1828800" y="1638300"/>
                  </a:lnTo>
                  <a:lnTo>
                    <a:pt x="1709738" y="1650206"/>
                  </a:lnTo>
                  <a:lnTo>
                    <a:pt x="1519238" y="1650206"/>
                  </a:lnTo>
                  <a:lnTo>
                    <a:pt x="1221582" y="1647825"/>
                  </a:lnTo>
                  <a:lnTo>
                    <a:pt x="854869" y="1638300"/>
                  </a:lnTo>
                  <a:lnTo>
                    <a:pt x="659607" y="1624013"/>
                  </a:lnTo>
                  <a:lnTo>
                    <a:pt x="585788" y="1616869"/>
                  </a:lnTo>
                  <a:lnTo>
                    <a:pt x="509588" y="1602581"/>
                  </a:lnTo>
                  <a:lnTo>
                    <a:pt x="454819" y="1585913"/>
                  </a:lnTo>
                  <a:lnTo>
                    <a:pt x="411957" y="1566863"/>
                  </a:lnTo>
                  <a:lnTo>
                    <a:pt x="385763" y="1550194"/>
                  </a:lnTo>
                  <a:lnTo>
                    <a:pt x="354807" y="1528763"/>
                  </a:lnTo>
                  <a:lnTo>
                    <a:pt x="314325" y="1490663"/>
                  </a:lnTo>
                  <a:lnTo>
                    <a:pt x="290513" y="1462088"/>
                  </a:lnTo>
                  <a:lnTo>
                    <a:pt x="264319" y="1426369"/>
                  </a:lnTo>
                  <a:lnTo>
                    <a:pt x="238125" y="1376363"/>
                  </a:lnTo>
                  <a:lnTo>
                    <a:pt x="226219" y="1338263"/>
                  </a:lnTo>
                  <a:lnTo>
                    <a:pt x="214313" y="1264444"/>
                  </a:lnTo>
                  <a:lnTo>
                    <a:pt x="209550" y="1212056"/>
                  </a:lnTo>
                  <a:cubicBezTo>
                    <a:pt x="208756" y="1177131"/>
                    <a:pt x="207963" y="1142206"/>
                    <a:pt x="207169" y="1107281"/>
                  </a:cubicBezTo>
                  <a:cubicBezTo>
                    <a:pt x="206375" y="1028700"/>
                    <a:pt x="205582" y="950119"/>
                    <a:pt x="207169" y="8477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41">
              <a:extLst>
                <a:ext uri="{FF2B5EF4-FFF2-40B4-BE49-F238E27FC236}">
                  <a16:creationId xmlns:a16="http://schemas.microsoft.com/office/drawing/2014/main" id="{CA8C0A12-C0A6-46D9-AC9F-41A847D654A6}"/>
                </a:ext>
              </a:extLst>
            </p:cNvPr>
            <p:cNvSpPr/>
            <p:nvPr/>
          </p:nvSpPr>
          <p:spPr>
            <a:xfrm>
              <a:off x="6846888" y="2373313"/>
              <a:ext cx="500062" cy="646112"/>
            </a:xfrm>
            <a:custGeom>
              <a:avLst/>
              <a:gdLst>
                <a:gd name="connsiteX0" fmla="*/ 238125 w 500062"/>
                <a:gd name="connsiteY0" fmla="*/ 211932 h 645319"/>
                <a:gd name="connsiteX1" fmla="*/ 197644 w 500062"/>
                <a:gd name="connsiteY1" fmla="*/ 359569 h 645319"/>
                <a:gd name="connsiteX2" fmla="*/ 171450 w 500062"/>
                <a:gd name="connsiteY2" fmla="*/ 433388 h 645319"/>
                <a:gd name="connsiteX3" fmla="*/ 138112 w 500062"/>
                <a:gd name="connsiteY3" fmla="*/ 509588 h 645319"/>
                <a:gd name="connsiteX4" fmla="*/ 114300 w 500062"/>
                <a:gd name="connsiteY4" fmla="*/ 550069 h 645319"/>
                <a:gd name="connsiteX5" fmla="*/ 97631 w 500062"/>
                <a:gd name="connsiteY5" fmla="*/ 564357 h 645319"/>
                <a:gd name="connsiteX6" fmla="*/ 33337 w 500062"/>
                <a:gd name="connsiteY6" fmla="*/ 590550 h 645319"/>
                <a:gd name="connsiteX7" fmla="*/ 0 w 500062"/>
                <a:gd name="connsiteY7" fmla="*/ 600075 h 645319"/>
                <a:gd name="connsiteX8" fmla="*/ 500062 w 500062"/>
                <a:gd name="connsiteY8" fmla="*/ 645319 h 645319"/>
                <a:gd name="connsiteX9" fmla="*/ 490537 w 500062"/>
                <a:gd name="connsiteY9" fmla="*/ 609600 h 645319"/>
                <a:gd name="connsiteX10" fmla="*/ 469106 w 500062"/>
                <a:gd name="connsiteY10" fmla="*/ 585788 h 645319"/>
                <a:gd name="connsiteX11" fmla="*/ 440531 w 500062"/>
                <a:gd name="connsiteY11" fmla="*/ 561975 h 645319"/>
                <a:gd name="connsiteX12" fmla="*/ 419100 w 500062"/>
                <a:gd name="connsiteY12" fmla="*/ 542925 h 645319"/>
                <a:gd name="connsiteX13" fmla="*/ 402431 w 500062"/>
                <a:gd name="connsiteY13" fmla="*/ 523875 h 645319"/>
                <a:gd name="connsiteX14" fmla="*/ 385762 w 500062"/>
                <a:gd name="connsiteY14" fmla="*/ 497682 h 645319"/>
                <a:gd name="connsiteX15" fmla="*/ 378619 w 500062"/>
                <a:gd name="connsiteY15" fmla="*/ 478632 h 645319"/>
                <a:gd name="connsiteX16" fmla="*/ 373856 w 500062"/>
                <a:gd name="connsiteY16" fmla="*/ 445294 h 645319"/>
                <a:gd name="connsiteX17" fmla="*/ 359569 w 500062"/>
                <a:gd name="connsiteY17" fmla="*/ 321469 h 645319"/>
                <a:gd name="connsiteX18" fmla="*/ 340519 w 500062"/>
                <a:gd name="connsiteY18" fmla="*/ 123825 h 645319"/>
                <a:gd name="connsiteX19" fmla="*/ 328612 w 500062"/>
                <a:gd name="connsiteY19" fmla="*/ 30957 h 645319"/>
                <a:gd name="connsiteX20" fmla="*/ 321469 w 500062"/>
                <a:gd name="connsiteY20" fmla="*/ 9525 h 645319"/>
                <a:gd name="connsiteX21" fmla="*/ 311944 w 500062"/>
                <a:gd name="connsiteY21" fmla="*/ 0 h 645319"/>
                <a:gd name="connsiteX22" fmla="*/ 307181 w 500062"/>
                <a:gd name="connsiteY22" fmla="*/ 0 h 645319"/>
                <a:gd name="connsiteX23" fmla="*/ 297656 w 500062"/>
                <a:gd name="connsiteY23" fmla="*/ 2382 h 645319"/>
                <a:gd name="connsiteX24" fmla="*/ 290512 w 500062"/>
                <a:gd name="connsiteY24" fmla="*/ 7144 h 645319"/>
                <a:gd name="connsiteX25" fmla="*/ 283369 w 500062"/>
                <a:gd name="connsiteY25" fmla="*/ 23813 h 645319"/>
                <a:gd name="connsiteX26" fmla="*/ 266700 w 500062"/>
                <a:gd name="connsiteY26" fmla="*/ 92869 h 645319"/>
                <a:gd name="connsiteX27" fmla="*/ 238125 w 500062"/>
                <a:gd name="connsiteY27" fmla="*/ 211932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0062" h="645319">
                  <a:moveTo>
                    <a:pt x="238125" y="211932"/>
                  </a:moveTo>
                  <a:lnTo>
                    <a:pt x="197644" y="359569"/>
                  </a:lnTo>
                  <a:lnTo>
                    <a:pt x="171450" y="433388"/>
                  </a:lnTo>
                  <a:lnTo>
                    <a:pt x="138112" y="509588"/>
                  </a:lnTo>
                  <a:lnTo>
                    <a:pt x="114300" y="550069"/>
                  </a:lnTo>
                  <a:lnTo>
                    <a:pt x="97631" y="564357"/>
                  </a:lnTo>
                  <a:lnTo>
                    <a:pt x="33337" y="590550"/>
                  </a:lnTo>
                  <a:lnTo>
                    <a:pt x="0" y="600075"/>
                  </a:lnTo>
                  <a:lnTo>
                    <a:pt x="500062" y="645319"/>
                  </a:lnTo>
                  <a:lnTo>
                    <a:pt x="490537" y="609600"/>
                  </a:lnTo>
                  <a:lnTo>
                    <a:pt x="469106" y="585788"/>
                  </a:lnTo>
                  <a:lnTo>
                    <a:pt x="440531" y="561975"/>
                  </a:lnTo>
                  <a:lnTo>
                    <a:pt x="419100" y="542925"/>
                  </a:lnTo>
                  <a:lnTo>
                    <a:pt x="402431" y="523875"/>
                  </a:lnTo>
                  <a:lnTo>
                    <a:pt x="385762" y="497682"/>
                  </a:lnTo>
                  <a:lnTo>
                    <a:pt x="378619" y="478632"/>
                  </a:lnTo>
                  <a:lnTo>
                    <a:pt x="373856" y="445294"/>
                  </a:lnTo>
                  <a:lnTo>
                    <a:pt x="359569" y="321469"/>
                  </a:lnTo>
                  <a:lnTo>
                    <a:pt x="340519" y="123825"/>
                  </a:lnTo>
                  <a:lnTo>
                    <a:pt x="328612" y="30957"/>
                  </a:lnTo>
                  <a:lnTo>
                    <a:pt x="321469" y="9525"/>
                  </a:lnTo>
                  <a:lnTo>
                    <a:pt x="311944" y="0"/>
                  </a:lnTo>
                  <a:lnTo>
                    <a:pt x="307181" y="0"/>
                  </a:lnTo>
                  <a:lnTo>
                    <a:pt x="297656" y="2382"/>
                  </a:lnTo>
                  <a:lnTo>
                    <a:pt x="290512" y="7144"/>
                  </a:lnTo>
                  <a:lnTo>
                    <a:pt x="283369" y="23813"/>
                  </a:lnTo>
                  <a:lnTo>
                    <a:pt x="266700" y="92869"/>
                  </a:lnTo>
                  <a:lnTo>
                    <a:pt x="238125" y="2119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44">
              <a:extLst>
                <a:ext uri="{FF2B5EF4-FFF2-40B4-BE49-F238E27FC236}">
                  <a16:creationId xmlns:a16="http://schemas.microsoft.com/office/drawing/2014/main" id="{D2080FF5-C349-46A1-860E-7531D4F7FD14}"/>
                </a:ext>
              </a:extLst>
            </p:cNvPr>
            <p:cNvSpPr/>
            <p:nvPr/>
          </p:nvSpPr>
          <p:spPr>
            <a:xfrm rot="16200000">
              <a:off x="3649663" y="3910013"/>
              <a:ext cx="3046412" cy="1833562"/>
            </a:xfrm>
            <a:custGeom>
              <a:avLst/>
              <a:gdLst>
                <a:gd name="connsiteX0" fmla="*/ 1097280 w 3046330"/>
                <a:gd name="connsiteY0" fmla="*/ 1490598 h 1833811"/>
                <a:gd name="connsiteX1" fmla="*/ 1545712 w 3046330"/>
                <a:gd name="connsiteY1" fmla="*/ 1488093 h 1833811"/>
                <a:gd name="connsiteX2" fmla="*/ 1793727 w 3046330"/>
                <a:gd name="connsiteY2" fmla="*/ 1488093 h 1833811"/>
                <a:gd name="connsiteX3" fmla="*/ 2239654 w 3046330"/>
                <a:gd name="connsiteY3" fmla="*/ 1490598 h 1833811"/>
                <a:gd name="connsiteX4" fmla="*/ 2530257 w 3046330"/>
                <a:gd name="connsiteY4" fmla="*/ 1488093 h 1833811"/>
                <a:gd name="connsiteX5" fmla="*/ 2718148 w 3046330"/>
                <a:gd name="connsiteY5" fmla="*/ 1488093 h 1833811"/>
                <a:gd name="connsiteX6" fmla="*/ 2750715 w 3046330"/>
                <a:gd name="connsiteY6" fmla="*/ 1480577 h 1833811"/>
                <a:gd name="connsiteX7" fmla="*/ 2780778 w 3046330"/>
                <a:gd name="connsiteY7" fmla="*/ 1463040 h 1833811"/>
                <a:gd name="connsiteX8" fmla="*/ 2795809 w 3046330"/>
                <a:gd name="connsiteY8" fmla="*/ 1445504 h 1833811"/>
                <a:gd name="connsiteX9" fmla="*/ 2803325 w 3046330"/>
                <a:gd name="connsiteY9" fmla="*/ 1425462 h 1833811"/>
                <a:gd name="connsiteX10" fmla="*/ 2810840 w 3046330"/>
                <a:gd name="connsiteY10" fmla="*/ 1395400 h 1833811"/>
                <a:gd name="connsiteX11" fmla="*/ 2808335 w 3046330"/>
                <a:gd name="connsiteY11" fmla="*/ 1305213 h 1833811"/>
                <a:gd name="connsiteX12" fmla="*/ 2795809 w 3046330"/>
                <a:gd name="connsiteY12" fmla="*/ 1169931 h 1833811"/>
                <a:gd name="connsiteX13" fmla="*/ 2765747 w 3046330"/>
                <a:gd name="connsiteY13" fmla="*/ 949473 h 1833811"/>
                <a:gd name="connsiteX14" fmla="*/ 2735684 w 3046330"/>
                <a:gd name="connsiteY14" fmla="*/ 726510 h 1833811"/>
                <a:gd name="connsiteX15" fmla="*/ 2698106 w 3046330"/>
                <a:gd name="connsiteY15" fmla="*/ 410854 h 1833811"/>
                <a:gd name="connsiteX16" fmla="*/ 2678065 w 3046330"/>
                <a:gd name="connsiteY16" fmla="*/ 200417 h 1833811"/>
                <a:gd name="connsiteX17" fmla="*/ 2673054 w 3046330"/>
                <a:gd name="connsiteY17" fmla="*/ 25053 h 1833811"/>
                <a:gd name="connsiteX18" fmla="*/ 2805830 w 3046330"/>
                <a:gd name="connsiteY18" fmla="*/ 0 h 1833811"/>
                <a:gd name="connsiteX19" fmla="*/ 2823366 w 3046330"/>
                <a:gd name="connsiteY19" fmla="*/ 187891 h 1833811"/>
                <a:gd name="connsiteX20" fmla="*/ 2848418 w 3046330"/>
                <a:gd name="connsiteY20" fmla="*/ 393318 h 1833811"/>
                <a:gd name="connsiteX21" fmla="*/ 2878481 w 3046330"/>
                <a:gd name="connsiteY21" fmla="*/ 651354 h 1833811"/>
                <a:gd name="connsiteX22" fmla="*/ 2901028 w 3046330"/>
                <a:gd name="connsiteY22" fmla="*/ 844255 h 1833811"/>
                <a:gd name="connsiteX23" fmla="*/ 2913554 w 3046330"/>
                <a:gd name="connsiteY23" fmla="*/ 977031 h 1833811"/>
                <a:gd name="connsiteX24" fmla="*/ 2923575 w 3046330"/>
                <a:gd name="connsiteY24" fmla="*/ 1054692 h 1833811"/>
                <a:gd name="connsiteX25" fmla="*/ 2933595 w 3046330"/>
                <a:gd name="connsiteY25" fmla="*/ 1124838 h 1833811"/>
                <a:gd name="connsiteX26" fmla="*/ 2948627 w 3046330"/>
                <a:gd name="connsiteY26" fmla="*/ 1197489 h 1833811"/>
                <a:gd name="connsiteX27" fmla="*/ 2973679 w 3046330"/>
                <a:gd name="connsiteY27" fmla="*/ 1300202 h 1833811"/>
                <a:gd name="connsiteX28" fmla="*/ 2998731 w 3046330"/>
                <a:gd name="connsiteY28" fmla="*/ 1380369 h 1833811"/>
                <a:gd name="connsiteX29" fmla="*/ 3021278 w 3046330"/>
                <a:gd name="connsiteY29" fmla="*/ 1427968 h 1833811"/>
                <a:gd name="connsiteX30" fmla="*/ 3036309 w 3046330"/>
                <a:gd name="connsiteY30" fmla="*/ 1445504 h 1833811"/>
                <a:gd name="connsiteX31" fmla="*/ 3043825 w 3046330"/>
                <a:gd name="connsiteY31" fmla="*/ 1465546 h 1833811"/>
                <a:gd name="connsiteX32" fmla="*/ 3046330 w 3046330"/>
                <a:gd name="connsiteY32" fmla="*/ 1488093 h 1833811"/>
                <a:gd name="connsiteX33" fmla="*/ 3038814 w 3046330"/>
                <a:gd name="connsiteY33" fmla="*/ 1520660 h 1833811"/>
                <a:gd name="connsiteX34" fmla="*/ 3016267 w 3046330"/>
                <a:gd name="connsiteY34" fmla="*/ 1563249 h 1833811"/>
                <a:gd name="connsiteX35" fmla="*/ 2956142 w 3046330"/>
                <a:gd name="connsiteY35" fmla="*/ 1648426 h 1833811"/>
                <a:gd name="connsiteX36" fmla="*/ 2896017 w 3046330"/>
                <a:gd name="connsiteY36" fmla="*/ 1741118 h 1833811"/>
                <a:gd name="connsiteX37" fmla="*/ 2863450 w 3046330"/>
                <a:gd name="connsiteY37" fmla="*/ 1788717 h 1833811"/>
                <a:gd name="connsiteX38" fmla="*/ 2838398 w 3046330"/>
                <a:gd name="connsiteY38" fmla="*/ 1816274 h 1833811"/>
                <a:gd name="connsiteX39" fmla="*/ 2813346 w 3046330"/>
                <a:gd name="connsiteY39" fmla="*/ 1831306 h 1833811"/>
                <a:gd name="connsiteX40" fmla="*/ 2795809 w 3046330"/>
                <a:gd name="connsiteY40" fmla="*/ 1833811 h 1833811"/>
                <a:gd name="connsiteX41" fmla="*/ 2773262 w 3046330"/>
                <a:gd name="connsiteY41" fmla="*/ 1833811 h 1833811"/>
                <a:gd name="connsiteX42" fmla="*/ 2750715 w 3046330"/>
                <a:gd name="connsiteY42" fmla="*/ 1823790 h 1833811"/>
                <a:gd name="connsiteX43" fmla="*/ 2723158 w 3046330"/>
                <a:gd name="connsiteY43" fmla="*/ 1803748 h 1833811"/>
                <a:gd name="connsiteX44" fmla="*/ 2688085 w 3046330"/>
                <a:gd name="connsiteY44" fmla="*/ 1778696 h 1833811"/>
                <a:gd name="connsiteX45" fmla="*/ 2653012 w 3046330"/>
                <a:gd name="connsiteY45" fmla="*/ 1758655 h 1833811"/>
                <a:gd name="connsiteX46" fmla="*/ 2620445 w 3046330"/>
                <a:gd name="connsiteY46" fmla="*/ 1743623 h 1833811"/>
                <a:gd name="connsiteX47" fmla="*/ 2582867 w 3046330"/>
                <a:gd name="connsiteY47" fmla="*/ 1736108 h 1833811"/>
                <a:gd name="connsiteX48" fmla="*/ 2430049 w 3046330"/>
                <a:gd name="connsiteY48" fmla="*/ 1736108 h 1833811"/>
                <a:gd name="connsiteX49" fmla="*/ 1944039 w 3046330"/>
                <a:gd name="connsiteY49" fmla="*/ 1736108 h 1833811"/>
                <a:gd name="connsiteX50" fmla="*/ 1590805 w 3046330"/>
                <a:gd name="connsiteY50" fmla="*/ 1736108 h 1833811"/>
                <a:gd name="connsiteX51" fmla="*/ 1395399 w 3046330"/>
                <a:gd name="connsiteY51" fmla="*/ 1736108 h 1833811"/>
                <a:gd name="connsiteX52" fmla="*/ 1210014 w 3046330"/>
                <a:gd name="connsiteY52" fmla="*/ 1738613 h 1833811"/>
                <a:gd name="connsiteX53" fmla="*/ 1104795 w 3046330"/>
                <a:gd name="connsiteY53" fmla="*/ 1743623 h 1833811"/>
                <a:gd name="connsiteX54" fmla="*/ 992061 w 3046330"/>
                <a:gd name="connsiteY54" fmla="*/ 1751139 h 1833811"/>
                <a:gd name="connsiteX55" fmla="*/ 831728 w 3046330"/>
                <a:gd name="connsiteY55" fmla="*/ 1761160 h 1833811"/>
                <a:gd name="connsiteX56" fmla="*/ 653858 w 3046330"/>
                <a:gd name="connsiteY56" fmla="*/ 1776191 h 1833811"/>
                <a:gd name="connsiteX57" fmla="*/ 438411 w 3046330"/>
                <a:gd name="connsiteY57" fmla="*/ 1801243 h 1833811"/>
                <a:gd name="connsiteX58" fmla="*/ 423380 w 3046330"/>
                <a:gd name="connsiteY58" fmla="*/ 1801243 h 1833811"/>
                <a:gd name="connsiteX59" fmla="*/ 380791 w 3046330"/>
                <a:gd name="connsiteY59" fmla="*/ 1791222 h 1833811"/>
                <a:gd name="connsiteX60" fmla="*/ 310645 w 3046330"/>
                <a:gd name="connsiteY60" fmla="*/ 1771181 h 1833811"/>
                <a:gd name="connsiteX61" fmla="*/ 220458 w 3046330"/>
                <a:gd name="connsiteY61" fmla="*/ 1741118 h 1833811"/>
                <a:gd name="connsiteX62" fmla="*/ 142797 w 3046330"/>
                <a:gd name="connsiteY62" fmla="*/ 1708551 h 1833811"/>
                <a:gd name="connsiteX63" fmla="*/ 82672 w 3046330"/>
                <a:gd name="connsiteY63" fmla="*/ 1675983 h 1833811"/>
                <a:gd name="connsiteX64" fmla="*/ 42588 w 3046330"/>
                <a:gd name="connsiteY64" fmla="*/ 1648426 h 1833811"/>
                <a:gd name="connsiteX65" fmla="*/ 15031 w 3046330"/>
                <a:gd name="connsiteY65" fmla="*/ 1623374 h 1833811"/>
                <a:gd name="connsiteX66" fmla="*/ 5010 w 3046330"/>
                <a:gd name="connsiteY66" fmla="*/ 1605837 h 1833811"/>
                <a:gd name="connsiteX67" fmla="*/ 0 w 3046330"/>
                <a:gd name="connsiteY67" fmla="*/ 1590806 h 1833811"/>
                <a:gd name="connsiteX68" fmla="*/ 0 w 3046330"/>
                <a:gd name="connsiteY68" fmla="*/ 1568259 h 1833811"/>
                <a:gd name="connsiteX69" fmla="*/ 2505 w 3046330"/>
                <a:gd name="connsiteY69" fmla="*/ 1555733 h 1833811"/>
                <a:gd name="connsiteX70" fmla="*/ 15031 w 3046330"/>
                <a:gd name="connsiteY70" fmla="*/ 1538197 h 1833811"/>
                <a:gd name="connsiteX71" fmla="*/ 57620 w 3046330"/>
                <a:gd name="connsiteY71" fmla="*/ 1505629 h 1833811"/>
                <a:gd name="connsiteX72" fmla="*/ 528598 w 3046330"/>
                <a:gd name="connsiteY72" fmla="*/ 1485587 h 1833811"/>
                <a:gd name="connsiteX73" fmla="*/ 613775 w 3046330"/>
                <a:gd name="connsiteY73" fmla="*/ 1488093 h 1833811"/>
                <a:gd name="connsiteX74" fmla="*/ 1097280 w 3046330"/>
                <a:gd name="connsiteY74" fmla="*/ 1490598 h 183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46330" h="1833811">
                  <a:moveTo>
                    <a:pt x="1097280" y="1490598"/>
                  </a:moveTo>
                  <a:lnTo>
                    <a:pt x="1545712" y="1488093"/>
                  </a:lnTo>
                  <a:lnTo>
                    <a:pt x="1793727" y="1488093"/>
                  </a:lnTo>
                  <a:lnTo>
                    <a:pt x="2239654" y="1490598"/>
                  </a:lnTo>
                  <a:lnTo>
                    <a:pt x="2530257" y="1488093"/>
                  </a:lnTo>
                  <a:lnTo>
                    <a:pt x="2718148" y="1488093"/>
                  </a:lnTo>
                  <a:lnTo>
                    <a:pt x="2750715" y="1480577"/>
                  </a:lnTo>
                  <a:lnTo>
                    <a:pt x="2780778" y="1463040"/>
                  </a:lnTo>
                  <a:lnTo>
                    <a:pt x="2795809" y="1445504"/>
                  </a:lnTo>
                  <a:lnTo>
                    <a:pt x="2803325" y="1425462"/>
                  </a:lnTo>
                  <a:lnTo>
                    <a:pt x="2810840" y="1395400"/>
                  </a:lnTo>
                  <a:lnTo>
                    <a:pt x="2808335" y="1305213"/>
                  </a:lnTo>
                  <a:lnTo>
                    <a:pt x="2795809" y="1169931"/>
                  </a:lnTo>
                  <a:lnTo>
                    <a:pt x="2765747" y="949473"/>
                  </a:lnTo>
                  <a:lnTo>
                    <a:pt x="2735684" y="726510"/>
                  </a:lnTo>
                  <a:lnTo>
                    <a:pt x="2698106" y="410854"/>
                  </a:lnTo>
                  <a:lnTo>
                    <a:pt x="2678065" y="200417"/>
                  </a:lnTo>
                  <a:lnTo>
                    <a:pt x="2673054" y="25053"/>
                  </a:lnTo>
                  <a:lnTo>
                    <a:pt x="2805830" y="0"/>
                  </a:lnTo>
                  <a:lnTo>
                    <a:pt x="2823366" y="187891"/>
                  </a:lnTo>
                  <a:lnTo>
                    <a:pt x="2848418" y="393318"/>
                  </a:lnTo>
                  <a:lnTo>
                    <a:pt x="2878481" y="651354"/>
                  </a:lnTo>
                  <a:lnTo>
                    <a:pt x="2901028" y="844255"/>
                  </a:lnTo>
                  <a:lnTo>
                    <a:pt x="2913554" y="977031"/>
                  </a:lnTo>
                  <a:lnTo>
                    <a:pt x="2923575" y="1054692"/>
                  </a:lnTo>
                  <a:lnTo>
                    <a:pt x="2933595" y="1124838"/>
                  </a:lnTo>
                  <a:lnTo>
                    <a:pt x="2948627" y="1197489"/>
                  </a:lnTo>
                  <a:lnTo>
                    <a:pt x="2973679" y="1300202"/>
                  </a:lnTo>
                  <a:lnTo>
                    <a:pt x="2998731" y="1380369"/>
                  </a:lnTo>
                  <a:lnTo>
                    <a:pt x="3021278" y="1427968"/>
                  </a:lnTo>
                  <a:lnTo>
                    <a:pt x="3036309" y="1445504"/>
                  </a:lnTo>
                  <a:lnTo>
                    <a:pt x="3043825" y="1465546"/>
                  </a:lnTo>
                  <a:lnTo>
                    <a:pt x="3046330" y="1488093"/>
                  </a:lnTo>
                  <a:lnTo>
                    <a:pt x="3038814" y="1520660"/>
                  </a:lnTo>
                  <a:lnTo>
                    <a:pt x="3016267" y="1563249"/>
                  </a:lnTo>
                  <a:lnTo>
                    <a:pt x="2956142" y="1648426"/>
                  </a:lnTo>
                  <a:lnTo>
                    <a:pt x="2896017" y="1741118"/>
                  </a:lnTo>
                  <a:lnTo>
                    <a:pt x="2863450" y="1788717"/>
                  </a:lnTo>
                  <a:lnTo>
                    <a:pt x="2838398" y="1816274"/>
                  </a:lnTo>
                  <a:lnTo>
                    <a:pt x="2813346" y="1831306"/>
                  </a:lnTo>
                  <a:lnTo>
                    <a:pt x="2795809" y="1833811"/>
                  </a:lnTo>
                  <a:lnTo>
                    <a:pt x="2773262" y="1833811"/>
                  </a:lnTo>
                  <a:lnTo>
                    <a:pt x="2750715" y="1823790"/>
                  </a:lnTo>
                  <a:lnTo>
                    <a:pt x="2723158" y="1803748"/>
                  </a:lnTo>
                  <a:lnTo>
                    <a:pt x="2688085" y="1778696"/>
                  </a:lnTo>
                  <a:lnTo>
                    <a:pt x="2653012" y="1758655"/>
                  </a:lnTo>
                  <a:lnTo>
                    <a:pt x="2620445" y="1743623"/>
                  </a:lnTo>
                  <a:lnTo>
                    <a:pt x="2582867" y="1736108"/>
                  </a:lnTo>
                  <a:lnTo>
                    <a:pt x="2430049" y="1736108"/>
                  </a:lnTo>
                  <a:lnTo>
                    <a:pt x="1944039" y="1736108"/>
                  </a:lnTo>
                  <a:lnTo>
                    <a:pt x="1590805" y="1736108"/>
                  </a:lnTo>
                  <a:lnTo>
                    <a:pt x="1395399" y="1736108"/>
                  </a:lnTo>
                  <a:lnTo>
                    <a:pt x="1210014" y="1738613"/>
                  </a:lnTo>
                  <a:lnTo>
                    <a:pt x="1104795" y="1743623"/>
                  </a:lnTo>
                  <a:lnTo>
                    <a:pt x="992061" y="1751139"/>
                  </a:lnTo>
                  <a:lnTo>
                    <a:pt x="831728" y="1761160"/>
                  </a:lnTo>
                  <a:lnTo>
                    <a:pt x="653858" y="1776191"/>
                  </a:lnTo>
                  <a:lnTo>
                    <a:pt x="438411" y="1801243"/>
                  </a:lnTo>
                  <a:lnTo>
                    <a:pt x="423380" y="1801243"/>
                  </a:lnTo>
                  <a:lnTo>
                    <a:pt x="380791" y="1791222"/>
                  </a:lnTo>
                  <a:lnTo>
                    <a:pt x="310645" y="1771181"/>
                  </a:lnTo>
                  <a:lnTo>
                    <a:pt x="220458" y="1741118"/>
                  </a:lnTo>
                  <a:lnTo>
                    <a:pt x="142797" y="1708551"/>
                  </a:lnTo>
                  <a:lnTo>
                    <a:pt x="82672" y="1675983"/>
                  </a:lnTo>
                  <a:lnTo>
                    <a:pt x="42588" y="1648426"/>
                  </a:lnTo>
                  <a:lnTo>
                    <a:pt x="15031" y="1623374"/>
                  </a:lnTo>
                  <a:lnTo>
                    <a:pt x="5010" y="1605837"/>
                  </a:lnTo>
                  <a:lnTo>
                    <a:pt x="0" y="1590806"/>
                  </a:lnTo>
                  <a:lnTo>
                    <a:pt x="0" y="1568259"/>
                  </a:lnTo>
                  <a:lnTo>
                    <a:pt x="2505" y="1555733"/>
                  </a:lnTo>
                  <a:lnTo>
                    <a:pt x="15031" y="1538197"/>
                  </a:lnTo>
                  <a:lnTo>
                    <a:pt x="57620" y="1505629"/>
                  </a:lnTo>
                  <a:lnTo>
                    <a:pt x="528598" y="1485587"/>
                  </a:lnTo>
                  <a:lnTo>
                    <a:pt x="613775" y="1488093"/>
                  </a:lnTo>
                  <a:lnTo>
                    <a:pt x="1097280" y="149059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47">
              <a:extLst>
                <a:ext uri="{FF2B5EF4-FFF2-40B4-BE49-F238E27FC236}">
                  <a16:creationId xmlns:a16="http://schemas.microsoft.com/office/drawing/2014/main" id="{55C62BCE-ADE5-47EB-B9D9-B166CC25E631}"/>
                </a:ext>
              </a:extLst>
            </p:cNvPr>
            <p:cNvSpPr/>
            <p:nvPr/>
          </p:nvSpPr>
          <p:spPr>
            <a:xfrm rot="16200000">
              <a:off x="5114926" y="5645150"/>
              <a:ext cx="628650" cy="777875"/>
            </a:xfrm>
            <a:custGeom>
              <a:avLst/>
              <a:gdLst>
                <a:gd name="connsiteX0" fmla="*/ 573881 w 628650"/>
                <a:gd name="connsiteY0" fmla="*/ 152400 h 778669"/>
                <a:gd name="connsiteX1" fmla="*/ 535781 w 628650"/>
                <a:gd name="connsiteY1" fmla="*/ 302419 h 778669"/>
                <a:gd name="connsiteX2" fmla="*/ 509588 w 628650"/>
                <a:gd name="connsiteY2" fmla="*/ 404813 h 778669"/>
                <a:gd name="connsiteX3" fmla="*/ 488156 w 628650"/>
                <a:gd name="connsiteY3" fmla="*/ 488157 h 778669"/>
                <a:gd name="connsiteX4" fmla="*/ 471488 w 628650"/>
                <a:gd name="connsiteY4" fmla="*/ 554832 h 778669"/>
                <a:gd name="connsiteX5" fmla="*/ 466725 w 628650"/>
                <a:gd name="connsiteY5" fmla="*/ 583407 h 778669"/>
                <a:gd name="connsiteX6" fmla="*/ 464344 w 628650"/>
                <a:gd name="connsiteY6" fmla="*/ 616744 h 778669"/>
                <a:gd name="connsiteX7" fmla="*/ 466725 w 628650"/>
                <a:gd name="connsiteY7" fmla="*/ 640557 h 778669"/>
                <a:gd name="connsiteX8" fmla="*/ 476250 w 628650"/>
                <a:gd name="connsiteY8" fmla="*/ 666750 h 778669"/>
                <a:gd name="connsiteX9" fmla="*/ 490538 w 628650"/>
                <a:gd name="connsiteY9" fmla="*/ 683419 h 778669"/>
                <a:gd name="connsiteX10" fmla="*/ 516731 w 628650"/>
                <a:gd name="connsiteY10" fmla="*/ 697707 h 778669"/>
                <a:gd name="connsiteX11" fmla="*/ 540544 w 628650"/>
                <a:gd name="connsiteY11" fmla="*/ 702469 h 778669"/>
                <a:gd name="connsiteX12" fmla="*/ 628650 w 628650"/>
                <a:gd name="connsiteY12" fmla="*/ 709613 h 778669"/>
                <a:gd name="connsiteX13" fmla="*/ 0 w 628650"/>
                <a:gd name="connsiteY13" fmla="*/ 778669 h 778669"/>
                <a:gd name="connsiteX14" fmla="*/ 14288 w 628650"/>
                <a:gd name="connsiteY14" fmla="*/ 757238 h 778669"/>
                <a:gd name="connsiteX15" fmla="*/ 54769 w 628650"/>
                <a:gd name="connsiteY15" fmla="*/ 721519 h 778669"/>
                <a:gd name="connsiteX16" fmla="*/ 142875 w 628650"/>
                <a:gd name="connsiteY16" fmla="*/ 652463 h 778669"/>
                <a:gd name="connsiteX17" fmla="*/ 223838 w 628650"/>
                <a:gd name="connsiteY17" fmla="*/ 576263 h 778669"/>
                <a:gd name="connsiteX18" fmla="*/ 295275 w 628650"/>
                <a:gd name="connsiteY18" fmla="*/ 490538 h 778669"/>
                <a:gd name="connsiteX19" fmla="*/ 350044 w 628650"/>
                <a:gd name="connsiteY19" fmla="*/ 411957 h 778669"/>
                <a:gd name="connsiteX20" fmla="*/ 423863 w 628650"/>
                <a:gd name="connsiteY20" fmla="*/ 283369 h 778669"/>
                <a:gd name="connsiteX21" fmla="*/ 507206 w 628650"/>
                <a:gd name="connsiteY21" fmla="*/ 119063 h 778669"/>
                <a:gd name="connsiteX22" fmla="*/ 550069 w 628650"/>
                <a:gd name="connsiteY22" fmla="*/ 21432 h 778669"/>
                <a:gd name="connsiteX23" fmla="*/ 561975 w 628650"/>
                <a:gd name="connsiteY23" fmla="*/ 4763 h 778669"/>
                <a:gd name="connsiteX24" fmla="*/ 583406 w 628650"/>
                <a:gd name="connsiteY24" fmla="*/ 0 h 778669"/>
                <a:gd name="connsiteX25" fmla="*/ 597694 w 628650"/>
                <a:gd name="connsiteY25" fmla="*/ 4763 h 778669"/>
                <a:gd name="connsiteX26" fmla="*/ 602456 w 628650"/>
                <a:gd name="connsiteY26" fmla="*/ 16669 h 778669"/>
                <a:gd name="connsiteX27" fmla="*/ 602456 w 628650"/>
                <a:gd name="connsiteY27" fmla="*/ 45244 h 778669"/>
                <a:gd name="connsiteX28" fmla="*/ 573881 w 628650"/>
                <a:gd name="connsiteY28" fmla="*/ 152400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8650" h="778669">
                  <a:moveTo>
                    <a:pt x="573881" y="152400"/>
                  </a:moveTo>
                  <a:lnTo>
                    <a:pt x="535781" y="302419"/>
                  </a:lnTo>
                  <a:lnTo>
                    <a:pt x="509588" y="404813"/>
                  </a:lnTo>
                  <a:lnTo>
                    <a:pt x="488156" y="488157"/>
                  </a:lnTo>
                  <a:lnTo>
                    <a:pt x="471488" y="554832"/>
                  </a:lnTo>
                  <a:lnTo>
                    <a:pt x="466725" y="583407"/>
                  </a:lnTo>
                  <a:lnTo>
                    <a:pt x="464344" y="616744"/>
                  </a:lnTo>
                  <a:lnTo>
                    <a:pt x="466725" y="640557"/>
                  </a:lnTo>
                  <a:lnTo>
                    <a:pt x="476250" y="666750"/>
                  </a:lnTo>
                  <a:lnTo>
                    <a:pt x="490538" y="683419"/>
                  </a:lnTo>
                  <a:lnTo>
                    <a:pt x="516731" y="697707"/>
                  </a:lnTo>
                  <a:lnTo>
                    <a:pt x="540544" y="702469"/>
                  </a:lnTo>
                  <a:lnTo>
                    <a:pt x="628650" y="709613"/>
                  </a:lnTo>
                  <a:lnTo>
                    <a:pt x="0" y="778669"/>
                  </a:lnTo>
                  <a:lnTo>
                    <a:pt x="14288" y="757238"/>
                  </a:lnTo>
                  <a:lnTo>
                    <a:pt x="54769" y="721519"/>
                  </a:lnTo>
                  <a:lnTo>
                    <a:pt x="142875" y="652463"/>
                  </a:lnTo>
                  <a:lnTo>
                    <a:pt x="223838" y="576263"/>
                  </a:lnTo>
                  <a:lnTo>
                    <a:pt x="295275" y="490538"/>
                  </a:lnTo>
                  <a:lnTo>
                    <a:pt x="350044" y="411957"/>
                  </a:lnTo>
                  <a:lnTo>
                    <a:pt x="423863" y="283369"/>
                  </a:lnTo>
                  <a:lnTo>
                    <a:pt x="507206" y="119063"/>
                  </a:lnTo>
                  <a:lnTo>
                    <a:pt x="550069" y="21432"/>
                  </a:lnTo>
                  <a:lnTo>
                    <a:pt x="561975" y="4763"/>
                  </a:lnTo>
                  <a:lnTo>
                    <a:pt x="583406" y="0"/>
                  </a:lnTo>
                  <a:lnTo>
                    <a:pt x="597694" y="4763"/>
                  </a:lnTo>
                  <a:lnTo>
                    <a:pt x="602456" y="16669"/>
                  </a:lnTo>
                  <a:lnTo>
                    <a:pt x="602456" y="45244"/>
                  </a:lnTo>
                  <a:lnTo>
                    <a:pt x="573881" y="152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46">
              <a:extLst>
                <a:ext uri="{FF2B5EF4-FFF2-40B4-BE49-F238E27FC236}">
                  <a16:creationId xmlns:a16="http://schemas.microsoft.com/office/drawing/2014/main" id="{0090DE38-54F3-421F-95DA-216C8F4DB3EB}"/>
                </a:ext>
              </a:extLst>
            </p:cNvPr>
            <p:cNvSpPr/>
            <p:nvPr/>
          </p:nvSpPr>
          <p:spPr>
            <a:xfrm rot="16200000">
              <a:off x="4899820" y="3377406"/>
              <a:ext cx="309562" cy="1514475"/>
            </a:xfrm>
            <a:custGeom>
              <a:avLst/>
              <a:gdLst>
                <a:gd name="connsiteX0" fmla="*/ 54769 w 309563"/>
                <a:gd name="connsiteY0" fmla="*/ 728663 h 1514475"/>
                <a:gd name="connsiteX1" fmla="*/ 28575 w 309563"/>
                <a:gd name="connsiteY1" fmla="*/ 545307 h 1514475"/>
                <a:gd name="connsiteX2" fmla="*/ 16669 w 309563"/>
                <a:gd name="connsiteY2" fmla="*/ 469107 h 1514475"/>
                <a:gd name="connsiteX3" fmla="*/ 7144 w 309563"/>
                <a:gd name="connsiteY3" fmla="*/ 392907 h 1514475"/>
                <a:gd name="connsiteX4" fmla="*/ 2382 w 309563"/>
                <a:gd name="connsiteY4" fmla="*/ 297657 h 1514475"/>
                <a:gd name="connsiteX5" fmla="*/ 0 w 309563"/>
                <a:gd name="connsiteY5" fmla="*/ 204788 h 1514475"/>
                <a:gd name="connsiteX6" fmla="*/ 4763 w 309563"/>
                <a:gd name="connsiteY6" fmla="*/ 128588 h 1514475"/>
                <a:gd name="connsiteX7" fmla="*/ 26194 w 309563"/>
                <a:gd name="connsiteY7" fmla="*/ 0 h 1514475"/>
                <a:gd name="connsiteX8" fmla="*/ 183357 w 309563"/>
                <a:gd name="connsiteY8" fmla="*/ 11907 h 1514475"/>
                <a:gd name="connsiteX9" fmla="*/ 166688 w 309563"/>
                <a:gd name="connsiteY9" fmla="*/ 114300 h 1514475"/>
                <a:gd name="connsiteX10" fmla="*/ 161925 w 309563"/>
                <a:gd name="connsiteY10" fmla="*/ 169069 h 1514475"/>
                <a:gd name="connsiteX11" fmla="*/ 159544 w 309563"/>
                <a:gd name="connsiteY11" fmla="*/ 226219 h 1514475"/>
                <a:gd name="connsiteX12" fmla="*/ 161925 w 309563"/>
                <a:gd name="connsiteY12" fmla="*/ 338138 h 1514475"/>
                <a:gd name="connsiteX13" fmla="*/ 180975 w 309563"/>
                <a:gd name="connsiteY13" fmla="*/ 488157 h 1514475"/>
                <a:gd name="connsiteX14" fmla="*/ 214313 w 309563"/>
                <a:gd name="connsiteY14" fmla="*/ 697707 h 1514475"/>
                <a:gd name="connsiteX15" fmla="*/ 247650 w 309563"/>
                <a:gd name="connsiteY15" fmla="*/ 926307 h 1514475"/>
                <a:gd name="connsiteX16" fmla="*/ 269082 w 309563"/>
                <a:gd name="connsiteY16" fmla="*/ 1095375 h 1514475"/>
                <a:gd name="connsiteX17" fmla="*/ 285750 w 309563"/>
                <a:gd name="connsiteY17" fmla="*/ 1240632 h 1514475"/>
                <a:gd name="connsiteX18" fmla="*/ 309563 w 309563"/>
                <a:gd name="connsiteY18" fmla="*/ 1507332 h 1514475"/>
                <a:gd name="connsiteX19" fmla="*/ 130969 w 309563"/>
                <a:gd name="connsiteY19" fmla="*/ 1514475 h 1514475"/>
                <a:gd name="connsiteX20" fmla="*/ 123825 w 309563"/>
                <a:gd name="connsiteY20" fmla="*/ 1371600 h 1514475"/>
                <a:gd name="connsiteX21" fmla="*/ 114300 w 309563"/>
                <a:gd name="connsiteY21" fmla="*/ 1243013 h 1514475"/>
                <a:gd name="connsiteX22" fmla="*/ 102394 w 309563"/>
                <a:gd name="connsiteY22" fmla="*/ 1126332 h 1514475"/>
                <a:gd name="connsiteX23" fmla="*/ 83344 w 309563"/>
                <a:gd name="connsiteY23" fmla="*/ 952500 h 1514475"/>
                <a:gd name="connsiteX24" fmla="*/ 54769 w 309563"/>
                <a:gd name="connsiteY24" fmla="*/ 728663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514475">
                  <a:moveTo>
                    <a:pt x="54769" y="728663"/>
                  </a:moveTo>
                  <a:lnTo>
                    <a:pt x="28575" y="545307"/>
                  </a:lnTo>
                  <a:lnTo>
                    <a:pt x="16669" y="469107"/>
                  </a:lnTo>
                  <a:lnTo>
                    <a:pt x="7144" y="392907"/>
                  </a:lnTo>
                  <a:lnTo>
                    <a:pt x="2382" y="297657"/>
                  </a:lnTo>
                  <a:lnTo>
                    <a:pt x="0" y="204788"/>
                  </a:lnTo>
                  <a:lnTo>
                    <a:pt x="4763" y="128588"/>
                  </a:lnTo>
                  <a:lnTo>
                    <a:pt x="26194" y="0"/>
                  </a:lnTo>
                  <a:lnTo>
                    <a:pt x="183357" y="11907"/>
                  </a:lnTo>
                  <a:lnTo>
                    <a:pt x="166688" y="114300"/>
                  </a:lnTo>
                  <a:lnTo>
                    <a:pt x="161925" y="169069"/>
                  </a:lnTo>
                  <a:cubicBezTo>
                    <a:pt x="161131" y="188119"/>
                    <a:pt x="160338" y="207169"/>
                    <a:pt x="159544" y="226219"/>
                  </a:cubicBezTo>
                  <a:cubicBezTo>
                    <a:pt x="160338" y="263525"/>
                    <a:pt x="161131" y="300832"/>
                    <a:pt x="161925" y="338138"/>
                  </a:cubicBezTo>
                  <a:lnTo>
                    <a:pt x="180975" y="488157"/>
                  </a:lnTo>
                  <a:lnTo>
                    <a:pt x="214313" y="697707"/>
                  </a:lnTo>
                  <a:lnTo>
                    <a:pt x="247650" y="926307"/>
                  </a:lnTo>
                  <a:lnTo>
                    <a:pt x="269082" y="1095375"/>
                  </a:lnTo>
                  <a:lnTo>
                    <a:pt x="285750" y="1240632"/>
                  </a:lnTo>
                  <a:lnTo>
                    <a:pt x="309563" y="1507332"/>
                  </a:lnTo>
                  <a:lnTo>
                    <a:pt x="130969" y="1514475"/>
                  </a:lnTo>
                  <a:lnTo>
                    <a:pt x="123825" y="1371600"/>
                  </a:lnTo>
                  <a:lnTo>
                    <a:pt x="114300" y="1243013"/>
                  </a:lnTo>
                  <a:lnTo>
                    <a:pt x="102394" y="1126332"/>
                  </a:lnTo>
                  <a:lnTo>
                    <a:pt x="83344" y="952500"/>
                  </a:lnTo>
                  <a:lnTo>
                    <a:pt x="54769" y="7286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5">
              <a:extLst>
                <a:ext uri="{FF2B5EF4-FFF2-40B4-BE49-F238E27FC236}">
                  <a16:creationId xmlns:a16="http://schemas.microsoft.com/office/drawing/2014/main" id="{85ED0DE7-C51C-41FC-B8EB-43FDDD7B8D8F}"/>
                </a:ext>
              </a:extLst>
            </p:cNvPr>
            <p:cNvSpPr/>
            <p:nvPr/>
          </p:nvSpPr>
          <p:spPr>
            <a:xfrm rot="16200000">
              <a:off x="4886325" y="4059238"/>
              <a:ext cx="344487" cy="1538288"/>
            </a:xfrm>
            <a:custGeom>
              <a:avLst/>
              <a:gdLst>
                <a:gd name="connsiteX0" fmla="*/ 266700 w 345281"/>
                <a:gd name="connsiteY0" fmla="*/ 747712 h 1538287"/>
                <a:gd name="connsiteX1" fmla="*/ 240506 w 345281"/>
                <a:gd name="connsiteY1" fmla="*/ 557212 h 1538287"/>
                <a:gd name="connsiteX2" fmla="*/ 214312 w 345281"/>
                <a:gd name="connsiteY2" fmla="*/ 340518 h 1538287"/>
                <a:gd name="connsiteX3" fmla="*/ 192881 w 345281"/>
                <a:gd name="connsiteY3" fmla="*/ 142875 h 1538287"/>
                <a:gd name="connsiteX4" fmla="*/ 190500 w 345281"/>
                <a:gd name="connsiteY4" fmla="*/ 0 h 1538287"/>
                <a:gd name="connsiteX5" fmla="*/ 0 w 345281"/>
                <a:gd name="connsiteY5" fmla="*/ 9525 h 1538287"/>
                <a:gd name="connsiteX6" fmla="*/ 16668 w 345281"/>
                <a:gd name="connsiteY6" fmla="*/ 116681 h 1538287"/>
                <a:gd name="connsiteX7" fmla="*/ 50006 w 345281"/>
                <a:gd name="connsiteY7" fmla="*/ 359568 h 1538287"/>
                <a:gd name="connsiteX8" fmla="*/ 88106 w 345281"/>
                <a:gd name="connsiteY8" fmla="*/ 661987 h 1538287"/>
                <a:gd name="connsiteX9" fmla="*/ 114300 w 345281"/>
                <a:gd name="connsiteY9" fmla="*/ 876300 h 1538287"/>
                <a:gd name="connsiteX10" fmla="*/ 138112 w 345281"/>
                <a:gd name="connsiteY10" fmla="*/ 1107281 h 1538287"/>
                <a:gd name="connsiteX11" fmla="*/ 157162 w 345281"/>
                <a:gd name="connsiteY11" fmla="*/ 1297781 h 1538287"/>
                <a:gd name="connsiteX12" fmla="*/ 173831 w 345281"/>
                <a:gd name="connsiteY12" fmla="*/ 1538287 h 1538287"/>
                <a:gd name="connsiteX13" fmla="*/ 345281 w 345281"/>
                <a:gd name="connsiteY13" fmla="*/ 1524000 h 1538287"/>
                <a:gd name="connsiteX14" fmla="*/ 342900 w 345281"/>
                <a:gd name="connsiteY14" fmla="*/ 1369218 h 1538287"/>
                <a:gd name="connsiteX15" fmla="*/ 330993 w 345281"/>
                <a:gd name="connsiteY15" fmla="*/ 1243012 h 1538287"/>
                <a:gd name="connsiteX16" fmla="*/ 319087 w 345281"/>
                <a:gd name="connsiteY16" fmla="*/ 1143000 h 1538287"/>
                <a:gd name="connsiteX17" fmla="*/ 300037 w 345281"/>
                <a:gd name="connsiteY17" fmla="*/ 1009650 h 1538287"/>
                <a:gd name="connsiteX18" fmla="*/ 266700 w 345281"/>
                <a:gd name="connsiteY18" fmla="*/ 747712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5281" h="1538287">
                  <a:moveTo>
                    <a:pt x="266700" y="747712"/>
                  </a:moveTo>
                  <a:lnTo>
                    <a:pt x="240506" y="557212"/>
                  </a:lnTo>
                  <a:lnTo>
                    <a:pt x="214312" y="340518"/>
                  </a:lnTo>
                  <a:lnTo>
                    <a:pt x="192881" y="142875"/>
                  </a:lnTo>
                  <a:cubicBezTo>
                    <a:pt x="192087" y="95250"/>
                    <a:pt x="191294" y="47625"/>
                    <a:pt x="190500" y="0"/>
                  </a:cubicBezTo>
                  <a:lnTo>
                    <a:pt x="0" y="9525"/>
                  </a:lnTo>
                  <a:lnTo>
                    <a:pt x="16668" y="116681"/>
                  </a:lnTo>
                  <a:lnTo>
                    <a:pt x="50006" y="359568"/>
                  </a:lnTo>
                  <a:lnTo>
                    <a:pt x="88106" y="661987"/>
                  </a:lnTo>
                  <a:lnTo>
                    <a:pt x="114300" y="876300"/>
                  </a:lnTo>
                  <a:lnTo>
                    <a:pt x="138112" y="1107281"/>
                  </a:lnTo>
                  <a:lnTo>
                    <a:pt x="157162" y="1297781"/>
                  </a:lnTo>
                  <a:lnTo>
                    <a:pt x="173831" y="1538287"/>
                  </a:lnTo>
                  <a:lnTo>
                    <a:pt x="345281" y="1524000"/>
                  </a:lnTo>
                  <a:cubicBezTo>
                    <a:pt x="344487" y="1472406"/>
                    <a:pt x="343694" y="1420812"/>
                    <a:pt x="342900" y="1369218"/>
                  </a:cubicBezTo>
                  <a:lnTo>
                    <a:pt x="330993" y="1243012"/>
                  </a:lnTo>
                  <a:lnTo>
                    <a:pt x="319087" y="1143000"/>
                  </a:lnTo>
                  <a:lnTo>
                    <a:pt x="300037" y="1009650"/>
                  </a:lnTo>
                  <a:lnTo>
                    <a:pt x="266700" y="7477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34CA3D6-6E58-4476-A421-97955CB3565D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0175"/>
            <a:ext cx="4471987" cy="4797425"/>
            <a:chOff x="2728913" y="1400175"/>
            <a:chExt cx="4471987" cy="4797425"/>
          </a:xfrm>
        </p:grpSpPr>
        <p:sp>
          <p:nvSpPr>
            <p:cNvPr id="26" name="フリーフォーム 136">
              <a:extLst>
                <a:ext uri="{FF2B5EF4-FFF2-40B4-BE49-F238E27FC236}">
                  <a16:creationId xmlns:a16="http://schemas.microsoft.com/office/drawing/2014/main" id="{6ADD2D5E-6BF6-4DC0-9270-53A3DB86ECEB}"/>
                </a:ext>
              </a:extLst>
            </p:cNvPr>
            <p:cNvSpPr/>
            <p:nvPr/>
          </p:nvSpPr>
          <p:spPr>
            <a:xfrm>
              <a:off x="2886075" y="2097088"/>
              <a:ext cx="1117600" cy="374650"/>
            </a:xfrm>
            <a:custGeom>
              <a:avLst/>
              <a:gdLst>
                <a:gd name="connsiteX0" fmla="*/ 697706 w 1116806"/>
                <a:gd name="connsiteY0" fmla="*/ 76200 h 373857"/>
                <a:gd name="connsiteX1" fmla="*/ 942975 w 1116806"/>
                <a:gd name="connsiteY1" fmla="*/ 30957 h 373857"/>
                <a:gd name="connsiteX2" fmla="*/ 1109663 w 1116806"/>
                <a:gd name="connsiteY2" fmla="*/ 0 h 373857"/>
                <a:gd name="connsiteX3" fmla="*/ 1116806 w 1116806"/>
                <a:gd name="connsiteY3" fmla="*/ 176213 h 373857"/>
                <a:gd name="connsiteX4" fmla="*/ 942975 w 1116806"/>
                <a:gd name="connsiteY4" fmla="*/ 214313 h 373857"/>
                <a:gd name="connsiteX5" fmla="*/ 783431 w 1116806"/>
                <a:gd name="connsiteY5" fmla="*/ 252413 h 373857"/>
                <a:gd name="connsiteX6" fmla="*/ 676275 w 1116806"/>
                <a:gd name="connsiteY6" fmla="*/ 280988 h 373857"/>
                <a:gd name="connsiteX7" fmla="*/ 576263 w 1116806"/>
                <a:gd name="connsiteY7" fmla="*/ 314325 h 373857"/>
                <a:gd name="connsiteX8" fmla="*/ 504825 w 1116806"/>
                <a:gd name="connsiteY8" fmla="*/ 340519 h 373857"/>
                <a:gd name="connsiteX9" fmla="*/ 440531 w 1116806"/>
                <a:gd name="connsiteY9" fmla="*/ 361950 h 373857"/>
                <a:gd name="connsiteX10" fmla="*/ 390525 w 1116806"/>
                <a:gd name="connsiteY10" fmla="*/ 373857 h 373857"/>
                <a:gd name="connsiteX11" fmla="*/ 366713 w 1116806"/>
                <a:gd name="connsiteY11" fmla="*/ 373857 h 373857"/>
                <a:gd name="connsiteX12" fmla="*/ 338138 w 1116806"/>
                <a:gd name="connsiteY12" fmla="*/ 369094 h 373857"/>
                <a:gd name="connsiteX13" fmla="*/ 304800 w 1116806"/>
                <a:gd name="connsiteY13" fmla="*/ 357188 h 373857"/>
                <a:gd name="connsiteX14" fmla="*/ 254794 w 1116806"/>
                <a:gd name="connsiteY14" fmla="*/ 321469 h 373857"/>
                <a:gd name="connsiteX15" fmla="*/ 176213 w 1116806"/>
                <a:gd name="connsiteY15" fmla="*/ 254794 h 373857"/>
                <a:gd name="connsiteX16" fmla="*/ 83344 w 1116806"/>
                <a:gd name="connsiteY16" fmla="*/ 157163 h 373857"/>
                <a:gd name="connsiteX17" fmla="*/ 11906 w 1116806"/>
                <a:gd name="connsiteY17" fmla="*/ 66675 h 373857"/>
                <a:gd name="connsiteX18" fmla="*/ 0 w 1116806"/>
                <a:gd name="connsiteY18" fmla="*/ 40482 h 373857"/>
                <a:gd name="connsiteX19" fmla="*/ 0 w 1116806"/>
                <a:gd name="connsiteY19" fmla="*/ 28575 h 373857"/>
                <a:gd name="connsiteX20" fmla="*/ 7144 w 1116806"/>
                <a:gd name="connsiteY20" fmla="*/ 14288 h 373857"/>
                <a:gd name="connsiteX21" fmla="*/ 19050 w 1116806"/>
                <a:gd name="connsiteY21" fmla="*/ 11907 h 373857"/>
                <a:gd name="connsiteX22" fmla="*/ 35719 w 1116806"/>
                <a:gd name="connsiteY22" fmla="*/ 11907 h 373857"/>
                <a:gd name="connsiteX23" fmla="*/ 47625 w 1116806"/>
                <a:gd name="connsiteY23" fmla="*/ 14288 h 373857"/>
                <a:gd name="connsiteX24" fmla="*/ 76200 w 1116806"/>
                <a:gd name="connsiteY24" fmla="*/ 35719 h 373857"/>
                <a:gd name="connsiteX25" fmla="*/ 126206 w 1116806"/>
                <a:gd name="connsiteY25" fmla="*/ 80963 h 373857"/>
                <a:gd name="connsiteX26" fmla="*/ 142875 w 1116806"/>
                <a:gd name="connsiteY26" fmla="*/ 92869 h 373857"/>
                <a:gd name="connsiteX27" fmla="*/ 171450 w 1116806"/>
                <a:gd name="connsiteY27" fmla="*/ 109538 h 373857"/>
                <a:gd name="connsiteX28" fmla="*/ 190500 w 1116806"/>
                <a:gd name="connsiteY28" fmla="*/ 119063 h 373857"/>
                <a:gd name="connsiteX29" fmla="*/ 219075 w 1116806"/>
                <a:gd name="connsiteY29" fmla="*/ 126207 h 373857"/>
                <a:gd name="connsiteX30" fmla="*/ 250031 w 1116806"/>
                <a:gd name="connsiteY30" fmla="*/ 128588 h 373857"/>
                <a:gd name="connsiteX31" fmla="*/ 311944 w 1116806"/>
                <a:gd name="connsiteY31" fmla="*/ 126207 h 373857"/>
                <a:gd name="connsiteX32" fmla="*/ 435769 w 1116806"/>
                <a:gd name="connsiteY32" fmla="*/ 114300 h 373857"/>
                <a:gd name="connsiteX33" fmla="*/ 697706 w 1116806"/>
                <a:gd name="connsiteY33" fmla="*/ 76200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6806" h="373857">
                  <a:moveTo>
                    <a:pt x="697706" y="76200"/>
                  </a:moveTo>
                  <a:lnTo>
                    <a:pt x="942975" y="30957"/>
                  </a:lnTo>
                  <a:lnTo>
                    <a:pt x="1109663" y="0"/>
                  </a:lnTo>
                  <a:lnTo>
                    <a:pt x="1116806" y="176213"/>
                  </a:lnTo>
                  <a:lnTo>
                    <a:pt x="942975" y="214313"/>
                  </a:lnTo>
                  <a:lnTo>
                    <a:pt x="783431" y="252413"/>
                  </a:lnTo>
                  <a:lnTo>
                    <a:pt x="676275" y="280988"/>
                  </a:lnTo>
                  <a:lnTo>
                    <a:pt x="576263" y="314325"/>
                  </a:lnTo>
                  <a:lnTo>
                    <a:pt x="504825" y="340519"/>
                  </a:lnTo>
                  <a:lnTo>
                    <a:pt x="440531" y="361950"/>
                  </a:lnTo>
                  <a:lnTo>
                    <a:pt x="390525" y="373857"/>
                  </a:lnTo>
                  <a:lnTo>
                    <a:pt x="366713" y="373857"/>
                  </a:lnTo>
                  <a:lnTo>
                    <a:pt x="338138" y="369094"/>
                  </a:lnTo>
                  <a:lnTo>
                    <a:pt x="304800" y="357188"/>
                  </a:lnTo>
                  <a:lnTo>
                    <a:pt x="254794" y="321469"/>
                  </a:lnTo>
                  <a:lnTo>
                    <a:pt x="176213" y="254794"/>
                  </a:lnTo>
                  <a:lnTo>
                    <a:pt x="83344" y="157163"/>
                  </a:lnTo>
                  <a:lnTo>
                    <a:pt x="11906" y="66675"/>
                  </a:lnTo>
                  <a:lnTo>
                    <a:pt x="0" y="40482"/>
                  </a:lnTo>
                  <a:lnTo>
                    <a:pt x="0" y="28575"/>
                  </a:lnTo>
                  <a:lnTo>
                    <a:pt x="7144" y="14288"/>
                  </a:lnTo>
                  <a:lnTo>
                    <a:pt x="19050" y="11907"/>
                  </a:lnTo>
                  <a:lnTo>
                    <a:pt x="35719" y="11907"/>
                  </a:lnTo>
                  <a:lnTo>
                    <a:pt x="47625" y="14288"/>
                  </a:lnTo>
                  <a:lnTo>
                    <a:pt x="76200" y="35719"/>
                  </a:lnTo>
                  <a:lnTo>
                    <a:pt x="126206" y="80963"/>
                  </a:lnTo>
                  <a:lnTo>
                    <a:pt x="142875" y="92869"/>
                  </a:lnTo>
                  <a:lnTo>
                    <a:pt x="171450" y="109538"/>
                  </a:lnTo>
                  <a:lnTo>
                    <a:pt x="190500" y="119063"/>
                  </a:lnTo>
                  <a:lnTo>
                    <a:pt x="219075" y="126207"/>
                  </a:lnTo>
                  <a:lnTo>
                    <a:pt x="250031" y="128588"/>
                  </a:lnTo>
                  <a:lnTo>
                    <a:pt x="311944" y="126207"/>
                  </a:lnTo>
                  <a:lnTo>
                    <a:pt x="435769" y="114300"/>
                  </a:lnTo>
                  <a:lnTo>
                    <a:pt x="6977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3">
              <a:extLst>
                <a:ext uri="{FF2B5EF4-FFF2-40B4-BE49-F238E27FC236}">
                  <a16:creationId xmlns:a16="http://schemas.microsoft.com/office/drawing/2014/main" id="{3185CDDA-55C0-41E1-BE1A-2A4B275F5B06}"/>
                </a:ext>
              </a:extLst>
            </p:cNvPr>
            <p:cNvSpPr/>
            <p:nvPr/>
          </p:nvSpPr>
          <p:spPr>
            <a:xfrm rot="16200000">
              <a:off x="2576512" y="4476751"/>
              <a:ext cx="2886075" cy="425450"/>
            </a:xfrm>
            <a:custGeom>
              <a:avLst/>
              <a:gdLst>
                <a:gd name="connsiteX0" fmla="*/ 1678781 w 2886075"/>
                <a:gd name="connsiteY0" fmla="*/ 180975 h 426244"/>
                <a:gd name="connsiteX1" fmla="*/ 1326356 w 2886075"/>
                <a:gd name="connsiteY1" fmla="*/ 159544 h 426244"/>
                <a:gd name="connsiteX2" fmla="*/ 1002506 w 2886075"/>
                <a:gd name="connsiteY2" fmla="*/ 133350 h 426244"/>
                <a:gd name="connsiteX3" fmla="*/ 814387 w 2886075"/>
                <a:gd name="connsiteY3" fmla="*/ 116681 h 426244"/>
                <a:gd name="connsiteX4" fmla="*/ 678656 w 2886075"/>
                <a:gd name="connsiteY4" fmla="*/ 100012 h 426244"/>
                <a:gd name="connsiteX5" fmla="*/ 511969 w 2886075"/>
                <a:gd name="connsiteY5" fmla="*/ 69056 h 426244"/>
                <a:gd name="connsiteX6" fmla="*/ 445294 w 2886075"/>
                <a:gd name="connsiteY6" fmla="*/ 73819 h 426244"/>
                <a:gd name="connsiteX7" fmla="*/ 285750 w 2886075"/>
                <a:gd name="connsiteY7" fmla="*/ 90487 h 426244"/>
                <a:gd name="connsiteX8" fmla="*/ 173831 w 2886075"/>
                <a:gd name="connsiteY8" fmla="*/ 107156 h 426244"/>
                <a:gd name="connsiteX9" fmla="*/ 100012 w 2886075"/>
                <a:gd name="connsiteY9" fmla="*/ 126206 h 426244"/>
                <a:gd name="connsiteX10" fmla="*/ 40481 w 2886075"/>
                <a:gd name="connsiteY10" fmla="*/ 147637 h 426244"/>
                <a:gd name="connsiteX11" fmla="*/ 16669 w 2886075"/>
                <a:gd name="connsiteY11" fmla="*/ 159544 h 426244"/>
                <a:gd name="connsiteX12" fmla="*/ 4762 w 2886075"/>
                <a:gd name="connsiteY12" fmla="*/ 173831 h 426244"/>
                <a:gd name="connsiteX13" fmla="*/ 0 w 2886075"/>
                <a:gd name="connsiteY13" fmla="*/ 200025 h 426244"/>
                <a:gd name="connsiteX14" fmla="*/ 7144 w 2886075"/>
                <a:gd name="connsiteY14" fmla="*/ 235744 h 426244"/>
                <a:gd name="connsiteX15" fmla="*/ 19050 w 2886075"/>
                <a:gd name="connsiteY15" fmla="*/ 261937 h 426244"/>
                <a:gd name="connsiteX16" fmla="*/ 30956 w 2886075"/>
                <a:gd name="connsiteY16" fmla="*/ 278606 h 426244"/>
                <a:gd name="connsiteX17" fmla="*/ 45244 w 2886075"/>
                <a:gd name="connsiteY17" fmla="*/ 292894 h 426244"/>
                <a:gd name="connsiteX18" fmla="*/ 69056 w 2886075"/>
                <a:gd name="connsiteY18" fmla="*/ 309562 h 426244"/>
                <a:gd name="connsiteX19" fmla="*/ 104775 w 2886075"/>
                <a:gd name="connsiteY19" fmla="*/ 330994 h 426244"/>
                <a:gd name="connsiteX20" fmla="*/ 130969 w 2886075"/>
                <a:gd name="connsiteY20" fmla="*/ 342900 h 426244"/>
                <a:gd name="connsiteX21" fmla="*/ 166687 w 2886075"/>
                <a:gd name="connsiteY21" fmla="*/ 352425 h 426244"/>
                <a:gd name="connsiteX22" fmla="*/ 204787 w 2886075"/>
                <a:gd name="connsiteY22" fmla="*/ 357187 h 426244"/>
                <a:gd name="connsiteX23" fmla="*/ 311944 w 2886075"/>
                <a:gd name="connsiteY23" fmla="*/ 359569 h 426244"/>
                <a:gd name="connsiteX24" fmla="*/ 497681 w 2886075"/>
                <a:gd name="connsiteY24" fmla="*/ 361950 h 426244"/>
                <a:gd name="connsiteX25" fmla="*/ 769144 w 2886075"/>
                <a:gd name="connsiteY25" fmla="*/ 373856 h 426244"/>
                <a:gd name="connsiteX26" fmla="*/ 1019175 w 2886075"/>
                <a:gd name="connsiteY26" fmla="*/ 385762 h 426244"/>
                <a:gd name="connsiteX27" fmla="*/ 1331119 w 2886075"/>
                <a:gd name="connsiteY27" fmla="*/ 404812 h 426244"/>
                <a:gd name="connsiteX28" fmla="*/ 1478756 w 2886075"/>
                <a:gd name="connsiteY28" fmla="*/ 404812 h 426244"/>
                <a:gd name="connsiteX29" fmla="*/ 1635919 w 2886075"/>
                <a:gd name="connsiteY29" fmla="*/ 409575 h 426244"/>
                <a:gd name="connsiteX30" fmla="*/ 1924050 w 2886075"/>
                <a:gd name="connsiteY30" fmla="*/ 421481 h 426244"/>
                <a:gd name="connsiteX31" fmla="*/ 2033587 w 2886075"/>
                <a:gd name="connsiteY31" fmla="*/ 426244 h 426244"/>
                <a:gd name="connsiteX32" fmla="*/ 2255044 w 2886075"/>
                <a:gd name="connsiteY32" fmla="*/ 426244 h 426244"/>
                <a:gd name="connsiteX33" fmla="*/ 2605087 w 2886075"/>
                <a:gd name="connsiteY33" fmla="*/ 423862 h 426244"/>
                <a:gd name="connsiteX34" fmla="*/ 2633662 w 2886075"/>
                <a:gd name="connsiteY34" fmla="*/ 423862 h 426244"/>
                <a:gd name="connsiteX35" fmla="*/ 2747962 w 2886075"/>
                <a:gd name="connsiteY35" fmla="*/ 354806 h 426244"/>
                <a:gd name="connsiteX36" fmla="*/ 2771775 w 2886075"/>
                <a:gd name="connsiteY36" fmla="*/ 328612 h 426244"/>
                <a:gd name="connsiteX37" fmla="*/ 2805112 w 2886075"/>
                <a:gd name="connsiteY37" fmla="*/ 273844 h 426244"/>
                <a:gd name="connsiteX38" fmla="*/ 2828925 w 2886075"/>
                <a:gd name="connsiteY38" fmla="*/ 223837 h 426244"/>
                <a:gd name="connsiteX39" fmla="*/ 2850356 w 2886075"/>
                <a:gd name="connsiteY39" fmla="*/ 169069 h 426244"/>
                <a:gd name="connsiteX40" fmla="*/ 2871787 w 2886075"/>
                <a:gd name="connsiteY40" fmla="*/ 104775 h 426244"/>
                <a:gd name="connsiteX41" fmla="*/ 2886075 w 2886075"/>
                <a:gd name="connsiteY41" fmla="*/ 50006 h 426244"/>
                <a:gd name="connsiteX42" fmla="*/ 2886075 w 2886075"/>
                <a:gd name="connsiteY42" fmla="*/ 30956 h 426244"/>
                <a:gd name="connsiteX43" fmla="*/ 2881312 w 2886075"/>
                <a:gd name="connsiteY43" fmla="*/ 14287 h 426244"/>
                <a:gd name="connsiteX44" fmla="*/ 2874169 w 2886075"/>
                <a:gd name="connsiteY44" fmla="*/ 7144 h 426244"/>
                <a:gd name="connsiteX45" fmla="*/ 2862262 w 2886075"/>
                <a:gd name="connsiteY45" fmla="*/ 0 h 426244"/>
                <a:gd name="connsiteX46" fmla="*/ 2845594 w 2886075"/>
                <a:gd name="connsiteY46" fmla="*/ 0 h 426244"/>
                <a:gd name="connsiteX47" fmla="*/ 2819400 w 2886075"/>
                <a:gd name="connsiteY47" fmla="*/ 4762 h 426244"/>
                <a:gd name="connsiteX48" fmla="*/ 2800350 w 2886075"/>
                <a:gd name="connsiteY48" fmla="*/ 19050 h 426244"/>
                <a:gd name="connsiteX49" fmla="*/ 2769394 w 2886075"/>
                <a:gd name="connsiteY49" fmla="*/ 50006 h 426244"/>
                <a:gd name="connsiteX50" fmla="*/ 2728912 w 2886075"/>
                <a:gd name="connsiteY50" fmla="*/ 83344 h 426244"/>
                <a:gd name="connsiteX51" fmla="*/ 2662237 w 2886075"/>
                <a:gd name="connsiteY51" fmla="*/ 133350 h 426244"/>
                <a:gd name="connsiteX52" fmla="*/ 2566987 w 2886075"/>
                <a:gd name="connsiteY52" fmla="*/ 180975 h 426244"/>
                <a:gd name="connsiteX53" fmla="*/ 2505075 w 2886075"/>
                <a:gd name="connsiteY53" fmla="*/ 202406 h 426244"/>
                <a:gd name="connsiteX54" fmla="*/ 2409825 w 2886075"/>
                <a:gd name="connsiteY54" fmla="*/ 204787 h 426244"/>
                <a:gd name="connsiteX55" fmla="*/ 2138362 w 2886075"/>
                <a:gd name="connsiteY55" fmla="*/ 200025 h 426244"/>
                <a:gd name="connsiteX56" fmla="*/ 1869281 w 2886075"/>
                <a:gd name="connsiteY56" fmla="*/ 190500 h 426244"/>
                <a:gd name="connsiteX57" fmla="*/ 1678781 w 2886075"/>
                <a:gd name="connsiteY57" fmla="*/ 1809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6075" h="426244">
                  <a:moveTo>
                    <a:pt x="1678781" y="180975"/>
                  </a:moveTo>
                  <a:lnTo>
                    <a:pt x="1326356" y="159544"/>
                  </a:lnTo>
                  <a:lnTo>
                    <a:pt x="1002506" y="133350"/>
                  </a:lnTo>
                  <a:lnTo>
                    <a:pt x="814387" y="116681"/>
                  </a:lnTo>
                  <a:lnTo>
                    <a:pt x="678656" y="100012"/>
                  </a:lnTo>
                  <a:lnTo>
                    <a:pt x="511969" y="69056"/>
                  </a:lnTo>
                  <a:lnTo>
                    <a:pt x="445294" y="73819"/>
                  </a:lnTo>
                  <a:lnTo>
                    <a:pt x="285750" y="90487"/>
                  </a:lnTo>
                  <a:lnTo>
                    <a:pt x="173831" y="107156"/>
                  </a:lnTo>
                  <a:lnTo>
                    <a:pt x="100012" y="126206"/>
                  </a:lnTo>
                  <a:lnTo>
                    <a:pt x="40481" y="147637"/>
                  </a:lnTo>
                  <a:lnTo>
                    <a:pt x="16669" y="159544"/>
                  </a:lnTo>
                  <a:lnTo>
                    <a:pt x="4762" y="173831"/>
                  </a:lnTo>
                  <a:lnTo>
                    <a:pt x="0" y="200025"/>
                  </a:lnTo>
                  <a:lnTo>
                    <a:pt x="7144" y="235744"/>
                  </a:lnTo>
                  <a:lnTo>
                    <a:pt x="19050" y="261937"/>
                  </a:lnTo>
                  <a:lnTo>
                    <a:pt x="30956" y="278606"/>
                  </a:lnTo>
                  <a:lnTo>
                    <a:pt x="45244" y="292894"/>
                  </a:lnTo>
                  <a:lnTo>
                    <a:pt x="69056" y="309562"/>
                  </a:lnTo>
                  <a:lnTo>
                    <a:pt x="104775" y="330994"/>
                  </a:lnTo>
                  <a:lnTo>
                    <a:pt x="130969" y="342900"/>
                  </a:lnTo>
                  <a:lnTo>
                    <a:pt x="166687" y="352425"/>
                  </a:lnTo>
                  <a:lnTo>
                    <a:pt x="204787" y="357187"/>
                  </a:lnTo>
                  <a:lnTo>
                    <a:pt x="311944" y="359569"/>
                  </a:lnTo>
                  <a:lnTo>
                    <a:pt x="497681" y="361950"/>
                  </a:lnTo>
                  <a:lnTo>
                    <a:pt x="769144" y="373856"/>
                  </a:lnTo>
                  <a:lnTo>
                    <a:pt x="1019175" y="385762"/>
                  </a:lnTo>
                  <a:lnTo>
                    <a:pt x="1331119" y="404812"/>
                  </a:lnTo>
                  <a:lnTo>
                    <a:pt x="1478756" y="404812"/>
                  </a:lnTo>
                  <a:lnTo>
                    <a:pt x="1635919" y="409575"/>
                  </a:lnTo>
                  <a:lnTo>
                    <a:pt x="1924050" y="421481"/>
                  </a:lnTo>
                  <a:lnTo>
                    <a:pt x="2033587" y="426244"/>
                  </a:lnTo>
                  <a:lnTo>
                    <a:pt x="2255044" y="426244"/>
                  </a:lnTo>
                  <a:lnTo>
                    <a:pt x="2605087" y="423862"/>
                  </a:lnTo>
                  <a:lnTo>
                    <a:pt x="2633662" y="423862"/>
                  </a:lnTo>
                  <a:lnTo>
                    <a:pt x="2747962" y="354806"/>
                  </a:lnTo>
                  <a:lnTo>
                    <a:pt x="2771775" y="328612"/>
                  </a:lnTo>
                  <a:lnTo>
                    <a:pt x="2805112" y="273844"/>
                  </a:lnTo>
                  <a:lnTo>
                    <a:pt x="2828925" y="223837"/>
                  </a:lnTo>
                  <a:lnTo>
                    <a:pt x="2850356" y="169069"/>
                  </a:lnTo>
                  <a:lnTo>
                    <a:pt x="2871787" y="104775"/>
                  </a:lnTo>
                  <a:lnTo>
                    <a:pt x="2886075" y="50006"/>
                  </a:lnTo>
                  <a:lnTo>
                    <a:pt x="2886075" y="30956"/>
                  </a:lnTo>
                  <a:lnTo>
                    <a:pt x="2881312" y="14287"/>
                  </a:lnTo>
                  <a:lnTo>
                    <a:pt x="2874169" y="7144"/>
                  </a:lnTo>
                  <a:lnTo>
                    <a:pt x="2862262" y="0"/>
                  </a:lnTo>
                  <a:lnTo>
                    <a:pt x="2845594" y="0"/>
                  </a:lnTo>
                  <a:lnTo>
                    <a:pt x="2819400" y="4762"/>
                  </a:lnTo>
                  <a:lnTo>
                    <a:pt x="2800350" y="19050"/>
                  </a:lnTo>
                  <a:lnTo>
                    <a:pt x="2769394" y="50006"/>
                  </a:lnTo>
                  <a:lnTo>
                    <a:pt x="2728912" y="83344"/>
                  </a:lnTo>
                  <a:lnTo>
                    <a:pt x="2662237" y="133350"/>
                  </a:lnTo>
                  <a:lnTo>
                    <a:pt x="2566987" y="180975"/>
                  </a:lnTo>
                  <a:lnTo>
                    <a:pt x="2505075" y="202406"/>
                  </a:lnTo>
                  <a:lnTo>
                    <a:pt x="2409825" y="204787"/>
                  </a:lnTo>
                  <a:lnTo>
                    <a:pt x="2138362" y="200025"/>
                  </a:lnTo>
                  <a:lnTo>
                    <a:pt x="1869281" y="190500"/>
                  </a:lnTo>
                  <a:lnTo>
                    <a:pt x="1678781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7">
              <a:extLst>
                <a:ext uri="{FF2B5EF4-FFF2-40B4-BE49-F238E27FC236}">
                  <a16:creationId xmlns:a16="http://schemas.microsoft.com/office/drawing/2014/main" id="{CB546230-B5F0-4D91-8FDF-7CBB5C5AFC56}"/>
                </a:ext>
              </a:extLst>
            </p:cNvPr>
            <p:cNvSpPr/>
            <p:nvPr/>
          </p:nvSpPr>
          <p:spPr>
            <a:xfrm>
              <a:off x="3713163" y="1419225"/>
              <a:ext cx="515937" cy="1541463"/>
            </a:xfrm>
            <a:custGeom>
              <a:avLst/>
              <a:gdLst>
                <a:gd name="connsiteX0" fmla="*/ 204787 w 516731"/>
                <a:gd name="connsiteY0" fmla="*/ 519113 h 1540669"/>
                <a:gd name="connsiteX1" fmla="*/ 207169 w 516731"/>
                <a:gd name="connsiteY1" fmla="*/ 716756 h 1540669"/>
                <a:gd name="connsiteX2" fmla="*/ 207169 w 516731"/>
                <a:gd name="connsiteY2" fmla="*/ 900113 h 1540669"/>
                <a:gd name="connsiteX3" fmla="*/ 219075 w 516731"/>
                <a:gd name="connsiteY3" fmla="*/ 1190625 h 1540669"/>
                <a:gd name="connsiteX4" fmla="*/ 235744 w 516731"/>
                <a:gd name="connsiteY4" fmla="*/ 1540669 h 1540669"/>
                <a:gd name="connsiteX5" fmla="*/ 452437 w 516731"/>
                <a:gd name="connsiteY5" fmla="*/ 1433513 h 1540669"/>
                <a:gd name="connsiteX6" fmla="*/ 452437 w 516731"/>
                <a:gd name="connsiteY6" fmla="*/ 1123950 h 1540669"/>
                <a:gd name="connsiteX7" fmla="*/ 452437 w 516731"/>
                <a:gd name="connsiteY7" fmla="*/ 940594 h 1540669"/>
                <a:gd name="connsiteX8" fmla="*/ 452437 w 516731"/>
                <a:gd name="connsiteY8" fmla="*/ 783431 h 1540669"/>
                <a:gd name="connsiteX9" fmla="*/ 450056 w 516731"/>
                <a:gd name="connsiteY9" fmla="*/ 650081 h 1540669"/>
                <a:gd name="connsiteX10" fmla="*/ 452437 w 516731"/>
                <a:gd name="connsiteY10" fmla="*/ 564356 h 1540669"/>
                <a:gd name="connsiteX11" fmla="*/ 454819 w 516731"/>
                <a:gd name="connsiteY11" fmla="*/ 531019 h 1540669"/>
                <a:gd name="connsiteX12" fmla="*/ 464344 w 516731"/>
                <a:gd name="connsiteY12" fmla="*/ 466725 h 1540669"/>
                <a:gd name="connsiteX13" fmla="*/ 481012 w 516731"/>
                <a:gd name="connsiteY13" fmla="*/ 392906 h 1540669"/>
                <a:gd name="connsiteX14" fmla="*/ 502444 w 516731"/>
                <a:gd name="connsiteY14" fmla="*/ 319088 h 1540669"/>
                <a:gd name="connsiteX15" fmla="*/ 514350 w 516731"/>
                <a:gd name="connsiteY15" fmla="*/ 271463 h 1540669"/>
                <a:gd name="connsiteX16" fmla="*/ 516731 w 516731"/>
                <a:gd name="connsiteY16" fmla="*/ 250031 h 1540669"/>
                <a:gd name="connsiteX17" fmla="*/ 514350 w 516731"/>
                <a:gd name="connsiteY17" fmla="*/ 233363 h 1540669"/>
                <a:gd name="connsiteX18" fmla="*/ 504825 w 516731"/>
                <a:gd name="connsiteY18" fmla="*/ 216694 h 1540669"/>
                <a:gd name="connsiteX19" fmla="*/ 488156 w 516731"/>
                <a:gd name="connsiteY19" fmla="*/ 207169 h 1540669"/>
                <a:gd name="connsiteX20" fmla="*/ 457200 w 516731"/>
                <a:gd name="connsiteY20" fmla="*/ 188119 h 1540669"/>
                <a:gd name="connsiteX21" fmla="*/ 414337 w 516731"/>
                <a:gd name="connsiteY21" fmla="*/ 154781 h 1540669"/>
                <a:gd name="connsiteX22" fmla="*/ 357187 w 516731"/>
                <a:gd name="connsiteY22" fmla="*/ 121444 h 1540669"/>
                <a:gd name="connsiteX23" fmla="*/ 311944 w 516731"/>
                <a:gd name="connsiteY23" fmla="*/ 95250 h 1540669"/>
                <a:gd name="connsiteX24" fmla="*/ 264319 w 516731"/>
                <a:gd name="connsiteY24" fmla="*/ 71438 h 1540669"/>
                <a:gd name="connsiteX25" fmla="*/ 178594 w 516731"/>
                <a:gd name="connsiteY25" fmla="*/ 35719 h 1540669"/>
                <a:gd name="connsiteX26" fmla="*/ 114300 w 516731"/>
                <a:gd name="connsiteY26" fmla="*/ 16669 h 1540669"/>
                <a:gd name="connsiteX27" fmla="*/ 50006 w 516731"/>
                <a:gd name="connsiteY27" fmla="*/ 0 h 1540669"/>
                <a:gd name="connsiteX28" fmla="*/ 33337 w 516731"/>
                <a:gd name="connsiteY28" fmla="*/ 0 h 1540669"/>
                <a:gd name="connsiteX29" fmla="*/ 14287 w 516731"/>
                <a:gd name="connsiteY29" fmla="*/ 4763 h 1540669"/>
                <a:gd name="connsiteX30" fmla="*/ 4762 w 516731"/>
                <a:gd name="connsiteY30" fmla="*/ 9525 h 1540669"/>
                <a:gd name="connsiteX31" fmla="*/ 0 w 516731"/>
                <a:gd name="connsiteY31" fmla="*/ 14288 h 1540669"/>
                <a:gd name="connsiteX32" fmla="*/ 0 w 516731"/>
                <a:gd name="connsiteY32" fmla="*/ 26194 h 1540669"/>
                <a:gd name="connsiteX33" fmla="*/ 4762 w 516731"/>
                <a:gd name="connsiteY33" fmla="*/ 35719 h 1540669"/>
                <a:gd name="connsiteX34" fmla="*/ 16669 w 516731"/>
                <a:gd name="connsiteY34" fmla="*/ 50006 h 1540669"/>
                <a:gd name="connsiteX35" fmla="*/ 38100 w 516731"/>
                <a:gd name="connsiteY35" fmla="*/ 71438 h 1540669"/>
                <a:gd name="connsiteX36" fmla="*/ 92869 w 516731"/>
                <a:gd name="connsiteY36" fmla="*/ 121444 h 1540669"/>
                <a:gd name="connsiteX37" fmla="*/ 147637 w 516731"/>
                <a:gd name="connsiteY37" fmla="*/ 166688 h 1540669"/>
                <a:gd name="connsiteX38" fmla="*/ 178594 w 516731"/>
                <a:gd name="connsiteY38" fmla="*/ 195263 h 1540669"/>
                <a:gd name="connsiteX39" fmla="*/ 190500 w 516731"/>
                <a:gd name="connsiteY39" fmla="*/ 209550 h 1540669"/>
                <a:gd name="connsiteX40" fmla="*/ 197644 w 516731"/>
                <a:gd name="connsiteY40" fmla="*/ 226219 h 1540669"/>
                <a:gd name="connsiteX41" fmla="*/ 202406 w 516731"/>
                <a:gd name="connsiteY41" fmla="*/ 250031 h 1540669"/>
                <a:gd name="connsiteX42" fmla="*/ 207169 w 516731"/>
                <a:gd name="connsiteY42" fmla="*/ 319088 h 1540669"/>
                <a:gd name="connsiteX43" fmla="*/ 204787 w 516731"/>
                <a:gd name="connsiteY43" fmla="*/ 519113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16731" h="1540669">
                  <a:moveTo>
                    <a:pt x="204787" y="519113"/>
                  </a:moveTo>
                  <a:lnTo>
                    <a:pt x="207169" y="716756"/>
                  </a:lnTo>
                  <a:lnTo>
                    <a:pt x="207169" y="900113"/>
                  </a:lnTo>
                  <a:lnTo>
                    <a:pt x="219075" y="1190625"/>
                  </a:lnTo>
                  <a:lnTo>
                    <a:pt x="235744" y="1540669"/>
                  </a:lnTo>
                  <a:lnTo>
                    <a:pt x="452437" y="1433513"/>
                  </a:lnTo>
                  <a:lnTo>
                    <a:pt x="452437" y="1123950"/>
                  </a:lnTo>
                  <a:lnTo>
                    <a:pt x="452437" y="940594"/>
                  </a:lnTo>
                  <a:lnTo>
                    <a:pt x="452437" y="783431"/>
                  </a:lnTo>
                  <a:cubicBezTo>
                    <a:pt x="451643" y="738981"/>
                    <a:pt x="450850" y="694531"/>
                    <a:pt x="450056" y="650081"/>
                  </a:cubicBezTo>
                  <a:cubicBezTo>
                    <a:pt x="450850" y="621506"/>
                    <a:pt x="451643" y="592931"/>
                    <a:pt x="452437" y="564356"/>
                  </a:cubicBezTo>
                  <a:lnTo>
                    <a:pt x="454819" y="531019"/>
                  </a:lnTo>
                  <a:lnTo>
                    <a:pt x="464344" y="466725"/>
                  </a:lnTo>
                  <a:lnTo>
                    <a:pt x="481012" y="392906"/>
                  </a:lnTo>
                  <a:lnTo>
                    <a:pt x="502444" y="319088"/>
                  </a:lnTo>
                  <a:lnTo>
                    <a:pt x="514350" y="271463"/>
                  </a:lnTo>
                  <a:lnTo>
                    <a:pt x="516731" y="250031"/>
                  </a:lnTo>
                  <a:lnTo>
                    <a:pt x="514350" y="233363"/>
                  </a:lnTo>
                  <a:lnTo>
                    <a:pt x="504825" y="216694"/>
                  </a:lnTo>
                  <a:lnTo>
                    <a:pt x="488156" y="207169"/>
                  </a:lnTo>
                  <a:lnTo>
                    <a:pt x="457200" y="188119"/>
                  </a:lnTo>
                  <a:lnTo>
                    <a:pt x="414337" y="154781"/>
                  </a:lnTo>
                  <a:lnTo>
                    <a:pt x="357187" y="121444"/>
                  </a:lnTo>
                  <a:lnTo>
                    <a:pt x="311944" y="95250"/>
                  </a:lnTo>
                  <a:lnTo>
                    <a:pt x="264319" y="71438"/>
                  </a:lnTo>
                  <a:lnTo>
                    <a:pt x="178594" y="35719"/>
                  </a:lnTo>
                  <a:lnTo>
                    <a:pt x="114300" y="16669"/>
                  </a:lnTo>
                  <a:lnTo>
                    <a:pt x="50006" y="0"/>
                  </a:lnTo>
                  <a:lnTo>
                    <a:pt x="33337" y="0"/>
                  </a:lnTo>
                  <a:lnTo>
                    <a:pt x="14287" y="4763"/>
                  </a:lnTo>
                  <a:lnTo>
                    <a:pt x="4762" y="9525"/>
                  </a:lnTo>
                  <a:lnTo>
                    <a:pt x="0" y="14288"/>
                  </a:lnTo>
                  <a:lnTo>
                    <a:pt x="0" y="26194"/>
                  </a:lnTo>
                  <a:lnTo>
                    <a:pt x="4762" y="35719"/>
                  </a:lnTo>
                  <a:lnTo>
                    <a:pt x="16669" y="50006"/>
                  </a:lnTo>
                  <a:lnTo>
                    <a:pt x="38100" y="71438"/>
                  </a:lnTo>
                  <a:lnTo>
                    <a:pt x="92869" y="121444"/>
                  </a:lnTo>
                  <a:lnTo>
                    <a:pt x="147637" y="166688"/>
                  </a:lnTo>
                  <a:lnTo>
                    <a:pt x="178594" y="195263"/>
                  </a:lnTo>
                  <a:lnTo>
                    <a:pt x="190500" y="209550"/>
                  </a:lnTo>
                  <a:lnTo>
                    <a:pt x="197644" y="226219"/>
                  </a:lnTo>
                  <a:lnTo>
                    <a:pt x="202406" y="250031"/>
                  </a:lnTo>
                  <a:lnTo>
                    <a:pt x="207169" y="319088"/>
                  </a:lnTo>
                  <a:lnTo>
                    <a:pt x="2047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8">
              <a:extLst>
                <a:ext uri="{FF2B5EF4-FFF2-40B4-BE49-F238E27FC236}">
                  <a16:creationId xmlns:a16="http://schemas.microsoft.com/office/drawing/2014/main" id="{297ED81A-5486-4FFA-958D-81B83070959D}"/>
                </a:ext>
              </a:extLst>
            </p:cNvPr>
            <p:cNvSpPr/>
            <p:nvPr/>
          </p:nvSpPr>
          <p:spPr>
            <a:xfrm>
              <a:off x="2728913" y="2570163"/>
              <a:ext cx="2028825" cy="911225"/>
            </a:xfrm>
            <a:custGeom>
              <a:avLst/>
              <a:gdLst>
                <a:gd name="connsiteX0" fmla="*/ 1004887 w 2028825"/>
                <a:gd name="connsiteY0" fmla="*/ 373856 h 912019"/>
                <a:gd name="connsiteX1" fmla="*/ 745331 w 2028825"/>
                <a:gd name="connsiteY1" fmla="*/ 461962 h 912019"/>
                <a:gd name="connsiteX2" fmla="*/ 459581 w 2028825"/>
                <a:gd name="connsiteY2" fmla="*/ 559594 h 912019"/>
                <a:gd name="connsiteX3" fmla="*/ 352425 w 2028825"/>
                <a:gd name="connsiteY3" fmla="*/ 595312 h 912019"/>
                <a:gd name="connsiteX4" fmla="*/ 323850 w 2028825"/>
                <a:gd name="connsiteY4" fmla="*/ 607219 h 912019"/>
                <a:gd name="connsiteX5" fmla="*/ 300037 w 2028825"/>
                <a:gd name="connsiteY5" fmla="*/ 614362 h 912019"/>
                <a:gd name="connsiteX6" fmla="*/ 266700 w 2028825"/>
                <a:gd name="connsiteY6" fmla="*/ 614362 h 912019"/>
                <a:gd name="connsiteX7" fmla="*/ 207168 w 2028825"/>
                <a:gd name="connsiteY7" fmla="*/ 602456 h 912019"/>
                <a:gd name="connsiteX8" fmla="*/ 154781 w 2028825"/>
                <a:gd name="connsiteY8" fmla="*/ 588169 h 912019"/>
                <a:gd name="connsiteX9" fmla="*/ 119062 w 2028825"/>
                <a:gd name="connsiteY9" fmla="*/ 573881 h 912019"/>
                <a:gd name="connsiteX10" fmla="*/ 78581 w 2028825"/>
                <a:gd name="connsiteY10" fmla="*/ 550069 h 912019"/>
                <a:gd name="connsiteX11" fmla="*/ 50006 w 2028825"/>
                <a:gd name="connsiteY11" fmla="*/ 523875 h 912019"/>
                <a:gd name="connsiteX12" fmla="*/ 30956 w 2028825"/>
                <a:gd name="connsiteY12" fmla="*/ 514350 h 912019"/>
                <a:gd name="connsiteX13" fmla="*/ 9525 w 2028825"/>
                <a:gd name="connsiteY13" fmla="*/ 511969 h 912019"/>
                <a:gd name="connsiteX14" fmla="*/ 0 w 2028825"/>
                <a:gd name="connsiteY14" fmla="*/ 521494 h 912019"/>
                <a:gd name="connsiteX15" fmla="*/ 2381 w 2028825"/>
                <a:gd name="connsiteY15" fmla="*/ 554831 h 912019"/>
                <a:gd name="connsiteX16" fmla="*/ 16668 w 2028825"/>
                <a:gd name="connsiteY16" fmla="*/ 604837 h 912019"/>
                <a:gd name="connsiteX17" fmla="*/ 40481 w 2028825"/>
                <a:gd name="connsiteY17" fmla="*/ 650081 h 912019"/>
                <a:gd name="connsiteX18" fmla="*/ 80962 w 2028825"/>
                <a:gd name="connsiteY18" fmla="*/ 700087 h 912019"/>
                <a:gd name="connsiteX19" fmla="*/ 147637 w 2028825"/>
                <a:gd name="connsiteY19" fmla="*/ 764381 h 912019"/>
                <a:gd name="connsiteX20" fmla="*/ 226218 w 2028825"/>
                <a:gd name="connsiteY20" fmla="*/ 826294 h 912019"/>
                <a:gd name="connsiteX21" fmla="*/ 309562 w 2028825"/>
                <a:gd name="connsiteY21" fmla="*/ 883444 h 912019"/>
                <a:gd name="connsiteX22" fmla="*/ 340518 w 2028825"/>
                <a:gd name="connsiteY22" fmla="*/ 904875 h 912019"/>
                <a:gd name="connsiteX23" fmla="*/ 357187 w 2028825"/>
                <a:gd name="connsiteY23" fmla="*/ 909637 h 912019"/>
                <a:gd name="connsiteX24" fmla="*/ 369093 w 2028825"/>
                <a:gd name="connsiteY24" fmla="*/ 912019 h 912019"/>
                <a:gd name="connsiteX25" fmla="*/ 392906 w 2028825"/>
                <a:gd name="connsiteY25" fmla="*/ 907256 h 912019"/>
                <a:gd name="connsiteX26" fmla="*/ 423862 w 2028825"/>
                <a:gd name="connsiteY26" fmla="*/ 890587 h 912019"/>
                <a:gd name="connsiteX27" fmla="*/ 445293 w 2028825"/>
                <a:gd name="connsiteY27" fmla="*/ 873919 h 912019"/>
                <a:gd name="connsiteX28" fmla="*/ 554831 w 2028825"/>
                <a:gd name="connsiteY28" fmla="*/ 797719 h 912019"/>
                <a:gd name="connsiteX29" fmla="*/ 728662 w 2028825"/>
                <a:gd name="connsiteY29" fmla="*/ 716756 h 912019"/>
                <a:gd name="connsiteX30" fmla="*/ 1195387 w 2028825"/>
                <a:gd name="connsiteY30" fmla="*/ 490537 h 912019"/>
                <a:gd name="connsiteX31" fmla="*/ 1554956 w 2028825"/>
                <a:gd name="connsiteY31" fmla="*/ 309562 h 912019"/>
                <a:gd name="connsiteX32" fmla="*/ 1824037 w 2028825"/>
                <a:gd name="connsiteY32" fmla="*/ 166687 h 912019"/>
                <a:gd name="connsiteX33" fmla="*/ 2002631 w 2028825"/>
                <a:gd name="connsiteY33" fmla="*/ 66675 h 912019"/>
                <a:gd name="connsiteX34" fmla="*/ 2019300 w 2028825"/>
                <a:gd name="connsiteY34" fmla="*/ 54769 h 912019"/>
                <a:gd name="connsiteX35" fmla="*/ 2026443 w 2028825"/>
                <a:gd name="connsiteY35" fmla="*/ 38100 h 912019"/>
                <a:gd name="connsiteX36" fmla="*/ 2028825 w 2028825"/>
                <a:gd name="connsiteY36" fmla="*/ 16669 h 912019"/>
                <a:gd name="connsiteX37" fmla="*/ 2028825 w 2028825"/>
                <a:gd name="connsiteY37" fmla="*/ 9525 h 912019"/>
                <a:gd name="connsiteX38" fmla="*/ 2021681 w 2028825"/>
                <a:gd name="connsiteY38" fmla="*/ 2381 h 912019"/>
                <a:gd name="connsiteX39" fmla="*/ 2007393 w 2028825"/>
                <a:gd name="connsiteY39" fmla="*/ 0 h 912019"/>
                <a:gd name="connsiteX40" fmla="*/ 1947862 w 2028825"/>
                <a:gd name="connsiteY40" fmla="*/ 21431 h 912019"/>
                <a:gd name="connsiteX41" fmla="*/ 1714500 w 2028825"/>
                <a:gd name="connsiteY41" fmla="*/ 107156 h 912019"/>
                <a:gd name="connsiteX42" fmla="*/ 1404937 w 2028825"/>
                <a:gd name="connsiteY42" fmla="*/ 228600 h 912019"/>
                <a:gd name="connsiteX43" fmla="*/ 1004887 w 2028825"/>
                <a:gd name="connsiteY43" fmla="*/ 373856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912019">
                  <a:moveTo>
                    <a:pt x="1004887" y="373856"/>
                  </a:moveTo>
                  <a:lnTo>
                    <a:pt x="745331" y="461962"/>
                  </a:lnTo>
                  <a:lnTo>
                    <a:pt x="459581" y="559594"/>
                  </a:lnTo>
                  <a:lnTo>
                    <a:pt x="352425" y="595312"/>
                  </a:lnTo>
                  <a:lnTo>
                    <a:pt x="323850" y="607219"/>
                  </a:lnTo>
                  <a:lnTo>
                    <a:pt x="300037" y="614362"/>
                  </a:lnTo>
                  <a:lnTo>
                    <a:pt x="266700" y="614362"/>
                  </a:lnTo>
                  <a:lnTo>
                    <a:pt x="207168" y="602456"/>
                  </a:lnTo>
                  <a:lnTo>
                    <a:pt x="154781" y="588169"/>
                  </a:lnTo>
                  <a:lnTo>
                    <a:pt x="119062" y="573881"/>
                  </a:lnTo>
                  <a:lnTo>
                    <a:pt x="78581" y="550069"/>
                  </a:lnTo>
                  <a:lnTo>
                    <a:pt x="50006" y="523875"/>
                  </a:lnTo>
                  <a:lnTo>
                    <a:pt x="30956" y="514350"/>
                  </a:lnTo>
                  <a:lnTo>
                    <a:pt x="9525" y="511969"/>
                  </a:lnTo>
                  <a:lnTo>
                    <a:pt x="0" y="521494"/>
                  </a:lnTo>
                  <a:lnTo>
                    <a:pt x="2381" y="554831"/>
                  </a:lnTo>
                  <a:lnTo>
                    <a:pt x="16668" y="604837"/>
                  </a:lnTo>
                  <a:lnTo>
                    <a:pt x="40481" y="650081"/>
                  </a:lnTo>
                  <a:lnTo>
                    <a:pt x="80962" y="700087"/>
                  </a:lnTo>
                  <a:lnTo>
                    <a:pt x="147637" y="764381"/>
                  </a:lnTo>
                  <a:lnTo>
                    <a:pt x="226218" y="826294"/>
                  </a:lnTo>
                  <a:lnTo>
                    <a:pt x="309562" y="883444"/>
                  </a:lnTo>
                  <a:lnTo>
                    <a:pt x="340518" y="904875"/>
                  </a:lnTo>
                  <a:lnTo>
                    <a:pt x="357187" y="909637"/>
                  </a:lnTo>
                  <a:lnTo>
                    <a:pt x="369093" y="912019"/>
                  </a:lnTo>
                  <a:lnTo>
                    <a:pt x="392906" y="907256"/>
                  </a:lnTo>
                  <a:lnTo>
                    <a:pt x="423862" y="890587"/>
                  </a:lnTo>
                  <a:lnTo>
                    <a:pt x="445293" y="873919"/>
                  </a:lnTo>
                  <a:lnTo>
                    <a:pt x="554831" y="797719"/>
                  </a:lnTo>
                  <a:lnTo>
                    <a:pt x="728662" y="716756"/>
                  </a:lnTo>
                  <a:lnTo>
                    <a:pt x="1195387" y="490537"/>
                  </a:lnTo>
                  <a:lnTo>
                    <a:pt x="1554956" y="309562"/>
                  </a:lnTo>
                  <a:lnTo>
                    <a:pt x="1824037" y="166687"/>
                  </a:lnTo>
                  <a:lnTo>
                    <a:pt x="2002631" y="66675"/>
                  </a:lnTo>
                  <a:lnTo>
                    <a:pt x="2019300" y="54769"/>
                  </a:lnTo>
                  <a:lnTo>
                    <a:pt x="2026443" y="38100"/>
                  </a:lnTo>
                  <a:lnTo>
                    <a:pt x="2028825" y="16669"/>
                  </a:lnTo>
                  <a:lnTo>
                    <a:pt x="2028825" y="9525"/>
                  </a:lnTo>
                  <a:lnTo>
                    <a:pt x="2021681" y="2381"/>
                  </a:lnTo>
                  <a:lnTo>
                    <a:pt x="2007393" y="0"/>
                  </a:lnTo>
                  <a:lnTo>
                    <a:pt x="1947862" y="21431"/>
                  </a:lnTo>
                  <a:lnTo>
                    <a:pt x="1714500" y="107156"/>
                  </a:lnTo>
                  <a:lnTo>
                    <a:pt x="1404937" y="228600"/>
                  </a:lnTo>
                  <a:lnTo>
                    <a:pt x="10048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9">
              <a:extLst>
                <a:ext uri="{FF2B5EF4-FFF2-40B4-BE49-F238E27FC236}">
                  <a16:creationId xmlns:a16="http://schemas.microsoft.com/office/drawing/2014/main" id="{3AE698AD-6F54-4088-9798-BE541309A87B}"/>
                </a:ext>
              </a:extLst>
            </p:cNvPr>
            <p:cNvSpPr/>
            <p:nvPr/>
          </p:nvSpPr>
          <p:spPr>
            <a:xfrm>
              <a:off x="5527675" y="1592263"/>
              <a:ext cx="1349375" cy="784225"/>
            </a:xfrm>
            <a:custGeom>
              <a:avLst/>
              <a:gdLst>
                <a:gd name="connsiteX0" fmla="*/ 752475 w 1350169"/>
                <a:gd name="connsiteY0" fmla="*/ 342900 h 783432"/>
                <a:gd name="connsiteX1" fmla="*/ 583407 w 1350169"/>
                <a:gd name="connsiteY1" fmla="*/ 435769 h 783432"/>
                <a:gd name="connsiteX2" fmla="*/ 304800 w 1350169"/>
                <a:gd name="connsiteY2" fmla="*/ 573882 h 783432"/>
                <a:gd name="connsiteX3" fmla="*/ 2382 w 1350169"/>
                <a:gd name="connsiteY3" fmla="*/ 714375 h 783432"/>
                <a:gd name="connsiteX4" fmla="*/ 0 w 1350169"/>
                <a:gd name="connsiteY4" fmla="*/ 783432 h 783432"/>
                <a:gd name="connsiteX5" fmla="*/ 121444 w 1350169"/>
                <a:gd name="connsiteY5" fmla="*/ 759619 h 783432"/>
                <a:gd name="connsiteX6" fmla="*/ 409575 w 1350169"/>
                <a:gd name="connsiteY6" fmla="*/ 688182 h 783432"/>
                <a:gd name="connsiteX7" fmla="*/ 745332 w 1350169"/>
                <a:gd name="connsiteY7" fmla="*/ 588169 h 783432"/>
                <a:gd name="connsiteX8" fmla="*/ 952500 w 1350169"/>
                <a:gd name="connsiteY8" fmla="*/ 519113 h 783432"/>
                <a:gd name="connsiteX9" fmla="*/ 1090613 w 1350169"/>
                <a:gd name="connsiteY9" fmla="*/ 471488 h 783432"/>
                <a:gd name="connsiteX10" fmla="*/ 1135857 w 1350169"/>
                <a:gd name="connsiteY10" fmla="*/ 454819 h 783432"/>
                <a:gd name="connsiteX11" fmla="*/ 1171575 w 1350169"/>
                <a:gd name="connsiteY11" fmla="*/ 445294 h 783432"/>
                <a:gd name="connsiteX12" fmla="*/ 1257300 w 1350169"/>
                <a:gd name="connsiteY12" fmla="*/ 433388 h 783432"/>
                <a:gd name="connsiteX13" fmla="*/ 1295400 w 1350169"/>
                <a:gd name="connsiteY13" fmla="*/ 428625 h 783432"/>
                <a:gd name="connsiteX14" fmla="*/ 1321594 w 1350169"/>
                <a:gd name="connsiteY14" fmla="*/ 421482 h 783432"/>
                <a:gd name="connsiteX15" fmla="*/ 1335882 w 1350169"/>
                <a:gd name="connsiteY15" fmla="*/ 414338 h 783432"/>
                <a:gd name="connsiteX16" fmla="*/ 1347788 w 1350169"/>
                <a:gd name="connsiteY16" fmla="*/ 404813 h 783432"/>
                <a:gd name="connsiteX17" fmla="*/ 1350169 w 1350169"/>
                <a:gd name="connsiteY17" fmla="*/ 392907 h 783432"/>
                <a:gd name="connsiteX18" fmla="*/ 1345407 w 1350169"/>
                <a:gd name="connsiteY18" fmla="*/ 381000 h 783432"/>
                <a:gd name="connsiteX19" fmla="*/ 1333500 w 1350169"/>
                <a:gd name="connsiteY19" fmla="*/ 361950 h 783432"/>
                <a:gd name="connsiteX20" fmla="*/ 1321594 w 1350169"/>
                <a:gd name="connsiteY20" fmla="*/ 347663 h 783432"/>
                <a:gd name="connsiteX21" fmla="*/ 1300163 w 1350169"/>
                <a:gd name="connsiteY21" fmla="*/ 328613 h 783432"/>
                <a:gd name="connsiteX22" fmla="*/ 1254919 w 1350169"/>
                <a:gd name="connsiteY22" fmla="*/ 295275 h 783432"/>
                <a:gd name="connsiteX23" fmla="*/ 1193007 w 1350169"/>
                <a:gd name="connsiteY23" fmla="*/ 242888 h 783432"/>
                <a:gd name="connsiteX24" fmla="*/ 1147763 w 1350169"/>
                <a:gd name="connsiteY24" fmla="*/ 202407 h 783432"/>
                <a:gd name="connsiteX25" fmla="*/ 1097757 w 1350169"/>
                <a:gd name="connsiteY25" fmla="*/ 154782 h 783432"/>
                <a:gd name="connsiteX26" fmla="*/ 1059657 w 1350169"/>
                <a:gd name="connsiteY26" fmla="*/ 109538 h 783432"/>
                <a:gd name="connsiteX27" fmla="*/ 1031082 w 1350169"/>
                <a:gd name="connsiteY27" fmla="*/ 78582 h 783432"/>
                <a:gd name="connsiteX28" fmla="*/ 1014413 w 1350169"/>
                <a:gd name="connsiteY28" fmla="*/ 64294 h 783432"/>
                <a:gd name="connsiteX29" fmla="*/ 985838 w 1350169"/>
                <a:gd name="connsiteY29" fmla="*/ 40482 h 783432"/>
                <a:gd name="connsiteX30" fmla="*/ 950119 w 1350169"/>
                <a:gd name="connsiteY30" fmla="*/ 19050 h 783432"/>
                <a:gd name="connsiteX31" fmla="*/ 928688 w 1350169"/>
                <a:gd name="connsiteY31" fmla="*/ 9525 h 783432"/>
                <a:gd name="connsiteX32" fmla="*/ 907257 w 1350169"/>
                <a:gd name="connsiteY32" fmla="*/ 2382 h 783432"/>
                <a:gd name="connsiteX33" fmla="*/ 883444 w 1350169"/>
                <a:gd name="connsiteY33" fmla="*/ 0 h 783432"/>
                <a:gd name="connsiteX34" fmla="*/ 871538 w 1350169"/>
                <a:gd name="connsiteY34" fmla="*/ 2382 h 783432"/>
                <a:gd name="connsiteX35" fmla="*/ 864394 w 1350169"/>
                <a:gd name="connsiteY35" fmla="*/ 11907 h 783432"/>
                <a:gd name="connsiteX36" fmla="*/ 864394 w 1350169"/>
                <a:gd name="connsiteY36" fmla="*/ 26194 h 783432"/>
                <a:gd name="connsiteX37" fmla="*/ 873919 w 1350169"/>
                <a:gd name="connsiteY37" fmla="*/ 52388 h 783432"/>
                <a:gd name="connsiteX38" fmla="*/ 892969 w 1350169"/>
                <a:gd name="connsiteY38" fmla="*/ 88107 h 783432"/>
                <a:gd name="connsiteX39" fmla="*/ 916782 w 1350169"/>
                <a:gd name="connsiteY39" fmla="*/ 116682 h 783432"/>
                <a:gd name="connsiteX40" fmla="*/ 926307 w 1350169"/>
                <a:gd name="connsiteY40" fmla="*/ 130969 h 783432"/>
                <a:gd name="connsiteX41" fmla="*/ 935832 w 1350169"/>
                <a:gd name="connsiteY41" fmla="*/ 150019 h 783432"/>
                <a:gd name="connsiteX42" fmla="*/ 940594 w 1350169"/>
                <a:gd name="connsiteY42" fmla="*/ 173832 h 783432"/>
                <a:gd name="connsiteX43" fmla="*/ 938213 w 1350169"/>
                <a:gd name="connsiteY43" fmla="*/ 197644 h 783432"/>
                <a:gd name="connsiteX44" fmla="*/ 928688 w 1350169"/>
                <a:gd name="connsiteY44" fmla="*/ 219075 h 783432"/>
                <a:gd name="connsiteX45" fmla="*/ 895350 w 1350169"/>
                <a:gd name="connsiteY45" fmla="*/ 252413 h 783432"/>
                <a:gd name="connsiteX46" fmla="*/ 752475 w 1350169"/>
                <a:gd name="connsiteY46" fmla="*/ 342900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0169" h="783432">
                  <a:moveTo>
                    <a:pt x="752475" y="342900"/>
                  </a:moveTo>
                  <a:lnTo>
                    <a:pt x="583407" y="435769"/>
                  </a:lnTo>
                  <a:lnTo>
                    <a:pt x="304800" y="573882"/>
                  </a:lnTo>
                  <a:lnTo>
                    <a:pt x="2382" y="714375"/>
                  </a:lnTo>
                  <a:lnTo>
                    <a:pt x="0" y="783432"/>
                  </a:lnTo>
                  <a:lnTo>
                    <a:pt x="121444" y="759619"/>
                  </a:lnTo>
                  <a:lnTo>
                    <a:pt x="409575" y="688182"/>
                  </a:lnTo>
                  <a:lnTo>
                    <a:pt x="745332" y="588169"/>
                  </a:lnTo>
                  <a:lnTo>
                    <a:pt x="952500" y="519113"/>
                  </a:lnTo>
                  <a:lnTo>
                    <a:pt x="1090613" y="471488"/>
                  </a:lnTo>
                  <a:lnTo>
                    <a:pt x="1135857" y="454819"/>
                  </a:lnTo>
                  <a:lnTo>
                    <a:pt x="1171575" y="445294"/>
                  </a:lnTo>
                  <a:lnTo>
                    <a:pt x="1257300" y="433388"/>
                  </a:lnTo>
                  <a:lnTo>
                    <a:pt x="1295400" y="428625"/>
                  </a:lnTo>
                  <a:lnTo>
                    <a:pt x="1321594" y="421482"/>
                  </a:lnTo>
                  <a:lnTo>
                    <a:pt x="1335882" y="414338"/>
                  </a:lnTo>
                  <a:lnTo>
                    <a:pt x="1347788" y="404813"/>
                  </a:lnTo>
                  <a:lnTo>
                    <a:pt x="1350169" y="392907"/>
                  </a:lnTo>
                  <a:lnTo>
                    <a:pt x="1345407" y="381000"/>
                  </a:lnTo>
                  <a:lnTo>
                    <a:pt x="1333500" y="361950"/>
                  </a:lnTo>
                  <a:lnTo>
                    <a:pt x="1321594" y="347663"/>
                  </a:lnTo>
                  <a:lnTo>
                    <a:pt x="1300163" y="328613"/>
                  </a:lnTo>
                  <a:lnTo>
                    <a:pt x="1254919" y="295275"/>
                  </a:lnTo>
                  <a:lnTo>
                    <a:pt x="1193007" y="242888"/>
                  </a:lnTo>
                  <a:lnTo>
                    <a:pt x="1147763" y="202407"/>
                  </a:lnTo>
                  <a:lnTo>
                    <a:pt x="1097757" y="154782"/>
                  </a:lnTo>
                  <a:lnTo>
                    <a:pt x="1059657" y="109538"/>
                  </a:lnTo>
                  <a:lnTo>
                    <a:pt x="1031082" y="78582"/>
                  </a:lnTo>
                  <a:lnTo>
                    <a:pt x="1014413" y="64294"/>
                  </a:lnTo>
                  <a:lnTo>
                    <a:pt x="985838" y="40482"/>
                  </a:lnTo>
                  <a:lnTo>
                    <a:pt x="950119" y="19050"/>
                  </a:lnTo>
                  <a:lnTo>
                    <a:pt x="928688" y="9525"/>
                  </a:lnTo>
                  <a:lnTo>
                    <a:pt x="907257" y="2382"/>
                  </a:lnTo>
                  <a:lnTo>
                    <a:pt x="883444" y="0"/>
                  </a:lnTo>
                  <a:lnTo>
                    <a:pt x="871538" y="2382"/>
                  </a:lnTo>
                  <a:lnTo>
                    <a:pt x="864394" y="11907"/>
                  </a:lnTo>
                  <a:lnTo>
                    <a:pt x="864394" y="26194"/>
                  </a:lnTo>
                  <a:lnTo>
                    <a:pt x="873919" y="52388"/>
                  </a:lnTo>
                  <a:lnTo>
                    <a:pt x="892969" y="88107"/>
                  </a:lnTo>
                  <a:lnTo>
                    <a:pt x="916782" y="116682"/>
                  </a:lnTo>
                  <a:lnTo>
                    <a:pt x="926307" y="130969"/>
                  </a:lnTo>
                  <a:lnTo>
                    <a:pt x="935832" y="150019"/>
                  </a:lnTo>
                  <a:lnTo>
                    <a:pt x="940594" y="173832"/>
                  </a:lnTo>
                  <a:lnTo>
                    <a:pt x="938213" y="197644"/>
                  </a:lnTo>
                  <a:lnTo>
                    <a:pt x="928688" y="219075"/>
                  </a:lnTo>
                  <a:lnTo>
                    <a:pt x="895350" y="252413"/>
                  </a:lnTo>
                  <a:lnTo>
                    <a:pt x="7524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0">
              <a:extLst>
                <a:ext uri="{FF2B5EF4-FFF2-40B4-BE49-F238E27FC236}">
                  <a16:creationId xmlns:a16="http://schemas.microsoft.com/office/drawing/2014/main" id="{9800508D-9791-41B8-9F4D-C664EA159412}"/>
                </a:ext>
              </a:extLst>
            </p:cNvPr>
            <p:cNvSpPr/>
            <p:nvPr/>
          </p:nvSpPr>
          <p:spPr>
            <a:xfrm>
              <a:off x="5184775" y="1400175"/>
              <a:ext cx="2016125" cy="1649413"/>
            </a:xfrm>
            <a:custGeom>
              <a:avLst/>
              <a:gdLst>
                <a:gd name="connsiteX0" fmla="*/ 207169 w 2016919"/>
                <a:gd name="connsiteY0" fmla="*/ 847725 h 1650206"/>
                <a:gd name="connsiteX1" fmla="*/ 207169 w 2016919"/>
                <a:gd name="connsiteY1" fmla="*/ 571500 h 1650206"/>
                <a:gd name="connsiteX2" fmla="*/ 207169 w 2016919"/>
                <a:gd name="connsiteY2" fmla="*/ 354806 h 1650206"/>
                <a:gd name="connsiteX3" fmla="*/ 207169 w 2016919"/>
                <a:gd name="connsiteY3" fmla="*/ 278606 h 1650206"/>
                <a:gd name="connsiteX4" fmla="*/ 202407 w 2016919"/>
                <a:gd name="connsiteY4" fmla="*/ 240506 h 1650206"/>
                <a:gd name="connsiteX5" fmla="*/ 192882 w 2016919"/>
                <a:gd name="connsiteY5" fmla="*/ 200025 h 1650206"/>
                <a:gd name="connsiteX6" fmla="*/ 185738 w 2016919"/>
                <a:gd name="connsiteY6" fmla="*/ 176213 h 1650206"/>
                <a:gd name="connsiteX7" fmla="*/ 166688 w 2016919"/>
                <a:gd name="connsiteY7" fmla="*/ 152400 h 1650206"/>
                <a:gd name="connsiteX8" fmla="*/ 130969 w 2016919"/>
                <a:gd name="connsiteY8" fmla="*/ 116681 h 1650206"/>
                <a:gd name="connsiteX9" fmla="*/ 95250 w 2016919"/>
                <a:gd name="connsiteY9" fmla="*/ 90488 h 1650206"/>
                <a:gd name="connsiteX10" fmla="*/ 40482 w 2016919"/>
                <a:gd name="connsiteY10" fmla="*/ 59531 h 1650206"/>
                <a:gd name="connsiteX11" fmla="*/ 16669 w 2016919"/>
                <a:gd name="connsiteY11" fmla="*/ 45244 h 1650206"/>
                <a:gd name="connsiteX12" fmla="*/ 0 w 2016919"/>
                <a:gd name="connsiteY12" fmla="*/ 30956 h 1650206"/>
                <a:gd name="connsiteX13" fmla="*/ 0 w 2016919"/>
                <a:gd name="connsiteY13" fmla="*/ 23813 h 1650206"/>
                <a:gd name="connsiteX14" fmla="*/ 4763 w 2016919"/>
                <a:gd name="connsiteY14" fmla="*/ 14288 h 1650206"/>
                <a:gd name="connsiteX15" fmla="*/ 28575 w 2016919"/>
                <a:gd name="connsiteY15" fmla="*/ 7144 h 1650206"/>
                <a:gd name="connsiteX16" fmla="*/ 88107 w 2016919"/>
                <a:gd name="connsiteY16" fmla="*/ 0 h 1650206"/>
                <a:gd name="connsiteX17" fmla="*/ 183357 w 2016919"/>
                <a:gd name="connsiteY17" fmla="*/ 4763 h 1650206"/>
                <a:gd name="connsiteX18" fmla="*/ 233363 w 2016919"/>
                <a:gd name="connsiteY18" fmla="*/ 14288 h 1650206"/>
                <a:gd name="connsiteX19" fmla="*/ 297657 w 2016919"/>
                <a:gd name="connsiteY19" fmla="*/ 38100 h 1650206"/>
                <a:gd name="connsiteX20" fmla="*/ 359569 w 2016919"/>
                <a:gd name="connsiteY20" fmla="*/ 71438 h 1650206"/>
                <a:gd name="connsiteX21" fmla="*/ 416719 w 2016919"/>
                <a:gd name="connsiteY21" fmla="*/ 111919 h 1650206"/>
                <a:gd name="connsiteX22" fmla="*/ 490538 w 2016919"/>
                <a:gd name="connsiteY22" fmla="*/ 169069 h 1650206"/>
                <a:gd name="connsiteX23" fmla="*/ 514350 w 2016919"/>
                <a:gd name="connsiteY23" fmla="*/ 188119 h 1650206"/>
                <a:gd name="connsiteX24" fmla="*/ 521494 w 2016919"/>
                <a:gd name="connsiteY24" fmla="*/ 195263 h 1650206"/>
                <a:gd name="connsiteX25" fmla="*/ 526257 w 2016919"/>
                <a:gd name="connsiteY25" fmla="*/ 204788 h 1650206"/>
                <a:gd name="connsiteX26" fmla="*/ 528638 w 2016919"/>
                <a:gd name="connsiteY26" fmla="*/ 228600 h 1650206"/>
                <a:gd name="connsiteX27" fmla="*/ 526257 w 2016919"/>
                <a:gd name="connsiteY27" fmla="*/ 254794 h 1650206"/>
                <a:gd name="connsiteX28" fmla="*/ 516732 w 2016919"/>
                <a:gd name="connsiteY28" fmla="*/ 283369 h 1650206"/>
                <a:gd name="connsiteX29" fmla="*/ 485775 w 2016919"/>
                <a:gd name="connsiteY29" fmla="*/ 340519 h 1650206"/>
                <a:gd name="connsiteX30" fmla="*/ 473869 w 2016919"/>
                <a:gd name="connsiteY30" fmla="*/ 357188 h 1650206"/>
                <a:gd name="connsiteX31" fmla="*/ 459582 w 2016919"/>
                <a:gd name="connsiteY31" fmla="*/ 454819 h 1650206"/>
                <a:gd name="connsiteX32" fmla="*/ 442913 w 2016919"/>
                <a:gd name="connsiteY32" fmla="*/ 688181 h 1650206"/>
                <a:gd name="connsiteX33" fmla="*/ 428625 w 2016919"/>
                <a:gd name="connsiteY33" fmla="*/ 900113 h 1650206"/>
                <a:gd name="connsiteX34" fmla="*/ 433388 w 2016919"/>
                <a:gd name="connsiteY34" fmla="*/ 945356 h 1650206"/>
                <a:gd name="connsiteX35" fmla="*/ 421482 w 2016919"/>
                <a:gd name="connsiteY35" fmla="*/ 1040606 h 1650206"/>
                <a:gd name="connsiteX36" fmla="*/ 419100 w 2016919"/>
                <a:gd name="connsiteY36" fmla="*/ 1135856 h 1650206"/>
                <a:gd name="connsiteX37" fmla="*/ 428625 w 2016919"/>
                <a:gd name="connsiteY37" fmla="*/ 1245394 h 1650206"/>
                <a:gd name="connsiteX38" fmla="*/ 435769 w 2016919"/>
                <a:gd name="connsiteY38" fmla="*/ 1293019 h 1650206"/>
                <a:gd name="connsiteX39" fmla="*/ 447675 w 2016919"/>
                <a:gd name="connsiteY39" fmla="*/ 1316831 h 1650206"/>
                <a:gd name="connsiteX40" fmla="*/ 464344 w 2016919"/>
                <a:gd name="connsiteY40" fmla="*/ 1343025 h 1650206"/>
                <a:gd name="connsiteX41" fmla="*/ 500063 w 2016919"/>
                <a:gd name="connsiteY41" fmla="*/ 1376363 h 1650206"/>
                <a:gd name="connsiteX42" fmla="*/ 545307 w 2016919"/>
                <a:gd name="connsiteY42" fmla="*/ 1407319 h 1650206"/>
                <a:gd name="connsiteX43" fmla="*/ 573882 w 2016919"/>
                <a:gd name="connsiteY43" fmla="*/ 1419225 h 1650206"/>
                <a:gd name="connsiteX44" fmla="*/ 652463 w 2016919"/>
                <a:gd name="connsiteY44" fmla="*/ 1433513 h 1650206"/>
                <a:gd name="connsiteX45" fmla="*/ 816769 w 2016919"/>
                <a:gd name="connsiteY45" fmla="*/ 1445419 h 1650206"/>
                <a:gd name="connsiteX46" fmla="*/ 976313 w 2016919"/>
                <a:gd name="connsiteY46" fmla="*/ 1447800 h 1650206"/>
                <a:gd name="connsiteX47" fmla="*/ 1226344 w 2016919"/>
                <a:gd name="connsiteY47" fmla="*/ 1447800 h 1650206"/>
                <a:gd name="connsiteX48" fmla="*/ 1350169 w 2016919"/>
                <a:gd name="connsiteY48" fmla="*/ 1438275 h 1650206"/>
                <a:gd name="connsiteX49" fmla="*/ 1457325 w 2016919"/>
                <a:gd name="connsiteY49" fmla="*/ 1426369 h 1650206"/>
                <a:gd name="connsiteX50" fmla="*/ 1531144 w 2016919"/>
                <a:gd name="connsiteY50" fmla="*/ 1412081 h 1650206"/>
                <a:gd name="connsiteX51" fmla="*/ 1583532 w 2016919"/>
                <a:gd name="connsiteY51" fmla="*/ 1395413 h 1650206"/>
                <a:gd name="connsiteX52" fmla="*/ 1612107 w 2016919"/>
                <a:gd name="connsiteY52" fmla="*/ 1383506 h 1650206"/>
                <a:gd name="connsiteX53" fmla="*/ 1981200 w 2016919"/>
                <a:gd name="connsiteY53" fmla="*/ 1409700 h 1650206"/>
                <a:gd name="connsiteX54" fmla="*/ 2002632 w 2016919"/>
                <a:gd name="connsiteY54" fmla="*/ 1431131 h 1650206"/>
                <a:gd name="connsiteX55" fmla="*/ 2014538 w 2016919"/>
                <a:gd name="connsiteY55" fmla="*/ 1457325 h 1650206"/>
                <a:gd name="connsiteX56" fmla="*/ 2016919 w 2016919"/>
                <a:gd name="connsiteY56" fmla="*/ 1476375 h 1650206"/>
                <a:gd name="connsiteX57" fmla="*/ 2016919 w 2016919"/>
                <a:gd name="connsiteY57" fmla="*/ 1493044 h 1650206"/>
                <a:gd name="connsiteX58" fmla="*/ 2009775 w 2016919"/>
                <a:gd name="connsiteY58" fmla="*/ 1524000 h 1650206"/>
                <a:gd name="connsiteX59" fmla="*/ 1995488 w 2016919"/>
                <a:gd name="connsiteY59" fmla="*/ 1559719 h 1650206"/>
                <a:gd name="connsiteX60" fmla="*/ 1978819 w 2016919"/>
                <a:gd name="connsiteY60" fmla="*/ 1581150 h 1650206"/>
                <a:gd name="connsiteX61" fmla="*/ 1964532 w 2016919"/>
                <a:gd name="connsiteY61" fmla="*/ 1597819 h 1650206"/>
                <a:gd name="connsiteX62" fmla="*/ 1945482 w 2016919"/>
                <a:gd name="connsiteY62" fmla="*/ 1609725 h 1650206"/>
                <a:gd name="connsiteX63" fmla="*/ 1890713 w 2016919"/>
                <a:gd name="connsiteY63" fmla="*/ 1624013 h 1650206"/>
                <a:gd name="connsiteX64" fmla="*/ 1828800 w 2016919"/>
                <a:gd name="connsiteY64" fmla="*/ 1638300 h 1650206"/>
                <a:gd name="connsiteX65" fmla="*/ 1709738 w 2016919"/>
                <a:gd name="connsiteY65" fmla="*/ 1650206 h 1650206"/>
                <a:gd name="connsiteX66" fmla="*/ 1519238 w 2016919"/>
                <a:gd name="connsiteY66" fmla="*/ 1650206 h 1650206"/>
                <a:gd name="connsiteX67" fmla="*/ 1221582 w 2016919"/>
                <a:gd name="connsiteY67" fmla="*/ 1647825 h 1650206"/>
                <a:gd name="connsiteX68" fmla="*/ 854869 w 2016919"/>
                <a:gd name="connsiteY68" fmla="*/ 1638300 h 1650206"/>
                <a:gd name="connsiteX69" fmla="*/ 659607 w 2016919"/>
                <a:gd name="connsiteY69" fmla="*/ 1624013 h 1650206"/>
                <a:gd name="connsiteX70" fmla="*/ 585788 w 2016919"/>
                <a:gd name="connsiteY70" fmla="*/ 1616869 h 1650206"/>
                <a:gd name="connsiteX71" fmla="*/ 509588 w 2016919"/>
                <a:gd name="connsiteY71" fmla="*/ 1602581 h 1650206"/>
                <a:gd name="connsiteX72" fmla="*/ 454819 w 2016919"/>
                <a:gd name="connsiteY72" fmla="*/ 1585913 h 1650206"/>
                <a:gd name="connsiteX73" fmla="*/ 411957 w 2016919"/>
                <a:gd name="connsiteY73" fmla="*/ 1566863 h 1650206"/>
                <a:gd name="connsiteX74" fmla="*/ 385763 w 2016919"/>
                <a:gd name="connsiteY74" fmla="*/ 1550194 h 1650206"/>
                <a:gd name="connsiteX75" fmla="*/ 354807 w 2016919"/>
                <a:gd name="connsiteY75" fmla="*/ 1528763 h 1650206"/>
                <a:gd name="connsiteX76" fmla="*/ 314325 w 2016919"/>
                <a:gd name="connsiteY76" fmla="*/ 1490663 h 1650206"/>
                <a:gd name="connsiteX77" fmla="*/ 290513 w 2016919"/>
                <a:gd name="connsiteY77" fmla="*/ 1462088 h 1650206"/>
                <a:gd name="connsiteX78" fmla="*/ 264319 w 2016919"/>
                <a:gd name="connsiteY78" fmla="*/ 1426369 h 1650206"/>
                <a:gd name="connsiteX79" fmla="*/ 238125 w 2016919"/>
                <a:gd name="connsiteY79" fmla="*/ 1376363 h 1650206"/>
                <a:gd name="connsiteX80" fmla="*/ 226219 w 2016919"/>
                <a:gd name="connsiteY80" fmla="*/ 1338263 h 1650206"/>
                <a:gd name="connsiteX81" fmla="*/ 214313 w 2016919"/>
                <a:gd name="connsiteY81" fmla="*/ 1264444 h 1650206"/>
                <a:gd name="connsiteX82" fmla="*/ 209550 w 2016919"/>
                <a:gd name="connsiteY82" fmla="*/ 1212056 h 1650206"/>
                <a:gd name="connsiteX83" fmla="*/ 207169 w 2016919"/>
                <a:gd name="connsiteY83" fmla="*/ 1107281 h 1650206"/>
                <a:gd name="connsiteX84" fmla="*/ 207169 w 2016919"/>
                <a:gd name="connsiteY84" fmla="*/ 847725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16919" h="1650206">
                  <a:moveTo>
                    <a:pt x="207169" y="847725"/>
                  </a:moveTo>
                  <a:lnTo>
                    <a:pt x="207169" y="571500"/>
                  </a:lnTo>
                  <a:lnTo>
                    <a:pt x="207169" y="354806"/>
                  </a:lnTo>
                  <a:lnTo>
                    <a:pt x="207169" y="278606"/>
                  </a:lnTo>
                  <a:cubicBezTo>
                    <a:pt x="202302" y="242101"/>
                    <a:pt x="202407" y="254899"/>
                    <a:pt x="202407" y="240506"/>
                  </a:cubicBezTo>
                  <a:lnTo>
                    <a:pt x="192882" y="200025"/>
                  </a:lnTo>
                  <a:lnTo>
                    <a:pt x="185738" y="176213"/>
                  </a:lnTo>
                  <a:lnTo>
                    <a:pt x="166688" y="152400"/>
                  </a:lnTo>
                  <a:lnTo>
                    <a:pt x="130969" y="116681"/>
                  </a:lnTo>
                  <a:lnTo>
                    <a:pt x="95250" y="90488"/>
                  </a:lnTo>
                  <a:lnTo>
                    <a:pt x="40482" y="59531"/>
                  </a:lnTo>
                  <a:lnTo>
                    <a:pt x="16669" y="45244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3" y="14288"/>
                  </a:lnTo>
                  <a:lnTo>
                    <a:pt x="28575" y="7144"/>
                  </a:lnTo>
                  <a:lnTo>
                    <a:pt x="88107" y="0"/>
                  </a:lnTo>
                  <a:lnTo>
                    <a:pt x="183357" y="4763"/>
                  </a:lnTo>
                  <a:lnTo>
                    <a:pt x="233363" y="14288"/>
                  </a:lnTo>
                  <a:lnTo>
                    <a:pt x="297657" y="38100"/>
                  </a:lnTo>
                  <a:lnTo>
                    <a:pt x="359569" y="71438"/>
                  </a:lnTo>
                  <a:lnTo>
                    <a:pt x="416719" y="111919"/>
                  </a:lnTo>
                  <a:lnTo>
                    <a:pt x="490538" y="169069"/>
                  </a:lnTo>
                  <a:lnTo>
                    <a:pt x="514350" y="188119"/>
                  </a:lnTo>
                  <a:lnTo>
                    <a:pt x="521494" y="195263"/>
                  </a:lnTo>
                  <a:lnTo>
                    <a:pt x="526257" y="204788"/>
                  </a:lnTo>
                  <a:lnTo>
                    <a:pt x="528638" y="228600"/>
                  </a:lnTo>
                  <a:lnTo>
                    <a:pt x="526257" y="254794"/>
                  </a:lnTo>
                  <a:lnTo>
                    <a:pt x="516732" y="283369"/>
                  </a:lnTo>
                  <a:lnTo>
                    <a:pt x="485775" y="340519"/>
                  </a:lnTo>
                  <a:lnTo>
                    <a:pt x="473869" y="357188"/>
                  </a:lnTo>
                  <a:lnTo>
                    <a:pt x="459582" y="454819"/>
                  </a:lnTo>
                  <a:lnTo>
                    <a:pt x="442913" y="688181"/>
                  </a:lnTo>
                  <a:lnTo>
                    <a:pt x="428625" y="900113"/>
                  </a:lnTo>
                  <a:lnTo>
                    <a:pt x="433388" y="945356"/>
                  </a:lnTo>
                  <a:lnTo>
                    <a:pt x="421482" y="1040606"/>
                  </a:lnTo>
                  <a:lnTo>
                    <a:pt x="419100" y="1135856"/>
                  </a:lnTo>
                  <a:lnTo>
                    <a:pt x="428625" y="1245394"/>
                  </a:lnTo>
                  <a:lnTo>
                    <a:pt x="435769" y="1293019"/>
                  </a:lnTo>
                  <a:lnTo>
                    <a:pt x="447675" y="1316831"/>
                  </a:lnTo>
                  <a:lnTo>
                    <a:pt x="464344" y="1343025"/>
                  </a:lnTo>
                  <a:lnTo>
                    <a:pt x="500063" y="1376363"/>
                  </a:lnTo>
                  <a:lnTo>
                    <a:pt x="545307" y="1407319"/>
                  </a:lnTo>
                  <a:lnTo>
                    <a:pt x="573882" y="1419225"/>
                  </a:lnTo>
                  <a:lnTo>
                    <a:pt x="652463" y="1433513"/>
                  </a:lnTo>
                  <a:lnTo>
                    <a:pt x="816769" y="1445419"/>
                  </a:lnTo>
                  <a:lnTo>
                    <a:pt x="976313" y="1447800"/>
                  </a:lnTo>
                  <a:lnTo>
                    <a:pt x="1226344" y="1447800"/>
                  </a:lnTo>
                  <a:lnTo>
                    <a:pt x="1350169" y="1438275"/>
                  </a:lnTo>
                  <a:lnTo>
                    <a:pt x="1457325" y="1426369"/>
                  </a:lnTo>
                  <a:lnTo>
                    <a:pt x="1531144" y="1412081"/>
                  </a:lnTo>
                  <a:lnTo>
                    <a:pt x="1583532" y="1395413"/>
                  </a:lnTo>
                  <a:lnTo>
                    <a:pt x="1612107" y="1383506"/>
                  </a:lnTo>
                  <a:lnTo>
                    <a:pt x="1981200" y="1409700"/>
                  </a:lnTo>
                  <a:lnTo>
                    <a:pt x="2002632" y="1431131"/>
                  </a:lnTo>
                  <a:lnTo>
                    <a:pt x="2014538" y="1457325"/>
                  </a:lnTo>
                  <a:lnTo>
                    <a:pt x="2016919" y="1476375"/>
                  </a:lnTo>
                  <a:lnTo>
                    <a:pt x="2016919" y="1493044"/>
                  </a:lnTo>
                  <a:lnTo>
                    <a:pt x="2009775" y="1524000"/>
                  </a:lnTo>
                  <a:lnTo>
                    <a:pt x="1995488" y="1559719"/>
                  </a:lnTo>
                  <a:lnTo>
                    <a:pt x="1978819" y="1581150"/>
                  </a:lnTo>
                  <a:lnTo>
                    <a:pt x="1964532" y="1597819"/>
                  </a:lnTo>
                  <a:lnTo>
                    <a:pt x="1945482" y="1609725"/>
                  </a:lnTo>
                  <a:lnTo>
                    <a:pt x="1890713" y="1624013"/>
                  </a:lnTo>
                  <a:lnTo>
                    <a:pt x="1828800" y="1638300"/>
                  </a:lnTo>
                  <a:lnTo>
                    <a:pt x="1709738" y="1650206"/>
                  </a:lnTo>
                  <a:lnTo>
                    <a:pt x="1519238" y="1650206"/>
                  </a:lnTo>
                  <a:lnTo>
                    <a:pt x="1221582" y="1647825"/>
                  </a:lnTo>
                  <a:lnTo>
                    <a:pt x="854869" y="1638300"/>
                  </a:lnTo>
                  <a:lnTo>
                    <a:pt x="659607" y="1624013"/>
                  </a:lnTo>
                  <a:lnTo>
                    <a:pt x="585788" y="1616869"/>
                  </a:lnTo>
                  <a:lnTo>
                    <a:pt x="509588" y="1602581"/>
                  </a:lnTo>
                  <a:lnTo>
                    <a:pt x="454819" y="1585913"/>
                  </a:lnTo>
                  <a:lnTo>
                    <a:pt x="411957" y="1566863"/>
                  </a:lnTo>
                  <a:lnTo>
                    <a:pt x="385763" y="1550194"/>
                  </a:lnTo>
                  <a:lnTo>
                    <a:pt x="354807" y="1528763"/>
                  </a:lnTo>
                  <a:lnTo>
                    <a:pt x="314325" y="1490663"/>
                  </a:lnTo>
                  <a:lnTo>
                    <a:pt x="290513" y="1462088"/>
                  </a:lnTo>
                  <a:lnTo>
                    <a:pt x="264319" y="1426369"/>
                  </a:lnTo>
                  <a:lnTo>
                    <a:pt x="238125" y="1376363"/>
                  </a:lnTo>
                  <a:lnTo>
                    <a:pt x="226219" y="1338263"/>
                  </a:lnTo>
                  <a:lnTo>
                    <a:pt x="214313" y="1264444"/>
                  </a:lnTo>
                  <a:lnTo>
                    <a:pt x="209550" y="1212056"/>
                  </a:lnTo>
                  <a:cubicBezTo>
                    <a:pt x="208756" y="1177131"/>
                    <a:pt x="207963" y="1142206"/>
                    <a:pt x="207169" y="1107281"/>
                  </a:cubicBezTo>
                  <a:cubicBezTo>
                    <a:pt x="206375" y="1028700"/>
                    <a:pt x="205582" y="950119"/>
                    <a:pt x="207169" y="8477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1">
              <a:extLst>
                <a:ext uri="{FF2B5EF4-FFF2-40B4-BE49-F238E27FC236}">
                  <a16:creationId xmlns:a16="http://schemas.microsoft.com/office/drawing/2014/main" id="{986F9485-AFD2-42BC-803B-DE8C0F317A5D}"/>
                </a:ext>
              </a:extLst>
            </p:cNvPr>
            <p:cNvSpPr/>
            <p:nvPr/>
          </p:nvSpPr>
          <p:spPr>
            <a:xfrm>
              <a:off x="6694488" y="2220913"/>
              <a:ext cx="500062" cy="646112"/>
            </a:xfrm>
            <a:custGeom>
              <a:avLst/>
              <a:gdLst>
                <a:gd name="connsiteX0" fmla="*/ 238125 w 500062"/>
                <a:gd name="connsiteY0" fmla="*/ 211932 h 645319"/>
                <a:gd name="connsiteX1" fmla="*/ 197644 w 500062"/>
                <a:gd name="connsiteY1" fmla="*/ 359569 h 645319"/>
                <a:gd name="connsiteX2" fmla="*/ 171450 w 500062"/>
                <a:gd name="connsiteY2" fmla="*/ 433388 h 645319"/>
                <a:gd name="connsiteX3" fmla="*/ 138112 w 500062"/>
                <a:gd name="connsiteY3" fmla="*/ 509588 h 645319"/>
                <a:gd name="connsiteX4" fmla="*/ 114300 w 500062"/>
                <a:gd name="connsiteY4" fmla="*/ 550069 h 645319"/>
                <a:gd name="connsiteX5" fmla="*/ 97631 w 500062"/>
                <a:gd name="connsiteY5" fmla="*/ 564357 h 645319"/>
                <a:gd name="connsiteX6" fmla="*/ 33337 w 500062"/>
                <a:gd name="connsiteY6" fmla="*/ 590550 h 645319"/>
                <a:gd name="connsiteX7" fmla="*/ 0 w 500062"/>
                <a:gd name="connsiteY7" fmla="*/ 600075 h 645319"/>
                <a:gd name="connsiteX8" fmla="*/ 500062 w 500062"/>
                <a:gd name="connsiteY8" fmla="*/ 645319 h 645319"/>
                <a:gd name="connsiteX9" fmla="*/ 490537 w 500062"/>
                <a:gd name="connsiteY9" fmla="*/ 609600 h 645319"/>
                <a:gd name="connsiteX10" fmla="*/ 469106 w 500062"/>
                <a:gd name="connsiteY10" fmla="*/ 585788 h 645319"/>
                <a:gd name="connsiteX11" fmla="*/ 440531 w 500062"/>
                <a:gd name="connsiteY11" fmla="*/ 561975 h 645319"/>
                <a:gd name="connsiteX12" fmla="*/ 419100 w 500062"/>
                <a:gd name="connsiteY12" fmla="*/ 542925 h 645319"/>
                <a:gd name="connsiteX13" fmla="*/ 402431 w 500062"/>
                <a:gd name="connsiteY13" fmla="*/ 523875 h 645319"/>
                <a:gd name="connsiteX14" fmla="*/ 385762 w 500062"/>
                <a:gd name="connsiteY14" fmla="*/ 497682 h 645319"/>
                <a:gd name="connsiteX15" fmla="*/ 378619 w 500062"/>
                <a:gd name="connsiteY15" fmla="*/ 478632 h 645319"/>
                <a:gd name="connsiteX16" fmla="*/ 373856 w 500062"/>
                <a:gd name="connsiteY16" fmla="*/ 445294 h 645319"/>
                <a:gd name="connsiteX17" fmla="*/ 359569 w 500062"/>
                <a:gd name="connsiteY17" fmla="*/ 321469 h 645319"/>
                <a:gd name="connsiteX18" fmla="*/ 340519 w 500062"/>
                <a:gd name="connsiteY18" fmla="*/ 123825 h 645319"/>
                <a:gd name="connsiteX19" fmla="*/ 328612 w 500062"/>
                <a:gd name="connsiteY19" fmla="*/ 30957 h 645319"/>
                <a:gd name="connsiteX20" fmla="*/ 321469 w 500062"/>
                <a:gd name="connsiteY20" fmla="*/ 9525 h 645319"/>
                <a:gd name="connsiteX21" fmla="*/ 311944 w 500062"/>
                <a:gd name="connsiteY21" fmla="*/ 0 h 645319"/>
                <a:gd name="connsiteX22" fmla="*/ 307181 w 500062"/>
                <a:gd name="connsiteY22" fmla="*/ 0 h 645319"/>
                <a:gd name="connsiteX23" fmla="*/ 297656 w 500062"/>
                <a:gd name="connsiteY23" fmla="*/ 2382 h 645319"/>
                <a:gd name="connsiteX24" fmla="*/ 290512 w 500062"/>
                <a:gd name="connsiteY24" fmla="*/ 7144 h 645319"/>
                <a:gd name="connsiteX25" fmla="*/ 283369 w 500062"/>
                <a:gd name="connsiteY25" fmla="*/ 23813 h 645319"/>
                <a:gd name="connsiteX26" fmla="*/ 266700 w 500062"/>
                <a:gd name="connsiteY26" fmla="*/ 92869 h 645319"/>
                <a:gd name="connsiteX27" fmla="*/ 238125 w 500062"/>
                <a:gd name="connsiteY27" fmla="*/ 211932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0062" h="645319">
                  <a:moveTo>
                    <a:pt x="238125" y="211932"/>
                  </a:moveTo>
                  <a:lnTo>
                    <a:pt x="197644" y="359569"/>
                  </a:lnTo>
                  <a:lnTo>
                    <a:pt x="171450" y="433388"/>
                  </a:lnTo>
                  <a:lnTo>
                    <a:pt x="138112" y="509588"/>
                  </a:lnTo>
                  <a:lnTo>
                    <a:pt x="114300" y="550069"/>
                  </a:lnTo>
                  <a:lnTo>
                    <a:pt x="97631" y="564357"/>
                  </a:lnTo>
                  <a:lnTo>
                    <a:pt x="33337" y="590550"/>
                  </a:lnTo>
                  <a:lnTo>
                    <a:pt x="0" y="600075"/>
                  </a:lnTo>
                  <a:lnTo>
                    <a:pt x="500062" y="645319"/>
                  </a:lnTo>
                  <a:lnTo>
                    <a:pt x="490537" y="609600"/>
                  </a:lnTo>
                  <a:lnTo>
                    <a:pt x="469106" y="585788"/>
                  </a:lnTo>
                  <a:lnTo>
                    <a:pt x="440531" y="561975"/>
                  </a:lnTo>
                  <a:lnTo>
                    <a:pt x="419100" y="542925"/>
                  </a:lnTo>
                  <a:lnTo>
                    <a:pt x="402431" y="523875"/>
                  </a:lnTo>
                  <a:lnTo>
                    <a:pt x="385762" y="497682"/>
                  </a:lnTo>
                  <a:lnTo>
                    <a:pt x="378619" y="478632"/>
                  </a:lnTo>
                  <a:lnTo>
                    <a:pt x="373856" y="445294"/>
                  </a:lnTo>
                  <a:lnTo>
                    <a:pt x="359569" y="321469"/>
                  </a:lnTo>
                  <a:lnTo>
                    <a:pt x="340519" y="123825"/>
                  </a:lnTo>
                  <a:lnTo>
                    <a:pt x="328612" y="30957"/>
                  </a:lnTo>
                  <a:lnTo>
                    <a:pt x="321469" y="9525"/>
                  </a:lnTo>
                  <a:lnTo>
                    <a:pt x="311944" y="0"/>
                  </a:lnTo>
                  <a:lnTo>
                    <a:pt x="307181" y="0"/>
                  </a:lnTo>
                  <a:lnTo>
                    <a:pt x="297656" y="2382"/>
                  </a:lnTo>
                  <a:lnTo>
                    <a:pt x="290512" y="7144"/>
                  </a:lnTo>
                  <a:lnTo>
                    <a:pt x="283369" y="23813"/>
                  </a:lnTo>
                  <a:lnTo>
                    <a:pt x="266700" y="92869"/>
                  </a:lnTo>
                  <a:lnTo>
                    <a:pt x="23812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4">
              <a:extLst>
                <a:ext uri="{FF2B5EF4-FFF2-40B4-BE49-F238E27FC236}">
                  <a16:creationId xmlns:a16="http://schemas.microsoft.com/office/drawing/2014/main" id="{89186607-1F70-4D7D-9C1D-733980A7B829}"/>
                </a:ext>
              </a:extLst>
            </p:cNvPr>
            <p:cNvSpPr/>
            <p:nvPr/>
          </p:nvSpPr>
          <p:spPr>
            <a:xfrm rot="16200000">
              <a:off x="3497263" y="3757613"/>
              <a:ext cx="3046412" cy="1833562"/>
            </a:xfrm>
            <a:custGeom>
              <a:avLst/>
              <a:gdLst>
                <a:gd name="connsiteX0" fmla="*/ 1097280 w 3046330"/>
                <a:gd name="connsiteY0" fmla="*/ 1490598 h 1833811"/>
                <a:gd name="connsiteX1" fmla="*/ 1545712 w 3046330"/>
                <a:gd name="connsiteY1" fmla="*/ 1488093 h 1833811"/>
                <a:gd name="connsiteX2" fmla="*/ 1793727 w 3046330"/>
                <a:gd name="connsiteY2" fmla="*/ 1488093 h 1833811"/>
                <a:gd name="connsiteX3" fmla="*/ 2239654 w 3046330"/>
                <a:gd name="connsiteY3" fmla="*/ 1490598 h 1833811"/>
                <a:gd name="connsiteX4" fmla="*/ 2530257 w 3046330"/>
                <a:gd name="connsiteY4" fmla="*/ 1488093 h 1833811"/>
                <a:gd name="connsiteX5" fmla="*/ 2718148 w 3046330"/>
                <a:gd name="connsiteY5" fmla="*/ 1488093 h 1833811"/>
                <a:gd name="connsiteX6" fmla="*/ 2750715 w 3046330"/>
                <a:gd name="connsiteY6" fmla="*/ 1480577 h 1833811"/>
                <a:gd name="connsiteX7" fmla="*/ 2780778 w 3046330"/>
                <a:gd name="connsiteY7" fmla="*/ 1463040 h 1833811"/>
                <a:gd name="connsiteX8" fmla="*/ 2795809 w 3046330"/>
                <a:gd name="connsiteY8" fmla="*/ 1445504 h 1833811"/>
                <a:gd name="connsiteX9" fmla="*/ 2803325 w 3046330"/>
                <a:gd name="connsiteY9" fmla="*/ 1425462 h 1833811"/>
                <a:gd name="connsiteX10" fmla="*/ 2810840 w 3046330"/>
                <a:gd name="connsiteY10" fmla="*/ 1395400 h 1833811"/>
                <a:gd name="connsiteX11" fmla="*/ 2808335 w 3046330"/>
                <a:gd name="connsiteY11" fmla="*/ 1305213 h 1833811"/>
                <a:gd name="connsiteX12" fmla="*/ 2795809 w 3046330"/>
                <a:gd name="connsiteY12" fmla="*/ 1169931 h 1833811"/>
                <a:gd name="connsiteX13" fmla="*/ 2765747 w 3046330"/>
                <a:gd name="connsiteY13" fmla="*/ 949473 h 1833811"/>
                <a:gd name="connsiteX14" fmla="*/ 2735684 w 3046330"/>
                <a:gd name="connsiteY14" fmla="*/ 726510 h 1833811"/>
                <a:gd name="connsiteX15" fmla="*/ 2698106 w 3046330"/>
                <a:gd name="connsiteY15" fmla="*/ 410854 h 1833811"/>
                <a:gd name="connsiteX16" fmla="*/ 2678065 w 3046330"/>
                <a:gd name="connsiteY16" fmla="*/ 200417 h 1833811"/>
                <a:gd name="connsiteX17" fmla="*/ 2673054 w 3046330"/>
                <a:gd name="connsiteY17" fmla="*/ 25053 h 1833811"/>
                <a:gd name="connsiteX18" fmla="*/ 2805830 w 3046330"/>
                <a:gd name="connsiteY18" fmla="*/ 0 h 1833811"/>
                <a:gd name="connsiteX19" fmla="*/ 2823366 w 3046330"/>
                <a:gd name="connsiteY19" fmla="*/ 187891 h 1833811"/>
                <a:gd name="connsiteX20" fmla="*/ 2848418 w 3046330"/>
                <a:gd name="connsiteY20" fmla="*/ 393318 h 1833811"/>
                <a:gd name="connsiteX21" fmla="*/ 2878481 w 3046330"/>
                <a:gd name="connsiteY21" fmla="*/ 651354 h 1833811"/>
                <a:gd name="connsiteX22" fmla="*/ 2901028 w 3046330"/>
                <a:gd name="connsiteY22" fmla="*/ 844255 h 1833811"/>
                <a:gd name="connsiteX23" fmla="*/ 2913554 w 3046330"/>
                <a:gd name="connsiteY23" fmla="*/ 977031 h 1833811"/>
                <a:gd name="connsiteX24" fmla="*/ 2923575 w 3046330"/>
                <a:gd name="connsiteY24" fmla="*/ 1054692 h 1833811"/>
                <a:gd name="connsiteX25" fmla="*/ 2933595 w 3046330"/>
                <a:gd name="connsiteY25" fmla="*/ 1124838 h 1833811"/>
                <a:gd name="connsiteX26" fmla="*/ 2948627 w 3046330"/>
                <a:gd name="connsiteY26" fmla="*/ 1197489 h 1833811"/>
                <a:gd name="connsiteX27" fmla="*/ 2973679 w 3046330"/>
                <a:gd name="connsiteY27" fmla="*/ 1300202 h 1833811"/>
                <a:gd name="connsiteX28" fmla="*/ 2998731 w 3046330"/>
                <a:gd name="connsiteY28" fmla="*/ 1380369 h 1833811"/>
                <a:gd name="connsiteX29" fmla="*/ 3021278 w 3046330"/>
                <a:gd name="connsiteY29" fmla="*/ 1427968 h 1833811"/>
                <a:gd name="connsiteX30" fmla="*/ 3036309 w 3046330"/>
                <a:gd name="connsiteY30" fmla="*/ 1445504 h 1833811"/>
                <a:gd name="connsiteX31" fmla="*/ 3043825 w 3046330"/>
                <a:gd name="connsiteY31" fmla="*/ 1465546 h 1833811"/>
                <a:gd name="connsiteX32" fmla="*/ 3046330 w 3046330"/>
                <a:gd name="connsiteY32" fmla="*/ 1488093 h 1833811"/>
                <a:gd name="connsiteX33" fmla="*/ 3038814 w 3046330"/>
                <a:gd name="connsiteY33" fmla="*/ 1520660 h 1833811"/>
                <a:gd name="connsiteX34" fmla="*/ 3016267 w 3046330"/>
                <a:gd name="connsiteY34" fmla="*/ 1563249 h 1833811"/>
                <a:gd name="connsiteX35" fmla="*/ 2956142 w 3046330"/>
                <a:gd name="connsiteY35" fmla="*/ 1648426 h 1833811"/>
                <a:gd name="connsiteX36" fmla="*/ 2896017 w 3046330"/>
                <a:gd name="connsiteY36" fmla="*/ 1741118 h 1833811"/>
                <a:gd name="connsiteX37" fmla="*/ 2863450 w 3046330"/>
                <a:gd name="connsiteY37" fmla="*/ 1788717 h 1833811"/>
                <a:gd name="connsiteX38" fmla="*/ 2838398 w 3046330"/>
                <a:gd name="connsiteY38" fmla="*/ 1816274 h 1833811"/>
                <a:gd name="connsiteX39" fmla="*/ 2813346 w 3046330"/>
                <a:gd name="connsiteY39" fmla="*/ 1831306 h 1833811"/>
                <a:gd name="connsiteX40" fmla="*/ 2795809 w 3046330"/>
                <a:gd name="connsiteY40" fmla="*/ 1833811 h 1833811"/>
                <a:gd name="connsiteX41" fmla="*/ 2773262 w 3046330"/>
                <a:gd name="connsiteY41" fmla="*/ 1833811 h 1833811"/>
                <a:gd name="connsiteX42" fmla="*/ 2750715 w 3046330"/>
                <a:gd name="connsiteY42" fmla="*/ 1823790 h 1833811"/>
                <a:gd name="connsiteX43" fmla="*/ 2723158 w 3046330"/>
                <a:gd name="connsiteY43" fmla="*/ 1803748 h 1833811"/>
                <a:gd name="connsiteX44" fmla="*/ 2688085 w 3046330"/>
                <a:gd name="connsiteY44" fmla="*/ 1778696 h 1833811"/>
                <a:gd name="connsiteX45" fmla="*/ 2653012 w 3046330"/>
                <a:gd name="connsiteY45" fmla="*/ 1758655 h 1833811"/>
                <a:gd name="connsiteX46" fmla="*/ 2620445 w 3046330"/>
                <a:gd name="connsiteY46" fmla="*/ 1743623 h 1833811"/>
                <a:gd name="connsiteX47" fmla="*/ 2582867 w 3046330"/>
                <a:gd name="connsiteY47" fmla="*/ 1736108 h 1833811"/>
                <a:gd name="connsiteX48" fmla="*/ 2430049 w 3046330"/>
                <a:gd name="connsiteY48" fmla="*/ 1736108 h 1833811"/>
                <a:gd name="connsiteX49" fmla="*/ 1944039 w 3046330"/>
                <a:gd name="connsiteY49" fmla="*/ 1736108 h 1833811"/>
                <a:gd name="connsiteX50" fmla="*/ 1590805 w 3046330"/>
                <a:gd name="connsiteY50" fmla="*/ 1736108 h 1833811"/>
                <a:gd name="connsiteX51" fmla="*/ 1395399 w 3046330"/>
                <a:gd name="connsiteY51" fmla="*/ 1736108 h 1833811"/>
                <a:gd name="connsiteX52" fmla="*/ 1210014 w 3046330"/>
                <a:gd name="connsiteY52" fmla="*/ 1738613 h 1833811"/>
                <a:gd name="connsiteX53" fmla="*/ 1104795 w 3046330"/>
                <a:gd name="connsiteY53" fmla="*/ 1743623 h 1833811"/>
                <a:gd name="connsiteX54" fmla="*/ 992061 w 3046330"/>
                <a:gd name="connsiteY54" fmla="*/ 1751139 h 1833811"/>
                <a:gd name="connsiteX55" fmla="*/ 831728 w 3046330"/>
                <a:gd name="connsiteY55" fmla="*/ 1761160 h 1833811"/>
                <a:gd name="connsiteX56" fmla="*/ 653858 w 3046330"/>
                <a:gd name="connsiteY56" fmla="*/ 1776191 h 1833811"/>
                <a:gd name="connsiteX57" fmla="*/ 438411 w 3046330"/>
                <a:gd name="connsiteY57" fmla="*/ 1801243 h 1833811"/>
                <a:gd name="connsiteX58" fmla="*/ 423380 w 3046330"/>
                <a:gd name="connsiteY58" fmla="*/ 1801243 h 1833811"/>
                <a:gd name="connsiteX59" fmla="*/ 380791 w 3046330"/>
                <a:gd name="connsiteY59" fmla="*/ 1791222 h 1833811"/>
                <a:gd name="connsiteX60" fmla="*/ 310645 w 3046330"/>
                <a:gd name="connsiteY60" fmla="*/ 1771181 h 1833811"/>
                <a:gd name="connsiteX61" fmla="*/ 220458 w 3046330"/>
                <a:gd name="connsiteY61" fmla="*/ 1741118 h 1833811"/>
                <a:gd name="connsiteX62" fmla="*/ 142797 w 3046330"/>
                <a:gd name="connsiteY62" fmla="*/ 1708551 h 1833811"/>
                <a:gd name="connsiteX63" fmla="*/ 82672 w 3046330"/>
                <a:gd name="connsiteY63" fmla="*/ 1675983 h 1833811"/>
                <a:gd name="connsiteX64" fmla="*/ 42588 w 3046330"/>
                <a:gd name="connsiteY64" fmla="*/ 1648426 h 1833811"/>
                <a:gd name="connsiteX65" fmla="*/ 15031 w 3046330"/>
                <a:gd name="connsiteY65" fmla="*/ 1623374 h 1833811"/>
                <a:gd name="connsiteX66" fmla="*/ 5010 w 3046330"/>
                <a:gd name="connsiteY66" fmla="*/ 1605837 h 1833811"/>
                <a:gd name="connsiteX67" fmla="*/ 0 w 3046330"/>
                <a:gd name="connsiteY67" fmla="*/ 1590806 h 1833811"/>
                <a:gd name="connsiteX68" fmla="*/ 0 w 3046330"/>
                <a:gd name="connsiteY68" fmla="*/ 1568259 h 1833811"/>
                <a:gd name="connsiteX69" fmla="*/ 2505 w 3046330"/>
                <a:gd name="connsiteY69" fmla="*/ 1555733 h 1833811"/>
                <a:gd name="connsiteX70" fmla="*/ 15031 w 3046330"/>
                <a:gd name="connsiteY70" fmla="*/ 1538197 h 1833811"/>
                <a:gd name="connsiteX71" fmla="*/ 57620 w 3046330"/>
                <a:gd name="connsiteY71" fmla="*/ 1505629 h 1833811"/>
                <a:gd name="connsiteX72" fmla="*/ 528598 w 3046330"/>
                <a:gd name="connsiteY72" fmla="*/ 1485587 h 1833811"/>
                <a:gd name="connsiteX73" fmla="*/ 613775 w 3046330"/>
                <a:gd name="connsiteY73" fmla="*/ 1488093 h 1833811"/>
                <a:gd name="connsiteX74" fmla="*/ 1097280 w 3046330"/>
                <a:gd name="connsiteY74" fmla="*/ 1490598 h 183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46330" h="1833811">
                  <a:moveTo>
                    <a:pt x="1097280" y="1490598"/>
                  </a:moveTo>
                  <a:lnTo>
                    <a:pt x="1545712" y="1488093"/>
                  </a:lnTo>
                  <a:lnTo>
                    <a:pt x="1793727" y="1488093"/>
                  </a:lnTo>
                  <a:lnTo>
                    <a:pt x="2239654" y="1490598"/>
                  </a:lnTo>
                  <a:lnTo>
                    <a:pt x="2530257" y="1488093"/>
                  </a:lnTo>
                  <a:lnTo>
                    <a:pt x="2718148" y="1488093"/>
                  </a:lnTo>
                  <a:lnTo>
                    <a:pt x="2750715" y="1480577"/>
                  </a:lnTo>
                  <a:lnTo>
                    <a:pt x="2780778" y="1463040"/>
                  </a:lnTo>
                  <a:lnTo>
                    <a:pt x="2795809" y="1445504"/>
                  </a:lnTo>
                  <a:lnTo>
                    <a:pt x="2803325" y="1425462"/>
                  </a:lnTo>
                  <a:lnTo>
                    <a:pt x="2810840" y="1395400"/>
                  </a:lnTo>
                  <a:lnTo>
                    <a:pt x="2808335" y="1305213"/>
                  </a:lnTo>
                  <a:lnTo>
                    <a:pt x="2795809" y="1169931"/>
                  </a:lnTo>
                  <a:lnTo>
                    <a:pt x="2765747" y="949473"/>
                  </a:lnTo>
                  <a:lnTo>
                    <a:pt x="2735684" y="726510"/>
                  </a:lnTo>
                  <a:lnTo>
                    <a:pt x="2698106" y="410854"/>
                  </a:lnTo>
                  <a:lnTo>
                    <a:pt x="2678065" y="200417"/>
                  </a:lnTo>
                  <a:lnTo>
                    <a:pt x="2673054" y="25053"/>
                  </a:lnTo>
                  <a:lnTo>
                    <a:pt x="2805830" y="0"/>
                  </a:lnTo>
                  <a:lnTo>
                    <a:pt x="2823366" y="187891"/>
                  </a:lnTo>
                  <a:lnTo>
                    <a:pt x="2848418" y="393318"/>
                  </a:lnTo>
                  <a:lnTo>
                    <a:pt x="2878481" y="651354"/>
                  </a:lnTo>
                  <a:lnTo>
                    <a:pt x="2901028" y="844255"/>
                  </a:lnTo>
                  <a:lnTo>
                    <a:pt x="2913554" y="977031"/>
                  </a:lnTo>
                  <a:lnTo>
                    <a:pt x="2923575" y="1054692"/>
                  </a:lnTo>
                  <a:lnTo>
                    <a:pt x="2933595" y="1124838"/>
                  </a:lnTo>
                  <a:lnTo>
                    <a:pt x="2948627" y="1197489"/>
                  </a:lnTo>
                  <a:lnTo>
                    <a:pt x="2973679" y="1300202"/>
                  </a:lnTo>
                  <a:lnTo>
                    <a:pt x="2998731" y="1380369"/>
                  </a:lnTo>
                  <a:lnTo>
                    <a:pt x="3021278" y="1427968"/>
                  </a:lnTo>
                  <a:lnTo>
                    <a:pt x="3036309" y="1445504"/>
                  </a:lnTo>
                  <a:lnTo>
                    <a:pt x="3043825" y="1465546"/>
                  </a:lnTo>
                  <a:lnTo>
                    <a:pt x="3046330" y="1488093"/>
                  </a:lnTo>
                  <a:lnTo>
                    <a:pt x="3038814" y="1520660"/>
                  </a:lnTo>
                  <a:lnTo>
                    <a:pt x="3016267" y="1563249"/>
                  </a:lnTo>
                  <a:lnTo>
                    <a:pt x="2956142" y="1648426"/>
                  </a:lnTo>
                  <a:lnTo>
                    <a:pt x="2896017" y="1741118"/>
                  </a:lnTo>
                  <a:lnTo>
                    <a:pt x="2863450" y="1788717"/>
                  </a:lnTo>
                  <a:lnTo>
                    <a:pt x="2838398" y="1816274"/>
                  </a:lnTo>
                  <a:lnTo>
                    <a:pt x="2813346" y="1831306"/>
                  </a:lnTo>
                  <a:lnTo>
                    <a:pt x="2795809" y="1833811"/>
                  </a:lnTo>
                  <a:lnTo>
                    <a:pt x="2773262" y="1833811"/>
                  </a:lnTo>
                  <a:lnTo>
                    <a:pt x="2750715" y="1823790"/>
                  </a:lnTo>
                  <a:lnTo>
                    <a:pt x="2723158" y="1803748"/>
                  </a:lnTo>
                  <a:lnTo>
                    <a:pt x="2688085" y="1778696"/>
                  </a:lnTo>
                  <a:lnTo>
                    <a:pt x="2653012" y="1758655"/>
                  </a:lnTo>
                  <a:lnTo>
                    <a:pt x="2620445" y="1743623"/>
                  </a:lnTo>
                  <a:lnTo>
                    <a:pt x="2582867" y="1736108"/>
                  </a:lnTo>
                  <a:lnTo>
                    <a:pt x="2430049" y="1736108"/>
                  </a:lnTo>
                  <a:lnTo>
                    <a:pt x="1944039" y="1736108"/>
                  </a:lnTo>
                  <a:lnTo>
                    <a:pt x="1590805" y="1736108"/>
                  </a:lnTo>
                  <a:lnTo>
                    <a:pt x="1395399" y="1736108"/>
                  </a:lnTo>
                  <a:lnTo>
                    <a:pt x="1210014" y="1738613"/>
                  </a:lnTo>
                  <a:lnTo>
                    <a:pt x="1104795" y="1743623"/>
                  </a:lnTo>
                  <a:lnTo>
                    <a:pt x="992061" y="1751139"/>
                  </a:lnTo>
                  <a:lnTo>
                    <a:pt x="831728" y="1761160"/>
                  </a:lnTo>
                  <a:lnTo>
                    <a:pt x="653858" y="1776191"/>
                  </a:lnTo>
                  <a:lnTo>
                    <a:pt x="438411" y="1801243"/>
                  </a:lnTo>
                  <a:lnTo>
                    <a:pt x="423380" y="1801243"/>
                  </a:lnTo>
                  <a:lnTo>
                    <a:pt x="380791" y="1791222"/>
                  </a:lnTo>
                  <a:lnTo>
                    <a:pt x="310645" y="1771181"/>
                  </a:lnTo>
                  <a:lnTo>
                    <a:pt x="220458" y="1741118"/>
                  </a:lnTo>
                  <a:lnTo>
                    <a:pt x="142797" y="1708551"/>
                  </a:lnTo>
                  <a:lnTo>
                    <a:pt x="82672" y="1675983"/>
                  </a:lnTo>
                  <a:lnTo>
                    <a:pt x="42588" y="1648426"/>
                  </a:lnTo>
                  <a:lnTo>
                    <a:pt x="15031" y="1623374"/>
                  </a:lnTo>
                  <a:lnTo>
                    <a:pt x="5010" y="1605837"/>
                  </a:lnTo>
                  <a:lnTo>
                    <a:pt x="0" y="1590806"/>
                  </a:lnTo>
                  <a:lnTo>
                    <a:pt x="0" y="1568259"/>
                  </a:lnTo>
                  <a:lnTo>
                    <a:pt x="2505" y="1555733"/>
                  </a:lnTo>
                  <a:lnTo>
                    <a:pt x="15031" y="1538197"/>
                  </a:lnTo>
                  <a:lnTo>
                    <a:pt x="57620" y="1505629"/>
                  </a:lnTo>
                  <a:lnTo>
                    <a:pt x="528598" y="1485587"/>
                  </a:lnTo>
                  <a:lnTo>
                    <a:pt x="613775" y="1488093"/>
                  </a:lnTo>
                  <a:lnTo>
                    <a:pt x="1097280" y="14905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7">
              <a:extLst>
                <a:ext uri="{FF2B5EF4-FFF2-40B4-BE49-F238E27FC236}">
                  <a16:creationId xmlns:a16="http://schemas.microsoft.com/office/drawing/2014/main" id="{2C047C71-2D07-4072-B001-13C8396325BF}"/>
                </a:ext>
              </a:extLst>
            </p:cNvPr>
            <p:cNvSpPr/>
            <p:nvPr/>
          </p:nvSpPr>
          <p:spPr>
            <a:xfrm rot="16200000">
              <a:off x="4962526" y="5492750"/>
              <a:ext cx="628650" cy="777875"/>
            </a:xfrm>
            <a:custGeom>
              <a:avLst/>
              <a:gdLst>
                <a:gd name="connsiteX0" fmla="*/ 573881 w 628650"/>
                <a:gd name="connsiteY0" fmla="*/ 152400 h 778669"/>
                <a:gd name="connsiteX1" fmla="*/ 535781 w 628650"/>
                <a:gd name="connsiteY1" fmla="*/ 302419 h 778669"/>
                <a:gd name="connsiteX2" fmla="*/ 509588 w 628650"/>
                <a:gd name="connsiteY2" fmla="*/ 404813 h 778669"/>
                <a:gd name="connsiteX3" fmla="*/ 488156 w 628650"/>
                <a:gd name="connsiteY3" fmla="*/ 488157 h 778669"/>
                <a:gd name="connsiteX4" fmla="*/ 471488 w 628650"/>
                <a:gd name="connsiteY4" fmla="*/ 554832 h 778669"/>
                <a:gd name="connsiteX5" fmla="*/ 466725 w 628650"/>
                <a:gd name="connsiteY5" fmla="*/ 583407 h 778669"/>
                <a:gd name="connsiteX6" fmla="*/ 464344 w 628650"/>
                <a:gd name="connsiteY6" fmla="*/ 616744 h 778669"/>
                <a:gd name="connsiteX7" fmla="*/ 466725 w 628650"/>
                <a:gd name="connsiteY7" fmla="*/ 640557 h 778669"/>
                <a:gd name="connsiteX8" fmla="*/ 476250 w 628650"/>
                <a:gd name="connsiteY8" fmla="*/ 666750 h 778669"/>
                <a:gd name="connsiteX9" fmla="*/ 490538 w 628650"/>
                <a:gd name="connsiteY9" fmla="*/ 683419 h 778669"/>
                <a:gd name="connsiteX10" fmla="*/ 516731 w 628650"/>
                <a:gd name="connsiteY10" fmla="*/ 697707 h 778669"/>
                <a:gd name="connsiteX11" fmla="*/ 540544 w 628650"/>
                <a:gd name="connsiteY11" fmla="*/ 702469 h 778669"/>
                <a:gd name="connsiteX12" fmla="*/ 628650 w 628650"/>
                <a:gd name="connsiteY12" fmla="*/ 709613 h 778669"/>
                <a:gd name="connsiteX13" fmla="*/ 0 w 628650"/>
                <a:gd name="connsiteY13" fmla="*/ 778669 h 778669"/>
                <a:gd name="connsiteX14" fmla="*/ 14288 w 628650"/>
                <a:gd name="connsiteY14" fmla="*/ 757238 h 778669"/>
                <a:gd name="connsiteX15" fmla="*/ 54769 w 628650"/>
                <a:gd name="connsiteY15" fmla="*/ 721519 h 778669"/>
                <a:gd name="connsiteX16" fmla="*/ 142875 w 628650"/>
                <a:gd name="connsiteY16" fmla="*/ 652463 h 778669"/>
                <a:gd name="connsiteX17" fmla="*/ 223838 w 628650"/>
                <a:gd name="connsiteY17" fmla="*/ 576263 h 778669"/>
                <a:gd name="connsiteX18" fmla="*/ 295275 w 628650"/>
                <a:gd name="connsiteY18" fmla="*/ 490538 h 778669"/>
                <a:gd name="connsiteX19" fmla="*/ 350044 w 628650"/>
                <a:gd name="connsiteY19" fmla="*/ 411957 h 778669"/>
                <a:gd name="connsiteX20" fmla="*/ 423863 w 628650"/>
                <a:gd name="connsiteY20" fmla="*/ 283369 h 778669"/>
                <a:gd name="connsiteX21" fmla="*/ 507206 w 628650"/>
                <a:gd name="connsiteY21" fmla="*/ 119063 h 778669"/>
                <a:gd name="connsiteX22" fmla="*/ 550069 w 628650"/>
                <a:gd name="connsiteY22" fmla="*/ 21432 h 778669"/>
                <a:gd name="connsiteX23" fmla="*/ 561975 w 628650"/>
                <a:gd name="connsiteY23" fmla="*/ 4763 h 778669"/>
                <a:gd name="connsiteX24" fmla="*/ 583406 w 628650"/>
                <a:gd name="connsiteY24" fmla="*/ 0 h 778669"/>
                <a:gd name="connsiteX25" fmla="*/ 597694 w 628650"/>
                <a:gd name="connsiteY25" fmla="*/ 4763 h 778669"/>
                <a:gd name="connsiteX26" fmla="*/ 602456 w 628650"/>
                <a:gd name="connsiteY26" fmla="*/ 16669 h 778669"/>
                <a:gd name="connsiteX27" fmla="*/ 602456 w 628650"/>
                <a:gd name="connsiteY27" fmla="*/ 45244 h 778669"/>
                <a:gd name="connsiteX28" fmla="*/ 573881 w 628650"/>
                <a:gd name="connsiteY28" fmla="*/ 152400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8650" h="778669">
                  <a:moveTo>
                    <a:pt x="573881" y="152400"/>
                  </a:moveTo>
                  <a:lnTo>
                    <a:pt x="535781" y="302419"/>
                  </a:lnTo>
                  <a:lnTo>
                    <a:pt x="509588" y="404813"/>
                  </a:lnTo>
                  <a:lnTo>
                    <a:pt x="488156" y="488157"/>
                  </a:lnTo>
                  <a:lnTo>
                    <a:pt x="471488" y="554832"/>
                  </a:lnTo>
                  <a:lnTo>
                    <a:pt x="466725" y="583407"/>
                  </a:lnTo>
                  <a:lnTo>
                    <a:pt x="464344" y="616744"/>
                  </a:lnTo>
                  <a:lnTo>
                    <a:pt x="466725" y="640557"/>
                  </a:lnTo>
                  <a:lnTo>
                    <a:pt x="476250" y="666750"/>
                  </a:lnTo>
                  <a:lnTo>
                    <a:pt x="490538" y="683419"/>
                  </a:lnTo>
                  <a:lnTo>
                    <a:pt x="516731" y="697707"/>
                  </a:lnTo>
                  <a:lnTo>
                    <a:pt x="540544" y="702469"/>
                  </a:lnTo>
                  <a:lnTo>
                    <a:pt x="628650" y="709613"/>
                  </a:lnTo>
                  <a:lnTo>
                    <a:pt x="0" y="778669"/>
                  </a:lnTo>
                  <a:lnTo>
                    <a:pt x="14288" y="757238"/>
                  </a:lnTo>
                  <a:lnTo>
                    <a:pt x="54769" y="721519"/>
                  </a:lnTo>
                  <a:lnTo>
                    <a:pt x="142875" y="652463"/>
                  </a:lnTo>
                  <a:lnTo>
                    <a:pt x="223838" y="576263"/>
                  </a:lnTo>
                  <a:lnTo>
                    <a:pt x="295275" y="490538"/>
                  </a:lnTo>
                  <a:lnTo>
                    <a:pt x="350044" y="411957"/>
                  </a:lnTo>
                  <a:lnTo>
                    <a:pt x="423863" y="283369"/>
                  </a:lnTo>
                  <a:lnTo>
                    <a:pt x="507206" y="119063"/>
                  </a:lnTo>
                  <a:lnTo>
                    <a:pt x="550069" y="21432"/>
                  </a:lnTo>
                  <a:lnTo>
                    <a:pt x="561975" y="4763"/>
                  </a:lnTo>
                  <a:lnTo>
                    <a:pt x="583406" y="0"/>
                  </a:lnTo>
                  <a:lnTo>
                    <a:pt x="597694" y="4763"/>
                  </a:lnTo>
                  <a:lnTo>
                    <a:pt x="602456" y="16669"/>
                  </a:lnTo>
                  <a:lnTo>
                    <a:pt x="602456" y="45244"/>
                  </a:lnTo>
                  <a:lnTo>
                    <a:pt x="5738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6">
              <a:extLst>
                <a:ext uri="{FF2B5EF4-FFF2-40B4-BE49-F238E27FC236}">
                  <a16:creationId xmlns:a16="http://schemas.microsoft.com/office/drawing/2014/main" id="{0ECD372B-A18B-4829-91BE-94A49C9BE7A2}"/>
                </a:ext>
              </a:extLst>
            </p:cNvPr>
            <p:cNvSpPr/>
            <p:nvPr/>
          </p:nvSpPr>
          <p:spPr>
            <a:xfrm rot="16200000">
              <a:off x="4747420" y="3225006"/>
              <a:ext cx="309562" cy="1514475"/>
            </a:xfrm>
            <a:custGeom>
              <a:avLst/>
              <a:gdLst>
                <a:gd name="connsiteX0" fmla="*/ 54769 w 309563"/>
                <a:gd name="connsiteY0" fmla="*/ 728663 h 1514475"/>
                <a:gd name="connsiteX1" fmla="*/ 28575 w 309563"/>
                <a:gd name="connsiteY1" fmla="*/ 545307 h 1514475"/>
                <a:gd name="connsiteX2" fmla="*/ 16669 w 309563"/>
                <a:gd name="connsiteY2" fmla="*/ 469107 h 1514475"/>
                <a:gd name="connsiteX3" fmla="*/ 7144 w 309563"/>
                <a:gd name="connsiteY3" fmla="*/ 392907 h 1514475"/>
                <a:gd name="connsiteX4" fmla="*/ 2382 w 309563"/>
                <a:gd name="connsiteY4" fmla="*/ 297657 h 1514475"/>
                <a:gd name="connsiteX5" fmla="*/ 0 w 309563"/>
                <a:gd name="connsiteY5" fmla="*/ 204788 h 1514475"/>
                <a:gd name="connsiteX6" fmla="*/ 4763 w 309563"/>
                <a:gd name="connsiteY6" fmla="*/ 128588 h 1514475"/>
                <a:gd name="connsiteX7" fmla="*/ 26194 w 309563"/>
                <a:gd name="connsiteY7" fmla="*/ 0 h 1514475"/>
                <a:gd name="connsiteX8" fmla="*/ 183357 w 309563"/>
                <a:gd name="connsiteY8" fmla="*/ 11907 h 1514475"/>
                <a:gd name="connsiteX9" fmla="*/ 166688 w 309563"/>
                <a:gd name="connsiteY9" fmla="*/ 114300 h 1514475"/>
                <a:gd name="connsiteX10" fmla="*/ 161925 w 309563"/>
                <a:gd name="connsiteY10" fmla="*/ 169069 h 1514475"/>
                <a:gd name="connsiteX11" fmla="*/ 159544 w 309563"/>
                <a:gd name="connsiteY11" fmla="*/ 226219 h 1514475"/>
                <a:gd name="connsiteX12" fmla="*/ 161925 w 309563"/>
                <a:gd name="connsiteY12" fmla="*/ 338138 h 1514475"/>
                <a:gd name="connsiteX13" fmla="*/ 180975 w 309563"/>
                <a:gd name="connsiteY13" fmla="*/ 488157 h 1514475"/>
                <a:gd name="connsiteX14" fmla="*/ 214313 w 309563"/>
                <a:gd name="connsiteY14" fmla="*/ 697707 h 1514475"/>
                <a:gd name="connsiteX15" fmla="*/ 247650 w 309563"/>
                <a:gd name="connsiteY15" fmla="*/ 926307 h 1514475"/>
                <a:gd name="connsiteX16" fmla="*/ 269082 w 309563"/>
                <a:gd name="connsiteY16" fmla="*/ 1095375 h 1514475"/>
                <a:gd name="connsiteX17" fmla="*/ 285750 w 309563"/>
                <a:gd name="connsiteY17" fmla="*/ 1240632 h 1514475"/>
                <a:gd name="connsiteX18" fmla="*/ 309563 w 309563"/>
                <a:gd name="connsiteY18" fmla="*/ 1507332 h 1514475"/>
                <a:gd name="connsiteX19" fmla="*/ 130969 w 309563"/>
                <a:gd name="connsiteY19" fmla="*/ 1514475 h 1514475"/>
                <a:gd name="connsiteX20" fmla="*/ 123825 w 309563"/>
                <a:gd name="connsiteY20" fmla="*/ 1371600 h 1514475"/>
                <a:gd name="connsiteX21" fmla="*/ 114300 w 309563"/>
                <a:gd name="connsiteY21" fmla="*/ 1243013 h 1514475"/>
                <a:gd name="connsiteX22" fmla="*/ 102394 w 309563"/>
                <a:gd name="connsiteY22" fmla="*/ 1126332 h 1514475"/>
                <a:gd name="connsiteX23" fmla="*/ 83344 w 309563"/>
                <a:gd name="connsiteY23" fmla="*/ 952500 h 1514475"/>
                <a:gd name="connsiteX24" fmla="*/ 54769 w 309563"/>
                <a:gd name="connsiteY24" fmla="*/ 728663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514475">
                  <a:moveTo>
                    <a:pt x="54769" y="728663"/>
                  </a:moveTo>
                  <a:lnTo>
                    <a:pt x="28575" y="545307"/>
                  </a:lnTo>
                  <a:lnTo>
                    <a:pt x="16669" y="469107"/>
                  </a:lnTo>
                  <a:lnTo>
                    <a:pt x="7144" y="392907"/>
                  </a:lnTo>
                  <a:lnTo>
                    <a:pt x="2382" y="297657"/>
                  </a:lnTo>
                  <a:lnTo>
                    <a:pt x="0" y="204788"/>
                  </a:lnTo>
                  <a:lnTo>
                    <a:pt x="4763" y="128588"/>
                  </a:lnTo>
                  <a:lnTo>
                    <a:pt x="26194" y="0"/>
                  </a:lnTo>
                  <a:lnTo>
                    <a:pt x="183357" y="11907"/>
                  </a:lnTo>
                  <a:lnTo>
                    <a:pt x="166688" y="114300"/>
                  </a:lnTo>
                  <a:lnTo>
                    <a:pt x="161925" y="169069"/>
                  </a:lnTo>
                  <a:cubicBezTo>
                    <a:pt x="161131" y="188119"/>
                    <a:pt x="160338" y="207169"/>
                    <a:pt x="159544" y="226219"/>
                  </a:cubicBezTo>
                  <a:cubicBezTo>
                    <a:pt x="160338" y="263525"/>
                    <a:pt x="161131" y="300832"/>
                    <a:pt x="161925" y="338138"/>
                  </a:cubicBezTo>
                  <a:lnTo>
                    <a:pt x="180975" y="488157"/>
                  </a:lnTo>
                  <a:lnTo>
                    <a:pt x="214313" y="697707"/>
                  </a:lnTo>
                  <a:lnTo>
                    <a:pt x="247650" y="926307"/>
                  </a:lnTo>
                  <a:lnTo>
                    <a:pt x="269082" y="1095375"/>
                  </a:lnTo>
                  <a:lnTo>
                    <a:pt x="285750" y="1240632"/>
                  </a:lnTo>
                  <a:lnTo>
                    <a:pt x="309563" y="1507332"/>
                  </a:lnTo>
                  <a:lnTo>
                    <a:pt x="130969" y="1514475"/>
                  </a:lnTo>
                  <a:lnTo>
                    <a:pt x="123825" y="1371600"/>
                  </a:lnTo>
                  <a:lnTo>
                    <a:pt x="114300" y="1243013"/>
                  </a:lnTo>
                  <a:lnTo>
                    <a:pt x="102394" y="1126332"/>
                  </a:lnTo>
                  <a:lnTo>
                    <a:pt x="83344" y="952500"/>
                  </a:lnTo>
                  <a:lnTo>
                    <a:pt x="54769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45">
              <a:extLst>
                <a:ext uri="{FF2B5EF4-FFF2-40B4-BE49-F238E27FC236}">
                  <a16:creationId xmlns:a16="http://schemas.microsoft.com/office/drawing/2014/main" id="{FD457BA6-1B95-4246-9F9E-483DFCF6DBAA}"/>
                </a:ext>
              </a:extLst>
            </p:cNvPr>
            <p:cNvSpPr/>
            <p:nvPr/>
          </p:nvSpPr>
          <p:spPr>
            <a:xfrm rot="16200000">
              <a:off x="4733925" y="3906838"/>
              <a:ext cx="344487" cy="1538288"/>
            </a:xfrm>
            <a:custGeom>
              <a:avLst/>
              <a:gdLst>
                <a:gd name="connsiteX0" fmla="*/ 266700 w 345281"/>
                <a:gd name="connsiteY0" fmla="*/ 747712 h 1538287"/>
                <a:gd name="connsiteX1" fmla="*/ 240506 w 345281"/>
                <a:gd name="connsiteY1" fmla="*/ 557212 h 1538287"/>
                <a:gd name="connsiteX2" fmla="*/ 214312 w 345281"/>
                <a:gd name="connsiteY2" fmla="*/ 340518 h 1538287"/>
                <a:gd name="connsiteX3" fmla="*/ 192881 w 345281"/>
                <a:gd name="connsiteY3" fmla="*/ 142875 h 1538287"/>
                <a:gd name="connsiteX4" fmla="*/ 190500 w 345281"/>
                <a:gd name="connsiteY4" fmla="*/ 0 h 1538287"/>
                <a:gd name="connsiteX5" fmla="*/ 0 w 345281"/>
                <a:gd name="connsiteY5" fmla="*/ 9525 h 1538287"/>
                <a:gd name="connsiteX6" fmla="*/ 16668 w 345281"/>
                <a:gd name="connsiteY6" fmla="*/ 116681 h 1538287"/>
                <a:gd name="connsiteX7" fmla="*/ 50006 w 345281"/>
                <a:gd name="connsiteY7" fmla="*/ 359568 h 1538287"/>
                <a:gd name="connsiteX8" fmla="*/ 88106 w 345281"/>
                <a:gd name="connsiteY8" fmla="*/ 661987 h 1538287"/>
                <a:gd name="connsiteX9" fmla="*/ 114300 w 345281"/>
                <a:gd name="connsiteY9" fmla="*/ 876300 h 1538287"/>
                <a:gd name="connsiteX10" fmla="*/ 138112 w 345281"/>
                <a:gd name="connsiteY10" fmla="*/ 1107281 h 1538287"/>
                <a:gd name="connsiteX11" fmla="*/ 157162 w 345281"/>
                <a:gd name="connsiteY11" fmla="*/ 1297781 h 1538287"/>
                <a:gd name="connsiteX12" fmla="*/ 173831 w 345281"/>
                <a:gd name="connsiteY12" fmla="*/ 1538287 h 1538287"/>
                <a:gd name="connsiteX13" fmla="*/ 345281 w 345281"/>
                <a:gd name="connsiteY13" fmla="*/ 1524000 h 1538287"/>
                <a:gd name="connsiteX14" fmla="*/ 342900 w 345281"/>
                <a:gd name="connsiteY14" fmla="*/ 1369218 h 1538287"/>
                <a:gd name="connsiteX15" fmla="*/ 330993 w 345281"/>
                <a:gd name="connsiteY15" fmla="*/ 1243012 h 1538287"/>
                <a:gd name="connsiteX16" fmla="*/ 319087 w 345281"/>
                <a:gd name="connsiteY16" fmla="*/ 1143000 h 1538287"/>
                <a:gd name="connsiteX17" fmla="*/ 300037 w 345281"/>
                <a:gd name="connsiteY17" fmla="*/ 1009650 h 1538287"/>
                <a:gd name="connsiteX18" fmla="*/ 266700 w 345281"/>
                <a:gd name="connsiteY18" fmla="*/ 747712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5281" h="1538287">
                  <a:moveTo>
                    <a:pt x="266700" y="747712"/>
                  </a:moveTo>
                  <a:lnTo>
                    <a:pt x="240506" y="557212"/>
                  </a:lnTo>
                  <a:lnTo>
                    <a:pt x="214312" y="340518"/>
                  </a:lnTo>
                  <a:lnTo>
                    <a:pt x="192881" y="142875"/>
                  </a:lnTo>
                  <a:cubicBezTo>
                    <a:pt x="192087" y="95250"/>
                    <a:pt x="191294" y="47625"/>
                    <a:pt x="190500" y="0"/>
                  </a:cubicBezTo>
                  <a:lnTo>
                    <a:pt x="0" y="9525"/>
                  </a:lnTo>
                  <a:lnTo>
                    <a:pt x="16668" y="116681"/>
                  </a:lnTo>
                  <a:lnTo>
                    <a:pt x="50006" y="359568"/>
                  </a:lnTo>
                  <a:lnTo>
                    <a:pt x="88106" y="661987"/>
                  </a:lnTo>
                  <a:lnTo>
                    <a:pt x="114300" y="876300"/>
                  </a:lnTo>
                  <a:lnTo>
                    <a:pt x="138112" y="1107281"/>
                  </a:lnTo>
                  <a:lnTo>
                    <a:pt x="157162" y="1297781"/>
                  </a:lnTo>
                  <a:lnTo>
                    <a:pt x="173831" y="1538287"/>
                  </a:lnTo>
                  <a:lnTo>
                    <a:pt x="345281" y="1524000"/>
                  </a:lnTo>
                  <a:cubicBezTo>
                    <a:pt x="344487" y="1472406"/>
                    <a:pt x="343694" y="1420812"/>
                    <a:pt x="342900" y="1369218"/>
                  </a:cubicBezTo>
                  <a:lnTo>
                    <a:pt x="330993" y="1243012"/>
                  </a:lnTo>
                  <a:lnTo>
                    <a:pt x="319087" y="1143000"/>
                  </a:lnTo>
                  <a:lnTo>
                    <a:pt x="300037" y="1009650"/>
                  </a:lnTo>
                  <a:lnTo>
                    <a:pt x="266700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5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74" name="グループ化 1">
            <a:extLst>
              <a:ext uri="{FF2B5EF4-FFF2-40B4-BE49-F238E27FC236}">
                <a16:creationId xmlns:a16="http://schemas.microsoft.com/office/drawing/2014/main" id="{47B79D19-4745-4D72-9FD7-10D1967D027D}"/>
              </a:ext>
            </a:extLst>
          </p:cNvPr>
          <p:cNvGrpSpPr>
            <a:grpSpLocks/>
          </p:cNvGrpSpPr>
          <p:nvPr/>
        </p:nvGrpSpPr>
        <p:grpSpPr bwMode="auto">
          <a:xfrm>
            <a:off x="2728913" y="1400175"/>
            <a:ext cx="4471987" cy="4797425"/>
            <a:chOff x="2728913" y="1400175"/>
            <a:chExt cx="4471987" cy="4797425"/>
          </a:xfrm>
        </p:grpSpPr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6E4B0824-186D-4D52-9B7E-F38E688887FD}"/>
                </a:ext>
              </a:extLst>
            </p:cNvPr>
            <p:cNvSpPr/>
            <p:nvPr/>
          </p:nvSpPr>
          <p:spPr>
            <a:xfrm>
              <a:off x="2886075" y="2097088"/>
              <a:ext cx="1117600" cy="374650"/>
            </a:xfrm>
            <a:custGeom>
              <a:avLst/>
              <a:gdLst>
                <a:gd name="connsiteX0" fmla="*/ 697706 w 1116806"/>
                <a:gd name="connsiteY0" fmla="*/ 76200 h 373857"/>
                <a:gd name="connsiteX1" fmla="*/ 942975 w 1116806"/>
                <a:gd name="connsiteY1" fmla="*/ 30957 h 373857"/>
                <a:gd name="connsiteX2" fmla="*/ 1109663 w 1116806"/>
                <a:gd name="connsiteY2" fmla="*/ 0 h 373857"/>
                <a:gd name="connsiteX3" fmla="*/ 1116806 w 1116806"/>
                <a:gd name="connsiteY3" fmla="*/ 176213 h 373857"/>
                <a:gd name="connsiteX4" fmla="*/ 942975 w 1116806"/>
                <a:gd name="connsiteY4" fmla="*/ 214313 h 373857"/>
                <a:gd name="connsiteX5" fmla="*/ 783431 w 1116806"/>
                <a:gd name="connsiteY5" fmla="*/ 252413 h 373857"/>
                <a:gd name="connsiteX6" fmla="*/ 676275 w 1116806"/>
                <a:gd name="connsiteY6" fmla="*/ 280988 h 373857"/>
                <a:gd name="connsiteX7" fmla="*/ 576263 w 1116806"/>
                <a:gd name="connsiteY7" fmla="*/ 314325 h 373857"/>
                <a:gd name="connsiteX8" fmla="*/ 504825 w 1116806"/>
                <a:gd name="connsiteY8" fmla="*/ 340519 h 373857"/>
                <a:gd name="connsiteX9" fmla="*/ 440531 w 1116806"/>
                <a:gd name="connsiteY9" fmla="*/ 361950 h 373857"/>
                <a:gd name="connsiteX10" fmla="*/ 390525 w 1116806"/>
                <a:gd name="connsiteY10" fmla="*/ 373857 h 373857"/>
                <a:gd name="connsiteX11" fmla="*/ 366713 w 1116806"/>
                <a:gd name="connsiteY11" fmla="*/ 373857 h 373857"/>
                <a:gd name="connsiteX12" fmla="*/ 338138 w 1116806"/>
                <a:gd name="connsiteY12" fmla="*/ 369094 h 373857"/>
                <a:gd name="connsiteX13" fmla="*/ 304800 w 1116806"/>
                <a:gd name="connsiteY13" fmla="*/ 357188 h 373857"/>
                <a:gd name="connsiteX14" fmla="*/ 254794 w 1116806"/>
                <a:gd name="connsiteY14" fmla="*/ 321469 h 373857"/>
                <a:gd name="connsiteX15" fmla="*/ 176213 w 1116806"/>
                <a:gd name="connsiteY15" fmla="*/ 254794 h 373857"/>
                <a:gd name="connsiteX16" fmla="*/ 83344 w 1116806"/>
                <a:gd name="connsiteY16" fmla="*/ 157163 h 373857"/>
                <a:gd name="connsiteX17" fmla="*/ 11906 w 1116806"/>
                <a:gd name="connsiteY17" fmla="*/ 66675 h 373857"/>
                <a:gd name="connsiteX18" fmla="*/ 0 w 1116806"/>
                <a:gd name="connsiteY18" fmla="*/ 40482 h 373857"/>
                <a:gd name="connsiteX19" fmla="*/ 0 w 1116806"/>
                <a:gd name="connsiteY19" fmla="*/ 28575 h 373857"/>
                <a:gd name="connsiteX20" fmla="*/ 7144 w 1116806"/>
                <a:gd name="connsiteY20" fmla="*/ 14288 h 373857"/>
                <a:gd name="connsiteX21" fmla="*/ 19050 w 1116806"/>
                <a:gd name="connsiteY21" fmla="*/ 11907 h 373857"/>
                <a:gd name="connsiteX22" fmla="*/ 35719 w 1116806"/>
                <a:gd name="connsiteY22" fmla="*/ 11907 h 373857"/>
                <a:gd name="connsiteX23" fmla="*/ 47625 w 1116806"/>
                <a:gd name="connsiteY23" fmla="*/ 14288 h 373857"/>
                <a:gd name="connsiteX24" fmla="*/ 76200 w 1116806"/>
                <a:gd name="connsiteY24" fmla="*/ 35719 h 373857"/>
                <a:gd name="connsiteX25" fmla="*/ 126206 w 1116806"/>
                <a:gd name="connsiteY25" fmla="*/ 80963 h 373857"/>
                <a:gd name="connsiteX26" fmla="*/ 142875 w 1116806"/>
                <a:gd name="connsiteY26" fmla="*/ 92869 h 373857"/>
                <a:gd name="connsiteX27" fmla="*/ 171450 w 1116806"/>
                <a:gd name="connsiteY27" fmla="*/ 109538 h 373857"/>
                <a:gd name="connsiteX28" fmla="*/ 190500 w 1116806"/>
                <a:gd name="connsiteY28" fmla="*/ 119063 h 373857"/>
                <a:gd name="connsiteX29" fmla="*/ 219075 w 1116806"/>
                <a:gd name="connsiteY29" fmla="*/ 126207 h 373857"/>
                <a:gd name="connsiteX30" fmla="*/ 250031 w 1116806"/>
                <a:gd name="connsiteY30" fmla="*/ 128588 h 373857"/>
                <a:gd name="connsiteX31" fmla="*/ 311944 w 1116806"/>
                <a:gd name="connsiteY31" fmla="*/ 126207 h 373857"/>
                <a:gd name="connsiteX32" fmla="*/ 435769 w 1116806"/>
                <a:gd name="connsiteY32" fmla="*/ 114300 h 373857"/>
                <a:gd name="connsiteX33" fmla="*/ 697706 w 1116806"/>
                <a:gd name="connsiteY33" fmla="*/ 76200 h 373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116806" h="373857">
                  <a:moveTo>
                    <a:pt x="697706" y="76200"/>
                  </a:moveTo>
                  <a:lnTo>
                    <a:pt x="942975" y="30957"/>
                  </a:lnTo>
                  <a:lnTo>
                    <a:pt x="1109663" y="0"/>
                  </a:lnTo>
                  <a:lnTo>
                    <a:pt x="1116806" y="176213"/>
                  </a:lnTo>
                  <a:lnTo>
                    <a:pt x="942975" y="214313"/>
                  </a:lnTo>
                  <a:lnTo>
                    <a:pt x="783431" y="252413"/>
                  </a:lnTo>
                  <a:lnTo>
                    <a:pt x="676275" y="280988"/>
                  </a:lnTo>
                  <a:lnTo>
                    <a:pt x="576263" y="314325"/>
                  </a:lnTo>
                  <a:lnTo>
                    <a:pt x="504825" y="340519"/>
                  </a:lnTo>
                  <a:lnTo>
                    <a:pt x="440531" y="361950"/>
                  </a:lnTo>
                  <a:lnTo>
                    <a:pt x="390525" y="373857"/>
                  </a:lnTo>
                  <a:lnTo>
                    <a:pt x="366713" y="373857"/>
                  </a:lnTo>
                  <a:lnTo>
                    <a:pt x="338138" y="369094"/>
                  </a:lnTo>
                  <a:lnTo>
                    <a:pt x="304800" y="357188"/>
                  </a:lnTo>
                  <a:lnTo>
                    <a:pt x="254794" y="321469"/>
                  </a:lnTo>
                  <a:lnTo>
                    <a:pt x="176213" y="254794"/>
                  </a:lnTo>
                  <a:lnTo>
                    <a:pt x="83344" y="157163"/>
                  </a:lnTo>
                  <a:lnTo>
                    <a:pt x="11906" y="66675"/>
                  </a:lnTo>
                  <a:lnTo>
                    <a:pt x="0" y="40482"/>
                  </a:lnTo>
                  <a:lnTo>
                    <a:pt x="0" y="28575"/>
                  </a:lnTo>
                  <a:lnTo>
                    <a:pt x="7144" y="14288"/>
                  </a:lnTo>
                  <a:lnTo>
                    <a:pt x="19050" y="11907"/>
                  </a:lnTo>
                  <a:lnTo>
                    <a:pt x="35719" y="11907"/>
                  </a:lnTo>
                  <a:lnTo>
                    <a:pt x="47625" y="14288"/>
                  </a:lnTo>
                  <a:lnTo>
                    <a:pt x="76200" y="35719"/>
                  </a:lnTo>
                  <a:lnTo>
                    <a:pt x="126206" y="80963"/>
                  </a:lnTo>
                  <a:lnTo>
                    <a:pt x="142875" y="92869"/>
                  </a:lnTo>
                  <a:lnTo>
                    <a:pt x="171450" y="109538"/>
                  </a:lnTo>
                  <a:lnTo>
                    <a:pt x="190500" y="119063"/>
                  </a:lnTo>
                  <a:lnTo>
                    <a:pt x="219075" y="126207"/>
                  </a:lnTo>
                  <a:lnTo>
                    <a:pt x="250031" y="128588"/>
                  </a:lnTo>
                  <a:lnTo>
                    <a:pt x="311944" y="126207"/>
                  </a:lnTo>
                  <a:lnTo>
                    <a:pt x="435769" y="114300"/>
                  </a:lnTo>
                  <a:lnTo>
                    <a:pt x="697706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FBCEFBE0-C805-49A0-A9D8-F7EE70705291}"/>
                </a:ext>
              </a:extLst>
            </p:cNvPr>
            <p:cNvSpPr/>
            <p:nvPr/>
          </p:nvSpPr>
          <p:spPr>
            <a:xfrm rot="16200000">
              <a:off x="2576512" y="4476751"/>
              <a:ext cx="2886075" cy="425450"/>
            </a:xfrm>
            <a:custGeom>
              <a:avLst/>
              <a:gdLst>
                <a:gd name="connsiteX0" fmla="*/ 1678781 w 2886075"/>
                <a:gd name="connsiteY0" fmla="*/ 180975 h 426244"/>
                <a:gd name="connsiteX1" fmla="*/ 1326356 w 2886075"/>
                <a:gd name="connsiteY1" fmla="*/ 159544 h 426244"/>
                <a:gd name="connsiteX2" fmla="*/ 1002506 w 2886075"/>
                <a:gd name="connsiteY2" fmla="*/ 133350 h 426244"/>
                <a:gd name="connsiteX3" fmla="*/ 814387 w 2886075"/>
                <a:gd name="connsiteY3" fmla="*/ 116681 h 426244"/>
                <a:gd name="connsiteX4" fmla="*/ 678656 w 2886075"/>
                <a:gd name="connsiteY4" fmla="*/ 100012 h 426244"/>
                <a:gd name="connsiteX5" fmla="*/ 511969 w 2886075"/>
                <a:gd name="connsiteY5" fmla="*/ 69056 h 426244"/>
                <a:gd name="connsiteX6" fmla="*/ 445294 w 2886075"/>
                <a:gd name="connsiteY6" fmla="*/ 73819 h 426244"/>
                <a:gd name="connsiteX7" fmla="*/ 285750 w 2886075"/>
                <a:gd name="connsiteY7" fmla="*/ 90487 h 426244"/>
                <a:gd name="connsiteX8" fmla="*/ 173831 w 2886075"/>
                <a:gd name="connsiteY8" fmla="*/ 107156 h 426244"/>
                <a:gd name="connsiteX9" fmla="*/ 100012 w 2886075"/>
                <a:gd name="connsiteY9" fmla="*/ 126206 h 426244"/>
                <a:gd name="connsiteX10" fmla="*/ 40481 w 2886075"/>
                <a:gd name="connsiteY10" fmla="*/ 147637 h 426244"/>
                <a:gd name="connsiteX11" fmla="*/ 16669 w 2886075"/>
                <a:gd name="connsiteY11" fmla="*/ 159544 h 426244"/>
                <a:gd name="connsiteX12" fmla="*/ 4762 w 2886075"/>
                <a:gd name="connsiteY12" fmla="*/ 173831 h 426244"/>
                <a:gd name="connsiteX13" fmla="*/ 0 w 2886075"/>
                <a:gd name="connsiteY13" fmla="*/ 200025 h 426244"/>
                <a:gd name="connsiteX14" fmla="*/ 7144 w 2886075"/>
                <a:gd name="connsiteY14" fmla="*/ 235744 h 426244"/>
                <a:gd name="connsiteX15" fmla="*/ 19050 w 2886075"/>
                <a:gd name="connsiteY15" fmla="*/ 261937 h 426244"/>
                <a:gd name="connsiteX16" fmla="*/ 30956 w 2886075"/>
                <a:gd name="connsiteY16" fmla="*/ 278606 h 426244"/>
                <a:gd name="connsiteX17" fmla="*/ 45244 w 2886075"/>
                <a:gd name="connsiteY17" fmla="*/ 292894 h 426244"/>
                <a:gd name="connsiteX18" fmla="*/ 69056 w 2886075"/>
                <a:gd name="connsiteY18" fmla="*/ 309562 h 426244"/>
                <a:gd name="connsiteX19" fmla="*/ 104775 w 2886075"/>
                <a:gd name="connsiteY19" fmla="*/ 330994 h 426244"/>
                <a:gd name="connsiteX20" fmla="*/ 130969 w 2886075"/>
                <a:gd name="connsiteY20" fmla="*/ 342900 h 426244"/>
                <a:gd name="connsiteX21" fmla="*/ 166687 w 2886075"/>
                <a:gd name="connsiteY21" fmla="*/ 352425 h 426244"/>
                <a:gd name="connsiteX22" fmla="*/ 204787 w 2886075"/>
                <a:gd name="connsiteY22" fmla="*/ 357187 h 426244"/>
                <a:gd name="connsiteX23" fmla="*/ 311944 w 2886075"/>
                <a:gd name="connsiteY23" fmla="*/ 359569 h 426244"/>
                <a:gd name="connsiteX24" fmla="*/ 497681 w 2886075"/>
                <a:gd name="connsiteY24" fmla="*/ 361950 h 426244"/>
                <a:gd name="connsiteX25" fmla="*/ 769144 w 2886075"/>
                <a:gd name="connsiteY25" fmla="*/ 373856 h 426244"/>
                <a:gd name="connsiteX26" fmla="*/ 1019175 w 2886075"/>
                <a:gd name="connsiteY26" fmla="*/ 385762 h 426244"/>
                <a:gd name="connsiteX27" fmla="*/ 1331119 w 2886075"/>
                <a:gd name="connsiteY27" fmla="*/ 404812 h 426244"/>
                <a:gd name="connsiteX28" fmla="*/ 1478756 w 2886075"/>
                <a:gd name="connsiteY28" fmla="*/ 404812 h 426244"/>
                <a:gd name="connsiteX29" fmla="*/ 1635919 w 2886075"/>
                <a:gd name="connsiteY29" fmla="*/ 409575 h 426244"/>
                <a:gd name="connsiteX30" fmla="*/ 1924050 w 2886075"/>
                <a:gd name="connsiteY30" fmla="*/ 421481 h 426244"/>
                <a:gd name="connsiteX31" fmla="*/ 2033587 w 2886075"/>
                <a:gd name="connsiteY31" fmla="*/ 426244 h 426244"/>
                <a:gd name="connsiteX32" fmla="*/ 2255044 w 2886075"/>
                <a:gd name="connsiteY32" fmla="*/ 426244 h 426244"/>
                <a:gd name="connsiteX33" fmla="*/ 2605087 w 2886075"/>
                <a:gd name="connsiteY33" fmla="*/ 423862 h 426244"/>
                <a:gd name="connsiteX34" fmla="*/ 2633662 w 2886075"/>
                <a:gd name="connsiteY34" fmla="*/ 423862 h 426244"/>
                <a:gd name="connsiteX35" fmla="*/ 2747962 w 2886075"/>
                <a:gd name="connsiteY35" fmla="*/ 354806 h 426244"/>
                <a:gd name="connsiteX36" fmla="*/ 2771775 w 2886075"/>
                <a:gd name="connsiteY36" fmla="*/ 328612 h 426244"/>
                <a:gd name="connsiteX37" fmla="*/ 2805112 w 2886075"/>
                <a:gd name="connsiteY37" fmla="*/ 273844 h 426244"/>
                <a:gd name="connsiteX38" fmla="*/ 2828925 w 2886075"/>
                <a:gd name="connsiteY38" fmla="*/ 223837 h 426244"/>
                <a:gd name="connsiteX39" fmla="*/ 2850356 w 2886075"/>
                <a:gd name="connsiteY39" fmla="*/ 169069 h 426244"/>
                <a:gd name="connsiteX40" fmla="*/ 2871787 w 2886075"/>
                <a:gd name="connsiteY40" fmla="*/ 104775 h 426244"/>
                <a:gd name="connsiteX41" fmla="*/ 2886075 w 2886075"/>
                <a:gd name="connsiteY41" fmla="*/ 50006 h 426244"/>
                <a:gd name="connsiteX42" fmla="*/ 2886075 w 2886075"/>
                <a:gd name="connsiteY42" fmla="*/ 30956 h 426244"/>
                <a:gd name="connsiteX43" fmla="*/ 2881312 w 2886075"/>
                <a:gd name="connsiteY43" fmla="*/ 14287 h 426244"/>
                <a:gd name="connsiteX44" fmla="*/ 2874169 w 2886075"/>
                <a:gd name="connsiteY44" fmla="*/ 7144 h 426244"/>
                <a:gd name="connsiteX45" fmla="*/ 2862262 w 2886075"/>
                <a:gd name="connsiteY45" fmla="*/ 0 h 426244"/>
                <a:gd name="connsiteX46" fmla="*/ 2845594 w 2886075"/>
                <a:gd name="connsiteY46" fmla="*/ 0 h 426244"/>
                <a:gd name="connsiteX47" fmla="*/ 2819400 w 2886075"/>
                <a:gd name="connsiteY47" fmla="*/ 4762 h 426244"/>
                <a:gd name="connsiteX48" fmla="*/ 2800350 w 2886075"/>
                <a:gd name="connsiteY48" fmla="*/ 19050 h 426244"/>
                <a:gd name="connsiteX49" fmla="*/ 2769394 w 2886075"/>
                <a:gd name="connsiteY49" fmla="*/ 50006 h 426244"/>
                <a:gd name="connsiteX50" fmla="*/ 2728912 w 2886075"/>
                <a:gd name="connsiteY50" fmla="*/ 83344 h 426244"/>
                <a:gd name="connsiteX51" fmla="*/ 2662237 w 2886075"/>
                <a:gd name="connsiteY51" fmla="*/ 133350 h 426244"/>
                <a:gd name="connsiteX52" fmla="*/ 2566987 w 2886075"/>
                <a:gd name="connsiteY52" fmla="*/ 180975 h 426244"/>
                <a:gd name="connsiteX53" fmla="*/ 2505075 w 2886075"/>
                <a:gd name="connsiteY53" fmla="*/ 202406 h 426244"/>
                <a:gd name="connsiteX54" fmla="*/ 2409825 w 2886075"/>
                <a:gd name="connsiteY54" fmla="*/ 204787 h 426244"/>
                <a:gd name="connsiteX55" fmla="*/ 2138362 w 2886075"/>
                <a:gd name="connsiteY55" fmla="*/ 200025 h 426244"/>
                <a:gd name="connsiteX56" fmla="*/ 1869281 w 2886075"/>
                <a:gd name="connsiteY56" fmla="*/ 190500 h 426244"/>
                <a:gd name="connsiteX57" fmla="*/ 1678781 w 2886075"/>
                <a:gd name="connsiteY57" fmla="*/ 180975 h 4262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886075" h="426244">
                  <a:moveTo>
                    <a:pt x="1678781" y="180975"/>
                  </a:moveTo>
                  <a:lnTo>
                    <a:pt x="1326356" y="159544"/>
                  </a:lnTo>
                  <a:lnTo>
                    <a:pt x="1002506" y="133350"/>
                  </a:lnTo>
                  <a:lnTo>
                    <a:pt x="814387" y="116681"/>
                  </a:lnTo>
                  <a:lnTo>
                    <a:pt x="678656" y="100012"/>
                  </a:lnTo>
                  <a:lnTo>
                    <a:pt x="511969" y="69056"/>
                  </a:lnTo>
                  <a:lnTo>
                    <a:pt x="445294" y="73819"/>
                  </a:lnTo>
                  <a:lnTo>
                    <a:pt x="285750" y="90487"/>
                  </a:lnTo>
                  <a:lnTo>
                    <a:pt x="173831" y="107156"/>
                  </a:lnTo>
                  <a:lnTo>
                    <a:pt x="100012" y="126206"/>
                  </a:lnTo>
                  <a:lnTo>
                    <a:pt x="40481" y="147637"/>
                  </a:lnTo>
                  <a:lnTo>
                    <a:pt x="16669" y="159544"/>
                  </a:lnTo>
                  <a:lnTo>
                    <a:pt x="4762" y="173831"/>
                  </a:lnTo>
                  <a:lnTo>
                    <a:pt x="0" y="200025"/>
                  </a:lnTo>
                  <a:lnTo>
                    <a:pt x="7144" y="235744"/>
                  </a:lnTo>
                  <a:lnTo>
                    <a:pt x="19050" y="261937"/>
                  </a:lnTo>
                  <a:lnTo>
                    <a:pt x="30956" y="278606"/>
                  </a:lnTo>
                  <a:lnTo>
                    <a:pt x="45244" y="292894"/>
                  </a:lnTo>
                  <a:lnTo>
                    <a:pt x="69056" y="309562"/>
                  </a:lnTo>
                  <a:lnTo>
                    <a:pt x="104775" y="330994"/>
                  </a:lnTo>
                  <a:lnTo>
                    <a:pt x="130969" y="342900"/>
                  </a:lnTo>
                  <a:lnTo>
                    <a:pt x="166687" y="352425"/>
                  </a:lnTo>
                  <a:lnTo>
                    <a:pt x="204787" y="357187"/>
                  </a:lnTo>
                  <a:lnTo>
                    <a:pt x="311944" y="359569"/>
                  </a:lnTo>
                  <a:lnTo>
                    <a:pt x="497681" y="361950"/>
                  </a:lnTo>
                  <a:lnTo>
                    <a:pt x="769144" y="373856"/>
                  </a:lnTo>
                  <a:lnTo>
                    <a:pt x="1019175" y="385762"/>
                  </a:lnTo>
                  <a:lnTo>
                    <a:pt x="1331119" y="404812"/>
                  </a:lnTo>
                  <a:lnTo>
                    <a:pt x="1478756" y="404812"/>
                  </a:lnTo>
                  <a:lnTo>
                    <a:pt x="1635919" y="409575"/>
                  </a:lnTo>
                  <a:lnTo>
                    <a:pt x="1924050" y="421481"/>
                  </a:lnTo>
                  <a:lnTo>
                    <a:pt x="2033587" y="426244"/>
                  </a:lnTo>
                  <a:lnTo>
                    <a:pt x="2255044" y="426244"/>
                  </a:lnTo>
                  <a:lnTo>
                    <a:pt x="2605087" y="423862"/>
                  </a:lnTo>
                  <a:lnTo>
                    <a:pt x="2633662" y="423862"/>
                  </a:lnTo>
                  <a:lnTo>
                    <a:pt x="2747962" y="354806"/>
                  </a:lnTo>
                  <a:lnTo>
                    <a:pt x="2771775" y="328612"/>
                  </a:lnTo>
                  <a:lnTo>
                    <a:pt x="2805112" y="273844"/>
                  </a:lnTo>
                  <a:lnTo>
                    <a:pt x="2828925" y="223837"/>
                  </a:lnTo>
                  <a:lnTo>
                    <a:pt x="2850356" y="169069"/>
                  </a:lnTo>
                  <a:lnTo>
                    <a:pt x="2871787" y="104775"/>
                  </a:lnTo>
                  <a:lnTo>
                    <a:pt x="2886075" y="50006"/>
                  </a:lnTo>
                  <a:lnTo>
                    <a:pt x="2886075" y="30956"/>
                  </a:lnTo>
                  <a:lnTo>
                    <a:pt x="2881312" y="14287"/>
                  </a:lnTo>
                  <a:lnTo>
                    <a:pt x="2874169" y="7144"/>
                  </a:lnTo>
                  <a:lnTo>
                    <a:pt x="2862262" y="0"/>
                  </a:lnTo>
                  <a:lnTo>
                    <a:pt x="2845594" y="0"/>
                  </a:lnTo>
                  <a:lnTo>
                    <a:pt x="2819400" y="4762"/>
                  </a:lnTo>
                  <a:lnTo>
                    <a:pt x="2800350" y="19050"/>
                  </a:lnTo>
                  <a:lnTo>
                    <a:pt x="2769394" y="50006"/>
                  </a:lnTo>
                  <a:lnTo>
                    <a:pt x="2728912" y="83344"/>
                  </a:lnTo>
                  <a:lnTo>
                    <a:pt x="2662237" y="133350"/>
                  </a:lnTo>
                  <a:lnTo>
                    <a:pt x="2566987" y="180975"/>
                  </a:lnTo>
                  <a:lnTo>
                    <a:pt x="2505075" y="202406"/>
                  </a:lnTo>
                  <a:lnTo>
                    <a:pt x="2409825" y="204787"/>
                  </a:lnTo>
                  <a:lnTo>
                    <a:pt x="2138362" y="200025"/>
                  </a:lnTo>
                  <a:lnTo>
                    <a:pt x="1869281" y="190500"/>
                  </a:lnTo>
                  <a:lnTo>
                    <a:pt x="1678781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313E0E6C-9556-400E-B88F-303C32374C31}"/>
                </a:ext>
              </a:extLst>
            </p:cNvPr>
            <p:cNvSpPr/>
            <p:nvPr/>
          </p:nvSpPr>
          <p:spPr>
            <a:xfrm>
              <a:off x="3713163" y="1419225"/>
              <a:ext cx="515937" cy="1541463"/>
            </a:xfrm>
            <a:custGeom>
              <a:avLst/>
              <a:gdLst>
                <a:gd name="connsiteX0" fmla="*/ 204787 w 516731"/>
                <a:gd name="connsiteY0" fmla="*/ 519113 h 1540669"/>
                <a:gd name="connsiteX1" fmla="*/ 207169 w 516731"/>
                <a:gd name="connsiteY1" fmla="*/ 716756 h 1540669"/>
                <a:gd name="connsiteX2" fmla="*/ 207169 w 516731"/>
                <a:gd name="connsiteY2" fmla="*/ 900113 h 1540669"/>
                <a:gd name="connsiteX3" fmla="*/ 219075 w 516731"/>
                <a:gd name="connsiteY3" fmla="*/ 1190625 h 1540669"/>
                <a:gd name="connsiteX4" fmla="*/ 235744 w 516731"/>
                <a:gd name="connsiteY4" fmla="*/ 1540669 h 1540669"/>
                <a:gd name="connsiteX5" fmla="*/ 452437 w 516731"/>
                <a:gd name="connsiteY5" fmla="*/ 1433513 h 1540669"/>
                <a:gd name="connsiteX6" fmla="*/ 452437 w 516731"/>
                <a:gd name="connsiteY6" fmla="*/ 1123950 h 1540669"/>
                <a:gd name="connsiteX7" fmla="*/ 452437 w 516731"/>
                <a:gd name="connsiteY7" fmla="*/ 940594 h 1540669"/>
                <a:gd name="connsiteX8" fmla="*/ 452437 w 516731"/>
                <a:gd name="connsiteY8" fmla="*/ 783431 h 1540669"/>
                <a:gd name="connsiteX9" fmla="*/ 450056 w 516731"/>
                <a:gd name="connsiteY9" fmla="*/ 650081 h 1540669"/>
                <a:gd name="connsiteX10" fmla="*/ 452437 w 516731"/>
                <a:gd name="connsiteY10" fmla="*/ 564356 h 1540669"/>
                <a:gd name="connsiteX11" fmla="*/ 454819 w 516731"/>
                <a:gd name="connsiteY11" fmla="*/ 531019 h 1540669"/>
                <a:gd name="connsiteX12" fmla="*/ 464344 w 516731"/>
                <a:gd name="connsiteY12" fmla="*/ 466725 h 1540669"/>
                <a:gd name="connsiteX13" fmla="*/ 481012 w 516731"/>
                <a:gd name="connsiteY13" fmla="*/ 392906 h 1540669"/>
                <a:gd name="connsiteX14" fmla="*/ 502444 w 516731"/>
                <a:gd name="connsiteY14" fmla="*/ 319088 h 1540669"/>
                <a:gd name="connsiteX15" fmla="*/ 514350 w 516731"/>
                <a:gd name="connsiteY15" fmla="*/ 271463 h 1540669"/>
                <a:gd name="connsiteX16" fmla="*/ 516731 w 516731"/>
                <a:gd name="connsiteY16" fmla="*/ 250031 h 1540669"/>
                <a:gd name="connsiteX17" fmla="*/ 514350 w 516731"/>
                <a:gd name="connsiteY17" fmla="*/ 233363 h 1540669"/>
                <a:gd name="connsiteX18" fmla="*/ 504825 w 516731"/>
                <a:gd name="connsiteY18" fmla="*/ 216694 h 1540669"/>
                <a:gd name="connsiteX19" fmla="*/ 488156 w 516731"/>
                <a:gd name="connsiteY19" fmla="*/ 207169 h 1540669"/>
                <a:gd name="connsiteX20" fmla="*/ 457200 w 516731"/>
                <a:gd name="connsiteY20" fmla="*/ 188119 h 1540669"/>
                <a:gd name="connsiteX21" fmla="*/ 414337 w 516731"/>
                <a:gd name="connsiteY21" fmla="*/ 154781 h 1540669"/>
                <a:gd name="connsiteX22" fmla="*/ 357187 w 516731"/>
                <a:gd name="connsiteY22" fmla="*/ 121444 h 1540669"/>
                <a:gd name="connsiteX23" fmla="*/ 311944 w 516731"/>
                <a:gd name="connsiteY23" fmla="*/ 95250 h 1540669"/>
                <a:gd name="connsiteX24" fmla="*/ 264319 w 516731"/>
                <a:gd name="connsiteY24" fmla="*/ 71438 h 1540669"/>
                <a:gd name="connsiteX25" fmla="*/ 178594 w 516731"/>
                <a:gd name="connsiteY25" fmla="*/ 35719 h 1540669"/>
                <a:gd name="connsiteX26" fmla="*/ 114300 w 516731"/>
                <a:gd name="connsiteY26" fmla="*/ 16669 h 1540669"/>
                <a:gd name="connsiteX27" fmla="*/ 50006 w 516731"/>
                <a:gd name="connsiteY27" fmla="*/ 0 h 1540669"/>
                <a:gd name="connsiteX28" fmla="*/ 33337 w 516731"/>
                <a:gd name="connsiteY28" fmla="*/ 0 h 1540669"/>
                <a:gd name="connsiteX29" fmla="*/ 14287 w 516731"/>
                <a:gd name="connsiteY29" fmla="*/ 4763 h 1540669"/>
                <a:gd name="connsiteX30" fmla="*/ 4762 w 516731"/>
                <a:gd name="connsiteY30" fmla="*/ 9525 h 1540669"/>
                <a:gd name="connsiteX31" fmla="*/ 0 w 516731"/>
                <a:gd name="connsiteY31" fmla="*/ 14288 h 1540669"/>
                <a:gd name="connsiteX32" fmla="*/ 0 w 516731"/>
                <a:gd name="connsiteY32" fmla="*/ 26194 h 1540669"/>
                <a:gd name="connsiteX33" fmla="*/ 4762 w 516731"/>
                <a:gd name="connsiteY33" fmla="*/ 35719 h 1540669"/>
                <a:gd name="connsiteX34" fmla="*/ 16669 w 516731"/>
                <a:gd name="connsiteY34" fmla="*/ 50006 h 1540669"/>
                <a:gd name="connsiteX35" fmla="*/ 38100 w 516731"/>
                <a:gd name="connsiteY35" fmla="*/ 71438 h 1540669"/>
                <a:gd name="connsiteX36" fmla="*/ 92869 w 516731"/>
                <a:gd name="connsiteY36" fmla="*/ 121444 h 1540669"/>
                <a:gd name="connsiteX37" fmla="*/ 147637 w 516731"/>
                <a:gd name="connsiteY37" fmla="*/ 166688 h 1540669"/>
                <a:gd name="connsiteX38" fmla="*/ 178594 w 516731"/>
                <a:gd name="connsiteY38" fmla="*/ 195263 h 1540669"/>
                <a:gd name="connsiteX39" fmla="*/ 190500 w 516731"/>
                <a:gd name="connsiteY39" fmla="*/ 209550 h 1540669"/>
                <a:gd name="connsiteX40" fmla="*/ 197644 w 516731"/>
                <a:gd name="connsiteY40" fmla="*/ 226219 h 1540669"/>
                <a:gd name="connsiteX41" fmla="*/ 202406 w 516731"/>
                <a:gd name="connsiteY41" fmla="*/ 250031 h 1540669"/>
                <a:gd name="connsiteX42" fmla="*/ 207169 w 516731"/>
                <a:gd name="connsiteY42" fmla="*/ 319088 h 1540669"/>
                <a:gd name="connsiteX43" fmla="*/ 204787 w 516731"/>
                <a:gd name="connsiteY43" fmla="*/ 519113 h 1540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516731" h="1540669">
                  <a:moveTo>
                    <a:pt x="204787" y="519113"/>
                  </a:moveTo>
                  <a:lnTo>
                    <a:pt x="207169" y="716756"/>
                  </a:lnTo>
                  <a:lnTo>
                    <a:pt x="207169" y="900113"/>
                  </a:lnTo>
                  <a:lnTo>
                    <a:pt x="219075" y="1190625"/>
                  </a:lnTo>
                  <a:lnTo>
                    <a:pt x="235744" y="1540669"/>
                  </a:lnTo>
                  <a:lnTo>
                    <a:pt x="452437" y="1433513"/>
                  </a:lnTo>
                  <a:lnTo>
                    <a:pt x="452437" y="1123950"/>
                  </a:lnTo>
                  <a:lnTo>
                    <a:pt x="452437" y="940594"/>
                  </a:lnTo>
                  <a:lnTo>
                    <a:pt x="452437" y="783431"/>
                  </a:lnTo>
                  <a:cubicBezTo>
                    <a:pt x="451643" y="738981"/>
                    <a:pt x="450850" y="694531"/>
                    <a:pt x="450056" y="650081"/>
                  </a:cubicBezTo>
                  <a:cubicBezTo>
                    <a:pt x="450850" y="621506"/>
                    <a:pt x="451643" y="592931"/>
                    <a:pt x="452437" y="564356"/>
                  </a:cubicBezTo>
                  <a:lnTo>
                    <a:pt x="454819" y="531019"/>
                  </a:lnTo>
                  <a:lnTo>
                    <a:pt x="464344" y="466725"/>
                  </a:lnTo>
                  <a:lnTo>
                    <a:pt x="481012" y="392906"/>
                  </a:lnTo>
                  <a:lnTo>
                    <a:pt x="502444" y="319088"/>
                  </a:lnTo>
                  <a:lnTo>
                    <a:pt x="514350" y="271463"/>
                  </a:lnTo>
                  <a:lnTo>
                    <a:pt x="516731" y="250031"/>
                  </a:lnTo>
                  <a:lnTo>
                    <a:pt x="514350" y="233363"/>
                  </a:lnTo>
                  <a:lnTo>
                    <a:pt x="504825" y="216694"/>
                  </a:lnTo>
                  <a:lnTo>
                    <a:pt x="488156" y="207169"/>
                  </a:lnTo>
                  <a:lnTo>
                    <a:pt x="457200" y="188119"/>
                  </a:lnTo>
                  <a:lnTo>
                    <a:pt x="414337" y="154781"/>
                  </a:lnTo>
                  <a:lnTo>
                    <a:pt x="357187" y="121444"/>
                  </a:lnTo>
                  <a:lnTo>
                    <a:pt x="311944" y="95250"/>
                  </a:lnTo>
                  <a:lnTo>
                    <a:pt x="264319" y="71438"/>
                  </a:lnTo>
                  <a:lnTo>
                    <a:pt x="178594" y="35719"/>
                  </a:lnTo>
                  <a:lnTo>
                    <a:pt x="114300" y="16669"/>
                  </a:lnTo>
                  <a:lnTo>
                    <a:pt x="50006" y="0"/>
                  </a:lnTo>
                  <a:lnTo>
                    <a:pt x="33337" y="0"/>
                  </a:lnTo>
                  <a:lnTo>
                    <a:pt x="14287" y="4763"/>
                  </a:lnTo>
                  <a:lnTo>
                    <a:pt x="4762" y="9525"/>
                  </a:lnTo>
                  <a:lnTo>
                    <a:pt x="0" y="14288"/>
                  </a:lnTo>
                  <a:lnTo>
                    <a:pt x="0" y="26194"/>
                  </a:lnTo>
                  <a:lnTo>
                    <a:pt x="4762" y="35719"/>
                  </a:lnTo>
                  <a:lnTo>
                    <a:pt x="16669" y="50006"/>
                  </a:lnTo>
                  <a:lnTo>
                    <a:pt x="38100" y="71438"/>
                  </a:lnTo>
                  <a:lnTo>
                    <a:pt x="92869" y="121444"/>
                  </a:lnTo>
                  <a:lnTo>
                    <a:pt x="147637" y="166688"/>
                  </a:lnTo>
                  <a:lnTo>
                    <a:pt x="178594" y="195263"/>
                  </a:lnTo>
                  <a:lnTo>
                    <a:pt x="190500" y="209550"/>
                  </a:lnTo>
                  <a:lnTo>
                    <a:pt x="197644" y="226219"/>
                  </a:lnTo>
                  <a:lnTo>
                    <a:pt x="202406" y="250031"/>
                  </a:lnTo>
                  <a:lnTo>
                    <a:pt x="207169" y="319088"/>
                  </a:lnTo>
                  <a:lnTo>
                    <a:pt x="204787" y="5191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C6ECF2D9-6426-4027-9F5A-18CE21A90AE8}"/>
                </a:ext>
              </a:extLst>
            </p:cNvPr>
            <p:cNvSpPr/>
            <p:nvPr/>
          </p:nvSpPr>
          <p:spPr>
            <a:xfrm>
              <a:off x="2728913" y="2570163"/>
              <a:ext cx="2028825" cy="911225"/>
            </a:xfrm>
            <a:custGeom>
              <a:avLst/>
              <a:gdLst>
                <a:gd name="connsiteX0" fmla="*/ 1004887 w 2028825"/>
                <a:gd name="connsiteY0" fmla="*/ 373856 h 912019"/>
                <a:gd name="connsiteX1" fmla="*/ 745331 w 2028825"/>
                <a:gd name="connsiteY1" fmla="*/ 461962 h 912019"/>
                <a:gd name="connsiteX2" fmla="*/ 459581 w 2028825"/>
                <a:gd name="connsiteY2" fmla="*/ 559594 h 912019"/>
                <a:gd name="connsiteX3" fmla="*/ 352425 w 2028825"/>
                <a:gd name="connsiteY3" fmla="*/ 595312 h 912019"/>
                <a:gd name="connsiteX4" fmla="*/ 323850 w 2028825"/>
                <a:gd name="connsiteY4" fmla="*/ 607219 h 912019"/>
                <a:gd name="connsiteX5" fmla="*/ 300037 w 2028825"/>
                <a:gd name="connsiteY5" fmla="*/ 614362 h 912019"/>
                <a:gd name="connsiteX6" fmla="*/ 266700 w 2028825"/>
                <a:gd name="connsiteY6" fmla="*/ 614362 h 912019"/>
                <a:gd name="connsiteX7" fmla="*/ 207168 w 2028825"/>
                <a:gd name="connsiteY7" fmla="*/ 602456 h 912019"/>
                <a:gd name="connsiteX8" fmla="*/ 154781 w 2028825"/>
                <a:gd name="connsiteY8" fmla="*/ 588169 h 912019"/>
                <a:gd name="connsiteX9" fmla="*/ 119062 w 2028825"/>
                <a:gd name="connsiteY9" fmla="*/ 573881 h 912019"/>
                <a:gd name="connsiteX10" fmla="*/ 78581 w 2028825"/>
                <a:gd name="connsiteY10" fmla="*/ 550069 h 912019"/>
                <a:gd name="connsiteX11" fmla="*/ 50006 w 2028825"/>
                <a:gd name="connsiteY11" fmla="*/ 523875 h 912019"/>
                <a:gd name="connsiteX12" fmla="*/ 30956 w 2028825"/>
                <a:gd name="connsiteY12" fmla="*/ 514350 h 912019"/>
                <a:gd name="connsiteX13" fmla="*/ 9525 w 2028825"/>
                <a:gd name="connsiteY13" fmla="*/ 511969 h 912019"/>
                <a:gd name="connsiteX14" fmla="*/ 0 w 2028825"/>
                <a:gd name="connsiteY14" fmla="*/ 521494 h 912019"/>
                <a:gd name="connsiteX15" fmla="*/ 2381 w 2028825"/>
                <a:gd name="connsiteY15" fmla="*/ 554831 h 912019"/>
                <a:gd name="connsiteX16" fmla="*/ 16668 w 2028825"/>
                <a:gd name="connsiteY16" fmla="*/ 604837 h 912019"/>
                <a:gd name="connsiteX17" fmla="*/ 40481 w 2028825"/>
                <a:gd name="connsiteY17" fmla="*/ 650081 h 912019"/>
                <a:gd name="connsiteX18" fmla="*/ 80962 w 2028825"/>
                <a:gd name="connsiteY18" fmla="*/ 700087 h 912019"/>
                <a:gd name="connsiteX19" fmla="*/ 147637 w 2028825"/>
                <a:gd name="connsiteY19" fmla="*/ 764381 h 912019"/>
                <a:gd name="connsiteX20" fmla="*/ 226218 w 2028825"/>
                <a:gd name="connsiteY20" fmla="*/ 826294 h 912019"/>
                <a:gd name="connsiteX21" fmla="*/ 309562 w 2028825"/>
                <a:gd name="connsiteY21" fmla="*/ 883444 h 912019"/>
                <a:gd name="connsiteX22" fmla="*/ 340518 w 2028825"/>
                <a:gd name="connsiteY22" fmla="*/ 904875 h 912019"/>
                <a:gd name="connsiteX23" fmla="*/ 357187 w 2028825"/>
                <a:gd name="connsiteY23" fmla="*/ 909637 h 912019"/>
                <a:gd name="connsiteX24" fmla="*/ 369093 w 2028825"/>
                <a:gd name="connsiteY24" fmla="*/ 912019 h 912019"/>
                <a:gd name="connsiteX25" fmla="*/ 392906 w 2028825"/>
                <a:gd name="connsiteY25" fmla="*/ 907256 h 912019"/>
                <a:gd name="connsiteX26" fmla="*/ 423862 w 2028825"/>
                <a:gd name="connsiteY26" fmla="*/ 890587 h 912019"/>
                <a:gd name="connsiteX27" fmla="*/ 445293 w 2028825"/>
                <a:gd name="connsiteY27" fmla="*/ 873919 h 912019"/>
                <a:gd name="connsiteX28" fmla="*/ 554831 w 2028825"/>
                <a:gd name="connsiteY28" fmla="*/ 797719 h 912019"/>
                <a:gd name="connsiteX29" fmla="*/ 728662 w 2028825"/>
                <a:gd name="connsiteY29" fmla="*/ 716756 h 912019"/>
                <a:gd name="connsiteX30" fmla="*/ 1195387 w 2028825"/>
                <a:gd name="connsiteY30" fmla="*/ 490537 h 912019"/>
                <a:gd name="connsiteX31" fmla="*/ 1554956 w 2028825"/>
                <a:gd name="connsiteY31" fmla="*/ 309562 h 912019"/>
                <a:gd name="connsiteX32" fmla="*/ 1824037 w 2028825"/>
                <a:gd name="connsiteY32" fmla="*/ 166687 h 912019"/>
                <a:gd name="connsiteX33" fmla="*/ 2002631 w 2028825"/>
                <a:gd name="connsiteY33" fmla="*/ 66675 h 912019"/>
                <a:gd name="connsiteX34" fmla="*/ 2019300 w 2028825"/>
                <a:gd name="connsiteY34" fmla="*/ 54769 h 912019"/>
                <a:gd name="connsiteX35" fmla="*/ 2026443 w 2028825"/>
                <a:gd name="connsiteY35" fmla="*/ 38100 h 912019"/>
                <a:gd name="connsiteX36" fmla="*/ 2028825 w 2028825"/>
                <a:gd name="connsiteY36" fmla="*/ 16669 h 912019"/>
                <a:gd name="connsiteX37" fmla="*/ 2028825 w 2028825"/>
                <a:gd name="connsiteY37" fmla="*/ 9525 h 912019"/>
                <a:gd name="connsiteX38" fmla="*/ 2021681 w 2028825"/>
                <a:gd name="connsiteY38" fmla="*/ 2381 h 912019"/>
                <a:gd name="connsiteX39" fmla="*/ 2007393 w 2028825"/>
                <a:gd name="connsiteY39" fmla="*/ 0 h 912019"/>
                <a:gd name="connsiteX40" fmla="*/ 1947862 w 2028825"/>
                <a:gd name="connsiteY40" fmla="*/ 21431 h 912019"/>
                <a:gd name="connsiteX41" fmla="*/ 1714500 w 2028825"/>
                <a:gd name="connsiteY41" fmla="*/ 107156 h 912019"/>
                <a:gd name="connsiteX42" fmla="*/ 1404937 w 2028825"/>
                <a:gd name="connsiteY42" fmla="*/ 228600 h 912019"/>
                <a:gd name="connsiteX43" fmla="*/ 1004887 w 2028825"/>
                <a:gd name="connsiteY43" fmla="*/ 373856 h 912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028825" h="912019">
                  <a:moveTo>
                    <a:pt x="1004887" y="373856"/>
                  </a:moveTo>
                  <a:lnTo>
                    <a:pt x="745331" y="461962"/>
                  </a:lnTo>
                  <a:lnTo>
                    <a:pt x="459581" y="559594"/>
                  </a:lnTo>
                  <a:lnTo>
                    <a:pt x="352425" y="595312"/>
                  </a:lnTo>
                  <a:lnTo>
                    <a:pt x="323850" y="607219"/>
                  </a:lnTo>
                  <a:lnTo>
                    <a:pt x="300037" y="614362"/>
                  </a:lnTo>
                  <a:lnTo>
                    <a:pt x="266700" y="614362"/>
                  </a:lnTo>
                  <a:lnTo>
                    <a:pt x="207168" y="602456"/>
                  </a:lnTo>
                  <a:lnTo>
                    <a:pt x="154781" y="588169"/>
                  </a:lnTo>
                  <a:lnTo>
                    <a:pt x="119062" y="573881"/>
                  </a:lnTo>
                  <a:lnTo>
                    <a:pt x="78581" y="550069"/>
                  </a:lnTo>
                  <a:lnTo>
                    <a:pt x="50006" y="523875"/>
                  </a:lnTo>
                  <a:lnTo>
                    <a:pt x="30956" y="514350"/>
                  </a:lnTo>
                  <a:lnTo>
                    <a:pt x="9525" y="511969"/>
                  </a:lnTo>
                  <a:lnTo>
                    <a:pt x="0" y="521494"/>
                  </a:lnTo>
                  <a:lnTo>
                    <a:pt x="2381" y="554831"/>
                  </a:lnTo>
                  <a:lnTo>
                    <a:pt x="16668" y="604837"/>
                  </a:lnTo>
                  <a:lnTo>
                    <a:pt x="40481" y="650081"/>
                  </a:lnTo>
                  <a:lnTo>
                    <a:pt x="80962" y="700087"/>
                  </a:lnTo>
                  <a:lnTo>
                    <a:pt x="147637" y="764381"/>
                  </a:lnTo>
                  <a:lnTo>
                    <a:pt x="226218" y="826294"/>
                  </a:lnTo>
                  <a:lnTo>
                    <a:pt x="309562" y="883444"/>
                  </a:lnTo>
                  <a:lnTo>
                    <a:pt x="340518" y="904875"/>
                  </a:lnTo>
                  <a:lnTo>
                    <a:pt x="357187" y="909637"/>
                  </a:lnTo>
                  <a:lnTo>
                    <a:pt x="369093" y="912019"/>
                  </a:lnTo>
                  <a:lnTo>
                    <a:pt x="392906" y="907256"/>
                  </a:lnTo>
                  <a:lnTo>
                    <a:pt x="423862" y="890587"/>
                  </a:lnTo>
                  <a:lnTo>
                    <a:pt x="445293" y="873919"/>
                  </a:lnTo>
                  <a:lnTo>
                    <a:pt x="554831" y="797719"/>
                  </a:lnTo>
                  <a:lnTo>
                    <a:pt x="728662" y="716756"/>
                  </a:lnTo>
                  <a:lnTo>
                    <a:pt x="1195387" y="490537"/>
                  </a:lnTo>
                  <a:lnTo>
                    <a:pt x="1554956" y="309562"/>
                  </a:lnTo>
                  <a:lnTo>
                    <a:pt x="1824037" y="166687"/>
                  </a:lnTo>
                  <a:lnTo>
                    <a:pt x="2002631" y="66675"/>
                  </a:lnTo>
                  <a:lnTo>
                    <a:pt x="2019300" y="54769"/>
                  </a:lnTo>
                  <a:lnTo>
                    <a:pt x="2026443" y="38100"/>
                  </a:lnTo>
                  <a:lnTo>
                    <a:pt x="2028825" y="16669"/>
                  </a:lnTo>
                  <a:lnTo>
                    <a:pt x="2028825" y="9525"/>
                  </a:lnTo>
                  <a:lnTo>
                    <a:pt x="2021681" y="2381"/>
                  </a:lnTo>
                  <a:lnTo>
                    <a:pt x="2007393" y="0"/>
                  </a:lnTo>
                  <a:lnTo>
                    <a:pt x="1947862" y="21431"/>
                  </a:lnTo>
                  <a:lnTo>
                    <a:pt x="1714500" y="107156"/>
                  </a:lnTo>
                  <a:lnTo>
                    <a:pt x="1404937" y="228600"/>
                  </a:lnTo>
                  <a:lnTo>
                    <a:pt x="1004887" y="3738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6F22035C-3758-4559-8D93-3C9C03AD0042}"/>
                </a:ext>
              </a:extLst>
            </p:cNvPr>
            <p:cNvSpPr/>
            <p:nvPr/>
          </p:nvSpPr>
          <p:spPr>
            <a:xfrm>
              <a:off x="5527675" y="1592263"/>
              <a:ext cx="1349375" cy="784225"/>
            </a:xfrm>
            <a:custGeom>
              <a:avLst/>
              <a:gdLst>
                <a:gd name="connsiteX0" fmla="*/ 752475 w 1350169"/>
                <a:gd name="connsiteY0" fmla="*/ 342900 h 783432"/>
                <a:gd name="connsiteX1" fmla="*/ 583407 w 1350169"/>
                <a:gd name="connsiteY1" fmla="*/ 435769 h 783432"/>
                <a:gd name="connsiteX2" fmla="*/ 304800 w 1350169"/>
                <a:gd name="connsiteY2" fmla="*/ 573882 h 783432"/>
                <a:gd name="connsiteX3" fmla="*/ 2382 w 1350169"/>
                <a:gd name="connsiteY3" fmla="*/ 714375 h 783432"/>
                <a:gd name="connsiteX4" fmla="*/ 0 w 1350169"/>
                <a:gd name="connsiteY4" fmla="*/ 783432 h 783432"/>
                <a:gd name="connsiteX5" fmla="*/ 121444 w 1350169"/>
                <a:gd name="connsiteY5" fmla="*/ 759619 h 783432"/>
                <a:gd name="connsiteX6" fmla="*/ 409575 w 1350169"/>
                <a:gd name="connsiteY6" fmla="*/ 688182 h 783432"/>
                <a:gd name="connsiteX7" fmla="*/ 745332 w 1350169"/>
                <a:gd name="connsiteY7" fmla="*/ 588169 h 783432"/>
                <a:gd name="connsiteX8" fmla="*/ 952500 w 1350169"/>
                <a:gd name="connsiteY8" fmla="*/ 519113 h 783432"/>
                <a:gd name="connsiteX9" fmla="*/ 1090613 w 1350169"/>
                <a:gd name="connsiteY9" fmla="*/ 471488 h 783432"/>
                <a:gd name="connsiteX10" fmla="*/ 1135857 w 1350169"/>
                <a:gd name="connsiteY10" fmla="*/ 454819 h 783432"/>
                <a:gd name="connsiteX11" fmla="*/ 1171575 w 1350169"/>
                <a:gd name="connsiteY11" fmla="*/ 445294 h 783432"/>
                <a:gd name="connsiteX12" fmla="*/ 1257300 w 1350169"/>
                <a:gd name="connsiteY12" fmla="*/ 433388 h 783432"/>
                <a:gd name="connsiteX13" fmla="*/ 1295400 w 1350169"/>
                <a:gd name="connsiteY13" fmla="*/ 428625 h 783432"/>
                <a:gd name="connsiteX14" fmla="*/ 1321594 w 1350169"/>
                <a:gd name="connsiteY14" fmla="*/ 421482 h 783432"/>
                <a:gd name="connsiteX15" fmla="*/ 1335882 w 1350169"/>
                <a:gd name="connsiteY15" fmla="*/ 414338 h 783432"/>
                <a:gd name="connsiteX16" fmla="*/ 1347788 w 1350169"/>
                <a:gd name="connsiteY16" fmla="*/ 404813 h 783432"/>
                <a:gd name="connsiteX17" fmla="*/ 1350169 w 1350169"/>
                <a:gd name="connsiteY17" fmla="*/ 392907 h 783432"/>
                <a:gd name="connsiteX18" fmla="*/ 1345407 w 1350169"/>
                <a:gd name="connsiteY18" fmla="*/ 381000 h 783432"/>
                <a:gd name="connsiteX19" fmla="*/ 1333500 w 1350169"/>
                <a:gd name="connsiteY19" fmla="*/ 361950 h 783432"/>
                <a:gd name="connsiteX20" fmla="*/ 1321594 w 1350169"/>
                <a:gd name="connsiteY20" fmla="*/ 347663 h 783432"/>
                <a:gd name="connsiteX21" fmla="*/ 1300163 w 1350169"/>
                <a:gd name="connsiteY21" fmla="*/ 328613 h 783432"/>
                <a:gd name="connsiteX22" fmla="*/ 1254919 w 1350169"/>
                <a:gd name="connsiteY22" fmla="*/ 295275 h 783432"/>
                <a:gd name="connsiteX23" fmla="*/ 1193007 w 1350169"/>
                <a:gd name="connsiteY23" fmla="*/ 242888 h 783432"/>
                <a:gd name="connsiteX24" fmla="*/ 1147763 w 1350169"/>
                <a:gd name="connsiteY24" fmla="*/ 202407 h 783432"/>
                <a:gd name="connsiteX25" fmla="*/ 1097757 w 1350169"/>
                <a:gd name="connsiteY25" fmla="*/ 154782 h 783432"/>
                <a:gd name="connsiteX26" fmla="*/ 1059657 w 1350169"/>
                <a:gd name="connsiteY26" fmla="*/ 109538 h 783432"/>
                <a:gd name="connsiteX27" fmla="*/ 1031082 w 1350169"/>
                <a:gd name="connsiteY27" fmla="*/ 78582 h 783432"/>
                <a:gd name="connsiteX28" fmla="*/ 1014413 w 1350169"/>
                <a:gd name="connsiteY28" fmla="*/ 64294 h 783432"/>
                <a:gd name="connsiteX29" fmla="*/ 985838 w 1350169"/>
                <a:gd name="connsiteY29" fmla="*/ 40482 h 783432"/>
                <a:gd name="connsiteX30" fmla="*/ 950119 w 1350169"/>
                <a:gd name="connsiteY30" fmla="*/ 19050 h 783432"/>
                <a:gd name="connsiteX31" fmla="*/ 928688 w 1350169"/>
                <a:gd name="connsiteY31" fmla="*/ 9525 h 783432"/>
                <a:gd name="connsiteX32" fmla="*/ 907257 w 1350169"/>
                <a:gd name="connsiteY32" fmla="*/ 2382 h 783432"/>
                <a:gd name="connsiteX33" fmla="*/ 883444 w 1350169"/>
                <a:gd name="connsiteY33" fmla="*/ 0 h 783432"/>
                <a:gd name="connsiteX34" fmla="*/ 871538 w 1350169"/>
                <a:gd name="connsiteY34" fmla="*/ 2382 h 783432"/>
                <a:gd name="connsiteX35" fmla="*/ 864394 w 1350169"/>
                <a:gd name="connsiteY35" fmla="*/ 11907 h 783432"/>
                <a:gd name="connsiteX36" fmla="*/ 864394 w 1350169"/>
                <a:gd name="connsiteY36" fmla="*/ 26194 h 783432"/>
                <a:gd name="connsiteX37" fmla="*/ 873919 w 1350169"/>
                <a:gd name="connsiteY37" fmla="*/ 52388 h 783432"/>
                <a:gd name="connsiteX38" fmla="*/ 892969 w 1350169"/>
                <a:gd name="connsiteY38" fmla="*/ 88107 h 783432"/>
                <a:gd name="connsiteX39" fmla="*/ 916782 w 1350169"/>
                <a:gd name="connsiteY39" fmla="*/ 116682 h 783432"/>
                <a:gd name="connsiteX40" fmla="*/ 926307 w 1350169"/>
                <a:gd name="connsiteY40" fmla="*/ 130969 h 783432"/>
                <a:gd name="connsiteX41" fmla="*/ 935832 w 1350169"/>
                <a:gd name="connsiteY41" fmla="*/ 150019 h 783432"/>
                <a:gd name="connsiteX42" fmla="*/ 940594 w 1350169"/>
                <a:gd name="connsiteY42" fmla="*/ 173832 h 783432"/>
                <a:gd name="connsiteX43" fmla="*/ 938213 w 1350169"/>
                <a:gd name="connsiteY43" fmla="*/ 197644 h 783432"/>
                <a:gd name="connsiteX44" fmla="*/ 928688 w 1350169"/>
                <a:gd name="connsiteY44" fmla="*/ 219075 h 783432"/>
                <a:gd name="connsiteX45" fmla="*/ 895350 w 1350169"/>
                <a:gd name="connsiteY45" fmla="*/ 252413 h 783432"/>
                <a:gd name="connsiteX46" fmla="*/ 752475 w 1350169"/>
                <a:gd name="connsiteY46" fmla="*/ 342900 h 7834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350169" h="783432">
                  <a:moveTo>
                    <a:pt x="752475" y="342900"/>
                  </a:moveTo>
                  <a:lnTo>
                    <a:pt x="583407" y="435769"/>
                  </a:lnTo>
                  <a:lnTo>
                    <a:pt x="304800" y="573882"/>
                  </a:lnTo>
                  <a:lnTo>
                    <a:pt x="2382" y="714375"/>
                  </a:lnTo>
                  <a:lnTo>
                    <a:pt x="0" y="783432"/>
                  </a:lnTo>
                  <a:lnTo>
                    <a:pt x="121444" y="759619"/>
                  </a:lnTo>
                  <a:lnTo>
                    <a:pt x="409575" y="688182"/>
                  </a:lnTo>
                  <a:lnTo>
                    <a:pt x="745332" y="588169"/>
                  </a:lnTo>
                  <a:lnTo>
                    <a:pt x="952500" y="519113"/>
                  </a:lnTo>
                  <a:lnTo>
                    <a:pt x="1090613" y="471488"/>
                  </a:lnTo>
                  <a:lnTo>
                    <a:pt x="1135857" y="454819"/>
                  </a:lnTo>
                  <a:lnTo>
                    <a:pt x="1171575" y="445294"/>
                  </a:lnTo>
                  <a:lnTo>
                    <a:pt x="1257300" y="433388"/>
                  </a:lnTo>
                  <a:lnTo>
                    <a:pt x="1295400" y="428625"/>
                  </a:lnTo>
                  <a:lnTo>
                    <a:pt x="1321594" y="421482"/>
                  </a:lnTo>
                  <a:lnTo>
                    <a:pt x="1335882" y="414338"/>
                  </a:lnTo>
                  <a:lnTo>
                    <a:pt x="1347788" y="404813"/>
                  </a:lnTo>
                  <a:lnTo>
                    <a:pt x="1350169" y="392907"/>
                  </a:lnTo>
                  <a:lnTo>
                    <a:pt x="1345407" y="381000"/>
                  </a:lnTo>
                  <a:lnTo>
                    <a:pt x="1333500" y="361950"/>
                  </a:lnTo>
                  <a:lnTo>
                    <a:pt x="1321594" y="347663"/>
                  </a:lnTo>
                  <a:lnTo>
                    <a:pt x="1300163" y="328613"/>
                  </a:lnTo>
                  <a:lnTo>
                    <a:pt x="1254919" y="295275"/>
                  </a:lnTo>
                  <a:lnTo>
                    <a:pt x="1193007" y="242888"/>
                  </a:lnTo>
                  <a:lnTo>
                    <a:pt x="1147763" y="202407"/>
                  </a:lnTo>
                  <a:lnTo>
                    <a:pt x="1097757" y="154782"/>
                  </a:lnTo>
                  <a:lnTo>
                    <a:pt x="1059657" y="109538"/>
                  </a:lnTo>
                  <a:lnTo>
                    <a:pt x="1031082" y="78582"/>
                  </a:lnTo>
                  <a:lnTo>
                    <a:pt x="1014413" y="64294"/>
                  </a:lnTo>
                  <a:lnTo>
                    <a:pt x="985838" y="40482"/>
                  </a:lnTo>
                  <a:lnTo>
                    <a:pt x="950119" y="19050"/>
                  </a:lnTo>
                  <a:lnTo>
                    <a:pt x="928688" y="9525"/>
                  </a:lnTo>
                  <a:lnTo>
                    <a:pt x="907257" y="2382"/>
                  </a:lnTo>
                  <a:lnTo>
                    <a:pt x="883444" y="0"/>
                  </a:lnTo>
                  <a:lnTo>
                    <a:pt x="871538" y="2382"/>
                  </a:lnTo>
                  <a:lnTo>
                    <a:pt x="864394" y="11907"/>
                  </a:lnTo>
                  <a:lnTo>
                    <a:pt x="864394" y="26194"/>
                  </a:lnTo>
                  <a:lnTo>
                    <a:pt x="873919" y="52388"/>
                  </a:lnTo>
                  <a:lnTo>
                    <a:pt x="892969" y="88107"/>
                  </a:lnTo>
                  <a:lnTo>
                    <a:pt x="916782" y="116682"/>
                  </a:lnTo>
                  <a:lnTo>
                    <a:pt x="926307" y="130969"/>
                  </a:lnTo>
                  <a:lnTo>
                    <a:pt x="935832" y="150019"/>
                  </a:lnTo>
                  <a:lnTo>
                    <a:pt x="940594" y="173832"/>
                  </a:lnTo>
                  <a:lnTo>
                    <a:pt x="938213" y="197644"/>
                  </a:lnTo>
                  <a:lnTo>
                    <a:pt x="928688" y="219075"/>
                  </a:lnTo>
                  <a:lnTo>
                    <a:pt x="895350" y="252413"/>
                  </a:lnTo>
                  <a:lnTo>
                    <a:pt x="752475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7E25247D-A3F8-4036-ACC9-7A7E7EB3D80C}"/>
                </a:ext>
              </a:extLst>
            </p:cNvPr>
            <p:cNvSpPr/>
            <p:nvPr/>
          </p:nvSpPr>
          <p:spPr>
            <a:xfrm>
              <a:off x="5184775" y="1400175"/>
              <a:ext cx="2016125" cy="1649413"/>
            </a:xfrm>
            <a:custGeom>
              <a:avLst/>
              <a:gdLst>
                <a:gd name="connsiteX0" fmla="*/ 207169 w 2016919"/>
                <a:gd name="connsiteY0" fmla="*/ 847725 h 1650206"/>
                <a:gd name="connsiteX1" fmla="*/ 207169 w 2016919"/>
                <a:gd name="connsiteY1" fmla="*/ 571500 h 1650206"/>
                <a:gd name="connsiteX2" fmla="*/ 207169 w 2016919"/>
                <a:gd name="connsiteY2" fmla="*/ 354806 h 1650206"/>
                <a:gd name="connsiteX3" fmla="*/ 207169 w 2016919"/>
                <a:gd name="connsiteY3" fmla="*/ 278606 h 1650206"/>
                <a:gd name="connsiteX4" fmla="*/ 202407 w 2016919"/>
                <a:gd name="connsiteY4" fmla="*/ 240506 h 1650206"/>
                <a:gd name="connsiteX5" fmla="*/ 192882 w 2016919"/>
                <a:gd name="connsiteY5" fmla="*/ 200025 h 1650206"/>
                <a:gd name="connsiteX6" fmla="*/ 185738 w 2016919"/>
                <a:gd name="connsiteY6" fmla="*/ 176213 h 1650206"/>
                <a:gd name="connsiteX7" fmla="*/ 166688 w 2016919"/>
                <a:gd name="connsiteY7" fmla="*/ 152400 h 1650206"/>
                <a:gd name="connsiteX8" fmla="*/ 130969 w 2016919"/>
                <a:gd name="connsiteY8" fmla="*/ 116681 h 1650206"/>
                <a:gd name="connsiteX9" fmla="*/ 95250 w 2016919"/>
                <a:gd name="connsiteY9" fmla="*/ 90488 h 1650206"/>
                <a:gd name="connsiteX10" fmla="*/ 40482 w 2016919"/>
                <a:gd name="connsiteY10" fmla="*/ 59531 h 1650206"/>
                <a:gd name="connsiteX11" fmla="*/ 16669 w 2016919"/>
                <a:gd name="connsiteY11" fmla="*/ 45244 h 1650206"/>
                <a:gd name="connsiteX12" fmla="*/ 0 w 2016919"/>
                <a:gd name="connsiteY12" fmla="*/ 30956 h 1650206"/>
                <a:gd name="connsiteX13" fmla="*/ 0 w 2016919"/>
                <a:gd name="connsiteY13" fmla="*/ 23813 h 1650206"/>
                <a:gd name="connsiteX14" fmla="*/ 4763 w 2016919"/>
                <a:gd name="connsiteY14" fmla="*/ 14288 h 1650206"/>
                <a:gd name="connsiteX15" fmla="*/ 28575 w 2016919"/>
                <a:gd name="connsiteY15" fmla="*/ 7144 h 1650206"/>
                <a:gd name="connsiteX16" fmla="*/ 88107 w 2016919"/>
                <a:gd name="connsiteY16" fmla="*/ 0 h 1650206"/>
                <a:gd name="connsiteX17" fmla="*/ 183357 w 2016919"/>
                <a:gd name="connsiteY17" fmla="*/ 4763 h 1650206"/>
                <a:gd name="connsiteX18" fmla="*/ 233363 w 2016919"/>
                <a:gd name="connsiteY18" fmla="*/ 14288 h 1650206"/>
                <a:gd name="connsiteX19" fmla="*/ 297657 w 2016919"/>
                <a:gd name="connsiteY19" fmla="*/ 38100 h 1650206"/>
                <a:gd name="connsiteX20" fmla="*/ 359569 w 2016919"/>
                <a:gd name="connsiteY20" fmla="*/ 71438 h 1650206"/>
                <a:gd name="connsiteX21" fmla="*/ 416719 w 2016919"/>
                <a:gd name="connsiteY21" fmla="*/ 111919 h 1650206"/>
                <a:gd name="connsiteX22" fmla="*/ 490538 w 2016919"/>
                <a:gd name="connsiteY22" fmla="*/ 169069 h 1650206"/>
                <a:gd name="connsiteX23" fmla="*/ 514350 w 2016919"/>
                <a:gd name="connsiteY23" fmla="*/ 188119 h 1650206"/>
                <a:gd name="connsiteX24" fmla="*/ 521494 w 2016919"/>
                <a:gd name="connsiteY24" fmla="*/ 195263 h 1650206"/>
                <a:gd name="connsiteX25" fmla="*/ 526257 w 2016919"/>
                <a:gd name="connsiteY25" fmla="*/ 204788 h 1650206"/>
                <a:gd name="connsiteX26" fmla="*/ 528638 w 2016919"/>
                <a:gd name="connsiteY26" fmla="*/ 228600 h 1650206"/>
                <a:gd name="connsiteX27" fmla="*/ 526257 w 2016919"/>
                <a:gd name="connsiteY27" fmla="*/ 254794 h 1650206"/>
                <a:gd name="connsiteX28" fmla="*/ 516732 w 2016919"/>
                <a:gd name="connsiteY28" fmla="*/ 283369 h 1650206"/>
                <a:gd name="connsiteX29" fmla="*/ 485775 w 2016919"/>
                <a:gd name="connsiteY29" fmla="*/ 340519 h 1650206"/>
                <a:gd name="connsiteX30" fmla="*/ 473869 w 2016919"/>
                <a:gd name="connsiteY30" fmla="*/ 357188 h 1650206"/>
                <a:gd name="connsiteX31" fmla="*/ 459582 w 2016919"/>
                <a:gd name="connsiteY31" fmla="*/ 454819 h 1650206"/>
                <a:gd name="connsiteX32" fmla="*/ 442913 w 2016919"/>
                <a:gd name="connsiteY32" fmla="*/ 688181 h 1650206"/>
                <a:gd name="connsiteX33" fmla="*/ 428625 w 2016919"/>
                <a:gd name="connsiteY33" fmla="*/ 900113 h 1650206"/>
                <a:gd name="connsiteX34" fmla="*/ 433388 w 2016919"/>
                <a:gd name="connsiteY34" fmla="*/ 945356 h 1650206"/>
                <a:gd name="connsiteX35" fmla="*/ 421482 w 2016919"/>
                <a:gd name="connsiteY35" fmla="*/ 1040606 h 1650206"/>
                <a:gd name="connsiteX36" fmla="*/ 419100 w 2016919"/>
                <a:gd name="connsiteY36" fmla="*/ 1135856 h 1650206"/>
                <a:gd name="connsiteX37" fmla="*/ 428625 w 2016919"/>
                <a:gd name="connsiteY37" fmla="*/ 1245394 h 1650206"/>
                <a:gd name="connsiteX38" fmla="*/ 435769 w 2016919"/>
                <a:gd name="connsiteY38" fmla="*/ 1293019 h 1650206"/>
                <a:gd name="connsiteX39" fmla="*/ 447675 w 2016919"/>
                <a:gd name="connsiteY39" fmla="*/ 1316831 h 1650206"/>
                <a:gd name="connsiteX40" fmla="*/ 464344 w 2016919"/>
                <a:gd name="connsiteY40" fmla="*/ 1343025 h 1650206"/>
                <a:gd name="connsiteX41" fmla="*/ 500063 w 2016919"/>
                <a:gd name="connsiteY41" fmla="*/ 1376363 h 1650206"/>
                <a:gd name="connsiteX42" fmla="*/ 545307 w 2016919"/>
                <a:gd name="connsiteY42" fmla="*/ 1407319 h 1650206"/>
                <a:gd name="connsiteX43" fmla="*/ 573882 w 2016919"/>
                <a:gd name="connsiteY43" fmla="*/ 1419225 h 1650206"/>
                <a:gd name="connsiteX44" fmla="*/ 652463 w 2016919"/>
                <a:gd name="connsiteY44" fmla="*/ 1433513 h 1650206"/>
                <a:gd name="connsiteX45" fmla="*/ 816769 w 2016919"/>
                <a:gd name="connsiteY45" fmla="*/ 1445419 h 1650206"/>
                <a:gd name="connsiteX46" fmla="*/ 976313 w 2016919"/>
                <a:gd name="connsiteY46" fmla="*/ 1447800 h 1650206"/>
                <a:gd name="connsiteX47" fmla="*/ 1226344 w 2016919"/>
                <a:gd name="connsiteY47" fmla="*/ 1447800 h 1650206"/>
                <a:gd name="connsiteX48" fmla="*/ 1350169 w 2016919"/>
                <a:gd name="connsiteY48" fmla="*/ 1438275 h 1650206"/>
                <a:gd name="connsiteX49" fmla="*/ 1457325 w 2016919"/>
                <a:gd name="connsiteY49" fmla="*/ 1426369 h 1650206"/>
                <a:gd name="connsiteX50" fmla="*/ 1531144 w 2016919"/>
                <a:gd name="connsiteY50" fmla="*/ 1412081 h 1650206"/>
                <a:gd name="connsiteX51" fmla="*/ 1583532 w 2016919"/>
                <a:gd name="connsiteY51" fmla="*/ 1395413 h 1650206"/>
                <a:gd name="connsiteX52" fmla="*/ 1612107 w 2016919"/>
                <a:gd name="connsiteY52" fmla="*/ 1383506 h 1650206"/>
                <a:gd name="connsiteX53" fmla="*/ 1981200 w 2016919"/>
                <a:gd name="connsiteY53" fmla="*/ 1409700 h 1650206"/>
                <a:gd name="connsiteX54" fmla="*/ 2002632 w 2016919"/>
                <a:gd name="connsiteY54" fmla="*/ 1431131 h 1650206"/>
                <a:gd name="connsiteX55" fmla="*/ 2014538 w 2016919"/>
                <a:gd name="connsiteY55" fmla="*/ 1457325 h 1650206"/>
                <a:gd name="connsiteX56" fmla="*/ 2016919 w 2016919"/>
                <a:gd name="connsiteY56" fmla="*/ 1476375 h 1650206"/>
                <a:gd name="connsiteX57" fmla="*/ 2016919 w 2016919"/>
                <a:gd name="connsiteY57" fmla="*/ 1493044 h 1650206"/>
                <a:gd name="connsiteX58" fmla="*/ 2009775 w 2016919"/>
                <a:gd name="connsiteY58" fmla="*/ 1524000 h 1650206"/>
                <a:gd name="connsiteX59" fmla="*/ 1995488 w 2016919"/>
                <a:gd name="connsiteY59" fmla="*/ 1559719 h 1650206"/>
                <a:gd name="connsiteX60" fmla="*/ 1978819 w 2016919"/>
                <a:gd name="connsiteY60" fmla="*/ 1581150 h 1650206"/>
                <a:gd name="connsiteX61" fmla="*/ 1964532 w 2016919"/>
                <a:gd name="connsiteY61" fmla="*/ 1597819 h 1650206"/>
                <a:gd name="connsiteX62" fmla="*/ 1945482 w 2016919"/>
                <a:gd name="connsiteY62" fmla="*/ 1609725 h 1650206"/>
                <a:gd name="connsiteX63" fmla="*/ 1890713 w 2016919"/>
                <a:gd name="connsiteY63" fmla="*/ 1624013 h 1650206"/>
                <a:gd name="connsiteX64" fmla="*/ 1828800 w 2016919"/>
                <a:gd name="connsiteY64" fmla="*/ 1638300 h 1650206"/>
                <a:gd name="connsiteX65" fmla="*/ 1709738 w 2016919"/>
                <a:gd name="connsiteY65" fmla="*/ 1650206 h 1650206"/>
                <a:gd name="connsiteX66" fmla="*/ 1519238 w 2016919"/>
                <a:gd name="connsiteY66" fmla="*/ 1650206 h 1650206"/>
                <a:gd name="connsiteX67" fmla="*/ 1221582 w 2016919"/>
                <a:gd name="connsiteY67" fmla="*/ 1647825 h 1650206"/>
                <a:gd name="connsiteX68" fmla="*/ 854869 w 2016919"/>
                <a:gd name="connsiteY68" fmla="*/ 1638300 h 1650206"/>
                <a:gd name="connsiteX69" fmla="*/ 659607 w 2016919"/>
                <a:gd name="connsiteY69" fmla="*/ 1624013 h 1650206"/>
                <a:gd name="connsiteX70" fmla="*/ 585788 w 2016919"/>
                <a:gd name="connsiteY70" fmla="*/ 1616869 h 1650206"/>
                <a:gd name="connsiteX71" fmla="*/ 509588 w 2016919"/>
                <a:gd name="connsiteY71" fmla="*/ 1602581 h 1650206"/>
                <a:gd name="connsiteX72" fmla="*/ 454819 w 2016919"/>
                <a:gd name="connsiteY72" fmla="*/ 1585913 h 1650206"/>
                <a:gd name="connsiteX73" fmla="*/ 411957 w 2016919"/>
                <a:gd name="connsiteY73" fmla="*/ 1566863 h 1650206"/>
                <a:gd name="connsiteX74" fmla="*/ 385763 w 2016919"/>
                <a:gd name="connsiteY74" fmla="*/ 1550194 h 1650206"/>
                <a:gd name="connsiteX75" fmla="*/ 354807 w 2016919"/>
                <a:gd name="connsiteY75" fmla="*/ 1528763 h 1650206"/>
                <a:gd name="connsiteX76" fmla="*/ 314325 w 2016919"/>
                <a:gd name="connsiteY76" fmla="*/ 1490663 h 1650206"/>
                <a:gd name="connsiteX77" fmla="*/ 290513 w 2016919"/>
                <a:gd name="connsiteY77" fmla="*/ 1462088 h 1650206"/>
                <a:gd name="connsiteX78" fmla="*/ 264319 w 2016919"/>
                <a:gd name="connsiteY78" fmla="*/ 1426369 h 1650206"/>
                <a:gd name="connsiteX79" fmla="*/ 238125 w 2016919"/>
                <a:gd name="connsiteY79" fmla="*/ 1376363 h 1650206"/>
                <a:gd name="connsiteX80" fmla="*/ 226219 w 2016919"/>
                <a:gd name="connsiteY80" fmla="*/ 1338263 h 1650206"/>
                <a:gd name="connsiteX81" fmla="*/ 214313 w 2016919"/>
                <a:gd name="connsiteY81" fmla="*/ 1264444 h 1650206"/>
                <a:gd name="connsiteX82" fmla="*/ 209550 w 2016919"/>
                <a:gd name="connsiteY82" fmla="*/ 1212056 h 1650206"/>
                <a:gd name="connsiteX83" fmla="*/ 207169 w 2016919"/>
                <a:gd name="connsiteY83" fmla="*/ 1107281 h 1650206"/>
                <a:gd name="connsiteX84" fmla="*/ 207169 w 2016919"/>
                <a:gd name="connsiteY84" fmla="*/ 847725 h 1650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</a:cxnLst>
              <a:rect l="l" t="t" r="r" b="b"/>
              <a:pathLst>
                <a:path w="2016919" h="1650206">
                  <a:moveTo>
                    <a:pt x="207169" y="847725"/>
                  </a:moveTo>
                  <a:lnTo>
                    <a:pt x="207169" y="571500"/>
                  </a:lnTo>
                  <a:lnTo>
                    <a:pt x="207169" y="354806"/>
                  </a:lnTo>
                  <a:lnTo>
                    <a:pt x="207169" y="278606"/>
                  </a:lnTo>
                  <a:cubicBezTo>
                    <a:pt x="202302" y="242101"/>
                    <a:pt x="202407" y="254899"/>
                    <a:pt x="202407" y="240506"/>
                  </a:cubicBezTo>
                  <a:lnTo>
                    <a:pt x="192882" y="200025"/>
                  </a:lnTo>
                  <a:lnTo>
                    <a:pt x="185738" y="176213"/>
                  </a:lnTo>
                  <a:lnTo>
                    <a:pt x="166688" y="152400"/>
                  </a:lnTo>
                  <a:lnTo>
                    <a:pt x="130969" y="116681"/>
                  </a:lnTo>
                  <a:lnTo>
                    <a:pt x="95250" y="90488"/>
                  </a:lnTo>
                  <a:lnTo>
                    <a:pt x="40482" y="59531"/>
                  </a:lnTo>
                  <a:lnTo>
                    <a:pt x="16669" y="45244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3" y="14288"/>
                  </a:lnTo>
                  <a:lnTo>
                    <a:pt x="28575" y="7144"/>
                  </a:lnTo>
                  <a:lnTo>
                    <a:pt x="88107" y="0"/>
                  </a:lnTo>
                  <a:lnTo>
                    <a:pt x="183357" y="4763"/>
                  </a:lnTo>
                  <a:lnTo>
                    <a:pt x="233363" y="14288"/>
                  </a:lnTo>
                  <a:lnTo>
                    <a:pt x="297657" y="38100"/>
                  </a:lnTo>
                  <a:lnTo>
                    <a:pt x="359569" y="71438"/>
                  </a:lnTo>
                  <a:lnTo>
                    <a:pt x="416719" y="111919"/>
                  </a:lnTo>
                  <a:lnTo>
                    <a:pt x="490538" y="169069"/>
                  </a:lnTo>
                  <a:lnTo>
                    <a:pt x="514350" y="188119"/>
                  </a:lnTo>
                  <a:lnTo>
                    <a:pt x="521494" y="195263"/>
                  </a:lnTo>
                  <a:lnTo>
                    <a:pt x="526257" y="204788"/>
                  </a:lnTo>
                  <a:lnTo>
                    <a:pt x="528638" y="228600"/>
                  </a:lnTo>
                  <a:lnTo>
                    <a:pt x="526257" y="254794"/>
                  </a:lnTo>
                  <a:lnTo>
                    <a:pt x="516732" y="283369"/>
                  </a:lnTo>
                  <a:lnTo>
                    <a:pt x="485775" y="340519"/>
                  </a:lnTo>
                  <a:lnTo>
                    <a:pt x="473869" y="357188"/>
                  </a:lnTo>
                  <a:lnTo>
                    <a:pt x="459582" y="454819"/>
                  </a:lnTo>
                  <a:lnTo>
                    <a:pt x="442913" y="688181"/>
                  </a:lnTo>
                  <a:lnTo>
                    <a:pt x="428625" y="900113"/>
                  </a:lnTo>
                  <a:lnTo>
                    <a:pt x="433388" y="945356"/>
                  </a:lnTo>
                  <a:lnTo>
                    <a:pt x="421482" y="1040606"/>
                  </a:lnTo>
                  <a:lnTo>
                    <a:pt x="419100" y="1135856"/>
                  </a:lnTo>
                  <a:lnTo>
                    <a:pt x="428625" y="1245394"/>
                  </a:lnTo>
                  <a:lnTo>
                    <a:pt x="435769" y="1293019"/>
                  </a:lnTo>
                  <a:lnTo>
                    <a:pt x="447675" y="1316831"/>
                  </a:lnTo>
                  <a:lnTo>
                    <a:pt x="464344" y="1343025"/>
                  </a:lnTo>
                  <a:lnTo>
                    <a:pt x="500063" y="1376363"/>
                  </a:lnTo>
                  <a:lnTo>
                    <a:pt x="545307" y="1407319"/>
                  </a:lnTo>
                  <a:lnTo>
                    <a:pt x="573882" y="1419225"/>
                  </a:lnTo>
                  <a:lnTo>
                    <a:pt x="652463" y="1433513"/>
                  </a:lnTo>
                  <a:lnTo>
                    <a:pt x="816769" y="1445419"/>
                  </a:lnTo>
                  <a:lnTo>
                    <a:pt x="976313" y="1447800"/>
                  </a:lnTo>
                  <a:lnTo>
                    <a:pt x="1226344" y="1447800"/>
                  </a:lnTo>
                  <a:lnTo>
                    <a:pt x="1350169" y="1438275"/>
                  </a:lnTo>
                  <a:lnTo>
                    <a:pt x="1457325" y="1426369"/>
                  </a:lnTo>
                  <a:lnTo>
                    <a:pt x="1531144" y="1412081"/>
                  </a:lnTo>
                  <a:lnTo>
                    <a:pt x="1583532" y="1395413"/>
                  </a:lnTo>
                  <a:lnTo>
                    <a:pt x="1612107" y="1383506"/>
                  </a:lnTo>
                  <a:lnTo>
                    <a:pt x="1981200" y="1409700"/>
                  </a:lnTo>
                  <a:lnTo>
                    <a:pt x="2002632" y="1431131"/>
                  </a:lnTo>
                  <a:lnTo>
                    <a:pt x="2014538" y="1457325"/>
                  </a:lnTo>
                  <a:lnTo>
                    <a:pt x="2016919" y="1476375"/>
                  </a:lnTo>
                  <a:lnTo>
                    <a:pt x="2016919" y="1493044"/>
                  </a:lnTo>
                  <a:lnTo>
                    <a:pt x="2009775" y="1524000"/>
                  </a:lnTo>
                  <a:lnTo>
                    <a:pt x="1995488" y="1559719"/>
                  </a:lnTo>
                  <a:lnTo>
                    <a:pt x="1978819" y="1581150"/>
                  </a:lnTo>
                  <a:lnTo>
                    <a:pt x="1964532" y="1597819"/>
                  </a:lnTo>
                  <a:lnTo>
                    <a:pt x="1945482" y="1609725"/>
                  </a:lnTo>
                  <a:lnTo>
                    <a:pt x="1890713" y="1624013"/>
                  </a:lnTo>
                  <a:lnTo>
                    <a:pt x="1828800" y="1638300"/>
                  </a:lnTo>
                  <a:lnTo>
                    <a:pt x="1709738" y="1650206"/>
                  </a:lnTo>
                  <a:lnTo>
                    <a:pt x="1519238" y="1650206"/>
                  </a:lnTo>
                  <a:lnTo>
                    <a:pt x="1221582" y="1647825"/>
                  </a:lnTo>
                  <a:lnTo>
                    <a:pt x="854869" y="1638300"/>
                  </a:lnTo>
                  <a:lnTo>
                    <a:pt x="659607" y="1624013"/>
                  </a:lnTo>
                  <a:lnTo>
                    <a:pt x="585788" y="1616869"/>
                  </a:lnTo>
                  <a:lnTo>
                    <a:pt x="509588" y="1602581"/>
                  </a:lnTo>
                  <a:lnTo>
                    <a:pt x="454819" y="1585913"/>
                  </a:lnTo>
                  <a:lnTo>
                    <a:pt x="411957" y="1566863"/>
                  </a:lnTo>
                  <a:lnTo>
                    <a:pt x="385763" y="1550194"/>
                  </a:lnTo>
                  <a:lnTo>
                    <a:pt x="354807" y="1528763"/>
                  </a:lnTo>
                  <a:lnTo>
                    <a:pt x="314325" y="1490663"/>
                  </a:lnTo>
                  <a:lnTo>
                    <a:pt x="290513" y="1462088"/>
                  </a:lnTo>
                  <a:lnTo>
                    <a:pt x="264319" y="1426369"/>
                  </a:lnTo>
                  <a:lnTo>
                    <a:pt x="238125" y="1376363"/>
                  </a:lnTo>
                  <a:lnTo>
                    <a:pt x="226219" y="1338263"/>
                  </a:lnTo>
                  <a:lnTo>
                    <a:pt x="214313" y="1264444"/>
                  </a:lnTo>
                  <a:lnTo>
                    <a:pt x="209550" y="1212056"/>
                  </a:lnTo>
                  <a:cubicBezTo>
                    <a:pt x="208756" y="1177131"/>
                    <a:pt x="207963" y="1142206"/>
                    <a:pt x="207169" y="1107281"/>
                  </a:cubicBezTo>
                  <a:cubicBezTo>
                    <a:pt x="206375" y="1028700"/>
                    <a:pt x="205582" y="950119"/>
                    <a:pt x="207169" y="8477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EBD42267-6E34-4671-B601-D6DB404B6D6B}"/>
                </a:ext>
              </a:extLst>
            </p:cNvPr>
            <p:cNvSpPr/>
            <p:nvPr/>
          </p:nvSpPr>
          <p:spPr>
            <a:xfrm>
              <a:off x="6694488" y="2220913"/>
              <a:ext cx="500062" cy="646112"/>
            </a:xfrm>
            <a:custGeom>
              <a:avLst/>
              <a:gdLst>
                <a:gd name="connsiteX0" fmla="*/ 238125 w 500062"/>
                <a:gd name="connsiteY0" fmla="*/ 211932 h 645319"/>
                <a:gd name="connsiteX1" fmla="*/ 197644 w 500062"/>
                <a:gd name="connsiteY1" fmla="*/ 359569 h 645319"/>
                <a:gd name="connsiteX2" fmla="*/ 171450 w 500062"/>
                <a:gd name="connsiteY2" fmla="*/ 433388 h 645319"/>
                <a:gd name="connsiteX3" fmla="*/ 138112 w 500062"/>
                <a:gd name="connsiteY3" fmla="*/ 509588 h 645319"/>
                <a:gd name="connsiteX4" fmla="*/ 114300 w 500062"/>
                <a:gd name="connsiteY4" fmla="*/ 550069 h 645319"/>
                <a:gd name="connsiteX5" fmla="*/ 97631 w 500062"/>
                <a:gd name="connsiteY5" fmla="*/ 564357 h 645319"/>
                <a:gd name="connsiteX6" fmla="*/ 33337 w 500062"/>
                <a:gd name="connsiteY6" fmla="*/ 590550 h 645319"/>
                <a:gd name="connsiteX7" fmla="*/ 0 w 500062"/>
                <a:gd name="connsiteY7" fmla="*/ 600075 h 645319"/>
                <a:gd name="connsiteX8" fmla="*/ 500062 w 500062"/>
                <a:gd name="connsiteY8" fmla="*/ 645319 h 645319"/>
                <a:gd name="connsiteX9" fmla="*/ 490537 w 500062"/>
                <a:gd name="connsiteY9" fmla="*/ 609600 h 645319"/>
                <a:gd name="connsiteX10" fmla="*/ 469106 w 500062"/>
                <a:gd name="connsiteY10" fmla="*/ 585788 h 645319"/>
                <a:gd name="connsiteX11" fmla="*/ 440531 w 500062"/>
                <a:gd name="connsiteY11" fmla="*/ 561975 h 645319"/>
                <a:gd name="connsiteX12" fmla="*/ 419100 w 500062"/>
                <a:gd name="connsiteY12" fmla="*/ 542925 h 645319"/>
                <a:gd name="connsiteX13" fmla="*/ 402431 w 500062"/>
                <a:gd name="connsiteY13" fmla="*/ 523875 h 645319"/>
                <a:gd name="connsiteX14" fmla="*/ 385762 w 500062"/>
                <a:gd name="connsiteY14" fmla="*/ 497682 h 645319"/>
                <a:gd name="connsiteX15" fmla="*/ 378619 w 500062"/>
                <a:gd name="connsiteY15" fmla="*/ 478632 h 645319"/>
                <a:gd name="connsiteX16" fmla="*/ 373856 w 500062"/>
                <a:gd name="connsiteY16" fmla="*/ 445294 h 645319"/>
                <a:gd name="connsiteX17" fmla="*/ 359569 w 500062"/>
                <a:gd name="connsiteY17" fmla="*/ 321469 h 645319"/>
                <a:gd name="connsiteX18" fmla="*/ 340519 w 500062"/>
                <a:gd name="connsiteY18" fmla="*/ 123825 h 645319"/>
                <a:gd name="connsiteX19" fmla="*/ 328612 w 500062"/>
                <a:gd name="connsiteY19" fmla="*/ 30957 h 645319"/>
                <a:gd name="connsiteX20" fmla="*/ 321469 w 500062"/>
                <a:gd name="connsiteY20" fmla="*/ 9525 h 645319"/>
                <a:gd name="connsiteX21" fmla="*/ 311944 w 500062"/>
                <a:gd name="connsiteY21" fmla="*/ 0 h 645319"/>
                <a:gd name="connsiteX22" fmla="*/ 307181 w 500062"/>
                <a:gd name="connsiteY22" fmla="*/ 0 h 645319"/>
                <a:gd name="connsiteX23" fmla="*/ 297656 w 500062"/>
                <a:gd name="connsiteY23" fmla="*/ 2382 h 645319"/>
                <a:gd name="connsiteX24" fmla="*/ 290512 w 500062"/>
                <a:gd name="connsiteY24" fmla="*/ 7144 h 645319"/>
                <a:gd name="connsiteX25" fmla="*/ 283369 w 500062"/>
                <a:gd name="connsiteY25" fmla="*/ 23813 h 645319"/>
                <a:gd name="connsiteX26" fmla="*/ 266700 w 500062"/>
                <a:gd name="connsiteY26" fmla="*/ 92869 h 645319"/>
                <a:gd name="connsiteX27" fmla="*/ 238125 w 500062"/>
                <a:gd name="connsiteY27" fmla="*/ 211932 h 645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00062" h="645319">
                  <a:moveTo>
                    <a:pt x="238125" y="211932"/>
                  </a:moveTo>
                  <a:lnTo>
                    <a:pt x="197644" y="359569"/>
                  </a:lnTo>
                  <a:lnTo>
                    <a:pt x="171450" y="433388"/>
                  </a:lnTo>
                  <a:lnTo>
                    <a:pt x="138112" y="509588"/>
                  </a:lnTo>
                  <a:lnTo>
                    <a:pt x="114300" y="550069"/>
                  </a:lnTo>
                  <a:lnTo>
                    <a:pt x="97631" y="564357"/>
                  </a:lnTo>
                  <a:lnTo>
                    <a:pt x="33337" y="590550"/>
                  </a:lnTo>
                  <a:lnTo>
                    <a:pt x="0" y="600075"/>
                  </a:lnTo>
                  <a:lnTo>
                    <a:pt x="500062" y="645319"/>
                  </a:lnTo>
                  <a:lnTo>
                    <a:pt x="490537" y="609600"/>
                  </a:lnTo>
                  <a:lnTo>
                    <a:pt x="469106" y="585788"/>
                  </a:lnTo>
                  <a:lnTo>
                    <a:pt x="440531" y="561975"/>
                  </a:lnTo>
                  <a:lnTo>
                    <a:pt x="419100" y="542925"/>
                  </a:lnTo>
                  <a:lnTo>
                    <a:pt x="402431" y="523875"/>
                  </a:lnTo>
                  <a:lnTo>
                    <a:pt x="385762" y="497682"/>
                  </a:lnTo>
                  <a:lnTo>
                    <a:pt x="378619" y="478632"/>
                  </a:lnTo>
                  <a:lnTo>
                    <a:pt x="373856" y="445294"/>
                  </a:lnTo>
                  <a:lnTo>
                    <a:pt x="359569" y="321469"/>
                  </a:lnTo>
                  <a:lnTo>
                    <a:pt x="340519" y="123825"/>
                  </a:lnTo>
                  <a:lnTo>
                    <a:pt x="328612" y="30957"/>
                  </a:lnTo>
                  <a:lnTo>
                    <a:pt x="321469" y="9525"/>
                  </a:lnTo>
                  <a:lnTo>
                    <a:pt x="311944" y="0"/>
                  </a:lnTo>
                  <a:lnTo>
                    <a:pt x="307181" y="0"/>
                  </a:lnTo>
                  <a:lnTo>
                    <a:pt x="297656" y="2382"/>
                  </a:lnTo>
                  <a:lnTo>
                    <a:pt x="290512" y="7144"/>
                  </a:lnTo>
                  <a:lnTo>
                    <a:pt x="283369" y="23813"/>
                  </a:lnTo>
                  <a:lnTo>
                    <a:pt x="266700" y="92869"/>
                  </a:lnTo>
                  <a:lnTo>
                    <a:pt x="238125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3DAB877B-A5ED-4D8B-81F8-53F745A8C30B}"/>
                </a:ext>
              </a:extLst>
            </p:cNvPr>
            <p:cNvSpPr/>
            <p:nvPr/>
          </p:nvSpPr>
          <p:spPr>
            <a:xfrm rot="16200000">
              <a:off x="3497263" y="3757613"/>
              <a:ext cx="3046412" cy="1833562"/>
            </a:xfrm>
            <a:custGeom>
              <a:avLst/>
              <a:gdLst>
                <a:gd name="connsiteX0" fmla="*/ 1097280 w 3046330"/>
                <a:gd name="connsiteY0" fmla="*/ 1490598 h 1833811"/>
                <a:gd name="connsiteX1" fmla="*/ 1545712 w 3046330"/>
                <a:gd name="connsiteY1" fmla="*/ 1488093 h 1833811"/>
                <a:gd name="connsiteX2" fmla="*/ 1793727 w 3046330"/>
                <a:gd name="connsiteY2" fmla="*/ 1488093 h 1833811"/>
                <a:gd name="connsiteX3" fmla="*/ 2239654 w 3046330"/>
                <a:gd name="connsiteY3" fmla="*/ 1490598 h 1833811"/>
                <a:gd name="connsiteX4" fmla="*/ 2530257 w 3046330"/>
                <a:gd name="connsiteY4" fmla="*/ 1488093 h 1833811"/>
                <a:gd name="connsiteX5" fmla="*/ 2718148 w 3046330"/>
                <a:gd name="connsiteY5" fmla="*/ 1488093 h 1833811"/>
                <a:gd name="connsiteX6" fmla="*/ 2750715 w 3046330"/>
                <a:gd name="connsiteY6" fmla="*/ 1480577 h 1833811"/>
                <a:gd name="connsiteX7" fmla="*/ 2780778 w 3046330"/>
                <a:gd name="connsiteY7" fmla="*/ 1463040 h 1833811"/>
                <a:gd name="connsiteX8" fmla="*/ 2795809 w 3046330"/>
                <a:gd name="connsiteY8" fmla="*/ 1445504 h 1833811"/>
                <a:gd name="connsiteX9" fmla="*/ 2803325 w 3046330"/>
                <a:gd name="connsiteY9" fmla="*/ 1425462 h 1833811"/>
                <a:gd name="connsiteX10" fmla="*/ 2810840 w 3046330"/>
                <a:gd name="connsiteY10" fmla="*/ 1395400 h 1833811"/>
                <a:gd name="connsiteX11" fmla="*/ 2808335 w 3046330"/>
                <a:gd name="connsiteY11" fmla="*/ 1305213 h 1833811"/>
                <a:gd name="connsiteX12" fmla="*/ 2795809 w 3046330"/>
                <a:gd name="connsiteY12" fmla="*/ 1169931 h 1833811"/>
                <a:gd name="connsiteX13" fmla="*/ 2765747 w 3046330"/>
                <a:gd name="connsiteY13" fmla="*/ 949473 h 1833811"/>
                <a:gd name="connsiteX14" fmla="*/ 2735684 w 3046330"/>
                <a:gd name="connsiteY14" fmla="*/ 726510 h 1833811"/>
                <a:gd name="connsiteX15" fmla="*/ 2698106 w 3046330"/>
                <a:gd name="connsiteY15" fmla="*/ 410854 h 1833811"/>
                <a:gd name="connsiteX16" fmla="*/ 2678065 w 3046330"/>
                <a:gd name="connsiteY16" fmla="*/ 200417 h 1833811"/>
                <a:gd name="connsiteX17" fmla="*/ 2673054 w 3046330"/>
                <a:gd name="connsiteY17" fmla="*/ 25053 h 1833811"/>
                <a:gd name="connsiteX18" fmla="*/ 2805830 w 3046330"/>
                <a:gd name="connsiteY18" fmla="*/ 0 h 1833811"/>
                <a:gd name="connsiteX19" fmla="*/ 2823366 w 3046330"/>
                <a:gd name="connsiteY19" fmla="*/ 187891 h 1833811"/>
                <a:gd name="connsiteX20" fmla="*/ 2848418 w 3046330"/>
                <a:gd name="connsiteY20" fmla="*/ 393318 h 1833811"/>
                <a:gd name="connsiteX21" fmla="*/ 2878481 w 3046330"/>
                <a:gd name="connsiteY21" fmla="*/ 651354 h 1833811"/>
                <a:gd name="connsiteX22" fmla="*/ 2901028 w 3046330"/>
                <a:gd name="connsiteY22" fmla="*/ 844255 h 1833811"/>
                <a:gd name="connsiteX23" fmla="*/ 2913554 w 3046330"/>
                <a:gd name="connsiteY23" fmla="*/ 977031 h 1833811"/>
                <a:gd name="connsiteX24" fmla="*/ 2923575 w 3046330"/>
                <a:gd name="connsiteY24" fmla="*/ 1054692 h 1833811"/>
                <a:gd name="connsiteX25" fmla="*/ 2933595 w 3046330"/>
                <a:gd name="connsiteY25" fmla="*/ 1124838 h 1833811"/>
                <a:gd name="connsiteX26" fmla="*/ 2948627 w 3046330"/>
                <a:gd name="connsiteY26" fmla="*/ 1197489 h 1833811"/>
                <a:gd name="connsiteX27" fmla="*/ 2973679 w 3046330"/>
                <a:gd name="connsiteY27" fmla="*/ 1300202 h 1833811"/>
                <a:gd name="connsiteX28" fmla="*/ 2998731 w 3046330"/>
                <a:gd name="connsiteY28" fmla="*/ 1380369 h 1833811"/>
                <a:gd name="connsiteX29" fmla="*/ 3021278 w 3046330"/>
                <a:gd name="connsiteY29" fmla="*/ 1427968 h 1833811"/>
                <a:gd name="connsiteX30" fmla="*/ 3036309 w 3046330"/>
                <a:gd name="connsiteY30" fmla="*/ 1445504 h 1833811"/>
                <a:gd name="connsiteX31" fmla="*/ 3043825 w 3046330"/>
                <a:gd name="connsiteY31" fmla="*/ 1465546 h 1833811"/>
                <a:gd name="connsiteX32" fmla="*/ 3046330 w 3046330"/>
                <a:gd name="connsiteY32" fmla="*/ 1488093 h 1833811"/>
                <a:gd name="connsiteX33" fmla="*/ 3038814 w 3046330"/>
                <a:gd name="connsiteY33" fmla="*/ 1520660 h 1833811"/>
                <a:gd name="connsiteX34" fmla="*/ 3016267 w 3046330"/>
                <a:gd name="connsiteY34" fmla="*/ 1563249 h 1833811"/>
                <a:gd name="connsiteX35" fmla="*/ 2956142 w 3046330"/>
                <a:gd name="connsiteY35" fmla="*/ 1648426 h 1833811"/>
                <a:gd name="connsiteX36" fmla="*/ 2896017 w 3046330"/>
                <a:gd name="connsiteY36" fmla="*/ 1741118 h 1833811"/>
                <a:gd name="connsiteX37" fmla="*/ 2863450 w 3046330"/>
                <a:gd name="connsiteY37" fmla="*/ 1788717 h 1833811"/>
                <a:gd name="connsiteX38" fmla="*/ 2838398 w 3046330"/>
                <a:gd name="connsiteY38" fmla="*/ 1816274 h 1833811"/>
                <a:gd name="connsiteX39" fmla="*/ 2813346 w 3046330"/>
                <a:gd name="connsiteY39" fmla="*/ 1831306 h 1833811"/>
                <a:gd name="connsiteX40" fmla="*/ 2795809 w 3046330"/>
                <a:gd name="connsiteY40" fmla="*/ 1833811 h 1833811"/>
                <a:gd name="connsiteX41" fmla="*/ 2773262 w 3046330"/>
                <a:gd name="connsiteY41" fmla="*/ 1833811 h 1833811"/>
                <a:gd name="connsiteX42" fmla="*/ 2750715 w 3046330"/>
                <a:gd name="connsiteY42" fmla="*/ 1823790 h 1833811"/>
                <a:gd name="connsiteX43" fmla="*/ 2723158 w 3046330"/>
                <a:gd name="connsiteY43" fmla="*/ 1803748 h 1833811"/>
                <a:gd name="connsiteX44" fmla="*/ 2688085 w 3046330"/>
                <a:gd name="connsiteY44" fmla="*/ 1778696 h 1833811"/>
                <a:gd name="connsiteX45" fmla="*/ 2653012 w 3046330"/>
                <a:gd name="connsiteY45" fmla="*/ 1758655 h 1833811"/>
                <a:gd name="connsiteX46" fmla="*/ 2620445 w 3046330"/>
                <a:gd name="connsiteY46" fmla="*/ 1743623 h 1833811"/>
                <a:gd name="connsiteX47" fmla="*/ 2582867 w 3046330"/>
                <a:gd name="connsiteY47" fmla="*/ 1736108 h 1833811"/>
                <a:gd name="connsiteX48" fmla="*/ 2430049 w 3046330"/>
                <a:gd name="connsiteY48" fmla="*/ 1736108 h 1833811"/>
                <a:gd name="connsiteX49" fmla="*/ 1944039 w 3046330"/>
                <a:gd name="connsiteY49" fmla="*/ 1736108 h 1833811"/>
                <a:gd name="connsiteX50" fmla="*/ 1590805 w 3046330"/>
                <a:gd name="connsiteY50" fmla="*/ 1736108 h 1833811"/>
                <a:gd name="connsiteX51" fmla="*/ 1395399 w 3046330"/>
                <a:gd name="connsiteY51" fmla="*/ 1736108 h 1833811"/>
                <a:gd name="connsiteX52" fmla="*/ 1210014 w 3046330"/>
                <a:gd name="connsiteY52" fmla="*/ 1738613 h 1833811"/>
                <a:gd name="connsiteX53" fmla="*/ 1104795 w 3046330"/>
                <a:gd name="connsiteY53" fmla="*/ 1743623 h 1833811"/>
                <a:gd name="connsiteX54" fmla="*/ 992061 w 3046330"/>
                <a:gd name="connsiteY54" fmla="*/ 1751139 h 1833811"/>
                <a:gd name="connsiteX55" fmla="*/ 831728 w 3046330"/>
                <a:gd name="connsiteY55" fmla="*/ 1761160 h 1833811"/>
                <a:gd name="connsiteX56" fmla="*/ 653858 w 3046330"/>
                <a:gd name="connsiteY56" fmla="*/ 1776191 h 1833811"/>
                <a:gd name="connsiteX57" fmla="*/ 438411 w 3046330"/>
                <a:gd name="connsiteY57" fmla="*/ 1801243 h 1833811"/>
                <a:gd name="connsiteX58" fmla="*/ 423380 w 3046330"/>
                <a:gd name="connsiteY58" fmla="*/ 1801243 h 1833811"/>
                <a:gd name="connsiteX59" fmla="*/ 380791 w 3046330"/>
                <a:gd name="connsiteY59" fmla="*/ 1791222 h 1833811"/>
                <a:gd name="connsiteX60" fmla="*/ 310645 w 3046330"/>
                <a:gd name="connsiteY60" fmla="*/ 1771181 h 1833811"/>
                <a:gd name="connsiteX61" fmla="*/ 220458 w 3046330"/>
                <a:gd name="connsiteY61" fmla="*/ 1741118 h 1833811"/>
                <a:gd name="connsiteX62" fmla="*/ 142797 w 3046330"/>
                <a:gd name="connsiteY62" fmla="*/ 1708551 h 1833811"/>
                <a:gd name="connsiteX63" fmla="*/ 82672 w 3046330"/>
                <a:gd name="connsiteY63" fmla="*/ 1675983 h 1833811"/>
                <a:gd name="connsiteX64" fmla="*/ 42588 w 3046330"/>
                <a:gd name="connsiteY64" fmla="*/ 1648426 h 1833811"/>
                <a:gd name="connsiteX65" fmla="*/ 15031 w 3046330"/>
                <a:gd name="connsiteY65" fmla="*/ 1623374 h 1833811"/>
                <a:gd name="connsiteX66" fmla="*/ 5010 w 3046330"/>
                <a:gd name="connsiteY66" fmla="*/ 1605837 h 1833811"/>
                <a:gd name="connsiteX67" fmla="*/ 0 w 3046330"/>
                <a:gd name="connsiteY67" fmla="*/ 1590806 h 1833811"/>
                <a:gd name="connsiteX68" fmla="*/ 0 w 3046330"/>
                <a:gd name="connsiteY68" fmla="*/ 1568259 h 1833811"/>
                <a:gd name="connsiteX69" fmla="*/ 2505 w 3046330"/>
                <a:gd name="connsiteY69" fmla="*/ 1555733 h 1833811"/>
                <a:gd name="connsiteX70" fmla="*/ 15031 w 3046330"/>
                <a:gd name="connsiteY70" fmla="*/ 1538197 h 1833811"/>
                <a:gd name="connsiteX71" fmla="*/ 57620 w 3046330"/>
                <a:gd name="connsiteY71" fmla="*/ 1505629 h 1833811"/>
                <a:gd name="connsiteX72" fmla="*/ 528598 w 3046330"/>
                <a:gd name="connsiteY72" fmla="*/ 1485587 h 1833811"/>
                <a:gd name="connsiteX73" fmla="*/ 613775 w 3046330"/>
                <a:gd name="connsiteY73" fmla="*/ 1488093 h 1833811"/>
                <a:gd name="connsiteX74" fmla="*/ 1097280 w 3046330"/>
                <a:gd name="connsiteY74" fmla="*/ 1490598 h 18338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046330" h="1833811">
                  <a:moveTo>
                    <a:pt x="1097280" y="1490598"/>
                  </a:moveTo>
                  <a:lnTo>
                    <a:pt x="1545712" y="1488093"/>
                  </a:lnTo>
                  <a:lnTo>
                    <a:pt x="1793727" y="1488093"/>
                  </a:lnTo>
                  <a:lnTo>
                    <a:pt x="2239654" y="1490598"/>
                  </a:lnTo>
                  <a:lnTo>
                    <a:pt x="2530257" y="1488093"/>
                  </a:lnTo>
                  <a:lnTo>
                    <a:pt x="2718148" y="1488093"/>
                  </a:lnTo>
                  <a:lnTo>
                    <a:pt x="2750715" y="1480577"/>
                  </a:lnTo>
                  <a:lnTo>
                    <a:pt x="2780778" y="1463040"/>
                  </a:lnTo>
                  <a:lnTo>
                    <a:pt x="2795809" y="1445504"/>
                  </a:lnTo>
                  <a:lnTo>
                    <a:pt x="2803325" y="1425462"/>
                  </a:lnTo>
                  <a:lnTo>
                    <a:pt x="2810840" y="1395400"/>
                  </a:lnTo>
                  <a:lnTo>
                    <a:pt x="2808335" y="1305213"/>
                  </a:lnTo>
                  <a:lnTo>
                    <a:pt x="2795809" y="1169931"/>
                  </a:lnTo>
                  <a:lnTo>
                    <a:pt x="2765747" y="949473"/>
                  </a:lnTo>
                  <a:lnTo>
                    <a:pt x="2735684" y="726510"/>
                  </a:lnTo>
                  <a:lnTo>
                    <a:pt x="2698106" y="410854"/>
                  </a:lnTo>
                  <a:lnTo>
                    <a:pt x="2678065" y="200417"/>
                  </a:lnTo>
                  <a:lnTo>
                    <a:pt x="2673054" y="25053"/>
                  </a:lnTo>
                  <a:lnTo>
                    <a:pt x="2805830" y="0"/>
                  </a:lnTo>
                  <a:lnTo>
                    <a:pt x="2823366" y="187891"/>
                  </a:lnTo>
                  <a:lnTo>
                    <a:pt x="2848418" y="393318"/>
                  </a:lnTo>
                  <a:lnTo>
                    <a:pt x="2878481" y="651354"/>
                  </a:lnTo>
                  <a:lnTo>
                    <a:pt x="2901028" y="844255"/>
                  </a:lnTo>
                  <a:lnTo>
                    <a:pt x="2913554" y="977031"/>
                  </a:lnTo>
                  <a:lnTo>
                    <a:pt x="2923575" y="1054692"/>
                  </a:lnTo>
                  <a:lnTo>
                    <a:pt x="2933595" y="1124838"/>
                  </a:lnTo>
                  <a:lnTo>
                    <a:pt x="2948627" y="1197489"/>
                  </a:lnTo>
                  <a:lnTo>
                    <a:pt x="2973679" y="1300202"/>
                  </a:lnTo>
                  <a:lnTo>
                    <a:pt x="2998731" y="1380369"/>
                  </a:lnTo>
                  <a:lnTo>
                    <a:pt x="3021278" y="1427968"/>
                  </a:lnTo>
                  <a:lnTo>
                    <a:pt x="3036309" y="1445504"/>
                  </a:lnTo>
                  <a:lnTo>
                    <a:pt x="3043825" y="1465546"/>
                  </a:lnTo>
                  <a:lnTo>
                    <a:pt x="3046330" y="1488093"/>
                  </a:lnTo>
                  <a:lnTo>
                    <a:pt x="3038814" y="1520660"/>
                  </a:lnTo>
                  <a:lnTo>
                    <a:pt x="3016267" y="1563249"/>
                  </a:lnTo>
                  <a:lnTo>
                    <a:pt x="2956142" y="1648426"/>
                  </a:lnTo>
                  <a:lnTo>
                    <a:pt x="2896017" y="1741118"/>
                  </a:lnTo>
                  <a:lnTo>
                    <a:pt x="2863450" y="1788717"/>
                  </a:lnTo>
                  <a:lnTo>
                    <a:pt x="2838398" y="1816274"/>
                  </a:lnTo>
                  <a:lnTo>
                    <a:pt x="2813346" y="1831306"/>
                  </a:lnTo>
                  <a:lnTo>
                    <a:pt x="2795809" y="1833811"/>
                  </a:lnTo>
                  <a:lnTo>
                    <a:pt x="2773262" y="1833811"/>
                  </a:lnTo>
                  <a:lnTo>
                    <a:pt x="2750715" y="1823790"/>
                  </a:lnTo>
                  <a:lnTo>
                    <a:pt x="2723158" y="1803748"/>
                  </a:lnTo>
                  <a:lnTo>
                    <a:pt x="2688085" y="1778696"/>
                  </a:lnTo>
                  <a:lnTo>
                    <a:pt x="2653012" y="1758655"/>
                  </a:lnTo>
                  <a:lnTo>
                    <a:pt x="2620445" y="1743623"/>
                  </a:lnTo>
                  <a:lnTo>
                    <a:pt x="2582867" y="1736108"/>
                  </a:lnTo>
                  <a:lnTo>
                    <a:pt x="2430049" y="1736108"/>
                  </a:lnTo>
                  <a:lnTo>
                    <a:pt x="1944039" y="1736108"/>
                  </a:lnTo>
                  <a:lnTo>
                    <a:pt x="1590805" y="1736108"/>
                  </a:lnTo>
                  <a:lnTo>
                    <a:pt x="1395399" y="1736108"/>
                  </a:lnTo>
                  <a:lnTo>
                    <a:pt x="1210014" y="1738613"/>
                  </a:lnTo>
                  <a:lnTo>
                    <a:pt x="1104795" y="1743623"/>
                  </a:lnTo>
                  <a:lnTo>
                    <a:pt x="992061" y="1751139"/>
                  </a:lnTo>
                  <a:lnTo>
                    <a:pt x="831728" y="1761160"/>
                  </a:lnTo>
                  <a:lnTo>
                    <a:pt x="653858" y="1776191"/>
                  </a:lnTo>
                  <a:lnTo>
                    <a:pt x="438411" y="1801243"/>
                  </a:lnTo>
                  <a:lnTo>
                    <a:pt x="423380" y="1801243"/>
                  </a:lnTo>
                  <a:lnTo>
                    <a:pt x="380791" y="1791222"/>
                  </a:lnTo>
                  <a:lnTo>
                    <a:pt x="310645" y="1771181"/>
                  </a:lnTo>
                  <a:lnTo>
                    <a:pt x="220458" y="1741118"/>
                  </a:lnTo>
                  <a:lnTo>
                    <a:pt x="142797" y="1708551"/>
                  </a:lnTo>
                  <a:lnTo>
                    <a:pt x="82672" y="1675983"/>
                  </a:lnTo>
                  <a:lnTo>
                    <a:pt x="42588" y="1648426"/>
                  </a:lnTo>
                  <a:lnTo>
                    <a:pt x="15031" y="1623374"/>
                  </a:lnTo>
                  <a:lnTo>
                    <a:pt x="5010" y="1605837"/>
                  </a:lnTo>
                  <a:lnTo>
                    <a:pt x="0" y="1590806"/>
                  </a:lnTo>
                  <a:lnTo>
                    <a:pt x="0" y="1568259"/>
                  </a:lnTo>
                  <a:lnTo>
                    <a:pt x="2505" y="1555733"/>
                  </a:lnTo>
                  <a:lnTo>
                    <a:pt x="15031" y="1538197"/>
                  </a:lnTo>
                  <a:lnTo>
                    <a:pt x="57620" y="1505629"/>
                  </a:lnTo>
                  <a:lnTo>
                    <a:pt x="528598" y="1485587"/>
                  </a:lnTo>
                  <a:lnTo>
                    <a:pt x="613775" y="1488093"/>
                  </a:lnTo>
                  <a:lnTo>
                    <a:pt x="1097280" y="149059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A448621D-D7B2-4998-8185-6C68F5BF940E}"/>
                </a:ext>
              </a:extLst>
            </p:cNvPr>
            <p:cNvSpPr/>
            <p:nvPr/>
          </p:nvSpPr>
          <p:spPr>
            <a:xfrm rot="16200000">
              <a:off x="4962526" y="5492750"/>
              <a:ext cx="628650" cy="777875"/>
            </a:xfrm>
            <a:custGeom>
              <a:avLst/>
              <a:gdLst>
                <a:gd name="connsiteX0" fmla="*/ 573881 w 628650"/>
                <a:gd name="connsiteY0" fmla="*/ 152400 h 778669"/>
                <a:gd name="connsiteX1" fmla="*/ 535781 w 628650"/>
                <a:gd name="connsiteY1" fmla="*/ 302419 h 778669"/>
                <a:gd name="connsiteX2" fmla="*/ 509588 w 628650"/>
                <a:gd name="connsiteY2" fmla="*/ 404813 h 778669"/>
                <a:gd name="connsiteX3" fmla="*/ 488156 w 628650"/>
                <a:gd name="connsiteY3" fmla="*/ 488157 h 778669"/>
                <a:gd name="connsiteX4" fmla="*/ 471488 w 628650"/>
                <a:gd name="connsiteY4" fmla="*/ 554832 h 778669"/>
                <a:gd name="connsiteX5" fmla="*/ 466725 w 628650"/>
                <a:gd name="connsiteY5" fmla="*/ 583407 h 778669"/>
                <a:gd name="connsiteX6" fmla="*/ 464344 w 628650"/>
                <a:gd name="connsiteY6" fmla="*/ 616744 h 778669"/>
                <a:gd name="connsiteX7" fmla="*/ 466725 w 628650"/>
                <a:gd name="connsiteY7" fmla="*/ 640557 h 778669"/>
                <a:gd name="connsiteX8" fmla="*/ 476250 w 628650"/>
                <a:gd name="connsiteY8" fmla="*/ 666750 h 778669"/>
                <a:gd name="connsiteX9" fmla="*/ 490538 w 628650"/>
                <a:gd name="connsiteY9" fmla="*/ 683419 h 778669"/>
                <a:gd name="connsiteX10" fmla="*/ 516731 w 628650"/>
                <a:gd name="connsiteY10" fmla="*/ 697707 h 778669"/>
                <a:gd name="connsiteX11" fmla="*/ 540544 w 628650"/>
                <a:gd name="connsiteY11" fmla="*/ 702469 h 778669"/>
                <a:gd name="connsiteX12" fmla="*/ 628650 w 628650"/>
                <a:gd name="connsiteY12" fmla="*/ 709613 h 778669"/>
                <a:gd name="connsiteX13" fmla="*/ 0 w 628650"/>
                <a:gd name="connsiteY13" fmla="*/ 778669 h 778669"/>
                <a:gd name="connsiteX14" fmla="*/ 14288 w 628650"/>
                <a:gd name="connsiteY14" fmla="*/ 757238 h 778669"/>
                <a:gd name="connsiteX15" fmla="*/ 54769 w 628650"/>
                <a:gd name="connsiteY15" fmla="*/ 721519 h 778669"/>
                <a:gd name="connsiteX16" fmla="*/ 142875 w 628650"/>
                <a:gd name="connsiteY16" fmla="*/ 652463 h 778669"/>
                <a:gd name="connsiteX17" fmla="*/ 223838 w 628650"/>
                <a:gd name="connsiteY17" fmla="*/ 576263 h 778669"/>
                <a:gd name="connsiteX18" fmla="*/ 295275 w 628650"/>
                <a:gd name="connsiteY18" fmla="*/ 490538 h 778669"/>
                <a:gd name="connsiteX19" fmla="*/ 350044 w 628650"/>
                <a:gd name="connsiteY19" fmla="*/ 411957 h 778669"/>
                <a:gd name="connsiteX20" fmla="*/ 423863 w 628650"/>
                <a:gd name="connsiteY20" fmla="*/ 283369 h 778669"/>
                <a:gd name="connsiteX21" fmla="*/ 507206 w 628650"/>
                <a:gd name="connsiteY21" fmla="*/ 119063 h 778669"/>
                <a:gd name="connsiteX22" fmla="*/ 550069 w 628650"/>
                <a:gd name="connsiteY22" fmla="*/ 21432 h 778669"/>
                <a:gd name="connsiteX23" fmla="*/ 561975 w 628650"/>
                <a:gd name="connsiteY23" fmla="*/ 4763 h 778669"/>
                <a:gd name="connsiteX24" fmla="*/ 583406 w 628650"/>
                <a:gd name="connsiteY24" fmla="*/ 0 h 778669"/>
                <a:gd name="connsiteX25" fmla="*/ 597694 w 628650"/>
                <a:gd name="connsiteY25" fmla="*/ 4763 h 778669"/>
                <a:gd name="connsiteX26" fmla="*/ 602456 w 628650"/>
                <a:gd name="connsiteY26" fmla="*/ 16669 h 778669"/>
                <a:gd name="connsiteX27" fmla="*/ 602456 w 628650"/>
                <a:gd name="connsiteY27" fmla="*/ 45244 h 778669"/>
                <a:gd name="connsiteX28" fmla="*/ 573881 w 628650"/>
                <a:gd name="connsiteY28" fmla="*/ 152400 h 778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28650" h="778669">
                  <a:moveTo>
                    <a:pt x="573881" y="152400"/>
                  </a:moveTo>
                  <a:lnTo>
                    <a:pt x="535781" y="302419"/>
                  </a:lnTo>
                  <a:lnTo>
                    <a:pt x="509588" y="404813"/>
                  </a:lnTo>
                  <a:lnTo>
                    <a:pt x="488156" y="488157"/>
                  </a:lnTo>
                  <a:lnTo>
                    <a:pt x="471488" y="554832"/>
                  </a:lnTo>
                  <a:lnTo>
                    <a:pt x="466725" y="583407"/>
                  </a:lnTo>
                  <a:lnTo>
                    <a:pt x="464344" y="616744"/>
                  </a:lnTo>
                  <a:lnTo>
                    <a:pt x="466725" y="640557"/>
                  </a:lnTo>
                  <a:lnTo>
                    <a:pt x="476250" y="666750"/>
                  </a:lnTo>
                  <a:lnTo>
                    <a:pt x="490538" y="683419"/>
                  </a:lnTo>
                  <a:lnTo>
                    <a:pt x="516731" y="697707"/>
                  </a:lnTo>
                  <a:lnTo>
                    <a:pt x="540544" y="702469"/>
                  </a:lnTo>
                  <a:lnTo>
                    <a:pt x="628650" y="709613"/>
                  </a:lnTo>
                  <a:lnTo>
                    <a:pt x="0" y="778669"/>
                  </a:lnTo>
                  <a:lnTo>
                    <a:pt x="14288" y="757238"/>
                  </a:lnTo>
                  <a:lnTo>
                    <a:pt x="54769" y="721519"/>
                  </a:lnTo>
                  <a:lnTo>
                    <a:pt x="142875" y="652463"/>
                  </a:lnTo>
                  <a:lnTo>
                    <a:pt x="223838" y="576263"/>
                  </a:lnTo>
                  <a:lnTo>
                    <a:pt x="295275" y="490538"/>
                  </a:lnTo>
                  <a:lnTo>
                    <a:pt x="350044" y="411957"/>
                  </a:lnTo>
                  <a:lnTo>
                    <a:pt x="423863" y="283369"/>
                  </a:lnTo>
                  <a:lnTo>
                    <a:pt x="507206" y="119063"/>
                  </a:lnTo>
                  <a:lnTo>
                    <a:pt x="550069" y="21432"/>
                  </a:lnTo>
                  <a:lnTo>
                    <a:pt x="561975" y="4763"/>
                  </a:lnTo>
                  <a:lnTo>
                    <a:pt x="583406" y="0"/>
                  </a:lnTo>
                  <a:lnTo>
                    <a:pt x="597694" y="4763"/>
                  </a:lnTo>
                  <a:lnTo>
                    <a:pt x="602456" y="16669"/>
                  </a:lnTo>
                  <a:lnTo>
                    <a:pt x="602456" y="45244"/>
                  </a:lnTo>
                  <a:lnTo>
                    <a:pt x="5738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790B0D4A-F99E-44EF-A1E8-9D03C6F8CE03}"/>
                </a:ext>
              </a:extLst>
            </p:cNvPr>
            <p:cNvSpPr/>
            <p:nvPr/>
          </p:nvSpPr>
          <p:spPr>
            <a:xfrm rot="16200000">
              <a:off x="4747420" y="3225006"/>
              <a:ext cx="309562" cy="1514475"/>
            </a:xfrm>
            <a:custGeom>
              <a:avLst/>
              <a:gdLst>
                <a:gd name="connsiteX0" fmla="*/ 54769 w 309563"/>
                <a:gd name="connsiteY0" fmla="*/ 728663 h 1514475"/>
                <a:gd name="connsiteX1" fmla="*/ 28575 w 309563"/>
                <a:gd name="connsiteY1" fmla="*/ 545307 h 1514475"/>
                <a:gd name="connsiteX2" fmla="*/ 16669 w 309563"/>
                <a:gd name="connsiteY2" fmla="*/ 469107 h 1514475"/>
                <a:gd name="connsiteX3" fmla="*/ 7144 w 309563"/>
                <a:gd name="connsiteY3" fmla="*/ 392907 h 1514475"/>
                <a:gd name="connsiteX4" fmla="*/ 2382 w 309563"/>
                <a:gd name="connsiteY4" fmla="*/ 297657 h 1514475"/>
                <a:gd name="connsiteX5" fmla="*/ 0 w 309563"/>
                <a:gd name="connsiteY5" fmla="*/ 204788 h 1514475"/>
                <a:gd name="connsiteX6" fmla="*/ 4763 w 309563"/>
                <a:gd name="connsiteY6" fmla="*/ 128588 h 1514475"/>
                <a:gd name="connsiteX7" fmla="*/ 26194 w 309563"/>
                <a:gd name="connsiteY7" fmla="*/ 0 h 1514475"/>
                <a:gd name="connsiteX8" fmla="*/ 183357 w 309563"/>
                <a:gd name="connsiteY8" fmla="*/ 11907 h 1514475"/>
                <a:gd name="connsiteX9" fmla="*/ 166688 w 309563"/>
                <a:gd name="connsiteY9" fmla="*/ 114300 h 1514475"/>
                <a:gd name="connsiteX10" fmla="*/ 161925 w 309563"/>
                <a:gd name="connsiteY10" fmla="*/ 169069 h 1514475"/>
                <a:gd name="connsiteX11" fmla="*/ 159544 w 309563"/>
                <a:gd name="connsiteY11" fmla="*/ 226219 h 1514475"/>
                <a:gd name="connsiteX12" fmla="*/ 161925 w 309563"/>
                <a:gd name="connsiteY12" fmla="*/ 338138 h 1514475"/>
                <a:gd name="connsiteX13" fmla="*/ 180975 w 309563"/>
                <a:gd name="connsiteY13" fmla="*/ 488157 h 1514475"/>
                <a:gd name="connsiteX14" fmla="*/ 214313 w 309563"/>
                <a:gd name="connsiteY14" fmla="*/ 697707 h 1514475"/>
                <a:gd name="connsiteX15" fmla="*/ 247650 w 309563"/>
                <a:gd name="connsiteY15" fmla="*/ 926307 h 1514475"/>
                <a:gd name="connsiteX16" fmla="*/ 269082 w 309563"/>
                <a:gd name="connsiteY16" fmla="*/ 1095375 h 1514475"/>
                <a:gd name="connsiteX17" fmla="*/ 285750 w 309563"/>
                <a:gd name="connsiteY17" fmla="*/ 1240632 h 1514475"/>
                <a:gd name="connsiteX18" fmla="*/ 309563 w 309563"/>
                <a:gd name="connsiteY18" fmla="*/ 1507332 h 1514475"/>
                <a:gd name="connsiteX19" fmla="*/ 130969 w 309563"/>
                <a:gd name="connsiteY19" fmla="*/ 1514475 h 1514475"/>
                <a:gd name="connsiteX20" fmla="*/ 123825 w 309563"/>
                <a:gd name="connsiteY20" fmla="*/ 1371600 h 1514475"/>
                <a:gd name="connsiteX21" fmla="*/ 114300 w 309563"/>
                <a:gd name="connsiteY21" fmla="*/ 1243013 h 1514475"/>
                <a:gd name="connsiteX22" fmla="*/ 102394 w 309563"/>
                <a:gd name="connsiteY22" fmla="*/ 1126332 h 1514475"/>
                <a:gd name="connsiteX23" fmla="*/ 83344 w 309563"/>
                <a:gd name="connsiteY23" fmla="*/ 952500 h 1514475"/>
                <a:gd name="connsiteX24" fmla="*/ 54769 w 309563"/>
                <a:gd name="connsiteY24" fmla="*/ 728663 h 1514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09563" h="1514475">
                  <a:moveTo>
                    <a:pt x="54769" y="728663"/>
                  </a:moveTo>
                  <a:lnTo>
                    <a:pt x="28575" y="545307"/>
                  </a:lnTo>
                  <a:lnTo>
                    <a:pt x="16669" y="469107"/>
                  </a:lnTo>
                  <a:lnTo>
                    <a:pt x="7144" y="392907"/>
                  </a:lnTo>
                  <a:lnTo>
                    <a:pt x="2382" y="297657"/>
                  </a:lnTo>
                  <a:lnTo>
                    <a:pt x="0" y="204788"/>
                  </a:lnTo>
                  <a:lnTo>
                    <a:pt x="4763" y="128588"/>
                  </a:lnTo>
                  <a:lnTo>
                    <a:pt x="26194" y="0"/>
                  </a:lnTo>
                  <a:lnTo>
                    <a:pt x="183357" y="11907"/>
                  </a:lnTo>
                  <a:lnTo>
                    <a:pt x="166688" y="114300"/>
                  </a:lnTo>
                  <a:lnTo>
                    <a:pt x="161925" y="169069"/>
                  </a:lnTo>
                  <a:cubicBezTo>
                    <a:pt x="161131" y="188119"/>
                    <a:pt x="160338" y="207169"/>
                    <a:pt x="159544" y="226219"/>
                  </a:cubicBezTo>
                  <a:cubicBezTo>
                    <a:pt x="160338" y="263525"/>
                    <a:pt x="161131" y="300832"/>
                    <a:pt x="161925" y="338138"/>
                  </a:cubicBezTo>
                  <a:lnTo>
                    <a:pt x="180975" y="488157"/>
                  </a:lnTo>
                  <a:lnTo>
                    <a:pt x="214313" y="697707"/>
                  </a:lnTo>
                  <a:lnTo>
                    <a:pt x="247650" y="926307"/>
                  </a:lnTo>
                  <a:lnTo>
                    <a:pt x="269082" y="1095375"/>
                  </a:lnTo>
                  <a:lnTo>
                    <a:pt x="285750" y="1240632"/>
                  </a:lnTo>
                  <a:lnTo>
                    <a:pt x="309563" y="1507332"/>
                  </a:lnTo>
                  <a:lnTo>
                    <a:pt x="130969" y="1514475"/>
                  </a:lnTo>
                  <a:lnTo>
                    <a:pt x="123825" y="1371600"/>
                  </a:lnTo>
                  <a:lnTo>
                    <a:pt x="114300" y="1243013"/>
                  </a:lnTo>
                  <a:lnTo>
                    <a:pt x="102394" y="1126332"/>
                  </a:lnTo>
                  <a:lnTo>
                    <a:pt x="83344" y="952500"/>
                  </a:lnTo>
                  <a:lnTo>
                    <a:pt x="54769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CE1F0CF3-1639-4136-82FF-A050346E3E0C}"/>
                </a:ext>
              </a:extLst>
            </p:cNvPr>
            <p:cNvSpPr/>
            <p:nvPr/>
          </p:nvSpPr>
          <p:spPr>
            <a:xfrm rot="16200000">
              <a:off x="4733925" y="3906838"/>
              <a:ext cx="344487" cy="1538288"/>
            </a:xfrm>
            <a:custGeom>
              <a:avLst/>
              <a:gdLst>
                <a:gd name="connsiteX0" fmla="*/ 266700 w 345281"/>
                <a:gd name="connsiteY0" fmla="*/ 747712 h 1538287"/>
                <a:gd name="connsiteX1" fmla="*/ 240506 w 345281"/>
                <a:gd name="connsiteY1" fmla="*/ 557212 h 1538287"/>
                <a:gd name="connsiteX2" fmla="*/ 214312 w 345281"/>
                <a:gd name="connsiteY2" fmla="*/ 340518 h 1538287"/>
                <a:gd name="connsiteX3" fmla="*/ 192881 w 345281"/>
                <a:gd name="connsiteY3" fmla="*/ 142875 h 1538287"/>
                <a:gd name="connsiteX4" fmla="*/ 190500 w 345281"/>
                <a:gd name="connsiteY4" fmla="*/ 0 h 1538287"/>
                <a:gd name="connsiteX5" fmla="*/ 0 w 345281"/>
                <a:gd name="connsiteY5" fmla="*/ 9525 h 1538287"/>
                <a:gd name="connsiteX6" fmla="*/ 16668 w 345281"/>
                <a:gd name="connsiteY6" fmla="*/ 116681 h 1538287"/>
                <a:gd name="connsiteX7" fmla="*/ 50006 w 345281"/>
                <a:gd name="connsiteY7" fmla="*/ 359568 h 1538287"/>
                <a:gd name="connsiteX8" fmla="*/ 88106 w 345281"/>
                <a:gd name="connsiteY8" fmla="*/ 661987 h 1538287"/>
                <a:gd name="connsiteX9" fmla="*/ 114300 w 345281"/>
                <a:gd name="connsiteY9" fmla="*/ 876300 h 1538287"/>
                <a:gd name="connsiteX10" fmla="*/ 138112 w 345281"/>
                <a:gd name="connsiteY10" fmla="*/ 1107281 h 1538287"/>
                <a:gd name="connsiteX11" fmla="*/ 157162 w 345281"/>
                <a:gd name="connsiteY11" fmla="*/ 1297781 h 1538287"/>
                <a:gd name="connsiteX12" fmla="*/ 173831 w 345281"/>
                <a:gd name="connsiteY12" fmla="*/ 1538287 h 1538287"/>
                <a:gd name="connsiteX13" fmla="*/ 345281 w 345281"/>
                <a:gd name="connsiteY13" fmla="*/ 1524000 h 1538287"/>
                <a:gd name="connsiteX14" fmla="*/ 342900 w 345281"/>
                <a:gd name="connsiteY14" fmla="*/ 1369218 h 1538287"/>
                <a:gd name="connsiteX15" fmla="*/ 330993 w 345281"/>
                <a:gd name="connsiteY15" fmla="*/ 1243012 h 1538287"/>
                <a:gd name="connsiteX16" fmla="*/ 319087 w 345281"/>
                <a:gd name="connsiteY16" fmla="*/ 1143000 h 1538287"/>
                <a:gd name="connsiteX17" fmla="*/ 300037 w 345281"/>
                <a:gd name="connsiteY17" fmla="*/ 1009650 h 1538287"/>
                <a:gd name="connsiteX18" fmla="*/ 266700 w 345281"/>
                <a:gd name="connsiteY18" fmla="*/ 747712 h 1538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5281" h="1538287">
                  <a:moveTo>
                    <a:pt x="266700" y="747712"/>
                  </a:moveTo>
                  <a:lnTo>
                    <a:pt x="240506" y="557212"/>
                  </a:lnTo>
                  <a:lnTo>
                    <a:pt x="214312" y="340518"/>
                  </a:lnTo>
                  <a:lnTo>
                    <a:pt x="192881" y="142875"/>
                  </a:lnTo>
                  <a:cubicBezTo>
                    <a:pt x="192087" y="95250"/>
                    <a:pt x="191294" y="47625"/>
                    <a:pt x="190500" y="0"/>
                  </a:cubicBezTo>
                  <a:lnTo>
                    <a:pt x="0" y="9525"/>
                  </a:lnTo>
                  <a:lnTo>
                    <a:pt x="16668" y="116681"/>
                  </a:lnTo>
                  <a:lnTo>
                    <a:pt x="50006" y="359568"/>
                  </a:lnTo>
                  <a:lnTo>
                    <a:pt x="88106" y="661987"/>
                  </a:lnTo>
                  <a:lnTo>
                    <a:pt x="114300" y="876300"/>
                  </a:lnTo>
                  <a:lnTo>
                    <a:pt x="138112" y="1107281"/>
                  </a:lnTo>
                  <a:lnTo>
                    <a:pt x="157162" y="1297781"/>
                  </a:lnTo>
                  <a:lnTo>
                    <a:pt x="173831" y="1538287"/>
                  </a:lnTo>
                  <a:lnTo>
                    <a:pt x="345281" y="1524000"/>
                  </a:lnTo>
                  <a:cubicBezTo>
                    <a:pt x="344487" y="1472406"/>
                    <a:pt x="343694" y="1420812"/>
                    <a:pt x="342900" y="1369218"/>
                  </a:cubicBezTo>
                  <a:lnTo>
                    <a:pt x="330993" y="1243012"/>
                  </a:lnTo>
                  <a:lnTo>
                    <a:pt x="319087" y="1143000"/>
                  </a:lnTo>
                  <a:lnTo>
                    <a:pt x="300037" y="1009650"/>
                  </a:lnTo>
                  <a:lnTo>
                    <a:pt x="266700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帰り道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視 穴 砂 腹 段 並 降 認 洗 異 純 射 背 舌 乱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705352270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11148808-759E-4877-B253-2BC367494EBB}"/>
              </a:ext>
            </a:extLst>
          </p:cNvPr>
          <p:cNvSpPr/>
          <p:nvPr/>
        </p:nvSpPr>
        <p:spPr>
          <a:xfrm>
            <a:off x="3390900" y="1408113"/>
            <a:ext cx="2413000" cy="969962"/>
          </a:xfrm>
          <a:custGeom>
            <a:avLst/>
            <a:gdLst>
              <a:gd name="connsiteX0" fmla="*/ 2083242 w 2413221"/>
              <a:gd name="connsiteY0" fmla="*/ 489005 h 970059"/>
              <a:gd name="connsiteX1" fmla="*/ 1959997 w 2413221"/>
              <a:gd name="connsiteY1" fmla="*/ 520810 h 970059"/>
              <a:gd name="connsiteX2" fmla="*/ 1769166 w 2413221"/>
              <a:gd name="connsiteY2" fmla="*/ 588396 h 970059"/>
              <a:gd name="connsiteX3" fmla="*/ 1467016 w 2413221"/>
              <a:gd name="connsiteY3" fmla="*/ 675861 h 970059"/>
              <a:gd name="connsiteX4" fmla="*/ 1176793 w 2413221"/>
              <a:gd name="connsiteY4" fmla="*/ 759349 h 970059"/>
              <a:gd name="connsiteX5" fmla="*/ 894522 w 2413221"/>
              <a:gd name="connsiteY5" fmla="*/ 822960 h 970059"/>
              <a:gd name="connsiteX6" fmla="*/ 536713 w 2413221"/>
              <a:gd name="connsiteY6" fmla="*/ 894522 h 970059"/>
              <a:gd name="connsiteX7" fmla="*/ 166978 w 2413221"/>
              <a:gd name="connsiteY7" fmla="*/ 954156 h 970059"/>
              <a:gd name="connsiteX8" fmla="*/ 67586 w 2413221"/>
              <a:gd name="connsiteY8" fmla="*/ 970059 h 970059"/>
              <a:gd name="connsiteX9" fmla="*/ 7952 w 2413221"/>
              <a:gd name="connsiteY9" fmla="*/ 942229 h 970059"/>
              <a:gd name="connsiteX10" fmla="*/ 0 w 2413221"/>
              <a:gd name="connsiteY10" fmla="*/ 922351 h 970059"/>
              <a:gd name="connsiteX11" fmla="*/ 11927 w 2413221"/>
              <a:gd name="connsiteY11" fmla="*/ 902473 h 970059"/>
              <a:gd name="connsiteX12" fmla="*/ 103367 w 2413221"/>
              <a:gd name="connsiteY12" fmla="*/ 870668 h 970059"/>
              <a:gd name="connsiteX13" fmla="*/ 365760 w 2413221"/>
              <a:gd name="connsiteY13" fmla="*/ 811033 h 970059"/>
              <a:gd name="connsiteX14" fmla="*/ 667910 w 2413221"/>
              <a:gd name="connsiteY14" fmla="*/ 727544 h 970059"/>
              <a:gd name="connsiteX15" fmla="*/ 942230 w 2413221"/>
              <a:gd name="connsiteY15" fmla="*/ 648031 h 970059"/>
              <a:gd name="connsiteX16" fmla="*/ 1176793 w 2413221"/>
              <a:gd name="connsiteY16" fmla="*/ 560567 h 970059"/>
              <a:gd name="connsiteX17" fmla="*/ 1367625 w 2413221"/>
              <a:gd name="connsiteY17" fmla="*/ 477078 h 970059"/>
              <a:gd name="connsiteX18" fmla="*/ 1665799 w 2413221"/>
              <a:gd name="connsiteY18" fmla="*/ 341906 h 970059"/>
              <a:gd name="connsiteX19" fmla="*/ 1868557 w 2413221"/>
              <a:gd name="connsiteY19" fmla="*/ 242515 h 970059"/>
              <a:gd name="connsiteX20" fmla="*/ 1912289 w 2413221"/>
              <a:gd name="connsiteY20" fmla="*/ 218661 h 970059"/>
              <a:gd name="connsiteX21" fmla="*/ 1920240 w 2413221"/>
              <a:gd name="connsiteY21" fmla="*/ 194807 h 970059"/>
              <a:gd name="connsiteX22" fmla="*/ 1900362 w 2413221"/>
              <a:gd name="connsiteY22" fmla="*/ 178904 h 970059"/>
              <a:gd name="connsiteX23" fmla="*/ 1856630 w 2413221"/>
              <a:gd name="connsiteY23" fmla="*/ 131196 h 970059"/>
              <a:gd name="connsiteX24" fmla="*/ 1820849 w 2413221"/>
              <a:gd name="connsiteY24" fmla="*/ 91440 h 970059"/>
              <a:gd name="connsiteX25" fmla="*/ 1796995 w 2413221"/>
              <a:gd name="connsiteY25" fmla="*/ 43732 h 970059"/>
              <a:gd name="connsiteX26" fmla="*/ 1793019 w 2413221"/>
              <a:gd name="connsiteY26" fmla="*/ 11927 h 970059"/>
              <a:gd name="connsiteX27" fmla="*/ 1804946 w 2413221"/>
              <a:gd name="connsiteY27" fmla="*/ 0 h 970059"/>
              <a:gd name="connsiteX28" fmla="*/ 1836752 w 2413221"/>
              <a:gd name="connsiteY28" fmla="*/ 7951 h 970059"/>
              <a:gd name="connsiteX29" fmla="*/ 1892411 w 2413221"/>
              <a:gd name="connsiteY29" fmla="*/ 43732 h 970059"/>
              <a:gd name="connsiteX30" fmla="*/ 1971924 w 2413221"/>
              <a:gd name="connsiteY30" fmla="*/ 87464 h 970059"/>
              <a:gd name="connsiteX31" fmla="*/ 2035534 w 2413221"/>
              <a:gd name="connsiteY31" fmla="*/ 123245 h 970059"/>
              <a:gd name="connsiteX32" fmla="*/ 2130950 w 2413221"/>
              <a:gd name="connsiteY32" fmla="*/ 166977 h 970059"/>
              <a:gd name="connsiteX33" fmla="*/ 2226366 w 2413221"/>
              <a:gd name="connsiteY33" fmla="*/ 202758 h 970059"/>
              <a:gd name="connsiteX34" fmla="*/ 2305879 w 2413221"/>
              <a:gd name="connsiteY34" fmla="*/ 238539 h 970059"/>
              <a:gd name="connsiteX35" fmla="*/ 2357562 w 2413221"/>
              <a:gd name="connsiteY35" fmla="*/ 274320 h 970059"/>
              <a:gd name="connsiteX36" fmla="*/ 2405270 w 2413221"/>
              <a:gd name="connsiteY36" fmla="*/ 322028 h 970059"/>
              <a:gd name="connsiteX37" fmla="*/ 2413221 w 2413221"/>
              <a:gd name="connsiteY37" fmla="*/ 353833 h 970059"/>
              <a:gd name="connsiteX38" fmla="*/ 2405270 w 2413221"/>
              <a:gd name="connsiteY38" fmla="*/ 381662 h 970059"/>
              <a:gd name="connsiteX39" fmla="*/ 2377440 w 2413221"/>
              <a:gd name="connsiteY39" fmla="*/ 401541 h 970059"/>
              <a:gd name="connsiteX40" fmla="*/ 2333708 w 2413221"/>
              <a:gd name="connsiteY40" fmla="*/ 425395 h 970059"/>
              <a:gd name="connsiteX41" fmla="*/ 2266122 w 2413221"/>
              <a:gd name="connsiteY41" fmla="*/ 445273 h 970059"/>
              <a:gd name="connsiteX42" fmla="*/ 2083242 w 2413221"/>
              <a:gd name="connsiteY42" fmla="*/ 489005 h 970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413221" h="970059">
                <a:moveTo>
                  <a:pt x="2083242" y="489005"/>
                </a:moveTo>
                <a:lnTo>
                  <a:pt x="1959997" y="520810"/>
                </a:lnTo>
                <a:lnTo>
                  <a:pt x="1769166" y="588396"/>
                </a:lnTo>
                <a:lnTo>
                  <a:pt x="1467016" y="675861"/>
                </a:lnTo>
                <a:lnTo>
                  <a:pt x="1176793" y="759349"/>
                </a:lnTo>
                <a:lnTo>
                  <a:pt x="894522" y="822960"/>
                </a:lnTo>
                <a:lnTo>
                  <a:pt x="536713" y="894522"/>
                </a:lnTo>
                <a:lnTo>
                  <a:pt x="166978" y="954156"/>
                </a:lnTo>
                <a:lnTo>
                  <a:pt x="67586" y="970059"/>
                </a:lnTo>
                <a:lnTo>
                  <a:pt x="7952" y="942229"/>
                </a:lnTo>
                <a:lnTo>
                  <a:pt x="0" y="922351"/>
                </a:lnTo>
                <a:lnTo>
                  <a:pt x="11927" y="902473"/>
                </a:lnTo>
                <a:lnTo>
                  <a:pt x="103367" y="870668"/>
                </a:lnTo>
                <a:lnTo>
                  <a:pt x="365760" y="811033"/>
                </a:lnTo>
                <a:lnTo>
                  <a:pt x="667910" y="727544"/>
                </a:lnTo>
                <a:lnTo>
                  <a:pt x="942230" y="648031"/>
                </a:lnTo>
                <a:lnTo>
                  <a:pt x="1176793" y="560567"/>
                </a:lnTo>
                <a:lnTo>
                  <a:pt x="1367625" y="477078"/>
                </a:lnTo>
                <a:lnTo>
                  <a:pt x="1665799" y="341906"/>
                </a:lnTo>
                <a:lnTo>
                  <a:pt x="1868557" y="242515"/>
                </a:lnTo>
                <a:lnTo>
                  <a:pt x="1912289" y="218661"/>
                </a:lnTo>
                <a:lnTo>
                  <a:pt x="1920240" y="194807"/>
                </a:lnTo>
                <a:lnTo>
                  <a:pt x="1900362" y="178904"/>
                </a:lnTo>
                <a:lnTo>
                  <a:pt x="1856630" y="131196"/>
                </a:lnTo>
                <a:lnTo>
                  <a:pt x="1820849" y="91440"/>
                </a:lnTo>
                <a:lnTo>
                  <a:pt x="1796995" y="43732"/>
                </a:lnTo>
                <a:lnTo>
                  <a:pt x="1793019" y="11927"/>
                </a:lnTo>
                <a:lnTo>
                  <a:pt x="1804946" y="0"/>
                </a:lnTo>
                <a:lnTo>
                  <a:pt x="1836752" y="7951"/>
                </a:lnTo>
                <a:lnTo>
                  <a:pt x="1892411" y="43732"/>
                </a:lnTo>
                <a:lnTo>
                  <a:pt x="1971924" y="87464"/>
                </a:lnTo>
                <a:lnTo>
                  <a:pt x="2035534" y="123245"/>
                </a:lnTo>
                <a:lnTo>
                  <a:pt x="2130950" y="166977"/>
                </a:lnTo>
                <a:lnTo>
                  <a:pt x="2226366" y="202758"/>
                </a:lnTo>
                <a:lnTo>
                  <a:pt x="2305879" y="238539"/>
                </a:lnTo>
                <a:lnTo>
                  <a:pt x="2357562" y="274320"/>
                </a:lnTo>
                <a:lnTo>
                  <a:pt x="2405270" y="322028"/>
                </a:lnTo>
                <a:lnTo>
                  <a:pt x="2413221" y="353833"/>
                </a:lnTo>
                <a:lnTo>
                  <a:pt x="2405270" y="381662"/>
                </a:lnTo>
                <a:lnTo>
                  <a:pt x="2377440" y="401541"/>
                </a:lnTo>
                <a:lnTo>
                  <a:pt x="2333708" y="425395"/>
                </a:lnTo>
                <a:lnTo>
                  <a:pt x="2266122" y="445273"/>
                </a:lnTo>
                <a:lnTo>
                  <a:pt x="2083242" y="48900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F1AFC231-FECD-422C-B888-65249BF547CB}"/>
              </a:ext>
            </a:extLst>
          </p:cNvPr>
          <p:cNvSpPr/>
          <p:nvPr/>
        </p:nvSpPr>
        <p:spPr>
          <a:xfrm>
            <a:off x="3467100" y="4454525"/>
            <a:ext cx="654050" cy="1587500"/>
          </a:xfrm>
          <a:custGeom>
            <a:avLst/>
            <a:gdLst>
              <a:gd name="connsiteX0" fmla="*/ 482600 w 654050"/>
              <a:gd name="connsiteY0" fmla="*/ 457200 h 1587500"/>
              <a:gd name="connsiteX1" fmla="*/ 558800 w 654050"/>
              <a:gd name="connsiteY1" fmla="*/ 952500 h 1587500"/>
              <a:gd name="connsiteX2" fmla="*/ 628650 w 654050"/>
              <a:gd name="connsiteY2" fmla="*/ 1377950 h 1587500"/>
              <a:gd name="connsiteX3" fmla="*/ 654050 w 654050"/>
              <a:gd name="connsiteY3" fmla="*/ 1473200 h 1587500"/>
              <a:gd name="connsiteX4" fmla="*/ 647700 w 654050"/>
              <a:gd name="connsiteY4" fmla="*/ 1511300 h 1587500"/>
              <a:gd name="connsiteX5" fmla="*/ 619125 w 654050"/>
              <a:gd name="connsiteY5" fmla="*/ 1552575 h 1587500"/>
              <a:gd name="connsiteX6" fmla="*/ 587375 w 654050"/>
              <a:gd name="connsiteY6" fmla="*/ 1577975 h 1587500"/>
              <a:gd name="connsiteX7" fmla="*/ 558800 w 654050"/>
              <a:gd name="connsiteY7" fmla="*/ 1587500 h 1587500"/>
              <a:gd name="connsiteX8" fmla="*/ 530225 w 654050"/>
              <a:gd name="connsiteY8" fmla="*/ 1587500 h 1587500"/>
              <a:gd name="connsiteX9" fmla="*/ 482600 w 654050"/>
              <a:gd name="connsiteY9" fmla="*/ 1571625 h 1587500"/>
              <a:gd name="connsiteX10" fmla="*/ 441325 w 654050"/>
              <a:gd name="connsiteY10" fmla="*/ 1533525 h 1587500"/>
              <a:gd name="connsiteX11" fmla="*/ 406400 w 654050"/>
              <a:gd name="connsiteY11" fmla="*/ 1489075 h 1587500"/>
              <a:gd name="connsiteX12" fmla="*/ 387350 w 654050"/>
              <a:gd name="connsiteY12" fmla="*/ 1450975 h 1587500"/>
              <a:gd name="connsiteX13" fmla="*/ 352425 w 654050"/>
              <a:gd name="connsiteY13" fmla="*/ 1308100 h 1587500"/>
              <a:gd name="connsiteX14" fmla="*/ 282575 w 654050"/>
              <a:gd name="connsiteY14" fmla="*/ 771525 h 1587500"/>
              <a:gd name="connsiteX15" fmla="*/ 260350 w 654050"/>
              <a:gd name="connsiteY15" fmla="*/ 625475 h 1587500"/>
              <a:gd name="connsiteX16" fmla="*/ 238125 w 654050"/>
              <a:gd name="connsiteY16" fmla="*/ 527050 h 1587500"/>
              <a:gd name="connsiteX17" fmla="*/ 193675 w 654050"/>
              <a:gd name="connsiteY17" fmla="*/ 377825 h 1587500"/>
              <a:gd name="connsiteX18" fmla="*/ 136525 w 654050"/>
              <a:gd name="connsiteY18" fmla="*/ 228600 h 1587500"/>
              <a:gd name="connsiteX19" fmla="*/ 95250 w 654050"/>
              <a:gd name="connsiteY19" fmla="*/ 158750 h 1587500"/>
              <a:gd name="connsiteX20" fmla="*/ 41275 w 654050"/>
              <a:gd name="connsiteY20" fmla="*/ 101600 h 1587500"/>
              <a:gd name="connsiteX21" fmla="*/ 9525 w 654050"/>
              <a:gd name="connsiteY21" fmla="*/ 73025 h 1587500"/>
              <a:gd name="connsiteX22" fmla="*/ 0 w 654050"/>
              <a:gd name="connsiteY22" fmla="*/ 44450 h 1587500"/>
              <a:gd name="connsiteX23" fmla="*/ 6350 w 654050"/>
              <a:gd name="connsiteY23" fmla="*/ 9525 h 1587500"/>
              <a:gd name="connsiteX24" fmla="*/ 38100 w 654050"/>
              <a:gd name="connsiteY24" fmla="*/ 0 h 1587500"/>
              <a:gd name="connsiteX25" fmla="*/ 79375 w 654050"/>
              <a:gd name="connsiteY25" fmla="*/ 3175 h 1587500"/>
              <a:gd name="connsiteX26" fmla="*/ 311150 w 654050"/>
              <a:gd name="connsiteY26" fmla="*/ 57150 h 1587500"/>
              <a:gd name="connsiteX27" fmla="*/ 403225 w 654050"/>
              <a:gd name="connsiteY27" fmla="*/ 85725 h 1587500"/>
              <a:gd name="connsiteX28" fmla="*/ 441325 w 654050"/>
              <a:gd name="connsiteY28" fmla="*/ 152400 h 1587500"/>
              <a:gd name="connsiteX29" fmla="*/ 482600 w 654050"/>
              <a:gd name="connsiteY29" fmla="*/ 457200 h 1587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54050" h="1587500">
                <a:moveTo>
                  <a:pt x="482600" y="457200"/>
                </a:moveTo>
                <a:lnTo>
                  <a:pt x="558800" y="952500"/>
                </a:lnTo>
                <a:lnTo>
                  <a:pt x="628650" y="1377950"/>
                </a:lnTo>
                <a:lnTo>
                  <a:pt x="654050" y="1473200"/>
                </a:lnTo>
                <a:lnTo>
                  <a:pt x="647700" y="1511300"/>
                </a:lnTo>
                <a:lnTo>
                  <a:pt x="619125" y="1552575"/>
                </a:lnTo>
                <a:lnTo>
                  <a:pt x="587375" y="1577975"/>
                </a:lnTo>
                <a:lnTo>
                  <a:pt x="558800" y="1587500"/>
                </a:lnTo>
                <a:lnTo>
                  <a:pt x="530225" y="1587500"/>
                </a:lnTo>
                <a:lnTo>
                  <a:pt x="482600" y="1571625"/>
                </a:lnTo>
                <a:lnTo>
                  <a:pt x="441325" y="1533525"/>
                </a:lnTo>
                <a:lnTo>
                  <a:pt x="406400" y="1489075"/>
                </a:lnTo>
                <a:lnTo>
                  <a:pt x="387350" y="1450975"/>
                </a:lnTo>
                <a:lnTo>
                  <a:pt x="352425" y="1308100"/>
                </a:lnTo>
                <a:lnTo>
                  <a:pt x="282575" y="771525"/>
                </a:lnTo>
                <a:lnTo>
                  <a:pt x="260350" y="625475"/>
                </a:lnTo>
                <a:lnTo>
                  <a:pt x="238125" y="527050"/>
                </a:lnTo>
                <a:lnTo>
                  <a:pt x="193675" y="377825"/>
                </a:lnTo>
                <a:lnTo>
                  <a:pt x="136525" y="228600"/>
                </a:lnTo>
                <a:lnTo>
                  <a:pt x="95250" y="158750"/>
                </a:lnTo>
                <a:lnTo>
                  <a:pt x="41275" y="101600"/>
                </a:lnTo>
                <a:lnTo>
                  <a:pt x="9525" y="73025"/>
                </a:lnTo>
                <a:lnTo>
                  <a:pt x="0" y="44450"/>
                </a:lnTo>
                <a:lnTo>
                  <a:pt x="6350" y="9525"/>
                </a:lnTo>
                <a:lnTo>
                  <a:pt x="38100" y="0"/>
                </a:lnTo>
                <a:lnTo>
                  <a:pt x="79375" y="3175"/>
                </a:lnTo>
                <a:lnTo>
                  <a:pt x="311150" y="57150"/>
                </a:lnTo>
                <a:lnTo>
                  <a:pt x="403225" y="85725"/>
                </a:lnTo>
                <a:lnTo>
                  <a:pt x="441325" y="152400"/>
                </a:lnTo>
                <a:lnTo>
                  <a:pt x="482600" y="4572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42AE1CF7-D148-4DD6-9800-DDA244F8F188}"/>
              </a:ext>
            </a:extLst>
          </p:cNvPr>
          <p:cNvSpPr/>
          <p:nvPr/>
        </p:nvSpPr>
        <p:spPr>
          <a:xfrm>
            <a:off x="2657475" y="2981325"/>
            <a:ext cx="4500563" cy="676275"/>
          </a:xfrm>
          <a:custGeom>
            <a:avLst/>
            <a:gdLst>
              <a:gd name="connsiteX0" fmla="*/ 1128713 w 4500563"/>
              <a:gd name="connsiteY0" fmla="*/ 271463 h 676275"/>
              <a:gd name="connsiteX1" fmla="*/ 1685925 w 4500563"/>
              <a:gd name="connsiteY1" fmla="*/ 209550 h 676275"/>
              <a:gd name="connsiteX2" fmla="*/ 2181225 w 4500563"/>
              <a:gd name="connsiteY2" fmla="*/ 157163 h 676275"/>
              <a:gd name="connsiteX3" fmla="*/ 2547938 w 4500563"/>
              <a:gd name="connsiteY3" fmla="*/ 133350 h 676275"/>
              <a:gd name="connsiteX4" fmla="*/ 3286125 w 4500563"/>
              <a:gd name="connsiteY4" fmla="*/ 95250 h 676275"/>
              <a:gd name="connsiteX5" fmla="*/ 3733800 w 4500563"/>
              <a:gd name="connsiteY5" fmla="*/ 71438 h 676275"/>
              <a:gd name="connsiteX6" fmla="*/ 3810000 w 4500563"/>
              <a:gd name="connsiteY6" fmla="*/ 52388 h 676275"/>
              <a:gd name="connsiteX7" fmla="*/ 3890963 w 4500563"/>
              <a:gd name="connsiteY7" fmla="*/ 19050 h 676275"/>
              <a:gd name="connsiteX8" fmla="*/ 3933825 w 4500563"/>
              <a:gd name="connsiteY8" fmla="*/ 0 h 676275"/>
              <a:gd name="connsiteX9" fmla="*/ 3986213 w 4500563"/>
              <a:gd name="connsiteY9" fmla="*/ 4763 h 676275"/>
              <a:gd name="connsiteX10" fmla="*/ 4086225 w 4500563"/>
              <a:gd name="connsiteY10" fmla="*/ 19050 h 676275"/>
              <a:gd name="connsiteX11" fmla="*/ 4205288 w 4500563"/>
              <a:gd name="connsiteY11" fmla="*/ 47625 h 676275"/>
              <a:gd name="connsiteX12" fmla="*/ 4305300 w 4500563"/>
              <a:gd name="connsiteY12" fmla="*/ 95250 h 676275"/>
              <a:gd name="connsiteX13" fmla="*/ 4376738 w 4500563"/>
              <a:gd name="connsiteY13" fmla="*/ 142875 h 676275"/>
              <a:gd name="connsiteX14" fmla="*/ 4448175 w 4500563"/>
              <a:gd name="connsiteY14" fmla="*/ 190500 h 676275"/>
              <a:gd name="connsiteX15" fmla="*/ 4481513 w 4500563"/>
              <a:gd name="connsiteY15" fmla="*/ 228600 h 676275"/>
              <a:gd name="connsiteX16" fmla="*/ 4500563 w 4500563"/>
              <a:gd name="connsiteY16" fmla="*/ 276225 h 676275"/>
              <a:gd name="connsiteX17" fmla="*/ 4495800 w 4500563"/>
              <a:gd name="connsiteY17" fmla="*/ 314325 h 676275"/>
              <a:gd name="connsiteX18" fmla="*/ 4471988 w 4500563"/>
              <a:gd name="connsiteY18" fmla="*/ 342900 h 676275"/>
              <a:gd name="connsiteX19" fmla="*/ 4433888 w 4500563"/>
              <a:gd name="connsiteY19" fmla="*/ 352425 h 676275"/>
              <a:gd name="connsiteX20" fmla="*/ 4391025 w 4500563"/>
              <a:gd name="connsiteY20" fmla="*/ 361950 h 676275"/>
              <a:gd name="connsiteX21" fmla="*/ 4324350 w 4500563"/>
              <a:gd name="connsiteY21" fmla="*/ 357188 h 676275"/>
              <a:gd name="connsiteX22" fmla="*/ 4186238 w 4500563"/>
              <a:gd name="connsiteY22" fmla="*/ 338138 h 676275"/>
              <a:gd name="connsiteX23" fmla="*/ 3948113 w 4500563"/>
              <a:gd name="connsiteY23" fmla="*/ 309563 h 676275"/>
              <a:gd name="connsiteX24" fmla="*/ 3486150 w 4500563"/>
              <a:gd name="connsiteY24" fmla="*/ 295275 h 676275"/>
              <a:gd name="connsiteX25" fmla="*/ 3090863 w 4500563"/>
              <a:gd name="connsiteY25" fmla="*/ 304800 h 676275"/>
              <a:gd name="connsiteX26" fmla="*/ 2333625 w 4500563"/>
              <a:gd name="connsiteY26" fmla="*/ 347663 h 676275"/>
              <a:gd name="connsiteX27" fmla="*/ 2076450 w 4500563"/>
              <a:gd name="connsiteY27" fmla="*/ 371475 h 676275"/>
              <a:gd name="connsiteX28" fmla="*/ 1504950 w 4500563"/>
              <a:gd name="connsiteY28" fmla="*/ 438150 h 676275"/>
              <a:gd name="connsiteX29" fmla="*/ 1157288 w 4500563"/>
              <a:gd name="connsiteY29" fmla="*/ 495300 h 676275"/>
              <a:gd name="connsiteX30" fmla="*/ 909638 w 4500563"/>
              <a:gd name="connsiteY30" fmla="*/ 557213 h 676275"/>
              <a:gd name="connsiteX31" fmla="*/ 742950 w 4500563"/>
              <a:gd name="connsiteY31" fmla="*/ 609600 h 676275"/>
              <a:gd name="connsiteX32" fmla="*/ 585788 w 4500563"/>
              <a:gd name="connsiteY32" fmla="*/ 666750 h 676275"/>
              <a:gd name="connsiteX33" fmla="*/ 552450 w 4500563"/>
              <a:gd name="connsiteY33" fmla="*/ 676275 h 676275"/>
              <a:gd name="connsiteX34" fmla="*/ 504825 w 4500563"/>
              <a:gd name="connsiteY34" fmla="*/ 671513 h 676275"/>
              <a:gd name="connsiteX35" fmla="*/ 414338 w 4500563"/>
              <a:gd name="connsiteY35" fmla="*/ 642938 h 676275"/>
              <a:gd name="connsiteX36" fmla="*/ 290513 w 4500563"/>
              <a:gd name="connsiteY36" fmla="*/ 576263 h 676275"/>
              <a:gd name="connsiteX37" fmla="*/ 190500 w 4500563"/>
              <a:gd name="connsiteY37" fmla="*/ 500063 h 676275"/>
              <a:gd name="connsiteX38" fmla="*/ 119063 w 4500563"/>
              <a:gd name="connsiteY38" fmla="*/ 433388 h 676275"/>
              <a:gd name="connsiteX39" fmla="*/ 38100 w 4500563"/>
              <a:gd name="connsiteY39" fmla="*/ 333375 h 676275"/>
              <a:gd name="connsiteX40" fmla="*/ 9525 w 4500563"/>
              <a:gd name="connsiteY40" fmla="*/ 285750 h 676275"/>
              <a:gd name="connsiteX41" fmla="*/ 0 w 4500563"/>
              <a:gd name="connsiteY41" fmla="*/ 257175 h 676275"/>
              <a:gd name="connsiteX42" fmla="*/ 19050 w 4500563"/>
              <a:gd name="connsiteY42" fmla="*/ 238125 h 676275"/>
              <a:gd name="connsiteX43" fmla="*/ 61913 w 4500563"/>
              <a:gd name="connsiteY43" fmla="*/ 257175 h 676275"/>
              <a:gd name="connsiteX44" fmla="*/ 104775 w 4500563"/>
              <a:gd name="connsiteY44" fmla="*/ 290513 h 676275"/>
              <a:gd name="connsiteX45" fmla="*/ 166688 w 4500563"/>
              <a:gd name="connsiteY45" fmla="*/ 328613 h 676275"/>
              <a:gd name="connsiteX46" fmla="*/ 252413 w 4500563"/>
              <a:gd name="connsiteY46" fmla="*/ 357188 h 676275"/>
              <a:gd name="connsiteX47" fmla="*/ 323850 w 4500563"/>
              <a:gd name="connsiteY47" fmla="*/ 371475 h 676275"/>
              <a:gd name="connsiteX48" fmla="*/ 404813 w 4500563"/>
              <a:gd name="connsiteY48" fmla="*/ 376238 h 676275"/>
              <a:gd name="connsiteX49" fmla="*/ 657225 w 4500563"/>
              <a:gd name="connsiteY49" fmla="*/ 338138 h 676275"/>
              <a:gd name="connsiteX50" fmla="*/ 1128713 w 4500563"/>
              <a:gd name="connsiteY50" fmla="*/ 271463 h 676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4500563" h="676275">
                <a:moveTo>
                  <a:pt x="1128713" y="271463"/>
                </a:moveTo>
                <a:lnTo>
                  <a:pt x="1685925" y="209550"/>
                </a:lnTo>
                <a:lnTo>
                  <a:pt x="2181225" y="157163"/>
                </a:lnTo>
                <a:lnTo>
                  <a:pt x="2547938" y="133350"/>
                </a:lnTo>
                <a:lnTo>
                  <a:pt x="3286125" y="95250"/>
                </a:lnTo>
                <a:lnTo>
                  <a:pt x="3733800" y="71438"/>
                </a:lnTo>
                <a:lnTo>
                  <a:pt x="3810000" y="52388"/>
                </a:lnTo>
                <a:lnTo>
                  <a:pt x="3890963" y="19050"/>
                </a:lnTo>
                <a:lnTo>
                  <a:pt x="3933825" y="0"/>
                </a:lnTo>
                <a:lnTo>
                  <a:pt x="3986213" y="4763"/>
                </a:lnTo>
                <a:lnTo>
                  <a:pt x="4086225" y="19050"/>
                </a:lnTo>
                <a:lnTo>
                  <a:pt x="4205288" y="47625"/>
                </a:lnTo>
                <a:lnTo>
                  <a:pt x="4305300" y="95250"/>
                </a:lnTo>
                <a:lnTo>
                  <a:pt x="4376738" y="142875"/>
                </a:lnTo>
                <a:lnTo>
                  <a:pt x="4448175" y="190500"/>
                </a:lnTo>
                <a:lnTo>
                  <a:pt x="4481513" y="228600"/>
                </a:lnTo>
                <a:lnTo>
                  <a:pt x="4500563" y="276225"/>
                </a:lnTo>
                <a:lnTo>
                  <a:pt x="4495800" y="314325"/>
                </a:lnTo>
                <a:lnTo>
                  <a:pt x="4471988" y="342900"/>
                </a:lnTo>
                <a:lnTo>
                  <a:pt x="4433888" y="352425"/>
                </a:lnTo>
                <a:lnTo>
                  <a:pt x="4391025" y="361950"/>
                </a:lnTo>
                <a:lnTo>
                  <a:pt x="4324350" y="357188"/>
                </a:lnTo>
                <a:lnTo>
                  <a:pt x="4186238" y="338138"/>
                </a:lnTo>
                <a:lnTo>
                  <a:pt x="3948113" y="309563"/>
                </a:lnTo>
                <a:lnTo>
                  <a:pt x="3486150" y="295275"/>
                </a:lnTo>
                <a:lnTo>
                  <a:pt x="3090863" y="304800"/>
                </a:lnTo>
                <a:lnTo>
                  <a:pt x="2333625" y="347663"/>
                </a:lnTo>
                <a:lnTo>
                  <a:pt x="2076450" y="371475"/>
                </a:lnTo>
                <a:lnTo>
                  <a:pt x="1504950" y="438150"/>
                </a:lnTo>
                <a:lnTo>
                  <a:pt x="1157288" y="495300"/>
                </a:lnTo>
                <a:lnTo>
                  <a:pt x="909638" y="557213"/>
                </a:lnTo>
                <a:lnTo>
                  <a:pt x="742950" y="609600"/>
                </a:lnTo>
                <a:lnTo>
                  <a:pt x="585788" y="666750"/>
                </a:lnTo>
                <a:lnTo>
                  <a:pt x="552450" y="676275"/>
                </a:lnTo>
                <a:lnTo>
                  <a:pt x="504825" y="671513"/>
                </a:lnTo>
                <a:lnTo>
                  <a:pt x="414338" y="642938"/>
                </a:lnTo>
                <a:lnTo>
                  <a:pt x="290513" y="576263"/>
                </a:lnTo>
                <a:lnTo>
                  <a:pt x="190500" y="500063"/>
                </a:lnTo>
                <a:lnTo>
                  <a:pt x="119063" y="433388"/>
                </a:lnTo>
                <a:lnTo>
                  <a:pt x="38100" y="333375"/>
                </a:lnTo>
                <a:lnTo>
                  <a:pt x="9525" y="285750"/>
                </a:lnTo>
                <a:lnTo>
                  <a:pt x="0" y="257175"/>
                </a:lnTo>
                <a:lnTo>
                  <a:pt x="19050" y="238125"/>
                </a:lnTo>
                <a:lnTo>
                  <a:pt x="61913" y="257175"/>
                </a:lnTo>
                <a:lnTo>
                  <a:pt x="104775" y="290513"/>
                </a:lnTo>
                <a:lnTo>
                  <a:pt x="166688" y="328613"/>
                </a:lnTo>
                <a:lnTo>
                  <a:pt x="252413" y="357188"/>
                </a:lnTo>
                <a:lnTo>
                  <a:pt x="323850" y="371475"/>
                </a:lnTo>
                <a:lnTo>
                  <a:pt x="404813" y="376238"/>
                </a:lnTo>
                <a:lnTo>
                  <a:pt x="657225" y="338138"/>
                </a:lnTo>
                <a:lnTo>
                  <a:pt x="1128713" y="2714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F362F265-16DE-42E3-905A-66951037685F}"/>
              </a:ext>
            </a:extLst>
          </p:cNvPr>
          <p:cNvSpPr/>
          <p:nvPr/>
        </p:nvSpPr>
        <p:spPr>
          <a:xfrm rot="16200000">
            <a:off x="3660775" y="2960688"/>
            <a:ext cx="2371725" cy="612775"/>
          </a:xfrm>
          <a:custGeom>
            <a:avLst/>
            <a:gdLst>
              <a:gd name="connsiteX0" fmla="*/ 1391159 w 2371572"/>
              <a:gd name="connsiteY0" fmla="*/ 293390 h 613674"/>
              <a:gd name="connsiteX1" fmla="*/ 1997499 w 2371572"/>
              <a:gd name="connsiteY1" fmla="*/ 298280 h 613674"/>
              <a:gd name="connsiteX2" fmla="*/ 2070847 w 2371572"/>
              <a:gd name="connsiteY2" fmla="*/ 288500 h 613674"/>
              <a:gd name="connsiteX3" fmla="*/ 2122190 w 2371572"/>
              <a:gd name="connsiteY3" fmla="*/ 266496 h 613674"/>
              <a:gd name="connsiteX4" fmla="*/ 2202873 w 2371572"/>
              <a:gd name="connsiteY4" fmla="*/ 193148 h 613674"/>
              <a:gd name="connsiteX5" fmla="*/ 2330008 w 2371572"/>
              <a:gd name="connsiteY5" fmla="*/ 36673 h 613674"/>
              <a:gd name="connsiteX6" fmla="*/ 2371572 w 2371572"/>
              <a:gd name="connsiteY6" fmla="*/ 0 h 613674"/>
              <a:gd name="connsiteX7" fmla="*/ 2344678 w 2371572"/>
              <a:gd name="connsiteY7" fmla="*/ 198038 h 613674"/>
              <a:gd name="connsiteX8" fmla="*/ 2305559 w 2371572"/>
              <a:gd name="connsiteY8" fmla="*/ 256716 h 613674"/>
              <a:gd name="connsiteX9" fmla="*/ 2185758 w 2371572"/>
              <a:gd name="connsiteY9" fmla="*/ 427860 h 613674"/>
              <a:gd name="connsiteX10" fmla="*/ 2102631 w 2371572"/>
              <a:gd name="connsiteY10" fmla="*/ 554996 h 613674"/>
              <a:gd name="connsiteX11" fmla="*/ 2075737 w 2371572"/>
              <a:gd name="connsiteY11" fmla="*/ 586780 h 613674"/>
              <a:gd name="connsiteX12" fmla="*/ 2046398 w 2371572"/>
              <a:gd name="connsiteY12" fmla="*/ 606340 h 613674"/>
              <a:gd name="connsiteX13" fmla="*/ 2012169 w 2371572"/>
              <a:gd name="connsiteY13" fmla="*/ 611229 h 613674"/>
              <a:gd name="connsiteX14" fmla="*/ 1948601 w 2371572"/>
              <a:gd name="connsiteY14" fmla="*/ 613674 h 613674"/>
              <a:gd name="connsiteX15" fmla="*/ 1787236 w 2371572"/>
              <a:gd name="connsiteY15" fmla="*/ 606340 h 613674"/>
              <a:gd name="connsiteX16" fmla="*/ 1261578 w 2371572"/>
              <a:gd name="connsiteY16" fmla="*/ 581890 h 613674"/>
              <a:gd name="connsiteX17" fmla="*/ 7335 w 2371572"/>
              <a:gd name="connsiteY17" fmla="*/ 493873 h 613674"/>
              <a:gd name="connsiteX18" fmla="*/ 0 w 2371572"/>
              <a:gd name="connsiteY18" fmla="*/ 293390 h 613674"/>
              <a:gd name="connsiteX19" fmla="*/ 141805 w 2371572"/>
              <a:gd name="connsiteY19" fmla="*/ 295835 h 613674"/>
              <a:gd name="connsiteX20" fmla="*/ 1391159 w 2371572"/>
              <a:gd name="connsiteY20" fmla="*/ 293390 h 613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371572" h="613674">
                <a:moveTo>
                  <a:pt x="1391159" y="293390"/>
                </a:moveTo>
                <a:lnTo>
                  <a:pt x="1997499" y="298280"/>
                </a:lnTo>
                <a:lnTo>
                  <a:pt x="2070847" y="288500"/>
                </a:lnTo>
                <a:lnTo>
                  <a:pt x="2122190" y="266496"/>
                </a:lnTo>
                <a:lnTo>
                  <a:pt x="2202873" y="193148"/>
                </a:lnTo>
                <a:lnTo>
                  <a:pt x="2330008" y="36673"/>
                </a:lnTo>
                <a:lnTo>
                  <a:pt x="2371572" y="0"/>
                </a:lnTo>
                <a:lnTo>
                  <a:pt x="2344678" y="198038"/>
                </a:lnTo>
                <a:lnTo>
                  <a:pt x="2305559" y="256716"/>
                </a:lnTo>
                <a:lnTo>
                  <a:pt x="2185758" y="427860"/>
                </a:lnTo>
                <a:lnTo>
                  <a:pt x="2102631" y="554996"/>
                </a:lnTo>
                <a:lnTo>
                  <a:pt x="2075737" y="586780"/>
                </a:lnTo>
                <a:lnTo>
                  <a:pt x="2046398" y="606340"/>
                </a:lnTo>
                <a:lnTo>
                  <a:pt x="2012169" y="611229"/>
                </a:lnTo>
                <a:lnTo>
                  <a:pt x="1948601" y="613674"/>
                </a:lnTo>
                <a:lnTo>
                  <a:pt x="1787236" y="606340"/>
                </a:lnTo>
                <a:lnTo>
                  <a:pt x="1261578" y="581890"/>
                </a:lnTo>
                <a:lnTo>
                  <a:pt x="7335" y="493873"/>
                </a:lnTo>
                <a:lnTo>
                  <a:pt x="0" y="293390"/>
                </a:lnTo>
                <a:lnTo>
                  <a:pt x="141805" y="295835"/>
                </a:lnTo>
                <a:lnTo>
                  <a:pt x="1391159" y="29339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6BF4D8A0-8B7C-460D-95A4-34061AE6E899}"/>
              </a:ext>
            </a:extLst>
          </p:cNvPr>
          <p:cNvSpPr/>
          <p:nvPr/>
        </p:nvSpPr>
        <p:spPr>
          <a:xfrm>
            <a:off x="3719513" y="4322763"/>
            <a:ext cx="2711450" cy="1390650"/>
          </a:xfrm>
          <a:custGeom>
            <a:avLst/>
            <a:gdLst>
              <a:gd name="connsiteX0" fmla="*/ 345367 w 2710308"/>
              <a:gd name="connsiteY0" fmla="*/ 355235 h 1391335"/>
              <a:gd name="connsiteX1" fmla="*/ 792699 w 2710308"/>
              <a:gd name="connsiteY1" fmla="*/ 299318 h 1391335"/>
              <a:gd name="connsiteX2" fmla="*/ 1124909 w 2710308"/>
              <a:gd name="connsiteY2" fmla="*/ 266426 h 1391335"/>
              <a:gd name="connsiteX3" fmla="*/ 1486722 w 2710308"/>
              <a:gd name="connsiteY3" fmla="*/ 243402 h 1391335"/>
              <a:gd name="connsiteX4" fmla="*/ 1736702 w 2710308"/>
              <a:gd name="connsiteY4" fmla="*/ 233534 h 1391335"/>
              <a:gd name="connsiteX5" fmla="*/ 2003128 w 2710308"/>
              <a:gd name="connsiteY5" fmla="*/ 226956 h 1391335"/>
              <a:gd name="connsiteX6" fmla="*/ 2167588 w 2710308"/>
              <a:gd name="connsiteY6" fmla="*/ 233534 h 1391335"/>
              <a:gd name="connsiteX7" fmla="*/ 2239951 w 2710308"/>
              <a:gd name="connsiteY7" fmla="*/ 240112 h 1391335"/>
              <a:gd name="connsiteX8" fmla="*/ 2279422 w 2710308"/>
              <a:gd name="connsiteY8" fmla="*/ 249980 h 1391335"/>
              <a:gd name="connsiteX9" fmla="*/ 2302446 w 2710308"/>
              <a:gd name="connsiteY9" fmla="*/ 266426 h 1391335"/>
              <a:gd name="connsiteX10" fmla="*/ 2318892 w 2710308"/>
              <a:gd name="connsiteY10" fmla="*/ 309186 h 1391335"/>
              <a:gd name="connsiteX11" fmla="*/ 2322181 w 2710308"/>
              <a:gd name="connsiteY11" fmla="*/ 342078 h 1391335"/>
              <a:gd name="connsiteX12" fmla="*/ 2309024 w 2710308"/>
              <a:gd name="connsiteY12" fmla="*/ 394705 h 1391335"/>
              <a:gd name="connsiteX13" fmla="*/ 2269554 w 2710308"/>
              <a:gd name="connsiteY13" fmla="*/ 529563 h 1391335"/>
              <a:gd name="connsiteX14" fmla="*/ 2042599 w 2710308"/>
              <a:gd name="connsiteY14" fmla="*/ 1374889 h 1391335"/>
              <a:gd name="connsiteX15" fmla="*/ 2253108 w 2710308"/>
              <a:gd name="connsiteY15" fmla="*/ 1391335 h 1391335"/>
              <a:gd name="connsiteX16" fmla="*/ 2299157 w 2710308"/>
              <a:gd name="connsiteY16" fmla="*/ 1269635 h 1391335"/>
              <a:gd name="connsiteX17" fmla="*/ 2545847 w 2710308"/>
              <a:gd name="connsiteY17" fmla="*/ 687445 h 1391335"/>
              <a:gd name="connsiteX18" fmla="*/ 2605053 w 2710308"/>
              <a:gd name="connsiteY18" fmla="*/ 549298 h 1391335"/>
              <a:gd name="connsiteX19" fmla="*/ 2624788 w 2710308"/>
              <a:gd name="connsiteY19" fmla="*/ 516406 h 1391335"/>
              <a:gd name="connsiteX20" fmla="*/ 2664259 w 2710308"/>
              <a:gd name="connsiteY20" fmla="*/ 486803 h 1391335"/>
              <a:gd name="connsiteX21" fmla="*/ 2693862 w 2710308"/>
              <a:gd name="connsiteY21" fmla="*/ 460489 h 1391335"/>
              <a:gd name="connsiteX22" fmla="*/ 2710308 w 2710308"/>
              <a:gd name="connsiteY22" fmla="*/ 434176 h 1391335"/>
              <a:gd name="connsiteX23" fmla="*/ 2710308 w 2710308"/>
              <a:gd name="connsiteY23" fmla="*/ 411151 h 1391335"/>
              <a:gd name="connsiteX24" fmla="*/ 2703729 w 2710308"/>
              <a:gd name="connsiteY24" fmla="*/ 378259 h 1391335"/>
              <a:gd name="connsiteX25" fmla="*/ 2690573 w 2710308"/>
              <a:gd name="connsiteY25" fmla="*/ 338789 h 1391335"/>
              <a:gd name="connsiteX26" fmla="*/ 2644524 w 2710308"/>
              <a:gd name="connsiteY26" fmla="*/ 282872 h 1391335"/>
              <a:gd name="connsiteX27" fmla="*/ 2578740 w 2710308"/>
              <a:gd name="connsiteY27" fmla="*/ 207220 h 1391335"/>
              <a:gd name="connsiteX28" fmla="*/ 2489931 w 2710308"/>
              <a:gd name="connsiteY28" fmla="*/ 108544 h 1391335"/>
              <a:gd name="connsiteX29" fmla="*/ 2427436 w 2710308"/>
              <a:gd name="connsiteY29" fmla="*/ 52627 h 1391335"/>
              <a:gd name="connsiteX30" fmla="*/ 2374809 w 2710308"/>
              <a:gd name="connsiteY30" fmla="*/ 16446 h 1391335"/>
              <a:gd name="connsiteX31" fmla="*/ 2325470 w 2710308"/>
              <a:gd name="connsiteY31" fmla="*/ 0 h 1391335"/>
              <a:gd name="connsiteX32" fmla="*/ 2299157 w 2710308"/>
              <a:gd name="connsiteY32" fmla="*/ 6579 h 1391335"/>
              <a:gd name="connsiteX33" fmla="*/ 2164299 w 2710308"/>
              <a:gd name="connsiteY33" fmla="*/ 49338 h 1391335"/>
              <a:gd name="connsiteX34" fmla="*/ 2091937 w 2710308"/>
              <a:gd name="connsiteY34" fmla="*/ 46049 h 1391335"/>
              <a:gd name="connsiteX35" fmla="*/ 1509747 w 2710308"/>
              <a:gd name="connsiteY35" fmla="*/ 59206 h 1391335"/>
              <a:gd name="connsiteX36" fmla="*/ 1006498 w 2710308"/>
              <a:gd name="connsiteY36" fmla="*/ 92098 h 1391335"/>
              <a:gd name="connsiteX37" fmla="*/ 664420 w 2710308"/>
              <a:gd name="connsiteY37" fmla="*/ 121701 h 1391335"/>
              <a:gd name="connsiteX38" fmla="*/ 371681 w 2710308"/>
              <a:gd name="connsiteY38" fmla="*/ 157882 h 1391335"/>
              <a:gd name="connsiteX39" fmla="*/ 101965 w 2710308"/>
              <a:gd name="connsiteY39" fmla="*/ 203931 h 1391335"/>
              <a:gd name="connsiteX40" fmla="*/ 0 w 2710308"/>
              <a:gd name="connsiteY40" fmla="*/ 217088 h 1391335"/>
              <a:gd name="connsiteX41" fmla="*/ 46049 w 2710308"/>
              <a:gd name="connsiteY41" fmla="*/ 401284 h 1391335"/>
              <a:gd name="connsiteX42" fmla="*/ 345367 w 2710308"/>
              <a:gd name="connsiteY42" fmla="*/ 355235 h 13913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2710308" h="1391335">
                <a:moveTo>
                  <a:pt x="345367" y="355235"/>
                </a:moveTo>
                <a:lnTo>
                  <a:pt x="792699" y="299318"/>
                </a:lnTo>
                <a:lnTo>
                  <a:pt x="1124909" y="266426"/>
                </a:lnTo>
                <a:lnTo>
                  <a:pt x="1486722" y="243402"/>
                </a:lnTo>
                <a:lnTo>
                  <a:pt x="1736702" y="233534"/>
                </a:lnTo>
                <a:lnTo>
                  <a:pt x="2003128" y="226956"/>
                </a:lnTo>
                <a:lnTo>
                  <a:pt x="2167588" y="233534"/>
                </a:lnTo>
                <a:lnTo>
                  <a:pt x="2239951" y="240112"/>
                </a:lnTo>
                <a:lnTo>
                  <a:pt x="2279422" y="249980"/>
                </a:lnTo>
                <a:lnTo>
                  <a:pt x="2302446" y="266426"/>
                </a:lnTo>
                <a:lnTo>
                  <a:pt x="2318892" y="309186"/>
                </a:lnTo>
                <a:lnTo>
                  <a:pt x="2322181" y="342078"/>
                </a:lnTo>
                <a:lnTo>
                  <a:pt x="2309024" y="394705"/>
                </a:lnTo>
                <a:lnTo>
                  <a:pt x="2269554" y="529563"/>
                </a:lnTo>
                <a:lnTo>
                  <a:pt x="2042599" y="1374889"/>
                </a:lnTo>
                <a:lnTo>
                  <a:pt x="2253108" y="1391335"/>
                </a:lnTo>
                <a:lnTo>
                  <a:pt x="2299157" y="1269635"/>
                </a:lnTo>
                <a:lnTo>
                  <a:pt x="2545847" y="687445"/>
                </a:lnTo>
                <a:lnTo>
                  <a:pt x="2605053" y="549298"/>
                </a:lnTo>
                <a:lnTo>
                  <a:pt x="2624788" y="516406"/>
                </a:lnTo>
                <a:lnTo>
                  <a:pt x="2664259" y="486803"/>
                </a:lnTo>
                <a:lnTo>
                  <a:pt x="2693862" y="460489"/>
                </a:lnTo>
                <a:lnTo>
                  <a:pt x="2710308" y="434176"/>
                </a:lnTo>
                <a:lnTo>
                  <a:pt x="2710308" y="411151"/>
                </a:lnTo>
                <a:lnTo>
                  <a:pt x="2703729" y="378259"/>
                </a:lnTo>
                <a:lnTo>
                  <a:pt x="2690573" y="338789"/>
                </a:lnTo>
                <a:lnTo>
                  <a:pt x="2644524" y="282872"/>
                </a:lnTo>
                <a:lnTo>
                  <a:pt x="2578740" y="207220"/>
                </a:lnTo>
                <a:lnTo>
                  <a:pt x="2489931" y="108544"/>
                </a:lnTo>
                <a:lnTo>
                  <a:pt x="2427436" y="52627"/>
                </a:lnTo>
                <a:lnTo>
                  <a:pt x="2374809" y="16446"/>
                </a:lnTo>
                <a:lnTo>
                  <a:pt x="2325470" y="0"/>
                </a:lnTo>
                <a:lnTo>
                  <a:pt x="2299157" y="6579"/>
                </a:lnTo>
                <a:lnTo>
                  <a:pt x="2164299" y="49338"/>
                </a:lnTo>
                <a:lnTo>
                  <a:pt x="2091937" y="46049"/>
                </a:lnTo>
                <a:lnTo>
                  <a:pt x="1509747" y="59206"/>
                </a:lnTo>
                <a:lnTo>
                  <a:pt x="1006498" y="92098"/>
                </a:lnTo>
                <a:lnTo>
                  <a:pt x="664420" y="121701"/>
                </a:lnTo>
                <a:lnTo>
                  <a:pt x="371681" y="157882"/>
                </a:lnTo>
                <a:lnTo>
                  <a:pt x="101965" y="203931"/>
                </a:lnTo>
                <a:lnTo>
                  <a:pt x="0" y="217088"/>
                </a:lnTo>
                <a:lnTo>
                  <a:pt x="46049" y="401284"/>
                </a:lnTo>
                <a:lnTo>
                  <a:pt x="345367" y="35523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2D7003A6-5A97-4805-AAE1-A89E0322905D}"/>
              </a:ext>
            </a:extLst>
          </p:cNvPr>
          <p:cNvSpPr/>
          <p:nvPr/>
        </p:nvSpPr>
        <p:spPr>
          <a:xfrm>
            <a:off x="4013200" y="5637213"/>
            <a:ext cx="2006600" cy="336550"/>
          </a:xfrm>
          <a:custGeom>
            <a:avLst/>
            <a:gdLst>
              <a:gd name="connsiteX0" fmla="*/ 249979 w 2006417"/>
              <a:gd name="connsiteY0" fmla="*/ 69073 h 335499"/>
              <a:gd name="connsiteX1" fmla="*/ 506538 w 2006417"/>
              <a:gd name="connsiteY1" fmla="*/ 46049 h 335499"/>
              <a:gd name="connsiteX2" fmla="*/ 749939 w 2006417"/>
              <a:gd name="connsiteY2" fmla="*/ 32892 h 335499"/>
              <a:gd name="connsiteX3" fmla="*/ 927556 w 2006417"/>
              <a:gd name="connsiteY3" fmla="*/ 29602 h 335499"/>
              <a:gd name="connsiteX4" fmla="*/ 1404492 w 2006417"/>
              <a:gd name="connsiteY4" fmla="*/ 9867 h 335499"/>
              <a:gd name="connsiteX5" fmla="*/ 1822221 w 2006417"/>
              <a:gd name="connsiteY5" fmla="*/ 0 h 335499"/>
              <a:gd name="connsiteX6" fmla="*/ 1983392 w 2006417"/>
              <a:gd name="connsiteY6" fmla="*/ 13156 h 335499"/>
              <a:gd name="connsiteX7" fmla="*/ 1996549 w 2006417"/>
              <a:gd name="connsiteY7" fmla="*/ 55916 h 335499"/>
              <a:gd name="connsiteX8" fmla="*/ 2006417 w 2006417"/>
              <a:gd name="connsiteY8" fmla="*/ 111833 h 335499"/>
              <a:gd name="connsiteX9" fmla="*/ 1993260 w 2006417"/>
              <a:gd name="connsiteY9" fmla="*/ 151303 h 335499"/>
              <a:gd name="connsiteX10" fmla="*/ 1963657 w 2006417"/>
              <a:gd name="connsiteY10" fmla="*/ 187484 h 335499"/>
              <a:gd name="connsiteX11" fmla="*/ 1904451 w 2006417"/>
              <a:gd name="connsiteY11" fmla="*/ 203931 h 335499"/>
              <a:gd name="connsiteX12" fmla="*/ 1654471 w 2006417"/>
              <a:gd name="connsiteY12" fmla="*/ 203931 h 335499"/>
              <a:gd name="connsiteX13" fmla="*/ 782831 w 2006417"/>
              <a:gd name="connsiteY13" fmla="*/ 226955 h 335499"/>
              <a:gd name="connsiteX14" fmla="*/ 490092 w 2006417"/>
              <a:gd name="connsiteY14" fmla="*/ 236823 h 335499"/>
              <a:gd name="connsiteX15" fmla="*/ 296028 w 2006417"/>
              <a:gd name="connsiteY15" fmla="*/ 253269 h 335499"/>
              <a:gd name="connsiteX16" fmla="*/ 197352 w 2006417"/>
              <a:gd name="connsiteY16" fmla="*/ 273004 h 335499"/>
              <a:gd name="connsiteX17" fmla="*/ 161171 w 2006417"/>
              <a:gd name="connsiteY17" fmla="*/ 282872 h 335499"/>
              <a:gd name="connsiteX18" fmla="*/ 36181 w 2006417"/>
              <a:gd name="connsiteY18" fmla="*/ 335499 h 335499"/>
              <a:gd name="connsiteX19" fmla="*/ 0 w 2006417"/>
              <a:gd name="connsiteY19" fmla="*/ 98676 h 335499"/>
              <a:gd name="connsiteX20" fmla="*/ 249979 w 2006417"/>
              <a:gd name="connsiteY20" fmla="*/ 69073 h 335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2006417" h="335499">
                <a:moveTo>
                  <a:pt x="249979" y="69073"/>
                </a:moveTo>
                <a:lnTo>
                  <a:pt x="506538" y="46049"/>
                </a:lnTo>
                <a:lnTo>
                  <a:pt x="749939" y="32892"/>
                </a:lnTo>
                <a:lnTo>
                  <a:pt x="927556" y="29602"/>
                </a:lnTo>
                <a:lnTo>
                  <a:pt x="1404492" y="9867"/>
                </a:lnTo>
                <a:lnTo>
                  <a:pt x="1822221" y="0"/>
                </a:lnTo>
                <a:lnTo>
                  <a:pt x="1983392" y="13156"/>
                </a:lnTo>
                <a:lnTo>
                  <a:pt x="1996549" y="55916"/>
                </a:lnTo>
                <a:lnTo>
                  <a:pt x="2006417" y="111833"/>
                </a:lnTo>
                <a:lnTo>
                  <a:pt x="1993260" y="151303"/>
                </a:lnTo>
                <a:lnTo>
                  <a:pt x="1963657" y="187484"/>
                </a:lnTo>
                <a:lnTo>
                  <a:pt x="1904451" y="203931"/>
                </a:lnTo>
                <a:lnTo>
                  <a:pt x="1654471" y="203931"/>
                </a:lnTo>
                <a:lnTo>
                  <a:pt x="782831" y="226955"/>
                </a:lnTo>
                <a:lnTo>
                  <a:pt x="490092" y="236823"/>
                </a:lnTo>
                <a:lnTo>
                  <a:pt x="296028" y="253269"/>
                </a:lnTo>
                <a:lnTo>
                  <a:pt x="197352" y="273004"/>
                </a:lnTo>
                <a:lnTo>
                  <a:pt x="161171" y="282872"/>
                </a:lnTo>
                <a:lnTo>
                  <a:pt x="36181" y="335499"/>
                </a:lnTo>
                <a:lnTo>
                  <a:pt x="0" y="98676"/>
                </a:lnTo>
                <a:lnTo>
                  <a:pt x="249979" y="6907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E0989F8-2AAB-4084-B889-9560F71F7523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06525"/>
            <a:ext cx="4500563" cy="4633913"/>
            <a:chOff x="2809875" y="1560513"/>
            <a:chExt cx="4500563" cy="4633912"/>
          </a:xfrm>
        </p:grpSpPr>
        <p:sp>
          <p:nvSpPr>
            <p:cNvPr id="8" name="フリーフォーム 15">
              <a:extLst>
                <a:ext uri="{FF2B5EF4-FFF2-40B4-BE49-F238E27FC236}">
                  <a16:creationId xmlns:a16="http://schemas.microsoft.com/office/drawing/2014/main" id="{3FB4FCA7-A8F6-4372-93D3-CEA8A6608526}"/>
                </a:ext>
              </a:extLst>
            </p:cNvPr>
            <p:cNvSpPr/>
            <p:nvPr/>
          </p:nvSpPr>
          <p:spPr>
            <a:xfrm>
              <a:off x="3543300" y="1560513"/>
              <a:ext cx="2413000" cy="969963"/>
            </a:xfrm>
            <a:custGeom>
              <a:avLst/>
              <a:gdLst>
                <a:gd name="connsiteX0" fmla="*/ 2083242 w 2413221"/>
                <a:gd name="connsiteY0" fmla="*/ 489005 h 970059"/>
                <a:gd name="connsiteX1" fmla="*/ 1959997 w 2413221"/>
                <a:gd name="connsiteY1" fmla="*/ 520810 h 970059"/>
                <a:gd name="connsiteX2" fmla="*/ 1769166 w 2413221"/>
                <a:gd name="connsiteY2" fmla="*/ 588396 h 970059"/>
                <a:gd name="connsiteX3" fmla="*/ 1467016 w 2413221"/>
                <a:gd name="connsiteY3" fmla="*/ 675861 h 970059"/>
                <a:gd name="connsiteX4" fmla="*/ 1176793 w 2413221"/>
                <a:gd name="connsiteY4" fmla="*/ 759349 h 970059"/>
                <a:gd name="connsiteX5" fmla="*/ 894522 w 2413221"/>
                <a:gd name="connsiteY5" fmla="*/ 822960 h 970059"/>
                <a:gd name="connsiteX6" fmla="*/ 536713 w 2413221"/>
                <a:gd name="connsiteY6" fmla="*/ 894522 h 970059"/>
                <a:gd name="connsiteX7" fmla="*/ 166978 w 2413221"/>
                <a:gd name="connsiteY7" fmla="*/ 954156 h 970059"/>
                <a:gd name="connsiteX8" fmla="*/ 67586 w 2413221"/>
                <a:gd name="connsiteY8" fmla="*/ 970059 h 970059"/>
                <a:gd name="connsiteX9" fmla="*/ 7952 w 2413221"/>
                <a:gd name="connsiteY9" fmla="*/ 942229 h 970059"/>
                <a:gd name="connsiteX10" fmla="*/ 0 w 2413221"/>
                <a:gd name="connsiteY10" fmla="*/ 922351 h 970059"/>
                <a:gd name="connsiteX11" fmla="*/ 11927 w 2413221"/>
                <a:gd name="connsiteY11" fmla="*/ 902473 h 970059"/>
                <a:gd name="connsiteX12" fmla="*/ 103367 w 2413221"/>
                <a:gd name="connsiteY12" fmla="*/ 870668 h 970059"/>
                <a:gd name="connsiteX13" fmla="*/ 365760 w 2413221"/>
                <a:gd name="connsiteY13" fmla="*/ 811033 h 970059"/>
                <a:gd name="connsiteX14" fmla="*/ 667910 w 2413221"/>
                <a:gd name="connsiteY14" fmla="*/ 727544 h 970059"/>
                <a:gd name="connsiteX15" fmla="*/ 942230 w 2413221"/>
                <a:gd name="connsiteY15" fmla="*/ 648031 h 970059"/>
                <a:gd name="connsiteX16" fmla="*/ 1176793 w 2413221"/>
                <a:gd name="connsiteY16" fmla="*/ 560567 h 970059"/>
                <a:gd name="connsiteX17" fmla="*/ 1367625 w 2413221"/>
                <a:gd name="connsiteY17" fmla="*/ 477078 h 970059"/>
                <a:gd name="connsiteX18" fmla="*/ 1665799 w 2413221"/>
                <a:gd name="connsiteY18" fmla="*/ 341906 h 970059"/>
                <a:gd name="connsiteX19" fmla="*/ 1868557 w 2413221"/>
                <a:gd name="connsiteY19" fmla="*/ 242515 h 970059"/>
                <a:gd name="connsiteX20" fmla="*/ 1912289 w 2413221"/>
                <a:gd name="connsiteY20" fmla="*/ 218661 h 970059"/>
                <a:gd name="connsiteX21" fmla="*/ 1920240 w 2413221"/>
                <a:gd name="connsiteY21" fmla="*/ 194807 h 970059"/>
                <a:gd name="connsiteX22" fmla="*/ 1900362 w 2413221"/>
                <a:gd name="connsiteY22" fmla="*/ 178904 h 970059"/>
                <a:gd name="connsiteX23" fmla="*/ 1856630 w 2413221"/>
                <a:gd name="connsiteY23" fmla="*/ 131196 h 970059"/>
                <a:gd name="connsiteX24" fmla="*/ 1820849 w 2413221"/>
                <a:gd name="connsiteY24" fmla="*/ 91440 h 970059"/>
                <a:gd name="connsiteX25" fmla="*/ 1796995 w 2413221"/>
                <a:gd name="connsiteY25" fmla="*/ 43732 h 970059"/>
                <a:gd name="connsiteX26" fmla="*/ 1793019 w 2413221"/>
                <a:gd name="connsiteY26" fmla="*/ 11927 h 970059"/>
                <a:gd name="connsiteX27" fmla="*/ 1804946 w 2413221"/>
                <a:gd name="connsiteY27" fmla="*/ 0 h 970059"/>
                <a:gd name="connsiteX28" fmla="*/ 1836752 w 2413221"/>
                <a:gd name="connsiteY28" fmla="*/ 7951 h 970059"/>
                <a:gd name="connsiteX29" fmla="*/ 1892411 w 2413221"/>
                <a:gd name="connsiteY29" fmla="*/ 43732 h 970059"/>
                <a:gd name="connsiteX30" fmla="*/ 1971924 w 2413221"/>
                <a:gd name="connsiteY30" fmla="*/ 87464 h 970059"/>
                <a:gd name="connsiteX31" fmla="*/ 2035534 w 2413221"/>
                <a:gd name="connsiteY31" fmla="*/ 123245 h 970059"/>
                <a:gd name="connsiteX32" fmla="*/ 2130950 w 2413221"/>
                <a:gd name="connsiteY32" fmla="*/ 166977 h 970059"/>
                <a:gd name="connsiteX33" fmla="*/ 2226366 w 2413221"/>
                <a:gd name="connsiteY33" fmla="*/ 202758 h 970059"/>
                <a:gd name="connsiteX34" fmla="*/ 2305879 w 2413221"/>
                <a:gd name="connsiteY34" fmla="*/ 238539 h 970059"/>
                <a:gd name="connsiteX35" fmla="*/ 2357562 w 2413221"/>
                <a:gd name="connsiteY35" fmla="*/ 274320 h 970059"/>
                <a:gd name="connsiteX36" fmla="*/ 2405270 w 2413221"/>
                <a:gd name="connsiteY36" fmla="*/ 322028 h 970059"/>
                <a:gd name="connsiteX37" fmla="*/ 2413221 w 2413221"/>
                <a:gd name="connsiteY37" fmla="*/ 353833 h 970059"/>
                <a:gd name="connsiteX38" fmla="*/ 2405270 w 2413221"/>
                <a:gd name="connsiteY38" fmla="*/ 381662 h 970059"/>
                <a:gd name="connsiteX39" fmla="*/ 2377440 w 2413221"/>
                <a:gd name="connsiteY39" fmla="*/ 401541 h 970059"/>
                <a:gd name="connsiteX40" fmla="*/ 2333708 w 2413221"/>
                <a:gd name="connsiteY40" fmla="*/ 425395 h 970059"/>
                <a:gd name="connsiteX41" fmla="*/ 2266122 w 2413221"/>
                <a:gd name="connsiteY41" fmla="*/ 445273 h 970059"/>
                <a:gd name="connsiteX42" fmla="*/ 2083242 w 2413221"/>
                <a:gd name="connsiteY42" fmla="*/ 489005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3221" h="970059">
                  <a:moveTo>
                    <a:pt x="2083242" y="489005"/>
                  </a:moveTo>
                  <a:lnTo>
                    <a:pt x="1959997" y="520810"/>
                  </a:lnTo>
                  <a:lnTo>
                    <a:pt x="1769166" y="588396"/>
                  </a:lnTo>
                  <a:lnTo>
                    <a:pt x="1467016" y="675861"/>
                  </a:lnTo>
                  <a:lnTo>
                    <a:pt x="1176793" y="759349"/>
                  </a:lnTo>
                  <a:lnTo>
                    <a:pt x="894522" y="822960"/>
                  </a:lnTo>
                  <a:lnTo>
                    <a:pt x="536713" y="894522"/>
                  </a:lnTo>
                  <a:lnTo>
                    <a:pt x="166978" y="954156"/>
                  </a:lnTo>
                  <a:lnTo>
                    <a:pt x="67586" y="970059"/>
                  </a:lnTo>
                  <a:lnTo>
                    <a:pt x="7952" y="942229"/>
                  </a:lnTo>
                  <a:lnTo>
                    <a:pt x="0" y="922351"/>
                  </a:lnTo>
                  <a:lnTo>
                    <a:pt x="11927" y="902473"/>
                  </a:lnTo>
                  <a:lnTo>
                    <a:pt x="103367" y="870668"/>
                  </a:lnTo>
                  <a:lnTo>
                    <a:pt x="365760" y="811033"/>
                  </a:lnTo>
                  <a:lnTo>
                    <a:pt x="667910" y="727544"/>
                  </a:lnTo>
                  <a:lnTo>
                    <a:pt x="942230" y="648031"/>
                  </a:lnTo>
                  <a:lnTo>
                    <a:pt x="1176793" y="560567"/>
                  </a:lnTo>
                  <a:lnTo>
                    <a:pt x="1367625" y="477078"/>
                  </a:lnTo>
                  <a:lnTo>
                    <a:pt x="1665799" y="341906"/>
                  </a:lnTo>
                  <a:lnTo>
                    <a:pt x="1868557" y="242515"/>
                  </a:lnTo>
                  <a:lnTo>
                    <a:pt x="1912289" y="218661"/>
                  </a:lnTo>
                  <a:lnTo>
                    <a:pt x="1920240" y="194807"/>
                  </a:lnTo>
                  <a:lnTo>
                    <a:pt x="1900362" y="178904"/>
                  </a:lnTo>
                  <a:lnTo>
                    <a:pt x="1856630" y="131196"/>
                  </a:lnTo>
                  <a:lnTo>
                    <a:pt x="1820849" y="91440"/>
                  </a:lnTo>
                  <a:lnTo>
                    <a:pt x="1796995" y="43732"/>
                  </a:lnTo>
                  <a:lnTo>
                    <a:pt x="1793019" y="11927"/>
                  </a:lnTo>
                  <a:lnTo>
                    <a:pt x="1804946" y="0"/>
                  </a:lnTo>
                  <a:lnTo>
                    <a:pt x="1836752" y="7951"/>
                  </a:lnTo>
                  <a:lnTo>
                    <a:pt x="1892411" y="43732"/>
                  </a:lnTo>
                  <a:lnTo>
                    <a:pt x="1971924" y="87464"/>
                  </a:lnTo>
                  <a:lnTo>
                    <a:pt x="2035534" y="123245"/>
                  </a:lnTo>
                  <a:lnTo>
                    <a:pt x="2130950" y="166977"/>
                  </a:lnTo>
                  <a:lnTo>
                    <a:pt x="2226366" y="202758"/>
                  </a:lnTo>
                  <a:lnTo>
                    <a:pt x="2305879" y="238539"/>
                  </a:lnTo>
                  <a:lnTo>
                    <a:pt x="2357562" y="274320"/>
                  </a:lnTo>
                  <a:lnTo>
                    <a:pt x="2405270" y="322028"/>
                  </a:lnTo>
                  <a:lnTo>
                    <a:pt x="2413221" y="353833"/>
                  </a:lnTo>
                  <a:lnTo>
                    <a:pt x="2405270" y="381662"/>
                  </a:lnTo>
                  <a:lnTo>
                    <a:pt x="2377440" y="401541"/>
                  </a:lnTo>
                  <a:lnTo>
                    <a:pt x="2333708" y="425395"/>
                  </a:lnTo>
                  <a:lnTo>
                    <a:pt x="2266122" y="445273"/>
                  </a:lnTo>
                  <a:lnTo>
                    <a:pt x="2083242" y="48900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19">
              <a:extLst>
                <a:ext uri="{FF2B5EF4-FFF2-40B4-BE49-F238E27FC236}">
                  <a16:creationId xmlns:a16="http://schemas.microsoft.com/office/drawing/2014/main" id="{85D98F47-4669-4D34-AC49-EA7CA81054A1}"/>
                </a:ext>
              </a:extLst>
            </p:cNvPr>
            <p:cNvSpPr/>
            <p:nvPr/>
          </p:nvSpPr>
          <p:spPr>
            <a:xfrm>
              <a:off x="3619500" y="4606925"/>
              <a:ext cx="654050" cy="1587500"/>
            </a:xfrm>
            <a:custGeom>
              <a:avLst/>
              <a:gdLst>
                <a:gd name="connsiteX0" fmla="*/ 482600 w 654050"/>
                <a:gd name="connsiteY0" fmla="*/ 457200 h 1587500"/>
                <a:gd name="connsiteX1" fmla="*/ 558800 w 654050"/>
                <a:gd name="connsiteY1" fmla="*/ 952500 h 1587500"/>
                <a:gd name="connsiteX2" fmla="*/ 628650 w 654050"/>
                <a:gd name="connsiteY2" fmla="*/ 1377950 h 1587500"/>
                <a:gd name="connsiteX3" fmla="*/ 654050 w 654050"/>
                <a:gd name="connsiteY3" fmla="*/ 1473200 h 1587500"/>
                <a:gd name="connsiteX4" fmla="*/ 647700 w 654050"/>
                <a:gd name="connsiteY4" fmla="*/ 1511300 h 1587500"/>
                <a:gd name="connsiteX5" fmla="*/ 619125 w 654050"/>
                <a:gd name="connsiteY5" fmla="*/ 1552575 h 1587500"/>
                <a:gd name="connsiteX6" fmla="*/ 587375 w 654050"/>
                <a:gd name="connsiteY6" fmla="*/ 1577975 h 1587500"/>
                <a:gd name="connsiteX7" fmla="*/ 558800 w 654050"/>
                <a:gd name="connsiteY7" fmla="*/ 1587500 h 1587500"/>
                <a:gd name="connsiteX8" fmla="*/ 530225 w 654050"/>
                <a:gd name="connsiteY8" fmla="*/ 1587500 h 1587500"/>
                <a:gd name="connsiteX9" fmla="*/ 482600 w 654050"/>
                <a:gd name="connsiteY9" fmla="*/ 1571625 h 1587500"/>
                <a:gd name="connsiteX10" fmla="*/ 441325 w 654050"/>
                <a:gd name="connsiteY10" fmla="*/ 1533525 h 1587500"/>
                <a:gd name="connsiteX11" fmla="*/ 406400 w 654050"/>
                <a:gd name="connsiteY11" fmla="*/ 1489075 h 1587500"/>
                <a:gd name="connsiteX12" fmla="*/ 387350 w 654050"/>
                <a:gd name="connsiteY12" fmla="*/ 1450975 h 1587500"/>
                <a:gd name="connsiteX13" fmla="*/ 352425 w 654050"/>
                <a:gd name="connsiteY13" fmla="*/ 1308100 h 1587500"/>
                <a:gd name="connsiteX14" fmla="*/ 282575 w 654050"/>
                <a:gd name="connsiteY14" fmla="*/ 771525 h 1587500"/>
                <a:gd name="connsiteX15" fmla="*/ 260350 w 654050"/>
                <a:gd name="connsiteY15" fmla="*/ 625475 h 1587500"/>
                <a:gd name="connsiteX16" fmla="*/ 238125 w 654050"/>
                <a:gd name="connsiteY16" fmla="*/ 527050 h 1587500"/>
                <a:gd name="connsiteX17" fmla="*/ 193675 w 654050"/>
                <a:gd name="connsiteY17" fmla="*/ 377825 h 1587500"/>
                <a:gd name="connsiteX18" fmla="*/ 136525 w 654050"/>
                <a:gd name="connsiteY18" fmla="*/ 228600 h 1587500"/>
                <a:gd name="connsiteX19" fmla="*/ 95250 w 654050"/>
                <a:gd name="connsiteY19" fmla="*/ 158750 h 1587500"/>
                <a:gd name="connsiteX20" fmla="*/ 41275 w 654050"/>
                <a:gd name="connsiteY20" fmla="*/ 101600 h 1587500"/>
                <a:gd name="connsiteX21" fmla="*/ 9525 w 654050"/>
                <a:gd name="connsiteY21" fmla="*/ 73025 h 1587500"/>
                <a:gd name="connsiteX22" fmla="*/ 0 w 654050"/>
                <a:gd name="connsiteY22" fmla="*/ 44450 h 1587500"/>
                <a:gd name="connsiteX23" fmla="*/ 6350 w 654050"/>
                <a:gd name="connsiteY23" fmla="*/ 9525 h 1587500"/>
                <a:gd name="connsiteX24" fmla="*/ 38100 w 654050"/>
                <a:gd name="connsiteY24" fmla="*/ 0 h 1587500"/>
                <a:gd name="connsiteX25" fmla="*/ 79375 w 654050"/>
                <a:gd name="connsiteY25" fmla="*/ 3175 h 1587500"/>
                <a:gd name="connsiteX26" fmla="*/ 311150 w 654050"/>
                <a:gd name="connsiteY26" fmla="*/ 57150 h 1587500"/>
                <a:gd name="connsiteX27" fmla="*/ 403225 w 654050"/>
                <a:gd name="connsiteY27" fmla="*/ 85725 h 1587500"/>
                <a:gd name="connsiteX28" fmla="*/ 441325 w 654050"/>
                <a:gd name="connsiteY28" fmla="*/ 152400 h 1587500"/>
                <a:gd name="connsiteX29" fmla="*/ 482600 w 654050"/>
                <a:gd name="connsiteY29" fmla="*/ 4572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4050" h="1587500">
                  <a:moveTo>
                    <a:pt x="482600" y="457200"/>
                  </a:moveTo>
                  <a:lnTo>
                    <a:pt x="558800" y="952500"/>
                  </a:lnTo>
                  <a:lnTo>
                    <a:pt x="628650" y="1377950"/>
                  </a:lnTo>
                  <a:lnTo>
                    <a:pt x="654050" y="1473200"/>
                  </a:lnTo>
                  <a:lnTo>
                    <a:pt x="647700" y="1511300"/>
                  </a:lnTo>
                  <a:lnTo>
                    <a:pt x="619125" y="1552575"/>
                  </a:lnTo>
                  <a:lnTo>
                    <a:pt x="587375" y="1577975"/>
                  </a:lnTo>
                  <a:lnTo>
                    <a:pt x="558800" y="1587500"/>
                  </a:lnTo>
                  <a:lnTo>
                    <a:pt x="530225" y="1587500"/>
                  </a:lnTo>
                  <a:lnTo>
                    <a:pt x="482600" y="1571625"/>
                  </a:lnTo>
                  <a:lnTo>
                    <a:pt x="441325" y="1533525"/>
                  </a:lnTo>
                  <a:lnTo>
                    <a:pt x="406400" y="1489075"/>
                  </a:lnTo>
                  <a:lnTo>
                    <a:pt x="387350" y="1450975"/>
                  </a:lnTo>
                  <a:lnTo>
                    <a:pt x="352425" y="1308100"/>
                  </a:lnTo>
                  <a:lnTo>
                    <a:pt x="282575" y="771525"/>
                  </a:lnTo>
                  <a:lnTo>
                    <a:pt x="260350" y="625475"/>
                  </a:lnTo>
                  <a:lnTo>
                    <a:pt x="238125" y="527050"/>
                  </a:lnTo>
                  <a:lnTo>
                    <a:pt x="193675" y="377825"/>
                  </a:lnTo>
                  <a:lnTo>
                    <a:pt x="136525" y="228600"/>
                  </a:lnTo>
                  <a:lnTo>
                    <a:pt x="95250" y="158750"/>
                  </a:lnTo>
                  <a:lnTo>
                    <a:pt x="41275" y="101600"/>
                  </a:lnTo>
                  <a:lnTo>
                    <a:pt x="9525" y="73025"/>
                  </a:lnTo>
                  <a:lnTo>
                    <a:pt x="0" y="44450"/>
                  </a:lnTo>
                  <a:lnTo>
                    <a:pt x="6350" y="9525"/>
                  </a:lnTo>
                  <a:lnTo>
                    <a:pt x="38100" y="0"/>
                  </a:lnTo>
                  <a:lnTo>
                    <a:pt x="79375" y="3175"/>
                  </a:lnTo>
                  <a:lnTo>
                    <a:pt x="311150" y="57150"/>
                  </a:lnTo>
                  <a:lnTo>
                    <a:pt x="403225" y="85725"/>
                  </a:lnTo>
                  <a:lnTo>
                    <a:pt x="441325" y="152400"/>
                  </a:lnTo>
                  <a:lnTo>
                    <a:pt x="482600" y="4572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16">
              <a:extLst>
                <a:ext uri="{FF2B5EF4-FFF2-40B4-BE49-F238E27FC236}">
                  <a16:creationId xmlns:a16="http://schemas.microsoft.com/office/drawing/2014/main" id="{B4C1A8B6-89D0-4B93-B49D-5FEEFB97AAE2}"/>
                </a:ext>
              </a:extLst>
            </p:cNvPr>
            <p:cNvSpPr/>
            <p:nvPr/>
          </p:nvSpPr>
          <p:spPr>
            <a:xfrm>
              <a:off x="2809875" y="3133726"/>
              <a:ext cx="4500563" cy="676275"/>
            </a:xfrm>
            <a:custGeom>
              <a:avLst/>
              <a:gdLst>
                <a:gd name="connsiteX0" fmla="*/ 1128713 w 4500563"/>
                <a:gd name="connsiteY0" fmla="*/ 271463 h 676275"/>
                <a:gd name="connsiteX1" fmla="*/ 1685925 w 4500563"/>
                <a:gd name="connsiteY1" fmla="*/ 209550 h 676275"/>
                <a:gd name="connsiteX2" fmla="*/ 2181225 w 4500563"/>
                <a:gd name="connsiteY2" fmla="*/ 157163 h 676275"/>
                <a:gd name="connsiteX3" fmla="*/ 2547938 w 4500563"/>
                <a:gd name="connsiteY3" fmla="*/ 133350 h 676275"/>
                <a:gd name="connsiteX4" fmla="*/ 3286125 w 4500563"/>
                <a:gd name="connsiteY4" fmla="*/ 95250 h 676275"/>
                <a:gd name="connsiteX5" fmla="*/ 3733800 w 4500563"/>
                <a:gd name="connsiteY5" fmla="*/ 71438 h 676275"/>
                <a:gd name="connsiteX6" fmla="*/ 3810000 w 4500563"/>
                <a:gd name="connsiteY6" fmla="*/ 52388 h 676275"/>
                <a:gd name="connsiteX7" fmla="*/ 3890963 w 4500563"/>
                <a:gd name="connsiteY7" fmla="*/ 19050 h 676275"/>
                <a:gd name="connsiteX8" fmla="*/ 3933825 w 4500563"/>
                <a:gd name="connsiteY8" fmla="*/ 0 h 676275"/>
                <a:gd name="connsiteX9" fmla="*/ 3986213 w 4500563"/>
                <a:gd name="connsiteY9" fmla="*/ 4763 h 676275"/>
                <a:gd name="connsiteX10" fmla="*/ 4086225 w 4500563"/>
                <a:gd name="connsiteY10" fmla="*/ 19050 h 676275"/>
                <a:gd name="connsiteX11" fmla="*/ 4205288 w 4500563"/>
                <a:gd name="connsiteY11" fmla="*/ 47625 h 676275"/>
                <a:gd name="connsiteX12" fmla="*/ 4305300 w 4500563"/>
                <a:gd name="connsiteY12" fmla="*/ 95250 h 676275"/>
                <a:gd name="connsiteX13" fmla="*/ 4376738 w 4500563"/>
                <a:gd name="connsiteY13" fmla="*/ 142875 h 676275"/>
                <a:gd name="connsiteX14" fmla="*/ 4448175 w 4500563"/>
                <a:gd name="connsiteY14" fmla="*/ 190500 h 676275"/>
                <a:gd name="connsiteX15" fmla="*/ 4481513 w 4500563"/>
                <a:gd name="connsiteY15" fmla="*/ 228600 h 676275"/>
                <a:gd name="connsiteX16" fmla="*/ 4500563 w 4500563"/>
                <a:gd name="connsiteY16" fmla="*/ 276225 h 676275"/>
                <a:gd name="connsiteX17" fmla="*/ 4495800 w 4500563"/>
                <a:gd name="connsiteY17" fmla="*/ 314325 h 676275"/>
                <a:gd name="connsiteX18" fmla="*/ 4471988 w 4500563"/>
                <a:gd name="connsiteY18" fmla="*/ 342900 h 676275"/>
                <a:gd name="connsiteX19" fmla="*/ 4433888 w 4500563"/>
                <a:gd name="connsiteY19" fmla="*/ 352425 h 676275"/>
                <a:gd name="connsiteX20" fmla="*/ 4391025 w 4500563"/>
                <a:gd name="connsiteY20" fmla="*/ 361950 h 676275"/>
                <a:gd name="connsiteX21" fmla="*/ 4324350 w 4500563"/>
                <a:gd name="connsiteY21" fmla="*/ 357188 h 676275"/>
                <a:gd name="connsiteX22" fmla="*/ 4186238 w 4500563"/>
                <a:gd name="connsiteY22" fmla="*/ 338138 h 676275"/>
                <a:gd name="connsiteX23" fmla="*/ 3948113 w 4500563"/>
                <a:gd name="connsiteY23" fmla="*/ 309563 h 676275"/>
                <a:gd name="connsiteX24" fmla="*/ 3486150 w 4500563"/>
                <a:gd name="connsiteY24" fmla="*/ 295275 h 676275"/>
                <a:gd name="connsiteX25" fmla="*/ 3090863 w 4500563"/>
                <a:gd name="connsiteY25" fmla="*/ 304800 h 676275"/>
                <a:gd name="connsiteX26" fmla="*/ 2333625 w 4500563"/>
                <a:gd name="connsiteY26" fmla="*/ 347663 h 676275"/>
                <a:gd name="connsiteX27" fmla="*/ 2076450 w 4500563"/>
                <a:gd name="connsiteY27" fmla="*/ 371475 h 676275"/>
                <a:gd name="connsiteX28" fmla="*/ 1504950 w 4500563"/>
                <a:gd name="connsiteY28" fmla="*/ 438150 h 676275"/>
                <a:gd name="connsiteX29" fmla="*/ 1157288 w 4500563"/>
                <a:gd name="connsiteY29" fmla="*/ 495300 h 676275"/>
                <a:gd name="connsiteX30" fmla="*/ 909638 w 4500563"/>
                <a:gd name="connsiteY30" fmla="*/ 557213 h 676275"/>
                <a:gd name="connsiteX31" fmla="*/ 742950 w 4500563"/>
                <a:gd name="connsiteY31" fmla="*/ 609600 h 676275"/>
                <a:gd name="connsiteX32" fmla="*/ 585788 w 4500563"/>
                <a:gd name="connsiteY32" fmla="*/ 666750 h 676275"/>
                <a:gd name="connsiteX33" fmla="*/ 552450 w 4500563"/>
                <a:gd name="connsiteY33" fmla="*/ 676275 h 676275"/>
                <a:gd name="connsiteX34" fmla="*/ 504825 w 4500563"/>
                <a:gd name="connsiteY34" fmla="*/ 671513 h 676275"/>
                <a:gd name="connsiteX35" fmla="*/ 414338 w 4500563"/>
                <a:gd name="connsiteY35" fmla="*/ 642938 h 676275"/>
                <a:gd name="connsiteX36" fmla="*/ 290513 w 4500563"/>
                <a:gd name="connsiteY36" fmla="*/ 576263 h 676275"/>
                <a:gd name="connsiteX37" fmla="*/ 190500 w 4500563"/>
                <a:gd name="connsiteY37" fmla="*/ 500063 h 676275"/>
                <a:gd name="connsiteX38" fmla="*/ 119063 w 4500563"/>
                <a:gd name="connsiteY38" fmla="*/ 433388 h 676275"/>
                <a:gd name="connsiteX39" fmla="*/ 38100 w 4500563"/>
                <a:gd name="connsiteY39" fmla="*/ 333375 h 676275"/>
                <a:gd name="connsiteX40" fmla="*/ 9525 w 4500563"/>
                <a:gd name="connsiteY40" fmla="*/ 285750 h 676275"/>
                <a:gd name="connsiteX41" fmla="*/ 0 w 4500563"/>
                <a:gd name="connsiteY41" fmla="*/ 257175 h 676275"/>
                <a:gd name="connsiteX42" fmla="*/ 19050 w 4500563"/>
                <a:gd name="connsiteY42" fmla="*/ 238125 h 676275"/>
                <a:gd name="connsiteX43" fmla="*/ 61913 w 4500563"/>
                <a:gd name="connsiteY43" fmla="*/ 257175 h 676275"/>
                <a:gd name="connsiteX44" fmla="*/ 104775 w 4500563"/>
                <a:gd name="connsiteY44" fmla="*/ 290513 h 676275"/>
                <a:gd name="connsiteX45" fmla="*/ 166688 w 4500563"/>
                <a:gd name="connsiteY45" fmla="*/ 328613 h 676275"/>
                <a:gd name="connsiteX46" fmla="*/ 252413 w 4500563"/>
                <a:gd name="connsiteY46" fmla="*/ 357188 h 676275"/>
                <a:gd name="connsiteX47" fmla="*/ 323850 w 4500563"/>
                <a:gd name="connsiteY47" fmla="*/ 371475 h 676275"/>
                <a:gd name="connsiteX48" fmla="*/ 404813 w 4500563"/>
                <a:gd name="connsiteY48" fmla="*/ 376238 h 676275"/>
                <a:gd name="connsiteX49" fmla="*/ 657225 w 4500563"/>
                <a:gd name="connsiteY49" fmla="*/ 338138 h 676275"/>
                <a:gd name="connsiteX50" fmla="*/ 1128713 w 4500563"/>
                <a:gd name="connsiteY50" fmla="*/ 27146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00563" h="676275">
                  <a:moveTo>
                    <a:pt x="1128713" y="271463"/>
                  </a:moveTo>
                  <a:lnTo>
                    <a:pt x="1685925" y="209550"/>
                  </a:lnTo>
                  <a:lnTo>
                    <a:pt x="2181225" y="157163"/>
                  </a:lnTo>
                  <a:lnTo>
                    <a:pt x="2547938" y="133350"/>
                  </a:lnTo>
                  <a:lnTo>
                    <a:pt x="3286125" y="95250"/>
                  </a:lnTo>
                  <a:lnTo>
                    <a:pt x="3733800" y="71438"/>
                  </a:lnTo>
                  <a:lnTo>
                    <a:pt x="3810000" y="52388"/>
                  </a:lnTo>
                  <a:lnTo>
                    <a:pt x="3890963" y="19050"/>
                  </a:lnTo>
                  <a:lnTo>
                    <a:pt x="3933825" y="0"/>
                  </a:lnTo>
                  <a:lnTo>
                    <a:pt x="3986213" y="4763"/>
                  </a:lnTo>
                  <a:lnTo>
                    <a:pt x="4086225" y="19050"/>
                  </a:lnTo>
                  <a:lnTo>
                    <a:pt x="4205288" y="47625"/>
                  </a:lnTo>
                  <a:lnTo>
                    <a:pt x="4305300" y="95250"/>
                  </a:lnTo>
                  <a:lnTo>
                    <a:pt x="4376738" y="142875"/>
                  </a:lnTo>
                  <a:lnTo>
                    <a:pt x="4448175" y="190500"/>
                  </a:lnTo>
                  <a:lnTo>
                    <a:pt x="4481513" y="228600"/>
                  </a:lnTo>
                  <a:lnTo>
                    <a:pt x="4500563" y="276225"/>
                  </a:lnTo>
                  <a:lnTo>
                    <a:pt x="4495800" y="314325"/>
                  </a:lnTo>
                  <a:lnTo>
                    <a:pt x="4471988" y="342900"/>
                  </a:lnTo>
                  <a:lnTo>
                    <a:pt x="4433888" y="352425"/>
                  </a:lnTo>
                  <a:lnTo>
                    <a:pt x="4391025" y="361950"/>
                  </a:lnTo>
                  <a:lnTo>
                    <a:pt x="4324350" y="357188"/>
                  </a:lnTo>
                  <a:lnTo>
                    <a:pt x="4186238" y="338138"/>
                  </a:lnTo>
                  <a:lnTo>
                    <a:pt x="3948113" y="309563"/>
                  </a:lnTo>
                  <a:lnTo>
                    <a:pt x="3486150" y="295275"/>
                  </a:lnTo>
                  <a:lnTo>
                    <a:pt x="3090863" y="304800"/>
                  </a:lnTo>
                  <a:lnTo>
                    <a:pt x="2333625" y="347663"/>
                  </a:lnTo>
                  <a:lnTo>
                    <a:pt x="2076450" y="371475"/>
                  </a:lnTo>
                  <a:lnTo>
                    <a:pt x="1504950" y="438150"/>
                  </a:lnTo>
                  <a:lnTo>
                    <a:pt x="1157288" y="495300"/>
                  </a:lnTo>
                  <a:lnTo>
                    <a:pt x="909638" y="557213"/>
                  </a:lnTo>
                  <a:lnTo>
                    <a:pt x="742950" y="609600"/>
                  </a:lnTo>
                  <a:lnTo>
                    <a:pt x="585788" y="666750"/>
                  </a:lnTo>
                  <a:lnTo>
                    <a:pt x="552450" y="676275"/>
                  </a:lnTo>
                  <a:lnTo>
                    <a:pt x="504825" y="671513"/>
                  </a:lnTo>
                  <a:lnTo>
                    <a:pt x="414338" y="642938"/>
                  </a:lnTo>
                  <a:lnTo>
                    <a:pt x="290513" y="576263"/>
                  </a:lnTo>
                  <a:lnTo>
                    <a:pt x="190500" y="500063"/>
                  </a:lnTo>
                  <a:lnTo>
                    <a:pt x="119063" y="433388"/>
                  </a:lnTo>
                  <a:lnTo>
                    <a:pt x="38100" y="333375"/>
                  </a:lnTo>
                  <a:lnTo>
                    <a:pt x="9525" y="285750"/>
                  </a:lnTo>
                  <a:lnTo>
                    <a:pt x="0" y="257175"/>
                  </a:lnTo>
                  <a:lnTo>
                    <a:pt x="19050" y="238125"/>
                  </a:lnTo>
                  <a:lnTo>
                    <a:pt x="61913" y="257175"/>
                  </a:lnTo>
                  <a:lnTo>
                    <a:pt x="104775" y="290513"/>
                  </a:lnTo>
                  <a:lnTo>
                    <a:pt x="166688" y="328613"/>
                  </a:lnTo>
                  <a:lnTo>
                    <a:pt x="252413" y="357188"/>
                  </a:lnTo>
                  <a:lnTo>
                    <a:pt x="323850" y="371475"/>
                  </a:lnTo>
                  <a:lnTo>
                    <a:pt x="404813" y="376238"/>
                  </a:lnTo>
                  <a:lnTo>
                    <a:pt x="657225" y="338138"/>
                  </a:lnTo>
                  <a:lnTo>
                    <a:pt x="1128713" y="2714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22">
              <a:extLst>
                <a:ext uri="{FF2B5EF4-FFF2-40B4-BE49-F238E27FC236}">
                  <a16:creationId xmlns:a16="http://schemas.microsoft.com/office/drawing/2014/main" id="{2D22FB65-0F37-4E03-BD83-33151C3BADB2}"/>
                </a:ext>
              </a:extLst>
            </p:cNvPr>
            <p:cNvSpPr/>
            <p:nvPr/>
          </p:nvSpPr>
          <p:spPr>
            <a:xfrm rot="16200000">
              <a:off x="3813175" y="3113088"/>
              <a:ext cx="2371724" cy="612775"/>
            </a:xfrm>
            <a:custGeom>
              <a:avLst/>
              <a:gdLst>
                <a:gd name="connsiteX0" fmla="*/ 1391159 w 2371572"/>
                <a:gd name="connsiteY0" fmla="*/ 293390 h 613674"/>
                <a:gd name="connsiteX1" fmla="*/ 1997499 w 2371572"/>
                <a:gd name="connsiteY1" fmla="*/ 298280 h 613674"/>
                <a:gd name="connsiteX2" fmla="*/ 2070847 w 2371572"/>
                <a:gd name="connsiteY2" fmla="*/ 288500 h 613674"/>
                <a:gd name="connsiteX3" fmla="*/ 2122190 w 2371572"/>
                <a:gd name="connsiteY3" fmla="*/ 266496 h 613674"/>
                <a:gd name="connsiteX4" fmla="*/ 2202873 w 2371572"/>
                <a:gd name="connsiteY4" fmla="*/ 193148 h 613674"/>
                <a:gd name="connsiteX5" fmla="*/ 2330008 w 2371572"/>
                <a:gd name="connsiteY5" fmla="*/ 36673 h 613674"/>
                <a:gd name="connsiteX6" fmla="*/ 2371572 w 2371572"/>
                <a:gd name="connsiteY6" fmla="*/ 0 h 613674"/>
                <a:gd name="connsiteX7" fmla="*/ 2344678 w 2371572"/>
                <a:gd name="connsiteY7" fmla="*/ 198038 h 613674"/>
                <a:gd name="connsiteX8" fmla="*/ 2305559 w 2371572"/>
                <a:gd name="connsiteY8" fmla="*/ 256716 h 613674"/>
                <a:gd name="connsiteX9" fmla="*/ 2185758 w 2371572"/>
                <a:gd name="connsiteY9" fmla="*/ 427860 h 613674"/>
                <a:gd name="connsiteX10" fmla="*/ 2102631 w 2371572"/>
                <a:gd name="connsiteY10" fmla="*/ 554996 h 613674"/>
                <a:gd name="connsiteX11" fmla="*/ 2075737 w 2371572"/>
                <a:gd name="connsiteY11" fmla="*/ 586780 h 613674"/>
                <a:gd name="connsiteX12" fmla="*/ 2046398 w 2371572"/>
                <a:gd name="connsiteY12" fmla="*/ 606340 h 613674"/>
                <a:gd name="connsiteX13" fmla="*/ 2012169 w 2371572"/>
                <a:gd name="connsiteY13" fmla="*/ 611229 h 613674"/>
                <a:gd name="connsiteX14" fmla="*/ 1948601 w 2371572"/>
                <a:gd name="connsiteY14" fmla="*/ 613674 h 613674"/>
                <a:gd name="connsiteX15" fmla="*/ 1787236 w 2371572"/>
                <a:gd name="connsiteY15" fmla="*/ 606340 h 613674"/>
                <a:gd name="connsiteX16" fmla="*/ 1261578 w 2371572"/>
                <a:gd name="connsiteY16" fmla="*/ 581890 h 613674"/>
                <a:gd name="connsiteX17" fmla="*/ 7335 w 2371572"/>
                <a:gd name="connsiteY17" fmla="*/ 493873 h 613674"/>
                <a:gd name="connsiteX18" fmla="*/ 0 w 2371572"/>
                <a:gd name="connsiteY18" fmla="*/ 293390 h 613674"/>
                <a:gd name="connsiteX19" fmla="*/ 141805 w 2371572"/>
                <a:gd name="connsiteY19" fmla="*/ 295835 h 613674"/>
                <a:gd name="connsiteX20" fmla="*/ 1391159 w 2371572"/>
                <a:gd name="connsiteY20" fmla="*/ 293390 h 61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71572" h="613674">
                  <a:moveTo>
                    <a:pt x="1391159" y="293390"/>
                  </a:moveTo>
                  <a:lnTo>
                    <a:pt x="1997499" y="298280"/>
                  </a:lnTo>
                  <a:lnTo>
                    <a:pt x="2070847" y="288500"/>
                  </a:lnTo>
                  <a:lnTo>
                    <a:pt x="2122190" y="266496"/>
                  </a:lnTo>
                  <a:lnTo>
                    <a:pt x="2202873" y="193148"/>
                  </a:lnTo>
                  <a:lnTo>
                    <a:pt x="2330008" y="36673"/>
                  </a:lnTo>
                  <a:lnTo>
                    <a:pt x="2371572" y="0"/>
                  </a:lnTo>
                  <a:lnTo>
                    <a:pt x="2344678" y="198038"/>
                  </a:lnTo>
                  <a:lnTo>
                    <a:pt x="2305559" y="256716"/>
                  </a:lnTo>
                  <a:lnTo>
                    <a:pt x="2185758" y="427860"/>
                  </a:lnTo>
                  <a:lnTo>
                    <a:pt x="2102631" y="554996"/>
                  </a:lnTo>
                  <a:lnTo>
                    <a:pt x="2075737" y="586780"/>
                  </a:lnTo>
                  <a:lnTo>
                    <a:pt x="2046398" y="606340"/>
                  </a:lnTo>
                  <a:lnTo>
                    <a:pt x="2012169" y="611229"/>
                  </a:lnTo>
                  <a:lnTo>
                    <a:pt x="1948601" y="613674"/>
                  </a:lnTo>
                  <a:lnTo>
                    <a:pt x="1787236" y="606340"/>
                  </a:lnTo>
                  <a:lnTo>
                    <a:pt x="1261578" y="581890"/>
                  </a:lnTo>
                  <a:lnTo>
                    <a:pt x="7335" y="493873"/>
                  </a:lnTo>
                  <a:lnTo>
                    <a:pt x="0" y="293390"/>
                  </a:lnTo>
                  <a:lnTo>
                    <a:pt x="141805" y="295835"/>
                  </a:lnTo>
                  <a:lnTo>
                    <a:pt x="1391159" y="29339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7">
              <a:extLst>
                <a:ext uri="{FF2B5EF4-FFF2-40B4-BE49-F238E27FC236}">
                  <a16:creationId xmlns:a16="http://schemas.microsoft.com/office/drawing/2014/main" id="{1D7B6C8E-4037-49A5-B610-FFED8E582A9A}"/>
                </a:ext>
              </a:extLst>
            </p:cNvPr>
            <p:cNvSpPr/>
            <p:nvPr/>
          </p:nvSpPr>
          <p:spPr>
            <a:xfrm>
              <a:off x="3871913" y="4475162"/>
              <a:ext cx="2711450" cy="1390650"/>
            </a:xfrm>
            <a:custGeom>
              <a:avLst/>
              <a:gdLst>
                <a:gd name="connsiteX0" fmla="*/ 345367 w 2710308"/>
                <a:gd name="connsiteY0" fmla="*/ 355235 h 1391335"/>
                <a:gd name="connsiteX1" fmla="*/ 792699 w 2710308"/>
                <a:gd name="connsiteY1" fmla="*/ 299318 h 1391335"/>
                <a:gd name="connsiteX2" fmla="*/ 1124909 w 2710308"/>
                <a:gd name="connsiteY2" fmla="*/ 266426 h 1391335"/>
                <a:gd name="connsiteX3" fmla="*/ 1486722 w 2710308"/>
                <a:gd name="connsiteY3" fmla="*/ 243402 h 1391335"/>
                <a:gd name="connsiteX4" fmla="*/ 1736702 w 2710308"/>
                <a:gd name="connsiteY4" fmla="*/ 233534 h 1391335"/>
                <a:gd name="connsiteX5" fmla="*/ 2003128 w 2710308"/>
                <a:gd name="connsiteY5" fmla="*/ 226956 h 1391335"/>
                <a:gd name="connsiteX6" fmla="*/ 2167588 w 2710308"/>
                <a:gd name="connsiteY6" fmla="*/ 233534 h 1391335"/>
                <a:gd name="connsiteX7" fmla="*/ 2239951 w 2710308"/>
                <a:gd name="connsiteY7" fmla="*/ 240112 h 1391335"/>
                <a:gd name="connsiteX8" fmla="*/ 2279422 w 2710308"/>
                <a:gd name="connsiteY8" fmla="*/ 249980 h 1391335"/>
                <a:gd name="connsiteX9" fmla="*/ 2302446 w 2710308"/>
                <a:gd name="connsiteY9" fmla="*/ 266426 h 1391335"/>
                <a:gd name="connsiteX10" fmla="*/ 2318892 w 2710308"/>
                <a:gd name="connsiteY10" fmla="*/ 309186 h 1391335"/>
                <a:gd name="connsiteX11" fmla="*/ 2322181 w 2710308"/>
                <a:gd name="connsiteY11" fmla="*/ 342078 h 1391335"/>
                <a:gd name="connsiteX12" fmla="*/ 2309024 w 2710308"/>
                <a:gd name="connsiteY12" fmla="*/ 394705 h 1391335"/>
                <a:gd name="connsiteX13" fmla="*/ 2269554 w 2710308"/>
                <a:gd name="connsiteY13" fmla="*/ 529563 h 1391335"/>
                <a:gd name="connsiteX14" fmla="*/ 2042599 w 2710308"/>
                <a:gd name="connsiteY14" fmla="*/ 1374889 h 1391335"/>
                <a:gd name="connsiteX15" fmla="*/ 2253108 w 2710308"/>
                <a:gd name="connsiteY15" fmla="*/ 1391335 h 1391335"/>
                <a:gd name="connsiteX16" fmla="*/ 2299157 w 2710308"/>
                <a:gd name="connsiteY16" fmla="*/ 1269635 h 1391335"/>
                <a:gd name="connsiteX17" fmla="*/ 2545847 w 2710308"/>
                <a:gd name="connsiteY17" fmla="*/ 687445 h 1391335"/>
                <a:gd name="connsiteX18" fmla="*/ 2605053 w 2710308"/>
                <a:gd name="connsiteY18" fmla="*/ 549298 h 1391335"/>
                <a:gd name="connsiteX19" fmla="*/ 2624788 w 2710308"/>
                <a:gd name="connsiteY19" fmla="*/ 516406 h 1391335"/>
                <a:gd name="connsiteX20" fmla="*/ 2664259 w 2710308"/>
                <a:gd name="connsiteY20" fmla="*/ 486803 h 1391335"/>
                <a:gd name="connsiteX21" fmla="*/ 2693862 w 2710308"/>
                <a:gd name="connsiteY21" fmla="*/ 460489 h 1391335"/>
                <a:gd name="connsiteX22" fmla="*/ 2710308 w 2710308"/>
                <a:gd name="connsiteY22" fmla="*/ 434176 h 1391335"/>
                <a:gd name="connsiteX23" fmla="*/ 2710308 w 2710308"/>
                <a:gd name="connsiteY23" fmla="*/ 411151 h 1391335"/>
                <a:gd name="connsiteX24" fmla="*/ 2703729 w 2710308"/>
                <a:gd name="connsiteY24" fmla="*/ 378259 h 1391335"/>
                <a:gd name="connsiteX25" fmla="*/ 2690573 w 2710308"/>
                <a:gd name="connsiteY25" fmla="*/ 338789 h 1391335"/>
                <a:gd name="connsiteX26" fmla="*/ 2644524 w 2710308"/>
                <a:gd name="connsiteY26" fmla="*/ 282872 h 1391335"/>
                <a:gd name="connsiteX27" fmla="*/ 2578740 w 2710308"/>
                <a:gd name="connsiteY27" fmla="*/ 207220 h 1391335"/>
                <a:gd name="connsiteX28" fmla="*/ 2489931 w 2710308"/>
                <a:gd name="connsiteY28" fmla="*/ 108544 h 1391335"/>
                <a:gd name="connsiteX29" fmla="*/ 2427436 w 2710308"/>
                <a:gd name="connsiteY29" fmla="*/ 52627 h 1391335"/>
                <a:gd name="connsiteX30" fmla="*/ 2374809 w 2710308"/>
                <a:gd name="connsiteY30" fmla="*/ 16446 h 1391335"/>
                <a:gd name="connsiteX31" fmla="*/ 2325470 w 2710308"/>
                <a:gd name="connsiteY31" fmla="*/ 0 h 1391335"/>
                <a:gd name="connsiteX32" fmla="*/ 2299157 w 2710308"/>
                <a:gd name="connsiteY32" fmla="*/ 6579 h 1391335"/>
                <a:gd name="connsiteX33" fmla="*/ 2164299 w 2710308"/>
                <a:gd name="connsiteY33" fmla="*/ 49338 h 1391335"/>
                <a:gd name="connsiteX34" fmla="*/ 2091937 w 2710308"/>
                <a:gd name="connsiteY34" fmla="*/ 46049 h 1391335"/>
                <a:gd name="connsiteX35" fmla="*/ 1509747 w 2710308"/>
                <a:gd name="connsiteY35" fmla="*/ 59206 h 1391335"/>
                <a:gd name="connsiteX36" fmla="*/ 1006498 w 2710308"/>
                <a:gd name="connsiteY36" fmla="*/ 92098 h 1391335"/>
                <a:gd name="connsiteX37" fmla="*/ 664420 w 2710308"/>
                <a:gd name="connsiteY37" fmla="*/ 121701 h 1391335"/>
                <a:gd name="connsiteX38" fmla="*/ 371681 w 2710308"/>
                <a:gd name="connsiteY38" fmla="*/ 157882 h 1391335"/>
                <a:gd name="connsiteX39" fmla="*/ 101965 w 2710308"/>
                <a:gd name="connsiteY39" fmla="*/ 203931 h 1391335"/>
                <a:gd name="connsiteX40" fmla="*/ 0 w 2710308"/>
                <a:gd name="connsiteY40" fmla="*/ 217088 h 1391335"/>
                <a:gd name="connsiteX41" fmla="*/ 46049 w 2710308"/>
                <a:gd name="connsiteY41" fmla="*/ 401284 h 1391335"/>
                <a:gd name="connsiteX42" fmla="*/ 345367 w 2710308"/>
                <a:gd name="connsiteY42" fmla="*/ 355235 h 139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0308" h="1391335">
                  <a:moveTo>
                    <a:pt x="345367" y="355235"/>
                  </a:moveTo>
                  <a:lnTo>
                    <a:pt x="792699" y="299318"/>
                  </a:lnTo>
                  <a:lnTo>
                    <a:pt x="1124909" y="266426"/>
                  </a:lnTo>
                  <a:lnTo>
                    <a:pt x="1486722" y="243402"/>
                  </a:lnTo>
                  <a:lnTo>
                    <a:pt x="1736702" y="233534"/>
                  </a:lnTo>
                  <a:lnTo>
                    <a:pt x="2003128" y="226956"/>
                  </a:lnTo>
                  <a:lnTo>
                    <a:pt x="2167588" y="233534"/>
                  </a:lnTo>
                  <a:lnTo>
                    <a:pt x="2239951" y="240112"/>
                  </a:lnTo>
                  <a:lnTo>
                    <a:pt x="2279422" y="249980"/>
                  </a:lnTo>
                  <a:lnTo>
                    <a:pt x="2302446" y="266426"/>
                  </a:lnTo>
                  <a:lnTo>
                    <a:pt x="2318892" y="309186"/>
                  </a:lnTo>
                  <a:lnTo>
                    <a:pt x="2322181" y="342078"/>
                  </a:lnTo>
                  <a:lnTo>
                    <a:pt x="2309024" y="394705"/>
                  </a:lnTo>
                  <a:lnTo>
                    <a:pt x="2269554" y="529563"/>
                  </a:lnTo>
                  <a:lnTo>
                    <a:pt x="2042599" y="1374889"/>
                  </a:lnTo>
                  <a:lnTo>
                    <a:pt x="2253108" y="1391335"/>
                  </a:lnTo>
                  <a:lnTo>
                    <a:pt x="2299157" y="1269635"/>
                  </a:lnTo>
                  <a:lnTo>
                    <a:pt x="2545847" y="687445"/>
                  </a:lnTo>
                  <a:lnTo>
                    <a:pt x="2605053" y="549298"/>
                  </a:lnTo>
                  <a:lnTo>
                    <a:pt x="2624788" y="516406"/>
                  </a:lnTo>
                  <a:lnTo>
                    <a:pt x="2664259" y="486803"/>
                  </a:lnTo>
                  <a:lnTo>
                    <a:pt x="2693862" y="460489"/>
                  </a:lnTo>
                  <a:lnTo>
                    <a:pt x="2710308" y="434176"/>
                  </a:lnTo>
                  <a:lnTo>
                    <a:pt x="2710308" y="411151"/>
                  </a:lnTo>
                  <a:lnTo>
                    <a:pt x="2703729" y="378259"/>
                  </a:lnTo>
                  <a:lnTo>
                    <a:pt x="2690573" y="338789"/>
                  </a:lnTo>
                  <a:lnTo>
                    <a:pt x="2644524" y="282872"/>
                  </a:lnTo>
                  <a:lnTo>
                    <a:pt x="2578740" y="207220"/>
                  </a:lnTo>
                  <a:lnTo>
                    <a:pt x="2489931" y="108544"/>
                  </a:lnTo>
                  <a:lnTo>
                    <a:pt x="2427436" y="52627"/>
                  </a:lnTo>
                  <a:lnTo>
                    <a:pt x="2374809" y="16446"/>
                  </a:lnTo>
                  <a:lnTo>
                    <a:pt x="2325470" y="0"/>
                  </a:lnTo>
                  <a:lnTo>
                    <a:pt x="2299157" y="6579"/>
                  </a:lnTo>
                  <a:lnTo>
                    <a:pt x="2164299" y="49338"/>
                  </a:lnTo>
                  <a:lnTo>
                    <a:pt x="2091937" y="46049"/>
                  </a:lnTo>
                  <a:lnTo>
                    <a:pt x="1509747" y="59206"/>
                  </a:lnTo>
                  <a:lnTo>
                    <a:pt x="1006498" y="92098"/>
                  </a:lnTo>
                  <a:lnTo>
                    <a:pt x="664420" y="121701"/>
                  </a:lnTo>
                  <a:lnTo>
                    <a:pt x="371681" y="157882"/>
                  </a:lnTo>
                  <a:lnTo>
                    <a:pt x="101965" y="203931"/>
                  </a:lnTo>
                  <a:lnTo>
                    <a:pt x="0" y="217088"/>
                  </a:lnTo>
                  <a:lnTo>
                    <a:pt x="46049" y="401284"/>
                  </a:lnTo>
                  <a:lnTo>
                    <a:pt x="345367" y="35523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8">
              <a:extLst>
                <a:ext uri="{FF2B5EF4-FFF2-40B4-BE49-F238E27FC236}">
                  <a16:creationId xmlns:a16="http://schemas.microsoft.com/office/drawing/2014/main" id="{86A7793F-7F2A-4A39-96A3-CBFDE165FE2E}"/>
                </a:ext>
              </a:extLst>
            </p:cNvPr>
            <p:cNvSpPr/>
            <p:nvPr/>
          </p:nvSpPr>
          <p:spPr>
            <a:xfrm>
              <a:off x="4165600" y="5789612"/>
              <a:ext cx="2006600" cy="336550"/>
            </a:xfrm>
            <a:custGeom>
              <a:avLst/>
              <a:gdLst>
                <a:gd name="connsiteX0" fmla="*/ 249979 w 2006417"/>
                <a:gd name="connsiteY0" fmla="*/ 69073 h 335499"/>
                <a:gd name="connsiteX1" fmla="*/ 506538 w 2006417"/>
                <a:gd name="connsiteY1" fmla="*/ 46049 h 335499"/>
                <a:gd name="connsiteX2" fmla="*/ 749939 w 2006417"/>
                <a:gd name="connsiteY2" fmla="*/ 32892 h 335499"/>
                <a:gd name="connsiteX3" fmla="*/ 927556 w 2006417"/>
                <a:gd name="connsiteY3" fmla="*/ 29602 h 335499"/>
                <a:gd name="connsiteX4" fmla="*/ 1404492 w 2006417"/>
                <a:gd name="connsiteY4" fmla="*/ 9867 h 335499"/>
                <a:gd name="connsiteX5" fmla="*/ 1822221 w 2006417"/>
                <a:gd name="connsiteY5" fmla="*/ 0 h 335499"/>
                <a:gd name="connsiteX6" fmla="*/ 1983392 w 2006417"/>
                <a:gd name="connsiteY6" fmla="*/ 13156 h 335499"/>
                <a:gd name="connsiteX7" fmla="*/ 1996549 w 2006417"/>
                <a:gd name="connsiteY7" fmla="*/ 55916 h 335499"/>
                <a:gd name="connsiteX8" fmla="*/ 2006417 w 2006417"/>
                <a:gd name="connsiteY8" fmla="*/ 111833 h 335499"/>
                <a:gd name="connsiteX9" fmla="*/ 1993260 w 2006417"/>
                <a:gd name="connsiteY9" fmla="*/ 151303 h 335499"/>
                <a:gd name="connsiteX10" fmla="*/ 1963657 w 2006417"/>
                <a:gd name="connsiteY10" fmla="*/ 187484 h 335499"/>
                <a:gd name="connsiteX11" fmla="*/ 1904451 w 2006417"/>
                <a:gd name="connsiteY11" fmla="*/ 203931 h 335499"/>
                <a:gd name="connsiteX12" fmla="*/ 1654471 w 2006417"/>
                <a:gd name="connsiteY12" fmla="*/ 203931 h 335499"/>
                <a:gd name="connsiteX13" fmla="*/ 782831 w 2006417"/>
                <a:gd name="connsiteY13" fmla="*/ 226955 h 335499"/>
                <a:gd name="connsiteX14" fmla="*/ 490092 w 2006417"/>
                <a:gd name="connsiteY14" fmla="*/ 236823 h 335499"/>
                <a:gd name="connsiteX15" fmla="*/ 296028 w 2006417"/>
                <a:gd name="connsiteY15" fmla="*/ 253269 h 335499"/>
                <a:gd name="connsiteX16" fmla="*/ 197352 w 2006417"/>
                <a:gd name="connsiteY16" fmla="*/ 273004 h 335499"/>
                <a:gd name="connsiteX17" fmla="*/ 161171 w 2006417"/>
                <a:gd name="connsiteY17" fmla="*/ 282872 h 335499"/>
                <a:gd name="connsiteX18" fmla="*/ 36181 w 2006417"/>
                <a:gd name="connsiteY18" fmla="*/ 335499 h 335499"/>
                <a:gd name="connsiteX19" fmla="*/ 0 w 2006417"/>
                <a:gd name="connsiteY19" fmla="*/ 98676 h 335499"/>
                <a:gd name="connsiteX20" fmla="*/ 249979 w 2006417"/>
                <a:gd name="connsiteY20" fmla="*/ 69073 h 33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6417" h="335499">
                  <a:moveTo>
                    <a:pt x="249979" y="69073"/>
                  </a:moveTo>
                  <a:lnTo>
                    <a:pt x="506538" y="46049"/>
                  </a:lnTo>
                  <a:lnTo>
                    <a:pt x="749939" y="32892"/>
                  </a:lnTo>
                  <a:lnTo>
                    <a:pt x="927556" y="29602"/>
                  </a:lnTo>
                  <a:lnTo>
                    <a:pt x="1404492" y="9867"/>
                  </a:lnTo>
                  <a:lnTo>
                    <a:pt x="1822221" y="0"/>
                  </a:lnTo>
                  <a:lnTo>
                    <a:pt x="1983392" y="13156"/>
                  </a:lnTo>
                  <a:lnTo>
                    <a:pt x="1996549" y="55916"/>
                  </a:lnTo>
                  <a:lnTo>
                    <a:pt x="2006417" y="111833"/>
                  </a:lnTo>
                  <a:lnTo>
                    <a:pt x="1993260" y="151303"/>
                  </a:lnTo>
                  <a:lnTo>
                    <a:pt x="1963657" y="187484"/>
                  </a:lnTo>
                  <a:lnTo>
                    <a:pt x="1904451" y="203931"/>
                  </a:lnTo>
                  <a:lnTo>
                    <a:pt x="1654471" y="203931"/>
                  </a:lnTo>
                  <a:lnTo>
                    <a:pt x="782831" y="226955"/>
                  </a:lnTo>
                  <a:lnTo>
                    <a:pt x="490092" y="236823"/>
                  </a:lnTo>
                  <a:lnTo>
                    <a:pt x="296028" y="253269"/>
                  </a:lnTo>
                  <a:lnTo>
                    <a:pt x="197352" y="273004"/>
                  </a:lnTo>
                  <a:lnTo>
                    <a:pt x="161171" y="282872"/>
                  </a:lnTo>
                  <a:lnTo>
                    <a:pt x="36181" y="335499"/>
                  </a:lnTo>
                  <a:lnTo>
                    <a:pt x="0" y="98676"/>
                  </a:lnTo>
                  <a:lnTo>
                    <a:pt x="249979" y="6907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5" name="グループ化 14">
            <a:extLst>
              <a:ext uri="{FF2B5EF4-FFF2-40B4-BE49-F238E27FC236}">
                <a16:creationId xmlns:a16="http://schemas.microsoft.com/office/drawing/2014/main" id="{F31F5C7B-1576-4895-9206-135A3F0077AA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08113"/>
            <a:ext cx="4500563" cy="4633912"/>
            <a:chOff x="2657475" y="1408113"/>
            <a:chExt cx="4500563" cy="4633912"/>
          </a:xfrm>
        </p:grpSpPr>
        <p:sp>
          <p:nvSpPr>
            <p:cNvPr id="21" name="フリーフォーム 15">
              <a:extLst>
                <a:ext uri="{FF2B5EF4-FFF2-40B4-BE49-F238E27FC236}">
                  <a16:creationId xmlns:a16="http://schemas.microsoft.com/office/drawing/2014/main" id="{4F71431A-9E4D-4B27-9CFF-1B44874B9BB8}"/>
                </a:ext>
              </a:extLst>
            </p:cNvPr>
            <p:cNvSpPr/>
            <p:nvPr/>
          </p:nvSpPr>
          <p:spPr>
            <a:xfrm>
              <a:off x="3390900" y="1408113"/>
              <a:ext cx="2413000" cy="969962"/>
            </a:xfrm>
            <a:custGeom>
              <a:avLst/>
              <a:gdLst>
                <a:gd name="connsiteX0" fmla="*/ 2083242 w 2413221"/>
                <a:gd name="connsiteY0" fmla="*/ 489005 h 970059"/>
                <a:gd name="connsiteX1" fmla="*/ 1959997 w 2413221"/>
                <a:gd name="connsiteY1" fmla="*/ 520810 h 970059"/>
                <a:gd name="connsiteX2" fmla="*/ 1769166 w 2413221"/>
                <a:gd name="connsiteY2" fmla="*/ 588396 h 970059"/>
                <a:gd name="connsiteX3" fmla="*/ 1467016 w 2413221"/>
                <a:gd name="connsiteY3" fmla="*/ 675861 h 970059"/>
                <a:gd name="connsiteX4" fmla="*/ 1176793 w 2413221"/>
                <a:gd name="connsiteY4" fmla="*/ 759349 h 970059"/>
                <a:gd name="connsiteX5" fmla="*/ 894522 w 2413221"/>
                <a:gd name="connsiteY5" fmla="*/ 822960 h 970059"/>
                <a:gd name="connsiteX6" fmla="*/ 536713 w 2413221"/>
                <a:gd name="connsiteY6" fmla="*/ 894522 h 970059"/>
                <a:gd name="connsiteX7" fmla="*/ 166978 w 2413221"/>
                <a:gd name="connsiteY7" fmla="*/ 954156 h 970059"/>
                <a:gd name="connsiteX8" fmla="*/ 67586 w 2413221"/>
                <a:gd name="connsiteY8" fmla="*/ 970059 h 970059"/>
                <a:gd name="connsiteX9" fmla="*/ 7952 w 2413221"/>
                <a:gd name="connsiteY9" fmla="*/ 942229 h 970059"/>
                <a:gd name="connsiteX10" fmla="*/ 0 w 2413221"/>
                <a:gd name="connsiteY10" fmla="*/ 922351 h 970059"/>
                <a:gd name="connsiteX11" fmla="*/ 11927 w 2413221"/>
                <a:gd name="connsiteY11" fmla="*/ 902473 h 970059"/>
                <a:gd name="connsiteX12" fmla="*/ 103367 w 2413221"/>
                <a:gd name="connsiteY12" fmla="*/ 870668 h 970059"/>
                <a:gd name="connsiteX13" fmla="*/ 365760 w 2413221"/>
                <a:gd name="connsiteY13" fmla="*/ 811033 h 970059"/>
                <a:gd name="connsiteX14" fmla="*/ 667910 w 2413221"/>
                <a:gd name="connsiteY14" fmla="*/ 727544 h 970059"/>
                <a:gd name="connsiteX15" fmla="*/ 942230 w 2413221"/>
                <a:gd name="connsiteY15" fmla="*/ 648031 h 970059"/>
                <a:gd name="connsiteX16" fmla="*/ 1176793 w 2413221"/>
                <a:gd name="connsiteY16" fmla="*/ 560567 h 970059"/>
                <a:gd name="connsiteX17" fmla="*/ 1367625 w 2413221"/>
                <a:gd name="connsiteY17" fmla="*/ 477078 h 970059"/>
                <a:gd name="connsiteX18" fmla="*/ 1665799 w 2413221"/>
                <a:gd name="connsiteY18" fmla="*/ 341906 h 970059"/>
                <a:gd name="connsiteX19" fmla="*/ 1868557 w 2413221"/>
                <a:gd name="connsiteY19" fmla="*/ 242515 h 970059"/>
                <a:gd name="connsiteX20" fmla="*/ 1912289 w 2413221"/>
                <a:gd name="connsiteY20" fmla="*/ 218661 h 970059"/>
                <a:gd name="connsiteX21" fmla="*/ 1920240 w 2413221"/>
                <a:gd name="connsiteY21" fmla="*/ 194807 h 970059"/>
                <a:gd name="connsiteX22" fmla="*/ 1900362 w 2413221"/>
                <a:gd name="connsiteY22" fmla="*/ 178904 h 970059"/>
                <a:gd name="connsiteX23" fmla="*/ 1856630 w 2413221"/>
                <a:gd name="connsiteY23" fmla="*/ 131196 h 970059"/>
                <a:gd name="connsiteX24" fmla="*/ 1820849 w 2413221"/>
                <a:gd name="connsiteY24" fmla="*/ 91440 h 970059"/>
                <a:gd name="connsiteX25" fmla="*/ 1796995 w 2413221"/>
                <a:gd name="connsiteY25" fmla="*/ 43732 h 970059"/>
                <a:gd name="connsiteX26" fmla="*/ 1793019 w 2413221"/>
                <a:gd name="connsiteY26" fmla="*/ 11927 h 970059"/>
                <a:gd name="connsiteX27" fmla="*/ 1804946 w 2413221"/>
                <a:gd name="connsiteY27" fmla="*/ 0 h 970059"/>
                <a:gd name="connsiteX28" fmla="*/ 1836752 w 2413221"/>
                <a:gd name="connsiteY28" fmla="*/ 7951 h 970059"/>
                <a:gd name="connsiteX29" fmla="*/ 1892411 w 2413221"/>
                <a:gd name="connsiteY29" fmla="*/ 43732 h 970059"/>
                <a:gd name="connsiteX30" fmla="*/ 1971924 w 2413221"/>
                <a:gd name="connsiteY30" fmla="*/ 87464 h 970059"/>
                <a:gd name="connsiteX31" fmla="*/ 2035534 w 2413221"/>
                <a:gd name="connsiteY31" fmla="*/ 123245 h 970059"/>
                <a:gd name="connsiteX32" fmla="*/ 2130950 w 2413221"/>
                <a:gd name="connsiteY32" fmla="*/ 166977 h 970059"/>
                <a:gd name="connsiteX33" fmla="*/ 2226366 w 2413221"/>
                <a:gd name="connsiteY33" fmla="*/ 202758 h 970059"/>
                <a:gd name="connsiteX34" fmla="*/ 2305879 w 2413221"/>
                <a:gd name="connsiteY34" fmla="*/ 238539 h 970059"/>
                <a:gd name="connsiteX35" fmla="*/ 2357562 w 2413221"/>
                <a:gd name="connsiteY35" fmla="*/ 274320 h 970059"/>
                <a:gd name="connsiteX36" fmla="*/ 2405270 w 2413221"/>
                <a:gd name="connsiteY36" fmla="*/ 322028 h 970059"/>
                <a:gd name="connsiteX37" fmla="*/ 2413221 w 2413221"/>
                <a:gd name="connsiteY37" fmla="*/ 353833 h 970059"/>
                <a:gd name="connsiteX38" fmla="*/ 2405270 w 2413221"/>
                <a:gd name="connsiteY38" fmla="*/ 381662 h 970059"/>
                <a:gd name="connsiteX39" fmla="*/ 2377440 w 2413221"/>
                <a:gd name="connsiteY39" fmla="*/ 401541 h 970059"/>
                <a:gd name="connsiteX40" fmla="*/ 2333708 w 2413221"/>
                <a:gd name="connsiteY40" fmla="*/ 425395 h 970059"/>
                <a:gd name="connsiteX41" fmla="*/ 2266122 w 2413221"/>
                <a:gd name="connsiteY41" fmla="*/ 445273 h 970059"/>
                <a:gd name="connsiteX42" fmla="*/ 2083242 w 2413221"/>
                <a:gd name="connsiteY42" fmla="*/ 489005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3221" h="970059">
                  <a:moveTo>
                    <a:pt x="2083242" y="489005"/>
                  </a:moveTo>
                  <a:lnTo>
                    <a:pt x="1959997" y="520810"/>
                  </a:lnTo>
                  <a:lnTo>
                    <a:pt x="1769166" y="588396"/>
                  </a:lnTo>
                  <a:lnTo>
                    <a:pt x="1467016" y="675861"/>
                  </a:lnTo>
                  <a:lnTo>
                    <a:pt x="1176793" y="759349"/>
                  </a:lnTo>
                  <a:lnTo>
                    <a:pt x="894522" y="822960"/>
                  </a:lnTo>
                  <a:lnTo>
                    <a:pt x="536713" y="894522"/>
                  </a:lnTo>
                  <a:lnTo>
                    <a:pt x="166978" y="954156"/>
                  </a:lnTo>
                  <a:lnTo>
                    <a:pt x="67586" y="970059"/>
                  </a:lnTo>
                  <a:lnTo>
                    <a:pt x="7952" y="942229"/>
                  </a:lnTo>
                  <a:lnTo>
                    <a:pt x="0" y="922351"/>
                  </a:lnTo>
                  <a:lnTo>
                    <a:pt x="11927" y="902473"/>
                  </a:lnTo>
                  <a:lnTo>
                    <a:pt x="103367" y="870668"/>
                  </a:lnTo>
                  <a:lnTo>
                    <a:pt x="365760" y="811033"/>
                  </a:lnTo>
                  <a:lnTo>
                    <a:pt x="667910" y="727544"/>
                  </a:lnTo>
                  <a:lnTo>
                    <a:pt x="942230" y="648031"/>
                  </a:lnTo>
                  <a:lnTo>
                    <a:pt x="1176793" y="560567"/>
                  </a:lnTo>
                  <a:lnTo>
                    <a:pt x="1367625" y="477078"/>
                  </a:lnTo>
                  <a:lnTo>
                    <a:pt x="1665799" y="341906"/>
                  </a:lnTo>
                  <a:lnTo>
                    <a:pt x="1868557" y="242515"/>
                  </a:lnTo>
                  <a:lnTo>
                    <a:pt x="1912289" y="218661"/>
                  </a:lnTo>
                  <a:lnTo>
                    <a:pt x="1920240" y="194807"/>
                  </a:lnTo>
                  <a:lnTo>
                    <a:pt x="1900362" y="178904"/>
                  </a:lnTo>
                  <a:lnTo>
                    <a:pt x="1856630" y="131196"/>
                  </a:lnTo>
                  <a:lnTo>
                    <a:pt x="1820849" y="91440"/>
                  </a:lnTo>
                  <a:lnTo>
                    <a:pt x="1796995" y="43732"/>
                  </a:lnTo>
                  <a:lnTo>
                    <a:pt x="1793019" y="11927"/>
                  </a:lnTo>
                  <a:lnTo>
                    <a:pt x="1804946" y="0"/>
                  </a:lnTo>
                  <a:lnTo>
                    <a:pt x="1836752" y="7951"/>
                  </a:lnTo>
                  <a:lnTo>
                    <a:pt x="1892411" y="43732"/>
                  </a:lnTo>
                  <a:lnTo>
                    <a:pt x="1971924" y="87464"/>
                  </a:lnTo>
                  <a:lnTo>
                    <a:pt x="2035534" y="123245"/>
                  </a:lnTo>
                  <a:lnTo>
                    <a:pt x="2130950" y="166977"/>
                  </a:lnTo>
                  <a:lnTo>
                    <a:pt x="2226366" y="202758"/>
                  </a:lnTo>
                  <a:lnTo>
                    <a:pt x="2305879" y="238539"/>
                  </a:lnTo>
                  <a:lnTo>
                    <a:pt x="2357562" y="274320"/>
                  </a:lnTo>
                  <a:lnTo>
                    <a:pt x="2405270" y="322028"/>
                  </a:lnTo>
                  <a:lnTo>
                    <a:pt x="2413221" y="353833"/>
                  </a:lnTo>
                  <a:lnTo>
                    <a:pt x="2405270" y="381662"/>
                  </a:lnTo>
                  <a:lnTo>
                    <a:pt x="2377440" y="401541"/>
                  </a:lnTo>
                  <a:lnTo>
                    <a:pt x="2333708" y="425395"/>
                  </a:lnTo>
                  <a:lnTo>
                    <a:pt x="2266122" y="445273"/>
                  </a:lnTo>
                  <a:lnTo>
                    <a:pt x="2083242" y="489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9">
              <a:extLst>
                <a:ext uri="{FF2B5EF4-FFF2-40B4-BE49-F238E27FC236}">
                  <a16:creationId xmlns:a16="http://schemas.microsoft.com/office/drawing/2014/main" id="{9F50B85C-35E8-463B-B7E8-B4BADA9E7ABD}"/>
                </a:ext>
              </a:extLst>
            </p:cNvPr>
            <p:cNvSpPr/>
            <p:nvPr/>
          </p:nvSpPr>
          <p:spPr>
            <a:xfrm>
              <a:off x="3467100" y="4454525"/>
              <a:ext cx="654050" cy="1587500"/>
            </a:xfrm>
            <a:custGeom>
              <a:avLst/>
              <a:gdLst>
                <a:gd name="connsiteX0" fmla="*/ 482600 w 654050"/>
                <a:gd name="connsiteY0" fmla="*/ 457200 h 1587500"/>
                <a:gd name="connsiteX1" fmla="*/ 558800 w 654050"/>
                <a:gd name="connsiteY1" fmla="*/ 952500 h 1587500"/>
                <a:gd name="connsiteX2" fmla="*/ 628650 w 654050"/>
                <a:gd name="connsiteY2" fmla="*/ 1377950 h 1587500"/>
                <a:gd name="connsiteX3" fmla="*/ 654050 w 654050"/>
                <a:gd name="connsiteY3" fmla="*/ 1473200 h 1587500"/>
                <a:gd name="connsiteX4" fmla="*/ 647700 w 654050"/>
                <a:gd name="connsiteY4" fmla="*/ 1511300 h 1587500"/>
                <a:gd name="connsiteX5" fmla="*/ 619125 w 654050"/>
                <a:gd name="connsiteY5" fmla="*/ 1552575 h 1587500"/>
                <a:gd name="connsiteX6" fmla="*/ 587375 w 654050"/>
                <a:gd name="connsiteY6" fmla="*/ 1577975 h 1587500"/>
                <a:gd name="connsiteX7" fmla="*/ 558800 w 654050"/>
                <a:gd name="connsiteY7" fmla="*/ 1587500 h 1587500"/>
                <a:gd name="connsiteX8" fmla="*/ 530225 w 654050"/>
                <a:gd name="connsiteY8" fmla="*/ 1587500 h 1587500"/>
                <a:gd name="connsiteX9" fmla="*/ 482600 w 654050"/>
                <a:gd name="connsiteY9" fmla="*/ 1571625 h 1587500"/>
                <a:gd name="connsiteX10" fmla="*/ 441325 w 654050"/>
                <a:gd name="connsiteY10" fmla="*/ 1533525 h 1587500"/>
                <a:gd name="connsiteX11" fmla="*/ 406400 w 654050"/>
                <a:gd name="connsiteY11" fmla="*/ 1489075 h 1587500"/>
                <a:gd name="connsiteX12" fmla="*/ 387350 w 654050"/>
                <a:gd name="connsiteY12" fmla="*/ 1450975 h 1587500"/>
                <a:gd name="connsiteX13" fmla="*/ 352425 w 654050"/>
                <a:gd name="connsiteY13" fmla="*/ 1308100 h 1587500"/>
                <a:gd name="connsiteX14" fmla="*/ 282575 w 654050"/>
                <a:gd name="connsiteY14" fmla="*/ 771525 h 1587500"/>
                <a:gd name="connsiteX15" fmla="*/ 260350 w 654050"/>
                <a:gd name="connsiteY15" fmla="*/ 625475 h 1587500"/>
                <a:gd name="connsiteX16" fmla="*/ 238125 w 654050"/>
                <a:gd name="connsiteY16" fmla="*/ 527050 h 1587500"/>
                <a:gd name="connsiteX17" fmla="*/ 193675 w 654050"/>
                <a:gd name="connsiteY17" fmla="*/ 377825 h 1587500"/>
                <a:gd name="connsiteX18" fmla="*/ 136525 w 654050"/>
                <a:gd name="connsiteY18" fmla="*/ 228600 h 1587500"/>
                <a:gd name="connsiteX19" fmla="*/ 95250 w 654050"/>
                <a:gd name="connsiteY19" fmla="*/ 158750 h 1587500"/>
                <a:gd name="connsiteX20" fmla="*/ 41275 w 654050"/>
                <a:gd name="connsiteY20" fmla="*/ 101600 h 1587500"/>
                <a:gd name="connsiteX21" fmla="*/ 9525 w 654050"/>
                <a:gd name="connsiteY21" fmla="*/ 73025 h 1587500"/>
                <a:gd name="connsiteX22" fmla="*/ 0 w 654050"/>
                <a:gd name="connsiteY22" fmla="*/ 44450 h 1587500"/>
                <a:gd name="connsiteX23" fmla="*/ 6350 w 654050"/>
                <a:gd name="connsiteY23" fmla="*/ 9525 h 1587500"/>
                <a:gd name="connsiteX24" fmla="*/ 38100 w 654050"/>
                <a:gd name="connsiteY24" fmla="*/ 0 h 1587500"/>
                <a:gd name="connsiteX25" fmla="*/ 79375 w 654050"/>
                <a:gd name="connsiteY25" fmla="*/ 3175 h 1587500"/>
                <a:gd name="connsiteX26" fmla="*/ 311150 w 654050"/>
                <a:gd name="connsiteY26" fmla="*/ 57150 h 1587500"/>
                <a:gd name="connsiteX27" fmla="*/ 403225 w 654050"/>
                <a:gd name="connsiteY27" fmla="*/ 85725 h 1587500"/>
                <a:gd name="connsiteX28" fmla="*/ 441325 w 654050"/>
                <a:gd name="connsiteY28" fmla="*/ 152400 h 1587500"/>
                <a:gd name="connsiteX29" fmla="*/ 482600 w 654050"/>
                <a:gd name="connsiteY29" fmla="*/ 4572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4050" h="1587500">
                  <a:moveTo>
                    <a:pt x="482600" y="457200"/>
                  </a:moveTo>
                  <a:lnTo>
                    <a:pt x="558800" y="952500"/>
                  </a:lnTo>
                  <a:lnTo>
                    <a:pt x="628650" y="1377950"/>
                  </a:lnTo>
                  <a:lnTo>
                    <a:pt x="654050" y="1473200"/>
                  </a:lnTo>
                  <a:lnTo>
                    <a:pt x="647700" y="1511300"/>
                  </a:lnTo>
                  <a:lnTo>
                    <a:pt x="619125" y="1552575"/>
                  </a:lnTo>
                  <a:lnTo>
                    <a:pt x="587375" y="1577975"/>
                  </a:lnTo>
                  <a:lnTo>
                    <a:pt x="558800" y="1587500"/>
                  </a:lnTo>
                  <a:lnTo>
                    <a:pt x="530225" y="1587500"/>
                  </a:lnTo>
                  <a:lnTo>
                    <a:pt x="482600" y="1571625"/>
                  </a:lnTo>
                  <a:lnTo>
                    <a:pt x="441325" y="1533525"/>
                  </a:lnTo>
                  <a:lnTo>
                    <a:pt x="406400" y="1489075"/>
                  </a:lnTo>
                  <a:lnTo>
                    <a:pt x="387350" y="1450975"/>
                  </a:lnTo>
                  <a:lnTo>
                    <a:pt x="352425" y="1308100"/>
                  </a:lnTo>
                  <a:lnTo>
                    <a:pt x="282575" y="771525"/>
                  </a:lnTo>
                  <a:lnTo>
                    <a:pt x="260350" y="625475"/>
                  </a:lnTo>
                  <a:lnTo>
                    <a:pt x="238125" y="527050"/>
                  </a:lnTo>
                  <a:lnTo>
                    <a:pt x="193675" y="377825"/>
                  </a:lnTo>
                  <a:lnTo>
                    <a:pt x="136525" y="228600"/>
                  </a:lnTo>
                  <a:lnTo>
                    <a:pt x="95250" y="158750"/>
                  </a:lnTo>
                  <a:lnTo>
                    <a:pt x="41275" y="101600"/>
                  </a:lnTo>
                  <a:lnTo>
                    <a:pt x="9525" y="73025"/>
                  </a:lnTo>
                  <a:lnTo>
                    <a:pt x="0" y="44450"/>
                  </a:lnTo>
                  <a:lnTo>
                    <a:pt x="6350" y="9525"/>
                  </a:lnTo>
                  <a:lnTo>
                    <a:pt x="38100" y="0"/>
                  </a:lnTo>
                  <a:lnTo>
                    <a:pt x="79375" y="3175"/>
                  </a:lnTo>
                  <a:lnTo>
                    <a:pt x="311150" y="57150"/>
                  </a:lnTo>
                  <a:lnTo>
                    <a:pt x="403225" y="85725"/>
                  </a:lnTo>
                  <a:lnTo>
                    <a:pt x="441325" y="152400"/>
                  </a:lnTo>
                  <a:lnTo>
                    <a:pt x="48260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6">
              <a:extLst>
                <a:ext uri="{FF2B5EF4-FFF2-40B4-BE49-F238E27FC236}">
                  <a16:creationId xmlns:a16="http://schemas.microsoft.com/office/drawing/2014/main" id="{F1311C27-B2B6-4E8C-BFA3-DFDE0733D339}"/>
                </a:ext>
              </a:extLst>
            </p:cNvPr>
            <p:cNvSpPr/>
            <p:nvPr/>
          </p:nvSpPr>
          <p:spPr>
            <a:xfrm>
              <a:off x="2657475" y="2981325"/>
              <a:ext cx="4500563" cy="676275"/>
            </a:xfrm>
            <a:custGeom>
              <a:avLst/>
              <a:gdLst>
                <a:gd name="connsiteX0" fmla="*/ 1128713 w 4500563"/>
                <a:gd name="connsiteY0" fmla="*/ 271463 h 676275"/>
                <a:gd name="connsiteX1" fmla="*/ 1685925 w 4500563"/>
                <a:gd name="connsiteY1" fmla="*/ 209550 h 676275"/>
                <a:gd name="connsiteX2" fmla="*/ 2181225 w 4500563"/>
                <a:gd name="connsiteY2" fmla="*/ 157163 h 676275"/>
                <a:gd name="connsiteX3" fmla="*/ 2547938 w 4500563"/>
                <a:gd name="connsiteY3" fmla="*/ 133350 h 676275"/>
                <a:gd name="connsiteX4" fmla="*/ 3286125 w 4500563"/>
                <a:gd name="connsiteY4" fmla="*/ 95250 h 676275"/>
                <a:gd name="connsiteX5" fmla="*/ 3733800 w 4500563"/>
                <a:gd name="connsiteY5" fmla="*/ 71438 h 676275"/>
                <a:gd name="connsiteX6" fmla="*/ 3810000 w 4500563"/>
                <a:gd name="connsiteY6" fmla="*/ 52388 h 676275"/>
                <a:gd name="connsiteX7" fmla="*/ 3890963 w 4500563"/>
                <a:gd name="connsiteY7" fmla="*/ 19050 h 676275"/>
                <a:gd name="connsiteX8" fmla="*/ 3933825 w 4500563"/>
                <a:gd name="connsiteY8" fmla="*/ 0 h 676275"/>
                <a:gd name="connsiteX9" fmla="*/ 3986213 w 4500563"/>
                <a:gd name="connsiteY9" fmla="*/ 4763 h 676275"/>
                <a:gd name="connsiteX10" fmla="*/ 4086225 w 4500563"/>
                <a:gd name="connsiteY10" fmla="*/ 19050 h 676275"/>
                <a:gd name="connsiteX11" fmla="*/ 4205288 w 4500563"/>
                <a:gd name="connsiteY11" fmla="*/ 47625 h 676275"/>
                <a:gd name="connsiteX12" fmla="*/ 4305300 w 4500563"/>
                <a:gd name="connsiteY12" fmla="*/ 95250 h 676275"/>
                <a:gd name="connsiteX13" fmla="*/ 4376738 w 4500563"/>
                <a:gd name="connsiteY13" fmla="*/ 142875 h 676275"/>
                <a:gd name="connsiteX14" fmla="*/ 4448175 w 4500563"/>
                <a:gd name="connsiteY14" fmla="*/ 190500 h 676275"/>
                <a:gd name="connsiteX15" fmla="*/ 4481513 w 4500563"/>
                <a:gd name="connsiteY15" fmla="*/ 228600 h 676275"/>
                <a:gd name="connsiteX16" fmla="*/ 4500563 w 4500563"/>
                <a:gd name="connsiteY16" fmla="*/ 276225 h 676275"/>
                <a:gd name="connsiteX17" fmla="*/ 4495800 w 4500563"/>
                <a:gd name="connsiteY17" fmla="*/ 314325 h 676275"/>
                <a:gd name="connsiteX18" fmla="*/ 4471988 w 4500563"/>
                <a:gd name="connsiteY18" fmla="*/ 342900 h 676275"/>
                <a:gd name="connsiteX19" fmla="*/ 4433888 w 4500563"/>
                <a:gd name="connsiteY19" fmla="*/ 352425 h 676275"/>
                <a:gd name="connsiteX20" fmla="*/ 4391025 w 4500563"/>
                <a:gd name="connsiteY20" fmla="*/ 361950 h 676275"/>
                <a:gd name="connsiteX21" fmla="*/ 4324350 w 4500563"/>
                <a:gd name="connsiteY21" fmla="*/ 357188 h 676275"/>
                <a:gd name="connsiteX22" fmla="*/ 4186238 w 4500563"/>
                <a:gd name="connsiteY22" fmla="*/ 338138 h 676275"/>
                <a:gd name="connsiteX23" fmla="*/ 3948113 w 4500563"/>
                <a:gd name="connsiteY23" fmla="*/ 309563 h 676275"/>
                <a:gd name="connsiteX24" fmla="*/ 3486150 w 4500563"/>
                <a:gd name="connsiteY24" fmla="*/ 295275 h 676275"/>
                <a:gd name="connsiteX25" fmla="*/ 3090863 w 4500563"/>
                <a:gd name="connsiteY25" fmla="*/ 304800 h 676275"/>
                <a:gd name="connsiteX26" fmla="*/ 2333625 w 4500563"/>
                <a:gd name="connsiteY26" fmla="*/ 347663 h 676275"/>
                <a:gd name="connsiteX27" fmla="*/ 2076450 w 4500563"/>
                <a:gd name="connsiteY27" fmla="*/ 371475 h 676275"/>
                <a:gd name="connsiteX28" fmla="*/ 1504950 w 4500563"/>
                <a:gd name="connsiteY28" fmla="*/ 438150 h 676275"/>
                <a:gd name="connsiteX29" fmla="*/ 1157288 w 4500563"/>
                <a:gd name="connsiteY29" fmla="*/ 495300 h 676275"/>
                <a:gd name="connsiteX30" fmla="*/ 909638 w 4500563"/>
                <a:gd name="connsiteY30" fmla="*/ 557213 h 676275"/>
                <a:gd name="connsiteX31" fmla="*/ 742950 w 4500563"/>
                <a:gd name="connsiteY31" fmla="*/ 609600 h 676275"/>
                <a:gd name="connsiteX32" fmla="*/ 585788 w 4500563"/>
                <a:gd name="connsiteY32" fmla="*/ 666750 h 676275"/>
                <a:gd name="connsiteX33" fmla="*/ 552450 w 4500563"/>
                <a:gd name="connsiteY33" fmla="*/ 676275 h 676275"/>
                <a:gd name="connsiteX34" fmla="*/ 504825 w 4500563"/>
                <a:gd name="connsiteY34" fmla="*/ 671513 h 676275"/>
                <a:gd name="connsiteX35" fmla="*/ 414338 w 4500563"/>
                <a:gd name="connsiteY35" fmla="*/ 642938 h 676275"/>
                <a:gd name="connsiteX36" fmla="*/ 290513 w 4500563"/>
                <a:gd name="connsiteY36" fmla="*/ 576263 h 676275"/>
                <a:gd name="connsiteX37" fmla="*/ 190500 w 4500563"/>
                <a:gd name="connsiteY37" fmla="*/ 500063 h 676275"/>
                <a:gd name="connsiteX38" fmla="*/ 119063 w 4500563"/>
                <a:gd name="connsiteY38" fmla="*/ 433388 h 676275"/>
                <a:gd name="connsiteX39" fmla="*/ 38100 w 4500563"/>
                <a:gd name="connsiteY39" fmla="*/ 333375 h 676275"/>
                <a:gd name="connsiteX40" fmla="*/ 9525 w 4500563"/>
                <a:gd name="connsiteY40" fmla="*/ 285750 h 676275"/>
                <a:gd name="connsiteX41" fmla="*/ 0 w 4500563"/>
                <a:gd name="connsiteY41" fmla="*/ 257175 h 676275"/>
                <a:gd name="connsiteX42" fmla="*/ 19050 w 4500563"/>
                <a:gd name="connsiteY42" fmla="*/ 238125 h 676275"/>
                <a:gd name="connsiteX43" fmla="*/ 61913 w 4500563"/>
                <a:gd name="connsiteY43" fmla="*/ 257175 h 676275"/>
                <a:gd name="connsiteX44" fmla="*/ 104775 w 4500563"/>
                <a:gd name="connsiteY44" fmla="*/ 290513 h 676275"/>
                <a:gd name="connsiteX45" fmla="*/ 166688 w 4500563"/>
                <a:gd name="connsiteY45" fmla="*/ 328613 h 676275"/>
                <a:gd name="connsiteX46" fmla="*/ 252413 w 4500563"/>
                <a:gd name="connsiteY46" fmla="*/ 357188 h 676275"/>
                <a:gd name="connsiteX47" fmla="*/ 323850 w 4500563"/>
                <a:gd name="connsiteY47" fmla="*/ 371475 h 676275"/>
                <a:gd name="connsiteX48" fmla="*/ 404813 w 4500563"/>
                <a:gd name="connsiteY48" fmla="*/ 376238 h 676275"/>
                <a:gd name="connsiteX49" fmla="*/ 657225 w 4500563"/>
                <a:gd name="connsiteY49" fmla="*/ 338138 h 676275"/>
                <a:gd name="connsiteX50" fmla="*/ 1128713 w 4500563"/>
                <a:gd name="connsiteY50" fmla="*/ 27146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00563" h="676275">
                  <a:moveTo>
                    <a:pt x="1128713" y="271463"/>
                  </a:moveTo>
                  <a:lnTo>
                    <a:pt x="1685925" y="209550"/>
                  </a:lnTo>
                  <a:lnTo>
                    <a:pt x="2181225" y="157163"/>
                  </a:lnTo>
                  <a:lnTo>
                    <a:pt x="2547938" y="133350"/>
                  </a:lnTo>
                  <a:lnTo>
                    <a:pt x="3286125" y="95250"/>
                  </a:lnTo>
                  <a:lnTo>
                    <a:pt x="3733800" y="71438"/>
                  </a:lnTo>
                  <a:lnTo>
                    <a:pt x="3810000" y="52388"/>
                  </a:lnTo>
                  <a:lnTo>
                    <a:pt x="3890963" y="19050"/>
                  </a:lnTo>
                  <a:lnTo>
                    <a:pt x="3933825" y="0"/>
                  </a:lnTo>
                  <a:lnTo>
                    <a:pt x="3986213" y="4763"/>
                  </a:lnTo>
                  <a:lnTo>
                    <a:pt x="4086225" y="19050"/>
                  </a:lnTo>
                  <a:lnTo>
                    <a:pt x="4205288" y="47625"/>
                  </a:lnTo>
                  <a:lnTo>
                    <a:pt x="4305300" y="95250"/>
                  </a:lnTo>
                  <a:lnTo>
                    <a:pt x="4376738" y="142875"/>
                  </a:lnTo>
                  <a:lnTo>
                    <a:pt x="4448175" y="190500"/>
                  </a:lnTo>
                  <a:lnTo>
                    <a:pt x="4481513" y="228600"/>
                  </a:lnTo>
                  <a:lnTo>
                    <a:pt x="4500563" y="276225"/>
                  </a:lnTo>
                  <a:lnTo>
                    <a:pt x="4495800" y="314325"/>
                  </a:lnTo>
                  <a:lnTo>
                    <a:pt x="4471988" y="342900"/>
                  </a:lnTo>
                  <a:lnTo>
                    <a:pt x="4433888" y="352425"/>
                  </a:lnTo>
                  <a:lnTo>
                    <a:pt x="4391025" y="361950"/>
                  </a:lnTo>
                  <a:lnTo>
                    <a:pt x="4324350" y="357188"/>
                  </a:lnTo>
                  <a:lnTo>
                    <a:pt x="4186238" y="338138"/>
                  </a:lnTo>
                  <a:lnTo>
                    <a:pt x="3948113" y="309563"/>
                  </a:lnTo>
                  <a:lnTo>
                    <a:pt x="3486150" y="295275"/>
                  </a:lnTo>
                  <a:lnTo>
                    <a:pt x="3090863" y="304800"/>
                  </a:lnTo>
                  <a:lnTo>
                    <a:pt x="2333625" y="347663"/>
                  </a:lnTo>
                  <a:lnTo>
                    <a:pt x="2076450" y="371475"/>
                  </a:lnTo>
                  <a:lnTo>
                    <a:pt x="1504950" y="438150"/>
                  </a:lnTo>
                  <a:lnTo>
                    <a:pt x="1157288" y="495300"/>
                  </a:lnTo>
                  <a:lnTo>
                    <a:pt x="909638" y="557213"/>
                  </a:lnTo>
                  <a:lnTo>
                    <a:pt x="742950" y="609600"/>
                  </a:lnTo>
                  <a:lnTo>
                    <a:pt x="585788" y="666750"/>
                  </a:lnTo>
                  <a:lnTo>
                    <a:pt x="552450" y="676275"/>
                  </a:lnTo>
                  <a:lnTo>
                    <a:pt x="504825" y="671513"/>
                  </a:lnTo>
                  <a:lnTo>
                    <a:pt x="414338" y="642938"/>
                  </a:lnTo>
                  <a:lnTo>
                    <a:pt x="290513" y="576263"/>
                  </a:lnTo>
                  <a:lnTo>
                    <a:pt x="190500" y="500063"/>
                  </a:lnTo>
                  <a:lnTo>
                    <a:pt x="119063" y="433388"/>
                  </a:lnTo>
                  <a:lnTo>
                    <a:pt x="38100" y="333375"/>
                  </a:lnTo>
                  <a:lnTo>
                    <a:pt x="9525" y="285750"/>
                  </a:lnTo>
                  <a:lnTo>
                    <a:pt x="0" y="257175"/>
                  </a:lnTo>
                  <a:lnTo>
                    <a:pt x="19050" y="238125"/>
                  </a:lnTo>
                  <a:lnTo>
                    <a:pt x="61913" y="257175"/>
                  </a:lnTo>
                  <a:lnTo>
                    <a:pt x="104775" y="290513"/>
                  </a:lnTo>
                  <a:lnTo>
                    <a:pt x="166688" y="328613"/>
                  </a:lnTo>
                  <a:lnTo>
                    <a:pt x="252413" y="357188"/>
                  </a:lnTo>
                  <a:lnTo>
                    <a:pt x="323850" y="371475"/>
                  </a:lnTo>
                  <a:lnTo>
                    <a:pt x="404813" y="376238"/>
                  </a:lnTo>
                  <a:lnTo>
                    <a:pt x="657225" y="338138"/>
                  </a:lnTo>
                  <a:lnTo>
                    <a:pt x="1128713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2">
              <a:extLst>
                <a:ext uri="{FF2B5EF4-FFF2-40B4-BE49-F238E27FC236}">
                  <a16:creationId xmlns:a16="http://schemas.microsoft.com/office/drawing/2014/main" id="{E6EFE361-A9E7-4E9F-96C1-11B624BD3F7B}"/>
                </a:ext>
              </a:extLst>
            </p:cNvPr>
            <p:cNvSpPr/>
            <p:nvPr/>
          </p:nvSpPr>
          <p:spPr>
            <a:xfrm rot="16200000">
              <a:off x="3660775" y="2960688"/>
              <a:ext cx="2371725" cy="612775"/>
            </a:xfrm>
            <a:custGeom>
              <a:avLst/>
              <a:gdLst>
                <a:gd name="connsiteX0" fmla="*/ 1391159 w 2371572"/>
                <a:gd name="connsiteY0" fmla="*/ 293390 h 613674"/>
                <a:gd name="connsiteX1" fmla="*/ 1997499 w 2371572"/>
                <a:gd name="connsiteY1" fmla="*/ 298280 h 613674"/>
                <a:gd name="connsiteX2" fmla="*/ 2070847 w 2371572"/>
                <a:gd name="connsiteY2" fmla="*/ 288500 h 613674"/>
                <a:gd name="connsiteX3" fmla="*/ 2122190 w 2371572"/>
                <a:gd name="connsiteY3" fmla="*/ 266496 h 613674"/>
                <a:gd name="connsiteX4" fmla="*/ 2202873 w 2371572"/>
                <a:gd name="connsiteY4" fmla="*/ 193148 h 613674"/>
                <a:gd name="connsiteX5" fmla="*/ 2330008 w 2371572"/>
                <a:gd name="connsiteY5" fmla="*/ 36673 h 613674"/>
                <a:gd name="connsiteX6" fmla="*/ 2371572 w 2371572"/>
                <a:gd name="connsiteY6" fmla="*/ 0 h 613674"/>
                <a:gd name="connsiteX7" fmla="*/ 2344678 w 2371572"/>
                <a:gd name="connsiteY7" fmla="*/ 198038 h 613674"/>
                <a:gd name="connsiteX8" fmla="*/ 2305559 w 2371572"/>
                <a:gd name="connsiteY8" fmla="*/ 256716 h 613674"/>
                <a:gd name="connsiteX9" fmla="*/ 2185758 w 2371572"/>
                <a:gd name="connsiteY9" fmla="*/ 427860 h 613674"/>
                <a:gd name="connsiteX10" fmla="*/ 2102631 w 2371572"/>
                <a:gd name="connsiteY10" fmla="*/ 554996 h 613674"/>
                <a:gd name="connsiteX11" fmla="*/ 2075737 w 2371572"/>
                <a:gd name="connsiteY11" fmla="*/ 586780 h 613674"/>
                <a:gd name="connsiteX12" fmla="*/ 2046398 w 2371572"/>
                <a:gd name="connsiteY12" fmla="*/ 606340 h 613674"/>
                <a:gd name="connsiteX13" fmla="*/ 2012169 w 2371572"/>
                <a:gd name="connsiteY13" fmla="*/ 611229 h 613674"/>
                <a:gd name="connsiteX14" fmla="*/ 1948601 w 2371572"/>
                <a:gd name="connsiteY14" fmla="*/ 613674 h 613674"/>
                <a:gd name="connsiteX15" fmla="*/ 1787236 w 2371572"/>
                <a:gd name="connsiteY15" fmla="*/ 606340 h 613674"/>
                <a:gd name="connsiteX16" fmla="*/ 1261578 w 2371572"/>
                <a:gd name="connsiteY16" fmla="*/ 581890 h 613674"/>
                <a:gd name="connsiteX17" fmla="*/ 7335 w 2371572"/>
                <a:gd name="connsiteY17" fmla="*/ 493873 h 613674"/>
                <a:gd name="connsiteX18" fmla="*/ 0 w 2371572"/>
                <a:gd name="connsiteY18" fmla="*/ 293390 h 613674"/>
                <a:gd name="connsiteX19" fmla="*/ 141805 w 2371572"/>
                <a:gd name="connsiteY19" fmla="*/ 295835 h 613674"/>
                <a:gd name="connsiteX20" fmla="*/ 1391159 w 2371572"/>
                <a:gd name="connsiteY20" fmla="*/ 293390 h 61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71572" h="613674">
                  <a:moveTo>
                    <a:pt x="1391159" y="293390"/>
                  </a:moveTo>
                  <a:lnTo>
                    <a:pt x="1997499" y="298280"/>
                  </a:lnTo>
                  <a:lnTo>
                    <a:pt x="2070847" y="288500"/>
                  </a:lnTo>
                  <a:lnTo>
                    <a:pt x="2122190" y="266496"/>
                  </a:lnTo>
                  <a:lnTo>
                    <a:pt x="2202873" y="193148"/>
                  </a:lnTo>
                  <a:lnTo>
                    <a:pt x="2330008" y="36673"/>
                  </a:lnTo>
                  <a:lnTo>
                    <a:pt x="2371572" y="0"/>
                  </a:lnTo>
                  <a:lnTo>
                    <a:pt x="2344678" y="198038"/>
                  </a:lnTo>
                  <a:lnTo>
                    <a:pt x="2305559" y="256716"/>
                  </a:lnTo>
                  <a:lnTo>
                    <a:pt x="2185758" y="427860"/>
                  </a:lnTo>
                  <a:lnTo>
                    <a:pt x="2102631" y="554996"/>
                  </a:lnTo>
                  <a:lnTo>
                    <a:pt x="2075737" y="586780"/>
                  </a:lnTo>
                  <a:lnTo>
                    <a:pt x="2046398" y="606340"/>
                  </a:lnTo>
                  <a:lnTo>
                    <a:pt x="2012169" y="611229"/>
                  </a:lnTo>
                  <a:lnTo>
                    <a:pt x="1948601" y="613674"/>
                  </a:lnTo>
                  <a:lnTo>
                    <a:pt x="1787236" y="606340"/>
                  </a:lnTo>
                  <a:lnTo>
                    <a:pt x="1261578" y="581890"/>
                  </a:lnTo>
                  <a:lnTo>
                    <a:pt x="7335" y="493873"/>
                  </a:lnTo>
                  <a:lnTo>
                    <a:pt x="0" y="293390"/>
                  </a:lnTo>
                  <a:lnTo>
                    <a:pt x="141805" y="295835"/>
                  </a:lnTo>
                  <a:lnTo>
                    <a:pt x="1391159" y="2933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7">
              <a:extLst>
                <a:ext uri="{FF2B5EF4-FFF2-40B4-BE49-F238E27FC236}">
                  <a16:creationId xmlns:a16="http://schemas.microsoft.com/office/drawing/2014/main" id="{16A2F371-0D5E-4C5C-860D-9DF227695D48}"/>
                </a:ext>
              </a:extLst>
            </p:cNvPr>
            <p:cNvSpPr/>
            <p:nvPr/>
          </p:nvSpPr>
          <p:spPr>
            <a:xfrm>
              <a:off x="3719513" y="4322763"/>
              <a:ext cx="2711450" cy="1390650"/>
            </a:xfrm>
            <a:custGeom>
              <a:avLst/>
              <a:gdLst>
                <a:gd name="connsiteX0" fmla="*/ 345367 w 2710308"/>
                <a:gd name="connsiteY0" fmla="*/ 355235 h 1391335"/>
                <a:gd name="connsiteX1" fmla="*/ 792699 w 2710308"/>
                <a:gd name="connsiteY1" fmla="*/ 299318 h 1391335"/>
                <a:gd name="connsiteX2" fmla="*/ 1124909 w 2710308"/>
                <a:gd name="connsiteY2" fmla="*/ 266426 h 1391335"/>
                <a:gd name="connsiteX3" fmla="*/ 1486722 w 2710308"/>
                <a:gd name="connsiteY3" fmla="*/ 243402 h 1391335"/>
                <a:gd name="connsiteX4" fmla="*/ 1736702 w 2710308"/>
                <a:gd name="connsiteY4" fmla="*/ 233534 h 1391335"/>
                <a:gd name="connsiteX5" fmla="*/ 2003128 w 2710308"/>
                <a:gd name="connsiteY5" fmla="*/ 226956 h 1391335"/>
                <a:gd name="connsiteX6" fmla="*/ 2167588 w 2710308"/>
                <a:gd name="connsiteY6" fmla="*/ 233534 h 1391335"/>
                <a:gd name="connsiteX7" fmla="*/ 2239951 w 2710308"/>
                <a:gd name="connsiteY7" fmla="*/ 240112 h 1391335"/>
                <a:gd name="connsiteX8" fmla="*/ 2279422 w 2710308"/>
                <a:gd name="connsiteY8" fmla="*/ 249980 h 1391335"/>
                <a:gd name="connsiteX9" fmla="*/ 2302446 w 2710308"/>
                <a:gd name="connsiteY9" fmla="*/ 266426 h 1391335"/>
                <a:gd name="connsiteX10" fmla="*/ 2318892 w 2710308"/>
                <a:gd name="connsiteY10" fmla="*/ 309186 h 1391335"/>
                <a:gd name="connsiteX11" fmla="*/ 2322181 w 2710308"/>
                <a:gd name="connsiteY11" fmla="*/ 342078 h 1391335"/>
                <a:gd name="connsiteX12" fmla="*/ 2309024 w 2710308"/>
                <a:gd name="connsiteY12" fmla="*/ 394705 h 1391335"/>
                <a:gd name="connsiteX13" fmla="*/ 2269554 w 2710308"/>
                <a:gd name="connsiteY13" fmla="*/ 529563 h 1391335"/>
                <a:gd name="connsiteX14" fmla="*/ 2042599 w 2710308"/>
                <a:gd name="connsiteY14" fmla="*/ 1374889 h 1391335"/>
                <a:gd name="connsiteX15" fmla="*/ 2253108 w 2710308"/>
                <a:gd name="connsiteY15" fmla="*/ 1391335 h 1391335"/>
                <a:gd name="connsiteX16" fmla="*/ 2299157 w 2710308"/>
                <a:gd name="connsiteY16" fmla="*/ 1269635 h 1391335"/>
                <a:gd name="connsiteX17" fmla="*/ 2545847 w 2710308"/>
                <a:gd name="connsiteY17" fmla="*/ 687445 h 1391335"/>
                <a:gd name="connsiteX18" fmla="*/ 2605053 w 2710308"/>
                <a:gd name="connsiteY18" fmla="*/ 549298 h 1391335"/>
                <a:gd name="connsiteX19" fmla="*/ 2624788 w 2710308"/>
                <a:gd name="connsiteY19" fmla="*/ 516406 h 1391335"/>
                <a:gd name="connsiteX20" fmla="*/ 2664259 w 2710308"/>
                <a:gd name="connsiteY20" fmla="*/ 486803 h 1391335"/>
                <a:gd name="connsiteX21" fmla="*/ 2693862 w 2710308"/>
                <a:gd name="connsiteY21" fmla="*/ 460489 h 1391335"/>
                <a:gd name="connsiteX22" fmla="*/ 2710308 w 2710308"/>
                <a:gd name="connsiteY22" fmla="*/ 434176 h 1391335"/>
                <a:gd name="connsiteX23" fmla="*/ 2710308 w 2710308"/>
                <a:gd name="connsiteY23" fmla="*/ 411151 h 1391335"/>
                <a:gd name="connsiteX24" fmla="*/ 2703729 w 2710308"/>
                <a:gd name="connsiteY24" fmla="*/ 378259 h 1391335"/>
                <a:gd name="connsiteX25" fmla="*/ 2690573 w 2710308"/>
                <a:gd name="connsiteY25" fmla="*/ 338789 h 1391335"/>
                <a:gd name="connsiteX26" fmla="*/ 2644524 w 2710308"/>
                <a:gd name="connsiteY26" fmla="*/ 282872 h 1391335"/>
                <a:gd name="connsiteX27" fmla="*/ 2578740 w 2710308"/>
                <a:gd name="connsiteY27" fmla="*/ 207220 h 1391335"/>
                <a:gd name="connsiteX28" fmla="*/ 2489931 w 2710308"/>
                <a:gd name="connsiteY28" fmla="*/ 108544 h 1391335"/>
                <a:gd name="connsiteX29" fmla="*/ 2427436 w 2710308"/>
                <a:gd name="connsiteY29" fmla="*/ 52627 h 1391335"/>
                <a:gd name="connsiteX30" fmla="*/ 2374809 w 2710308"/>
                <a:gd name="connsiteY30" fmla="*/ 16446 h 1391335"/>
                <a:gd name="connsiteX31" fmla="*/ 2325470 w 2710308"/>
                <a:gd name="connsiteY31" fmla="*/ 0 h 1391335"/>
                <a:gd name="connsiteX32" fmla="*/ 2299157 w 2710308"/>
                <a:gd name="connsiteY32" fmla="*/ 6579 h 1391335"/>
                <a:gd name="connsiteX33" fmla="*/ 2164299 w 2710308"/>
                <a:gd name="connsiteY33" fmla="*/ 49338 h 1391335"/>
                <a:gd name="connsiteX34" fmla="*/ 2091937 w 2710308"/>
                <a:gd name="connsiteY34" fmla="*/ 46049 h 1391335"/>
                <a:gd name="connsiteX35" fmla="*/ 1509747 w 2710308"/>
                <a:gd name="connsiteY35" fmla="*/ 59206 h 1391335"/>
                <a:gd name="connsiteX36" fmla="*/ 1006498 w 2710308"/>
                <a:gd name="connsiteY36" fmla="*/ 92098 h 1391335"/>
                <a:gd name="connsiteX37" fmla="*/ 664420 w 2710308"/>
                <a:gd name="connsiteY37" fmla="*/ 121701 h 1391335"/>
                <a:gd name="connsiteX38" fmla="*/ 371681 w 2710308"/>
                <a:gd name="connsiteY38" fmla="*/ 157882 h 1391335"/>
                <a:gd name="connsiteX39" fmla="*/ 101965 w 2710308"/>
                <a:gd name="connsiteY39" fmla="*/ 203931 h 1391335"/>
                <a:gd name="connsiteX40" fmla="*/ 0 w 2710308"/>
                <a:gd name="connsiteY40" fmla="*/ 217088 h 1391335"/>
                <a:gd name="connsiteX41" fmla="*/ 46049 w 2710308"/>
                <a:gd name="connsiteY41" fmla="*/ 401284 h 1391335"/>
                <a:gd name="connsiteX42" fmla="*/ 345367 w 2710308"/>
                <a:gd name="connsiteY42" fmla="*/ 355235 h 139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0308" h="1391335">
                  <a:moveTo>
                    <a:pt x="345367" y="355235"/>
                  </a:moveTo>
                  <a:lnTo>
                    <a:pt x="792699" y="299318"/>
                  </a:lnTo>
                  <a:lnTo>
                    <a:pt x="1124909" y="266426"/>
                  </a:lnTo>
                  <a:lnTo>
                    <a:pt x="1486722" y="243402"/>
                  </a:lnTo>
                  <a:lnTo>
                    <a:pt x="1736702" y="233534"/>
                  </a:lnTo>
                  <a:lnTo>
                    <a:pt x="2003128" y="226956"/>
                  </a:lnTo>
                  <a:lnTo>
                    <a:pt x="2167588" y="233534"/>
                  </a:lnTo>
                  <a:lnTo>
                    <a:pt x="2239951" y="240112"/>
                  </a:lnTo>
                  <a:lnTo>
                    <a:pt x="2279422" y="249980"/>
                  </a:lnTo>
                  <a:lnTo>
                    <a:pt x="2302446" y="266426"/>
                  </a:lnTo>
                  <a:lnTo>
                    <a:pt x="2318892" y="309186"/>
                  </a:lnTo>
                  <a:lnTo>
                    <a:pt x="2322181" y="342078"/>
                  </a:lnTo>
                  <a:lnTo>
                    <a:pt x="2309024" y="394705"/>
                  </a:lnTo>
                  <a:lnTo>
                    <a:pt x="2269554" y="529563"/>
                  </a:lnTo>
                  <a:lnTo>
                    <a:pt x="2042599" y="1374889"/>
                  </a:lnTo>
                  <a:lnTo>
                    <a:pt x="2253108" y="1391335"/>
                  </a:lnTo>
                  <a:lnTo>
                    <a:pt x="2299157" y="1269635"/>
                  </a:lnTo>
                  <a:lnTo>
                    <a:pt x="2545847" y="687445"/>
                  </a:lnTo>
                  <a:lnTo>
                    <a:pt x="2605053" y="549298"/>
                  </a:lnTo>
                  <a:lnTo>
                    <a:pt x="2624788" y="516406"/>
                  </a:lnTo>
                  <a:lnTo>
                    <a:pt x="2664259" y="486803"/>
                  </a:lnTo>
                  <a:lnTo>
                    <a:pt x="2693862" y="460489"/>
                  </a:lnTo>
                  <a:lnTo>
                    <a:pt x="2710308" y="434176"/>
                  </a:lnTo>
                  <a:lnTo>
                    <a:pt x="2710308" y="411151"/>
                  </a:lnTo>
                  <a:lnTo>
                    <a:pt x="2703729" y="378259"/>
                  </a:lnTo>
                  <a:lnTo>
                    <a:pt x="2690573" y="338789"/>
                  </a:lnTo>
                  <a:lnTo>
                    <a:pt x="2644524" y="282872"/>
                  </a:lnTo>
                  <a:lnTo>
                    <a:pt x="2578740" y="207220"/>
                  </a:lnTo>
                  <a:lnTo>
                    <a:pt x="2489931" y="108544"/>
                  </a:lnTo>
                  <a:lnTo>
                    <a:pt x="2427436" y="52627"/>
                  </a:lnTo>
                  <a:lnTo>
                    <a:pt x="2374809" y="16446"/>
                  </a:lnTo>
                  <a:lnTo>
                    <a:pt x="2325470" y="0"/>
                  </a:lnTo>
                  <a:lnTo>
                    <a:pt x="2299157" y="6579"/>
                  </a:lnTo>
                  <a:lnTo>
                    <a:pt x="2164299" y="49338"/>
                  </a:lnTo>
                  <a:lnTo>
                    <a:pt x="2091937" y="46049"/>
                  </a:lnTo>
                  <a:lnTo>
                    <a:pt x="1509747" y="59206"/>
                  </a:lnTo>
                  <a:lnTo>
                    <a:pt x="1006498" y="92098"/>
                  </a:lnTo>
                  <a:lnTo>
                    <a:pt x="664420" y="121701"/>
                  </a:lnTo>
                  <a:lnTo>
                    <a:pt x="371681" y="157882"/>
                  </a:lnTo>
                  <a:lnTo>
                    <a:pt x="101965" y="203931"/>
                  </a:lnTo>
                  <a:lnTo>
                    <a:pt x="0" y="217088"/>
                  </a:lnTo>
                  <a:lnTo>
                    <a:pt x="46049" y="401284"/>
                  </a:lnTo>
                  <a:lnTo>
                    <a:pt x="345367" y="3552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8">
              <a:extLst>
                <a:ext uri="{FF2B5EF4-FFF2-40B4-BE49-F238E27FC236}">
                  <a16:creationId xmlns:a16="http://schemas.microsoft.com/office/drawing/2014/main" id="{4AF58368-9747-4D2A-9CFF-7CFEB718AA41}"/>
                </a:ext>
              </a:extLst>
            </p:cNvPr>
            <p:cNvSpPr/>
            <p:nvPr/>
          </p:nvSpPr>
          <p:spPr>
            <a:xfrm>
              <a:off x="4013200" y="5637213"/>
              <a:ext cx="2006600" cy="336550"/>
            </a:xfrm>
            <a:custGeom>
              <a:avLst/>
              <a:gdLst>
                <a:gd name="connsiteX0" fmla="*/ 249979 w 2006417"/>
                <a:gd name="connsiteY0" fmla="*/ 69073 h 335499"/>
                <a:gd name="connsiteX1" fmla="*/ 506538 w 2006417"/>
                <a:gd name="connsiteY1" fmla="*/ 46049 h 335499"/>
                <a:gd name="connsiteX2" fmla="*/ 749939 w 2006417"/>
                <a:gd name="connsiteY2" fmla="*/ 32892 h 335499"/>
                <a:gd name="connsiteX3" fmla="*/ 927556 w 2006417"/>
                <a:gd name="connsiteY3" fmla="*/ 29602 h 335499"/>
                <a:gd name="connsiteX4" fmla="*/ 1404492 w 2006417"/>
                <a:gd name="connsiteY4" fmla="*/ 9867 h 335499"/>
                <a:gd name="connsiteX5" fmla="*/ 1822221 w 2006417"/>
                <a:gd name="connsiteY5" fmla="*/ 0 h 335499"/>
                <a:gd name="connsiteX6" fmla="*/ 1983392 w 2006417"/>
                <a:gd name="connsiteY6" fmla="*/ 13156 h 335499"/>
                <a:gd name="connsiteX7" fmla="*/ 1996549 w 2006417"/>
                <a:gd name="connsiteY7" fmla="*/ 55916 h 335499"/>
                <a:gd name="connsiteX8" fmla="*/ 2006417 w 2006417"/>
                <a:gd name="connsiteY8" fmla="*/ 111833 h 335499"/>
                <a:gd name="connsiteX9" fmla="*/ 1993260 w 2006417"/>
                <a:gd name="connsiteY9" fmla="*/ 151303 h 335499"/>
                <a:gd name="connsiteX10" fmla="*/ 1963657 w 2006417"/>
                <a:gd name="connsiteY10" fmla="*/ 187484 h 335499"/>
                <a:gd name="connsiteX11" fmla="*/ 1904451 w 2006417"/>
                <a:gd name="connsiteY11" fmla="*/ 203931 h 335499"/>
                <a:gd name="connsiteX12" fmla="*/ 1654471 w 2006417"/>
                <a:gd name="connsiteY12" fmla="*/ 203931 h 335499"/>
                <a:gd name="connsiteX13" fmla="*/ 782831 w 2006417"/>
                <a:gd name="connsiteY13" fmla="*/ 226955 h 335499"/>
                <a:gd name="connsiteX14" fmla="*/ 490092 w 2006417"/>
                <a:gd name="connsiteY14" fmla="*/ 236823 h 335499"/>
                <a:gd name="connsiteX15" fmla="*/ 296028 w 2006417"/>
                <a:gd name="connsiteY15" fmla="*/ 253269 h 335499"/>
                <a:gd name="connsiteX16" fmla="*/ 197352 w 2006417"/>
                <a:gd name="connsiteY16" fmla="*/ 273004 h 335499"/>
                <a:gd name="connsiteX17" fmla="*/ 161171 w 2006417"/>
                <a:gd name="connsiteY17" fmla="*/ 282872 h 335499"/>
                <a:gd name="connsiteX18" fmla="*/ 36181 w 2006417"/>
                <a:gd name="connsiteY18" fmla="*/ 335499 h 335499"/>
                <a:gd name="connsiteX19" fmla="*/ 0 w 2006417"/>
                <a:gd name="connsiteY19" fmla="*/ 98676 h 335499"/>
                <a:gd name="connsiteX20" fmla="*/ 249979 w 2006417"/>
                <a:gd name="connsiteY20" fmla="*/ 69073 h 33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6417" h="335499">
                  <a:moveTo>
                    <a:pt x="249979" y="69073"/>
                  </a:moveTo>
                  <a:lnTo>
                    <a:pt x="506538" y="46049"/>
                  </a:lnTo>
                  <a:lnTo>
                    <a:pt x="749939" y="32892"/>
                  </a:lnTo>
                  <a:lnTo>
                    <a:pt x="927556" y="29602"/>
                  </a:lnTo>
                  <a:lnTo>
                    <a:pt x="1404492" y="9867"/>
                  </a:lnTo>
                  <a:lnTo>
                    <a:pt x="1822221" y="0"/>
                  </a:lnTo>
                  <a:lnTo>
                    <a:pt x="1983392" y="13156"/>
                  </a:lnTo>
                  <a:lnTo>
                    <a:pt x="1996549" y="55916"/>
                  </a:lnTo>
                  <a:lnTo>
                    <a:pt x="2006417" y="111833"/>
                  </a:lnTo>
                  <a:lnTo>
                    <a:pt x="1993260" y="151303"/>
                  </a:lnTo>
                  <a:lnTo>
                    <a:pt x="1963657" y="187484"/>
                  </a:lnTo>
                  <a:lnTo>
                    <a:pt x="1904451" y="203931"/>
                  </a:lnTo>
                  <a:lnTo>
                    <a:pt x="1654471" y="203931"/>
                  </a:lnTo>
                  <a:lnTo>
                    <a:pt x="782831" y="226955"/>
                  </a:lnTo>
                  <a:lnTo>
                    <a:pt x="490092" y="236823"/>
                  </a:lnTo>
                  <a:lnTo>
                    <a:pt x="296028" y="253269"/>
                  </a:lnTo>
                  <a:lnTo>
                    <a:pt x="197352" y="273004"/>
                  </a:lnTo>
                  <a:lnTo>
                    <a:pt x="161171" y="282872"/>
                  </a:lnTo>
                  <a:lnTo>
                    <a:pt x="36181" y="335499"/>
                  </a:lnTo>
                  <a:lnTo>
                    <a:pt x="0" y="98676"/>
                  </a:lnTo>
                  <a:lnTo>
                    <a:pt x="249979" y="690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70" name="グループ化 1">
            <a:extLst>
              <a:ext uri="{FF2B5EF4-FFF2-40B4-BE49-F238E27FC236}">
                <a16:creationId xmlns:a16="http://schemas.microsoft.com/office/drawing/2014/main" id="{28691354-CD2C-4501-A967-F4660EC149F0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408113"/>
            <a:ext cx="4500563" cy="4633912"/>
            <a:chOff x="2657475" y="1408113"/>
            <a:chExt cx="4500563" cy="4633912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80D3DBB4-48B6-4D22-BA62-66914E253C24}"/>
                </a:ext>
              </a:extLst>
            </p:cNvPr>
            <p:cNvSpPr/>
            <p:nvPr/>
          </p:nvSpPr>
          <p:spPr>
            <a:xfrm>
              <a:off x="3390900" y="1408113"/>
              <a:ext cx="2413000" cy="969962"/>
            </a:xfrm>
            <a:custGeom>
              <a:avLst/>
              <a:gdLst>
                <a:gd name="connsiteX0" fmla="*/ 2083242 w 2413221"/>
                <a:gd name="connsiteY0" fmla="*/ 489005 h 970059"/>
                <a:gd name="connsiteX1" fmla="*/ 1959997 w 2413221"/>
                <a:gd name="connsiteY1" fmla="*/ 520810 h 970059"/>
                <a:gd name="connsiteX2" fmla="*/ 1769166 w 2413221"/>
                <a:gd name="connsiteY2" fmla="*/ 588396 h 970059"/>
                <a:gd name="connsiteX3" fmla="*/ 1467016 w 2413221"/>
                <a:gd name="connsiteY3" fmla="*/ 675861 h 970059"/>
                <a:gd name="connsiteX4" fmla="*/ 1176793 w 2413221"/>
                <a:gd name="connsiteY4" fmla="*/ 759349 h 970059"/>
                <a:gd name="connsiteX5" fmla="*/ 894522 w 2413221"/>
                <a:gd name="connsiteY5" fmla="*/ 822960 h 970059"/>
                <a:gd name="connsiteX6" fmla="*/ 536713 w 2413221"/>
                <a:gd name="connsiteY6" fmla="*/ 894522 h 970059"/>
                <a:gd name="connsiteX7" fmla="*/ 166978 w 2413221"/>
                <a:gd name="connsiteY7" fmla="*/ 954156 h 970059"/>
                <a:gd name="connsiteX8" fmla="*/ 67586 w 2413221"/>
                <a:gd name="connsiteY8" fmla="*/ 970059 h 970059"/>
                <a:gd name="connsiteX9" fmla="*/ 7952 w 2413221"/>
                <a:gd name="connsiteY9" fmla="*/ 942229 h 970059"/>
                <a:gd name="connsiteX10" fmla="*/ 0 w 2413221"/>
                <a:gd name="connsiteY10" fmla="*/ 922351 h 970059"/>
                <a:gd name="connsiteX11" fmla="*/ 11927 w 2413221"/>
                <a:gd name="connsiteY11" fmla="*/ 902473 h 970059"/>
                <a:gd name="connsiteX12" fmla="*/ 103367 w 2413221"/>
                <a:gd name="connsiteY12" fmla="*/ 870668 h 970059"/>
                <a:gd name="connsiteX13" fmla="*/ 365760 w 2413221"/>
                <a:gd name="connsiteY13" fmla="*/ 811033 h 970059"/>
                <a:gd name="connsiteX14" fmla="*/ 667910 w 2413221"/>
                <a:gd name="connsiteY14" fmla="*/ 727544 h 970059"/>
                <a:gd name="connsiteX15" fmla="*/ 942230 w 2413221"/>
                <a:gd name="connsiteY15" fmla="*/ 648031 h 970059"/>
                <a:gd name="connsiteX16" fmla="*/ 1176793 w 2413221"/>
                <a:gd name="connsiteY16" fmla="*/ 560567 h 970059"/>
                <a:gd name="connsiteX17" fmla="*/ 1367625 w 2413221"/>
                <a:gd name="connsiteY17" fmla="*/ 477078 h 970059"/>
                <a:gd name="connsiteX18" fmla="*/ 1665799 w 2413221"/>
                <a:gd name="connsiteY18" fmla="*/ 341906 h 970059"/>
                <a:gd name="connsiteX19" fmla="*/ 1868557 w 2413221"/>
                <a:gd name="connsiteY19" fmla="*/ 242515 h 970059"/>
                <a:gd name="connsiteX20" fmla="*/ 1912289 w 2413221"/>
                <a:gd name="connsiteY20" fmla="*/ 218661 h 970059"/>
                <a:gd name="connsiteX21" fmla="*/ 1920240 w 2413221"/>
                <a:gd name="connsiteY21" fmla="*/ 194807 h 970059"/>
                <a:gd name="connsiteX22" fmla="*/ 1900362 w 2413221"/>
                <a:gd name="connsiteY22" fmla="*/ 178904 h 970059"/>
                <a:gd name="connsiteX23" fmla="*/ 1856630 w 2413221"/>
                <a:gd name="connsiteY23" fmla="*/ 131196 h 970059"/>
                <a:gd name="connsiteX24" fmla="*/ 1820849 w 2413221"/>
                <a:gd name="connsiteY24" fmla="*/ 91440 h 970059"/>
                <a:gd name="connsiteX25" fmla="*/ 1796995 w 2413221"/>
                <a:gd name="connsiteY25" fmla="*/ 43732 h 970059"/>
                <a:gd name="connsiteX26" fmla="*/ 1793019 w 2413221"/>
                <a:gd name="connsiteY26" fmla="*/ 11927 h 970059"/>
                <a:gd name="connsiteX27" fmla="*/ 1804946 w 2413221"/>
                <a:gd name="connsiteY27" fmla="*/ 0 h 970059"/>
                <a:gd name="connsiteX28" fmla="*/ 1836752 w 2413221"/>
                <a:gd name="connsiteY28" fmla="*/ 7951 h 970059"/>
                <a:gd name="connsiteX29" fmla="*/ 1892411 w 2413221"/>
                <a:gd name="connsiteY29" fmla="*/ 43732 h 970059"/>
                <a:gd name="connsiteX30" fmla="*/ 1971924 w 2413221"/>
                <a:gd name="connsiteY30" fmla="*/ 87464 h 970059"/>
                <a:gd name="connsiteX31" fmla="*/ 2035534 w 2413221"/>
                <a:gd name="connsiteY31" fmla="*/ 123245 h 970059"/>
                <a:gd name="connsiteX32" fmla="*/ 2130950 w 2413221"/>
                <a:gd name="connsiteY32" fmla="*/ 166977 h 970059"/>
                <a:gd name="connsiteX33" fmla="*/ 2226366 w 2413221"/>
                <a:gd name="connsiteY33" fmla="*/ 202758 h 970059"/>
                <a:gd name="connsiteX34" fmla="*/ 2305879 w 2413221"/>
                <a:gd name="connsiteY34" fmla="*/ 238539 h 970059"/>
                <a:gd name="connsiteX35" fmla="*/ 2357562 w 2413221"/>
                <a:gd name="connsiteY35" fmla="*/ 274320 h 970059"/>
                <a:gd name="connsiteX36" fmla="*/ 2405270 w 2413221"/>
                <a:gd name="connsiteY36" fmla="*/ 322028 h 970059"/>
                <a:gd name="connsiteX37" fmla="*/ 2413221 w 2413221"/>
                <a:gd name="connsiteY37" fmla="*/ 353833 h 970059"/>
                <a:gd name="connsiteX38" fmla="*/ 2405270 w 2413221"/>
                <a:gd name="connsiteY38" fmla="*/ 381662 h 970059"/>
                <a:gd name="connsiteX39" fmla="*/ 2377440 w 2413221"/>
                <a:gd name="connsiteY39" fmla="*/ 401541 h 970059"/>
                <a:gd name="connsiteX40" fmla="*/ 2333708 w 2413221"/>
                <a:gd name="connsiteY40" fmla="*/ 425395 h 970059"/>
                <a:gd name="connsiteX41" fmla="*/ 2266122 w 2413221"/>
                <a:gd name="connsiteY41" fmla="*/ 445273 h 970059"/>
                <a:gd name="connsiteX42" fmla="*/ 2083242 w 2413221"/>
                <a:gd name="connsiteY42" fmla="*/ 489005 h 970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413221" h="970059">
                  <a:moveTo>
                    <a:pt x="2083242" y="489005"/>
                  </a:moveTo>
                  <a:lnTo>
                    <a:pt x="1959997" y="520810"/>
                  </a:lnTo>
                  <a:lnTo>
                    <a:pt x="1769166" y="588396"/>
                  </a:lnTo>
                  <a:lnTo>
                    <a:pt x="1467016" y="675861"/>
                  </a:lnTo>
                  <a:lnTo>
                    <a:pt x="1176793" y="759349"/>
                  </a:lnTo>
                  <a:lnTo>
                    <a:pt x="894522" y="822960"/>
                  </a:lnTo>
                  <a:lnTo>
                    <a:pt x="536713" y="894522"/>
                  </a:lnTo>
                  <a:lnTo>
                    <a:pt x="166978" y="954156"/>
                  </a:lnTo>
                  <a:lnTo>
                    <a:pt x="67586" y="970059"/>
                  </a:lnTo>
                  <a:lnTo>
                    <a:pt x="7952" y="942229"/>
                  </a:lnTo>
                  <a:lnTo>
                    <a:pt x="0" y="922351"/>
                  </a:lnTo>
                  <a:lnTo>
                    <a:pt x="11927" y="902473"/>
                  </a:lnTo>
                  <a:lnTo>
                    <a:pt x="103367" y="870668"/>
                  </a:lnTo>
                  <a:lnTo>
                    <a:pt x="365760" y="811033"/>
                  </a:lnTo>
                  <a:lnTo>
                    <a:pt x="667910" y="727544"/>
                  </a:lnTo>
                  <a:lnTo>
                    <a:pt x="942230" y="648031"/>
                  </a:lnTo>
                  <a:lnTo>
                    <a:pt x="1176793" y="560567"/>
                  </a:lnTo>
                  <a:lnTo>
                    <a:pt x="1367625" y="477078"/>
                  </a:lnTo>
                  <a:lnTo>
                    <a:pt x="1665799" y="341906"/>
                  </a:lnTo>
                  <a:lnTo>
                    <a:pt x="1868557" y="242515"/>
                  </a:lnTo>
                  <a:lnTo>
                    <a:pt x="1912289" y="218661"/>
                  </a:lnTo>
                  <a:lnTo>
                    <a:pt x="1920240" y="194807"/>
                  </a:lnTo>
                  <a:lnTo>
                    <a:pt x="1900362" y="178904"/>
                  </a:lnTo>
                  <a:lnTo>
                    <a:pt x="1856630" y="131196"/>
                  </a:lnTo>
                  <a:lnTo>
                    <a:pt x="1820849" y="91440"/>
                  </a:lnTo>
                  <a:lnTo>
                    <a:pt x="1796995" y="43732"/>
                  </a:lnTo>
                  <a:lnTo>
                    <a:pt x="1793019" y="11927"/>
                  </a:lnTo>
                  <a:lnTo>
                    <a:pt x="1804946" y="0"/>
                  </a:lnTo>
                  <a:lnTo>
                    <a:pt x="1836752" y="7951"/>
                  </a:lnTo>
                  <a:lnTo>
                    <a:pt x="1892411" y="43732"/>
                  </a:lnTo>
                  <a:lnTo>
                    <a:pt x="1971924" y="87464"/>
                  </a:lnTo>
                  <a:lnTo>
                    <a:pt x="2035534" y="123245"/>
                  </a:lnTo>
                  <a:lnTo>
                    <a:pt x="2130950" y="166977"/>
                  </a:lnTo>
                  <a:lnTo>
                    <a:pt x="2226366" y="202758"/>
                  </a:lnTo>
                  <a:lnTo>
                    <a:pt x="2305879" y="238539"/>
                  </a:lnTo>
                  <a:lnTo>
                    <a:pt x="2357562" y="274320"/>
                  </a:lnTo>
                  <a:lnTo>
                    <a:pt x="2405270" y="322028"/>
                  </a:lnTo>
                  <a:lnTo>
                    <a:pt x="2413221" y="353833"/>
                  </a:lnTo>
                  <a:lnTo>
                    <a:pt x="2405270" y="381662"/>
                  </a:lnTo>
                  <a:lnTo>
                    <a:pt x="2377440" y="401541"/>
                  </a:lnTo>
                  <a:lnTo>
                    <a:pt x="2333708" y="425395"/>
                  </a:lnTo>
                  <a:lnTo>
                    <a:pt x="2266122" y="445273"/>
                  </a:lnTo>
                  <a:lnTo>
                    <a:pt x="2083242" y="48900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5E83056B-7A7F-4AA0-AF50-86D724CCF652}"/>
                </a:ext>
              </a:extLst>
            </p:cNvPr>
            <p:cNvSpPr/>
            <p:nvPr/>
          </p:nvSpPr>
          <p:spPr>
            <a:xfrm>
              <a:off x="3467100" y="4454525"/>
              <a:ext cx="654050" cy="1587500"/>
            </a:xfrm>
            <a:custGeom>
              <a:avLst/>
              <a:gdLst>
                <a:gd name="connsiteX0" fmla="*/ 482600 w 654050"/>
                <a:gd name="connsiteY0" fmla="*/ 457200 h 1587500"/>
                <a:gd name="connsiteX1" fmla="*/ 558800 w 654050"/>
                <a:gd name="connsiteY1" fmla="*/ 952500 h 1587500"/>
                <a:gd name="connsiteX2" fmla="*/ 628650 w 654050"/>
                <a:gd name="connsiteY2" fmla="*/ 1377950 h 1587500"/>
                <a:gd name="connsiteX3" fmla="*/ 654050 w 654050"/>
                <a:gd name="connsiteY3" fmla="*/ 1473200 h 1587500"/>
                <a:gd name="connsiteX4" fmla="*/ 647700 w 654050"/>
                <a:gd name="connsiteY4" fmla="*/ 1511300 h 1587500"/>
                <a:gd name="connsiteX5" fmla="*/ 619125 w 654050"/>
                <a:gd name="connsiteY5" fmla="*/ 1552575 h 1587500"/>
                <a:gd name="connsiteX6" fmla="*/ 587375 w 654050"/>
                <a:gd name="connsiteY6" fmla="*/ 1577975 h 1587500"/>
                <a:gd name="connsiteX7" fmla="*/ 558800 w 654050"/>
                <a:gd name="connsiteY7" fmla="*/ 1587500 h 1587500"/>
                <a:gd name="connsiteX8" fmla="*/ 530225 w 654050"/>
                <a:gd name="connsiteY8" fmla="*/ 1587500 h 1587500"/>
                <a:gd name="connsiteX9" fmla="*/ 482600 w 654050"/>
                <a:gd name="connsiteY9" fmla="*/ 1571625 h 1587500"/>
                <a:gd name="connsiteX10" fmla="*/ 441325 w 654050"/>
                <a:gd name="connsiteY10" fmla="*/ 1533525 h 1587500"/>
                <a:gd name="connsiteX11" fmla="*/ 406400 w 654050"/>
                <a:gd name="connsiteY11" fmla="*/ 1489075 h 1587500"/>
                <a:gd name="connsiteX12" fmla="*/ 387350 w 654050"/>
                <a:gd name="connsiteY12" fmla="*/ 1450975 h 1587500"/>
                <a:gd name="connsiteX13" fmla="*/ 352425 w 654050"/>
                <a:gd name="connsiteY13" fmla="*/ 1308100 h 1587500"/>
                <a:gd name="connsiteX14" fmla="*/ 282575 w 654050"/>
                <a:gd name="connsiteY14" fmla="*/ 771525 h 1587500"/>
                <a:gd name="connsiteX15" fmla="*/ 260350 w 654050"/>
                <a:gd name="connsiteY15" fmla="*/ 625475 h 1587500"/>
                <a:gd name="connsiteX16" fmla="*/ 238125 w 654050"/>
                <a:gd name="connsiteY16" fmla="*/ 527050 h 1587500"/>
                <a:gd name="connsiteX17" fmla="*/ 193675 w 654050"/>
                <a:gd name="connsiteY17" fmla="*/ 377825 h 1587500"/>
                <a:gd name="connsiteX18" fmla="*/ 136525 w 654050"/>
                <a:gd name="connsiteY18" fmla="*/ 228600 h 1587500"/>
                <a:gd name="connsiteX19" fmla="*/ 95250 w 654050"/>
                <a:gd name="connsiteY19" fmla="*/ 158750 h 1587500"/>
                <a:gd name="connsiteX20" fmla="*/ 41275 w 654050"/>
                <a:gd name="connsiteY20" fmla="*/ 101600 h 1587500"/>
                <a:gd name="connsiteX21" fmla="*/ 9525 w 654050"/>
                <a:gd name="connsiteY21" fmla="*/ 73025 h 1587500"/>
                <a:gd name="connsiteX22" fmla="*/ 0 w 654050"/>
                <a:gd name="connsiteY22" fmla="*/ 44450 h 1587500"/>
                <a:gd name="connsiteX23" fmla="*/ 6350 w 654050"/>
                <a:gd name="connsiteY23" fmla="*/ 9525 h 1587500"/>
                <a:gd name="connsiteX24" fmla="*/ 38100 w 654050"/>
                <a:gd name="connsiteY24" fmla="*/ 0 h 1587500"/>
                <a:gd name="connsiteX25" fmla="*/ 79375 w 654050"/>
                <a:gd name="connsiteY25" fmla="*/ 3175 h 1587500"/>
                <a:gd name="connsiteX26" fmla="*/ 311150 w 654050"/>
                <a:gd name="connsiteY26" fmla="*/ 57150 h 1587500"/>
                <a:gd name="connsiteX27" fmla="*/ 403225 w 654050"/>
                <a:gd name="connsiteY27" fmla="*/ 85725 h 1587500"/>
                <a:gd name="connsiteX28" fmla="*/ 441325 w 654050"/>
                <a:gd name="connsiteY28" fmla="*/ 152400 h 1587500"/>
                <a:gd name="connsiteX29" fmla="*/ 482600 w 654050"/>
                <a:gd name="connsiteY29" fmla="*/ 457200 h 1587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54050" h="1587500">
                  <a:moveTo>
                    <a:pt x="482600" y="457200"/>
                  </a:moveTo>
                  <a:lnTo>
                    <a:pt x="558800" y="952500"/>
                  </a:lnTo>
                  <a:lnTo>
                    <a:pt x="628650" y="1377950"/>
                  </a:lnTo>
                  <a:lnTo>
                    <a:pt x="654050" y="1473200"/>
                  </a:lnTo>
                  <a:lnTo>
                    <a:pt x="647700" y="1511300"/>
                  </a:lnTo>
                  <a:lnTo>
                    <a:pt x="619125" y="1552575"/>
                  </a:lnTo>
                  <a:lnTo>
                    <a:pt x="587375" y="1577975"/>
                  </a:lnTo>
                  <a:lnTo>
                    <a:pt x="558800" y="1587500"/>
                  </a:lnTo>
                  <a:lnTo>
                    <a:pt x="530225" y="1587500"/>
                  </a:lnTo>
                  <a:lnTo>
                    <a:pt x="482600" y="1571625"/>
                  </a:lnTo>
                  <a:lnTo>
                    <a:pt x="441325" y="1533525"/>
                  </a:lnTo>
                  <a:lnTo>
                    <a:pt x="406400" y="1489075"/>
                  </a:lnTo>
                  <a:lnTo>
                    <a:pt x="387350" y="1450975"/>
                  </a:lnTo>
                  <a:lnTo>
                    <a:pt x="352425" y="1308100"/>
                  </a:lnTo>
                  <a:lnTo>
                    <a:pt x="282575" y="771525"/>
                  </a:lnTo>
                  <a:lnTo>
                    <a:pt x="260350" y="625475"/>
                  </a:lnTo>
                  <a:lnTo>
                    <a:pt x="238125" y="527050"/>
                  </a:lnTo>
                  <a:lnTo>
                    <a:pt x="193675" y="377825"/>
                  </a:lnTo>
                  <a:lnTo>
                    <a:pt x="136525" y="228600"/>
                  </a:lnTo>
                  <a:lnTo>
                    <a:pt x="95250" y="158750"/>
                  </a:lnTo>
                  <a:lnTo>
                    <a:pt x="41275" y="101600"/>
                  </a:lnTo>
                  <a:lnTo>
                    <a:pt x="9525" y="73025"/>
                  </a:lnTo>
                  <a:lnTo>
                    <a:pt x="0" y="44450"/>
                  </a:lnTo>
                  <a:lnTo>
                    <a:pt x="6350" y="9525"/>
                  </a:lnTo>
                  <a:lnTo>
                    <a:pt x="38100" y="0"/>
                  </a:lnTo>
                  <a:lnTo>
                    <a:pt x="79375" y="3175"/>
                  </a:lnTo>
                  <a:lnTo>
                    <a:pt x="311150" y="57150"/>
                  </a:lnTo>
                  <a:lnTo>
                    <a:pt x="403225" y="85725"/>
                  </a:lnTo>
                  <a:lnTo>
                    <a:pt x="441325" y="152400"/>
                  </a:lnTo>
                  <a:lnTo>
                    <a:pt x="482600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0388559C-5167-48A3-A92F-E947457847A3}"/>
                </a:ext>
              </a:extLst>
            </p:cNvPr>
            <p:cNvSpPr/>
            <p:nvPr/>
          </p:nvSpPr>
          <p:spPr>
            <a:xfrm>
              <a:off x="2657475" y="2981325"/>
              <a:ext cx="4500563" cy="676275"/>
            </a:xfrm>
            <a:custGeom>
              <a:avLst/>
              <a:gdLst>
                <a:gd name="connsiteX0" fmla="*/ 1128713 w 4500563"/>
                <a:gd name="connsiteY0" fmla="*/ 271463 h 676275"/>
                <a:gd name="connsiteX1" fmla="*/ 1685925 w 4500563"/>
                <a:gd name="connsiteY1" fmla="*/ 209550 h 676275"/>
                <a:gd name="connsiteX2" fmla="*/ 2181225 w 4500563"/>
                <a:gd name="connsiteY2" fmla="*/ 157163 h 676275"/>
                <a:gd name="connsiteX3" fmla="*/ 2547938 w 4500563"/>
                <a:gd name="connsiteY3" fmla="*/ 133350 h 676275"/>
                <a:gd name="connsiteX4" fmla="*/ 3286125 w 4500563"/>
                <a:gd name="connsiteY4" fmla="*/ 95250 h 676275"/>
                <a:gd name="connsiteX5" fmla="*/ 3733800 w 4500563"/>
                <a:gd name="connsiteY5" fmla="*/ 71438 h 676275"/>
                <a:gd name="connsiteX6" fmla="*/ 3810000 w 4500563"/>
                <a:gd name="connsiteY6" fmla="*/ 52388 h 676275"/>
                <a:gd name="connsiteX7" fmla="*/ 3890963 w 4500563"/>
                <a:gd name="connsiteY7" fmla="*/ 19050 h 676275"/>
                <a:gd name="connsiteX8" fmla="*/ 3933825 w 4500563"/>
                <a:gd name="connsiteY8" fmla="*/ 0 h 676275"/>
                <a:gd name="connsiteX9" fmla="*/ 3986213 w 4500563"/>
                <a:gd name="connsiteY9" fmla="*/ 4763 h 676275"/>
                <a:gd name="connsiteX10" fmla="*/ 4086225 w 4500563"/>
                <a:gd name="connsiteY10" fmla="*/ 19050 h 676275"/>
                <a:gd name="connsiteX11" fmla="*/ 4205288 w 4500563"/>
                <a:gd name="connsiteY11" fmla="*/ 47625 h 676275"/>
                <a:gd name="connsiteX12" fmla="*/ 4305300 w 4500563"/>
                <a:gd name="connsiteY12" fmla="*/ 95250 h 676275"/>
                <a:gd name="connsiteX13" fmla="*/ 4376738 w 4500563"/>
                <a:gd name="connsiteY13" fmla="*/ 142875 h 676275"/>
                <a:gd name="connsiteX14" fmla="*/ 4448175 w 4500563"/>
                <a:gd name="connsiteY14" fmla="*/ 190500 h 676275"/>
                <a:gd name="connsiteX15" fmla="*/ 4481513 w 4500563"/>
                <a:gd name="connsiteY15" fmla="*/ 228600 h 676275"/>
                <a:gd name="connsiteX16" fmla="*/ 4500563 w 4500563"/>
                <a:gd name="connsiteY16" fmla="*/ 276225 h 676275"/>
                <a:gd name="connsiteX17" fmla="*/ 4495800 w 4500563"/>
                <a:gd name="connsiteY17" fmla="*/ 314325 h 676275"/>
                <a:gd name="connsiteX18" fmla="*/ 4471988 w 4500563"/>
                <a:gd name="connsiteY18" fmla="*/ 342900 h 676275"/>
                <a:gd name="connsiteX19" fmla="*/ 4433888 w 4500563"/>
                <a:gd name="connsiteY19" fmla="*/ 352425 h 676275"/>
                <a:gd name="connsiteX20" fmla="*/ 4391025 w 4500563"/>
                <a:gd name="connsiteY20" fmla="*/ 361950 h 676275"/>
                <a:gd name="connsiteX21" fmla="*/ 4324350 w 4500563"/>
                <a:gd name="connsiteY21" fmla="*/ 357188 h 676275"/>
                <a:gd name="connsiteX22" fmla="*/ 4186238 w 4500563"/>
                <a:gd name="connsiteY22" fmla="*/ 338138 h 676275"/>
                <a:gd name="connsiteX23" fmla="*/ 3948113 w 4500563"/>
                <a:gd name="connsiteY23" fmla="*/ 309563 h 676275"/>
                <a:gd name="connsiteX24" fmla="*/ 3486150 w 4500563"/>
                <a:gd name="connsiteY24" fmla="*/ 295275 h 676275"/>
                <a:gd name="connsiteX25" fmla="*/ 3090863 w 4500563"/>
                <a:gd name="connsiteY25" fmla="*/ 304800 h 676275"/>
                <a:gd name="connsiteX26" fmla="*/ 2333625 w 4500563"/>
                <a:gd name="connsiteY26" fmla="*/ 347663 h 676275"/>
                <a:gd name="connsiteX27" fmla="*/ 2076450 w 4500563"/>
                <a:gd name="connsiteY27" fmla="*/ 371475 h 676275"/>
                <a:gd name="connsiteX28" fmla="*/ 1504950 w 4500563"/>
                <a:gd name="connsiteY28" fmla="*/ 438150 h 676275"/>
                <a:gd name="connsiteX29" fmla="*/ 1157288 w 4500563"/>
                <a:gd name="connsiteY29" fmla="*/ 495300 h 676275"/>
                <a:gd name="connsiteX30" fmla="*/ 909638 w 4500563"/>
                <a:gd name="connsiteY30" fmla="*/ 557213 h 676275"/>
                <a:gd name="connsiteX31" fmla="*/ 742950 w 4500563"/>
                <a:gd name="connsiteY31" fmla="*/ 609600 h 676275"/>
                <a:gd name="connsiteX32" fmla="*/ 585788 w 4500563"/>
                <a:gd name="connsiteY32" fmla="*/ 666750 h 676275"/>
                <a:gd name="connsiteX33" fmla="*/ 552450 w 4500563"/>
                <a:gd name="connsiteY33" fmla="*/ 676275 h 676275"/>
                <a:gd name="connsiteX34" fmla="*/ 504825 w 4500563"/>
                <a:gd name="connsiteY34" fmla="*/ 671513 h 676275"/>
                <a:gd name="connsiteX35" fmla="*/ 414338 w 4500563"/>
                <a:gd name="connsiteY35" fmla="*/ 642938 h 676275"/>
                <a:gd name="connsiteX36" fmla="*/ 290513 w 4500563"/>
                <a:gd name="connsiteY36" fmla="*/ 576263 h 676275"/>
                <a:gd name="connsiteX37" fmla="*/ 190500 w 4500563"/>
                <a:gd name="connsiteY37" fmla="*/ 500063 h 676275"/>
                <a:gd name="connsiteX38" fmla="*/ 119063 w 4500563"/>
                <a:gd name="connsiteY38" fmla="*/ 433388 h 676275"/>
                <a:gd name="connsiteX39" fmla="*/ 38100 w 4500563"/>
                <a:gd name="connsiteY39" fmla="*/ 333375 h 676275"/>
                <a:gd name="connsiteX40" fmla="*/ 9525 w 4500563"/>
                <a:gd name="connsiteY40" fmla="*/ 285750 h 676275"/>
                <a:gd name="connsiteX41" fmla="*/ 0 w 4500563"/>
                <a:gd name="connsiteY41" fmla="*/ 257175 h 676275"/>
                <a:gd name="connsiteX42" fmla="*/ 19050 w 4500563"/>
                <a:gd name="connsiteY42" fmla="*/ 238125 h 676275"/>
                <a:gd name="connsiteX43" fmla="*/ 61913 w 4500563"/>
                <a:gd name="connsiteY43" fmla="*/ 257175 h 676275"/>
                <a:gd name="connsiteX44" fmla="*/ 104775 w 4500563"/>
                <a:gd name="connsiteY44" fmla="*/ 290513 h 676275"/>
                <a:gd name="connsiteX45" fmla="*/ 166688 w 4500563"/>
                <a:gd name="connsiteY45" fmla="*/ 328613 h 676275"/>
                <a:gd name="connsiteX46" fmla="*/ 252413 w 4500563"/>
                <a:gd name="connsiteY46" fmla="*/ 357188 h 676275"/>
                <a:gd name="connsiteX47" fmla="*/ 323850 w 4500563"/>
                <a:gd name="connsiteY47" fmla="*/ 371475 h 676275"/>
                <a:gd name="connsiteX48" fmla="*/ 404813 w 4500563"/>
                <a:gd name="connsiteY48" fmla="*/ 376238 h 676275"/>
                <a:gd name="connsiteX49" fmla="*/ 657225 w 4500563"/>
                <a:gd name="connsiteY49" fmla="*/ 338138 h 676275"/>
                <a:gd name="connsiteX50" fmla="*/ 1128713 w 4500563"/>
                <a:gd name="connsiteY50" fmla="*/ 27146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4500563" h="676275">
                  <a:moveTo>
                    <a:pt x="1128713" y="271463"/>
                  </a:moveTo>
                  <a:lnTo>
                    <a:pt x="1685925" y="209550"/>
                  </a:lnTo>
                  <a:lnTo>
                    <a:pt x="2181225" y="157163"/>
                  </a:lnTo>
                  <a:lnTo>
                    <a:pt x="2547938" y="133350"/>
                  </a:lnTo>
                  <a:lnTo>
                    <a:pt x="3286125" y="95250"/>
                  </a:lnTo>
                  <a:lnTo>
                    <a:pt x="3733800" y="71438"/>
                  </a:lnTo>
                  <a:lnTo>
                    <a:pt x="3810000" y="52388"/>
                  </a:lnTo>
                  <a:lnTo>
                    <a:pt x="3890963" y="19050"/>
                  </a:lnTo>
                  <a:lnTo>
                    <a:pt x="3933825" y="0"/>
                  </a:lnTo>
                  <a:lnTo>
                    <a:pt x="3986213" y="4763"/>
                  </a:lnTo>
                  <a:lnTo>
                    <a:pt x="4086225" y="19050"/>
                  </a:lnTo>
                  <a:lnTo>
                    <a:pt x="4205288" y="47625"/>
                  </a:lnTo>
                  <a:lnTo>
                    <a:pt x="4305300" y="95250"/>
                  </a:lnTo>
                  <a:lnTo>
                    <a:pt x="4376738" y="142875"/>
                  </a:lnTo>
                  <a:lnTo>
                    <a:pt x="4448175" y="190500"/>
                  </a:lnTo>
                  <a:lnTo>
                    <a:pt x="4481513" y="228600"/>
                  </a:lnTo>
                  <a:lnTo>
                    <a:pt x="4500563" y="276225"/>
                  </a:lnTo>
                  <a:lnTo>
                    <a:pt x="4495800" y="314325"/>
                  </a:lnTo>
                  <a:lnTo>
                    <a:pt x="4471988" y="342900"/>
                  </a:lnTo>
                  <a:lnTo>
                    <a:pt x="4433888" y="352425"/>
                  </a:lnTo>
                  <a:lnTo>
                    <a:pt x="4391025" y="361950"/>
                  </a:lnTo>
                  <a:lnTo>
                    <a:pt x="4324350" y="357188"/>
                  </a:lnTo>
                  <a:lnTo>
                    <a:pt x="4186238" y="338138"/>
                  </a:lnTo>
                  <a:lnTo>
                    <a:pt x="3948113" y="309563"/>
                  </a:lnTo>
                  <a:lnTo>
                    <a:pt x="3486150" y="295275"/>
                  </a:lnTo>
                  <a:lnTo>
                    <a:pt x="3090863" y="304800"/>
                  </a:lnTo>
                  <a:lnTo>
                    <a:pt x="2333625" y="347663"/>
                  </a:lnTo>
                  <a:lnTo>
                    <a:pt x="2076450" y="371475"/>
                  </a:lnTo>
                  <a:lnTo>
                    <a:pt x="1504950" y="438150"/>
                  </a:lnTo>
                  <a:lnTo>
                    <a:pt x="1157288" y="495300"/>
                  </a:lnTo>
                  <a:lnTo>
                    <a:pt x="909638" y="557213"/>
                  </a:lnTo>
                  <a:lnTo>
                    <a:pt x="742950" y="609600"/>
                  </a:lnTo>
                  <a:lnTo>
                    <a:pt x="585788" y="666750"/>
                  </a:lnTo>
                  <a:lnTo>
                    <a:pt x="552450" y="676275"/>
                  </a:lnTo>
                  <a:lnTo>
                    <a:pt x="504825" y="671513"/>
                  </a:lnTo>
                  <a:lnTo>
                    <a:pt x="414338" y="642938"/>
                  </a:lnTo>
                  <a:lnTo>
                    <a:pt x="290513" y="576263"/>
                  </a:lnTo>
                  <a:lnTo>
                    <a:pt x="190500" y="500063"/>
                  </a:lnTo>
                  <a:lnTo>
                    <a:pt x="119063" y="433388"/>
                  </a:lnTo>
                  <a:lnTo>
                    <a:pt x="38100" y="333375"/>
                  </a:lnTo>
                  <a:lnTo>
                    <a:pt x="9525" y="285750"/>
                  </a:lnTo>
                  <a:lnTo>
                    <a:pt x="0" y="257175"/>
                  </a:lnTo>
                  <a:lnTo>
                    <a:pt x="19050" y="238125"/>
                  </a:lnTo>
                  <a:lnTo>
                    <a:pt x="61913" y="257175"/>
                  </a:lnTo>
                  <a:lnTo>
                    <a:pt x="104775" y="290513"/>
                  </a:lnTo>
                  <a:lnTo>
                    <a:pt x="166688" y="328613"/>
                  </a:lnTo>
                  <a:lnTo>
                    <a:pt x="252413" y="357188"/>
                  </a:lnTo>
                  <a:lnTo>
                    <a:pt x="323850" y="371475"/>
                  </a:lnTo>
                  <a:lnTo>
                    <a:pt x="404813" y="376238"/>
                  </a:lnTo>
                  <a:lnTo>
                    <a:pt x="657225" y="338138"/>
                  </a:lnTo>
                  <a:lnTo>
                    <a:pt x="1128713" y="2714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ED042A6E-74C7-44BC-AA88-5B165FC53B20}"/>
                </a:ext>
              </a:extLst>
            </p:cNvPr>
            <p:cNvSpPr/>
            <p:nvPr/>
          </p:nvSpPr>
          <p:spPr>
            <a:xfrm rot="16200000">
              <a:off x="3660775" y="2960688"/>
              <a:ext cx="2371725" cy="612775"/>
            </a:xfrm>
            <a:custGeom>
              <a:avLst/>
              <a:gdLst>
                <a:gd name="connsiteX0" fmla="*/ 1391159 w 2371572"/>
                <a:gd name="connsiteY0" fmla="*/ 293390 h 613674"/>
                <a:gd name="connsiteX1" fmla="*/ 1997499 w 2371572"/>
                <a:gd name="connsiteY1" fmla="*/ 298280 h 613674"/>
                <a:gd name="connsiteX2" fmla="*/ 2070847 w 2371572"/>
                <a:gd name="connsiteY2" fmla="*/ 288500 h 613674"/>
                <a:gd name="connsiteX3" fmla="*/ 2122190 w 2371572"/>
                <a:gd name="connsiteY3" fmla="*/ 266496 h 613674"/>
                <a:gd name="connsiteX4" fmla="*/ 2202873 w 2371572"/>
                <a:gd name="connsiteY4" fmla="*/ 193148 h 613674"/>
                <a:gd name="connsiteX5" fmla="*/ 2330008 w 2371572"/>
                <a:gd name="connsiteY5" fmla="*/ 36673 h 613674"/>
                <a:gd name="connsiteX6" fmla="*/ 2371572 w 2371572"/>
                <a:gd name="connsiteY6" fmla="*/ 0 h 613674"/>
                <a:gd name="connsiteX7" fmla="*/ 2344678 w 2371572"/>
                <a:gd name="connsiteY7" fmla="*/ 198038 h 613674"/>
                <a:gd name="connsiteX8" fmla="*/ 2305559 w 2371572"/>
                <a:gd name="connsiteY8" fmla="*/ 256716 h 613674"/>
                <a:gd name="connsiteX9" fmla="*/ 2185758 w 2371572"/>
                <a:gd name="connsiteY9" fmla="*/ 427860 h 613674"/>
                <a:gd name="connsiteX10" fmla="*/ 2102631 w 2371572"/>
                <a:gd name="connsiteY10" fmla="*/ 554996 h 613674"/>
                <a:gd name="connsiteX11" fmla="*/ 2075737 w 2371572"/>
                <a:gd name="connsiteY11" fmla="*/ 586780 h 613674"/>
                <a:gd name="connsiteX12" fmla="*/ 2046398 w 2371572"/>
                <a:gd name="connsiteY12" fmla="*/ 606340 h 613674"/>
                <a:gd name="connsiteX13" fmla="*/ 2012169 w 2371572"/>
                <a:gd name="connsiteY13" fmla="*/ 611229 h 613674"/>
                <a:gd name="connsiteX14" fmla="*/ 1948601 w 2371572"/>
                <a:gd name="connsiteY14" fmla="*/ 613674 h 613674"/>
                <a:gd name="connsiteX15" fmla="*/ 1787236 w 2371572"/>
                <a:gd name="connsiteY15" fmla="*/ 606340 h 613674"/>
                <a:gd name="connsiteX16" fmla="*/ 1261578 w 2371572"/>
                <a:gd name="connsiteY16" fmla="*/ 581890 h 613674"/>
                <a:gd name="connsiteX17" fmla="*/ 7335 w 2371572"/>
                <a:gd name="connsiteY17" fmla="*/ 493873 h 613674"/>
                <a:gd name="connsiteX18" fmla="*/ 0 w 2371572"/>
                <a:gd name="connsiteY18" fmla="*/ 293390 h 613674"/>
                <a:gd name="connsiteX19" fmla="*/ 141805 w 2371572"/>
                <a:gd name="connsiteY19" fmla="*/ 295835 h 613674"/>
                <a:gd name="connsiteX20" fmla="*/ 1391159 w 2371572"/>
                <a:gd name="connsiteY20" fmla="*/ 293390 h 613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371572" h="613674">
                  <a:moveTo>
                    <a:pt x="1391159" y="293390"/>
                  </a:moveTo>
                  <a:lnTo>
                    <a:pt x="1997499" y="298280"/>
                  </a:lnTo>
                  <a:lnTo>
                    <a:pt x="2070847" y="288500"/>
                  </a:lnTo>
                  <a:lnTo>
                    <a:pt x="2122190" y="266496"/>
                  </a:lnTo>
                  <a:lnTo>
                    <a:pt x="2202873" y="193148"/>
                  </a:lnTo>
                  <a:lnTo>
                    <a:pt x="2330008" y="36673"/>
                  </a:lnTo>
                  <a:lnTo>
                    <a:pt x="2371572" y="0"/>
                  </a:lnTo>
                  <a:lnTo>
                    <a:pt x="2344678" y="198038"/>
                  </a:lnTo>
                  <a:lnTo>
                    <a:pt x="2305559" y="256716"/>
                  </a:lnTo>
                  <a:lnTo>
                    <a:pt x="2185758" y="427860"/>
                  </a:lnTo>
                  <a:lnTo>
                    <a:pt x="2102631" y="554996"/>
                  </a:lnTo>
                  <a:lnTo>
                    <a:pt x="2075737" y="586780"/>
                  </a:lnTo>
                  <a:lnTo>
                    <a:pt x="2046398" y="606340"/>
                  </a:lnTo>
                  <a:lnTo>
                    <a:pt x="2012169" y="611229"/>
                  </a:lnTo>
                  <a:lnTo>
                    <a:pt x="1948601" y="613674"/>
                  </a:lnTo>
                  <a:lnTo>
                    <a:pt x="1787236" y="606340"/>
                  </a:lnTo>
                  <a:lnTo>
                    <a:pt x="1261578" y="581890"/>
                  </a:lnTo>
                  <a:lnTo>
                    <a:pt x="7335" y="493873"/>
                  </a:lnTo>
                  <a:lnTo>
                    <a:pt x="0" y="293390"/>
                  </a:lnTo>
                  <a:lnTo>
                    <a:pt x="141805" y="295835"/>
                  </a:lnTo>
                  <a:lnTo>
                    <a:pt x="1391159" y="29339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0643AB4E-F34A-49F3-94A0-4925FD6C2477}"/>
                </a:ext>
              </a:extLst>
            </p:cNvPr>
            <p:cNvSpPr/>
            <p:nvPr/>
          </p:nvSpPr>
          <p:spPr>
            <a:xfrm>
              <a:off x="3719513" y="4322763"/>
              <a:ext cx="2711450" cy="1390650"/>
            </a:xfrm>
            <a:custGeom>
              <a:avLst/>
              <a:gdLst>
                <a:gd name="connsiteX0" fmla="*/ 345367 w 2710308"/>
                <a:gd name="connsiteY0" fmla="*/ 355235 h 1391335"/>
                <a:gd name="connsiteX1" fmla="*/ 792699 w 2710308"/>
                <a:gd name="connsiteY1" fmla="*/ 299318 h 1391335"/>
                <a:gd name="connsiteX2" fmla="*/ 1124909 w 2710308"/>
                <a:gd name="connsiteY2" fmla="*/ 266426 h 1391335"/>
                <a:gd name="connsiteX3" fmla="*/ 1486722 w 2710308"/>
                <a:gd name="connsiteY3" fmla="*/ 243402 h 1391335"/>
                <a:gd name="connsiteX4" fmla="*/ 1736702 w 2710308"/>
                <a:gd name="connsiteY4" fmla="*/ 233534 h 1391335"/>
                <a:gd name="connsiteX5" fmla="*/ 2003128 w 2710308"/>
                <a:gd name="connsiteY5" fmla="*/ 226956 h 1391335"/>
                <a:gd name="connsiteX6" fmla="*/ 2167588 w 2710308"/>
                <a:gd name="connsiteY6" fmla="*/ 233534 h 1391335"/>
                <a:gd name="connsiteX7" fmla="*/ 2239951 w 2710308"/>
                <a:gd name="connsiteY7" fmla="*/ 240112 h 1391335"/>
                <a:gd name="connsiteX8" fmla="*/ 2279422 w 2710308"/>
                <a:gd name="connsiteY8" fmla="*/ 249980 h 1391335"/>
                <a:gd name="connsiteX9" fmla="*/ 2302446 w 2710308"/>
                <a:gd name="connsiteY9" fmla="*/ 266426 h 1391335"/>
                <a:gd name="connsiteX10" fmla="*/ 2318892 w 2710308"/>
                <a:gd name="connsiteY10" fmla="*/ 309186 h 1391335"/>
                <a:gd name="connsiteX11" fmla="*/ 2322181 w 2710308"/>
                <a:gd name="connsiteY11" fmla="*/ 342078 h 1391335"/>
                <a:gd name="connsiteX12" fmla="*/ 2309024 w 2710308"/>
                <a:gd name="connsiteY12" fmla="*/ 394705 h 1391335"/>
                <a:gd name="connsiteX13" fmla="*/ 2269554 w 2710308"/>
                <a:gd name="connsiteY13" fmla="*/ 529563 h 1391335"/>
                <a:gd name="connsiteX14" fmla="*/ 2042599 w 2710308"/>
                <a:gd name="connsiteY14" fmla="*/ 1374889 h 1391335"/>
                <a:gd name="connsiteX15" fmla="*/ 2253108 w 2710308"/>
                <a:gd name="connsiteY15" fmla="*/ 1391335 h 1391335"/>
                <a:gd name="connsiteX16" fmla="*/ 2299157 w 2710308"/>
                <a:gd name="connsiteY16" fmla="*/ 1269635 h 1391335"/>
                <a:gd name="connsiteX17" fmla="*/ 2545847 w 2710308"/>
                <a:gd name="connsiteY17" fmla="*/ 687445 h 1391335"/>
                <a:gd name="connsiteX18" fmla="*/ 2605053 w 2710308"/>
                <a:gd name="connsiteY18" fmla="*/ 549298 h 1391335"/>
                <a:gd name="connsiteX19" fmla="*/ 2624788 w 2710308"/>
                <a:gd name="connsiteY19" fmla="*/ 516406 h 1391335"/>
                <a:gd name="connsiteX20" fmla="*/ 2664259 w 2710308"/>
                <a:gd name="connsiteY20" fmla="*/ 486803 h 1391335"/>
                <a:gd name="connsiteX21" fmla="*/ 2693862 w 2710308"/>
                <a:gd name="connsiteY21" fmla="*/ 460489 h 1391335"/>
                <a:gd name="connsiteX22" fmla="*/ 2710308 w 2710308"/>
                <a:gd name="connsiteY22" fmla="*/ 434176 h 1391335"/>
                <a:gd name="connsiteX23" fmla="*/ 2710308 w 2710308"/>
                <a:gd name="connsiteY23" fmla="*/ 411151 h 1391335"/>
                <a:gd name="connsiteX24" fmla="*/ 2703729 w 2710308"/>
                <a:gd name="connsiteY24" fmla="*/ 378259 h 1391335"/>
                <a:gd name="connsiteX25" fmla="*/ 2690573 w 2710308"/>
                <a:gd name="connsiteY25" fmla="*/ 338789 h 1391335"/>
                <a:gd name="connsiteX26" fmla="*/ 2644524 w 2710308"/>
                <a:gd name="connsiteY26" fmla="*/ 282872 h 1391335"/>
                <a:gd name="connsiteX27" fmla="*/ 2578740 w 2710308"/>
                <a:gd name="connsiteY27" fmla="*/ 207220 h 1391335"/>
                <a:gd name="connsiteX28" fmla="*/ 2489931 w 2710308"/>
                <a:gd name="connsiteY28" fmla="*/ 108544 h 1391335"/>
                <a:gd name="connsiteX29" fmla="*/ 2427436 w 2710308"/>
                <a:gd name="connsiteY29" fmla="*/ 52627 h 1391335"/>
                <a:gd name="connsiteX30" fmla="*/ 2374809 w 2710308"/>
                <a:gd name="connsiteY30" fmla="*/ 16446 h 1391335"/>
                <a:gd name="connsiteX31" fmla="*/ 2325470 w 2710308"/>
                <a:gd name="connsiteY31" fmla="*/ 0 h 1391335"/>
                <a:gd name="connsiteX32" fmla="*/ 2299157 w 2710308"/>
                <a:gd name="connsiteY32" fmla="*/ 6579 h 1391335"/>
                <a:gd name="connsiteX33" fmla="*/ 2164299 w 2710308"/>
                <a:gd name="connsiteY33" fmla="*/ 49338 h 1391335"/>
                <a:gd name="connsiteX34" fmla="*/ 2091937 w 2710308"/>
                <a:gd name="connsiteY34" fmla="*/ 46049 h 1391335"/>
                <a:gd name="connsiteX35" fmla="*/ 1509747 w 2710308"/>
                <a:gd name="connsiteY35" fmla="*/ 59206 h 1391335"/>
                <a:gd name="connsiteX36" fmla="*/ 1006498 w 2710308"/>
                <a:gd name="connsiteY36" fmla="*/ 92098 h 1391335"/>
                <a:gd name="connsiteX37" fmla="*/ 664420 w 2710308"/>
                <a:gd name="connsiteY37" fmla="*/ 121701 h 1391335"/>
                <a:gd name="connsiteX38" fmla="*/ 371681 w 2710308"/>
                <a:gd name="connsiteY38" fmla="*/ 157882 h 1391335"/>
                <a:gd name="connsiteX39" fmla="*/ 101965 w 2710308"/>
                <a:gd name="connsiteY39" fmla="*/ 203931 h 1391335"/>
                <a:gd name="connsiteX40" fmla="*/ 0 w 2710308"/>
                <a:gd name="connsiteY40" fmla="*/ 217088 h 1391335"/>
                <a:gd name="connsiteX41" fmla="*/ 46049 w 2710308"/>
                <a:gd name="connsiteY41" fmla="*/ 401284 h 1391335"/>
                <a:gd name="connsiteX42" fmla="*/ 345367 w 2710308"/>
                <a:gd name="connsiteY42" fmla="*/ 355235 h 1391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2710308" h="1391335">
                  <a:moveTo>
                    <a:pt x="345367" y="355235"/>
                  </a:moveTo>
                  <a:lnTo>
                    <a:pt x="792699" y="299318"/>
                  </a:lnTo>
                  <a:lnTo>
                    <a:pt x="1124909" y="266426"/>
                  </a:lnTo>
                  <a:lnTo>
                    <a:pt x="1486722" y="243402"/>
                  </a:lnTo>
                  <a:lnTo>
                    <a:pt x="1736702" y="233534"/>
                  </a:lnTo>
                  <a:lnTo>
                    <a:pt x="2003128" y="226956"/>
                  </a:lnTo>
                  <a:lnTo>
                    <a:pt x="2167588" y="233534"/>
                  </a:lnTo>
                  <a:lnTo>
                    <a:pt x="2239951" y="240112"/>
                  </a:lnTo>
                  <a:lnTo>
                    <a:pt x="2279422" y="249980"/>
                  </a:lnTo>
                  <a:lnTo>
                    <a:pt x="2302446" y="266426"/>
                  </a:lnTo>
                  <a:lnTo>
                    <a:pt x="2318892" y="309186"/>
                  </a:lnTo>
                  <a:lnTo>
                    <a:pt x="2322181" y="342078"/>
                  </a:lnTo>
                  <a:lnTo>
                    <a:pt x="2309024" y="394705"/>
                  </a:lnTo>
                  <a:lnTo>
                    <a:pt x="2269554" y="529563"/>
                  </a:lnTo>
                  <a:lnTo>
                    <a:pt x="2042599" y="1374889"/>
                  </a:lnTo>
                  <a:lnTo>
                    <a:pt x="2253108" y="1391335"/>
                  </a:lnTo>
                  <a:lnTo>
                    <a:pt x="2299157" y="1269635"/>
                  </a:lnTo>
                  <a:lnTo>
                    <a:pt x="2545847" y="687445"/>
                  </a:lnTo>
                  <a:lnTo>
                    <a:pt x="2605053" y="549298"/>
                  </a:lnTo>
                  <a:lnTo>
                    <a:pt x="2624788" y="516406"/>
                  </a:lnTo>
                  <a:lnTo>
                    <a:pt x="2664259" y="486803"/>
                  </a:lnTo>
                  <a:lnTo>
                    <a:pt x="2693862" y="460489"/>
                  </a:lnTo>
                  <a:lnTo>
                    <a:pt x="2710308" y="434176"/>
                  </a:lnTo>
                  <a:lnTo>
                    <a:pt x="2710308" y="411151"/>
                  </a:lnTo>
                  <a:lnTo>
                    <a:pt x="2703729" y="378259"/>
                  </a:lnTo>
                  <a:lnTo>
                    <a:pt x="2690573" y="338789"/>
                  </a:lnTo>
                  <a:lnTo>
                    <a:pt x="2644524" y="282872"/>
                  </a:lnTo>
                  <a:lnTo>
                    <a:pt x="2578740" y="207220"/>
                  </a:lnTo>
                  <a:lnTo>
                    <a:pt x="2489931" y="108544"/>
                  </a:lnTo>
                  <a:lnTo>
                    <a:pt x="2427436" y="52627"/>
                  </a:lnTo>
                  <a:lnTo>
                    <a:pt x="2374809" y="16446"/>
                  </a:lnTo>
                  <a:lnTo>
                    <a:pt x="2325470" y="0"/>
                  </a:lnTo>
                  <a:lnTo>
                    <a:pt x="2299157" y="6579"/>
                  </a:lnTo>
                  <a:lnTo>
                    <a:pt x="2164299" y="49338"/>
                  </a:lnTo>
                  <a:lnTo>
                    <a:pt x="2091937" y="46049"/>
                  </a:lnTo>
                  <a:lnTo>
                    <a:pt x="1509747" y="59206"/>
                  </a:lnTo>
                  <a:lnTo>
                    <a:pt x="1006498" y="92098"/>
                  </a:lnTo>
                  <a:lnTo>
                    <a:pt x="664420" y="121701"/>
                  </a:lnTo>
                  <a:lnTo>
                    <a:pt x="371681" y="157882"/>
                  </a:lnTo>
                  <a:lnTo>
                    <a:pt x="101965" y="203931"/>
                  </a:lnTo>
                  <a:lnTo>
                    <a:pt x="0" y="217088"/>
                  </a:lnTo>
                  <a:lnTo>
                    <a:pt x="46049" y="401284"/>
                  </a:lnTo>
                  <a:lnTo>
                    <a:pt x="345367" y="3552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6D6E56C4-748D-438C-8464-4791DEE33864}"/>
                </a:ext>
              </a:extLst>
            </p:cNvPr>
            <p:cNvSpPr/>
            <p:nvPr/>
          </p:nvSpPr>
          <p:spPr>
            <a:xfrm>
              <a:off x="4013200" y="5637213"/>
              <a:ext cx="2006600" cy="336550"/>
            </a:xfrm>
            <a:custGeom>
              <a:avLst/>
              <a:gdLst>
                <a:gd name="connsiteX0" fmla="*/ 249979 w 2006417"/>
                <a:gd name="connsiteY0" fmla="*/ 69073 h 335499"/>
                <a:gd name="connsiteX1" fmla="*/ 506538 w 2006417"/>
                <a:gd name="connsiteY1" fmla="*/ 46049 h 335499"/>
                <a:gd name="connsiteX2" fmla="*/ 749939 w 2006417"/>
                <a:gd name="connsiteY2" fmla="*/ 32892 h 335499"/>
                <a:gd name="connsiteX3" fmla="*/ 927556 w 2006417"/>
                <a:gd name="connsiteY3" fmla="*/ 29602 h 335499"/>
                <a:gd name="connsiteX4" fmla="*/ 1404492 w 2006417"/>
                <a:gd name="connsiteY4" fmla="*/ 9867 h 335499"/>
                <a:gd name="connsiteX5" fmla="*/ 1822221 w 2006417"/>
                <a:gd name="connsiteY5" fmla="*/ 0 h 335499"/>
                <a:gd name="connsiteX6" fmla="*/ 1983392 w 2006417"/>
                <a:gd name="connsiteY6" fmla="*/ 13156 h 335499"/>
                <a:gd name="connsiteX7" fmla="*/ 1996549 w 2006417"/>
                <a:gd name="connsiteY7" fmla="*/ 55916 h 335499"/>
                <a:gd name="connsiteX8" fmla="*/ 2006417 w 2006417"/>
                <a:gd name="connsiteY8" fmla="*/ 111833 h 335499"/>
                <a:gd name="connsiteX9" fmla="*/ 1993260 w 2006417"/>
                <a:gd name="connsiteY9" fmla="*/ 151303 h 335499"/>
                <a:gd name="connsiteX10" fmla="*/ 1963657 w 2006417"/>
                <a:gd name="connsiteY10" fmla="*/ 187484 h 335499"/>
                <a:gd name="connsiteX11" fmla="*/ 1904451 w 2006417"/>
                <a:gd name="connsiteY11" fmla="*/ 203931 h 335499"/>
                <a:gd name="connsiteX12" fmla="*/ 1654471 w 2006417"/>
                <a:gd name="connsiteY12" fmla="*/ 203931 h 335499"/>
                <a:gd name="connsiteX13" fmla="*/ 782831 w 2006417"/>
                <a:gd name="connsiteY13" fmla="*/ 226955 h 335499"/>
                <a:gd name="connsiteX14" fmla="*/ 490092 w 2006417"/>
                <a:gd name="connsiteY14" fmla="*/ 236823 h 335499"/>
                <a:gd name="connsiteX15" fmla="*/ 296028 w 2006417"/>
                <a:gd name="connsiteY15" fmla="*/ 253269 h 335499"/>
                <a:gd name="connsiteX16" fmla="*/ 197352 w 2006417"/>
                <a:gd name="connsiteY16" fmla="*/ 273004 h 335499"/>
                <a:gd name="connsiteX17" fmla="*/ 161171 w 2006417"/>
                <a:gd name="connsiteY17" fmla="*/ 282872 h 335499"/>
                <a:gd name="connsiteX18" fmla="*/ 36181 w 2006417"/>
                <a:gd name="connsiteY18" fmla="*/ 335499 h 335499"/>
                <a:gd name="connsiteX19" fmla="*/ 0 w 2006417"/>
                <a:gd name="connsiteY19" fmla="*/ 98676 h 335499"/>
                <a:gd name="connsiteX20" fmla="*/ 249979 w 2006417"/>
                <a:gd name="connsiteY20" fmla="*/ 69073 h 335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006417" h="335499">
                  <a:moveTo>
                    <a:pt x="249979" y="69073"/>
                  </a:moveTo>
                  <a:lnTo>
                    <a:pt x="506538" y="46049"/>
                  </a:lnTo>
                  <a:lnTo>
                    <a:pt x="749939" y="32892"/>
                  </a:lnTo>
                  <a:lnTo>
                    <a:pt x="927556" y="29602"/>
                  </a:lnTo>
                  <a:lnTo>
                    <a:pt x="1404492" y="9867"/>
                  </a:lnTo>
                  <a:lnTo>
                    <a:pt x="1822221" y="0"/>
                  </a:lnTo>
                  <a:lnTo>
                    <a:pt x="1983392" y="13156"/>
                  </a:lnTo>
                  <a:lnTo>
                    <a:pt x="1996549" y="55916"/>
                  </a:lnTo>
                  <a:lnTo>
                    <a:pt x="2006417" y="111833"/>
                  </a:lnTo>
                  <a:lnTo>
                    <a:pt x="1993260" y="151303"/>
                  </a:lnTo>
                  <a:lnTo>
                    <a:pt x="1963657" y="187484"/>
                  </a:lnTo>
                  <a:lnTo>
                    <a:pt x="1904451" y="203931"/>
                  </a:lnTo>
                  <a:lnTo>
                    <a:pt x="1654471" y="203931"/>
                  </a:lnTo>
                  <a:lnTo>
                    <a:pt x="782831" y="226955"/>
                  </a:lnTo>
                  <a:lnTo>
                    <a:pt x="490092" y="236823"/>
                  </a:lnTo>
                  <a:lnTo>
                    <a:pt x="296028" y="253269"/>
                  </a:lnTo>
                  <a:lnTo>
                    <a:pt x="197352" y="273004"/>
                  </a:lnTo>
                  <a:lnTo>
                    <a:pt x="161171" y="282872"/>
                  </a:lnTo>
                  <a:lnTo>
                    <a:pt x="36181" y="335499"/>
                  </a:lnTo>
                  <a:lnTo>
                    <a:pt x="0" y="98676"/>
                  </a:lnTo>
                  <a:lnTo>
                    <a:pt x="249979" y="6907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10811D37-6F5F-466B-B54C-B5FD57139221}"/>
              </a:ext>
            </a:extLst>
          </p:cNvPr>
          <p:cNvSpPr/>
          <p:nvPr/>
        </p:nvSpPr>
        <p:spPr>
          <a:xfrm rot="16200000">
            <a:off x="3170237" y="1163638"/>
            <a:ext cx="1008063" cy="2103438"/>
          </a:xfrm>
          <a:custGeom>
            <a:avLst/>
            <a:gdLst>
              <a:gd name="connsiteX0" fmla="*/ 440871 w 1006928"/>
              <a:gd name="connsiteY0" fmla="*/ 1020536 h 2103664"/>
              <a:gd name="connsiteX1" fmla="*/ 361950 w 1006928"/>
              <a:gd name="connsiteY1" fmla="*/ 838200 h 2103664"/>
              <a:gd name="connsiteX2" fmla="*/ 299357 w 1006928"/>
              <a:gd name="connsiteY2" fmla="*/ 688522 h 2103664"/>
              <a:gd name="connsiteX3" fmla="*/ 242207 w 1006928"/>
              <a:gd name="connsiteY3" fmla="*/ 536122 h 2103664"/>
              <a:gd name="connsiteX4" fmla="*/ 187778 w 1006928"/>
              <a:gd name="connsiteY4" fmla="*/ 391886 h 2103664"/>
              <a:gd name="connsiteX5" fmla="*/ 127907 w 1006928"/>
              <a:gd name="connsiteY5" fmla="*/ 212272 h 2103664"/>
              <a:gd name="connsiteX6" fmla="*/ 73478 w 1006928"/>
              <a:gd name="connsiteY6" fmla="*/ 35379 h 2103664"/>
              <a:gd name="connsiteX7" fmla="*/ 62593 w 1006928"/>
              <a:gd name="connsiteY7" fmla="*/ 19050 h 2103664"/>
              <a:gd name="connsiteX8" fmla="*/ 48985 w 1006928"/>
              <a:gd name="connsiteY8" fmla="*/ 8164 h 2103664"/>
              <a:gd name="connsiteX9" fmla="*/ 29935 w 1006928"/>
              <a:gd name="connsiteY9" fmla="*/ 0 h 2103664"/>
              <a:gd name="connsiteX10" fmla="*/ 19050 w 1006928"/>
              <a:gd name="connsiteY10" fmla="*/ 0 h 2103664"/>
              <a:gd name="connsiteX11" fmla="*/ 8164 w 1006928"/>
              <a:gd name="connsiteY11" fmla="*/ 8164 h 2103664"/>
              <a:gd name="connsiteX12" fmla="*/ 0 w 1006928"/>
              <a:gd name="connsiteY12" fmla="*/ 32657 h 2103664"/>
              <a:gd name="connsiteX13" fmla="*/ 8164 w 1006928"/>
              <a:gd name="connsiteY13" fmla="*/ 89807 h 2103664"/>
              <a:gd name="connsiteX14" fmla="*/ 46264 w 1006928"/>
              <a:gd name="connsiteY14" fmla="*/ 304800 h 2103664"/>
              <a:gd name="connsiteX15" fmla="*/ 73478 w 1006928"/>
              <a:gd name="connsiteY15" fmla="*/ 424543 h 2103664"/>
              <a:gd name="connsiteX16" fmla="*/ 117021 w 1006928"/>
              <a:gd name="connsiteY16" fmla="*/ 609600 h 2103664"/>
              <a:gd name="connsiteX17" fmla="*/ 171450 w 1006928"/>
              <a:gd name="connsiteY17" fmla="*/ 800100 h 2103664"/>
              <a:gd name="connsiteX18" fmla="*/ 234043 w 1006928"/>
              <a:gd name="connsiteY18" fmla="*/ 996043 h 2103664"/>
              <a:gd name="connsiteX19" fmla="*/ 277585 w 1006928"/>
              <a:gd name="connsiteY19" fmla="*/ 1129393 h 2103664"/>
              <a:gd name="connsiteX20" fmla="*/ 345621 w 1006928"/>
              <a:gd name="connsiteY20" fmla="*/ 1298122 h 2103664"/>
              <a:gd name="connsiteX21" fmla="*/ 427264 w 1006928"/>
              <a:gd name="connsiteY21" fmla="*/ 1496786 h 2103664"/>
              <a:gd name="connsiteX22" fmla="*/ 514350 w 1006928"/>
              <a:gd name="connsiteY22" fmla="*/ 1700893 h 2103664"/>
              <a:gd name="connsiteX23" fmla="*/ 595993 w 1006928"/>
              <a:gd name="connsiteY23" fmla="*/ 1877786 h 2103664"/>
              <a:gd name="connsiteX24" fmla="*/ 606878 w 1006928"/>
              <a:gd name="connsiteY24" fmla="*/ 1907722 h 2103664"/>
              <a:gd name="connsiteX25" fmla="*/ 609600 w 1006928"/>
              <a:gd name="connsiteY25" fmla="*/ 1932214 h 2103664"/>
              <a:gd name="connsiteX26" fmla="*/ 615043 w 1006928"/>
              <a:gd name="connsiteY26" fmla="*/ 1962150 h 2103664"/>
              <a:gd name="connsiteX27" fmla="*/ 625928 w 1006928"/>
              <a:gd name="connsiteY27" fmla="*/ 2000250 h 2103664"/>
              <a:gd name="connsiteX28" fmla="*/ 642257 w 1006928"/>
              <a:gd name="connsiteY28" fmla="*/ 2041072 h 2103664"/>
              <a:gd name="connsiteX29" fmla="*/ 664028 w 1006928"/>
              <a:gd name="connsiteY29" fmla="*/ 2073729 h 2103664"/>
              <a:gd name="connsiteX30" fmla="*/ 688521 w 1006928"/>
              <a:gd name="connsiteY30" fmla="*/ 2095500 h 2103664"/>
              <a:gd name="connsiteX31" fmla="*/ 713014 w 1006928"/>
              <a:gd name="connsiteY31" fmla="*/ 2103664 h 2103664"/>
              <a:gd name="connsiteX32" fmla="*/ 734785 w 1006928"/>
              <a:gd name="connsiteY32" fmla="*/ 2103664 h 2103664"/>
              <a:gd name="connsiteX33" fmla="*/ 759278 w 1006928"/>
              <a:gd name="connsiteY33" fmla="*/ 2087336 h 2103664"/>
              <a:gd name="connsiteX34" fmla="*/ 783771 w 1006928"/>
              <a:gd name="connsiteY34" fmla="*/ 2062843 h 2103664"/>
              <a:gd name="connsiteX35" fmla="*/ 802821 w 1006928"/>
              <a:gd name="connsiteY35" fmla="*/ 2035629 h 2103664"/>
              <a:gd name="connsiteX36" fmla="*/ 835478 w 1006928"/>
              <a:gd name="connsiteY36" fmla="*/ 1967593 h 2103664"/>
              <a:gd name="connsiteX37" fmla="*/ 900793 w 1006928"/>
              <a:gd name="connsiteY37" fmla="*/ 1807029 h 2103664"/>
              <a:gd name="connsiteX38" fmla="*/ 998764 w 1006928"/>
              <a:gd name="connsiteY38" fmla="*/ 1578429 h 2103664"/>
              <a:gd name="connsiteX39" fmla="*/ 1006928 w 1006928"/>
              <a:gd name="connsiteY39" fmla="*/ 1553936 h 2103664"/>
              <a:gd name="connsiteX40" fmla="*/ 1004207 w 1006928"/>
              <a:gd name="connsiteY40" fmla="*/ 1532164 h 2103664"/>
              <a:gd name="connsiteX41" fmla="*/ 996043 w 1006928"/>
              <a:gd name="connsiteY41" fmla="*/ 1524000 h 2103664"/>
              <a:gd name="connsiteX42" fmla="*/ 987878 w 1006928"/>
              <a:gd name="connsiteY42" fmla="*/ 1515836 h 2103664"/>
              <a:gd name="connsiteX43" fmla="*/ 979714 w 1006928"/>
              <a:gd name="connsiteY43" fmla="*/ 1515836 h 2103664"/>
              <a:gd name="connsiteX44" fmla="*/ 957943 w 1006928"/>
              <a:gd name="connsiteY44" fmla="*/ 1526722 h 2103664"/>
              <a:gd name="connsiteX45" fmla="*/ 895350 w 1006928"/>
              <a:gd name="connsiteY45" fmla="*/ 1581150 h 2103664"/>
              <a:gd name="connsiteX46" fmla="*/ 843643 w 1006928"/>
              <a:gd name="connsiteY46" fmla="*/ 1624693 h 2103664"/>
              <a:gd name="connsiteX47" fmla="*/ 813707 w 1006928"/>
              <a:gd name="connsiteY47" fmla="*/ 1641022 h 2103664"/>
              <a:gd name="connsiteX48" fmla="*/ 786493 w 1006928"/>
              <a:gd name="connsiteY48" fmla="*/ 1646464 h 2103664"/>
              <a:gd name="connsiteX49" fmla="*/ 764721 w 1006928"/>
              <a:gd name="connsiteY49" fmla="*/ 1638300 h 2103664"/>
              <a:gd name="connsiteX50" fmla="*/ 715735 w 1006928"/>
              <a:gd name="connsiteY50" fmla="*/ 1562100 h 2103664"/>
              <a:gd name="connsiteX51" fmla="*/ 647700 w 1006928"/>
              <a:gd name="connsiteY51" fmla="*/ 1442357 h 2103664"/>
              <a:gd name="connsiteX52" fmla="*/ 568778 w 1006928"/>
              <a:gd name="connsiteY52" fmla="*/ 1289957 h 2103664"/>
              <a:gd name="connsiteX53" fmla="*/ 440871 w 1006928"/>
              <a:gd name="connsiteY53" fmla="*/ 1020536 h 21036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006928" h="2103664">
                <a:moveTo>
                  <a:pt x="440871" y="1020536"/>
                </a:moveTo>
                <a:lnTo>
                  <a:pt x="361950" y="838200"/>
                </a:lnTo>
                <a:lnTo>
                  <a:pt x="299357" y="688522"/>
                </a:lnTo>
                <a:lnTo>
                  <a:pt x="242207" y="536122"/>
                </a:lnTo>
                <a:lnTo>
                  <a:pt x="187778" y="391886"/>
                </a:lnTo>
                <a:lnTo>
                  <a:pt x="127907" y="212272"/>
                </a:lnTo>
                <a:lnTo>
                  <a:pt x="73478" y="35379"/>
                </a:lnTo>
                <a:lnTo>
                  <a:pt x="62593" y="19050"/>
                </a:lnTo>
                <a:lnTo>
                  <a:pt x="48985" y="8164"/>
                </a:lnTo>
                <a:lnTo>
                  <a:pt x="29935" y="0"/>
                </a:lnTo>
                <a:lnTo>
                  <a:pt x="19050" y="0"/>
                </a:lnTo>
                <a:lnTo>
                  <a:pt x="8164" y="8164"/>
                </a:lnTo>
                <a:lnTo>
                  <a:pt x="0" y="32657"/>
                </a:lnTo>
                <a:lnTo>
                  <a:pt x="8164" y="89807"/>
                </a:lnTo>
                <a:lnTo>
                  <a:pt x="46264" y="304800"/>
                </a:lnTo>
                <a:lnTo>
                  <a:pt x="73478" y="424543"/>
                </a:lnTo>
                <a:lnTo>
                  <a:pt x="117021" y="609600"/>
                </a:lnTo>
                <a:lnTo>
                  <a:pt x="171450" y="800100"/>
                </a:lnTo>
                <a:lnTo>
                  <a:pt x="234043" y="996043"/>
                </a:lnTo>
                <a:lnTo>
                  <a:pt x="277585" y="1129393"/>
                </a:lnTo>
                <a:lnTo>
                  <a:pt x="345621" y="1298122"/>
                </a:lnTo>
                <a:lnTo>
                  <a:pt x="427264" y="1496786"/>
                </a:lnTo>
                <a:lnTo>
                  <a:pt x="514350" y="1700893"/>
                </a:lnTo>
                <a:lnTo>
                  <a:pt x="595993" y="1877786"/>
                </a:lnTo>
                <a:lnTo>
                  <a:pt x="606878" y="1907722"/>
                </a:lnTo>
                <a:lnTo>
                  <a:pt x="609600" y="1932214"/>
                </a:lnTo>
                <a:lnTo>
                  <a:pt x="615043" y="1962150"/>
                </a:lnTo>
                <a:lnTo>
                  <a:pt x="625928" y="2000250"/>
                </a:lnTo>
                <a:lnTo>
                  <a:pt x="642257" y="2041072"/>
                </a:lnTo>
                <a:lnTo>
                  <a:pt x="664028" y="2073729"/>
                </a:lnTo>
                <a:lnTo>
                  <a:pt x="688521" y="2095500"/>
                </a:lnTo>
                <a:lnTo>
                  <a:pt x="713014" y="2103664"/>
                </a:lnTo>
                <a:lnTo>
                  <a:pt x="734785" y="2103664"/>
                </a:lnTo>
                <a:lnTo>
                  <a:pt x="759278" y="2087336"/>
                </a:lnTo>
                <a:lnTo>
                  <a:pt x="783771" y="2062843"/>
                </a:lnTo>
                <a:lnTo>
                  <a:pt x="802821" y="2035629"/>
                </a:lnTo>
                <a:lnTo>
                  <a:pt x="835478" y="1967593"/>
                </a:lnTo>
                <a:lnTo>
                  <a:pt x="900793" y="1807029"/>
                </a:lnTo>
                <a:lnTo>
                  <a:pt x="998764" y="1578429"/>
                </a:lnTo>
                <a:lnTo>
                  <a:pt x="1006928" y="1553936"/>
                </a:lnTo>
                <a:lnTo>
                  <a:pt x="1004207" y="1532164"/>
                </a:lnTo>
                <a:lnTo>
                  <a:pt x="996043" y="1524000"/>
                </a:lnTo>
                <a:lnTo>
                  <a:pt x="987878" y="1515836"/>
                </a:lnTo>
                <a:lnTo>
                  <a:pt x="979714" y="1515836"/>
                </a:lnTo>
                <a:lnTo>
                  <a:pt x="957943" y="1526722"/>
                </a:lnTo>
                <a:lnTo>
                  <a:pt x="895350" y="1581150"/>
                </a:lnTo>
                <a:lnTo>
                  <a:pt x="843643" y="1624693"/>
                </a:lnTo>
                <a:lnTo>
                  <a:pt x="813707" y="1641022"/>
                </a:lnTo>
                <a:lnTo>
                  <a:pt x="786493" y="1646464"/>
                </a:lnTo>
                <a:lnTo>
                  <a:pt x="764721" y="1638300"/>
                </a:lnTo>
                <a:lnTo>
                  <a:pt x="715735" y="1562100"/>
                </a:lnTo>
                <a:lnTo>
                  <a:pt x="647700" y="1442357"/>
                </a:lnTo>
                <a:lnTo>
                  <a:pt x="568778" y="1289957"/>
                </a:lnTo>
                <a:lnTo>
                  <a:pt x="440871" y="102053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4" name="フリーフォーム 173">
            <a:extLst>
              <a:ext uri="{FF2B5EF4-FFF2-40B4-BE49-F238E27FC236}">
                <a16:creationId xmlns:a16="http://schemas.microsoft.com/office/drawing/2014/main" id="{C37982FB-2588-4213-AE73-6869F52697EF}"/>
              </a:ext>
            </a:extLst>
          </p:cNvPr>
          <p:cNvSpPr/>
          <p:nvPr/>
        </p:nvSpPr>
        <p:spPr>
          <a:xfrm>
            <a:off x="2474913" y="3049588"/>
            <a:ext cx="2600325" cy="647700"/>
          </a:xfrm>
          <a:custGeom>
            <a:avLst/>
            <a:gdLst>
              <a:gd name="connsiteX0" fmla="*/ 954881 w 2600325"/>
              <a:gd name="connsiteY0" fmla="*/ 297657 h 647700"/>
              <a:gd name="connsiteX1" fmla="*/ 1207294 w 2600325"/>
              <a:gd name="connsiteY1" fmla="*/ 247650 h 647700"/>
              <a:gd name="connsiteX2" fmla="*/ 1359694 w 2600325"/>
              <a:gd name="connsiteY2" fmla="*/ 216694 h 647700"/>
              <a:gd name="connsiteX3" fmla="*/ 1547812 w 2600325"/>
              <a:gd name="connsiteY3" fmla="*/ 157163 h 647700"/>
              <a:gd name="connsiteX4" fmla="*/ 1721644 w 2600325"/>
              <a:gd name="connsiteY4" fmla="*/ 123825 h 647700"/>
              <a:gd name="connsiteX5" fmla="*/ 1883569 w 2600325"/>
              <a:gd name="connsiteY5" fmla="*/ 83344 h 647700"/>
              <a:gd name="connsiteX6" fmla="*/ 2031206 w 2600325"/>
              <a:gd name="connsiteY6" fmla="*/ 40482 h 647700"/>
              <a:gd name="connsiteX7" fmla="*/ 2157412 w 2600325"/>
              <a:gd name="connsiteY7" fmla="*/ 0 h 647700"/>
              <a:gd name="connsiteX8" fmla="*/ 2200275 w 2600325"/>
              <a:gd name="connsiteY8" fmla="*/ 0 h 647700"/>
              <a:gd name="connsiteX9" fmla="*/ 2283619 w 2600325"/>
              <a:gd name="connsiteY9" fmla="*/ 7144 h 647700"/>
              <a:gd name="connsiteX10" fmla="*/ 2357437 w 2600325"/>
              <a:gd name="connsiteY10" fmla="*/ 19050 h 647700"/>
              <a:gd name="connsiteX11" fmla="*/ 2443162 w 2600325"/>
              <a:gd name="connsiteY11" fmla="*/ 40482 h 647700"/>
              <a:gd name="connsiteX12" fmla="*/ 2486025 w 2600325"/>
              <a:gd name="connsiteY12" fmla="*/ 54769 h 647700"/>
              <a:gd name="connsiteX13" fmla="*/ 2524125 w 2600325"/>
              <a:gd name="connsiteY13" fmla="*/ 73819 h 647700"/>
              <a:gd name="connsiteX14" fmla="*/ 2557462 w 2600325"/>
              <a:gd name="connsiteY14" fmla="*/ 97632 h 647700"/>
              <a:gd name="connsiteX15" fmla="*/ 2574131 w 2600325"/>
              <a:gd name="connsiteY15" fmla="*/ 114300 h 647700"/>
              <a:gd name="connsiteX16" fmla="*/ 2590800 w 2600325"/>
              <a:gd name="connsiteY16" fmla="*/ 140494 h 647700"/>
              <a:gd name="connsiteX17" fmla="*/ 2597944 w 2600325"/>
              <a:gd name="connsiteY17" fmla="*/ 159544 h 647700"/>
              <a:gd name="connsiteX18" fmla="*/ 2600325 w 2600325"/>
              <a:gd name="connsiteY18" fmla="*/ 178594 h 647700"/>
              <a:gd name="connsiteX19" fmla="*/ 2600325 w 2600325"/>
              <a:gd name="connsiteY19" fmla="*/ 197644 h 647700"/>
              <a:gd name="connsiteX20" fmla="*/ 2588419 w 2600325"/>
              <a:gd name="connsiteY20" fmla="*/ 219075 h 647700"/>
              <a:gd name="connsiteX21" fmla="*/ 2566987 w 2600325"/>
              <a:gd name="connsiteY21" fmla="*/ 240507 h 647700"/>
              <a:gd name="connsiteX22" fmla="*/ 2533650 w 2600325"/>
              <a:gd name="connsiteY22" fmla="*/ 257175 h 647700"/>
              <a:gd name="connsiteX23" fmla="*/ 2488406 w 2600325"/>
              <a:gd name="connsiteY23" fmla="*/ 266700 h 647700"/>
              <a:gd name="connsiteX24" fmla="*/ 2426494 w 2600325"/>
              <a:gd name="connsiteY24" fmla="*/ 266700 h 647700"/>
              <a:gd name="connsiteX25" fmla="*/ 2326481 w 2600325"/>
              <a:gd name="connsiteY25" fmla="*/ 266700 h 647700"/>
              <a:gd name="connsiteX26" fmla="*/ 2238375 w 2600325"/>
              <a:gd name="connsiteY26" fmla="*/ 269082 h 647700"/>
              <a:gd name="connsiteX27" fmla="*/ 2105025 w 2600325"/>
              <a:gd name="connsiteY27" fmla="*/ 278607 h 647700"/>
              <a:gd name="connsiteX28" fmla="*/ 1909762 w 2600325"/>
              <a:gd name="connsiteY28" fmla="*/ 297657 h 647700"/>
              <a:gd name="connsiteX29" fmla="*/ 1704975 w 2600325"/>
              <a:gd name="connsiteY29" fmla="*/ 328613 h 647700"/>
              <a:gd name="connsiteX30" fmla="*/ 1519237 w 2600325"/>
              <a:gd name="connsiteY30" fmla="*/ 361950 h 647700"/>
              <a:gd name="connsiteX31" fmla="*/ 1273969 w 2600325"/>
              <a:gd name="connsiteY31" fmla="*/ 414338 h 647700"/>
              <a:gd name="connsiteX32" fmla="*/ 1033462 w 2600325"/>
              <a:gd name="connsiteY32" fmla="*/ 466725 h 647700"/>
              <a:gd name="connsiteX33" fmla="*/ 862012 w 2600325"/>
              <a:gd name="connsiteY33" fmla="*/ 511969 h 647700"/>
              <a:gd name="connsiteX34" fmla="*/ 707231 w 2600325"/>
              <a:gd name="connsiteY34" fmla="*/ 557213 h 647700"/>
              <a:gd name="connsiteX35" fmla="*/ 583406 w 2600325"/>
              <a:gd name="connsiteY35" fmla="*/ 600075 h 647700"/>
              <a:gd name="connsiteX36" fmla="*/ 531019 w 2600325"/>
              <a:gd name="connsiteY36" fmla="*/ 621507 h 647700"/>
              <a:gd name="connsiteX37" fmla="*/ 490537 w 2600325"/>
              <a:gd name="connsiteY37" fmla="*/ 642938 h 647700"/>
              <a:gd name="connsiteX38" fmla="*/ 461962 w 2600325"/>
              <a:gd name="connsiteY38" fmla="*/ 647700 h 647700"/>
              <a:gd name="connsiteX39" fmla="*/ 397669 w 2600325"/>
              <a:gd name="connsiteY39" fmla="*/ 638175 h 647700"/>
              <a:gd name="connsiteX40" fmla="*/ 347662 w 2600325"/>
              <a:gd name="connsiteY40" fmla="*/ 623888 h 647700"/>
              <a:gd name="connsiteX41" fmla="*/ 307181 w 2600325"/>
              <a:gd name="connsiteY41" fmla="*/ 600075 h 647700"/>
              <a:gd name="connsiteX42" fmla="*/ 273844 w 2600325"/>
              <a:gd name="connsiteY42" fmla="*/ 571500 h 647700"/>
              <a:gd name="connsiteX43" fmla="*/ 180975 w 2600325"/>
              <a:gd name="connsiteY43" fmla="*/ 495300 h 647700"/>
              <a:gd name="connsiteX44" fmla="*/ 28575 w 2600325"/>
              <a:gd name="connsiteY44" fmla="*/ 369094 h 647700"/>
              <a:gd name="connsiteX45" fmla="*/ 9525 w 2600325"/>
              <a:gd name="connsiteY45" fmla="*/ 347663 h 647700"/>
              <a:gd name="connsiteX46" fmla="*/ 0 w 2600325"/>
              <a:gd name="connsiteY46" fmla="*/ 326232 h 647700"/>
              <a:gd name="connsiteX47" fmla="*/ 0 w 2600325"/>
              <a:gd name="connsiteY47" fmla="*/ 309563 h 647700"/>
              <a:gd name="connsiteX48" fmla="*/ 7144 w 2600325"/>
              <a:gd name="connsiteY48" fmla="*/ 300038 h 647700"/>
              <a:gd name="connsiteX49" fmla="*/ 28575 w 2600325"/>
              <a:gd name="connsiteY49" fmla="*/ 302419 h 647700"/>
              <a:gd name="connsiteX50" fmla="*/ 111919 w 2600325"/>
              <a:gd name="connsiteY50" fmla="*/ 326232 h 647700"/>
              <a:gd name="connsiteX51" fmla="*/ 247650 w 2600325"/>
              <a:gd name="connsiteY51" fmla="*/ 359569 h 647700"/>
              <a:gd name="connsiteX52" fmla="*/ 335756 w 2600325"/>
              <a:gd name="connsiteY52" fmla="*/ 376238 h 647700"/>
              <a:gd name="connsiteX53" fmla="*/ 400050 w 2600325"/>
              <a:gd name="connsiteY53" fmla="*/ 381000 h 647700"/>
              <a:gd name="connsiteX54" fmla="*/ 621506 w 2600325"/>
              <a:gd name="connsiteY54" fmla="*/ 352425 h 647700"/>
              <a:gd name="connsiteX55" fmla="*/ 954881 w 2600325"/>
              <a:gd name="connsiteY55" fmla="*/ 297657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600325" h="647700">
                <a:moveTo>
                  <a:pt x="954881" y="297657"/>
                </a:moveTo>
                <a:lnTo>
                  <a:pt x="1207294" y="247650"/>
                </a:lnTo>
                <a:lnTo>
                  <a:pt x="1359694" y="216694"/>
                </a:lnTo>
                <a:lnTo>
                  <a:pt x="1547812" y="157163"/>
                </a:lnTo>
                <a:lnTo>
                  <a:pt x="1721644" y="123825"/>
                </a:lnTo>
                <a:lnTo>
                  <a:pt x="1883569" y="83344"/>
                </a:lnTo>
                <a:lnTo>
                  <a:pt x="2031206" y="40482"/>
                </a:lnTo>
                <a:lnTo>
                  <a:pt x="2157412" y="0"/>
                </a:lnTo>
                <a:lnTo>
                  <a:pt x="2200275" y="0"/>
                </a:lnTo>
                <a:lnTo>
                  <a:pt x="2283619" y="7144"/>
                </a:lnTo>
                <a:lnTo>
                  <a:pt x="2357437" y="19050"/>
                </a:lnTo>
                <a:lnTo>
                  <a:pt x="2443162" y="40482"/>
                </a:lnTo>
                <a:lnTo>
                  <a:pt x="2486025" y="54769"/>
                </a:lnTo>
                <a:lnTo>
                  <a:pt x="2524125" y="73819"/>
                </a:lnTo>
                <a:lnTo>
                  <a:pt x="2557462" y="97632"/>
                </a:lnTo>
                <a:lnTo>
                  <a:pt x="2574131" y="114300"/>
                </a:lnTo>
                <a:lnTo>
                  <a:pt x="2590800" y="140494"/>
                </a:lnTo>
                <a:lnTo>
                  <a:pt x="2597944" y="159544"/>
                </a:lnTo>
                <a:lnTo>
                  <a:pt x="2600325" y="178594"/>
                </a:lnTo>
                <a:lnTo>
                  <a:pt x="2600325" y="197644"/>
                </a:lnTo>
                <a:lnTo>
                  <a:pt x="2588419" y="219075"/>
                </a:lnTo>
                <a:lnTo>
                  <a:pt x="2566987" y="240507"/>
                </a:lnTo>
                <a:lnTo>
                  <a:pt x="2533650" y="257175"/>
                </a:lnTo>
                <a:lnTo>
                  <a:pt x="2488406" y="266700"/>
                </a:lnTo>
                <a:lnTo>
                  <a:pt x="2426494" y="266700"/>
                </a:lnTo>
                <a:lnTo>
                  <a:pt x="2326481" y="266700"/>
                </a:lnTo>
                <a:lnTo>
                  <a:pt x="2238375" y="269082"/>
                </a:lnTo>
                <a:lnTo>
                  <a:pt x="2105025" y="278607"/>
                </a:lnTo>
                <a:lnTo>
                  <a:pt x="1909762" y="297657"/>
                </a:lnTo>
                <a:lnTo>
                  <a:pt x="1704975" y="328613"/>
                </a:lnTo>
                <a:lnTo>
                  <a:pt x="1519237" y="361950"/>
                </a:lnTo>
                <a:lnTo>
                  <a:pt x="1273969" y="414338"/>
                </a:lnTo>
                <a:lnTo>
                  <a:pt x="1033462" y="466725"/>
                </a:lnTo>
                <a:lnTo>
                  <a:pt x="862012" y="511969"/>
                </a:lnTo>
                <a:lnTo>
                  <a:pt x="707231" y="557213"/>
                </a:lnTo>
                <a:lnTo>
                  <a:pt x="583406" y="600075"/>
                </a:lnTo>
                <a:lnTo>
                  <a:pt x="531019" y="621507"/>
                </a:lnTo>
                <a:lnTo>
                  <a:pt x="490537" y="642938"/>
                </a:lnTo>
                <a:lnTo>
                  <a:pt x="461962" y="647700"/>
                </a:lnTo>
                <a:lnTo>
                  <a:pt x="397669" y="638175"/>
                </a:lnTo>
                <a:lnTo>
                  <a:pt x="347662" y="623888"/>
                </a:lnTo>
                <a:lnTo>
                  <a:pt x="307181" y="600075"/>
                </a:lnTo>
                <a:lnTo>
                  <a:pt x="273844" y="571500"/>
                </a:lnTo>
                <a:lnTo>
                  <a:pt x="180975" y="495300"/>
                </a:lnTo>
                <a:lnTo>
                  <a:pt x="28575" y="369094"/>
                </a:lnTo>
                <a:lnTo>
                  <a:pt x="9525" y="347663"/>
                </a:lnTo>
                <a:lnTo>
                  <a:pt x="0" y="326232"/>
                </a:lnTo>
                <a:lnTo>
                  <a:pt x="0" y="309563"/>
                </a:lnTo>
                <a:lnTo>
                  <a:pt x="7144" y="300038"/>
                </a:lnTo>
                <a:lnTo>
                  <a:pt x="28575" y="302419"/>
                </a:lnTo>
                <a:lnTo>
                  <a:pt x="111919" y="326232"/>
                </a:lnTo>
                <a:lnTo>
                  <a:pt x="247650" y="359569"/>
                </a:lnTo>
                <a:lnTo>
                  <a:pt x="335756" y="376238"/>
                </a:lnTo>
                <a:lnTo>
                  <a:pt x="400050" y="381000"/>
                </a:lnTo>
                <a:lnTo>
                  <a:pt x="621506" y="352425"/>
                </a:lnTo>
                <a:lnTo>
                  <a:pt x="954881" y="2976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38291FC1-2BFD-4EFB-9B9A-C7CB094F2353}"/>
              </a:ext>
            </a:extLst>
          </p:cNvPr>
          <p:cNvSpPr/>
          <p:nvPr/>
        </p:nvSpPr>
        <p:spPr>
          <a:xfrm rot="16200000">
            <a:off x="2809875" y="3152775"/>
            <a:ext cx="2028825" cy="549275"/>
          </a:xfrm>
          <a:custGeom>
            <a:avLst/>
            <a:gdLst>
              <a:gd name="connsiteX0" fmla="*/ 683419 w 2028825"/>
              <a:gd name="connsiteY0" fmla="*/ 259556 h 550069"/>
              <a:gd name="connsiteX1" fmla="*/ 316707 w 2028825"/>
              <a:gd name="connsiteY1" fmla="*/ 259556 h 550069"/>
              <a:gd name="connsiteX2" fmla="*/ 0 w 2028825"/>
              <a:gd name="connsiteY2" fmla="*/ 257175 h 550069"/>
              <a:gd name="connsiteX3" fmla="*/ 38100 w 2028825"/>
              <a:gd name="connsiteY3" fmla="*/ 481012 h 550069"/>
              <a:gd name="connsiteX4" fmla="*/ 223838 w 2028825"/>
              <a:gd name="connsiteY4" fmla="*/ 481012 h 550069"/>
              <a:gd name="connsiteX5" fmla="*/ 592932 w 2028825"/>
              <a:gd name="connsiteY5" fmla="*/ 481012 h 550069"/>
              <a:gd name="connsiteX6" fmla="*/ 1062038 w 2028825"/>
              <a:gd name="connsiteY6" fmla="*/ 481012 h 550069"/>
              <a:gd name="connsiteX7" fmla="*/ 1321594 w 2028825"/>
              <a:gd name="connsiteY7" fmla="*/ 481012 h 550069"/>
              <a:gd name="connsiteX8" fmla="*/ 1438275 w 2028825"/>
              <a:gd name="connsiteY8" fmla="*/ 481012 h 550069"/>
              <a:gd name="connsiteX9" fmla="*/ 1502569 w 2028825"/>
              <a:gd name="connsiteY9" fmla="*/ 488156 h 550069"/>
              <a:gd name="connsiteX10" fmla="*/ 1581150 w 2028825"/>
              <a:gd name="connsiteY10" fmla="*/ 500062 h 550069"/>
              <a:gd name="connsiteX11" fmla="*/ 1659732 w 2028825"/>
              <a:gd name="connsiteY11" fmla="*/ 516731 h 550069"/>
              <a:gd name="connsiteX12" fmla="*/ 1719263 w 2028825"/>
              <a:gd name="connsiteY12" fmla="*/ 535781 h 550069"/>
              <a:gd name="connsiteX13" fmla="*/ 1752600 w 2028825"/>
              <a:gd name="connsiteY13" fmla="*/ 547687 h 550069"/>
              <a:gd name="connsiteX14" fmla="*/ 1774032 w 2028825"/>
              <a:gd name="connsiteY14" fmla="*/ 550069 h 550069"/>
              <a:gd name="connsiteX15" fmla="*/ 1795463 w 2028825"/>
              <a:gd name="connsiteY15" fmla="*/ 545306 h 550069"/>
              <a:gd name="connsiteX16" fmla="*/ 1819275 w 2028825"/>
              <a:gd name="connsiteY16" fmla="*/ 531019 h 550069"/>
              <a:gd name="connsiteX17" fmla="*/ 1833563 w 2028825"/>
              <a:gd name="connsiteY17" fmla="*/ 514350 h 550069"/>
              <a:gd name="connsiteX18" fmla="*/ 1852613 w 2028825"/>
              <a:gd name="connsiteY18" fmla="*/ 483394 h 550069"/>
              <a:gd name="connsiteX19" fmla="*/ 1866900 w 2028825"/>
              <a:gd name="connsiteY19" fmla="*/ 442912 h 550069"/>
              <a:gd name="connsiteX20" fmla="*/ 1878807 w 2028825"/>
              <a:gd name="connsiteY20" fmla="*/ 400050 h 550069"/>
              <a:gd name="connsiteX21" fmla="*/ 1881188 w 2028825"/>
              <a:gd name="connsiteY21" fmla="*/ 366712 h 550069"/>
              <a:gd name="connsiteX22" fmla="*/ 1883569 w 2028825"/>
              <a:gd name="connsiteY22" fmla="*/ 330994 h 550069"/>
              <a:gd name="connsiteX23" fmla="*/ 1890713 w 2028825"/>
              <a:gd name="connsiteY23" fmla="*/ 280987 h 550069"/>
              <a:gd name="connsiteX24" fmla="*/ 1900238 w 2028825"/>
              <a:gd name="connsiteY24" fmla="*/ 250031 h 550069"/>
              <a:gd name="connsiteX25" fmla="*/ 1914525 w 2028825"/>
              <a:gd name="connsiteY25" fmla="*/ 209550 h 550069"/>
              <a:gd name="connsiteX26" fmla="*/ 1928813 w 2028825"/>
              <a:gd name="connsiteY26" fmla="*/ 180975 h 550069"/>
              <a:gd name="connsiteX27" fmla="*/ 1947863 w 2028825"/>
              <a:gd name="connsiteY27" fmla="*/ 152400 h 550069"/>
              <a:gd name="connsiteX28" fmla="*/ 1974057 w 2028825"/>
              <a:gd name="connsiteY28" fmla="*/ 123825 h 550069"/>
              <a:gd name="connsiteX29" fmla="*/ 2028825 w 2028825"/>
              <a:gd name="connsiteY29" fmla="*/ 83344 h 550069"/>
              <a:gd name="connsiteX30" fmla="*/ 1983582 w 2028825"/>
              <a:gd name="connsiteY30" fmla="*/ 0 h 550069"/>
              <a:gd name="connsiteX31" fmla="*/ 1919288 w 2028825"/>
              <a:gd name="connsiteY31" fmla="*/ 57150 h 550069"/>
              <a:gd name="connsiteX32" fmla="*/ 1833563 w 2028825"/>
              <a:gd name="connsiteY32" fmla="*/ 116681 h 550069"/>
              <a:gd name="connsiteX33" fmla="*/ 1750219 w 2028825"/>
              <a:gd name="connsiteY33" fmla="*/ 159544 h 550069"/>
              <a:gd name="connsiteX34" fmla="*/ 1657350 w 2028825"/>
              <a:gd name="connsiteY34" fmla="*/ 200025 h 550069"/>
              <a:gd name="connsiteX35" fmla="*/ 1552575 w 2028825"/>
              <a:gd name="connsiteY35" fmla="*/ 233362 h 550069"/>
              <a:gd name="connsiteX36" fmla="*/ 1473994 w 2028825"/>
              <a:gd name="connsiteY36" fmla="*/ 250031 h 550069"/>
              <a:gd name="connsiteX37" fmla="*/ 1376363 w 2028825"/>
              <a:gd name="connsiteY37" fmla="*/ 259556 h 550069"/>
              <a:gd name="connsiteX38" fmla="*/ 1235869 w 2028825"/>
              <a:gd name="connsiteY38" fmla="*/ 259556 h 550069"/>
              <a:gd name="connsiteX39" fmla="*/ 1071563 w 2028825"/>
              <a:gd name="connsiteY39" fmla="*/ 261937 h 550069"/>
              <a:gd name="connsiteX40" fmla="*/ 866775 w 2028825"/>
              <a:gd name="connsiteY40" fmla="*/ 257175 h 550069"/>
              <a:gd name="connsiteX41" fmla="*/ 683419 w 2028825"/>
              <a:gd name="connsiteY41" fmla="*/ 259556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2028825" h="550069">
                <a:moveTo>
                  <a:pt x="683419" y="259556"/>
                </a:moveTo>
                <a:lnTo>
                  <a:pt x="316707" y="259556"/>
                </a:lnTo>
                <a:lnTo>
                  <a:pt x="0" y="257175"/>
                </a:lnTo>
                <a:lnTo>
                  <a:pt x="38100" y="481012"/>
                </a:lnTo>
                <a:lnTo>
                  <a:pt x="223838" y="481012"/>
                </a:lnTo>
                <a:lnTo>
                  <a:pt x="592932" y="481012"/>
                </a:lnTo>
                <a:lnTo>
                  <a:pt x="1062038" y="481012"/>
                </a:lnTo>
                <a:lnTo>
                  <a:pt x="1321594" y="481012"/>
                </a:lnTo>
                <a:lnTo>
                  <a:pt x="1438275" y="481012"/>
                </a:lnTo>
                <a:lnTo>
                  <a:pt x="1502569" y="488156"/>
                </a:lnTo>
                <a:lnTo>
                  <a:pt x="1581150" y="500062"/>
                </a:lnTo>
                <a:lnTo>
                  <a:pt x="1659732" y="516731"/>
                </a:lnTo>
                <a:lnTo>
                  <a:pt x="1719263" y="535781"/>
                </a:lnTo>
                <a:lnTo>
                  <a:pt x="1752600" y="547687"/>
                </a:lnTo>
                <a:lnTo>
                  <a:pt x="1774032" y="550069"/>
                </a:lnTo>
                <a:lnTo>
                  <a:pt x="1795463" y="545306"/>
                </a:lnTo>
                <a:lnTo>
                  <a:pt x="1819275" y="531019"/>
                </a:lnTo>
                <a:lnTo>
                  <a:pt x="1833563" y="514350"/>
                </a:lnTo>
                <a:lnTo>
                  <a:pt x="1852613" y="483394"/>
                </a:lnTo>
                <a:lnTo>
                  <a:pt x="1866900" y="442912"/>
                </a:lnTo>
                <a:lnTo>
                  <a:pt x="1878807" y="400050"/>
                </a:lnTo>
                <a:lnTo>
                  <a:pt x="1881188" y="366712"/>
                </a:lnTo>
                <a:lnTo>
                  <a:pt x="1883569" y="330994"/>
                </a:lnTo>
                <a:lnTo>
                  <a:pt x="1890713" y="280987"/>
                </a:lnTo>
                <a:lnTo>
                  <a:pt x="1900238" y="250031"/>
                </a:lnTo>
                <a:lnTo>
                  <a:pt x="1914525" y="209550"/>
                </a:lnTo>
                <a:lnTo>
                  <a:pt x="1928813" y="180975"/>
                </a:lnTo>
                <a:lnTo>
                  <a:pt x="1947863" y="152400"/>
                </a:lnTo>
                <a:lnTo>
                  <a:pt x="1974057" y="123825"/>
                </a:lnTo>
                <a:lnTo>
                  <a:pt x="2028825" y="83344"/>
                </a:lnTo>
                <a:lnTo>
                  <a:pt x="1983582" y="0"/>
                </a:lnTo>
                <a:lnTo>
                  <a:pt x="1919288" y="57150"/>
                </a:lnTo>
                <a:lnTo>
                  <a:pt x="1833563" y="116681"/>
                </a:lnTo>
                <a:lnTo>
                  <a:pt x="1750219" y="159544"/>
                </a:lnTo>
                <a:lnTo>
                  <a:pt x="1657350" y="200025"/>
                </a:lnTo>
                <a:lnTo>
                  <a:pt x="1552575" y="233362"/>
                </a:lnTo>
                <a:lnTo>
                  <a:pt x="1473994" y="250031"/>
                </a:lnTo>
                <a:lnTo>
                  <a:pt x="1376363" y="259556"/>
                </a:lnTo>
                <a:lnTo>
                  <a:pt x="1235869" y="259556"/>
                </a:lnTo>
                <a:lnTo>
                  <a:pt x="1071563" y="261937"/>
                </a:lnTo>
                <a:lnTo>
                  <a:pt x="866775" y="257175"/>
                </a:lnTo>
                <a:lnTo>
                  <a:pt x="683419" y="2595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C56DD235-2CBA-4437-B519-471E47A86E41}"/>
              </a:ext>
            </a:extLst>
          </p:cNvPr>
          <p:cNvSpPr/>
          <p:nvPr/>
        </p:nvSpPr>
        <p:spPr>
          <a:xfrm rot="16200000">
            <a:off x="2532062" y="4810126"/>
            <a:ext cx="1317625" cy="565150"/>
          </a:xfrm>
          <a:custGeom>
            <a:avLst/>
            <a:gdLst>
              <a:gd name="connsiteX0" fmla="*/ 904875 w 1316831"/>
              <a:gd name="connsiteY0" fmla="*/ 459581 h 564356"/>
              <a:gd name="connsiteX1" fmla="*/ 476250 w 1316831"/>
              <a:gd name="connsiteY1" fmla="*/ 519112 h 564356"/>
              <a:gd name="connsiteX2" fmla="*/ 285750 w 1316831"/>
              <a:gd name="connsiteY2" fmla="*/ 547687 h 564356"/>
              <a:gd name="connsiteX3" fmla="*/ 126206 w 1316831"/>
              <a:gd name="connsiteY3" fmla="*/ 564356 h 564356"/>
              <a:gd name="connsiteX4" fmla="*/ 97631 w 1316831"/>
              <a:gd name="connsiteY4" fmla="*/ 561975 h 564356"/>
              <a:gd name="connsiteX5" fmla="*/ 50006 w 1316831"/>
              <a:gd name="connsiteY5" fmla="*/ 550068 h 564356"/>
              <a:gd name="connsiteX6" fmla="*/ 26194 w 1316831"/>
              <a:gd name="connsiteY6" fmla="*/ 538162 h 564356"/>
              <a:gd name="connsiteX7" fmla="*/ 16669 w 1316831"/>
              <a:gd name="connsiteY7" fmla="*/ 528637 h 564356"/>
              <a:gd name="connsiteX8" fmla="*/ 4762 w 1316831"/>
              <a:gd name="connsiteY8" fmla="*/ 509587 h 564356"/>
              <a:gd name="connsiteX9" fmla="*/ 0 w 1316831"/>
              <a:gd name="connsiteY9" fmla="*/ 485775 h 564356"/>
              <a:gd name="connsiteX10" fmla="*/ 0 w 1316831"/>
              <a:gd name="connsiteY10" fmla="*/ 464343 h 564356"/>
              <a:gd name="connsiteX11" fmla="*/ 7144 w 1316831"/>
              <a:gd name="connsiteY11" fmla="*/ 435768 h 564356"/>
              <a:gd name="connsiteX12" fmla="*/ 21431 w 1316831"/>
              <a:gd name="connsiteY12" fmla="*/ 411956 h 564356"/>
              <a:gd name="connsiteX13" fmla="*/ 42862 w 1316831"/>
              <a:gd name="connsiteY13" fmla="*/ 385762 h 564356"/>
              <a:gd name="connsiteX14" fmla="*/ 80962 w 1316831"/>
              <a:gd name="connsiteY14" fmla="*/ 359568 h 564356"/>
              <a:gd name="connsiteX15" fmla="*/ 130969 w 1316831"/>
              <a:gd name="connsiteY15" fmla="*/ 330993 h 564356"/>
              <a:gd name="connsiteX16" fmla="*/ 159544 w 1316831"/>
              <a:gd name="connsiteY16" fmla="*/ 321468 h 564356"/>
              <a:gd name="connsiteX17" fmla="*/ 264319 w 1316831"/>
              <a:gd name="connsiteY17" fmla="*/ 307181 h 564356"/>
              <a:gd name="connsiteX18" fmla="*/ 519112 w 1316831"/>
              <a:gd name="connsiteY18" fmla="*/ 276225 h 564356"/>
              <a:gd name="connsiteX19" fmla="*/ 773906 w 1316831"/>
              <a:gd name="connsiteY19" fmla="*/ 240506 h 564356"/>
              <a:gd name="connsiteX20" fmla="*/ 959644 w 1316831"/>
              <a:gd name="connsiteY20" fmla="*/ 204787 h 564356"/>
              <a:gd name="connsiteX21" fmla="*/ 1071562 w 1316831"/>
              <a:gd name="connsiteY21" fmla="*/ 171450 h 564356"/>
              <a:gd name="connsiteX22" fmla="*/ 1131094 w 1316831"/>
              <a:gd name="connsiteY22" fmla="*/ 152400 h 564356"/>
              <a:gd name="connsiteX23" fmla="*/ 1154906 w 1316831"/>
              <a:gd name="connsiteY23" fmla="*/ 138112 h 564356"/>
              <a:gd name="connsiteX24" fmla="*/ 1188244 w 1316831"/>
              <a:gd name="connsiteY24" fmla="*/ 111918 h 564356"/>
              <a:gd name="connsiteX25" fmla="*/ 1212056 w 1316831"/>
              <a:gd name="connsiteY25" fmla="*/ 83343 h 564356"/>
              <a:gd name="connsiteX26" fmla="*/ 1228725 w 1316831"/>
              <a:gd name="connsiteY26" fmla="*/ 57150 h 564356"/>
              <a:gd name="connsiteX27" fmla="*/ 1250156 w 1316831"/>
              <a:gd name="connsiteY27" fmla="*/ 30956 h 564356"/>
              <a:gd name="connsiteX28" fmla="*/ 1273969 w 1316831"/>
              <a:gd name="connsiteY28" fmla="*/ 9525 h 564356"/>
              <a:gd name="connsiteX29" fmla="*/ 1293019 w 1316831"/>
              <a:gd name="connsiteY29" fmla="*/ 0 h 564356"/>
              <a:gd name="connsiteX30" fmla="*/ 1307306 w 1316831"/>
              <a:gd name="connsiteY30" fmla="*/ 2381 h 564356"/>
              <a:gd name="connsiteX31" fmla="*/ 1314450 w 1316831"/>
              <a:gd name="connsiteY31" fmla="*/ 7143 h 564356"/>
              <a:gd name="connsiteX32" fmla="*/ 1316831 w 1316831"/>
              <a:gd name="connsiteY32" fmla="*/ 21431 h 564356"/>
              <a:gd name="connsiteX33" fmla="*/ 1316831 w 1316831"/>
              <a:gd name="connsiteY33" fmla="*/ 59531 h 564356"/>
              <a:gd name="connsiteX34" fmla="*/ 1297781 w 1316831"/>
              <a:gd name="connsiteY34" fmla="*/ 185737 h 564356"/>
              <a:gd name="connsiteX35" fmla="*/ 1278731 w 1316831"/>
              <a:gd name="connsiteY35" fmla="*/ 285750 h 564356"/>
              <a:gd name="connsiteX36" fmla="*/ 1266825 w 1316831"/>
              <a:gd name="connsiteY36" fmla="*/ 314325 h 564356"/>
              <a:gd name="connsiteX37" fmla="*/ 1131094 w 1316831"/>
              <a:gd name="connsiteY37" fmla="*/ 428625 h 564356"/>
              <a:gd name="connsiteX38" fmla="*/ 904875 w 1316831"/>
              <a:gd name="connsiteY38" fmla="*/ 459581 h 564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316831" h="564356">
                <a:moveTo>
                  <a:pt x="904875" y="459581"/>
                </a:moveTo>
                <a:lnTo>
                  <a:pt x="476250" y="519112"/>
                </a:lnTo>
                <a:lnTo>
                  <a:pt x="285750" y="547687"/>
                </a:lnTo>
                <a:lnTo>
                  <a:pt x="126206" y="564356"/>
                </a:lnTo>
                <a:lnTo>
                  <a:pt x="97631" y="561975"/>
                </a:lnTo>
                <a:lnTo>
                  <a:pt x="50006" y="550068"/>
                </a:lnTo>
                <a:lnTo>
                  <a:pt x="26194" y="538162"/>
                </a:lnTo>
                <a:lnTo>
                  <a:pt x="16669" y="528637"/>
                </a:lnTo>
                <a:lnTo>
                  <a:pt x="4762" y="509587"/>
                </a:lnTo>
                <a:lnTo>
                  <a:pt x="0" y="485775"/>
                </a:lnTo>
                <a:lnTo>
                  <a:pt x="0" y="464343"/>
                </a:lnTo>
                <a:lnTo>
                  <a:pt x="7144" y="435768"/>
                </a:lnTo>
                <a:lnTo>
                  <a:pt x="21431" y="411956"/>
                </a:lnTo>
                <a:lnTo>
                  <a:pt x="42862" y="385762"/>
                </a:lnTo>
                <a:lnTo>
                  <a:pt x="80962" y="359568"/>
                </a:lnTo>
                <a:lnTo>
                  <a:pt x="130969" y="330993"/>
                </a:lnTo>
                <a:lnTo>
                  <a:pt x="159544" y="321468"/>
                </a:lnTo>
                <a:lnTo>
                  <a:pt x="264319" y="307181"/>
                </a:lnTo>
                <a:lnTo>
                  <a:pt x="519112" y="276225"/>
                </a:lnTo>
                <a:lnTo>
                  <a:pt x="773906" y="240506"/>
                </a:lnTo>
                <a:lnTo>
                  <a:pt x="959644" y="204787"/>
                </a:lnTo>
                <a:lnTo>
                  <a:pt x="1071562" y="171450"/>
                </a:lnTo>
                <a:lnTo>
                  <a:pt x="1131094" y="152400"/>
                </a:lnTo>
                <a:lnTo>
                  <a:pt x="1154906" y="138112"/>
                </a:lnTo>
                <a:lnTo>
                  <a:pt x="1188244" y="111918"/>
                </a:lnTo>
                <a:lnTo>
                  <a:pt x="1212056" y="83343"/>
                </a:lnTo>
                <a:lnTo>
                  <a:pt x="1228725" y="57150"/>
                </a:lnTo>
                <a:lnTo>
                  <a:pt x="1250156" y="30956"/>
                </a:lnTo>
                <a:lnTo>
                  <a:pt x="1273969" y="9525"/>
                </a:lnTo>
                <a:lnTo>
                  <a:pt x="1293019" y="0"/>
                </a:lnTo>
                <a:lnTo>
                  <a:pt x="1307306" y="2381"/>
                </a:lnTo>
                <a:lnTo>
                  <a:pt x="1314450" y="7143"/>
                </a:lnTo>
                <a:lnTo>
                  <a:pt x="1316831" y="21431"/>
                </a:lnTo>
                <a:lnTo>
                  <a:pt x="1316831" y="59531"/>
                </a:lnTo>
                <a:lnTo>
                  <a:pt x="1297781" y="185737"/>
                </a:lnTo>
                <a:lnTo>
                  <a:pt x="1278731" y="285750"/>
                </a:lnTo>
                <a:lnTo>
                  <a:pt x="1266825" y="314325"/>
                </a:lnTo>
                <a:lnTo>
                  <a:pt x="1131094" y="428625"/>
                </a:lnTo>
                <a:lnTo>
                  <a:pt x="904875" y="4595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1" name="フリーフォーム 170">
            <a:extLst>
              <a:ext uri="{FF2B5EF4-FFF2-40B4-BE49-F238E27FC236}">
                <a16:creationId xmlns:a16="http://schemas.microsoft.com/office/drawing/2014/main" id="{04F795A2-070B-49E9-B3C7-FC7E85CF77F6}"/>
              </a:ext>
            </a:extLst>
          </p:cNvPr>
          <p:cNvSpPr/>
          <p:nvPr/>
        </p:nvSpPr>
        <p:spPr>
          <a:xfrm rot="16200000">
            <a:off x="3348831" y="4026694"/>
            <a:ext cx="1362075" cy="1728788"/>
          </a:xfrm>
          <a:custGeom>
            <a:avLst/>
            <a:gdLst>
              <a:gd name="connsiteX0" fmla="*/ 1076325 w 1362075"/>
              <a:gd name="connsiteY0" fmla="*/ 823912 h 1728787"/>
              <a:gd name="connsiteX1" fmla="*/ 1054893 w 1362075"/>
              <a:gd name="connsiteY1" fmla="*/ 697706 h 1728787"/>
              <a:gd name="connsiteX2" fmla="*/ 1023937 w 1362075"/>
              <a:gd name="connsiteY2" fmla="*/ 550068 h 1728787"/>
              <a:gd name="connsiteX3" fmla="*/ 992981 w 1362075"/>
              <a:gd name="connsiteY3" fmla="*/ 409575 h 1728787"/>
              <a:gd name="connsiteX4" fmla="*/ 964406 w 1362075"/>
              <a:gd name="connsiteY4" fmla="*/ 288131 h 1728787"/>
              <a:gd name="connsiteX5" fmla="*/ 914400 w 1362075"/>
              <a:gd name="connsiteY5" fmla="*/ 76200 h 1728787"/>
              <a:gd name="connsiteX6" fmla="*/ 1090612 w 1362075"/>
              <a:gd name="connsiteY6" fmla="*/ 0 h 1728787"/>
              <a:gd name="connsiteX7" fmla="*/ 1092993 w 1362075"/>
              <a:gd name="connsiteY7" fmla="*/ 88106 h 1728787"/>
              <a:gd name="connsiteX8" fmla="*/ 1097756 w 1362075"/>
              <a:gd name="connsiteY8" fmla="*/ 142875 h 1728787"/>
              <a:gd name="connsiteX9" fmla="*/ 1109662 w 1362075"/>
              <a:gd name="connsiteY9" fmla="*/ 197643 h 1728787"/>
              <a:gd name="connsiteX10" fmla="*/ 1119187 w 1362075"/>
              <a:gd name="connsiteY10" fmla="*/ 238125 h 1728787"/>
              <a:gd name="connsiteX11" fmla="*/ 1135856 w 1362075"/>
              <a:gd name="connsiteY11" fmla="*/ 323850 h 1728787"/>
              <a:gd name="connsiteX12" fmla="*/ 1181100 w 1362075"/>
              <a:gd name="connsiteY12" fmla="*/ 538162 h 1728787"/>
              <a:gd name="connsiteX13" fmla="*/ 1212056 w 1362075"/>
              <a:gd name="connsiteY13" fmla="*/ 678656 h 1728787"/>
              <a:gd name="connsiteX14" fmla="*/ 1250156 w 1362075"/>
              <a:gd name="connsiteY14" fmla="*/ 850106 h 1728787"/>
              <a:gd name="connsiteX15" fmla="*/ 1269206 w 1362075"/>
              <a:gd name="connsiteY15" fmla="*/ 1009650 h 1728787"/>
              <a:gd name="connsiteX16" fmla="*/ 1314450 w 1362075"/>
              <a:gd name="connsiteY16" fmla="*/ 1309687 h 1728787"/>
              <a:gd name="connsiteX17" fmla="*/ 1333500 w 1362075"/>
              <a:gd name="connsiteY17" fmla="*/ 1357312 h 1728787"/>
              <a:gd name="connsiteX18" fmla="*/ 1357312 w 1362075"/>
              <a:gd name="connsiteY18" fmla="*/ 1412081 h 1728787"/>
              <a:gd name="connsiteX19" fmla="*/ 1362075 w 1362075"/>
              <a:gd name="connsiteY19" fmla="*/ 1426368 h 1728787"/>
              <a:gd name="connsiteX20" fmla="*/ 1362075 w 1362075"/>
              <a:gd name="connsiteY20" fmla="*/ 1438275 h 1728787"/>
              <a:gd name="connsiteX21" fmla="*/ 1357312 w 1362075"/>
              <a:gd name="connsiteY21" fmla="*/ 1457325 h 1728787"/>
              <a:gd name="connsiteX22" fmla="*/ 1347787 w 1362075"/>
              <a:gd name="connsiteY22" fmla="*/ 1478756 h 1728787"/>
              <a:gd name="connsiteX23" fmla="*/ 1319212 w 1362075"/>
              <a:gd name="connsiteY23" fmla="*/ 1524000 h 1728787"/>
              <a:gd name="connsiteX24" fmla="*/ 1257300 w 1362075"/>
              <a:gd name="connsiteY24" fmla="*/ 1595437 h 1728787"/>
              <a:gd name="connsiteX25" fmla="*/ 1195387 w 1362075"/>
              <a:gd name="connsiteY25" fmla="*/ 1659731 h 1728787"/>
              <a:gd name="connsiteX26" fmla="*/ 1147762 w 1362075"/>
              <a:gd name="connsiteY26" fmla="*/ 1702593 h 1728787"/>
              <a:gd name="connsiteX27" fmla="*/ 1123950 w 1362075"/>
              <a:gd name="connsiteY27" fmla="*/ 1716881 h 1728787"/>
              <a:gd name="connsiteX28" fmla="*/ 1100137 w 1362075"/>
              <a:gd name="connsiteY28" fmla="*/ 1726406 h 1728787"/>
              <a:gd name="connsiteX29" fmla="*/ 1078706 w 1362075"/>
              <a:gd name="connsiteY29" fmla="*/ 1728787 h 1728787"/>
              <a:gd name="connsiteX30" fmla="*/ 1059656 w 1362075"/>
              <a:gd name="connsiteY30" fmla="*/ 1726406 h 1728787"/>
              <a:gd name="connsiteX31" fmla="*/ 1035843 w 1362075"/>
              <a:gd name="connsiteY31" fmla="*/ 1714500 h 1728787"/>
              <a:gd name="connsiteX32" fmla="*/ 1016793 w 1362075"/>
              <a:gd name="connsiteY32" fmla="*/ 1700212 h 1728787"/>
              <a:gd name="connsiteX33" fmla="*/ 985837 w 1362075"/>
              <a:gd name="connsiteY33" fmla="*/ 1685925 h 1728787"/>
              <a:gd name="connsiteX34" fmla="*/ 871537 w 1362075"/>
              <a:gd name="connsiteY34" fmla="*/ 1647825 h 1728787"/>
              <a:gd name="connsiteX35" fmla="*/ 754856 w 1362075"/>
              <a:gd name="connsiteY35" fmla="*/ 1612106 h 1728787"/>
              <a:gd name="connsiteX36" fmla="*/ 650081 w 1362075"/>
              <a:gd name="connsiteY36" fmla="*/ 1588293 h 1728787"/>
              <a:gd name="connsiteX37" fmla="*/ 542925 w 1362075"/>
              <a:gd name="connsiteY37" fmla="*/ 1562100 h 1728787"/>
              <a:gd name="connsiteX38" fmla="*/ 442912 w 1362075"/>
              <a:gd name="connsiteY38" fmla="*/ 1538287 h 1728787"/>
              <a:gd name="connsiteX39" fmla="*/ 340518 w 1362075"/>
              <a:gd name="connsiteY39" fmla="*/ 1514475 h 1728787"/>
              <a:gd name="connsiteX40" fmla="*/ 226218 w 1362075"/>
              <a:gd name="connsiteY40" fmla="*/ 1488281 h 1728787"/>
              <a:gd name="connsiteX41" fmla="*/ 161925 w 1362075"/>
              <a:gd name="connsiteY41" fmla="*/ 1466850 h 1728787"/>
              <a:gd name="connsiteX42" fmla="*/ 114300 w 1362075"/>
              <a:gd name="connsiteY42" fmla="*/ 1447800 h 1728787"/>
              <a:gd name="connsiteX43" fmla="*/ 69056 w 1362075"/>
              <a:gd name="connsiteY43" fmla="*/ 1421606 h 1728787"/>
              <a:gd name="connsiteX44" fmla="*/ 40481 w 1362075"/>
              <a:gd name="connsiteY44" fmla="*/ 1400175 h 1728787"/>
              <a:gd name="connsiteX45" fmla="*/ 16668 w 1362075"/>
              <a:gd name="connsiteY45" fmla="*/ 1373981 h 1728787"/>
              <a:gd name="connsiteX46" fmla="*/ 2381 w 1362075"/>
              <a:gd name="connsiteY46" fmla="*/ 1347787 h 1728787"/>
              <a:gd name="connsiteX47" fmla="*/ 0 w 1362075"/>
              <a:gd name="connsiteY47" fmla="*/ 1316831 h 1728787"/>
              <a:gd name="connsiteX48" fmla="*/ 4762 w 1362075"/>
              <a:gd name="connsiteY48" fmla="*/ 1307306 h 1728787"/>
              <a:gd name="connsiteX49" fmla="*/ 9525 w 1362075"/>
              <a:gd name="connsiteY49" fmla="*/ 1297781 h 1728787"/>
              <a:gd name="connsiteX50" fmla="*/ 23812 w 1362075"/>
              <a:gd name="connsiteY50" fmla="*/ 1285875 h 1728787"/>
              <a:gd name="connsiteX51" fmla="*/ 54768 w 1362075"/>
              <a:gd name="connsiteY51" fmla="*/ 1271587 h 1728787"/>
              <a:gd name="connsiteX52" fmla="*/ 92868 w 1362075"/>
              <a:gd name="connsiteY52" fmla="*/ 1257300 h 1728787"/>
              <a:gd name="connsiteX53" fmla="*/ 133350 w 1362075"/>
              <a:gd name="connsiteY53" fmla="*/ 1247775 h 1728787"/>
              <a:gd name="connsiteX54" fmla="*/ 169068 w 1362075"/>
              <a:gd name="connsiteY54" fmla="*/ 1247775 h 1728787"/>
              <a:gd name="connsiteX55" fmla="*/ 319087 w 1362075"/>
              <a:gd name="connsiteY55" fmla="*/ 1269206 h 1728787"/>
              <a:gd name="connsiteX56" fmla="*/ 576262 w 1362075"/>
              <a:gd name="connsiteY56" fmla="*/ 1307306 h 1728787"/>
              <a:gd name="connsiteX57" fmla="*/ 928687 w 1362075"/>
              <a:gd name="connsiteY57" fmla="*/ 1362075 h 1728787"/>
              <a:gd name="connsiteX58" fmla="*/ 1050131 w 1362075"/>
              <a:gd name="connsiteY58" fmla="*/ 1378743 h 1728787"/>
              <a:gd name="connsiteX59" fmla="*/ 1088231 w 1362075"/>
              <a:gd name="connsiteY59" fmla="*/ 1371600 h 1728787"/>
              <a:gd name="connsiteX60" fmla="*/ 1107281 w 1362075"/>
              <a:gd name="connsiteY60" fmla="*/ 1359693 h 1728787"/>
              <a:gd name="connsiteX61" fmla="*/ 1121568 w 1362075"/>
              <a:gd name="connsiteY61" fmla="*/ 1345406 h 1728787"/>
              <a:gd name="connsiteX62" fmla="*/ 1131093 w 1362075"/>
              <a:gd name="connsiteY62" fmla="*/ 1326356 h 1728787"/>
              <a:gd name="connsiteX63" fmla="*/ 1135856 w 1362075"/>
              <a:gd name="connsiteY63" fmla="*/ 1307306 h 1728787"/>
              <a:gd name="connsiteX64" fmla="*/ 1135856 w 1362075"/>
              <a:gd name="connsiteY64" fmla="*/ 1264443 h 1728787"/>
              <a:gd name="connsiteX65" fmla="*/ 1119187 w 1362075"/>
              <a:gd name="connsiteY65" fmla="*/ 1116806 h 1728787"/>
              <a:gd name="connsiteX66" fmla="*/ 1100137 w 1362075"/>
              <a:gd name="connsiteY66" fmla="*/ 966787 h 1728787"/>
              <a:gd name="connsiteX67" fmla="*/ 1076325 w 1362075"/>
              <a:gd name="connsiteY67" fmla="*/ 823912 h 1728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1362075" h="1728787">
                <a:moveTo>
                  <a:pt x="1076325" y="823912"/>
                </a:moveTo>
                <a:lnTo>
                  <a:pt x="1054893" y="697706"/>
                </a:lnTo>
                <a:lnTo>
                  <a:pt x="1023937" y="550068"/>
                </a:lnTo>
                <a:lnTo>
                  <a:pt x="992981" y="409575"/>
                </a:lnTo>
                <a:lnTo>
                  <a:pt x="964406" y="288131"/>
                </a:lnTo>
                <a:lnTo>
                  <a:pt x="914400" y="76200"/>
                </a:lnTo>
                <a:lnTo>
                  <a:pt x="1090612" y="0"/>
                </a:lnTo>
                <a:cubicBezTo>
                  <a:pt x="1091406" y="29369"/>
                  <a:pt x="1092199" y="58737"/>
                  <a:pt x="1092993" y="88106"/>
                </a:cubicBezTo>
                <a:lnTo>
                  <a:pt x="1097756" y="142875"/>
                </a:lnTo>
                <a:lnTo>
                  <a:pt x="1109662" y="197643"/>
                </a:lnTo>
                <a:lnTo>
                  <a:pt x="1119187" y="238125"/>
                </a:lnTo>
                <a:lnTo>
                  <a:pt x="1135856" y="323850"/>
                </a:lnTo>
                <a:lnTo>
                  <a:pt x="1181100" y="538162"/>
                </a:lnTo>
                <a:lnTo>
                  <a:pt x="1212056" y="678656"/>
                </a:lnTo>
                <a:lnTo>
                  <a:pt x="1250156" y="850106"/>
                </a:lnTo>
                <a:lnTo>
                  <a:pt x="1269206" y="1009650"/>
                </a:lnTo>
                <a:lnTo>
                  <a:pt x="1314450" y="1309687"/>
                </a:lnTo>
                <a:lnTo>
                  <a:pt x="1333500" y="1357312"/>
                </a:lnTo>
                <a:lnTo>
                  <a:pt x="1357312" y="1412081"/>
                </a:lnTo>
                <a:lnTo>
                  <a:pt x="1362075" y="1426368"/>
                </a:lnTo>
                <a:lnTo>
                  <a:pt x="1362075" y="1438275"/>
                </a:lnTo>
                <a:lnTo>
                  <a:pt x="1357312" y="1457325"/>
                </a:lnTo>
                <a:lnTo>
                  <a:pt x="1347787" y="1478756"/>
                </a:lnTo>
                <a:lnTo>
                  <a:pt x="1319212" y="1524000"/>
                </a:lnTo>
                <a:lnTo>
                  <a:pt x="1257300" y="1595437"/>
                </a:lnTo>
                <a:lnTo>
                  <a:pt x="1195387" y="1659731"/>
                </a:lnTo>
                <a:lnTo>
                  <a:pt x="1147762" y="1702593"/>
                </a:lnTo>
                <a:lnTo>
                  <a:pt x="1123950" y="1716881"/>
                </a:lnTo>
                <a:lnTo>
                  <a:pt x="1100137" y="1726406"/>
                </a:lnTo>
                <a:lnTo>
                  <a:pt x="1078706" y="1728787"/>
                </a:lnTo>
                <a:lnTo>
                  <a:pt x="1059656" y="1726406"/>
                </a:lnTo>
                <a:lnTo>
                  <a:pt x="1035843" y="1714500"/>
                </a:lnTo>
                <a:lnTo>
                  <a:pt x="1016793" y="1700212"/>
                </a:lnTo>
                <a:lnTo>
                  <a:pt x="985837" y="1685925"/>
                </a:lnTo>
                <a:lnTo>
                  <a:pt x="871537" y="1647825"/>
                </a:lnTo>
                <a:lnTo>
                  <a:pt x="754856" y="1612106"/>
                </a:lnTo>
                <a:lnTo>
                  <a:pt x="650081" y="1588293"/>
                </a:lnTo>
                <a:lnTo>
                  <a:pt x="542925" y="1562100"/>
                </a:lnTo>
                <a:lnTo>
                  <a:pt x="442912" y="1538287"/>
                </a:lnTo>
                <a:lnTo>
                  <a:pt x="340518" y="1514475"/>
                </a:lnTo>
                <a:lnTo>
                  <a:pt x="226218" y="1488281"/>
                </a:lnTo>
                <a:lnTo>
                  <a:pt x="161925" y="1466850"/>
                </a:lnTo>
                <a:lnTo>
                  <a:pt x="114300" y="1447800"/>
                </a:lnTo>
                <a:lnTo>
                  <a:pt x="69056" y="1421606"/>
                </a:lnTo>
                <a:lnTo>
                  <a:pt x="40481" y="1400175"/>
                </a:lnTo>
                <a:lnTo>
                  <a:pt x="16668" y="1373981"/>
                </a:lnTo>
                <a:lnTo>
                  <a:pt x="2381" y="1347787"/>
                </a:lnTo>
                <a:lnTo>
                  <a:pt x="0" y="1316831"/>
                </a:lnTo>
                <a:lnTo>
                  <a:pt x="4762" y="1307306"/>
                </a:lnTo>
                <a:lnTo>
                  <a:pt x="9525" y="1297781"/>
                </a:lnTo>
                <a:lnTo>
                  <a:pt x="23812" y="1285875"/>
                </a:lnTo>
                <a:lnTo>
                  <a:pt x="54768" y="1271587"/>
                </a:lnTo>
                <a:lnTo>
                  <a:pt x="92868" y="1257300"/>
                </a:lnTo>
                <a:lnTo>
                  <a:pt x="133350" y="1247775"/>
                </a:lnTo>
                <a:lnTo>
                  <a:pt x="169068" y="1247775"/>
                </a:lnTo>
                <a:lnTo>
                  <a:pt x="319087" y="1269206"/>
                </a:lnTo>
                <a:lnTo>
                  <a:pt x="576262" y="1307306"/>
                </a:lnTo>
                <a:lnTo>
                  <a:pt x="928687" y="1362075"/>
                </a:lnTo>
                <a:lnTo>
                  <a:pt x="1050131" y="1378743"/>
                </a:lnTo>
                <a:lnTo>
                  <a:pt x="1088231" y="1371600"/>
                </a:lnTo>
                <a:lnTo>
                  <a:pt x="1107281" y="1359693"/>
                </a:lnTo>
                <a:lnTo>
                  <a:pt x="1121568" y="1345406"/>
                </a:lnTo>
                <a:lnTo>
                  <a:pt x="1131093" y="1326356"/>
                </a:lnTo>
                <a:lnTo>
                  <a:pt x="1135856" y="1307306"/>
                </a:lnTo>
                <a:lnTo>
                  <a:pt x="1135856" y="1264443"/>
                </a:lnTo>
                <a:lnTo>
                  <a:pt x="1119187" y="1116806"/>
                </a:lnTo>
                <a:lnTo>
                  <a:pt x="1100137" y="966787"/>
                </a:lnTo>
                <a:lnTo>
                  <a:pt x="1076325" y="8239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2" name="フリーフォーム 171">
            <a:extLst>
              <a:ext uri="{FF2B5EF4-FFF2-40B4-BE49-F238E27FC236}">
                <a16:creationId xmlns:a16="http://schemas.microsoft.com/office/drawing/2014/main" id="{FA52662D-E54E-43A3-9405-EEB986FDD585}"/>
              </a:ext>
            </a:extLst>
          </p:cNvPr>
          <p:cNvSpPr/>
          <p:nvPr/>
        </p:nvSpPr>
        <p:spPr>
          <a:xfrm rot="16200000">
            <a:off x="3742532" y="4888706"/>
            <a:ext cx="387350" cy="1112837"/>
          </a:xfrm>
          <a:custGeom>
            <a:avLst/>
            <a:gdLst>
              <a:gd name="connsiteX0" fmla="*/ 297656 w 388143"/>
              <a:gd name="connsiteY0" fmla="*/ 619125 h 1112044"/>
              <a:gd name="connsiteX1" fmla="*/ 254793 w 388143"/>
              <a:gd name="connsiteY1" fmla="*/ 376238 h 1112044"/>
              <a:gd name="connsiteX2" fmla="*/ 185737 w 388143"/>
              <a:gd name="connsiteY2" fmla="*/ 0 h 1112044"/>
              <a:gd name="connsiteX3" fmla="*/ 0 w 388143"/>
              <a:gd name="connsiteY3" fmla="*/ 21431 h 1112044"/>
              <a:gd name="connsiteX4" fmla="*/ 38100 w 388143"/>
              <a:gd name="connsiteY4" fmla="*/ 152400 h 1112044"/>
              <a:gd name="connsiteX5" fmla="*/ 61912 w 388143"/>
              <a:gd name="connsiteY5" fmla="*/ 245269 h 1112044"/>
              <a:gd name="connsiteX6" fmla="*/ 85725 w 388143"/>
              <a:gd name="connsiteY6" fmla="*/ 352425 h 1112044"/>
              <a:gd name="connsiteX7" fmla="*/ 109537 w 388143"/>
              <a:gd name="connsiteY7" fmla="*/ 452438 h 1112044"/>
              <a:gd name="connsiteX8" fmla="*/ 142875 w 388143"/>
              <a:gd name="connsiteY8" fmla="*/ 619125 h 1112044"/>
              <a:gd name="connsiteX9" fmla="*/ 180975 w 388143"/>
              <a:gd name="connsiteY9" fmla="*/ 821531 h 1112044"/>
              <a:gd name="connsiteX10" fmla="*/ 235743 w 388143"/>
              <a:gd name="connsiteY10" fmla="*/ 1112044 h 1112044"/>
              <a:gd name="connsiteX11" fmla="*/ 388143 w 388143"/>
              <a:gd name="connsiteY11" fmla="*/ 1112044 h 1112044"/>
              <a:gd name="connsiteX12" fmla="*/ 359568 w 388143"/>
              <a:gd name="connsiteY12" fmla="*/ 959644 h 1112044"/>
              <a:gd name="connsiteX13" fmla="*/ 297656 w 388143"/>
              <a:gd name="connsiteY13" fmla="*/ 619125 h 111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88143" h="1112044">
                <a:moveTo>
                  <a:pt x="297656" y="619125"/>
                </a:moveTo>
                <a:lnTo>
                  <a:pt x="254793" y="376238"/>
                </a:lnTo>
                <a:lnTo>
                  <a:pt x="185737" y="0"/>
                </a:lnTo>
                <a:lnTo>
                  <a:pt x="0" y="21431"/>
                </a:lnTo>
                <a:lnTo>
                  <a:pt x="38100" y="152400"/>
                </a:lnTo>
                <a:lnTo>
                  <a:pt x="61912" y="245269"/>
                </a:lnTo>
                <a:lnTo>
                  <a:pt x="85725" y="352425"/>
                </a:lnTo>
                <a:lnTo>
                  <a:pt x="109537" y="452438"/>
                </a:lnTo>
                <a:lnTo>
                  <a:pt x="142875" y="619125"/>
                </a:lnTo>
                <a:lnTo>
                  <a:pt x="180975" y="821531"/>
                </a:lnTo>
                <a:lnTo>
                  <a:pt x="235743" y="1112044"/>
                </a:lnTo>
                <a:lnTo>
                  <a:pt x="388143" y="1112044"/>
                </a:lnTo>
                <a:lnTo>
                  <a:pt x="359568" y="959644"/>
                </a:lnTo>
                <a:lnTo>
                  <a:pt x="297656" y="619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973DD870-D6B4-4E22-8DF0-B1B9B59D9452}"/>
              </a:ext>
            </a:extLst>
          </p:cNvPr>
          <p:cNvSpPr/>
          <p:nvPr/>
        </p:nvSpPr>
        <p:spPr>
          <a:xfrm rot="16200000">
            <a:off x="4406900" y="2622551"/>
            <a:ext cx="3914775" cy="2076450"/>
          </a:xfrm>
          <a:custGeom>
            <a:avLst/>
            <a:gdLst>
              <a:gd name="connsiteX0" fmla="*/ 2336800 w 3914775"/>
              <a:gd name="connsiteY0" fmla="*/ 177800 h 2076450"/>
              <a:gd name="connsiteX1" fmla="*/ 1993900 w 3914775"/>
              <a:gd name="connsiteY1" fmla="*/ 168275 h 2076450"/>
              <a:gd name="connsiteX2" fmla="*/ 1622425 w 3914775"/>
              <a:gd name="connsiteY2" fmla="*/ 158750 h 2076450"/>
              <a:gd name="connsiteX3" fmla="*/ 1247775 w 3914775"/>
              <a:gd name="connsiteY3" fmla="*/ 149225 h 2076450"/>
              <a:gd name="connsiteX4" fmla="*/ 939800 w 3914775"/>
              <a:gd name="connsiteY4" fmla="*/ 136525 h 2076450"/>
              <a:gd name="connsiteX5" fmla="*/ 765175 w 3914775"/>
              <a:gd name="connsiteY5" fmla="*/ 133350 h 2076450"/>
              <a:gd name="connsiteX6" fmla="*/ 660400 w 3914775"/>
              <a:gd name="connsiteY6" fmla="*/ 139700 h 2076450"/>
              <a:gd name="connsiteX7" fmla="*/ 565150 w 3914775"/>
              <a:gd name="connsiteY7" fmla="*/ 149225 h 2076450"/>
              <a:gd name="connsiteX8" fmla="*/ 488950 w 3914775"/>
              <a:gd name="connsiteY8" fmla="*/ 161925 h 2076450"/>
              <a:gd name="connsiteX9" fmla="*/ 403225 w 3914775"/>
              <a:gd name="connsiteY9" fmla="*/ 180975 h 2076450"/>
              <a:gd name="connsiteX10" fmla="*/ 327025 w 3914775"/>
              <a:gd name="connsiteY10" fmla="*/ 209550 h 2076450"/>
              <a:gd name="connsiteX11" fmla="*/ 260350 w 3914775"/>
              <a:gd name="connsiteY11" fmla="*/ 244475 h 2076450"/>
              <a:gd name="connsiteX12" fmla="*/ 219075 w 3914775"/>
              <a:gd name="connsiteY12" fmla="*/ 273050 h 2076450"/>
              <a:gd name="connsiteX13" fmla="*/ 174625 w 3914775"/>
              <a:gd name="connsiteY13" fmla="*/ 314325 h 2076450"/>
              <a:gd name="connsiteX14" fmla="*/ 136525 w 3914775"/>
              <a:gd name="connsiteY14" fmla="*/ 365125 h 2076450"/>
              <a:gd name="connsiteX15" fmla="*/ 101600 w 3914775"/>
              <a:gd name="connsiteY15" fmla="*/ 431800 h 2076450"/>
              <a:gd name="connsiteX16" fmla="*/ 76200 w 3914775"/>
              <a:gd name="connsiteY16" fmla="*/ 498475 h 2076450"/>
              <a:gd name="connsiteX17" fmla="*/ 50800 w 3914775"/>
              <a:gd name="connsiteY17" fmla="*/ 587375 h 2076450"/>
              <a:gd name="connsiteX18" fmla="*/ 25400 w 3914775"/>
              <a:gd name="connsiteY18" fmla="*/ 727075 h 2076450"/>
              <a:gd name="connsiteX19" fmla="*/ 12700 w 3914775"/>
              <a:gd name="connsiteY19" fmla="*/ 854075 h 2076450"/>
              <a:gd name="connsiteX20" fmla="*/ 3175 w 3914775"/>
              <a:gd name="connsiteY20" fmla="*/ 1006475 h 2076450"/>
              <a:gd name="connsiteX21" fmla="*/ 0 w 3914775"/>
              <a:gd name="connsiteY21" fmla="*/ 1225550 h 2076450"/>
              <a:gd name="connsiteX22" fmla="*/ 3175 w 3914775"/>
              <a:gd name="connsiteY22" fmla="*/ 1438275 h 2076450"/>
              <a:gd name="connsiteX23" fmla="*/ 19050 w 3914775"/>
              <a:gd name="connsiteY23" fmla="*/ 1663700 h 2076450"/>
              <a:gd name="connsiteX24" fmla="*/ 34925 w 3914775"/>
              <a:gd name="connsiteY24" fmla="*/ 1797050 h 2076450"/>
              <a:gd name="connsiteX25" fmla="*/ 44450 w 3914775"/>
              <a:gd name="connsiteY25" fmla="*/ 1844675 h 2076450"/>
              <a:gd name="connsiteX26" fmla="*/ 66675 w 3914775"/>
              <a:gd name="connsiteY26" fmla="*/ 1908175 h 2076450"/>
              <a:gd name="connsiteX27" fmla="*/ 107950 w 3914775"/>
              <a:gd name="connsiteY27" fmla="*/ 2006600 h 2076450"/>
              <a:gd name="connsiteX28" fmla="*/ 133350 w 3914775"/>
              <a:gd name="connsiteY28" fmla="*/ 2051050 h 2076450"/>
              <a:gd name="connsiteX29" fmla="*/ 142875 w 3914775"/>
              <a:gd name="connsiteY29" fmla="*/ 2060575 h 2076450"/>
              <a:gd name="connsiteX30" fmla="*/ 158750 w 3914775"/>
              <a:gd name="connsiteY30" fmla="*/ 2070100 h 2076450"/>
              <a:gd name="connsiteX31" fmla="*/ 187325 w 3914775"/>
              <a:gd name="connsiteY31" fmla="*/ 2076450 h 2076450"/>
              <a:gd name="connsiteX32" fmla="*/ 222250 w 3914775"/>
              <a:gd name="connsiteY32" fmla="*/ 2073275 h 2076450"/>
              <a:gd name="connsiteX33" fmla="*/ 244475 w 3914775"/>
              <a:gd name="connsiteY33" fmla="*/ 2063750 h 2076450"/>
              <a:gd name="connsiteX34" fmla="*/ 266700 w 3914775"/>
              <a:gd name="connsiteY34" fmla="*/ 2044700 h 2076450"/>
              <a:gd name="connsiteX35" fmla="*/ 285750 w 3914775"/>
              <a:gd name="connsiteY35" fmla="*/ 2016125 h 2076450"/>
              <a:gd name="connsiteX36" fmla="*/ 314325 w 3914775"/>
              <a:gd name="connsiteY36" fmla="*/ 1978025 h 2076450"/>
              <a:gd name="connsiteX37" fmla="*/ 266700 w 3914775"/>
              <a:gd name="connsiteY37" fmla="*/ 1549400 h 2076450"/>
              <a:gd name="connsiteX38" fmla="*/ 244475 w 3914775"/>
              <a:gd name="connsiteY38" fmla="*/ 1460500 h 2076450"/>
              <a:gd name="connsiteX39" fmla="*/ 228600 w 3914775"/>
              <a:gd name="connsiteY39" fmla="*/ 1352550 h 2076450"/>
              <a:gd name="connsiteX40" fmla="*/ 215900 w 3914775"/>
              <a:gd name="connsiteY40" fmla="*/ 1231900 h 2076450"/>
              <a:gd name="connsiteX41" fmla="*/ 203200 w 3914775"/>
              <a:gd name="connsiteY41" fmla="*/ 1101725 h 2076450"/>
              <a:gd name="connsiteX42" fmla="*/ 203200 w 3914775"/>
              <a:gd name="connsiteY42" fmla="*/ 968375 h 2076450"/>
              <a:gd name="connsiteX43" fmla="*/ 203200 w 3914775"/>
              <a:gd name="connsiteY43" fmla="*/ 876300 h 2076450"/>
              <a:gd name="connsiteX44" fmla="*/ 212725 w 3914775"/>
              <a:gd name="connsiteY44" fmla="*/ 758825 h 2076450"/>
              <a:gd name="connsiteX45" fmla="*/ 222250 w 3914775"/>
              <a:gd name="connsiteY45" fmla="*/ 676275 h 2076450"/>
              <a:gd name="connsiteX46" fmla="*/ 244475 w 3914775"/>
              <a:gd name="connsiteY46" fmla="*/ 593725 h 2076450"/>
              <a:gd name="connsiteX47" fmla="*/ 269875 w 3914775"/>
              <a:gd name="connsiteY47" fmla="*/ 527050 h 2076450"/>
              <a:gd name="connsiteX48" fmla="*/ 295275 w 3914775"/>
              <a:gd name="connsiteY48" fmla="*/ 482600 h 2076450"/>
              <a:gd name="connsiteX49" fmla="*/ 330200 w 3914775"/>
              <a:gd name="connsiteY49" fmla="*/ 447675 h 2076450"/>
              <a:gd name="connsiteX50" fmla="*/ 355600 w 3914775"/>
              <a:gd name="connsiteY50" fmla="*/ 428625 h 2076450"/>
              <a:gd name="connsiteX51" fmla="*/ 400050 w 3914775"/>
              <a:gd name="connsiteY51" fmla="*/ 406400 h 2076450"/>
              <a:gd name="connsiteX52" fmla="*/ 454025 w 3914775"/>
              <a:gd name="connsiteY52" fmla="*/ 384175 h 2076450"/>
              <a:gd name="connsiteX53" fmla="*/ 523875 w 3914775"/>
              <a:gd name="connsiteY53" fmla="*/ 368300 h 2076450"/>
              <a:gd name="connsiteX54" fmla="*/ 663575 w 3914775"/>
              <a:gd name="connsiteY54" fmla="*/ 355600 h 2076450"/>
              <a:gd name="connsiteX55" fmla="*/ 841375 w 3914775"/>
              <a:gd name="connsiteY55" fmla="*/ 358775 h 2076450"/>
              <a:gd name="connsiteX56" fmla="*/ 1238250 w 3914775"/>
              <a:gd name="connsiteY56" fmla="*/ 361950 h 2076450"/>
              <a:gd name="connsiteX57" fmla="*/ 1689100 w 3914775"/>
              <a:gd name="connsiteY57" fmla="*/ 374650 h 2076450"/>
              <a:gd name="connsiteX58" fmla="*/ 1984375 w 3914775"/>
              <a:gd name="connsiteY58" fmla="*/ 387350 h 2076450"/>
              <a:gd name="connsiteX59" fmla="*/ 2222500 w 3914775"/>
              <a:gd name="connsiteY59" fmla="*/ 400050 h 2076450"/>
              <a:gd name="connsiteX60" fmla="*/ 2597150 w 3914775"/>
              <a:gd name="connsiteY60" fmla="*/ 425450 h 2076450"/>
              <a:gd name="connsiteX61" fmla="*/ 2860675 w 3914775"/>
              <a:gd name="connsiteY61" fmla="*/ 450850 h 2076450"/>
              <a:gd name="connsiteX62" fmla="*/ 3082925 w 3914775"/>
              <a:gd name="connsiteY62" fmla="*/ 476250 h 2076450"/>
              <a:gd name="connsiteX63" fmla="*/ 3349625 w 3914775"/>
              <a:gd name="connsiteY63" fmla="*/ 508000 h 2076450"/>
              <a:gd name="connsiteX64" fmla="*/ 3533775 w 3914775"/>
              <a:gd name="connsiteY64" fmla="*/ 536575 h 2076450"/>
              <a:gd name="connsiteX65" fmla="*/ 3667125 w 3914775"/>
              <a:gd name="connsiteY65" fmla="*/ 565150 h 2076450"/>
              <a:gd name="connsiteX66" fmla="*/ 3708400 w 3914775"/>
              <a:gd name="connsiteY66" fmla="*/ 577850 h 2076450"/>
              <a:gd name="connsiteX67" fmla="*/ 3724275 w 3914775"/>
              <a:gd name="connsiteY67" fmla="*/ 568325 h 2076450"/>
              <a:gd name="connsiteX68" fmla="*/ 3771900 w 3914775"/>
              <a:gd name="connsiteY68" fmla="*/ 498475 h 2076450"/>
              <a:gd name="connsiteX69" fmla="*/ 3841750 w 3914775"/>
              <a:gd name="connsiteY69" fmla="*/ 361950 h 2076450"/>
              <a:gd name="connsiteX70" fmla="*/ 3879850 w 3914775"/>
              <a:gd name="connsiteY70" fmla="*/ 269875 h 2076450"/>
              <a:gd name="connsiteX71" fmla="*/ 3902075 w 3914775"/>
              <a:gd name="connsiteY71" fmla="*/ 196850 h 2076450"/>
              <a:gd name="connsiteX72" fmla="*/ 3911600 w 3914775"/>
              <a:gd name="connsiteY72" fmla="*/ 161925 h 2076450"/>
              <a:gd name="connsiteX73" fmla="*/ 3914775 w 3914775"/>
              <a:gd name="connsiteY73" fmla="*/ 111125 h 2076450"/>
              <a:gd name="connsiteX74" fmla="*/ 3911600 w 3914775"/>
              <a:gd name="connsiteY74" fmla="*/ 50800 h 2076450"/>
              <a:gd name="connsiteX75" fmla="*/ 3905250 w 3914775"/>
              <a:gd name="connsiteY75" fmla="*/ 22225 h 2076450"/>
              <a:gd name="connsiteX76" fmla="*/ 3898900 w 3914775"/>
              <a:gd name="connsiteY76" fmla="*/ 9525 h 2076450"/>
              <a:gd name="connsiteX77" fmla="*/ 3892550 w 3914775"/>
              <a:gd name="connsiteY77" fmla="*/ 3175 h 2076450"/>
              <a:gd name="connsiteX78" fmla="*/ 3876675 w 3914775"/>
              <a:gd name="connsiteY78" fmla="*/ 0 h 2076450"/>
              <a:gd name="connsiteX79" fmla="*/ 3857625 w 3914775"/>
              <a:gd name="connsiteY79" fmla="*/ 6350 h 2076450"/>
              <a:gd name="connsiteX80" fmla="*/ 3832225 w 3914775"/>
              <a:gd name="connsiteY80" fmla="*/ 31750 h 2076450"/>
              <a:gd name="connsiteX81" fmla="*/ 3771900 w 3914775"/>
              <a:gd name="connsiteY81" fmla="*/ 85725 h 2076450"/>
              <a:gd name="connsiteX82" fmla="*/ 3730625 w 3914775"/>
              <a:gd name="connsiteY82" fmla="*/ 117475 h 2076450"/>
              <a:gd name="connsiteX83" fmla="*/ 3676650 w 3914775"/>
              <a:gd name="connsiteY83" fmla="*/ 152400 h 2076450"/>
              <a:gd name="connsiteX84" fmla="*/ 3619500 w 3914775"/>
              <a:gd name="connsiteY84" fmla="*/ 180975 h 2076450"/>
              <a:gd name="connsiteX85" fmla="*/ 3575050 w 3914775"/>
              <a:gd name="connsiteY85" fmla="*/ 193675 h 2076450"/>
              <a:gd name="connsiteX86" fmla="*/ 3536950 w 3914775"/>
              <a:gd name="connsiteY86" fmla="*/ 200025 h 2076450"/>
              <a:gd name="connsiteX87" fmla="*/ 3482975 w 3914775"/>
              <a:gd name="connsiteY87" fmla="*/ 203200 h 2076450"/>
              <a:gd name="connsiteX88" fmla="*/ 3362325 w 3914775"/>
              <a:gd name="connsiteY88" fmla="*/ 196850 h 2076450"/>
              <a:gd name="connsiteX89" fmla="*/ 3108325 w 3914775"/>
              <a:gd name="connsiteY89" fmla="*/ 193675 h 2076450"/>
              <a:gd name="connsiteX90" fmla="*/ 2689225 w 3914775"/>
              <a:gd name="connsiteY90" fmla="*/ 184150 h 2076450"/>
              <a:gd name="connsiteX91" fmla="*/ 2336800 w 3914775"/>
              <a:gd name="connsiteY91" fmla="*/ 177800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3914775" h="2076450">
                <a:moveTo>
                  <a:pt x="2336800" y="177800"/>
                </a:moveTo>
                <a:lnTo>
                  <a:pt x="1993900" y="168275"/>
                </a:lnTo>
                <a:lnTo>
                  <a:pt x="1622425" y="158750"/>
                </a:lnTo>
                <a:lnTo>
                  <a:pt x="1247775" y="149225"/>
                </a:lnTo>
                <a:lnTo>
                  <a:pt x="939800" y="136525"/>
                </a:lnTo>
                <a:lnTo>
                  <a:pt x="765175" y="133350"/>
                </a:lnTo>
                <a:lnTo>
                  <a:pt x="660400" y="139700"/>
                </a:lnTo>
                <a:lnTo>
                  <a:pt x="565150" y="149225"/>
                </a:lnTo>
                <a:lnTo>
                  <a:pt x="488950" y="161925"/>
                </a:lnTo>
                <a:lnTo>
                  <a:pt x="403225" y="180975"/>
                </a:lnTo>
                <a:lnTo>
                  <a:pt x="327025" y="209550"/>
                </a:lnTo>
                <a:lnTo>
                  <a:pt x="260350" y="244475"/>
                </a:lnTo>
                <a:lnTo>
                  <a:pt x="219075" y="273050"/>
                </a:lnTo>
                <a:lnTo>
                  <a:pt x="174625" y="314325"/>
                </a:lnTo>
                <a:lnTo>
                  <a:pt x="136525" y="365125"/>
                </a:lnTo>
                <a:lnTo>
                  <a:pt x="101600" y="431800"/>
                </a:lnTo>
                <a:lnTo>
                  <a:pt x="76200" y="498475"/>
                </a:lnTo>
                <a:lnTo>
                  <a:pt x="50800" y="587375"/>
                </a:lnTo>
                <a:lnTo>
                  <a:pt x="25400" y="727075"/>
                </a:lnTo>
                <a:lnTo>
                  <a:pt x="12700" y="854075"/>
                </a:lnTo>
                <a:lnTo>
                  <a:pt x="3175" y="1006475"/>
                </a:lnTo>
                <a:cubicBezTo>
                  <a:pt x="2117" y="1079500"/>
                  <a:pt x="1058" y="1152525"/>
                  <a:pt x="0" y="1225550"/>
                </a:cubicBezTo>
                <a:cubicBezTo>
                  <a:pt x="1058" y="1296458"/>
                  <a:pt x="2117" y="1367367"/>
                  <a:pt x="3175" y="1438275"/>
                </a:cubicBezTo>
                <a:lnTo>
                  <a:pt x="19050" y="1663700"/>
                </a:lnTo>
                <a:lnTo>
                  <a:pt x="34925" y="1797050"/>
                </a:lnTo>
                <a:lnTo>
                  <a:pt x="44450" y="1844675"/>
                </a:lnTo>
                <a:lnTo>
                  <a:pt x="66675" y="1908175"/>
                </a:lnTo>
                <a:lnTo>
                  <a:pt x="107950" y="2006600"/>
                </a:lnTo>
                <a:lnTo>
                  <a:pt x="133350" y="2051050"/>
                </a:lnTo>
                <a:lnTo>
                  <a:pt x="142875" y="2060575"/>
                </a:lnTo>
                <a:lnTo>
                  <a:pt x="158750" y="2070100"/>
                </a:lnTo>
                <a:lnTo>
                  <a:pt x="187325" y="2076450"/>
                </a:lnTo>
                <a:lnTo>
                  <a:pt x="222250" y="2073275"/>
                </a:lnTo>
                <a:lnTo>
                  <a:pt x="244475" y="2063750"/>
                </a:lnTo>
                <a:lnTo>
                  <a:pt x="266700" y="2044700"/>
                </a:lnTo>
                <a:lnTo>
                  <a:pt x="285750" y="2016125"/>
                </a:lnTo>
                <a:lnTo>
                  <a:pt x="314325" y="1978025"/>
                </a:lnTo>
                <a:lnTo>
                  <a:pt x="266700" y="1549400"/>
                </a:lnTo>
                <a:lnTo>
                  <a:pt x="244475" y="1460500"/>
                </a:lnTo>
                <a:lnTo>
                  <a:pt x="228600" y="1352550"/>
                </a:lnTo>
                <a:lnTo>
                  <a:pt x="215900" y="1231900"/>
                </a:lnTo>
                <a:lnTo>
                  <a:pt x="203200" y="1101725"/>
                </a:lnTo>
                <a:lnTo>
                  <a:pt x="203200" y="968375"/>
                </a:lnTo>
                <a:lnTo>
                  <a:pt x="203200" y="876300"/>
                </a:lnTo>
                <a:lnTo>
                  <a:pt x="212725" y="758825"/>
                </a:lnTo>
                <a:lnTo>
                  <a:pt x="222250" y="676275"/>
                </a:lnTo>
                <a:lnTo>
                  <a:pt x="244475" y="593725"/>
                </a:lnTo>
                <a:lnTo>
                  <a:pt x="269875" y="527050"/>
                </a:lnTo>
                <a:lnTo>
                  <a:pt x="295275" y="482600"/>
                </a:lnTo>
                <a:lnTo>
                  <a:pt x="330200" y="447675"/>
                </a:lnTo>
                <a:lnTo>
                  <a:pt x="355600" y="428625"/>
                </a:lnTo>
                <a:lnTo>
                  <a:pt x="400050" y="406400"/>
                </a:lnTo>
                <a:lnTo>
                  <a:pt x="454025" y="384175"/>
                </a:lnTo>
                <a:lnTo>
                  <a:pt x="523875" y="368300"/>
                </a:lnTo>
                <a:lnTo>
                  <a:pt x="663575" y="355600"/>
                </a:lnTo>
                <a:lnTo>
                  <a:pt x="841375" y="358775"/>
                </a:lnTo>
                <a:lnTo>
                  <a:pt x="1238250" y="361950"/>
                </a:lnTo>
                <a:lnTo>
                  <a:pt x="1689100" y="374650"/>
                </a:lnTo>
                <a:lnTo>
                  <a:pt x="1984375" y="387350"/>
                </a:lnTo>
                <a:lnTo>
                  <a:pt x="2222500" y="400050"/>
                </a:lnTo>
                <a:lnTo>
                  <a:pt x="2597150" y="425450"/>
                </a:lnTo>
                <a:lnTo>
                  <a:pt x="2860675" y="450850"/>
                </a:lnTo>
                <a:lnTo>
                  <a:pt x="3082925" y="476250"/>
                </a:lnTo>
                <a:lnTo>
                  <a:pt x="3349625" y="508000"/>
                </a:lnTo>
                <a:lnTo>
                  <a:pt x="3533775" y="536575"/>
                </a:lnTo>
                <a:lnTo>
                  <a:pt x="3667125" y="565150"/>
                </a:lnTo>
                <a:lnTo>
                  <a:pt x="3708400" y="577850"/>
                </a:lnTo>
                <a:lnTo>
                  <a:pt x="3724275" y="568325"/>
                </a:lnTo>
                <a:lnTo>
                  <a:pt x="3771900" y="498475"/>
                </a:lnTo>
                <a:lnTo>
                  <a:pt x="3841750" y="361950"/>
                </a:lnTo>
                <a:lnTo>
                  <a:pt x="3879850" y="269875"/>
                </a:lnTo>
                <a:lnTo>
                  <a:pt x="3902075" y="196850"/>
                </a:lnTo>
                <a:lnTo>
                  <a:pt x="3911600" y="161925"/>
                </a:lnTo>
                <a:lnTo>
                  <a:pt x="3914775" y="111125"/>
                </a:lnTo>
                <a:lnTo>
                  <a:pt x="3911600" y="50800"/>
                </a:lnTo>
                <a:lnTo>
                  <a:pt x="3905250" y="22225"/>
                </a:lnTo>
                <a:lnTo>
                  <a:pt x="3898900" y="9525"/>
                </a:lnTo>
                <a:lnTo>
                  <a:pt x="3892550" y="3175"/>
                </a:lnTo>
                <a:lnTo>
                  <a:pt x="3876675" y="0"/>
                </a:lnTo>
                <a:lnTo>
                  <a:pt x="3857625" y="6350"/>
                </a:lnTo>
                <a:lnTo>
                  <a:pt x="3832225" y="31750"/>
                </a:lnTo>
                <a:lnTo>
                  <a:pt x="3771900" y="85725"/>
                </a:lnTo>
                <a:lnTo>
                  <a:pt x="3730625" y="117475"/>
                </a:lnTo>
                <a:lnTo>
                  <a:pt x="3676650" y="152400"/>
                </a:lnTo>
                <a:lnTo>
                  <a:pt x="3619500" y="180975"/>
                </a:lnTo>
                <a:lnTo>
                  <a:pt x="3575050" y="193675"/>
                </a:lnTo>
                <a:lnTo>
                  <a:pt x="3536950" y="200025"/>
                </a:lnTo>
                <a:lnTo>
                  <a:pt x="3482975" y="203200"/>
                </a:lnTo>
                <a:lnTo>
                  <a:pt x="3362325" y="196850"/>
                </a:lnTo>
                <a:lnTo>
                  <a:pt x="3108325" y="193675"/>
                </a:lnTo>
                <a:lnTo>
                  <a:pt x="2689225" y="184150"/>
                </a:lnTo>
                <a:lnTo>
                  <a:pt x="2336800" y="1778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B50F6C71-E851-48B0-B42E-AD6824A039B0}"/>
              </a:ext>
            </a:extLst>
          </p:cNvPr>
          <p:cNvSpPr/>
          <p:nvPr/>
        </p:nvSpPr>
        <p:spPr>
          <a:xfrm rot="16200000">
            <a:off x="6600032" y="4607718"/>
            <a:ext cx="933450" cy="614363"/>
          </a:xfrm>
          <a:custGeom>
            <a:avLst/>
            <a:gdLst>
              <a:gd name="connsiteX0" fmla="*/ 647700 w 933450"/>
              <a:gd name="connsiteY0" fmla="*/ 342900 h 614362"/>
              <a:gd name="connsiteX1" fmla="*/ 502443 w 933450"/>
              <a:gd name="connsiteY1" fmla="*/ 323850 h 614362"/>
              <a:gd name="connsiteX2" fmla="*/ 373856 w 933450"/>
              <a:gd name="connsiteY2" fmla="*/ 304800 h 614362"/>
              <a:gd name="connsiteX3" fmla="*/ 280987 w 933450"/>
              <a:gd name="connsiteY3" fmla="*/ 292894 h 614362"/>
              <a:gd name="connsiteX4" fmla="*/ 223837 w 933450"/>
              <a:gd name="connsiteY4" fmla="*/ 285750 h 614362"/>
              <a:gd name="connsiteX5" fmla="*/ 178593 w 933450"/>
              <a:gd name="connsiteY5" fmla="*/ 273844 h 614362"/>
              <a:gd name="connsiteX6" fmla="*/ 159543 w 933450"/>
              <a:gd name="connsiteY6" fmla="*/ 266700 h 614362"/>
              <a:gd name="connsiteX7" fmla="*/ 133350 w 933450"/>
              <a:gd name="connsiteY7" fmla="*/ 252412 h 614362"/>
              <a:gd name="connsiteX8" fmla="*/ 102393 w 933450"/>
              <a:gd name="connsiteY8" fmla="*/ 228600 h 614362"/>
              <a:gd name="connsiteX9" fmla="*/ 73818 w 933450"/>
              <a:gd name="connsiteY9" fmla="*/ 200025 h 614362"/>
              <a:gd name="connsiteX10" fmla="*/ 52387 w 933450"/>
              <a:gd name="connsiteY10" fmla="*/ 169069 h 614362"/>
              <a:gd name="connsiteX11" fmla="*/ 30956 w 933450"/>
              <a:gd name="connsiteY11" fmla="*/ 121444 h 614362"/>
              <a:gd name="connsiteX12" fmla="*/ 0 w 933450"/>
              <a:gd name="connsiteY12" fmla="*/ 0 h 614362"/>
              <a:gd name="connsiteX13" fmla="*/ 21431 w 933450"/>
              <a:gd name="connsiteY13" fmla="*/ 614362 h 614362"/>
              <a:gd name="connsiteX14" fmla="*/ 50006 w 933450"/>
              <a:gd name="connsiteY14" fmla="*/ 573881 h 614362"/>
              <a:gd name="connsiteX15" fmla="*/ 88106 w 933450"/>
              <a:gd name="connsiteY15" fmla="*/ 538162 h 614362"/>
              <a:gd name="connsiteX16" fmla="*/ 116681 w 933450"/>
              <a:gd name="connsiteY16" fmla="*/ 516731 h 614362"/>
              <a:gd name="connsiteX17" fmla="*/ 147637 w 933450"/>
              <a:gd name="connsiteY17" fmla="*/ 500062 h 614362"/>
              <a:gd name="connsiteX18" fmla="*/ 180975 w 933450"/>
              <a:gd name="connsiteY18" fmla="*/ 490537 h 614362"/>
              <a:gd name="connsiteX19" fmla="*/ 278606 w 933450"/>
              <a:gd name="connsiteY19" fmla="*/ 483394 h 614362"/>
              <a:gd name="connsiteX20" fmla="*/ 554831 w 933450"/>
              <a:gd name="connsiteY20" fmla="*/ 464344 h 614362"/>
              <a:gd name="connsiteX21" fmla="*/ 833437 w 933450"/>
              <a:gd name="connsiteY21" fmla="*/ 447675 h 614362"/>
              <a:gd name="connsiteX22" fmla="*/ 897731 w 933450"/>
              <a:gd name="connsiteY22" fmla="*/ 440531 h 614362"/>
              <a:gd name="connsiteX23" fmla="*/ 916781 w 933450"/>
              <a:gd name="connsiteY23" fmla="*/ 433387 h 614362"/>
              <a:gd name="connsiteX24" fmla="*/ 931068 w 933450"/>
              <a:gd name="connsiteY24" fmla="*/ 416719 h 614362"/>
              <a:gd name="connsiteX25" fmla="*/ 933450 w 933450"/>
              <a:gd name="connsiteY25" fmla="*/ 407194 h 614362"/>
              <a:gd name="connsiteX26" fmla="*/ 933450 w 933450"/>
              <a:gd name="connsiteY26" fmla="*/ 397669 h 614362"/>
              <a:gd name="connsiteX27" fmla="*/ 928687 w 933450"/>
              <a:gd name="connsiteY27" fmla="*/ 388144 h 614362"/>
              <a:gd name="connsiteX28" fmla="*/ 912018 w 933450"/>
              <a:gd name="connsiteY28" fmla="*/ 378619 h 614362"/>
              <a:gd name="connsiteX29" fmla="*/ 864393 w 933450"/>
              <a:gd name="connsiteY29" fmla="*/ 371475 h 614362"/>
              <a:gd name="connsiteX30" fmla="*/ 647700 w 933450"/>
              <a:gd name="connsiteY30" fmla="*/ 342900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933450" h="614362">
                <a:moveTo>
                  <a:pt x="647700" y="342900"/>
                </a:moveTo>
                <a:lnTo>
                  <a:pt x="502443" y="323850"/>
                </a:lnTo>
                <a:lnTo>
                  <a:pt x="373856" y="304800"/>
                </a:lnTo>
                <a:lnTo>
                  <a:pt x="280987" y="292894"/>
                </a:lnTo>
                <a:lnTo>
                  <a:pt x="223837" y="285750"/>
                </a:lnTo>
                <a:lnTo>
                  <a:pt x="178593" y="273844"/>
                </a:lnTo>
                <a:lnTo>
                  <a:pt x="159543" y="266700"/>
                </a:lnTo>
                <a:lnTo>
                  <a:pt x="133350" y="252412"/>
                </a:lnTo>
                <a:lnTo>
                  <a:pt x="102393" y="228600"/>
                </a:lnTo>
                <a:lnTo>
                  <a:pt x="73818" y="200025"/>
                </a:lnTo>
                <a:lnTo>
                  <a:pt x="52387" y="169069"/>
                </a:lnTo>
                <a:lnTo>
                  <a:pt x="30956" y="121444"/>
                </a:lnTo>
                <a:lnTo>
                  <a:pt x="0" y="0"/>
                </a:lnTo>
                <a:lnTo>
                  <a:pt x="21431" y="614362"/>
                </a:lnTo>
                <a:lnTo>
                  <a:pt x="50006" y="573881"/>
                </a:lnTo>
                <a:lnTo>
                  <a:pt x="88106" y="538162"/>
                </a:lnTo>
                <a:lnTo>
                  <a:pt x="116681" y="516731"/>
                </a:lnTo>
                <a:lnTo>
                  <a:pt x="147637" y="500062"/>
                </a:lnTo>
                <a:lnTo>
                  <a:pt x="180975" y="490537"/>
                </a:lnTo>
                <a:lnTo>
                  <a:pt x="278606" y="483394"/>
                </a:lnTo>
                <a:lnTo>
                  <a:pt x="554831" y="464344"/>
                </a:lnTo>
                <a:lnTo>
                  <a:pt x="833437" y="447675"/>
                </a:lnTo>
                <a:lnTo>
                  <a:pt x="897731" y="440531"/>
                </a:lnTo>
                <a:lnTo>
                  <a:pt x="916781" y="433387"/>
                </a:lnTo>
                <a:lnTo>
                  <a:pt x="931068" y="416719"/>
                </a:lnTo>
                <a:lnTo>
                  <a:pt x="933450" y="407194"/>
                </a:lnTo>
                <a:lnTo>
                  <a:pt x="933450" y="397669"/>
                </a:lnTo>
                <a:lnTo>
                  <a:pt x="928687" y="388144"/>
                </a:lnTo>
                <a:lnTo>
                  <a:pt x="912018" y="378619"/>
                </a:lnTo>
                <a:lnTo>
                  <a:pt x="864393" y="371475"/>
                </a:lnTo>
                <a:lnTo>
                  <a:pt x="647700" y="342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7EDA19C-871A-4B02-A181-A2EFAEB68A98}"/>
              </a:ext>
            </a:extLst>
          </p:cNvPr>
          <p:cNvGrpSpPr>
            <a:grpSpLocks/>
          </p:cNvGrpSpPr>
          <p:nvPr/>
        </p:nvGrpSpPr>
        <p:grpSpPr bwMode="auto">
          <a:xfrm>
            <a:off x="2489200" y="1711325"/>
            <a:ext cx="4927600" cy="4048125"/>
            <a:chOff x="2627313" y="1855788"/>
            <a:chExt cx="4927600" cy="4048125"/>
          </a:xfrm>
        </p:grpSpPr>
        <p:sp>
          <p:nvSpPr>
            <p:cNvPr id="10" name="フリーフォーム 167">
              <a:extLst>
                <a:ext uri="{FF2B5EF4-FFF2-40B4-BE49-F238E27FC236}">
                  <a16:creationId xmlns:a16="http://schemas.microsoft.com/office/drawing/2014/main" id="{AA324B80-7C23-4CD7-98FE-FCFC56F9CF7B}"/>
                </a:ext>
              </a:extLst>
            </p:cNvPr>
            <p:cNvSpPr/>
            <p:nvPr/>
          </p:nvSpPr>
          <p:spPr>
            <a:xfrm rot="16200000">
              <a:off x="3322639" y="1316038"/>
              <a:ext cx="1008062" cy="2103437"/>
            </a:xfrm>
            <a:custGeom>
              <a:avLst/>
              <a:gdLst>
                <a:gd name="connsiteX0" fmla="*/ 440871 w 1006928"/>
                <a:gd name="connsiteY0" fmla="*/ 1020536 h 2103664"/>
                <a:gd name="connsiteX1" fmla="*/ 361950 w 1006928"/>
                <a:gd name="connsiteY1" fmla="*/ 838200 h 2103664"/>
                <a:gd name="connsiteX2" fmla="*/ 299357 w 1006928"/>
                <a:gd name="connsiteY2" fmla="*/ 688522 h 2103664"/>
                <a:gd name="connsiteX3" fmla="*/ 242207 w 1006928"/>
                <a:gd name="connsiteY3" fmla="*/ 536122 h 2103664"/>
                <a:gd name="connsiteX4" fmla="*/ 187778 w 1006928"/>
                <a:gd name="connsiteY4" fmla="*/ 391886 h 2103664"/>
                <a:gd name="connsiteX5" fmla="*/ 127907 w 1006928"/>
                <a:gd name="connsiteY5" fmla="*/ 212272 h 2103664"/>
                <a:gd name="connsiteX6" fmla="*/ 73478 w 1006928"/>
                <a:gd name="connsiteY6" fmla="*/ 35379 h 2103664"/>
                <a:gd name="connsiteX7" fmla="*/ 62593 w 1006928"/>
                <a:gd name="connsiteY7" fmla="*/ 19050 h 2103664"/>
                <a:gd name="connsiteX8" fmla="*/ 48985 w 1006928"/>
                <a:gd name="connsiteY8" fmla="*/ 8164 h 2103664"/>
                <a:gd name="connsiteX9" fmla="*/ 29935 w 1006928"/>
                <a:gd name="connsiteY9" fmla="*/ 0 h 2103664"/>
                <a:gd name="connsiteX10" fmla="*/ 19050 w 1006928"/>
                <a:gd name="connsiteY10" fmla="*/ 0 h 2103664"/>
                <a:gd name="connsiteX11" fmla="*/ 8164 w 1006928"/>
                <a:gd name="connsiteY11" fmla="*/ 8164 h 2103664"/>
                <a:gd name="connsiteX12" fmla="*/ 0 w 1006928"/>
                <a:gd name="connsiteY12" fmla="*/ 32657 h 2103664"/>
                <a:gd name="connsiteX13" fmla="*/ 8164 w 1006928"/>
                <a:gd name="connsiteY13" fmla="*/ 89807 h 2103664"/>
                <a:gd name="connsiteX14" fmla="*/ 46264 w 1006928"/>
                <a:gd name="connsiteY14" fmla="*/ 304800 h 2103664"/>
                <a:gd name="connsiteX15" fmla="*/ 73478 w 1006928"/>
                <a:gd name="connsiteY15" fmla="*/ 424543 h 2103664"/>
                <a:gd name="connsiteX16" fmla="*/ 117021 w 1006928"/>
                <a:gd name="connsiteY16" fmla="*/ 609600 h 2103664"/>
                <a:gd name="connsiteX17" fmla="*/ 171450 w 1006928"/>
                <a:gd name="connsiteY17" fmla="*/ 800100 h 2103664"/>
                <a:gd name="connsiteX18" fmla="*/ 234043 w 1006928"/>
                <a:gd name="connsiteY18" fmla="*/ 996043 h 2103664"/>
                <a:gd name="connsiteX19" fmla="*/ 277585 w 1006928"/>
                <a:gd name="connsiteY19" fmla="*/ 1129393 h 2103664"/>
                <a:gd name="connsiteX20" fmla="*/ 345621 w 1006928"/>
                <a:gd name="connsiteY20" fmla="*/ 1298122 h 2103664"/>
                <a:gd name="connsiteX21" fmla="*/ 427264 w 1006928"/>
                <a:gd name="connsiteY21" fmla="*/ 1496786 h 2103664"/>
                <a:gd name="connsiteX22" fmla="*/ 514350 w 1006928"/>
                <a:gd name="connsiteY22" fmla="*/ 1700893 h 2103664"/>
                <a:gd name="connsiteX23" fmla="*/ 595993 w 1006928"/>
                <a:gd name="connsiteY23" fmla="*/ 1877786 h 2103664"/>
                <a:gd name="connsiteX24" fmla="*/ 606878 w 1006928"/>
                <a:gd name="connsiteY24" fmla="*/ 1907722 h 2103664"/>
                <a:gd name="connsiteX25" fmla="*/ 609600 w 1006928"/>
                <a:gd name="connsiteY25" fmla="*/ 1932214 h 2103664"/>
                <a:gd name="connsiteX26" fmla="*/ 615043 w 1006928"/>
                <a:gd name="connsiteY26" fmla="*/ 1962150 h 2103664"/>
                <a:gd name="connsiteX27" fmla="*/ 625928 w 1006928"/>
                <a:gd name="connsiteY27" fmla="*/ 2000250 h 2103664"/>
                <a:gd name="connsiteX28" fmla="*/ 642257 w 1006928"/>
                <a:gd name="connsiteY28" fmla="*/ 2041072 h 2103664"/>
                <a:gd name="connsiteX29" fmla="*/ 664028 w 1006928"/>
                <a:gd name="connsiteY29" fmla="*/ 2073729 h 2103664"/>
                <a:gd name="connsiteX30" fmla="*/ 688521 w 1006928"/>
                <a:gd name="connsiteY30" fmla="*/ 2095500 h 2103664"/>
                <a:gd name="connsiteX31" fmla="*/ 713014 w 1006928"/>
                <a:gd name="connsiteY31" fmla="*/ 2103664 h 2103664"/>
                <a:gd name="connsiteX32" fmla="*/ 734785 w 1006928"/>
                <a:gd name="connsiteY32" fmla="*/ 2103664 h 2103664"/>
                <a:gd name="connsiteX33" fmla="*/ 759278 w 1006928"/>
                <a:gd name="connsiteY33" fmla="*/ 2087336 h 2103664"/>
                <a:gd name="connsiteX34" fmla="*/ 783771 w 1006928"/>
                <a:gd name="connsiteY34" fmla="*/ 2062843 h 2103664"/>
                <a:gd name="connsiteX35" fmla="*/ 802821 w 1006928"/>
                <a:gd name="connsiteY35" fmla="*/ 2035629 h 2103664"/>
                <a:gd name="connsiteX36" fmla="*/ 835478 w 1006928"/>
                <a:gd name="connsiteY36" fmla="*/ 1967593 h 2103664"/>
                <a:gd name="connsiteX37" fmla="*/ 900793 w 1006928"/>
                <a:gd name="connsiteY37" fmla="*/ 1807029 h 2103664"/>
                <a:gd name="connsiteX38" fmla="*/ 998764 w 1006928"/>
                <a:gd name="connsiteY38" fmla="*/ 1578429 h 2103664"/>
                <a:gd name="connsiteX39" fmla="*/ 1006928 w 1006928"/>
                <a:gd name="connsiteY39" fmla="*/ 1553936 h 2103664"/>
                <a:gd name="connsiteX40" fmla="*/ 1004207 w 1006928"/>
                <a:gd name="connsiteY40" fmla="*/ 1532164 h 2103664"/>
                <a:gd name="connsiteX41" fmla="*/ 996043 w 1006928"/>
                <a:gd name="connsiteY41" fmla="*/ 1524000 h 2103664"/>
                <a:gd name="connsiteX42" fmla="*/ 987878 w 1006928"/>
                <a:gd name="connsiteY42" fmla="*/ 1515836 h 2103664"/>
                <a:gd name="connsiteX43" fmla="*/ 979714 w 1006928"/>
                <a:gd name="connsiteY43" fmla="*/ 1515836 h 2103664"/>
                <a:gd name="connsiteX44" fmla="*/ 957943 w 1006928"/>
                <a:gd name="connsiteY44" fmla="*/ 1526722 h 2103664"/>
                <a:gd name="connsiteX45" fmla="*/ 895350 w 1006928"/>
                <a:gd name="connsiteY45" fmla="*/ 1581150 h 2103664"/>
                <a:gd name="connsiteX46" fmla="*/ 843643 w 1006928"/>
                <a:gd name="connsiteY46" fmla="*/ 1624693 h 2103664"/>
                <a:gd name="connsiteX47" fmla="*/ 813707 w 1006928"/>
                <a:gd name="connsiteY47" fmla="*/ 1641022 h 2103664"/>
                <a:gd name="connsiteX48" fmla="*/ 786493 w 1006928"/>
                <a:gd name="connsiteY48" fmla="*/ 1646464 h 2103664"/>
                <a:gd name="connsiteX49" fmla="*/ 764721 w 1006928"/>
                <a:gd name="connsiteY49" fmla="*/ 1638300 h 2103664"/>
                <a:gd name="connsiteX50" fmla="*/ 715735 w 1006928"/>
                <a:gd name="connsiteY50" fmla="*/ 1562100 h 2103664"/>
                <a:gd name="connsiteX51" fmla="*/ 647700 w 1006928"/>
                <a:gd name="connsiteY51" fmla="*/ 1442357 h 2103664"/>
                <a:gd name="connsiteX52" fmla="*/ 568778 w 1006928"/>
                <a:gd name="connsiteY52" fmla="*/ 1289957 h 2103664"/>
                <a:gd name="connsiteX53" fmla="*/ 440871 w 1006928"/>
                <a:gd name="connsiteY53" fmla="*/ 1020536 h 21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6928" h="2103664">
                  <a:moveTo>
                    <a:pt x="440871" y="1020536"/>
                  </a:moveTo>
                  <a:lnTo>
                    <a:pt x="361950" y="838200"/>
                  </a:lnTo>
                  <a:lnTo>
                    <a:pt x="299357" y="688522"/>
                  </a:lnTo>
                  <a:lnTo>
                    <a:pt x="242207" y="536122"/>
                  </a:lnTo>
                  <a:lnTo>
                    <a:pt x="187778" y="391886"/>
                  </a:lnTo>
                  <a:lnTo>
                    <a:pt x="127907" y="212272"/>
                  </a:lnTo>
                  <a:lnTo>
                    <a:pt x="73478" y="35379"/>
                  </a:lnTo>
                  <a:lnTo>
                    <a:pt x="62593" y="19050"/>
                  </a:lnTo>
                  <a:lnTo>
                    <a:pt x="48985" y="8164"/>
                  </a:lnTo>
                  <a:lnTo>
                    <a:pt x="29935" y="0"/>
                  </a:lnTo>
                  <a:lnTo>
                    <a:pt x="19050" y="0"/>
                  </a:lnTo>
                  <a:lnTo>
                    <a:pt x="8164" y="8164"/>
                  </a:lnTo>
                  <a:lnTo>
                    <a:pt x="0" y="32657"/>
                  </a:lnTo>
                  <a:lnTo>
                    <a:pt x="8164" y="89807"/>
                  </a:lnTo>
                  <a:lnTo>
                    <a:pt x="46264" y="304800"/>
                  </a:lnTo>
                  <a:lnTo>
                    <a:pt x="73478" y="424543"/>
                  </a:lnTo>
                  <a:lnTo>
                    <a:pt x="117021" y="609600"/>
                  </a:lnTo>
                  <a:lnTo>
                    <a:pt x="171450" y="800100"/>
                  </a:lnTo>
                  <a:lnTo>
                    <a:pt x="234043" y="996043"/>
                  </a:lnTo>
                  <a:lnTo>
                    <a:pt x="277585" y="1129393"/>
                  </a:lnTo>
                  <a:lnTo>
                    <a:pt x="345621" y="1298122"/>
                  </a:lnTo>
                  <a:lnTo>
                    <a:pt x="427264" y="1496786"/>
                  </a:lnTo>
                  <a:lnTo>
                    <a:pt x="514350" y="1700893"/>
                  </a:lnTo>
                  <a:lnTo>
                    <a:pt x="595993" y="1877786"/>
                  </a:lnTo>
                  <a:lnTo>
                    <a:pt x="606878" y="1907722"/>
                  </a:lnTo>
                  <a:lnTo>
                    <a:pt x="609600" y="1932214"/>
                  </a:lnTo>
                  <a:lnTo>
                    <a:pt x="615043" y="1962150"/>
                  </a:lnTo>
                  <a:lnTo>
                    <a:pt x="625928" y="2000250"/>
                  </a:lnTo>
                  <a:lnTo>
                    <a:pt x="642257" y="2041072"/>
                  </a:lnTo>
                  <a:lnTo>
                    <a:pt x="664028" y="2073729"/>
                  </a:lnTo>
                  <a:lnTo>
                    <a:pt x="688521" y="2095500"/>
                  </a:lnTo>
                  <a:lnTo>
                    <a:pt x="713014" y="2103664"/>
                  </a:lnTo>
                  <a:lnTo>
                    <a:pt x="734785" y="2103664"/>
                  </a:lnTo>
                  <a:lnTo>
                    <a:pt x="759278" y="2087336"/>
                  </a:lnTo>
                  <a:lnTo>
                    <a:pt x="783771" y="2062843"/>
                  </a:lnTo>
                  <a:lnTo>
                    <a:pt x="802821" y="2035629"/>
                  </a:lnTo>
                  <a:lnTo>
                    <a:pt x="835478" y="1967593"/>
                  </a:lnTo>
                  <a:lnTo>
                    <a:pt x="900793" y="1807029"/>
                  </a:lnTo>
                  <a:lnTo>
                    <a:pt x="998764" y="1578429"/>
                  </a:lnTo>
                  <a:lnTo>
                    <a:pt x="1006928" y="1553936"/>
                  </a:lnTo>
                  <a:lnTo>
                    <a:pt x="1004207" y="1532164"/>
                  </a:lnTo>
                  <a:lnTo>
                    <a:pt x="996043" y="1524000"/>
                  </a:lnTo>
                  <a:lnTo>
                    <a:pt x="987878" y="1515836"/>
                  </a:lnTo>
                  <a:lnTo>
                    <a:pt x="979714" y="1515836"/>
                  </a:lnTo>
                  <a:lnTo>
                    <a:pt x="957943" y="1526722"/>
                  </a:lnTo>
                  <a:lnTo>
                    <a:pt x="895350" y="1581150"/>
                  </a:lnTo>
                  <a:lnTo>
                    <a:pt x="843643" y="1624693"/>
                  </a:lnTo>
                  <a:lnTo>
                    <a:pt x="813707" y="1641022"/>
                  </a:lnTo>
                  <a:lnTo>
                    <a:pt x="786493" y="1646464"/>
                  </a:lnTo>
                  <a:lnTo>
                    <a:pt x="764721" y="1638300"/>
                  </a:lnTo>
                  <a:lnTo>
                    <a:pt x="715735" y="1562100"/>
                  </a:lnTo>
                  <a:lnTo>
                    <a:pt x="647700" y="1442357"/>
                  </a:lnTo>
                  <a:lnTo>
                    <a:pt x="568778" y="1289957"/>
                  </a:lnTo>
                  <a:lnTo>
                    <a:pt x="440871" y="102053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73">
              <a:extLst>
                <a:ext uri="{FF2B5EF4-FFF2-40B4-BE49-F238E27FC236}">
                  <a16:creationId xmlns:a16="http://schemas.microsoft.com/office/drawing/2014/main" id="{5A4FA06F-814A-42A3-A337-132ED501EB93}"/>
                </a:ext>
              </a:extLst>
            </p:cNvPr>
            <p:cNvSpPr/>
            <p:nvPr/>
          </p:nvSpPr>
          <p:spPr>
            <a:xfrm>
              <a:off x="2627313" y="3201988"/>
              <a:ext cx="2600325" cy="647700"/>
            </a:xfrm>
            <a:custGeom>
              <a:avLst/>
              <a:gdLst>
                <a:gd name="connsiteX0" fmla="*/ 954881 w 2600325"/>
                <a:gd name="connsiteY0" fmla="*/ 297657 h 647700"/>
                <a:gd name="connsiteX1" fmla="*/ 1207294 w 2600325"/>
                <a:gd name="connsiteY1" fmla="*/ 247650 h 647700"/>
                <a:gd name="connsiteX2" fmla="*/ 1359694 w 2600325"/>
                <a:gd name="connsiteY2" fmla="*/ 216694 h 647700"/>
                <a:gd name="connsiteX3" fmla="*/ 1547812 w 2600325"/>
                <a:gd name="connsiteY3" fmla="*/ 157163 h 647700"/>
                <a:gd name="connsiteX4" fmla="*/ 1721644 w 2600325"/>
                <a:gd name="connsiteY4" fmla="*/ 123825 h 647700"/>
                <a:gd name="connsiteX5" fmla="*/ 1883569 w 2600325"/>
                <a:gd name="connsiteY5" fmla="*/ 83344 h 647700"/>
                <a:gd name="connsiteX6" fmla="*/ 2031206 w 2600325"/>
                <a:gd name="connsiteY6" fmla="*/ 40482 h 647700"/>
                <a:gd name="connsiteX7" fmla="*/ 2157412 w 2600325"/>
                <a:gd name="connsiteY7" fmla="*/ 0 h 647700"/>
                <a:gd name="connsiteX8" fmla="*/ 2200275 w 2600325"/>
                <a:gd name="connsiteY8" fmla="*/ 0 h 647700"/>
                <a:gd name="connsiteX9" fmla="*/ 2283619 w 2600325"/>
                <a:gd name="connsiteY9" fmla="*/ 7144 h 647700"/>
                <a:gd name="connsiteX10" fmla="*/ 2357437 w 2600325"/>
                <a:gd name="connsiteY10" fmla="*/ 19050 h 647700"/>
                <a:gd name="connsiteX11" fmla="*/ 2443162 w 2600325"/>
                <a:gd name="connsiteY11" fmla="*/ 40482 h 647700"/>
                <a:gd name="connsiteX12" fmla="*/ 2486025 w 2600325"/>
                <a:gd name="connsiteY12" fmla="*/ 54769 h 647700"/>
                <a:gd name="connsiteX13" fmla="*/ 2524125 w 2600325"/>
                <a:gd name="connsiteY13" fmla="*/ 73819 h 647700"/>
                <a:gd name="connsiteX14" fmla="*/ 2557462 w 2600325"/>
                <a:gd name="connsiteY14" fmla="*/ 97632 h 647700"/>
                <a:gd name="connsiteX15" fmla="*/ 2574131 w 2600325"/>
                <a:gd name="connsiteY15" fmla="*/ 114300 h 647700"/>
                <a:gd name="connsiteX16" fmla="*/ 2590800 w 2600325"/>
                <a:gd name="connsiteY16" fmla="*/ 140494 h 647700"/>
                <a:gd name="connsiteX17" fmla="*/ 2597944 w 2600325"/>
                <a:gd name="connsiteY17" fmla="*/ 159544 h 647700"/>
                <a:gd name="connsiteX18" fmla="*/ 2600325 w 2600325"/>
                <a:gd name="connsiteY18" fmla="*/ 178594 h 647700"/>
                <a:gd name="connsiteX19" fmla="*/ 2600325 w 2600325"/>
                <a:gd name="connsiteY19" fmla="*/ 197644 h 647700"/>
                <a:gd name="connsiteX20" fmla="*/ 2588419 w 2600325"/>
                <a:gd name="connsiteY20" fmla="*/ 219075 h 647700"/>
                <a:gd name="connsiteX21" fmla="*/ 2566987 w 2600325"/>
                <a:gd name="connsiteY21" fmla="*/ 240507 h 647700"/>
                <a:gd name="connsiteX22" fmla="*/ 2533650 w 2600325"/>
                <a:gd name="connsiteY22" fmla="*/ 257175 h 647700"/>
                <a:gd name="connsiteX23" fmla="*/ 2488406 w 2600325"/>
                <a:gd name="connsiteY23" fmla="*/ 266700 h 647700"/>
                <a:gd name="connsiteX24" fmla="*/ 2426494 w 2600325"/>
                <a:gd name="connsiteY24" fmla="*/ 266700 h 647700"/>
                <a:gd name="connsiteX25" fmla="*/ 2326481 w 2600325"/>
                <a:gd name="connsiteY25" fmla="*/ 266700 h 647700"/>
                <a:gd name="connsiteX26" fmla="*/ 2238375 w 2600325"/>
                <a:gd name="connsiteY26" fmla="*/ 269082 h 647700"/>
                <a:gd name="connsiteX27" fmla="*/ 2105025 w 2600325"/>
                <a:gd name="connsiteY27" fmla="*/ 278607 h 647700"/>
                <a:gd name="connsiteX28" fmla="*/ 1909762 w 2600325"/>
                <a:gd name="connsiteY28" fmla="*/ 297657 h 647700"/>
                <a:gd name="connsiteX29" fmla="*/ 1704975 w 2600325"/>
                <a:gd name="connsiteY29" fmla="*/ 328613 h 647700"/>
                <a:gd name="connsiteX30" fmla="*/ 1519237 w 2600325"/>
                <a:gd name="connsiteY30" fmla="*/ 361950 h 647700"/>
                <a:gd name="connsiteX31" fmla="*/ 1273969 w 2600325"/>
                <a:gd name="connsiteY31" fmla="*/ 414338 h 647700"/>
                <a:gd name="connsiteX32" fmla="*/ 1033462 w 2600325"/>
                <a:gd name="connsiteY32" fmla="*/ 466725 h 647700"/>
                <a:gd name="connsiteX33" fmla="*/ 862012 w 2600325"/>
                <a:gd name="connsiteY33" fmla="*/ 511969 h 647700"/>
                <a:gd name="connsiteX34" fmla="*/ 707231 w 2600325"/>
                <a:gd name="connsiteY34" fmla="*/ 557213 h 647700"/>
                <a:gd name="connsiteX35" fmla="*/ 583406 w 2600325"/>
                <a:gd name="connsiteY35" fmla="*/ 600075 h 647700"/>
                <a:gd name="connsiteX36" fmla="*/ 531019 w 2600325"/>
                <a:gd name="connsiteY36" fmla="*/ 621507 h 647700"/>
                <a:gd name="connsiteX37" fmla="*/ 490537 w 2600325"/>
                <a:gd name="connsiteY37" fmla="*/ 642938 h 647700"/>
                <a:gd name="connsiteX38" fmla="*/ 461962 w 2600325"/>
                <a:gd name="connsiteY38" fmla="*/ 647700 h 647700"/>
                <a:gd name="connsiteX39" fmla="*/ 397669 w 2600325"/>
                <a:gd name="connsiteY39" fmla="*/ 638175 h 647700"/>
                <a:gd name="connsiteX40" fmla="*/ 347662 w 2600325"/>
                <a:gd name="connsiteY40" fmla="*/ 623888 h 647700"/>
                <a:gd name="connsiteX41" fmla="*/ 307181 w 2600325"/>
                <a:gd name="connsiteY41" fmla="*/ 600075 h 647700"/>
                <a:gd name="connsiteX42" fmla="*/ 273844 w 2600325"/>
                <a:gd name="connsiteY42" fmla="*/ 571500 h 647700"/>
                <a:gd name="connsiteX43" fmla="*/ 180975 w 2600325"/>
                <a:gd name="connsiteY43" fmla="*/ 495300 h 647700"/>
                <a:gd name="connsiteX44" fmla="*/ 28575 w 2600325"/>
                <a:gd name="connsiteY44" fmla="*/ 369094 h 647700"/>
                <a:gd name="connsiteX45" fmla="*/ 9525 w 2600325"/>
                <a:gd name="connsiteY45" fmla="*/ 347663 h 647700"/>
                <a:gd name="connsiteX46" fmla="*/ 0 w 2600325"/>
                <a:gd name="connsiteY46" fmla="*/ 326232 h 647700"/>
                <a:gd name="connsiteX47" fmla="*/ 0 w 2600325"/>
                <a:gd name="connsiteY47" fmla="*/ 309563 h 647700"/>
                <a:gd name="connsiteX48" fmla="*/ 7144 w 2600325"/>
                <a:gd name="connsiteY48" fmla="*/ 300038 h 647700"/>
                <a:gd name="connsiteX49" fmla="*/ 28575 w 2600325"/>
                <a:gd name="connsiteY49" fmla="*/ 302419 h 647700"/>
                <a:gd name="connsiteX50" fmla="*/ 111919 w 2600325"/>
                <a:gd name="connsiteY50" fmla="*/ 326232 h 647700"/>
                <a:gd name="connsiteX51" fmla="*/ 247650 w 2600325"/>
                <a:gd name="connsiteY51" fmla="*/ 359569 h 647700"/>
                <a:gd name="connsiteX52" fmla="*/ 335756 w 2600325"/>
                <a:gd name="connsiteY52" fmla="*/ 376238 h 647700"/>
                <a:gd name="connsiteX53" fmla="*/ 400050 w 2600325"/>
                <a:gd name="connsiteY53" fmla="*/ 381000 h 647700"/>
                <a:gd name="connsiteX54" fmla="*/ 621506 w 2600325"/>
                <a:gd name="connsiteY54" fmla="*/ 352425 h 647700"/>
                <a:gd name="connsiteX55" fmla="*/ 954881 w 2600325"/>
                <a:gd name="connsiteY55" fmla="*/ 29765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0325" h="647700">
                  <a:moveTo>
                    <a:pt x="954881" y="297657"/>
                  </a:moveTo>
                  <a:lnTo>
                    <a:pt x="1207294" y="247650"/>
                  </a:lnTo>
                  <a:lnTo>
                    <a:pt x="1359694" y="216694"/>
                  </a:lnTo>
                  <a:lnTo>
                    <a:pt x="1547812" y="157163"/>
                  </a:lnTo>
                  <a:lnTo>
                    <a:pt x="1721644" y="123825"/>
                  </a:lnTo>
                  <a:lnTo>
                    <a:pt x="1883569" y="83344"/>
                  </a:lnTo>
                  <a:lnTo>
                    <a:pt x="2031206" y="40482"/>
                  </a:lnTo>
                  <a:lnTo>
                    <a:pt x="2157412" y="0"/>
                  </a:lnTo>
                  <a:lnTo>
                    <a:pt x="2200275" y="0"/>
                  </a:lnTo>
                  <a:lnTo>
                    <a:pt x="2283619" y="7144"/>
                  </a:lnTo>
                  <a:lnTo>
                    <a:pt x="2357437" y="19050"/>
                  </a:lnTo>
                  <a:lnTo>
                    <a:pt x="2443162" y="40482"/>
                  </a:lnTo>
                  <a:lnTo>
                    <a:pt x="2486025" y="54769"/>
                  </a:lnTo>
                  <a:lnTo>
                    <a:pt x="2524125" y="73819"/>
                  </a:lnTo>
                  <a:lnTo>
                    <a:pt x="2557462" y="97632"/>
                  </a:lnTo>
                  <a:lnTo>
                    <a:pt x="2574131" y="114300"/>
                  </a:lnTo>
                  <a:lnTo>
                    <a:pt x="2590800" y="140494"/>
                  </a:lnTo>
                  <a:lnTo>
                    <a:pt x="2597944" y="159544"/>
                  </a:lnTo>
                  <a:lnTo>
                    <a:pt x="2600325" y="178594"/>
                  </a:lnTo>
                  <a:lnTo>
                    <a:pt x="2600325" y="197644"/>
                  </a:lnTo>
                  <a:lnTo>
                    <a:pt x="2588419" y="219075"/>
                  </a:lnTo>
                  <a:lnTo>
                    <a:pt x="2566987" y="240507"/>
                  </a:lnTo>
                  <a:lnTo>
                    <a:pt x="2533650" y="257175"/>
                  </a:lnTo>
                  <a:lnTo>
                    <a:pt x="2488406" y="266700"/>
                  </a:lnTo>
                  <a:lnTo>
                    <a:pt x="2426494" y="266700"/>
                  </a:lnTo>
                  <a:lnTo>
                    <a:pt x="2326481" y="266700"/>
                  </a:lnTo>
                  <a:lnTo>
                    <a:pt x="2238375" y="269082"/>
                  </a:lnTo>
                  <a:lnTo>
                    <a:pt x="2105025" y="278607"/>
                  </a:lnTo>
                  <a:lnTo>
                    <a:pt x="1909762" y="297657"/>
                  </a:lnTo>
                  <a:lnTo>
                    <a:pt x="1704975" y="328613"/>
                  </a:lnTo>
                  <a:lnTo>
                    <a:pt x="1519237" y="361950"/>
                  </a:lnTo>
                  <a:lnTo>
                    <a:pt x="1273969" y="414338"/>
                  </a:lnTo>
                  <a:lnTo>
                    <a:pt x="1033462" y="466725"/>
                  </a:lnTo>
                  <a:lnTo>
                    <a:pt x="862012" y="511969"/>
                  </a:lnTo>
                  <a:lnTo>
                    <a:pt x="707231" y="557213"/>
                  </a:lnTo>
                  <a:lnTo>
                    <a:pt x="583406" y="600075"/>
                  </a:lnTo>
                  <a:lnTo>
                    <a:pt x="531019" y="621507"/>
                  </a:lnTo>
                  <a:lnTo>
                    <a:pt x="490537" y="642938"/>
                  </a:lnTo>
                  <a:lnTo>
                    <a:pt x="461962" y="647700"/>
                  </a:lnTo>
                  <a:lnTo>
                    <a:pt x="397669" y="638175"/>
                  </a:lnTo>
                  <a:lnTo>
                    <a:pt x="347662" y="623888"/>
                  </a:lnTo>
                  <a:lnTo>
                    <a:pt x="307181" y="600075"/>
                  </a:lnTo>
                  <a:lnTo>
                    <a:pt x="273844" y="571500"/>
                  </a:lnTo>
                  <a:lnTo>
                    <a:pt x="180975" y="495300"/>
                  </a:lnTo>
                  <a:lnTo>
                    <a:pt x="28575" y="369094"/>
                  </a:lnTo>
                  <a:lnTo>
                    <a:pt x="9525" y="347663"/>
                  </a:lnTo>
                  <a:lnTo>
                    <a:pt x="0" y="326232"/>
                  </a:lnTo>
                  <a:lnTo>
                    <a:pt x="0" y="309563"/>
                  </a:lnTo>
                  <a:lnTo>
                    <a:pt x="7144" y="300038"/>
                  </a:lnTo>
                  <a:lnTo>
                    <a:pt x="28575" y="302419"/>
                  </a:lnTo>
                  <a:lnTo>
                    <a:pt x="111919" y="326232"/>
                  </a:lnTo>
                  <a:lnTo>
                    <a:pt x="247650" y="359569"/>
                  </a:lnTo>
                  <a:lnTo>
                    <a:pt x="335756" y="376238"/>
                  </a:lnTo>
                  <a:lnTo>
                    <a:pt x="400050" y="381000"/>
                  </a:lnTo>
                  <a:lnTo>
                    <a:pt x="621506" y="352425"/>
                  </a:lnTo>
                  <a:lnTo>
                    <a:pt x="954881" y="2976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68">
              <a:extLst>
                <a:ext uri="{FF2B5EF4-FFF2-40B4-BE49-F238E27FC236}">
                  <a16:creationId xmlns:a16="http://schemas.microsoft.com/office/drawing/2014/main" id="{3EAD1537-293D-4646-BC49-9CA83320F60A}"/>
                </a:ext>
              </a:extLst>
            </p:cNvPr>
            <p:cNvSpPr/>
            <p:nvPr/>
          </p:nvSpPr>
          <p:spPr>
            <a:xfrm rot="16200000">
              <a:off x="2962276" y="3305176"/>
              <a:ext cx="2028825" cy="549275"/>
            </a:xfrm>
            <a:custGeom>
              <a:avLst/>
              <a:gdLst>
                <a:gd name="connsiteX0" fmla="*/ 683419 w 2028825"/>
                <a:gd name="connsiteY0" fmla="*/ 259556 h 550069"/>
                <a:gd name="connsiteX1" fmla="*/ 316707 w 2028825"/>
                <a:gd name="connsiteY1" fmla="*/ 259556 h 550069"/>
                <a:gd name="connsiteX2" fmla="*/ 0 w 2028825"/>
                <a:gd name="connsiteY2" fmla="*/ 257175 h 550069"/>
                <a:gd name="connsiteX3" fmla="*/ 38100 w 2028825"/>
                <a:gd name="connsiteY3" fmla="*/ 481012 h 550069"/>
                <a:gd name="connsiteX4" fmla="*/ 223838 w 2028825"/>
                <a:gd name="connsiteY4" fmla="*/ 481012 h 550069"/>
                <a:gd name="connsiteX5" fmla="*/ 592932 w 2028825"/>
                <a:gd name="connsiteY5" fmla="*/ 481012 h 550069"/>
                <a:gd name="connsiteX6" fmla="*/ 1062038 w 2028825"/>
                <a:gd name="connsiteY6" fmla="*/ 481012 h 550069"/>
                <a:gd name="connsiteX7" fmla="*/ 1321594 w 2028825"/>
                <a:gd name="connsiteY7" fmla="*/ 481012 h 550069"/>
                <a:gd name="connsiteX8" fmla="*/ 1438275 w 2028825"/>
                <a:gd name="connsiteY8" fmla="*/ 481012 h 550069"/>
                <a:gd name="connsiteX9" fmla="*/ 1502569 w 2028825"/>
                <a:gd name="connsiteY9" fmla="*/ 488156 h 550069"/>
                <a:gd name="connsiteX10" fmla="*/ 1581150 w 2028825"/>
                <a:gd name="connsiteY10" fmla="*/ 500062 h 550069"/>
                <a:gd name="connsiteX11" fmla="*/ 1659732 w 2028825"/>
                <a:gd name="connsiteY11" fmla="*/ 516731 h 550069"/>
                <a:gd name="connsiteX12" fmla="*/ 1719263 w 2028825"/>
                <a:gd name="connsiteY12" fmla="*/ 535781 h 550069"/>
                <a:gd name="connsiteX13" fmla="*/ 1752600 w 2028825"/>
                <a:gd name="connsiteY13" fmla="*/ 547687 h 550069"/>
                <a:gd name="connsiteX14" fmla="*/ 1774032 w 2028825"/>
                <a:gd name="connsiteY14" fmla="*/ 550069 h 550069"/>
                <a:gd name="connsiteX15" fmla="*/ 1795463 w 2028825"/>
                <a:gd name="connsiteY15" fmla="*/ 545306 h 550069"/>
                <a:gd name="connsiteX16" fmla="*/ 1819275 w 2028825"/>
                <a:gd name="connsiteY16" fmla="*/ 531019 h 550069"/>
                <a:gd name="connsiteX17" fmla="*/ 1833563 w 2028825"/>
                <a:gd name="connsiteY17" fmla="*/ 514350 h 550069"/>
                <a:gd name="connsiteX18" fmla="*/ 1852613 w 2028825"/>
                <a:gd name="connsiteY18" fmla="*/ 483394 h 550069"/>
                <a:gd name="connsiteX19" fmla="*/ 1866900 w 2028825"/>
                <a:gd name="connsiteY19" fmla="*/ 442912 h 550069"/>
                <a:gd name="connsiteX20" fmla="*/ 1878807 w 2028825"/>
                <a:gd name="connsiteY20" fmla="*/ 400050 h 550069"/>
                <a:gd name="connsiteX21" fmla="*/ 1881188 w 2028825"/>
                <a:gd name="connsiteY21" fmla="*/ 366712 h 550069"/>
                <a:gd name="connsiteX22" fmla="*/ 1883569 w 2028825"/>
                <a:gd name="connsiteY22" fmla="*/ 330994 h 550069"/>
                <a:gd name="connsiteX23" fmla="*/ 1890713 w 2028825"/>
                <a:gd name="connsiteY23" fmla="*/ 280987 h 550069"/>
                <a:gd name="connsiteX24" fmla="*/ 1900238 w 2028825"/>
                <a:gd name="connsiteY24" fmla="*/ 250031 h 550069"/>
                <a:gd name="connsiteX25" fmla="*/ 1914525 w 2028825"/>
                <a:gd name="connsiteY25" fmla="*/ 209550 h 550069"/>
                <a:gd name="connsiteX26" fmla="*/ 1928813 w 2028825"/>
                <a:gd name="connsiteY26" fmla="*/ 180975 h 550069"/>
                <a:gd name="connsiteX27" fmla="*/ 1947863 w 2028825"/>
                <a:gd name="connsiteY27" fmla="*/ 152400 h 550069"/>
                <a:gd name="connsiteX28" fmla="*/ 1974057 w 2028825"/>
                <a:gd name="connsiteY28" fmla="*/ 123825 h 550069"/>
                <a:gd name="connsiteX29" fmla="*/ 2028825 w 2028825"/>
                <a:gd name="connsiteY29" fmla="*/ 83344 h 550069"/>
                <a:gd name="connsiteX30" fmla="*/ 1983582 w 2028825"/>
                <a:gd name="connsiteY30" fmla="*/ 0 h 550069"/>
                <a:gd name="connsiteX31" fmla="*/ 1919288 w 2028825"/>
                <a:gd name="connsiteY31" fmla="*/ 57150 h 550069"/>
                <a:gd name="connsiteX32" fmla="*/ 1833563 w 2028825"/>
                <a:gd name="connsiteY32" fmla="*/ 116681 h 550069"/>
                <a:gd name="connsiteX33" fmla="*/ 1750219 w 2028825"/>
                <a:gd name="connsiteY33" fmla="*/ 159544 h 550069"/>
                <a:gd name="connsiteX34" fmla="*/ 1657350 w 2028825"/>
                <a:gd name="connsiteY34" fmla="*/ 200025 h 550069"/>
                <a:gd name="connsiteX35" fmla="*/ 1552575 w 2028825"/>
                <a:gd name="connsiteY35" fmla="*/ 233362 h 550069"/>
                <a:gd name="connsiteX36" fmla="*/ 1473994 w 2028825"/>
                <a:gd name="connsiteY36" fmla="*/ 250031 h 550069"/>
                <a:gd name="connsiteX37" fmla="*/ 1376363 w 2028825"/>
                <a:gd name="connsiteY37" fmla="*/ 259556 h 550069"/>
                <a:gd name="connsiteX38" fmla="*/ 1235869 w 2028825"/>
                <a:gd name="connsiteY38" fmla="*/ 259556 h 550069"/>
                <a:gd name="connsiteX39" fmla="*/ 1071563 w 2028825"/>
                <a:gd name="connsiteY39" fmla="*/ 261937 h 550069"/>
                <a:gd name="connsiteX40" fmla="*/ 866775 w 2028825"/>
                <a:gd name="connsiteY40" fmla="*/ 257175 h 550069"/>
                <a:gd name="connsiteX41" fmla="*/ 683419 w 2028825"/>
                <a:gd name="connsiteY41" fmla="*/ 2595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8825" h="550069">
                  <a:moveTo>
                    <a:pt x="683419" y="259556"/>
                  </a:moveTo>
                  <a:lnTo>
                    <a:pt x="316707" y="259556"/>
                  </a:lnTo>
                  <a:lnTo>
                    <a:pt x="0" y="257175"/>
                  </a:lnTo>
                  <a:lnTo>
                    <a:pt x="38100" y="481012"/>
                  </a:lnTo>
                  <a:lnTo>
                    <a:pt x="223838" y="481012"/>
                  </a:lnTo>
                  <a:lnTo>
                    <a:pt x="592932" y="481012"/>
                  </a:lnTo>
                  <a:lnTo>
                    <a:pt x="1062038" y="481012"/>
                  </a:lnTo>
                  <a:lnTo>
                    <a:pt x="1321594" y="481012"/>
                  </a:lnTo>
                  <a:lnTo>
                    <a:pt x="1438275" y="481012"/>
                  </a:lnTo>
                  <a:lnTo>
                    <a:pt x="1502569" y="488156"/>
                  </a:lnTo>
                  <a:lnTo>
                    <a:pt x="1581150" y="500062"/>
                  </a:lnTo>
                  <a:lnTo>
                    <a:pt x="1659732" y="516731"/>
                  </a:lnTo>
                  <a:lnTo>
                    <a:pt x="1719263" y="535781"/>
                  </a:lnTo>
                  <a:lnTo>
                    <a:pt x="1752600" y="547687"/>
                  </a:lnTo>
                  <a:lnTo>
                    <a:pt x="1774032" y="550069"/>
                  </a:lnTo>
                  <a:lnTo>
                    <a:pt x="1795463" y="545306"/>
                  </a:lnTo>
                  <a:lnTo>
                    <a:pt x="1819275" y="531019"/>
                  </a:lnTo>
                  <a:lnTo>
                    <a:pt x="1833563" y="514350"/>
                  </a:lnTo>
                  <a:lnTo>
                    <a:pt x="1852613" y="483394"/>
                  </a:lnTo>
                  <a:lnTo>
                    <a:pt x="1866900" y="442912"/>
                  </a:lnTo>
                  <a:lnTo>
                    <a:pt x="1878807" y="400050"/>
                  </a:lnTo>
                  <a:lnTo>
                    <a:pt x="1881188" y="366712"/>
                  </a:lnTo>
                  <a:lnTo>
                    <a:pt x="1883569" y="330994"/>
                  </a:lnTo>
                  <a:lnTo>
                    <a:pt x="1890713" y="280987"/>
                  </a:lnTo>
                  <a:lnTo>
                    <a:pt x="1900238" y="250031"/>
                  </a:lnTo>
                  <a:lnTo>
                    <a:pt x="1914525" y="209550"/>
                  </a:lnTo>
                  <a:lnTo>
                    <a:pt x="1928813" y="180975"/>
                  </a:lnTo>
                  <a:lnTo>
                    <a:pt x="1947863" y="152400"/>
                  </a:lnTo>
                  <a:lnTo>
                    <a:pt x="1974057" y="123825"/>
                  </a:lnTo>
                  <a:lnTo>
                    <a:pt x="2028825" y="83344"/>
                  </a:lnTo>
                  <a:lnTo>
                    <a:pt x="1983582" y="0"/>
                  </a:lnTo>
                  <a:lnTo>
                    <a:pt x="1919288" y="57150"/>
                  </a:lnTo>
                  <a:lnTo>
                    <a:pt x="1833563" y="116681"/>
                  </a:lnTo>
                  <a:lnTo>
                    <a:pt x="1750219" y="159544"/>
                  </a:lnTo>
                  <a:lnTo>
                    <a:pt x="1657350" y="200025"/>
                  </a:lnTo>
                  <a:lnTo>
                    <a:pt x="1552575" y="233362"/>
                  </a:lnTo>
                  <a:lnTo>
                    <a:pt x="1473994" y="250031"/>
                  </a:lnTo>
                  <a:lnTo>
                    <a:pt x="1376363" y="259556"/>
                  </a:lnTo>
                  <a:lnTo>
                    <a:pt x="1235869" y="259556"/>
                  </a:lnTo>
                  <a:lnTo>
                    <a:pt x="1071563" y="261937"/>
                  </a:lnTo>
                  <a:lnTo>
                    <a:pt x="866775" y="257175"/>
                  </a:lnTo>
                  <a:lnTo>
                    <a:pt x="683419" y="2595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69">
              <a:extLst>
                <a:ext uri="{FF2B5EF4-FFF2-40B4-BE49-F238E27FC236}">
                  <a16:creationId xmlns:a16="http://schemas.microsoft.com/office/drawing/2014/main" id="{48886E1D-D22C-402F-A0C6-B5C80B8CF41B}"/>
                </a:ext>
              </a:extLst>
            </p:cNvPr>
            <p:cNvSpPr/>
            <p:nvPr/>
          </p:nvSpPr>
          <p:spPr>
            <a:xfrm rot="16200000">
              <a:off x="2684463" y="4962526"/>
              <a:ext cx="1317625" cy="565150"/>
            </a:xfrm>
            <a:custGeom>
              <a:avLst/>
              <a:gdLst>
                <a:gd name="connsiteX0" fmla="*/ 904875 w 1316831"/>
                <a:gd name="connsiteY0" fmla="*/ 459581 h 564356"/>
                <a:gd name="connsiteX1" fmla="*/ 476250 w 1316831"/>
                <a:gd name="connsiteY1" fmla="*/ 519112 h 564356"/>
                <a:gd name="connsiteX2" fmla="*/ 285750 w 1316831"/>
                <a:gd name="connsiteY2" fmla="*/ 547687 h 564356"/>
                <a:gd name="connsiteX3" fmla="*/ 126206 w 1316831"/>
                <a:gd name="connsiteY3" fmla="*/ 564356 h 564356"/>
                <a:gd name="connsiteX4" fmla="*/ 97631 w 1316831"/>
                <a:gd name="connsiteY4" fmla="*/ 561975 h 564356"/>
                <a:gd name="connsiteX5" fmla="*/ 50006 w 1316831"/>
                <a:gd name="connsiteY5" fmla="*/ 550068 h 564356"/>
                <a:gd name="connsiteX6" fmla="*/ 26194 w 1316831"/>
                <a:gd name="connsiteY6" fmla="*/ 538162 h 564356"/>
                <a:gd name="connsiteX7" fmla="*/ 16669 w 1316831"/>
                <a:gd name="connsiteY7" fmla="*/ 528637 h 564356"/>
                <a:gd name="connsiteX8" fmla="*/ 4762 w 1316831"/>
                <a:gd name="connsiteY8" fmla="*/ 509587 h 564356"/>
                <a:gd name="connsiteX9" fmla="*/ 0 w 1316831"/>
                <a:gd name="connsiteY9" fmla="*/ 485775 h 564356"/>
                <a:gd name="connsiteX10" fmla="*/ 0 w 1316831"/>
                <a:gd name="connsiteY10" fmla="*/ 464343 h 564356"/>
                <a:gd name="connsiteX11" fmla="*/ 7144 w 1316831"/>
                <a:gd name="connsiteY11" fmla="*/ 435768 h 564356"/>
                <a:gd name="connsiteX12" fmla="*/ 21431 w 1316831"/>
                <a:gd name="connsiteY12" fmla="*/ 411956 h 564356"/>
                <a:gd name="connsiteX13" fmla="*/ 42862 w 1316831"/>
                <a:gd name="connsiteY13" fmla="*/ 385762 h 564356"/>
                <a:gd name="connsiteX14" fmla="*/ 80962 w 1316831"/>
                <a:gd name="connsiteY14" fmla="*/ 359568 h 564356"/>
                <a:gd name="connsiteX15" fmla="*/ 130969 w 1316831"/>
                <a:gd name="connsiteY15" fmla="*/ 330993 h 564356"/>
                <a:gd name="connsiteX16" fmla="*/ 159544 w 1316831"/>
                <a:gd name="connsiteY16" fmla="*/ 321468 h 564356"/>
                <a:gd name="connsiteX17" fmla="*/ 264319 w 1316831"/>
                <a:gd name="connsiteY17" fmla="*/ 307181 h 564356"/>
                <a:gd name="connsiteX18" fmla="*/ 519112 w 1316831"/>
                <a:gd name="connsiteY18" fmla="*/ 276225 h 564356"/>
                <a:gd name="connsiteX19" fmla="*/ 773906 w 1316831"/>
                <a:gd name="connsiteY19" fmla="*/ 240506 h 564356"/>
                <a:gd name="connsiteX20" fmla="*/ 959644 w 1316831"/>
                <a:gd name="connsiteY20" fmla="*/ 204787 h 564356"/>
                <a:gd name="connsiteX21" fmla="*/ 1071562 w 1316831"/>
                <a:gd name="connsiteY21" fmla="*/ 171450 h 564356"/>
                <a:gd name="connsiteX22" fmla="*/ 1131094 w 1316831"/>
                <a:gd name="connsiteY22" fmla="*/ 152400 h 564356"/>
                <a:gd name="connsiteX23" fmla="*/ 1154906 w 1316831"/>
                <a:gd name="connsiteY23" fmla="*/ 138112 h 564356"/>
                <a:gd name="connsiteX24" fmla="*/ 1188244 w 1316831"/>
                <a:gd name="connsiteY24" fmla="*/ 111918 h 564356"/>
                <a:gd name="connsiteX25" fmla="*/ 1212056 w 1316831"/>
                <a:gd name="connsiteY25" fmla="*/ 83343 h 564356"/>
                <a:gd name="connsiteX26" fmla="*/ 1228725 w 1316831"/>
                <a:gd name="connsiteY26" fmla="*/ 57150 h 564356"/>
                <a:gd name="connsiteX27" fmla="*/ 1250156 w 1316831"/>
                <a:gd name="connsiteY27" fmla="*/ 30956 h 564356"/>
                <a:gd name="connsiteX28" fmla="*/ 1273969 w 1316831"/>
                <a:gd name="connsiteY28" fmla="*/ 9525 h 564356"/>
                <a:gd name="connsiteX29" fmla="*/ 1293019 w 1316831"/>
                <a:gd name="connsiteY29" fmla="*/ 0 h 564356"/>
                <a:gd name="connsiteX30" fmla="*/ 1307306 w 1316831"/>
                <a:gd name="connsiteY30" fmla="*/ 2381 h 564356"/>
                <a:gd name="connsiteX31" fmla="*/ 1314450 w 1316831"/>
                <a:gd name="connsiteY31" fmla="*/ 7143 h 564356"/>
                <a:gd name="connsiteX32" fmla="*/ 1316831 w 1316831"/>
                <a:gd name="connsiteY32" fmla="*/ 21431 h 564356"/>
                <a:gd name="connsiteX33" fmla="*/ 1316831 w 1316831"/>
                <a:gd name="connsiteY33" fmla="*/ 59531 h 564356"/>
                <a:gd name="connsiteX34" fmla="*/ 1297781 w 1316831"/>
                <a:gd name="connsiteY34" fmla="*/ 185737 h 564356"/>
                <a:gd name="connsiteX35" fmla="*/ 1278731 w 1316831"/>
                <a:gd name="connsiteY35" fmla="*/ 285750 h 564356"/>
                <a:gd name="connsiteX36" fmla="*/ 1266825 w 1316831"/>
                <a:gd name="connsiteY36" fmla="*/ 314325 h 564356"/>
                <a:gd name="connsiteX37" fmla="*/ 1131094 w 1316831"/>
                <a:gd name="connsiteY37" fmla="*/ 428625 h 564356"/>
                <a:gd name="connsiteX38" fmla="*/ 904875 w 1316831"/>
                <a:gd name="connsiteY38" fmla="*/ 4595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6831" h="564356">
                  <a:moveTo>
                    <a:pt x="904875" y="459581"/>
                  </a:moveTo>
                  <a:lnTo>
                    <a:pt x="476250" y="519112"/>
                  </a:lnTo>
                  <a:lnTo>
                    <a:pt x="285750" y="547687"/>
                  </a:lnTo>
                  <a:lnTo>
                    <a:pt x="126206" y="564356"/>
                  </a:lnTo>
                  <a:lnTo>
                    <a:pt x="97631" y="561975"/>
                  </a:lnTo>
                  <a:lnTo>
                    <a:pt x="50006" y="550068"/>
                  </a:lnTo>
                  <a:lnTo>
                    <a:pt x="26194" y="538162"/>
                  </a:lnTo>
                  <a:lnTo>
                    <a:pt x="16669" y="528637"/>
                  </a:lnTo>
                  <a:lnTo>
                    <a:pt x="4762" y="509587"/>
                  </a:lnTo>
                  <a:lnTo>
                    <a:pt x="0" y="485775"/>
                  </a:lnTo>
                  <a:lnTo>
                    <a:pt x="0" y="464343"/>
                  </a:lnTo>
                  <a:lnTo>
                    <a:pt x="7144" y="435768"/>
                  </a:lnTo>
                  <a:lnTo>
                    <a:pt x="21431" y="411956"/>
                  </a:lnTo>
                  <a:lnTo>
                    <a:pt x="42862" y="385762"/>
                  </a:lnTo>
                  <a:lnTo>
                    <a:pt x="80962" y="359568"/>
                  </a:lnTo>
                  <a:lnTo>
                    <a:pt x="130969" y="330993"/>
                  </a:lnTo>
                  <a:lnTo>
                    <a:pt x="159544" y="321468"/>
                  </a:lnTo>
                  <a:lnTo>
                    <a:pt x="264319" y="307181"/>
                  </a:lnTo>
                  <a:lnTo>
                    <a:pt x="519112" y="276225"/>
                  </a:lnTo>
                  <a:lnTo>
                    <a:pt x="773906" y="240506"/>
                  </a:lnTo>
                  <a:lnTo>
                    <a:pt x="959644" y="204787"/>
                  </a:lnTo>
                  <a:lnTo>
                    <a:pt x="1071562" y="171450"/>
                  </a:lnTo>
                  <a:lnTo>
                    <a:pt x="1131094" y="152400"/>
                  </a:lnTo>
                  <a:lnTo>
                    <a:pt x="1154906" y="138112"/>
                  </a:lnTo>
                  <a:lnTo>
                    <a:pt x="1188244" y="111918"/>
                  </a:lnTo>
                  <a:lnTo>
                    <a:pt x="1212056" y="83343"/>
                  </a:lnTo>
                  <a:lnTo>
                    <a:pt x="1228725" y="57150"/>
                  </a:lnTo>
                  <a:lnTo>
                    <a:pt x="1250156" y="30956"/>
                  </a:lnTo>
                  <a:lnTo>
                    <a:pt x="1273969" y="9525"/>
                  </a:lnTo>
                  <a:lnTo>
                    <a:pt x="1293019" y="0"/>
                  </a:lnTo>
                  <a:lnTo>
                    <a:pt x="1307306" y="2381"/>
                  </a:lnTo>
                  <a:lnTo>
                    <a:pt x="1314450" y="7143"/>
                  </a:lnTo>
                  <a:lnTo>
                    <a:pt x="1316831" y="21431"/>
                  </a:lnTo>
                  <a:lnTo>
                    <a:pt x="1316831" y="59531"/>
                  </a:lnTo>
                  <a:lnTo>
                    <a:pt x="1297781" y="185737"/>
                  </a:lnTo>
                  <a:lnTo>
                    <a:pt x="1278731" y="285750"/>
                  </a:lnTo>
                  <a:lnTo>
                    <a:pt x="1266825" y="314325"/>
                  </a:lnTo>
                  <a:lnTo>
                    <a:pt x="1131094" y="428625"/>
                  </a:lnTo>
                  <a:lnTo>
                    <a:pt x="904875" y="4595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70">
              <a:extLst>
                <a:ext uri="{FF2B5EF4-FFF2-40B4-BE49-F238E27FC236}">
                  <a16:creationId xmlns:a16="http://schemas.microsoft.com/office/drawing/2014/main" id="{5611BF6A-C9C3-4461-99D8-5A97648B08F0}"/>
                </a:ext>
              </a:extLst>
            </p:cNvPr>
            <p:cNvSpPr/>
            <p:nvPr/>
          </p:nvSpPr>
          <p:spPr>
            <a:xfrm rot="16200000">
              <a:off x="3501232" y="4179095"/>
              <a:ext cx="1362075" cy="1728787"/>
            </a:xfrm>
            <a:custGeom>
              <a:avLst/>
              <a:gdLst>
                <a:gd name="connsiteX0" fmla="*/ 1076325 w 1362075"/>
                <a:gd name="connsiteY0" fmla="*/ 823912 h 1728787"/>
                <a:gd name="connsiteX1" fmla="*/ 1054893 w 1362075"/>
                <a:gd name="connsiteY1" fmla="*/ 697706 h 1728787"/>
                <a:gd name="connsiteX2" fmla="*/ 1023937 w 1362075"/>
                <a:gd name="connsiteY2" fmla="*/ 550068 h 1728787"/>
                <a:gd name="connsiteX3" fmla="*/ 992981 w 1362075"/>
                <a:gd name="connsiteY3" fmla="*/ 409575 h 1728787"/>
                <a:gd name="connsiteX4" fmla="*/ 964406 w 1362075"/>
                <a:gd name="connsiteY4" fmla="*/ 288131 h 1728787"/>
                <a:gd name="connsiteX5" fmla="*/ 914400 w 1362075"/>
                <a:gd name="connsiteY5" fmla="*/ 76200 h 1728787"/>
                <a:gd name="connsiteX6" fmla="*/ 1090612 w 1362075"/>
                <a:gd name="connsiteY6" fmla="*/ 0 h 1728787"/>
                <a:gd name="connsiteX7" fmla="*/ 1092993 w 1362075"/>
                <a:gd name="connsiteY7" fmla="*/ 88106 h 1728787"/>
                <a:gd name="connsiteX8" fmla="*/ 1097756 w 1362075"/>
                <a:gd name="connsiteY8" fmla="*/ 142875 h 1728787"/>
                <a:gd name="connsiteX9" fmla="*/ 1109662 w 1362075"/>
                <a:gd name="connsiteY9" fmla="*/ 197643 h 1728787"/>
                <a:gd name="connsiteX10" fmla="*/ 1119187 w 1362075"/>
                <a:gd name="connsiteY10" fmla="*/ 238125 h 1728787"/>
                <a:gd name="connsiteX11" fmla="*/ 1135856 w 1362075"/>
                <a:gd name="connsiteY11" fmla="*/ 323850 h 1728787"/>
                <a:gd name="connsiteX12" fmla="*/ 1181100 w 1362075"/>
                <a:gd name="connsiteY12" fmla="*/ 538162 h 1728787"/>
                <a:gd name="connsiteX13" fmla="*/ 1212056 w 1362075"/>
                <a:gd name="connsiteY13" fmla="*/ 678656 h 1728787"/>
                <a:gd name="connsiteX14" fmla="*/ 1250156 w 1362075"/>
                <a:gd name="connsiteY14" fmla="*/ 850106 h 1728787"/>
                <a:gd name="connsiteX15" fmla="*/ 1269206 w 1362075"/>
                <a:gd name="connsiteY15" fmla="*/ 1009650 h 1728787"/>
                <a:gd name="connsiteX16" fmla="*/ 1314450 w 1362075"/>
                <a:gd name="connsiteY16" fmla="*/ 1309687 h 1728787"/>
                <a:gd name="connsiteX17" fmla="*/ 1333500 w 1362075"/>
                <a:gd name="connsiteY17" fmla="*/ 1357312 h 1728787"/>
                <a:gd name="connsiteX18" fmla="*/ 1357312 w 1362075"/>
                <a:gd name="connsiteY18" fmla="*/ 1412081 h 1728787"/>
                <a:gd name="connsiteX19" fmla="*/ 1362075 w 1362075"/>
                <a:gd name="connsiteY19" fmla="*/ 1426368 h 1728787"/>
                <a:gd name="connsiteX20" fmla="*/ 1362075 w 1362075"/>
                <a:gd name="connsiteY20" fmla="*/ 1438275 h 1728787"/>
                <a:gd name="connsiteX21" fmla="*/ 1357312 w 1362075"/>
                <a:gd name="connsiteY21" fmla="*/ 1457325 h 1728787"/>
                <a:gd name="connsiteX22" fmla="*/ 1347787 w 1362075"/>
                <a:gd name="connsiteY22" fmla="*/ 1478756 h 1728787"/>
                <a:gd name="connsiteX23" fmla="*/ 1319212 w 1362075"/>
                <a:gd name="connsiteY23" fmla="*/ 1524000 h 1728787"/>
                <a:gd name="connsiteX24" fmla="*/ 1257300 w 1362075"/>
                <a:gd name="connsiteY24" fmla="*/ 1595437 h 1728787"/>
                <a:gd name="connsiteX25" fmla="*/ 1195387 w 1362075"/>
                <a:gd name="connsiteY25" fmla="*/ 1659731 h 1728787"/>
                <a:gd name="connsiteX26" fmla="*/ 1147762 w 1362075"/>
                <a:gd name="connsiteY26" fmla="*/ 1702593 h 1728787"/>
                <a:gd name="connsiteX27" fmla="*/ 1123950 w 1362075"/>
                <a:gd name="connsiteY27" fmla="*/ 1716881 h 1728787"/>
                <a:gd name="connsiteX28" fmla="*/ 1100137 w 1362075"/>
                <a:gd name="connsiteY28" fmla="*/ 1726406 h 1728787"/>
                <a:gd name="connsiteX29" fmla="*/ 1078706 w 1362075"/>
                <a:gd name="connsiteY29" fmla="*/ 1728787 h 1728787"/>
                <a:gd name="connsiteX30" fmla="*/ 1059656 w 1362075"/>
                <a:gd name="connsiteY30" fmla="*/ 1726406 h 1728787"/>
                <a:gd name="connsiteX31" fmla="*/ 1035843 w 1362075"/>
                <a:gd name="connsiteY31" fmla="*/ 1714500 h 1728787"/>
                <a:gd name="connsiteX32" fmla="*/ 1016793 w 1362075"/>
                <a:gd name="connsiteY32" fmla="*/ 1700212 h 1728787"/>
                <a:gd name="connsiteX33" fmla="*/ 985837 w 1362075"/>
                <a:gd name="connsiteY33" fmla="*/ 1685925 h 1728787"/>
                <a:gd name="connsiteX34" fmla="*/ 871537 w 1362075"/>
                <a:gd name="connsiteY34" fmla="*/ 1647825 h 1728787"/>
                <a:gd name="connsiteX35" fmla="*/ 754856 w 1362075"/>
                <a:gd name="connsiteY35" fmla="*/ 1612106 h 1728787"/>
                <a:gd name="connsiteX36" fmla="*/ 650081 w 1362075"/>
                <a:gd name="connsiteY36" fmla="*/ 1588293 h 1728787"/>
                <a:gd name="connsiteX37" fmla="*/ 542925 w 1362075"/>
                <a:gd name="connsiteY37" fmla="*/ 1562100 h 1728787"/>
                <a:gd name="connsiteX38" fmla="*/ 442912 w 1362075"/>
                <a:gd name="connsiteY38" fmla="*/ 1538287 h 1728787"/>
                <a:gd name="connsiteX39" fmla="*/ 340518 w 1362075"/>
                <a:gd name="connsiteY39" fmla="*/ 1514475 h 1728787"/>
                <a:gd name="connsiteX40" fmla="*/ 226218 w 1362075"/>
                <a:gd name="connsiteY40" fmla="*/ 1488281 h 1728787"/>
                <a:gd name="connsiteX41" fmla="*/ 161925 w 1362075"/>
                <a:gd name="connsiteY41" fmla="*/ 1466850 h 1728787"/>
                <a:gd name="connsiteX42" fmla="*/ 114300 w 1362075"/>
                <a:gd name="connsiteY42" fmla="*/ 1447800 h 1728787"/>
                <a:gd name="connsiteX43" fmla="*/ 69056 w 1362075"/>
                <a:gd name="connsiteY43" fmla="*/ 1421606 h 1728787"/>
                <a:gd name="connsiteX44" fmla="*/ 40481 w 1362075"/>
                <a:gd name="connsiteY44" fmla="*/ 1400175 h 1728787"/>
                <a:gd name="connsiteX45" fmla="*/ 16668 w 1362075"/>
                <a:gd name="connsiteY45" fmla="*/ 1373981 h 1728787"/>
                <a:gd name="connsiteX46" fmla="*/ 2381 w 1362075"/>
                <a:gd name="connsiteY46" fmla="*/ 1347787 h 1728787"/>
                <a:gd name="connsiteX47" fmla="*/ 0 w 1362075"/>
                <a:gd name="connsiteY47" fmla="*/ 1316831 h 1728787"/>
                <a:gd name="connsiteX48" fmla="*/ 4762 w 1362075"/>
                <a:gd name="connsiteY48" fmla="*/ 1307306 h 1728787"/>
                <a:gd name="connsiteX49" fmla="*/ 9525 w 1362075"/>
                <a:gd name="connsiteY49" fmla="*/ 1297781 h 1728787"/>
                <a:gd name="connsiteX50" fmla="*/ 23812 w 1362075"/>
                <a:gd name="connsiteY50" fmla="*/ 1285875 h 1728787"/>
                <a:gd name="connsiteX51" fmla="*/ 54768 w 1362075"/>
                <a:gd name="connsiteY51" fmla="*/ 1271587 h 1728787"/>
                <a:gd name="connsiteX52" fmla="*/ 92868 w 1362075"/>
                <a:gd name="connsiteY52" fmla="*/ 1257300 h 1728787"/>
                <a:gd name="connsiteX53" fmla="*/ 133350 w 1362075"/>
                <a:gd name="connsiteY53" fmla="*/ 1247775 h 1728787"/>
                <a:gd name="connsiteX54" fmla="*/ 169068 w 1362075"/>
                <a:gd name="connsiteY54" fmla="*/ 1247775 h 1728787"/>
                <a:gd name="connsiteX55" fmla="*/ 319087 w 1362075"/>
                <a:gd name="connsiteY55" fmla="*/ 1269206 h 1728787"/>
                <a:gd name="connsiteX56" fmla="*/ 576262 w 1362075"/>
                <a:gd name="connsiteY56" fmla="*/ 1307306 h 1728787"/>
                <a:gd name="connsiteX57" fmla="*/ 928687 w 1362075"/>
                <a:gd name="connsiteY57" fmla="*/ 1362075 h 1728787"/>
                <a:gd name="connsiteX58" fmla="*/ 1050131 w 1362075"/>
                <a:gd name="connsiteY58" fmla="*/ 1378743 h 1728787"/>
                <a:gd name="connsiteX59" fmla="*/ 1088231 w 1362075"/>
                <a:gd name="connsiteY59" fmla="*/ 1371600 h 1728787"/>
                <a:gd name="connsiteX60" fmla="*/ 1107281 w 1362075"/>
                <a:gd name="connsiteY60" fmla="*/ 1359693 h 1728787"/>
                <a:gd name="connsiteX61" fmla="*/ 1121568 w 1362075"/>
                <a:gd name="connsiteY61" fmla="*/ 1345406 h 1728787"/>
                <a:gd name="connsiteX62" fmla="*/ 1131093 w 1362075"/>
                <a:gd name="connsiteY62" fmla="*/ 1326356 h 1728787"/>
                <a:gd name="connsiteX63" fmla="*/ 1135856 w 1362075"/>
                <a:gd name="connsiteY63" fmla="*/ 1307306 h 1728787"/>
                <a:gd name="connsiteX64" fmla="*/ 1135856 w 1362075"/>
                <a:gd name="connsiteY64" fmla="*/ 1264443 h 1728787"/>
                <a:gd name="connsiteX65" fmla="*/ 1119187 w 1362075"/>
                <a:gd name="connsiteY65" fmla="*/ 1116806 h 1728787"/>
                <a:gd name="connsiteX66" fmla="*/ 1100137 w 1362075"/>
                <a:gd name="connsiteY66" fmla="*/ 966787 h 1728787"/>
                <a:gd name="connsiteX67" fmla="*/ 1076325 w 1362075"/>
                <a:gd name="connsiteY67" fmla="*/ 823912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362075" h="1728787">
                  <a:moveTo>
                    <a:pt x="1076325" y="823912"/>
                  </a:moveTo>
                  <a:lnTo>
                    <a:pt x="1054893" y="697706"/>
                  </a:lnTo>
                  <a:lnTo>
                    <a:pt x="1023937" y="550068"/>
                  </a:lnTo>
                  <a:lnTo>
                    <a:pt x="992981" y="409575"/>
                  </a:lnTo>
                  <a:lnTo>
                    <a:pt x="964406" y="288131"/>
                  </a:lnTo>
                  <a:lnTo>
                    <a:pt x="914400" y="76200"/>
                  </a:lnTo>
                  <a:lnTo>
                    <a:pt x="1090612" y="0"/>
                  </a:lnTo>
                  <a:cubicBezTo>
                    <a:pt x="1091406" y="29369"/>
                    <a:pt x="1092199" y="58737"/>
                    <a:pt x="1092993" y="88106"/>
                  </a:cubicBezTo>
                  <a:lnTo>
                    <a:pt x="1097756" y="142875"/>
                  </a:lnTo>
                  <a:lnTo>
                    <a:pt x="1109662" y="197643"/>
                  </a:lnTo>
                  <a:lnTo>
                    <a:pt x="1119187" y="238125"/>
                  </a:lnTo>
                  <a:lnTo>
                    <a:pt x="1135856" y="323850"/>
                  </a:lnTo>
                  <a:lnTo>
                    <a:pt x="1181100" y="538162"/>
                  </a:lnTo>
                  <a:lnTo>
                    <a:pt x="1212056" y="678656"/>
                  </a:lnTo>
                  <a:lnTo>
                    <a:pt x="1250156" y="850106"/>
                  </a:lnTo>
                  <a:lnTo>
                    <a:pt x="1269206" y="1009650"/>
                  </a:lnTo>
                  <a:lnTo>
                    <a:pt x="1314450" y="1309687"/>
                  </a:lnTo>
                  <a:lnTo>
                    <a:pt x="1333500" y="1357312"/>
                  </a:lnTo>
                  <a:lnTo>
                    <a:pt x="1357312" y="1412081"/>
                  </a:lnTo>
                  <a:lnTo>
                    <a:pt x="1362075" y="1426368"/>
                  </a:lnTo>
                  <a:lnTo>
                    <a:pt x="1362075" y="1438275"/>
                  </a:lnTo>
                  <a:lnTo>
                    <a:pt x="1357312" y="1457325"/>
                  </a:lnTo>
                  <a:lnTo>
                    <a:pt x="1347787" y="1478756"/>
                  </a:lnTo>
                  <a:lnTo>
                    <a:pt x="1319212" y="1524000"/>
                  </a:lnTo>
                  <a:lnTo>
                    <a:pt x="1257300" y="1595437"/>
                  </a:lnTo>
                  <a:lnTo>
                    <a:pt x="1195387" y="1659731"/>
                  </a:lnTo>
                  <a:lnTo>
                    <a:pt x="1147762" y="1702593"/>
                  </a:lnTo>
                  <a:lnTo>
                    <a:pt x="1123950" y="1716881"/>
                  </a:lnTo>
                  <a:lnTo>
                    <a:pt x="1100137" y="1726406"/>
                  </a:lnTo>
                  <a:lnTo>
                    <a:pt x="1078706" y="1728787"/>
                  </a:lnTo>
                  <a:lnTo>
                    <a:pt x="1059656" y="1726406"/>
                  </a:lnTo>
                  <a:lnTo>
                    <a:pt x="1035843" y="1714500"/>
                  </a:lnTo>
                  <a:lnTo>
                    <a:pt x="1016793" y="1700212"/>
                  </a:lnTo>
                  <a:lnTo>
                    <a:pt x="985837" y="1685925"/>
                  </a:lnTo>
                  <a:lnTo>
                    <a:pt x="871537" y="1647825"/>
                  </a:lnTo>
                  <a:lnTo>
                    <a:pt x="754856" y="1612106"/>
                  </a:lnTo>
                  <a:lnTo>
                    <a:pt x="650081" y="1588293"/>
                  </a:lnTo>
                  <a:lnTo>
                    <a:pt x="542925" y="1562100"/>
                  </a:lnTo>
                  <a:lnTo>
                    <a:pt x="442912" y="1538287"/>
                  </a:lnTo>
                  <a:lnTo>
                    <a:pt x="340518" y="1514475"/>
                  </a:lnTo>
                  <a:lnTo>
                    <a:pt x="226218" y="1488281"/>
                  </a:lnTo>
                  <a:lnTo>
                    <a:pt x="161925" y="1466850"/>
                  </a:lnTo>
                  <a:lnTo>
                    <a:pt x="114300" y="1447800"/>
                  </a:lnTo>
                  <a:lnTo>
                    <a:pt x="69056" y="1421606"/>
                  </a:lnTo>
                  <a:lnTo>
                    <a:pt x="40481" y="1400175"/>
                  </a:lnTo>
                  <a:lnTo>
                    <a:pt x="16668" y="1373981"/>
                  </a:lnTo>
                  <a:lnTo>
                    <a:pt x="2381" y="1347787"/>
                  </a:lnTo>
                  <a:lnTo>
                    <a:pt x="0" y="1316831"/>
                  </a:lnTo>
                  <a:lnTo>
                    <a:pt x="4762" y="1307306"/>
                  </a:lnTo>
                  <a:lnTo>
                    <a:pt x="9525" y="1297781"/>
                  </a:lnTo>
                  <a:lnTo>
                    <a:pt x="23812" y="1285875"/>
                  </a:lnTo>
                  <a:lnTo>
                    <a:pt x="54768" y="1271587"/>
                  </a:lnTo>
                  <a:lnTo>
                    <a:pt x="92868" y="1257300"/>
                  </a:lnTo>
                  <a:lnTo>
                    <a:pt x="133350" y="1247775"/>
                  </a:lnTo>
                  <a:lnTo>
                    <a:pt x="169068" y="1247775"/>
                  </a:lnTo>
                  <a:lnTo>
                    <a:pt x="319087" y="1269206"/>
                  </a:lnTo>
                  <a:lnTo>
                    <a:pt x="576262" y="1307306"/>
                  </a:lnTo>
                  <a:lnTo>
                    <a:pt x="928687" y="1362075"/>
                  </a:lnTo>
                  <a:lnTo>
                    <a:pt x="1050131" y="1378743"/>
                  </a:lnTo>
                  <a:lnTo>
                    <a:pt x="1088231" y="1371600"/>
                  </a:lnTo>
                  <a:lnTo>
                    <a:pt x="1107281" y="1359693"/>
                  </a:lnTo>
                  <a:lnTo>
                    <a:pt x="1121568" y="1345406"/>
                  </a:lnTo>
                  <a:lnTo>
                    <a:pt x="1131093" y="1326356"/>
                  </a:lnTo>
                  <a:lnTo>
                    <a:pt x="1135856" y="1307306"/>
                  </a:lnTo>
                  <a:lnTo>
                    <a:pt x="1135856" y="1264443"/>
                  </a:lnTo>
                  <a:lnTo>
                    <a:pt x="1119187" y="1116806"/>
                  </a:lnTo>
                  <a:lnTo>
                    <a:pt x="1100137" y="966787"/>
                  </a:lnTo>
                  <a:lnTo>
                    <a:pt x="1076325" y="8239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71">
              <a:extLst>
                <a:ext uri="{FF2B5EF4-FFF2-40B4-BE49-F238E27FC236}">
                  <a16:creationId xmlns:a16="http://schemas.microsoft.com/office/drawing/2014/main" id="{6E9E33DC-6BA4-4A72-832A-E7D6F07DCD0C}"/>
                </a:ext>
              </a:extLst>
            </p:cNvPr>
            <p:cNvSpPr/>
            <p:nvPr/>
          </p:nvSpPr>
          <p:spPr>
            <a:xfrm rot="16200000">
              <a:off x="3894932" y="5041107"/>
              <a:ext cx="387350" cy="1112838"/>
            </a:xfrm>
            <a:custGeom>
              <a:avLst/>
              <a:gdLst>
                <a:gd name="connsiteX0" fmla="*/ 297656 w 388143"/>
                <a:gd name="connsiteY0" fmla="*/ 619125 h 1112044"/>
                <a:gd name="connsiteX1" fmla="*/ 254793 w 388143"/>
                <a:gd name="connsiteY1" fmla="*/ 376238 h 1112044"/>
                <a:gd name="connsiteX2" fmla="*/ 185737 w 388143"/>
                <a:gd name="connsiteY2" fmla="*/ 0 h 1112044"/>
                <a:gd name="connsiteX3" fmla="*/ 0 w 388143"/>
                <a:gd name="connsiteY3" fmla="*/ 21431 h 1112044"/>
                <a:gd name="connsiteX4" fmla="*/ 38100 w 388143"/>
                <a:gd name="connsiteY4" fmla="*/ 152400 h 1112044"/>
                <a:gd name="connsiteX5" fmla="*/ 61912 w 388143"/>
                <a:gd name="connsiteY5" fmla="*/ 245269 h 1112044"/>
                <a:gd name="connsiteX6" fmla="*/ 85725 w 388143"/>
                <a:gd name="connsiteY6" fmla="*/ 352425 h 1112044"/>
                <a:gd name="connsiteX7" fmla="*/ 109537 w 388143"/>
                <a:gd name="connsiteY7" fmla="*/ 452438 h 1112044"/>
                <a:gd name="connsiteX8" fmla="*/ 142875 w 388143"/>
                <a:gd name="connsiteY8" fmla="*/ 619125 h 1112044"/>
                <a:gd name="connsiteX9" fmla="*/ 180975 w 388143"/>
                <a:gd name="connsiteY9" fmla="*/ 821531 h 1112044"/>
                <a:gd name="connsiteX10" fmla="*/ 235743 w 388143"/>
                <a:gd name="connsiteY10" fmla="*/ 1112044 h 1112044"/>
                <a:gd name="connsiteX11" fmla="*/ 388143 w 388143"/>
                <a:gd name="connsiteY11" fmla="*/ 1112044 h 1112044"/>
                <a:gd name="connsiteX12" fmla="*/ 359568 w 388143"/>
                <a:gd name="connsiteY12" fmla="*/ 959644 h 1112044"/>
                <a:gd name="connsiteX13" fmla="*/ 297656 w 388143"/>
                <a:gd name="connsiteY13" fmla="*/ 6191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8143" h="1112044">
                  <a:moveTo>
                    <a:pt x="297656" y="619125"/>
                  </a:moveTo>
                  <a:lnTo>
                    <a:pt x="254793" y="376238"/>
                  </a:lnTo>
                  <a:lnTo>
                    <a:pt x="185737" y="0"/>
                  </a:lnTo>
                  <a:lnTo>
                    <a:pt x="0" y="21431"/>
                  </a:lnTo>
                  <a:lnTo>
                    <a:pt x="38100" y="152400"/>
                  </a:lnTo>
                  <a:lnTo>
                    <a:pt x="61912" y="245269"/>
                  </a:lnTo>
                  <a:lnTo>
                    <a:pt x="85725" y="352425"/>
                  </a:lnTo>
                  <a:lnTo>
                    <a:pt x="109537" y="452438"/>
                  </a:lnTo>
                  <a:lnTo>
                    <a:pt x="142875" y="619125"/>
                  </a:lnTo>
                  <a:lnTo>
                    <a:pt x="180975" y="821531"/>
                  </a:lnTo>
                  <a:lnTo>
                    <a:pt x="235743" y="1112044"/>
                  </a:lnTo>
                  <a:lnTo>
                    <a:pt x="388143" y="1112044"/>
                  </a:lnTo>
                  <a:lnTo>
                    <a:pt x="359568" y="959644"/>
                  </a:lnTo>
                  <a:lnTo>
                    <a:pt x="297656" y="619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65">
              <a:extLst>
                <a:ext uri="{FF2B5EF4-FFF2-40B4-BE49-F238E27FC236}">
                  <a16:creationId xmlns:a16="http://schemas.microsoft.com/office/drawing/2014/main" id="{9F9332D8-D0A1-4951-9823-F646F0879E85}"/>
                </a:ext>
              </a:extLst>
            </p:cNvPr>
            <p:cNvSpPr/>
            <p:nvPr/>
          </p:nvSpPr>
          <p:spPr>
            <a:xfrm rot="16200000">
              <a:off x="4559300" y="2774951"/>
              <a:ext cx="3914775" cy="2076450"/>
            </a:xfrm>
            <a:custGeom>
              <a:avLst/>
              <a:gdLst>
                <a:gd name="connsiteX0" fmla="*/ 2336800 w 3914775"/>
                <a:gd name="connsiteY0" fmla="*/ 177800 h 2076450"/>
                <a:gd name="connsiteX1" fmla="*/ 1993900 w 3914775"/>
                <a:gd name="connsiteY1" fmla="*/ 168275 h 2076450"/>
                <a:gd name="connsiteX2" fmla="*/ 1622425 w 3914775"/>
                <a:gd name="connsiteY2" fmla="*/ 158750 h 2076450"/>
                <a:gd name="connsiteX3" fmla="*/ 1247775 w 3914775"/>
                <a:gd name="connsiteY3" fmla="*/ 149225 h 2076450"/>
                <a:gd name="connsiteX4" fmla="*/ 939800 w 3914775"/>
                <a:gd name="connsiteY4" fmla="*/ 136525 h 2076450"/>
                <a:gd name="connsiteX5" fmla="*/ 765175 w 3914775"/>
                <a:gd name="connsiteY5" fmla="*/ 133350 h 2076450"/>
                <a:gd name="connsiteX6" fmla="*/ 660400 w 3914775"/>
                <a:gd name="connsiteY6" fmla="*/ 139700 h 2076450"/>
                <a:gd name="connsiteX7" fmla="*/ 565150 w 3914775"/>
                <a:gd name="connsiteY7" fmla="*/ 149225 h 2076450"/>
                <a:gd name="connsiteX8" fmla="*/ 488950 w 3914775"/>
                <a:gd name="connsiteY8" fmla="*/ 161925 h 2076450"/>
                <a:gd name="connsiteX9" fmla="*/ 403225 w 3914775"/>
                <a:gd name="connsiteY9" fmla="*/ 180975 h 2076450"/>
                <a:gd name="connsiteX10" fmla="*/ 327025 w 3914775"/>
                <a:gd name="connsiteY10" fmla="*/ 209550 h 2076450"/>
                <a:gd name="connsiteX11" fmla="*/ 260350 w 3914775"/>
                <a:gd name="connsiteY11" fmla="*/ 244475 h 2076450"/>
                <a:gd name="connsiteX12" fmla="*/ 219075 w 3914775"/>
                <a:gd name="connsiteY12" fmla="*/ 273050 h 2076450"/>
                <a:gd name="connsiteX13" fmla="*/ 174625 w 3914775"/>
                <a:gd name="connsiteY13" fmla="*/ 314325 h 2076450"/>
                <a:gd name="connsiteX14" fmla="*/ 136525 w 3914775"/>
                <a:gd name="connsiteY14" fmla="*/ 365125 h 2076450"/>
                <a:gd name="connsiteX15" fmla="*/ 101600 w 3914775"/>
                <a:gd name="connsiteY15" fmla="*/ 431800 h 2076450"/>
                <a:gd name="connsiteX16" fmla="*/ 76200 w 3914775"/>
                <a:gd name="connsiteY16" fmla="*/ 498475 h 2076450"/>
                <a:gd name="connsiteX17" fmla="*/ 50800 w 3914775"/>
                <a:gd name="connsiteY17" fmla="*/ 587375 h 2076450"/>
                <a:gd name="connsiteX18" fmla="*/ 25400 w 3914775"/>
                <a:gd name="connsiteY18" fmla="*/ 727075 h 2076450"/>
                <a:gd name="connsiteX19" fmla="*/ 12700 w 3914775"/>
                <a:gd name="connsiteY19" fmla="*/ 854075 h 2076450"/>
                <a:gd name="connsiteX20" fmla="*/ 3175 w 3914775"/>
                <a:gd name="connsiteY20" fmla="*/ 1006475 h 2076450"/>
                <a:gd name="connsiteX21" fmla="*/ 0 w 3914775"/>
                <a:gd name="connsiteY21" fmla="*/ 1225550 h 2076450"/>
                <a:gd name="connsiteX22" fmla="*/ 3175 w 3914775"/>
                <a:gd name="connsiteY22" fmla="*/ 1438275 h 2076450"/>
                <a:gd name="connsiteX23" fmla="*/ 19050 w 3914775"/>
                <a:gd name="connsiteY23" fmla="*/ 1663700 h 2076450"/>
                <a:gd name="connsiteX24" fmla="*/ 34925 w 3914775"/>
                <a:gd name="connsiteY24" fmla="*/ 1797050 h 2076450"/>
                <a:gd name="connsiteX25" fmla="*/ 44450 w 3914775"/>
                <a:gd name="connsiteY25" fmla="*/ 1844675 h 2076450"/>
                <a:gd name="connsiteX26" fmla="*/ 66675 w 3914775"/>
                <a:gd name="connsiteY26" fmla="*/ 1908175 h 2076450"/>
                <a:gd name="connsiteX27" fmla="*/ 107950 w 3914775"/>
                <a:gd name="connsiteY27" fmla="*/ 2006600 h 2076450"/>
                <a:gd name="connsiteX28" fmla="*/ 133350 w 3914775"/>
                <a:gd name="connsiteY28" fmla="*/ 2051050 h 2076450"/>
                <a:gd name="connsiteX29" fmla="*/ 142875 w 3914775"/>
                <a:gd name="connsiteY29" fmla="*/ 2060575 h 2076450"/>
                <a:gd name="connsiteX30" fmla="*/ 158750 w 3914775"/>
                <a:gd name="connsiteY30" fmla="*/ 2070100 h 2076450"/>
                <a:gd name="connsiteX31" fmla="*/ 187325 w 3914775"/>
                <a:gd name="connsiteY31" fmla="*/ 2076450 h 2076450"/>
                <a:gd name="connsiteX32" fmla="*/ 222250 w 3914775"/>
                <a:gd name="connsiteY32" fmla="*/ 2073275 h 2076450"/>
                <a:gd name="connsiteX33" fmla="*/ 244475 w 3914775"/>
                <a:gd name="connsiteY33" fmla="*/ 2063750 h 2076450"/>
                <a:gd name="connsiteX34" fmla="*/ 266700 w 3914775"/>
                <a:gd name="connsiteY34" fmla="*/ 2044700 h 2076450"/>
                <a:gd name="connsiteX35" fmla="*/ 285750 w 3914775"/>
                <a:gd name="connsiteY35" fmla="*/ 2016125 h 2076450"/>
                <a:gd name="connsiteX36" fmla="*/ 314325 w 3914775"/>
                <a:gd name="connsiteY36" fmla="*/ 1978025 h 2076450"/>
                <a:gd name="connsiteX37" fmla="*/ 266700 w 3914775"/>
                <a:gd name="connsiteY37" fmla="*/ 1549400 h 2076450"/>
                <a:gd name="connsiteX38" fmla="*/ 244475 w 3914775"/>
                <a:gd name="connsiteY38" fmla="*/ 1460500 h 2076450"/>
                <a:gd name="connsiteX39" fmla="*/ 228600 w 3914775"/>
                <a:gd name="connsiteY39" fmla="*/ 1352550 h 2076450"/>
                <a:gd name="connsiteX40" fmla="*/ 215900 w 3914775"/>
                <a:gd name="connsiteY40" fmla="*/ 1231900 h 2076450"/>
                <a:gd name="connsiteX41" fmla="*/ 203200 w 3914775"/>
                <a:gd name="connsiteY41" fmla="*/ 1101725 h 2076450"/>
                <a:gd name="connsiteX42" fmla="*/ 203200 w 3914775"/>
                <a:gd name="connsiteY42" fmla="*/ 968375 h 2076450"/>
                <a:gd name="connsiteX43" fmla="*/ 203200 w 3914775"/>
                <a:gd name="connsiteY43" fmla="*/ 876300 h 2076450"/>
                <a:gd name="connsiteX44" fmla="*/ 212725 w 3914775"/>
                <a:gd name="connsiteY44" fmla="*/ 758825 h 2076450"/>
                <a:gd name="connsiteX45" fmla="*/ 222250 w 3914775"/>
                <a:gd name="connsiteY45" fmla="*/ 676275 h 2076450"/>
                <a:gd name="connsiteX46" fmla="*/ 244475 w 3914775"/>
                <a:gd name="connsiteY46" fmla="*/ 593725 h 2076450"/>
                <a:gd name="connsiteX47" fmla="*/ 269875 w 3914775"/>
                <a:gd name="connsiteY47" fmla="*/ 527050 h 2076450"/>
                <a:gd name="connsiteX48" fmla="*/ 295275 w 3914775"/>
                <a:gd name="connsiteY48" fmla="*/ 482600 h 2076450"/>
                <a:gd name="connsiteX49" fmla="*/ 330200 w 3914775"/>
                <a:gd name="connsiteY49" fmla="*/ 447675 h 2076450"/>
                <a:gd name="connsiteX50" fmla="*/ 355600 w 3914775"/>
                <a:gd name="connsiteY50" fmla="*/ 428625 h 2076450"/>
                <a:gd name="connsiteX51" fmla="*/ 400050 w 3914775"/>
                <a:gd name="connsiteY51" fmla="*/ 406400 h 2076450"/>
                <a:gd name="connsiteX52" fmla="*/ 454025 w 3914775"/>
                <a:gd name="connsiteY52" fmla="*/ 384175 h 2076450"/>
                <a:gd name="connsiteX53" fmla="*/ 523875 w 3914775"/>
                <a:gd name="connsiteY53" fmla="*/ 368300 h 2076450"/>
                <a:gd name="connsiteX54" fmla="*/ 663575 w 3914775"/>
                <a:gd name="connsiteY54" fmla="*/ 355600 h 2076450"/>
                <a:gd name="connsiteX55" fmla="*/ 841375 w 3914775"/>
                <a:gd name="connsiteY55" fmla="*/ 358775 h 2076450"/>
                <a:gd name="connsiteX56" fmla="*/ 1238250 w 3914775"/>
                <a:gd name="connsiteY56" fmla="*/ 361950 h 2076450"/>
                <a:gd name="connsiteX57" fmla="*/ 1689100 w 3914775"/>
                <a:gd name="connsiteY57" fmla="*/ 374650 h 2076450"/>
                <a:gd name="connsiteX58" fmla="*/ 1984375 w 3914775"/>
                <a:gd name="connsiteY58" fmla="*/ 387350 h 2076450"/>
                <a:gd name="connsiteX59" fmla="*/ 2222500 w 3914775"/>
                <a:gd name="connsiteY59" fmla="*/ 400050 h 2076450"/>
                <a:gd name="connsiteX60" fmla="*/ 2597150 w 3914775"/>
                <a:gd name="connsiteY60" fmla="*/ 425450 h 2076450"/>
                <a:gd name="connsiteX61" fmla="*/ 2860675 w 3914775"/>
                <a:gd name="connsiteY61" fmla="*/ 450850 h 2076450"/>
                <a:gd name="connsiteX62" fmla="*/ 3082925 w 3914775"/>
                <a:gd name="connsiteY62" fmla="*/ 476250 h 2076450"/>
                <a:gd name="connsiteX63" fmla="*/ 3349625 w 3914775"/>
                <a:gd name="connsiteY63" fmla="*/ 508000 h 2076450"/>
                <a:gd name="connsiteX64" fmla="*/ 3533775 w 3914775"/>
                <a:gd name="connsiteY64" fmla="*/ 536575 h 2076450"/>
                <a:gd name="connsiteX65" fmla="*/ 3667125 w 3914775"/>
                <a:gd name="connsiteY65" fmla="*/ 565150 h 2076450"/>
                <a:gd name="connsiteX66" fmla="*/ 3708400 w 3914775"/>
                <a:gd name="connsiteY66" fmla="*/ 577850 h 2076450"/>
                <a:gd name="connsiteX67" fmla="*/ 3724275 w 3914775"/>
                <a:gd name="connsiteY67" fmla="*/ 568325 h 2076450"/>
                <a:gd name="connsiteX68" fmla="*/ 3771900 w 3914775"/>
                <a:gd name="connsiteY68" fmla="*/ 498475 h 2076450"/>
                <a:gd name="connsiteX69" fmla="*/ 3841750 w 3914775"/>
                <a:gd name="connsiteY69" fmla="*/ 361950 h 2076450"/>
                <a:gd name="connsiteX70" fmla="*/ 3879850 w 3914775"/>
                <a:gd name="connsiteY70" fmla="*/ 269875 h 2076450"/>
                <a:gd name="connsiteX71" fmla="*/ 3902075 w 3914775"/>
                <a:gd name="connsiteY71" fmla="*/ 196850 h 2076450"/>
                <a:gd name="connsiteX72" fmla="*/ 3911600 w 3914775"/>
                <a:gd name="connsiteY72" fmla="*/ 161925 h 2076450"/>
                <a:gd name="connsiteX73" fmla="*/ 3914775 w 3914775"/>
                <a:gd name="connsiteY73" fmla="*/ 111125 h 2076450"/>
                <a:gd name="connsiteX74" fmla="*/ 3911600 w 3914775"/>
                <a:gd name="connsiteY74" fmla="*/ 50800 h 2076450"/>
                <a:gd name="connsiteX75" fmla="*/ 3905250 w 3914775"/>
                <a:gd name="connsiteY75" fmla="*/ 22225 h 2076450"/>
                <a:gd name="connsiteX76" fmla="*/ 3898900 w 3914775"/>
                <a:gd name="connsiteY76" fmla="*/ 9525 h 2076450"/>
                <a:gd name="connsiteX77" fmla="*/ 3892550 w 3914775"/>
                <a:gd name="connsiteY77" fmla="*/ 3175 h 2076450"/>
                <a:gd name="connsiteX78" fmla="*/ 3876675 w 3914775"/>
                <a:gd name="connsiteY78" fmla="*/ 0 h 2076450"/>
                <a:gd name="connsiteX79" fmla="*/ 3857625 w 3914775"/>
                <a:gd name="connsiteY79" fmla="*/ 6350 h 2076450"/>
                <a:gd name="connsiteX80" fmla="*/ 3832225 w 3914775"/>
                <a:gd name="connsiteY80" fmla="*/ 31750 h 2076450"/>
                <a:gd name="connsiteX81" fmla="*/ 3771900 w 3914775"/>
                <a:gd name="connsiteY81" fmla="*/ 85725 h 2076450"/>
                <a:gd name="connsiteX82" fmla="*/ 3730625 w 3914775"/>
                <a:gd name="connsiteY82" fmla="*/ 117475 h 2076450"/>
                <a:gd name="connsiteX83" fmla="*/ 3676650 w 3914775"/>
                <a:gd name="connsiteY83" fmla="*/ 152400 h 2076450"/>
                <a:gd name="connsiteX84" fmla="*/ 3619500 w 3914775"/>
                <a:gd name="connsiteY84" fmla="*/ 180975 h 2076450"/>
                <a:gd name="connsiteX85" fmla="*/ 3575050 w 3914775"/>
                <a:gd name="connsiteY85" fmla="*/ 193675 h 2076450"/>
                <a:gd name="connsiteX86" fmla="*/ 3536950 w 3914775"/>
                <a:gd name="connsiteY86" fmla="*/ 200025 h 2076450"/>
                <a:gd name="connsiteX87" fmla="*/ 3482975 w 3914775"/>
                <a:gd name="connsiteY87" fmla="*/ 203200 h 2076450"/>
                <a:gd name="connsiteX88" fmla="*/ 3362325 w 3914775"/>
                <a:gd name="connsiteY88" fmla="*/ 196850 h 2076450"/>
                <a:gd name="connsiteX89" fmla="*/ 3108325 w 3914775"/>
                <a:gd name="connsiteY89" fmla="*/ 193675 h 2076450"/>
                <a:gd name="connsiteX90" fmla="*/ 2689225 w 3914775"/>
                <a:gd name="connsiteY90" fmla="*/ 184150 h 2076450"/>
                <a:gd name="connsiteX91" fmla="*/ 2336800 w 3914775"/>
                <a:gd name="connsiteY91" fmla="*/ 177800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914775" h="2076450">
                  <a:moveTo>
                    <a:pt x="2336800" y="177800"/>
                  </a:moveTo>
                  <a:lnTo>
                    <a:pt x="1993900" y="168275"/>
                  </a:lnTo>
                  <a:lnTo>
                    <a:pt x="1622425" y="158750"/>
                  </a:lnTo>
                  <a:lnTo>
                    <a:pt x="1247775" y="149225"/>
                  </a:lnTo>
                  <a:lnTo>
                    <a:pt x="939800" y="136525"/>
                  </a:lnTo>
                  <a:lnTo>
                    <a:pt x="765175" y="133350"/>
                  </a:lnTo>
                  <a:lnTo>
                    <a:pt x="660400" y="139700"/>
                  </a:lnTo>
                  <a:lnTo>
                    <a:pt x="565150" y="149225"/>
                  </a:lnTo>
                  <a:lnTo>
                    <a:pt x="488950" y="161925"/>
                  </a:lnTo>
                  <a:lnTo>
                    <a:pt x="403225" y="180975"/>
                  </a:lnTo>
                  <a:lnTo>
                    <a:pt x="327025" y="209550"/>
                  </a:lnTo>
                  <a:lnTo>
                    <a:pt x="260350" y="244475"/>
                  </a:lnTo>
                  <a:lnTo>
                    <a:pt x="219075" y="273050"/>
                  </a:lnTo>
                  <a:lnTo>
                    <a:pt x="174625" y="314325"/>
                  </a:lnTo>
                  <a:lnTo>
                    <a:pt x="136525" y="365125"/>
                  </a:lnTo>
                  <a:lnTo>
                    <a:pt x="101600" y="431800"/>
                  </a:lnTo>
                  <a:lnTo>
                    <a:pt x="76200" y="498475"/>
                  </a:lnTo>
                  <a:lnTo>
                    <a:pt x="50800" y="587375"/>
                  </a:lnTo>
                  <a:lnTo>
                    <a:pt x="25400" y="727075"/>
                  </a:lnTo>
                  <a:lnTo>
                    <a:pt x="12700" y="854075"/>
                  </a:lnTo>
                  <a:lnTo>
                    <a:pt x="3175" y="1006475"/>
                  </a:lnTo>
                  <a:cubicBezTo>
                    <a:pt x="2117" y="1079500"/>
                    <a:pt x="1058" y="1152525"/>
                    <a:pt x="0" y="1225550"/>
                  </a:cubicBezTo>
                  <a:cubicBezTo>
                    <a:pt x="1058" y="1296458"/>
                    <a:pt x="2117" y="1367367"/>
                    <a:pt x="3175" y="1438275"/>
                  </a:cubicBezTo>
                  <a:lnTo>
                    <a:pt x="19050" y="1663700"/>
                  </a:lnTo>
                  <a:lnTo>
                    <a:pt x="34925" y="1797050"/>
                  </a:lnTo>
                  <a:lnTo>
                    <a:pt x="44450" y="1844675"/>
                  </a:lnTo>
                  <a:lnTo>
                    <a:pt x="66675" y="1908175"/>
                  </a:lnTo>
                  <a:lnTo>
                    <a:pt x="107950" y="2006600"/>
                  </a:lnTo>
                  <a:lnTo>
                    <a:pt x="133350" y="2051050"/>
                  </a:lnTo>
                  <a:lnTo>
                    <a:pt x="142875" y="2060575"/>
                  </a:lnTo>
                  <a:lnTo>
                    <a:pt x="158750" y="2070100"/>
                  </a:lnTo>
                  <a:lnTo>
                    <a:pt x="187325" y="2076450"/>
                  </a:lnTo>
                  <a:lnTo>
                    <a:pt x="222250" y="2073275"/>
                  </a:lnTo>
                  <a:lnTo>
                    <a:pt x="244475" y="2063750"/>
                  </a:lnTo>
                  <a:lnTo>
                    <a:pt x="266700" y="2044700"/>
                  </a:lnTo>
                  <a:lnTo>
                    <a:pt x="285750" y="2016125"/>
                  </a:lnTo>
                  <a:lnTo>
                    <a:pt x="314325" y="1978025"/>
                  </a:lnTo>
                  <a:lnTo>
                    <a:pt x="266700" y="1549400"/>
                  </a:lnTo>
                  <a:lnTo>
                    <a:pt x="244475" y="1460500"/>
                  </a:lnTo>
                  <a:lnTo>
                    <a:pt x="228600" y="1352550"/>
                  </a:lnTo>
                  <a:lnTo>
                    <a:pt x="215900" y="1231900"/>
                  </a:lnTo>
                  <a:lnTo>
                    <a:pt x="203200" y="1101725"/>
                  </a:lnTo>
                  <a:lnTo>
                    <a:pt x="203200" y="968375"/>
                  </a:lnTo>
                  <a:lnTo>
                    <a:pt x="203200" y="876300"/>
                  </a:lnTo>
                  <a:lnTo>
                    <a:pt x="212725" y="758825"/>
                  </a:lnTo>
                  <a:lnTo>
                    <a:pt x="222250" y="676275"/>
                  </a:lnTo>
                  <a:lnTo>
                    <a:pt x="244475" y="593725"/>
                  </a:lnTo>
                  <a:lnTo>
                    <a:pt x="269875" y="527050"/>
                  </a:lnTo>
                  <a:lnTo>
                    <a:pt x="295275" y="482600"/>
                  </a:lnTo>
                  <a:lnTo>
                    <a:pt x="330200" y="447675"/>
                  </a:lnTo>
                  <a:lnTo>
                    <a:pt x="355600" y="428625"/>
                  </a:lnTo>
                  <a:lnTo>
                    <a:pt x="400050" y="406400"/>
                  </a:lnTo>
                  <a:lnTo>
                    <a:pt x="454025" y="384175"/>
                  </a:lnTo>
                  <a:lnTo>
                    <a:pt x="523875" y="368300"/>
                  </a:lnTo>
                  <a:lnTo>
                    <a:pt x="663575" y="355600"/>
                  </a:lnTo>
                  <a:lnTo>
                    <a:pt x="841375" y="358775"/>
                  </a:lnTo>
                  <a:lnTo>
                    <a:pt x="1238250" y="361950"/>
                  </a:lnTo>
                  <a:lnTo>
                    <a:pt x="1689100" y="374650"/>
                  </a:lnTo>
                  <a:lnTo>
                    <a:pt x="1984375" y="387350"/>
                  </a:lnTo>
                  <a:lnTo>
                    <a:pt x="2222500" y="400050"/>
                  </a:lnTo>
                  <a:lnTo>
                    <a:pt x="2597150" y="425450"/>
                  </a:lnTo>
                  <a:lnTo>
                    <a:pt x="2860675" y="450850"/>
                  </a:lnTo>
                  <a:lnTo>
                    <a:pt x="3082925" y="476250"/>
                  </a:lnTo>
                  <a:lnTo>
                    <a:pt x="3349625" y="508000"/>
                  </a:lnTo>
                  <a:lnTo>
                    <a:pt x="3533775" y="536575"/>
                  </a:lnTo>
                  <a:lnTo>
                    <a:pt x="3667125" y="565150"/>
                  </a:lnTo>
                  <a:lnTo>
                    <a:pt x="3708400" y="577850"/>
                  </a:lnTo>
                  <a:lnTo>
                    <a:pt x="3724275" y="568325"/>
                  </a:lnTo>
                  <a:lnTo>
                    <a:pt x="3771900" y="498475"/>
                  </a:lnTo>
                  <a:lnTo>
                    <a:pt x="3841750" y="361950"/>
                  </a:lnTo>
                  <a:lnTo>
                    <a:pt x="3879850" y="269875"/>
                  </a:lnTo>
                  <a:lnTo>
                    <a:pt x="3902075" y="196850"/>
                  </a:lnTo>
                  <a:lnTo>
                    <a:pt x="3911600" y="161925"/>
                  </a:lnTo>
                  <a:lnTo>
                    <a:pt x="3914775" y="111125"/>
                  </a:lnTo>
                  <a:lnTo>
                    <a:pt x="3911600" y="50800"/>
                  </a:lnTo>
                  <a:lnTo>
                    <a:pt x="3905250" y="22225"/>
                  </a:lnTo>
                  <a:lnTo>
                    <a:pt x="3898900" y="9525"/>
                  </a:lnTo>
                  <a:lnTo>
                    <a:pt x="3892550" y="3175"/>
                  </a:lnTo>
                  <a:lnTo>
                    <a:pt x="3876675" y="0"/>
                  </a:lnTo>
                  <a:lnTo>
                    <a:pt x="3857625" y="6350"/>
                  </a:lnTo>
                  <a:lnTo>
                    <a:pt x="3832225" y="31750"/>
                  </a:lnTo>
                  <a:lnTo>
                    <a:pt x="3771900" y="85725"/>
                  </a:lnTo>
                  <a:lnTo>
                    <a:pt x="3730625" y="117475"/>
                  </a:lnTo>
                  <a:lnTo>
                    <a:pt x="3676650" y="152400"/>
                  </a:lnTo>
                  <a:lnTo>
                    <a:pt x="3619500" y="180975"/>
                  </a:lnTo>
                  <a:lnTo>
                    <a:pt x="3575050" y="193675"/>
                  </a:lnTo>
                  <a:lnTo>
                    <a:pt x="3536950" y="200025"/>
                  </a:lnTo>
                  <a:lnTo>
                    <a:pt x="3482975" y="203200"/>
                  </a:lnTo>
                  <a:lnTo>
                    <a:pt x="3362325" y="196850"/>
                  </a:lnTo>
                  <a:lnTo>
                    <a:pt x="3108325" y="193675"/>
                  </a:lnTo>
                  <a:lnTo>
                    <a:pt x="2689225" y="184150"/>
                  </a:lnTo>
                  <a:lnTo>
                    <a:pt x="2336800" y="1778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6">
              <a:extLst>
                <a:ext uri="{FF2B5EF4-FFF2-40B4-BE49-F238E27FC236}">
                  <a16:creationId xmlns:a16="http://schemas.microsoft.com/office/drawing/2014/main" id="{917965D5-F4BA-4BC1-8BF6-E3AC4E2376EF}"/>
                </a:ext>
              </a:extLst>
            </p:cNvPr>
            <p:cNvSpPr/>
            <p:nvPr/>
          </p:nvSpPr>
          <p:spPr>
            <a:xfrm rot="16200000">
              <a:off x="6752432" y="4760120"/>
              <a:ext cx="933450" cy="614362"/>
            </a:xfrm>
            <a:custGeom>
              <a:avLst/>
              <a:gdLst>
                <a:gd name="connsiteX0" fmla="*/ 647700 w 933450"/>
                <a:gd name="connsiteY0" fmla="*/ 342900 h 614362"/>
                <a:gd name="connsiteX1" fmla="*/ 502443 w 933450"/>
                <a:gd name="connsiteY1" fmla="*/ 323850 h 614362"/>
                <a:gd name="connsiteX2" fmla="*/ 373856 w 933450"/>
                <a:gd name="connsiteY2" fmla="*/ 304800 h 614362"/>
                <a:gd name="connsiteX3" fmla="*/ 280987 w 933450"/>
                <a:gd name="connsiteY3" fmla="*/ 292894 h 614362"/>
                <a:gd name="connsiteX4" fmla="*/ 223837 w 933450"/>
                <a:gd name="connsiteY4" fmla="*/ 285750 h 614362"/>
                <a:gd name="connsiteX5" fmla="*/ 178593 w 933450"/>
                <a:gd name="connsiteY5" fmla="*/ 273844 h 614362"/>
                <a:gd name="connsiteX6" fmla="*/ 159543 w 933450"/>
                <a:gd name="connsiteY6" fmla="*/ 266700 h 614362"/>
                <a:gd name="connsiteX7" fmla="*/ 133350 w 933450"/>
                <a:gd name="connsiteY7" fmla="*/ 252412 h 614362"/>
                <a:gd name="connsiteX8" fmla="*/ 102393 w 933450"/>
                <a:gd name="connsiteY8" fmla="*/ 228600 h 614362"/>
                <a:gd name="connsiteX9" fmla="*/ 73818 w 933450"/>
                <a:gd name="connsiteY9" fmla="*/ 200025 h 614362"/>
                <a:gd name="connsiteX10" fmla="*/ 52387 w 933450"/>
                <a:gd name="connsiteY10" fmla="*/ 169069 h 614362"/>
                <a:gd name="connsiteX11" fmla="*/ 30956 w 933450"/>
                <a:gd name="connsiteY11" fmla="*/ 121444 h 614362"/>
                <a:gd name="connsiteX12" fmla="*/ 0 w 933450"/>
                <a:gd name="connsiteY12" fmla="*/ 0 h 614362"/>
                <a:gd name="connsiteX13" fmla="*/ 21431 w 933450"/>
                <a:gd name="connsiteY13" fmla="*/ 614362 h 614362"/>
                <a:gd name="connsiteX14" fmla="*/ 50006 w 933450"/>
                <a:gd name="connsiteY14" fmla="*/ 573881 h 614362"/>
                <a:gd name="connsiteX15" fmla="*/ 88106 w 933450"/>
                <a:gd name="connsiteY15" fmla="*/ 538162 h 614362"/>
                <a:gd name="connsiteX16" fmla="*/ 116681 w 933450"/>
                <a:gd name="connsiteY16" fmla="*/ 516731 h 614362"/>
                <a:gd name="connsiteX17" fmla="*/ 147637 w 933450"/>
                <a:gd name="connsiteY17" fmla="*/ 500062 h 614362"/>
                <a:gd name="connsiteX18" fmla="*/ 180975 w 933450"/>
                <a:gd name="connsiteY18" fmla="*/ 490537 h 614362"/>
                <a:gd name="connsiteX19" fmla="*/ 278606 w 933450"/>
                <a:gd name="connsiteY19" fmla="*/ 483394 h 614362"/>
                <a:gd name="connsiteX20" fmla="*/ 554831 w 933450"/>
                <a:gd name="connsiteY20" fmla="*/ 464344 h 614362"/>
                <a:gd name="connsiteX21" fmla="*/ 833437 w 933450"/>
                <a:gd name="connsiteY21" fmla="*/ 447675 h 614362"/>
                <a:gd name="connsiteX22" fmla="*/ 897731 w 933450"/>
                <a:gd name="connsiteY22" fmla="*/ 440531 h 614362"/>
                <a:gd name="connsiteX23" fmla="*/ 916781 w 933450"/>
                <a:gd name="connsiteY23" fmla="*/ 433387 h 614362"/>
                <a:gd name="connsiteX24" fmla="*/ 931068 w 933450"/>
                <a:gd name="connsiteY24" fmla="*/ 416719 h 614362"/>
                <a:gd name="connsiteX25" fmla="*/ 933450 w 933450"/>
                <a:gd name="connsiteY25" fmla="*/ 407194 h 614362"/>
                <a:gd name="connsiteX26" fmla="*/ 933450 w 933450"/>
                <a:gd name="connsiteY26" fmla="*/ 397669 h 614362"/>
                <a:gd name="connsiteX27" fmla="*/ 928687 w 933450"/>
                <a:gd name="connsiteY27" fmla="*/ 388144 h 614362"/>
                <a:gd name="connsiteX28" fmla="*/ 912018 w 933450"/>
                <a:gd name="connsiteY28" fmla="*/ 378619 h 614362"/>
                <a:gd name="connsiteX29" fmla="*/ 864393 w 933450"/>
                <a:gd name="connsiteY29" fmla="*/ 371475 h 614362"/>
                <a:gd name="connsiteX30" fmla="*/ 647700 w 933450"/>
                <a:gd name="connsiteY30" fmla="*/ 3429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3450" h="614362">
                  <a:moveTo>
                    <a:pt x="647700" y="342900"/>
                  </a:moveTo>
                  <a:lnTo>
                    <a:pt x="502443" y="323850"/>
                  </a:lnTo>
                  <a:lnTo>
                    <a:pt x="373856" y="304800"/>
                  </a:lnTo>
                  <a:lnTo>
                    <a:pt x="280987" y="292894"/>
                  </a:lnTo>
                  <a:lnTo>
                    <a:pt x="223837" y="285750"/>
                  </a:lnTo>
                  <a:lnTo>
                    <a:pt x="178593" y="273844"/>
                  </a:lnTo>
                  <a:lnTo>
                    <a:pt x="159543" y="266700"/>
                  </a:lnTo>
                  <a:lnTo>
                    <a:pt x="133350" y="252412"/>
                  </a:lnTo>
                  <a:lnTo>
                    <a:pt x="102393" y="228600"/>
                  </a:lnTo>
                  <a:lnTo>
                    <a:pt x="73818" y="200025"/>
                  </a:lnTo>
                  <a:lnTo>
                    <a:pt x="52387" y="169069"/>
                  </a:lnTo>
                  <a:lnTo>
                    <a:pt x="30956" y="121444"/>
                  </a:lnTo>
                  <a:lnTo>
                    <a:pt x="0" y="0"/>
                  </a:lnTo>
                  <a:lnTo>
                    <a:pt x="21431" y="614362"/>
                  </a:lnTo>
                  <a:lnTo>
                    <a:pt x="50006" y="573881"/>
                  </a:lnTo>
                  <a:lnTo>
                    <a:pt x="88106" y="538162"/>
                  </a:lnTo>
                  <a:lnTo>
                    <a:pt x="116681" y="516731"/>
                  </a:lnTo>
                  <a:lnTo>
                    <a:pt x="147637" y="500062"/>
                  </a:lnTo>
                  <a:lnTo>
                    <a:pt x="180975" y="490537"/>
                  </a:lnTo>
                  <a:lnTo>
                    <a:pt x="278606" y="483394"/>
                  </a:lnTo>
                  <a:lnTo>
                    <a:pt x="554831" y="464344"/>
                  </a:lnTo>
                  <a:lnTo>
                    <a:pt x="833437" y="447675"/>
                  </a:lnTo>
                  <a:lnTo>
                    <a:pt x="897731" y="440531"/>
                  </a:lnTo>
                  <a:lnTo>
                    <a:pt x="916781" y="433387"/>
                  </a:lnTo>
                  <a:lnTo>
                    <a:pt x="931068" y="416719"/>
                  </a:lnTo>
                  <a:lnTo>
                    <a:pt x="933450" y="407194"/>
                  </a:lnTo>
                  <a:lnTo>
                    <a:pt x="933450" y="397669"/>
                  </a:lnTo>
                  <a:lnTo>
                    <a:pt x="928687" y="388144"/>
                  </a:lnTo>
                  <a:lnTo>
                    <a:pt x="912018" y="378619"/>
                  </a:lnTo>
                  <a:lnTo>
                    <a:pt x="864393" y="371475"/>
                  </a:lnTo>
                  <a:lnTo>
                    <a:pt x="647700" y="342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AF80B558-AE46-4A08-AA1A-4628532AB87C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703388"/>
            <a:ext cx="4927600" cy="4048125"/>
            <a:chOff x="2474913" y="1703388"/>
            <a:chExt cx="4927600" cy="4048125"/>
          </a:xfrm>
        </p:grpSpPr>
        <p:sp>
          <p:nvSpPr>
            <p:cNvPr id="20" name="フリーフォーム 167">
              <a:extLst>
                <a:ext uri="{FF2B5EF4-FFF2-40B4-BE49-F238E27FC236}">
                  <a16:creationId xmlns:a16="http://schemas.microsoft.com/office/drawing/2014/main" id="{3ECA5AA4-CD72-4E74-992E-CAF9C15F408A}"/>
                </a:ext>
              </a:extLst>
            </p:cNvPr>
            <p:cNvSpPr/>
            <p:nvPr/>
          </p:nvSpPr>
          <p:spPr>
            <a:xfrm rot="16200000">
              <a:off x="3170237" y="1163638"/>
              <a:ext cx="1008063" cy="2103438"/>
            </a:xfrm>
            <a:custGeom>
              <a:avLst/>
              <a:gdLst>
                <a:gd name="connsiteX0" fmla="*/ 440871 w 1006928"/>
                <a:gd name="connsiteY0" fmla="*/ 1020536 h 2103664"/>
                <a:gd name="connsiteX1" fmla="*/ 361950 w 1006928"/>
                <a:gd name="connsiteY1" fmla="*/ 838200 h 2103664"/>
                <a:gd name="connsiteX2" fmla="*/ 299357 w 1006928"/>
                <a:gd name="connsiteY2" fmla="*/ 688522 h 2103664"/>
                <a:gd name="connsiteX3" fmla="*/ 242207 w 1006928"/>
                <a:gd name="connsiteY3" fmla="*/ 536122 h 2103664"/>
                <a:gd name="connsiteX4" fmla="*/ 187778 w 1006928"/>
                <a:gd name="connsiteY4" fmla="*/ 391886 h 2103664"/>
                <a:gd name="connsiteX5" fmla="*/ 127907 w 1006928"/>
                <a:gd name="connsiteY5" fmla="*/ 212272 h 2103664"/>
                <a:gd name="connsiteX6" fmla="*/ 73478 w 1006928"/>
                <a:gd name="connsiteY6" fmla="*/ 35379 h 2103664"/>
                <a:gd name="connsiteX7" fmla="*/ 62593 w 1006928"/>
                <a:gd name="connsiteY7" fmla="*/ 19050 h 2103664"/>
                <a:gd name="connsiteX8" fmla="*/ 48985 w 1006928"/>
                <a:gd name="connsiteY8" fmla="*/ 8164 h 2103664"/>
                <a:gd name="connsiteX9" fmla="*/ 29935 w 1006928"/>
                <a:gd name="connsiteY9" fmla="*/ 0 h 2103664"/>
                <a:gd name="connsiteX10" fmla="*/ 19050 w 1006928"/>
                <a:gd name="connsiteY10" fmla="*/ 0 h 2103664"/>
                <a:gd name="connsiteX11" fmla="*/ 8164 w 1006928"/>
                <a:gd name="connsiteY11" fmla="*/ 8164 h 2103664"/>
                <a:gd name="connsiteX12" fmla="*/ 0 w 1006928"/>
                <a:gd name="connsiteY12" fmla="*/ 32657 h 2103664"/>
                <a:gd name="connsiteX13" fmla="*/ 8164 w 1006928"/>
                <a:gd name="connsiteY13" fmla="*/ 89807 h 2103664"/>
                <a:gd name="connsiteX14" fmla="*/ 46264 w 1006928"/>
                <a:gd name="connsiteY14" fmla="*/ 304800 h 2103664"/>
                <a:gd name="connsiteX15" fmla="*/ 73478 w 1006928"/>
                <a:gd name="connsiteY15" fmla="*/ 424543 h 2103664"/>
                <a:gd name="connsiteX16" fmla="*/ 117021 w 1006928"/>
                <a:gd name="connsiteY16" fmla="*/ 609600 h 2103664"/>
                <a:gd name="connsiteX17" fmla="*/ 171450 w 1006928"/>
                <a:gd name="connsiteY17" fmla="*/ 800100 h 2103664"/>
                <a:gd name="connsiteX18" fmla="*/ 234043 w 1006928"/>
                <a:gd name="connsiteY18" fmla="*/ 996043 h 2103664"/>
                <a:gd name="connsiteX19" fmla="*/ 277585 w 1006928"/>
                <a:gd name="connsiteY19" fmla="*/ 1129393 h 2103664"/>
                <a:gd name="connsiteX20" fmla="*/ 345621 w 1006928"/>
                <a:gd name="connsiteY20" fmla="*/ 1298122 h 2103664"/>
                <a:gd name="connsiteX21" fmla="*/ 427264 w 1006928"/>
                <a:gd name="connsiteY21" fmla="*/ 1496786 h 2103664"/>
                <a:gd name="connsiteX22" fmla="*/ 514350 w 1006928"/>
                <a:gd name="connsiteY22" fmla="*/ 1700893 h 2103664"/>
                <a:gd name="connsiteX23" fmla="*/ 595993 w 1006928"/>
                <a:gd name="connsiteY23" fmla="*/ 1877786 h 2103664"/>
                <a:gd name="connsiteX24" fmla="*/ 606878 w 1006928"/>
                <a:gd name="connsiteY24" fmla="*/ 1907722 h 2103664"/>
                <a:gd name="connsiteX25" fmla="*/ 609600 w 1006928"/>
                <a:gd name="connsiteY25" fmla="*/ 1932214 h 2103664"/>
                <a:gd name="connsiteX26" fmla="*/ 615043 w 1006928"/>
                <a:gd name="connsiteY26" fmla="*/ 1962150 h 2103664"/>
                <a:gd name="connsiteX27" fmla="*/ 625928 w 1006928"/>
                <a:gd name="connsiteY27" fmla="*/ 2000250 h 2103664"/>
                <a:gd name="connsiteX28" fmla="*/ 642257 w 1006928"/>
                <a:gd name="connsiteY28" fmla="*/ 2041072 h 2103664"/>
                <a:gd name="connsiteX29" fmla="*/ 664028 w 1006928"/>
                <a:gd name="connsiteY29" fmla="*/ 2073729 h 2103664"/>
                <a:gd name="connsiteX30" fmla="*/ 688521 w 1006928"/>
                <a:gd name="connsiteY30" fmla="*/ 2095500 h 2103664"/>
                <a:gd name="connsiteX31" fmla="*/ 713014 w 1006928"/>
                <a:gd name="connsiteY31" fmla="*/ 2103664 h 2103664"/>
                <a:gd name="connsiteX32" fmla="*/ 734785 w 1006928"/>
                <a:gd name="connsiteY32" fmla="*/ 2103664 h 2103664"/>
                <a:gd name="connsiteX33" fmla="*/ 759278 w 1006928"/>
                <a:gd name="connsiteY33" fmla="*/ 2087336 h 2103664"/>
                <a:gd name="connsiteX34" fmla="*/ 783771 w 1006928"/>
                <a:gd name="connsiteY34" fmla="*/ 2062843 h 2103664"/>
                <a:gd name="connsiteX35" fmla="*/ 802821 w 1006928"/>
                <a:gd name="connsiteY35" fmla="*/ 2035629 h 2103664"/>
                <a:gd name="connsiteX36" fmla="*/ 835478 w 1006928"/>
                <a:gd name="connsiteY36" fmla="*/ 1967593 h 2103664"/>
                <a:gd name="connsiteX37" fmla="*/ 900793 w 1006928"/>
                <a:gd name="connsiteY37" fmla="*/ 1807029 h 2103664"/>
                <a:gd name="connsiteX38" fmla="*/ 998764 w 1006928"/>
                <a:gd name="connsiteY38" fmla="*/ 1578429 h 2103664"/>
                <a:gd name="connsiteX39" fmla="*/ 1006928 w 1006928"/>
                <a:gd name="connsiteY39" fmla="*/ 1553936 h 2103664"/>
                <a:gd name="connsiteX40" fmla="*/ 1004207 w 1006928"/>
                <a:gd name="connsiteY40" fmla="*/ 1532164 h 2103664"/>
                <a:gd name="connsiteX41" fmla="*/ 996043 w 1006928"/>
                <a:gd name="connsiteY41" fmla="*/ 1524000 h 2103664"/>
                <a:gd name="connsiteX42" fmla="*/ 987878 w 1006928"/>
                <a:gd name="connsiteY42" fmla="*/ 1515836 h 2103664"/>
                <a:gd name="connsiteX43" fmla="*/ 979714 w 1006928"/>
                <a:gd name="connsiteY43" fmla="*/ 1515836 h 2103664"/>
                <a:gd name="connsiteX44" fmla="*/ 957943 w 1006928"/>
                <a:gd name="connsiteY44" fmla="*/ 1526722 h 2103664"/>
                <a:gd name="connsiteX45" fmla="*/ 895350 w 1006928"/>
                <a:gd name="connsiteY45" fmla="*/ 1581150 h 2103664"/>
                <a:gd name="connsiteX46" fmla="*/ 843643 w 1006928"/>
                <a:gd name="connsiteY46" fmla="*/ 1624693 h 2103664"/>
                <a:gd name="connsiteX47" fmla="*/ 813707 w 1006928"/>
                <a:gd name="connsiteY47" fmla="*/ 1641022 h 2103664"/>
                <a:gd name="connsiteX48" fmla="*/ 786493 w 1006928"/>
                <a:gd name="connsiteY48" fmla="*/ 1646464 h 2103664"/>
                <a:gd name="connsiteX49" fmla="*/ 764721 w 1006928"/>
                <a:gd name="connsiteY49" fmla="*/ 1638300 h 2103664"/>
                <a:gd name="connsiteX50" fmla="*/ 715735 w 1006928"/>
                <a:gd name="connsiteY50" fmla="*/ 1562100 h 2103664"/>
                <a:gd name="connsiteX51" fmla="*/ 647700 w 1006928"/>
                <a:gd name="connsiteY51" fmla="*/ 1442357 h 2103664"/>
                <a:gd name="connsiteX52" fmla="*/ 568778 w 1006928"/>
                <a:gd name="connsiteY52" fmla="*/ 1289957 h 2103664"/>
                <a:gd name="connsiteX53" fmla="*/ 440871 w 1006928"/>
                <a:gd name="connsiteY53" fmla="*/ 1020536 h 21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6928" h="2103664">
                  <a:moveTo>
                    <a:pt x="440871" y="1020536"/>
                  </a:moveTo>
                  <a:lnTo>
                    <a:pt x="361950" y="838200"/>
                  </a:lnTo>
                  <a:lnTo>
                    <a:pt x="299357" y="688522"/>
                  </a:lnTo>
                  <a:lnTo>
                    <a:pt x="242207" y="536122"/>
                  </a:lnTo>
                  <a:lnTo>
                    <a:pt x="187778" y="391886"/>
                  </a:lnTo>
                  <a:lnTo>
                    <a:pt x="127907" y="212272"/>
                  </a:lnTo>
                  <a:lnTo>
                    <a:pt x="73478" y="35379"/>
                  </a:lnTo>
                  <a:lnTo>
                    <a:pt x="62593" y="19050"/>
                  </a:lnTo>
                  <a:lnTo>
                    <a:pt x="48985" y="8164"/>
                  </a:lnTo>
                  <a:lnTo>
                    <a:pt x="29935" y="0"/>
                  </a:lnTo>
                  <a:lnTo>
                    <a:pt x="19050" y="0"/>
                  </a:lnTo>
                  <a:lnTo>
                    <a:pt x="8164" y="8164"/>
                  </a:lnTo>
                  <a:lnTo>
                    <a:pt x="0" y="32657"/>
                  </a:lnTo>
                  <a:lnTo>
                    <a:pt x="8164" y="89807"/>
                  </a:lnTo>
                  <a:lnTo>
                    <a:pt x="46264" y="304800"/>
                  </a:lnTo>
                  <a:lnTo>
                    <a:pt x="73478" y="424543"/>
                  </a:lnTo>
                  <a:lnTo>
                    <a:pt x="117021" y="609600"/>
                  </a:lnTo>
                  <a:lnTo>
                    <a:pt x="171450" y="800100"/>
                  </a:lnTo>
                  <a:lnTo>
                    <a:pt x="234043" y="996043"/>
                  </a:lnTo>
                  <a:lnTo>
                    <a:pt x="277585" y="1129393"/>
                  </a:lnTo>
                  <a:lnTo>
                    <a:pt x="345621" y="1298122"/>
                  </a:lnTo>
                  <a:lnTo>
                    <a:pt x="427264" y="1496786"/>
                  </a:lnTo>
                  <a:lnTo>
                    <a:pt x="514350" y="1700893"/>
                  </a:lnTo>
                  <a:lnTo>
                    <a:pt x="595993" y="1877786"/>
                  </a:lnTo>
                  <a:lnTo>
                    <a:pt x="606878" y="1907722"/>
                  </a:lnTo>
                  <a:lnTo>
                    <a:pt x="609600" y="1932214"/>
                  </a:lnTo>
                  <a:lnTo>
                    <a:pt x="615043" y="1962150"/>
                  </a:lnTo>
                  <a:lnTo>
                    <a:pt x="625928" y="2000250"/>
                  </a:lnTo>
                  <a:lnTo>
                    <a:pt x="642257" y="2041072"/>
                  </a:lnTo>
                  <a:lnTo>
                    <a:pt x="664028" y="2073729"/>
                  </a:lnTo>
                  <a:lnTo>
                    <a:pt x="688521" y="2095500"/>
                  </a:lnTo>
                  <a:lnTo>
                    <a:pt x="713014" y="2103664"/>
                  </a:lnTo>
                  <a:lnTo>
                    <a:pt x="734785" y="2103664"/>
                  </a:lnTo>
                  <a:lnTo>
                    <a:pt x="759278" y="2087336"/>
                  </a:lnTo>
                  <a:lnTo>
                    <a:pt x="783771" y="2062843"/>
                  </a:lnTo>
                  <a:lnTo>
                    <a:pt x="802821" y="2035629"/>
                  </a:lnTo>
                  <a:lnTo>
                    <a:pt x="835478" y="1967593"/>
                  </a:lnTo>
                  <a:lnTo>
                    <a:pt x="900793" y="1807029"/>
                  </a:lnTo>
                  <a:lnTo>
                    <a:pt x="998764" y="1578429"/>
                  </a:lnTo>
                  <a:lnTo>
                    <a:pt x="1006928" y="1553936"/>
                  </a:lnTo>
                  <a:lnTo>
                    <a:pt x="1004207" y="1532164"/>
                  </a:lnTo>
                  <a:lnTo>
                    <a:pt x="996043" y="1524000"/>
                  </a:lnTo>
                  <a:lnTo>
                    <a:pt x="987878" y="1515836"/>
                  </a:lnTo>
                  <a:lnTo>
                    <a:pt x="979714" y="1515836"/>
                  </a:lnTo>
                  <a:lnTo>
                    <a:pt x="957943" y="1526722"/>
                  </a:lnTo>
                  <a:lnTo>
                    <a:pt x="895350" y="1581150"/>
                  </a:lnTo>
                  <a:lnTo>
                    <a:pt x="843643" y="1624693"/>
                  </a:lnTo>
                  <a:lnTo>
                    <a:pt x="813707" y="1641022"/>
                  </a:lnTo>
                  <a:lnTo>
                    <a:pt x="786493" y="1646464"/>
                  </a:lnTo>
                  <a:lnTo>
                    <a:pt x="764721" y="1638300"/>
                  </a:lnTo>
                  <a:lnTo>
                    <a:pt x="715735" y="1562100"/>
                  </a:lnTo>
                  <a:lnTo>
                    <a:pt x="647700" y="1442357"/>
                  </a:lnTo>
                  <a:lnTo>
                    <a:pt x="568778" y="1289957"/>
                  </a:lnTo>
                  <a:lnTo>
                    <a:pt x="440871" y="10205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73">
              <a:extLst>
                <a:ext uri="{FF2B5EF4-FFF2-40B4-BE49-F238E27FC236}">
                  <a16:creationId xmlns:a16="http://schemas.microsoft.com/office/drawing/2014/main" id="{BD8344BA-E554-44D0-B88B-A9C528D5F097}"/>
                </a:ext>
              </a:extLst>
            </p:cNvPr>
            <p:cNvSpPr/>
            <p:nvPr/>
          </p:nvSpPr>
          <p:spPr>
            <a:xfrm>
              <a:off x="2474913" y="3049588"/>
              <a:ext cx="2600325" cy="647700"/>
            </a:xfrm>
            <a:custGeom>
              <a:avLst/>
              <a:gdLst>
                <a:gd name="connsiteX0" fmla="*/ 954881 w 2600325"/>
                <a:gd name="connsiteY0" fmla="*/ 297657 h 647700"/>
                <a:gd name="connsiteX1" fmla="*/ 1207294 w 2600325"/>
                <a:gd name="connsiteY1" fmla="*/ 247650 h 647700"/>
                <a:gd name="connsiteX2" fmla="*/ 1359694 w 2600325"/>
                <a:gd name="connsiteY2" fmla="*/ 216694 h 647700"/>
                <a:gd name="connsiteX3" fmla="*/ 1547812 w 2600325"/>
                <a:gd name="connsiteY3" fmla="*/ 157163 h 647700"/>
                <a:gd name="connsiteX4" fmla="*/ 1721644 w 2600325"/>
                <a:gd name="connsiteY4" fmla="*/ 123825 h 647700"/>
                <a:gd name="connsiteX5" fmla="*/ 1883569 w 2600325"/>
                <a:gd name="connsiteY5" fmla="*/ 83344 h 647700"/>
                <a:gd name="connsiteX6" fmla="*/ 2031206 w 2600325"/>
                <a:gd name="connsiteY6" fmla="*/ 40482 h 647700"/>
                <a:gd name="connsiteX7" fmla="*/ 2157412 w 2600325"/>
                <a:gd name="connsiteY7" fmla="*/ 0 h 647700"/>
                <a:gd name="connsiteX8" fmla="*/ 2200275 w 2600325"/>
                <a:gd name="connsiteY8" fmla="*/ 0 h 647700"/>
                <a:gd name="connsiteX9" fmla="*/ 2283619 w 2600325"/>
                <a:gd name="connsiteY9" fmla="*/ 7144 h 647700"/>
                <a:gd name="connsiteX10" fmla="*/ 2357437 w 2600325"/>
                <a:gd name="connsiteY10" fmla="*/ 19050 h 647700"/>
                <a:gd name="connsiteX11" fmla="*/ 2443162 w 2600325"/>
                <a:gd name="connsiteY11" fmla="*/ 40482 h 647700"/>
                <a:gd name="connsiteX12" fmla="*/ 2486025 w 2600325"/>
                <a:gd name="connsiteY12" fmla="*/ 54769 h 647700"/>
                <a:gd name="connsiteX13" fmla="*/ 2524125 w 2600325"/>
                <a:gd name="connsiteY13" fmla="*/ 73819 h 647700"/>
                <a:gd name="connsiteX14" fmla="*/ 2557462 w 2600325"/>
                <a:gd name="connsiteY14" fmla="*/ 97632 h 647700"/>
                <a:gd name="connsiteX15" fmla="*/ 2574131 w 2600325"/>
                <a:gd name="connsiteY15" fmla="*/ 114300 h 647700"/>
                <a:gd name="connsiteX16" fmla="*/ 2590800 w 2600325"/>
                <a:gd name="connsiteY16" fmla="*/ 140494 h 647700"/>
                <a:gd name="connsiteX17" fmla="*/ 2597944 w 2600325"/>
                <a:gd name="connsiteY17" fmla="*/ 159544 h 647700"/>
                <a:gd name="connsiteX18" fmla="*/ 2600325 w 2600325"/>
                <a:gd name="connsiteY18" fmla="*/ 178594 h 647700"/>
                <a:gd name="connsiteX19" fmla="*/ 2600325 w 2600325"/>
                <a:gd name="connsiteY19" fmla="*/ 197644 h 647700"/>
                <a:gd name="connsiteX20" fmla="*/ 2588419 w 2600325"/>
                <a:gd name="connsiteY20" fmla="*/ 219075 h 647700"/>
                <a:gd name="connsiteX21" fmla="*/ 2566987 w 2600325"/>
                <a:gd name="connsiteY21" fmla="*/ 240507 h 647700"/>
                <a:gd name="connsiteX22" fmla="*/ 2533650 w 2600325"/>
                <a:gd name="connsiteY22" fmla="*/ 257175 h 647700"/>
                <a:gd name="connsiteX23" fmla="*/ 2488406 w 2600325"/>
                <a:gd name="connsiteY23" fmla="*/ 266700 h 647700"/>
                <a:gd name="connsiteX24" fmla="*/ 2426494 w 2600325"/>
                <a:gd name="connsiteY24" fmla="*/ 266700 h 647700"/>
                <a:gd name="connsiteX25" fmla="*/ 2326481 w 2600325"/>
                <a:gd name="connsiteY25" fmla="*/ 266700 h 647700"/>
                <a:gd name="connsiteX26" fmla="*/ 2238375 w 2600325"/>
                <a:gd name="connsiteY26" fmla="*/ 269082 h 647700"/>
                <a:gd name="connsiteX27" fmla="*/ 2105025 w 2600325"/>
                <a:gd name="connsiteY27" fmla="*/ 278607 h 647700"/>
                <a:gd name="connsiteX28" fmla="*/ 1909762 w 2600325"/>
                <a:gd name="connsiteY28" fmla="*/ 297657 h 647700"/>
                <a:gd name="connsiteX29" fmla="*/ 1704975 w 2600325"/>
                <a:gd name="connsiteY29" fmla="*/ 328613 h 647700"/>
                <a:gd name="connsiteX30" fmla="*/ 1519237 w 2600325"/>
                <a:gd name="connsiteY30" fmla="*/ 361950 h 647700"/>
                <a:gd name="connsiteX31" fmla="*/ 1273969 w 2600325"/>
                <a:gd name="connsiteY31" fmla="*/ 414338 h 647700"/>
                <a:gd name="connsiteX32" fmla="*/ 1033462 w 2600325"/>
                <a:gd name="connsiteY32" fmla="*/ 466725 h 647700"/>
                <a:gd name="connsiteX33" fmla="*/ 862012 w 2600325"/>
                <a:gd name="connsiteY33" fmla="*/ 511969 h 647700"/>
                <a:gd name="connsiteX34" fmla="*/ 707231 w 2600325"/>
                <a:gd name="connsiteY34" fmla="*/ 557213 h 647700"/>
                <a:gd name="connsiteX35" fmla="*/ 583406 w 2600325"/>
                <a:gd name="connsiteY35" fmla="*/ 600075 h 647700"/>
                <a:gd name="connsiteX36" fmla="*/ 531019 w 2600325"/>
                <a:gd name="connsiteY36" fmla="*/ 621507 h 647700"/>
                <a:gd name="connsiteX37" fmla="*/ 490537 w 2600325"/>
                <a:gd name="connsiteY37" fmla="*/ 642938 h 647700"/>
                <a:gd name="connsiteX38" fmla="*/ 461962 w 2600325"/>
                <a:gd name="connsiteY38" fmla="*/ 647700 h 647700"/>
                <a:gd name="connsiteX39" fmla="*/ 397669 w 2600325"/>
                <a:gd name="connsiteY39" fmla="*/ 638175 h 647700"/>
                <a:gd name="connsiteX40" fmla="*/ 347662 w 2600325"/>
                <a:gd name="connsiteY40" fmla="*/ 623888 h 647700"/>
                <a:gd name="connsiteX41" fmla="*/ 307181 w 2600325"/>
                <a:gd name="connsiteY41" fmla="*/ 600075 h 647700"/>
                <a:gd name="connsiteX42" fmla="*/ 273844 w 2600325"/>
                <a:gd name="connsiteY42" fmla="*/ 571500 h 647700"/>
                <a:gd name="connsiteX43" fmla="*/ 180975 w 2600325"/>
                <a:gd name="connsiteY43" fmla="*/ 495300 h 647700"/>
                <a:gd name="connsiteX44" fmla="*/ 28575 w 2600325"/>
                <a:gd name="connsiteY44" fmla="*/ 369094 h 647700"/>
                <a:gd name="connsiteX45" fmla="*/ 9525 w 2600325"/>
                <a:gd name="connsiteY45" fmla="*/ 347663 h 647700"/>
                <a:gd name="connsiteX46" fmla="*/ 0 w 2600325"/>
                <a:gd name="connsiteY46" fmla="*/ 326232 h 647700"/>
                <a:gd name="connsiteX47" fmla="*/ 0 w 2600325"/>
                <a:gd name="connsiteY47" fmla="*/ 309563 h 647700"/>
                <a:gd name="connsiteX48" fmla="*/ 7144 w 2600325"/>
                <a:gd name="connsiteY48" fmla="*/ 300038 h 647700"/>
                <a:gd name="connsiteX49" fmla="*/ 28575 w 2600325"/>
                <a:gd name="connsiteY49" fmla="*/ 302419 h 647700"/>
                <a:gd name="connsiteX50" fmla="*/ 111919 w 2600325"/>
                <a:gd name="connsiteY50" fmla="*/ 326232 h 647700"/>
                <a:gd name="connsiteX51" fmla="*/ 247650 w 2600325"/>
                <a:gd name="connsiteY51" fmla="*/ 359569 h 647700"/>
                <a:gd name="connsiteX52" fmla="*/ 335756 w 2600325"/>
                <a:gd name="connsiteY52" fmla="*/ 376238 h 647700"/>
                <a:gd name="connsiteX53" fmla="*/ 400050 w 2600325"/>
                <a:gd name="connsiteY53" fmla="*/ 381000 h 647700"/>
                <a:gd name="connsiteX54" fmla="*/ 621506 w 2600325"/>
                <a:gd name="connsiteY54" fmla="*/ 352425 h 647700"/>
                <a:gd name="connsiteX55" fmla="*/ 954881 w 2600325"/>
                <a:gd name="connsiteY55" fmla="*/ 29765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0325" h="647700">
                  <a:moveTo>
                    <a:pt x="954881" y="297657"/>
                  </a:moveTo>
                  <a:lnTo>
                    <a:pt x="1207294" y="247650"/>
                  </a:lnTo>
                  <a:lnTo>
                    <a:pt x="1359694" y="216694"/>
                  </a:lnTo>
                  <a:lnTo>
                    <a:pt x="1547812" y="157163"/>
                  </a:lnTo>
                  <a:lnTo>
                    <a:pt x="1721644" y="123825"/>
                  </a:lnTo>
                  <a:lnTo>
                    <a:pt x="1883569" y="83344"/>
                  </a:lnTo>
                  <a:lnTo>
                    <a:pt x="2031206" y="40482"/>
                  </a:lnTo>
                  <a:lnTo>
                    <a:pt x="2157412" y="0"/>
                  </a:lnTo>
                  <a:lnTo>
                    <a:pt x="2200275" y="0"/>
                  </a:lnTo>
                  <a:lnTo>
                    <a:pt x="2283619" y="7144"/>
                  </a:lnTo>
                  <a:lnTo>
                    <a:pt x="2357437" y="19050"/>
                  </a:lnTo>
                  <a:lnTo>
                    <a:pt x="2443162" y="40482"/>
                  </a:lnTo>
                  <a:lnTo>
                    <a:pt x="2486025" y="54769"/>
                  </a:lnTo>
                  <a:lnTo>
                    <a:pt x="2524125" y="73819"/>
                  </a:lnTo>
                  <a:lnTo>
                    <a:pt x="2557462" y="97632"/>
                  </a:lnTo>
                  <a:lnTo>
                    <a:pt x="2574131" y="114300"/>
                  </a:lnTo>
                  <a:lnTo>
                    <a:pt x="2590800" y="140494"/>
                  </a:lnTo>
                  <a:lnTo>
                    <a:pt x="2597944" y="159544"/>
                  </a:lnTo>
                  <a:lnTo>
                    <a:pt x="2600325" y="178594"/>
                  </a:lnTo>
                  <a:lnTo>
                    <a:pt x="2600325" y="197644"/>
                  </a:lnTo>
                  <a:lnTo>
                    <a:pt x="2588419" y="219075"/>
                  </a:lnTo>
                  <a:lnTo>
                    <a:pt x="2566987" y="240507"/>
                  </a:lnTo>
                  <a:lnTo>
                    <a:pt x="2533650" y="257175"/>
                  </a:lnTo>
                  <a:lnTo>
                    <a:pt x="2488406" y="266700"/>
                  </a:lnTo>
                  <a:lnTo>
                    <a:pt x="2426494" y="266700"/>
                  </a:lnTo>
                  <a:lnTo>
                    <a:pt x="2326481" y="266700"/>
                  </a:lnTo>
                  <a:lnTo>
                    <a:pt x="2238375" y="269082"/>
                  </a:lnTo>
                  <a:lnTo>
                    <a:pt x="2105025" y="278607"/>
                  </a:lnTo>
                  <a:lnTo>
                    <a:pt x="1909762" y="297657"/>
                  </a:lnTo>
                  <a:lnTo>
                    <a:pt x="1704975" y="328613"/>
                  </a:lnTo>
                  <a:lnTo>
                    <a:pt x="1519237" y="361950"/>
                  </a:lnTo>
                  <a:lnTo>
                    <a:pt x="1273969" y="414338"/>
                  </a:lnTo>
                  <a:lnTo>
                    <a:pt x="1033462" y="466725"/>
                  </a:lnTo>
                  <a:lnTo>
                    <a:pt x="862012" y="511969"/>
                  </a:lnTo>
                  <a:lnTo>
                    <a:pt x="707231" y="557213"/>
                  </a:lnTo>
                  <a:lnTo>
                    <a:pt x="583406" y="600075"/>
                  </a:lnTo>
                  <a:lnTo>
                    <a:pt x="531019" y="621507"/>
                  </a:lnTo>
                  <a:lnTo>
                    <a:pt x="490537" y="642938"/>
                  </a:lnTo>
                  <a:lnTo>
                    <a:pt x="461962" y="647700"/>
                  </a:lnTo>
                  <a:lnTo>
                    <a:pt x="397669" y="638175"/>
                  </a:lnTo>
                  <a:lnTo>
                    <a:pt x="347662" y="623888"/>
                  </a:lnTo>
                  <a:lnTo>
                    <a:pt x="307181" y="600075"/>
                  </a:lnTo>
                  <a:lnTo>
                    <a:pt x="273844" y="571500"/>
                  </a:lnTo>
                  <a:lnTo>
                    <a:pt x="180975" y="495300"/>
                  </a:lnTo>
                  <a:lnTo>
                    <a:pt x="28575" y="369094"/>
                  </a:lnTo>
                  <a:lnTo>
                    <a:pt x="9525" y="347663"/>
                  </a:lnTo>
                  <a:lnTo>
                    <a:pt x="0" y="326232"/>
                  </a:lnTo>
                  <a:lnTo>
                    <a:pt x="0" y="309563"/>
                  </a:lnTo>
                  <a:lnTo>
                    <a:pt x="7144" y="300038"/>
                  </a:lnTo>
                  <a:lnTo>
                    <a:pt x="28575" y="302419"/>
                  </a:lnTo>
                  <a:lnTo>
                    <a:pt x="111919" y="326232"/>
                  </a:lnTo>
                  <a:lnTo>
                    <a:pt x="247650" y="359569"/>
                  </a:lnTo>
                  <a:lnTo>
                    <a:pt x="335756" y="376238"/>
                  </a:lnTo>
                  <a:lnTo>
                    <a:pt x="400050" y="381000"/>
                  </a:lnTo>
                  <a:lnTo>
                    <a:pt x="621506" y="352425"/>
                  </a:lnTo>
                  <a:lnTo>
                    <a:pt x="954881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8">
              <a:extLst>
                <a:ext uri="{FF2B5EF4-FFF2-40B4-BE49-F238E27FC236}">
                  <a16:creationId xmlns:a16="http://schemas.microsoft.com/office/drawing/2014/main" id="{7FB136C0-8114-40DF-8859-0110452ED0BA}"/>
                </a:ext>
              </a:extLst>
            </p:cNvPr>
            <p:cNvSpPr/>
            <p:nvPr/>
          </p:nvSpPr>
          <p:spPr>
            <a:xfrm rot="16200000">
              <a:off x="2809875" y="3152775"/>
              <a:ext cx="2028825" cy="549275"/>
            </a:xfrm>
            <a:custGeom>
              <a:avLst/>
              <a:gdLst>
                <a:gd name="connsiteX0" fmla="*/ 683419 w 2028825"/>
                <a:gd name="connsiteY0" fmla="*/ 259556 h 550069"/>
                <a:gd name="connsiteX1" fmla="*/ 316707 w 2028825"/>
                <a:gd name="connsiteY1" fmla="*/ 259556 h 550069"/>
                <a:gd name="connsiteX2" fmla="*/ 0 w 2028825"/>
                <a:gd name="connsiteY2" fmla="*/ 257175 h 550069"/>
                <a:gd name="connsiteX3" fmla="*/ 38100 w 2028825"/>
                <a:gd name="connsiteY3" fmla="*/ 481012 h 550069"/>
                <a:gd name="connsiteX4" fmla="*/ 223838 w 2028825"/>
                <a:gd name="connsiteY4" fmla="*/ 481012 h 550069"/>
                <a:gd name="connsiteX5" fmla="*/ 592932 w 2028825"/>
                <a:gd name="connsiteY5" fmla="*/ 481012 h 550069"/>
                <a:gd name="connsiteX6" fmla="*/ 1062038 w 2028825"/>
                <a:gd name="connsiteY6" fmla="*/ 481012 h 550069"/>
                <a:gd name="connsiteX7" fmla="*/ 1321594 w 2028825"/>
                <a:gd name="connsiteY7" fmla="*/ 481012 h 550069"/>
                <a:gd name="connsiteX8" fmla="*/ 1438275 w 2028825"/>
                <a:gd name="connsiteY8" fmla="*/ 481012 h 550069"/>
                <a:gd name="connsiteX9" fmla="*/ 1502569 w 2028825"/>
                <a:gd name="connsiteY9" fmla="*/ 488156 h 550069"/>
                <a:gd name="connsiteX10" fmla="*/ 1581150 w 2028825"/>
                <a:gd name="connsiteY10" fmla="*/ 500062 h 550069"/>
                <a:gd name="connsiteX11" fmla="*/ 1659732 w 2028825"/>
                <a:gd name="connsiteY11" fmla="*/ 516731 h 550069"/>
                <a:gd name="connsiteX12" fmla="*/ 1719263 w 2028825"/>
                <a:gd name="connsiteY12" fmla="*/ 535781 h 550069"/>
                <a:gd name="connsiteX13" fmla="*/ 1752600 w 2028825"/>
                <a:gd name="connsiteY13" fmla="*/ 547687 h 550069"/>
                <a:gd name="connsiteX14" fmla="*/ 1774032 w 2028825"/>
                <a:gd name="connsiteY14" fmla="*/ 550069 h 550069"/>
                <a:gd name="connsiteX15" fmla="*/ 1795463 w 2028825"/>
                <a:gd name="connsiteY15" fmla="*/ 545306 h 550069"/>
                <a:gd name="connsiteX16" fmla="*/ 1819275 w 2028825"/>
                <a:gd name="connsiteY16" fmla="*/ 531019 h 550069"/>
                <a:gd name="connsiteX17" fmla="*/ 1833563 w 2028825"/>
                <a:gd name="connsiteY17" fmla="*/ 514350 h 550069"/>
                <a:gd name="connsiteX18" fmla="*/ 1852613 w 2028825"/>
                <a:gd name="connsiteY18" fmla="*/ 483394 h 550069"/>
                <a:gd name="connsiteX19" fmla="*/ 1866900 w 2028825"/>
                <a:gd name="connsiteY19" fmla="*/ 442912 h 550069"/>
                <a:gd name="connsiteX20" fmla="*/ 1878807 w 2028825"/>
                <a:gd name="connsiteY20" fmla="*/ 400050 h 550069"/>
                <a:gd name="connsiteX21" fmla="*/ 1881188 w 2028825"/>
                <a:gd name="connsiteY21" fmla="*/ 366712 h 550069"/>
                <a:gd name="connsiteX22" fmla="*/ 1883569 w 2028825"/>
                <a:gd name="connsiteY22" fmla="*/ 330994 h 550069"/>
                <a:gd name="connsiteX23" fmla="*/ 1890713 w 2028825"/>
                <a:gd name="connsiteY23" fmla="*/ 280987 h 550069"/>
                <a:gd name="connsiteX24" fmla="*/ 1900238 w 2028825"/>
                <a:gd name="connsiteY24" fmla="*/ 250031 h 550069"/>
                <a:gd name="connsiteX25" fmla="*/ 1914525 w 2028825"/>
                <a:gd name="connsiteY25" fmla="*/ 209550 h 550069"/>
                <a:gd name="connsiteX26" fmla="*/ 1928813 w 2028825"/>
                <a:gd name="connsiteY26" fmla="*/ 180975 h 550069"/>
                <a:gd name="connsiteX27" fmla="*/ 1947863 w 2028825"/>
                <a:gd name="connsiteY27" fmla="*/ 152400 h 550069"/>
                <a:gd name="connsiteX28" fmla="*/ 1974057 w 2028825"/>
                <a:gd name="connsiteY28" fmla="*/ 123825 h 550069"/>
                <a:gd name="connsiteX29" fmla="*/ 2028825 w 2028825"/>
                <a:gd name="connsiteY29" fmla="*/ 83344 h 550069"/>
                <a:gd name="connsiteX30" fmla="*/ 1983582 w 2028825"/>
                <a:gd name="connsiteY30" fmla="*/ 0 h 550069"/>
                <a:gd name="connsiteX31" fmla="*/ 1919288 w 2028825"/>
                <a:gd name="connsiteY31" fmla="*/ 57150 h 550069"/>
                <a:gd name="connsiteX32" fmla="*/ 1833563 w 2028825"/>
                <a:gd name="connsiteY32" fmla="*/ 116681 h 550069"/>
                <a:gd name="connsiteX33" fmla="*/ 1750219 w 2028825"/>
                <a:gd name="connsiteY33" fmla="*/ 159544 h 550069"/>
                <a:gd name="connsiteX34" fmla="*/ 1657350 w 2028825"/>
                <a:gd name="connsiteY34" fmla="*/ 200025 h 550069"/>
                <a:gd name="connsiteX35" fmla="*/ 1552575 w 2028825"/>
                <a:gd name="connsiteY35" fmla="*/ 233362 h 550069"/>
                <a:gd name="connsiteX36" fmla="*/ 1473994 w 2028825"/>
                <a:gd name="connsiteY36" fmla="*/ 250031 h 550069"/>
                <a:gd name="connsiteX37" fmla="*/ 1376363 w 2028825"/>
                <a:gd name="connsiteY37" fmla="*/ 259556 h 550069"/>
                <a:gd name="connsiteX38" fmla="*/ 1235869 w 2028825"/>
                <a:gd name="connsiteY38" fmla="*/ 259556 h 550069"/>
                <a:gd name="connsiteX39" fmla="*/ 1071563 w 2028825"/>
                <a:gd name="connsiteY39" fmla="*/ 261937 h 550069"/>
                <a:gd name="connsiteX40" fmla="*/ 866775 w 2028825"/>
                <a:gd name="connsiteY40" fmla="*/ 257175 h 550069"/>
                <a:gd name="connsiteX41" fmla="*/ 683419 w 2028825"/>
                <a:gd name="connsiteY41" fmla="*/ 2595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8825" h="550069">
                  <a:moveTo>
                    <a:pt x="683419" y="259556"/>
                  </a:moveTo>
                  <a:lnTo>
                    <a:pt x="316707" y="259556"/>
                  </a:lnTo>
                  <a:lnTo>
                    <a:pt x="0" y="257175"/>
                  </a:lnTo>
                  <a:lnTo>
                    <a:pt x="38100" y="481012"/>
                  </a:lnTo>
                  <a:lnTo>
                    <a:pt x="223838" y="481012"/>
                  </a:lnTo>
                  <a:lnTo>
                    <a:pt x="592932" y="481012"/>
                  </a:lnTo>
                  <a:lnTo>
                    <a:pt x="1062038" y="481012"/>
                  </a:lnTo>
                  <a:lnTo>
                    <a:pt x="1321594" y="481012"/>
                  </a:lnTo>
                  <a:lnTo>
                    <a:pt x="1438275" y="481012"/>
                  </a:lnTo>
                  <a:lnTo>
                    <a:pt x="1502569" y="488156"/>
                  </a:lnTo>
                  <a:lnTo>
                    <a:pt x="1581150" y="500062"/>
                  </a:lnTo>
                  <a:lnTo>
                    <a:pt x="1659732" y="516731"/>
                  </a:lnTo>
                  <a:lnTo>
                    <a:pt x="1719263" y="535781"/>
                  </a:lnTo>
                  <a:lnTo>
                    <a:pt x="1752600" y="547687"/>
                  </a:lnTo>
                  <a:lnTo>
                    <a:pt x="1774032" y="550069"/>
                  </a:lnTo>
                  <a:lnTo>
                    <a:pt x="1795463" y="545306"/>
                  </a:lnTo>
                  <a:lnTo>
                    <a:pt x="1819275" y="531019"/>
                  </a:lnTo>
                  <a:lnTo>
                    <a:pt x="1833563" y="514350"/>
                  </a:lnTo>
                  <a:lnTo>
                    <a:pt x="1852613" y="483394"/>
                  </a:lnTo>
                  <a:lnTo>
                    <a:pt x="1866900" y="442912"/>
                  </a:lnTo>
                  <a:lnTo>
                    <a:pt x="1878807" y="400050"/>
                  </a:lnTo>
                  <a:lnTo>
                    <a:pt x="1881188" y="366712"/>
                  </a:lnTo>
                  <a:lnTo>
                    <a:pt x="1883569" y="330994"/>
                  </a:lnTo>
                  <a:lnTo>
                    <a:pt x="1890713" y="280987"/>
                  </a:lnTo>
                  <a:lnTo>
                    <a:pt x="1900238" y="250031"/>
                  </a:lnTo>
                  <a:lnTo>
                    <a:pt x="1914525" y="209550"/>
                  </a:lnTo>
                  <a:lnTo>
                    <a:pt x="1928813" y="180975"/>
                  </a:lnTo>
                  <a:lnTo>
                    <a:pt x="1947863" y="152400"/>
                  </a:lnTo>
                  <a:lnTo>
                    <a:pt x="1974057" y="123825"/>
                  </a:lnTo>
                  <a:lnTo>
                    <a:pt x="2028825" y="83344"/>
                  </a:lnTo>
                  <a:lnTo>
                    <a:pt x="1983582" y="0"/>
                  </a:lnTo>
                  <a:lnTo>
                    <a:pt x="1919288" y="57150"/>
                  </a:lnTo>
                  <a:lnTo>
                    <a:pt x="1833563" y="116681"/>
                  </a:lnTo>
                  <a:lnTo>
                    <a:pt x="1750219" y="159544"/>
                  </a:lnTo>
                  <a:lnTo>
                    <a:pt x="1657350" y="200025"/>
                  </a:lnTo>
                  <a:lnTo>
                    <a:pt x="1552575" y="233362"/>
                  </a:lnTo>
                  <a:lnTo>
                    <a:pt x="1473994" y="250031"/>
                  </a:lnTo>
                  <a:lnTo>
                    <a:pt x="1376363" y="259556"/>
                  </a:lnTo>
                  <a:lnTo>
                    <a:pt x="1235869" y="259556"/>
                  </a:lnTo>
                  <a:lnTo>
                    <a:pt x="1071563" y="261937"/>
                  </a:lnTo>
                  <a:lnTo>
                    <a:pt x="866775" y="257175"/>
                  </a:lnTo>
                  <a:lnTo>
                    <a:pt x="6834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69">
              <a:extLst>
                <a:ext uri="{FF2B5EF4-FFF2-40B4-BE49-F238E27FC236}">
                  <a16:creationId xmlns:a16="http://schemas.microsoft.com/office/drawing/2014/main" id="{92951728-0989-41EE-82C4-179A633DFD02}"/>
                </a:ext>
              </a:extLst>
            </p:cNvPr>
            <p:cNvSpPr/>
            <p:nvPr/>
          </p:nvSpPr>
          <p:spPr>
            <a:xfrm rot="16200000">
              <a:off x="2532062" y="4810126"/>
              <a:ext cx="1317625" cy="565150"/>
            </a:xfrm>
            <a:custGeom>
              <a:avLst/>
              <a:gdLst>
                <a:gd name="connsiteX0" fmla="*/ 904875 w 1316831"/>
                <a:gd name="connsiteY0" fmla="*/ 459581 h 564356"/>
                <a:gd name="connsiteX1" fmla="*/ 476250 w 1316831"/>
                <a:gd name="connsiteY1" fmla="*/ 519112 h 564356"/>
                <a:gd name="connsiteX2" fmla="*/ 285750 w 1316831"/>
                <a:gd name="connsiteY2" fmla="*/ 547687 h 564356"/>
                <a:gd name="connsiteX3" fmla="*/ 126206 w 1316831"/>
                <a:gd name="connsiteY3" fmla="*/ 564356 h 564356"/>
                <a:gd name="connsiteX4" fmla="*/ 97631 w 1316831"/>
                <a:gd name="connsiteY4" fmla="*/ 561975 h 564356"/>
                <a:gd name="connsiteX5" fmla="*/ 50006 w 1316831"/>
                <a:gd name="connsiteY5" fmla="*/ 550068 h 564356"/>
                <a:gd name="connsiteX6" fmla="*/ 26194 w 1316831"/>
                <a:gd name="connsiteY6" fmla="*/ 538162 h 564356"/>
                <a:gd name="connsiteX7" fmla="*/ 16669 w 1316831"/>
                <a:gd name="connsiteY7" fmla="*/ 528637 h 564356"/>
                <a:gd name="connsiteX8" fmla="*/ 4762 w 1316831"/>
                <a:gd name="connsiteY8" fmla="*/ 509587 h 564356"/>
                <a:gd name="connsiteX9" fmla="*/ 0 w 1316831"/>
                <a:gd name="connsiteY9" fmla="*/ 485775 h 564356"/>
                <a:gd name="connsiteX10" fmla="*/ 0 w 1316831"/>
                <a:gd name="connsiteY10" fmla="*/ 464343 h 564356"/>
                <a:gd name="connsiteX11" fmla="*/ 7144 w 1316831"/>
                <a:gd name="connsiteY11" fmla="*/ 435768 h 564356"/>
                <a:gd name="connsiteX12" fmla="*/ 21431 w 1316831"/>
                <a:gd name="connsiteY12" fmla="*/ 411956 h 564356"/>
                <a:gd name="connsiteX13" fmla="*/ 42862 w 1316831"/>
                <a:gd name="connsiteY13" fmla="*/ 385762 h 564356"/>
                <a:gd name="connsiteX14" fmla="*/ 80962 w 1316831"/>
                <a:gd name="connsiteY14" fmla="*/ 359568 h 564356"/>
                <a:gd name="connsiteX15" fmla="*/ 130969 w 1316831"/>
                <a:gd name="connsiteY15" fmla="*/ 330993 h 564356"/>
                <a:gd name="connsiteX16" fmla="*/ 159544 w 1316831"/>
                <a:gd name="connsiteY16" fmla="*/ 321468 h 564356"/>
                <a:gd name="connsiteX17" fmla="*/ 264319 w 1316831"/>
                <a:gd name="connsiteY17" fmla="*/ 307181 h 564356"/>
                <a:gd name="connsiteX18" fmla="*/ 519112 w 1316831"/>
                <a:gd name="connsiteY18" fmla="*/ 276225 h 564356"/>
                <a:gd name="connsiteX19" fmla="*/ 773906 w 1316831"/>
                <a:gd name="connsiteY19" fmla="*/ 240506 h 564356"/>
                <a:gd name="connsiteX20" fmla="*/ 959644 w 1316831"/>
                <a:gd name="connsiteY20" fmla="*/ 204787 h 564356"/>
                <a:gd name="connsiteX21" fmla="*/ 1071562 w 1316831"/>
                <a:gd name="connsiteY21" fmla="*/ 171450 h 564356"/>
                <a:gd name="connsiteX22" fmla="*/ 1131094 w 1316831"/>
                <a:gd name="connsiteY22" fmla="*/ 152400 h 564356"/>
                <a:gd name="connsiteX23" fmla="*/ 1154906 w 1316831"/>
                <a:gd name="connsiteY23" fmla="*/ 138112 h 564356"/>
                <a:gd name="connsiteX24" fmla="*/ 1188244 w 1316831"/>
                <a:gd name="connsiteY24" fmla="*/ 111918 h 564356"/>
                <a:gd name="connsiteX25" fmla="*/ 1212056 w 1316831"/>
                <a:gd name="connsiteY25" fmla="*/ 83343 h 564356"/>
                <a:gd name="connsiteX26" fmla="*/ 1228725 w 1316831"/>
                <a:gd name="connsiteY26" fmla="*/ 57150 h 564356"/>
                <a:gd name="connsiteX27" fmla="*/ 1250156 w 1316831"/>
                <a:gd name="connsiteY27" fmla="*/ 30956 h 564356"/>
                <a:gd name="connsiteX28" fmla="*/ 1273969 w 1316831"/>
                <a:gd name="connsiteY28" fmla="*/ 9525 h 564356"/>
                <a:gd name="connsiteX29" fmla="*/ 1293019 w 1316831"/>
                <a:gd name="connsiteY29" fmla="*/ 0 h 564356"/>
                <a:gd name="connsiteX30" fmla="*/ 1307306 w 1316831"/>
                <a:gd name="connsiteY30" fmla="*/ 2381 h 564356"/>
                <a:gd name="connsiteX31" fmla="*/ 1314450 w 1316831"/>
                <a:gd name="connsiteY31" fmla="*/ 7143 h 564356"/>
                <a:gd name="connsiteX32" fmla="*/ 1316831 w 1316831"/>
                <a:gd name="connsiteY32" fmla="*/ 21431 h 564356"/>
                <a:gd name="connsiteX33" fmla="*/ 1316831 w 1316831"/>
                <a:gd name="connsiteY33" fmla="*/ 59531 h 564356"/>
                <a:gd name="connsiteX34" fmla="*/ 1297781 w 1316831"/>
                <a:gd name="connsiteY34" fmla="*/ 185737 h 564356"/>
                <a:gd name="connsiteX35" fmla="*/ 1278731 w 1316831"/>
                <a:gd name="connsiteY35" fmla="*/ 285750 h 564356"/>
                <a:gd name="connsiteX36" fmla="*/ 1266825 w 1316831"/>
                <a:gd name="connsiteY36" fmla="*/ 314325 h 564356"/>
                <a:gd name="connsiteX37" fmla="*/ 1131094 w 1316831"/>
                <a:gd name="connsiteY37" fmla="*/ 428625 h 564356"/>
                <a:gd name="connsiteX38" fmla="*/ 904875 w 1316831"/>
                <a:gd name="connsiteY38" fmla="*/ 4595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6831" h="564356">
                  <a:moveTo>
                    <a:pt x="904875" y="459581"/>
                  </a:moveTo>
                  <a:lnTo>
                    <a:pt x="476250" y="519112"/>
                  </a:lnTo>
                  <a:lnTo>
                    <a:pt x="285750" y="547687"/>
                  </a:lnTo>
                  <a:lnTo>
                    <a:pt x="126206" y="564356"/>
                  </a:lnTo>
                  <a:lnTo>
                    <a:pt x="97631" y="561975"/>
                  </a:lnTo>
                  <a:lnTo>
                    <a:pt x="50006" y="550068"/>
                  </a:lnTo>
                  <a:lnTo>
                    <a:pt x="26194" y="538162"/>
                  </a:lnTo>
                  <a:lnTo>
                    <a:pt x="16669" y="528637"/>
                  </a:lnTo>
                  <a:lnTo>
                    <a:pt x="4762" y="509587"/>
                  </a:lnTo>
                  <a:lnTo>
                    <a:pt x="0" y="485775"/>
                  </a:lnTo>
                  <a:lnTo>
                    <a:pt x="0" y="464343"/>
                  </a:lnTo>
                  <a:lnTo>
                    <a:pt x="7144" y="435768"/>
                  </a:lnTo>
                  <a:lnTo>
                    <a:pt x="21431" y="411956"/>
                  </a:lnTo>
                  <a:lnTo>
                    <a:pt x="42862" y="385762"/>
                  </a:lnTo>
                  <a:lnTo>
                    <a:pt x="80962" y="359568"/>
                  </a:lnTo>
                  <a:lnTo>
                    <a:pt x="130969" y="330993"/>
                  </a:lnTo>
                  <a:lnTo>
                    <a:pt x="159544" y="321468"/>
                  </a:lnTo>
                  <a:lnTo>
                    <a:pt x="264319" y="307181"/>
                  </a:lnTo>
                  <a:lnTo>
                    <a:pt x="519112" y="276225"/>
                  </a:lnTo>
                  <a:lnTo>
                    <a:pt x="773906" y="240506"/>
                  </a:lnTo>
                  <a:lnTo>
                    <a:pt x="959644" y="204787"/>
                  </a:lnTo>
                  <a:lnTo>
                    <a:pt x="1071562" y="171450"/>
                  </a:lnTo>
                  <a:lnTo>
                    <a:pt x="1131094" y="152400"/>
                  </a:lnTo>
                  <a:lnTo>
                    <a:pt x="1154906" y="138112"/>
                  </a:lnTo>
                  <a:lnTo>
                    <a:pt x="1188244" y="111918"/>
                  </a:lnTo>
                  <a:lnTo>
                    <a:pt x="1212056" y="83343"/>
                  </a:lnTo>
                  <a:lnTo>
                    <a:pt x="1228725" y="57150"/>
                  </a:lnTo>
                  <a:lnTo>
                    <a:pt x="1250156" y="30956"/>
                  </a:lnTo>
                  <a:lnTo>
                    <a:pt x="1273969" y="9525"/>
                  </a:lnTo>
                  <a:lnTo>
                    <a:pt x="1293019" y="0"/>
                  </a:lnTo>
                  <a:lnTo>
                    <a:pt x="1307306" y="2381"/>
                  </a:lnTo>
                  <a:lnTo>
                    <a:pt x="1314450" y="7143"/>
                  </a:lnTo>
                  <a:lnTo>
                    <a:pt x="1316831" y="21431"/>
                  </a:lnTo>
                  <a:lnTo>
                    <a:pt x="1316831" y="59531"/>
                  </a:lnTo>
                  <a:lnTo>
                    <a:pt x="1297781" y="185737"/>
                  </a:lnTo>
                  <a:lnTo>
                    <a:pt x="1278731" y="285750"/>
                  </a:lnTo>
                  <a:lnTo>
                    <a:pt x="1266825" y="314325"/>
                  </a:lnTo>
                  <a:lnTo>
                    <a:pt x="1131094" y="428625"/>
                  </a:lnTo>
                  <a:lnTo>
                    <a:pt x="9048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0">
              <a:extLst>
                <a:ext uri="{FF2B5EF4-FFF2-40B4-BE49-F238E27FC236}">
                  <a16:creationId xmlns:a16="http://schemas.microsoft.com/office/drawing/2014/main" id="{68C2C3F4-170A-4705-89A1-9EBE5DEE0094}"/>
                </a:ext>
              </a:extLst>
            </p:cNvPr>
            <p:cNvSpPr/>
            <p:nvPr/>
          </p:nvSpPr>
          <p:spPr>
            <a:xfrm rot="16200000">
              <a:off x="3348831" y="4026694"/>
              <a:ext cx="1362075" cy="1728788"/>
            </a:xfrm>
            <a:custGeom>
              <a:avLst/>
              <a:gdLst>
                <a:gd name="connsiteX0" fmla="*/ 1076325 w 1362075"/>
                <a:gd name="connsiteY0" fmla="*/ 823912 h 1728787"/>
                <a:gd name="connsiteX1" fmla="*/ 1054893 w 1362075"/>
                <a:gd name="connsiteY1" fmla="*/ 697706 h 1728787"/>
                <a:gd name="connsiteX2" fmla="*/ 1023937 w 1362075"/>
                <a:gd name="connsiteY2" fmla="*/ 550068 h 1728787"/>
                <a:gd name="connsiteX3" fmla="*/ 992981 w 1362075"/>
                <a:gd name="connsiteY3" fmla="*/ 409575 h 1728787"/>
                <a:gd name="connsiteX4" fmla="*/ 964406 w 1362075"/>
                <a:gd name="connsiteY4" fmla="*/ 288131 h 1728787"/>
                <a:gd name="connsiteX5" fmla="*/ 914400 w 1362075"/>
                <a:gd name="connsiteY5" fmla="*/ 76200 h 1728787"/>
                <a:gd name="connsiteX6" fmla="*/ 1090612 w 1362075"/>
                <a:gd name="connsiteY6" fmla="*/ 0 h 1728787"/>
                <a:gd name="connsiteX7" fmla="*/ 1092993 w 1362075"/>
                <a:gd name="connsiteY7" fmla="*/ 88106 h 1728787"/>
                <a:gd name="connsiteX8" fmla="*/ 1097756 w 1362075"/>
                <a:gd name="connsiteY8" fmla="*/ 142875 h 1728787"/>
                <a:gd name="connsiteX9" fmla="*/ 1109662 w 1362075"/>
                <a:gd name="connsiteY9" fmla="*/ 197643 h 1728787"/>
                <a:gd name="connsiteX10" fmla="*/ 1119187 w 1362075"/>
                <a:gd name="connsiteY10" fmla="*/ 238125 h 1728787"/>
                <a:gd name="connsiteX11" fmla="*/ 1135856 w 1362075"/>
                <a:gd name="connsiteY11" fmla="*/ 323850 h 1728787"/>
                <a:gd name="connsiteX12" fmla="*/ 1181100 w 1362075"/>
                <a:gd name="connsiteY12" fmla="*/ 538162 h 1728787"/>
                <a:gd name="connsiteX13" fmla="*/ 1212056 w 1362075"/>
                <a:gd name="connsiteY13" fmla="*/ 678656 h 1728787"/>
                <a:gd name="connsiteX14" fmla="*/ 1250156 w 1362075"/>
                <a:gd name="connsiteY14" fmla="*/ 850106 h 1728787"/>
                <a:gd name="connsiteX15" fmla="*/ 1269206 w 1362075"/>
                <a:gd name="connsiteY15" fmla="*/ 1009650 h 1728787"/>
                <a:gd name="connsiteX16" fmla="*/ 1314450 w 1362075"/>
                <a:gd name="connsiteY16" fmla="*/ 1309687 h 1728787"/>
                <a:gd name="connsiteX17" fmla="*/ 1333500 w 1362075"/>
                <a:gd name="connsiteY17" fmla="*/ 1357312 h 1728787"/>
                <a:gd name="connsiteX18" fmla="*/ 1357312 w 1362075"/>
                <a:gd name="connsiteY18" fmla="*/ 1412081 h 1728787"/>
                <a:gd name="connsiteX19" fmla="*/ 1362075 w 1362075"/>
                <a:gd name="connsiteY19" fmla="*/ 1426368 h 1728787"/>
                <a:gd name="connsiteX20" fmla="*/ 1362075 w 1362075"/>
                <a:gd name="connsiteY20" fmla="*/ 1438275 h 1728787"/>
                <a:gd name="connsiteX21" fmla="*/ 1357312 w 1362075"/>
                <a:gd name="connsiteY21" fmla="*/ 1457325 h 1728787"/>
                <a:gd name="connsiteX22" fmla="*/ 1347787 w 1362075"/>
                <a:gd name="connsiteY22" fmla="*/ 1478756 h 1728787"/>
                <a:gd name="connsiteX23" fmla="*/ 1319212 w 1362075"/>
                <a:gd name="connsiteY23" fmla="*/ 1524000 h 1728787"/>
                <a:gd name="connsiteX24" fmla="*/ 1257300 w 1362075"/>
                <a:gd name="connsiteY24" fmla="*/ 1595437 h 1728787"/>
                <a:gd name="connsiteX25" fmla="*/ 1195387 w 1362075"/>
                <a:gd name="connsiteY25" fmla="*/ 1659731 h 1728787"/>
                <a:gd name="connsiteX26" fmla="*/ 1147762 w 1362075"/>
                <a:gd name="connsiteY26" fmla="*/ 1702593 h 1728787"/>
                <a:gd name="connsiteX27" fmla="*/ 1123950 w 1362075"/>
                <a:gd name="connsiteY27" fmla="*/ 1716881 h 1728787"/>
                <a:gd name="connsiteX28" fmla="*/ 1100137 w 1362075"/>
                <a:gd name="connsiteY28" fmla="*/ 1726406 h 1728787"/>
                <a:gd name="connsiteX29" fmla="*/ 1078706 w 1362075"/>
                <a:gd name="connsiteY29" fmla="*/ 1728787 h 1728787"/>
                <a:gd name="connsiteX30" fmla="*/ 1059656 w 1362075"/>
                <a:gd name="connsiteY30" fmla="*/ 1726406 h 1728787"/>
                <a:gd name="connsiteX31" fmla="*/ 1035843 w 1362075"/>
                <a:gd name="connsiteY31" fmla="*/ 1714500 h 1728787"/>
                <a:gd name="connsiteX32" fmla="*/ 1016793 w 1362075"/>
                <a:gd name="connsiteY32" fmla="*/ 1700212 h 1728787"/>
                <a:gd name="connsiteX33" fmla="*/ 985837 w 1362075"/>
                <a:gd name="connsiteY33" fmla="*/ 1685925 h 1728787"/>
                <a:gd name="connsiteX34" fmla="*/ 871537 w 1362075"/>
                <a:gd name="connsiteY34" fmla="*/ 1647825 h 1728787"/>
                <a:gd name="connsiteX35" fmla="*/ 754856 w 1362075"/>
                <a:gd name="connsiteY35" fmla="*/ 1612106 h 1728787"/>
                <a:gd name="connsiteX36" fmla="*/ 650081 w 1362075"/>
                <a:gd name="connsiteY36" fmla="*/ 1588293 h 1728787"/>
                <a:gd name="connsiteX37" fmla="*/ 542925 w 1362075"/>
                <a:gd name="connsiteY37" fmla="*/ 1562100 h 1728787"/>
                <a:gd name="connsiteX38" fmla="*/ 442912 w 1362075"/>
                <a:gd name="connsiteY38" fmla="*/ 1538287 h 1728787"/>
                <a:gd name="connsiteX39" fmla="*/ 340518 w 1362075"/>
                <a:gd name="connsiteY39" fmla="*/ 1514475 h 1728787"/>
                <a:gd name="connsiteX40" fmla="*/ 226218 w 1362075"/>
                <a:gd name="connsiteY40" fmla="*/ 1488281 h 1728787"/>
                <a:gd name="connsiteX41" fmla="*/ 161925 w 1362075"/>
                <a:gd name="connsiteY41" fmla="*/ 1466850 h 1728787"/>
                <a:gd name="connsiteX42" fmla="*/ 114300 w 1362075"/>
                <a:gd name="connsiteY42" fmla="*/ 1447800 h 1728787"/>
                <a:gd name="connsiteX43" fmla="*/ 69056 w 1362075"/>
                <a:gd name="connsiteY43" fmla="*/ 1421606 h 1728787"/>
                <a:gd name="connsiteX44" fmla="*/ 40481 w 1362075"/>
                <a:gd name="connsiteY44" fmla="*/ 1400175 h 1728787"/>
                <a:gd name="connsiteX45" fmla="*/ 16668 w 1362075"/>
                <a:gd name="connsiteY45" fmla="*/ 1373981 h 1728787"/>
                <a:gd name="connsiteX46" fmla="*/ 2381 w 1362075"/>
                <a:gd name="connsiteY46" fmla="*/ 1347787 h 1728787"/>
                <a:gd name="connsiteX47" fmla="*/ 0 w 1362075"/>
                <a:gd name="connsiteY47" fmla="*/ 1316831 h 1728787"/>
                <a:gd name="connsiteX48" fmla="*/ 4762 w 1362075"/>
                <a:gd name="connsiteY48" fmla="*/ 1307306 h 1728787"/>
                <a:gd name="connsiteX49" fmla="*/ 9525 w 1362075"/>
                <a:gd name="connsiteY49" fmla="*/ 1297781 h 1728787"/>
                <a:gd name="connsiteX50" fmla="*/ 23812 w 1362075"/>
                <a:gd name="connsiteY50" fmla="*/ 1285875 h 1728787"/>
                <a:gd name="connsiteX51" fmla="*/ 54768 w 1362075"/>
                <a:gd name="connsiteY51" fmla="*/ 1271587 h 1728787"/>
                <a:gd name="connsiteX52" fmla="*/ 92868 w 1362075"/>
                <a:gd name="connsiteY52" fmla="*/ 1257300 h 1728787"/>
                <a:gd name="connsiteX53" fmla="*/ 133350 w 1362075"/>
                <a:gd name="connsiteY53" fmla="*/ 1247775 h 1728787"/>
                <a:gd name="connsiteX54" fmla="*/ 169068 w 1362075"/>
                <a:gd name="connsiteY54" fmla="*/ 1247775 h 1728787"/>
                <a:gd name="connsiteX55" fmla="*/ 319087 w 1362075"/>
                <a:gd name="connsiteY55" fmla="*/ 1269206 h 1728787"/>
                <a:gd name="connsiteX56" fmla="*/ 576262 w 1362075"/>
                <a:gd name="connsiteY56" fmla="*/ 1307306 h 1728787"/>
                <a:gd name="connsiteX57" fmla="*/ 928687 w 1362075"/>
                <a:gd name="connsiteY57" fmla="*/ 1362075 h 1728787"/>
                <a:gd name="connsiteX58" fmla="*/ 1050131 w 1362075"/>
                <a:gd name="connsiteY58" fmla="*/ 1378743 h 1728787"/>
                <a:gd name="connsiteX59" fmla="*/ 1088231 w 1362075"/>
                <a:gd name="connsiteY59" fmla="*/ 1371600 h 1728787"/>
                <a:gd name="connsiteX60" fmla="*/ 1107281 w 1362075"/>
                <a:gd name="connsiteY60" fmla="*/ 1359693 h 1728787"/>
                <a:gd name="connsiteX61" fmla="*/ 1121568 w 1362075"/>
                <a:gd name="connsiteY61" fmla="*/ 1345406 h 1728787"/>
                <a:gd name="connsiteX62" fmla="*/ 1131093 w 1362075"/>
                <a:gd name="connsiteY62" fmla="*/ 1326356 h 1728787"/>
                <a:gd name="connsiteX63" fmla="*/ 1135856 w 1362075"/>
                <a:gd name="connsiteY63" fmla="*/ 1307306 h 1728787"/>
                <a:gd name="connsiteX64" fmla="*/ 1135856 w 1362075"/>
                <a:gd name="connsiteY64" fmla="*/ 1264443 h 1728787"/>
                <a:gd name="connsiteX65" fmla="*/ 1119187 w 1362075"/>
                <a:gd name="connsiteY65" fmla="*/ 1116806 h 1728787"/>
                <a:gd name="connsiteX66" fmla="*/ 1100137 w 1362075"/>
                <a:gd name="connsiteY66" fmla="*/ 966787 h 1728787"/>
                <a:gd name="connsiteX67" fmla="*/ 1076325 w 1362075"/>
                <a:gd name="connsiteY67" fmla="*/ 823912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362075" h="1728787">
                  <a:moveTo>
                    <a:pt x="1076325" y="823912"/>
                  </a:moveTo>
                  <a:lnTo>
                    <a:pt x="1054893" y="697706"/>
                  </a:lnTo>
                  <a:lnTo>
                    <a:pt x="1023937" y="550068"/>
                  </a:lnTo>
                  <a:lnTo>
                    <a:pt x="992981" y="409575"/>
                  </a:lnTo>
                  <a:lnTo>
                    <a:pt x="964406" y="288131"/>
                  </a:lnTo>
                  <a:lnTo>
                    <a:pt x="914400" y="76200"/>
                  </a:lnTo>
                  <a:lnTo>
                    <a:pt x="1090612" y="0"/>
                  </a:lnTo>
                  <a:cubicBezTo>
                    <a:pt x="1091406" y="29369"/>
                    <a:pt x="1092199" y="58737"/>
                    <a:pt x="1092993" y="88106"/>
                  </a:cubicBezTo>
                  <a:lnTo>
                    <a:pt x="1097756" y="142875"/>
                  </a:lnTo>
                  <a:lnTo>
                    <a:pt x="1109662" y="197643"/>
                  </a:lnTo>
                  <a:lnTo>
                    <a:pt x="1119187" y="238125"/>
                  </a:lnTo>
                  <a:lnTo>
                    <a:pt x="1135856" y="323850"/>
                  </a:lnTo>
                  <a:lnTo>
                    <a:pt x="1181100" y="538162"/>
                  </a:lnTo>
                  <a:lnTo>
                    <a:pt x="1212056" y="678656"/>
                  </a:lnTo>
                  <a:lnTo>
                    <a:pt x="1250156" y="850106"/>
                  </a:lnTo>
                  <a:lnTo>
                    <a:pt x="1269206" y="1009650"/>
                  </a:lnTo>
                  <a:lnTo>
                    <a:pt x="1314450" y="1309687"/>
                  </a:lnTo>
                  <a:lnTo>
                    <a:pt x="1333500" y="1357312"/>
                  </a:lnTo>
                  <a:lnTo>
                    <a:pt x="1357312" y="1412081"/>
                  </a:lnTo>
                  <a:lnTo>
                    <a:pt x="1362075" y="1426368"/>
                  </a:lnTo>
                  <a:lnTo>
                    <a:pt x="1362075" y="1438275"/>
                  </a:lnTo>
                  <a:lnTo>
                    <a:pt x="1357312" y="1457325"/>
                  </a:lnTo>
                  <a:lnTo>
                    <a:pt x="1347787" y="1478756"/>
                  </a:lnTo>
                  <a:lnTo>
                    <a:pt x="1319212" y="1524000"/>
                  </a:lnTo>
                  <a:lnTo>
                    <a:pt x="1257300" y="1595437"/>
                  </a:lnTo>
                  <a:lnTo>
                    <a:pt x="1195387" y="1659731"/>
                  </a:lnTo>
                  <a:lnTo>
                    <a:pt x="1147762" y="1702593"/>
                  </a:lnTo>
                  <a:lnTo>
                    <a:pt x="1123950" y="1716881"/>
                  </a:lnTo>
                  <a:lnTo>
                    <a:pt x="1100137" y="1726406"/>
                  </a:lnTo>
                  <a:lnTo>
                    <a:pt x="1078706" y="1728787"/>
                  </a:lnTo>
                  <a:lnTo>
                    <a:pt x="1059656" y="1726406"/>
                  </a:lnTo>
                  <a:lnTo>
                    <a:pt x="1035843" y="1714500"/>
                  </a:lnTo>
                  <a:lnTo>
                    <a:pt x="1016793" y="1700212"/>
                  </a:lnTo>
                  <a:lnTo>
                    <a:pt x="985837" y="1685925"/>
                  </a:lnTo>
                  <a:lnTo>
                    <a:pt x="871537" y="1647825"/>
                  </a:lnTo>
                  <a:lnTo>
                    <a:pt x="754856" y="1612106"/>
                  </a:lnTo>
                  <a:lnTo>
                    <a:pt x="650081" y="1588293"/>
                  </a:lnTo>
                  <a:lnTo>
                    <a:pt x="542925" y="1562100"/>
                  </a:lnTo>
                  <a:lnTo>
                    <a:pt x="442912" y="1538287"/>
                  </a:lnTo>
                  <a:lnTo>
                    <a:pt x="340518" y="1514475"/>
                  </a:lnTo>
                  <a:lnTo>
                    <a:pt x="226218" y="1488281"/>
                  </a:lnTo>
                  <a:lnTo>
                    <a:pt x="161925" y="1466850"/>
                  </a:lnTo>
                  <a:lnTo>
                    <a:pt x="114300" y="1447800"/>
                  </a:lnTo>
                  <a:lnTo>
                    <a:pt x="69056" y="1421606"/>
                  </a:lnTo>
                  <a:lnTo>
                    <a:pt x="40481" y="1400175"/>
                  </a:lnTo>
                  <a:lnTo>
                    <a:pt x="16668" y="1373981"/>
                  </a:lnTo>
                  <a:lnTo>
                    <a:pt x="2381" y="1347787"/>
                  </a:lnTo>
                  <a:lnTo>
                    <a:pt x="0" y="1316831"/>
                  </a:lnTo>
                  <a:lnTo>
                    <a:pt x="4762" y="1307306"/>
                  </a:lnTo>
                  <a:lnTo>
                    <a:pt x="9525" y="1297781"/>
                  </a:lnTo>
                  <a:lnTo>
                    <a:pt x="23812" y="1285875"/>
                  </a:lnTo>
                  <a:lnTo>
                    <a:pt x="54768" y="1271587"/>
                  </a:lnTo>
                  <a:lnTo>
                    <a:pt x="92868" y="1257300"/>
                  </a:lnTo>
                  <a:lnTo>
                    <a:pt x="133350" y="1247775"/>
                  </a:lnTo>
                  <a:lnTo>
                    <a:pt x="169068" y="1247775"/>
                  </a:lnTo>
                  <a:lnTo>
                    <a:pt x="319087" y="1269206"/>
                  </a:lnTo>
                  <a:lnTo>
                    <a:pt x="576262" y="1307306"/>
                  </a:lnTo>
                  <a:lnTo>
                    <a:pt x="928687" y="1362075"/>
                  </a:lnTo>
                  <a:lnTo>
                    <a:pt x="1050131" y="1378743"/>
                  </a:lnTo>
                  <a:lnTo>
                    <a:pt x="1088231" y="1371600"/>
                  </a:lnTo>
                  <a:lnTo>
                    <a:pt x="1107281" y="1359693"/>
                  </a:lnTo>
                  <a:lnTo>
                    <a:pt x="1121568" y="1345406"/>
                  </a:lnTo>
                  <a:lnTo>
                    <a:pt x="1131093" y="1326356"/>
                  </a:lnTo>
                  <a:lnTo>
                    <a:pt x="1135856" y="1307306"/>
                  </a:lnTo>
                  <a:lnTo>
                    <a:pt x="1135856" y="1264443"/>
                  </a:lnTo>
                  <a:lnTo>
                    <a:pt x="1119187" y="1116806"/>
                  </a:lnTo>
                  <a:lnTo>
                    <a:pt x="1100137" y="966787"/>
                  </a:lnTo>
                  <a:lnTo>
                    <a:pt x="1076325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71">
              <a:extLst>
                <a:ext uri="{FF2B5EF4-FFF2-40B4-BE49-F238E27FC236}">
                  <a16:creationId xmlns:a16="http://schemas.microsoft.com/office/drawing/2014/main" id="{917BD93E-A0E1-4ED7-BF81-2A17AF5B4709}"/>
                </a:ext>
              </a:extLst>
            </p:cNvPr>
            <p:cNvSpPr/>
            <p:nvPr/>
          </p:nvSpPr>
          <p:spPr>
            <a:xfrm rot="16200000">
              <a:off x="3742532" y="4888706"/>
              <a:ext cx="387350" cy="1112837"/>
            </a:xfrm>
            <a:custGeom>
              <a:avLst/>
              <a:gdLst>
                <a:gd name="connsiteX0" fmla="*/ 297656 w 388143"/>
                <a:gd name="connsiteY0" fmla="*/ 619125 h 1112044"/>
                <a:gd name="connsiteX1" fmla="*/ 254793 w 388143"/>
                <a:gd name="connsiteY1" fmla="*/ 376238 h 1112044"/>
                <a:gd name="connsiteX2" fmla="*/ 185737 w 388143"/>
                <a:gd name="connsiteY2" fmla="*/ 0 h 1112044"/>
                <a:gd name="connsiteX3" fmla="*/ 0 w 388143"/>
                <a:gd name="connsiteY3" fmla="*/ 21431 h 1112044"/>
                <a:gd name="connsiteX4" fmla="*/ 38100 w 388143"/>
                <a:gd name="connsiteY4" fmla="*/ 152400 h 1112044"/>
                <a:gd name="connsiteX5" fmla="*/ 61912 w 388143"/>
                <a:gd name="connsiteY5" fmla="*/ 245269 h 1112044"/>
                <a:gd name="connsiteX6" fmla="*/ 85725 w 388143"/>
                <a:gd name="connsiteY6" fmla="*/ 352425 h 1112044"/>
                <a:gd name="connsiteX7" fmla="*/ 109537 w 388143"/>
                <a:gd name="connsiteY7" fmla="*/ 452438 h 1112044"/>
                <a:gd name="connsiteX8" fmla="*/ 142875 w 388143"/>
                <a:gd name="connsiteY8" fmla="*/ 619125 h 1112044"/>
                <a:gd name="connsiteX9" fmla="*/ 180975 w 388143"/>
                <a:gd name="connsiteY9" fmla="*/ 821531 h 1112044"/>
                <a:gd name="connsiteX10" fmla="*/ 235743 w 388143"/>
                <a:gd name="connsiteY10" fmla="*/ 1112044 h 1112044"/>
                <a:gd name="connsiteX11" fmla="*/ 388143 w 388143"/>
                <a:gd name="connsiteY11" fmla="*/ 1112044 h 1112044"/>
                <a:gd name="connsiteX12" fmla="*/ 359568 w 388143"/>
                <a:gd name="connsiteY12" fmla="*/ 959644 h 1112044"/>
                <a:gd name="connsiteX13" fmla="*/ 297656 w 388143"/>
                <a:gd name="connsiteY13" fmla="*/ 6191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8143" h="1112044">
                  <a:moveTo>
                    <a:pt x="297656" y="619125"/>
                  </a:moveTo>
                  <a:lnTo>
                    <a:pt x="254793" y="376238"/>
                  </a:lnTo>
                  <a:lnTo>
                    <a:pt x="185737" y="0"/>
                  </a:lnTo>
                  <a:lnTo>
                    <a:pt x="0" y="21431"/>
                  </a:lnTo>
                  <a:lnTo>
                    <a:pt x="38100" y="152400"/>
                  </a:lnTo>
                  <a:lnTo>
                    <a:pt x="61912" y="245269"/>
                  </a:lnTo>
                  <a:lnTo>
                    <a:pt x="85725" y="352425"/>
                  </a:lnTo>
                  <a:lnTo>
                    <a:pt x="109537" y="452438"/>
                  </a:lnTo>
                  <a:lnTo>
                    <a:pt x="142875" y="619125"/>
                  </a:lnTo>
                  <a:lnTo>
                    <a:pt x="180975" y="821531"/>
                  </a:lnTo>
                  <a:lnTo>
                    <a:pt x="235743" y="1112044"/>
                  </a:lnTo>
                  <a:lnTo>
                    <a:pt x="388143" y="1112044"/>
                  </a:lnTo>
                  <a:lnTo>
                    <a:pt x="359568" y="959644"/>
                  </a:lnTo>
                  <a:lnTo>
                    <a:pt x="2976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5">
              <a:extLst>
                <a:ext uri="{FF2B5EF4-FFF2-40B4-BE49-F238E27FC236}">
                  <a16:creationId xmlns:a16="http://schemas.microsoft.com/office/drawing/2014/main" id="{23452FFF-3D0A-4736-99DE-1DCA944C8C0F}"/>
                </a:ext>
              </a:extLst>
            </p:cNvPr>
            <p:cNvSpPr/>
            <p:nvPr/>
          </p:nvSpPr>
          <p:spPr>
            <a:xfrm rot="16200000">
              <a:off x="4406900" y="2622551"/>
              <a:ext cx="3914775" cy="2076450"/>
            </a:xfrm>
            <a:custGeom>
              <a:avLst/>
              <a:gdLst>
                <a:gd name="connsiteX0" fmla="*/ 2336800 w 3914775"/>
                <a:gd name="connsiteY0" fmla="*/ 177800 h 2076450"/>
                <a:gd name="connsiteX1" fmla="*/ 1993900 w 3914775"/>
                <a:gd name="connsiteY1" fmla="*/ 168275 h 2076450"/>
                <a:gd name="connsiteX2" fmla="*/ 1622425 w 3914775"/>
                <a:gd name="connsiteY2" fmla="*/ 158750 h 2076450"/>
                <a:gd name="connsiteX3" fmla="*/ 1247775 w 3914775"/>
                <a:gd name="connsiteY3" fmla="*/ 149225 h 2076450"/>
                <a:gd name="connsiteX4" fmla="*/ 939800 w 3914775"/>
                <a:gd name="connsiteY4" fmla="*/ 136525 h 2076450"/>
                <a:gd name="connsiteX5" fmla="*/ 765175 w 3914775"/>
                <a:gd name="connsiteY5" fmla="*/ 133350 h 2076450"/>
                <a:gd name="connsiteX6" fmla="*/ 660400 w 3914775"/>
                <a:gd name="connsiteY6" fmla="*/ 139700 h 2076450"/>
                <a:gd name="connsiteX7" fmla="*/ 565150 w 3914775"/>
                <a:gd name="connsiteY7" fmla="*/ 149225 h 2076450"/>
                <a:gd name="connsiteX8" fmla="*/ 488950 w 3914775"/>
                <a:gd name="connsiteY8" fmla="*/ 161925 h 2076450"/>
                <a:gd name="connsiteX9" fmla="*/ 403225 w 3914775"/>
                <a:gd name="connsiteY9" fmla="*/ 180975 h 2076450"/>
                <a:gd name="connsiteX10" fmla="*/ 327025 w 3914775"/>
                <a:gd name="connsiteY10" fmla="*/ 209550 h 2076450"/>
                <a:gd name="connsiteX11" fmla="*/ 260350 w 3914775"/>
                <a:gd name="connsiteY11" fmla="*/ 244475 h 2076450"/>
                <a:gd name="connsiteX12" fmla="*/ 219075 w 3914775"/>
                <a:gd name="connsiteY12" fmla="*/ 273050 h 2076450"/>
                <a:gd name="connsiteX13" fmla="*/ 174625 w 3914775"/>
                <a:gd name="connsiteY13" fmla="*/ 314325 h 2076450"/>
                <a:gd name="connsiteX14" fmla="*/ 136525 w 3914775"/>
                <a:gd name="connsiteY14" fmla="*/ 365125 h 2076450"/>
                <a:gd name="connsiteX15" fmla="*/ 101600 w 3914775"/>
                <a:gd name="connsiteY15" fmla="*/ 431800 h 2076450"/>
                <a:gd name="connsiteX16" fmla="*/ 76200 w 3914775"/>
                <a:gd name="connsiteY16" fmla="*/ 498475 h 2076450"/>
                <a:gd name="connsiteX17" fmla="*/ 50800 w 3914775"/>
                <a:gd name="connsiteY17" fmla="*/ 587375 h 2076450"/>
                <a:gd name="connsiteX18" fmla="*/ 25400 w 3914775"/>
                <a:gd name="connsiteY18" fmla="*/ 727075 h 2076450"/>
                <a:gd name="connsiteX19" fmla="*/ 12700 w 3914775"/>
                <a:gd name="connsiteY19" fmla="*/ 854075 h 2076450"/>
                <a:gd name="connsiteX20" fmla="*/ 3175 w 3914775"/>
                <a:gd name="connsiteY20" fmla="*/ 1006475 h 2076450"/>
                <a:gd name="connsiteX21" fmla="*/ 0 w 3914775"/>
                <a:gd name="connsiteY21" fmla="*/ 1225550 h 2076450"/>
                <a:gd name="connsiteX22" fmla="*/ 3175 w 3914775"/>
                <a:gd name="connsiteY22" fmla="*/ 1438275 h 2076450"/>
                <a:gd name="connsiteX23" fmla="*/ 19050 w 3914775"/>
                <a:gd name="connsiteY23" fmla="*/ 1663700 h 2076450"/>
                <a:gd name="connsiteX24" fmla="*/ 34925 w 3914775"/>
                <a:gd name="connsiteY24" fmla="*/ 1797050 h 2076450"/>
                <a:gd name="connsiteX25" fmla="*/ 44450 w 3914775"/>
                <a:gd name="connsiteY25" fmla="*/ 1844675 h 2076450"/>
                <a:gd name="connsiteX26" fmla="*/ 66675 w 3914775"/>
                <a:gd name="connsiteY26" fmla="*/ 1908175 h 2076450"/>
                <a:gd name="connsiteX27" fmla="*/ 107950 w 3914775"/>
                <a:gd name="connsiteY27" fmla="*/ 2006600 h 2076450"/>
                <a:gd name="connsiteX28" fmla="*/ 133350 w 3914775"/>
                <a:gd name="connsiteY28" fmla="*/ 2051050 h 2076450"/>
                <a:gd name="connsiteX29" fmla="*/ 142875 w 3914775"/>
                <a:gd name="connsiteY29" fmla="*/ 2060575 h 2076450"/>
                <a:gd name="connsiteX30" fmla="*/ 158750 w 3914775"/>
                <a:gd name="connsiteY30" fmla="*/ 2070100 h 2076450"/>
                <a:gd name="connsiteX31" fmla="*/ 187325 w 3914775"/>
                <a:gd name="connsiteY31" fmla="*/ 2076450 h 2076450"/>
                <a:gd name="connsiteX32" fmla="*/ 222250 w 3914775"/>
                <a:gd name="connsiteY32" fmla="*/ 2073275 h 2076450"/>
                <a:gd name="connsiteX33" fmla="*/ 244475 w 3914775"/>
                <a:gd name="connsiteY33" fmla="*/ 2063750 h 2076450"/>
                <a:gd name="connsiteX34" fmla="*/ 266700 w 3914775"/>
                <a:gd name="connsiteY34" fmla="*/ 2044700 h 2076450"/>
                <a:gd name="connsiteX35" fmla="*/ 285750 w 3914775"/>
                <a:gd name="connsiteY35" fmla="*/ 2016125 h 2076450"/>
                <a:gd name="connsiteX36" fmla="*/ 314325 w 3914775"/>
                <a:gd name="connsiteY36" fmla="*/ 1978025 h 2076450"/>
                <a:gd name="connsiteX37" fmla="*/ 266700 w 3914775"/>
                <a:gd name="connsiteY37" fmla="*/ 1549400 h 2076450"/>
                <a:gd name="connsiteX38" fmla="*/ 244475 w 3914775"/>
                <a:gd name="connsiteY38" fmla="*/ 1460500 h 2076450"/>
                <a:gd name="connsiteX39" fmla="*/ 228600 w 3914775"/>
                <a:gd name="connsiteY39" fmla="*/ 1352550 h 2076450"/>
                <a:gd name="connsiteX40" fmla="*/ 215900 w 3914775"/>
                <a:gd name="connsiteY40" fmla="*/ 1231900 h 2076450"/>
                <a:gd name="connsiteX41" fmla="*/ 203200 w 3914775"/>
                <a:gd name="connsiteY41" fmla="*/ 1101725 h 2076450"/>
                <a:gd name="connsiteX42" fmla="*/ 203200 w 3914775"/>
                <a:gd name="connsiteY42" fmla="*/ 968375 h 2076450"/>
                <a:gd name="connsiteX43" fmla="*/ 203200 w 3914775"/>
                <a:gd name="connsiteY43" fmla="*/ 876300 h 2076450"/>
                <a:gd name="connsiteX44" fmla="*/ 212725 w 3914775"/>
                <a:gd name="connsiteY44" fmla="*/ 758825 h 2076450"/>
                <a:gd name="connsiteX45" fmla="*/ 222250 w 3914775"/>
                <a:gd name="connsiteY45" fmla="*/ 676275 h 2076450"/>
                <a:gd name="connsiteX46" fmla="*/ 244475 w 3914775"/>
                <a:gd name="connsiteY46" fmla="*/ 593725 h 2076450"/>
                <a:gd name="connsiteX47" fmla="*/ 269875 w 3914775"/>
                <a:gd name="connsiteY47" fmla="*/ 527050 h 2076450"/>
                <a:gd name="connsiteX48" fmla="*/ 295275 w 3914775"/>
                <a:gd name="connsiteY48" fmla="*/ 482600 h 2076450"/>
                <a:gd name="connsiteX49" fmla="*/ 330200 w 3914775"/>
                <a:gd name="connsiteY49" fmla="*/ 447675 h 2076450"/>
                <a:gd name="connsiteX50" fmla="*/ 355600 w 3914775"/>
                <a:gd name="connsiteY50" fmla="*/ 428625 h 2076450"/>
                <a:gd name="connsiteX51" fmla="*/ 400050 w 3914775"/>
                <a:gd name="connsiteY51" fmla="*/ 406400 h 2076450"/>
                <a:gd name="connsiteX52" fmla="*/ 454025 w 3914775"/>
                <a:gd name="connsiteY52" fmla="*/ 384175 h 2076450"/>
                <a:gd name="connsiteX53" fmla="*/ 523875 w 3914775"/>
                <a:gd name="connsiteY53" fmla="*/ 368300 h 2076450"/>
                <a:gd name="connsiteX54" fmla="*/ 663575 w 3914775"/>
                <a:gd name="connsiteY54" fmla="*/ 355600 h 2076450"/>
                <a:gd name="connsiteX55" fmla="*/ 841375 w 3914775"/>
                <a:gd name="connsiteY55" fmla="*/ 358775 h 2076450"/>
                <a:gd name="connsiteX56" fmla="*/ 1238250 w 3914775"/>
                <a:gd name="connsiteY56" fmla="*/ 361950 h 2076450"/>
                <a:gd name="connsiteX57" fmla="*/ 1689100 w 3914775"/>
                <a:gd name="connsiteY57" fmla="*/ 374650 h 2076450"/>
                <a:gd name="connsiteX58" fmla="*/ 1984375 w 3914775"/>
                <a:gd name="connsiteY58" fmla="*/ 387350 h 2076450"/>
                <a:gd name="connsiteX59" fmla="*/ 2222500 w 3914775"/>
                <a:gd name="connsiteY59" fmla="*/ 400050 h 2076450"/>
                <a:gd name="connsiteX60" fmla="*/ 2597150 w 3914775"/>
                <a:gd name="connsiteY60" fmla="*/ 425450 h 2076450"/>
                <a:gd name="connsiteX61" fmla="*/ 2860675 w 3914775"/>
                <a:gd name="connsiteY61" fmla="*/ 450850 h 2076450"/>
                <a:gd name="connsiteX62" fmla="*/ 3082925 w 3914775"/>
                <a:gd name="connsiteY62" fmla="*/ 476250 h 2076450"/>
                <a:gd name="connsiteX63" fmla="*/ 3349625 w 3914775"/>
                <a:gd name="connsiteY63" fmla="*/ 508000 h 2076450"/>
                <a:gd name="connsiteX64" fmla="*/ 3533775 w 3914775"/>
                <a:gd name="connsiteY64" fmla="*/ 536575 h 2076450"/>
                <a:gd name="connsiteX65" fmla="*/ 3667125 w 3914775"/>
                <a:gd name="connsiteY65" fmla="*/ 565150 h 2076450"/>
                <a:gd name="connsiteX66" fmla="*/ 3708400 w 3914775"/>
                <a:gd name="connsiteY66" fmla="*/ 577850 h 2076450"/>
                <a:gd name="connsiteX67" fmla="*/ 3724275 w 3914775"/>
                <a:gd name="connsiteY67" fmla="*/ 568325 h 2076450"/>
                <a:gd name="connsiteX68" fmla="*/ 3771900 w 3914775"/>
                <a:gd name="connsiteY68" fmla="*/ 498475 h 2076450"/>
                <a:gd name="connsiteX69" fmla="*/ 3841750 w 3914775"/>
                <a:gd name="connsiteY69" fmla="*/ 361950 h 2076450"/>
                <a:gd name="connsiteX70" fmla="*/ 3879850 w 3914775"/>
                <a:gd name="connsiteY70" fmla="*/ 269875 h 2076450"/>
                <a:gd name="connsiteX71" fmla="*/ 3902075 w 3914775"/>
                <a:gd name="connsiteY71" fmla="*/ 196850 h 2076450"/>
                <a:gd name="connsiteX72" fmla="*/ 3911600 w 3914775"/>
                <a:gd name="connsiteY72" fmla="*/ 161925 h 2076450"/>
                <a:gd name="connsiteX73" fmla="*/ 3914775 w 3914775"/>
                <a:gd name="connsiteY73" fmla="*/ 111125 h 2076450"/>
                <a:gd name="connsiteX74" fmla="*/ 3911600 w 3914775"/>
                <a:gd name="connsiteY74" fmla="*/ 50800 h 2076450"/>
                <a:gd name="connsiteX75" fmla="*/ 3905250 w 3914775"/>
                <a:gd name="connsiteY75" fmla="*/ 22225 h 2076450"/>
                <a:gd name="connsiteX76" fmla="*/ 3898900 w 3914775"/>
                <a:gd name="connsiteY76" fmla="*/ 9525 h 2076450"/>
                <a:gd name="connsiteX77" fmla="*/ 3892550 w 3914775"/>
                <a:gd name="connsiteY77" fmla="*/ 3175 h 2076450"/>
                <a:gd name="connsiteX78" fmla="*/ 3876675 w 3914775"/>
                <a:gd name="connsiteY78" fmla="*/ 0 h 2076450"/>
                <a:gd name="connsiteX79" fmla="*/ 3857625 w 3914775"/>
                <a:gd name="connsiteY79" fmla="*/ 6350 h 2076450"/>
                <a:gd name="connsiteX80" fmla="*/ 3832225 w 3914775"/>
                <a:gd name="connsiteY80" fmla="*/ 31750 h 2076450"/>
                <a:gd name="connsiteX81" fmla="*/ 3771900 w 3914775"/>
                <a:gd name="connsiteY81" fmla="*/ 85725 h 2076450"/>
                <a:gd name="connsiteX82" fmla="*/ 3730625 w 3914775"/>
                <a:gd name="connsiteY82" fmla="*/ 117475 h 2076450"/>
                <a:gd name="connsiteX83" fmla="*/ 3676650 w 3914775"/>
                <a:gd name="connsiteY83" fmla="*/ 152400 h 2076450"/>
                <a:gd name="connsiteX84" fmla="*/ 3619500 w 3914775"/>
                <a:gd name="connsiteY84" fmla="*/ 180975 h 2076450"/>
                <a:gd name="connsiteX85" fmla="*/ 3575050 w 3914775"/>
                <a:gd name="connsiteY85" fmla="*/ 193675 h 2076450"/>
                <a:gd name="connsiteX86" fmla="*/ 3536950 w 3914775"/>
                <a:gd name="connsiteY86" fmla="*/ 200025 h 2076450"/>
                <a:gd name="connsiteX87" fmla="*/ 3482975 w 3914775"/>
                <a:gd name="connsiteY87" fmla="*/ 203200 h 2076450"/>
                <a:gd name="connsiteX88" fmla="*/ 3362325 w 3914775"/>
                <a:gd name="connsiteY88" fmla="*/ 196850 h 2076450"/>
                <a:gd name="connsiteX89" fmla="*/ 3108325 w 3914775"/>
                <a:gd name="connsiteY89" fmla="*/ 193675 h 2076450"/>
                <a:gd name="connsiteX90" fmla="*/ 2689225 w 3914775"/>
                <a:gd name="connsiteY90" fmla="*/ 184150 h 2076450"/>
                <a:gd name="connsiteX91" fmla="*/ 2336800 w 3914775"/>
                <a:gd name="connsiteY91" fmla="*/ 177800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914775" h="2076450">
                  <a:moveTo>
                    <a:pt x="2336800" y="177800"/>
                  </a:moveTo>
                  <a:lnTo>
                    <a:pt x="1993900" y="168275"/>
                  </a:lnTo>
                  <a:lnTo>
                    <a:pt x="1622425" y="158750"/>
                  </a:lnTo>
                  <a:lnTo>
                    <a:pt x="1247775" y="149225"/>
                  </a:lnTo>
                  <a:lnTo>
                    <a:pt x="939800" y="136525"/>
                  </a:lnTo>
                  <a:lnTo>
                    <a:pt x="765175" y="133350"/>
                  </a:lnTo>
                  <a:lnTo>
                    <a:pt x="660400" y="139700"/>
                  </a:lnTo>
                  <a:lnTo>
                    <a:pt x="565150" y="149225"/>
                  </a:lnTo>
                  <a:lnTo>
                    <a:pt x="488950" y="161925"/>
                  </a:lnTo>
                  <a:lnTo>
                    <a:pt x="403225" y="180975"/>
                  </a:lnTo>
                  <a:lnTo>
                    <a:pt x="327025" y="209550"/>
                  </a:lnTo>
                  <a:lnTo>
                    <a:pt x="260350" y="244475"/>
                  </a:lnTo>
                  <a:lnTo>
                    <a:pt x="219075" y="273050"/>
                  </a:lnTo>
                  <a:lnTo>
                    <a:pt x="174625" y="314325"/>
                  </a:lnTo>
                  <a:lnTo>
                    <a:pt x="136525" y="365125"/>
                  </a:lnTo>
                  <a:lnTo>
                    <a:pt x="101600" y="431800"/>
                  </a:lnTo>
                  <a:lnTo>
                    <a:pt x="76200" y="498475"/>
                  </a:lnTo>
                  <a:lnTo>
                    <a:pt x="50800" y="587375"/>
                  </a:lnTo>
                  <a:lnTo>
                    <a:pt x="25400" y="727075"/>
                  </a:lnTo>
                  <a:lnTo>
                    <a:pt x="12700" y="854075"/>
                  </a:lnTo>
                  <a:lnTo>
                    <a:pt x="3175" y="1006475"/>
                  </a:lnTo>
                  <a:cubicBezTo>
                    <a:pt x="2117" y="1079500"/>
                    <a:pt x="1058" y="1152525"/>
                    <a:pt x="0" y="1225550"/>
                  </a:cubicBezTo>
                  <a:cubicBezTo>
                    <a:pt x="1058" y="1296458"/>
                    <a:pt x="2117" y="1367367"/>
                    <a:pt x="3175" y="1438275"/>
                  </a:cubicBezTo>
                  <a:lnTo>
                    <a:pt x="19050" y="1663700"/>
                  </a:lnTo>
                  <a:lnTo>
                    <a:pt x="34925" y="1797050"/>
                  </a:lnTo>
                  <a:lnTo>
                    <a:pt x="44450" y="1844675"/>
                  </a:lnTo>
                  <a:lnTo>
                    <a:pt x="66675" y="1908175"/>
                  </a:lnTo>
                  <a:lnTo>
                    <a:pt x="107950" y="2006600"/>
                  </a:lnTo>
                  <a:lnTo>
                    <a:pt x="133350" y="2051050"/>
                  </a:lnTo>
                  <a:lnTo>
                    <a:pt x="142875" y="2060575"/>
                  </a:lnTo>
                  <a:lnTo>
                    <a:pt x="158750" y="2070100"/>
                  </a:lnTo>
                  <a:lnTo>
                    <a:pt x="187325" y="2076450"/>
                  </a:lnTo>
                  <a:lnTo>
                    <a:pt x="222250" y="2073275"/>
                  </a:lnTo>
                  <a:lnTo>
                    <a:pt x="244475" y="2063750"/>
                  </a:lnTo>
                  <a:lnTo>
                    <a:pt x="266700" y="2044700"/>
                  </a:lnTo>
                  <a:lnTo>
                    <a:pt x="285750" y="2016125"/>
                  </a:lnTo>
                  <a:lnTo>
                    <a:pt x="314325" y="1978025"/>
                  </a:lnTo>
                  <a:lnTo>
                    <a:pt x="266700" y="1549400"/>
                  </a:lnTo>
                  <a:lnTo>
                    <a:pt x="244475" y="1460500"/>
                  </a:lnTo>
                  <a:lnTo>
                    <a:pt x="228600" y="1352550"/>
                  </a:lnTo>
                  <a:lnTo>
                    <a:pt x="215900" y="1231900"/>
                  </a:lnTo>
                  <a:lnTo>
                    <a:pt x="203200" y="1101725"/>
                  </a:lnTo>
                  <a:lnTo>
                    <a:pt x="203200" y="968375"/>
                  </a:lnTo>
                  <a:lnTo>
                    <a:pt x="203200" y="876300"/>
                  </a:lnTo>
                  <a:lnTo>
                    <a:pt x="212725" y="758825"/>
                  </a:lnTo>
                  <a:lnTo>
                    <a:pt x="222250" y="676275"/>
                  </a:lnTo>
                  <a:lnTo>
                    <a:pt x="244475" y="593725"/>
                  </a:lnTo>
                  <a:lnTo>
                    <a:pt x="269875" y="527050"/>
                  </a:lnTo>
                  <a:lnTo>
                    <a:pt x="295275" y="482600"/>
                  </a:lnTo>
                  <a:lnTo>
                    <a:pt x="330200" y="447675"/>
                  </a:lnTo>
                  <a:lnTo>
                    <a:pt x="355600" y="428625"/>
                  </a:lnTo>
                  <a:lnTo>
                    <a:pt x="400050" y="406400"/>
                  </a:lnTo>
                  <a:lnTo>
                    <a:pt x="454025" y="384175"/>
                  </a:lnTo>
                  <a:lnTo>
                    <a:pt x="523875" y="368300"/>
                  </a:lnTo>
                  <a:lnTo>
                    <a:pt x="663575" y="355600"/>
                  </a:lnTo>
                  <a:lnTo>
                    <a:pt x="841375" y="358775"/>
                  </a:lnTo>
                  <a:lnTo>
                    <a:pt x="1238250" y="361950"/>
                  </a:lnTo>
                  <a:lnTo>
                    <a:pt x="1689100" y="374650"/>
                  </a:lnTo>
                  <a:lnTo>
                    <a:pt x="1984375" y="387350"/>
                  </a:lnTo>
                  <a:lnTo>
                    <a:pt x="2222500" y="400050"/>
                  </a:lnTo>
                  <a:lnTo>
                    <a:pt x="2597150" y="425450"/>
                  </a:lnTo>
                  <a:lnTo>
                    <a:pt x="2860675" y="450850"/>
                  </a:lnTo>
                  <a:lnTo>
                    <a:pt x="3082925" y="476250"/>
                  </a:lnTo>
                  <a:lnTo>
                    <a:pt x="3349625" y="508000"/>
                  </a:lnTo>
                  <a:lnTo>
                    <a:pt x="3533775" y="536575"/>
                  </a:lnTo>
                  <a:lnTo>
                    <a:pt x="3667125" y="565150"/>
                  </a:lnTo>
                  <a:lnTo>
                    <a:pt x="3708400" y="577850"/>
                  </a:lnTo>
                  <a:lnTo>
                    <a:pt x="3724275" y="568325"/>
                  </a:lnTo>
                  <a:lnTo>
                    <a:pt x="3771900" y="498475"/>
                  </a:lnTo>
                  <a:lnTo>
                    <a:pt x="3841750" y="361950"/>
                  </a:lnTo>
                  <a:lnTo>
                    <a:pt x="3879850" y="269875"/>
                  </a:lnTo>
                  <a:lnTo>
                    <a:pt x="3902075" y="196850"/>
                  </a:lnTo>
                  <a:lnTo>
                    <a:pt x="3911600" y="161925"/>
                  </a:lnTo>
                  <a:lnTo>
                    <a:pt x="3914775" y="111125"/>
                  </a:lnTo>
                  <a:lnTo>
                    <a:pt x="3911600" y="50800"/>
                  </a:lnTo>
                  <a:lnTo>
                    <a:pt x="3905250" y="22225"/>
                  </a:lnTo>
                  <a:lnTo>
                    <a:pt x="3898900" y="9525"/>
                  </a:lnTo>
                  <a:lnTo>
                    <a:pt x="3892550" y="3175"/>
                  </a:lnTo>
                  <a:lnTo>
                    <a:pt x="3876675" y="0"/>
                  </a:lnTo>
                  <a:lnTo>
                    <a:pt x="3857625" y="6350"/>
                  </a:lnTo>
                  <a:lnTo>
                    <a:pt x="3832225" y="31750"/>
                  </a:lnTo>
                  <a:lnTo>
                    <a:pt x="3771900" y="85725"/>
                  </a:lnTo>
                  <a:lnTo>
                    <a:pt x="3730625" y="117475"/>
                  </a:lnTo>
                  <a:lnTo>
                    <a:pt x="3676650" y="152400"/>
                  </a:lnTo>
                  <a:lnTo>
                    <a:pt x="3619500" y="180975"/>
                  </a:lnTo>
                  <a:lnTo>
                    <a:pt x="3575050" y="193675"/>
                  </a:lnTo>
                  <a:lnTo>
                    <a:pt x="3536950" y="200025"/>
                  </a:lnTo>
                  <a:lnTo>
                    <a:pt x="3482975" y="203200"/>
                  </a:lnTo>
                  <a:lnTo>
                    <a:pt x="3362325" y="196850"/>
                  </a:lnTo>
                  <a:lnTo>
                    <a:pt x="3108325" y="193675"/>
                  </a:lnTo>
                  <a:lnTo>
                    <a:pt x="2689225" y="184150"/>
                  </a:lnTo>
                  <a:lnTo>
                    <a:pt x="233680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6">
              <a:extLst>
                <a:ext uri="{FF2B5EF4-FFF2-40B4-BE49-F238E27FC236}">
                  <a16:creationId xmlns:a16="http://schemas.microsoft.com/office/drawing/2014/main" id="{985BA05C-6A8C-475A-A6D1-DD53089502AF}"/>
                </a:ext>
              </a:extLst>
            </p:cNvPr>
            <p:cNvSpPr/>
            <p:nvPr/>
          </p:nvSpPr>
          <p:spPr>
            <a:xfrm rot="16200000">
              <a:off x="6600032" y="4607718"/>
              <a:ext cx="933450" cy="614363"/>
            </a:xfrm>
            <a:custGeom>
              <a:avLst/>
              <a:gdLst>
                <a:gd name="connsiteX0" fmla="*/ 647700 w 933450"/>
                <a:gd name="connsiteY0" fmla="*/ 342900 h 614362"/>
                <a:gd name="connsiteX1" fmla="*/ 502443 w 933450"/>
                <a:gd name="connsiteY1" fmla="*/ 323850 h 614362"/>
                <a:gd name="connsiteX2" fmla="*/ 373856 w 933450"/>
                <a:gd name="connsiteY2" fmla="*/ 304800 h 614362"/>
                <a:gd name="connsiteX3" fmla="*/ 280987 w 933450"/>
                <a:gd name="connsiteY3" fmla="*/ 292894 h 614362"/>
                <a:gd name="connsiteX4" fmla="*/ 223837 w 933450"/>
                <a:gd name="connsiteY4" fmla="*/ 285750 h 614362"/>
                <a:gd name="connsiteX5" fmla="*/ 178593 w 933450"/>
                <a:gd name="connsiteY5" fmla="*/ 273844 h 614362"/>
                <a:gd name="connsiteX6" fmla="*/ 159543 w 933450"/>
                <a:gd name="connsiteY6" fmla="*/ 266700 h 614362"/>
                <a:gd name="connsiteX7" fmla="*/ 133350 w 933450"/>
                <a:gd name="connsiteY7" fmla="*/ 252412 h 614362"/>
                <a:gd name="connsiteX8" fmla="*/ 102393 w 933450"/>
                <a:gd name="connsiteY8" fmla="*/ 228600 h 614362"/>
                <a:gd name="connsiteX9" fmla="*/ 73818 w 933450"/>
                <a:gd name="connsiteY9" fmla="*/ 200025 h 614362"/>
                <a:gd name="connsiteX10" fmla="*/ 52387 w 933450"/>
                <a:gd name="connsiteY10" fmla="*/ 169069 h 614362"/>
                <a:gd name="connsiteX11" fmla="*/ 30956 w 933450"/>
                <a:gd name="connsiteY11" fmla="*/ 121444 h 614362"/>
                <a:gd name="connsiteX12" fmla="*/ 0 w 933450"/>
                <a:gd name="connsiteY12" fmla="*/ 0 h 614362"/>
                <a:gd name="connsiteX13" fmla="*/ 21431 w 933450"/>
                <a:gd name="connsiteY13" fmla="*/ 614362 h 614362"/>
                <a:gd name="connsiteX14" fmla="*/ 50006 w 933450"/>
                <a:gd name="connsiteY14" fmla="*/ 573881 h 614362"/>
                <a:gd name="connsiteX15" fmla="*/ 88106 w 933450"/>
                <a:gd name="connsiteY15" fmla="*/ 538162 h 614362"/>
                <a:gd name="connsiteX16" fmla="*/ 116681 w 933450"/>
                <a:gd name="connsiteY16" fmla="*/ 516731 h 614362"/>
                <a:gd name="connsiteX17" fmla="*/ 147637 w 933450"/>
                <a:gd name="connsiteY17" fmla="*/ 500062 h 614362"/>
                <a:gd name="connsiteX18" fmla="*/ 180975 w 933450"/>
                <a:gd name="connsiteY18" fmla="*/ 490537 h 614362"/>
                <a:gd name="connsiteX19" fmla="*/ 278606 w 933450"/>
                <a:gd name="connsiteY19" fmla="*/ 483394 h 614362"/>
                <a:gd name="connsiteX20" fmla="*/ 554831 w 933450"/>
                <a:gd name="connsiteY20" fmla="*/ 464344 h 614362"/>
                <a:gd name="connsiteX21" fmla="*/ 833437 w 933450"/>
                <a:gd name="connsiteY21" fmla="*/ 447675 h 614362"/>
                <a:gd name="connsiteX22" fmla="*/ 897731 w 933450"/>
                <a:gd name="connsiteY22" fmla="*/ 440531 h 614362"/>
                <a:gd name="connsiteX23" fmla="*/ 916781 w 933450"/>
                <a:gd name="connsiteY23" fmla="*/ 433387 h 614362"/>
                <a:gd name="connsiteX24" fmla="*/ 931068 w 933450"/>
                <a:gd name="connsiteY24" fmla="*/ 416719 h 614362"/>
                <a:gd name="connsiteX25" fmla="*/ 933450 w 933450"/>
                <a:gd name="connsiteY25" fmla="*/ 407194 h 614362"/>
                <a:gd name="connsiteX26" fmla="*/ 933450 w 933450"/>
                <a:gd name="connsiteY26" fmla="*/ 397669 h 614362"/>
                <a:gd name="connsiteX27" fmla="*/ 928687 w 933450"/>
                <a:gd name="connsiteY27" fmla="*/ 388144 h 614362"/>
                <a:gd name="connsiteX28" fmla="*/ 912018 w 933450"/>
                <a:gd name="connsiteY28" fmla="*/ 378619 h 614362"/>
                <a:gd name="connsiteX29" fmla="*/ 864393 w 933450"/>
                <a:gd name="connsiteY29" fmla="*/ 371475 h 614362"/>
                <a:gd name="connsiteX30" fmla="*/ 647700 w 933450"/>
                <a:gd name="connsiteY30" fmla="*/ 3429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3450" h="614362">
                  <a:moveTo>
                    <a:pt x="647700" y="342900"/>
                  </a:moveTo>
                  <a:lnTo>
                    <a:pt x="502443" y="323850"/>
                  </a:lnTo>
                  <a:lnTo>
                    <a:pt x="373856" y="304800"/>
                  </a:lnTo>
                  <a:lnTo>
                    <a:pt x="280987" y="292894"/>
                  </a:lnTo>
                  <a:lnTo>
                    <a:pt x="223837" y="285750"/>
                  </a:lnTo>
                  <a:lnTo>
                    <a:pt x="178593" y="273844"/>
                  </a:lnTo>
                  <a:lnTo>
                    <a:pt x="159543" y="266700"/>
                  </a:lnTo>
                  <a:lnTo>
                    <a:pt x="133350" y="252412"/>
                  </a:lnTo>
                  <a:lnTo>
                    <a:pt x="102393" y="228600"/>
                  </a:lnTo>
                  <a:lnTo>
                    <a:pt x="73818" y="200025"/>
                  </a:lnTo>
                  <a:lnTo>
                    <a:pt x="52387" y="169069"/>
                  </a:lnTo>
                  <a:lnTo>
                    <a:pt x="30956" y="121444"/>
                  </a:lnTo>
                  <a:lnTo>
                    <a:pt x="0" y="0"/>
                  </a:lnTo>
                  <a:lnTo>
                    <a:pt x="21431" y="614362"/>
                  </a:lnTo>
                  <a:lnTo>
                    <a:pt x="50006" y="573881"/>
                  </a:lnTo>
                  <a:lnTo>
                    <a:pt x="88106" y="538162"/>
                  </a:lnTo>
                  <a:lnTo>
                    <a:pt x="116681" y="516731"/>
                  </a:lnTo>
                  <a:lnTo>
                    <a:pt x="147637" y="500062"/>
                  </a:lnTo>
                  <a:lnTo>
                    <a:pt x="180975" y="490537"/>
                  </a:lnTo>
                  <a:lnTo>
                    <a:pt x="278606" y="483394"/>
                  </a:lnTo>
                  <a:lnTo>
                    <a:pt x="554831" y="464344"/>
                  </a:lnTo>
                  <a:lnTo>
                    <a:pt x="833437" y="447675"/>
                  </a:lnTo>
                  <a:lnTo>
                    <a:pt x="897731" y="440531"/>
                  </a:lnTo>
                  <a:lnTo>
                    <a:pt x="916781" y="433387"/>
                  </a:lnTo>
                  <a:lnTo>
                    <a:pt x="931068" y="416719"/>
                  </a:lnTo>
                  <a:lnTo>
                    <a:pt x="933450" y="407194"/>
                  </a:lnTo>
                  <a:lnTo>
                    <a:pt x="933450" y="397669"/>
                  </a:lnTo>
                  <a:lnTo>
                    <a:pt x="928687" y="388144"/>
                  </a:lnTo>
                  <a:lnTo>
                    <a:pt x="912018" y="378619"/>
                  </a:lnTo>
                  <a:lnTo>
                    <a:pt x="864393" y="371475"/>
                  </a:lnTo>
                  <a:lnTo>
                    <a:pt x="6477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466" name="グループ化 1">
            <a:extLst>
              <a:ext uri="{FF2B5EF4-FFF2-40B4-BE49-F238E27FC236}">
                <a16:creationId xmlns:a16="http://schemas.microsoft.com/office/drawing/2014/main" id="{7E208E33-D44C-4381-B75A-0E147247CE70}"/>
              </a:ext>
            </a:extLst>
          </p:cNvPr>
          <p:cNvGrpSpPr>
            <a:grpSpLocks/>
          </p:cNvGrpSpPr>
          <p:nvPr/>
        </p:nvGrpSpPr>
        <p:grpSpPr bwMode="auto">
          <a:xfrm>
            <a:off x="2474913" y="1703388"/>
            <a:ext cx="4927600" cy="4048125"/>
            <a:chOff x="2474913" y="1703388"/>
            <a:chExt cx="4927600" cy="4048125"/>
          </a:xfrm>
        </p:grpSpPr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CB15BC6E-EC5D-4C91-92A6-61CC74E670C2}"/>
                </a:ext>
              </a:extLst>
            </p:cNvPr>
            <p:cNvSpPr/>
            <p:nvPr/>
          </p:nvSpPr>
          <p:spPr>
            <a:xfrm rot="16200000">
              <a:off x="3170237" y="1163638"/>
              <a:ext cx="1008063" cy="2103438"/>
            </a:xfrm>
            <a:custGeom>
              <a:avLst/>
              <a:gdLst>
                <a:gd name="connsiteX0" fmla="*/ 440871 w 1006928"/>
                <a:gd name="connsiteY0" fmla="*/ 1020536 h 2103664"/>
                <a:gd name="connsiteX1" fmla="*/ 361950 w 1006928"/>
                <a:gd name="connsiteY1" fmla="*/ 838200 h 2103664"/>
                <a:gd name="connsiteX2" fmla="*/ 299357 w 1006928"/>
                <a:gd name="connsiteY2" fmla="*/ 688522 h 2103664"/>
                <a:gd name="connsiteX3" fmla="*/ 242207 w 1006928"/>
                <a:gd name="connsiteY3" fmla="*/ 536122 h 2103664"/>
                <a:gd name="connsiteX4" fmla="*/ 187778 w 1006928"/>
                <a:gd name="connsiteY4" fmla="*/ 391886 h 2103664"/>
                <a:gd name="connsiteX5" fmla="*/ 127907 w 1006928"/>
                <a:gd name="connsiteY5" fmla="*/ 212272 h 2103664"/>
                <a:gd name="connsiteX6" fmla="*/ 73478 w 1006928"/>
                <a:gd name="connsiteY6" fmla="*/ 35379 h 2103664"/>
                <a:gd name="connsiteX7" fmla="*/ 62593 w 1006928"/>
                <a:gd name="connsiteY7" fmla="*/ 19050 h 2103664"/>
                <a:gd name="connsiteX8" fmla="*/ 48985 w 1006928"/>
                <a:gd name="connsiteY8" fmla="*/ 8164 h 2103664"/>
                <a:gd name="connsiteX9" fmla="*/ 29935 w 1006928"/>
                <a:gd name="connsiteY9" fmla="*/ 0 h 2103664"/>
                <a:gd name="connsiteX10" fmla="*/ 19050 w 1006928"/>
                <a:gd name="connsiteY10" fmla="*/ 0 h 2103664"/>
                <a:gd name="connsiteX11" fmla="*/ 8164 w 1006928"/>
                <a:gd name="connsiteY11" fmla="*/ 8164 h 2103664"/>
                <a:gd name="connsiteX12" fmla="*/ 0 w 1006928"/>
                <a:gd name="connsiteY12" fmla="*/ 32657 h 2103664"/>
                <a:gd name="connsiteX13" fmla="*/ 8164 w 1006928"/>
                <a:gd name="connsiteY13" fmla="*/ 89807 h 2103664"/>
                <a:gd name="connsiteX14" fmla="*/ 46264 w 1006928"/>
                <a:gd name="connsiteY14" fmla="*/ 304800 h 2103664"/>
                <a:gd name="connsiteX15" fmla="*/ 73478 w 1006928"/>
                <a:gd name="connsiteY15" fmla="*/ 424543 h 2103664"/>
                <a:gd name="connsiteX16" fmla="*/ 117021 w 1006928"/>
                <a:gd name="connsiteY16" fmla="*/ 609600 h 2103664"/>
                <a:gd name="connsiteX17" fmla="*/ 171450 w 1006928"/>
                <a:gd name="connsiteY17" fmla="*/ 800100 h 2103664"/>
                <a:gd name="connsiteX18" fmla="*/ 234043 w 1006928"/>
                <a:gd name="connsiteY18" fmla="*/ 996043 h 2103664"/>
                <a:gd name="connsiteX19" fmla="*/ 277585 w 1006928"/>
                <a:gd name="connsiteY19" fmla="*/ 1129393 h 2103664"/>
                <a:gd name="connsiteX20" fmla="*/ 345621 w 1006928"/>
                <a:gd name="connsiteY20" fmla="*/ 1298122 h 2103664"/>
                <a:gd name="connsiteX21" fmla="*/ 427264 w 1006928"/>
                <a:gd name="connsiteY21" fmla="*/ 1496786 h 2103664"/>
                <a:gd name="connsiteX22" fmla="*/ 514350 w 1006928"/>
                <a:gd name="connsiteY22" fmla="*/ 1700893 h 2103664"/>
                <a:gd name="connsiteX23" fmla="*/ 595993 w 1006928"/>
                <a:gd name="connsiteY23" fmla="*/ 1877786 h 2103664"/>
                <a:gd name="connsiteX24" fmla="*/ 606878 w 1006928"/>
                <a:gd name="connsiteY24" fmla="*/ 1907722 h 2103664"/>
                <a:gd name="connsiteX25" fmla="*/ 609600 w 1006928"/>
                <a:gd name="connsiteY25" fmla="*/ 1932214 h 2103664"/>
                <a:gd name="connsiteX26" fmla="*/ 615043 w 1006928"/>
                <a:gd name="connsiteY26" fmla="*/ 1962150 h 2103664"/>
                <a:gd name="connsiteX27" fmla="*/ 625928 w 1006928"/>
                <a:gd name="connsiteY27" fmla="*/ 2000250 h 2103664"/>
                <a:gd name="connsiteX28" fmla="*/ 642257 w 1006928"/>
                <a:gd name="connsiteY28" fmla="*/ 2041072 h 2103664"/>
                <a:gd name="connsiteX29" fmla="*/ 664028 w 1006928"/>
                <a:gd name="connsiteY29" fmla="*/ 2073729 h 2103664"/>
                <a:gd name="connsiteX30" fmla="*/ 688521 w 1006928"/>
                <a:gd name="connsiteY30" fmla="*/ 2095500 h 2103664"/>
                <a:gd name="connsiteX31" fmla="*/ 713014 w 1006928"/>
                <a:gd name="connsiteY31" fmla="*/ 2103664 h 2103664"/>
                <a:gd name="connsiteX32" fmla="*/ 734785 w 1006928"/>
                <a:gd name="connsiteY32" fmla="*/ 2103664 h 2103664"/>
                <a:gd name="connsiteX33" fmla="*/ 759278 w 1006928"/>
                <a:gd name="connsiteY33" fmla="*/ 2087336 h 2103664"/>
                <a:gd name="connsiteX34" fmla="*/ 783771 w 1006928"/>
                <a:gd name="connsiteY34" fmla="*/ 2062843 h 2103664"/>
                <a:gd name="connsiteX35" fmla="*/ 802821 w 1006928"/>
                <a:gd name="connsiteY35" fmla="*/ 2035629 h 2103664"/>
                <a:gd name="connsiteX36" fmla="*/ 835478 w 1006928"/>
                <a:gd name="connsiteY36" fmla="*/ 1967593 h 2103664"/>
                <a:gd name="connsiteX37" fmla="*/ 900793 w 1006928"/>
                <a:gd name="connsiteY37" fmla="*/ 1807029 h 2103664"/>
                <a:gd name="connsiteX38" fmla="*/ 998764 w 1006928"/>
                <a:gd name="connsiteY38" fmla="*/ 1578429 h 2103664"/>
                <a:gd name="connsiteX39" fmla="*/ 1006928 w 1006928"/>
                <a:gd name="connsiteY39" fmla="*/ 1553936 h 2103664"/>
                <a:gd name="connsiteX40" fmla="*/ 1004207 w 1006928"/>
                <a:gd name="connsiteY40" fmla="*/ 1532164 h 2103664"/>
                <a:gd name="connsiteX41" fmla="*/ 996043 w 1006928"/>
                <a:gd name="connsiteY41" fmla="*/ 1524000 h 2103664"/>
                <a:gd name="connsiteX42" fmla="*/ 987878 w 1006928"/>
                <a:gd name="connsiteY42" fmla="*/ 1515836 h 2103664"/>
                <a:gd name="connsiteX43" fmla="*/ 979714 w 1006928"/>
                <a:gd name="connsiteY43" fmla="*/ 1515836 h 2103664"/>
                <a:gd name="connsiteX44" fmla="*/ 957943 w 1006928"/>
                <a:gd name="connsiteY44" fmla="*/ 1526722 h 2103664"/>
                <a:gd name="connsiteX45" fmla="*/ 895350 w 1006928"/>
                <a:gd name="connsiteY45" fmla="*/ 1581150 h 2103664"/>
                <a:gd name="connsiteX46" fmla="*/ 843643 w 1006928"/>
                <a:gd name="connsiteY46" fmla="*/ 1624693 h 2103664"/>
                <a:gd name="connsiteX47" fmla="*/ 813707 w 1006928"/>
                <a:gd name="connsiteY47" fmla="*/ 1641022 h 2103664"/>
                <a:gd name="connsiteX48" fmla="*/ 786493 w 1006928"/>
                <a:gd name="connsiteY48" fmla="*/ 1646464 h 2103664"/>
                <a:gd name="connsiteX49" fmla="*/ 764721 w 1006928"/>
                <a:gd name="connsiteY49" fmla="*/ 1638300 h 2103664"/>
                <a:gd name="connsiteX50" fmla="*/ 715735 w 1006928"/>
                <a:gd name="connsiteY50" fmla="*/ 1562100 h 2103664"/>
                <a:gd name="connsiteX51" fmla="*/ 647700 w 1006928"/>
                <a:gd name="connsiteY51" fmla="*/ 1442357 h 2103664"/>
                <a:gd name="connsiteX52" fmla="*/ 568778 w 1006928"/>
                <a:gd name="connsiteY52" fmla="*/ 1289957 h 2103664"/>
                <a:gd name="connsiteX53" fmla="*/ 440871 w 1006928"/>
                <a:gd name="connsiteY53" fmla="*/ 1020536 h 21036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006928" h="2103664">
                  <a:moveTo>
                    <a:pt x="440871" y="1020536"/>
                  </a:moveTo>
                  <a:lnTo>
                    <a:pt x="361950" y="838200"/>
                  </a:lnTo>
                  <a:lnTo>
                    <a:pt x="299357" y="688522"/>
                  </a:lnTo>
                  <a:lnTo>
                    <a:pt x="242207" y="536122"/>
                  </a:lnTo>
                  <a:lnTo>
                    <a:pt x="187778" y="391886"/>
                  </a:lnTo>
                  <a:lnTo>
                    <a:pt x="127907" y="212272"/>
                  </a:lnTo>
                  <a:lnTo>
                    <a:pt x="73478" y="35379"/>
                  </a:lnTo>
                  <a:lnTo>
                    <a:pt x="62593" y="19050"/>
                  </a:lnTo>
                  <a:lnTo>
                    <a:pt x="48985" y="8164"/>
                  </a:lnTo>
                  <a:lnTo>
                    <a:pt x="29935" y="0"/>
                  </a:lnTo>
                  <a:lnTo>
                    <a:pt x="19050" y="0"/>
                  </a:lnTo>
                  <a:lnTo>
                    <a:pt x="8164" y="8164"/>
                  </a:lnTo>
                  <a:lnTo>
                    <a:pt x="0" y="32657"/>
                  </a:lnTo>
                  <a:lnTo>
                    <a:pt x="8164" y="89807"/>
                  </a:lnTo>
                  <a:lnTo>
                    <a:pt x="46264" y="304800"/>
                  </a:lnTo>
                  <a:lnTo>
                    <a:pt x="73478" y="424543"/>
                  </a:lnTo>
                  <a:lnTo>
                    <a:pt x="117021" y="609600"/>
                  </a:lnTo>
                  <a:lnTo>
                    <a:pt x="171450" y="800100"/>
                  </a:lnTo>
                  <a:lnTo>
                    <a:pt x="234043" y="996043"/>
                  </a:lnTo>
                  <a:lnTo>
                    <a:pt x="277585" y="1129393"/>
                  </a:lnTo>
                  <a:lnTo>
                    <a:pt x="345621" y="1298122"/>
                  </a:lnTo>
                  <a:lnTo>
                    <a:pt x="427264" y="1496786"/>
                  </a:lnTo>
                  <a:lnTo>
                    <a:pt x="514350" y="1700893"/>
                  </a:lnTo>
                  <a:lnTo>
                    <a:pt x="595993" y="1877786"/>
                  </a:lnTo>
                  <a:lnTo>
                    <a:pt x="606878" y="1907722"/>
                  </a:lnTo>
                  <a:lnTo>
                    <a:pt x="609600" y="1932214"/>
                  </a:lnTo>
                  <a:lnTo>
                    <a:pt x="615043" y="1962150"/>
                  </a:lnTo>
                  <a:lnTo>
                    <a:pt x="625928" y="2000250"/>
                  </a:lnTo>
                  <a:lnTo>
                    <a:pt x="642257" y="2041072"/>
                  </a:lnTo>
                  <a:lnTo>
                    <a:pt x="664028" y="2073729"/>
                  </a:lnTo>
                  <a:lnTo>
                    <a:pt x="688521" y="2095500"/>
                  </a:lnTo>
                  <a:lnTo>
                    <a:pt x="713014" y="2103664"/>
                  </a:lnTo>
                  <a:lnTo>
                    <a:pt x="734785" y="2103664"/>
                  </a:lnTo>
                  <a:lnTo>
                    <a:pt x="759278" y="2087336"/>
                  </a:lnTo>
                  <a:lnTo>
                    <a:pt x="783771" y="2062843"/>
                  </a:lnTo>
                  <a:lnTo>
                    <a:pt x="802821" y="2035629"/>
                  </a:lnTo>
                  <a:lnTo>
                    <a:pt x="835478" y="1967593"/>
                  </a:lnTo>
                  <a:lnTo>
                    <a:pt x="900793" y="1807029"/>
                  </a:lnTo>
                  <a:lnTo>
                    <a:pt x="998764" y="1578429"/>
                  </a:lnTo>
                  <a:lnTo>
                    <a:pt x="1006928" y="1553936"/>
                  </a:lnTo>
                  <a:lnTo>
                    <a:pt x="1004207" y="1532164"/>
                  </a:lnTo>
                  <a:lnTo>
                    <a:pt x="996043" y="1524000"/>
                  </a:lnTo>
                  <a:lnTo>
                    <a:pt x="987878" y="1515836"/>
                  </a:lnTo>
                  <a:lnTo>
                    <a:pt x="979714" y="1515836"/>
                  </a:lnTo>
                  <a:lnTo>
                    <a:pt x="957943" y="1526722"/>
                  </a:lnTo>
                  <a:lnTo>
                    <a:pt x="895350" y="1581150"/>
                  </a:lnTo>
                  <a:lnTo>
                    <a:pt x="843643" y="1624693"/>
                  </a:lnTo>
                  <a:lnTo>
                    <a:pt x="813707" y="1641022"/>
                  </a:lnTo>
                  <a:lnTo>
                    <a:pt x="786493" y="1646464"/>
                  </a:lnTo>
                  <a:lnTo>
                    <a:pt x="764721" y="1638300"/>
                  </a:lnTo>
                  <a:lnTo>
                    <a:pt x="715735" y="1562100"/>
                  </a:lnTo>
                  <a:lnTo>
                    <a:pt x="647700" y="1442357"/>
                  </a:lnTo>
                  <a:lnTo>
                    <a:pt x="568778" y="1289957"/>
                  </a:lnTo>
                  <a:lnTo>
                    <a:pt x="440871" y="102053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4" name="フリーフォーム 173">
              <a:extLst>
                <a:ext uri="{FF2B5EF4-FFF2-40B4-BE49-F238E27FC236}">
                  <a16:creationId xmlns:a16="http://schemas.microsoft.com/office/drawing/2014/main" id="{AF8DDB31-30D9-4A3B-9D80-B089B6945D0D}"/>
                </a:ext>
              </a:extLst>
            </p:cNvPr>
            <p:cNvSpPr/>
            <p:nvPr/>
          </p:nvSpPr>
          <p:spPr>
            <a:xfrm>
              <a:off x="2474913" y="3049588"/>
              <a:ext cx="2600325" cy="647700"/>
            </a:xfrm>
            <a:custGeom>
              <a:avLst/>
              <a:gdLst>
                <a:gd name="connsiteX0" fmla="*/ 954881 w 2600325"/>
                <a:gd name="connsiteY0" fmla="*/ 297657 h 647700"/>
                <a:gd name="connsiteX1" fmla="*/ 1207294 w 2600325"/>
                <a:gd name="connsiteY1" fmla="*/ 247650 h 647700"/>
                <a:gd name="connsiteX2" fmla="*/ 1359694 w 2600325"/>
                <a:gd name="connsiteY2" fmla="*/ 216694 h 647700"/>
                <a:gd name="connsiteX3" fmla="*/ 1547812 w 2600325"/>
                <a:gd name="connsiteY3" fmla="*/ 157163 h 647700"/>
                <a:gd name="connsiteX4" fmla="*/ 1721644 w 2600325"/>
                <a:gd name="connsiteY4" fmla="*/ 123825 h 647700"/>
                <a:gd name="connsiteX5" fmla="*/ 1883569 w 2600325"/>
                <a:gd name="connsiteY5" fmla="*/ 83344 h 647700"/>
                <a:gd name="connsiteX6" fmla="*/ 2031206 w 2600325"/>
                <a:gd name="connsiteY6" fmla="*/ 40482 h 647700"/>
                <a:gd name="connsiteX7" fmla="*/ 2157412 w 2600325"/>
                <a:gd name="connsiteY7" fmla="*/ 0 h 647700"/>
                <a:gd name="connsiteX8" fmla="*/ 2200275 w 2600325"/>
                <a:gd name="connsiteY8" fmla="*/ 0 h 647700"/>
                <a:gd name="connsiteX9" fmla="*/ 2283619 w 2600325"/>
                <a:gd name="connsiteY9" fmla="*/ 7144 h 647700"/>
                <a:gd name="connsiteX10" fmla="*/ 2357437 w 2600325"/>
                <a:gd name="connsiteY10" fmla="*/ 19050 h 647700"/>
                <a:gd name="connsiteX11" fmla="*/ 2443162 w 2600325"/>
                <a:gd name="connsiteY11" fmla="*/ 40482 h 647700"/>
                <a:gd name="connsiteX12" fmla="*/ 2486025 w 2600325"/>
                <a:gd name="connsiteY12" fmla="*/ 54769 h 647700"/>
                <a:gd name="connsiteX13" fmla="*/ 2524125 w 2600325"/>
                <a:gd name="connsiteY13" fmla="*/ 73819 h 647700"/>
                <a:gd name="connsiteX14" fmla="*/ 2557462 w 2600325"/>
                <a:gd name="connsiteY14" fmla="*/ 97632 h 647700"/>
                <a:gd name="connsiteX15" fmla="*/ 2574131 w 2600325"/>
                <a:gd name="connsiteY15" fmla="*/ 114300 h 647700"/>
                <a:gd name="connsiteX16" fmla="*/ 2590800 w 2600325"/>
                <a:gd name="connsiteY16" fmla="*/ 140494 h 647700"/>
                <a:gd name="connsiteX17" fmla="*/ 2597944 w 2600325"/>
                <a:gd name="connsiteY17" fmla="*/ 159544 h 647700"/>
                <a:gd name="connsiteX18" fmla="*/ 2600325 w 2600325"/>
                <a:gd name="connsiteY18" fmla="*/ 178594 h 647700"/>
                <a:gd name="connsiteX19" fmla="*/ 2600325 w 2600325"/>
                <a:gd name="connsiteY19" fmla="*/ 197644 h 647700"/>
                <a:gd name="connsiteX20" fmla="*/ 2588419 w 2600325"/>
                <a:gd name="connsiteY20" fmla="*/ 219075 h 647700"/>
                <a:gd name="connsiteX21" fmla="*/ 2566987 w 2600325"/>
                <a:gd name="connsiteY21" fmla="*/ 240507 h 647700"/>
                <a:gd name="connsiteX22" fmla="*/ 2533650 w 2600325"/>
                <a:gd name="connsiteY22" fmla="*/ 257175 h 647700"/>
                <a:gd name="connsiteX23" fmla="*/ 2488406 w 2600325"/>
                <a:gd name="connsiteY23" fmla="*/ 266700 h 647700"/>
                <a:gd name="connsiteX24" fmla="*/ 2426494 w 2600325"/>
                <a:gd name="connsiteY24" fmla="*/ 266700 h 647700"/>
                <a:gd name="connsiteX25" fmla="*/ 2326481 w 2600325"/>
                <a:gd name="connsiteY25" fmla="*/ 266700 h 647700"/>
                <a:gd name="connsiteX26" fmla="*/ 2238375 w 2600325"/>
                <a:gd name="connsiteY26" fmla="*/ 269082 h 647700"/>
                <a:gd name="connsiteX27" fmla="*/ 2105025 w 2600325"/>
                <a:gd name="connsiteY27" fmla="*/ 278607 h 647700"/>
                <a:gd name="connsiteX28" fmla="*/ 1909762 w 2600325"/>
                <a:gd name="connsiteY28" fmla="*/ 297657 h 647700"/>
                <a:gd name="connsiteX29" fmla="*/ 1704975 w 2600325"/>
                <a:gd name="connsiteY29" fmla="*/ 328613 h 647700"/>
                <a:gd name="connsiteX30" fmla="*/ 1519237 w 2600325"/>
                <a:gd name="connsiteY30" fmla="*/ 361950 h 647700"/>
                <a:gd name="connsiteX31" fmla="*/ 1273969 w 2600325"/>
                <a:gd name="connsiteY31" fmla="*/ 414338 h 647700"/>
                <a:gd name="connsiteX32" fmla="*/ 1033462 w 2600325"/>
                <a:gd name="connsiteY32" fmla="*/ 466725 h 647700"/>
                <a:gd name="connsiteX33" fmla="*/ 862012 w 2600325"/>
                <a:gd name="connsiteY33" fmla="*/ 511969 h 647700"/>
                <a:gd name="connsiteX34" fmla="*/ 707231 w 2600325"/>
                <a:gd name="connsiteY34" fmla="*/ 557213 h 647700"/>
                <a:gd name="connsiteX35" fmla="*/ 583406 w 2600325"/>
                <a:gd name="connsiteY35" fmla="*/ 600075 h 647700"/>
                <a:gd name="connsiteX36" fmla="*/ 531019 w 2600325"/>
                <a:gd name="connsiteY36" fmla="*/ 621507 h 647700"/>
                <a:gd name="connsiteX37" fmla="*/ 490537 w 2600325"/>
                <a:gd name="connsiteY37" fmla="*/ 642938 h 647700"/>
                <a:gd name="connsiteX38" fmla="*/ 461962 w 2600325"/>
                <a:gd name="connsiteY38" fmla="*/ 647700 h 647700"/>
                <a:gd name="connsiteX39" fmla="*/ 397669 w 2600325"/>
                <a:gd name="connsiteY39" fmla="*/ 638175 h 647700"/>
                <a:gd name="connsiteX40" fmla="*/ 347662 w 2600325"/>
                <a:gd name="connsiteY40" fmla="*/ 623888 h 647700"/>
                <a:gd name="connsiteX41" fmla="*/ 307181 w 2600325"/>
                <a:gd name="connsiteY41" fmla="*/ 600075 h 647700"/>
                <a:gd name="connsiteX42" fmla="*/ 273844 w 2600325"/>
                <a:gd name="connsiteY42" fmla="*/ 571500 h 647700"/>
                <a:gd name="connsiteX43" fmla="*/ 180975 w 2600325"/>
                <a:gd name="connsiteY43" fmla="*/ 495300 h 647700"/>
                <a:gd name="connsiteX44" fmla="*/ 28575 w 2600325"/>
                <a:gd name="connsiteY44" fmla="*/ 369094 h 647700"/>
                <a:gd name="connsiteX45" fmla="*/ 9525 w 2600325"/>
                <a:gd name="connsiteY45" fmla="*/ 347663 h 647700"/>
                <a:gd name="connsiteX46" fmla="*/ 0 w 2600325"/>
                <a:gd name="connsiteY46" fmla="*/ 326232 h 647700"/>
                <a:gd name="connsiteX47" fmla="*/ 0 w 2600325"/>
                <a:gd name="connsiteY47" fmla="*/ 309563 h 647700"/>
                <a:gd name="connsiteX48" fmla="*/ 7144 w 2600325"/>
                <a:gd name="connsiteY48" fmla="*/ 300038 h 647700"/>
                <a:gd name="connsiteX49" fmla="*/ 28575 w 2600325"/>
                <a:gd name="connsiteY49" fmla="*/ 302419 h 647700"/>
                <a:gd name="connsiteX50" fmla="*/ 111919 w 2600325"/>
                <a:gd name="connsiteY50" fmla="*/ 326232 h 647700"/>
                <a:gd name="connsiteX51" fmla="*/ 247650 w 2600325"/>
                <a:gd name="connsiteY51" fmla="*/ 359569 h 647700"/>
                <a:gd name="connsiteX52" fmla="*/ 335756 w 2600325"/>
                <a:gd name="connsiteY52" fmla="*/ 376238 h 647700"/>
                <a:gd name="connsiteX53" fmla="*/ 400050 w 2600325"/>
                <a:gd name="connsiteY53" fmla="*/ 381000 h 647700"/>
                <a:gd name="connsiteX54" fmla="*/ 621506 w 2600325"/>
                <a:gd name="connsiteY54" fmla="*/ 352425 h 647700"/>
                <a:gd name="connsiteX55" fmla="*/ 954881 w 2600325"/>
                <a:gd name="connsiteY55" fmla="*/ 297657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600325" h="647700">
                  <a:moveTo>
                    <a:pt x="954881" y="297657"/>
                  </a:moveTo>
                  <a:lnTo>
                    <a:pt x="1207294" y="247650"/>
                  </a:lnTo>
                  <a:lnTo>
                    <a:pt x="1359694" y="216694"/>
                  </a:lnTo>
                  <a:lnTo>
                    <a:pt x="1547812" y="157163"/>
                  </a:lnTo>
                  <a:lnTo>
                    <a:pt x="1721644" y="123825"/>
                  </a:lnTo>
                  <a:lnTo>
                    <a:pt x="1883569" y="83344"/>
                  </a:lnTo>
                  <a:lnTo>
                    <a:pt x="2031206" y="40482"/>
                  </a:lnTo>
                  <a:lnTo>
                    <a:pt x="2157412" y="0"/>
                  </a:lnTo>
                  <a:lnTo>
                    <a:pt x="2200275" y="0"/>
                  </a:lnTo>
                  <a:lnTo>
                    <a:pt x="2283619" y="7144"/>
                  </a:lnTo>
                  <a:lnTo>
                    <a:pt x="2357437" y="19050"/>
                  </a:lnTo>
                  <a:lnTo>
                    <a:pt x="2443162" y="40482"/>
                  </a:lnTo>
                  <a:lnTo>
                    <a:pt x="2486025" y="54769"/>
                  </a:lnTo>
                  <a:lnTo>
                    <a:pt x="2524125" y="73819"/>
                  </a:lnTo>
                  <a:lnTo>
                    <a:pt x="2557462" y="97632"/>
                  </a:lnTo>
                  <a:lnTo>
                    <a:pt x="2574131" y="114300"/>
                  </a:lnTo>
                  <a:lnTo>
                    <a:pt x="2590800" y="140494"/>
                  </a:lnTo>
                  <a:lnTo>
                    <a:pt x="2597944" y="159544"/>
                  </a:lnTo>
                  <a:lnTo>
                    <a:pt x="2600325" y="178594"/>
                  </a:lnTo>
                  <a:lnTo>
                    <a:pt x="2600325" y="197644"/>
                  </a:lnTo>
                  <a:lnTo>
                    <a:pt x="2588419" y="219075"/>
                  </a:lnTo>
                  <a:lnTo>
                    <a:pt x="2566987" y="240507"/>
                  </a:lnTo>
                  <a:lnTo>
                    <a:pt x="2533650" y="257175"/>
                  </a:lnTo>
                  <a:lnTo>
                    <a:pt x="2488406" y="266700"/>
                  </a:lnTo>
                  <a:lnTo>
                    <a:pt x="2426494" y="266700"/>
                  </a:lnTo>
                  <a:lnTo>
                    <a:pt x="2326481" y="266700"/>
                  </a:lnTo>
                  <a:lnTo>
                    <a:pt x="2238375" y="269082"/>
                  </a:lnTo>
                  <a:lnTo>
                    <a:pt x="2105025" y="278607"/>
                  </a:lnTo>
                  <a:lnTo>
                    <a:pt x="1909762" y="297657"/>
                  </a:lnTo>
                  <a:lnTo>
                    <a:pt x="1704975" y="328613"/>
                  </a:lnTo>
                  <a:lnTo>
                    <a:pt x="1519237" y="361950"/>
                  </a:lnTo>
                  <a:lnTo>
                    <a:pt x="1273969" y="414338"/>
                  </a:lnTo>
                  <a:lnTo>
                    <a:pt x="1033462" y="466725"/>
                  </a:lnTo>
                  <a:lnTo>
                    <a:pt x="862012" y="511969"/>
                  </a:lnTo>
                  <a:lnTo>
                    <a:pt x="707231" y="557213"/>
                  </a:lnTo>
                  <a:lnTo>
                    <a:pt x="583406" y="600075"/>
                  </a:lnTo>
                  <a:lnTo>
                    <a:pt x="531019" y="621507"/>
                  </a:lnTo>
                  <a:lnTo>
                    <a:pt x="490537" y="642938"/>
                  </a:lnTo>
                  <a:lnTo>
                    <a:pt x="461962" y="647700"/>
                  </a:lnTo>
                  <a:lnTo>
                    <a:pt x="397669" y="638175"/>
                  </a:lnTo>
                  <a:lnTo>
                    <a:pt x="347662" y="623888"/>
                  </a:lnTo>
                  <a:lnTo>
                    <a:pt x="307181" y="600075"/>
                  </a:lnTo>
                  <a:lnTo>
                    <a:pt x="273844" y="571500"/>
                  </a:lnTo>
                  <a:lnTo>
                    <a:pt x="180975" y="495300"/>
                  </a:lnTo>
                  <a:lnTo>
                    <a:pt x="28575" y="369094"/>
                  </a:lnTo>
                  <a:lnTo>
                    <a:pt x="9525" y="347663"/>
                  </a:lnTo>
                  <a:lnTo>
                    <a:pt x="0" y="326232"/>
                  </a:lnTo>
                  <a:lnTo>
                    <a:pt x="0" y="309563"/>
                  </a:lnTo>
                  <a:lnTo>
                    <a:pt x="7144" y="300038"/>
                  </a:lnTo>
                  <a:lnTo>
                    <a:pt x="28575" y="302419"/>
                  </a:lnTo>
                  <a:lnTo>
                    <a:pt x="111919" y="326232"/>
                  </a:lnTo>
                  <a:lnTo>
                    <a:pt x="247650" y="359569"/>
                  </a:lnTo>
                  <a:lnTo>
                    <a:pt x="335756" y="376238"/>
                  </a:lnTo>
                  <a:lnTo>
                    <a:pt x="400050" y="381000"/>
                  </a:lnTo>
                  <a:lnTo>
                    <a:pt x="621506" y="352425"/>
                  </a:lnTo>
                  <a:lnTo>
                    <a:pt x="954881" y="2976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EB540B9E-3834-4321-ABB3-BD829F42FCB0}"/>
                </a:ext>
              </a:extLst>
            </p:cNvPr>
            <p:cNvSpPr/>
            <p:nvPr/>
          </p:nvSpPr>
          <p:spPr>
            <a:xfrm rot="16200000">
              <a:off x="2809875" y="3152775"/>
              <a:ext cx="2028825" cy="549275"/>
            </a:xfrm>
            <a:custGeom>
              <a:avLst/>
              <a:gdLst>
                <a:gd name="connsiteX0" fmla="*/ 683419 w 2028825"/>
                <a:gd name="connsiteY0" fmla="*/ 259556 h 550069"/>
                <a:gd name="connsiteX1" fmla="*/ 316707 w 2028825"/>
                <a:gd name="connsiteY1" fmla="*/ 259556 h 550069"/>
                <a:gd name="connsiteX2" fmla="*/ 0 w 2028825"/>
                <a:gd name="connsiteY2" fmla="*/ 257175 h 550069"/>
                <a:gd name="connsiteX3" fmla="*/ 38100 w 2028825"/>
                <a:gd name="connsiteY3" fmla="*/ 481012 h 550069"/>
                <a:gd name="connsiteX4" fmla="*/ 223838 w 2028825"/>
                <a:gd name="connsiteY4" fmla="*/ 481012 h 550069"/>
                <a:gd name="connsiteX5" fmla="*/ 592932 w 2028825"/>
                <a:gd name="connsiteY5" fmla="*/ 481012 h 550069"/>
                <a:gd name="connsiteX6" fmla="*/ 1062038 w 2028825"/>
                <a:gd name="connsiteY6" fmla="*/ 481012 h 550069"/>
                <a:gd name="connsiteX7" fmla="*/ 1321594 w 2028825"/>
                <a:gd name="connsiteY7" fmla="*/ 481012 h 550069"/>
                <a:gd name="connsiteX8" fmla="*/ 1438275 w 2028825"/>
                <a:gd name="connsiteY8" fmla="*/ 481012 h 550069"/>
                <a:gd name="connsiteX9" fmla="*/ 1502569 w 2028825"/>
                <a:gd name="connsiteY9" fmla="*/ 488156 h 550069"/>
                <a:gd name="connsiteX10" fmla="*/ 1581150 w 2028825"/>
                <a:gd name="connsiteY10" fmla="*/ 500062 h 550069"/>
                <a:gd name="connsiteX11" fmla="*/ 1659732 w 2028825"/>
                <a:gd name="connsiteY11" fmla="*/ 516731 h 550069"/>
                <a:gd name="connsiteX12" fmla="*/ 1719263 w 2028825"/>
                <a:gd name="connsiteY12" fmla="*/ 535781 h 550069"/>
                <a:gd name="connsiteX13" fmla="*/ 1752600 w 2028825"/>
                <a:gd name="connsiteY13" fmla="*/ 547687 h 550069"/>
                <a:gd name="connsiteX14" fmla="*/ 1774032 w 2028825"/>
                <a:gd name="connsiteY14" fmla="*/ 550069 h 550069"/>
                <a:gd name="connsiteX15" fmla="*/ 1795463 w 2028825"/>
                <a:gd name="connsiteY15" fmla="*/ 545306 h 550069"/>
                <a:gd name="connsiteX16" fmla="*/ 1819275 w 2028825"/>
                <a:gd name="connsiteY16" fmla="*/ 531019 h 550069"/>
                <a:gd name="connsiteX17" fmla="*/ 1833563 w 2028825"/>
                <a:gd name="connsiteY17" fmla="*/ 514350 h 550069"/>
                <a:gd name="connsiteX18" fmla="*/ 1852613 w 2028825"/>
                <a:gd name="connsiteY18" fmla="*/ 483394 h 550069"/>
                <a:gd name="connsiteX19" fmla="*/ 1866900 w 2028825"/>
                <a:gd name="connsiteY19" fmla="*/ 442912 h 550069"/>
                <a:gd name="connsiteX20" fmla="*/ 1878807 w 2028825"/>
                <a:gd name="connsiteY20" fmla="*/ 400050 h 550069"/>
                <a:gd name="connsiteX21" fmla="*/ 1881188 w 2028825"/>
                <a:gd name="connsiteY21" fmla="*/ 366712 h 550069"/>
                <a:gd name="connsiteX22" fmla="*/ 1883569 w 2028825"/>
                <a:gd name="connsiteY22" fmla="*/ 330994 h 550069"/>
                <a:gd name="connsiteX23" fmla="*/ 1890713 w 2028825"/>
                <a:gd name="connsiteY23" fmla="*/ 280987 h 550069"/>
                <a:gd name="connsiteX24" fmla="*/ 1900238 w 2028825"/>
                <a:gd name="connsiteY24" fmla="*/ 250031 h 550069"/>
                <a:gd name="connsiteX25" fmla="*/ 1914525 w 2028825"/>
                <a:gd name="connsiteY25" fmla="*/ 209550 h 550069"/>
                <a:gd name="connsiteX26" fmla="*/ 1928813 w 2028825"/>
                <a:gd name="connsiteY26" fmla="*/ 180975 h 550069"/>
                <a:gd name="connsiteX27" fmla="*/ 1947863 w 2028825"/>
                <a:gd name="connsiteY27" fmla="*/ 152400 h 550069"/>
                <a:gd name="connsiteX28" fmla="*/ 1974057 w 2028825"/>
                <a:gd name="connsiteY28" fmla="*/ 123825 h 550069"/>
                <a:gd name="connsiteX29" fmla="*/ 2028825 w 2028825"/>
                <a:gd name="connsiteY29" fmla="*/ 83344 h 550069"/>
                <a:gd name="connsiteX30" fmla="*/ 1983582 w 2028825"/>
                <a:gd name="connsiteY30" fmla="*/ 0 h 550069"/>
                <a:gd name="connsiteX31" fmla="*/ 1919288 w 2028825"/>
                <a:gd name="connsiteY31" fmla="*/ 57150 h 550069"/>
                <a:gd name="connsiteX32" fmla="*/ 1833563 w 2028825"/>
                <a:gd name="connsiteY32" fmla="*/ 116681 h 550069"/>
                <a:gd name="connsiteX33" fmla="*/ 1750219 w 2028825"/>
                <a:gd name="connsiteY33" fmla="*/ 159544 h 550069"/>
                <a:gd name="connsiteX34" fmla="*/ 1657350 w 2028825"/>
                <a:gd name="connsiteY34" fmla="*/ 200025 h 550069"/>
                <a:gd name="connsiteX35" fmla="*/ 1552575 w 2028825"/>
                <a:gd name="connsiteY35" fmla="*/ 233362 h 550069"/>
                <a:gd name="connsiteX36" fmla="*/ 1473994 w 2028825"/>
                <a:gd name="connsiteY36" fmla="*/ 250031 h 550069"/>
                <a:gd name="connsiteX37" fmla="*/ 1376363 w 2028825"/>
                <a:gd name="connsiteY37" fmla="*/ 259556 h 550069"/>
                <a:gd name="connsiteX38" fmla="*/ 1235869 w 2028825"/>
                <a:gd name="connsiteY38" fmla="*/ 259556 h 550069"/>
                <a:gd name="connsiteX39" fmla="*/ 1071563 w 2028825"/>
                <a:gd name="connsiteY39" fmla="*/ 261937 h 550069"/>
                <a:gd name="connsiteX40" fmla="*/ 866775 w 2028825"/>
                <a:gd name="connsiteY40" fmla="*/ 257175 h 550069"/>
                <a:gd name="connsiteX41" fmla="*/ 683419 w 2028825"/>
                <a:gd name="connsiteY41" fmla="*/ 259556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28825" h="550069">
                  <a:moveTo>
                    <a:pt x="683419" y="259556"/>
                  </a:moveTo>
                  <a:lnTo>
                    <a:pt x="316707" y="259556"/>
                  </a:lnTo>
                  <a:lnTo>
                    <a:pt x="0" y="257175"/>
                  </a:lnTo>
                  <a:lnTo>
                    <a:pt x="38100" y="481012"/>
                  </a:lnTo>
                  <a:lnTo>
                    <a:pt x="223838" y="481012"/>
                  </a:lnTo>
                  <a:lnTo>
                    <a:pt x="592932" y="481012"/>
                  </a:lnTo>
                  <a:lnTo>
                    <a:pt x="1062038" y="481012"/>
                  </a:lnTo>
                  <a:lnTo>
                    <a:pt x="1321594" y="481012"/>
                  </a:lnTo>
                  <a:lnTo>
                    <a:pt x="1438275" y="481012"/>
                  </a:lnTo>
                  <a:lnTo>
                    <a:pt x="1502569" y="488156"/>
                  </a:lnTo>
                  <a:lnTo>
                    <a:pt x="1581150" y="500062"/>
                  </a:lnTo>
                  <a:lnTo>
                    <a:pt x="1659732" y="516731"/>
                  </a:lnTo>
                  <a:lnTo>
                    <a:pt x="1719263" y="535781"/>
                  </a:lnTo>
                  <a:lnTo>
                    <a:pt x="1752600" y="547687"/>
                  </a:lnTo>
                  <a:lnTo>
                    <a:pt x="1774032" y="550069"/>
                  </a:lnTo>
                  <a:lnTo>
                    <a:pt x="1795463" y="545306"/>
                  </a:lnTo>
                  <a:lnTo>
                    <a:pt x="1819275" y="531019"/>
                  </a:lnTo>
                  <a:lnTo>
                    <a:pt x="1833563" y="514350"/>
                  </a:lnTo>
                  <a:lnTo>
                    <a:pt x="1852613" y="483394"/>
                  </a:lnTo>
                  <a:lnTo>
                    <a:pt x="1866900" y="442912"/>
                  </a:lnTo>
                  <a:lnTo>
                    <a:pt x="1878807" y="400050"/>
                  </a:lnTo>
                  <a:lnTo>
                    <a:pt x="1881188" y="366712"/>
                  </a:lnTo>
                  <a:lnTo>
                    <a:pt x="1883569" y="330994"/>
                  </a:lnTo>
                  <a:lnTo>
                    <a:pt x="1890713" y="280987"/>
                  </a:lnTo>
                  <a:lnTo>
                    <a:pt x="1900238" y="250031"/>
                  </a:lnTo>
                  <a:lnTo>
                    <a:pt x="1914525" y="209550"/>
                  </a:lnTo>
                  <a:lnTo>
                    <a:pt x="1928813" y="180975"/>
                  </a:lnTo>
                  <a:lnTo>
                    <a:pt x="1947863" y="152400"/>
                  </a:lnTo>
                  <a:lnTo>
                    <a:pt x="1974057" y="123825"/>
                  </a:lnTo>
                  <a:lnTo>
                    <a:pt x="2028825" y="83344"/>
                  </a:lnTo>
                  <a:lnTo>
                    <a:pt x="1983582" y="0"/>
                  </a:lnTo>
                  <a:lnTo>
                    <a:pt x="1919288" y="57150"/>
                  </a:lnTo>
                  <a:lnTo>
                    <a:pt x="1833563" y="116681"/>
                  </a:lnTo>
                  <a:lnTo>
                    <a:pt x="1750219" y="159544"/>
                  </a:lnTo>
                  <a:lnTo>
                    <a:pt x="1657350" y="200025"/>
                  </a:lnTo>
                  <a:lnTo>
                    <a:pt x="1552575" y="233362"/>
                  </a:lnTo>
                  <a:lnTo>
                    <a:pt x="1473994" y="250031"/>
                  </a:lnTo>
                  <a:lnTo>
                    <a:pt x="1376363" y="259556"/>
                  </a:lnTo>
                  <a:lnTo>
                    <a:pt x="1235869" y="259556"/>
                  </a:lnTo>
                  <a:lnTo>
                    <a:pt x="1071563" y="261937"/>
                  </a:lnTo>
                  <a:lnTo>
                    <a:pt x="866775" y="257175"/>
                  </a:lnTo>
                  <a:lnTo>
                    <a:pt x="683419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BB9EF8B8-32BE-4414-ACCA-2105EE46BFD9}"/>
                </a:ext>
              </a:extLst>
            </p:cNvPr>
            <p:cNvSpPr/>
            <p:nvPr/>
          </p:nvSpPr>
          <p:spPr>
            <a:xfrm rot="16200000">
              <a:off x="2532062" y="4810126"/>
              <a:ext cx="1317625" cy="565150"/>
            </a:xfrm>
            <a:custGeom>
              <a:avLst/>
              <a:gdLst>
                <a:gd name="connsiteX0" fmla="*/ 904875 w 1316831"/>
                <a:gd name="connsiteY0" fmla="*/ 459581 h 564356"/>
                <a:gd name="connsiteX1" fmla="*/ 476250 w 1316831"/>
                <a:gd name="connsiteY1" fmla="*/ 519112 h 564356"/>
                <a:gd name="connsiteX2" fmla="*/ 285750 w 1316831"/>
                <a:gd name="connsiteY2" fmla="*/ 547687 h 564356"/>
                <a:gd name="connsiteX3" fmla="*/ 126206 w 1316831"/>
                <a:gd name="connsiteY3" fmla="*/ 564356 h 564356"/>
                <a:gd name="connsiteX4" fmla="*/ 97631 w 1316831"/>
                <a:gd name="connsiteY4" fmla="*/ 561975 h 564356"/>
                <a:gd name="connsiteX5" fmla="*/ 50006 w 1316831"/>
                <a:gd name="connsiteY5" fmla="*/ 550068 h 564356"/>
                <a:gd name="connsiteX6" fmla="*/ 26194 w 1316831"/>
                <a:gd name="connsiteY6" fmla="*/ 538162 h 564356"/>
                <a:gd name="connsiteX7" fmla="*/ 16669 w 1316831"/>
                <a:gd name="connsiteY7" fmla="*/ 528637 h 564356"/>
                <a:gd name="connsiteX8" fmla="*/ 4762 w 1316831"/>
                <a:gd name="connsiteY8" fmla="*/ 509587 h 564356"/>
                <a:gd name="connsiteX9" fmla="*/ 0 w 1316831"/>
                <a:gd name="connsiteY9" fmla="*/ 485775 h 564356"/>
                <a:gd name="connsiteX10" fmla="*/ 0 w 1316831"/>
                <a:gd name="connsiteY10" fmla="*/ 464343 h 564356"/>
                <a:gd name="connsiteX11" fmla="*/ 7144 w 1316831"/>
                <a:gd name="connsiteY11" fmla="*/ 435768 h 564356"/>
                <a:gd name="connsiteX12" fmla="*/ 21431 w 1316831"/>
                <a:gd name="connsiteY12" fmla="*/ 411956 h 564356"/>
                <a:gd name="connsiteX13" fmla="*/ 42862 w 1316831"/>
                <a:gd name="connsiteY13" fmla="*/ 385762 h 564356"/>
                <a:gd name="connsiteX14" fmla="*/ 80962 w 1316831"/>
                <a:gd name="connsiteY14" fmla="*/ 359568 h 564356"/>
                <a:gd name="connsiteX15" fmla="*/ 130969 w 1316831"/>
                <a:gd name="connsiteY15" fmla="*/ 330993 h 564356"/>
                <a:gd name="connsiteX16" fmla="*/ 159544 w 1316831"/>
                <a:gd name="connsiteY16" fmla="*/ 321468 h 564356"/>
                <a:gd name="connsiteX17" fmla="*/ 264319 w 1316831"/>
                <a:gd name="connsiteY17" fmla="*/ 307181 h 564356"/>
                <a:gd name="connsiteX18" fmla="*/ 519112 w 1316831"/>
                <a:gd name="connsiteY18" fmla="*/ 276225 h 564356"/>
                <a:gd name="connsiteX19" fmla="*/ 773906 w 1316831"/>
                <a:gd name="connsiteY19" fmla="*/ 240506 h 564356"/>
                <a:gd name="connsiteX20" fmla="*/ 959644 w 1316831"/>
                <a:gd name="connsiteY20" fmla="*/ 204787 h 564356"/>
                <a:gd name="connsiteX21" fmla="*/ 1071562 w 1316831"/>
                <a:gd name="connsiteY21" fmla="*/ 171450 h 564356"/>
                <a:gd name="connsiteX22" fmla="*/ 1131094 w 1316831"/>
                <a:gd name="connsiteY22" fmla="*/ 152400 h 564356"/>
                <a:gd name="connsiteX23" fmla="*/ 1154906 w 1316831"/>
                <a:gd name="connsiteY23" fmla="*/ 138112 h 564356"/>
                <a:gd name="connsiteX24" fmla="*/ 1188244 w 1316831"/>
                <a:gd name="connsiteY24" fmla="*/ 111918 h 564356"/>
                <a:gd name="connsiteX25" fmla="*/ 1212056 w 1316831"/>
                <a:gd name="connsiteY25" fmla="*/ 83343 h 564356"/>
                <a:gd name="connsiteX26" fmla="*/ 1228725 w 1316831"/>
                <a:gd name="connsiteY26" fmla="*/ 57150 h 564356"/>
                <a:gd name="connsiteX27" fmla="*/ 1250156 w 1316831"/>
                <a:gd name="connsiteY27" fmla="*/ 30956 h 564356"/>
                <a:gd name="connsiteX28" fmla="*/ 1273969 w 1316831"/>
                <a:gd name="connsiteY28" fmla="*/ 9525 h 564356"/>
                <a:gd name="connsiteX29" fmla="*/ 1293019 w 1316831"/>
                <a:gd name="connsiteY29" fmla="*/ 0 h 564356"/>
                <a:gd name="connsiteX30" fmla="*/ 1307306 w 1316831"/>
                <a:gd name="connsiteY30" fmla="*/ 2381 h 564356"/>
                <a:gd name="connsiteX31" fmla="*/ 1314450 w 1316831"/>
                <a:gd name="connsiteY31" fmla="*/ 7143 h 564356"/>
                <a:gd name="connsiteX32" fmla="*/ 1316831 w 1316831"/>
                <a:gd name="connsiteY32" fmla="*/ 21431 h 564356"/>
                <a:gd name="connsiteX33" fmla="*/ 1316831 w 1316831"/>
                <a:gd name="connsiteY33" fmla="*/ 59531 h 564356"/>
                <a:gd name="connsiteX34" fmla="*/ 1297781 w 1316831"/>
                <a:gd name="connsiteY34" fmla="*/ 185737 h 564356"/>
                <a:gd name="connsiteX35" fmla="*/ 1278731 w 1316831"/>
                <a:gd name="connsiteY35" fmla="*/ 285750 h 564356"/>
                <a:gd name="connsiteX36" fmla="*/ 1266825 w 1316831"/>
                <a:gd name="connsiteY36" fmla="*/ 314325 h 564356"/>
                <a:gd name="connsiteX37" fmla="*/ 1131094 w 1316831"/>
                <a:gd name="connsiteY37" fmla="*/ 428625 h 564356"/>
                <a:gd name="connsiteX38" fmla="*/ 904875 w 1316831"/>
                <a:gd name="connsiteY38" fmla="*/ 459581 h 564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316831" h="564356">
                  <a:moveTo>
                    <a:pt x="904875" y="459581"/>
                  </a:moveTo>
                  <a:lnTo>
                    <a:pt x="476250" y="519112"/>
                  </a:lnTo>
                  <a:lnTo>
                    <a:pt x="285750" y="547687"/>
                  </a:lnTo>
                  <a:lnTo>
                    <a:pt x="126206" y="564356"/>
                  </a:lnTo>
                  <a:lnTo>
                    <a:pt x="97631" y="561975"/>
                  </a:lnTo>
                  <a:lnTo>
                    <a:pt x="50006" y="550068"/>
                  </a:lnTo>
                  <a:lnTo>
                    <a:pt x="26194" y="538162"/>
                  </a:lnTo>
                  <a:lnTo>
                    <a:pt x="16669" y="528637"/>
                  </a:lnTo>
                  <a:lnTo>
                    <a:pt x="4762" y="509587"/>
                  </a:lnTo>
                  <a:lnTo>
                    <a:pt x="0" y="485775"/>
                  </a:lnTo>
                  <a:lnTo>
                    <a:pt x="0" y="464343"/>
                  </a:lnTo>
                  <a:lnTo>
                    <a:pt x="7144" y="435768"/>
                  </a:lnTo>
                  <a:lnTo>
                    <a:pt x="21431" y="411956"/>
                  </a:lnTo>
                  <a:lnTo>
                    <a:pt x="42862" y="385762"/>
                  </a:lnTo>
                  <a:lnTo>
                    <a:pt x="80962" y="359568"/>
                  </a:lnTo>
                  <a:lnTo>
                    <a:pt x="130969" y="330993"/>
                  </a:lnTo>
                  <a:lnTo>
                    <a:pt x="159544" y="321468"/>
                  </a:lnTo>
                  <a:lnTo>
                    <a:pt x="264319" y="307181"/>
                  </a:lnTo>
                  <a:lnTo>
                    <a:pt x="519112" y="276225"/>
                  </a:lnTo>
                  <a:lnTo>
                    <a:pt x="773906" y="240506"/>
                  </a:lnTo>
                  <a:lnTo>
                    <a:pt x="959644" y="204787"/>
                  </a:lnTo>
                  <a:lnTo>
                    <a:pt x="1071562" y="171450"/>
                  </a:lnTo>
                  <a:lnTo>
                    <a:pt x="1131094" y="152400"/>
                  </a:lnTo>
                  <a:lnTo>
                    <a:pt x="1154906" y="138112"/>
                  </a:lnTo>
                  <a:lnTo>
                    <a:pt x="1188244" y="111918"/>
                  </a:lnTo>
                  <a:lnTo>
                    <a:pt x="1212056" y="83343"/>
                  </a:lnTo>
                  <a:lnTo>
                    <a:pt x="1228725" y="57150"/>
                  </a:lnTo>
                  <a:lnTo>
                    <a:pt x="1250156" y="30956"/>
                  </a:lnTo>
                  <a:lnTo>
                    <a:pt x="1273969" y="9525"/>
                  </a:lnTo>
                  <a:lnTo>
                    <a:pt x="1293019" y="0"/>
                  </a:lnTo>
                  <a:lnTo>
                    <a:pt x="1307306" y="2381"/>
                  </a:lnTo>
                  <a:lnTo>
                    <a:pt x="1314450" y="7143"/>
                  </a:lnTo>
                  <a:lnTo>
                    <a:pt x="1316831" y="21431"/>
                  </a:lnTo>
                  <a:lnTo>
                    <a:pt x="1316831" y="59531"/>
                  </a:lnTo>
                  <a:lnTo>
                    <a:pt x="1297781" y="185737"/>
                  </a:lnTo>
                  <a:lnTo>
                    <a:pt x="1278731" y="285750"/>
                  </a:lnTo>
                  <a:lnTo>
                    <a:pt x="1266825" y="314325"/>
                  </a:lnTo>
                  <a:lnTo>
                    <a:pt x="1131094" y="428625"/>
                  </a:lnTo>
                  <a:lnTo>
                    <a:pt x="904875" y="459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1" name="フリーフォーム 170">
              <a:extLst>
                <a:ext uri="{FF2B5EF4-FFF2-40B4-BE49-F238E27FC236}">
                  <a16:creationId xmlns:a16="http://schemas.microsoft.com/office/drawing/2014/main" id="{A66DC937-809D-4BDD-96E2-41BAA9125EDA}"/>
                </a:ext>
              </a:extLst>
            </p:cNvPr>
            <p:cNvSpPr/>
            <p:nvPr/>
          </p:nvSpPr>
          <p:spPr>
            <a:xfrm rot="16200000">
              <a:off x="3348831" y="4026694"/>
              <a:ext cx="1362075" cy="1728788"/>
            </a:xfrm>
            <a:custGeom>
              <a:avLst/>
              <a:gdLst>
                <a:gd name="connsiteX0" fmla="*/ 1076325 w 1362075"/>
                <a:gd name="connsiteY0" fmla="*/ 823912 h 1728787"/>
                <a:gd name="connsiteX1" fmla="*/ 1054893 w 1362075"/>
                <a:gd name="connsiteY1" fmla="*/ 697706 h 1728787"/>
                <a:gd name="connsiteX2" fmla="*/ 1023937 w 1362075"/>
                <a:gd name="connsiteY2" fmla="*/ 550068 h 1728787"/>
                <a:gd name="connsiteX3" fmla="*/ 992981 w 1362075"/>
                <a:gd name="connsiteY3" fmla="*/ 409575 h 1728787"/>
                <a:gd name="connsiteX4" fmla="*/ 964406 w 1362075"/>
                <a:gd name="connsiteY4" fmla="*/ 288131 h 1728787"/>
                <a:gd name="connsiteX5" fmla="*/ 914400 w 1362075"/>
                <a:gd name="connsiteY5" fmla="*/ 76200 h 1728787"/>
                <a:gd name="connsiteX6" fmla="*/ 1090612 w 1362075"/>
                <a:gd name="connsiteY6" fmla="*/ 0 h 1728787"/>
                <a:gd name="connsiteX7" fmla="*/ 1092993 w 1362075"/>
                <a:gd name="connsiteY7" fmla="*/ 88106 h 1728787"/>
                <a:gd name="connsiteX8" fmla="*/ 1097756 w 1362075"/>
                <a:gd name="connsiteY8" fmla="*/ 142875 h 1728787"/>
                <a:gd name="connsiteX9" fmla="*/ 1109662 w 1362075"/>
                <a:gd name="connsiteY9" fmla="*/ 197643 h 1728787"/>
                <a:gd name="connsiteX10" fmla="*/ 1119187 w 1362075"/>
                <a:gd name="connsiteY10" fmla="*/ 238125 h 1728787"/>
                <a:gd name="connsiteX11" fmla="*/ 1135856 w 1362075"/>
                <a:gd name="connsiteY11" fmla="*/ 323850 h 1728787"/>
                <a:gd name="connsiteX12" fmla="*/ 1181100 w 1362075"/>
                <a:gd name="connsiteY12" fmla="*/ 538162 h 1728787"/>
                <a:gd name="connsiteX13" fmla="*/ 1212056 w 1362075"/>
                <a:gd name="connsiteY13" fmla="*/ 678656 h 1728787"/>
                <a:gd name="connsiteX14" fmla="*/ 1250156 w 1362075"/>
                <a:gd name="connsiteY14" fmla="*/ 850106 h 1728787"/>
                <a:gd name="connsiteX15" fmla="*/ 1269206 w 1362075"/>
                <a:gd name="connsiteY15" fmla="*/ 1009650 h 1728787"/>
                <a:gd name="connsiteX16" fmla="*/ 1314450 w 1362075"/>
                <a:gd name="connsiteY16" fmla="*/ 1309687 h 1728787"/>
                <a:gd name="connsiteX17" fmla="*/ 1333500 w 1362075"/>
                <a:gd name="connsiteY17" fmla="*/ 1357312 h 1728787"/>
                <a:gd name="connsiteX18" fmla="*/ 1357312 w 1362075"/>
                <a:gd name="connsiteY18" fmla="*/ 1412081 h 1728787"/>
                <a:gd name="connsiteX19" fmla="*/ 1362075 w 1362075"/>
                <a:gd name="connsiteY19" fmla="*/ 1426368 h 1728787"/>
                <a:gd name="connsiteX20" fmla="*/ 1362075 w 1362075"/>
                <a:gd name="connsiteY20" fmla="*/ 1438275 h 1728787"/>
                <a:gd name="connsiteX21" fmla="*/ 1357312 w 1362075"/>
                <a:gd name="connsiteY21" fmla="*/ 1457325 h 1728787"/>
                <a:gd name="connsiteX22" fmla="*/ 1347787 w 1362075"/>
                <a:gd name="connsiteY22" fmla="*/ 1478756 h 1728787"/>
                <a:gd name="connsiteX23" fmla="*/ 1319212 w 1362075"/>
                <a:gd name="connsiteY23" fmla="*/ 1524000 h 1728787"/>
                <a:gd name="connsiteX24" fmla="*/ 1257300 w 1362075"/>
                <a:gd name="connsiteY24" fmla="*/ 1595437 h 1728787"/>
                <a:gd name="connsiteX25" fmla="*/ 1195387 w 1362075"/>
                <a:gd name="connsiteY25" fmla="*/ 1659731 h 1728787"/>
                <a:gd name="connsiteX26" fmla="*/ 1147762 w 1362075"/>
                <a:gd name="connsiteY26" fmla="*/ 1702593 h 1728787"/>
                <a:gd name="connsiteX27" fmla="*/ 1123950 w 1362075"/>
                <a:gd name="connsiteY27" fmla="*/ 1716881 h 1728787"/>
                <a:gd name="connsiteX28" fmla="*/ 1100137 w 1362075"/>
                <a:gd name="connsiteY28" fmla="*/ 1726406 h 1728787"/>
                <a:gd name="connsiteX29" fmla="*/ 1078706 w 1362075"/>
                <a:gd name="connsiteY29" fmla="*/ 1728787 h 1728787"/>
                <a:gd name="connsiteX30" fmla="*/ 1059656 w 1362075"/>
                <a:gd name="connsiteY30" fmla="*/ 1726406 h 1728787"/>
                <a:gd name="connsiteX31" fmla="*/ 1035843 w 1362075"/>
                <a:gd name="connsiteY31" fmla="*/ 1714500 h 1728787"/>
                <a:gd name="connsiteX32" fmla="*/ 1016793 w 1362075"/>
                <a:gd name="connsiteY32" fmla="*/ 1700212 h 1728787"/>
                <a:gd name="connsiteX33" fmla="*/ 985837 w 1362075"/>
                <a:gd name="connsiteY33" fmla="*/ 1685925 h 1728787"/>
                <a:gd name="connsiteX34" fmla="*/ 871537 w 1362075"/>
                <a:gd name="connsiteY34" fmla="*/ 1647825 h 1728787"/>
                <a:gd name="connsiteX35" fmla="*/ 754856 w 1362075"/>
                <a:gd name="connsiteY35" fmla="*/ 1612106 h 1728787"/>
                <a:gd name="connsiteX36" fmla="*/ 650081 w 1362075"/>
                <a:gd name="connsiteY36" fmla="*/ 1588293 h 1728787"/>
                <a:gd name="connsiteX37" fmla="*/ 542925 w 1362075"/>
                <a:gd name="connsiteY37" fmla="*/ 1562100 h 1728787"/>
                <a:gd name="connsiteX38" fmla="*/ 442912 w 1362075"/>
                <a:gd name="connsiteY38" fmla="*/ 1538287 h 1728787"/>
                <a:gd name="connsiteX39" fmla="*/ 340518 w 1362075"/>
                <a:gd name="connsiteY39" fmla="*/ 1514475 h 1728787"/>
                <a:gd name="connsiteX40" fmla="*/ 226218 w 1362075"/>
                <a:gd name="connsiteY40" fmla="*/ 1488281 h 1728787"/>
                <a:gd name="connsiteX41" fmla="*/ 161925 w 1362075"/>
                <a:gd name="connsiteY41" fmla="*/ 1466850 h 1728787"/>
                <a:gd name="connsiteX42" fmla="*/ 114300 w 1362075"/>
                <a:gd name="connsiteY42" fmla="*/ 1447800 h 1728787"/>
                <a:gd name="connsiteX43" fmla="*/ 69056 w 1362075"/>
                <a:gd name="connsiteY43" fmla="*/ 1421606 h 1728787"/>
                <a:gd name="connsiteX44" fmla="*/ 40481 w 1362075"/>
                <a:gd name="connsiteY44" fmla="*/ 1400175 h 1728787"/>
                <a:gd name="connsiteX45" fmla="*/ 16668 w 1362075"/>
                <a:gd name="connsiteY45" fmla="*/ 1373981 h 1728787"/>
                <a:gd name="connsiteX46" fmla="*/ 2381 w 1362075"/>
                <a:gd name="connsiteY46" fmla="*/ 1347787 h 1728787"/>
                <a:gd name="connsiteX47" fmla="*/ 0 w 1362075"/>
                <a:gd name="connsiteY47" fmla="*/ 1316831 h 1728787"/>
                <a:gd name="connsiteX48" fmla="*/ 4762 w 1362075"/>
                <a:gd name="connsiteY48" fmla="*/ 1307306 h 1728787"/>
                <a:gd name="connsiteX49" fmla="*/ 9525 w 1362075"/>
                <a:gd name="connsiteY49" fmla="*/ 1297781 h 1728787"/>
                <a:gd name="connsiteX50" fmla="*/ 23812 w 1362075"/>
                <a:gd name="connsiteY50" fmla="*/ 1285875 h 1728787"/>
                <a:gd name="connsiteX51" fmla="*/ 54768 w 1362075"/>
                <a:gd name="connsiteY51" fmla="*/ 1271587 h 1728787"/>
                <a:gd name="connsiteX52" fmla="*/ 92868 w 1362075"/>
                <a:gd name="connsiteY52" fmla="*/ 1257300 h 1728787"/>
                <a:gd name="connsiteX53" fmla="*/ 133350 w 1362075"/>
                <a:gd name="connsiteY53" fmla="*/ 1247775 h 1728787"/>
                <a:gd name="connsiteX54" fmla="*/ 169068 w 1362075"/>
                <a:gd name="connsiteY54" fmla="*/ 1247775 h 1728787"/>
                <a:gd name="connsiteX55" fmla="*/ 319087 w 1362075"/>
                <a:gd name="connsiteY55" fmla="*/ 1269206 h 1728787"/>
                <a:gd name="connsiteX56" fmla="*/ 576262 w 1362075"/>
                <a:gd name="connsiteY56" fmla="*/ 1307306 h 1728787"/>
                <a:gd name="connsiteX57" fmla="*/ 928687 w 1362075"/>
                <a:gd name="connsiteY57" fmla="*/ 1362075 h 1728787"/>
                <a:gd name="connsiteX58" fmla="*/ 1050131 w 1362075"/>
                <a:gd name="connsiteY58" fmla="*/ 1378743 h 1728787"/>
                <a:gd name="connsiteX59" fmla="*/ 1088231 w 1362075"/>
                <a:gd name="connsiteY59" fmla="*/ 1371600 h 1728787"/>
                <a:gd name="connsiteX60" fmla="*/ 1107281 w 1362075"/>
                <a:gd name="connsiteY60" fmla="*/ 1359693 h 1728787"/>
                <a:gd name="connsiteX61" fmla="*/ 1121568 w 1362075"/>
                <a:gd name="connsiteY61" fmla="*/ 1345406 h 1728787"/>
                <a:gd name="connsiteX62" fmla="*/ 1131093 w 1362075"/>
                <a:gd name="connsiteY62" fmla="*/ 1326356 h 1728787"/>
                <a:gd name="connsiteX63" fmla="*/ 1135856 w 1362075"/>
                <a:gd name="connsiteY63" fmla="*/ 1307306 h 1728787"/>
                <a:gd name="connsiteX64" fmla="*/ 1135856 w 1362075"/>
                <a:gd name="connsiteY64" fmla="*/ 1264443 h 1728787"/>
                <a:gd name="connsiteX65" fmla="*/ 1119187 w 1362075"/>
                <a:gd name="connsiteY65" fmla="*/ 1116806 h 1728787"/>
                <a:gd name="connsiteX66" fmla="*/ 1100137 w 1362075"/>
                <a:gd name="connsiteY66" fmla="*/ 966787 h 1728787"/>
                <a:gd name="connsiteX67" fmla="*/ 1076325 w 1362075"/>
                <a:gd name="connsiteY67" fmla="*/ 823912 h 1728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362075" h="1728787">
                  <a:moveTo>
                    <a:pt x="1076325" y="823912"/>
                  </a:moveTo>
                  <a:lnTo>
                    <a:pt x="1054893" y="697706"/>
                  </a:lnTo>
                  <a:lnTo>
                    <a:pt x="1023937" y="550068"/>
                  </a:lnTo>
                  <a:lnTo>
                    <a:pt x="992981" y="409575"/>
                  </a:lnTo>
                  <a:lnTo>
                    <a:pt x="964406" y="288131"/>
                  </a:lnTo>
                  <a:lnTo>
                    <a:pt x="914400" y="76200"/>
                  </a:lnTo>
                  <a:lnTo>
                    <a:pt x="1090612" y="0"/>
                  </a:lnTo>
                  <a:cubicBezTo>
                    <a:pt x="1091406" y="29369"/>
                    <a:pt x="1092199" y="58737"/>
                    <a:pt x="1092993" y="88106"/>
                  </a:cubicBezTo>
                  <a:lnTo>
                    <a:pt x="1097756" y="142875"/>
                  </a:lnTo>
                  <a:lnTo>
                    <a:pt x="1109662" y="197643"/>
                  </a:lnTo>
                  <a:lnTo>
                    <a:pt x="1119187" y="238125"/>
                  </a:lnTo>
                  <a:lnTo>
                    <a:pt x="1135856" y="323850"/>
                  </a:lnTo>
                  <a:lnTo>
                    <a:pt x="1181100" y="538162"/>
                  </a:lnTo>
                  <a:lnTo>
                    <a:pt x="1212056" y="678656"/>
                  </a:lnTo>
                  <a:lnTo>
                    <a:pt x="1250156" y="850106"/>
                  </a:lnTo>
                  <a:lnTo>
                    <a:pt x="1269206" y="1009650"/>
                  </a:lnTo>
                  <a:lnTo>
                    <a:pt x="1314450" y="1309687"/>
                  </a:lnTo>
                  <a:lnTo>
                    <a:pt x="1333500" y="1357312"/>
                  </a:lnTo>
                  <a:lnTo>
                    <a:pt x="1357312" y="1412081"/>
                  </a:lnTo>
                  <a:lnTo>
                    <a:pt x="1362075" y="1426368"/>
                  </a:lnTo>
                  <a:lnTo>
                    <a:pt x="1362075" y="1438275"/>
                  </a:lnTo>
                  <a:lnTo>
                    <a:pt x="1357312" y="1457325"/>
                  </a:lnTo>
                  <a:lnTo>
                    <a:pt x="1347787" y="1478756"/>
                  </a:lnTo>
                  <a:lnTo>
                    <a:pt x="1319212" y="1524000"/>
                  </a:lnTo>
                  <a:lnTo>
                    <a:pt x="1257300" y="1595437"/>
                  </a:lnTo>
                  <a:lnTo>
                    <a:pt x="1195387" y="1659731"/>
                  </a:lnTo>
                  <a:lnTo>
                    <a:pt x="1147762" y="1702593"/>
                  </a:lnTo>
                  <a:lnTo>
                    <a:pt x="1123950" y="1716881"/>
                  </a:lnTo>
                  <a:lnTo>
                    <a:pt x="1100137" y="1726406"/>
                  </a:lnTo>
                  <a:lnTo>
                    <a:pt x="1078706" y="1728787"/>
                  </a:lnTo>
                  <a:lnTo>
                    <a:pt x="1059656" y="1726406"/>
                  </a:lnTo>
                  <a:lnTo>
                    <a:pt x="1035843" y="1714500"/>
                  </a:lnTo>
                  <a:lnTo>
                    <a:pt x="1016793" y="1700212"/>
                  </a:lnTo>
                  <a:lnTo>
                    <a:pt x="985837" y="1685925"/>
                  </a:lnTo>
                  <a:lnTo>
                    <a:pt x="871537" y="1647825"/>
                  </a:lnTo>
                  <a:lnTo>
                    <a:pt x="754856" y="1612106"/>
                  </a:lnTo>
                  <a:lnTo>
                    <a:pt x="650081" y="1588293"/>
                  </a:lnTo>
                  <a:lnTo>
                    <a:pt x="542925" y="1562100"/>
                  </a:lnTo>
                  <a:lnTo>
                    <a:pt x="442912" y="1538287"/>
                  </a:lnTo>
                  <a:lnTo>
                    <a:pt x="340518" y="1514475"/>
                  </a:lnTo>
                  <a:lnTo>
                    <a:pt x="226218" y="1488281"/>
                  </a:lnTo>
                  <a:lnTo>
                    <a:pt x="161925" y="1466850"/>
                  </a:lnTo>
                  <a:lnTo>
                    <a:pt x="114300" y="1447800"/>
                  </a:lnTo>
                  <a:lnTo>
                    <a:pt x="69056" y="1421606"/>
                  </a:lnTo>
                  <a:lnTo>
                    <a:pt x="40481" y="1400175"/>
                  </a:lnTo>
                  <a:lnTo>
                    <a:pt x="16668" y="1373981"/>
                  </a:lnTo>
                  <a:lnTo>
                    <a:pt x="2381" y="1347787"/>
                  </a:lnTo>
                  <a:lnTo>
                    <a:pt x="0" y="1316831"/>
                  </a:lnTo>
                  <a:lnTo>
                    <a:pt x="4762" y="1307306"/>
                  </a:lnTo>
                  <a:lnTo>
                    <a:pt x="9525" y="1297781"/>
                  </a:lnTo>
                  <a:lnTo>
                    <a:pt x="23812" y="1285875"/>
                  </a:lnTo>
                  <a:lnTo>
                    <a:pt x="54768" y="1271587"/>
                  </a:lnTo>
                  <a:lnTo>
                    <a:pt x="92868" y="1257300"/>
                  </a:lnTo>
                  <a:lnTo>
                    <a:pt x="133350" y="1247775"/>
                  </a:lnTo>
                  <a:lnTo>
                    <a:pt x="169068" y="1247775"/>
                  </a:lnTo>
                  <a:lnTo>
                    <a:pt x="319087" y="1269206"/>
                  </a:lnTo>
                  <a:lnTo>
                    <a:pt x="576262" y="1307306"/>
                  </a:lnTo>
                  <a:lnTo>
                    <a:pt x="928687" y="1362075"/>
                  </a:lnTo>
                  <a:lnTo>
                    <a:pt x="1050131" y="1378743"/>
                  </a:lnTo>
                  <a:lnTo>
                    <a:pt x="1088231" y="1371600"/>
                  </a:lnTo>
                  <a:lnTo>
                    <a:pt x="1107281" y="1359693"/>
                  </a:lnTo>
                  <a:lnTo>
                    <a:pt x="1121568" y="1345406"/>
                  </a:lnTo>
                  <a:lnTo>
                    <a:pt x="1131093" y="1326356"/>
                  </a:lnTo>
                  <a:lnTo>
                    <a:pt x="1135856" y="1307306"/>
                  </a:lnTo>
                  <a:lnTo>
                    <a:pt x="1135856" y="1264443"/>
                  </a:lnTo>
                  <a:lnTo>
                    <a:pt x="1119187" y="1116806"/>
                  </a:lnTo>
                  <a:lnTo>
                    <a:pt x="1100137" y="966787"/>
                  </a:lnTo>
                  <a:lnTo>
                    <a:pt x="1076325" y="823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2" name="フリーフォーム 171">
              <a:extLst>
                <a:ext uri="{FF2B5EF4-FFF2-40B4-BE49-F238E27FC236}">
                  <a16:creationId xmlns:a16="http://schemas.microsoft.com/office/drawing/2014/main" id="{E3B56FD0-B719-4AB1-BAFA-28F53DEFF86D}"/>
                </a:ext>
              </a:extLst>
            </p:cNvPr>
            <p:cNvSpPr/>
            <p:nvPr/>
          </p:nvSpPr>
          <p:spPr>
            <a:xfrm rot="16200000">
              <a:off x="3742532" y="4888706"/>
              <a:ext cx="387350" cy="1112837"/>
            </a:xfrm>
            <a:custGeom>
              <a:avLst/>
              <a:gdLst>
                <a:gd name="connsiteX0" fmla="*/ 297656 w 388143"/>
                <a:gd name="connsiteY0" fmla="*/ 619125 h 1112044"/>
                <a:gd name="connsiteX1" fmla="*/ 254793 w 388143"/>
                <a:gd name="connsiteY1" fmla="*/ 376238 h 1112044"/>
                <a:gd name="connsiteX2" fmla="*/ 185737 w 388143"/>
                <a:gd name="connsiteY2" fmla="*/ 0 h 1112044"/>
                <a:gd name="connsiteX3" fmla="*/ 0 w 388143"/>
                <a:gd name="connsiteY3" fmla="*/ 21431 h 1112044"/>
                <a:gd name="connsiteX4" fmla="*/ 38100 w 388143"/>
                <a:gd name="connsiteY4" fmla="*/ 152400 h 1112044"/>
                <a:gd name="connsiteX5" fmla="*/ 61912 w 388143"/>
                <a:gd name="connsiteY5" fmla="*/ 245269 h 1112044"/>
                <a:gd name="connsiteX6" fmla="*/ 85725 w 388143"/>
                <a:gd name="connsiteY6" fmla="*/ 352425 h 1112044"/>
                <a:gd name="connsiteX7" fmla="*/ 109537 w 388143"/>
                <a:gd name="connsiteY7" fmla="*/ 452438 h 1112044"/>
                <a:gd name="connsiteX8" fmla="*/ 142875 w 388143"/>
                <a:gd name="connsiteY8" fmla="*/ 619125 h 1112044"/>
                <a:gd name="connsiteX9" fmla="*/ 180975 w 388143"/>
                <a:gd name="connsiteY9" fmla="*/ 821531 h 1112044"/>
                <a:gd name="connsiteX10" fmla="*/ 235743 w 388143"/>
                <a:gd name="connsiteY10" fmla="*/ 1112044 h 1112044"/>
                <a:gd name="connsiteX11" fmla="*/ 388143 w 388143"/>
                <a:gd name="connsiteY11" fmla="*/ 1112044 h 1112044"/>
                <a:gd name="connsiteX12" fmla="*/ 359568 w 388143"/>
                <a:gd name="connsiteY12" fmla="*/ 959644 h 1112044"/>
                <a:gd name="connsiteX13" fmla="*/ 297656 w 388143"/>
                <a:gd name="connsiteY13" fmla="*/ 619125 h 1112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8143" h="1112044">
                  <a:moveTo>
                    <a:pt x="297656" y="619125"/>
                  </a:moveTo>
                  <a:lnTo>
                    <a:pt x="254793" y="376238"/>
                  </a:lnTo>
                  <a:lnTo>
                    <a:pt x="185737" y="0"/>
                  </a:lnTo>
                  <a:lnTo>
                    <a:pt x="0" y="21431"/>
                  </a:lnTo>
                  <a:lnTo>
                    <a:pt x="38100" y="152400"/>
                  </a:lnTo>
                  <a:lnTo>
                    <a:pt x="61912" y="245269"/>
                  </a:lnTo>
                  <a:lnTo>
                    <a:pt x="85725" y="352425"/>
                  </a:lnTo>
                  <a:lnTo>
                    <a:pt x="109537" y="452438"/>
                  </a:lnTo>
                  <a:lnTo>
                    <a:pt x="142875" y="619125"/>
                  </a:lnTo>
                  <a:lnTo>
                    <a:pt x="180975" y="821531"/>
                  </a:lnTo>
                  <a:lnTo>
                    <a:pt x="235743" y="1112044"/>
                  </a:lnTo>
                  <a:lnTo>
                    <a:pt x="388143" y="1112044"/>
                  </a:lnTo>
                  <a:lnTo>
                    <a:pt x="359568" y="959644"/>
                  </a:lnTo>
                  <a:lnTo>
                    <a:pt x="297656" y="619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89B1DB16-BD37-4856-B35C-868E728A6676}"/>
                </a:ext>
              </a:extLst>
            </p:cNvPr>
            <p:cNvSpPr/>
            <p:nvPr/>
          </p:nvSpPr>
          <p:spPr>
            <a:xfrm rot="16200000">
              <a:off x="4406900" y="2622551"/>
              <a:ext cx="3914775" cy="2076450"/>
            </a:xfrm>
            <a:custGeom>
              <a:avLst/>
              <a:gdLst>
                <a:gd name="connsiteX0" fmla="*/ 2336800 w 3914775"/>
                <a:gd name="connsiteY0" fmla="*/ 177800 h 2076450"/>
                <a:gd name="connsiteX1" fmla="*/ 1993900 w 3914775"/>
                <a:gd name="connsiteY1" fmla="*/ 168275 h 2076450"/>
                <a:gd name="connsiteX2" fmla="*/ 1622425 w 3914775"/>
                <a:gd name="connsiteY2" fmla="*/ 158750 h 2076450"/>
                <a:gd name="connsiteX3" fmla="*/ 1247775 w 3914775"/>
                <a:gd name="connsiteY3" fmla="*/ 149225 h 2076450"/>
                <a:gd name="connsiteX4" fmla="*/ 939800 w 3914775"/>
                <a:gd name="connsiteY4" fmla="*/ 136525 h 2076450"/>
                <a:gd name="connsiteX5" fmla="*/ 765175 w 3914775"/>
                <a:gd name="connsiteY5" fmla="*/ 133350 h 2076450"/>
                <a:gd name="connsiteX6" fmla="*/ 660400 w 3914775"/>
                <a:gd name="connsiteY6" fmla="*/ 139700 h 2076450"/>
                <a:gd name="connsiteX7" fmla="*/ 565150 w 3914775"/>
                <a:gd name="connsiteY7" fmla="*/ 149225 h 2076450"/>
                <a:gd name="connsiteX8" fmla="*/ 488950 w 3914775"/>
                <a:gd name="connsiteY8" fmla="*/ 161925 h 2076450"/>
                <a:gd name="connsiteX9" fmla="*/ 403225 w 3914775"/>
                <a:gd name="connsiteY9" fmla="*/ 180975 h 2076450"/>
                <a:gd name="connsiteX10" fmla="*/ 327025 w 3914775"/>
                <a:gd name="connsiteY10" fmla="*/ 209550 h 2076450"/>
                <a:gd name="connsiteX11" fmla="*/ 260350 w 3914775"/>
                <a:gd name="connsiteY11" fmla="*/ 244475 h 2076450"/>
                <a:gd name="connsiteX12" fmla="*/ 219075 w 3914775"/>
                <a:gd name="connsiteY12" fmla="*/ 273050 h 2076450"/>
                <a:gd name="connsiteX13" fmla="*/ 174625 w 3914775"/>
                <a:gd name="connsiteY13" fmla="*/ 314325 h 2076450"/>
                <a:gd name="connsiteX14" fmla="*/ 136525 w 3914775"/>
                <a:gd name="connsiteY14" fmla="*/ 365125 h 2076450"/>
                <a:gd name="connsiteX15" fmla="*/ 101600 w 3914775"/>
                <a:gd name="connsiteY15" fmla="*/ 431800 h 2076450"/>
                <a:gd name="connsiteX16" fmla="*/ 76200 w 3914775"/>
                <a:gd name="connsiteY16" fmla="*/ 498475 h 2076450"/>
                <a:gd name="connsiteX17" fmla="*/ 50800 w 3914775"/>
                <a:gd name="connsiteY17" fmla="*/ 587375 h 2076450"/>
                <a:gd name="connsiteX18" fmla="*/ 25400 w 3914775"/>
                <a:gd name="connsiteY18" fmla="*/ 727075 h 2076450"/>
                <a:gd name="connsiteX19" fmla="*/ 12700 w 3914775"/>
                <a:gd name="connsiteY19" fmla="*/ 854075 h 2076450"/>
                <a:gd name="connsiteX20" fmla="*/ 3175 w 3914775"/>
                <a:gd name="connsiteY20" fmla="*/ 1006475 h 2076450"/>
                <a:gd name="connsiteX21" fmla="*/ 0 w 3914775"/>
                <a:gd name="connsiteY21" fmla="*/ 1225550 h 2076450"/>
                <a:gd name="connsiteX22" fmla="*/ 3175 w 3914775"/>
                <a:gd name="connsiteY22" fmla="*/ 1438275 h 2076450"/>
                <a:gd name="connsiteX23" fmla="*/ 19050 w 3914775"/>
                <a:gd name="connsiteY23" fmla="*/ 1663700 h 2076450"/>
                <a:gd name="connsiteX24" fmla="*/ 34925 w 3914775"/>
                <a:gd name="connsiteY24" fmla="*/ 1797050 h 2076450"/>
                <a:gd name="connsiteX25" fmla="*/ 44450 w 3914775"/>
                <a:gd name="connsiteY25" fmla="*/ 1844675 h 2076450"/>
                <a:gd name="connsiteX26" fmla="*/ 66675 w 3914775"/>
                <a:gd name="connsiteY26" fmla="*/ 1908175 h 2076450"/>
                <a:gd name="connsiteX27" fmla="*/ 107950 w 3914775"/>
                <a:gd name="connsiteY27" fmla="*/ 2006600 h 2076450"/>
                <a:gd name="connsiteX28" fmla="*/ 133350 w 3914775"/>
                <a:gd name="connsiteY28" fmla="*/ 2051050 h 2076450"/>
                <a:gd name="connsiteX29" fmla="*/ 142875 w 3914775"/>
                <a:gd name="connsiteY29" fmla="*/ 2060575 h 2076450"/>
                <a:gd name="connsiteX30" fmla="*/ 158750 w 3914775"/>
                <a:gd name="connsiteY30" fmla="*/ 2070100 h 2076450"/>
                <a:gd name="connsiteX31" fmla="*/ 187325 w 3914775"/>
                <a:gd name="connsiteY31" fmla="*/ 2076450 h 2076450"/>
                <a:gd name="connsiteX32" fmla="*/ 222250 w 3914775"/>
                <a:gd name="connsiteY32" fmla="*/ 2073275 h 2076450"/>
                <a:gd name="connsiteX33" fmla="*/ 244475 w 3914775"/>
                <a:gd name="connsiteY33" fmla="*/ 2063750 h 2076450"/>
                <a:gd name="connsiteX34" fmla="*/ 266700 w 3914775"/>
                <a:gd name="connsiteY34" fmla="*/ 2044700 h 2076450"/>
                <a:gd name="connsiteX35" fmla="*/ 285750 w 3914775"/>
                <a:gd name="connsiteY35" fmla="*/ 2016125 h 2076450"/>
                <a:gd name="connsiteX36" fmla="*/ 314325 w 3914775"/>
                <a:gd name="connsiteY36" fmla="*/ 1978025 h 2076450"/>
                <a:gd name="connsiteX37" fmla="*/ 266700 w 3914775"/>
                <a:gd name="connsiteY37" fmla="*/ 1549400 h 2076450"/>
                <a:gd name="connsiteX38" fmla="*/ 244475 w 3914775"/>
                <a:gd name="connsiteY38" fmla="*/ 1460500 h 2076450"/>
                <a:gd name="connsiteX39" fmla="*/ 228600 w 3914775"/>
                <a:gd name="connsiteY39" fmla="*/ 1352550 h 2076450"/>
                <a:gd name="connsiteX40" fmla="*/ 215900 w 3914775"/>
                <a:gd name="connsiteY40" fmla="*/ 1231900 h 2076450"/>
                <a:gd name="connsiteX41" fmla="*/ 203200 w 3914775"/>
                <a:gd name="connsiteY41" fmla="*/ 1101725 h 2076450"/>
                <a:gd name="connsiteX42" fmla="*/ 203200 w 3914775"/>
                <a:gd name="connsiteY42" fmla="*/ 968375 h 2076450"/>
                <a:gd name="connsiteX43" fmla="*/ 203200 w 3914775"/>
                <a:gd name="connsiteY43" fmla="*/ 876300 h 2076450"/>
                <a:gd name="connsiteX44" fmla="*/ 212725 w 3914775"/>
                <a:gd name="connsiteY44" fmla="*/ 758825 h 2076450"/>
                <a:gd name="connsiteX45" fmla="*/ 222250 w 3914775"/>
                <a:gd name="connsiteY45" fmla="*/ 676275 h 2076450"/>
                <a:gd name="connsiteX46" fmla="*/ 244475 w 3914775"/>
                <a:gd name="connsiteY46" fmla="*/ 593725 h 2076450"/>
                <a:gd name="connsiteX47" fmla="*/ 269875 w 3914775"/>
                <a:gd name="connsiteY47" fmla="*/ 527050 h 2076450"/>
                <a:gd name="connsiteX48" fmla="*/ 295275 w 3914775"/>
                <a:gd name="connsiteY48" fmla="*/ 482600 h 2076450"/>
                <a:gd name="connsiteX49" fmla="*/ 330200 w 3914775"/>
                <a:gd name="connsiteY49" fmla="*/ 447675 h 2076450"/>
                <a:gd name="connsiteX50" fmla="*/ 355600 w 3914775"/>
                <a:gd name="connsiteY50" fmla="*/ 428625 h 2076450"/>
                <a:gd name="connsiteX51" fmla="*/ 400050 w 3914775"/>
                <a:gd name="connsiteY51" fmla="*/ 406400 h 2076450"/>
                <a:gd name="connsiteX52" fmla="*/ 454025 w 3914775"/>
                <a:gd name="connsiteY52" fmla="*/ 384175 h 2076450"/>
                <a:gd name="connsiteX53" fmla="*/ 523875 w 3914775"/>
                <a:gd name="connsiteY53" fmla="*/ 368300 h 2076450"/>
                <a:gd name="connsiteX54" fmla="*/ 663575 w 3914775"/>
                <a:gd name="connsiteY54" fmla="*/ 355600 h 2076450"/>
                <a:gd name="connsiteX55" fmla="*/ 841375 w 3914775"/>
                <a:gd name="connsiteY55" fmla="*/ 358775 h 2076450"/>
                <a:gd name="connsiteX56" fmla="*/ 1238250 w 3914775"/>
                <a:gd name="connsiteY56" fmla="*/ 361950 h 2076450"/>
                <a:gd name="connsiteX57" fmla="*/ 1689100 w 3914775"/>
                <a:gd name="connsiteY57" fmla="*/ 374650 h 2076450"/>
                <a:gd name="connsiteX58" fmla="*/ 1984375 w 3914775"/>
                <a:gd name="connsiteY58" fmla="*/ 387350 h 2076450"/>
                <a:gd name="connsiteX59" fmla="*/ 2222500 w 3914775"/>
                <a:gd name="connsiteY59" fmla="*/ 400050 h 2076450"/>
                <a:gd name="connsiteX60" fmla="*/ 2597150 w 3914775"/>
                <a:gd name="connsiteY60" fmla="*/ 425450 h 2076450"/>
                <a:gd name="connsiteX61" fmla="*/ 2860675 w 3914775"/>
                <a:gd name="connsiteY61" fmla="*/ 450850 h 2076450"/>
                <a:gd name="connsiteX62" fmla="*/ 3082925 w 3914775"/>
                <a:gd name="connsiteY62" fmla="*/ 476250 h 2076450"/>
                <a:gd name="connsiteX63" fmla="*/ 3349625 w 3914775"/>
                <a:gd name="connsiteY63" fmla="*/ 508000 h 2076450"/>
                <a:gd name="connsiteX64" fmla="*/ 3533775 w 3914775"/>
                <a:gd name="connsiteY64" fmla="*/ 536575 h 2076450"/>
                <a:gd name="connsiteX65" fmla="*/ 3667125 w 3914775"/>
                <a:gd name="connsiteY65" fmla="*/ 565150 h 2076450"/>
                <a:gd name="connsiteX66" fmla="*/ 3708400 w 3914775"/>
                <a:gd name="connsiteY66" fmla="*/ 577850 h 2076450"/>
                <a:gd name="connsiteX67" fmla="*/ 3724275 w 3914775"/>
                <a:gd name="connsiteY67" fmla="*/ 568325 h 2076450"/>
                <a:gd name="connsiteX68" fmla="*/ 3771900 w 3914775"/>
                <a:gd name="connsiteY68" fmla="*/ 498475 h 2076450"/>
                <a:gd name="connsiteX69" fmla="*/ 3841750 w 3914775"/>
                <a:gd name="connsiteY69" fmla="*/ 361950 h 2076450"/>
                <a:gd name="connsiteX70" fmla="*/ 3879850 w 3914775"/>
                <a:gd name="connsiteY70" fmla="*/ 269875 h 2076450"/>
                <a:gd name="connsiteX71" fmla="*/ 3902075 w 3914775"/>
                <a:gd name="connsiteY71" fmla="*/ 196850 h 2076450"/>
                <a:gd name="connsiteX72" fmla="*/ 3911600 w 3914775"/>
                <a:gd name="connsiteY72" fmla="*/ 161925 h 2076450"/>
                <a:gd name="connsiteX73" fmla="*/ 3914775 w 3914775"/>
                <a:gd name="connsiteY73" fmla="*/ 111125 h 2076450"/>
                <a:gd name="connsiteX74" fmla="*/ 3911600 w 3914775"/>
                <a:gd name="connsiteY74" fmla="*/ 50800 h 2076450"/>
                <a:gd name="connsiteX75" fmla="*/ 3905250 w 3914775"/>
                <a:gd name="connsiteY75" fmla="*/ 22225 h 2076450"/>
                <a:gd name="connsiteX76" fmla="*/ 3898900 w 3914775"/>
                <a:gd name="connsiteY76" fmla="*/ 9525 h 2076450"/>
                <a:gd name="connsiteX77" fmla="*/ 3892550 w 3914775"/>
                <a:gd name="connsiteY77" fmla="*/ 3175 h 2076450"/>
                <a:gd name="connsiteX78" fmla="*/ 3876675 w 3914775"/>
                <a:gd name="connsiteY78" fmla="*/ 0 h 2076450"/>
                <a:gd name="connsiteX79" fmla="*/ 3857625 w 3914775"/>
                <a:gd name="connsiteY79" fmla="*/ 6350 h 2076450"/>
                <a:gd name="connsiteX80" fmla="*/ 3832225 w 3914775"/>
                <a:gd name="connsiteY80" fmla="*/ 31750 h 2076450"/>
                <a:gd name="connsiteX81" fmla="*/ 3771900 w 3914775"/>
                <a:gd name="connsiteY81" fmla="*/ 85725 h 2076450"/>
                <a:gd name="connsiteX82" fmla="*/ 3730625 w 3914775"/>
                <a:gd name="connsiteY82" fmla="*/ 117475 h 2076450"/>
                <a:gd name="connsiteX83" fmla="*/ 3676650 w 3914775"/>
                <a:gd name="connsiteY83" fmla="*/ 152400 h 2076450"/>
                <a:gd name="connsiteX84" fmla="*/ 3619500 w 3914775"/>
                <a:gd name="connsiteY84" fmla="*/ 180975 h 2076450"/>
                <a:gd name="connsiteX85" fmla="*/ 3575050 w 3914775"/>
                <a:gd name="connsiteY85" fmla="*/ 193675 h 2076450"/>
                <a:gd name="connsiteX86" fmla="*/ 3536950 w 3914775"/>
                <a:gd name="connsiteY86" fmla="*/ 200025 h 2076450"/>
                <a:gd name="connsiteX87" fmla="*/ 3482975 w 3914775"/>
                <a:gd name="connsiteY87" fmla="*/ 203200 h 2076450"/>
                <a:gd name="connsiteX88" fmla="*/ 3362325 w 3914775"/>
                <a:gd name="connsiteY88" fmla="*/ 196850 h 2076450"/>
                <a:gd name="connsiteX89" fmla="*/ 3108325 w 3914775"/>
                <a:gd name="connsiteY89" fmla="*/ 193675 h 2076450"/>
                <a:gd name="connsiteX90" fmla="*/ 2689225 w 3914775"/>
                <a:gd name="connsiteY90" fmla="*/ 184150 h 2076450"/>
                <a:gd name="connsiteX91" fmla="*/ 2336800 w 3914775"/>
                <a:gd name="connsiteY91" fmla="*/ 177800 h 2076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3914775" h="2076450">
                  <a:moveTo>
                    <a:pt x="2336800" y="177800"/>
                  </a:moveTo>
                  <a:lnTo>
                    <a:pt x="1993900" y="168275"/>
                  </a:lnTo>
                  <a:lnTo>
                    <a:pt x="1622425" y="158750"/>
                  </a:lnTo>
                  <a:lnTo>
                    <a:pt x="1247775" y="149225"/>
                  </a:lnTo>
                  <a:lnTo>
                    <a:pt x="939800" y="136525"/>
                  </a:lnTo>
                  <a:lnTo>
                    <a:pt x="765175" y="133350"/>
                  </a:lnTo>
                  <a:lnTo>
                    <a:pt x="660400" y="139700"/>
                  </a:lnTo>
                  <a:lnTo>
                    <a:pt x="565150" y="149225"/>
                  </a:lnTo>
                  <a:lnTo>
                    <a:pt x="488950" y="161925"/>
                  </a:lnTo>
                  <a:lnTo>
                    <a:pt x="403225" y="180975"/>
                  </a:lnTo>
                  <a:lnTo>
                    <a:pt x="327025" y="209550"/>
                  </a:lnTo>
                  <a:lnTo>
                    <a:pt x="260350" y="244475"/>
                  </a:lnTo>
                  <a:lnTo>
                    <a:pt x="219075" y="273050"/>
                  </a:lnTo>
                  <a:lnTo>
                    <a:pt x="174625" y="314325"/>
                  </a:lnTo>
                  <a:lnTo>
                    <a:pt x="136525" y="365125"/>
                  </a:lnTo>
                  <a:lnTo>
                    <a:pt x="101600" y="431800"/>
                  </a:lnTo>
                  <a:lnTo>
                    <a:pt x="76200" y="498475"/>
                  </a:lnTo>
                  <a:lnTo>
                    <a:pt x="50800" y="587375"/>
                  </a:lnTo>
                  <a:lnTo>
                    <a:pt x="25400" y="727075"/>
                  </a:lnTo>
                  <a:lnTo>
                    <a:pt x="12700" y="854075"/>
                  </a:lnTo>
                  <a:lnTo>
                    <a:pt x="3175" y="1006475"/>
                  </a:lnTo>
                  <a:cubicBezTo>
                    <a:pt x="2117" y="1079500"/>
                    <a:pt x="1058" y="1152525"/>
                    <a:pt x="0" y="1225550"/>
                  </a:cubicBezTo>
                  <a:cubicBezTo>
                    <a:pt x="1058" y="1296458"/>
                    <a:pt x="2117" y="1367367"/>
                    <a:pt x="3175" y="1438275"/>
                  </a:cubicBezTo>
                  <a:lnTo>
                    <a:pt x="19050" y="1663700"/>
                  </a:lnTo>
                  <a:lnTo>
                    <a:pt x="34925" y="1797050"/>
                  </a:lnTo>
                  <a:lnTo>
                    <a:pt x="44450" y="1844675"/>
                  </a:lnTo>
                  <a:lnTo>
                    <a:pt x="66675" y="1908175"/>
                  </a:lnTo>
                  <a:lnTo>
                    <a:pt x="107950" y="2006600"/>
                  </a:lnTo>
                  <a:lnTo>
                    <a:pt x="133350" y="2051050"/>
                  </a:lnTo>
                  <a:lnTo>
                    <a:pt x="142875" y="2060575"/>
                  </a:lnTo>
                  <a:lnTo>
                    <a:pt x="158750" y="2070100"/>
                  </a:lnTo>
                  <a:lnTo>
                    <a:pt x="187325" y="2076450"/>
                  </a:lnTo>
                  <a:lnTo>
                    <a:pt x="222250" y="2073275"/>
                  </a:lnTo>
                  <a:lnTo>
                    <a:pt x="244475" y="2063750"/>
                  </a:lnTo>
                  <a:lnTo>
                    <a:pt x="266700" y="2044700"/>
                  </a:lnTo>
                  <a:lnTo>
                    <a:pt x="285750" y="2016125"/>
                  </a:lnTo>
                  <a:lnTo>
                    <a:pt x="314325" y="1978025"/>
                  </a:lnTo>
                  <a:lnTo>
                    <a:pt x="266700" y="1549400"/>
                  </a:lnTo>
                  <a:lnTo>
                    <a:pt x="244475" y="1460500"/>
                  </a:lnTo>
                  <a:lnTo>
                    <a:pt x="228600" y="1352550"/>
                  </a:lnTo>
                  <a:lnTo>
                    <a:pt x="215900" y="1231900"/>
                  </a:lnTo>
                  <a:lnTo>
                    <a:pt x="203200" y="1101725"/>
                  </a:lnTo>
                  <a:lnTo>
                    <a:pt x="203200" y="968375"/>
                  </a:lnTo>
                  <a:lnTo>
                    <a:pt x="203200" y="876300"/>
                  </a:lnTo>
                  <a:lnTo>
                    <a:pt x="212725" y="758825"/>
                  </a:lnTo>
                  <a:lnTo>
                    <a:pt x="222250" y="676275"/>
                  </a:lnTo>
                  <a:lnTo>
                    <a:pt x="244475" y="593725"/>
                  </a:lnTo>
                  <a:lnTo>
                    <a:pt x="269875" y="527050"/>
                  </a:lnTo>
                  <a:lnTo>
                    <a:pt x="295275" y="482600"/>
                  </a:lnTo>
                  <a:lnTo>
                    <a:pt x="330200" y="447675"/>
                  </a:lnTo>
                  <a:lnTo>
                    <a:pt x="355600" y="428625"/>
                  </a:lnTo>
                  <a:lnTo>
                    <a:pt x="400050" y="406400"/>
                  </a:lnTo>
                  <a:lnTo>
                    <a:pt x="454025" y="384175"/>
                  </a:lnTo>
                  <a:lnTo>
                    <a:pt x="523875" y="368300"/>
                  </a:lnTo>
                  <a:lnTo>
                    <a:pt x="663575" y="355600"/>
                  </a:lnTo>
                  <a:lnTo>
                    <a:pt x="841375" y="358775"/>
                  </a:lnTo>
                  <a:lnTo>
                    <a:pt x="1238250" y="361950"/>
                  </a:lnTo>
                  <a:lnTo>
                    <a:pt x="1689100" y="374650"/>
                  </a:lnTo>
                  <a:lnTo>
                    <a:pt x="1984375" y="387350"/>
                  </a:lnTo>
                  <a:lnTo>
                    <a:pt x="2222500" y="400050"/>
                  </a:lnTo>
                  <a:lnTo>
                    <a:pt x="2597150" y="425450"/>
                  </a:lnTo>
                  <a:lnTo>
                    <a:pt x="2860675" y="450850"/>
                  </a:lnTo>
                  <a:lnTo>
                    <a:pt x="3082925" y="476250"/>
                  </a:lnTo>
                  <a:lnTo>
                    <a:pt x="3349625" y="508000"/>
                  </a:lnTo>
                  <a:lnTo>
                    <a:pt x="3533775" y="536575"/>
                  </a:lnTo>
                  <a:lnTo>
                    <a:pt x="3667125" y="565150"/>
                  </a:lnTo>
                  <a:lnTo>
                    <a:pt x="3708400" y="577850"/>
                  </a:lnTo>
                  <a:lnTo>
                    <a:pt x="3724275" y="568325"/>
                  </a:lnTo>
                  <a:lnTo>
                    <a:pt x="3771900" y="498475"/>
                  </a:lnTo>
                  <a:lnTo>
                    <a:pt x="3841750" y="361950"/>
                  </a:lnTo>
                  <a:lnTo>
                    <a:pt x="3879850" y="269875"/>
                  </a:lnTo>
                  <a:lnTo>
                    <a:pt x="3902075" y="196850"/>
                  </a:lnTo>
                  <a:lnTo>
                    <a:pt x="3911600" y="161925"/>
                  </a:lnTo>
                  <a:lnTo>
                    <a:pt x="3914775" y="111125"/>
                  </a:lnTo>
                  <a:lnTo>
                    <a:pt x="3911600" y="50800"/>
                  </a:lnTo>
                  <a:lnTo>
                    <a:pt x="3905250" y="22225"/>
                  </a:lnTo>
                  <a:lnTo>
                    <a:pt x="3898900" y="9525"/>
                  </a:lnTo>
                  <a:lnTo>
                    <a:pt x="3892550" y="3175"/>
                  </a:lnTo>
                  <a:lnTo>
                    <a:pt x="3876675" y="0"/>
                  </a:lnTo>
                  <a:lnTo>
                    <a:pt x="3857625" y="6350"/>
                  </a:lnTo>
                  <a:lnTo>
                    <a:pt x="3832225" y="31750"/>
                  </a:lnTo>
                  <a:lnTo>
                    <a:pt x="3771900" y="85725"/>
                  </a:lnTo>
                  <a:lnTo>
                    <a:pt x="3730625" y="117475"/>
                  </a:lnTo>
                  <a:lnTo>
                    <a:pt x="3676650" y="152400"/>
                  </a:lnTo>
                  <a:lnTo>
                    <a:pt x="3619500" y="180975"/>
                  </a:lnTo>
                  <a:lnTo>
                    <a:pt x="3575050" y="193675"/>
                  </a:lnTo>
                  <a:lnTo>
                    <a:pt x="3536950" y="200025"/>
                  </a:lnTo>
                  <a:lnTo>
                    <a:pt x="3482975" y="203200"/>
                  </a:lnTo>
                  <a:lnTo>
                    <a:pt x="3362325" y="196850"/>
                  </a:lnTo>
                  <a:lnTo>
                    <a:pt x="3108325" y="193675"/>
                  </a:lnTo>
                  <a:lnTo>
                    <a:pt x="2689225" y="184150"/>
                  </a:lnTo>
                  <a:lnTo>
                    <a:pt x="2336800" y="1778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C83533A1-27FC-4E9F-B069-1D398218BA53}"/>
                </a:ext>
              </a:extLst>
            </p:cNvPr>
            <p:cNvSpPr/>
            <p:nvPr/>
          </p:nvSpPr>
          <p:spPr>
            <a:xfrm rot="16200000">
              <a:off x="6600032" y="4607718"/>
              <a:ext cx="933450" cy="614363"/>
            </a:xfrm>
            <a:custGeom>
              <a:avLst/>
              <a:gdLst>
                <a:gd name="connsiteX0" fmla="*/ 647700 w 933450"/>
                <a:gd name="connsiteY0" fmla="*/ 342900 h 614362"/>
                <a:gd name="connsiteX1" fmla="*/ 502443 w 933450"/>
                <a:gd name="connsiteY1" fmla="*/ 323850 h 614362"/>
                <a:gd name="connsiteX2" fmla="*/ 373856 w 933450"/>
                <a:gd name="connsiteY2" fmla="*/ 304800 h 614362"/>
                <a:gd name="connsiteX3" fmla="*/ 280987 w 933450"/>
                <a:gd name="connsiteY3" fmla="*/ 292894 h 614362"/>
                <a:gd name="connsiteX4" fmla="*/ 223837 w 933450"/>
                <a:gd name="connsiteY4" fmla="*/ 285750 h 614362"/>
                <a:gd name="connsiteX5" fmla="*/ 178593 w 933450"/>
                <a:gd name="connsiteY5" fmla="*/ 273844 h 614362"/>
                <a:gd name="connsiteX6" fmla="*/ 159543 w 933450"/>
                <a:gd name="connsiteY6" fmla="*/ 266700 h 614362"/>
                <a:gd name="connsiteX7" fmla="*/ 133350 w 933450"/>
                <a:gd name="connsiteY7" fmla="*/ 252412 h 614362"/>
                <a:gd name="connsiteX8" fmla="*/ 102393 w 933450"/>
                <a:gd name="connsiteY8" fmla="*/ 228600 h 614362"/>
                <a:gd name="connsiteX9" fmla="*/ 73818 w 933450"/>
                <a:gd name="connsiteY9" fmla="*/ 200025 h 614362"/>
                <a:gd name="connsiteX10" fmla="*/ 52387 w 933450"/>
                <a:gd name="connsiteY10" fmla="*/ 169069 h 614362"/>
                <a:gd name="connsiteX11" fmla="*/ 30956 w 933450"/>
                <a:gd name="connsiteY11" fmla="*/ 121444 h 614362"/>
                <a:gd name="connsiteX12" fmla="*/ 0 w 933450"/>
                <a:gd name="connsiteY12" fmla="*/ 0 h 614362"/>
                <a:gd name="connsiteX13" fmla="*/ 21431 w 933450"/>
                <a:gd name="connsiteY13" fmla="*/ 614362 h 614362"/>
                <a:gd name="connsiteX14" fmla="*/ 50006 w 933450"/>
                <a:gd name="connsiteY14" fmla="*/ 573881 h 614362"/>
                <a:gd name="connsiteX15" fmla="*/ 88106 w 933450"/>
                <a:gd name="connsiteY15" fmla="*/ 538162 h 614362"/>
                <a:gd name="connsiteX16" fmla="*/ 116681 w 933450"/>
                <a:gd name="connsiteY16" fmla="*/ 516731 h 614362"/>
                <a:gd name="connsiteX17" fmla="*/ 147637 w 933450"/>
                <a:gd name="connsiteY17" fmla="*/ 500062 h 614362"/>
                <a:gd name="connsiteX18" fmla="*/ 180975 w 933450"/>
                <a:gd name="connsiteY18" fmla="*/ 490537 h 614362"/>
                <a:gd name="connsiteX19" fmla="*/ 278606 w 933450"/>
                <a:gd name="connsiteY19" fmla="*/ 483394 h 614362"/>
                <a:gd name="connsiteX20" fmla="*/ 554831 w 933450"/>
                <a:gd name="connsiteY20" fmla="*/ 464344 h 614362"/>
                <a:gd name="connsiteX21" fmla="*/ 833437 w 933450"/>
                <a:gd name="connsiteY21" fmla="*/ 447675 h 614362"/>
                <a:gd name="connsiteX22" fmla="*/ 897731 w 933450"/>
                <a:gd name="connsiteY22" fmla="*/ 440531 h 614362"/>
                <a:gd name="connsiteX23" fmla="*/ 916781 w 933450"/>
                <a:gd name="connsiteY23" fmla="*/ 433387 h 614362"/>
                <a:gd name="connsiteX24" fmla="*/ 931068 w 933450"/>
                <a:gd name="connsiteY24" fmla="*/ 416719 h 614362"/>
                <a:gd name="connsiteX25" fmla="*/ 933450 w 933450"/>
                <a:gd name="connsiteY25" fmla="*/ 407194 h 614362"/>
                <a:gd name="connsiteX26" fmla="*/ 933450 w 933450"/>
                <a:gd name="connsiteY26" fmla="*/ 397669 h 614362"/>
                <a:gd name="connsiteX27" fmla="*/ 928687 w 933450"/>
                <a:gd name="connsiteY27" fmla="*/ 388144 h 614362"/>
                <a:gd name="connsiteX28" fmla="*/ 912018 w 933450"/>
                <a:gd name="connsiteY28" fmla="*/ 378619 h 614362"/>
                <a:gd name="connsiteX29" fmla="*/ 864393 w 933450"/>
                <a:gd name="connsiteY29" fmla="*/ 371475 h 614362"/>
                <a:gd name="connsiteX30" fmla="*/ 647700 w 933450"/>
                <a:gd name="connsiteY30" fmla="*/ 342900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33450" h="614362">
                  <a:moveTo>
                    <a:pt x="647700" y="342900"/>
                  </a:moveTo>
                  <a:lnTo>
                    <a:pt x="502443" y="323850"/>
                  </a:lnTo>
                  <a:lnTo>
                    <a:pt x="373856" y="304800"/>
                  </a:lnTo>
                  <a:lnTo>
                    <a:pt x="280987" y="292894"/>
                  </a:lnTo>
                  <a:lnTo>
                    <a:pt x="223837" y="285750"/>
                  </a:lnTo>
                  <a:lnTo>
                    <a:pt x="178593" y="273844"/>
                  </a:lnTo>
                  <a:lnTo>
                    <a:pt x="159543" y="266700"/>
                  </a:lnTo>
                  <a:lnTo>
                    <a:pt x="133350" y="252412"/>
                  </a:lnTo>
                  <a:lnTo>
                    <a:pt x="102393" y="228600"/>
                  </a:lnTo>
                  <a:lnTo>
                    <a:pt x="73818" y="200025"/>
                  </a:lnTo>
                  <a:lnTo>
                    <a:pt x="52387" y="169069"/>
                  </a:lnTo>
                  <a:lnTo>
                    <a:pt x="30956" y="121444"/>
                  </a:lnTo>
                  <a:lnTo>
                    <a:pt x="0" y="0"/>
                  </a:lnTo>
                  <a:lnTo>
                    <a:pt x="21431" y="614362"/>
                  </a:lnTo>
                  <a:lnTo>
                    <a:pt x="50006" y="573881"/>
                  </a:lnTo>
                  <a:lnTo>
                    <a:pt x="88106" y="538162"/>
                  </a:lnTo>
                  <a:lnTo>
                    <a:pt x="116681" y="516731"/>
                  </a:lnTo>
                  <a:lnTo>
                    <a:pt x="147637" y="500062"/>
                  </a:lnTo>
                  <a:lnTo>
                    <a:pt x="180975" y="490537"/>
                  </a:lnTo>
                  <a:lnTo>
                    <a:pt x="278606" y="483394"/>
                  </a:lnTo>
                  <a:lnTo>
                    <a:pt x="554831" y="464344"/>
                  </a:lnTo>
                  <a:lnTo>
                    <a:pt x="833437" y="447675"/>
                  </a:lnTo>
                  <a:lnTo>
                    <a:pt x="897731" y="440531"/>
                  </a:lnTo>
                  <a:lnTo>
                    <a:pt x="916781" y="433387"/>
                  </a:lnTo>
                  <a:lnTo>
                    <a:pt x="931068" y="416719"/>
                  </a:lnTo>
                  <a:lnTo>
                    <a:pt x="933450" y="407194"/>
                  </a:lnTo>
                  <a:lnTo>
                    <a:pt x="933450" y="397669"/>
                  </a:lnTo>
                  <a:lnTo>
                    <a:pt x="928687" y="388144"/>
                  </a:lnTo>
                  <a:lnTo>
                    <a:pt x="912018" y="378619"/>
                  </a:lnTo>
                  <a:lnTo>
                    <a:pt x="864393" y="371475"/>
                  </a:lnTo>
                  <a:lnTo>
                    <a:pt x="647700" y="342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地域の施設を活用しよう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 </a:t>
            </a: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域 蔵 展 訪</a:t>
            </a:r>
          </a:p>
        </p:txBody>
      </p:sp>
    </p:spTree>
    <p:extLst>
      <p:ext uri="{BB962C8B-B14F-4D97-AF65-F5344CB8AC3E}">
        <p14:creationId xmlns:p14="http://schemas.microsoft.com/office/powerpoint/2010/main" val="177873112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0F83F5A0-C2E2-442E-ACF8-ECD537540821}"/>
              </a:ext>
            </a:extLst>
          </p:cNvPr>
          <p:cNvSpPr/>
          <p:nvPr/>
        </p:nvSpPr>
        <p:spPr>
          <a:xfrm>
            <a:off x="2586038" y="2847975"/>
            <a:ext cx="1552575" cy="561975"/>
          </a:xfrm>
          <a:custGeom>
            <a:avLst/>
            <a:gdLst>
              <a:gd name="connsiteX0" fmla="*/ 1273968 w 1552575"/>
              <a:gd name="connsiteY0" fmla="*/ 292894 h 561975"/>
              <a:gd name="connsiteX1" fmla="*/ 950118 w 1552575"/>
              <a:gd name="connsiteY1" fmla="*/ 411956 h 561975"/>
              <a:gd name="connsiteX2" fmla="*/ 750093 w 1552575"/>
              <a:gd name="connsiteY2" fmla="*/ 461963 h 561975"/>
              <a:gd name="connsiteX3" fmla="*/ 659606 w 1552575"/>
              <a:gd name="connsiteY3" fmla="*/ 500063 h 561975"/>
              <a:gd name="connsiteX4" fmla="*/ 588168 w 1552575"/>
              <a:gd name="connsiteY4" fmla="*/ 528638 h 561975"/>
              <a:gd name="connsiteX5" fmla="*/ 519112 w 1552575"/>
              <a:gd name="connsiteY5" fmla="*/ 547688 h 561975"/>
              <a:gd name="connsiteX6" fmla="*/ 473868 w 1552575"/>
              <a:gd name="connsiteY6" fmla="*/ 557213 h 561975"/>
              <a:gd name="connsiteX7" fmla="*/ 416718 w 1552575"/>
              <a:gd name="connsiteY7" fmla="*/ 561975 h 561975"/>
              <a:gd name="connsiteX8" fmla="*/ 369093 w 1552575"/>
              <a:gd name="connsiteY8" fmla="*/ 559594 h 561975"/>
              <a:gd name="connsiteX9" fmla="*/ 307181 w 1552575"/>
              <a:gd name="connsiteY9" fmla="*/ 547688 h 561975"/>
              <a:gd name="connsiteX10" fmla="*/ 266700 w 1552575"/>
              <a:gd name="connsiteY10" fmla="*/ 535781 h 561975"/>
              <a:gd name="connsiteX11" fmla="*/ 202406 w 1552575"/>
              <a:gd name="connsiteY11" fmla="*/ 504825 h 561975"/>
              <a:gd name="connsiteX12" fmla="*/ 119062 w 1552575"/>
              <a:gd name="connsiteY12" fmla="*/ 454819 h 561975"/>
              <a:gd name="connsiteX13" fmla="*/ 59531 w 1552575"/>
              <a:gd name="connsiteY13" fmla="*/ 407194 h 561975"/>
              <a:gd name="connsiteX14" fmla="*/ 21431 w 1552575"/>
              <a:gd name="connsiteY14" fmla="*/ 373856 h 561975"/>
              <a:gd name="connsiteX15" fmla="*/ 7143 w 1552575"/>
              <a:gd name="connsiteY15" fmla="*/ 354806 h 561975"/>
              <a:gd name="connsiteX16" fmla="*/ 0 w 1552575"/>
              <a:gd name="connsiteY16" fmla="*/ 333375 h 561975"/>
              <a:gd name="connsiteX17" fmla="*/ 0 w 1552575"/>
              <a:gd name="connsiteY17" fmla="*/ 316706 h 561975"/>
              <a:gd name="connsiteX18" fmla="*/ 4762 w 1552575"/>
              <a:gd name="connsiteY18" fmla="*/ 304800 h 561975"/>
              <a:gd name="connsiteX19" fmla="*/ 19050 w 1552575"/>
              <a:gd name="connsiteY19" fmla="*/ 300038 h 561975"/>
              <a:gd name="connsiteX20" fmla="*/ 42862 w 1552575"/>
              <a:gd name="connsiteY20" fmla="*/ 302419 h 561975"/>
              <a:gd name="connsiteX21" fmla="*/ 90487 w 1552575"/>
              <a:gd name="connsiteY21" fmla="*/ 328613 h 561975"/>
              <a:gd name="connsiteX22" fmla="*/ 150018 w 1552575"/>
              <a:gd name="connsiteY22" fmla="*/ 352425 h 561975"/>
              <a:gd name="connsiteX23" fmla="*/ 230981 w 1552575"/>
              <a:gd name="connsiteY23" fmla="*/ 371475 h 561975"/>
              <a:gd name="connsiteX24" fmla="*/ 304800 w 1552575"/>
              <a:gd name="connsiteY24" fmla="*/ 381000 h 561975"/>
              <a:gd name="connsiteX25" fmla="*/ 357187 w 1552575"/>
              <a:gd name="connsiteY25" fmla="*/ 383381 h 561975"/>
              <a:gd name="connsiteX26" fmla="*/ 385762 w 1552575"/>
              <a:gd name="connsiteY26" fmla="*/ 381000 h 561975"/>
              <a:gd name="connsiteX27" fmla="*/ 597693 w 1552575"/>
              <a:gd name="connsiteY27" fmla="*/ 314325 h 561975"/>
              <a:gd name="connsiteX28" fmla="*/ 754856 w 1552575"/>
              <a:gd name="connsiteY28" fmla="*/ 264319 h 561975"/>
              <a:gd name="connsiteX29" fmla="*/ 954881 w 1552575"/>
              <a:gd name="connsiteY29" fmla="*/ 185738 h 561975"/>
              <a:gd name="connsiteX30" fmla="*/ 1178718 w 1552575"/>
              <a:gd name="connsiteY30" fmla="*/ 90488 h 561975"/>
              <a:gd name="connsiteX31" fmla="*/ 1214437 w 1552575"/>
              <a:gd name="connsiteY31" fmla="*/ 52388 h 561975"/>
              <a:gd name="connsiteX32" fmla="*/ 1247775 w 1552575"/>
              <a:gd name="connsiteY32" fmla="*/ 0 h 561975"/>
              <a:gd name="connsiteX33" fmla="*/ 1288256 w 1552575"/>
              <a:gd name="connsiteY33" fmla="*/ 4763 h 561975"/>
              <a:gd name="connsiteX34" fmla="*/ 1364456 w 1552575"/>
              <a:gd name="connsiteY34" fmla="*/ 21431 h 561975"/>
              <a:gd name="connsiteX35" fmla="*/ 1426368 w 1552575"/>
              <a:gd name="connsiteY35" fmla="*/ 38100 h 561975"/>
              <a:gd name="connsiteX36" fmla="*/ 1469231 w 1552575"/>
              <a:gd name="connsiteY36" fmla="*/ 54769 h 561975"/>
              <a:gd name="connsiteX37" fmla="*/ 1493043 w 1552575"/>
              <a:gd name="connsiteY37" fmla="*/ 69056 h 561975"/>
              <a:gd name="connsiteX38" fmla="*/ 1514475 w 1552575"/>
              <a:gd name="connsiteY38" fmla="*/ 85725 h 561975"/>
              <a:gd name="connsiteX39" fmla="*/ 1531143 w 1552575"/>
              <a:gd name="connsiteY39" fmla="*/ 100013 h 561975"/>
              <a:gd name="connsiteX40" fmla="*/ 1545431 w 1552575"/>
              <a:gd name="connsiteY40" fmla="*/ 121444 h 561975"/>
              <a:gd name="connsiteX41" fmla="*/ 1552575 w 1552575"/>
              <a:gd name="connsiteY41" fmla="*/ 133350 h 561975"/>
              <a:gd name="connsiteX42" fmla="*/ 1550193 w 1552575"/>
              <a:gd name="connsiteY42" fmla="*/ 150019 h 561975"/>
              <a:gd name="connsiteX43" fmla="*/ 1545431 w 1552575"/>
              <a:gd name="connsiteY43" fmla="*/ 169069 h 561975"/>
              <a:gd name="connsiteX44" fmla="*/ 1528762 w 1552575"/>
              <a:gd name="connsiteY44" fmla="*/ 190500 h 561975"/>
              <a:gd name="connsiteX45" fmla="*/ 1497806 w 1552575"/>
              <a:gd name="connsiteY45" fmla="*/ 211931 h 561975"/>
              <a:gd name="connsiteX46" fmla="*/ 1431131 w 1552575"/>
              <a:gd name="connsiteY46" fmla="*/ 242888 h 561975"/>
              <a:gd name="connsiteX47" fmla="*/ 1273968 w 1552575"/>
              <a:gd name="connsiteY47" fmla="*/ 292894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552575" h="561975">
                <a:moveTo>
                  <a:pt x="1273968" y="292894"/>
                </a:moveTo>
                <a:lnTo>
                  <a:pt x="950118" y="411956"/>
                </a:lnTo>
                <a:lnTo>
                  <a:pt x="750093" y="461963"/>
                </a:lnTo>
                <a:lnTo>
                  <a:pt x="659606" y="500063"/>
                </a:lnTo>
                <a:lnTo>
                  <a:pt x="588168" y="528638"/>
                </a:lnTo>
                <a:lnTo>
                  <a:pt x="519112" y="547688"/>
                </a:lnTo>
                <a:lnTo>
                  <a:pt x="473868" y="557213"/>
                </a:lnTo>
                <a:lnTo>
                  <a:pt x="416718" y="561975"/>
                </a:lnTo>
                <a:lnTo>
                  <a:pt x="369093" y="559594"/>
                </a:lnTo>
                <a:lnTo>
                  <a:pt x="307181" y="547688"/>
                </a:lnTo>
                <a:lnTo>
                  <a:pt x="266700" y="535781"/>
                </a:lnTo>
                <a:lnTo>
                  <a:pt x="202406" y="504825"/>
                </a:lnTo>
                <a:lnTo>
                  <a:pt x="119062" y="454819"/>
                </a:lnTo>
                <a:lnTo>
                  <a:pt x="59531" y="407194"/>
                </a:lnTo>
                <a:lnTo>
                  <a:pt x="21431" y="373856"/>
                </a:lnTo>
                <a:lnTo>
                  <a:pt x="7143" y="354806"/>
                </a:lnTo>
                <a:lnTo>
                  <a:pt x="0" y="333375"/>
                </a:lnTo>
                <a:lnTo>
                  <a:pt x="0" y="316706"/>
                </a:lnTo>
                <a:lnTo>
                  <a:pt x="4762" y="304800"/>
                </a:lnTo>
                <a:lnTo>
                  <a:pt x="19050" y="300038"/>
                </a:lnTo>
                <a:lnTo>
                  <a:pt x="42862" y="302419"/>
                </a:lnTo>
                <a:lnTo>
                  <a:pt x="90487" y="328613"/>
                </a:lnTo>
                <a:lnTo>
                  <a:pt x="150018" y="352425"/>
                </a:lnTo>
                <a:lnTo>
                  <a:pt x="230981" y="371475"/>
                </a:lnTo>
                <a:lnTo>
                  <a:pt x="304800" y="381000"/>
                </a:lnTo>
                <a:lnTo>
                  <a:pt x="357187" y="383381"/>
                </a:lnTo>
                <a:lnTo>
                  <a:pt x="385762" y="381000"/>
                </a:lnTo>
                <a:lnTo>
                  <a:pt x="597693" y="314325"/>
                </a:lnTo>
                <a:lnTo>
                  <a:pt x="754856" y="264319"/>
                </a:lnTo>
                <a:lnTo>
                  <a:pt x="954881" y="185738"/>
                </a:lnTo>
                <a:lnTo>
                  <a:pt x="1178718" y="90488"/>
                </a:lnTo>
                <a:lnTo>
                  <a:pt x="1214437" y="52388"/>
                </a:lnTo>
                <a:lnTo>
                  <a:pt x="1247775" y="0"/>
                </a:lnTo>
                <a:lnTo>
                  <a:pt x="1288256" y="4763"/>
                </a:lnTo>
                <a:lnTo>
                  <a:pt x="1364456" y="21431"/>
                </a:lnTo>
                <a:lnTo>
                  <a:pt x="1426368" y="38100"/>
                </a:lnTo>
                <a:lnTo>
                  <a:pt x="1469231" y="54769"/>
                </a:lnTo>
                <a:lnTo>
                  <a:pt x="1493043" y="69056"/>
                </a:lnTo>
                <a:lnTo>
                  <a:pt x="1514475" y="85725"/>
                </a:lnTo>
                <a:lnTo>
                  <a:pt x="1531143" y="100013"/>
                </a:lnTo>
                <a:lnTo>
                  <a:pt x="1545431" y="121444"/>
                </a:lnTo>
                <a:lnTo>
                  <a:pt x="1552575" y="133350"/>
                </a:lnTo>
                <a:lnTo>
                  <a:pt x="1550193" y="150019"/>
                </a:lnTo>
                <a:lnTo>
                  <a:pt x="1545431" y="169069"/>
                </a:lnTo>
                <a:lnTo>
                  <a:pt x="1528762" y="190500"/>
                </a:lnTo>
                <a:lnTo>
                  <a:pt x="1497806" y="211931"/>
                </a:lnTo>
                <a:lnTo>
                  <a:pt x="1431131" y="242888"/>
                </a:lnTo>
                <a:lnTo>
                  <a:pt x="1273968" y="2928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8330D4F8-8D68-4937-B780-77EA5BE5D41F}"/>
              </a:ext>
            </a:extLst>
          </p:cNvPr>
          <p:cNvSpPr/>
          <p:nvPr/>
        </p:nvSpPr>
        <p:spPr>
          <a:xfrm>
            <a:off x="4175125" y="2200275"/>
            <a:ext cx="2519363" cy="652463"/>
          </a:xfrm>
          <a:custGeom>
            <a:avLst/>
            <a:gdLst>
              <a:gd name="connsiteX0" fmla="*/ 1771650 w 2519363"/>
              <a:gd name="connsiteY0" fmla="*/ 359569 h 652463"/>
              <a:gd name="connsiteX1" fmla="*/ 1431132 w 2519363"/>
              <a:gd name="connsiteY1" fmla="*/ 409575 h 652463"/>
              <a:gd name="connsiteX2" fmla="*/ 1288257 w 2519363"/>
              <a:gd name="connsiteY2" fmla="*/ 440531 h 652463"/>
              <a:gd name="connsiteX3" fmla="*/ 1028700 w 2519363"/>
              <a:gd name="connsiteY3" fmla="*/ 497681 h 652463"/>
              <a:gd name="connsiteX4" fmla="*/ 814388 w 2519363"/>
              <a:gd name="connsiteY4" fmla="*/ 547688 h 652463"/>
              <a:gd name="connsiteX5" fmla="*/ 664369 w 2519363"/>
              <a:gd name="connsiteY5" fmla="*/ 585788 h 652463"/>
              <a:gd name="connsiteX6" fmla="*/ 604838 w 2519363"/>
              <a:gd name="connsiteY6" fmla="*/ 609600 h 652463"/>
              <a:gd name="connsiteX7" fmla="*/ 569119 w 2519363"/>
              <a:gd name="connsiteY7" fmla="*/ 623888 h 652463"/>
              <a:gd name="connsiteX8" fmla="*/ 502444 w 2519363"/>
              <a:gd name="connsiteY8" fmla="*/ 642938 h 652463"/>
              <a:gd name="connsiteX9" fmla="*/ 445294 w 2519363"/>
              <a:gd name="connsiteY9" fmla="*/ 650081 h 652463"/>
              <a:gd name="connsiteX10" fmla="*/ 416719 w 2519363"/>
              <a:gd name="connsiteY10" fmla="*/ 652463 h 652463"/>
              <a:gd name="connsiteX11" fmla="*/ 385763 w 2519363"/>
              <a:gd name="connsiteY11" fmla="*/ 647700 h 652463"/>
              <a:gd name="connsiteX12" fmla="*/ 352425 w 2519363"/>
              <a:gd name="connsiteY12" fmla="*/ 635794 h 652463"/>
              <a:gd name="connsiteX13" fmla="*/ 266700 w 2519363"/>
              <a:gd name="connsiteY13" fmla="*/ 597694 h 652463"/>
              <a:gd name="connsiteX14" fmla="*/ 228600 w 2519363"/>
              <a:gd name="connsiteY14" fmla="*/ 573881 h 652463"/>
              <a:gd name="connsiteX15" fmla="*/ 154782 w 2519363"/>
              <a:gd name="connsiteY15" fmla="*/ 519113 h 652463"/>
              <a:gd name="connsiteX16" fmla="*/ 95250 w 2519363"/>
              <a:gd name="connsiteY16" fmla="*/ 466725 h 652463"/>
              <a:gd name="connsiteX17" fmla="*/ 66675 w 2519363"/>
              <a:gd name="connsiteY17" fmla="*/ 440531 h 652463"/>
              <a:gd name="connsiteX18" fmla="*/ 38100 w 2519363"/>
              <a:gd name="connsiteY18" fmla="*/ 409575 h 652463"/>
              <a:gd name="connsiteX19" fmla="*/ 14288 w 2519363"/>
              <a:gd name="connsiteY19" fmla="*/ 378619 h 652463"/>
              <a:gd name="connsiteX20" fmla="*/ 4763 w 2519363"/>
              <a:gd name="connsiteY20" fmla="*/ 359569 h 652463"/>
              <a:gd name="connsiteX21" fmla="*/ 0 w 2519363"/>
              <a:gd name="connsiteY21" fmla="*/ 342900 h 652463"/>
              <a:gd name="connsiteX22" fmla="*/ 0 w 2519363"/>
              <a:gd name="connsiteY22" fmla="*/ 326231 h 652463"/>
              <a:gd name="connsiteX23" fmla="*/ 7144 w 2519363"/>
              <a:gd name="connsiteY23" fmla="*/ 319088 h 652463"/>
              <a:gd name="connsiteX24" fmla="*/ 26194 w 2519363"/>
              <a:gd name="connsiteY24" fmla="*/ 316706 h 652463"/>
              <a:gd name="connsiteX25" fmla="*/ 54769 w 2519363"/>
              <a:gd name="connsiteY25" fmla="*/ 321469 h 652463"/>
              <a:gd name="connsiteX26" fmla="*/ 104775 w 2519363"/>
              <a:gd name="connsiteY26" fmla="*/ 335756 h 652463"/>
              <a:gd name="connsiteX27" fmla="*/ 133350 w 2519363"/>
              <a:gd name="connsiteY27" fmla="*/ 350044 h 652463"/>
              <a:gd name="connsiteX28" fmla="*/ 176213 w 2519363"/>
              <a:gd name="connsiteY28" fmla="*/ 369094 h 652463"/>
              <a:gd name="connsiteX29" fmla="*/ 240507 w 2519363"/>
              <a:gd name="connsiteY29" fmla="*/ 388144 h 652463"/>
              <a:gd name="connsiteX30" fmla="*/ 302419 w 2519363"/>
              <a:gd name="connsiteY30" fmla="*/ 402431 h 652463"/>
              <a:gd name="connsiteX31" fmla="*/ 364332 w 2519363"/>
              <a:gd name="connsiteY31" fmla="*/ 409575 h 652463"/>
              <a:gd name="connsiteX32" fmla="*/ 419100 w 2519363"/>
              <a:gd name="connsiteY32" fmla="*/ 414338 h 652463"/>
              <a:gd name="connsiteX33" fmla="*/ 504825 w 2519363"/>
              <a:gd name="connsiteY33" fmla="*/ 409575 h 652463"/>
              <a:gd name="connsiteX34" fmla="*/ 671513 w 2519363"/>
              <a:gd name="connsiteY34" fmla="*/ 383381 h 652463"/>
              <a:gd name="connsiteX35" fmla="*/ 942975 w 2519363"/>
              <a:gd name="connsiteY35" fmla="*/ 333375 h 652463"/>
              <a:gd name="connsiteX36" fmla="*/ 1240632 w 2519363"/>
              <a:gd name="connsiteY36" fmla="*/ 266700 h 652463"/>
              <a:gd name="connsiteX37" fmla="*/ 1376363 w 2519363"/>
              <a:gd name="connsiteY37" fmla="*/ 233363 h 652463"/>
              <a:gd name="connsiteX38" fmla="*/ 1533525 w 2519363"/>
              <a:gd name="connsiteY38" fmla="*/ 207169 h 652463"/>
              <a:gd name="connsiteX39" fmla="*/ 1688307 w 2519363"/>
              <a:gd name="connsiteY39" fmla="*/ 171450 h 652463"/>
              <a:gd name="connsiteX40" fmla="*/ 1895475 w 2519363"/>
              <a:gd name="connsiteY40" fmla="*/ 119063 h 652463"/>
              <a:gd name="connsiteX41" fmla="*/ 1997869 w 2519363"/>
              <a:gd name="connsiteY41" fmla="*/ 90488 h 652463"/>
              <a:gd name="connsiteX42" fmla="*/ 2028825 w 2519363"/>
              <a:gd name="connsiteY42" fmla="*/ 73819 h 652463"/>
              <a:gd name="connsiteX43" fmla="*/ 2085975 w 2519363"/>
              <a:gd name="connsiteY43" fmla="*/ 26194 h 652463"/>
              <a:gd name="connsiteX44" fmla="*/ 2114550 w 2519363"/>
              <a:gd name="connsiteY44" fmla="*/ 0 h 652463"/>
              <a:gd name="connsiteX45" fmla="*/ 2157413 w 2519363"/>
              <a:gd name="connsiteY45" fmla="*/ 2381 h 652463"/>
              <a:gd name="connsiteX46" fmla="*/ 2212182 w 2519363"/>
              <a:gd name="connsiteY46" fmla="*/ 11906 h 652463"/>
              <a:gd name="connsiteX47" fmla="*/ 2266950 w 2519363"/>
              <a:gd name="connsiteY47" fmla="*/ 26194 h 652463"/>
              <a:gd name="connsiteX48" fmla="*/ 2347913 w 2519363"/>
              <a:gd name="connsiteY48" fmla="*/ 50006 h 652463"/>
              <a:gd name="connsiteX49" fmla="*/ 2428875 w 2519363"/>
              <a:gd name="connsiteY49" fmla="*/ 76200 h 652463"/>
              <a:gd name="connsiteX50" fmla="*/ 2462213 w 2519363"/>
              <a:gd name="connsiteY50" fmla="*/ 92869 h 652463"/>
              <a:gd name="connsiteX51" fmla="*/ 2495550 w 2519363"/>
              <a:gd name="connsiteY51" fmla="*/ 111919 h 652463"/>
              <a:gd name="connsiteX52" fmla="*/ 2507457 w 2519363"/>
              <a:gd name="connsiteY52" fmla="*/ 123825 h 652463"/>
              <a:gd name="connsiteX53" fmla="*/ 2516982 w 2519363"/>
              <a:gd name="connsiteY53" fmla="*/ 140494 h 652463"/>
              <a:gd name="connsiteX54" fmla="*/ 2519363 w 2519363"/>
              <a:gd name="connsiteY54" fmla="*/ 157163 h 652463"/>
              <a:gd name="connsiteX55" fmla="*/ 2512219 w 2519363"/>
              <a:gd name="connsiteY55" fmla="*/ 185738 h 652463"/>
              <a:gd name="connsiteX56" fmla="*/ 2495550 w 2519363"/>
              <a:gd name="connsiteY56" fmla="*/ 214313 h 652463"/>
              <a:gd name="connsiteX57" fmla="*/ 2478882 w 2519363"/>
              <a:gd name="connsiteY57" fmla="*/ 235744 h 652463"/>
              <a:gd name="connsiteX58" fmla="*/ 2455069 w 2519363"/>
              <a:gd name="connsiteY58" fmla="*/ 252413 h 652463"/>
              <a:gd name="connsiteX59" fmla="*/ 2414588 w 2519363"/>
              <a:gd name="connsiteY59" fmla="*/ 266700 h 652463"/>
              <a:gd name="connsiteX60" fmla="*/ 2324100 w 2519363"/>
              <a:gd name="connsiteY60" fmla="*/ 288131 h 652463"/>
              <a:gd name="connsiteX61" fmla="*/ 2128838 w 2519363"/>
              <a:gd name="connsiteY61" fmla="*/ 314325 h 652463"/>
              <a:gd name="connsiteX62" fmla="*/ 1771650 w 2519363"/>
              <a:gd name="connsiteY62" fmla="*/ 359569 h 652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519363" h="652463">
                <a:moveTo>
                  <a:pt x="1771650" y="359569"/>
                </a:moveTo>
                <a:lnTo>
                  <a:pt x="1431132" y="409575"/>
                </a:lnTo>
                <a:lnTo>
                  <a:pt x="1288257" y="440531"/>
                </a:lnTo>
                <a:lnTo>
                  <a:pt x="1028700" y="497681"/>
                </a:lnTo>
                <a:lnTo>
                  <a:pt x="814388" y="547688"/>
                </a:lnTo>
                <a:lnTo>
                  <a:pt x="664369" y="585788"/>
                </a:lnTo>
                <a:lnTo>
                  <a:pt x="604838" y="609600"/>
                </a:lnTo>
                <a:lnTo>
                  <a:pt x="569119" y="623888"/>
                </a:lnTo>
                <a:lnTo>
                  <a:pt x="502444" y="642938"/>
                </a:lnTo>
                <a:lnTo>
                  <a:pt x="445294" y="650081"/>
                </a:lnTo>
                <a:lnTo>
                  <a:pt x="416719" y="652463"/>
                </a:lnTo>
                <a:lnTo>
                  <a:pt x="385763" y="647700"/>
                </a:lnTo>
                <a:lnTo>
                  <a:pt x="352425" y="635794"/>
                </a:lnTo>
                <a:lnTo>
                  <a:pt x="266700" y="597694"/>
                </a:lnTo>
                <a:lnTo>
                  <a:pt x="228600" y="573881"/>
                </a:lnTo>
                <a:lnTo>
                  <a:pt x="154782" y="519113"/>
                </a:lnTo>
                <a:lnTo>
                  <a:pt x="95250" y="466725"/>
                </a:lnTo>
                <a:lnTo>
                  <a:pt x="66675" y="440531"/>
                </a:lnTo>
                <a:lnTo>
                  <a:pt x="38100" y="409575"/>
                </a:lnTo>
                <a:lnTo>
                  <a:pt x="14288" y="378619"/>
                </a:lnTo>
                <a:lnTo>
                  <a:pt x="4763" y="359569"/>
                </a:lnTo>
                <a:lnTo>
                  <a:pt x="0" y="342900"/>
                </a:lnTo>
                <a:lnTo>
                  <a:pt x="0" y="326231"/>
                </a:lnTo>
                <a:lnTo>
                  <a:pt x="7144" y="319088"/>
                </a:lnTo>
                <a:lnTo>
                  <a:pt x="26194" y="316706"/>
                </a:lnTo>
                <a:lnTo>
                  <a:pt x="54769" y="321469"/>
                </a:lnTo>
                <a:lnTo>
                  <a:pt x="104775" y="335756"/>
                </a:lnTo>
                <a:lnTo>
                  <a:pt x="133350" y="350044"/>
                </a:lnTo>
                <a:lnTo>
                  <a:pt x="176213" y="369094"/>
                </a:lnTo>
                <a:lnTo>
                  <a:pt x="240507" y="388144"/>
                </a:lnTo>
                <a:lnTo>
                  <a:pt x="302419" y="402431"/>
                </a:lnTo>
                <a:lnTo>
                  <a:pt x="364332" y="409575"/>
                </a:lnTo>
                <a:lnTo>
                  <a:pt x="419100" y="414338"/>
                </a:lnTo>
                <a:lnTo>
                  <a:pt x="504825" y="409575"/>
                </a:lnTo>
                <a:lnTo>
                  <a:pt x="671513" y="383381"/>
                </a:lnTo>
                <a:lnTo>
                  <a:pt x="942975" y="333375"/>
                </a:lnTo>
                <a:lnTo>
                  <a:pt x="1240632" y="266700"/>
                </a:lnTo>
                <a:lnTo>
                  <a:pt x="1376363" y="233363"/>
                </a:lnTo>
                <a:lnTo>
                  <a:pt x="1533525" y="207169"/>
                </a:lnTo>
                <a:lnTo>
                  <a:pt x="1688307" y="171450"/>
                </a:lnTo>
                <a:lnTo>
                  <a:pt x="1895475" y="119063"/>
                </a:lnTo>
                <a:lnTo>
                  <a:pt x="1997869" y="90488"/>
                </a:lnTo>
                <a:lnTo>
                  <a:pt x="2028825" y="73819"/>
                </a:lnTo>
                <a:lnTo>
                  <a:pt x="2085975" y="26194"/>
                </a:lnTo>
                <a:lnTo>
                  <a:pt x="2114550" y="0"/>
                </a:lnTo>
                <a:lnTo>
                  <a:pt x="2157413" y="2381"/>
                </a:lnTo>
                <a:lnTo>
                  <a:pt x="2212182" y="11906"/>
                </a:lnTo>
                <a:lnTo>
                  <a:pt x="2266950" y="26194"/>
                </a:lnTo>
                <a:lnTo>
                  <a:pt x="2347913" y="50006"/>
                </a:lnTo>
                <a:lnTo>
                  <a:pt x="2428875" y="76200"/>
                </a:lnTo>
                <a:lnTo>
                  <a:pt x="2462213" y="92869"/>
                </a:lnTo>
                <a:lnTo>
                  <a:pt x="2495550" y="111919"/>
                </a:lnTo>
                <a:lnTo>
                  <a:pt x="2507457" y="123825"/>
                </a:lnTo>
                <a:lnTo>
                  <a:pt x="2516982" y="140494"/>
                </a:lnTo>
                <a:lnTo>
                  <a:pt x="2519363" y="157163"/>
                </a:lnTo>
                <a:lnTo>
                  <a:pt x="2512219" y="185738"/>
                </a:lnTo>
                <a:lnTo>
                  <a:pt x="2495550" y="214313"/>
                </a:lnTo>
                <a:lnTo>
                  <a:pt x="2478882" y="235744"/>
                </a:lnTo>
                <a:lnTo>
                  <a:pt x="2455069" y="252413"/>
                </a:lnTo>
                <a:lnTo>
                  <a:pt x="2414588" y="266700"/>
                </a:lnTo>
                <a:lnTo>
                  <a:pt x="2324100" y="288131"/>
                </a:lnTo>
                <a:lnTo>
                  <a:pt x="2128838" y="314325"/>
                </a:lnTo>
                <a:lnTo>
                  <a:pt x="1771650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B2E776C-DD41-4BAA-A855-4410ACF37989}"/>
              </a:ext>
            </a:extLst>
          </p:cNvPr>
          <p:cNvSpPr/>
          <p:nvPr/>
        </p:nvSpPr>
        <p:spPr>
          <a:xfrm>
            <a:off x="5803900" y="1573213"/>
            <a:ext cx="773113" cy="520700"/>
          </a:xfrm>
          <a:custGeom>
            <a:avLst/>
            <a:gdLst>
              <a:gd name="connsiteX0" fmla="*/ 423863 w 773907"/>
              <a:gd name="connsiteY0" fmla="*/ 330994 h 519113"/>
              <a:gd name="connsiteX1" fmla="*/ 345282 w 773907"/>
              <a:gd name="connsiteY1" fmla="*/ 266700 h 519113"/>
              <a:gd name="connsiteX2" fmla="*/ 280988 w 773907"/>
              <a:gd name="connsiteY2" fmla="*/ 216694 h 519113"/>
              <a:gd name="connsiteX3" fmla="*/ 221457 w 773907"/>
              <a:gd name="connsiteY3" fmla="*/ 173832 h 519113"/>
              <a:gd name="connsiteX4" fmla="*/ 173832 w 773907"/>
              <a:gd name="connsiteY4" fmla="*/ 145257 h 519113"/>
              <a:gd name="connsiteX5" fmla="*/ 114300 w 773907"/>
              <a:gd name="connsiteY5" fmla="*/ 107157 h 519113"/>
              <a:gd name="connsiteX6" fmla="*/ 45244 w 773907"/>
              <a:gd name="connsiteY6" fmla="*/ 76200 h 519113"/>
              <a:gd name="connsiteX7" fmla="*/ 19050 w 773907"/>
              <a:gd name="connsiteY7" fmla="*/ 64294 h 519113"/>
              <a:gd name="connsiteX8" fmla="*/ 7144 w 773907"/>
              <a:gd name="connsiteY8" fmla="*/ 52388 h 519113"/>
              <a:gd name="connsiteX9" fmla="*/ 0 w 773907"/>
              <a:gd name="connsiteY9" fmla="*/ 35719 h 519113"/>
              <a:gd name="connsiteX10" fmla="*/ 4763 w 773907"/>
              <a:gd name="connsiteY10" fmla="*/ 21432 h 519113"/>
              <a:gd name="connsiteX11" fmla="*/ 21432 w 773907"/>
              <a:gd name="connsiteY11" fmla="*/ 7144 h 519113"/>
              <a:gd name="connsiteX12" fmla="*/ 45244 w 773907"/>
              <a:gd name="connsiteY12" fmla="*/ 0 h 519113"/>
              <a:gd name="connsiteX13" fmla="*/ 133350 w 773907"/>
              <a:gd name="connsiteY13" fmla="*/ 0 h 519113"/>
              <a:gd name="connsiteX14" fmla="*/ 247650 w 773907"/>
              <a:gd name="connsiteY14" fmla="*/ 11907 h 519113"/>
              <a:gd name="connsiteX15" fmla="*/ 350044 w 773907"/>
              <a:gd name="connsiteY15" fmla="*/ 26194 h 519113"/>
              <a:gd name="connsiteX16" fmla="*/ 435769 w 773907"/>
              <a:gd name="connsiteY16" fmla="*/ 45244 h 519113"/>
              <a:gd name="connsiteX17" fmla="*/ 504825 w 773907"/>
              <a:gd name="connsiteY17" fmla="*/ 64294 h 519113"/>
              <a:gd name="connsiteX18" fmla="*/ 566738 w 773907"/>
              <a:gd name="connsiteY18" fmla="*/ 88107 h 519113"/>
              <a:gd name="connsiteX19" fmla="*/ 611982 w 773907"/>
              <a:gd name="connsiteY19" fmla="*/ 109538 h 519113"/>
              <a:gd name="connsiteX20" fmla="*/ 645319 w 773907"/>
              <a:gd name="connsiteY20" fmla="*/ 135732 h 519113"/>
              <a:gd name="connsiteX21" fmla="*/ 673894 w 773907"/>
              <a:gd name="connsiteY21" fmla="*/ 161925 h 519113"/>
              <a:gd name="connsiteX22" fmla="*/ 704850 w 773907"/>
              <a:gd name="connsiteY22" fmla="*/ 197644 h 519113"/>
              <a:gd name="connsiteX23" fmla="*/ 726282 w 773907"/>
              <a:gd name="connsiteY23" fmla="*/ 228600 h 519113"/>
              <a:gd name="connsiteX24" fmla="*/ 750094 w 773907"/>
              <a:gd name="connsiteY24" fmla="*/ 285750 h 519113"/>
              <a:gd name="connsiteX25" fmla="*/ 764382 w 773907"/>
              <a:gd name="connsiteY25" fmla="*/ 333375 h 519113"/>
              <a:gd name="connsiteX26" fmla="*/ 773907 w 773907"/>
              <a:gd name="connsiteY26" fmla="*/ 385763 h 519113"/>
              <a:gd name="connsiteX27" fmla="*/ 773907 w 773907"/>
              <a:gd name="connsiteY27" fmla="*/ 431007 h 519113"/>
              <a:gd name="connsiteX28" fmla="*/ 762000 w 773907"/>
              <a:gd name="connsiteY28" fmla="*/ 476250 h 519113"/>
              <a:gd name="connsiteX29" fmla="*/ 742950 w 773907"/>
              <a:gd name="connsiteY29" fmla="*/ 502444 h 519113"/>
              <a:gd name="connsiteX30" fmla="*/ 721519 w 773907"/>
              <a:gd name="connsiteY30" fmla="*/ 516732 h 519113"/>
              <a:gd name="connsiteX31" fmla="*/ 692944 w 773907"/>
              <a:gd name="connsiteY31" fmla="*/ 519113 h 519113"/>
              <a:gd name="connsiteX32" fmla="*/ 640557 w 773907"/>
              <a:gd name="connsiteY32" fmla="*/ 514350 h 519113"/>
              <a:gd name="connsiteX33" fmla="*/ 616744 w 773907"/>
              <a:gd name="connsiteY33" fmla="*/ 507207 h 519113"/>
              <a:gd name="connsiteX34" fmla="*/ 573882 w 773907"/>
              <a:gd name="connsiteY34" fmla="*/ 481013 h 519113"/>
              <a:gd name="connsiteX35" fmla="*/ 542925 w 773907"/>
              <a:gd name="connsiteY35" fmla="*/ 454819 h 519113"/>
              <a:gd name="connsiteX36" fmla="*/ 507207 w 773907"/>
              <a:gd name="connsiteY36" fmla="*/ 411957 h 519113"/>
              <a:gd name="connsiteX37" fmla="*/ 423863 w 773907"/>
              <a:gd name="connsiteY37" fmla="*/ 330994 h 519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73907" h="519113">
                <a:moveTo>
                  <a:pt x="423863" y="330994"/>
                </a:moveTo>
                <a:lnTo>
                  <a:pt x="345282" y="266700"/>
                </a:lnTo>
                <a:lnTo>
                  <a:pt x="280988" y="216694"/>
                </a:lnTo>
                <a:lnTo>
                  <a:pt x="221457" y="173832"/>
                </a:lnTo>
                <a:lnTo>
                  <a:pt x="173832" y="145257"/>
                </a:lnTo>
                <a:lnTo>
                  <a:pt x="114300" y="107157"/>
                </a:lnTo>
                <a:lnTo>
                  <a:pt x="45244" y="76200"/>
                </a:lnTo>
                <a:lnTo>
                  <a:pt x="19050" y="64294"/>
                </a:lnTo>
                <a:lnTo>
                  <a:pt x="7144" y="52388"/>
                </a:lnTo>
                <a:lnTo>
                  <a:pt x="0" y="35719"/>
                </a:lnTo>
                <a:lnTo>
                  <a:pt x="4763" y="21432"/>
                </a:lnTo>
                <a:lnTo>
                  <a:pt x="21432" y="7144"/>
                </a:lnTo>
                <a:lnTo>
                  <a:pt x="45244" y="0"/>
                </a:lnTo>
                <a:lnTo>
                  <a:pt x="133350" y="0"/>
                </a:lnTo>
                <a:lnTo>
                  <a:pt x="247650" y="11907"/>
                </a:lnTo>
                <a:lnTo>
                  <a:pt x="350044" y="26194"/>
                </a:lnTo>
                <a:lnTo>
                  <a:pt x="435769" y="45244"/>
                </a:lnTo>
                <a:lnTo>
                  <a:pt x="504825" y="64294"/>
                </a:lnTo>
                <a:lnTo>
                  <a:pt x="566738" y="88107"/>
                </a:lnTo>
                <a:lnTo>
                  <a:pt x="611982" y="109538"/>
                </a:lnTo>
                <a:lnTo>
                  <a:pt x="645319" y="135732"/>
                </a:lnTo>
                <a:lnTo>
                  <a:pt x="673894" y="161925"/>
                </a:lnTo>
                <a:lnTo>
                  <a:pt x="704850" y="197644"/>
                </a:lnTo>
                <a:lnTo>
                  <a:pt x="726282" y="228600"/>
                </a:lnTo>
                <a:lnTo>
                  <a:pt x="750094" y="285750"/>
                </a:lnTo>
                <a:lnTo>
                  <a:pt x="764382" y="333375"/>
                </a:lnTo>
                <a:lnTo>
                  <a:pt x="773907" y="385763"/>
                </a:lnTo>
                <a:lnTo>
                  <a:pt x="773907" y="431007"/>
                </a:lnTo>
                <a:lnTo>
                  <a:pt x="762000" y="476250"/>
                </a:lnTo>
                <a:lnTo>
                  <a:pt x="742950" y="502444"/>
                </a:lnTo>
                <a:lnTo>
                  <a:pt x="721519" y="516732"/>
                </a:lnTo>
                <a:lnTo>
                  <a:pt x="692944" y="519113"/>
                </a:lnTo>
                <a:lnTo>
                  <a:pt x="640557" y="514350"/>
                </a:lnTo>
                <a:lnTo>
                  <a:pt x="616744" y="507207"/>
                </a:lnTo>
                <a:lnTo>
                  <a:pt x="573882" y="481013"/>
                </a:lnTo>
                <a:lnTo>
                  <a:pt x="542925" y="454819"/>
                </a:lnTo>
                <a:lnTo>
                  <a:pt x="507207" y="411957"/>
                </a:lnTo>
                <a:lnTo>
                  <a:pt x="423863" y="330994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F93C5E3-E3AD-4874-B268-AEA660A116BB}"/>
              </a:ext>
            </a:extLst>
          </p:cNvPr>
          <p:cNvSpPr/>
          <p:nvPr/>
        </p:nvSpPr>
        <p:spPr>
          <a:xfrm>
            <a:off x="4027488" y="3354388"/>
            <a:ext cx="473075" cy="1047750"/>
          </a:xfrm>
          <a:custGeom>
            <a:avLst/>
            <a:gdLst>
              <a:gd name="connsiteX0" fmla="*/ 269081 w 473869"/>
              <a:gd name="connsiteY0" fmla="*/ 573882 h 1047750"/>
              <a:gd name="connsiteX1" fmla="*/ 259556 w 473869"/>
              <a:gd name="connsiteY1" fmla="*/ 433388 h 1047750"/>
              <a:gd name="connsiteX2" fmla="*/ 250031 w 473869"/>
              <a:gd name="connsiteY2" fmla="*/ 373857 h 1047750"/>
              <a:gd name="connsiteX3" fmla="*/ 238125 w 473869"/>
              <a:gd name="connsiteY3" fmla="*/ 321469 h 1047750"/>
              <a:gd name="connsiteX4" fmla="*/ 223837 w 473869"/>
              <a:gd name="connsiteY4" fmla="*/ 280988 h 1047750"/>
              <a:gd name="connsiteX5" fmla="*/ 195262 w 473869"/>
              <a:gd name="connsiteY5" fmla="*/ 238125 h 1047750"/>
              <a:gd name="connsiteX6" fmla="*/ 157162 w 473869"/>
              <a:gd name="connsiteY6" fmla="*/ 190500 h 1047750"/>
              <a:gd name="connsiteX7" fmla="*/ 90487 w 473869"/>
              <a:gd name="connsiteY7" fmla="*/ 126207 h 1047750"/>
              <a:gd name="connsiteX8" fmla="*/ 35719 w 473869"/>
              <a:gd name="connsiteY8" fmla="*/ 88107 h 1047750"/>
              <a:gd name="connsiteX9" fmla="*/ 23812 w 473869"/>
              <a:gd name="connsiteY9" fmla="*/ 80963 h 1047750"/>
              <a:gd name="connsiteX10" fmla="*/ 9525 w 473869"/>
              <a:gd name="connsiteY10" fmla="*/ 61913 h 1047750"/>
              <a:gd name="connsiteX11" fmla="*/ 0 w 473869"/>
              <a:gd name="connsiteY11" fmla="*/ 35719 h 1047750"/>
              <a:gd name="connsiteX12" fmla="*/ 0 w 473869"/>
              <a:gd name="connsiteY12" fmla="*/ 21432 h 1047750"/>
              <a:gd name="connsiteX13" fmla="*/ 7144 w 473869"/>
              <a:gd name="connsiteY13" fmla="*/ 4763 h 1047750"/>
              <a:gd name="connsiteX14" fmla="*/ 26194 w 473869"/>
              <a:gd name="connsiteY14" fmla="*/ 0 h 1047750"/>
              <a:gd name="connsiteX15" fmla="*/ 57150 w 473869"/>
              <a:gd name="connsiteY15" fmla="*/ 7144 h 1047750"/>
              <a:gd name="connsiteX16" fmla="*/ 119062 w 473869"/>
              <a:gd name="connsiteY16" fmla="*/ 11907 h 1047750"/>
              <a:gd name="connsiteX17" fmla="*/ 166687 w 473869"/>
              <a:gd name="connsiteY17" fmla="*/ 19050 h 1047750"/>
              <a:gd name="connsiteX18" fmla="*/ 233362 w 473869"/>
              <a:gd name="connsiteY18" fmla="*/ 33338 h 1047750"/>
              <a:gd name="connsiteX19" fmla="*/ 278606 w 473869"/>
              <a:gd name="connsiteY19" fmla="*/ 47625 h 1047750"/>
              <a:gd name="connsiteX20" fmla="*/ 328612 w 473869"/>
              <a:gd name="connsiteY20" fmla="*/ 66675 h 1047750"/>
              <a:gd name="connsiteX21" fmla="*/ 376237 w 473869"/>
              <a:gd name="connsiteY21" fmla="*/ 159544 h 1047750"/>
              <a:gd name="connsiteX22" fmla="*/ 426244 w 473869"/>
              <a:gd name="connsiteY22" fmla="*/ 242888 h 1047750"/>
              <a:gd name="connsiteX23" fmla="*/ 433387 w 473869"/>
              <a:gd name="connsiteY23" fmla="*/ 307182 h 1047750"/>
              <a:gd name="connsiteX24" fmla="*/ 457200 w 473869"/>
              <a:gd name="connsiteY24" fmla="*/ 616744 h 1047750"/>
              <a:gd name="connsiteX25" fmla="*/ 473869 w 473869"/>
              <a:gd name="connsiteY25" fmla="*/ 828675 h 1047750"/>
              <a:gd name="connsiteX26" fmla="*/ 469106 w 473869"/>
              <a:gd name="connsiteY26" fmla="*/ 966788 h 1047750"/>
              <a:gd name="connsiteX27" fmla="*/ 464344 w 473869"/>
              <a:gd name="connsiteY27" fmla="*/ 1004888 h 1047750"/>
              <a:gd name="connsiteX28" fmla="*/ 457200 w 473869"/>
              <a:gd name="connsiteY28" fmla="*/ 1026319 h 1047750"/>
              <a:gd name="connsiteX29" fmla="*/ 445294 w 473869"/>
              <a:gd name="connsiteY29" fmla="*/ 1038225 h 1047750"/>
              <a:gd name="connsiteX30" fmla="*/ 431006 w 473869"/>
              <a:gd name="connsiteY30" fmla="*/ 1045369 h 1047750"/>
              <a:gd name="connsiteX31" fmla="*/ 390525 w 473869"/>
              <a:gd name="connsiteY31" fmla="*/ 1047750 h 1047750"/>
              <a:gd name="connsiteX32" fmla="*/ 335756 w 473869"/>
              <a:gd name="connsiteY32" fmla="*/ 1042988 h 1047750"/>
              <a:gd name="connsiteX33" fmla="*/ 316706 w 473869"/>
              <a:gd name="connsiteY33" fmla="*/ 1035844 h 1047750"/>
              <a:gd name="connsiteX34" fmla="*/ 302419 w 473869"/>
              <a:gd name="connsiteY34" fmla="*/ 1012032 h 1047750"/>
              <a:gd name="connsiteX35" fmla="*/ 278606 w 473869"/>
              <a:gd name="connsiteY35" fmla="*/ 962025 h 1047750"/>
              <a:gd name="connsiteX36" fmla="*/ 264319 w 473869"/>
              <a:gd name="connsiteY36" fmla="*/ 928688 h 1047750"/>
              <a:gd name="connsiteX37" fmla="*/ 257175 w 473869"/>
              <a:gd name="connsiteY37" fmla="*/ 869157 h 1047750"/>
              <a:gd name="connsiteX38" fmla="*/ 264319 w 473869"/>
              <a:gd name="connsiteY38" fmla="*/ 790575 h 1047750"/>
              <a:gd name="connsiteX39" fmla="*/ 271462 w 473869"/>
              <a:gd name="connsiteY39" fmla="*/ 728663 h 1047750"/>
              <a:gd name="connsiteX40" fmla="*/ 269081 w 473869"/>
              <a:gd name="connsiteY40" fmla="*/ 573882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73869" h="1047750">
                <a:moveTo>
                  <a:pt x="269081" y="573882"/>
                </a:moveTo>
                <a:lnTo>
                  <a:pt x="259556" y="433388"/>
                </a:lnTo>
                <a:lnTo>
                  <a:pt x="250031" y="373857"/>
                </a:lnTo>
                <a:lnTo>
                  <a:pt x="238125" y="321469"/>
                </a:lnTo>
                <a:lnTo>
                  <a:pt x="223837" y="280988"/>
                </a:lnTo>
                <a:lnTo>
                  <a:pt x="195262" y="238125"/>
                </a:lnTo>
                <a:lnTo>
                  <a:pt x="157162" y="190500"/>
                </a:lnTo>
                <a:lnTo>
                  <a:pt x="90487" y="126207"/>
                </a:lnTo>
                <a:lnTo>
                  <a:pt x="35719" y="88107"/>
                </a:lnTo>
                <a:lnTo>
                  <a:pt x="23812" y="80963"/>
                </a:lnTo>
                <a:lnTo>
                  <a:pt x="9525" y="61913"/>
                </a:lnTo>
                <a:lnTo>
                  <a:pt x="0" y="35719"/>
                </a:lnTo>
                <a:lnTo>
                  <a:pt x="0" y="21432"/>
                </a:lnTo>
                <a:lnTo>
                  <a:pt x="7144" y="4763"/>
                </a:lnTo>
                <a:lnTo>
                  <a:pt x="26194" y="0"/>
                </a:lnTo>
                <a:lnTo>
                  <a:pt x="57150" y="7144"/>
                </a:lnTo>
                <a:lnTo>
                  <a:pt x="119062" y="11907"/>
                </a:lnTo>
                <a:lnTo>
                  <a:pt x="166687" y="19050"/>
                </a:lnTo>
                <a:lnTo>
                  <a:pt x="233362" y="33338"/>
                </a:lnTo>
                <a:lnTo>
                  <a:pt x="278606" y="47625"/>
                </a:lnTo>
                <a:lnTo>
                  <a:pt x="328612" y="66675"/>
                </a:lnTo>
                <a:lnTo>
                  <a:pt x="376237" y="159544"/>
                </a:lnTo>
                <a:lnTo>
                  <a:pt x="426244" y="242888"/>
                </a:lnTo>
                <a:lnTo>
                  <a:pt x="433387" y="307182"/>
                </a:lnTo>
                <a:lnTo>
                  <a:pt x="457200" y="616744"/>
                </a:lnTo>
                <a:lnTo>
                  <a:pt x="473869" y="828675"/>
                </a:lnTo>
                <a:lnTo>
                  <a:pt x="469106" y="966788"/>
                </a:lnTo>
                <a:lnTo>
                  <a:pt x="464344" y="1004888"/>
                </a:lnTo>
                <a:lnTo>
                  <a:pt x="457200" y="1026319"/>
                </a:lnTo>
                <a:lnTo>
                  <a:pt x="445294" y="1038225"/>
                </a:lnTo>
                <a:lnTo>
                  <a:pt x="431006" y="1045369"/>
                </a:lnTo>
                <a:lnTo>
                  <a:pt x="390525" y="1047750"/>
                </a:lnTo>
                <a:lnTo>
                  <a:pt x="335756" y="1042988"/>
                </a:lnTo>
                <a:lnTo>
                  <a:pt x="316706" y="1035844"/>
                </a:lnTo>
                <a:lnTo>
                  <a:pt x="302419" y="1012032"/>
                </a:lnTo>
                <a:lnTo>
                  <a:pt x="278606" y="962025"/>
                </a:lnTo>
                <a:lnTo>
                  <a:pt x="264319" y="928688"/>
                </a:lnTo>
                <a:lnTo>
                  <a:pt x="257175" y="869157"/>
                </a:lnTo>
                <a:lnTo>
                  <a:pt x="264319" y="790575"/>
                </a:lnTo>
                <a:lnTo>
                  <a:pt x="271462" y="728663"/>
                </a:lnTo>
                <a:cubicBezTo>
                  <a:pt x="270668" y="677069"/>
                  <a:pt x="269875" y="625476"/>
                  <a:pt x="269081" y="573882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AE7095FD-28E3-4187-82D1-73A042D722F0}"/>
              </a:ext>
            </a:extLst>
          </p:cNvPr>
          <p:cNvSpPr/>
          <p:nvPr/>
        </p:nvSpPr>
        <p:spPr>
          <a:xfrm>
            <a:off x="3724275" y="4440238"/>
            <a:ext cx="1766888" cy="958850"/>
          </a:xfrm>
          <a:custGeom>
            <a:avLst/>
            <a:gdLst>
              <a:gd name="connsiteX0" fmla="*/ 1026319 w 1766888"/>
              <a:gd name="connsiteY0" fmla="*/ 533400 h 957263"/>
              <a:gd name="connsiteX1" fmla="*/ 783431 w 1766888"/>
              <a:gd name="connsiteY1" fmla="*/ 685800 h 957263"/>
              <a:gd name="connsiteX2" fmla="*/ 595313 w 1766888"/>
              <a:gd name="connsiteY2" fmla="*/ 819150 h 957263"/>
              <a:gd name="connsiteX3" fmla="*/ 566738 w 1766888"/>
              <a:gd name="connsiteY3" fmla="*/ 847725 h 957263"/>
              <a:gd name="connsiteX4" fmla="*/ 526256 w 1766888"/>
              <a:gd name="connsiteY4" fmla="*/ 897732 h 957263"/>
              <a:gd name="connsiteX5" fmla="*/ 481013 w 1766888"/>
              <a:gd name="connsiteY5" fmla="*/ 942975 h 957263"/>
              <a:gd name="connsiteX6" fmla="*/ 459581 w 1766888"/>
              <a:gd name="connsiteY6" fmla="*/ 957263 h 957263"/>
              <a:gd name="connsiteX7" fmla="*/ 428625 w 1766888"/>
              <a:gd name="connsiteY7" fmla="*/ 957263 h 957263"/>
              <a:gd name="connsiteX8" fmla="*/ 381000 w 1766888"/>
              <a:gd name="connsiteY8" fmla="*/ 947738 h 957263"/>
              <a:gd name="connsiteX9" fmla="*/ 333375 w 1766888"/>
              <a:gd name="connsiteY9" fmla="*/ 933450 h 957263"/>
              <a:gd name="connsiteX10" fmla="*/ 302419 w 1766888"/>
              <a:gd name="connsiteY10" fmla="*/ 916782 h 957263"/>
              <a:gd name="connsiteX11" fmla="*/ 245269 w 1766888"/>
              <a:gd name="connsiteY11" fmla="*/ 876300 h 957263"/>
              <a:gd name="connsiteX12" fmla="*/ 176213 w 1766888"/>
              <a:gd name="connsiteY12" fmla="*/ 812007 h 957263"/>
              <a:gd name="connsiteX13" fmla="*/ 104775 w 1766888"/>
              <a:gd name="connsiteY13" fmla="*/ 738188 h 957263"/>
              <a:gd name="connsiteX14" fmla="*/ 57150 w 1766888"/>
              <a:gd name="connsiteY14" fmla="*/ 678657 h 957263"/>
              <a:gd name="connsiteX15" fmla="*/ 33338 w 1766888"/>
              <a:gd name="connsiteY15" fmla="*/ 647700 h 957263"/>
              <a:gd name="connsiteX16" fmla="*/ 19050 w 1766888"/>
              <a:gd name="connsiteY16" fmla="*/ 626269 h 957263"/>
              <a:gd name="connsiteX17" fmla="*/ 7144 w 1766888"/>
              <a:gd name="connsiteY17" fmla="*/ 604838 h 957263"/>
              <a:gd name="connsiteX18" fmla="*/ 0 w 1766888"/>
              <a:gd name="connsiteY18" fmla="*/ 573882 h 957263"/>
              <a:gd name="connsiteX19" fmla="*/ 2381 w 1766888"/>
              <a:gd name="connsiteY19" fmla="*/ 559594 h 957263"/>
              <a:gd name="connsiteX20" fmla="*/ 14288 w 1766888"/>
              <a:gd name="connsiteY20" fmla="*/ 547688 h 957263"/>
              <a:gd name="connsiteX21" fmla="*/ 33338 w 1766888"/>
              <a:gd name="connsiteY21" fmla="*/ 547688 h 957263"/>
              <a:gd name="connsiteX22" fmla="*/ 59531 w 1766888"/>
              <a:gd name="connsiteY22" fmla="*/ 550069 h 957263"/>
              <a:gd name="connsiteX23" fmla="*/ 92869 w 1766888"/>
              <a:gd name="connsiteY23" fmla="*/ 571500 h 957263"/>
              <a:gd name="connsiteX24" fmla="*/ 161925 w 1766888"/>
              <a:gd name="connsiteY24" fmla="*/ 614363 h 957263"/>
              <a:gd name="connsiteX25" fmla="*/ 233363 w 1766888"/>
              <a:gd name="connsiteY25" fmla="*/ 650082 h 957263"/>
              <a:gd name="connsiteX26" fmla="*/ 269081 w 1766888"/>
              <a:gd name="connsiteY26" fmla="*/ 661988 h 957263"/>
              <a:gd name="connsiteX27" fmla="*/ 295275 w 1766888"/>
              <a:gd name="connsiteY27" fmla="*/ 661988 h 957263"/>
              <a:gd name="connsiteX28" fmla="*/ 411956 w 1766888"/>
              <a:gd name="connsiteY28" fmla="*/ 628650 h 957263"/>
              <a:gd name="connsiteX29" fmla="*/ 523875 w 1766888"/>
              <a:gd name="connsiteY29" fmla="*/ 576263 h 957263"/>
              <a:gd name="connsiteX30" fmla="*/ 881063 w 1766888"/>
              <a:gd name="connsiteY30" fmla="*/ 407194 h 957263"/>
              <a:gd name="connsiteX31" fmla="*/ 1181100 w 1766888"/>
              <a:gd name="connsiteY31" fmla="*/ 264319 h 957263"/>
              <a:gd name="connsiteX32" fmla="*/ 1409700 w 1766888"/>
              <a:gd name="connsiteY32" fmla="*/ 150019 h 957263"/>
              <a:gd name="connsiteX33" fmla="*/ 1604963 w 1766888"/>
              <a:gd name="connsiteY33" fmla="*/ 57150 h 957263"/>
              <a:gd name="connsiteX34" fmla="*/ 1669256 w 1766888"/>
              <a:gd name="connsiteY34" fmla="*/ 23813 h 957263"/>
              <a:gd name="connsiteX35" fmla="*/ 1707356 w 1766888"/>
              <a:gd name="connsiteY35" fmla="*/ 9525 h 957263"/>
              <a:gd name="connsiteX36" fmla="*/ 1745456 w 1766888"/>
              <a:gd name="connsiteY36" fmla="*/ 0 h 957263"/>
              <a:gd name="connsiteX37" fmla="*/ 1754981 w 1766888"/>
              <a:gd name="connsiteY37" fmla="*/ 2382 h 957263"/>
              <a:gd name="connsiteX38" fmla="*/ 1764506 w 1766888"/>
              <a:gd name="connsiteY38" fmla="*/ 7144 h 957263"/>
              <a:gd name="connsiteX39" fmla="*/ 1766888 w 1766888"/>
              <a:gd name="connsiteY39" fmla="*/ 14288 h 957263"/>
              <a:gd name="connsiteX40" fmla="*/ 1759744 w 1766888"/>
              <a:gd name="connsiteY40" fmla="*/ 45244 h 957263"/>
              <a:gd name="connsiteX41" fmla="*/ 1733550 w 1766888"/>
              <a:gd name="connsiteY41" fmla="*/ 83344 h 957263"/>
              <a:gd name="connsiteX42" fmla="*/ 1690688 w 1766888"/>
              <a:gd name="connsiteY42" fmla="*/ 121444 h 957263"/>
              <a:gd name="connsiteX43" fmla="*/ 1531144 w 1766888"/>
              <a:gd name="connsiteY43" fmla="*/ 228600 h 957263"/>
              <a:gd name="connsiteX44" fmla="*/ 1309688 w 1766888"/>
              <a:gd name="connsiteY44" fmla="*/ 364332 h 957263"/>
              <a:gd name="connsiteX45" fmla="*/ 1026319 w 1766888"/>
              <a:gd name="connsiteY45" fmla="*/ 533400 h 957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766888" h="957263">
                <a:moveTo>
                  <a:pt x="1026319" y="533400"/>
                </a:moveTo>
                <a:lnTo>
                  <a:pt x="783431" y="685800"/>
                </a:lnTo>
                <a:lnTo>
                  <a:pt x="595313" y="819150"/>
                </a:lnTo>
                <a:lnTo>
                  <a:pt x="566738" y="847725"/>
                </a:lnTo>
                <a:lnTo>
                  <a:pt x="526256" y="897732"/>
                </a:lnTo>
                <a:lnTo>
                  <a:pt x="481013" y="942975"/>
                </a:lnTo>
                <a:lnTo>
                  <a:pt x="459581" y="957263"/>
                </a:lnTo>
                <a:lnTo>
                  <a:pt x="428625" y="957263"/>
                </a:lnTo>
                <a:lnTo>
                  <a:pt x="381000" y="947738"/>
                </a:lnTo>
                <a:lnTo>
                  <a:pt x="333375" y="933450"/>
                </a:lnTo>
                <a:lnTo>
                  <a:pt x="302419" y="916782"/>
                </a:lnTo>
                <a:lnTo>
                  <a:pt x="245269" y="876300"/>
                </a:lnTo>
                <a:lnTo>
                  <a:pt x="176213" y="812007"/>
                </a:lnTo>
                <a:lnTo>
                  <a:pt x="104775" y="738188"/>
                </a:lnTo>
                <a:lnTo>
                  <a:pt x="57150" y="678657"/>
                </a:lnTo>
                <a:lnTo>
                  <a:pt x="33338" y="647700"/>
                </a:lnTo>
                <a:lnTo>
                  <a:pt x="19050" y="626269"/>
                </a:lnTo>
                <a:lnTo>
                  <a:pt x="7144" y="604838"/>
                </a:lnTo>
                <a:lnTo>
                  <a:pt x="0" y="573882"/>
                </a:lnTo>
                <a:lnTo>
                  <a:pt x="2381" y="559594"/>
                </a:lnTo>
                <a:lnTo>
                  <a:pt x="14288" y="547688"/>
                </a:lnTo>
                <a:lnTo>
                  <a:pt x="33338" y="547688"/>
                </a:lnTo>
                <a:lnTo>
                  <a:pt x="59531" y="550069"/>
                </a:lnTo>
                <a:lnTo>
                  <a:pt x="92869" y="571500"/>
                </a:lnTo>
                <a:lnTo>
                  <a:pt x="161925" y="614363"/>
                </a:lnTo>
                <a:lnTo>
                  <a:pt x="233363" y="650082"/>
                </a:lnTo>
                <a:lnTo>
                  <a:pt x="269081" y="661988"/>
                </a:lnTo>
                <a:lnTo>
                  <a:pt x="295275" y="661988"/>
                </a:lnTo>
                <a:lnTo>
                  <a:pt x="411956" y="628650"/>
                </a:lnTo>
                <a:lnTo>
                  <a:pt x="523875" y="576263"/>
                </a:lnTo>
                <a:lnTo>
                  <a:pt x="881063" y="407194"/>
                </a:lnTo>
                <a:lnTo>
                  <a:pt x="1181100" y="264319"/>
                </a:lnTo>
                <a:lnTo>
                  <a:pt x="1409700" y="150019"/>
                </a:lnTo>
                <a:lnTo>
                  <a:pt x="1604963" y="57150"/>
                </a:lnTo>
                <a:lnTo>
                  <a:pt x="1669256" y="23813"/>
                </a:lnTo>
                <a:lnTo>
                  <a:pt x="1707356" y="9525"/>
                </a:lnTo>
                <a:lnTo>
                  <a:pt x="1745456" y="0"/>
                </a:lnTo>
                <a:lnTo>
                  <a:pt x="1754981" y="2382"/>
                </a:lnTo>
                <a:lnTo>
                  <a:pt x="1764506" y="7144"/>
                </a:lnTo>
                <a:lnTo>
                  <a:pt x="1766888" y="14288"/>
                </a:lnTo>
                <a:lnTo>
                  <a:pt x="1759744" y="45244"/>
                </a:lnTo>
                <a:lnTo>
                  <a:pt x="1733550" y="83344"/>
                </a:lnTo>
                <a:lnTo>
                  <a:pt x="1690688" y="121444"/>
                </a:lnTo>
                <a:lnTo>
                  <a:pt x="1531144" y="228600"/>
                </a:lnTo>
                <a:lnTo>
                  <a:pt x="1309688" y="364332"/>
                </a:lnTo>
                <a:lnTo>
                  <a:pt x="1026319" y="5334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09B87DE9-43A8-49F8-AAD7-C4E454323994}"/>
              </a:ext>
            </a:extLst>
          </p:cNvPr>
          <p:cNvSpPr/>
          <p:nvPr/>
        </p:nvSpPr>
        <p:spPr>
          <a:xfrm rot="16200000">
            <a:off x="2012156" y="2991644"/>
            <a:ext cx="2681288" cy="552450"/>
          </a:xfrm>
          <a:custGeom>
            <a:avLst/>
            <a:gdLst>
              <a:gd name="connsiteX0" fmla="*/ 785612 w 2681382"/>
              <a:gd name="connsiteY0" fmla="*/ 494548 h 551215"/>
              <a:gd name="connsiteX1" fmla="*/ 182880 w 2681382"/>
              <a:gd name="connsiteY1" fmla="*/ 512579 h 551215"/>
              <a:gd name="connsiteX2" fmla="*/ 0 w 2681382"/>
              <a:gd name="connsiteY2" fmla="*/ 273032 h 551215"/>
              <a:gd name="connsiteX3" fmla="*/ 200911 w 2681382"/>
              <a:gd name="connsiteY3" fmla="*/ 260153 h 551215"/>
              <a:gd name="connsiteX4" fmla="*/ 829400 w 2681382"/>
              <a:gd name="connsiteY4" fmla="*/ 247274 h 551215"/>
              <a:gd name="connsiteX5" fmla="*/ 1298191 w 2681382"/>
              <a:gd name="connsiteY5" fmla="*/ 239547 h 551215"/>
              <a:gd name="connsiteX6" fmla="*/ 1452737 w 2681382"/>
              <a:gd name="connsiteY6" fmla="*/ 239547 h 551215"/>
              <a:gd name="connsiteX7" fmla="*/ 1831376 w 2681382"/>
              <a:gd name="connsiteY7" fmla="*/ 236971 h 551215"/>
              <a:gd name="connsiteX8" fmla="*/ 2083802 w 2681382"/>
              <a:gd name="connsiteY8" fmla="*/ 239547 h 551215"/>
              <a:gd name="connsiteX9" fmla="*/ 2207439 w 2681382"/>
              <a:gd name="connsiteY9" fmla="*/ 234395 h 551215"/>
              <a:gd name="connsiteX10" fmla="*/ 2323349 w 2681382"/>
              <a:gd name="connsiteY10" fmla="*/ 221516 h 551215"/>
              <a:gd name="connsiteX11" fmla="*/ 2387743 w 2681382"/>
              <a:gd name="connsiteY11" fmla="*/ 208637 h 551215"/>
              <a:gd name="connsiteX12" fmla="*/ 2418653 w 2681382"/>
              <a:gd name="connsiteY12" fmla="*/ 195759 h 551215"/>
              <a:gd name="connsiteX13" fmla="*/ 2459865 w 2681382"/>
              <a:gd name="connsiteY13" fmla="*/ 170001 h 551215"/>
              <a:gd name="connsiteX14" fmla="*/ 2495926 w 2681382"/>
              <a:gd name="connsiteY14" fmla="*/ 139091 h 551215"/>
              <a:gd name="connsiteX15" fmla="*/ 2560320 w 2681382"/>
              <a:gd name="connsiteY15" fmla="*/ 69546 h 551215"/>
              <a:gd name="connsiteX16" fmla="*/ 2601533 w 2681382"/>
              <a:gd name="connsiteY16" fmla="*/ 20606 h 551215"/>
              <a:gd name="connsiteX17" fmla="*/ 2616987 w 2681382"/>
              <a:gd name="connsiteY17" fmla="*/ 10303 h 551215"/>
              <a:gd name="connsiteX18" fmla="*/ 2640169 w 2681382"/>
              <a:gd name="connsiteY18" fmla="*/ 2575 h 551215"/>
              <a:gd name="connsiteX19" fmla="*/ 2658200 w 2681382"/>
              <a:gd name="connsiteY19" fmla="*/ 0 h 551215"/>
              <a:gd name="connsiteX20" fmla="*/ 2673654 w 2681382"/>
              <a:gd name="connsiteY20" fmla="*/ 7727 h 551215"/>
              <a:gd name="connsiteX21" fmla="*/ 2681382 w 2681382"/>
              <a:gd name="connsiteY21" fmla="*/ 23182 h 551215"/>
              <a:gd name="connsiteX22" fmla="*/ 2673654 w 2681382"/>
              <a:gd name="connsiteY22" fmla="*/ 61818 h 551215"/>
              <a:gd name="connsiteX23" fmla="*/ 2629866 w 2681382"/>
              <a:gd name="connsiteY23" fmla="*/ 170001 h 551215"/>
              <a:gd name="connsiteX24" fmla="*/ 2560320 w 2681382"/>
              <a:gd name="connsiteY24" fmla="*/ 324547 h 551215"/>
              <a:gd name="connsiteX25" fmla="*/ 2519108 w 2681382"/>
              <a:gd name="connsiteY25" fmla="*/ 394093 h 551215"/>
              <a:gd name="connsiteX26" fmla="*/ 2488199 w 2681382"/>
              <a:gd name="connsiteY26" fmla="*/ 440457 h 551215"/>
              <a:gd name="connsiteX27" fmla="*/ 2446986 w 2681382"/>
              <a:gd name="connsiteY27" fmla="*/ 491973 h 551215"/>
              <a:gd name="connsiteX28" fmla="*/ 2398047 w 2681382"/>
              <a:gd name="connsiteY28" fmla="*/ 530609 h 551215"/>
              <a:gd name="connsiteX29" fmla="*/ 2380016 w 2681382"/>
              <a:gd name="connsiteY29" fmla="*/ 546064 h 551215"/>
              <a:gd name="connsiteX30" fmla="*/ 2367137 w 2681382"/>
              <a:gd name="connsiteY30" fmla="*/ 548640 h 551215"/>
              <a:gd name="connsiteX31" fmla="*/ 2346531 w 2681382"/>
              <a:gd name="connsiteY31" fmla="*/ 551215 h 551215"/>
              <a:gd name="connsiteX32" fmla="*/ 2315622 w 2681382"/>
              <a:gd name="connsiteY32" fmla="*/ 546064 h 551215"/>
              <a:gd name="connsiteX33" fmla="*/ 2284712 w 2681382"/>
              <a:gd name="connsiteY33" fmla="*/ 533185 h 551215"/>
              <a:gd name="connsiteX34" fmla="*/ 2253803 w 2681382"/>
              <a:gd name="connsiteY34" fmla="*/ 507427 h 551215"/>
              <a:gd name="connsiteX35" fmla="*/ 2166227 w 2681382"/>
              <a:gd name="connsiteY35" fmla="*/ 497124 h 551215"/>
              <a:gd name="connsiteX36" fmla="*/ 2011680 w 2681382"/>
              <a:gd name="connsiteY36" fmla="*/ 486821 h 551215"/>
              <a:gd name="connsiteX37" fmla="*/ 1872589 w 2681382"/>
              <a:gd name="connsiteY37" fmla="*/ 484245 h 551215"/>
              <a:gd name="connsiteX38" fmla="*/ 1542889 w 2681382"/>
              <a:gd name="connsiteY38" fmla="*/ 486821 h 551215"/>
              <a:gd name="connsiteX39" fmla="*/ 1375464 w 2681382"/>
              <a:gd name="connsiteY39" fmla="*/ 484245 h 551215"/>
              <a:gd name="connsiteX40" fmla="*/ 785612 w 2681382"/>
              <a:gd name="connsiteY40" fmla="*/ 494548 h 5512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2681382" h="551215">
                <a:moveTo>
                  <a:pt x="785612" y="494548"/>
                </a:moveTo>
                <a:lnTo>
                  <a:pt x="182880" y="512579"/>
                </a:lnTo>
                <a:lnTo>
                  <a:pt x="0" y="273032"/>
                </a:lnTo>
                <a:lnTo>
                  <a:pt x="200911" y="260153"/>
                </a:lnTo>
                <a:lnTo>
                  <a:pt x="829400" y="247274"/>
                </a:lnTo>
                <a:lnTo>
                  <a:pt x="1298191" y="239547"/>
                </a:lnTo>
                <a:lnTo>
                  <a:pt x="1452737" y="239547"/>
                </a:lnTo>
                <a:lnTo>
                  <a:pt x="1831376" y="236971"/>
                </a:lnTo>
                <a:lnTo>
                  <a:pt x="2083802" y="239547"/>
                </a:lnTo>
                <a:lnTo>
                  <a:pt x="2207439" y="234395"/>
                </a:lnTo>
                <a:lnTo>
                  <a:pt x="2323349" y="221516"/>
                </a:lnTo>
                <a:lnTo>
                  <a:pt x="2387743" y="208637"/>
                </a:lnTo>
                <a:lnTo>
                  <a:pt x="2418653" y="195759"/>
                </a:lnTo>
                <a:lnTo>
                  <a:pt x="2459865" y="170001"/>
                </a:lnTo>
                <a:lnTo>
                  <a:pt x="2495926" y="139091"/>
                </a:lnTo>
                <a:lnTo>
                  <a:pt x="2560320" y="69546"/>
                </a:lnTo>
                <a:lnTo>
                  <a:pt x="2601533" y="20606"/>
                </a:lnTo>
                <a:lnTo>
                  <a:pt x="2616987" y="10303"/>
                </a:lnTo>
                <a:lnTo>
                  <a:pt x="2640169" y="2575"/>
                </a:lnTo>
                <a:lnTo>
                  <a:pt x="2658200" y="0"/>
                </a:lnTo>
                <a:lnTo>
                  <a:pt x="2673654" y="7727"/>
                </a:lnTo>
                <a:lnTo>
                  <a:pt x="2681382" y="23182"/>
                </a:lnTo>
                <a:lnTo>
                  <a:pt x="2673654" y="61818"/>
                </a:lnTo>
                <a:lnTo>
                  <a:pt x="2629866" y="170001"/>
                </a:lnTo>
                <a:lnTo>
                  <a:pt x="2560320" y="324547"/>
                </a:lnTo>
                <a:lnTo>
                  <a:pt x="2519108" y="394093"/>
                </a:lnTo>
                <a:lnTo>
                  <a:pt x="2488199" y="440457"/>
                </a:lnTo>
                <a:lnTo>
                  <a:pt x="2446986" y="491973"/>
                </a:lnTo>
                <a:lnTo>
                  <a:pt x="2398047" y="530609"/>
                </a:lnTo>
                <a:lnTo>
                  <a:pt x="2380016" y="546064"/>
                </a:lnTo>
                <a:lnTo>
                  <a:pt x="2367137" y="548640"/>
                </a:lnTo>
                <a:lnTo>
                  <a:pt x="2346531" y="551215"/>
                </a:lnTo>
                <a:lnTo>
                  <a:pt x="2315622" y="546064"/>
                </a:lnTo>
                <a:lnTo>
                  <a:pt x="2284712" y="533185"/>
                </a:lnTo>
                <a:lnTo>
                  <a:pt x="2253803" y="507427"/>
                </a:lnTo>
                <a:lnTo>
                  <a:pt x="2166227" y="497124"/>
                </a:lnTo>
                <a:lnTo>
                  <a:pt x="2011680" y="486821"/>
                </a:lnTo>
                <a:lnTo>
                  <a:pt x="1872589" y="484245"/>
                </a:lnTo>
                <a:lnTo>
                  <a:pt x="1542889" y="486821"/>
                </a:lnTo>
                <a:lnTo>
                  <a:pt x="1375464" y="484245"/>
                </a:lnTo>
                <a:lnTo>
                  <a:pt x="785612" y="49454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93B6CD4-6077-4987-B92A-A21F5D225630}"/>
              </a:ext>
            </a:extLst>
          </p:cNvPr>
          <p:cNvSpPr/>
          <p:nvPr/>
        </p:nvSpPr>
        <p:spPr>
          <a:xfrm>
            <a:off x="2533650" y="4062413"/>
            <a:ext cx="1670050" cy="1006475"/>
          </a:xfrm>
          <a:custGeom>
            <a:avLst/>
            <a:gdLst>
              <a:gd name="connsiteX0" fmla="*/ 1076325 w 1669256"/>
              <a:gd name="connsiteY0" fmla="*/ 490537 h 1007268"/>
              <a:gd name="connsiteX1" fmla="*/ 828675 w 1669256"/>
              <a:gd name="connsiteY1" fmla="*/ 657225 h 1007268"/>
              <a:gd name="connsiteX2" fmla="*/ 676275 w 1669256"/>
              <a:gd name="connsiteY2" fmla="*/ 759618 h 1007268"/>
              <a:gd name="connsiteX3" fmla="*/ 531019 w 1669256"/>
              <a:gd name="connsiteY3" fmla="*/ 864393 h 1007268"/>
              <a:gd name="connsiteX4" fmla="*/ 421481 w 1669256"/>
              <a:gd name="connsiteY4" fmla="*/ 957262 h 1007268"/>
              <a:gd name="connsiteX5" fmla="*/ 392906 w 1669256"/>
              <a:gd name="connsiteY5" fmla="*/ 983456 h 1007268"/>
              <a:gd name="connsiteX6" fmla="*/ 369094 w 1669256"/>
              <a:gd name="connsiteY6" fmla="*/ 997743 h 1007268"/>
              <a:gd name="connsiteX7" fmla="*/ 345281 w 1669256"/>
              <a:gd name="connsiteY7" fmla="*/ 1004887 h 1007268"/>
              <a:gd name="connsiteX8" fmla="*/ 316706 w 1669256"/>
              <a:gd name="connsiteY8" fmla="*/ 1007268 h 1007268"/>
              <a:gd name="connsiteX9" fmla="*/ 285750 w 1669256"/>
              <a:gd name="connsiteY9" fmla="*/ 1002506 h 1007268"/>
              <a:gd name="connsiteX10" fmla="*/ 259556 w 1669256"/>
              <a:gd name="connsiteY10" fmla="*/ 990600 h 1007268"/>
              <a:gd name="connsiteX11" fmla="*/ 223838 w 1669256"/>
              <a:gd name="connsiteY11" fmla="*/ 969168 h 1007268"/>
              <a:gd name="connsiteX12" fmla="*/ 180975 w 1669256"/>
              <a:gd name="connsiteY12" fmla="*/ 935831 h 1007268"/>
              <a:gd name="connsiteX13" fmla="*/ 130969 w 1669256"/>
              <a:gd name="connsiteY13" fmla="*/ 878681 h 1007268"/>
              <a:gd name="connsiteX14" fmla="*/ 83344 w 1669256"/>
              <a:gd name="connsiteY14" fmla="*/ 826293 h 1007268"/>
              <a:gd name="connsiteX15" fmla="*/ 45244 w 1669256"/>
              <a:gd name="connsiteY15" fmla="*/ 771525 h 1007268"/>
              <a:gd name="connsiteX16" fmla="*/ 26194 w 1669256"/>
              <a:gd name="connsiteY16" fmla="*/ 733425 h 1007268"/>
              <a:gd name="connsiteX17" fmla="*/ 11906 w 1669256"/>
              <a:gd name="connsiteY17" fmla="*/ 690562 h 1007268"/>
              <a:gd name="connsiteX18" fmla="*/ 2381 w 1669256"/>
              <a:gd name="connsiteY18" fmla="*/ 640556 h 1007268"/>
              <a:gd name="connsiteX19" fmla="*/ 0 w 1669256"/>
              <a:gd name="connsiteY19" fmla="*/ 611981 h 1007268"/>
              <a:gd name="connsiteX20" fmla="*/ 0 w 1669256"/>
              <a:gd name="connsiteY20" fmla="*/ 573881 h 1007268"/>
              <a:gd name="connsiteX21" fmla="*/ 4763 w 1669256"/>
              <a:gd name="connsiteY21" fmla="*/ 552450 h 1007268"/>
              <a:gd name="connsiteX22" fmla="*/ 16669 w 1669256"/>
              <a:gd name="connsiteY22" fmla="*/ 540543 h 1007268"/>
              <a:gd name="connsiteX23" fmla="*/ 26194 w 1669256"/>
              <a:gd name="connsiteY23" fmla="*/ 540543 h 1007268"/>
              <a:gd name="connsiteX24" fmla="*/ 50006 w 1669256"/>
              <a:gd name="connsiteY24" fmla="*/ 552450 h 1007268"/>
              <a:gd name="connsiteX25" fmla="*/ 100013 w 1669256"/>
              <a:gd name="connsiteY25" fmla="*/ 604837 h 1007268"/>
              <a:gd name="connsiteX26" fmla="*/ 126206 w 1669256"/>
              <a:gd name="connsiteY26" fmla="*/ 633412 h 1007268"/>
              <a:gd name="connsiteX27" fmla="*/ 150019 w 1669256"/>
              <a:gd name="connsiteY27" fmla="*/ 654843 h 1007268"/>
              <a:gd name="connsiteX28" fmla="*/ 173831 w 1669256"/>
              <a:gd name="connsiteY28" fmla="*/ 669131 h 1007268"/>
              <a:gd name="connsiteX29" fmla="*/ 200025 w 1669256"/>
              <a:gd name="connsiteY29" fmla="*/ 681037 h 1007268"/>
              <a:gd name="connsiteX30" fmla="*/ 226219 w 1669256"/>
              <a:gd name="connsiteY30" fmla="*/ 688181 h 1007268"/>
              <a:gd name="connsiteX31" fmla="*/ 245269 w 1669256"/>
              <a:gd name="connsiteY31" fmla="*/ 690562 h 1007268"/>
              <a:gd name="connsiteX32" fmla="*/ 266700 w 1669256"/>
              <a:gd name="connsiteY32" fmla="*/ 685800 h 1007268"/>
              <a:gd name="connsiteX33" fmla="*/ 307181 w 1669256"/>
              <a:gd name="connsiteY33" fmla="*/ 664368 h 1007268"/>
              <a:gd name="connsiteX34" fmla="*/ 557213 w 1669256"/>
              <a:gd name="connsiteY34" fmla="*/ 540543 h 1007268"/>
              <a:gd name="connsiteX35" fmla="*/ 828675 w 1669256"/>
              <a:gd name="connsiteY35" fmla="*/ 407193 h 1007268"/>
              <a:gd name="connsiteX36" fmla="*/ 1014413 w 1669256"/>
              <a:gd name="connsiteY36" fmla="*/ 319087 h 1007268"/>
              <a:gd name="connsiteX37" fmla="*/ 1176338 w 1669256"/>
              <a:gd name="connsiteY37" fmla="*/ 245268 h 1007268"/>
              <a:gd name="connsiteX38" fmla="*/ 1359694 w 1669256"/>
              <a:gd name="connsiteY38" fmla="*/ 154781 h 1007268"/>
              <a:gd name="connsiteX39" fmla="*/ 1476375 w 1669256"/>
              <a:gd name="connsiteY39" fmla="*/ 92868 h 1007268"/>
              <a:gd name="connsiteX40" fmla="*/ 1547813 w 1669256"/>
              <a:gd name="connsiteY40" fmla="*/ 47625 h 1007268"/>
              <a:gd name="connsiteX41" fmla="*/ 1583531 w 1669256"/>
              <a:gd name="connsiteY41" fmla="*/ 19050 h 1007268"/>
              <a:gd name="connsiteX42" fmla="*/ 1602581 w 1669256"/>
              <a:gd name="connsiteY42" fmla="*/ 7143 h 1007268"/>
              <a:gd name="connsiteX43" fmla="*/ 1621631 w 1669256"/>
              <a:gd name="connsiteY43" fmla="*/ 0 h 1007268"/>
              <a:gd name="connsiteX44" fmla="*/ 1645444 w 1669256"/>
              <a:gd name="connsiteY44" fmla="*/ 0 h 1007268"/>
              <a:gd name="connsiteX45" fmla="*/ 1659731 w 1669256"/>
              <a:gd name="connsiteY45" fmla="*/ 2381 h 1007268"/>
              <a:gd name="connsiteX46" fmla="*/ 1664494 w 1669256"/>
              <a:gd name="connsiteY46" fmla="*/ 9525 h 1007268"/>
              <a:gd name="connsiteX47" fmla="*/ 1669256 w 1669256"/>
              <a:gd name="connsiteY47" fmla="*/ 19050 h 1007268"/>
              <a:gd name="connsiteX48" fmla="*/ 1666875 w 1669256"/>
              <a:gd name="connsiteY48" fmla="*/ 35718 h 1007268"/>
              <a:gd name="connsiteX49" fmla="*/ 1654969 w 1669256"/>
              <a:gd name="connsiteY49" fmla="*/ 57150 h 1007268"/>
              <a:gd name="connsiteX50" fmla="*/ 1600200 w 1669256"/>
              <a:gd name="connsiteY50" fmla="*/ 104775 h 1007268"/>
              <a:gd name="connsiteX51" fmla="*/ 1428750 w 1669256"/>
              <a:gd name="connsiteY51" fmla="*/ 240506 h 1007268"/>
              <a:gd name="connsiteX52" fmla="*/ 1231106 w 1669256"/>
              <a:gd name="connsiteY52" fmla="*/ 385762 h 1007268"/>
              <a:gd name="connsiteX53" fmla="*/ 1076325 w 1669256"/>
              <a:gd name="connsiteY53" fmla="*/ 490537 h 10072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669256" h="1007268">
                <a:moveTo>
                  <a:pt x="1076325" y="490537"/>
                </a:moveTo>
                <a:lnTo>
                  <a:pt x="828675" y="657225"/>
                </a:lnTo>
                <a:lnTo>
                  <a:pt x="676275" y="759618"/>
                </a:lnTo>
                <a:lnTo>
                  <a:pt x="531019" y="864393"/>
                </a:lnTo>
                <a:lnTo>
                  <a:pt x="421481" y="957262"/>
                </a:lnTo>
                <a:lnTo>
                  <a:pt x="392906" y="983456"/>
                </a:lnTo>
                <a:lnTo>
                  <a:pt x="369094" y="997743"/>
                </a:lnTo>
                <a:lnTo>
                  <a:pt x="345281" y="1004887"/>
                </a:lnTo>
                <a:lnTo>
                  <a:pt x="316706" y="1007268"/>
                </a:lnTo>
                <a:lnTo>
                  <a:pt x="285750" y="1002506"/>
                </a:lnTo>
                <a:lnTo>
                  <a:pt x="259556" y="990600"/>
                </a:lnTo>
                <a:lnTo>
                  <a:pt x="223838" y="969168"/>
                </a:lnTo>
                <a:lnTo>
                  <a:pt x="180975" y="935831"/>
                </a:lnTo>
                <a:lnTo>
                  <a:pt x="130969" y="878681"/>
                </a:lnTo>
                <a:lnTo>
                  <a:pt x="83344" y="826293"/>
                </a:lnTo>
                <a:lnTo>
                  <a:pt x="45244" y="771525"/>
                </a:lnTo>
                <a:lnTo>
                  <a:pt x="26194" y="733425"/>
                </a:lnTo>
                <a:lnTo>
                  <a:pt x="11906" y="690562"/>
                </a:lnTo>
                <a:lnTo>
                  <a:pt x="2381" y="640556"/>
                </a:lnTo>
                <a:lnTo>
                  <a:pt x="0" y="611981"/>
                </a:lnTo>
                <a:lnTo>
                  <a:pt x="0" y="573881"/>
                </a:lnTo>
                <a:lnTo>
                  <a:pt x="4763" y="552450"/>
                </a:lnTo>
                <a:lnTo>
                  <a:pt x="16669" y="540543"/>
                </a:lnTo>
                <a:lnTo>
                  <a:pt x="26194" y="540543"/>
                </a:lnTo>
                <a:lnTo>
                  <a:pt x="50006" y="552450"/>
                </a:lnTo>
                <a:lnTo>
                  <a:pt x="100013" y="604837"/>
                </a:lnTo>
                <a:lnTo>
                  <a:pt x="126206" y="633412"/>
                </a:lnTo>
                <a:lnTo>
                  <a:pt x="150019" y="654843"/>
                </a:lnTo>
                <a:lnTo>
                  <a:pt x="173831" y="669131"/>
                </a:lnTo>
                <a:lnTo>
                  <a:pt x="200025" y="681037"/>
                </a:lnTo>
                <a:lnTo>
                  <a:pt x="226219" y="688181"/>
                </a:lnTo>
                <a:lnTo>
                  <a:pt x="245269" y="690562"/>
                </a:lnTo>
                <a:lnTo>
                  <a:pt x="266700" y="685800"/>
                </a:lnTo>
                <a:lnTo>
                  <a:pt x="307181" y="664368"/>
                </a:lnTo>
                <a:lnTo>
                  <a:pt x="557213" y="540543"/>
                </a:lnTo>
                <a:lnTo>
                  <a:pt x="828675" y="407193"/>
                </a:lnTo>
                <a:lnTo>
                  <a:pt x="1014413" y="319087"/>
                </a:lnTo>
                <a:lnTo>
                  <a:pt x="1176338" y="245268"/>
                </a:lnTo>
                <a:lnTo>
                  <a:pt x="1359694" y="154781"/>
                </a:lnTo>
                <a:lnTo>
                  <a:pt x="1476375" y="92868"/>
                </a:lnTo>
                <a:lnTo>
                  <a:pt x="1547813" y="47625"/>
                </a:lnTo>
                <a:lnTo>
                  <a:pt x="1583531" y="19050"/>
                </a:lnTo>
                <a:lnTo>
                  <a:pt x="1602581" y="7143"/>
                </a:lnTo>
                <a:lnTo>
                  <a:pt x="1621631" y="0"/>
                </a:lnTo>
                <a:lnTo>
                  <a:pt x="1645444" y="0"/>
                </a:lnTo>
                <a:lnTo>
                  <a:pt x="1659731" y="2381"/>
                </a:lnTo>
                <a:lnTo>
                  <a:pt x="1664494" y="9525"/>
                </a:lnTo>
                <a:lnTo>
                  <a:pt x="1669256" y="19050"/>
                </a:lnTo>
                <a:lnTo>
                  <a:pt x="1666875" y="35718"/>
                </a:lnTo>
                <a:lnTo>
                  <a:pt x="1654969" y="57150"/>
                </a:lnTo>
                <a:lnTo>
                  <a:pt x="1600200" y="104775"/>
                </a:lnTo>
                <a:lnTo>
                  <a:pt x="1428750" y="240506"/>
                </a:lnTo>
                <a:lnTo>
                  <a:pt x="1231106" y="385762"/>
                </a:lnTo>
                <a:lnTo>
                  <a:pt x="1076325" y="49053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CDFD962-5A97-4C34-8583-54F5CF24180C}"/>
              </a:ext>
            </a:extLst>
          </p:cNvPr>
          <p:cNvSpPr/>
          <p:nvPr/>
        </p:nvSpPr>
        <p:spPr>
          <a:xfrm>
            <a:off x="4222750" y="3201988"/>
            <a:ext cx="1171575" cy="1031875"/>
          </a:xfrm>
          <a:custGeom>
            <a:avLst/>
            <a:gdLst>
              <a:gd name="connsiteX0" fmla="*/ 533400 w 1171575"/>
              <a:gd name="connsiteY0" fmla="*/ 266700 h 1031082"/>
              <a:gd name="connsiteX1" fmla="*/ 121444 w 1171575"/>
              <a:gd name="connsiteY1" fmla="*/ 354807 h 1031082"/>
              <a:gd name="connsiteX2" fmla="*/ 0 w 1171575"/>
              <a:gd name="connsiteY2" fmla="*/ 219075 h 1031082"/>
              <a:gd name="connsiteX3" fmla="*/ 276225 w 1171575"/>
              <a:gd name="connsiteY3" fmla="*/ 166688 h 1031082"/>
              <a:gd name="connsiteX4" fmla="*/ 464344 w 1171575"/>
              <a:gd name="connsiteY4" fmla="*/ 128588 h 1031082"/>
              <a:gd name="connsiteX5" fmla="*/ 654844 w 1171575"/>
              <a:gd name="connsiteY5" fmla="*/ 92869 h 1031082"/>
              <a:gd name="connsiteX6" fmla="*/ 812007 w 1171575"/>
              <a:gd name="connsiteY6" fmla="*/ 0 h 1031082"/>
              <a:gd name="connsiteX7" fmla="*/ 869157 w 1171575"/>
              <a:gd name="connsiteY7" fmla="*/ 14288 h 1031082"/>
              <a:gd name="connsiteX8" fmla="*/ 947738 w 1171575"/>
              <a:gd name="connsiteY8" fmla="*/ 40482 h 1031082"/>
              <a:gd name="connsiteX9" fmla="*/ 1016794 w 1171575"/>
              <a:gd name="connsiteY9" fmla="*/ 69057 h 1031082"/>
              <a:gd name="connsiteX10" fmla="*/ 1078707 w 1171575"/>
              <a:gd name="connsiteY10" fmla="*/ 100013 h 1031082"/>
              <a:gd name="connsiteX11" fmla="*/ 1121569 w 1171575"/>
              <a:gd name="connsiteY11" fmla="*/ 128588 h 1031082"/>
              <a:gd name="connsiteX12" fmla="*/ 1150144 w 1171575"/>
              <a:gd name="connsiteY12" fmla="*/ 150019 h 1031082"/>
              <a:gd name="connsiteX13" fmla="*/ 1162050 w 1171575"/>
              <a:gd name="connsiteY13" fmla="*/ 166688 h 1031082"/>
              <a:gd name="connsiteX14" fmla="*/ 1169194 w 1171575"/>
              <a:gd name="connsiteY14" fmla="*/ 183357 h 1031082"/>
              <a:gd name="connsiteX15" fmla="*/ 1171575 w 1171575"/>
              <a:gd name="connsiteY15" fmla="*/ 200025 h 1031082"/>
              <a:gd name="connsiteX16" fmla="*/ 1166813 w 1171575"/>
              <a:gd name="connsiteY16" fmla="*/ 226219 h 1031082"/>
              <a:gd name="connsiteX17" fmla="*/ 1123950 w 1171575"/>
              <a:gd name="connsiteY17" fmla="*/ 273844 h 1031082"/>
              <a:gd name="connsiteX18" fmla="*/ 1109663 w 1171575"/>
              <a:gd name="connsiteY18" fmla="*/ 302419 h 1031082"/>
              <a:gd name="connsiteX19" fmla="*/ 1102519 w 1171575"/>
              <a:gd name="connsiteY19" fmla="*/ 340519 h 1031082"/>
              <a:gd name="connsiteX20" fmla="*/ 1076325 w 1171575"/>
              <a:gd name="connsiteY20" fmla="*/ 519113 h 1031082"/>
              <a:gd name="connsiteX21" fmla="*/ 1047750 w 1171575"/>
              <a:gd name="connsiteY21" fmla="*/ 731044 h 1031082"/>
              <a:gd name="connsiteX22" fmla="*/ 1012032 w 1171575"/>
              <a:gd name="connsiteY22" fmla="*/ 981075 h 1031082"/>
              <a:gd name="connsiteX23" fmla="*/ 1000125 w 1171575"/>
              <a:gd name="connsiteY23" fmla="*/ 997744 h 1031082"/>
              <a:gd name="connsiteX24" fmla="*/ 947738 w 1171575"/>
              <a:gd name="connsiteY24" fmla="*/ 1031082 h 1031082"/>
              <a:gd name="connsiteX25" fmla="*/ 838200 w 1171575"/>
              <a:gd name="connsiteY25" fmla="*/ 1014413 h 1031082"/>
              <a:gd name="connsiteX26" fmla="*/ 840582 w 1171575"/>
              <a:gd name="connsiteY26" fmla="*/ 826294 h 1031082"/>
              <a:gd name="connsiteX27" fmla="*/ 852488 w 1171575"/>
              <a:gd name="connsiteY27" fmla="*/ 633413 h 1031082"/>
              <a:gd name="connsiteX28" fmla="*/ 859632 w 1171575"/>
              <a:gd name="connsiteY28" fmla="*/ 371475 h 1031082"/>
              <a:gd name="connsiteX29" fmla="*/ 857250 w 1171575"/>
              <a:gd name="connsiteY29" fmla="*/ 304800 h 1031082"/>
              <a:gd name="connsiteX30" fmla="*/ 852488 w 1171575"/>
              <a:gd name="connsiteY30" fmla="*/ 280988 h 1031082"/>
              <a:gd name="connsiteX31" fmla="*/ 833438 w 1171575"/>
              <a:gd name="connsiteY31" fmla="*/ 252413 h 1031082"/>
              <a:gd name="connsiteX32" fmla="*/ 807244 w 1171575"/>
              <a:gd name="connsiteY32" fmla="*/ 235744 h 1031082"/>
              <a:gd name="connsiteX33" fmla="*/ 778669 w 1171575"/>
              <a:gd name="connsiteY33" fmla="*/ 228600 h 1031082"/>
              <a:gd name="connsiteX34" fmla="*/ 745332 w 1171575"/>
              <a:gd name="connsiteY34" fmla="*/ 233363 h 1031082"/>
              <a:gd name="connsiteX35" fmla="*/ 533400 w 1171575"/>
              <a:gd name="connsiteY35" fmla="*/ 266700 h 103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171575" h="1031082">
                <a:moveTo>
                  <a:pt x="533400" y="266700"/>
                </a:moveTo>
                <a:lnTo>
                  <a:pt x="121444" y="354807"/>
                </a:lnTo>
                <a:lnTo>
                  <a:pt x="0" y="219075"/>
                </a:lnTo>
                <a:lnTo>
                  <a:pt x="276225" y="166688"/>
                </a:lnTo>
                <a:lnTo>
                  <a:pt x="464344" y="128588"/>
                </a:lnTo>
                <a:lnTo>
                  <a:pt x="654844" y="92869"/>
                </a:lnTo>
                <a:lnTo>
                  <a:pt x="812007" y="0"/>
                </a:lnTo>
                <a:lnTo>
                  <a:pt x="869157" y="14288"/>
                </a:lnTo>
                <a:lnTo>
                  <a:pt x="947738" y="40482"/>
                </a:lnTo>
                <a:lnTo>
                  <a:pt x="1016794" y="69057"/>
                </a:lnTo>
                <a:lnTo>
                  <a:pt x="1078707" y="100013"/>
                </a:lnTo>
                <a:lnTo>
                  <a:pt x="1121569" y="128588"/>
                </a:lnTo>
                <a:lnTo>
                  <a:pt x="1150144" y="150019"/>
                </a:lnTo>
                <a:lnTo>
                  <a:pt x="1162050" y="166688"/>
                </a:lnTo>
                <a:lnTo>
                  <a:pt x="1169194" y="183357"/>
                </a:lnTo>
                <a:lnTo>
                  <a:pt x="1171575" y="200025"/>
                </a:lnTo>
                <a:lnTo>
                  <a:pt x="1166813" y="226219"/>
                </a:lnTo>
                <a:lnTo>
                  <a:pt x="1123950" y="273844"/>
                </a:lnTo>
                <a:lnTo>
                  <a:pt x="1109663" y="302419"/>
                </a:lnTo>
                <a:lnTo>
                  <a:pt x="1102519" y="340519"/>
                </a:lnTo>
                <a:lnTo>
                  <a:pt x="1076325" y="519113"/>
                </a:lnTo>
                <a:lnTo>
                  <a:pt x="1047750" y="731044"/>
                </a:lnTo>
                <a:lnTo>
                  <a:pt x="1012032" y="981075"/>
                </a:lnTo>
                <a:lnTo>
                  <a:pt x="1000125" y="997744"/>
                </a:lnTo>
                <a:lnTo>
                  <a:pt x="947738" y="1031082"/>
                </a:lnTo>
                <a:lnTo>
                  <a:pt x="838200" y="1014413"/>
                </a:lnTo>
                <a:lnTo>
                  <a:pt x="840582" y="826294"/>
                </a:lnTo>
                <a:lnTo>
                  <a:pt x="852488" y="633413"/>
                </a:lnTo>
                <a:lnTo>
                  <a:pt x="859632" y="371475"/>
                </a:lnTo>
                <a:lnTo>
                  <a:pt x="857250" y="304800"/>
                </a:lnTo>
                <a:lnTo>
                  <a:pt x="852488" y="280988"/>
                </a:lnTo>
                <a:lnTo>
                  <a:pt x="833438" y="252413"/>
                </a:lnTo>
                <a:lnTo>
                  <a:pt x="807244" y="235744"/>
                </a:lnTo>
                <a:lnTo>
                  <a:pt x="778669" y="228600"/>
                </a:lnTo>
                <a:lnTo>
                  <a:pt x="745332" y="233363"/>
                </a:lnTo>
                <a:lnTo>
                  <a:pt x="533400" y="2667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3BF0694-471F-46A9-BC2C-EC72F928C33C}"/>
              </a:ext>
            </a:extLst>
          </p:cNvPr>
          <p:cNvSpPr/>
          <p:nvPr/>
        </p:nvSpPr>
        <p:spPr>
          <a:xfrm>
            <a:off x="4432300" y="4019550"/>
            <a:ext cx="690563" cy="319088"/>
          </a:xfrm>
          <a:custGeom>
            <a:avLst/>
            <a:gdLst>
              <a:gd name="connsiteX0" fmla="*/ 276225 w 690563"/>
              <a:gd name="connsiteY0" fmla="*/ 254794 h 319088"/>
              <a:gd name="connsiteX1" fmla="*/ 11907 w 690563"/>
              <a:gd name="connsiteY1" fmla="*/ 319088 h 319088"/>
              <a:gd name="connsiteX2" fmla="*/ 0 w 690563"/>
              <a:gd name="connsiteY2" fmla="*/ 159544 h 319088"/>
              <a:gd name="connsiteX3" fmla="*/ 466725 w 690563"/>
              <a:gd name="connsiteY3" fmla="*/ 52388 h 319088"/>
              <a:gd name="connsiteX4" fmla="*/ 676275 w 690563"/>
              <a:gd name="connsiteY4" fmla="*/ 0 h 319088"/>
              <a:gd name="connsiteX5" fmla="*/ 690563 w 690563"/>
              <a:gd name="connsiteY5" fmla="*/ 190500 h 319088"/>
              <a:gd name="connsiteX6" fmla="*/ 638175 w 690563"/>
              <a:gd name="connsiteY6" fmla="*/ 197644 h 319088"/>
              <a:gd name="connsiteX7" fmla="*/ 571500 w 690563"/>
              <a:gd name="connsiteY7" fmla="*/ 195263 h 319088"/>
              <a:gd name="connsiteX8" fmla="*/ 276225 w 690563"/>
              <a:gd name="connsiteY8" fmla="*/ 254794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90563" h="319088">
                <a:moveTo>
                  <a:pt x="276225" y="254794"/>
                </a:moveTo>
                <a:lnTo>
                  <a:pt x="11907" y="319088"/>
                </a:lnTo>
                <a:lnTo>
                  <a:pt x="0" y="159544"/>
                </a:lnTo>
                <a:lnTo>
                  <a:pt x="466725" y="52388"/>
                </a:lnTo>
                <a:lnTo>
                  <a:pt x="676275" y="0"/>
                </a:lnTo>
                <a:lnTo>
                  <a:pt x="690563" y="190500"/>
                </a:lnTo>
                <a:lnTo>
                  <a:pt x="638175" y="197644"/>
                </a:lnTo>
                <a:lnTo>
                  <a:pt x="571500" y="195263"/>
                </a:lnTo>
                <a:lnTo>
                  <a:pt x="276225" y="254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20F6FCE3-1E0F-4B82-B8A3-30F330211CAD}"/>
              </a:ext>
            </a:extLst>
          </p:cNvPr>
          <p:cNvSpPr/>
          <p:nvPr/>
        </p:nvSpPr>
        <p:spPr>
          <a:xfrm rot="16200000">
            <a:off x="3953669" y="2434431"/>
            <a:ext cx="4333875" cy="2525713"/>
          </a:xfrm>
          <a:custGeom>
            <a:avLst/>
            <a:gdLst>
              <a:gd name="connsiteX0" fmla="*/ 2344505 w 4333650"/>
              <a:gd name="connsiteY0" fmla="*/ 1044410 h 2526518"/>
              <a:gd name="connsiteX1" fmla="*/ 2041149 w 4333650"/>
              <a:gd name="connsiteY1" fmla="*/ 1157085 h 2526518"/>
              <a:gd name="connsiteX2" fmla="*/ 1746461 w 4333650"/>
              <a:gd name="connsiteY2" fmla="*/ 1278427 h 2526518"/>
              <a:gd name="connsiteX3" fmla="*/ 1495109 w 4333650"/>
              <a:gd name="connsiteY3" fmla="*/ 1391102 h 2526518"/>
              <a:gd name="connsiteX4" fmla="*/ 1295762 w 4333650"/>
              <a:gd name="connsiteY4" fmla="*/ 1503777 h 2526518"/>
              <a:gd name="connsiteX5" fmla="*/ 1131083 w 4333650"/>
              <a:gd name="connsiteY5" fmla="*/ 1607784 h 2526518"/>
              <a:gd name="connsiteX6" fmla="*/ 1018408 w 4333650"/>
              <a:gd name="connsiteY6" fmla="*/ 1685790 h 2526518"/>
              <a:gd name="connsiteX7" fmla="*/ 862397 w 4333650"/>
              <a:gd name="connsiteY7" fmla="*/ 1802798 h 2526518"/>
              <a:gd name="connsiteX8" fmla="*/ 702052 w 4333650"/>
              <a:gd name="connsiteY8" fmla="*/ 1937141 h 2526518"/>
              <a:gd name="connsiteX9" fmla="*/ 580709 w 4333650"/>
              <a:gd name="connsiteY9" fmla="*/ 2049816 h 2526518"/>
              <a:gd name="connsiteX10" fmla="*/ 524372 w 4333650"/>
              <a:gd name="connsiteY10" fmla="*/ 2114821 h 2526518"/>
              <a:gd name="connsiteX11" fmla="*/ 507037 w 4333650"/>
              <a:gd name="connsiteY11" fmla="*/ 2136489 h 2526518"/>
              <a:gd name="connsiteX12" fmla="*/ 498370 w 4333650"/>
              <a:gd name="connsiteY12" fmla="*/ 2179826 h 2526518"/>
              <a:gd name="connsiteX13" fmla="*/ 251352 w 4333650"/>
              <a:gd name="connsiteY13" fmla="*/ 2491849 h 2526518"/>
              <a:gd name="connsiteX14" fmla="*/ 195015 w 4333650"/>
              <a:gd name="connsiteY14" fmla="*/ 2504850 h 2526518"/>
              <a:gd name="connsiteX15" fmla="*/ 160345 w 4333650"/>
              <a:gd name="connsiteY15" fmla="*/ 2526518 h 2526518"/>
              <a:gd name="connsiteX16" fmla="*/ 117009 w 4333650"/>
              <a:gd name="connsiteY16" fmla="*/ 2526518 h 2526518"/>
              <a:gd name="connsiteX17" fmla="*/ 82340 w 4333650"/>
              <a:gd name="connsiteY17" fmla="*/ 2522184 h 2526518"/>
              <a:gd name="connsiteX18" fmla="*/ 52004 w 4333650"/>
              <a:gd name="connsiteY18" fmla="*/ 2517851 h 2526518"/>
              <a:gd name="connsiteX19" fmla="*/ 21669 w 4333650"/>
              <a:gd name="connsiteY19" fmla="*/ 2491849 h 2526518"/>
              <a:gd name="connsiteX20" fmla="*/ 4334 w 4333650"/>
              <a:gd name="connsiteY20" fmla="*/ 2448512 h 2526518"/>
              <a:gd name="connsiteX21" fmla="*/ 0 w 4333650"/>
              <a:gd name="connsiteY21" fmla="*/ 2392175 h 2526518"/>
              <a:gd name="connsiteX22" fmla="*/ 13001 w 4333650"/>
              <a:gd name="connsiteY22" fmla="*/ 2327170 h 2526518"/>
              <a:gd name="connsiteX23" fmla="*/ 39003 w 4333650"/>
              <a:gd name="connsiteY23" fmla="*/ 2266499 h 2526518"/>
              <a:gd name="connsiteX24" fmla="*/ 112675 w 4333650"/>
              <a:gd name="connsiteY24" fmla="*/ 2149490 h 2526518"/>
              <a:gd name="connsiteX25" fmla="*/ 190681 w 4333650"/>
              <a:gd name="connsiteY25" fmla="*/ 2041149 h 2526518"/>
              <a:gd name="connsiteX26" fmla="*/ 316357 w 4333650"/>
              <a:gd name="connsiteY26" fmla="*/ 1906806 h 2526518"/>
              <a:gd name="connsiteX27" fmla="*/ 459367 w 4333650"/>
              <a:gd name="connsiteY27" fmla="*/ 1781130 h 2526518"/>
              <a:gd name="connsiteX28" fmla="*/ 589377 w 4333650"/>
              <a:gd name="connsiteY28" fmla="*/ 1681456 h 2526518"/>
              <a:gd name="connsiteX29" fmla="*/ 715053 w 4333650"/>
              <a:gd name="connsiteY29" fmla="*/ 1586116 h 2526518"/>
              <a:gd name="connsiteX30" fmla="*/ 845062 w 4333650"/>
              <a:gd name="connsiteY30" fmla="*/ 1499443 h 2526518"/>
              <a:gd name="connsiteX31" fmla="*/ 983739 w 4333650"/>
              <a:gd name="connsiteY31" fmla="*/ 1412770 h 2526518"/>
              <a:gd name="connsiteX32" fmla="*/ 1092080 w 4333650"/>
              <a:gd name="connsiteY32" fmla="*/ 1356432 h 2526518"/>
              <a:gd name="connsiteX33" fmla="*/ 1261092 w 4333650"/>
              <a:gd name="connsiteY33" fmla="*/ 1265426 h 2526518"/>
              <a:gd name="connsiteX34" fmla="*/ 1464774 w 4333650"/>
              <a:gd name="connsiteY34" fmla="*/ 1178753 h 2526518"/>
              <a:gd name="connsiteX35" fmla="*/ 1642454 w 4333650"/>
              <a:gd name="connsiteY35" fmla="*/ 1096414 h 2526518"/>
              <a:gd name="connsiteX36" fmla="*/ 1854802 w 4333650"/>
              <a:gd name="connsiteY36" fmla="*/ 1014074 h 2526518"/>
              <a:gd name="connsiteX37" fmla="*/ 2002146 w 4333650"/>
              <a:gd name="connsiteY37" fmla="*/ 957737 h 2526518"/>
              <a:gd name="connsiteX38" fmla="*/ 2236163 w 4333650"/>
              <a:gd name="connsiteY38" fmla="*/ 875397 h 2526518"/>
              <a:gd name="connsiteX39" fmla="*/ 2465847 w 4333650"/>
              <a:gd name="connsiteY39" fmla="*/ 801725 h 2526518"/>
              <a:gd name="connsiteX40" fmla="*/ 2756201 w 4333650"/>
              <a:gd name="connsiteY40" fmla="*/ 710719 h 2526518"/>
              <a:gd name="connsiteX41" fmla="*/ 2916546 w 4333650"/>
              <a:gd name="connsiteY41" fmla="*/ 663049 h 2526518"/>
              <a:gd name="connsiteX42" fmla="*/ 3232903 w 4333650"/>
              <a:gd name="connsiteY42" fmla="*/ 576376 h 2526518"/>
              <a:gd name="connsiteX43" fmla="*/ 3380247 w 4333650"/>
              <a:gd name="connsiteY43" fmla="*/ 541706 h 2526518"/>
              <a:gd name="connsiteX44" fmla="*/ 3622931 w 4333650"/>
              <a:gd name="connsiteY44" fmla="*/ 459367 h 2526518"/>
              <a:gd name="connsiteX45" fmla="*/ 3839614 w 4333650"/>
              <a:gd name="connsiteY45" fmla="*/ 372694 h 2526518"/>
              <a:gd name="connsiteX46" fmla="*/ 3978290 w 4333650"/>
              <a:gd name="connsiteY46" fmla="*/ 307689 h 2526518"/>
              <a:gd name="connsiteX47" fmla="*/ 4069297 w 4333650"/>
              <a:gd name="connsiteY47" fmla="*/ 251352 h 2526518"/>
              <a:gd name="connsiteX48" fmla="*/ 4138636 w 4333650"/>
              <a:gd name="connsiteY48" fmla="*/ 186347 h 2526518"/>
              <a:gd name="connsiteX49" fmla="*/ 4194973 w 4333650"/>
              <a:gd name="connsiteY49" fmla="*/ 130010 h 2526518"/>
              <a:gd name="connsiteX50" fmla="*/ 4242643 w 4333650"/>
              <a:gd name="connsiteY50" fmla="*/ 65005 h 2526518"/>
              <a:gd name="connsiteX51" fmla="*/ 4259978 w 4333650"/>
              <a:gd name="connsiteY51" fmla="*/ 30336 h 2526518"/>
              <a:gd name="connsiteX52" fmla="*/ 4277312 w 4333650"/>
              <a:gd name="connsiteY52" fmla="*/ 13001 h 2526518"/>
              <a:gd name="connsiteX53" fmla="*/ 4294647 w 4333650"/>
              <a:gd name="connsiteY53" fmla="*/ 0 h 2526518"/>
              <a:gd name="connsiteX54" fmla="*/ 4311981 w 4333650"/>
              <a:gd name="connsiteY54" fmla="*/ 0 h 2526518"/>
              <a:gd name="connsiteX55" fmla="*/ 4329316 w 4333650"/>
              <a:gd name="connsiteY55" fmla="*/ 8668 h 2526518"/>
              <a:gd name="connsiteX56" fmla="*/ 4333650 w 4333650"/>
              <a:gd name="connsiteY56" fmla="*/ 30336 h 2526518"/>
              <a:gd name="connsiteX57" fmla="*/ 4333650 w 4333650"/>
              <a:gd name="connsiteY57" fmla="*/ 78006 h 2526518"/>
              <a:gd name="connsiteX58" fmla="*/ 4324982 w 4333650"/>
              <a:gd name="connsiteY58" fmla="*/ 134343 h 2526518"/>
              <a:gd name="connsiteX59" fmla="*/ 4316315 w 4333650"/>
              <a:gd name="connsiteY59" fmla="*/ 186347 h 2526518"/>
              <a:gd name="connsiteX60" fmla="*/ 4272979 w 4333650"/>
              <a:gd name="connsiteY60" fmla="*/ 316357 h 2526518"/>
              <a:gd name="connsiteX61" fmla="*/ 4225309 w 4333650"/>
              <a:gd name="connsiteY61" fmla="*/ 437699 h 2526518"/>
              <a:gd name="connsiteX62" fmla="*/ 4160304 w 4333650"/>
              <a:gd name="connsiteY62" fmla="*/ 567708 h 2526518"/>
              <a:gd name="connsiteX63" fmla="*/ 4121301 w 4333650"/>
              <a:gd name="connsiteY63" fmla="*/ 615378 h 2526518"/>
              <a:gd name="connsiteX64" fmla="*/ 4086632 w 4333650"/>
              <a:gd name="connsiteY64" fmla="*/ 637047 h 2526518"/>
              <a:gd name="connsiteX65" fmla="*/ 4038962 w 4333650"/>
              <a:gd name="connsiteY65" fmla="*/ 654381 h 2526518"/>
              <a:gd name="connsiteX66" fmla="*/ 3960956 w 4333650"/>
              <a:gd name="connsiteY66" fmla="*/ 654381 h 2526518"/>
              <a:gd name="connsiteX67" fmla="*/ 3882950 w 4333650"/>
              <a:gd name="connsiteY67" fmla="*/ 645714 h 2526518"/>
              <a:gd name="connsiteX68" fmla="*/ 3804945 w 4333650"/>
              <a:gd name="connsiteY68" fmla="*/ 650048 h 2526518"/>
              <a:gd name="connsiteX69" fmla="*/ 3696603 w 4333650"/>
              <a:gd name="connsiteY69" fmla="*/ 667382 h 2526518"/>
              <a:gd name="connsiteX70" fmla="*/ 3540592 w 4333650"/>
              <a:gd name="connsiteY70" fmla="*/ 706385 h 2526518"/>
              <a:gd name="connsiteX71" fmla="*/ 3406249 w 4333650"/>
              <a:gd name="connsiteY71" fmla="*/ 749722 h 2526518"/>
              <a:gd name="connsiteX72" fmla="*/ 3276239 w 4333650"/>
              <a:gd name="connsiteY72" fmla="*/ 775723 h 2526518"/>
              <a:gd name="connsiteX73" fmla="*/ 2964217 w 4333650"/>
              <a:gd name="connsiteY73" fmla="*/ 858063 h 2526518"/>
              <a:gd name="connsiteX74" fmla="*/ 2747534 w 4333650"/>
              <a:gd name="connsiteY74" fmla="*/ 918734 h 2526518"/>
              <a:gd name="connsiteX75" fmla="*/ 2578522 w 4333650"/>
              <a:gd name="connsiteY75" fmla="*/ 970738 h 2526518"/>
              <a:gd name="connsiteX76" fmla="*/ 2344505 w 4333650"/>
              <a:gd name="connsiteY76" fmla="*/ 1044410 h 25265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333650" h="2526518">
                <a:moveTo>
                  <a:pt x="2344505" y="1044410"/>
                </a:moveTo>
                <a:lnTo>
                  <a:pt x="2041149" y="1157085"/>
                </a:lnTo>
                <a:lnTo>
                  <a:pt x="1746461" y="1278427"/>
                </a:lnTo>
                <a:lnTo>
                  <a:pt x="1495109" y="1391102"/>
                </a:lnTo>
                <a:lnTo>
                  <a:pt x="1295762" y="1503777"/>
                </a:lnTo>
                <a:lnTo>
                  <a:pt x="1131083" y="1607784"/>
                </a:lnTo>
                <a:lnTo>
                  <a:pt x="1018408" y="1685790"/>
                </a:lnTo>
                <a:lnTo>
                  <a:pt x="862397" y="1802798"/>
                </a:lnTo>
                <a:lnTo>
                  <a:pt x="702052" y="1937141"/>
                </a:lnTo>
                <a:lnTo>
                  <a:pt x="580709" y="2049816"/>
                </a:lnTo>
                <a:lnTo>
                  <a:pt x="524372" y="2114821"/>
                </a:lnTo>
                <a:lnTo>
                  <a:pt x="507037" y="2136489"/>
                </a:lnTo>
                <a:lnTo>
                  <a:pt x="498370" y="2179826"/>
                </a:lnTo>
                <a:lnTo>
                  <a:pt x="251352" y="2491849"/>
                </a:lnTo>
                <a:lnTo>
                  <a:pt x="195015" y="2504850"/>
                </a:lnTo>
                <a:lnTo>
                  <a:pt x="160345" y="2526518"/>
                </a:lnTo>
                <a:lnTo>
                  <a:pt x="117009" y="2526518"/>
                </a:lnTo>
                <a:lnTo>
                  <a:pt x="82340" y="2522184"/>
                </a:lnTo>
                <a:lnTo>
                  <a:pt x="52004" y="2517851"/>
                </a:lnTo>
                <a:lnTo>
                  <a:pt x="21669" y="2491849"/>
                </a:lnTo>
                <a:lnTo>
                  <a:pt x="4334" y="2448512"/>
                </a:lnTo>
                <a:lnTo>
                  <a:pt x="0" y="2392175"/>
                </a:lnTo>
                <a:lnTo>
                  <a:pt x="13001" y="2327170"/>
                </a:lnTo>
                <a:lnTo>
                  <a:pt x="39003" y="2266499"/>
                </a:lnTo>
                <a:lnTo>
                  <a:pt x="112675" y="2149490"/>
                </a:lnTo>
                <a:lnTo>
                  <a:pt x="190681" y="2041149"/>
                </a:lnTo>
                <a:lnTo>
                  <a:pt x="316357" y="1906806"/>
                </a:lnTo>
                <a:lnTo>
                  <a:pt x="459367" y="1781130"/>
                </a:lnTo>
                <a:lnTo>
                  <a:pt x="589377" y="1681456"/>
                </a:lnTo>
                <a:lnTo>
                  <a:pt x="715053" y="1586116"/>
                </a:lnTo>
                <a:lnTo>
                  <a:pt x="845062" y="1499443"/>
                </a:lnTo>
                <a:lnTo>
                  <a:pt x="983739" y="1412770"/>
                </a:lnTo>
                <a:lnTo>
                  <a:pt x="1092080" y="1356432"/>
                </a:lnTo>
                <a:lnTo>
                  <a:pt x="1261092" y="1265426"/>
                </a:lnTo>
                <a:lnTo>
                  <a:pt x="1464774" y="1178753"/>
                </a:lnTo>
                <a:lnTo>
                  <a:pt x="1642454" y="1096414"/>
                </a:lnTo>
                <a:lnTo>
                  <a:pt x="1854802" y="1014074"/>
                </a:lnTo>
                <a:lnTo>
                  <a:pt x="2002146" y="957737"/>
                </a:lnTo>
                <a:lnTo>
                  <a:pt x="2236163" y="875397"/>
                </a:lnTo>
                <a:lnTo>
                  <a:pt x="2465847" y="801725"/>
                </a:lnTo>
                <a:lnTo>
                  <a:pt x="2756201" y="710719"/>
                </a:lnTo>
                <a:lnTo>
                  <a:pt x="2916546" y="663049"/>
                </a:lnTo>
                <a:lnTo>
                  <a:pt x="3232903" y="576376"/>
                </a:lnTo>
                <a:lnTo>
                  <a:pt x="3380247" y="541706"/>
                </a:lnTo>
                <a:lnTo>
                  <a:pt x="3622931" y="459367"/>
                </a:lnTo>
                <a:lnTo>
                  <a:pt x="3839614" y="372694"/>
                </a:lnTo>
                <a:lnTo>
                  <a:pt x="3978290" y="307689"/>
                </a:lnTo>
                <a:lnTo>
                  <a:pt x="4069297" y="251352"/>
                </a:lnTo>
                <a:lnTo>
                  <a:pt x="4138636" y="186347"/>
                </a:lnTo>
                <a:lnTo>
                  <a:pt x="4194973" y="130010"/>
                </a:lnTo>
                <a:lnTo>
                  <a:pt x="4242643" y="65005"/>
                </a:lnTo>
                <a:lnTo>
                  <a:pt x="4259978" y="30336"/>
                </a:lnTo>
                <a:lnTo>
                  <a:pt x="4277312" y="13001"/>
                </a:lnTo>
                <a:lnTo>
                  <a:pt x="4294647" y="0"/>
                </a:lnTo>
                <a:lnTo>
                  <a:pt x="4311981" y="0"/>
                </a:lnTo>
                <a:lnTo>
                  <a:pt x="4329316" y="8668"/>
                </a:lnTo>
                <a:lnTo>
                  <a:pt x="4333650" y="30336"/>
                </a:lnTo>
                <a:lnTo>
                  <a:pt x="4333650" y="78006"/>
                </a:lnTo>
                <a:lnTo>
                  <a:pt x="4324982" y="134343"/>
                </a:lnTo>
                <a:lnTo>
                  <a:pt x="4316315" y="186347"/>
                </a:lnTo>
                <a:lnTo>
                  <a:pt x="4272979" y="316357"/>
                </a:lnTo>
                <a:lnTo>
                  <a:pt x="4225309" y="437699"/>
                </a:lnTo>
                <a:lnTo>
                  <a:pt x="4160304" y="567708"/>
                </a:lnTo>
                <a:lnTo>
                  <a:pt x="4121301" y="615378"/>
                </a:lnTo>
                <a:lnTo>
                  <a:pt x="4086632" y="637047"/>
                </a:lnTo>
                <a:lnTo>
                  <a:pt x="4038962" y="654381"/>
                </a:lnTo>
                <a:lnTo>
                  <a:pt x="3960956" y="654381"/>
                </a:lnTo>
                <a:lnTo>
                  <a:pt x="3882950" y="645714"/>
                </a:lnTo>
                <a:lnTo>
                  <a:pt x="3804945" y="650048"/>
                </a:lnTo>
                <a:lnTo>
                  <a:pt x="3696603" y="667382"/>
                </a:lnTo>
                <a:lnTo>
                  <a:pt x="3540592" y="706385"/>
                </a:lnTo>
                <a:lnTo>
                  <a:pt x="3406249" y="749722"/>
                </a:lnTo>
                <a:lnTo>
                  <a:pt x="3276239" y="775723"/>
                </a:lnTo>
                <a:lnTo>
                  <a:pt x="2964217" y="858063"/>
                </a:lnTo>
                <a:lnTo>
                  <a:pt x="2747534" y="918734"/>
                </a:lnTo>
                <a:lnTo>
                  <a:pt x="2578522" y="970738"/>
                </a:lnTo>
                <a:lnTo>
                  <a:pt x="2344505" y="1044410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BE25B33B-1A1D-4EA3-A590-0121143657D6}"/>
              </a:ext>
            </a:extLst>
          </p:cNvPr>
          <p:cNvSpPr/>
          <p:nvPr/>
        </p:nvSpPr>
        <p:spPr>
          <a:xfrm>
            <a:off x="6923088" y="4713288"/>
            <a:ext cx="520700" cy="973137"/>
          </a:xfrm>
          <a:custGeom>
            <a:avLst/>
            <a:gdLst>
              <a:gd name="connsiteX0" fmla="*/ 435769 w 521494"/>
              <a:gd name="connsiteY0" fmla="*/ 516731 h 973931"/>
              <a:gd name="connsiteX1" fmla="*/ 419100 w 521494"/>
              <a:gd name="connsiteY1" fmla="*/ 645319 h 973931"/>
              <a:gd name="connsiteX2" fmla="*/ 414337 w 521494"/>
              <a:gd name="connsiteY2" fmla="*/ 707231 h 973931"/>
              <a:gd name="connsiteX3" fmla="*/ 411956 w 521494"/>
              <a:gd name="connsiteY3" fmla="*/ 771525 h 973931"/>
              <a:gd name="connsiteX4" fmla="*/ 416719 w 521494"/>
              <a:gd name="connsiteY4" fmla="*/ 823912 h 973931"/>
              <a:gd name="connsiteX5" fmla="*/ 440531 w 521494"/>
              <a:gd name="connsiteY5" fmla="*/ 973931 h 973931"/>
              <a:gd name="connsiteX6" fmla="*/ 0 w 521494"/>
              <a:gd name="connsiteY6" fmla="*/ 654844 h 973931"/>
              <a:gd name="connsiteX7" fmla="*/ 111919 w 521494"/>
              <a:gd name="connsiteY7" fmla="*/ 652462 h 973931"/>
              <a:gd name="connsiteX8" fmla="*/ 142875 w 521494"/>
              <a:gd name="connsiteY8" fmla="*/ 642937 h 973931"/>
              <a:gd name="connsiteX9" fmla="*/ 166687 w 521494"/>
              <a:gd name="connsiteY9" fmla="*/ 628650 h 973931"/>
              <a:gd name="connsiteX10" fmla="*/ 190500 w 521494"/>
              <a:gd name="connsiteY10" fmla="*/ 590550 h 973931"/>
              <a:gd name="connsiteX11" fmla="*/ 235744 w 521494"/>
              <a:gd name="connsiteY11" fmla="*/ 485775 h 973931"/>
              <a:gd name="connsiteX12" fmla="*/ 302419 w 521494"/>
              <a:gd name="connsiteY12" fmla="*/ 328612 h 973931"/>
              <a:gd name="connsiteX13" fmla="*/ 350044 w 521494"/>
              <a:gd name="connsiteY13" fmla="*/ 219075 h 973931"/>
              <a:gd name="connsiteX14" fmla="*/ 423862 w 521494"/>
              <a:gd name="connsiteY14" fmla="*/ 52387 h 973931"/>
              <a:gd name="connsiteX15" fmla="*/ 438150 w 521494"/>
              <a:gd name="connsiteY15" fmla="*/ 26194 h 973931"/>
              <a:gd name="connsiteX16" fmla="*/ 454819 w 521494"/>
              <a:gd name="connsiteY16" fmla="*/ 9525 h 973931"/>
              <a:gd name="connsiteX17" fmla="*/ 471487 w 521494"/>
              <a:gd name="connsiteY17" fmla="*/ 0 h 973931"/>
              <a:gd name="connsiteX18" fmla="*/ 488156 w 521494"/>
              <a:gd name="connsiteY18" fmla="*/ 0 h 973931"/>
              <a:gd name="connsiteX19" fmla="*/ 500062 w 521494"/>
              <a:gd name="connsiteY19" fmla="*/ 9525 h 973931"/>
              <a:gd name="connsiteX20" fmla="*/ 514350 w 521494"/>
              <a:gd name="connsiteY20" fmla="*/ 30956 h 973931"/>
              <a:gd name="connsiteX21" fmla="*/ 521494 w 521494"/>
              <a:gd name="connsiteY21" fmla="*/ 54769 h 973931"/>
              <a:gd name="connsiteX22" fmla="*/ 511969 w 521494"/>
              <a:gd name="connsiteY22" fmla="*/ 92869 h 973931"/>
              <a:gd name="connsiteX23" fmla="*/ 485775 w 521494"/>
              <a:gd name="connsiteY23" fmla="*/ 219075 h 973931"/>
              <a:gd name="connsiteX24" fmla="*/ 461962 w 521494"/>
              <a:gd name="connsiteY24" fmla="*/ 328612 h 973931"/>
              <a:gd name="connsiteX25" fmla="*/ 435769 w 521494"/>
              <a:gd name="connsiteY25" fmla="*/ 516731 h 973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21494" h="973931">
                <a:moveTo>
                  <a:pt x="435769" y="516731"/>
                </a:moveTo>
                <a:lnTo>
                  <a:pt x="419100" y="645319"/>
                </a:lnTo>
                <a:lnTo>
                  <a:pt x="414337" y="707231"/>
                </a:lnTo>
                <a:cubicBezTo>
                  <a:pt x="413543" y="728662"/>
                  <a:pt x="412750" y="750094"/>
                  <a:pt x="411956" y="771525"/>
                </a:cubicBezTo>
                <a:lnTo>
                  <a:pt x="416719" y="823912"/>
                </a:lnTo>
                <a:lnTo>
                  <a:pt x="440531" y="973931"/>
                </a:lnTo>
                <a:lnTo>
                  <a:pt x="0" y="654844"/>
                </a:lnTo>
                <a:lnTo>
                  <a:pt x="111919" y="652462"/>
                </a:lnTo>
                <a:lnTo>
                  <a:pt x="142875" y="642937"/>
                </a:lnTo>
                <a:lnTo>
                  <a:pt x="166687" y="628650"/>
                </a:lnTo>
                <a:lnTo>
                  <a:pt x="190500" y="590550"/>
                </a:lnTo>
                <a:lnTo>
                  <a:pt x="235744" y="485775"/>
                </a:lnTo>
                <a:lnTo>
                  <a:pt x="302419" y="328612"/>
                </a:lnTo>
                <a:lnTo>
                  <a:pt x="350044" y="219075"/>
                </a:lnTo>
                <a:lnTo>
                  <a:pt x="423862" y="52387"/>
                </a:lnTo>
                <a:lnTo>
                  <a:pt x="438150" y="26194"/>
                </a:lnTo>
                <a:lnTo>
                  <a:pt x="454819" y="9525"/>
                </a:lnTo>
                <a:lnTo>
                  <a:pt x="471487" y="0"/>
                </a:lnTo>
                <a:lnTo>
                  <a:pt x="488156" y="0"/>
                </a:lnTo>
                <a:lnTo>
                  <a:pt x="500062" y="9525"/>
                </a:lnTo>
                <a:lnTo>
                  <a:pt x="514350" y="30956"/>
                </a:lnTo>
                <a:lnTo>
                  <a:pt x="521494" y="54769"/>
                </a:lnTo>
                <a:lnTo>
                  <a:pt x="511969" y="92869"/>
                </a:lnTo>
                <a:lnTo>
                  <a:pt x="485775" y="219075"/>
                </a:lnTo>
                <a:lnTo>
                  <a:pt x="461962" y="328612"/>
                </a:lnTo>
                <a:lnTo>
                  <a:pt x="435769" y="516731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8A743F0-ACCC-4313-B1D3-23377DFC72FC}"/>
              </a:ext>
            </a:extLst>
          </p:cNvPr>
          <p:cNvSpPr/>
          <p:nvPr/>
        </p:nvSpPr>
        <p:spPr>
          <a:xfrm rot="16200000">
            <a:off x="4748212" y="3325813"/>
            <a:ext cx="2424113" cy="1747838"/>
          </a:xfrm>
          <a:custGeom>
            <a:avLst/>
            <a:gdLst>
              <a:gd name="connsiteX0" fmla="*/ 1249007 w 2423016"/>
              <a:gd name="connsiteY0" fmla="*/ 1309582 h 1748033"/>
              <a:gd name="connsiteX1" fmla="*/ 1006705 w 2423016"/>
              <a:gd name="connsiteY1" fmla="*/ 1174009 h 1748033"/>
              <a:gd name="connsiteX2" fmla="*/ 801903 w 2423016"/>
              <a:gd name="connsiteY2" fmla="*/ 1047089 h 1748033"/>
              <a:gd name="connsiteX3" fmla="*/ 660560 w 2423016"/>
              <a:gd name="connsiteY3" fmla="*/ 928823 h 1748033"/>
              <a:gd name="connsiteX4" fmla="*/ 571140 w 2423016"/>
              <a:gd name="connsiteY4" fmla="*/ 853825 h 1748033"/>
              <a:gd name="connsiteX5" fmla="*/ 484603 w 2423016"/>
              <a:gd name="connsiteY5" fmla="*/ 773057 h 1748033"/>
              <a:gd name="connsiteX6" fmla="*/ 389413 w 2423016"/>
              <a:gd name="connsiteY6" fmla="*/ 680752 h 1748033"/>
              <a:gd name="connsiteX7" fmla="*/ 340376 w 2423016"/>
              <a:gd name="connsiteY7" fmla="*/ 620177 h 1748033"/>
              <a:gd name="connsiteX8" fmla="*/ 288454 w 2423016"/>
              <a:gd name="connsiteY8" fmla="*/ 556717 h 1748033"/>
              <a:gd name="connsiteX9" fmla="*/ 222110 w 2423016"/>
              <a:gd name="connsiteY9" fmla="*/ 447104 h 1748033"/>
              <a:gd name="connsiteX10" fmla="*/ 129805 w 2423016"/>
              <a:gd name="connsiteY10" fmla="*/ 279801 h 1748033"/>
              <a:gd name="connsiteX11" fmla="*/ 51922 w 2423016"/>
              <a:gd name="connsiteY11" fmla="*/ 135573 h 1748033"/>
              <a:gd name="connsiteX12" fmla="*/ 17307 w 2423016"/>
              <a:gd name="connsiteY12" fmla="*/ 66344 h 1748033"/>
              <a:gd name="connsiteX13" fmla="*/ 5769 w 2423016"/>
              <a:gd name="connsiteY13" fmla="*/ 40384 h 1748033"/>
              <a:gd name="connsiteX14" fmla="*/ 0 w 2423016"/>
              <a:gd name="connsiteY14" fmla="*/ 20192 h 1748033"/>
              <a:gd name="connsiteX15" fmla="*/ 2885 w 2423016"/>
              <a:gd name="connsiteY15" fmla="*/ 5769 h 1748033"/>
              <a:gd name="connsiteX16" fmla="*/ 17307 w 2423016"/>
              <a:gd name="connsiteY16" fmla="*/ 0 h 1748033"/>
              <a:gd name="connsiteX17" fmla="*/ 34615 w 2423016"/>
              <a:gd name="connsiteY17" fmla="*/ 0 h 1748033"/>
              <a:gd name="connsiteX18" fmla="*/ 51922 w 2423016"/>
              <a:gd name="connsiteY18" fmla="*/ 5769 h 1748033"/>
              <a:gd name="connsiteX19" fmla="*/ 72114 w 2423016"/>
              <a:gd name="connsiteY19" fmla="*/ 31730 h 1748033"/>
              <a:gd name="connsiteX20" fmla="*/ 129805 w 2423016"/>
              <a:gd name="connsiteY20" fmla="*/ 115382 h 1748033"/>
              <a:gd name="connsiteX21" fmla="*/ 199034 w 2423016"/>
              <a:gd name="connsiteY21" fmla="*/ 210572 h 1748033"/>
              <a:gd name="connsiteX22" fmla="*/ 288454 w 2423016"/>
              <a:gd name="connsiteY22" fmla="*/ 317300 h 1748033"/>
              <a:gd name="connsiteX23" fmla="*/ 383644 w 2423016"/>
              <a:gd name="connsiteY23" fmla="*/ 415374 h 1748033"/>
              <a:gd name="connsiteX24" fmla="*/ 530756 w 2423016"/>
              <a:gd name="connsiteY24" fmla="*/ 550948 h 1748033"/>
              <a:gd name="connsiteX25" fmla="*/ 666329 w 2423016"/>
              <a:gd name="connsiteY25" fmla="*/ 663445 h 1748033"/>
              <a:gd name="connsiteX26" fmla="*/ 799018 w 2423016"/>
              <a:gd name="connsiteY26" fmla="*/ 761519 h 1748033"/>
              <a:gd name="connsiteX27" fmla="*/ 899977 w 2423016"/>
              <a:gd name="connsiteY27" fmla="*/ 836517 h 1748033"/>
              <a:gd name="connsiteX28" fmla="*/ 1075934 w 2423016"/>
              <a:gd name="connsiteY28" fmla="*/ 957668 h 1748033"/>
              <a:gd name="connsiteX29" fmla="*/ 1286506 w 2423016"/>
              <a:gd name="connsiteY29" fmla="*/ 1032666 h 1748033"/>
              <a:gd name="connsiteX30" fmla="*/ 1488424 w 2423016"/>
              <a:gd name="connsiteY30" fmla="*/ 1133625 h 1748033"/>
              <a:gd name="connsiteX31" fmla="*/ 1626882 w 2423016"/>
              <a:gd name="connsiteY31" fmla="*/ 1191316 h 1748033"/>
              <a:gd name="connsiteX32" fmla="*/ 1768225 w 2423016"/>
              <a:gd name="connsiteY32" fmla="*/ 1243238 h 1748033"/>
              <a:gd name="connsiteX33" fmla="*/ 1872068 w 2423016"/>
              <a:gd name="connsiteY33" fmla="*/ 1280737 h 1748033"/>
              <a:gd name="connsiteX34" fmla="*/ 1987450 w 2423016"/>
              <a:gd name="connsiteY34" fmla="*/ 1315351 h 1748033"/>
              <a:gd name="connsiteX35" fmla="*/ 2062448 w 2423016"/>
              <a:gd name="connsiteY35" fmla="*/ 1335543 h 1748033"/>
              <a:gd name="connsiteX36" fmla="*/ 2117254 w 2423016"/>
              <a:gd name="connsiteY36" fmla="*/ 1349966 h 1748033"/>
              <a:gd name="connsiteX37" fmla="*/ 2198022 w 2423016"/>
              <a:gd name="connsiteY37" fmla="*/ 1355735 h 1748033"/>
              <a:gd name="connsiteX38" fmla="*/ 2223982 w 2423016"/>
              <a:gd name="connsiteY38" fmla="*/ 1341312 h 1748033"/>
              <a:gd name="connsiteX39" fmla="*/ 2281673 w 2423016"/>
              <a:gd name="connsiteY39" fmla="*/ 1306698 h 1748033"/>
              <a:gd name="connsiteX40" fmla="*/ 2342249 w 2423016"/>
              <a:gd name="connsiteY40" fmla="*/ 1274968 h 1748033"/>
              <a:gd name="connsiteX41" fmla="*/ 2376863 w 2423016"/>
              <a:gd name="connsiteY41" fmla="*/ 1260545 h 1748033"/>
              <a:gd name="connsiteX42" fmla="*/ 2394170 w 2423016"/>
              <a:gd name="connsiteY42" fmla="*/ 1257661 h 1748033"/>
              <a:gd name="connsiteX43" fmla="*/ 2402824 w 2423016"/>
              <a:gd name="connsiteY43" fmla="*/ 1257661 h 1748033"/>
              <a:gd name="connsiteX44" fmla="*/ 2420131 w 2423016"/>
              <a:gd name="connsiteY44" fmla="*/ 1260545 h 1748033"/>
              <a:gd name="connsiteX45" fmla="*/ 2423016 w 2423016"/>
              <a:gd name="connsiteY45" fmla="*/ 1274968 h 1748033"/>
              <a:gd name="connsiteX46" fmla="*/ 2399940 w 2423016"/>
              <a:gd name="connsiteY46" fmla="*/ 1329774 h 1748033"/>
              <a:gd name="connsiteX47" fmla="*/ 2365325 w 2423016"/>
              <a:gd name="connsiteY47" fmla="*/ 1396119 h 1748033"/>
              <a:gd name="connsiteX48" fmla="*/ 2310519 w 2423016"/>
              <a:gd name="connsiteY48" fmla="*/ 1482655 h 1748033"/>
              <a:gd name="connsiteX49" fmla="*/ 2215329 w 2423016"/>
              <a:gd name="connsiteY49" fmla="*/ 1598037 h 1748033"/>
              <a:gd name="connsiteX50" fmla="*/ 2146100 w 2423016"/>
              <a:gd name="connsiteY50" fmla="*/ 1675919 h 1748033"/>
              <a:gd name="connsiteX51" fmla="*/ 2085524 w 2423016"/>
              <a:gd name="connsiteY51" fmla="*/ 1733610 h 1748033"/>
              <a:gd name="connsiteX52" fmla="*/ 2065333 w 2423016"/>
              <a:gd name="connsiteY52" fmla="*/ 1745148 h 1748033"/>
              <a:gd name="connsiteX53" fmla="*/ 2045141 w 2423016"/>
              <a:gd name="connsiteY53" fmla="*/ 1748033 h 1748033"/>
              <a:gd name="connsiteX54" fmla="*/ 2019180 w 2423016"/>
              <a:gd name="connsiteY54" fmla="*/ 1745148 h 1748033"/>
              <a:gd name="connsiteX55" fmla="*/ 2004757 w 2423016"/>
              <a:gd name="connsiteY55" fmla="*/ 1733610 h 1748033"/>
              <a:gd name="connsiteX56" fmla="*/ 1990334 w 2423016"/>
              <a:gd name="connsiteY56" fmla="*/ 1710534 h 1748033"/>
              <a:gd name="connsiteX57" fmla="*/ 1981681 w 2423016"/>
              <a:gd name="connsiteY57" fmla="*/ 1690342 h 1748033"/>
              <a:gd name="connsiteX58" fmla="*/ 1912452 w 2423016"/>
              <a:gd name="connsiteY58" fmla="*/ 1635536 h 1748033"/>
              <a:gd name="connsiteX59" fmla="*/ 1823031 w 2423016"/>
              <a:gd name="connsiteY59" fmla="*/ 1577845 h 1748033"/>
              <a:gd name="connsiteX60" fmla="*/ 1716303 w 2423016"/>
              <a:gd name="connsiteY60" fmla="*/ 1540346 h 1748033"/>
              <a:gd name="connsiteX61" fmla="*/ 1603806 w 2423016"/>
              <a:gd name="connsiteY61" fmla="*/ 1491309 h 1748033"/>
              <a:gd name="connsiteX62" fmla="*/ 1471117 w 2423016"/>
              <a:gd name="connsiteY62" fmla="*/ 1424964 h 1748033"/>
              <a:gd name="connsiteX63" fmla="*/ 1249007 w 2423016"/>
              <a:gd name="connsiteY63" fmla="*/ 1309582 h 1748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423016" h="1748033">
                <a:moveTo>
                  <a:pt x="1249007" y="1309582"/>
                </a:moveTo>
                <a:lnTo>
                  <a:pt x="1006705" y="1174009"/>
                </a:lnTo>
                <a:lnTo>
                  <a:pt x="801903" y="1047089"/>
                </a:lnTo>
                <a:lnTo>
                  <a:pt x="660560" y="928823"/>
                </a:lnTo>
                <a:lnTo>
                  <a:pt x="571140" y="853825"/>
                </a:lnTo>
                <a:lnTo>
                  <a:pt x="484603" y="773057"/>
                </a:lnTo>
                <a:lnTo>
                  <a:pt x="389413" y="680752"/>
                </a:lnTo>
                <a:lnTo>
                  <a:pt x="340376" y="620177"/>
                </a:lnTo>
                <a:lnTo>
                  <a:pt x="288454" y="556717"/>
                </a:lnTo>
                <a:lnTo>
                  <a:pt x="222110" y="447104"/>
                </a:lnTo>
                <a:lnTo>
                  <a:pt x="129805" y="279801"/>
                </a:lnTo>
                <a:lnTo>
                  <a:pt x="51922" y="135573"/>
                </a:lnTo>
                <a:lnTo>
                  <a:pt x="17307" y="66344"/>
                </a:lnTo>
                <a:lnTo>
                  <a:pt x="5769" y="40384"/>
                </a:lnTo>
                <a:lnTo>
                  <a:pt x="0" y="20192"/>
                </a:lnTo>
                <a:lnTo>
                  <a:pt x="2885" y="5769"/>
                </a:lnTo>
                <a:lnTo>
                  <a:pt x="17307" y="0"/>
                </a:lnTo>
                <a:lnTo>
                  <a:pt x="34615" y="0"/>
                </a:lnTo>
                <a:lnTo>
                  <a:pt x="51922" y="5769"/>
                </a:lnTo>
                <a:lnTo>
                  <a:pt x="72114" y="31730"/>
                </a:lnTo>
                <a:lnTo>
                  <a:pt x="129805" y="115382"/>
                </a:lnTo>
                <a:lnTo>
                  <a:pt x="199034" y="210572"/>
                </a:lnTo>
                <a:lnTo>
                  <a:pt x="288454" y="317300"/>
                </a:lnTo>
                <a:lnTo>
                  <a:pt x="383644" y="415374"/>
                </a:lnTo>
                <a:lnTo>
                  <a:pt x="530756" y="550948"/>
                </a:lnTo>
                <a:lnTo>
                  <a:pt x="666329" y="663445"/>
                </a:lnTo>
                <a:lnTo>
                  <a:pt x="799018" y="761519"/>
                </a:lnTo>
                <a:lnTo>
                  <a:pt x="899977" y="836517"/>
                </a:lnTo>
                <a:lnTo>
                  <a:pt x="1075934" y="957668"/>
                </a:lnTo>
                <a:lnTo>
                  <a:pt x="1286506" y="1032666"/>
                </a:lnTo>
                <a:lnTo>
                  <a:pt x="1488424" y="1133625"/>
                </a:lnTo>
                <a:lnTo>
                  <a:pt x="1626882" y="1191316"/>
                </a:lnTo>
                <a:lnTo>
                  <a:pt x="1768225" y="1243238"/>
                </a:lnTo>
                <a:lnTo>
                  <a:pt x="1872068" y="1280737"/>
                </a:lnTo>
                <a:lnTo>
                  <a:pt x="1987450" y="1315351"/>
                </a:lnTo>
                <a:lnTo>
                  <a:pt x="2062448" y="1335543"/>
                </a:lnTo>
                <a:lnTo>
                  <a:pt x="2117254" y="1349966"/>
                </a:lnTo>
                <a:lnTo>
                  <a:pt x="2198022" y="1355735"/>
                </a:lnTo>
                <a:lnTo>
                  <a:pt x="2223982" y="1341312"/>
                </a:lnTo>
                <a:lnTo>
                  <a:pt x="2281673" y="1306698"/>
                </a:lnTo>
                <a:lnTo>
                  <a:pt x="2342249" y="1274968"/>
                </a:lnTo>
                <a:lnTo>
                  <a:pt x="2376863" y="1260545"/>
                </a:lnTo>
                <a:lnTo>
                  <a:pt x="2394170" y="1257661"/>
                </a:lnTo>
                <a:lnTo>
                  <a:pt x="2402824" y="1257661"/>
                </a:lnTo>
                <a:lnTo>
                  <a:pt x="2420131" y="1260545"/>
                </a:lnTo>
                <a:lnTo>
                  <a:pt x="2423016" y="1274968"/>
                </a:lnTo>
                <a:lnTo>
                  <a:pt x="2399940" y="1329774"/>
                </a:lnTo>
                <a:lnTo>
                  <a:pt x="2365325" y="1396119"/>
                </a:lnTo>
                <a:lnTo>
                  <a:pt x="2310519" y="1482655"/>
                </a:lnTo>
                <a:lnTo>
                  <a:pt x="2215329" y="1598037"/>
                </a:lnTo>
                <a:lnTo>
                  <a:pt x="2146100" y="1675919"/>
                </a:lnTo>
                <a:lnTo>
                  <a:pt x="2085524" y="1733610"/>
                </a:lnTo>
                <a:lnTo>
                  <a:pt x="2065333" y="1745148"/>
                </a:lnTo>
                <a:lnTo>
                  <a:pt x="2045141" y="1748033"/>
                </a:lnTo>
                <a:lnTo>
                  <a:pt x="2019180" y="1745148"/>
                </a:lnTo>
                <a:lnTo>
                  <a:pt x="2004757" y="1733610"/>
                </a:lnTo>
                <a:lnTo>
                  <a:pt x="1990334" y="1710534"/>
                </a:lnTo>
                <a:lnTo>
                  <a:pt x="1981681" y="1690342"/>
                </a:lnTo>
                <a:lnTo>
                  <a:pt x="1912452" y="1635536"/>
                </a:lnTo>
                <a:lnTo>
                  <a:pt x="1823031" y="1577845"/>
                </a:lnTo>
                <a:lnTo>
                  <a:pt x="1716303" y="1540346"/>
                </a:lnTo>
                <a:lnTo>
                  <a:pt x="1603806" y="1491309"/>
                </a:lnTo>
                <a:lnTo>
                  <a:pt x="1471117" y="1424964"/>
                </a:lnTo>
                <a:lnTo>
                  <a:pt x="1249007" y="1309582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726BAAB-0BE6-498E-90C3-5AE2D052AD02}"/>
              </a:ext>
            </a:extLst>
          </p:cNvPr>
          <p:cNvGrpSpPr>
            <a:grpSpLocks/>
          </p:cNvGrpSpPr>
          <p:nvPr/>
        </p:nvGrpSpPr>
        <p:grpSpPr bwMode="auto">
          <a:xfrm>
            <a:off x="2524125" y="1530350"/>
            <a:ext cx="4910138" cy="4333875"/>
            <a:chOff x="2686050" y="1682750"/>
            <a:chExt cx="4910138" cy="4333875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093FA4E0-6A70-4E25-A041-189F2A86C434}"/>
                </a:ext>
              </a:extLst>
            </p:cNvPr>
            <p:cNvSpPr/>
            <p:nvPr/>
          </p:nvSpPr>
          <p:spPr>
            <a:xfrm>
              <a:off x="2738438" y="3000375"/>
              <a:ext cx="1552575" cy="561975"/>
            </a:xfrm>
            <a:custGeom>
              <a:avLst/>
              <a:gdLst>
                <a:gd name="connsiteX0" fmla="*/ 1273968 w 1552575"/>
                <a:gd name="connsiteY0" fmla="*/ 292894 h 561975"/>
                <a:gd name="connsiteX1" fmla="*/ 950118 w 1552575"/>
                <a:gd name="connsiteY1" fmla="*/ 411956 h 561975"/>
                <a:gd name="connsiteX2" fmla="*/ 750093 w 1552575"/>
                <a:gd name="connsiteY2" fmla="*/ 461963 h 561975"/>
                <a:gd name="connsiteX3" fmla="*/ 659606 w 1552575"/>
                <a:gd name="connsiteY3" fmla="*/ 500063 h 561975"/>
                <a:gd name="connsiteX4" fmla="*/ 588168 w 1552575"/>
                <a:gd name="connsiteY4" fmla="*/ 528638 h 561975"/>
                <a:gd name="connsiteX5" fmla="*/ 519112 w 1552575"/>
                <a:gd name="connsiteY5" fmla="*/ 547688 h 561975"/>
                <a:gd name="connsiteX6" fmla="*/ 473868 w 1552575"/>
                <a:gd name="connsiteY6" fmla="*/ 557213 h 561975"/>
                <a:gd name="connsiteX7" fmla="*/ 416718 w 1552575"/>
                <a:gd name="connsiteY7" fmla="*/ 561975 h 561975"/>
                <a:gd name="connsiteX8" fmla="*/ 369093 w 1552575"/>
                <a:gd name="connsiteY8" fmla="*/ 559594 h 561975"/>
                <a:gd name="connsiteX9" fmla="*/ 307181 w 1552575"/>
                <a:gd name="connsiteY9" fmla="*/ 547688 h 561975"/>
                <a:gd name="connsiteX10" fmla="*/ 266700 w 1552575"/>
                <a:gd name="connsiteY10" fmla="*/ 535781 h 561975"/>
                <a:gd name="connsiteX11" fmla="*/ 202406 w 1552575"/>
                <a:gd name="connsiteY11" fmla="*/ 504825 h 561975"/>
                <a:gd name="connsiteX12" fmla="*/ 119062 w 1552575"/>
                <a:gd name="connsiteY12" fmla="*/ 454819 h 561975"/>
                <a:gd name="connsiteX13" fmla="*/ 59531 w 1552575"/>
                <a:gd name="connsiteY13" fmla="*/ 407194 h 561975"/>
                <a:gd name="connsiteX14" fmla="*/ 21431 w 1552575"/>
                <a:gd name="connsiteY14" fmla="*/ 373856 h 561975"/>
                <a:gd name="connsiteX15" fmla="*/ 7143 w 1552575"/>
                <a:gd name="connsiteY15" fmla="*/ 354806 h 561975"/>
                <a:gd name="connsiteX16" fmla="*/ 0 w 1552575"/>
                <a:gd name="connsiteY16" fmla="*/ 333375 h 561975"/>
                <a:gd name="connsiteX17" fmla="*/ 0 w 1552575"/>
                <a:gd name="connsiteY17" fmla="*/ 316706 h 561975"/>
                <a:gd name="connsiteX18" fmla="*/ 4762 w 1552575"/>
                <a:gd name="connsiteY18" fmla="*/ 304800 h 561975"/>
                <a:gd name="connsiteX19" fmla="*/ 19050 w 1552575"/>
                <a:gd name="connsiteY19" fmla="*/ 300038 h 561975"/>
                <a:gd name="connsiteX20" fmla="*/ 42862 w 1552575"/>
                <a:gd name="connsiteY20" fmla="*/ 302419 h 561975"/>
                <a:gd name="connsiteX21" fmla="*/ 90487 w 1552575"/>
                <a:gd name="connsiteY21" fmla="*/ 328613 h 561975"/>
                <a:gd name="connsiteX22" fmla="*/ 150018 w 1552575"/>
                <a:gd name="connsiteY22" fmla="*/ 352425 h 561975"/>
                <a:gd name="connsiteX23" fmla="*/ 230981 w 1552575"/>
                <a:gd name="connsiteY23" fmla="*/ 371475 h 561975"/>
                <a:gd name="connsiteX24" fmla="*/ 304800 w 1552575"/>
                <a:gd name="connsiteY24" fmla="*/ 381000 h 561975"/>
                <a:gd name="connsiteX25" fmla="*/ 357187 w 1552575"/>
                <a:gd name="connsiteY25" fmla="*/ 383381 h 561975"/>
                <a:gd name="connsiteX26" fmla="*/ 385762 w 1552575"/>
                <a:gd name="connsiteY26" fmla="*/ 381000 h 561975"/>
                <a:gd name="connsiteX27" fmla="*/ 597693 w 1552575"/>
                <a:gd name="connsiteY27" fmla="*/ 314325 h 561975"/>
                <a:gd name="connsiteX28" fmla="*/ 754856 w 1552575"/>
                <a:gd name="connsiteY28" fmla="*/ 264319 h 561975"/>
                <a:gd name="connsiteX29" fmla="*/ 954881 w 1552575"/>
                <a:gd name="connsiteY29" fmla="*/ 185738 h 561975"/>
                <a:gd name="connsiteX30" fmla="*/ 1178718 w 1552575"/>
                <a:gd name="connsiteY30" fmla="*/ 90488 h 561975"/>
                <a:gd name="connsiteX31" fmla="*/ 1214437 w 1552575"/>
                <a:gd name="connsiteY31" fmla="*/ 52388 h 561975"/>
                <a:gd name="connsiteX32" fmla="*/ 1247775 w 1552575"/>
                <a:gd name="connsiteY32" fmla="*/ 0 h 561975"/>
                <a:gd name="connsiteX33" fmla="*/ 1288256 w 1552575"/>
                <a:gd name="connsiteY33" fmla="*/ 4763 h 561975"/>
                <a:gd name="connsiteX34" fmla="*/ 1364456 w 1552575"/>
                <a:gd name="connsiteY34" fmla="*/ 21431 h 561975"/>
                <a:gd name="connsiteX35" fmla="*/ 1426368 w 1552575"/>
                <a:gd name="connsiteY35" fmla="*/ 38100 h 561975"/>
                <a:gd name="connsiteX36" fmla="*/ 1469231 w 1552575"/>
                <a:gd name="connsiteY36" fmla="*/ 54769 h 561975"/>
                <a:gd name="connsiteX37" fmla="*/ 1493043 w 1552575"/>
                <a:gd name="connsiteY37" fmla="*/ 69056 h 561975"/>
                <a:gd name="connsiteX38" fmla="*/ 1514475 w 1552575"/>
                <a:gd name="connsiteY38" fmla="*/ 85725 h 561975"/>
                <a:gd name="connsiteX39" fmla="*/ 1531143 w 1552575"/>
                <a:gd name="connsiteY39" fmla="*/ 100013 h 561975"/>
                <a:gd name="connsiteX40" fmla="*/ 1545431 w 1552575"/>
                <a:gd name="connsiteY40" fmla="*/ 121444 h 561975"/>
                <a:gd name="connsiteX41" fmla="*/ 1552575 w 1552575"/>
                <a:gd name="connsiteY41" fmla="*/ 133350 h 561975"/>
                <a:gd name="connsiteX42" fmla="*/ 1550193 w 1552575"/>
                <a:gd name="connsiteY42" fmla="*/ 150019 h 561975"/>
                <a:gd name="connsiteX43" fmla="*/ 1545431 w 1552575"/>
                <a:gd name="connsiteY43" fmla="*/ 169069 h 561975"/>
                <a:gd name="connsiteX44" fmla="*/ 1528762 w 1552575"/>
                <a:gd name="connsiteY44" fmla="*/ 190500 h 561975"/>
                <a:gd name="connsiteX45" fmla="*/ 1497806 w 1552575"/>
                <a:gd name="connsiteY45" fmla="*/ 211931 h 561975"/>
                <a:gd name="connsiteX46" fmla="*/ 1431131 w 1552575"/>
                <a:gd name="connsiteY46" fmla="*/ 242888 h 561975"/>
                <a:gd name="connsiteX47" fmla="*/ 1273968 w 1552575"/>
                <a:gd name="connsiteY47" fmla="*/ 292894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52575" h="561975">
                  <a:moveTo>
                    <a:pt x="1273968" y="292894"/>
                  </a:moveTo>
                  <a:lnTo>
                    <a:pt x="950118" y="411956"/>
                  </a:lnTo>
                  <a:lnTo>
                    <a:pt x="750093" y="461963"/>
                  </a:lnTo>
                  <a:lnTo>
                    <a:pt x="659606" y="500063"/>
                  </a:lnTo>
                  <a:lnTo>
                    <a:pt x="588168" y="528638"/>
                  </a:lnTo>
                  <a:lnTo>
                    <a:pt x="519112" y="547688"/>
                  </a:lnTo>
                  <a:lnTo>
                    <a:pt x="473868" y="557213"/>
                  </a:lnTo>
                  <a:lnTo>
                    <a:pt x="416718" y="561975"/>
                  </a:lnTo>
                  <a:lnTo>
                    <a:pt x="369093" y="559594"/>
                  </a:lnTo>
                  <a:lnTo>
                    <a:pt x="307181" y="547688"/>
                  </a:lnTo>
                  <a:lnTo>
                    <a:pt x="266700" y="535781"/>
                  </a:lnTo>
                  <a:lnTo>
                    <a:pt x="202406" y="504825"/>
                  </a:lnTo>
                  <a:lnTo>
                    <a:pt x="119062" y="454819"/>
                  </a:lnTo>
                  <a:lnTo>
                    <a:pt x="59531" y="407194"/>
                  </a:lnTo>
                  <a:lnTo>
                    <a:pt x="21431" y="373856"/>
                  </a:lnTo>
                  <a:lnTo>
                    <a:pt x="7143" y="354806"/>
                  </a:lnTo>
                  <a:lnTo>
                    <a:pt x="0" y="333375"/>
                  </a:lnTo>
                  <a:lnTo>
                    <a:pt x="0" y="316706"/>
                  </a:lnTo>
                  <a:lnTo>
                    <a:pt x="4762" y="304800"/>
                  </a:lnTo>
                  <a:lnTo>
                    <a:pt x="19050" y="300038"/>
                  </a:lnTo>
                  <a:lnTo>
                    <a:pt x="42862" y="302419"/>
                  </a:lnTo>
                  <a:lnTo>
                    <a:pt x="90487" y="328613"/>
                  </a:lnTo>
                  <a:lnTo>
                    <a:pt x="150018" y="352425"/>
                  </a:lnTo>
                  <a:lnTo>
                    <a:pt x="230981" y="371475"/>
                  </a:lnTo>
                  <a:lnTo>
                    <a:pt x="304800" y="381000"/>
                  </a:lnTo>
                  <a:lnTo>
                    <a:pt x="357187" y="383381"/>
                  </a:lnTo>
                  <a:lnTo>
                    <a:pt x="385762" y="381000"/>
                  </a:lnTo>
                  <a:lnTo>
                    <a:pt x="597693" y="314325"/>
                  </a:lnTo>
                  <a:lnTo>
                    <a:pt x="754856" y="264319"/>
                  </a:lnTo>
                  <a:lnTo>
                    <a:pt x="954881" y="185738"/>
                  </a:lnTo>
                  <a:lnTo>
                    <a:pt x="1178718" y="90488"/>
                  </a:lnTo>
                  <a:lnTo>
                    <a:pt x="1214437" y="52388"/>
                  </a:lnTo>
                  <a:lnTo>
                    <a:pt x="1247775" y="0"/>
                  </a:lnTo>
                  <a:lnTo>
                    <a:pt x="1288256" y="4763"/>
                  </a:lnTo>
                  <a:lnTo>
                    <a:pt x="1364456" y="21431"/>
                  </a:lnTo>
                  <a:lnTo>
                    <a:pt x="1426368" y="38100"/>
                  </a:lnTo>
                  <a:lnTo>
                    <a:pt x="1469231" y="54769"/>
                  </a:lnTo>
                  <a:lnTo>
                    <a:pt x="1493043" y="69056"/>
                  </a:lnTo>
                  <a:lnTo>
                    <a:pt x="1514475" y="85725"/>
                  </a:lnTo>
                  <a:lnTo>
                    <a:pt x="1531143" y="100013"/>
                  </a:lnTo>
                  <a:lnTo>
                    <a:pt x="1545431" y="121444"/>
                  </a:lnTo>
                  <a:lnTo>
                    <a:pt x="1552575" y="133350"/>
                  </a:lnTo>
                  <a:lnTo>
                    <a:pt x="1550193" y="150019"/>
                  </a:lnTo>
                  <a:lnTo>
                    <a:pt x="1545431" y="169069"/>
                  </a:lnTo>
                  <a:lnTo>
                    <a:pt x="1528762" y="190500"/>
                  </a:lnTo>
                  <a:lnTo>
                    <a:pt x="1497806" y="211931"/>
                  </a:lnTo>
                  <a:lnTo>
                    <a:pt x="1431131" y="242888"/>
                  </a:lnTo>
                  <a:lnTo>
                    <a:pt x="1273968" y="2928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8">
              <a:extLst>
                <a:ext uri="{FF2B5EF4-FFF2-40B4-BE49-F238E27FC236}">
                  <a16:creationId xmlns:a16="http://schemas.microsoft.com/office/drawing/2014/main" id="{36FC6ECD-8994-4B61-8BF5-1A652C816FE1}"/>
                </a:ext>
              </a:extLst>
            </p:cNvPr>
            <p:cNvSpPr/>
            <p:nvPr/>
          </p:nvSpPr>
          <p:spPr>
            <a:xfrm>
              <a:off x="4327525" y="2352675"/>
              <a:ext cx="2519363" cy="652463"/>
            </a:xfrm>
            <a:custGeom>
              <a:avLst/>
              <a:gdLst>
                <a:gd name="connsiteX0" fmla="*/ 1771650 w 2519363"/>
                <a:gd name="connsiteY0" fmla="*/ 359569 h 652463"/>
                <a:gd name="connsiteX1" fmla="*/ 1431132 w 2519363"/>
                <a:gd name="connsiteY1" fmla="*/ 409575 h 652463"/>
                <a:gd name="connsiteX2" fmla="*/ 1288257 w 2519363"/>
                <a:gd name="connsiteY2" fmla="*/ 440531 h 652463"/>
                <a:gd name="connsiteX3" fmla="*/ 1028700 w 2519363"/>
                <a:gd name="connsiteY3" fmla="*/ 497681 h 652463"/>
                <a:gd name="connsiteX4" fmla="*/ 814388 w 2519363"/>
                <a:gd name="connsiteY4" fmla="*/ 547688 h 652463"/>
                <a:gd name="connsiteX5" fmla="*/ 664369 w 2519363"/>
                <a:gd name="connsiteY5" fmla="*/ 585788 h 652463"/>
                <a:gd name="connsiteX6" fmla="*/ 604838 w 2519363"/>
                <a:gd name="connsiteY6" fmla="*/ 609600 h 652463"/>
                <a:gd name="connsiteX7" fmla="*/ 569119 w 2519363"/>
                <a:gd name="connsiteY7" fmla="*/ 623888 h 652463"/>
                <a:gd name="connsiteX8" fmla="*/ 502444 w 2519363"/>
                <a:gd name="connsiteY8" fmla="*/ 642938 h 652463"/>
                <a:gd name="connsiteX9" fmla="*/ 445294 w 2519363"/>
                <a:gd name="connsiteY9" fmla="*/ 650081 h 652463"/>
                <a:gd name="connsiteX10" fmla="*/ 416719 w 2519363"/>
                <a:gd name="connsiteY10" fmla="*/ 652463 h 652463"/>
                <a:gd name="connsiteX11" fmla="*/ 385763 w 2519363"/>
                <a:gd name="connsiteY11" fmla="*/ 647700 h 652463"/>
                <a:gd name="connsiteX12" fmla="*/ 352425 w 2519363"/>
                <a:gd name="connsiteY12" fmla="*/ 635794 h 652463"/>
                <a:gd name="connsiteX13" fmla="*/ 266700 w 2519363"/>
                <a:gd name="connsiteY13" fmla="*/ 597694 h 652463"/>
                <a:gd name="connsiteX14" fmla="*/ 228600 w 2519363"/>
                <a:gd name="connsiteY14" fmla="*/ 573881 h 652463"/>
                <a:gd name="connsiteX15" fmla="*/ 154782 w 2519363"/>
                <a:gd name="connsiteY15" fmla="*/ 519113 h 652463"/>
                <a:gd name="connsiteX16" fmla="*/ 95250 w 2519363"/>
                <a:gd name="connsiteY16" fmla="*/ 466725 h 652463"/>
                <a:gd name="connsiteX17" fmla="*/ 66675 w 2519363"/>
                <a:gd name="connsiteY17" fmla="*/ 440531 h 652463"/>
                <a:gd name="connsiteX18" fmla="*/ 38100 w 2519363"/>
                <a:gd name="connsiteY18" fmla="*/ 409575 h 652463"/>
                <a:gd name="connsiteX19" fmla="*/ 14288 w 2519363"/>
                <a:gd name="connsiteY19" fmla="*/ 378619 h 652463"/>
                <a:gd name="connsiteX20" fmla="*/ 4763 w 2519363"/>
                <a:gd name="connsiteY20" fmla="*/ 359569 h 652463"/>
                <a:gd name="connsiteX21" fmla="*/ 0 w 2519363"/>
                <a:gd name="connsiteY21" fmla="*/ 342900 h 652463"/>
                <a:gd name="connsiteX22" fmla="*/ 0 w 2519363"/>
                <a:gd name="connsiteY22" fmla="*/ 326231 h 652463"/>
                <a:gd name="connsiteX23" fmla="*/ 7144 w 2519363"/>
                <a:gd name="connsiteY23" fmla="*/ 319088 h 652463"/>
                <a:gd name="connsiteX24" fmla="*/ 26194 w 2519363"/>
                <a:gd name="connsiteY24" fmla="*/ 316706 h 652463"/>
                <a:gd name="connsiteX25" fmla="*/ 54769 w 2519363"/>
                <a:gd name="connsiteY25" fmla="*/ 321469 h 652463"/>
                <a:gd name="connsiteX26" fmla="*/ 104775 w 2519363"/>
                <a:gd name="connsiteY26" fmla="*/ 335756 h 652463"/>
                <a:gd name="connsiteX27" fmla="*/ 133350 w 2519363"/>
                <a:gd name="connsiteY27" fmla="*/ 350044 h 652463"/>
                <a:gd name="connsiteX28" fmla="*/ 176213 w 2519363"/>
                <a:gd name="connsiteY28" fmla="*/ 369094 h 652463"/>
                <a:gd name="connsiteX29" fmla="*/ 240507 w 2519363"/>
                <a:gd name="connsiteY29" fmla="*/ 388144 h 652463"/>
                <a:gd name="connsiteX30" fmla="*/ 302419 w 2519363"/>
                <a:gd name="connsiteY30" fmla="*/ 402431 h 652463"/>
                <a:gd name="connsiteX31" fmla="*/ 364332 w 2519363"/>
                <a:gd name="connsiteY31" fmla="*/ 409575 h 652463"/>
                <a:gd name="connsiteX32" fmla="*/ 419100 w 2519363"/>
                <a:gd name="connsiteY32" fmla="*/ 414338 h 652463"/>
                <a:gd name="connsiteX33" fmla="*/ 504825 w 2519363"/>
                <a:gd name="connsiteY33" fmla="*/ 409575 h 652463"/>
                <a:gd name="connsiteX34" fmla="*/ 671513 w 2519363"/>
                <a:gd name="connsiteY34" fmla="*/ 383381 h 652463"/>
                <a:gd name="connsiteX35" fmla="*/ 942975 w 2519363"/>
                <a:gd name="connsiteY35" fmla="*/ 333375 h 652463"/>
                <a:gd name="connsiteX36" fmla="*/ 1240632 w 2519363"/>
                <a:gd name="connsiteY36" fmla="*/ 266700 h 652463"/>
                <a:gd name="connsiteX37" fmla="*/ 1376363 w 2519363"/>
                <a:gd name="connsiteY37" fmla="*/ 233363 h 652463"/>
                <a:gd name="connsiteX38" fmla="*/ 1533525 w 2519363"/>
                <a:gd name="connsiteY38" fmla="*/ 207169 h 652463"/>
                <a:gd name="connsiteX39" fmla="*/ 1688307 w 2519363"/>
                <a:gd name="connsiteY39" fmla="*/ 171450 h 652463"/>
                <a:gd name="connsiteX40" fmla="*/ 1895475 w 2519363"/>
                <a:gd name="connsiteY40" fmla="*/ 119063 h 652463"/>
                <a:gd name="connsiteX41" fmla="*/ 1997869 w 2519363"/>
                <a:gd name="connsiteY41" fmla="*/ 90488 h 652463"/>
                <a:gd name="connsiteX42" fmla="*/ 2028825 w 2519363"/>
                <a:gd name="connsiteY42" fmla="*/ 73819 h 652463"/>
                <a:gd name="connsiteX43" fmla="*/ 2085975 w 2519363"/>
                <a:gd name="connsiteY43" fmla="*/ 26194 h 652463"/>
                <a:gd name="connsiteX44" fmla="*/ 2114550 w 2519363"/>
                <a:gd name="connsiteY44" fmla="*/ 0 h 652463"/>
                <a:gd name="connsiteX45" fmla="*/ 2157413 w 2519363"/>
                <a:gd name="connsiteY45" fmla="*/ 2381 h 652463"/>
                <a:gd name="connsiteX46" fmla="*/ 2212182 w 2519363"/>
                <a:gd name="connsiteY46" fmla="*/ 11906 h 652463"/>
                <a:gd name="connsiteX47" fmla="*/ 2266950 w 2519363"/>
                <a:gd name="connsiteY47" fmla="*/ 26194 h 652463"/>
                <a:gd name="connsiteX48" fmla="*/ 2347913 w 2519363"/>
                <a:gd name="connsiteY48" fmla="*/ 50006 h 652463"/>
                <a:gd name="connsiteX49" fmla="*/ 2428875 w 2519363"/>
                <a:gd name="connsiteY49" fmla="*/ 76200 h 652463"/>
                <a:gd name="connsiteX50" fmla="*/ 2462213 w 2519363"/>
                <a:gd name="connsiteY50" fmla="*/ 92869 h 652463"/>
                <a:gd name="connsiteX51" fmla="*/ 2495550 w 2519363"/>
                <a:gd name="connsiteY51" fmla="*/ 111919 h 652463"/>
                <a:gd name="connsiteX52" fmla="*/ 2507457 w 2519363"/>
                <a:gd name="connsiteY52" fmla="*/ 123825 h 652463"/>
                <a:gd name="connsiteX53" fmla="*/ 2516982 w 2519363"/>
                <a:gd name="connsiteY53" fmla="*/ 140494 h 652463"/>
                <a:gd name="connsiteX54" fmla="*/ 2519363 w 2519363"/>
                <a:gd name="connsiteY54" fmla="*/ 157163 h 652463"/>
                <a:gd name="connsiteX55" fmla="*/ 2512219 w 2519363"/>
                <a:gd name="connsiteY55" fmla="*/ 185738 h 652463"/>
                <a:gd name="connsiteX56" fmla="*/ 2495550 w 2519363"/>
                <a:gd name="connsiteY56" fmla="*/ 214313 h 652463"/>
                <a:gd name="connsiteX57" fmla="*/ 2478882 w 2519363"/>
                <a:gd name="connsiteY57" fmla="*/ 235744 h 652463"/>
                <a:gd name="connsiteX58" fmla="*/ 2455069 w 2519363"/>
                <a:gd name="connsiteY58" fmla="*/ 252413 h 652463"/>
                <a:gd name="connsiteX59" fmla="*/ 2414588 w 2519363"/>
                <a:gd name="connsiteY59" fmla="*/ 266700 h 652463"/>
                <a:gd name="connsiteX60" fmla="*/ 2324100 w 2519363"/>
                <a:gd name="connsiteY60" fmla="*/ 288131 h 652463"/>
                <a:gd name="connsiteX61" fmla="*/ 2128838 w 2519363"/>
                <a:gd name="connsiteY61" fmla="*/ 314325 h 652463"/>
                <a:gd name="connsiteX62" fmla="*/ 1771650 w 2519363"/>
                <a:gd name="connsiteY62" fmla="*/ 359569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19363" h="652463">
                  <a:moveTo>
                    <a:pt x="1771650" y="359569"/>
                  </a:moveTo>
                  <a:lnTo>
                    <a:pt x="1431132" y="409575"/>
                  </a:lnTo>
                  <a:lnTo>
                    <a:pt x="1288257" y="440531"/>
                  </a:lnTo>
                  <a:lnTo>
                    <a:pt x="1028700" y="497681"/>
                  </a:lnTo>
                  <a:lnTo>
                    <a:pt x="814388" y="547688"/>
                  </a:lnTo>
                  <a:lnTo>
                    <a:pt x="664369" y="585788"/>
                  </a:lnTo>
                  <a:lnTo>
                    <a:pt x="604838" y="609600"/>
                  </a:lnTo>
                  <a:lnTo>
                    <a:pt x="569119" y="623888"/>
                  </a:lnTo>
                  <a:lnTo>
                    <a:pt x="502444" y="642938"/>
                  </a:lnTo>
                  <a:lnTo>
                    <a:pt x="445294" y="650081"/>
                  </a:lnTo>
                  <a:lnTo>
                    <a:pt x="416719" y="652463"/>
                  </a:lnTo>
                  <a:lnTo>
                    <a:pt x="385763" y="647700"/>
                  </a:lnTo>
                  <a:lnTo>
                    <a:pt x="352425" y="635794"/>
                  </a:lnTo>
                  <a:lnTo>
                    <a:pt x="266700" y="597694"/>
                  </a:lnTo>
                  <a:lnTo>
                    <a:pt x="228600" y="573881"/>
                  </a:lnTo>
                  <a:lnTo>
                    <a:pt x="154782" y="519113"/>
                  </a:lnTo>
                  <a:lnTo>
                    <a:pt x="95250" y="466725"/>
                  </a:lnTo>
                  <a:lnTo>
                    <a:pt x="66675" y="440531"/>
                  </a:lnTo>
                  <a:lnTo>
                    <a:pt x="38100" y="409575"/>
                  </a:lnTo>
                  <a:lnTo>
                    <a:pt x="14288" y="378619"/>
                  </a:lnTo>
                  <a:lnTo>
                    <a:pt x="4763" y="359569"/>
                  </a:lnTo>
                  <a:lnTo>
                    <a:pt x="0" y="342900"/>
                  </a:lnTo>
                  <a:lnTo>
                    <a:pt x="0" y="326231"/>
                  </a:lnTo>
                  <a:lnTo>
                    <a:pt x="7144" y="319088"/>
                  </a:lnTo>
                  <a:lnTo>
                    <a:pt x="26194" y="316706"/>
                  </a:lnTo>
                  <a:lnTo>
                    <a:pt x="54769" y="321469"/>
                  </a:lnTo>
                  <a:lnTo>
                    <a:pt x="104775" y="335756"/>
                  </a:lnTo>
                  <a:lnTo>
                    <a:pt x="133350" y="350044"/>
                  </a:lnTo>
                  <a:lnTo>
                    <a:pt x="176213" y="369094"/>
                  </a:lnTo>
                  <a:lnTo>
                    <a:pt x="240507" y="388144"/>
                  </a:lnTo>
                  <a:lnTo>
                    <a:pt x="302419" y="402431"/>
                  </a:lnTo>
                  <a:lnTo>
                    <a:pt x="364332" y="409575"/>
                  </a:lnTo>
                  <a:lnTo>
                    <a:pt x="419100" y="414338"/>
                  </a:lnTo>
                  <a:lnTo>
                    <a:pt x="504825" y="409575"/>
                  </a:lnTo>
                  <a:lnTo>
                    <a:pt x="671513" y="383381"/>
                  </a:lnTo>
                  <a:lnTo>
                    <a:pt x="942975" y="333375"/>
                  </a:lnTo>
                  <a:lnTo>
                    <a:pt x="1240632" y="266700"/>
                  </a:lnTo>
                  <a:lnTo>
                    <a:pt x="1376363" y="233363"/>
                  </a:lnTo>
                  <a:lnTo>
                    <a:pt x="1533525" y="207169"/>
                  </a:lnTo>
                  <a:lnTo>
                    <a:pt x="1688307" y="171450"/>
                  </a:lnTo>
                  <a:lnTo>
                    <a:pt x="1895475" y="119063"/>
                  </a:lnTo>
                  <a:lnTo>
                    <a:pt x="1997869" y="90488"/>
                  </a:lnTo>
                  <a:lnTo>
                    <a:pt x="2028825" y="73819"/>
                  </a:lnTo>
                  <a:lnTo>
                    <a:pt x="2085975" y="26194"/>
                  </a:lnTo>
                  <a:lnTo>
                    <a:pt x="2114550" y="0"/>
                  </a:lnTo>
                  <a:lnTo>
                    <a:pt x="2157413" y="2381"/>
                  </a:lnTo>
                  <a:lnTo>
                    <a:pt x="2212182" y="11906"/>
                  </a:lnTo>
                  <a:lnTo>
                    <a:pt x="2266950" y="26194"/>
                  </a:lnTo>
                  <a:lnTo>
                    <a:pt x="2347913" y="50006"/>
                  </a:lnTo>
                  <a:lnTo>
                    <a:pt x="2428875" y="76200"/>
                  </a:lnTo>
                  <a:lnTo>
                    <a:pt x="2462213" y="92869"/>
                  </a:lnTo>
                  <a:lnTo>
                    <a:pt x="2495550" y="111919"/>
                  </a:lnTo>
                  <a:lnTo>
                    <a:pt x="2507457" y="123825"/>
                  </a:lnTo>
                  <a:lnTo>
                    <a:pt x="2516982" y="140494"/>
                  </a:lnTo>
                  <a:lnTo>
                    <a:pt x="2519363" y="157163"/>
                  </a:lnTo>
                  <a:lnTo>
                    <a:pt x="2512219" y="185738"/>
                  </a:lnTo>
                  <a:lnTo>
                    <a:pt x="2495550" y="214313"/>
                  </a:lnTo>
                  <a:lnTo>
                    <a:pt x="2478882" y="235744"/>
                  </a:lnTo>
                  <a:lnTo>
                    <a:pt x="2455069" y="252413"/>
                  </a:lnTo>
                  <a:lnTo>
                    <a:pt x="2414588" y="266700"/>
                  </a:lnTo>
                  <a:lnTo>
                    <a:pt x="2324100" y="288131"/>
                  </a:lnTo>
                  <a:lnTo>
                    <a:pt x="2128838" y="314325"/>
                  </a:lnTo>
                  <a:lnTo>
                    <a:pt x="1771650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">
              <a:extLst>
                <a:ext uri="{FF2B5EF4-FFF2-40B4-BE49-F238E27FC236}">
                  <a16:creationId xmlns:a16="http://schemas.microsoft.com/office/drawing/2014/main" id="{C51C0399-6352-4690-9C61-5DF872352E1E}"/>
                </a:ext>
              </a:extLst>
            </p:cNvPr>
            <p:cNvSpPr/>
            <p:nvPr/>
          </p:nvSpPr>
          <p:spPr>
            <a:xfrm>
              <a:off x="5956300" y="1725613"/>
              <a:ext cx="773113" cy="520700"/>
            </a:xfrm>
            <a:custGeom>
              <a:avLst/>
              <a:gdLst>
                <a:gd name="connsiteX0" fmla="*/ 423863 w 773907"/>
                <a:gd name="connsiteY0" fmla="*/ 330994 h 519113"/>
                <a:gd name="connsiteX1" fmla="*/ 345282 w 773907"/>
                <a:gd name="connsiteY1" fmla="*/ 266700 h 519113"/>
                <a:gd name="connsiteX2" fmla="*/ 280988 w 773907"/>
                <a:gd name="connsiteY2" fmla="*/ 216694 h 519113"/>
                <a:gd name="connsiteX3" fmla="*/ 221457 w 773907"/>
                <a:gd name="connsiteY3" fmla="*/ 173832 h 519113"/>
                <a:gd name="connsiteX4" fmla="*/ 173832 w 773907"/>
                <a:gd name="connsiteY4" fmla="*/ 145257 h 519113"/>
                <a:gd name="connsiteX5" fmla="*/ 114300 w 773907"/>
                <a:gd name="connsiteY5" fmla="*/ 107157 h 519113"/>
                <a:gd name="connsiteX6" fmla="*/ 45244 w 773907"/>
                <a:gd name="connsiteY6" fmla="*/ 76200 h 519113"/>
                <a:gd name="connsiteX7" fmla="*/ 19050 w 773907"/>
                <a:gd name="connsiteY7" fmla="*/ 64294 h 519113"/>
                <a:gd name="connsiteX8" fmla="*/ 7144 w 773907"/>
                <a:gd name="connsiteY8" fmla="*/ 52388 h 519113"/>
                <a:gd name="connsiteX9" fmla="*/ 0 w 773907"/>
                <a:gd name="connsiteY9" fmla="*/ 35719 h 519113"/>
                <a:gd name="connsiteX10" fmla="*/ 4763 w 773907"/>
                <a:gd name="connsiteY10" fmla="*/ 21432 h 519113"/>
                <a:gd name="connsiteX11" fmla="*/ 21432 w 773907"/>
                <a:gd name="connsiteY11" fmla="*/ 7144 h 519113"/>
                <a:gd name="connsiteX12" fmla="*/ 45244 w 773907"/>
                <a:gd name="connsiteY12" fmla="*/ 0 h 519113"/>
                <a:gd name="connsiteX13" fmla="*/ 133350 w 773907"/>
                <a:gd name="connsiteY13" fmla="*/ 0 h 519113"/>
                <a:gd name="connsiteX14" fmla="*/ 247650 w 773907"/>
                <a:gd name="connsiteY14" fmla="*/ 11907 h 519113"/>
                <a:gd name="connsiteX15" fmla="*/ 350044 w 773907"/>
                <a:gd name="connsiteY15" fmla="*/ 26194 h 519113"/>
                <a:gd name="connsiteX16" fmla="*/ 435769 w 773907"/>
                <a:gd name="connsiteY16" fmla="*/ 45244 h 519113"/>
                <a:gd name="connsiteX17" fmla="*/ 504825 w 773907"/>
                <a:gd name="connsiteY17" fmla="*/ 64294 h 519113"/>
                <a:gd name="connsiteX18" fmla="*/ 566738 w 773907"/>
                <a:gd name="connsiteY18" fmla="*/ 88107 h 519113"/>
                <a:gd name="connsiteX19" fmla="*/ 611982 w 773907"/>
                <a:gd name="connsiteY19" fmla="*/ 109538 h 519113"/>
                <a:gd name="connsiteX20" fmla="*/ 645319 w 773907"/>
                <a:gd name="connsiteY20" fmla="*/ 135732 h 519113"/>
                <a:gd name="connsiteX21" fmla="*/ 673894 w 773907"/>
                <a:gd name="connsiteY21" fmla="*/ 161925 h 519113"/>
                <a:gd name="connsiteX22" fmla="*/ 704850 w 773907"/>
                <a:gd name="connsiteY22" fmla="*/ 197644 h 519113"/>
                <a:gd name="connsiteX23" fmla="*/ 726282 w 773907"/>
                <a:gd name="connsiteY23" fmla="*/ 228600 h 519113"/>
                <a:gd name="connsiteX24" fmla="*/ 750094 w 773907"/>
                <a:gd name="connsiteY24" fmla="*/ 285750 h 519113"/>
                <a:gd name="connsiteX25" fmla="*/ 764382 w 773907"/>
                <a:gd name="connsiteY25" fmla="*/ 333375 h 519113"/>
                <a:gd name="connsiteX26" fmla="*/ 773907 w 773907"/>
                <a:gd name="connsiteY26" fmla="*/ 385763 h 519113"/>
                <a:gd name="connsiteX27" fmla="*/ 773907 w 773907"/>
                <a:gd name="connsiteY27" fmla="*/ 431007 h 519113"/>
                <a:gd name="connsiteX28" fmla="*/ 762000 w 773907"/>
                <a:gd name="connsiteY28" fmla="*/ 476250 h 519113"/>
                <a:gd name="connsiteX29" fmla="*/ 742950 w 773907"/>
                <a:gd name="connsiteY29" fmla="*/ 502444 h 519113"/>
                <a:gd name="connsiteX30" fmla="*/ 721519 w 773907"/>
                <a:gd name="connsiteY30" fmla="*/ 516732 h 519113"/>
                <a:gd name="connsiteX31" fmla="*/ 692944 w 773907"/>
                <a:gd name="connsiteY31" fmla="*/ 519113 h 519113"/>
                <a:gd name="connsiteX32" fmla="*/ 640557 w 773907"/>
                <a:gd name="connsiteY32" fmla="*/ 514350 h 519113"/>
                <a:gd name="connsiteX33" fmla="*/ 616744 w 773907"/>
                <a:gd name="connsiteY33" fmla="*/ 507207 h 519113"/>
                <a:gd name="connsiteX34" fmla="*/ 573882 w 773907"/>
                <a:gd name="connsiteY34" fmla="*/ 481013 h 519113"/>
                <a:gd name="connsiteX35" fmla="*/ 542925 w 773907"/>
                <a:gd name="connsiteY35" fmla="*/ 454819 h 519113"/>
                <a:gd name="connsiteX36" fmla="*/ 507207 w 773907"/>
                <a:gd name="connsiteY36" fmla="*/ 411957 h 519113"/>
                <a:gd name="connsiteX37" fmla="*/ 423863 w 773907"/>
                <a:gd name="connsiteY37" fmla="*/ 330994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3907" h="519113">
                  <a:moveTo>
                    <a:pt x="423863" y="330994"/>
                  </a:moveTo>
                  <a:lnTo>
                    <a:pt x="345282" y="266700"/>
                  </a:lnTo>
                  <a:lnTo>
                    <a:pt x="280988" y="216694"/>
                  </a:lnTo>
                  <a:lnTo>
                    <a:pt x="221457" y="173832"/>
                  </a:lnTo>
                  <a:lnTo>
                    <a:pt x="173832" y="145257"/>
                  </a:lnTo>
                  <a:lnTo>
                    <a:pt x="114300" y="107157"/>
                  </a:lnTo>
                  <a:lnTo>
                    <a:pt x="45244" y="76200"/>
                  </a:lnTo>
                  <a:lnTo>
                    <a:pt x="19050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4763" y="21432"/>
                  </a:lnTo>
                  <a:lnTo>
                    <a:pt x="21432" y="7144"/>
                  </a:lnTo>
                  <a:lnTo>
                    <a:pt x="45244" y="0"/>
                  </a:lnTo>
                  <a:lnTo>
                    <a:pt x="133350" y="0"/>
                  </a:lnTo>
                  <a:lnTo>
                    <a:pt x="247650" y="11907"/>
                  </a:lnTo>
                  <a:lnTo>
                    <a:pt x="350044" y="26194"/>
                  </a:lnTo>
                  <a:lnTo>
                    <a:pt x="435769" y="45244"/>
                  </a:lnTo>
                  <a:lnTo>
                    <a:pt x="504825" y="64294"/>
                  </a:lnTo>
                  <a:lnTo>
                    <a:pt x="566738" y="88107"/>
                  </a:lnTo>
                  <a:lnTo>
                    <a:pt x="611982" y="109538"/>
                  </a:lnTo>
                  <a:lnTo>
                    <a:pt x="645319" y="135732"/>
                  </a:lnTo>
                  <a:lnTo>
                    <a:pt x="673894" y="161925"/>
                  </a:lnTo>
                  <a:lnTo>
                    <a:pt x="704850" y="197644"/>
                  </a:lnTo>
                  <a:lnTo>
                    <a:pt x="726282" y="228600"/>
                  </a:lnTo>
                  <a:lnTo>
                    <a:pt x="750094" y="285750"/>
                  </a:lnTo>
                  <a:lnTo>
                    <a:pt x="764382" y="333375"/>
                  </a:lnTo>
                  <a:lnTo>
                    <a:pt x="773907" y="385763"/>
                  </a:lnTo>
                  <a:lnTo>
                    <a:pt x="773907" y="431007"/>
                  </a:lnTo>
                  <a:lnTo>
                    <a:pt x="762000" y="476250"/>
                  </a:lnTo>
                  <a:lnTo>
                    <a:pt x="742950" y="502444"/>
                  </a:lnTo>
                  <a:lnTo>
                    <a:pt x="721519" y="516732"/>
                  </a:lnTo>
                  <a:lnTo>
                    <a:pt x="692944" y="519113"/>
                  </a:lnTo>
                  <a:lnTo>
                    <a:pt x="640557" y="514350"/>
                  </a:lnTo>
                  <a:lnTo>
                    <a:pt x="616744" y="507207"/>
                  </a:lnTo>
                  <a:lnTo>
                    <a:pt x="573882" y="481013"/>
                  </a:lnTo>
                  <a:lnTo>
                    <a:pt x="542925" y="454819"/>
                  </a:lnTo>
                  <a:lnTo>
                    <a:pt x="507207" y="411957"/>
                  </a:lnTo>
                  <a:lnTo>
                    <a:pt x="423863" y="330994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0">
              <a:extLst>
                <a:ext uri="{FF2B5EF4-FFF2-40B4-BE49-F238E27FC236}">
                  <a16:creationId xmlns:a16="http://schemas.microsoft.com/office/drawing/2014/main" id="{50C02E94-BFD5-4435-B2FF-BC2F2D568503}"/>
                </a:ext>
              </a:extLst>
            </p:cNvPr>
            <p:cNvSpPr/>
            <p:nvPr/>
          </p:nvSpPr>
          <p:spPr>
            <a:xfrm>
              <a:off x="4179888" y="3506788"/>
              <a:ext cx="473075" cy="1047750"/>
            </a:xfrm>
            <a:custGeom>
              <a:avLst/>
              <a:gdLst>
                <a:gd name="connsiteX0" fmla="*/ 269081 w 473869"/>
                <a:gd name="connsiteY0" fmla="*/ 573882 h 1047750"/>
                <a:gd name="connsiteX1" fmla="*/ 259556 w 473869"/>
                <a:gd name="connsiteY1" fmla="*/ 433388 h 1047750"/>
                <a:gd name="connsiteX2" fmla="*/ 250031 w 473869"/>
                <a:gd name="connsiteY2" fmla="*/ 373857 h 1047750"/>
                <a:gd name="connsiteX3" fmla="*/ 238125 w 473869"/>
                <a:gd name="connsiteY3" fmla="*/ 321469 h 1047750"/>
                <a:gd name="connsiteX4" fmla="*/ 223837 w 473869"/>
                <a:gd name="connsiteY4" fmla="*/ 280988 h 1047750"/>
                <a:gd name="connsiteX5" fmla="*/ 195262 w 473869"/>
                <a:gd name="connsiteY5" fmla="*/ 238125 h 1047750"/>
                <a:gd name="connsiteX6" fmla="*/ 157162 w 473869"/>
                <a:gd name="connsiteY6" fmla="*/ 190500 h 1047750"/>
                <a:gd name="connsiteX7" fmla="*/ 90487 w 473869"/>
                <a:gd name="connsiteY7" fmla="*/ 126207 h 1047750"/>
                <a:gd name="connsiteX8" fmla="*/ 35719 w 473869"/>
                <a:gd name="connsiteY8" fmla="*/ 88107 h 1047750"/>
                <a:gd name="connsiteX9" fmla="*/ 23812 w 473869"/>
                <a:gd name="connsiteY9" fmla="*/ 80963 h 1047750"/>
                <a:gd name="connsiteX10" fmla="*/ 9525 w 473869"/>
                <a:gd name="connsiteY10" fmla="*/ 61913 h 1047750"/>
                <a:gd name="connsiteX11" fmla="*/ 0 w 473869"/>
                <a:gd name="connsiteY11" fmla="*/ 35719 h 1047750"/>
                <a:gd name="connsiteX12" fmla="*/ 0 w 473869"/>
                <a:gd name="connsiteY12" fmla="*/ 21432 h 1047750"/>
                <a:gd name="connsiteX13" fmla="*/ 7144 w 473869"/>
                <a:gd name="connsiteY13" fmla="*/ 4763 h 1047750"/>
                <a:gd name="connsiteX14" fmla="*/ 26194 w 473869"/>
                <a:gd name="connsiteY14" fmla="*/ 0 h 1047750"/>
                <a:gd name="connsiteX15" fmla="*/ 57150 w 473869"/>
                <a:gd name="connsiteY15" fmla="*/ 7144 h 1047750"/>
                <a:gd name="connsiteX16" fmla="*/ 119062 w 473869"/>
                <a:gd name="connsiteY16" fmla="*/ 11907 h 1047750"/>
                <a:gd name="connsiteX17" fmla="*/ 166687 w 473869"/>
                <a:gd name="connsiteY17" fmla="*/ 19050 h 1047750"/>
                <a:gd name="connsiteX18" fmla="*/ 233362 w 473869"/>
                <a:gd name="connsiteY18" fmla="*/ 33338 h 1047750"/>
                <a:gd name="connsiteX19" fmla="*/ 278606 w 473869"/>
                <a:gd name="connsiteY19" fmla="*/ 47625 h 1047750"/>
                <a:gd name="connsiteX20" fmla="*/ 328612 w 473869"/>
                <a:gd name="connsiteY20" fmla="*/ 66675 h 1047750"/>
                <a:gd name="connsiteX21" fmla="*/ 376237 w 473869"/>
                <a:gd name="connsiteY21" fmla="*/ 159544 h 1047750"/>
                <a:gd name="connsiteX22" fmla="*/ 426244 w 473869"/>
                <a:gd name="connsiteY22" fmla="*/ 242888 h 1047750"/>
                <a:gd name="connsiteX23" fmla="*/ 433387 w 473869"/>
                <a:gd name="connsiteY23" fmla="*/ 307182 h 1047750"/>
                <a:gd name="connsiteX24" fmla="*/ 457200 w 473869"/>
                <a:gd name="connsiteY24" fmla="*/ 616744 h 1047750"/>
                <a:gd name="connsiteX25" fmla="*/ 473869 w 473869"/>
                <a:gd name="connsiteY25" fmla="*/ 828675 h 1047750"/>
                <a:gd name="connsiteX26" fmla="*/ 469106 w 473869"/>
                <a:gd name="connsiteY26" fmla="*/ 966788 h 1047750"/>
                <a:gd name="connsiteX27" fmla="*/ 464344 w 473869"/>
                <a:gd name="connsiteY27" fmla="*/ 1004888 h 1047750"/>
                <a:gd name="connsiteX28" fmla="*/ 457200 w 473869"/>
                <a:gd name="connsiteY28" fmla="*/ 1026319 h 1047750"/>
                <a:gd name="connsiteX29" fmla="*/ 445294 w 473869"/>
                <a:gd name="connsiteY29" fmla="*/ 1038225 h 1047750"/>
                <a:gd name="connsiteX30" fmla="*/ 431006 w 473869"/>
                <a:gd name="connsiteY30" fmla="*/ 1045369 h 1047750"/>
                <a:gd name="connsiteX31" fmla="*/ 390525 w 473869"/>
                <a:gd name="connsiteY31" fmla="*/ 1047750 h 1047750"/>
                <a:gd name="connsiteX32" fmla="*/ 335756 w 473869"/>
                <a:gd name="connsiteY32" fmla="*/ 1042988 h 1047750"/>
                <a:gd name="connsiteX33" fmla="*/ 316706 w 473869"/>
                <a:gd name="connsiteY33" fmla="*/ 1035844 h 1047750"/>
                <a:gd name="connsiteX34" fmla="*/ 302419 w 473869"/>
                <a:gd name="connsiteY34" fmla="*/ 1012032 h 1047750"/>
                <a:gd name="connsiteX35" fmla="*/ 278606 w 473869"/>
                <a:gd name="connsiteY35" fmla="*/ 962025 h 1047750"/>
                <a:gd name="connsiteX36" fmla="*/ 264319 w 473869"/>
                <a:gd name="connsiteY36" fmla="*/ 928688 h 1047750"/>
                <a:gd name="connsiteX37" fmla="*/ 257175 w 473869"/>
                <a:gd name="connsiteY37" fmla="*/ 869157 h 1047750"/>
                <a:gd name="connsiteX38" fmla="*/ 264319 w 473869"/>
                <a:gd name="connsiteY38" fmla="*/ 790575 h 1047750"/>
                <a:gd name="connsiteX39" fmla="*/ 271462 w 473869"/>
                <a:gd name="connsiteY39" fmla="*/ 728663 h 1047750"/>
                <a:gd name="connsiteX40" fmla="*/ 269081 w 473869"/>
                <a:gd name="connsiteY40" fmla="*/ 57388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047750">
                  <a:moveTo>
                    <a:pt x="269081" y="573882"/>
                  </a:moveTo>
                  <a:lnTo>
                    <a:pt x="259556" y="433388"/>
                  </a:lnTo>
                  <a:lnTo>
                    <a:pt x="250031" y="373857"/>
                  </a:lnTo>
                  <a:lnTo>
                    <a:pt x="238125" y="321469"/>
                  </a:lnTo>
                  <a:lnTo>
                    <a:pt x="223837" y="280988"/>
                  </a:lnTo>
                  <a:lnTo>
                    <a:pt x="195262" y="238125"/>
                  </a:lnTo>
                  <a:lnTo>
                    <a:pt x="157162" y="190500"/>
                  </a:lnTo>
                  <a:lnTo>
                    <a:pt x="90487" y="126207"/>
                  </a:lnTo>
                  <a:lnTo>
                    <a:pt x="35719" y="88107"/>
                  </a:lnTo>
                  <a:lnTo>
                    <a:pt x="23812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7144"/>
                  </a:lnTo>
                  <a:lnTo>
                    <a:pt x="119062" y="11907"/>
                  </a:lnTo>
                  <a:lnTo>
                    <a:pt x="166687" y="19050"/>
                  </a:lnTo>
                  <a:lnTo>
                    <a:pt x="233362" y="33338"/>
                  </a:lnTo>
                  <a:lnTo>
                    <a:pt x="278606" y="47625"/>
                  </a:lnTo>
                  <a:lnTo>
                    <a:pt x="328612" y="66675"/>
                  </a:lnTo>
                  <a:lnTo>
                    <a:pt x="376237" y="159544"/>
                  </a:lnTo>
                  <a:lnTo>
                    <a:pt x="426244" y="242888"/>
                  </a:lnTo>
                  <a:lnTo>
                    <a:pt x="433387" y="307182"/>
                  </a:lnTo>
                  <a:lnTo>
                    <a:pt x="457200" y="616744"/>
                  </a:lnTo>
                  <a:lnTo>
                    <a:pt x="473869" y="828675"/>
                  </a:lnTo>
                  <a:lnTo>
                    <a:pt x="469106" y="966788"/>
                  </a:lnTo>
                  <a:lnTo>
                    <a:pt x="464344" y="1004888"/>
                  </a:lnTo>
                  <a:lnTo>
                    <a:pt x="457200" y="1026319"/>
                  </a:lnTo>
                  <a:lnTo>
                    <a:pt x="445294" y="1038225"/>
                  </a:lnTo>
                  <a:lnTo>
                    <a:pt x="431006" y="1045369"/>
                  </a:lnTo>
                  <a:lnTo>
                    <a:pt x="390525" y="1047750"/>
                  </a:lnTo>
                  <a:lnTo>
                    <a:pt x="335756" y="1042988"/>
                  </a:lnTo>
                  <a:lnTo>
                    <a:pt x="316706" y="1035844"/>
                  </a:lnTo>
                  <a:lnTo>
                    <a:pt x="302419" y="1012032"/>
                  </a:lnTo>
                  <a:lnTo>
                    <a:pt x="278606" y="962025"/>
                  </a:lnTo>
                  <a:lnTo>
                    <a:pt x="264319" y="928688"/>
                  </a:lnTo>
                  <a:lnTo>
                    <a:pt x="257175" y="869157"/>
                  </a:lnTo>
                  <a:lnTo>
                    <a:pt x="264319" y="790575"/>
                  </a:lnTo>
                  <a:lnTo>
                    <a:pt x="271462" y="728663"/>
                  </a:lnTo>
                  <a:cubicBezTo>
                    <a:pt x="270668" y="677069"/>
                    <a:pt x="269875" y="625476"/>
                    <a:pt x="269081" y="573882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">
              <a:extLst>
                <a:ext uri="{FF2B5EF4-FFF2-40B4-BE49-F238E27FC236}">
                  <a16:creationId xmlns:a16="http://schemas.microsoft.com/office/drawing/2014/main" id="{BF78A81C-BBDC-4C3E-B92B-BD61CC6E4D12}"/>
                </a:ext>
              </a:extLst>
            </p:cNvPr>
            <p:cNvSpPr/>
            <p:nvPr/>
          </p:nvSpPr>
          <p:spPr>
            <a:xfrm>
              <a:off x="3876675" y="4592638"/>
              <a:ext cx="1766888" cy="958850"/>
            </a:xfrm>
            <a:custGeom>
              <a:avLst/>
              <a:gdLst>
                <a:gd name="connsiteX0" fmla="*/ 1026319 w 1766888"/>
                <a:gd name="connsiteY0" fmla="*/ 533400 h 957263"/>
                <a:gd name="connsiteX1" fmla="*/ 783431 w 1766888"/>
                <a:gd name="connsiteY1" fmla="*/ 685800 h 957263"/>
                <a:gd name="connsiteX2" fmla="*/ 595313 w 1766888"/>
                <a:gd name="connsiteY2" fmla="*/ 819150 h 957263"/>
                <a:gd name="connsiteX3" fmla="*/ 566738 w 1766888"/>
                <a:gd name="connsiteY3" fmla="*/ 847725 h 957263"/>
                <a:gd name="connsiteX4" fmla="*/ 526256 w 1766888"/>
                <a:gd name="connsiteY4" fmla="*/ 897732 h 957263"/>
                <a:gd name="connsiteX5" fmla="*/ 481013 w 1766888"/>
                <a:gd name="connsiteY5" fmla="*/ 942975 h 957263"/>
                <a:gd name="connsiteX6" fmla="*/ 459581 w 1766888"/>
                <a:gd name="connsiteY6" fmla="*/ 957263 h 957263"/>
                <a:gd name="connsiteX7" fmla="*/ 428625 w 1766888"/>
                <a:gd name="connsiteY7" fmla="*/ 957263 h 957263"/>
                <a:gd name="connsiteX8" fmla="*/ 381000 w 1766888"/>
                <a:gd name="connsiteY8" fmla="*/ 947738 h 957263"/>
                <a:gd name="connsiteX9" fmla="*/ 333375 w 1766888"/>
                <a:gd name="connsiteY9" fmla="*/ 933450 h 957263"/>
                <a:gd name="connsiteX10" fmla="*/ 302419 w 1766888"/>
                <a:gd name="connsiteY10" fmla="*/ 916782 h 957263"/>
                <a:gd name="connsiteX11" fmla="*/ 245269 w 1766888"/>
                <a:gd name="connsiteY11" fmla="*/ 876300 h 957263"/>
                <a:gd name="connsiteX12" fmla="*/ 176213 w 1766888"/>
                <a:gd name="connsiteY12" fmla="*/ 812007 h 957263"/>
                <a:gd name="connsiteX13" fmla="*/ 104775 w 1766888"/>
                <a:gd name="connsiteY13" fmla="*/ 738188 h 957263"/>
                <a:gd name="connsiteX14" fmla="*/ 57150 w 1766888"/>
                <a:gd name="connsiteY14" fmla="*/ 678657 h 957263"/>
                <a:gd name="connsiteX15" fmla="*/ 33338 w 1766888"/>
                <a:gd name="connsiteY15" fmla="*/ 647700 h 957263"/>
                <a:gd name="connsiteX16" fmla="*/ 19050 w 1766888"/>
                <a:gd name="connsiteY16" fmla="*/ 626269 h 957263"/>
                <a:gd name="connsiteX17" fmla="*/ 7144 w 1766888"/>
                <a:gd name="connsiteY17" fmla="*/ 604838 h 957263"/>
                <a:gd name="connsiteX18" fmla="*/ 0 w 1766888"/>
                <a:gd name="connsiteY18" fmla="*/ 573882 h 957263"/>
                <a:gd name="connsiteX19" fmla="*/ 2381 w 1766888"/>
                <a:gd name="connsiteY19" fmla="*/ 559594 h 957263"/>
                <a:gd name="connsiteX20" fmla="*/ 14288 w 1766888"/>
                <a:gd name="connsiteY20" fmla="*/ 547688 h 957263"/>
                <a:gd name="connsiteX21" fmla="*/ 33338 w 1766888"/>
                <a:gd name="connsiteY21" fmla="*/ 547688 h 957263"/>
                <a:gd name="connsiteX22" fmla="*/ 59531 w 1766888"/>
                <a:gd name="connsiteY22" fmla="*/ 550069 h 957263"/>
                <a:gd name="connsiteX23" fmla="*/ 92869 w 1766888"/>
                <a:gd name="connsiteY23" fmla="*/ 571500 h 957263"/>
                <a:gd name="connsiteX24" fmla="*/ 161925 w 1766888"/>
                <a:gd name="connsiteY24" fmla="*/ 614363 h 957263"/>
                <a:gd name="connsiteX25" fmla="*/ 233363 w 1766888"/>
                <a:gd name="connsiteY25" fmla="*/ 650082 h 957263"/>
                <a:gd name="connsiteX26" fmla="*/ 269081 w 1766888"/>
                <a:gd name="connsiteY26" fmla="*/ 661988 h 957263"/>
                <a:gd name="connsiteX27" fmla="*/ 295275 w 1766888"/>
                <a:gd name="connsiteY27" fmla="*/ 661988 h 957263"/>
                <a:gd name="connsiteX28" fmla="*/ 411956 w 1766888"/>
                <a:gd name="connsiteY28" fmla="*/ 628650 h 957263"/>
                <a:gd name="connsiteX29" fmla="*/ 523875 w 1766888"/>
                <a:gd name="connsiteY29" fmla="*/ 576263 h 957263"/>
                <a:gd name="connsiteX30" fmla="*/ 881063 w 1766888"/>
                <a:gd name="connsiteY30" fmla="*/ 407194 h 957263"/>
                <a:gd name="connsiteX31" fmla="*/ 1181100 w 1766888"/>
                <a:gd name="connsiteY31" fmla="*/ 264319 h 957263"/>
                <a:gd name="connsiteX32" fmla="*/ 1409700 w 1766888"/>
                <a:gd name="connsiteY32" fmla="*/ 150019 h 957263"/>
                <a:gd name="connsiteX33" fmla="*/ 1604963 w 1766888"/>
                <a:gd name="connsiteY33" fmla="*/ 57150 h 957263"/>
                <a:gd name="connsiteX34" fmla="*/ 1669256 w 1766888"/>
                <a:gd name="connsiteY34" fmla="*/ 23813 h 957263"/>
                <a:gd name="connsiteX35" fmla="*/ 1707356 w 1766888"/>
                <a:gd name="connsiteY35" fmla="*/ 9525 h 957263"/>
                <a:gd name="connsiteX36" fmla="*/ 1745456 w 1766888"/>
                <a:gd name="connsiteY36" fmla="*/ 0 h 957263"/>
                <a:gd name="connsiteX37" fmla="*/ 1754981 w 1766888"/>
                <a:gd name="connsiteY37" fmla="*/ 2382 h 957263"/>
                <a:gd name="connsiteX38" fmla="*/ 1764506 w 1766888"/>
                <a:gd name="connsiteY38" fmla="*/ 7144 h 957263"/>
                <a:gd name="connsiteX39" fmla="*/ 1766888 w 1766888"/>
                <a:gd name="connsiteY39" fmla="*/ 14288 h 957263"/>
                <a:gd name="connsiteX40" fmla="*/ 1759744 w 1766888"/>
                <a:gd name="connsiteY40" fmla="*/ 45244 h 957263"/>
                <a:gd name="connsiteX41" fmla="*/ 1733550 w 1766888"/>
                <a:gd name="connsiteY41" fmla="*/ 83344 h 957263"/>
                <a:gd name="connsiteX42" fmla="*/ 1690688 w 1766888"/>
                <a:gd name="connsiteY42" fmla="*/ 121444 h 957263"/>
                <a:gd name="connsiteX43" fmla="*/ 1531144 w 1766888"/>
                <a:gd name="connsiteY43" fmla="*/ 228600 h 957263"/>
                <a:gd name="connsiteX44" fmla="*/ 1309688 w 1766888"/>
                <a:gd name="connsiteY44" fmla="*/ 364332 h 957263"/>
                <a:gd name="connsiteX45" fmla="*/ 1026319 w 1766888"/>
                <a:gd name="connsiteY45" fmla="*/ 53340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66888" h="957263">
                  <a:moveTo>
                    <a:pt x="1026319" y="533400"/>
                  </a:moveTo>
                  <a:lnTo>
                    <a:pt x="783431" y="685800"/>
                  </a:lnTo>
                  <a:lnTo>
                    <a:pt x="595313" y="819150"/>
                  </a:lnTo>
                  <a:lnTo>
                    <a:pt x="566738" y="847725"/>
                  </a:lnTo>
                  <a:lnTo>
                    <a:pt x="526256" y="897732"/>
                  </a:lnTo>
                  <a:lnTo>
                    <a:pt x="481013" y="942975"/>
                  </a:lnTo>
                  <a:lnTo>
                    <a:pt x="459581" y="957263"/>
                  </a:lnTo>
                  <a:lnTo>
                    <a:pt x="428625" y="957263"/>
                  </a:lnTo>
                  <a:lnTo>
                    <a:pt x="381000" y="947738"/>
                  </a:lnTo>
                  <a:lnTo>
                    <a:pt x="333375" y="933450"/>
                  </a:lnTo>
                  <a:lnTo>
                    <a:pt x="302419" y="916782"/>
                  </a:lnTo>
                  <a:lnTo>
                    <a:pt x="245269" y="876300"/>
                  </a:lnTo>
                  <a:lnTo>
                    <a:pt x="176213" y="812007"/>
                  </a:lnTo>
                  <a:lnTo>
                    <a:pt x="104775" y="738188"/>
                  </a:lnTo>
                  <a:lnTo>
                    <a:pt x="57150" y="678657"/>
                  </a:lnTo>
                  <a:lnTo>
                    <a:pt x="33338" y="647700"/>
                  </a:lnTo>
                  <a:lnTo>
                    <a:pt x="19050" y="626269"/>
                  </a:lnTo>
                  <a:lnTo>
                    <a:pt x="7144" y="604838"/>
                  </a:lnTo>
                  <a:lnTo>
                    <a:pt x="0" y="573882"/>
                  </a:lnTo>
                  <a:lnTo>
                    <a:pt x="2381" y="559594"/>
                  </a:lnTo>
                  <a:lnTo>
                    <a:pt x="14288" y="547688"/>
                  </a:lnTo>
                  <a:lnTo>
                    <a:pt x="33338" y="547688"/>
                  </a:lnTo>
                  <a:lnTo>
                    <a:pt x="59531" y="550069"/>
                  </a:lnTo>
                  <a:lnTo>
                    <a:pt x="92869" y="571500"/>
                  </a:lnTo>
                  <a:lnTo>
                    <a:pt x="161925" y="614363"/>
                  </a:lnTo>
                  <a:lnTo>
                    <a:pt x="233363" y="650082"/>
                  </a:lnTo>
                  <a:lnTo>
                    <a:pt x="269081" y="661988"/>
                  </a:lnTo>
                  <a:lnTo>
                    <a:pt x="295275" y="661988"/>
                  </a:lnTo>
                  <a:lnTo>
                    <a:pt x="411956" y="628650"/>
                  </a:lnTo>
                  <a:lnTo>
                    <a:pt x="523875" y="576263"/>
                  </a:lnTo>
                  <a:lnTo>
                    <a:pt x="881063" y="407194"/>
                  </a:lnTo>
                  <a:lnTo>
                    <a:pt x="1181100" y="264319"/>
                  </a:lnTo>
                  <a:lnTo>
                    <a:pt x="1409700" y="150019"/>
                  </a:lnTo>
                  <a:lnTo>
                    <a:pt x="1604963" y="57150"/>
                  </a:lnTo>
                  <a:lnTo>
                    <a:pt x="1669256" y="23813"/>
                  </a:lnTo>
                  <a:lnTo>
                    <a:pt x="1707356" y="9525"/>
                  </a:lnTo>
                  <a:lnTo>
                    <a:pt x="1745456" y="0"/>
                  </a:lnTo>
                  <a:lnTo>
                    <a:pt x="1754981" y="2382"/>
                  </a:lnTo>
                  <a:lnTo>
                    <a:pt x="1764506" y="7144"/>
                  </a:lnTo>
                  <a:lnTo>
                    <a:pt x="1766888" y="14288"/>
                  </a:lnTo>
                  <a:lnTo>
                    <a:pt x="1759744" y="45244"/>
                  </a:lnTo>
                  <a:lnTo>
                    <a:pt x="1733550" y="83344"/>
                  </a:lnTo>
                  <a:lnTo>
                    <a:pt x="1690688" y="121444"/>
                  </a:lnTo>
                  <a:lnTo>
                    <a:pt x="1531144" y="228600"/>
                  </a:lnTo>
                  <a:lnTo>
                    <a:pt x="1309688" y="364332"/>
                  </a:lnTo>
                  <a:lnTo>
                    <a:pt x="1026319" y="5334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9">
              <a:extLst>
                <a:ext uri="{FF2B5EF4-FFF2-40B4-BE49-F238E27FC236}">
                  <a16:creationId xmlns:a16="http://schemas.microsoft.com/office/drawing/2014/main" id="{ECF1F5F0-F83A-40A9-BB75-79B87BC8BD1E}"/>
                </a:ext>
              </a:extLst>
            </p:cNvPr>
            <p:cNvSpPr/>
            <p:nvPr/>
          </p:nvSpPr>
          <p:spPr>
            <a:xfrm rot="16200000">
              <a:off x="2164556" y="3144044"/>
              <a:ext cx="2681288" cy="552450"/>
            </a:xfrm>
            <a:custGeom>
              <a:avLst/>
              <a:gdLst>
                <a:gd name="connsiteX0" fmla="*/ 785612 w 2681382"/>
                <a:gd name="connsiteY0" fmla="*/ 494548 h 551215"/>
                <a:gd name="connsiteX1" fmla="*/ 182880 w 2681382"/>
                <a:gd name="connsiteY1" fmla="*/ 512579 h 551215"/>
                <a:gd name="connsiteX2" fmla="*/ 0 w 2681382"/>
                <a:gd name="connsiteY2" fmla="*/ 273032 h 551215"/>
                <a:gd name="connsiteX3" fmla="*/ 200911 w 2681382"/>
                <a:gd name="connsiteY3" fmla="*/ 260153 h 551215"/>
                <a:gd name="connsiteX4" fmla="*/ 829400 w 2681382"/>
                <a:gd name="connsiteY4" fmla="*/ 247274 h 551215"/>
                <a:gd name="connsiteX5" fmla="*/ 1298191 w 2681382"/>
                <a:gd name="connsiteY5" fmla="*/ 239547 h 551215"/>
                <a:gd name="connsiteX6" fmla="*/ 1452737 w 2681382"/>
                <a:gd name="connsiteY6" fmla="*/ 239547 h 551215"/>
                <a:gd name="connsiteX7" fmla="*/ 1831376 w 2681382"/>
                <a:gd name="connsiteY7" fmla="*/ 236971 h 551215"/>
                <a:gd name="connsiteX8" fmla="*/ 2083802 w 2681382"/>
                <a:gd name="connsiteY8" fmla="*/ 239547 h 551215"/>
                <a:gd name="connsiteX9" fmla="*/ 2207439 w 2681382"/>
                <a:gd name="connsiteY9" fmla="*/ 234395 h 551215"/>
                <a:gd name="connsiteX10" fmla="*/ 2323349 w 2681382"/>
                <a:gd name="connsiteY10" fmla="*/ 221516 h 551215"/>
                <a:gd name="connsiteX11" fmla="*/ 2387743 w 2681382"/>
                <a:gd name="connsiteY11" fmla="*/ 208637 h 551215"/>
                <a:gd name="connsiteX12" fmla="*/ 2418653 w 2681382"/>
                <a:gd name="connsiteY12" fmla="*/ 195759 h 551215"/>
                <a:gd name="connsiteX13" fmla="*/ 2459865 w 2681382"/>
                <a:gd name="connsiteY13" fmla="*/ 170001 h 551215"/>
                <a:gd name="connsiteX14" fmla="*/ 2495926 w 2681382"/>
                <a:gd name="connsiteY14" fmla="*/ 139091 h 551215"/>
                <a:gd name="connsiteX15" fmla="*/ 2560320 w 2681382"/>
                <a:gd name="connsiteY15" fmla="*/ 69546 h 551215"/>
                <a:gd name="connsiteX16" fmla="*/ 2601533 w 2681382"/>
                <a:gd name="connsiteY16" fmla="*/ 20606 h 551215"/>
                <a:gd name="connsiteX17" fmla="*/ 2616987 w 2681382"/>
                <a:gd name="connsiteY17" fmla="*/ 10303 h 551215"/>
                <a:gd name="connsiteX18" fmla="*/ 2640169 w 2681382"/>
                <a:gd name="connsiteY18" fmla="*/ 2575 h 551215"/>
                <a:gd name="connsiteX19" fmla="*/ 2658200 w 2681382"/>
                <a:gd name="connsiteY19" fmla="*/ 0 h 551215"/>
                <a:gd name="connsiteX20" fmla="*/ 2673654 w 2681382"/>
                <a:gd name="connsiteY20" fmla="*/ 7727 h 551215"/>
                <a:gd name="connsiteX21" fmla="*/ 2681382 w 2681382"/>
                <a:gd name="connsiteY21" fmla="*/ 23182 h 551215"/>
                <a:gd name="connsiteX22" fmla="*/ 2673654 w 2681382"/>
                <a:gd name="connsiteY22" fmla="*/ 61818 h 551215"/>
                <a:gd name="connsiteX23" fmla="*/ 2629866 w 2681382"/>
                <a:gd name="connsiteY23" fmla="*/ 170001 h 551215"/>
                <a:gd name="connsiteX24" fmla="*/ 2560320 w 2681382"/>
                <a:gd name="connsiteY24" fmla="*/ 324547 h 551215"/>
                <a:gd name="connsiteX25" fmla="*/ 2519108 w 2681382"/>
                <a:gd name="connsiteY25" fmla="*/ 394093 h 551215"/>
                <a:gd name="connsiteX26" fmla="*/ 2488199 w 2681382"/>
                <a:gd name="connsiteY26" fmla="*/ 440457 h 551215"/>
                <a:gd name="connsiteX27" fmla="*/ 2446986 w 2681382"/>
                <a:gd name="connsiteY27" fmla="*/ 491973 h 551215"/>
                <a:gd name="connsiteX28" fmla="*/ 2398047 w 2681382"/>
                <a:gd name="connsiteY28" fmla="*/ 530609 h 551215"/>
                <a:gd name="connsiteX29" fmla="*/ 2380016 w 2681382"/>
                <a:gd name="connsiteY29" fmla="*/ 546064 h 551215"/>
                <a:gd name="connsiteX30" fmla="*/ 2367137 w 2681382"/>
                <a:gd name="connsiteY30" fmla="*/ 548640 h 551215"/>
                <a:gd name="connsiteX31" fmla="*/ 2346531 w 2681382"/>
                <a:gd name="connsiteY31" fmla="*/ 551215 h 551215"/>
                <a:gd name="connsiteX32" fmla="*/ 2315622 w 2681382"/>
                <a:gd name="connsiteY32" fmla="*/ 546064 h 551215"/>
                <a:gd name="connsiteX33" fmla="*/ 2284712 w 2681382"/>
                <a:gd name="connsiteY33" fmla="*/ 533185 h 551215"/>
                <a:gd name="connsiteX34" fmla="*/ 2253803 w 2681382"/>
                <a:gd name="connsiteY34" fmla="*/ 507427 h 551215"/>
                <a:gd name="connsiteX35" fmla="*/ 2166227 w 2681382"/>
                <a:gd name="connsiteY35" fmla="*/ 497124 h 551215"/>
                <a:gd name="connsiteX36" fmla="*/ 2011680 w 2681382"/>
                <a:gd name="connsiteY36" fmla="*/ 486821 h 551215"/>
                <a:gd name="connsiteX37" fmla="*/ 1872589 w 2681382"/>
                <a:gd name="connsiteY37" fmla="*/ 484245 h 551215"/>
                <a:gd name="connsiteX38" fmla="*/ 1542889 w 2681382"/>
                <a:gd name="connsiteY38" fmla="*/ 486821 h 551215"/>
                <a:gd name="connsiteX39" fmla="*/ 1375464 w 2681382"/>
                <a:gd name="connsiteY39" fmla="*/ 484245 h 551215"/>
                <a:gd name="connsiteX40" fmla="*/ 785612 w 2681382"/>
                <a:gd name="connsiteY40" fmla="*/ 494548 h 55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81382" h="551215">
                  <a:moveTo>
                    <a:pt x="785612" y="494548"/>
                  </a:moveTo>
                  <a:lnTo>
                    <a:pt x="182880" y="512579"/>
                  </a:lnTo>
                  <a:lnTo>
                    <a:pt x="0" y="273032"/>
                  </a:lnTo>
                  <a:lnTo>
                    <a:pt x="200911" y="260153"/>
                  </a:lnTo>
                  <a:lnTo>
                    <a:pt x="829400" y="247274"/>
                  </a:lnTo>
                  <a:lnTo>
                    <a:pt x="1298191" y="239547"/>
                  </a:lnTo>
                  <a:lnTo>
                    <a:pt x="1452737" y="239547"/>
                  </a:lnTo>
                  <a:lnTo>
                    <a:pt x="1831376" y="236971"/>
                  </a:lnTo>
                  <a:lnTo>
                    <a:pt x="2083802" y="239547"/>
                  </a:lnTo>
                  <a:lnTo>
                    <a:pt x="2207439" y="234395"/>
                  </a:lnTo>
                  <a:lnTo>
                    <a:pt x="2323349" y="221516"/>
                  </a:lnTo>
                  <a:lnTo>
                    <a:pt x="2387743" y="208637"/>
                  </a:lnTo>
                  <a:lnTo>
                    <a:pt x="2418653" y="195759"/>
                  </a:lnTo>
                  <a:lnTo>
                    <a:pt x="2459865" y="170001"/>
                  </a:lnTo>
                  <a:lnTo>
                    <a:pt x="2495926" y="139091"/>
                  </a:lnTo>
                  <a:lnTo>
                    <a:pt x="2560320" y="69546"/>
                  </a:lnTo>
                  <a:lnTo>
                    <a:pt x="2601533" y="20606"/>
                  </a:lnTo>
                  <a:lnTo>
                    <a:pt x="2616987" y="10303"/>
                  </a:lnTo>
                  <a:lnTo>
                    <a:pt x="2640169" y="2575"/>
                  </a:lnTo>
                  <a:lnTo>
                    <a:pt x="2658200" y="0"/>
                  </a:lnTo>
                  <a:lnTo>
                    <a:pt x="2673654" y="7727"/>
                  </a:lnTo>
                  <a:lnTo>
                    <a:pt x="2681382" y="23182"/>
                  </a:lnTo>
                  <a:lnTo>
                    <a:pt x="2673654" y="61818"/>
                  </a:lnTo>
                  <a:lnTo>
                    <a:pt x="2629866" y="170001"/>
                  </a:lnTo>
                  <a:lnTo>
                    <a:pt x="2560320" y="324547"/>
                  </a:lnTo>
                  <a:lnTo>
                    <a:pt x="2519108" y="394093"/>
                  </a:lnTo>
                  <a:lnTo>
                    <a:pt x="2488199" y="440457"/>
                  </a:lnTo>
                  <a:lnTo>
                    <a:pt x="2446986" y="491973"/>
                  </a:lnTo>
                  <a:lnTo>
                    <a:pt x="2398047" y="530609"/>
                  </a:lnTo>
                  <a:lnTo>
                    <a:pt x="2380016" y="546064"/>
                  </a:lnTo>
                  <a:lnTo>
                    <a:pt x="2367137" y="548640"/>
                  </a:lnTo>
                  <a:lnTo>
                    <a:pt x="2346531" y="551215"/>
                  </a:lnTo>
                  <a:lnTo>
                    <a:pt x="2315622" y="546064"/>
                  </a:lnTo>
                  <a:lnTo>
                    <a:pt x="2284712" y="533185"/>
                  </a:lnTo>
                  <a:lnTo>
                    <a:pt x="2253803" y="507427"/>
                  </a:lnTo>
                  <a:lnTo>
                    <a:pt x="2166227" y="497124"/>
                  </a:lnTo>
                  <a:lnTo>
                    <a:pt x="2011680" y="486821"/>
                  </a:lnTo>
                  <a:lnTo>
                    <a:pt x="1872589" y="484245"/>
                  </a:lnTo>
                  <a:lnTo>
                    <a:pt x="1542889" y="486821"/>
                  </a:lnTo>
                  <a:lnTo>
                    <a:pt x="1375464" y="484245"/>
                  </a:lnTo>
                  <a:lnTo>
                    <a:pt x="785612" y="49454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7">
              <a:extLst>
                <a:ext uri="{FF2B5EF4-FFF2-40B4-BE49-F238E27FC236}">
                  <a16:creationId xmlns:a16="http://schemas.microsoft.com/office/drawing/2014/main" id="{361E2411-5615-443C-B40B-47C730862BD3}"/>
                </a:ext>
              </a:extLst>
            </p:cNvPr>
            <p:cNvSpPr/>
            <p:nvPr/>
          </p:nvSpPr>
          <p:spPr>
            <a:xfrm>
              <a:off x="2686050" y="4214813"/>
              <a:ext cx="1670050" cy="1006475"/>
            </a:xfrm>
            <a:custGeom>
              <a:avLst/>
              <a:gdLst>
                <a:gd name="connsiteX0" fmla="*/ 1076325 w 1669256"/>
                <a:gd name="connsiteY0" fmla="*/ 490537 h 1007268"/>
                <a:gd name="connsiteX1" fmla="*/ 828675 w 1669256"/>
                <a:gd name="connsiteY1" fmla="*/ 657225 h 1007268"/>
                <a:gd name="connsiteX2" fmla="*/ 676275 w 1669256"/>
                <a:gd name="connsiteY2" fmla="*/ 759618 h 1007268"/>
                <a:gd name="connsiteX3" fmla="*/ 531019 w 1669256"/>
                <a:gd name="connsiteY3" fmla="*/ 864393 h 1007268"/>
                <a:gd name="connsiteX4" fmla="*/ 421481 w 1669256"/>
                <a:gd name="connsiteY4" fmla="*/ 957262 h 1007268"/>
                <a:gd name="connsiteX5" fmla="*/ 392906 w 1669256"/>
                <a:gd name="connsiteY5" fmla="*/ 983456 h 1007268"/>
                <a:gd name="connsiteX6" fmla="*/ 369094 w 1669256"/>
                <a:gd name="connsiteY6" fmla="*/ 997743 h 1007268"/>
                <a:gd name="connsiteX7" fmla="*/ 345281 w 1669256"/>
                <a:gd name="connsiteY7" fmla="*/ 1004887 h 1007268"/>
                <a:gd name="connsiteX8" fmla="*/ 316706 w 1669256"/>
                <a:gd name="connsiteY8" fmla="*/ 1007268 h 1007268"/>
                <a:gd name="connsiteX9" fmla="*/ 285750 w 1669256"/>
                <a:gd name="connsiteY9" fmla="*/ 1002506 h 1007268"/>
                <a:gd name="connsiteX10" fmla="*/ 259556 w 1669256"/>
                <a:gd name="connsiteY10" fmla="*/ 990600 h 1007268"/>
                <a:gd name="connsiteX11" fmla="*/ 223838 w 1669256"/>
                <a:gd name="connsiteY11" fmla="*/ 969168 h 1007268"/>
                <a:gd name="connsiteX12" fmla="*/ 180975 w 1669256"/>
                <a:gd name="connsiteY12" fmla="*/ 935831 h 1007268"/>
                <a:gd name="connsiteX13" fmla="*/ 130969 w 1669256"/>
                <a:gd name="connsiteY13" fmla="*/ 878681 h 1007268"/>
                <a:gd name="connsiteX14" fmla="*/ 83344 w 1669256"/>
                <a:gd name="connsiteY14" fmla="*/ 826293 h 1007268"/>
                <a:gd name="connsiteX15" fmla="*/ 45244 w 1669256"/>
                <a:gd name="connsiteY15" fmla="*/ 771525 h 1007268"/>
                <a:gd name="connsiteX16" fmla="*/ 26194 w 1669256"/>
                <a:gd name="connsiteY16" fmla="*/ 733425 h 1007268"/>
                <a:gd name="connsiteX17" fmla="*/ 11906 w 1669256"/>
                <a:gd name="connsiteY17" fmla="*/ 690562 h 1007268"/>
                <a:gd name="connsiteX18" fmla="*/ 2381 w 1669256"/>
                <a:gd name="connsiteY18" fmla="*/ 640556 h 1007268"/>
                <a:gd name="connsiteX19" fmla="*/ 0 w 1669256"/>
                <a:gd name="connsiteY19" fmla="*/ 611981 h 1007268"/>
                <a:gd name="connsiteX20" fmla="*/ 0 w 1669256"/>
                <a:gd name="connsiteY20" fmla="*/ 573881 h 1007268"/>
                <a:gd name="connsiteX21" fmla="*/ 4763 w 1669256"/>
                <a:gd name="connsiteY21" fmla="*/ 552450 h 1007268"/>
                <a:gd name="connsiteX22" fmla="*/ 16669 w 1669256"/>
                <a:gd name="connsiteY22" fmla="*/ 540543 h 1007268"/>
                <a:gd name="connsiteX23" fmla="*/ 26194 w 1669256"/>
                <a:gd name="connsiteY23" fmla="*/ 540543 h 1007268"/>
                <a:gd name="connsiteX24" fmla="*/ 50006 w 1669256"/>
                <a:gd name="connsiteY24" fmla="*/ 552450 h 1007268"/>
                <a:gd name="connsiteX25" fmla="*/ 100013 w 1669256"/>
                <a:gd name="connsiteY25" fmla="*/ 604837 h 1007268"/>
                <a:gd name="connsiteX26" fmla="*/ 126206 w 1669256"/>
                <a:gd name="connsiteY26" fmla="*/ 633412 h 1007268"/>
                <a:gd name="connsiteX27" fmla="*/ 150019 w 1669256"/>
                <a:gd name="connsiteY27" fmla="*/ 654843 h 1007268"/>
                <a:gd name="connsiteX28" fmla="*/ 173831 w 1669256"/>
                <a:gd name="connsiteY28" fmla="*/ 669131 h 1007268"/>
                <a:gd name="connsiteX29" fmla="*/ 200025 w 1669256"/>
                <a:gd name="connsiteY29" fmla="*/ 681037 h 1007268"/>
                <a:gd name="connsiteX30" fmla="*/ 226219 w 1669256"/>
                <a:gd name="connsiteY30" fmla="*/ 688181 h 1007268"/>
                <a:gd name="connsiteX31" fmla="*/ 245269 w 1669256"/>
                <a:gd name="connsiteY31" fmla="*/ 690562 h 1007268"/>
                <a:gd name="connsiteX32" fmla="*/ 266700 w 1669256"/>
                <a:gd name="connsiteY32" fmla="*/ 685800 h 1007268"/>
                <a:gd name="connsiteX33" fmla="*/ 307181 w 1669256"/>
                <a:gd name="connsiteY33" fmla="*/ 664368 h 1007268"/>
                <a:gd name="connsiteX34" fmla="*/ 557213 w 1669256"/>
                <a:gd name="connsiteY34" fmla="*/ 540543 h 1007268"/>
                <a:gd name="connsiteX35" fmla="*/ 828675 w 1669256"/>
                <a:gd name="connsiteY35" fmla="*/ 407193 h 1007268"/>
                <a:gd name="connsiteX36" fmla="*/ 1014413 w 1669256"/>
                <a:gd name="connsiteY36" fmla="*/ 319087 h 1007268"/>
                <a:gd name="connsiteX37" fmla="*/ 1176338 w 1669256"/>
                <a:gd name="connsiteY37" fmla="*/ 245268 h 1007268"/>
                <a:gd name="connsiteX38" fmla="*/ 1359694 w 1669256"/>
                <a:gd name="connsiteY38" fmla="*/ 154781 h 1007268"/>
                <a:gd name="connsiteX39" fmla="*/ 1476375 w 1669256"/>
                <a:gd name="connsiteY39" fmla="*/ 92868 h 1007268"/>
                <a:gd name="connsiteX40" fmla="*/ 1547813 w 1669256"/>
                <a:gd name="connsiteY40" fmla="*/ 47625 h 1007268"/>
                <a:gd name="connsiteX41" fmla="*/ 1583531 w 1669256"/>
                <a:gd name="connsiteY41" fmla="*/ 19050 h 1007268"/>
                <a:gd name="connsiteX42" fmla="*/ 1602581 w 1669256"/>
                <a:gd name="connsiteY42" fmla="*/ 7143 h 1007268"/>
                <a:gd name="connsiteX43" fmla="*/ 1621631 w 1669256"/>
                <a:gd name="connsiteY43" fmla="*/ 0 h 1007268"/>
                <a:gd name="connsiteX44" fmla="*/ 1645444 w 1669256"/>
                <a:gd name="connsiteY44" fmla="*/ 0 h 1007268"/>
                <a:gd name="connsiteX45" fmla="*/ 1659731 w 1669256"/>
                <a:gd name="connsiteY45" fmla="*/ 2381 h 1007268"/>
                <a:gd name="connsiteX46" fmla="*/ 1664494 w 1669256"/>
                <a:gd name="connsiteY46" fmla="*/ 9525 h 1007268"/>
                <a:gd name="connsiteX47" fmla="*/ 1669256 w 1669256"/>
                <a:gd name="connsiteY47" fmla="*/ 19050 h 1007268"/>
                <a:gd name="connsiteX48" fmla="*/ 1666875 w 1669256"/>
                <a:gd name="connsiteY48" fmla="*/ 35718 h 1007268"/>
                <a:gd name="connsiteX49" fmla="*/ 1654969 w 1669256"/>
                <a:gd name="connsiteY49" fmla="*/ 57150 h 1007268"/>
                <a:gd name="connsiteX50" fmla="*/ 1600200 w 1669256"/>
                <a:gd name="connsiteY50" fmla="*/ 104775 h 1007268"/>
                <a:gd name="connsiteX51" fmla="*/ 1428750 w 1669256"/>
                <a:gd name="connsiteY51" fmla="*/ 240506 h 1007268"/>
                <a:gd name="connsiteX52" fmla="*/ 1231106 w 1669256"/>
                <a:gd name="connsiteY52" fmla="*/ 385762 h 1007268"/>
                <a:gd name="connsiteX53" fmla="*/ 1076325 w 1669256"/>
                <a:gd name="connsiteY53" fmla="*/ 490537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69256" h="1007268">
                  <a:moveTo>
                    <a:pt x="1076325" y="490537"/>
                  </a:moveTo>
                  <a:lnTo>
                    <a:pt x="828675" y="657225"/>
                  </a:lnTo>
                  <a:lnTo>
                    <a:pt x="676275" y="759618"/>
                  </a:lnTo>
                  <a:lnTo>
                    <a:pt x="531019" y="864393"/>
                  </a:lnTo>
                  <a:lnTo>
                    <a:pt x="421481" y="957262"/>
                  </a:lnTo>
                  <a:lnTo>
                    <a:pt x="392906" y="983456"/>
                  </a:lnTo>
                  <a:lnTo>
                    <a:pt x="369094" y="997743"/>
                  </a:lnTo>
                  <a:lnTo>
                    <a:pt x="345281" y="1004887"/>
                  </a:lnTo>
                  <a:lnTo>
                    <a:pt x="316706" y="1007268"/>
                  </a:lnTo>
                  <a:lnTo>
                    <a:pt x="285750" y="1002506"/>
                  </a:lnTo>
                  <a:lnTo>
                    <a:pt x="259556" y="990600"/>
                  </a:lnTo>
                  <a:lnTo>
                    <a:pt x="223838" y="969168"/>
                  </a:lnTo>
                  <a:lnTo>
                    <a:pt x="180975" y="935831"/>
                  </a:lnTo>
                  <a:lnTo>
                    <a:pt x="130969" y="878681"/>
                  </a:lnTo>
                  <a:lnTo>
                    <a:pt x="83344" y="826293"/>
                  </a:lnTo>
                  <a:lnTo>
                    <a:pt x="45244" y="771525"/>
                  </a:lnTo>
                  <a:lnTo>
                    <a:pt x="26194" y="733425"/>
                  </a:lnTo>
                  <a:lnTo>
                    <a:pt x="11906" y="690562"/>
                  </a:lnTo>
                  <a:lnTo>
                    <a:pt x="2381" y="640556"/>
                  </a:lnTo>
                  <a:lnTo>
                    <a:pt x="0" y="611981"/>
                  </a:lnTo>
                  <a:lnTo>
                    <a:pt x="0" y="573881"/>
                  </a:lnTo>
                  <a:lnTo>
                    <a:pt x="4763" y="552450"/>
                  </a:lnTo>
                  <a:lnTo>
                    <a:pt x="16669" y="540543"/>
                  </a:lnTo>
                  <a:lnTo>
                    <a:pt x="26194" y="540543"/>
                  </a:lnTo>
                  <a:lnTo>
                    <a:pt x="50006" y="552450"/>
                  </a:lnTo>
                  <a:lnTo>
                    <a:pt x="100013" y="604837"/>
                  </a:lnTo>
                  <a:lnTo>
                    <a:pt x="126206" y="633412"/>
                  </a:lnTo>
                  <a:lnTo>
                    <a:pt x="150019" y="654843"/>
                  </a:lnTo>
                  <a:lnTo>
                    <a:pt x="173831" y="669131"/>
                  </a:lnTo>
                  <a:lnTo>
                    <a:pt x="200025" y="681037"/>
                  </a:lnTo>
                  <a:lnTo>
                    <a:pt x="226219" y="688181"/>
                  </a:lnTo>
                  <a:lnTo>
                    <a:pt x="245269" y="690562"/>
                  </a:lnTo>
                  <a:lnTo>
                    <a:pt x="266700" y="685800"/>
                  </a:lnTo>
                  <a:lnTo>
                    <a:pt x="307181" y="664368"/>
                  </a:lnTo>
                  <a:lnTo>
                    <a:pt x="557213" y="540543"/>
                  </a:lnTo>
                  <a:lnTo>
                    <a:pt x="828675" y="407193"/>
                  </a:lnTo>
                  <a:lnTo>
                    <a:pt x="1014413" y="319087"/>
                  </a:lnTo>
                  <a:lnTo>
                    <a:pt x="1176338" y="245268"/>
                  </a:lnTo>
                  <a:lnTo>
                    <a:pt x="1359694" y="154781"/>
                  </a:lnTo>
                  <a:lnTo>
                    <a:pt x="1476375" y="92868"/>
                  </a:lnTo>
                  <a:lnTo>
                    <a:pt x="1547813" y="47625"/>
                  </a:lnTo>
                  <a:lnTo>
                    <a:pt x="1583531" y="19050"/>
                  </a:lnTo>
                  <a:lnTo>
                    <a:pt x="1602581" y="7143"/>
                  </a:lnTo>
                  <a:lnTo>
                    <a:pt x="1621631" y="0"/>
                  </a:lnTo>
                  <a:lnTo>
                    <a:pt x="1645444" y="0"/>
                  </a:lnTo>
                  <a:lnTo>
                    <a:pt x="1659731" y="2381"/>
                  </a:lnTo>
                  <a:lnTo>
                    <a:pt x="1664494" y="9525"/>
                  </a:lnTo>
                  <a:lnTo>
                    <a:pt x="1669256" y="19050"/>
                  </a:lnTo>
                  <a:lnTo>
                    <a:pt x="1666875" y="35718"/>
                  </a:lnTo>
                  <a:lnTo>
                    <a:pt x="1654969" y="57150"/>
                  </a:lnTo>
                  <a:lnTo>
                    <a:pt x="1600200" y="104775"/>
                  </a:lnTo>
                  <a:lnTo>
                    <a:pt x="1428750" y="240506"/>
                  </a:lnTo>
                  <a:lnTo>
                    <a:pt x="1231106" y="385762"/>
                  </a:lnTo>
                  <a:lnTo>
                    <a:pt x="1076325" y="49053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1">
              <a:extLst>
                <a:ext uri="{FF2B5EF4-FFF2-40B4-BE49-F238E27FC236}">
                  <a16:creationId xmlns:a16="http://schemas.microsoft.com/office/drawing/2014/main" id="{09934125-7864-44E4-A7AA-C339C3C22EC0}"/>
                </a:ext>
              </a:extLst>
            </p:cNvPr>
            <p:cNvSpPr/>
            <p:nvPr/>
          </p:nvSpPr>
          <p:spPr>
            <a:xfrm>
              <a:off x="4375150" y="3354388"/>
              <a:ext cx="1171575" cy="1031875"/>
            </a:xfrm>
            <a:custGeom>
              <a:avLst/>
              <a:gdLst>
                <a:gd name="connsiteX0" fmla="*/ 533400 w 1171575"/>
                <a:gd name="connsiteY0" fmla="*/ 266700 h 1031082"/>
                <a:gd name="connsiteX1" fmla="*/ 121444 w 1171575"/>
                <a:gd name="connsiteY1" fmla="*/ 354807 h 1031082"/>
                <a:gd name="connsiteX2" fmla="*/ 0 w 1171575"/>
                <a:gd name="connsiteY2" fmla="*/ 219075 h 1031082"/>
                <a:gd name="connsiteX3" fmla="*/ 276225 w 1171575"/>
                <a:gd name="connsiteY3" fmla="*/ 166688 h 1031082"/>
                <a:gd name="connsiteX4" fmla="*/ 464344 w 1171575"/>
                <a:gd name="connsiteY4" fmla="*/ 128588 h 1031082"/>
                <a:gd name="connsiteX5" fmla="*/ 654844 w 1171575"/>
                <a:gd name="connsiteY5" fmla="*/ 92869 h 1031082"/>
                <a:gd name="connsiteX6" fmla="*/ 812007 w 1171575"/>
                <a:gd name="connsiteY6" fmla="*/ 0 h 1031082"/>
                <a:gd name="connsiteX7" fmla="*/ 869157 w 1171575"/>
                <a:gd name="connsiteY7" fmla="*/ 14288 h 1031082"/>
                <a:gd name="connsiteX8" fmla="*/ 947738 w 1171575"/>
                <a:gd name="connsiteY8" fmla="*/ 40482 h 1031082"/>
                <a:gd name="connsiteX9" fmla="*/ 1016794 w 1171575"/>
                <a:gd name="connsiteY9" fmla="*/ 69057 h 1031082"/>
                <a:gd name="connsiteX10" fmla="*/ 1078707 w 1171575"/>
                <a:gd name="connsiteY10" fmla="*/ 100013 h 1031082"/>
                <a:gd name="connsiteX11" fmla="*/ 1121569 w 1171575"/>
                <a:gd name="connsiteY11" fmla="*/ 128588 h 1031082"/>
                <a:gd name="connsiteX12" fmla="*/ 1150144 w 1171575"/>
                <a:gd name="connsiteY12" fmla="*/ 150019 h 1031082"/>
                <a:gd name="connsiteX13" fmla="*/ 1162050 w 1171575"/>
                <a:gd name="connsiteY13" fmla="*/ 166688 h 1031082"/>
                <a:gd name="connsiteX14" fmla="*/ 1169194 w 1171575"/>
                <a:gd name="connsiteY14" fmla="*/ 183357 h 1031082"/>
                <a:gd name="connsiteX15" fmla="*/ 1171575 w 1171575"/>
                <a:gd name="connsiteY15" fmla="*/ 200025 h 1031082"/>
                <a:gd name="connsiteX16" fmla="*/ 1166813 w 1171575"/>
                <a:gd name="connsiteY16" fmla="*/ 226219 h 1031082"/>
                <a:gd name="connsiteX17" fmla="*/ 1123950 w 1171575"/>
                <a:gd name="connsiteY17" fmla="*/ 273844 h 1031082"/>
                <a:gd name="connsiteX18" fmla="*/ 1109663 w 1171575"/>
                <a:gd name="connsiteY18" fmla="*/ 302419 h 1031082"/>
                <a:gd name="connsiteX19" fmla="*/ 1102519 w 1171575"/>
                <a:gd name="connsiteY19" fmla="*/ 340519 h 1031082"/>
                <a:gd name="connsiteX20" fmla="*/ 1076325 w 1171575"/>
                <a:gd name="connsiteY20" fmla="*/ 519113 h 1031082"/>
                <a:gd name="connsiteX21" fmla="*/ 1047750 w 1171575"/>
                <a:gd name="connsiteY21" fmla="*/ 731044 h 1031082"/>
                <a:gd name="connsiteX22" fmla="*/ 1012032 w 1171575"/>
                <a:gd name="connsiteY22" fmla="*/ 981075 h 1031082"/>
                <a:gd name="connsiteX23" fmla="*/ 1000125 w 1171575"/>
                <a:gd name="connsiteY23" fmla="*/ 997744 h 1031082"/>
                <a:gd name="connsiteX24" fmla="*/ 947738 w 1171575"/>
                <a:gd name="connsiteY24" fmla="*/ 1031082 h 1031082"/>
                <a:gd name="connsiteX25" fmla="*/ 838200 w 1171575"/>
                <a:gd name="connsiteY25" fmla="*/ 1014413 h 1031082"/>
                <a:gd name="connsiteX26" fmla="*/ 840582 w 1171575"/>
                <a:gd name="connsiteY26" fmla="*/ 826294 h 1031082"/>
                <a:gd name="connsiteX27" fmla="*/ 852488 w 1171575"/>
                <a:gd name="connsiteY27" fmla="*/ 633413 h 1031082"/>
                <a:gd name="connsiteX28" fmla="*/ 859632 w 1171575"/>
                <a:gd name="connsiteY28" fmla="*/ 371475 h 1031082"/>
                <a:gd name="connsiteX29" fmla="*/ 857250 w 1171575"/>
                <a:gd name="connsiteY29" fmla="*/ 304800 h 1031082"/>
                <a:gd name="connsiteX30" fmla="*/ 852488 w 1171575"/>
                <a:gd name="connsiteY30" fmla="*/ 280988 h 1031082"/>
                <a:gd name="connsiteX31" fmla="*/ 833438 w 1171575"/>
                <a:gd name="connsiteY31" fmla="*/ 252413 h 1031082"/>
                <a:gd name="connsiteX32" fmla="*/ 807244 w 1171575"/>
                <a:gd name="connsiteY32" fmla="*/ 235744 h 1031082"/>
                <a:gd name="connsiteX33" fmla="*/ 778669 w 1171575"/>
                <a:gd name="connsiteY33" fmla="*/ 228600 h 1031082"/>
                <a:gd name="connsiteX34" fmla="*/ 745332 w 1171575"/>
                <a:gd name="connsiteY34" fmla="*/ 233363 h 1031082"/>
                <a:gd name="connsiteX35" fmla="*/ 533400 w 1171575"/>
                <a:gd name="connsiteY35" fmla="*/ 266700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1575" h="1031082">
                  <a:moveTo>
                    <a:pt x="533400" y="266700"/>
                  </a:moveTo>
                  <a:lnTo>
                    <a:pt x="121444" y="354807"/>
                  </a:lnTo>
                  <a:lnTo>
                    <a:pt x="0" y="219075"/>
                  </a:lnTo>
                  <a:lnTo>
                    <a:pt x="276225" y="166688"/>
                  </a:lnTo>
                  <a:lnTo>
                    <a:pt x="464344" y="128588"/>
                  </a:lnTo>
                  <a:lnTo>
                    <a:pt x="654844" y="92869"/>
                  </a:lnTo>
                  <a:lnTo>
                    <a:pt x="812007" y="0"/>
                  </a:lnTo>
                  <a:lnTo>
                    <a:pt x="869157" y="14288"/>
                  </a:lnTo>
                  <a:lnTo>
                    <a:pt x="947738" y="40482"/>
                  </a:lnTo>
                  <a:lnTo>
                    <a:pt x="1016794" y="69057"/>
                  </a:lnTo>
                  <a:lnTo>
                    <a:pt x="1078707" y="100013"/>
                  </a:lnTo>
                  <a:lnTo>
                    <a:pt x="1121569" y="128588"/>
                  </a:lnTo>
                  <a:lnTo>
                    <a:pt x="1150144" y="150019"/>
                  </a:lnTo>
                  <a:lnTo>
                    <a:pt x="1162050" y="166688"/>
                  </a:lnTo>
                  <a:lnTo>
                    <a:pt x="1169194" y="183357"/>
                  </a:lnTo>
                  <a:lnTo>
                    <a:pt x="1171575" y="200025"/>
                  </a:lnTo>
                  <a:lnTo>
                    <a:pt x="1166813" y="226219"/>
                  </a:lnTo>
                  <a:lnTo>
                    <a:pt x="1123950" y="273844"/>
                  </a:lnTo>
                  <a:lnTo>
                    <a:pt x="1109663" y="302419"/>
                  </a:lnTo>
                  <a:lnTo>
                    <a:pt x="1102519" y="340519"/>
                  </a:lnTo>
                  <a:lnTo>
                    <a:pt x="1076325" y="519113"/>
                  </a:lnTo>
                  <a:lnTo>
                    <a:pt x="1047750" y="731044"/>
                  </a:lnTo>
                  <a:lnTo>
                    <a:pt x="1012032" y="981075"/>
                  </a:lnTo>
                  <a:lnTo>
                    <a:pt x="1000125" y="997744"/>
                  </a:lnTo>
                  <a:lnTo>
                    <a:pt x="947738" y="1031082"/>
                  </a:lnTo>
                  <a:lnTo>
                    <a:pt x="838200" y="1014413"/>
                  </a:lnTo>
                  <a:lnTo>
                    <a:pt x="840582" y="826294"/>
                  </a:lnTo>
                  <a:lnTo>
                    <a:pt x="852488" y="633413"/>
                  </a:lnTo>
                  <a:lnTo>
                    <a:pt x="859632" y="371475"/>
                  </a:lnTo>
                  <a:lnTo>
                    <a:pt x="857250" y="304800"/>
                  </a:lnTo>
                  <a:lnTo>
                    <a:pt x="852488" y="280988"/>
                  </a:lnTo>
                  <a:lnTo>
                    <a:pt x="833438" y="252413"/>
                  </a:lnTo>
                  <a:lnTo>
                    <a:pt x="807244" y="235744"/>
                  </a:lnTo>
                  <a:lnTo>
                    <a:pt x="778669" y="228600"/>
                  </a:lnTo>
                  <a:lnTo>
                    <a:pt x="745332" y="233363"/>
                  </a:lnTo>
                  <a:lnTo>
                    <a:pt x="533400" y="2667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FF100895-B80C-434E-A6C5-31FC98252C3F}"/>
                </a:ext>
              </a:extLst>
            </p:cNvPr>
            <p:cNvSpPr/>
            <p:nvPr/>
          </p:nvSpPr>
          <p:spPr>
            <a:xfrm>
              <a:off x="4584700" y="4171950"/>
              <a:ext cx="690563" cy="319088"/>
            </a:xfrm>
            <a:custGeom>
              <a:avLst/>
              <a:gdLst>
                <a:gd name="connsiteX0" fmla="*/ 276225 w 690563"/>
                <a:gd name="connsiteY0" fmla="*/ 254794 h 319088"/>
                <a:gd name="connsiteX1" fmla="*/ 11907 w 690563"/>
                <a:gd name="connsiteY1" fmla="*/ 319088 h 319088"/>
                <a:gd name="connsiteX2" fmla="*/ 0 w 690563"/>
                <a:gd name="connsiteY2" fmla="*/ 159544 h 319088"/>
                <a:gd name="connsiteX3" fmla="*/ 466725 w 690563"/>
                <a:gd name="connsiteY3" fmla="*/ 52388 h 319088"/>
                <a:gd name="connsiteX4" fmla="*/ 676275 w 690563"/>
                <a:gd name="connsiteY4" fmla="*/ 0 h 319088"/>
                <a:gd name="connsiteX5" fmla="*/ 690563 w 690563"/>
                <a:gd name="connsiteY5" fmla="*/ 190500 h 319088"/>
                <a:gd name="connsiteX6" fmla="*/ 638175 w 690563"/>
                <a:gd name="connsiteY6" fmla="*/ 197644 h 319088"/>
                <a:gd name="connsiteX7" fmla="*/ 571500 w 690563"/>
                <a:gd name="connsiteY7" fmla="*/ 195263 h 319088"/>
                <a:gd name="connsiteX8" fmla="*/ 276225 w 690563"/>
                <a:gd name="connsiteY8" fmla="*/ 2547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63" h="319088">
                  <a:moveTo>
                    <a:pt x="276225" y="254794"/>
                  </a:moveTo>
                  <a:lnTo>
                    <a:pt x="11907" y="319088"/>
                  </a:lnTo>
                  <a:lnTo>
                    <a:pt x="0" y="159544"/>
                  </a:lnTo>
                  <a:lnTo>
                    <a:pt x="466725" y="52388"/>
                  </a:lnTo>
                  <a:lnTo>
                    <a:pt x="676275" y="0"/>
                  </a:lnTo>
                  <a:lnTo>
                    <a:pt x="690563" y="190500"/>
                  </a:lnTo>
                  <a:lnTo>
                    <a:pt x="638175" y="197644"/>
                  </a:lnTo>
                  <a:lnTo>
                    <a:pt x="571500" y="195263"/>
                  </a:lnTo>
                  <a:lnTo>
                    <a:pt x="276225" y="254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21">
              <a:extLst>
                <a:ext uri="{FF2B5EF4-FFF2-40B4-BE49-F238E27FC236}">
                  <a16:creationId xmlns:a16="http://schemas.microsoft.com/office/drawing/2014/main" id="{A6FEED4A-9CD0-4CFD-B26D-58E61F3CB6E4}"/>
                </a:ext>
              </a:extLst>
            </p:cNvPr>
            <p:cNvSpPr/>
            <p:nvPr/>
          </p:nvSpPr>
          <p:spPr>
            <a:xfrm rot="16200000">
              <a:off x="4106069" y="2586831"/>
              <a:ext cx="4333875" cy="2525713"/>
            </a:xfrm>
            <a:custGeom>
              <a:avLst/>
              <a:gdLst>
                <a:gd name="connsiteX0" fmla="*/ 2344505 w 4333650"/>
                <a:gd name="connsiteY0" fmla="*/ 1044410 h 2526518"/>
                <a:gd name="connsiteX1" fmla="*/ 2041149 w 4333650"/>
                <a:gd name="connsiteY1" fmla="*/ 1157085 h 2526518"/>
                <a:gd name="connsiteX2" fmla="*/ 1746461 w 4333650"/>
                <a:gd name="connsiteY2" fmla="*/ 1278427 h 2526518"/>
                <a:gd name="connsiteX3" fmla="*/ 1495109 w 4333650"/>
                <a:gd name="connsiteY3" fmla="*/ 1391102 h 2526518"/>
                <a:gd name="connsiteX4" fmla="*/ 1295762 w 4333650"/>
                <a:gd name="connsiteY4" fmla="*/ 1503777 h 2526518"/>
                <a:gd name="connsiteX5" fmla="*/ 1131083 w 4333650"/>
                <a:gd name="connsiteY5" fmla="*/ 1607784 h 2526518"/>
                <a:gd name="connsiteX6" fmla="*/ 1018408 w 4333650"/>
                <a:gd name="connsiteY6" fmla="*/ 1685790 h 2526518"/>
                <a:gd name="connsiteX7" fmla="*/ 862397 w 4333650"/>
                <a:gd name="connsiteY7" fmla="*/ 1802798 h 2526518"/>
                <a:gd name="connsiteX8" fmla="*/ 702052 w 4333650"/>
                <a:gd name="connsiteY8" fmla="*/ 1937141 h 2526518"/>
                <a:gd name="connsiteX9" fmla="*/ 580709 w 4333650"/>
                <a:gd name="connsiteY9" fmla="*/ 2049816 h 2526518"/>
                <a:gd name="connsiteX10" fmla="*/ 524372 w 4333650"/>
                <a:gd name="connsiteY10" fmla="*/ 2114821 h 2526518"/>
                <a:gd name="connsiteX11" fmla="*/ 507037 w 4333650"/>
                <a:gd name="connsiteY11" fmla="*/ 2136489 h 2526518"/>
                <a:gd name="connsiteX12" fmla="*/ 498370 w 4333650"/>
                <a:gd name="connsiteY12" fmla="*/ 2179826 h 2526518"/>
                <a:gd name="connsiteX13" fmla="*/ 251352 w 4333650"/>
                <a:gd name="connsiteY13" fmla="*/ 2491849 h 2526518"/>
                <a:gd name="connsiteX14" fmla="*/ 195015 w 4333650"/>
                <a:gd name="connsiteY14" fmla="*/ 2504850 h 2526518"/>
                <a:gd name="connsiteX15" fmla="*/ 160345 w 4333650"/>
                <a:gd name="connsiteY15" fmla="*/ 2526518 h 2526518"/>
                <a:gd name="connsiteX16" fmla="*/ 117009 w 4333650"/>
                <a:gd name="connsiteY16" fmla="*/ 2526518 h 2526518"/>
                <a:gd name="connsiteX17" fmla="*/ 82340 w 4333650"/>
                <a:gd name="connsiteY17" fmla="*/ 2522184 h 2526518"/>
                <a:gd name="connsiteX18" fmla="*/ 52004 w 4333650"/>
                <a:gd name="connsiteY18" fmla="*/ 2517851 h 2526518"/>
                <a:gd name="connsiteX19" fmla="*/ 21669 w 4333650"/>
                <a:gd name="connsiteY19" fmla="*/ 2491849 h 2526518"/>
                <a:gd name="connsiteX20" fmla="*/ 4334 w 4333650"/>
                <a:gd name="connsiteY20" fmla="*/ 2448512 h 2526518"/>
                <a:gd name="connsiteX21" fmla="*/ 0 w 4333650"/>
                <a:gd name="connsiteY21" fmla="*/ 2392175 h 2526518"/>
                <a:gd name="connsiteX22" fmla="*/ 13001 w 4333650"/>
                <a:gd name="connsiteY22" fmla="*/ 2327170 h 2526518"/>
                <a:gd name="connsiteX23" fmla="*/ 39003 w 4333650"/>
                <a:gd name="connsiteY23" fmla="*/ 2266499 h 2526518"/>
                <a:gd name="connsiteX24" fmla="*/ 112675 w 4333650"/>
                <a:gd name="connsiteY24" fmla="*/ 2149490 h 2526518"/>
                <a:gd name="connsiteX25" fmla="*/ 190681 w 4333650"/>
                <a:gd name="connsiteY25" fmla="*/ 2041149 h 2526518"/>
                <a:gd name="connsiteX26" fmla="*/ 316357 w 4333650"/>
                <a:gd name="connsiteY26" fmla="*/ 1906806 h 2526518"/>
                <a:gd name="connsiteX27" fmla="*/ 459367 w 4333650"/>
                <a:gd name="connsiteY27" fmla="*/ 1781130 h 2526518"/>
                <a:gd name="connsiteX28" fmla="*/ 589377 w 4333650"/>
                <a:gd name="connsiteY28" fmla="*/ 1681456 h 2526518"/>
                <a:gd name="connsiteX29" fmla="*/ 715053 w 4333650"/>
                <a:gd name="connsiteY29" fmla="*/ 1586116 h 2526518"/>
                <a:gd name="connsiteX30" fmla="*/ 845062 w 4333650"/>
                <a:gd name="connsiteY30" fmla="*/ 1499443 h 2526518"/>
                <a:gd name="connsiteX31" fmla="*/ 983739 w 4333650"/>
                <a:gd name="connsiteY31" fmla="*/ 1412770 h 2526518"/>
                <a:gd name="connsiteX32" fmla="*/ 1092080 w 4333650"/>
                <a:gd name="connsiteY32" fmla="*/ 1356432 h 2526518"/>
                <a:gd name="connsiteX33" fmla="*/ 1261092 w 4333650"/>
                <a:gd name="connsiteY33" fmla="*/ 1265426 h 2526518"/>
                <a:gd name="connsiteX34" fmla="*/ 1464774 w 4333650"/>
                <a:gd name="connsiteY34" fmla="*/ 1178753 h 2526518"/>
                <a:gd name="connsiteX35" fmla="*/ 1642454 w 4333650"/>
                <a:gd name="connsiteY35" fmla="*/ 1096414 h 2526518"/>
                <a:gd name="connsiteX36" fmla="*/ 1854802 w 4333650"/>
                <a:gd name="connsiteY36" fmla="*/ 1014074 h 2526518"/>
                <a:gd name="connsiteX37" fmla="*/ 2002146 w 4333650"/>
                <a:gd name="connsiteY37" fmla="*/ 957737 h 2526518"/>
                <a:gd name="connsiteX38" fmla="*/ 2236163 w 4333650"/>
                <a:gd name="connsiteY38" fmla="*/ 875397 h 2526518"/>
                <a:gd name="connsiteX39" fmla="*/ 2465847 w 4333650"/>
                <a:gd name="connsiteY39" fmla="*/ 801725 h 2526518"/>
                <a:gd name="connsiteX40" fmla="*/ 2756201 w 4333650"/>
                <a:gd name="connsiteY40" fmla="*/ 710719 h 2526518"/>
                <a:gd name="connsiteX41" fmla="*/ 2916546 w 4333650"/>
                <a:gd name="connsiteY41" fmla="*/ 663049 h 2526518"/>
                <a:gd name="connsiteX42" fmla="*/ 3232903 w 4333650"/>
                <a:gd name="connsiteY42" fmla="*/ 576376 h 2526518"/>
                <a:gd name="connsiteX43" fmla="*/ 3380247 w 4333650"/>
                <a:gd name="connsiteY43" fmla="*/ 541706 h 2526518"/>
                <a:gd name="connsiteX44" fmla="*/ 3622931 w 4333650"/>
                <a:gd name="connsiteY44" fmla="*/ 459367 h 2526518"/>
                <a:gd name="connsiteX45" fmla="*/ 3839614 w 4333650"/>
                <a:gd name="connsiteY45" fmla="*/ 372694 h 2526518"/>
                <a:gd name="connsiteX46" fmla="*/ 3978290 w 4333650"/>
                <a:gd name="connsiteY46" fmla="*/ 307689 h 2526518"/>
                <a:gd name="connsiteX47" fmla="*/ 4069297 w 4333650"/>
                <a:gd name="connsiteY47" fmla="*/ 251352 h 2526518"/>
                <a:gd name="connsiteX48" fmla="*/ 4138636 w 4333650"/>
                <a:gd name="connsiteY48" fmla="*/ 186347 h 2526518"/>
                <a:gd name="connsiteX49" fmla="*/ 4194973 w 4333650"/>
                <a:gd name="connsiteY49" fmla="*/ 130010 h 2526518"/>
                <a:gd name="connsiteX50" fmla="*/ 4242643 w 4333650"/>
                <a:gd name="connsiteY50" fmla="*/ 65005 h 2526518"/>
                <a:gd name="connsiteX51" fmla="*/ 4259978 w 4333650"/>
                <a:gd name="connsiteY51" fmla="*/ 30336 h 2526518"/>
                <a:gd name="connsiteX52" fmla="*/ 4277312 w 4333650"/>
                <a:gd name="connsiteY52" fmla="*/ 13001 h 2526518"/>
                <a:gd name="connsiteX53" fmla="*/ 4294647 w 4333650"/>
                <a:gd name="connsiteY53" fmla="*/ 0 h 2526518"/>
                <a:gd name="connsiteX54" fmla="*/ 4311981 w 4333650"/>
                <a:gd name="connsiteY54" fmla="*/ 0 h 2526518"/>
                <a:gd name="connsiteX55" fmla="*/ 4329316 w 4333650"/>
                <a:gd name="connsiteY55" fmla="*/ 8668 h 2526518"/>
                <a:gd name="connsiteX56" fmla="*/ 4333650 w 4333650"/>
                <a:gd name="connsiteY56" fmla="*/ 30336 h 2526518"/>
                <a:gd name="connsiteX57" fmla="*/ 4333650 w 4333650"/>
                <a:gd name="connsiteY57" fmla="*/ 78006 h 2526518"/>
                <a:gd name="connsiteX58" fmla="*/ 4324982 w 4333650"/>
                <a:gd name="connsiteY58" fmla="*/ 134343 h 2526518"/>
                <a:gd name="connsiteX59" fmla="*/ 4316315 w 4333650"/>
                <a:gd name="connsiteY59" fmla="*/ 186347 h 2526518"/>
                <a:gd name="connsiteX60" fmla="*/ 4272979 w 4333650"/>
                <a:gd name="connsiteY60" fmla="*/ 316357 h 2526518"/>
                <a:gd name="connsiteX61" fmla="*/ 4225309 w 4333650"/>
                <a:gd name="connsiteY61" fmla="*/ 437699 h 2526518"/>
                <a:gd name="connsiteX62" fmla="*/ 4160304 w 4333650"/>
                <a:gd name="connsiteY62" fmla="*/ 567708 h 2526518"/>
                <a:gd name="connsiteX63" fmla="*/ 4121301 w 4333650"/>
                <a:gd name="connsiteY63" fmla="*/ 615378 h 2526518"/>
                <a:gd name="connsiteX64" fmla="*/ 4086632 w 4333650"/>
                <a:gd name="connsiteY64" fmla="*/ 637047 h 2526518"/>
                <a:gd name="connsiteX65" fmla="*/ 4038962 w 4333650"/>
                <a:gd name="connsiteY65" fmla="*/ 654381 h 2526518"/>
                <a:gd name="connsiteX66" fmla="*/ 3960956 w 4333650"/>
                <a:gd name="connsiteY66" fmla="*/ 654381 h 2526518"/>
                <a:gd name="connsiteX67" fmla="*/ 3882950 w 4333650"/>
                <a:gd name="connsiteY67" fmla="*/ 645714 h 2526518"/>
                <a:gd name="connsiteX68" fmla="*/ 3804945 w 4333650"/>
                <a:gd name="connsiteY68" fmla="*/ 650048 h 2526518"/>
                <a:gd name="connsiteX69" fmla="*/ 3696603 w 4333650"/>
                <a:gd name="connsiteY69" fmla="*/ 667382 h 2526518"/>
                <a:gd name="connsiteX70" fmla="*/ 3540592 w 4333650"/>
                <a:gd name="connsiteY70" fmla="*/ 706385 h 2526518"/>
                <a:gd name="connsiteX71" fmla="*/ 3406249 w 4333650"/>
                <a:gd name="connsiteY71" fmla="*/ 749722 h 2526518"/>
                <a:gd name="connsiteX72" fmla="*/ 3276239 w 4333650"/>
                <a:gd name="connsiteY72" fmla="*/ 775723 h 2526518"/>
                <a:gd name="connsiteX73" fmla="*/ 2964217 w 4333650"/>
                <a:gd name="connsiteY73" fmla="*/ 858063 h 2526518"/>
                <a:gd name="connsiteX74" fmla="*/ 2747534 w 4333650"/>
                <a:gd name="connsiteY74" fmla="*/ 918734 h 2526518"/>
                <a:gd name="connsiteX75" fmla="*/ 2578522 w 4333650"/>
                <a:gd name="connsiteY75" fmla="*/ 970738 h 2526518"/>
                <a:gd name="connsiteX76" fmla="*/ 2344505 w 4333650"/>
                <a:gd name="connsiteY76" fmla="*/ 1044410 h 252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3650" h="2526518">
                  <a:moveTo>
                    <a:pt x="2344505" y="1044410"/>
                  </a:moveTo>
                  <a:lnTo>
                    <a:pt x="2041149" y="1157085"/>
                  </a:lnTo>
                  <a:lnTo>
                    <a:pt x="1746461" y="1278427"/>
                  </a:lnTo>
                  <a:lnTo>
                    <a:pt x="1495109" y="1391102"/>
                  </a:lnTo>
                  <a:lnTo>
                    <a:pt x="1295762" y="1503777"/>
                  </a:lnTo>
                  <a:lnTo>
                    <a:pt x="1131083" y="1607784"/>
                  </a:lnTo>
                  <a:lnTo>
                    <a:pt x="1018408" y="1685790"/>
                  </a:lnTo>
                  <a:lnTo>
                    <a:pt x="862397" y="1802798"/>
                  </a:lnTo>
                  <a:lnTo>
                    <a:pt x="702052" y="1937141"/>
                  </a:lnTo>
                  <a:lnTo>
                    <a:pt x="580709" y="2049816"/>
                  </a:lnTo>
                  <a:lnTo>
                    <a:pt x="524372" y="2114821"/>
                  </a:lnTo>
                  <a:lnTo>
                    <a:pt x="507037" y="2136489"/>
                  </a:lnTo>
                  <a:lnTo>
                    <a:pt x="498370" y="2179826"/>
                  </a:lnTo>
                  <a:lnTo>
                    <a:pt x="251352" y="2491849"/>
                  </a:lnTo>
                  <a:lnTo>
                    <a:pt x="195015" y="2504850"/>
                  </a:lnTo>
                  <a:lnTo>
                    <a:pt x="160345" y="2526518"/>
                  </a:lnTo>
                  <a:lnTo>
                    <a:pt x="117009" y="2526518"/>
                  </a:lnTo>
                  <a:lnTo>
                    <a:pt x="82340" y="2522184"/>
                  </a:lnTo>
                  <a:lnTo>
                    <a:pt x="52004" y="2517851"/>
                  </a:lnTo>
                  <a:lnTo>
                    <a:pt x="21669" y="2491849"/>
                  </a:lnTo>
                  <a:lnTo>
                    <a:pt x="4334" y="2448512"/>
                  </a:lnTo>
                  <a:lnTo>
                    <a:pt x="0" y="2392175"/>
                  </a:lnTo>
                  <a:lnTo>
                    <a:pt x="13001" y="2327170"/>
                  </a:lnTo>
                  <a:lnTo>
                    <a:pt x="39003" y="2266499"/>
                  </a:lnTo>
                  <a:lnTo>
                    <a:pt x="112675" y="2149490"/>
                  </a:lnTo>
                  <a:lnTo>
                    <a:pt x="190681" y="2041149"/>
                  </a:lnTo>
                  <a:lnTo>
                    <a:pt x="316357" y="1906806"/>
                  </a:lnTo>
                  <a:lnTo>
                    <a:pt x="459367" y="1781130"/>
                  </a:lnTo>
                  <a:lnTo>
                    <a:pt x="589377" y="1681456"/>
                  </a:lnTo>
                  <a:lnTo>
                    <a:pt x="715053" y="1586116"/>
                  </a:lnTo>
                  <a:lnTo>
                    <a:pt x="845062" y="1499443"/>
                  </a:lnTo>
                  <a:lnTo>
                    <a:pt x="983739" y="1412770"/>
                  </a:lnTo>
                  <a:lnTo>
                    <a:pt x="1092080" y="1356432"/>
                  </a:lnTo>
                  <a:lnTo>
                    <a:pt x="1261092" y="1265426"/>
                  </a:lnTo>
                  <a:lnTo>
                    <a:pt x="1464774" y="1178753"/>
                  </a:lnTo>
                  <a:lnTo>
                    <a:pt x="1642454" y="1096414"/>
                  </a:lnTo>
                  <a:lnTo>
                    <a:pt x="1854802" y="1014074"/>
                  </a:lnTo>
                  <a:lnTo>
                    <a:pt x="2002146" y="957737"/>
                  </a:lnTo>
                  <a:lnTo>
                    <a:pt x="2236163" y="875397"/>
                  </a:lnTo>
                  <a:lnTo>
                    <a:pt x="2465847" y="801725"/>
                  </a:lnTo>
                  <a:lnTo>
                    <a:pt x="2756201" y="710719"/>
                  </a:lnTo>
                  <a:lnTo>
                    <a:pt x="2916546" y="663049"/>
                  </a:lnTo>
                  <a:lnTo>
                    <a:pt x="3232903" y="576376"/>
                  </a:lnTo>
                  <a:lnTo>
                    <a:pt x="3380247" y="541706"/>
                  </a:lnTo>
                  <a:lnTo>
                    <a:pt x="3622931" y="459367"/>
                  </a:lnTo>
                  <a:lnTo>
                    <a:pt x="3839614" y="372694"/>
                  </a:lnTo>
                  <a:lnTo>
                    <a:pt x="3978290" y="307689"/>
                  </a:lnTo>
                  <a:lnTo>
                    <a:pt x="4069297" y="251352"/>
                  </a:lnTo>
                  <a:lnTo>
                    <a:pt x="4138636" y="186347"/>
                  </a:lnTo>
                  <a:lnTo>
                    <a:pt x="4194973" y="130010"/>
                  </a:lnTo>
                  <a:lnTo>
                    <a:pt x="4242643" y="65005"/>
                  </a:lnTo>
                  <a:lnTo>
                    <a:pt x="4259978" y="30336"/>
                  </a:lnTo>
                  <a:lnTo>
                    <a:pt x="4277312" y="13001"/>
                  </a:lnTo>
                  <a:lnTo>
                    <a:pt x="4294647" y="0"/>
                  </a:lnTo>
                  <a:lnTo>
                    <a:pt x="4311981" y="0"/>
                  </a:lnTo>
                  <a:lnTo>
                    <a:pt x="4329316" y="8668"/>
                  </a:lnTo>
                  <a:lnTo>
                    <a:pt x="4333650" y="30336"/>
                  </a:lnTo>
                  <a:lnTo>
                    <a:pt x="4333650" y="78006"/>
                  </a:lnTo>
                  <a:lnTo>
                    <a:pt x="4324982" y="134343"/>
                  </a:lnTo>
                  <a:lnTo>
                    <a:pt x="4316315" y="186347"/>
                  </a:lnTo>
                  <a:lnTo>
                    <a:pt x="4272979" y="316357"/>
                  </a:lnTo>
                  <a:lnTo>
                    <a:pt x="4225309" y="437699"/>
                  </a:lnTo>
                  <a:lnTo>
                    <a:pt x="4160304" y="567708"/>
                  </a:lnTo>
                  <a:lnTo>
                    <a:pt x="4121301" y="615378"/>
                  </a:lnTo>
                  <a:lnTo>
                    <a:pt x="4086632" y="637047"/>
                  </a:lnTo>
                  <a:lnTo>
                    <a:pt x="4038962" y="654381"/>
                  </a:lnTo>
                  <a:lnTo>
                    <a:pt x="3960956" y="654381"/>
                  </a:lnTo>
                  <a:lnTo>
                    <a:pt x="3882950" y="645714"/>
                  </a:lnTo>
                  <a:lnTo>
                    <a:pt x="3804945" y="650048"/>
                  </a:lnTo>
                  <a:lnTo>
                    <a:pt x="3696603" y="667382"/>
                  </a:lnTo>
                  <a:lnTo>
                    <a:pt x="3540592" y="706385"/>
                  </a:lnTo>
                  <a:lnTo>
                    <a:pt x="3406249" y="749722"/>
                  </a:lnTo>
                  <a:lnTo>
                    <a:pt x="3276239" y="775723"/>
                  </a:lnTo>
                  <a:lnTo>
                    <a:pt x="2964217" y="858063"/>
                  </a:lnTo>
                  <a:lnTo>
                    <a:pt x="2747534" y="918734"/>
                  </a:lnTo>
                  <a:lnTo>
                    <a:pt x="2578522" y="970738"/>
                  </a:lnTo>
                  <a:lnTo>
                    <a:pt x="2344505" y="1044410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24">
              <a:extLst>
                <a:ext uri="{FF2B5EF4-FFF2-40B4-BE49-F238E27FC236}">
                  <a16:creationId xmlns:a16="http://schemas.microsoft.com/office/drawing/2014/main" id="{A16F38F4-6F68-4E8B-A319-4BC79B9F2E80}"/>
                </a:ext>
              </a:extLst>
            </p:cNvPr>
            <p:cNvSpPr/>
            <p:nvPr/>
          </p:nvSpPr>
          <p:spPr>
            <a:xfrm>
              <a:off x="7075488" y="4865688"/>
              <a:ext cx="520700" cy="973137"/>
            </a:xfrm>
            <a:custGeom>
              <a:avLst/>
              <a:gdLst>
                <a:gd name="connsiteX0" fmla="*/ 435769 w 521494"/>
                <a:gd name="connsiteY0" fmla="*/ 516731 h 973931"/>
                <a:gd name="connsiteX1" fmla="*/ 419100 w 521494"/>
                <a:gd name="connsiteY1" fmla="*/ 645319 h 973931"/>
                <a:gd name="connsiteX2" fmla="*/ 414337 w 521494"/>
                <a:gd name="connsiteY2" fmla="*/ 707231 h 973931"/>
                <a:gd name="connsiteX3" fmla="*/ 411956 w 521494"/>
                <a:gd name="connsiteY3" fmla="*/ 771525 h 973931"/>
                <a:gd name="connsiteX4" fmla="*/ 416719 w 521494"/>
                <a:gd name="connsiteY4" fmla="*/ 823912 h 973931"/>
                <a:gd name="connsiteX5" fmla="*/ 440531 w 521494"/>
                <a:gd name="connsiteY5" fmla="*/ 973931 h 973931"/>
                <a:gd name="connsiteX6" fmla="*/ 0 w 521494"/>
                <a:gd name="connsiteY6" fmla="*/ 654844 h 973931"/>
                <a:gd name="connsiteX7" fmla="*/ 111919 w 521494"/>
                <a:gd name="connsiteY7" fmla="*/ 652462 h 973931"/>
                <a:gd name="connsiteX8" fmla="*/ 142875 w 521494"/>
                <a:gd name="connsiteY8" fmla="*/ 642937 h 973931"/>
                <a:gd name="connsiteX9" fmla="*/ 166687 w 521494"/>
                <a:gd name="connsiteY9" fmla="*/ 628650 h 973931"/>
                <a:gd name="connsiteX10" fmla="*/ 190500 w 521494"/>
                <a:gd name="connsiteY10" fmla="*/ 590550 h 973931"/>
                <a:gd name="connsiteX11" fmla="*/ 235744 w 521494"/>
                <a:gd name="connsiteY11" fmla="*/ 485775 h 973931"/>
                <a:gd name="connsiteX12" fmla="*/ 302419 w 521494"/>
                <a:gd name="connsiteY12" fmla="*/ 328612 h 973931"/>
                <a:gd name="connsiteX13" fmla="*/ 350044 w 521494"/>
                <a:gd name="connsiteY13" fmla="*/ 219075 h 973931"/>
                <a:gd name="connsiteX14" fmla="*/ 423862 w 521494"/>
                <a:gd name="connsiteY14" fmla="*/ 52387 h 973931"/>
                <a:gd name="connsiteX15" fmla="*/ 438150 w 521494"/>
                <a:gd name="connsiteY15" fmla="*/ 26194 h 973931"/>
                <a:gd name="connsiteX16" fmla="*/ 454819 w 521494"/>
                <a:gd name="connsiteY16" fmla="*/ 9525 h 973931"/>
                <a:gd name="connsiteX17" fmla="*/ 471487 w 521494"/>
                <a:gd name="connsiteY17" fmla="*/ 0 h 973931"/>
                <a:gd name="connsiteX18" fmla="*/ 488156 w 521494"/>
                <a:gd name="connsiteY18" fmla="*/ 0 h 973931"/>
                <a:gd name="connsiteX19" fmla="*/ 500062 w 521494"/>
                <a:gd name="connsiteY19" fmla="*/ 9525 h 973931"/>
                <a:gd name="connsiteX20" fmla="*/ 514350 w 521494"/>
                <a:gd name="connsiteY20" fmla="*/ 30956 h 973931"/>
                <a:gd name="connsiteX21" fmla="*/ 521494 w 521494"/>
                <a:gd name="connsiteY21" fmla="*/ 54769 h 973931"/>
                <a:gd name="connsiteX22" fmla="*/ 511969 w 521494"/>
                <a:gd name="connsiteY22" fmla="*/ 92869 h 973931"/>
                <a:gd name="connsiteX23" fmla="*/ 485775 w 521494"/>
                <a:gd name="connsiteY23" fmla="*/ 219075 h 973931"/>
                <a:gd name="connsiteX24" fmla="*/ 461962 w 521494"/>
                <a:gd name="connsiteY24" fmla="*/ 328612 h 973931"/>
                <a:gd name="connsiteX25" fmla="*/ 435769 w 521494"/>
                <a:gd name="connsiteY25" fmla="*/ 516731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1494" h="973931">
                  <a:moveTo>
                    <a:pt x="435769" y="516731"/>
                  </a:moveTo>
                  <a:lnTo>
                    <a:pt x="419100" y="645319"/>
                  </a:lnTo>
                  <a:lnTo>
                    <a:pt x="414337" y="707231"/>
                  </a:lnTo>
                  <a:cubicBezTo>
                    <a:pt x="413543" y="728662"/>
                    <a:pt x="412750" y="750094"/>
                    <a:pt x="411956" y="771525"/>
                  </a:cubicBezTo>
                  <a:lnTo>
                    <a:pt x="416719" y="823912"/>
                  </a:lnTo>
                  <a:lnTo>
                    <a:pt x="440531" y="973931"/>
                  </a:lnTo>
                  <a:lnTo>
                    <a:pt x="0" y="654844"/>
                  </a:lnTo>
                  <a:lnTo>
                    <a:pt x="111919" y="652462"/>
                  </a:lnTo>
                  <a:lnTo>
                    <a:pt x="142875" y="642937"/>
                  </a:lnTo>
                  <a:lnTo>
                    <a:pt x="166687" y="628650"/>
                  </a:lnTo>
                  <a:lnTo>
                    <a:pt x="190500" y="590550"/>
                  </a:lnTo>
                  <a:lnTo>
                    <a:pt x="235744" y="485775"/>
                  </a:lnTo>
                  <a:lnTo>
                    <a:pt x="302419" y="328612"/>
                  </a:lnTo>
                  <a:lnTo>
                    <a:pt x="350044" y="219075"/>
                  </a:lnTo>
                  <a:lnTo>
                    <a:pt x="423862" y="52387"/>
                  </a:lnTo>
                  <a:lnTo>
                    <a:pt x="438150" y="26194"/>
                  </a:lnTo>
                  <a:lnTo>
                    <a:pt x="454819" y="9525"/>
                  </a:lnTo>
                  <a:lnTo>
                    <a:pt x="471487" y="0"/>
                  </a:lnTo>
                  <a:lnTo>
                    <a:pt x="488156" y="0"/>
                  </a:lnTo>
                  <a:lnTo>
                    <a:pt x="500062" y="9525"/>
                  </a:lnTo>
                  <a:lnTo>
                    <a:pt x="514350" y="30956"/>
                  </a:lnTo>
                  <a:lnTo>
                    <a:pt x="521494" y="54769"/>
                  </a:lnTo>
                  <a:lnTo>
                    <a:pt x="511969" y="92869"/>
                  </a:lnTo>
                  <a:lnTo>
                    <a:pt x="485775" y="219075"/>
                  </a:lnTo>
                  <a:lnTo>
                    <a:pt x="461962" y="328612"/>
                  </a:lnTo>
                  <a:lnTo>
                    <a:pt x="435769" y="516731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22">
              <a:extLst>
                <a:ext uri="{FF2B5EF4-FFF2-40B4-BE49-F238E27FC236}">
                  <a16:creationId xmlns:a16="http://schemas.microsoft.com/office/drawing/2014/main" id="{29F6D4C1-DE5A-4CF5-B914-3ABBF0C63383}"/>
                </a:ext>
              </a:extLst>
            </p:cNvPr>
            <p:cNvSpPr/>
            <p:nvPr/>
          </p:nvSpPr>
          <p:spPr>
            <a:xfrm rot="16200000">
              <a:off x="4900612" y="3478213"/>
              <a:ext cx="2424113" cy="1747838"/>
            </a:xfrm>
            <a:custGeom>
              <a:avLst/>
              <a:gdLst>
                <a:gd name="connsiteX0" fmla="*/ 1249007 w 2423016"/>
                <a:gd name="connsiteY0" fmla="*/ 1309582 h 1748033"/>
                <a:gd name="connsiteX1" fmla="*/ 1006705 w 2423016"/>
                <a:gd name="connsiteY1" fmla="*/ 1174009 h 1748033"/>
                <a:gd name="connsiteX2" fmla="*/ 801903 w 2423016"/>
                <a:gd name="connsiteY2" fmla="*/ 1047089 h 1748033"/>
                <a:gd name="connsiteX3" fmla="*/ 660560 w 2423016"/>
                <a:gd name="connsiteY3" fmla="*/ 928823 h 1748033"/>
                <a:gd name="connsiteX4" fmla="*/ 571140 w 2423016"/>
                <a:gd name="connsiteY4" fmla="*/ 853825 h 1748033"/>
                <a:gd name="connsiteX5" fmla="*/ 484603 w 2423016"/>
                <a:gd name="connsiteY5" fmla="*/ 773057 h 1748033"/>
                <a:gd name="connsiteX6" fmla="*/ 389413 w 2423016"/>
                <a:gd name="connsiteY6" fmla="*/ 680752 h 1748033"/>
                <a:gd name="connsiteX7" fmla="*/ 340376 w 2423016"/>
                <a:gd name="connsiteY7" fmla="*/ 620177 h 1748033"/>
                <a:gd name="connsiteX8" fmla="*/ 288454 w 2423016"/>
                <a:gd name="connsiteY8" fmla="*/ 556717 h 1748033"/>
                <a:gd name="connsiteX9" fmla="*/ 222110 w 2423016"/>
                <a:gd name="connsiteY9" fmla="*/ 447104 h 1748033"/>
                <a:gd name="connsiteX10" fmla="*/ 129805 w 2423016"/>
                <a:gd name="connsiteY10" fmla="*/ 279801 h 1748033"/>
                <a:gd name="connsiteX11" fmla="*/ 51922 w 2423016"/>
                <a:gd name="connsiteY11" fmla="*/ 135573 h 1748033"/>
                <a:gd name="connsiteX12" fmla="*/ 17307 w 2423016"/>
                <a:gd name="connsiteY12" fmla="*/ 66344 h 1748033"/>
                <a:gd name="connsiteX13" fmla="*/ 5769 w 2423016"/>
                <a:gd name="connsiteY13" fmla="*/ 40384 h 1748033"/>
                <a:gd name="connsiteX14" fmla="*/ 0 w 2423016"/>
                <a:gd name="connsiteY14" fmla="*/ 20192 h 1748033"/>
                <a:gd name="connsiteX15" fmla="*/ 2885 w 2423016"/>
                <a:gd name="connsiteY15" fmla="*/ 5769 h 1748033"/>
                <a:gd name="connsiteX16" fmla="*/ 17307 w 2423016"/>
                <a:gd name="connsiteY16" fmla="*/ 0 h 1748033"/>
                <a:gd name="connsiteX17" fmla="*/ 34615 w 2423016"/>
                <a:gd name="connsiteY17" fmla="*/ 0 h 1748033"/>
                <a:gd name="connsiteX18" fmla="*/ 51922 w 2423016"/>
                <a:gd name="connsiteY18" fmla="*/ 5769 h 1748033"/>
                <a:gd name="connsiteX19" fmla="*/ 72114 w 2423016"/>
                <a:gd name="connsiteY19" fmla="*/ 31730 h 1748033"/>
                <a:gd name="connsiteX20" fmla="*/ 129805 w 2423016"/>
                <a:gd name="connsiteY20" fmla="*/ 115382 h 1748033"/>
                <a:gd name="connsiteX21" fmla="*/ 199034 w 2423016"/>
                <a:gd name="connsiteY21" fmla="*/ 210572 h 1748033"/>
                <a:gd name="connsiteX22" fmla="*/ 288454 w 2423016"/>
                <a:gd name="connsiteY22" fmla="*/ 317300 h 1748033"/>
                <a:gd name="connsiteX23" fmla="*/ 383644 w 2423016"/>
                <a:gd name="connsiteY23" fmla="*/ 415374 h 1748033"/>
                <a:gd name="connsiteX24" fmla="*/ 530756 w 2423016"/>
                <a:gd name="connsiteY24" fmla="*/ 550948 h 1748033"/>
                <a:gd name="connsiteX25" fmla="*/ 666329 w 2423016"/>
                <a:gd name="connsiteY25" fmla="*/ 663445 h 1748033"/>
                <a:gd name="connsiteX26" fmla="*/ 799018 w 2423016"/>
                <a:gd name="connsiteY26" fmla="*/ 761519 h 1748033"/>
                <a:gd name="connsiteX27" fmla="*/ 899977 w 2423016"/>
                <a:gd name="connsiteY27" fmla="*/ 836517 h 1748033"/>
                <a:gd name="connsiteX28" fmla="*/ 1075934 w 2423016"/>
                <a:gd name="connsiteY28" fmla="*/ 957668 h 1748033"/>
                <a:gd name="connsiteX29" fmla="*/ 1286506 w 2423016"/>
                <a:gd name="connsiteY29" fmla="*/ 1032666 h 1748033"/>
                <a:gd name="connsiteX30" fmla="*/ 1488424 w 2423016"/>
                <a:gd name="connsiteY30" fmla="*/ 1133625 h 1748033"/>
                <a:gd name="connsiteX31" fmla="*/ 1626882 w 2423016"/>
                <a:gd name="connsiteY31" fmla="*/ 1191316 h 1748033"/>
                <a:gd name="connsiteX32" fmla="*/ 1768225 w 2423016"/>
                <a:gd name="connsiteY32" fmla="*/ 1243238 h 1748033"/>
                <a:gd name="connsiteX33" fmla="*/ 1872068 w 2423016"/>
                <a:gd name="connsiteY33" fmla="*/ 1280737 h 1748033"/>
                <a:gd name="connsiteX34" fmla="*/ 1987450 w 2423016"/>
                <a:gd name="connsiteY34" fmla="*/ 1315351 h 1748033"/>
                <a:gd name="connsiteX35" fmla="*/ 2062448 w 2423016"/>
                <a:gd name="connsiteY35" fmla="*/ 1335543 h 1748033"/>
                <a:gd name="connsiteX36" fmla="*/ 2117254 w 2423016"/>
                <a:gd name="connsiteY36" fmla="*/ 1349966 h 1748033"/>
                <a:gd name="connsiteX37" fmla="*/ 2198022 w 2423016"/>
                <a:gd name="connsiteY37" fmla="*/ 1355735 h 1748033"/>
                <a:gd name="connsiteX38" fmla="*/ 2223982 w 2423016"/>
                <a:gd name="connsiteY38" fmla="*/ 1341312 h 1748033"/>
                <a:gd name="connsiteX39" fmla="*/ 2281673 w 2423016"/>
                <a:gd name="connsiteY39" fmla="*/ 1306698 h 1748033"/>
                <a:gd name="connsiteX40" fmla="*/ 2342249 w 2423016"/>
                <a:gd name="connsiteY40" fmla="*/ 1274968 h 1748033"/>
                <a:gd name="connsiteX41" fmla="*/ 2376863 w 2423016"/>
                <a:gd name="connsiteY41" fmla="*/ 1260545 h 1748033"/>
                <a:gd name="connsiteX42" fmla="*/ 2394170 w 2423016"/>
                <a:gd name="connsiteY42" fmla="*/ 1257661 h 1748033"/>
                <a:gd name="connsiteX43" fmla="*/ 2402824 w 2423016"/>
                <a:gd name="connsiteY43" fmla="*/ 1257661 h 1748033"/>
                <a:gd name="connsiteX44" fmla="*/ 2420131 w 2423016"/>
                <a:gd name="connsiteY44" fmla="*/ 1260545 h 1748033"/>
                <a:gd name="connsiteX45" fmla="*/ 2423016 w 2423016"/>
                <a:gd name="connsiteY45" fmla="*/ 1274968 h 1748033"/>
                <a:gd name="connsiteX46" fmla="*/ 2399940 w 2423016"/>
                <a:gd name="connsiteY46" fmla="*/ 1329774 h 1748033"/>
                <a:gd name="connsiteX47" fmla="*/ 2365325 w 2423016"/>
                <a:gd name="connsiteY47" fmla="*/ 1396119 h 1748033"/>
                <a:gd name="connsiteX48" fmla="*/ 2310519 w 2423016"/>
                <a:gd name="connsiteY48" fmla="*/ 1482655 h 1748033"/>
                <a:gd name="connsiteX49" fmla="*/ 2215329 w 2423016"/>
                <a:gd name="connsiteY49" fmla="*/ 1598037 h 1748033"/>
                <a:gd name="connsiteX50" fmla="*/ 2146100 w 2423016"/>
                <a:gd name="connsiteY50" fmla="*/ 1675919 h 1748033"/>
                <a:gd name="connsiteX51" fmla="*/ 2085524 w 2423016"/>
                <a:gd name="connsiteY51" fmla="*/ 1733610 h 1748033"/>
                <a:gd name="connsiteX52" fmla="*/ 2065333 w 2423016"/>
                <a:gd name="connsiteY52" fmla="*/ 1745148 h 1748033"/>
                <a:gd name="connsiteX53" fmla="*/ 2045141 w 2423016"/>
                <a:gd name="connsiteY53" fmla="*/ 1748033 h 1748033"/>
                <a:gd name="connsiteX54" fmla="*/ 2019180 w 2423016"/>
                <a:gd name="connsiteY54" fmla="*/ 1745148 h 1748033"/>
                <a:gd name="connsiteX55" fmla="*/ 2004757 w 2423016"/>
                <a:gd name="connsiteY55" fmla="*/ 1733610 h 1748033"/>
                <a:gd name="connsiteX56" fmla="*/ 1990334 w 2423016"/>
                <a:gd name="connsiteY56" fmla="*/ 1710534 h 1748033"/>
                <a:gd name="connsiteX57" fmla="*/ 1981681 w 2423016"/>
                <a:gd name="connsiteY57" fmla="*/ 1690342 h 1748033"/>
                <a:gd name="connsiteX58" fmla="*/ 1912452 w 2423016"/>
                <a:gd name="connsiteY58" fmla="*/ 1635536 h 1748033"/>
                <a:gd name="connsiteX59" fmla="*/ 1823031 w 2423016"/>
                <a:gd name="connsiteY59" fmla="*/ 1577845 h 1748033"/>
                <a:gd name="connsiteX60" fmla="*/ 1716303 w 2423016"/>
                <a:gd name="connsiteY60" fmla="*/ 1540346 h 1748033"/>
                <a:gd name="connsiteX61" fmla="*/ 1603806 w 2423016"/>
                <a:gd name="connsiteY61" fmla="*/ 1491309 h 1748033"/>
                <a:gd name="connsiteX62" fmla="*/ 1471117 w 2423016"/>
                <a:gd name="connsiteY62" fmla="*/ 1424964 h 1748033"/>
                <a:gd name="connsiteX63" fmla="*/ 1249007 w 2423016"/>
                <a:gd name="connsiteY63" fmla="*/ 1309582 h 174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3016" h="1748033">
                  <a:moveTo>
                    <a:pt x="1249007" y="1309582"/>
                  </a:moveTo>
                  <a:lnTo>
                    <a:pt x="1006705" y="1174009"/>
                  </a:lnTo>
                  <a:lnTo>
                    <a:pt x="801903" y="1047089"/>
                  </a:lnTo>
                  <a:lnTo>
                    <a:pt x="660560" y="928823"/>
                  </a:lnTo>
                  <a:lnTo>
                    <a:pt x="571140" y="853825"/>
                  </a:lnTo>
                  <a:lnTo>
                    <a:pt x="484603" y="773057"/>
                  </a:lnTo>
                  <a:lnTo>
                    <a:pt x="389413" y="680752"/>
                  </a:lnTo>
                  <a:lnTo>
                    <a:pt x="340376" y="620177"/>
                  </a:lnTo>
                  <a:lnTo>
                    <a:pt x="288454" y="556717"/>
                  </a:lnTo>
                  <a:lnTo>
                    <a:pt x="222110" y="447104"/>
                  </a:lnTo>
                  <a:lnTo>
                    <a:pt x="129805" y="279801"/>
                  </a:lnTo>
                  <a:lnTo>
                    <a:pt x="51922" y="135573"/>
                  </a:lnTo>
                  <a:lnTo>
                    <a:pt x="17307" y="66344"/>
                  </a:lnTo>
                  <a:lnTo>
                    <a:pt x="5769" y="40384"/>
                  </a:lnTo>
                  <a:lnTo>
                    <a:pt x="0" y="20192"/>
                  </a:lnTo>
                  <a:lnTo>
                    <a:pt x="2885" y="5769"/>
                  </a:lnTo>
                  <a:lnTo>
                    <a:pt x="17307" y="0"/>
                  </a:lnTo>
                  <a:lnTo>
                    <a:pt x="34615" y="0"/>
                  </a:lnTo>
                  <a:lnTo>
                    <a:pt x="51922" y="5769"/>
                  </a:lnTo>
                  <a:lnTo>
                    <a:pt x="72114" y="31730"/>
                  </a:lnTo>
                  <a:lnTo>
                    <a:pt x="129805" y="115382"/>
                  </a:lnTo>
                  <a:lnTo>
                    <a:pt x="199034" y="210572"/>
                  </a:lnTo>
                  <a:lnTo>
                    <a:pt x="288454" y="317300"/>
                  </a:lnTo>
                  <a:lnTo>
                    <a:pt x="383644" y="415374"/>
                  </a:lnTo>
                  <a:lnTo>
                    <a:pt x="530756" y="550948"/>
                  </a:lnTo>
                  <a:lnTo>
                    <a:pt x="666329" y="663445"/>
                  </a:lnTo>
                  <a:lnTo>
                    <a:pt x="799018" y="761519"/>
                  </a:lnTo>
                  <a:lnTo>
                    <a:pt x="899977" y="836517"/>
                  </a:lnTo>
                  <a:lnTo>
                    <a:pt x="1075934" y="957668"/>
                  </a:lnTo>
                  <a:lnTo>
                    <a:pt x="1286506" y="1032666"/>
                  </a:lnTo>
                  <a:lnTo>
                    <a:pt x="1488424" y="1133625"/>
                  </a:lnTo>
                  <a:lnTo>
                    <a:pt x="1626882" y="1191316"/>
                  </a:lnTo>
                  <a:lnTo>
                    <a:pt x="1768225" y="1243238"/>
                  </a:lnTo>
                  <a:lnTo>
                    <a:pt x="1872068" y="1280737"/>
                  </a:lnTo>
                  <a:lnTo>
                    <a:pt x="1987450" y="1315351"/>
                  </a:lnTo>
                  <a:lnTo>
                    <a:pt x="2062448" y="1335543"/>
                  </a:lnTo>
                  <a:lnTo>
                    <a:pt x="2117254" y="1349966"/>
                  </a:lnTo>
                  <a:lnTo>
                    <a:pt x="2198022" y="1355735"/>
                  </a:lnTo>
                  <a:lnTo>
                    <a:pt x="2223982" y="1341312"/>
                  </a:lnTo>
                  <a:lnTo>
                    <a:pt x="2281673" y="1306698"/>
                  </a:lnTo>
                  <a:lnTo>
                    <a:pt x="2342249" y="1274968"/>
                  </a:lnTo>
                  <a:lnTo>
                    <a:pt x="2376863" y="1260545"/>
                  </a:lnTo>
                  <a:lnTo>
                    <a:pt x="2394170" y="1257661"/>
                  </a:lnTo>
                  <a:lnTo>
                    <a:pt x="2402824" y="1257661"/>
                  </a:lnTo>
                  <a:lnTo>
                    <a:pt x="2420131" y="1260545"/>
                  </a:lnTo>
                  <a:lnTo>
                    <a:pt x="2423016" y="1274968"/>
                  </a:lnTo>
                  <a:lnTo>
                    <a:pt x="2399940" y="1329774"/>
                  </a:lnTo>
                  <a:lnTo>
                    <a:pt x="2365325" y="1396119"/>
                  </a:lnTo>
                  <a:lnTo>
                    <a:pt x="2310519" y="1482655"/>
                  </a:lnTo>
                  <a:lnTo>
                    <a:pt x="2215329" y="1598037"/>
                  </a:lnTo>
                  <a:lnTo>
                    <a:pt x="2146100" y="1675919"/>
                  </a:lnTo>
                  <a:lnTo>
                    <a:pt x="2085524" y="1733610"/>
                  </a:lnTo>
                  <a:lnTo>
                    <a:pt x="2065333" y="1745148"/>
                  </a:lnTo>
                  <a:lnTo>
                    <a:pt x="2045141" y="1748033"/>
                  </a:lnTo>
                  <a:lnTo>
                    <a:pt x="2019180" y="1745148"/>
                  </a:lnTo>
                  <a:lnTo>
                    <a:pt x="2004757" y="1733610"/>
                  </a:lnTo>
                  <a:lnTo>
                    <a:pt x="1990334" y="1710534"/>
                  </a:lnTo>
                  <a:lnTo>
                    <a:pt x="1981681" y="1690342"/>
                  </a:lnTo>
                  <a:lnTo>
                    <a:pt x="1912452" y="1635536"/>
                  </a:lnTo>
                  <a:lnTo>
                    <a:pt x="1823031" y="1577845"/>
                  </a:lnTo>
                  <a:lnTo>
                    <a:pt x="1716303" y="1540346"/>
                  </a:lnTo>
                  <a:lnTo>
                    <a:pt x="1603806" y="1491309"/>
                  </a:lnTo>
                  <a:lnTo>
                    <a:pt x="1471117" y="1424964"/>
                  </a:lnTo>
                  <a:lnTo>
                    <a:pt x="1249007" y="1309582"/>
                  </a:lnTo>
                  <a:close/>
                </a:path>
              </a:pathLst>
            </a:custGeom>
            <a:solidFill>
              <a:srgbClr val="00B0F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5" name="グループ化 54">
            <a:extLst>
              <a:ext uri="{FF2B5EF4-FFF2-40B4-BE49-F238E27FC236}">
                <a16:creationId xmlns:a16="http://schemas.microsoft.com/office/drawing/2014/main" id="{B00F4DBB-058F-4A36-8210-6677E8F55B7F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530350"/>
            <a:ext cx="4910138" cy="4333875"/>
            <a:chOff x="2533650" y="1530350"/>
            <a:chExt cx="4910138" cy="4333875"/>
          </a:xfrm>
        </p:grpSpPr>
        <p:sp>
          <p:nvSpPr>
            <p:cNvPr id="56" name="フリーフォーム 6">
              <a:extLst>
                <a:ext uri="{FF2B5EF4-FFF2-40B4-BE49-F238E27FC236}">
                  <a16:creationId xmlns:a16="http://schemas.microsoft.com/office/drawing/2014/main" id="{970D4560-A30B-4CEF-BD59-92062EB83998}"/>
                </a:ext>
              </a:extLst>
            </p:cNvPr>
            <p:cNvSpPr/>
            <p:nvPr/>
          </p:nvSpPr>
          <p:spPr>
            <a:xfrm>
              <a:off x="2586038" y="2847975"/>
              <a:ext cx="1552575" cy="561975"/>
            </a:xfrm>
            <a:custGeom>
              <a:avLst/>
              <a:gdLst>
                <a:gd name="connsiteX0" fmla="*/ 1273968 w 1552575"/>
                <a:gd name="connsiteY0" fmla="*/ 292894 h 561975"/>
                <a:gd name="connsiteX1" fmla="*/ 950118 w 1552575"/>
                <a:gd name="connsiteY1" fmla="*/ 411956 h 561975"/>
                <a:gd name="connsiteX2" fmla="*/ 750093 w 1552575"/>
                <a:gd name="connsiteY2" fmla="*/ 461963 h 561975"/>
                <a:gd name="connsiteX3" fmla="*/ 659606 w 1552575"/>
                <a:gd name="connsiteY3" fmla="*/ 500063 h 561975"/>
                <a:gd name="connsiteX4" fmla="*/ 588168 w 1552575"/>
                <a:gd name="connsiteY4" fmla="*/ 528638 h 561975"/>
                <a:gd name="connsiteX5" fmla="*/ 519112 w 1552575"/>
                <a:gd name="connsiteY5" fmla="*/ 547688 h 561975"/>
                <a:gd name="connsiteX6" fmla="*/ 473868 w 1552575"/>
                <a:gd name="connsiteY6" fmla="*/ 557213 h 561975"/>
                <a:gd name="connsiteX7" fmla="*/ 416718 w 1552575"/>
                <a:gd name="connsiteY7" fmla="*/ 561975 h 561975"/>
                <a:gd name="connsiteX8" fmla="*/ 369093 w 1552575"/>
                <a:gd name="connsiteY8" fmla="*/ 559594 h 561975"/>
                <a:gd name="connsiteX9" fmla="*/ 307181 w 1552575"/>
                <a:gd name="connsiteY9" fmla="*/ 547688 h 561975"/>
                <a:gd name="connsiteX10" fmla="*/ 266700 w 1552575"/>
                <a:gd name="connsiteY10" fmla="*/ 535781 h 561975"/>
                <a:gd name="connsiteX11" fmla="*/ 202406 w 1552575"/>
                <a:gd name="connsiteY11" fmla="*/ 504825 h 561975"/>
                <a:gd name="connsiteX12" fmla="*/ 119062 w 1552575"/>
                <a:gd name="connsiteY12" fmla="*/ 454819 h 561975"/>
                <a:gd name="connsiteX13" fmla="*/ 59531 w 1552575"/>
                <a:gd name="connsiteY13" fmla="*/ 407194 h 561975"/>
                <a:gd name="connsiteX14" fmla="*/ 21431 w 1552575"/>
                <a:gd name="connsiteY14" fmla="*/ 373856 h 561975"/>
                <a:gd name="connsiteX15" fmla="*/ 7143 w 1552575"/>
                <a:gd name="connsiteY15" fmla="*/ 354806 h 561975"/>
                <a:gd name="connsiteX16" fmla="*/ 0 w 1552575"/>
                <a:gd name="connsiteY16" fmla="*/ 333375 h 561975"/>
                <a:gd name="connsiteX17" fmla="*/ 0 w 1552575"/>
                <a:gd name="connsiteY17" fmla="*/ 316706 h 561975"/>
                <a:gd name="connsiteX18" fmla="*/ 4762 w 1552575"/>
                <a:gd name="connsiteY18" fmla="*/ 304800 h 561975"/>
                <a:gd name="connsiteX19" fmla="*/ 19050 w 1552575"/>
                <a:gd name="connsiteY19" fmla="*/ 300038 h 561975"/>
                <a:gd name="connsiteX20" fmla="*/ 42862 w 1552575"/>
                <a:gd name="connsiteY20" fmla="*/ 302419 h 561975"/>
                <a:gd name="connsiteX21" fmla="*/ 90487 w 1552575"/>
                <a:gd name="connsiteY21" fmla="*/ 328613 h 561975"/>
                <a:gd name="connsiteX22" fmla="*/ 150018 w 1552575"/>
                <a:gd name="connsiteY22" fmla="*/ 352425 h 561975"/>
                <a:gd name="connsiteX23" fmla="*/ 230981 w 1552575"/>
                <a:gd name="connsiteY23" fmla="*/ 371475 h 561975"/>
                <a:gd name="connsiteX24" fmla="*/ 304800 w 1552575"/>
                <a:gd name="connsiteY24" fmla="*/ 381000 h 561975"/>
                <a:gd name="connsiteX25" fmla="*/ 357187 w 1552575"/>
                <a:gd name="connsiteY25" fmla="*/ 383381 h 561975"/>
                <a:gd name="connsiteX26" fmla="*/ 385762 w 1552575"/>
                <a:gd name="connsiteY26" fmla="*/ 381000 h 561975"/>
                <a:gd name="connsiteX27" fmla="*/ 597693 w 1552575"/>
                <a:gd name="connsiteY27" fmla="*/ 314325 h 561975"/>
                <a:gd name="connsiteX28" fmla="*/ 754856 w 1552575"/>
                <a:gd name="connsiteY28" fmla="*/ 264319 h 561975"/>
                <a:gd name="connsiteX29" fmla="*/ 954881 w 1552575"/>
                <a:gd name="connsiteY29" fmla="*/ 185738 h 561975"/>
                <a:gd name="connsiteX30" fmla="*/ 1178718 w 1552575"/>
                <a:gd name="connsiteY30" fmla="*/ 90488 h 561975"/>
                <a:gd name="connsiteX31" fmla="*/ 1214437 w 1552575"/>
                <a:gd name="connsiteY31" fmla="*/ 52388 h 561975"/>
                <a:gd name="connsiteX32" fmla="*/ 1247775 w 1552575"/>
                <a:gd name="connsiteY32" fmla="*/ 0 h 561975"/>
                <a:gd name="connsiteX33" fmla="*/ 1288256 w 1552575"/>
                <a:gd name="connsiteY33" fmla="*/ 4763 h 561975"/>
                <a:gd name="connsiteX34" fmla="*/ 1364456 w 1552575"/>
                <a:gd name="connsiteY34" fmla="*/ 21431 h 561975"/>
                <a:gd name="connsiteX35" fmla="*/ 1426368 w 1552575"/>
                <a:gd name="connsiteY35" fmla="*/ 38100 h 561975"/>
                <a:gd name="connsiteX36" fmla="*/ 1469231 w 1552575"/>
                <a:gd name="connsiteY36" fmla="*/ 54769 h 561975"/>
                <a:gd name="connsiteX37" fmla="*/ 1493043 w 1552575"/>
                <a:gd name="connsiteY37" fmla="*/ 69056 h 561975"/>
                <a:gd name="connsiteX38" fmla="*/ 1514475 w 1552575"/>
                <a:gd name="connsiteY38" fmla="*/ 85725 h 561975"/>
                <a:gd name="connsiteX39" fmla="*/ 1531143 w 1552575"/>
                <a:gd name="connsiteY39" fmla="*/ 100013 h 561975"/>
                <a:gd name="connsiteX40" fmla="*/ 1545431 w 1552575"/>
                <a:gd name="connsiteY40" fmla="*/ 121444 h 561975"/>
                <a:gd name="connsiteX41" fmla="*/ 1552575 w 1552575"/>
                <a:gd name="connsiteY41" fmla="*/ 133350 h 561975"/>
                <a:gd name="connsiteX42" fmla="*/ 1550193 w 1552575"/>
                <a:gd name="connsiteY42" fmla="*/ 150019 h 561975"/>
                <a:gd name="connsiteX43" fmla="*/ 1545431 w 1552575"/>
                <a:gd name="connsiteY43" fmla="*/ 169069 h 561975"/>
                <a:gd name="connsiteX44" fmla="*/ 1528762 w 1552575"/>
                <a:gd name="connsiteY44" fmla="*/ 190500 h 561975"/>
                <a:gd name="connsiteX45" fmla="*/ 1497806 w 1552575"/>
                <a:gd name="connsiteY45" fmla="*/ 211931 h 561975"/>
                <a:gd name="connsiteX46" fmla="*/ 1431131 w 1552575"/>
                <a:gd name="connsiteY46" fmla="*/ 242888 h 561975"/>
                <a:gd name="connsiteX47" fmla="*/ 1273968 w 1552575"/>
                <a:gd name="connsiteY47" fmla="*/ 292894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52575" h="561975">
                  <a:moveTo>
                    <a:pt x="1273968" y="292894"/>
                  </a:moveTo>
                  <a:lnTo>
                    <a:pt x="950118" y="411956"/>
                  </a:lnTo>
                  <a:lnTo>
                    <a:pt x="750093" y="461963"/>
                  </a:lnTo>
                  <a:lnTo>
                    <a:pt x="659606" y="500063"/>
                  </a:lnTo>
                  <a:lnTo>
                    <a:pt x="588168" y="528638"/>
                  </a:lnTo>
                  <a:lnTo>
                    <a:pt x="519112" y="547688"/>
                  </a:lnTo>
                  <a:lnTo>
                    <a:pt x="473868" y="557213"/>
                  </a:lnTo>
                  <a:lnTo>
                    <a:pt x="416718" y="561975"/>
                  </a:lnTo>
                  <a:lnTo>
                    <a:pt x="369093" y="559594"/>
                  </a:lnTo>
                  <a:lnTo>
                    <a:pt x="307181" y="547688"/>
                  </a:lnTo>
                  <a:lnTo>
                    <a:pt x="266700" y="535781"/>
                  </a:lnTo>
                  <a:lnTo>
                    <a:pt x="202406" y="504825"/>
                  </a:lnTo>
                  <a:lnTo>
                    <a:pt x="119062" y="454819"/>
                  </a:lnTo>
                  <a:lnTo>
                    <a:pt x="59531" y="407194"/>
                  </a:lnTo>
                  <a:lnTo>
                    <a:pt x="21431" y="373856"/>
                  </a:lnTo>
                  <a:lnTo>
                    <a:pt x="7143" y="354806"/>
                  </a:lnTo>
                  <a:lnTo>
                    <a:pt x="0" y="333375"/>
                  </a:lnTo>
                  <a:lnTo>
                    <a:pt x="0" y="316706"/>
                  </a:lnTo>
                  <a:lnTo>
                    <a:pt x="4762" y="304800"/>
                  </a:lnTo>
                  <a:lnTo>
                    <a:pt x="19050" y="300038"/>
                  </a:lnTo>
                  <a:lnTo>
                    <a:pt x="42862" y="302419"/>
                  </a:lnTo>
                  <a:lnTo>
                    <a:pt x="90487" y="328613"/>
                  </a:lnTo>
                  <a:lnTo>
                    <a:pt x="150018" y="352425"/>
                  </a:lnTo>
                  <a:lnTo>
                    <a:pt x="230981" y="371475"/>
                  </a:lnTo>
                  <a:lnTo>
                    <a:pt x="304800" y="381000"/>
                  </a:lnTo>
                  <a:lnTo>
                    <a:pt x="357187" y="383381"/>
                  </a:lnTo>
                  <a:lnTo>
                    <a:pt x="385762" y="381000"/>
                  </a:lnTo>
                  <a:lnTo>
                    <a:pt x="597693" y="314325"/>
                  </a:lnTo>
                  <a:lnTo>
                    <a:pt x="754856" y="264319"/>
                  </a:lnTo>
                  <a:lnTo>
                    <a:pt x="954881" y="185738"/>
                  </a:lnTo>
                  <a:lnTo>
                    <a:pt x="1178718" y="90488"/>
                  </a:lnTo>
                  <a:lnTo>
                    <a:pt x="1214437" y="52388"/>
                  </a:lnTo>
                  <a:lnTo>
                    <a:pt x="1247775" y="0"/>
                  </a:lnTo>
                  <a:lnTo>
                    <a:pt x="1288256" y="4763"/>
                  </a:lnTo>
                  <a:lnTo>
                    <a:pt x="1364456" y="21431"/>
                  </a:lnTo>
                  <a:lnTo>
                    <a:pt x="1426368" y="38100"/>
                  </a:lnTo>
                  <a:lnTo>
                    <a:pt x="1469231" y="54769"/>
                  </a:lnTo>
                  <a:lnTo>
                    <a:pt x="1493043" y="69056"/>
                  </a:lnTo>
                  <a:lnTo>
                    <a:pt x="1514475" y="85725"/>
                  </a:lnTo>
                  <a:lnTo>
                    <a:pt x="1531143" y="100013"/>
                  </a:lnTo>
                  <a:lnTo>
                    <a:pt x="1545431" y="121444"/>
                  </a:lnTo>
                  <a:lnTo>
                    <a:pt x="1552575" y="133350"/>
                  </a:lnTo>
                  <a:lnTo>
                    <a:pt x="1550193" y="150019"/>
                  </a:lnTo>
                  <a:lnTo>
                    <a:pt x="1545431" y="169069"/>
                  </a:lnTo>
                  <a:lnTo>
                    <a:pt x="1528762" y="190500"/>
                  </a:lnTo>
                  <a:lnTo>
                    <a:pt x="1497806" y="211931"/>
                  </a:lnTo>
                  <a:lnTo>
                    <a:pt x="1431131" y="242888"/>
                  </a:lnTo>
                  <a:lnTo>
                    <a:pt x="127396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8">
              <a:extLst>
                <a:ext uri="{FF2B5EF4-FFF2-40B4-BE49-F238E27FC236}">
                  <a16:creationId xmlns:a16="http://schemas.microsoft.com/office/drawing/2014/main" id="{5CAD1FD1-0376-4A6C-B36E-6E306C1D2461}"/>
                </a:ext>
              </a:extLst>
            </p:cNvPr>
            <p:cNvSpPr/>
            <p:nvPr/>
          </p:nvSpPr>
          <p:spPr>
            <a:xfrm>
              <a:off x="4175125" y="2200275"/>
              <a:ext cx="2519363" cy="652463"/>
            </a:xfrm>
            <a:custGeom>
              <a:avLst/>
              <a:gdLst>
                <a:gd name="connsiteX0" fmla="*/ 1771650 w 2519363"/>
                <a:gd name="connsiteY0" fmla="*/ 359569 h 652463"/>
                <a:gd name="connsiteX1" fmla="*/ 1431132 w 2519363"/>
                <a:gd name="connsiteY1" fmla="*/ 409575 h 652463"/>
                <a:gd name="connsiteX2" fmla="*/ 1288257 w 2519363"/>
                <a:gd name="connsiteY2" fmla="*/ 440531 h 652463"/>
                <a:gd name="connsiteX3" fmla="*/ 1028700 w 2519363"/>
                <a:gd name="connsiteY3" fmla="*/ 497681 h 652463"/>
                <a:gd name="connsiteX4" fmla="*/ 814388 w 2519363"/>
                <a:gd name="connsiteY4" fmla="*/ 547688 h 652463"/>
                <a:gd name="connsiteX5" fmla="*/ 664369 w 2519363"/>
                <a:gd name="connsiteY5" fmla="*/ 585788 h 652463"/>
                <a:gd name="connsiteX6" fmla="*/ 604838 w 2519363"/>
                <a:gd name="connsiteY6" fmla="*/ 609600 h 652463"/>
                <a:gd name="connsiteX7" fmla="*/ 569119 w 2519363"/>
                <a:gd name="connsiteY7" fmla="*/ 623888 h 652463"/>
                <a:gd name="connsiteX8" fmla="*/ 502444 w 2519363"/>
                <a:gd name="connsiteY8" fmla="*/ 642938 h 652463"/>
                <a:gd name="connsiteX9" fmla="*/ 445294 w 2519363"/>
                <a:gd name="connsiteY9" fmla="*/ 650081 h 652463"/>
                <a:gd name="connsiteX10" fmla="*/ 416719 w 2519363"/>
                <a:gd name="connsiteY10" fmla="*/ 652463 h 652463"/>
                <a:gd name="connsiteX11" fmla="*/ 385763 w 2519363"/>
                <a:gd name="connsiteY11" fmla="*/ 647700 h 652463"/>
                <a:gd name="connsiteX12" fmla="*/ 352425 w 2519363"/>
                <a:gd name="connsiteY12" fmla="*/ 635794 h 652463"/>
                <a:gd name="connsiteX13" fmla="*/ 266700 w 2519363"/>
                <a:gd name="connsiteY13" fmla="*/ 597694 h 652463"/>
                <a:gd name="connsiteX14" fmla="*/ 228600 w 2519363"/>
                <a:gd name="connsiteY14" fmla="*/ 573881 h 652463"/>
                <a:gd name="connsiteX15" fmla="*/ 154782 w 2519363"/>
                <a:gd name="connsiteY15" fmla="*/ 519113 h 652463"/>
                <a:gd name="connsiteX16" fmla="*/ 95250 w 2519363"/>
                <a:gd name="connsiteY16" fmla="*/ 466725 h 652463"/>
                <a:gd name="connsiteX17" fmla="*/ 66675 w 2519363"/>
                <a:gd name="connsiteY17" fmla="*/ 440531 h 652463"/>
                <a:gd name="connsiteX18" fmla="*/ 38100 w 2519363"/>
                <a:gd name="connsiteY18" fmla="*/ 409575 h 652463"/>
                <a:gd name="connsiteX19" fmla="*/ 14288 w 2519363"/>
                <a:gd name="connsiteY19" fmla="*/ 378619 h 652463"/>
                <a:gd name="connsiteX20" fmla="*/ 4763 w 2519363"/>
                <a:gd name="connsiteY20" fmla="*/ 359569 h 652463"/>
                <a:gd name="connsiteX21" fmla="*/ 0 w 2519363"/>
                <a:gd name="connsiteY21" fmla="*/ 342900 h 652463"/>
                <a:gd name="connsiteX22" fmla="*/ 0 w 2519363"/>
                <a:gd name="connsiteY22" fmla="*/ 326231 h 652463"/>
                <a:gd name="connsiteX23" fmla="*/ 7144 w 2519363"/>
                <a:gd name="connsiteY23" fmla="*/ 319088 h 652463"/>
                <a:gd name="connsiteX24" fmla="*/ 26194 w 2519363"/>
                <a:gd name="connsiteY24" fmla="*/ 316706 h 652463"/>
                <a:gd name="connsiteX25" fmla="*/ 54769 w 2519363"/>
                <a:gd name="connsiteY25" fmla="*/ 321469 h 652463"/>
                <a:gd name="connsiteX26" fmla="*/ 104775 w 2519363"/>
                <a:gd name="connsiteY26" fmla="*/ 335756 h 652463"/>
                <a:gd name="connsiteX27" fmla="*/ 133350 w 2519363"/>
                <a:gd name="connsiteY27" fmla="*/ 350044 h 652463"/>
                <a:gd name="connsiteX28" fmla="*/ 176213 w 2519363"/>
                <a:gd name="connsiteY28" fmla="*/ 369094 h 652463"/>
                <a:gd name="connsiteX29" fmla="*/ 240507 w 2519363"/>
                <a:gd name="connsiteY29" fmla="*/ 388144 h 652463"/>
                <a:gd name="connsiteX30" fmla="*/ 302419 w 2519363"/>
                <a:gd name="connsiteY30" fmla="*/ 402431 h 652463"/>
                <a:gd name="connsiteX31" fmla="*/ 364332 w 2519363"/>
                <a:gd name="connsiteY31" fmla="*/ 409575 h 652463"/>
                <a:gd name="connsiteX32" fmla="*/ 419100 w 2519363"/>
                <a:gd name="connsiteY32" fmla="*/ 414338 h 652463"/>
                <a:gd name="connsiteX33" fmla="*/ 504825 w 2519363"/>
                <a:gd name="connsiteY33" fmla="*/ 409575 h 652463"/>
                <a:gd name="connsiteX34" fmla="*/ 671513 w 2519363"/>
                <a:gd name="connsiteY34" fmla="*/ 383381 h 652463"/>
                <a:gd name="connsiteX35" fmla="*/ 942975 w 2519363"/>
                <a:gd name="connsiteY35" fmla="*/ 333375 h 652463"/>
                <a:gd name="connsiteX36" fmla="*/ 1240632 w 2519363"/>
                <a:gd name="connsiteY36" fmla="*/ 266700 h 652463"/>
                <a:gd name="connsiteX37" fmla="*/ 1376363 w 2519363"/>
                <a:gd name="connsiteY37" fmla="*/ 233363 h 652463"/>
                <a:gd name="connsiteX38" fmla="*/ 1533525 w 2519363"/>
                <a:gd name="connsiteY38" fmla="*/ 207169 h 652463"/>
                <a:gd name="connsiteX39" fmla="*/ 1688307 w 2519363"/>
                <a:gd name="connsiteY39" fmla="*/ 171450 h 652463"/>
                <a:gd name="connsiteX40" fmla="*/ 1895475 w 2519363"/>
                <a:gd name="connsiteY40" fmla="*/ 119063 h 652463"/>
                <a:gd name="connsiteX41" fmla="*/ 1997869 w 2519363"/>
                <a:gd name="connsiteY41" fmla="*/ 90488 h 652463"/>
                <a:gd name="connsiteX42" fmla="*/ 2028825 w 2519363"/>
                <a:gd name="connsiteY42" fmla="*/ 73819 h 652463"/>
                <a:gd name="connsiteX43" fmla="*/ 2085975 w 2519363"/>
                <a:gd name="connsiteY43" fmla="*/ 26194 h 652463"/>
                <a:gd name="connsiteX44" fmla="*/ 2114550 w 2519363"/>
                <a:gd name="connsiteY44" fmla="*/ 0 h 652463"/>
                <a:gd name="connsiteX45" fmla="*/ 2157413 w 2519363"/>
                <a:gd name="connsiteY45" fmla="*/ 2381 h 652463"/>
                <a:gd name="connsiteX46" fmla="*/ 2212182 w 2519363"/>
                <a:gd name="connsiteY46" fmla="*/ 11906 h 652463"/>
                <a:gd name="connsiteX47" fmla="*/ 2266950 w 2519363"/>
                <a:gd name="connsiteY47" fmla="*/ 26194 h 652463"/>
                <a:gd name="connsiteX48" fmla="*/ 2347913 w 2519363"/>
                <a:gd name="connsiteY48" fmla="*/ 50006 h 652463"/>
                <a:gd name="connsiteX49" fmla="*/ 2428875 w 2519363"/>
                <a:gd name="connsiteY49" fmla="*/ 76200 h 652463"/>
                <a:gd name="connsiteX50" fmla="*/ 2462213 w 2519363"/>
                <a:gd name="connsiteY50" fmla="*/ 92869 h 652463"/>
                <a:gd name="connsiteX51" fmla="*/ 2495550 w 2519363"/>
                <a:gd name="connsiteY51" fmla="*/ 111919 h 652463"/>
                <a:gd name="connsiteX52" fmla="*/ 2507457 w 2519363"/>
                <a:gd name="connsiteY52" fmla="*/ 123825 h 652463"/>
                <a:gd name="connsiteX53" fmla="*/ 2516982 w 2519363"/>
                <a:gd name="connsiteY53" fmla="*/ 140494 h 652463"/>
                <a:gd name="connsiteX54" fmla="*/ 2519363 w 2519363"/>
                <a:gd name="connsiteY54" fmla="*/ 157163 h 652463"/>
                <a:gd name="connsiteX55" fmla="*/ 2512219 w 2519363"/>
                <a:gd name="connsiteY55" fmla="*/ 185738 h 652463"/>
                <a:gd name="connsiteX56" fmla="*/ 2495550 w 2519363"/>
                <a:gd name="connsiteY56" fmla="*/ 214313 h 652463"/>
                <a:gd name="connsiteX57" fmla="*/ 2478882 w 2519363"/>
                <a:gd name="connsiteY57" fmla="*/ 235744 h 652463"/>
                <a:gd name="connsiteX58" fmla="*/ 2455069 w 2519363"/>
                <a:gd name="connsiteY58" fmla="*/ 252413 h 652463"/>
                <a:gd name="connsiteX59" fmla="*/ 2414588 w 2519363"/>
                <a:gd name="connsiteY59" fmla="*/ 266700 h 652463"/>
                <a:gd name="connsiteX60" fmla="*/ 2324100 w 2519363"/>
                <a:gd name="connsiteY60" fmla="*/ 288131 h 652463"/>
                <a:gd name="connsiteX61" fmla="*/ 2128838 w 2519363"/>
                <a:gd name="connsiteY61" fmla="*/ 314325 h 652463"/>
                <a:gd name="connsiteX62" fmla="*/ 1771650 w 2519363"/>
                <a:gd name="connsiteY62" fmla="*/ 359569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19363" h="652463">
                  <a:moveTo>
                    <a:pt x="1771650" y="359569"/>
                  </a:moveTo>
                  <a:lnTo>
                    <a:pt x="1431132" y="409575"/>
                  </a:lnTo>
                  <a:lnTo>
                    <a:pt x="1288257" y="440531"/>
                  </a:lnTo>
                  <a:lnTo>
                    <a:pt x="1028700" y="497681"/>
                  </a:lnTo>
                  <a:lnTo>
                    <a:pt x="814388" y="547688"/>
                  </a:lnTo>
                  <a:lnTo>
                    <a:pt x="664369" y="585788"/>
                  </a:lnTo>
                  <a:lnTo>
                    <a:pt x="604838" y="609600"/>
                  </a:lnTo>
                  <a:lnTo>
                    <a:pt x="569119" y="623888"/>
                  </a:lnTo>
                  <a:lnTo>
                    <a:pt x="502444" y="642938"/>
                  </a:lnTo>
                  <a:lnTo>
                    <a:pt x="445294" y="650081"/>
                  </a:lnTo>
                  <a:lnTo>
                    <a:pt x="416719" y="652463"/>
                  </a:lnTo>
                  <a:lnTo>
                    <a:pt x="385763" y="647700"/>
                  </a:lnTo>
                  <a:lnTo>
                    <a:pt x="352425" y="635794"/>
                  </a:lnTo>
                  <a:lnTo>
                    <a:pt x="266700" y="597694"/>
                  </a:lnTo>
                  <a:lnTo>
                    <a:pt x="228600" y="573881"/>
                  </a:lnTo>
                  <a:lnTo>
                    <a:pt x="154782" y="519113"/>
                  </a:lnTo>
                  <a:lnTo>
                    <a:pt x="95250" y="466725"/>
                  </a:lnTo>
                  <a:lnTo>
                    <a:pt x="66675" y="440531"/>
                  </a:lnTo>
                  <a:lnTo>
                    <a:pt x="38100" y="409575"/>
                  </a:lnTo>
                  <a:lnTo>
                    <a:pt x="14288" y="378619"/>
                  </a:lnTo>
                  <a:lnTo>
                    <a:pt x="4763" y="359569"/>
                  </a:lnTo>
                  <a:lnTo>
                    <a:pt x="0" y="342900"/>
                  </a:lnTo>
                  <a:lnTo>
                    <a:pt x="0" y="326231"/>
                  </a:lnTo>
                  <a:lnTo>
                    <a:pt x="7144" y="319088"/>
                  </a:lnTo>
                  <a:lnTo>
                    <a:pt x="26194" y="316706"/>
                  </a:lnTo>
                  <a:lnTo>
                    <a:pt x="54769" y="321469"/>
                  </a:lnTo>
                  <a:lnTo>
                    <a:pt x="104775" y="335756"/>
                  </a:lnTo>
                  <a:lnTo>
                    <a:pt x="133350" y="350044"/>
                  </a:lnTo>
                  <a:lnTo>
                    <a:pt x="176213" y="369094"/>
                  </a:lnTo>
                  <a:lnTo>
                    <a:pt x="240507" y="388144"/>
                  </a:lnTo>
                  <a:lnTo>
                    <a:pt x="302419" y="402431"/>
                  </a:lnTo>
                  <a:lnTo>
                    <a:pt x="364332" y="409575"/>
                  </a:lnTo>
                  <a:lnTo>
                    <a:pt x="419100" y="414338"/>
                  </a:lnTo>
                  <a:lnTo>
                    <a:pt x="504825" y="409575"/>
                  </a:lnTo>
                  <a:lnTo>
                    <a:pt x="671513" y="383381"/>
                  </a:lnTo>
                  <a:lnTo>
                    <a:pt x="942975" y="333375"/>
                  </a:lnTo>
                  <a:lnTo>
                    <a:pt x="1240632" y="266700"/>
                  </a:lnTo>
                  <a:lnTo>
                    <a:pt x="1376363" y="233363"/>
                  </a:lnTo>
                  <a:lnTo>
                    <a:pt x="1533525" y="207169"/>
                  </a:lnTo>
                  <a:lnTo>
                    <a:pt x="1688307" y="171450"/>
                  </a:lnTo>
                  <a:lnTo>
                    <a:pt x="1895475" y="119063"/>
                  </a:lnTo>
                  <a:lnTo>
                    <a:pt x="1997869" y="90488"/>
                  </a:lnTo>
                  <a:lnTo>
                    <a:pt x="2028825" y="73819"/>
                  </a:lnTo>
                  <a:lnTo>
                    <a:pt x="2085975" y="26194"/>
                  </a:lnTo>
                  <a:lnTo>
                    <a:pt x="2114550" y="0"/>
                  </a:lnTo>
                  <a:lnTo>
                    <a:pt x="2157413" y="2381"/>
                  </a:lnTo>
                  <a:lnTo>
                    <a:pt x="2212182" y="11906"/>
                  </a:lnTo>
                  <a:lnTo>
                    <a:pt x="2266950" y="26194"/>
                  </a:lnTo>
                  <a:lnTo>
                    <a:pt x="2347913" y="50006"/>
                  </a:lnTo>
                  <a:lnTo>
                    <a:pt x="2428875" y="76200"/>
                  </a:lnTo>
                  <a:lnTo>
                    <a:pt x="2462213" y="92869"/>
                  </a:lnTo>
                  <a:lnTo>
                    <a:pt x="2495550" y="111919"/>
                  </a:lnTo>
                  <a:lnTo>
                    <a:pt x="2507457" y="123825"/>
                  </a:lnTo>
                  <a:lnTo>
                    <a:pt x="2516982" y="140494"/>
                  </a:lnTo>
                  <a:lnTo>
                    <a:pt x="2519363" y="157163"/>
                  </a:lnTo>
                  <a:lnTo>
                    <a:pt x="2512219" y="185738"/>
                  </a:lnTo>
                  <a:lnTo>
                    <a:pt x="2495550" y="214313"/>
                  </a:lnTo>
                  <a:lnTo>
                    <a:pt x="2478882" y="235744"/>
                  </a:lnTo>
                  <a:lnTo>
                    <a:pt x="2455069" y="252413"/>
                  </a:lnTo>
                  <a:lnTo>
                    <a:pt x="2414588" y="266700"/>
                  </a:lnTo>
                  <a:lnTo>
                    <a:pt x="2324100" y="288131"/>
                  </a:lnTo>
                  <a:lnTo>
                    <a:pt x="2128838" y="314325"/>
                  </a:lnTo>
                  <a:lnTo>
                    <a:pt x="1771650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">
              <a:extLst>
                <a:ext uri="{FF2B5EF4-FFF2-40B4-BE49-F238E27FC236}">
                  <a16:creationId xmlns:a16="http://schemas.microsoft.com/office/drawing/2014/main" id="{35FFE858-5892-40F7-998E-D448E5CCBF1F}"/>
                </a:ext>
              </a:extLst>
            </p:cNvPr>
            <p:cNvSpPr/>
            <p:nvPr/>
          </p:nvSpPr>
          <p:spPr>
            <a:xfrm>
              <a:off x="5803900" y="1573213"/>
              <a:ext cx="773113" cy="520700"/>
            </a:xfrm>
            <a:custGeom>
              <a:avLst/>
              <a:gdLst>
                <a:gd name="connsiteX0" fmla="*/ 423863 w 773907"/>
                <a:gd name="connsiteY0" fmla="*/ 330994 h 519113"/>
                <a:gd name="connsiteX1" fmla="*/ 345282 w 773907"/>
                <a:gd name="connsiteY1" fmla="*/ 266700 h 519113"/>
                <a:gd name="connsiteX2" fmla="*/ 280988 w 773907"/>
                <a:gd name="connsiteY2" fmla="*/ 216694 h 519113"/>
                <a:gd name="connsiteX3" fmla="*/ 221457 w 773907"/>
                <a:gd name="connsiteY3" fmla="*/ 173832 h 519113"/>
                <a:gd name="connsiteX4" fmla="*/ 173832 w 773907"/>
                <a:gd name="connsiteY4" fmla="*/ 145257 h 519113"/>
                <a:gd name="connsiteX5" fmla="*/ 114300 w 773907"/>
                <a:gd name="connsiteY5" fmla="*/ 107157 h 519113"/>
                <a:gd name="connsiteX6" fmla="*/ 45244 w 773907"/>
                <a:gd name="connsiteY6" fmla="*/ 76200 h 519113"/>
                <a:gd name="connsiteX7" fmla="*/ 19050 w 773907"/>
                <a:gd name="connsiteY7" fmla="*/ 64294 h 519113"/>
                <a:gd name="connsiteX8" fmla="*/ 7144 w 773907"/>
                <a:gd name="connsiteY8" fmla="*/ 52388 h 519113"/>
                <a:gd name="connsiteX9" fmla="*/ 0 w 773907"/>
                <a:gd name="connsiteY9" fmla="*/ 35719 h 519113"/>
                <a:gd name="connsiteX10" fmla="*/ 4763 w 773907"/>
                <a:gd name="connsiteY10" fmla="*/ 21432 h 519113"/>
                <a:gd name="connsiteX11" fmla="*/ 21432 w 773907"/>
                <a:gd name="connsiteY11" fmla="*/ 7144 h 519113"/>
                <a:gd name="connsiteX12" fmla="*/ 45244 w 773907"/>
                <a:gd name="connsiteY12" fmla="*/ 0 h 519113"/>
                <a:gd name="connsiteX13" fmla="*/ 133350 w 773907"/>
                <a:gd name="connsiteY13" fmla="*/ 0 h 519113"/>
                <a:gd name="connsiteX14" fmla="*/ 247650 w 773907"/>
                <a:gd name="connsiteY14" fmla="*/ 11907 h 519113"/>
                <a:gd name="connsiteX15" fmla="*/ 350044 w 773907"/>
                <a:gd name="connsiteY15" fmla="*/ 26194 h 519113"/>
                <a:gd name="connsiteX16" fmla="*/ 435769 w 773907"/>
                <a:gd name="connsiteY16" fmla="*/ 45244 h 519113"/>
                <a:gd name="connsiteX17" fmla="*/ 504825 w 773907"/>
                <a:gd name="connsiteY17" fmla="*/ 64294 h 519113"/>
                <a:gd name="connsiteX18" fmla="*/ 566738 w 773907"/>
                <a:gd name="connsiteY18" fmla="*/ 88107 h 519113"/>
                <a:gd name="connsiteX19" fmla="*/ 611982 w 773907"/>
                <a:gd name="connsiteY19" fmla="*/ 109538 h 519113"/>
                <a:gd name="connsiteX20" fmla="*/ 645319 w 773907"/>
                <a:gd name="connsiteY20" fmla="*/ 135732 h 519113"/>
                <a:gd name="connsiteX21" fmla="*/ 673894 w 773907"/>
                <a:gd name="connsiteY21" fmla="*/ 161925 h 519113"/>
                <a:gd name="connsiteX22" fmla="*/ 704850 w 773907"/>
                <a:gd name="connsiteY22" fmla="*/ 197644 h 519113"/>
                <a:gd name="connsiteX23" fmla="*/ 726282 w 773907"/>
                <a:gd name="connsiteY23" fmla="*/ 228600 h 519113"/>
                <a:gd name="connsiteX24" fmla="*/ 750094 w 773907"/>
                <a:gd name="connsiteY24" fmla="*/ 285750 h 519113"/>
                <a:gd name="connsiteX25" fmla="*/ 764382 w 773907"/>
                <a:gd name="connsiteY25" fmla="*/ 333375 h 519113"/>
                <a:gd name="connsiteX26" fmla="*/ 773907 w 773907"/>
                <a:gd name="connsiteY26" fmla="*/ 385763 h 519113"/>
                <a:gd name="connsiteX27" fmla="*/ 773907 w 773907"/>
                <a:gd name="connsiteY27" fmla="*/ 431007 h 519113"/>
                <a:gd name="connsiteX28" fmla="*/ 762000 w 773907"/>
                <a:gd name="connsiteY28" fmla="*/ 476250 h 519113"/>
                <a:gd name="connsiteX29" fmla="*/ 742950 w 773907"/>
                <a:gd name="connsiteY29" fmla="*/ 502444 h 519113"/>
                <a:gd name="connsiteX30" fmla="*/ 721519 w 773907"/>
                <a:gd name="connsiteY30" fmla="*/ 516732 h 519113"/>
                <a:gd name="connsiteX31" fmla="*/ 692944 w 773907"/>
                <a:gd name="connsiteY31" fmla="*/ 519113 h 519113"/>
                <a:gd name="connsiteX32" fmla="*/ 640557 w 773907"/>
                <a:gd name="connsiteY32" fmla="*/ 514350 h 519113"/>
                <a:gd name="connsiteX33" fmla="*/ 616744 w 773907"/>
                <a:gd name="connsiteY33" fmla="*/ 507207 h 519113"/>
                <a:gd name="connsiteX34" fmla="*/ 573882 w 773907"/>
                <a:gd name="connsiteY34" fmla="*/ 481013 h 519113"/>
                <a:gd name="connsiteX35" fmla="*/ 542925 w 773907"/>
                <a:gd name="connsiteY35" fmla="*/ 454819 h 519113"/>
                <a:gd name="connsiteX36" fmla="*/ 507207 w 773907"/>
                <a:gd name="connsiteY36" fmla="*/ 411957 h 519113"/>
                <a:gd name="connsiteX37" fmla="*/ 423863 w 773907"/>
                <a:gd name="connsiteY37" fmla="*/ 330994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3907" h="519113">
                  <a:moveTo>
                    <a:pt x="423863" y="330994"/>
                  </a:moveTo>
                  <a:lnTo>
                    <a:pt x="345282" y="266700"/>
                  </a:lnTo>
                  <a:lnTo>
                    <a:pt x="280988" y="216694"/>
                  </a:lnTo>
                  <a:lnTo>
                    <a:pt x="221457" y="173832"/>
                  </a:lnTo>
                  <a:lnTo>
                    <a:pt x="173832" y="145257"/>
                  </a:lnTo>
                  <a:lnTo>
                    <a:pt x="114300" y="107157"/>
                  </a:lnTo>
                  <a:lnTo>
                    <a:pt x="45244" y="76200"/>
                  </a:lnTo>
                  <a:lnTo>
                    <a:pt x="19050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4763" y="21432"/>
                  </a:lnTo>
                  <a:lnTo>
                    <a:pt x="21432" y="7144"/>
                  </a:lnTo>
                  <a:lnTo>
                    <a:pt x="45244" y="0"/>
                  </a:lnTo>
                  <a:lnTo>
                    <a:pt x="133350" y="0"/>
                  </a:lnTo>
                  <a:lnTo>
                    <a:pt x="247650" y="11907"/>
                  </a:lnTo>
                  <a:lnTo>
                    <a:pt x="350044" y="26194"/>
                  </a:lnTo>
                  <a:lnTo>
                    <a:pt x="435769" y="45244"/>
                  </a:lnTo>
                  <a:lnTo>
                    <a:pt x="504825" y="64294"/>
                  </a:lnTo>
                  <a:lnTo>
                    <a:pt x="566738" y="88107"/>
                  </a:lnTo>
                  <a:lnTo>
                    <a:pt x="611982" y="109538"/>
                  </a:lnTo>
                  <a:lnTo>
                    <a:pt x="645319" y="135732"/>
                  </a:lnTo>
                  <a:lnTo>
                    <a:pt x="673894" y="161925"/>
                  </a:lnTo>
                  <a:lnTo>
                    <a:pt x="704850" y="197644"/>
                  </a:lnTo>
                  <a:lnTo>
                    <a:pt x="726282" y="228600"/>
                  </a:lnTo>
                  <a:lnTo>
                    <a:pt x="750094" y="285750"/>
                  </a:lnTo>
                  <a:lnTo>
                    <a:pt x="764382" y="333375"/>
                  </a:lnTo>
                  <a:lnTo>
                    <a:pt x="773907" y="385763"/>
                  </a:lnTo>
                  <a:lnTo>
                    <a:pt x="773907" y="431007"/>
                  </a:lnTo>
                  <a:lnTo>
                    <a:pt x="762000" y="476250"/>
                  </a:lnTo>
                  <a:lnTo>
                    <a:pt x="742950" y="502444"/>
                  </a:lnTo>
                  <a:lnTo>
                    <a:pt x="721519" y="516732"/>
                  </a:lnTo>
                  <a:lnTo>
                    <a:pt x="692944" y="519113"/>
                  </a:lnTo>
                  <a:lnTo>
                    <a:pt x="640557" y="514350"/>
                  </a:lnTo>
                  <a:lnTo>
                    <a:pt x="616744" y="507207"/>
                  </a:lnTo>
                  <a:lnTo>
                    <a:pt x="573882" y="481013"/>
                  </a:lnTo>
                  <a:lnTo>
                    <a:pt x="542925" y="454819"/>
                  </a:lnTo>
                  <a:lnTo>
                    <a:pt x="507207" y="411957"/>
                  </a:lnTo>
                  <a:lnTo>
                    <a:pt x="42386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">
              <a:extLst>
                <a:ext uri="{FF2B5EF4-FFF2-40B4-BE49-F238E27FC236}">
                  <a16:creationId xmlns:a16="http://schemas.microsoft.com/office/drawing/2014/main" id="{C9810F25-6763-4E45-B906-4F4443E47F60}"/>
                </a:ext>
              </a:extLst>
            </p:cNvPr>
            <p:cNvSpPr/>
            <p:nvPr/>
          </p:nvSpPr>
          <p:spPr>
            <a:xfrm>
              <a:off x="4027488" y="3354388"/>
              <a:ext cx="473075" cy="1047750"/>
            </a:xfrm>
            <a:custGeom>
              <a:avLst/>
              <a:gdLst>
                <a:gd name="connsiteX0" fmla="*/ 269081 w 473869"/>
                <a:gd name="connsiteY0" fmla="*/ 573882 h 1047750"/>
                <a:gd name="connsiteX1" fmla="*/ 259556 w 473869"/>
                <a:gd name="connsiteY1" fmla="*/ 433388 h 1047750"/>
                <a:gd name="connsiteX2" fmla="*/ 250031 w 473869"/>
                <a:gd name="connsiteY2" fmla="*/ 373857 h 1047750"/>
                <a:gd name="connsiteX3" fmla="*/ 238125 w 473869"/>
                <a:gd name="connsiteY3" fmla="*/ 321469 h 1047750"/>
                <a:gd name="connsiteX4" fmla="*/ 223837 w 473869"/>
                <a:gd name="connsiteY4" fmla="*/ 280988 h 1047750"/>
                <a:gd name="connsiteX5" fmla="*/ 195262 w 473869"/>
                <a:gd name="connsiteY5" fmla="*/ 238125 h 1047750"/>
                <a:gd name="connsiteX6" fmla="*/ 157162 w 473869"/>
                <a:gd name="connsiteY6" fmla="*/ 190500 h 1047750"/>
                <a:gd name="connsiteX7" fmla="*/ 90487 w 473869"/>
                <a:gd name="connsiteY7" fmla="*/ 126207 h 1047750"/>
                <a:gd name="connsiteX8" fmla="*/ 35719 w 473869"/>
                <a:gd name="connsiteY8" fmla="*/ 88107 h 1047750"/>
                <a:gd name="connsiteX9" fmla="*/ 23812 w 473869"/>
                <a:gd name="connsiteY9" fmla="*/ 80963 h 1047750"/>
                <a:gd name="connsiteX10" fmla="*/ 9525 w 473869"/>
                <a:gd name="connsiteY10" fmla="*/ 61913 h 1047750"/>
                <a:gd name="connsiteX11" fmla="*/ 0 w 473869"/>
                <a:gd name="connsiteY11" fmla="*/ 35719 h 1047750"/>
                <a:gd name="connsiteX12" fmla="*/ 0 w 473869"/>
                <a:gd name="connsiteY12" fmla="*/ 21432 h 1047750"/>
                <a:gd name="connsiteX13" fmla="*/ 7144 w 473869"/>
                <a:gd name="connsiteY13" fmla="*/ 4763 h 1047750"/>
                <a:gd name="connsiteX14" fmla="*/ 26194 w 473869"/>
                <a:gd name="connsiteY14" fmla="*/ 0 h 1047750"/>
                <a:gd name="connsiteX15" fmla="*/ 57150 w 473869"/>
                <a:gd name="connsiteY15" fmla="*/ 7144 h 1047750"/>
                <a:gd name="connsiteX16" fmla="*/ 119062 w 473869"/>
                <a:gd name="connsiteY16" fmla="*/ 11907 h 1047750"/>
                <a:gd name="connsiteX17" fmla="*/ 166687 w 473869"/>
                <a:gd name="connsiteY17" fmla="*/ 19050 h 1047750"/>
                <a:gd name="connsiteX18" fmla="*/ 233362 w 473869"/>
                <a:gd name="connsiteY18" fmla="*/ 33338 h 1047750"/>
                <a:gd name="connsiteX19" fmla="*/ 278606 w 473869"/>
                <a:gd name="connsiteY19" fmla="*/ 47625 h 1047750"/>
                <a:gd name="connsiteX20" fmla="*/ 328612 w 473869"/>
                <a:gd name="connsiteY20" fmla="*/ 66675 h 1047750"/>
                <a:gd name="connsiteX21" fmla="*/ 376237 w 473869"/>
                <a:gd name="connsiteY21" fmla="*/ 159544 h 1047750"/>
                <a:gd name="connsiteX22" fmla="*/ 426244 w 473869"/>
                <a:gd name="connsiteY22" fmla="*/ 242888 h 1047750"/>
                <a:gd name="connsiteX23" fmla="*/ 433387 w 473869"/>
                <a:gd name="connsiteY23" fmla="*/ 307182 h 1047750"/>
                <a:gd name="connsiteX24" fmla="*/ 457200 w 473869"/>
                <a:gd name="connsiteY24" fmla="*/ 616744 h 1047750"/>
                <a:gd name="connsiteX25" fmla="*/ 473869 w 473869"/>
                <a:gd name="connsiteY25" fmla="*/ 828675 h 1047750"/>
                <a:gd name="connsiteX26" fmla="*/ 469106 w 473869"/>
                <a:gd name="connsiteY26" fmla="*/ 966788 h 1047750"/>
                <a:gd name="connsiteX27" fmla="*/ 464344 w 473869"/>
                <a:gd name="connsiteY27" fmla="*/ 1004888 h 1047750"/>
                <a:gd name="connsiteX28" fmla="*/ 457200 w 473869"/>
                <a:gd name="connsiteY28" fmla="*/ 1026319 h 1047750"/>
                <a:gd name="connsiteX29" fmla="*/ 445294 w 473869"/>
                <a:gd name="connsiteY29" fmla="*/ 1038225 h 1047750"/>
                <a:gd name="connsiteX30" fmla="*/ 431006 w 473869"/>
                <a:gd name="connsiteY30" fmla="*/ 1045369 h 1047750"/>
                <a:gd name="connsiteX31" fmla="*/ 390525 w 473869"/>
                <a:gd name="connsiteY31" fmla="*/ 1047750 h 1047750"/>
                <a:gd name="connsiteX32" fmla="*/ 335756 w 473869"/>
                <a:gd name="connsiteY32" fmla="*/ 1042988 h 1047750"/>
                <a:gd name="connsiteX33" fmla="*/ 316706 w 473869"/>
                <a:gd name="connsiteY33" fmla="*/ 1035844 h 1047750"/>
                <a:gd name="connsiteX34" fmla="*/ 302419 w 473869"/>
                <a:gd name="connsiteY34" fmla="*/ 1012032 h 1047750"/>
                <a:gd name="connsiteX35" fmla="*/ 278606 w 473869"/>
                <a:gd name="connsiteY35" fmla="*/ 962025 h 1047750"/>
                <a:gd name="connsiteX36" fmla="*/ 264319 w 473869"/>
                <a:gd name="connsiteY36" fmla="*/ 928688 h 1047750"/>
                <a:gd name="connsiteX37" fmla="*/ 257175 w 473869"/>
                <a:gd name="connsiteY37" fmla="*/ 869157 h 1047750"/>
                <a:gd name="connsiteX38" fmla="*/ 264319 w 473869"/>
                <a:gd name="connsiteY38" fmla="*/ 790575 h 1047750"/>
                <a:gd name="connsiteX39" fmla="*/ 271462 w 473869"/>
                <a:gd name="connsiteY39" fmla="*/ 728663 h 1047750"/>
                <a:gd name="connsiteX40" fmla="*/ 269081 w 473869"/>
                <a:gd name="connsiteY40" fmla="*/ 57388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047750">
                  <a:moveTo>
                    <a:pt x="269081" y="573882"/>
                  </a:moveTo>
                  <a:lnTo>
                    <a:pt x="259556" y="433388"/>
                  </a:lnTo>
                  <a:lnTo>
                    <a:pt x="250031" y="373857"/>
                  </a:lnTo>
                  <a:lnTo>
                    <a:pt x="238125" y="321469"/>
                  </a:lnTo>
                  <a:lnTo>
                    <a:pt x="223837" y="280988"/>
                  </a:lnTo>
                  <a:lnTo>
                    <a:pt x="195262" y="238125"/>
                  </a:lnTo>
                  <a:lnTo>
                    <a:pt x="157162" y="190500"/>
                  </a:lnTo>
                  <a:lnTo>
                    <a:pt x="90487" y="126207"/>
                  </a:lnTo>
                  <a:lnTo>
                    <a:pt x="35719" y="88107"/>
                  </a:lnTo>
                  <a:lnTo>
                    <a:pt x="23812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7144"/>
                  </a:lnTo>
                  <a:lnTo>
                    <a:pt x="119062" y="11907"/>
                  </a:lnTo>
                  <a:lnTo>
                    <a:pt x="166687" y="19050"/>
                  </a:lnTo>
                  <a:lnTo>
                    <a:pt x="233362" y="33338"/>
                  </a:lnTo>
                  <a:lnTo>
                    <a:pt x="278606" y="47625"/>
                  </a:lnTo>
                  <a:lnTo>
                    <a:pt x="328612" y="66675"/>
                  </a:lnTo>
                  <a:lnTo>
                    <a:pt x="376237" y="159544"/>
                  </a:lnTo>
                  <a:lnTo>
                    <a:pt x="426244" y="242888"/>
                  </a:lnTo>
                  <a:lnTo>
                    <a:pt x="433387" y="307182"/>
                  </a:lnTo>
                  <a:lnTo>
                    <a:pt x="457200" y="616744"/>
                  </a:lnTo>
                  <a:lnTo>
                    <a:pt x="473869" y="828675"/>
                  </a:lnTo>
                  <a:lnTo>
                    <a:pt x="469106" y="966788"/>
                  </a:lnTo>
                  <a:lnTo>
                    <a:pt x="464344" y="1004888"/>
                  </a:lnTo>
                  <a:lnTo>
                    <a:pt x="457200" y="1026319"/>
                  </a:lnTo>
                  <a:lnTo>
                    <a:pt x="445294" y="1038225"/>
                  </a:lnTo>
                  <a:lnTo>
                    <a:pt x="431006" y="1045369"/>
                  </a:lnTo>
                  <a:lnTo>
                    <a:pt x="390525" y="1047750"/>
                  </a:lnTo>
                  <a:lnTo>
                    <a:pt x="335756" y="1042988"/>
                  </a:lnTo>
                  <a:lnTo>
                    <a:pt x="316706" y="1035844"/>
                  </a:lnTo>
                  <a:lnTo>
                    <a:pt x="302419" y="1012032"/>
                  </a:lnTo>
                  <a:lnTo>
                    <a:pt x="278606" y="962025"/>
                  </a:lnTo>
                  <a:lnTo>
                    <a:pt x="264319" y="928688"/>
                  </a:lnTo>
                  <a:lnTo>
                    <a:pt x="257175" y="869157"/>
                  </a:lnTo>
                  <a:lnTo>
                    <a:pt x="264319" y="790575"/>
                  </a:lnTo>
                  <a:lnTo>
                    <a:pt x="271462" y="728663"/>
                  </a:lnTo>
                  <a:cubicBezTo>
                    <a:pt x="270668" y="677069"/>
                    <a:pt x="269875" y="625476"/>
                    <a:pt x="269081" y="573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3">
              <a:extLst>
                <a:ext uri="{FF2B5EF4-FFF2-40B4-BE49-F238E27FC236}">
                  <a16:creationId xmlns:a16="http://schemas.microsoft.com/office/drawing/2014/main" id="{04AD450E-D3F2-4EDA-81F7-14E57BA69B63}"/>
                </a:ext>
              </a:extLst>
            </p:cNvPr>
            <p:cNvSpPr/>
            <p:nvPr/>
          </p:nvSpPr>
          <p:spPr>
            <a:xfrm>
              <a:off x="3724275" y="4440238"/>
              <a:ext cx="1766888" cy="958850"/>
            </a:xfrm>
            <a:custGeom>
              <a:avLst/>
              <a:gdLst>
                <a:gd name="connsiteX0" fmla="*/ 1026319 w 1766888"/>
                <a:gd name="connsiteY0" fmla="*/ 533400 h 957263"/>
                <a:gd name="connsiteX1" fmla="*/ 783431 w 1766888"/>
                <a:gd name="connsiteY1" fmla="*/ 685800 h 957263"/>
                <a:gd name="connsiteX2" fmla="*/ 595313 w 1766888"/>
                <a:gd name="connsiteY2" fmla="*/ 819150 h 957263"/>
                <a:gd name="connsiteX3" fmla="*/ 566738 w 1766888"/>
                <a:gd name="connsiteY3" fmla="*/ 847725 h 957263"/>
                <a:gd name="connsiteX4" fmla="*/ 526256 w 1766888"/>
                <a:gd name="connsiteY4" fmla="*/ 897732 h 957263"/>
                <a:gd name="connsiteX5" fmla="*/ 481013 w 1766888"/>
                <a:gd name="connsiteY5" fmla="*/ 942975 h 957263"/>
                <a:gd name="connsiteX6" fmla="*/ 459581 w 1766888"/>
                <a:gd name="connsiteY6" fmla="*/ 957263 h 957263"/>
                <a:gd name="connsiteX7" fmla="*/ 428625 w 1766888"/>
                <a:gd name="connsiteY7" fmla="*/ 957263 h 957263"/>
                <a:gd name="connsiteX8" fmla="*/ 381000 w 1766888"/>
                <a:gd name="connsiteY8" fmla="*/ 947738 h 957263"/>
                <a:gd name="connsiteX9" fmla="*/ 333375 w 1766888"/>
                <a:gd name="connsiteY9" fmla="*/ 933450 h 957263"/>
                <a:gd name="connsiteX10" fmla="*/ 302419 w 1766888"/>
                <a:gd name="connsiteY10" fmla="*/ 916782 h 957263"/>
                <a:gd name="connsiteX11" fmla="*/ 245269 w 1766888"/>
                <a:gd name="connsiteY11" fmla="*/ 876300 h 957263"/>
                <a:gd name="connsiteX12" fmla="*/ 176213 w 1766888"/>
                <a:gd name="connsiteY12" fmla="*/ 812007 h 957263"/>
                <a:gd name="connsiteX13" fmla="*/ 104775 w 1766888"/>
                <a:gd name="connsiteY13" fmla="*/ 738188 h 957263"/>
                <a:gd name="connsiteX14" fmla="*/ 57150 w 1766888"/>
                <a:gd name="connsiteY14" fmla="*/ 678657 h 957263"/>
                <a:gd name="connsiteX15" fmla="*/ 33338 w 1766888"/>
                <a:gd name="connsiteY15" fmla="*/ 647700 h 957263"/>
                <a:gd name="connsiteX16" fmla="*/ 19050 w 1766888"/>
                <a:gd name="connsiteY16" fmla="*/ 626269 h 957263"/>
                <a:gd name="connsiteX17" fmla="*/ 7144 w 1766888"/>
                <a:gd name="connsiteY17" fmla="*/ 604838 h 957263"/>
                <a:gd name="connsiteX18" fmla="*/ 0 w 1766888"/>
                <a:gd name="connsiteY18" fmla="*/ 573882 h 957263"/>
                <a:gd name="connsiteX19" fmla="*/ 2381 w 1766888"/>
                <a:gd name="connsiteY19" fmla="*/ 559594 h 957263"/>
                <a:gd name="connsiteX20" fmla="*/ 14288 w 1766888"/>
                <a:gd name="connsiteY20" fmla="*/ 547688 h 957263"/>
                <a:gd name="connsiteX21" fmla="*/ 33338 w 1766888"/>
                <a:gd name="connsiteY21" fmla="*/ 547688 h 957263"/>
                <a:gd name="connsiteX22" fmla="*/ 59531 w 1766888"/>
                <a:gd name="connsiteY22" fmla="*/ 550069 h 957263"/>
                <a:gd name="connsiteX23" fmla="*/ 92869 w 1766888"/>
                <a:gd name="connsiteY23" fmla="*/ 571500 h 957263"/>
                <a:gd name="connsiteX24" fmla="*/ 161925 w 1766888"/>
                <a:gd name="connsiteY24" fmla="*/ 614363 h 957263"/>
                <a:gd name="connsiteX25" fmla="*/ 233363 w 1766888"/>
                <a:gd name="connsiteY25" fmla="*/ 650082 h 957263"/>
                <a:gd name="connsiteX26" fmla="*/ 269081 w 1766888"/>
                <a:gd name="connsiteY26" fmla="*/ 661988 h 957263"/>
                <a:gd name="connsiteX27" fmla="*/ 295275 w 1766888"/>
                <a:gd name="connsiteY27" fmla="*/ 661988 h 957263"/>
                <a:gd name="connsiteX28" fmla="*/ 411956 w 1766888"/>
                <a:gd name="connsiteY28" fmla="*/ 628650 h 957263"/>
                <a:gd name="connsiteX29" fmla="*/ 523875 w 1766888"/>
                <a:gd name="connsiteY29" fmla="*/ 576263 h 957263"/>
                <a:gd name="connsiteX30" fmla="*/ 881063 w 1766888"/>
                <a:gd name="connsiteY30" fmla="*/ 407194 h 957263"/>
                <a:gd name="connsiteX31" fmla="*/ 1181100 w 1766888"/>
                <a:gd name="connsiteY31" fmla="*/ 264319 h 957263"/>
                <a:gd name="connsiteX32" fmla="*/ 1409700 w 1766888"/>
                <a:gd name="connsiteY32" fmla="*/ 150019 h 957263"/>
                <a:gd name="connsiteX33" fmla="*/ 1604963 w 1766888"/>
                <a:gd name="connsiteY33" fmla="*/ 57150 h 957263"/>
                <a:gd name="connsiteX34" fmla="*/ 1669256 w 1766888"/>
                <a:gd name="connsiteY34" fmla="*/ 23813 h 957263"/>
                <a:gd name="connsiteX35" fmla="*/ 1707356 w 1766888"/>
                <a:gd name="connsiteY35" fmla="*/ 9525 h 957263"/>
                <a:gd name="connsiteX36" fmla="*/ 1745456 w 1766888"/>
                <a:gd name="connsiteY36" fmla="*/ 0 h 957263"/>
                <a:gd name="connsiteX37" fmla="*/ 1754981 w 1766888"/>
                <a:gd name="connsiteY37" fmla="*/ 2382 h 957263"/>
                <a:gd name="connsiteX38" fmla="*/ 1764506 w 1766888"/>
                <a:gd name="connsiteY38" fmla="*/ 7144 h 957263"/>
                <a:gd name="connsiteX39" fmla="*/ 1766888 w 1766888"/>
                <a:gd name="connsiteY39" fmla="*/ 14288 h 957263"/>
                <a:gd name="connsiteX40" fmla="*/ 1759744 w 1766888"/>
                <a:gd name="connsiteY40" fmla="*/ 45244 h 957263"/>
                <a:gd name="connsiteX41" fmla="*/ 1733550 w 1766888"/>
                <a:gd name="connsiteY41" fmla="*/ 83344 h 957263"/>
                <a:gd name="connsiteX42" fmla="*/ 1690688 w 1766888"/>
                <a:gd name="connsiteY42" fmla="*/ 121444 h 957263"/>
                <a:gd name="connsiteX43" fmla="*/ 1531144 w 1766888"/>
                <a:gd name="connsiteY43" fmla="*/ 228600 h 957263"/>
                <a:gd name="connsiteX44" fmla="*/ 1309688 w 1766888"/>
                <a:gd name="connsiteY44" fmla="*/ 364332 h 957263"/>
                <a:gd name="connsiteX45" fmla="*/ 1026319 w 1766888"/>
                <a:gd name="connsiteY45" fmla="*/ 53340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66888" h="957263">
                  <a:moveTo>
                    <a:pt x="1026319" y="533400"/>
                  </a:moveTo>
                  <a:lnTo>
                    <a:pt x="783431" y="685800"/>
                  </a:lnTo>
                  <a:lnTo>
                    <a:pt x="595313" y="819150"/>
                  </a:lnTo>
                  <a:lnTo>
                    <a:pt x="566738" y="847725"/>
                  </a:lnTo>
                  <a:lnTo>
                    <a:pt x="526256" y="897732"/>
                  </a:lnTo>
                  <a:lnTo>
                    <a:pt x="481013" y="942975"/>
                  </a:lnTo>
                  <a:lnTo>
                    <a:pt x="459581" y="957263"/>
                  </a:lnTo>
                  <a:lnTo>
                    <a:pt x="428625" y="957263"/>
                  </a:lnTo>
                  <a:lnTo>
                    <a:pt x="381000" y="947738"/>
                  </a:lnTo>
                  <a:lnTo>
                    <a:pt x="333375" y="933450"/>
                  </a:lnTo>
                  <a:lnTo>
                    <a:pt x="302419" y="916782"/>
                  </a:lnTo>
                  <a:lnTo>
                    <a:pt x="245269" y="876300"/>
                  </a:lnTo>
                  <a:lnTo>
                    <a:pt x="176213" y="812007"/>
                  </a:lnTo>
                  <a:lnTo>
                    <a:pt x="104775" y="738188"/>
                  </a:lnTo>
                  <a:lnTo>
                    <a:pt x="57150" y="678657"/>
                  </a:lnTo>
                  <a:lnTo>
                    <a:pt x="33338" y="647700"/>
                  </a:lnTo>
                  <a:lnTo>
                    <a:pt x="19050" y="626269"/>
                  </a:lnTo>
                  <a:lnTo>
                    <a:pt x="7144" y="604838"/>
                  </a:lnTo>
                  <a:lnTo>
                    <a:pt x="0" y="573882"/>
                  </a:lnTo>
                  <a:lnTo>
                    <a:pt x="2381" y="559594"/>
                  </a:lnTo>
                  <a:lnTo>
                    <a:pt x="14288" y="547688"/>
                  </a:lnTo>
                  <a:lnTo>
                    <a:pt x="33338" y="547688"/>
                  </a:lnTo>
                  <a:lnTo>
                    <a:pt x="59531" y="550069"/>
                  </a:lnTo>
                  <a:lnTo>
                    <a:pt x="92869" y="571500"/>
                  </a:lnTo>
                  <a:lnTo>
                    <a:pt x="161925" y="614363"/>
                  </a:lnTo>
                  <a:lnTo>
                    <a:pt x="233363" y="650082"/>
                  </a:lnTo>
                  <a:lnTo>
                    <a:pt x="269081" y="661988"/>
                  </a:lnTo>
                  <a:lnTo>
                    <a:pt x="295275" y="661988"/>
                  </a:lnTo>
                  <a:lnTo>
                    <a:pt x="411956" y="628650"/>
                  </a:lnTo>
                  <a:lnTo>
                    <a:pt x="523875" y="576263"/>
                  </a:lnTo>
                  <a:lnTo>
                    <a:pt x="881063" y="407194"/>
                  </a:lnTo>
                  <a:lnTo>
                    <a:pt x="1181100" y="264319"/>
                  </a:lnTo>
                  <a:lnTo>
                    <a:pt x="1409700" y="150019"/>
                  </a:lnTo>
                  <a:lnTo>
                    <a:pt x="1604963" y="57150"/>
                  </a:lnTo>
                  <a:lnTo>
                    <a:pt x="1669256" y="23813"/>
                  </a:lnTo>
                  <a:lnTo>
                    <a:pt x="1707356" y="9525"/>
                  </a:lnTo>
                  <a:lnTo>
                    <a:pt x="1745456" y="0"/>
                  </a:lnTo>
                  <a:lnTo>
                    <a:pt x="1754981" y="2382"/>
                  </a:lnTo>
                  <a:lnTo>
                    <a:pt x="1764506" y="7144"/>
                  </a:lnTo>
                  <a:lnTo>
                    <a:pt x="1766888" y="14288"/>
                  </a:lnTo>
                  <a:lnTo>
                    <a:pt x="1759744" y="45244"/>
                  </a:lnTo>
                  <a:lnTo>
                    <a:pt x="1733550" y="83344"/>
                  </a:lnTo>
                  <a:lnTo>
                    <a:pt x="1690688" y="121444"/>
                  </a:lnTo>
                  <a:lnTo>
                    <a:pt x="1531144" y="228600"/>
                  </a:lnTo>
                  <a:lnTo>
                    <a:pt x="1309688" y="364332"/>
                  </a:lnTo>
                  <a:lnTo>
                    <a:pt x="10263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9">
              <a:extLst>
                <a:ext uri="{FF2B5EF4-FFF2-40B4-BE49-F238E27FC236}">
                  <a16:creationId xmlns:a16="http://schemas.microsoft.com/office/drawing/2014/main" id="{36D4EBD9-847F-4BAC-B507-35C7CCDF19B0}"/>
                </a:ext>
              </a:extLst>
            </p:cNvPr>
            <p:cNvSpPr/>
            <p:nvPr/>
          </p:nvSpPr>
          <p:spPr>
            <a:xfrm rot="16200000">
              <a:off x="2012156" y="2991644"/>
              <a:ext cx="2681288" cy="552450"/>
            </a:xfrm>
            <a:custGeom>
              <a:avLst/>
              <a:gdLst>
                <a:gd name="connsiteX0" fmla="*/ 785612 w 2681382"/>
                <a:gd name="connsiteY0" fmla="*/ 494548 h 551215"/>
                <a:gd name="connsiteX1" fmla="*/ 182880 w 2681382"/>
                <a:gd name="connsiteY1" fmla="*/ 512579 h 551215"/>
                <a:gd name="connsiteX2" fmla="*/ 0 w 2681382"/>
                <a:gd name="connsiteY2" fmla="*/ 273032 h 551215"/>
                <a:gd name="connsiteX3" fmla="*/ 200911 w 2681382"/>
                <a:gd name="connsiteY3" fmla="*/ 260153 h 551215"/>
                <a:gd name="connsiteX4" fmla="*/ 829400 w 2681382"/>
                <a:gd name="connsiteY4" fmla="*/ 247274 h 551215"/>
                <a:gd name="connsiteX5" fmla="*/ 1298191 w 2681382"/>
                <a:gd name="connsiteY5" fmla="*/ 239547 h 551215"/>
                <a:gd name="connsiteX6" fmla="*/ 1452737 w 2681382"/>
                <a:gd name="connsiteY6" fmla="*/ 239547 h 551215"/>
                <a:gd name="connsiteX7" fmla="*/ 1831376 w 2681382"/>
                <a:gd name="connsiteY7" fmla="*/ 236971 h 551215"/>
                <a:gd name="connsiteX8" fmla="*/ 2083802 w 2681382"/>
                <a:gd name="connsiteY8" fmla="*/ 239547 h 551215"/>
                <a:gd name="connsiteX9" fmla="*/ 2207439 w 2681382"/>
                <a:gd name="connsiteY9" fmla="*/ 234395 h 551215"/>
                <a:gd name="connsiteX10" fmla="*/ 2323349 w 2681382"/>
                <a:gd name="connsiteY10" fmla="*/ 221516 h 551215"/>
                <a:gd name="connsiteX11" fmla="*/ 2387743 w 2681382"/>
                <a:gd name="connsiteY11" fmla="*/ 208637 h 551215"/>
                <a:gd name="connsiteX12" fmla="*/ 2418653 w 2681382"/>
                <a:gd name="connsiteY12" fmla="*/ 195759 h 551215"/>
                <a:gd name="connsiteX13" fmla="*/ 2459865 w 2681382"/>
                <a:gd name="connsiteY13" fmla="*/ 170001 h 551215"/>
                <a:gd name="connsiteX14" fmla="*/ 2495926 w 2681382"/>
                <a:gd name="connsiteY14" fmla="*/ 139091 h 551215"/>
                <a:gd name="connsiteX15" fmla="*/ 2560320 w 2681382"/>
                <a:gd name="connsiteY15" fmla="*/ 69546 h 551215"/>
                <a:gd name="connsiteX16" fmla="*/ 2601533 w 2681382"/>
                <a:gd name="connsiteY16" fmla="*/ 20606 h 551215"/>
                <a:gd name="connsiteX17" fmla="*/ 2616987 w 2681382"/>
                <a:gd name="connsiteY17" fmla="*/ 10303 h 551215"/>
                <a:gd name="connsiteX18" fmla="*/ 2640169 w 2681382"/>
                <a:gd name="connsiteY18" fmla="*/ 2575 h 551215"/>
                <a:gd name="connsiteX19" fmla="*/ 2658200 w 2681382"/>
                <a:gd name="connsiteY19" fmla="*/ 0 h 551215"/>
                <a:gd name="connsiteX20" fmla="*/ 2673654 w 2681382"/>
                <a:gd name="connsiteY20" fmla="*/ 7727 h 551215"/>
                <a:gd name="connsiteX21" fmla="*/ 2681382 w 2681382"/>
                <a:gd name="connsiteY21" fmla="*/ 23182 h 551215"/>
                <a:gd name="connsiteX22" fmla="*/ 2673654 w 2681382"/>
                <a:gd name="connsiteY22" fmla="*/ 61818 h 551215"/>
                <a:gd name="connsiteX23" fmla="*/ 2629866 w 2681382"/>
                <a:gd name="connsiteY23" fmla="*/ 170001 h 551215"/>
                <a:gd name="connsiteX24" fmla="*/ 2560320 w 2681382"/>
                <a:gd name="connsiteY24" fmla="*/ 324547 h 551215"/>
                <a:gd name="connsiteX25" fmla="*/ 2519108 w 2681382"/>
                <a:gd name="connsiteY25" fmla="*/ 394093 h 551215"/>
                <a:gd name="connsiteX26" fmla="*/ 2488199 w 2681382"/>
                <a:gd name="connsiteY26" fmla="*/ 440457 h 551215"/>
                <a:gd name="connsiteX27" fmla="*/ 2446986 w 2681382"/>
                <a:gd name="connsiteY27" fmla="*/ 491973 h 551215"/>
                <a:gd name="connsiteX28" fmla="*/ 2398047 w 2681382"/>
                <a:gd name="connsiteY28" fmla="*/ 530609 h 551215"/>
                <a:gd name="connsiteX29" fmla="*/ 2380016 w 2681382"/>
                <a:gd name="connsiteY29" fmla="*/ 546064 h 551215"/>
                <a:gd name="connsiteX30" fmla="*/ 2367137 w 2681382"/>
                <a:gd name="connsiteY30" fmla="*/ 548640 h 551215"/>
                <a:gd name="connsiteX31" fmla="*/ 2346531 w 2681382"/>
                <a:gd name="connsiteY31" fmla="*/ 551215 h 551215"/>
                <a:gd name="connsiteX32" fmla="*/ 2315622 w 2681382"/>
                <a:gd name="connsiteY32" fmla="*/ 546064 h 551215"/>
                <a:gd name="connsiteX33" fmla="*/ 2284712 w 2681382"/>
                <a:gd name="connsiteY33" fmla="*/ 533185 h 551215"/>
                <a:gd name="connsiteX34" fmla="*/ 2253803 w 2681382"/>
                <a:gd name="connsiteY34" fmla="*/ 507427 h 551215"/>
                <a:gd name="connsiteX35" fmla="*/ 2166227 w 2681382"/>
                <a:gd name="connsiteY35" fmla="*/ 497124 h 551215"/>
                <a:gd name="connsiteX36" fmla="*/ 2011680 w 2681382"/>
                <a:gd name="connsiteY36" fmla="*/ 486821 h 551215"/>
                <a:gd name="connsiteX37" fmla="*/ 1872589 w 2681382"/>
                <a:gd name="connsiteY37" fmla="*/ 484245 h 551215"/>
                <a:gd name="connsiteX38" fmla="*/ 1542889 w 2681382"/>
                <a:gd name="connsiteY38" fmla="*/ 486821 h 551215"/>
                <a:gd name="connsiteX39" fmla="*/ 1375464 w 2681382"/>
                <a:gd name="connsiteY39" fmla="*/ 484245 h 551215"/>
                <a:gd name="connsiteX40" fmla="*/ 785612 w 2681382"/>
                <a:gd name="connsiteY40" fmla="*/ 494548 h 55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81382" h="551215">
                  <a:moveTo>
                    <a:pt x="785612" y="494548"/>
                  </a:moveTo>
                  <a:lnTo>
                    <a:pt x="182880" y="512579"/>
                  </a:lnTo>
                  <a:lnTo>
                    <a:pt x="0" y="273032"/>
                  </a:lnTo>
                  <a:lnTo>
                    <a:pt x="200911" y="260153"/>
                  </a:lnTo>
                  <a:lnTo>
                    <a:pt x="829400" y="247274"/>
                  </a:lnTo>
                  <a:lnTo>
                    <a:pt x="1298191" y="239547"/>
                  </a:lnTo>
                  <a:lnTo>
                    <a:pt x="1452737" y="239547"/>
                  </a:lnTo>
                  <a:lnTo>
                    <a:pt x="1831376" y="236971"/>
                  </a:lnTo>
                  <a:lnTo>
                    <a:pt x="2083802" y="239547"/>
                  </a:lnTo>
                  <a:lnTo>
                    <a:pt x="2207439" y="234395"/>
                  </a:lnTo>
                  <a:lnTo>
                    <a:pt x="2323349" y="221516"/>
                  </a:lnTo>
                  <a:lnTo>
                    <a:pt x="2387743" y="208637"/>
                  </a:lnTo>
                  <a:lnTo>
                    <a:pt x="2418653" y="195759"/>
                  </a:lnTo>
                  <a:lnTo>
                    <a:pt x="2459865" y="170001"/>
                  </a:lnTo>
                  <a:lnTo>
                    <a:pt x="2495926" y="139091"/>
                  </a:lnTo>
                  <a:lnTo>
                    <a:pt x="2560320" y="69546"/>
                  </a:lnTo>
                  <a:lnTo>
                    <a:pt x="2601533" y="20606"/>
                  </a:lnTo>
                  <a:lnTo>
                    <a:pt x="2616987" y="10303"/>
                  </a:lnTo>
                  <a:lnTo>
                    <a:pt x="2640169" y="2575"/>
                  </a:lnTo>
                  <a:lnTo>
                    <a:pt x="2658200" y="0"/>
                  </a:lnTo>
                  <a:lnTo>
                    <a:pt x="2673654" y="7727"/>
                  </a:lnTo>
                  <a:lnTo>
                    <a:pt x="2681382" y="23182"/>
                  </a:lnTo>
                  <a:lnTo>
                    <a:pt x="2673654" y="61818"/>
                  </a:lnTo>
                  <a:lnTo>
                    <a:pt x="2629866" y="170001"/>
                  </a:lnTo>
                  <a:lnTo>
                    <a:pt x="2560320" y="324547"/>
                  </a:lnTo>
                  <a:lnTo>
                    <a:pt x="2519108" y="394093"/>
                  </a:lnTo>
                  <a:lnTo>
                    <a:pt x="2488199" y="440457"/>
                  </a:lnTo>
                  <a:lnTo>
                    <a:pt x="2446986" y="491973"/>
                  </a:lnTo>
                  <a:lnTo>
                    <a:pt x="2398047" y="530609"/>
                  </a:lnTo>
                  <a:lnTo>
                    <a:pt x="2380016" y="546064"/>
                  </a:lnTo>
                  <a:lnTo>
                    <a:pt x="2367137" y="548640"/>
                  </a:lnTo>
                  <a:lnTo>
                    <a:pt x="2346531" y="551215"/>
                  </a:lnTo>
                  <a:lnTo>
                    <a:pt x="2315622" y="546064"/>
                  </a:lnTo>
                  <a:lnTo>
                    <a:pt x="2284712" y="533185"/>
                  </a:lnTo>
                  <a:lnTo>
                    <a:pt x="2253803" y="507427"/>
                  </a:lnTo>
                  <a:lnTo>
                    <a:pt x="2166227" y="497124"/>
                  </a:lnTo>
                  <a:lnTo>
                    <a:pt x="2011680" y="486821"/>
                  </a:lnTo>
                  <a:lnTo>
                    <a:pt x="1872589" y="484245"/>
                  </a:lnTo>
                  <a:lnTo>
                    <a:pt x="1542889" y="486821"/>
                  </a:lnTo>
                  <a:lnTo>
                    <a:pt x="1375464" y="484245"/>
                  </a:lnTo>
                  <a:lnTo>
                    <a:pt x="785612" y="49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7">
              <a:extLst>
                <a:ext uri="{FF2B5EF4-FFF2-40B4-BE49-F238E27FC236}">
                  <a16:creationId xmlns:a16="http://schemas.microsoft.com/office/drawing/2014/main" id="{72D34C66-7ADA-419A-A23D-F89B794074DF}"/>
                </a:ext>
              </a:extLst>
            </p:cNvPr>
            <p:cNvSpPr/>
            <p:nvPr/>
          </p:nvSpPr>
          <p:spPr>
            <a:xfrm>
              <a:off x="2533650" y="4062413"/>
              <a:ext cx="1670050" cy="1006475"/>
            </a:xfrm>
            <a:custGeom>
              <a:avLst/>
              <a:gdLst>
                <a:gd name="connsiteX0" fmla="*/ 1076325 w 1669256"/>
                <a:gd name="connsiteY0" fmla="*/ 490537 h 1007268"/>
                <a:gd name="connsiteX1" fmla="*/ 828675 w 1669256"/>
                <a:gd name="connsiteY1" fmla="*/ 657225 h 1007268"/>
                <a:gd name="connsiteX2" fmla="*/ 676275 w 1669256"/>
                <a:gd name="connsiteY2" fmla="*/ 759618 h 1007268"/>
                <a:gd name="connsiteX3" fmla="*/ 531019 w 1669256"/>
                <a:gd name="connsiteY3" fmla="*/ 864393 h 1007268"/>
                <a:gd name="connsiteX4" fmla="*/ 421481 w 1669256"/>
                <a:gd name="connsiteY4" fmla="*/ 957262 h 1007268"/>
                <a:gd name="connsiteX5" fmla="*/ 392906 w 1669256"/>
                <a:gd name="connsiteY5" fmla="*/ 983456 h 1007268"/>
                <a:gd name="connsiteX6" fmla="*/ 369094 w 1669256"/>
                <a:gd name="connsiteY6" fmla="*/ 997743 h 1007268"/>
                <a:gd name="connsiteX7" fmla="*/ 345281 w 1669256"/>
                <a:gd name="connsiteY7" fmla="*/ 1004887 h 1007268"/>
                <a:gd name="connsiteX8" fmla="*/ 316706 w 1669256"/>
                <a:gd name="connsiteY8" fmla="*/ 1007268 h 1007268"/>
                <a:gd name="connsiteX9" fmla="*/ 285750 w 1669256"/>
                <a:gd name="connsiteY9" fmla="*/ 1002506 h 1007268"/>
                <a:gd name="connsiteX10" fmla="*/ 259556 w 1669256"/>
                <a:gd name="connsiteY10" fmla="*/ 990600 h 1007268"/>
                <a:gd name="connsiteX11" fmla="*/ 223838 w 1669256"/>
                <a:gd name="connsiteY11" fmla="*/ 969168 h 1007268"/>
                <a:gd name="connsiteX12" fmla="*/ 180975 w 1669256"/>
                <a:gd name="connsiteY12" fmla="*/ 935831 h 1007268"/>
                <a:gd name="connsiteX13" fmla="*/ 130969 w 1669256"/>
                <a:gd name="connsiteY13" fmla="*/ 878681 h 1007268"/>
                <a:gd name="connsiteX14" fmla="*/ 83344 w 1669256"/>
                <a:gd name="connsiteY14" fmla="*/ 826293 h 1007268"/>
                <a:gd name="connsiteX15" fmla="*/ 45244 w 1669256"/>
                <a:gd name="connsiteY15" fmla="*/ 771525 h 1007268"/>
                <a:gd name="connsiteX16" fmla="*/ 26194 w 1669256"/>
                <a:gd name="connsiteY16" fmla="*/ 733425 h 1007268"/>
                <a:gd name="connsiteX17" fmla="*/ 11906 w 1669256"/>
                <a:gd name="connsiteY17" fmla="*/ 690562 h 1007268"/>
                <a:gd name="connsiteX18" fmla="*/ 2381 w 1669256"/>
                <a:gd name="connsiteY18" fmla="*/ 640556 h 1007268"/>
                <a:gd name="connsiteX19" fmla="*/ 0 w 1669256"/>
                <a:gd name="connsiteY19" fmla="*/ 611981 h 1007268"/>
                <a:gd name="connsiteX20" fmla="*/ 0 w 1669256"/>
                <a:gd name="connsiteY20" fmla="*/ 573881 h 1007268"/>
                <a:gd name="connsiteX21" fmla="*/ 4763 w 1669256"/>
                <a:gd name="connsiteY21" fmla="*/ 552450 h 1007268"/>
                <a:gd name="connsiteX22" fmla="*/ 16669 w 1669256"/>
                <a:gd name="connsiteY22" fmla="*/ 540543 h 1007268"/>
                <a:gd name="connsiteX23" fmla="*/ 26194 w 1669256"/>
                <a:gd name="connsiteY23" fmla="*/ 540543 h 1007268"/>
                <a:gd name="connsiteX24" fmla="*/ 50006 w 1669256"/>
                <a:gd name="connsiteY24" fmla="*/ 552450 h 1007268"/>
                <a:gd name="connsiteX25" fmla="*/ 100013 w 1669256"/>
                <a:gd name="connsiteY25" fmla="*/ 604837 h 1007268"/>
                <a:gd name="connsiteX26" fmla="*/ 126206 w 1669256"/>
                <a:gd name="connsiteY26" fmla="*/ 633412 h 1007268"/>
                <a:gd name="connsiteX27" fmla="*/ 150019 w 1669256"/>
                <a:gd name="connsiteY27" fmla="*/ 654843 h 1007268"/>
                <a:gd name="connsiteX28" fmla="*/ 173831 w 1669256"/>
                <a:gd name="connsiteY28" fmla="*/ 669131 h 1007268"/>
                <a:gd name="connsiteX29" fmla="*/ 200025 w 1669256"/>
                <a:gd name="connsiteY29" fmla="*/ 681037 h 1007268"/>
                <a:gd name="connsiteX30" fmla="*/ 226219 w 1669256"/>
                <a:gd name="connsiteY30" fmla="*/ 688181 h 1007268"/>
                <a:gd name="connsiteX31" fmla="*/ 245269 w 1669256"/>
                <a:gd name="connsiteY31" fmla="*/ 690562 h 1007268"/>
                <a:gd name="connsiteX32" fmla="*/ 266700 w 1669256"/>
                <a:gd name="connsiteY32" fmla="*/ 685800 h 1007268"/>
                <a:gd name="connsiteX33" fmla="*/ 307181 w 1669256"/>
                <a:gd name="connsiteY33" fmla="*/ 664368 h 1007268"/>
                <a:gd name="connsiteX34" fmla="*/ 557213 w 1669256"/>
                <a:gd name="connsiteY34" fmla="*/ 540543 h 1007268"/>
                <a:gd name="connsiteX35" fmla="*/ 828675 w 1669256"/>
                <a:gd name="connsiteY35" fmla="*/ 407193 h 1007268"/>
                <a:gd name="connsiteX36" fmla="*/ 1014413 w 1669256"/>
                <a:gd name="connsiteY36" fmla="*/ 319087 h 1007268"/>
                <a:gd name="connsiteX37" fmla="*/ 1176338 w 1669256"/>
                <a:gd name="connsiteY37" fmla="*/ 245268 h 1007268"/>
                <a:gd name="connsiteX38" fmla="*/ 1359694 w 1669256"/>
                <a:gd name="connsiteY38" fmla="*/ 154781 h 1007268"/>
                <a:gd name="connsiteX39" fmla="*/ 1476375 w 1669256"/>
                <a:gd name="connsiteY39" fmla="*/ 92868 h 1007268"/>
                <a:gd name="connsiteX40" fmla="*/ 1547813 w 1669256"/>
                <a:gd name="connsiteY40" fmla="*/ 47625 h 1007268"/>
                <a:gd name="connsiteX41" fmla="*/ 1583531 w 1669256"/>
                <a:gd name="connsiteY41" fmla="*/ 19050 h 1007268"/>
                <a:gd name="connsiteX42" fmla="*/ 1602581 w 1669256"/>
                <a:gd name="connsiteY42" fmla="*/ 7143 h 1007268"/>
                <a:gd name="connsiteX43" fmla="*/ 1621631 w 1669256"/>
                <a:gd name="connsiteY43" fmla="*/ 0 h 1007268"/>
                <a:gd name="connsiteX44" fmla="*/ 1645444 w 1669256"/>
                <a:gd name="connsiteY44" fmla="*/ 0 h 1007268"/>
                <a:gd name="connsiteX45" fmla="*/ 1659731 w 1669256"/>
                <a:gd name="connsiteY45" fmla="*/ 2381 h 1007268"/>
                <a:gd name="connsiteX46" fmla="*/ 1664494 w 1669256"/>
                <a:gd name="connsiteY46" fmla="*/ 9525 h 1007268"/>
                <a:gd name="connsiteX47" fmla="*/ 1669256 w 1669256"/>
                <a:gd name="connsiteY47" fmla="*/ 19050 h 1007268"/>
                <a:gd name="connsiteX48" fmla="*/ 1666875 w 1669256"/>
                <a:gd name="connsiteY48" fmla="*/ 35718 h 1007268"/>
                <a:gd name="connsiteX49" fmla="*/ 1654969 w 1669256"/>
                <a:gd name="connsiteY49" fmla="*/ 57150 h 1007268"/>
                <a:gd name="connsiteX50" fmla="*/ 1600200 w 1669256"/>
                <a:gd name="connsiteY50" fmla="*/ 104775 h 1007268"/>
                <a:gd name="connsiteX51" fmla="*/ 1428750 w 1669256"/>
                <a:gd name="connsiteY51" fmla="*/ 240506 h 1007268"/>
                <a:gd name="connsiteX52" fmla="*/ 1231106 w 1669256"/>
                <a:gd name="connsiteY52" fmla="*/ 385762 h 1007268"/>
                <a:gd name="connsiteX53" fmla="*/ 1076325 w 1669256"/>
                <a:gd name="connsiteY53" fmla="*/ 490537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69256" h="1007268">
                  <a:moveTo>
                    <a:pt x="1076325" y="490537"/>
                  </a:moveTo>
                  <a:lnTo>
                    <a:pt x="828675" y="657225"/>
                  </a:lnTo>
                  <a:lnTo>
                    <a:pt x="676275" y="759618"/>
                  </a:lnTo>
                  <a:lnTo>
                    <a:pt x="531019" y="864393"/>
                  </a:lnTo>
                  <a:lnTo>
                    <a:pt x="421481" y="957262"/>
                  </a:lnTo>
                  <a:lnTo>
                    <a:pt x="392906" y="983456"/>
                  </a:lnTo>
                  <a:lnTo>
                    <a:pt x="369094" y="997743"/>
                  </a:lnTo>
                  <a:lnTo>
                    <a:pt x="345281" y="1004887"/>
                  </a:lnTo>
                  <a:lnTo>
                    <a:pt x="316706" y="1007268"/>
                  </a:lnTo>
                  <a:lnTo>
                    <a:pt x="285750" y="1002506"/>
                  </a:lnTo>
                  <a:lnTo>
                    <a:pt x="259556" y="990600"/>
                  </a:lnTo>
                  <a:lnTo>
                    <a:pt x="223838" y="969168"/>
                  </a:lnTo>
                  <a:lnTo>
                    <a:pt x="180975" y="935831"/>
                  </a:lnTo>
                  <a:lnTo>
                    <a:pt x="130969" y="878681"/>
                  </a:lnTo>
                  <a:lnTo>
                    <a:pt x="83344" y="826293"/>
                  </a:lnTo>
                  <a:lnTo>
                    <a:pt x="45244" y="771525"/>
                  </a:lnTo>
                  <a:lnTo>
                    <a:pt x="26194" y="733425"/>
                  </a:lnTo>
                  <a:lnTo>
                    <a:pt x="11906" y="690562"/>
                  </a:lnTo>
                  <a:lnTo>
                    <a:pt x="2381" y="640556"/>
                  </a:lnTo>
                  <a:lnTo>
                    <a:pt x="0" y="611981"/>
                  </a:lnTo>
                  <a:lnTo>
                    <a:pt x="0" y="573881"/>
                  </a:lnTo>
                  <a:lnTo>
                    <a:pt x="4763" y="552450"/>
                  </a:lnTo>
                  <a:lnTo>
                    <a:pt x="16669" y="540543"/>
                  </a:lnTo>
                  <a:lnTo>
                    <a:pt x="26194" y="540543"/>
                  </a:lnTo>
                  <a:lnTo>
                    <a:pt x="50006" y="552450"/>
                  </a:lnTo>
                  <a:lnTo>
                    <a:pt x="100013" y="604837"/>
                  </a:lnTo>
                  <a:lnTo>
                    <a:pt x="126206" y="633412"/>
                  </a:lnTo>
                  <a:lnTo>
                    <a:pt x="150019" y="654843"/>
                  </a:lnTo>
                  <a:lnTo>
                    <a:pt x="173831" y="669131"/>
                  </a:lnTo>
                  <a:lnTo>
                    <a:pt x="200025" y="681037"/>
                  </a:lnTo>
                  <a:lnTo>
                    <a:pt x="226219" y="688181"/>
                  </a:lnTo>
                  <a:lnTo>
                    <a:pt x="245269" y="690562"/>
                  </a:lnTo>
                  <a:lnTo>
                    <a:pt x="266700" y="685800"/>
                  </a:lnTo>
                  <a:lnTo>
                    <a:pt x="307181" y="664368"/>
                  </a:lnTo>
                  <a:lnTo>
                    <a:pt x="557213" y="540543"/>
                  </a:lnTo>
                  <a:lnTo>
                    <a:pt x="828675" y="407193"/>
                  </a:lnTo>
                  <a:lnTo>
                    <a:pt x="1014413" y="319087"/>
                  </a:lnTo>
                  <a:lnTo>
                    <a:pt x="1176338" y="245268"/>
                  </a:lnTo>
                  <a:lnTo>
                    <a:pt x="1359694" y="154781"/>
                  </a:lnTo>
                  <a:lnTo>
                    <a:pt x="1476375" y="92868"/>
                  </a:lnTo>
                  <a:lnTo>
                    <a:pt x="1547813" y="47625"/>
                  </a:lnTo>
                  <a:lnTo>
                    <a:pt x="1583531" y="19050"/>
                  </a:lnTo>
                  <a:lnTo>
                    <a:pt x="1602581" y="7143"/>
                  </a:lnTo>
                  <a:lnTo>
                    <a:pt x="1621631" y="0"/>
                  </a:lnTo>
                  <a:lnTo>
                    <a:pt x="1645444" y="0"/>
                  </a:lnTo>
                  <a:lnTo>
                    <a:pt x="1659731" y="2381"/>
                  </a:lnTo>
                  <a:lnTo>
                    <a:pt x="1664494" y="9525"/>
                  </a:lnTo>
                  <a:lnTo>
                    <a:pt x="1669256" y="19050"/>
                  </a:lnTo>
                  <a:lnTo>
                    <a:pt x="1666875" y="35718"/>
                  </a:lnTo>
                  <a:lnTo>
                    <a:pt x="1654969" y="57150"/>
                  </a:lnTo>
                  <a:lnTo>
                    <a:pt x="1600200" y="104775"/>
                  </a:lnTo>
                  <a:lnTo>
                    <a:pt x="1428750" y="240506"/>
                  </a:lnTo>
                  <a:lnTo>
                    <a:pt x="1231106" y="385762"/>
                  </a:lnTo>
                  <a:lnTo>
                    <a:pt x="1076325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11">
              <a:extLst>
                <a:ext uri="{FF2B5EF4-FFF2-40B4-BE49-F238E27FC236}">
                  <a16:creationId xmlns:a16="http://schemas.microsoft.com/office/drawing/2014/main" id="{525F136C-E355-4C5A-BD7E-38FDA7406A51}"/>
                </a:ext>
              </a:extLst>
            </p:cNvPr>
            <p:cNvSpPr/>
            <p:nvPr/>
          </p:nvSpPr>
          <p:spPr>
            <a:xfrm>
              <a:off x="4222750" y="3201988"/>
              <a:ext cx="1171575" cy="1031875"/>
            </a:xfrm>
            <a:custGeom>
              <a:avLst/>
              <a:gdLst>
                <a:gd name="connsiteX0" fmla="*/ 533400 w 1171575"/>
                <a:gd name="connsiteY0" fmla="*/ 266700 h 1031082"/>
                <a:gd name="connsiteX1" fmla="*/ 121444 w 1171575"/>
                <a:gd name="connsiteY1" fmla="*/ 354807 h 1031082"/>
                <a:gd name="connsiteX2" fmla="*/ 0 w 1171575"/>
                <a:gd name="connsiteY2" fmla="*/ 219075 h 1031082"/>
                <a:gd name="connsiteX3" fmla="*/ 276225 w 1171575"/>
                <a:gd name="connsiteY3" fmla="*/ 166688 h 1031082"/>
                <a:gd name="connsiteX4" fmla="*/ 464344 w 1171575"/>
                <a:gd name="connsiteY4" fmla="*/ 128588 h 1031082"/>
                <a:gd name="connsiteX5" fmla="*/ 654844 w 1171575"/>
                <a:gd name="connsiteY5" fmla="*/ 92869 h 1031082"/>
                <a:gd name="connsiteX6" fmla="*/ 812007 w 1171575"/>
                <a:gd name="connsiteY6" fmla="*/ 0 h 1031082"/>
                <a:gd name="connsiteX7" fmla="*/ 869157 w 1171575"/>
                <a:gd name="connsiteY7" fmla="*/ 14288 h 1031082"/>
                <a:gd name="connsiteX8" fmla="*/ 947738 w 1171575"/>
                <a:gd name="connsiteY8" fmla="*/ 40482 h 1031082"/>
                <a:gd name="connsiteX9" fmla="*/ 1016794 w 1171575"/>
                <a:gd name="connsiteY9" fmla="*/ 69057 h 1031082"/>
                <a:gd name="connsiteX10" fmla="*/ 1078707 w 1171575"/>
                <a:gd name="connsiteY10" fmla="*/ 100013 h 1031082"/>
                <a:gd name="connsiteX11" fmla="*/ 1121569 w 1171575"/>
                <a:gd name="connsiteY11" fmla="*/ 128588 h 1031082"/>
                <a:gd name="connsiteX12" fmla="*/ 1150144 w 1171575"/>
                <a:gd name="connsiteY12" fmla="*/ 150019 h 1031082"/>
                <a:gd name="connsiteX13" fmla="*/ 1162050 w 1171575"/>
                <a:gd name="connsiteY13" fmla="*/ 166688 h 1031082"/>
                <a:gd name="connsiteX14" fmla="*/ 1169194 w 1171575"/>
                <a:gd name="connsiteY14" fmla="*/ 183357 h 1031082"/>
                <a:gd name="connsiteX15" fmla="*/ 1171575 w 1171575"/>
                <a:gd name="connsiteY15" fmla="*/ 200025 h 1031082"/>
                <a:gd name="connsiteX16" fmla="*/ 1166813 w 1171575"/>
                <a:gd name="connsiteY16" fmla="*/ 226219 h 1031082"/>
                <a:gd name="connsiteX17" fmla="*/ 1123950 w 1171575"/>
                <a:gd name="connsiteY17" fmla="*/ 273844 h 1031082"/>
                <a:gd name="connsiteX18" fmla="*/ 1109663 w 1171575"/>
                <a:gd name="connsiteY18" fmla="*/ 302419 h 1031082"/>
                <a:gd name="connsiteX19" fmla="*/ 1102519 w 1171575"/>
                <a:gd name="connsiteY19" fmla="*/ 340519 h 1031082"/>
                <a:gd name="connsiteX20" fmla="*/ 1076325 w 1171575"/>
                <a:gd name="connsiteY20" fmla="*/ 519113 h 1031082"/>
                <a:gd name="connsiteX21" fmla="*/ 1047750 w 1171575"/>
                <a:gd name="connsiteY21" fmla="*/ 731044 h 1031082"/>
                <a:gd name="connsiteX22" fmla="*/ 1012032 w 1171575"/>
                <a:gd name="connsiteY22" fmla="*/ 981075 h 1031082"/>
                <a:gd name="connsiteX23" fmla="*/ 1000125 w 1171575"/>
                <a:gd name="connsiteY23" fmla="*/ 997744 h 1031082"/>
                <a:gd name="connsiteX24" fmla="*/ 947738 w 1171575"/>
                <a:gd name="connsiteY24" fmla="*/ 1031082 h 1031082"/>
                <a:gd name="connsiteX25" fmla="*/ 838200 w 1171575"/>
                <a:gd name="connsiteY25" fmla="*/ 1014413 h 1031082"/>
                <a:gd name="connsiteX26" fmla="*/ 840582 w 1171575"/>
                <a:gd name="connsiteY26" fmla="*/ 826294 h 1031082"/>
                <a:gd name="connsiteX27" fmla="*/ 852488 w 1171575"/>
                <a:gd name="connsiteY27" fmla="*/ 633413 h 1031082"/>
                <a:gd name="connsiteX28" fmla="*/ 859632 w 1171575"/>
                <a:gd name="connsiteY28" fmla="*/ 371475 h 1031082"/>
                <a:gd name="connsiteX29" fmla="*/ 857250 w 1171575"/>
                <a:gd name="connsiteY29" fmla="*/ 304800 h 1031082"/>
                <a:gd name="connsiteX30" fmla="*/ 852488 w 1171575"/>
                <a:gd name="connsiteY30" fmla="*/ 280988 h 1031082"/>
                <a:gd name="connsiteX31" fmla="*/ 833438 w 1171575"/>
                <a:gd name="connsiteY31" fmla="*/ 252413 h 1031082"/>
                <a:gd name="connsiteX32" fmla="*/ 807244 w 1171575"/>
                <a:gd name="connsiteY32" fmla="*/ 235744 h 1031082"/>
                <a:gd name="connsiteX33" fmla="*/ 778669 w 1171575"/>
                <a:gd name="connsiteY33" fmla="*/ 228600 h 1031082"/>
                <a:gd name="connsiteX34" fmla="*/ 745332 w 1171575"/>
                <a:gd name="connsiteY34" fmla="*/ 233363 h 1031082"/>
                <a:gd name="connsiteX35" fmla="*/ 533400 w 1171575"/>
                <a:gd name="connsiteY35" fmla="*/ 266700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1575" h="1031082">
                  <a:moveTo>
                    <a:pt x="533400" y="266700"/>
                  </a:moveTo>
                  <a:lnTo>
                    <a:pt x="121444" y="354807"/>
                  </a:lnTo>
                  <a:lnTo>
                    <a:pt x="0" y="219075"/>
                  </a:lnTo>
                  <a:lnTo>
                    <a:pt x="276225" y="166688"/>
                  </a:lnTo>
                  <a:lnTo>
                    <a:pt x="464344" y="128588"/>
                  </a:lnTo>
                  <a:lnTo>
                    <a:pt x="654844" y="92869"/>
                  </a:lnTo>
                  <a:lnTo>
                    <a:pt x="812007" y="0"/>
                  </a:lnTo>
                  <a:lnTo>
                    <a:pt x="869157" y="14288"/>
                  </a:lnTo>
                  <a:lnTo>
                    <a:pt x="947738" y="40482"/>
                  </a:lnTo>
                  <a:lnTo>
                    <a:pt x="1016794" y="69057"/>
                  </a:lnTo>
                  <a:lnTo>
                    <a:pt x="1078707" y="100013"/>
                  </a:lnTo>
                  <a:lnTo>
                    <a:pt x="1121569" y="128588"/>
                  </a:lnTo>
                  <a:lnTo>
                    <a:pt x="1150144" y="150019"/>
                  </a:lnTo>
                  <a:lnTo>
                    <a:pt x="1162050" y="166688"/>
                  </a:lnTo>
                  <a:lnTo>
                    <a:pt x="1169194" y="183357"/>
                  </a:lnTo>
                  <a:lnTo>
                    <a:pt x="1171575" y="200025"/>
                  </a:lnTo>
                  <a:lnTo>
                    <a:pt x="1166813" y="226219"/>
                  </a:lnTo>
                  <a:lnTo>
                    <a:pt x="1123950" y="273844"/>
                  </a:lnTo>
                  <a:lnTo>
                    <a:pt x="1109663" y="302419"/>
                  </a:lnTo>
                  <a:lnTo>
                    <a:pt x="1102519" y="340519"/>
                  </a:lnTo>
                  <a:lnTo>
                    <a:pt x="1076325" y="519113"/>
                  </a:lnTo>
                  <a:lnTo>
                    <a:pt x="1047750" y="731044"/>
                  </a:lnTo>
                  <a:lnTo>
                    <a:pt x="1012032" y="981075"/>
                  </a:lnTo>
                  <a:lnTo>
                    <a:pt x="1000125" y="997744"/>
                  </a:lnTo>
                  <a:lnTo>
                    <a:pt x="947738" y="1031082"/>
                  </a:lnTo>
                  <a:lnTo>
                    <a:pt x="838200" y="1014413"/>
                  </a:lnTo>
                  <a:lnTo>
                    <a:pt x="840582" y="826294"/>
                  </a:lnTo>
                  <a:lnTo>
                    <a:pt x="852488" y="633413"/>
                  </a:lnTo>
                  <a:lnTo>
                    <a:pt x="859632" y="371475"/>
                  </a:lnTo>
                  <a:lnTo>
                    <a:pt x="857250" y="304800"/>
                  </a:lnTo>
                  <a:lnTo>
                    <a:pt x="852488" y="280988"/>
                  </a:lnTo>
                  <a:lnTo>
                    <a:pt x="833438" y="252413"/>
                  </a:lnTo>
                  <a:lnTo>
                    <a:pt x="807244" y="235744"/>
                  </a:lnTo>
                  <a:lnTo>
                    <a:pt x="778669" y="228600"/>
                  </a:lnTo>
                  <a:lnTo>
                    <a:pt x="745332" y="233363"/>
                  </a:lnTo>
                  <a:lnTo>
                    <a:pt x="5334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2">
              <a:extLst>
                <a:ext uri="{FF2B5EF4-FFF2-40B4-BE49-F238E27FC236}">
                  <a16:creationId xmlns:a16="http://schemas.microsoft.com/office/drawing/2014/main" id="{F16B4220-949B-4BBA-9DF2-0BB6C2C272BB}"/>
                </a:ext>
              </a:extLst>
            </p:cNvPr>
            <p:cNvSpPr/>
            <p:nvPr/>
          </p:nvSpPr>
          <p:spPr>
            <a:xfrm>
              <a:off x="4432300" y="4019550"/>
              <a:ext cx="690563" cy="319088"/>
            </a:xfrm>
            <a:custGeom>
              <a:avLst/>
              <a:gdLst>
                <a:gd name="connsiteX0" fmla="*/ 276225 w 690563"/>
                <a:gd name="connsiteY0" fmla="*/ 254794 h 319088"/>
                <a:gd name="connsiteX1" fmla="*/ 11907 w 690563"/>
                <a:gd name="connsiteY1" fmla="*/ 319088 h 319088"/>
                <a:gd name="connsiteX2" fmla="*/ 0 w 690563"/>
                <a:gd name="connsiteY2" fmla="*/ 159544 h 319088"/>
                <a:gd name="connsiteX3" fmla="*/ 466725 w 690563"/>
                <a:gd name="connsiteY3" fmla="*/ 52388 h 319088"/>
                <a:gd name="connsiteX4" fmla="*/ 676275 w 690563"/>
                <a:gd name="connsiteY4" fmla="*/ 0 h 319088"/>
                <a:gd name="connsiteX5" fmla="*/ 690563 w 690563"/>
                <a:gd name="connsiteY5" fmla="*/ 190500 h 319088"/>
                <a:gd name="connsiteX6" fmla="*/ 638175 w 690563"/>
                <a:gd name="connsiteY6" fmla="*/ 197644 h 319088"/>
                <a:gd name="connsiteX7" fmla="*/ 571500 w 690563"/>
                <a:gd name="connsiteY7" fmla="*/ 195263 h 319088"/>
                <a:gd name="connsiteX8" fmla="*/ 276225 w 690563"/>
                <a:gd name="connsiteY8" fmla="*/ 2547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63" h="319088">
                  <a:moveTo>
                    <a:pt x="276225" y="254794"/>
                  </a:moveTo>
                  <a:lnTo>
                    <a:pt x="11907" y="319088"/>
                  </a:lnTo>
                  <a:lnTo>
                    <a:pt x="0" y="159544"/>
                  </a:lnTo>
                  <a:lnTo>
                    <a:pt x="466725" y="52388"/>
                  </a:lnTo>
                  <a:lnTo>
                    <a:pt x="676275" y="0"/>
                  </a:lnTo>
                  <a:lnTo>
                    <a:pt x="690563" y="190500"/>
                  </a:lnTo>
                  <a:lnTo>
                    <a:pt x="638175" y="197644"/>
                  </a:lnTo>
                  <a:lnTo>
                    <a:pt x="571500" y="195263"/>
                  </a:lnTo>
                  <a:lnTo>
                    <a:pt x="2762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21">
              <a:extLst>
                <a:ext uri="{FF2B5EF4-FFF2-40B4-BE49-F238E27FC236}">
                  <a16:creationId xmlns:a16="http://schemas.microsoft.com/office/drawing/2014/main" id="{9767586D-A656-40D7-B931-F7ADE1CB5EBC}"/>
                </a:ext>
              </a:extLst>
            </p:cNvPr>
            <p:cNvSpPr/>
            <p:nvPr/>
          </p:nvSpPr>
          <p:spPr>
            <a:xfrm rot="16200000">
              <a:off x="3953669" y="2434431"/>
              <a:ext cx="4333875" cy="2525713"/>
            </a:xfrm>
            <a:custGeom>
              <a:avLst/>
              <a:gdLst>
                <a:gd name="connsiteX0" fmla="*/ 2344505 w 4333650"/>
                <a:gd name="connsiteY0" fmla="*/ 1044410 h 2526518"/>
                <a:gd name="connsiteX1" fmla="*/ 2041149 w 4333650"/>
                <a:gd name="connsiteY1" fmla="*/ 1157085 h 2526518"/>
                <a:gd name="connsiteX2" fmla="*/ 1746461 w 4333650"/>
                <a:gd name="connsiteY2" fmla="*/ 1278427 h 2526518"/>
                <a:gd name="connsiteX3" fmla="*/ 1495109 w 4333650"/>
                <a:gd name="connsiteY3" fmla="*/ 1391102 h 2526518"/>
                <a:gd name="connsiteX4" fmla="*/ 1295762 w 4333650"/>
                <a:gd name="connsiteY4" fmla="*/ 1503777 h 2526518"/>
                <a:gd name="connsiteX5" fmla="*/ 1131083 w 4333650"/>
                <a:gd name="connsiteY5" fmla="*/ 1607784 h 2526518"/>
                <a:gd name="connsiteX6" fmla="*/ 1018408 w 4333650"/>
                <a:gd name="connsiteY6" fmla="*/ 1685790 h 2526518"/>
                <a:gd name="connsiteX7" fmla="*/ 862397 w 4333650"/>
                <a:gd name="connsiteY7" fmla="*/ 1802798 h 2526518"/>
                <a:gd name="connsiteX8" fmla="*/ 702052 w 4333650"/>
                <a:gd name="connsiteY8" fmla="*/ 1937141 h 2526518"/>
                <a:gd name="connsiteX9" fmla="*/ 580709 w 4333650"/>
                <a:gd name="connsiteY9" fmla="*/ 2049816 h 2526518"/>
                <a:gd name="connsiteX10" fmla="*/ 524372 w 4333650"/>
                <a:gd name="connsiteY10" fmla="*/ 2114821 h 2526518"/>
                <a:gd name="connsiteX11" fmla="*/ 507037 w 4333650"/>
                <a:gd name="connsiteY11" fmla="*/ 2136489 h 2526518"/>
                <a:gd name="connsiteX12" fmla="*/ 498370 w 4333650"/>
                <a:gd name="connsiteY12" fmla="*/ 2179826 h 2526518"/>
                <a:gd name="connsiteX13" fmla="*/ 251352 w 4333650"/>
                <a:gd name="connsiteY13" fmla="*/ 2491849 h 2526518"/>
                <a:gd name="connsiteX14" fmla="*/ 195015 w 4333650"/>
                <a:gd name="connsiteY14" fmla="*/ 2504850 h 2526518"/>
                <a:gd name="connsiteX15" fmla="*/ 160345 w 4333650"/>
                <a:gd name="connsiteY15" fmla="*/ 2526518 h 2526518"/>
                <a:gd name="connsiteX16" fmla="*/ 117009 w 4333650"/>
                <a:gd name="connsiteY16" fmla="*/ 2526518 h 2526518"/>
                <a:gd name="connsiteX17" fmla="*/ 82340 w 4333650"/>
                <a:gd name="connsiteY17" fmla="*/ 2522184 h 2526518"/>
                <a:gd name="connsiteX18" fmla="*/ 52004 w 4333650"/>
                <a:gd name="connsiteY18" fmla="*/ 2517851 h 2526518"/>
                <a:gd name="connsiteX19" fmla="*/ 21669 w 4333650"/>
                <a:gd name="connsiteY19" fmla="*/ 2491849 h 2526518"/>
                <a:gd name="connsiteX20" fmla="*/ 4334 w 4333650"/>
                <a:gd name="connsiteY20" fmla="*/ 2448512 h 2526518"/>
                <a:gd name="connsiteX21" fmla="*/ 0 w 4333650"/>
                <a:gd name="connsiteY21" fmla="*/ 2392175 h 2526518"/>
                <a:gd name="connsiteX22" fmla="*/ 13001 w 4333650"/>
                <a:gd name="connsiteY22" fmla="*/ 2327170 h 2526518"/>
                <a:gd name="connsiteX23" fmla="*/ 39003 w 4333650"/>
                <a:gd name="connsiteY23" fmla="*/ 2266499 h 2526518"/>
                <a:gd name="connsiteX24" fmla="*/ 112675 w 4333650"/>
                <a:gd name="connsiteY24" fmla="*/ 2149490 h 2526518"/>
                <a:gd name="connsiteX25" fmla="*/ 190681 w 4333650"/>
                <a:gd name="connsiteY25" fmla="*/ 2041149 h 2526518"/>
                <a:gd name="connsiteX26" fmla="*/ 316357 w 4333650"/>
                <a:gd name="connsiteY26" fmla="*/ 1906806 h 2526518"/>
                <a:gd name="connsiteX27" fmla="*/ 459367 w 4333650"/>
                <a:gd name="connsiteY27" fmla="*/ 1781130 h 2526518"/>
                <a:gd name="connsiteX28" fmla="*/ 589377 w 4333650"/>
                <a:gd name="connsiteY28" fmla="*/ 1681456 h 2526518"/>
                <a:gd name="connsiteX29" fmla="*/ 715053 w 4333650"/>
                <a:gd name="connsiteY29" fmla="*/ 1586116 h 2526518"/>
                <a:gd name="connsiteX30" fmla="*/ 845062 w 4333650"/>
                <a:gd name="connsiteY30" fmla="*/ 1499443 h 2526518"/>
                <a:gd name="connsiteX31" fmla="*/ 983739 w 4333650"/>
                <a:gd name="connsiteY31" fmla="*/ 1412770 h 2526518"/>
                <a:gd name="connsiteX32" fmla="*/ 1092080 w 4333650"/>
                <a:gd name="connsiteY32" fmla="*/ 1356432 h 2526518"/>
                <a:gd name="connsiteX33" fmla="*/ 1261092 w 4333650"/>
                <a:gd name="connsiteY33" fmla="*/ 1265426 h 2526518"/>
                <a:gd name="connsiteX34" fmla="*/ 1464774 w 4333650"/>
                <a:gd name="connsiteY34" fmla="*/ 1178753 h 2526518"/>
                <a:gd name="connsiteX35" fmla="*/ 1642454 w 4333650"/>
                <a:gd name="connsiteY35" fmla="*/ 1096414 h 2526518"/>
                <a:gd name="connsiteX36" fmla="*/ 1854802 w 4333650"/>
                <a:gd name="connsiteY36" fmla="*/ 1014074 h 2526518"/>
                <a:gd name="connsiteX37" fmla="*/ 2002146 w 4333650"/>
                <a:gd name="connsiteY37" fmla="*/ 957737 h 2526518"/>
                <a:gd name="connsiteX38" fmla="*/ 2236163 w 4333650"/>
                <a:gd name="connsiteY38" fmla="*/ 875397 h 2526518"/>
                <a:gd name="connsiteX39" fmla="*/ 2465847 w 4333650"/>
                <a:gd name="connsiteY39" fmla="*/ 801725 h 2526518"/>
                <a:gd name="connsiteX40" fmla="*/ 2756201 w 4333650"/>
                <a:gd name="connsiteY40" fmla="*/ 710719 h 2526518"/>
                <a:gd name="connsiteX41" fmla="*/ 2916546 w 4333650"/>
                <a:gd name="connsiteY41" fmla="*/ 663049 h 2526518"/>
                <a:gd name="connsiteX42" fmla="*/ 3232903 w 4333650"/>
                <a:gd name="connsiteY42" fmla="*/ 576376 h 2526518"/>
                <a:gd name="connsiteX43" fmla="*/ 3380247 w 4333650"/>
                <a:gd name="connsiteY43" fmla="*/ 541706 h 2526518"/>
                <a:gd name="connsiteX44" fmla="*/ 3622931 w 4333650"/>
                <a:gd name="connsiteY44" fmla="*/ 459367 h 2526518"/>
                <a:gd name="connsiteX45" fmla="*/ 3839614 w 4333650"/>
                <a:gd name="connsiteY45" fmla="*/ 372694 h 2526518"/>
                <a:gd name="connsiteX46" fmla="*/ 3978290 w 4333650"/>
                <a:gd name="connsiteY46" fmla="*/ 307689 h 2526518"/>
                <a:gd name="connsiteX47" fmla="*/ 4069297 w 4333650"/>
                <a:gd name="connsiteY47" fmla="*/ 251352 h 2526518"/>
                <a:gd name="connsiteX48" fmla="*/ 4138636 w 4333650"/>
                <a:gd name="connsiteY48" fmla="*/ 186347 h 2526518"/>
                <a:gd name="connsiteX49" fmla="*/ 4194973 w 4333650"/>
                <a:gd name="connsiteY49" fmla="*/ 130010 h 2526518"/>
                <a:gd name="connsiteX50" fmla="*/ 4242643 w 4333650"/>
                <a:gd name="connsiteY50" fmla="*/ 65005 h 2526518"/>
                <a:gd name="connsiteX51" fmla="*/ 4259978 w 4333650"/>
                <a:gd name="connsiteY51" fmla="*/ 30336 h 2526518"/>
                <a:gd name="connsiteX52" fmla="*/ 4277312 w 4333650"/>
                <a:gd name="connsiteY52" fmla="*/ 13001 h 2526518"/>
                <a:gd name="connsiteX53" fmla="*/ 4294647 w 4333650"/>
                <a:gd name="connsiteY53" fmla="*/ 0 h 2526518"/>
                <a:gd name="connsiteX54" fmla="*/ 4311981 w 4333650"/>
                <a:gd name="connsiteY54" fmla="*/ 0 h 2526518"/>
                <a:gd name="connsiteX55" fmla="*/ 4329316 w 4333650"/>
                <a:gd name="connsiteY55" fmla="*/ 8668 h 2526518"/>
                <a:gd name="connsiteX56" fmla="*/ 4333650 w 4333650"/>
                <a:gd name="connsiteY56" fmla="*/ 30336 h 2526518"/>
                <a:gd name="connsiteX57" fmla="*/ 4333650 w 4333650"/>
                <a:gd name="connsiteY57" fmla="*/ 78006 h 2526518"/>
                <a:gd name="connsiteX58" fmla="*/ 4324982 w 4333650"/>
                <a:gd name="connsiteY58" fmla="*/ 134343 h 2526518"/>
                <a:gd name="connsiteX59" fmla="*/ 4316315 w 4333650"/>
                <a:gd name="connsiteY59" fmla="*/ 186347 h 2526518"/>
                <a:gd name="connsiteX60" fmla="*/ 4272979 w 4333650"/>
                <a:gd name="connsiteY60" fmla="*/ 316357 h 2526518"/>
                <a:gd name="connsiteX61" fmla="*/ 4225309 w 4333650"/>
                <a:gd name="connsiteY61" fmla="*/ 437699 h 2526518"/>
                <a:gd name="connsiteX62" fmla="*/ 4160304 w 4333650"/>
                <a:gd name="connsiteY62" fmla="*/ 567708 h 2526518"/>
                <a:gd name="connsiteX63" fmla="*/ 4121301 w 4333650"/>
                <a:gd name="connsiteY63" fmla="*/ 615378 h 2526518"/>
                <a:gd name="connsiteX64" fmla="*/ 4086632 w 4333650"/>
                <a:gd name="connsiteY64" fmla="*/ 637047 h 2526518"/>
                <a:gd name="connsiteX65" fmla="*/ 4038962 w 4333650"/>
                <a:gd name="connsiteY65" fmla="*/ 654381 h 2526518"/>
                <a:gd name="connsiteX66" fmla="*/ 3960956 w 4333650"/>
                <a:gd name="connsiteY66" fmla="*/ 654381 h 2526518"/>
                <a:gd name="connsiteX67" fmla="*/ 3882950 w 4333650"/>
                <a:gd name="connsiteY67" fmla="*/ 645714 h 2526518"/>
                <a:gd name="connsiteX68" fmla="*/ 3804945 w 4333650"/>
                <a:gd name="connsiteY68" fmla="*/ 650048 h 2526518"/>
                <a:gd name="connsiteX69" fmla="*/ 3696603 w 4333650"/>
                <a:gd name="connsiteY69" fmla="*/ 667382 h 2526518"/>
                <a:gd name="connsiteX70" fmla="*/ 3540592 w 4333650"/>
                <a:gd name="connsiteY70" fmla="*/ 706385 h 2526518"/>
                <a:gd name="connsiteX71" fmla="*/ 3406249 w 4333650"/>
                <a:gd name="connsiteY71" fmla="*/ 749722 h 2526518"/>
                <a:gd name="connsiteX72" fmla="*/ 3276239 w 4333650"/>
                <a:gd name="connsiteY72" fmla="*/ 775723 h 2526518"/>
                <a:gd name="connsiteX73" fmla="*/ 2964217 w 4333650"/>
                <a:gd name="connsiteY73" fmla="*/ 858063 h 2526518"/>
                <a:gd name="connsiteX74" fmla="*/ 2747534 w 4333650"/>
                <a:gd name="connsiteY74" fmla="*/ 918734 h 2526518"/>
                <a:gd name="connsiteX75" fmla="*/ 2578522 w 4333650"/>
                <a:gd name="connsiteY75" fmla="*/ 970738 h 2526518"/>
                <a:gd name="connsiteX76" fmla="*/ 2344505 w 4333650"/>
                <a:gd name="connsiteY76" fmla="*/ 1044410 h 252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3650" h="2526518">
                  <a:moveTo>
                    <a:pt x="2344505" y="1044410"/>
                  </a:moveTo>
                  <a:lnTo>
                    <a:pt x="2041149" y="1157085"/>
                  </a:lnTo>
                  <a:lnTo>
                    <a:pt x="1746461" y="1278427"/>
                  </a:lnTo>
                  <a:lnTo>
                    <a:pt x="1495109" y="1391102"/>
                  </a:lnTo>
                  <a:lnTo>
                    <a:pt x="1295762" y="1503777"/>
                  </a:lnTo>
                  <a:lnTo>
                    <a:pt x="1131083" y="1607784"/>
                  </a:lnTo>
                  <a:lnTo>
                    <a:pt x="1018408" y="1685790"/>
                  </a:lnTo>
                  <a:lnTo>
                    <a:pt x="862397" y="1802798"/>
                  </a:lnTo>
                  <a:lnTo>
                    <a:pt x="702052" y="1937141"/>
                  </a:lnTo>
                  <a:lnTo>
                    <a:pt x="580709" y="2049816"/>
                  </a:lnTo>
                  <a:lnTo>
                    <a:pt x="524372" y="2114821"/>
                  </a:lnTo>
                  <a:lnTo>
                    <a:pt x="507037" y="2136489"/>
                  </a:lnTo>
                  <a:lnTo>
                    <a:pt x="498370" y="2179826"/>
                  </a:lnTo>
                  <a:lnTo>
                    <a:pt x="251352" y="2491849"/>
                  </a:lnTo>
                  <a:lnTo>
                    <a:pt x="195015" y="2504850"/>
                  </a:lnTo>
                  <a:lnTo>
                    <a:pt x="160345" y="2526518"/>
                  </a:lnTo>
                  <a:lnTo>
                    <a:pt x="117009" y="2526518"/>
                  </a:lnTo>
                  <a:lnTo>
                    <a:pt x="82340" y="2522184"/>
                  </a:lnTo>
                  <a:lnTo>
                    <a:pt x="52004" y="2517851"/>
                  </a:lnTo>
                  <a:lnTo>
                    <a:pt x="21669" y="2491849"/>
                  </a:lnTo>
                  <a:lnTo>
                    <a:pt x="4334" y="2448512"/>
                  </a:lnTo>
                  <a:lnTo>
                    <a:pt x="0" y="2392175"/>
                  </a:lnTo>
                  <a:lnTo>
                    <a:pt x="13001" y="2327170"/>
                  </a:lnTo>
                  <a:lnTo>
                    <a:pt x="39003" y="2266499"/>
                  </a:lnTo>
                  <a:lnTo>
                    <a:pt x="112675" y="2149490"/>
                  </a:lnTo>
                  <a:lnTo>
                    <a:pt x="190681" y="2041149"/>
                  </a:lnTo>
                  <a:lnTo>
                    <a:pt x="316357" y="1906806"/>
                  </a:lnTo>
                  <a:lnTo>
                    <a:pt x="459367" y="1781130"/>
                  </a:lnTo>
                  <a:lnTo>
                    <a:pt x="589377" y="1681456"/>
                  </a:lnTo>
                  <a:lnTo>
                    <a:pt x="715053" y="1586116"/>
                  </a:lnTo>
                  <a:lnTo>
                    <a:pt x="845062" y="1499443"/>
                  </a:lnTo>
                  <a:lnTo>
                    <a:pt x="983739" y="1412770"/>
                  </a:lnTo>
                  <a:lnTo>
                    <a:pt x="1092080" y="1356432"/>
                  </a:lnTo>
                  <a:lnTo>
                    <a:pt x="1261092" y="1265426"/>
                  </a:lnTo>
                  <a:lnTo>
                    <a:pt x="1464774" y="1178753"/>
                  </a:lnTo>
                  <a:lnTo>
                    <a:pt x="1642454" y="1096414"/>
                  </a:lnTo>
                  <a:lnTo>
                    <a:pt x="1854802" y="1014074"/>
                  </a:lnTo>
                  <a:lnTo>
                    <a:pt x="2002146" y="957737"/>
                  </a:lnTo>
                  <a:lnTo>
                    <a:pt x="2236163" y="875397"/>
                  </a:lnTo>
                  <a:lnTo>
                    <a:pt x="2465847" y="801725"/>
                  </a:lnTo>
                  <a:lnTo>
                    <a:pt x="2756201" y="710719"/>
                  </a:lnTo>
                  <a:lnTo>
                    <a:pt x="2916546" y="663049"/>
                  </a:lnTo>
                  <a:lnTo>
                    <a:pt x="3232903" y="576376"/>
                  </a:lnTo>
                  <a:lnTo>
                    <a:pt x="3380247" y="541706"/>
                  </a:lnTo>
                  <a:lnTo>
                    <a:pt x="3622931" y="459367"/>
                  </a:lnTo>
                  <a:lnTo>
                    <a:pt x="3839614" y="372694"/>
                  </a:lnTo>
                  <a:lnTo>
                    <a:pt x="3978290" y="307689"/>
                  </a:lnTo>
                  <a:lnTo>
                    <a:pt x="4069297" y="251352"/>
                  </a:lnTo>
                  <a:lnTo>
                    <a:pt x="4138636" y="186347"/>
                  </a:lnTo>
                  <a:lnTo>
                    <a:pt x="4194973" y="130010"/>
                  </a:lnTo>
                  <a:lnTo>
                    <a:pt x="4242643" y="65005"/>
                  </a:lnTo>
                  <a:lnTo>
                    <a:pt x="4259978" y="30336"/>
                  </a:lnTo>
                  <a:lnTo>
                    <a:pt x="4277312" y="13001"/>
                  </a:lnTo>
                  <a:lnTo>
                    <a:pt x="4294647" y="0"/>
                  </a:lnTo>
                  <a:lnTo>
                    <a:pt x="4311981" y="0"/>
                  </a:lnTo>
                  <a:lnTo>
                    <a:pt x="4329316" y="8668"/>
                  </a:lnTo>
                  <a:lnTo>
                    <a:pt x="4333650" y="30336"/>
                  </a:lnTo>
                  <a:lnTo>
                    <a:pt x="4333650" y="78006"/>
                  </a:lnTo>
                  <a:lnTo>
                    <a:pt x="4324982" y="134343"/>
                  </a:lnTo>
                  <a:lnTo>
                    <a:pt x="4316315" y="186347"/>
                  </a:lnTo>
                  <a:lnTo>
                    <a:pt x="4272979" y="316357"/>
                  </a:lnTo>
                  <a:lnTo>
                    <a:pt x="4225309" y="437699"/>
                  </a:lnTo>
                  <a:lnTo>
                    <a:pt x="4160304" y="567708"/>
                  </a:lnTo>
                  <a:lnTo>
                    <a:pt x="4121301" y="615378"/>
                  </a:lnTo>
                  <a:lnTo>
                    <a:pt x="4086632" y="637047"/>
                  </a:lnTo>
                  <a:lnTo>
                    <a:pt x="4038962" y="654381"/>
                  </a:lnTo>
                  <a:lnTo>
                    <a:pt x="3960956" y="654381"/>
                  </a:lnTo>
                  <a:lnTo>
                    <a:pt x="3882950" y="645714"/>
                  </a:lnTo>
                  <a:lnTo>
                    <a:pt x="3804945" y="650048"/>
                  </a:lnTo>
                  <a:lnTo>
                    <a:pt x="3696603" y="667382"/>
                  </a:lnTo>
                  <a:lnTo>
                    <a:pt x="3540592" y="706385"/>
                  </a:lnTo>
                  <a:lnTo>
                    <a:pt x="3406249" y="749722"/>
                  </a:lnTo>
                  <a:lnTo>
                    <a:pt x="3276239" y="775723"/>
                  </a:lnTo>
                  <a:lnTo>
                    <a:pt x="2964217" y="858063"/>
                  </a:lnTo>
                  <a:lnTo>
                    <a:pt x="2747534" y="918734"/>
                  </a:lnTo>
                  <a:lnTo>
                    <a:pt x="2578522" y="970738"/>
                  </a:lnTo>
                  <a:lnTo>
                    <a:pt x="2344505" y="1044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24">
              <a:extLst>
                <a:ext uri="{FF2B5EF4-FFF2-40B4-BE49-F238E27FC236}">
                  <a16:creationId xmlns:a16="http://schemas.microsoft.com/office/drawing/2014/main" id="{977A5D1A-9BA8-493F-8EAB-9D09F66956DE}"/>
                </a:ext>
              </a:extLst>
            </p:cNvPr>
            <p:cNvSpPr/>
            <p:nvPr/>
          </p:nvSpPr>
          <p:spPr>
            <a:xfrm>
              <a:off x="6923088" y="4713288"/>
              <a:ext cx="520700" cy="973137"/>
            </a:xfrm>
            <a:custGeom>
              <a:avLst/>
              <a:gdLst>
                <a:gd name="connsiteX0" fmla="*/ 435769 w 521494"/>
                <a:gd name="connsiteY0" fmla="*/ 516731 h 973931"/>
                <a:gd name="connsiteX1" fmla="*/ 419100 w 521494"/>
                <a:gd name="connsiteY1" fmla="*/ 645319 h 973931"/>
                <a:gd name="connsiteX2" fmla="*/ 414337 w 521494"/>
                <a:gd name="connsiteY2" fmla="*/ 707231 h 973931"/>
                <a:gd name="connsiteX3" fmla="*/ 411956 w 521494"/>
                <a:gd name="connsiteY3" fmla="*/ 771525 h 973931"/>
                <a:gd name="connsiteX4" fmla="*/ 416719 w 521494"/>
                <a:gd name="connsiteY4" fmla="*/ 823912 h 973931"/>
                <a:gd name="connsiteX5" fmla="*/ 440531 w 521494"/>
                <a:gd name="connsiteY5" fmla="*/ 973931 h 973931"/>
                <a:gd name="connsiteX6" fmla="*/ 0 w 521494"/>
                <a:gd name="connsiteY6" fmla="*/ 654844 h 973931"/>
                <a:gd name="connsiteX7" fmla="*/ 111919 w 521494"/>
                <a:gd name="connsiteY7" fmla="*/ 652462 h 973931"/>
                <a:gd name="connsiteX8" fmla="*/ 142875 w 521494"/>
                <a:gd name="connsiteY8" fmla="*/ 642937 h 973931"/>
                <a:gd name="connsiteX9" fmla="*/ 166687 w 521494"/>
                <a:gd name="connsiteY9" fmla="*/ 628650 h 973931"/>
                <a:gd name="connsiteX10" fmla="*/ 190500 w 521494"/>
                <a:gd name="connsiteY10" fmla="*/ 590550 h 973931"/>
                <a:gd name="connsiteX11" fmla="*/ 235744 w 521494"/>
                <a:gd name="connsiteY11" fmla="*/ 485775 h 973931"/>
                <a:gd name="connsiteX12" fmla="*/ 302419 w 521494"/>
                <a:gd name="connsiteY12" fmla="*/ 328612 h 973931"/>
                <a:gd name="connsiteX13" fmla="*/ 350044 w 521494"/>
                <a:gd name="connsiteY13" fmla="*/ 219075 h 973931"/>
                <a:gd name="connsiteX14" fmla="*/ 423862 w 521494"/>
                <a:gd name="connsiteY14" fmla="*/ 52387 h 973931"/>
                <a:gd name="connsiteX15" fmla="*/ 438150 w 521494"/>
                <a:gd name="connsiteY15" fmla="*/ 26194 h 973931"/>
                <a:gd name="connsiteX16" fmla="*/ 454819 w 521494"/>
                <a:gd name="connsiteY16" fmla="*/ 9525 h 973931"/>
                <a:gd name="connsiteX17" fmla="*/ 471487 w 521494"/>
                <a:gd name="connsiteY17" fmla="*/ 0 h 973931"/>
                <a:gd name="connsiteX18" fmla="*/ 488156 w 521494"/>
                <a:gd name="connsiteY18" fmla="*/ 0 h 973931"/>
                <a:gd name="connsiteX19" fmla="*/ 500062 w 521494"/>
                <a:gd name="connsiteY19" fmla="*/ 9525 h 973931"/>
                <a:gd name="connsiteX20" fmla="*/ 514350 w 521494"/>
                <a:gd name="connsiteY20" fmla="*/ 30956 h 973931"/>
                <a:gd name="connsiteX21" fmla="*/ 521494 w 521494"/>
                <a:gd name="connsiteY21" fmla="*/ 54769 h 973931"/>
                <a:gd name="connsiteX22" fmla="*/ 511969 w 521494"/>
                <a:gd name="connsiteY22" fmla="*/ 92869 h 973931"/>
                <a:gd name="connsiteX23" fmla="*/ 485775 w 521494"/>
                <a:gd name="connsiteY23" fmla="*/ 219075 h 973931"/>
                <a:gd name="connsiteX24" fmla="*/ 461962 w 521494"/>
                <a:gd name="connsiteY24" fmla="*/ 328612 h 973931"/>
                <a:gd name="connsiteX25" fmla="*/ 435769 w 521494"/>
                <a:gd name="connsiteY25" fmla="*/ 516731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1494" h="973931">
                  <a:moveTo>
                    <a:pt x="435769" y="516731"/>
                  </a:moveTo>
                  <a:lnTo>
                    <a:pt x="419100" y="645319"/>
                  </a:lnTo>
                  <a:lnTo>
                    <a:pt x="414337" y="707231"/>
                  </a:lnTo>
                  <a:cubicBezTo>
                    <a:pt x="413543" y="728662"/>
                    <a:pt x="412750" y="750094"/>
                    <a:pt x="411956" y="771525"/>
                  </a:cubicBezTo>
                  <a:lnTo>
                    <a:pt x="416719" y="823912"/>
                  </a:lnTo>
                  <a:lnTo>
                    <a:pt x="440531" y="973931"/>
                  </a:lnTo>
                  <a:lnTo>
                    <a:pt x="0" y="654844"/>
                  </a:lnTo>
                  <a:lnTo>
                    <a:pt x="111919" y="652462"/>
                  </a:lnTo>
                  <a:lnTo>
                    <a:pt x="142875" y="642937"/>
                  </a:lnTo>
                  <a:lnTo>
                    <a:pt x="166687" y="628650"/>
                  </a:lnTo>
                  <a:lnTo>
                    <a:pt x="190500" y="590550"/>
                  </a:lnTo>
                  <a:lnTo>
                    <a:pt x="235744" y="485775"/>
                  </a:lnTo>
                  <a:lnTo>
                    <a:pt x="302419" y="328612"/>
                  </a:lnTo>
                  <a:lnTo>
                    <a:pt x="350044" y="219075"/>
                  </a:lnTo>
                  <a:lnTo>
                    <a:pt x="423862" y="52387"/>
                  </a:lnTo>
                  <a:lnTo>
                    <a:pt x="438150" y="26194"/>
                  </a:lnTo>
                  <a:lnTo>
                    <a:pt x="454819" y="9525"/>
                  </a:lnTo>
                  <a:lnTo>
                    <a:pt x="471487" y="0"/>
                  </a:lnTo>
                  <a:lnTo>
                    <a:pt x="488156" y="0"/>
                  </a:lnTo>
                  <a:lnTo>
                    <a:pt x="500062" y="9525"/>
                  </a:lnTo>
                  <a:lnTo>
                    <a:pt x="514350" y="30956"/>
                  </a:lnTo>
                  <a:lnTo>
                    <a:pt x="521494" y="54769"/>
                  </a:lnTo>
                  <a:lnTo>
                    <a:pt x="511969" y="92869"/>
                  </a:lnTo>
                  <a:lnTo>
                    <a:pt x="485775" y="219075"/>
                  </a:lnTo>
                  <a:lnTo>
                    <a:pt x="461962" y="328612"/>
                  </a:lnTo>
                  <a:lnTo>
                    <a:pt x="435769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22">
              <a:extLst>
                <a:ext uri="{FF2B5EF4-FFF2-40B4-BE49-F238E27FC236}">
                  <a16:creationId xmlns:a16="http://schemas.microsoft.com/office/drawing/2014/main" id="{F5DB0A50-4642-4FB1-AB62-E8A8C8E08F1B}"/>
                </a:ext>
              </a:extLst>
            </p:cNvPr>
            <p:cNvSpPr/>
            <p:nvPr/>
          </p:nvSpPr>
          <p:spPr>
            <a:xfrm rot="16200000">
              <a:off x="4748212" y="3325813"/>
              <a:ext cx="2424113" cy="1747838"/>
            </a:xfrm>
            <a:custGeom>
              <a:avLst/>
              <a:gdLst>
                <a:gd name="connsiteX0" fmla="*/ 1249007 w 2423016"/>
                <a:gd name="connsiteY0" fmla="*/ 1309582 h 1748033"/>
                <a:gd name="connsiteX1" fmla="*/ 1006705 w 2423016"/>
                <a:gd name="connsiteY1" fmla="*/ 1174009 h 1748033"/>
                <a:gd name="connsiteX2" fmla="*/ 801903 w 2423016"/>
                <a:gd name="connsiteY2" fmla="*/ 1047089 h 1748033"/>
                <a:gd name="connsiteX3" fmla="*/ 660560 w 2423016"/>
                <a:gd name="connsiteY3" fmla="*/ 928823 h 1748033"/>
                <a:gd name="connsiteX4" fmla="*/ 571140 w 2423016"/>
                <a:gd name="connsiteY4" fmla="*/ 853825 h 1748033"/>
                <a:gd name="connsiteX5" fmla="*/ 484603 w 2423016"/>
                <a:gd name="connsiteY5" fmla="*/ 773057 h 1748033"/>
                <a:gd name="connsiteX6" fmla="*/ 389413 w 2423016"/>
                <a:gd name="connsiteY6" fmla="*/ 680752 h 1748033"/>
                <a:gd name="connsiteX7" fmla="*/ 340376 w 2423016"/>
                <a:gd name="connsiteY7" fmla="*/ 620177 h 1748033"/>
                <a:gd name="connsiteX8" fmla="*/ 288454 w 2423016"/>
                <a:gd name="connsiteY8" fmla="*/ 556717 h 1748033"/>
                <a:gd name="connsiteX9" fmla="*/ 222110 w 2423016"/>
                <a:gd name="connsiteY9" fmla="*/ 447104 h 1748033"/>
                <a:gd name="connsiteX10" fmla="*/ 129805 w 2423016"/>
                <a:gd name="connsiteY10" fmla="*/ 279801 h 1748033"/>
                <a:gd name="connsiteX11" fmla="*/ 51922 w 2423016"/>
                <a:gd name="connsiteY11" fmla="*/ 135573 h 1748033"/>
                <a:gd name="connsiteX12" fmla="*/ 17307 w 2423016"/>
                <a:gd name="connsiteY12" fmla="*/ 66344 h 1748033"/>
                <a:gd name="connsiteX13" fmla="*/ 5769 w 2423016"/>
                <a:gd name="connsiteY13" fmla="*/ 40384 h 1748033"/>
                <a:gd name="connsiteX14" fmla="*/ 0 w 2423016"/>
                <a:gd name="connsiteY14" fmla="*/ 20192 h 1748033"/>
                <a:gd name="connsiteX15" fmla="*/ 2885 w 2423016"/>
                <a:gd name="connsiteY15" fmla="*/ 5769 h 1748033"/>
                <a:gd name="connsiteX16" fmla="*/ 17307 w 2423016"/>
                <a:gd name="connsiteY16" fmla="*/ 0 h 1748033"/>
                <a:gd name="connsiteX17" fmla="*/ 34615 w 2423016"/>
                <a:gd name="connsiteY17" fmla="*/ 0 h 1748033"/>
                <a:gd name="connsiteX18" fmla="*/ 51922 w 2423016"/>
                <a:gd name="connsiteY18" fmla="*/ 5769 h 1748033"/>
                <a:gd name="connsiteX19" fmla="*/ 72114 w 2423016"/>
                <a:gd name="connsiteY19" fmla="*/ 31730 h 1748033"/>
                <a:gd name="connsiteX20" fmla="*/ 129805 w 2423016"/>
                <a:gd name="connsiteY20" fmla="*/ 115382 h 1748033"/>
                <a:gd name="connsiteX21" fmla="*/ 199034 w 2423016"/>
                <a:gd name="connsiteY21" fmla="*/ 210572 h 1748033"/>
                <a:gd name="connsiteX22" fmla="*/ 288454 w 2423016"/>
                <a:gd name="connsiteY22" fmla="*/ 317300 h 1748033"/>
                <a:gd name="connsiteX23" fmla="*/ 383644 w 2423016"/>
                <a:gd name="connsiteY23" fmla="*/ 415374 h 1748033"/>
                <a:gd name="connsiteX24" fmla="*/ 530756 w 2423016"/>
                <a:gd name="connsiteY24" fmla="*/ 550948 h 1748033"/>
                <a:gd name="connsiteX25" fmla="*/ 666329 w 2423016"/>
                <a:gd name="connsiteY25" fmla="*/ 663445 h 1748033"/>
                <a:gd name="connsiteX26" fmla="*/ 799018 w 2423016"/>
                <a:gd name="connsiteY26" fmla="*/ 761519 h 1748033"/>
                <a:gd name="connsiteX27" fmla="*/ 899977 w 2423016"/>
                <a:gd name="connsiteY27" fmla="*/ 836517 h 1748033"/>
                <a:gd name="connsiteX28" fmla="*/ 1075934 w 2423016"/>
                <a:gd name="connsiteY28" fmla="*/ 957668 h 1748033"/>
                <a:gd name="connsiteX29" fmla="*/ 1286506 w 2423016"/>
                <a:gd name="connsiteY29" fmla="*/ 1032666 h 1748033"/>
                <a:gd name="connsiteX30" fmla="*/ 1488424 w 2423016"/>
                <a:gd name="connsiteY30" fmla="*/ 1133625 h 1748033"/>
                <a:gd name="connsiteX31" fmla="*/ 1626882 w 2423016"/>
                <a:gd name="connsiteY31" fmla="*/ 1191316 h 1748033"/>
                <a:gd name="connsiteX32" fmla="*/ 1768225 w 2423016"/>
                <a:gd name="connsiteY32" fmla="*/ 1243238 h 1748033"/>
                <a:gd name="connsiteX33" fmla="*/ 1872068 w 2423016"/>
                <a:gd name="connsiteY33" fmla="*/ 1280737 h 1748033"/>
                <a:gd name="connsiteX34" fmla="*/ 1987450 w 2423016"/>
                <a:gd name="connsiteY34" fmla="*/ 1315351 h 1748033"/>
                <a:gd name="connsiteX35" fmla="*/ 2062448 w 2423016"/>
                <a:gd name="connsiteY35" fmla="*/ 1335543 h 1748033"/>
                <a:gd name="connsiteX36" fmla="*/ 2117254 w 2423016"/>
                <a:gd name="connsiteY36" fmla="*/ 1349966 h 1748033"/>
                <a:gd name="connsiteX37" fmla="*/ 2198022 w 2423016"/>
                <a:gd name="connsiteY37" fmla="*/ 1355735 h 1748033"/>
                <a:gd name="connsiteX38" fmla="*/ 2223982 w 2423016"/>
                <a:gd name="connsiteY38" fmla="*/ 1341312 h 1748033"/>
                <a:gd name="connsiteX39" fmla="*/ 2281673 w 2423016"/>
                <a:gd name="connsiteY39" fmla="*/ 1306698 h 1748033"/>
                <a:gd name="connsiteX40" fmla="*/ 2342249 w 2423016"/>
                <a:gd name="connsiteY40" fmla="*/ 1274968 h 1748033"/>
                <a:gd name="connsiteX41" fmla="*/ 2376863 w 2423016"/>
                <a:gd name="connsiteY41" fmla="*/ 1260545 h 1748033"/>
                <a:gd name="connsiteX42" fmla="*/ 2394170 w 2423016"/>
                <a:gd name="connsiteY42" fmla="*/ 1257661 h 1748033"/>
                <a:gd name="connsiteX43" fmla="*/ 2402824 w 2423016"/>
                <a:gd name="connsiteY43" fmla="*/ 1257661 h 1748033"/>
                <a:gd name="connsiteX44" fmla="*/ 2420131 w 2423016"/>
                <a:gd name="connsiteY44" fmla="*/ 1260545 h 1748033"/>
                <a:gd name="connsiteX45" fmla="*/ 2423016 w 2423016"/>
                <a:gd name="connsiteY45" fmla="*/ 1274968 h 1748033"/>
                <a:gd name="connsiteX46" fmla="*/ 2399940 w 2423016"/>
                <a:gd name="connsiteY46" fmla="*/ 1329774 h 1748033"/>
                <a:gd name="connsiteX47" fmla="*/ 2365325 w 2423016"/>
                <a:gd name="connsiteY47" fmla="*/ 1396119 h 1748033"/>
                <a:gd name="connsiteX48" fmla="*/ 2310519 w 2423016"/>
                <a:gd name="connsiteY48" fmla="*/ 1482655 h 1748033"/>
                <a:gd name="connsiteX49" fmla="*/ 2215329 w 2423016"/>
                <a:gd name="connsiteY49" fmla="*/ 1598037 h 1748033"/>
                <a:gd name="connsiteX50" fmla="*/ 2146100 w 2423016"/>
                <a:gd name="connsiteY50" fmla="*/ 1675919 h 1748033"/>
                <a:gd name="connsiteX51" fmla="*/ 2085524 w 2423016"/>
                <a:gd name="connsiteY51" fmla="*/ 1733610 h 1748033"/>
                <a:gd name="connsiteX52" fmla="*/ 2065333 w 2423016"/>
                <a:gd name="connsiteY52" fmla="*/ 1745148 h 1748033"/>
                <a:gd name="connsiteX53" fmla="*/ 2045141 w 2423016"/>
                <a:gd name="connsiteY53" fmla="*/ 1748033 h 1748033"/>
                <a:gd name="connsiteX54" fmla="*/ 2019180 w 2423016"/>
                <a:gd name="connsiteY54" fmla="*/ 1745148 h 1748033"/>
                <a:gd name="connsiteX55" fmla="*/ 2004757 w 2423016"/>
                <a:gd name="connsiteY55" fmla="*/ 1733610 h 1748033"/>
                <a:gd name="connsiteX56" fmla="*/ 1990334 w 2423016"/>
                <a:gd name="connsiteY56" fmla="*/ 1710534 h 1748033"/>
                <a:gd name="connsiteX57" fmla="*/ 1981681 w 2423016"/>
                <a:gd name="connsiteY57" fmla="*/ 1690342 h 1748033"/>
                <a:gd name="connsiteX58" fmla="*/ 1912452 w 2423016"/>
                <a:gd name="connsiteY58" fmla="*/ 1635536 h 1748033"/>
                <a:gd name="connsiteX59" fmla="*/ 1823031 w 2423016"/>
                <a:gd name="connsiteY59" fmla="*/ 1577845 h 1748033"/>
                <a:gd name="connsiteX60" fmla="*/ 1716303 w 2423016"/>
                <a:gd name="connsiteY60" fmla="*/ 1540346 h 1748033"/>
                <a:gd name="connsiteX61" fmla="*/ 1603806 w 2423016"/>
                <a:gd name="connsiteY61" fmla="*/ 1491309 h 1748033"/>
                <a:gd name="connsiteX62" fmla="*/ 1471117 w 2423016"/>
                <a:gd name="connsiteY62" fmla="*/ 1424964 h 1748033"/>
                <a:gd name="connsiteX63" fmla="*/ 1249007 w 2423016"/>
                <a:gd name="connsiteY63" fmla="*/ 1309582 h 174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3016" h="1748033">
                  <a:moveTo>
                    <a:pt x="1249007" y="1309582"/>
                  </a:moveTo>
                  <a:lnTo>
                    <a:pt x="1006705" y="1174009"/>
                  </a:lnTo>
                  <a:lnTo>
                    <a:pt x="801903" y="1047089"/>
                  </a:lnTo>
                  <a:lnTo>
                    <a:pt x="660560" y="928823"/>
                  </a:lnTo>
                  <a:lnTo>
                    <a:pt x="571140" y="853825"/>
                  </a:lnTo>
                  <a:lnTo>
                    <a:pt x="484603" y="773057"/>
                  </a:lnTo>
                  <a:lnTo>
                    <a:pt x="389413" y="680752"/>
                  </a:lnTo>
                  <a:lnTo>
                    <a:pt x="340376" y="620177"/>
                  </a:lnTo>
                  <a:lnTo>
                    <a:pt x="288454" y="556717"/>
                  </a:lnTo>
                  <a:lnTo>
                    <a:pt x="222110" y="447104"/>
                  </a:lnTo>
                  <a:lnTo>
                    <a:pt x="129805" y="279801"/>
                  </a:lnTo>
                  <a:lnTo>
                    <a:pt x="51922" y="135573"/>
                  </a:lnTo>
                  <a:lnTo>
                    <a:pt x="17307" y="66344"/>
                  </a:lnTo>
                  <a:lnTo>
                    <a:pt x="5769" y="40384"/>
                  </a:lnTo>
                  <a:lnTo>
                    <a:pt x="0" y="20192"/>
                  </a:lnTo>
                  <a:lnTo>
                    <a:pt x="2885" y="5769"/>
                  </a:lnTo>
                  <a:lnTo>
                    <a:pt x="17307" y="0"/>
                  </a:lnTo>
                  <a:lnTo>
                    <a:pt x="34615" y="0"/>
                  </a:lnTo>
                  <a:lnTo>
                    <a:pt x="51922" y="5769"/>
                  </a:lnTo>
                  <a:lnTo>
                    <a:pt x="72114" y="31730"/>
                  </a:lnTo>
                  <a:lnTo>
                    <a:pt x="129805" y="115382"/>
                  </a:lnTo>
                  <a:lnTo>
                    <a:pt x="199034" y="210572"/>
                  </a:lnTo>
                  <a:lnTo>
                    <a:pt x="288454" y="317300"/>
                  </a:lnTo>
                  <a:lnTo>
                    <a:pt x="383644" y="415374"/>
                  </a:lnTo>
                  <a:lnTo>
                    <a:pt x="530756" y="550948"/>
                  </a:lnTo>
                  <a:lnTo>
                    <a:pt x="666329" y="663445"/>
                  </a:lnTo>
                  <a:lnTo>
                    <a:pt x="799018" y="761519"/>
                  </a:lnTo>
                  <a:lnTo>
                    <a:pt x="899977" y="836517"/>
                  </a:lnTo>
                  <a:lnTo>
                    <a:pt x="1075934" y="957668"/>
                  </a:lnTo>
                  <a:lnTo>
                    <a:pt x="1286506" y="1032666"/>
                  </a:lnTo>
                  <a:lnTo>
                    <a:pt x="1488424" y="1133625"/>
                  </a:lnTo>
                  <a:lnTo>
                    <a:pt x="1626882" y="1191316"/>
                  </a:lnTo>
                  <a:lnTo>
                    <a:pt x="1768225" y="1243238"/>
                  </a:lnTo>
                  <a:lnTo>
                    <a:pt x="1872068" y="1280737"/>
                  </a:lnTo>
                  <a:lnTo>
                    <a:pt x="1987450" y="1315351"/>
                  </a:lnTo>
                  <a:lnTo>
                    <a:pt x="2062448" y="1335543"/>
                  </a:lnTo>
                  <a:lnTo>
                    <a:pt x="2117254" y="1349966"/>
                  </a:lnTo>
                  <a:lnTo>
                    <a:pt x="2198022" y="1355735"/>
                  </a:lnTo>
                  <a:lnTo>
                    <a:pt x="2223982" y="1341312"/>
                  </a:lnTo>
                  <a:lnTo>
                    <a:pt x="2281673" y="1306698"/>
                  </a:lnTo>
                  <a:lnTo>
                    <a:pt x="2342249" y="1274968"/>
                  </a:lnTo>
                  <a:lnTo>
                    <a:pt x="2376863" y="1260545"/>
                  </a:lnTo>
                  <a:lnTo>
                    <a:pt x="2394170" y="1257661"/>
                  </a:lnTo>
                  <a:lnTo>
                    <a:pt x="2402824" y="1257661"/>
                  </a:lnTo>
                  <a:lnTo>
                    <a:pt x="2420131" y="1260545"/>
                  </a:lnTo>
                  <a:lnTo>
                    <a:pt x="2423016" y="1274968"/>
                  </a:lnTo>
                  <a:lnTo>
                    <a:pt x="2399940" y="1329774"/>
                  </a:lnTo>
                  <a:lnTo>
                    <a:pt x="2365325" y="1396119"/>
                  </a:lnTo>
                  <a:lnTo>
                    <a:pt x="2310519" y="1482655"/>
                  </a:lnTo>
                  <a:lnTo>
                    <a:pt x="2215329" y="1598037"/>
                  </a:lnTo>
                  <a:lnTo>
                    <a:pt x="2146100" y="1675919"/>
                  </a:lnTo>
                  <a:lnTo>
                    <a:pt x="2085524" y="1733610"/>
                  </a:lnTo>
                  <a:lnTo>
                    <a:pt x="2065333" y="1745148"/>
                  </a:lnTo>
                  <a:lnTo>
                    <a:pt x="2045141" y="1748033"/>
                  </a:lnTo>
                  <a:lnTo>
                    <a:pt x="2019180" y="1745148"/>
                  </a:lnTo>
                  <a:lnTo>
                    <a:pt x="2004757" y="1733610"/>
                  </a:lnTo>
                  <a:lnTo>
                    <a:pt x="1990334" y="1710534"/>
                  </a:lnTo>
                  <a:lnTo>
                    <a:pt x="1981681" y="1690342"/>
                  </a:lnTo>
                  <a:lnTo>
                    <a:pt x="1912452" y="1635536"/>
                  </a:lnTo>
                  <a:lnTo>
                    <a:pt x="1823031" y="1577845"/>
                  </a:lnTo>
                  <a:lnTo>
                    <a:pt x="1716303" y="1540346"/>
                  </a:lnTo>
                  <a:lnTo>
                    <a:pt x="1603806" y="1491309"/>
                  </a:lnTo>
                  <a:lnTo>
                    <a:pt x="1471117" y="1424964"/>
                  </a:lnTo>
                  <a:lnTo>
                    <a:pt x="1249007" y="130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グループ化 1">
            <a:extLst>
              <a:ext uri="{FF2B5EF4-FFF2-40B4-BE49-F238E27FC236}">
                <a16:creationId xmlns:a16="http://schemas.microsoft.com/office/drawing/2014/main" id="{FA993BE6-C204-4687-95AE-6B2BCCDE92AC}"/>
              </a:ext>
            </a:extLst>
          </p:cNvPr>
          <p:cNvGrpSpPr>
            <a:grpSpLocks/>
          </p:cNvGrpSpPr>
          <p:nvPr/>
        </p:nvGrpSpPr>
        <p:grpSpPr bwMode="auto">
          <a:xfrm>
            <a:off x="2533650" y="1530350"/>
            <a:ext cx="4910138" cy="4333875"/>
            <a:chOff x="2533650" y="1530350"/>
            <a:chExt cx="4910138" cy="43338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DD1F5213-8A5B-49E8-9CB6-846430089AD3}"/>
                </a:ext>
              </a:extLst>
            </p:cNvPr>
            <p:cNvSpPr/>
            <p:nvPr/>
          </p:nvSpPr>
          <p:spPr>
            <a:xfrm>
              <a:off x="2586038" y="2847975"/>
              <a:ext cx="1552575" cy="561975"/>
            </a:xfrm>
            <a:custGeom>
              <a:avLst/>
              <a:gdLst>
                <a:gd name="connsiteX0" fmla="*/ 1273968 w 1552575"/>
                <a:gd name="connsiteY0" fmla="*/ 292894 h 561975"/>
                <a:gd name="connsiteX1" fmla="*/ 950118 w 1552575"/>
                <a:gd name="connsiteY1" fmla="*/ 411956 h 561975"/>
                <a:gd name="connsiteX2" fmla="*/ 750093 w 1552575"/>
                <a:gd name="connsiteY2" fmla="*/ 461963 h 561975"/>
                <a:gd name="connsiteX3" fmla="*/ 659606 w 1552575"/>
                <a:gd name="connsiteY3" fmla="*/ 500063 h 561975"/>
                <a:gd name="connsiteX4" fmla="*/ 588168 w 1552575"/>
                <a:gd name="connsiteY4" fmla="*/ 528638 h 561975"/>
                <a:gd name="connsiteX5" fmla="*/ 519112 w 1552575"/>
                <a:gd name="connsiteY5" fmla="*/ 547688 h 561975"/>
                <a:gd name="connsiteX6" fmla="*/ 473868 w 1552575"/>
                <a:gd name="connsiteY6" fmla="*/ 557213 h 561975"/>
                <a:gd name="connsiteX7" fmla="*/ 416718 w 1552575"/>
                <a:gd name="connsiteY7" fmla="*/ 561975 h 561975"/>
                <a:gd name="connsiteX8" fmla="*/ 369093 w 1552575"/>
                <a:gd name="connsiteY8" fmla="*/ 559594 h 561975"/>
                <a:gd name="connsiteX9" fmla="*/ 307181 w 1552575"/>
                <a:gd name="connsiteY9" fmla="*/ 547688 h 561975"/>
                <a:gd name="connsiteX10" fmla="*/ 266700 w 1552575"/>
                <a:gd name="connsiteY10" fmla="*/ 535781 h 561975"/>
                <a:gd name="connsiteX11" fmla="*/ 202406 w 1552575"/>
                <a:gd name="connsiteY11" fmla="*/ 504825 h 561975"/>
                <a:gd name="connsiteX12" fmla="*/ 119062 w 1552575"/>
                <a:gd name="connsiteY12" fmla="*/ 454819 h 561975"/>
                <a:gd name="connsiteX13" fmla="*/ 59531 w 1552575"/>
                <a:gd name="connsiteY13" fmla="*/ 407194 h 561975"/>
                <a:gd name="connsiteX14" fmla="*/ 21431 w 1552575"/>
                <a:gd name="connsiteY14" fmla="*/ 373856 h 561975"/>
                <a:gd name="connsiteX15" fmla="*/ 7143 w 1552575"/>
                <a:gd name="connsiteY15" fmla="*/ 354806 h 561975"/>
                <a:gd name="connsiteX16" fmla="*/ 0 w 1552575"/>
                <a:gd name="connsiteY16" fmla="*/ 333375 h 561975"/>
                <a:gd name="connsiteX17" fmla="*/ 0 w 1552575"/>
                <a:gd name="connsiteY17" fmla="*/ 316706 h 561975"/>
                <a:gd name="connsiteX18" fmla="*/ 4762 w 1552575"/>
                <a:gd name="connsiteY18" fmla="*/ 304800 h 561975"/>
                <a:gd name="connsiteX19" fmla="*/ 19050 w 1552575"/>
                <a:gd name="connsiteY19" fmla="*/ 300038 h 561975"/>
                <a:gd name="connsiteX20" fmla="*/ 42862 w 1552575"/>
                <a:gd name="connsiteY20" fmla="*/ 302419 h 561975"/>
                <a:gd name="connsiteX21" fmla="*/ 90487 w 1552575"/>
                <a:gd name="connsiteY21" fmla="*/ 328613 h 561975"/>
                <a:gd name="connsiteX22" fmla="*/ 150018 w 1552575"/>
                <a:gd name="connsiteY22" fmla="*/ 352425 h 561975"/>
                <a:gd name="connsiteX23" fmla="*/ 230981 w 1552575"/>
                <a:gd name="connsiteY23" fmla="*/ 371475 h 561975"/>
                <a:gd name="connsiteX24" fmla="*/ 304800 w 1552575"/>
                <a:gd name="connsiteY24" fmla="*/ 381000 h 561975"/>
                <a:gd name="connsiteX25" fmla="*/ 357187 w 1552575"/>
                <a:gd name="connsiteY25" fmla="*/ 383381 h 561975"/>
                <a:gd name="connsiteX26" fmla="*/ 385762 w 1552575"/>
                <a:gd name="connsiteY26" fmla="*/ 381000 h 561975"/>
                <a:gd name="connsiteX27" fmla="*/ 597693 w 1552575"/>
                <a:gd name="connsiteY27" fmla="*/ 314325 h 561975"/>
                <a:gd name="connsiteX28" fmla="*/ 754856 w 1552575"/>
                <a:gd name="connsiteY28" fmla="*/ 264319 h 561975"/>
                <a:gd name="connsiteX29" fmla="*/ 954881 w 1552575"/>
                <a:gd name="connsiteY29" fmla="*/ 185738 h 561975"/>
                <a:gd name="connsiteX30" fmla="*/ 1178718 w 1552575"/>
                <a:gd name="connsiteY30" fmla="*/ 90488 h 561975"/>
                <a:gd name="connsiteX31" fmla="*/ 1214437 w 1552575"/>
                <a:gd name="connsiteY31" fmla="*/ 52388 h 561975"/>
                <a:gd name="connsiteX32" fmla="*/ 1247775 w 1552575"/>
                <a:gd name="connsiteY32" fmla="*/ 0 h 561975"/>
                <a:gd name="connsiteX33" fmla="*/ 1288256 w 1552575"/>
                <a:gd name="connsiteY33" fmla="*/ 4763 h 561975"/>
                <a:gd name="connsiteX34" fmla="*/ 1364456 w 1552575"/>
                <a:gd name="connsiteY34" fmla="*/ 21431 h 561975"/>
                <a:gd name="connsiteX35" fmla="*/ 1426368 w 1552575"/>
                <a:gd name="connsiteY35" fmla="*/ 38100 h 561975"/>
                <a:gd name="connsiteX36" fmla="*/ 1469231 w 1552575"/>
                <a:gd name="connsiteY36" fmla="*/ 54769 h 561975"/>
                <a:gd name="connsiteX37" fmla="*/ 1493043 w 1552575"/>
                <a:gd name="connsiteY37" fmla="*/ 69056 h 561975"/>
                <a:gd name="connsiteX38" fmla="*/ 1514475 w 1552575"/>
                <a:gd name="connsiteY38" fmla="*/ 85725 h 561975"/>
                <a:gd name="connsiteX39" fmla="*/ 1531143 w 1552575"/>
                <a:gd name="connsiteY39" fmla="*/ 100013 h 561975"/>
                <a:gd name="connsiteX40" fmla="*/ 1545431 w 1552575"/>
                <a:gd name="connsiteY40" fmla="*/ 121444 h 561975"/>
                <a:gd name="connsiteX41" fmla="*/ 1552575 w 1552575"/>
                <a:gd name="connsiteY41" fmla="*/ 133350 h 561975"/>
                <a:gd name="connsiteX42" fmla="*/ 1550193 w 1552575"/>
                <a:gd name="connsiteY42" fmla="*/ 150019 h 561975"/>
                <a:gd name="connsiteX43" fmla="*/ 1545431 w 1552575"/>
                <a:gd name="connsiteY43" fmla="*/ 169069 h 561975"/>
                <a:gd name="connsiteX44" fmla="*/ 1528762 w 1552575"/>
                <a:gd name="connsiteY44" fmla="*/ 190500 h 561975"/>
                <a:gd name="connsiteX45" fmla="*/ 1497806 w 1552575"/>
                <a:gd name="connsiteY45" fmla="*/ 211931 h 561975"/>
                <a:gd name="connsiteX46" fmla="*/ 1431131 w 1552575"/>
                <a:gd name="connsiteY46" fmla="*/ 242888 h 561975"/>
                <a:gd name="connsiteX47" fmla="*/ 1273968 w 1552575"/>
                <a:gd name="connsiteY47" fmla="*/ 292894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552575" h="561975">
                  <a:moveTo>
                    <a:pt x="1273968" y="292894"/>
                  </a:moveTo>
                  <a:lnTo>
                    <a:pt x="950118" y="411956"/>
                  </a:lnTo>
                  <a:lnTo>
                    <a:pt x="750093" y="461963"/>
                  </a:lnTo>
                  <a:lnTo>
                    <a:pt x="659606" y="500063"/>
                  </a:lnTo>
                  <a:lnTo>
                    <a:pt x="588168" y="528638"/>
                  </a:lnTo>
                  <a:lnTo>
                    <a:pt x="519112" y="547688"/>
                  </a:lnTo>
                  <a:lnTo>
                    <a:pt x="473868" y="557213"/>
                  </a:lnTo>
                  <a:lnTo>
                    <a:pt x="416718" y="561975"/>
                  </a:lnTo>
                  <a:lnTo>
                    <a:pt x="369093" y="559594"/>
                  </a:lnTo>
                  <a:lnTo>
                    <a:pt x="307181" y="547688"/>
                  </a:lnTo>
                  <a:lnTo>
                    <a:pt x="266700" y="535781"/>
                  </a:lnTo>
                  <a:lnTo>
                    <a:pt x="202406" y="504825"/>
                  </a:lnTo>
                  <a:lnTo>
                    <a:pt x="119062" y="454819"/>
                  </a:lnTo>
                  <a:lnTo>
                    <a:pt x="59531" y="407194"/>
                  </a:lnTo>
                  <a:lnTo>
                    <a:pt x="21431" y="373856"/>
                  </a:lnTo>
                  <a:lnTo>
                    <a:pt x="7143" y="354806"/>
                  </a:lnTo>
                  <a:lnTo>
                    <a:pt x="0" y="333375"/>
                  </a:lnTo>
                  <a:lnTo>
                    <a:pt x="0" y="316706"/>
                  </a:lnTo>
                  <a:lnTo>
                    <a:pt x="4762" y="304800"/>
                  </a:lnTo>
                  <a:lnTo>
                    <a:pt x="19050" y="300038"/>
                  </a:lnTo>
                  <a:lnTo>
                    <a:pt x="42862" y="302419"/>
                  </a:lnTo>
                  <a:lnTo>
                    <a:pt x="90487" y="328613"/>
                  </a:lnTo>
                  <a:lnTo>
                    <a:pt x="150018" y="352425"/>
                  </a:lnTo>
                  <a:lnTo>
                    <a:pt x="230981" y="371475"/>
                  </a:lnTo>
                  <a:lnTo>
                    <a:pt x="304800" y="381000"/>
                  </a:lnTo>
                  <a:lnTo>
                    <a:pt x="357187" y="383381"/>
                  </a:lnTo>
                  <a:lnTo>
                    <a:pt x="385762" y="381000"/>
                  </a:lnTo>
                  <a:lnTo>
                    <a:pt x="597693" y="314325"/>
                  </a:lnTo>
                  <a:lnTo>
                    <a:pt x="754856" y="264319"/>
                  </a:lnTo>
                  <a:lnTo>
                    <a:pt x="954881" y="185738"/>
                  </a:lnTo>
                  <a:lnTo>
                    <a:pt x="1178718" y="90488"/>
                  </a:lnTo>
                  <a:lnTo>
                    <a:pt x="1214437" y="52388"/>
                  </a:lnTo>
                  <a:lnTo>
                    <a:pt x="1247775" y="0"/>
                  </a:lnTo>
                  <a:lnTo>
                    <a:pt x="1288256" y="4763"/>
                  </a:lnTo>
                  <a:lnTo>
                    <a:pt x="1364456" y="21431"/>
                  </a:lnTo>
                  <a:lnTo>
                    <a:pt x="1426368" y="38100"/>
                  </a:lnTo>
                  <a:lnTo>
                    <a:pt x="1469231" y="54769"/>
                  </a:lnTo>
                  <a:lnTo>
                    <a:pt x="1493043" y="69056"/>
                  </a:lnTo>
                  <a:lnTo>
                    <a:pt x="1514475" y="85725"/>
                  </a:lnTo>
                  <a:lnTo>
                    <a:pt x="1531143" y="100013"/>
                  </a:lnTo>
                  <a:lnTo>
                    <a:pt x="1545431" y="121444"/>
                  </a:lnTo>
                  <a:lnTo>
                    <a:pt x="1552575" y="133350"/>
                  </a:lnTo>
                  <a:lnTo>
                    <a:pt x="1550193" y="150019"/>
                  </a:lnTo>
                  <a:lnTo>
                    <a:pt x="1545431" y="169069"/>
                  </a:lnTo>
                  <a:lnTo>
                    <a:pt x="1528762" y="190500"/>
                  </a:lnTo>
                  <a:lnTo>
                    <a:pt x="1497806" y="211931"/>
                  </a:lnTo>
                  <a:lnTo>
                    <a:pt x="1431131" y="242888"/>
                  </a:lnTo>
                  <a:lnTo>
                    <a:pt x="1273968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C798D0E-2BD3-448F-9AB2-12ADB65A8E7A}"/>
                </a:ext>
              </a:extLst>
            </p:cNvPr>
            <p:cNvSpPr/>
            <p:nvPr/>
          </p:nvSpPr>
          <p:spPr>
            <a:xfrm>
              <a:off x="4175125" y="2200275"/>
              <a:ext cx="2519363" cy="652463"/>
            </a:xfrm>
            <a:custGeom>
              <a:avLst/>
              <a:gdLst>
                <a:gd name="connsiteX0" fmla="*/ 1771650 w 2519363"/>
                <a:gd name="connsiteY0" fmla="*/ 359569 h 652463"/>
                <a:gd name="connsiteX1" fmla="*/ 1431132 w 2519363"/>
                <a:gd name="connsiteY1" fmla="*/ 409575 h 652463"/>
                <a:gd name="connsiteX2" fmla="*/ 1288257 w 2519363"/>
                <a:gd name="connsiteY2" fmla="*/ 440531 h 652463"/>
                <a:gd name="connsiteX3" fmla="*/ 1028700 w 2519363"/>
                <a:gd name="connsiteY3" fmla="*/ 497681 h 652463"/>
                <a:gd name="connsiteX4" fmla="*/ 814388 w 2519363"/>
                <a:gd name="connsiteY4" fmla="*/ 547688 h 652463"/>
                <a:gd name="connsiteX5" fmla="*/ 664369 w 2519363"/>
                <a:gd name="connsiteY5" fmla="*/ 585788 h 652463"/>
                <a:gd name="connsiteX6" fmla="*/ 604838 w 2519363"/>
                <a:gd name="connsiteY6" fmla="*/ 609600 h 652463"/>
                <a:gd name="connsiteX7" fmla="*/ 569119 w 2519363"/>
                <a:gd name="connsiteY7" fmla="*/ 623888 h 652463"/>
                <a:gd name="connsiteX8" fmla="*/ 502444 w 2519363"/>
                <a:gd name="connsiteY8" fmla="*/ 642938 h 652463"/>
                <a:gd name="connsiteX9" fmla="*/ 445294 w 2519363"/>
                <a:gd name="connsiteY9" fmla="*/ 650081 h 652463"/>
                <a:gd name="connsiteX10" fmla="*/ 416719 w 2519363"/>
                <a:gd name="connsiteY10" fmla="*/ 652463 h 652463"/>
                <a:gd name="connsiteX11" fmla="*/ 385763 w 2519363"/>
                <a:gd name="connsiteY11" fmla="*/ 647700 h 652463"/>
                <a:gd name="connsiteX12" fmla="*/ 352425 w 2519363"/>
                <a:gd name="connsiteY12" fmla="*/ 635794 h 652463"/>
                <a:gd name="connsiteX13" fmla="*/ 266700 w 2519363"/>
                <a:gd name="connsiteY13" fmla="*/ 597694 h 652463"/>
                <a:gd name="connsiteX14" fmla="*/ 228600 w 2519363"/>
                <a:gd name="connsiteY14" fmla="*/ 573881 h 652463"/>
                <a:gd name="connsiteX15" fmla="*/ 154782 w 2519363"/>
                <a:gd name="connsiteY15" fmla="*/ 519113 h 652463"/>
                <a:gd name="connsiteX16" fmla="*/ 95250 w 2519363"/>
                <a:gd name="connsiteY16" fmla="*/ 466725 h 652463"/>
                <a:gd name="connsiteX17" fmla="*/ 66675 w 2519363"/>
                <a:gd name="connsiteY17" fmla="*/ 440531 h 652463"/>
                <a:gd name="connsiteX18" fmla="*/ 38100 w 2519363"/>
                <a:gd name="connsiteY18" fmla="*/ 409575 h 652463"/>
                <a:gd name="connsiteX19" fmla="*/ 14288 w 2519363"/>
                <a:gd name="connsiteY19" fmla="*/ 378619 h 652463"/>
                <a:gd name="connsiteX20" fmla="*/ 4763 w 2519363"/>
                <a:gd name="connsiteY20" fmla="*/ 359569 h 652463"/>
                <a:gd name="connsiteX21" fmla="*/ 0 w 2519363"/>
                <a:gd name="connsiteY21" fmla="*/ 342900 h 652463"/>
                <a:gd name="connsiteX22" fmla="*/ 0 w 2519363"/>
                <a:gd name="connsiteY22" fmla="*/ 326231 h 652463"/>
                <a:gd name="connsiteX23" fmla="*/ 7144 w 2519363"/>
                <a:gd name="connsiteY23" fmla="*/ 319088 h 652463"/>
                <a:gd name="connsiteX24" fmla="*/ 26194 w 2519363"/>
                <a:gd name="connsiteY24" fmla="*/ 316706 h 652463"/>
                <a:gd name="connsiteX25" fmla="*/ 54769 w 2519363"/>
                <a:gd name="connsiteY25" fmla="*/ 321469 h 652463"/>
                <a:gd name="connsiteX26" fmla="*/ 104775 w 2519363"/>
                <a:gd name="connsiteY26" fmla="*/ 335756 h 652463"/>
                <a:gd name="connsiteX27" fmla="*/ 133350 w 2519363"/>
                <a:gd name="connsiteY27" fmla="*/ 350044 h 652463"/>
                <a:gd name="connsiteX28" fmla="*/ 176213 w 2519363"/>
                <a:gd name="connsiteY28" fmla="*/ 369094 h 652463"/>
                <a:gd name="connsiteX29" fmla="*/ 240507 w 2519363"/>
                <a:gd name="connsiteY29" fmla="*/ 388144 h 652463"/>
                <a:gd name="connsiteX30" fmla="*/ 302419 w 2519363"/>
                <a:gd name="connsiteY30" fmla="*/ 402431 h 652463"/>
                <a:gd name="connsiteX31" fmla="*/ 364332 w 2519363"/>
                <a:gd name="connsiteY31" fmla="*/ 409575 h 652463"/>
                <a:gd name="connsiteX32" fmla="*/ 419100 w 2519363"/>
                <a:gd name="connsiteY32" fmla="*/ 414338 h 652463"/>
                <a:gd name="connsiteX33" fmla="*/ 504825 w 2519363"/>
                <a:gd name="connsiteY33" fmla="*/ 409575 h 652463"/>
                <a:gd name="connsiteX34" fmla="*/ 671513 w 2519363"/>
                <a:gd name="connsiteY34" fmla="*/ 383381 h 652463"/>
                <a:gd name="connsiteX35" fmla="*/ 942975 w 2519363"/>
                <a:gd name="connsiteY35" fmla="*/ 333375 h 652463"/>
                <a:gd name="connsiteX36" fmla="*/ 1240632 w 2519363"/>
                <a:gd name="connsiteY36" fmla="*/ 266700 h 652463"/>
                <a:gd name="connsiteX37" fmla="*/ 1376363 w 2519363"/>
                <a:gd name="connsiteY37" fmla="*/ 233363 h 652463"/>
                <a:gd name="connsiteX38" fmla="*/ 1533525 w 2519363"/>
                <a:gd name="connsiteY38" fmla="*/ 207169 h 652463"/>
                <a:gd name="connsiteX39" fmla="*/ 1688307 w 2519363"/>
                <a:gd name="connsiteY39" fmla="*/ 171450 h 652463"/>
                <a:gd name="connsiteX40" fmla="*/ 1895475 w 2519363"/>
                <a:gd name="connsiteY40" fmla="*/ 119063 h 652463"/>
                <a:gd name="connsiteX41" fmla="*/ 1997869 w 2519363"/>
                <a:gd name="connsiteY41" fmla="*/ 90488 h 652463"/>
                <a:gd name="connsiteX42" fmla="*/ 2028825 w 2519363"/>
                <a:gd name="connsiteY42" fmla="*/ 73819 h 652463"/>
                <a:gd name="connsiteX43" fmla="*/ 2085975 w 2519363"/>
                <a:gd name="connsiteY43" fmla="*/ 26194 h 652463"/>
                <a:gd name="connsiteX44" fmla="*/ 2114550 w 2519363"/>
                <a:gd name="connsiteY44" fmla="*/ 0 h 652463"/>
                <a:gd name="connsiteX45" fmla="*/ 2157413 w 2519363"/>
                <a:gd name="connsiteY45" fmla="*/ 2381 h 652463"/>
                <a:gd name="connsiteX46" fmla="*/ 2212182 w 2519363"/>
                <a:gd name="connsiteY46" fmla="*/ 11906 h 652463"/>
                <a:gd name="connsiteX47" fmla="*/ 2266950 w 2519363"/>
                <a:gd name="connsiteY47" fmla="*/ 26194 h 652463"/>
                <a:gd name="connsiteX48" fmla="*/ 2347913 w 2519363"/>
                <a:gd name="connsiteY48" fmla="*/ 50006 h 652463"/>
                <a:gd name="connsiteX49" fmla="*/ 2428875 w 2519363"/>
                <a:gd name="connsiteY49" fmla="*/ 76200 h 652463"/>
                <a:gd name="connsiteX50" fmla="*/ 2462213 w 2519363"/>
                <a:gd name="connsiteY50" fmla="*/ 92869 h 652463"/>
                <a:gd name="connsiteX51" fmla="*/ 2495550 w 2519363"/>
                <a:gd name="connsiteY51" fmla="*/ 111919 h 652463"/>
                <a:gd name="connsiteX52" fmla="*/ 2507457 w 2519363"/>
                <a:gd name="connsiteY52" fmla="*/ 123825 h 652463"/>
                <a:gd name="connsiteX53" fmla="*/ 2516982 w 2519363"/>
                <a:gd name="connsiteY53" fmla="*/ 140494 h 652463"/>
                <a:gd name="connsiteX54" fmla="*/ 2519363 w 2519363"/>
                <a:gd name="connsiteY54" fmla="*/ 157163 h 652463"/>
                <a:gd name="connsiteX55" fmla="*/ 2512219 w 2519363"/>
                <a:gd name="connsiteY55" fmla="*/ 185738 h 652463"/>
                <a:gd name="connsiteX56" fmla="*/ 2495550 w 2519363"/>
                <a:gd name="connsiteY56" fmla="*/ 214313 h 652463"/>
                <a:gd name="connsiteX57" fmla="*/ 2478882 w 2519363"/>
                <a:gd name="connsiteY57" fmla="*/ 235744 h 652463"/>
                <a:gd name="connsiteX58" fmla="*/ 2455069 w 2519363"/>
                <a:gd name="connsiteY58" fmla="*/ 252413 h 652463"/>
                <a:gd name="connsiteX59" fmla="*/ 2414588 w 2519363"/>
                <a:gd name="connsiteY59" fmla="*/ 266700 h 652463"/>
                <a:gd name="connsiteX60" fmla="*/ 2324100 w 2519363"/>
                <a:gd name="connsiteY60" fmla="*/ 288131 h 652463"/>
                <a:gd name="connsiteX61" fmla="*/ 2128838 w 2519363"/>
                <a:gd name="connsiteY61" fmla="*/ 314325 h 652463"/>
                <a:gd name="connsiteX62" fmla="*/ 1771650 w 2519363"/>
                <a:gd name="connsiteY62" fmla="*/ 359569 h 6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519363" h="652463">
                  <a:moveTo>
                    <a:pt x="1771650" y="359569"/>
                  </a:moveTo>
                  <a:lnTo>
                    <a:pt x="1431132" y="409575"/>
                  </a:lnTo>
                  <a:lnTo>
                    <a:pt x="1288257" y="440531"/>
                  </a:lnTo>
                  <a:lnTo>
                    <a:pt x="1028700" y="497681"/>
                  </a:lnTo>
                  <a:lnTo>
                    <a:pt x="814388" y="547688"/>
                  </a:lnTo>
                  <a:lnTo>
                    <a:pt x="664369" y="585788"/>
                  </a:lnTo>
                  <a:lnTo>
                    <a:pt x="604838" y="609600"/>
                  </a:lnTo>
                  <a:lnTo>
                    <a:pt x="569119" y="623888"/>
                  </a:lnTo>
                  <a:lnTo>
                    <a:pt x="502444" y="642938"/>
                  </a:lnTo>
                  <a:lnTo>
                    <a:pt x="445294" y="650081"/>
                  </a:lnTo>
                  <a:lnTo>
                    <a:pt x="416719" y="652463"/>
                  </a:lnTo>
                  <a:lnTo>
                    <a:pt x="385763" y="647700"/>
                  </a:lnTo>
                  <a:lnTo>
                    <a:pt x="352425" y="635794"/>
                  </a:lnTo>
                  <a:lnTo>
                    <a:pt x="266700" y="597694"/>
                  </a:lnTo>
                  <a:lnTo>
                    <a:pt x="228600" y="573881"/>
                  </a:lnTo>
                  <a:lnTo>
                    <a:pt x="154782" y="519113"/>
                  </a:lnTo>
                  <a:lnTo>
                    <a:pt x="95250" y="466725"/>
                  </a:lnTo>
                  <a:lnTo>
                    <a:pt x="66675" y="440531"/>
                  </a:lnTo>
                  <a:lnTo>
                    <a:pt x="38100" y="409575"/>
                  </a:lnTo>
                  <a:lnTo>
                    <a:pt x="14288" y="378619"/>
                  </a:lnTo>
                  <a:lnTo>
                    <a:pt x="4763" y="359569"/>
                  </a:lnTo>
                  <a:lnTo>
                    <a:pt x="0" y="342900"/>
                  </a:lnTo>
                  <a:lnTo>
                    <a:pt x="0" y="326231"/>
                  </a:lnTo>
                  <a:lnTo>
                    <a:pt x="7144" y="319088"/>
                  </a:lnTo>
                  <a:lnTo>
                    <a:pt x="26194" y="316706"/>
                  </a:lnTo>
                  <a:lnTo>
                    <a:pt x="54769" y="321469"/>
                  </a:lnTo>
                  <a:lnTo>
                    <a:pt x="104775" y="335756"/>
                  </a:lnTo>
                  <a:lnTo>
                    <a:pt x="133350" y="350044"/>
                  </a:lnTo>
                  <a:lnTo>
                    <a:pt x="176213" y="369094"/>
                  </a:lnTo>
                  <a:lnTo>
                    <a:pt x="240507" y="388144"/>
                  </a:lnTo>
                  <a:lnTo>
                    <a:pt x="302419" y="402431"/>
                  </a:lnTo>
                  <a:lnTo>
                    <a:pt x="364332" y="409575"/>
                  </a:lnTo>
                  <a:lnTo>
                    <a:pt x="419100" y="414338"/>
                  </a:lnTo>
                  <a:lnTo>
                    <a:pt x="504825" y="409575"/>
                  </a:lnTo>
                  <a:lnTo>
                    <a:pt x="671513" y="383381"/>
                  </a:lnTo>
                  <a:lnTo>
                    <a:pt x="942975" y="333375"/>
                  </a:lnTo>
                  <a:lnTo>
                    <a:pt x="1240632" y="266700"/>
                  </a:lnTo>
                  <a:lnTo>
                    <a:pt x="1376363" y="233363"/>
                  </a:lnTo>
                  <a:lnTo>
                    <a:pt x="1533525" y="207169"/>
                  </a:lnTo>
                  <a:lnTo>
                    <a:pt x="1688307" y="171450"/>
                  </a:lnTo>
                  <a:lnTo>
                    <a:pt x="1895475" y="119063"/>
                  </a:lnTo>
                  <a:lnTo>
                    <a:pt x="1997869" y="90488"/>
                  </a:lnTo>
                  <a:lnTo>
                    <a:pt x="2028825" y="73819"/>
                  </a:lnTo>
                  <a:lnTo>
                    <a:pt x="2085975" y="26194"/>
                  </a:lnTo>
                  <a:lnTo>
                    <a:pt x="2114550" y="0"/>
                  </a:lnTo>
                  <a:lnTo>
                    <a:pt x="2157413" y="2381"/>
                  </a:lnTo>
                  <a:lnTo>
                    <a:pt x="2212182" y="11906"/>
                  </a:lnTo>
                  <a:lnTo>
                    <a:pt x="2266950" y="26194"/>
                  </a:lnTo>
                  <a:lnTo>
                    <a:pt x="2347913" y="50006"/>
                  </a:lnTo>
                  <a:lnTo>
                    <a:pt x="2428875" y="76200"/>
                  </a:lnTo>
                  <a:lnTo>
                    <a:pt x="2462213" y="92869"/>
                  </a:lnTo>
                  <a:lnTo>
                    <a:pt x="2495550" y="111919"/>
                  </a:lnTo>
                  <a:lnTo>
                    <a:pt x="2507457" y="123825"/>
                  </a:lnTo>
                  <a:lnTo>
                    <a:pt x="2516982" y="140494"/>
                  </a:lnTo>
                  <a:lnTo>
                    <a:pt x="2519363" y="157163"/>
                  </a:lnTo>
                  <a:lnTo>
                    <a:pt x="2512219" y="185738"/>
                  </a:lnTo>
                  <a:lnTo>
                    <a:pt x="2495550" y="214313"/>
                  </a:lnTo>
                  <a:lnTo>
                    <a:pt x="2478882" y="235744"/>
                  </a:lnTo>
                  <a:lnTo>
                    <a:pt x="2455069" y="252413"/>
                  </a:lnTo>
                  <a:lnTo>
                    <a:pt x="2414588" y="266700"/>
                  </a:lnTo>
                  <a:lnTo>
                    <a:pt x="2324100" y="288131"/>
                  </a:lnTo>
                  <a:lnTo>
                    <a:pt x="2128838" y="314325"/>
                  </a:lnTo>
                  <a:lnTo>
                    <a:pt x="1771650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168A0963-BABE-43F4-BA97-21D2397FD9E9}"/>
                </a:ext>
              </a:extLst>
            </p:cNvPr>
            <p:cNvSpPr/>
            <p:nvPr/>
          </p:nvSpPr>
          <p:spPr>
            <a:xfrm>
              <a:off x="5803900" y="1573213"/>
              <a:ext cx="773113" cy="520700"/>
            </a:xfrm>
            <a:custGeom>
              <a:avLst/>
              <a:gdLst>
                <a:gd name="connsiteX0" fmla="*/ 423863 w 773907"/>
                <a:gd name="connsiteY0" fmla="*/ 330994 h 519113"/>
                <a:gd name="connsiteX1" fmla="*/ 345282 w 773907"/>
                <a:gd name="connsiteY1" fmla="*/ 266700 h 519113"/>
                <a:gd name="connsiteX2" fmla="*/ 280988 w 773907"/>
                <a:gd name="connsiteY2" fmla="*/ 216694 h 519113"/>
                <a:gd name="connsiteX3" fmla="*/ 221457 w 773907"/>
                <a:gd name="connsiteY3" fmla="*/ 173832 h 519113"/>
                <a:gd name="connsiteX4" fmla="*/ 173832 w 773907"/>
                <a:gd name="connsiteY4" fmla="*/ 145257 h 519113"/>
                <a:gd name="connsiteX5" fmla="*/ 114300 w 773907"/>
                <a:gd name="connsiteY5" fmla="*/ 107157 h 519113"/>
                <a:gd name="connsiteX6" fmla="*/ 45244 w 773907"/>
                <a:gd name="connsiteY6" fmla="*/ 76200 h 519113"/>
                <a:gd name="connsiteX7" fmla="*/ 19050 w 773907"/>
                <a:gd name="connsiteY7" fmla="*/ 64294 h 519113"/>
                <a:gd name="connsiteX8" fmla="*/ 7144 w 773907"/>
                <a:gd name="connsiteY8" fmla="*/ 52388 h 519113"/>
                <a:gd name="connsiteX9" fmla="*/ 0 w 773907"/>
                <a:gd name="connsiteY9" fmla="*/ 35719 h 519113"/>
                <a:gd name="connsiteX10" fmla="*/ 4763 w 773907"/>
                <a:gd name="connsiteY10" fmla="*/ 21432 h 519113"/>
                <a:gd name="connsiteX11" fmla="*/ 21432 w 773907"/>
                <a:gd name="connsiteY11" fmla="*/ 7144 h 519113"/>
                <a:gd name="connsiteX12" fmla="*/ 45244 w 773907"/>
                <a:gd name="connsiteY12" fmla="*/ 0 h 519113"/>
                <a:gd name="connsiteX13" fmla="*/ 133350 w 773907"/>
                <a:gd name="connsiteY13" fmla="*/ 0 h 519113"/>
                <a:gd name="connsiteX14" fmla="*/ 247650 w 773907"/>
                <a:gd name="connsiteY14" fmla="*/ 11907 h 519113"/>
                <a:gd name="connsiteX15" fmla="*/ 350044 w 773907"/>
                <a:gd name="connsiteY15" fmla="*/ 26194 h 519113"/>
                <a:gd name="connsiteX16" fmla="*/ 435769 w 773907"/>
                <a:gd name="connsiteY16" fmla="*/ 45244 h 519113"/>
                <a:gd name="connsiteX17" fmla="*/ 504825 w 773907"/>
                <a:gd name="connsiteY17" fmla="*/ 64294 h 519113"/>
                <a:gd name="connsiteX18" fmla="*/ 566738 w 773907"/>
                <a:gd name="connsiteY18" fmla="*/ 88107 h 519113"/>
                <a:gd name="connsiteX19" fmla="*/ 611982 w 773907"/>
                <a:gd name="connsiteY19" fmla="*/ 109538 h 519113"/>
                <a:gd name="connsiteX20" fmla="*/ 645319 w 773907"/>
                <a:gd name="connsiteY20" fmla="*/ 135732 h 519113"/>
                <a:gd name="connsiteX21" fmla="*/ 673894 w 773907"/>
                <a:gd name="connsiteY21" fmla="*/ 161925 h 519113"/>
                <a:gd name="connsiteX22" fmla="*/ 704850 w 773907"/>
                <a:gd name="connsiteY22" fmla="*/ 197644 h 519113"/>
                <a:gd name="connsiteX23" fmla="*/ 726282 w 773907"/>
                <a:gd name="connsiteY23" fmla="*/ 228600 h 519113"/>
                <a:gd name="connsiteX24" fmla="*/ 750094 w 773907"/>
                <a:gd name="connsiteY24" fmla="*/ 285750 h 519113"/>
                <a:gd name="connsiteX25" fmla="*/ 764382 w 773907"/>
                <a:gd name="connsiteY25" fmla="*/ 333375 h 519113"/>
                <a:gd name="connsiteX26" fmla="*/ 773907 w 773907"/>
                <a:gd name="connsiteY26" fmla="*/ 385763 h 519113"/>
                <a:gd name="connsiteX27" fmla="*/ 773907 w 773907"/>
                <a:gd name="connsiteY27" fmla="*/ 431007 h 519113"/>
                <a:gd name="connsiteX28" fmla="*/ 762000 w 773907"/>
                <a:gd name="connsiteY28" fmla="*/ 476250 h 519113"/>
                <a:gd name="connsiteX29" fmla="*/ 742950 w 773907"/>
                <a:gd name="connsiteY29" fmla="*/ 502444 h 519113"/>
                <a:gd name="connsiteX30" fmla="*/ 721519 w 773907"/>
                <a:gd name="connsiteY30" fmla="*/ 516732 h 519113"/>
                <a:gd name="connsiteX31" fmla="*/ 692944 w 773907"/>
                <a:gd name="connsiteY31" fmla="*/ 519113 h 519113"/>
                <a:gd name="connsiteX32" fmla="*/ 640557 w 773907"/>
                <a:gd name="connsiteY32" fmla="*/ 514350 h 519113"/>
                <a:gd name="connsiteX33" fmla="*/ 616744 w 773907"/>
                <a:gd name="connsiteY33" fmla="*/ 507207 h 519113"/>
                <a:gd name="connsiteX34" fmla="*/ 573882 w 773907"/>
                <a:gd name="connsiteY34" fmla="*/ 481013 h 519113"/>
                <a:gd name="connsiteX35" fmla="*/ 542925 w 773907"/>
                <a:gd name="connsiteY35" fmla="*/ 454819 h 519113"/>
                <a:gd name="connsiteX36" fmla="*/ 507207 w 773907"/>
                <a:gd name="connsiteY36" fmla="*/ 411957 h 519113"/>
                <a:gd name="connsiteX37" fmla="*/ 423863 w 773907"/>
                <a:gd name="connsiteY37" fmla="*/ 330994 h 519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73907" h="519113">
                  <a:moveTo>
                    <a:pt x="423863" y="330994"/>
                  </a:moveTo>
                  <a:lnTo>
                    <a:pt x="345282" y="266700"/>
                  </a:lnTo>
                  <a:lnTo>
                    <a:pt x="280988" y="216694"/>
                  </a:lnTo>
                  <a:lnTo>
                    <a:pt x="221457" y="173832"/>
                  </a:lnTo>
                  <a:lnTo>
                    <a:pt x="173832" y="145257"/>
                  </a:lnTo>
                  <a:lnTo>
                    <a:pt x="114300" y="107157"/>
                  </a:lnTo>
                  <a:lnTo>
                    <a:pt x="45244" y="76200"/>
                  </a:lnTo>
                  <a:lnTo>
                    <a:pt x="19050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4763" y="21432"/>
                  </a:lnTo>
                  <a:lnTo>
                    <a:pt x="21432" y="7144"/>
                  </a:lnTo>
                  <a:lnTo>
                    <a:pt x="45244" y="0"/>
                  </a:lnTo>
                  <a:lnTo>
                    <a:pt x="133350" y="0"/>
                  </a:lnTo>
                  <a:lnTo>
                    <a:pt x="247650" y="11907"/>
                  </a:lnTo>
                  <a:lnTo>
                    <a:pt x="350044" y="26194"/>
                  </a:lnTo>
                  <a:lnTo>
                    <a:pt x="435769" y="45244"/>
                  </a:lnTo>
                  <a:lnTo>
                    <a:pt x="504825" y="64294"/>
                  </a:lnTo>
                  <a:lnTo>
                    <a:pt x="566738" y="88107"/>
                  </a:lnTo>
                  <a:lnTo>
                    <a:pt x="611982" y="109538"/>
                  </a:lnTo>
                  <a:lnTo>
                    <a:pt x="645319" y="135732"/>
                  </a:lnTo>
                  <a:lnTo>
                    <a:pt x="673894" y="161925"/>
                  </a:lnTo>
                  <a:lnTo>
                    <a:pt x="704850" y="197644"/>
                  </a:lnTo>
                  <a:lnTo>
                    <a:pt x="726282" y="228600"/>
                  </a:lnTo>
                  <a:lnTo>
                    <a:pt x="750094" y="285750"/>
                  </a:lnTo>
                  <a:lnTo>
                    <a:pt x="764382" y="333375"/>
                  </a:lnTo>
                  <a:lnTo>
                    <a:pt x="773907" y="385763"/>
                  </a:lnTo>
                  <a:lnTo>
                    <a:pt x="773907" y="431007"/>
                  </a:lnTo>
                  <a:lnTo>
                    <a:pt x="762000" y="476250"/>
                  </a:lnTo>
                  <a:lnTo>
                    <a:pt x="742950" y="502444"/>
                  </a:lnTo>
                  <a:lnTo>
                    <a:pt x="721519" y="516732"/>
                  </a:lnTo>
                  <a:lnTo>
                    <a:pt x="692944" y="519113"/>
                  </a:lnTo>
                  <a:lnTo>
                    <a:pt x="640557" y="514350"/>
                  </a:lnTo>
                  <a:lnTo>
                    <a:pt x="616744" y="507207"/>
                  </a:lnTo>
                  <a:lnTo>
                    <a:pt x="573882" y="481013"/>
                  </a:lnTo>
                  <a:lnTo>
                    <a:pt x="542925" y="454819"/>
                  </a:lnTo>
                  <a:lnTo>
                    <a:pt x="507207" y="411957"/>
                  </a:lnTo>
                  <a:lnTo>
                    <a:pt x="423863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CF86DAA-651B-40CF-A1AB-6B977BFAAB40}"/>
                </a:ext>
              </a:extLst>
            </p:cNvPr>
            <p:cNvSpPr/>
            <p:nvPr/>
          </p:nvSpPr>
          <p:spPr>
            <a:xfrm>
              <a:off x="4027488" y="3354388"/>
              <a:ext cx="473075" cy="1047750"/>
            </a:xfrm>
            <a:custGeom>
              <a:avLst/>
              <a:gdLst>
                <a:gd name="connsiteX0" fmla="*/ 269081 w 473869"/>
                <a:gd name="connsiteY0" fmla="*/ 573882 h 1047750"/>
                <a:gd name="connsiteX1" fmla="*/ 259556 w 473869"/>
                <a:gd name="connsiteY1" fmla="*/ 433388 h 1047750"/>
                <a:gd name="connsiteX2" fmla="*/ 250031 w 473869"/>
                <a:gd name="connsiteY2" fmla="*/ 373857 h 1047750"/>
                <a:gd name="connsiteX3" fmla="*/ 238125 w 473869"/>
                <a:gd name="connsiteY3" fmla="*/ 321469 h 1047750"/>
                <a:gd name="connsiteX4" fmla="*/ 223837 w 473869"/>
                <a:gd name="connsiteY4" fmla="*/ 280988 h 1047750"/>
                <a:gd name="connsiteX5" fmla="*/ 195262 w 473869"/>
                <a:gd name="connsiteY5" fmla="*/ 238125 h 1047750"/>
                <a:gd name="connsiteX6" fmla="*/ 157162 w 473869"/>
                <a:gd name="connsiteY6" fmla="*/ 190500 h 1047750"/>
                <a:gd name="connsiteX7" fmla="*/ 90487 w 473869"/>
                <a:gd name="connsiteY7" fmla="*/ 126207 h 1047750"/>
                <a:gd name="connsiteX8" fmla="*/ 35719 w 473869"/>
                <a:gd name="connsiteY8" fmla="*/ 88107 h 1047750"/>
                <a:gd name="connsiteX9" fmla="*/ 23812 w 473869"/>
                <a:gd name="connsiteY9" fmla="*/ 80963 h 1047750"/>
                <a:gd name="connsiteX10" fmla="*/ 9525 w 473869"/>
                <a:gd name="connsiteY10" fmla="*/ 61913 h 1047750"/>
                <a:gd name="connsiteX11" fmla="*/ 0 w 473869"/>
                <a:gd name="connsiteY11" fmla="*/ 35719 h 1047750"/>
                <a:gd name="connsiteX12" fmla="*/ 0 w 473869"/>
                <a:gd name="connsiteY12" fmla="*/ 21432 h 1047750"/>
                <a:gd name="connsiteX13" fmla="*/ 7144 w 473869"/>
                <a:gd name="connsiteY13" fmla="*/ 4763 h 1047750"/>
                <a:gd name="connsiteX14" fmla="*/ 26194 w 473869"/>
                <a:gd name="connsiteY14" fmla="*/ 0 h 1047750"/>
                <a:gd name="connsiteX15" fmla="*/ 57150 w 473869"/>
                <a:gd name="connsiteY15" fmla="*/ 7144 h 1047750"/>
                <a:gd name="connsiteX16" fmla="*/ 119062 w 473869"/>
                <a:gd name="connsiteY16" fmla="*/ 11907 h 1047750"/>
                <a:gd name="connsiteX17" fmla="*/ 166687 w 473869"/>
                <a:gd name="connsiteY17" fmla="*/ 19050 h 1047750"/>
                <a:gd name="connsiteX18" fmla="*/ 233362 w 473869"/>
                <a:gd name="connsiteY18" fmla="*/ 33338 h 1047750"/>
                <a:gd name="connsiteX19" fmla="*/ 278606 w 473869"/>
                <a:gd name="connsiteY19" fmla="*/ 47625 h 1047750"/>
                <a:gd name="connsiteX20" fmla="*/ 328612 w 473869"/>
                <a:gd name="connsiteY20" fmla="*/ 66675 h 1047750"/>
                <a:gd name="connsiteX21" fmla="*/ 376237 w 473869"/>
                <a:gd name="connsiteY21" fmla="*/ 159544 h 1047750"/>
                <a:gd name="connsiteX22" fmla="*/ 426244 w 473869"/>
                <a:gd name="connsiteY22" fmla="*/ 242888 h 1047750"/>
                <a:gd name="connsiteX23" fmla="*/ 433387 w 473869"/>
                <a:gd name="connsiteY23" fmla="*/ 307182 h 1047750"/>
                <a:gd name="connsiteX24" fmla="*/ 457200 w 473869"/>
                <a:gd name="connsiteY24" fmla="*/ 616744 h 1047750"/>
                <a:gd name="connsiteX25" fmla="*/ 473869 w 473869"/>
                <a:gd name="connsiteY25" fmla="*/ 828675 h 1047750"/>
                <a:gd name="connsiteX26" fmla="*/ 469106 w 473869"/>
                <a:gd name="connsiteY26" fmla="*/ 966788 h 1047750"/>
                <a:gd name="connsiteX27" fmla="*/ 464344 w 473869"/>
                <a:gd name="connsiteY27" fmla="*/ 1004888 h 1047750"/>
                <a:gd name="connsiteX28" fmla="*/ 457200 w 473869"/>
                <a:gd name="connsiteY28" fmla="*/ 1026319 h 1047750"/>
                <a:gd name="connsiteX29" fmla="*/ 445294 w 473869"/>
                <a:gd name="connsiteY29" fmla="*/ 1038225 h 1047750"/>
                <a:gd name="connsiteX30" fmla="*/ 431006 w 473869"/>
                <a:gd name="connsiteY30" fmla="*/ 1045369 h 1047750"/>
                <a:gd name="connsiteX31" fmla="*/ 390525 w 473869"/>
                <a:gd name="connsiteY31" fmla="*/ 1047750 h 1047750"/>
                <a:gd name="connsiteX32" fmla="*/ 335756 w 473869"/>
                <a:gd name="connsiteY32" fmla="*/ 1042988 h 1047750"/>
                <a:gd name="connsiteX33" fmla="*/ 316706 w 473869"/>
                <a:gd name="connsiteY33" fmla="*/ 1035844 h 1047750"/>
                <a:gd name="connsiteX34" fmla="*/ 302419 w 473869"/>
                <a:gd name="connsiteY34" fmla="*/ 1012032 h 1047750"/>
                <a:gd name="connsiteX35" fmla="*/ 278606 w 473869"/>
                <a:gd name="connsiteY35" fmla="*/ 962025 h 1047750"/>
                <a:gd name="connsiteX36" fmla="*/ 264319 w 473869"/>
                <a:gd name="connsiteY36" fmla="*/ 928688 h 1047750"/>
                <a:gd name="connsiteX37" fmla="*/ 257175 w 473869"/>
                <a:gd name="connsiteY37" fmla="*/ 869157 h 1047750"/>
                <a:gd name="connsiteX38" fmla="*/ 264319 w 473869"/>
                <a:gd name="connsiteY38" fmla="*/ 790575 h 1047750"/>
                <a:gd name="connsiteX39" fmla="*/ 271462 w 473869"/>
                <a:gd name="connsiteY39" fmla="*/ 728663 h 1047750"/>
                <a:gd name="connsiteX40" fmla="*/ 269081 w 473869"/>
                <a:gd name="connsiteY40" fmla="*/ 57388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73869" h="1047750">
                  <a:moveTo>
                    <a:pt x="269081" y="573882"/>
                  </a:moveTo>
                  <a:lnTo>
                    <a:pt x="259556" y="433388"/>
                  </a:lnTo>
                  <a:lnTo>
                    <a:pt x="250031" y="373857"/>
                  </a:lnTo>
                  <a:lnTo>
                    <a:pt x="238125" y="321469"/>
                  </a:lnTo>
                  <a:lnTo>
                    <a:pt x="223837" y="280988"/>
                  </a:lnTo>
                  <a:lnTo>
                    <a:pt x="195262" y="238125"/>
                  </a:lnTo>
                  <a:lnTo>
                    <a:pt x="157162" y="190500"/>
                  </a:lnTo>
                  <a:lnTo>
                    <a:pt x="90487" y="126207"/>
                  </a:lnTo>
                  <a:lnTo>
                    <a:pt x="35719" y="88107"/>
                  </a:lnTo>
                  <a:lnTo>
                    <a:pt x="23812" y="80963"/>
                  </a:lnTo>
                  <a:lnTo>
                    <a:pt x="9525" y="61913"/>
                  </a:lnTo>
                  <a:lnTo>
                    <a:pt x="0" y="35719"/>
                  </a:lnTo>
                  <a:lnTo>
                    <a:pt x="0" y="21432"/>
                  </a:lnTo>
                  <a:lnTo>
                    <a:pt x="7144" y="4763"/>
                  </a:lnTo>
                  <a:lnTo>
                    <a:pt x="26194" y="0"/>
                  </a:lnTo>
                  <a:lnTo>
                    <a:pt x="57150" y="7144"/>
                  </a:lnTo>
                  <a:lnTo>
                    <a:pt x="119062" y="11907"/>
                  </a:lnTo>
                  <a:lnTo>
                    <a:pt x="166687" y="19050"/>
                  </a:lnTo>
                  <a:lnTo>
                    <a:pt x="233362" y="33338"/>
                  </a:lnTo>
                  <a:lnTo>
                    <a:pt x="278606" y="47625"/>
                  </a:lnTo>
                  <a:lnTo>
                    <a:pt x="328612" y="66675"/>
                  </a:lnTo>
                  <a:lnTo>
                    <a:pt x="376237" y="159544"/>
                  </a:lnTo>
                  <a:lnTo>
                    <a:pt x="426244" y="242888"/>
                  </a:lnTo>
                  <a:lnTo>
                    <a:pt x="433387" y="307182"/>
                  </a:lnTo>
                  <a:lnTo>
                    <a:pt x="457200" y="616744"/>
                  </a:lnTo>
                  <a:lnTo>
                    <a:pt x="473869" y="828675"/>
                  </a:lnTo>
                  <a:lnTo>
                    <a:pt x="469106" y="966788"/>
                  </a:lnTo>
                  <a:lnTo>
                    <a:pt x="464344" y="1004888"/>
                  </a:lnTo>
                  <a:lnTo>
                    <a:pt x="457200" y="1026319"/>
                  </a:lnTo>
                  <a:lnTo>
                    <a:pt x="445294" y="1038225"/>
                  </a:lnTo>
                  <a:lnTo>
                    <a:pt x="431006" y="1045369"/>
                  </a:lnTo>
                  <a:lnTo>
                    <a:pt x="390525" y="1047750"/>
                  </a:lnTo>
                  <a:lnTo>
                    <a:pt x="335756" y="1042988"/>
                  </a:lnTo>
                  <a:lnTo>
                    <a:pt x="316706" y="1035844"/>
                  </a:lnTo>
                  <a:lnTo>
                    <a:pt x="302419" y="1012032"/>
                  </a:lnTo>
                  <a:lnTo>
                    <a:pt x="278606" y="962025"/>
                  </a:lnTo>
                  <a:lnTo>
                    <a:pt x="264319" y="928688"/>
                  </a:lnTo>
                  <a:lnTo>
                    <a:pt x="257175" y="869157"/>
                  </a:lnTo>
                  <a:lnTo>
                    <a:pt x="264319" y="790575"/>
                  </a:lnTo>
                  <a:lnTo>
                    <a:pt x="271462" y="728663"/>
                  </a:lnTo>
                  <a:cubicBezTo>
                    <a:pt x="270668" y="677069"/>
                    <a:pt x="269875" y="625476"/>
                    <a:pt x="269081" y="57388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BE6E35E4-6D07-4539-99BE-C0A8628B9C7A}"/>
                </a:ext>
              </a:extLst>
            </p:cNvPr>
            <p:cNvSpPr/>
            <p:nvPr/>
          </p:nvSpPr>
          <p:spPr>
            <a:xfrm>
              <a:off x="3724275" y="4440238"/>
              <a:ext cx="1766888" cy="958850"/>
            </a:xfrm>
            <a:custGeom>
              <a:avLst/>
              <a:gdLst>
                <a:gd name="connsiteX0" fmla="*/ 1026319 w 1766888"/>
                <a:gd name="connsiteY0" fmla="*/ 533400 h 957263"/>
                <a:gd name="connsiteX1" fmla="*/ 783431 w 1766888"/>
                <a:gd name="connsiteY1" fmla="*/ 685800 h 957263"/>
                <a:gd name="connsiteX2" fmla="*/ 595313 w 1766888"/>
                <a:gd name="connsiteY2" fmla="*/ 819150 h 957263"/>
                <a:gd name="connsiteX3" fmla="*/ 566738 w 1766888"/>
                <a:gd name="connsiteY3" fmla="*/ 847725 h 957263"/>
                <a:gd name="connsiteX4" fmla="*/ 526256 w 1766888"/>
                <a:gd name="connsiteY4" fmla="*/ 897732 h 957263"/>
                <a:gd name="connsiteX5" fmla="*/ 481013 w 1766888"/>
                <a:gd name="connsiteY5" fmla="*/ 942975 h 957263"/>
                <a:gd name="connsiteX6" fmla="*/ 459581 w 1766888"/>
                <a:gd name="connsiteY6" fmla="*/ 957263 h 957263"/>
                <a:gd name="connsiteX7" fmla="*/ 428625 w 1766888"/>
                <a:gd name="connsiteY7" fmla="*/ 957263 h 957263"/>
                <a:gd name="connsiteX8" fmla="*/ 381000 w 1766888"/>
                <a:gd name="connsiteY8" fmla="*/ 947738 h 957263"/>
                <a:gd name="connsiteX9" fmla="*/ 333375 w 1766888"/>
                <a:gd name="connsiteY9" fmla="*/ 933450 h 957263"/>
                <a:gd name="connsiteX10" fmla="*/ 302419 w 1766888"/>
                <a:gd name="connsiteY10" fmla="*/ 916782 h 957263"/>
                <a:gd name="connsiteX11" fmla="*/ 245269 w 1766888"/>
                <a:gd name="connsiteY11" fmla="*/ 876300 h 957263"/>
                <a:gd name="connsiteX12" fmla="*/ 176213 w 1766888"/>
                <a:gd name="connsiteY12" fmla="*/ 812007 h 957263"/>
                <a:gd name="connsiteX13" fmla="*/ 104775 w 1766888"/>
                <a:gd name="connsiteY13" fmla="*/ 738188 h 957263"/>
                <a:gd name="connsiteX14" fmla="*/ 57150 w 1766888"/>
                <a:gd name="connsiteY14" fmla="*/ 678657 h 957263"/>
                <a:gd name="connsiteX15" fmla="*/ 33338 w 1766888"/>
                <a:gd name="connsiteY15" fmla="*/ 647700 h 957263"/>
                <a:gd name="connsiteX16" fmla="*/ 19050 w 1766888"/>
                <a:gd name="connsiteY16" fmla="*/ 626269 h 957263"/>
                <a:gd name="connsiteX17" fmla="*/ 7144 w 1766888"/>
                <a:gd name="connsiteY17" fmla="*/ 604838 h 957263"/>
                <a:gd name="connsiteX18" fmla="*/ 0 w 1766888"/>
                <a:gd name="connsiteY18" fmla="*/ 573882 h 957263"/>
                <a:gd name="connsiteX19" fmla="*/ 2381 w 1766888"/>
                <a:gd name="connsiteY19" fmla="*/ 559594 h 957263"/>
                <a:gd name="connsiteX20" fmla="*/ 14288 w 1766888"/>
                <a:gd name="connsiteY20" fmla="*/ 547688 h 957263"/>
                <a:gd name="connsiteX21" fmla="*/ 33338 w 1766888"/>
                <a:gd name="connsiteY21" fmla="*/ 547688 h 957263"/>
                <a:gd name="connsiteX22" fmla="*/ 59531 w 1766888"/>
                <a:gd name="connsiteY22" fmla="*/ 550069 h 957263"/>
                <a:gd name="connsiteX23" fmla="*/ 92869 w 1766888"/>
                <a:gd name="connsiteY23" fmla="*/ 571500 h 957263"/>
                <a:gd name="connsiteX24" fmla="*/ 161925 w 1766888"/>
                <a:gd name="connsiteY24" fmla="*/ 614363 h 957263"/>
                <a:gd name="connsiteX25" fmla="*/ 233363 w 1766888"/>
                <a:gd name="connsiteY25" fmla="*/ 650082 h 957263"/>
                <a:gd name="connsiteX26" fmla="*/ 269081 w 1766888"/>
                <a:gd name="connsiteY26" fmla="*/ 661988 h 957263"/>
                <a:gd name="connsiteX27" fmla="*/ 295275 w 1766888"/>
                <a:gd name="connsiteY27" fmla="*/ 661988 h 957263"/>
                <a:gd name="connsiteX28" fmla="*/ 411956 w 1766888"/>
                <a:gd name="connsiteY28" fmla="*/ 628650 h 957263"/>
                <a:gd name="connsiteX29" fmla="*/ 523875 w 1766888"/>
                <a:gd name="connsiteY29" fmla="*/ 576263 h 957263"/>
                <a:gd name="connsiteX30" fmla="*/ 881063 w 1766888"/>
                <a:gd name="connsiteY30" fmla="*/ 407194 h 957263"/>
                <a:gd name="connsiteX31" fmla="*/ 1181100 w 1766888"/>
                <a:gd name="connsiteY31" fmla="*/ 264319 h 957263"/>
                <a:gd name="connsiteX32" fmla="*/ 1409700 w 1766888"/>
                <a:gd name="connsiteY32" fmla="*/ 150019 h 957263"/>
                <a:gd name="connsiteX33" fmla="*/ 1604963 w 1766888"/>
                <a:gd name="connsiteY33" fmla="*/ 57150 h 957263"/>
                <a:gd name="connsiteX34" fmla="*/ 1669256 w 1766888"/>
                <a:gd name="connsiteY34" fmla="*/ 23813 h 957263"/>
                <a:gd name="connsiteX35" fmla="*/ 1707356 w 1766888"/>
                <a:gd name="connsiteY35" fmla="*/ 9525 h 957263"/>
                <a:gd name="connsiteX36" fmla="*/ 1745456 w 1766888"/>
                <a:gd name="connsiteY36" fmla="*/ 0 h 957263"/>
                <a:gd name="connsiteX37" fmla="*/ 1754981 w 1766888"/>
                <a:gd name="connsiteY37" fmla="*/ 2382 h 957263"/>
                <a:gd name="connsiteX38" fmla="*/ 1764506 w 1766888"/>
                <a:gd name="connsiteY38" fmla="*/ 7144 h 957263"/>
                <a:gd name="connsiteX39" fmla="*/ 1766888 w 1766888"/>
                <a:gd name="connsiteY39" fmla="*/ 14288 h 957263"/>
                <a:gd name="connsiteX40" fmla="*/ 1759744 w 1766888"/>
                <a:gd name="connsiteY40" fmla="*/ 45244 h 957263"/>
                <a:gd name="connsiteX41" fmla="*/ 1733550 w 1766888"/>
                <a:gd name="connsiteY41" fmla="*/ 83344 h 957263"/>
                <a:gd name="connsiteX42" fmla="*/ 1690688 w 1766888"/>
                <a:gd name="connsiteY42" fmla="*/ 121444 h 957263"/>
                <a:gd name="connsiteX43" fmla="*/ 1531144 w 1766888"/>
                <a:gd name="connsiteY43" fmla="*/ 228600 h 957263"/>
                <a:gd name="connsiteX44" fmla="*/ 1309688 w 1766888"/>
                <a:gd name="connsiteY44" fmla="*/ 364332 h 957263"/>
                <a:gd name="connsiteX45" fmla="*/ 1026319 w 1766888"/>
                <a:gd name="connsiteY45" fmla="*/ 533400 h 957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766888" h="957263">
                  <a:moveTo>
                    <a:pt x="1026319" y="533400"/>
                  </a:moveTo>
                  <a:lnTo>
                    <a:pt x="783431" y="685800"/>
                  </a:lnTo>
                  <a:lnTo>
                    <a:pt x="595313" y="819150"/>
                  </a:lnTo>
                  <a:lnTo>
                    <a:pt x="566738" y="847725"/>
                  </a:lnTo>
                  <a:lnTo>
                    <a:pt x="526256" y="897732"/>
                  </a:lnTo>
                  <a:lnTo>
                    <a:pt x="481013" y="942975"/>
                  </a:lnTo>
                  <a:lnTo>
                    <a:pt x="459581" y="957263"/>
                  </a:lnTo>
                  <a:lnTo>
                    <a:pt x="428625" y="957263"/>
                  </a:lnTo>
                  <a:lnTo>
                    <a:pt x="381000" y="947738"/>
                  </a:lnTo>
                  <a:lnTo>
                    <a:pt x="333375" y="933450"/>
                  </a:lnTo>
                  <a:lnTo>
                    <a:pt x="302419" y="916782"/>
                  </a:lnTo>
                  <a:lnTo>
                    <a:pt x="245269" y="876300"/>
                  </a:lnTo>
                  <a:lnTo>
                    <a:pt x="176213" y="812007"/>
                  </a:lnTo>
                  <a:lnTo>
                    <a:pt x="104775" y="738188"/>
                  </a:lnTo>
                  <a:lnTo>
                    <a:pt x="57150" y="678657"/>
                  </a:lnTo>
                  <a:lnTo>
                    <a:pt x="33338" y="647700"/>
                  </a:lnTo>
                  <a:lnTo>
                    <a:pt x="19050" y="626269"/>
                  </a:lnTo>
                  <a:lnTo>
                    <a:pt x="7144" y="604838"/>
                  </a:lnTo>
                  <a:lnTo>
                    <a:pt x="0" y="573882"/>
                  </a:lnTo>
                  <a:lnTo>
                    <a:pt x="2381" y="559594"/>
                  </a:lnTo>
                  <a:lnTo>
                    <a:pt x="14288" y="547688"/>
                  </a:lnTo>
                  <a:lnTo>
                    <a:pt x="33338" y="547688"/>
                  </a:lnTo>
                  <a:lnTo>
                    <a:pt x="59531" y="550069"/>
                  </a:lnTo>
                  <a:lnTo>
                    <a:pt x="92869" y="571500"/>
                  </a:lnTo>
                  <a:lnTo>
                    <a:pt x="161925" y="614363"/>
                  </a:lnTo>
                  <a:lnTo>
                    <a:pt x="233363" y="650082"/>
                  </a:lnTo>
                  <a:lnTo>
                    <a:pt x="269081" y="661988"/>
                  </a:lnTo>
                  <a:lnTo>
                    <a:pt x="295275" y="661988"/>
                  </a:lnTo>
                  <a:lnTo>
                    <a:pt x="411956" y="628650"/>
                  </a:lnTo>
                  <a:lnTo>
                    <a:pt x="523875" y="576263"/>
                  </a:lnTo>
                  <a:lnTo>
                    <a:pt x="881063" y="407194"/>
                  </a:lnTo>
                  <a:lnTo>
                    <a:pt x="1181100" y="264319"/>
                  </a:lnTo>
                  <a:lnTo>
                    <a:pt x="1409700" y="150019"/>
                  </a:lnTo>
                  <a:lnTo>
                    <a:pt x="1604963" y="57150"/>
                  </a:lnTo>
                  <a:lnTo>
                    <a:pt x="1669256" y="23813"/>
                  </a:lnTo>
                  <a:lnTo>
                    <a:pt x="1707356" y="9525"/>
                  </a:lnTo>
                  <a:lnTo>
                    <a:pt x="1745456" y="0"/>
                  </a:lnTo>
                  <a:lnTo>
                    <a:pt x="1754981" y="2382"/>
                  </a:lnTo>
                  <a:lnTo>
                    <a:pt x="1764506" y="7144"/>
                  </a:lnTo>
                  <a:lnTo>
                    <a:pt x="1766888" y="14288"/>
                  </a:lnTo>
                  <a:lnTo>
                    <a:pt x="1759744" y="45244"/>
                  </a:lnTo>
                  <a:lnTo>
                    <a:pt x="1733550" y="83344"/>
                  </a:lnTo>
                  <a:lnTo>
                    <a:pt x="1690688" y="121444"/>
                  </a:lnTo>
                  <a:lnTo>
                    <a:pt x="1531144" y="228600"/>
                  </a:lnTo>
                  <a:lnTo>
                    <a:pt x="1309688" y="364332"/>
                  </a:lnTo>
                  <a:lnTo>
                    <a:pt x="1026319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EDE75A01-3942-414B-B092-83FAD79C47D8}"/>
                </a:ext>
              </a:extLst>
            </p:cNvPr>
            <p:cNvSpPr/>
            <p:nvPr/>
          </p:nvSpPr>
          <p:spPr>
            <a:xfrm rot="16200000">
              <a:off x="2012156" y="2991644"/>
              <a:ext cx="2681288" cy="552450"/>
            </a:xfrm>
            <a:custGeom>
              <a:avLst/>
              <a:gdLst>
                <a:gd name="connsiteX0" fmla="*/ 785612 w 2681382"/>
                <a:gd name="connsiteY0" fmla="*/ 494548 h 551215"/>
                <a:gd name="connsiteX1" fmla="*/ 182880 w 2681382"/>
                <a:gd name="connsiteY1" fmla="*/ 512579 h 551215"/>
                <a:gd name="connsiteX2" fmla="*/ 0 w 2681382"/>
                <a:gd name="connsiteY2" fmla="*/ 273032 h 551215"/>
                <a:gd name="connsiteX3" fmla="*/ 200911 w 2681382"/>
                <a:gd name="connsiteY3" fmla="*/ 260153 h 551215"/>
                <a:gd name="connsiteX4" fmla="*/ 829400 w 2681382"/>
                <a:gd name="connsiteY4" fmla="*/ 247274 h 551215"/>
                <a:gd name="connsiteX5" fmla="*/ 1298191 w 2681382"/>
                <a:gd name="connsiteY5" fmla="*/ 239547 h 551215"/>
                <a:gd name="connsiteX6" fmla="*/ 1452737 w 2681382"/>
                <a:gd name="connsiteY6" fmla="*/ 239547 h 551215"/>
                <a:gd name="connsiteX7" fmla="*/ 1831376 w 2681382"/>
                <a:gd name="connsiteY7" fmla="*/ 236971 h 551215"/>
                <a:gd name="connsiteX8" fmla="*/ 2083802 w 2681382"/>
                <a:gd name="connsiteY8" fmla="*/ 239547 h 551215"/>
                <a:gd name="connsiteX9" fmla="*/ 2207439 w 2681382"/>
                <a:gd name="connsiteY9" fmla="*/ 234395 h 551215"/>
                <a:gd name="connsiteX10" fmla="*/ 2323349 w 2681382"/>
                <a:gd name="connsiteY10" fmla="*/ 221516 h 551215"/>
                <a:gd name="connsiteX11" fmla="*/ 2387743 w 2681382"/>
                <a:gd name="connsiteY11" fmla="*/ 208637 h 551215"/>
                <a:gd name="connsiteX12" fmla="*/ 2418653 w 2681382"/>
                <a:gd name="connsiteY12" fmla="*/ 195759 h 551215"/>
                <a:gd name="connsiteX13" fmla="*/ 2459865 w 2681382"/>
                <a:gd name="connsiteY13" fmla="*/ 170001 h 551215"/>
                <a:gd name="connsiteX14" fmla="*/ 2495926 w 2681382"/>
                <a:gd name="connsiteY14" fmla="*/ 139091 h 551215"/>
                <a:gd name="connsiteX15" fmla="*/ 2560320 w 2681382"/>
                <a:gd name="connsiteY15" fmla="*/ 69546 h 551215"/>
                <a:gd name="connsiteX16" fmla="*/ 2601533 w 2681382"/>
                <a:gd name="connsiteY16" fmla="*/ 20606 h 551215"/>
                <a:gd name="connsiteX17" fmla="*/ 2616987 w 2681382"/>
                <a:gd name="connsiteY17" fmla="*/ 10303 h 551215"/>
                <a:gd name="connsiteX18" fmla="*/ 2640169 w 2681382"/>
                <a:gd name="connsiteY18" fmla="*/ 2575 h 551215"/>
                <a:gd name="connsiteX19" fmla="*/ 2658200 w 2681382"/>
                <a:gd name="connsiteY19" fmla="*/ 0 h 551215"/>
                <a:gd name="connsiteX20" fmla="*/ 2673654 w 2681382"/>
                <a:gd name="connsiteY20" fmla="*/ 7727 h 551215"/>
                <a:gd name="connsiteX21" fmla="*/ 2681382 w 2681382"/>
                <a:gd name="connsiteY21" fmla="*/ 23182 h 551215"/>
                <a:gd name="connsiteX22" fmla="*/ 2673654 w 2681382"/>
                <a:gd name="connsiteY22" fmla="*/ 61818 h 551215"/>
                <a:gd name="connsiteX23" fmla="*/ 2629866 w 2681382"/>
                <a:gd name="connsiteY23" fmla="*/ 170001 h 551215"/>
                <a:gd name="connsiteX24" fmla="*/ 2560320 w 2681382"/>
                <a:gd name="connsiteY24" fmla="*/ 324547 h 551215"/>
                <a:gd name="connsiteX25" fmla="*/ 2519108 w 2681382"/>
                <a:gd name="connsiteY25" fmla="*/ 394093 h 551215"/>
                <a:gd name="connsiteX26" fmla="*/ 2488199 w 2681382"/>
                <a:gd name="connsiteY26" fmla="*/ 440457 h 551215"/>
                <a:gd name="connsiteX27" fmla="*/ 2446986 w 2681382"/>
                <a:gd name="connsiteY27" fmla="*/ 491973 h 551215"/>
                <a:gd name="connsiteX28" fmla="*/ 2398047 w 2681382"/>
                <a:gd name="connsiteY28" fmla="*/ 530609 h 551215"/>
                <a:gd name="connsiteX29" fmla="*/ 2380016 w 2681382"/>
                <a:gd name="connsiteY29" fmla="*/ 546064 h 551215"/>
                <a:gd name="connsiteX30" fmla="*/ 2367137 w 2681382"/>
                <a:gd name="connsiteY30" fmla="*/ 548640 h 551215"/>
                <a:gd name="connsiteX31" fmla="*/ 2346531 w 2681382"/>
                <a:gd name="connsiteY31" fmla="*/ 551215 h 551215"/>
                <a:gd name="connsiteX32" fmla="*/ 2315622 w 2681382"/>
                <a:gd name="connsiteY32" fmla="*/ 546064 h 551215"/>
                <a:gd name="connsiteX33" fmla="*/ 2284712 w 2681382"/>
                <a:gd name="connsiteY33" fmla="*/ 533185 h 551215"/>
                <a:gd name="connsiteX34" fmla="*/ 2253803 w 2681382"/>
                <a:gd name="connsiteY34" fmla="*/ 507427 h 551215"/>
                <a:gd name="connsiteX35" fmla="*/ 2166227 w 2681382"/>
                <a:gd name="connsiteY35" fmla="*/ 497124 h 551215"/>
                <a:gd name="connsiteX36" fmla="*/ 2011680 w 2681382"/>
                <a:gd name="connsiteY36" fmla="*/ 486821 h 551215"/>
                <a:gd name="connsiteX37" fmla="*/ 1872589 w 2681382"/>
                <a:gd name="connsiteY37" fmla="*/ 484245 h 551215"/>
                <a:gd name="connsiteX38" fmla="*/ 1542889 w 2681382"/>
                <a:gd name="connsiteY38" fmla="*/ 486821 h 551215"/>
                <a:gd name="connsiteX39" fmla="*/ 1375464 w 2681382"/>
                <a:gd name="connsiteY39" fmla="*/ 484245 h 551215"/>
                <a:gd name="connsiteX40" fmla="*/ 785612 w 2681382"/>
                <a:gd name="connsiteY40" fmla="*/ 494548 h 551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2681382" h="551215">
                  <a:moveTo>
                    <a:pt x="785612" y="494548"/>
                  </a:moveTo>
                  <a:lnTo>
                    <a:pt x="182880" y="512579"/>
                  </a:lnTo>
                  <a:lnTo>
                    <a:pt x="0" y="273032"/>
                  </a:lnTo>
                  <a:lnTo>
                    <a:pt x="200911" y="260153"/>
                  </a:lnTo>
                  <a:lnTo>
                    <a:pt x="829400" y="247274"/>
                  </a:lnTo>
                  <a:lnTo>
                    <a:pt x="1298191" y="239547"/>
                  </a:lnTo>
                  <a:lnTo>
                    <a:pt x="1452737" y="239547"/>
                  </a:lnTo>
                  <a:lnTo>
                    <a:pt x="1831376" y="236971"/>
                  </a:lnTo>
                  <a:lnTo>
                    <a:pt x="2083802" y="239547"/>
                  </a:lnTo>
                  <a:lnTo>
                    <a:pt x="2207439" y="234395"/>
                  </a:lnTo>
                  <a:lnTo>
                    <a:pt x="2323349" y="221516"/>
                  </a:lnTo>
                  <a:lnTo>
                    <a:pt x="2387743" y="208637"/>
                  </a:lnTo>
                  <a:lnTo>
                    <a:pt x="2418653" y="195759"/>
                  </a:lnTo>
                  <a:lnTo>
                    <a:pt x="2459865" y="170001"/>
                  </a:lnTo>
                  <a:lnTo>
                    <a:pt x="2495926" y="139091"/>
                  </a:lnTo>
                  <a:lnTo>
                    <a:pt x="2560320" y="69546"/>
                  </a:lnTo>
                  <a:lnTo>
                    <a:pt x="2601533" y="20606"/>
                  </a:lnTo>
                  <a:lnTo>
                    <a:pt x="2616987" y="10303"/>
                  </a:lnTo>
                  <a:lnTo>
                    <a:pt x="2640169" y="2575"/>
                  </a:lnTo>
                  <a:lnTo>
                    <a:pt x="2658200" y="0"/>
                  </a:lnTo>
                  <a:lnTo>
                    <a:pt x="2673654" y="7727"/>
                  </a:lnTo>
                  <a:lnTo>
                    <a:pt x="2681382" y="23182"/>
                  </a:lnTo>
                  <a:lnTo>
                    <a:pt x="2673654" y="61818"/>
                  </a:lnTo>
                  <a:lnTo>
                    <a:pt x="2629866" y="170001"/>
                  </a:lnTo>
                  <a:lnTo>
                    <a:pt x="2560320" y="324547"/>
                  </a:lnTo>
                  <a:lnTo>
                    <a:pt x="2519108" y="394093"/>
                  </a:lnTo>
                  <a:lnTo>
                    <a:pt x="2488199" y="440457"/>
                  </a:lnTo>
                  <a:lnTo>
                    <a:pt x="2446986" y="491973"/>
                  </a:lnTo>
                  <a:lnTo>
                    <a:pt x="2398047" y="530609"/>
                  </a:lnTo>
                  <a:lnTo>
                    <a:pt x="2380016" y="546064"/>
                  </a:lnTo>
                  <a:lnTo>
                    <a:pt x="2367137" y="548640"/>
                  </a:lnTo>
                  <a:lnTo>
                    <a:pt x="2346531" y="551215"/>
                  </a:lnTo>
                  <a:lnTo>
                    <a:pt x="2315622" y="546064"/>
                  </a:lnTo>
                  <a:lnTo>
                    <a:pt x="2284712" y="533185"/>
                  </a:lnTo>
                  <a:lnTo>
                    <a:pt x="2253803" y="507427"/>
                  </a:lnTo>
                  <a:lnTo>
                    <a:pt x="2166227" y="497124"/>
                  </a:lnTo>
                  <a:lnTo>
                    <a:pt x="2011680" y="486821"/>
                  </a:lnTo>
                  <a:lnTo>
                    <a:pt x="1872589" y="484245"/>
                  </a:lnTo>
                  <a:lnTo>
                    <a:pt x="1542889" y="486821"/>
                  </a:lnTo>
                  <a:lnTo>
                    <a:pt x="1375464" y="484245"/>
                  </a:lnTo>
                  <a:lnTo>
                    <a:pt x="785612" y="49454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F195A2ED-57F8-4328-B231-4F2F157759B2}"/>
                </a:ext>
              </a:extLst>
            </p:cNvPr>
            <p:cNvSpPr/>
            <p:nvPr/>
          </p:nvSpPr>
          <p:spPr>
            <a:xfrm>
              <a:off x="2533650" y="4062413"/>
              <a:ext cx="1670050" cy="1006475"/>
            </a:xfrm>
            <a:custGeom>
              <a:avLst/>
              <a:gdLst>
                <a:gd name="connsiteX0" fmla="*/ 1076325 w 1669256"/>
                <a:gd name="connsiteY0" fmla="*/ 490537 h 1007268"/>
                <a:gd name="connsiteX1" fmla="*/ 828675 w 1669256"/>
                <a:gd name="connsiteY1" fmla="*/ 657225 h 1007268"/>
                <a:gd name="connsiteX2" fmla="*/ 676275 w 1669256"/>
                <a:gd name="connsiteY2" fmla="*/ 759618 h 1007268"/>
                <a:gd name="connsiteX3" fmla="*/ 531019 w 1669256"/>
                <a:gd name="connsiteY3" fmla="*/ 864393 h 1007268"/>
                <a:gd name="connsiteX4" fmla="*/ 421481 w 1669256"/>
                <a:gd name="connsiteY4" fmla="*/ 957262 h 1007268"/>
                <a:gd name="connsiteX5" fmla="*/ 392906 w 1669256"/>
                <a:gd name="connsiteY5" fmla="*/ 983456 h 1007268"/>
                <a:gd name="connsiteX6" fmla="*/ 369094 w 1669256"/>
                <a:gd name="connsiteY6" fmla="*/ 997743 h 1007268"/>
                <a:gd name="connsiteX7" fmla="*/ 345281 w 1669256"/>
                <a:gd name="connsiteY7" fmla="*/ 1004887 h 1007268"/>
                <a:gd name="connsiteX8" fmla="*/ 316706 w 1669256"/>
                <a:gd name="connsiteY8" fmla="*/ 1007268 h 1007268"/>
                <a:gd name="connsiteX9" fmla="*/ 285750 w 1669256"/>
                <a:gd name="connsiteY9" fmla="*/ 1002506 h 1007268"/>
                <a:gd name="connsiteX10" fmla="*/ 259556 w 1669256"/>
                <a:gd name="connsiteY10" fmla="*/ 990600 h 1007268"/>
                <a:gd name="connsiteX11" fmla="*/ 223838 w 1669256"/>
                <a:gd name="connsiteY11" fmla="*/ 969168 h 1007268"/>
                <a:gd name="connsiteX12" fmla="*/ 180975 w 1669256"/>
                <a:gd name="connsiteY12" fmla="*/ 935831 h 1007268"/>
                <a:gd name="connsiteX13" fmla="*/ 130969 w 1669256"/>
                <a:gd name="connsiteY13" fmla="*/ 878681 h 1007268"/>
                <a:gd name="connsiteX14" fmla="*/ 83344 w 1669256"/>
                <a:gd name="connsiteY14" fmla="*/ 826293 h 1007268"/>
                <a:gd name="connsiteX15" fmla="*/ 45244 w 1669256"/>
                <a:gd name="connsiteY15" fmla="*/ 771525 h 1007268"/>
                <a:gd name="connsiteX16" fmla="*/ 26194 w 1669256"/>
                <a:gd name="connsiteY16" fmla="*/ 733425 h 1007268"/>
                <a:gd name="connsiteX17" fmla="*/ 11906 w 1669256"/>
                <a:gd name="connsiteY17" fmla="*/ 690562 h 1007268"/>
                <a:gd name="connsiteX18" fmla="*/ 2381 w 1669256"/>
                <a:gd name="connsiteY18" fmla="*/ 640556 h 1007268"/>
                <a:gd name="connsiteX19" fmla="*/ 0 w 1669256"/>
                <a:gd name="connsiteY19" fmla="*/ 611981 h 1007268"/>
                <a:gd name="connsiteX20" fmla="*/ 0 w 1669256"/>
                <a:gd name="connsiteY20" fmla="*/ 573881 h 1007268"/>
                <a:gd name="connsiteX21" fmla="*/ 4763 w 1669256"/>
                <a:gd name="connsiteY21" fmla="*/ 552450 h 1007268"/>
                <a:gd name="connsiteX22" fmla="*/ 16669 w 1669256"/>
                <a:gd name="connsiteY22" fmla="*/ 540543 h 1007268"/>
                <a:gd name="connsiteX23" fmla="*/ 26194 w 1669256"/>
                <a:gd name="connsiteY23" fmla="*/ 540543 h 1007268"/>
                <a:gd name="connsiteX24" fmla="*/ 50006 w 1669256"/>
                <a:gd name="connsiteY24" fmla="*/ 552450 h 1007268"/>
                <a:gd name="connsiteX25" fmla="*/ 100013 w 1669256"/>
                <a:gd name="connsiteY25" fmla="*/ 604837 h 1007268"/>
                <a:gd name="connsiteX26" fmla="*/ 126206 w 1669256"/>
                <a:gd name="connsiteY26" fmla="*/ 633412 h 1007268"/>
                <a:gd name="connsiteX27" fmla="*/ 150019 w 1669256"/>
                <a:gd name="connsiteY27" fmla="*/ 654843 h 1007268"/>
                <a:gd name="connsiteX28" fmla="*/ 173831 w 1669256"/>
                <a:gd name="connsiteY28" fmla="*/ 669131 h 1007268"/>
                <a:gd name="connsiteX29" fmla="*/ 200025 w 1669256"/>
                <a:gd name="connsiteY29" fmla="*/ 681037 h 1007268"/>
                <a:gd name="connsiteX30" fmla="*/ 226219 w 1669256"/>
                <a:gd name="connsiteY30" fmla="*/ 688181 h 1007268"/>
                <a:gd name="connsiteX31" fmla="*/ 245269 w 1669256"/>
                <a:gd name="connsiteY31" fmla="*/ 690562 h 1007268"/>
                <a:gd name="connsiteX32" fmla="*/ 266700 w 1669256"/>
                <a:gd name="connsiteY32" fmla="*/ 685800 h 1007268"/>
                <a:gd name="connsiteX33" fmla="*/ 307181 w 1669256"/>
                <a:gd name="connsiteY33" fmla="*/ 664368 h 1007268"/>
                <a:gd name="connsiteX34" fmla="*/ 557213 w 1669256"/>
                <a:gd name="connsiteY34" fmla="*/ 540543 h 1007268"/>
                <a:gd name="connsiteX35" fmla="*/ 828675 w 1669256"/>
                <a:gd name="connsiteY35" fmla="*/ 407193 h 1007268"/>
                <a:gd name="connsiteX36" fmla="*/ 1014413 w 1669256"/>
                <a:gd name="connsiteY36" fmla="*/ 319087 h 1007268"/>
                <a:gd name="connsiteX37" fmla="*/ 1176338 w 1669256"/>
                <a:gd name="connsiteY37" fmla="*/ 245268 h 1007268"/>
                <a:gd name="connsiteX38" fmla="*/ 1359694 w 1669256"/>
                <a:gd name="connsiteY38" fmla="*/ 154781 h 1007268"/>
                <a:gd name="connsiteX39" fmla="*/ 1476375 w 1669256"/>
                <a:gd name="connsiteY39" fmla="*/ 92868 h 1007268"/>
                <a:gd name="connsiteX40" fmla="*/ 1547813 w 1669256"/>
                <a:gd name="connsiteY40" fmla="*/ 47625 h 1007268"/>
                <a:gd name="connsiteX41" fmla="*/ 1583531 w 1669256"/>
                <a:gd name="connsiteY41" fmla="*/ 19050 h 1007268"/>
                <a:gd name="connsiteX42" fmla="*/ 1602581 w 1669256"/>
                <a:gd name="connsiteY42" fmla="*/ 7143 h 1007268"/>
                <a:gd name="connsiteX43" fmla="*/ 1621631 w 1669256"/>
                <a:gd name="connsiteY43" fmla="*/ 0 h 1007268"/>
                <a:gd name="connsiteX44" fmla="*/ 1645444 w 1669256"/>
                <a:gd name="connsiteY44" fmla="*/ 0 h 1007268"/>
                <a:gd name="connsiteX45" fmla="*/ 1659731 w 1669256"/>
                <a:gd name="connsiteY45" fmla="*/ 2381 h 1007268"/>
                <a:gd name="connsiteX46" fmla="*/ 1664494 w 1669256"/>
                <a:gd name="connsiteY46" fmla="*/ 9525 h 1007268"/>
                <a:gd name="connsiteX47" fmla="*/ 1669256 w 1669256"/>
                <a:gd name="connsiteY47" fmla="*/ 19050 h 1007268"/>
                <a:gd name="connsiteX48" fmla="*/ 1666875 w 1669256"/>
                <a:gd name="connsiteY48" fmla="*/ 35718 h 1007268"/>
                <a:gd name="connsiteX49" fmla="*/ 1654969 w 1669256"/>
                <a:gd name="connsiteY49" fmla="*/ 57150 h 1007268"/>
                <a:gd name="connsiteX50" fmla="*/ 1600200 w 1669256"/>
                <a:gd name="connsiteY50" fmla="*/ 104775 h 1007268"/>
                <a:gd name="connsiteX51" fmla="*/ 1428750 w 1669256"/>
                <a:gd name="connsiteY51" fmla="*/ 240506 h 1007268"/>
                <a:gd name="connsiteX52" fmla="*/ 1231106 w 1669256"/>
                <a:gd name="connsiteY52" fmla="*/ 385762 h 1007268"/>
                <a:gd name="connsiteX53" fmla="*/ 1076325 w 1669256"/>
                <a:gd name="connsiteY53" fmla="*/ 490537 h 1007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669256" h="1007268">
                  <a:moveTo>
                    <a:pt x="1076325" y="490537"/>
                  </a:moveTo>
                  <a:lnTo>
                    <a:pt x="828675" y="657225"/>
                  </a:lnTo>
                  <a:lnTo>
                    <a:pt x="676275" y="759618"/>
                  </a:lnTo>
                  <a:lnTo>
                    <a:pt x="531019" y="864393"/>
                  </a:lnTo>
                  <a:lnTo>
                    <a:pt x="421481" y="957262"/>
                  </a:lnTo>
                  <a:lnTo>
                    <a:pt x="392906" y="983456"/>
                  </a:lnTo>
                  <a:lnTo>
                    <a:pt x="369094" y="997743"/>
                  </a:lnTo>
                  <a:lnTo>
                    <a:pt x="345281" y="1004887"/>
                  </a:lnTo>
                  <a:lnTo>
                    <a:pt x="316706" y="1007268"/>
                  </a:lnTo>
                  <a:lnTo>
                    <a:pt x="285750" y="1002506"/>
                  </a:lnTo>
                  <a:lnTo>
                    <a:pt x="259556" y="990600"/>
                  </a:lnTo>
                  <a:lnTo>
                    <a:pt x="223838" y="969168"/>
                  </a:lnTo>
                  <a:lnTo>
                    <a:pt x="180975" y="935831"/>
                  </a:lnTo>
                  <a:lnTo>
                    <a:pt x="130969" y="878681"/>
                  </a:lnTo>
                  <a:lnTo>
                    <a:pt x="83344" y="826293"/>
                  </a:lnTo>
                  <a:lnTo>
                    <a:pt x="45244" y="771525"/>
                  </a:lnTo>
                  <a:lnTo>
                    <a:pt x="26194" y="733425"/>
                  </a:lnTo>
                  <a:lnTo>
                    <a:pt x="11906" y="690562"/>
                  </a:lnTo>
                  <a:lnTo>
                    <a:pt x="2381" y="640556"/>
                  </a:lnTo>
                  <a:lnTo>
                    <a:pt x="0" y="611981"/>
                  </a:lnTo>
                  <a:lnTo>
                    <a:pt x="0" y="573881"/>
                  </a:lnTo>
                  <a:lnTo>
                    <a:pt x="4763" y="552450"/>
                  </a:lnTo>
                  <a:lnTo>
                    <a:pt x="16669" y="540543"/>
                  </a:lnTo>
                  <a:lnTo>
                    <a:pt x="26194" y="540543"/>
                  </a:lnTo>
                  <a:lnTo>
                    <a:pt x="50006" y="552450"/>
                  </a:lnTo>
                  <a:lnTo>
                    <a:pt x="100013" y="604837"/>
                  </a:lnTo>
                  <a:lnTo>
                    <a:pt x="126206" y="633412"/>
                  </a:lnTo>
                  <a:lnTo>
                    <a:pt x="150019" y="654843"/>
                  </a:lnTo>
                  <a:lnTo>
                    <a:pt x="173831" y="669131"/>
                  </a:lnTo>
                  <a:lnTo>
                    <a:pt x="200025" y="681037"/>
                  </a:lnTo>
                  <a:lnTo>
                    <a:pt x="226219" y="688181"/>
                  </a:lnTo>
                  <a:lnTo>
                    <a:pt x="245269" y="690562"/>
                  </a:lnTo>
                  <a:lnTo>
                    <a:pt x="266700" y="685800"/>
                  </a:lnTo>
                  <a:lnTo>
                    <a:pt x="307181" y="664368"/>
                  </a:lnTo>
                  <a:lnTo>
                    <a:pt x="557213" y="540543"/>
                  </a:lnTo>
                  <a:lnTo>
                    <a:pt x="828675" y="407193"/>
                  </a:lnTo>
                  <a:lnTo>
                    <a:pt x="1014413" y="319087"/>
                  </a:lnTo>
                  <a:lnTo>
                    <a:pt x="1176338" y="245268"/>
                  </a:lnTo>
                  <a:lnTo>
                    <a:pt x="1359694" y="154781"/>
                  </a:lnTo>
                  <a:lnTo>
                    <a:pt x="1476375" y="92868"/>
                  </a:lnTo>
                  <a:lnTo>
                    <a:pt x="1547813" y="47625"/>
                  </a:lnTo>
                  <a:lnTo>
                    <a:pt x="1583531" y="19050"/>
                  </a:lnTo>
                  <a:lnTo>
                    <a:pt x="1602581" y="7143"/>
                  </a:lnTo>
                  <a:lnTo>
                    <a:pt x="1621631" y="0"/>
                  </a:lnTo>
                  <a:lnTo>
                    <a:pt x="1645444" y="0"/>
                  </a:lnTo>
                  <a:lnTo>
                    <a:pt x="1659731" y="2381"/>
                  </a:lnTo>
                  <a:lnTo>
                    <a:pt x="1664494" y="9525"/>
                  </a:lnTo>
                  <a:lnTo>
                    <a:pt x="1669256" y="19050"/>
                  </a:lnTo>
                  <a:lnTo>
                    <a:pt x="1666875" y="35718"/>
                  </a:lnTo>
                  <a:lnTo>
                    <a:pt x="1654969" y="57150"/>
                  </a:lnTo>
                  <a:lnTo>
                    <a:pt x="1600200" y="104775"/>
                  </a:lnTo>
                  <a:lnTo>
                    <a:pt x="1428750" y="240506"/>
                  </a:lnTo>
                  <a:lnTo>
                    <a:pt x="1231106" y="385762"/>
                  </a:lnTo>
                  <a:lnTo>
                    <a:pt x="1076325" y="4905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F74EECF9-7DAF-40E3-97D2-EBD1A74CC68D}"/>
                </a:ext>
              </a:extLst>
            </p:cNvPr>
            <p:cNvSpPr/>
            <p:nvPr/>
          </p:nvSpPr>
          <p:spPr>
            <a:xfrm>
              <a:off x="4222750" y="3201988"/>
              <a:ext cx="1171575" cy="1031875"/>
            </a:xfrm>
            <a:custGeom>
              <a:avLst/>
              <a:gdLst>
                <a:gd name="connsiteX0" fmla="*/ 533400 w 1171575"/>
                <a:gd name="connsiteY0" fmla="*/ 266700 h 1031082"/>
                <a:gd name="connsiteX1" fmla="*/ 121444 w 1171575"/>
                <a:gd name="connsiteY1" fmla="*/ 354807 h 1031082"/>
                <a:gd name="connsiteX2" fmla="*/ 0 w 1171575"/>
                <a:gd name="connsiteY2" fmla="*/ 219075 h 1031082"/>
                <a:gd name="connsiteX3" fmla="*/ 276225 w 1171575"/>
                <a:gd name="connsiteY3" fmla="*/ 166688 h 1031082"/>
                <a:gd name="connsiteX4" fmla="*/ 464344 w 1171575"/>
                <a:gd name="connsiteY4" fmla="*/ 128588 h 1031082"/>
                <a:gd name="connsiteX5" fmla="*/ 654844 w 1171575"/>
                <a:gd name="connsiteY5" fmla="*/ 92869 h 1031082"/>
                <a:gd name="connsiteX6" fmla="*/ 812007 w 1171575"/>
                <a:gd name="connsiteY6" fmla="*/ 0 h 1031082"/>
                <a:gd name="connsiteX7" fmla="*/ 869157 w 1171575"/>
                <a:gd name="connsiteY7" fmla="*/ 14288 h 1031082"/>
                <a:gd name="connsiteX8" fmla="*/ 947738 w 1171575"/>
                <a:gd name="connsiteY8" fmla="*/ 40482 h 1031082"/>
                <a:gd name="connsiteX9" fmla="*/ 1016794 w 1171575"/>
                <a:gd name="connsiteY9" fmla="*/ 69057 h 1031082"/>
                <a:gd name="connsiteX10" fmla="*/ 1078707 w 1171575"/>
                <a:gd name="connsiteY10" fmla="*/ 100013 h 1031082"/>
                <a:gd name="connsiteX11" fmla="*/ 1121569 w 1171575"/>
                <a:gd name="connsiteY11" fmla="*/ 128588 h 1031082"/>
                <a:gd name="connsiteX12" fmla="*/ 1150144 w 1171575"/>
                <a:gd name="connsiteY12" fmla="*/ 150019 h 1031082"/>
                <a:gd name="connsiteX13" fmla="*/ 1162050 w 1171575"/>
                <a:gd name="connsiteY13" fmla="*/ 166688 h 1031082"/>
                <a:gd name="connsiteX14" fmla="*/ 1169194 w 1171575"/>
                <a:gd name="connsiteY14" fmla="*/ 183357 h 1031082"/>
                <a:gd name="connsiteX15" fmla="*/ 1171575 w 1171575"/>
                <a:gd name="connsiteY15" fmla="*/ 200025 h 1031082"/>
                <a:gd name="connsiteX16" fmla="*/ 1166813 w 1171575"/>
                <a:gd name="connsiteY16" fmla="*/ 226219 h 1031082"/>
                <a:gd name="connsiteX17" fmla="*/ 1123950 w 1171575"/>
                <a:gd name="connsiteY17" fmla="*/ 273844 h 1031082"/>
                <a:gd name="connsiteX18" fmla="*/ 1109663 w 1171575"/>
                <a:gd name="connsiteY18" fmla="*/ 302419 h 1031082"/>
                <a:gd name="connsiteX19" fmla="*/ 1102519 w 1171575"/>
                <a:gd name="connsiteY19" fmla="*/ 340519 h 1031082"/>
                <a:gd name="connsiteX20" fmla="*/ 1076325 w 1171575"/>
                <a:gd name="connsiteY20" fmla="*/ 519113 h 1031082"/>
                <a:gd name="connsiteX21" fmla="*/ 1047750 w 1171575"/>
                <a:gd name="connsiteY21" fmla="*/ 731044 h 1031082"/>
                <a:gd name="connsiteX22" fmla="*/ 1012032 w 1171575"/>
                <a:gd name="connsiteY22" fmla="*/ 981075 h 1031082"/>
                <a:gd name="connsiteX23" fmla="*/ 1000125 w 1171575"/>
                <a:gd name="connsiteY23" fmla="*/ 997744 h 1031082"/>
                <a:gd name="connsiteX24" fmla="*/ 947738 w 1171575"/>
                <a:gd name="connsiteY24" fmla="*/ 1031082 h 1031082"/>
                <a:gd name="connsiteX25" fmla="*/ 838200 w 1171575"/>
                <a:gd name="connsiteY25" fmla="*/ 1014413 h 1031082"/>
                <a:gd name="connsiteX26" fmla="*/ 840582 w 1171575"/>
                <a:gd name="connsiteY26" fmla="*/ 826294 h 1031082"/>
                <a:gd name="connsiteX27" fmla="*/ 852488 w 1171575"/>
                <a:gd name="connsiteY27" fmla="*/ 633413 h 1031082"/>
                <a:gd name="connsiteX28" fmla="*/ 859632 w 1171575"/>
                <a:gd name="connsiteY28" fmla="*/ 371475 h 1031082"/>
                <a:gd name="connsiteX29" fmla="*/ 857250 w 1171575"/>
                <a:gd name="connsiteY29" fmla="*/ 304800 h 1031082"/>
                <a:gd name="connsiteX30" fmla="*/ 852488 w 1171575"/>
                <a:gd name="connsiteY30" fmla="*/ 280988 h 1031082"/>
                <a:gd name="connsiteX31" fmla="*/ 833438 w 1171575"/>
                <a:gd name="connsiteY31" fmla="*/ 252413 h 1031082"/>
                <a:gd name="connsiteX32" fmla="*/ 807244 w 1171575"/>
                <a:gd name="connsiteY32" fmla="*/ 235744 h 1031082"/>
                <a:gd name="connsiteX33" fmla="*/ 778669 w 1171575"/>
                <a:gd name="connsiteY33" fmla="*/ 228600 h 1031082"/>
                <a:gd name="connsiteX34" fmla="*/ 745332 w 1171575"/>
                <a:gd name="connsiteY34" fmla="*/ 233363 h 1031082"/>
                <a:gd name="connsiteX35" fmla="*/ 533400 w 1171575"/>
                <a:gd name="connsiteY35" fmla="*/ 266700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171575" h="1031082">
                  <a:moveTo>
                    <a:pt x="533400" y="266700"/>
                  </a:moveTo>
                  <a:lnTo>
                    <a:pt x="121444" y="354807"/>
                  </a:lnTo>
                  <a:lnTo>
                    <a:pt x="0" y="219075"/>
                  </a:lnTo>
                  <a:lnTo>
                    <a:pt x="276225" y="166688"/>
                  </a:lnTo>
                  <a:lnTo>
                    <a:pt x="464344" y="128588"/>
                  </a:lnTo>
                  <a:lnTo>
                    <a:pt x="654844" y="92869"/>
                  </a:lnTo>
                  <a:lnTo>
                    <a:pt x="812007" y="0"/>
                  </a:lnTo>
                  <a:lnTo>
                    <a:pt x="869157" y="14288"/>
                  </a:lnTo>
                  <a:lnTo>
                    <a:pt x="947738" y="40482"/>
                  </a:lnTo>
                  <a:lnTo>
                    <a:pt x="1016794" y="69057"/>
                  </a:lnTo>
                  <a:lnTo>
                    <a:pt x="1078707" y="100013"/>
                  </a:lnTo>
                  <a:lnTo>
                    <a:pt x="1121569" y="128588"/>
                  </a:lnTo>
                  <a:lnTo>
                    <a:pt x="1150144" y="150019"/>
                  </a:lnTo>
                  <a:lnTo>
                    <a:pt x="1162050" y="166688"/>
                  </a:lnTo>
                  <a:lnTo>
                    <a:pt x="1169194" y="183357"/>
                  </a:lnTo>
                  <a:lnTo>
                    <a:pt x="1171575" y="200025"/>
                  </a:lnTo>
                  <a:lnTo>
                    <a:pt x="1166813" y="226219"/>
                  </a:lnTo>
                  <a:lnTo>
                    <a:pt x="1123950" y="273844"/>
                  </a:lnTo>
                  <a:lnTo>
                    <a:pt x="1109663" y="302419"/>
                  </a:lnTo>
                  <a:lnTo>
                    <a:pt x="1102519" y="340519"/>
                  </a:lnTo>
                  <a:lnTo>
                    <a:pt x="1076325" y="519113"/>
                  </a:lnTo>
                  <a:lnTo>
                    <a:pt x="1047750" y="731044"/>
                  </a:lnTo>
                  <a:lnTo>
                    <a:pt x="1012032" y="981075"/>
                  </a:lnTo>
                  <a:lnTo>
                    <a:pt x="1000125" y="997744"/>
                  </a:lnTo>
                  <a:lnTo>
                    <a:pt x="947738" y="1031082"/>
                  </a:lnTo>
                  <a:lnTo>
                    <a:pt x="838200" y="1014413"/>
                  </a:lnTo>
                  <a:lnTo>
                    <a:pt x="840582" y="826294"/>
                  </a:lnTo>
                  <a:lnTo>
                    <a:pt x="852488" y="633413"/>
                  </a:lnTo>
                  <a:lnTo>
                    <a:pt x="859632" y="371475"/>
                  </a:lnTo>
                  <a:lnTo>
                    <a:pt x="857250" y="304800"/>
                  </a:lnTo>
                  <a:lnTo>
                    <a:pt x="852488" y="280988"/>
                  </a:lnTo>
                  <a:lnTo>
                    <a:pt x="833438" y="252413"/>
                  </a:lnTo>
                  <a:lnTo>
                    <a:pt x="807244" y="235744"/>
                  </a:lnTo>
                  <a:lnTo>
                    <a:pt x="778669" y="228600"/>
                  </a:lnTo>
                  <a:lnTo>
                    <a:pt x="745332" y="233363"/>
                  </a:lnTo>
                  <a:lnTo>
                    <a:pt x="5334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D9337F1B-0BF8-4632-8BB6-A16BAFEC03CB}"/>
                </a:ext>
              </a:extLst>
            </p:cNvPr>
            <p:cNvSpPr/>
            <p:nvPr/>
          </p:nvSpPr>
          <p:spPr>
            <a:xfrm>
              <a:off x="4432300" y="4019550"/>
              <a:ext cx="690563" cy="319088"/>
            </a:xfrm>
            <a:custGeom>
              <a:avLst/>
              <a:gdLst>
                <a:gd name="connsiteX0" fmla="*/ 276225 w 690563"/>
                <a:gd name="connsiteY0" fmla="*/ 254794 h 319088"/>
                <a:gd name="connsiteX1" fmla="*/ 11907 w 690563"/>
                <a:gd name="connsiteY1" fmla="*/ 319088 h 319088"/>
                <a:gd name="connsiteX2" fmla="*/ 0 w 690563"/>
                <a:gd name="connsiteY2" fmla="*/ 159544 h 319088"/>
                <a:gd name="connsiteX3" fmla="*/ 466725 w 690563"/>
                <a:gd name="connsiteY3" fmla="*/ 52388 h 319088"/>
                <a:gd name="connsiteX4" fmla="*/ 676275 w 690563"/>
                <a:gd name="connsiteY4" fmla="*/ 0 h 319088"/>
                <a:gd name="connsiteX5" fmla="*/ 690563 w 690563"/>
                <a:gd name="connsiteY5" fmla="*/ 190500 h 319088"/>
                <a:gd name="connsiteX6" fmla="*/ 638175 w 690563"/>
                <a:gd name="connsiteY6" fmla="*/ 197644 h 319088"/>
                <a:gd name="connsiteX7" fmla="*/ 571500 w 690563"/>
                <a:gd name="connsiteY7" fmla="*/ 195263 h 319088"/>
                <a:gd name="connsiteX8" fmla="*/ 276225 w 690563"/>
                <a:gd name="connsiteY8" fmla="*/ 254794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90563" h="319088">
                  <a:moveTo>
                    <a:pt x="276225" y="254794"/>
                  </a:moveTo>
                  <a:lnTo>
                    <a:pt x="11907" y="319088"/>
                  </a:lnTo>
                  <a:lnTo>
                    <a:pt x="0" y="159544"/>
                  </a:lnTo>
                  <a:lnTo>
                    <a:pt x="466725" y="52388"/>
                  </a:lnTo>
                  <a:lnTo>
                    <a:pt x="676275" y="0"/>
                  </a:lnTo>
                  <a:lnTo>
                    <a:pt x="690563" y="190500"/>
                  </a:lnTo>
                  <a:lnTo>
                    <a:pt x="638175" y="197644"/>
                  </a:lnTo>
                  <a:lnTo>
                    <a:pt x="571500" y="195263"/>
                  </a:lnTo>
                  <a:lnTo>
                    <a:pt x="2762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B7CA7B45-09C1-4037-9BE9-08960C01BD5C}"/>
                </a:ext>
              </a:extLst>
            </p:cNvPr>
            <p:cNvSpPr/>
            <p:nvPr/>
          </p:nvSpPr>
          <p:spPr>
            <a:xfrm rot="16200000">
              <a:off x="3953669" y="2434431"/>
              <a:ext cx="4333875" cy="2525713"/>
            </a:xfrm>
            <a:custGeom>
              <a:avLst/>
              <a:gdLst>
                <a:gd name="connsiteX0" fmla="*/ 2344505 w 4333650"/>
                <a:gd name="connsiteY0" fmla="*/ 1044410 h 2526518"/>
                <a:gd name="connsiteX1" fmla="*/ 2041149 w 4333650"/>
                <a:gd name="connsiteY1" fmla="*/ 1157085 h 2526518"/>
                <a:gd name="connsiteX2" fmla="*/ 1746461 w 4333650"/>
                <a:gd name="connsiteY2" fmla="*/ 1278427 h 2526518"/>
                <a:gd name="connsiteX3" fmla="*/ 1495109 w 4333650"/>
                <a:gd name="connsiteY3" fmla="*/ 1391102 h 2526518"/>
                <a:gd name="connsiteX4" fmla="*/ 1295762 w 4333650"/>
                <a:gd name="connsiteY4" fmla="*/ 1503777 h 2526518"/>
                <a:gd name="connsiteX5" fmla="*/ 1131083 w 4333650"/>
                <a:gd name="connsiteY5" fmla="*/ 1607784 h 2526518"/>
                <a:gd name="connsiteX6" fmla="*/ 1018408 w 4333650"/>
                <a:gd name="connsiteY6" fmla="*/ 1685790 h 2526518"/>
                <a:gd name="connsiteX7" fmla="*/ 862397 w 4333650"/>
                <a:gd name="connsiteY7" fmla="*/ 1802798 h 2526518"/>
                <a:gd name="connsiteX8" fmla="*/ 702052 w 4333650"/>
                <a:gd name="connsiteY8" fmla="*/ 1937141 h 2526518"/>
                <a:gd name="connsiteX9" fmla="*/ 580709 w 4333650"/>
                <a:gd name="connsiteY9" fmla="*/ 2049816 h 2526518"/>
                <a:gd name="connsiteX10" fmla="*/ 524372 w 4333650"/>
                <a:gd name="connsiteY10" fmla="*/ 2114821 h 2526518"/>
                <a:gd name="connsiteX11" fmla="*/ 507037 w 4333650"/>
                <a:gd name="connsiteY11" fmla="*/ 2136489 h 2526518"/>
                <a:gd name="connsiteX12" fmla="*/ 498370 w 4333650"/>
                <a:gd name="connsiteY12" fmla="*/ 2179826 h 2526518"/>
                <a:gd name="connsiteX13" fmla="*/ 251352 w 4333650"/>
                <a:gd name="connsiteY13" fmla="*/ 2491849 h 2526518"/>
                <a:gd name="connsiteX14" fmla="*/ 195015 w 4333650"/>
                <a:gd name="connsiteY14" fmla="*/ 2504850 h 2526518"/>
                <a:gd name="connsiteX15" fmla="*/ 160345 w 4333650"/>
                <a:gd name="connsiteY15" fmla="*/ 2526518 h 2526518"/>
                <a:gd name="connsiteX16" fmla="*/ 117009 w 4333650"/>
                <a:gd name="connsiteY16" fmla="*/ 2526518 h 2526518"/>
                <a:gd name="connsiteX17" fmla="*/ 82340 w 4333650"/>
                <a:gd name="connsiteY17" fmla="*/ 2522184 h 2526518"/>
                <a:gd name="connsiteX18" fmla="*/ 52004 w 4333650"/>
                <a:gd name="connsiteY18" fmla="*/ 2517851 h 2526518"/>
                <a:gd name="connsiteX19" fmla="*/ 21669 w 4333650"/>
                <a:gd name="connsiteY19" fmla="*/ 2491849 h 2526518"/>
                <a:gd name="connsiteX20" fmla="*/ 4334 w 4333650"/>
                <a:gd name="connsiteY20" fmla="*/ 2448512 h 2526518"/>
                <a:gd name="connsiteX21" fmla="*/ 0 w 4333650"/>
                <a:gd name="connsiteY21" fmla="*/ 2392175 h 2526518"/>
                <a:gd name="connsiteX22" fmla="*/ 13001 w 4333650"/>
                <a:gd name="connsiteY22" fmla="*/ 2327170 h 2526518"/>
                <a:gd name="connsiteX23" fmla="*/ 39003 w 4333650"/>
                <a:gd name="connsiteY23" fmla="*/ 2266499 h 2526518"/>
                <a:gd name="connsiteX24" fmla="*/ 112675 w 4333650"/>
                <a:gd name="connsiteY24" fmla="*/ 2149490 h 2526518"/>
                <a:gd name="connsiteX25" fmla="*/ 190681 w 4333650"/>
                <a:gd name="connsiteY25" fmla="*/ 2041149 h 2526518"/>
                <a:gd name="connsiteX26" fmla="*/ 316357 w 4333650"/>
                <a:gd name="connsiteY26" fmla="*/ 1906806 h 2526518"/>
                <a:gd name="connsiteX27" fmla="*/ 459367 w 4333650"/>
                <a:gd name="connsiteY27" fmla="*/ 1781130 h 2526518"/>
                <a:gd name="connsiteX28" fmla="*/ 589377 w 4333650"/>
                <a:gd name="connsiteY28" fmla="*/ 1681456 h 2526518"/>
                <a:gd name="connsiteX29" fmla="*/ 715053 w 4333650"/>
                <a:gd name="connsiteY29" fmla="*/ 1586116 h 2526518"/>
                <a:gd name="connsiteX30" fmla="*/ 845062 w 4333650"/>
                <a:gd name="connsiteY30" fmla="*/ 1499443 h 2526518"/>
                <a:gd name="connsiteX31" fmla="*/ 983739 w 4333650"/>
                <a:gd name="connsiteY31" fmla="*/ 1412770 h 2526518"/>
                <a:gd name="connsiteX32" fmla="*/ 1092080 w 4333650"/>
                <a:gd name="connsiteY32" fmla="*/ 1356432 h 2526518"/>
                <a:gd name="connsiteX33" fmla="*/ 1261092 w 4333650"/>
                <a:gd name="connsiteY33" fmla="*/ 1265426 h 2526518"/>
                <a:gd name="connsiteX34" fmla="*/ 1464774 w 4333650"/>
                <a:gd name="connsiteY34" fmla="*/ 1178753 h 2526518"/>
                <a:gd name="connsiteX35" fmla="*/ 1642454 w 4333650"/>
                <a:gd name="connsiteY35" fmla="*/ 1096414 h 2526518"/>
                <a:gd name="connsiteX36" fmla="*/ 1854802 w 4333650"/>
                <a:gd name="connsiteY36" fmla="*/ 1014074 h 2526518"/>
                <a:gd name="connsiteX37" fmla="*/ 2002146 w 4333650"/>
                <a:gd name="connsiteY37" fmla="*/ 957737 h 2526518"/>
                <a:gd name="connsiteX38" fmla="*/ 2236163 w 4333650"/>
                <a:gd name="connsiteY38" fmla="*/ 875397 h 2526518"/>
                <a:gd name="connsiteX39" fmla="*/ 2465847 w 4333650"/>
                <a:gd name="connsiteY39" fmla="*/ 801725 h 2526518"/>
                <a:gd name="connsiteX40" fmla="*/ 2756201 w 4333650"/>
                <a:gd name="connsiteY40" fmla="*/ 710719 h 2526518"/>
                <a:gd name="connsiteX41" fmla="*/ 2916546 w 4333650"/>
                <a:gd name="connsiteY41" fmla="*/ 663049 h 2526518"/>
                <a:gd name="connsiteX42" fmla="*/ 3232903 w 4333650"/>
                <a:gd name="connsiteY42" fmla="*/ 576376 h 2526518"/>
                <a:gd name="connsiteX43" fmla="*/ 3380247 w 4333650"/>
                <a:gd name="connsiteY43" fmla="*/ 541706 h 2526518"/>
                <a:gd name="connsiteX44" fmla="*/ 3622931 w 4333650"/>
                <a:gd name="connsiteY44" fmla="*/ 459367 h 2526518"/>
                <a:gd name="connsiteX45" fmla="*/ 3839614 w 4333650"/>
                <a:gd name="connsiteY45" fmla="*/ 372694 h 2526518"/>
                <a:gd name="connsiteX46" fmla="*/ 3978290 w 4333650"/>
                <a:gd name="connsiteY46" fmla="*/ 307689 h 2526518"/>
                <a:gd name="connsiteX47" fmla="*/ 4069297 w 4333650"/>
                <a:gd name="connsiteY47" fmla="*/ 251352 h 2526518"/>
                <a:gd name="connsiteX48" fmla="*/ 4138636 w 4333650"/>
                <a:gd name="connsiteY48" fmla="*/ 186347 h 2526518"/>
                <a:gd name="connsiteX49" fmla="*/ 4194973 w 4333650"/>
                <a:gd name="connsiteY49" fmla="*/ 130010 h 2526518"/>
                <a:gd name="connsiteX50" fmla="*/ 4242643 w 4333650"/>
                <a:gd name="connsiteY50" fmla="*/ 65005 h 2526518"/>
                <a:gd name="connsiteX51" fmla="*/ 4259978 w 4333650"/>
                <a:gd name="connsiteY51" fmla="*/ 30336 h 2526518"/>
                <a:gd name="connsiteX52" fmla="*/ 4277312 w 4333650"/>
                <a:gd name="connsiteY52" fmla="*/ 13001 h 2526518"/>
                <a:gd name="connsiteX53" fmla="*/ 4294647 w 4333650"/>
                <a:gd name="connsiteY53" fmla="*/ 0 h 2526518"/>
                <a:gd name="connsiteX54" fmla="*/ 4311981 w 4333650"/>
                <a:gd name="connsiteY54" fmla="*/ 0 h 2526518"/>
                <a:gd name="connsiteX55" fmla="*/ 4329316 w 4333650"/>
                <a:gd name="connsiteY55" fmla="*/ 8668 h 2526518"/>
                <a:gd name="connsiteX56" fmla="*/ 4333650 w 4333650"/>
                <a:gd name="connsiteY56" fmla="*/ 30336 h 2526518"/>
                <a:gd name="connsiteX57" fmla="*/ 4333650 w 4333650"/>
                <a:gd name="connsiteY57" fmla="*/ 78006 h 2526518"/>
                <a:gd name="connsiteX58" fmla="*/ 4324982 w 4333650"/>
                <a:gd name="connsiteY58" fmla="*/ 134343 h 2526518"/>
                <a:gd name="connsiteX59" fmla="*/ 4316315 w 4333650"/>
                <a:gd name="connsiteY59" fmla="*/ 186347 h 2526518"/>
                <a:gd name="connsiteX60" fmla="*/ 4272979 w 4333650"/>
                <a:gd name="connsiteY60" fmla="*/ 316357 h 2526518"/>
                <a:gd name="connsiteX61" fmla="*/ 4225309 w 4333650"/>
                <a:gd name="connsiteY61" fmla="*/ 437699 h 2526518"/>
                <a:gd name="connsiteX62" fmla="*/ 4160304 w 4333650"/>
                <a:gd name="connsiteY62" fmla="*/ 567708 h 2526518"/>
                <a:gd name="connsiteX63" fmla="*/ 4121301 w 4333650"/>
                <a:gd name="connsiteY63" fmla="*/ 615378 h 2526518"/>
                <a:gd name="connsiteX64" fmla="*/ 4086632 w 4333650"/>
                <a:gd name="connsiteY64" fmla="*/ 637047 h 2526518"/>
                <a:gd name="connsiteX65" fmla="*/ 4038962 w 4333650"/>
                <a:gd name="connsiteY65" fmla="*/ 654381 h 2526518"/>
                <a:gd name="connsiteX66" fmla="*/ 3960956 w 4333650"/>
                <a:gd name="connsiteY66" fmla="*/ 654381 h 2526518"/>
                <a:gd name="connsiteX67" fmla="*/ 3882950 w 4333650"/>
                <a:gd name="connsiteY67" fmla="*/ 645714 h 2526518"/>
                <a:gd name="connsiteX68" fmla="*/ 3804945 w 4333650"/>
                <a:gd name="connsiteY68" fmla="*/ 650048 h 2526518"/>
                <a:gd name="connsiteX69" fmla="*/ 3696603 w 4333650"/>
                <a:gd name="connsiteY69" fmla="*/ 667382 h 2526518"/>
                <a:gd name="connsiteX70" fmla="*/ 3540592 w 4333650"/>
                <a:gd name="connsiteY70" fmla="*/ 706385 h 2526518"/>
                <a:gd name="connsiteX71" fmla="*/ 3406249 w 4333650"/>
                <a:gd name="connsiteY71" fmla="*/ 749722 h 2526518"/>
                <a:gd name="connsiteX72" fmla="*/ 3276239 w 4333650"/>
                <a:gd name="connsiteY72" fmla="*/ 775723 h 2526518"/>
                <a:gd name="connsiteX73" fmla="*/ 2964217 w 4333650"/>
                <a:gd name="connsiteY73" fmla="*/ 858063 h 2526518"/>
                <a:gd name="connsiteX74" fmla="*/ 2747534 w 4333650"/>
                <a:gd name="connsiteY74" fmla="*/ 918734 h 2526518"/>
                <a:gd name="connsiteX75" fmla="*/ 2578522 w 4333650"/>
                <a:gd name="connsiteY75" fmla="*/ 970738 h 2526518"/>
                <a:gd name="connsiteX76" fmla="*/ 2344505 w 4333650"/>
                <a:gd name="connsiteY76" fmla="*/ 1044410 h 2526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333650" h="2526518">
                  <a:moveTo>
                    <a:pt x="2344505" y="1044410"/>
                  </a:moveTo>
                  <a:lnTo>
                    <a:pt x="2041149" y="1157085"/>
                  </a:lnTo>
                  <a:lnTo>
                    <a:pt x="1746461" y="1278427"/>
                  </a:lnTo>
                  <a:lnTo>
                    <a:pt x="1495109" y="1391102"/>
                  </a:lnTo>
                  <a:lnTo>
                    <a:pt x="1295762" y="1503777"/>
                  </a:lnTo>
                  <a:lnTo>
                    <a:pt x="1131083" y="1607784"/>
                  </a:lnTo>
                  <a:lnTo>
                    <a:pt x="1018408" y="1685790"/>
                  </a:lnTo>
                  <a:lnTo>
                    <a:pt x="862397" y="1802798"/>
                  </a:lnTo>
                  <a:lnTo>
                    <a:pt x="702052" y="1937141"/>
                  </a:lnTo>
                  <a:lnTo>
                    <a:pt x="580709" y="2049816"/>
                  </a:lnTo>
                  <a:lnTo>
                    <a:pt x="524372" y="2114821"/>
                  </a:lnTo>
                  <a:lnTo>
                    <a:pt x="507037" y="2136489"/>
                  </a:lnTo>
                  <a:lnTo>
                    <a:pt x="498370" y="2179826"/>
                  </a:lnTo>
                  <a:lnTo>
                    <a:pt x="251352" y="2491849"/>
                  </a:lnTo>
                  <a:lnTo>
                    <a:pt x="195015" y="2504850"/>
                  </a:lnTo>
                  <a:lnTo>
                    <a:pt x="160345" y="2526518"/>
                  </a:lnTo>
                  <a:lnTo>
                    <a:pt x="117009" y="2526518"/>
                  </a:lnTo>
                  <a:lnTo>
                    <a:pt x="82340" y="2522184"/>
                  </a:lnTo>
                  <a:lnTo>
                    <a:pt x="52004" y="2517851"/>
                  </a:lnTo>
                  <a:lnTo>
                    <a:pt x="21669" y="2491849"/>
                  </a:lnTo>
                  <a:lnTo>
                    <a:pt x="4334" y="2448512"/>
                  </a:lnTo>
                  <a:lnTo>
                    <a:pt x="0" y="2392175"/>
                  </a:lnTo>
                  <a:lnTo>
                    <a:pt x="13001" y="2327170"/>
                  </a:lnTo>
                  <a:lnTo>
                    <a:pt x="39003" y="2266499"/>
                  </a:lnTo>
                  <a:lnTo>
                    <a:pt x="112675" y="2149490"/>
                  </a:lnTo>
                  <a:lnTo>
                    <a:pt x="190681" y="2041149"/>
                  </a:lnTo>
                  <a:lnTo>
                    <a:pt x="316357" y="1906806"/>
                  </a:lnTo>
                  <a:lnTo>
                    <a:pt x="459367" y="1781130"/>
                  </a:lnTo>
                  <a:lnTo>
                    <a:pt x="589377" y="1681456"/>
                  </a:lnTo>
                  <a:lnTo>
                    <a:pt x="715053" y="1586116"/>
                  </a:lnTo>
                  <a:lnTo>
                    <a:pt x="845062" y="1499443"/>
                  </a:lnTo>
                  <a:lnTo>
                    <a:pt x="983739" y="1412770"/>
                  </a:lnTo>
                  <a:lnTo>
                    <a:pt x="1092080" y="1356432"/>
                  </a:lnTo>
                  <a:lnTo>
                    <a:pt x="1261092" y="1265426"/>
                  </a:lnTo>
                  <a:lnTo>
                    <a:pt x="1464774" y="1178753"/>
                  </a:lnTo>
                  <a:lnTo>
                    <a:pt x="1642454" y="1096414"/>
                  </a:lnTo>
                  <a:lnTo>
                    <a:pt x="1854802" y="1014074"/>
                  </a:lnTo>
                  <a:lnTo>
                    <a:pt x="2002146" y="957737"/>
                  </a:lnTo>
                  <a:lnTo>
                    <a:pt x="2236163" y="875397"/>
                  </a:lnTo>
                  <a:lnTo>
                    <a:pt x="2465847" y="801725"/>
                  </a:lnTo>
                  <a:lnTo>
                    <a:pt x="2756201" y="710719"/>
                  </a:lnTo>
                  <a:lnTo>
                    <a:pt x="2916546" y="663049"/>
                  </a:lnTo>
                  <a:lnTo>
                    <a:pt x="3232903" y="576376"/>
                  </a:lnTo>
                  <a:lnTo>
                    <a:pt x="3380247" y="541706"/>
                  </a:lnTo>
                  <a:lnTo>
                    <a:pt x="3622931" y="459367"/>
                  </a:lnTo>
                  <a:lnTo>
                    <a:pt x="3839614" y="372694"/>
                  </a:lnTo>
                  <a:lnTo>
                    <a:pt x="3978290" y="307689"/>
                  </a:lnTo>
                  <a:lnTo>
                    <a:pt x="4069297" y="251352"/>
                  </a:lnTo>
                  <a:lnTo>
                    <a:pt x="4138636" y="186347"/>
                  </a:lnTo>
                  <a:lnTo>
                    <a:pt x="4194973" y="130010"/>
                  </a:lnTo>
                  <a:lnTo>
                    <a:pt x="4242643" y="65005"/>
                  </a:lnTo>
                  <a:lnTo>
                    <a:pt x="4259978" y="30336"/>
                  </a:lnTo>
                  <a:lnTo>
                    <a:pt x="4277312" y="13001"/>
                  </a:lnTo>
                  <a:lnTo>
                    <a:pt x="4294647" y="0"/>
                  </a:lnTo>
                  <a:lnTo>
                    <a:pt x="4311981" y="0"/>
                  </a:lnTo>
                  <a:lnTo>
                    <a:pt x="4329316" y="8668"/>
                  </a:lnTo>
                  <a:lnTo>
                    <a:pt x="4333650" y="30336"/>
                  </a:lnTo>
                  <a:lnTo>
                    <a:pt x="4333650" y="78006"/>
                  </a:lnTo>
                  <a:lnTo>
                    <a:pt x="4324982" y="134343"/>
                  </a:lnTo>
                  <a:lnTo>
                    <a:pt x="4316315" y="186347"/>
                  </a:lnTo>
                  <a:lnTo>
                    <a:pt x="4272979" y="316357"/>
                  </a:lnTo>
                  <a:lnTo>
                    <a:pt x="4225309" y="437699"/>
                  </a:lnTo>
                  <a:lnTo>
                    <a:pt x="4160304" y="567708"/>
                  </a:lnTo>
                  <a:lnTo>
                    <a:pt x="4121301" y="615378"/>
                  </a:lnTo>
                  <a:lnTo>
                    <a:pt x="4086632" y="637047"/>
                  </a:lnTo>
                  <a:lnTo>
                    <a:pt x="4038962" y="654381"/>
                  </a:lnTo>
                  <a:lnTo>
                    <a:pt x="3960956" y="654381"/>
                  </a:lnTo>
                  <a:lnTo>
                    <a:pt x="3882950" y="645714"/>
                  </a:lnTo>
                  <a:lnTo>
                    <a:pt x="3804945" y="650048"/>
                  </a:lnTo>
                  <a:lnTo>
                    <a:pt x="3696603" y="667382"/>
                  </a:lnTo>
                  <a:lnTo>
                    <a:pt x="3540592" y="706385"/>
                  </a:lnTo>
                  <a:lnTo>
                    <a:pt x="3406249" y="749722"/>
                  </a:lnTo>
                  <a:lnTo>
                    <a:pt x="3276239" y="775723"/>
                  </a:lnTo>
                  <a:lnTo>
                    <a:pt x="2964217" y="858063"/>
                  </a:lnTo>
                  <a:lnTo>
                    <a:pt x="2747534" y="918734"/>
                  </a:lnTo>
                  <a:lnTo>
                    <a:pt x="2578522" y="970738"/>
                  </a:lnTo>
                  <a:lnTo>
                    <a:pt x="2344505" y="10444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B60E336C-B637-4EB0-A0A1-748CFE5282AA}"/>
                </a:ext>
              </a:extLst>
            </p:cNvPr>
            <p:cNvSpPr/>
            <p:nvPr/>
          </p:nvSpPr>
          <p:spPr>
            <a:xfrm>
              <a:off x="6923088" y="4713288"/>
              <a:ext cx="520700" cy="973137"/>
            </a:xfrm>
            <a:custGeom>
              <a:avLst/>
              <a:gdLst>
                <a:gd name="connsiteX0" fmla="*/ 435769 w 521494"/>
                <a:gd name="connsiteY0" fmla="*/ 516731 h 973931"/>
                <a:gd name="connsiteX1" fmla="*/ 419100 w 521494"/>
                <a:gd name="connsiteY1" fmla="*/ 645319 h 973931"/>
                <a:gd name="connsiteX2" fmla="*/ 414337 w 521494"/>
                <a:gd name="connsiteY2" fmla="*/ 707231 h 973931"/>
                <a:gd name="connsiteX3" fmla="*/ 411956 w 521494"/>
                <a:gd name="connsiteY3" fmla="*/ 771525 h 973931"/>
                <a:gd name="connsiteX4" fmla="*/ 416719 w 521494"/>
                <a:gd name="connsiteY4" fmla="*/ 823912 h 973931"/>
                <a:gd name="connsiteX5" fmla="*/ 440531 w 521494"/>
                <a:gd name="connsiteY5" fmla="*/ 973931 h 973931"/>
                <a:gd name="connsiteX6" fmla="*/ 0 w 521494"/>
                <a:gd name="connsiteY6" fmla="*/ 654844 h 973931"/>
                <a:gd name="connsiteX7" fmla="*/ 111919 w 521494"/>
                <a:gd name="connsiteY7" fmla="*/ 652462 h 973931"/>
                <a:gd name="connsiteX8" fmla="*/ 142875 w 521494"/>
                <a:gd name="connsiteY8" fmla="*/ 642937 h 973931"/>
                <a:gd name="connsiteX9" fmla="*/ 166687 w 521494"/>
                <a:gd name="connsiteY9" fmla="*/ 628650 h 973931"/>
                <a:gd name="connsiteX10" fmla="*/ 190500 w 521494"/>
                <a:gd name="connsiteY10" fmla="*/ 590550 h 973931"/>
                <a:gd name="connsiteX11" fmla="*/ 235744 w 521494"/>
                <a:gd name="connsiteY11" fmla="*/ 485775 h 973931"/>
                <a:gd name="connsiteX12" fmla="*/ 302419 w 521494"/>
                <a:gd name="connsiteY12" fmla="*/ 328612 h 973931"/>
                <a:gd name="connsiteX13" fmla="*/ 350044 w 521494"/>
                <a:gd name="connsiteY13" fmla="*/ 219075 h 973931"/>
                <a:gd name="connsiteX14" fmla="*/ 423862 w 521494"/>
                <a:gd name="connsiteY14" fmla="*/ 52387 h 973931"/>
                <a:gd name="connsiteX15" fmla="*/ 438150 w 521494"/>
                <a:gd name="connsiteY15" fmla="*/ 26194 h 973931"/>
                <a:gd name="connsiteX16" fmla="*/ 454819 w 521494"/>
                <a:gd name="connsiteY16" fmla="*/ 9525 h 973931"/>
                <a:gd name="connsiteX17" fmla="*/ 471487 w 521494"/>
                <a:gd name="connsiteY17" fmla="*/ 0 h 973931"/>
                <a:gd name="connsiteX18" fmla="*/ 488156 w 521494"/>
                <a:gd name="connsiteY18" fmla="*/ 0 h 973931"/>
                <a:gd name="connsiteX19" fmla="*/ 500062 w 521494"/>
                <a:gd name="connsiteY19" fmla="*/ 9525 h 973931"/>
                <a:gd name="connsiteX20" fmla="*/ 514350 w 521494"/>
                <a:gd name="connsiteY20" fmla="*/ 30956 h 973931"/>
                <a:gd name="connsiteX21" fmla="*/ 521494 w 521494"/>
                <a:gd name="connsiteY21" fmla="*/ 54769 h 973931"/>
                <a:gd name="connsiteX22" fmla="*/ 511969 w 521494"/>
                <a:gd name="connsiteY22" fmla="*/ 92869 h 973931"/>
                <a:gd name="connsiteX23" fmla="*/ 485775 w 521494"/>
                <a:gd name="connsiteY23" fmla="*/ 219075 h 973931"/>
                <a:gd name="connsiteX24" fmla="*/ 461962 w 521494"/>
                <a:gd name="connsiteY24" fmla="*/ 328612 h 973931"/>
                <a:gd name="connsiteX25" fmla="*/ 435769 w 521494"/>
                <a:gd name="connsiteY25" fmla="*/ 516731 h 973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21494" h="973931">
                  <a:moveTo>
                    <a:pt x="435769" y="516731"/>
                  </a:moveTo>
                  <a:lnTo>
                    <a:pt x="419100" y="645319"/>
                  </a:lnTo>
                  <a:lnTo>
                    <a:pt x="414337" y="707231"/>
                  </a:lnTo>
                  <a:cubicBezTo>
                    <a:pt x="413543" y="728662"/>
                    <a:pt x="412750" y="750094"/>
                    <a:pt x="411956" y="771525"/>
                  </a:cubicBezTo>
                  <a:lnTo>
                    <a:pt x="416719" y="823912"/>
                  </a:lnTo>
                  <a:lnTo>
                    <a:pt x="440531" y="973931"/>
                  </a:lnTo>
                  <a:lnTo>
                    <a:pt x="0" y="654844"/>
                  </a:lnTo>
                  <a:lnTo>
                    <a:pt x="111919" y="652462"/>
                  </a:lnTo>
                  <a:lnTo>
                    <a:pt x="142875" y="642937"/>
                  </a:lnTo>
                  <a:lnTo>
                    <a:pt x="166687" y="628650"/>
                  </a:lnTo>
                  <a:lnTo>
                    <a:pt x="190500" y="590550"/>
                  </a:lnTo>
                  <a:lnTo>
                    <a:pt x="235744" y="485775"/>
                  </a:lnTo>
                  <a:lnTo>
                    <a:pt x="302419" y="328612"/>
                  </a:lnTo>
                  <a:lnTo>
                    <a:pt x="350044" y="219075"/>
                  </a:lnTo>
                  <a:lnTo>
                    <a:pt x="423862" y="52387"/>
                  </a:lnTo>
                  <a:lnTo>
                    <a:pt x="438150" y="26194"/>
                  </a:lnTo>
                  <a:lnTo>
                    <a:pt x="454819" y="9525"/>
                  </a:lnTo>
                  <a:lnTo>
                    <a:pt x="471487" y="0"/>
                  </a:lnTo>
                  <a:lnTo>
                    <a:pt x="488156" y="0"/>
                  </a:lnTo>
                  <a:lnTo>
                    <a:pt x="500062" y="9525"/>
                  </a:lnTo>
                  <a:lnTo>
                    <a:pt x="514350" y="30956"/>
                  </a:lnTo>
                  <a:lnTo>
                    <a:pt x="521494" y="54769"/>
                  </a:lnTo>
                  <a:lnTo>
                    <a:pt x="511969" y="92869"/>
                  </a:lnTo>
                  <a:lnTo>
                    <a:pt x="485775" y="219075"/>
                  </a:lnTo>
                  <a:lnTo>
                    <a:pt x="461962" y="328612"/>
                  </a:lnTo>
                  <a:lnTo>
                    <a:pt x="435769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997EC54B-C02B-47A2-9E8C-7C148EA0339D}"/>
                </a:ext>
              </a:extLst>
            </p:cNvPr>
            <p:cNvSpPr/>
            <p:nvPr/>
          </p:nvSpPr>
          <p:spPr>
            <a:xfrm rot="16200000">
              <a:off x="4748212" y="3325813"/>
              <a:ext cx="2424113" cy="1747838"/>
            </a:xfrm>
            <a:custGeom>
              <a:avLst/>
              <a:gdLst>
                <a:gd name="connsiteX0" fmla="*/ 1249007 w 2423016"/>
                <a:gd name="connsiteY0" fmla="*/ 1309582 h 1748033"/>
                <a:gd name="connsiteX1" fmla="*/ 1006705 w 2423016"/>
                <a:gd name="connsiteY1" fmla="*/ 1174009 h 1748033"/>
                <a:gd name="connsiteX2" fmla="*/ 801903 w 2423016"/>
                <a:gd name="connsiteY2" fmla="*/ 1047089 h 1748033"/>
                <a:gd name="connsiteX3" fmla="*/ 660560 w 2423016"/>
                <a:gd name="connsiteY3" fmla="*/ 928823 h 1748033"/>
                <a:gd name="connsiteX4" fmla="*/ 571140 w 2423016"/>
                <a:gd name="connsiteY4" fmla="*/ 853825 h 1748033"/>
                <a:gd name="connsiteX5" fmla="*/ 484603 w 2423016"/>
                <a:gd name="connsiteY5" fmla="*/ 773057 h 1748033"/>
                <a:gd name="connsiteX6" fmla="*/ 389413 w 2423016"/>
                <a:gd name="connsiteY6" fmla="*/ 680752 h 1748033"/>
                <a:gd name="connsiteX7" fmla="*/ 340376 w 2423016"/>
                <a:gd name="connsiteY7" fmla="*/ 620177 h 1748033"/>
                <a:gd name="connsiteX8" fmla="*/ 288454 w 2423016"/>
                <a:gd name="connsiteY8" fmla="*/ 556717 h 1748033"/>
                <a:gd name="connsiteX9" fmla="*/ 222110 w 2423016"/>
                <a:gd name="connsiteY9" fmla="*/ 447104 h 1748033"/>
                <a:gd name="connsiteX10" fmla="*/ 129805 w 2423016"/>
                <a:gd name="connsiteY10" fmla="*/ 279801 h 1748033"/>
                <a:gd name="connsiteX11" fmla="*/ 51922 w 2423016"/>
                <a:gd name="connsiteY11" fmla="*/ 135573 h 1748033"/>
                <a:gd name="connsiteX12" fmla="*/ 17307 w 2423016"/>
                <a:gd name="connsiteY12" fmla="*/ 66344 h 1748033"/>
                <a:gd name="connsiteX13" fmla="*/ 5769 w 2423016"/>
                <a:gd name="connsiteY13" fmla="*/ 40384 h 1748033"/>
                <a:gd name="connsiteX14" fmla="*/ 0 w 2423016"/>
                <a:gd name="connsiteY14" fmla="*/ 20192 h 1748033"/>
                <a:gd name="connsiteX15" fmla="*/ 2885 w 2423016"/>
                <a:gd name="connsiteY15" fmla="*/ 5769 h 1748033"/>
                <a:gd name="connsiteX16" fmla="*/ 17307 w 2423016"/>
                <a:gd name="connsiteY16" fmla="*/ 0 h 1748033"/>
                <a:gd name="connsiteX17" fmla="*/ 34615 w 2423016"/>
                <a:gd name="connsiteY17" fmla="*/ 0 h 1748033"/>
                <a:gd name="connsiteX18" fmla="*/ 51922 w 2423016"/>
                <a:gd name="connsiteY18" fmla="*/ 5769 h 1748033"/>
                <a:gd name="connsiteX19" fmla="*/ 72114 w 2423016"/>
                <a:gd name="connsiteY19" fmla="*/ 31730 h 1748033"/>
                <a:gd name="connsiteX20" fmla="*/ 129805 w 2423016"/>
                <a:gd name="connsiteY20" fmla="*/ 115382 h 1748033"/>
                <a:gd name="connsiteX21" fmla="*/ 199034 w 2423016"/>
                <a:gd name="connsiteY21" fmla="*/ 210572 h 1748033"/>
                <a:gd name="connsiteX22" fmla="*/ 288454 w 2423016"/>
                <a:gd name="connsiteY22" fmla="*/ 317300 h 1748033"/>
                <a:gd name="connsiteX23" fmla="*/ 383644 w 2423016"/>
                <a:gd name="connsiteY23" fmla="*/ 415374 h 1748033"/>
                <a:gd name="connsiteX24" fmla="*/ 530756 w 2423016"/>
                <a:gd name="connsiteY24" fmla="*/ 550948 h 1748033"/>
                <a:gd name="connsiteX25" fmla="*/ 666329 w 2423016"/>
                <a:gd name="connsiteY25" fmla="*/ 663445 h 1748033"/>
                <a:gd name="connsiteX26" fmla="*/ 799018 w 2423016"/>
                <a:gd name="connsiteY26" fmla="*/ 761519 h 1748033"/>
                <a:gd name="connsiteX27" fmla="*/ 899977 w 2423016"/>
                <a:gd name="connsiteY27" fmla="*/ 836517 h 1748033"/>
                <a:gd name="connsiteX28" fmla="*/ 1075934 w 2423016"/>
                <a:gd name="connsiteY28" fmla="*/ 957668 h 1748033"/>
                <a:gd name="connsiteX29" fmla="*/ 1286506 w 2423016"/>
                <a:gd name="connsiteY29" fmla="*/ 1032666 h 1748033"/>
                <a:gd name="connsiteX30" fmla="*/ 1488424 w 2423016"/>
                <a:gd name="connsiteY30" fmla="*/ 1133625 h 1748033"/>
                <a:gd name="connsiteX31" fmla="*/ 1626882 w 2423016"/>
                <a:gd name="connsiteY31" fmla="*/ 1191316 h 1748033"/>
                <a:gd name="connsiteX32" fmla="*/ 1768225 w 2423016"/>
                <a:gd name="connsiteY32" fmla="*/ 1243238 h 1748033"/>
                <a:gd name="connsiteX33" fmla="*/ 1872068 w 2423016"/>
                <a:gd name="connsiteY33" fmla="*/ 1280737 h 1748033"/>
                <a:gd name="connsiteX34" fmla="*/ 1987450 w 2423016"/>
                <a:gd name="connsiteY34" fmla="*/ 1315351 h 1748033"/>
                <a:gd name="connsiteX35" fmla="*/ 2062448 w 2423016"/>
                <a:gd name="connsiteY35" fmla="*/ 1335543 h 1748033"/>
                <a:gd name="connsiteX36" fmla="*/ 2117254 w 2423016"/>
                <a:gd name="connsiteY36" fmla="*/ 1349966 h 1748033"/>
                <a:gd name="connsiteX37" fmla="*/ 2198022 w 2423016"/>
                <a:gd name="connsiteY37" fmla="*/ 1355735 h 1748033"/>
                <a:gd name="connsiteX38" fmla="*/ 2223982 w 2423016"/>
                <a:gd name="connsiteY38" fmla="*/ 1341312 h 1748033"/>
                <a:gd name="connsiteX39" fmla="*/ 2281673 w 2423016"/>
                <a:gd name="connsiteY39" fmla="*/ 1306698 h 1748033"/>
                <a:gd name="connsiteX40" fmla="*/ 2342249 w 2423016"/>
                <a:gd name="connsiteY40" fmla="*/ 1274968 h 1748033"/>
                <a:gd name="connsiteX41" fmla="*/ 2376863 w 2423016"/>
                <a:gd name="connsiteY41" fmla="*/ 1260545 h 1748033"/>
                <a:gd name="connsiteX42" fmla="*/ 2394170 w 2423016"/>
                <a:gd name="connsiteY42" fmla="*/ 1257661 h 1748033"/>
                <a:gd name="connsiteX43" fmla="*/ 2402824 w 2423016"/>
                <a:gd name="connsiteY43" fmla="*/ 1257661 h 1748033"/>
                <a:gd name="connsiteX44" fmla="*/ 2420131 w 2423016"/>
                <a:gd name="connsiteY44" fmla="*/ 1260545 h 1748033"/>
                <a:gd name="connsiteX45" fmla="*/ 2423016 w 2423016"/>
                <a:gd name="connsiteY45" fmla="*/ 1274968 h 1748033"/>
                <a:gd name="connsiteX46" fmla="*/ 2399940 w 2423016"/>
                <a:gd name="connsiteY46" fmla="*/ 1329774 h 1748033"/>
                <a:gd name="connsiteX47" fmla="*/ 2365325 w 2423016"/>
                <a:gd name="connsiteY47" fmla="*/ 1396119 h 1748033"/>
                <a:gd name="connsiteX48" fmla="*/ 2310519 w 2423016"/>
                <a:gd name="connsiteY48" fmla="*/ 1482655 h 1748033"/>
                <a:gd name="connsiteX49" fmla="*/ 2215329 w 2423016"/>
                <a:gd name="connsiteY49" fmla="*/ 1598037 h 1748033"/>
                <a:gd name="connsiteX50" fmla="*/ 2146100 w 2423016"/>
                <a:gd name="connsiteY50" fmla="*/ 1675919 h 1748033"/>
                <a:gd name="connsiteX51" fmla="*/ 2085524 w 2423016"/>
                <a:gd name="connsiteY51" fmla="*/ 1733610 h 1748033"/>
                <a:gd name="connsiteX52" fmla="*/ 2065333 w 2423016"/>
                <a:gd name="connsiteY52" fmla="*/ 1745148 h 1748033"/>
                <a:gd name="connsiteX53" fmla="*/ 2045141 w 2423016"/>
                <a:gd name="connsiteY53" fmla="*/ 1748033 h 1748033"/>
                <a:gd name="connsiteX54" fmla="*/ 2019180 w 2423016"/>
                <a:gd name="connsiteY54" fmla="*/ 1745148 h 1748033"/>
                <a:gd name="connsiteX55" fmla="*/ 2004757 w 2423016"/>
                <a:gd name="connsiteY55" fmla="*/ 1733610 h 1748033"/>
                <a:gd name="connsiteX56" fmla="*/ 1990334 w 2423016"/>
                <a:gd name="connsiteY56" fmla="*/ 1710534 h 1748033"/>
                <a:gd name="connsiteX57" fmla="*/ 1981681 w 2423016"/>
                <a:gd name="connsiteY57" fmla="*/ 1690342 h 1748033"/>
                <a:gd name="connsiteX58" fmla="*/ 1912452 w 2423016"/>
                <a:gd name="connsiteY58" fmla="*/ 1635536 h 1748033"/>
                <a:gd name="connsiteX59" fmla="*/ 1823031 w 2423016"/>
                <a:gd name="connsiteY59" fmla="*/ 1577845 h 1748033"/>
                <a:gd name="connsiteX60" fmla="*/ 1716303 w 2423016"/>
                <a:gd name="connsiteY60" fmla="*/ 1540346 h 1748033"/>
                <a:gd name="connsiteX61" fmla="*/ 1603806 w 2423016"/>
                <a:gd name="connsiteY61" fmla="*/ 1491309 h 1748033"/>
                <a:gd name="connsiteX62" fmla="*/ 1471117 w 2423016"/>
                <a:gd name="connsiteY62" fmla="*/ 1424964 h 1748033"/>
                <a:gd name="connsiteX63" fmla="*/ 1249007 w 2423016"/>
                <a:gd name="connsiteY63" fmla="*/ 1309582 h 17480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423016" h="1748033">
                  <a:moveTo>
                    <a:pt x="1249007" y="1309582"/>
                  </a:moveTo>
                  <a:lnTo>
                    <a:pt x="1006705" y="1174009"/>
                  </a:lnTo>
                  <a:lnTo>
                    <a:pt x="801903" y="1047089"/>
                  </a:lnTo>
                  <a:lnTo>
                    <a:pt x="660560" y="928823"/>
                  </a:lnTo>
                  <a:lnTo>
                    <a:pt x="571140" y="853825"/>
                  </a:lnTo>
                  <a:lnTo>
                    <a:pt x="484603" y="773057"/>
                  </a:lnTo>
                  <a:lnTo>
                    <a:pt x="389413" y="680752"/>
                  </a:lnTo>
                  <a:lnTo>
                    <a:pt x="340376" y="620177"/>
                  </a:lnTo>
                  <a:lnTo>
                    <a:pt x="288454" y="556717"/>
                  </a:lnTo>
                  <a:lnTo>
                    <a:pt x="222110" y="447104"/>
                  </a:lnTo>
                  <a:lnTo>
                    <a:pt x="129805" y="279801"/>
                  </a:lnTo>
                  <a:lnTo>
                    <a:pt x="51922" y="135573"/>
                  </a:lnTo>
                  <a:lnTo>
                    <a:pt x="17307" y="66344"/>
                  </a:lnTo>
                  <a:lnTo>
                    <a:pt x="5769" y="40384"/>
                  </a:lnTo>
                  <a:lnTo>
                    <a:pt x="0" y="20192"/>
                  </a:lnTo>
                  <a:lnTo>
                    <a:pt x="2885" y="5769"/>
                  </a:lnTo>
                  <a:lnTo>
                    <a:pt x="17307" y="0"/>
                  </a:lnTo>
                  <a:lnTo>
                    <a:pt x="34615" y="0"/>
                  </a:lnTo>
                  <a:lnTo>
                    <a:pt x="51922" y="5769"/>
                  </a:lnTo>
                  <a:lnTo>
                    <a:pt x="72114" y="31730"/>
                  </a:lnTo>
                  <a:lnTo>
                    <a:pt x="129805" y="115382"/>
                  </a:lnTo>
                  <a:lnTo>
                    <a:pt x="199034" y="210572"/>
                  </a:lnTo>
                  <a:lnTo>
                    <a:pt x="288454" y="317300"/>
                  </a:lnTo>
                  <a:lnTo>
                    <a:pt x="383644" y="415374"/>
                  </a:lnTo>
                  <a:lnTo>
                    <a:pt x="530756" y="550948"/>
                  </a:lnTo>
                  <a:lnTo>
                    <a:pt x="666329" y="663445"/>
                  </a:lnTo>
                  <a:lnTo>
                    <a:pt x="799018" y="761519"/>
                  </a:lnTo>
                  <a:lnTo>
                    <a:pt x="899977" y="836517"/>
                  </a:lnTo>
                  <a:lnTo>
                    <a:pt x="1075934" y="957668"/>
                  </a:lnTo>
                  <a:lnTo>
                    <a:pt x="1286506" y="1032666"/>
                  </a:lnTo>
                  <a:lnTo>
                    <a:pt x="1488424" y="1133625"/>
                  </a:lnTo>
                  <a:lnTo>
                    <a:pt x="1626882" y="1191316"/>
                  </a:lnTo>
                  <a:lnTo>
                    <a:pt x="1768225" y="1243238"/>
                  </a:lnTo>
                  <a:lnTo>
                    <a:pt x="1872068" y="1280737"/>
                  </a:lnTo>
                  <a:lnTo>
                    <a:pt x="1987450" y="1315351"/>
                  </a:lnTo>
                  <a:lnTo>
                    <a:pt x="2062448" y="1335543"/>
                  </a:lnTo>
                  <a:lnTo>
                    <a:pt x="2117254" y="1349966"/>
                  </a:lnTo>
                  <a:lnTo>
                    <a:pt x="2198022" y="1355735"/>
                  </a:lnTo>
                  <a:lnTo>
                    <a:pt x="2223982" y="1341312"/>
                  </a:lnTo>
                  <a:lnTo>
                    <a:pt x="2281673" y="1306698"/>
                  </a:lnTo>
                  <a:lnTo>
                    <a:pt x="2342249" y="1274968"/>
                  </a:lnTo>
                  <a:lnTo>
                    <a:pt x="2376863" y="1260545"/>
                  </a:lnTo>
                  <a:lnTo>
                    <a:pt x="2394170" y="1257661"/>
                  </a:lnTo>
                  <a:lnTo>
                    <a:pt x="2402824" y="1257661"/>
                  </a:lnTo>
                  <a:lnTo>
                    <a:pt x="2420131" y="1260545"/>
                  </a:lnTo>
                  <a:lnTo>
                    <a:pt x="2423016" y="1274968"/>
                  </a:lnTo>
                  <a:lnTo>
                    <a:pt x="2399940" y="1329774"/>
                  </a:lnTo>
                  <a:lnTo>
                    <a:pt x="2365325" y="1396119"/>
                  </a:lnTo>
                  <a:lnTo>
                    <a:pt x="2310519" y="1482655"/>
                  </a:lnTo>
                  <a:lnTo>
                    <a:pt x="2215329" y="1598037"/>
                  </a:lnTo>
                  <a:lnTo>
                    <a:pt x="2146100" y="1675919"/>
                  </a:lnTo>
                  <a:lnTo>
                    <a:pt x="2085524" y="1733610"/>
                  </a:lnTo>
                  <a:lnTo>
                    <a:pt x="2065333" y="1745148"/>
                  </a:lnTo>
                  <a:lnTo>
                    <a:pt x="2045141" y="1748033"/>
                  </a:lnTo>
                  <a:lnTo>
                    <a:pt x="2019180" y="1745148"/>
                  </a:lnTo>
                  <a:lnTo>
                    <a:pt x="2004757" y="1733610"/>
                  </a:lnTo>
                  <a:lnTo>
                    <a:pt x="1990334" y="1710534"/>
                  </a:lnTo>
                  <a:lnTo>
                    <a:pt x="1981681" y="1690342"/>
                  </a:lnTo>
                  <a:lnTo>
                    <a:pt x="1912452" y="1635536"/>
                  </a:lnTo>
                  <a:lnTo>
                    <a:pt x="1823031" y="1577845"/>
                  </a:lnTo>
                  <a:lnTo>
                    <a:pt x="1716303" y="1540346"/>
                  </a:lnTo>
                  <a:lnTo>
                    <a:pt x="1603806" y="1491309"/>
                  </a:lnTo>
                  <a:lnTo>
                    <a:pt x="1471117" y="1424964"/>
                  </a:lnTo>
                  <a:lnTo>
                    <a:pt x="1249007" y="13095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3F4A9020-AA92-4870-8253-0BBDFDD066E1}"/>
              </a:ext>
            </a:extLst>
          </p:cNvPr>
          <p:cNvSpPr/>
          <p:nvPr/>
        </p:nvSpPr>
        <p:spPr>
          <a:xfrm>
            <a:off x="3101975" y="1931988"/>
            <a:ext cx="3441700" cy="533400"/>
          </a:xfrm>
          <a:custGeom>
            <a:avLst/>
            <a:gdLst>
              <a:gd name="connsiteX0" fmla="*/ 2207463 w 3441622"/>
              <a:gd name="connsiteY0" fmla="*/ 100976 h 532932"/>
              <a:gd name="connsiteX1" fmla="*/ 1991485 w 3441622"/>
              <a:gd name="connsiteY1" fmla="*/ 123416 h 532932"/>
              <a:gd name="connsiteX2" fmla="*/ 1811971 w 3441622"/>
              <a:gd name="connsiteY2" fmla="*/ 143050 h 532932"/>
              <a:gd name="connsiteX3" fmla="*/ 1601603 w 3441622"/>
              <a:gd name="connsiteY3" fmla="*/ 168294 h 532932"/>
              <a:gd name="connsiteX4" fmla="*/ 1368795 w 3441622"/>
              <a:gd name="connsiteY4" fmla="*/ 199148 h 532932"/>
              <a:gd name="connsiteX5" fmla="*/ 1133183 w 3441622"/>
              <a:gd name="connsiteY5" fmla="*/ 235612 h 532932"/>
              <a:gd name="connsiteX6" fmla="*/ 1037816 w 3441622"/>
              <a:gd name="connsiteY6" fmla="*/ 249636 h 532932"/>
              <a:gd name="connsiteX7" fmla="*/ 861107 w 3441622"/>
              <a:gd name="connsiteY7" fmla="*/ 266466 h 532932"/>
              <a:gd name="connsiteX8" fmla="*/ 675983 w 3441622"/>
              <a:gd name="connsiteY8" fmla="*/ 286100 h 532932"/>
              <a:gd name="connsiteX9" fmla="*/ 454395 w 3441622"/>
              <a:gd name="connsiteY9" fmla="*/ 308539 h 532932"/>
              <a:gd name="connsiteX10" fmla="*/ 367443 w 3441622"/>
              <a:gd name="connsiteY10" fmla="*/ 311344 h 532932"/>
              <a:gd name="connsiteX11" fmla="*/ 308540 w 3441622"/>
              <a:gd name="connsiteY11" fmla="*/ 311344 h 532932"/>
              <a:gd name="connsiteX12" fmla="*/ 272076 w 3441622"/>
              <a:gd name="connsiteY12" fmla="*/ 305735 h 532932"/>
              <a:gd name="connsiteX13" fmla="*/ 238417 w 3441622"/>
              <a:gd name="connsiteY13" fmla="*/ 300125 h 532932"/>
              <a:gd name="connsiteX14" fmla="*/ 182319 w 3441622"/>
              <a:gd name="connsiteY14" fmla="*/ 280490 h 532932"/>
              <a:gd name="connsiteX15" fmla="*/ 109392 w 3441622"/>
              <a:gd name="connsiteY15" fmla="*/ 238417 h 532932"/>
              <a:gd name="connsiteX16" fmla="*/ 72928 w 3441622"/>
              <a:gd name="connsiteY16" fmla="*/ 210368 h 532932"/>
              <a:gd name="connsiteX17" fmla="*/ 58903 w 3441622"/>
              <a:gd name="connsiteY17" fmla="*/ 201953 h 532932"/>
              <a:gd name="connsiteX18" fmla="*/ 36464 w 3441622"/>
              <a:gd name="connsiteY18" fmla="*/ 190733 h 532932"/>
              <a:gd name="connsiteX19" fmla="*/ 19635 w 3441622"/>
              <a:gd name="connsiteY19" fmla="*/ 187928 h 532932"/>
              <a:gd name="connsiteX20" fmla="*/ 11220 w 3441622"/>
              <a:gd name="connsiteY20" fmla="*/ 187928 h 532932"/>
              <a:gd name="connsiteX21" fmla="*/ 2805 w 3441622"/>
              <a:gd name="connsiteY21" fmla="*/ 190733 h 532932"/>
              <a:gd name="connsiteX22" fmla="*/ 0 w 3441622"/>
              <a:gd name="connsiteY22" fmla="*/ 204758 h 532932"/>
              <a:gd name="connsiteX23" fmla="*/ 2805 w 3441622"/>
              <a:gd name="connsiteY23" fmla="*/ 224392 h 532932"/>
              <a:gd name="connsiteX24" fmla="*/ 36464 w 3441622"/>
              <a:gd name="connsiteY24" fmla="*/ 283295 h 532932"/>
              <a:gd name="connsiteX25" fmla="*/ 98172 w 3441622"/>
              <a:gd name="connsiteY25" fmla="*/ 367443 h 532932"/>
              <a:gd name="connsiteX26" fmla="*/ 154270 w 3441622"/>
              <a:gd name="connsiteY26" fmla="*/ 429151 h 532932"/>
              <a:gd name="connsiteX27" fmla="*/ 199149 w 3441622"/>
              <a:gd name="connsiteY27" fmla="*/ 468419 h 532932"/>
              <a:gd name="connsiteX28" fmla="*/ 241222 w 3441622"/>
              <a:gd name="connsiteY28" fmla="*/ 499273 h 532932"/>
              <a:gd name="connsiteX29" fmla="*/ 280491 w 3441622"/>
              <a:gd name="connsiteY29" fmla="*/ 518908 h 532932"/>
              <a:gd name="connsiteX30" fmla="*/ 330979 w 3441622"/>
              <a:gd name="connsiteY30" fmla="*/ 532932 h 532932"/>
              <a:gd name="connsiteX31" fmla="*/ 381468 w 3441622"/>
              <a:gd name="connsiteY31" fmla="*/ 532932 h 532932"/>
              <a:gd name="connsiteX32" fmla="*/ 530128 w 3441622"/>
              <a:gd name="connsiteY32" fmla="*/ 510493 h 532932"/>
              <a:gd name="connsiteX33" fmla="*/ 796594 w 3441622"/>
              <a:gd name="connsiteY33" fmla="*/ 462809 h 532932"/>
              <a:gd name="connsiteX34" fmla="*/ 905985 w 3441622"/>
              <a:gd name="connsiteY34" fmla="*/ 445980 h 532932"/>
              <a:gd name="connsiteX35" fmla="*/ 1082695 w 3441622"/>
              <a:gd name="connsiteY35" fmla="*/ 426346 h 532932"/>
              <a:gd name="connsiteX36" fmla="*/ 1287453 w 3441622"/>
              <a:gd name="connsiteY36" fmla="*/ 395492 h 532932"/>
              <a:gd name="connsiteX37" fmla="*/ 1565139 w 3441622"/>
              <a:gd name="connsiteY37" fmla="*/ 361833 h 532932"/>
              <a:gd name="connsiteX38" fmla="*/ 1800751 w 3441622"/>
              <a:gd name="connsiteY38" fmla="*/ 333784 h 532932"/>
              <a:gd name="connsiteX39" fmla="*/ 1974655 w 3441622"/>
              <a:gd name="connsiteY39" fmla="*/ 316954 h 532932"/>
              <a:gd name="connsiteX40" fmla="*/ 2170999 w 3441622"/>
              <a:gd name="connsiteY40" fmla="*/ 297320 h 532932"/>
              <a:gd name="connsiteX41" fmla="*/ 2288805 w 3441622"/>
              <a:gd name="connsiteY41" fmla="*/ 288905 h 532932"/>
              <a:gd name="connsiteX42" fmla="*/ 2465514 w 3441622"/>
              <a:gd name="connsiteY42" fmla="*/ 266466 h 532932"/>
              <a:gd name="connsiteX43" fmla="*/ 2689907 w 3441622"/>
              <a:gd name="connsiteY43" fmla="*/ 260856 h 532932"/>
              <a:gd name="connsiteX44" fmla="*/ 2872226 w 3441622"/>
              <a:gd name="connsiteY44" fmla="*/ 258051 h 532932"/>
              <a:gd name="connsiteX45" fmla="*/ 3105033 w 3441622"/>
              <a:gd name="connsiteY45" fmla="*/ 258051 h 532932"/>
              <a:gd name="connsiteX46" fmla="*/ 3276133 w 3441622"/>
              <a:gd name="connsiteY46" fmla="*/ 266466 h 532932"/>
              <a:gd name="connsiteX47" fmla="*/ 3315401 w 3441622"/>
              <a:gd name="connsiteY47" fmla="*/ 266466 h 532932"/>
              <a:gd name="connsiteX48" fmla="*/ 3360280 w 3441622"/>
              <a:gd name="connsiteY48" fmla="*/ 260856 h 532932"/>
              <a:gd name="connsiteX49" fmla="*/ 3396744 w 3441622"/>
              <a:gd name="connsiteY49" fmla="*/ 249636 h 532932"/>
              <a:gd name="connsiteX50" fmla="*/ 3421988 w 3441622"/>
              <a:gd name="connsiteY50" fmla="*/ 238417 h 532932"/>
              <a:gd name="connsiteX51" fmla="*/ 3436012 w 3441622"/>
              <a:gd name="connsiteY51" fmla="*/ 221587 h 532932"/>
              <a:gd name="connsiteX52" fmla="*/ 3441622 w 3441622"/>
              <a:gd name="connsiteY52" fmla="*/ 213173 h 532932"/>
              <a:gd name="connsiteX53" fmla="*/ 3441622 w 3441622"/>
              <a:gd name="connsiteY53" fmla="*/ 196343 h 532932"/>
              <a:gd name="connsiteX54" fmla="*/ 3436012 w 3441622"/>
              <a:gd name="connsiteY54" fmla="*/ 179514 h 532932"/>
              <a:gd name="connsiteX55" fmla="*/ 3421988 w 3441622"/>
              <a:gd name="connsiteY55" fmla="*/ 159879 h 532932"/>
              <a:gd name="connsiteX56" fmla="*/ 3396744 w 3441622"/>
              <a:gd name="connsiteY56" fmla="*/ 134635 h 532932"/>
              <a:gd name="connsiteX57" fmla="*/ 3360280 w 3441622"/>
              <a:gd name="connsiteY57" fmla="*/ 103781 h 532932"/>
              <a:gd name="connsiteX58" fmla="*/ 3332231 w 3441622"/>
              <a:gd name="connsiteY58" fmla="*/ 84147 h 532932"/>
              <a:gd name="connsiteX59" fmla="*/ 3264913 w 3441622"/>
              <a:gd name="connsiteY59" fmla="*/ 56098 h 532932"/>
              <a:gd name="connsiteX60" fmla="*/ 3186376 w 3441622"/>
              <a:gd name="connsiteY60" fmla="*/ 28049 h 532932"/>
              <a:gd name="connsiteX61" fmla="*/ 3116253 w 3441622"/>
              <a:gd name="connsiteY61" fmla="*/ 8414 h 532932"/>
              <a:gd name="connsiteX62" fmla="*/ 3082594 w 3441622"/>
              <a:gd name="connsiteY62" fmla="*/ 0 h 532932"/>
              <a:gd name="connsiteX63" fmla="*/ 3074179 w 3441622"/>
              <a:gd name="connsiteY63" fmla="*/ 0 h 532932"/>
              <a:gd name="connsiteX64" fmla="*/ 3040520 w 3441622"/>
              <a:gd name="connsiteY64" fmla="*/ 14024 h 532932"/>
              <a:gd name="connsiteX65" fmla="*/ 2973203 w 3441622"/>
              <a:gd name="connsiteY65" fmla="*/ 39268 h 532932"/>
              <a:gd name="connsiteX66" fmla="*/ 2947959 w 3441622"/>
              <a:gd name="connsiteY66" fmla="*/ 44878 h 532932"/>
              <a:gd name="connsiteX67" fmla="*/ 2827347 w 3441622"/>
              <a:gd name="connsiteY67" fmla="*/ 61708 h 532932"/>
              <a:gd name="connsiteX68" fmla="*/ 2645028 w 3441622"/>
              <a:gd name="connsiteY68" fmla="*/ 78537 h 532932"/>
              <a:gd name="connsiteX69" fmla="*/ 2532832 w 3441622"/>
              <a:gd name="connsiteY69" fmla="*/ 89757 h 532932"/>
              <a:gd name="connsiteX70" fmla="*/ 2330879 w 3441622"/>
              <a:gd name="connsiteY70" fmla="*/ 89757 h 532932"/>
              <a:gd name="connsiteX71" fmla="*/ 2207463 w 3441622"/>
              <a:gd name="connsiteY71" fmla="*/ 100976 h 532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441622" h="532932">
                <a:moveTo>
                  <a:pt x="2207463" y="100976"/>
                </a:moveTo>
                <a:lnTo>
                  <a:pt x="1991485" y="123416"/>
                </a:lnTo>
                <a:lnTo>
                  <a:pt x="1811971" y="143050"/>
                </a:lnTo>
                <a:lnTo>
                  <a:pt x="1601603" y="168294"/>
                </a:lnTo>
                <a:lnTo>
                  <a:pt x="1368795" y="199148"/>
                </a:lnTo>
                <a:lnTo>
                  <a:pt x="1133183" y="235612"/>
                </a:lnTo>
                <a:lnTo>
                  <a:pt x="1037816" y="249636"/>
                </a:lnTo>
                <a:lnTo>
                  <a:pt x="861107" y="266466"/>
                </a:lnTo>
                <a:lnTo>
                  <a:pt x="675983" y="286100"/>
                </a:lnTo>
                <a:lnTo>
                  <a:pt x="454395" y="308539"/>
                </a:lnTo>
                <a:lnTo>
                  <a:pt x="367443" y="311344"/>
                </a:lnTo>
                <a:lnTo>
                  <a:pt x="308540" y="311344"/>
                </a:lnTo>
                <a:lnTo>
                  <a:pt x="272076" y="305735"/>
                </a:lnTo>
                <a:lnTo>
                  <a:pt x="238417" y="300125"/>
                </a:lnTo>
                <a:lnTo>
                  <a:pt x="182319" y="280490"/>
                </a:lnTo>
                <a:lnTo>
                  <a:pt x="109392" y="238417"/>
                </a:lnTo>
                <a:lnTo>
                  <a:pt x="72928" y="210368"/>
                </a:lnTo>
                <a:lnTo>
                  <a:pt x="58903" y="201953"/>
                </a:lnTo>
                <a:lnTo>
                  <a:pt x="36464" y="190733"/>
                </a:lnTo>
                <a:lnTo>
                  <a:pt x="19635" y="187928"/>
                </a:lnTo>
                <a:lnTo>
                  <a:pt x="11220" y="187928"/>
                </a:lnTo>
                <a:lnTo>
                  <a:pt x="2805" y="190733"/>
                </a:lnTo>
                <a:lnTo>
                  <a:pt x="0" y="204758"/>
                </a:lnTo>
                <a:lnTo>
                  <a:pt x="2805" y="224392"/>
                </a:lnTo>
                <a:lnTo>
                  <a:pt x="36464" y="283295"/>
                </a:lnTo>
                <a:lnTo>
                  <a:pt x="98172" y="367443"/>
                </a:lnTo>
                <a:lnTo>
                  <a:pt x="154270" y="429151"/>
                </a:lnTo>
                <a:lnTo>
                  <a:pt x="199149" y="468419"/>
                </a:lnTo>
                <a:lnTo>
                  <a:pt x="241222" y="499273"/>
                </a:lnTo>
                <a:lnTo>
                  <a:pt x="280491" y="518908"/>
                </a:lnTo>
                <a:lnTo>
                  <a:pt x="330979" y="532932"/>
                </a:lnTo>
                <a:lnTo>
                  <a:pt x="381468" y="532932"/>
                </a:lnTo>
                <a:lnTo>
                  <a:pt x="530128" y="510493"/>
                </a:lnTo>
                <a:lnTo>
                  <a:pt x="796594" y="462809"/>
                </a:lnTo>
                <a:lnTo>
                  <a:pt x="905985" y="445980"/>
                </a:lnTo>
                <a:lnTo>
                  <a:pt x="1082695" y="426346"/>
                </a:lnTo>
                <a:lnTo>
                  <a:pt x="1287453" y="395492"/>
                </a:lnTo>
                <a:lnTo>
                  <a:pt x="1565139" y="361833"/>
                </a:lnTo>
                <a:lnTo>
                  <a:pt x="1800751" y="333784"/>
                </a:lnTo>
                <a:lnTo>
                  <a:pt x="1974655" y="316954"/>
                </a:lnTo>
                <a:lnTo>
                  <a:pt x="2170999" y="297320"/>
                </a:lnTo>
                <a:lnTo>
                  <a:pt x="2288805" y="288905"/>
                </a:lnTo>
                <a:lnTo>
                  <a:pt x="2465514" y="266466"/>
                </a:lnTo>
                <a:lnTo>
                  <a:pt x="2689907" y="260856"/>
                </a:lnTo>
                <a:lnTo>
                  <a:pt x="2872226" y="258051"/>
                </a:lnTo>
                <a:lnTo>
                  <a:pt x="3105033" y="258051"/>
                </a:lnTo>
                <a:lnTo>
                  <a:pt x="3276133" y="266466"/>
                </a:lnTo>
                <a:lnTo>
                  <a:pt x="3315401" y="266466"/>
                </a:lnTo>
                <a:lnTo>
                  <a:pt x="3360280" y="260856"/>
                </a:lnTo>
                <a:lnTo>
                  <a:pt x="3396744" y="249636"/>
                </a:lnTo>
                <a:lnTo>
                  <a:pt x="3421988" y="238417"/>
                </a:lnTo>
                <a:lnTo>
                  <a:pt x="3436012" y="221587"/>
                </a:lnTo>
                <a:lnTo>
                  <a:pt x="3441622" y="213173"/>
                </a:lnTo>
                <a:lnTo>
                  <a:pt x="3441622" y="196343"/>
                </a:lnTo>
                <a:lnTo>
                  <a:pt x="3436012" y="179514"/>
                </a:lnTo>
                <a:lnTo>
                  <a:pt x="3421988" y="159879"/>
                </a:lnTo>
                <a:lnTo>
                  <a:pt x="3396744" y="134635"/>
                </a:lnTo>
                <a:lnTo>
                  <a:pt x="3360280" y="103781"/>
                </a:lnTo>
                <a:lnTo>
                  <a:pt x="3332231" y="84147"/>
                </a:lnTo>
                <a:lnTo>
                  <a:pt x="3264913" y="56098"/>
                </a:lnTo>
                <a:lnTo>
                  <a:pt x="3186376" y="28049"/>
                </a:lnTo>
                <a:lnTo>
                  <a:pt x="3116253" y="8414"/>
                </a:lnTo>
                <a:lnTo>
                  <a:pt x="3082594" y="0"/>
                </a:lnTo>
                <a:lnTo>
                  <a:pt x="3074179" y="0"/>
                </a:lnTo>
                <a:lnTo>
                  <a:pt x="3040520" y="14024"/>
                </a:lnTo>
                <a:lnTo>
                  <a:pt x="2973203" y="39268"/>
                </a:lnTo>
                <a:lnTo>
                  <a:pt x="2947959" y="44878"/>
                </a:lnTo>
                <a:lnTo>
                  <a:pt x="2827347" y="61708"/>
                </a:lnTo>
                <a:lnTo>
                  <a:pt x="2645028" y="78537"/>
                </a:lnTo>
                <a:lnTo>
                  <a:pt x="2532832" y="89757"/>
                </a:lnTo>
                <a:lnTo>
                  <a:pt x="2330879" y="89757"/>
                </a:lnTo>
                <a:lnTo>
                  <a:pt x="2207463" y="10097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E8BCCCBB-1FD5-4CDB-9590-E3DDA05741C3}"/>
              </a:ext>
            </a:extLst>
          </p:cNvPr>
          <p:cNvSpPr/>
          <p:nvPr/>
        </p:nvSpPr>
        <p:spPr>
          <a:xfrm>
            <a:off x="3679825" y="1638300"/>
            <a:ext cx="561975" cy="1143000"/>
          </a:xfrm>
          <a:custGeom>
            <a:avLst/>
            <a:gdLst>
              <a:gd name="connsiteX0" fmla="*/ 219075 w 561975"/>
              <a:gd name="connsiteY0" fmla="*/ 407194 h 1143000"/>
              <a:gd name="connsiteX1" fmla="*/ 250032 w 561975"/>
              <a:gd name="connsiteY1" fmla="*/ 521494 h 1143000"/>
              <a:gd name="connsiteX2" fmla="*/ 264319 w 561975"/>
              <a:gd name="connsiteY2" fmla="*/ 581025 h 1143000"/>
              <a:gd name="connsiteX3" fmla="*/ 302419 w 561975"/>
              <a:gd name="connsiteY3" fmla="*/ 731044 h 1143000"/>
              <a:gd name="connsiteX4" fmla="*/ 352425 w 561975"/>
              <a:gd name="connsiteY4" fmla="*/ 900113 h 1143000"/>
              <a:gd name="connsiteX5" fmla="*/ 411957 w 561975"/>
              <a:gd name="connsiteY5" fmla="*/ 1100138 h 1143000"/>
              <a:gd name="connsiteX6" fmla="*/ 421482 w 561975"/>
              <a:gd name="connsiteY6" fmla="*/ 1119188 h 1143000"/>
              <a:gd name="connsiteX7" fmla="*/ 435769 w 561975"/>
              <a:gd name="connsiteY7" fmla="*/ 1131094 h 1143000"/>
              <a:gd name="connsiteX8" fmla="*/ 466725 w 561975"/>
              <a:gd name="connsiteY8" fmla="*/ 1140619 h 1143000"/>
              <a:gd name="connsiteX9" fmla="*/ 483394 w 561975"/>
              <a:gd name="connsiteY9" fmla="*/ 1143000 h 1143000"/>
              <a:gd name="connsiteX10" fmla="*/ 507207 w 561975"/>
              <a:gd name="connsiteY10" fmla="*/ 1135856 h 1143000"/>
              <a:gd name="connsiteX11" fmla="*/ 523875 w 561975"/>
              <a:gd name="connsiteY11" fmla="*/ 1126331 h 1143000"/>
              <a:gd name="connsiteX12" fmla="*/ 540544 w 561975"/>
              <a:gd name="connsiteY12" fmla="*/ 1109663 h 1143000"/>
              <a:gd name="connsiteX13" fmla="*/ 552450 w 561975"/>
              <a:gd name="connsiteY13" fmla="*/ 1085850 h 1143000"/>
              <a:gd name="connsiteX14" fmla="*/ 559594 w 561975"/>
              <a:gd name="connsiteY14" fmla="*/ 1054894 h 1143000"/>
              <a:gd name="connsiteX15" fmla="*/ 561975 w 561975"/>
              <a:gd name="connsiteY15" fmla="*/ 1023938 h 1143000"/>
              <a:gd name="connsiteX16" fmla="*/ 561975 w 561975"/>
              <a:gd name="connsiteY16" fmla="*/ 983456 h 1143000"/>
              <a:gd name="connsiteX17" fmla="*/ 561975 w 561975"/>
              <a:gd name="connsiteY17" fmla="*/ 954881 h 1143000"/>
              <a:gd name="connsiteX18" fmla="*/ 557213 w 561975"/>
              <a:gd name="connsiteY18" fmla="*/ 892969 h 1143000"/>
              <a:gd name="connsiteX19" fmla="*/ 547688 w 561975"/>
              <a:gd name="connsiteY19" fmla="*/ 828675 h 1143000"/>
              <a:gd name="connsiteX20" fmla="*/ 528638 w 561975"/>
              <a:gd name="connsiteY20" fmla="*/ 702469 h 1143000"/>
              <a:gd name="connsiteX21" fmla="*/ 464344 w 561975"/>
              <a:gd name="connsiteY21" fmla="*/ 469106 h 1143000"/>
              <a:gd name="connsiteX22" fmla="*/ 442913 w 561975"/>
              <a:gd name="connsiteY22" fmla="*/ 383381 h 1143000"/>
              <a:gd name="connsiteX23" fmla="*/ 426244 w 561975"/>
              <a:gd name="connsiteY23" fmla="*/ 316706 h 1143000"/>
              <a:gd name="connsiteX24" fmla="*/ 419100 w 561975"/>
              <a:gd name="connsiteY24" fmla="*/ 276225 h 1143000"/>
              <a:gd name="connsiteX25" fmla="*/ 414338 w 561975"/>
              <a:gd name="connsiteY25" fmla="*/ 245269 h 1143000"/>
              <a:gd name="connsiteX26" fmla="*/ 414338 w 561975"/>
              <a:gd name="connsiteY26" fmla="*/ 223838 h 1143000"/>
              <a:gd name="connsiteX27" fmla="*/ 416719 w 561975"/>
              <a:gd name="connsiteY27" fmla="*/ 192881 h 1143000"/>
              <a:gd name="connsiteX28" fmla="*/ 421482 w 561975"/>
              <a:gd name="connsiteY28" fmla="*/ 166688 h 1143000"/>
              <a:gd name="connsiteX29" fmla="*/ 423863 w 561975"/>
              <a:gd name="connsiteY29" fmla="*/ 150019 h 1143000"/>
              <a:gd name="connsiteX30" fmla="*/ 421482 w 561975"/>
              <a:gd name="connsiteY30" fmla="*/ 133350 h 1143000"/>
              <a:gd name="connsiteX31" fmla="*/ 414338 w 561975"/>
              <a:gd name="connsiteY31" fmla="*/ 114300 h 1143000"/>
              <a:gd name="connsiteX32" fmla="*/ 400050 w 561975"/>
              <a:gd name="connsiteY32" fmla="*/ 92869 h 1143000"/>
              <a:gd name="connsiteX33" fmla="*/ 383382 w 561975"/>
              <a:gd name="connsiteY33" fmla="*/ 78581 h 1143000"/>
              <a:gd name="connsiteX34" fmla="*/ 350044 w 561975"/>
              <a:gd name="connsiteY34" fmla="*/ 59531 h 1143000"/>
              <a:gd name="connsiteX35" fmla="*/ 304800 w 561975"/>
              <a:gd name="connsiteY35" fmla="*/ 40481 h 1143000"/>
              <a:gd name="connsiteX36" fmla="*/ 259557 w 561975"/>
              <a:gd name="connsiteY36" fmla="*/ 23813 h 1143000"/>
              <a:gd name="connsiteX37" fmla="*/ 195263 w 561975"/>
              <a:gd name="connsiteY37" fmla="*/ 7144 h 1143000"/>
              <a:gd name="connsiteX38" fmla="*/ 142875 w 561975"/>
              <a:gd name="connsiteY38" fmla="*/ 0 h 1143000"/>
              <a:gd name="connsiteX39" fmla="*/ 97632 w 561975"/>
              <a:gd name="connsiteY39" fmla="*/ 0 h 1143000"/>
              <a:gd name="connsiteX40" fmla="*/ 64294 w 561975"/>
              <a:gd name="connsiteY40" fmla="*/ 4763 h 1143000"/>
              <a:gd name="connsiteX41" fmla="*/ 38100 w 561975"/>
              <a:gd name="connsiteY41" fmla="*/ 4763 h 1143000"/>
              <a:gd name="connsiteX42" fmla="*/ 14288 w 561975"/>
              <a:gd name="connsiteY42" fmla="*/ 9525 h 1143000"/>
              <a:gd name="connsiteX43" fmla="*/ 2382 w 561975"/>
              <a:gd name="connsiteY43" fmla="*/ 16669 h 1143000"/>
              <a:gd name="connsiteX44" fmla="*/ 0 w 561975"/>
              <a:gd name="connsiteY44" fmla="*/ 28575 h 1143000"/>
              <a:gd name="connsiteX45" fmla="*/ 7144 w 561975"/>
              <a:gd name="connsiteY45" fmla="*/ 42863 h 1143000"/>
              <a:gd name="connsiteX46" fmla="*/ 28575 w 561975"/>
              <a:gd name="connsiteY46" fmla="*/ 61913 h 1143000"/>
              <a:gd name="connsiteX47" fmla="*/ 69057 w 561975"/>
              <a:gd name="connsiteY47" fmla="*/ 95250 h 1143000"/>
              <a:gd name="connsiteX48" fmla="*/ 102394 w 561975"/>
              <a:gd name="connsiteY48" fmla="*/ 128588 h 1143000"/>
              <a:gd name="connsiteX49" fmla="*/ 142875 w 561975"/>
              <a:gd name="connsiteY49" fmla="*/ 188119 h 1143000"/>
              <a:gd name="connsiteX50" fmla="*/ 169069 w 561975"/>
              <a:gd name="connsiteY50" fmla="*/ 238125 h 1143000"/>
              <a:gd name="connsiteX51" fmla="*/ 200025 w 561975"/>
              <a:gd name="connsiteY51" fmla="*/ 326231 h 1143000"/>
              <a:gd name="connsiteX52" fmla="*/ 219075 w 561975"/>
              <a:gd name="connsiteY52" fmla="*/ 407194 h 1143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61975" h="1143000">
                <a:moveTo>
                  <a:pt x="219075" y="407194"/>
                </a:moveTo>
                <a:lnTo>
                  <a:pt x="250032" y="521494"/>
                </a:lnTo>
                <a:lnTo>
                  <a:pt x="264319" y="581025"/>
                </a:lnTo>
                <a:lnTo>
                  <a:pt x="302419" y="731044"/>
                </a:lnTo>
                <a:lnTo>
                  <a:pt x="352425" y="900113"/>
                </a:lnTo>
                <a:lnTo>
                  <a:pt x="411957" y="1100138"/>
                </a:lnTo>
                <a:lnTo>
                  <a:pt x="421482" y="1119188"/>
                </a:lnTo>
                <a:lnTo>
                  <a:pt x="435769" y="1131094"/>
                </a:lnTo>
                <a:lnTo>
                  <a:pt x="466725" y="1140619"/>
                </a:lnTo>
                <a:lnTo>
                  <a:pt x="483394" y="1143000"/>
                </a:lnTo>
                <a:lnTo>
                  <a:pt x="507207" y="1135856"/>
                </a:lnTo>
                <a:lnTo>
                  <a:pt x="523875" y="1126331"/>
                </a:lnTo>
                <a:lnTo>
                  <a:pt x="540544" y="1109663"/>
                </a:lnTo>
                <a:lnTo>
                  <a:pt x="552450" y="1085850"/>
                </a:lnTo>
                <a:lnTo>
                  <a:pt x="559594" y="1054894"/>
                </a:lnTo>
                <a:lnTo>
                  <a:pt x="561975" y="1023938"/>
                </a:lnTo>
                <a:lnTo>
                  <a:pt x="561975" y="983456"/>
                </a:lnTo>
                <a:lnTo>
                  <a:pt x="561975" y="954881"/>
                </a:lnTo>
                <a:lnTo>
                  <a:pt x="557213" y="892969"/>
                </a:lnTo>
                <a:lnTo>
                  <a:pt x="547688" y="828675"/>
                </a:lnTo>
                <a:lnTo>
                  <a:pt x="528638" y="702469"/>
                </a:lnTo>
                <a:lnTo>
                  <a:pt x="464344" y="469106"/>
                </a:lnTo>
                <a:lnTo>
                  <a:pt x="442913" y="383381"/>
                </a:lnTo>
                <a:lnTo>
                  <a:pt x="426244" y="316706"/>
                </a:lnTo>
                <a:lnTo>
                  <a:pt x="419100" y="276225"/>
                </a:lnTo>
                <a:lnTo>
                  <a:pt x="414338" y="245269"/>
                </a:lnTo>
                <a:lnTo>
                  <a:pt x="414338" y="223838"/>
                </a:lnTo>
                <a:lnTo>
                  <a:pt x="416719" y="192881"/>
                </a:lnTo>
                <a:lnTo>
                  <a:pt x="421482" y="166688"/>
                </a:lnTo>
                <a:lnTo>
                  <a:pt x="423863" y="150019"/>
                </a:lnTo>
                <a:lnTo>
                  <a:pt x="421482" y="133350"/>
                </a:lnTo>
                <a:lnTo>
                  <a:pt x="414338" y="114300"/>
                </a:lnTo>
                <a:lnTo>
                  <a:pt x="400050" y="92869"/>
                </a:lnTo>
                <a:lnTo>
                  <a:pt x="383382" y="78581"/>
                </a:lnTo>
                <a:lnTo>
                  <a:pt x="350044" y="59531"/>
                </a:lnTo>
                <a:lnTo>
                  <a:pt x="304800" y="40481"/>
                </a:lnTo>
                <a:lnTo>
                  <a:pt x="259557" y="23813"/>
                </a:lnTo>
                <a:lnTo>
                  <a:pt x="195263" y="7144"/>
                </a:lnTo>
                <a:lnTo>
                  <a:pt x="142875" y="0"/>
                </a:lnTo>
                <a:lnTo>
                  <a:pt x="97632" y="0"/>
                </a:lnTo>
                <a:lnTo>
                  <a:pt x="64294" y="4763"/>
                </a:lnTo>
                <a:lnTo>
                  <a:pt x="38100" y="4763"/>
                </a:lnTo>
                <a:lnTo>
                  <a:pt x="14288" y="9525"/>
                </a:lnTo>
                <a:lnTo>
                  <a:pt x="2382" y="16669"/>
                </a:lnTo>
                <a:lnTo>
                  <a:pt x="0" y="28575"/>
                </a:lnTo>
                <a:lnTo>
                  <a:pt x="7144" y="42863"/>
                </a:lnTo>
                <a:lnTo>
                  <a:pt x="28575" y="61913"/>
                </a:lnTo>
                <a:lnTo>
                  <a:pt x="69057" y="95250"/>
                </a:lnTo>
                <a:lnTo>
                  <a:pt x="102394" y="128588"/>
                </a:lnTo>
                <a:lnTo>
                  <a:pt x="142875" y="188119"/>
                </a:lnTo>
                <a:lnTo>
                  <a:pt x="169069" y="238125"/>
                </a:lnTo>
                <a:lnTo>
                  <a:pt x="200025" y="326231"/>
                </a:lnTo>
                <a:lnTo>
                  <a:pt x="219075" y="40719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32D5622B-A5DC-4864-9730-694DA2059E1F}"/>
              </a:ext>
            </a:extLst>
          </p:cNvPr>
          <p:cNvSpPr/>
          <p:nvPr/>
        </p:nvSpPr>
        <p:spPr>
          <a:xfrm>
            <a:off x="5272088" y="1554163"/>
            <a:ext cx="508000" cy="1139825"/>
          </a:xfrm>
          <a:custGeom>
            <a:avLst/>
            <a:gdLst>
              <a:gd name="connsiteX0" fmla="*/ 278606 w 507206"/>
              <a:gd name="connsiteY0" fmla="*/ 728663 h 1138238"/>
              <a:gd name="connsiteX1" fmla="*/ 176212 w 507206"/>
              <a:gd name="connsiteY1" fmla="*/ 923925 h 1138238"/>
              <a:gd name="connsiteX2" fmla="*/ 66675 w 507206"/>
              <a:gd name="connsiteY2" fmla="*/ 1138238 h 1138238"/>
              <a:gd name="connsiteX3" fmla="*/ 0 w 507206"/>
              <a:gd name="connsiteY3" fmla="*/ 1081088 h 1138238"/>
              <a:gd name="connsiteX4" fmla="*/ 14287 w 507206"/>
              <a:gd name="connsiteY4" fmla="*/ 1002507 h 1138238"/>
              <a:gd name="connsiteX5" fmla="*/ 45243 w 507206"/>
              <a:gd name="connsiteY5" fmla="*/ 873919 h 1138238"/>
              <a:gd name="connsiteX6" fmla="*/ 85725 w 507206"/>
              <a:gd name="connsiteY6" fmla="*/ 716757 h 1138238"/>
              <a:gd name="connsiteX7" fmla="*/ 102393 w 507206"/>
              <a:gd name="connsiteY7" fmla="*/ 645319 h 1138238"/>
              <a:gd name="connsiteX8" fmla="*/ 159543 w 507206"/>
              <a:gd name="connsiteY8" fmla="*/ 404813 h 1138238"/>
              <a:gd name="connsiteX9" fmla="*/ 180975 w 507206"/>
              <a:gd name="connsiteY9" fmla="*/ 321469 h 1138238"/>
              <a:gd name="connsiteX10" fmla="*/ 185737 w 507206"/>
              <a:gd name="connsiteY10" fmla="*/ 297657 h 1138238"/>
              <a:gd name="connsiteX11" fmla="*/ 190500 w 507206"/>
              <a:gd name="connsiteY11" fmla="*/ 276225 h 1138238"/>
              <a:gd name="connsiteX12" fmla="*/ 190500 w 507206"/>
              <a:gd name="connsiteY12" fmla="*/ 252413 h 1138238"/>
              <a:gd name="connsiteX13" fmla="*/ 185737 w 507206"/>
              <a:gd name="connsiteY13" fmla="*/ 223838 h 1138238"/>
              <a:gd name="connsiteX14" fmla="*/ 178593 w 507206"/>
              <a:gd name="connsiteY14" fmla="*/ 200025 h 1138238"/>
              <a:gd name="connsiteX15" fmla="*/ 171450 w 507206"/>
              <a:gd name="connsiteY15" fmla="*/ 176213 h 1138238"/>
              <a:gd name="connsiteX16" fmla="*/ 157162 w 507206"/>
              <a:gd name="connsiteY16" fmla="*/ 150019 h 1138238"/>
              <a:gd name="connsiteX17" fmla="*/ 126206 w 507206"/>
              <a:gd name="connsiteY17" fmla="*/ 114300 h 1138238"/>
              <a:gd name="connsiteX18" fmla="*/ 88106 w 507206"/>
              <a:gd name="connsiteY18" fmla="*/ 78582 h 1138238"/>
              <a:gd name="connsiteX19" fmla="*/ 64293 w 507206"/>
              <a:gd name="connsiteY19" fmla="*/ 57150 h 1138238"/>
              <a:gd name="connsiteX20" fmla="*/ 52387 w 507206"/>
              <a:gd name="connsiteY20" fmla="*/ 38100 h 1138238"/>
              <a:gd name="connsiteX21" fmla="*/ 47625 w 507206"/>
              <a:gd name="connsiteY21" fmla="*/ 21432 h 1138238"/>
              <a:gd name="connsiteX22" fmla="*/ 50006 w 507206"/>
              <a:gd name="connsiteY22" fmla="*/ 9525 h 1138238"/>
              <a:gd name="connsiteX23" fmla="*/ 66675 w 507206"/>
              <a:gd name="connsiteY23" fmla="*/ 2382 h 1138238"/>
              <a:gd name="connsiteX24" fmla="*/ 107156 w 507206"/>
              <a:gd name="connsiteY24" fmla="*/ 0 h 1138238"/>
              <a:gd name="connsiteX25" fmla="*/ 173831 w 507206"/>
              <a:gd name="connsiteY25" fmla="*/ 19050 h 1138238"/>
              <a:gd name="connsiteX26" fmla="*/ 297656 w 507206"/>
              <a:gd name="connsiteY26" fmla="*/ 61913 h 1138238"/>
              <a:gd name="connsiteX27" fmla="*/ 381000 w 507206"/>
              <a:gd name="connsiteY27" fmla="*/ 100013 h 1138238"/>
              <a:gd name="connsiteX28" fmla="*/ 414337 w 507206"/>
              <a:gd name="connsiteY28" fmla="*/ 121444 h 1138238"/>
              <a:gd name="connsiteX29" fmla="*/ 445293 w 507206"/>
              <a:gd name="connsiteY29" fmla="*/ 145257 h 1138238"/>
              <a:gd name="connsiteX30" fmla="*/ 464343 w 507206"/>
              <a:gd name="connsiteY30" fmla="*/ 164307 h 1138238"/>
              <a:gd name="connsiteX31" fmla="*/ 485775 w 507206"/>
              <a:gd name="connsiteY31" fmla="*/ 190500 h 1138238"/>
              <a:gd name="connsiteX32" fmla="*/ 492918 w 507206"/>
              <a:gd name="connsiteY32" fmla="*/ 202407 h 1138238"/>
              <a:gd name="connsiteX33" fmla="*/ 500062 w 507206"/>
              <a:gd name="connsiteY33" fmla="*/ 219075 h 1138238"/>
              <a:gd name="connsiteX34" fmla="*/ 504825 w 507206"/>
              <a:gd name="connsiteY34" fmla="*/ 238125 h 1138238"/>
              <a:gd name="connsiteX35" fmla="*/ 507206 w 507206"/>
              <a:gd name="connsiteY35" fmla="*/ 257175 h 1138238"/>
              <a:gd name="connsiteX36" fmla="*/ 495300 w 507206"/>
              <a:gd name="connsiteY36" fmla="*/ 285750 h 1138238"/>
              <a:gd name="connsiteX37" fmla="*/ 471487 w 507206"/>
              <a:gd name="connsiteY37" fmla="*/ 314325 h 1138238"/>
              <a:gd name="connsiteX38" fmla="*/ 450056 w 507206"/>
              <a:gd name="connsiteY38" fmla="*/ 340519 h 1138238"/>
              <a:gd name="connsiteX39" fmla="*/ 423862 w 507206"/>
              <a:gd name="connsiteY39" fmla="*/ 388144 h 1138238"/>
              <a:gd name="connsiteX40" fmla="*/ 383381 w 507206"/>
              <a:gd name="connsiteY40" fmla="*/ 485775 h 1138238"/>
              <a:gd name="connsiteX41" fmla="*/ 328612 w 507206"/>
              <a:gd name="connsiteY41" fmla="*/ 635794 h 1138238"/>
              <a:gd name="connsiteX42" fmla="*/ 278606 w 507206"/>
              <a:gd name="connsiteY42" fmla="*/ 728663 h 1138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07206" h="1138238">
                <a:moveTo>
                  <a:pt x="278606" y="728663"/>
                </a:moveTo>
                <a:lnTo>
                  <a:pt x="176212" y="923925"/>
                </a:lnTo>
                <a:lnTo>
                  <a:pt x="66675" y="1138238"/>
                </a:lnTo>
                <a:lnTo>
                  <a:pt x="0" y="1081088"/>
                </a:lnTo>
                <a:lnTo>
                  <a:pt x="14287" y="1002507"/>
                </a:lnTo>
                <a:lnTo>
                  <a:pt x="45243" y="873919"/>
                </a:lnTo>
                <a:lnTo>
                  <a:pt x="85725" y="716757"/>
                </a:lnTo>
                <a:lnTo>
                  <a:pt x="102393" y="645319"/>
                </a:lnTo>
                <a:lnTo>
                  <a:pt x="159543" y="404813"/>
                </a:lnTo>
                <a:lnTo>
                  <a:pt x="180975" y="321469"/>
                </a:lnTo>
                <a:lnTo>
                  <a:pt x="185737" y="297657"/>
                </a:lnTo>
                <a:lnTo>
                  <a:pt x="190500" y="276225"/>
                </a:lnTo>
                <a:lnTo>
                  <a:pt x="190500" y="252413"/>
                </a:lnTo>
                <a:lnTo>
                  <a:pt x="185737" y="223838"/>
                </a:lnTo>
                <a:lnTo>
                  <a:pt x="178593" y="200025"/>
                </a:lnTo>
                <a:lnTo>
                  <a:pt x="171450" y="176213"/>
                </a:lnTo>
                <a:lnTo>
                  <a:pt x="157162" y="150019"/>
                </a:lnTo>
                <a:lnTo>
                  <a:pt x="126206" y="114300"/>
                </a:lnTo>
                <a:lnTo>
                  <a:pt x="88106" y="78582"/>
                </a:lnTo>
                <a:lnTo>
                  <a:pt x="64293" y="57150"/>
                </a:lnTo>
                <a:lnTo>
                  <a:pt x="52387" y="38100"/>
                </a:lnTo>
                <a:lnTo>
                  <a:pt x="47625" y="21432"/>
                </a:lnTo>
                <a:lnTo>
                  <a:pt x="50006" y="9525"/>
                </a:lnTo>
                <a:lnTo>
                  <a:pt x="66675" y="2382"/>
                </a:lnTo>
                <a:lnTo>
                  <a:pt x="107156" y="0"/>
                </a:lnTo>
                <a:lnTo>
                  <a:pt x="173831" y="19050"/>
                </a:lnTo>
                <a:lnTo>
                  <a:pt x="297656" y="61913"/>
                </a:lnTo>
                <a:lnTo>
                  <a:pt x="381000" y="100013"/>
                </a:lnTo>
                <a:lnTo>
                  <a:pt x="414337" y="121444"/>
                </a:lnTo>
                <a:lnTo>
                  <a:pt x="445293" y="145257"/>
                </a:lnTo>
                <a:lnTo>
                  <a:pt x="464343" y="164307"/>
                </a:lnTo>
                <a:lnTo>
                  <a:pt x="485775" y="190500"/>
                </a:lnTo>
                <a:lnTo>
                  <a:pt x="492918" y="202407"/>
                </a:lnTo>
                <a:lnTo>
                  <a:pt x="500062" y="219075"/>
                </a:lnTo>
                <a:lnTo>
                  <a:pt x="504825" y="238125"/>
                </a:lnTo>
                <a:lnTo>
                  <a:pt x="507206" y="257175"/>
                </a:lnTo>
                <a:lnTo>
                  <a:pt x="495300" y="285750"/>
                </a:lnTo>
                <a:lnTo>
                  <a:pt x="471487" y="314325"/>
                </a:lnTo>
                <a:lnTo>
                  <a:pt x="450056" y="340519"/>
                </a:lnTo>
                <a:lnTo>
                  <a:pt x="423862" y="388144"/>
                </a:lnTo>
                <a:lnTo>
                  <a:pt x="383381" y="485775"/>
                </a:lnTo>
                <a:lnTo>
                  <a:pt x="328612" y="635794"/>
                </a:lnTo>
                <a:lnTo>
                  <a:pt x="278606" y="7286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5684202F-B7D0-4900-9AEC-32BF03263626}"/>
              </a:ext>
            </a:extLst>
          </p:cNvPr>
          <p:cNvSpPr/>
          <p:nvPr/>
        </p:nvSpPr>
        <p:spPr>
          <a:xfrm rot="16200000">
            <a:off x="1686719" y="3893344"/>
            <a:ext cx="2822575" cy="798513"/>
          </a:xfrm>
          <a:custGeom>
            <a:avLst/>
            <a:gdLst>
              <a:gd name="connsiteX0" fmla="*/ 1662112 w 2821781"/>
              <a:gd name="connsiteY0" fmla="*/ 557212 h 797718"/>
              <a:gd name="connsiteX1" fmla="*/ 1826419 w 2821781"/>
              <a:gd name="connsiteY1" fmla="*/ 564356 h 797718"/>
              <a:gd name="connsiteX2" fmla="*/ 1983581 w 2821781"/>
              <a:gd name="connsiteY2" fmla="*/ 571500 h 797718"/>
              <a:gd name="connsiteX3" fmla="*/ 2174081 w 2821781"/>
              <a:gd name="connsiteY3" fmla="*/ 573881 h 797718"/>
              <a:gd name="connsiteX4" fmla="*/ 2378869 w 2821781"/>
              <a:gd name="connsiteY4" fmla="*/ 571500 h 797718"/>
              <a:gd name="connsiteX5" fmla="*/ 2424112 w 2821781"/>
              <a:gd name="connsiteY5" fmla="*/ 569118 h 797718"/>
              <a:gd name="connsiteX6" fmla="*/ 2464594 w 2821781"/>
              <a:gd name="connsiteY6" fmla="*/ 559593 h 797718"/>
              <a:gd name="connsiteX7" fmla="*/ 2512219 w 2821781"/>
              <a:gd name="connsiteY7" fmla="*/ 540543 h 797718"/>
              <a:gd name="connsiteX8" fmla="*/ 2559844 w 2821781"/>
              <a:gd name="connsiteY8" fmla="*/ 511968 h 797718"/>
              <a:gd name="connsiteX9" fmla="*/ 2619375 w 2821781"/>
              <a:gd name="connsiteY9" fmla="*/ 466725 h 797718"/>
              <a:gd name="connsiteX10" fmla="*/ 2681287 w 2821781"/>
              <a:gd name="connsiteY10" fmla="*/ 404812 h 797718"/>
              <a:gd name="connsiteX11" fmla="*/ 2747962 w 2821781"/>
              <a:gd name="connsiteY11" fmla="*/ 326231 h 797718"/>
              <a:gd name="connsiteX12" fmla="*/ 2764631 w 2821781"/>
              <a:gd name="connsiteY12" fmla="*/ 304800 h 797718"/>
              <a:gd name="connsiteX13" fmla="*/ 2788444 w 2821781"/>
              <a:gd name="connsiteY13" fmla="*/ 292893 h 797718"/>
              <a:gd name="connsiteX14" fmla="*/ 2802731 w 2821781"/>
              <a:gd name="connsiteY14" fmla="*/ 288131 h 797718"/>
              <a:gd name="connsiteX15" fmla="*/ 2814637 w 2821781"/>
              <a:gd name="connsiteY15" fmla="*/ 288131 h 797718"/>
              <a:gd name="connsiteX16" fmla="*/ 2819400 w 2821781"/>
              <a:gd name="connsiteY16" fmla="*/ 292893 h 797718"/>
              <a:gd name="connsiteX17" fmla="*/ 2821781 w 2821781"/>
              <a:gd name="connsiteY17" fmla="*/ 300037 h 797718"/>
              <a:gd name="connsiteX18" fmla="*/ 2821781 w 2821781"/>
              <a:gd name="connsiteY18" fmla="*/ 316706 h 797718"/>
              <a:gd name="connsiteX19" fmla="*/ 2800350 w 2821781"/>
              <a:gd name="connsiteY19" fmla="*/ 376237 h 797718"/>
              <a:gd name="connsiteX20" fmla="*/ 2774156 w 2821781"/>
              <a:gd name="connsiteY20" fmla="*/ 450056 h 797718"/>
              <a:gd name="connsiteX21" fmla="*/ 2731294 w 2821781"/>
              <a:gd name="connsiteY21" fmla="*/ 566737 h 797718"/>
              <a:gd name="connsiteX22" fmla="*/ 2686050 w 2821781"/>
              <a:gd name="connsiteY22" fmla="*/ 683418 h 797718"/>
              <a:gd name="connsiteX23" fmla="*/ 2647950 w 2821781"/>
              <a:gd name="connsiteY23" fmla="*/ 776287 h 797718"/>
              <a:gd name="connsiteX24" fmla="*/ 2493169 w 2821781"/>
              <a:gd name="connsiteY24" fmla="*/ 766762 h 797718"/>
              <a:gd name="connsiteX25" fmla="*/ 2419350 w 2821781"/>
              <a:gd name="connsiteY25" fmla="*/ 792956 h 797718"/>
              <a:gd name="connsiteX26" fmla="*/ 2393156 w 2821781"/>
              <a:gd name="connsiteY26" fmla="*/ 797718 h 797718"/>
              <a:gd name="connsiteX27" fmla="*/ 2314575 w 2821781"/>
              <a:gd name="connsiteY27" fmla="*/ 797718 h 797718"/>
              <a:gd name="connsiteX28" fmla="*/ 2102644 w 2821781"/>
              <a:gd name="connsiteY28" fmla="*/ 792956 h 797718"/>
              <a:gd name="connsiteX29" fmla="*/ 1971675 w 2821781"/>
              <a:gd name="connsiteY29" fmla="*/ 788193 h 797718"/>
              <a:gd name="connsiteX30" fmla="*/ 1793081 w 2821781"/>
              <a:gd name="connsiteY30" fmla="*/ 778668 h 797718"/>
              <a:gd name="connsiteX31" fmla="*/ 1612106 w 2821781"/>
              <a:gd name="connsiteY31" fmla="*/ 766762 h 797718"/>
              <a:gd name="connsiteX32" fmla="*/ 1481137 w 2821781"/>
              <a:gd name="connsiteY32" fmla="*/ 752475 h 797718"/>
              <a:gd name="connsiteX33" fmla="*/ 1359694 w 2821781"/>
              <a:gd name="connsiteY33" fmla="*/ 735806 h 797718"/>
              <a:gd name="connsiteX34" fmla="*/ 1231106 w 2821781"/>
              <a:gd name="connsiteY34" fmla="*/ 711993 h 797718"/>
              <a:gd name="connsiteX35" fmla="*/ 1116806 w 2821781"/>
              <a:gd name="connsiteY35" fmla="*/ 685800 h 797718"/>
              <a:gd name="connsiteX36" fmla="*/ 1009650 w 2821781"/>
              <a:gd name="connsiteY36" fmla="*/ 652462 h 797718"/>
              <a:gd name="connsiteX37" fmla="*/ 935831 w 2821781"/>
              <a:gd name="connsiteY37" fmla="*/ 619125 h 797718"/>
              <a:gd name="connsiteX38" fmla="*/ 862012 w 2821781"/>
              <a:gd name="connsiteY38" fmla="*/ 592931 h 797718"/>
              <a:gd name="connsiteX39" fmla="*/ 742950 w 2821781"/>
              <a:gd name="connsiteY39" fmla="*/ 545306 h 797718"/>
              <a:gd name="connsiteX40" fmla="*/ 661987 w 2821781"/>
              <a:gd name="connsiteY40" fmla="*/ 507206 h 797718"/>
              <a:gd name="connsiteX41" fmla="*/ 581025 w 2821781"/>
              <a:gd name="connsiteY41" fmla="*/ 464343 h 797718"/>
              <a:gd name="connsiteX42" fmla="*/ 447675 w 2821781"/>
              <a:gd name="connsiteY42" fmla="*/ 383381 h 797718"/>
              <a:gd name="connsiteX43" fmla="*/ 350044 w 2821781"/>
              <a:gd name="connsiteY43" fmla="*/ 319087 h 797718"/>
              <a:gd name="connsiteX44" fmla="*/ 264319 w 2821781"/>
              <a:gd name="connsiteY44" fmla="*/ 257175 h 797718"/>
              <a:gd name="connsiteX45" fmla="*/ 183356 w 2821781"/>
              <a:gd name="connsiteY45" fmla="*/ 197643 h 797718"/>
              <a:gd name="connsiteX46" fmla="*/ 80962 w 2821781"/>
              <a:gd name="connsiteY46" fmla="*/ 116681 h 797718"/>
              <a:gd name="connsiteX47" fmla="*/ 21431 w 2821781"/>
              <a:gd name="connsiteY47" fmla="*/ 66675 h 797718"/>
              <a:gd name="connsiteX48" fmla="*/ 4762 w 2821781"/>
              <a:gd name="connsiteY48" fmla="*/ 40481 h 797718"/>
              <a:gd name="connsiteX49" fmla="*/ 0 w 2821781"/>
              <a:gd name="connsiteY49" fmla="*/ 21431 h 797718"/>
              <a:gd name="connsiteX50" fmla="*/ 2381 w 2821781"/>
              <a:gd name="connsiteY50" fmla="*/ 7143 h 797718"/>
              <a:gd name="connsiteX51" fmla="*/ 7144 w 2821781"/>
              <a:gd name="connsiteY51" fmla="*/ 2381 h 797718"/>
              <a:gd name="connsiteX52" fmla="*/ 14287 w 2821781"/>
              <a:gd name="connsiteY52" fmla="*/ 0 h 797718"/>
              <a:gd name="connsiteX53" fmla="*/ 30956 w 2821781"/>
              <a:gd name="connsiteY53" fmla="*/ 0 h 797718"/>
              <a:gd name="connsiteX54" fmla="*/ 54769 w 2821781"/>
              <a:gd name="connsiteY54" fmla="*/ 7143 h 797718"/>
              <a:gd name="connsiteX55" fmla="*/ 78581 w 2821781"/>
              <a:gd name="connsiteY55" fmla="*/ 23812 h 797718"/>
              <a:gd name="connsiteX56" fmla="*/ 173831 w 2821781"/>
              <a:gd name="connsiteY56" fmla="*/ 92868 h 797718"/>
              <a:gd name="connsiteX57" fmla="*/ 314325 w 2821781"/>
              <a:gd name="connsiteY57" fmla="*/ 176212 h 797718"/>
              <a:gd name="connsiteX58" fmla="*/ 402431 w 2821781"/>
              <a:gd name="connsiteY58" fmla="*/ 228600 h 797718"/>
              <a:gd name="connsiteX59" fmla="*/ 516731 w 2821781"/>
              <a:gd name="connsiteY59" fmla="*/ 285750 h 797718"/>
              <a:gd name="connsiteX60" fmla="*/ 669131 w 2821781"/>
              <a:gd name="connsiteY60" fmla="*/ 350043 h 797718"/>
              <a:gd name="connsiteX61" fmla="*/ 866775 w 2821781"/>
              <a:gd name="connsiteY61" fmla="*/ 416718 h 797718"/>
              <a:gd name="connsiteX62" fmla="*/ 1045369 w 2821781"/>
              <a:gd name="connsiteY62" fmla="*/ 466725 h 797718"/>
              <a:gd name="connsiteX63" fmla="*/ 1181100 w 2821781"/>
              <a:gd name="connsiteY63" fmla="*/ 497681 h 797718"/>
              <a:gd name="connsiteX64" fmla="*/ 1340644 w 2821781"/>
              <a:gd name="connsiteY64" fmla="*/ 523875 h 797718"/>
              <a:gd name="connsiteX65" fmla="*/ 1469231 w 2821781"/>
              <a:gd name="connsiteY65" fmla="*/ 538162 h 797718"/>
              <a:gd name="connsiteX66" fmla="*/ 1662112 w 2821781"/>
              <a:gd name="connsiteY66" fmla="*/ 557212 h 797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821781" h="797718">
                <a:moveTo>
                  <a:pt x="1662112" y="557212"/>
                </a:moveTo>
                <a:lnTo>
                  <a:pt x="1826419" y="564356"/>
                </a:lnTo>
                <a:lnTo>
                  <a:pt x="1983581" y="571500"/>
                </a:lnTo>
                <a:lnTo>
                  <a:pt x="2174081" y="573881"/>
                </a:lnTo>
                <a:lnTo>
                  <a:pt x="2378869" y="571500"/>
                </a:lnTo>
                <a:lnTo>
                  <a:pt x="2424112" y="569118"/>
                </a:lnTo>
                <a:lnTo>
                  <a:pt x="2464594" y="559593"/>
                </a:lnTo>
                <a:lnTo>
                  <a:pt x="2512219" y="540543"/>
                </a:lnTo>
                <a:lnTo>
                  <a:pt x="2559844" y="511968"/>
                </a:lnTo>
                <a:lnTo>
                  <a:pt x="2619375" y="466725"/>
                </a:lnTo>
                <a:lnTo>
                  <a:pt x="2681287" y="404812"/>
                </a:lnTo>
                <a:lnTo>
                  <a:pt x="2747962" y="326231"/>
                </a:lnTo>
                <a:lnTo>
                  <a:pt x="2764631" y="304800"/>
                </a:lnTo>
                <a:lnTo>
                  <a:pt x="2788444" y="292893"/>
                </a:lnTo>
                <a:lnTo>
                  <a:pt x="2802731" y="288131"/>
                </a:lnTo>
                <a:lnTo>
                  <a:pt x="2814637" y="288131"/>
                </a:lnTo>
                <a:lnTo>
                  <a:pt x="2819400" y="292893"/>
                </a:lnTo>
                <a:lnTo>
                  <a:pt x="2821781" y="300037"/>
                </a:lnTo>
                <a:lnTo>
                  <a:pt x="2821781" y="316706"/>
                </a:lnTo>
                <a:lnTo>
                  <a:pt x="2800350" y="376237"/>
                </a:lnTo>
                <a:lnTo>
                  <a:pt x="2774156" y="450056"/>
                </a:lnTo>
                <a:lnTo>
                  <a:pt x="2731294" y="566737"/>
                </a:lnTo>
                <a:lnTo>
                  <a:pt x="2686050" y="683418"/>
                </a:lnTo>
                <a:lnTo>
                  <a:pt x="2647950" y="776287"/>
                </a:lnTo>
                <a:lnTo>
                  <a:pt x="2493169" y="766762"/>
                </a:lnTo>
                <a:lnTo>
                  <a:pt x="2419350" y="792956"/>
                </a:lnTo>
                <a:lnTo>
                  <a:pt x="2393156" y="797718"/>
                </a:lnTo>
                <a:lnTo>
                  <a:pt x="2314575" y="797718"/>
                </a:lnTo>
                <a:lnTo>
                  <a:pt x="2102644" y="792956"/>
                </a:lnTo>
                <a:lnTo>
                  <a:pt x="1971675" y="788193"/>
                </a:lnTo>
                <a:lnTo>
                  <a:pt x="1793081" y="778668"/>
                </a:lnTo>
                <a:lnTo>
                  <a:pt x="1612106" y="766762"/>
                </a:lnTo>
                <a:lnTo>
                  <a:pt x="1481137" y="752475"/>
                </a:lnTo>
                <a:lnTo>
                  <a:pt x="1359694" y="735806"/>
                </a:lnTo>
                <a:lnTo>
                  <a:pt x="1231106" y="711993"/>
                </a:lnTo>
                <a:lnTo>
                  <a:pt x="1116806" y="685800"/>
                </a:lnTo>
                <a:lnTo>
                  <a:pt x="1009650" y="652462"/>
                </a:lnTo>
                <a:lnTo>
                  <a:pt x="935831" y="619125"/>
                </a:lnTo>
                <a:lnTo>
                  <a:pt x="862012" y="592931"/>
                </a:lnTo>
                <a:lnTo>
                  <a:pt x="742950" y="545306"/>
                </a:lnTo>
                <a:lnTo>
                  <a:pt x="661987" y="507206"/>
                </a:lnTo>
                <a:lnTo>
                  <a:pt x="581025" y="464343"/>
                </a:lnTo>
                <a:lnTo>
                  <a:pt x="447675" y="383381"/>
                </a:lnTo>
                <a:lnTo>
                  <a:pt x="350044" y="319087"/>
                </a:lnTo>
                <a:lnTo>
                  <a:pt x="264319" y="257175"/>
                </a:lnTo>
                <a:lnTo>
                  <a:pt x="183356" y="197643"/>
                </a:lnTo>
                <a:lnTo>
                  <a:pt x="80962" y="116681"/>
                </a:lnTo>
                <a:lnTo>
                  <a:pt x="21431" y="66675"/>
                </a:lnTo>
                <a:lnTo>
                  <a:pt x="4762" y="40481"/>
                </a:lnTo>
                <a:lnTo>
                  <a:pt x="0" y="21431"/>
                </a:lnTo>
                <a:lnTo>
                  <a:pt x="2381" y="7143"/>
                </a:lnTo>
                <a:lnTo>
                  <a:pt x="7144" y="2381"/>
                </a:lnTo>
                <a:lnTo>
                  <a:pt x="14287" y="0"/>
                </a:lnTo>
                <a:lnTo>
                  <a:pt x="30956" y="0"/>
                </a:lnTo>
                <a:lnTo>
                  <a:pt x="54769" y="7143"/>
                </a:lnTo>
                <a:lnTo>
                  <a:pt x="78581" y="23812"/>
                </a:lnTo>
                <a:lnTo>
                  <a:pt x="173831" y="92868"/>
                </a:lnTo>
                <a:lnTo>
                  <a:pt x="314325" y="176212"/>
                </a:lnTo>
                <a:lnTo>
                  <a:pt x="402431" y="228600"/>
                </a:lnTo>
                <a:lnTo>
                  <a:pt x="516731" y="285750"/>
                </a:lnTo>
                <a:lnTo>
                  <a:pt x="669131" y="350043"/>
                </a:lnTo>
                <a:lnTo>
                  <a:pt x="866775" y="416718"/>
                </a:lnTo>
                <a:lnTo>
                  <a:pt x="1045369" y="466725"/>
                </a:lnTo>
                <a:lnTo>
                  <a:pt x="1181100" y="497681"/>
                </a:lnTo>
                <a:lnTo>
                  <a:pt x="1340644" y="523875"/>
                </a:lnTo>
                <a:lnTo>
                  <a:pt x="1469231" y="538162"/>
                </a:lnTo>
                <a:lnTo>
                  <a:pt x="1662112" y="5572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7" name="フリーフォーム 66">
            <a:extLst>
              <a:ext uri="{FF2B5EF4-FFF2-40B4-BE49-F238E27FC236}">
                <a16:creationId xmlns:a16="http://schemas.microsoft.com/office/drawing/2014/main" id="{35038410-3157-42AF-93BF-0E8AE485A45F}"/>
              </a:ext>
            </a:extLst>
          </p:cNvPr>
          <p:cNvSpPr/>
          <p:nvPr/>
        </p:nvSpPr>
        <p:spPr>
          <a:xfrm>
            <a:off x="3351213" y="2827338"/>
            <a:ext cx="3073400" cy="407987"/>
          </a:xfrm>
          <a:custGeom>
            <a:avLst/>
            <a:gdLst>
              <a:gd name="connsiteX0" fmla="*/ 1953011 w 3073547"/>
              <a:gd name="connsiteY0" fmla="*/ 73997 h 406987"/>
              <a:gd name="connsiteX1" fmla="*/ 1551309 w 3073547"/>
              <a:gd name="connsiteY1" fmla="*/ 108354 h 406987"/>
              <a:gd name="connsiteX2" fmla="*/ 1242104 w 3073547"/>
              <a:gd name="connsiteY2" fmla="*/ 134781 h 406987"/>
              <a:gd name="connsiteX3" fmla="*/ 1012183 w 3073547"/>
              <a:gd name="connsiteY3" fmla="*/ 153281 h 406987"/>
              <a:gd name="connsiteX4" fmla="*/ 763762 w 3073547"/>
              <a:gd name="connsiteY4" fmla="*/ 174423 h 406987"/>
              <a:gd name="connsiteX5" fmla="*/ 531198 w 3073547"/>
              <a:gd name="connsiteY5" fmla="*/ 192922 h 406987"/>
              <a:gd name="connsiteX6" fmla="*/ 322419 w 3073547"/>
              <a:gd name="connsiteY6" fmla="*/ 206136 h 406987"/>
              <a:gd name="connsiteX7" fmla="*/ 124211 w 3073547"/>
              <a:gd name="connsiteY7" fmla="*/ 219350 h 406987"/>
              <a:gd name="connsiteX8" fmla="*/ 0 w 3073547"/>
              <a:gd name="connsiteY8" fmla="*/ 224636 h 406987"/>
              <a:gd name="connsiteX9" fmla="*/ 34356 w 3073547"/>
              <a:gd name="connsiteY9" fmla="*/ 406987 h 406987"/>
              <a:gd name="connsiteX10" fmla="*/ 211422 w 3073547"/>
              <a:gd name="connsiteY10" fmla="*/ 393773 h 406987"/>
              <a:gd name="connsiteX11" fmla="*/ 443986 w 3073547"/>
              <a:gd name="connsiteY11" fmla="*/ 375274 h 406987"/>
              <a:gd name="connsiteX12" fmla="*/ 658051 w 3073547"/>
              <a:gd name="connsiteY12" fmla="*/ 362060 h 406987"/>
              <a:gd name="connsiteX13" fmla="*/ 993683 w 3073547"/>
              <a:gd name="connsiteY13" fmla="*/ 335632 h 406987"/>
              <a:gd name="connsiteX14" fmla="*/ 1260604 w 3073547"/>
              <a:gd name="connsiteY14" fmla="*/ 311847 h 406987"/>
              <a:gd name="connsiteX15" fmla="*/ 1527524 w 3073547"/>
              <a:gd name="connsiteY15" fmla="*/ 290705 h 406987"/>
              <a:gd name="connsiteX16" fmla="*/ 1775945 w 3073547"/>
              <a:gd name="connsiteY16" fmla="*/ 269563 h 406987"/>
              <a:gd name="connsiteX17" fmla="*/ 2045508 w 3073547"/>
              <a:gd name="connsiteY17" fmla="*/ 245778 h 406987"/>
              <a:gd name="connsiteX18" fmla="*/ 2108934 w 3073547"/>
              <a:gd name="connsiteY18" fmla="*/ 243135 h 406987"/>
              <a:gd name="connsiteX19" fmla="*/ 2286000 w 3073547"/>
              <a:gd name="connsiteY19" fmla="*/ 243135 h 406987"/>
              <a:gd name="connsiteX20" fmla="*/ 2420782 w 3073547"/>
              <a:gd name="connsiteY20" fmla="*/ 235207 h 406987"/>
              <a:gd name="connsiteX21" fmla="*/ 2571420 w 3073547"/>
              <a:gd name="connsiteY21" fmla="*/ 232564 h 406987"/>
              <a:gd name="connsiteX22" fmla="*/ 2751128 w 3073547"/>
              <a:gd name="connsiteY22" fmla="*/ 235207 h 406987"/>
              <a:gd name="connsiteX23" fmla="*/ 2901767 w 3073547"/>
              <a:gd name="connsiteY23" fmla="*/ 237849 h 406987"/>
              <a:gd name="connsiteX24" fmla="*/ 2978407 w 3073547"/>
              <a:gd name="connsiteY24" fmla="*/ 243135 h 406987"/>
              <a:gd name="connsiteX25" fmla="*/ 3012763 w 3073547"/>
              <a:gd name="connsiteY25" fmla="*/ 237849 h 406987"/>
              <a:gd name="connsiteX26" fmla="*/ 3039191 w 3073547"/>
              <a:gd name="connsiteY26" fmla="*/ 229921 h 406987"/>
              <a:gd name="connsiteX27" fmla="*/ 3062976 w 3073547"/>
              <a:gd name="connsiteY27" fmla="*/ 216707 h 406987"/>
              <a:gd name="connsiteX28" fmla="*/ 3070904 w 3073547"/>
              <a:gd name="connsiteY28" fmla="*/ 203493 h 406987"/>
              <a:gd name="connsiteX29" fmla="*/ 3073547 w 3073547"/>
              <a:gd name="connsiteY29" fmla="*/ 187637 h 406987"/>
              <a:gd name="connsiteX30" fmla="*/ 3073547 w 3073547"/>
              <a:gd name="connsiteY30" fmla="*/ 174423 h 406987"/>
              <a:gd name="connsiteX31" fmla="*/ 3065619 w 3073547"/>
              <a:gd name="connsiteY31" fmla="*/ 155923 h 406987"/>
              <a:gd name="connsiteX32" fmla="*/ 3052405 w 3073547"/>
              <a:gd name="connsiteY32" fmla="*/ 137424 h 406987"/>
              <a:gd name="connsiteX33" fmla="*/ 3041834 w 3073547"/>
              <a:gd name="connsiteY33" fmla="*/ 124210 h 406987"/>
              <a:gd name="connsiteX34" fmla="*/ 3025977 w 3073547"/>
              <a:gd name="connsiteY34" fmla="*/ 108354 h 406987"/>
              <a:gd name="connsiteX35" fmla="*/ 3004835 w 3073547"/>
              <a:gd name="connsiteY35" fmla="*/ 89854 h 406987"/>
              <a:gd name="connsiteX36" fmla="*/ 2962550 w 3073547"/>
              <a:gd name="connsiteY36" fmla="*/ 60784 h 406987"/>
              <a:gd name="connsiteX37" fmla="*/ 2907052 w 3073547"/>
              <a:gd name="connsiteY37" fmla="*/ 34356 h 406987"/>
              <a:gd name="connsiteX38" fmla="*/ 2854197 w 3073547"/>
              <a:gd name="connsiteY38" fmla="*/ 21142 h 406987"/>
              <a:gd name="connsiteX39" fmla="*/ 2751128 w 3073547"/>
              <a:gd name="connsiteY39" fmla="*/ 0 h 406987"/>
              <a:gd name="connsiteX40" fmla="*/ 2722058 w 3073547"/>
              <a:gd name="connsiteY40" fmla="*/ 0 h 406987"/>
              <a:gd name="connsiteX41" fmla="*/ 2653346 w 3073547"/>
              <a:gd name="connsiteY41" fmla="*/ 18499 h 406987"/>
              <a:gd name="connsiteX42" fmla="*/ 2552920 w 3073547"/>
              <a:gd name="connsiteY42" fmla="*/ 34356 h 406987"/>
              <a:gd name="connsiteX43" fmla="*/ 2420782 w 3073547"/>
              <a:gd name="connsiteY43" fmla="*/ 52855 h 406987"/>
              <a:gd name="connsiteX44" fmla="*/ 2286000 w 3073547"/>
              <a:gd name="connsiteY44" fmla="*/ 68712 h 406987"/>
              <a:gd name="connsiteX45" fmla="*/ 2064007 w 3073547"/>
              <a:gd name="connsiteY45" fmla="*/ 63426 h 406987"/>
              <a:gd name="connsiteX46" fmla="*/ 1953011 w 3073547"/>
              <a:gd name="connsiteY46" fmla="*/ 73997 h 4069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3073547" h="406987">
                <a:moveTo>
                  <a:pt x="1953011" y="73997"/>
                </a:moveTo>
                <a:lnTo>
                  <a:pt x="1551309" y="108354"/>
                </a:lnTo>
                <a:lnTo>
                  <a:pt x="1242104" y="134781"/>
                </a:lnTo>
                <a:lnTo>
                  <a:pt x="1012183" y="153281"/>
                </a:lnTo>
                <a:lnTo>
                  <a:pt x="763762" y="174423"/>
                </a:lnTo>
                <a:lnTo>
                  <a:pt x="531198" y="192922"/>
                </a:lnTo>
                <a:lnTo>
                  <a:pt x="322419" y="206136"/>
                </a:lnTo>
                <a:lnTo>
                  <a:pt x="124211" y="219350"/>
                </a:lnTo>
                <a:lnTo>
                  <a:pt x="0" y="224636"/>
                </a:lnTo>
                <a:lnTo>
                  <a:pt x="34356" y="406987"/>
                </a:lnTo>
                <a:lnTo>
                  <a:pt x="211422" y="393773"/>
                </a:lnTo>
                <a:lnTo>
                  <a:pt x="443986" y="375274"/>
                </a:lnTo>
                <a:lnTo>
                  <a:pt x="658051" y="362060"/>
                </a:lnTo>
                <a:lnTo>
                  <a:pt x="993683" y="335632"/>
                </a:lnTo>
                <a:lnTo>
                  <a:pt x="1260604" y="311847"/>
                </a:lnTo>
                <a:lnTo>
                  <a:pt x="1527524" y="290705"/>
                </a:lnTo>
                <a:lnTo>
                  <a:pt x="1775945" y="269563"/>
                </a:lnTo>
                <a:lnTo>
                  <a:pt x="2045508" y="245778"/>
                </a:lnTo>
                <a:lnTo>
                  <a:pt x="2108934" y="243135"/>
                </a:lnTo>
                <a:lnTo>
                  <a:pt x="2286000" y="243135"/>
                </a:lnTo>
                <a:lnTo>
                  <a:pt x="2420782" y="235207"/>
                </a:lnTo>
                <a:lnTo>
                  <a:pt x="2571420" y="232564"/>
                </a:lnTo>
                <a:lnTo>
                  <a:pt x="2751128" y="235207"/>
                </a:lnTo>
                <a:lnTo>
                  <a:pt x="2901767" y="237849"/>
                </a:lnTo>
                <a:lnTo>
                  <a:pt x="2978407" y="243135"/>
                </a:lnTo>
                <a:lnTo>
                  <a:pt x="3012763" y="237849"/>
                </a:lnTo>
                <a:lnTo>
                  <a:pt x="3039191" y="229921"/>
                </a:lnTo>
                <a:lnTo>
                  <a:pt x="3062976" y="216707"/>
                </a:lnTo>
                <a:lnTo>
                  <a:pt x="3070904" y="203493"/>
                </a:lnTo>
                <a:lnTo>
                  <a:pt x="3073547" y="187637"/>
                </a:lnTo>
                <a:lnTo>
                  <a:pt x="3073547" y="174423"/>
                </a:lnTo>
                <a:lnTo>
                  <a:pt x="3065619" y="155923"/>
                </a:lnTo>
                <a:lnTo>
                  <a:pt x="3052405" y="137424"/>
                </a:lnTo>
                <a:lnTo>
                  <a:pt x="3041834" y="124210"/>
                </a:lnTo>
                <a:lnTo>
                  <a:pt x="3025977" y="108354"/>
                </a:lnTo>
                <a:lnTo>
                  <a:pt x="3004835" y="89854"/>
                </a:lnTo>
                <a:lnTo>
                  <a:pt x="2962550" y="60784"/>
                </a:lnTo>
                <a:lnTo>
                  <a:pt x="2907052" y="34356"/>
                </a:lnTo>
                <a:lnTo>
                  <a:pt x="2854197" y="21142"/>
                </a:lnTo>
                <a:lnTo>
                  <a:pt x="2751128" y="0"/>
                </a:lnTo>
                <a:lnTo>
                  <a:pt x="2722058" y="0"/>
                </a:lnTo>
                <a:lnTo>
                  <a:pt x="2653346" y="18499"/>
                </a:lnTo>
                <a:lnTo>
                  <a:pt x="2552920" y="34356"/>
                </a:lnTo>
                <a:lnTo>
                  <a:pt x="2420782" y="52855"/>
                </a:lnTo>
                <a:lnTo>
                  <a:pt x="2286000" y="68712"/>
                </a:lnTo>
                <a:lnTo>
                  <a:pt x="2064007" y="63426"/>
                </a:lnTo>
                <a:lnTo>
                  <a:pt x="1953011" y="7399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B86C433C-3BCB-4B13-B8F2-3ACF390B3E58}"/>
              </a:ext>
            </a:extLst>
          </p:cNvPr>
          <p:cNvSpPr/>
          <p:nvPr/>
        </p:nvSpPr>
        <p:spPr>
          <a:xfrm rot="16200000">
            <a:off x="2690812" y="4449763"/>
            <a:ext cx="2352675" cy="374650"/>
          </a:xfrm>
          <a:custGeom>
            <a:avLst/>
            <a:gdLst>
              <a:gd name="connsiteX0" fmla="*/ 1700213 w 2352675"/>
              <a:gd name="connsiteY0" fmla="*/ 195262 h 373856"/>
              <a:gd name="connsiteX1" fmla="*/ 1583532 w 2352675"/>
              <a:gd name="connsiteY1" fmla="*/ 195262 h 373856"/>
              <a:gd name="connsiteX2" fmla="*/ 1395413 w 2352675"/>
              <a:gd name="connsiteY2" fmla="*/ 195262 h 373856"/>
              <a:gd name="connsiteX3" fmla="*/ 1262063 w 2352675"/>
              <a:gd name="connsiteY3" fmla="*/ 195262 h 373856"/>
              <a:gd name="connsiteX4" fmla="*/ 1123950 w 2352675"/>
              <a:gd name="connsiteY4" fmla="*/ 192881 h 373856"/>
              <a:gd name="connsiteX5" fmla="*/ 1038225 w 2352675"/>
              <a:gd name="connsiteY5" fmla="*/ 188118 h 373856"/>
              <a:gd name="connsiteX6" fmla="*/ 938213 w 2352675"/>
              <a:gd name="connsiteY6" fmla="*/ 180975 h 373856"/>
              <a:gd name="connsiteX7" fmla="*/ 845344 w 2352675"/>
              <a:gd name="connsiteY7" fmla="*/ 173831 h 373856"/>
              <a:gd name="connsiteX8" fmla="*/ 754857 w 2352675"/>
              <a:gd name="connsiteY8" fmla="*/ 164306 h 373856"/>
              <a:gd name="connsiteX9" fmla="*/ 669132 w 2352675"/>
              <a:gd name="connsiteY9" fmla="*/ 152400 h 373856"/>
              <a:gd name="connsiteX10" fmla="*/ 595313 w 2352675"/>
              <a:gd name="connsiteY10" fmla="*/ 140493 h 373856"/>
              <a:gd name="connsiteX11" fmla="*/ 519113 w 2352675"/>
              <a:gd name="connsiteY11" fmla="*/ 123825 h 373856"/>
              <a:gd name="connsiteX12" fmla="*/ 431007 w 2352675"/>
              <a:gd name="connsiteY12" fmla="*/ 100012 h 373856"/>
              <a:gd name="connsiteX13" fmla="*/ 342900 w 2352675"/>
              <a:gd name="connsiteY13" fmla="*/ 73818 h 373856"/>
              <a:gd name="connsiteX14" fmla="*/ 311944 w 2352675"/>
              <a:gd name="connsiteY14" fmla="*/ 64293 h 373856"/>
              <a:gd name="connsiteX15" fmla="*/ 297657 w 2352675"/>
              <a:gd name="connsiteY15" fmla="*/ 61912 h 373856"/>
              <a:gd name="connsiteX16" fmla="*/ 240507 w 2352675"/>
              <a:gd name="connsiteY16" fmla="*/ 71437 h 373856"/>
              <a:gd name="connsiteX17" fmla="*/ 154782 w 2352675"/>
              <a:gd name="connsiteY17" fmla="*/ 88106 h 373856"/>
              <a:gd name="connsiteX18" fmla="*/ 92869 w 2352675"/>
              <a:gd name="connsiteY18" fmla="*/ 102393 h 373856"/>
              <a:gd name="connsiteX19" fmla="*/ 52388 w 2352675"/>
              <a:gd name="connsiteY19" fmla="*/ 116681 h 373856"/>
              <a:gd name="connsiteX20" fmla="*/ 30957 w 2352675"/>
              <a:gd name="connsiteY20" fmla="*/ 128587 h 373856"/>
              <a:gd name="connsiteX21" fmla="*/ 14288 w 2352675"/>
              <a:gd name="connsiteY21" fmla="*/ 142875 h 373856"/>
              <a:gd name="connsiteX22" fmla="*/ 4763 w 2352675"/>
              <a:gd name="connsiteY22" fmla="*/ 157162 h 373856"/>
              <a:gd name="connsiteX23" fmla="*/ 0 w 2352675"/>
              <a:gd name="connsiteY23" fmla="*/ 173831 h 373856"/>
              <a:gd name="connsiteX24" fmla="*/ 4763 w 2352675"/>
              <a:gd name="connsiteY24" fmla="*/ 195262 h 373856"/>
              <a:gd name="connsiteX25" fmla="*/ 21432 w 2352675"/>
              <a:gd name="connsiteY25" fmla="*/ 221456 h 373856"/>
              <a:gd name="connsiteX26" fmla="*/ 45244 w 2352675"/>
              <a:gd name="connsiteY26" fmla="*/ 247650 h 373856"/>
              <a:gd name="connsiteX27" fmla="*/ 73819 w 2352675"/>
              <a:gd name="connsiteY27" fmla="*/ 269081 h 373856"/>
              <a:gd name="connsiteX28" fmla="*/ 119063 w 2352675"/>
              <a:gd name="connsiteY28" fmla="*/ 292893 h 373856"/>
              <a:gd name="connsiteX29" fmla="*/ 166688 w 2352675"/>
              <a:gd name="connsiteY29" fmla="*/ 311943 h 373856"/>
              <a:gd name="connsiteX30" fmla="*/ 235744 w 2352675"/>
              <a:gd name="connsiteY30" fmla="*/ 330993 h 373856"/>
              <a:gd name="connsiteX31" fmla="*/ 376238 w 2352675"/>
              <a:gd name="connsiteY31" fmla="*/ 330993 h 373856"/>
              <a:gd name="connsiteX32" fmla="*/ 561975 w 2352675"/>
              <a:gd name="connsiteY32" fmla="*/ 345281 h 373856"/>
              <a:gd name="connsiteX33" fmla="*/ 716757 w 2352675"/>
              <a:gd name="connsiteY33" fmla="*/ 359568 h 373856"/>
              <a:gd name="connsiteX34" fmla="*/ 885825 w 2352675"/>
              <a:gd name="connsiteY34" fmla="*/ 373856 h 373856"/>
              <a:gd name="connsiteX35" fmla="*/ 1081088 w 2352675"/>
              <a:gd name="connsiteY35" fmla="*/ 373856 h 373856"/>
              <a:gd name="connsiteX36" fmla="*/ 1283494 w 2352675"/>
              <a:gd name="connsiteY36" fmla="*/ 373856 h 373856"/>
              <a:gd name="connsiteX37" fmla="*/ 1469232 w 2352675"/>
              <a:gd name="connsiteY37" fmla="*/ 373856 h 373856"/>
              <a:gd name="connsiteX38" fmla="*/ 1654969 w 2352675"/>
              <a:gd name="connsiteY38" fmla="*/ 373856 h 373856"/>
              <a:gd name="connsiteX39" fmla="*/ 1926432 w 2352675"/>
              <a:gd name="connsiteY39" fmla="*/ 373856 h 373856"/>
              <a:gd name="connsiteX40" fmla="*/ 2064544 w 2352675"/>
              <a:gd name="connsiteY40" fmla="*/ 371475 h 373856"/>
              <a:gd name="connsiteX41" fmla="*/ 2207419 w 2352675"/>
              <a:gd name="connsiteY41" fmla="*/ 304800 h 373856"/>
              <a:gd name="connsiteX42" fmla="*/ 2238375 w 2352675"/>
              <a:gd name="connsiteY42" fmla="*/ 259556 h 373856"/>
              <a:gd name="connsiteX43" fmla="*/ 2271713 w 2352675"/>
              <a:gd name="connsiteY43" fmla="*/ 200025 h 373856"/>
              <a:gd name="connsiteX44" fmla="*/ 2305050 w 2352675"/>
              <a:gd name="connsiteY44" fmla="*/ 138112 h 373856"/>
              <a:gd name="connsiteX45" fmla="*/ 2333625 w 2352675"/>
              <a:gd name="connsiteY45" fmla="*/ 71437 h 373856"/>
              <a:gd name="connsiteX46" fmla="*/ 2347913 w 2352675"/>
              <a:gd name="connsiteY46" fmla="*/ 38100 h 373856"/>
              <a:gd name="connsiteX47" fmla="*/ 2352675 w 2352675"/>
              <a:gd name="connsiteY47" fmla="*/ 16668 h 373856"/>
              <a:gd name="connsiteX48" fmla="*/ 2350294 w 2352675"/>
              <a:gd name="connsiteY48" fmla="*/ 7143 h 373856"/>
              <a:gd name="connsiteX49" fmla="*/ 2345532 w 2352675"/>
              <a:gd name="connsiteY49" fmla="*/ 2381 h 373856"/>
              <a:gd name="connsiteX50" fmla="*/ 2328863 w 2352675"/>
              <a:gd name="connsiteY50" fmla="*/ 0 h 373856"/>
              <a:gd name="connsiteX51" fmla="*/ 2302669 w 2352675"/>
              <a:gd name="connsiteY51" fmla="*/ 7143 h 373856"/>
              <a:gd name="connsiteX52" fmla="*/ 2278857 w 2352675"/>
              <a:gd name="connsiteY52" fmla="*/ 28575 h 373856"/>
              <a:gd name="connsiteX53" fmla="*/ 2243138 w 2352675"/>
              <a:gd name="connsiteY53" fmla="*/ 57150 h 373856"/>
              <a:gd name="connsiteX54" fmla="*/ 2174082 w 2352675"/>
              <a:gd name="connsiteY54" fmla="*/ 102393 h 373856"/>
              <a:gd name="connsiteX55" fmla="*/ 2124075 w 2352675"/>
              <a:gd name="connsiteY55" fmla="*/ 126206 h 373856"/>
              <a:gd name="connsiteX56" fmla="*/ 2059782 w 2352675"/>
              <a:gd name="connsiteY56" fmla="*/ 150018 h 373856"/>
              <a:gd name="connsiteX57" fmla="*/ 1964532 w 2352675"/>
              <a:gd name="connsiteY57" fmla="*/ 173831 h 373856"/>
              <a:gd name="connsiteX58" fmla="*/ 1895475 w 2352675"/>
              <a:gd name="connsiteY58" fmla="*/ 185737 h 373856"/>
              <a:gd name="connsiteX59" fmla="*/ 1812132 w 2352675"/>
              <a:gd name="connsiteY59" fmla="*/ 192881 h 373856"/>
              <a:gd name="connsiteX60" fmla="*/ 1700213 w 2352675"/>
              <a:gd name="connsiteY60" fmla="*/ 195262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2352675" h="373856">
                <a:moveTo>
                  <a:pt x="1700213" y="195262"/>
                </a:moveTo>
                <a:lnTo>
                  <a:pt x="1583532" y="195262"/>
                </a:lnTo>
                <a:lnTo>
                  <a:pt x="1395413" y="195262"/>
                </a:lnTo>
                <a:lnTo>
                  <a:pt x="1262063" y="195262"/>
                </a:lnTo>
                <a:lnTo>
                  <a:pt x="1123950" y="192881"/>
                </a:lnTo>
                <a:lnTo>
                  <a:pt x="1038225" y="188118"/>
                </a:lnTo>
                <a:lnTo>
                  <a:pt x="938213" y="180975"/>
                </a:lnTo>
                <a:lnTo>
                  <a:pt x="845344" y="173831"/>
                </a:lnTo>
                <a:lnTo>
                  <a:pt x="754857" y="164306"/>
                </a:lnTo>
                <a:lnTo>
                  <a:pt x="669132" y="152400"/>
                </a:lnTo>
                <a:lnTo>
                  <a:pt x="595313" y="140493"/>
                </a:lnTo>
                <a:lnTo>
                  <a:pt x="519113" y="123825"/>
                </a:lnTo>
                <a:lnTo>
                  <a:pt x="431007" y="100012"/>
                </a:lnTo>
                <a:lnTo>
                  <a:pt x="342900" y="73818"/>
                </a:lnTo>
                <a:lnTo>
                  <a:pt x="311944" y="64293"/>
                </a:lnTo>
                <a:lnTo>
                  <a:pt x="297657" y="61912"/>
                </a:lnTo>
                <a:lnTo>
                  <a:pt x="240507" y="71437"/>
                </a:lnTo>
                <a:lnTo>
                  <a:pt x="154782" y="88106"/>
                </a:lnTo>
                <a:lnTo>
                  <a:pt x="92869" y="102393"/>
                </a:lnTo>
                <a:lnTo>
                  <a:pt x="52388" y="116681"/>
                </a:lnTo>
                <a:lnTo>
                  <a:pt x="30957" y="128587"/>
                </a:lnTo>
                <a:lnTo>
                  <a:pt x="14288" y="142875"/>
                </a:lnTo>
                <a:lnTo>
                  <a:pt x="4763" y="157162"/>
                </a:lnTo>
                <a:lnTo>
                  <a:pt x="0" y="173831"/>
                </a:lnTo>
                <a:lnTo>
                  <a:pt x="4763" y="195262"/>
                </a:lnTo>
                <a:lnTo>
                  <a:pt x="21432" y="221456"/>
                </a:lnTo>
                <a:lnTo>
                  <a:pt x="45244" y="247650"/>
                </a:lnTo>
                <a:lnTo>
                  <a:pt x="73819" y="269081"/>
                </a:lnTo>
                <a:lnTo>
                  <a:pt x="119063" y="292893"/>
                </a:lnTo>
                <a:lnTo>
                  <a:pt x="166688" y="311943"/>
                </a:lnTo>
                <a:lnTo>
                  <a:pt x="235744" y="330993"/>
                </a:lnTo>
                <a:lnTo>
                  <a:pt x="376238" y="330993"/>
                </a:lnTo>
                <a:lnTo>
                  <a:pt x="561975" y="345281"/>
                </a:lnTo>
                <a:lnTo>
                  <a:pt x="716757" y="359568"/>
                </a:lnTo>
                <a:lnTo>
                  <a:pt x="885825" y="373856"/>
                </a:lnTo>
                <a:lnTo>
                  <a:pt x="1081088" y="373856"/>
                </a:lnTo>
                <a:lnTo>
                  <a:pt x="1283494" y="373856"/>
                </a:lnTo>
                <a:lnTo>
                  <a:pt x="1469232" y="373856"/>
                </a:lnTo>
                <a:lnTo>
                  <a:pt x="1654969" y="373856"/>
                </a:lnTo>
                <a:lnTo>
                  <a:pt x="1926432" y="373856"/>
                </a:lnTo>
                <a:lnTo>
                  <a:pt x="2064544" y="371475"/>
                </a:lnTo>
                <a:lnTo>
                  <a:pt x="2207419" y="304800"/>
                </a:lnTo>
                <a:lnTo>
                  <a:pt x="2238375" y="259556"/>
                </a:lnTo>
                <a:lnTo>
                  <a:pt x="2271713" y="200025"/>
                </a:lnTo>
                <a:lnTo>
                  <a:pt x="2305050" y="138112"/>
                </a:lnTo>
                <a:lnTo>
                  <a:pt x="2333625" y="71437"/>
                </a:lnTo>
                <a:lnTo>
                  <a:pt x="2347913" y="38100"/>
                </a:lnTo>
                <a:lnTo>
                  <a:pt x="2352675" y="16668"/>
                </a:lnTo>
                <a:lnTo>
                  <a:pt x="2350294" y="7143"/>
                </a:lnTo>
                <a:lnTo>
                  <a:pt x="2345532" y="2381"/>
                </a:lnTo>
                <a:lnTo>
                  <a:pt x="2328863" y="0"/>
                </a:lnTo>
                <a:lnTo>
                  <a:pt x="2302669" y="7143"/>
                </a:lnTo>
                <a:lnTo>
                  <a:pt x="2278857" y="28575"/>
                </a:lnTo>
                <a:lnTo>
                  <a:pt x="2243138" y="57150"/>
                </a:lnTo>
                <a:lnTo>
                  <a:pt x="2174082" y="102393"/>
                </a:lnTo>
                <a:lnTo>
                  <a:pt x="2124075" y="126206"/>
                </a:lnTo>
                <a:lnTo>
                  <a:pt x="2059782" y="150018"/>
                </a:lnTo>
                <a:lnTo>
                  <a:pt x="1964532" y="173831"/>
                </a:lnTo>
                <a:lnTo>
                  <a:pt x="1895475" y="185737"/>
                </a:lnTo>
                <a:lnTo>
                  <a:pt x="1812132" y="192881"/>
                </a:lnTo>
                <a:lnTo>
                  <a:pt x="1700213" y="1952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BF89BA09-B450-4201-A879-0D0317C755CA}"/>
              </a:ext>
            </a:extLst>
          </p:cNvPr>
          <p:cNvSpPr/>
          <p:nvPr/>
        </p:nvSpPr>
        <p:spPr>
          <a:xfrm>
            <a:off x="3914775" y="3409950"/>
            <a:ext cx="1477963" cy="369888"/>
          </a:xfrm>
          <a:custGeom>
            <a:avLst/>
            <a:gdLst>
              <a:gd name="connsiteX0" fmla="*/ 633413 w 1478756"/>
              <a:gd name="connsiteY0" fmla="*/ 114300 h 369094"/>
              <a:gd name="connsiteX1" fmla="*/ 452438 w 1478756"/>
              <a:gd name="connsiteY1" fmla="*/ 140494 h 369094"/>
              <a:gd name="connsiteX2" fmla="*/ 276225 w 1478756"/>
              <a:gd name="connsiteY2" fmla="*/ 166688 h 369094"/>
              <a:gd name="connsiteX3" fmla="*/ 145256 w 1478756"/>
              <a:gd name="connsiteY3" fmla="*/ 185738 h 369094"/>
              <a:gd name="connsiteX4" fmla="*/ 0 w 1478756"/>
              <a:gd name="connsiteY4" fmla="*/ 209550 h 369094"/>
              <a:gd name="connsiteX5" fmla="*/ 69056 w 1478756"/>
              <a:gd name="connsiteY5" fmla="*/ 369094 h 369094"/>
              <a:gd name="connsiteX6" fmla="*/ 171450 w 1478756"/>
              <a:gd name="connsiteY6" fmla="*/ 347663 h 369094"/>
              <a:gd name="connsiteX7" fmla="*/ 235744 w 1478756"/>
              <a:gd name="connsiteY7" fmla="*/ 333375 h 369094"/>
              <a:gd name="connsiteX8" fmla="*/ 300038 w 1478756"/>
              <a:gd name="connsiteY8" fmla="*/ 321469 h 369094"/>
              <a:gd name="connsiteX9" fmla="*/ 392906 w 1478756"/>
              <a:gd name="connsiteY9" fmla="*/ 309563 h 369094"/>
              <a:gd name="connsiteX10" fmla="*/ 464344 w 1478756"/>
              <a:gd name="connsiteY10" fmla="*/ 302419 h 369094"/>
              <a:gd name="connsiteX11" fmla="*/ 597694 w 1478756"/>
              <a:gd name="connsiteY11" fmla="*/ 290513 h 369094"/>
              <a:gd name="connsiteX12" fmla="*/ 671513 w 1478756"/>
              <a:gd name="connsiteY12" fmla="*/ 285750 h 369094"/>
              <a:gd name="connsiteX13" fmla="*/ 828675 w 1478756"/>
              <a:gd name="connsiteY13" fmla="*/ 266700 h 369094"/>
              <a:gd name="connsiteX14" fmla="*/ 978694 w 1478756"/>
              <a:gd name="connsiteY14" fmla="*/ 252413 h 369094"/>
              <a:gd name="connsiteX15" fmla="*/ 1145381 w 1478756"/>
              <a:gd name="connsiteY15" fmla="*/ 238125 h 369094"/>
              <a:gd name="connsiteX16" fmla="*/ 1307306 w 1478756"/>
              <a:gd name="connsiteY16" fmla="*/ 226219 h 369094"/>
              <a:gd name="connsiteX17" fmla="*/ 1373981 w 1478756"/>
              <a:gd name="connsiteY17" fmla="*/ 219075 h 369094"/>
              <a:gd name="connsiteX18" fmla="*/ 1402556 w 1478756"/>
              <a:gd name="connsiteY18" fmla="*/ 211931 h 369094"/>
              <a:gd name="connsiteX19" fmla="*/ 1443038 w 1478756"/>
              <a:gd name="connsiteY19" fmla="*/ 197644 h 369094"/>
              <a:gd name="connsiteX20" fmla="*/ 1464469 w 1478756"/>
              <a:gd name="connsiteY20" fmla="*/ 185738 h 369094"/>
              <a:gd name="connsiteX21" fmla="*/ 1476375 w 1478756"/>
              <a:gd name="connsiteY21" fmla="*/ 171450 h 369094"/>
              <a:gd name="connsiteX22" fmla="*/ 1478756 w 1478756"/>
              <a:gd name="connsiteY22" fmla="*/ 161925 h 369094"/>
              <a:gd name="connsiteX23" fmla="*/ 1476375 w 1478756"/>
              <a:gd name="connsiteY23" fmla="*/ 152400 h 369094"/>
              <a:gd name="connsiteX24" fmla="*/ 1469231 w 1478756"/>
              <a:gd name="connsiteY24" fmla="*/ 133350 h 369094"/>
              <a:gd name="connsiteX25" fmla="*/ 1454944 w 1478756"/>
              <a:gd name="connsiteY25" fmla="*/ 119063 h 369094"/>
              <a:gd name="connsiteX26" fmla="*/ 1404938 w 1478756"/>
              <a:gd name="connsiteY26" fmla="*/ 83344 h 369094"/>
              <a:gd name="connsiteX27" fmla="*/ 1371600 w 1478756"/>
              <a:gd name="connsiteY27" fmla="*/ 66675 h 369094"/>
              <a:gd name="connsiteX28" fmla="*/ 1312069 w 1478756"/>
              <a:gd name="connsiteY28" fmla="*/ 47625 h 369094"/>
              <a:gd name="connsiteX29" fmla="*/ 1231106 w 1478756"/>
              <a:gd name="connsiteY29" fmla="*/ 26194 h 369094"/>
              <a:gd name="connsiteX30" fmla="*/ 1143000 w 1478756"/>
              <a:gd name="connsiteY30" fmla="*/ 7144 h 369094"/>
              <a:gd name="connsiteX31" fmla="*/ 1104900 w 1478756"/>
              <a:gd name="connsiteY31" fmla="*/ 0 h 369094"/>
              <a:gd name="connsiteX32" fmla="*/ 1095375 w 1478756"/>
              <a:gd name="connsiteY32" fmla="*/ 0 h 369094"/>
              <a:gd name="connsiteX33" fmla="*/ 1069181 w 1478756"/>
              <a:gd name="connsiteY33" fmla="*/ 14288 h 369094"/>
              <a:gd name="connsiteX34" fmla="*/ 995363 w 1478756"/>
              <a:gd name="connsiteY34" fmla="*/ 59531 h 369094"/>
              <a:gd name="connsiteX35" fmla="*/ 978694 w 1478756"/>
              <a:gd name="connsiteY35" fmla="*/ 66675 h 369094"/>
              <a:gd name="connsiteX36" fmla="*/ 873919 w 1478756"/>
              <a:gd name="connsiteY36" fmla="*/ 80963 h 369094"/>
              <a:gd name="connsiteX37" fmla="*/ 633413 w 1478756"/>
              <a:gd name="connsiteY37" fmla="*/ 114300 h 36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78756" h="369094">
                <a:moveTo>
                  <a:pt x="633413" y="114300"/>
                </a:moveTo>
                <a:lnTo>
                  <a:pt x="452438" y="140494"/>
                </a:lnTo>
                <a:lnTo>
                  <a:pt x="276225" y="166688"/>
                </a:lnTo>
                <a:lnTo>
                  <a:pt x="145256" y="185738"/>
                </a:lnTo>
                <a:lnTo>
                  <a:pt x="0" y="209550"/>
                </a:lnTo>
                <a:lnTo>
                  <a:pt x="69056" y="369094"/>
                </a:lnTo>
                <a:lnTo>
                  <a:pt x="171450" y="347663"/>
                </a:lnTo>
                <a:lnTo>
                  <a:pt x="235744" y="333375"/>
                </a:lnTo>
                <a:lnTo>
                  <a:pt x="300038" y="321469"/>
                </a:lnTo>
                <a:lnTo>
                  <a:pt x="392906" y="309563"/>
                </a:lnTo>
                <a:lnTo>
                  <a:pt x="464344" y="302419"/>
                </a:lnTo>
                <a:lnTo>
                  <a:pt x="597694" y="290513"/>
                </a:lnTo>
                <a:lnTo>
                  <a:pt x="671513" y="285750"/>
                </a:lnTo>
                <a:lnTo>
                  <a:pt x="828675" y="266700"/>
                </a:lnTo>
                <a:lnTo>
                  <a:pt x="978694" y="252413"/>
                </a:lnTo>
                <a:lnTo>
                  <a:pt x="1145381" y="238125"/>
                </a:lnTo>
                <a:lnTo>
                  <a:pt x="1307306" y="226219"/>
                </a:lnTo>
                <a:lnTo>
                  <a:pt x="1373981" y="219075"/>
                </a:lnTo>
                <a:lnTo>
                  <a:pt x="1402556" y="211931"/>
                </a:lnTo>
                <a:lnTo>
                  <a:pt x="1443038" y="197644"/>
                </a:lnTo>
                <a:lnTo>
                  <a:pt x="1464469" y="185738"/>
                </a:lnTo>
                <a:lnTo>
                  <a:pt x="1476375" y="171450"/>
                </a:lnTo>
                <a:lnTo>
                  <a:pt x="1478756" y="161925"/>
                </a:lnTo>
                <a:lnTo>
                  <a:pt x="1476375" y="152400"/>
                </a:lnTo>
                <a:lnTo>
                  <a:pt x="1469231" y="133350"/>
                </a:lnTo>
                <a:lnTo>
                  <a:pt x="1454944" y="119063"/>
                </a:lnTo>
                <a:lnTo>
                  <a:pt x="1404938" y="83344"/>
                </a:lnTo>
                <a:lnTo>
                  <a:pt x="1371600" y="66675"/>
                </a:lnTo>
                <a:lnTo>
                  <a:pt x="1312069" y="47625"/>
                </a:lnTo>
                <a:lnTo>
                  <a:pt x="1231106" y="26194"/>
                </a:lnTo>
                <a:lnTo>
                  <a:pt x="1143000" y="7144"/>
                </a:lnTo>
                <a:lnTo>
                  <a:pt x="1104900" y="0"/>
                </a:lnTo>
                <a:lnTo>
                  <a:pt x="1095375" y="0"/>
                </a:lnTo>
                <a:lnTo>
                  <a:pt x="1069181" y="14288"/>
                </a:lnTo>
                <a:lnTo>
                  <a:pt x="995363" y="59531"/>
                </a:lnTo>
                <a:lnTo>
                  <a:pt x="978694" y="66675"/>
                </a:lnTo>
                <a:lnTo>
                  <a:pt x="873919" y="80963"/>
                </a:lnTo>
                <a:lnTo>
                  <a:pt x="633413" y="1143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B19719B1-7467-48BE-8536-35604600976C}"/>
              </a:ext>
            </a:extLst>
          </p:cNvPr>
          <p:cNvSpPr/>
          <p:nvPr/>
        </p:nvSpPr>
        <p:spPr>
          <a:xfrm>
            <a:off x="4567238" y="3630613"/>
            <a:ext cx="203200" cy="560387"/>
          </a:xfrm>
          <a:custGeom>
            <a:avLst/>
            <a:gdLst>
              <a:gd name="connsiteX0" fmla="*/ 0 w 202406"/>
              <a:gd name="connsiteY0" fmla="*/ 223838 h 559594"/>
              <a:gd name="connsiteX1" fmla="*/ 0 w 202406"/>
              <a:gd name="connsiteY1" fmla="*/ 7144 h 559594"/>
              <a:gd name="connsiteX2" fmla="*/ 202406 w 202406"/>
              <a:gd name="connsiteY2" fmla="*/ 0 h 559594"/>
              <a:gd name="connsiteX3" fmla="*/ 190500 w 202406"/>
              <a:gd name="connsiteY3" fmla="*/ 133350 h 559594"/>
              <a:gd name="connsiteX4" fmla="*/ 171450 w 202406"/>
              <a:gd name="connsiteY4" fmla="*/ 309563 h 559594"/>
              <a:gd name="connsiteX5" fmla="*/ 150018 w 202406"/>
              <a:gd name="connsiteY5" fmla="*/ 538163 h 559594"/>
              <a:gd name="connsiteX6" fmla="*/ 0 w 202406"/>
              <a:gd name="connsiteY6" fmla="*/ 559594 h 559594"/>
              <a:gd name="connsiteX7" fmla="*/ 0 w 202406"/>
              <a:gd name="connsiteY7" fmla="*/ 223838 h 559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02406" h="559594">
                <a:moveTo>
                  <a:pt x="0" y="223838"/>
                </a:moveTo>
                <a:lnTo>
                  <a:pt x="0" y="7144"/>
                </a:lnTo>
                <a:lnTo>
                  <a:pt x="202406" y="0"/>
                </a:lnTo>
                <a:lnTo>
                  <a:pt x="190500" y="133350"/>
                </a:lnTo>
                <a:lnTo>
                  <a:pt x="171450" y="309563"/>
                </a:lnTo>
                <a:lnTo>
                  <a:pt x="150018" y="538163"/>
                </a:lnTo>
                <a:lnTo>
                  <a:pt x="0" y="559594"/>
                </a:lnTo>
                <a:lnTo>
                  <a:pt x="0" y="22383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73D7E12-4E2E-4FA3-899E-2C1DABA0AEE4}"/>
              </a:ext>
            </a:extLst>
          </p:cNvPr>
          <p:cNvSpPr/>
          <p:nvPr/>
        </p:nvSpPr>
        <p:spPr>
          <a:xfrm>
            <a:off x="3990975" y="3989388"/>
            <a:ext cx="1509713" cy="825500"/>
          </a:xfrm>
          <a:custGeom>
            <a:avLst/>
            <a:gdLst>
              <a:gd name="connsiteX0" fmla="*/ 976313 w 1509713"/>
              <a:gd name="connsiteY0" fmla="*/ 216694 h 826294"/>
              <a:gd name="connsiteX1" fmla="*/ 873919 w 1509713"/>
              <a:gd name="connsiteY1" fmla="*/ 228600 h 826294"/>
              <a:gd name="connsiteX2" fmla="*/ 783431 w 1509713"/>
              <a:gd name="connsiteY2" fmla="*/ 240506 h 826294"/>
              <a:gd name="connsiteX3" fmla="*/ 664369 w 1509713"/>
              <a:gd name="connsiteY3" fmla="*/ 261937 h 826294"/>
              <a:gd name="connsiteX4" fmla="*/ 514350 w 1509713"/>
              <a:gd name="connsiteY4" fmla="*/ 288131 h 826294"/>
              <a:gd name="connsiteX5" fmla="*/ 352425 w 1509713"/>
              <a:gd name="connsiteY5" fmla="*/ 319087 h 826294"/>
              <a:gd name="connsiteX6" fmla="*/ 209550 w 1509713"/>
              <a:gd name="connsiteY6" fmla="*/ 347662 h 826294"/>
              <a:gd name="connsiteX7" fmla="*/ 85725 w 1509713"/>
              <a:gd name="connsiteY7" fmla="*/ 373856 h 826294"/>
              <a:gd name="connsiteX8" fmla="*/ 0 w 1509713"/>
              <a:gd name="connsiteY8" fmla="*/ 392906 h 826294"/>
              <a:gd name="connsiteX9" fmla="*/ 0 w 1509713"/>
              <a:gd name="connsiteY9" fmla="*/ 254794 h 826294"/>
              <a:gd name="connsiteX10" fmla="*/ 154781 w 1509713"/>
              <a:gd name="connsiteY10" fmla="*/ 221456 h 826294"/>
              <a:gd name="connsiteX11" fmla="*/ 292894 w 1509713"/>
              <a:gd name="connsiteY11" fmla="*/ 190500 h 826294"/>
              <a:gd name="connsiteX12" fmla="*/ 411956 w 1509713"/>
              <a:gd name="connsiteY12" fmla="*/ 164306 h 826294"/>
              <a:gd name="connsiteX13" fmla="*/ 528638 w 1509713"/>
              <a:gd name="connsiteY13" fmla="*/ 140494 h 826294"/>
              <a:gd name="connsiteX14" fmla="*/ 597694 w 1509713"/>
              <a:gd name="connsiteY14" fmla="*/ 128587 h 826294"/>
              <a:gd name="connsiteX15" fmla="*/ 721519 w 1509713"/>
              <a:gd name="connsiteY15" fmla="*/ 111919 h 826294"/>
              <a:gd name="connsiteX16" fmla="*/ 900113 w 1509713"/>
              <a:gd name="connsiteY16" fmla="*/ 76200 h 826294"/>
              <a:gd name="connsiteX17" fmla="*/ 1045369 w 1509713"/>
              <a:gd name="connsiteY17" fmla="*/ 47625 h 826294"/>
              <a:gd name="connsiteX18" fmla="*/ 1200150 w 1509713"/>
              <a:gd name="connsiteY18" fmla="*/ 16669 h 826294"/>
              <a:gd name="connsiteX19" fmla="*/ 1283494 w 1509713"/>
              <a:gd name="connsiteY19" fmla="*/ 0 h 826294"/>
              <a:gd name="connsiteX20" fmla="*/ 1290638 w 1509713"/>
              <a:gd name="connsiteY20" fmla="*/ 0 h 826294"/>
              <a:gd name="connsiteX21" fmla="*/ 1307306 w 1509713"/>
              <a:gd name="connsiteY21" fmla="*/ 4762 h 826294"/>
              <a:gd name="connsiteX22" fmla="*/ 1354931 w 1509713"/>
              <a:gd name="connsiteY22" fmla="*/ 26194 h 826294"/>
              <a:gd name="connsiteX23" fmla="*/ 1393031 w 1509713"/>
              <a:gd name="connsiteY23" fmla="*/ 47625 h 826294"/>
              <a:gd name="connsiteX24" fmla="*/ 1426369 w 1509713"/>
              <a:gd name="connsiteY24" fmla="*/ 73819 h 826294"/>
              <a:gd name="connsiteX25" fmla="*/ 1452563 w 1509713"/>
              <a:gd name="connsiteY25" fmla="*/ 97631 h 826294"/>
              <a:gd name="connsiteX26" fmla="*/ 1483519 w 1509713"/>
              <a:gd name="connsiteY26" fmla="*/ 133350 h 826294"/>
              <a:gd name="connsiteX27" fmla="*/ 1504950 w 1509713"/>
              <a:gd name="connsiteY27" fmla="*/ 161925 h 826294"/>
              <a:gd name="connsiteX28" fmla="*/ 1509713 w 1509713"/>
              <a:gd name="connsiteY28" fmla="*/ 169069 h 826294"/>
              <a:gd name="connsiteX29" fmla="*/ 1509713 w 1509713"/>
              <a:gd name="connsiteY29" fmla="*/ 176212 h 826294"/>
              <a:gd name="connsiteX30" fmla="*/ 1502569 w 1509713"/>
              <a:gd name="connsiteY30" fmla="*/ 197644 h 826294"/>
              <a:gd name="connsiteX31" fmla="*/ 1462088 w 1509713"/>
              <a:gd name="connsiteY31" fmla="*/ 283369 h 826294"/>
              <a:gd name="connsiteX32" fmla="*/ 1393031 w 1509713"/>
              <a:gd name="connsiteY32" fmla="*/ 423862 h 826294"/>
              <a:gd name="connsiteX33" fmla="*/ 1314450 w 1509713"/>
              <a:gd name="connsiteY33" fmla="*/ 588169 h 826294"/>
              <a:gd name="connsiteX34" fmla="*/ 1247775 w 1509713"/>
              <a:gd name="connsiteY34" fmla="*/ 726281 h 826294"/>
              <a:gd name="connsiteX35" fmla="*/ 1219200 w 1509713"/>
              <a:gd name="connsiteY35" fmla="*/ 785812 h 826294"/>
              <a:gd name="connsiteX36" fmla="*/ 1207294 w 1509713"/>
              <a:gd name="connsiteY36" fmla="*/ 802481 h 826294"/>
              <a:gd name="connsiteX37" fmla="*/ 1190625 w 1509713"/>
              <a:gd name="connsiteY37" fmla="*/ 814387 h 826294"/>
              <a:gd name="connsiteX38" fmla="*/ 1166813 w 1509713"/>
              <a:gd name="connsiteY38" fmla="*/ 823912 h 826294"/>
              <a:gd name="connsiteX39" fmla="*/ 1143000 w 1509713"/>
              <a:gd name="connsiteY39" fmla="*/ 826294 h 826294"/>
              <a:gd name="connsiteX40" fmla="*/ 1102519 w 1509713"/>
              <a:gd name="connsiteY40" fmla="*/ 819150 h 826294"/>
              <a:gd name="connsiteX41" fmla="*/ 1071563 w 1509713"/>
              <a:gd name="connsiteY41" fmla="*/ 804862 h 826294"/>
              <a:gd name="connsiteX42" fmla="*/ 1107281 w 1509713"/>
              <a:gd name="connsiteY42" fmla="*/ 647700 h 826294"/>
              <a:gd name="connsiteX43" fmla="*/ 1140619 w 1509713"/>
              <a:gd name="connsiteY43" fmla="*/ 500062 h 826294"/>
              <a:gd name="connsiteX44" fmla="*/ 1178719 w 1509713"/>
              <a:gd name="connsiteY44" fmla="*/ 335756 h 826294"/>
              <a:gd name="connsiteX45" fmla="*/ 1195388 w 1509713"/>
              <a:gd name="connsiteY45" fmla="*/ 257175 h 826294"/>
              <a:gd name="connsiteX46" fmla="*/ 1195388 w 1509713"/>
              <a:gd name="connsiteY46" fmla="*/ 242887 h 826294"/>
              <a:gd name="connsiteX47" fmla="*/ 1183481 w 1509713"/>
              <a:gd name="connsiteY47" fmla="*/ 228600 h 826294"/>
              <a:gd name="connsiteX48" fmla="*/ 1162050 w 1509713"/>
              <a:gd name="connsiteY48" fmla="*/ 211931 h 826294"/>
              <a:gd name="connsiteX49" fmla="*/ 1140619 w 1509713"/>
              <a:gd name="connsiteY49" fmla="*/ 202406 h 826294"/>
              <a:gd name="connsiteX50" fmla="*/ 1128713 w 1509713"/>
              <a:gd name="connsiteY50" fmla="*/ 202406 h 826294"/>
              <a:gd name="connsiteX51" fmla="*/ 976313 w 1509713"/>
              <a:gd name="connsiteY51" fmla="*/ 216694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509713" h="826294">
                <a:moveTo>
                  <a:pt x="976313" y="216694"/>
                </a:moveTo>
                <a:lnTo>
                  <a:pt x="873919" y="228600"/>
                </a:lnTo>
                <a:lnTo>
                  <a:pt x="783431" y="240506"/>
                </a:lnTo>
                <a:lnTo>
                  <a:pt x="664369" y="261937"/>
                </a:lnTo>
                <a:lnTo>
                  <a:pt x="514350" y="288131"/>
                </a:lnTo>
                <a:lnTo>
                  <a:pt x="352425" y="319087"/>
                </a:lnTo>
                <a:lnTo>
                  <a:pt x="209550" y="347662"/>
                </a:lnTo>
                <a:lnTo>
                  <a:pt x="85725" y="373856"/>
                </a:lnTo>
                <a:lnTo>
                  <a:pt x="0" y="392906"/>
                </a:lnTo>
                <a:lnTo>
                  <a:pt x="0" y="254794"/>
                </a:lnTo>
                <a:lnTo>
                  <a:pt x="154781" y="221456"/>
                </a:lnTo>
                <a:lnTo>
                  <a:pt x="292894" y="190500"/>
                </a:lnTo>
                <a:lnTo>
                  <a:pt x="411956" y="164306"/>
                </a:lnTo>
                <a:lnTo>
                  <a:pt x="528638" y="140494"/>
                </a:lnTo>
                <a:lnTo>
                  <a:pt x="597694" y="128587"/>
                </a:lnTo>
                <a:lnTo>
                  <a:pt x="721519" y="111919"/>
                </a:lnTo>
                <a:lnTo>
                  <a:pt x="900113" y="76200"/>
                </a:lnTo>
                <a:lnTo>
                  <a:pt x="1045369" y="47625"/>
                </a:lnTo>
                <a:lnTo>
                  <a:pt x="1200150" y="16669"/>
                </a:lnTo>
                <a:lnTo>
                  <a:pt x="1283494" y="0"/>
                </a:lnTo>
                <a:lnTo>
                  <a:pt x="1290638" y="0"/>
                </a:lnTo>
                <a:lnTo>
                  <a:pt x="1307306" y="4762"/>
                </a:lnTo>
                <a:lnTo>
                  <a:pt x="1354931" y="26194"/>
                </a:lnTo>
                <a:lnTo>
                  <a:pt x="1393031" y="47625"/>
                </a:lnTo>
                <a:lnTo>
                  <a:pt x="1426369" y="73819"/>
                </a:lnTo>
                <a:lnTo>
                  <a:pt x="1452563" y="97631"/>
                </a:lnTo>
                <a:lnTo>
                  <a:pt x="1483519" y="133350"/>
                </a:lnTo>
                <a:lnTo>
                  <a:pt x="1504950" y="161925"/>
                </a:lnTo>
                <a:lnTo>
                  <a:pt x="1509713" y="169069"/>
                </a:lnTo>
                <a:lnTo>
                  <a:pt x="1509713" y="176212"/>
                </a:lnTo>
                <a:lnTo>
                  <a:pt x="1502569" y="197644"/>
                </a:lnTo>
                <a:lnTo>
                  <a:pt x="1462088" y="283369"/>
                </a:lnTo>
                <a:lnTo>
                  <a:pt x="1393031" y="423862"/>
                </a:lnTo>
                <a:lnTo>
                  <a:pt x="1314450" y="588169"/>
                </a:lnTo>
                <a:lnTo>
                  <a:pt x="1247775" y="726281"/>
                </a:lnTo>
                <a:lnTo>
                  <a:pt x="1219200" y="785812"/>
                </a:lnTo>
                <a:lnTo>
                  <a:pt x="1207294" y="802481"/>
                </a:lnTo>
                <a:lnTo>
                  <a:pt x="1190625" y="814387"/>
                </a:lnTo>
                <a:lnTo>
                  <a:pt x="1166813" y="823912"/>
                </a:lnTo>
                <a:lnTo>
                  <a:pt x="1143000" y="826294"/>
                </a:lnTo>
                <a:lnTo>
                  <a:pt x="1102519" y="819150"/>
                </a:lnTo>
                <a:lnTo>
                  <a:pt x="1071563" y="804862"/>
                </a:lnTo>
                <a:lnTo>
                  <a:pt x="1107281" y="647700"/>
                </a:lnTo>
                <a:lnTo>
                  <a:pt x="1140619" y="500062"/>
                </a:lnTo>
                <a:lnTo>
                  <a:pt x="1178719" y="335756"/>
                </a:lnTo>
                <a:lnTo>
                  <a:pt x="1195388" y="257175"/>
                </a:lnTo>
                <a:lnTo>
                  <a:pt x="1195388" y="242887"/>
                </a:lnTo>
                <a:lnTo>
                  <a:pt x="1183481" y="228600"/>
                </a:lnTo>
                <a:lnTo>
                  <a:pt x="1162050" y="211931"/>
                </a:lnTo>
                <a:lnTo>
                  <a:pt x="1140619" y="202406"/>
                </a:lnTo>
                <a:lnTo>
                  <a:pt x="1128713" y="202406"/>
                </a:lnTo>
                <a:lnTo>
                  <a:pt x="976313" y="2166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509DCCE5-0285-4242-8227-AFBEE17DC5AE}"/>
              </a:ext>
            </a:extLst>
          </p:cNvPr>
          <p:cNvSpPr/>
          <p:nvPr/>
        </p:nvSpPr>
        <p:spPr>
          <a:xfrm>
            <a:off x="3973513" y="4614863"/>
            <a:ext cx="1196975" cy="346075"/>
          </a:xfrm>
          <a:custGeom>
            <a:avLst/>
            <a:gdLst>
              <a:gd name="connsiteX0" fmla="*/ 945357 w 1195388"/>
              <a:gd name="connsiteY0" fmla="*/ 7143 h 345281"/>
              <a:gd name="connsiteX1" fmla="*/ 831057 w 1195388"/>
              <a:gd name="connsiteY1" fmla="*/ 19050 h 345281"/>
              <a:gd name="connsiteX2" fmla="*/ 747713 w 1195388"/>
              <a:gd name="connsiteY2" fmla="*/ 28575 h 345281"/>
              <a:gd name="connsiteX3" fmla="*/ 619125 w 1195388"/>
              <a:gd name="connsiteY3" fmla="*/ 47625 h 345281"/>
              <a:gd name="connsiteX4" fmla="*/ 476250 w 1195388"/>
              <a:gd name="connsiteY4" fmla="*/ 71437 h 345281"/>
              <a:gd name="connsiteX5" fmla="*/ 309563 w 1195388"/>
              <a:gd name="connsiteY5" fmla="*/ 104775 h 345281"/>
              <a:gd name="connsiteX6" fmla="*/ 130969 w 1195388"/>
              <a:gd name="connsiteY6" fmla="*/ 142875 h 345281"/>
              <a:gd name="connsiteX7" fmla="*/ 0 w 1195388"/>
              <a:gd name="connsiteY7" fmla="*/ 173831 h 345281"/>
              <a:gd name="connsiteX8" fmla="*/ 14288 w 1195388"/>
              <a:gd name="connsiteY8" fmla="*/ 345281 h 345281"/>
              <a:gd name="connsiteX9" fmla="*/ 180975 w 1195388"/>
              <a:gd name="connsiteY9" fmla="*/ 307181 h 345281"/>
              <a:gd name="connsiteX10" fmla="*/ 311944 w 1195388"/>
              <a:gd name="connsiteY10" fmla="*/ 278606 h 345281"/>
              <a:gd name="connsiteX11" fmla="*/ 450057 w 1195388"/>
              <a:gd name="connsiteY11" fmla="*/ 247650 h 345281"/>
              <a:gd name="connsiteX12" fmla="*/ 547688 w 1195388"/>
              <a:gd name="connsiteY12" fmla="*/ 228600 h 345281"/>
              <a:gd name="connsiteX13" fmla="*/ 614363 w 1195388"/>
              <a:gd name="connsiteY13" fmla="*/ 216693 h 345281"/>
              <a:gd name="connsiteX14" fmla="*/ 764382 w 1195388"/>
              <a:gd name="connsiteY14" fmla="*/ 180975 h 345281"/>
              <a:gd name="connsiteX15" fmla="*/ 902494 w 1195388"/>
              <a:gd name="connsiteY15" fmla="*/ 161925 h 345281"/>
              <a:gd name="connsiteX16" fmla="*/ 1009650 w 1195388"/>
              <a:gd name="connsiteY16" fmla="*/ 154781 h 345281"/>
              <a:gd name="connsiteX17" fmla="*/ 1038225 w 1195388"/>
              <a:gd name="connsiteY17" fmla="*/ 154781 h 345281"/>
              <a:gd name="connsiteX18" fmla="*/ 1066800 w 1195388"/>
              <a:gd name="connsiteY18" fmla="*/ 169068 h 345281"/>
              <a:gd name="connsiteX19" fmla="*/ 1085850 w 1195388"/>
              <a:gd name="connsiteY19" fmla="*/ 178593 h 345281"/>
              <a:gd name="connsiteX20" fmla="*/ 1126332 w 1195388"/>
              <a:gd name="connsiteY20" fmla="*/ 195262 h 345281"/>
              <a:gd name="connsiteX21" fmla="*/ 1159669 w 1195388"/>
              <a:gd name="connsiteY21" fmla="*/ 197643 h 345281"/>
              <a:gd name="connsiteX22" fmla="*/ 1195388 w 1195388"/>
              <a:gd name="connsiteY22" fmla="*/ 188118 h 345281"/>
              <a:gd name="connsiteX23" fmla="*/ 1193007 w 1195388"/>
              <a:gd name="connsiteY23" fmla="*/ 0 h 345281"/>
              <a:gd name="connsiteX24" fmla="*/ 1076325 w 1195388"/>
              <a:gd name="connsiteY24" fmla="*/ 0 h 345281"/>
              <a:gd name="connsiteX25" fmla="*/ 945357 w 1195388"/>
              <a:gd name="connsiteY25" fmla="*/ 7143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1195388" h="345281">
                <a:moveTo>
                  <a:pt x="945357" y="7143"/>
                </a:moveTo>
                <a:lnTo>
                  <a:pt x="831057" y="19050"/>
                </a:lnTo>
                <a:lnTo>
                  <a:pt x="747713" y="28575"/>
                </a:lnTo>
                <a:lnTo>
                  <a:pt x="619125" y="47625"/>
                </a:lnTo>
                <a:lnTo>
                  <a:pt x="476250" y="71437"/>
                </a:lnTo>
                <a:lnTo>
                  <a:pt x="309563" y="104775"/>
                </a:lnTo>
                <a:lnTo>
                  <a:pt x="130969" y="142875"/>
                </a:lnTo>
                <a:lnTo>
                  <a:pt x="0" y="173831"/>
                </a:lnTo>
                <a:lnTo>
                  <a:pt x="14288" y="345281"/>
                </a:lnTo>
                <a:lnTo>
                  <a:pt x="180975" y="307181"/>
                </a:lnTo>
                <a:lnTo>
                  <a:pt x="311944" y="278606"/>
                </a:lnTo>
                <a:lnTo>
                  <a:pt x="450057" y="247650"/>
                </a:lnTo>
                <a:lnTo>
                  <a:pt x="547688" y="228600"/>
                </a:lnTo>
                <a:lnTo>
                  <a:pt x="614363" y="216693"/>
                </a:lnTo>
                <a:lnTo>
                  <a:pt x="764382" y="180975"/>
                </a:lnTo>
                <a:lnTo>
                  <a:pt x="902494" y="161925"/>
                </a:lnTo>
                <a:lnTo>
                  <a:pt x="1009650" y="154781"/>
                </a:lnTo>
                <a:lnTo>
                  <a:pt x="1038225" y="154781"/>
                </a:lnTo>
                <a:lnTo>
                  <a:pt x="1066800" y="169068"/>
                </a:lnTo>
                <a:lnTo>
                  <a:pt x="1085850" y="178593"/>
                </a:lnTo>
                <a:lnTo>
                  <a:pt x="1126332" y="195262"/>
                </a:lnTo>
                <a:lnTo>
                  <a:pt x="1159669" y="197643"/>
                </a:lnTo>
                <a:lnTo>
                  <a:pt x="1195388" y="188118"/>
                </a:lnTo>
                <a:cubicBezTo>
                  <a:pt x="1194594" y="125412"/>
                  <a:pt x="1193801" y="62706"/>
                  <a:pt x="1193007" y="0"/>
                </a:cubicBezTo>
                <a:lnTo>
                  <a:pt x="1076325" y="0"/>
                </a:lnTo>
                <a:lnTo>
                  <a:pt x="945357" y="714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465FC469-7FA9-4BE8-A8F5-C901A85C512F}"/>
              </a:ext>
            </a:extLst>
          </p:cNvPr>
          <p:cNvSpPr/>
          <p:nvPr/>
        </p:nvSpPr>
        <p:spPr>
          <a:xfrm>
            <a:off x="4560888" y="4743450"/>
            <a:ext cx="211137" cy="665163"/>
          </a:xfrm>
          <a:custGeom>
            <a:avLst/>
            <a:gdLst>
              <a:gd name="connsiteX0" fmla="*/ 183356 w 211931"/>
              <a:gd name="connsiteY0" fmla="*/ 238125 h 664369"/>
              <a:gd name="connsiteX1" fmla="*/ 202406 w 211931"/>
              <a:gd name="connsiteY1" fmla="*/ 88106 h 664369"/>
              <a:gd name="connsiteX2" fmla="*/ 211931 w 211931"/>
              <a:gd name="connsiteY2" fmla="*/ 0 h 664369"/>
              <a:gd name="connsiteX3" fmla="*/ 0 w 211931"/>
              <a:gd name="connsiteY3" fmla="*/ 38100 h 664369"/>
              <a:gd name="connsiteX4" fmla="*/ 7144 w 211931"/>
              <a:gd name="connsiteY4" fmla="*/ 183356 h 664369"/>
              <a:gd name="connsiteX5" fmla="*/ 7144 w 211931"/>
              <a:gd name="connsiteY5" fmla="*/ 440531 h 664369"/>
              <a:gd name="connsiteX6" fmla="*/ 7144 w 211931"/>
              <a:gd name="connsiteY6" fmla="*/ 664369 h 664369"/>
              <a:gd name="connsiteX7" fmla="*/ 126206 w 211931"/>
              <a:gd name="connsiteY7" fmla="*/ 645319 h 664369"/>
              <a:gd name="connsiteX8" fmla="*/ 147637 w 211931"/>
              <a:gd name="connsiteY8" fmla="*/ 485775 h 664369"/>
              <a:gd name="connsiteX9" fmla="*/ 183356 w 211931"/>
              <a:gd name="connsiteY9" fmla="*/ 238125 h 664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11931" h="664369">
                <a:moveTo>
                  <a:pt x="183356" y="238125"/>
                </a:moveTo>
                <a:lnTo>
                  <a:pt x="202406" y="88106"/>
                </a:lnTo>
                <a:lnTo>
                  <a:pt x="211931" y="0"/>
                </a:lnTo>
                <a:lnTo>
                  <a:pt x="0" y="38100"/>
                </a:lnTo>
                <a:lnTo>
                  <a:pt x="7144" y="183356"/>
                </a:lnTo>
                <a:lnTo>
                  <a:pt x="7144" y="440531"/>
                </a:lnTo>
                <a:lnTo>
                  <a:pt x="7144" y="664369"/>
                </a:lnTo>
                <a:lnTo>
                  <a:pt x="126206" y="645319"/>
                </a:lnTo>
                <a:lnTo>
                  <a:pt x="147637" y="485775"/>
                </a:lnTo>
                <a:lnTo>
                  <a:pt x="183356" y="2381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66FCF5FA-1684-4330-A52E-194E6DB75020}"/>
              </a:ext>
            </a:extLst>
          </p:cNvPr>
          <p:cNvSpPr/>
          <p:nvPr/>
        </p:nvSpPr>
        <p:spPr>
          <a:xfrm>
            <a:off x="3948113" y="5191125"/>
            <a:ext cx="1539875" cy="420688"/>
          </a:xfrm>
          <a:custGeom>
            <a:avLst/>
            <a:gdLst>
              <a:gd name="connsiteX0" fmla="*/ 1092993 w 1540668"/>
              <a:gd name="connsiteY0" fmla="*/ 235744 h 421481"/>
              <a:gd name="connsiteX1" fmla="*/ 954881 w 1540668"/>
              <a:gd name="connsiteY1" fmla="*/ 247650 h 421481"/>
              <a:gd name="connsiteX2" fmla="*/ 866775 w 1540668"/>
              <a:gd name="connsiteY2" fmla="*/ 257175 h 421481"/>
              <a:gd name="connsiteX3" fmla="*/ 781050 w 1540668"/>
              <a:gd name="connsiteY3" fmla="*/ 269081 h 421481"/>
              <a:gd name="connsiteX4" fmla="*/ 673893 w 1540668"/>
              <a:gd name="connsiteY4" fmla="*/ 285750 h 421481"/>
              <a:gd name="connsiteX5" fmla="*/ 535781 w 1540668"/>
              <a:gd name="connsiteY5" fmla="*/ 309563 h 421481"/>
              <a:gd name="connsiteX6" fmla="*/ 454818 w 1540668"/>
              <a:gd name="connsiteY6" fmla="*/ 321469 h 421481"/>
              <a:gd name="connsiteX7" fmla="*/ 333375 w 1540668"/>
              <a:gd name="connsiteY7" fmla="*/ 342900 h 421481"/>
              <a:gd name="connsiteX8" fmla="*/ 183356 w 1540668"/>
              <a:gd name="connsiteY8" fmla="*/ 373856 h 421481"/>
              <a:gd name="connsiteX9" fmla="*/ 0 w 1540668"/>
              <a:gd name="connsiteY9" fmla="*/ 421481 h 421481"/>
              <a:gd name="connsiteX10" fmla="*/ 4762 w 1540668"/>
              <a:gd name="connsiteY10" fmla="*/ 228600 h 421481"/>
              <a:gd name="connsiteX11" fmla="*/ 157162 w 1540668"/>
              <a:gd name="connsiteY11" fmla="*/ 209550 h 421481"/>
              <a:gd name="connsiteX12" fmla="*/ 361950 w 1540668"/>
              <a:gd name="connsiteY12" fmla="*/ 176213 h 421481"/>
              <a:gd name="connsiteX13" fmla="*/ 576262 w 1540668"/>
              <a:gd name="connsiteY13" fmla="*/ 140494 h 421481"/>
              <a:gd name="connsiteX14" fmla="*/ 645318 w 1540668"/>
              <a:gd name="connsiteY14" fmla="*/ 130969 h 421481"/>
              <a:gd name="connsiteX15" fmla="*/ 735806 w 1540668"/>
              <a:gd name="connsiteY15" fmla="*/ 114300 h 421481"/>
              <a:gd name="connsiteX16" fmla="*/ 847725 w 1540668"/>
              <a:gd name="connsiteY16" fmla="*/ 92869 h 421481"/>
              <a:gd name="connsiteX17" fmla="*/ 921543 w 1540668"/>
              <a:gd name="connsiteY17" fmla="*/ 80963 h 421481"/>
              <a:gd name="connsiteX18" fmla="*/ 1002506 w 1540668"/>
              <a:gd name="connsiteY18" fmla="*/ 69056 h 421481"/>
              <a:gd name="connsiteX19" fmla="*/ 1104900 w 1540668"/>
              <a:gd name="connsiteY19" fmla="*/ 54769 h 421481"/>
              <a:gd name="connsiteX20" fmla="*/ 1195387 w 1540668"/>
              <a:gd name="connsiteY20" fmla="*/ 45244 h 421481"/>
              <a:gd name="connsiteX21" fmla="*/ 1204912 w 1540668"/>
              <a:gd name="connsiteY21" fmla="*/ 42863 h 421481"/>
              <a:gd name="connsiteX22" fmla="*/ 1245393 w 1540668"/>
              <a:gd name="connsiteY22" fmla="*/ 23813 h 421481"/>
              <a:gd name="connsiteX23" fmla="*/ 1281112 w 1540668"/>
              <a:gd name="connsiteY23" fmla="*/ 9525 h 421481"/>
              <a:gd name="connsiteX24" fmla="*/ 1326356 w 1540668"/>
              <a:gd name="connsiteY24" fmla="*/ 0 h 421481"/>
              <a:gd name="connsiteX25" fmla="*/ 1345406 w 1540668"/>
              <a:gd name="connsiteY25" fmla="*/ 2381 h 421481"/>
              <a:gd name="connsiteX26" fmla="*/ 1393031 w 1540668"/>
              <a:gd name="connsiteY26" fmla="*/ 21431 h 421481"/>
              <a:gd name="connsiteX27" fmla="*/ 1428750 w 1540668"/>
              <a:gd name="connsiteY27" fmla="*/ 40481 h 421481"/>
              <a:gd name="connsiteX28" fmla="*/ 1457325 w 1540668"/>
              <a:gd name="connsiteY28" fmla="*/ 61913 h 421481"/>
              <a:gd name="connsiteX29" fmla="*/ 1473993 w 1540668"/>
              <a:gd name="connsiteY29" fmla="*/ 76200 h 421481"/>
              <a:gd name="connsiteX30" fmla="*/ 1497806 w 1540668"/>
              <a:gd name="connsiteY30" fmla="*/ 100013 h 421481"/>
              <a:gd name="connsiteX31" fmla="*/ 1514475 w 1540668"/>
              <a:gd name="connsiteY31" fmla="*/ 119063 h 421481"/>
              <a:gd name="connsiteX32" fmla="*/ 1533525 w 1540668"/>
              <a:gd name="connsiteY32" fmla="*/ 142875 h 421481"/>
              <a:gd name="connsiteX33" fmla="*/ 1538287 w 1540668"/>
              <a:gd name="connsiteY33" fmla="*/ 159544 h 421481"/>
              <a:gd name="connsiteX34" fmla="*/ 1540668 w 1540668"/>
              <a:gd name="connsiteY34" fmla="*/ 173831 h 421481"/>
              <a:gd name="connsiteX35" fmla="*/ 1535906 w 1540668"/>
              <a:gd name="connsiteY35" fmla="*/ 188119 h 421481"/>
              <a:gd name="connsiteX36" fmla="*/ 1524000 w 1540668"/>
              <a:gd name="connsiteY36" fmla="*/ 202406 h 421481"/>
              <a:gd name="connsiteX37" fmla="*/ 1507331 w 1540668"/>
              <a:gd name="connsiteY37" fmla="*/ 214313 h 421481"/>
              <a:gd name="connsiteX38" fmla="*/ 1478756 w 1540668"/>
              <a:gd name="connsiteY38" fmla="*/ 221456 h 421481"/>
              <a:gd name="connsiteX39" fmla="*/ 1416843 w 1540668"/>
              <a:gd name="connsiteY39" fmla="*/ 223838 h 421481"/>
              <a:gd name="connsiteX40" fmla="*/ 1343025 w 1540668"/>
              <a:gd name="connsiteY40" fmla="*/ 226219 h 421481"/>
              <a:gd name="connsiteX41" fmla="*/ 1233487 w 1540668"/>
              <a:gd name="connsiteY41" fmla="*/ 228600 h 421481"/>
              <a:gd name="connsiteX42" fmla="*/ 1092993 w 1540668"/>
              <a:gd name="connsiteY42" fmla="*/ 235744 h 421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540668" h="421481">
                <a:moveTo>
                  <a:pt x="1092993" y="235744"/>
                </a:moveTo>
                <a:lnTo>
                  <a:pt x="954881" y="247650"/>
                </a:lnTo>
                <a:lnTo>
                  <a:pt x="866775" y="257175"/>
                </a:lnTo>
                <a:lnTo>
                  <a:pt x="781050" y="269081"/>
                </a:lnTo>
                <a:lnTo>
                  <a:pt x="673893" y="285750"/>
                </a:lnTo>
                <a:lnTo>
                  <a:pt x="535781" y="309563"/>
                </a:lnTo>
                <a:lnTo>
                  <a:pt x="454818" y="321469"/>
                </a:lnTo>
                <a:lnTo>
                  <a:pt x="333375" y="342900"/>
                </a:lnTo>
                <a:lnTo>
                  <a:pt x="183356" y="373856"/>
                </a:lnTo>
                <a:lnTo>
                  <a:pt x="0" y="421481"/>
                </a:lnTo>
                <a:lnTo>
                  <a:pt x="4762" y="228600"/>
                </a:lnTo>
                <a:lnTo>
                  <a:pt x="157162" y="209550"/>
                </a:lnTo>
                <a:lnTo>
                  <a:pt x="361950" y="176213"/>
                </a:lnTo>
                <a:lnTo>
                  <a:pt x="576262" y="140494"/>
                </a:lnTo>
                <a:lnTo>
                  <a:pt x="645318" y="130969"/>
                </a:lnTo>
                <a:lnTo>
                  <a:pt x="735806" y="114300"/>
                </a:lnTo>
                <a:lnTo>
                  <a:pt x="847725" y="92869"/>
                </a:lnTo>
                <a:lnTo>
                  <a:pt x="921543" y="80963"/>
                </a:lnTo>
                <a:lnTo>
                  <a:pt x="1002506" y="69056"/>
                </a:lnTo>
                <a:lnTo>
                  <a:pt x="1104900" y="54769"/>
                </a:lnTo>
                <a:lnTo>
                  <a:pt x="1195387" y="45244"/>
                </a:lnTo>
                <a:lnTo>
                  <a:pt x="1204912" y="42863"/>
                </a:lnTo>
                <a:lnTo>
                  <a:pt x="1245393" y="23813"/>
                </a:lnTo>
                <a:lnTo>
                  <a:pt x="1281112" y="9525"/>
                </a:lnTo>
                <a:lnTo>
                  <a:pt x="1326356" y="0"/>
                </a:lnTo>
                <a:lnTo>
                  <a:pt x="1345406" y="2381"/>
                </a:lnTo>
                <a:lnTo>
                  <a:pt x="1393031" y="21431"/>
                </a:lnTo>
                <a:lnTo>
                  <a:pt x="1428750" y="40481"/>
                </a:lnTo>
                <a:lnTo>
                  <a:pt x="1457325" y="61913"/>
                </a:lnTo>
                <a:lnTo>
                  <a:pt x="1473993" y="76200"/>
                </a:lnTo>
                <a:lnTo>
                  <a:pt x="1497806" y="100013"/>
                </a:lnTo>
                <a:lnTo>
                  <a:pt x="1514475" y="119063"/>
                </a:lnTo>
                <a:lnTo>
                  <a:pt x="1533525" y="142875"/>
                </a:lnTo>
                <a:lnTo>
                  <a:pt x="1538287" y="159544"/>
                </a:lnTo>
                <a:lnTo>
                  <a:pt x="1540668" y="173831"/>
                </a:lnTo>
                <a:lnTo>
                  <a:pt x="1535906" y="188119"/>
                </a:lnTo>
                <a:lnTo>
                  <a:pt x="1524000" y="202406"/>
                </a:lnTo>
                <a:lnTo>
                  <a:pt x="1507331" y="214313"/>
                </a:lnTo>
                <a:lnTo>
                  <a:pt x="1478756" y="221456"/>
                </a:lnTo>
                <a:lnTo>
                  <a:pt x="1416843" y="223838"/>
                </a:lnTo>
                <a:lnTo>
                  <a:pt x="1343025" y="226219"/>
                </a:lnTo>
                <a:lnTo>
                  <a:pt x="1233487" y="228600"/>
                </a:lnTo>
                <a:lnTo>
                  <a:pt x="1092993" y="2357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5971ECD-C52F-4774-B1FD-7C7348C24BE5}"/>
              </a:ext>
            </a:extLst>
          </p:cNvPr>
          <p:cNvSpPr/>
          <p:nvPr/>
        </p:nvSpPr>
        <p:spPr>
          <a:xfrm rot="16200000">
            <a:off x="4385469" y="3309144"/>
            <a:ext cx="3516313" cy="2009775"/>
          </a:xfrm>
          <a:custGeom>
            <a:avLst/>
            <a:gdLst>
              <a:gd name="connsiteX0" fmla="*/ 2800891 w 3516257"/>
              <a:gd name="connsiteY0" fmla="*/ 334607 h 2010526"/>
              <a:gd name="connsiteX1" fmla="*/ 2659548 w 3516257"/>
              <a:gd name="connsiteY1" fmla="*/ 363452 h 2010526"/>
              <a:gd name="connsiteX2" fmla="*/ 2512436 w 3516257"/>
              <a:gd name="connsiteY2" fmla="*/ 392298 h 2010526"/>
              <a:gd name="connsiteX3" fmla="*/ 2399939 w 3516257"/>
              <a:gd name="connsiteY3" fmla="*/ 415374 h 2010526"/>
              <a:gd name="connsiteX4" fmla="*/ 2273019 w 3516257"/>
              <a:gd name="connsiteY4" fmla="*/ 447104 h 2010526"/>
              <a:gd name="connsiteX5" fmla="*/ 2146100 w 3516257"/>
              <a:gd name="connsiteY5" fmla="*/ 475949 h 2010526"/>
              <a:gd name="connsiteX6" fmla="*/ 1998988 w 3516257"/>
              <a:gd name="connsiteY6" fmla="*/ 513448 h 2010526"/>
              <a:gd name="connsiteX7" fmla="*/ 1851876 w 3516257"/>
              <a:gd name="connsiteY7" fmla="*/ 550947 h 2010526"/>
              <a:gd name="connsiteX8" fmla="*/ 1698995 w 3516257"/>
              <a:gd name="connsiteY8" fmla="*/ 594216 h 2010526"/>
              <a:gd name="connsiteX9" fmla="*/ 1557653 w 3516257"/>
              <a:gd name="connsiteY9" fmla="*/ 634599 h 2010526"/>
              <a:gd name="connsiteX10" fmla="*/ 1416310 w 3516257"/>
              <a:gd name="connsiteY10" fmla="*/ 677867 h 2010526"/>
              <a:gd name="connsiteX11" fmla="*/ 1277852 w 3516257"/>
              <a:gd name="connsiteY11" fmla="*/ 724020 h 2010526"/>
              <a:gd name="connsiteX12" fmla="*/ 1182662 w 3516257"/>
              <a:gd name="connsiteY12" fmla="*/ 758634 h 2010526"/>
              <a:gd name="connsiteX13" fmla="*/ 1012474 w 3516257"/>
              <a:gd name="connsiteY13" fmla="*/ 856709 h 2010526"/>
              <a:gd name="connsiteX14" fmla="*/ 937476 w 3516257"/>
              <a:gd name="connsiteY14" fmla="*/ 897092 h 2010526"/>
              <a:gd name="connsiteX15" fmla="*/ 859594 w 3516257"/>
              <a:gd name="connsiteY15" fmla="*/ 943245 h 2010526"/>
              <a:gd name="connsiteX16" fmla="*/ 770173 w 3516257"/>
              <a:gd name="connsiteY16" fmla="*/ 1000936 h 2010526"/>
              <a:gd name="connsiteX17" fmla="*/ 674983 w 3516257"/>
              <a:gd name="connsiteY17" fmla="*/ 1067281 h 2010526"/>
              <a:gd name="connsiteX18" fmla="*/ 597100 w 3516257"/>
              <a:gd name="connsiteY18" fmla="*/ 1127856 h 2010526"/>
              <a:gd name="connsiteX19" fmla="*/ 522102 w 3516257"/>
              <a:gd name="connsiteY19" fmla="*/ 1191316 h 2010526"/>
              <a:gd name="connsiteX20" fmla="*/ 458642 w 3516257"/>
              <a:gd name="connsiteY20" fmla="*/ 1249007 h 2010526"/>
              <a:gd name="connsiteX21" fmla="*/ 409605 w 3516257"/>
              <a:gd name="connsiteY21" fmla="*/ 1300928 h 2010526"/>
              <a:gd name="connsiteX22" fmla="*/ 337491 w 3516257"/>
              <a:gd name="connsiteY22" fmla="*/ 1370157 h 2010526"/>
              <a:gd name="connsiteX23" fmla="*/ 299992 w 3516257"/>
              <a:gd name="connsiteY23" fmla="*/ 1413426 h 2010526"/>
              <a:gd name="connsiteX24" fmla="*/ 224994 w 3516257"/>
              <a:gd name="connsiteY24" fmla="*/ 1505731 h 2010526"/>
              <a:gd name="connsiteX25" fmla="*/ 144227 w 3516257"/>
              <a:gd name="connsiteY25" fmla="*/ 1621113 h 2010526"/>
              <a:gd name="connsiteX26" fmla="*/ 63460 w 3516257"/>
              <a:gd name="connsiteY26" fmla="*/ 1753802 h 2010526"/>
              <a:gd name="connsiteX27" fmla="*/ 14423 w 3516257"/>
              <a:gd name="connsiteY27" fmla="*/ 1848992 h 2010526"/>
              <a:gd name="connsiteX28" fmla="*/ 2884 w 3516257"/>
              <a:gd name="connsiteY28" fmla="*/ 1886491 h 2010526"/>
              <a:gd name="connsiteX29" fmla="*/ 0 w 3516257"/>
              <a:gd name="connsiteY29" fmla="*/ 1932643 h 2010526"/>
              <a:gd name="connsiteX30" fmla="*/ 8653 w 3516257"/>
              <a:gd name="connsiteY30" fmla="*/ 1970142 h 2010526"/>
              <a:gd name="connsiteX31" fmla="*/ 20192 w 3516257"/>
              <a:gd name="connsiteY31" fmla="*/ 1984565 h 2010526"/>
              <a:gd name="connsiteX32" fmla="*/ 31730 w 3516257"/>
              <a:gd name="connsiteY32" fmla="*/ 1996103 h 2010526"/>
              <a:gd name="connsiteX33" fmla="*/ 51922 w 3516257"/>
              <a:gd name="connsiteY33" fmla="*/ 2004757 h 2010526"/>
              <a:gd name="connsiteX34" fmla="*/ 89421 w 3516257"/>
              <a:gd name="connsiteY34" fmla="*/ 2010526 h 2010526"/>
              <a:gd name="connsiteX35" fmla="*/ 132689 w 3516257"/>
              <a:gd name="connsiteY35" fmla="*/ 2007641 h 2010526"/>
              <a:gd name="connsiteX36" fmla="*/ 178841 w 3516257"/>
              <a:gd name="connsiteY36" fmla="*/ 1990334 h 2010526"/>
              <a:gd name="connsiteX37" fmla="*/ 239417 w 3516257"/>
              <a:gd name="connsiteY37" fmla="*/ 1958604 h 2010526"/>
              <a:gd name="connsiteX38" fmla="*/ 542294 w 3516257"/>
              <a:gd name="connsiteY38" fmla="*/ 1572075 h 2010526"/>
              <a:gd name="connsiteX39" fmla="*/ 576908 w 3516257"/>
              <a:gd name="connsiteY39" fmla="*/ 1505731 h 2010526"/>
              <a:gd name="connsiteX40" fmla="*/ 620177 w 3516257"/>
              <a:gd name="connsiteY40" fmla="*/ 1445156 h 2010526"/>
              <a:gd name="connsiteX41" fmla="*/ 672098 w 3516257"/>
              <a:gd name="connsiteY41" fmla="*/ 1387465 h 2010526"/>
              <a:gd name="connsiteX42" fmla="*/ 735558 w 3516257"/>
              <a:gd name="connsiteY42" fmla="*/ 1326889 h 2010526"/>
              <a:gd name="connsiteX43" fmla="*/ 790365 w 3516257"/>
              <a:gd name="connsiteY43" fmla="*/ 1277852 h 2010526"/>
              <a:gd name="connsiteX44" fmla="*/ 871132 w 3516257"/>
              <a:gd name="connsiteY44" fmla="*/ 1214392 h 2010526"/>
              <a:gd name="connsiteX45" fmla="*/ 946130 w 3516257"/>
              <a:gd name="connsiteY45" fmla="*/ 1162470 h 2010526"/>
              <a:gd name="connsiteX46" fmla="*/ 1061512 w 3516257"/>
              <a:gd name="connsiteY46" fmla="*/ 1090357 h 2010526"/>
              <a:gd name="connsiteX47" fmla="*/ 1199970 w 3516257"/>
              <a:gd name="connsiteY47" fmla="*/ 1009590 h 2010526"/>
              <a:gd name="connsiteX48" fmla="*/ 1269199 w 3516257"/>
              <a:gd name="connsiteY48" fmla="*/ 974975 h 2010526"/>
              <a:gd name="connsiteX49" fmla="*/ 1560537 w 3516257"/>
              <a:gd name="connsiteY49" fmla="*/ 859593 h 2010526"/>
              <a:gd name="connsiteX50" fmla="*/ 1736494 w 3516257"/>
              <a:gd name="connsiteY50" fmla="*/ 799018 h 2010526"/>
              <a:gd name="connsiteX51" fmla="*/ 1938412 w 3516257"/>
              <a:gd name="connsiteY51" fmla="*/ 735558 h 2010526"/>
              <a:gd name="connsiteX52" fmla="*/ 2105716 w 3516257"/>
              <a:gd name="connsiteY52" fmla="*/ 689405 h 2010526"/>
              <a:gd name="connsiteX53" fmla="*/ 2278788 w 3516257"/>
              <a:gd name="connsiteY53" fmla="*/ 649022 h 2010526"/>
              <a:gd name="connsiteX54" fmla="*/ 2437438 w 3516257"/>
              <a:gd name="connsiteY54" fmla="*/ 611523 h 2010526"/>
              <a:gd name="connsiteX55" fmla="*/ 2616280 w 3516257"/>
              <a:gd name="connsiteY55" fmla="*/ 576908 h 2010526"/>
              <a:gd name="connsiteX56" fmla="*/ 2757623 w 3516257"/>
              <a:gd name="connsiteY56" fmla="*/ 553832 h 2010526"/>
              <a:gd name="connsiteX57" fmla="*/ 2942233 w 3516257"/>
              <a:gd name="connsiteY57" fmla="*/ 527871 h 2010526"/>
              <a:gd name="connsiteX58" fmla="*/ 3028770 w 3516257"/>
              <a:gd name="connsiteY58" fmla="*/ 524987 h 2010526"/>
              <a:gd name="connsiteX59" fmla="*/ 3190304 w 3516257"/>
              <a:gd name="connsiteY59" fmla="*/ 524987 h 2010526"/>
              <a:gd name="connsiteX60" fmla="*/ 3224918 w 3516257"/>
              <a:gd name="connsiteY60" fmla="*/ 524987 h 2010526"/>
              <a:gd name="connsiteX61" fmla="*/ 3265302 w 3516257"/>
              <a:gd name="connsiteY61" fmla="*/ 516333 h 2010526"/>
              <a:gd name="connsiteX62" fmla="*/ 3302801 w 3516257"/>
              <a:gd name="connsiteY62" fmla="*/ 499026 h 2010526"/>
              <a:gd name="connsiteX63" fmla="*/ 3325877 w 3516257"/>
              <a:gd name="connsiteY63" fmla="*/ 478834 h 2010526"/>
              <a:gd name="connsiteX64" fmla="*/ 3346069 w 3516257"/>
              <a:gd name="connsiteY64" fmla="*/ 449988 h 2010526"/>
              <a:gd name="connsiteX65" fmla="*/ 3372030 w 3516257"/>
              <a:gd name="connsiteY65" fmla="*/ 409605 h 2010526"/>
              <a:gd name="connsiteX66" fmla="*/ 3400876 w 3516257"/>
              <a:gd name="connsiteY66" fmla="*/ 349029 h 2010526"/>
              <a:gd name="connsiteX67" fmla="*/ 3432606 w 3516257"/>
              <a:gd name="connsiteY67" fmla="*/ 274031 h 2010526"/>
              <a:gd name="connsiteX68" fmla="*/ 3449913 w 3516257"/>
              <a:gd name="connsiteY68" fmla="*/ 219225 h 2010526"/>
              <a:gd name="connsiteX69" fmla="*/ 3487412 w 3516257"/>
              <a:gd name="connsiteY69" fmla="*/ 149996 h 2010526"/>
              <a:gd name="connsiteX70" fmla="*/ 3507604 w 3516257"/>
              <a:gd name="connsiteY70" fmla="*/ 112497 h 2010526"/>
              <a:gd name="connsiteX71" fmla="*/ 3510488 w 3516257"/>
              <a:gd name="connsiteY71" fmla="*/ 89421 h 2010526"/>
              <a:gd name="connsiteX72" fmla="*/ 3516257 w 3516257"/>
              <a:gd name="connsiteY72" fmla="*/ 49037 h 2010526"/>
              <a:gd name="connsiteX73" fmla="*/ 3516257 w 3516257"/>
              <a:gd name="connsiteY73" fmla="*/ 28845 h 2010526"/>
              <a:gd name="connsiteX74" fmla="*/ 3513373 w 3516257"/>
              <a:gd name="connsiteY74" fmla="*/ 14422 h 2010526"/>
              <a:gd name="connsiteX75" fmla="*/ 3510488 w 3516257"/>
              <a:gd name="connsiteY75" fmla="*/ 8653 h 2010526"/>
              <a:gd name="connsiteX76" fmla="*/ 3501835 w 3516257"/>
              <a:gd name="connsiteY76" fmla="*/ 0 h 2010526"/>
              <a:gd name="connsiteX77" fmla="*/ 3487412 w 3516257"/>
              <a:gd name="connsiteY77" fmla="*/ 2884 h 2010526"/>
              <a:gd name="connsiteX78" fmla="*/ 3461451 w 3516257"/>
              <a:gd name="connsiteY78" fmla="*/ 17307 h 2010526"/>
              <a:gd name="connsiteX79" fmla="*/ 3426836 w 3516257"/>
              <a:gd name="connsiteY79" fmla="*/ 46152 h 2010526"/>
              <a:gd name="connsiteX80" fmla="*/ 3397991 w 3516257"/>
              <a:gd name="connsiteY80" fmla="*/ 80767 h 2010526"/>
              <a:gd name="connsiteX81" fmla="*/ 3360492 w 3516257"/>
              <a:gd name="connsiteY81" fmla="*/ 118266 h 2010526"/>
              <a:gd name="connsiteX82" fmla="*/ 3305686 w 3516257"/>
              <a:gd name="connsiteY82" fmla="*/ 167303 h 2010526"/>
              <a:gd name="connsiteX83" fmla="*/ 3245110 w 3516257"/>
              <a:gd name="connsiteY83" fmla="*/ 207687 h 2010526"/>
              <a:gd name="connsiteX84" fmla="*/ 3172997 w 3516257"/>
              <a:gd name="connsiteY84" fmla="*/ 256724 h 2010526"/>
              <a:gd name="connsiteX85" fmla="*/ 2971079 w 3516257"/>
              <a:gd name="connsiteY85" fmla="*/ 305761 h 2010526"/>
              <a:gd name="connsiteX86" fmla="*/ 2800891 w 3516257"/>
              <a:gd name="connsiteY86" fmla="*/ 334607 h 20105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3516257" h="2010526">
                <a:moveTo>
                  <a:pt x="2800891" y="334607"/>
                </a:moveTo>
                <a:lnTo>
                  <a:pt x="2659548" y="363452"/>
                </a:lnTo>
                <a:lnTo>
                  <a:pt x="2512436" y="392298"/>
                </a:lnTo>
                <a:lnTo>
                  <a:pt x="2399939" y="415374"/>
                </a:lnTo>
                <a:lnTo>
                  <a:pt x="2273019" y="447104"/>
                </a:lnTo>
                <a:lnTo>
                  <a:pt x="2146100" y="475949"/>
                </a:lnTo>
                <a:lnTo>
                  <a:pt x="1998988" y="513448"/>
                </a:lnTo>
                <a:lnTo>
                  <a:pt x="1851876" y="550947"/>
                </a:lnTo>
                <a:lnTo>
                  <a:pt x="1698995" y="594216"/>
                </a:lnTo>
                <a:lnTo>
                  <a:pt x="1557653" y="634599"/>
                </a:lnTo>
                <a:lnTo>
                  <a:pt x="1416310" y="677867"/>
                </a:lnTo>
                <a:lnTo>
                  <a:pt x="1277852" y="724020"/>
                </a:lnTo>
                <a:lnTo>
                  <a:pt x="1182662" y="758634"/>
                </a:lnTo>
                <a:lnTo>
                  <a:pt x="1012474" y="856709"/>
                </a:lnTo>
                <a:lnTo>
                  <a:pt x="937476" y="897092"/>
                </a:lnTo>
                <a:lnTo>
                  <a:pt x="859594" y="943245"/>
                </a:lnTo>
                <a:lnTo>
                  <a:pt x="770173" y="1000936"/>
                </a:lnTo>
                <a:lnTo>
                  <a:pt x="674983" y="1067281"/>
                </a:lnTo>
                <a:lnTo>
                  <a:pt x="597100" y="1127856"/>
                </a:lnTo>
                <a:lnTo>
                  <a:pt x="522102" y="1191316"/>
                </a:lnTo>
                <a:lnTo>
                  <a:pt x="458642" y="1249007"/>
                </a:lnTo>
                <a:lnTo>
                  <a:pt x="409605" y="1300928"/>
                </a:lnTo>
                <a:lnTo>
                  <a:pt x="337491" y="1370157"/>
                </a:lnTo>
                <a:lnTo>
                  <a:pt x="299992" y="1413426"/>
                </a:lnTo>
                <a:lnTo>
                  <a:pt x="224994" y="1505731"/>
                </a:lnTo>
                <a:lnTo>
                  <a:pt x="144227" y="1621113"/>
                </a:lnTo>
                <a:lnTo>
                  <a:pt x="63460" y="1753802"/>
                </a:lnTo>
                <a:lnTo>
                  <a:pt x="14423" y="1848992"/>
                </a:lnTo>
                <a:lnTo>
                  <a:pt x="2884" y="1886491"/>
                </a:lnTo>
                <a:lnTo>
                  <a:pt x="0" y="1932643"/>
                </a:lnTo>
                <a:lnTo>
                  <a:pt x="8653" y="1970142"/>
                </a:lnTo>
                <a:lnTo>
                  <a:pt x="20192" y="1984565"/>
                </a:lnTo>
                <a:lnTo>
                  <a:pt x="31730" y="1996103"/>
                </a:lnTo>
                <a:lnTo>
                  <a:pt x="51922" y="2004757"/>
                </a:lnTo>
                <a:lnTo>
                  <a:pt x="89421" y="2010526"/>
                </a:lnTo>
                <a:lnTo>
                  <a:pt x="132689" y="2007641"/>
                </a:lnTo>
                <a:lnTo>
                  <a:pt x="178841" y="1990334"/>
                </a:lnTo>
                <a:lnTo>
                  <a:pt x="239417" y="1958604"/>
                </a:lnTo>
                <a:lnTo>
                  <a:pt x="542294" y="1572075"/>
                </a:lnTo>
                <a:lnTo>
                  <a:pt x="576908" y="1505731"/>
                </a:lnTo>
                <a:lnTo>
                  <a:pt x="620177" y="1445156"/>
                </a:lnTo>
                <a:lnTo>
                  <a:pt x="672098" y="1387465"/>
                </a:lnTo>
                <a:lnTo>
                  <a:pt x="735558" y="1326889"/>
                </a:lnTo>
                <a:lnTo>
                  <a:pt x="790365" y="1277852"/>
                </a:lnTo>
                <a:lnTo>
                  <a:pt x="871132" y="1214392"/>
                </a:lnTo>
                <a:lnTo>
                  <a:pt x="946130" y="1162470"/>
                </a:lnTo>
                <a:lnTo>
                  <a:pt x="1061512" y="1090357"/>
                </a:lnTo>
                <a:lnTo>
                  <a:pt x="1199970" y="1009590"/>
                </a:lnTo>
                <a:lnTo>
                  <a:pt x="1269199" y="974975"/>
                </a:lnTo>
                <a:lnTo>
                  <a:pt x="1560537" y="859593"/>
                </a:lnTo>
                <a:lnTo>
                  <a:pt x="1736494" y="799018"/>
                </a:lnTo>
                <a:lnTo>
                  <a:pt x="1938412" y="735558"/>
                </a:lnTo>
                <a:lnTo>
                  <a:pt x="2105716" y="689405"/>
                </a:lnTo>
                <a:lnTo>
                  <a:pt x="2278788" y="649022"/>
                </a:lnTo>
                <a:lnTo>
                  <a:pt x="2437438" y="611523"/>
                </a:lnTo>
                <a:lnTo>
                  <a:pt x="2616280" y="576908"/>
                </a:lnTo>
                <a:lnTo>
                  <a:pt x="2757623" y="553832"/>
                </a:lnTo>
                <a:lnTo>
                  <a:pt x="2942233" y="527871"/>
                </a:lnTo>
                <a:lnTo>
                  <a:pt x="3028770" y="524987"/>
                </a:lnTo>
                <a:lnTo>
                  <a:pt x="3190304" y="524987"/>
                </a:lnTo>
                <a:lnTo>
                  <a:pt x="3224918" y="524987"/>
                </a:lnTo>
                <a:lnTo>
                  <a:pt x="3265302" y="516333"/>
                </a:lnTo>
                <a:lnTo>
                  <a:pt x="3302801" y="499026"/>
                </a:lnTo>
                <a:lnTo>
                  <a:pt x="3325877" y="478834"/>
                </a:lnTo>
                <a:lnTo>
                  <a:pt x="3346069" y="449988"/>
                </a:lnTo>
                <a:lnTo>
                  <a:pt x="3372030" y="409605"/>
                </a:lnTo>
                <a:lnTo>
                  <a:pt x="3400876" y="349029"/>
                </a:lnTo>
                <a:lnTo>
                  <a:pt x="3432606" y="274031"/>
                </a:lnTo>
                <a:lnTo>
                  <a:pt x="3449913" y="219225"/>
                </a:lnTo>
                <a:lnTo>
                  <a:pt x="3487412" y="149996"/>
                </a:lnTo>
                <a:lnTo>
                  <a:pt x="3507604" y="112497"/>
                </a:lnTo>
                <a:lnTo>
                  <a:pt x="3510488" y="89421"/>
                </a:lnTo>
                <a:lnTo>
                  <a:pt x="3516257" y="49037"/>
                </a:lnTo>
                <a:lnTo>
                  <a:pt x="3516257" y="28845"/>
                </a:lnTo>
                <a:lnTo>
                  <a:pt x="3513373" y="14422"/>
                </a:lnTo>
                <a:lnTo>
                  <a:pt x="3510488" y="8653"/>
                </a:lnTo>
                <a:lnTo>
                  <a:pt x="3501835" y="0"/>
                </a:lnTo>
                <a:lnTo>
                  <a:pt x="3487412" y="2884"/>
                </a:lnTo>
                <a:lnTo>
                  <a:pt x="3461451" y="17307"/>
                </a:lnTo>
                <a:lnTo>
                  <a:pt x="3426836" y="46152"/>
                </a:lnTo>
                <a:lnTo>
                  <a:pt x="3397991" y="80767"/>
                </a:lnTo>
                <a:lnTo>
                  <a:pt x="3360492" y="118266"/>
                </a:lnTo>
                <a:lnTo>
                  <a:pt x="3305686" y="167303"/>
                </a:lnTo>
                <a:lnTo>
                  <a:pt x="3245110" y="207687"/>
                </a:lnTo>
                <a:lnTo>
                  <a:pt x="3172997" y="256724"/>
                </a:lnTo>
                <a:lnTo>
                  <a:pt x="2971079" y="305761"/>
                </a:lnTo>
                <a:lnTo>
                  <a:pt x="2800891" y="3346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2" name="フリーフォーム 81">
            <a:extLst>
              <a:ext uri="{FF2B5EF4-FFF2-40B4-BE49-F238E27FC236}">
                <a16:creationId xmlns:a16="http://schemas.microsoft.com/office/drawing/2014/main" id="{B9EFE3F1-7B8A-4C3E-8324-C22FCE403C68}"/>
              </a:ext>
            </a:extLst>
          </p:cNvPr>
          <p:cNvSpPr/>
          <p:nvPr/>
        </p:nvSpPr>
        <p:spPr>
          <a:xfrm>
            <a:off x="6629400" y="4938713"/>
            <a:ext cx="514350" cy="1031875"/>
          </a:xfrm>
          <a:custGeom>
            <a:avLst/>
            <a:gdLst>
              <a:gd name="connsiteX0" fmla="*/ 438150 w 514350"/>
              <a:gd name="connsiteY0" fmla="*/ 207168 h 1031081"/>
              <a:gd name="connsiteX1" fmla="*/ 426244 w 514350"/>
              <a:gd name="connsiteY1" fmla="*/ 335756 h 1031081"/>
              <a:gd name="connsiteX2" fmla="*/ 419100 w 514350"/>
              <a:gd name="connsiteY2" fmla="*/ 414337 h 1031081"/>
              <a:gd name="connsiteX3" fmla="*/ 416719 w 514350"/>
              <a:gd name="connsiteY3" fmla="*/ 476250 h 1031081"/>
              <a:gd name="connsiteX4" fmla="*/ 416719 w 514350"/>
              <a:gd name="connsiteY4" fmla="*/ 561975 h 1031081"/>
              <a:gd name="connsiteX5" fmla="*/ 419100 w 514350"/>
              <a:gd name="connsiteY5" fmla="*/ 642937 h 1031081"/>
              <a:gd name="connsiteX6" fmla="*/ 428625 w 514350"/>
              <a:gd name="connsiteY6" fmla="*/ 752475 h 1031081"/>
              <a:gd name="connsiteX7" fmla="*/ 440531 w 514350"/>
              <a:gd name="connsiteY7" fmla="*/ 828675 h 1031081"/>
              <a:gd name="connsiteX8" fmla="*/ 447675 w 514350"/>
              <a:gd name="connsiteY8" fmla="*/ 857250 h 1031081"/>
              <a:gd name="connsiteX9" fmla="*/ 466725 w 514350"/>
              <a:gd name="connsiteY9" fmla="*/ 890587 h 1031081"/>
              <a:gd name="connsiteX10" fmla="*/ 485775 w 514350"/>
              <a:gd name="connsiteY10" fmla="*/ 933450 h 1031081"/>
              <a:gd name="connsiteX11" fmla="*/ 504825 w 514350"/>
              <a:gd name="connsiteY11" fmla="*/ 981075 h 1031081"/>
              <a:gd name="connsiteX12" fmla="*/ 514350 w 514350"/>
              <a:gd name="connsiteY12" fmla="*/ 1031081 h 1031081"/>
              <a:gd name="connsiteX13" fmla="*/ 0 w 514350"/>
              <a:gd name="connsiteY13" fmla="*/ 550068 h 1031081"/>
              <a:gd name="connsiteX14" fmla="*/ 61913 w 514350"/>
              <a:gd name="connsiteY14" fmla="*/ 581025 h 1031081"/>
              <a:gd name="connsiteX15" fmla="*/ 97631 w 514350"/>
              <a:gd name="connsiteY15" fmla="*/ 592931 h 1031081"/>
              <a:gd name="connsiteX16" fmla="*/ 123825 w 514350"/>
              <a:gd name="connsiteY16" fmla="*/ 600075 h 1031081"/>
              <a:gd name="connsiteX17" fmla="*/ 145256 w 514350"/>
              <a:gd name="connsiteY17" fmla="*/ 600075 h 1031081"/>
              <a:gd name="connsiteX18" fmla="*/ 171450 w 514350"/>
              <a:gd name="connsiteY18" fmla="*/ 595312 h 1031081"/>
              <a:gd name="connsiteX19" fmla="*/ 190500 w 514350"/>
              <a:gd name="connsiteY19" fmla="*/ 583406 h 1031081"/>
              <a:gd name="connsiteX20" fmla="*/ 211931 w 514350"/>
              <a:gd name="connsiteY20" fmla="*/ 561975 h 1031081"/>
              <a:gd name="connsiteX21" fmla="*/ 228600 w 514350"/>
              <a:gd name="connsiteY21" fmla="*/ 538162 h 1031081"/>
              <a:gd name="connsiteX22" fmla="*/ 247650 w 514350"/>
              <a:gd name="connsiteY22" fmla="*/ 490537 h 1031081"/>
              <a:gd name="connsiteX23" fmla="*/ 288131 w 514350"/>
              <a:gd name="connsiteY23" fmla="*/ 376237 h 1031081"/>
              <a:gd name="connsiteX24" fmla="*/ 369094 w 514350"/>
              <a:gd name="connsiteY24" fmla="*/ 154781 h 1031081"/>
              <a:gd name="connsiteX25" fmla="*/ 409575 w 514350"/>
              <a:gd name="connsiteY25" fmla="*/ 42862 h 1031081"/>
              <a:gd name="connsiteX26" fmla="*/ 421481 w 514350"/>
              <a:gd name="connsiteY26" fmla="*/ 14287 h 1031081"/>
              <a:gd name="connsiteX27" fmla="*/ 431006 w 514350"/>
              <a:gd name="connsiteY27" fmla="*/ 0 h 1031081"/>
              <a:gd name="connsiteX28" fmla="*/ 442913 w 514350"/>
              <a:gd name="connsiteY28" fmla="*/ 0 h 1031081"/>
              <a:gd name="connsiteX29" fmla="*/ 450056 w 514350"/>
              <a:gd name="connsiteY29" fmla="*/ 9525 h 1031081"/>
              <a:gd name="connsiteX30" fmla="*/ 457200 w 514350"/>
              <a:gd name="connsiteY30" fmla="*/ 28575 h 1031081"/>
              <a:gd name="connsiteX31" fmla="*/ 459581 w 514350"/>
              <a:gd name="connsiteY31" fmla="*/ 59531 h 1031081"/>
              <a:gd name="connsiteX32" fmla="*/ 438150 w 514350"/>
              <a:gd name="connsiteY32" fmla="*/ 207168 h 1031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14350" h="1031081">
                <a:moveTo>
                  <a:pt x="438150" y="207168"/>
                </a:moveTo>
                <a:lnTo>
                  <a:pt x="426244" y="335756"/>
                </a:lnTo>
                <a:lnTo>
                  <a:pt x="419100" y="414337"/>
                </a:lnTo>
                <a:cubicBezTo>
                  <a:pt x="418306" y="434975"/>
                  <a:pt x="417513" y="455612"/>
                  <a:pt x="416719" y="476250"/>
                </a:cubicBezTo>
                <a:lnTo>
                  <a:pt x="416719" y="561975"/>
                </a:lnTo>
                <a:cubicBezTo>
                  <a:pt x="417513" y="588962"/>
                  <a:pt x="418306" y="615950"/>
                  <a:pt x="419100" y="642937"/>
                </a:cubicBezTo>
                <a:lnTo>
                  <a:pt x="428625" y="752475"/>
                </a:lnTo>
                <a:lnTo>
                  <a:pt x="440531" y="828675"/>
                </a:lnTo>
                <a:lnTo>
                  <a:pt x="447675" y="857250"/>
                </a:lnTo>
                <a:lnTo>
                  <a:pt x="466725" y="890587"/>
                </a:lnTo>
                <a:lnTo>
                  <a:pt x="485775" y="933450"/>
                </a:lnTo>
                <a:lnTo>
                  <a:pt x="504825" y="981075"/>
                </a:lnTo>
                <a:lnTo>
                  <a:pt x="514350" y="1031081"/>
                </a:lnTo>
                <a:lnTo>
                  <a:pt x="0" y="550068"/>
                </a:lnTo>
                <a:lnTo>
                  <a:pt x="61913" y="581025"/>
                </a:lnTo>
                <a:lnTo>
                  <a:pt x="97631" y="592931"/>
                </a:lnTo>
                <a:lnTo>
                  <a:pt x="123825" y="600075"/>
                </a:lnTo>
                <a:lnTo>
                  <a:pt x="145256" y="600075"/>
                </a:lnTo>
                <a:lnTo>
                  <a:pt x="171450" y="595312"/>
                </a:lnTo>
                <a:lnTo>
                  <a:pt x="190500" y="583406"/>
                </a:lnTo>
                <a:lnTo>
                  <a:pt x="211931" y="561975"/>
                </a:lnTo>
                <a:lnTo>
                  <a:pt x="228600" y="538162"/>
                </a:lnTo>
                <a:lnTo>
                  <a:pt x="247650" y="490537"/>
                </a:lnTo>
                <a:lnTo>
                  <a:pt x="288131" y="376237"/>
                </a:lnTo>
                <a:lnTo>
                  <a:pt x="369094" y="154781"/>
                </a:lnTo>
                <a:lnTo>
                  <a:pt x="409575" y="42862"/>
                </a:lnTo>
                <a:lnTo>
                  <a:pt x="421481" y="14287"/>
                </a:lnTo>
                <a:lnTo>
                  <a:pt x="431006" y="0"/>
                </a:lnTo>
                <a:lnTo>
                  <a:pt x="442913" y="0"/>
                </a:lnTo>
                <a:lnTo>
                  <a:pt x="450056" y="9525"/>
                </a:lnTo>
                <a:lnTo>
                  <a:pt x="457200" y="28575"/>
                </a:lnTo>
                <a:lnTo>
                  <a:pt x="459581" y="59531"/>
                </a:lnTo>
                <a:lnTo>
                  <a:pt x="438150" y="20716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235E21F7-D61B-45CF-9796-F00EAD25574D}"/>
              </a:ext>
            </a:extLst>
          </p:cNvPr>
          <p:cNvSpPr/>
          <p:nvPr/>
        </p:nvSpPr>
        <p:spPr>
          <a:xfrm rot="16200000">
            <a:off x="4494213" y="3911600"/>
            <a:ext cx="2559050" cy="1552575"/>
          </a:xfrm>
          <a:custGeom>
            <a:avLst/>
            <a:gdLst>
              <a:gd name="connsiteX0" fmla="*/ 869156 w 2559844"/>
              <a:gd name="connsiteY0" fmla="*/ 752475 h 1552575"/>
              <a:gd name="connsiteX1" fmla="*/ 990600 w 2559844"/>
              <a:gd name="connsiteY1" fmla="*/ 823912 h 1552575"/>
              <a:gd name="connsiteX2" fmla="*/ 1069181 w 2559844"/>
              <a:gd name="connsiteY2" fmla="*/ 866775 h 1552575"/>
              <a:gd name="connsiteX3" fmla="*/ 1121569 w 2559844"/>
              <a:gd name="connsiteY3" fmla="*/ 895350 h 1552575"/>
              <a:gd name="connsiteX4" fmla="*/ 1364456 w 2559844"/>
              <a:gd name="connsiteY4" fmla="*/ 1014412 h 1552575"/>
              <a:gd name="connsiteX5" fmla="*/ 1552575 w 2559844"/>
              <a:gd name="connsiteY5" fmla="*/ 1066800 h 1552575"/>
              <a:gd name="connsiteX6" fmla="*/ 1709738 w 2559844"/>
              <a:gd name="connsiteY6" fmla="*/ 1109662 h 1552575"/>
              <a:gd name="connsiteX7" fmla="*/ 1852613 w 2559844"/>
              <a:gd name="connsiteY7" fmla="*/ 1145381 h 1552575"/>
              <a:gd name="connsiteX8" fmla="*/ 1993106 w 2559844"/>
              <a:gd name="connsiteY8" fmla="*/ 1176337 h 1552575"/>
              <a:gd name="connsiteX9" fmla="*/ 2116931 w 2559844"/>
              <a:gd name="connsiteY9" fmla="*/ 1202531 h 1552575"/>
              <a:gd name="connsiteX10" fmla="*/ 2252663 w 2559844"/>
              <a:gd name="connsiteY10" fmla="*/ 1223962 h 1552575"/>
              <a:gd name="connsiteX11" fmla="*/ 2295525 w 2559844"/>
              <a:gd name="connsiteY11" fmla="*/ 1226344 h 1552575"/>
              <a:gd name="connsiteX12" fmla="*/ 2326481 w 2559844"/>
              <a:gd name="connsiteY12" fmla="*/ 1223962 h 1552575"/>
              <a:gd name="connsiteX13" fmla="*/ 2359819 w 2559844"/>
              <a:gd name="connsiteY13" fmla="*/ 1216819 h 1552575"/>
              <a:gd name="connsiteX14" fmla="*/ 2400300 w 2559844"/>
              <a:gd name="connsiteY14" fmla="*/ 1200150 h 1552575"/>
              <a:gd name="connsiteX15" fmla="*/ 2431256 w 2559844"/>
              <a:gd name="connsiteY15" fmla="*/ 1183481 h 1552575"/>
              <a:gd name="connsiteX16" fmla="*/ 2459831 w 2559844"/>
              <a:gd name="connsiteY16" fmla="*/ 1164431 h 1552575"/>
              <a:gd name="connsiteX17" fmla="*/ 2471738 w 2559844"/>
              <a:gd name="connsiteY17" fmla="*/ 1152525 h 1552575"/>
              <a:gd name="connsiteX18" fmla="*/ 2483644 w 2559844"/>
              <a:gd name="connsiteY18" fmla="*/ 1133475 h 1552575"/>
              <a:gd name="connsiteX19" fmla="*/ 2502694 w 2559844"/>
              <a:gd name="connsiteY19" fmla="*/ 1114425 h 1552575"/>
              <a:gd name="connsiteX20" fmla="*/ 2516981 w 2559844"/>
              <a:gd name="connsiteY20" fmla="*/ 1102519 h 1552575"/>
              <a:gd name="connsiteX21" fmla="*/ 2528888 w 2559844"/>
              <a:gd name="connsiteY21" fmla="*/ 1097756 h 1552575"/>
              <a:gd name="connsiteX22" fmla="*/ 2540794 w 2559844"/>
              <a:gd name="connsiteY22" fmla="*/ 1102519 h 1552575"/>
              <a:gd name="connsiteX23" fmla="*/ 2550319 w 2559844"/>
              <a:gd name="connsiteY23" fmla="*/ 1116806 h 1552575"/>
              <a:gd name="connsiteX24" fmla="*/ 2559844 w 2559844"/>
              <a:gd name="connsiteY24" fmla="*/ 1145381 h 1552575"/>
              <a:gd name="connsiteX25" fmla="*/ 2559844 w 2559844"/>
              <a:gd name="connsiteY25" fmla="*/ 1173956 h 1552575"/>
              <a:gd name="connsiteX26" fmla="*/ 2555081 w 2559844"/>
              <a:gd name="connsiteY26" fmla="*/ 1216819 h 1552575"/>
              <a:gd name="connsiteX27" fmla="*/ 2545556 w 2559844"/>
              <a:gd name="connsiteY27" fmla="*/ 1259681 h 1552575"/>
              <a:gd name="connsiteX28" fmla="*/ 2531269 w 2559844"/>
              <a:gd name="connsiteY28" fmla="*/ 1297781 h 1552575"/>
              <a:gd name="connsiteX29" fmla="*/ 2516981 w 2559844"/>
              <a:gd name="connsiteY29" fmla="*/ 1333500 h 1552575"/>
              <a:gd name="connsiteX30" fmla="*/ 2493169 w 2559844"/>
              <a:gd name="connsiteY30" fmla="*/ 1373981 h 1552575"/>
              <a:gd name="connsiteX31" fmla="*/ 2457450 w 2559844"/>
              <a:gd name="connsiteY31" fmla="*/ 1426369 h 1552575"/>
              <a:gd name="connsiteX32" fmla="*/ 2412206 w 2559844"/>
              <a:gd name="connsiteY32" fmla="*/ 1481137 h 1552575"/>
              <a:gd name="connsiteX33" fmla="*/ 2381250 w 2559844"/>
              <a:gd name="connsiteY33" fmla="*/ 1514475 h 1552575"/>
              <a:gd name="connsiteX34" fmla="*/ 2362200 w 2559844"/>
              <a:gd name="connsiteY34" fmla="*/ 1528762 h 1552575"/>
              <a:gd name="connsiteX35" fmla="*/ 2333625 w 2559844"/>
              <a:gd name="connsiteY35" fmla="*/ 1545431 h 1552575"/>
              <a:gd name="connsiteX36" fmla="*/ 2312194 w 2559844"/>
              <a:gd name="connsiteY36" fmla="*/ 1552575 h 1552575"/>
              <a:gd name="connsiteX37" fmla="*/ 2283619 w 2559844"/>
              <a:gd name="connsiteY37" fmla="*/ 1552575 h 1552575"/>
              <a:gd name="connsiteX38" fmla="*/ 2264569 w 2559844"/>
              <a:gd name="connsiteY38" fmla="*/ 1547812 h 1552575"/>
              <a:gd name="connsiteX39" fmla="*/ 2238375 w 2559844"/>
              <a:gd name="connsiteY39" fmla="*/ 1535906 h 1552575"/>
              <a:gd name="connsiteX40" fmla="*/ 2214563 w 2559844"/>
              <a:gd name="connsiteY40" fmla="*/ 1521619 h 1552575"/>
              <a:gd name="connsiteX41" fmla="*/ 2193131 w 2559844"/>
              <a:gd name="connsiteY41" fmla="*/ 1500187 h 1552575"/>
              <a:gd name="connsiteX42" fmla="*/ 2174081 w 2559844"/>
              <a:gd name="connsiteY42" fmla="*/ 1485900 h 1552575"/>
              <a:gd name="connsiteX43" fmla="*/ 2109788 w 2559844"/>
              <a:gd name="connsiteY43" fmla="*/ 1462087 h 1552575"/>
              <a:gd name="connsiteX44" fmla="*/ 1988344 w 2559844"/>
              <a:gd name="connsiteY44" fmla="*/ 1423987 h 1552575"/>
              <a:gd name="connsiteX45" fmla="*/ 1847850 w 2559844"/>
              <a:gd name="connsiteY45" fmla="*/ 1388269 h 1552575"/>
              <a:gd name="connsiteX46" fmla="*/ 1724025 w 2559844"/>
              <a:gd name="connsiteY46" fmla="*/ 1354931 h 1552575"/>
              <a:gd name="connsiteX47" fmla="*/ 1612106 w 2559844"/>
              <a:gd name="connsiteY47" fmla="*/ 1314450 h 1552575"/>
              <a:gd name="connsiteX48" fmla="*/ 1478756 w 2559844"/>
              <a:gd name="connsiteY48" fmla="*/ 1266825 h 1552575"/>
              <a:gd name="connsiteX49" fmla="*/ 1362075 w 2559844"/>
              <a:gd name="connsiteY49" fmla="*/ 1223962 h 1552575"/>
              <a:gd name="connsiteX50" fmla="*/ 1240631 w 2559844"/>
              <a:gd name="connsiteY50" fmla="*/ 1176337 h 1552575"/>
              <a:gd name="connsiteX51" fmla="*/ 1112044 w 2559844"/>
              <a:gd name="connsiteY51" fmla="*/ 1126331 h 1552575"/>
              <a:gd name="connsiteX52" fmla="*/ 857250 w 2559844"/>
              <a:gd name="connsiteY52" fmla="*/ 969169 h 1552575"/>
              <a:gd name="connsiteX53" fmla="*/ 781050 w 2559844"/>
              <a:gd name="connsiteY53" fmla="*/ 919162 h 1552575"/>
              <a:gd name="connsiteX54" fmla="*/ 707231 w 2559844"/>
              <a:gd name="connsiteY54" fmla="*/ 864394 h 1552575"/>
              <a:gd name="connsiteX55" fmla="*/ 657225 w 2559844"/>
              <a:gd name="connsiteY55" fmla="*/ 828675 h 1552575"/>
              <a:gd name="connsiteX56" fmla="*/ 600075 w 2559844"/>
              <a:gd name="connsiteY56" fmla="*/ 781050 h 1552575"/>
              <a:gd name="connsiteX57" fmla="*/ 535781 w 2559844"/>
              <a:gd name="connsiteY57" fmla="*/ 723900 h 1552575"/>
              <a:gd name="connsiteX58" fmla="*/ 485775 w 2559844"/>
              <a:gd name="connsiteY58" fmla="*/ 678656 h 1552575"/>
              <a:gd name="connsiteX59" fmla="*/ 433388 w 2559844"/>
              <a:gd name="connsiteY59" fmla="*/ 628650 h 1552575"/>
              <a:gd name="connsiteX60" fmla="*/ 381000 w 2559844"/>
              <a:gd name="connsiteY60" fmla="*/ 573881 h 1552575"/>
              <a:gd name="connsiteX61" fmla="*/ 307181 w 2559844"/>
              <a:gd name="connsiteY61" fmla="*/ 490537 h 1552575"/>
              <a:gd name="connsiteX62" fmla="*/ 257175 w 2559844"/>
              <a:gd name="connsiteY62" fmla="*/ 431006 h 1552575"/>
              <a:gd name="connsiteX63" fmla="*/ 197644 w 2559844"/>
              <a:gd name="connsiteY63" fmla="*/ 354806 h 1552575"/>
              <a:gd name="connsiteX64" fmla="*/ 126206 w 2559844"/>
              <a:gd name="connsiteY64" fmla="*/ 250031 h 1552575"/>
              <a:gd name="connsiteX65" fmla="*/ 66675 w 2559844"/>
              <a:gd name="connsiteY65" fmla="*/ 157162 h 1552575"/>
              <a:gd name="connsiteX66" fmla="*/ 28575 w 2559844"/>
              <a:gd name="connsiteY66" fmla="*/ 90487 h 1552575"/>
              <a:gd name="connsiteX67" fmla="*/ 2381 w 2559844"/>
              <a:gd name="connsiteY67" fmla="*/ 40481 h 1552575"/>
              <a:gd name="connsiteX68" fmla="*/ 0 w 2559844"/>
              <a:gd name="connsiteY68" fmla="*/ 23812 h 1552575"/>
              <a:gd name="connsiteX69" fmla="*/ 0 w 2559844"/>
              <a:gd name="connsiteY69" fmla="*/ 11906 h 1552575"/>
              <a:gd name="connsiteX70" fmla="*/ 2381 w 2559844"/>
              <a:gd name="connsiteY70" fmla="*/ 4762 h 1552575"/>
              <a:gd name="connsiteX71" fmla="*/ 9525 w 2559844"/>
              <a:gd name="connsiteY71" fmla="*/ 0 h 1552575"/>
              <a:gd name="connsiteX72" fmla="*/ 23813 w 2559844"/>
              <a:gd name="connsiteY72" fmla="*/ 2381 h 1552575"/>
              <a:gd name="connsiteX73" fmla="*/ 47625 w 2559844"/>
              <a:gd name="connsiteY73" fmla="*/ 9525 h 1552575"/>
              <a:gd name="connsiteX74" fmla="*/ 57150 w 2559844"/>
              <a:gd name="connsiteY74" fmla="*/ 16669 h 1552575"/>
              <a:gd name="connsiteX75" fmla="*/ 69056 w 2559844"/>
              <a:gd name="connsiteY75" fmla="*/ 30956 h 1552575"/>
              <a:gd name="connsiteX76" fmla="*/ 102394 w 2559844"/>
              <a:gd name="connsiteY76" fmla="*/ 73819 h 1552575"/>
              <a:gd name="connsiteX77" fmla="*/ 166688 w 2559844"/>
              <a:gd name="connsiteY77" fmla="*/ 150019 h 1552575"/>
              <a:gd name="connsiteX78" fmla="*/ 216694 w 2559844"/>
              <a:gd name="connsiteY78" fmla="*/ 207169 h 1552575"/>
              <a:gd name="connsiteX79" fmla="*/ 266700 w 2559844"/>
              <a:gd name="connsiteY79" fmla="*/ 261937 h 1552575"/>
              <a:gd name="connsiteX80" fmla="*/ 330994 w 2559844"/>
              <a:gd name="connsiteY80" fmla="*/ 328612 h 1552575"/>
              <a:gd name="connsiteX81" fmla="*/ 426244 w 2559844"/>
              <a:gd name="connsiteY81" fmla="*/ 419100 h 1552575"/>
              <a:gd name="connsiteX82" fmla="*/ 509588 w 2559844"/>
              <a:gd name="connsiteY82" fmla="*/ 492919 h 1552575"/>
              <a:gd name="connsiteX83" fmla="*/ 583406 w 2559844"/>
              <a:gd name="connsiteY83" fmla="*/ 550069 h 1552575"/>
              <a:gd name="connsiteX84" fmla="*/ 661988 w 2559844"/>
              <a:gd name="connsiteY84" fmla="*/ 611981 h 1552575"/>
              <a:gd name="connsiteX85" fmla="*/ 740569 w 2559844"/>
              <a:gd name="connsiteY85" fmla="*/ 666750 h 1552575"/>
              <a:gd name="connsiteX86" fmla="*/ 869156 w 2559844"/>
              <a:gd name="connsiteY86" fmla="*/ 752475 h 155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2559844" h="1552575">
                <a:moveTo>
                  <a:pt x="869156" y="752475"/>
                </a:moveTo>
                <a:lnTo>
                  <a:pt x="990600" y="823912"/>
                </a:lnTo>
                <a:lnTo>
                  <a:pt x="1069181" y="866775"/>
                </a:lnTo>
                <a:lnTo>
                  <a:pt x="1121569" y="895350"/>
                </a:lnTo>
                <a:lnTo>
                  <a:pt x="1364456" y="1014412"/>
                </a:lnTo>
                <a:lnTo>
                  <a:pt x="1552575" y="1066800"/>
                </a:lnTo>
                <a:lnTo>
                  <a:pt x="1709738" y="1109662"/>
                </a:lnTo>
                <a:lnTo>
                  <a:pt x="1852613" y="1145381"/>
                </a:lnTo>
                <a:lnTo>
                  <a:pt x="1993106" y="1176337"/>
                </a:lnTo>
                <a:lnTo>
                  <a:pt x="2116931" y="1202531"/>
                </a:lnTo>
                <a:lnTo>
                  <a:pt x="2252663" y="1223962"/>
                </a:lnTo>
                <a:lnTo>
                  <a:pt x="2295525" y="1226344"/>
                </a:lnTo>
                <a:lnTo>
                  <a:pt x="2326481" y="1223962"/>
                </a:lnTo>
                <a:lnTo>
                  <a:pt x="2359819" y="1216819"/>
                </a:lnTo>
                <a:lnTo>
                  <a:pt x="2400300" y="1200150"/>
                </a:lnTo>
                <a:lnTo>
                  <a:pt x="2431256" y="1183481"/>
                </a:lnTo>
                <a:lnTo>
                  <a:pt x="2459831" y="1164431"/>
                </a:lnTo>
                <a:lnTo>
                  <a:pt x="2471738" y="1152525"/>
                </a:lnTo>
                <a:lnTo>
                  <a:pt x="2483644" y="1133475"/>
                </a:lnTo>
                <a:lnTo>
                  <a:pt x="2502694" y="1114425"/>
                </a:lnTo>
                <a:lnTo>
                  <a:pt x="2516981" y="1102519"/>
                </a:lnTo>
                <a:lnTo>
                  <a:pt x="2528888" y="1097756"/>
                </a:lnTo>
                <a:lnTo>
                  <a:pt x="2540794" y="1102519"/>
                </a:lnTo>
                <a:lnTo>
                  <a:pt x="2550319" y="1116806"/>
                </a:lnTo>
                <a:lnTo>
                  <a:pt x="2559844" y="1145381"/>
                </a:lnTo>
                <a:lnTo>
                  <a:pt x="2559844" y="1173956"/>
                </a:lnTo>
                <a:lnTo>
                  <a:pt x="2555081" y="1216819"/>
                </a:lnTo>
                <a:lnTo>
                  <a:pt x="2545556" y="1259681"/>
                </a:lnTo>
                <a:lnTo>
                  <a:pt x="2531269" y="1297781"/>
                </a:lnTo>
                <a:lnTo>
                  <a:pt x="2516981" y="1333500"/>
                </a:lnTo>
                <a:lnTo>
                  <a:pt x="2493169" y="1373981"/>
                </a:lnTo>
                <a:lnTo>
                  <a:pt x="2457450" y="1426369"/>
                </a:lnTo>
                <a:lnTo>
                  <a:pt x="2412206" y="1481137"/>
                </a:lnTo>
                <a:lnTo>
                  <a:pt x="2381250" y="1514475"/>
                </a:lnTo>
                <a:lnTo>
                  <a:pt x="2362200" y="1528762"/>
                </a:lnTo>
                <a:lnTo>
                  <a:pt x="2333625" y="1545431"/>
                </a:lnTo>
                <a:lnTo>
                  <a:pt x="2312194" y="1552575"/>
                </a:lnTo>
                <a:lnTo>
                  <a:pt x="2283619" y="1552575"/>
                </a:lnTo>
                <a:lnTo>
                  <a:pt x="2264569" y="1547812"/>
                </a:lnTo>
                <a:lnTo>
                  <a:pt x="2238375" y="1535906"/>
                </a:lnTo>
                <a:lnTo>
                  <a:pt x="2214563" y="1521619"/>
                </a:lnTo>
                <a:lnTo>
                  <a:pt x="2193131" y="1500187"/>
                </a:lnTo>
                <a:lnTo>
                  <a:pt x="2174081" y="1485900"/>
                </a:lnTo>
                <a:lnTo>
                  <a:pt x="2109788" y="1462087"/>
                </a:lnTo>
                <a:lnTo>
                  <a:pt x="1988344" y="1423987"/>
                </a:lnTo>
                <a:lnTo>
                  <a:pt x="1847850" y="1388269"/>
                </a:lnTo>
                <a:lnTo>
                  <a:pt x="1724025" y="1354931"/>
                </a:lnTo>
                <a:lnTo>
                  <a:pt x="1612106" y="1314450"/>
                </a:lnTo>
                <a:lnTo>
                  <a:pt x="1478756" y="1266825"/>
                </a:lnTo>
                <a:lnTo>
                  <a:pt x="1362075" y="1223962"/>
                </a:lnTo>
                <a:lnTo>
                  <a:pt x="1240631" y="1176337"/>
                </a:lnTo>
                <a:lnTo>
                  <a:pt x="1112044" y="1126331"/>
                </a:lnTo>
                <a:lnTo>
                  <a:pt x="857250" y="969169"/>
                </a:lnTo>
                <a:lnTo>
                  <a:pt x="781050" y="919162"/>
                </a:lnTo>
                <a:lnTo>
                  <a:pt x="707231" y="864394"/>
                </a:lnTo>
                <a:lnTo>
                  <a:pt x="657225" y="828675"/>
                </a:lnTo>
                <a:lnTo>
                  <a:pt x="600075" y="781050"/>
                </a:lnTo>
                <a:lnTo>
                  <a:pt x="535781" y="723900"/>
                </a:lnTo>
                <a:lnTo>
                  <a:pt x="485775" y="678656"/>
                </a:lnTo>
                <a:lnTo>
                  <a:pt x="433388" y="628650"/>
                </a:lnTo>
                <a:lnTo>
                  <a:pt x="381000" y="573881"/>
                </a:lnTo>
                <a:lnTo>
                  <a:pt x="307181" y="490537"/>
                </a:lnTo>
                <a:lnTo>
                  <a:pt x="257175" y="431006"/>
                </a:lnTo>
                <a:lnTo>
                  <a:pt x="197644" y="354806"/>
                </a:lnTo>
                <a:lnTo>
                  <a:pt x="126206" y="250031"/>
                </a:lnTo>
                <a:lnTo>
                  <a:pt x="66675" y="157162"/>
                </a:lnTo>
                <a:lnTo>
                  <a:pt x="28575" y="90487"/>
                </a:lnTo>
                <a:lnTo>
                  <a:pt x="2381" y="40481"/>
                </a:lnTo>
                <a:lnTo>
                  <a:pt x="0" y="23812"/>
                </a:lnTo>
                <a:lnTo>
                  <a:pt x="0" y="11906"/>
                </a:lnTo>
                <a:lnTo>
                  <a:pt x="2381" y="4762"/>
                </a:lnTo>
                <a:lnTo>
                  <a:pt x="9525" y="0"/>
                </a:lnTo>
                <a:lnTo>
                  <a:pt x="23813" y="2381"/>
                </a:lnTo>
                <a:lnTo>
                  <a:pt x="47625" y="9525"/>
                </a:lnTo>
                <a:lnTo>
                  <a:pt x="57150" y="16669"/>
                </a:lnTo>
                <a:lnTo>
                  <a:pt x="69056" y="30956"/>
                </a:lnTo>
                <a:lnTo>
                  <a:pt x="102394" y="73819"/>
                </a:lnTo>
                <a:lnTo>
                  <a:pt x="166688" y="150019"/>
                </a:lnTo>
                <a:lnTo>
                  <a:pt x="216694" y="207169"/>
                </a:lnTo>
                <a:lnTo>
                  <a:pt x="266700" y="261937"/>
                </a:lnTo>
                <a:lnTo>
                  <a:pt x="330994" y="328612"/>
                </a:lnTo>
                <a:lnTo>
                  <a:pt x="426244" y="419100"/>
                </a:lnTo>
                <a:lnTo>
                  <a:pt x="509588" y="492919"/>
                </a:lnTo>
                <a:lnTo>
                  <a:pt x="583406" y="550069"/>
                </a:lnTo>
                <a:lnTo>
                  <a:pt x="661988" y="611981"/>
                </a:lnTo>
                <a:lnTo>
                  <a:pt x="740569" y="666750"/>
                </a:lnTo>
                <a:lnTo>
                  <a:pt x="869156" y="7524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1" name="フリーフォーム 80">
            <a:extLst>
              <a:ext uri="{FF2B5EF4-FFF2-40B4-BE49-F238E27FC236}">
                <a16:creationId xmlns:a16="http://schemas.microsoft.com/office/drawing/2014/main" id="{95239ABB-85E2-4A78-8C2B-593271386CCB}"/>
              </a:ext>
            </a:extLst>
          </p:cNvPr>
          <p:cNvSpPr/>
          <p:nvPr/>
        </p:nvSpPr>
        <p:spPr>
          <a:xfrm>
            <a:off x="6345238" y="2401888"/>
            <a:ext cx="676275" cy="704850"/>
          </a:xfrm>
          <a:custGeom>
            <a:avLst/>
            <a:gdLst>
              <a:gd name="connsiteX0" fmla="*/ 319088 w 676275"/>
              <a:gd name="connsiteY0" fmla="*/ 369094 h 704850"/>
              <a:gd name="connsiteX1" fmla="*/ 283369 w 676275"/>
              <a:gd name="connsiteY1" fmla="*/ 323850 h 704850"/>
              <a:gd name="connsiteX2" fmla="*/ 252413 w 676275"/>
              <a:gd name="connsiteY2" fmla="*/ 288132 h 704850"/>
              <a:gd name="connsiteX3" fmla="*/ 214313 w 676275"/>
              <a:gd name="connsiteY3" fmla="*/ 245269 h 704850"/>
              <a:gd name="connsiteX4" fmla="*/ 164307 w 676275"/>
              <a:gd name="connsiteY4" fmla="*/ 192882 h 704850"/>
              <a:gd name="connsiteX5" fmla="*/ 119063 w 676275"/>
              <a:gd name="connsiteY5" fmla="*/ 147638 h 704850"/>
              <a:gd name="connsiteX6" fmla="*/ 85725 w 676275"/>
              <a:gd name="connsiteY6" fmla="*/ 116682 h 704850"/>
              <a:gd name="connsiteX7" fmla="*/ 57150 w 676275"/>
              <a:gd name="connsiteY7" fmla="*/ 90488 h 704850"/>
              <a:gd name="connsiteX8" fmla="*/ 23813 w 676275"/>
              <a:gd name="connsiteY8" fmla="*/ 61913 h 704850"/>
              <a:gd name="connsiteX9" fmla="*/ 4763 w 676275"/>
              <a:gd name="connsiteY9" fmla="*/ 40482 h 704850"/>
              <a:gd name="connsiteX10" fmla="*/ 2382 w 676275"/>
              <a:gd name="connsiteY10" fmla="*/ 30957 h 704850"/>
              <a:gd name="connsiteX11" fmla="*/ 0 w 676275"/>
              <a:gd name="connsiteY11" fmla="*/ 23813 h 704850"/>
              <a:gd name="connsiteX12" fmla="*/ 2382 w 676275"/>
              <a:gd name="connsiteY12" fmla="*/ 11907 h 704850"/>
              <a:gd name="connsiteX13" fmla="*/ 16669 w 676275"/>
              <a:gd name="connsiteY13" fmla="*/ 4763 h 704850"/>
              <a:gd name="connsiteX14" fmla="*/ 40482 w 676275"/>
              <a:gd name="connsiteY14" fmla="*/ 0 h 704850"/>
              <a:gd name="connsiteX15" fmla="*/ 66675 w 676275"/>
              <a:gd name="connsiteY15" fmla="*/ 4763 h 704850"/>
              <a:gd name="connsiteX16" fmla="*/ 152400 w 676275"/>
              <a:gd name="connsiteY16" fmla="*/ 38100 h 704850"/>
              <a:gd name="connsiteX17" fmla="*/ 278607 w 676275"/>
              <a:gd name="connsiteY17" fmla="*/ 100013 h 704850"/>
              <a:gd name="connsiteX18" fmla="*/ 366713 w 676275"/>
              <a:gd name="connsiteY18" fmla="*/ 145257 h 704850"/>
              <a:gd name="connsiteX19" fmla="*/ 464344 w 676275"/>
              <a:gd name="connsiteY19" fmla="*/ 202407 h 704850"/>
              <a:gd name="connsiteX20" fmla="*/ 554832 w 676275"/>
              <a:gd name="connsiteY20" fmla="*/ 259557 h 704850"/>
              <a:gd name="connsiteX21" fmla="*/ 573882 w 676275"/>
              <a:gd name="connsiteY21" fmla="*/ 273844 h 704850"/>
              <a:gd name="connsiteX22" fmla="*/ 597694 w 676275"/>
              <a:gd name="connsiteY22" fmla="*/ 307182 h 704850"/>
              <a:gd name="connsiteX23" fmla="*/ 619125 w 676275"/>
              <a:gd name="connsiteY23" fmla="*/ 340519 h 704850"/>
              <a:gd name="connsiteX24" fmla="*/ 635794 w 676275"/>
              <a:gd name="connsiteY24" fmla="*/ 369094 h 704850"/>
              <a:gd name="connsiteX25" fmla="*/ 647700 w 676275"/>
              <a:gd name="connsiteY25" fmla="*/ 400050 h 704850"/>
              <a:gd name="connsiteX26" fmla="*/ 659607 w 676275"/>
              <a:gd name="connsiteY26" fmla="*/ 435769 h 704850"/>
              <a:gd name="connsiteX27" fmla="*/ 666750 w 676275"/>
              <a:gd name="connsiteY27" fmla="*/ 466725 h 704850"/>
              <a:gd name="connsiteX28" fmla="*/ 671513 w 676275"/>
              <a:gd name="connsiteY28" fmla="*/ 495300 h 704850"/>
              <a:gd name="connsiteX29" fmla="*/ 676275 w 676275"/>
              <a:gd name="connsiteY29" fmla="*/ 535782 h 704850"/>
              <a:gd name="connsiteX30" fmla="*/ 676275 w 676275"/>
              <a:gd name="connsiteY30" fmla="*/ 576263 h 704850"/>
              <a:gd name="connsiteX31" fmla="*/ 669132 w 676275"/>
              <a:gd name="connsiteY31" fmla="*/ 609600 h 704850"/>
              <a:gd name="connsiteX32" fmla="*/ 657225 w 676275"/>
              <a:gd name="connsiteY32" fmla="*/ 640557 h 704850"/>
              <a:gd name="connsiteX33" fmla="*/ 640557 w 676275"/>
              <a:gd name="connsiteY33" fmla="*/ 673894 h 704850"/>
              <a:gd name="connsiteX34" fmla="*/ 623888 w 676275"/>
              <a:gd name="connsiteY34" fmla="*/ 692944 h 704850"/>
              <a:gd name="connsiteX35" fmla="*/ 609600 w 676275"/>
              <a:gd name="connsiteY35" fmla="*/ 702469 h 704850"/>
              <a:gd name="connsiteX36" fmla="*/ 590550 w 676275"/>
              <a:gd name="connsiteY36" fmla="*/ 704850 h 704850"/>
              <a:gd name="connsiteX37" fmla="*/ 573882 w 676275"/>
              <a:gd name="connsiteY37" fmla="*/ 700088 h 704850"/>
              <a:gd name="connsiteX38" fmla="*/ 557213 w 676275"/>
              <a:gd name="connsiteY38" fmla="*/ 695325 h 704850"/>
              <a:gd name="connsiteX39" fmla="*/ 533400 w 676275"/>
              <a:gd name="connsiteY39" fmla="*/ 678657 h 704850"/>
              <a:gd name="connsiteX40" fmla="*/ 509588 w 676275"/>
              <a:gd name="connsiteY40" fmla="*/ 650082 h 704850"/>
              <a:gd name="connsiteX41" fmla="*/ 483394 w 676275"/>
              <a:gd name="connsiteY41" fmla="*/ 614363 h 704850"/>
              <a:gd name="connsiteX42" fmla="*/ 454819 w 676275"/>
              <a:gd name="connsiteY42" fmla="*/ 566738 h 704850"/>
              <a:gd name="connsiteX43" fmla="*/ 414338 w 676275"/>
              <a:gd name="connsiteY43" fmla="*/ 504825 h 704850"/>
              <a:gd name="connsiteX44" fmla="*/ 376238 w 676275"/>
              <a:gd name="connsiteY44" fmla="*/ 450057 h 704850"/>
              <a:gd name="connsiteX45" fmla="*/ 319088 w 676275"/>
              <a:gd name="connsiteY45" fmla="*/ 369094 h 704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76275" h="704850">
                <a:moveTo>
                  <a:pt x="319088" y="369094"/>
                </a:moveTo>
                <a:lnTo>
                  <a:pt x="283369" y="323850"/>
                </a:lnTo>
                <a:lnTo>
                  <a:pt x="252413" y="288132"/>
                </a:lnTo>
                <a:lnTo>
                  <a:pt x="214313" y="245269"/>
                </a:lnTo>
                <a:lnTo>
                  <a:pt x="164307" y="192882"/>
                </a:lnTo>
                <a:lnTo>
                  <a:pt x="119063" y="147638"/>
                </a:lnTo>
                <a:lnTo>
                  <a:pt x="85725" y="116682"/>
                </a:lnTo>
                <a:lnTo>
                  <a:pt x="57150" y="90488"/>
                </a:lnTo>
                <a:lnTo>
                  <a:pt x="23813" y="61913"/>
                </a:lnTo>
                <a:lnTo>
                  <a:pt x="4763" y="40482"/>
                </a:lnTo>
                <a:lnTo>
                  <a:pt x="2382" y="30957"/>
                </a:lnTo>
                <a:lnTo>
                  <a:pt x="0" y="23813"/>
                </a:lnTo>
                <a:lnTo>
                  <a:pt x="2382" y="11907"/>
                </a:lnTo>
                <a:lnTo>
                  <a:pt x="16669" y="4763"/>
                </a:lnTo>
                <a:lnTo>
                  <a:pt x="40482" y="0"/>
                </a:lnTo>
                <a:lnTo>
                  <a:pt x="66675" y="4763"/>
                </a:lnTo>
                <a:lnTo>
                  <a:pt x="152400" y="38100"/>
                </a:lnTo>
                <a:lnTo>
                  <a:pt x="278607" y="100013"/>
                </a:lnTo>
                <a:lnTo>
                  <a:pt x="366713" y="145257"/>
                </a:lnTo>
                <a:lnTo>
                  <a:pt x="464344" y="202407"/>
                </a:lnTo>
                <a:lnTo>
                  <a:pt x="554832" y="259557"/>
                </a:lnTo>
                <a:lnTo>
                  <a:pt x="573882" y="273844"/>
                </a:lnTo>
                <a:lnTo>
                  <a:pt x="597694" y="307182"/>
                </a:lnTo>
                <a:lnTo>
                  <a:pt x="619125" y="340519"/>
                </a:lnTo>
                <a:lnTo>
                  <a:pt x="635794" y="369094"/>
                </a:lnTo>
                <a:lnTo>
                  <a:pt x="647700" y="400050"/>
                </a:lnTo>
                <a:lnTo>
                  <a:pt x="659607" y="435769"/>
                </a:lnTo>
                <a:lnTo>
                  <a:pt x="666750" y="466725"/>
                </a:lnTo>
                <a:lnTo>
                  <a:pt x="671513" y="495300"/>
                </a:lnTo>
                <a:lnTo>
                  <a:pt x="676275" y="535782"/>
                </a:lnTo>
                <a:lnTo>
                  <a:pt x="676275" y="576263"/>
                </a:lnTo>
                <a:lnTo>
                  <a:pt x="669132" y="609600"/>
                </a:lnTo>
                <a:lnTo>
                  <a:pt x="657225" y="640557"/>
                </a:lnTo>
                <a:lnTo>
                  <a:pt x="640557" y="673894"/>
                </a:lnTo>
                <a:lnTo>
                  <a:pt x="623888" y="692944"/>
                </a:lnTo>
                <a:lnTo>
                  <a:pt x="609600" y="702469"/>
                </a:lnTo>
                <a:lnTo>
                  <a:pt x="590550" y="704850"/>
                </a:lnTo>
                <a:lnTo>
                  <a:pt x="573882" y="700088"/>
                </a:lnTo>
                <a:lnTo>
                  <a:pt x="557213" y="695325"/>
                </a:lnTo>
                <a:lnTo>
                  <a:pt x="533400" y="678657"/>
                </a:lnTo>
                <a:lnTo>
                  <a:pt x="509588" y="650082"/>
                </a:lnTo>
                <a:lnTo>
                  <a:pt x="483394" y="614363"/>
                </a:lnTo>
                <a:lnTo>
                  <a:pt x="454819" y="566738"/>
                </a:lnTo>
                <a:lnTo>
                  <a:pt x="414338" y="504825"/>
                </a:lnTo>
                <a:lnTo>
                  <a:pt x="376238" y="450057"/>
                </a:lnTo>
                <a:lnTo>
                  <a:pt x="319088" y="3690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5218E70-A7D4-4B26-8AA2-55F93050255C}"/>
              </a:ext>
            </a:extLst>
          </p:cNvPr>
          <p:cNvGrpSpPr>
            <a:grpSpLocks/>
          </p:cNvGrpSpPr>
          <p:nvPr/>
        </p:nvGrpSpPr>
        <p:grpSpPr bwMode="auto">
          <a:xfrm>
            <a:off x="2727325" y="1554163"/>
            <a:ext cx="4449763" cy="4518025"/>
            <a:chOff x="2851150" y="1706563"/>
            <a:chExt cx="4449763" cy="4518025"/>
          </a:xfrm>
        </p:grpSpPr>
        <p:sp>
          <p:nvSpPr>
            <p:cNvPr id="18" name="フリーフォーム 63">
              <a:extLst>
                <a:ext uri="{FF2B5EF4-FFF2-40B4-BE49-F238E27FC236}">
                  <a16:creationId xmlns:a16="http://schemas.microsoft.com/office/drawing/2014/main" id="{CF33FCAD-CA48-46D7-895B-0BDA47B1D9B6}"/>
                </a:ext>
              </a:extLst>
            </p:cNvPr>
            <p:cNvSpPr/>
            <p:nvPr/>
          </p:nvSpPr>
          <p:spPr>
            <a:xfrm>
              <a:off x="3254375" y="2084388"/>
              <a:ext cx="3441700" cy="533400"/>
            </a:xfrm>
            <a:custGeom>
              <a:avLst/>
              <a:gdLst>
                <a:gd name="connsiteX0" fmla="*/ 2207463 w 3441622"/>
                <a:gd name="connsiteY0" fmla="*/ 100976 h 532932"/>
                <a:gd name="connsiteX1" fmla="*/ 1991485 w 3441622"/>
                <a:gd name="connsiteY1" fmla="*/ 123416 h 532932"/>
                <a:gd name="connsiteX2" fmla="*/ 1811971 w 3441622"/>
                <a:gd name="connsiteY2" fmla="*/ 143050 h 532932"/>
                <a:gd name="connsiteX3" fmla="*/ 1601603 w 3441622"/>
                <a:gd name="connsiteY3" fmla="*/ 168294 h 532932"/>
                <a:gd name="connsiteX4" fmla="*/ 1368795 w 3441622"/>
                <a:gd name="connsiteY4" fmla="*/ 199148 h 532932"/>
                <a:gd name="connsiteX5" fmla="*/ 1133183 w 3441622"/>
                <a:gd name="connsiteY5" fmla="*/ 235612 h 532932"/>
                <a:gd name="connsiteX6" fmla="*/ 1037816 w 3441622"/>
                <a:gd name="connsiteY6" fmla="*/ 249636 h 532932"/>
                <a:gd name="connsiteX7" fmla="*/ 861107 w 3441622"/>
                <a:gd name="connsiteY7" fmla="*/ 266466 h 532932"/>
                <a:gd name="connsiteX8" fmla="*/ 675983 w 3441622"/>
                <a:gd name="connsiteY8" fmla="*/ 286100 h 532932"/>
                <a:gd name="connsiteX9" fmla="*/ 454395 w 3441622"/>
                <a:gd name="connsiteY9" fmla="*/ 308539 h 532932"/>
                <a:gd name="connsiteX10" fmla="*/ 367443 w 3441622"/>
                <a:gd name="connsiteY10" fmla="*/ 311344 h 532932"/>
                <a:gd name="connsiteX11" fmla="*/ 308540 w 3441622"/>
                <a:gd name="connsiteY11" fmla="*/ 311344 h 532932"/>
                <a:gd name="connsiteX12" fmla="*/ 272076 w 3441622"/>
                <a:gd name="connsiteY12" fmla="*/ 305735 h 532932"/>
                <a:gd name="connsiteX13" fmla="*/ 238417 w 3441622"/>
                <a:gd name="connsiteY13" fmla="*/ 300125 h 532932"/>
                <a:gd name="connsiteX14" fmla="*/ 182319 w 3441622"/>
                <a:gd name="connsiteY14" fmla="*/ 280490 h 532932"/>
                <a:gd name="connsiteX15" fmla="*/ 109392 w 3441622"/>
                <a:gd name="connsiteY15" fmla="*/ 238417 h 532932"/>
                <a:gd name="connsiteX16" fmla="*/ 72928 w 3441622"/>
                <a:gd name="connsiteY16" fmla="*/ 210368 h 532932"/>
                <a:gd name="connsiteX17" fmla="*/ 58903 w 3441622"/>
                <a:gd name="connsiteY17" fmla="*/ 201953 h 532932"/>
                <a:gd name="connsiteX18" fmla="*/ 36464 w 3441622"/>
                <a:gd name="connsiteY18" fmla="*/ 190733 h 532932"/>
                <a:gd name="connsiteX19" fmla="*/ 19635 w 3441622"/>
                <a:gd name="connsiteY19" fmla="*/ 187928 h 532932"/>
                <a:gd name="connsiteX20" fmla="*/ 11220 w 3441622"/>
                <a:gd name="connsiteY20" fmla="*/ 187928 h 532932"/>
                <a:gd name="connsiteX21" fmla="*/ 2805 w 3441622"/>
                <a:gd name="connsiteY21" fmla="*/ 190733 h 532932"/>
                <a:gd name="connsiteX22" fmla="*/ 0 w 3441622"/>
                <a:gd name="connsiteY22" fmla="*/ 204758 h 532932"/>
                <a:gd name="connsiteX23" fmla="*/ 2805 w 3441622"/>
                <a:gd name="connsiteY23" fmla="*/ 224392 h 532932"/>
                <a:gd name="connsiteX24" fmla="*/ 36464 w 3441622"/>
                <a:gd name="connsiteY24" fmla="*/ 283295 h 532932"/>
                <a:gd name="connsiteX25" fmla="*/ 98172 w 3441622"/>
                <a:gd name="connsiteY25" fmla="*/ 367443 h 532932"/>
                <a:gd name="connsiteX26" fmla="*/ 154270 w 3441622"/>
                <a:gd name="connsiteY26" fmla="*/ 429151 h 532932"/>
                <a:gd name="connsiteX27" fmla="*/ 199149 w 3441622"/>
                <a:gd name="connsiteY27" fmla="*/ 468419 h 532932"/>
                <a:gd name="connsiteX28" fmla="*/ 241222 w 3441622"/>
                <a:gd name="connsiteY28" fmla="*/ 499273 h 532932"/>
                <a:gd name="connsiteX29" fmla="*/ 280491 w 3441622"/>
                <a:gd name="connsiteY29" fmla="*/ 518908 h 532932"/>
                <a:gd name="connsiteX30" fmla="*/ 330979 w 3441622"/>
                <a:gd name="connsiteY30" fmla="*/ 532932 h 532932"/>
                <a:gd name="connsiteX31" fmla="*/ 381468 w 3441622"/>
                <a:gd name="connsiteY31" fmla="*/ 532932 h 532932"/>
                <a:gd name="connsiteX32" fmla="*/ 530128 w 3441622"/>
                <a:gd name="connsiteY32" fmla="*/ 510493 h 532932"/>
                <a:gd name="connsiteX33" fmla="*/ 796594 w 3441622"/>
                <a:gd name="connsiteY33" fmla="*/ 462809 h 532932"/>
                <a:gd name="connsiteX34" fmla="*/ 905985 w 3441622"/>
                <a:gd name="connsiteY34" fmla="*/ 445980 h 532932"/>
                <a:gd name="connsiteX35" fmla="*/ 1082695 w 3441622"/>
                <a:gd name="connsiteY35" fmla="*/ 426346 h 532932"/>
                <a:gd name="connsiteX36" fmla="*/ 1287453 w 3441622"/>
                <a:gd name="connsiteY36" fmla="*/ 395492 h 532932"/>
                <a:gd name="connsiteX37" fmla="*/ 1565139 w 3441622"/>
                <a:gd name="connsiteY37" fmla="*/ 361833 h 532932"/>
                <a:gd name="connsiteX38" fmla="*/ 1800751 w 3441622"/>
                <a:gd name="connsiteY38" fmla="*/ 333784 h 532932"/>
                <a:gd name="connsiteX39" fmla="*/ 1974655 w 3441622"/>
                <a:gd name="connsiteY39" fmla="*/ 316954 h 532932"/>
                <a:gd name="connsiteX40" fmla="*/ 2170999 w 3441622"/>
                <a:gd name="connsiteY40" fmla="*/ 297320 h 532932"/>
                <a:gd name="connsiteX41" fmla="*/ 2288805 w 3441622"/>
                <a:gd name="connsiteY41" fmla="*/ 288905 h 532932"/>
                <a:gd name="connsiteX42" fmla="*/ 2465514 w 3441622"/>
                <a:gd name="connsiteY42" fmla="*/ 266466 h 532932"/>
                <a:gd name="connsiteX43" fmla="*/ 2689907 w 3441622"/>
                <a:gd name="connsiteY43" fmla="*/ 260856 h 532932"/>
                <a:gd name="connsiteX44" fmla="*/ 2872226 w 3441622"/>
                <a:gd name="connsiteY44" fmla="*/ 258051 h 532932"/>
                <a:gd name="connsiteX45" fmla="*/ 3105033 w 3441622"/>
                <a:gd name="connsiteY45" fmla="*/ 258051 h 532932"/>
                <a:gd name="connsiteX46" fmla="*/ 3276133 w 3441622"/>
                <a:gd name="connsiteY46" fmla="*/ 266466 h 532932"/>
                <a:gd name="connsiteX47" fmla="*/ 3315401 w 3441622"/>
                <a:gd name="connsiteY47" fmla="*/ 266466 h 532932"/>
                <a:gd name="connsiteX48" fmla="*/ 3360280 w 3441622"/>
                <a:gd name="connsiteY48" fmla="*/ 260856 h 532932"/>
                <a:gd name="connsiteX49" fmla="*/ 3396744 w 3441622"/>
                <a:gd name="connsiteY49" fmla="*/ 249636 h 532932"/>
                <a:gd name="connsiteX50" fmla="*/ 3421988 w 3441622"/>
                <a:gd name="connsiteY50" fmla="*/ 238417 h 532932"/>
                <a:gd name="connsiteX51" fmla="*/ 3436012 w 3441622"/>
                <a:gd name="connsiteY51" fmla="*/ 221587 h 532932"/>
                <a:gd name="connsiteX52" fmla="*/ 3441622 w 3441622"/>
                <a:gd name="connsiteY52" fmla="*/ 213173 h 532932"/>
                <a:gd name="connsiteX53" fmla="*/ 3441622 w 3441622"/>
                <a:gd name="connsiteY53" fmla="*/ 196343 h 532932"/>
                <a:gd name="connsiteX54" fmla="*/ 3436012 w 3441622"/>
                <a:gd name="connsiteY54" fmla="*/ 179514 h 532932"/>
                <a:gd name="connsiteX55" fmla="*/ 3421988 w 3441622"/>
                <a:gd name="connsiteY55" fmla="*/ 159879 h 532932"/>
                <a:gd name="connsiteX56" fmla="*/ 3396744 w 3441622"/>
                <a:gd name="connsiteY56" fmla="*/ 134635 h 532932"/>
                <a:gd name="connsiteX57" fmla="*/ 3360280 w 3441622"/>
                <a:gd name="connsiteY57" fmla="*/ 103781 h 532932"/>
                <a:gd name="connsiteX58" fmla="*/ 3332231 w 3441622"/>
                <a:gd name="connsiteY58" fmla="*/ 84147 h 532932"/>
                <a:gd name="connsiteX59" fmla="*/ 3264913 w 3441622"/>
                <a:gd name="connsiteY59" fmla="*/ 56098 h 532932"/>
                <a:gd name="connsiteX60" fmla="*/ 3186376 w 3441622"/>
                <a:gd name="connsiteY60" fmla="*/ 28049 h 532932"/>
                <a:gd name="connsiteX61" fmla="*/ 3116253 w 3441622"/>
                <a:gd name="connsiteY61" fmla="*/ 8414 h 532932"/>
                <a:gd name="connsiteX62" fmla="*/ 3082594 w 3441622"/>
                <a:gd name="connsiteY62" fmla="*/ 0 h 532932"/>
                <a:gd name="connsiteX63" fmla="*/ 3074179 w 3441622"/>
                <a:gd name="connsiteY63" fmla="*/ 0 h 532932"/>
                <a:gd name="connsiteX64" fmla="*/ 3040520 w 3441622"/>
                <a:gd name="connsiteY64" fmla="*/ 14024 h 532932"/>
                <a:gd name="connsiteX65" fmla="*/ 2973203 w 3441622"/>
                <a:gd name="connsiteY65" fmla="*/ 39268 h 532932"/>
                <a:gd name="connsiteX66" fmla="*/ 2947959 w 3441622"/>
                <a:gd name="connsiteY66" fmla="*/ 44878 h 532932"/>
                <a:gd name="connsiteX67" fmla="*/ 2827347 w 3441622"/>
                <a:gd name="connsiteY67" fmla="*/ 61708 h 532932"/>
                <a:gd name="connsiteX68" fmla="*/ 2645028 w 3441622"/>
                <a:gd name="connsiteY68" fmla="*/ 78537 h 532932"/>
                <a:gd name="connsiteX69" fmla="*/ 2532832 w 3441622"/>
                <a:gd name="connsiteY69" fmla="*/ 89757 h 532932"/>
                <a:gd name="connsiteX70" fmla="*/ 2330879 w 3441622"/>
                <a:gd name="connsiteY70" fmla="*/ 89757 h 532932"/>
                <a:gd name="connsiteX71" fmla="*/ 2207463 w 3441622"/>
                <a:gd name="connsiteY71" fmla="*/ 100976 h 53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441622" h="532932">
                  <a:moveTo>
                    <a:pt x="2207463" y="100976"/>
                  </a:moveTo>
                  <a:lnTo>
                    <a:pt x="1991485" y="123416"/>
                  </a:lnTo>
                  <a:lnTo>
                    <a:pt x="1811971" y="143050"/>
                  </a:lnTo>
                  <a:lnTo>
                    <a:pt x="1601603" y="168294"/>
                  </a:lnTo>
                  <a:lnTo>
                    <a:pt x="1368795" y="199148"/>
                  </a:lnTo>
                  <a:lnTo>
                    <a:pt x="1133183" y="235612"/>
                  </a:lnTo>
                  <a:lnTo>
                    <a:pt x="1037816" y="249636"/>
                  </a:lnTo>
                  <a:lnTo>
                    <a:pt x="861107" y="266466"/>
                  </a:lnTo>
                  <a:lnTo>
                    <a:pt x="675983" y="286100"/>
                  </a:lnTo>
                  <a:lnTo>
                    <a:pt x="454395" y="308539"/>
                  </a:lnTo>
                  <a:lnTo>
                    <a:pt x="367443" y="311344"/>
                  </a:lnTo>
                  <a:lnTo>
                    <a:pt x="308540" y="311344"/>
                  </a:lnTo>
                  <a:lnTo>
                    <a:pt x="272076" y="305735"/>
                  </a:lnTo>
                  <a:lnTo>
                    <a:pt x="238417" y="300125"/>
                  </a:lnTo>
                  <a:lnTo>
                    <a:pt x="182319" y="280490"/>
                  </a:lnTo>
                  <a:lnTo>
                    <a:pt x="109392" y="238417"/>
                  </a:lnTo>
                  <a:lnTo>
                    <a:pt x="72928" y="210368"/>
                  </a:lnTo>
                  <a:lnTo>
                    <a:pt x="58903" y="201953"/>
                  </a:lnTo>
                  <a:lnTo>
                    <a:pt x="36464" y="190733"/>
                  </a:lnTo>
                  <a:lnTo>
                    <a:pt x="19635" y="187928"/>
                  </a:lnTo>
                  <a:lnTo>
                    <a:pt x="11220" y="187928"/>
                  </a:lnTo>
                  <a:lnTo>
                    <a:pt x="2805" y="190733"/>
                  </a:lnTo>
                  <a:lnTo>
                    <a:pt x="0" y="204758"/>
                  </a:lnTo>
                  <a:lnTo>
                    <a:pt x="2805" y="224392"/>
                  </a:lnTo>
                  <a:lnTo>
                    <a:pt x="36464" y="283295"/>
                  </a:lnTo>
                  <a:lnTo>
                    <a:pt x="98172" y="367443"/>
                  </a:lnTo>
                  <a:lnTo>
                    <a:pt x="154270" y="429151"/>
                  </a:lnTo>
                  <a:lnTo>
                    <a:pt x="199149" y="468419"/>
                  </a:lnTo>
                  <a:lnTo>
                    <a:pt x="241222" y="499273"/>
                  </a:lnTo>
                  <a:lnTo>
                    <a:pt x="280491" y="518908"/>
                  </a:lnTo>
                  <a:lnTo>
                    <a:pt x="330979" y="532932"/>
                  </a:lnTo>
                  <a:lnTo>
                    <a:pt x="381468" y="532932"/>
                  </a:lnTo>
                  <a:lnTo>
                    <a:pt x="530128" y="510493"/>
                  </a:lnTo>
                  <a:lnTo>
                    <a:pt x="796594" y="462809"/>
                  </a:lnTo>
                  <a:lnTo>
                    <a:pt x="905985" y="445980"/>
                  </a:lnTo>
                  <a:lnTo>
                    <a:pt x="1082695" y="426346"/>
                  </a:lnTo>
                  <a:lnTo>
                    <a:pt x="1287453" y="395492"/>
                  </a:lnTo>
                  <a:lnTo>
                    <a:pt x="1565139" y="361833"/>
                  </a:lnTo>
                  <a:lnTo>
                    <a:pt x="1800751" y="333784"/>
                  </a:lnTo>
                  <a:lnTo>
                    <a:pt x="1974655" y="316954"/>
                  </a:lnTo>
                  <a:lnTo>
                    <a:pt x="2170999" y="297320"/>
                  </a:lnTo>
                  <a:lnTo>
                    <a:pt x="2288805" y="288905"/>
                  </a:lnTo>
                  <a:lnTo>
                    <a:pt x="2465514" y="266466"/>
                  </a:lnTo>
                  <a:lnTo>
                    <a:pt x="2689907" y="260856"/>
                  </a:lnTo>
                  <a:lnTo>
                    <a:pt x="2872226" y="258051"/>
                  </a:lnTo>
                  <a:lnTo>
                    <a:pt x="3105033" y="258051"/>
                  </a:lnTo>
                  <a:lnTo>
                    <a:pt x="3276133" y="266466"/>
                  </a:lnTo>
                  <a:lnTo>
                    <a:pt x="3315401" y="266466"/>
                  </a:lnTo>
                  <a:lnTo>
                    <a:pt x="3360280" y="260856"/>
                  </a:lnTo>
                  <a:lnTo>
                    <a:pt x="3396744" y="249636"/>
                  </a:lnTo>
                  <a:lnTo>
                    <a:pt x="3421988" y="238417"/>
                  </a:lnTo>
                  <a:lnTo>
                    <a:pt x="3436012" y="221587"/>
                  </a:lnTo>
                  <a:lnTo>
                    <a:pt x="3441622" y="213173"/>
                  </a:lnTo>
                  <a:lnTo>
                    <a:pt x="3441622" y="196343"/>
                  </a:lnTo>
                  <a:lnTo>
                    <a:pt x="3436012" y="179514"/>
                  </a:lnTo>
                  <a:lnTo>
                    <a:pt x="3421988" y="159879"/>
                  </a:lnTo>
                  <a:lnTo>
                    <a:pt x="3396744" y="134635"/>
                  </a:lnTo>
                  <a:lnTo>
                    <a:pt x="3360280" y="103781"/>
                  </a:lnTo>
                  <a:lnTo>
                    <a:pt x="3332231" y="84147"/>
                  </a:lnTo>
                  <a:lnTo>
                    <a:pt x="3264913" y="56098"/>
                  </a:lnTo>
                  <a:lnTo>
                    <a:pt x="3186376" y="28049"/>
                  </a:lnTo>
                  <a:lnTo>
                    <a:pt x="3116253" y="8414"/>
                  </a:lnTo>
                  <a:lnTo>
                    <a:pt x="3082594" y="0"/>
                  </a:lnTo>
                  <a:lnTo>
                    <a:pt x="3074179" y="0"/>
                  </a:lnTo>
                  <a:lnTo>
                    <a:pt x="3040520" y="14024"/>
                  </a:lnTo>
                  <a:lnTo>
                    <a:pt x="2973203" y="39268"/>
                  </a:lnTo>
                  <a:lnTo>
                    <a:pt x="2947959" y="44878"/>
                  </a:lnTo>
                  <a:lnTo>
                    <a:pt x="2827347" y="61708"/>
                  </a:lnTo>
                  <a:lnTo>
                    <a:pt x="2645028" y="78537"/>
                  </a:lnTo>
                  <a:lnTo>
                    <a:pt x="2532832" y="89757"/>
                  </a:lnTo>
                  <a:lnTo>
                    <a:pt x="2330879" y="89757"/>
                  </a:lnTo>
                  <a:lnTo>
                    <a:pt x="2207463" y="10097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65">
              <a:extLst>
                <a:ext uri="{FF2B5EF4-FFF2-40B4-BE49-F238E27FC236}">
                  <a16:creationId xmlns:a16="http://schemas.microsoft.com/office/drawing/2014/main" id="{BBFA0450-49EF-4A5F-B761-2B2AAD123490}"/>
                </a:ext>
              </a:extLst>
            </p:cNvPr>
            <p:cNvSpPr/>
            <p:nvPr/>
          </p:nvSpPr>
          <p:spPr>
            <a:xfrm>
              <a:off x="3832225" y="1790700"/>
              <a:ext cx="561975" cy="1143000"/>
            </a:xfrm>
            <a:custGeom>
              <a:avLst/>
              <a:gdLst>
                <a:gd name="connsiteX0" fmla="*/ 219075 w 561975"/>
                <a:gd name="connsiteY0" fmla="*/ 407194 h 1143000"/>
                <a:gd name="connsiteX1" fmla="*/ 250032 w 561975"/>
                <a:gd name="connsiteY1" fmla="*/ 521494 h 1143000"/>
                <a:gd name="connsiteX2" fmla="*/ 264319 w 561975"/>
                <a:gd name="connsiteY2" fmla="*/ 581025 h 1143000"/>
                <a:gd name="connsiteX3" fmla="*/ 302419 w 561975"/>
                <a:gd name="connsiteY3" fmla="*/ 731044 h 1143000"/>
                <a:gd name="connsiteX4" fmla="*/ 352425 w 561975"/>
                <a:gd name="connsiteY4" fmla="*/ 900113 h 1143000"/>
                <a:gd name="connsiteX5" fmla="*/ 411957 w 561975"/>
                <a:gd name="connsiteY5" fmla="*/ 1100138 h 1143000"/>
                <a:gd name="connsiteX6" fmla="*/ 421482 w 561975"/>
                <a:gd name="connsiteY6" fmla="*/ 1119188 h 1143000"/>
                <a:gd name="connsiteX7" fmla="*/ 435769 w 561975"/>
                <a:gd name="connsiteY7" fmla="*/ 1131094 h 1143000"/>
                <a:gd name="connsiteX8" fmla="*/ 466725 w 561975"/>
                <a:gd name="connsiteY8" fmla="*/ 1140619 h 1143000"/>
                <a:gd name="connsiteX9" fmla="*/ 483394 w 561975"/>
                <a:gd name="connsiteY9" fmla="*/ 1143000 h 1143000"/>
                <a:gd name="connsiteX10" fmla="*/ 507207 w 561975"/>
                <a:gd name="connsiteY10" fmla="*/ 1135856 h 1143000"/>
                <a:gd name="connsiteX11" fmla="*/ 523875 w 561975"/>
                <a:gd name="connsiteY11" fmla="*/ 1126331 h 1143000"/>
                <a:gd name="connsiteX12" fmla="*/ 540544 w 561975"/>
                <a:gd name="connsiteY12" fmla="*/ 1109663 h 1143000"/>
                <a:gd name="connsiteX13" fmla="*/ 552450 w 561975"/>
                <a:gd name="connsiteY13" fmla="*/ 1085850 h 1143000"/>
                <a:gd name="connsiteX14" fmla="*/ 559594 w 561975"/>
                <a:gd name="connsiteY14" fmla="*/ 1054894 h 1143000"/>
                <a:gd name="connsiteX15" fmla="*/ 561975 w 561975"/>
                <a:gd name="connsiteY15" fmla="*/ 1023938 h 1143000"/>
                <a:gd name="connsiteX16" fmla="*/ 561975 w 561975"/>
                <a:gd name="connsiteY16" fmla="*/ 983456 h 1143000"/>
                <a:gd name="connsiteX17" fmla="*/ 561975 w 561975"/>
                <a:gd name="connsiteY17" fmla="*/ 954881 h 1143000"/>
                <a:gd name="connsiteX18" fmla="*/ 557213 w 561975"/>
                <a:gd name="connsiteY18" fmla="*/ 892969 h 1143000"/>
                <a:gd name="connsiteX19" fmla="*/ 547688 w 561975"/>
                <a:gd name="connsiteY19" fmla="*/ 828675 h 1143000"/>
                <a:gd name="connsiteX20" fmla="*/ 528638 w 561975"/>
                <a:gd name="connsiteY20" fmla="*/ 702469 h 1143000"/>
                <a:gd name="connsiteX21" fmla="*/ 464344 w 561975"/>
                <a:gd name="connsiteY21" fmla="*/ 469106 h 1143000"/>
                <a:gd name="connsiteX22" fmla="*/ 442913 w 561975"/>
                <a:gd name="connsiteY22" fmla="*/ 383381 h 1143000"/>
                <a:gd name="connsiteX23" fmla="*/ 426244 w 561975"/>
                <a:gd name="connsiteY23" fmla="*/ 316706 h 1143000"/>
                <a:gd name="connsiteX24" fmla="*/ 419100 w 561975"/>
                <a:gd name="connsiteY24" fmla="*/ 276225 h 1143000"/>
                <a:gd name="connsiteX25" fmla="*/ 414338 w 561975"/>
                <a:gd name="connsiteY25" fmla="*/ 245269 h 1143000"/>
                <a:gd name="connsiteX26" fmla="*/ 414338 w 561975"/>
                <a:gd name="connsiteY26" fmla="*/ 223838 h 1143000"/>
                <a:gd name="connsiteX27" fmla="*/ 416719 w 561975"/>
                <a:gd name="connsiteY27" fmla="*/ 192881 h 1143000"/>
                <a:gd name="connsiteX28" fmla="*/ 421482 w 561975"/>
                <a:gd name="connsiteY28" fmla="*/ 166688 h 1143000"/>
                <a:gd name="connsiteX29" fmla="*/ 423863 w 561975"/>
                <a:gd name="connsiteY29" fmla="*/ 150019 h 1143000"/>
                <a:gd name="connsiteX30" fmla="*/ 421482 w 561975"/>
                <a:gd name="connsiteY30" fmla="*/ 133350 h 1143000"/>
                <a:gd name="connsiteX31" fmla="*/ 414338 w 561975"/>
                <a:gd name="connsiteY31" fmla="*/ 114300 h 1143000"/>
                <a:gd name="connsiteX32" fmla="*/ 400050 w 561975"/>
                <a:gd name="connsiteY32" fmla="*/ 92869 h 1143000"/>
                <a:gd name="connsiteX33" fmla="*/ 383382 w 561975"/>
                <a:gd name="connsiteY33" fmla="*/ 78581 h 1143000"/>
                <a:gd name="connsiteX34" fmla="*/ 350044 w 561975"/>
                <a:gd name="connsiteY34" fmla="*/ 59531 h 1143000"/>
                <a:gd name="connsiteX35" fmla="*/ 304800 w 561975"/>
                <a:gd name="connsiteY35" fmla="*/ 40481 h 1143000"/>
                <a:gd name="connsiteX36" fmla="*/ 259557 w 561975"/>
                <a:gd name="connsiteY36" fmla="*/ 23813 h 1143000"/>
                <a:gd name="connsiteX37" fmla="*/ 195263 w 561975"/>
                <a:gd name="connsiteY37" fmla="*/ 7144 h 1143000"/>
                <a:gd name="connsiteX38" fmla="*/ 142875 w 561975"/>
                <a:gd name="connsiteY38" fmla="*/ 0 h 1143000"/>
                <a:gd name="connsiteX39" fmla="*/ 97632 w 561975"/>
                <a:gd name="connsiteY39" fmla="*/ 0 h 1143000"/>
                <a:gd name="connsiteX40" fmla="*/ 64294 w 561975"/>
                <a:gd name="connsiteY40" fmla="*/ 4763 h 1143000"/>
                <a:gd name="connsiteX41" fmla="*/ 38100 w 561975"/>
                <a:gd name="connsiteY41" fmla="*/ 4763 h 1143000"/>
                <a:gd name="connsiteX42" fmla="*/ 14288 w 561975"/>
                <a:gd name="connsiteY42" fmla="*/ 9525 h 1143000"/>
                <a:gd name="connsiteX43" fmla="*/ 2382 w 561975"/>
                <a:gd name="connsiteY43" fmla="*/ 16669 h 1143000"/>
                <a:gd name="connsiteX44" fmla="*/ 0 w 561975"/>
                <a:gd name="connsiteY44" fmla="*/ 28575 h 1143000"/>
                <a:gd name="connsiteX45" fmla="*/ 7144 w 561975"/>
                <a:gd name="connsiteY45" fmla="*/ 42863 h 1143000"/>
                <a:gd name="connsiteX46" fmla="*/ 28575 w 561975"/>
                <a:gd name="connsiteY46" fmla="*/ 61913 h 1143000"/>
                <a:gd name="connsiteX47" fmla="*/ 69057 w 561975"/>
                <a:gd name="connsiteY47" fmla="*/ 95250 h 1143000"/>
                <a:gd name="connsiteX48" fmla="*/ 102394 w 561975"/>
                <a:gd name="connsiteY48" fmla="*/ 128588 h 1143000"/>
                <a:gd name="connsiteX49" fmla="*/ 142875 w 561975"/>
                <a:gd name="connsiteY49" fmla="*/ 188119 h 1143000"/>
                <a:gd name="connsiteX50" fmla="*/ 169069 w 561975"/>
                <a:gd name="connsiteY50" fmla="*/ 238125 h 1143000"/>
                <a:gd name="connsiteX51" fmla="*/ 200025 w 561975"/>
                <a:gd name="connsiteY51" fmla="*/ 326231 h 1143000"/>
                <a:gd name="connsiteX52" fmla="*/ 219075 w 561975"/>
                <a:gd name="connsiteY52" fmla="*/ 40719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1975" h="1143000">
                  <a:moveTo>
                    <a:pt x="219075" y="407194"/>
                  </a:moveTo>
                  <a:lnTo>
                    <a:pt x="250032" y="521494"/>
                  </a:lnTo>
                  <a:lnTo>
                    <a:pt x="264319" y="581025"/>
                  </a:lnTo>
                  <a:lnTo>
                    <a:pt x="302419" y="731044"/>
                  </a:lnTo>
                  <a:lnTo>
                    <a:pt x="352425" y="900113"/>
                  </a:lnTo>
                  <a:lnTo>
                    <a:pt x="411957" y="1100138"/>
                  </a:lnTo>
                  <a:lnTo>
                    <a:pt x="421482" y="1119188"/>
                  </a:lnTo>
                  <a:lnTo>
                    <a:pt x="435769" y="1131094"/>
                  </a:lnTo>
                  <a:lnTo>
                    <a:pt x="466725" y="1140619"/>
                  </a:lnTo>
                  <a:lnTo>
                    <a:pt x="483394" y="1143000"/>
                  </a:lnTo>
                  <a:lnTo>
                    <a:pt x="507207" y="1135856"/>
                  </a:lnTo>
                  <a:lnTo>
                    <a:pt x="523875" y="1126331"/>
                  </a:lnTo>
                  <a:lnTo>
                    <a:pt x="540544" y="1109663"/>
                  </a:lnTo>
                  <a:lnTo>
                    <a:pt x="552450" y="1085850"/>
                  </a:lnTo>
                  <a:lnTo>
                    <a:pt x="559594" y="1054894"/>
                  </a:lnTo>
                  <a:lnTo>
                    <a:pt x="561975" y="1023938"/>
                  </a:lnTo>
                  <a:lnTo>
                    <a:pt x="561975" y="983456"/>
                  </a:lnTo>
                  <a:lnTo>
                    <a:pt x="561975" y="954881"/>
                  </a:lnTo>
                  <a:lnTo>
                    <a:pt x="557213" y="892969"/>
                  </a:lnTo>
                  <a:lnTo>
                    <a:pt x="547688" y="828675"/>
                  </a:lnTo>
                  <a:lnTo>
                    <a:pt x="528638" y="702469"/>
                  </a:lnTo>
                  <a:lnTo>
                    <a:pt x="464344" y="469106"/>
                  </a:lnTo>
                  <a:lnTo>
                    <a:pt x="442913" y="383381"/>
                  </a:lnTo>
                  <a:lnTo>
                    <a:pt x="426244" y="316706"/>
                  </a:lnTo>
                  <a:lnTo>
                    <a:pt x="419100" y="276225"/>
                  </a:lnTo>
                  <a:lnTo>
                    <a:pt x="414338" y="245269"/>
                  </a:lnTo>
                  <a:lnTo>
                    <a:pt x="414338" y="223838"/>
                  </a:lnTo>
                  <a:lnTo>
                    <a:pt x="416719" y="192881"/>
                  </a:lnTo>
                  <a:lnTo>
                    <a:pt x="421482" y="166688"/>
                  </a:lnTo>
                  <a:lnTo>
                    <a:pt x="423863" y="150019"/>
                  </a:lnTo>
                  <a:lnTo>
                    <a:pt x="421482" y="133350"/>
                  </a:lnTo>
                  <a:lnTo>
                    <a:pt x="414338" y="114300"/>
                  </a:lnTo>
                  <a:lnTo>
                    <a:pt x="400050" y="92869"/>
                  </a:lnTo>
                  <a:lnTo>
                    <a:pt x="383382" y="78581"/>
                  </a:lnTo>
                  <a:lnTo>
                    <a:pt x="350044" y="59531"/>
                  </a:lnTo>
                  <a:lnTo>
                    <a:pt x="304800" y="40481"/>
                  </a:lnTo>
                  <a:lnTo>
                    <a:pt x="259557" y="23813"/>
                  </a:lnTo>
                  <a:lnTo>
                    <a:pt x="195263" y="7144"/>
                  </a:lnTo>
                  <a:lnTo>
                    <a:pt x="142875" y="0"/>
                  </a:lnTo>
                  <a:lnTo>
                    <a:pt x="97632" y="0"/>
                  </a:lnTo>
                  <a:lnTo>
                    <a:pt x="64294" y="4763"/>
                  </a:lnTo>
                  <a:lnTo>
                    <a:pt x="38100" y="4763"/>
                  </a:lnTo>
                  <a:lnTo>
                    <a:pt x="14288" y="9525"/>
                  </a:lnTo>
                  <a:lnTo>
                    <a:pt x="2382" y="16669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28575" y="61913"/>
                  </a:lnTo>
                  <a:lnTo>
                    <a:pt x="69057" y="95250"/>
                  </a:lnTo>
                  <a:lnTo>
                    <a:pt x="102394" y="128588"/>
                  </a:lnTo>
                  <a:lnTo>
                    <a:pt x="142875" y="188119"/>
                  </a:lnTo>
                  <a:lnTo>
                    <a:pt x="169069" y="238125"/>
                  </a:lnTo>
                  <a:lnTo>
                    <a:pt x="200025" y="326231"/>
                  </a:lnTo>
                  <a:lnTo>
                    <a:pt x="219075" y="40719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64">
              <a:extLst>
                <a:ext uri="{FF2B5EF4-FFF2-40B4-BE49-F238E27FC236}">
                  <a16:creationId xmlns:a16="http://schemas.microsoft.com/office/drawing/2014/main" id="{CD1E3CEB-4B87-4E4A-9F03-F9E3867F2AD8}"/>
                </a:ext>
              </a:extLst>
            </p:cNvPr>
            <p:cNvSpPr/>
            <p:nvPr/>
          </p:nvSpPr>
          <p:spPr>
            <a:xfrm>
              <a:off x="5424488" y="1706563"/>
              <a:ext cx="508000" cy="1139825"/>
            </a:xfrm>
            <a:custGeom>
              <a:avLst/>
              <a:gdLst>
                <a:gd name="connsiteX0" fmla="*/ 278606 w 507206"/>
                <a:gd name="connsiteY0" fmla="*/ 728663 h 1138238"/>
                <a:gd name="connsiteX1" fmla="*/ 176212 w 507206"/>
                <a:gd name="connsiteY1" fmla="*/ 923925 h 1138238"/>
                <a:gd name="connsiteX2" fmla="*/ 66675 w 507206"/>
                <a:gd name="connsiteY2" fmla="*/ 1138238 h 1138238"/>
                <a:gd name="connsiteX3" fmla="*/ 0 w 507206"/>
                <a:gd name="connsiteY3" fmla="*/ 1081088 h 1138238"/>
                <a:gd name="connsiteX4" fmla="*/ 14287 w 507206"/>
                <a:gd name="connsiteY4" fmla="*/ 1002507 h 1138238"/>
                <a:gd name="connsiteX5" fmla="*/ 45243 w 507206"/>
                <a:gd name="connsiteY5" fmla="*/ 873919 h 1138238"/>
                <a:gd name="connsiteX6" fmla="*/ 85725 w 507206"/>
                <a:gd name="connsiteY6" fmla="*/ 716757 h 1138238"/>
                <a:gd name="connsiteX7" fmla="*/ 102393 w 507206"/>
                <a:gd name="connsiteY7" fmla="*/ 645319 h 1138238"/>
                <a:gd name="connsiteX8" fmla="*/ 159543 w 507206"/>
                <a:gd name="connsiteY8" fmla="*/ 404813 h 1138238"/>
                <a:gd name="connsiteX9" fmla="*/ 180975 w 507206"/>
                <a:gd name="connsiteY9" fmla="*/ 321469 h 1138238"/>
                <a:gd name="connsiteX10" fmla="*/ 185737 w 507206"/>
                <a:gd name="connsiteY10" fmla="*/ 297657 h 1138238"/>
                <a:gd name="connsiteX11" fmla="*/ 190500 w 507206"/>
                <a:gd name="connsiteY11" fmla="*/ 276225 h 1138238"/>
                <a:gd name="connsiteX12" fmla="*/ 190500 w 507206"/>
                <a:gd name="connsiteY12" fmla="*/ 252413 h 1138238"/>
                <a:gd name="connsiteX13" fmla="*/ 185737 w 507206"/>
                <a:gd name="connsiteY13" fmla="*/ 223838 h 1138238"/>
                <a:gd name="connsiteX14" fmla="*/ 178593 w 507206"/>
                <a:gd name="connsiteY14" fmla="*/ 200025 h 1138238"/>
                <a:gd name="connsiteX15" fmla="*/ 171450 w 507206"/>
                <a:gd name="connsiteY15" fmla="*/ 176213 h 1138238"/>
                <a:gd name="connsiteX16" fmla="*/ 157162 w 507206"/>
                <a:gd name="connsiteY16" fmla="*/ 150019 h 1138238"/>
                <a:gd name="connsiteX17" fmla="*/ 126206 w 507206"/>
                <a:gd name="connsiteY17" fmla="*/ 114300 h 1138238"/>
                <a:gd name="connsiteX18" fmla="*/ 88106 w 507206"/>
                <a:gd name="connsiteY18" fmla="*/ 78582 h 1138238"/>
                <a:gd name="connsiteX19" fmla="*/ 64293 w 507206"/>
                <a:gd name="connsiteY19" fmla="*/ 57150 h 1138238"/>
                <a:gd name="connsiteX20" fmla="*/ 52387 w 507206"/>
                <a:gd name="connsiteY20" fmla="*/ 38100 h 1138238"/>
                <a:gd name="connsiteX21" fmla="*/ 47625 w 507206"/>
                <a:gd name="connsiteY21" fmla="*/ 21432 h 1138238"/>
                <a:gd name="connsiteX22" fmla="*/ 50006 w 507206"/>
                <a:gd name="connsiteY22" fmla="*/ 9525 h 1138238"/>
                <a:gd name="connsiteX23" fmla="*/ 66675 w 507206"/>
                <a:gd name="connsiteY23" fmla="*/ 2382 h 1138238"/>
                <a:gd name="connsiteX24" fmla="*/ 107156 w 507206"/>
                <a:gd name="connsiteY24" fmla="*/ 0 h 1138238"/>
                <a:gd name="connsiteX25" fmla="*/ 173831 w 507206"/>
                <a:gd name="connsiteY25" fmla="*/ 19050 h 1138238"/>
                <a:gd name="connsiteX26" fmla="*/ 297656 w 507206"/>
                <a:gd name="connsiteY26" fmla="*/ 61913 h 1138238"/>
                <a:gd name="connsiteX27" fmla="*/ 381000 w 507206"/>
                <a:gd name="connsiteY27" fmla="*/ 100013 h 1138238"/>
                <a:gd name="connsiteX28" fmla="*/ 414337 w 507206"/>
                <a:gd name="connsiteY28" fmla="*/ 121444 h 1138238"/>
                <a:gd name="connsiteX29" fmla="*/ 445293 w 507206"/>
                <a:gd name="connsiteY29" fmla="*/ 145257 h 1138238"/>
                <a:gd name="connsiteX30" fmla="*/ 464343 w 507206"/>
                <a:gd name="connsiteY30" fmla="*/ 164307 h 1138238"/>
                <a:gd name="connsiteX31" fmla="*/ 485775 w 507206"/>
                <a:gd name="connsiteY31" fmla="*/ 190500 h 1138238"/>
                <a:gd name="connsiteX32" fmla="*/ 492918 w 507206"/>
                <a:gd name="connsiteY32" fmla="*/ 202407 h 1138238"/>
                <a:gd name="connsiteX33" fmla="*/ 500062 w 507206"/>
                <a:gd name="connsiteY33" fmla="*/ 219075 h 1138238"/>
                <a:gd name="connsiteX34" fmla="*/ 504825 w 507206"/>
                <a:gd name="connsiteY34" fmla="*/ 238125 h 1138238"/>
                <a:gd name="connsiteX35" fmla="*/ 507206 w 507206"/>
                <a:gd name="connsiteY35" fmla="*/ 257175 h 1138238"/>
                <a:gd name="connsiteX36" fmla="*/ 495300 w 507206"/>
                <a:gd name="connsiteY36" fmla="*/ 285750 h 1138238"/>
                <a:gd name="connsiteX37" fmla="*/ 471487 w 507206"/>
                <a:gd name="connsiteY37" fmla="*/ 314325 h 1138238"/>
                <a:gd name="connsiteX38" fmla="*/ 450056 w 507206"/>
                <a:gd name="connsiteY38" fmla="*/ 340519 h 1138238"/>
                <a:gd name="connsiteX39" fmla="*/ 423862 w 507206"/>
                <a:gd name="connsiteY39" fmla="*/ 388144 h 1138238"/>
                <a:gd name="connsiteX40" fmla="*/ 383381 w 507206"/>
                <a:gd name="connsiteY40" fmla="*/ 485775 h 1138238"/>
                <a:gd name="connsiteX41" fmla="*/ 328612 w 507206"/>
                <a:gd name="connsiteY41" fmla="*/ 635794 h 1138238"/>
                <a:gd name="connsiteX42" fmla="*/ 278606 w 507206"/>
                <a:gd name="connsiteY42" fmla="*/ 728663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138238">
                  <a:moveTo>
                    <a:pt x="278606" y="728663"/>
                  </a:moveTo>
                  <a:lnTo>
                    <a:pt x="176212" y="923925"/>
                  </a:lnTo>
                  <a:lnTo>
                    <a:pt x="66675" y="1138238"/>
                  </a:lnTo>
                  <a:lnTo>
                    <a:pt x="0" y="1081088"/>
                  </a:lnTo>
                  <a:lnTo>
                    <a:pt x="14287" y="1002507"/>
                  </a:lnTo>
                  <a:lnTo>
                    <a:pt x="45243" y="873919"/>
                  </a:lnTo>
                  <a:lnTo>
                    <a:pt x="85725" y="716757"/>
                  </a:lnTo>
                  <a:lnTo>
                    <a:pt x="102393" y="645319"/>
                  </a:lnTo>
                  <a:lnTo>
                    <a:pt x="159543" y="404813"/>
                  </a:lnTo>
                  <a:lnTo>
                    <a:pt x="180975" y="321469"/>
                  </a:lnTo>
                  <a:lnTo>
                    <a:pt x="185737" y="297657"/>
                  </a:lnTo>
                  <a:lnTo>
                    <a:pt x="190500" y="276225"/>
                  </a:lnTo>
                  <a:lnTo>
                    <a:pt x="190500" y="252413"/>
                  </a:lnTo>
                  <a:lnTo>
                    <a:pt x="185737" y="223838"/>
                  </a:lnTo>
                  <a:lnTo>
                    <a:pt x="178593" y="200025"/>
                  </a:lnTo>
                  <a:lnTo>
                    <a:pt x="171450" y="176213"/>
                  </a:lnTo>
                  <a:lnTo>
                    <a:pt x="157162" y="150019"/>
                  </a:lnTo>
                  <a:lnTo>
                    <a:pt x="126206" y="114300"/>
                  </a:lnTo>
                  <a:lnTo>
                    <a:pt x="88106" y="78582"/>
                  </a:lnTo>
                  <a:lnTo>
                    <a:pt x="64293" y="57150"/>
                  </a:lnTo>
                  <a:lnTo>
                    <a:pt x="52387" y="38100"/>
                  </a:lnTo>
                  <a:lnTo>
                    <a:pt x="47625" y="21432"/>
                  </a:lnTo>
                  <a:lnTo>
                    <a:pt x="50006" y="9525"/>
                  </a:lnTo>
                  <a:lnTo>
                    <a:pt x="66675" y="2382"/>
                  </a:lnTo>
                  <a:lnTo>
                    <a:pt x="107156" y="0"/>
                  </a:lnTo>
                  <a:lnTo>
                    <a:pt x="173831" y="19050"/>
                  </a:lnTo>
                  <a:lnTo>
                    <a:pt x="297656" y="61913"/>
                  </a:lnTo>
                  <a:lnTo>
                    <a:pt x="381000" y="100013"/>
                  </a:lnTo>
                  <a:lnTo>
                    <a:pt x="414337" y="121444"/>
                  </a:lnTo>
                  <a:lnTo>
                    <a:pt x="445293" y="145257"/>
                  </a:lnTo>
                  <a:lnTo>
                    <a:pt x="464343" y="164307"/>
                  </a:lnTo>
                  <a:lnTo>
                    <a:pt x="485775" y="190500"/>
                  </a:lnTo>
                  <a:lnTo>
                    <a:pt x="492918" y="202407"/>
                  </a:lnTo>
                  <a:lnTo>
                    <a:pt x="500062" y="219075"/>
                  </a:lnTo>
                  <a:lnTo>
                    <a:pt x="504825" y="238125"/>
                  </a:lnTo>
                  <a:lnTo>
                    <a:pt x="507206" y="257175"/>
                  </a:lnTo>
                  <a:lnTo>
                    <a:pt x="495300" y="285750"/>
                  </a:lnTo>
                  <a:lnTo>
                    <a:pt x="471487" y="314325"/>
                  </a:lnTo>
                  <a:lnTo>
                    <a:pt x="450056" y="340519"/>
                  </a:lnTo>
                  <a:lnTo>
                    <a:pt x="423862" y="388144"/>
                  </a:lnTo>
                  <a:lnTo>
                    <a:pt x="383381" y="485775"/>
                  </a:lnTo>
                  <a:lnTo>
                    <a:pt x="328612" y="635794"/>
                  </a:lnTo>
                  <a:lnTo>
                    <a:pt x="278606" y="7286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68">
              <a:extLst>
                <a:ext uri="{FF2B5EF4-FFF2-40B4-BE49-F238E27FC236}">
                  <a16:creationId xmlns:a16="http://schemas.microsoft.com/office/drawing/2014/main" id="{FF821C1E-81CE-4AA6-84D5-D62D9D72EF01}"/>
                </a:ext>
              </a:extLst>
            </p:cNvPr>
            <p:cNvSpPr/>
            <p:nvPr/>
          </p:nvSpPr>
          <p:spPr>
            <a:xfrm rot="16200000">
              <a:off x="1839119" y="4045744"/>
              <a:ext cx="2822575" cy="798513"/>
            </a:xfrm>
            <a:custGeom>
              <a:avLst/>
              <a:gdLst>
                <a:gd name="connsiteX0" fmla="*/ 1662112 w 2821781"/>
                <a:gd name="connsiteY0" fmla="*/ 557212 h 797718"/>
                <a:gd name="connsiteX1" fmla="*/ 1826419 w 2821781"/>
                <a:gd name="connsiteY1" fmla="*/ 564356 h 797718"/>
                <a:gd name="connsiteX2" fmla="*/ 1983581 w 2821781"/>
                <a:gd name="connsiteY2" fmla="*/ 571500 h 797718"/>
                <a:gd name="connsiteX3" fmla="*/ 2174081 w 2821781"/>
                <a:gd name="connsiteY3" fmla="*/ 573881 h 797718"/>
                <a:gd name="connsiteX4" fmla="*/ 2378869 w 2821781"/>
                <a:gd name="connsiteY4" fmla="*/ 571500 h 797718"/>
                <a:gd name="connsiteX5" fmla="*/ 2424112 w 2821781"/>
                <a:gd name="connsiteY5" fmla="*/ 569118 h 797718"/>
                <a:gd name="connsiteX6" fmla="*/ 2464594 w 2821781"/>
                <a:gd name="connsiteY6" fmla="*/ 559593 h 797718"/>
                <a:gd name="connsiteX7" fmla="*/ 2512219 w 2821781"/>
                <a:gd name="connsiteY7" fmla="*/ 540543 h 797718"/>
                <a:gd name="connsiteX8" fmla="*/ 2559844 w 2821781"/>
                <a:gd name="connsiteY8" fmla="*/ 511968 h 797718"/>
                <a:gd name="connsiteX9" fmla="*/ 2619375 w 2821781"/>
                <a:gd name="connsiteY9" fmla="*/ 466725 h 797718"/>
                <a:gd name="connsiteX10" fmla="*/ 2681287 w 2821781"/>
                <a:gd name="connsiteY10" fmla="*/ 404812 h 797718"/>
                <a:gd name="connsiteX11" fmla="*/ 2747962 w 2821781"/>
                <a:gd name="connsiteY11" fmla="*/ 326231 h 797718"/>
                <a:gd name="connsiteX12" fmla="*/ 2764631 w 2821781"/>
                <a:gd name="connsiteY12" fmla="*/ 304800 h 797718"/>
                <a:gd name="connsiteX13" fmla="*/ 2788444 w 2821781"/>
                <a:gd name="connsiteY13" fmla="*/ 292893 h 797718"/>
                <a:gd name="connsiteX14" fmla="*/ 2802731 w 2821781"/>
                <a:gd name="connsiteY14" fmla="*/ 288131 h 797718"/>
                <a:gd name="connsiteX15" fmla="*/ 2814637 w 2821781"/>
                <a:gd name="connsiteY15" fmla="*/ 288131 h 797718"/>
                <a:gd name="connsiteX16" fmla="*/ 2819400 w 2821781"/>
                <a:gd name="connsiteY16" fmla="*/ 292893 h 797718"/>
                <a:gd name="connsiteX17" fmla="*/ 2821781 w 2821781"/>
                <a:gd name="connsiteY17" fmla="*/ 300037 h 797718"/>
                <a:gd name="connsiteX18" fmla="*/ 2821781 w 2821781"/>
                <a:gd name="connsiteY18" fmla="*/ 316706 h 797718"/>
                <a:gd name="connsiteX19" fmla="*/ 2800350 w 2821781"/>
                <a:gd name="connsiteY19" fmla="*/ 376237 h 797718"/>
                <a:gd name="connsiteX20" fmla="*/ 2774156 w 2821781"/>
                <a:gd name="connsiteY20" fmla="*/ 450056 h 797718"/>
                <a:gd name="connsiteX21" fmla="*/ 2731294 w 2821781"/>
                <a:gd name="connsiteY21" fmla="*/ 566737 h 797718"/>
                <a:gd name="connsiteX22" fmla="*/ 2686050 w 2821781"/>
                <a:gd name="connsiteY22" fmla="*/ 683418 h 797718"/>
                <a:gd name="connsiteX23" fmla="*/ 2647950 w 2821781"/>
                <a:gd name="connsiteY23" fmla="*/ 776287 h 797718"/>
                <a:gd name="connsiteX24" fmla="*/ 2493169 w 2821781"/>
                <a:gd name="connsiteY24" fmla="*/ 766762 h 797718"/>
                <a:gd name="connsiteX25" fmla="*/ 2419350 w 2821781"/>
                <a:gd name="connsiteY25" fmla="*/ 792956 h 797718"/>
                <a:gd name="connsiteX26" fmla="*/ 2393156 w 2821781"/>
                <a:gd name="connsiteY26" fmla="*/ 797718 h 797718"/>
                <a:gd name="connsiteX27" fmla="*/ 2314575 w 2821781"/>
                <a:gd name="connsiteY27" fmla="*/ 797718 h 797718"/>
                <a:gd name="connsiteX28" fmla="*/ 2102644 w 2821781"/>
                <a:gd name="connsiteY28" fmla="*/ 792956 h 797718"/>
                <a:gd name="connsiteX29" fmla="*/ 1971675 w 2821781"/>
                <a:gd name="connsiteY29" fmla="*/ 788193 h 797718"/>
                <a:gd name="connsiteX30" fmla="*/ 1793081 w 2821781"/>
                <a:gd name="connsiteY30" fmla="*/ 778668 h 797718"/>
                <a:gd name="connsiteX31" fmla="*/ 1612106 w 2821781"/>
                <a:gd name="connsiteY31" fmla="*/ 766762 h 797718"/>
                <a:gd name="connsiteX32" fmla="*/ 1481137 w 2821781"/>
                <a:gd name="connsiteY32" fmla="*/ 752475 h 797718"/>
                <a:gd name="connsiteX33" fmla="*/ 1359694 w 2821781"/>
                <a:gd name="connsiteY33" fmla="*/ 735806 h 797718"/>
                <a:gd name="connsiteX34" fmla="*/ 1231106 w 2821781"/>
                <a:gd name="connsiteY34" fmla="*/ 711993 h 797718"/>
                <a:gd name="connsiteX35" fmla="*/ 1116806 w 2821781"/>
                <a:gd name="connsiteY35" fmla="*/ 685800 h 797718"/>
                <a:gd name="connsiteX36" fmla="*/ 1009650 w 2821781"/>
                <a:gd name="connsiteY36" fmla="*/ 652462 h 797718"/>
                <a:gd name="connsiteX37" fmla="*/ 935831 w 2821781"/>
                <a:gd name="connsiteY37" fmla="*/ 619125 h 797718"/>
                <a:gd name="connsiteX38" fmla="*/ 862012 w 2821781"/>
                <a:gd name="connsiteY38" fmla="*/ 592931 h 797718"/>
                <a:gd name="connsiteX39" fmla="*/ 742950 w 2821781"/>
                <a:gd name="connsiteY39" fmla="*/ 545306 h 797718"/>
                <a:gd name="connsiteX40" fmla="*/ 661987 w 2821781"/>
                <a:gd name="connsiteY40" fmla="*/ 507206 h 797718"/>
                <a:gd name="connsiteX41" fmla="*/ 581025 w 2821781"/>
                <a:gd name="connsiteY41" fmla="*/ 464343 h 797718"/>
                <a:gd name="connsiteX42" fmla="*/ 447675 w 2821781"/>
                <a:gd name="connsiteY42" fmla="*/ 383381 h 797718"/>
                <a:gd name="connsiteX43" fmla="*/ 350044 w 2821781"/>
                <a:gd name="connsiteY43" fmla="*/ 319087 h 797718"/>
                <a:gd name="connsiteX44" fmla="*/ 264319 w 2821781"/>
                <a:gd name="connsiteY44" fmla="*/ 257175 h 797718"/>
                <a:gd name="connsiteX45" fmla="*/ 183356 w 2821781"/>
                <a:gd name="connsiteY45" fmla="*/ 197643 h 797718"/>
                <a:gd name="connsiteX46" fmla="*/ 80962 w 2821781"/>
                <a:gd name="connsiteY46" fmla="*/ 116681 h 797718"/>
                <a:gd name="connsiteX47" fmla="*/ 21431 w 2821781"/>
                <a:gd name="connsiteY47" fmla="*/ 66675 h 797718"/>
                <a:gd name="connsiteX48" fmla="*/ 4762 w 2821781"/>
                <a:gd name="connsiteY48" fmla="*/ 40481 h 797718"/>
                <a:gd name="connsiteX49" fmla="*/ 0 w 2821781"/>
                <a:gd name="connsiteY49" fmla="*/ 21431 h 797718"/>
                <a:gd name="connsiteX50" fmla="*/ 2381 w 2821781"/>
                <a:gd name="connsiteY50" fmla="*/ 7143 h 797718"/>
                <a:gd name="connsiteX51" fmla="*/ 7144 w 2821781"/>
                <a:gd name="connsiteY51" fmla="*/ 2381 h 797718"/>
                <a:gd name="connsiteX52" fmla="*/ 14287 w 2821781"/>
                <a:gd name="connsiteY52" fmla="*/ 0 h 797718"/>
                <a:gd name="connsiteX53" fmla="*/ 30956 w 2821781"/>
                <a:gd name="connsiteY53" fmla="*/ 0 h 797718"/>
                <a:gd name="connsiteX54" fmla="*/ 54769 w 2821781"/>
                <a:gd name="connsiteY54" fmla="*/ 7143 h 797718"/>
                <a:gd name="connsiteX55" fmla="*/ 78581 w 2821781"/>
                <a:gd name="connsiteY55" fmla="*/ 23812 h 797718"/>
                <a:gd name="connsiteX56" fmla="*/ 173831 w 2821781"/>
                <a:gd name="connsiteY56" fmla="*/ 92868 h 797718"/>
                <a:gd name="connsiteX57" fmla="*/ 314325 w 2821781"/>
                <a:gd name="connsiteY57" fmla="*/ 176212 h 797718"/>
                <a:gd name="connsiteX58" fmla="*/ 402431 w 2821781"/>
                <a:gd name="connsiteY58" fmla="*/ 228600 h 797718"/>
                <a:gd name="connsiteX59" fmla="*/ 516731 w 2821781"/>
                <a:gd name="connsiteY59" fmla="*/ 285750 h 797718"/>
                <a:gd name="connsiteX60" fmla="*/ 669131 w 2821781"/>
                <a:gd name="connsiteY60" fmla="*/ 350043 h 797718"/>
                <a:gd name="connsiteX61" fmla="*/ 866775 w 2821781"/>
                <a:gd name="connsiteY61" fmla="*/ 416718 h 797718"/>
                <a:gd name="connsiteX62" fmla="*/ 1045369 w 2821781"/>
                <a:gd name="connsiteY62" fmla="*/ 466725 h 797718"/>
                <a:gd name="connsiteX63" fmla="*/ 1181100 w 2821781"/>
                <a:gd name="connsiteY63" fmla="*/ 497681 h 797718"/>
                <a:gd name="connsiteX64" fmla="*/ 1340644 w 2821781"/>
                <a:gd name="connsiteY64" fmla="*/ 523875 h 797718"/>
                <a:gd name="connsiteX65" fmla="*/ 1469231 w 2821781"/>
                <a:gd name="connsiteY65" fmla="*/ 538162 h 797718"/>
                <a:gd name="connsiteX66" fmla="*/ 1662112 w 2821781"/>
                <a:gd name="connsiteY66" fmla="*/ 557212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21781" h="797718">
                  <a:moveTo>
                    <a:pt x="1662112" y="557212"/>
                  </a:moveTo>
                  <a:lnTo>
                    <a:pt x="1826419" y="564356"/>
                  </a:lnTo>
                  <a:lnTo>
                    <a:pt x="1983581" y="571500"/>
                  </a:lnTo>
                  <a:lnTo>
                    <a:pt x="2174081" y="573881"/>
                  </a:lnTo>
                  <a:lnTo>
                    <a:pt x="2378869" y="571500"/>
                  </a:lnTo>
                  <a:lnTo>
                    <a:pt x="2424112" y="569118"/>
                  </a:lnTo>
                  <a:lnTo>
                    <a:pt x="2464594" y="559593"/>
                  </a:lnTo>
                  <a:lnTo>
                    <a:pt x="2512219" y="540543"/>
                  </a:lnTo>
                  <a:lnTo>
                    <a:pt x="2559844" y="511968"/>
                  </a:lnTo>
                  <a:lnTo>
                    <a:pt x="2619375" y="466725"/>
                  </a:lnTo>
                  <a:lnTo>
                    <a:pt x="2681287" y="404812"/>
                  </a:lnTo>
                  <a:lnTo>
                    <a:pt x="2747962" y="326231"/>
                  </a:lnTo>
                  <a:lnTo>
                    <a:pt x="2764631" y="304800"/>
                  </a:lnTo>
                  <a:lnTo>
                    <a:pt x="2788444" y="292893"/>
                  </a:lnTo>
                  <a:lnTo>
                    <a:pt x="2802731" y="288131"/>
                  </a:lnTo>
                  <a:lnTo>
                    <a:pt x="2814637" y="288131"/>
                  </a:lnTo>
                  <a:lnTo>
                    <a:pt x="2819400" y="292893"/>
                  </a:lnTo>
                  <a:lnTo>
                    <a:pt x="2821781" y="300037"/>
                  </a:lnTo>
                  <a:lnTo>
                    <a:pt x="2821781" y="316706"/>
                  </a:lnTo>
                  <a:lnTo>
                    <a:pt x="2800350" y="376237"/>
                  </a:lnTo>
                  <a:lnTo>
                    <a:pt x="2774156" y="450056"/>
                  </a:lnTo>
                  <a:lnTo>
                    <a:pt x="2731294" y="566737"/>
                  </a:lnTo>
                  <a:lnTo>
                    <a:pt x="2686050" y="683418"/>
                  </a:lnTo>
                  <a:lnTo>
                    <a:pt x="2647950" y="776287"/>
                  </a:lnTo>
                  <a:lnTo>
                    <a:pt x="2493169" y="766762"/>
                  </a:lnTo>
                  <a:lnTo>
                    <a:pt x="2419350" y="792956"/>
                  </a:lnTo>
                  <a:lnTo>
                    <a:pt x="2393156" y="797718"/>
                  </a:lnTo>
                  <a:lnTo>
                    <a:pt x="2314575" y="797718"/>
                  </a:lnTo>
                  <a:lnTo>
                    <a:pt x="2102644" y="792956"/>
                  </a:lnTo>
                  <a:lnTo>
                    <a:pt x="1971675" y="788193"/>
                  </a:lnTo>
                  <a:lnTo>
                    <a:pt x="1793081" y="778668"/>
                  </a:lnTo>
                  <a:lnTo>
                    <a:pt x="1612106" y="766762"/>
                  </a:lnTo>
                  <a:lnTo>
                    <a:pt x="1481137" y="752475"/>
                  </a:lnTo>
                  <a:lnTo>
                    <a:pt x="1359694" y="735806"/>
                  </a:lnTo>
                  <a:lnTo>
                    <a:pt x="1231106" y="711993"/>
                  </a:lnTo>
                  <a:lnTo>
                    <a:pt x="1116806" y="685800"/>
                  </a:lnTo>
                  <a:lnTo>
                    <a:pt x="1009650" y="652462"/>
                  </a:lnTo>
                  <a:lnTo>
                    <a:pt x="935831" y="619125"/>
                  </a:lnTo>
                  <a:lnTo>
                    <a:pt x="862012" y="592931"/>
                  </a:lnTo>
                  <a:lnTo>
                    <a:pt x="742950" y="545306"/>
                  </a:lnTo>
                  <a:lnTo>
                    <a:pt x="661987" y="507206"/>
                  </a:lnTo>
                  <a:lnTo>
                    <a:pt x="581025" y="464343"/>
                  </a:lnTo>
                  <a:lnTo>
                    <a:pt x="447675" y="383381"/>
                  </a:lnTo>
                  <a:lnTo>
                    <a:pt x="350044" y="319087"/>
                  </a:lnTo>
                  <a:lnTo>
                    <a:pt x="264319" y="257175"/>
                  </a:lnTo>
                  <a:lnTo>
                    <a:pt x="183356" y="197643"/>
                  </a:lnTo>
                  <a:lnTo>
                    <a:pt x="80962" y="116681"/>
                  </a:lnTo>
                  <a:lnTo>
                    <a:pt x="21431" y="66675"/>
                  </a:lnTo>
                  <a:lnTo>
                    <a:pt x="4762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4769" y="7143"/>
                  </a:lnTo>
                  <a:lnTo>
                    <a:pt x="78581" y="23812"/>
                  </a:lnTo>
                  <a:lnTo>
                    <a:pt x="173831" y="92868"/>
                  </a:lnTo>
                  <a:lnTo>
                    <a:pt x="314325" y="176212"/>
                  </a:lnTo>
                  <a:lnTo>
                    <a:pt x="402431" y="228600"/>
                  </a:lnTo>
                  <a:lnTo>
                    <a:pt x="516731" y="285750"/>
                  </a:lnTo>
                  <a:lnTo>
                    <a:pt x="669131" y="350043"/>
                  </a:lnTo>
                  <a:lnTo>
                    <a:pt x="866775" y="416718"/>
                  </a:lnTo>
                  <a:lnTo>
                    <a:pt x="1045369" y="466725"/>
                  </a:lnTo>
                  <a:lnTo>
                    <a:pt x="1181100" y="497681"/>
                  </a:lnTo>
                  <a:lnTo>
                    <a:pt x="1340644" y="523875"/>
                  </a:lnTo>
                  <a:lnTo>
                    <a:pt x="1469231" y="538162"/>
                  </a:lnTo>
                  <a:lnTo>
                    <a:pt x="1662112" y="5572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6">
              <a:extLst>
                <a:ext uri="{FF2B5EF4-FFF2-40B4-BE49-F238E27FC236}">
                  <a16:creationId xmlns:a16="http://schemas.microsoft.com/office/drawing/2014/main" id="{F9761800-662E-4FFA-85FF-220E66064A7D}"/>
                </a:ext>
              </a:extLst>
            </p:cNvPr>
            <p:cNvSpPr/>
            <p:nvPr/>
          </p:nvSpPr>
          <p:spPr>
            <a:xfrm>
              <a:off x="3503613" y="2979738"/>
              <a:ext cx="3073400" cy="407987"/>
            </a:xfrm>
            <a:custGeom>
              <a:avLst/>
              <a:gdLst>
                <a:gd name="connsiteX0" fmla="*/ 1953011 w 3073547"/>
                <a:gd name="connsiteY0" fmla="*/ 73997 h 406987"/>
                <a:gd name="connsiteX1" fmla="*/ 1551309 w 3073547"/>
                <a:gd name="connsiteY1" fmla="*/ 108354 h 406987"/>
                <a:gd name="connsiteX2" fmla="*/ 1242104 w 3073547"/>
                <a:gd name="connsiteY2" fmla="*/ 134781 h 406987"/>
                <a:gd name="connsiteX3" fmla="*/ 1012183 w 3073547"/>
                <a:gd name="connsiteY3" fmla="*/ 153281 h 406987"/>
                <a:gd name="connsiteX4" fmla="*/ 763762 w 3073547"/>
                <a:gd name="connsiteY4" fmla="*/ 174423 h 406987"/>
                <a:gd name="connsiteX5" fmla="*/ 531198 w 3073547"/>
                <a:gd name="connsiteY5" fmla="*/ 192922 h 406987"/>
                <a:gd name="connsiteX6" fmla="*/ 322419 w 3073547"/>
                <a:gd name="connsiteY6" fmla="*/ 206136 h 406987"/>
                <a:gd name="connsiteX7" fmla="*/ 124211 w 3073547"/>
                <a:gd name="connsiteY7" fmla="*/ 219350 h 406987"/>
                <a:gd name="connsiteX8" fmla="*/ 0 w 3073547"/>
                <a:gd name="connsiteY8" fmla="*/ 224636 h 406987"/>
                <a:gd name="connsiteX9" fmla="*/ 34356 w 3073547"/>
                <a:gd name="connsiteY9" fmla="*/ 406987 h 406987"/>
                <a:gd name="connsiteX10" fmla="*/ 211422 w 3073547"/>
                <a:gd name="connsiteY10" fmla="*/ 393773 h 406987"/>
                <a:gd name="connsiteX11" fmla="*/ 443986 w 3073547"/>
                <a:gd name="connsiteY11" fmla="*/ 375274 h 406987"/>
                <a:gd name="connsiteX12" fmla="*/ 658051 w 3073547"/>
                <a:gd name="connsiteY12" fmla="*/ 362060 h 406987"/>
                <a:gd name="connsiteX13" fmla="*/ 993683 w 3073547"/>
                <a:gd name="connsiteY13" fmla="*/ 335632 h 406987"/>
                <a:gd name="connsiteX14" fmla="*/ 1260604 w 3073547"/>
                <a:gd name="connsiteY14" fmla="*/ 311847 h 406987"/>
                <a:gd name="connsiteX15" fmla="*/ 1527524 w 3073547"/>
                <a:gd name="connsiteY15" fmla="*/ 290705 h 406987"/>
                <a:gd name="connsiteX16" fmla="*/ 1775945 w 3073547"/>
                <a:gd name="connsiteY16" fmla="*/ 269563 h 406987"/>
                <a:gd name="connsiteX17" fmla="*/ 2045508 w 3073547"/>
                <a:gd name="connsiteY17" fmla="*/ 245778 h 406987"/>
                <a:gd name="connsiteX18" fmla="*/ 2108934 w 3073547"/>
                <a:gd name="connsiteY18" fmla="*/ 243135 h 406987"/>
                <a:gd name="connsiteX19" fmla="*/ 2286000 w 3073547"/>
                <a:gd name="connsiteY19" fmla="*/ 243135 h 406987"/>
                <a:gd name="connsiteX20" fmla="*/ 2420782 w 3073547"/>
                <a:gd name="connsiteY20" fmla="*/ 235207 h 406987"/>
                <a:gd name="connsiteX21" fmla="*/ 2571420 w 3073547"/>
                <a:gd name="connsiteY21" fmla="*/ 232564 h 406987"/>
                <a:gd name="connsiteX22" fmla="*/ 2751128 w 3073547"/>
                <a:gd name="connsiteY22" fmla="*/ 235207 h 406987"/>
                <a:gd name="connsiteX23" fmla="*/ 2901767 w 3073547"/>
                <a:gd name="connsiteY23" fmla="*/ 237849 h 406987"/>
                <a:gd name="connsiteX24" fmla="*/ 2978407 w 3073547"/>
                <a:gd name="connsiteY24" fmla="*/ 243135 h 406987"/>
                <a:gd name="connsiteX25" fmla="*/ 3012763 w 3073547"/>
                <a:gd name="connsiteY25" fmla="*/ 237849 h 406987"/>
                <a:gd name="connsiteX26" fmla="*/ 3039191 w 3073547"/>
                <a:gd name="connsiteY26" fmla="*/ 229921 h 406987"/>
                <a:gd name="connsiteX27" fmla="*/ 3062976 w 3073547"/>
                <a:gd name="connsiteY27" fmla="*/ 216707 h 406987"/>
                <a:gd name="connsiteX28" fmla="*/ 3070904 w 3073547"/>
                <a:gd name="connsiteY28" fmla="*/ 203493 h 406987"/>
                <a:gd name="connsiteX29" fmla="*/ 3073547 w 3073547"/>
                <a:gd name="connsiteY29" fmla="*/ 187637 h 406987"/>
                <a:gd name="connsiteX30" fmla="*/ 3073547 w 3073547"/>
                <a:gd name="connsiteY30" fmla="*/ 174423 h 406987"/>
                <a:gd name="connsiteX31" fmla="*/ 3065619 w 3073547"/>
                <a:gd name="connsiteY31" fmla="*/ 155923 h 406987"/>
                <a:gd name="connsiteX32" fmla="*/ 3052405 w 3073547"/>
                <a:gd name="connsiteY32" fmla="*/ 137424 h 406987"/>
                <a:gd name="connsiteX33" fmla="*/ 3041834 w 3073547"/>
                <a:gd name="connsiteY33" fmla="*/ 124210 h 406987"/>
                <a:gd name="connsiteX34" fmla="*/ 3025977 w 3073547"/>
                <a:gd name="connsiteY34" fmla="*/ 108354 h 406987"/>
                <a:gd name="connsiteX35" fmla="*/ 3004835 w 3073547"/>
                <a:gd name="connsiteY35" fmla="*/ 89854 h 406987"/>
                <a:gd name="connsiteX36" fmla="*/ 2962550 w 3073547"/>
                <a:gd name="connsiteY36" fmla="*/ 60784 h 406987"/>
                <a:gd name="connsiteX37" fmla="*/ 2907052 w 3073547"/>
                <a:gd name="connsiteY37" fmla="*/ 34356 h 406987"/>
                <a:gd name="connsiteX38" fmla="*/ 2854197 w 3073547"/>
                <a:gd name="connsiteY38" fmla="*/ 21142 h 406987"/>
                <a:gd name="connsiteX39" fmla="*/ 2751128 w 3073547"/>
                <a:gd name="connsiteY39" fmla="*/ 0 h 406987"/>
                <a:gd name="connsiteX40" fmla="*/ 2722058 w 3073547"/>
                <a:gd name="connsiteY40" fmla="*/ 0 h 406987"/>
                <a:gd name="connsiteX41" fmla="*/ 2653346 w 3073547"/>
                <a:gd name="connsiteY41" fmla="*/ 18499 h 406987"/>
                <a:gd name="connsiteX42" fmla="*/ 2552920 w 3073547"/>
                <a:gd name="connsiteY42" fmla="*/ 34356 h 406987"/>
                <a:gd name="connsiteX43" fmla="*/ 2420782 w 3073547"/>
                <a:gd name="connsiteY43" fmla="*/ 52855 h 406987"/>
                <a:gd name="connsiteX44" fmla="*/ 2286000 w 3073547"/>
                <a:gd name="connsiteY44" fmla="*/ 68712 h 406987"/>
                <a:gd name="connsiteX45" fmla="*/ 2064007 w 3073547"/>
                <a:gd name="connsiteY45" fmla="*/ 63426 h 406987"/>
                <a:gd name="connsiteX46" fmla="*/ 1953011 w 3073547"/>
                <a:gd name="connsiteY46" fmla="*/ 73997 h 40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73547" h="406987">
                  <a:moveTo>
                    <a:pt x="1953011" y="73997"/>
                  </a:moveTo>
                  <a:lnTo>
                    <a:pt x="1551309" y="108354"/>
                  </a:lnTo>
                  <a:lnTo>
                    <a:pt x="1242104" y="134781"/>
                  </a:lnTo>
                  <a:lnTo>
                    <a:pt x="1012183" y="153281"/>
                  </a:lnTo>
                  <a:lnTo>
                    <a:pt x="763762" y="174423"/>
                  </a:lnTo>
                  <a:lnTo>
                    <a:pt x="531198" y="192922"/>
                  </a:lnTo>
                  <a:lnTo>
                    <a:pt x="322419" y="206136"/>
                  </a:lnTo>
                  <a:lnTo>
                    <a:pt x="124211" y="219350"/>
                  </a:lnTo>
                  <a:lnTo>
                    <a:pt x="0" y="224636"/>
                  </a:lnTo>
                  <a:lnTo>
                    <a:pt x="34356" y="406987"/>
                  </a:lnTo>
                  <a:lnTo>
                    <a:pt x="211422" y="393773"/>
                  </a:lnTo>
                  <a:lnTo>
                    <a:pt x="443986" y="375274"/>
                  </a:lnTo>
                  <a:lnTo>
                    <a:pt x="658051" y="362060"/>
                  </a:lnTo>
                  <a:lnTo>
                    <a:pt x="993683" y="335632"/>
                  </a:lnTo>
                  <a:lnTo>
                    <a:pt x="1260604" y="311847"/>
                  </a:lnTo>
                  <a:lnTo>
                    <a:pt x="1527524" y="290705"/>
                  </a:lnTo>
                  <a:lnTo>
                    <a:pt x="1775945" y="269563"/>
                  </a:lnTo>
                  <a:lnTo>
                    <a:pt x="2045508" y="245778"/>
                  </a:lnTo>
                  <a:lnTo>
                    <a:pt x="2108934" y="243135"/>
                  </a:lnTo>
                  <a:lnTo>
                    <a:pt x="2286000" y="243135"/>
                  </a:lnTo>
                  <a:lnTo>
                    <a:pt x="2420782" y="235207"/>
                  </a:lnTo>
                  <a:lnTo>
                    <a:pt x="2571420" y="232564"/>
                  </a:lnTo>
                  <a:lnTo>
                    <a:pt x="2751128" y="235207"/>
                  </a:lnTo>
                  <a:lnTo>
                    <a:pt x="2901767" y="237849"/>
                  </a:lnTo>
                  <a:lnTo>
                    <a:pt x="2978407" y="243135"/>
                  </a:lnTo>
                  <a:lnTo>
                    <a:pt x="3012763" y="237849"/>
                  </a:lnTo>
                  <a:lnTo>
                    <a:pt x="3039191" y="229921"/>
                  </a:lnTo>
                  <a:lnTo>
                    <a:pt x="3062976" y="216707"/>
                  </a:lnTo>
                  <a:lnTo>
                    <a:pt x="3070904" y="203493"/>
                  </a:lnTo>
                  <a:lnTo>
                    <a:pt x="3073547" y="187637"/>
                  </a:lnTo>
                  <a:lnTo>
                    <a:pt x="3073547" y="174423"/>
                  </a:lnTo>
                  <a:lnTo>
                    <a:pt x="3065619" y="155923"/>
                  </a:lnTo>
                  <a:lnTo>
                    <a:pt x="3052405" y="137424"/>
                  </a:lnTo>
                  <a:lnTo>
                    <a:pt x="3041834" y="124210"/>
                  </a:lnTo>
                  <a:lnTo>
                    <a:pt x="3025977" y="108354"/>
                  </a:lnTo>
                  <a:lnTo>
                    <a:pt x="3004835" y="89854"/>
                  </a:lnTo>
                  <a:lnTo>
                    <a:pt x="2962550" y="60784"/>
                  </a:lnTo>
                  <a:lnTo>
                    <a:pt x="2907052" y="34356"/>
                  </a:lnTo>
                  <a:lnTo>
                    <a:pt x="2854197" y="21142"/>
                  </a:lnTo>
                  <a:lnTo>
                    <a:pt x="2751128" y="0"/>
                  </a:lnTo>
                  <a:lnTo>
                    <a:pt x="2722058" y="0"/>
                  </a:lnTo>
                  <a:lnTo>
                    <a:pt x="2653346" y="18499"/>
                  </a:lnTo>
                  <a:lnTo>
                    <a:pt x="2552920" y="34356"/>
                  </a:lnTo>
                  <a:lnTo>
                    <a:pt x="2420782" y="52855"/>
                  </a:lnTo>
                  <a:lnTo>
                    <a:pt x="2286000" y="68712"/>
                  </a:lnTo>
                  <a:lnTo>
                    <a:pt x="2064007" y="63426"/>
                  </a:lnTo>
                  <a:lnTo>
                    <a:pt x="1953011" y="7399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9">
              <a:extLst>
                <a:ext uri="{FF2B5EF4-FFF2-40B4-BE49-F238E27FC236}">
                  <a16:creationId xmlns:a16="http://schemas.microsoft.com/office/drawing/2014/main" id="{C59230A9-DED4-48C6-B77A-79947A5F3FC0}"/>
                </a:ext>
              </a:extLst>
            </p:cNvPr>
            <p:cNvSpPr/>
            <p:nvPr/>
          </p:nvSpPr>
          <p:spPr>
            <a:xfrm rot="16200000">
              <a:off x="2843212" y="4602163"/>
              <a:ext cx="2352675" cy="374650"/>
            </a:xfrm>
            <a:custGeom>
              <a:avLst/>
              <a:gdLst>
                <a:gd name="connsiteX0" fmla="*/ 1700213 w 2352675"/>
                <a:gd name="connsiteY0" fmla="*/ 195262 h 373856"/>
                <a:gd name="connsiteX1" fmla="*/ 1583532 w 2352675"/>
                <a:gd name="connsiteY1" fmla="*/ 195262 h 373856"/>
                <a:gd name="connsiteX2" fmla="*/ 1395413 w 2352675"/>
                <a:gd name="connsiteY2" fmla="*/ 195262 h 373856"/>
                <a:gd name="connsiteX3" fmla="*/ 1262063 w 2352675"/>
                <a:gd name="connsiteY3" fmla="*/ 195262 h 373856"/>
                <a:gd name="connsiteX4" fmla="*/ 1123950 w 2352675"/>
                <a:gd name="connsiteY4" fmla="*/ 192881 h 373856"/>
                <a:gd name="connsiteX5" fmla="*/ 1038225 w 2352675"/>
                <a:gd name="connsiteY5" fmla="*/ 188118 h 373856"/>
                <a:gd name="connsiteX6" fmla="*/ 938213 w 2352675"/>
                <a:gd name="connsiteY6" fmla="*/ 180975 h 373856"/>
                <a:gd name="connsiteX7" fmla="*/ 845344 w 2352675"/>
                <a:gd name="connsiteY7" fmla="*/ 173831 h 373856"/>
                <a:gd name="connsiteX8" fmla="*/ 754857 w 2352675"/>
                <a:gd name="connsiteY8" fmla="*/ 164306 h 373856"/>
                <a:gd name="connsiteX9" fmla="*/ 669132 w 2352675"/>
                <a:gd name="connsiteY9" fmla="*/ 152400 h 373856"/>
                <a:gd name="connsiteX10" fmla="*/ 595313 w 2352675"/>
                <a:gd name="connsiteY10" fmla="*/ 140493 h 373856"/>
                <a:gd name="connsiteX11" fmla="*/ 519113 w 2352675"/>
                <a:gd name="connsiteY11" fmla="*/ 123825 h 373856"/>
                <a:gd name="connsiteX12" fmla="*/ 431007 w 2352675"/>
                <a:gd name="connsiteY12" fmla="*/ 100012 h 373856"/>
                <a:gd name="connsiteX13" fmla="*/ 342900 w 2352675"/>
                <a:gd name="connsiteY13" fmla="*/ 73818 h 373856"/>
                <a:gd name="connsiteX14" fmla="*/ 311944 w 2352675"/>
                <a:gd name="connsiteY14" fmla="*/ 64293 h 373856"/>
                <a:gd name="connsiteX15" fmla="*/ 297657 w 2352675"/>
                <a:gd name="connsiteY15" fmla="*/ 61912 h 373856"/>
                <a:gd name="connsiteX16" fmla="*/ 240507 w 2352675"/>
                <a:gd name="connsiteY16" fmla="*/ 71437 h 373856"/>
                <a:gd name="connsiteX17" fmla="*/ 154782 w 2352675"/>
                <a:gd name="connsiteY17" fmla="*/ 88106 h 373856"/>
                <a:gd name="connsiteX18" fmla="*/ 92869 w 2352675"/>
                <a:gd name="connsiteY18" fmla="*/ 102393 h 373856"/>
                <a:gd name="connsiteX19" fmla="*/ 52388 w 2352675"/>
                <a:gd name="connsiteY19" fmla="*/ 116681 h 373856"/>
                <a:gd name="connsiteX20" fmla="*/ 30957 w 2352675"/>
                <a:gd name="connsiteY20" fmla="*/ 128587 h 373856"/>
                <a:gd name="connsiteX21" fmla="*/ 14288 w 2352675"/>
                <a:gd name="connsiteY21" fmla="*/ 142875 h 373856"/>
                <a:gd name="connsiteX22" fmla="*/ 4763 w 2352675"/>
                <a:gd name="connsiteY22" fmla="*/ 157162 h 373856"/>
                <a:gd name="connsiteX23" fmla="*/ 0 w 2352675"/>
                <a:gd name="connsiteY23" fmla="*/ 173831 h 373856"/>
                <a:gd name="connsiteX24" fmla="*/ 4763 w 2352675"/>
                <a:gd name="connsiteY24" fmla="*/ 195262 h 373856"/>
                <a:gd name="connsiteX25" fmla="*/ 21432 w 2352675"/>
                <a:gd name="connsiteY25" fmla="*/ 221456 h 373856"/>
                <a:gd name="connsiteX26" fmla="*/ 45244 w 2352675"/>
                <a:gd name="connsiteY26" fmla="*/ 247650 h 373856"/>
                <a:gd name="connsiteX27" fmla="*/ 73819 w 2352675"/>
                <a:gd name="connsiteY27" fmla="*/ 269081 h 373856"/>
                <a:gd name="connsiteX28" fmla="*/ 119063 w 2352675"/>
                <a:gd name="connsiteY28" fmla="*/ 292893 h 373856"/>
                <a:gd name="connsiteX29" fmla="*/ 166688 w 2352675"/>
                <a:gd name="connsiteY29" fmla="*/ 311943 h 373856"/>
                <a:gd name="connsiteX30" fmla="*/ 235744 w 2352675"/>
                <a:gd name="connsiteY30" fmla="*/ 330993 h 373856"/>
                <a:gd name="connsiteX31" fmla="*/ 376238 w 2352675"/>
                <a:gd name="connsiteY31" fmla="*/ 330993 h 373856"/>
                <a:gd name="connsiteX32" fmla="*/ 561975 w 2352675"/>
                <a:gd name="connsiteY32" fmla="*/ 345281 h 373856"/>
                <a:gd name="connsiteX33" fmla="*/ 716757 w 2352675"/>
                <a:gd name="connsiteY33" fmla="*/ 359568 h 373856"/>
                <a:gd name="connsiteX34" fmla="*/ 885825 w 2352675"/>
                <a:gd name="connsiteY34" fmla="*/ 373856 h 373856"/>
                <a:gd name="connsiteX35" fmla="*/ 1081088 w 2352675"/>
                <a:gd name="connsiteY35" fmla="*/ 373856 h 373856"/>
                <a:gd name="connsiteX36" fmla="*/ 1283494 w 2352675"/>
                <a:gd name="connsiteY36" fmla="*/ 373856 h 373856"/>
                <a:gd name="connsiteX37" fmla="*/ 1469232 w 2352675"/>
                <a:gd name="connsiteY37" fmla="*/ 373856 h 373856"/>
                <a:gd name="connsiteX38" fmla="*/ 1654969 w 2352675"/>
                <a:gd name="connsiteY38" fmla="*/ 373856 h 373856"/>
                <a:gd name="connsiteX39" fmla="*/ 1926432 w 2352675"/>
                <a:gd name="connsiteY39" fmla="*/ 373856 h 373856"/>
                <a:gd name="connsiteX40" fmla="*/ 2064544 w 2352675"/>
                <a:gd name="connsiteY40" fmla="*/ 371475 h 373856"/>
                <a:gd name="connsiteX41" fmla="*/ 2207419 w 2352675"/>
                <a:gd name="connsiteY41" fmla="*/ 304800 h 373856"/>
                <a:gd name="connsiteX42" fmla="*/ 2238375 w 2352675"/>
                <a:gd name="connsiteY42" fmla="*/ 259556 h 373856"/>
                <a:gd name="connsiteX43" fmla="*/ 2271713 w 2352675"/>
                <a:gd name="connsiteY43" fmla="*/ 200025 h 373856"/>
                <a:gd name="connsiteX44" fmla="*/ 2305050 w 2352675"/>
                <a:gd name="connsiteY44" fmla="*/ 138112 h 373856"/>
                <a:gd name="connsiteX45" fmla="*/ 2333625 w 2352675"/>
                <a:gd name="connsiteY45" fmla="*/ 71437 h 373856"/>
                <a:gd name="connsiteX46" fmla="*/ 2347913 w 2352675"/>
                <a:gd name="connsiteY46" fmla="*/ 38100 h 373856"/>
                <a:gd name="connsiteX47" fmla="*/ 2352675 w 2352675"/>
                <a:gd name="connsiteY47" fmla="*/ 16668 h 373856"/>
                <a:gd name="connsiteX48" fmla="*/ 2350294 w 2352675"/>
                <a:gd name="connsiteY48" fmla="*/ 7143 h 373856"/>
                <a:gd name="connsiteX49" fmla="*/ 2345532 w 2352675"/>
                <a:gd name="connsiteY49" fmla="*/ 2381 h 373856"/>
                <a:gd name="connsiteX50" fmla="*/ 2328863 w 2352675"/>
                <a:gd name="connsiteY50" fmla="*/ 0 h 373856"/>
                <a:gd name="connsiteX51" fmla="*/ 2302669 w 2352675"/>
                <a:gd name="connsiteY51" fmla="*/ 7143 h 373856"/>
                <a:gd name="connsiteX52" fmla="*/ 2278857 w 2352675"/>
                <a:gd name="connsiteY52" fmla="*/ 28575 h 373856"/>
                <a:gd name="connsiteX53" fmla="*/ 2243138 w 2352675"/>
                <a:gd name="connsiteY53" fmla="*/ 57150 h 373856"/>
                <a:gd name="connsiteX54" fmla="*/ 2174082 w 2352675"/>
                <a:gd name="connsiteY54" fmla="*/ 102393 h 373856"/>
                <a:gd name="connsiteX55" fmla="*/ 2124075 w 2352675"/>
                <a:gd name="connsiteY55" fmla="*/ 126206 h 373856"/>
                <a:gd name="connsiteX56" fmla="*/ 2059782 w 2352675"/>
                <a:gd name="connsiteY56" fmla="*/ 150018 h 373856"/>
                <a:gd name="connsiteX57" fmla="*/ 1964532 w 2352675"/>
                <a:gd name="connsiteY57" fmla="*/ 173831 h 373856"/>
                <a:gd name="connsiteX58" fmla="*/ 1895475 w 2352675"/>
                <a:gd name="connsiteY58" fmla="*/ 185737 h 373856"/>
                <a:gd name="connsiteX59" fmla="*/ 1812132 w 2352675"/>
                <a:gd name="connsiteY59" fmla="*/ 192881 h 373856"/>
                <a:gd name="connsiteX60" fmla="*/ 1700213 w 2352675"/>
                <a:gd name="connsiteY60" fmla="*/ 19526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52675" h="373856">
                  <a:moveTo>
                    <a:pt x="1700213" y="195262"/>
                  </a:moveTo>
                  <a:lnTo>
                    <a:pt x="1583532" y="195262"/>
                  </a:lnTo>
                  <a:lnTo>
                    <a:pt x="1395413" y="195262"/>
                  </a:lnTo>
                  <a:lnTo>
                    <a:pt x="1262063" y="195262"/>
                  </a:lnTo>
                  <a:lnTo>
                    <a:pt x="1123950" y="192881"/>
                  </a:lnTo>
                  <a:lnTo>
                    <a:pt x="1038225" y="188118"/>
                  </a:lnTo>
                  <a:lnTo>
                    <a:pt x="938213" y="180975"/>
                  </a:lnTo>
                  <a:lnTo>
                    <a:pt x="845344" y="173831"/>
                  </a:lnTo>
                  <a:lnTo>
                    <a:pt x="754857" y="164306"/>
                  </a:lnTo>
                  <a:lnTo>
                    <a:pt x="669132" y="152400"/>
                  </a:lnTo>
                  <a:lnTo>
                    <a:pt x="595313" y="140493"/>
                  </a:lnTo>
                  <a:lnTo>
                    <a:pt x="519113" y="123825"/>
                  </a:lnTo>
                  <a:lnTo>
                    <a:pt x="431007" y="100012"/>
                  </a:lnTo>
                  <a:lnTo>
                    <a:pt x="342900" y="73818"/>
                  </a:lnTo>
                  <a:lnTo>
                    <a:pt x="311944" y="64293"/>
                  </a:lnTo>
                  <a:lnTo>
                    <a:pt x="297657" y="61912"/>
                  </a:lnTo>
                  <a:lnTo>
                    <a:pt x="240507" y="71437"/>
                  </a:lnTo>
                  <a:lnTo>
                    <a:pt x="154782" y="88106"/>
                  </a:lnTo>
                  <a:lnTo>
                    <a:pt x="92869" y="102393"/>
                  </a:lnTo>
                  <a:lnTo>
                    <a:pt x="52388" y="116681"/>
                  </a:lnTo>
                  <a:lnTo>
                    <a:pt x="30957" y="128587"/>
                  </a:lnTo>
                  <a:lnTo>
                    <a:pt x="14288" y="142875"/>
                  </a:lnTo>
                  <a:lnTo>
                    <a:pt x="4763" y="157162"/>
                  </a:lnTo>
                  <a:lnTo>
                    <a:pt x="0" y="173831"/>
                  </a:lnTo>
                  <a:lnTo>
                    <a:pt x="4763" y="195262"/>
                  </a:lnTo>
                  <a:lnTo>
                    <a:pt x="21432" y="221456"/>
                  </a:lnTo>
                  <a:lnTo>
                    <a:pt x="45244" y="247650"/>
                  </a:lnTo>
                  <a:lnTo>
                    <a:pt x="73819" y="269081"/>
                  </a:lnTo>
                  <a:lnTo>
                    <a:pt x="119063" y="292893"/>
                  </a:lnTo>
                  <a:lnTo>
                    <a:pt x="166688" y="311943"/>
                  </a:lnTo>
                  <a:lnTo>
                    <a:pt x="235744" y="330993"/>
                  </a:lnTo>
                  <a:lnTo>
                    <a:pt x="376238" y="330993"/>
                  </a:lnTo>
                  <a:lnTo>
                    <a:pt x="561975" y="345281"/>
                  </a:lnTo>
                  <a:lnTo>
                    <a:pt x="716757" y="359568"/>
                  </a:lnTo>
                  <a:lnTo>
                    <a:pt x="885825" y="373856"/>
                  </a:lnTo>
                  <a:lnTo>
                    <a:pt x="1081088" y="373856"/>
                  </a:lnTo>
                  <a:lnTo>
                    <a:pt x="1283494" y="373856"/>
                  </a:lnTo>
                  <a:lnTo>
                    <a:pt x="1469232" y="373856"/>
                  </a:lnTo>
                  <a:lnTo>
                    <a:pt x="1654969" y="373856"/>
                  </a:lnTo>
                  <a:lnTo>
                    <a:pt x="1926432" y="373856"/>
                  </a:lnTo>
                  <a:lnTo>
                    <a:pt x="2064544" y="371475"/>
                  </a:lnTo>
                  <a:lnTo>
                    <a:pt x="2207419" y="304800"/>
                  </a:lnTo>
                  <a:lnTo>
                    <a:pt x="2238375" y="259556"/>
                  </a:lnTo>
                  <a:lnTo>
                    <a:pt x="2271713" y="200025"/>
                  </a:lnTo>
                  <a:lnTo>
                    <a:pt x="2305050" y="138112"/>
                  </a:lnTo>
                  <a:lnTo>
                    <a:pt x="2333625" y="71437"/>
                  </a:lnTo>
                  <a:lnTo>
                    <a:pt x="2347913" y="38100"/>
                  </a:lnTo>
                  <a:lnTo>
                    <a:pt x="2352675" y="16668"/>
                  </a:lnTo>
                  <a:lnTo>
                    <a:pt x="2350294" y="7143"/>
                  </a:lnTo>
                  <a:lnTo>
                    <a:pt x="2345532" y="2381"/>
                  </a:lnTo>
                  <a:lnTo>
                    <a:pt x="2328863" y="0"/>
                  </a:lnTo>
                  <a:lnTo>
                    <a:pt x="2302669" y="7143"/>
                  </a:lnTo>
                  <a:lnTo>
                    <a:pt x="2278857" y="28575"/>
                  </a:lnTo>
                  <a:lnTo>
                    <a:pt x="2243138" y="57150"/>
                  </a:lnTo>
                  <a:lnTo>
                    <a:pt x="2174082" y="102393"/>
                  </a:lnTo>
                  <a:lnTo>
                    <a:pt x="2124075" y="126206"/>
                  </a:lnTo>
                  <a:lnTo>
                    <a:pt x="2059782" y="150018"/>
                  </a:lnTo>
                  <a:lnTo>
                    <a:pt x="1964532" y="173831"/>
                  </a:lnTo>
                  <a:lnTo>
                    <a:pt x="1895475" y="185737"/>
                  </a:lnTo>
                  <a:lnTo>
                    <a:pt x="1812132" y="192881"/>
                  </a:lnTo>
                  <a:lnTo>
                    <a:pt x="1700213" y="1952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4">
              <a:extLst>
                <a:ext uri="{FF2B5EF4-FFF2-40B4-BE49-F238E27FC236}">
                  <a16:creationId xmlns:a16="http://schemas.microsoft.com/office/drawing/2014/main" id="{CFF7544D-7C33-494C-993B-3CEB6EBF34D3}"/>
                </a:ext>
              </a:extLst>
            </p:cNvPr>
            <p:cNvSpPr/>
            <p:nvPr/>
          </p:nvSpPr>
          <p:spPr>
            <a:xfrm>
              <a:off x="4067175" y="3562350"/>
              <a:ext cx="1477963" cy="369888"/>
            </a:xfrm>
            <a:custGeom>
              <a:avLst/>
              <a:gdLst>
                <a:gd name="connsiteX0" fmla="*/ 633413 w 1478756"/>
                <a:gd name="connsiteY0" fmla="*/ 114300 h 369094"/>
                <a:gd name="connsiteX1" fmla="*/ 452438 w 1478756"/>
                <a:gd name="connsiteY1" fmla="*/ 140494 h 369094"/>
                <a:gd name="connsiteX2" fmla="*/ 276225 w 1478756"/>
                <a:gd name="connsiteY2" fmla="*/ 166688 h 369094"/>
                <a:gd name="connsiteX3" fmla="*/ 145256 w 1478756"/>
                <a:gd name="connsiteY3" fmla="*/ 185738 h 369094"/>
                <a:gd name="connsiteX4" fmla="*/ 0 w 1478756"/>
                <a:gd name="connsiteY4" fmla="*/ 209550 h 369094"/>
                <a:gd name="connsiteX5" fmla="*/ 69056 w 1478756"/>
                <a:gd name="connsiteY5" fmla="*/ 369094 h 369094"/>
                <a:gd name="connsiteX6" fmla="*/ 171450 w 1478756"/>
                <a:gd name="connsiteY6" fmla="*/ 347663 h 369094"/>
                <a:gd name="connsiteX7" fmla="*/ 235744 w 1478756"/>
                <a:gd name="connsiteY7" fmla="*/ 333375 h 369094"/>
                <a:gd name="connsiteX8" fmla="*/ 300038 w 1478756"/>
                <a:gd name="connsiteY8" fmla="*/ 321469 h 369094"/>
                <a:gd name="connsiteX9" fmla="*/ 392906 w 1478756"/>
                <a:gd name="connsiteY9" fmla="*/ 309563 h 369094"/>
                <a:gd name="connsiteX10" fmla="*/ 464344 w 1478756"/>
                <a:gd name="connsiteY10" fmla="*/ 302419 h 369094"/>
                <a:gd name="connsiteX11" fmla="*/ 597694 w 1478756"/>
                <a:gd name="connsiteY11" fmla="*/ 290513 h 369094"/>
                <a:gd name="connsiteX12" fmla="*/ 671513 w 1478756"/>
                <a:gd name="connsiteY12" fmla="*/ 285750 h 369094"/>
                <a:gd name="connsiteX13" fmla="*/ 828675 w 1478756"/>
                <a:gd name="connsiteY13" fmla="*/ 266700 h 369094"/>
                <a:gd name="connsiteX14" fmla="*/ 978694 w 1478756"/>
                <a:gd name="connsiteY14" fmla="*/ 252413 h 369094"/>
                <a:gd name="connsiteX15" fmla="*/ 1145381 w 1478756"/>
                <a:gd name="connsiteY15" fmla="*/ 238125 h 369094"/>
                <a:gd name="connsiteX16" fmla="*/ 1307306 w 1478756"/>
                <a:gd name="connsiteY16" fmla="*/ 226219 h 369094"/>
                <a:gd name="connsiteX17" fmla="*/ 1373981 w 1478756"/>
                <a:gd name="connsiteY17" fmla="*/ 219075 h 369094"/>
                <a:gd name="connsiteX18" fmla="*/ 1402556 w 1478756"/>
                <a:gd name="connsiteY18" fmla="*/ 211931 h 369094"/>
                <a:gd name="connsiteX19" fmla="*/ 1443038 w 1478756"/>
                <a:gd name="connsiteY19" fmla="*/ 197644 h 369094"/>
                <a:gd name="connsiteX20" fmla="*/ 1464469 w 1478756"/>
                <a:gd name="connsiteY20" fmla="*/ 185738 h 369094"/>
                <a:gd name="connsiteX21" fmla="*/ 1476375 w 1478756"/>
                <a:gd name="connsiteY21" fmla="*/ 171450 h 369094"/>
                <a:gd name="connsiteX22" fmla="*/ 1478756 w 1478756"/>
                <a:gd name="connsiteY22" fmla="*/ 161925 h 369094"/>
                <a:gd name="connsiteX23" fmla="*/ 1476375 w 1478756"/>
                <a:gd name="connsiteY23" fmla="*/ 152400 h 369094"/>
                <a:gd name="connsiteX24" fmla="*/ 1469231 w 1478756"/>
                <a:gd name="connsiteY24" fmla="*/ 133350 h 369094"/>
                <a:gd name="connsiteX25" fmla="*/ 1454944 w 1478756"/>
                <a:gd name="connsiteY25" fmla="*/ 119063 h 369094"/>
                <a:gd name="connsiteX26" fmla="*/ 1404938 w 1478756"/>
                <a:gd name="connsiteY26" fmla="*/ 83344 h 369094"/>
                <a:gd name="connsiteX27" fmla="*/ 1371600 w 1478756"/>
                <a:gd name="connsiteY27" fmla="*/ 66675 h 369094"/>
                <a:gd name="connsiteX28" fmla="*/ 1312069 w 1478756"/>
                <a:gd name="connsiteY28" fmla="*/ 47625 h 369094"/>
                <a:gd name="connsiteX29" fmla="*/ 1231106 w 1478756"/>
                <a:gd name="connsiteY29" fmla="*/ 26194 h 369094"/>
                <a:gd name="connsiteX30" fmla="*/ 1143000 w 1478756"/>
                <a:gd name="connsiteY30" fmla="*/ 7144 h 369094"/>
                <a:gd name="connsiteX31" fmla="*/ 1104900 w 1478756"/>
                <a:gd name="connsiteY31" fmla="*/ 0 h 369094"/>
                <a:gd name="connsiteX32" fmla="*/ 1095375 w 1478756"/>
                <a:gd name="connsiteY32" fmla="*/ 0 h 369094"/>
                <a:gd name="connsiteX33" fmla="*/ 1069181 w 1478756"/>
                <a:gd name="connsiteY33" fmla="*/ 14288 h 369094"/>
                <a:gd name="connsiteX34" fmla="*/ 995363 w 1478756"/>
                <a:gd name="connsiteY34" fmla="*/ 59531 h 369094"/>
                <a:gd name="connsiteX35" fmla="*/ 978694 w 1478756"/>
                <a:gd name="connsiteY35" fmla="*/ 66675 h 369094"/>
                <a:gd name="connsiteX36" fmla="*/ 873919 w 1478756"/>
                <a:gd name="connsiteY36" fmla="*/ 80963 h 369094"/>
                <a:gd name="connsiteX37" fmla="*/ 633413 w 1478756"/>
                <a:gd name="connsiteY37" fmla="*/ 1143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8756" h="369094">
                  <a:moveTo>
                    <a:pt x="633413" y="114300"/>
                  </a:moveTo>
                  <a:lnTo>
                    <a:pt x="452438" y="140494"/>
                  </a:lnTo>
                  <a:lnTo>
                    <a:pt x="276225" y="166688"/>
                  </a:lnTo>
                  <a:lnTo>
                    <a:pt x="145256" y="185738"/>
                  </a:lnTo>
                  <a:lnTo>
                    <a:pt x="0" y="209550"/>
                  </a:lnTo>
                  <a:lnTo>
                    <a:pt x="69056" y="369094"/>
                  </a:lnTo>
                  <a:lnTo>
                    <a:pt x="171450" y="347663"/>
                  </a:lnTo>
                  <a:lnTo>
                    <a:pt x="235744" y="333375"/>
                  </a:lnTo>
                  <a:lnTo>
                    <a:pt x="300038" y="321469"/>
                  </a:lnTo>
                  <a:lnTo>
                    <a:pt x="392906" y="309563"/>
                  </a:lnTo>
                  <a:lnTo>
                    <a:pt x="464344" y="302419"/>
                  </a:lnTo>
                  <a:lnTo>
                    <a:pt x="597694" y="290513"/>
                  </a:lnTo>
                  <a:lnTo>
                    <a:pt x="671513" y="285750"/>
                  </a:lnTo>
                  <a:lnTo>
                    <a:pt x="828675" y="266700"/>
                  </a:lnTo>
                  <a:lnTo>
                    <a:pt x="978694" y="252413"/>
                  </a:lnTo>
                  <a:lnTo>
                    <a:pt x="1145381" y="238125"/>
                  </a:lnTo>
                  <a:lnTo>
                    <a:pt x="1307306" y="226219"/>
                  </a:lnTo>
                  <a:lnTo>
                    <a:pt x="1373981" y="219075"/>
                  </a:lnTo>
                  <a:lnTo>
                    <a:pt x="1402556" y="211931"/>
                  </a:lnTo>
                  <a:lnTo>
                    <a:pt x="1443038" y="197644"/>
                  </a:lnTo>
                  <a:lnTo>
                    <a:pt x="1464469" y="185738"/>
                  </a:lnTo>
                  <a:lnTo>
                    <a:pt x="1476375" y="171450"/>
                  </a:lnTo>
                  <a:lnTo>
                    <a:pt x="1478756" y="161925"/>
                  </a:lnTo>
                  <a:lnTo>
                    <a:pt x="1476375" y="152400"/>
                  </a:lnTo>
                  <a:lnTo>
                    <a:pt x="1469231" y="133350"/>
                  </a:lnTo>
                  <a:lnTo>
                    <a:pt x="1454944" y="119063"/>
                  </a:lnTo>
                  <a:lnTo>
                    <a:pt x="1404938" y="83344"/>
                  </a:lnTo>
                  <a:lnTo>
                    <a:pt x="1371600" y="66675"/>
                  </a:lnTo>
                  <a:lnTo>
                    <a:pt x="1312069" y="47625"/>
                  </a:lnTo>
                  <a:lnTo>
                    <a:pt x="1231106" y="26194"/>
                  </a:lnTo>
                  <a:lnTo>
                    <a:pt x="1143000" y="7144"/>
                  </a:lnTo>
                  <a:lnTo>
                    <a:pt x="1104900" y="0"/>
                  </a:lnTo>
                  <a:lnTo>
                    <a:pt x="1095375" y="0"/>
                  </a:lnTo>
                  <a:lnTo>
                    <a:pt x="1069181" y="14288"/>
                  </a:lnTo>
                  <a:lnTo>
                    <a:pt x="995363" y="59531"/>
                  </a:lnTo>
                  <a:lnTo>
                    <a:pt x="978694" y="66675"/>
                  </a:lnTo>
                  <a:lnTo>
                    <a:pt x="873919" y="80963"/>
                  </a:lnTo>
                  <a:lnTo>
                    <a:pt x="633413" y="1143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5">
              <a:extLst>
                <a:ext uri="{FF2B5EF4-FFF2-40B4-BE49-F238E27FC236}">
                  <a16:creationId xmlns:a16="http://schemas.microsoft.com/office/drawing/2014/main" id="{2ABACAA0-FC2E-4C93-9C7D-F1B4F7960211}"/>
                </a:ext>
              </a:extLst>
            </p:cNvPr>
            <p:cNvSpPr/>
            <p:nvPr/>
          </p:nvSpPr>
          <p:spPr>
            <a:xfrm>
              <a:off x="4719638" y="3783013"/>
              <a:ext cx="203200" cy="560387"/>
            </a:xfrm>
            <a:custGeom>
              <a:avLst/>
              <a:gdLst>
                <a:gd name="connsiteX0" fmla="*/ 0 w 202406"/>
                <a:gd name="connsiteY0" fmla="*/ 223838 h 559594"/>
                <a:gd name="connsiteX1" fmla="*/ 0 w 202406"/>
                <a:gd name="connsiteY1" fmla="*/ 7144 h 559594"/>
                <a:gd name="connsiteX2" fmla="*/ 202406 w 202406"/>
                <a:gd name="connsiteY2" fmla="*/ 0 h 559594"/>
                <a:gd name="connsiteX3" fmla="*/ 190500 w 202406"/>
                <a:gd name="connsiteY3" fmla="*/ 133350 h 559594"/>
                <a:gd name="connsiteX4" fmla="*/ 171450 w 202406"/>
                <a:gd name="connsiteY4" fmla="*/ 309563 h 559594"/>
                <a:gd name="connsiteX5" fmla="*/ 150018 w 202406"/>
                <a:gd name="connsiteY5" fmla="*/ 538163 h 559594"/>
                <a:gd name="connsiteX6" fmla="*/ 0 w 202406"/>
                <a:gd name="connsiteY6" fmla="*/ 559594 h 559594"/>
                <a:gd name="connsiteX7" fmla="*/ 0 w 202406"/>
                <a:gd name="connsiteY7" fmla="*/ 223838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406" h="559594">
                  <a:moveTo>
                    <a:pt x="0" y="223838"/>
                  </a:moveTo>
                  <a:lnTo>
                    <a:pt x="0" y="7144"/>
                  </a:lnTo>
                  <a:lnTo>
                    <a:pt x="202406" y="0"/>
                  </a:lnTo>
                  <a:lnTo>
                    <a:pt x="190500" y="133350"/>
                  </a:lnTo>
                  <a:lnTo>
                    <a:pt x="171450" y="309563"/>
                  </a:lnTo>
                  <a:lnTo>
                    <a:pt x="150018" y="538163"/>
                  </a:lnTo>
                  <a:lnTo>
                    <a:pt x="0" y="559594"/>
                  </a:lnTo>
                  <a:lnTo>
                    <a:pt x="0" y="22383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6">
              <a:extLst>
                <a:ext uri="{FF2B5EF4-FFF2-40B4-BE49-F238E27FC236}">
                  <a16:creationId xmlns:a16="http://schemas.microsoft.com/office/drawing/2014/main" id="{35866976-7574-4B2E-A7B2-7F73905C906F}"/>
                </a:ext>
              </a:extLst>
            </p:cNvPr>
            <p:cNvSpPr/>
            <p:nvPr/>
          </p:nvSpPr>
          <p:spPr>
            <a:xfrm>
              <a:off x="4143375" y="4141788"/>
              <a:ext cx="1509713" cy="825500"/>
            </a:xfrm>
            <a:custGeom>
              <a:avLst/>
              <a:gdLst>
                <a:gd name="connsiteX0" fmla="*/ 976313 w 1509713"/>
                <a:gd name="connsiteY0" fmla="*/ 216694 h 826294"/>
                <a:gd name="connsiteX1" fmla="*/ 873919 w 1509713"/>
                <a:gd name="connsiteY1" fmla="*/ 228600 h 826294"/>
                <a:gd name="connsiteX2" fmla="*/ 783431 w 1509713"/>
                <a:gd name="connsiteY2" fmla="*/ 240506 h 826294"/>
                <a:gd name="connsiteX3" fmla="*/ 664369 w 1509713"/>
                <a:gd name="connsiteY3" fmla="*/ 261937 h 826294"/>
                <a:gd name="connsiteX4" fmla="*/ 514350 w 1509713"/>
                <a:gd name="connsiteY4" fmla="*/ 288131 h 826294"/>
                <a:gd name="connsiteX5" fmla="*/ 352425 w 1509713"/>
                <a:gd name="connsiteY5" fmla="*/ 319087 h 826294"/>
                <a:gd name="connsiteX6" fmla="*/ 209550 w 1509713"/>
                <a:gd name="connsiteY6" fmla="*/ 347662 h 826294"/>
                <a:gd name="connsiteX7" fmla="*/ 85725 w 1509713"/>
                <a:gd name="connsiteY7" fmla="*/ 373856 h 826294"/>
                <a:gd name="connsiteX8" fmla="*/ 0 w 1509713"/>
                <a:gd name="connsiteY8" fmla="*/ 392906 h 826294"/>
                <a:gd name="connsiteX9" fmla="*/ 0 w 1509713"/>
                <a:gd name="connsiteY9" fmla="*/ 254794 h 826294"/>
                <a:gd name="connsiteX10" fmla="*/ 154781 w 1509713"/>
                <a:gd name="connsiteY10" fmla="*/ 221456 h 826294"/>
                <a:gd name="connsiteX11" fmla="*/ 292894 w 1509713"/>
                <a:gd name="connsiteY11" fmla="*/ 190500 h 826294"/>
                <a:gd name="connsiteX12" fmla="*/ 411956 w 1509713"/>
                <a:gd name="connsiteY12" fmla="*/ 164306 h 826294"/>
                <a:gd name="connsiteX13" fmla="*/ 528638 w 1509713"/>
                <a:gd name="connsiteY13" fmla="*/ 140494 h 826294"/>
                <a:gd name="connsiteX14" fmla="*/ 597694 w 1509713"/>
                <a:gd name="connsiteY14" fmla="*/ 128587 h 826294"/>
                <a:gd name="connsiteX15" fmla="*/ 721519 w 1509713"/>
                <a:gd name="connsiteY15" fmla="*/ 111919 h 826294"/>
                <a:gd name="connsiteX16" fmla="*/ 900113 w 1509713"/>
                <a:gd name="connsiteY16" fmla="*/ 76200 h 826294"/>
                <a:gd name="connsiteX17" fmla="*/ 1045369 w 1509713"/>
                <a:gd name="connsiteY17" fmla="*/ 47625 h 826294"/>
                <a:gd name="connsiteX18" fmla="*/ 1200150 w 1509713"/>
                <a:gd name="connsiteY18" fmla="*/ 16669 h 826294"/>
                <a:gd name="connsiteX19" fmla="*/ 1283494 w 1509713"/>
                <a:gd name="connsiteY19" fmla="*/ 0 h 826294"/>
                <a:gd name="connsiteX20" fmla="*/ 1290638 w 1509713"/>
                <a:gd name="connsiteY20" fmla="*/ 0 h 826294"/>
                <a:gd name="connsiteX21" fmla="*/ 1307306 w 1509713"/>
                <a:gd name="connsiteY21" fmla="*/ 4762 h 826294"/>
                <a:gd name="connsiteX22" fmla="*/ 1354931 w 1509713"/>
                <a:gd name="connsiteY22" fmla="*/ 26194 h 826294"/>
                <a:gd name="connsiteX23" fmla="*/ 1393031 w 1509713"/>
                <a:gd name="connsiteY23" fmla="*/ 47625 h 826294"/>
                <a:gd name="connsiteX24" fmla="*/ 1426369 w 1509713"/>
                <a:gd name="connsiteY24" fmla="*/ 73819 h 826294"/>
                <a:gd name="connsiteX25" fmla="*/ 1452563 w 1509713"/>
                <a:gd name="connsiteY25" fmla="*/ 97631 h 826294"/>
                <a:gd name="connsiteX26" fmla="*/ 1483519 w 1509713"/>
                <a:gd name="connsiteY26" fmla="*/ 133350 h 826294"/>
                <a:gd name="connsiteX27" fmla="*/ 1504950 w 1509713"/>
                <a:gd name="connsiteY27" fmla="*/ 161925 h 826294"/>
                <a:gd name="connsiteX28" fmla="*/ 1509713 w 1509713"/>
                <a:gd name="connsiteY28" fmla="*/ 169069 h 826294"/>
                <a:gd name="connsiteX29" fmla="*/ 1509713 w 1509713"/>
                <a:gd name="connsiteY29" fmla="*/ 176212 h 826294"/>
                <a:gd name="connsiteX30" fmla="*/ 1502569 w 1509713"/>
                <a:gd name="connsiteY30" fmla="*/ 197644 h 826294"/>
                <a:gd name="connsiteX31" fmla="*/ 1462088 w 1509713"/>
                <a:gd name="connsiteY31" fmla="*/ 283369 h 826294"/>
                <a:gd name="connsiteX32" fmla="*/ 1393031 w 1509713"/>
                <a:gd name="connsiteY32" fmla="*/ 423862 h 826294"/>
                <a:gd name="connsiteX33" fmla="*/ 1314450 w 1509713"/>
                <a:gd name="connsiteY33" fmla="*/ 588169 h 826294"/>
                <a:gd name="connsiteX34" fmla="*/ 1247775 w 1509713"/>
                <a:gd name="connsiteY34" fmla="*/ 726281 h 826294"/>
                <a:gd name="connsiteX35" fmla="*/ 1219200 w 1509713"/>
                <a:gd name="connsiteY35" fmla="*/ 785812 h 826294"/>
                <a:gd name="connsiteX36" fmla="*/ 1207294 w 1509713"/>
                <a:gd name="connsiteY36" fmla="*/ 802481 h 826294"/>
                <a:gd name="connsiteX37" fmla="*/ 1190625 w 1509713"/>
                <a:gd name="connsiteY37" fmla="*/ 814387 h 826294"/>
                <a:gd name="connsiteX38" fmla="*/ 1166813 w 1509713"/>
                <a:gd name="connsiteY38" fmla="*/ 823912 h 826294"/>
                <a:gd name="connsiteX39" fmla="*/ 1143000 w 1509713"/>
                <a:gd name="connsiteY39" fmla="*/ 826294 h 826294"/>
                <a:gd name="connsiteX40" fmla="*/ 1102519 w 1509713"/>
                <a:gd name="connsiteY40" fmla="*/ 819150 h 826294"/>
                <a:gd name="connsiteX41" fmla="*/ 1071563 w 1509713"/>
                <a:gd name="connsiteY41" fmla="*/ 804862 h 826294"/>
                <a:gd name="connsiteX42" fmla="*/ 1107281 w 1509713"/>
                <a:gd name="connsiteY42" fmla="*/ 647700 h 826294"/>
                <a:gd name="connsiteX43" fmla="*/ 1140619 w 1509713"/>
                <a:gd name="connsiteY43" fmla="*/ 500062 h 826294"/>
                <a:gd name="connsiteX44" fmla="*/ 1178719 w 1509713"/>
                <a:gd name="connsiteY44" fmla="*/ 335756 h 826294"/>
                <a:gd name="connsiteX45" fmla="*/ 1195388 w 1509713"/>
                <a:gd name="connsiteY45" fmla="*/ 257175 h 826294"/>
                <a:gd name="connsiteX46" fmla="*/ 1195388 w 1509713"/>
                <a:gd name="connsiteY46" fmla="*/ 242887 h 826294"/>
                <a:gd name="connsiteX47" fmla="*/ 1183481 w 1509713"/>
                <a:gd name="connsiteY47" fmla="*/ 228600 h 826294"/>
                <a:gd name="connsiteX48" fmla="*/ 1162050 w 1509713"/>
                <a:gd name="connsiteY48" fmla="*/ 211931 h 826294"/>
                <a:gd name="connsiteX49" fmla="*/ 1140619 w 1509713"/>
                <a:gd name="connsiteY49" fmla="*/ 202406 h 826294"/>
                <a:gd name="connsiteX50" fmla="*/ 1128713 w 1509713"/>
                <a:gd name="connsiteY50" fmla="*/ 202406 h 826294"/>
                <a:gd name="connsiteX51" fmla="*/ 976313 w 1509713"/>
                <a:gd name="connsiteY51" fmla="*/ 2166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826294">
                  <a:moveTo>
                    <a:pt x="976313" y="216694"/>
                  </a:moveTo>
                  <a:lnTo>
                    <a:pt x="873919" y="228600"/>
                  </a:lnTo>
                  <a:lnTo>
                    <a:pt x="783431" y="240506"/>
                  </a:lnTo>
                  <a:lnTo>
                    <a:pt x="664369" y="261937"/>
                  </a:lnTo>
                  <a:lnTo>
                    <a:pt x="514350" y="288131"/>
                  </a:lnTo>
                  <a:lnTo>
                    <a:pt x="352425" y="319087"/>
                  </a:lnTo>
                  <a:lnTo>
                    <a:pt x="209550" y="347662"/>
                  </a:lnTo>
                  <a:lnTo>
                    <a:pt x="85725" y="373856"/>
                  </a:lnTo>
                  <a:lnTo>
                    <a:pt x="0" y="392906"/>
                  </a:lnTo>
                  <a:lnTo>
                    <a:pt x="0" y="254794"/>
                  </a:lnTo>
                  <a:lnTo>
                    <a:pt x="154781" y="221456"/>
                  </a:lnTo>
                  <a:lnTo>
                    <a:pt x="292894" y="190500"/>
                  </a:lnTo>
                  <a:lnTo>
                    <a:pt x="411956" y="164306"/>
                  </a:lnTo>
                  <a:lnTo>
                    <a:pt x="528638" y="140494"/>
                  </a:lnTo>
                  <a:lnTo>
                    <a:pt x="597694" y="128587"/>
                  </a:lnTo>
                  <a:lnTo>
                    <a:pt x="721519" y="111919"/>
                  </a:lnTo>
                  <a:lnTo>
                    <a:pt x="900113" y="76200"/>
                  </a:lnTo>
                  <a:lnTo>
                    <a:pt x="1045369" y="47625"/>
                  </a:lnTo>
                  <a:lnTo>
                    <a:pt x="1200150" y="16669"/>
                  </a:lnTo>
                  <a:lnTo>
                    <a:pt x="1283494" y="0"/>
                  </a:lnTo>
                  <a:lnTo>
                    <a:pt x="1290638" y="0"/>
                  </a:lnTo>
                  <a:lnTo>
                    <a:pt x="1307306" y="4762"/>
                  </a:lnTo>
                  <a:lnTo>
                    <a:pt x="1354931" y="26194"/>
                  </a:lnTo>
                  <a:lnTo>
                    <a:pt x="1393031" y="47625"/>
                  </a:lnTo>
                  <a:lnTo>
                    <a:pt x="1426369" y="73819"/>
                  </a:lnTo>
                  <a:lnTo>
                    <a:pt x="1452563" y="97631"/>
                  </a:lnTo>
                  <a:lnTo>
                    <a:pt x="1483519" y="133350"/>
                  </a:lnTo>
                  <a:lnTo>
                    <a:pt x="1504950" y="161925"/>
                  </a:lnTo>
                  <a:lnTo>
                    <a:pt x="1509713" y="169069"/>
                  </a:lnTo>
                  <a:lnTo>
                    <a:pt x="1509713" y="176212"/>
                  </a:lnTo>
                  <a:lnTo>
                    <a:pt x="1502569" y="197644"/>
                  </a:lnTo>
                  <a:lnTo>
                    <a:pt x="1462088" y="283369"/>
                  </a:lnTo>
                  <a:lnTo>
                    <a:pt x="1393031" y="423862"/>
                  </a:lnTo>
                  <a:lnTo>
                    <a:pt x="1314450" y="588169"/>
                  </a:lnTo>
                  <a:lnTo>
                    <a:pt x="1247775" y="726281"/>
                  </a:lnTo>
                  <a:lnTo>
                    <a:pt x="1219200" y="785812"/>
                  </a:lnTo>
                  <a:lnTo>
                    <a:pt x="1207294" y="802481"/>
                  </a:lnTo>
                  <a:lnTo>
                    <a:pt x="1190625" y="814387"/>
                  </a:lnTo>
                  <a:lnTo>
                    <a:pt x="1166813" y="823912"/>
                  </a:lnTo>
                  <a:lnTo>
                    <a:pt x="1143000" y="826294"/>
                  </a:lnTo>
                  <a:lnTo>
                    <a:pt x="1102519" y="819150"/>
                  </a:lnTo>
                  <a:lnTo>
                    <a:pt x="1071563" y="804862"/>
                  </a:lnTo>
                  <a:lnTo>
                    <a:pt x="1107281" y="647700"/>
                  </a:lnTo>
                  <a:lnTo>
                    <a:pt x="1140619" y="500062"/>
                  </a:lnTo>
                  <a:lnTo>
                    <a:pt x="1178719" y="335756"/>
                  </a:lnTo>
                  <a:lnTo>
                    <a:pt x="1195388" y="257175"/>
                  </a:lnTo>
                  <a:lnTo>
                    <a:pt x="1195388" y="242887"/>
                  </a:lnTo>
                  <a:lnTo>
                    <a:pt x="1183481" y="228600"/>
                  </a:lnTo>
                  <a:lnTo>
                    <a:pt x="1162050" y="211931"/>
                  </a:lnTo>
                  <a:lnTo>
                    <a:pt x="1140619" y="202406"/>
                  </a:lnTo>
                  <a:lnTo>
                    <a:pt x="1128713" y="202406"/>
                  </a:lnTo>
                  <a:lnTo>
                    <a:pt x="976313" y="2166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7">
              <a:extLst>
                <a:ext uri="{FF2B5EF4-FFF2-40B4-BE49-F238E27FC236}">
                  <a16:creationId xmlns:a16="http://schemas.microsoft.com/office/drawing/2014/main" id="{B0831C06-2C8A-498C-891A-67F7593BEABC}"/>
                </a:ext>
              </a:extLst>
            </p:cNvPr>
            <p:cNvSpPr/>
            <p:nvPr/>
          </p:nvSpPr>
          <p:spPr>
            <a:xfrm>
              <a:off x="4125913" y="4767263"/>
              <a:ext cx="1196975" cy="346075"/>
            </a:xfrm>
            <a:custGeom>
              <a:avLst/>
              <a:gdLst>
                <a:gd name="connsiteX0" fmla="*/ 945357 w 1195388"/>
                <a:gd name="connsiteY0" fmla="*/ 7143 h 345281"/>
                <a:gd name="connsiteX1" fmla="*/ 831057 w 1195388"/>
                <a:gd name="connsiteY1" fmla="*/ 19050 h 345281"/>
                <a:gd name="connsiteX2" fmla="*/ 747713 w 1195388"/>
                <a:gd name="connsiteY2" fmla="*/ 28575 h 345281"/>
                <a:gd name="connsiteX3" fmla="*/ 619125 w 1195388"/>
                <a:gd name="connsiteY3" fmla="*/ 47625 h 345281"/>
                <a:gd name="connsiteX4" fmla="*/ 476250 w 1195388"/>
                <a:gd name="connsiteY4" fmla="*/ 71437 h 345281"/>
                <a:gd name="connsiteX5" fmla="*/ 309563 w 1195388"/>
                <a:gd name="connsiteY5" fmla="*/ 104775 h 345281"/>
                <a:gd name="connsiteX6" fmla="*/ 130969 w 1195388"/>
                <a:gd name="connsiteY6" fmla="*/ 142875 h 345281"/>
                <a:gd name="connsiteX7" fmla="*/ 0 w 1195388"/>
                <a:gd name="connsiteY7" fmla="*/ 173831 h 345281"/>
                <a:gd name="connsiteX8" fmla="*/ 14288 w 1195388"/>
                <a:gd name="connsiteY8" fmla="*/ 345281 h 345281"/>
                <a:gd name="connsiteX9" fmla="*/ 180975 w 1195388"/>
                <a:gd name="connsiteY9" fmla="*/ 307181 h 345281"/>
                <a:gd name="connsiteX10" fmla="*/ 311944 w 1195388"/>
                <a:gd name="connsiteY10" fmla="*/ 278606 h 345281"/>
                <a:gd name="connsiteX11" fmla="*/ 450057 w 1195388"/>
                <a:gd name="connsiteY11" fmla="*/ 247650 h 345281"/>
                <a:gd name="connsiteX12" fmla="*/ 547688 w 1195388"/>
                <a:gd name="connsiteY12" fmla="*/ 228600 h 345281"/>
                <a:gd name="connsiteX13" fmla="*/ 614363 w 1195388"/>
                <a:gd name="connsiteY13" fmla="*/ 216693 h 345281"/>
                <a:gd name="connsiteX14" fmla="*/ 764382 w 1195388"/>
                <a:gd name="connsiteY14" fmla="*/ 180975 h 345281"/>
                <a:gd name="connsiteX15" fmla="*/ 902494 w 1195388"/>
                <a:gd name="connsiteY15" fmla="*/ 161925 h 345281"/>
                <a:gd name="connsiteX16" fmla="*/ 1009650 w 1195388"/>
                <a:gd name="connsiteY16" fmla="*/ 154781 h 345281"/>
                <a:gd name="connsiteX17" fmla="*/ 1038225 w 1195388"/>
                <a:gd name="connsiteY17" fmla="*/ 154781 h 345281"/>
                <a:gd name="connsiteX18" fmla="*/ 1066800 w 1195388"/>
                <a:gd name="connsiteY18" fmla="*/ 169068 h 345281"/>
                <a:gd name="connsiteX19" fmla="*/ 1085850 w 1195388"/>
                <a:gd name="connsiteY19" fmla="*/ 178593 h 345281"/>
                <a:gd name="connsiteX20" fmla="*/ 1126332 w 1195388"/>
                <a:gd name="connsiteY20" fmla="*/ 195262 h 345281"/>
                <a:gd name="connsiteX21" fmla="*/ 1159669 w 1195388"/>
                <a:gd name="connsiteY21" fmla="*/ 197643 h 345281"/>
                <a:gd name="connsiteX22" fmla="*/ 1195388 w 1195388"/>
                <a:gd name="connsiteY22" fmla="*/ 188118 h 345281"/>
                <a:gd name="connsiteX23" fmla="*/ 1193007 w 1195388"/>
                <a:gd name="connsiteY23" fmla="*/ 0 h 345281"/>
                <a:gd name="connsiteX24" fmla="*/ 1076325 w 1195388"/>
                <a:gd name="connsiteY24" fmla="*/ 0 h 345281"/>
                <a:gd name="connsiteX25" fmla="*/ 945357 w 1195388"/>
                <a:gd name="connsiteY25" fmla="*/ 714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5388" h="345281">
                  <a:moveTo>
                    <a:pt x="945357" y="7143"/>
                  </a:moveTo>
                  <a:lnTo>
                    <a:pt x="831057" y="19050"/>
                  </a:lnTo>
                  <a:lnTo>
                    <a:pt x="747713" y="28575"/>
                  </a:lnTo>
                  <a:lnTo>
                    <a:pt x="619125" y="47625"/>
                  </a:lnTo>
                  <a:lnTo>
                    <a:pt x="476250" y="71437"/>
                  </a:lnTo>
                  <a:lnTo>
                    <a:pt x="309563" y="104775"/>
                  </a:lnTo>
                  <a:lnTo>
                    <a:pt x="130969" y="142875"/>
                  </a:lnTo>
                  <a:lnTo>
                    <a:pt x="0" y="173831"/>
                  </a:lnTo>
                  <a:lnTo>
                    <a:pt x="14288" y="345281"/>
                  </a:lnTo>
                  <a:lnTo>
                    <a:pt x="180975" y="307181"/>
                  </a:lnTo>
                  <a:lnTo>
                    <a:pt x="311944" y="278606"/>
                  </a:lnTo>
                  <a:lnTo>
                    <a:pt x="450057" y="247650"/>
                  </a:lnTo>
                  <a:lnTo>
                    <a:pt x="547688" y="228600"/>
                  </a:lnTo>
                  <a:lnTo>
                    <a:pt x="614363" y="216693"/>
                  </a:lnTo>
                  <a:lnTo>
                    <a:pt x="764382" y="180975"/>
                  </a:lnTo>
                  <a:lnTo>
                    <a:pt x="902494" y="161925"/>
                  </a:lnTo>
                  <a:lnTo>
                    <a:pt x="1009650" y="154781"/>
                  </a:lnTo>
                  <a:lnTo>
                    <a:pt x="1038225" y="154781"/>
                  </a:lnTo>
                  <a:lnTo>
                    <a:pt x="1066800" y="169068"/>
                  </a:lnTo>
                  <a:lnTo>
                    <a:pt x="1085850" y="178593"/>
                  </a:lnTo>
                  <a:lnTo>
                    <a:pt x="1126332" y="195262"/>
                  </a:lnTo>
                  <a:lnTo>
                    <a:pt x="1159669" y="197643"/>
                  </a:lnTo>
                  <a:lnTo>
                    <a:pt x="1195388" y="188118"/>
                  </a:lnTo>
                  <a:cubicBezTo>
                    <a:pt x="1194594" y="125412"/>
                    <a:pt x="1193801" y="62706"/>
                    <a:pt x="1193007" y="0"/>
                  </a:cubicBezTo>
                  <a:lnTo>
                    <a:pt x="1076325" y="0"/>
                  </a:lnTo>
                  <a:lnTo>
                    <a:pt x="945357" y="714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78">
              <a:extLst>
                <a:ext uri="{FF2B5EF4-FFF2-40B4-BE49-F238E27FC236}">
                  <a16:creationId xmlns:a16="http://schemas.microsoft.com/office/drawing/2014/main" id="{96A42FE8-D925-44C7-9858-EA82F43929D4}"/>
                </a:ext>
              </a:extLst>
            </p:cNvPr>
            <p:cNvSpPr/>
            <p:nvPr/>
          </p:nvSpPr>
          <p:spPr>
            <a:xfrm>
              <a:off x="4713288" y="4895850"/>
              <a:ext cx="211137" cy="665163"/>
            </a:xfrm>
            <a:custGeom>
              <a:avLst/>
              <a:gdLst>
                <a:gd name="connsiteX0" fmla="*/ 183356 w 211931"/>
                <a:gd name="connsiteY0" fmla="*/ 238125 h 664369"/>
                <a:gd name="connsiteX1" fmla="*/ 202406 w 211931"/>
                <a:gd name="connsiteY1" fmla="*/ 88106 h 664369"/>
                <a:gd name="connsiteX2" fmla="*/ 211931 w 211931"/>
                <a:gd name="connsiteY2" fmla="*/ 0 h 664369"/>
                <a:gd name="connsiteX3" fmla="*/ 0 w 211931"/>
                <a:gd name="connsiteY3" fmla="*/ 38100 h 664369"/>
                <a:gd name="connsiteX4" fmla="*/ 7144 w 211931"/>
                <a:gd name="connsiteY4" fmla="*/ 183356 h 664369"/>
                <a:gd name="connsiteX5" fmla="*/ 7144 w 211931"/>
                <a:gd name="connsiteY5" fmla="*/ 440531 h 664369"/>
                <a:gd name="connsiteX6" fmla="*/ 7144 w 211931"/>
                <a:gd name="connsiteY6" fmla="*/ 664369 h 664369"/>
                <a:gd name="connsiteX7" fmla="*/ 126206 w 211931"/>
                <a:gd name="connsiteY7" fmla="*/ 645319 h 664369"/>
                <a:gd name="connsiteX8" fmla="*/ 147637 w 211931"/>
                <a:gd name="connsiteY8" fmla="*/ 485775 h 664369"/>
                <a:gd name="connsiteX9" fmla="*/ 183356 w 211931"/>
                <a:gd name="connsiteY9" fmla="*/ 2381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31" h="664369">
                  <a:moveTo>
                    <a:pt x="183356" y="238125"/>
                  </a:moveTo>
                  <a:lnTo>
                    <a:pt x="202406" y="88106"/>
                  </a:lnTo>
                  <a:lnTo>
                    <a:pt x="211931" y="0"/>
                  </a:lnTo>
                  <a:lnTo>
                    <a:pt x="0" y="38100"/>
                  </a:lnTo>
                  <a:lnTo>
                    <a:pt x="7144" y="183356"/>
                  </a:lnTo>
                  <a:lnTo>
                    <a:pt x="7144" y="440531"/>
                  </a:lnTo>
                  <a:lnTo>
                    <a:pt x="7144" y="664369"/>
                  </a:lnTo>
                  <a:lnTo>
                    <a:pt x="126206" y="645319"/>
                  </a:lnTo>
                  <a:lnTo>
                    <a:pt x="147637" y="485775"/>
                  </a:lnTo>
                  <a:lnTo>
                    <a:pt x="183356" y="2381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79">
              <a:extLst>
                <a:ext uri="{FF2B5EF4-FFF2-40B4-BE49-F238E27FC236}">
                  <a16:creationId xmlns:a16="http://schemas.microsoft.com/office/drawing/2014/main" id="{4AF6827D-C918-4955-A4C0-62FFC7166FA5}"/>
                </a:ext>
              </a:extLst>
            </p:cNvPr>
            <p:cNvSpPr/>
            <p:nvPr/>
          </p:nvSpPr>
          <p:spPr>
            <a:xfrm>
              <a:off x="4100513" y="5343525"/>
              <a:ext cx="1539875" cy="420688"/>
            </a:xfrm>
            <a:custGeom>
              <a:avLst/>
              <a:gdLst>
                <a:gd name="connsiteX0" fmla="*/ 1092993 w 1540668"/>
                <a:gd name="connsiteY0" fmla="*/ 235744 h 421481"/>
                <a:gd name="connsiteX1" fmla="*/ 954881 w 1540668"/>
                <a:gd name="connsiteY1" fmla="*/ 247650 h 421481"/>
                <a:gd name="connsiteX2" fmla="*/ 866775 w 1540668"/>
                <a:gd name="connsiteY2" fmla="*/ 257175 h 421481"/>
                <a:gd name="connsiteX3" fmla="*/ 781050 w 1540668"/>
                <a:gd name="connsiteY3" fmla="*/ 269081 h 421481"/>
                <a:gd name="connsiteX4" fmla="*/ 673893 w 1540668"/>
                <a:gd name="connsiteY4" fmla="*/ 285750 h 421481"/>
                <a:gd name="connsiteX5" fmla="*/ 535781 w 1540668"/>
                <a:gd name="connsiteY5" fmla="*/ 309563 h 421481"/>
                <a:gd name="connsiteX6" fmla="*/ 454818 w 1540668"/>
                <a:gd name="connsiteY6" fmla="*/ 321469 h 421481"/>
                <a:gd name="connsiteX7" fmla="*/ 333375 w 1540668"/>
                <a:gd name="connsiteY7" fmla="*/ 342900 h 421481"/>
                <a:gd name="connsiteX8" fmla="*/ 183356 w 1540668"/>
                <a:gd name="connsiteY8" fmla="*/ 373856 h 421481"/>
                <a:gd name="connsiteX9" fmla="*/ 0 w 1540668"/>
                <a:gd name="connsiteY9" fmla="*/ 421481 h 421481"/>
                <a:gd name="connsiteX10" fmla="*/ 4762 w 1540668"/>
                <a:gd name="connsiteY10" fmla="*/ 228600 h 421481"/>
                <a:gd name="connsiteX11" fmla="*/ 157162 w 1540668"/>
                <a:gd name="connsiteY11" fmla="*/ 209550 h 421481"/>
                <a:gd name="connsiteX12" fmla="*/ 361950 w 1540668"/>
                <a:gd name="connsiteY12" fmla="*/ 176213 h 421481"/>
                <a:gd name="connsiteX13" fmla="*/ 576262 w 1540668"/>
                <a:gd name="connsiteY13" fmla="*/ 140494 h 421481"/>
                <a:gd name="connsiteX14" fmla="*/ 645318 w 1540668"/>
                <a:gd name="connsiteY14" fmla="*/ 130969 h 421481"/>
                <a:gd name="connsiteX15" fmla="*/ 735806 w 1540668"/>
                <a:gd name="connsiteY15" fmla="*/ 114300 h 421481"/>
                <a:gd name="connsiteX16" fmla="*/ 847725 w 1540668"/>
                <a:gd name="connsiteY16" fmla="*/ 92869 h 421481"/>
                <a:gd name="connsiteX17" fmla="*/ 921543 w 1540668"/>
                <a:gd name="connsiteY17" fmla="*/ 80963 h 421481"/>
                <a:gd name="connsiteX18" fmla="*/ 1002506 w 1540668"/>
                <a:gd name="connsiteY18" fmla="*/ 69056 h 421481"/>
                <a:gd name="connsiteX19" fmla="*/ 1104900 w 1540668"/>
                <a:gd name="connsiteY19" fmla="*/ 54769 h 421481"/>
                <a:gd name="connsiteX20" fmla="*/ 1195387 w 1540668"/>
                <a:gd name="connsiteY20" fmla="*/ 45244 h 421481"/>
                <a:gd name="connsiteX21" fmla="*/ 1204912 w 1540668"/>
                <a:gd name="connsiteY21" fmla="*/ 42863 h 421481"/>
                <a:gd name="connsiteX22" fmla="*/ 1245393 w 1540668"/>
                <a:gd name="connsiteY22" fmla="*/ 23813 h 421481"/>
                <a:gd name="connsiteX23" fmla="*/ 1281112 w 1540668"/>
                <a:gd name="connsiteY23" fmla="*/ 9525 h 421481"/>
                <a:gd name="connsiteX24" fmla="*/ 1326356 w 1540668"/>
                <a:gd name="connsiteY24" fmla="*/ 0 h 421481"/>
                <a:gd name="connsiteX25" fmla="*/ 1345406 w 1540668"/>
                <a:gd name="connsiteY25" fmla="*/ 2381 h 421481"/>
                <a:gd name="connsiteX26" fmla="*/ 1393031 w 1540668"/>
                <a:gd name="connsiteY26" fmla="*/ 21431 h 421481"/>
                <a:gd name="connsiteX27" fmla="*/ 1428750 w 1540668"/>
                <a:gd name="connsiteY27" fmla="*/ 40481 h 421481"/>
                <a:gd name="connsiteX28" fmla="*/ 1457325 w 1540668"/>
                <a:gd name="connsiteY28" fmla="*/ 61913 h 421481"/>
                <a:gd name="connsiteX29" fmla="*/ 1473993 w 1540668"/>
                <a:gd name="connsiteY29" fmla="*/ 76200 h 421481"/>
                <a:gd name="connsiteX30" fmla="*/ 1497806 w 1540668"/>
                <a:gd name="connsiteY30" fmla="*/ 100013 h 421481"/>
                <a:gd name="connsiteX31" fmla="*/ 1514475 w 1540668"/>
                <a:gd name="connsiteY31" fmla="*/ 119063 h 421481"/>
                <a:gd name="connsiteX32" fmla="*/ 1533525 w 1540668"/>
                <a:gd name="connsiteY32" fmla="*/ 142875 h 421481"/>
                <a:gd name="connsiteX33" fmla="*/ 1538287 w 1540668"/>
                <a:gd name="connsiteY33" fmla="*/ 159544 h 421481"/>
                <a:gd name="connsiteX34" fmla="*/ 1540668 w 1540668"/>
                <a:gd name="connsiteY34" fmla="*/ 173831 h 421481"/>
                <a:gd name="connsiteX35" fmla="*/ 1535906 w 1540668"/>
                <a:gd name="connsiteY35" fmla="*/ 188119 h 421481"/>
                <a:gd name="connsiteX36" fmla="*/ 1524000 w 1540668"/>
                <a:gd name="connsiteY36" fmla="*/ 202406 h 421481"/>
                <a:gd name="connsiteX37" fmla="*/ 1507331 w 1540668"/>
                <a:gd name="connsiteY37" fmla="*/ 214313 h 421481"/>
                <a:gd name="connsiteX38" fmla="*/ 1478756 w 1540668"/>
                <a:gd name="connsiteY38" fmla="*/ 221456 h 421481"/>
                <a:gd name="connsiteX39" fmla="*/ 1416843 w 1540668"/>
                <a:gd name="connsiteY39" fmla="*/ 223838 h 421481"/>
                <a:gd name="connsiteX40" fmla="*/ 1343025 w 1540668"/>
                <a:gd name="connsiteY40" fmla="*/ 226219 h 421481"/>
                <a:gd name="connsiteX41" fmla="*/ 1233487 w 1540668"/>
                <a:gd name="connsiteY41" fmla="*/ 228600 h 421481"/>
                <a:gd name="connsiteX42" fmla="*/ 1092993 w 1540668"/>
                <a:gd name="connsiteY42" fmla="*/ 235744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0668" h="421481">
                  <a:moveTo>
                    <a:pt x="1092993" y="235744"/>
                  </a:moveTo>
                  <a:lnTo>
                    <a:pt x="954881" y="247650"/>
                  </a:lnTo>
                  <a:lnTo>
                    <a:pt x="866775" y="257175"/>
                  </a:lnTo>
                  <a:lnTo>
                    <a:pt x="781050" y="269081"/>
                  </a:lnTo>
                  <a:lnTo>
                    <a:pt x="673893" y="285750"/>
                  </a:lnTo>
                  <a:lnTo>
                    <a:pt x="535781" y="309563"/>
                  </a:lnTo>
                  <a:lnTo>
                    <a:pt x="454818" y="321469"/>
                  </a:lnTo>
                  <a:lnTo>
                    <a:pt x="333375" y="342900"/>
                  </a:lnTo>
                  <a:lnTo>
                    <a:pt x="183356" y="373856"/>
                  </a:lnTo>
                  <a:lnTo>
                    <a:pt x="0" y="421481"/>
                  </a:lnTo>
                  <a:lnTo>
                    <a:pt x="4762" y="228600"/>
                  </a:lnTo>
                  <a:lnTo>
                    <a:pt x="157162" y="209550"/>
                  </a:lnTo>
                  <a:lnTo>
                    <a:pt x="361950" y="176213"/>
                  </a:lnTo>
                  <a:lnTo>
                    <a:pt x="576262" y="140494"/>
                  </a:lnTo>
                  <a:lnTo>
                    <a:pt x="645318" y="130969"/>
                  </a:lnTo>
                  <a:lnTo>
                    <a:pt x="735806" y="114300"/>
                  </a:lnTo>
                  <a:lnTo>
                    <a:pt x="847725" y="92869"/>
                  </a:lnTo>
                  <a:lnTo>
                    <a:pt x="921543" y="80963"/>
                  </a:lnTo>
                  <a:lnTo>
                    <a:pt x="1002506" y="69056"/>
                  </a:lnTo>
                  <a:lnTo>
                    <a:pt x="1104900" y="54769"/>
                  </a:lnTo>
                  <a:lnTo>
                    <a:pt x="1195387" y="45244"/>
                  </a:lnTo>
                  <a:lnTo>
                    <a:pt x="1204912" y="42863"/>
                  </a:lnTo>
                  <a:lnTo>
                    <a:pt x="1245393" y="23813"/>
                  </a:lnTo>
                  <a:lnTo>
                    <a:pt x="1281112" y="9525"/>
                  </a:lnTo>
                  <a:lnTo>
                    <a:pt x="1326356" y="0"/>
                  </a:lnTo>
                  <a:lnTo>
                    <a:pt x="1345406" y="2381"/>
                  </a:lnTo>
                  <a:lnTo>
                    <a:pt x="1393031" y="21431"/>
                  </a:lnTo>
                  <a:lnTo>
                    <a:pt x="1428750" y="40481"/>
                  </a:lnTo>
                  <a:lnTo>
                    <a:pt x="1457325" y="61913"/>
                  </a:lnTo>
                  <a:lnTo>
                    <a:pt x="1473993" y="76200"/>
                  </a:lnTo>
                  <a:lnTo>
                    <a:pt x="1497806" y="100013"/>
                  </a:lnTo>
                  <a:lnTo>
                    <a:pt x="1514475" y="119063"/>
                  </a:lnTo>
                  <a:lnTo>
                    <a:pt x="1533525" y="142875"/>
                  </a:lnTo>
                  <a:lnTo>
                    <a:pt x="1538287" y="159544"/>
                  </a:lnTo>
                  <a:lnTo>
                    <a:pt x="1540668" y="173831"/>
                  </a:lnTo>
                  <a:lnTo>
                    <a:pt x="1535906" y="188119"/>
                  </a:lnTo>
                  <a:lnTo>
                    <a:pt x="1524000" y="202406"/>
                  </a:lnTo>
                  <a:lnTo>
                    <a:pt x="1507331" y="214313"/>
                  </a:lnTo>
                  <a:lnTo>
                    <a:pt x="1478756" y="221456"/>
                  </a:lnTo>
                  <a:lnTo>
                    <a:pt x="1416843" y="223838"/>
                  </a:lnTo>
                  <a:lnTo>
                    <a:pt x="1343025" y="226219"/>
                  </a:lnTo>
                  <a:lnTo>
                    <a:pt x="1233487" y="228600"/>
                  </a:lnTo>
                  <a:lnTo>
                    <a:pt x="1092993" y="2357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0">
              <a:extLst>
                <a:ext uri="{FF2B5EF4-FFF2-40B4-BE49-F238E27FC236}">
                  <a16:creationId xmlns:a16="http://schemas.microsoft.com/office/drawing/2014/main" id="{9FEF2A3A-6798-47F4-92AB-1EE963BE585A}"/>
                </a:ext>
              </a:extLst>
            </p:cNvPr>
            <p:cNvSpPr/>
            <p:nvPr/>
          </p:nvSpPr>
          <p:spPr>
            <a:xfrm rot="16200000">
              <a:off x="4537869" y="3461544"/>
              <a:ext cx="3516313" cy="2009775"/>
            </a:xfrm>
            <a:custGeom>
              <a:avLst/>
              <a:gdLst>
                <a:gd name="connsiteX0" fmla="*/ 2800891 w 3516257"/>
                <a:gd name="connsiteY0" fmla="*/ 334607 h 2010526"/>
                <a:gd name="connsiteX1" fmla="*/ 2659548 w 3516257"/>
                <a:gd name="connsiteY1" fmla="*/ 363452 h 2010526"/>
                <a:gd name="connsiteX2" fmla="*/ 2512436 w 3516257"/>
                <a:gd name="connsiteY2" fmla="*/ 392298 h 2010526"/>
                <a:gd name="connsiteX3" fmla="*/ 2399939 w 3516257"/>
                <a:gd name="connsiteY3" fmla="*/ 415374 h 2010526"/>
                <a:gd name="connsiteX4" fmla="*/ 2273019 w 3516257"/>
                <a:gd name="connsiteY4" fmla="*/ 447104 h 2010526"/>
                <a:gd name="connsiteX5" fmla="*/ 2146100 w 3516257"/>
                <a:gd name="connsiteY5" fmla="*/ 475949 h 2010526"/>
                <a:gd name="connsiteX6" fmla="*/ 1998988 w 3516257"/>
                <a:gd name="connsiteY6" fmla="*/ 513448 h 2010526"/>
                <a:gd name="connsiteX7" fmla="*/ 1851876 w 3516257"/>
                <a:gd name="connsiteY7" fmla="*/ 550947 h 2010526"/>
                <a:gd name="connsiteX8" fmla="*/ 1698995 w 3516257"/>
                <a:gd name="connsiteY8" fmla="*/ 594216 h 2010526"/>
                <a:gd name="connsiteX9" fmla="*/ 1557653 w 3516257"/>
                <a:gd name="connsiteY9" fmla="*/ 634599 h 2010526"/>
                <a:gd name="connsiteX10" fmla="*/ 1416310 w 3516257"/>
                <a:gd name="connsiteY10" fmla="*/ 677867 h 2010526"/>
                <a:gd name="connsiteX11" fmla="*/ 1277852 w 3516257"/>
                <a:gd name="connsiteY11" fmla="*/ 724020 h 2010526"/>
                <a:gd name="connsiteX12" fmla="*/ 1182662 w 3516257"/>
                <a:gd name="connsiteY12" fmla="*/ 758634 h 2010526"/>
                <a:gd name="connsiteX13" fmla="*/ 1012474 w 3516257"/>
                <a:gd name="connsiteY13" fmla="*/ 856709 h 2010526"/>
                <a:gd name="connsiteX14" fmla="*/ 937476 w 3516257"/>
                <a:gd name="connsiteY14" fmla="*/ 897092 h 2010526"/>
                <a:gd name="connsiteX15" fmla="*/ 859594 w 3516257"/>
                <a:gd name="connsiteY15" fmla="*/ 943245 h 2010526"/>
                <a:gd name="connsiteX16" fmla="*/ 770173 w 3516257"/>
                <a:gd name="connsiteY16" fmla="*/ 1000936 h 2010526"/>
                <a:gd name="connsiteX17" fmla="*/ 674983 w 3516257"/>
                <a:gd name="connsiteY17" fmla="*/ 1067281 h 2010526"/>
                <a:gd name="connsiteX18" fmla="*/ 597100 w 3516257"/>
                <a:gd name="connsiteY18" fmla="*/ 1127856 h 2010526"/>
                <a:gd name="connsiteX19" fmla="*/ 522102 w 3516257"/>
                <a:gd name="connsiteY19" fmla="*/ 1191316 h 2010526"/>
                <a:gd name="connsiteX20" fmla="*/ 458642 w 3516257"/>
                <a:gd name="connsiteY20" fmla="*/ 1249007 h 2010526"/>
                <a:gd name="connsiteX21" fmla="*/ 409605 w 3516257"/>
                <a:gd name="connsiteY21" fmla="*/ 1300928 h 2010526"/>
                <a:gd name="connsiteX22" fmla="*/ 337491 w 3516257"/>
                <a:gd name="connsiteY22" fmla="*/ 1370157 h 2010526"/>
                <a:gd name="connsiteX23" fmla="*/ 299992 w 3516257"/>
                <a:gd name="connsiteY23" fmla="*/ 1413426 h 2010526"/>
                <a:gd name="connsiteX24" fmla="*/ 224994 w 3516257"/>
                <a:gd name="connsiteY24" fmla="*/ 1505731 h 2010526"/>
                <a:gd name="connsiteX25" fmla="*/ 144227 w 3516257"/>
                <a:gd name="connsiteY25" fmla="*/ 1621113 h 2010526"/>
                <a:gd name="connsiteX26" fmla="*/ 63460 w 3516257"/>
                <a:gd name="connsiteY26" fmla="*/ 1753802 h 2010526"/>
                <a:gd name="connsiteX27" fmla="*/ 14423 w 3516257"/>
                <a:gd name="connsiteY27" fmla="*/ 1848992 h 2010526"/>
                <a:gd name="connsiteX28" fmla="*/ 2884 w 3516257"/>
                <a:gd name="connsiteY28" fmla="*/ 1886491 h 2010526"/>
                <a:gd name="connsiteX29" fmla="*/ 0 w 3516257"/>
                <a:gd name="connsiteY29" fmla="*/ 1932643 h 2010526"/>
                <a:gd name="connsiteX30" fmla="*/ 8653 w 3516257"/>
                <a:gd name="connsiteY30" fmla="*/ 1970142 h 2010526"/>
                <a:gd name="connsiteX31" fmla="*/ 20192 w 3516257"/>
                <a:gd name="connsiteY31" fmla="*/ 1984565 h 2010526"/>
                <a:gd name="connsiteX32" fmla="*/ 31730 w 3516257"/>
                <a:gd name="connsiteY32" fmla="*/ 1996103 h 2010526"/>
                <a:gd name="connsiteX33" fmla="*/ 51922 w 3516257"/>
                <a:gd name="connsiteY33" fmla="*/ 2004757 h 2010526"/>
                <a:gd name="connsiteX34" fmla="*/ 89421 w 3516257"/>
                <a:gd name="connsiteY34" fmla="*/ 2010526 h 2010526"/>
                <a:gd name="connsiteX35" fmla="*/ 132689 w 3516257"/>
                <a:gd name="connsiteY35" fmla="*/ 2007641 h 2010526"/>
                <a:gd name="connsiteX36" fmla="*/ 178841 w 3516257"/>
                <a:gd name="connsiteY36" fmla="*/ 1990334 h 2010526"/>
                <a:gd name="connsiteX37" fmla="*/ 239417 w 3516257"/>
                <a:gd name="connsiteY37" fmla="*/ 1958604 h 2010526"/>
                <a:gd name="connsiteX38" fmla="*/ 542294 w 3516257"/>
                <a:gd name="connsiteY38" fmla="*/ 1572075 h 2010526"/>
                <a:gd name="connsiteX39" fmla="*/ 576908 w 3516257"/>
                <a:gd name="connsiteY39" fmla="*/ 1505731 h 2010526"/>
                <a:gd name="connsiteX40" fmla="*/ 620177 w 3516257"/>
                <a:gd name="connsiteY40" fmla="*/ 1445156 h 2010526"/>
                <a:gd name="connsiteX41" fmla="*/ 672098 w 3516257"/>
                <a:gd name="connsiteY41" fmla="*/ 1387465 h 2010526"/>
                <a:gd name="connsiteX42" fmla="*/ 735558 w 3516257"/>
                <a:gd name="connsiteY42" fmla="*/ 1326889 h 2010526"/>
                <a:gd name="connsiteX43" fmla="*/ 790365 w 3516257"/>
                <a:gd name="connsiteY43" fmla="*/ 1277852 h 2010526"/>
                <a:gd name="connsiteX44" fmla="*/ 871132 w 3516257"/>
                <a:gd name="connsiteY44" fmla="*/ 1214392 h 2010526"/>
                <a:gd name="connsiteX45" fmla="*/ 946130 w 3516257"/>
                <a:gd name="connsiteY45" fmla="*/ 1162470 h 2010526"/>
                <a:gd name="connsiteX46" fmla="*/ 1061512 w 3516257"/>
                <a:gd name="connsiteY46" fmla="*/ 1090357 h 2010526"/>
                <a:gd name="connsiteX47" fmla="*/ 1199970 w 3516257"/>
                <a:gd name="connsiteY47" fmla="*/ 1009590 h 2010526"/>
                <a:gd name="connsiteX48" fmla="*/ 1269199 w 3516257"/>
                <a:gd name="connsiteY48" fmla="*/ 974975 h 2010526"/>
                <a:gd name="connsiteX49" fmla="*/ 1560537 w 3516257"/>
                <a:gd name="connsiteY49" fmla="*/ 859593 h 2010526"/>
                <a:gd name="connsiteX50" fmla="*/ 1736494 w 3516257"/>
                <a:gd name="connsiteY50" fmla="*/ 799018 h 2010526"/>
                <a:gd name="connsiteX51" fmla="*/ 1938412 w 3516257"/>
                <a:gd name="connsiteY51" fmla="*/ 735558 h 2010526"/>
                <a:gd name="connsiteX52" fmla="*/ 2105716 w 3516257"/>
                <a:gd name="connsiteY52" fmla="*/ 689405 h 2010526"/>
                <a:gd name="connsiteX53" fmla="*/ 2278788 w 3516257"/>
                <a:gd name="connsiteY53" fmla="*/ 649022 h 2010526"/>
                <a:gd name="connsiteX54" fmla="*/ 2437438 w 3516257"/>
                <a:gd name="connsiteY54" fmla="*/ 611523 h 2010526"/>
                <a:gd name="connsiteX55" fmla="*/ 2616280 w 3516257"/>
                <a:gd name="connsiteY55" fmla="*/ 576908 h 2010526"/>
                <a:gd name="connsiteX56" fmla="*/ 2757623 w 3516257"/>
                <a:gd name="connsiteY56" fmla="*/ 553832 h 2010526"/>
                <a:gd name="connsiteX57" fmla="*/ 2942233 w 3516257"/>
                <a:gd name="connsiteY57" fmla="*/ 527871 h 2010526"/>
                <a:gd name="connsiteX58" fmla="*/ 3028770 w 3516257"/>
                <a:gd name="connsiteY58" fmla="*/ 524987 h 2010526"/>
                <a:gd name="connsiteX59" fmla="*/ 3190304 w 3516257"/>
                <a:gd name="connsiteY59" fmla="*/ 524987 h 2010526"/>
                <a:gd name="connsiteX60" fmla="*/ 3224918 w 3516257"/>
                <a:gd name="connsiteY60" fmla="*/ 524987 h 2010526"/>
                <a:gd name="connsiteX61" fmla="*/ 3265302 w 3516257"/>
                <a:gd name="connsiteY61" fmla="*/ 516333 h 2010526"/>
                <a:gd name="connsiteX62" fmla="*/ 3302801 w 3516257"/>
                <a:gd name="connsiteY62" fmla="*/ 499026 h 2010526"/>
                <a:gd name="connsiteX63" fmla="*/ 3325877 w 3516257"/>
                <a:gd name="connsiteY63" fmla="*/ 478834 h 2010526"/>
                <a:gd name="connsiteX64" fmla="*/ 3346069 w 3516257"/>
                <a:gd name="connsiteY64" fmla="*/ 449988 h 2010526"/>
                <a:gd name="connsiteX65" fmla="*/ 3372030 w 3516257"/>
                <a:gd name="connsiteY65" fmla="*/ 409605 h 2010526"/>
                <a:gd name="connsiteX66" fmla="*/ 3400876 w 3516257"/>
                <a:gd name="connsiteY66" fmla="*/ 349029 h 2010526"/>
                <a:gd name="connsiteX67" fmla="*/ 3432606 w 3516257"/>
                <a:gd name="connsiteY67" fmla="*/ 274031 h 2010526"/>
                <a:gd name="connsiteX68" fmla="*/ 3449913 w 3516257"/>
                <a:gd name="connsiteY68" fmla="*/ 219225 h 2010526"/>
                <a:gd name="connsiteX69" fmla="*/ 3487412 w 3516257"/>
                <a:gd name="connsiteY69" fmla="*/ 149996 h 2010526"/>
                <a:gd name="connsiteX70" fmla="*/ 3507604 w 3516257"/>
                <a:gd name="connsiteY70" fmla="*/ 112497 h 2010526"/>
                <a:gd name="connsiteX71" fmla="*/ 3510488 w 3516257"/>
                <a:gd name="connsiteY71" fmla="*/ 89421 h 2010526"/>
                <a:gd name="connsiteX72" fmla="*/ 3516257 w 3516257"/>
                <a:gd name="connsiteY72" fmla="*/ 49037 h 2010526"/>
                <a:gd name="connsiteX73" fmla="*/ 3516257 w 3516257"/>
                <a:gd name="connsiteY73" fmla="*/ 28845 h 2010526"/>
                <a:gd name="connsiteX74" fmla="*/ 3513373 w 3516257"/>
                <a:gd name="connsiteY74" fmla="*/ 14422 h 2010526"/>
                <a:gd name="connsiteX75" fmla="*/ 3510488 w 3516257"/>
                <a:gd name="connsiteY75" fmla="*/ 8653 h 2010526"/>
                <a:gd name="connsiteX76" fmla="*/ 3501835 w 3516257"/>
                <a:gd name="connsiteY76" fmla="*/ 0 h 2010526"/>
                <a:gd name="connsiteX77" fmla="*/ 3487412 w 3516257"/>
                <a:gd name="connsiteY77" fmla="*/ 2884 h 2010526"/>
                <a:gd name="connsiteX78" fmla="*/ 3461451 w 3516257"/>
                <a:gd name="connsiteY78" fmla="*/ 17307 h 2010526"/>
                <a:gd name="connsiteX79" fmla="*/ 3426836 w 3516257"/>
                <a:gd name="connsiteY79" fmla="*/ 46152 h 2010526"/>
                <a:gd name="connsiteX80" fmla="*/ 3397991 w 3516257"/>
                <a:gd name="connsiteY80" fmla="*/ 80767 h 2010526"/>
                <a:gd name="connsiteX81" fmla="*/ 3360492 w 3516257"/>
                <a:gd name="connsiteY81" fmla="*/ 118266 h 2010526"/>
                <a:gd name="connsiteX82" fmla="*/ 3305686 w 3516257"/>
                <a:gd name="connsiteY82" fmla="*/ 167303 h 2010526"/>
                <a:gd name="connsiteX83" fmla="*/ 3245110 w 3516257"/>
                <a:gd name="connsiteY83" fmla="*/ 207687 h 2010526"/>
                <a:gd name="connsiteX84" fmla="*/ 3172997 w 3516257"/>
                <a:gd name="connsiteY84" fmla="*/ 256724 h 2010526"/>
                <a:gd name="connsiteX85" fmla="*/ 2971079 w 3516257"/>
                <a:gd name="connsiteY85" fmla="*/ 305761 h 2010526"/>
                <a:gd name="connsiteX86" fmla="*/ 2800891 w 3516257"/>
                <a:gd name="connsiteY86" fmla="*/ 334607 h 20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16257" h="2010526">
                  <a:moveTo>
                    <a:pt x="2800891" y="334607"/>
                  </a:moveTo>
                  <a:lnTo>
                    <a:pt x="2659548" y="363452"/>
                  </a:lnTo>
                  <a:lnTo>
                    <a:pt x="2512436" y="392298"/>
                  </a:lnTo>
                  <a:lnTo>
                    <a:pt x="2399939" y="415374"/>
                  </a:lnTo>
                  <a:lnTo>
                    <a:pt x="2273019" y="447104"/>
                  </a:lnTo>
                  <a:lnTo>
                    <a:pt x="2146100" y="475949"/>
                  </a:lnTo>
                  <a:lnTo>
                    <a:pt x="1998988" y="513448"/>
                  </a:lnTo>
                  <a:lnTo>
                    <a:pt x="1851876" y="550947"/>
                  </a:lnTo>
                  <a:lnTo>
                    <a:pt x="1698995" y="594216"/>
                  </a:lnTo>
                  <a:lnTo>
                    <a:pt x="1557653" y="634599"/>
                  </a:lnTo>
                  <a:lnTo>
                    <a:pt x="1416310" y="677867"/>
                  </a:lnTo>
                  <a:lnTo>
                    <a:pt x="1277852" y="724020"/>
                  </a:lnTo>
                  <a:lnTo>
                    <a:pt x="1182662" y="758634"/>
                  </a:lnTo>
                  <a:lnTo>
                    <a:pt x="1012474" y="856709"/>
                  </a:lnTo>
                  <a:lnTo>
                    <a:pt x="937476" y="897092"/>
                  </a:lnTo>
                  <a:lnTo>
                    <a:pt x="859594" y="943245"/>
                  </a:lnTo>
                  <a:lnTo>
                    <a:pt x="770173" y="1000936"/>
                  </a:lnTo>
                  <a:lnTo>
                    <a:pt x="674983" y="1067281"/>
                  </a:lnTo>
                  <a:lnTo>
                    <a:pt x="597100" y="1127856"/>
                  </a:lnTo>
                  <a:lnTo>
                    <a:pt x="522102" y="1191316"/>
                  </a:lnTo>
                  <a:lnTo>
                    <a:pt x="458642" y="1249007"/>
                  </a:lnTo>
                  <a:lnTo>
                    <a:pt x="409605" y="1300928"/>
                  </a:lnTo>
                  <a:lnTo>
                    <a:pt x="337491" y="1370157"/>
                  </a:lnTo>
                  <a:lnTo>
                    <a:pt x="299992" y="1413426"/>
                  </a:lnTo>
                  <a:lnTo>
                    <a:pt x="224994" y="1505731"/>
                  </a:lnTo>
                  <a:lnTo>
                    <a:pt x="144227" y="1621113"/>
                  </a:lnTo>
                  <a:lnTo>
                    <a:pt x="63460" y="1753802"/>
                  </a:lnTo>
                  <a:lnTo>
                    <a:pt x="14423" y="1848992"/>
                  </a:lnTo>
                  <a:lnTo>
                    <a:pt x="2884" y="1886491"/>
                  </a:lnTo>
                  <a:lnTo>
                    <a:pt x="0" y="1932643"/>
                  </a:lnTo>
                  <a:lnTo>
                    <a:pt x="8653" y="1970142"/>
                  </a:lnTo>
                  <a:lnTo>
                    <a:pt x="20192" y="1984565"/>
                  </a:lnTo>
                  <a:lnTo>
                    <a:pt x="31730" y="1996103"/>
                  </a:lnTo>
                  <a:lnTo>
                    <a:pt x="51922" y="2004757"/>
                  </a:lnTo>
                  <a:lnTo>
                    <a:pt x="89421" y="2010526"/>
                  </a:lnTo>
                  <a:lnTo>
                    <a:pt x="132689" y="2007641"/>
                  </a:lnTo>
                  <a:lnTo>
                    <a:pt x="178841" y="1990334"/>
                  </a:lnTo>
                  <a:lnTo>
                    <a:pt x="239417" y="1958604"/>
                  </a:lnTo>
                  <a:lnTo>
                    <a:pt x="542294" y="1572075"/>
                  </a:lnTo>
                  <a:lnTo>
                    <a:pt x="576908" y="1505731"/>
                  </a:lnTo>
                  <a:lnTo>
                    <a:pt x="620177" y="1445156"/>
                  </a:lnTo>
                  <a:lnTo>
                    <a:pt x="672098" y="1387465"/>
                  </a:lnTo>
                  <a:lnTo>
                    <a:pt x="735558" y="1326889"/>
                  </a:lnTo>
                  <a:lnTo>
                    <a:pt x="790365" y="1277852"/>
                  </a:lnTo>
                  <a:lnTo>
                    <a:pt x="871132" y="1214392"/>
                  </a:lnTo>
                  <a:lnTo>
                    <a:pt x="946130" y="1162470"/>
                  </a:lnTo>
                  <a:lnTo>
                    <a:pt x="1061512" y="1090357"/>
                  </a:lnTo>
                  <a:lnTo>
                    <a:pt x="1199970" y="1009590"/>
                  </a:lnTo>
                  <a:lnTo>
                    <a:pt x="1269199" y="974975"/>
                  </a:lnTo>
                  <a:lnTo>
                    <a:pt x="1560537" y="859593"/>
                  </a:lnTo>
                  <a:lnTo>
                    <a:pt x="1736494" y="799018"/>
                  </a:lnTo>
                  <a:lnTo>
                    <a:pt x="1938412" y="735558"/>
                  </a:lnTo>
                  <a:lnTo>
                    <a:pt x="2105716" y="689405"/>
                  </a:lnTo>
                  <a:lnTo>
                    <a:pt x="2278788" y="649022"/>
                  </a:lnTo>
                  <a:lnTo>
                    <a:pt x="2437438" y="611523"/>
                  </a:lnTo>
                  <a:lnTo>
                    <a:pt x="2616280" y="576908"/>
                  </a:lnTo>
                  <a:lnTo>
                    <a:pt x="2757623" y="553832"/>
                  </a:lnTo>
                  <a:lnTo>
                    <a:pt x="2942233" y="527871"/>
                  </a:lnTo>
                  <a:lnTo>
                    <a:pt x="3028770" y="524987"/>
                  </a:lnTo>
                  <a:lnTo>
                    <a:pt x="3190304" y="524987"/>
                  </a:lnTo>
                  <a:lnTo>
                    <a:pt x="3224918" y="524987"/>
                  </a:lnTo>
                  <a:lnTo>
                    <a:pt x="3265302" y="516333"/>
                  </a:lnTo>
                  <a:lnTo>
                    <a:pt x="3302801" y="499026"/>
                  </a:lnTo>
                  <a:lnTo>
                    <a:pt x="3325877" y="478834"/>
                  </a:lnTo>
                  <a:lnTo>
                    <a:pt x="3346069" y="449988"/>
                  </a:lnTo>
                  <a:lnTo>
                    <a:pt x="3372030" y="409605"/>
                  </a:lnTo>
                  <a:lnTo>
                    <a:pt x="3400876" y="349029"/>
                  </a:lnTo>
                  <a:lnTo>
                    <a:pt x="3432606" y="274031"/>
                  </a:lnTo>
                  <a:lnTo>
                    <a:pt x="3449913" y="219225"/>
                  </a:lnTo>
                  <a:lnTo>
                    <a:pt x="3487412" y="149996"/>
                  </a:lnTo>
                  <a:lnTo>
                    <a:pt x="3507604" y="112497"/>
                  </a:lnTo>
                  <a:lnTo>
                    <a:pt x="3510488" y="89421"/>
                  </a:lnTo>
                  <a:lnTo>
                    <a:pt x="3516257" y="49037"/>
                  </a:lnTo>
                  <a:lnTo>
                    <a:pt x="3516257" y="28845"/>
                  </a:lnTo>
                  <a:lnTo>
                    <a:pt x="3513373" y="14422"/>
                  </a:lnTo>
                  <a:lnTo>
                    <a:pt x="3510488" y="8653"/>
                  </a:lnTo>
                  <a:lnTo>
                    <a:pt x="3501835" y="0"/>
                  </a:lnTo>
                  <a:lnTo>
                    <a:pt x="3487412" y="2884"/>
                  </a:lnTo>
                  <a:lnTo>
                    <a:pt x="3461451" y="17307"/>
                  </a:lnTo>
                  <a:lnTo>
                    <a:pt x="3426836" y="46152"/>
                  </a:lnTo>
                  <a:lnTo>
                    <a:pt x="3397991" y="80767"/>
                  </a:lnTo>
                  <a:lnTo>
                    <a:pt x="3360492" y="118266"/>
                  </a:lnTo>
                  <a:lnTo>
                    <a:pt x="3305686" y="167303"/>
                  </a:lnTo>
                  <a:lnTo>
                    <a:pt x="3245110" y="207687"/>
                  </a:lnTo>
                  <a:lnTo>
                    <a:pt x="3172997" y="256724"/>
                  </a:lnTo>
                  <a:lnTo>
                    <a:pt x="2971079" y="305761"/>
                  </a:lnTo>
                  <a:lnTo>
                    <a:pt x="2800891" y="3346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1">
              <a:extLst>
                <a:ext uri="{FF2B5EF4-FFF2-40B4-BE49-F238E27FC236}">
                  <a16:creationId xmlns:a16="http://schemas.microsoft.com/office/drawing/2014/main" id="{EAF1FA9F-BD9F-4199-A779-7F85E2FC1829}"/>
                </a:ext>
              </a:extLst>
            </p:cNvPr>
            <p:cNvSpPr/>
            <p:nvPr/>
          </p:nvSpPr>
          <p:spPr>
            <a:xfrm>
              <a:off x="6781800" y="5091113"/>
              <a:ext cx="514350" cy="1031875"/>
            </a:xfrm>
            <a:custGeom>
              <a:avLst/>
              <a:gdLst>
                <a:gd name="connsiteX0" fmla="*/ 438150 w 514350"/>
                <a:gd name="connsiteY0" fmla="*/ 207168 h 1031081"/>
                <a:gd name="connsiteX1" fmla="*/ 426244 w 514350"/>
                <a:gd name="connsiteY1" fmla="*/ 335756 h 1031081"/>
                <a:gd name="connsiteX2" fmla="*/ 419100 w 514350"/>
                <a:gd name="connsiteY2" fmla="*/ 414337 h 1031081"/>
                <a:gd name="connsiteX3" fmla="*/ 416719 w 514350"/>
                <a:gd name="connsiteY3" fmla="*/ 476250 h 1031081"/>
                <a:gd name="connsiteX4" fmla="*/ 416719 w 514350"/>
                <a:gd name="connsiteY4" fmla="*/ 561975 h 1031081"/>
                <a:gd name="connsiteX5" fmla="*/ 419100 w 514350"/>
                <a:gd name="connsiteY5" fmla="*/ 642937 h 1031081"/>
                <a:gd name="connsiteX6" fmla="*/ 428625 w 514350"/>
                <a:gd name="connsiteY6" fmla="*/ 752475 h 1031081"/>
                <a:gd name="connsiteX7" fmla="*/ 440531 w 514350"/>
                <a:gd name="connsiteY7" fmla="*/ 828675 h 1031081"/>
                <a:gd name="connsiteX8" fmla="*/ 447675 w 514350"/>
                <a:gd name="connsiteY8" fmla="*/ 857250 h 1031081"/>
                <a:gd name="connsiteX9" fmla="*/ 466725 w 514350"/>
                <a:gd name="connsiteY9" fmla="*/ 890587 h 1031081"/>
                <a:gd name="connsiteX10" fmla="*/ 485775 w 514350"/>
                <a:gd name="connsiteY10" fmla="*/ 933450 h 1031081"/>
                <a:gd name="connsiteX11" fmla="*/ 504825 w 514350"/>
                <a:gd name="connsiteY11" fmla="*/ 981075 h 1031081"/>
                <a:gd name="connsiteX12" fmla="*/ 514350 w 514350"/>
                <a:gd name="connsiteY12" fmla="*/ 1031081 h 1031081"/>
                <a:gd name="connsiteX13" fmla="*/ 0 w 514350"/>
                <a:gd name="connsiteY13" fmla="*/ 550068 h 1031081"/>
                <a:gd name="connsiteX14" fmla="*/ 61913 w 514350"/>
                <a:gd name="connsiteY14" fmla="*/ 581025 h 1031081"/>
                <a:gd name="connsiteX15" fmla="*/ 97631 w 514350"/>
                <a:gd name="connsiteY15" fmla="*/ 592931 h 1031081"/>
                <a:gd name="connsiteX16" fmla="*/ 123825 w 514350"/>
                <a:gd name="connsiteY16" fmla="*/ 600075 h 1031081"/>
                <a:gd name="connsiteX17" fmla="*/ 145256 w 514350"/>
                <a:gd name="connsiteY17" fmla="*/ 600075 h 1031081"/>
                <a:gd name="connsiteX18" fmla="*/ 171450 w 514350"/>
                <a:gd name="connsiteY18" fmla="*/ 595312 h 1031081"/>
                <a:gd name="connsiteX19" fmla="*/ 190500 w 514350"/>
                <a:gd name="connsiteY19" fmla="*/ 583406 h 1031081"/>
                <a:gd name="connsiteX20" fmla="*/ 211931 w 514350"/>
                <a:gd name="connsiteY20" fmla="*/ 561975 h 1031081"/>
                <a:gd name="connsiteX21" fmla="*/ 228600 w 514350"/>
                <a:gd name="connsiteY21" fmla="*/ 538162 h 1031081"/>
                <a:gd name="connsiteX22" fmla="*/ 247650 w 514350"/>
                <a:gd name="connsiteY22" fmla="*/ 490537 h 1031081"/>
                <a:gd name="connsiteX23" fmla="*/ 288131 w 514350"/>
                <a:gd name="connsiteY23" fmla="*/ 376237 h 1031081"/>
                <a:gd name="connsiteX24" fmla="*/ 369094 w 514350"/>
                <a:gd name="connsiteY24" fmla="*/ 154781 h 1031081"/>
                <a:gd name="connsiteX25" fmla="*/ 409575 w 514350"/>
                <a:gd name="connsiteY25" fmla="*/ 42862 h 1031081"/>
                <a:gd name="connsiteX26" fmla="*/ 421481 w 514350"/>
                <a:gd name="connsiteY26" fmla="*/ 14287 h 1031081"/>
                <a:gd name="connsiteX27" fmla="*/ 431006 w 514350"/>
                <a:gd name="connsiteY27" fmla="*/ 0 h 1031081"/>
                <a:gd name="connsiteX28" fmla="*/ 442913 w 514350"/>
                <a:gd name="connsiteY28" fmla="*/ 0 h 1031081"/>
                <a:gd name="connsiteX29" fmla="*/ 450056 w 514350"/>
                <a:gd name="connsiteY29" fmla="*/ 9525 h 1031081"/>
                <a:gd name="connsiteX30" fmla="*/ 457200 w 514350"/>
                <a:gd name="connsiteY30" fmla="*/ 28575 h 1031081"/>
                <a:gd name="connsiteX31" fmla="*/ 459581 w 514350"/>
                <a:gd name="connsiteY31" fmla="*/ 59531 h 1031081"/>
                <a:gd name="connsiteX32" fmla="*/ 438150 w 514350"/>
                <a:gd name="connsiteY32" fmla="*/ 20716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1031081">
                  <a:moveTo>
                    <a:pt x="438150" y="207168"/>
                  </a:moveTo>
                  <a:lnTo>
                    <a:pt x="426244" y="335756"/>
                  </a:lnTo>
                  <a:lnTo>
                    <a:pt x="419100" y="414337"/>
                  </a:lnTo>
                  <a:cubicBezTo>
                    <a:pt x="418306" y="434975"/>
                    <a:pt x="417513" y="455612"/>
                    <a:pt x="416719" y="476250"/>
                  </a:cubicBezTo>
                  <a:lnTo>
                    <a:pt x="416719" y="561975"/>
                  </a:lnTo>
                  <a:cubicBezTo>
                    <a:pt x="417513" y="588962"/>
                    <a:pt x="418306" y="615950"/>
                    <a:pt x="419100" y="642937"/>
                  </a:cubicBezTo>
                  <a:lnTo>
                    <a:pt x="428625" y="752475"/>
                  </a:lnTo>
                  <a:lnTo>
                    <a:pt x="440531" y="828675"/>
                  </a:lnTo>
                  <a:lnTo>
                    <a:pt x="447675" y="857250"/>
                  </a:lnTo>
                  <a:lnTo>
                    <a:pt x="466725" y="890587"/>
                  </a:lnTo>
                  <a:lnTo>
                    <a:pt x="485775" y="933450"/>
                  </a:lnTo>
                  <a:lnTo>
                    <a:pt x="504825" y="981075"/>
                  </a:lnTo>
                  <a:lnTo>
                    <a:pt x="514350" y="1031081"/>
                  </a:lnTo>
                  <a:lnTo>
                    <a:pt x="0" y="550068"/>
                  </a:lnTo>
                  <a:lnTo>
                    <a:pt x="61913" y="581025"/>
                  </a:lnTo>
                  <a:lnTo>
                    <a:pt x="97631" y="592931"/>
                  </a:lnTo>
                  <a:lnTo>
                    <a:pt x="123825" y="600075"/>
                  </a:lnTo>
                  <a:lnTo>
                    <a:pt x="145256" y="600075"/>
                  </a:lnTo>
                  <a:lnTo>
                    <a:pt x="171450" y="595312"/>
                  </a:lnTo>
                  <a:lnTo>
                    <a:pt x="190500" y="583406"/>
                  </a:lnTo>
                  <a:lnTo>
                    <a:pt x="211931" y="561975"/>
                  </a:lnTo>
                  <a:lnTo>
                    <a:pt x="228600" y="538162"/>
                  </a:lnTo>
                  <a:lnTo>
                    <a:pt x="247650" y="490537"/>
                  </a:lnTo>
                  <a:lnTo>
                    <a:pt x="288131" y="376237"/>
                  </a:lnTo>
                  <a:lnTo>
                    <a:pt x="369094" y="154781"/>
                  </a:lnTo>
                  <a:lnTo>
                    <a:pt x="409575" y="42862"/>
                  </a:lnTo>
                  <a:lnTo>
                    <a:pt x="421481" y="14287"/>
                  </a:lnTo>
                  <a:lnTo>
                    <a:pt x="431006" y="0"/>
                  </a:lnTo>
                  <a:lnTo>
                    <a:pt x="442913" y="0"/>
                  </a:lnTo>
                  <a:lnTo>
                    <a:pt x="450056" y="9525"/>
                  </a:lnTo>
                  <a:lnTo>
                    <a:pt x="457200" y="28575"/>
                  </a:lnTo>
                  <a:lnTo>
                    <a:pt x="459581" y="59531"/>
                  </a:lnTo>
                  <a:lnTo>
                    <a:pt x="438150" y="20716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1">
              <a:extLst>
                <a:ext uri="{FF2B5EF4-FFF2-40B4-BE49-F238E27FC236}">
                  <a16:creationId xmlns:a16="http://schemas.microsoft.com/office/drawing/2014/main" id="{CC26D17E-081E-4578-B93A-B0CE7AB2A0E6}"/>
                </a:ext>
              </a:extLst>
            </p:cNvPr>
            <p:cNvSpPr/>
            <p:nvPr/>
          </p:nvSpPr>
          <p:spPr>
            <a:xfrm rot="16200000">
              <a:off x="4646613" y="4064000"/>
              <a:ext cx="2559050" cy="1552575"/>
            </a:xfrm>
            <a:custGeom>
              <a:avLst/>
              <a:gdLst>
                <a:gd name="connsiteX0" fmla="*/ 869156 w 2559844"/>
                <a:gd name="connsiteY0" fmla="*/ 752475 h 1552575"/>
                <a:gd name="connsiteX1" fmla="*/ 990600 w 2559844"/>
                <a:gd name="connsiteY1" fmla="*/ 823912 h 1552575"/>
                <a:gd name="connsiteX2" fmla="*/ 1069181 w 2559844"/>
                <a:gd name="connsiteY2" fmla="*/ 866775 h 1552575"/>
                <a:gd name="connsiteX3" fmla="*/ 1121569 w 2559844"/>
                <a:gd name="connsiteY3" fmla="*/ 895350 h 1552575"/>
                <a:gd name="connsiteX4" fmla="*/ 1364456 w 2559844"/>
                <a:gd name="connsiteY4" fmla="*/ 1014412 h 1552575"/>
                <a:gd name="connsiteX5" fmla="*/ 1552575 w 2559844"/>
                <a:gd name="connsiteY5" fmla="*/ 1066800 h 1552575"/>
                <a:gd name="connsiteX6" fmla="*/ 1709738 w 2559844"/>
                <a:gd name="connsiteY6" fmla="*/ 1109662 h 1552575"/>
                <a:gd name="connsiteX7" fmla="*/ 1852613 w 2559844"/>
                <a:gd name="connsiteY7" fmla="*/ 1145381 h 1552575"/>
                <a:gd name="connsiteX8" fmla="*/ 1993106 w 2559844"/>
                <a:gd name="connsiteY8" fmla="*/ 1176337 h 1552575"/>
                <a:gd name="connsiteX9" fmla="*/ 2116931 w 2559844"/>
                <a:gd name="connsiteY9" fmla="*/ 1202531 h 1552575"/>
                <a:gd name="connsiteX10" fmla="*/ 2252663 w 2559844"/>
                <a:gd name="connsiteY10" fmla="*/ 1223962 h 1552575"/>
                <a:gd name="connsiteX11" fmla="*/ 2295525 w 2559844"/>
                <a:gd name="connsiteY11" fmla="*/ 1226344 h 1552575"/>
                <a:gd name="connsiteX12" fmla="*/ 2326481 w 2559844"/>
                <a:gd name="connsiteY12" fmla="*/ 1223962 h 1552575"/>
                <a:gd name="connsiteX13" fmla="*/ 2359819 w 2559844"/>
                <a:gd name="connsiteY13" fmla="*/ 1216819 h 1552575"/>
                <a:gd name="connsiteX14" fmla="*/ 2400300 w 2559844"/>
                <a:gd name="connsiteY14" fmla="*/ 1200150 h 1552575"/>
                <a:gd name="connsiteX15" fmla="*/ 2431256 w 2559844"/>
                <a:gd name="connsiteY15" fmla="*/ 1183481 h 1552575"/>
                <a:gd name="connsiteX16" fmla="*/ 2459831 w 2559844"/>
                <a:gd name="connsiteY16" fmla="*/ 1164431 h 1552575"/>
                <a:gd name="connsiteX17" fmla="*/ 2471738 w 2559844"/>
                <a:gd name="connsiteY17" fmla="*/ 1152525 h 1552575"/>
                <a:gd name="connsiteX18" fmla="*/ 2483644 w 2559844"/>
                <a:gd name="connsiteY18" fmla="*/ 1133475 h 1552575"/>
                <a:gd name="connsiteX19" fmla="*/ 2502694 w 2559844"/>
                <a:gd name="connsiteY19" fmla="*/ 1114425 h 1552575"/>
                <a:gd name="connsiteX20" fmla="*/ 2516981 w 2559844"/>
                <a:gd name="connsiteY20" fmla="*/ 1102519 h 1552575"/>
                <a:gd name="connsiteX21" fmla="*/ 2528888 w 2559844"/>
                <a:gd name="connsiteY21" fmla="*/ 1097756 h 1552575"/>
                <a:gd name="connsiteX22" fmla="*/ 2540794 w 2559844"/>
                <a:gd name="connsiteY22" fmla="*/ 1102519 h 1552575"/>
                <a:gd name="connsiteX23" fmla="*/ 2550319 w 2559844"/>
                <a:gd name="connsiteY23" fmla="*/ 1116806 h 1552575"/>
                <a:gd name="connsiteX24" fmla="*/ 2559844 w 2559844"/>
                <a:gd name="connsiteY24" fmla="*/ 1145381 h 1552575"/>
                <a:gd name="connsiteX25" fmla="*/ 2559844 w 2559844"/>
                <a:gd name="connsiteY25" fmla="*/ 1173956 h 1552575"/>
                <a:gd name="connsiteX26" fmla="*/ 2555081 w 2559844"/>
                <a:gd name="connsiteY26" fmla="*/ 1216819 h 1552575"/>
                <a:gd name="connsiteX27" fmla="*/ 2545556 w 2559844"/>
                <a:gd name="connsiteY27" fmla="*/ 1259681 h 1552575"/>
                <a:gd name="connsiteX28" fmla="*/ 2531269 w 2559844"/>
                <a:gd name="connsiteY28" fmla="*/ 1297781 h 1552575"/>
                <a:gd name="connsiteX29" fmla="*/ 2516981 w 2559844"/>
                <a:gd name="connsiteY29" fmla="*/ 1333500 h 1552575"/>
                <a:gd name="connsiteX30" fmla="*/ 2493169 w 2559844"/>
                <a:gd name="connsiteY30" fmla="*/ 1373981 h 1552575"/>
                <a:gd name="connsiteX31" fmla="*/ 2457450 w 2559844"/>
                <a:gd name="connsiteY31" fmla="*/ 1426369 h 1552575"/>
                <a:gd name="connsiteX32" fmla="*/ 2412206 w 2559844"/>
                <a:gd name="connsiteY32" fmla="*/ 1481137 h 1552575"/>
                <a:gd name="connsiteX33" fmla="*/ 2381250 w 2559844"/>
                <a:gd name="connsiteY33" fmla="*/ 1514475 h 1552575"/>
                <a:gd name="connsiteX34" fmla="*/ 2362200 w 2559844"/>
                <a:gd name="connsiteY34" fmla="*/ 1528762 h 1552575"/>
                <a:gd name="connsiteX35" fmla="*/ 2333625 w 2559844"/>
                <a:gd name="connsiteY35" fmla="*/ 1545431 h 1552575"/>
                <a:gd name="connsiteX36" fmla="*/ 2312194 w 2559844"/>
                <a:gd name="connsiteY36" fmla="*/ 1552575 h 1552575"/>
                <a:gd name="connsiteX37" fmla="*/ 2283619 w 2559844"/>
                <a:gd name="connsiteY37" fmla="*/ 1552575 h 1552575"/>
                <a:gd name="connsiteX38" fmla="*/ 2264569 w 2559844"/>
                <a:gd name="connsiteY38" fmla="*/ 1547812 h 1552575"/>
                <a:gd name="connsiteX39" fmla="*/ 2238375 w 2559844"/>
                <a:gd name="connsiteY39" fmla="*/ 1535906 h 1552575"/>
                <a:gd name="connsiteX40" fmla="*/ 2214563 w 2559844"/>
                <a:gd name="connsiteY40" fmla="*/ 1521619 h 1552575"/>
                <a:gd name="connsiteX41" fmla="*/ 2193131 w 2559844"/>
                <a:gd name="connsiteY41" fmla="*/ 1500187 h 1552575"/>
                <a:gd name="connsiteX42" fmla="*/ 2174081 w 2559844"/>
                <a:gd name="connsiteY42" fmla="*/ 1485900 h 1552575"/>
                <a:gd name="connsiteX43" fmla="*/ 2109788 w 2559844"/>
                <a:gd name="connsiteY43" fmla="*/ 1462087 h 1552575"/>
                <a:gd name="connsiteX44" fmla="*/ 1988344 w 2559844"/>
                <a:gd name="connsiteY44" fmla="*/ 1423987 h 1552575"/>
                <a:gd name="connsiteX45" fmla="*/ 1847850 w 2559844"/>
                <a:gd name="connsiteY45" fmla="*/ 1388269 h 1552575"/>
                <a:gd name="connsiteX46" fmla="*/ 1724025 w 2559844"/>
                <a:gd name="connsiteY46" fmla="*/ 1354931 h 1552575"/>
                <a:gd name="connsiteX47" fmla="*/ 1612106 w 2559844"/>
                <a:gd name="connsiteY47" fmla="*/ 1314450 h 1552575"/>
                <a:gd name="connsiteX48" fmla="*/ 1478756 w 2559844"/>
                <a:gd name="connsiteY48" fmla="*/ 1266825 h 1552575"/>
                <a:gd name="connsiteX49" fmla="*/ 1362075 w 2559844"/>
                <a:gd name="connsiteY49" fmla="*/ 1223962 h 1552575"/>
                <a:gd name="connsiteX50" fmla="*/ 1240631 w 2559844"/>
                <a:gd name="connsiteY50" fmla="*/ 1176337 h 1552575"/>
                <a:gd name="connsiteX51" fmla="*/ 1112044 w 2559844"/>
                <a:gd name="connsiteY51" fmla="*/ 1126331 h 1552575"/>
                <a:gd name="connsiteX52" fmla="*/ 857250 w 2559844"/>
                <a:gd name="connsiteY52" fmla="*/ 969169 h 1552575"/>
                <a:gd name="connsiteX53" fmla="*/ 781050 w 2559844"/>
                <a:gd name="connsiteY53" fmla="*/ 919162 h 1552575"/>
                <a:gd name="connsiteX54" fmla="*/ 707231 w 2559844"/>
                <a:gd name="connsiteY54" fmla="*/ 864394 h 1552575"/>
                <a:gd name="connsiteX55" fmla="*/ 657225 w 2559844"/>
                <a:gd name="connsiteY55" fmla="*/ 828675 h 1552575"/>
                <a:gd name="connsiteX56" fmla="*/ 600075 w 2559844"/>
                <a:gd name="connsiteY56" fmla="*/ 781050 h 1552575"/>
                <a:gd name="connsiteX57" fmla="*/ 535781 w 2559844"/>
                <a:gd name="connsiteY57" fmla="*/ 723900 h 1552575"/>
                <a:gd name="connsiteX58" fmla="*/ 485775 w 2559844"/>
                <a:gd name="connsiteY58" fmla="*/ 678656 h 1552575"/>
                <a:gd name="connsiteX59" fmla="*/ 433388 w 2559844"/>
                <a:gd name="connsiteY59" fmla="*/ 628650 h 1552575"/>
                <a:gd name="connsiteX60" fmla="*/ 381000 w 2559844"/>
                <a:gd name="connsiteY60" fmla="*/ 573881 h 1552575"/>
                <a:gd name="connsiteX61" fmla="*/ 307181 w 2559844"/>
                <a:gd name="connsiteY61" fmla="*/ 490537 h 1552575"/>
                <a:gd name="connsiteX62" fmla="*/ 257175 w 2559844"/>
                <a:gd name="connsiteY62" fmla="*/ 431006 h 1552575"/>
                <a:gd name="connsiteX63" fmla="*/ 197644 w 2559844"/>
                <a:gd name="connsiteY63" fmla="*/ 354806 h 1552575"/>
                <a:gd name="connsiteX64" fmla="*/ 126206 w 2559844"/>
                <a:gd name="connsiteY64" fmla="*/ 250031 h 1552575"/>
                <a:gd name="connsiteX65" fmla="*/ 66675 w 2559844"/>
                <a:gd name="connsiteY65" fmla="*/ 157162 h 1552575"/>
                <a:gd name="connsiteX66" fmla="*/ 28575 w 2559844"/>
                <a:gd name="connsiteY66" fmla="*/ 90487 h 1552575"/>
                <a:gd name="connsiteX67" fmla="*/ 2381 w 2559844"/>
                <a:gd name="connsiteY67" fmla="*/ 40481 h 1552575"/>
                <a:gd name="connsiteX68" fmla="*/ 0 w 2559844"/>
                <a:gd name="connsiteY68" fmla="*/ 23812 h 1552575"/>
                <a:gd name="connsiteX69" fmla="*/ 0 w 2559844"/>
                <a:gd name="connsiteY69" fmla="*/ 11906 h 1552575"/>
                <a:gd name="connsiteX70" fmla="*/ 2381 w 2559844"/>
                <a:gd name="connsiteY70" fmla="*/ 4762 h 1552575"/>
                <a:gd name="connsiteX71" fmla="*/ 9525 w 2559844"/>
                <a:gd name="connsiteY71" fmla="*/ 0 h 1552575"/>
                <a:gd name="connsiteX72" fmla="*/ 23813 w 2559844"/>
                <a:gd name="connsiteY72" fmla="*/ 2381 h 1552575"/>
                <a:gd name="connsiteX73" fmla="*/ 47625 w 2559844"/>
                <a:gd name="connsiteY73" fmla="*/ 9525 h 1552575"/>
                <a:gd name="connsiteX74" fmla="*/ 57150 w 2559844"/>
                <a:gd name="connsiteY74" fmla="*/ 16669 h 1552575"/>
                <a:gd name="connsiteX75" fmla="*/ 69056 w 2559844"/>
                <a:gd name="connsiteY75" fmla="*/ 30956 h 1552575"/>
                <a:gd name="connsiteX76" fmla="*/ 102394 w 2559844"/>
                <a:gd name="connsiteY76" fmla="*/ 73819 h 1552575"/>
                <a:gd name="connsiteX77" fmla="*/ 166688 w 2559844"/>
                <a:gd name="connsiteY77" fmla="*/ 150019 h 1552575"/>
                <a:gd name="connsiteX78" fmla="*/ 216694 w 2559844"/>
                <a:gd name="connsiteY78" fmla="*/ 207169 h 1552575"/>
                <a:gd name="connsiteX79" fmla="*/ 266700 w 2559844"/>
                <a:gd name="connsiteY79" fmla="*/ 261937 h 1552575"/>
                <a:gd name="connsiteX80" fmla="*/ 330994 w 2559844"/>
                <a:gd name="connsiteY80" fmla="*/ 328612 h 1552575"/>
                <a:gd name="connsiteX81" fmla="*/ 426244 w 2559844"/>
                <a:gd name="connsiteY81" fmla="*/ 419100 h 1552575"/>
                <a:gd name="connsiteX82" fmla="*/ 509588 w 2559844"/>
                <a:gd name="connsiteY82" fmla="*/ 492919 h 1552575"/>
                <a:gd name="connsiteX83" fmla="*/ 583406 w 2559844"/>
                <a:gd name="connsiteY83" fmla="*/ 550069 h 1552575"/>
                <a:gd name="connsiteX84" fmla="*/ 661988 w 2559844"/>
                <a:gd name="connsiteY84" fmla="*/ 611981 h 1552575"/>
                <a:gd name="connsiteX85" fmla="*/ 740569 w 2559844"/>
                <a:gd name="connsiteY85" fmla="*/ 666750 h 1552575"/>
                <a:gd name="connsiteX86" fmla="*/ 869156 w 2559844"/>
                <a:gd name="connsiteY86" fmla="*/ 7524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59844" h="1552575">
                  <a:moveTo>
                    <a:pt x="869156" y="752475"/>
                  </a:moveTo>
                  <a:lnTo>
                    <a:pt x="990600" y="823912"/>
                  </a:lnTo>
                  <a:lnTo>
                    <a:pt x="1069181" y="866775"/>
                  </a:lnTo>
                  <a:lnTo>
                    <a:pt x="1121569" y="895350"/>
                  </a:lnTo>
                  <a:lnTo>
                    <a:pt x="1364456" y="1014412"/>
                  </a:lnTo>
                  <a:lnTo>
                    <a:pt x="1552575" y="1066800"/>
                  </a:lnTo>
                  <a:lnTo>
                    <a:pt x="1709738" y="1109662"/>
                  </a:lnTo>
                  <a:lnTo>
                    <a:pt x="1852613" y="1145381"/>
                  </a:lnTo>
                  <a:lnTo>
                    <a:pt x="1993106" y="1176337"/>
                  </a:lnTo>
                  <a:lnTo>
                    <a:pt x="2116931" y="1202531"/>
                  </a:lnTo>
                  <a:lnTo>
                    <a:pt x="2252663" y="1223962"/>
                  </a:lnTo>
                  <a:lnTo>
                    <a:pt x="2295525" y="1226344"/>
                  </a:lnTo>
                  <a:lnTo>
                    <a:pt x="2326481" y="1223962"/>
                  </a:lnTo>
                  <a:lnTo>
                    <a:pt x="2359819" y="1216819"/>
                  </a:lnTo>
                  <a:lnTo>
                    <a:pt x="2400300" y="1200150"/>
                  </a:lnTo>
                  <a:lnTo>
                    <a:pt x="2431256" y="1183481"/>
                  </a:lnTo>
                  <a:lnTo>
                    <a:pt x="2459831" y="1164431"/>
                  </a:lnTo>
                  <a:lnTo>
                    <a:pt x="2471738" y="1152525"/>
                  </a:lnTo>
                  <a:lnTo>
                    <a:pt x="2483644" y="1133475"/>
                  </a:lnTo>
                  <a:lnTo>
                    <a:pt x="2502694" y="1114425"/>
                  </a:lnTo>
                  <a:lnTo>
                    <a:pt x="2516981" y="1102519"/>
                  </a:lnTo>
                  <a:lnTo>
                    <a:pt x="2528888" y="1097756"/>
                  </a:lnTo>
                  <a:lnTo>
                    <a:pt x="2540794" y="1102519"/>
                  </a:lnTo>
                  <a:lnTo>
                    <a:pt x="2550319" y="1116806"/>
                  </a:lnTo>
                  <a:lnTo>
                    <a:pt x="2559844" y="1145381"/>
                  </a:lnTo>
                  <a:lnTo>
                    <a:pt x="2559844" y="1173956"/>
                  </a:lnTo>
                  <a:lnTo>
                    <a:pt x="2555081" y="1216819"/>
                  </a:lnTo>
                  <a:lnTo>
                    <a:pt x="2545556" y="1259681"/>
                  </a:lnTo>
                  <a:lnTo>
                    <a:pt x="2531269" y="1297781"/>
                  </a:lnTo>
                  <a:lnTo>
                    <a:pt x="2516981" y="1333500"/>
                  </a:lnTo>
                  <a:lnTo>
                    <a:pt x="2493169" y="1373981"/>
                  </a:lnTo>
                  <a:lnTo>
                    <a:pt x="2457450" y="1426369"/>
                  </a:lnTo>
                  <a:lnTo>
                    <a:pt x="2412206" y="1481137"/>
                  </a:lnTo>
                  <a:lnTo>
                    <a:pt x="2381250" y="1514475"/>
                  </a:lnTo>
                  <a:lnTo>
                    <a:pt x="2362200" y="1528762"/>
                  </a:lnTo>
                  <a:lnTo>
                    <a:pt x="2333625" y="1545431"/>
                  </a:lnTo>
                  <a:lnTo>
                    <a:pt x="2312194" y="1552575"/>
                  </a:lnTo>
                  <a:lnTo>
                    <a:pt x="2283619" y="1552575"/>
                  </a:lnTo>
                  <a:lnTo>
                    <a:pt x="2264569" y="1547812"/>
                  </a:lnTo>
                  <a:lnTo>
                    <a:pt x="2238375" y="1535906"/>
                  </a:lnTo>
                  <a:lnTo>
                    <a:pt x="2214563" y="1521619"/>
                  </a:lnTo>
                  <a:lnTo>
                    <a:pt x="2193131" y="1500187"/>
                  </a:lnTo>
                  <a:lnTo>
                    <a:pt x="2174081" y="1485900"/>
                  </a:lnTo>
                  <a:lnTo>
                    <a:pt x="2109788" y="1462087"/>
                  </a:lnTo>
                  <a:lnTo>
                    <a:pt x="1988344" y="1423987"/>
                  </a:lnTo>
                  <a:lnTo>
                    <a:pt x="1847850" y="1388269"/>
                  </a:lnTo>
                  <a:lnTo>
                    <a:pt x="1724025" y="1354931"/>
                  </a:lnTo>
                  <a:lnTo>
                    <a:pt x="1612106" y="1314450"/>
                  </a:lnTo>
                  <a:lnTo>
                    <a:pt x="1478756" y="1266825"/>
                  </a:lnTo>
                  <a:lnTo>
                    <a:pt x="1362075" y="1223962"/>
                  </a:lnTo>
                  <a:lnTo>
                    <a:pt x="1240631" y="1176337"/>
                  </a:lnTo>
                  <a:lnTo>
                    <a:pt x="1112044" y="1126331"/>
                  </a:lnTo>
                  <a:lnTo>
                    <a:pt x="857250" y="969169"/>
                  </a:lnTo>
                  <a:lnTo>
                    <a:pt x="781050" y="919162"/>
                  </a:lnTo>
                  <a:lnTo>
                    <a:pt x="707231" y="864394"/>
                  </a:lnTo>
                  <a:lnTo>
                    <a:pt x="657225" y="828675"/>
                  </a:lnTo>
                  <a:lnTo>
                    <a:pt x="600075" y="781050"/>
                  </a:lnTo>
                  <a:lnTo>
                    <a:pt x="535781" y="723900"/>
                  </a:lnTo>
                  <a:lnTo>
                    <a:pt x="485775" y="678656"/>
                  </a:lnTo>
                  <a:lnTo>
                    <a:pt x="433388" y="628650"/>
                  </a:lnTo>
                  <a:lnTo>
                    <a:pt x="381000" y="573881"/>
                  </a:lnTo>
                  <a:lnTo>
                    <a:pt x="307181" y="490537"/>
                  </a:lnTo>
                  <a:lnTo>
                    <a:pt x="257175" y="431006"/>
                  </a:lnTo>
                  <a:lnTo>
                    <a:pt x="197644" y="354806"/>
                  </a:lnTo>
                  <a:lnTo>
                    <a:pt x="126206" y="250031"/>
                  </a:lnTo>
                  <a:lnTo>
                    <a:pt x="66675" y="157162"/>
                  </a:lnTo>
                  <a:lnTo>
                    <a:pt x="28575" y="90487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7625" y="9525"/>
                  </a:lnTo>
                  <a:lnTo>
                    <a:pt x="57150" y="16669"/>
                  </a:lnTo>
                  <a:lnTo>
                    <a:pt x="69056" y="30956"/>
                  </a:lnTo>
                  <a:lnTo>
                    <a:pt x="102394" y="73819"/>
                  </a:lnTo>
                  <a:lnTo>
                    <a:pt x="166688" y="150019"/>
                  </a:lnTo>
                  <a:lnTo>
                    <a:pt x="216694" y="207169"/>
                  </a:lnTo>
                  <a:lnTo>
                    <a:pt x="266700" y="261937"/>
                  </a:lnTo>
                  <a:lnTo>
                    <a:pt x="330994" y="328612"/>
                  </a:lnTo>
                  <a:lnTo>
                    <a:pt x="426244" y="419100"/>
                  </a:lnTo>
                  <a:lnTo>
                    <a:pt x="509588" y="492919"/>
                  </a:lnTo>
                  <a:lnTo>
                    <a:pt x="583406" y="550069"/>
                  </a:lnTo>
                  <a:lnTo>
                    <a:pt x="661988" y="611981"/>
                  </a:lnTo>
                  <a:lnTo>
                    <a:pt x="740569" y="666750"/>
                  </a:lnTo>
                  <a:lnTo>
                    <a:pt x="869156" y="7524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0">
              <a:extLst>
                <a:ext uri="{FF2B5EF4-FFF2-40B4-BE49-F238E27FC236}">
                  <a16:creationId xmlns:a16="http://schemas.microsoft.com/office/drawing/2014/main" id="{8666B98B-526E-48FB-8089-C61E6ED70861}"/>
                </a:ext>
              </a:extLst>
            </p:cNvPr>
            <p:cNvSpPr/>
            <p:nvPr/>
          </p:nvSpPr>
          <p:spPr>
            <a:xfrm>
              <a:off x="6497638" y="2554288"/>
              <a:ext cx="676275" cy="704850"/>
            </a:xfrm>
            <a:custGeom>
              <a:avLst/>
              <a:gdLst>
                <a:gd name="connsiteX0" fmla="*/ 319088 w 676275"/>
                <a:gd name="connsiteY0" fmla="*/ 369094 h 704850"/>
                <a:gd name="connsiteX1" fmla="*/ 283369 w 676275"/>
                <a:gd name="connsiteY1" fmla="*/ 323850 h 704850"/>
                <a:gd name="connsiteX2" fmla="*/ 252413 w 676275"/>
                <a:gd name="connsiteY2" fmla="*/ 288132 h 704850"/>
                <a:gd name="connsiteX3" fmla="*/ 214313 w 676275"/>
                <a:gd name="connsiteY3" fmla="*/ 245269 h 704850"/>
                <a:gd name="connsiteX4" fmla="*/ 164307 w 676275"/>
                <a:gd name="connsiteY4" fmla="*/ 192882 h 704850"/>
                <a:gd name="connsiteX5" fmla="*/ 119063 w 676275"/>
                <a:gd name="connsiteY5" fmla="*/ 147638 h 704850"/>
                <a:gd name="connsiteX6" fmla="*/ 85725 w 676275"/>
                <a:gd name="connsiteY6" fmla="*/ 116682 h 704850"/>
                <a:gd name="connsiteX7" fmla="*/ 57150 w 676275"/>
                <a:gd name="connsiteY7" fmla="*/ 90488 h 704850"/>
                <a:gd name="connsiteX8" fmla="*/ 23813 w 676275"/>
                <a:gd name="connsiteY8" fmla="*/ 61913 h 704850"/>
                <a:gd name="connsiteX9" fmla="*/ 4763 w 676275"/>
                <a:gd name="connsiteY9" fmla="*/ 40482 h 704850"/>
                <a:gd name="connsiteX10" fmla="*/ 2382 w 676275"/>
                <a:gd name="connsiteY10" fmla="*/ 30957 h 704850"/>
                <a:gd name="connsiteX11" fmla="*/ 0 w 676275"/>
                <a:gd name="connsiteY11" fmla="*/ 23813 h 704850"/>
                <a:gd name="connsiteX12" fmla="*/ 2382 w 676275"/>
                <a:gd name="connsiteY12" fmla="*/ 11907 h 704850"/>
                <a:gd name="connsiteX13" fmla="*/ 16669 w 676275"/>
                <a:gd name="connsiteY13" fmla="*/ 4763 h 704850"/>
                <a:gd name="connsiteX14" fmla="*/ 40482 w 676275"/>
                <a:gd name="connsiteY14" fmla="*/ 0 h 704850"/>
                <a:gd name="connsiteX15" fmla="*/ 66675 w 676275"/>
                <a:gd name="connsiteY15" fmla="*/ 4763 h 704850"/>
                <a:gd name="connsiteX16" fmla="*/ 152400 w 676275"/>
                <a:gd name="connsiteY16" fmla="*/ 38100 h 704850"/>
                <a:gd name="connsiteX17" fmla="*/ 278607 w 676275"/>
                <a:gd name="connsiteY17" fmla="*/ 100013 h 704850"/>
                <a:gd name="connsiteX18" fmla="*/ 366713 w 676275"/>
                <a:gd name="connsiteY18" fmla="*/ 145257 h 704850"/>
                <a:gd name="connsiteX19" fmla="*/ 464344 w 676275"/>
                <a:gd name="connsiteY19" fmla="*/ 202407 h 704850"/>
                <a:gd name="connsiteX20" fmla="*/ 554832 w 676275"/>
                <a:gd name="connsiteY20" fmla="*/ 259557 h 704850"/>
                <a:gd name="connsiteX21" fmla="*/ 573882 w 676275"/>
                <a:gd name="connsiteY21" fmla="*/ 273844 h 704850"/>
                <a:gd name="connsiteX22" fmla="*/ 597694 w 676275"/>
                <a:gd name="connsiteY22" fmla="*/ 307182 h 704850"/>
                <a:gd name="connsiteX23" fmla="*/ 619125 w 676275"/>
                <a:gd name="connsiteY23" fmla="*/ 340519 h 704850"/>
                <a:gd name="connsiteX24" fmla="*/ 635794 w 676275"/>
                <a:gd name="connsiteY24" fmla="*/ 369094 h 704850"/>
                <a:gd name="connsiteX25" fmla="*/ 647700 w 676275"/>
                <a:gd name="connsiteY25" fmla="*/ 400050 h 704850"/>
                <a:gd name="connsiteX26" fmla="*/ 659607 w 676275"/>
                <a:gd name="connsiteY26" fmla="*/ 435769 h 704850"/>
                <a:gd name="connsiteX27" fmla="*/ 666750 w 676275"/>
                <a:gd name="connsiteY27" fmla="*/ 466725 h 704850"/>
                <a:gd name="connsiteX28" fmla="*/ 671513 w 676275"/>
                <a:gd name="connsiteY28" fmla="*/ 495300 h 704850"/>
                <a:gd name="connsiteX29" fmla="*/ 676275 w 676275"/>
                <a:gd name="connsiteY29" fmla="*/ 535782 h 704850"/>
                <a:gd name="connsiteX30" fmla="*/ 676275 w 676275"/>
                <a:gd name="connsiteY30" fmla="*/ 576263 h 704850"/>
                <a:gd name="connsiteX31" fmla="*/ 669132 w 676275"/>
                <a:gd name="connsiteY31" fmla="*/ 609600 h 704850"/>
                <a:gd name="connsiteX32" fmla="*/ 657225 w 676275"/>
                <a:gd name="connsiteY32" fmla="*/ 640557 h 704850"/>
                <a:gd name="connsiteX33" fmla="*/ 640557 w 676275"/>
                <a:gd name="connsiteY33" fmla="*/ 673894 h 704850"/>
                <a:gd name="connsiteX34" fmla="*/ 623888 w 676275"/>
                <a:gd name="connsiteY34" fmla="*/ 692944 h 704850"/>
                <a:gd name="connsiteX35" fmla="*/ 609600 w 676275"/>
                <a:gd name="connsiteY35" fmla="*/ 702469 h 704850"/>
                <a:gd name="connsiteX36" fmla="*/ 590550 w 676275"/>
                <a:gd name="connsiteY36" fmla="*/ 704850 h 704850"/>
                <a:gd name="connsiteX37" fmla="*/ 573882 w 676275"/>
                <a:gd name="connsiteY37" fmla="*/ 700088 h 704850"/>
                <a:gd name="connsiteX38" fmla="*/ 557213 w 676275"/>
                <a:gd name="connsiteY38" fmla="*/ 695325 h 704850"/>
                <a:gd name="connsiteX39" fmla="*/ 533400 w 676275"/>
                <a:gd name="connsiteY39" fmla="*/ 678657 h 704850"/>
                <a:gd name="connsiteX40" fmla="*/ 509588 w 676275"/>
                <a:gd name="connsiteY40" fmla="*/ 650082 h 704850"/>
                <a:gd name="connsiteX41" fmla="*/ 483394 w 676275"/>
                <a:gd name="connsiteY41" fmla="*/ 614363 h 704850"/>
                <a:gd name="connsiteX42" fmla="*/ 454819 w 676275"/>
                <a:gd name="connsiteY42" fmla="*/ 566738 h 704850"/>
                <a:gd name="connsiteX43" fmla="*/ 414338 w 676275"/>
                <a:gd name="connsiteY43" fmla="*/ 504825 h 704850"/>
                <a:gd name="connsiteX44" fmla="*/ 376238 w 676275"/>
                <a:gd name="connsiteY44" fmla="*/ 450057 h 704850"/>
                <a:gd name="connsiteX45" fmla="*/ 319088 w 676275"/>
                <a:gd name="connsiteY45" fmla="*/ 36909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275" h="704850">
                  <a:moveTo>
                    <a:pt x="319088" y="369094"/>
                  </a:moveTo>
                  <a:lnTo>
                    <a:pt x="283369" y="323850"/>
                  </a:lnTo>
                  <a:lnTo>
                    <a:pt x="252413" y="288132"/>
                  </a:lnTo>
                  <a:lnTo>
                    <a:pt x="214313" y="245269"/>
                  </a:lnTo>
                  <a:lnTo>
                    <a:pt x="164307" y="192882"/>
                  </a:lnTo>
                  <a:lnTo>
                    <a:pt x="119063" y="147638"/>
                  </a:lnTo>
                  <a:lnTo>
                    <a:pt x="85725" y="116682"/>
                  </a:lnTo>
                  <a:lnTo>
                    <a:pt x="57150" y="90488"/>
                  </a:lnTo>
                  <a:lnTo>
                    <a:pt x="23813" y="61913"/>
                  </a:lnTo>
                  <a:lnTo>
                    <a:pt x="4763" y="40482"/>
                  </a:lnTo>
                  <a:lnTo>
                    <a:pt x="2382" y="30957"/>
                  </a:lnTo>
                  <a:lnTo>
                    <a:pt x="0" y="23813"/>
                  </a:lnTo>
                  <a:lnTo>
                    <a:pt x="2382" y="11907"/>
                  </a:lnTo>
                  <a:lnTo>
                    <a:pt x="16669" y="4763"/>
                  </a:lnTo>
                  <a:lnTo>
                    <a:pt x="40482" y="0"/>
                  </a:lnTo>
                  <a:lnTo>
                    <a:pt x="66675" y="4763"/>
                  </a:lnTo>
                  <a:lnTo>
                    <a:pt x="152400" y="38100"/>
                  </a:lnTo>
                  <a:lnTo>
                    <a:pt x="278607" y="100013"/>
                  </a:lnTo>
                  <a:lnTo>
                    <a:pt x="366713" y="145257"/>
                  </a:lnTo>
                  <a:lnTo>
                    <a:pt x="464344" y="202407"/>
                  </a:lnTo>
                  <a:lnTo>
                    <a:pt x="554832" y="259557"/>
                  </a:lnTo>
                  <a:lnTo>
                    <a:pt x="573882" y="273844"/>
                  </a:lnTo>
                  <a:lnTo>
                    <a:pt x="597694" y="307182"/>
                  </a:lnTo>
                  <a:lnTo>
                    <a:pt x="619125" y="340519"/>
                  </a:lnTo>
                  <a:lnTo>
                    <a:pt x="635794" y="369094"/>
                  </a:lnTo>
                  <a:lnTo>
                    <a:pt x="647700" y="400050"/>
                  </a:lnTo>
                  <a:lnTo>
                    <a:pt x="659607" y="435769"/>
                  </a:lnTo>
                  <a:lnTo>
                    <a:pt x="666750" y="466725"/>
                  </a:lnTo>
                  <a:lnTo>
                    <a:pt x="671513" y="495300"/>
                  </a:lnTo>
                  <a:lnTo>
                    <a:pt x="676275" y="535782"/>
                  </a:lnTo>
                  <a:lnTo>
                    <a:pt x="676275" y="576263"/>
                  </a:lnTo>
                  <a:lnTo>
                    <a:pt x="669132" y="609600"/>
                  </a:lnTo>
                  <a:lnTo>
                    <a:pt x="657225" y="640557"/>
                  </a:lnTo>
                  <a:lnTo>
                    <a:pt x="640557" y="673894"/>
                  </a:lnTo>
                  <a:lnTo>
                    <a:pt x="623888" y="692944"/>
                  </a:lnTo>
                  <a:lnTo>
                    <a:pt x="609600" y="702469"/>
                  </a:lnTo>
                  <a:lnTo>
                    <a:pt x="590550" y="704850"/>
                  </a:lnTo>
                  <a:lnTo>
                    <a:pt x="573882" y="700088"/>
                  </a:lnTo>
                  <a:lnTo>
                    <a:pt x="557213" y="695325"/>
                  </a:lnTo>
                  <a:lnTo>
                    <a:pt x="533400" y="678657"/>
                  </a:lnTo>
                  <a:lnTo>
                    <a:pt x="509588" y="650082"/>
                  </a:lnTo>
                  <a:lnTo>
                    <a:pt x="483394" y="614363"/>
                  </a:lnTo>
                  <a:lnTo>
                    <a:pt x="454819" y="566738"/>
                  </a:lnTo>
                  <a:lnTo>
                    <a:pt x="414338" y="504825"/>
                  </a:lnTo>
                  <a:lnTo>
                    <a:pt x="376238" y="450057"/>
                  </a:lnTo>
                  <a:lnTo>
                    <a:pt x="319088" y="3690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EE086764-80F6-4B8A-8902-52739B4430EA}"/>
              </a:ext>
            </a:extLst>
          </p:cNvPr>
          <p:cNvGrpSpPr>
            <a:grpSpLocks/>
          </p:cNvGrpSpPr>
          <p:nvPr/>
        </p:nvGrpSpPr>
        <p:grpSpPr bwMode="auto">
          <a:xfrm>
            <a:off x="2701925" y="1554163"/>
            <a:ext cx="4449763" cy="4518025"/>
            <a:chOff x="2698750" y="1554163"/>
            <a:chExt cx="4449763" cy="4518025"/>
          </a:xfrm>
        </p:grpSpPr>
        <p:sp>
          <p:nvSpPr>
            <p:cNvPr id="36" name="フリーフォーム 63">
              <a:extLst>
                <a:ext uri="{FF2B5EF4-FFF2-40B4-BE49-F238E27FC236}">
                  <a16:creationId xmlns:a16="http://schemas.microsoft.com/office/drawing/2014/main" id="{BD01CD28-DE82-48EB-B858-DAF231947D4D}"/>
                </a:ext>
              </a:extLst>
            </p:cNvPr>
            <p:cNvSpPr/>
            <p:nvPr/>
          </p:nvSpPr>
          <p:spPr>
            <a:xfrm>
              <a:off x="3101975" y="1931988"/>
              <a:ext cx="3441700" cy="533400"/>
            </a:xfrm>
            <a:custGeom>
              <a:avLst/>
              <a:gdLst>
                <a:gd name="connsiteX0" fmla="*/ 2207463 w 3441622"/>
                <a:gd name="connsiteY0" fmla="*/ 100976 h 532932"/>
                <a:gd name="connsiteX1" fmla="*/ 1991485 w 3441622"/>
                <a:gd name="connsiteY1" fmla="*/ 123416 h 532932"/>
                <a:gd name="connsiteX2" fmla="*/ 1811971 w 3441622"/>
                <a:gd name="connsiteY2" fmla="*/ 143050 h 532932"/>
                <a:gd name="connsiteX3" fmla="*/ 1601603 w 3441622"/>
                <a:gd name="connsiteY3" fmla="*/ 168294 h 532932"/>
                <a:gd name="connsiteX4" fmla="*/ 1368795 w 3441622"/>
                <a:gd name="connsiteY4" fmla="*/ 199148 h 532932"/>
                <a:gd name="connsiteX5" fmla="*/ 1133183 w 3441622"/>
                <a:gd name="connsiteY5" fmla="*/ 235612 h 532932"/>
                <a:gd name="connsiteX6" fmla="*/ 1037816 w 3441622"/>
                <a:gd name="connsiteY6" fmla="*/ 249636 h 532932"/>
                <a:gd name="connsiteX7" fmla="*/ 861107 w 3441622"/>
                <a:gd name="connsiteY7" fmla="*/ 266466 h 532932"/>
                <a:gd name="connsiteX8" fmla="*/ 675983 w 3441622"/>
                <a:gd name="connsiteY8" fmla="*/ 286100 h 532932"/>
                <a:gd name="connsiteX9" fmla="*/ 454395 w 3441622"/>
                <a:gd name="connsiteY9" fmla="*/ 308539 h 532932"/>
                <a:gd name="connsiteX10" fmla="*/ 367443 w 3441622"/>
                <a:gd name="connsiteY10" fmla="*/ 311344 h 532932"/>
                <a:gd name="connsiteX11" fmla="*/ 308540 w 3441622"/>
                <a:gd name="connsiteY11" fmla="*/ 311344 h 532932"/>
                <a:gd name="connsiteX12" fmla="*/ 272076 w 3441622"/>
                <a:gd name="connsiteY12" fmla="*/ 305735 h 532932"/>
                <a:gd name="connsiteX13" fmla="*/ 238417 w 3441622"/>
                <a:gd name="connsiteY13" fmla="*/ 300125 h 532932"/>
                <a:gd name="connsiteX14" fmla="*/ 182319 w 3441622"/>
                <a:gd name="connsiteY14" fmla="*/ 280490 h 532932"/>
                <a:gd name="connsiteX15" fmla="*/ 109392 w 3441622"/>
                <a:gd name="connsiteY15" fmla="*/ 238417 h 532932"/>
                <a:gd name="connsiteX16" fmla="*/ 72928 w 3441622"/>
                <a:gd name="connsiteY16" fmla="*/ 210368 h 532932"/>
                <a:gd name="connsiteX17" fmla="*/ 58903 w 3441622"/>
                <a:gd name="connsiteY17" fmla="*/ 201953 h 532932"/>
                <a:gd name="connsiteX18" fmla="*/ 36464 w 3441622"/>
                <a:gd name="connsiteY18" fmla="*/ 190733 h 532932"/>
                <a:gd name="connsiteX19" fmla="*/ 19635 w 3441622"/>
                <a:gd name="connsiteY19" fmla="*/ 187928 h 532932"/>
                <a:gd name="connsiteX20" fmla="*/ 11220 w 3441622"/>
                <a:gd name="connsiteY20" fmla="*/ 187928 h 532932"/>
                <a:gd name="connsiteX21" fmla="*/ 2805 w 3441622"/>
                <a:gd name="connsiteY21" fmla="*/ 190733 h 532932"/>
                <a:gd name="connsiteX22" fmla="*/ 0 w 3441622"/>
                <a:gd name="connsiteY22" fmla="*/ 204758 h 532932"/>
                <a:gd name="connsiteX23" fmla="*/ 2805 w 3441622"/>
                <a:gd name="connsiteY23" fmla="*/ 224392 h 532932"/>
                <a:gd name="connsiteX24" fmla="*/ 36464 w 3441622"/>
                <a:gd name="connsiteY24" fmla="*/ 283295 h 532932"/>
                <a:gd name="connsiteX25" fmla="*/ 98172 w 3441622"/>
                <a:gd name="connsiteY25" fmla="*/ 367443 h 532932"/>
                <a:gd name="connsiteX26" fmla="*/ 154270 w 3441622"/>
                <a:gd name="connsiteY26" fmla="*/ 429151 h 532932"/>
                <a:gd name="connsiteX27" fmla="*/ 199149 w 3441622"/>
                <a:gd name="connsiteY27" fmla="*/ 468419 h 532932"/>
                <a:gd name="connsiteX28" fmla="*/ 241222 w 3441622"/>
                <a:gd name="connsiteY28" fmla="*/ 499273 h 532932"/>
                <a:gd name="connsiteX29" fmla="*/ 280491 w 3441622"/>
                <a:gd name="connsiteY29" fmla="*/ 518908 h 532932"/>
                <a:gd name="connsiteX30" fmla="*/ 330979 w 3441622"/>
                <a:gd name="connsiteY30" fmla="*/ 532932 h 532932"/>
                <a:gd name="connsiteX31" fmla="*/ 381468 w 3441622"/>
                <a:gd name="connsiteY31" fmla="*/ 532932 h 532932"/>
                <a:gd name="connsiteX32" fmla="*/ 530128 w 3441622"/>
                <a:gd name="connsiteY32" fmla="*/ 510493 h 532932"/>
                <a:gd name="connsiteX33" fmla="*/ 796594 w 3441622"/>
                <a:gd name="connsiteY33" fmla="*/ 462809 h 532932"/>
                <a:gd name="connsiteX34" fmla="*/ 905985 w 3441622"/>
                <a:gd name="connsiteY34" fmla="*/ 445980 h 532932"/>
                <a:gd name="connsiteX35" fmla="*/ 1082695 w 3441622"/>
                <a:gd name="connsiteY35" fmla="*/ 426346 h 532932"/>
                <a:gd name="connsiteX36" fmla="*/ 1287453 w 3441622"/>
                <a:gd name="connsiteY36" fmla="*/ 395492 h 532932"/>
                <a:gd name="connsiteX37" fmla="*/ 1565139 w 3441622"/>
                <a:gd name="connsiteY37" fmla="*/ 361833 h 532932"/>
                <a:gd name="connsiteX38" fmla="*/ 1800751 w 3441622"/>
                <a:gd name="connsiteY38" fmla="*/ 333784 h 532932"/>
                <a:gd name="connsiteX39" fmla="*/ 1974655 w 3441622"/>
                <a:gd name="connsiteY39" fmla="*/ 316954 h 532932"/>
                <a:gd name="connsiteX40" fmla="*/ 2170999 w 3441622"/>
                <a:gd name="connsiteY40" fmla="*/ 297320 h 532932"/>
                <a:gd name="connsiteX41" fmla="*/ 2288805 w 3441622"/>
                <a:gd name="connsiteY41" fmla="*/ 288905 h 532932"/>
                <a:gd name="connsiteX42" fmla="*/ 2465514 w 3441622"/>
                <a:gd name="connsiteY42" fmla="*/ 266466 h 532932"/>
                <a:gd name="connsiteX43" fmla="*/ 2689907 w 3441622"/>
                <a:gd name="connsiteY43" fmla="*/ 260856 h 532932"/>
                <a:gd name="connsiteX44" fmla="*/ 2872226 w 3441622"/>
                <a:gd name="connsiteY44" fmla="*/ 258051 h 532932"/>
                <a:gd name="connsiteX45" fmla="*/ 3105033 w 3441622"/>
                <a:gd name="connsiteY45" fmla="*/ 258051 h 532932"/>
                <a:gd name="connsiteX46" fmla="*/ 3276133 w 3441622"/>
                <a:gd name="connsiteY46" fmla="*/ 266466 h 532932"/>
                <a:gd name="connsiteX47" fmla="*/ 3315401 w 3441622"/>
                <a:gd name="connsiteY47" fmla="*/ 266466 h 532932"/>
                <a:gd name="connsiteX48" fmla="*/ 3360280 w 3441622"/>
                <a:gd name="connsiteY48" fmla="*/ 260856 h 532932"/>
                <a:gd name="connsiteX49" fmla="*/ 3396744 w 3441622"/>
                <a:gd name="connsiteY49" fmla="*/ 249636 h 532932"/>
                <a:gd name="connsiteX50" fmla="*/ 3421988 w 3441622"/>
                <a:gd name="connsiteY50" fmla="*/ 238417 h 532932"/>
                <a:gd name="connsiteX51" fmla="*/ 3436012 w 3441622"/>
                <a:gd name="connsiteY51" fmla="*/ 221587 h 532932"/>
                <a:gd name="connsiteX52" fmla="*/ 3441622 w 3441622"/>
                <a:gd name="connsiteY52" fmla="*/ 213173 h 532932"/>
                <a:gd name="connsiteX53" fmla="*/ 3441622 w 3441622"/>
                <a:gd name="connsiteY53" fmla="*/ 196343 h 532932"/>
                <a:gd name="connsiteX54" fmla="*/ 3436012 w 3441622"/>
                <a:gd name="connsiteY54" fmla="*/ 179514 h 532932"/>
                <a:gd name="connsiteX55" fmla="*/ 3421988 w 3441622"/>
                <a:gd name="connsiteY55" fmla="*/ 159879 h 532932"/>
                <a:gd name="connsiteX56" fmla="*/ 3396744 w 3441622"/>
                <a:gd name="connsiteY56" fmla="*/ 134635 h 532932"/>
                <a:gd name="connsiteX57" fmla="*/ 3360280 w 3441622"/>
                <a:gd name="connsiteY57" fmla="*/ 103781 h 532932"/>
                <a:gd name="connsiteX58" fmla="*/ 3332231 w 3441622"/>
                <a:gd name="connsiteY58" fmla="*/ 84147 h 532932"/>
                <a:gd name="connsiteX59" fmla="*/ 3264913 w 3441622"/>
                <a:gd name="connsiteY59" fmla="*/ 56098 h 532932"/>
                <a:gd name="connsiteX60" fmla="*/ 3186376 w 3441622"/>
                <a:gd name="connsiteY60" fmla="*/ 28049 h 532932"/>
                <a:gd name="connsiteX61" fmla="*/ 3116253 w 3441622"/>
                <a:gd name="connsiteY61" fmla="*/ 8414 h 532932"/>
                <a:gd name="connsiteX62" fmla="*/ 3082594 w 3441622"/>
                <a:gd name="connsiteY62" fmla="*/ 0 h 532932"/>
                <a:gd name="connsiteX63" fmla="*/ 3074179 w 3441622"/>
                <a:gd name="connsiteY63" fmla="*/ 0 h 532932"/>
                <a:gd name="connsiteX64" fmla="*/ 3040520 w 3441622"/>
                <a:gd name="connsiteY64" fmla="*/ 14024 h 532932"/>
                <a:gd name="connsiteX65" fmla="*/ 2973203 w 3441622"/>
                <a:gd name="connsiteY65" fmla="*/ 39268 h 532932"/>
                <a:gd name="connsiteX66" fmla="*/ 2947959 w 3441622"/>
                <a:gd name="connsiteY66" fmla="*/ 44878 h 532932"/>
                <a:gd name="connsiteX67" fmla="*/ 2827347 w 3441622"/>
                <a:gd name="connsiteY67" fmla="*/ 61708 h 532932"/>
                <a:gd name="connsiteX68" fmla="*/ 2645028 w 3441622"/>
                <a:gd name="connsiteY68" fmla="*/ 78537 h 532932"/>
                <a:gd name="connsiteX69" fmla="*/ 2532832 w 3441622"/>
                <a:gd name="connsiteY69" fmla="*/ 89757 h 532932"/>
                <a:gd name="connsiteX70" fmla="*/ 2330879 w 3441622"/>
                <a:gd name="connsiteY70" fmla="*/ 89757 h 532932"/>
                <a:gd name="connsiteX71" fmla="*/ 2207463 w 3441622"/>
                <a:gd name="connsiteY71" fmla="*/ 100976 h 53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441622" h="532932">
                  <a:moveTo>
                    <a:pt x="2207463" y="100976"/>
                  </a:moveTo>
                  <a:lnTo>
                    <a:pt x="1991485" y="123416"/>
                  </a:lnTo>
                  <a:lnTo>
                    <a:pt x="1811971" y="143050"/>
                  </a:lnTo>
                  <a:lnTo>
                    <a:pt x="1601603" y="168294"/>
                  </a:lnTo>
                  <a:lnTo>
                    <a:pt x="1368795" y="199148"/>
                  </a:lnTo>
                  <a:lnTo>
                    <a:pt x="1133183" y="235612"/>
                  </a:lnTo>
                  <a:lnTo>
                    <a:pt x="1037816" y="249636"/>
                  </a:lnTo>
                  <a:lnTo>
                    <a:pt x="861107" y="266466"/>
                  </a:lnTo>
                  <a:lnTo>
                    <a:pt x="675983" y="286100"/>
                  </a:lnTo>
                  <a:lnTo>
                    <a:pt x="454395" y="308539"/>
                  </a:lnTo>
                  <a:lnTo>
                    <a:pt x="367443" y="311344"/>
                  </a:lnTo>
                  <a:lnTo>
                    <a:pt x="308540" y="311344"/>
                  </a:lnTo>
                  <a:lnTo>
                    <a:pt x="272076" y="305735"/>
                  </a:lnTo>
                  <a:lnTo>
                    <a:pt x="238417" y="300125"/>
                  </a:lnTo>
                  <a:lnTo>
                    <a:pt x="182319" y="280490"/>
                  </a:lnTo>
                  <a:lnTo>
                    <a:pt x="109392" y="238417"/>
                  </a:lnTo>
                  <a:lnTo>
                    <a:pt x="72928" y="210368"/>
                  </a:lnTo>
                  <a:lnTo>
                    <a:pt x="58903" y="201953"/>
                  </a:lnTo>
                  <a:lnTo>
                    <a:pt x="36464" y="190733"/>
                  </a:lnTo>
                  <a:lnTo>
                    <a:pt x="19635" y="187928"/>
                  </a:lnTo>
                  <a:lnTo>
                    <a:pt x="11220" y="187928"/>
                  </a:lnTo>
                  <a:lnTo>
                    <a:pt x="2805" y="190733"/>
                  </a:lnTo>
                  <a:lnTo>
                    <a:pt x="0" y="204758"/>
                  </a:lnTo>
                  <a:lnTo>
                    <a:pt x="2805" y="224392"/>
                  </a:lnTo>
                  <a:lnTo>
                    <a:pt x="36464" y="283295"/>
                  </a:lnTo>
                  <a:lnTo>
                    <a:pt x="98172" y="367443"/>
                  </a:lnTo>
                  <a:lnTo>
                    <a:pt x="154270" y="429151"/>
                  </a:lnTo>
                  <a:lnTo>
                    <a:pt x="199149" y="468419"/>
                  </a:lnTo>
                  <a:lnTo>
                    <a:pt x="241222" y="499273"/>
                  </a:lnTo>
                  <a:lnTo>
                    <a:pt x="280491" y="518908"/>
                  </a:lnTo>
                  <a:lnTo>
                    <a:pt x="330979" y="532932"/>
                  </a:lnTo>
                  <a:lnTo>
                    <a:pt x="381468" y="532932"/>
                  </a:lnTo>
                  <a:lnTo>
                    <a:pt x="530128" y="510493"/>
                  </a:lnTo>
                  <a:lnTo>
                    <a:pt x="796594" y="462809"/>
                  </a:lnTo>
                  <a:lnTo>
                    <a:pt x="905985" y="445980"/>
                  </a:lnTo>
                  <a:lnTo>
                    <a:pt x="1082695" y="426346"/>
                  </a:lnTo>
                  <a:lnTo>
                    <a:pt x="1287453" y="395492"/>
                  </a:lnTo>
                  <a:lnTo>
                    <a:pt x="1565139" y="361833"/>
                  </a:lnTo>
                  <a:lnTo>
                    <a:pt x="1800751" y="333784"/>
                  </a:lnTo>
                  <a:lnTo>
                    <a:pt x="1974655" y="316954"/>
                  </a:lnTo>
                  <a:lnTo>
                    <a:pt x="2170999" y="297320"/>
                  </a:lnTo>
                  <a:lnTo>
                    <a:pt x="2288805" y="288905"/>
                  </a:lnTo>
                  <a:lnTo>
                    <a:pt x="2465514" y="266466"/>
                  </a:lnTo>
                  <a:lnTo>
                    <a:pt x="2689907" y="260856"/>
                  </a:lnTo>
                  <a:lnTo>
                    <a:pt x="2872226" y="258051"/>
                  </a:lnTo>
                  <a:lnTo>
                    <a:pt x="3105033" y="258051"/>
                  </a:lnTo>
                  <a:lnTo>
                    <a:pt x="3276133" y="266466"/>
                  </a:lnTo>
                  <a:lnTo>
                    <a:pt x="3315401" y="266466"/>
                  </a:lnTo>
                  <a:lnTo>
                    <a:pt x="3360280" y="260856"/>
                  </a:lnTo>
                  <a:lnTo>
                    <a:pt x="3396744" y="249636"/>
                  </a:lnTo>
                  <a:lnTo>
                    <a:pt x="3421988" y="238417"/>
                  </a:lnTo>
                  <a:lnTo>
                    <a:pt x="3436012" y="221587"/>
                  </a:lnTo>
                  <a:lnTo>
                    <a:pt x="3441622" y="213173"/>
                  </a:lnTo>
                  <a:lnTo>
                    <a:pt x="3441622" y="196343"/>
                  </a:lnTo>
                  <a:lnTo>
                    <a:pt x="3436012" y="179514"/>
                  </a:lnTo>
                  <a:lnTo>
                    <a:pt x="3421988" y="159879"/>
                  </a:lnTo>
                  <a:lnTo>
                    <a:pt x="3396744" y="134635"/>
                  </a:lnTo>
                  <a:lnTo>
                    <a:pt x="3360280" y="103781"/>
                  </a:lnTo>
                  <a:lnTo>
                    <a:pt x="3332231" y="84147"/>
                  </a:lnTo>
                  <a:lnTo>
                    <a:pt x="3264913" y="56098"/>
                  </a:lnTo>
                  <a:lnTo>
                    <a:pt x="3186376" y="28049"/>
                  </a:lnTo>
                  <a:lnTo>
                    <a:pt x="3116253" y="8414"/>
                  </a:lnTo>
                  <a:lnTo>
                    <a:pt x="3082594" y="0"/>
                  </a:lnTo>
                  <a:lnTo>
                    <a:pt x="3074179" y="0"/>
                  </a:lnTo>
                  <a:lnTo>
                    <a:pt x="3040520" y="14024"/>
                  </a:lnTo>
                  <a:lnTo>
                    <a:pt x="2973203" y="39268"/>
                  </a:lnTo>
                  <a:lnTo>
                    <a:pt x="2947959" y="44878"/>
                  </a:lnTo>
                  <a:lnTo>
                    <a:pt x="2827347" y="61708"/>
                  </a:lnTo>
                  <a:lnTo>
                    <a:pt x="2645028" y="78537"/>
                  </a:lnTo>
                  <a:lnTo>
                    <a:pt x="2532832" y="89757"/>
                  </a:lnTo>
                  <a:lnTo>
                    <a:pt x="2330879" y="89757"/>
                  </a:lnTo>
                  <a:lnTo>
                    <a:pt x="2207463" y="100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5">
              <a:extLst>
                <a:ext uri="{FF2B5EF4-FFF2-40B4-BE49-F238E27FC236}">
                  <a16:creationId xmlns:a16="http://schemas.microsoft.com/office/drawing/2014/main" id="{D31E0DA3-29FD-4768-878D-A4306FC874A0}"/>
                </a:ext>
              </a:extLst>
            </p:cNvPr>
            <p:cNvSpPr/>
            <p:nvPr/>
          </p:nvSpPr>
          <p:spPr>
            <a:xfrm>
              <a:off x="3679825" y="1638300"/>
              <a:ext cx="561975" cy="1143000"/>
            </a:xfrm>
            <a:custGeom>
              <a:avLst/>
              <a:gdLst>
                <a:gd name="connsiteX0" fmla="*/ 219075 w 561975"/>
                <a:gd name="connsiteY0" fmla="*/ 407194 h 1143000"/>
                <a:gd name="connsiteX1" fmla="*/ 250032 w 561975"/>
                <a:gd name="connsiteY1" fmla="*/ 521494 h 1143000"/>
                <a:gd name="connsiteX2" fmla="*/ 264319 w 561975"/>
                <a:gd name="connsiteY2" fmla="*/ 581025 h 1143000"/>
                <a:gd name="connsiteX3" fmla="*/ 302419 w 561975"/>
                <a:gd name="connsiteY3" fmla="*/ 731044 h 1143000"/>
                <a:gd name="connsiteX4" fmla="*/ 352425 w 561975"/>
                <a:gd name="connsiteY4" fmla="*/ 900113 h 1143000"/>
                <a:gd name="connsiteX5" fmla="*/ 411957 w 561975"/>
                <a:gd name="connsiteY5" fmla="*/ 1100138 h 1143000"/>
                <a:gd name="connsiteX6" fmla="*/ 421482 w 561975"/>
                <a:gd name="connsiteY6" fmla="*/ 1119188 h 1143000"/>
                <a:gd name="connsiteX7" fmla="*/ 435769 w 561975"/>
                <a:gd name="connsiteY7" fmla="*/ 1131094 h 1143000"/>
                <a:gd name="connsiteX8" fmla="*/ 466725 w 561975"/>
                <a:gd name="connsiteY8" fmla="*/ 1140619 h 1143000"/>
                <a:gd name="connsiteX9" fmla="*/ 483394 w 561975"/>
                <a:gd name="connsiteY9" fmla="*/ 1143000 h 1143000"/>
                <a:gd name="connsiteX10" fmla="*/ 507207 w 561975"/>
                <a:gd name="connsiteY10" fmla="*/ 1135856 h 1143000"/>
                <a:gd name="connsiteX11" fmla="*/ 523875 w 561975"/>
                <a:gd name="connsiteY11" fmla="*/ 1126331 h 1143000"/>
                <a:gd name="connsiteX12" fmla="*/ 540544 w 561975"/>
                <a:gd name="connsiteY12" fmla="*/ 1109663 h 1143000"/>
                <a:gd name="connsiteX13" fmla="*/ 552450 w 561975"/>
                <a:gd name="connsiteY13" fmla="*/ 1085850 h 1143000"/>
                <a:gd name="connsiteX14" fmla="*/ 559594 w 561975"/>
                <a:gd name="connsiteY14" fmla="*/ 1054894 h 1143000"/>
                <a:gd name="connsiteX15" fmla="*/ 561975 w 561975"/>
                <a:gd name="connsiteY15" fmla="*/ 1023938 h 1143000"/>
                <a:gd name="connsiteX16" fmla="*/ 561975 w 561975"/>
                <a:gd name="connsiteY16" fmla="*/ 983456 h 1143000"/>
                <a:gd name="connsiteX17" fmla="*/ 561975 w 561975"/>
                <a:gd name="connsiteY17" fmla="*/ 954881 h 1143000"/>
                <a:gd name="connsiteX18" fmla="*/ 557213 w 561975"/>
                <a:gd name="connsiteY18" fmla="*/ 892969 h 1143000"/>
                <a:gd name="connsiteX19" fmla="*/ 547688 w 561975"/>
                <a:gd name="connsiteY19" fmla="*/ 828675 h 1143000"/>
                <a:gd name="connsiteX20" fmla="*/ 528638 w 561975"/>
                <a:gd name="connsiteY20" fmla="*/ 702469 h 1143000"/>
                <a:gd name="connsiteX21" fmla="*/ 464344 w 561975"/>
                <a:gd name="connsiteY21" fmla="*/ 469106 h 1143000"/>
                <a:gd name="connsiteX22" fmla="*/ 442913 w 561975"/>
                <a:gd name="connsiteY22" fmla="*/ 383381 h 1143000"/>
                <a:gd name="connsiteX23" fmla="*/ 426244 w 561975"/>
                <a:gd name="connsiteY23" fmla="*/ 316706 h 1143000"/>
                <a:gd name="connsiteX24" fmla="*/ 419100 w 561975"/>
                <a:gd name="connsiteY24" fmla="*/ 276225 h 1143000"/>
                <a:gd name="connsiteX25" fmla="*/ 414338 w 561975"/>
                <a:gd name="connsiteY25" fmla="*/ 245269 h 1143000"/>
                <a:gd name="connsiteX26" fmla="*/ 414338 w 561975"/>
                <a:gd name="connsiteY26" fmla="*/ 223838 h 1143000"/>
                <a:gd name="connsiteX27" fmla="*/ 416719 w 561975"/>
                <a:gd name="connsiteY27" fmla="*/ 192881 h 1143000"/>
                <a:gd name="connsiteX28" fmla="*/ 421482 w 561975"/>
                <a:gd name="connsiteY28" fmla="*/ 166688 h 1143000"/>
                <a:gd name="connsiteX29" fmla="*/ 423863 w 561975"/>
                <a:gd name="connsiteY29" fmla="*/ 150019 h 1143000"/>
                <a:gd name="connsiteX30" fmla="*/ 421482 w 561975"/>
                <a:gd name="connsiteY30" fmla="*/ 133350 h 1143000"/>
                <a:gd name="connsiteX31" fmla="*/ 414338 w 561975"/>
                <a:gd name="connsiteY31" fmla="*/ 114300 h 1143000"/>
                <a:gd name="connsiteX32" fmla="*/ 400050 w 561975"/>
                <a:gd name="connsiteY32" fmla="*/ 92869 h 1143000"/>
                <a:gd name="connsiteX33" fmla="*/ 383382 w 561975"/>
                <a:gd name="connsiteY33" fmla="*/ 78581 h 1143000"/>
                <a:gd name="connsiteX34" fmla="*/ 350044 w 561975"/>
                <a:gd name="connsiteY34" fmla="*/ 59531 h 1143000"/>
                <a:gd name="connsiteX35" fmla="*/ 304800 w 561975"/>
                <a:gd name="connsiteY35" fmla="*/ 40481 h 1143000"/>
                <a:gd name="connsiteX36" fmla="*/ 259557 w 561975"/>
                <a:gd name="connsiteY36" fmla="*/ 23813 h 1143000"/>
                <a:gd name="connsiteX37" fmla="*/ 195263 w 561975"/>
                <a:gd name="connsiteY37" fmla="*/ 7144 h 1143000"/>
                <a:gd name="connsiteX38" fmla="*/ 142875 w 561975"/>
                <a:gd name="connsiteY38" fmla="*/ 0 h 1143000"/>
                <a:gd name="connsiteX39" fmla="*/ 97632 w 561975"/>
                <a:gd name="connsiteY39" fmla="*/ 0 h 1143000"/>
                <a:gd name="connsiteX40" fmla="*/ 64294 w 561975"/>
                <a:gd name="connsiteY40" fmla="*/ 4763 h 1143000"/>
                <a:gd name="connsiteX41" fmla="*/ 38100 w 561975"/>
                <a:gd name="connsiteY41" fmla="*/ 4763 h 1143000"/>
                <a:gd name="connsiteX42" fmla="*/ 14288 w 561975"/>
                <a:gd name="connsiteY42" fmla="*/ 9525 h 1143000"/>
                <a:gd name="connsiteX43" fmla="*/ 2382 w 561975"/>
                <a:gd name="connsiteY43" fmla="*/ 16669 h 1143000"/>
                <a:gd name="connsiteX44" fmla="*/ 0 w 561975"/>
                <a:gd name="connsiteY44" fmla="*/ 28575 h 1143000"/>
                <a:gd name="connsiteX45" fmla="*/ 7144 w 561975"/>
                <a:gd name="connsiteY45" fmla="*/ 42863 h 1143000"/>
                <a:gd name="connsiteX46" fmla="*/ 28575 w 561975"/>
                <a:gd name="connsiteY46" fmla="*/ 61913 h 1143000"/>
                <a:gd name="connsiteX47" fmla="*/ 69057 w 561975"/>
                <a:gd name="connsiteY47" fmla="*/ 95250 h 1143000"/>
                <a:gd name="connsiteX48" fmla="*/ 102394 w 561975"/>
                <a:gd name="connsiteY48" fmla="*/ 128588 h 1143000"/>
                <a:gd name="connsiteX49" fmla="*/ 142875 w 561975"/>
                <a:gd name="connsiteY49" fmla="*/ 188119 h 1143000"/>
                <a:gd name="connsiteX50" fmla="*/ 169069 w 561975"/>
                <a:gd name="connsiteY50" fmla="*/ 238125 h 1143000"/>
                <a:gd name="connsiteX51" fmla="*/ 200025 w 561975"/>
                <a:gd name="connsiteY51" fmla="*/ 326231 h 1143000"/>
                <a:gd name="connsiteX52" fmla="*/ 219075 w 561975"/>
                <a:gd name="connsiteY52" fmla="*/ 40719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1975" h="1143000">
                  <a:moveTo>
                    <a:pt x="219075" y="407194"/>
                  </a:moveTo>
                  <a:lnTo>
                    <a:pt x="250032" y="521494"/>
                  </a:lnTo>
                  <a:lnTo>
                    <a:pt x="264319" y="581025"/>
                  </a:lnTo>
                  <a:lnTo>
                    <a:pt x="302419" y="731044"/>
                  </a:lnTo>
                  <a:lnTo>
                    <a:pt x="352425" y="900113"/>
                  </a:lnTo>
                  <a:lnTo>
                    <a:pt x="411957" y="1100138"/>
                  </a:lnTo>
                  <a:lnTo>
                    <a:pt x="421482" y="1119188"/>
                  </a:lnTo>
                  <a:lnTo>
                    <a:pt x="435769" y="1131094"/>
                  </a:lnTo>
                  <a:lnTo>
                    <a:pt x="466725" y="1140619"/>
                  </a:lnTo>
                  <a:lnTo>
                    <a:pt x="483394" y="1143000"/>
                  </a:lnTo>
                  <a:lnTo>
                    <a:pt x="507207" y="1135856"/>
                  </a:lnTo>
                  <a:lnTo>
                    <a:pt x="523875" y="1126331"/>
                  </a:lnTo>
                  <a:lnTo>
                    <a:pt x="540544" y="1109663"/>
                  </a:lnTo>
                  <a:lnTo>
                    <a:pt x="552450" y="1085850"/>
                  </a:lnTo>
                  <a:lnTo>
                    <a:pt x="559594" y="1054894"/>
                  </a:lnTo>
                  <a:lnTo>
                    <a:pt x="561975" y="1023938"/>
                  </a:lnTo>
                  <a:lnTo>
                    <a:pt x="561975" y="983456"/>
                  </a:lnTo>
                  <a:lnTo>
                    <a:pt x="561975" y="954881"/>
                  </a:lnTo>
                  <a:lnTo>
                    <a:pt x="557213" y="892969"/>
                  </a:lnTo>
                  <a:lnTo>
                    <a:pt x="547688" y="828675"/>
                  </a:lnTo>
                  <a:lnTo>
                    <a:pt x="528638" y="702469"/>
                  </a:lnTo>
                  <a:lnTo>
                    <a:pt x="464344" y="469106"/>
                  </a:lnTo>
                  <a:lnTo>
                    <a:pt x="442913" y="383381"/>
                  </a:lnTo>
                  <a:lnTo>
                    <a:pt x="426244" y="316706"/>
                  </a:lnTo>
                  <a:lnTo>
                    <a:pt x="419100" y="276225"/>
                  </a:lnTo>
                  <a:lnTo>
                    <a:pt x="414338" y="245269"/>
                  </a:lnTo>
                  <a:lnTo>
                    <a:pt x="414338" y="223838"/>
                  </a:lnTo>
                  <a:lnTo>
                    <a:pt x="416719" y="192881"/>
                  </a:lnTo>
                  <a:lnTo>
                    <a:pt x="421482" y="166688"/>
                  </a:lnTo>
                  <a:lnTo>
                    <a:pt x="423863" y="150019"/>
                  </a:lnTo>
                  <a:lnTo>
                    <a:pt x="421482" y="133350"/>
                  </a:lnTo>
                  <a:lnTo>
                    <a:pt x="414338" y="114300"/>
                  </a:lnTo>
                  <a:lnTo>
                    <a:pt x="400050" y="92869"/>
                  </a:lnTo>
                  <a:lnTo>
                    <a:pt x="383382" y="78581"/>
                  </a:lnTo>
                  <a:lnTo>
                    <a:pt x="350044" y="59531"/>
                  </a:lnTo>
                  <a:lnTo>
                    <a:pt x="304800" y="40481"/>
                  </a:lnTo>
                  <a:lnTo>
                    <a:pt x="259557" y="23813"/>
                  </a:lnTo>
                  <a:lnTo>
                    <a:pt x="195263" y="7144"/>
                  </a:lnTo>
                  <a:lnTo>
                    <a:pt x="142875" y="0"/>
                  </a:lnTo>
                  <a:lnTo>
                    <a:pt x="97632" y="0"/>
                  </a:lnTo>
                  <a:lnTo>
                    <a:pt x="64294" y="4763"/>
                  </a:lnTo>
                  <a:lnTo>
                    <a:pt x="38100" y="4763"/>
                  </a:lnTo>
                  <a:lnTo>
                    <a:pt x="14288" y="9525"/>
                  </a:lnTo>
                  <a:lnTo>
                    <a:pt x="2382" y="16669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28575" y="61913"/>
                  </a:lnTo>
                  <a:lnTo>
                    <a:pt x="69057" y="95250"/>
                  </a:lnTo>
                  <a:lnTo>
                    <a:pt x="102394" y="128588"/>
                  </a:lnTo>
                  <a:lnTo>
                    <a:pt x="142875" y="188119"/>
                  </a:lnTo>
                  <a:lnTo>
                    <a:pt x="169069" y="238125"/>
                  </a:lnTo>
                  <a:lnTo>
                    <a:pt x="200025" y="326231"/>
                  </a:lnTo>
                  <a:lnTo>
                    <a:pt x="219075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64">
              <a:extLst>
                <a:ext uri="{FF2B5EF4-FFF2-40B4-BE49-F238E27FC236}">
                  <a16:creationId xmlns:a16="http://schemas.microsoft.com/office/drawing/2014/main" id="{3572D12C-6CE6-42AB-AEB4-5C8938205483}"/>
                </a:ext>
              </a:extLst>
            </p:cNvPr>
            <p:cNvSpPr/>
            <p:nvPr/>
          </p:nvSpPr>
          <p:spPr>
            <a:xfrm>
              <a:off x="5272088" y="1554163"/>
              <a:ext cx="508000" cy="1139825"/>
            </a:xfrm>
            <a:custGeom>
              <a:avLst/>
              <a:gdLst>
                <a:gd name="connsiteX0" fmla="*/ 278606 w 507206"/>
                <a:gd name="connsiteY0" fmla="*/ 728663 h 1138238"/>
                <a:gd name="connsiteX1" fmla="*/ 176212 w 507206"/>
                <a:gd name="connsiteY1" fmla="*/ 923925 h 1138238"/>
                <a:gd name="connsiteX2" fmla="*/ 66675 w 507206"/>
                <a:gd name="connsiteY2" fmla="*/ 1138238 h 1138238"/>
                <a:gd name="connsiteX3" fmla="*/ 0 w 507206"/>
                <a:gd name="connsiteY3" fmla="*/ 1081088 h 1138238"/>
                <a:gd name="connsiteX4" fmla="*/ 14287 w 507206"/>
                <a:gd name="connsiteY4" fmla="*/ 1002507 h 1138238"/>
                <a:gd name="connsiteX5" fmla="*/ 45243 w 507206"/>
                <a:gd name="connsiteY5" fmla="*/ 873919 h 1138238"/>
                <a:gd name="connsiteX6" fmla="*/ 85725 w 507206"/>
                <a:gd name="connsiteY6" fmla="*/ 716757 h 1138238"/>
                <a:gd name="connsiteX7" fmla="*/ 102393 w 507206"/>
                <a:gd name="connsiteY7" fmla="*/ 645319 h 1138238"/>
                <a:gd name="connsiteX8" fmla="*/ 159543 w 507206"/>
                <a:gd name="connsiteY8" fmla="*/ 404813 h 1138238"/>
                <a:gd name="connsiteX9" fmla="*/ 180975 w 507206"/>
                <a:gd name="connsiteY9" fmla="*/ 321469 h 1138238"/>
                <a:gd name="connsiteX10" fmla="*/ 185737 w 507206"/>
                <a:gd name="connsiteY10" fmla="*/ 297657 h 1138238"/>
                <a:gd name="connsiteX11" fmla="*/ 190500 w 507206"/>
                <a:gd name="connsiteY11" fmla="*/ 276225 h 1138238"/>
                <a:gd name="connsiteX12" fmla="*/ 190500 w 507206"/>
                <a:gd name="connsiteY12" fmla="*/ 252413 h 1138238"/>
                <a:gd name="connsiteX13" fmla="*/ 185737 w 507206"/>
                <a:gd name="connsiteY13" fmla="*/ 223838 h 1138238"/>
                <a:gd name="connsiteX14" fmla="*/ 178593 w 507206"/>
                <a:gd name="connsiteY14" fmla="*/ 200025 h 1138238"/>
                <a:gd name="connsiteX15" fmla="*/ 171450 w 507206"/>
                <a:gd name="connsiteY15" fmla="*/ 176213 h 1138238"/>
                <a:gd name="connsiteX16" fmla="*/ 157162 w 507206"/>
                <a:gd name="connsiteY16" fmla="*/ 150019 h 1138238"/>
                <a:gd name="connsiteX17" fmla="*/ 126206 w 507206"/>
                <a:gd name="connsiteY17" fmla="*/ 114300 h 1138238"/>
                <a:gd name="connsiteX18" fmla="*/ 88106 w 507206"/>
                <a:gd name="connsiteY18" fmla="*/ 78582 h 1138238"/>
                <a:gd name="connsiteX19" fmla="*/ 64293 w 507206"/>
                <a:gd name="connsiteY19" fmla="*/ 57150 h 1138238"/>
                <a:gd name="connsiteX20" fmla="*/ 52387 w 507206"/>
                <a:gd name="connsiteY20" fmla="*/ 38100 h 1138238"/>
                <a:gd name="connsiteX21" fmla="*/ 47625 w 507206"/>
                <a:gd name="connsiteY21" fmla="*/ 21432 h 1138238"/>
                <a:gd name="connsiteX22" fmla="*/ 50006 w 507206"/>
                <a:gd name="connsiteY22" fmla="*/ 9525 h 1138238"/>
                <a:gd name="connsiteX23" fmla="*/ 66675 w 507206"/>
                <a:gd name="connsiteY23" fmla="*/ 2382 h 1138238"/>
                <a:gd name="connsiteX24" fmla="*/ 107156 w 507206"/>
                <a:gd name="connsiteY24" fmla="*/ 0 h 1138238"/>
                <a:gd name="connsiteX25" fmla="*/ 173831 w 507206"/>
                <a:gd name="connsiteY25" fmla="*/ 19050 h 1138238"/>
                <a:gd name="connsiteX26" fmla="*/ 297656 w 507206"/>
                <a:gd name="connsiteY26" fmla="*/ 61913 h 1138238"/>
                <a:gd name="connsiteX27" fmla="*/ 381000 w 507206"/>
                <a:gd name="connsiteY27" fmla="*/ 100013 h 1138238"/>
                <a:gd name="connsiteX28" fmla="*/ 414337 w 507206"/>
                <a:gd name="connsiteY28" fmla="*/ 121444 h 1138238"/>
                <a:gd name="connsiteX29" fmla="*/ 445293 w 507206"/>
                <a:gd name="connsiteY29" fmla="*/ 145257 h 1138238"/>
                <a:gd name="connsiteX30" fmla="*/ 464343 w 507206"/>
                <a:gd name="connsiteY30" fmla="*/ 164307 h 1138238"/>
                <a:gd name="connsiteX31" fmla="*/ 485775 w 507206"/>
                <a:gd name="connsiteY31" fmla="*/ 190500 h 1138238"/>
                <a:gd name="connsiteX32" fmla="*/ 492918 w 507206"/>
                <a:gd name="connsiteY32" fmla="*/ 202407 h 1138238"/>
                <a:gd name="connsiteX33" fmla="*/ 500062 w 507206"/>
                <a:gd name="connsiteY33" fmla="*/ 219075 h 1138238"/>
                <a:gd name="connsiteX34" fmla="*/ 504825 w 507206"/>
                <a:gd name="connsiteY34" fmla="*/ 238125 h 1138238"/>
                <a:gd name="connsiteX35" fmla="*/ 507206 w 507206"/>
                <a:gd name="connsiteY35" fmla="*/ 257175 h 1138238"/>
                <a:gd name="connsiteX36" fmla="*/ 495300 w 507206"/>
                <a:gd name="connsiteY36" fmla="*/ 285750 h 1138238"/>
                <a:gd name="connsiteX37" fmla="*/ 471487 w 507206"/>
                <a:gd name="connsiteY37" fmla="*/ 314325 h 1138238"/>
                <a:gd name="connsiteX38" fmla="*/ 450056 w 507206"/>
                <a:gd name="connsiteY38" fmla="*/ 340519 h 1138238"/>
                <a:gd name="connsiteX39" fmla="*/ 423862 w 507206"/>
                <a:gd name="connsiteY39" fmla="*/ 388144 h 1138238"/>
                <a:gd name="connsiteX40" fmla="*/ 383381 w 507206"/>
                <a:gd name="connsiteY40" fmla="*/ 485775 h 1138238"/>
                <a:gd name="connsiteX41" fmla="*/ 328612 w 507206"/>
                <a:gd name="connsiteY41" fmla="*/ 635794 h 1138238"/>
                <a:gd name="connsiteX42" fmla="*/ 278606 w 507206"/>
                <a:gd name="connsiteY42" fmla="*/ 728663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138238">
                  <a:moveTo>
                    <a:pt x="278606" y="728663"/>
                  </a:moveTo>
                  <a:lnTo>
                    <a:pt x="176212" y="923925"/>
                  </a:lnTo>
                  <a:lnTo>
                    <a:pt x="66675" y="1138238"/>
                  </a:lnTo>
                  <a:lnTo>
                    <a:pt x="0" y="1081088"/>
                  </a:lnTo>
                  <a:lnTo>
                    <a:pt x="14287" y="1002507"/>
                  </a:lnTo>
                  <a:lnTo>
                    <a:pt x="45243" y="873919"/>
                  </a:lnTo>
                  <a:lnTo>
                    <a:pt x="85725" y="716757"/>
                  </a:lnTo>
                  <a:lnTo>
                    <a:pt x="102393" y="645319"/>
                  </a:lnTo>
                  <a:lnTo>
                    <a:pt x="159543" y="404813"/>
                  </a:lnTo>
                  <a:lnTo>
                    <a:pt x="180975" y="321469"/>
                  </a:lnTo>
                  <a:lnTo>
                    <a:pt x="185737" y="297657"/>
                  </a:lnTo>
                  <a:lnTo>
                    <a:pt x="190500" y="276225"/>
                  </a:lnTo>
                  <a:lnTo>
                    <a:pt x="190500" y="252413"/>
                  </a:lnTo>
                  <a:lnTo>
                    <a:pt x="185737" y="223838"/>
                  </a:lnTo>
                  <a:lnTo>
                    <a:pt x="178593" y="200025"/>
                  </a:lnTo>
                  <a:lnTo>
                    <a:pt x="171450" y="176213"/>
                  </a:lnTo>
                  <a:lnTo>
                    <a:pt x="157162" y="150019"/>
                  </a:lnTo>
                  <a:lnTo>
                    <a:pt x="126206" y="114300"/>
                  </a:lnTo>
                  <a:lnTo>
                    <a:pt x="88106" y="78582"/>
                  </a:lnTo>
                  <a:lnTo>
                    <a:pt x="64293" y="57150"/>
                  </a:lnTo>
                  <a:lnTo>
                    <a:pt x="52387" y="38100"/>
                  </a:lnTo>
                  <a:lnTo>
                    <a:pt x="47625" y="21432"/>
                  </a:lnTo>
                  <a:lnTo>
                    <a:pt x="50006" y="9525"/>
                  </a:lnTo>
                  <a:lnTo>
                    <a:pt x="66675" y="2382"/>
                  </a:lnTo>
                  <a:lnTo>
                    <a:pt x="107156" y="0"/>
                  </a:lnTo>
                  <a:lnTo>
                    <a:pt x="173831" y="19050"/>
                  </a:lnTo>
                  <a:lnTo>
                    <a:pt x="297656" y="61913"/>
                  </a:lnTo>
                  <a:lnTo>
                    <a:pt x="381000" y="100013"/>
                  </a:lnTo>
                  <a:lnTo>
                    <a:pt x="414337" y="121444"/>
                  </a:lnTo>
                  <a:lnTo>
                    <a:pt x="445293" y="145257"/>
                  </a:lnTo>
                  <a:lnTo>
                    <a:pt x="464343" y="164307"/>
                  </a:lnTo>
                  <a:lnTo>
                    <a:pt x="485775" y="190500"/>
                  </a:lnTo>
                  <a:lnTo>
                    <a:pt x="492918" y="202407"/>
                  </a:lnTo>
                  <a:lnTo>
                    <a:pt x="500062" y="219075"/>
                  </a:lnTo>
                  <a:lnTo>
                    <a:pt x="504825" y="238125"/>
                  </a:lnTo>
                  <a:lnTo>
                    <a:pt x="507206" y="257175"/>
                  </a:lnTo>
                  <a:lnTo>
                    <a:pt x="495300" y="285750"/>
                  </a:lnTo>
                  <a:lnTo>
                    <a:pt x="471487" y="314325"/>
                  </a:lnTo>
                  <a:lnTo>
                    <a:pt x="450056" y="340519"/>
                  </a:lnTo>
                  <a:lnTo>
                    <a:pt x="423862" y="388144"/>
                  </a:lnTo>
                  <a:lnTo>
                    <a:pt x="383381" y="485775"/>
                  </a:lnTo>
                  <a:lnTo>
                    <a:pt x="328612" y="635794"/>
                  </a:lnTo>
                  <a:lnTo>
                    <a:pt x="2786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8">
              <a:extLst>
                <a:ext uri="{FF2B5EF4-FFF2-40B4-BE49-F238E27FC236}">
                  <a16:creationId xmlns:a16="http://schemas.microsoft.com/office/drawing/2014/main" id="{B96A1DB3-948D-408A-96DF-94636D40D91D}"/>
                </a:ext>
              </a:extLst>
            </p:cNvPr>
            <p:cNvSpPr/>
            <p:nvPr/>
          </p:nvSpPr>
          <p:spPr>
            <a:xfrm rot="16200000">
              <a:off x="1686719" y="3893344"/>
              <a:ext cx="2822575" cy="798513"/>
            </a:xfrm>
            <a:custGeom>
              <a:avLst/>
              <a:gdLst>
                <a:gd name="connsiteX0" fmla="*/ 1662112 w 2821781"/>
                <a:gd name="connsiteY0" fmla="*/ 557212 h 797718"/>
                <a:gd name="connsiteX1" fmla="*/ 1826419 w 2821781"/>
                <a:gd name="connsiteY1" fmla="*/ 564356 h 797718"/>
                <a:gd name="connsiteX2" fmla="*/ 1983581 w 2821781"/>
                <a:gd name="connsiteY2" fmla="*/ 571500 h 797718"/>
                <a:gd name="connsiteX3" fmla="*/ 2174081 w 2821781"/>
                <a:gd name="connsiteY3" fmla="*/ 573881 h 797718"/>
                <a:gd name="connsiteX4" fmla="*/ 2378869 w 2821781"/>
                <a:gd name="connsiteY4" fmla="*/ 571500 h 797718"/>
                <a:gd name="connsiteX5" fmla="*/ 2424112 w 2821781"/>
                <a:gd name="connsiteY5" fmla="*/ 569118 h 797718"/>
                <a:gd name="connsiteX6" fmla="*/ 2464594 w 2821781"/>
                <a:gd name="connsiteY6" fmla="*/ 559593 h 797718"/>
                <a:gd name="connsiteX7" fmla="*/ 2512219 w 2821781"/>
                <a:gd name="connsiteY7" fmla="*/ 540543 h 797718"/>
                <a:gd name="connsiteX8" fmla="*/ 2559844 w 2821781"/>
                <a:gd name="connsiteY8" fmla="*/ 511968 h 797718"/>
                <a:gd name="connsiteX9" fmla="*/ 2619375 w 2821781"/>
                <a:gd name="connsiteY9" fmla="*/ 466725 h 797718"/>
                <a:gd name="connsiteX10" fmla="*/ 2681287 w 2821781"/>
                <a:gd name="connsiteY10" fmla="*/ 404812 h 797718"/>
                <a:gd name="connsiteX11" fmla="*/ 2747962 w 2821781"/>
                <a:gd name="connsiteY11" fmla="*/ 326231 h 797718"/>
                <a:gd name="connsiteX12" fmla="*/ 2764631 w 2821781"/>
                <a:gd name="connsiteY12" fmla="*/ 304800 h 797718"/>
                <a:gd name="connsiteX13" fmla="*/ 2788444 w 2821781"/>
                <a:gd name="connsiteY13" fmla="*/ 292893 h 797718"/>
                <a:gd name="connsiteX14" fmla="*/ 2802731 w 2821781"/>
                <a:gd name="connsiteY14" fmla="*/ 288131 h 797718"/>
                <a:gd name="connsiteX15" fmla="*/ 2814637 w 2821781"/>
                <a:gd name="connsiteY15" fmla="*/ 288131 h 797718"/>
                <a:gd name="connsiteX16" fmla="*/ 2819400 w 2821781"/>
                <a:gd name="connsiteY16" fmla="*/ 292893 h 797718"/>
                <a:gd name="connsiteX17" fmla="*/ 2821781 w 2821781"/>
                <a:gd name="connsiteY17" fmla="*/ 300037 h 797718"/>
                <a:gd name="connsiteX18" fmla="*/ 2821781 w 2821781"/>
                <a:gd name="connsiteY18" fmla="*/ 316706 h 797718"/>
                <a:gd name="connsiteX19" fmla="*/ 2800350 w 2821781"/>
                <a:gd name="connsiteY19" fmla="*/ 376237 h 797718"/>
                <a:gd name="connsiteX20" fmla="*/ 2774156 w 2821781"/>
                <a:gd name="connsiteY20" fmla="*/ 450056 h 797718"/>
                <a:gd name="connsiteX21" fmla="*/ 2731294 w 2821781"/>
                <a:gd name="connsiteY21" fmla="*/ 566737 h 797718"/>
                <a:gd name="connsiteX22" fmla="*/ 2686050 w 2821781"/>
                <a:gd name="connsiteY22" fmla="*/ 683418 h 797718"/>
                <a:gd name="connsiteX23" fmla="*/ 2647950 w 2821781"/>
                <a:gd name="connsiteY23" fmla="*/ 776287 h 797718"/>
                <a:gd name="connsiteX24" fmla="*/ 2493169 w 2821781"/>
                <a:gd name="connsiteY24" fmla="*/ 766762 h 797718"/>
                <a:gd name="connsiteX25" fmla="*/ 2419350 w 2821781"/>
                <a:gd name="connsiteY25" fmla="*/ 792956 h 797718"/>
                <a:gd name="connsiteX26" fmla="*/ 2393156 w 2821781"/>
                <a:gd name="connsiteY26" fmla="*/ 797718 h 797718"/>
                <a:gd name="connsiteX27" fmla="*/ 2314575 w 2821781"/>
                <a:gd name="connsiteY27" fmla="*/ 797718 h 797718"/>
                <a:gd name="connsiteX28" fmla="*/ 2102644 w 2821781"/>
                <a:gd name="connsiteY28" fmla="*/ 792956 h 797718"/>
                <a:gd name="connsiteX29" fmla="*/ 1971675 w 2821781"/>
                <a:gd name="connsiteY29" fmla="*/ 788193 h 797718"/>
                <a:gd name="connsiteX30" fmla="*/ 1793081 w 2821781"/>
                <a:gd name="connsiteY30" fmla="*/ 778668 h 797718"/>
                <a:gd name="connsiteX31" fmla="*/ 1612106 w 2821781"/>
                <a:gd name="connsiteY31" fmla="*/ 766762 h 797718"/>
                <a:gd name="connsiteX32" fmla="*/ 1481137 w 2821781"/>
                <a:gd name="connsiteY32" fmla="*/ 752475 h 797718"/>
                <a:gd name="connsiteX33" fmla="*/ 1359694 w 2821781"/>
                <a:gd name="connsiteY33" fmla="*/ 735806 h 797718"/>
                <a:gd name="connsiteX34" fmla="*/ 1231106 w 2821781"/>
                <a:gd name="connsiteY34" fmla="*/ 711993 h 797718"/>
                <a:gd name="connsiteX35" fmla="*/ 1116806 w 2821781"/>
                <a:gd name="connsiteY35" fmla="*/ 685800 h 797718"/>
                <a:gd name="connsiteX36" fmla="*/ 1009650 w 2821781"/>
                <a:gd name="connsiteY36" fmla="*/ 652462 h 797718"/>
                <a:gd name="connsiteX37" fmla="*/ 935831 w 2821781"/>
                <a:gd name="connsiteY37" fmla="*/ 619125 h 797718"/>
                <a:gd name="connsiteX38" fmla="*/ 862012 w 2821781"/>
                <a:gd name="connsiteY38" fmla="*/ 592931 h 797718"/>
                <a:gd name="connsiteX39" fmla="*/ 742950 w 2821781"/>
                <a:gd name="connsiteY39" fmla="*/ 545306 h 797718"/>
                <a:gd name="connsiteX40" fmla="*/ 661987 w 2821781"/>
                <a:gd name="connsiteY40" fmla="*/ 507206 h 797718"/>
                <a:gd name="connsiteX41" fmla="*/ 581025 w 2821781"/>
                <a:gd name="connsiteY41" fmla="*/ 464343 h 797718"/>
                <a:gd name="connsiteX42" fmla="*/ 447675 w 2821781"/>
                <a:gd name="connsiteY42" fmla="*/ 383381 h 797718"/>
                <a:gd name="connsiteX43" fmla="*/ 350044 w 2821781"/>
                <a:gd name="connsiteY43" fmla="*/ 319087 h 797718"/>
                <a:gd name="connsiteX44" fmla="*/ 264319 w 2821781"/>
                <a:gd name="connsiteY44" fmla="*/ 257175 h 797718"/>
                <a:gd name="connsiteX45" fmla="*/ 183356 w 2821781"/>
                <a:gd name="connsiteY45" fmla="*/ 197643 h 797718"/>
                <a:gd name="connsiteX46" fmla="*/ 80962 w 2821781"/>
                <a:gd name="connsiteY46" fmla="*/ 116681 h 797718"/>
                <a:gd name="connsiteX47" fmla="*/ 21431 w 2821781"/>
                <a:gd name="connsiteY47" fmla="*/ 66675 h 797718"/>
                <a:gd name="connsiteX48" fmla="*/ 4762 w 2821781"/>
                <a:gd name="connsiteY48" fmla="*/ 40481 h 797718"/>
                <a:gd name="connsiteX49" fmla="*/ 0 w 2821781"/>
                <a:gd name="connsiteY49" fmla="*/ 21431 h 797718"/>
                <a:gd name="connsiteX50" fmla="*/ 2381 w 2821781"/>
                <a:gd name="connsiteY50" fmla="*/ 7143 h 797718"/>
                <a:gd name="connsiteX51" fmla="*/ 7144 w 2821781"/>
                <a:gd name="connsiteY51" fmla="*/ 2381 h 797718"/>
                <a:gd name="connsiteX52" fmla="*/ 14287 w 2821781"/>
                <a:gd name="connsiteY52" fmla="*/ 0 h 797718"/>
                <a:gd name="connsiteX53" fmla="*/ 30956 w 2821781"/>
                <a:gd name="connsiteY53" fmla="*/ 0 h 797718"/>
                <a:gd name="connsiteX54" fmla="*/ 54769 w 2821781"/>
                <a:gd name="connsiteY54" fmla="*/ 7143 h 797718"/>
                <a:gd name="connsiteX55" fmla="*/ 78581 w 2821781"/>
                <a:gd name="connsiteY55" fmla="*/ 23812 h 797718"/>
                <a:gd name="connsiteX56" fmla="*/ 173831 w 2821781"/>
                <a:gd name="connsiteY56" fmla="*/ 92868 h 797718"/>
                <a:gd name="connsiteX57" fmla="*/ 314325 w 2821781"/>
                <a:gd name="connsiteY57" fmla="*/ 176212 h 797718"/>
                <a:gd name="connsiteX58" fmla="*/ 402431 w 2821781"/>
                <a:gd name="connsiteY58" fmla="*/ 228600 h 797718"/>
                <a:gd name="connsiteX59" fmla="*/ 516731 w 2821781"/>
                <a:gd name="connsiteY59" fmla="*/ 285750 h 797718"/>
                <a:gd name="connsiteX60" fmla="*/ 669131 w 2821781"/>
                <a:gd name="connsiteY60" fmla="*/ 350043 h 797718"/>
                <a:gd name="connsiteX61" fmla="*/ 866775 w 2821781"/>
                <a:gd name="connsiteY61" fmla="*/ 416718 h 797718"/>
                <a:gd name="connsiteX62" fmla="*/ 1045369 w 2821781"/>
                <a:gd name="connsiteY62" fmla="*/ 466725 h 797718"/>
                <a:gd name="connsiteX63" fmla="*/ 1181100 w 2821781"/>
                <a:gd name="connsiteY63" fmla="*/ 497681 h 797718"/>
                <a:gd name="connsiteX64" fmla="*/ 1340644 w 2821781"/>
                <a:gd name="connsiteY64" fmla="*/ 523875 h 797718"/>
                <a:gd name="connsiteX65" fmla="*/ 1469231 w 2821781"/>
                <a:gd name="connsiteY65" fmla="*/ 538162 h 797718"/>
                <a:gd name="connsiteX66" fmla="*/ 1662112 w 2821781"/>
                <a:gd name="connsiteY66" fmla="*/ 557212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21781" h="797718">
                  <a:moveTo>
                    <a:pt x="1662112" y="557212"/>
                  </a:moveTo>
                  <a:lnTo>
                    <a:pt x="1826419" y="564356"/>
                  </a:lnTo>
                  <a:lnTo>
                    <a:pt x="1983581" y="571500"/>
                  </a:lnTo>
                  <a:lnTo>
                    <a:pt x="2174081" y="573881"/>
                  </a:lnTo>
                  <a:lnTo>
                    <a:pt x="2378869" y="571500"/>
                  </a:lnTo>
                  <a:lnTo>
                    <a:pt x="2424112" y="569118"/>
                  </a:lnTo>
                  <a:lnTo>
                    <a:pt x="2464594" y="559593"/>
                  </a:lnTo>
                  <a:lnTo>
                    <a:pt x="2512219" y="540543"/>
                  </a:lnTo>
                  <a:lnTo>
                    <a:pt x="2559844" y="511968"/>
                  </a:lnTo>
                  <a:lnTo>
                    <a:pt x="2619375" y="466725"/>
                  </a:lnTo>
                  <a:lnTo>
                    <a:pt x="2681287" y="404812"/>
                  </a:lnTo>
                  <a:lnTo>
                    <a:pt x="2747962" y="326231"/>
                  </a:lnTo>
                  <a:lnTo>
                    <a:pt x="2764631" y="304800"/>
                  </a:lnTo>
                  <a:lnTo>
                    <a:pt x="2788444" y="292893"/>
                  </a:lnTo>
                  <a:lnTo>
                    <a:pt x="2802731" y="288131"/>
                  </a:lnTo>
                  <a:lnTo>
                    <a:pt x="2814637" y="288131"/>
                  </a:lnTo>
                  <a:lnTo>
                    <a:pt x="2819400" y="292893"/>
                  </a:lnTo>
                  <a:lnTo>
                    <a:pt x="2821781" y="300037"/>
                  </a:lnTo>
                  <a:lnTo>
                    <a:pt x="2821781" y="316706"/>
                  </a:lnTo>
                  <a:lnTo>
                    <a:pt x="2800350" y="376237"/>
                  </a:lnTo>
                  <a:lnTo>
                    <a:pt x="2774156" y="450056"/>
                  </a:lnTo>
                  <a:lnTo>
                    <a:pt x="2731294" y="566737"/>
                  </a:lnTo>
                  <a:lnTo>
                    <a:pt x="2686050" y="683418"/>
                  </a:lnTo>
                  <a:lnTo>
                    <a:pt x="2647950" y="776287"/>
                  </a:lnTo>
                  <a:lnTo>
                    <a:pt x="2493169" y="766762"/>
                  </a:lnTo>
                  <a:lnTo>
                    <a:pt x="2419350" y="792956"/>
                  </a:lnTo>
                  <a:lnTo>
                    <a:pt x="2393156" y="797718"/>
                  </a:lnTo>
                  <a:lnTo>
                    <a:pt x="2314575" y="797718"/>
                  </a:lnTo>
                  <a:lnTo>
                    <a:pt x="2102644" y="792956"/>
                  </a:lnTo>
                  <a:lnTo>
                    <a:pt x="1971675" y="788193"/>
                  </a:lnTo>
                  <a:lnTo>
                    <a:pt x="1793081" y="778668"/>
                  </a:lnTo>
                  <a:lnTo>
                    <a:pt x="1612106" y="766762"/>
                  </a:lnTo>
                  <a:lnTo>
                    <a:pt x="1481137" y="752475"/>
                  </a:lnTo>
                  <a:lnTo>
                    <a:pt x="1359694" y="735806"/>
                  </a:lnTo>
                  <a:lnTo>
                    <a:pt x="1231106" y="711993"/>
                  </a:lnTo>
                  <a:lnTo>
                    <a:pt x="1116806" y="685800"/>
                  </a:lnTo>
                  <a:lnTo>
                    <a:pt x="1009650" y="652462"/>
                  </a:lnTo>
                  <a:lnTo>
                    <a:pt x="935831" y="619125"/>
                  </a:lnTo>
                  <a:lnTo>
                    <a:pt x="862012" y="592931"/>
                  </a:lnTo>
                  <a:lnTo>
                    <a:pt x="742950" y="545306"/>
                  </a:lnTo>
                  <a:lnTo>
                    <a:pt x="661987" y="507206"/>
                  </a:lnTo>
                  <a:lnTo>
                    <a:pt x="581025" y="464343"/>
                  </a:lnTo>
                  <a:lnTo>
                    <a:pt x="447675" y="383381"/>
                  </a:lnTo>
                  <a:lnTo>
                    <a:pt x="350044" y="319087"/>
                  </a:lnTo>
                  <a:lnTo>
                    <a:pt x="264319" y="257175"/>
                  </a:lnTo>
                  <a:lnTo>
                    <a:pt x="183356" y="197643"/>
                  </a:lnTo>
                  <a:lnTo>
                    <a:pt x="80962" y="116681"/>
                  </a:lnTo>
                  <a:lnTo>
                    <a:pt x="21431" y="66675"/>
                  </a:lnTo>
                  <a:lnTo>
                    <a:pt x="4762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4769" y="7143"/>
                  </a:lnTo>
                  <a:lnTo>
                    <a:pt x="78581" y="23812"/>
                  </a:lnTo>
                  <a:lnTo>
                    <a:pt x="173831" y="92868"/>
                  </a:lnTo>
                  <a:lnTo>
                    <a:pt x="314325" y="176212"/>
                  </a:lnTo>
                  <a:lnTo>
                    <a:pt x="402431" y="228600"/>
                  </a:lnTo>
                  <a:lnTo>
                    <a:pt x="516731" y="285750"/>
                  </a:lnTo>
                  <a:lnTo>
                    <a:pt x="669131" y="350043"/>
                  </a:lnTo>
                  <a:lnTo>
                    <a:pt x="866775" y="416718"/>
                  </a:lnTo>
                  <a:lnTo>
                    <a:pt x="1045369" y="466725"/>
                  </a:lnTo>
                  <a:lnTo>
                    <a:pt x="1181100" y="497681"/>
                  </a:lnTo>
                  <a:lnTo>
                    <a:pt x="1340644" y="523875"/>
                  </a:lnTo>
                  <a:lnTo>
                    <a:pt x="1469231" y="538162"/>
                  </a:lnTo>
                  <a:lnTo>
                    <a:pt x="166211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6">
              <a:extLst>
                <a:ext uri="{FF2B5EF4-FFF2-40B4-BE49-F238E27FC236}">
                  <a16:creationId xmlns:a16="http://schemas.microsoft.com/office/drawing/2014/main" id="{F0A1573F-C6CA-41B8-9165-BDCDA318E73D}"/>
                </a:ext>
              </a:extLst>
            </p:cNvPr>
            <p:cNvSpPr/>
            <p:nvPr/>
          </p:nvSpPr>
          <p:spPr>
            <a:xfrm>
              <a:off x="3351213" y="2827338"/>
              <a:ext cx="3073400" cy="407987"/>
            </a:xfrm>
            <a:custGeom>
              <a:avLst/>
              <a:gdLst>
                <a:gd name="connsiteX0" fmla="*/ 1953011 w 3073547"/>
                <a:gd name="connsiteY0" fmla="*/ 73997 h 406987"/>
                <a:gd name="connsiteX1" fmla="*/ 1551309 w 3073547"/>
                <a:gd name="connsiteY1" fmla="*/ 108354 h 406987"/>
                <a:gd name="connsiteX2" fmla="*/ 1242104 w 3073547"/>
                <a:gd name="connsiteY2" fmla="*/ 134781 h 406987"/>
                <a:gd name="connsiteX3" fmla="*/ 1012183 w 3073547"/>
                <a:gd name="connsiteY3" fmla="*/ 153281 h 406987"/>
                <a:gd name="connsiteX4" fmla="*/ 763762 w 3073547"/>
                <a:gd name="connsiteY4" fmla="*/ 174423 h 406987"/>
                <a:gd name="connsiteX5" fmla="*/ 531198 w 3073547"/>
                <a:gd name="connsiteY5" fmla="*/ 192922 h 406987"/>
                <a:gd name="connsiteX6" fmla="*/ 322419 w 3073547"/>
                <a:gd name="connsiteY6" fmla="*/ 206136 h 406987"/>
                <a:gd name="connsiteX7" fmla="*/ 124211 w 3073547"/>
                <a:gd name="connsiteY7" fmla="*/ 219350 h 406987"/>
                <a:gd name="connsiteX8" fmla="*/ 0 w 3073547"/>
                <a:gd name="connsiteY8" fmla="*/ 224636 h 406987"/>
                <a:gd name="connsiteX9" fmla="*/ 34356 w 3073547"/>
                <a:gd name="connsiteY9" fmla="*/ 406987 h 406987"/>
                <a:gd name="connsiteX10" fmla="*/ 211422 w 3073547"/>
                <a:gd name="connsiteY10" fmla="*/ 393773 h 406987"/>
                <a:gd name="connsiteX11" fmla="*/ 443986 w 3073547"/>
                <a:gd name="connsiteY11" fmla="*/ 375274 h 406987"/>
                <a:gd name="connsiteX12" fmla="*/ 658051 w 3073547"/>
                <a:gd name="connsiteY12" fmla="*/ 362060 h 406987"/>
                <a:gd name="connsiteX13" fmla="*/ 993683 w 3073547"/>
                <a:gd name="connsiteY13" fmla="*/ 335632 h 406987"/>
                <a:gd name="connsiteX14" fmla="*/ 1260604 w 3073547"/>
                <a:gd name="connsiteY14" fmla="*/ 311847 h 406987"/>
                <a:gd name="connsiteX15" fmla="*/ 1527524 w 3073547"/>
                <a:gd name="connsiteY15" fmla="*/ 290705 h 406987"/>
                <a:gd name="connsiteX16" fmla="*/ 1775945 w 3073547"/>
                <a:gd name="connsiteY16" fmla="*/ 269563 h 406987"/>
                <a:gd name="connsiteX17" fmla="*/ 2045508 w 3073547"/>
                <a:gd name="connsiteY17" fmla="*/ 245778 h 406987"/>
                <a:gd name="connsiteX18" fmla="*/ 2108934 w 3073547"/>
                <a:gd name="connsiteY18" fmla="*/ 243135 h 406987"/>
                <a:gd name="connsiteX19" fmla="*/ 2286000 w 3073547"/>
                <a:gd name="connsiteY19" fmla="*/ 243135 h 406987"/>
                <a:gd name="connsiteX20" fmla="*/ 2420782 w 3073547"/>
                <a:gd name="connsiteY20" fmla="*/ 235207 h 406987"/>
                <a:gd name="connsiteX21" fmla="*/ 2571420 w 3073547"/>
                <a:gd name="connsiteY21" fmla="*/ 232564 h 406987"/>
                <a:gd name="connsiteX22" fmla="*/ 2751128 w 3073547"/>
                <a:gd name="connsiteY22" fmla="*/ 235207 h 406987"/>
                <a:gd name="connsiteX23" fmla="*/ 2901767 w 3073547"/>
                <a:gd name="connsiteY23" fmla="*/ 237849 h 406987"/>
                <a:gd name="connsiteX24" fmla="*/ 2978407 w 3073547"/>
                <a:gd name="connsiteY24" fmla="*/ 243135 h 406987"/>
                <a:gd name="connsiteX25" fmla="*/ 3012763 w 3073547"/>
                <a:gd name="connsiteY25" fmla="*/ 237849 h 406987"/>
                <a:gd name="connsiteX26" fmla="*/ 3039191 w 3073547"/>
                <a:gd name="connsiteY26" fmla="*/ 229921 h 406987"/>
                <a:gd name="connsiteX27" fmla="*/ 3062976 w 3073547"/>
                <a:gd name="connsiteY27" fmla="*/ 216707 h 406987"/>
                <a:gd name="connsiteX28" fmla="*/ 3070904 w 3073547"/>
                <a:gd name="connsiteY28" fmla="*/ 203493 h 406987"/>
                <a:gd name="connsiteX29" fmla="*/ 3073547 w 3073547"/>
                <a:gd name="connsiteY29" fmla="*/ 187637 h 406987"/>
                <a:gd name="connsiteX30" fmla="*/ 3073547 w 3073547"/>
                <a:gd name="connsiteY30" fmla="*/ 174423 h 406987"/>
                <a:gd name="connsiteX31" fmla="*/ 3065619 w 3073547"/>
                <a:gd name="connsiteY31" fmla="*/ 155923 h 406987"/>
                <a:gd name="connsiteX32" fmla="*/ 3052405 w 3073547"/>
                <a:gd name="connsiteY32" fmla="*/ 137424 h 406987"/>
                <a:gd name="connsiteX33" fmla="*/ 3041834 w 3073547"/>
                <a:gd name="connsiteY33" fmla="*/ 124210 h 406987"/>
                <a:gd name="connsiteX34" fmla="*/ 3025977 w 3073547"/>
                <a:gd name="connsiteY34" fmla="*/ 108354 h 406987"/>
                <a:gd name="connsiteX35" fmla="*/ 3004835 w 3073547"/>
                <a:gd name="connsiteY35" fmla="*/ 89854 h 406987"/>
                <a:gd name="connsiteX36" fmla="*/ 2962550 w 3073547"/>
                <a:gd name="connsiteY36" fmla="*/ 60784 h 406987"/>
                <a:gd name="connsiteX37" fmla="*/ 2907052 w 3073547"/>
                <a:gd name="connsiteY37" fmla="*/ 34356 h 406987"/>
                <a:gd name="connsiteX38" fmla="*/ 2854197 w 3073547"/>
                <a:gd name="connsiteY38" fmla="*/ 21142 h 406987"/>
                <a:gd name="connsiteX39" fmla="*/ 2751128 w 3073547"/>
                <a:gd name="connsiteY39" fmla="*/ 0 h 406987"/>
                <a:gd name="connsiteX40" fmla="*/ 2722058 w 3073547"/>
                <a:gd name="connsiteY40" fmla="*/ 0 h 406987"/>
                <a:gd name="connsiteX41" fmla="*/ 2653346 w 3073547"/>
                <a:gd name="connsiteY41" fmla="*/ 18499 h 406987"/>
                <a:gd name="connsiteX42" fmla="*/ 2552920 w 3073547"/>
                <a:gd name="connsiteY42" fmla="*/ 34356 h 406987"/>
                <a:gd name="connsiteX43" fmla="*/ 2420782 w 3073547"/>
                <a:gd name="connsiteY43" fmla="*/ 52855 h 406987"/>
                <a:gd name="connsiteX44" fmla="*/ 2286000 w 3073547"/>
                <a:gd name="connsiteY44" fmla="*/ 68712 h 406987"/>
                <a:gd name="connsiteX45" fmla="*/ 2064007 w 3073547"/>
                <a:gd name="connsiteY45" fmla="*/ 63426 h 406987"/>
                <a:gd name="connsiteX46" fmla="*/ 1953011 w 3073547"/>
                <a:gd name="connsiteY46" fmla="*/ 73997 h 40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73547" h="406987">
                  <a:moveTo>
                    <a:pt x="1953011" y="73997"/>
                  </a:moveTo>
                  <a:lnTo>
                    <a:pt x="1551309" y="108354"/>
                  </a:lnTo>
                  <a:lnTo>
                    <a:pt x="1242104" y="134781"/>
                  </a:lnTo>
                  <a:lnTo>
                    <a:pt x="1012183" y="153281"/>
                  </a:lnTo>
                  <a:lnTo>
                    <a:pt x="763762" y="174423"/>
                  </a:lnTo>
                  <a:lnTo>
                    <a:pt x="531198" y="192922"/>
                  </a:lnTo>
                  <a:lnTo>
                    <a:pt x="322419" y="206136"/>
                  </a:lnTo>
                  <a:lnTo>
                    <a:pt x="124211" y="219350"/>
                  </a:lnTo>
                  <a:lnTo>
                    <a:pt x="0" y="224636"/>
                  </a:lnTo>
                  <a:lnTo>
                    <a:pt x="34356" y="406987"/>
                  </a:lnTo>
                  <a:lnTo>
                    <a:pt x="211422" y="393773"/>
                  </a:lnTo>
                  <a:lnTo>
                    <a:pt x="443986" y="375274"/>
                  </a:lnTo>
                  <a:lnTo>
                    <a:pt x="658051" y="362060"/>
                  </a:lnTo>
                  <a:lnTo>
                    <a:pt x="993683" y="335632"/>
                  </a:lnTo>
                  <a:lnTo>
                    <a:pt x="1260604" y="311847"/>
                  </a:lnTo>
                  <a:lnTo>
                    <a:pt x="1527524" y="290705"/>
                  </a:lnTo>
                  <a:lnTo>
                    <a:pt x="1775945" y="269563"/>
                  </a:lnTo>
                  <a:lnTo>
                    <a:pt x="2045508" y="245778"/>
                  </a:lnTo>
                  <a:lnTo>
                    <a:pt x="2108934" y="243135"/>
                  </a:lnTo>
                  <a:lnTo>
                    <a:pt x="2286000" y="243135"/>
                  </a:lnTo>
                  <a:lnTo>
                    <a:pt x="2420782" y="235207"/>
                  </a:lnTo>
                  <a:lnTo>
                    <a:pt x="2571420" y="232564"/>
                  </a:lnTo>
                  <a:lnTo>
                    <a:pt x="2751128" y="235207"/>
                  </a:lnTo>
                  <a:lnTo>
                    <a:pt x="2901767" y="237849"/>
                  </a:lnTo>
                  <a:lnTo>
                    <a:pt x="2978407" y="243135"/>
                  </a:lnTo>
                  <a:lnTo>
                    <a:pt x="3012763" y="237849"/>
                  </a:lnTo>
                  <a:lnTo>
                    <a:pt x="3039191" y="229921"/>
                  </a:lnTo>
                  <a:lnTo>
                    <a:pt x="3062976" y="216707"/>
                  </a:lnTo>
                  <a:lnTo>
                    <a:pt x="3070904" y="203493"/>
                  </a:lnTo>
                  <a:lnTo>
                    <a:pt x="3073547" y="187637"/>
                  </a:lnTo>
                  <a:lnTo>
                    <a:pt x="3073547" y="174423"/>
                  </a:lnTo>
                  <a:lnTo>
                    <a:pt x="3065619" y="155923"/>
                  </a:lnTo>
                  <a:lnTo>
                    <a:pt x="3052405" y="137424"/>
                  </a:lnTo>
                  <a:lnTo>
                    <a:pt x="3041834" y="124210"/>
                  </a:lnTo>
                  <a:lnTo>
                    <a:pt x="3025977" y="108354"/>
                  </a:lnTo>
                  <a:lnTo>
                    <a:pt x="3004835" y="89854"/>
                  </a:lnTo>
                  <a:lnTo>
                    <a:pt x="2962550" y="60784"/>
                  </a:lnTo>
                  <a:lnTo>
                    <a:pt x="2907052" y="34356"/>
                  </a:lnTo>
                  <a:lnTo>
                    <a:pt x="2854197" y="21142"/>
                  </a:lnTo>
                  <a:lnTo>
                    <a:pt x="2751128" y="0"/>
                  </a:lnTo>
                  <a:lnTo>
                    <a:pt x="2722058" y="0"/>
                  </a:lnTo>
                  <a:lnTo>
                    <a:pt x="2653346" y="18499"/>
                  </a:lnTo>
                  <a:lnTo>
                    <a:pt x="2552920" y="34356"/>
                  </a:lnTo>
                  <a:lnTo>
                    <a:pt x="2420782" y="52855"/>
                  </a:lnTo>
                  <a:lnTo>
                    <a:pt x="2286000" y="68712"/>
                  </a:lnTo>
                  <a:lnTo>
                    <a:pt x="2064007" y="63426"/>
                  </a:lnTo>
                  <a:lnTo>
                    <a:pt x="1953011" y="739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69">
              <a:extLst>
                <a:ext uri="{FF2B5EF4-FFF2-40B4-BE49-F238E27FC236}">
                  <a16:creationId xmlns:a16="http://schemas.microsoft.com/office/drawing/2014/main" id="{640D1CC1-BA70-499D-9F1A-6758FC16338F}"/>
                </a:ext>
              </a:extLst>
            </p:cNvPr>
            <p:cNvSpPr/>
            <p:nvPr/>
          </p:nvSpPr>
          <p:spPr>
            <a:xfrm rot="16200000">
              <a:off x="2690812" y="4449763"/>
              <a:ext cx="2352675" cy="374650"/>
            </a:xfrm>
            <a:custGeom>
              <a:avLst/>
              <a:gdLst>
                <a:gd name="connsiteX0" fmla="*/ 1700213 w 2352675"/>
                <a:gd name="connsiteY0" fmla="*/ 195262 h 373856"/>
                <a:gd name="connsiteX1" fmla="*/ 1583532 w 2352675"/>
                <a:gd name="connsiteY1" fmla="*/ 195262 h 373856"/>
                <a:gd name="connsiteX2" fmla="*/ 1395413 w 2352675"/>
                <a:gd name="connsiteY2" fmla="*/ 195262 h 373856"/>
                <a:gd name="connsiteX3" fmla="*/ 1262063 w 2352675"/>
                <a:gd name="connsiteY3" fmla="*/ 195262 h 373856"/>
                <a:gd name="connsiteX4" fmla="*/ 1123950 w 2352675"/>
                <a:gd name="connsiteY4" fmla="*/ 192881 h 373856"/>
                <a:gd name="connsiteX5" fmla="*/ 1038225 w 2352675"/>
                <a:gd name="connsiteY5" fmla="*/ 188118 h 373856"/>
                <a:gd name="connsiteX6" fmla="*/ 938213 w 2352675"/>
                <a:gd name="connsiteY6" fmla="*/ 180975 h 373856"/>
                <a:gd name="connsiteX7" fmla="*/ 845344 w 2352675"/>
                <a:gd name="connsiteY7" fmla="*/ 173831 h 373856"/>
                <a:gd name="connsiteX8" fmla="*/ 754857 w 2352675"/>
                <a:gd name="connsiteY8" fmla="*/ 164306 h 373856"/>
                <a:gd name="connsiteX9" fmla="*/ 669132 w 2352675"/>
                <a:gd name="connsiteY9" fmla="*/ 152400 h 373856"/>
                <a:gd name="connsiteX10" fmla="*/ 595313 w 2352675"/>
                <a:gd name="connsiteY10" fmla="*/ 140493 h 373856"/>
                <a:gd name="connsiteX11" fmla="*/ 519113 w 2352675"/>
                <a:gd name="connsiteY11" fmla="*/ 123825 h 373856"/>
                <a:gd name="connsiteX12" fmla="*/ 431007 w 2352675"/>
                <a:gd name="connsiteY12" fmla="*/ 100012 h 373856"/>
                <a:gd name="connsiteX13" fmla="*/ 342900 w 2352675"/>
                <a:gd name="connsiteY13" fmla="*/ 73818 h 373856"/>
                <a:gd name="connsiteX14" fmla="*/ 311944 w 2352675"/>
                <a:gd name="connsiteY14" fmla="*/ 64293 h 373856"/>
                <a:gd name="connsiteX15" fmla="*/ 297657 w 2352675"/>
                <a:gd name="connsiteY15" fmla="*/ 61912 h 373856"/>
                <a:gd name="connsiteX16" fmla="*/ 240507 w 2352675"/>
                <a:gd name="connsiteY16" fmla="*/ 71437 h 373856"/>
                <a:gd name="connsiteX17" fmla="*/ 154782 w 2352675"/>
                <a:gd name="connsiteY17" fmla="*/ 88106 h 373856"/>
                <a:gd name="connsiteX18" fmla="*/ 92869 w 2352675"/>
                <a:gd name="connsiteY18" fmla="*/ 102393 h 373856"/>
                <a:gd name="connsiteX19" fmla="*/ 52388 w 2352675"/>
                <a:gd name="connsiteY19" fmla="*/ 116681 h 373856"/>
                <a:gd name="connsiteX20" fmla="*/ 30957 w 2352675"/>
                <a:gd name="connsiteY20" fmla="*/ 128587 h 373856"/>
                <a:gd name="connsiteX21" fmla="*/ 14288 w 2352675"/>
                <a:gd name="connsiteY21" fmla="*/ 142875 h 373856"/>
                <a:gd name="connsiteX22" fmla="*/ 4763 w 2352675"/>
                <a:gd name="connsiteY22" fmla="*/ 157162 h 373856"/>
                <a:gd name="connsiteX23" fmla="*/ 0 w 2352675"/>
                <a:gd name="connsiteY23" fmla="*/ 173831 h 373856"/>
                <a:gd name="connsiteX24" fmla="*/ 4763 w 2352675"/>
                <a:gd name="connsiteY24" fmla="*/ 195262 h 373856"/>
                <a:gd name="connsiteX25" fmla="*/ 21432 w 2352675"/>
                <a:gd name="connsiteY25" fmla="*/ 221456 h 373856"/>
                <a:gd name="connsiteX26" fmla="*/ 45244 w 2352675"/>
                <a:gd name="connsiteY26" fmla="*/ 247650 h 373856"/>
                <a:gd name="connsiteX27" fmla="*/ 73819 w 2352675"/>
                <a:gd name="connsiteY27" fmla="*/ 269081 h 373856"/>
                <a:gd name="connsiteX28" fmla="*/ 119063 w 2352675"/>
                <a:gd name="connsiteY28" fmla="*/ 292893 h 373856"/>
                <a:gd name="connsiteX29" fmla="*/ 166688 w 2352675"/>
                <a:gd name="connsiteY29" fmla="*/ 311943 h 373856"/>
                <a:gd name="connsiteX30" fmla="*/ 235744 w 2352675"/>
                <a:gd name="connsiteY30" fmla="*/ 330993 h 373856"/>
                <a:gd name="connsiteX31" fmla="*/ 376238 w 2352675"/>
                <a:gd name="connsiteY31" fmla="*/ 330993 h 373856"/>
                <a:gd name="connsiteX32" fmla="*/ 561975 w 2352675"/>
                <a:gd name="connsiteY32" fmla="*/ 345281 h 373856"/>
                <a:gd name="connsiteX33" fmla="*/ 716757 w 2352675"/>
                <a:gd name="connsiteY33" fmla="*/ 359568 h 373856"/>
                <a:gd name="connsiteX34" fmla="*/ 885825 w 2352675"/>
                <a:gd name="connsiteY34" fmla="*/ 373856 h 373856"/>
                <a:gd name="connsiteX35" fmla="*/ 1081088 w 2352675"/>
                <a:gd name="connsiteY35" fmla="*/ 373856 h 373856"/>
                <a:gd name="connsiteX36" fmla="*/ 1283494 w 2352675"/>
                <a:gd name="connsiteY36" fmla="*/ 373856 h 373856"/>
                <a:gd name="connsiteX37" fmla="*/ 1469232 w 2352675"/>
                <a:gd name="connsiteY37" fmla="*/ 373856 h 373856"/>
                <a:gd name="connsiteX38" fmla="*/ 1654969 w 2352675"/>
                <a:gd name="connsiteY38" fmla="*/ 373856 h 373856"/>
                <a:gd name="connsiteX39" fmla="*/ 1926432 w 2352675"/>
                <a:gd name="connsiteY39" fmla="*/ 373856 h 373856"/>
                <a:gd name="connsiteX40" fmla="*/ 2064544 w 2352675"/>
                <a:gd name="connsiteY40" fmla="*/ 371475 h 373856"/>
                <a:gd name="connsiteX41" fmla="*/ 2207419 w 2352675"/>
                <a:gd name="connsiteY41" fmla="*/ 304800 h 373856"/>
                <a:gd name="connsiteX42" fmla="*/ 2238375 w 2352675"/>
                <a:gd name="connsiteY42" fmla="*/ 259556 h 373856"/>
                <a:gd name="connsiteX43" fmla="*/ 2271713 w 2352675"/>
                <a:gd name="connsiteY43" fmla="*/ 200025 h 373856"/>
                <a:gd name="connsiteX44" fmla="*/ 2305050 w 2352675"/>
                <a:gd name="connsiteY44" fmla="*/ 138112 h 373856"/>
                <a:gd name="connsiteX45" fmla="*/ 2333625 w 2352675"/>
                <a:gd name="connsiteY45" fmla="*/ 71437 h 373856"/>
                <a:gd name="connsiteX46" fmla="*/ 2347913 w 2352675"/>
                <a:gd name="connsiteY46" fmla="*/ 38100 h 373856"/>
                <a:gd name="connsiteX47" fmla="*/ 2352675 w 2352675"/>
                <a:gd name="connsiteY47" fmla="*/ 16668 h 373856"/>
                <a:gd name="connsiteX48" fmla="*/ 2350294 w 2352675"/>
                <a:gd name="connsiteY48" fmla="*/ 7143 h 373856"/>
                <a:gd name="connsiteX49" fmla="*/ 2345532 w 2352675"/>
                <a:gd name="connsiteY49" fmla="*/ 2381 h 373856"/>
                <a:gd name="connsiteX50" fmla="*/ 2328863 w 2352675"/>
                <a:gd name="connsiteY50" fmla="*/ 0 h 373856"/>
                <a:gd name="connsiteX51" fmla="*/ 2302669 w 2352675"/>
                <a:gd name="connsiteY51" fmla="*/ 7143 h 373856"/>
                <a:gd name="connsiteX52" fmla="*/ 2278857 w 2352675"/>
                <a:gd name="connsiteY52" fmla="*/ 28575 h 373856"/>
                <a:gd name="connsiteX53" fmla="*/ 2243138 w 2352675"/>
                <a:gd name="connsiteY53" fmla="*/ 57150 h 373856"/>
                <a:gd name="connsiteX54" fmla="*/ 2174082 w 2352675"/>
                <a:gd name="connsiteY54" fmla="*/ 102393 h 373856"/>
                <a:gd name="connsiteX55" fmla="*/ 2124075 w 2352675"/>
                <a:gd name="connsiteY55" fmla="*/ 126206 h 373856"/>
                <a:gd name="connsiteX56" fmla="*/ 2059782 w 2352675"/>
                <a:gd name="connsiteY56" fmla="*/ 150018 h 373856"/>
                <a:gd name="connsiteX57" fmla="*/ 1964532 w 2352675"/>
                <a:gd name="connsiteY57" fmla="*/ 173831 h 373856"/>
                <a:gd name="connsiteX58" fmla="*/ 1895475 w 2352675"/>
                <a:gd name="connsiteY58" fmla="*/ 185737 h 373856"/>
                <a:gd name="connsiteX59" fmla="*/ 1812132 w 2352675"/>
                <a:gd name="connsiteY59" fmla="*/ 192881 h 373856"/>
                <a:gd name="connsiteX60" fmla="*/ 1700213 w 2352675"/>
                <a:gd name="connsiteY60" fmla="*/ 19526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52675" h="373856">
                  <a:moveTo>
                    <a:pt x="1700213" y="195262"/>
                  </a:moveTo>
                  <a:lnTo>
                    <a:pt x="1583532" y="195262"/>
                  </a:lnTo>
                  <a:lnTo>
                    <a:pt x="1395413" y="195262"/>
                  </a:lnTo>
                  <a:lnTo>
                    <a:pt x="1262063" y="195262"/>
                  </a:lnTo>
                  <a:lnTo>
                    <a:pt x="1123950" y="192881"/>
                  </a:lnTo>
                  <a:lnTo>
                    <a:pt x="1038225" y="188118"/>
                  </a:lnTo>
                  <a:lnTo>
                    <a:pt x="938213" y="180975"/>
                  </a:lnTo>
                  <a:lnTo>
                    <a:pt x="845344" y="173831"/>
                  </a:lnTo>
                  <a:lnTo>
                    <a:pt x="754857" y="164306"/>
                  </a:lnTo>
                  <a:lnTo>
                    <a:pt x="669132" y="152400"/>
                  </a:lnTo>
                  <a:lnTo>
                    <a:pt x="595313" y="140493"/>
                  </a:lnTo>
                  <a:lnTo>
                    <a:pt x="519113" y="123825"/>
                  </a:lnTo>
                  <a:lnTo>
                    <a:pt x="431007" y="100012"/>
                  </a:lnTo>
                  <a:lnTo>
                    <a:pt x="342900" y="73818"/>
                  </a:lnTo>
                  <a:lnTo>
                    <a:pt x="311944" y="64293"/>
                  </a:lnTo>
                  <a:lnTo>
                    <a:pt x="297657" y="61912"/>
                  </a:lnTo>
                  <a:lnTo>
                    <a:pt x="240507" y="71437"/>
                  </a:lnTo>
                  <a:lnTo>
                    <a:pt x="154782" y="88106"/>
                  </a:lnTo>
                  <a:lnTo>
                    <a:pt x="92869" y="102393"/>
                  </a:lnTo>
                  <a:lnTo>
                    <a:pt x="52388" y="116681"/>
                  </a:lnTo>
                  <a:lnTo>
                    <a:pt x="30957" y="128587"/>
                  </a:lnTo>
                  <a:lnTo>
                    <a:pt x="14288" y="142875"/>
                  </a:lnTo>
                  <a:lnTo>
                    <a:pt x="4763" y="157162"/>
                  </a:lnTo>
                  <a:lnTo>
                    <a:pt x="0" y="173831"/>
                  </a:lnTo>
                  <a:lnTo>
                    <a:pt x="4763" y="195262"/>
                  </a:lnTo>
                  <a:lnTo>
                    <a:pt x="21432" y="221456"/>
                  </a:lnTo>
                  <a:lnTo>
                    <a:pt x="45244" y="247650"/>
                  </a:lnTo>
                  <a:lnTo>
                    <a:pt x="73819" y="269081"/>
                  </a:lnTo>
                  <a:lnTo>
                    <a:pt x="119063" y="292893"/>
                  </a:lnTo>
                  <a:lnTo>
                    <a:pt x="166688" y="311943"/>
                  </a:lnTo>
                  <a:lnTo>
                    <a:pt x="235744" y="330993"/>
                  </a:lnTo>
                  <a:lnTo>
                    <a:pt x="376238" y="330993"/>
                  </a:lnTo>
                  <a:lnTo>
                    <a:pt x="561975" y="345281"/>
                  </a:lnTo>
                  <a:lnTo>
                    <a:pt x="716757" y="359568"/>
                  </a:lnTo>
                  <a:lnTo>
                    <a:pt x="885825" y="373856"/>
                  </a:lnTo>
                  <a:lnTo>
                    <a:pt x="1081088" y="373856"/>
                  </a:lnTo>
                  <a:lnTo>
                    <a:pt x="1283494" y="373856"/>
                  </a:lnTo>
                  <a:lnTo>
                    <a:pt x="1469232" y="373856"/>
                  </a:lnTo>
                  <a:lnTo>
                    <a:pt x="1654969" y="373856"/>
                  </a:lnTo>
                  <a:lnTo>
                    <a:pt x="1926432" y="373856"/>
                  </a:lnTo>
                  <a:lnTo>
                    <a:pt x="2064544" y="371475"/>
                  </a:lnTo>
                  <a:lnTo>
                    <a:pt x="2207419" y="304800"/>
                  </a:lnTo>
                  <a:lnTo>
                    <a:pt x="2238375" y="259556"/>
                  </a:lnTo>
                  <a:lnTo>
                    <a:pt x="2271713" y="200025"/>
                  </a:lnTo>
                  <a:lnTo>
                    <a:pt x="2305050" y="138112"/>
                  </a:lnTo>
                  <a:lnTo>
                    <a:pt x="2333625" y="71437"/>
                  </a:lnTo>
                  <a:lnTo>
                    <a:pt x="2347913" y="38100"/>
                  </a:lnTo>
                  <a:lnTo>
                    <a:pt x="2352675" y="16668"/>
                  </a:lnTo>
                  <a:lnTo>
                    <a:pt x="2350294" y="7143"/>
                  </a:lnTo>
                  <a:lnTo>
                    <a:pt x="2345532" y="2381"/>
                  </a:lnTo>
                  <a:lnTo>
                    <a:pt x="2328863" y="0"/>
                  </a:lnTo>
                  <a:lnTo>
                    <a:pt x="2302669" y="7143"/>
                  </a:lnTo>
                  <a:lnTo>
                    <a:pt x="2278857" y="28575"/>
                  </a:lnTo>
                  <a:lnTo>
                    <a:pt x="2243138" y="57150"/>
                  </a:lnTo>
                  <a:lnTo>
                    <a:pt x="2174082" y="102393"/>
                  </a:lnTo>
                  <a:lnTo>
                    <a:pt x="2124075" y="126206"/>
                  </a:lnTo>
                  <a:lnTo>
                    <a:pt x="2059782" y="150018"/>
                  </a:lnTo>
                  <a:lnTo>
                    <a:pt x="1964532" y="173831"/>
                  </a:lnTo>
                  <a:lnTo>
                    <a:pt x="1895475" y="185737"/>
                  </a:lnTo>
                  <a:lnTo>
                    <a:pt x="1812132" y="192881"/>
                  </a:lnTo>
                  <a:lnTo>
                    <a:pt x="17002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4">
              <a:extLst>
                <a:ext uri="{FF2B5EF4-FFF2-40B4-BE49-F238E27FC236}">
                  <a16:creationId xmlns:a16="http://schemas.microsoft.com/office/drawing/2014/main" id="{A6CB64B1-B88A-4587-9FC2-E4DF5CE6EE12}"/>
                </a:ext>
              </a:extLst>
            </p:cNvPr>
            <p:cNvSpPr/>
            <p:nvPr/>
          </p:nvSpPr>
          <p:spPr>
            <a:xfrm>
              <a:off x="3914775" y="3409950"/>
              <a:ext cx="1477963" cy="369888"/>
            </a:xfrm>
            <a:custGeom>
              <a:avLst/>
              <a:gdLst>
                <a:gd name="connsiteX0" fmla="*/ 633413 w 1478756"/>
                <a:gd name="connsiteY0" fmla="*/ 114300 h 369094"/>
                <a:gd name="connsiteX1" fmla="*/ 452438 w 1478756"/>
                <a:gd name="connsiteY1" fmla="*/ 140494 h 369094"/>
                <a:gd name="connsiteX2" fmla="*/ 276225 w 1478756"/>
                <a:gd name="connsiteY2" fmla="*/ 166688 h 369094"/>
                <a:gd name="connsiteX3" fmla="*/ 145256 w 1478756"/>
                <a:gd name="connsiteY3" fmla="*/ 185738 h 369094"/>
                <a:gd name="connsiteX4" fmla="*/ 0 w 1478756"/>
                <a:gd name="connsiteY4" fmla="*/ 209550 h 369094"/>
                <a:gd name="connsiteX5" fmla="*/ 69056 w 1478756"/>
                <a:gd name="connsiteY5" fmla="*/ 369094 h 369094"/>
                <a:gd name="connsiteX6" fmla="*/ 171450 w 1478756"/>
                <a:gd name="connsiteY6" fmla="*/ 347663 h 369094"/>
                <a:gd name="connsiteX7" fmla="*/ 235744 w 1478756"/>
                <a:gd name="connsiteY7" fmla="*/ 333375 h 369094"/>
                <a:gd name="connsiteX8" fmla="*/ 300038 w 1478756"/>
                <a:gd name="connsiteY8" fmla="*/ 321469 h 369094"/>
                <a:gd name="connsiteX9" fmla="*/ 392906 w 1478756"/>
                <a:gd name="connsiteY9" fmla="*/ 309563 h 369094"/>
                <a:gd name="connsiteX10" fmla="*/ 464344 w 1478756"/>
                <a:gd name="connsiteY10" fmla="*/ 302419 h 369094"/>
                <a:gd name="connsiteX11" fmla="*/ 597694 w 1478756"/>
                <a:gd name="connsiteY11" fmla="*/ 290513 h 369094"/>
                <a:gd name="connsiteX12" fmla="*/ 671513 w 1478756"/>
                <a:gd name="connsiteY12" fmla="*/ 285750 h 369094"/>
                <a:gd name="connsiteX13" fmla="*/ 828675 w 1478756"/>
                <a:gd name="connsiteY13" fmla="*/ 266700 h 369094"/>
                <a:gd name="connsiteX14" fmla="*/ 978694 w 1478756"/>
                <a:gd name="connsiteY14" fmla="*/ 252413 h 369094"/>
                <a:gd name="connsiteX15" fmla="*/ 1145381 w 1478756"/>
                <a:gd name="connsiteY15" fmla="*/ 238125 h 369094"/>
                <a:gd name="connsiteX16" fmla="*/ 1307306 w 1478756"/>
                <a:gd name="connsiteY16" fmla="*/ 226219 h 369094"/>
                <a:gd name="connsiteX17" fmla="*/ 1373981 w 1478756"/>
                <a:gd name="connsiteY17" fmla="*/ 219075 h 369094"/>
                <a:gd name="connsiteX18" fmla="*/ 1402556 w 1478756"/>
                <a:gd name="connsiteY18" fmla="*/ 211931 h 369094"/>
                <a:gd name="connsiteX19" fmla="*/ 1443038 w 1478756"/>
                <a:gd name="connsiteY19" fmla="*/ 197644 h 369094"/>
                <a:gd name="connsiteX20" fmla="*/ 1464469 w 1478756"/>
                <a:gd name="connsiteY20" fmla="*/ 185738 h 369094"/>
                <a:gd name="connsiteX21" fmla="*/ 1476375 w 1478756"/>
                <a:gd name="connsiteY21" fmla="*/ 171450 h 369094"/>
                <a:gd name="connsiteX22" fmla="*/ 1478756 w 1478756"/>
                <a:gd name="connsiteY22" fmla="*/ 161925 h 369094"/>
                <a:gd name="connsiteX23" fmla="*/ 1476375 w 1478756"/>
                <a:gd name="connsiteY23" fmla="*/ 152400 h 369094"/>
                <a:gd name="connsiteX24" fmla="*/ 1469231 w 1478756"/>
                <a:gd name="connsiteY24" fmla="*/ 133350 h 369094"/>
                <a:gd name="connsiteX25" fmla="*/ 1454944 w 1478756"/>
                <a:gd name="connsiteY25" fmla="*/ 119063 h 369094"/>
                <a:gd name="connsiteX26" fmla="*/ 1404938 w 1478756"/>
                <a:gd name="connsiteY26" fmla="*/ 83344 h 369094"/>
                <a:gd name="connsiteX27" fmla="*/ 1371600 w 1478756"/>
                <a:gd name="connsiteY27" fmla="*/ 66675 h 369094"/>
                <a:gd name="connsiteX28" fmla="*/ 1312069 w 1478756"/>
                <a:gd name="connsiteY28" fmla="*/ 47625 h 369094"/>
                <a:gd name="connsiteX29" fmla="*/ 1231106 w 1478756"/>
                <a:gd name="connsiteY29" fmla="*/ 26194 h 369094"/>
                <a:gd name="connsiteX30" fmla="*/ 1143000 w 1478756"/>
                <a:gd name="connsiteY30" fmla="*/ 7144 h 369094"/>
                <a:gd name="connsiteX31" fmla="*/ 1104900 w 1478756"/>
                <a:gd name="connsiteY31" fmla="*/ 0 h 369094"/>
                <a:gd name="connsiteX32" fmla="*/ 1095375 w 1478756"/>
                <a:gd name="connsiteY32" fmla="*/ 0 h 369094"/>
                <a:gd name="connsiteX33" fmla="*/ 1069181 w 1478756"/>
                <a:gd name="connsiteY33" fmla="*/ 14288 h 369094"/>
                <a:gd name="connsiteX34" fmla="*/ 995363 w 1478756"/>
                <a:gd name="connsiteY34" fmla="*/ 59531 h 369094"/>
                <a:gd name="connsiteX35" fmla="*/ 978694 w 1478756"/>
                <a:gd name="connsiteY35" fmla="*/ 66675 h 369094"/>
                <a:gd name="connsiteX36" fmla="*/ 873919 w 1478756"/>
                <a:gd name="connsiteY36" fmla="*/ 80963 h 369094"/>
                <a:gd name="connsiteX37" fmla="*/ 633413 w 1478756"/>
                <a:gd name="connsiteY37" fmla="*/ 1143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8756" h="369094">
                  <a:moveTo>
                    <a:pt x="633413" y="114300"/>
                  </a:moveTo>
                  <a:lnTo>
                    <a:pt x="452438" y="140494"/>
                  </a:lnTo>
                  <a:lnTo>
                    <a:pt x="276225" y="166688"/>
                  </a:lnTo>
                  <a:lnTo>
                    <a:pt x="145256" y="185738"/>
                  </a:lnTo>
                  <a:lnTo>
                    <a:pt x="0" y="209550"/>
                  </a:lnTo>
                  <a:lnTo>
                    <a:pt x="69056" y="369094"/>
                  </a:lnTo>
                  <a:lnTo>
                    <a:pt x="171450" y="347663"/>
                  </a:lnTo>
                  <a:lnTo>
                    <a:pt x="235744" y="333375"/>
                  </a:lnTo>
                  <a:lnTo>
                    <a:pt x="300038" y="321469"/>
                  </a:lnTo>
                  <a:lnTo>
                    <a:pt x="392906" y="309563"/>
                  </a:lnTo>
                  <a:lnTo>
                    <a:pt x="464344" y="302419"/>
                  </a:lnTo>
                  <a:lnTo>
                    <a:pt x="597694" y="290513"/>
                  </a:lnTo>
                  <a:lnTo>
                    <a:pt x="671513" y="285750"/>
                  </a:lnTo>
                  <a:lnTo>
                    <a:pt x="828675" y="266700"/>
                  </a:lnTo>
                  <a:lnTo>
                    <a:pt x="978694" y="252413"/>
                  </a:lnTo>
                  <a:lnTo>
                    <a:pt x="1145381" y="238125"/>
                  </a:lnTo>
                  <a:lnTo>
                    <a:pt x="1307306" y="226219"/>
                  </a:lnTo>
                  <a:lnTo>
                    <a:pt x="1373981" y="219075"/>
                  </a:lnTo>
                  <a:lnTo>
                    <a:pt x="1402556" y="211931"/>
                  </a:lnTo>
                  <a:lnTo>
                    <a:pt x="1443038" y="197644"/>
                  </a:lnTo>
                  <a:lnTo>
                    <a:pt x="1464469" y="185738"/>
                  </a:lnTo>
                  <a:lnTo>
                    <a:pt x="1476375" y="171450"/>
                  </a:lnTo>
                  <a:lnTo>
                    <a:pt x="1478756" y="161925"/>
                  </a:lnTo>
                  <a:lnTo>
                    <a:pt x="1476375" y="152400"/>
                  </a:lnTo>
                  <a:lnTo>
                    <a:pt x="1469231" y="133350"/>
                  </a:lnTo>
                  <a:lnTo>
                    <a:pt x="1454944" y="119063"/>
                  </a:lnTo>
                  <a:lnTo>
                    <a:pt x="1404938" y="83344"/>
                  </a:lnTo>
                  <a:lnTo>
                    <a:pt x="1371600" y="66675"/>
                  </a:lnTo>
                  <a:lnTo>
                    <a:pt x="1312069" y="47625"/>
                  </a:lnTo>
                  <a:lnTo>
                    <a:pt x="1231106" y="26194"/>
                  </a:lnTo>
                  <a:lnTo>
                    <a:pt x="1143000" y="7144"/>
                  </a:lnTo>
                  <a:lnTo>
                    <a:pt x="1104900" y="0"/>
                  </a:lnTo>
                  <a:lnTo>
                    <a:pt x="1095375" y="0"/>
                  </a:lnTo>
                  <a:lnTo>
                    <a:pt x="1069181" y="14288"/>
                  </a:lnTo>
                  <a:lnTo>
                    <a:pt x="995363" y="59531"/>
                  </a:lnTo>
                  <a:lnTo>
                    <a:pt x="978694" y="66675"/>
                  </a:lnTo>
                  <a:lnTo>
                    <a:pt x="873919" y="80963"/>
                  </a:lnTo>
                  <a:lnTo>
                    <a:pt x="633413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75">
              <a:extLst>
                <a:ext uri="{FF2B5EF4-FFF2-40B4-BE49-F238E27FC236}">
                  <a16:creationId xmlns:a16="http://schemas.microsoft.com/office/drawing/2014/main" id="{C6AC33F7-CFF7-4740-885E-FBFF6F43C354}"/>
                </a:ext>
              </a:extLst>
            </p:cNvPr>
            <p:cNvSpPr/>
            <p:nvPr/>
          </p:nvSpPr>
          <p:spPr>
            <a:xfrm>
              <a:off x="4567238" y="3630613"/>
              <a:ext cx="203200" cy="560387"/>
            </a:xfrm>
            <a:custGeom>
              <a:avLst/>
              <a:gdLst>
                <a:gd name="connsiteX0" fmla="*/ 0 w 202406"/>
                <a:gd name="connsiteY0" fmla="*/ 223838 h 559594"/>
                <a:gd name="connsiteX1" fmla="*/ 0 w 202406"/>
                <a:gd name="connsiteY1" fmla="*/ 7144 h 559594"/>
                <a:gd name="connsiteX2" fmla="*/ 202406 w 202406"/>
                <a:gd name="connsiteY2" fmla="*/ 0 h 559594"/>
                <a:gd name="connsiteX3" fmla="*/ 190500 w 202406"/>
                <a:gd name="connsiteY3" fmla="*/ 133350 h 559594"/>
                <a:gd name="connsiteX4" fmla="*/ 171450 w 202406"/>
                <a:gd name="connsiteY4" fmla="*/ 309563 h 559594"/>
                <a:gd name="connsiteX5" fmla="*/ 150018 w 202406"/>
                <a:gd name="connsiteY5" fmla="*/ 538163 h 559594"/>
                <a:gd name="connsiteX6" fmla="*/ 0 w 202406"/>
                <a:gd name="connsiteY6" fmla="*/ 559594 h 559594"/>
                <a:gd name="connsiteX7" fmla="*/ 0 w 202406"/>
                <a:gd name="connsiteY7" fmla="*/ 223838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406" h="559594">
                  <a:moveTo>
                    <a:pt x="0" y="223838"/>
                  </a:moveTo>
                  <a:lnTo>
                    <a:pt x="0" y="7144"/>
                  </a:lnTo>
                  <a:lnTo>
                    <a:pt x="202406" y="0"/>
                  </a:lnTo>
                  <a:lnTo>
                    <a:pt x="190500" y="133350"/>
                  </a:lnTo>
                  <a:lnTo>
                    <a:pt x="171450" y="309563"/>
                  </a:lnTo>
                  <a:lnTo>
                    <a:pt x="150018" y="538163"/>
                  </a:lnTo>
                  <a:lnTo>
                    <a:pt x="0" y="559594"/>
                  </a:lnTo>
                  <a:lnTo>
                    <a:pt x="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76">
              <a:extLst>
                <a:ext uri="{FF2B5EF4-FFF2-40B4-BE49-F238E27FC236}">
                  <a16:creationId xmlns:a16="http://schemas.microsoft.com/office/drawing/2014/main" id="{F926CF03-4260-4F1D-BA65-FF1B67257BC0}"/>
                </a:ext>
              </a:extLst>
            </p:cNvPr>
            <p:cNvSpPr/>
            <p:nvPr/>
          </p:nvSpPr>
          <p:spPr>
            <a:xfrm>
              <a:off x="3990975" y="3989388"/>
              <a:ext cx="1509713" cy="825500"/>
            </a:xfrm>
            <a:custGeom>
              <a:avLst/>
              <a:gdLst>
                <a:gd name="connsiteX0" fmla="*/ 976313 w 1509713"/>
                <a:gd name="connsiteY0" fmla="*/ 216694 h 826294"/>
                <a:gd name="connsiteX1" fmla="*/ 873919 w 1509713"/>
                <a:gd name="connsiteY1" fmla="*/ 228600 h 826294"/>
                <a:gd name="connsiteX2" fmla="*/ 783431 w 1509713"/>
                <a:gd name="connsiteY2" fmla="*/ 240506 h 826294"/>
                <a:gd name="connsiteX3" fmla="*/ 664369 w 1509713"/>
                <a:gd name="connsiteY3" fmla="*/ 261937 h 826294"/>
                <a:gd name="connsiteX4" fmla="*/ 514350 w 1509713"/>
                <a:gd name="connsiteY4" fmla="*/ 288131 h 826294"/>
                <a:gd name="connsiteX5" fmla="*/ 352425 w 1509713"/>
                <a:gd name="connsiteY5" fmla="*/ 319087 h 826294"/>
                <a:gd name="connsiteX6" fmla="*/ 209550 w 1509713"/>
                <a:gd name="connsiteY6" fmla="*/ 347662 h 826294"/>
                <a:gd name="connsiteX7" fmla="*/ 85725 w 1509713"/>
                <a:gd name="connsiteY7" fmla="*/ 373856 h 826294"/>
                <a:gd name="connsiteX8" fmla="*/ 0 w 1509713"/>
                <a:gd name="connsiteY8" fmla="*/ 392906 h 826294"/>
                <a:gd name="connsiteX9" fmla="*/ 0 w 1509713"/>
                <a:gd name="connsiteY9" fmla="*/ 254794 h 826294"/>
                <a:gd name="connsiteX10" fmla="*/ 154781 w 1509713"/>
                <a:gd name="connsiteY10" fmla="*/ 221456 h 826294"/>
                <a:gd name="connsiteX11" fmla="*/ 292894 w 1509713"/>
                <a:gd name="connsiteY11" fmla="*/ 190500 h 826294"/>
                <a:gd name="connsiteX12" fmla="*/ 411956 w 1509713"/>
                <a:gd name="connsiteY12" fmla="*/ 164306 h 826294"/>
                <a:gd name="connsiteX13" fmla="*/ 528638 w 1509713"/>
                <a:gd name="connsiteY13" fmla="*/ 140494 h 826294"/>
                <a:gd name="connsiteX14" fmla="*/ 597694 w 1509713"/>
                <a:gd name="connsiteY14" fmla="*/ 128587 h 826294"/>
                <a:gd name="connsiteX15" fmla="*/ 721519 w 1509713"/>
                <a:gd name="connsiteY15" fmla="*/ 111919 h 826294"/>
                <a:gd name="connsiteX16" fmla="*/ 900113 w 1509713"/>
                <a:gd name="connsiteY16" fmla="*/ 76200 h 826294"/>
                <a:gd name="connsiteX17" fmla="*/ 1045369 w 1509713"/>
                <a:gd name="connsiteY17" fmla="*/ 47625 h 826294"/>
                <a:gd name="connsiteX18" fmla="*/ 1200150 w 1509713"/>
                <a:gd name="connsiteY18" fmla="*/ 16669 h 826294"/>
                <a:gd name="connsiteX19" fmla="*/ 1283494 w 1509713"/>
                <a:gd name="connsiteY19" fmla="*/ 0 h 826294"/>
                <a:gd name="connsiteX20" fmla="*/ 1290638 w 1509713"/>
                <a:gd name="connsiteY20" fmla="*/ 0 h 826294"/>
                <a:gd name="connsiteX21" fmla="*/ 1307306 w 1509713"/>
                <a:gd name="connsiteY21" fmla="*/ 4762 h 826294"/>
                <a:gd name="connsiteX22" fmla="*/ 1354931 w 1509713"/>
                <a:gd name="connsiteY22" fmla="*/ 26194 h 826294"/>
                <a:gd name="connsiteX23" fmla="*/ 1393031 w 1509713"/>
                <a:gd name="connsiteY23" fmla="*/ 47625 h 826294"/>
                <a:gd name="connsiteX24" fmla="*/ 1426369 w 1509713"/>
                <a:gd name="connsiteY24" fmla="*/ 73819 h 826294"/>
                <a:gd name="connsiteX25" fmla="*/ 1452563 w 1509713"/>
                <a:gd name="connsiteY25" fmla="*/ 97631 h 826294"/>
                <a:gd name="connsiteX26" fmla="*/ 1483519 w 1509713"/>
                <a:gd name="connsiteY26" fmla="*/ 133350 h 826294"/>
                <a:gd name="connsiteX27" fmla="*/ 1504950 w 1509713"/>
                <a:gd name="connsiteY27" fmla="*/ 161925 h 826294"/>
                <a:gd name="connsiteX28" fmla="*/ 1509713 w 1509713"/>
                <a:gd name="connsiteY28" fmla="*/ 169069 h 826294"/>
                <a:gd name="connsiteX29" fmla="*/ 1509713 w 1509713"/>
                <a:gd name="connsiteY29" fmla="*/ 176212 h 826294"/>
                <a:gd name="connsiteX30" fmla="*/ 1502569 w 1509713"/>
                <a:gd name="connsiteY30" fmla="*/ 197644 h 826294"/>
                <a:gd name="connsiteX31" fmla="*/ 1462088 w 1509713"/>
                <a:gd name="connsiteY31" fmla="*/ 283369 h 826294"/>
                <a:gd name="connsiteX32" fmla="*/ 1393031 w 1509713"/>
                <a:gd name="connsiteY32" fmla="*/ 423862 h 826294"/>
                <a:gd name="connsiteX33" fmla="*/ 1314450 w 1509713"/>
                <a:gd name="connsiteY33" fmla="*/ 588169 h 826294"/>
                <a:gd name="connsiteX34" fmla="*/ 1247775 w 1509713"/>
                <a:gd name="connsiteY34" fmla="*/ 726281 h 826294"/>
                <a:gd name="connsiteX35" fmla="*/ 1219200 w 1509713"/>
                <a:gd name="connsiteY35" fmla="*/ 785812 h 826294"/>
                <a:gd name="connsiteX36" fmla="*/ 1207294 w 1509713"/>
                <a:gd name="connsiteY36" fmla="*/ 802481 h 826294"/>
                <a:gd name="connsiteX37" fmla="*/ 1190625 w 1509713"/>
                <a:gd name="connsiteY37" fmla="*/ 814387 h 826294"/>
                <a:gd name="connsiteX38" fmla="*/ 1166813 w 1509713"/>
                <a:gd name="connsiteY38" fmla="*/ 823912 h 826294"/>
                <a:gd name="connsiteX39" fmla="*/ 1143000 w 1509713"/>
                <a:gd name="connsiteY39" fmla="*/ 826294 h 826294"/>
                <a:gd name="connsiteX40" fmla="*/ 1102519 w 1509713"/>
                <a:gd name="connsiteY40" fmla="*/ 819150 h 826294"/>
                <a:gd name="connsiteX41" fmla="*/ 1071563 w 1509713"/>
                <a:gd name="connsiteY41" fmla="*/ 804862 h 826294"/>
                <a:gd name="connsiteX42" fmla="*/ 1107281 w 1509713"/>
                <a:gd name="connsiteY42" fmla="*/ 647700 h 826294"/>
                <a:gd name="connsiteX43" fmla="*/ 1140619 w 1509713"/>
                <a:gd name="connsiteY43" fmla="*/ 500062 h 826294"/>
                <a:gd name="connsiteX44" fmla="*/ 1178719 w 1509713"/>
                <a:gd name="connsiteY44" fmla="*/ 335756 h 826294"/>
                <a:gd name="connsiteX45" fmla="*/ 1195388 w 1509713"/>
                <a:gd name="connsiteY45" fmla="*/ 257175 h 826294"/>
                <a:gd name="connsiteX46" fmla="*/ 1195388 w 1509713"/>
                <a:gd name="connsiteY46" fmla="*/ 242887 h 826294"/>
                <a:gd name="connsiteX47" fmla="*/ 1183481 w 1509713"/>
                <a:gd name="connsiteY47" fmla="*/ 228600 h 826294"/>
                <a:gd name="connsiteX48" fmla="*/ 1162050 w 1509713"/>
                <a:gd name="connsiteY48" fmla="*/ 211931 h 826294"/>
                <a:gd name="connsiteX49" fmla="*/ 1140619 w 1509713"/>
                <a:gd name="connsiteY49" fmla="*/ 202406 h 826294"/>
                <a:gd name="connsiteX50" fmla="*/ 1128713 w 1509713"/>
                <a:gd name="connsiteY50" fmla="*/ 202406 h 826294"/>
                <a:gd name="connsiteX51" fmla="*/ 976313 w 1509713"/>
                <a:gd name="connsiteY51" fmla="*/ 2166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826294">
                  <a:moveTo>
                    <a:pt x="976313" y="216694"/>
                  </a:moveTo>
                  <a:lnTo>
                    <a:pt x="873919" y="228600"/>
                  </a:lnTo>
                  <a:lnTo>
                    <a:pt x="783431" y="240506"/>
                  </a:lnTo>
                  <a:lnTo>
                    <a:pt x="664369" y="261937"/>
                  </a:lnTo>
                  <a:lnTo>
                    <a:pt x="514350" y="288131"/>
                  </a:lnTo>
                  <a:lnTo>
                    <a:pt x="352425" y="319087"/>
                  </a:lnTo>
                  <a:lnTo>
                    <a:pt x="209550" y="347662"/>
                  </a:lnTo>
                  <a:lnTo>
                    <a:pt x="85725" y="373856"/>
                  </a:lnTo>
                  <a:lnTo>
                    <a:pt x="0" y="392906"/>
                  </a:lnTo>
                  <a:lnTo>
                    <a:pt x="0" y="254794"/>
                  </a:lnTo>
                  <a:lnTo>
                    <a:pt x="154781" y="221456"/>
                  </a:lnTo>
                  <a:lnTo>
                    <a:pt x="292894" y="190500"/>
                  </a:lnTo>
                  <a:lnTo>
                    <a:pt x="411956" y="164306"/>
                  </a:lnTo>
                  <a:lnTo>
                    <a:pt x="528638" y="140494"/>
                  </a:lnTo>
                  <a:lnTo>
                    <a:pt x="597694" y="128587"/>
                  </a:lnTo>
                  <a:lnTo>
                    <a:pt x="721519" y="111919"/>
                  </a:lnTo>
                  <a:lnTo>
                    <a:pt x="900113" y="76200"/>
                  </a:lnTo>
                  <a:lnTo>
                    <a:pt x="1045369" y="47625"/>
                  </a:lnTo>
                  <a:lnTo>
                    <a:pt x="1200150" y="16669"/>
                  </a:lnTo>
                  <a:lnTo>
                    <a:pt x="1283494" y="0"/>
                  </a:lnTo>
                  <a:lnTo>
                    <a:pt x="1290638" y="0"/>
                  </a:lnTo>
                  <a:lnTo>
                    <a:pt x="1307306" y="4762"/>
                  </a:lnTo>
                  <a:lnTo>
                    <a:pt x="1354931" y="26194"/>
                  </a:lnTo>
                  <a:lnTo>
                    <a:pt x="1393031" y="47625"/>
                  </a:lnTo>
                  <a:lnTo>
                    <a:pt x="1426369" y="73819"/>
                  </a:lnTo>
                  <a:lnTo>
                    <a:pt x="1452563" y="97631"/>
                  </a:lnTo>
                  <a:lnTo>
                    <a:pt x="1483519" y="133350"/>
                  </a:lnTo>
                  <a:lnTo>
                    <a:pt x="1504950" y="161925"/>
                  </a:lnTo>
                  <a:lnTo>
                    <a:pt x="1509713" y="169069"/>
                  </a:lnTo>
                  <a:lnTo>
                    <a:pt x="1509713" y="176212"/>
                  </a:lnTo>
                  <a:lnTo>
                    <a:pt x="1502569" y="197644"/>
                  </a:lnTo>
                  <a:lnTo>
                    <a:pt x="1462088" y="283369"/>
                  </a:lnTo>
                  <a:lnTo>
                    <a:pt x="1393031" y="423862"/>
                  </a:lnTo>
                  <a:lnTo>
                    <a:pt x="1314450" y="588169"/>
                  </a:lnTo>
                  <a:lnTo>
                    <a:pt x="1247775" y="726281"/>
                  </a:lnTo>
                  <a:lnTo>
                    <a:pt x="1219200" y="785812"/>
                  </a:lnTo>
                  <a:lnTo>
                    <a:pt x="1207294" y="802481"/>
                  </a:lnTo>
                  <a:lnTo>
                    <a:pt x="1190625" y="814387"/>
                  </a:lnTo>
                  <a:lnTo>
                    <a:pt x="1166813" y="823912"/>
                  </a:lnTo>
                  <a:lnTo>
                    <a:pt x="1143000" y="826294"/>
                  </a:lnTo>
                  <a:lnTo>
                    <a:pt x="1102519" y="819150"/>
                  </a:lnTo>
                  <a:lnTo>
                    <a:pt x="1071563" y="804862"/>
                  </a:lnTo>
                  <a:lnTo>
                    <a:pt x="1107281" y="647700"/>
                  </a:lnTo>
                  <a:lnTo>
                    <a:pt x="1140619" y="500062"/>
                  </a:lnTo>
                  <a:lnTo>
                    <a:pt x="1178719" y="335756"/>
                  </a:lnTo>
                  <a:lnTo>
                    <a:pt x="1195388" y="257175"/>
                  </a:lnTo>
                  <a:lnTo>
                    <a:pt x="1195388" y="242887"/>
                  </a:lnTo>
                  <a:lnTo>
                    <a:pt x="1183481" y="228600"/>
                  </a:lnTo>
                  <a:lnTo>
                    <a:pt x="1162050" y="211931"/>
                  </a:lnTo>
                  <a:lnTo>
                    <a:pt x="1140619" y="202406"/>
                  </a:lnTo>
                  <a:lnTo>
                    <a:pt x="1128713" y="202406"/>
                  </a:lnTo>
                  <a:lnTo>
                    <a:pt x="97631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7">
              <a:extLst>
                <a:ext uri="{FF2B5EF4-FFF2-40B4-BE49-F238E27FC236}">
                  <a16:creationId xmlns:a16="http://schemas.microsoft.com/office/drawing/2014/main" id="{D5CE1B4B-3D64-4B2B-85F4-2FAF73FDE26E}"/>
                </a:ext>
              </a:extLst>
            </p:cNvPr>
            <p:cNvSpPr/>
            <p:nvPr/>
          </p:nvSpPr>
          <p:spPr>
            <a:xfrm>
              <a:off x="3973513" y="4614863"/>
              <a:ext cx="1196975" cy="346075"/>
            </a:xfrm>
            <a:custGeom>
              <a:avLst/>
              <a:gdLst>
                <a:gd name="connsiteX0" fmla="*/ 945357 w 1195388"/>
                <a:gd name="connsiteY0" fmla="*/ 7143 h 345281"/>
                <a:gd name="connsiteX1" fmla="*/ 831057 w 1195388"/>
                <a:gd name="connsiteY1" fmla="*/ 19050 h 345281"/>
                <a:gd name="connsiteX2" fmla="*/ 747713 w 1195388"/>
                <a:gd name="connsiteY2" fmla="*/ 28575 h 345281"/>
                <a:gd name="connsiteX3" fmla="*/ 619125 w 1195388"/>
                <a:gd name="connsiteY3" fmla="*/ 47625 h 345281"/>
                <a:gd name="connsiteX4" fmla="*/ 476250 w 1195388"/>
                <a:gd name="connsiteY4" fmla="*/ 71437 h 345281"/>
                <a:gd name="connsiteX5" fmla="*/ 309563 w 1195388"/>
                <a:gd name="connsiteY5" fmla="*/ 104775 h 345281"/>
                <a:gd name="connsiteX6" fmla="*/ 130969 w 1195388"/>
                <a:gd name="connsiteY6" fmla="*/ 142875 h 345281"/>
                <a:gd name="connsiteX7" fmla="*/ 0 w 1195388"/>
                <a:gd name="connsiteY7" fmla="*/ 173831 h 345281"/>
                <a:gd name="connsiteX8" fmla="*/ 14288 w 1195388"/>
                <a:gd name="connsiteY8" fmla="*/ 345281 h 345281"/>
                <a:gd name="connsiteX9" fmla="*/ 180975 w 1195388"/>
                <a:gd name="connsiteY9" fmla="*/ 307181 h 345281"/>
                <a:gd name="connsiteX10" fmla="*/ 311944 w 1195388"/>
                <a:gd name="connsiteY10" fmla="*/ 278606 h 345281"/>
                <a:gd name="connsiteX11" fmla="*/ 450057 w 1195388"/>
                <a:gd name="connsiteY11" fmla="*/ 247650 h 345281"/>
                <a:gd name="connsiteX12" fmla="*/ 547688 w 1195388"/>
                <a:gd name="connsiteY12" fmla="*/ 228600 h 345281"/>
                <a:gd name="connsiteX13" fmla="*/ 614363 w 1195388"/>
                <a:gd name="connsiteY13" fmla="*/ 216693 h 345281"/>
                <a:gd name="connsiteX14" fmla="*/ 764382 w 1195388"/>
                <a:gd name="connsiteY14" fmla="*/ 180975 h 345281"/>
                <a:gd name="connsiteX15" fmla="*/ 902494 w 1195388"/>
                <a:gd name="connsiteY15" fmla="*/ 161925 h 345281"/>
                <a:gd name="connsiteX16" fmla="*/ 1009650 w 1195388"/>
                <a:gd name="connsiteY16" fmla="*/ 154781 h 345281"/>
                <a:gd name="connsiteX17" fmla="*/ 1038225 w 1195388"/>
                <a:gd name="connsiteY17" fmla="*/ 154781 h 345281"/>
                <a:gd name="connsiteX18" fmla="*/ 1066800 w 1195388"/>
                <a:gd name="connsiteY18" fmla="*/ 169068 h 345281"/>
                <a:gd name="connsiteX19" fmla="*/ 1085850 w 1195388"/>
                <a:gd name="connsiteY19" fmla="*/ 178593 h 345281"/>
                <a:gd name="connsiteX20" fmla="*/ 1126332 w 1195388"/>
                <a:gd name="connsiteY20" fmla="*/ 195262 h 345281"/>
                <a:gd name="connsiteX21" fmla="*/ 1159669 w 1195388"/>
                <a:gd name="connsiteY21" fmla="*/ 197643 h 345281"/>
                <a:gd name="connsiteX22" fmla="*/ 1195388 w 1195388"/>
                <a:gd name="connsiteY22" fmla="*/ 188118 h 345281"/>
                <a:gd name="connsiteX23" fmla="*/ 1193007 w 1195388"/>
                <a:gd name="connsiteY23" fmla="*/ 0 h 345281"/>
                <a:gd name="connsiteX24" fmla="*/ 1076325 w 1195388"/>
                <a:gd name="connsiteY24" fmla="*/ 0 h 345281"/>
                <a:gd name="connsiteX25" fmla="*/ 945357 w 1195388"/>
                <a:gd name="connsiteY25" fmla="*/ 714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5388" h="345281">
                  <a:moveTo>
                    <a:pt x="945357" y="7143"/>
                  </a:moveTo>
                  <a:lnTo>
                    <a:pt x="831057" y="19050"/>
                  </a:lnTo>
                  <a:lnTo>
                    <a:pt x="747713" y="28575"/>
                  </a:lnTo>
                  <a:lnTo>
                    <a:pt x="619125" y="47625"/>
                  </a:lnTo>
                  <a:lnTo>
                    <a:pt x="476250" y="71437"/>
                  </a:lnTo>
                  <a:lnTo>
                    <a:pt x="309563" y="104775"/>
                  </a:lnTo>
                  <a:lnTo>
                    <a:pt x="130969" y="142875"/>
                  </a:lnTo>
                  <a:lnTo>
                    <a:pt x="0" y="173831"/>
                  </a:lnTo>
                  <a:lnTo>
                    <a:pt x="14288" y="345281"/>
                  </a:lnTo>
                  <a:lnTo>
                    <a:pt x="180975" y="307181"/>
                  </a:lnTo>
                  <a:lnTo>
                    <a:pt x="311944" y="278606"/>
                  </a:lnTo>
                  <a:lnTo>
                    <a:pt x="450057" y="247650"/>
                  </a:lnTo>
                  <a:lnTo>
                    <a:pt x="547688" y="228600"/>
                  </a:lnTo>
                  <a:lnTo>
                    <a:pt x="614363" y="216693"/>
                  </a:lnTo>
                  <a:lnTo>
                    <a:pt x="764382" y="180975"/>
                  </a:lnTo>
                  <a:lnTo>
                    <a:pt x="902494" y="161925"/>
                  </a:lnTo>
                  <a:lnTo>
                    <a:pt x="1009650" y="154781"/>
                  </a:lnTo>
                  <a:lnTo>
                    <a:pt x="1038225" y="154781"/>
                  </a:lnTo>
                  <a:lnTo>
                    <a:pt x="1066800" y="169068"/>
                  </a:lnTo>
                  <a:lnTo>
                    <a:pt x="1085850" y="178593"/>
                  </a:lnTo>
                  <a:lnTo>
                    <a:pt x="1126332" y="195262"/>
                  </a:lnTo>
                  <a:lnTo>
                    <a:pt x="1159669" y="197643"/>
                  </a:lnTo>
                  <a:lnTo>
                    <a:pt x="1195388" y="188118"/>
                  </a:lnTo>
                  <a:cubicBezTo>
                    <a:pt x="1194594" y="125412"/>
                    <a:pt x="1193801" y="62706"/>
                    <a:pt x="1193007" y="0"/>
                  </a:cubicBezTo>
                  <a:lnTo>
                    <a:pt x="1076325" y="0"/>
                  </a:lnTo>
                  <a:lnTo>
                    <a:pt x="945357" y="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78">
              <a:extLst>
                <a:ext uri="{FF2B5EF4-FFF2-40B4-BE49-F238E27FC236}">
                  <a16:creationId xmlns:a16="http://schemas.microsoft.com/office/drawing/2014/main" id="{B3931E50-3BBE-4C66-894D-61EC3E5FE66E}"/>
                </a:ext>
              </a:extLst>
            </p:cNvPr>
            <p:cNvSpPr/>
            <p:nvPr/>
          </p:nvSpPr>
          <p:spPr>
            <a:xfrm>
              <a:off x="4560888" y="4743450"/>
              <a:ext cx="211137" cy="665163"/>
            </a:xfrm>
            <a:custGeom>
              <a:avLst/>
              <a:gdLst>
                <a:gd name="connsiteX0" fmla="*/ 183356 w 211931"/>
                <a:gd name="connsiteY0" fmla="*/ 238125 h 664369"/>
                <a:gd name="connsiteX1" fmla="*/ 202406 w 211931"/>
                <a:gd name="connsiteY1" fmla="*/ 88106 h 664369"/>
                <a:gd name="connsiteX2" fmla="*/ 211931 w 211931"/>
                <a:gd name="connsiteY2" fmla="*/ 0 h 664369"/>
                <a:gd name="connsiteX3" fmla="*/ 0 w 211931"/>
                <a:gd name="connsiteY3" fmla="*/ 38100 h 664369"/>
                <a:gd name="connsiteX4" fmla="*/ 7144 w 211931"/>
                <a:gd name="connsiteY4" fmla="*/ 183356 h 664369"/>
                <a:gd name="connsiteX5" fmla="*/ 7144 w 211931"/>
                <a:gd name="connsiteY5" fmla="*/ 440531 h 664369"/>
                <a:gd name="connsiteX6" fmla="*/ 7144 w 211931"/>
                <a:gd name="connsiteY6" fmla="*/ 664369 h 664369"/>
                <a:gd name="connsiteX7" fmla="*/ 126206 w 211931"/>
                <a:gd name="connsiteY7" fmla="*/ 645319 h 664369"/>
                <a:gd name="connsiteX8" fmla="*/ 147637 w 211931"/>
                <a:gd name="connsiteY8" fmla="*/ 485775 h 664369"/>
                <a:gd name="connsiteX9" fmla="*/ 183356 w 211931"/>
                <a:gd name="connsiteY9" fmla="*/ 2381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31" h="664369">
                  <a:moveTo>
                    <a:pt x="183356" y="238125"/>
                  </a:moveTo>
                  <a:lnTo>
                    <a:pt x="202406" y="88106"/>
                  </a:lnTo>
                  <a:lnTo>
                    <a:pt x="211931" y="0"/>
                  </a:lnTo>
                  <a:lnTo>
                    <a:pt x="0" y="38100"/>
                  </a:lnTo>
                  <a:lnTo>
                    <a:pt x="7144" y="183356"/>
                  </a:lnTo>
                  <a:lnTo>
                    <a:pt x="7144" y="440531"/>
                  </a:lnTo>
                  <a:lnTo>
                    <a:pt x="7144" y="664369"/>
                  </a:lnTo>
                  <a:lnTo>
                    <a:pt x="126206" y="645319"/>
                  </a:lnTo>
                  <a:lnTo>
                    <a:pt x="147637" y="485775"/>
                  </a:lnTo>
                  <a:lnTo>
                    <a:pt x="1833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79">
              <a:extLst>
                <a:ext uri="{FF2B5EF4-FFF2-40B4-BE49-F238E27FC236}">
                  <a16:creationId xmlns:a16="http://schemas.microsoft.com/office/drawing/2014/main" id="{D902E99C-E08D-42F0-812B-3728118AD46E}"/>
                </a:ext>
              </a:extLst>
            </p:cNvPr>
            <p:cNvSpPr/>
            <p:nvPr/>
          </p:nvSpPr>
          <p:spPr>
            <a:xfrm>
              <a:off x="3948113" y="5191125"/>
              <a:ext cx="1539875" cy="420688"/>
            </a:xfrm>
            <a:custGeom>
              <a:avLst/>
              <a:gdLst>
                <a:gd name="connsiteX0" fmla="*/ 1092993 w 1540668"/>
                <a:gd name="connsiteY0" fmla="*/ 235744 h 421481"/>
                <a:gd name="connsiteX1" fmla="*/ 954881 w 1540668"/>
                <a:gd name="connsiteY1" fmla="*/ 247650 h 421481"/>
                <a:gd name="connsiteX2" fmla="*/ 866775 w 1540668"/>
                <a:gd name="connsiteY2" fmla="*/ 257175 h 421481"/>
                <a:gd name="connsiteX3" fmla="*/ 781050 w 1540668"/>
                <a:gd name="connsiteY3" fmla="*/ 269081 h 421481"/>
                <a:gd name="connsiteX4" fmla="*/ 673893 w 1540668"/>
                <a:gd name="connsiteY4" fmla="*/ 285750 h 421481"/>
                <a:gd name="connsiteX5" fmla="*/ 535781 w 1540668"/>
                <a:gd name="connsiteY5" fmla="*/ 309563 h 421481"/>
                <a:gd name="connsiteX6" fmla="*/ 454818 w 1540668"/>
                <a:gd name="connsiteY6" fmla="*/ 321469 h 421481"/>
                <a:gd name="connsiteX7" fmla="*/ 333375 w 1540668"/>
                <a:gd name="connsiteY7" fmla="*/ 342900 h 421481"/>
                <a:gd name="connsiteX8" fmla="*/ 183356 w 1540668"/>
                <a:gd name="connsiteY8" fmla="*/ 373856 h 421481"/>
                <a:gd name="connsiteX9" fmla="*/ 0 w 1540668"/>
                <a:gd name="connsiteY9" fmla="*/ 421481 h 421481"/>
                <a:gd name="connsiteX10" fmla="*/ 4762 w 1540668"/>
                <a:gd name="connsiteY10" fmla="*/ 228600 h 421481"/>
                <a:gd name="connsiteX11" fmla="*/ 157162 w 1540668"/>
                <a:gd name="connsiteY11" fmla="*/ 209550 h 421481"/>
                <a:gd name="connsiteX12" fmla="*/ 361950 w 1540668"/>
                <a:gd name="connsiteY12" fmla="*/ 176213 h 421481"/>
                <a:gd name="connsiteX13" fmla="*/ 576262 w 1540668"/>
                <a:gd name="connsiteY13" fmla="*/ 140494 h 421481"/>
                <a:gd name="connsiteX14" fmla="*/ 645318 w 1540668"/>
                <a:gd name="connsiteY14" fmla="*/ 130969 h 421481"/>
                <a:gd name="connsiteX15" fmla="*/ 735806 w 1540668"/>
                <a:gd name="connsiteY15" fmla="*/ 114300 h 421481"/>
                <a:gd name="connsiteX16" fmla="*/ 847725 w 1540668"/>
                <a:gd name="connsiteY16" fmla="*/ 92869 h 421481"/>
                <a:gd name="connsiteX17" fmla="*/ 921543 w 1540668"/>
                <a:gd name="connsiteY17" fmla="*/ 80963 h 421481"/>
                <a:gd name="connsiteX18" fmla="*/ 1002506 w 1540668"/>
                <a:gd name="connsiteY18" fmla="*/ 69056 h 421481"/>
                <a:gd name="connsiteX19" fmla="*/ 1104900 w 1540668"/>
                <a:gd name="connsiteY19" fmla="*/ 54769 h 421481"/>
                <a:gd name="connsiteX20" fmla="*/ 1195387 w 1540668"/>
                <a:gd name="connsiteY20" fmla="*/ 45244 h 421481"/>
                <a:gd name="connsiteX21" fmla="*/ 1204912 w 1540668"/>
                <a:gd name="connsiteY21" fmla="*/ 42863 h 421481"/>
                <a:gd name="connsiteX22" fmla="*/ 1245393 w 1540668"/>
                <a:gd name="connsiteY22" fmla="*/ 23813 h 421481"/>
                <a:gd name="connsiteX23" fmla="*/ 1281112 w 1540668"/>
                <a:gd name="connsiteY23" fmla="*/ 9525 h 421481"/>
                <a:gd name="connsiteX24" fmla="*/ 1326356 w 1540668"/>
                <a:gd name="connsiteY24" fmla="*/ 0 h 421481"/>
                <a:gd name="connsiteX25" fmla="*/ 1345406 w 1540668"/>
                <a:gd name="connsiteY25" fmla="*/ 2381 h 421481"/>
                <a:gd name="connsiteX26" fmla="*/ 1393031 w 1540668"/>
                <a:gd name="connsiteY26" fmla="*/ 21431 h 421481"/>
                <a:gd name="connsiteX27" fmla="*/ 1428750 w 1540668"/>
                <a:gd name="connsiteY27" fmla="*/ 40481 h 421481"/>
                <a:gd name="connsiteX28" fmla="*/ 1457325 w 1540668"/>
                <a:gd name="connsiteY28" fmla="*/ 61913 h 421481"/>
                <a:gd name="connsiteX29" fmla="*/ 1473993 w 1540668"/>
                <a:gd name="connsiteY29" fmla="*/ 76200 h 421481"/>
                <a:gd name="connsiteX30" fmla="*/ 1497806 w 1540668"/>
                <a:gd name="connsiteY30" fmla="*/ 100013 h 421481"/>
                <a:gd name="connsiteX31" fmla="*/ 1514475 w 1540668"/>
                <a:gd name="connsiteY31" fmla="*/ 119063 h 421481"/>
                <a:gd name="connsiteX32" fmla="*/ 1533525 w 1540668"/>
                <a:gd name="connsiteY32" fmla="*/ 142875 h 421481"/>
                <a:gd name="connsiteX33" fmla="*/ 1538287 w 1540668"/>
                <a:gd name="connsiteY33" fmla="*/ 159544 h 421481"/>
                <a:gd name="connsiteX34" fmla="*/ 1540668 w 1540668"/>
                <a:gd name="connsiteY34" fmla="*/ 173831 h 421481"/>
                <a:gd name="connsiteX35" fmla="*/ 1535906 w 1540668"/>
                <a:gd name="connsiteY35" fmla="*/ 188119 h 421481"/>
                <a:gd name="connsiteX36" fmla="*/ 1524000 w 1540668"/>
                <a:gd name="connsiteY36" fmla="*/ 202406 h 421481"/>
                <a:gd name="connsiteX37" fmla="*/ 1507331 w 1540668"/>
                <a:gd name="connsiteY37" fmla="*/ 214313 h 421481"/>
                <a:gd name="connsiteX38" fmla="*/ 1478756 w 1540668"/>
                <a:gd name="connsiteY38" fmla="*/ 221456 h 421481"/>
                <a:gd name="connsiteX39" fmla="*/ 1416843 w 1540668"/>
                <a:gd name="connsiteY39" fmla="*/ 223838 h 421481"/>
                <a:gd name="connsiteX40" fmla="*/ 1343025 w 1540668"/>
                <a:gd name="connsiteY40" fmla="*/ 226219 h 421481"/>
                <a:gd name="connsiteX41" fmla="*/ 1233487 w 1540668"/>
                <a:gd name="connsiteY41" fmla="*/ 228600 h 421481"/>
                <a:gd name="connsiteX42" fmla="*/ 1092993 w 1540668"/>
                <a:gd name="connsiteY42" fmla="*/ 235744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0668" h="421481">
                  <a:moveTo>
                    <a:pt x="1092993" y="235744"/>
                  </a:moveTo>
                  <a:lnTo>
                    <a:pt x="954881" y="247650"/>
                  </a:lnTo>
                  <a:lnTo>
                    <a:pt x="866775" y="257175"/>
                  </a:lnTo>
                  <a:lnTo>
                    <a:pt x="781050" y="269081"/>
                  </a:lnTo>
                  <a:lnTo>
                    <a:pt x="673893" y="285750"/>
                  </a:lnTo>
                  <a:lnTo>
                    <a:pt x="535781" y="309563"/>
                  </a:lnTo>
                  <a:lnTo>
                    <a:pt x="454818" y="321469"/>
                  </a:lnTo>
                  <a:lnTo>
                    <a:pt x="333375" y="342900"/>
                  </a:lnTo>
                  <a:lnTo>
                    <a:pt x="183356" y="373856"/>
                  </a:lnTo>
                  <a:lnTo>
                    <a:pt x="0" y="421481"/>
                  </a:lnTo>
                  <a:lnTo>
                    <a:pt x="4762" y="228600"/>
                  </a:lnTo>
                  <a:lnTo>
                    <a:pt x="157162" y="209550"/>
                  </a:lnTo>
                  <a:lnTo>
                    <a:pt x="361950" y="176213"/>
                  </a:lnTo>
                  <a:lnTo>
                    <a:pt x="576262" y="140494"/>
                  </a:lnTo>
                  <a:lnTo>
                    <a:pt x="645318" y="130969"/>
                  </a:lnTo>
                  <a:lnTo>
                    <a:pt x="735806" y="114300"/>
                  </a:lnTo>
                  <a:lnTo>
                    <a:pt x="847725" y="92869"/>
                  </a:lnTo>
                  <a:lnTo>
                    <a:pt x="921543" y="80963"/>
                  </a:lnTo>
                  <a:lnTo>
                    <a:pt x="1002506" y="69056"/>
                  </a:lnTo>
                  <a:lnTo>
                    <a:pt x="1104900" y="54769"/>
                  </a:lnTo>
                  <a:lnTo>
                    <a:pt x="1195387" y="45244"/>
                  </a:lnTo>
                  <a:lnTo>
                    <a:pt x="1204912" y="42863"/>
                  </a:lnTo>
                  <a:lnTo>
                    <a:pt x="1245393" y="23813"/>
                  </a:lnTo>
                  <a:lnTo>
                    <a:pt x="1281112" y="9525"/>
                  </a:lnTo>
                  <a:lnTo>
                    <a:pt x="1326356" y="0"/>
                  </a:lnTo>
                  <a:lnTo>
                    <a:pt x="1345406" y="2381"/>
                  </a:lnTo>
                  <a:lnTo>
                    <a:pt x="1393031" y="21431"/>
                  </a:lnTo>
                  <a:lnTo>
                    <a:pt x="1428750" y="40481"/>
                  </a:lnTo>
                  <a:lnTo>
                    <a:pt x="1457325" y="61913"/>
                  </a:lnTo>
                  <a:lnTo>
                    <a:pt x="1473993" y="76200"/>
                  </a:lnTo>
                  <a:lnTo>
                    <a:pt x="1497806" y="100013"/>
                  </a:lnTo>
                  <a:lnTo>
                    <a:pt x="1514475" y="119063"/>
                  </a:lnTo>
                  <a:lnTo>
                    <a:pt x="1533525" y="142875"/>
                  </a:lnTo>
                  <a:lnTo>
                    <a:pt x="1538287" y="159544"/>
                  </a:lnTo>
                  <a:lnTo>
                    <a:pt x="1540668" y="173831"/>
                  </a:lnTo>
                  <a:lnTo>
                    <a:pt x="1535906" y="188119"/>
                  </a:lnTo>
                  <a:lnTo>
                    <a:pt x="1524000" y="202406"/>
                  </a:lnTo>
                  <a:lnTo>
                    <a:pt x="1507331" y="214313"/>
                  </a:lnTo>
                  <a:lnTo>
                    <a:pt x="1478756" y="221456"/>
                  </a:lnTo>
                  <a:lnTo>
                    <a:pt x="1416843" y="223838"/>
                  </a:lnTo>
                  <a:lnTo>
                    <a:pt x="1343025" y="226219"/>
                  </a:lnTo>
                  <a:lnTo>
                    <a:pt x="1233487" y="228600"/>
                  </a:lnTo>
                  <a:lnTo>
                    <a:pt x="1092993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70">
              <a:extLst>
                <a:ext uri="{FF2B5EF4-FFF2-40B4-BE49-F238E27FC236}">
                  <a16:creationId xmlns:a16="http://schemas.microsoft.com/office/drawing/2014/main" id="{581EAADA-3B5A-41AB-B587-979D63758A1D}"/>
                </a:ext>
              </a:extLst>
            </p:cNvPr>
            <p:cNvSpPr/>
            <p:nvPr/>
          </p:nvSpPr>
          <p:spPr>
            <a:xfrm rot="16200000">
              <a:off x="4385469" y="3309144"/>
              <a:ext cx="3516313" cy="2009775"/>
            </a:xfrm>
            <a:custGeom>
              <a:avLst/>
              <a:gdLst>
                <a:gd name="connsiteX0" fmla="*/ 2800891 w 3516257"/>
                <a:gd name="connsiteY0" fmla="*/ 334607 h 2010526"/>
                <a:gd name="connsiteX1" fmla="*/ 2659548 w 3516257"/>
                <a:gd name="connsiteY1" fmla="*/ 363452 h 2010526"/>
                <a:gd name="connsiteX2" fmla="*/ 2512436 w 3516257"/>
                <a:gd name="connsiteY2" fmla="*/ 392298 h 2010526"/>
                <a:gd name="connsiteX3" fmla="*/ 2399939 w 3516257"/>
                <a:gd name="connsiteY3" fmla="*/ 415374 h 2010526"/>
                <a:gd name="connsiteX4" fmla="*/ 2273019 w 3516257"/>
                <a:gd name="connsiteY4" fmla="*/ 447104 h 2010526"/>
                <a:gd name="connsiteX5" fmla="*/ 2146100 w 3516257"/>
                <a:gd name="connsiteY5" fmla="*/ 475949 h 2010526"/>
                <a:gd name="connsiteX6" fmla="*/ 1998988 w 3516257"/>
                <a:gd name="connsiteY6" fmla="*/ 513448 h 2010526"/>
                <a:gd name="connsiteX7" fmla="*/ 1851876 w 3516257"/>
                <a:gd name="connsiteY7" fmla="*/ 550947 h 2010526"/>
                <a:gd name="connsiteX8" fmla="*/ 1698995 w 3516257"/>
                <a:gd name="connsiteY8" fmla="*/ 594216 h 2010526"/>
                <a:gd name="connsiteX9" fmla="*/ 1557653 w 3516257"/>
                <a:gd name="connsiteY9" fmla="*/ 634599 h 2010526"/>
                <a:gd name="connsiteX10" fmla="*/ 1416310 w 3516257"/>
                <a:gd name="connsiteY10" fmla="*/ 677867 h 2010526"/>
                <a:gd name="connsiteX11" fmla="*/ 1277852 w 3516257"/>
                <a:gd name="connsiteY11" fmla="*/ 724020 h 2010526"/>
                <a:gd name="connsiteX12" fmla="*/ 1182662 w 3516257"/>
                <a:gd name="connsiteY12" fmla="*/ 758634 h 2010526"/>
                <a:gd name="connsiteX13" fmla="*/ 1012474 w 3516257"/>
                <a:gd name="connsiteY13" fmla="*/ 856709 h 2010526"/>
                <a:gd name="connsiteX14" fmla="*/ 937476 w 3516257"/>
                <a:gd name="connsiteY14" fmla="*/ 897092 h 2010526"/>
                <a:gd name="connsiteX15" fmla="*/ 859594 w 3516257"/>
                <a:gd name="connsiteY15" fmla="*/ 943245 h 2010526"/>
                <a:gd name="connsiteX16" fmla="*/ 770173 w 3516257"/>
                <a:gd name="connsiteY16" fmla="*/ 1000936 h 2010526"/>
                <a:gd name="connsiteX17" fmla="*/ 674983 w 3516257"/>
                <a:gd name="connsiteY17" fmla="*/ 1067281 h 2010526"/>
                <a:gd name="connsiteX18" fmla="*/ 597100 w 3516257"/>
                <a:gd name="connsiteY18" fmla="*/ 1127856 h 2010526"/>
                <a:gd name="connsiteX19" fmla="*/ 522102 w 3516257"/>
                <a:gd name="connsiteY19" fmla="*/ 1191316 h 2010526"/>
                <a:gd name="connsiteX20" fmla="*/ 458642 w 3516257"/>
                <a:gd name="connsiteY20" fmla="*/ 1249007 h 2010526"/>
                <a:gd name="connsiteX21" fmla="*/ 409605 w 3516257"/>
                <a:gd name="connsiteY21" fmla="*/ 1300928 h 2010526"/>
                <a:gd name="connsiteX22" fmla="*/ 337491 w 3516257"/>
                <a:gd name="connsiteY22" fmla="*/ 1370157 h 2010526"/>
                <a:gd name="connsiteX23" fmla="*/ 299992 w 3516257"/>
                <a:gd name="connsiteY23" fmla="*/ 1413426 h 2010526"/>
                <a:gd name="connsiteX24" fmla="*/ 224994 w 3516257"/>
                <a:gd name="connsiteY24" fmla="*/ 1505731 h 2010526"/>
                <a:gd name="connsiteX25" fmla="*/ 144227 w 3516257"/>
                <a:gd name="connsiteY25" fmla="*/ 1621113 h 2010526"/>
                <a:gd name="connsiteX26" fmla="*/ 63460 w 3516257"/>
                <a:gd name="connsiteY26" fmla="*/ 1753802 h 2010526"/>
                <a:gd name="connsiteX27" fmla="*/ 14423 w 3516257"/>
                <a:gd name="connsiteY27" fmla="*/ 1848992 h 2010526"/>
                <a:gd name="connsiteX28" fmla="*/ 2884 w 3516257"/>
                <a:gd name="connsiteY28" fmla="*/ 1886491 h 2010526"/>
                <a:gd name="connsiteX29" fmla="*/ 0 w 3516257"/>
                <a:gd name="connsiteY29" fmla="*/ 1932643 h 2010526"/>
                <a:gd name="connsiteX30" fmla="*/ 8653 w 3516257"/>
                <a:gd name="connsiteY30" fmla="*/ 1970142 h 2010526"/>
                <a:gd name="connsiteX31" fmla="*/ 20192 w 3516257"/>
                <a:gd name="connsiteY31" fmla="*/ 1984565 h 2010526"/>
                <a:gd name="connsiteX32" fmla="*/ 31730 w 3516257"/>
                <a:gd name="connsiteY32" fmla="*/ 1996103 h 2010526"/>
                <a:gd name="connsiteX33" fmla="*/ 51922 w 3516257"/>
                <a:gd name="connsiteY33" fmla="*/ 2004757 h 2010526"/>
                <a:gd name="connsiteX34" fmla="*/ 89421 w 3516257"/>
                <a:gd name="connsiteY34" fmla="*/ 2010526 h 2010526"/>
                <a:gd name="connsiteX35" fmla="*/ 132689 w 3516257"/>
                <a:gd name="connsiteY35" fmla="*/ 2007641 h 2010526"/>
                <a:gd name="connsiteX36" fmla="*/ 178841 w 3516257"/>
                <a:gd name="connsiteY36" fmla="*/ 1990334 h 2010526"/>
                <a:gd name="connsiteX37" fmla="*/ 239417 w 3516257"/>
                <a:gd name="connsiteY37" fmla="*/ 1958604 h 2010526"/>
                <a:gd name="connsiteX38" fmla="*/ 542294 w 3516257"/>
                <a:gd name="connsiteY38" fmla="*/ 1572075 h 2010526"/>
                <a:gd name="connsiteX39" fmla="*/ 576908 w 3516257"/>
                <a:gd name="connsiteY39" fmla="*/ 1505731 h 2010526"/>
                <a:gd name="connsiteX40" fmla="*/ 620177 w 3516257"/>
                <a:gd name="connsiteY40" fmla="*/ 1445156 h 2010526"/>
                <a:gd name="connsiteX41" fmla="*/ 672098 w 3516257"/>
                <a:gd name="connsiteY41" fmla="*/ 1387465 h 2010526"/>
                <a:gd name="connsiteX42" fmla="*/ 735558 w 3516257"/>
                <a:gd name="connsiteY42" fmla="*/ 1326889 h 2010526"/>
                <a:gd name="connsiteX43" fmla="*/ 790365 w 3516257"/>
                <a:gd name="connsiteY43" fmla="*/ 1277852 h 2010526"/>
                <a:gd name="connsiteX44" fmla="*/ 871132 w 3516257"/>
                <a:gd name="connsiteY44" fmla="*/ 1214392 h 2010526"/>
                <a:gd name="connsiteX45" fmla="*/ 946130 w 3516257"/>
                <a:gd name="connsiteY45" fmla="*/ 1162470 h 2010526"/>
                <a:gd name="connsiteX46" fmla="*/ 1061512 w 3516257"/>
                <a:gd name="connsiteY46" fmla="*/ 1090357 h 2010526"/>
                <a:gd name="connsiteX47" fmla="*/ 1199970 w 3516257"/>
                <a:gd name="connsiteY47" fmla="*/ 1009590 h 2010526"/>
                <a:gd name="connsiteX48" fmla="*/ 1269199 w 3516257"/>
                <a:gd name="connsiteY48" fmla="*/ 974975 h 2010526"/>
                <a:gd name="connsiteX49" fmla="*/ 1560537 w 3516257"/>
                <a:gd name="connsiteY49" fmla="*/ 859593 h 2010526"/>
                <a:gd name="connsiteX50" fmla="*/ 1736494 w 3516257"/>
                <a:gd name="connsiteY50" fmla="*/ 799018 h 2010526"/>
                <a:gd name="connsiteX51" fmla="*/ 1938412 w 3516257"/>
                <a:gd name="connsiteY51" fmla="*/ 735558 h 2010526"/>
                <a:gd name="connsiteX52" fmla="*/ 2105716 w 3516257"/>
                <a:gd name="connsiteY52" fmla="*/ 689405 h 2010526"/>
                <a:gd name="connsiteX53" fmla="*/ 2278788 w 3516257"/>
                <a:gd name="connsiteY53" fmla="*/ 649022 h 2010526"/>
                <a:gd name="connsiteX54" fmla="*/ 2437438 w 3516257"/>
                <a:gd name="connsiteY54" fmla="*/ 611523 h 2010526"/>
                <a:gd name="connsiteX55" fmla="*/ 2616280 w 3516257"/>
                <a:gd name="connsiteY55" fmla="*/ 576908 h 2010526"/>
                <a:gd name="connsiteX56" fmla="*/ 2757623 w 3516257"/>
                <a:gd name="connsiteY56" fmla="*/ 553832 h 2010526"/>
                <a:gd name="connsiteX57" fmla="*/ 2942233 w 3516257"/>
                <a:gd name="connsiteY57" fmla="*/ 527871 h 2010526"/>
                <a:gd name="connsiteX58" fmla="*/ 3028770 w 3516257"/>
                <a:gd name="connsiteY58" fmla="*/ 524987 h 2010526"/>
                <a:gd name="connsiteX59" fmla="*/ 3190304 w 3516257"/>
                <a:gd name="connsiteY59" fmla="*/ 524987 h 2010526"/>
                <a:gd name="connsiteX60" fmla="*/ 3224918 w 3516257"/>
                <a:gd name="connsiteY60" fmla="*/ 524987 h 2010526"/>
                <a:gd name="connsiteX61" fmla="*/ 3265302 w 3516257"/>
                <a:gd name="connsiteY61" fmla="*/ 516333 h 2010526"/>
                <a:gd name="connsiteX62" fmla="*/ 3302801 w 3516257"/>
                <a:gd name="connsiteY62" fmla="*/ 499026 h 2010526"/>
                <a:gd name="connsiteX63" fmla="*/ 3325877 w 3516257"/>
                <a:gd name="connsiteY63" fmla="*/ 478834 h 2010526"/>
                <a:gd name="connsiteX64" fmla="*/ 3346069 w 3516257"/>
                <a:gd name="connsiteY64" fmla="*/ 449988 h 2010526"/>
                <a:gd name="connsiteX65" fmla="*/ 3372030 w 3516257"/>
                <a:gd name="connsiteY65" fmla="*/ 409605 h 2010526"/>
                <a:gd name="connsiteX66" fmla="*/ 3400876 w 3516257"/>
                <a:gd name="connsiteY66" fmla="*/ 349029 h 2010526"/>
                <a:gd name="connsiteX67" fmla="*/ 3432606 w 3516257"/>
                <a:gd name="connsiteY67" fmla="*/ 274031 h 2010526"/>
                <a:gd name="connsiteX68" fmla="*/ 3449913 w 3516257"/>
                <a:gd name="connsiteY68" fmla="*/ 219225 h 2010526"/>
                <a:gd name="connsiteX69" fmla="*/ 3487412 w 3516257"/>
                <a:gd name="connsiteY69" fmla="*/ 149996 h 2010526"/>
                <a:gd name="connsiteX70" fmla="*/ 3507604 w 3516257"/>
                <a:gd name="connsiteY70" fmla="*/ 112497 h 2010526"/>
                <a:gd name="connsiteX71" fmla="*/ 3510488 w 3516257"/>
                <a:gd name="connsiteY71" fmla="*/ 89421 h 2010526"/>
                <a:gd name="connsiteX72" fmla="*/ 3516257 w 3516257"/>
                <a:gd name="connsiteY72" fmla="*/ 49037 h 2010526"/>
                <a:gd name="connsiteX73" fmla="*/ 3516257 w 3516257"/>
                <a:gd name="connsiteY73" fmla="*/ 28845 h 2010526"/>
                <a:gd name="connsiteX74" fmla="*/ 3513373 w 3516257"/>
                <a:gd name="connsiteY74" fmla="*/ 14422 h 2010526"/>
                <a:gd name="connsiteX75" fmla="*/ 3510488 w 3516257"/>
                <a:gd name="connsiteY75" fmla="*/ 8653 h 2010526"/>
                <a:gd name="connsiteX76" fmla="*/ 3501835 w 3516257"/>
                <a:gd name="connsiteY76" fmla="*/ 0 h 2010526"/>
                <a:gd name="connsiteX77" fmla="*/ 3487412 w 3516257"/>
                <a:gd name="connsiteY77" fmla="*/ 2884 h 2010526"/>
                <a:gd name="connsiteX78" fmla="*/ 3461451 w 3516257"/>
                <a:gd name="connsiteY78" fmla="*/ 17307 h 2010526"/>
                <a:gd name="connsiteX79" fmla="*/ 3426836 w 3516257"/>
                <a:gd name="connsiteY79" fmla="*/ 46152 h 2010526"/>
                <a:gd name="connsiteX80" fmla="*/ 3397991 w 3516257"/>
                <a:gd name="connsiteY80" fmla="*/ 80767 h 2010526"/>
                <a:gd name="connsiteX81" fmla="*/ 3360492 w 3516257"/>
                <a:gd name="connsiteY81" fmla="*/ 118266 h 2010526"/>
                <a:gd name="connsiteX82" fmla="*/ 3305686 w 3516257"/>
                <a:gd name="connsiteY82" fmla="*/ 167303 h 2010526"/>
                <a:gd name="connsiteX83" fmla="*/ 3245110 w 3516257"/>
                <a:gd name="connsiteY83" fmla="*/ 207687 h 2010526"/>
                <a:gd name="connsiteX84" fmla="*/ 3172997 w 3516257"/>
                <a:gd name="connsiteY84" fmla="*/ 256724 h 2010526"/>
                <a:gd name="connsiteX85" fmla="*/ 2971079 w 3516257"/>
                <a:gd name="connsiteY85" fmla="*/ 305761 h 2010526"/>
                <a:gd name="connsiteX86" fmla="*/ 2800891 w 3516257"/>
                <a:gd name="connsiteY86" fmla="*/ 334607 h 20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16257" h="2010526">
                  <a:moveTo>
                    <a:pt x="2800891" y="334607"/>
                  </a:moveTo>
                  <a:lnTo>
                    <a:pt x="2659548" y="363452"/>
                  </a:lnTo>
                  <a:lnTo>
                    <a:pt x="2512436" y="392298"/>
                  </a:lnTo>
                  <a:lnTo>
                    <a:pt x="2399939" y="415374"/>
                  </a:lnTo>
                  <a:lnTo>
                    <a:pt x="2273019" y="447104"/>
                  </a:lnTo>
                  <a:lnTo>
                    <a:pt x="2146100" y="475949"/>
                  </a:lnTo>
                  <a:lnTo>
                    <a:pt x="1998988" y="513448"/>
                  </a:lnTo>
                  <a:lnTo>
                    <a:pt x="1851876" y="550947"/>
                  </a:lnTo>
                  <a:lnTo>
                    <a:pt x="1698995" y="594216"/>
                  </a:lnTo>
                  <a:lnTo>
                    <a:pt x="1557653" y="634599"/>
                  </a:lnTo>
                  <a:lnTo>
                    <a:pt x="1416310" y="677867"/>
                  </a:lnTo>
                  <a:lnTo>
                    <a:pt x="1277852" y="724020"/>
                  </a:lnTo>
                  <a:lnTo>
                    <a:pt x="1182662" y="758634"/>
                  </a:lnTo>
                  <a:lnTo>
                    <a:pt x="1012474" y="856709"/>
                  </a:lnTo>
                  <a:lnTo>
                    <a:pt x="937476" y="897092"/>
                  </a:lnTo>
                  <a:lnTo>
                    <a:pt x="859594" y="943245"/>
                  </a:lnTo>
                  <a:lnTo>
                    <a:pt x="770173" y="1000936"/>
                  </a:lnTo>
                  <a:lnTo>
                    <a:pt x="674983" y="1067281"/>
                  </a:lnTo>
                  <a:lnTo>
                    <a:pt x="597100" y="1127856"/>
                  </a:lnTo>
                  <a:lnTo>
                    <a:pt x="522102" y="1191316"/>
                  </a:lnTo>
                  <a:lnTo>
                    <a:pt x="458642" y="1249007"/>
                  </a:lnTo>
                  <a:lnTo>
                    <a:pt x="409605" y="1300928"/>
                  </a:lnTo>
                  <a:lnTo>
                    <a:pt x="337491" y="1370157"/>
                  </a:lnTo>
                  <a:lnTo>
                    <a:pt x="299992" y="1413426"/>
                  </a:lnTo>
                  <a:lnTo>
                    <a:pt x="224994" y="1505731"/>
                  </a:lnTo>
                  <a:lnTo>
                    <a:pt x="144227" y="1621113"/>
                  </a:lnTo>
                  <a:lnTo>
                    <a:pt x="63460" y="1753802"/>
                  </a:lnTo>
                  <a:lnTo>
                    <a:pt x="14423" y="1848992"/>
                  </a:lnTo>
                  <a:lnTo>
                    <a:pt x="2884" y="1886491"/>
                  </a:lnTo>
                  <a:lnTo>
                    <a:pt x="0" y="1932643"/>
                  </a:lnTo>
                  <a:lnTo>
                    <a:pt x="8653" y="1970142"/>
                  </a:lnTo>
                  <a:lnTo>
                    <a:pt x="20192" y="1984565"/>
                  </a:lnTo>
                  <a:lnTo>
                    <a:pt x="31730" y="1996103"/>
                  </a:lnTo>
                  <a:lnTo>
                    <a:pt x="51922" y="2004757"/>
                  </a:lnTo>
                  <a:lnTo>
                    <a:pt x="89421" y="2010526"/>
                  </a:lnTo>
                  <a:lnTo>
                    <a:pt x="132689" y="2007641"/>
                  </a:lnTo>
                  <a:lnTo>
                    <a:pt x="178841" y="1990334"/>
                  </a:lnTo>
                  <a:lnTo>
                    <a:pt x="239417" y="1958604"/>
                  </a:lnTo>
                  <a:lnTo>
                    <a:pt x="542294" y="1572075"/>
                  </a:lnTo>
                  <a:lnTo>
                    <a:pt x="576908" y="1505731"/>
                  </a:lnTo>
                  <a:lnTo>
                    <a:pt x="620177" y="1445156"/>
                  </a:lnTo>
                  <a:lnTo>
                    <a:pt x="672098" y="1387465"/>
                  </a:lnTo>
                  <a:lnTo>
                    <a:pt x="735558" y="1326889"/>
                  </a:lnTo>
                  <a:lnTo>
                    <a:pt x="790365" y="1277852"/>
                  </a:lnTo>
                  <a:lnTo>
                    <a:pt x="871132" y="1214392"/>
                  </a:lnTo>
                  <a:lnTo>
                    <a:pt x="946130" y="1162470"/>
                  </a:lnTo>
                  <a:lnTo>
                    <a:pt x="1061512" y="1090357"/>
                  </a:lnTo>
                  <a:lnTo>
                    <a:pt x="1199970" y="1009590"/>
                  </a:lnTo>
                  <a:lnTo>
                    <a:pt x="1269199" y="974975"/>
                  </a:lnTo>
                  <a:lnTo>
                    <a:pt x="1560537" y="859593"/>
                  </a:lnTo>
                  <a:lnTo>
                    <a:pt x="1736494" y="799018"/>
                  </a:lnTo>
                  <a:lnTo>
                    <a:pt x="1938412" y="735558"/>
                  </a:lnTo>
                  <a:lnTo>
                    <a:pt x="2105716" y="689405"/>
                  </a:lnTo>
                  <a:lnTo>
                    <a:pt x="2278788" y="649022"/>
                  </a:lnTo>
                  <a:lnTo>
                    <a:pt x="2437438" y="611523"/>
                  </a:lnTo>
                  <a:lnTo>
                    <a:pt x="2616280" y="576908"/>
                  </a:lnTo>
                  <a:lnTo>
                    <a:pt x="2757623" y="553832"/>
                  </a:lnTo>
                  <a:lnTo>
                    <a:pt x="2942233" y="527871"/>
                  </a:lnTo>
                  <a:lnTo>
                    <a:pt x="3028770" y="524987"/>
                  </a:lnTo>
                  <a:lnTo>
                    <a:pt x="3190304" y="524987"/>
                  </a:lnTo>
                  <a:lnTo>
                    <a:pt x="3224918" y="524987"/>
                  </a:lnTo>
                  <a:lnTo>
                    <a:pt x="3265302" y="516333"/>
                  </a:lnTo>
                  <a:lnTo>
                    <a:pt x="3302801" y="499026"/>
                  </a:lnTo>
                  <a:lnTo>
                    <a:pt x="3325877" y="478834"/>
                  </a:lnTo>
                  <a:lnTo>
                    <a:pt x="3346069" y="449988"/>
                  </a:lnTo>
                  <a:lnTo>
                    <a:pt x="3372030" y="409605"/>
                  </a:lnTo>
                  <a:lnTo>
                    <a:pt x="3400876" y="349029"/>
                  </a:lnTo>
                  <a:lnTo>
                    <a:pt x="3432606" y="274031"/>
                  </a:lnTo>
                  <a:lnTo>
                    <a:pt x="3449913" y="219225"/>
                  </a:lnTo>
                  <a:lnTo>
                    <a:pt x="3487412" y="149996"/>
                  </a:lnTo>
                  <a:lnTo>
                    <a:pt x="3507604" y="112497"/>
                  </a:lnTo>
                  <a:lnTo>
                    <a:pt x="3510488" y="89421"/>
                  </a:lnTo>
                  <a:lnTo>
                    <a:pt x="3516257" y="49037"/>
                  </a:lnTo>
                  <a:lnTo>
                    <a:pt x="3516257" y="28845"/>
                  </a:lnTo>
                  <a:lnTo>
                    <a:pt x="3513373" y="14422"/>
                  </a:lnTo>
                  <a:lnTo>
                    <a:pt x="3510488" y="8653"/>
                  </a:lnTo>
                  <a:lnTo>
                    <a:pt x="3501835" y="0"/>
                  </a:lnTo>
                  <a:lnTo>
                    <a:pt x="3487412" y="2884"/>
                  </a:lnTo>
                  <a:lnTo>
                    <a:pt x="3461451" y="17307"/>
                  </a:lnTo>
                  <a:lnTo>
                    <a:pt x="3426836" y="46152"/>
                  </a:lnTo>
                  <a:lnTo>
                    <a:pt x="3397991" y="80767"/>
                  </a:lnTo>
                  <a:lnTo>
                    <a:pt x="3360492" y="118266"/>
                  </a:lnTo>
                  <a:lnTo>
                    <a:pt x="3305686" y="167303"/>
                  </a:lnTo>
                  <a:lnTo>
                    <a:pt x="3245110" y="207687"/>
                  </a:lnTo>
                  <a:lnTo>
                    <a:pt x="3172997" y="256724"/>
                  </a:lnTo>
                  <a:lnTo>
                    <a:pt x="2971079" y="305761"/>
                  </a:lnTo>
                  <a:lnTo>
                    <a:pt x="2800891" y="334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1">
              <a:extLst>
                <a:ext uri="{FF2B5EF4-FFF2-40B4-BE49-F238E27FC236}">
                  <a16:creationId xmlns:a16="http://schemas.microsoft.com/office/drawing/2014/main" id="{388AFCF0-7AD2-44A5-B11C-2C01F6051A12}"/>
                </a:ext>
              </a:extLst>
            </p:cNvPr>
            <p:cNvSpPr/>
            <p:nvPr/>
          </p:nvSpPr>
          <p:spPr>
            <a:xfrm>
              <a:off x="6629400" y="4938713"/>
              <a:ext cx="514350" cy="1031875"/>
            </a:xfrm>
            <a:custGeom>
              <a:avLst/>
              <a:gdLst>
                <a:gd name="connsiteX0" fmla="*/ 438150 w 514350"/>
                <a:gd name="connsiteY0" fmla="*/ 207168 h 1031081"/>
                <a:gd name="connsiteX1" fmla="*/ 426244 w 514350"/>
                <a:gd name="connsiteY1" fmla="*/ 335756 h 1031081"/>
                <a:gd name="connsiteX2" fmla="*/ 419100 w 514350"/>
                <a:gd name="connsiteY2" fmla="*/ 414337 h 1031081"/>
                <a:gd name="connsiteX3" fmla="*/ 416719 w 514350"/>
                <a:gd name="connsiteY3" fmla="*/ 476250 h 1031081"/>
                <a:gd name="connsiteX4" fmla="*/ 416719 w 514350"/>
                <a:gd name="connsiteY4" fmla="*/ 561975 h 1031081"/>
                <a:gd name="connsiteX5" fmla="*/ 419100 w 514350"/>
                <a:gd name="connsiteY5" fmla="*/ 642937 h 1031081"/>
                <a:gd name="connsiteX6" fmla="*/ 428625 w 514350"/>
                <a:gd name="connsiteY6" fmla="*/ 752475 h 1031081"/>
                <a:gd name="connsiteX7" fmla="*/ 440531 w 514350"/>
                <a:gd name="connsiteY7" fmla="*/ 828675 h 1031081"/>
                <a:gd name="connsiteX8" fmla="*/ 447675 w 514350"/>
                <a:gd name="connsiteY8" fmla="*/ 857250 h 1031081"/>
                <a:gd name="connsiteX9" fmla="*/ 466725 w 514350"/>
                <a:gd name="connsiteY9" fmla="*/ 890587 h 1031081"/>
                <a:gd name="connsiteX10" fmla="*/ 485775 w 514350"/>
                <a:gd name="connsiteY10" fmla="*/ 933450 h 1031081"/>
                <a:gd name="connsiteX11" fmla="*/ 504825 w 514350"/>
                <a:gd name="connsiteY11" fmla="*/ 981075 h 1031081"/>
                <a:gd name="connsiteX12" fmla="*/ 514350 w 514350"/>
                <a:gd name="connsiteY12" fmla="*/ 1031081 h 1031081"/>
                <a:gd name="connsiteX13" fmla="*/ 0 w 514350"/>
                <a:gd name="connsiteY13" fmla="*/ 550068 h 1031081"/>
                <a:gd name="connsiteX14" fmla="*/ 61913 w 514350"/>
                <a:gd name="connsiteY14" fmla="*/ 581025 h 1031081"/>
                <a:gd name="connsiteX15" fmla="*/ 97631 w 514350"/>
                <a:gd name="connsiteY15" fmla="*/ 592931 h 1031081"/>
                <a:gd name="connsiteX16" fmla="*/ 123825 w 514350"/>
                <a:gd name="connsiteY16" fmla="*/ 600075 h 1031081"/>
                <a:gd name="connsiteX17" fmla="*/ 145256 w 514350"/>
                <a:gd name="connsiteY17" fmla="*/ 600075 h 1031081"/>
                <a:gd name="connsiteX18" fmla="*/ 171450 w 514350"/>
                <a:gd name="connsiteY18" fmla="*/ 595312 h 1031081"/>
                <a:gd name="connsiteX19" fmla="*/ 190500 w 514350"/>
                <a:gd name="connsiteY19" fmla="*/ 583406 h 1031081"/>
                <a:gd name="connsiteX20" fmla="*/ 211931 w 514350"/>
                <a:gd name="connsiteY20" fmla="*/ 561975 h 1031081"/>
                <a:gd name="connsiteX21" fmla="*/ 228600 w 514350"/>
                <a:gd name="connsiteY21" fmla="*/ 538162 h 1031081"/>
                <a:gd name="connsiteX22" fmla="*/ 247650 w 514350"/>
                <a:gd name="connsiteY22" fmla="*/ 490537 h 1031081"/>
                <a:gd name="connsiteX23" fmla="*/ 288131 w 514350"/>
                <a:gd name="connsiteY23" fmla="*/ 376237 h 1031081"/>
                <a:gd name="connsiteX24" fmla="*/ 369094 w 514350"/>
                <a:gd name="connsiteY24" fmla="*/ 154781 h 1031081"/>
                <a:gd name="connsiteX25" fmla="*/ 409575 w 514350"/>
                <a:gd name="connsiteY25" fmla="*/ 42862 h 1031081"/>
                <a:gd name="connsiteX26" fmla="*/ 421481 w 514350"/>
                <a:gd name="connsiteY26" fmla="*/ 14287 h 1031081"/>
                <a:gd name="connsiteX27" fmla="*/ 431006 w 514350"/>
                <a:gd name="connsiteY27" fmla="*/ 0 h 1031081"/>
                <a:gd name="connsiteX28" fmla="*/ 442913 w 514350"/>
                <a:gd name="connsiteY28" fmla="*/ 0 h 1031081"/>
                <a:gd name="connsiteX29" fmla="*/ 450056 w 514350"/>
                <a:gd name="connsiteY29" fmla="*/ 9525 h 1031081"/>
                <a:gd name="connsiteX30" fmla="*/ 457200 w 514350"/>
                <a:gd name="connsiteY30" fmla="*/ 28575 h 1031081"/>
                <a:gd name="connsiteX31" fmla="*/ 459581 w 514350"/>
                <a:gd name="connsiteY31" fmla="*/ 59531 h 1031081"/>
                <a:gd name="connsiteX32" fmla="*/ 438150 w 514350"/>
                <a:gd name="connsiteY32" fmla="*/ 20716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1031081">
                  <a:moveTo>
                    <a:pt x="438150" y="207168"/>
                  </a:moveTo>
                  <a:lnTo>
                    <a:pt x="426244" y="335756"/>
                  </a:lnTo>
                  <a:lnTo>
                    <a:pt x="419100" y="414337"/>
                  </a:lnTo>
                  <a:cubicBezTo>
                    <a:pt x="418306" y="434975"/>
                    <a:pt x="417513" y="455612"/>
                    <a:pt x="416719" y="476250"/>
                  </a:cubicBezTo>
                  <a:lnTo>
                    <a:pt x="416719" y="561975"/>
                  </a:lnTo>
                  <a:cubicBezTo>
                    <a:pt x="417513" y="588962"/>
                    <a:pt x="418306" y="615950"/>
                    <a:pt x="419100" y="642937"/>
                  </a:cubicBezTo>
                  <a:lnTo>
                    <a:pt x="428625" y="752475"/>
                  </a:lnTo>
                  <a:lnTo>
                    <a:pt x="440531" y="828675"/>
                  </a:lnTo>
                  <a:lnTo>
                    <a:pt x="447675" y="857250"/>
                  </a:lnTo>
                  <a:lnTo>
                    <a:pt x="466725" y="890587"/>
                  </a:lnTo>
                  <a:lnTo>
                    <a:pt x="485775" y="933450"/>
                  </a:lnTo>
                  <a:lnTo>
                    <a:pt x="504825" y="981075"/>
                  </a:lnTo>
                  <a:lnTo>
                    <a:pt x="514350" y="1031081"/>
                  </a:lnTo>
                  <a:lnTo>
                    <a:pt x="0" y="550068"/>
                  </a:lnTo>
                  <a:lnTo>
                    <a:pt x="61913" y="581025"/>
                  </a:lnTo>
                  <a:lnTo>
                    <a:pt x="97631" y="592931"/>
                  </a:lnTo>
                  <a:lnTo>
                    <a:pt x="123825" y="600075"/>
                  </a:lnTo>
                  <a:lnTo>
                    <a:pt x="145256" y="600075"/>
                  </a:lnTo>
                  <a:lnTo>
                    <a:pt x="171450" y="595312"/>
                  </a:lnTo>
                  <a:lnTo>
                    <a:pt x="190500" y="583406"/>
                  </a:lnTo>
                  <a:lnTo>
                    <a:pt x="211931" y="561975"/>
                  </a:lnTo>
                  <a:lnTo>
                    <a:pt x="228600" y="538162"/>
                  </a:lnTo>
                  <a:lnTo>
                    <a:pt x="247650" y="490537"/>
                  </a:lnTo>
                  <a:lnTo>
                    <a:pt x="288131" y="376237"/>
                  </a:lnTo>
                  <a:lnTo>
                    <a:pt x="369094" y="154781"/>
                  </a:lnTo>
                  <a:lnTo>
                    <a:pt x="409575" y="42862"/>
                  </a:lnTo>
                  <a:lnTo>
                    <a:pt x="421481" y="14287"/>
                  </a:lnTo>
                  <a:lnTo>
                    <a:pt x="431006" y="0"/>
                  </a:lnTo>
                  <a:lnTo>
                    <a:pt x="442913" y="0"/>
                  </a:lnTo>
                  <a:lnTo>
                    <a:pt x="450056" y="9525"/>
                  </a:lnTo>
                  <a:lnTo>
                    <a:pt x="457200" y="28575"/>
                  </a:lnTo>
                  <a:lnTo>
                    <a:pt x="459581" y="59531"/>
                  </a:lnTo>
                  <a:lnTo>
                    <a:pt x="438150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71">
              <a:extLst>
                <a:ext uri="{FF2B5EF4-FFF2-40B4-BE49-F238E27FC236}">
                  <a16:creationId xmlns:a16="http://schemas.microsoft.com/office/drawing/2014/main" id="{D5EF34FC-B55C-4ED9-81C6-635236F913EE}"/>
                </a:ext>
              </a:extLst>
            </p:cNvPr>
            <p:cNvSpPr/>
            <p:nvPr/>
          </p:nvSpPr>
          <p:spPr>
            <a:xfrm rot="16200000">
              <a:off x="4494213" y="3911600"/>
              <a:ext cx="2559050" cy="1552575"/>
            </a:xfrm>
            <a:custGeom>
              <a:avLst/>
              <a:gdLst>
                <a:gd name="connsiteX0" fmla="*/ 869156 w 2559844"/>
                <a:gd name="connsiteY0" fmla="*/ 752475 h 1552575"/>
                <a:gd name="connsiteX1" fmla="*/ 990600 w 2559844"/>
                <a:gd name="connsiteY1" fmla="*/ 823912 h 1552575"/>
                <a:gd name="connsiteX2" fmla="*/ 1069181 w 2559844"/>
                <a:gd name="connsiteY2" fmla="*/ 866775 h 1552575"/>
                <a:gd name="connsiteX3" fmla="*/ 1121569 w 2559844"/>
                <a:gd name="connsiteY3" fmla="*/ 895350 h 1552575"/>
                <a:gd name="connsiteX4" fmla="*/ 1364456 w 2559844"/>
                <a:gd name="connsiteY4" fmla="*/ 1014412 h 1552575"/>
                <a:gd name="connsiteX5" fmla="*/ 1552575 w 2559844"/>
                <a:gd name="connsiteY5" fmla="*/ 1066800 h 1552575"/>
                <a:gd name="connsiteX6" fmla="*/ 1709738 w 2559844"/>
                <a:gd name="connsiteY6" fmla="*/ 1109662 h 1552575"/>
                <a:gd name="connsiteX7" fmla="*/ 1852613 w 2559844"/>
                <a:gd name="connsiteY7" fmla="*/ 1145381 h 1552575"/>
                <a:gd name="connsiteX8" fmla="*/ 1993106 w 2559844"/>
                <a:gd name="connsiteY8" fmla="*/ 1176337 h 1552575"/>
                <a:gd name="connsiteX9" fmla="*/ 2116931 w 2559844"/>
                <a:gd name="connsiteY9" fmla="*/ 1202531 h 1552575"/>
                <a:gd name="connsiteX10" fmla="*/ 2252663 w 2559844"/>
                <a:gd name="connsiteY10" fmla="*/ 1223962 h 1552575"/>
                <a:gd name="connsiteX11" fmla="*/ 2295525 w 2559844"/>
                <a:gd name="connsiteY11" fmla="*/ 1226344 h 1552575"/>
                <a:gd name="connsiteX12" fmla="*/ 2326481 w 2559844"/>
                <a:gd name="connsiteY12" fmla="*/ 1223962 h 1552575"/>
                <a:gd name="connsiteX13" fmla="*/ 2359819 w 2559844"/>
                <a:gd name="connsiteY13" fmla="*/ 1216819 h 1552575"/>
                <a:gd name="connsiteX14" fmla="*/ 2400300 w 2559844"/>
                <a:gd name="connsiteY14" fmla="*/ 1200150 h 1552575"/>
                <a:gd name="connsiteX15" fmla="*/ 2431256 w 2559844"/>
                <a:gd name="connsiteY15" fmla="*/ 1183481 h 1552575"/>
                <a:gd name="connsiteX16" fmla="*/ 2459831 w 2559844"/>
                <a:gd name="connsiteY16" fmla="*/ 1164431 h 1552575"/>
                <a:gd name="connsiteX17" fmla="*/ 2471738 w 2559844"/>
                <a:gd name="connsiteY17" fmla="*/ 1152525 h 1552575"/>
                <a:gd name="connsiteX18" fmla="*/ 2483644 w 2559844"/>
                <a:gd name="connsiteY18" fmla="*/ 1133475 h 1552575"/>
                <a:gd name="connsiteX19" fmla="*/ 2502694 w 2559844"/>
                <a:gd name="connsiteY19" fmla="*/ 1114425 h 1552575"/>
                <a:gd name="connsiteX20" fmla="*/ 2516981 w 2559844"/>
                <a:gd name="connsiteY20" fmla="*/ 1102519 h 1552575"/>
                <a:gd name="connsiteX21" fmla="*/ 2528888 w 2559844"/>
                <a:gd name="connsiteY21" fmla="*/ 1097756 h 1552575"/>
                <a:gd name="connsiteX22" fmla="*/ 2540794 w 2559844"/>
                <a:gd name="connsiteY22" fmla="*/ 1102519 h 1552575"/>
                <a:gd name="connsiteX23" fmla="*/ 2550319 w 2559844"/>
                <a:gd name="connsiteY23" fmla="*/ 1116806 h 1552575"/>
                <a:gd name="connsiteX24" fmla="*/ 2559844 w 2559844"/>
                <a:gd name="connsiteY24" fmla="*/ 1145381 h 1552575"/>
                <a:gd name="connsiteX25" fmla="*/ 2559844 w 2559844"/>
                <a:gd name="connsiteY25" fmla="*/ 1173956 h 1552575"/>
                <a:gd name="connsiteX26" fmla="*/ 2555081 w 2559844"/>
                <a:gd name="connsiteY26" fmla="*/ 1216819 h 1552575"/>
                <a:gd name="connsiteX27" fmla="*/ 2545556 w 2559844"/>
                <a:gd name="connsiteY27" fmla="*/ 1259681 h 1552575"/>
                <a:gd name="connsiteX28" fmla="*/ 2531269 w 2559844"/>
                <a:gd name="connsiteY28" fmla="*/ 1297781 h 1552575"/>
                <a:gd name="connsiteX29" fmla="*/ 2516981 w 2559844"/>
                <a:gd name="connsiteY29" fmla="*/ 1333500 h 1552575"/>
                <a:gd name="connsiteX30" fmla="*/ 2493169 w 2559844"/>
                <a:gd name="connsiteY30" fmla="*/ 1373981 h 1552575"/>
                <a:gd name="connsiteX31" fmla="*/ 2457450 w 2559844"/>
                <a:gd name="connsiteY31" fmla="*/ 1426369 h 1552575"/>
                <a:gd name="connsiteX32" fmla="*/ 2412206 w 2559844"/>
                <a:gd name="connsiteY32" fmla="*/ 1481137 h 1552575"/>
                <a:gd name="connsiteX33" fmla="*/ 2381250 w 2559844"/>
                <a:gd name="connsiteY33" fmla="*/ 1514475 h 1552575"/>
                <a:gd name="connsiteX34" fmla="*/ 2362200 w 2559844"/>
                <a:gd name="connsiteY34" fmla="*/ 1528762 h 1552575"/>
                <a:gd name="connsiteX35" fmla="*/ 2333625 w 2559844"/>
                <a:gd name="connsiteY35" fmla="*/ 1545431 h 1552575"/>
                <a:gd name="connsiteX36" fmla="*/ 2312194 w 2559844"/>
                <a:gd name="connsiteY36" fmla="*/ 1552575 h 1552575"/>
                <a:gd name="connsiteX37" fmla="*/ 2283619 w 2559844"/>
                <a:gd name="connsiteY37" fmla="*/ 1552575 h 1552575"/>
                <a:gd name="connsiteX38" fmla="*/ 2264569 w 2559844"/>
                <a:gd name="connsiteY38" fmla="*/ 1547812 h 1552575"/>
                <a:gd name="connsiteX39" fmla="*/ 2238375 w 2559844"/>
                <a:gd name="connsiteY39" fmla="*/ 1535906 h 1552575"/>
                <a:gd name="connsiteX40" fmla="*/ 2214563 w 2559844"/>
                <a:gd name="connsiteY40" fmla="*/ 1521619 h 1552575"/>
                <a:gd name="connsiteX41" fmla="*/ 2193131 w 2559844"/>
                <a:gd name="connsiteY41" fmla="*/ 1500187 h 1552575"/>
                <a:gd name="connsiteX42" fmla="*/ 2174081 w 2559844"/>
                <a:gd name="connsiteY42" fmla="*/ 1485900 h 1552575"/>
                <a:gd name="connsiteX43" fmla="*/ 2109788 w 2559844"/>
                <a:gd name="connsiteY43" fmla="*/ 1462087 h 1552575"/>
                <a:gd name="connsiteX44" fmla="*/ 1988344 w 2559844"/>
                <a:gd name="connsiteY44" fmla="*/ 1423987 h 1552575"/>
                <a:gd name="connsiteX45" fmla="*/ 1847850 w 2559844"/>
                <a:gd name="connsiteY45" fmla="*/ 1388269 h 1552575"/>
                <a:gd name="connsiteX46" fmla="*/ 1724025 w 2559844"/>
                <a:gd name="connsiteY46" fmla="*/ 1354931 h 1552575"/>
                <a:gd name="connsiteX47" fmla="*/ 1612106 w 2559844"/>
                <a:gd name="connsiteY47" fmla="*/ 1314450 h 1552575"/>
                <a:gd name="connsiteX48" fmla="*/ 1478756 w 2559844"/>
                <a:gd name="connsiteY48" fmla="*/ 1266825 h 1552575"/>
                <a:gd name="connsiteX49" fmla="*/ 1362075 w 2559844"/>
                <a:gd name="connsiteY49" fmla="*/ 1223962 h 1552575"/>
                <a:gd name="connsiteX50" fmla="*/ 1240631 w 2559844"/>
                <a:gd name="connsiteY50" fmla="*/ 1176337 h 1552575"/>
                <a:gd name="connsiteX51" fmla="*/ 1112044 w 2559844"/>
                <a:gd name="connsiteY51" fmla="*/ 1126331 h 1552575"/>
                <a:gd name="connsiteX52" fmla="*/ 857250 w 2559844"/>
                <a:gd name="connsiteY52" fmla="*/ 969169 h 1552575"/>
                <a:gd name="connsiteX53" fmla="*/ 781050 w 2559844"/>
                <a:gd name="connsiteY53" fmla="*/ 919162 h 1552575"/>
                <a:gd name="connsiteX54" fmla="*/ 707231 w 2559844"/>
                <a:gd name="connsiteY54" fmla="*/ 864394 h 1552575"/>
                <a:gd name="connsiteX55" fmla="*/ 657225 w 2559844"/>
                <a:gd name="connsiteY55" fmla="*/ 828675 h 1552575"/>
                <a:gd name="connsiteX56" fmla="*/ 600075 w 2559844"/>
                <a:gd name="connsiteY56" fmla="*/ 781050 h 1552575"/>
                <a:gd name="connsiteX57" fmla="*/ 535781 w 2559844"/>
                <a:gd name="connsiteY57" fmla="*/ 723900 h 1552575"/>
                <a:gd name="connsiteX58" fmla="*/ 485775 w 2559844"/>
                <a:gd name="connsiteY58" fmla="*/ 678656 h 1552575"/>
                <a:gd name="connsiteX59" fmla="*/ 433388 w 2559844"/>
                <a:gd name="connsiteY59" fmla="*/ 628650 h 1552575"/>
                <a:gd name="connsiteX60" fmla="*/ 381000 w 2559844"/>
                <a:gd name="connsiteY60" fmla="*/ 573881 h 1552575"/>
                <a:gd name="connsiteX61" fmla="*/ 307181 w 2559844"/>
                <a:gd name="connsiteY61" fmla="*/ 490537 h 1552575"/>
                <a:gd name="connsiteX62" fmla="*/ 257175 w 2559844"/>
                <a:gd name="connsiteY62" fmla="*/ 431006 h 1552575"/>
                <a:gd name="connsiteX63" fmla="*/ 197644 w 2559844"/>
                <a:gd name="connsiteY63" fmla="*/ 354806 h 1552575"/>
                <a:gd name="connsiteX64" fmla="*/ 126206 w 2559844"/>
                <a:gd name="connsiteY64" fmla="*/ 250031 h 1552575"/>
                <a:gd name="connsiteX65" fmla="*/ 66675 w 2559844"/>
                <a:gd name="connsiteY65" fmla="*/ 157162 h 1552575"/>
                <a:gd name="connsiteX66" fmla="*/ 28575 w 2559844"/>
                <a:gd name="connsiteY66" fmla="*/ 90487 h 1552575"/>
                <a:gd name="connsiteX67" fmla="*/ 2381 w 2559844"/>
                <a:gd name="connsiteY67" fmla="*/ 40481 h 1552575"/>
                <a:gd name="connsiteX68" fmla="*/ 0 w 2559844"/>
                <a:gd name="connsiteY68" fmla="*/ 23812 h 1552575"/>
                <a:gd name="connsiteX69" fmla="*/ 0 w 2559844"/>
                <a:gd name="connsiteY69" fmla="*/ 11906 h 1552575"/>
                <a:gd name="connsiteX70" fmla="*/ 2381 w 2559844"/>
                <a:gd name="connsiteY70" fmla="*/ 4762 h 1552575"/>
                <a:gd name="connsiteX71" fmla="*/ 9525 w 2559844"/>
                <a:gd name="connsiteY71" fmla="*/ 0 h 1552575"/>
                <a:gd name="connsiteX72" fmla="*/ 23813 w 2559844"/>
                <a:gd name="connsiteY72" fmla="*/ 2381 h 1552575"/>
                <a:gd name="connsiteX73" fmla="*/ 47625 w 2559844"/>
                <a:gd name="connsiteY73" fmla="*/ 9525 h 1552575"/>
                <a:gd name="connsiteX74" fmla="*/ 57150 w 2559844"/>
                <a:gd name="connsiteY74" fmla="*/ 16669 h 1552575"/>
                <a:gd name="connsiteX75" fmla="*/ 69056 w 2559844"/>
                <a:gd name="connsiteY75" fmla="*/ 30956 h 1552575"/>
                <a:gd name="connsiteX76" fmla="*/ 102394 w 2559844"/>
                <a:gd name="connsiteY76" fmla="*/ 73819 h 1552575"/>
                <a:gd name="connsiteX77" fmla="*/ 166688 w 2559844"/>
                <a:gd name="connsiteY77" fmla="*/ 150019 h 1552575"/>
                <a:gd name="connsiteX78" fmla="*/ 216694 w 2559844"/>
                <a:gd name="connsiteY78" fmla="*/ 207169 h 1552575"/>
                <a:gd name="connsiteX79" fmla="*/ 266700 w 2559844"/>
                <a:gd name="connsiteY79" fmla="*/ 261937 h 1552575"/>
                <a:gd name="connsiteX80" fmla="*/ 330994 w 2559844"/>
                <a:gd name="connsiteY80" fmla="*/ 328612 h 1552575"/>
                <a:gd name="connsiteX81" fmla="*/ 426244 w 2559844"/>
                <a:gd name="connsiteY81" fmla="*/ 419100 h 1552575"/>
                <a:gd name="connsiteX82" fmla="*/ 509588 w 2559844"/>
                <a:gd name="connsiteY82" fmla="*/ 492919 h 1552575"/>
                <a:gd name="connsiteX83" fmla="*/ 583406 w 2559844"/>
                <a:gd name="connsiteY83" fmla="*/ 550069 h 1552575"/>
                <a:gd name="connsiteX84" fmla="*/ 661988 w 2559844"/>
                <a:gd name="connsiteY84" fmla="*/ 611981 h 1552575"/>
                <a:gd name="connsiteX85" fmla="*/ 740569 w 2559844"/>
                <a:gd name="connsiteY85" fmla="*/ 666750 h 1552575"/>
                <a:gd name="connsiteX86" fmla="*/ 869156 w 2559844"/>
                <a:gd name="connsiteY86" fmla="*/ 7524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59844" h="1552575">
                  <a:moveTo>
                    <a:pt x="869156" y="752475"/>
                  </a:moveTo>
                  <a:lnTo>
                    <a:pt x="990600" y="823912"/>
                  </a:lnTo>
                  <a:lnTo>
                    <a:pt x="1069181" y="866775"/>
                  </a:lnTo>
                  <a:lnTo>
                    <a:pt x="1121569" y="895350"/>
                  </a:lnTo>
                  <a:lnTo>
                    <a:pt x="1364456" y="1014412"/>
                  </a:lnTo>
                  <a:lnTo>
                    <a:pt x="1552575" y="1066800"/>
                  </a:lnTo>
                  <a:lnTo>
                    <a:pt x="1709738" y="1109662"/>
                  </a:lnTo>
                  <a:lnTo>
                    <a:pt x="1852613" y="1145381"/>
                  </a:lnTo>
                  <a:lnTo>
                    <a:pt x="1993106" y="1176337"/>
                  </a:lnTo>
                  <a:lnTo>
                    <a:pt x="2116931" y="1202531"/>
                  </a:lnTo>
                  <a:lnTo>
                    <a:pt x="2252663" y="1223962"/>
                  </a:lnTo>
                  <a:lnTo>
                    <a:pt x="2295525" y="1226344"/>
                  </a:lnTo>
                  <a:lnTo>
                    <a:pt x="2326481" y="1223962"/>
                  </a:lnTo>
                  <a:lnTo>
                    <a:pt x="2359819" y="1216819"/>
                  </a:lnTo>
                  <a:lnTo>
                    <a:pt x="2400300" y="1200150"/>
                  </a:lnTo>
                  <a:lnTo>
                    <a:pt x="2431256" y="1183481"/>
                  </a:lnTo>
                  <a:lnTo>
                    <a:pt x="2459831" y="1164431"/>
                  </a:lnTo>
                  <a:lnTo>
                    <a:pt x="2471738" y="1152525"/>
                  </a:lnTo>
                  <a:lnTo>
                    <a:pt x="2483644" y="1133475"/>
                  </a:lnTo>
                  <a:lnTo>
                    <a:pt x="2502694" y="1114425"/>
                  </a:lnTo>
                  <a:lnTo>
                    <a:pt x="2516981" y="1102519"/>
                  </a:lnTo>
                  <a:lnTo>
                    <a:pt x="2528888" y="1097756"/>
                  </a:lnTo>
                  <a:lnTo>
                    <a:pt x="2540794" y="1102519"/>
                  </a:lnTo>
                  <a:lnTo>
                    <a:pt x="2550319" y="1116806"/>
                  </a:lnTo>
                  <a:lnTo>
                    <a:pt x="2559844" y="1145381"/>
                  </a:lnTo>
                  <a:lnTo>
                    <a:pt x="2559844" y="1173956"/>
                  </a:lnTo>
                  <a:lnTo>
                    <a:pt x="2555081" y="1216819"/>
                  </a:lnTo>
                  <a:lnTo>
                    <a:pt x="2545556" y="1259681"/>
                  </a:lnTo>
                  <a:lnTo>
                    <a:pt x="2531269" y="1297781"/>
                  </a:lnTo>
                  <a:lnTo>
                    <a:pt x="2516981" y="1333500"/>
                  </a:lnTo>
                  <a:lnTo>
                    <a:pt x="2493169" y="1373981"/>
                  </a:lnTo>
                  <a:lnTo>
                    <a:pt x="2457450" y="1426369"/>
                  </a:lnTo>
                  <a:lnTo>
                    <a:pt x="2412206" y="1481137"/>
                  </a:lnTo>
                  <a:lnTo>
                    <a:pt x="2381250" y="1514475"/>
                  </a:lnTo>
                  <a:lnTo>
                    <a:pt x="2362200" y="1528762"/>
                  </a:lnTo>
                  <a:lnTo>
                    <a:pt x="2333625" y="1545431"/>
                  </a:lnTo>
                  <a:lnTo>
                    <a:pt x="2312194" y="1552575"/>
                  </a:lnTo>
                  <a:lnTo>
                    <a:pt x="2283619" y="1552575"/>
                  </a:lnTo>
                  <a:lnTo>
                    <a:pt x="2264569" y="1547812"/>
                  </a:lnTo>
                  <a:lnTo>
                    <a:pt x="2238375" y="1535906"/>
                  </a:lnTo>
                  <a:lnTo>
                    <a:pt x="2214563" y="1521619"/>
                  </a:lnTo>
                  <a:lnTo>
                    <a:pt x="2193131" y="1500187"/>
                  </a:lnTo>
                  <a:lnTo>
                    <a:pt x="2174081" y="1485900"/>
                  </a:lnTo>
                  <a:lnTo>
                    <a:pt x="2109788" y="1462087"/>
                  </a:lnTo>
                  <a:lnTo>
                    <a:pt x="1988344" y="1423987"/>
                  </a:lnTo>
                  <a:lnTo>
                    <a:pt x="1847850" y="1388269"/>
                  </a:lnTo>
                  <a:lnTo>
                    <a:pt x="1724025" y="1354931"/>
                  </a:lnTo>
                  <a:lnTo>
                    <a:pt x="1612106" y="1314450"/>
                  </a:lnTo>
                  <a:lnTo>
                    <a:pt x="1478756" y="1266825"/>
                  </a:lnTo>
                  <a:lnTo>
                    <a:pt x="1362075" y="1223962"/>
                  </a:lnTo>
                  <a:lnTo>
                    <a:pt x="1240631" y="1176337"/>
                  </a:lnTo>
                  <a:lnTo>
                    <a:pt x="1112044" y="1126331"/>
                  </a:lnTo>
                  <a:lnTo>
                    <a:pt x="857250" y="969169"/>
                  </a:lnTo>
                  <a:lnTo>
                    <a:pt x="781050" y="919162"/>
                  </a:lnTo>
                  <a:lnTo>
                    <a:pt x="707231" y="864394"/>
                  </a:lnTo>
                  <a:lnTo>
                    <a:pt x="657225" y="828675"/>
                  </a:lnTo>
                  <a:lnTo>
                    <a:pt x="600075" y="781050"/>
                  </a:lnTo>
                  <a:lnTo>
                    <a:pt x="535781" y="723900"/>
                  </a:lnTo>
                  <a:lnTo>
                    <a:pt x="485775" y="678656"/>
                  </a:lnTo>
                  <a:lnTo>
                    <a:pt x="433388" y="628650"/>
                  </a:lnTo>
                  <a:lnTo>
                    <a:pt x="381000" y="573881"/>
                  </a:lnTo>
                  <a:lnTo>
                    <a:pt x="307181" y="490537"/>
                  </a:lnTo>
                  <a:lnTo>
                    <a:pt x="257175" y="431006"/>
                  </a:lnTo>
                  <a:lnTo>
                    <a:pt x="197644" y="354806"/>
                  </a:lnTo>
                  <a:lnTo>
                    <a:pt x="126206" y="250031"/>
                  </a:lnTo>
                  <a:lnTo>
                    <a:pt x="66675" y="157162"/>
                  </a:lnTo>
                  <a:lnTo>
                    <a:pt x="28575" y="90487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7625" y="9525"/>
                  </a:lnTo>
                  <a:lnTo>
                    <a:pt x="57150" y="16669"/>
                  </a:lnTo>
                  <a:lnTo>
                    <a:pt x="69056" y="30956"/>
                  </a:lnTo>
                  <a:lnTo>
                    <a:pt x="102394" y="73819"/>
                  </a:lnTo>
                  <a:lnTo>
                    <a:pt x="166688" y="150019"/>
                  </a:lnTo>
                  <a:lnTo>
                    <a:pt x="216694" y="207169"/>
                  </a:lnTo>
                  <a:lnTo>
                    <a:pt x="266700" y="261937"/>
                  </a:lnTo>
                  <a:lnTo>
                    <a:pt x="330994" y="328612"/>
                  </a:lnTo>
                  <a:lnTo>
                    <a:pt x="426244" y="419100"/>
                  </a:lnTo>
                  <a:lnTo>
                    <a:pt x="509588" y="492919"/>
                  </a:lnTo>
                  <a:lnTo>
                    <a:pt x="583406" y="550069"/>
                  </a:lnTo>
                  <a:lnTo>
                    <a:pt x="661988" y="611981"/>
                  </a:lnTo>
                  <a:lnTo>
                    <a:pt x="740569" y="666750"/>
                  </a:lnTo>
                  <a:lnTo>
                    <a:pt x="869156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80">
              <a:extLst>
                <a:ext uri="{FF2B5EF4-FFF2-40B4-BE49-F238E27FC236}">
                  <a16:creationId xmlns:a16="http://schemas.microsoft.com/office/drawing/2014/main" id="{56570BA4-8BFA-43B8-826C-57E571DE3D13}"/>
                </a:ext>
              </a:extLst>
            </p:cNvPr>
            <p:cNvSpPr/>
            <p:nvPr/>
          </p:nvSpPr>
          <p:spPr>
            <a:xfrm>
              <a:off x="6345238" y="2401888"/>
              <a:ext cx="676275" cy="704850"/>
            </a:xfrm>
            <a:custGeom>
              <a:avLst/>
              <a:gdLst>
                <a:gd name="connsiteX0" fmla="*/ 319088 w 676275"/>
                <a:gd name="connsiteY0" fmla="*/ 369094 h 704850"/>
                <a:gd name="connsiteX1" fmla="*/ 283369 w 676275"/>
                <a:gd name="connsiteY1" fmla="*/ 323850 h 704850"/>
                <a:gd name="connsiteX2" fmla="*/ 252413 w 676275"/>
                <a:gd name="connsiteY2" fmla="*/ 288132 h 704850"/>
                <a:gd name="connsiteX3" fmla="*/ 214313 w 676275"/>
                <a:gd name="connsiteY3" fmla="*/ 245269 h 704850"/>
                <a:gd name="connsiteX4" fmla="*/ 164307 w 676275"/>
                <a:gd name="connsiteY4" fmla="*/ 192882 h 704850"/>
                <a:gd name="connsiteX5" fmla="*/ 119063 w 676275"/>
                <a:gd name="connsiteY5" fmla="*/ 147638 h 704850"/>
                <a:gd name="connsiteX6" fmla="*/ 85725 w 676275"/>
                <a:gd name="connsiteY6" fmla="*/ 116682 h 704850"/>
                <a:gd name="connsiteX7" fmla="*/ 57150 w 676275"/>
                <a:gd name="connsiteY7" fmla="*/ 90488 h 704850"/>
                <a:gd name="connsiteX8" fmla="*/ 23813 w 676275"/>
                <a:gd name="connsiteY8" fmla="*/ 61913 h 704850"/>
                <a:gd name="connsiteX9" fmla="*/ 4763 w 676275"/>
                <a:gd name="connsiteY9" fmla="*/ 40482 h 704850"/>
                <a:gd name="connsiteX10" fmla="*/ 2382 w 676275"/>
                <a:gd name="connsiteY10" fmla="*/ 30957 h 704850"/>
                <a:gd name="connsiteX11" fmla="*/ 0 w 676275"/>
                <a:gd name="connsiteY11" fmla="*/ 23813 h 704850"/>
                <a:gd name="connsiteX12" fmla="*/ 2382 w 676275"/>
                <a:gd name="connsiteY12" fmla="*/ 11907 h 704850"/>
                <a:gd name="connsiteX13" fmla="*/ 16669 w 676275"/>
                <a:gd name="connsiteY13" fmla="*/ 4763 h 704850"/>
                <a:gd name="connsiteX14" fmla="*/ 40482 w 676275"/>
                <a:gd name="connsiteY14" fmla="*/ 0 h 704850"/>
                <a:gd name="connsiteX15" fmla="*/ 66675 w 676275"/>
                <a:gd name="connsiteY15" fmla="*/ 4763 h 704850"/>
                <a:gd name="connsiteX16" fmla="*/ 152400 w 676275"/>
                <a:gd name="connsiteY16" fmla="*/ 38100 h 704850"/>
                <a:gd name="connsiteX17" fmla="*/ 278607 w 676275"/>
                <a:gd name="connsiteY17" fmla="*/ 100013 h 704850"/>
                <a:gd name="connsiteX18" fmla="*/ 366713 w 676275"/>
                <a:gd name="connsiteY18" fmla="*/ 145257 h 704850"/>
                <a:gd name="connsiteX19" fmla="*/ 464344 w 676275"/>
                <a:gd name="connsiteY19" fmla="*/ 202407 h 704850"/>
                <a:gd name="connsiteX20" fmla="*/ 554832 w 676275"/>
                <a:gd name="connsiteY20" fmla="*/ 259557 h 704850"/>
                <a:gd name="connsiteX21" fmla="*/ 573882 w 676275"/>
                <a:gd name="connsiteY21" fmla="*/ 273844 h 704850"/>
                <a:gd name="connsiteX22" fmla="*/ 597694 w 676275"/>
                <a:gd name="connsiteY22" fmla="*/ 307182 h 704850"/>
                <a:gd name="connsiteX23" fmla="*/ 619125 w 676275"/>
                <a:gd name="connsiteY23" fmla="*/ 340519 h 704850"/>
                <a:gd name="connsiteX24" fmla="*/ 635794 w 676275"/>
                <a:gd name="connsiteY24" fmla="*/ 369094 h 704850"/>
                <a:gd name="connsiteX25" fmla="*/ 647700 w 676275"/>
                <a:gd name="connsiteY25" fmla="*/ 400050 h 704850"/>
                <a:gd name="connsiteX26" fmla="*/ 659607 w 676275"/>
                <a:gd name="connsiteY26" fmla="*/ 435769 h 704850"/>
                <a:gd name="connsiteX27" fmla="*/ 666750 w 676275"/>
                <a:gd name="connsiteY27" fmla="*/ 466725 h 704850"/>
                <a:gd name="connsiteX28" fmla="*/ 671513 w 676275"/>
                <a:gd name="connsiteY28" fmla="*/ 495300 h 704850"/>
                <a:gd name="connsiteX29" fmla="*/ 676275 w 676275"/>
                <a:gd name="connsiteY29" fmla="*/ 535782 h 704850"/>
                <a:gd name="connsiteX30" fmla="*/ 676275 w 676275"/>
                <a:gd name="connsiteY30" fmla="*/ 576263 h 704850"/>
                <a:gd name="connsiteX31" fmla="*/ 669132 w 676275"/>
                <a:gd name="connsiteY31" fmla="*/ 609600 h 704850"/>
                <a:gd name="connsiteX32" fmla="*/ 657225 w 676275"/>
                <a:gd name="connsiteY32" fmla="*/ 640557 h 704850"/>
                <a:gd name="connsiteX33" fmla="*/ 640557 w 676275"/>
                <a:gd name="connsiteY33" fmla="*/ 673894 h 704850"/>
                <a:gd name="connsiteX34" fmla="*/ 623888 w 676275"/>
                <a:gd name="connsiteY34" fmla="*/ 692944 h 704850"/>
                <a:gd name="connsiteX35" fmla="*/ 609600 w 676275"/>
                <a:gd name="connsiteY35" fmla="*/ 702469 h 704850"/>
                <a:gd name="connsiteX36" fmla="*/ 590550 w 676275"/>
                <a:gd name="connsiteY36" fmla="*/ 704850 h 704850"/>
                <a:gd name="connsiteX37" fmla="*/ 573882 w 676275"/>
                <a:gd name="connsiteY37" fmla="*/ 700088 h 704850"/>
                <a:gd name="connsiteX38" fmla="*/ 557213 w 676275"/>
                <a:gd name="connsiteY38" fmla="*/ 695325 h 704850"/>
                <a:gd name="connsiteX39" fmla="*/ 533400 w 676275"/>
                <a:gd name="connsiteY39" fmla="*/ 678657 h 704850"/>
                <a:gd name="connsiteX40" fmla="*/ 509588 w 676275"/>
                <a:gd name="connsiteY40" fmla="*/ 650082 h 704850"/>
                <a:gd name="connsiteX41" fmla="*/ 483394 w 676275"/>
                <a:gd name="connsiteY41" fmla="*/ 614363 h 704850"/>
                <a:gd name="connsiteX42" fmla="*/ 454819 w 676275"/>
                <a:gd name="connsiteY42" fmla="*/ 566738 h 704850"/>
                <a:gd name="connsiteX43" fmla="*/ 414338 w 676275"/>
                <a:gd name="connsiteY43" fmla="*/ 504825 h 704850"/>
                <a:gd name="connsiteX44" fmla="*/ 376238 w 676275"/>
                <a:gd name="connsiteY44" fmla="*/ 450057 h 704850"/>
                <a:gd name="connsiteX45" fmla="*/ 319088 w 676275"/>
                <a:gd name="connsiteY45" fmla="*/ 36909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275" h="704850">
                  <a:moveTo>
                    <a:pt x="319088" y="369094"/>
                  </a:moveTo>
                  <a:lnTo>
                    <a:pt x="283369" y="323850"/>
                  </a:lnTo>
                  <a:lnTo>
                    <a:pt x="252413" y="288132"/>
                  </a:lnTo>
                  <a:lnTo>
                    <a:pt x="214313" y="245269"/>
                  </a:lnTo>
                  <a:lnTo>
                    <a:pt x="164307" y="192882"/>
                  </a:lnTo>
                  <a:lnTo>
                    <a:pt x="119063" y="147638"/>
                  </a:lnTo>
                  <a:lnTo>
                    <a:pt x="85725" y="116682"/>
                  </a:lnTo>
                  <a:lnTo>
                    <a:pt x="57150" y="90488"/>
                  </a:lnTo>
                  <a:lnTo>
                    <a:pt x="23813" y="61913"/>
                  </a:lnTo>
                  <a:lnTo>
                    <a:pt x="4763" y="40482"/>
                  </a:lnTo>
                  <a:lnTo>
                    <a:pt x="2382" y="30957"/>
                  </a:lnTo>
                  <a:lnTo>
                    <a:pt x="0" y="23813"/>
                  </a:lnTo>
                  <a:lnTo>
                    <a:pt x="2382" y="11907"/>
                  </a:lnTo>
                  <a:lnTo>
                    <a:pt x="16669" y="4763"/>
                  </a:lnTo>
                  <a:lnTo>
                    <a:pt x="40482" y="0"/>
                  </a:lnTo>
                  <a:lnTo>
                    <a:pt x="66675" y="4763"/>
                  </a:lnTo>
                  <a:lnTo>
                    <a:pt x="152400" y="38100"/>
                  </a:lnTo>
                  <a:lnTo>
                    <a:pt x="278607" y="100013"/>
                  </a:lnTo>
                  <a:lnTo>
                    <a:pt x="366713" y="145257"/>
                  </a:lnTo>
                  <a:lnTo>
                    <a:pt x="464344" y="202407"/>
                  </a:lnTo>
                  <a:lnTo>
                    <a:pt x="554832" y="259557"/>
                  </a:lnTo>
                  <a:lnTo>
                    <a:pt x="573882" y="273844"/>
                  </a:lnTo>
                  <a:lnTo>
                    <a:pt x="597694" y="307182"/>
                  </a:lnTo>
                  <a:lnTo>
                    <a:pt x="619125" y="340519"/>
                  </a:lnTo>
                  <a:lnTo>
                    <a:pt x="635794" y="369094"/>
                  </a:lnTo>
                  <a:lnTo>
                    <a:pt x="647700" y="400050"/>
                  </a:lnTo>
                  <a:lnTo>
                    <a:pt x="659607" y="435769"/>
                  </a:lnTo>
                  <a:lnTo>
                    <a:pt x="666750" y="466725"/>
                  </a:lnTo>
                  <a:lnTo>
                    <a:pt x="671513" y="495300"/>
                  </a:lnTo>
                  <a:lnTo>
                    <a:pt x="676275" y="535782"/>
                  </a:lnTo>
                  <a:lnTo>
                    <a:pt x="676275" y="576263"/>
                  </a:lnTo>
                  <a:lnTo>
                    <a:pt x="669132" y="609600"/>
                  </a:lnTo>
                  <a:lnTo>
                    <a:pt x="657225" y="640557"/>
                  </a:lnTo>
                  <a:lnTo>
                    <a:pt x="640557" y="673894"/>
                  </a:lnTo>
                  <a:lnTo>
                    <a:pt x="623888" y="692944"/>
                  </a:lnTo>
                  <a:lnTo>
                    <a:pt x="609600" y="702469"/>
                  </a:lnTo>
                  <a:lnTo>
                    <a:pt x="590550" y="704850"/>
                  </a:lnTo>
                  <a:lnTo>
                    <a:pt x="573882" y="700088"/>
                  </a:lnTo>
                  <a:lnTo>
                    <a:pt x="557213" y="695325"/>
                  </a:lnTo>
                  <a:lnTo>
                    <a:pt x="533400" y="678657"/>
                  </a:lnTo>
                  <a:lnTo>
                    <a:pt x="509588" y="650082"/>
                  </a:lnTo>
                  <a:lnTo>
                    <a:pt x="483394" y="614363"/>
                  </a:lnTo>
                  <a:lnTo>
                    <a:pt x="454819" y="566738"/>
                  </a:lnTo>
                  <a:lnTo>
                    <a:pt x="414338" y="504825"/>
                  </a:lnTo>
                  <a:lnTo>
                    <a:pt x="376238" y="450057"/>
                  </a:lnTo>
                  <a:lnTo>
                    <a:pt x="319088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7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1" dur="500"/>
                                        <p:tgtEl>
                                          <p:spTgt spid="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6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658" name="グループ化 1">
            <a:extLst>
              <a:ext uri="{FF2B5EF4-FFF2-40B4-BE49-F238E27FC236}">
                <a16:creationId xmlns:a16="http://schemas.microsoft.com/office/drawing/2014/main" id="{ACF00F3C-E546-4F62-9532-41CD16DB2317}"/>
              </a:ext>
            </a:extLst>
          </p:cNvPr>
          <p:cNvGrpSpPr>
            <a:grpSpLocks/>
          </p:cNvGrpSpPr>
          <p:nvPr/>
        </p:nvGrpSpPr>
        <p:grpSpPr bwMode="auto">
          <a:xfrm>
            <a:off x="2698750" y="1554163"/>
            <a:ext cx="4449763" cy="4518025"/>
            <a:chOff x="2698750" y="1554163"/>
            <a:chExt cx="4449763" cy="4518025"/>
          </a:xfrm>
        </p:grpSpPr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2B0A7770-1172-4572-8E67-0225A01822FF}"/>
                </a:ext>
              </a:extLst>
            </p:cNvPr>
            <p:cNvSpPr/>
            <p:nvPr/>
          </p:nvSpPr>
          <p:spPr>
            <a:xfrm>
              <a:off x="3101975" y="1931988"/>
              <a:ext cx="3441700" cy="533400"/>
            </a:xfrm>
            <a:custGeom>
              <a:avLst/>
              <a:gdLst>
                <a:gd name="connsiteX0" fmla="*/ 2207463 w 3441622"/>
                <a:gd name="connsiteY0" fmla="*/ 100976 h 532932"/>
                <a:gd name="connsiteX1" fmla="*/ 1991485 w 3441622"/>
                <a:gd name="connsiteY1" fmla="*/ 123416 h 532932"/>
                <a:gd name="connsiteX2" fmla="*/ 1811971 w 3441622"/>
                <a:gd name="connsiteY2" fmla="*/ 143050 h 532932"/>
                <a:gd name="connsiteX3" fmla="*/ 1601603 w 3441622"/>
                <a:gd name="connsiteY3" fmla="*/ 168294 h 532932"/>
                <a:gd name="connsiteX4" fmla="*/ 1368795 w 3441622"/>
                <a:gd name="connsiteY4" fmla="*/ 199148 h 532932"/>
                <a:gd name="connsiteX5" fmla="*/ 1133183 w 3441622"/>
                <a:gd name="connsiteY5" fmla="*/ 235612 h 532932"/>
                <a:gd name="connsiteX6" fmla="*/ 1037816 w 3441622"/>
                <a:gd name="connsiteY6" fmla="*/ 249636 h 532932"/>
                <a:gd name="connsiteX7" fmla="*/ 861107 w 3441622"/>
                <a:gd name="connsiteY7" fmla="*/ 266466 h 532932"/>
                <a:gd name="connsiteX8" fmla="*/ 675983 w 3441622"/>
                <a:gd name="connsiteY8" fmla="*/ 286100 h 532932"/>
                <a:gd name="connsiteX9" fmla="*/ 454395 w 3441622"/>
                <a:gd name="connsiteY9" fmla="*/ 308539 h 532932"/>
                <a:gd name="connsiteX10" fmla="*/ 367443 w 3441622"/>
                <a:gd name="connsiteY10" fmla="*/ 311344 h 532932"/>
                <a:gd name="connsiteX11" fmla="*/ 308540 w 3441622"/>
                <a:gd name="connsiteY11" fmla="*/ 311344 h 532932"/>
                <a:gd name="connsiteX12" fmla="*/ 272076 w 3441622"/>
                <a:gd name="connsiteY12" fmla="*/ 305735 h 532932"/>
                <a:gd name="connsiteX13" fmla="*/ 238417 w 3441622"/>
                <a:gd name="connsiteY13" fmla="*/ 300125 h 532932"/>
                <a:gd name="connsiteX14" fmla="*/ 182319 w 3441622"/>
                <a:gd name="connsiteY14" fmla="*/ 280490 h 532932"/>
                <a:gd name="connsiteX15" fmla="*/ 109392 w 3441622"/>
                <a:gd name="connsiteY15" fmla="*/ 238417 h 532932"/>
                <a:gd name="connsiteX16" fmla="*/ 72928 w 3441622"/>
                <a:gd name="connsiteY16" fmla="*/ 210368 h 532932"/>
                <a:gd name="connsiteX17" fmla="*/ 58903 w 3441622"/>
                <a:gd name="connsiteY17" fmla="*/ 201953 h 532932"/>
                <a:gd name="connsiteX18" fmla="*/ 36464 w 3441622"/>
                <a:gd name="connsiteY18" fmla="*/ 190733 h 532932"/>
                <a:gd name="connsiteX19" fmla="*/ 19635 w 3441622"/>
                <a:gd name="connsiteY19" fmla="*/ 187928 h 532932"/>
                <a:gd name="connsiteX20" fmla="*/ 11220 w 3441622"/>
                <a:gd name="connsiteY20" fmla="*/ 187928 h 532932"/>
                <a:gd name="connsiteX21" fmla="*/ 2805 w 3441622"/>
                <a:gd name="connsiteY21" fmla="*/ 190733 h 532932"/>
                <a:gd name="connsiteX22" fmla="*/ 0 w 3441622"/>
                <a:gd name="connsiteY22" fmla="*/ 204758 h 532932"/>
                <a:gd name="connsiteX23" fmla="*/ 2805 w 3441622"/>
                <a:gd name="connsiteY23" fmla="*/ 224392 h 532932"/>
                <a:gd name="connsiteX24" fmla="*/ 36464 w 3441622"/>
                <a:gd name="connsiteY24" fmla="*/ 283295 h 532932"/>
                <a:gd name="connsiteX25" fmla="*/ 98172 w 3441622"/>
                <a:gd name="connsiteY25" fmla="*/ 367443 h 532932"/>
                <a:gd name="connsiteX26" fmla="*/ 154270 w 3441622"/>
                <a:gd name="connsiteY26" fmla="*/ 429151 h 532932"/>
                <a:gd name="connsiteX27" fmla="*/ 199149 w 3441622"/>
                <a:gd name="connsiteY27" fmla="*/ 468419 h 532932"/>
                <a:gd name="connsiteX28" fmla="*/ 241222 w 3441622"/>
                <a:gd name="connsiteY28" fmla="*/ 499273 h 532932"/>
                <a:gd name="connsiteX29" fmla="*/ 280491 w 3441622"/>
                <a:gd name="connsiteY29" fmla="*/ 518908 h 532932"/>
                <a:gd name="connsiteX30" fmla="*/ 330979 w 3441622"/>
                <a:gd name="connsiteY30" fmla="*/ 532932 h 532932"/>
                <a:gd name="connsiteX31" fmla="*/ 381468 w 3441622"/>
                <a:gd name="connsiteY31" fmla="*/ 532932 h 532932"/>
                <a:gd name="connsiteX32" fmla="*/ 530128 w 3441622"/>
                <a:gd name="connsiteY32" fmla="*/ 510493 h 532932"/>
                <a:gd name="connsiteX33" fmla="*/ 796594 w 3441622"/>
                <a:gd name="connsiteY33" fmla="*/ 462809 h 532932"/>
                <a:gd name="connsiteX34" fmla="*/ 905985 w 3441622"/>
                <a:gd name="connsiteY34" fmla="*/ 445980 h 532932"/>
                <a:gd name="connsiteX35" fmla="*/ 1082695 w 3441622"/>
                <a:gd name="connsiteY35" fmla="*/ 426346 h 532932"/>
                <a:gd name="connsiteX36" fmla="*/ 1287453 w 3441622"/>
                <a:gd name="connsiteY36" fmla="*/ 395492 h 532932"/>
                <a:gd name="connsiteX37" fmla="*/ 1565139 w 3441622"/>
                <a:gd name="connsiteY37" fmla="*/ 361833 h 532932"/>
                <a:gd name="connsiteX38" fmla="*/ 1800751 w 3441622"/>
                <a:gd name="connsiteY38" fmla="*/ 333784 h 532932"/>
                <a:gd name="connsiteX39" fmla="*/ 1974655 w 3441622"/>
                <a:gd name="connsiteY39" fmla="*/ 316954 h 532932"/>
                <a:gd name="connsiteX40" fmla="*/ 2170999 w 3441622"/>
                <a:gd name="connsiteY40" fmla="*/ 297320 h 532932"/>
                <a:gd name="connsiteX41" fmla="*/ 2288805 w 3441622"/>
                <a:gd name="connsiteY41" fmla="*/ 288905 h 532932"/>
                <a:gd name="connsiteX42" fmla="*/ 2465514 w 3441622"/>
                <a:gd name="connsiteY42" fmla="*/ 266466 h 532932"/>
                <a:gd name="connsiteX43" fmla="*/ 2689907 w 3441622"/>
                <a:gd name="connsiteY43" fmla="*/ 260856 h 532932"/>
                <a:gd name="connsiteX44" fmla="*/ 2872226 w 3441622"/>
                <a:gd name="connsiteY44" fmla="*/ 258051 h 532932"/>
                <a:gd name="connsiteX45" fmla="*/ 3105033 w 3441622"/>
                <a:gd name="connsiteY45" fmla="*/ 258051 h 532932"/>
                <a:gd name="connsiteX46" fmla="*/ 3276133 w 3441622"/>
                <a:gd name="connsiteY46" fmla="*/ 266466 h 532932"/>
                <a:gd name="connsiteX47" fmla="*/ 3315401 w 3441622"/>
                <a:gd name="connsiteY47" fmla="*/ 266466 h 532932"/>
                <a:gd name="connsiteX48" fmla="*/ 3360280 w 3441622"/>
                <a:gd name="connsiteY48" fmla="*/ 260856 h 532932"/>
                <a:gd name="connsiteX49" fmla="*/ 3396744 w 3441622"/>
                <a:gd name="connsiteY49" fmla="*/ 249636 h 532932"/>
                <a:gd name="connsiteX50" fmla="*/ 3421988 w 3441622"/>
                <a:gd name="connsiteY50" fmla="*/ 238417 h 532932"/>
                <a:gd name="connsiteX51" fmla="*/ 3436012 w 3441622"/>
                <a:gd name="connsiteY51" fmla="*/ 221587 h 532932"/>
                <a:gd name="connsiteX52" fmla="*/ 3441622 w 3441622"/>
                <a:gd name="connsiteY52" fmla="*/ 213173 h 532932"/>
                <a:gd name="connsiteX53" fmla="*/ 3441622 w 3441622"/>
                <a:gd name="connsiteY53" fmla="*/ 196343 h 532932"/>
                <a:gd name="connsiteX54" fmla="*/ 3436012 w 3441622"/>
                <a:gd name="connsiteY54" fmla="*/ 179514 h 532932"/>
                <a:gd name="connsiteX55" fmla="*/ 3421988 w 3441622"/>
                <a:gd name="connsiteY55" fmla="*/ 159879 h 532932"/>
                <a:gd name="connsiteX56" fmla="*/ 3396744 w 3441622"/>
                <a:gd name="connsiteY56" fmla="*/ 134635 h 532932"/>
                <a:gd name="connsiteX57" fmla="*/ 3360280 w 3441622"/>
                <a:gd name="connsiteY57" fmla="*/ 103781 h 532932"/>
                <a:gd name="connsiteX58" fmla="*/ 3332231 w 3441622"/>
                <a:gd name="connsiteY58" fmla="*/ 84147 h 532932"/>
                <a:gd name="connsiteX59" fmla="*/ 3264913 w 3441622"/>
                <a:gd name="connsiteY59" fmla="*/ 56098 h 532932"/>
                <a:gd name="connsiteX60" fmla="*/ 3186376 w 3441622"/>
                <a:gd name="connsiteY60" fmla="*/ 28049 h 532932"/>
                <a:gd name="connsiteX61" fmla="*/ 3116253 w 3441622"/>
                <a:gd name="connsiteY61" fmla="*/ 8414 h 532932"/>
                <a:gd name="connsiteX62" fmla="*/ 3082594 w 3441622"/>
                <a:gd name="connsiteY62" fmla="*/ 0 h 532932"/>
                <a:gd name="connsiteX63" fmla="*/ 3074179 w 3441622"/>
                <a:gd name="connsiteY63" fmla="*/ 0 h 532932"/>
                <a:gd name="connsiteX64" fmla="*/ 3040520 w 3441622"/>
                <a:gd name="connsiteY64" fmla="*/ 14024 h 532932"/>
                <a:gd name="connsiteX65" fmla="*/ 2973203 w 3441622"/>
                <a:gd name="connsiteY65" fmla="*/ 39268 h 532932"/>
                <a:gd name="connsiteX66" fmla="*/ 2947959 w 3441622"/>
                <a:gd name="connsiteY66" fmla="*/ 44878 h 532932"/>
                <a:gd name="connsiteX67" fmla="*/ 2827347 w 3441622"/>
                <a:gd name="connsiteY67" fmla="*/ 61708 h 532932"/>
                <a:gd name="connsiteX68" fmla="*/ 2645028 w 3441622"/>
                <a:gd name="connsiteY68" fmla="*/ 78537 h 532932"/>
                <a:gd name="connsiteX69" fmla="*/ 2532832 w 3441622"/>
                <a:gd name="connsiteY69" fmla="*/ 89757 h 532932"/>
                <a:gd name="connsiteX70" fmla="*/ 2330879 w 3441622"/>
                <a:gd name="connsiteY70" fmla="*/ 89757 h 532932"/>
                <a:gd name="connsiteX71" fmla="*/ 2207463 w 3441622"/>
                <a:gd name="connsiteY71" fmla="*/ 100976 h 532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441622" h="532932">
                  <a:moveTo>
                    <a:pt x="2207463" y="100976"/>
                  </a:moveTo>
                  <a:lnTo>
                    <a:pt x="1991485" y="123416"/>
                  </a:lnTo>
                  <a:lnTo>
                    <a:pt x="1811971" y="143050"/>
                  </a:lnTo>
                  <a:lnTo>
                    <a:pt x="1601603" y="168294"/>
                  </a:lnTo>
                  <a:lnTo>
                    <a:pt x="1368795" y="199148"/>
                  </a:lnTo>
                  <a:lnTo>
                    <a:pt x="1133183" y="235612"/>
                  </a:lnTo>
                  <a:lnTo>
                    <a:pt x="1037816" y="249636"/>
                  </a:lnTo>
                  <a:lnTo>
                    <a:pt x="861107" y="266466"/>
                  </a:lnTo>
                  <a:lnTo>
                    <a:pt x="675983" y="286100"/>
                  </a:lnTo>
                  <a:lnTo>
                    <a:pt x="454395" y="308539"/>
                  </a:lnTo>
                  <a:lnTo>
                    <a:pt x="367443" y="311344"/>
                  </a:lnTo>
                  <a:lnTo>
                    <a:pt x="308540" y="311344"/>
                  </a:lnTo>
                  <a:lnTo>
                    <a:pt x="272076" y="305735"/>
                  </a:lnTo>
                  <a:lnTo>
                    <a:pt x="238417" y="300125"/>
                  </a:lnTo>
                  <a:lnTo>
                    <a:pt x="182319" y="280490"/>
                  </a:lnTo>
                  <a:lnTo>
                    <a:pt x="109392" y="238417"/>
                  </a:lnTo>
                  <a:lnTo>
                    <a:pt x="72928" y="210368"/>
                  </a:lnTo>
                  <a:lnTo>
                    <a:pt x="58903" y="201953"/>
                  </a:lnTo>
                  <a:lnTo>
                    <a:pt x="36464" y="190733"/>
                  </a:lnTo>
                  <a:lnTo>
                    <a:pt x="19635" y="187928"/>
                  </a:lnTo>
                  <a:lnTo>
                    <a:pt x="11220" y="187928"/>
                  </a:lnTo>
                  <a:lnTo>
                    <a:pt x="2805" y="190733"/>
                  </a:lnTo>
                  <a:lnTo>
                    <a:pt x="0" y="204758"/>
                  </a:lnTo>
                  <a:lnTo>
                    <a:pt x="2805" y="224392"/>
                  </a:lnTo>
                  <a:lnTo>
                    <a:pt x="36464" y="283295"/>
                  </a:lnTo>
                  <a:lnTo>
                    <a:pt x="98172" y="367443"/>
                  </a:lnTo>
                  <a:lnTo>
                    <a:pt x="154270" y="429151"/>
                  </a:lnTo>
                  <a:lnTo>
                    <a:pt x="199149" y="468419"/>
                  </a:lnTo>
                  <a:lnTo>
                    <a:pt x="241222" y="499273"/>
                  </a:lnTo>
                  <a:lnTo>
                    <a:pt x="280491" y="518908"/>
                  </a:lnTo>
                  <a:lnTo>
                    <a:pt x="330979" y="532932"/>
                  </a:lnTo>
                  <a:lnTo>
                    <a:pt x="381468" y="532932"/>
                  </a:lnTo>
                  <a:lnTo>
                    <a:pt x="530128" y="510493"/>
                  </a:lnTo>
                  <a:lnTo>
                    <a:pt x="796594" y="462809"/>
                  </a:lnTo>
                  <a:lnTo>
                    <a:pt x="905985" y="445980"/>
                  </a:lnTo>
                  <a:lnTo>
                    <a:pt x="1082695" y="426346"/>
                  </a:lnTo>
                  <a:lnTo>
                    <a:pt x="1287453" y="395492"/>
                  </a:lnTo>
                  <a:lnTo>
                    <a:pt x="1565139" y="361833"/>
                  </a:lnTo>
                  <a:lnTo>
                    <a:pt x="1800751" y="333784"/>
                  </a:lnTo>
                  <a:lnTo>
                    <a:pt x="1974655" y="316954"/>
                  </a:lnTo>
                  <a:lnTo>
                    <a:pt x="2170999" y="297320"/>
                  </a:lnTo>
                  <a:lnTo>
                    <a:pt x="2288805" y="288905"/>
                  </a:lnTo>
                  <a:lnTo>
                    <a:pt x="2465514" y="266466"/>
                  </a:lnTo>
                  <a:lnTo>
                    <a:pt x="2689907" y="260856"/>
                  </a:lnTo>
                  <a:lnTo>
                    <a:pt x="2872226" y="258051"/>
                  </a:lnTo>
                  <a:lnTo>
                    <a:pt x="3105033" y="258051"/>
                  </a:lnTo>
                  <a:lnTo>
                    <a:pt x="3276133" y="266466"/>
                  </a:lnTo>
                  <a:lnTo>
                    <a:pt x="3315401" y="266466"/>
                  </a:lnTo>
                  <a:lnTo>
                    <a:pt x="3360280" y="260856"/>
                  </a:lnTo>
                  <a:lnTo>
                    <a:pt x="3396744" y="249636"/>
                  </a:lnTo>
                  <a:lnTo>
                    <a:pt x="3421988" y="238417"/>
                  </a:lnTo>
                  <a:lnTo>
                    <a:pt x="3436012" y="221587"/>
                  </a:lnTo>
                  <a:lnTo>
                    <a:pt x="3441622" y="213173"/>
                  </a:lnTo>
                  <a:lnTo>
                    <a:pt x="3441622" y="196343"/>
                  </a:lnTo>
                  <a:lnTo>
                    <a:pt x="3436012" y="179514"/>
                  </a:lnTo>
                  <a:lnTo>
                    <a:pt x="3421988" y="159879"/>
                  </a:lnTo>
                  <a:lnTo>
                    <a:pt x="3396744" y="134635"/>
                  </a:lnTo>
                  <a:lnTo>
                    <a:pt x="3360280" y="103781"/>
                  </a:lnTo>
                  <a:lnTo>
                    <a:pt x="3332231" y="84147"/>
                  </a:lnTo>
                  <a:lnTo>
                    <a:pt x="3264913" y="56098"/>
                  </a:lnTo>
                  <a:lnTo>
                    <a:pt x="3186376" y="28049"/>
                  </a:lnTo>
                  <a:lnTo>
                    <a:pt x="3116253" y="8414"/>
                  </a:lnTo>
                  <a:lnTo>
                    <a:pt x="3082594" y="0"/>
                  </a:lnTo>
                  <a:lnTo>
                    <a:pt x="3074179" y="0"/>
                  </a:lnTo>
                  <a:lnTo>
                    <a:pt x="3040520" y="14024"/>
                  </a:lnTo>
                  <a:lnTo>
                    <a:pt x="2973203" y="39268"/>
                  </a:lnTo>
                  <a:lnTo>
                    <a:pt x="2947959" y="44878"/>
                  </a:lnTo>
                  <a:lnTo>
                    <a:pt x="2827347" y="61708"/>
                  </a:lnTo>
                  <a:lnTo>
                    <a:pt x="2645028" y="78537"/>
                  </a:lnTo>
                  <a:lnTo>
                    <a:pt x="2532832" y="89757"/>
                  </a:lnTo>
                  <a:lnTo>
                    <a:pt x="2330879" y="89757"/>
                  </a:lnTo>
                  <a:lnTo>
                    <a:pt x="2207463" y="10097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A4366954-D4D1-443C-A58D-6F1A6C889362}"/>
                </a:ext>
              </a:extLst>
            </p:cNvPr>
            <p:cNvSpPr/>
            <p:nvPr/>
          </p:nvSpPr>
          <p:spPr>
            <a:xfrm>
              <a:off x="3679825" y="1638300"/>
              <a:ext cx="561975" cy="1143000"/>
            </a:xfrm>
            <a:custGeom>
              <a:avLst/>
              <a:gdLst>
                <a:gd name="connsiteX0" fmla="*/ 219075 w 561975"/>
                <a:gd name="connsiteY0" fmla="*/ 407194 h 1143000"/>
                <a:gd name="connsiteX1" fmla="*/ 250032 w 561975"/>
                <a:gd name="connsiteY1" fmla="*/ 521494 h 1143000"/>
                <a:gd name="connsiteX2" fmla="*/ 264319 w 561975"/>
                <a:gd name="connsiteY2" fmla="*/ 581025 h 1143000"/>
                <a:gd name="connsiteX3" fmla="*/ 302419 w 561975"/>
                <a:gd name="connsiteY3" fmla="*/ 731044 h 1143000"/>
                <a:gd name="connsiteX4" fmla="*/ 352425 w 561975"/>
                <a:gd name="connsiteY4" fmla="*/ 900113 h 1143000"/>
                <a:gd name="connsiteX5" fmla="*/ 411957 w 561975"/>
                <a:gd name="connsiteY5" fmla="*/ 1100138 h 1143000"/>
                <a:gd name="connsiteX6" fmla="*/ 421482 w 561975"/>
                <a:gd name="connsiteY6" fmla="*/ 1119188 h 1143000"/>
                <a:gd name="connsiteX7" fmla="*/ 435769 w 561975"/>
                <a:gd name="connsiteY7" fmla="*/ 1131094 h 1143000"/>
                <a:gd name="connsiteX8" fmla="*/ 466725 w 561975"/>
                <a:gd name="connsiteY8" fmla="*/ 1140619 h 1143000"/>
                <a:gd name="connsiteX9" fmla="*/ 483394 w 561975"/>
                <a:gd name="connsiteY9" fmla="*/ 1143000 h 1143000"/>
                <a:gd name="connsiteX10" fmla="*/ 507207 w 561975"/>
                <a:gd name="connsiteY10" fmla="*/ 1135856 h 1143000"/>
                <a:gd name="connsiteX11" fmla="*/ 523875 w 561975"/>
                <a:gd name="connsiteY11" fmla="*/ 1126331 h 1143000"/>
                <a:gd name="connsiteX12" fmla="*/ 540544 w 561975"/>
                <a:gd name="connsiteY12" fmla="*/ 1109663 h 1143000"/>
                <a:gd name="connsiteX13" fmla="*/ 552450 w 561975"/>
                <a:gd name="connsiteY13" fmla="*/ 1085850 h 1143000"/>
                <a:gd name="connsiteX14" fmla="*/ 559594 w 561975"/>
                <a:gd name="connsiteY14" fmla="*/ 1054894 h 1143000"/>
                <a:gd name="connsiteX15" fmla="*/ 561975 w 561975"/>
                <a:gd name="connsiteY15" fmla="*/ 1023938 h 1143000"/>
                <a:gd name="connsiteX16" fmla="*/ 561975 w 561975"/>
                <a:gd name="connsiteY16" fmla="*/ 983456 h 1143000"/>
                <a:gd name="connsiteX17" fmla="*/ 561975 w 561975"/>
                <a:gd name="connsiteY17" fmla="*/ 954881 h 1143000"/>
                <a:gd name="connsiteX18" fmla="*/ 557213 w 561975"/>
                <a:gd name="connsiteY18" fmla="*/ 892969 h 1143000"/>
                <a:gd name="connsiteX19" fmla="*/ 547688 w 561975"/>
                <a:gd name="connsiteY19" fmla="*/ 828675 h 1143000"/>
                <a:gd name="connsiteX20" fmla="*/ 528638 w 561975"/>
                <a:gd name="connsiteY20" fmla="*/ 702469 h 1143000"/>
                <a:gd name="connsiteX21" fmla="*/ 464344 w 561975"/>
                <a:gd name="connsiteY21" fmla="*/ 469106 h 1143000"/>
                <a:gd name="connsiteX22" fmla="*/ 442913 w 561975"/>
                <a:gd name="connsiteY22" fmla="*/ 383381 h 1143000"/>
                <a:gd name="connsiteX23" fmla="*/ 426244 w 561975"/>
                <a:gd name="connsiteY23" fmla="*/ 316706 h 1143000"/>
                <a:gd name="connsiteX24" fmla="*/ 419100 w 561975"/>
                <a:gd name="connsiteY24" fmla="*/ 276225 h 1143000"/>
                <a:gd name="connsiteX25" fmla="*/ 414338 w 561975"/>
                <a:gd name="connsiteY25" fmla="*/ 245269 h 1143000"/>
                <a:gd name="connsiteX26" fmla="*/ 414338 w 561975"/>
                <a:gd name="connsiteY26" fmla="*/ 223838 h 1143000"/>
                <a:gd name="connsiteX27" fmla="*/ 416719 w 561975"/>
                <a:gd name="connsiteY27" fmla="*/ 192881 h 1143000"/>
                <a:gd name="connsiteX28" fmla="*/ 421482 w 561975"/>
                <a:gd name="connsiteY28" fmla="*/ 166688 h 1143000"/>
                <a:gd name="connsiteX29" fmla="*/ 423863 w 561975"/>
                <a:gd name="connsiteY29" fmla="*/ 150019 h 1143000"/>
                <a:gd name="connsiteX30" fmla="*/ 421482 w 561975"/>
                <a:gd name="connsiteY30" fmla="*/ 133350 h 1143000"/>
                <a:gd name="connsiteX31" fmla="*/ 414338 w 561975"/>
                <a:gd name="connsiteY31" fmla="*/ 114300 h 1143000"/>
                <a:gd name="connsiteX32" fmla="*/ 400050 w 561975"/>
                <a:gd name="connsiteY32" fmla="*/ 92869 h 1143000"/>
                <a:gd name="connsiteX33" fmla="*/ 383382 w 561975"/>
                <a:gd name="connsiteY33" fmla="*/ 78581 h 1143000"/>
                <a:gd name="connsiteX34" fmla="*/ 350044 w 561975"/>
                <a:gd name="connsiteY34" fmla="*/ 59531 h 1143000"/>
                <a:gd name="connsiteX35" fmla="*/ 304800 w 561975"/>
                <a:gd name="connsiteY35" fmla="*/ 40481 h 1143000"/>
                <a:gd name="connsiteX36" fmla="*/ 259557 w 561975"/>
                <a:gd name="connsiteY36" fmla="*/ 23813 h 1143000"/>
                <a:gd name="connsiteX37" fmla="*/ 195263 w 561975"/>
                <a:gd name="connsiteY37" fmla="*/ 7144 h 1143000"/>
                <a:gd name="connsiteX38" fmla="*/ 142875 w 561975"/>
                <a:gd name="connsiteY38" fmla="*/ 0 h 1143000"/>
                <a:gd name="connsiteX39" fmla="*/ 97632 w 561975"/>
                <a:gd name="connsiteY39" fmla="*/ 0 h 1143000"/>
                <a:gd name="connsiteX40" fmla="*/ 64294 w 561975"/>
                <a:gd name="connsiteY40" fmla="*/ 4763 h 1143000"/>
                <a:gd name="connsiteX41" fmla="*/ 38100 w 561975"/>
                <a:gd name="connsiteY41" fmla="*/ 4763 h 1143000"/>
                <a:gd name="connsiteX42" fmla="*/ 14288 w 561975"/>
                <a:gd name="connsiteY42" fmla="*/ 9525 h 1143000"/>
                <a:gd name="connsiteX43" fmla="*/ 2382 w 561975"/>
                <a:gd name="connsiteY43" fmla="*/ 16669 h 1143000"/>
                <a:gd name="connsiteX44" fmla="*/ 0 w 561975"/>
                <a:gd name="connsiteY44" fmla="*/ 28575 h 1143000"/>
                <a:gd name="connsiteX45" fmla="*/ 7144 w 561975"/>
                <a:gd name="connsiteY45" fmla="*/ 42863 h 1143000"/>
                <a:gd name="connsiteX46" fmla="*/ 28575 w 561975"/>
                <a:gd name="connsiteY46" fmla="*/ 61913 h 1143000"/>
                <a:gd name="connsiteX47" fmla="*/ 69057 w 561975"/>
                <a:gd name="connsiteY47" fmla="*/ 95250 h 1143000"/>
                <a:gd name="connsiteX48" fmla="*/ 102394 w 561975"/>
                <a:gd name="connsiteY48" fmla="*/ 128588 h 1143000"/>
                <a:gd name="connsiteX49" fmla="*/ 142875 w 561975"/>
                <a:gd name="connsiteY49" fmla="*/ 188119 h 1143000"/>
                <a:gd name="connsiteX50" fmla="*/ 169069 w 561975"/>
                <a:gd name="connsiteY50" fmla="*/ 238125 h 1143000"/>
                <a:gd name="connsiteX51" fmla="*/ 200025 w 561975"/>
                <a:gd name="connsiteY51" fmla="*/ 326231 h 1143000"/>
                <a:gd name="connsiteX52" fmla="*/ 219075 w 561975"/>
                <a:gd name="connsiteY52" fmla="*/ 407194 h 1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61975" h="1143000">
                  <a:moveTo>
                    <a:pt x="219075" y="407194"/>
                  </a:moveTo>
                  <a:lnTo>
                    <a:pt x="250032" y="521494"/>
                  </a:lnTo>
                  <a:lnTo>
                    <a:pt x="264319" y="581025"/>
                  </a:lnTo>
                  <a:lnTo>
                    <a:pt x="302419" y="731044"/>
                  </a:lnTo>
                  <a:lnTo>
                    <a:pt x="352425" y="900113"/>
                  </a:lnTo>
                  <a:lnTo>
                    <a:pt x="411957" y="1100138"/>
                  </a:lnTo>
                  <a:lnTo>
                    <a:pt x="421482" y="1119188"/>
                  </a:lnTo>
                  <a:lnTo>
                    <a:pt x="435769" y="1131094"/>
                  </a:lnTo>
                  <a:lnTo>
                    <a:pt x="466725" y="1140619"/>
                  </a:lnTo>
                  <a:lnTo>
                    <a:pt x="483394" y="1143000"/>
                  </a:lnTo>
                  <a:lnTo>
                    <a:pt x="507207" y="1135856"/>
                  </a:lnTo>
                  <a:lnTo>
                    <a:pt x="523875" y="1126331"/>
                  </a:lnTo>
                  <a:lnTo>
                    <a:pt x="540544" y="1109663"/>
                  </a:lnTo>
                  <a:lnTo>
                    <a:pt x="552450" y="1085850"/>
                  </a:lnTo>
                  <a:lnTo>
                    <a:pt x="559594" y="1054894"/>
                  </a:lnTo>
                  <a:lnTo>
                    <a:pt x="561975" y="1023938"/>
                  </a:lnTo>
                  <a:lnTo>
                    <a:pt x="561975" y="983456"/>
                  </a:lnTo>
                  <a:lnTo>
                    <a:pt x="561975" y="954881"/>
                  </a:lnTo>
                  <a:lnTo>
                    <a:pt x="557213" y="892969"/>
                  </a:lnTo>
                  <a:lnTo>
                    <a:pt x="547688" y="828675"/>
                  </a:lnTo>
                  <a:lnTo>
                    <a:pt x="528638" y="702469"/>
                  </a:lnTo>
                  <a:lnTo>
                    <a:pt x="464344" y="469106"/>
                  </a:lnTo>
                  <a:lnTo>
                    <a:pt x="442913" y="383381"/>
                  </a:lnTo>
                  <a:lnTo>
                    <a:pt x="426244" y="316706"/>
                  </a:lnTo>
                  <a:lnTo>
                    <a:pt x="419100" y="276225"/>
                  </a:lnTo>
                  <a:lnTo>
                    <a:pt x="414338" y="245269"/>
                  </a:lnTo>
                  <a:lnTo>
                    <a:pt x="414338" y="223838"/>
                  </a:lnTo>
                  <a:lnTo>
                    <a:pt x="416719" y="192881"/>
                  </a:lnTo>
                  <a:lnTo>
                    <a:pt x="421482" y="166688"/>
                  </a:lnTo>
                  <a:lnTo>
                    <a:pt x="423863" y="150019"/>
                  </a:lnTo>
                  <a:lnTo>
                    <a:pt x="421482" y="133350"/>
                  </a:lnTo>
                  <a:lnTo>
                    <a:pt x="414338" y="114300"/>
                  </a:lnTo>
                  <a:lnTo>
                    <a:pt x="400050" y="92869"/>
                  </a:lnTo>
                  <a:lnTo>
                    <a:pt x="383382" y="78581"/>
                  </a:lnTo>
                  <a:lnTo>
                    <a:pt x="350044" y="59531"/>
                  </a:lnTo>
                  <a:lnTo>
                    <a:pt x="304800" y="40481"/>
                  </a:lnTo>
                  <a:lnTo>
                    <a:pt x="259557" y="23813"/>
                  </a:lnTo>
                  <a:lnTo>
                    <a:pt x="195263" y="7144"/>
                  </a:lnTo>
                  <a:lnTo>
                    <a:pt x="142875" y="0"/>
                  </a:lnTo>
                  <a:lnTo>
                    <a:pt x="97632" y="0"/>
                  </a:lnTo>
                  <a:lnTo>
                    <a:pt x="64294" y="4763"/>
                  </a:lnTo>
                  <a:lnTo>
                    <a:pt x="38100" y="4763"/>
                  </a:lnTo>
                  <a:lnTo>
                    <a:pt x="14288" y="9525"/>
                  </a:lnTo>
                  <a:lnTo>
                    <a:pt x="2382" y="16669"/>
                  </a:lnTo>
                  <a:lnTo>
                    <a:pt x="0" y="28575"/>
                  </a:lnTo>
                  <a:lnTo>
                    <a:pt x="7144" y="42863"/>
                  </a:lnTo>
                  <a:lnTo>
                    <a:pt x="28575" y="61913"/>
                  </a:lnTo>
                  <a:lnTo>
                    <a:pt x="69057" y="95250"/>
                  </a:lnTo>
                  <a:lnTo>
                    <a:pt x="102394" y="128588"/>
                  </a:lnTo>
                  <a:lnTo>
                    <a:pt x="142875" y="188119"/>
                  </a:lnTo>
                  <a:lnTo>
                    <a:pt x="169069" y="238125"/>
                  </a:lnTo>
                  <a:lnTo>
                    <a:pt x="200025" y="326231"/>
                  </a:lnTo>
                  <a:lnTo>
                    <a:pt x="219075" y="4071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F21FA8F5-8D29-4FC5-A0DC-4C6852C222CA}"/>
                </a:ext>
              </a:extLst>
            </p:cNvPr>
            <p:cNvSpPr/>
            <p:nvPr/>
          </p:nvSpPr>
          <p:spPr>
            <a:xfrm>
              <a:off x="5272088" y="1554163"/>
              <a:ext cx="508000" cy="1139825"/>
            </a:xfrm>
            <a:custGeom>
              <a:avLst/>
              <a:gdLst>
                <a:gd name="connsiteX0" fmla="*/ 278606 w 507206"/>
                <a:gd name="connsiteY0" fmla="*/ 728663 h 1138238"/>
                <a:gd name="connsiteX1" fmla="*/ 176212 w 507206"/>
                <a:gd name="connsiteY1" fmla="*/ 923925 h 1138238"/>
                <a:gd name="connsiteX2" fmla="*/ 66675 w 507206"/>
                <a:gd name="connsiteY2" fmla="*/ 1138238 h 1138238"/>
                <a:gd name="connsiteX3" fmla="*/ 0 w 507206"/>
                <a:gd name="connsiteY3" fmla="*/ 1081088 h 1138238"/>
                <a:gd name="connsiteX4" fmla="*/ 14287 w 507206"/>
                <a:gd name="connsiteY4" fmla="*/ 1002507 h 1138238"/>
                <a:gd name="connsiteX5" fmla="*/ 45243 w 507206"/>
                <a:gd name="connsiteY5" fmla="*/ 873919 h 1138238"/>
                <a:gd name="connsiteX6" fmla="*/ 85725 w 507206"/>
                <a:gd name="connsiteY6" fmla="*/ 716757 h 1138238"/>
                <a:gd name="connsiteX7" fmla="*/ 102393 w 507206"/>
                <a:gd name="connsiteY7" fmla="*/ 645319 h 1138238"/>
                <a:gd name="connsiteX8" fmla="*/ 159543 w 507206"/>
                <a:gd name="connsiteY8" fmla="*/ 404813 h 1138238"/>
                <a:gd name="connsiteX9" fmla="*/ 180975 w 507206"/>
                <a:gd name="connsiteY9" fmla="*/ 321469 h 1138238"/>
                <a:gd name="connsiteX10" fmla="*/ 185737 w 507206"/>
                <a:gd name="connsiteY10" fmla="*/ 297657 h 1138238"/>
                <a:gd name="connsiteX11" fmla="*/ 190500 w 507206"/>
                <a:gd name="connsiteY11" fmla="*/ 276225 h 1138238"/>
                <a:gd name="connsiteX12" fmla="*/ 190500 w 507206"/>
                <a:gd name="connsiteY12" fmla="*/ 252413 h 1138238"/>
                <a:gd name="connsiteX13" fmla="*/ 185737 w 507206"/>
                <a:gd name="connsiteY13" fmla="*/ 223838 h 1138238"/>
                <a:gd name="connsiteX14" fmla="*/ 178593 w 507206"/>
                <a:gd name="connsiteY14" fmla="*/ 200025 h 1138238"/>
                <a:gd name="connsiteX15" fmla="*/ 171450 w 507206"/>
                <a:gd name="connsiteY15" fmla="*/ 176213 h 1138238"/>
                <a:gd name="connsiteX16" fmla="*/ 157162 w 507206"/>
                <a:gd name="connsiteY16" fmla="*/ 150019 h 1138238"/>
                <a:gd name="connsiteX17" fmla="*/ 126206 w 507206"/>
                <a:gd name="connsiteY17" fmla="*/ 114300 h 1138238"/>
                <a:gd name="connsiteX18" fmla="*/ 88106 w 507206"/>
                <a:gd name="connsiteY18" fmla="*/ 78582 h 1138238"/>
                <a:gd name="connsiteX19" fmla="*/ 64293 w 507206"/>
                <a:gd name="connsiteY19" fmla="*/ 57150 h 1138238"/>
                <a:gd name="connsiteX20" fmla="*/ 52387 w 507206"/>
                <a:gd name="connsiteY20" fmla="*/ 38100 h 1138238"/>
                <a:gd name="connsiteX21" fmla="*/ 47625 w 507206"/>
                <a:gd name="connsiteY21" fmla="*/ 21432 h 1138238"/>
                <a:gd name="connsiteX22" fmla="*/ 50006 w 507206"/>
                <a:gd name="connsiteY22" fmla="*/ 9525 h 1138238"/>
                <a:gd name="connsiteX23" fmla="*/ 66675 w 507206"/>
                <a:gd name="connsiteY23" fmla="*/ 2382 h 1138238"/>
                <a:gd name="connsiteX24" fmla="*/ 107156 w 507206"/>
                <a:gd name="connsiteY24" fmla="*/ 0 h 1138238"/>
                <a:gd name="connsiteX25" fmla="*/ 173831 w 507206"/>
                <a:gd name="connsiteY25" fmla="*/ 19050 h 1138238"/>
                <a:gd name="connsiteX26" fmla="*/ 297656 w 507206"/>
                <a:gd name="connsiteY26" fmla="*/ 61913 h 1138238"/>
                <a:gd name="connsiteX27" fmla="*/ 381000 w 507206"/>
                <a:gd name="connsiteY27" fmla="*/ 100013 h 1138238"/>
                <a:gd name="connsiteX28" fmla="*/ 414337 w 507206"/>
                <a:gd name="connsiteY28" fmla="*/ 121444 h 1138238"/>
                <a:gd name="connsiteX29" fmla="*/ 445293 w 507206"/>
                <a:gd name="connsiteY29" fmla="*/ 145257 h 1138238"/>
                <a:gd name="connsiteX30" fmla="*/ 464343 w 507206"/>
                <a:gd name="connsiteY30" fmla="*/ 164307 h 1138238"/>
                <a:gd name="connsiteX31" fmla="*/ 485775 w 507206"/>
                <a:gd name="connsiteY31" fmla="*/ 190500 h 1138238"/>
                <a:gd name="connsiteX32" fmla="*/ 492918 w 507206"/>
                <a:gd name="connsiteY32" fmla="*/ 202407 h 1138238"/>
                <a:gd name="connsiteX33" fmla="*/ 500062 w 507206"/>
                <a:gd name="connsiteY33" fmla="*/ 219075 h 1138238"/>
                <a:gd name="connsiteX34" fmla="*/ 504825 w 507206"/>
                <a:gd name="connsiteY34" fmla="*/ 238125 h 1138238"/>
                <a:gd name="connsiteX35" fmla="*/ 507206 w 507206"/>
                <a:gd name="connsiteY35" fmla="*/ 257175 h 1138238"/>
                <a:gd name="connsiteX36" fmla="*/ 495300 w 507206"/>
                <a:gd name="connsiteY36" fmla="*/ 285750 h 1138238"/>
                <a:gd name="connsiteX37" fmla="*/ 471487 w 507206"/>
                <a:gd name="connsiteY37" fmla="*/ 314325 h 1138238"/>
                <a:gd name="connsiteX38" fmla="*/ 450056 w 507206"/>
                <a:gd name="connsiteY38" fmla="*/ 340519 h 1138238"/>
                <a:gd name="connsiteX39" fmla="*/ 423862 w 507206"/>
                <a:gd name="connsiteY39" fmla="*/ 388144 h 1138238"/>
                <a:gd name="connsiteX40" fmla="*/ 383381 w 507206"/>
                <a:gd name="connsiteY40" fmla="*/ 485775 h 1138238"/>
                <a:gd name="connsiteX41" fmla="*/ 328612 w 507206"/>
                <a:gd name="connsiteY41" fmla="*/ 635794 h 1138238"/>
                <a:gd name="connsiteX42" fmla="*/ 278606 w 507206"/>
                <a:gd name="connsiteY42" fmla="*/ 728663 h 1138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07206" h="1138238">
                  <a:moveTo>
                    <a:pt x="278606" y="728663"/>
                  </a:moveTo>
                  <a:lnTo>
                    <a:pt x="176212" y="923925"/>
                  </a:lnTo>
                  <a:lnTo>
                    <a:pt x="66675" y="1138238"/>
                  </a:lnTo>
                  <a:lnTo>
                    <a:pt x="0" y="1081088"/>
                  </a:lnTo>
                  <a:lnTo>
                    <a:pt x="14287" y="1002507"/>
                  </a:lnTo>
                  <a:lnTo>
                    <a:pt x="45243" y="873919"/>
                  </a:lnTo>
                  <a:lnTo>
                    <a:pt x="85725" y="716757"/>
                  </a:lnTo>
                  <a:lnTo>
                    <a:pt x="102393" y="645319"/>
                  </a:lnTo>
                  <a:lnTo>
                    <a:pt x="159543" y="404813"/>
                  </a:lnTo>
                  <a:lnTo>
                    <a:pt x="180975" y="321469"/>
                  </a:lnTo>
                  <a:lnTo>
                    <a:pt x="185737" y="297657"/>
                  </a:lnTo>
                  <a:lnTo>
                    <a:pt x="190500" y="276225"/>
                  </a:lnTo>
                  <a:lnTo>
                    <a:pt x="190500" y="252413"/>
                  </a:lnTo>
                  <a:lnTo>
                    <a:pt x="185737" y="223838"/>
                  </a:lnTo>
                  <a:lnTo>
                    <a:pt x="178593" y="200025"/>
                  </a:lnTo>
                  <a:lnTo>
                    <a:pt x="171450" y="176213"/>
                  </a:lnTo>
                  <a:lnTo>
                    <a:pt x="157162" y="150019"/>
                  </a:lnTo>
                  <a:lnTo>
                    <a:pt x="126206" y="114300"/>
                  </a:lnTo>
                  <a:lnTo>
                    <a:pt x="88106" y="78582"/>
                  </a:lnTo>
                  <a:lnTo>
                    <a:pt x="64293" y="57150"/>
                  </a:lnTo>
                  <a:lnTo>
                    <a:pt x="52387" y="38100"/>
                  </a:lnTo>
                  <a:lnTo>
                    <a:pt x="47625" y="21432"/>
                  </a:lnTo>
                  <a:lnTo>
                    <a:pt x="50006" y="9525"/>
                  </a:lnTo>
                  <a:lnTo>
                    <a:pt x="66675" y="2382"/>
                  </a:lnTo>
                  <a:lnTo>
                    <a:pt x="107156" y="0"/>
                  </a:lnTo>
                  <a:lnTo>
                    <a:pt x="173831" y="19050"/>
                  </a:lnTo>
                  <a:lnTo>
                    <a:pt x="297656" y="61913"/>
                  </a:lnTo>
                  <a:lnTo>
                    <a:pt x="381000" y="100013"/>
                  </a:lnTo>
                  <a:lnTo>
                    <a:pt x="414337" y="121444"/>
                  </a:lnTo>
                  <a:lnTo>
                    <a:pt x="445293" y="145257"/>
                  </a:lnTo>
                  <a:lnTo>
                    <a:pt x="464343" y="164307"/>
                  </a:lnTo>
                  <a:lnTo>
                    <a:pt x="485775" y="190500"/>
                  </a:lnTo>
                  <a:lnTo>
                    <a:pt x="492918" y="202407"/>
                  </a:lnTo>
                  <a:lnTo>
                    <a:pt x="500062" y="219075"/>
                  </a:lnTo>
                  <a:lnTo>
                    <a:pt x="504825" y="238125"/>
                  </a:lnTo>
                  <a:lnTo>
                    <a:pt x="507206" y="257175"/>
                  </a:lnTo>
                  <a:lnTo>
                    <a:pt x="495300" y="285750"/>
                  </a:lnTo>
                  <a:lnTo>
                    <a:pt x="471487" y="314325"/>
                  </a:lnTo>
                  <a:lnTo>
                    <a:pt x="450056" y="340519"/>
                  </a:lnTo>
                  <a:lnTo>
                    <a:pt x="423862" y="388144"/>
                  </a:lnTo>
                  <a:lnTo>
                    <a:pt x="383381" y="485775"/>
                  </a:lnTo>
                  <a:lnTo>
                    <a:pt x="328612" y="635794"/>
                  </a:lnTo>
                  <a:lnTo>
                    <a:pt x="278606" y="7286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CC1B2093-1B5B-42B0-A73B-B37956272329}"/>
                </a:ext>
              </a:extLst>
            </p:cNvPr>
            <p:cNvSpPr/>
            <p:nvPr/>
          </p:nvSpPr>
          <p:spPr>
            <a:xfrm rot="16200000">
              <a:off x="1686719" y="3893344"/>
              <a:ext cx="2822575" cy="798513"/>
            </a:xfrm>
            <a:custGeom>
              <a:avLst/>
              <a:gdLst>
                <a:gd name="connsiteX0" fmla="*/ 1662112 w 2821781"/>
                <a:gd name="connsiteY0" fmla="*/ 557212 h 797718"/>
                <a:gd name="connsiteX1" fmla="*/ 1826419 w 2821781"/>
                <a:gd name="connsiteY1" fmla="*/ 564356 h 797718"/>
                <a:gd name="connsiteX2" fmla="*/ 1983581 w 2821781"/>
                <a:gd name="connsiteY2" fmla="*/ 571500 h 797718"/>
                <a:gd name="connsiteX3" fmla="*/ 2174081 w 2821781"/>
                <a:gd name="connsiteY3" fmla="*/ 573881 h 797718"/>
                <a:gd name="connsiteX4" fmla="*/ 2378869 w 2821781"/>
                <a:gd name="connsiteY4" fmla="*/ 571500 h 797718"/>
                <a:gd name="connsiteX5" fmla="*/ 2424112 w 2821781"/>
                <a:gd name="connsiteY5" fmla="*/ 569118 h 797718"/>
                <a:gd name="connsiteX6" fmla="*/ 2464594 w 2821781"/>
                <a:gd name="connsiteY6" fmla="*/ 559593 h 797718"/>
                <a:gd name="connsiteX7" fmla="*/ 2512219 w 2821781"/>
                <a:gd name="connsiteY7" fmla="*/ 540543 h 797718"/>
                <a:gd name="connsiteX8" fmla="*/ 2559844 w 2821781"/>
                <a:gd name="connsiteY8" fmla="*/ 511968 h 797718"/>
                <a:gd name="connsiteX9" fmla="*/ 2619375 w 2821781"/>
                <a:gd name="connsiteY9" fmla="*/ 466725 h 797718"/>
                <a:gd name="connsiteX10" fmla="*/ 2681287 w 2821781"/>
                <a:gd name="connsiteY10" fmla="*/ 404812 h 797718"/>
                <a:gd name="connsiteX11" fmla="*/ 2747962 w 2821781"/>
                <a:gd name="connsiteY11" fmla="*/ 326231 h 797718"/>
                <a:gd name="connsiteX12" fmla="*/ 2764631 w 2821781"/>
                <a:gd name="connsiteY12" fmla="*/ 304800 h 797718"/>
                <a:gd name="connsiteX13" fmla="*/ 2788444 w 2821781"/>
                <a:gd name="connsiteY13" fmla="*/ 292893 h 797718"/>
                <a:gd name="connsiteX14" fmla="*/ 2802731 w 2821781"/>
                <a:gd name="connsiteY14" fmla="*/ 288131 h 797718"/>
                <a:gd name="connsiteX15" fmla="*/ 2814637 w 2821781"/>
                <a:gd name="connsiteY15" fmla="*/ 288131 h 797718"/>
                <a:gd name="connsiteX16" fmla="*/ 2819400 w 2821781"/>
                <a:gd name="connsiteY16" fmla="*/ 292893 h 797718"/>
                <a:gd name="connsiteX17" fmla="*/ 2821781 w 2821781"/>
                <a:gd name="connsiteY17" fmla="*/ 300037 h 797718"/>
                <a:gd name="connsiteX18" fmla="*/ 2821781 w 2821781"/>
                <a:gd name="connsiteY18" fmla="*/ 316706 h 797718"/>
                <a:gd name="connsiteX19" fmla="*/ 2800350 w 2821781"/>
                <a:gd name="connsiteY19" fmla="*/ 376237 h 797718"/>
                <a:gd name="connsiteX20" fmla="*/ 2774156 w 2821781"/>
                <a:gd name="connsiteY20" fmla="*/ 450056 h 797718"/>
                <a:gd name="connsiteX21" fmla="*/ 2731294 w 2821781"/>
                <a:gd name="connsiteY21" fmla="*/ 566737 h 797718"/>
                <a:gd name="connsiteX22" fmla="*/ 2686050 w 2821781"/>
                <a:gd name="connsiteY22" fmla="*/ 683418 h 797718"/>
                <a:gd name="connsiteX23" fmla="*/ 2647950 w 2821781"/>
                <a:gd name="connsiteY23" fmla="*/ 776287 h 797718"/>
                <a:gd name="connsiteX24" fmla="*/ 2493169 w 2821781"/>
                <a:gd name="connsiteY24" fmla="*/ 766762 h 797718"/>
                <a:gd name="connsiteX25" fmla="*/ 2419350 w 2821781"/>
                <a:gd name="connsiteY25" fmla="*/ 792956 h 797718"/>
                <a:gd name="connsiteX26" fmla="*/ 2393156 w 2821781"/>
                <a:gd name="connsiteY26" fmla="*/ 797718 h 797718"/>
                <a:gd name="connsiteX27" fmla="*/ 2314575 w 2821781"/>
                <a:gd name="connsiteY27" fmla="*/ 797718 h 797718"/>
                <a:gd name="connsiteX28" fmla="*/ 2102644 w 2821781"/>
                <a:gd name="connsiteY28" fmla="*/ 792956 h 797718"/>
                <a:gd name="connsiteX29" fmla="*/ 1971675 w 2821781"/>
                <a:gd name="connsiteY29" fmla="*/ 788193 h 797718"/>
                <a:gd name="connsiteX30" fmla="*/ 1793081 w 2821781"/>
                <a:gd name="connsiteY30" fmla="*/ 778668 h 797718"/>
                <a:gd name="connsiteX31" fmla="*/ 1612106 w 2821781"/>
                <a:gd name="connsiteY31" fmla="*/ 766762 h 797718"/>
                <a:gd name="connsiteX32" fmla="*/ 1481137 w 2821781"/>
                <a:gd name="connsiteY32" fmla="*/ 752475 h 797718"/>
                <a:gd name="connsiteX33" fmla="*/ 1359694 w 2821781"/>
                <a:gd name="connsiteY33" fmla="*/ 735806 h 797718"/>
                <a:gd name="connsiteX34" fmla="*/ 1231106 w 2821781"/>
                <a:gd name="connsiteY34" fmla="*/ 711993 h 797718"/>
                <a:gd name="connsiteX35" fmla="*/ 1116806 w 2821781"/>
                <a:gd name="connsiteY35" fmla="*/ 685800 h 797718"/>
                <a:gd name="connsiteX36" fmla="*/ 1009650 w 2821781"/>
                <a:gd name="connsiteY36" fmla="*/ 652462 h 797718"/>
                <a:gd name="connsiteX37" fmla="*/ 935831 w 2821781"/>
                <a:gd name="connsiteY37" fmla="*/ 619125 h 797718"/>
                <a:gd name="connsiteX38" fmla="*/ 862012 w 2821781"/>
                <a:gd name="connsiteY38" fmla="*/ 592931 h 797718"/>
                <a:gd name="connsiteX39" fmla="*/ 742950 w 2821781"/>
                <a:gd name="connsiteY39" fmla="*/ 545306 h 797718"/>
                <a:gd name="connsiteX40" fmla="*/ 661987 w 2821781"/>
                <a:gd name="connsiteY40" fmla="*/ 507206 h 797718"/>
                <a:gd name="connsiteX41" fmla="*/ 581025 w 2821781"/>
                <a:gd name="connsiteY41" fmla="*/ 464343 h 797718"/>
                <a:gd name="connsiteX42" fmla="*/ 447675 w 2821781"/>
                <a:gd name="connsiteY42" fmla="*/ 383381 h 797718"/>
                <a:gd name="connsiteX43" fmla="*/ 350044 w 2821781"/>
                <a:gd name="connsiteY43" fmla="*/ 319087 h 797718"/>
                <a:gd name="connsiteX44" fmla="*/ 264319 w 2821781"/>
                <a:gd name="connsiteY44" fmla="*/ 257175 h 797718"/>
                <a:gd name="connsiteX45" fmla="*/ 183356 w 2821781"/>
                <a:gd name="connsiteY45" fmla="*/ 197643 h 797718"/>
                <a:gd name="connsiteX46" fmla="*/ 80962 w 2821781"/>
                <a:gd name="connsiteY46" fmla="*/ 116681 h 797718"/>
                <a:gd name="connsiteX47" fmla="*/ 21431 w 2821781"/>
                <a:gd name="connsiteY47" fmla="*/ 66675 h 797718"/>
                <a:gd name="connsiteX48" fmla="*/ 4762 w 2821781"/>
                <a:gd name="connsiteY48" fmla="*/ 40481 h 797718"/>
                <a:gd name="connsiteX49" fmla="*/ 0 w 2821781"/>
                <a:gd name="connsiteY49" fmla="*/ 21431 h 797718"/>
                <a:gd name="connsiteX50" fmla="*/ 2381 w 2821781"/>
                <a:gd name="connsiteY50" fmla="*/ 7143 h 797718"/>
                <a:gd name="connsiteX51" fmla="*/ 7144 w 2821781"/>
                <a:gd name="connsiteY51" fmla="*/ 2381 h 797718"/>
                <a:gd name="connsiteX52" fmla="*/ 14287 w 2821781"/>
                <a:gd name="connsiteY52" fmla="*/ 0 h 797718"/>
                <a:gd name="connsiteX53" fmla="*/ 30956 w 2821781"/>
                <a:gd name="connsiteY53" fmla="*/ 0 h 797718"/>
                <a:gd name="connsiteX54" fmla="*/ 54769 w 2821781"/>
                <a:gd name="connsiteY54" fmla="*/ 7143 h 797718"/>
                <a:gd name="connsiteX55" fmla="*/ 78581 w 2821781"/>
                <a:gd name="connsiteY55" fmla="*/ 23812 h 797718"/>
                <a:gd name="connsiteX56" fmla="*/ 173831 w 2821781"/>
                <a:gd name="connsiteY56" fmla="*/ 92868 h 797718"/>
                <a:gd name="connsiteX57" fmla="*/ 314325 w 2821781"/>
                <a:gd name="connsiteY57" fmla="*/ 176212 h 797718"/>
                <a:gd name="connsiteX58" fmla="*/ 402431 w 2821781"/>
                <a:gd name="connsiteY58" fmla="*/ 228600 h 797718"/>
                <a:gd name="connsiteX59" fmla="*/ 516731 w 2821781"/>
                <a:gd name="connsiteY59" fmla="*/ 285750 h 797718"/>
                <a:gd name="connsiteX60" fmla="*/ 669131 w 2821781"/>
                <a:gd name="connsiteY60" fmla="*/ 350043 h 797718"/>
                <a:gd name="connsiteX61" fmla="*/ 866775 w 2821781"/>
                <a:gd name="connsiteY61" fmla="*/ 416718 h 797718"/>
                <a:gd name="connsiteX62" fmla="*/ 1045369 w 2821781"/>
                <a:gd name="connsiteY62" fmla="*/ 466725 h 797718"/>
                <a:gd name="connsiteX63" fmla="*/ 1181100 w 2821781"/>
                <a:gd name="connsiteY63" fmla="*/ 497681 h 797718"/>
                <a:gd name="connsiteX64" fmla="*/ 1340644 w 2821781"/>
                <a:gd name="connsiteY64" fmla="*/ 523875 h 797718"/>
                <a:gd name="connsiteX65" fmla="*/ 1469231 w 2821781"/>
                <a:gd name="connsiteY65" fmla="*/ 538162 h 797718"/>
                <a:gd name="connsiteX66" fmla="*/ 1662112 w 2821781"/>
                <a:gd name="connsiteY66" fmla="*/ 557212 h 79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21781" h="797718">
                  <a:moveTo>
                    <a:pt x="1662112" y="557212"/>
                  </a:moveTo>
                  <a:lnTo>
                    <a:pt x="1826419" y="564356"/>
                  </a:lnTo>
                  <a:lnTo>
                    <a:pt x="1983581" y="571500"/>
                  </a:lnTo>
                  <a:lnTo>
                    <a:pt x="2174081" y="573881"/>
                  </a:lnTo>
                  <a:lnTo>
                    <a:pt x="2378869" y="571500"/>
                  </a:lnTo>
                  <a:lnTo>
                    <a:pt x="2424112" y="569118"/>
                  </a:lnTo>
                  <a:lnTo>
                    <a:pt x="2464594" y="559593"/>
                  </a:lnTo>
                  <a:lnTo>
                    <a:pt x="2512219" y="540543"/>
                  </a:lnTo>
                  <a:lnTo>
                    <a:pt x="2559844" y="511968"/>
                  </a:lnTo>
                  <a:lnTo>
                    <a:pt x="2619375" y="466725"/>
                  </a:lnTo>
                  <a:lnTo>
                    <a:pt x="2681287" y="404812"/>
                  </a:lnTo>
                  <a:lnTo>
                    <a:pt x="2747962" y="326231"/>
                  </a:lnTo>
                  <a:lnTo>
                    <a:pt x="2764631" y="304800"/>
                  </a:lnTo>
                  <a:lnTo>
                    <a:pt x="2788444" y="292893"/>
                  </a:lnTo>
                  <a:lnTo>
                    <a:pt x="2802731" y="288131"/>
                  </a:lnTo>
                  <a:lnTo>
                    <a:pt x="2814637" y="288131"/>
                  </a:lnTo>
                  <a:lnTo>
                    <a:pt x="2819400" y="292893"/>
                  </a:lnTo>
                  <a:lnTo>
                    <a:pt x="2821781" y="300037"/>
                  </a:lnTo>
                  <a:lnTo>
                    <a:pt x="2821781" y="316706"/>
                  </a:lnTo>
                  <a:lnTo>
                    <a:pt x="2800350" y="376237"/>
                  </a:lnTo>
                  <a:lnTo>
                    <a:pt x="2774156" y="450056"/>
                  </a:lnTo>
                  <a:lnTo>
                    <a:pt x="2731294" y="566737"/>
                  </a:lnTo>
                  <a:lnTo>
                    <a:pt x="2686050" y="683418"/>
                  </a:lnTo>
                  <a:lnTo>
                    <a:pt x="2647950" y="776287"/>
                  </a:lnTo>
                  <a:lnTo>
                    <a:pt x="2493169" y="766762"/>
                  </a:lnTo>
                  <a:lnTo>
                    <a:pt x="2419350" y="792956"/>
                  </a:lnTo>
                  <a:lnTo>
                    <a:pt x="2393156" y="797718"/>
                  </a:lnTo>
                  <a:lnTo>
                    <a:pt x="2314575" y="797718"/>
                  </a:lnTo>
                  <a:lnTo>
                    <a:pt x="2102644" y="792956"/>
                  </a:lnTo>
                  <a:lnTo>
                    <a:pt x="1971675" y="788193"/>
                  </a:lnTo>
                  <a:lnTo>
                    <a:pt x="1793081" y="778668"/>
                  </a:lnTo>
                  <a:lnTo>
                    <a:pt x="1612106" y="766762"/>
                  </a:lnTo>
                  <a:lnTo>
                    <a:pt x="1481137" y="752475"/>
                  </a:lnTo>
                  <a:lnTo>
                    <a:pt x="1359694" y="735806"/>
                  </a:lnTo>
                  <a:lnTo>
                    <a:pt x="1231106" y="711993"/>
                  </a:lnTo>
                  <a:lnTo>
                    <a:pt x="1116806" y="685800"/>
                  </a:lnTo>
                  <a:lnTo>
                    <a:pt x="1009650" y="652462"/>
                  </a:lnTo>
                  <a:lnTo>
                    <a:pt x="935831" y="619125"/>
                  </a:lnTo>
                  <a:lnTo>
                    <a:pt x="862012" y="592931"/>
                  </a:lnTo>
                  <a:lnTo>
                    <a:pt x="742950" y="545306"/>
                  </a:lnTo>
                  <a:lnTo>
                    <a:pt x="661987" y="507206"/>
                  </a:lnTo>
                  <a:lnTo>
                    <a:pt x="581025" y="464343"/>
                  </a:lnTo>
                  <a:lnTo>
                    <a:pt x="447675" y="383381"/>
                  </a:lnTo>
                  <a:lnTo>
                    <a:pt x="350044" y="319087"/>
                  </a:lnTo>
                  <a:lnTo>
                    <a:pt x="264319" y="257175"/>
                  </a:lnTo>
                  <a:lnTo>
                    <a:pt x="183356" y="197643"/>
                  </a:lnTo>
                  <a:lnTo>
                    <a:pt x="80962" y="116681"/>
                  </a:lnTo>
                  <a:lnTo>
                    <a:pt x="21431" y="66675"/>
                  </a:lnTo>
                  <a:lnTo>
                    <a:pt x="4762" y="40481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7144" y="2381"/>
                  </a:lnTo>
                  <a:lnTo>
                    <a:pt x="14287" y="0"/>
                  </a:lnTo>
                  <a:lnTo>
                    <a:pt x="30956" y="0"/>
                  </a:lnTo>
                  <a:lnTo>
                    <a:pt x="54769" y="7143"/>
                  </a:lnTo>
                  <a:lnTo>
                    <a:pt x="78581" y="23812"/>
                  </a:lnTo>
                  <a:lnTo>
                    <a:pt x="173831" y="92868"/>
                  </a:lnTo>
                  <a:lnTo>
                    <a:pt x="314325" y="176212"/>
                  </a:lnTo>
                  <a:lnTo>
                    <a:pt x="402431" y="228600"/>
                  </a:lnTo>
                  <a:lnTo>
                    <a:pt x="516731" y="285750"/>
                  </a:lnTo>
                  <a:lnTo>
                    <a:pt x="669131" y="350043"/>
                  </a:lnTo>
                  <a:lnTo>
                    <a:pt x="866775" y="416718"/>
                  </a:lnTo>
                  <a:lnTo>
                    <a:pt x="1045369" y="466725"/>
                  </a:lnTo>
                  <a:lnTo>
                    <a:pt x="1181100" y="497681"/>
                  </a:lnTo>
                  <a:lnTo>
                    <a:pt x="1340644" y="523875"/>
                  </a:lnTo>
                  <a:lnTo>
                    <a:pt x="1469231" y="538162"/>
                  </a:lnTo>
                  <a:lnTo>
                    <a:pt x="1662112" y="55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66">
              <a:extLst>
                <a:ext uri="{FF2B5EF4-FFF2-40B4-BE49-F238E27FC236}">
                  <a16:creationId xmlns:a16="http://schemas.microsoft.com/office/drawing/2014/main" id="{5063CC99-1C3D-4C63-B97B-EA12F7284096}"/>
                </a:ext>
              </a:extLst>
            </p:cNvPr>
            <p:cNvSpPr/>
            <p:nvPr/>
          </p:nvSpPr>
          <p:spPr>
            <a:xfrm>
              <a:off x="3351213" y="2827338"/>
              <a:ext cx="3073400" cy="407987"/>
            </a:xfrm>
            <a:custGeom>
              <a:avLst/>
              <a:gdLst>
                <a:gd name="connsiteX0" fmla="*/ 1953011 w 3073547"/>
                <a:gd name="connsiteY0" fmla="*/ 73997 h 406987"/>
                <a:gd name="connsiteX1" fmla="*/ 1551309 w 3073547"/>
                <a:gd name="connsiteY1" fmla="*/ 108354 h 406987"/>
                <a:gd name="connsiteX2" fmla="*/ 1242104 w 3073547"/>
                <a:gd name="connsiteY2" fmla="*/ 134781 h 406987"/>
                <a:gd name="connsiteX3" fmla="*/ 1012183 w 3073547"/>
                <a:gd name="connsiteY3" fmla="*/ 153281 h 406987"/>
                <a:gd name="connsiteX4" fmla="*/ 763762 w 3073547"/>
                <a:gd name="connsiteY4" fmla="*/ 174423 h 406987"/>
                <a:gd name="connsiteX5" fmla="*/ 531198 w 3073547"/>
                <a:gd name="connsiteY5" fmla="*/ 192922 h 406987"/>
                <a:gd name="connsiteX6" fmla="*/ 322419 w 3073547"/>
                <a:gd name="connsiteY6" fmla="*/ 206136 h 406987"/>
                <a:gd name="connsiteX7" fmla="*/ 124211 w 3073547"/>
                <a:gd name="connsiteY7" fmla="*/ 219350 h 406987"/>
                <a:gd name="connsiteX8" fmla="*/ 0 w 3073547"/>
                <a:gd name="connsiteY8" fmla="*/ 224636 h 406987"/>
                <a:gd name="connsiteX9" fmla="*/ 34356 w 3073547"/>
                <a:gd name="connsiteY9" fmla="*/ 406987 h 406987"/>
                <a:gd name="connsiteX10" fmla="*/ 211422 w 3073547"/>
                <a:gd name="connsiteY10" fmla="*/ 393773 h 406987"/>
                <a:gd name="connsiteX11" fmla="*/ 443986 w 3073547"/>
                <a:gd name="connsiteY11" fmla="*/ 375274 h 406987"/>
                <a:gd name="connsiteX12" fmla="*/ 658051 w 3073547"/>
                <a:gd name="connsiteY12" fmla="*/ 362060 h 406987"/>
                <a:gd name="connsiteX13" fmla="*/ 993683 w 3073547"/>
                <a:gd name="connsiteY13" fmla="*/ 335632 h 406987"/>
                <a:gd name="connsiteX14" fmla="*/ 1260604 w 3073547"/>
                <a:gd name="connsiteY14" fmla="*/ 311847 h 406987"/>
                <a:gd name="connsiteX15" fmla="*/ 1527524 w 3073547"/>
                <a:gd name="connsiteY15" fmla="*/ 290705 h 406987"/>
                <a:gd name="connsiteX16" fmla="*/ 1775945 w 3073547"/>
                <a:gd name="connsiteY16" fmla="*/ 269563 h 406987"/>
                <a:gd name="connsiteX17" fmla="*/ 2045508 w 3073547"/>
                <a:gd name="connsiteY17" fmla="*/ 245778 h 406987"/>
                <a:gd name="connsiteX18" fmla="*/ 2108934 w 3073547"/>
                <a:gd name="connsiteY18" fmla="*/ 243135 h 406987"/>
                <a:gd name="connsiteX19" fmla="*/ 2286000 w 3073547"/>
                <a:gd name="connsiteY19" fmla="*/ 243135 h 406987"/>
                <a:gd name="connsiteX20" fmla="*/ 2420782 w 3073547"/>
                <a:gd name="connsiteY20" fmla="*/ 235207 h 406987"/>
                <a:gd name="connsiteX21" fmla="*/ 2571420 w 3073547"/>
                <a:gd name="connsiteY21" fmla="*/ 232564 h 406987"/>
                <a:gd name="connsiteX22" fmla="*/ 2751128 w 3073547"/>
                <a:gd name="connsiteY22" fmla="*/ 235207 h 406987"/>
                <a:gd name="connsiteX23" fmla="*/ 2901767 w 3073547"/>
                <a:gd name="connsiteY23" fmla="*/ 237849 h 406987"/>
                <a:gd name="connsiteX24" fmla="*/ 2978407 w 3073547"/>
                <a:gd name="connsiteY24" fmla="*/ 243135 h 406987"/>
                <a:gd name="connsiteX25" fmla="*/ 3012763 w 3073547"/>
                <a:gd name="connsiteY25" fmla="*/ 237849 h 406987"/>
                <a:gd name="connsiteX26" fmla="*/ 3039191 w 3073547"/>
                <a:gd name="connsiteY26" fmla="*/ 229921 h 406987"/>
                <a:gd name="connsiteX27" fmla="*/ 3062976 w 3073547"/>
                <a:gd name="connsiteY27" fmla="*/ 216707 h 406987"/>
                <a:gd name="connsiteX28" fmla="*/ 3070904 w 3073547"/>
                <a:gd name="connsiteY28" fmla="*/ 203493 h 406987"/>
                <a:gd name="connsiteX29" fmla="*/ 3073547 w 3073547"/>
                <a:gd name="connsiteY29" fmla="*/ 187637 h 406987"/>
                <a:gd name="connsiteX30" fmla="*/ 3073547 w 3073547"/>
                <a:gd name="connsiteY30" fmla="*/ 174423 h 406987"/>
                <a:gd name="connsiteX31" fmla="*/ 3065619 w 3073547"/>
                <a:gd name="connsiteY31" fmla="*/ 155923 h 406987"/>
                <a:gd name="connsiteX32" fmla="*/ 3052405 w 3073547"/>
                <a:gd name="connsiteY32" fmla="*/ 137424 h 406987"/>
                <a:gd name="connsiteX33" fmla="*/ 3041834 w 3073547"/>
                <a:gd name="connsiteY33" fmla="*/ 124210 h 406987"/>
                <a:gd name="connsiteX34" fmla="*/ 3025977 w 3073547"/>
                <a:gd name="connsiteY34" fmla="*/ 108354 h 406987"/>
                <a:gd name="connsiteX35" fmla="*/ 3004835 w 3073547"/>
                <a:gd name="connsiteY35" fmla="*/ 89854 h 406987"/>
                <a:gd name="connsiteX36" fmla="*/ 2962550 w 3073547"/>
                <a:gd name="connsiteY36" fmla="*/ 60784 h 406987"/>
                <a:gd name="connsiteX37" fmla="*/ 2907052 w 3073547"/>
                <a:gd name="connsiteY37" fmla="*/ 34356 h 406987"/>
                <a:gd name="connsiteX38" fmla="*/ 2854197 w 3073547"/>
                <a:gd name="connsiteY38" fmla="*/ 21142 h 406987"/>
                <a:gd name="connsiteX39" fmla="*/ 2751128 w 3073547"/>
                <a:gd name="connsiteY39" fmla="*/ 0 h 406987"/>
                <a:gd name="connsiteX40" fmla="*/ 2722058 w 3073547"/>
                <a:gd name="connsiteY40" fmla="*/ 0 h 406987"/>
                <a:gd name="connsiteX41" fmla="*/ 2653346 w 3073547"/>
                <a:gd name="connsiteY41" fmla="*/ 18499 h 406987"/>
                <a:gd name="connsiteX42" fmla="*/ 2552920 w 3073547"/>
                <a:gd name="connsiteY42" fmla="*/ 34356 h 406987"/>
                <a:gd name="connsiteX43" fmla="*/ 2420782 w 3073547"/>
                <a:gd name="connsiteY43" fmla="*/ 52855 h 406987"/>
                <a:gd name="connsiteX44" fmla="*/ 2286000 w 3073547"/>
                <a:gd name="connsiteY44" fmla="*/ 68712 h 406987"/>
                <a:gd name="connsiteX45" fmla="*/ 2064007 w 3073547"/>
                <a:gd name="connsiteY45" fmla="*/ 63426 h 406987"/>
                <a:gd name="connsiteX46" fmla="*/ 1953011 w 3073547"/>
                <a:gd name="connsiteY46" fmla="*/ 73997 h 406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3073547" h="406987">
                  <a:moveTo>
                    <a:pt x="1953011" y="73997"/>
                  </a:moveTo>
                  <a:lnTo>
                    <a:pt x="1551309" y="108354"/>
                  </a:lnTo>
                  <a:lnTo>
                    <a:pt x="1242104" y="134781"/>
                  </a:lnTo>
                  <a:lnTo>
                    <a:pt x="1012183" y="153281"/>
                  </a:lnTo>
                  <a:lnTo>
                    <a:pt x="763762" y="174423"/>
                  </a:lnTo>
                  <a:lnTo>
                    <a:pt x="531198" y="192922"/>
                  </a:lnTo>
                  <a:lnTo>
                    <a:pt x="322419" y="206136"/>
                  </a:lnTo>
                  <a:lnTo>
                    <a:pt x="124211" y="219350"/>
                  </a:lnTo>
                  <a:lnTo>
                    <a:pt x="0" y="224636"/>
                  </a:lnTo>
                  <a:lnTo>
                    <a:pt x="34356" y="406987"/>
                  </a:lnTo>
                  <a:lnTo>
                    <a:pt x="211422" y="393773"/>
                  </a:lnTo>
                  <a:lnTo>
                    <a:pt x="443986" y="375274"/>
                  </a:lnTo>
                  <a:lnTo>
                    <a:pt x="658051" y="362060"/>
                  </a:lnTo>
                  <a:lnTo>
                    <a:pt x="993683" y="335632"/>
                  </a:lnTo>
                  <a:lnTo>
                    <a:pt x="1260604" y="311847"/>
                  </a:lnTo>
                  <a:lnTo>
                    <a:pt x="1527524" y="290705"/>
                  </a:lnTo>
                  <a:lnTo>
                    <a:pt x="1775945" y="269563"/>
                  </a:lnTo>
                  <a:lnTo>
                    <a:pt x="2045508" y="245778"/>
                  </a:lnTo>
                  <a:lnTo>
                    <a:pt x="2108934" y="243135"/>
                  </a:lnTo>
                  <a:lnTo>
                    <a:pt x="2286000" y="243135"/>
                  </a:lnTo>
                  <a:lnTo>
                    <a:pt x="2420782" y="235207"/>
                  </a:lnTo>
                  <a:lnTo>
                    <a:pt x="2571420" y="232564"/>
                  </a:lnTo>
                  <a:lnTo>
                    <a:pt x="2751128" y="235207"/>
                  </a:lnTo>
                  <a:lnTo>
                    <a:pt x="2901767" y="237849"/>
                  </a:lnTo>
                  <a:lnTo>
                    <a:pt x="2978407" y="243135"/>
                  </a:lnTo>
                  <a:lnTo>
                    <a:pt x="3012763" y="237849"/>
                  </a:lnTo>
                  <a:lnTo>
                    <a:pt x="3039191" y="229921"/>
                  </a:lnTo>
                  <a:lnTo>
                    <a:pt x="3062976" y="216707"/>
                  </a:lnTo>
                  <a:lnTo>
                    <a:pt x="3070904" y="203493"/>
                  </a:lnTo>
                  <a:lnTo>
                    <a:pt x="3073547" y="187637"/>
                  </a:lnTo>
                  <a:lnTo>
                    <a:pt x="3073547" y="174423"/>
                  </a:lnTo>
                  <a:lnTo>
                    <a:pt x="3065619" y="155923"/>
                  </a:lnTo>
                  <a:lnTo>
                    <a:pt x="3052405" y="137424"/>
                  </a:lnTo>
                  <a:lnTo>
                    <a:pt x="3041834" y="124210"/>
                  </a:lnTo>
                  <a:lnTo>
                    <a:pt x="3025977" y="108354"/>
                  </a:lnTo>
                  <a:lnTo>
                    <a:pt x="3004835" y="89854"/>
                  </a:lnTo>
                  <a:lnTo>
                    <a:pt x="2962550" y="60784"/>
                  </a:lnTo>
                  <a:lnTo>
                    <a:pt x="2907052" y="34356"/>
                  </a:lnTo>
                  <a:lnTo>
                    <a:pt x="2854197" y="21142"/>
                  </a:lnTo>
                  <a:lnTo>
                    <a:pt x="2751128" y="0"/>
                  </a:lnTo>
                  <a:lnTo>
                    <a:pt x="2722058" y="0"/>
                  </a:lnTo>
                  <a:lnTo>
                    <a:pt x="2653346" y="18499"/>
                  </a:lnTo>
                  <a:lnTo>
                    <a:pt x="2552920" y="34356"/>
                  </a:lnTo>
                  <a:lnTo>
                    <a:pt x="2420782" y="52855"/>
                  </a:lnTo>
                  <a:lnTo>
                    <a:pt x="2286000" y="68712"/>
                  </a:lnTo>
                  <a:lnTo>
                    <a:pt x="2064007" y="63426"/>
                  </a:lnTo>
                  <a:lnTo>
                    <a:pt x="1953011" y="7399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461E48D2-E492-4196-9539-09762DE2776C}"/>
                </a:ext>
              </a:extLst>
            </p:cNvPr>
            <p:cNvSpPr/>
            <p:nvPr/>
          </p:nvSpPr>
          <p:spPr>
            <a:xfrm rot="16200000">
              <a:off x="2690812" y="4449763"/>
              <a:ext cx="2352675" cy="374650"/>
            </a:xfrm>
            <a:custGeom>
              <a:avLst/>
              <a:gdLst>
                <a:gd name="connsiteX0" fmla="*/ 1700213 w 2352675"/>
                <a:gd name="connsiteY0" fmla="*/ 195262 h 373856"/>
                <a:gd name="connsiteX1" fmla="*/ 1583532 w 2352675"/>
                <a:gd name="connsiteY1" fmla="*/ 195262 h 373856"/>
                <a:gd name="connsiteX2" fmla="*/ 1395413 w 2352675"/>
                <a:gd name="connsiteY2" fmla="*/ 195262 h 373856"/>
                <a:gd name="connsiteX3" fmla="*/ 1262063 w 2352675"/>
                <a:gd name="connsiteY3" fmla="*/ 195262 h 373856"/>
                <a:gd name="connsiteX4" fmla="*/ 1123950 w 2352675"/>
                <a:gd name="connsiteY4" fmla="*/ 192881 h 373856"/>
                <a:gd name="connsiteX5" fmla="*/ 1038225 w 2352675"/>
                <a:gd name="connsiteY5" fmla="*/ 188118 h 373856"/>
                <a:gd name="connsiteX6" fmla="*/ 938213 w 2352675"/>
                <a:gd name="connsiteY6" fmla="*/ 180975 h 373856"/>
                <a:gd name="connsiteX7" fmla="*/ 845344 w 2352675"/>
                <a:gd name="connsiteY7" fmla="*/ 173831 h 373856"/>
                <a:gd name="connsiteX8" fmla="*/ 754857 w 2352675"/>
                <a:gd name="connsiteY8" fmla="*/ 164306 h 373856"/>
                <a:gd name="connsiteX9" fmla="*/ 669132 w 2352675"/>
                <a:gd name="connsiteY9" fmla="*/ 152400 h 373856"/>
                <a:gd name="connsiteX10" fmla="*/ 595313 w 2352675"/>
                <a:gd name="connsiteY10" fmla="*/ 140493 h 373856"/>
                <a:gd name="connsiteX11" fmla="*/ 519113 w 2352675"/>
                <a:gd name="connsiteY11" fmla="*/ 123825 h 373856"/>
                <a:gd name="connsiteX12" fmla="*/ 431007 w 2352675"/>
                <a:gd name="connsiteY12" fmla="*/ 100012 h 373856"/>
                <a:gd name="connsiteX13" fmla="*/ 342900 w 2352675"/>
                <a:gd name="connsiteY13" fmla="*/ 73818 h 373856"/>
                <a:gd name="connsiteX14" fmla="*/ 311944 w 2352675"/>
                <a:gd name="connsiteY14" fmla="*/ 64293 h 373856"/>
                <a:gd name="connsiteX15" fmla="*/ 297657 w 2352675"/>
                <a:gd name="connsiteY15" fmla="*/ 61912 h 373856"/>
                <a:gd name="connsiteX16" fmla="*/ 240507 w 2352675"/>
                <a:gd name="connsiteY16" fmla="*/ 71437 h 373856"/>
                <a:gd name="connsiteX17" fmla="*/ 154782 w 2352675"/>
                <a:gd name="connsiteY17" fmla="*/ 88106 h 373856"/>
                <a:gd name="connsiteX18" fmla="*/ 92869 w 2352675"/>
                <a:gd name="connsiteY18" fmla="*/ 102393 h 373856"/>
                <a:gd name="connsiteX19" fmla="*/ 52388 w 2352675"/>
                <a:gd name="connsiteY19" fmla="*/ 116681 h 373856"/>
                <a:gd name="connsiteX20" fmla="*/ 30957 w 2352675"/>
                <a:gd name="connsiteY20" fmla="*/ 128587 h 373856"/>
                <a:gd name="connsiteX21" fmla="*/ 14288 w 2352675"/>
                <a:gd name="connsiteY21" fmla="*/ 142875 h 373856"/>
                <a:gd name="connsiteX22" fmla="*/ 4763 w 2352675"/>
                <a:gd name="connsiteY22" fmla="*/ 157162 h 373856"/>
                <a:gd name="connsiteX23" fmla="*/ 0 w 2352675"/>
                <a:gd name="connsiteY23" fmla="*/ 173831 h 373856"/>
                <a:gd name="connsiteX24" fmla="*/ 4763 w 2352675"/>
                <a:gd name="connsiteY24" fmla="*/ 195262 h 373856"/>
                <a:gd name="connsiteX25" fmla="*/ 21432 w 2352675"/>
                <a:gd name="connsiteY25" fmla="*/ 221456 h 373856"/>
                <a:gd name="connsiteX26" fmla="*/ 45244 w 2352675"/>
                <a:gd name="connsiteY26" fmla="*/ 247650 h 373856"/>
                <a:gd name="connsiteX27" fmla="*/ 73819 w 2352675"/>
                <a:gd name="connsiteY27" fmla="*/ 269081 h 373856"/>
                <a:gd name="connsiteX28" fmla="*/ 119063 w 2352675"/>
                <a:gd name="connsiteY28" fmla="*/ 292893 h 373856"/>
                <a:gd name="connsiteX29" fmla="*/ 166688 w 2352675"/>
                <a:gd name="connsiteY29" fmla="*/ 311943 h 373856"/>
                <a:gd name="connsiteX30" fmla="*/ 235744 w 2352675"/>
                <a:gd name="connsiteY30" fmla="*/ 330993 h 373856"/>
                <a:gd name="connsiteX31" fmla="*/ 376238 w 2352675"/>
                <a:gd name="connsiteY31" fmla="*/ 330993 h 373856"/>
                <a:gd name="connsiteX32" fmla="*/ 561975 w 2352675"/>
                <a:gd name="connsiteY32" fmla="*/ 345281 h 373856"/>
                <a:gd name="connsiteX33" fmla="*/ 716757 w 2352675"/>
                <a:gd name="connsiteY33" fmla="*/ 359568 h 373856"/>
                <a:gd name="connsiteX34" fmla="*/ 885825 w 2352675"/>
                <a:gd name="connsiteY34" fmla="*/ 373856 h 373856"/>
                <a:gd name="connsiteX35" fmla="*/ 1081088 w 2352675"/>
                <a:gd name="connsiteY35" fmla="*/ 373856 h 373856"/>
                <a:gd name="connsiteX36" fmla="*/ 1283494 w 2352675"/>
                <a:gd name="connsiteY36" fmla="*/ 373856 h 373856"/>
                <a:gd name="connsiteX37" fmla="*/ 1469232 w 2352675"/>
                <a:gd name="connsiteY37" fmla="*/ 373856 h 373856"/>
                <a:gd name="connsiteX38" fmla="*/ 1654969 w 2352675"/>
                <a:gd name="connsiteY38" fmla="*/ 373856 h 373856"/>
                <a:gd name="connsiteX39" fmla="*/ 1926432 w 2352675"/>
                <a:gd name="connsiteY39" fmla="*/ 373856 h 373856"/>
                <a:gd name="connsiteX40" fmla="*/ 2064544 w 2352675"/>
                <a:gd name="connsiteY40" fmla="*/ 371475 h 373856"/>
                <a:gd name="connsiteX41" fmla="*/ 2207419 w 2352675"/>
                <a:gd name="connsiteY41" fmla="*/ 304800 h 373856"/>
                <a:gd name="connsiteX42" fmla="*/ 2238375 w 2352675"/>
                <a:gd name="connsiteY42" fmla="*/ 259556 h 373856"/>
                <a:gd name="connsiteX43" fmla="*/ 2271713 w 2352675"/>
                <a:gd name="connsiteY43" fmla="*/ 200025 h 373856"/>
                <a:gd name="connsiteX44" fmla="*/ 2305050 w 2352675"/>
                <a:gd name="connsiteY44" fmla="*/ 138112 h 373856"/>
                <a:gd name="connsiteX45" fmla="*/ 2333625 w 2352675"/>
                <a:gd name="connsiteY45" fmla="*/ 71437 h 373856"/>
                <a:gd name="connsiteX46" fmla="*/ 2347913 w 2352675"/>
                <a:gd name="connsiteY46" fmla="*/ 38100 h 373856"/>
                <a:gd name="connsiteX47" fmla="*/ 2352675 w 2352675"/>
                <a:gd name="connsiteY47" fmla="*/ 16668 h 373856"/>
                <a:gd name="connsiteX48" fmla="*/ 2350294 w 2352675"/>
                <a:gd name="connsiteY48" fmla="*/ 7143 h 373856"/>
                <a:gd name="connsiteX49" fmla="*/ 2345532 w 2352675"/>
                <a:gd name="connsiteY49" fmla="*/ 2381 h 373856"/>
                <a:gd name="connsiteX50" fmla="*/ 2328863 w 2352675"/>
                <a:gd name="connsiteY50" fmla="*/ 0 h 373856"/>
                <a:gd name="connsiteX51" fmla="*/ 2302669 w 2352675"/>
                <a:gd name="connsiteY51" fmla="*/ 7143 h 373856"/>
                <a:gd name="connsiteX52" fmla="*/ 2278857 w 2352675"/>
                <a:gd name="connsiteY52" fmla="*/ 28575 h 373856"/>
                <a:gd name="connsiteX53" fmla="*/ 2243138 w 2352675"/>
                <a:gd name="connsiteY53" fmla="*/ 57150 h 373856"/>
                <a:gd name="connsiteX54" fmla="*/ 2174082 w 2352675"/>
                <a:gd name="connsiteY54" fmla="*/ 102393 h 373856"/>
                <a:gd name="connsiteX55" fmla="*/ 2124075 w 2352675"/>
                <a:gd name="connsiteY55" fmla="*/ 126206 h 373856"/>
                <a:gd name="connsiteX56" fmla="*/ 2059782 w 2352675"/>
                <a:gd name="connsiteY56" fmla="*/ 150018 h 373856"/>
                <a:gd name="connsiteX57" fmla="*/ 1964532 w 2352675"/>
                <a:gd name="connsiteY57" fmla="*/ 173831 h 373856"/>
                <a:gd name="connsiteX58" fmla="*/ 1895475 w 2352675"/>
                <a:gd name="connsiteY58" fmla="*/ 185737 h 373856"/>
                <a:gd name="connsiteX59" fmla="*/ 1812132 w 2352675"/>
                <a:gd name="connsiteY59" fmla="*/ 192881 h 373856"/>
                <a:gd name="connsiteX60" fmla="*/ 1700213 w 2352675"/>
                <a:gd name="connsiteY60" fmla="*/ 195262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2352675" h="373856">
                  <a:moveTo>
                    <a:pt x="1700213" y="195262"/>
                  </a:moveTo>
                  <a:lnTo>
                    <a:pt x="1583532" y="195262"/>
                  </a:lnTo>
                  <a:lnTo>
                    <a:pt x="1395413" y="195262"/>
                  </a:lnTo>
                  <a:lnTo>
                    <a:pt x="1262063" y="195262"/>
                  </a:lnTo>
                  <a:lnTo>
                    <a:pt x="1123950" y="192881"/>
                  </a:lnTo>
                  <a:lnTo>
                    <a:pt x="1038225" y="188118"/>
                  </a:lnTo>
                  <a:lnTo>
                    <a:pt x="938213" y="180975"/>
                  </a:lnTo>
                  <a:lnTo>
                    <a:pt x="845344" y="173831"/>
                  </a:lnTo>
                  <a:lnTo>
                    <a:pt x="754857" y="164306"/>
                  </a:lnTo>
                  <a:lnTo>
                    <a:pt x="669132" y="152400"/>
                  </a:lnTo>
                  <a:lnTo>
                    <a:pt x="595313" y="140493"/>
                  </a:lnTo>
                  <a:lnTo>
                    <a:pt x="519113" y="123825"/>
                  </a:lnTo>
                  <a:lnTo>
                    <a:pt x="431007" y="100012"/>
                  </a:lnTo>
                  <a:lnTo>
                    <a:pt x="342900" y="73818"/>
                  </a:lnTo>
                  <a:lnTo>
                    <a:pt x="311944" y="64293"/>
                  </a:lnTo>
                  <a:lnTo>
                    <a:pt x="297657" y="61912"/>
                  </a:lnTo>
                  <a:lnTo>
                    <a:pt x="240507" y="71437"/>
                  </a:lnTo>
                  <a:lnTo>
                    <a:pt x="154782" y="88106"/>
                  </a:lnTo>
                  <a:lnTo>
                    <a:pt x="92869" y="102393"/>
                  </a:lnTo>
                  <a:lnTo>
                    <a:pt x="52388" y="116681"/>
                  </a:lnTo>
                  <a:lnTo>
                    <a:pt x="30957" y="128587"/>
                  </a:lnTo>
                  <a:lnTo>
                    <a:pt x="14288" y="142875"/>
                  </a:lnTo>
                  <a:lnTo>
                    <a:pt x="4763" y="157162"/>
                  </a:lnTo>
                  <a:lnTo>
                    <a:pt x="0" y="173831"/>
                  </a:lnTo>
                  <a:lnTo>
                    <a:pt x="4763" y="195262"/>
                  </a:lnTo>
                  <a:lnTo>
                    <a:pt x="21432" y="221456"/>
                  </a:lnTo>
                  <a:lnTo>
                    <a:pt x="45244" y="247650"/>
                  </a:lnTo>
                  <a:lnTo>
                    <a:pt x="73819" y="269081"/>
                  </a:lnTo>
                  <a:lnTo>
                    <a:pt x="119063" y="292893"/>
                  </a:lnTo>
                  <a:lnTo>
                    <a:pt x="166688" y="311943"/>
                  </a:lnTo>
                  <a:lnTo>
                    <a:pt x="235744" y="330993"/>
                  </a:lnTo>
                  <a:lnTo>
                    <a:pt x="376238" y="330993"/>
                  </a:lnTo>
                  <a:lnTo>
                    <a:pt x="561975" y="345281"/>
                  </a:lnTo>
                  <a:lnTo>
                    <a:pt x="716757" y="359568"/>
                  </a:lnTo>
                  <a:lnTo>
                    <a:pt x="885825" y="373856"/>
                  </a:lnTo>
                  <a:lnTo>
                    <a:pt x="1081088" y="373856"/>
                  </a:lnTo>
                  <a:lnTo>
                    <a:pt x="1283494" y="373856"/>
                  </a:lnTo>
                  <a:lnTo>
                    <a:pt x="1469232" y="373856"/>
                  </a:lnTo>
                  <a:lnTo>
                    <a:pt x="1654969" y="373856"/>
                  </a:lnTo>
                  <a:lnTo>
                    <a:pt x="1926432" y="373856"/>
                  </a:lnTo>
                  <a:lnTo>
                    <a:pt x="2064544" y="371475"/>
                  </a:lnTo>
                  <a:lnTo>
                    <a:pt x="2207419" y="304800"/>
                  </a:lnTo>
                  <a:lnTo>
                    <a:pt x="2238375" y="259556"/>
                  </a:lnTo>
                  <a:lnTo>
                    <a:pt x="2271713" y="200025"/>
                  </a:lnTo>
                  <a:lnTo>
                    <a:pt x="2305050" y="138112"/>
                  </a:lnTo>
                  <a:lnTo>
                    <a:pt x="2333625" y="71437"/>
                  </a:lnTo>
                  <a:lnTo>
                    <a:pt x="2347913" y="38100"/>
                  </a:lnTo>
                  <a:lnTo>
                    <a:pt x="2352675" y="16668"/>
                  </a:lnTo>
                  <a:lnTo>
                    <a:pt x="2350294" y="7143"/>
                  </a:lnTo>
                  <a:lnTo>
                    <a:pt x="2345532" y="2381"/>
                  </a:lnTo>
                  <a:lnTo>
                    <a:pt x="2328863" y="0"/>
                  </a:lnTo>
                  <a:lnTo>
                    <a:pt x="2302669" y="7143"/>
                  </a:lnTo>
                  <a:lnTo>
                    <a:pt x="2278857" y="28575"/>
                  </a:lnTo>
                  <a:lnTo>
                    <a:pt x="2243138" y="57150"/>
                  </a:lnTo>
                  <a:lnTo>
                    <a:pt x="2174082" y="102393"/>
                  </a:lnTo>
                  <a:lnTo>
                    <a:pt x="2124075" y="126206"/>
                  </a:lnTo>
                  <a:lnTo>
                    <a:pt x="2059782" y="150018"/>
                  </a:lnTo>
                  <a:lnTo>
                    <a:pt x="1964532" y="173831"/>
                  </a:lnTo>
                  <a:lnTo>
                    <a:pt x="1895475" y="185737"/>
                  </a:lnTo>
                  <a:lnTo>
                    <a:pt x="1812132" y="192881"/>
                  </a:lnTo>
                  <a:lnTo>
                    <a:pt x="1700213" y="1952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D97C4CCA-A2C1-4B92-AF7A-B380B6384012}"/>
                </a:ext>
              </a:extLst>
            </p:cNvPr>
            <p:cNvSpPr/>
            <p:nvPr/>
          </p:nvSpPr>
          <p:spPr>
            <a:xfrm>
              <a:off x="3914775" y="3409950"/>
              <a:ext cx="1477963" cy="369888"/>
            </a:xfrm>
            <a:custGeom>
              <a:avLst/>
              <a:gdLst>
                <a:gd name="connsiteX0" fmla="*/ 633413 w 1478756"/>
                <a:gd name="connsiteY0" fmla="*/ 114300 h 369094"/>
                <a:gd name="connsiteX1" fmla="*/ 452438 w 1478756"/>
                <a:gd name="connsiteY1" fmla="*/ 140494 h 369094"/>
                <a:gd name="connsiteX2" fmla="*/ 276225 w 1478756"/>
                <a:gd name="connsiteY2" fmla="*/ 166688 h 369094"/>
                <a:gd name="connsiteX3" fmla="*/ 145256 w 1478756"/>
                <a:gd name="connsiteY3" fmla="*/ 185738 h 369094"/>
                <a:gd name="connsiteX4" fmla="*/ 0 w 1478756"/>
                <a:gd name="connsiteY4" fmla="*/ 209550 h 369094"/>
                <a:gd name="connsiteX5" fmla="*/ 69056 w 1478756"/>
                <a:gd name="connsiteY5" fmla="*/ 369094 h 369094"/>
                <a:gd name="connsiteX6" fmla="*/ 171450 w 1478756"/>
                <a:gd name="connsiteY6" fmla="*/ 347663 h 369094"/>
                <a:gd name="connsiteX7" fmla="*/ 235744 w 1478756"/>
                <a:gd name="connsiteY7" fmla="*/ 333375 h 369094"/>
                <a:gd name="connsiteX8" fmla="*/ 300038 w 1478756"/>
                <a:gd name="connsiteY8" fmla="*/ 321469 h 369094"/>
                <a:gd name="connsiteX9" fmla="*/ 392906 w 1478756"/>
                <a:gd name="connsiteY9" fmla="*/ 309563 h 369094"/>
                <a:gd name="connsiteX10" fmla="*/ 464344 w 1478756"/>
                <a:gd name="connsiteY10" fmla="*/ 302419 h 369094"/>
                <a:gd name="connsiteX11" fmla="*/ 597694 w 1478756"/>
                <a:gd name="connsiteY11" fmla="*/ 290513 h 369094"/>
                <a:gd name="connsiteX12" fmla="*/ 671513 w 1478756"/>
                <a:gd name="connsiteY12" fmla="*/ 285750 h 369094"/>
                <a:gd name="connsiteX13" fmla="*/ 828675 w 1478756"/>
                <a:gd name="connsiteY13" fmla="*/ 266700 h 369094"/>
                <a:gd name="connsiteX14" fmla="*/ 978694 w 1478756"/>
                <a:gd name="connsiteY14" fmla="*/ 252413 h 369094"/>
                <a:gd name="connsiteX15" fmla="*/ 1145381 w 1478756"/>
                <a:gd name="connsiteY15" fmla="*/ 238125 h 369094"/>
                <a:gd name="connsiteX16" fmla="*/ 1307306 w 1478756"/>
                <a:gd name="connsiteY16" fmla="*/ 226219 h 369094"/>
                <a:gd name="connsiteX17" fmla="*/ 1373981 w 1478756"/>
                <a:gd name="connsiteY17" fmla="*/ 219075 h 369094"/>
                <a:gd name="connsiteX18" fmla="*/ 1402556 w 1478756"/>
                <a:gd name="connsiteY18" fmla="*/ 211931 h 369094"/>
                <a:gd name="connsiteX19" fmla="*/ 1443038 w 1478756"/>
                <a:gd name="connsiteY19" fmla="*/ 197644 h 369094"/>
                <a:gd name="connsiteX20" fmla="*/ 1464469 w 1478756"/>
                <a:gd name="connsiteY20" fmla="*/ 185738 h 369094"/>
                <a:gd name="connsiteX21" fmla="*/ 1476375 w 1478756"/>
                <a:gd name="connsiteY21" fmla="*/ 171450 h 369094"/>
                <a:gd name="connsiteX22" fmla="*/ 1478756 w 1478756"/>
                <a:gd name="connsiteY22" fmla="*/ 161925 h 369094"/>
                <a:gd name="connsiteX23" fmla="*/ 1476375 w 1478756"/>
                <a:gd name="connsiteY23" fmla="*/ 152400 h 369094"/>
                <a:gd name="connsiteX24" fmla="*/ 1469231 w 1478756"/>
                <a:gd name="connsiteY24" fmla="*/ 133350 h 369094"/>
                <a:gd name="connsiteX25" fmla="*/ 1454944 w 1478756"/>
                <a:gd name="connsiteY25" fmla="*/ 119063 h 369094"/>
                <a:gd name="connsiteX26" fmla="*/ 1404938 w 1478756"/>
                <a:gd name="connsiteY26" fmla="*/ 83344 h 369094"/>
                <a:gd name="connsiteX27" fmla="*/ 1371600 w 1478756"/>
                <a:gd name="connsiteY27" fmla="*/ 66675 h 369094"/>
                <a:gd name="connsiteX28" fmla="*/ 1312069 w 1478756"/>
                <a:gd name="connsiteY28" fmla="*/ 47625 h 369094"/>
                <a:gd name="connsiteX29" fmla="*/ 1231106 w 1478756"/>
                <a:gd name="connsiteY29" fmla="*/ 26194 h 369094"/>
                <a:gd name="connsiteX30" fmla="*/ 1143000 w 1478756"/>
                <a:gd name="connsiteY30" fmla="*/ 7144 h 369094"/>
                <a:gd name="connsiteX31" fmla="*/ 1104900 w 1478756"/>
                <a:gd name="connsiteY31" fmla="*/ 0 h 369094"/>
                <a:gd name="connsiteX32" fmla="*/ 1095375 w 1478756"/>
                <a:gd name="connsiteY32" fmla="*/ 0 h 369094"/>
                <a:gd name="connsiteX33" fmla="*/ 1069181 w 1478756"/>
                <a:gd name="connsiteY33" fmla="*/ 14288 h 369094"/>
                <a:gd name="connsiteX34" fmla="*/ 995363 w 1478756"/>
                <a:gd name="connsiteY34" fmla="*/ 59531 h 369094"/>
                <a:gd name="connsiteX35" fmla="*/ 978694 w 1478756"/>
                <a:gd name="connsiteY35" fmla="*/ 66675 h 369094"/>
                <a:gd name="connsiteX36" fmla="*/ 873919 w 1478756"/>
                <a:gd name="connsiteY36" fmla="*/ 80963 h 369094"/>
                <a:gd name="connsiteX37" fmla="*/ 633413 w 1478756"/>
                <a:gd name="connsiteY37" fmla="*/ 114300 h 36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78756" h="369094">
                  <a:moveTo>
                    <a:pt x="633413" y="114300"/>
                  </a:moveTo>
                  <a:lnTo>
                    <a:pt x="452438" y="140494"/>
                  </a:lnTo>
                  <a:lnTo>
                    <a:pt x="276225" y="166688"/>
                  </a:lnTo>
                  <a:lnTo>
                    <a:pt x="145256" y="185738"/>
                  </a:lnTo>
                  <a:lnTo>
                    <a:pt x="0" y="209550"/>
                  </a:lnTo>
                  <a:lnTo>
                    <a:pt x="69056" y="369094"/>
                  </a:lnTo>
                  <a:lnTo>
                    <a:pt x="171450" y="347663"/>
                  </a:lnTo>
                  <a:lnTo>
                    <a:pt x="235744" y="333375"/>
                  </a:lnTo>
                  <a:lnTo>
                    <a:pt x="300038" y="321469"/>
                  </a:lnTo>
                  <a:lnTo>
                    <a:pt x="392906" y="309563"/>
                  </a:lnTo>
                  <a:lnTo>
                    <a:pt x="464344" y="302419"/>
                  </a:lnTo>
                  <a:lnTo>
                    <a:pt x="597694" y="290513"/>
                  </a:lnTo>
                  <a:lnTo>
                    <a:pt x="671513" y="285750"/>
                  </a:lnTo>
                  <a:lnTo>
                    <a:pt x="828675" y="266700"/>
                  </a:lnTo>
                  <a:lnTo>
                    <a:pt x="978694" y="252413"/>
                  </a:lnTo>
                  <a:lnTo>
                    <a:pt x="1145381" y="238125"/>
                  </a:lnTo>
                  <a:lnTo>
                    <a:pt x="1307306" y="226219"/>
                  </a:lnTo>
                  <a:lnTo>
                    <a:pt x="1373981" y="219075"/>
                  </a:lnTo>
                  <a:lnTo>
                    <a:pt x="1402556" y="211931"/>
                  </a:lnTo>
                  <a:lnTo>
                    <a:pt x="1443038" y="197644"/>
                  </a:lnTo>
                  <a:lnTo>
                    <a:pt x="1464469" y="185738"/>
                  </a:lnTo>
                  <a:lnTo>
                    <a:pt x="1476375" y="171450"/>
                  </a:lnTo>
                  <a:lnTo>
                    <a:pt x="1478756" y="161925"/>
                  </a:lnTo>
                  <a:lnTo>
                    <a:pt x="1476375" y="152400"/>
                  </a:lnTo>
                  <a:lnTo>
                    <a:pt x="1469231" y="133350"/>
                  </a:lnTo>
                  <a:lnTo>
                    <a:pt x="1454944" y="119063"/>
                  </a:lnTo>
                  <a:lnTo>
                    <a:pt x="1404938" y="83344"/>
                  </a:lnTo>
                  <a:lnTo>
                    <a:pt x="1371600" y="66675"/>
                  </a:lnTo>
                  <a:lnTo>
                    <a:pt x="1312069" y="47625"/>
                  </a:lnTo>
                  <a:lnTo>
                    <a:pt x="1231106" y="26194"/>
                  </a:lnTo>
                  <a:lnTo>
                    <a:pt x="1143000" y="7144"/>
                  </a:lnTo>
                  <a:lnTo>
                    <a:pt x="1104900" y="0"/>
                  </a:lnTo>
                  <a:lnTo>
                    <a:pt x="1095375" y="0"/>
                  </a:lnTo>
                  <a:lnTo>
                    <a:pt x="1069181" y="14288"/>
                  </a:lnTo>
                  <a:lnTo>
                    <a:pt x="995363" y="59531"/>
                  </a:lnTo>
                  <a:lnTo>
                    <a:pt x="978694" y="66675"/>
                  </a:lnTo>
                  <a:lnTo>
                    <a:pt x="873919" y="80963"/>
                  </a:lnTo>
                  <a:lnTo>
                    <a:pt x="633413" y="114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F1222792-866E-401B-9000-A978CA43B505}"/>
                </a:ext>
              </a:extLst>
            </p:cNvPr>
            <p:cNvSpPr/>
            <p:nvPr/>
          </p:nvSpPr>
          <p:spPr>
            <a:xfrm>
              <a:off x="4567238" y="3630613"/>
              <a:ext cx="203200" cy="560387"/>
            </a:xfrm>
            <a:custGeom>
              <a:avLst/>
              <a:gdLst>
                <a:gd name="connsiteX0" fmla="*/ 0 w 202406"/>
                <a:gd name="connsiteY0" fmla="*/ 223838 h 559594"/>
                <a:gd name="connsiteX1" fmla="*/ 0 w 202406"/>
                <a:gd name="connsiteY1" fmla="*/ 7144 h 559594"/>
                <a:gd name="connsiteX2" fmla="*/ 202406 w 202406"/>
                <a:gd name="connsiteY2" fmla="*/ 0 h 559594"/>
                <a:gd name="connsiteX3" fmla="*/ 190500 w 202406"/>
                <a:gd name="connsiteY3" fmla="*/ 133350 h 559594"/>
                <a:gd name="connsiteX4" fmla="*/ 171450 w 202406"/>
                <a:gd name="connsiteY4" fmla="*/ 309563 h 559594"/>
                <a:gd name="connsiteX5" fmla="*/ 150018 w 202406"/>
                <a:gd name="connsiteY5" fmla="*/ 538163 h 559594"/>
                <a:gd name="connsiteX6" fmla="*/ 0 w 202406"/>
                <a:gd name="connsiteY6" fmla="*/ 559594 h 559594"/>
                <a:gd name="connsiteX7" fmla="*/ 0 w 202406"/>
                <a:gd name="connsiteY7" fmla="*/ 223838 h 559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2406" h="559594">
                  <a:moveTo>
                    <a:pt x="0" y="223838"/>
                  </a:moveTo>
                  <a:lnTo>
                    <a:pt x="0" y="7144"/>
                  </a:lnTo>
                  <a:lnTo>
                    <a:pt x="202406" y="0"/>
                  </a:lnTo>
                  <a:lnTo>
                    <a:pt x="190500" y="133350"/>
                  </a:lnTo>
                  <a:lnTo>
                    <a:pt x="171450" y="309563"/>
                  </a:lnTo>
                  <a:lnTo>
                    <a:pt x="150018" y="538163"/>
                  </a:lnTo>
                  <a:lnTo>
                    <a:pt x="0" y="559594"/>
                  </a:lnTo>
                  <a:lnTo>
                    <a:pt x="0" y="2238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51F8EB3F-1C26-4C1C-AD2E-1A9979FC9B86}"/>
                </a:ext>
              </a:extLst>
            </p:cNvPr>
            <p:cNvSpPr/>
            <p:nvPr/>
          </p:nvSpPr>
          <p:spPr>
            <a:xfrm>
              <a:off x="3990975" y="3989388"/>
              <a:ext cx="1509713" cy="825500"/>
            </a:xfrm>
            <a:custGeom>
              <a:avLst/>
              <a:gdLst>
                <a:gd name="connsiteX0" fmla="*/ 976313 w 1509713"/>
                <a:gd name="connsiteY0" fmla="*/ 216694 h 826294"/>
                <a:gd name="connsiteX1" fmla="*/ 873919 w 1509713"/>
                <a:gd name="connsiteY1" fmla="*/ 228600 h 826294"/>
                <a:gd name="connsiteX2" fmla="*/ 783431 w 1509713"/>
                <a:gd name="connsiteY2" fmla="*/ 240506 h 826294"/>
                <a:gd name="connsiteX3" fmla="*/ 664369 w 1509713"/>
                <a:gd name="connsiteY3" fmla="*/ 261937 h 826294"/>
                <a:gd name="connsiteX4" fmla="*/ 514350 w 1509713"/>
                <a:gd name="connsiteY4" fmla="*/ 288131 h 826294"/>
                <a:gd name="connsiteX5" fmla="*/ 352425 w 1509713"/>
                <a:gd name="connsiteY5" fmla="*/ 319087 h 826294"/>
                <a:gd name="connsiteX6" fmla="*/ 209550 w 1509713"/>
                <a:gd name="connsiteY6" fmla="*/ 347662 h 826294"/>
                <a:gd name="connsiteX7" fmla="*/ 85725 w 1509713"/>
                <a:gd name="connsiteY7" fmla="*/ 373856 h 826294"/>
                <a:gd name="connsiteX8" fmla="*/ 0 w 1509713"/>
                <a:gd name="connsiteY8" fmla="*/ 392906 h 826294"/>
                <a:gd name="connsiteX9" fmla="*/ 0 w 1509713"/>
                <a:gd name="connsiteY9" fmla="*/ 254794 h 826294"/>
                <a:gd name="connsiteX10" fmla="*/ 154781 w 1509713"/>
                <a:gd name="connsiteY10" fmla="*/ 221456 h 826294"/>
                <a:gd name="connsiteX11" fmla="*/ 292894 w 1509713"/>
                <a:gd name="connsiteY11" fmla="*/ 190500 h 826294"/>
                <a:gd name="connsiteX12" fmla="*/ 411956 w 1509713"/>
                <a:gd name="connsiteY12" fmla="*/ 164306 h 826294"/>
                <a:gd name="connsiteX13" fmla="*/ 528638 w 1509713"/>
                <a:gd name="connsiteY13" fmla="*/ 140494 h 826294"/>
                <a:gd name="connsiteX14" fmla="*/ 597694 w 1509713"/>
                <a:gd name="connsiteY14" fmla="*/ 128587 h 826294"/>
                <a:gd name="connsiteX15" fmla="*/ 721519 w 1509713"/>
                <a:gd name="connsiteY15" fmla="*/ 111919 h 826294"/>
                <a:gd name="connsiteX16" fmla="*/ 900113 w 1509713"/>
                <a:gd name="connsiteY16" fmla="*/ 76200 h 826294"/>
                <a:gd name="connsiteX17" fmla="*/ 1045369 w 1509713"/>
                <a:gd name="connsiteY17" fmla="*/ 47625 h 826294"/>
                <a:gd name="connsiteX18" fmla="*/ 1200150 w 1509713"/>
                <a:gd name="connsiteY18" fmla="*/ 16669 h 826294"/>
                <a:gd name="connsiteX19" fmla="*/ 1283494 w 1509713"/>
                <a:gd name="connsiteY19" fmla="*/ 0 h 826294"/>
                <a:gd name="connsiteX20" fmla="*/ 1290638 w 1509713"/>
                <a:gd name="connsiteY20" fmla="*/ 0 h 826294"/>
                <a:gd name="connsiteX21" fmla="*/ 1307306 w 1509713"/>
                <a:gd name="connsiteY21" fmla="*/ 4762 h 826294"/>
                <a:gd name="connsiteX22" fmla="*/ 1354931 w 1509713"/>
                <a:gd name="connsiteY22" fmla="*/ 26194 h 826294"/>
                <a:gd name="connsiteX23" fmla="*/ 1393031 w 1509713"/>
                <a:gd name="connsiteY23" fmla="*/ 47625 h 826294"/>
                <a:gd name="connsiteX24" fmla="*/ 1426369 w 1509713"/>
                <a:gd name="connsiteY24" fmla="*/ 73819 h 826294"/>
                <a:gd name="connsiteX25" fmla="*/ 1452563 w 1509713"/>
                <a:gd name="connsiteY25" fmla="*/ 97631 h 826294"/>
                <a:gd name="connsiteX26" fmla="*/ 1483519 w 1509713"/>
                <a:gd name="connsiteY26" fmla="*/ 133350 h 826294"/>
                <a:gd name="connsiteX27" fmla="*/ 1504950 w 1509713"/>
                <a:gd name="connsiteY27" fmla="*/ 161925 h 826294"/>
                <a:gd name="connsiteX28" fmla="*/ 1509713 w 1509713"/>
                <a:gd name="connsiteY28" fmla="*/ 169069 h 826294"/>
                <a:gd name="connsiteX29" fmla="*/ 1509713 w 1509713"/>
                <a:gd name="connsiteY29" fmla="*/ 176212 h 826294"/>
                <a:gd name="connsiteX30" fmla="*/ 1502569 w 1509713"/>
                <a:gd name="connsiteY30" fmla="*/ 197644 h 826294"/>
                <a:gd name="connsiteX31" fmla="*/ 1462088 w 1509713"/>
                <a:gd name="connsiteY31" fmla="*/ 283369 h 826294"/>
                <a:gd name="connsiteX32" fmla="*/ 1393031 w 1509713"/>
                <a:gd name="connsiteY32" fmla="*/ 423862 h 826294"/>
                <a:gd name="connsiteX33" fmla="*/ 1314450 w 1509713"/>
                <a:gd name="connsiteY33" fmla="*/ 588169 h 826294"/>
                <a:gd name="connsiteX34" fmla="*/ 1247775 w 1509713"/>
                <a:gd name="connsiteY34" fmla="*/ 726281 h 826294"/>
                <a:gd name="connsiteX35" fmla="*/ 1219200 w 1509713"/>
                <a:gd name="connsiteY35" fmla="*/ 785812 h 826294"/>
                <a:gd name="connsiteX36" fmla="*/ 1207294 w 1509713"/>
                <a:gd name="connsiteY36" fmla="*/ 802481 h 826294"/>
                <a:gd name="connsiteX37" fmla="*/ 1190625 w 1509713"/>
                <a:gd name="connsiteY37" fmla="*/ 814387 h 826294"/>
                <a:gd name="connsiteX38" fmla="*/ 1166813 w 1509713"/>
                <a:gd name="connsiteY38" fmla="*/ 823912 h 826294"/>
                <a:gd name="connsiteX39" fmla="*/ 1143000 w 1509713"/>
                <a:gd name="connsiteY39" fmla="*/ 826294 h 826294"/>
                <a:gd name="connsiteX40" fmla="*/ 1102519 w 1509713"/>
                <a:gd name="connsiteY40" fmla="*/ 819150 h 826294"/>
                <a:gd name="connsiteX41" fmla="*/ 1071563 w 1509713"/>
                <a:gd name="connsiteY41" fmla="*/ 804862 h 826294"/>
                <a:gd name="connsiteX42" fmla="*/ 1107281 w 1509713"/>
                <a:gd name="connsiteY42" fmla="*/ 647700 h 826294"/>
                <a:gd name="connsiteX43" fmla="*/ 1140619 w 1509713"/>
                <a:gd name="connsiteY43" fmla="*/ 500062 h 826294"/>
                <a:gd name="connsiteX44" fmla="*/ 1178719 w 1509713"/>
                <a:gd name="connsiteY44" fmla="*/ 335756 h 826294"/>
                <a:gd name="connsiteX45" fmla="*/ 1195388 w 1509713"/>
                <a:gd name="connsiteY45" fmla="*/ 257175 h 826294"/>
                <a:gd name="connsiteX46" fmla="*/ 1195388 w 1509713"/>
                <a:gd name="connsiteY46" fmla="*/ 242887 h 826294"/>
                <a:gd name="connsiteX47" fmla="*/ 1183481 w 1509713"/>
                <a:gd name="connsiteY47" fmla="*/ 228600 h 826294"/>
                <a:gd name="connsiteX48" fmla="*/ 1162050 w 1509713"/>
                <a:gd name="connsiteY48" fmla="*/ 211931 h 826294"/>
                <a:gd name="connsiteX49" fmla="*/ 1140619 w 1509713"/>
                <a:gd name="connsiteY49" fmla="*/ 202406 h 826294"/>
                <a:gd name="connsiteX50" fmla="*/ 1128713 w 1509713"/>
                <a:gd name="connsiteY50" fmla="*/ 202406 h 826294"/>
                <a:gd name="connsiteX51" fmla="*/ 976313 w 1509713"/>
                <a:gd name="connsiteY51" fmla="*/ 2166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509713" h="826294">
                  <a:moveTo>
                    <a:pt x="976313" y="216694"/>
                  </a:moveTo>
                  <a:lnTo>
                    <a:pt x="873919" y="228600"/>
                  </a:lnTo>
                  <a:lnTo>
                    <a:pt x="783431" y="240506"/>
                  </a:lnTo>
                  <a:lnTo>
                    <a:pt x="664369" y="261937"/>
                  </a:lnTo>
                  <a:lnTo>
                    <a:pt x="514350" y="288131"/>
                  </a:lnTo>
                  <a:lnTo>
                    <a:pt x="352425" y="319087"/>
                  </a:lnTo>
                  <a:lnTo>
                    <a:pt x="209550" y="347662"/>
                  </a:lnTo>
                  <a:lnTo>
                    <a:pt x="85725" y="373856"/>
                  </a:lnTo>
                  <a:lnTo>
                    <a:pt x="0" y="392906"/>
                  </a:lnTo>
                  <a:lnTo>
                    <a:pt x="0" y="254794"/>
                  </a:lnTo>
                  <a:lnTo>
                    <a:pt x="154781" y="221456"/>
                  </a:lnTo>
                  <a:lnTo>
                    <a:pt x="292894" y="190500"/>
                  </a:lnTo>
                  <a:lnTo>
                    <a:pt x="411956" y="164306"/>
                  </a:lnTo>
                  <a:lnTo>
                    <a:pt x="528638" y="140494"/>
                  </a:lnTo>
                  <a:lnTo>
                    <a:pt x="597694" y="128587"/>
                  </a:lnTo>
                  <a:lnTo>
                    <a:pt x="721519" y="111919"/>
                  </a:lnTo>
                  <a:lnTo>
                    <a:pt x="900113" y="76200"/>
                  </a:lnTo>
                  <a:lnTo>
                    <a:pt x="1045369" y="47625"/>
                  </a:lnTo>
                  <a:lnTo>
                    <a:pt x="1200150" y="16669"/>
                  </a:lnTo>
                  <a:lnTo>
                    <a:pt x="1283494" y="0"/>
                  </a:lnTo>
                  <a:lnTo>
                    <a:pt x="1290638" y="0"/>
                  </a:lnTo>
                  <a:lnTo>
                    <a:pt x="1307306" y="4762"/>
                  </a:lnTo>
                  <a:lnTo>
                    <a:pt x="1354931" y="26194"/>
                  </a:lnTo>
                  <a:lnTo>
                    <a:pt x="1393031" y="47625"/>
                  </a:lnTo>
                  <a:lnTo>
                    <a:pt x="1426369" y="73819"/>
                  </a:lnTo>
                  <a:lnTo>
                    <a:pt x="1452563" y="97631"/>
                  </a:lnTo>
                  <a:lnTo>
                    <a:pt x="1483519" y="133350"/>
                  </a:lnTo>
                  <a:lnTo>
                    <a:pt x="1504950" y="161925"/>
                  </a:lnTo>
                  <a:lnTo>
                    <a:pt x="1509713" y="169069"/>
                  </a:lnTo>
                  <a:lnTo>
                    <a:pt x="1509713" y="176212"/>
                  </a:lnTo>
                  <a:lnTo>
                    <a:pt x="1502569" y="197644"/>
                  </a:lnTo>
                  <a:lnTo>
                    <a:pt x="1462088" y="283369"/>
                  </a:lnTo>
                  <a:lnTo>
                    <a:pt x="1393031" y="423862"/>
                  </a:lnTo>
                  <a:lnTo>
                    <a:pt x="1314450" y="588169"/>
                  </a:lnTo>
                  <a:lnTo>
                    <a:pt x="1247775" y="726281"/>
                  </a:lnTo>
                  <a:lnTo>
                    <a:pt x="1219200" y="785812"/>
                  </a:lnTo>
                  <a:lnTo>
                    <a:pt x="1207294" y="802481"/>
                  </a:lnTo>
                  <a:lnTo>
                    <a:pt x="1190625" y="814387"/>
                  </a:lnTo>
                  <a:lnTo>
                    <a:pt x="1166813" y="823912"/>
                  </a:lnTo>
                  <a:lnTo>
                    <a:pt x="1143000" y="826294"/>
                  </a:lnTo>
                  <a:lnTo>
                    <a:pt x="1102519" y="819150"/>
                  </a:lnTo>
                  <a:lnTo>
                    <a:pt x="1071563" y="804862"/>
                  </a:lnTo>
                  <a:lnTo>
                    <a:pt x="1107281" y="647700"/>
                  </a:lnTo>
                  <a:lnTo>
                    <a:pt x="1140619" y="500062"/>
                  </a:lnTo>
                  <a:lnTo>
                    <a:pt x="1178719" y="335756"/>
                  </a:lnTo>
                  <a:lnTo>
                    <a:pt x="1195388" y="257175"/>
                  </a:lnTo>
                  <a:lnTo>
                    <a:pt x="1195388" y="242887"/>
                  </a:lnTo>
                  <a:lnTo>
                    <a:pt x="1183481" y="228600"/>
                  </a:lnTo>
                  <a:lnTo>
                    <a:pt x="1162050" y="211931"/>
                  </a:lnTo>
                  <a:lnTo>
                    <a:pt x="1140619" y="202406"/>
                  </a:lnTo>
                  <a:lnTo>
                    <a:pt x="1128713" y="202406"/>
                  </a:lnTo>
                  <a:lnTo>
                    <a:pt x="97631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0E9DD3E4-BA07-4E3E-882D-B7DB3CB5571F}"/>
                </a:ext>
              </a:extLst>
            </p:cNvPr>
            <p:cNvSpPr/>
            <p:nvPr/>
          </p:nvSpPr>
          <p:spPr>
            <a:xfrm>
              <a:off x="3973513" y="4614863"/>
              <a:ext cx="1196975" cy="346075"/>
            </a:xfrm>
            <a:custGeom>
              <a:avLst/>
              <a:gdLst>
                <a:gd name="connsiteX0" fmla="*/ 945357 w 1195388"/>
                <a:gd name="connsiteY0" fmla="*/ 7143 h 345281"/>
                <a:gd name="connsiteX1" fmla="*/ 831057 w 1195388"/>
                <a:gd name="connsiteY1" fmla="*/ 19050 h 345281"/>
                <a:gd name="connsiteX2" fmla="*/ 747713 w 1195388"/>
                <a:gd name="connsiteY2" fmla="*/ 28575 h 345281"/>
                <a:gd name="connsiteX3" fmla="*/ 619125 w 1195388"/>
                <a:gd name="connsiteY3" fmla="*/ 47625 h 345281"/>
                <a:gd name="connsiteX4" fmla="*/ 476250 w 1195388"/>
                <a:gd name="connsiteY4" fmla="*/ 71437 h 345281"/>
                <a:gd name="connsiteX5" fmla="*/ 309563 w 1195388"/>
                <a:gd name="connsiteY5" fmla="*/ 104775 h 345281"/>
                <a:gd name="connsiteX6" fmla="*/ 130969 w 1195388"/>
                <a:gd name="connsiteY6" fmla="*/ 142875 h 345281"/>
                <a:gd name="connsiteX7" fmla="*/ 0 w 1195388"/>
                <a:gd name="connsiteY7" fmla="*/ 173831 h 345281"/>
                <a:gd name="connsiteX8" fmla="*/ 14288 w 1195388"/>
                <a:gd name="connsiteY8" fmla="*/ 345281 h 345281"/>
                <a:gd name="connsiteX9" fmla="*/ 180975 w 1195388"/>
                <a:gd name="connsiteY9" fmla="*/ 307181 h 345281"/>
                <a:gd name="connsiteX10" fmla="*/ 311944 w 1195388"/>
                <a:gd name="connsiteY10" fmla="*/ 278606 h 345281"/>
                <a:gd name="connsiteX11" fmla="*/ 450057 w 1195388"/>
                <a:gd name="connsiteY11" fmla="*/ 247650 h 345281"/>
                <a:gd name="connsiteX12" fmla="*/ 547688 w 1195388"/>
                <a:gd name="connsiteY12" fmla="*/ 228600 h 345281"/>
                <a:gd name="connsiteX13" fmla="*/ 614363 w 1195388"/>
                <a:gd name="connsiteY13" fmla="*/ 216693 h 345281"/>
                <a:gd name="connsiteX14" fmla="*/ 764382 w 1195388"/>
                <a:gd name="connsiteY14" fmla="*/ 180975 h 345281"/>
                <a:gd name="connsiteX15" fmla="*/ 902494 w 1195388"/>
                <a:gd name="connsiteY15" fmla="*/ 161925 h 345281"/>
                <a:gd name="connsiteX16" fmla="*/ 1009650 w 1195388"/>
                <a:gd name="connsiteY16" fmla="*/ 154781 h 345281"/>
                <a:gd name="connsiteX17" fmla="*/ 1038225 w 1195388"/>
                <a:gd name="connsiteY17" fmla="*/ 154781 h 345281"/>
                <a:gd name="connsiteX18" fmla="*/ 1066800 w 1195388"/>
                <a:gd name="connsiteY18" fmla="*/ 169068 h 345281"/>
                <a:gd name="connsiteX19" fmla="*/ 1085850 w 1195388"/>
                <a:gd name="connsiteY19" fmla="*/ 178593 h 345281"/>
                <a:gd name="connsiteX20" fmla="*/ 1126332 w 1195388"/>
                <a:gd name="connsiteY20" fmla="*/ 195262 h 345281"/>
                <a:gd name="connsiteX21" fmla="*/ 1159669 w 1195388"/>
                <a:gd name="connsiteY21" fmla="*/ 197643 h 345281"/>
                <a:gd name="connsiteX22" fmla="*/ 1195388 w 1195388"/>
                <a:gd name="connsiteY22" fmla="*/ 188118 h 345281"/>
                <a:gd name="connsiteX23" fmla="*/ 1193007 w 1195388"/>
                <a:gd name="connsiteY23" fmla="*/ 0 h 345281"/>
                <a:gd name="connsiteX24" fmla="*/ 1076325 w 1195388"/>
                <a:gd name="connsiteY24" fmla="*/ 0 h 345281"/>
                <a:gd name="connsiteX25" fmla="*/ 945357 w 1195388"/>
                <a:gd name="connsiteY25" fmla="*/ 7143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195388" h="345281">
                  <a:moveTo>
                    <a:pt x="945357" y="7143"/>
                  </a:moveTo>
                  <a:lnTo>
                    <a:pt x="831057" y="19050"/>
                  </a:lnTo>
                  <a:lnTo>
                    <a:pt x="747713" y="28575"/>
                  </a:lnTo>
                  <a:lnTo>
                    <a:pt x="619125" y="47625"/>
                  </a:lnTo>
                  <a:lnTo>
                    <a:pt x="476250" y="71437"/>
                  </a:lnTo>
                  <a:lnTo>
                    <a:pt x="309563" y="104775"/>
                  </a:lnTo>
                  <a:lnTo>
                    <a:pt x="130969" y="142875"/>
                  </a:lnTo>
                  <a:lnTo>
                    <a:pt x="0" y="173831"/>
                  </a:lnTo>
                  <a:lnTo>
                    <a:pt x="14288" y="345281"/>
                  </a:lnTo>
                  <a:lnTo>
                    <a:pt x="180975" y="307181"/>
                  </a:lnTo>
                  <a:lnTo>
                    <a:pt x="311944" y="278606"/>
                  </a:lnTo>
                  <a:lnTo>
                    <a:pt x="450057" y="247650"/>
                  </a:lnTo>
                  <a:lnTo>
                    <a:pt x="547688" y="228600"/>
                  </a:lnTo>
                  <a:lnTo>
                    <a:pt x="614363" y="216693"/>
                  </a:lnTo>
                  <a:lnTo>
                    <a:pt x="764382" y="180975"/>
                  </a:lnTo>
                  <a:lnTo>
                    <a:pt x="902494" y="161925"/>
                  </a:lnTo>
                  <a:lnTo>
                    <a:pt x="1009650" y="154781"/>
                  </a:lnTo>
                  <a:lnTo>
                    <a:pt x="1038225" y="154781"/>
                  </a:lnTo>
                  <a:lnTo>
                    <a:pt x="1066800" y="169068"/>
                  </a:lnTo>
                  <a:lnTo>
                    <a:pt x="1085850" y="178593"/>
                  </a:lnTo>
                  <a:lnTo>
                    <a:pt x="1126332" y="195262"/>
                  </a:lnTo>
                  <a:lnTo>
                    <a:pt x="1159669" y="197643"/>
                  </a:lnTo>
                  <a:lnTo>
                    <a:pt x="1195388" y="188118"/>
                  </a:lnTo>
                  <a:cubicBezTo>
                    <a:pt x="1194594" y="125412"/>
                    <a:pt x="1193801" y="62706"/>
                    <a:pt x="1193007" y="0"/>
                  </a:cubicBezTo>
                  <a:lnTo>
                    <a:pt x="1076325" y="0"/>
                  </a:lnTo>
                  <a:lnTo>
                    <a:pt x="945357" y="71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3C64B3EB-4EDB-4BB7-B95D-53BCBF5177E9}"/>
                </a:ext>
              </a:extLst>
            </p:cNvPr>
            <p:cNvSpPr/>
            <p:nvPr/>
          </p:nvSpPr>
          <p:spPr>
            <a:xfrm>
              <a:off x="4560888" y="4743450"/>
              <a:ext cx="211137" cy="665163"/>
            </a:xfrm>
            <a:custGeom>
              <a:avLst/>
              <a:gdLst>
                <a:gd name="connsiteX0" fmla="*/ 183356 w 211931"/>
                <a:gd name="connsiteY0" fmla="*/ 238125 h 664369"/>
                <a:gd name="connsiteX1" fmla="*/ 202406 w 211931"/>
                <a:gd name="connsiteY1" fmla="*/ 88106 h 664369"/>
                <a:gd name="connsiteX2" fmla="*/ 211931 w 211931"/>
                <a:gd name="connsiteY2" fmla="*/ 0 h 664369"/>
                <a:gd name="connsiteX3" fmla="*/ 0 w 211931"/>
                <a:gd name="connsiteY3" fmla="*/ 38100 h 664369"/>
                <a:gd name="connsiteX4" fmla="*/ 7144 w 211931"/>
                <a:gd name="connsiteY4" fmla="*/ 183356 h 664369"/>
                <a:gd name="connsiteX5" fmla="*/ 7144 w 211931"/>
                <a:gd name="connsiteY5" fmla="*/ 440531 h 664369"/>
                <a:gd name="connsiteX6" fmla="*/ 7144 w 211931"/>
                <a:gd name="connsiteY6" fmla="*/ 664369 h 664369"/>
                <a:gd name="connsiteX7" fmla="*/ 126206 w 211931"/>
                <a:gd name="connsiteY7" fmla="*/ 645319 h 664369"/>
                <a:gd name="connsiteX8" fmla="*/ 147637 w 211931"/>
                <a:gd name="connsiteY8" fmla="*/ 485775 h 664369"/>
                <a:gd name="connsiteX9" fmla="*/ 183356 w 211931"/>
                <a:gd name="connsiteY9" fmla="*/ 238125 h 66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11931" h="664369">
                  <a:moveTo>
                    <a:pt x="183356" y="238125"/>
                  </a:moveTo>
                  <a:lnTo>
                    <a:pt x="202406" y="88106"/>
                  </a:lnTo>
                  <a:lnTo>
                    <a:pt x="211931" y="0"/>
                  </a:lnTo>
                  <a:lnTo>
                    <a:pt x="0" y="38100"/>
                  </a:lnTo>
                  <a:lnTo>
                    <a:pt x="7144" y="183356"/>
                  </a:lnTo>
                  <a:lnTo>
                    <a:pt x="7144" y="440531"/>
                  </a:lnTo>
                  <a:lnTo>
                    <a:pt x="7144" y="664369"/>
                  </a:lnTo>
                  <a:lnTo>
                    <a:pt x="126206" y="645319"/>
                  </a:lnTo>
                  <a:lnTo>
                    <a:pt x="147637" y="485775"/>
                  </a:lnTo>
                  <a:lnTo>
                    <a:pt x="183356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F5119F1C-263A-44B5-89EB-3AF2F3D755EE}"/>
                </a:ext>
              </a:extLst>
            </p:cNvPr>
            <p:cNvSpPr/>
            <p:nvPr/>
          </p:nvSpPr>
          <p:spPr>
            <a:xfrm>
              <a:off x="3948113" y="5191125"/>
              <a:ext cx="1539875" cy="420688"/>
            </a:xfrm>
            <a:custGeom>
              <a:avLst/>
              <a:gdLst>
                <a:gd name="connsiteX0" fmla="*/ 1092993 w 1540668"/>
                <a:gd name="connsiteY0" fmla="*/ 235744 h 421481"/>
                <a:gd name="connsiteX1" fmla="*/ 954881 w 1540668"/>
                <a:gd name="connsiteY1" fmla="*/ 247650 h 421481"/>
                <a:gd name="connsiteX2" fmla="*/ 866775 w 1540668"/>
                <a:gd name="connsiteY2" fmla="*/ 257175 h 421481"/>
                <a:gd name="connsiteX3" fmla="*/ 781050 w 1540668"/>
                <a:gd name="connsiteY3" fmla="*/ 269081 h 421481"/>
                <a:gd name="connsiteX4" fmla="*/ 673893 w 1540668"/>
                <a:gd name="connsiteY4" fmla="*/ 285750 h 421481"/>
                <a:gd name="connsiteX5" fmla="*/ 535781 w 1540668"/>
                <a:gd name="connsiteY5" fmla="*/ 309563 h 421481"/>
                <a:gd name="connsiteX6" fmla="*/ 454818 w 1540668"/>
                <a:gd name="connsiteY6" fmla="*/ 321469 h 421481"/>
                <a:gd name="connsiteX7" fmla="*/ 333375 w 1540668"/>
                <a:gd name="connsiteY7" fmla="*/ 342900 h 421481"/>
                <a:gd name="connsiteX8" fmla="*/ 183356 w 1540668"/>
                <a:gd name="connsiteY8" fmla="*/ 373856 h 421481"/>
                <a:gd name="connsiteX9" fmla="*/ 0 w 1540668"/>
                <a:gd name="connsiteY9" fmla="*/ 421481 h 421481"/>
                <a:gd name="connsiteX10" fmla="*/ 4762 w 1540668"/>
                <a:gd name="connsiteY10" fmla="*/ 228600 h 421481"/>
                <a:gd name="connsiteX11" fmla="*/ 157162 w 1540668"/>
                <a:gd name="connsiteY11" fmla="*/ 209550 h 421481"/>
                <a:gd name="connsiteX12" fmla="*/ 361950 w 1540668"/>
                <a:gd name="connsiteY12" fmla="*/ 176213 h 421481"/>
                <a:gd name="connsiteX13" fmla="*/ 576262 w 1540668"/>
                <a:gd name="connsiteY13" fmla="*/ 140494 h 421481"/>
                <a:gd name="connsiteX14" fmla="*/ 645318 w 1540668"/>
                <a:gd name="connsiteY14" fmla="*/ 130969 h 421481"/>
                <a:gd name="connsiteX15" fmla="*/ 735806 w 1540668"/>
                <a:gd name="connsiteY15" fmla="*/ 114300 h 421481"/>
                <a:gd name="connsiteX16" fmla="*/ 847725 w 1540668"/>
                <a:gd name="connsiteY16" fmla="*/ 92869 h 421481"/>
                <a:gd name="connsiteX17" fmla="*/ 921543 w 1540668"/>
                <a:gd name="connsiteY17" fmla="*/ 80963 h 421481"/>
                <a:gd name="connsiteX18" fmla="*/ 1002506 w 1540668"/>
                <a:gd name="connsiteY18" fmla="*/ 69056 h 421481"/>
                <a:gd name="connsiteX19" fmla="*/ 1104900 w 1540668"/>
                <a:gd name="connsiteY19" fmla="*/ 54769 h 421481"/>
                <a:gd name="connsiteX20" fmla="*/ 1195387 w 1540668"/>
                <a:gd name="connsiteY20" fmla="*/ 45244 h 421481"/>
                <a:gd name="connsiteX21" fmla="*/ 1204912 w 1540668"/>
                <a:gd name="connsiteY21" fmla="*/ 42863 h 421481"/>
                <a:gd name="connsiteX22" fmla="*/ 1245393 w 1540668"/>
                <a:gd name="connsiteY22" fmla="*/ 23813 h 421481"/>
                <a:gd name="connsiteX23" fmla="*/ 1281112 w 1540668"/>
                <a:gd name="connsiteY23" fmla="*/ 9525 h 421481"/>
                <a:gd name="connsiteX24" fmla="*/ 1326356 w 1540668"/>
                <a:gd name="connsiteY24" fmla="*/ 0 h 421481"/>
                <a:gd name="connsiteX25" fmla="*/ 1345406 w 1540668"/>
                <a:gd name="connsiteY25" fmla="*/ 2381 h 421481"/>
                <a:gd name="connsiteX26" fmla="*/ 1393031 w 1540668"/>
                <a:gd name="connsiteY26" fmla="*/ 21431 h 421481"/>
                <a:gd name="connsiteX27" fmla="*/ 1428750 w 1540668"/>
                <a:gd name="connsiteY27" fmla="*/ 40481 h 421481"/>
                <a:gd name="connsiteX28" fmla="*/ 1457325 w 1540668"/>
                <a:gd name="connsiteY28" fmla="*/ 61913 h 421481"/>
                <a:gd name="connsiteX29" fmla="*/ 1473993 w 1540668"/>
                <a:gd name="connsiteY29" fmla="*/ 76200 h 421481"/>
                <a:gd name="connsiteX30" fmla="*/ 1497806 w 1540668"/>
                <a:gd name="connsiteY30" fmla="*/ 100013 h 421481"/>
                <a:gd name="connsiteX31" fmla="*/ 1514475 w 1540668"/>
                <a:gd name="connsiteY31" fmla="*/ 119063 h 421481"/>
                <a:gd name="connsiteX32" fmla="*/ 1533525 w 1540668"/>
                <a:gd name="connsiteY32" fmla="*/ 142875 h 421481"/>
                <a:gd name="connsiteX33" fmla="*/ 1538287 w 1540668"/>
                <a:gd name="connsiteY33" fmla="*/ 159544 h 421481"/>
                <a:gd name="connsiteX34" fmla="*/ 1540668 w 1540668"/>
                <a:gd name="connsiteY34" fmla="*/ 173831 h 421481"/>
                <a:gd name="connsiteX35" fmla="*/ 1535906 w 1540668"/>
                <a:gd name="connsiteY35" fmla="*/ 188119 h 421481"/>
                <a:gd name="connsiteX36" fmla="*/ 1524000 w 1540668"/>
                <a:gd name="connsiteY36" fmla="*/ 202406 h 421481"/>
                <a:gd name="connsiteX37" fmla="*/ 1507331 w 1540668"/>
                <a:gd name="connsiteY37" fmla="*/ 214313 h 421481"/>
                <a:gd name="connsiteX38" fmla="*/ 1478756 w 1540668"/>
                <a:gd name="connsiteY38" fmla="*/ 221456 h 421481"/>
                <a:gd name="connsiteX39" fmla="*/ 1416843 w 1540668"/>
                <a:gd name="connsiteY39" fmla="*/ 223838 h 421481"/>
                <a:gd name="connsiteX40" fmla="*/ 1343025 w 1540668"/>
                <a:gd name="connsiteY40" fmla="*/ 226219 h 421481"/>
                <a:gd name="connsiteX41" fmla="*/ 1233487 w 1540668"/>
                <a:gd name="connsiteY41" fmla="*/ 228600 h 421481"/>
                <a:gd name="connsiteX42" fmla="*/ 1092993 w 1540668"/>
                <a:gd name="connsiteY42" fmla="*/ 235744 h 421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540668" h="421481">
                  <a:moveTo>
                    <a:pt x="1092993" y="235744"/>
                  </a:moveTo>
                  <a:lnTo>
                    <a:pt x="954881" y="247650"/>
                  </a:lnTo>
                  <a:lnTo>
                    <a:pt x="866775" y="257175"/>
                  </a:lnTo>
                  <a:lnTo>
                    <a:pt x="781050" y="269081"/>
                  </a:lnTo>
                  <a:lnTo>
                    <a:pt x="673893" y="285750"/>
                  </a:lnTo>
                  <a:lnTo>
                    <a:pt x="535781" y="309563"/>
                  </a:lnTo>
                  <a:lnTo>
                    <a:pt x="454818" y="321469"/>
                  </a:lnTo>
                  <a:lnTo>
                    <a:pt x="333375" y="342900"/>
                  </a:lnTo>
                  <a:lnTo>
                    <a:pt x="183356" y="373856"/>
                  </a:lnTo>
                  <a:lnTo>
                    <a:pt x="0" y="421481"/>
                  </a:lnTo>
                  <a:lnTo>
                    <a:pt x="4762" y="228600"/>
                  </a:lnTo>
                  <a:lnTo>
                    <a:pt x="157162" y="209550"/>
                  </a:lnTo>
                  <a:lnTo>
                    <a:pt x="361950" y="176213"/>
                  </a:lnTo>
                  <a:lnTo>
                    <a:pt x="576262" y="140494"/>
                  </a:lnTo>
                  <a:lnTo>
                    <a:pt x="645318" y="130969"/>
                  </a:lnTo>
                  <a:lnTo>
                    <a:pt x="735806" y="114300"/>
                  </a:lnTo>
                  <a:lnTo>
                    <a:pt x="847725" y="92869"/>
                  </a:lnTo>
                  <a:lnTo>
                    <a:pt x="921543" y="80963"/>
                  </a:lnTo>
                  <a:lnTo>
                    <a:pt x="1002506" y="69056"/>
                  </a:lnTo>
                  <a:lnTo>
                    <a:pt x="1104900" y="54769"/>
                  </a:lnTo>
                  <a:lnTo>
                    <a:pt x="1195387" y="45244"/>
                  </a:lnTo>
                  <a:lnTo>
                    <a:pt x="1204912" y="42863"/>
                  </a:lnTo>
                  <a:lnTo>
                    <a:pt x="1245393" y="23813"/>
                  </a:lnTo>
                  <a:lnTo>
                    <a:pt x="1281112" y="9525"/>
                  </a:lnTo>
                  <a:lnTo>
                    <a:pt x="1326356" y="0"/>
                  </a:lnTo>
                  <a:lnTo>
                    <a:pt x="1345406" y="2381"/>
                  </a:lnTo>
                  <a:lnTo>
                    <a:pt x="1393031" y="21431"/>
                  </a:lnTo>
                  <a:lnTo>
                    <a:pt x="1428750" y="40481"/>
                  </a:lnTo>
                  <a:lnTo>
                    <a:pt x="1457325" y="61913"/>
                  </a:lnTo>
                  <a:lnTo>
                    <a:pt x="1473993" y="76200"/>
                  </a:lnTo>
                  <a:lnTo>
                    <a:pt x="1497806" y="100013"/>
                  </a:lnTo>
                  <a:lnTo>
                    <a:pt x="1514475" y="119063"/>
                  </a:lnTo>
                  <a:lnTo>
                    <a:pt x="1533525" y="142875"/>
                  </a:lnTo>
                  <a:lnTo>
                    <a:pt x="1538287" y="159544"/>
                  </a:lnTo>
                  <a:lnTo>
                    <a:pt x="1540668" y="173831"/>
                  </a:lnTo>
                  <a:lnTo>
                    <a:pt x="1535906" y="188119"/>
                  </a:lnTo>
                  <a:lnTo>
                    <a:pt x="1524000" y="202406"/>
                  </a:lnTo>
                  <a:lnTo>
                    <a:pt x="1507331" y="214313"/>
                  </a:lnTo>
                  <a:lnTo>
                    <a:pt x="1478756" y="221456"/>
                  </a:lnTo>
                  <a:lnTo>
                    <a:pt x="1416843" y="223838"/>
                  </a:lnTo>
                  <a:lnTo>
                    <a:pt x="1343025" y="226219"/>
                  </a:lnTo>
                  <a:lnTo>
                    <a:pt x="1233487" y="228600"/>
                  </a:lnTo>
                  <a:lnTo>
                    <a:pt x="1092993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E8B11C75-75FA-40E1-9169-5C5D8E373706}"/>
                </a:ext>
              </a:extLst>
            </p:cNvPr>
            <p:cNvSpPr/>
            <p:nvPr/>
          </p:nvSpPr>
          <p:spPr>
            <a:xfrm rot="16200000">
              <a:off x="4385469" y="3309144"/>
              <a:ext cx="3516313" cy="2009775"/>
            </a:xfrm>
            <a:custGeom>
              <a:avLst/>
              <a:gdLst>
                <a:gd name="connsiteX0" fmla="*/ 2800891 w 3516257"/>
                <a:gd name="connsiteY0" fmla="*/ 334607 h 2010526"/>
                <a:gd name="connsiteX1" fmla="*/ 2659548 w 3516257"/>
                <a:gd name="connsiteY1" fmla="*/ 363452 h 2010526"/>
                <a:gd name="connsiteX2" fmla="*/ 2512436 w 3516257"/>
                <a:gd name="connsiteY2" fmla="*/ 392298 h 2010526"/>
                <a:gd name="connsiteX3" fmla="*/ 2399939 w 3516257"/>
                <a:gd name="connsiteY3" fmla="*/ 415374 h 2010526"/>
                <a:gd name="connsiteX4" fmla="*/ 2273019 w 3516257"/>
                <a:gd name="connsiteY4" fmla="*/ 447104 h 2010526"/>
                <a:gd name="connsiteX5" fmla="*/ 2146100 w 3516257"/>
                <a:gd name="connsiteY5" fmla="*/ 475949 h 2010526"/>
                <a:gd name="connsiteX6" fmla="*/ 1998988 w 3516257"/>
                <a:gd name="connsiteY6" fmla="*/ 513448 h 2010526"/>
                <a:gd name="connsiteX7" fmla="*/ 1851876 w 3516257"/>
                <a:gd name="connsiteY7" fmla="*/ 550947 h 2010526"/>
                <a:gd name="connsiteX8" fmla="*/ 1698995 w 3516257"/>
                <a:gd name="connsiteY8" fmla="*/ 594216 h 2010526"/>
                <a:gd name="connsiteX9" fmla="*/ 1557653 w 3516257"/>
                <a:gd name="connsiteY9" fmla="*/ 634599 h 2010526"/>
                <a:gd name="connsiteX10" fmla="*/ 1416310 w 3516257"/>
                <a:gd name="connsiteY10" fmla="*/ 677867 h 2010526"/>
                <a:gd name="connsiteX11" fmla="*/ 1277852 w 3516257"/>
                <a:gd name="connsiteY11" fmla="*/ 724020 h 2010526"/>
                <a:gd name="connsiteX12" fmla="*/ 1182662 w 3516257"/>
                <a:gd name="connsiteY12" fmla="*/ 758634 h 2010526"/>
                <a:gd name="connsiteX13" fmla="*/ 1012474 w 3516257"/>
                <a:gd name="connsiteY13" fmla="*/ 856709 h 2010526"/>
                <a:gd name="connsiteX14" fmla="*/ 937476 w 3516257"/>
                <a:gd name="connsiteY14" fmla="*/ 897092 h 2010526"/>
                <a:gd name="connsiteX15" fmla="*/ 859594 w 3516257"/>
                <a:gd name="connsiteY15" fmla="*/ 943245 h 2010526"/>
                <a:gd name="connsiteX16" fmla="*/ 770173 w 3516257"/>
                <a:gd name="connsiteY16" fmla="*/ 1000936 h 2010526"/>
                <a:gd name="connsiteX17" fmla="*/ 674983 w 3516257"/>
                <a:gd name="connsiteY17" fmla="*/ 1067281 h 2010526"/>
                <a:gd name="connsiteX18" fmla="*/ 597100 w 3516257"/>
                <a:gd name="connsiteY18" fmla="*/ 1127856 h 2010526"/>
                <a:gd name="connsiteX19" fmla="*/ 522102 w 3516257"/>
                <a:gd name="connsiteY19" fmla="*/ 1191316 h 2010526"/>
                <a:gd name="connsiteX20" fmla="*/ 458642 w 3516257"/>
                <a:gd name="connsiteY20" fmla="*/ 1249007 h 2010526"/>
                <a:gd name="connsiteX21" fmla="*/ 409605 w 3516257"/>
                <a:gd name="connsiteY21" fmla="*/ 1300928 h 2010526"/>
                <a:gd name="connsiteX22" fmla="*/ 337491 w 3516257"/>
                <a:gd name="connsiteY22" fmla="*/ 1370157 h 2010526"/>
                <a:gd name="connsiteX23" fmla="*/ 299992 w 3516257"/>
                <a:gd name="connsiteY23" fmla="*/ 1413426 h 2010526"/>
                <a:gd name="connsiteX24" fmla="*/ 224994 w 3516257"/>
                <a:gd name="connsiteY24" fmla="*/ 1505731 h 2010526"/>
                <a:gd name="connsiteX25" fmla="*/ 144227 w 3516257"/>
                <a:gd name="connsiteY25" fmla="*/ 1621113 h 2010526"/>
                <a:gd name="connsiteX26" fmla="*/ 63460 w 3516257"/>
                <a:gd name="connsiteY26" fmla="*/ 1753802 h 2010526"/>
                <a:gd name="connsiteX27" fmla="*/ 14423 w 3516257"/>
                <a:gd name="connsiteY27" fmla="*/ 1848992 h 2010526"/>
                <a:gd name="connsiteX28" fmla="*/ 2884 w 3516257"/>
                <a:gd name="connsiteY28" fmla="*/ 1886491 h 2010526"/>
                <a:gd name="connsiteX29" fmla="*/ 0 w 3516257"/>
                <a:gd name="connsiteY29" fmla="*/ 1932643 h 2010526"/>
                <a:gd name="connsiteX30" fmla="*/ 8653 w 3516257"/>
                <a:gd name="connsiteY30" fmla="*/ 1970142 h 2010526"/>
                <a:gd name="connsiteX31" fmla="*/ 20192 w 3516257"/>
                <a:gd name="connsiteY31" fmla="*/ 1984565 h 2010526"/>
                <a:gd name="connsiteX32" fmla="*/ 31730 w 3516257"/>
                <a:gd name="connsiteY32" fmla="*/ 1996103 h 2010526"/>
                <a:gd name="connsiteX33" fmla="*/ 51922 w 3516257"/>
                <a:gd name="connsiteY33" fmla="*/ 2004757 h 2010526"/>
                <a:gd name="connsiteX34" fmla="*/ 89421 w 3516257"/>
                <a:gd name="connsiteY34" fmla="*/ 2010526 h 2010526"/>
                <a:gd name="connsiteX35" fmla="*/ 132689 w 3516257"/>
                <a:gd name="connsiteY35" fmla="*/ 2007641 h 2010526"/>
                <a:gd name="connsiteX36" fmla="*/ 178841 w 3516257"/>
                <a:gd name="connsiteY36" fmla="*/ 1990334 h 2010526"/>
                <a:gd name="connsiteX37" fmla="*/ 239417 w 3516257"/>
                <a:gd name="connsiteY37" fmla="*/ 1958604 h 2010526"/>
                <a:gd name="connsiteX38" fmla="*/ 542294 w 3516257"/>
                <a:gd name="connsiteY38" fmla="*/ 1572075 h 2010526"/>
                <a:gd name="connsiteX39" fmla="*/ 576908 w 3516257"/>
                <a:gd name="connsiteY39" fmla="*/ 1505731 h 2010526"/>
                <a:gd name="connsiteX40" fmla="*/ 620177 w 3516257"/>
                <a:gd name="connsiteY40" fmla="*/ 1445156 h 2010526"/>
                <a:gd name="connsiteX41" fmla="*/ 672098 w 3516257"/>
                <a:gd name="connsiteY41" fmla="*/ 1387465 h 2010526"/>
                <a:gd name="connsiteX42" fmla="*/ 735558 w 3516257"/>
                <a:gd name="connsiteY42" fmla="*/ 1326889 h 2010526"/>
                <a:gd name="connsiteX43" fmla="*/ 790365 w 3516257"/>
                <a:gd name="connsiteY43" fmla="*/ 1277852 h 2010526"/>
                <a:gd name="connsiteX44" fmla="*/ 871132 w 3516257"/>
                <a:gd name="connsiteY44" fmla="*/ 1214392 h 2010526"/>
                <a:gd name="connsiteX45" fmla="*/ 946130 w 3516257"/>
                <a:gd name="connsiteY45" fmla="*/ 1162470 h 2010526"/>
                <a:gd name="connsiteX46" fmla="*/ 1061512 w 3516257"/>
                <a:gd name="connsiteY46" fmla="*/ 1090357 h 2010526"/>
                <a:gd name="connsiteX47" fmla="*/ 1199970 w 3516257"/>
                <a:gd name="connsiteY47" fmla="*/ 1009590 h 2010526"/>
                <a:gd name="connsiteX48" fmla="*/ 1269199 w 3516257"/>
                <a:gd name="connsiteY48" fmla="*/ 974975 h 2010526"/>
                <a:gd name="connsiteX49" fmla="*/ 1560537 w 3516257"/>
                <a:gd name="connsiteY49" fmla="*/ 859593 h 2010526"/>
                <a:gd name="connsiteX50" fmla="*/ 1736494 w 3516257"/>
                <a:gd name="connsiteY50" fmla="*/ 799018 h 2010526"/>
                <a:gd name="connsiteX51" fmla="*/ 1938412 w 3516257"/>
                <a:gd name="connsiteY51" fmla="*/ 735558 h 2010526"/>
                <a:gd name="connsiteX52" fmla="*/ 2105716 w 3516257"/>
                <a:gd name="connsiteY52" fmla="*/ 689405 h 2010526"/>
                <a:gd name="connsiteX53" fmla="*/ 2278788 w 3516257"/>
                <a:gd name="connsiteY53" fmla="*/ 649022 h 2010526"/>
                <a:gd name="connsiteX54" fmla="*/ 2437438 w 3516257"/>
                <a:gd name="connsiteY54" fmla="*/ 611523 h 2010526"/>
                <a:gd name="connsiteX55" fmla="*/ 2616280 w 3516257"/>
                <a:gd name="connsiteY55" fmla="*/ 576908 h 2010526"/>
                <a:gd name="connsiteX56" fmla="*/ 2757623 w 3516257"/>
                <a:gd name="connsiteY56" fmla="*/ 553832 h 2010526"/>
                <a:gd name="connsiteX57" fmla="*/ 2942233 w 3516257"/>
                <a:gd name="connsiteY57" fmla="*/ 527871 h 2010526"/>
                <a:gd name="connsiteX58" fmla="*/ 3028770 w 3516257"/>
                <a:gd name="connsiteY58" fmla="*/ 524987 h 2010526"/>
                <a:gd name="connsiteX59" fmla="*/ 3190304 w 3516257"/>
                <a:gd name="connsiteY59" fmla="*/ 524987 h 2010526"/>
                <a:gd name="connsiteX60" fmla="*/ 3224918 w 3516257"/>
                <a:gd name="connsiteY60" fmla="*/ 524987 h 2010526"/>
                <a:gd name="connsiteX61" fmla="*/ 3265302 w 3516257"/>
                <a:gd name="connsiteY61" fmla="*/ 516333 h 2010526"/>
                <a:gd name="connsiteX62" fmla="*/ 3302801 w 3516257"/>
                <a:gd name="connsiteY62" fmla="*/ 499026 h 2010526"/>
                <a:gd name="connsiteX63" fmla="*/ 3325877 w 3516257"/>
                <a:gd name="connsiteY63" fmla="*/ 478834 h 2010526"/>
                <a:gd name="connsiteX64" fmla="*/ 3346069 w 3516257"/>
                <a:gd name="connsiteY64" fmla="*/ 449988 h 2010526"/>
                <a:gd name="connsiteX65" fmla="*/ 3372030 w 3516257"/>
                <a:gd name="connsiteY65" fmla="*/ 409605 h 2010526"/>
                <a:gd name="connsiteX66" fmla="*/ 3400876 w 3516257"/>
                <a:gd name="connsiteY66" fmla="*/ 349029 h 2010526"/>
                <a:gd name="connsiteX67" fmla="*/ 3432606 w 3516257"/>
                <a:gd name="connsiteY67" fmla="*/ 274031 h 2010526"/>
                <a:gd name="connsiteX68" fmla="*/ 3449913 w 3516257"/>
                <a:gd name="connsiteY68" fmla="*/ 219225 h 2010526"/>
                <a:gd name="connsiteX69" fmla="*/ 3487412 w 3516257"/>
                <a:gd name="connsiteY69" fmla="*/ 149996 h 2010526"/>
                <a:gd name="connsiteX70" fmla="*/ 3507604 w 3516257"/>
                <a:gd name="connsiteY70" fmla="*/ 112497 h 2010526"/>
                <a:gd name="connsiteX71" fmla="*/ 3510488 w 3516257"/>
                <a:gd name="connsiteY71" fmla="*/ 89421 h 2010526"/>
                <a:gd name="connsiteX72" fmla="*/ 3516257 w 3516257"/>
                <a:gd name="connsiteY72" fmla="*/ 49037 h 2010526"/>
                <a:gd name="connsiteX73" fmla="*/ 3516257 w 3516257"/>
                <a:gd name="connsiteY73" fmla="*/ 28845 h 2010526"/>
                <a:gd name="connsiteX74" fmla="*/ 3513373 w 3516257"/>
                <a:gd name="connsiteY74" fmla="*/ 14422 h 2010526"/>
                <a:gd name="connsiteX75" fmla="*/ 3510488 w 3516257"/>
                <a:gd name="connsiteY75" fmla="*/ 8653 h 2010526"/>
                <a:gd name="connsiteX76" fmla="*/ 3501835 w 3516257"/>
                <a:gd name="connsiteY76" fmla="*/ 0 h 2010526"/>
                <a:gd name="connsiteX77" fmla="*/ 3487412 w 3516257"/>
                <a:gd name="connsiteY77" fmla="*/ 2884 h 2010526"/>
                <a:gd name="connsiteX78" fmla="*/ 3461451 w 3516257"/>
                <a:gd name="connsiteY78" fmla="*/ 17307 h 2010526"/>
                <a:gd name="connsiteX79" fmla="*/ 3426836 w 3516257"/>
                <a:gd name="connsiteY79" fmla="*/ 46152 h 2010526"/>
                <a:gd name="connsiteX80" fmla="*/ 3397991 w 3516257"/>
                <a:gd name="connsiteY80" fmla="*/ 80767 h 2010526"/>
                <a:gd name="connsiteX81" fmla="*/ 3360492 w 3516257"/>
                <a:gd name="connsiteY81" fmla="*/ 118266 h 2010526"/>
                <a:gd name="connsiteX82" fmla="*/ 3305686 w 3516257"/>
                <a:gd name="connsiteY82" fmla="*/ 167303 h 2010526"/>
                <a:gd name="connsiteX83" fmla="*/ 3245110 w 3516257"/>
                <a:gd name="connsiteY83" fmla="*/ 207687 h 2010526"/>
                <a:gd name="connsiteX84" fmla="*/ 3172997 w 3516257"/>
                <a:gd name="connsiteY84" fmla="*/ 256724 h 2010526"/>
                <a:gd name="connsiteX85" fmla="*/ 2971079 w 3516257"/>
                <a:gd name="connsiteY85" fmla="*/ 305761 h 2010526"/>
                <a:gd name="connsiteX86" fmla="*/ 2800891 w 3516257"/>
                <a:gd name="connsiteY86" fmla="*/ 334607 h 20105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3516257" h="2010526">
                  <a:moveTo>
                    <a:pt x="2800891" y="334607"/>
                  </a:moveTo>
                  <a:lnTo>
                    <a:pt x="2659548" y="363452"/>
                  </a:lnTo>
                  <a:lnTo>
                    <a:pt x="2512436" y="392298"/>
                  </a:lnTo>
                  <a:lnTo>
                    <a:pt x="2399939" y="415374"/>
                  </a:lnTo>
                  <a:lnTo>
                    <a:pt x="2273019" y="447104"/>
                  </a:lnTo>
                  <a:lnTo>
                    <a:pt x="2146100" y="475949"/>
                  </a:lnTo>
                  <a:lnTo>
                    <a:pt x="1998988" y="513448"/>
                  </a:lnTo>
                  <a:lnTo>
                    <a:pt x="1851876" y="550947"/>
                  </a:lnTo>
                  <a:lnTo>
                    <a:pt x="1698995" y="594216"/>
                  </a:lnTo>
                  <a:lnTo>
                    <a:pt x="1557653" y="634599"/>
                  </a:lnTo>
                  <a:lnTo>
                    <a:pt x="1416310" y="677867"/>
                  </a:lnTo>
                  <a:lnTo>
                    <a:pt x="1277852" y="724020"/>
                  </a:lnTo>
                  <a:lnTo>
                    <a:pt x="1182662" y="758634"/>
                  </a:lnTo>
                  <a:lnTo>
                    <a:pt x="1012474" y="856709"/>
                  </a:lnTo>
                  <a:lnTo>
                    <a:pt x="937476" y="897092"/>
                  </a:lnTo>
                  <a:lnTo>
                    <a:pt x="859594" y="943245"/>
                  </a:lnTo>
                  <a:lnTo>
                    <a:pt x="770173" y="1000936"/>
                  </a:lnTo>
                  <a:lnTo>
                    <a:pt x="674983" y="1067281"/>
                  </a:lnTo>
                  <a:lnTo>
                    <a:pt x="597100" y="1127856"/>
                  </a:lnTo>
                  <a:lnTo>
                    <a:pt x="522102" y="1191316"/>
                  </a:lnTo>
                  <a:lnTo>
                    <a:pt x="458642" y="1249007"/>
                  </a:lnTo>
                  <a:lnTo>
                    <a:pt x="409605" y="1300928"/>
                  </a:lnTo>
                  <a:lnTo>
                    <a:pt x="337491" y="1370157"/>
                  </a:lnTo>
                  <a:lnTo>
                    <a:pt x="299992" y="1413426"/>
                  </a:lnTo>
                  <a:lnTo>
                    <a:pt x="224994" y="1505731"/>
                  </a:lnTo>
                  <a:lnTo>
                    <a:pt x="144227" y="1621113"/>
                  </a:lnTo>
                  <a:lnTo>
                    <a:pt x="63460" y="1753802"/>
                  </a:lnTo>
                  <a:lnTo>
                    <a:pt x="14423" y="1848992"/>
                  </a:lnTo>
                  <a:lnTo>
                    <a:pt x="2884" y="1886491"/>
                  </a:lnTo>
                  <a:lnTo>
                    <a:pt x="0" y="1932643"/>
                  </a:lnTo>
                  <a:lnTo>
                    <a:pt x="8653" y="1970142"/>
                  </a:lnTo>
                  <a:lnTo>
                    <a:pt x="20192" y="1984565"/>
                  </a:lnTo>
                  <a:lnTo>
                    <a:pt x="31730" y="1996103"/>
                  </a:lnTo>
                  <a:lnTo>
                    <a:pt x="51922" y="2004757"/>
                  </a:lnTo>
                  <a:lnTo>
                    <a:pt x="89421" y="2010526"/>
                  </a:lnTo>
                  <a:lnTo>
                    <a:pt x="132689" y="2007641"/>
                  </a:lnTo>
                  <a:lnTo>
                    <a:pt x="178841" y="1990334"/>
                  </a:lnTo>
                  <a:lnTo>
                    <a:pt x="239417" y="1958604"/>
                  </a:lnTo>
                  <a:lnTo>
                    <a:pt x="542294" y="1572075"/>
                  </a:lnTo>
                  <a:lnTo>
                    <a:pt x="576908" y="1505731"/>
                  </a:lnTo>
                  <a:lnTo>
                    <a:pt x="620177" y="1445156"/>
                  </a:lnTo>
                  <a:lnTo>
                    <a:pt x="672098" y="1387465"/>
                  </a:lnTo>
                  <a:lnTo>
                    <a:pt x="735558" y="1326889"/>
                  </a:lnTo>
                  <a:lnTo>
                    <a:pt x="790365" y="1277852"/>
                  </a:lnTo>
                  <a:lnTo>
                    <a:pt x="871132" y="1214392"/>
                  </a:lnTo>
                  <a:lnTo>
                    <a:pt x="946130" y="1162470"/>
                  </a:lnTo>
                  <a:lnTo>
                    <a:pt x="1061512" y="1090357"/>
                  </a:lnTo>
                  <a:lnTo>
                    <a:pt x="1199970" y="1009590"/>
                  </a:lnTo>
                  <a:lnTo>
                    <a:pt x="1269199" y="974975"/>
                  </a:lnTo>
                  <a:lnTo>
                    <a:pt x="1560537" y="859593"/>
                  </a:lnTo>
                  <a:lnTo>
                    <a:pt x="1736494" y="799018"/>
                  </a:lnTo>
                  <a:lnTo>
                    <a:pt x="1938412" y="735558"/>
                  </a:lnTo>
                  <a:lnTo>
                    <a:pt x="2105716" y="689405"/>
                  </a:lnTo>
                  <a:lnTo>
                    <a:pt x="2278788" y="649022"/>
                  </a:lnTo>
                  <a:lnTo>
                    <a:pt x="2437438" y="611523"/>
                  </a:lnTo>
                  <a:lnTo>
                    <a:pt x="2616280" y="576908"/>
                  </a:lnTo>
                  <a:lnTo>
                    <a:pt x="2757623" y="553832"/>
                  </a:lnTo>
                  <a:lnTo>
                    <a:pt x="2942233" y="527871"/>
                  </a:lnTo>
                  <a:lnTo>
                    <a:pt x="3028770" y="524987"/>
                  </a:lnTo>
                  <a:lnTo>
                    <a:pt x="3190304" y="524987"/>
                  </a:lnTo>
                  <a:lnTo>
                    <a:pt x="3224918" y="524987"/>
                  </a:lnTo>
                  <a:lnTo>
                    <a:pt x="3265302" y="516333"/>
                  </a:lnTo>
                  <a:lnTo>
                    <a:pt x="3302801" y="499026"/>
                  </a:lnTo>
                  <a:lnTo>
                    <a:pt x="3325877" y="478834"/>
                  </a:lnTo>
                  <a:lnTo>
                    <a:pt x="3346069" y="449988"/>
                  </a:lnTo>
                  <a:lnTo>
                    <a:pt x="3372030" y="409605"/>
                  </a:lnTo>
                  <a:lnTo>
                    <a:pt x="3400876" y="349029"/>
                  </a:lnTo>
                  <a:lnTo>
                    <a:pt x="3432606" y="274031"/>
                  </a:lnTo>
                  <a:lnTo>
                    <a:pt x="3449913" y="219225"/>
                  </a:lnTo>
                  <a:lnTo>
                    <a:pt x="3487412" y="149996"/>
                  </a:lnTo>
                  <a:lnTo>
                    <a:pt x="3507604" y="112497"/>
                  </a:lnTo>
                  <a:lnTo>
                    <a:pt x="3510488" y="89421"/>
                  </a:lnTo>
                  <a:lnTo>
                    <a:pt x="3516257" y="49037"/>
                  </a:lnTo>
                  <a:lnTo>
                    <a:pt x="3516257" y="28845"/>
                  </a:lnTo>
                  <a:lnTo>
                    <a:pt x="3513373" y="14422"/>
                  </a:lnTo>
                  <a:lnTo>
                    <a:pt x="3510488" y="8653"/>
                  </a:lnTo>
                  <a:lnTo>
                    <a:pt x="3501835" y="0"/>
                  </a:lnTo>
                  <a:lnTo>
                    <a:pt x="3487412" y="2884"/>
                  </a:lnTo>
                  <a:lnTo>
                    <a:pt x="3461451" y="17307"/>
                  </a:lnTo>
                  <a:lnTo>
                    <a:pt x="3426836" y="46152"/>
                  </a:lnTo>
                  <a:lnTo>
                    <a:pt x="3397991" y="80767"/>
                  </a:lnTo>
                  <a:lnTo>
                    <a:pt x="3360492" y="118266"/>
                  </a:lnTo>
                  <a:lnTo>
                    <a:pt x="3305686" y="167303"/>
                  </a:lnTo>
                  <a:lnTo>
                    <a:pt x="3245110" y="207687"/>
                  </a:lnTo>
                  <a:lnTo>
                    <a:pt x="3172997" y="256724"/>
                  </a:lnTo>
                  <a:lnTo>
                    <a:pt x="2971079" y="305761"/>
                  </a:lnTo>
                  <a:lnTo>
                    <a:pt x="2800891" y="334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81">
              <a:extLst>
                <a:ext uri="{FF2B5EF4-FFF2-40B4-BE49-F238E27FC236}">
                  <a16:creationId xmlns:a16="http://schemas.microsoft.com/office/drawing/2014/main" id="{660A15E9-C071-4B64-AC2A-A87EF91A83C2}"/>
                </a:ext>
              </a:extLst>
            </p:cNvPr>
            <p:cNvSpPr/>
            <p:nvPr/>
          </p:nvSpPr>
          <p:spPr>
            <a:xfrm>
              <a:off x="6629400" y="4938713"/>
              <a:ext cx="514350" cy="1031875"/>
            </a:xfrm>
            <a:custGeom>
              <a:avLst/>
              <a:gdLst>
                <a:gd name="connsiteX0" fmla="*/ 438150 w 514350"/>
                <a:gd name="connsiteY0" fmla="*/ 207168 h 1031081"/>
                <a:gd name="connsiteX1" fmla="*/ 426244 w 514350"/>
                <a:gd name="connsiteY1" fmla="*/ 335756 h 1031081"/>
                <a:gd name="connsiteX2" fmla="*/ 419100 w 514350"/>
                <a:gd name="connsiteY2" fmla="*/ 414337 h 1031081"/>
                <a:gd name="connsiteX3" fmla="*/ 416719 w 514350"/>
                <a:gd name="connsiteY3" fmla="*/ 476250 h 1031081"/>
                <a:gd name="connsiteX4" fmla="*/ 416719 w 514350"/>
                <a:gd name="connsiteY4" fmla="*/ 561975 h 1031081"/>
                <a:gd name="connsiteX5" fmla="*/ 419100 w 514350"/>
                <a:gd name="connsiteY5" fmla="*/ 642937 h 1031081"/>
                <a:gd name="connsiteX6" fmla="*/ 428625 w 514350"/>
                <a:gd name="connsiteY6" fmla="*/ 752475 h 1031081"/>
                <a:gd name="connsiteX7" fmla="*/ 440531 w 514350"/>
                <a:gd name="connsiteY7" fmla="*/ 828675 h 1031081"/>
                <a:gd name="connsiteX8" fmla="*/ 447675 w 514350"/>
                <a:gd name="connsiteY8" fmla="*/ 857250 h 1031081"/>
                <a:gd name="connsiteX9" fmla="*/ 466725 w 514350"/>
                <a:gd name="connsiteY9" fmla="*/ 890587 h 1031081"/>
                <a:gd name="connsiteX10" fmla="*/ 485775 w 514350"/>
                <a:gd name="connsiteY10" fmla="*/ 933450 h 1031081"/>
                <a:gd name="connsiteX11" fmla="*/ 504825 w 514350"/>
                <a:gd name="connsiteY11" fmla="*/ 981075 h 1031081"/>
                <a:gd name="connsiteX12" fmla="*/ 514350 w 514350"/>
                <a:gd name="connsiteY12" fmla="*/ 1031081 h 1031081"/>
                <a:gd name="connsiteX13" fmla="*/ 0 w 514350"/>
                <a:gd name="connsiteY13" fmla="*/ 550068 h 1031081"/>
                <a:gd name="connsiteX14" fmla="*/ 61913 w 514350"/>
                <a:gd name="connsiteY14" fmla="*/ 581025 h 1031081"/>
                <a:gd name="connsiteX15" fmla="*/ 97631 w 514350"/>
                <a:gd name="connsiteY15" fmla="*/ 592931 h 1031081"/>
                <a:gd name="connsiteX16" fmla="*/ 123825 w 514350"/>
                <a:gd name="connsiteY16" fmla="*/ 600075 h 1031081"/>
                <a:gd name="connsiteX17" fmla="*/ 145256 w 514350"/>
                <a:gd name="connsiteY17" fmla="*/ 600075 h 1031081"/>
                <a:gd name="connsiteX18" fmla="*/ 171450 w 514350"/>
                <a:gd name="connsiteY18" fmla="*/ 595312 h 1031081"/>
                <a:gd name="connsiteX19" fmla="*/ 190500 w 514350"/>
                <a:gd name="connsiteY19" fmla="*/ 583406 h 1031081"/>
                <a:gd name="connsiteX20" fmla="*/ 211931 w 514350"/>
                <a:gd name="connsiteY20" fmla="*/ 561975 h 1031081"/>
                <a:gd name="connsiteX21" fmla="*/ 228600 w 514350"/>
                <a:gd name="connsiteY21" fmla="*/ 538162 h 1031081"/>
                <a:gd name="connsiteX22" fmla="*/ 247650 w 514350"/>
                <a:gd name="connsiteY22" fmla="*/ 490537 h 1031081"/>
                <a:gd name="connsiteX23" fmla="*/ 288131 w 514350"/>
                <a:gd name="connsiteY23" fmla="*/ 376237 h 1031081"/>
                <a:gd name="connsiteX24" fmla="*/ 369094 w 514350"/>
                <a:gd name="connsiteY24" fmla="*/ 154781 h 1031081"/>
                <a:gd name="connsiteX25" fmla="*/ 409575 w 514350"/>
                <a:gd name="connsiteY25" fmla="*/ 42862 h 1031081"/>
                <a:gd name="connsiteX26" fmla="*/ 421481 w 514350"/>
                <a:gd name="connsiteY26" fmla="*/ 14287 h 1031081"/>
                <a:gd name="connsiteX27" fmla="*/ 431006 w 514350"/>
                <a:gd name="connsiteY27" fmla="*/ 0 h 1031081"/>
                <a:gd name="connsiteX28" fmla="*/ 442913 w 514350"/>
                <a:gd name="connsiteY28" fmla="*/ 0 h 1031081"/>
                <a:gd name="connsiteX29" fmla="*/ 450056 w 514350"/>
                <a:gd name="connsiteY29" fmla="*/ 9525 h 1031081"/>
                <a:gd name="connsiteX30" fmla="*/ 457200 w 514350"/>
                <a:gd name="connsiteY30" fmla="*/ 28575 h 1031081"/>
                <a:gd name="connsiteX31" fmla="*/ 459581 w 514350"/>
                <a:gd name="connsiteY31" fmla="*/ 59531 h 1031081"/>
                <a:gd name="connsiteX32" fmla="*/ 438150 w 514350"/>
                <a:gd name="connsiteY32" fmla="*/ 207168 h 1031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14350" h="1031081">
                  <a:moveTo>
                    <a:pt x="438150" y="207168"/>
                  </a:moveTo>
                  <a:lnTo>
                    <a:pt x="426244" y="335756"/>
                  </a:lnTo>
                  <a:lnTo>
                    <a:pt x="419100" y="414337"/>
                  </a:lnTo>
                  <a:cubicBezTo>
                    <a:pt x="418306" y="434975"/>
                    <a:pt x="417513" y="455612"/>
                    <a:pt x="416719" y="476250"/>
                  </a:cubicBezTo>
                  <a:lnTo>
                    <a:pt x="416719" y="561975"/>
                  </a:lnTo>
                  <a:cubicBezTo>
                    <a:pt x="417513" y="588962"/>
                    <a:pt x="418306" y="615950"/>
                    <a:pt x="419100" y="642937"/>
                  </a:cubicBezTo>
                  <a:lnTo>
                    <a:pt x="428625" y="752475"/>
                  </a:lnTo>
                  <a:lnTo>
                    <a:pt x="440531" y="828675"/>
                  </a:lnTo>
                  <a:lnTo>
                    <a:pt x="447675" y="857250"/>
                  </a:lnTo>
                  <a:lnTo>
                    <a:pt x="466725" y="890587"/>
                  </a:lnTo>
                  <a:lnTo>
                    <a:pt x="485775" y="933450"/>
                  </a:lnTo>
                  <a:lnTo>
                    <a:pt x="504825" y="981075"/>
                  </a:lnTo>
                  <a:lnTo>
                    <a:pt x="514350" y="1031081"/>
                  </a:lnTo>
                  <a:lnTo>
                    <a:pt x="0" y="550068"/>
                  </a:lnTo>
                  <a:lnTo>
                    <a:pt x="61913" y="581025"/>
                  </a:lnTo>
                  <a:lnTo>
                    <a:pt x="97631" y="592931"/>
                  </a:lnTo>
                  <a:lnTo>
                    <a:pt x="123825" y="600075"/>
                  </a:lnTo>
                  <a:lnTo>
                    <a:pt x="145256" y="600075"/>
                  </a:lnTo>
                  <a:lnTo>
                    <a:pt x="171450" y="595312"/>
                  </a:lnTo>
                  <a:lnTo>
                    <a:pt x="190500" y="583406"/>
                  </a:lnTo>
                  <a:lnTo>
                    <a:pt x="211931" y="561975"/>
                  </a:lnTo>
                  <a:lnTo>
                    <a:pt x="228600" y="538162"/>
                  </a:lnTo>
                  <a:lnTo>
                    <a:pt x="247650" y="490537"/>
                  </a:lnTo>
                  <a:lnTo>
                    <a:pt x="288131" y="376237"/>
                  </a:lnTo>
                  <a:lnTo>
                    <a:pt x="369094" y="154781"/>
                  </a:lnTo>
                  <a:lnTo>
                    <a:pt x="409575" y="42862"/>
                  </a:lnTo>
                  <a:lnTo>
                    <a:pt x="421481" y="14287"/>
                  </a:lnTo>
                  <a:lnTo>
                    <a:pt x="431006" y="0"/>
                  </a:lnTo>
                  <a:lnTo>
                    <a:pt x="442913" y="0"/>
                  </a:lnTo>
                  <a:lnTo>
                    <a:pt x="450056" y="9525"/>
                  </a:lnTo>
                  <a:lnTo>
                    <a:pt x="457200" y="28575"/>
                  </a:lnTo>
                  <a:lnTo>
                    <a:pt x="459581" y="59531"/>
                  </a:lnTo>
                  <a:lnTo>
                    <a:pt x="438150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A77B98E8-D55E-44E0-9F94-5CE5AF724C65}"/>
                </a:ext>
              </a:extLst>
            </p:cNvPr>
            <p:cNvSpPr/>
            <p:nvPr/>
          </p:nvSpPr>
          <p:spPr>
            <a:xfrm rot="16200000">
              <a:off x="4494213" y="3911600"/>
              <a:ext cx="2559050" cy="1552575"/>
            </a:xfrm>
            <a:custGeom>
              <a:avLst/>
              <a:gdLst>
                <a:gd name="connsiteX0" fmla="*/ 869156 w 2559844"/>
                <a:gd name="connsiteY0" fmla="*/ 752475 h 1552575"/>
                <a:gd name="connsiteX1" fmla="*/ 990600 w 2559844"/>
                <a:gd name="connsiteY1" fmla="*/ 823912 h 1552575"/>
                <a:gd name="connsiteX2" fmla="*/ 1069181 w 2559844"/>
                <a:gd name="connsiteY2" fmla="*/ 866775 h 1552575"/>
                <a:gd name="connsiteX3" fmla="*/ 1121569 w 2559844"/>
                <a:gd name="connsiteY3" fmla="*/ 895350 h 1552575"/>
                <a:gd name="connsiteX4" fmla="*/ 1364456 w 2559844"/>
                <a:gd name="connsiteY4" fmla="*/ 1014412 h 1552575"/>
                <a:gd name="connsiteX5" fmla="*/ 1552575 w 2559844"/>
                <a:gd name="connsiteY5" fmla="*/ 1066800 h 1552575"/>
                <a:gd name="connsiteX6" fmla="*/ 1709738 w 2559844"/>
                <a:gd name="connsiteY6" fmla="*/ 1109662 h 1552575"/>
                <a:gd name="connsiteX7" fmla="*/ 1852613 w 2559844"/>
                <a:gd name="connsiteY7" fmla="*/ 1145381 h 1552575"/>
                <a:gd name="connsiteX8" fmla="*/ 1993106 w 2559844"/>
                <a:gd name="connsiteY8" fmla="*/ 1176337 h 1552575"/>
                <a:gd name="connsiteX9" fmla="*/ 2116931 w 2559844"/>
                <a:gd name="connsiteY9" fmla="*/ 1202531 h 1552575"/>
                <a:gd name="connsiteX10" fmla="*/ 2252663 w 2559844"/>
                <a:gd name="connsiteY10" fmla="*/ 1223962 h 1552575"/>
                <a:gd name="connsiteX11" fmla="*/ 2295525 w 2559844"/>
                <a:gd name="connsiteY11" fmla="*/ 1226344 h 1552575"/>
                <a:gd name="connsiteX12" fmla="*/ 2326481 w 2559844"/>
                <a:gd name="connsiteY12" fmla="*/ 1223962 h 1552575"/>
                <a:gd name="connsiteX13" fmla="*/ 2359819 w 2559844"/>
                <a:gd name="connsiteY13" fmla="*/ 1216819 h 1552575"/>
                <a:gd name="connsiteX14" fmla="*/ 2400300 w 2559844"/>
                <a:gd name="connsiteY14" fmla="*/ 1200150 h 1552575"/>
                <a:gd name="connsiteX15" fmla="*/ 2431256 w 2559844"/>
                <a:gd name="connsiteY15" fmla="*/ 1183481 h 1552575"/>
                <a:gd name="connsiteX16" fmla="*/ 2459831 w 2559844"/>
                <a:gd name="connsiteY16" fmla="*/ 1164431 h 1552575"/>
                <a:gd name="connsiteX17" fmla="*/ 2471738 w 2559844"/>
                <a:gd name="connsiteY17" fmla="*/ 1152525 h 1552575"/>
                <a:gd name="connsiteX18" fmla="*/ 2483644 w 2559844"/>
                <a:gd name="connsiteY18" fmla="*/ 1133475 h 1552575"/>
                <a:gd name="connsiteX19" fmla="*/ 2502694 w 2559844"/>
                <a:gd name="connsiteY19" fmla="*/ 1114425 h 1552575"/>
                <a:gd name="connsiteX20" fmla="*/ 2516981 w 2559844"/>
                <a:gd name="connsiteY20" fmla="*/ 1102519 h 1552575"/>
                <a:gd name="connsiteX21" fmla="*/ 2528888 w 2559844"/>
                <a:gd name="connsiteY21" fmla="*/ 1097756 h 1552575"/>
                <a:gd name="connsiteX22" fmla="*/ 2540794 w 2559844"/>
                <a:gd name="connsiteY22" fmla="*/ 1102519 h 1552575"/>
                <a:gd name="connsiteX23" fmla="*/ 2550319 w 2559844"/>
                <a:gd name="connsiteY23" fmla="*/ 1116806 h 1552575"/>
                <a:gd name="connsiteX24" fmla="*/ 2559844 w 2559844"/>
                <a:gd name="connsiteY24" fmla="*/ 1145381 h 1552575"/>
                <a:gd name="connsiteX25" fmla="*/ 2559844 w 2559844"/>
                <a:gd name="connsiteY25" fmla="*/ 1173956 h 1552575"/>
                <a:gd name="connsiteX26" fmla="*/ 2555081 w 2559844"/>
                <a:gd name="connsiteY26" fmla="*/ 1216819 h 1552575"/>
                <a:gd name="connsiteX27" fmla="*/ 2545556 w 2559844"/>
                <a:gd name="connsiteY27" fmla="*/ 1259681 h 1552575"/>
                <a:gd name="connsiteX28" fmla="*/ 2531269 w 2559844"/>
                <a:gd name="connsiteY28" fmla="*/ 1297781 h 1552575"/>
                <a:gd name="connsiteX29" fmla="*/ 2516981 w 2559844"/>
                <a:gd name="connsiteY29" fmla="*/ 1333500 h 1552575"/>
                <a:gd name="connsiteX30" fmla="*/ 2493169 w 2559844"/>
                <a:gd name="connsiteY30" fmla="*/ 1373981 h 1552575"/>
                <a:gd name="connsiteX31" fmla="*/ 2457450 w 2559844"/>
                <a:gd name="connsiteY31" fmla="*/ 1426369 h 1552575"/>
                <a:gd name="connsiteX32" fmla="*/ 2412206 w 2559844"/>
                <a:gd name="connsiteY32" fmla="*/ 1481137 h 1552575"/>
                <a:gd name="connsiteX33" fmla="*/ 2381250 w 2559844"/>
                <a:gd name="connsiteY33" fmla="*/ 1514475 h 1552575"/>
                <a:gd name="connsiteX34" fmla="*/ 2362200 w 2559844"/>
                <a:gd name="connsiteY34" fmla="*/ 1528762 h 1552575"/>
                <a:gd name="connsiteX35" fmla="*/ 2333625 w 2559844"/>
                <a:gd name="connsiteY35" fmla="*/ 1545431 h 1552575"/>
                <a:gd name="connsiteX36" fmla="*/ 2312194 w 2559844"/>
                <a:gd name="connsiteY36" fmla="*/ 1552575 h 1552575"/>
                <a:gd name="connsiteX37" fmla="*/ 2283619 w 2559844"/>
                <a:gd name="connsiteY37" fmla="*/ 1552575 h 1552575"/>
                <a:gd name="connsiteX38" fmla="*/ 2264569 w 2559844"/>
                <a:gd name="connsiteY38" fmla="*/ 1547812 h 1552575"/>
                <a:gd name="connsiteX39" fmla="*/ 2238375 w 2559844"/>
                <a:gd name="connsiteY39" fmla="*/ 1535906 h 1552575"/>
                <a:gd name="connsiteX40" fmla="*/ 2214563 w 2559844"/>
                <a:gd name="connsiteY40" fmla="*/ 1521619 h 1552575"/>
                <a:gd name="connsiteX41" fmla="*/ 2193131 w 2559844"/>
                <a:gd name="connsiteY41" fmla="*/ 1500187 h 1552575"/>
                <a:gd name="connsiteX42" fmla="*/ 2174081 w 2559844"/>
                <a:gd name="connsiteY42" fmla="*/ 1485900 h 1552575"/>
                <a:gd name="connsiteX43" fmla="*/ 2109788 w 2559844"/>
                <a:gd name="connsiteY43" fmla="*/ 1462087 h 1552575"/>
                <a:gd name="connsiteX44" fmla="*/ 1988344 w 2559844"/>
                <a:gd name="connsiteY44" fmla="*/ 1423987 h 1552575"/>
                <a:gd name="connsiteX45" fmla="*/ 1847850 w 2559844"/>
                <a:gd name="connsiteY45" fmla="*/ 1388269 h 1552575"/>
                <a:gd name="connsiteX46" fmla="*/ 1724025 w 2559844"/>
                <a:gd name="connsiteY46" fmla="*/ 1354931 h 1552575"/>
                <a:gd name="connsiteX47" fmla="*/ 1612106 w 2559844"/>
                <a:gd name="connsiteY47" fmla="*/ 1314450 h 1552575"/>
                <a:gd name="connsiteX48" fmla="*/ 1478756 w 2559844"/>
                <a:gd name="connsiteY48" fmla="*/ 1266825 h 1552575"/>
                <a:gd name="connsiteX49" fmla="*/ 1362075 w 2559844"/>
                <a:gd name="connsiteY49" fmla="*/ 1223962 h 1552575"/>
                <a:gd name="connsiteX50" fmla="*/ 1240631 w 2559844"/>
                <a:gd name="connsiteY50" fmla="*/ 1176337 h 1552575"/>
                <a:gd name="connsiteX51" fmla="*/ 1112044 w 2559844"/>
                <a:gd name="connsiteY51" fmla="*/ 1126331 h 1552575"/>
                <a:gd name="connsiteX52" fmla="*/ 857250 w 2559844"/>
                <a:gd name="connsiteY52" fmla="*/ 969169 h 1552575"/>
                <a:gd name="connsiteX53" fmla="*/ 781050 w 2559844"/>
                <a:gd name="connsiteY53" fmla="*/ 919162 h 1552575"/>
                <a:gd name="connsiteX54" fmla="*/ 707231 w 2559844"/>
                <a:gd name="connsiteY54" fmla="*/ 864394 h 1552575"/>
                <a:gd name="connsiteX55" fmla="*/ 657225 w 2559844"/>
                <a:gd name="connsiteY55" fmla="*/ 828675 h 1552575"/>
                <a:gd name="connsiteX56" fmla="*/ 600075 w 2559844"/>
                <a:gd name="connsiteY56" fmla="*/ 781050 h 1552575"/>
                <a:gd name="connsiteX57" fmla="*/ 535781 w 2559844"/>
                <a:gd name="connsiteY57" fmla="*/ 723900 h 1552575"/>
                <a:gd name="connsiteX58" fmla="*/ 485775 w 2559844"/>
                <a:gd name="connsiteY58" fmla="*/ 678656 h 1552575"/>
                <a:gd name="connsiteX59" fmla="*/ 433388 w 2559844"/>
                <a:gd name="connsiteY59" fmla="*/ 628650 h 1552575"/>
                <a:gd name="connsiteX60" fmla="*/ 381000 w 2559844"/>
                <a:gd name="connsiteY60" fmla="*/ 573881 h 1552575"/>
                <a:gd name="connsiteX61" fmla="*/ 307181 w 2559844"/>
                <a:gd name="connsiteY61" fmla="*/ 490537 h 1552575"/>
                <a:gd name="connsiteX62" fmla="*/ 257175 w 2559844"/>
                <a:gd name="connsiteY62" fmla="*/ 431006 h 1552575"/>
                <a:gd name="connsiteX63" fmla="*/ 197644 w 2559844"/>
                <a:gd name="connsiteY63" fmla="*/ 354806 h 1552575"/>
                <a:gd name="connsiteX64" fmla="*/ 126206 w 2559844"/>
                <a:gd name="connsiteY64" fmla="*/ 250031 h 1552575"/>
                <a:gd name="connsiteX65" fmla="*/ 66675 w 2559844"/>
                <a:gd name="connsiteY65" fmla="*/ 157162 h 1552575"/>
                <a:gd name="connsiteX66" fmla="*/ 28575 w 2559844"/>
                <a:gd name="connsiteY66" fmla="*/ 90487 h 1552575"/>
                <a:gd name="connsiteX67" fmla="*/ 2381 w 2559844"/>
                <a:gd name="connsiteY67" fmla="*/ 40481 h 1552575"/>
                <a:gd name="connsiteX68" fmla="*/ 0 w 2559844"/>
                <a:gd name="connsiteY68" fmla="*/ 23812 h 1552575"/>
                <a:gd name="connsiteX69" fmla="*/ 0 w 2559844"/>
                <a:gd name="connsiteY69" fmla="*/ 11906 h 1552575"/>
                <a:gd name="connsiteX70" fmla="*/ 2381 w 2559844"/>
                <a:gd name="connsiteY70" fmla="*/ 4762 h 1552575"/>
                <a:gd name="connsiteX71" fmla="*/ 9525 w 2559844"/>
                <a:gd name="connsiteY71" fmla="*/ 0 h 1552575"/>
                <a:gd name="connsiteX72" fmla="*/ 23813 w 2559844"/>
                <a:gd name="connsiteY72" fmla="*/ 2381 h 1552575"/>
                <a:gd name="connsiteX73" fmla="*/ 47625 w 2559844"/>
                <a:gd name="connsiteY73" fmla="*/ 9525 h 1552575"/>
                <a:gd name="connsiteX74" fmla="*/ 57150 w 2559844"/>
                <a:gd name="connsiteY74" fmla="*/ 16669 h 1552575"/>
                <a:gd name="connsiteX75" fmla="*/ 69056 w 2559844"/>
                <a:gd name="connsiteY75" fmla="*/ 30956 h 1552575"/>
                <a:gd name="connsiteX76" fmla="*/ 102394 w 2559844"/>
                <a:gd name="connsiteY76" fmla="*/ 73819 h 1552575"/>
                <a:gd name="connsiteX77" fmla="*/ 166688 w 2559844"/>
                <a:gd name="connsiteY77" fmla="*/ 150019 h 1552575"/>
                <a:gd name="connsiteX78" fmla="*/ 216694 w 2559844"/>
                <a:gd name="connsiteY78" fmla="*/ 207169 h 1552575"/>
                <a:gd name="connsiteX79" fmla="*/ 266700 w 2559844"/>
                <a:gd name="connsiteY79" fmla="*/ 261937 h 1552575"/>
                <a:gd name="connsiteX80" fmla="*/ 330994 w 2559844"/>
                <a:gd name="connsiteY80" fmla="*/ 328612 h 1552575"/>
                <a:gd name="connsiteX81" fmla="*/ 426244 w 2559844"/>
                <a:gd name="connsiteY81" fmla="*/ 419100 h 1552575"/>
                <a:gd name="connsiteX82" fmla="*/ 509588 w 2559844"/>
                <a:gd name="connsiteY82" fmla="*/ 492919 h 1552575"/>
                <a:gd name="connsiteX83" fmla="*/ 583406 w 2559844"/>
                <a:gd name="connsiteY83" fmla="*/ 550069 h 1552575"/>
                <a:gd name="connsiteX84" fmla="*/ 661988 w 2559844"/>
                <a:gd name="connsiteY84" fmla="*/ 611981 h 1552575"/>
                <a:gd name="connsiteX85" fmla="*/ 740569 w 2559844"/>
                <a:gd name="connsiteY85" fmla="*/ 666750 h 1552575"/>
                <a:gd name="connsiteX86" fmla="*/ 869156 w 2559844"/>
                <a:gd name="connsiteY86" fmla="*/ 752475 h 1552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2559844" h="1552575">
                  <a:moveTo>
                    <a:pt x="869156" y="752475"/>
                  </a:moveTo>
                  <a:lnTo>
                    <a:pt x="990600" y="823912"/>
                  </a:lnTo>
                  <a:lnTo>
                    <a:pt x="1069181" y="866775"/>
                  </a:lnTo>
                  <a:lnTo>
                    <a:pt x="1121569" y="895350"/>
                  </a:lnTo>
                  <a:lnTo>
                    <a:pt x="1364456" y="1014412"/>
                  </a:lnTo>
                  <a:lnTo>
                    <a:pt x="1552575" y="1066800"/>
                  </a:lnTo>
                  <a:lnTo>
                    <a:pt x="1709738" y="1109662"/>
                  </a:lnTo>
                  <a:lnTo>
                    <a:pt x="1852613" y="1145381"/>
                  </a:lnTo>
                  <a:lnTo>
                    <a:pt x="1993106" y="1176337"/>
                  </a:lnTo>
                  <a:lnTo>
                    <a:pt x="2116931" y="1202531"/>
                  </a:lnTo>
                  <a:lnTo>
                    <a:pt x="2252663" y="1223962"/>
                  </a:lnTo>
                  <a:lnTo>
                    <a:pt x="2295525" y="1226344"/>
                  </a:lnTo>
                  <a:lnTo>
                    <a:pt x="2326481" y="1223962"/>
                  </a:lnTo>
                  <a:lnTo>
                    <a:pt x="2359819" y="1216819"/>
                  </a:lnTo>
                  <a:lnTo>
                    <a:pt x="2400300" y="1200150"/>
                  </a:lnTo>
                  <a:lnTo>
                    <a:pt x="2431256" y="1183481"/>
                  </a:lnTo>
                  <a:lnTo>
                    <a:pt x="2459831" y="1164431"/>
                  </a:lnTo>
                  <a:lnTo>
                    <a:pt x="2471738" y="1152525"/>
                  </a:lnTo>
                  <a:lnTo>
                    <a:pt x="2483644" y="1133475"/>
                  </a:lnTo>
                  <a:lnTo>
                    <a:pt x="2502694" y="1114425"/>
                  </a:lnTo>
                  <a:lnTo>
                    <a:pt x="2516981" y="1102519"/>
                  </a:lnTo>
                  <a:lnTo>
                    <a:pt x="2528888" y="1097756"/>
                  </a:lnTo>
                  <a:lnTo>
                    <a:pt x="2540794" y="1102519"/>
                  </a:lnTo>
                  <a:lnTo>
                    <a:pt x="2550319" y="1116806"/>
                  </a:lnTo>
                  <a:lnTo>
                    <a:pt x="2559844" y="1145381"/>
                  </a:lnTo>
                  <a:lnTo>
                    <a:pt x="2559844" y="1173956"/>
                  </a:lnTo>
                  <a:lnTo>
                    <a:pt x="2555081" y="1216819"/>
                  </a:lnTo>
                  <a:lnTo>
                    <a:pt x="2545556" y="1259681"/>
                  </a:lnTo>
                  <a:lnTo>
                    <a:pt x="2531269" y="1297781"/>
                  </a:lnTo>
                  <a:lnTo>
                    <a:pt x="2516981" y="1333500"/>
                  </a:lnTo>
                  <a:lnTo>
                    <a:pt x="2493169" y="1373981"/>
                  </a:lnTo>
                  <a:lnTo>
                    <a:pt x="2457450" y="1426369"/>
                  </a:lnTo>
                  <a:lnTo>
                    <a:pt x="2412206" y="1481137"/>
                  </a:lnTo>
                  <a:lnTo>
                    <a:pt x="2381250" y="1514475"/>
                  </a:lnTo>
                  <a:lnTo>
                    <a:pt x="2362200" y="1528762"/>
                  </a:lnTo>
                  <a:lnTo>
                    <a:pt x="2333625" y="1545431"/>
                  </a:lnTo>
                  <a:lnTo>
                    <a:pt x="2312194" y="1552575"/>
                  </a:lnTo>
                  <a:lnTo>
                    <a:pt x="2283619" y="1552575"/>
                  </a:lnTo>
                  <a:lnTo>
                    <a:pt x="2264569" y="1547812"/>
                  </a:lnTo>
                  <a:lnTo>
                    <a:pt x="2238375" y="1535906"/>
                  </a:lnTo>
                  <a:lnTo>
                    <a:pt x="2214563" y="1521619"/>
                  </a:lnTo>
                  <a:lnTo>
                    <a:pt x="2193131" y="1500187"/>
                  </a:lnTo>
                  <a:lnTo>
                    <a:pt x="2174081" y="1485900"/>
                  </a:lnTo>
                  <a:lnTo>
                    <a:pt x="2109788" y="1462087"/>
                  </a:lnTo>
                  <a:lnTo>
                    <a:pt x="1988344" y="1423987"/>
                  </a:lnTo>
                  <a:lnTo>
                    <a:pt x="1847850" y="1388269"/>
                  </a:lnTo>
                  <a:lnTo>
                    <a:pt x="1724025" y="1354931"/>
                  </a:lnTo>
                  <a:lnTo>
                    <a:pt x="1612106" y="1314450"/>
                  </a:lnTo>
                  <a:lnTo>
                    <a:pt x="1478756" y="1266825"/>
                  </a:lnTo>
                  <a:lnTo>
                    <a:pt x="1362075" y="1223962"/>
                  </a:lnTo>
                  <a:lnTo>
                    <a:pt x="1240631" y="1176337"/>
                  </a:lnTo>
                  <a:lnTo>
                    <a:pt x="1112044" y="1126331"/>
                  </a:lnTo>
                  <a:lnTo>
                    <a:pt x="857250" y="969169"/>
                  </a:lnTo>
                  <a:lnTo>
                    <a:pt x="781050" y="919162"/>
                  </a:lnTo>
                  <a:lnTo>
                    <a:pt x="707231" y="864394"/>
                  </a:lnTo>
                  <a:lnTo>
                    <a:pt x="657225" y="828675"/>
                  </a:lnTo>
                  <a:lnTo>
                    <a:pt x="600075" y="781050"/>
                  </a:lnTo>
                  <a:lnTo>
                    <a:pt x="535781" y="723900"/>
                  </a:lnTo>
                  <a:lnTo>
                    <a:pt x="485775" y="678656"/>
                  </a:lnTo>
                  <a:lnTo>
                    <a:pt x="433388" y="628650"/>
                  </a:lnTo>
                  <a:lnTo>
                    <a:pt x="381000" y="573881"/>
                  </a:lnTo>
                  <a:lnTo>
                    <a:pt x="307181" y="490537"/>
                  </a:lnTo>
                  <a:lnTo>
                    <a:pt x="257175" y="431006"/>
                  </a:lnTo>
                  <a:lnTo>
                    <a:pt x="197644" y="354806"/>
                  </a:lnTo>
                  <a:lnTo>
                    <a:pt x="126206" y="250031"/>
                  </a:lnTo>
                  <a:lnTo>
                    <a:pt x="66675" y="157162"/>
                  </a:lnTo>
                  <a:lnTo>
                    <a:pt x="28575" y="90487"/>
                  </a:lnTo>
                  <a:lnTo>
                    <a:pt x="2381" y="40481"/>
                  </a:lnTo>
                  <a:lnTo>
                    <a:pt x="0" y="23812"/>
                  </a:lnTo>
                  <a:lnTo>
                    <a:pt x="0" y="11906"/>
                  </a:lnTo>
                  <a:lnTo>
                    <a:pt x="2381" y="4762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7625" y="9525"/>
                  </a:lnTo>
                  <a:lnTo>
                    <a:pt x="57150" y="16669"/>
                  </a:lnTo>
                  <a:lnTo>
                    <a:pt x="69056" y="30956"/>
                  </a:lnTo>
                  <a:lnTo>
                    <a:pt x="102394" y="73819"/>
                  </a:lnTo>
                  <a:lnTo>
                    <a:pt x="166688" y="150019"/>
                  </a:lnTo>
                  <a:lnTo>
                    <a:pt x="216694" y="207169"/>
                  </a:lnTo>
                  <a:lnTo>
                    <a:pt x="266700" y="261937"/>
                  </a:lnTo>
                  <a:lnTo>
                    <a:pt x="330994" y="328612"/>
                  </a:lnTo>
                  <a:lnTo>
                    <a:pt x="426244" y="419100"/>
                  </a:lnTo>
                  <a:lnTo>
                    <a:pt x="509588" y="492919"/>
                  </a:lnTo>
                  <a:lnTo>
                    <a:pt x="583406" y="550069"/>
                  </a:lnTo>
                  <a:lnTo>
                    <a:pt x="661988" y="611981"/>
                  </a:lnTo>
                  <a:lnTo>
                    <a:pt x="740569" y="666750"/>
                  </a:lnTo>
                  <a:lnTo>
                    <a:pt x="869156" y="752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80">
              <a:extLst>
                <a:ext uri="{FF2B5EF4-FFF2-40B4-BE49-F238E27FC236}">
                  <a16:creationId xmlns:a16="http://schemas.microsoft.com/office/drawing/2014/main" id="{5529FE72-7350-407C-9515-F23E1DFBA7B8}"/>
                </a:ext>
              </a:extLst>
            </p:cNvPr>
            <p:cNvSpPr/>
            <p:nvPr/>
          </p:nvSpPr>
          <p:spPr>
            <a:xfrm>
              <a:off x="6345238" y="2401888"/>
              <a:ext cx="676275" cy="704850"/>
            </a:xfrm>
            <a:custGeom>
              <a:avLst/>
              <a:gdLst>
                <a:gd name="connsiteX0" fmla="*/ 319088 w 676275"/>
                <a:gd name="connsiteY0" fmla="*/ 369094 h 704850"/>
                <a:gd name="connsiteX1" fmla="*/ 283369 w 676275"/>
                <a:gd name="connsiteY1" fmla="*/ 323850 h 704850"/>
                <a:gd name="connsiteX2" fmla="*/ 252413 w 676275"/>
                <a:gd name="connsiteY2" fmla="*/ 288132 h 704850"/>
                <a:gd name="connsiteX3" fmla="*/ 214313 w 676275"/>
                <a:gd name="connsiteY3" fmla="*/ 245269 h 704850"/>
                <a:gd name="connsiteX4" fmla="*/ 164307 w 676275"/>
                <a:gd name="connsiteY4" fmla="*/ 192882 h 704850"/>
                <a:gd name="connsiteX5" fmla="*/ 119063 w 676275"/>
                <a:gd name="connsiteY5" fmla="*/ 147638 h 704850"/>
                <a:gd name="connsiteX6" fmla="*/ 85725 w 676275"/>
                <a:gd name="connsiteY6" fmla="*/ 116682 h 704850"/>
                <a:gd name="connsiteX7" fmla="*/ 57150 w 676275"/>
                <a:gd name="connsiteY7" fmla="*/ 90488 h 704850"/>
                <a:gd name="connsiteX8" fmla="*/ 23813 w 676275"/>
                <a:gd name="connsiteY8" fmla="*/ 61913 h 704850"/>
                <a:gd name="connsiteX9" fmla="*/ 4763 w 676275"/>
                <a:gd name="connsiteY9" fmla="*/ 40482 h 704850"/>
                <a:gd name="connsiteX10" fmla="*/ 2382 w 676275"/>
                <a:gd name="connsiteY10" fmla="*/ 30957 h 704850"/>
                <a:gd name="connsiteX11" fmla="*/ 0 w 676275"/>
                <a:gd name="connsiteY11" fmla="*/ 23813 h 704850"/>
                <a:gd name="connsiteX12" fmla="*/ 2382 w 676275"/>
                <a:gd name="connsiteY12" fmla="*/ 11907 h 704850"/>
                <a:gd name="connsiteX13" fmla="*/ 16669 w 676275"/>
                <a:gd name="connsiteY13" fmla="*/ 4763 h 704850"/>
                <a:gd name="connsiteX14" fmla="*/ 40482 w 676275"/>
                <a:gd name="connsiteY14" fmla="*/ 0 h 704850"/>
                <a:gd name="connsiteX15" fmla="*/ 66675 w 676275"/>
                <a:gd name="connsiteY15" fmla="*/ 4763 h 704850"/>
                <a:gd name="connsiteX16" fmla="*/ 152400 w 676275"/>
                <a:gd name="connsiteY16" fmla="*/ 38100 h 704850"/>
                <a:gd name="connsiteX17" fmla="*/ 278607 w 676275"/>
                <a:gd name="connsiteY17" fmla="*/ 100013 h 704850"/>
                <a:gd name="connsiteX18" fmla="*/ 366713 w 676275"/>
                <a:gd name="connsiteY18" fmla="*/ 145257 h 704850"/>
                <a:gd name="connsiteX19" fmla="*/ 464344 w 676275"/>
                <a:gd name="connsiteY19" fmla="*/ 202407 h 704850"/>
                <a:gd name="connsiteX20" fmla="*/ 554832 w 676275"/>
                <a:gd name="connsiteY20" fmla="*/ 259557 h 704850"/>
                <a:gd name="connsiteX21" fmla="*/ 573882 w 676275"/>
                <a:gd name="connsiteY21" fmla="*/ 273844 h 704850"/>
                <a:gd name="connsiteX22" fmla="*/ 597694 w 676275"/>
                <a:gd name="connsiteY22" fmla="*/ 307182 h 704850"/>
                <a:gd name="connsiteX23" fmla="*/ 619125 w 676275"/>
                <a:gd name="connsiteY23" fmla="*/ 340519 h 704850"/>
                <a:gd name="connsiteX24" fmla="*/ 635794 w 676275"/>
                <a:gd name="connsiteY24" fmla="*/ 369094 h 704850"/>
                <a:gd name="connsiteX25" fmla="*/ 647700 w 676275"/>
                <a:gd name="connsiteY25" fmla="*/ 400050 h 704850"/>
                <a:gd name="connsiteX26" fmla="*/ 659607 w 676275"/>
                <a:gd name="connsiteY26" fmla="*/ 435769 h 704850"/>
                <a:gd name="connsiteX27" fmla="*/ 666750 w 676275"/>
                <a:gd name="connsiteY27" fmla="*/ 466725 h 704850"/>
                <a:gd name="connsiteX28" fmla="*/ 671513 w 676275"/>
                <a:gd name="connsiteY28" fmla="*/ 495300 h 704850"/>
                <a:gd name="connsiteX29" fmla="*/ 676275 w 676275"/>
                <a:gd name="connsiteY29" fmla="*/ 535782 h 704850"/>
                <a:gd name="connsiteX30" fmla="*/ 676275 w 676275"/>
                <a:gd name="connsiteY30" fmla="*/ 576263 h 704850"/>
                <a:gd name="connsiteX31" fmla="*/ 669132 w 676275"/>
                <a:gd name="connsiteY31" fmla="*/ 609600 h 704850"/>
                <a:gd name="connsiteX32" fmla="*/ 657225 w 676275"/>
                <a:gd name="connsiteY32" fmla="*/ 640557 h 704850"/>
                <a:gd name="connsiteX33" fmla="*/ 640557 w 676275"/>
                <a:gd name="connsiteY33" fmla="*/ 673894 h 704850"/>
                <a:gd name="connsiteX34" fmla="*/ 623888 w 676275"/>
                <a:gd name="connsiteY34" fmla="*/ 692944 h 704850"/>
                <a:gd name="connsiteX35" fmla="*/ 609600 w 676275"/>
                <a:gd name="connsiteY35" fmla="*/ 702469 h 704850"/>
                <a:gd name="connsiteX36" fmla="*/ 590550 w 676275"/>
                <a:gd name="connsiteY36" fmla="*/ 704850 h 704850"/>
                <a:gd name="connsiteX37" fmla="*/ 573882 w 676275"/>
                <a:gd name="connsiteY37" fmla="*/ 700088 h 704850"/>
                <a:gd name="connsiteX38" fmla="*/ 557213 w 676275"/>
                <a:gd name="connsiteY38" fmla="*/ 695325 h 704850"/>
                <a:gd name="connsiteX39" fmla="*/ 533400 w 676275"/>
                <a:gd name="connsiteY39" fmla="*/ 678657 h 704850"/>
                <a:gd name="connsiteX40" fmla="*/ 509588 w 676275"/>
                <a:gd name="connsiteY40" fmla="*/ 650082 h 704850"/>
                <a:gd name="connsiteX41" fmla="*/ 483394 w 676275"/>
                <a:gd name="connsiteY41" fmla="*/ 614363 h 704850"/>
                <a:gd name="connsiteX42" fmla="*/ 454819 w 676275"/>
                <a:gd name="connsiteY42" fmla="*/ 566738 h 704850"/>
                <a:gd name="connsiteX43" fmla="*/ 414338 w 676275"/>
                <a:gd name="connsiteY43" fmla="*/ 504825 h 704850"/>
                <a:gd name="connsiteX44" fmla="*/ 376238 w 676275"/>
                <a:gd name="connsiteY44" fmla="*/ 450057 h 704850"/>
                <a:gd name="connsiteX45" fmla="*/ 319088 w 676275"/>
                <a:gd name="connsiteY45" fmla="*/ 369094 h 70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76275" h="704850">
                  <a:moveTo>
                    <a:pt x="319088" y="369094"/>
                  </a:moveTo>
                  <a:lnTo>
                    <a:pt x="283369" y="323850"/>
                  </a:lnTo>
                  <a:lnTo>
                    <a:pt x="252413" y="288132"/>
                  </a:lnTo>
                  <a:lnTo>
                    <a:pt x="214313" y="245269"/>
                  </a:lnTo>
                  <a:lnTo>
                    <a:pt x="164307" y="192882"/>
                  </a:lnTo>
                  <a:lnTo>
                    <a:pt x="119063" y="147638"/>
                  </a:lnTo>
                  <a:lnTo>
                    <a:pt x="85725" y="116682"/>
                  </a:lnTo>
                  <a:lnTo>
                    <a:pt x="57150" y="90488"/>
                  </a:lnTo>
                  <a:lnTo>
                    <a:pt x="23813" y="61913"/>
                  </a:lnTo>
                  <a:lnTo>
                    <a:pt x="4763" y="40482"/>
                  </a:lnTo>
                  <a:lnTo>
                    <a:pt x="2382" y="30957"/>
                  </a:lnTo>
                  <a:lnTo>
                    <a:pt x="0" y="23813"/>
                  </a:lnTo>
                  <a:lnTo>
                    <a:pt x="2382" y="11907"/>
                  </a:lnTo>
                  <a:lnTo>
                    <a:pt x="16669" y="4763"/>
                  </a:lnTo>
                  <a:lnTo>
                    <a:pt x="40482" y="0"/>
                  </a:lnTo>
                  <a:lnTo>
                    <a:pt x="66675" y="4763"/>
                  </a:lnTo>
                  <a:lnTo>
                    <a:pt x="152400" y="38100"/>
                  </a:lnTo>
                  <a:lnTo>
                    <a:pt x="278607" y="100013"/>
                  </a:lnTo>
                  <a:lnTo>
                    <a:pt x="366713" y="145257"/>
                  </a:lnTo>
                  <a:lnTo>
                    <a:pt x="464344" y="202407"/>
                  </a:lnTo>
                  <a:lnTo>
                    <a:pt x="554832" y="259557"/>
                  </a:lnTo>
                  <a:lnTo>
                    <a:pt x="573882" y="273844"/>
                  </a:lnTo>
                  <a:lnTo>
                    <a:pt x="597694" y="307182"/>
                  </a:lnTo>
                  <a:lnTo>
                    <a:pt x="619125" y="340519"/>
                  </a:lnTo>
                  <a:lnTo>
                    <a:pt x="635794" y="369094"/>
                  </a:lnTo>
                  <a:lnTo>
                    <a:pt x="647700" y="400050"/>
                  </a:lnTo>
                  <a:lnTo>
                    <a:pt x="659607" y="435769"/>
                  </a:lnTo>
                  <a:lnTo>
                    <a:pt x="666750" y="466725"/>
                  </a:lnTo>
                  <a:lnTo>
                    <a:pt x="671513" y="495300"/>
                  </a:lnTo>
                  <a:lnTo>
                    <a:pt x="676275" y="535782"/>
                  </a:lnTo>
                  <a:lnTo>
                    <a:pt x="676275" y="576263"/>
                  </a:lnTo>
                  <a:lnTo>
                    <a:pt x="669132" y="609600"/>
                  </a:lnTo>
                  <a:lnTo>
                    <a:pt x="657225" y="640557"/>
                  </a:lnTo>
                  <a:lnTo>
                    <a:pt x="640557" y="673894"/>
                  </a:lnTo>
                  <a:lnTo>
                    <a:pt x="623888" y="692944"/>
                  </a:lnTo>
                  <a:lnTo>
                    <a:pt x="609600" y="702469"/>
                  </a:lnTo>
                  <a:lnTo>
                    <a:pt x="590550" y="704850"/>
                  </a:lnTo>
                  <a:lnTo>
                    <a:pt x="573882" y="700088"/>
                  </a:lnTo>
                  <a:lnTo>
                    <a:pt x="557213" y="695325"/>
                  </a:lnTo>
                  <a:lnTo>
                    <a:pt x="533400" y="678657"/>
                  </a:lnTo>
                  <a:lnTo>
                    <a:pt x="509588" y="650082"/>
                  </a:lnTo>
                  <a:lnTo>
                    <a:pt x="483394" y="614363"/>
                  </a:lnTo>
                  <a:lnTo>
                    <a:pt x="454819" y="566738"/>
                  </a:lnTo>
                  <a:lnTo>
                    <a:pt x="414338" y="504825"/>
                  </a:lnTo>
                  <a:lnTo>
                    <a:pt x="376238" y="450057"/>
                  </a:lnTo>
                  <a:lnTo>
                    <a:pt x="319088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91C2189E-757B-42C0-9401-CA70329DE146}"/>
              </a:ext>
            </a:extLst>
          </p:cNvPr>
          <p:cNvSpPr/>
          <p:nvPr/>
        </p:nvSpPr>
        <p:spPr>
          <a:xfrm>
            <a:off x="3532188" y="1443038"/>
            <a:ext cx="2862262" cy="1062037"/>
          </a:xfrm>
          <a:custGeom>
            <a:avLst/>
            <a:gdLst>
              <a:gd name="connsiteX0" fmla="*/ 1662112 w 2862262"/>
              <a:gd name="connsiteY0" fmla="*/ 150018 h 1062037"/>
              <a:gd name="connsiteX1" fmla="*/ 1435894 w 2862262"/>
              <a:gd name="connsiteY1" fmla="*/ 183356 h 1062037"/>
              <a:gd name="connsiteX2" fmla="*/ 1266825 w 2862262"/>
              <a:gd name="connsiteY2" fmla="*/ 209550 h 1062037"/>
              <a:gd name="connsiteX3" fmla="*/ 1107281 w 2862262"/>
              <a:gd name="connsiteY3" fmla="*/ 230981 h 1062037"/>
              <a:gd name="connsiteX4" fmla="*/ 878681 w 2862262"/>
              <a:gd name="connsiteY4" fmla="*/ 257175 h 1062037"/>
              <a:gd name="connsiteX5" fmla="*/ 647700 w 2862262"/>
              <a:gd name="connsiteY5" fmla="*/ 283368 h 1062037"/>
              <a:gd name="connsiteX6" fmla="*/ 459581 w 2862262"/>
              <a:gd name="connsiteY6" fmla="*/ 302418 h 1062037"/>
              <a:gd name="connsiteX7" fmla="*/ 280987 w 2862262"/>
              <a:gd name="connsiteY7" fmla="*/ 319087 h 1062037"/>
              <a:gd name="connsiteX8" fmla="*/ 0 w 2862262"/>
              <a:gd name="connsiteY8" fmla="*/ 342900 h 1062037"/>
              <a:gd name="connsiteX9" fmla="*/ 2381 w 2862262"/>
              <a:gd name="connsiteY9" fmla="*/ 495300 h 1062037"/>
              <a:gd name="connsiteX10" fmla="*/ 190500 w 2862262"/>
              <a:gd name="connsiteY10" fmla="*/ 481012 h 1062037"/>
              <a:gd name="connsiteX11" fmla="*/ 452437 w 2862262"/>
              <a:gd name="connsiteY11" fmla="*/ 454818 h 1062037"/>
              <a:gd name="connsiteX12" fmla="*/ 733425 w 2862262"/>
              <a:gd name="connsiteY12" fmla="*/ 426243 h 1062037"/>
              <a:gd name="connsiteX13" fmla="*/ 1023937 w 2862262"/>
              <a:gd name="connsiteY13" fmla="*/ 395287 h 1062037"/>
              <a:gd name="connsiteX14" fmla="*/ 1288256 w 2862262"/>
              <a:gd name="connsiteY14" fmla="*/ 364331 h 1062037"/>
              <a:gd name="connsiteX15" fmla="*/ 1578769 w 2862262"/>
              <a:gd name="connsiteY15" fmla="*/ 330993 h 1062037"/>
              <a:gd name="connsiteX16" fmla="*/ 1862137 w 2862262"/>
              <a:gd name="connsiteY16" fmla="*/ 297656 h 1062037"/>
              <a:gd name="connsiteX17" fmla="*/ 2026444 w 2862262"/>
              <a:gd name="connsiteY17" fmla="*/ 276225 h 1062037"/>
              <a:gd name="connsiteX18" fmla="*/ 2195512 w 2862262"/>
              <a:gd name="connsiteY18" fmla="*/ 252412 h 1062037"/>
              <a:gd name="connsiteX19" fmla="*/ 2336006 w 2862262"/>
              <a:gd name="connsiteY19" fmla="*/ 230981 h 1062037"/>
              <a:gd name="connsiteX20" fmla="*/ 2381250 w 2862262"/>
              <a:gd name="connsiteY20" fmla="*/ 223837 h 1062037"/>
              <a:gd name="connsiteX21" fmla="*/ 2393156 w 2862262"/>
              <a:gd name="connsiteY21" fmla="*/ 223837 h 1062037"/>
              <a:gd name="connsiteX22" fmla="*/ 2407444 w 2862262"/>
              <a:gd name="connsiteY22" fmla="*/ 226218 h 1062037"/>
              <a:gd name="connsiteX23" fmla="*/ 2424112 w 2862262"/>
              <a:gd name="connsiteY23" fmla="*/ 235743 h 1062037"/>
              <a:gd name="connsiteX24" fmla="*/ 2436019 w 2862262"/>
              <a:gd name="connsiteY24" fmla="*/ 247650 h 1062037"/>
              <a:gd name="connsiteX25" fmla="*/ 2440781 w 2862262"/>
              <a:gd name="connsiteY25" fmla="*/ 254793 h 1062037"/>
              <a:gd name="connsiteX26" fmla="*/ 2445544 w 2862262"/>
              <a:gd name="connsiteY26" fmla="*/ 273843 h 1062037"/>
              <a:gd name="connsiteX27" fmla="*/ 2445544 w 2862262"/>
              <a:gd name="connsiteY27" fmla="*/ 300037 h 1062037"/>
              <a:gd name="connsiteX28" fmla="*/ 2443162 w 2862262"/>
              <a:gd name="connsiteY28" fmla="*/ 333375 h 1062037"/>
              <a:gd name="connsiteX29" fmla="*/ 2440781 w 2862262"/>
              <a:gd name="connsiteY29" fmla="*/ 366712 h 1062037"/>
              <a:gd name="connsiteX30" fmla="*/ 2436019 w 2862262"/>
              <a:gd name="connsiteY30" fmla="*/ 438150 h 1062037"/>
              <a:gd name="connsiteX31" fmla="*/ 2428875 w 2862262"/>
              <a:gd name="connsiteY31" fmla="*/ 490537 h 1062037"/>
              <a:gd name="connsiteX32" fmla="*/ 2416969 w 2862262"/>
              <a:gd name="connsiteY32" fmla="*/ 552450 h 1062037"/>
              <a:gd name="connsiteX33" fmla="*/ 2402681 w 2862262"/>
              <a:gd name="connsiteY33" fmla="*/ 607218 h 1062037"/>
              <a:gd name="connsiteX34" fmla="*/ 2376487 w 2862262"/>
              <a:gd name="connsiteY34" fmla="*/ 688181 h 1062037"/>
              <a:gd name="connsiteX35" fmla="*/ 2347912 w 2862262"/>
              <a:gd name="connsiteY35" fmla="*/ 762000 h 1062037"/>
              <a:gd name="connsiteX36" fmla="*/ 2324100 w 2862262"/>
              <a:gd name="connsiteY36" fmla="*/ 826293 h 1062037"/>
              <a:gd name="connsiteX37" fmla="*/ 2278856 w 2862262"/>
              <a:gd name="connsiteY37" fmla="*/ 1019175 h 1062037"/>
              <a:gd name="connsiteX38" fmla="*/ 2288381 w 2862262"/>
              <a:gd name="connsiteY38" fmla="*/ 1031081 h 1062037"/>
              <a:gd name="connsiteX39" fmla="*/ 2309812 w 2862262"/>
              <a:gd name="connsiteY39" fmla="*/ 1042987 h 1062037"/>
              <a:gd name="connsiteX40" fmla="*/ 2326481 w 2862262"/>
              <a:gd name="connsiteY40" fmla="*/ 1047750 h 1062037"/>
              <a:gd name="connsiteX41" fmla="*/ 2343150 w 2862262"/>
              <a:gd name="connsiteY41" fmla="*/ 1057275 h 1062037"/>
              <a:gd name="connsiteX42" fmla="*/ 2357437 w 2862262"/>
              <a:gd name="connsiteY42" fmla="*/ 1062037 h 1062037"/>
              <a:gd name="connsiteX43" fmla="*/ 2371725 w 2862262"/>
              <a:gd name="connsiteY43" fmla="*/ 1062037 h 1062037"/>
              <a:gd name="connsiteX44" fmla="*/ 2393156 w 2862262"/>
              <a:gd name="connsiteY44" fmla="*/ 1057275 h 1062037"/>
              <a:gd name="connsiteX45" fmla="*/ 2412206 w 2862262"/>
              <a:gd name="connsiteY45" fmla="*/ 1050131 h 1062037"/>
              <a:gd name="connsiteX46" fmla="*/ 2433637 w 2862262"/>
              <a:gd name="connsiteY46" fmla="*/ 1035843 h 1062037"/>
              <a:gd name="connsiteX47" fmla="*/ 2457450 w 2862262"/>
              <a:gd name="connsiteY47" fmla="*/ 1014412 h 1062037"/>
              <a:gd name="connsiteX48" fmla="*/ 2483644 w 2862262"/>
              <a:gd name="connsiteY48" fmla="*/ 981075 h 1062037"/>
              <a:gd name="connsiteX49" fmla="*/ 2514600 w 2862262"/>
              <a:gd name="connsiteY49" fmla="*/ 935831 h 1062037"/>
              <a:gd name="connsiteX50" fmla="*/ 2543175 w 2862262"/>
              <a:gd name="connsiteY50" fmla="*/ 890587 h 1062037"/>
              <a:gd name="connsiteX51" fmla="*/ 2552700 w 2862262"/>
              <a:gd name="connsiteY51" fmla="*/ 869156 h 1062037"/>
              <a:gd name="connsiteX52" fmla="*/ 2588419 w 2862262"/>
              <a:gd name="connsiteY52" fmla="*/ 783431 h 1062037"/>
              <a:gd name="connsiteX53" fmla="*/ 2650331 w 2862262"/>
              <a:gd name="connsiteY53" fmla="*/ 631031 h 1062037"/>
              <a:gd name="connsiteX54" fmla="*/ 2747962 w 2862262"/>
              <a:gd name="connsiteY54" fmla="*/ 388143 h 1062037"/>
              <a:gd name="connsiteX55" fmla="*/ 2759869 w 2862262"/>
              <a:gd name="connsiteY55" fmla="*/ 371475 h 1062037"/>
              <a:gd name="connsiteX56" fmla="*/ 2800350 w 2862262"/>
              <a:gd name="connsiteY56" fmla="*/ 333375 h 1062037"/>
              <a:gd name="connsiteX57" fmla="*/ 2836069 w 2862262"/>
              <a:gd name="connsiteY57" fmla="*/ 297656 h 1062037"/>
              <a:gd name="connsiteX58" fmla="*/ 2855119 w 2862262"/>
              <a:gd name="connsiteY58" fmla="*/ 273843 h 1062037"/>
              <a:gd name="connsiteX59" fmla="*/ 2862262 w 2862262"/>
              <a:gd name="connsiteY59" fmla="*/ 264318 h 1062037"/>
              <a:gd name="connsiteX60" fmla="*/ 2862262 w 2862262"/>
              <a:gd name="connsiteY60" fmla="*/ 247650 h 1062037"/>
              <a:gd name="connsiteX61" fmla="*/ 2857500 w 2862262"/>
              <a:gd name="connsiteY61" fmla="*/ 230981 h 1062037"/>
              <a:gd name="connsiteX62" fmla="*/ 2850356 w 2862262"/>
              <a:gd name="connsiteY62" fmla="*/ 216693 h 1062037"/>
              <a:gd name="connsiteX63" fmla="*/ 2831306 w 2862262"/>
              <a:gd name="connsiteY63" fmla="*/ 195262 h 1062037"/>
              <a:gd name="connsiteX64" fmla="*/ 2800350 w 2862262"/>
              <a:gd name="connsiteY64" fmla="*/ 171450 h 1062037"/>
              <a:gd name="connsiteX65" fmla="*/ 2745581 w 2862262"/>
              <a:gd name="connsiteY65" fmla="*/ 140493 h 1062037"/>
              <a:gd name="connsiteX66" fmla="*/ 2647950 w 2862262"/>
              <a:gd name="connsiteY66" fmla="*/ 85725 h 1062037"/>
              <a:gd name="connsiteX67" fmla="*/ 2536031 w 2862262"/>
              <a:gd name="connsiteY67" fmla="*/ 30956 h 1062037"/>
              <a:gd name="connsiteX68" fmla="*/ 2464594 w 2862262"/>
              <a:gd name="connsiteY68" fmla="*/ 0 h 1062037"/>
              <a:gd name="connsiteX69" fmla="*/ 2457450 w 2862262"/>
              <a:gd name="connsiteY69" fmla="*/ 0 h 1062037"/>
              <a:gd name="connsiteX70" fmla="*/ 2400300 w 2862262"/>
              <a:gd name="connsiteY70" fmla="*/ 14287 h 1062037"/>
              <a:gd name="connsiteX71" fmla="*/ 2252662 w 2862262"/>
              <a:gd name="connsiteY71" fmla="*/ 45243 h 1062037"/>
              <a:gd name="connsiteX72" fmla="*/ 2057400 w 2862262"/>
              <a:gd name="connsiteY72" fmla="*/ 80962 h 1062037"/>
              <a:gd name="connsiteX73" fmla="*/ 1890712 w 2862262"/>
              <a:gd name="connsiteY73" fmla="*/ 111918 h 1062037"/>
              <a:gd name="connsiteX74" fmla="*/ 1662112 w 2862262"/>
              <a:gd name="connsiteY74" fmla="*/ 150018 h 1062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2862262" h="1062037">
                <a:moveTo>
                  <a:pt x="1662112" y="150018"/>
                </a:moveTo>
                <a:lnTo>
                  <a:pt x="1435894" y="183356"/>
                </a:lnTo>
                <a:lnTo>
                  <a:pt x="1266825" y="209550"/>
                </a:lnTo>
                <a:lnTo>
                  <a:pt x="1107281" y="230981"/>
                </a:lnTo>
                <a:lnTo>
                  <a:pt x="878681" y="257175"/>
                </a:lnTo>
                <a:lnTo>
                  <a:pt x="647700" y="283368"/>
                </a:lnTo>
                <a:lnTo>
                  <a:pt x="459581" y="302418"/>
                </a:lnTo>
                <a:lnTo>
                  <a:pt x="280987" y="319087"/>
                </a:lnTo>
                <a:lnTo>
                  <a:pt x="0" y="342900"/>
                </a:lnTo>
                <a:cubicBezTo>
                  <a:pt x="794" y="393700"/>
                  <a:pt x="1587" y="444500"/>
                  <a:pt x="2381" y="495300"/>
                </a:cubicBezTo>
                <a:lnTo>
                  <a:pt x="190500" y="481012"/>
                </a:lnTo>
                <a:lnTo>
                  <a:pt x="452437" y="454818"/>
                </a:lnTo>
                <a:lnTo>
                  <a:pt x="733425" y="426243"/>
                </a:lnTo>
                <a:lnTo>
                  <a:pt x="1023937" y="395287"/>
                </a:lnTo>
                <a:lnTo>
                  <a:pt x="1288256" y="364331"/>
                </a:lnTo>
                <a:lnTo>
                  <a:pt x="1578769" y="330993"/>
                </a:lnTo>
                <a:lnTo>
                  <a:pt x="1862137" y="297656"/>
                </a:lnTo>
                <a:lnTo>
                  <a:pt x="2026444" y="276225"/>
                </a:lnTo>
                <a:lnTo>
                  <a:pt x="2195512" y="252412"/>
                </a:lnTo>
                <a:lnTo>
                  <a:pt x="2336006" y="230981"/>
                </a:lnTo>
                <a:lnTo>
                  <a:pt x="2381250" y="223837"/>
                </a:lnTo>
                <a:lnTo>
                  <a:pt x="2393156" y="223837"/>
                </a:lnTo>
                <a:lnTo>
                  <a:pt x="2407444" y="226218"/>
                </a:lnTo>
                <a:lnTo>
                  <a:pt x="2424112" y="235743"/>
                </a:lnTo>
                <a:lnTo>
                  <a:pt x="2436019" y="247650"/>
                </a:lnTo>
                <a:lnTo>
                  <a:pt x="2440781" y="254793"/>
                </a:lnTo>
                <a:lnTo>
                  <a:pt x="2445544" y="273843"/>
                </a:lnTo>
                <a:lnTo>
                  <a:pt x="2445544" y="300037"/>
                </a:lnTo>
                <a:lnTo>
                  <a:pt x="2443162" y="333375"/>
                </a:lnTo>
                <a:lnTo>
                  <a:pt x="2440781" y="366712"/>
                </a:lnTo>
                <a:lnTo>
                  <a:pt x="2436019" y="438150"/>
                </a:lnTo>
                <a:lnTo>
                  <a:pt x="2428875" y="490537"/>
                </a:lnTo>
                <a:lnTo>
                  <a:pt x="2416969" y="552450"/>
                </a:lnTo>
                <a:lnTo>
                  <a:pt x="2402681" y="607218"/>
                </a:lnTo>
                <a:lnTo>
                  <a:pt x="2376487" y="688181"/>
                </a:lnTo>
                <a:lnTo>
                  <a:pt x="2347912" y="762000"/>
                </a:lnTo>
                <a:lnTo>
                  <a:pt x="2324100" y="826293"/>
                </a:lnTo>
                <a:lnTo>
                  <a:pt x="2278856" y="1019175"/>
                </a:lnTo>
                <a:lnTo>
                  <a:pt x="2288381" y="1031081"/>
                </a:lnTo>
                <a:lnTo>
                  <a:pt x="2309812" y="1042987"/>
                </a:lnTo>
                <a:lnTo>
                  <a:pt x="2326481" y="1047750"/>
                </a:lnTo>
                <a:lnTo>
                  <a:pt x="2343150" y="1057275"/>
                </a:lnTo>
                <a:lnTo>
                  <a:pt x="2357437" y="1062037"/>
                </a:lnTo>
                <a:lnTo>
                  <a:pt x="2371725" y="1062037"/>
                </a:lnTo>
                <a:lnTo>
                  <a:pt x="2393156" y="1057275"/>
                </a:lnTo>
                <a:lnTo>
                  <a:pt x="2412206" y="1050131"/>
                </a:lnTo>
                <a:lnTo>
                  <a:pt x="2433637" y="1035843"/>
                </a:lnTo>
                <a:lnTo>
                  <a:pt x="2457450" y="1014412"/>
                </a:lnTo>
                <a:lnTo>
                  <a:pt x="2483644" y="981075"/>
                </a:lnTo>
                <a:lnTo>
                  <a:pt x="2514600" y="935831"/>
                </a:lnTo>
                <a:lnTo>
                  <a:pt x="2543175" y="890587"/>
                </a:lnTo>
                <a:lnTo>
                  <a:pt x="2552700" y="869156"/>
                </a:lnTo>
                <a:lnTo>
                  <a:pt x="2588419" y="783431"/>
                </a:lnTo>
                <a:lnTo>
                  <a:pt x="2650331" y="631031"/>
                </a:lnTo>
                <a:lnTo>
                  <a:pt x="2747962" y="388143"/>
                </a:lnTo>
                <a:lnTo>
                  <a:pt x="2759869" y="371475"/>
                </a:lnTo>
                <a:lnTo>
                  <a:pt x="2800350" y="333375"/>
                </a:lnTo>
                <a:lnTo>
                  <a:pt x="2836069" y="297656"/>
                </a:lnTo>
                <a:lnTo>
                  <a:pt x="2855119" y="273843"/>
                </a:lnTo>
                <a:lnTo>
                  <a:pt x="2862262" y="264318"/>
                </a:lnTo>
                <a:lnTo>
                  <a:pt x="2862262" y="247650"/>
                </a:lnTo>
                <a:lnTo>
                  <a:pt x="2857500" y="230981"/>
                </a:lnTo>
                <a:lnTo>
                  <a:pt x="2850356" y="216693"/>
                </a:lnTo>
                <a:lnTo>
                  <a:pt x="2831306" y="195262"/>
                </a:lnTo>
                <a:lnTo>
                  <a:pt x="2800350" y="171450"/>
                </a:lnTo>
                <a:lnTo>
                  <a:pt x="2745581" y="140493"/>
                </a:lnTo>
                <a:lnTo>
                  <a:pt x="2647950" y="85725"/>
                </a:lnTo>
                <a:lnTo>
                  <a:pt x="2536031" y="30956"/>
                </a:lnTo>
                <a:lnTo>
                  <a:pt x="2464594" y="0"/>
                </a:lnTo>
                <a:lnTo>
                  <a:pt x="2457450" y="0"/>
                </a:lnTo>
                <a:lnTo>
                  <a:pt x="2400300" y="14287"/>
                </a:lnTo>
                <a:lnTo>
                  <a:pt x="2252662" y="45243"/>
                </a:lnTo>
                <a:lnTo>
                  <a:pt x="2057400" y="80962"/>
                </a:lnTo>
                <a:lnTo>
                  <a:pt x="1890712" y="111918"/>
                </a:lnTo>
                <a:lnTo>
                  <a:pt x="1662112" y="1500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2A380FC0-7A28-4312-9871-42F85C1ACF48}"/>
              </a:ext>
            </a:extLst>
          </p:cNvPr>
          <p:cNvSpPr/>
          <p:nvPr/>
        </p:nvSpPr>
        <p:spPr>
          <a:xfrm>
            <a:off x="3548063" y="2236788"/>
            <a:ext cx="2374900" cy="412750"/>
          </a:xfrm>
          <a:custGeom>
            <a:avLst/>
            <a:gdLst>
              <a:gd name="connsiteX0" fmla="*/ 1704975 w 2374106"/>
              <a:gd name="connsiteY0" fmla="*/ 61912 h 414337"/>
              <a:gd name="connsiteX1" fmla="*/ 1578768 w 2374106"/>
              <a:gd name="connsiteY1" fmla="*/ 78581 h 414337"/>
              <a:gd name="connsiteX2" fmla="*/ 1438275 w 2374106"/>
              <a:gd name="connsiteY2" fmla="*/ 97631 h 414337"/>
              <a:gd name="connsiteX3" fmla="*/ 1281112 w 2374106"/>
              <a:gd name="connsiteY3" fmla="*/ 119062 h 414337"/>
              <a:gd name="connsiteX4" fmla="*/ 1107281 w 2374106"/>
              <a:gd name="connsiteY4" fmla="*/ 142875 h 414337"/>
              <a:gd name="connsiteX5" fmla="*/ 940593 w 2374106"/>
              <a:gd name="connsiteY5" fmla="*/ 161925 h 414337"/>
              <a:gd name="connsiteX6" fmla="*/ 759618 w 2374106"/>
              <a:gd name="connsiteY6" fmla="*/ 183356 h 414337"/>
              <a:gd name="connsiteX7" fmla="*/ 583406 w 2374106"/>
              <a:gd name="connsiteY7" fmla="*/ 202406 h 414337"/>
              <a:gd name="connsiteX8" fmla="*/ 416718 w 2374106"/>
              <a:gd name="connsiteY8" fmla="*/ 216694 h 414337"/>
              <a:gd name="connsiteX9" fmla="*/ 283368 w 2374106"/>
              <a:gd name="connsiteY9" fmla="*/ 226219 h 414337"/>
              <a:gd name="connsiteX10" fmla="*/ 178593 w 2374106"/>
              <a:gd name="connsiteY10" fmla="*/ 230981 h 414337"/>
              <a:gd name="connsiteX11" fmla="*/ 2381 w 2374106"/>
              <a:gd name="connsiteY11" fmla="*/ 233362 h 414337"/>
              <a:gd name="connsiteX12" fmla="*/ 0 w 2374106"/>
              <a:gd name="connsiteY12" fmla="*/ 414337 h 414337"/>
              <a:gd name="connsiteX13" fmla="*/ 130968 w 2374106"/>
              <a:gd name="connsiteY13" fmla="*/ 409575 h 414337"/>
              <a:gd name="connsiteX14" fmla="*/ 321468 w 2374106"/>
              <a:gd name="connsiteY14" fmla="*/ 392906 h 414337"/>
              <a:gd name="connsiteX15" fmla="*/ 554831 w 2374106"/>
              <a:gd name="connsiteY15" fmla="*/ 369094 h 414337"/>
              <a:gd name="connsiteX16" fmla="*/ 783431 w 2374106"/>
              <a:gd name="connsiteY16" fmla="*/ 345281 h 414337"/>
              <a:gd name="connsiteX17" fmla="*/ 1038225 w 2374106"/>
              <a:gd name="connsiteY17" fmla="*/ 316706 h 414337"/>
              <a:gd name="connsiteX18" fmla="*/ 1269206 w 2374106"/>
              <a:gd name="connsiteY18" fmla="*/ 288131 h 414337"/>
              <a:gd name="connsiteX19" fmla="*/ 1524000 w 2374106"/>
              <a:gd name="connsiteY19" fmla="*/ 254794 h 414337"/>
              <a:gd name="connsiteX20" fmla="*/ 1764506 w 2374106"/>
              <a:gd name="connsiteY20" fmla="*/ 223837 h 414337"/>
              <a:gd name="connsiteX21" fmla="*/ 1966912 w 2374106"/>
              <a:gd name="connsiteY21" fmla="*/ 197644 h 414337"/>
              <a:gd name="connsiteX22" fmla="*/ 2183606 w 2374106"/>
              <a:gd name="connsiteY22" fmla="*/ 169069 h 414337"/>
              <a:gd name="connsiteX23" fmla="*/ 2200275 w 2374106"/>
              <a:gd name="connsiteY23" fmla="*/ 166687 h 414337"/>
              <a:gd name="connsiteX24" fmla="*/ 2209800 w 2374106"/>
              <a:gd name="connsiteY24" fmla="*/ 178594 h 414337"/>
              <a:gd name="connsiteX25" fmla="*/ 2224087 w 2374106"/>
              <a:gd name="connsiteY25" fmla="*/ 197644 h 414337"/>
              <a:gd name="connsiteX26" fmla="*/ 2245518 w 2374106"/>
              <a:gd name="connsiteY26" fmla="*/ 219075 h 414337"/>
              <a:gd name="connsiteX27" fmla="*/ 2269331 w 2374106"/>
              <a:gd name="connsiteY27" fmla="*/ 235744 h 414337"/>
              <a:gd name="connsiteX28" fmla="*/ 2286000 w 2374106"/>
              <a:gd name="connsiteY28" fmla="*/ 245269 h 414337"/>
              <a:gd name="connsiteX29" fmla="*/ 2309812 w 2374106"/>
              <a:gd name="connsiteY29" fmla="*/ 250031 h 414337"/>
              <a:gd name="connsiteX30" fmla="*/ 2374106 w 2374106"/>
              <a:gd name="connsiteY30" fmla="*/ 21431 h 414337"/>
              <a:gd name="connsiteX31" fmla="*/ 2269331 w 2374106"/>
              <a:gd name="connsiteY31" fmla="*/ 4762 h 414337"/>
              <a:gd name="connsiteX32" fmla="*/ 2207418 w 2374106"/>
              <a:gd name="connsiteY32" fmla="*/ 0 h 414337"/>
              <a:gd name="connsiteX33" fmla="*/ 2143125 w 2374106"/>
              <a:gd name="connsiteY33" fmla="*/ 0 h 414337"/>
              <a:gd name="connsiteX34" fmla="*/ 2057400 w 2374106"/>
              <a:gd name="connsiteY34" fmla="*/ 9525 h 414337"/>
              <a:gd name="connsiteX35" fmla="*/ 1885950 w 2374106"/>
              <a:gd name="connsiteY35" fmla="*/ 33337 h 414337"/>
              <a:gd name="connsiteX36" fmla="*/ 1704975 w 2374106"/>
              <a:gd name="connsiteY36" fmla="*/ 61912 h 4143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374106" h="414337">
                <a:moveTo>
                  <a:pt x="1704975" y="61912"/>
                </a:moveTo>
                <a:lnTo>
                  <a:pt x="1578768" y="78581"/>
                </a:lnTo>
                <a:lnTo>
                  <a:pt x="1438275" y="97631"/>
                </a:lnTo>
                <a:lnTo>
                  <a:pt x="1281112" y="119062"/>
                </a:lnTo>
                <a:lnTo>
                  <a:pt x="1107281" y="142875"/>
                </a:lnTo>
                <a:lnTo>
                  <a:pt x="940593" y="161925"/>
                </a:lnTo>
                <a:lnTo>
                  <a:pt x="759618" y="183356"/>
                </a:lnTo>
                <a:lnTo>
                  <a:pt x="583406" y="202406"/>
                </a:lnTo>
                <a:lnTo>
                  <a:pt x="416718" y="216694"/>
                </a:lnTo>
                <a:lnTo>
                  <a:pt x="283368" y="226219"/>
                </a:lnTo>
                <a:lnTo>
                  <a:pt x="178593" y="230981"/>
                </a:lnTo>
                <a:lnTo>
                  <a:pt x="2381" y="233362"/>
                </a:lnTo>
                <a:cubicBezTo>
                  <a:pt x="1587" y="293687"/>
                  <a:pt x="794" y="354012"/>
                  <a:pt x="0" y="414337"/>
                </a:cubicBezTo>
                <a:lnTo>
                  <a:pt x="130968" y="409575"/>
                </a:lnTo>
                <a:lnTo>
                  <a:pt x="321468" y="392906"/>
                </a:lnTo>
                <a:lnTo>
                  <a:pt x="554831" y="369094"/>
                </a:lnTo>
                <a:lnTo>
                  <a:pt x="783431" y="345281"/>
                </a:lnTo>
                <a:lnTo>
                  <a:pt x="1038225" y="316706"/>
                </a:lnTo>
                <a:lnTo>
                  <a:pt x="1269206" y="288131"/>
                </a:lnTo>
                <a:lnTo>
                  <a:pt x="1524000" y="254794"/>
                </a:lnTo>
                <a:lnTo>
                  <a:pt x="1764506" y="223837"/>
                </a:lnTo>
                <a:lnTo>
                  <a:pt x="1966912" y="197644"/>
                </a:lnTo>
                <a:lnTo>
                  <a:pt x="2183606" y="169069"/>
                </a:lnTo>
                <a:lnTo>
                  <a:pt x="2200275" y="166687"/>
                </a:lnTo>
                <a:lnTo>
                  <a:pt x="2209800" y="178594"/>
                </a:lnTo>
                <a:lnTo>
                  <a:pt x="2224087" y="197644"/>
                </a:lnTo>
                <a:lnTo>
                  <a:pt x="2245518" y="219075"/>
                </a:lnTo>
                <a:lnTo>
                  <a:pt x="2269331" y="235744"/>
                </a:lnTo>
                <a:lnTo>
                  <a:pt x="2286000" y="245269"/>
                </a:lnTo>
                <a:lnTo>
                  <a:pt x="2309812" y="250031"/>
                </a:lnTo>
                <a:lnTo>
                  <a:pt x="2374106" y="21431"/>
                </a:lnTo>
                <a:lnTo>
                  <a:pt x="2269331" y="4762"/>
                </a:lnTo>
                <a:lnTo>
                  <a:pt x="2207418" y="0"/>
                </a:lnTo>
                <a:lnTo>
                  <a:pt x="2143125" y="0"/>
                </a:lnTo>
                <a:lnTo>
                  <a:pt x="2057400" y="9525"/>
                </a:lnTo>
                <a:lnTo>
                  <a:pt x="1885950" y="33337"/>
                </a:lnTo>
                <a:lnTo>
                  <a:pt x="1704975" y="619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A6372D52-5EB8-47CC-8A6B-E854A5D2BF41}"/>
              </a:ext>
            </a:extLst>
          </p:cNvPr>
          <p:cNvSpPr/>
          <p:nvPr/>
        </p:nvSpPr>
        <p:spPr>
          <a:xfrm rot="16200000">
            <a:off x="1217613" y="3084513"/>
            <a:ext cx="3832225" cy="993775"/>
          </a:xfrm>
          <a:custGeom>
            <a:avLst/>
            <a:gdLst>
              <a:gd name="connsiteX0" fmla="*/ 2679700 w 3832225"/>
              <a:gd name="connsiteY0" fmla="*/ 730250 h 993775"/>
              <a:gd name="connsiteX1" fmla="*/ 2930525 w 3832225"/>
              <a:gd name="connsiteY1" fmla="*/ 739775 h 993775"/>
              <a:gd name="connsiteX2" fmla="*/ 3143250 w 3832225"/>
              <a:gd name="connsiteY2" fmla="*/ 742950 h 993775"/>
              <a:gd name="connsiteX3" fmla="*/ 3409950 w 3832225"/>
              <a:gd name="connsiteY3" fmla="*/ 746125 h 993775"/>
              <a:gd name="connsiteX4" fmla="*/ 3457575 w 3832225"/>
              <a:gd name="connsiteY4" fmla="*/ 739775 h 993775"/>
              <a:gd name="connsiteX5" fmla="*/ 3495675 w 3832225"/>
              <a:gd name="connsiteY5" fmla="*/ 730250 h 993775"/>
              <a:gd name="connsiteX6" fmla="*/ 3587750 w 3832225"/>
              <a:gd name="connsiteY6" fmla="*/ 701675 h 993775"/>
              <a:gd name="connsiteX7" fmla="*/ 3708400 w 3832225"/>
              <a:gd name="connsiteY7" fmla="*/ 650875 h 993775"/>
              <a:gd name="connsiteX8" fmla="*/ 3794125 w 3832225"/>
              <a:gd name="connsiteY8" fmla="*/ 609600 h 993775"/>
              <a:gd name="connsiteX9" fmla="*/ 3813175 w 3832225"/>
              <a:gd name="connsiteY9" fmla="*/ 606425 h 993775"/>
              <a:gd name="connsiteX10" fmla="*/ 3822700 w 3832225"/>
              <a:gd name="connsiteY10" fmla="*/ 606425 h 993775"/>
              <a:gd name="connsiteX11" fmla="*/ 3829050 w 3832225"/>
              <a:gd name="connsiteY11" fmla="*/ 609600 h 993775"/>
              <a:gd name="connsiteX12" fmla="*/ 3832225 w 3832225"/>
              <a:gd name="connsiteY12" fmla="*/ 615950 h 993775"/>
              <a:gd name="connsiteX13" fmla="*/ 3832225 w 3832225"/>
              <a:gd name="connsiteY13" fmla="*/ 631825 h 993775"/>
              <a:gd name="connsiteX14" fmla="*/ 3822700 w 3832225"/>
              <a:gd name="connsiteY14" fmla="*/ 682625 h 993775"/>
              <a:gd name="connsiteX15" fmla="*/ 3797300 w 3832225"/>
              <a:gd name="connsiteY15" fmla="*/ 777875 h 993775"/>
              <a:gd name="connsiteX16" fmla="*/ 3768725 w 3832225"/>
              <a:gd name="connsiteY16" fmla="*/ 866775 h 993775"/>
              <a:gd name="connsiteX17" fmla="*/ 3746500 w 3832225"/>
              <a:gd name="connsiteY17" fmla="*/ 927100 h 993775"/>
              <a:gd name="connsiteX18" fmla="*/ 3717925 w 3832225"/>
              <a:gd name="connsiteY18" fmla="*/ 984250 h 993775"/>
              <a:gd name="connsiteX19" fmla="*/ 3565525 w 3832225"/>
              <a:gd name="connsiteY19" fmla="*/ 990600 h 993775"/>
              <a:gd name="connsiteX20" fmla="*/ 3384550 w 3832225"/>
              <a:gd name="connsiteY20" fmla="*/ 993775 h 993775"/>
              <a:gd name="connsiteX21" fmla="*/ 3149600 w 3832225"/>
              <a:gd name="connsiteY21" fmla="*/ 993775 h 993775"/>
              <a:gd name="connsiteX22" fmla="*/ 3016250 w 3832225"/>
              <a:gd name="connsiteY22" fmla="*/ 993775 h 993775"/>
              <a:gd name="connsiteX23" fmla="*/ 2857500 w 3832225"/>
              <a:gd name="connsiteY23" fmla="*/ 993775 h 993775"/>
              <a:gd name="connsiteX24" fmla="*/ 2635250 w 3832225"/>
              <a:gd name="connsiteY24" fmla="*/ 971550 h 993775"/>
              <a:gd name="connsiteX25" fmla="*/ 2479675 w 3832225"/>
              <a:gd name="connsiteY25" fmla="*/ 955675 h 993775"/>
              <a:gd name="connsiteX26" fmla="*/ 2349500 w 3832225"/>
              <a:gd name="connsiteY26" fmla="*/ 942975 h 993775"/>
              <a:gd name="connsiteX27" fmla="*/ 2197100 w 3832225"/>
              <a:gd name="connsiteY27" fmla="*/ 930275 h 993775"/>
              <a:gd name="connsiteX28" fmla="*/ 2016125 w 3832225"/>
              <a:gd name="connsiteY28" fmla="*/ 914400 h 993775"/>
              <a:gd name="connsiteX29" fmla="*/ 1898650 w 3832225"/>
              <a:gd name="connsiteY29" fmla="*/ 901700 h 993775"/>
              <a:gd name="connsiteX30" fmla="*/ 1768475 w 3832225"/>
              <a:gd name="connsiteY30" fmla="*/ 879475 h 993775"/>
              <a:gd name="connsiteX31" fmla="*/ 1679575 w 3832225"/>
              <a:gd name="connsiteY31" fmla="*/ 860425 h 993775"/>
              <a:gd name="connsiteX32" fmla="*/ 1577975 w 3832225"/>
              <a:gd name="connsiteY32" fmla="*/ 831850 h 993775"/>
              <a:gd name="connsiteX33" fmla="*/ 1444625 w 3832225"/>
              <a:gd name="connsiteY33" fmla="*/ 793750 h 993775"/>
              <a:gd name="connsiteX34" fmla="*/ 1289050 w 3832225"/>
              <a:gd name="connsiteY34" fmla="*/ 746125 h 993775"/>
              <a:gd name="connsiteX35" fmla="*/ 1104900 w 3832225"/>
              <a:gd name="connsiteY35" fmla="*/ 679450 h 993775"/>
              <a:gd name="connsiteX36" fmla="*/ 904875 w 3832225"/>
              <a:gd name="connsiteY36" fmla="*/ 600075 h 993775"/>
              <a:gd name="connsiteX37" fmla="*/ 793750 w 3832225"/>
              <a:gd name="connsiteY37" fmla="*/ 549275 h 993775"/>
              <a:gd name="connsiteX38" fmla="*/ 654050 w 3832225"/>
              <a:gd name="connsiteY38" fmla="*/ 476250 h 993775"/>
              <a:gd name="connsiteX39" fmla="*/ 520700 w 3832225"/>
              <a:gd name="connsiteY39" fmla="*/ 396875 h 993775"/>
              <a:gd name="connsiteX40" fmla="*/ 390525 w 3832225"/>
              <a:gd name="connsiteY40" fmla="*/ 314325 h 993775"/>
              <a:gd name="connsiteX41" fmla="*/ 263525 w 3832225"/>
              <a:gd name="connsiteY41" fmla="*/ 231775 h 993775"/>
              <a:gd name="connsiteX42" fmla="*/ 168275 w 3832225"/>
              <a:gd name="connsiteY42" fmla="*/ 165100 h 993775"/>
              <a:gd name="connsiteX43" fmla="*/ 38100 w 3832225"/>
              <a:gd name="connsiteY43" fmla="*/ 73025 h 993775"/>
              <a:gd name="connsiteX44" fmla="*/ 19050 w 3832225"/>
              <a:gd name="connsiteY44" fmla="*/ 60325 h 993775"/>
              <a:gd name="connsiteX45" fmla="*/ 3175 w 3832225"/>
              <a:gd name="connsiteY45" fmla="*/ 41275 h 993775"/>
              <a:gd name="connsiteX46" fmla="*/ 0 w 3832225"/>
              <a:gd name="connsiteY46" fmla="*/ 22225 h 993775"/>
              <a:gd name="connsiteX47" fmla="*/ 0 w 3832225"/>
              <a:gd name="connsiteY47" fmla="*/ 12700 h 993775"/>
              <a:gd name="connsiteX48" fmla="*/ 3175 w 3832225"/>
              <a:gd name="connsiteY48" fmla="*/ 6350 h 993775"/>
              <a:gd name="connsiteX49" fmla="*/ 15875 w 3832225"/>
              <a:gd name="connsiteY49" fmla="*/ 0 h 993775"/>
              <a:gd name="connsiteX50" fmla="*/ 31750 w 3832225"/>
              <a:gd name="connsiteY50" fmla="*/ 0 h 993775"/>
              <a:gd name="connsiteX51" fmla="*/ 69850 w 3832225"/>
              <a:gd name="connsiteY51" fmla="*/ 12700 h 993775"/>
              <a:gd name="connsiteX52" fmla="*/ 225425 w 3832225"/>
              <a:gd name="connsiteY52" fmla="*/ 92075 h 993775"/>
              <a:gd name="connsiteX53" fmla="*/ 406400 w 3832225"/>
              <a:gd name="connsiteY53" fmla="*/ 177800 h 993775"/>
              <a:gd name="connsiteX54" fmla="*/ 574675 w 3832225"/>
              <a:gd name="connsiteY54" fmla="*/ 257175 h 993775"/>
              <a:gd name="connsiteX55" fmla="*/ 781050 w 3832225"/>
              <a:gd name="connsiteY55" fmla="*/ 346075 h 993775"/>
              <a:gd name="connsiteX56" fmla="*/ 981075 w 3832225"/>
              <a:gd name="connsiteY56" fmla="*/ 428625 h 993775"/>
              <a:gd name="connsiteX57" fmla="*/ 1162050 w 3832225"/>
              <a:gd name="connsiteY57" fmla="*/ 495300 h 993775"/>
              <a:gd name="connsiteX58" fmla="*/ 1339850 w 3832225"/>
              <a:gd name="connsiteY58" fmla="*/ 552450 h 993775"/>
              <a:gd name="connsiteX59" fmla="*/ 1425575 w 3832225"/>
              <a:gd name="connsiteY59" fmla="*/ 574675 h 993775"/>
              <a:gd name="connsiteX60" fmla="*/ 1574800 w 3832225"/>
              <a:gd name="connsiteY60" fmla="*/ 609600 h 993775"/>
              <a:gd name="connsiteX61" fmla="*/ 1733550 w 3832225"/>
              <a:gd name="connsiteY61" fmla="*/ 638175 h 993775"/>
              <a:gd name="connsiteX62" fmla="*/ 1889125 w 3832225"/>
              <a:gd name="connsiteY62" fmla="*/ 663575 h 993775"/>
              <a:gd name="connsiteX63" fmla="*/ 2012950 w 3832225"/>
              <a:gd name="connsiteY63" fmla="*/ 676275 h 993775"/>
              <a:gd name="connsiteX64" fmla="*/ 2187575 w 3832225"/>
              <a:gd name="connsiteY64" fmla="*/ 695325 h 993775"/>
              <a:gd name="connsiteX65" fmla="*/ 2365375 w 3832225"/>
              <a:gd name="connsiteY65" fmla="*/ 711200 h 993775"/>
              <a:gd name="connsiteX66" fmla="*/ 2679700 w 3832225"/>
              <a:gd name="connsiteY66" fmla="*/ 730250 h 993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832225" h="993775">
                <a:moveTo>
                  <a:pt x="2679700" y="730250"/>
                </a:moveTo>
                <a:lnTo>
                  <a:pt x="2930525" y="739775"/>
                </a:lnTo>
                <a:lnTo>
                  <a:pt x="3143250" y="742950"/>
                </a:lnTo>
                <a:lnTo>
                  <a:pt x="3409950" y="746125"/>
                </a:lnTo>
                <a:lnTo>
                  <a:pt x="3457575" y="739775"/>
                </a:lnTo>
                <a:lnTo>
                  <a:pt x="3495675" y="730250"/>
                </a:lnTo>
                <a:lnTo>
                  <a:pt x="3587750" y="701675"/>
                </a:lnTo>
                <a:lnTo>
                  <a:pt x="3708400" y="650875"/>
                </a:lnTo>
                <a:lnTo>
                  <a:pt x="3794125" y="609600"/>
                </a:lnTo>
                <a:lnTo>
                  <a:pt x="3813175" y="606425"/>
                </a:lnTo>
                <a:lnTo>
                  <a:pt x="3822700" y="606425"/>
                </a:lnTo>
                <a:lnTo>
                  <a:pt x="3829050" y="609600"/>
                </a:lnTo>
                <a:lnTo>
                  <a:pt x="3832225" y="615950"/>
                </a:lnTo>
                <a:lnTo>
                  <a:pt x="3832225" y="631825"/>
                </a:lnTo>
                <a:lnTo>
                  <a:pt x="3822700" y="682625"/>
                </a:lnTo>
                <a:lnTo>
                  <a:pt x="3797300" y="777875"/>
                </a:lnTo>
                <a:lnTo>
                  <a:pt x="3768725" y="866775"/>
                </a:lnTo>
                <a:lnTo>
                  <a:pt x="3746500" y="927100"/>
                </a:lnTo>
                <a:lnTo>
                  <a:pt x="3717925" y="984250"/>
                </a:lnTo>
                <a:cubicBezTo>
                  <a:pt x="3667127" y="986412"/>
                  <a:pt x="3616369" y="990600"/>
                  <a:pt x="3565525" y="990600"/>
                </a:cubicBezTo>
                <a:lnTo>
                  <a:pt x="3384550" y="993775"/>
                </a:lnTo>
                <a:lnTo>
                  <a:pt x="3149600" y="993775"/>
                </a:lnTo>
                <a:lnTo>
                  <a:pt x="3016250" y="993775"/>
                </a:lnTo>
                <a:lnTo>
                  <a:pt x="2857500" y="993775"/>
                </a:lnTo>
                <a:lnTo>
                  <a:pt x="2635250" y="971550"/>
                </a:lnTo>
                <a:lnTo>
                  <a:pt x="2479675" y="955675"/>
                </a:lnTo>
                <a:lnTo>
                  <a:pt x="2349500" y="942975"/>
                </a:lnTo>
                <a:lnTo>
                  <a:pt x="2197100" y="930275"/>
                </a:lnTo>
                <a:lnTo>
                  <a:pt x="2016125" y="914400"/>
                </a:lnTo>
                <a:lnTo>
                  <a:pt x="1898650" y="901700"/>
                </a:lnTo>
                <a:lnTo>
                  <a:pt x="1768475" y="879475"/>
                </a:lnTo>
                <a:lnTo>
                  <a:pt x="1679575" y="860425"/>
                </a:lnTo>
                <a:lnTo>
                  <a:pt x="1577975" y="831850"/>
                </a:lnTo>
                <a:lnTo>
                  <a:pt x="1444625" y="793750"/>
                </a:lnTo>
                <a:lnTo>
                  <a:pt x="1289050" y="746125"/>
                </a:lnTo>
                <a:lnTo>
                  <a:pt x="1104900" y="679450"/>
                </a:lnTo>
                <a:lnTo>
                  <a:pt x="904875" y="600075"/>
                </a:lnTo>
                <a:lnTo>
                  <a:pt x="793750" y="549275"/>
                </a:lnTo>
                <a:lnTo>
                  <a:pt x="654050" y="476250"/>
                </a:lnTo>
                <a:lnTo>
                  <a:pt x="520700" y="396875"/>
                </a:lnTo>
                <a:lnTo>
                  <a:pt x="390525" y="314325"/>
                </a:lnTo>
                <a:lnTo>
                  <a:pt x="263525" y="231775"/>
                </a:lnTo>
                <a:lnTo>
                  <a:pt x="168275" y="165100"/>
                </a:lnTo>
                <a:lnTo>
                  <a:pt x="38100" y="73025"/>
                </a:lnTo>
                <a:lnTo>
                  <a:pt x="19050" y="60325"/>
                </a:lnTo>
                <a:lnTo>
                  <a:pt x="3175" y="41275"/>
                </a:lnTo>
                <a:lnTo>
                  <a:pt x="0" y="22225"/>
                </a:lnTo>
                <a:lnTo>
                  <a:pt x="0" y="12700"/>
                </a:lnTo>
                <a:lnTo>
                  <a:pt x="3175" y="6350"/>
                </a:lnTo>
                <a:lnTo>
                  <a:pt x="15875" y="0"/>
                </a:lnTo>
                <a:lnTo>
                  <a:pt x="31750" y="0"/>
                </a:lnTo>
                <a:lnTo>
                  <a:pt x="69850" y="12700"/>
                </a:lnTo>
                <a:lnTo>
                  <a:pt x="225425" y="92075"/>
                </a:lnTo>
                <a:lnTo>
                  <a:pt x="406400" y="177800"/>
                </a:lnTo>
                <a:lnTo>
                  <a:pt x="574675" y="257175"/>
                </a:lnTo>
                <a:lnTo>
                  <a:pt x="781050" y="346075"/>
                </a:lnTo>
                <a:lnTo>
                  <a:pt x="981075" y="428625"/>
                </a:lnTo>
                <a:lnTo>
                  <a:pt x="1162050" y="495300"/>
                </a:lnTo>
                <a:lnTo>
                  <a:pt x="1339850" y="552450"/>
                </a:lnTo>
                <a:lnTo>
                  <a:pt x="1425575" y="574675"/>
                </a:lnTo>
                <a:lnTo>
                  <a:pt x="1574800" y="609600"/>
                </a:lnTo>
                <a:lnTo>
                  <a:pt x="1733550" y="638175"/>
                </a:lnTo>
                <a:lnTo>
                  <a:pt x="1889125" y="663575"/>
                </a:lnTo>
                <a:lnTo>
                  <a:pt x="2012950" y="676275"/>
                </a:lnTo>
                <a:lnTo>
                  <a:pt x="2187575" y="695325"/>
                </a:lnTo>
                <a:lnTo>
                  <a:pt x="2365375" y="711200"/>
                </a:lnTo>
                <a:lnTo>
                  <a:pt x="2679700" y="730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55FD699D-BFE5-4E26-B485-364A700FA100}"/>
              </a:ext>
            </a:extLst>
          </p:cNvPr>
          <p:cNvSpPr/>
          <p:nvPr/>
        </p:nvSpPr>
        <p:spPr>
          <a:xfrm>
            <a:off x="3681413" y="2962275"/>
            <a:ext cx="2638425" cy="512763"/>
          </a:xfrm>
          <a:custGeom>
            <a:avLst/>
            <a:gdLst>
              <a:gd name="connsiteX0" fmla="*/ 1619250 w 2638425"/>
              <a:gd name="connsiteY0" fmla="*/ 130969 h 511969"/>
              <a:gd name="connsiteX1" fmla="*/ 1507331 w 2638425"/>
              <a:gd name="connsiteY1" fmla="*/ 150019 h 511969"/>
              <a:gd name="connsiteX2" fmla="*/ 1388268 w 2638425"/>
              <a:gd name="connsiteY2" fmla="*/ 169069 h 511969"/>
              <a:gd name="connsiteX3" fmla="*/ 1278731 w 2638425"/>
              <a:gd name="connsiteY3" fmla="*/ 183356 h 511969"/>
              <a:gd name="connsiteX4" fmla="*/ 1169193 w 2638425"/>
              <a:gd name="connsiteY4" fmla="*/ 197644 h 511969"/>
              <a:gd name="connsiteX5" fmla="*/ 1062037 w 2638425"/>
              <a:gd name="connsiteY5" fmla="*/ 211931 h 511969"/>
              <a:gd name="connsiteX6" fmla="*/ 969168 w 2638425"/>
              <a:gd name="connsiteY6" fmla="*/ 223838 h 511969"/>
              <a:gd name="connsiteX7" fmla="*/ 757237 w 2638425"/>
              <a:gd name="connsiteY7" fmla="*/ 240506 h 511969"/>
              <a:gd name="connsiteX8" fmla="*/ 654843 w 2638425"/>
              <a:gd name="connsiteY8" fmla="*/ 269081 h 511969"/>
              <a:gd name="connsiteX9" fmla="*/ 576262 w 2638425"/>
              <a:gd name="connsiteY9" fmla="*/ 285750 h 511969"/>
              <a:gd name="connsiteX10" fmla="*/ 488156 w 2638425"/>
              <a:gd name="connsiteY10" fmla="*/ 300038 h 511969"/>
              <a:gd name="connsiteX11" fmla="*/ 416718 w 2638425"/>
              <a:gd name="connsiteY11" fmla="*/ 309563 h 511969"/>
              <a:gd name="connsiteX12" fmla="*/ 369093 w 2638425"/>
              <a:gd name="connsiteY12" fmla="*/ 309563 h 511969"/>
              <a:gd name="connsiteX13" fmla="*/ 321468 w 2638425"/>
              <a:gd name="connsiteY13" fmla="*/ 302419 h 511969"/>
              <a:gd name="connsiteX14" fmla="*/ 266700 w 2638425"/>
              <a:gd name="connsiteY14" fmla="*/ 288131 h 511969"/>
              <a:gd name="connsiteX15" fmla="*/ 188118 w 2638425"/>
              <a:gd name="connsiteY15" fmla="*/ 261938 h 511969"/>
              <a:gd name="connsiteX16" fmla="*/ 121443 w 2638425"/>
              <a:gd name="connsiteY16" fmla="*/ 230981 h 511969"/>
              <a:gd name="connsiteX17" fmla="*/ 66675 w 2638425"/>
              <a:gd name="connsiteY17" fmla="*/ 202406 h 511969"/>
              <a:gd name="connsiteX18" fmla="*/ 33337 w 2638425"/>
              <a:gd name="connsiteY18" fmla="*/ 188119 h 511969"/>
              <a:gd name="connsiteX19" fmla="*/ 19050 w 2638425"/>
              <a:gd name="connsiteY19" fmla="*/ 185738 h 511969"/>
              <a:gd name="connsiteX20" fmla="*/ 7143 w 2638425"/>
              <a:gd name="connsiteY20" fmla="*/ 188119 h 511969"/>
              <a:gd name="connsiteX21" fmla="*/ 2381 w 2638425"/>
              <a:gd name="connsiteY21" fmla="*/ 190500 h 511969"/>
              <a:gd name="connsiteX22" fmla="*/ 0 w 2638425"/>
              <a:gd name="connsiteY22" fmla="*/ 204788 h 511969"/>
              <a:gd name="connsiteX23" fmla="*/ 2381 w 2638425"/>
              <a:gd name="connsiteY23" fmla="*/ 214313 h 511969"/>
              <a:gd name="connsiteX24" fmla="*/ 16668 w 2638425"/>
              <a:gd name="connsiteY24" fmla="*/ 247650 h 511969"/>
              <a:gd name="connsiteX25" fmla="*/ 45243 w 2638425"/>
              <a:gd name="connsiteY25" fmla="*/ 290513 h 511969"/>
              <a:gd name="connsiteX26" fmla="*/ 83343 w 2638425"/>
              <a:gd name="connsiteY26" fmla="*/ 338138 h 511969"/>
              <a:gd name="connsiteX27" fmla="*/ 114300 w 2638425"/>
              <a:gd name="connsiteY27" fmla="*/ 373856 h 511969"/>
              <a:gd name="connsiteX28" fmla="*/ 154781 w 2638425"/>
              <a:gd name="connsiteY28" fmla="*/ 409575 h 511969"/>
              <a:gd name="connsiteX29" fmla="*/ 188118 w 2638425"/>
              <a:gd name="connsiteY29" fmla="*/ 435769 h 511969"/>
              <a:gd name="connsiteX30" fmla="*/ 235743 w 2638425"/>
              <a:gd name="connsiteY30" fmla="*/ 461963 h 511969"/>
              <a:gd name="connsiteX31" fmla="*/ 285750 w 2638425"/>
              <a:gd name="connsiteY31" fmla="*/ 483394 h 511969"/>
              <a:gd name="connsiteX32" fmla="*/ 328612 w 2638425"/>
              <a:gd name="connsiteY32" fmla="*/ 497681 h 511969"/>
              <a:gd name="connsiteX33" fmla="*/ 373856 w 2638425"/>
              <a:gd name="connsiteY33" fmla="*/ 507206 h 511969"/>
              <a:gd name="connsiteX34" fmla="*/ 411956 w 2638425"/>
              <a:gd name="connsiteY34" fmla="*/ 511969 h 511969"/>
              <a:gd name="connsiteX35" fmla="*/ 442912 w 2638425"/>
              <a:gd name="connsiteY35" fmla="*/ 511969 h 511969"/>
              <a:gd name="connsiteX36" fmla="*/ 528637 w 2638425"/>
              <a:gd name="connsiteY36" fmla="*/ 497681 h 511969"/>
              <a:gd name="connsiteX37" fmla="*/ 664368 w 2638425"/>
              <a:gd name="connsiteY37" fmla="*/ 466725 h 511969"/>
              <a:gd name="connsiteX38" fmla="*/ 766762 w 2638425"/>
              <a:gd name="connsiteY38" fmla="*/ 440531 h 511969"/>
              <a:gd name="connsiteX39" fmla="*/ 962025 w 2638425"/>
              <a:gd name="connsiteY39" fmla="*/ 402431 h 511969"/>
              <a:gd name="connsiteX40" fmla="*/ 1154906 w 2638425"/>
              <a:gd name="connsiteY40" fmla="*/ 378619 h 511969"/>
              <a:gd name="connsiteX41" fmla="*/ 1312068 w 2638425"/>
              <a:gd name="connsiteY41" fmla="*/ 354806 h 511969"/>
              <a:gd name="connsiteX42" fmla="*/ 1507331 w 2638425"/>
              <a:gd name="connsiteY42" fmla="*/ 323850 h 511969"/>
              <a:gd name="connsiteX43" fmla="*/ 1643062 w 2638425"/>
              <a:gd name="connsiteY43" fmla="*/ 300038 h 511969"/>
              <a:gd name="connsiteX44" fmla="*/ 1721643 w 2638425"/>
              <a:gd name="connsiteY44" fmla="*/ 285750 h 511969"/>
              <a:gd name="connsiteX45" fmla="*/ 1943100 w 2638425"/>
              <a:gd name="connsiteY45" fmla="*/ 266700 h 511969"/>
              <a:gd name="connsiteX46" fmla="*/ 2124075 w 2638425"/>
              <a:gd name="connsiteY46" fmla="*/ 254794 h 511969"/>
              <a:gd name="connsiteX47" fmla="*/ 2312193 w 2638425"/>
              <a:gd name="connsiteY47" fmla="*/ 247650 h 511969"/>
              <a:gd name="connsiteX48" fmla="*/ 2457450 w 2638425"/>
              <a:gd name="connsiteY48" fmla="*/ 245269 h 511969"/>
              <a:gd name="connsiteX49" fmla="*/ 2581275 w 2638425"/>
              <a:gd name="connsiteY49" fmla="*/ 242888 h 511969"/>
              <a:gd name="connsiteX50" fmla="*/ 2605087 w 2638425"/>
              <a:gd name="connsiteY50" fmla="*/ 228600 h 511969"/>
              <a:gd name="connsiteX51" fmla="*/ 2624137 w 2638425"/>
              <a:gd name="connsiteY51" fmla="*/ 211931 h 511969"/>
              <a:gd name="connsiteX52" fmla="*/ 2633662 w 2638425"/>
              <a:gd name="connsiteY52" fmla="*/ 197644 h 511969"/>
              <a:gd name="connsiteX53" fmla="*/ 2638425 w 2638425"/>
              <a:gd name="connsiteY53" fmla="*/ 180975 h 511969"/>
              <a:gd name="connsiteX54" fmla="*/ 2638425 w 2638425"/>
              <a:gd name="connsiteY54" fmla="*/ 166688 h 511969"/>
              <a:gd name="connsiteX55" fmla="*/ 2631281 w 2638425"/>
              <a:gd name="connsiteY55" fmla="*/ 154781 h 511969"/>
              <a:gd name="connsiteX56" fmla="*/ 2616993 w 2638425"/>
              <a:gd name="connsiteY56" fmla="*/ 135731 h 511969"/>
              <a:gd name="connsiteX57" fmla="*/ 2590800 w 2638425"/>
              <a:gd name="connsiteY57" fmla="*/ 116681 h 511969"/>
              <a:gd name="connsiteX58" fmla="*/ 2559843 w 2638425"/>
              <a:gd name="connsiteY58" fmla="*/ 100013 h 511969"/>
              <a:gd name="connsiteX59" fmla="*/ 2500312 w 2638425"/>
              <a:gd name="connsiteY59" fmla="*/ 73819 h 511969"/>
              <a:gd name="connsiteX60" fmla="*/ 2421731 w 2638425"/>
              <a:gd name="connsiteY60" fmla="*/ 40481 h 511969"/>
              <a:gd name="connsiteX61" fmla="*/ 2350293 w 2638425"/>
              <a:gd name="connsiteY61" fmla="*/ 14288 h 511969"/>
              <a:gd name="connsiteX62" fmla="*/ 2293143 w 2638425"/>
              <a:gd name="connsiteY62" fmla="*/ 0 h 511969"/>
              <a:gd name="connsiteX63" fmla="*/ 2286000 w 2638425"/>
              <a:gd name="connsiteY63" fmla="*/ 0 h 511969"/>
              <a:gd name="connsiteX64" fmla="*/ 2264568 w 2638425"/>
              <a:gd name="connsiteY64" fmla="*/ 11906 h 511969"/>
              <a:gd name="connsiteX65" fmla="*/ 2197893 w 2638425"/>
              <a:gd name="connsiteY65" fmla="*/ 40481 h 511969"/>
              <a:gd name="connsiteX66" fmla="*/ 2147887 w 2638425"/>
              <a:gd name="connsiteY66" fmla="*/ 57150 h 511969"/>
              <a:gd name="connsiteX67" fmla="*/ 2097881 w 2638425"/>
              <a:gd name="connsiteY67" fmla="*/ 71438 h 511969"/>
              <a:gd name="connsiteX68" fmla="*/ 2047875 w 2638425"/>
              <a:gd name="connsiteY68" fmla="*/ 83344 h 511969"/>
              <a:gd name="connsiteX69" fmla="*/ 1976437 w 2638425"/>
              <a:gd name="connsiteY69" fmla="*/ 88106 h 511969"/>
              <a:gd name="connsiteX70" fmla="*/ 1738312 w 2638425"/>
              <a:gd name="connsiteY70" fmla="*/ 107156 h 511969"/>
              <a:gd name="connsiteX71" fmla="*/ 1619250 w 2638425"/>
              <a:gd name="connsiteY71" fmla="*/ 130969 h 5119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638425" h="511969">
                <a:moveTo>
                  <a:pt x="1619250" y="130969"/>
                </a:moveTo>
                <a:lnTo>
                  <a:pt x="1507331" y="150019"/>
                </a:lnTo>
                <a:lnTo>
                  <a:pt x="1388268" y="169069"/>
                </a:lnTo>
                <a:lnTo>
                  <a:pt x="1278731" y="183356"/>
                </a:lnTo>
                <a:lnTo>
                  <a:pt x="1169193" y="197644"/>
                </a:lnTo>
                <a:lnTo>
                  <a:pt x="1062037" y="211931"/>
                </a:lnTo>
                <a:lnTo>
                  <a:pt x="969168" y="223838"/>
                </a:lnTo>
                <a:lnTo>
                  <a:pt x="757237" y="240506"/>
                </a:lnTo>
                <a:lnTo>
                  <a:pt x="654843" y="269081"/>
                </a:lnTo>
                <a:lnTo>
                  <a:pt x="576262" y="285750"/>
                </a:lnTo>
                <a:lnTo>
                  <a:pt x="488156" y="300038"/>
                </a:lnTo>
                <a:lnTo>
                  <a:pt x="416718" y="309563"/>
                </a:lnTo>
                <a:lnTo>
                  <a:pt x="369093" y="309563"/>
                </a:lnTo>
                <a:lnTo>
                  <a:pt x="321468" y="302419"/>
                </a:lnTo>
                <a:lnTo>
                  <a:pt x="266700" y="288131"/>
                </a:lnTo>
                <a:lnTo>
                  <a:pt x="188118" y="261938"/>
                </a:lnTo>
                <a:lnTo>
                  <a:pt x="121443" y="230981"/>
                </a:lnTo>
                <a:lnTo>
                  <a:pt x="66675" y="202406"/>
                </a:lnTo>
                <a:lnTo>
                  <a:pt x="33337" y="188119"/>
                </a:lnTo>
                <a:lnTo>
                  <a:pt x="19050" y="185738"/>
                </a:lnTo>
                <a:lnTo>
                  <a:pt x="7143" y="188119"/>
                </a:lnTo>
                <a:lnTo>
                  <a:pt x="2381" y="190500"/>
                </a:lnTo>
                <a:lnTo>
                  <a:pt x="0" y="204788"/>
                </a:lnTo>
                <a:lnTo>
                  <a:pt x="2381" y="214313"/>
                </a:lnTo>
                <a:lnTo>
                  <a:pt x="16668" y="247650"/>
                </a:lnTo>
                <a:lnTo>
                  <a:pt x="45243" y="290513"/>
                </a:lnTo>
                <a:lnTo>
                  <a:pt x="83343" y="338138"/>
                </a:lnTo>
                <a:lnTo>
                  <a:pt x="114300" y="373856"/>
                </a:lnTo>
                <a:lnTo>
                  <a:pt x="154781" y="409575"/>
                </a:lnTo>
                <a:lnTo>
                  <a:pt x="188118" y="435769"/>
                </a:lnTo>
                <a:lnTo>
                  <a:pt x="235743" y="461963"/>
                </a:lnTo>
                <a:lnTo>
                  <a:pt x="285750" y="483394"/>
                </a:lnTo>
                <a:lnTo>
                  <a:pt x="328612" y="497681"/>
                </a:lnTo>
                <a:lnTo>
                  <a:pt x="373856" y="507206"/>
                </a:lnTo>
                <a:lnTo>
                  <a:pt x="411956" y="511969"/>
                </a:lnTo>
                <a:lnTo>
                  <a:pt x="442912" y="511969"/>
                </a:lnTo>
                <a:lnTo>
                  <a:pt x="528637" y="497681"/>
                </a:lnTo>
                <a:lnTo>
                  <a:pt x="664368" y="466725"/>
                </a:lnTo>
                <a:lnTo>
                  <a:pt x="766762" y="440531"/>
                </a:lnTo>
                <a:lnTo>
                  <a:pt x="962025" y="402431"/>
                </a:lnTo>
                <a:lnTo>
                  <a:pt x="1154906" y="378619"/>
                </a:lnTo>
                <a:lnTo>
                  <a:pt x="1312068" y="354806"/>
                </a:lnTo>
                <a:lnTo>
                  <a:pt x="1507331" y="323850"/>
                </a:lnTo>
                <a:lnTo>
                  <a:pt x="1643062" y="300038"/>
                </a:lnTo>
                <a:lnTo>
                  <a:pt x="1721643" y="285750"/>
                </a:lnTo>
                <a:lnTo>
                  <a:pt x="1943100" y="266700"/>
                </a:lnTo>
                <a:lnTo>
                  <a:pt x="2124075" y="254794"/>
                </a:lnTo>
                <a:lnTo>
                  <a:pt x="2312193" y="247650"/>
                </a:lnTo>
                <a:lnTo>
                  <a:pt x="2457450" y="245269"/>
                </a:lnTo>
                <a:lnTo>
                  <a:pt x="2581275" y="242888"/>
                </a:lnTo>
                <a:lnTo>
                  <a:pt x="2605087" y="228600"/>
                </a:lnTo>
                <a:lnTo>
                  <a:pt x="2624137" y="211931"/>
                </a:lnTo>
                <a:lnTo>
                  <a:pt x="2633662" y="197644"/>
                </a:lnTo>
                <a:lnTo>
                  <a:pt x="2638425" y="180975"/>
                </a:lnTo>
                <a:lnTo>
                  <a:pt x="2638425" y="166688"/>
                </a:lnTo>
                <a:lnTo>
                  <a:pt x="2631281" y="154781"/>
                </a:lnTo>
                <a:lnTo>
                  <a:pt x="2616993" y="135731"/>
                </a:lnTo>
                <a:lnTo>
                  <a:pt x="2590800" y="116681"/>
                </a:lnTo>
                <a:lnTo>
                  <a:pt x="2559843" y="100013"/>
                </a:lnTo>
                <a:lnTo>
                  <a:pt x="2500312" y="73819"/>
                </a:lnTo>
                <a:lnTo>
                  <a:pt x="2421731" y="40481"/>
                </a:lnTo>
                <a:lnTo>
                  <a:pt x="2350293" y="14288"/>
                </a:lnTo>
                <a:lnTo>
                  <a:pt x="2293143" y="0"/>
                </a:lnTo>
                <a:lnTo>
                  <a:pt x="2286000" y="0"/>
                </a:lnTo>
                <a:lnTo>
                  <a:pt x="2264568" y="11906"/>
                </a:lnTo>
                <a:lnTo>
                  <a:pt x="2197893" y="40481"/>
                </a:lnTo>
                <a:lnTo>
                  <a:pt x="2147887" y="57150"/>
                </a:lnTo>
                <a:lnTo>
                  <a:pt x="2097881" y="71438"/>
                </a:lnTo>
                <a:lnTo>
                  <a:pt x="2047875" y="83344"/>
                </a:lnTo>
                <a:lnTo>
                  <a:pt x="1976437" y="88106"/>
                </a:lnTo>
                <a:lnTo>
                  <a:pt x="1738312" y="107156"/>
                </a:lnTo>
                <a:lnTo>
                  <a:pt x="1619250" y="1309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F738CFD3-30CF-4AEC-984B-F720164ADB2A}"/>
              </a:ext>
            </a:extLst>
          </p:cNvPr>
          <p:cNvSpPr/>
          <p:nvPr/>
        </p:nvSpPr>
        <p:spPr>
          <a:xfrm>
            <a:off x="4230688" y="2733675"/>
            <a:ext cx="450850" cy="1309688"/>
          </a:xfrm>
          <a:custGeom>
            <a:avLst/>
            <a:gdLst>
              <a:gd name="connsiteX0" fmla="*/ 423863 w 450057"/>
              <a:gd name="connsiteY0" fmla="*/ 707231 h 1309688"/>
              <a:gd name="connsiteX1" fmla="*/ 423863 w 450057"/>
              <a:gd name="connsiteY1" fmla="*/ 945356 h 1309688"/>
              <a:gd name="connsiteX2" fmla="*/ 426244 w 450057"/>
              <a:gd name="connsiteY2" fmla="*/ 1273969 h 1309688"/>
              <a:gd name="connsiteX3" fmla="*/ 200025 w 450057"/>
              <a:gd name="connsiteY3" fmla="*/ 1309688 h 1309688"/>
              <a:gd name="connsiteX4" fmla="*/ 200025 w 450057"/>
              <a:gd name="connsiteY4" fmla="*/ 1197769 h 1309688"/>
              <a:gd name="connsiteX5" fmla="*/ 200025 w 450057"/>
              <a:gd name="connsiteY5" fmla="*/ 1052513 h 1309688"/>
              <a:gd name="connsiteX6" fmla="*/ 200025 w 450057"/>
              <a:gd name="connsiteY6" fmla="*/ 783431 h 1309688"/>
              <a:gd name="connsiteX7" fmla="*/ 200025 w 450057"/>
              <a:gd name="connsiteY7" fmla="*/ 647700 h 1309688"/>
              <a:gd name="connsiteX8" fmla="*/ 200025 w 450057"/>
              <a:gd name="connsiteY8" fmla="*/ 464344 h 1309688"/>
              <a:gd name="connsiteX9" fmla="*/ 197644 w 450057"/>
              <a:gd name="connsiteY9" fmla="*/ 416719 h 1309688"/>
              <a:gd name="connsiteX10" fmla="*/ 190500 w 450057"/>
              <a:gd name="connsiteY10" fmla="*/ 376238 h 1309688"/>
              <a:gd name="connsiteX11" fmla="*/ 180975 w 450057"/>
              <a:gd name="connsiteY11" fmla="*/ 328613 h 1309688"/>
              <a:gd name="connsiteX12" fmla="*/ 169069 w 450057"/>
              <a:gd name="connsiteY12" fmla="*/ 288131 h 1309688"/>
              <a:gd name="connsiteX13" fmla="*/ 152400 w 450057"/>
              <a:gd name="connsiteY13" fmla="*/ 252413 h 1309688"/>
              <a:gd name="connsiteX14" fmla="*/ 133350 w 450057"/>
              <a:gd name="connsiteY14" fmla="*/ 216694 h 1309688"/>
              <a:gd name="connsiteX15" fmla="*/ 111919 w 450057"/>
              <a:gd name="connsiteY15" fmla="*/ 180975 h 1309688"/>
              <a:gd name="connsiteX16" fmla="*/ 92869 w 450057"/>
              <a:gd name="connsiteY16" fmla="*/ 154781 h 1309688"/>
              <a:gd name="connsiteX17" fmla="*/ 66675 w 450057"/>
              <a:gd name="connsiteY17" fmla="*/ 121444 h 1309688"/>
              <a:gd name="connsiteX18" fmla="*/ 47625 w 450057"/>
              <a:gd name="connsiteY18" fmla="*/ 97631 h 1309688"/>
              <a:gd name="connsiteX19" fmla="*/ 21432 w 450057"/>
              <a:gd name="connsiteY19" fmla="*/ 69056 h 1309688"/>
              <a:gd name="connsiteX20" fmla="*/ 7144 w 450057"/>
              <a:gd name="connsiteY20" fmla="*/ 47625 h 1309688"/>
              <a:gd name="connsiteX21" fmla="*/ 0 w 450057"/>
              <a:gd name="connsiteY21" fmla="*/ 30956 h 1309688"/>
              <a:gd name="connsiteX22" fmla="*/ 0 w 450057"/>
              <a:gd name="connsiteY22" fmla="*/ 19050 h 1309688"/>
              <a:gd name="connsiteX23" fmla="*/ 2382 w 450057"/>
              <a:gd name="connsiteY23" fmla="*/ 9525 h 1309688"/>
              <a:gd name="connsiteX24" fmla="*/ 9525 w 450057"/>
              <a:gd name="connsiteY24" fmla="*/ 4763 h 1309688"/>
              <a:gd name="connsiteX25" fmla="*/ 28575 w 450057"/>
              <a:gd name="connsiteY25" fmla="*/ 0 h 1309688"/>
              <a:gd name="connsiteX26" fmla="*/ 76200 w 450057"/>
              <a:gd name="connsiteY26" fmla="*/ 4763 h 1309688"/>
              <a:gd name="connsiteX27" fmla="*/ 154782 w 450057"/>
              <a:gd name="connsiteY27" fmla="*/ 30956 h 1309688"/>
              <a:gd name="connsiteX28" fmla="*/ 240507 w 450057"/>
              <a:gd name="connsiteY28" fmla="*/ 66675 h 1309688"/>
              <a:gd name="connsiteX29" fmla="*/ 328613 w 450057"/>
              <a:gd name="connsiteY29" fmla="*/ 107156 h 1309688"/>
              <a:gd name="connsiteX30" fmla="*/ 392907 w 450057"/>
              <a:gd name="connsiteY30" fmla="*/ 145256 h 1309688"/>
              <a:gd name="connsiteX31" fmla="*/ 426244 w 450057"/>
              <a:gd name="connsiteY31" fmla="*/ 169069 h 1309688"/>
              <a:gd name="connsiteX32" fmla="*/ 438150 w 450057"/>
              <a:gd name="connsiteY32" fmla="*/ 183356 h 1309688"/>
              <a:gd name="connsiteX33" fmla="*/ 445294 w 450057"/>
              <a:gd name="connsiteY33" fmla="*/ 197644 h 1309688"/>
              <a:gd name="connsiteX34" fmla="*/ 450057 w 450057"/>
              <a:gd name="connsiteY34" fmla="*/ 214313 h 1309688"/>
              <a:gd name="connsiteX35" fmla="*/ 450057 w 450057"/>
              <a:gd name="connsiteY35" fmla="*/ 226219 h 1309688"/>
              <a:gd name="connsiteX36" fmla="*/ 442913 w 450057"/>
              <a:gd name="connsiteY36" fmla="*/ 247650 h 1309688"/>
              <a:gd name="connsiteX37" fmla="*/ 426244 w 450057"/>
              <a:gd name="connsiteY37" fmla="*/ 266700 h 1309688"/>
              <a:gd name="connsiteX38" fmla="*/ 423863 w 450057"/>
              <a:gd name="connsiteY38" fmla="*/ 333375 h 1309688"/>
              <a:gd name="connsiteX39" fmla="*/ 423863 w 450057"/>
              <a:gd name="connsiteY39" fmla="*/ 478631 h 1309688"/>
              <a:gd name="connsiteX40" fmla="*/ 423863 w 450057"/>
              <a:gd name="connsiteY40" fmla="*/ 707231 h 1309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50057" h="1309688">
                <a:moveTo>
                  <a:pt x="423863" y="707231"/>
                </a:moveTo>
                <a:lnTo>
                  <a:pt x="423863" y="945356"/>
                </a:lnTo>
                <a:cubicBezTo>
                  <a:pt x="424657" y="1054894"/>
                  <a:pt x="425450" y="1164431"/>
                  <a:pt x="426244" y="1273969"/>
                </a:cubicBezTo>
                <a:lnTo>
                  <a:pt x="200025" y="1309688"/>
                </a:lnTo>
                <a:lnTo>
                  <a:pt x="200025" y="1197769"/>
                </a:lnTo>
                <a:lnTo>
                  <a:pt x="200025" y="1052513"/>
                </a:lnTo>
                <a:lnTo>
                  <a:pt x="200025" y="783431"/>
                </a:lnTo>
                <a:lnTo>
                  <a:pt x="200025" y="647700"/>
                </a:lnTo>
                <a:lnTo>
                  <a:pt x="200025" y="464344"/>
                </a:lnTo>
                <a:lnTo>
                  <a:pt x="197644" y="416719"/>
                </a:lnTo>
                <a:lnTo>
                  <a:pt x="190500" y="376238"/>
                </a:lnTo>
                <a:lnTo>
                  <a:pt x="180975" y="328613"/>
                </a:lnTo>
                <a:lnTo>
                  <a:pt x="169069" y="288131"/>
                </a:lnTo>
                <a:lnTo>
                  <a:pt x="152400" y="252413"/>
                </a:lnTo>
                <a:lnTo>
                  <a:pt x="133350" y="216694"/>
                </a:lnTo>
                <a:lnTo>
                  <a:pt x="111919" y="180975"/>
                </a:lnTo>
                <a:lnTo>
                  <a:pt x="92869" y="154781"/>
                </a:lnTo>
                <a:lnTo>
                  <a:pt x="66675" y="121444"/>
                </a:lnTo>
                <a:lnTo>
                  <a:pt x="47625" y="97631"/>
                </a:lnTo>
                <a:lnTo>
                  <a:pt x="21432" y="69056"/>
                </a:lnTo>
                <a:lnTo>
                  <a:pt x="7144" y="47625"/>
                </a:lnTo>
                <a:lnTo>
                  <a:pt x="0" y="30956"/>
                </a:lnTo>
                <a:lnTo>
                  <a:pt x="0" y="19050"/>
                </a:lnTo>
                <a:lnTo>
                  <a:pt x="2382" y="9525"/>
                </a:lnTo>
                <a:lnTo>
                  <a:pt x="9525" y="4763"/>
                </a:lnTo>
                <a:lnTo>
                  <a:pt x="28575" y="0"/>
                </a:lnTo>
                <a:lnTo>
                  <a:pt x="76200" y="4763"/>
                </a:lnTo>
                <a:lnTo>
                  <a:pt x="154782" y="30956"/>
                </a:lnTo>
                <a:lnTo>
                  <a:pt x="240507" y="66675"/>
                </a:lnTo>
                <a:lnTo>
                  <a:pt x="328613" y="107156"/>
                </a:lnTo>
                <a:lnTo>
                  <a:pt x="392907" y="145256"/>
                </a:lnTo>
                <a:lnTo>
                  <a:pt x="426244" y="169069"/>
                </a:lnTo>
                <a:lnTo>
                  <a:pt x="438150" y="183356"/>
                </a:lnTo>
                <a:lnTo>
                  <a:pt x="445294" y="197644"/>
                </a:lnTo>
                <a:lnTo>
                  <a:pt x="450057" y="214313"/>
                </a:lnTo>
                <a:lnTo>
                  <a:pt x="450057" y="226219"/>
                </a:lnTo>
                <a:lnTo>
                  <a:pt x="442913" y="247650"/>
                </a:lnTo>
                <a:lnTo>
                  <a:pt x="426244" y="266700"/>
                </a:lnTo>
                <a:cubicBezTo>
                  <a:pt x="425450" y="288925"/>
                  <a:pt x="424657" y="311150"/>
                  <a:pt x="423863" y="333375"/>
                </a:cubicBezTo>
                <a:lnTo>
                  <a:pt x="423863" y="478631"/>
                </a:lnTo>
                <a:lnTo>
                  <a:pt x="423863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A42D1099-6608-4895-95F9-29D4915451E6}"/>
              </a:ext>
            </a:extLst>
          </p:cNvPr>
          <p:cNvSpPr/>
          <p:nvPr/>
        </p:nvSpPr>
        <p:spPr>
          <a:xfrm>
            <a:off x="5243513" y="2543175"/>
            <a:ext cx="501650" cy="1360488"/>
          </a:xfrm>
          <a:custGeom>
            <a:avLst/>
            <a:gdLst>
              <a:gd name="connsiteX0" fmla="*/ 133350 w 502443"/>
              <a:gd name="connsiteY0" fmla="*/ 912019 h 1359694"/>
              <a:gd name="connsiteX1" fmla="*/ 119062 w 502443"/>
              <a:gd name="connsiteY1" fmla="*/ 1109663 h 1359694"/>
              <a:gd name="connsiteX2" fmla="*/ 97631 w 502443"/>
              <a:gd name="connsiteY2" fmla="*/ 1359694 h 1359694"/>
              <a:gd name="connsiteX3" fmla="*/ 285750 w 502443"/>
              <a:gd name="connsiteY3" fmla="*/ 1335881 h 1359694"/>
              <a:gd name="connsiteX4" fmla="*/ 304800 w 502443"/>
              <a:gd name="connsiteY4" fmla="*/ 1235869 h 1359694"/>
              <a:gd name="connsiteX5" fmla="*/ 321468 w 502443"/>
              <a:gd name="connsiteY5" fmla="*/ 1123950 h 1359694"/>
              <a:gd name="connsiteX6" fmla="*/ 345281 w 502443"/>
              <a:gd name="connsiteY6" fmla="*/ 983456 h 1359694"/>
              <a:gd name="connsiteX7" fmla="*/ 373856 w 502443"/>
              <a:gd name="connsiteY7" fmla="*/ 809625 h 1359694"/>
              <a:gd name="connsiteX8" fmla="*/ 397668 w 502443"/>
              <a:gd name="connsiteY8" fmla="*/ 659606 h 1359694"/>
              <a:gd name="connsiteX9" fmla="*/ 416718 w 502443"/>
              <a:gd name="connsiteY9" fmla="*/ 528638 h 1359694"/>
              <a:gd name="connsiteX10" fmla="*/ 414337 w 502443"/>
              <a:gd name="connsiteY10" fmla="*/ 490538 h 1359694"/>
              <a:gd name="connsiteX11" fmla="*/ 411956 w 502443"/>
              <a:gd name="connsiteY11" fmla="*/ 457200 h 1359694"/>
              <a:gd name="connsiteX12" fmla="*/ 414337 w 502443"/>
              <a:gd name="connsiteY12" fmla="*/ 428625 h 1359694"/>
              <a:gd name="connsiteX13" fmla="*/ 421481 w 502443"/>
              <a:gd name="connsiteY13" fmla="*/ 402431 h 1359694"/>
              <a:gd name="connsiteX14" fmla="*/ 433387 w 502443"/>
              <a:gd name="connsiteY14" fmla="*/ 378619 h 1359694"/>
              <a:gd name="connsiteX15" fmla="*/ 447675 w 502443"/>
              <a:gd name="connsiteY15" fmla="*/ 361950 h 1359694"/>
              <a:gd name="connsiteX16" fmla="*/ 471487 w 502443"/>
              <a:gd name="connsiteY16" fmla="*/ 342900 h 1359694"/>
              <a:gd name="connsiteX17" fmla="*/ 490537 w 502443"/>
              <a:gd name="connsiteY17" fmla="*/ 330994 h 1359694"/>
              <a:gd name="connsiteX18" fmla="*/ 497681 w 502443"/>
              <a:gd name="connsiteY18" fmla="*/ 321469 h 1359694"/>
              <a:gd name="connsiteX19" fmla="*/ 500062 w 502443"/>
              <a:gd name="connsiteY19" fmla="*/ 311944 h 1359694"/>
              <a:gd name="connsiteX20" fmla="*/ 502443 w 502443"/>
              <a:gd name="connsiteY20" fmla="*/ 297656 h 1359694"/>
              <a:gd name="connsiteX21" fmla="*/ 497681 w 502443"/>
              <a:gd name="connsiteY21" fmla="*/ 280988 h 1359694"/>
              <a:gd name="connsiteX22" fmla="*/ 485775 w 502443"/>
              <a:gd name="connsiteY22" fmla="*/ 252413 h 1359694"/>
              <a:gd name="connsiteX23" fmla="*/ 473868 w 502443"/>
              <a:gd name="connsiteY23" fmla="*/ 233363 h 1359694"/>
              <a:gd name="connsiteX24" fmla="*/ 450056 w 502443"/>
              <a:gd name="connsiteY24" fmla="*/ 204788 h 1359694"/>
              <a:gd name="connsiteX25" fmla="*/ 428625 w 502443"/>
              <a:gd name="connsiteY25" fmla="*/ 183356 h 1359694"/>
              <a:gd name="connsiteX26" fmla="*/ 404812 w 502443"/>
              <a:gd name="connsiteY26" fmla="*/ 157163 h 1359694"/>
              <a:gd name="connsiteX27" fmla="*/ 381000 w 502443"/>
              <a:gd name="connsiteY27" fmla="*/ 135731 h 1359694"/>
              <a:gd name="connsiteX28" fmla="*/ 361950 w 502443"/>
              <a:gd name="connsiteY28" fmla="*/ 119063 h 1359694"/>
              <a:gd name="connsiteX29" fmla="*/ 335756 w 502443"/>
              <a:gd name="connsiteY29" fmla="*/ 100013 h 1359694"/>
              <a:gd name="connsiteX30" fmla="*/ 292893 w 502443"/>
              <a:gd name="connsiteY30" fmla="*/ 73819 h 1359694"/>
              <a:gd name="connsiteX31" fmla="*/ 254793 w 502443"/>
              <a:gd name="connsiteY31" fmla="*/ 54769 h 1359694"/>
              <a:gd name="connsiteX32" fmla="*/ 219075 w 502443"/>
              <a:gd name="connsiteY32" fmla="*/ 40481 h 1359694"/>
              <a:gd name="connsiteX33" fmla="*/ 169068 w 502443"/>
              <a:gd name="connsiteY33" fmla="*/ 26194 h 1359694"/>
              <a:gd name="connsiteX34" fmla="*/ 123825 w 502443"/>
              <a:gd name="connsiteY34" fmla="*/ 19050 h 1359694"/>
              <a:gd name="connsiteX35" fmla="*/ 73818 w 502443"/>
              <a:gd name="connsiteY35" fmla="*/ 16669 h 1359694"/>
              <a:gd name="connsiteX36" fmla="*/ 45243 w 502443"/>
              <a:gd name="connsiteY36" fmla="*/ 9525 h 1359694"/>
              <a:gd name="connsiteX37" fmla="*/ 23812 w 502443"/>
              <a:gd name="connsiteY37" fmla="*/ 2381 h 1359694"/>
              <a:gd name="connsiteX38" fmla="*/ 9525 w 502443"/>
              <a:gd name="connsiteY38" fmla="*/ 0 h 1359694"/>
              <a:gd name="connsiteX39" fmla="*/ 2381 w 502443"/>
              <a:gd name="connsiteY39" fmla="*/ 4763 h 1359694"/>
              <a:gd name="connsiteX40" fmla="*/ 0 w 502443"/>
              <a:gd name="connsiteY40" fmla="*/ 19050 h 1359694"/>
              <a:gd name="connsiteX41" fmla="*/ 7143 w 502443"/>
              <a:gd name="connsiteY41" fmla="*/ 47625 h 1359694"/>
              <a:gd name="connsiteX42" fmla="*/ 23812 w 502443"/>
              <a:gd name="connsiteY42" fmla="*/ 64294 h 1359694"/>
              <a:gd name="connsiteX43" fmla="*/ 54768 w 502443"/>
              <a:gd name="connsiteY43" fmla="*/ 90488 h 1359694"/>
              <a:gd name="connsiteX44" fmla="*/ 78581 w 502443"/>
              <a:gd name="connsiteY44" fmla="*/ 114300 h 1359694"/>
              <a:gd name="connsiteX45" fmla="*/ 109537 w 502443"/>
              <a:gd name="connsiteY45" fmla="*/ 152400 h 1359694"/>
              <a:gd name="connsiteX46" fmla="*/ 133350 w 502443"/>
              <a:gd name="connsiteY46" fmla="*/ 192881 h 1359694"/>
              <a:gd name="connsiteX47" fmla="*/ 147637 w 502443"/>
              <a:gd name="connsiteY47" fmla="*/ 226219 h 1359694"/>
              <a:gd name="connsiteX48" fmla="*/ 154781 w 502443"/>
              <a:gd name="connsiteY48" fmla="*/ 254794 h 1359694"/>
              <a:gd name="connsiteX49" fmla="*/ 164306 w 502443"/>
              <a:gd name="connsiteY49" fmla="*/ 302419 h 1359694"/>
              <a:gd name="connsiteX50" fmla="*/ 169068 w 502443"/>
              <a:gd name="connsiteY50" fmla="*/ 347663 h 1359694"/>
              <a:gd name="connsiteX51" fmla="*/ 171450 w 502443"/>
              <a:gd name="connsiteY51" fmla="*/ 414338 h 1359694"/>
              <a:gd name="connsiteX52" fmla="*/ 171450 w 502443"/>
              <a:gd name="connsiteY52" fmla="*/ 557213 h 1359694"/>
              <a:gd name="connsiteX53" fmla="*/ 150018 w 502443"/>
              <a:gd name="connsiteY53" fmla="*/ 683419 h 1359694"/>
              <a:gd name="connsiteX54" fmla="*/ 133350 w 502443"/>
              <a:gd name="connsiteY54" fmla="*/ 912019 h 1359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502443" h="1359694">
                <a:moveTo>
                  <a:pt x="133350" y="912019"/>
                </a:moveTo>
                <a:lnTo>
                  <a:pt x="119062" y="1109663"/>
                </a:lnTo>
                <a:lnTo>
                  <a:pt x="97631" y="1359694"/>
                </a:lnTo>
                <a:lnTo>
                  <a:pt x="285750" y="1335881"/>
                </a:lnTo>
                <a:lnTo>
                  <a:pt x="304800" y="1235869"/>
                </a:lnTo>
                <a:lnTo>
                  <a:pt x="321468" y="1123950"/>
                </a:lnTo>
                <a:lnTo>
                  <a:pt x="345281" y="983456"/>
                </a:lnTo>
                <a:lnTo>
                  <a:pt x="373856" y="809625"/>
                </a:lnTo>
                <a:lnTo>
                  <a:pt x="397668" y="659606"/>
                </a:lnTo>
                <a:lnTo>
                  <a:pt x="416718" y="528638"/>
                </a:lnTo>
                <a:lnTo>
                  <a:pt x="414337" y="490538"/>
                </a:lnTo>
                <a:lnTo>
                  <a:pt x="411956" y="457200"/>
                </a:lnTo>
                <a:lnTo>
                  <a:pt x="414337" y="428625"/>
                </a:lnTo>
                <a:lnTo>
                  <a:pt x="421481" y="402431"/>
                </a:lnTo>
                <a:lnTo>
                  <a:pt x="433387" y="378619"/>
                </a:lnTo>
                <a:lnTo>
                  <a:pt x="447675" y="361950"/>
                </a:lnTo>
                <a:lnTo>
                  <a:pt x="471487" y="342900"/>
                </a:lnTo>
                <a:lnTo>
                  <a:pt x="490537" y="330994"/>
                </a:lnTo>
                <a:lnTo>
                  <a:pt x="497681" y="321469"/>
                </a:lnTo>
                <a:lnTo>
                  <a:pt x="500062" y="311944"/>
                </a:lnTo>
                <a:lnTo>
                  <a:pt x="502443" y="297656"/>
                </a:lnTo>
                <a:lnTo>
                  <a:pt x="497681" y="280988"/>
                </a:lnTo>
                <a:lnTo>
                  <a:pt x="485775" y="252413"/>
                </a:lnTo>
                <a:lnTo>
                  <a:pt x="473868" y="233363"/>
                </a:lnTo>
                <a:lnTo>
                  <a:pt x="450056" y="204788"/>
                </a:lnTo>
                <a:lnTo>
                  <a:pt x="428625" y="183356"/>
                </a:lnTo>
                <a:lnTo>
                  <a:pt x="404812" y="157163"/>
                </a:lnTo>
                <a:lnTo>
                  <a:pt x="381000" y="135731"/>
                </a:lnTo>
                <a:lnTo>
                  <a:pt x="361950" y="119063"/>
                </a:lnTo>
                <a:lnTo>
                  <a:pt x="335756" y="100013"/>
                </a:lnTo>
                <a:lnTo>
                  <a:pt x="292893" y="73819"/>
                </a:lnTo>
                <a:lnTo>
                  <a:pt x="254793" y="54769"/>
                </a:lnTo>
                <a:lnTo>
                  <a:pt x="219075" y="40481"/>
                </a:lnTo>
                <a:lnTo>
                  <a:pt x="169068" y="26194"/>
                </a:lnTo>
                <a:lnTo>
                  <a:pt x="123825" y="19050"/>
                </a:lnTo>
                <a:lnTo>
                  <a:pt x="73818" y="16669"/>
                </a:lnTo>
                <a:lnTo>
                  <a:pt x="45243" y="9525"/>
                </a:lnTo>
                <a:lnTo>
                  <a:pt x="23812" y="2381"/>
                </a:lnTo>
                <a:lnTo>
                  <a:pt x="9525" y="0"/>
                </a:lnTo>
                <a:lnTo>
                  <a:pt x="2381" y="4763"/>
                </a:lnTo>
                <a:lnTo>
                  <a:pt x="0" y="19050"/>
                </a:lnTo>
                <a:lnTo>
                  <a:pt x="7143" y="47625"/>
                </a:lnTo>
                <a:lnTo>
                  <a:pt x="23812" y="64294"/>
                </a:lnTo>
                <a:lnTo>
                  <a:pt x="54768" y="90488"/>
                </a:lnTo>
                <a:lnTo>
                  <a:pt x="78581" y="114300"/>
                </a:lnTo>
                <a:lnTo>
                  <a:pt x="109537" y="152400"/>
                </a:lnTo>
                <a:lnTo>
                  <a:pt x="133350" y="192881"/>
                </a:lnTo>
                <a:lnTo>
                  <a:pt x="147637" y="226219"/>
                </a:lnTo>
                <a:lnTo>
                  <a:pt x="154781" y="254794"/>
                </a:lnTo>
                <a:lnTo>
                  <a:pt x="164306" y="302419"/>
                </a:lnTo>
                <a:lnTo>
                  <a:pt x="169068" y="347663"/>
                </a:lnTo>
                <a:lnTo>
                  <a:pt x="171450" y="414338"/>
                </a:lnTo>
                <a:lnTo>
                  <a:pt x="171450" y="557213"/>
                </a:lnTo>
                <a:lnTo>
                  <a:pt x="150018" y="683419"/>
                </a:lnTo>
                <a:lnTo>
                  <a:pt x="133350" y="912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B60F623A-87DF-4D83-9D7C-2FB16A7CF028}"/>
              </a:ext>
            </a:extLst>
          </p:cNvPr>
          <p:cNvSpPr/>
          <p:nvPr/>
        </p:nvSpPr>
        <p:spPr>
          <a:xfrm>
            <a:off x="3409950" y="3630613"/>
            <a:ext cx="3246438" cy="592137"/>
          </a:xfrm>
          <a:custGeom>
            <a:avLst/>
            <a:gdLst>
              <a:gd name="connsiteX0" fmla="*/ 1863156 w 3247970"/>
              <a:gd name="connsiteY0" fmla="*/ 190280 h 591982"/>
              <a:gd name="connsiteX1" fmla="*/ 1736303 w 3247970"/>
              <a:gd name="connsiteY1" fmla="*/ 211422 h 591982"/>
              <a:gd name="connsiteX2" fmla="*/ 1625307 w 3247970"/>
              <a:gd name="connsiteY2" fmla="*/ 229922 h 591982"/>
              <a:gd name="connsiteX3" fmla="*/ 1498453 w 3247970"/>
              <a:gd name="connsiteY3" fmla="*/ 248421 h 591982"/>
              <a:gd name="connsiteX4" fmla="*/ 1345172 w 3247970"/>
              <a:gd name="connsiteY4" fmla="*/ 274849 h 591982"/>
              <a:gd name="connsiteX5" fmla="*/ 1239461 w 3247970"/>
              <a:gd name="connsiteY5" fmla="*/ 290705 h 591982"/>
              <a:gd name="connsiteX6" fmla="*/ 1028039 w 3247970"/>
              <a:gd name="connsiteY6" fmla="*/ 311848 h 591982"/>
              <a:gd name="connsiteX7" fmla="*/ 909115 w 3247970"/>
              <a:gd name="connsiteY7" fmla="*/ 332990 h 591982"/>
              <a:gd name="connsiteX8" fmla="*/ 790190 w 3247970"/>
              <a:gd name="connsiteY8" fmla="*/ 354132 h 591982"/>
              <a:gd name="connsiteX9" fmla="*/ 697693 w 3247970"/>
              <a:gd name="connsiteY9" fmla="*/ 367346 h 591982"/>
              <a:gd name="connsiteX10" fmla="*/ 602553 w 3247970"/>
              <a:gd name="connsiteY10" fmla="*/ 377917 h 591982"/>
              <a:gd name="connsiteX11" fmla="*/ 570839 w 3247970"/>
              <a:gd name="connsiteY11" fmla="*/ 383203 h 591982"/>
              <a:gd name="connsiteX12" fmla="*/ 520627 w 3247970"/>
              <a:gd name="connsiteY12" fmla="*/ 391131 h 591982"/>
              <a:gd name="connsiteX13" fmla="*/ 473057 w 3247970"/>
              <a:gd name="connsiteY13" fmla="*/ 393774 h 591982"/>
              <a:gd name="connsiteX14" fmla="*/ 433415 w 3247970"/>
              <a:gd name="connsiteY14" fmla="*/ 393774 h 591982"/>
              <a:gd name="connsiteX15" fmla="*/ 396416 w 3247970"/>
              <a:gd name="connsiteY15" fmla="*/ 391131 h 591982"/>
              <a:gd name="connsiteX16" fmla="*/ 356775 w 3247970"/>
              <a:gd name="connsiteY16" fmla="*/ 385845 h 591982"/>
              <a:gd name="connsiteX17" fmla="*/ 309205 w 3247970"/>
              <a:gd name="connsiteY17" fmla="*/ 375274 h 591982"/>
              <a:gd name="connsiteX18" fmla="*/ 229922 w 3247970"/>
              <a:gd name="connsiteY18" fmla="*/ 348846 h 591982"/>
              <a:gd name="connsiteX19" fmla="*/ 166495 w 3247970"/>
              <a:gd name="connsiteY19" fmla="*/ 322419 h 591982"/>
              <a:gd name="connsiteX20" fmla="*/ 113639 w 3247970"/>
              <a:gd name="connsiteY20" fmla="*/ 295991 h 591982"/>
              <a:gd name="connsiteX21" fmla="*/ 21142 w 3247970"/>
              <a:gd name="connsiteY21" fmla="*/ 243136 h 591982"/>
              <a:gd name="connsiteX22" fmla="*/ 0 w 3247970"/>
              <a:gd name="connsiteY22" fmla="*/ 335633 h 591982"/>
              <a:gd name="connsiteX23" fmla="*/ 79283 w 3247970"/>
              <a:gd name="connsiteY23" fmla="*/ 383203 h 591982"/>
              <a:gd name="connsiteX24" fmla="*/ 150638 w 3247970"/>
              <a:gd name="connsiteY24" fmla="*/ 438701 h 591982"/>
              <a:gd name="connsiteX25" fmla="*/ 216708 w 3247970"/>
              <a:gd name="connsiteY25" fmla="*/ 488914 h 591982"/>
              <a:gd name="connsiteX26" fmla="*/ 277492 w 3247970"/>
              <a:gd name="connsiteY26" fmla="*/ 533841 h 591982"/>
              <a:gd name="connsiteX27" fmla="*/ 327704 w 3247970"/>
              <a:gd name="connsiteY27" fmla="*/ 560268 h 591982"/>
              <a:gd name="connsiteX28" fmla="*/ 367346 w 3247970"/>
              <a:gd name="connsiteY28" fmla="*/ 576125 h 591982"/>
              <a:gd name="connsiteX29" fmla="*/ 412273 w 3247970"/>
              <a:gd name="connsiteY29" fmla="*/ 586696 h 591982"/>
              <a:gd name="connsiteX30" fmla="*/ 454557 w 3247970"/>
              <a:gd name="connsiteY30" fmla="*/ 591982 h 591982"/>
              <a:gd name="connsiteX31" fmla="*/ 502127 w 3247970"/>
              <a:gd name="connsiteY31" fmla="*/ 586696 h 591982"/>
              <a:gd name="connsiteX32" fmla="*/ 531198 w 3247970"/>
              <a:gd name="connsiteY32" fmla="*/ 581411 h 591982"/>
              <a:gd name="connsiteX33" fmla="*/ 576125 w 3247970"/>
              <a:gd name="connsiteY33" fmla="*/ 576125 h 591982"/>
              <a:gd name="connsiteX34" fmla="*/ 621052 w 3247970"/>
              <a:gd name="connsiteY34" fmla="*/ 573482 h 591982"/>
              <a:gd name="connsiteX35" fmla="*/ 663337 w 3247970"/>
              <a:gd name="connsiteY35" fmla="*/ 565554 h 591982"/>
              <a:gd name="connsiteX36" fmla="*/ 710907 w 3247970"/>
              <a:gd name="connsiteY36" fmla="*/ 557626 h 591982"/>
              <a:gd name="connsiteX37" fmla="*/ 890615 w 3247970"/>
              <a:gd name="connsiteY37" fmla="*/ 531198 h 591982"/>
              <a:gd name="connsiteX38" fmla="*/ 1062396 w 3247970"/>
              <a:gd name="connsiteY38" fmla="*/ 499485 h 591982"/>
              <a:gd name="connsiteX39" fmla="*/ 1279103 w 3247970"/>
              <a:gd name="connsiteY39" fmla="*/ 462486 h 591982"/>
              <a:gd name="connsiteX40" fmla="*/ 1466740 w 3247970"/>
              <a:gd name="connsiteY40" fmla="*/ 430773 h 591982"/>
              <a:gd name="connsiteX41" fmla="*/ 1688733 w 3247970"/>
              <a:gd name="connsiteY41" fmla="*/ 399059 h 591982"/>
              <a:gd name="connsiteX42" fmla="*/ 1926583 w 3247970"/>
              <a:gd name="connsiteY42" fmla="*/ 367346 h 591982"/>
              <a:gd name="connsiteX43" fmla="*/ 2074578 w 3247970"/>
              <a:gd name="connsiteY43" fmla="*/ 348846 h 591982"/>
              <a:gd name="connsiteX44" fmla="*/ 2196146 w 3247970"/>
              <a:gd name="connsiteY44" fmla="*/ 335633 h 591982"/>
              <a:gd name="connsiteX45" fmla="*/ 2404925 w 3247970"/>
              <a:gd name="connsiteY45" fmla="*/ 314490 h 591982"/>
              <a:gd name="connsiteX46" fmla="*/ 2584634 w 3247970"/>
              <a:gd name="connsiteY46" fmla="*/ 301277 h 591982"/>
              <a:gd name="connsiteX47" fmla="*/ 2716772 w 3247970"/>
              <a:gd name="connsiteY47" fmla="*/ 293348 h 591982"/>
              <a:gd name="connsiteX48" fmla="*/ 2819841 w 3247970"/>
              <a:gd name="connsiteY48" fmla="*/ 288063 h 591982"/>
              <a:gd name="connsiteX49" fmla="*/ 2930837 w 3247970"/>
              <a:gd name="connsiteY49" fmla="*/ 288063 h 591982"/>
              <a:gd name="connsiteX50" fmla="*/ 3070904 w 3247970"/>
              <a:gd name="connsiteY50" fmla="*/ 285420 h 591982"/>
              <a:gd name="connsiteX51" fmla="*/ 3152830 w 3247970"/>
              <a:gd name="connsiteY51" fmla="*/ 288063 h 591982"/>
              <a:gd name="connsiteX52" fmla="*/ 3192472 w 3247970"/>
              <a:gd name="connsiteY52" fmla="*/ 274849 h 591982"/>
              <a:gd name="connsiteX53" fmla="*/ 3213614 w 3247970"/>
              <a:gd name="connsiteY53" fmla="*/ 266920 h 591982"/>
              <a:gd name="connsiteX54" fmla="*/ 3234756 w 3247970"/>
              <a:gd name="connsiteY54" fmla="*/ 251064 h 591982"/>
              <a:gd name="connsiteX55" fmla="*/ 3245327 w 3247970"/>
              <a:gd name="connsiteY55" fmla="*/ 235207 h 591982"/>
              <a:gd name="connsiteX56" fmla="*/ 3247970 w 3247970"/>
              <a:gd name="connsiteY56" fmla="*/ 224636 h 591982"/>
              <a:gd name="connsiteX57" fmla="*/ 3247970 w 3247970"/>
              <a:gd name="connsiteY57" fmla="*/ 214065 h 591982"/>
              <a:gd name="connsiteX58" fmla="*/ 3240042 w 3247970"/>
              <a:gd name="connsiteY58" fmla="*/ 192923 h 591982"/>
              <a:gd name="connsiteX59" fmla="*/ 3229471 w 3247970"/>
              <a:gd name="connsiteY59" fmla="*/ 177066 h 591982"/>
              <a:gd name="connsiteX60" fmla="*/ 3210971 w 3247970"/>
              <a:gd name="connsiteY60" fmla="*/ 158567 h 591982"/>
              <a:gd name="connsiteX61" fmla="*/ 3181901 w 3247970"/>
              <a:gd name="connsiteY61" fmla="*/ 134782 h 591982"/>
              <a:gd name="connsiteX62" fmla="*/ 3136974 w 3247970"/>
              <a:gd name="connsiteY62" fmla="*/ 105711 h 591982"/>
              <a:gd name="connsiteX63" fmla="*/ 3062976 w 3247970"/>
              <a:gd name="connsiteY63" fmla="*/ 68712 h 591982"/>
              <a:gd name="connsiteX64" fmla="*/ 2999549 w 3247970"/>
              <a:gd name="connsiteY64" fmla="*/ 47570 h 591982"/>
              <a:gd name="connsiteX65" fmla="*/ 2899124 w 3247970"/>
              <a:gd name="connsiteY65" fmla="*/ 18500 h 591982"/>
              <a:gd name="connsiteX66" fmla="*/ 2817198 w 3247970"/>
              <a:gd name="connsiteY66" fmla="*/ 0 h 591982"/>
              <a:gd name="connsiteX67" fmla="*/ 2801341 w 3247970"/>
              <a:gd name="connsiteY67" fmla="*/ 2643 h 591982"/>
              <a:gd name="connsiteX68" fmla="*/ 2751129 w 3247970"/>
              <a:gd name="connsiteY68" fmla="*/ 21142 h 591982"/>
              <a:gd name="connsiteX69" fmla="*/ 2674488 w 3247970"/>
              <a:gd name="connsiteY69" fmla="*/ 55499 h 591982"/>
              <a:gd name="connsiteX70" fmla="*/ 2650703 w 3247970"/>
              <a:gd name="connsiteY70" fmla="*/ 66070 h 591982"/>
              <a:gd name="connsiteX71" fmla="*/ 2507993 w 3247970"/>
              <a:gd name="connsiteY71" fmla="*/ 92497 h 591982"/>
              <a:gd name="connsiteX72" fmla="*/ 2325642 w 3247970"/>
              <a:gd name="connsiteY72" fmla="*/ 124211 h 591982"/>
              <a:gd name="connsiteX73" fmla="*/ 2175004 w 3247970"/>
              <a:gd name="connsiteY73" fmla="*/ 147996 h 591982"/>
              <a:gd name="connsiteX74" fmla="*/ 2124791 w 3247970"/>
              <a:gd name="connsiteY74" fmla="*/ 158567 h 591982"/>
              <a:gd name="connsiteX75" fmla="*/ 1958296 w 3247970"/>
              <a:gd name="connsiteY75" fmla="*/ 174423 h 591982"/>
              <a:gd name="connsiteX76" fmla="*/ 1863156 w 3247970"/>
              <a:gd name="connsiteY76" fmla="*/ 190280 h 591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247970" h="591982">
                <a:moveTo>
                  <a:pt x="1863156" y="190280"/>
                </a:moveTo>
                <a:lnTo>
                  <a:pt x="1736303" y="211422"/>
                </a:lnTo>
                <a:lnTo>
                  <a:pt x="1625307" y="229922"/>
                </a:lnTo>
                <a:lnTo>
                  <a:pt x="1498453" y="248421"/>
                </a:lnTo>
                <a:lnTo>
                  <a:pt x="1345172" y="274849"/>
                </a:lnTo>
                <a:lnTo>
                  <a:pt x="1239461" y="290705"/>
                </a:lnTo>
                <a:lnTo>
                  <a:pt x="1028039" y="311848"/>
                </a:lnTo>
                <a:lnTo>
                  <a:pt x="909115" y="332990"/>
                </a:lnTo>
                <a:lnTo>
                  <a:pt x="790190" y="354132"/>
                </a:lnTo>
                <a:lnTo>
                  <a:pt x="697693" y="367346"/>
                </a:lnTo>
                <a:lnTo>
                  <a:pt x="602553" y="377917"/>
                </a:lnTo>
                <a:lnTo>
                  <a:pt x="570839" y="383203"/>
                </a:lnTo>
                <a:lnTo>
                  <a:pt x="520627" y="391131"/>
                </a:lnTo>
                <a:lnTo>
                  <a:pt x="473057" y="393774"/>
                </a:lnTo>
                <a:lnTo>
                  <a:pt x="433415" y="393774"/>
                </a:lnTo>
                <a:lnTo>
                  <a:pt x="396416" y="391131"/>
                </a:lnTo>
                <a:lnTo>
                  <a:pt x="356775" y="385845"/>
                </a:lnTo>
                <a:lnTo>
                  <a:pt x="309205" y="375274"/>
                </a:lnTo>
                <a:lnTo>
                  <a:pt x="229922" y="348846"/>
                </a:lnTo>
                <a:lnTo>
                  <a:pt x="166495" y="322419"/>
                </a:lnTo>
                <a:lnTo>
                  <a:pt x="113639" y="295991"/>
                </a:lnTo>
                <a:lnTo>
                  <a:pt x="21142" y="243136"/>
                </a:lnTo>
                <a:lnTo>
                  <a:pt x="0" y="335633"/>
                </a:lnTo>
                <a:lnTo>
                  <a:pt x="79283" y="383203"/>
                </a:lnTo>
                <a:lnTo>
                  <a:pt x="150638" y="438701"/>
                </a:lnTo>
                <a:lnTo>
                  <a:pt x="216708" y="488914"/>
                </a:lnTo>
                <a:lnTo>
                  <a:pt x="277492" y="533841"/>
                </a:lnTo>
                <a:lnTo>
                  <a:pt x="327704" y="560268"/>
                </a:lnTo>
                <a:lnTo>
                  <a:pt x="367346" y="576125"/>
                </a:lnTo>
                <a:lnTo>
                  <a:pt x="412273" y="586696"/>
                </a:lnTo>
                <a:lnTo>
                  <a:pt x="454557" y="591982"/>
                </a:lnTo>
                <a:lnTo>
                  <a:pt x="502127" y="586696"/>
                </a:lnTo>
                <a:lnTo>
                  <a:pt x="531198" y="581411"/>
                </a:lnTo>
                <a:lnTo>
                  <a:pt x="576125" y="576125"/>
                </a:lnTo>
                <a:lnTo>
                  <a:pt x="621052" y="573482"/>
                </a:lnTo>
                <a:lnTo>
                  <a:pt x="663337" y="565554"/>
                </a:lnTo>
                <a:lnTo>
                  <a:pt x="710907" y="557626"/>
                </a:lnTo>
                <a:lnTo>
                  <a:pt x="890615" y="531198"/>
                </a:lnTo>
                <a:lnTo>
                  <a:pt x="1062396" y="499485"/>
                </a:lnTo>
                <a:lnTo>
                  <a:pt x="1279103" y="462486"/>
                </a:lnTo>
                <a:lnTo>
                  <a:pt x="1466740" y="430773"/>
                </a:lnTo>
                <a:lnTo>
                  <a:pt x="1688733" y="399059"/>
                </a:lnTo>
                <a:lnTo>
                  <a:pt x="1926583" y="367346"/>
                </a:lnTo>
                <a:lnTo>
                  <a:pt x="2074578" y="348846"/>
                </a:lnTo>
                <a:lnTo>
                  <a:pt x="2196146" y="335633"/>
                </a:lnTo>
                <a:lnTo>
                  <a:pt x="2404925" y="314490"/>
                </a:lnTo>
                <a:lnTo>
                  <a:pt x="2584634" y="301277"/>
                </a:lnTo>
                <a:lnTo>
                  <a:pt x="2716772" y="293348"/>
                </a:lnTo>
                <a:lnTo>
                  <a:pt x="2819841" y="288063"/>
                </a:lnTo>
                <a:lnTo>
                  <a:pt x="2930837" y="288063"/>
                </a:lnTo>
                <a:lnTo>
                  <a:pt x="3070904" y="285420"/>
                </a:lnTo>
                <a:lnTo>
                  <a:pt x="3152830" y="288063"/>
                </a:lnTo>
                <a:lnTo>
                  <a:pt x="3192472" y="274849"/>
                </a:lnTo>
                <a:lnTo>
                  <a:pt x="3213614" y="266920"/>
                </a:lnTo>
                <a:lnTo>
                  <a:pt x="3234756" y="251064"/>
                </a:lnTo>
                <a:lnTo>
                  <a:pt x="3245327" y="235207"/>
                </a:lnTo>
                <a:lnTo>
                  <a:pt x="3247970" y="224636"/>
                </a:lnTo>
                <a:lnTo>
                  <a:pt x="3247970" y="214065"/>
                </a:lnTo>
                <a:lnTo>
                  <a:pt x="3240042" y="192923"/>
                </a:lnTo>
                <a:lnTo>
                  <a:pt x="3229471" y="177066"/>
                </a:lnTo>
                <a:lnTo>
                  <a:pt x="3210971" y="158567"/>
                </a:lnTo>
                <a:lnTo>
                  <a:pt x="3181901" y="134782"/>
                </a:lnTo>
                <a:lnTo>
                  <a:pt x="3136974" y="105711"/>
                </a:lnTo>
                <a:lnTo>
                  <a:pt x="3062976" y="68712"/>
                </a:lnTo>
                <a:lnTo>
                  <a:pt x="2999549" y="47570"/>
                </a:lnTo>
                <a:lnTo>
                  <a:pt x="2899124" y="18500"/>
                </a:lnTo>
                <a:lnTo>
                  <a:pt x="2817198" y="0"/>
                </a:lnTo>
                <a:lnTo>
                  <a:pt x="2801341" y="2643"/>
                </a:lnTo>
                <a:lnTo>
                  <a:pt x="2751129" y="21142"/>
                </a:lnTo>
                <a:lnTo>
                  <a:pt x="2674488" y="55499"/>
                </a:lnTo>
                <a:lnTo>
                  <a:pt x="2650703" y="66070"/>
                </a:lnTo>
                <a:lnTo>
                  <a:pt x="2507993" y="92497"/>
                </a:lnTo>
                <a:lnTo>
                  <a:pt x="2325642" y="124211"/>
                </a:lnTo>
                <a:lnTo>
                  <a:pt x="2175004" y="147996"/>
                </a:lnTo>
                <a:lnTo>
                  <a:pt x="2124791" y="158567"/>
                </a:lnTo>
                <a:lnTo>
                  <a:pt x="1958296" y="174423"/>
                </a:lnTo>
                <a:lnTo>
                  <a:pt x="1863156" y="19028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549CC7B9-12DD-48F3-AF4F-21095ACC7C04}"/>
              </a:ext>
            </a:extLst>
          </p:cNvPr>
          <p:cNvSpPr/>
          <p:nvPr/>
        </p:nvSpPr>
        <p:spPr>
          <a:xfrm>
            <a:off x="3941763" y="4100513"/>
            <a:ext cx="355600" cy="1824037"/>
          </a:xfrm>
          <a:custGeom>
            <a:avLst/>
            <a:gdLst>
              <a:gd name="connsiteX0" fmla="*/ 345281 w 357187"/>
              <a:gd name="connsiteY0" fmla="*/ 626268 h 1824037"/>
              <a:gd name="connsiteX1" fmla="*/ 333375 w 357187"/>
              <a:gd name="connsiteY1" fmla="*/ 831056 h 1824037"/>
              <a:gd name="connsiteX2" fmla="*/ 323850 w 357187"/>
              <a:gd name="connsiteY2" fmla="*/ 1016793 h 1824037"/>
              <a:gd name="connsiteX3" fmla="*/ 314325 w 357187"/>
              <a:gd name="connsiteY3" fmla="*/ 1204912 h 1824037"/>
              <a:gd name="connsiteX4" fmla="*/ 311944 w 357187"/>
              <a:gd name="connsiteY4" fmla="*/ 1269206 h 1824037"/>
              <a:gd name="connsiteX5" fmla="*/ 264319 w 357187"/>
              <a:gd name="connsiteY5" fmla="*/ 1695450 h 1824037"/>
              <a:gd name="connsiteX6" fmla="*/ 254794 w 357187"/>
              <a:gd name="connsiteY6" fmla="*/ 1721643 h 1824037"/>
              <a:gd name="connsiteX7" fmla="*/ 238125 w 357187"/>
              <a:gd name="connsiteY7" fmla="*/ 1754981 h 1824037"/>
              <a:gd name="connsiteX8" fmla="*/ 216694 w 357187"/>
              <a:gd name="connsiteY8" fmla="*/ 1788318 h 1824037"/>
              <a:gd name="connsiteX9" fmla="*/ 197644 w 357187"/>
              <a:gd name="connsiteY9" fmla="*/ 1809750 h 1824037"/>
              <a:gd name="connsiteX10" fmla="*/ 176212 w 357187"/>
              <a:gd name="connsiteY10" fmla="*/ 1821656 h 1824037"/>
              <a:gd name="connsiteX11" fmla="*/ 157162 w 357187"/>
              <a:gd name="connsiteY11" fmla="*/ 1824037 h 1824037"/>
              <a:gd name="connsiteX12" fmla="*/ 147637 w 357187"/>
              <a:gd name="connsiteY12" fmla="*/ 1821656 h 1824037"/>
              <a:gd name="connsiteX13" fmla="*/ 133350 w 357187"/>
              <a:gd name="connsiteY13" fmla="*/ 1812131 h 1824037"/>
              <a:gd name="connsiteX14" fmla="*/ 116681 w 357187"/>
              <a:gd name="connsiteY14" fmla="*/ 1793081 h 1824037"/>
              <a:gd name="connsiteX15" fmla="*/ 90487 w 357187"/>
              <a:gd name="connsiteY15" fmla="*/ 1747837 h 1824037"/>
              <a:gd name="connsiteX16" fmla="*/ 64294 w 357187"/>
              <a:gd name="connsiteY16" fmla="*/ 1697831 h 1824037"/>
              <a:gd name="connsiteX17" fmla="*/ 42862 w 357187"/>
              <a:gd name="connsiteY17" fmla="*/ 1654968 h 1824037"/>
              <a:gd name="connsiteX18" fmla="*/ 26194 w 357187"/>
              <a:gd name="connsiteY18" fmla="*/ 1607343 h 1824037"/>
              <a:gd name="connsiteX19" fmla="*/ 16669 w 357187"/>
              <a:gd name="connsiteY19" fmla="*/ 1578768 h 1824037"/>
              <a:gd name="connsiteX20" fmla="*/ 11906 w 357187"/>
              <a:gd name="connsiteY20" fmla="*/ 1554956 h 1824037"/>
              <a:gd name="connsiteX21" fmla="*/ 4762 w 357187"/>
              <a:gd name="connsiteY21" fmla="*/ 1521618 h 1824037"/>
              <a:gd name="connsiteX22" fmla="*/ 0 w 357187"/>
              <a:gd name="connsiteY22" fmla="*/ 1481137 h 1824037"/>
              <a:gd name="connsiteX23" fmla="*/ 0 w 357187"/>
              <a:gd name="connsiteY23" fmla="*/ 1457325 h 1824037"/>
              <a:gd name="connsiteX24" fmla="*/ 2381 w 357187"/>
              <a:gd name="connsiteY24" fmla="*/ 1443037 h 1824037"/>
              <a:gd name="connsiteX25" fmla="*/ 23812 w 357187"/>
              <a:gd name="connsiteY25" fmla="*/ 1352550 h 1824037"/>
              <a:gd name="connsiteX26" fmla="*/ 50006 w 357187"/>
              <a:gd name="connsiteY26" fmla="*/ 1240631 h 1824037"/>
              <a:gd name="connsiteX27" fmla="*/ 73819 w 357187"/>
              <a:gd name="connsiteY27" fmla="*/ 1121568 h 1824037"/>
              <a:gd name="connsiteX28" fmla="*/ 95250 w 357187"/>
              <a:gd name="connsiteY28" fmla="*/ 1004887 h 1824037"/>
              <a:gd name="connsiteX29" fmla="*/ 111919 w 357187"/>
              <a:gd name="connsiteY29" fmla="*/ 897731 h 1824037"/>
              <a:gd name="connsiteX30" fmla="*/ 123825 w 357187"/>
              <a:gd name="connsiteY30" fmla="*/ 823912 h 1824037"/>
              <a:gd name="connsiteX31" fmla="*/ 133350 w 357187"/>
              <a:gd name="connsiteY31" fmla="*/ 752475 h 1824037"/>
              <a:gd name="connsiteX32" fmla="*/ 138112 w 357187"/>
              <a:gd name="connsiteY32" fmla="*/ 664368 h 1824037"/>
              <a:gd name="connsiteX33" fmla="*/ 145256 w 357187"/>
              <a:gd name="connsiteY33" fmla="*/ 578643 h 1824037"/>
              <a:gd name="connsiteX34" fmla="*/ 147637 w 357187"/>
              <a:gd name="connsiteY34" fmla="*/ 516731 h 1824037"/>
              <a:gd name="connsiteX35" fmla="*/ 152400 w 357187"/>
              <a:gd name="connsiteY35" fmla="*/ 419100 h 1824037"/>
              <a:gd name="connsiteX36" fmla="*/ 154781 w 357187"/>
              <a:gd name="connsiteY36" fmla="*/ 300037 h 1824037"/>
              <a:gd name="connsiteX37" fmla="*/ 157162 w 357187"/>
              <a:gd name="connsiteY37" fmla="*/ 9525 h 1824037"/>
              <a:gd name="connsiteX38" fmla="*/ 323850 w 357187"/>
              <a:gd name="connsiteY38" fmla="*/ 0 h 1824037"/>
              <a:gd name="connsiteX39" fmla="*/ 340519 w 357187"/>
              <a:gd name="connsiteY39" fmla="*/ 100012 h 1824037"/>
              <a:gd name="connsiteX40" fmla="*/ 345281 w 357187"/>
              <a:gd name="connsiteY40" fmla="*/ 145256 h 1824037"/>
              <a:gd name="connsiteX41" fmla="*/ 352425 w 357187"/>
              <a:gd name="connsiteY41" fmla="*/ 214312 h 1824037"/>
              <a:gd name="connsiteX42" fmla="*/ 354806 w 357187"/>
              <a:gd name="connsiteY42" fmla="*/ 302418 h 1824037"/>
              <a:gd name="connsiteX43" fmla="*/ 357187 w 357187"/>
              <a:gd name="connsiteY43" fmla="*/ 421481 h 1824037"/>
              <a:gd name="connsiteX44" fmla="*/ 357187 w 357187"/>
              <a:gd name="connsiteY44" fmla="*/ 459581 h 1824037"/>
              <a:gd name="connsiteX45" fmla="*/ 345281 w 357187"/>
              <a:gd name="connsiteY45" fmla="*/ 626268 h 1824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57187" h="1824037">
                <a:moveTo>
                  <a:pt x="345281" y="626268"/>
                </a:moveTo>
                <a:lnTo>
                  <a:pt x="333375" y="831056"/>
                </a:lnTo>
                <a:lnTo>
                  <a:pt x="323850" y="1016793"/>
                </a:lnTo>
                <a:lnTo>
                  <a:pt x="314325" y="1204912"/>
                </a:lnTo>
                <a:cubicBezTo>
                  <a:pt x="313531" y="1226343"/>
                  <a:pt x="312738" y="1247775"/>
                  <a:pt x="311944" y="1269206"/>
                </a:cubicBezTo>
                <a:lnTo>
                  <a:pt x="264319" y="1695450"/>
                </a:lnTo>
                <a:lnTo>
                  <a:pt x="254794" y="1721643"/>
                </a:lnTo>
                <a:lnTo>
                  <a:pt x="238125" y="1754981"/>
                </a:lnTo>
                <a:lnTo>
                  <a:pt x="216694" y="1788318"/>
                </a:lnTo>
                <a:lnTo>
                  <a:pt x="197644" y="1809750"/>
                </a:lnTo>
                <a:lnTo>
                  <a:pt x="176212" y="1821656"/>
                </a:lnTo>
                <a:lnTo>
                  <a:pt x="157162" y="1824037"/>
                </a:lnTo>
                <a:lnTo>
                  <a:pt x="147637" y="1821656"/>
                </a:lnTo>
                <a:lnTo>
                  <a:pt x="133350" y="1812131"/>
                </a:lnTo>
                <a:lnTo>
                  <a:pt x="116681" y="1793081"/>
                </a:lnTo>
                <a:lnTo>
                  <a:pt x="90487" y="1747837"/>
                </a:lnTo>
                <a:lnTo>
                  <a:pt x="64294" y="1697831"/>
                </a:lnTo>
                <a:lnTo>
                  <a:pt x="42862" y="1654968"/>
                </a:lnTo>
                <a:lnTo>
                  <a:pt x="26194" y="1607343"/>
                </a:lnTo>
                <a:lnTo>
                  <a:pt x="16669" y="1578768"/>
                </a:lnTo>
                <a:lnTo>
                  <a:pt x="11906" y="1554956"/>
                </a:lnTo>
                <a:lnTo>
                  <a:pt x="4762" y="1521618"/>
                </a:lnTo>
                <a:lnTo>
                  <a:pt x="0" y="1481137"/>
                </a:lnTo>
                <a:lnTo>
                  <a:pt x="0" y="1457325"/>
                </a:lnTo>
                <a:lnTo>
                  <a:pt x="2381" y="1443037"/>
                </a:lnTo>
                <a:lnTo>
                  <a:pt x="23812" y="1352550"/>
                </a:lnTo>
                <a:lnTo>
                  <a:pt x="50006" y="1240631"/>
                </a:lnTo>
                <a:lnTo>
                  <a:pt x="73819" y="1121568"/>
                </a:lnTo>
                <a:lnTo>
                  <a:pt x="95250" y="1004887"/>
                </a:lnTo>
                <a:lnTo>
                  <a:pt x="111919" y="897731"/>
                </a:lnTo>
                <a:lnTo>
                  <a:pt x="123825" y="823912"/>
                </a:lnTo>
                <a:lnTo>
                  <a:pt x="133350" y="752475"/>
                </a:lnTo>
                <a:lnTo>
                  <a:pt x="138112" y="664368"/>
                </a:lnTo>
                <a:lnTo>
                  <a:pt x="145256" y="578643"/>
                </a:lnTo>
                <a:cubicBezTo>
                  <a:pt x="146050" y="558006"/>
                  <a:pt x="146843" y="537368"/>
                  <a:pt x="147637" y="516731"/>
                </a:cubicBezTo>
                <a:lnTo>
                  <a:pt x="152400" y="419100"/>
                </a:lnTo>
                <a:cubicBezTo>
                  <a:pt x="153194" y="379412"/>
                  <a:pt x="153987" y="339725"/>
                  <a:pt x="154781" y="300037"/>
                </a:cubicBezTo>
                <a:cubicBezTo>
                  <a:pt x="155575" y="203200"/>
                  <a:pt x="156368" y="106362"/>
                  <a:pt x="157162" y="9525"/>
                </a:cubicBezTo>
                <a:lnTo>
                  <a:pt x="323850" y="0"/>
                </a:lnTo>
                <a:lnTo>
                  <a:pt x="340519" y="100012"/>
                </a:lnTo>
                <a:lnTo>
                  <a:pt x="345281" y="145256"/>
                </a:lnTo>
                <a:lnTo>
                  <a:pt x="352425" y="214312"/>
                </a:lnTo>
                <a:cubicBezTo>
                  <a:pt x="353219" y="243681"/>
                  <a:pt x="354012" y="273049"/>
                  <a:pt x="354806" y="302418"/>
                </a:cubicBezTo>
                <a:cubicBezTo>
                  <a:pt x="355600" y="342106"/>
                  <a:pt x="356393" y="381793"/>
                  <a:pt x="357187" y="421481"/>
                </a:cubicBezTo>
                <a:lnTo>
                  <a:pt x="357187" y="459581"/>
                </a:lnTo>
                <a:lnTo>
                  <a:pt x="345281" y="6262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E89262DB-F596-4361-9585-35A95EF51CA9}"/>
              </a:ext>
            </a:extLst>
          </p:cNvPr>
          <p:cNvSpPr/>
          <p:nvPr/>
        </p:nvSpPr>
        <p:spPr>
          <a:xfrm>
            <a:off x="4143375" y="4976813"/>
            <a:ext cx="904875" cy="919162"/>
          </a:xfrm>
          <a:custGeom>
            <a:avLst/>
            <a:gdLst>
              <a:gd name="connsiteX0" fmla="*/ 740569 w 904875"/>
              <a:gd name="connsiteY0" fmla="*/ 207168 h 919162"/>
              <a:gd name="connsiteX1" fmla="*/ 631031 w 904875"/>
              <a:gd name="connsiteY1" fmla="*/ 309562 h 919162"/>
              <a:gd name="connsiteX2" fmla="*/ 533400 w 904875"/>
              <a:gd name="connsiteY2" fmla="*/ 400050 h 919162"/>
              <a:gd name="connsiteX3" fmla="*/ 442913 w 904875"/>
              <a:gd name="connsiteY3" fmla="*/ 476250 h 919162"/>
              <a:gd name="connsiteX4" fmla="*/ 347663 w 904875"/>
              <a:gd name="connsiteY4" fmla="*/ 554831 h 919162"/>
              <a:gd name="connsiteX5" fmla="*/ 278606 w 904875"/>
              <a:gd name="connsiteY5" fmla="*/ 616743 h 919162"/>
              <a:gd name="connsiteX6" fmla="*/ 188119 w 904875"/>
              <a:gd name="connsiteY6" fmla="*/ 697706 h 919162"/>
              <a:gd name="connsiteX7" fmla="*/ 111919 w 904875"/>
              <a:gd name="connsiteY7" fmla="*/ 766762 h 919162"/>
              <a:gd name="connsiteX8" fmla="*/ 69056 w 904875"/>
              <a:gd name="connsiteY8" fmla="*/ 812006 h 919162"/>
              <a:gd name="connsiteX9" fmla="*/ 59531 w 904875"/>
              <a:gd name="connsiteY9" fmla="*/ 826293 h 919162"/>
              <a:gd name="connsiteX10" fmla="*/ 33338 w 904875"/>
              <a:gd name="connsiteY10" fmla="*/ 876300 h 919162"/>
              <a:gd name="connsiteX11" fmla="*/ 0 w 904875"/>
              <a:gd name="connsiteY11" fmla="*/ 919162 h 919162"/>
              <a:gd name="connsiteX12" fmla="*/ 107156 w 904875"/>
              <a:gd name="connsiteY12" fmla="*/ 340518 h 919162"/>
              <a:gd name="connsiteX13" fmla="*/ 109538 w 904875"/>
              <a:gd name="connsiteY13" fmla="*/ 400050 h 919162"/>
              <a:gd name="connsiteX14" fmla="*/ 114300 w 904875"/>
              <a:gd name="connsiteY14" fmla="*/ 421481 h 919162"/>
              <a:gd name="connsiteX15" fmla="*/ 119063 w 904875"/>
              <a:gd name="connsiteY15" fmla="*/ 431006 h 919162"/>
              <a:gd name="connsiteX16" fmla="*/ 123825 w 904875"/>
              <a:gd name="connsiteY16" fmla="*/ 433387 h 919162"/>
              <a:gd name="connsiteX17" fmla="*/ 135731 w 904875"/>
              <a:gd name="connsiteY17" fmla="*/ 438150 h 919162"/>
              <a:gd name="connsiteX18" fmla="*/ 150019 w 904875"/>
              <a:gd name="connsiteY18" fmla="*/ 438150 h 919162"/>
              <a:gd name="connsiteX19" fmla="*/ 183356 w 904875"/>
              <a:gd name="connsiteY19" fmla="*/ 426243 h 919162"/>
              <a:gd name="connsiteX20" fmla="*/ 202406 w 904875"/>
              <a:gd name="connsiteY20" fmla="*/ 416718 h 919162"/>
              <a:gd name="connsiteX21" fmla="*/ 247650 w 904875"/>
              <a:gd name="connsiteY21" fmla="*/ 402431 h 919162"/>
              <a:gd name="connsiteX22" fmla="*/ 311944 w 904875"/>
              <a:gd name="connsiteY22" fmla="*/ 371475 h 919162"/>
              <a:gd name="connsiteX23" fmla="*/ 428625 w 904875"/>
              <a:gd name="connsiteY23" fmla="*/ 304800 h 919162"/>
              <a:gd name="connsiteX24" fmla="*/ 597694 w 904875"/>
              <a:gd name="connsiteY24" fmla="*/ 192881 h 919162"/>
              <a:gd name="connsiteX25" fmla="*/ 747713 w 904875"/>
              <a:gd name="connsiteY25" fmla="*/ 88106 h 919162"/>
              <a:gd name="connsiteX26" fmla="*/ 833438 w 904875"/>
              <a:gd name="connsiteY26" fmla="*/ 26193 h 919162"/>
              <a:gd name="connsiteX27" fmla="*/ 866775 w 904875"/>
              <a:gd name="connsiteY27" fmla="*/ 7143 h 919162"/>
              <a:gd name="connsiteX28" fmla="*/ 885825 w 904875"/>
              <a:gd name="connsiteY28" fmla="*/ 0 h 919162"/>
              <a:gd name="connsiteX29" fmla="*/ 892969 w 904875"/>
              <a:gd name="connsiteY29" fmla="*/ 0 h 919162"/>
              <a:gd name="connsiteX30" fmla="*/ 895350 w 904875"/>
              <a:gd name="connsiteY30" fmla="*/ 0 h 919162"/>
              <a:gd name="connsiteX31" fmla="*/ 902494 w 904875"/>
              <a:gd name="connsiteY31" fmla="*/ 4762 h 919162"/>
              <a:gd name="connsiteX32" fmla="*/ 904875 w 904875"/>
              <a:gd name="connsiteY32" fmla="*/ 11906 h 919162"/>
              <a:gd name="connsiteX33" fmla="*/ 904875 w 904875"/>
              <a:gd name="connsiteY33" fmla="*/ 30956 h 919162"/>
              <a:gd name="connsiteX34" fmla="*/ 895350 w 904875"/>
              <a:gd name="connsiteY34" fmla="*/ 54768 h 919162"/>
              <a:gd name="connsiteX35" fmla="*/ 869156 w 904875"/>
              <a:gd name="connsiteY35" fmla="*/ 80962 h 919162"/>
              <a:gd name="connsiteX36" fmla="*/ 740569 w 904875"/>
              <a:gd name="connsiteY36" fmla="*/ 207168 h 9191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04875" h="919162">
                <a:moveTo>
                  <a:pt x="740569" y="207168"/>
                </a:moveTo>
                <a:lnTo>
                  <a:pt x="631031" y="309562"/>
                </a:lnTo>
                <a:lnTo>
                  <a:pt x="533400" y="400050"/>
                </a:lnTo>
                <a:lnTo>
                  <a:pt x="442913" y="476250"/>
                </a:lnTo>
                <a:lnTo>
                  <a:pt x="347663" y="554831"/>
                </a:lnTo>
                <a:lnTo>
                  <a:pt x="278606" y="616743"/>
                </a:lnTo>
                <a:lnTo>
                  <a:pt x="188119" y="697706"/>
                </a:lnTo>
                <a:lnTo>
                  <a:pt x="111919" y="766762"/>
                </a:lnTo>
                <a:lnTo>
                  <a:pt x="69056" y="812006"/>
                </a:lnTo>
                <a:lnTo>
                  <a:pt x="59531" y="826293"/>
                </a:lnTo>
                <a:lnTo>
                  <a:pt x="33338" y="876300"/>
                </a:lnTo>
                <a:lnTo>
                  <a:pt x="0" y="919162"/>
                </a:lnTo>
                <a:lnTo>
                  <a:pt x="107156" y="340518"/>
                </a:lnTo>
                <a:lnTo>
                  <a:pt x="109538" y="400050"/>
                </a:lnTo>
                <a:lnTo>
                  <a:pt x="114300" y="421481"/>
                </a:lnTo>
                <a:lnTo>
                  <a:pt x="119063" y="431006"/>
                </a:lnTo>
                <a:lnTo>
                  <a:pt x="123825" y="433387"/>
                </a:lnTo>
                <a:lnTo>
                  <a:pt x="135731" y="438150"/>
                </a:lnTo>
                <a:lnTo>
                  <a:pt x="150019" y="438150"/>
                </a:lnTo>
                <a:lnTo>
                  <a:pt x="183356" y="426243"/>
                </a:lnTo>
                <a:lnTo>
                  <a:pt x="202406" y="416718"/>
                </a:lnTo>
                <a:lnTo>
                  <a:pt x="247650" y="402431"/>
                </a:lnTo>
                <a:lnTo>
                  <a:pt x="311944" y="371475"/>
                </a:lnTo>
                <a:lnTo>
                  <a:pt x="428625" y="304800"/>
                </a:lnTo>
                <a:lnTo>
                  <a:pt x="597694" y="192881"/>
                </a:lnTo>
                <a:lnTo>
                  <a:pt x="747713" y="88106"/>
                </a:lnTo>
                <a:lnTo>
                  <a:pt x="833438" y="26193"/>
                </a:lnTo>
                <a:lnTo>
                  <a:pt x="866775" y="7143"/>
                </a:lnTo>
                <a:lnTo>
                  <a:pt x="885825" y="0"/>
                </a:lnTo>
                <a:lnTo>
                  <a:pt x="892969" y="0"/>
                </a:lnTo>
                <a:lnTo>
                  <a:pt x="895350" y="0"/>
                </a:lnTo>
                <a:lnTo>
                  <a:pt x="902494" y="4762"/>
                </a:lnTo>
                <a:lnTo>
                  <a:pt x="904875" y="11906"/>
                </a:lnTo>
                <a:lnTo>
                  <a:pt x="904875" y="30956"/>
                </a:lnTo>
                <a:lnTo>
                  <a:pt x="895350" y="54768"/>
                </a:lnTo>
                <a:lnTo>
                  <a:pt x="869156" y="80962"/>
                </a:lnTo>
                <a:lnTo>
                  <a:pt x="740569" y="2071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7B288A3D-D403-42CA-9B2D-2D4F6C65D4FF}"/>
              </a:ext>
            </a:extLst>
          </p:cNvPr>
          <p:cNvSpPr/>
          <p:nvPr/>
        </p:nvSpPr>
        <p:spPr>
          <a:xfrm>
            <a:off x="5208588" y="3979863"/>
            <a:ext cx="992187" cy="782637"/>
          </a:xfrm>
          <a:custGeom>
            <a:avLst/>
            <a:gdLst>
              <a:gd name="connsiteX0" fmla="*/ 671512 w 992981"/>
              <a:gd name="connsiteY0" fmla="*/ 507206 h 783431"/>
              <a:gd name="connsiteX1" fmla="*/ 585787 w 992981"/>
              <a:gd name="connsiteY1" fmla="*/ 547687 h 783431"/>
              <a:gd name="connsiteX2" fmla="*/ 478631 w 992981"/>
              <a:gd name="connsiteY2" fmla="*/ 597694 h 783431"/>
              <a:gd name="connsiteX3" fmla="*/ 345281 w 992981"/>
              <a:gd name="connsiteY3" fmla="*/ 659606 h 783431"/>
              <a:gd name="connsiteX4" fmla="*/ 202406 w 992981"/>
              <a:gd name="connsiteY4" fmla="*/ 721519 h 783431"/>
              <a:gd name="connsiteX5" fmla="*/ 50006 w 992981"/>
              <a:gd name="connsiteY5" fmla="*/ 783431 h 783431"/>
              <a:gd name="connsiteX6" fmla="*/ 0 w 992981"/>
              <a:gd name="connsiteY6" fmla="*/ 740569 h 783431"/>
              <a:gd name="connsiteX7" fmla="*/ 83344 w 992981"/>
              <a:gd name="connsiteY7" fmla="*/ 671512 h 783431"/>
              <a:gd name="connsiteX8" fmla="*/ 188119 w 992981"/>
              <a:gd name="connsiteY8" fmla="*/ 595312 h 783431"/>
              <a:gd name="connsiteX9" fmla="*/ 276225 w 992981"/>
              <a:gd name="connsiteY9" fmla="*/ 531019 h 783431"/>
              <a:gd name="connsiteX10" fmla="*/ 350044 w 992981"/>
              <a:gd name="connsiteY10" fmla="*/ 473869 h 783431"/>
              <a:gd name="connsiteX11" fmla="*/ 402431 w 992981"/>
              <a:gd name="connsiteY11" fmla="*/ 426244 h 783431"/>
              <a:gd name="connsiteX12" fmla="*/ 442912 w 992981"/>
              <a:gd name="connsiteY12" fmla="*/ 388144 h 783431"/>
              <a:gd name="connsiteX13" fmla="*/ 481012 w 992981"/>
              <a:gd name="connsiteY13" fmla="*/ 347662 h 783431"/>
              <a:gd name="connsiteX14" fmla="*/ 514350 w 992981"/>
              <a:gd name="connsiteY14" fmla="*/ 309562 h 783431"/>
              <a:gd name="connsiteX15" fmla="*/ 542925 w 992981"/>
              <a:gd name="connsiteY15" fmla="*/ 271462 h 783431"/>
              <a:gd name="connsiteX16" fmla="*/ 559594 w 992981"/>
              <a:gd name="connsiteY16" fmla="*/ 242887 h 783431"/>
              <a:gd name="connsiteX17" fmla="*/ 566737 w 992981"/>
              <a:gd name="connsiteY17" fmla="*/ 223837 h 783431"/>
              <a:gd name="connsiteX18" fmla="*/ 569119 w 992981"/>
              <a:gd name="connsiteY18" fmla="*/ 209550 h 783431"/>
              <a:gd name="connsiteX19" fmla="*/ 569119 w 992981"/>
              <a:gd name="connsiteY19" fmla="*/ 192881 h 783431"/>
              <a:gd name="connsiteX20" fmla="*/ 564356 w 992981"/>
              <a:gd name="connsiteY20" fmla="*/ 164306 h 783431"/>
              <a:gd name="connsiteX21" fmla="*/ 554831 w 992981"/>
              <a:gd name="connsiteY21" fmla="*/ 133350 h 783431"/>
              <a:gd name="connsiteX22" fmla="*/ 540544 w 992981"/>
              <a:gd name="connsiteY22" fmla="*/ 102394 h 783431"/>
              <a:gd name="connsiteX23" fmla="*/ 526256 w 992981"/>
              <a:gd name="connsiteY23" fmla="*/ 69056 h 783431"/>
              <a:gd name="connsiteX24" fmla="*/ 514350 w 992981"/>
              <a:gd name="connsiteY24" fmla="*/ 40481 h 783431"/>
              <a:gd name="connsiteX25" fmla="*/ 509587 w 992981"/>
              <a:gd name="connsiteY25" fmla="*/ 21431 h 783431"/>
              <a:gd name="connsiteX26" fmla="*/ 509587 w 992981"/>
              <a:gd name="connsiteY26" fmla="*/ 14287 h 783431"/>
              <a:gd name="connsiteX27" fmla="*/ 511969 w 992981"/>
              <a:gd name="connsiteY27" fmla="*/ 2381 h 783431"/>
              <a:gd name="connsiteX28" fmla="*/ 516731 w 992981"/>
              <a:gd name="connsiteY28" fmla="*/ 0 h 783431"/>
              <a:gd name="connsiteX29" fmla="*/ 545306 w 992981"/>
              <a:gd name="connsiteY29" fmla="*/ 7144 h 783431"/>
              <a:gd name="connsiteX30" fmla="*/ 595312 w 992981"/>
              <a:gd name="connsiteY30" fmla="*/ 35719 h 783431"/>
              <a:gd name="connsiteX31" fmla="*/ 650081 w 992981"/>
              <a:gd name="connsiteY31" fmla="*/ 57150 h 783431"/>
              <a:gd name="connsiteX32" fmla="*/ 738187 w 992981"/>
              <a:gd name="connsiteY32" fmla="*/ 97631 h 783431"/>
              <a:gd name="connsiteX33" fmla="*/ 795337 w 992981"/>
              <a:gd name="connsiteY33" fmla="*/ 130969 h 783431"/>
              <a:gd name="connsiteX34" fmla="*/ 847725 w 992981"/>
              <a:gd name="connsiteY34" fmla="*/ 161925 h 783431"/>
              <a:gd name="connsiteX35" fmla="*/ 890587 w 992981"/>
              <a:gd name="connsiteY35" fmla="*/ 195262 h 783431"/>
              <a:gd name="connsiteX36" fmla="*/ 919162 w 992981"/>
              <a:gd name="connsiteY36" fmla="*/ 226219 h 783431"/>
              <a:gd name="connsiteX37" fmla="*/ 950119 w 992981"/>
              <a:gd name="connsiteY37" fmla="*/ 257175 h 783431"/>
              <a:gd name="connsiteX38" fmla="*/ 969169 w 992981"/>
              <a:gd name="connsiteY38" fmla="*/ 278606 h 783431"/>
              <a:gd name="connsiteX39" fmla="*/ 983456 w 992981"/>
              <a:gd name="connsiteY39" fmla="*/ 297656 h 783431"/>
              <a:gd name="connsiteX40" fmla="*/ 990600 w 992981"/>
              <a:gd name="connsiteY40" fmla="*/ 316706 h 783431"/>
              <a:gd name="connsiteX41" fmla="*/ 992981 w 992981"/>
              <a:gd name="connsiteY41" fmla="*/ 333375 h 783431"/>
              <a:gd name="connsiteX42" fmla="*/ 988219 w 992981"/>
              <a:gd name="connsiteY42" fmla="*/ 352425 h 783431"/>
              <a:gd name="connsiteX43" fmla="*/ 971550 w 992981"/>
              <a:gd name="connsiteY43" fmla="*/ 371475 h 783431"/>
              <a:gd name="connsiteX44" fmla="*/ 952500 w 992981"/>
              <a:gd name="connsiteY44" fmla="*/ 385762 h 783431"/>
              <a:gd name="connsiteX45" fmla="*/ 931069 w 992981"/>
              <a:gd name="connsiteY45" fmla="*/ 392906 h 783431"/>
              <a:gd name="connsiteX46" fmla="*/ 881062 w 992981"/>
              <a:gd name="connsiteY46" fmla="*/ 411956 h 783431"/>
              <a:gd name="connsiteX47" fmla="*/ 814387 w 992981"/>
              <a:gd name="connsiteY47" fmla="*/ 440531 h 783431"/>
              <a:gd name="connsiteX48" fmla="*/ 671512 w 992981"/>
              <a:gd name="connsiteY48" fmla="*/ 507206 h 78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992981" h="783431">
                <a:moveTo>
                  <a:pt x="671512" y="507206"/>
                </a:moveTo>
                <a:lnTo>
                  <a:pt x="585787" y="547687"/>
                </a:lnTo>
                <a:lnTo>
                  <a:pt x="478631" y="597694"/>
                </a:lnTo>
                <a:lnTo>
                  <a:pt x="345281" y="659606"/>
                </a:lnTo>
                <a:lnTo>
                  <a:pt x="202406" y="721519"/>
                </a:lnTo>
                <a:lnTo>
                  <a:pt x="50006" y="783431"/>
                </a:lnTo>
                <a:lnTo>
                  <a:pt x="0" y="740569"/>
                </a:lnTo>
                <a:lnTo>
                  <a:pt x="83344" y="671512"/>
                </a:lnTo>
                <a:lnTo>
                  <a:pt x="188119" y="595312"/>
                </a:lnTo>
                <a:lnTo>
                  <a:pt x="276225" y="531019"/>
                </a:lnTo>
                <a:lnTo>
                  <a:pt x="350044" y="473869"/>
                </a:lnTo>
                <a:lnTo>
                  <a:pt x="402431" y="426244"/>
                </a:lnTo>
                <a:lnTo>
                  <a:pt x="442912" y="388144"/>
                </a:lnTo>
                <a:lnTo>
                  <a:pt x="481012" y="347662"/>
                </a:lnTo>
                <a:lnTo>
                  <a:pt x="514350" y="309562"/>
                </a:lnTo>
                <a:lnTo>
                  <a:pt x="542925" y="271462"/>
                </a:lnTo>
                <a:lnTo>
                  <a:pt x="559594" y="242887"/>
                </a:lnTo>
                <a:lnTo>
                  <a:pt x="566737" y="223837"/>
                </a:lnTo>
                <a:lnTo>
                  <a:pt x="569119" y="209550"/>
                </a:lnTo>
                <a:lnTo>
                  <a:pt x="569119" y="192881"/>
                </a:lnTo>
                <a:lnTo>
                  <a:pt x="564356" y="164306"/>
                </a:lnTo>
                <a:lnTo>
                  <a:pt x="554831" y="133350"/>
                </a:lnTo>
                <a:lnTo>
                  <a:pt x="540544" y="102394"/>
                </a:lnTo>
                <a:lnTo>
                  <a:pt x="526256" y="69056"/>
                </a:lnTo>
                <a:lnTo>
                  <a:pt x="514350" y="40481"/>
                </a:lnTo>
                <a:lnTo>
                  <a:pt x="509587" y="21431"/>
                </a:lnTo>
                <a:lnTo>
                  <a:pt x="509587" y="14287"/>
                </a:lnTo>
                <a:lnTo>
                  <a:pt x="511969" y="2381"/>
                </a:lnTo>
                <a:lnTo>
                  <a:pt x="516731" y="0"/>
                </a:lnTo>
                <a:lnTo>
                  <a:pt x="545306" y="7144"/>
                </a:lnTo>
                <a:lnTo>
                  <a:pt x="595312" y="35719"/>
                </a:lnTo>
                <a:lnTo>
                  <a:pt x="650081" y="57150"/>
                </a:lnTo>
                <a:lnTo>
                  <a:pt x="738187" y="97631"/>
                </a:lnTo>
                <a:lnTo>
                  <a:pt x="795337" y="130969"/>
                </a:lnTo>
                <a:lnTo>
                  <a:pt x="847725" y="161925"/>
                </a:lnTo>
                <a:lnTo>
                  <a:pt x="890587" y="195262"/>
                </a:lnTo>
                <a:lnTo>
                  <a:pt x="919162" y="226219"/>
                </a:lnTo>
                <a:lnTo>
                  <a:pt x="950119" y="257175"/>
                </a:lnTo>
                <a:lnTo>
                  <a:pt x="969169" y="278606"/>
                </a:lnTo>
                <a:lnTo>
                  <a:pt x="983456" y="297656"/>
                </a:lnTo>
                <a:lnTo>
                  <a:pt x="990600" y="316706"/>
                </a:lnTo>
                <a:lnTo>
                  <a:pt x="992981" y="333375"/>
                </a:lnTo>
                <a:lnTo>
                  <a:pt x="988219" y="352425"/>
                </a:lnTo>
                <a:lnTo>
                  <a:pt x="971550" y="371475"/>
                </a:lnTo>
                <a:lnTo>
                  <a:pt x="952500" y="385762"/>
                </a:lnTo>
                <a:lnTo>
                  <a:pt x="931069" y="392906"/>
                </a:lnTo>
                <a:lnTo>
                  <a:pt x="881062" y="411956"/>
                </a:lnTo>
                <a:lnTo>
                  <a:pt x="814387" y="440531"/>
                </a:lnTo>
                <a:lnTo>
                  <a:pt x="671512" y="5072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F12308AC-E8CE-4461-8708-E74E84D262A3}"/>
              </a:ext>
            </a:extLst>
          </p:cNvPr>
          <p:cNvSpPr/>
          <p:nvPr/>
        </p:nvSpPr>
        <p:spPr>
          <a:xfrm>
            <a:off x="4573588" y="4276725"/>
            <a:ext cx="2647950" cy="1633538"/>
          </a:xfrm>
          <a:custGeom>
            <a:avLst/>
            <a:gdLst>
              <a:gd name="connsiteX0" fmla="*/ 940594 w 2647950"/>
              <a:gd name="connsiteY0" fmla="*/ 890588 h 1633538"/>
              <a:gd name="connsiteX1" fmla="*/ 878682 w 2647950"/>
              <a:gd name="connsiteY1" fmla="*/ 821531 h 1633538"/>
              <a:gd name="connsiteX2" fmla="*/ 823913 w 2647950"/>
              <a:gd name="connsiteY2" fmla="*/ 764381 h 1633538"/>
              <a:gd name="connsiteX3" fmla="*/ 762000 w 2647950"/>
              <a:gd name="connsiteY3" fmla="*/ 697706 h 1633538"/>
              <a:gd name="connsiteX4" fmla="*/ 697707 w 2647950"/>
              <a:gd name="connsiteY4" fmla="*/ 631031 h 1633538"/>
              <a:gd name="connsiteX5" fmla="*/ 633413 w 2647950"/>
              <a:gd name="connsiteY5" fmla="*/ 564356 h 1633538"/>
              <a:gd name="connsiteX6" fmla="*/ 583407 w 2647950"/>
              <a:gd name="connsiteY6" fmla="*/ 516731 h 1633538"/>
              <a:gd name="connsiteX7" fmla="*/ 533400 w 2647950"/>
              <a:gd name="connsiteY7" fmla="*/ 471488 h 1633538"/>
              <a:gd name="connsiteX8" fmla="*/ 471488 w 2647950"/>
              <a:gd name="connsiteY8" fmla="*/ 414338 h 1633538"/>
              <a:gd name="connsiteX9" fmla="*/ 440532 w 2647950"/>
              <a:gd name="connsiteY9" fmla="*/ 385763 h 1633538"/>
              <a:gd name="connsiteX10" fmla="*/ 388144 w 2647950"/>
              <a:gd name="connsiteY10" fmla="*/ 340519 h 1633538"/>
              <a:gd name="connsiteX11" fmla="*/ 347663 w 2647950"/>
              <a:gd name="connsiteY11" fmla="*/ 304800 h 1633538"/>
              <a:gd name="connsiteX12" fmla="*/ 314325 w 2647950"/>
              <a:gd name="connsiteY12" fmla="*/ 276225 h 1633538"/>
              <a:gd name="connsiteX13" fmla="*/ 266700 w 2647950"/>
              <a:gd name="connsiteY13" fmla="*/ 238125 h 1633538"/>
              <a:gd name="connsiteX14" fmla="*/ 214313 w 2647950"/>
              <a:gd name="connsiteY14" fmla="*/ 197644 h 1633538"/>
              <a:gd name="connsiteX15" fmla="*/ 178594 w 2647950"/>
              <a:gd name="connsiteY15" fmla="*/ 173831 h 1633538"/>
              <a:gd name="connsiteX16" fmla="*/ 128588 w 2647950"/>
              <a:gd name="connsiteY16" fmla="*/ 138113 h 1633538"/>
              <a:gd name="connsiteX17" fmla="*/ 78582 w 2647950"/>
              <a:gd name="connsiteY17" fmla="*/ 107156 h 1633538"/>
              <a:gd name="connsiteX18" fmla="*/ 35719 w 2647950"/>
              <a:gd name="connsiteY18" fmla="*/ 80963 h 1633538"/>
              <a:gd name="connsiteX19" fmla="*/ 16669 w 2647950"/>
              <a:gd name="connsiteY19" fmla="*/ 69056 h 1633538"/>
              <a:gd name="connsiteX20" fmla="*/ 9525 w 2647950"/>
              <a:gd name="connsiteY20" fmla="*/ 61913 h 1633538"/>
              <a:gd name="connsiteX21" fmla="*/ 0 w 2647950"/>
              <a:gd name="connsiteY21" fmla="*/ 38100 h 1633538"/>
              <a:gd name="connsiteX22" fmla="*/ 0 w 2647950"/>
              <a:gd name="connsiteY22" fmla="*/ 26194 h 1633538"/>
              <a:gd name="connsiteX23" fmla="*/ 2382 w 2647950"/>
              <a:gd name="connsiteY23" fmla="*/ 11906 h 1633538"/>
              <a:gd name="connsiteX24" fmla="*/ 9525 w 2647950"/>
              <a:gd name="connsiteY24" fmla="*/ 2381 h 1633538"/>
              <a:gd name="connsiteX25" fmla="*/ 21432 w 2647950"/>
              <a:gd name="connsiteY25" fmla="*/ 0 h 1633538"/>
              <a:gd name="connsiteX26" fmla="*/ 38100 w 2647950"/>
              <a:gd name="connsiteY26" fmla="*/ 0 h 1633538"/>
              <a:gd name="connsiteX27" fmla="*/ 59532 w 2647950"/>
              <a:gd name="connsiteY27" fmla="*/ 2381 h 1633538"/>
              <a:gd name="connsiteX28" fmla="*/ 97632 w 2647950"/>
              <a:gd name="connsiteY28" fmla="*/ 14288 h 1633538"/>
              <a:gd name="connsiteX29" fmla="*/ 161925 w 2647950"/>
              <a:gd name="connsiteY29" fmla="*/ 42863 h 1633538"/>
              <a:gd name="connsiteX30" fmla="*/ 238125 w 2647950"/>
              <a:gd name="connsiteY30" fmla="*/ 80963 h 1633538"/>
              <a:gd name="connsiteX31" fmla="*/ 326232 w 2647950"/>
              <a:gd name="connsiteY31" fmla="*/ 130969 h 1633538"/>
              <a:gd name="connsiteX32" fmla="*/ 416719 w 2647950"/>
              <a:gd name="connsiteY32" fmla="*/ 188119 h 1633538"/>
              <a:gd name="connsiteX33" fmla="*/ 533400 w 2647950"/>
              <a:gd name="connsiteY33" fmla="*/ 261938 h 1633538"/>
              <a:gd name="connsiteX34" fmla="*/ 607219 w 2647950"/>
              <a:gd name="connsiteY34" fmla="*/ 311944 h 1633538"/>
              <a:gd name="connsiteX35" fmla="*/ 719138 w 2647950"/>
              <a:gd name="connsiteY35" fmla="*/ 388144 h 1633538"/>
              <a:gd name="connsiteX36" fmla="*/ 764382 w 2647950"/>
              <a:gd name="connsiteY36" fmla="*/ 440531 h 1633538"/>
              <a:gd name="connsiteX37" fmla="*/ 885825 w 2647950"/>
              <a:gd name="connsiteY37" fmla="*/ 540544 h 1633538"/>
              <a:gd name="connsiteX38" fmla="*/ 1054894 w 2647950"/>
              <a:gd name="connsiteY38" fmla="*/ 681038 h 1633538"/>
              <a:gd name="connsiteX39" fmla="*/ 1164432 w 2647950"/>
              <a:gd name="connsiteY39" fmla="*/ 771525 h 1633538"/>
              <a:gd name="connsiteX40" fmla="*/ 1259682 w 2647950"/>
              <a:gd name="connsiteY40" fmla="*/ 850106 h 1633538"/>
              <a:gd name="connsiteX41" fmla="*/ 1412082 w 2647950"/>
              <a:gd name="connsiteY41" fmla="*/ 966788 h 1633538"/>
              <a:gd name="connsiteX42" fmla="*/ 1559719 w 2647950"/>
              <a:gd name="connsiteY42" fmla="*/ 1076325 h 1633538"/>
              <a:gd name="connsiteX43" fmla="*/ 1712119 w 2647950"/>
              <a:gd name="connsiteY43" fmla="*/ 1173956 h 1633538"/>
              <a:gd name="connsiteX44" fmla="*/ 1859757 w 2647950"/>
              <a:gd name="connsiteY44" fmla="*/ 1254919 h 1633538"/>
              <a:gd name="connsiteX45" fmla="*/ 2024063 w 2647950"/>
              <a:gd name="connsiteY45" fmla="*/ 1331119 h 1633538"/>
              <a:gd name="connsiteX46" fmla="*/ 2147888 w 2647950"/>
              <a:gd name="connsiteY46" fmla="*/ 1383506 h 1633538"/>
              <a:gd name="connsiteX47" fmla="*/ 2355057 w 2647950"/>
              <a:gd name="connsiteY47" fmla="*/ 1462088 h 1633538"/>
              <a:gd name="connsiteX48" fmla="*/ 2545557 w 2647950"/>
              <a:gd name="connsiteY48" fmla="*/ 1528763 h 1633538"/>
              <a:gd name="connsiteX49" fmla="*/ 2626519 w 2647950"/>
              <a:gd name="connsiteY49" fmla="*/ 1559719 h 1633538"/>
              <a:gd name="connsiteX50" fmla="*/ 2638425 w 2647950"/>
              <a:gd name="connsiteY50" fmla="*/ 1566863 h 1633538"/>
              <a:gd name="connsiteX51" fmla="*/ 2645569 w 2647950"/>
              <a:gd name="connsiteY51" fmla="*/ 1574006 h 1633538"/>
              <a:gd name="connsiteX52" fmla="*/ 2647950 w 2647950"/>
              <a:gd name="connsiteY52" fmla="*/ 1583531 h 1633538"/>
              <a:gd name="connsiteX53" fmla="*/ 2647950 w 2647950"/>
              <a:gd name="connsiteY53" fmla="*/ 1590675 h 1633538"/>
              <a:gd name="connsiteX54" fmla="*/ 2643188 w 2647950"/>
              <a:gd name="connsiteY54" fmla="*/ 1600200 h 1633538"/>
              <a:gd name="connsiteX55" fmla="*/ 2628900 w 2647950"/>
              <a:gd name="connsiteY55" fmla="*/ 1612106 h 1633538"/>
              <a:gd name="connsiteX56" fmla="*/ 2595563 w 2647950"/>
              <a:gd name="connsiteY56" fmla="*/ 1626394 h 1633538"/>
              <a:gd name="connsiteX57" fmla="*/ 2566988 w 2647950"/>
              <a:gd name="connsiteY57" fmla="*/ 1631156 h 1633538"/>
              <a:gd name="connsiteX58" fmla="*/ 2493169 w 2647950"/>
              <a:gd name="connsiteY58" fmla="*/ 1631156 h 1633538"/>
              <a:gd name="connsiteX59" fmla="*/ 2314575 w 2647950"/>
              <a:gd name="connsiteY59" fmla="*/ 1631156 h 1633538"/>
              <a:gd name="connsiteX60" fmla="*/ 2155032 w 2647950"/>
              <a:gd name="connsiteY60" fmla="*/ 1631156 h 1633538"/>
              <a:gd name="connsiteX61" fmla="*/ 1981200 w 2647950"/>
              <a:gd name="connsiteY61" fmla="*/ 1631156 h 1633538"/>
              <a:gd name="connsiteX62" fmla="*/ 1847850 w 2647950"/>
              <a:gd name="connsiteY62" fmla="*/ 1631156 h 1633538"/>
              <a:gd name="connsiteX63" fmla="*/ 1750219 w 2647950"/>
              <a:gd name="connsiteY63" fmla="*/ 1631156 h 1633538"/>
              <a:gd name="connsiteX64" fmla="*/ 1709738 w 2647950"/>
              <a:gd name="connsiteY64" fmla="*/ 1631156 h 1633538"/>
              <a:gd name="connsiteX65" fmla="*/ 1688307 w 2647950"/>
              <a:gd name="connsiteY65" fmla="*/ 1633538 h 1633538"/>
              <a:gd name="connsiteX66" fmla="*/ 1664494 w 2647950"/>
              <a:gd name="connsiteY66" fmla="*/ 1633538 h 1633538"/>
              <a:gd name="connsiteX67" fmla="*/ 1628775 w 2647950"/>
              <a:gd name="connsiteY67" fmla="*/ 1628775 h 1633538"/>
              <a:gd name="connsiteX68" fmla="*/ 1600200 w 2647950"/>
              <a:gd name="connsiteY68" fmla="*/ 1616869 h 1633538"/>
              <a:gd name="connsiteX69" fmla="*/ 1574007 w 2647950"/>
              <a:gd name="connsiteY69" fmla="*/ 1602581 h 1633538"/>
              <a:gd name="connsiteX70" fmla="*/ 1557338 w 2647950"/>
              <a:gd name="connsiteY70" fmla="*/ 1588294 h 1633538"/>
              <a:gd name="connsiteX71" fmla="*/ 1538288 w 2647950"/>
              <a:gd name="connsiteY71" fmla="*/ 1569244 h 1633538"/>
              <a:gd name="connsiteX72" fmla="*/ 1516857 w 2647950"/>
              <a:gd name="connsiteY72" fmla="*/ 1535906 h 1633538"/>
              <a:gd name="connsiteX73" fmla="*/ 1507332 w 2647950"/>
              <a:gd name="connsiteY73" fmla="*/ 1519238 h 1633538"/>
              <a:gd name="connsiteX74" fmla="*/ 1469232 w 2647950"/>
              <a:gd name="connsiteY74" fmla="*/ 1478756 h 1633538"/>
              <a:gd name="connsiteX75" fmla="*/ 1373982 w 2647950"/>
              <a:gd name="connsiteY75" fmla="*/ 1369219 h 1633538"/>
              <a:gd name="connsiteX76" fmla="*/ 1281113 w 2647950"/>
              <a:gd name="connsiteY76" fmla="*/ 1271588 h 1633538"/>
              <a:gd name="connsiteX77" fmla="*/ 1143000 w 2647950"/>
              <a:gd name="connsiteY77" fmla="*/ 1119188 h 1633538"/>
              <a:gd name="connsiteX78" fmla="*/ 1040607 w 2647950"/>
              <a:gd name="connsiteY78" fmla="*/ 1004888 h 1633538"/>
              <a:gd name="connsiteX79" fmla="*/ 940594 w 2647950"/>
              <a:gd name="connsiteY79" fmla="*/ 890588 h 1633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</a:cxnLst>
            <a:rect l="l" t="t" r="r" b="b"/>
            <a:pathLst>
              <a:path w="2647950" h="1633538">
                <a:moveTo>
                  <a:pt x="940594" y="890588"/>
                </a:moveTo>
                <a:lnTo>
                  <a:pt x="878682" y="821531"/>
                </a:lnTo>
                <a:lnTo>
                  <a:pt x="823913" y="764381"/>
                </a:lnTo>
                <a:lnTo>
                  <a:pt x="762000" y="697706"/>
                </a:lnTo>
                <a:lnTo>
                  <a:pt x="697707" y="631031"/>
                </a:lnTo>
                <a:lnTo>
                  <a:pt x="633413" y="564356"/>
                </a:lnTo>
                <a:lnTo>
                  <a:pt x="583407" y="516731"/>
                </a:lnTo>
                <a:lnTo>
                  <a:pt x="533400" y="471488"/>
                </a:lnTo>
                <a:lnTo>
                  <a:pt x="471488" y="414338"/>
                </a:lnTo>
                <a:lnTo>
                  <a:pt x="440532" y="385763"/>
                </a:lnTo>
                <a:lnTo>
                  <a:pt x="388144" y="340519"/>
                </a:lnTo>
                <a:lnTo>
                  <a:pt x="347663" y="304800"/>
                </a:lnTo>
                <a:lnTo>
                  <a:pt x="314325" y="276225"/>
                </a:lnTo>
                <a:lnTo>
                  <a:pt x="266700" y="238125"/>
                </a:lnTo>
                <a:lnTo>
                  <a:pt x="214313" y="197644"/>
                </a:lnTo>
                <a:lnTo>
                  <a:pt x="178594" y="173831"/>
                </a:lnTo>
                <a:lnTo>
                  <a:pt x="128588" y="138113"/>
                </a:lnTo>
                <a:lnTo>
                  <a:pt x="78582" y="107156"/>
                </a:lnTo>
                <a:lnTo>
                  <a:pt x="35719" y="80963"/>
                </a:lnTo>
                <a:lnTo>
                  <a:pt x="16669" y="69056"/>
                </a:lnTo>
                <a:lnTo>
                  <a:pt x="9525" y="61913"/>
                </a:lnTo>
                <a:lnTo>
                  <a:pt x="0" y="38100"/>
                </a:lnTo>
                <a:lnTo>
                  <a:pt x="0" y="26194"/>
                </a:lnTo>
                <a:lnTo>
                  <a:pt x="2382" y="11906"/>
                </a:lnTo>
                <a:lnTo>
                  <a:pt x="9525" y="2381"/>
                </a:lnTo>
                <a:lnTo>
                  <a:pt x="21432" y="0"/>
                </a:lnTo>
                <a:lnTo>
                  <a:pt x="38100" y="0"/>
                </a:lnTo>
                <a:lnTo>
                  <a:pt x="59532" y="2381"/>
                </a:lnTo>
                <a:lnTo>
                  <a:pt x="97632" y="14288"/>
                </a:lnTo>
                <a:lnTo>
                  <a:pt x="161925" y="42863"/>
                </a:lnTo>
                <a:lnTo>
                  <a:pt x="238125" y="80963"/>
                </a:lnTo>
                <a:lnTo>
                  <a:pt x="326232" y="130969"/>
                </a:lnTo>
                <a:lnTo>
                  <a:pt x="416719" y="188119"/>
                </a:lnTo>
                <a:lnTo>
                  <a:pt x="533400" y="261938"/>
                </a:lnTo>
                <a:lnTo>
                  <a:pt x="607219" y="311944"/>
                </a:lnTo>
                <a:lnTo>
                  <a:pt x="719138" y="388144"/>
                </a:lnTo>
                <a:lnTo>
                  <a:pt x="764382" y="440531"/>
                </a:lnTo>
                <a:lnTo>
                  <a:pt x="885825" y="540544"/>
                </a:lnTo>
                <a:lnTo>
                  <a:pt x="1054894" y="681038"/>
                </a:lnTo>
                <a:lnTo>
                  <a:pt x="1164432" y="771525"/>
                </a:lnTo>
                <a:lnTo>
                  <a:pt x="1259682" y="850106"/>
                </a:lnTo>
                <a:lnTo>
                  <a:pt x="1412082" y="966788"/>
                </a:lnTo>
                <a:lnTo>
                  <a:pt x="1559719" y="1076325"/>
                </a:lnTo>
                <a:lnTo>
                  <a:pt x="1712119" y="1173956"/>
                </a:lnTo>
                <a:lnTo>
                  <a:pt x="1859757" y="1254919"/>
                </a:lnTo>
                <a:lnTo>
                  <a:pt x="2024063" y="1331119"/>
                </a:lnTo>
                <a:lnTo>
                  <a:pt x="2147888" y="1383506"/>
                </a:lnTo>
                <a:lnTo>
                  <a:pt x="2355057" y="1462088"/>
                </a:lnTo>
                <a:lnTo>
                  <a:pt x="2545557" y="1528763"/>
                </a:lnTo>
                <a:lnTo>
                  <a:pt x="2626519" y="1559719"/>
                </a:lnTo>
                <a:lnTo>
                  <a:pt x="2638425" y="1566863"/>
                </a:lnTo>
                <a:lnTo>
                  <a:pt x="2645569" y="1574006"/>
                </a:lnTo>
                <a:lnTo>
                  <a:pt x="2647950" y="1583531"/>
                </a:lnTo>
                <a:lnTo>
                  <a:pt x="2647950" y="1590675"/>
                </a:lnTo>
                <a:lnTo>
                  <a:pt x="2643188" y="1600200"/>
                </a:lnTo>
                <a:lnTo>
                  <a:pt x="2628900" y="1612106"/>
                </a:lnTo>
                <a:lnTo>
                  <a:pt x="2595563" y="1626394"/>
                </a:lnTo>
                <a:lnTo>
                  <a:pt x="2566988" y="1631156"/>
                </a:lnTo>
                <a:lnTo>
                  <a:pt x="2493169" y="1631156"/>
                </a:lnTo>
                <a:lnTo>
                  <a:pt x="2314575" y="1631156"/>
                </a:lnTo>
                <a:lnTo>
                  <a:pt x="2155032" y="1631156"/>
                </a:lnTo>
                <a:lnTo>
                  <a:pt x="1981200" y="1631156"/>
                </a:lnTo>
                <a:lnTo>
                  <a:pt x="1847850" y="1631156"/>
                </a:lnTo>
                <a:lnTo>
                  <a:pt x="1750219" y="1631156"/>
                </a:lnTo>
                <a:lnTo>
                  <a:pt x="1709738" y="1631156"/>
                </a:lnTo>
                <a:lnTo>
                  <a:pt x="1688307" y="1633538"/>
                </a:lnTo>
                <a:lnTo>
                  <a:pt x="1664494" y="1633538"/>
                </a:lnTo>
                <a:lnTo>
                  <a:pt x="1628775" y="1628775"/>
                </a:lnTo>
                <a:lnTo>
                  <a:pt x="1600200" y="1616869"/>
                </a:lnTo>
                <a:lnTo>
                  <a:pt x="1574007" y="1602581"/>
                </a:lnTo>
                <a:lnTo>
                  <a:pt x="1557338" y="1588294"/>
                </a:lnTo>
                <a:lnTo>
                  <a:pt x="1538288" y="1569244"/>
                </a:lnTo>
                <a:lnTo>
                  <a:pt x="1516857" y="1535906"/>
                </a:lnTo>
                <a:lnTo>
                  <a:pt x="1507332" y="1519238"/>
                </a:lnTo>
                <a:lnTo>
                  <a:pt x="1469232" y="1478756"/>
                </a:lnTo>
                <a:lnTo>
                  <a:pt x="1373982" y="1369219"/>
                </a:lnTo>
                <a:lnTo>
                  <a:pt x="1281113" y="1271588"/>
                </a:lnTo>
                <a:lnTo>
                  <a:pt x="1143000" y="1119188"/>
                </a:lnTo>
                <a:lnTo>
                  <a:pt x="1040607" y="1004888"/>
                </a:lnTo>
                <a:lnTo>
                  <a:pt x="940594" y="89058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076F46C-828F-4B34-88CC-747B53C4409B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463675"/>
            <a:ext cx="4584700" cy="4481513"/>
            <a:chOff x="2789238" y="1595438"/>
            <a:chExt cx="4584700" cy="4481512"/>
          </a:xfrm>
        </p:grpSpPr>
        <p:sp>
          <p:nvSpPr>
            <p:cNvPr id="24" name="フリーフォーム 49">
              <a:extLst>
                <a:ext uri="{FF2B5EF4-FFF2-40B4-BE49-F238E27FC236}">
                  <a16:creationId xmlns:a16="http://schemas.microsoft.com/office/drawing/2014/main" id="{144A15A3-5D8C-4C7B-AB30-216E2DBBE1FD}"/>
                </a:ext>
              </a:extLst>
            </p:cNvPr>
            <p:cNvSpPr/>
            <p:nvPr/>
          </p:nvSpPr>
          <p:spPr>
            <a:xfrm>
              <a:off x="3684588" y="1595438"/>
              <a:ext cx="2862262" cy="1062038"/>
            </a:xfrm>
            <a:custGeom>
              <a:avLst/>
              <a:gdLst>
                <a:gd name="connsiteX0" fmla="*/ 1662112 w 2862262"/>
                <a:gd name="connsiteY0" fmla="*/ 150018 h 1062037"/>
                <a:gd name="connsiteX1" fmla="*/ 1435894 w 2862262"/>
                <a:gd name="connsiteY1" fmla="*/ 183356 h 1062037"/>
                <a:gd name="connsiteX2" fmla="*/ 1266825 w 2862262"/>
                <a:gd name="connsiteY2" fmla="*/ 209550 h 1062037"/>
                <a:gd name="connsiteX3" fmla="*/ 1107281 w 2862262"/>
                <a:gd name="connsiteY3" fmla="*/ 230981 h 1062037"/>
                <a:gd name="connsiteX4" fmla="*/ 878681 w 2862262"/>
                <a:gd name="connsiteY4" fmla="*/ 257175 h 1062037"/>
                <a:gd name="connsiteX5" fmla="*/ 647700 w 2862262"/>
                <a:gd name="connsiteY5" fmla="*/ 283368 h 1062037"/>
                <a:gd name="connsiteX6" fmla="*/ 459581 w 2862262"/>
                <a:gd name="connsiteY6" fmla="*/ 302418 h 1062037"/>
                <a:gd name="connsiteX7" fmla="*/ 280987 w 2862262"/>
                <a:gd name="connsiteY7" fmla="*/ 319087 h 1062037"/>
                <a:gd name="connsiteX8" fmla="*/ 0 w 2862262"/>
                <a:gd name="connsiteY8" fmla="*/ 342900 h 1062037"/>
                <a:gd name="connsiteX9" fmla="*/ 2381 w 2862262"/>
                <a:gd name="connsiteY9" fmla="*/ 495300 h 1062037"/>
                <a:gd name="connsiteX10" fmla="*/ 190500 w 2862262"/>
                <a:gd name="connsiteY10" fmla="*/ 481012 h 1062037"/>
                <a:gd name="connsiteX11" fmla="*/ 452437 w 2862262"/>
                <a:gd name="connsiteY11" fmla="*/ 454818 h 1062037"/>
                <a:gd name="connsiteX12" fmla="*/ 733425 w 2862262"/>
                <a:gd name="connsiteY12" fmla="*/ 426243 h 1062037"/>
                <a:gd name="connsiteX13" fmla="*/ 1023937 w 2862262"/>
                <a:gd name="connsiteY13" fmla="*/ 395287 h 1062037"/>
                <a:gd name="connsiteX14" fmla="*/ 1288256 w 2862262"/>
                <a:gd name="connsiteY14" fmla="*/ 364331 h 1062037"/>
                <a:gd name="connsiteX15" fmla="*/ 1578769 w 2862262"/>
                <a:gd name="connsiteY15" fmla="*/ 330993 h 1062037"/>
                <a:gd name="connsiteX16" fmla="*/ 1862137 w 2862262"/>
                <a:gd name="connsiteY16" fmla="*/ 297656 h 1062037"/>
                <a:gd name="connsiteX17" fmla="*/ 2026444 w 2862262"/>
                <a:gd name="connsiteY17" fmla="*/ 276225 h 1062037"/>
                <a:gd name="connsiteX18" fmla="*/ 2195512 w 2862262"/>
                <a:gd name="connsiteY18" fmla="*/ 252412 h 1062037"/>
                <a:gd name="connsiteX19" fmla="*/ 2336006 w 2862262"/>
                <a:gd name="connsiteY19" fmla="*/ 230981 h 1062037"/>
                <a:gd name="connsiteX20" fmla="*/ 2381250 w 2862262"/>
                <a:gd name="connsiteY20" fmla="*/ 223837 h 1062037"/>
                <a:gd name="connsiteX21" fmla="*/ 2393156 w 2862262"/>
                <a:gd name="connsiteY21" fmla="*/ 223837 h 1062037"/>
                <a:gd name="connsiteX22" fmla="*/ 2407444 w 2862262"/>
                <a:gd name="connsiteY22" fmla="*/ 226218 h 1062037"/>
                <a:gd name="connsiteX23" fmla="*/ 2424112 w 2862262"/>
                <a:gd name="connsiteY23" fmla="*/ 235743 h 1062037"/>
                <a:gd name="connsiteX24" fmla="*/ 2436019 w 2862262"/>
                <a:gd name="connsiteY24" fmla="*/ 247650 h 1062037"/>
                <a:gd name="connsiteX25" fmla="*/ 2440781 w 2862262"/>
                <a:gd name="connsiteY25" fmla="*/ 254793 h 1062037"/>
                <a:gd name="connsiteX26" fmla="*/ 2445544 w 2862262"/>
                <a:gd name="connsiteY26" fmla="*/ 273843 h 1062037"/>
                <a:gd name="connsiteX27" fmla="*/ 2445544 w 2862262"/>
                <a:gd name="connsiteY27" fmla="*/ 300037 h 1062037"/>
                <a:gd name="connsiteX28" fmla="*/ 2443162 w 2862262"/>
                <a:gd name="connsiteY28" fmla="*/ 333375 h 1062037"/>
                <a:gd name="connsiteX29" fmla="*/ 2440781 w 2862262"/>
                <a:gd name="connsiteY29" fmla="*/ 366712 h 1062037"/>
                <a:gd name="connsiteX30" fmla="*/ 2436019 w 2862262"/>
                <a:gd name="connsiteY30" fmla="*/ 438150 h 1062037"/>
                <a:gd name="connsiteX31" fmla="*/ 2428875 w 2862262"/>
                <a:gd name="connsiteY31" fmla="*/ 490537 h 1062037"/>
                <a:gd name="connsiteX32" fmla="*/ 2416969 w 2862262"/>
                <a:gd name="connsiteY32" fmla="*/ 552450 h 1062037"/>
                <a:gd name="connsiteX33" fmla="*/ 2402681 w 2862262"/>
                <a:gd name="connsiteY33" fmla="*/ 607218 h 1062037"/>
                <a:gd name="connsiteX34" fmla="*/ 2376487 w 2862262"/>
                <a:gd name="connsiteY34" fmla="*/ 688181 h 1062037"/>
                <a:gd name="connsiteX35" fmla="*/ 2347912 w 2862262"/>
                <a:gd name="connsiteY35" fmla="*/ 762000 h 1062037"/>
                <a:gd name="connsiteX36" fmla="*/ 2324100 w 2862262"/>
                <a:gd name="connsiteY36" fmla="*/ 826293 h 1062037"/>
                <a:gd name="connsiteX37" fmla="*/ 2278856 w 2862262"/>
                <a:gd name="connsiteY37" fmla="*/ 1019175 h 1062037"/>
                <a:gd name="connsiteX38" fmla="*/ 2288381 w 2862262"/>
                <a:gd name="connsiteY38" fmla="*/ 1031081 h 1062037"/>
                <a:gd name="connsiteX39" fmla="*/ 2309812 w 2862262"/>
                <a:gd name="connsiteY39" fmla="*/ 1042987 h 1062037"/>
                <a:gd name="connsiteX40" fmla="*/ 2326481 w 2862262"/>
                <a:gd name="connsiteY40" fmla="*/ 1047750 h 1062037"/>
                <a:gd name="connsiteX41" fmla="*/ 2343150 w 2862262"/>
                <a:gd name="connsiteY41" fmla="*/ 1057275 h 1062037"/>
                <a:gd name="connsiteX42" fmla="*/ 2357437 w 2862262"/>
                <a:gd name="connsiteY42" fmla="*/ 1062037 h 1062037"/>
                <a:gd name="connsiteX43" fmla="*/ 2371725 w 2862262"/>
                <a:gd name="connsiteY43" fmla="*/ 1062037 h 1062037"/>
                <a:gd name="connsiteX44" fmla="*/ 2393156 w 2862262"/>
                <a:gd name="connsiteY44" fmla="*/ 1057275 h 1062037"/>
                <a:gd name="connsiteX45" fmla="*/ 2412206 w 2862262"/>
                <a:gd name="connsiteY45" fmla="*/ 1050131 h 1062037"/>
                <a:gd name="connsiteX46" fmla="*/ 2433637 w 2862262"/>
                <a:gd name="connsiteY46" fmla="*/ 1035843 h 1062037"/>
                <a:gd name="connsiteX47" fmla="*/ 2457450 w 2862262"/>
                <a:gd name="connsiteY47" fmla="*/ 1014412 h 1062037"/>
                <a:gd name="connsiteX48" fmla="*/ 2483644 w 2862262"/>
                <a:gd name="connsiteY48" fmla="*/ 981075 h 1062037"/>
                <a:gd name="connsiteX49" fmla="*/ 2514600 w 2862262"/>
                <a:gd name="connsiteY49" fmla="*/ 935831 h 1062037"/>
                <a:gd name="connsiteX50" fmla="*/ 2543175 w 2862262"/>
                <a:gd name="connsiteY50" fmla="*/ 890587 h 1062037"/>
                <a:gd name="connsiteX51" fmla="*/ 2552700 w 2862262"/>
                <a:gd name="connsiteY51" fmla="*/ 869156 h 1062037"/>
                <a:gd name="connsiteX52" fmla="*/ 2588419 w 2862262"/>
                <a:gd name="connsiteY52" fmla="*/ 783431 h 1062037"/>
                <a:gd name="connsiteX53" fmla="*/ 2650331 w 2862262"/>
                <a:gd name="connsiteY53" fmla="*/ 631031 h 1062037"/>
                <a:gd name="connsiteX54" fmla="*/ 2747962 w 2862262"/>
                <a:gd name="connsiteY54" fmla="*/ 388143 h 1062037"/>
                <a:gd name="connsiteX55" fmla="*/ 2759869 w 2862262"/>
                <a:gd name="connsiteY55" fmla="*/ 371475 h 1062037"/>
                <a:gd name="connsiteX56" fmla="*/ 2800350 w 2862262"/>
                <a:gd name="connsiteY56" fmla="*/ 333375 h 1062037"/>
                <a:gd name="connsiteX57" fmla="*/ 2836069 w 2862262"/>
                <a:gd name="connsiteY57" fmla="*/ 297656 h 1062037"/>
                <a:gd name="connsiteX58" fmla="*/ 2855119 w 2862262"/>
                <a:gd name="connsiteY58" fmla="*/ 273843 h 1062037"/>
                <a:gd name="connsiteX59" fmla="*/ 2862262 w 2862262"/>
                <a:gd name="connsiteY59" fmla="*/ 264318 h 1062037"/>
                <a:gd name="connsiteX60" fmla="*/ 2862262 w 2862262"/>
                <a:gd name="connsiteY60" fmla="*/ 247650 h 1062037"/>
                <a:gd name="connsiteX61" fmla="*/ 2857500 w 2862262"/>
                <a:gd name="connsiteY61" fmla="*/ 230981 h 1062037"/>
                <a:gd name="connsiteX62" fmla="*/ 2850356 w 2862262"/>
                <a:gd name="connsiteY62" fmla="*/ 216693 h 1062037"/>
                <a:gd name="connsiteX63" fmla="*/ 2831306 w 2862262"/>
                <a:gd name="connsiteY63" fmla="*/ 195262 h 1062037"/>
                <a:gd name="connsiteX64" fmla="*/ 2800350 w 2862262"/>
                <a:gd name="connsiteY64" fmla="*/ 171450 h 1062037"/>
                <a:gd name="connsiteX65" fmla="*/ 2745581 w 2862262"/>
                <a:gd name="connsiteY65" fmla="*/ 140493 h 1062037"/>
                <a:gd name="connsiteX66" fmla="*/ 2647950 w 2862262"/>
                <a:gd name="connsiteY66" fmla="*/ 85725 h 1062037"/>
                <a:gd name="connsiteX67" fmla="*/ 2536031 w 2862262"/>
                <a:gd name="connsiteY67" fmla="*/ 30956 h 1062037"/>
                <a:gd name="connsiteX68" fmla="*/ 2464594 w 2862262"/>
                <a:gd name="connsiteY68" fmla="*/ 0 h 1062037"/>
                <a:gd name="connsiteX69" fmla="*/ 2457450 w 2862262"/>
                <a:gd name="connsiteY69" fmla="*/ 0 h 1062037"/>
                <a:gd name="connsiteX70" fmla="*/ 2400300 w 2862262"/>
                <a:gd name="connsiteY70" fmla="*/ 14287 h 1062037"/>
                <a:gd name="connsiteX71" fmla="*/ 2252662 w 2862262"/>
                <a:gd name="connsiteY71" fmla="*/ 45243 h 1062037"/>
                <a:gd name="connsiteX72" fmla="*/ 2057400 w 2862262"/>
                <a:gd name="connsiteY72" fmla="*/ 80962 h 1062037"/>
                <a:gd name="connsiteX73" fmla="*/ 1890712 w 2862262"/>
                <a:gd name="connsiteY73" fmla="*/ 111918 h 1062037"/>
                <a:gd name="connsiteX74" fmla="*/ 1662112 w 2862262"/>
                <a:gd name="connsiteY74" fmla="*/ 150018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262" h="1062037">
                  <a:moveTo>
                    <a:pt x="1662112" y="150018"/>
                  </a:moveTo>
                  <a:lnTo>
                    <a:pt x="1435894" y="183356"/>
                  </a:lnTo>
                  <a:lnTo>
                    <a:pt x="1266825" y="209550"/>
                  </a:lnTo>
                  <a:lnTo>
                    <a:pt x="1107281" y="230981"/>
                  </a:lnTo>
                  <a:lnTo>
                    <a:pt x="878681" y="257175"/>
                  </a:lnTo>
                  <a:lnTo>
                    <a:pt x="647700" y="283368"/>
                  </a:lnTo>
                  <a:lnTo>
                    <a:pt x="459581" y="302418"/>
                  </a:lnTo>
                  <a:lnTo>
                    <a:pt x="280987" y="319087"/>
                  </a:lnTo>
                  <a:lnTo>
                    <a:pt x="0" y="342900"/>
                  </a:lnTo>
                  <a:cubicBezTo>
                    <a:pt x="794" y="393700"/>
                    <a:pt x="1587" y="444500"/>
                    <a:pt x="2381" y="495300"/>
                  </a:cubicBezTo>
                  <a:lnTo>
                    <a:pt x="190500" y="481012"/>
                  </a:lnTo>
                  <a:lnTo>
                    <a:pt x="452437" y="454818"/>
                  </a:lnTo>
                  <a:lnTo>
                    <a:pt x="733425" y="426243"/>
                  </a:lnTo>
                  <a:lnTo>
                    <a:pt x="1023937" y="395287"/>
                  </a:lnTo>
                  <a:lnTo>
                    <a:pt x="1288256" y="364331"/>
                  </a:lnTo>
                  <a:lnTo>
                    <a:pt x="1578769" y="330993"/>
                  </a:lnTo>
                  <a:lnTo>
                    <a:pt x="1862137" y="297656"/>
                  </a:lnTo>
                  <a:lnTo>
                    <a:pt x="2026444" y="276225"/>
                  </a:lnTo>
                  <a:lnTo>
                    <a:pt x="2195512" y="252412"/>
                  </a:lnTo>
                  <a:lnTo>
                    <a:pt x="2336006" y="230981"/>
                  </a:lnTo>
                  <a:lnTo>
                    <a:pt x="2381250" y="223837"/>
                  </a:lnTo>
                  <a:lnTo>
                    <a:pt x="2393156" y="223837"/>
                  </a:lnTo>
                  <a:lnTo>
                    <a:pt x="2407444" y="226218"/>
                  </a:lnTo>
                  <a:lnTo>
                    <a:pt x="2424112" y="235743"/>
                  </a:lnTo>
                  <a:lnTo>
                    <a:pt x="2436019" y="247650"/>
                  </a:lnTo>
                  <a:lnTo>
                    <a:pt x="2440781" y="254793"/>
                  </a:lnTo>
                  <a:lnTo>
                    <a:pt x="2445544" y="273843"/>
                  </a:lnTo>
                  <a:lnTo>
                    <a:pt x="2445544" y="300037"/>
                  </a:lnTo>
                  <a:lnTo>
                    <a:pt x="2443162" y="333375"/>
                  </a:lnTo>
                  <a:lnTo>
                    <a:pt x="2440781" y="366712"/>
                  </a:lnTo>
                  <a:lnTo>
                    <a:pt x="2436019" y="438150"/>
                  </a:lnTo>
                  <a:lnTo>
                    <a:pt x="2428875" y="490537"/>
                  </a:lnTo>
                  <a:lnTo>
                    <a:pt x="2416969" y="552450"/>
                  </a:lnTo>
                  <a:lnTo>
                    <a:pt x="2402681" y="607218"/>
                  </a:lnTo>
                  <a:lnTo>
                    <a:pt x="2376487" y="688181"/>
                  </a:lnTo>
                  <a:lnTo>
                    <a:pt x="2347912" y="762000"/>
                  </a:lnTo>
                  <a:lnTo>
                    <a:pt x="2324100" y="826293"/>
                  </a:lnTo>
                  <a:lnTo>
                    <a:pt x="2278856" y="1019175"/>
                  </a:lnTo>
                  <a:lnTo>
                    <a:pt x="2288381" y="1031081"/>
                  </a:lnTo>
                  <a:lnTo>
                    <a:pt x="2309812" y="1042987"/>
                  </a:lnTo>
                  <a:lnTo>
                    <a:pt x="2326481" y="1047750"/>
                  </a:lnTo>
                  <a:lnTo>
                    <a:pt x="2343150" y="1057275"/>
                  </a:lnTo>
                  <a:lnTo>
                    <a:pt x="2357437" y="1062037"/>
                  </a:lnTo>
                  <a:lnTo>
                    <a:pt x="2371725" y="1062037"/>
                  </a:lnTo>
                  <a:lnTo>
                    <a:pt x="2393156" y="1057275"/>
                  </a:lnTo>
                  <a:lnTo>
                    <a:pt x="2412206" y="1050131"/>
                  </a:lnTo>
                  <a:lnTo>
                    <a:pt x="2433637" y="1035843"/>
                  </a:lnTo>
                  <a:lnTo>
                    <a:pt x="2457450" y="1014412"/>
                  </a:lnTo>
                  <a:lnTo>
                    <a:pt x="2483644" y="981075"/>
                  </a:lnTo>
                  <a:lnTo>
                    <a:pt x="2514600" y="935831"/>
                  </a:lnTo>
                  <a:lnTo>
                    <a:pt x="2543175" y="890587"/>
                  </a:lnTo>
                  <a:lnTo>
                    <a:pt x="2552700" y="869156"/>
                  </a:lnTo>
                  <a:lnTo>
                    <a:pt x="2588419" y="783431"/>
                  </a:lnTo>
                  <a:lnTo>
                    <a:pt x="2650331" y="631031"/>
                  </a:lnTo>
                  <a:lnTo>
                    <a:pt x="2747962" y="388143"/>
                  </a:lnTo>
                  <a:lnTo>
                    <a:pt x="2759869" y="371475"/>
                  </a:lnTo>
                  <a:lnTo>
                    <a:pt x="2800350" y="333375"/>
                  </a:lnTo>
                  <a:lnTo>
                    <a:pt x="2836069" y="297656"/>
                  </a:lnTo>
                  <a:lnTo>
                    <a:pt x="2855119" y="273843"/>
                  </a:lnTo>
                  <a:lnTo>
                    <a:pt x="2862262" y="264318"/>
                  </a:lnTo>
                  <a:lnTo>
                    <a:pt x="2862262" y="247650"/>
                  </a:lnTo>
                  <a:lnTo>
                    <a:pt x="2857500" y="230981"/>
                  </a:lnTo>
                  <a:lnTo>
                    <a:pt x="2850356" y="216693"/>
                  </a:lnTo>
                  <a:lnTo>
                    <a:pt x="2831306" y="195262"/>
                  </a:lnTo>
                  <a:lnTo>
                    <a:pt x="2800350" y="171450"/>
                  </a:lnTo>
                  <a:lnTo>
                    <a:pt x="2745581" y="140493"/>
                  </a:lnTo>
                  <a:lnTo>
                    <a:pt x="2647950" y="85725"/>
                  </a:lnTo>
                  <a:lnTo>
                    <a:pt x="2536031" y="30956"/>
                  </a:lnTo>
                  <a:lnTo>
                    <a:pt x="2464594" y="0"/>
                  </a:lnTo>
                  <a:lnTo>
                    <a:pt x="2457450" y="0"/>
                  </a:lnTo>
                  <a:lnTo>
                    <a:pt x="2400300" y="14287"/>
                  </a:lnTo>
                  <a:lnTo>
                    <a:pt x="2252662" y="45243"/>
                  </a:lnTo>
                  <a:lnTo>
                    <a:pt x="2057400" y="80962"/>
                  </a:lnTo>
                  <a:lnTo>
                    <a:pt x="1890712" y="111918"/>
                  </a:lnTo>
                  <a:lnTo>
                    <a:pt x="1662112" y="1500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50">
              <a:extLst>
                <a:ext uri="{FF2B5EF4-FFF2-40B4-BE49-F238E27FC236}">
                  <a16:creationId xmlns:a16="http://schemas.microsoft.com/office/drawing/2014/main" id="{5D2A2435-0CBF-4746-854F-09F677C1C745}"/>
                </a:ext>
              </a:extLst>
            </p:cNvPr>
            <p:cNvSpPr/>
            <p:nvPr/>
          </p:nvSpPr>
          <p:spPr>
            <a:xfrm>
              <a:off x="3700463" y="2389188"/>
              <a:ext cx="2374900" cy="412750"/>
            </a:xfrm>
            <a:custGeom>
              <a:avLst/>
              <a:gdLst>
                <a:gd name="connsiteX0" fmla="*/ 1704975 w 2374106"/>
                <a:gd name="connsiteY0" fmla="*/ 61912 h 414337"/>
                <a:gd name="connsiteX1" fmla="*/ 1578768 w 2374106"/>
                <a:gd name="connsiteY1" fmla="*/ 78581 h 414337"/>
                <a:gd name="connsiteX2" fmla="*/ 1438275 w 2374106"/>
                <a:gd name="connsiteY2" fmla="*/ 97631 h 414337"/>
                <a:gd name="connsiteX3" fmla="*/ 1281112 w 2374106"/>
                <a:gd name="connsiteY3" fmla="*/ 119062 h 414337"/>
                <a:gd name="connsiteX4" fmla="*/ 1107281 w 2374106"/>
                <a:gd name="connsiteY4" fmla="*/ 142875 h 414337"/>
                <a:gd name="connsiteX5" fmla="*/ 940593 w 2374106"/>
                <a:gd name="connsiteY5" fmla="*/ 161925 h 414337"/>
                <a:gd name="connsiteX6" fmla="*/ 759618 w 2374106"/>
                <a:gd name="connsiteY6" fmla="*/ 183356 h 414337"/>
                <a:gd name="connsiteX7" fmla="*/ 583406 w 2374106"/>
                <a:gd name="connsiteY7" fmla="*/ 202406 h 414337"/>
                <a:gd name="connsiteX8" fmla="*/ 416718 w 2374106"/>
                <a:gd name="connsiteY8" fmla="*/ 216694 h 414337"/>
                <a:gd name="connsiteX9" fmla="*/ 283368 w 2374106"/>
                <a:gd name="connsiteY9" fmla="*/ 226219 h 414337"/>
                <a:gd name="connsiteX10" fmla="*/ 178593 w 2374106"/>
                <a:gd name="connsiteY10" fmla="*/ 230981 h 414337"/>
                <a:gd name="connsiteX11" fmla="*/ 2381 w 2374106"/>
                <a:gd name="connsiteY11" fmla="*/ 233362 h 414337"/>
                <a:gd name="connsiteX12" fmla="*/ 0 w 2374106"/>
                <a:gd name="connsiteY12" fmla="*/ 414337 h 414337"/>
                <a:gd name="connsiteX13" fmla="*/ 130968 w 2374106"/>
                <a:gd name="connsiteY13" fmla="*/ 409575 h 414337"/>
                <a:gd name="connsiteX14" fmla="*/ 321468 w 2374106"/>
                <a:gd name="connsiteY14" fmla="*/ 392906 h 414337"/>
                <a:gd name="connsiteX15" fmla="*/ 554831 w 2374106"/>
                <a:gd name="connsiteY15" fmla="*/ 369094 h 414337"/>
                <a:gd name="connsiteX16" fmla="*/ 783431 w 2374106"/>
                <a:gd name="connsiteY16" fmla="*/ 345281 h 414337"/>
                <a:gd name="connsiteX17" fmla="*/ 1038225 w 2374106"/>
                <a:gd name="connsiteY17" fmla="*/ 316706 h 414337"/>
                <a:gd name="connsiteX18" fmla="*/ 1269206 w 2374106"/>
                <a:gd name="connsiteY18" fmla="*/ 288131 h 414337"/>
                <a:gd name="connsiteX19" fmla="*/ 1524000 w 2374106"/>
                <a:gd name="connsiteY19" fmla="*/ 254794 h 414337"/>
                <a:gd name="connsiteX20" fmla="*/ 1764506 w 2374106"/>
                <a:gd name="connsiteY20" fmla="*/ 223837 h 414337"/>
                <a:gd name="connsiteX21" fmla="*/ 1966912 w 2374106"/>
                <a:gd name="connsiteY21" fmla="*/ 197644 h 414337"/>
                <a:gd name="connsiteX22" fmla="*/ 2183606 w 2374106"/>
                <a:gd name="connsiteY22" fmla="*/ 169069 h 414337"/>
                <a:gd name="connsiteX23" fmla="*/ 2200275 w 2374106"/>
                <a:gd name="connsiteY23" fmla="*/ 166687 h 414337"/>
                <a:gd name="connsiteX24" fmla="*/ 2209800 w 2374106"/>
                <a:gd name="connsiteY24" fmla="*/ 178594 h 414337"/>
                <a:gd name="connsiteX25" fmla="*/ 2224087 w 2374106"/>
                <a:gd name="connsiteY25" fmla="*/ 197644 h 414337"/>
                <a:gd name="connsiteX26" fmla="*/ 2245518 w 2374106"/>
                <a:gd name="connsiteY26" fmla="*/ 219075 h 414337"/>
                <a:gd name="connsiteX27" fmla="*/ 2269331 w 2374106"/>
                <a:gd name="connsiteY27" fmla="*/ 235744 h 414337"/>
                <a:gd name="connsiteX28" fmla="*/ 2286000 w 2374106"/>
                <a:gd name="connsiteY28" fmla="*/ 245269 h 414337"/>
                <a:gd name="connsiteX29" fmla="*/ 2309812 w 2374106"/>
                <a:gd name="connsiteY29" fmla="*/ 250031 h 414337"/>
                <a:gd name="connsiteX30" fmla="*/ 2374106 w 2374106"/>
                <a:gd name="connsiteY30" fmla="*/ 21431 h 414337"/>
                <a:gd name="connsiteX31" fmla="*/ 2269331 w 2374106"/>
                <a:gd name="connsiteY31" fmla="*/ 4762 h 414337"/>
                <a:gd name="connsiteX32" fmla="*/ 2207418 w 2374106"/>
                <a:gd name="connsiteY32" fmla="*/ 0 h 414337"/>
                <a:gd name="connsiteX33" fmla="*/ 2143125 w 2374106"/>
                <a:gd name="connsiteY33" fmla="*/ 0 h 414337"/>
                <a:gd name="connsiteX34" fmla="*/ 2057400 w 2374106"/>
                <a:gd name="connsiteY34" fmla="*/ 9525 h 414337"/>
                <a:gd name="connsiteX35" fmla="*/ 1885950 w 2374106"/>
                <a:gd name="connsiteY35" fmla="*/ 33337 h 414337"/>
                <a:gd name="connsiteX36" fmla="*/ 1704975 w 2374106"/>
                <a:gd name="connsiteY36" fmla="*/ 61912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74106" h="414337">
                  <a:moveTo>
                    <a:pt x="1704975" y="61912"/>
                  </a:moveTo>
                  <a:lnTo>
                    <a:pt x="1578768" y="78581"/>
                  </a:lnTo>
                  <a:lnTo>
                    <a:pt x="1438275" y="97631"/>
                  </a:lnTo>
                  <a:lnTo>
                    <a:pt x="1281112" y="119062"/>
                  </a:lnTo>
                  <a:lnTo>
                    <a:pt x="1107281" y="142875"/>
                  </a:lnTo>
                  <a:lnTo>
                    <a:pt x="940593" y="161925"/>
                  </a:lnTo>
                  <a:lnTo>
                    <a:pt x="759618" y="183356"/>
                  </a:lnTo>
                  <a:lnTo>
                    <a:pt x="583406" y="202406"/>
                  </a:lnTo>
                  <a:lnTo>
                    <a:pt x="416718" y="216694"/>
                  </a:lnTo>
                  <a:lnTo>
                    <a:pt x="283368" y="226219"/>
                  </a:lnTo>
                  <a:lnTo>
                    <a:pt x="178593" y="230981"/>
                  </a:lnTo>
                  <a:lnTo>
                    <a:pt x="2381" y="233362"/>
                  </a:lnTo>
                  <a:cubicBezTo>
                    <a:pt x="1587" y="293687"/>
                    <a:pt x="794" y="354012"/>
                    <a:pt x="0" y="414337"/>
                  </a:cubicBezTo>
                  <a:lnTo>
                    <a:pt x="130968" y="409575"/>
                  </a:lnTo>
                  <a:lnTo>
                    <a:pt x="321468" y="392906"/>
                  </a:lnTo>
                  <a:lnTo>
                    <a:pt x="554831" y="369094"/>
                  </a:lnTo>
                  <a:lnTo>
                    <a:pt x="783431" y="345281"/>
                  </a:lnTo>
                  <a:lnTo>
                    <a:pt x="1038225" y="316706"/>
                  </a:lnTo>
                  <a:lnTo>
                    <a:pt x="1269206" y="288131"/>
                  </a:lnTo>
                  <a:lnTo>
                    <a:pt x="1524000" y="254794"/>
                  </a:lnTo>
                  <a:lnTo>
                    <a:pt x="1764506" y="223837"/>
                  </a:lnTo>
                  <a:lnTo>
                    <a:pt x="1966912" y="197644"/>
                  </a:lnTo>
                  <a:lnTo>
                    <a:pt x="2183606" y="169069"/>
                  </a:lnTo>
                  <a:lnTo>
                    <a:pt x="2200275" y="166687"/>
                  </a:lnTo>
                  <a:lnTo>
                    <a:pt x="2209800" y="178594"/>
                  </a:lnTo>
                  <a:lnTo>
                    <a:pt x="2224087" y="197644"/>
                  </a:lnTo>
                  <a:lnTo>
                    <a:pt x="2245518" y="219075"/>
                  </a:lnTo>
                  <a:lnTo>
                    <a:pt x="2269331" y="235744"/>
                  </a:lnTo>
                  <a:lnTo>
                    <a:pt x="2286000" y="245269"/>
                  </a:lnTo>
                  <a:lnTo>
                    <a:pt x="2309812" y="250031"/>
                  </a:lnTo>
                  <a:lnTo>
                    <a:pt x="2374106" y="21431"/>
                  </a:lnTo>
                  <a:lnTo>
                    <a:pt x="2269331" y="4762"/>
                  </a:lnTo>
                  <a:lnTo>
                    <a:pt x="2207418" y="0"/>
                  </a:lnTo>
                  <a:lnTo>
                    <a:pt x="2143125" y="0"/>
                  </a:lnTo>
                  <a:lnTo>
                    <a:pt x="2057400" y="9525"/>
                  </a:lnTo>
                  <a:lnTo>
                    <a:pt x="1885950" y="33337"/>
                  </a:lnTo>
                  <a:lnTo>
                    <a:pt x="1704975" y="619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2">
              <a:extLst>
                <a:ext uri="{FF2B5EF4-FFF2-40B4-BE49-F238E27FC236}">
                  <a16:creationId xmlns:a16="http://schemas.microsoft.com/office/drawing/2014/main" id="{4AC6761A-69E0-4482-BED5-84DDEB660626}"/>
                </a:ext>
              </a:extLst>
            </p:cNvPr>
            <p:cNvSpPr/>
            <p:nvPr/>
          </p:nvSpPr>
          <p:spPr>
            <a:xfrm rot="16200000">
              <a:off x="1370013" y="3236913"/>
              <a:ext cx="3832224" cy="993775"/>
            </a:xfrm>
            <a:custGeom>
              <a:avLst/>
              <a:gdLst>
                <a:gd name="connsiteX0" fmla="*/ 2679700 w 3832225"/>
                <a:gd name="connsiteY0" fmla="*/ 730250 h 993775"/>
                <a:gd name="connsiteX1" fmla="*/ 2930525 w 3832225"/>
                <a:gd name="connsiteY1" fmla="*/ 739775 h 993775"/>
                <a:gd name="connsiteX2" fmla="*/ 3143250 w 3832225"/>
                <a:gd name="connsiteY2" fmla="*/ 742950 h 993775"/>
                <a:gd name="connsiteX3" fmla="*/ 3409950 w 3832225"/>
                <a:gd name="connsiteY3" fmla="*/ 746125 h 993775"/>
                <a:gd name="connsiteX4" fmla="*/ 3457575 w 3832225"/>
                <a:gd name="connsiteY4" fmla="*/ 739775 h 993775"/>
                <a:gd name="connsiteX5" fmla="*/ 3495675 w 3832225"/>
                <a:gd name="connsiteY5" fmla="*/ 730250 h 993775"/>
                <a:gd name="connsiteX6" fmla="*/ 3587750 w 3832225"/>
                <a:gd name="connsiteY6" fmla="*/ 701675 h 993775"/>
                <a:gd name="connsiteX7" fmla="*/ 3708400 w 3832225"/>
                <a:gd name="connsiteY7" fmla="*/ 650875 h 993775"/>
                <a:gd name="connsiteX8" fmla="*/ 3794125 w 3832225"/>
                <a:gd name="connsiteY8" fmla="*/ 609600 h 993775"/>
                <a:gd name="connsiteX9" fmla="*/ 3813175 w 3832225"/>
                <a:gd name="connsiteY9" fmla="*/ 606425 h 993775"/>
                <a:gd name="connsiteX10" fmla="*/ 3822700 w 3832225"/>
                <a:gd name="connsiteY10" fmla="*/ 606425 h 993775"/>
                <a:gd name="connsiteX11" fmla="*/ 3829050 w 3832225"/>
                <a:gd name="connsiteY11" fmla="*/ 609600 h 993775"/>
                <a:gd name="connsiteX12" fmla="*/ 3832225 w 3832225"/>
                <a:gd name="connsiteY12" fmla="*/ 615950 h 993775"/>
                <a:gd name="connsiteX13" fmla="*/ 3832225 w 3832225"/>
                <a:gd name="connsiteY13" fmla="*/ 631825 h 993775"/>
                <a:gd name="connsiteX14" fmla="*/ 3822700 w 3832225"/>
                <a:gd name="connsiteY14" fmla="*/ 682625 h 993775"/>
                <a:gd name="connsiteX15" fmla="*/ 3797300 w 3832225"/>
                <a:gd name="connsiteY15" fmla="*/ 777875 h 993775"/>
                <a:gd name="connsiteX16" fmla="*/ 3768725 w 3832225"/>
                <a:gd name="connsiteY16" fmla="*/ 866775 h 993775"/>
                <a:gd name="connsiteX17" fmla="*/ 3746500 w 3832225"/>
                <a:gd name="connsiteY17" fmla="*/ 927100 h 993775"/>
                <a:gd name="connsiteX18" fmla="*/ 3717925 w 3832225"/>
                <a:gd name="connsiteY18" fmla="*/ 984250 h 993775"/>
                <a:gd name="connsiteX19" fmla="*/ 3565525 w 3832225"/>
                <a:gd name="connsiteY19" fmla="*/ 990600 h 993775"/>
                <a:gd name="connsiteX20" fmla="*/ 3384550 w 3832225"/>
                <a:gd name="connsiteY20" fmla="*/ 993775 h 993775"/>
                <a:gd name="connsiteX21" fmla="*/ 3149600 w 3832225"/>
                <a:gd name="connsiteY21" fmla="*/ 993775 h 993775"/>
                <a:gd name="connsiteX22" fmla="*/ 3016250 w 3832225"/>
                <a:gd name="connsiteY22" fmla="*/ 993775 h 993775"/>
                <a:gd name="connsiteX23" fmla="*/ 2857500 w 3832225"/>
                <a:gd name="connsiteY23" fmla="*/ 993775 h 993775"/>
                <a:gd name="connsiteX24" fmla="*/ 2635250 w 3832225"/>
                <a:gd name="connsiteY24" fmla="*/ 971550 h 993775"/>
                <a:gd name="connsiteX25" fmla="*/ 2479675 w 3832225"/>
                <a:gd name="connsiteY25" fmla="*/ 955675 h 993775"/>
                <a:gd name="connsiteX26" fmla="*/ 2349500 w 3832225"/>
                <a:gd name="connsiteY26" fmla="*/ 942975 h 993775"/>
                <a:gd name="connsiteX27" fmla="*/ 2197100 w 3832225"/>
                <a:gd name="connsiteY27" fmla="*/ 930275 h 993775"/>
                <a:gd name="connsiteX28" fmla="*/ 2016125 w 3832225"/>
                <a:gd name="connsiteY28" fmla="*/ 914400 h 993775"/>
                <a:gd name="connsiteX29" fmla="*/ 1898650 w 3832225"/>
                <a:gd name="connsiteY29" fmla="*/ 901700 h 993775"/>
                <a:gd name="connsiteX30" fmla="*/ 1768475 w 3832225"/>
                <a:gd name="connsiteY30" fmla="*/ 879475 h 993775"/>
                <a:gd name="connsiteX31" fmla="*/ 1679575 w 3832225"/>
                <a:gd name="connsiteY31" fmla="*/ 860425 h 993775"/>
                <a:gd name="connsiteX32" fmla="*/ 1577975 w 3832225"/>
                <a:gd name="connsiteY32" fmla="*/ 831850 h 993775"/>
                <a:gd name="connsiteX33" fmla="*/ 1444625 w 3832225"/>
                <a:gd name="connsiteY33" fmla="*/ 793750 h 993775"/>
                <a:gd name="connsiteX34" fmla="*/ 1289050 w 3832225"/>
                <a:gd name="connsiteY34" fmla="*/ 746125 h 993775"/>
                <a:gd name="connsiteX35" fmla="*/ 1104900 w 3832225"/>
                <a:gd name="connsiteY35" fmla="*/ 679450 h 993775"/>
                <a:gd name="connsiteX36" fmla="*/ 904875 w 3832225"/>
                <a:gd name="connsiteY36" fmla="*/ 600075 h 993775"/>
                <a:gd name="connsiteX37" fmla="*/ 793750 w 3832225"/>
                <a:gd name="connsiteY37" fmla="*/ 549275 h 993775"/>
                <a:gd name="connsiteX38" fmla="*/ 654050 w 3832225"/>
                <a:gd name="connsiteY38" fmla="*/ 476250 h 993775"/>
                <a:gd name="connsiteX39" fmla="*/ 520700 w 3832225"/>
                <a:gd name="connsiteY39" fmla="*/ 396875 h 993775"/>
                <a:gd name="connsiteX40" fmla="*/ 390525 w 3832225"/>
                <a:gd name="connsiteY40" fmla="*/ 314325 h 993775"/>
                <a:gd name="connsiteX41" fmla="*/ 263525 w 3832225"/>
                <a:gd name="connsiteY41" fmla="*/ 231775 h 993775"/>
                <a:gd name="connsiteX42" fmla="*/ 168275 w 3832225"/>
                <a:gd name="connsiteY42" fmla="*/ 165100 h 993775"/>
                <a:gd name="connsiteX43" fmla="*/ 38100 w 3832225"/>
                <a:gd name="connsiteY43" fmla="*/ 73025 h 993775"/>
                <a:gd name="connsiteX44" fmla="*/ 19050 w 3832225"/>
                <a:gd name="connsiteY44" fmla="*/ 60325 h 993775"/>
                <a:gd name="connsiteX45" fmla="*/ 3175 w 3832225"/>
                <a:gd name="connsiteY45" fmla="*/ 41275 h 993775"/>
                <a:gd name="connsiteX46" fmla="*/ 0 w 3832225"/>
                <a:gd name="connsiteY46" fmla="*/ 22225 h 993775"/>
                <a:gd name="connsiteX47" fmla="*/ 0 w 3832225"/>
                <a:gd name="connsiteY47" fmla="*/ 12700 h 993775"/>
                <a:gd name="connsiteX48" fmla="*/ 3175 w 3832225"/>
                <a:gd name="connsiteY48" fmla="*/ 6350 h 993775"/>
                <a:gd name="connsiteX49" fmla="*/ 15875 w 3832225"/>
                <a:gd name="connsiteY49" fmla="*/ 0 h 993775"/>
                <a:gd name="connsiteX50" fmla="*/ 31750 w 3832225"/>
                <a:gd name="connsiteY50" fmla="*/ 0 h 993775"/>
                <a:gd name="connsiteX51" fmla="*/ 69850 w 3832225"/>
                <a:gd name="connsiteY51" fmla="*/ 12700 h 993775"/>
                <a:gd name="connsiteX52" fmla="*/ 225425 w 3832225"/>
                <a:gd name="connsiteY52" fmla="*/ 92075 h 993775"/>
                <a:gd name="connsiteX53" fmla="*/ 406400 w 3832225"/>
                <a:gd name="connsiteY53" fmla="*/ 177800 h 993775"/>
                <a:gd name="connsiteX54" fmla="*/ 574675 w 3832225"/>
                <a:gd name="connsiteY54" fmla="*/ 257175 h 993775"/>
                <a:gd name="connsiteX55" fmla="*/ 781050 w 3832225"/>
                <a:gd name="connsiteY55" fmla="*/ 346075 h 993775"/>
                <a:gd name="connsiteX56" fmla="*/ 981075 w 3832225"/>
                <a:gd name="connsiteY56" fmla="*/ 428625 h 993775"/>
                <a:gd name="connsiteX57" fmla="*/ 1162050 w 3832225"/>
                <a:gd name="connsiteY57" fmla="*/ 495300 h 993775"/>
                <a:gd name="connsiteX58" fmla="*/ 1339850 w 3832225"/>
                <a:gd name="connsiteY58" fmla="*/ 552450 h 993775"/>
                <a:gd name="connsiteX59" fmla="*/ 1425575 w 3832225"/>
                <a:gd name="connsiteY59" fmla="*/ 574675 h 993775"/>
                <a:gd name="connsiteX60" fmla="*/ 1574800 w 3832225"/>
                <a:gd name="connsiteY60" fmla="*/ 609600 h 993775"/>
                <a:gd name="connsiteX61" fmla="*/ 1733550 w 3832225"/>
                <a:gd name="connsiteY61" fmla="*/ 638175 h 993775"/>
                <a:gd name="connsiteX62" fmla="*/ 1889125 w 3832225"/>
                <a:gd name="connsiteY62" fmla="*/ 663575 h 993775"/>
                <a:gd name="connsiteX63" fmla="*/ 2012950 w 3832225"/>
                <a:gd name="connsiteY63" fmla="*/ 676275 h 993775"/>
                <a:gd name="connsiteX64" fmla="*/ 2187575 w 3832225"/>
                <a:gd name="connsiteY64" fmla="*/ 695325 h 993775"/>
                <a:gd name="connsiteX65" fmla="*/ 2365375 w 3832225"/>
                <a:gd name="connsiteY65" fmla="*/ 711200 h 993775"/>
                <a:gd name="connsiteX66" fmla="*/ 2679700 w 3832225"/>
                <a:gd name="connsiteY66" fmla="*/ 730250 h 9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32225" h="993775">
                  <a:moveTo>
                    <a:pt x="2679700" y="730250"/>
                  </a:moveTo>
                  <a:lnTo>
                    <a:pt x="2930525" y="739775"/>
                  </a:lnTo>
                  <a:lnTo>
                    <a:pt x="3143250" y="742950"/>
                  </a:lnTo>
                  <a:lnTo>
                    <a:pt x="3409950" y="746125"/>
                  </a:lnTo>
                  <a:lnTo>
                    <a:pt x="3457575" y="739775"/>
                  </a:lnTo>
                  <a:lnTo>
                    <a:pt x="3495675" y="730250"/>
                  </a:lnTo>
                  <a:lnTo>
                    <a:pt x="3587750" y="701675"/>
                  </a:lnTo>
                  <a:lnTo>
                    <a:pt x="3708400" y="650875"/>
                  </a:lnTo>
                  <a:lnTo>
                    <a:pt x="3794125" y="609600"/>
                  </a:lnTo>
                  <a:lnTo>
                    <a:pt x="3813175" y="606425"/>
                  </a:lnTo>
                  <a:lnTo>
                    <a:pt x="3822700" y="606425"/>
                  </a:lnTo>
                  <a:lnTo>
                    <a:pt x="3829050" y="609600"/>
                  </a:lnTo>
                  <a:lnTo>
                    <a:pt x="3832225" y="615950"/>
                  </a:lnTo>
                  <a:lnTo>
                    <a:pt x="3832225" y="631825"/>
                  </a:lnTo>
                  <a:lnTo>
                    <a:pt x="3822700" y="682625"/>
                  </a:lnTo>
                  <a:lnTo>
                    <a:pt x="3797300" y="777875"/>
                  </a:lnTo>
                  <a:lnTo>
                    <a:pt x="3768725" y="866775"/>
                  </a:lnTo>
                  <a:lnTo>
                    <a:pt x="3746500" y="927100"/>
                  </a:lnTo>
                  <a:lnTo>
                    <a:pt x="3717925" y="984250"/>
                  </a:lnTo>
                  <a:cubicBezTo>
                    <a:pt x="3667127" y="986412"/>
                    <a:pt x="3616369" y="990600"/>
                    <a:pt x="3565525" y="990600"/>
                  </a:cubicBezTo>
                  <a:lnTo>
                    <a:pt x="3384550" y="993775"/>
                  </a:lnTo>
                  <a:lnTo>
                    <a:pt x="3149600" y="993775"/>
                  </a:lnTo>
                  <a:lnTo>
                    <a:pt x="3016250" y="993775"/>
                  </a:lnTo>
                  <a:lnTo>
                    <a:pt x="2857500" y="993775"/>
                  </a:lnTo>
                  <a:lnTo>
                    <a:pt x="2635250" y="971550"/>
                  </a:lnTo>
                  <a:lnTo>
                    <a:pt x="2479675" y="955675"/>
                  </a:lnTo>
                  <a:lnTo>
                    <a:pt x="2349500" y="942975"/>
                  </a:lnTo>
                  <a:lnTo>
                    <a:pt x="2197100" y="930275"/>
                  </a:lnTo>
                  <a:lnTo>
                    <a:pt x="2016125" y="914400"/>
                  </a:lnTo>
                  <a:lnTo>
                    <a:pt x="1898650" y="901700"/>
                  </a:lnTo>
                  <a:lnTo>
                    <a:pt x="1768475" y="879475"/>
                  </a:lnTo>
                  <a:lnTo>
                    <a:pt x="1679575" y="860425"/>
                  </a:lnTo>
                  <a:lnTo>
                    <a:pt x="1577975" y="831850"/>
                  </a:lnTo>
                  <a:lnTo>
                    <a:pt x="1444625" y="793750"/>
                  </a:lnTo>
                  <a:lnTo>
                    <a:pt x="1289050" y="746125"/>
                  </a:lnTo>
                  <a:lnTo>
                    <a:pt x="1104900" y="679450"/>
                  </a:lnTo>
                  <a:lnTo>
                    <a:pt x="904875" y="600075"/>
                  </a:lnTo>
                  <a:lnTo>
                    <a:pt x="793750" y="549275"/>
                  </a:lnTo>
                  <a:lnTo>
                    <a:pt x="654050" y="476250"/>
                  </a:lnTo>
                  <a:lnTo>
                    <a:pt x="520700" y="396875"/>
                  </a:lnTo>
                  <a:lnTo>
                    <a:pt x="390525" y="314325"/>
                  </a:lnTo>
                  <a:lnTo>
                    <a:pt x="263525" y="231775"/>
                  </a:lnTo>
                  <a:lnTo>
                    <a:pt x="168275" y="165100"/>
                  </a:lnTo>
                  <a:lnTo>
                    <a:pt x="38100" y="73025"/>
                  </a:lnTo>
                  <a:lnTo>
                    <a:pt x="19050" y="60325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2700"/>
                  </a:lnTo>
                  <a:lnTo>
                    <a:pt x="225425" y="92075"/>
                  </a:lnTo>
                  <a:lnTo>
                    <a:pt x="406400" y="177800"/>
                  </a:lnTo>
                  <a:lnTo>
                    <a:pt x="574675" y="257175"/>
                  </a:lnTo>
                  <a:lnTo>
                    <a:pt x="781050" y="346075"/>
                  </a:lnTo>
                  <a:lnTo>
                    <a:pt x="981075" y="428625"/>
                  </a:lnTo>
                  <a:lnTo>
                    <a:pt x="1162050" y="495300"/>
                  </a:lnTo>
                  <a:lnTo>
                    <a:pt x="1339850" y="552450"/>
                  </a:lnTo>
                  <a:lnTo>
                    <a:pt x="1425575" y="574675"/>
                  </a:lnTo>
                  <a:lnTo>
                    <a:pt x="1574800" y="609600"/>
                  </a:lnTo>
                  <a:lnTo>
                    <a:pt x="1733550" y="638175"/>
                  </a:lnTo>
                  <a:lnTo>
                    <a:pt x="1889125" y="663575"/>
                  </a:lnTo>
                  <a:lnTo>
                    <a:pt x="2012950" y="676275"/>
                  </a:lnTo>
                  <a:lnTo>
                    <a:pt x="2187575" y="695325"/>
                  </a:lnTo>
                  <a:lnTo>
                    <a:pt x="2365375" y="711200"/>
                  </a:lnTo>
                  <a:lnTo>
                    <a:pt x="2679700" y="730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6">
              <a:extLst>
                <a:ext uri="{FF2B5EF4-FFF2-40B4-BE49-F238E27FC236}">
                  <a16:creationId xmlns:a16="http://schemas.microsoft.com/office/drawing/2014/main" id="{F50F5675-5D53-4C15-B490-AE9DBB2689AB}"/>
                </a:ext>
              </a:extLst>
            </p:cNvPr>
            <p:cNvSpPr/>
            <p:nvPr/>
          </p:nvSpPr>
          <p:spPr>
            <a:xfrm>
              <a:off x="3833813" y="3114676"/>
              <a:ext cx="2638425" cy="512762"/>
            </a:xfrm>
            <a:custGeom>
              <a:avLst/>
              <a:gdLst>
                <a:gd name="connsiteX0" fmla="*/ 1619250 w 2638425"/>
                <a:gd name="connsiteY0" fmla="*/ 130969 h 511969"/>
                <a:gd name="connsiteX1" fmla="*/ 1507331 w 2638425"/>
                <a:gd name="connsiteY1" fmla="*/ 150019 h 511969"/>
                <a:gd name="connsiteX2" fmla="*/ 1388268 w 2638425"/>
                <a:gd name="connsiteY2" fmla="*/ 169069 h 511969"/>
                <a:gd name="connsiteX3" fmla="*/ 1278731 w 2638425"/>
                <a:gd name="connsiteY3" fmla="*/ 183356 h 511969"/>
                <a:gd name="connsiteX4" fmla="*/ 1169193 w 2638425"/>
                <a:gd name="connsiteY4" fmla="*/ 197644 h 511969"/>
                <a:gd name="connsiteX5" fmla="*/ 1062037 w 2638425"/>
                <a:gd name="connsiteY5" fmla="*/ 211931 h 511969"/>
                <a:gd name="connsiteX6" fmla="*/ 969168 w 2638425"/>
                <a:gd name="connsiteY6" fmla="*/ 223838 h 511969"/>
                <a:gd name="connsiteX7" fmla="*/ 757237 w 2638425"/>
                <a:gd name="connsiteY7" fmla="*/ 240506 h 511969"/>
                <a:gd name="connsiteX8" fmla="*/ 654843 w 2638425"/>
                <a:gd name="connsiteY8" fmla="*/ 269081 h 511969"/>
                <a:gd name="connsiteX9" fmla="*/ 576262 w 2638425"/>
                <a:gd name="connsiteY9" fmla="*/ 285750 h 511969"/>
                <a:gd name="connsiteX10" fmla="*/ 488156 w 2638425"/>
                <a:gd name="connsiteY10" fmla="*/ 300038 h 511969"/>
                <a:gd name="connsiteX11" fmla="*/ 416718 w 2638425"/>
                <a:gd name="connsiteY11" fmla="*/ 309563 h 511969"/>
                <a:gd name="connsiteX12" fmla="*/ 369093 w 2638425"/>
                <a:gd name="connsiteY12" fmla="*/ 309563 h 511969"/>
                <a:gd name="connsiteX13" fmla="*/ 321468 w 2638425"/>
                <a:gd name="connsiteY13" fmla="*/ 302419 h 511969"/>
                <a:gd name="connsiteX14" fmla="*/ 266700 w 2638425"/>
                <a:gd name="connsiteY14" fmla="*/ 288131 h 511969"/>
                <a:gd name="connsiteX15" fmla="*/ 188118 w 2638425"/>
                <a:gd name="connsiteY15" fmla="*/ 261938 h 511969"/>
                <a:gd name="connsiteX16" fmla="*/ 121443 w 2638425"/>
                <a:gd name="connsiteY16" fmla="*/ 230981 h 511969"/>
                <a:gd name="connsiteX17" fmla="*/ 66675 w 2638425"/>
                <a:gd name="connsiteY17" fmla="*/ 202406 h 511969"/>
                <a:gd name="connsiteX18" fmla="*/ 33337 w 2638425"/>
                <a:gd name="connsiteY18" fmla="*/ 188119 h 511969"/>
                <a:gd name="connsiteX19" fmla="*/ 19050 w 2638425"/>
                <a:gd name="connsiteY19" fmla="*/ 185738 h 511969"/>
                <a:gd name="connsiteX20" fmla="*/ 7143 w 2638425"/>
                <a:gd name="connsiteY20" fmla="*/ 188119 h 511969"/>
                <a:gd name="connsiteX21" fmla="*/ 2381 w 2638425"/>
                <a:gd name="connsiteY21" fmla="*/ 190500 h 511969"/>
                <a:gd name="connsiteX22" fmla="*/ 0 w 2638425"/>
                <a:gd name="connsiteY22" fmla="*/ 204788 h 511969"/>
                <a:gd name="connsiteX23" fmla="*/ 2381 w 2638425"/>
                <a:gd name="connsiteY23" fmla="*/ 214313 h 511969"/>
                <a:gd name="connsiteX24" fmla="*/ 16668 w 2638425"/>
                <a:gd name="connsiteY24" fmla="*/ 247650 h 511969"/>
                <a:gd name="connsiteX25" fmla="*/ 45243 w 2638425"/>
                <a:gd name="connsiteY25" fmla="*/ 290513 h 511969"/>
                <a:gd name="connsiteX26" fmla="*/ 83343 w 2638425"/>
                <a:gd name="connsiteY26" fmla="*/ 338138 h 511969"/>
                <a:gd name="connsiteX27" fmla="*/ 114300 w 2638425"/>
                <a:gd name="connsiteY27" fmla="*/ 373856 h 511969"/>
                <a:gd name="connsiteX28" fmla="*/ 154781 w 2638425"/>
                <a:gd name="connsiteY28" fmla="*/ 409575 h 511969"/>
                <a:gd name="connsiteX29" fmla="*/ 188118 w 2638425"/>
                <a:gd name="connsiteY29" fmla="*/ 435769 h 511969"/>
                <a:gd name="connsiteX30" fmla="*/ 235743 w 2638425"/>
                <a:gd name="connsiteY30" fmla="*/ 461963 h 511969"/>
                <a:gd name="connsiteX31" fmla="*/ 285750 w 2638425"/>
                <a:gd name="connsiteY31" fmla="*/ 483394 h 511969"/>
                <a:gd name="connsiteX32" fmla="*/ 328612 w 2638425"/>
                <a:gd name="connsiteY32" fmla="*/ 497681 h 511969"/>
                <a:gd name="connsiteX33" fmla="*/ 373856 w 2638425"/>
                <a:gd name="connsiteY33" fmla="*/ 507206 h 511969"/>
                <a:gd name="connsiteX34" fmla="*/ 411956 w 2638425"/>
                <a:gd name="connsiteY34" fmla="*/ 511969 h 511969"/>
                <a:gd name="connsiteX35" fmla="*/ 442912 w 2638425"/>
                <a:gd name="connsiteY35" fmla="*/ 511969 h 511969"/>
                <a:gd name="connsiteX36" fmla="*/ 528637 w 2638425"/>
                <a:gd name="connsiteY36" fmla="*/ 497681 h 511969"/>
                <a:gd name="connsiteX37" fmla="*/ 664368 w 2638425"/>
                <a:gd name="connsiteY37" fmla="*/ 466725 h 511969"/>
                <a:gd name="connsiteX38" fmla="*/ 766762 w 2638425"/>
                <a:gd name="connsiteY38" fmla="*/ 440531 h 511969"/>
                <a:gd name="connsiteX39" fmla="*/ 962025 w 2638425"/>
                <a:gd name="connsiteY39" fmla="*/ 402431 h 511969"/>
                <a:gd name="connsiteX40" fmla="*/ 1154906 w 2638425"/>
                <a:gd name="connsiteY40" fmla="*/ 378619 h 511969"/>
                <a:gd name="connsiteX41" fmla="*/ 1312068 w 2638425"/>
                <a:gd name="connsiteY41" fmla="*/ 354806 h 511969"/>
                <a:gd name="connsiteX42" fmla="*/ 1507331 w 2638425"/>
                <a:gd name="connsiteY42" fmla="*/ 323850 h 511969"/>
                <a:gd name="connsiteX43" fmla="*/ 1643062 w 2638425"/>
                <a:gd name="connsiteY43" fmla="*/ 300038 h 511969"/>
                <a:gd name="connsiteX44" fmla="*/ 1721643 w 2638425"/>
                <a:gd name="connsiteY44" fmla="*/ 285750 h 511969"/>
                <a:gd name="connsiteX45" fmla="*/ 1943100 w 2638425"/>
                <a:gd name="connsiteY45" fmla="*/ 266700 h 511969"/>
                <a:gd name="connsiteX46" fmla="*/ 2124075 w 2638425"/>
                <a:gd name="connsiteY46" fmla="*/ 254794 h 511969"/>
                <a:gd name="connsiteX47" fmla="*/ 2312193 w 2638425"/>
                <a:gd name="connsiteY47" fmla="*/ 247650 h 511969"/>
                <a:gd name="connsiteX48" fmla="*/ 2457450 w 2638425"/>
                <a:gd name="connsiteY48" fmla="*/ 245269 h 511969"/>
                <a:gd name="connsiteX49" fmla="*/ 2581275 w 2638425"/>
                <a:gd name="connsiteY49" fmla="*/ 242888 h 511969"/>
                <a:gd name="connsiteX50" fmla="*/ 2605087 w 2638425"/>
                <a:gd name="connsiteY50" fmla="*/ 228600 h 511969"/>
                <a:gd name="connsiteX51" fmla="*/ 2624137 w 2638425"/>
                <a:gd name="connsiteY51" fmla="*/ 211931 h 511969"/>
                <a:gd name="connsiteX52" fmla="*/ 2633662 w 2638425"/>
                <a:gd name="connsiteY52" fmla="*/ 197644 h 511969"/>
                <a:gd name="connsiteX53" fmla="*/ 2638425 w 2638425"/>
                <a:gd name="connsiteY53" fmla="*/ 180975 h 511969"/>
                <a:gd name="connsiteX54" fmla="*/ 2638425 w 2638425"/>
                <a:gd name="connsiteY54" fmla="*/ 166688 h 511969"/>
                <a:gd name="connsiteX55" fmla="*/ 2631281 w 2638425"/>
                <a:gd name="connsiteY55" fmla="*/ 154781 h 511969"/>
                <a:gd name="connsiteX56" fmla="*/ 2616993 w 2638425"/>
                <a:gd name="connsiteY56" fmla="*/ 135731 h 511969"/>
                <a:gd name="connsiteX57" fmla="*/ 2590800 w 2638425"/>
                <a:gd name="connsiteY57" fmla="*/ 116681 h 511969"/>
                <a:gd name="connsiteX58" fmla="*/ 2559843 w 2638425"/>
                <a:gd name="connsiteY58" fmla="*/ 100013 h 511969"/>
                <a:gd name="connsiteX59" fmla="*/ 2500312 w 2638425"/>
                <a:gd name="connsiteY59" fmla="*/ 73819 h 511969"/>
                <a:gd name="connsiteX60" fmla="*/ 2421731 w 2638425"/>
                <a:gd name="connsiteY60" fmla="*/ 40481 h 511969"/>
                <a:gd name="connsiteX61" fmla="*/ 2350293 w 2638425"/>
                <a:gd name="connsiteY61" fmla="*/ 14288 h 511969"/>
                <a:gd name="connsiteX62" fmla="*/ 2293143 w 2638425"/>
                <a:gd name="connsiteY62" fmla="*/ 0 h 511969"/>
                <a:gd name="connsiteX63" fmla="*/ 2286000 w 2638425"/>
                <a:gd name="connsiteY63" fmla="*/ 0 h 511969"/>
                <a:gd name="connsiteX64" fmla="*/ 2264568 w 2638425"/>
                <a:gd name="connsiteY64" fmla="*/ 11906 h 511969"/>
                <a:gd name="connsiteX65" fmla="*/ 2197893 w 2638425"/>
                <a:gd name="connsiteY65" fmla="*/ 40481 h 511969"/>
                <a:gd name="connsiteX66" fmla="*/ 2147887 w 2638425"/>
                <a:gd name="connsiteY66" fmla="*/ 57150 h 511969"/>
                <a:gd name="connsiteX67" fmla="*/ 2097881 w 2638425"/>
                <a:gd name="connsiteY67" fmla="*/ 71438 h 511969"/>
                <a:gd name="connsiteX68" fmla="*/ 2047875 w 2638425"/>
                <a:gd name="connsiteY68" fmla="*/ 83344 h 511969"/>
                <a:gd name="connsiteX69" fmla="*/ 1976437 w 2638425"/>
                <a:gd name="connsiteY69" fmla="*/ 88106 h 511969"/>
                <a:gd name="connsiteX70" fmla="*/ 1738312 w 2638425"/>
                <a:gd name="connsiteY70" fmla="*/ 107156 h 511969"/>
                <a:gd name="connsiteX71" fmla="*/ 1619250 w 2638425"/>
                <a:gd name="connsiteY71" fmla="*/ 1309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38425" h="511969">
                  <a:moveTo>
                    <a:pt x="1619250" y="130969"/>
                  </a:moveTo>
                  <a:lnTo>
                    <a:pt x="1507331" y="150019"/>
                  </a:lnTo>
                  <a:lnTo>
                    <a:pt x="1388268" y="169069"/>
                  </a:lnTo>
                  <a:lnTo>
                    <a:pt x="1278731" y="183356"/>
                  </a:lnTo>
                  <a:lnTo>
                    <a:pt x="1169193" y="197644"/>
                  </a:lnTo>
                  <a:lnTo>
                    <a:pt x="1062037" y="211931"/>
                  </a:lnTo>
                  <a:lnTo>
                    <a:pt x="969168" y="223838"/>
                  </a:lnTo>
                  <a:lnTo>
                    <a:pt x="757237" y="240506"/>
                  </a:lnTo>
                  <a:lnTo>
                    <a:pt x="654843" y="269081"/>
                  </a:lnTo>
                  <a:lnTo>
                    <a:pt x="576262" y="285750"/>
                  </a:lnTo>
                  <a:lnTo>
                    <a:pt x="488156" y="300038"/>
                  </a:lnTo>
                  <a:lnTo>
                    <a:pt x="416718" y="309563"/>
                  </a:lnTo>
                  <a:lnTo>
                    <a:pt x="369093" y="309563"/>
                  </a:lnTo>
                  <a:lnTo>
                    <a:pt x="321468" y="302419"/>
                  </a:lnTo>
                  <a:lnTo>
                    <a:pt x="266700" y="288131"/>
                  </a:lnTo>
                  <a:lnTo>
                    <a:pt x="188118" y="261938"/>
                  </a:lnTo>
                  <a:lnTo>
                    <a:pt x="121443" y="230981"/>
                  </a:lnTo>
                  <a:lnTo>
                    <a:pt x="66675" y="202406"/>
                  </a:lnTo>
                  <a:lnTo>
                    <a:pt x="33337" y="188119"/>
                  </a:lnTo>
                  <a:lnTo>
                    <a:pt x="19050" y="185738"/>
                  </a:lnTo>
                  <a:lnTo>
                    <a:pt x="7143" y="188119"/>
                  </a:lnTo>
                  <a:lnTo>
                    <a:pt x="2381" y="190500"/>
                  </a:lnTo>
                  <a:lnTo>
                    <a:pt x="0" y="204788"/>
                  </a:lnTo>
                  <a:lnTo>
                    <a:pt x="2381" y="214313"/>
                  </a:lnTo>
                  <a:lnTo>
                    <a:pt x="16668" y="247650"/>
                  </a:lnTo>
                  <a:lnTo>
                    <a:pt x="45243" y="290513"/>
                  </a:lnTo>
                  <a:lnTo>
                    <a:pt x="83343" y="338138"/>
                  </a:lnTo>
                  <a:lnTo>
                    <a:pt x="114300" y="373856"/>
                  </a:lnTo>
                  <a:lnTo>
                    <a:pt x="154781" y="409575"/>
                  </a:lnTo>
                  <a:lnTo>
                    <a:pt x="188118" y="435769"/>
                  </a:lnTo>
                  <a:lnTo>
                    <a:pt x="235743" y="461963"/>
                  </a:lnTo>
                  <a:lnTo>
                    <a:pt x="285750" y="483394"/>
                  </a:lnTo>
                  <a:lnTo>
                    <a:pt x="328612" y="497681"/>
                  </a:lnTo>
                  <a:lnTo>
                    <a:pt x="373856" y="507206"/>
                  </a:lnTo>
                  <a:lnTo>
                    <a:pt x="411956" y="511969"/>
                  </a:lnTo>
                  <a:lnTo>
                    <a:pt x="442912" y="511969"/>
                  </a:lnTo>
                  <a:lnTo>
                    <a:pt x="528637" y="497681"/>
                  </a:lnTo>
                  <a:lnTo>
                    <a:pt x="664368" y="466725"/>
                  </a:lnTo>
                  <a:lnTo>
                    <a:pt x="766762" y="440531"/>
                  </a:lnTo>
                  <a:lnTo>
                    <a:pt x="962025" y="402431"/>
                  </a:lnTo>
                  <a:lnTo>
                    <a:pt x="1154906" y="378619"/>
                  </a:lnTo>
                  <a:lnTo>
                    <a:pt x="1312068" y="354806"/>
                  </a:lnTo>
                  <a:lnTo>
                    <a:pt x="1507331" y="323850"/>
                  </a:lnTo>
                  <a:lnTo>
                    <a:pt x="1643062" y="300038"/>
                  </a:lnTo>
                  <a:lnTo>
                    <a:pt x="1721643" y="285750"/>
                  </a:lnTo>
                  <a:lnTo>
                    <a:pt x="1943100" y="266700"/>
                  </a:lnTo>
                  <a:lnTo>
                    <a:pt x="2124075" y="254794"/>
                  </a:lnTo>
                  <a:lnTo>
                    <a:pt x="2312193" y="247650"/>
                  </a:lnTo>
                  <a:lnTo>
                    <a:pt x="2457450" y="245269"/>
                  </a:lnTo>
                  <a:lnTo>
                    <a:pt x="2581275" y="242888"/>
                  </a:lnTo>
                  <a:lnTo>
                    <a:pt x="2605087" y="228600"/>
                  </a:lnTo>
                  <a:lnTo>
                    <a:pt x="2624137" y="211931"/>
                  </a:lnTo>
                  <a:lnTo>
                    <a:pt x="2633662" y="197644"/>
                  </a:lnTo>
                  <a:lnTo>
                    <a:pt x="2638425" y="180975"/>
                  </a:lnTo>
                  <a:lnTo>
                    <a:pt x="2638425" y="166688"/>
                  </a:lnTo>
                  <a:lnTo>
                    <a:pt x="2631281" y="154781"/>
                  </a:lnTo>
                  <a:lnTo>
                    <a:pt x="2616993" y="135731"/>
                  </a:lnTo>
                  <a:lnTo>
                    <a:pt x="2590800" y="116681"/>
                  </a:lnTo>
                  <a:lnTo>
                    <a:pt x="2559843" y="100013"/>
                  </a:lnTo>
                  <a:lnTo>
                    <a:pt x="2500312" y="73819"/>
                  </a:lnTo>
                  <a:lnTo>
                    <a:pt x="2421731" y="40481"/>
                  </a:lnTo>
                  <a:lnTo>
                    <a:pt x="2350293" y="14288"/>
                  </a:lnTo>
                  <a:lnTo>
                    <a:pt x="2293143" y="0"/>
                  </a:lnTo>
                  <a:lnTo>
                    <a:pt x="2286000" y="0"/>
                  </a:lnTo>
                  <a:lnTo>
                    <a:pt x="2264568" y="11906"/>
                  </a:lnTo>
                  <a:lnTo>
                    <a:pt x="2197893" y="40481"/>
                  </a:lnTo>
                  <a:lnTo>
                    <a:pt x="2147887" y="57150"/>
                  </a:lnTo>
                  <a:lnTo>
                    <a:pt x="2097881" y="71438"/>
                  </a:lnTo>
                  <a:lnTo>
                    <a:pt x="2047875" y="83344"/>
                  </a:lnTo>
                  <a:lnTo>
                    <a:pt x="1976437" y="88106"/>
                  </a:lnTo>
                  <a:lnTo>
                    <a:pt x="1738312" y="107156"/>
                  </a:lnTo>
                  <a:lnTo>
                    <a:pt x="1619250" y="1309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54">
              <a:extLst>
                <a:ext uri="{FF2B5EF4-FFF2-40B4-BE49-F238E27FC236}">
                  <a16:creationId xmlns:a16="http://schemas.microsoft.com/office/drawing/2014/main" id="{C262F208-064E-4A1C-AB9F-82621E3745B7}"/>
                </a:ext>
              </a:extLst>
            </p:cNvPr>
            <p:cNvSpPr/>
            <p:nvPr/>
          </p:nvSpPr>
          <p:spPr>
            <a:xfrm>
              <a:off x="4383088" y="2886076"/>
              <a:ext cx="450850" cy="1309687"/>
            </a:xfrm>
            <a:custGeom>
              <a:avLst/>
              <a:gdLst>
                <a:gd name="connsiteX0" fmla="*/ 423863 w 450057"/>
                <a:gd name="connsiteY0" fmla="*/ 707231 h 1309688"/>
                <a:gd name="connsiteX1" fmla="*/ 423863 w 450057"/>
                <a:gd name="connsiteY1" fmla="*/ 945356 h 1309688"/>
                <a:gd name="connsiteX2" fmla="*/ 426244 w 450057"/>
                <a:gd name="connsiteY2" fmla="*/ 1273969 h 1309688"/>
                <a:gd name="connsiteX3" fmla="*/ 200025 w 450057"/>
                <a:gd name="connsiteY3" fmla="*/ 1309688 h 1309688"/>
                <a:gd name="connsiteX4" fmla="*/ 200025 w 450057"/>
                <a:gd name="connsiteY4" fmla="*/ 1197769 h 1309688"/>
                <a:gd name="connsiteX5" fmla="*/ 200025 w 450057"/>
                <a:gd name="connsiteY5" fmla="*/ 1052513 h 1309688"/>
                <a:gd name="connsiteX6" fmla="*/ 200025 w 450057"/>
                <a:gd name="connsiteY6" fmla="*/ 783431 h 1309688"/>
                <a:gd name="connsiteX7" fmla="*/ 200025 w 450057"/>
                <a:gd name="connsiteY7" fmla="*/ 647700 h 1309688"/>
                <a:gd name="connsiteX8" fmla="*/ 200025 w 450057"/>
                <a:gd name="connsiteY8" fmla="*/ 464344 h 1309688"/>
                <a:gd name="connsiteX9" fmla="*/ 197644 w 450057"/>
                <a:gd name="connsiteY9" fmla="*/ 416719 h 1309688"/>
                <a:gd name="connsiteX10" fmla="*/ 190500 w 450057"/>
                <a:gd name="connsiteY10" fmla="*/ 376238 h 1309688"/>
                <a:gd name="connsiteX11" fmla="*/ 180975 w 450057"/>
                <a:gd name="connsiteY11" fmla="*/ 328613 h 1309688"/>
                <a:gd name="connsiteX12" fmla="*/ 169069 w 450057"/>
                <a:gd name="connsiteY12" fmla="*/ 288131 h 1309688"/>
                <a:gd name="connsiteX13" fmla="*/ 152400 w 450057"/>
                <a:gd name="connsiteY13" fmla="*/ 252413 h 1309688"/>
                <a:gd name="connsiteX14" fmla="*/ 133350 w 450057"/>
                <a:gd name="connsiteY14" fmla="*/ 216694 h 1309688"/>
                <a:gd name="connsiteX15" fmla="*/ 111919 w 450057"/>
                <a:gd name="connsiteY15" fmla="*/ 180975 h 1309688"/>
                <a:gd name="connsiteX16" fmla="*/ 92869 w 450057"/>
                <a:gd name="connsiteY16" fmla="*/ 154781 h 1309688"/>
                <a:gd name="connsiteX17" fmla="*/ 66675 w 450057"/>
                <a:gd name="connsiteY17" fmla="*/ 121444 h 1309688"/>
                <a:gd name="connsiteX18" fmla="*/ 47625 w 450057"/>
                <a:gd name="connsiteY18" fmla="*/ 97631 h 1309688"/>
                <a:gd name="connsiteX19" fmla="*/ 21432 w 450057"/>
                <a:gd name="connsiteY19" fmla="*/ 69056 h 1309688"/>
                <a:gd name="connsiteX20" fmla="*/ 7144 w 450057"/>
                <a:gd name="connsiteY20" fmla="*/ 47625 h 1309688"/>
                <a:gd name="connsiteX21" fmla="*/ 0 w 450057"/>
                <a:gd name="connsiteY21" fmla="*/ 30956 h 1309688"/>
                <a:gd name="connsiteX22" fmla="*/ 0 w 450057"/>
                <a:gd name="connsiteY22" fmla="*/ 19050 h 1309688"/>
                <a:gd name="connsiteX23" fmla="*/ 2382 w 450057"/>
                <a:gd name="connsiteY23" fmla="*/ 9525 h 1309688"/>
                <a:gd name="connsiteX24" fmla="*/ 9525 w 450057"/>
                <a:gd name="connsiteY24" fmla="*/ 4763 h 1309688"/>
                <a:gd name="connsiteX25" fmla="*/ 28575 w 450057"/>
                <a:gd name="connsiteY25" fmla="*/ 0 h 1309688"/>
                <a:gd name="connsiteX26" fmla="*/ 76200 w 450057"/>
                <a:gd name="connsiteY26" fmla="*/ 4763 h 1309688"/>
                <a:gd name="connsiteX27" fmla="*/ 154782 w 450057"/>
                <a:gd name="connsiteY27" fmla="*/ 30956 h 1309688"/>
                <a:gd name="connsiteX28" fmla="*/ 240507 w 450057"/>
                <a:gd name="connsiteY28" fmla="*/ 66675 h 1309688"/>
                <a:gd name="connsiteX29" fmla="*/ 328613 w 450057"/>
                <a:gd name="connsiteY29" fmla="*/ 107156 h 1309688"/>
                <a:gd name="connsiteX30" fmla="*/ 392907 w 450057"/>
                <a:gd name="connsiteY30" fmla="*/ 145256 h 1309688"/>
                <a:gd name="connsiteX31" fmla="*/ 426244 w 450057"/>
                <a:gd name="connsiteY31" fmla="*/ 169069 h 1309688"/>
                <a:gd name="connsiteX32" fmla="*/ 438150 w 450057"/>
                <a:gd name="connsiteY32" fmla="*/ 183356 h 1309688"/>
                <a:gd name="connsiteX33" fmla="*/ 445294 w 450057"/>
                <a:gd name="connsiteY33" fmla="*/ 197644 h 1309688"/>
                <a:gd name="connsiteX34" fmla="*/ 450057 w 450057"/>
                <a:gd name="connsiteY34" fmla="*/ 214313 h 1309688"/>
                <a:gd name="connsiteX35" fmla="*/ 450057 w 450057"/>
                <a:gd name="connsiteY35" fmla="*/ 226219 h 1309688"/>
                <a:gd name="connsiteX36" fmla="*/ 442913 w 450057"/>
                <a:gd name="connsiteY36" fmla="*/ 247650 h 1309688"/>
                <a:gd name="connsiteX37" fmla="*/ 426244 w 450057"/>
                <a:gd name="connsiteY37" fmla="*/ 266700 h 1309688"/>
                <a:gd name="connsiteX38" fmla="*/ 423863 w 450057"/>
                <a:gd name="connsiteY38" fmla="*/ 333375 h 1309688"/>
                <a:gd name="connsiteX39" fmla="*/ 423863 w 450057"/>
                <a:gd name="connsiteY39" fmla="*/ 478631 h 1309688"/>
                <a:gd name="connsiteX40" fmla="*/ 423863 w 450057"/>
                <a:gd name="connsiteY40" fmla="*/ 70723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0057" h="1309688">
                  <a:moveTo>
                    <a:pt x="423863" y="707231"/>
                  </a:moveTo>
                  <a:lnTo>
                    <a:pt x="423863" y="945356"/>
                  </a:lnTo>
                  <a:cubicBezTo>
                    <a:pt x="424657" y="1054894"/>
                    <a:pt x="425450" y="1164431"/>
                    <a:pt x="426244" y="1273969"/>
                  </a:cubicBezTo>
                  <a:lnTo>
                    <a:pt x="200025" y="1309688"/>
                  </a:lnTo>
                  <a:lnTo>
                    <a:pt x="200025" y="1197769"/>
                  </a:lnTo>
                  <a:lnTo>
                    <a:pt x="200025" y="1052513"/>
                  </a:lnTo>
                  <a:lnTo>
                    <a:pt x="200025" y="783431"/>
                  </a:lnTo>
                  <a:lnTo>
                    <a:pt x="200025" y="647700"/>
                  </a:lnTo>
                  <a:lnTo>
                    <a:pt x="200025" y="464344"/>
                  </a:lnTo>
                  <a:lnTo>
                    <a:pt x="197644" y="416719"/>
                  </a:lnTo>
                  <a:lnTo>
                    <a:pt x="190500" y="376238"/>
                  </a:lnTo>
                  <a:lnTo>
                    <a:pt x="180975" y="328613"/>
                  </a:lnTo>
                  <a:lnTo>
                    <a:pt x="169069" y="288131"/>
                  </a:lnTo>
                  <a:lnTo>
                    <a:pt x="152400" y="252413"/>
                  </a:lnTo>
                  <a:lnTo>
                    <a:pt x="133350" y="216694"/>
                  </a:lnTo>
                  <a:lnTo>
                    <a:pt x="111919" y="180975"/>
                  </a:lnTo>
                  <a:lnTo>
                    <a:pt x="92869" y="154781"/>
                  </a:lnTo>
                  <a:lnTo>
                    <a:pt x="66675" y="121444"/>
                  </a:lnTo>
                  <a:lnTo>
                    <a:pt x="47625" y="97631"/>
                  </a:lnTo>
                  <a:lnTo>
                    <a:pt x="21432" y="69056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76200" y="4763"/>
                  </a:lnTo>
                  <a:lnTo>
                    <a:pt x="154782" y="30956"/>
                  </a:lnTo>
                  <a:lnTo>
                    <a:pt x="240507" y="66675"/>
                  </a:lnTo>
                  <a:lnTo>
                    <a:pt x="328613" y="107156"/>
                  </a:lnTo>
                  <a:lnTo>
                    <a:pt x="392907" y="145256"/>
                  </a:lnTo>
                  <a:lnTo>
                    <a:pt x="426244" y="169069"/>
                  </a:lnTo>
                  <a:lnTo>
                    <a:pt x="438150" y="183356"/>
                  </a:lnTo>
                  <a:lnTo>
                    <a:pt x="445294" y="197644"/>
                  </a:lnTo>
                  <a:lnTo>
                    <a:pt x="450057" y="214313"/>
                  </a:lnTo>
                  <a:lnTo>
                    <a:pt x="450057" y="226219"/>
                  </a:lnTo>
                  <a:lnTo>
                    <a:pt x="442913" y="247650"/>
                  </a:lnTo>
                  <a:lnTo>
                    <a:pt x="426244" y="266700"/>
                  </a:lnTo>
                  <a:cubicBezTo>
                    <a:pt x="425450" y="288925"/>
                    <a:pt x="424657" y="311150"/>
                    <a:pt x="423863" y="333375"/>
                  </a:cubicBezTo>
                  <a:lnTo>
                    <a:pt x="423863" y="478631"/>
                  </a:lnTo>
                  <a:lnTo>
                    <a:pt x="423863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55">
              <a:extLst>
                <a:ext uri="{FF2B5EF4-FFF2-40B4-BE49-F238E27FC236}">
                  <a16:creationId xmlns:a16="http://schemas.microsoft.com/office/drawing/2014/main" id="{ECE4F8BD-EE49-4DD2-88AE-99D037614319}"/>
                </a:ext>
              </a:extLst>
            </p:cNvPr>
            <p:cNvSpPr/>
            <p:nvPr/>
          </p:nvSpPr>
          <p:spPr>
            <a:xfrm>
              <a:off x="5395913" y="2695576"/>
              <a:ext cx="501650" cy="1360487"/>
            </a:xfrm>
            <a:custGeom>
              <a:avLst/>
              <a:gdLst>
                <a:gd name="connsiteX0" fmla="*/ 133350 w 502443"/>
                <a:gd name="connsiteY0" fmla="*/ 912019 h 1359694"/>
                <a:gd name="connsiteX1" fmla="*/ 119062 w 502443"/>
                <a:gd name="connsiteY1" fmla="*/ 1109663 h 1359694"/>
                <a:gd name="connsiteX2" fmla="*/ 97631 w 502443"/>
                <a:gd name="connsiteY2" fmla="*/ 1359694 h 1359694"/>
                <a:gd name="connsiteX3" fmla="*/ 285750 w 502443"/>
                <a:gd name="connsiteY3" fmla="*/ 1335881 h 1359694"/>
                <a:gd name="connsiteX4" fmla="*/ 304800 w 502443"/>
                <a:gd name="connsiteY4" fmla="*/ 1235869 h 1359694"/>
                <a:gd name="connsiteX5" fmla="*/ 321468 w 502443"/>
                <a:gd name="connsiteY5" fmla="*/ 1123950 h 1359694"/>
                <a:gd name="connsiteX6" fmla="*/ 345281 w 502443"/>
                <a:gd name="connsiteY6" fmla="*/ 983456 h 1359694"/>
                <a:gd name="connsiteX7" fmla="*/ 373856 w 502443"/>
                <a:gd name="connsiteY7" fmla="*/ 809625 h 1359694"/>
                <a:gd name="connsiteX8" fmla="*/ 397668 w 502443"/>
                <a:gd name="connsiteY8" fmla="*/ 659606 h 1359694"/>
                <a:gd name="connsiteX9" fmla="*/ 416718 w 502443"/>
                <a:gd name="connsiteY9" fmla="*/ 528638 h 1359694"/>
                <a:gd name="connsiteX10" fmla="*/ 414337 w 502443"/>
                <a:gd name="connsiteY10" fmla="*/ 490538 h 1359694"/>
                <a:gd name="connsiteX11" fmla="*/ 411956 w 502443"/>
                <a:gd name="connsiteY11" fmla="*/ 457200 h 1359694"/>
                <a:gd name="connsiteX12" fmla="*/ 414337 w 502443"/>
                <a:gd name="connsiteY12" fmla="*/ 428625 h 1359694"/>
                <a:gd name="connsiteX13" fmla="*/ 421481 w 502443"/>
                <a:gd name="connsiteY13" fmla="*/ 402431 h 1359694"/>
                <a:gd name="connsiteX14" fmla="*/ 433387 w 502443"/>
                <a:gd name="connsiteY14" fmla="*/ 378619 h 1359694"/>
                <a:gd name="connsiteX15" fmla="*/ 447675 w 502443"/>
                <a:gd name="connsiteY15" fmla="*/ 361950 h 1359694"/>
                <a:gd name="connsiteX16" fmla="*/ 471487 w 502443"/>
                <a:gd name="connsiteY16" fmla="*/ 342900 h 1359694"/>
                <a:gd name="connsiteX17" fmla="*/ 490537 w 502443"/>
                <a:gd name="connsiteY17" fmla="*/ 330994 h 1359694"/>
                <a:gd name="connsiteX18" fmla="*/ 497681 w 502443"/>
                <a:gd name="connsiteY18" fmla="*/ 321469 h 1359694"/>
                <a:gd name="connsiteX19" fmla="*/ 500062 w 502443"/>
                <a:gd name="connsiteY19" fmla="*/ 311944 h 1359694"/>
                <a:gd name="connsiteX20" fmla="*/ 502443 w 502443"/>
                <a:gd name="connsiteY20" fmla="*/ 297656 h 1359694"/>
                <a:gd name="connsiteX21" fmla="*/ 497681 w 502443"/>
                <a:gd name="connsiteY21" fmla="*/ 280988 h 1359694"/>
                <a:gd name="connsiteX22" fmla="*/ 485775 w 502443"/>
                <a:gd name="connsiteY22" fmla="*/ 252413 h 1359694"/>
                <a:gd name="connsiteX23" fmla="*/ 473868 w 502443"/>
                <a:gd name="connsiteY23" fmla="*/ 233363 h 1359694"/>
                <a:gd name="connsiteX24" fmla="*/ 450056 w 502443"/>
                <a:gd name="connsiteY24" fmla="*/ 204788 h 1359694"/>
                <a:gd name="connsiteX25" fmla="*/ 428625 w 502443"/>
                <a:gd name="connsiteY25" fmla="*/ 183356 h 1359694"/>
                <a:gd name="connsiteX26" fmla="*/ 404812 w 502443"/>
                <a:gd name="connsiteY26" fmla="*/ 157163 h 1359694"/>
                <a:gd name="connsiteX27" fmla="*/ 381000 w 502443"/>
                <a:gd name="connsiteY27" fmla="*/ 135731 h 1359694"/>
                <a:gd name="connsiteX28" fmla="*/ 361950 w 502443"/>
                <a:gd name="connsiteY28" fmla="*/ 119063 h 1359694"/>
                <a:gd name="connsiteX29" fmla="*/ 335756 w 502443"/>
                <a:gd name="connsiteY29" fmla="*/ 100013 h 1359694"/>
                <a:gd name="connsiteX30" fmla="*/ 292893 w 502443"/>
                <a:gd name="connsiteY30" fmla="*/ 73819 h 1359694"/>
                <a:gd name="connsiteX31" fmla="*/ 254793 w 502443"/>
                <a:gd name="connsiteY31" fmla="*/ 54769 h 1359694"/>
                <a:gd name="connsiteX32" fmla="*/ 219075 w 502443"/>
                <a:gd name="connsiteY32" fmla="*/ 40481 h 1359694"/>
                <a:gd name="connsiteX33" fmla="*/ 169068 w 502443"/>
                <a:gd name="connsiteY33" fmla="*/ 26194 h 1359694"/>
                <a:gd name="connsiteX34" fmla="*/ 123825 w 502443"/>
                <a:gd name="connsiteY34" fmla="*/ 19050 h 1359694"/>
                <a:gd name="connsiteX35" fmla="*/ 73818 w 502443"/>
                <a:gd name="connsiteY35" fmla="*/ 16669 h 1359694"/>
                <a:gd name="connsiteX36" fmla="*/ 45243 w 502443"/>
                <a:gd name="connsiteY36" fmla="*/ 9525 h 1359694"/>
                <a:gd name="connsiteX37" fmla="*/ 23812 w 502443"/>
                <a:gd name="connsiteY37" fmla="*/ 2381 h 1359694"/>
                <a:gd name="connsiteX38" fmla="*/ 9525 w 502443"/>
                <a:gd name="connsiteY38" fmla="*/ 0 h 1359694"/>
                <a:gd name="connsiteX39" fmla="*/ 2381 w 502443"/>
                <a:gd name="connsiteY39" fmla="*/ 4763 h 1359694"/>
                <a:gd name="connsiteX40" fmla="*/ 0 w 502443"/>
                <a:gd name="connsiteY40" fmla="*/ 19050 h 1359694"/>
                <a:gd name="connsiteX41" fmla="*/ 7143 w 502443"/>
                <a:gd name="connsiteY41" fmla="*/ 47625 h 1359694"/>
                <a:gd name="connsiteX42" fmla="*/ 23812 w 502443"/>
                <a:gd name="connsiteY42" fmla="*/ 64294 h 1359694"/>
                <a:gd name="connsiteX43" fmla="*/ 54768 w 502443"/>
                <a:gd name="connsiteY43" fmla="*/ 90488 h 1359694"/>
                <a:gd name="connsiteX44" fmla="*/ 78581 w 502443"/>
                <a:gd name="connsiteY44" fmla="*/ 114300 h 1359694"/>
                <a:gd name="connsiteX45" fmla="*/ 109537 w 502443"/>
                <a:gd name="connsiteY45" fmla="*/ 152400 h 1359694"/>
                <a:gd name="connsiteX46" fmla="*/ 133350 w 502443"/>
                <a:gd name="connsiteY46" fmla="*/ 192881 h 1359694"/>
                <a:gd name="connsiteX47" fmla="*/ 147637 w 502443"/>
                <a:gd name="connsiteY47" fmla="*/ 226219 h 1359694"/>
                <a:gd name="connsiteX48" fmla="*/ 154781 w 502443"/>
                <a:gd name="connsiteY48" fmla="*/ 254794 h 1359694"/>
                <a:gd name="connsiteX49" fmla="*/ 164306 w 502443"/>
                <a:gd name="connsiteY49" fmla="*/ 302419 h 1359694"/>
                <a:gd name="connsiteX50" fmla="*/ 169068 w 502443"/>
                <a:gd name="connsiteY50" fmla="*/ 347663 h 1359694"/>
                <a:gd name="connsiteX51" fmla="*/ 171450 w 502443"/>
                <a:gd name="connsiteY51" fmla="*/ 414338 h 1359694"/>
                <a:gd name="connsiteX52" fmla="*/ 171450 w 502443"/>
                <a:gd name="connsiteY52" fmla="*/ 557213 h 1359694"/>
                <a:gd name="connsiteX53" fmla="*/ 150018 w 502443"/>
                <a:gd name="connsiteY53" fmla="*/ 683419 h 1359694"/>
                <a:gd name="connsiteX54" fmla="*/ 133350 w 502443"/>
                <a:gd name="connsiteY54" fmla="*/ 912019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2443" h="1359694">
                  <a:moveTo>
                    <a:pt x="133350" y="912019"/>
                  </a:moveTo>
                  <a:lnTo>
                    <a:pt x="119062" y="1109663"/>
                  </a:lnTo>
                  <a:lnTo>
                    <a:pt x="97631" y="1359694"/>
                  </a:lnTo>
                  <a:lnTo>
                    <a:pt x="285750" y="1335881"/>
                  </a:lnTo>
                  <a:lnTo>
                    <a:pt x="304800" y="1235869"/>
                  </a:lnTo>
                  <a:lnTo>
                    <a:pt x="321468" y="1123950"/>
                  </a:lnTo>
                  <a:lnTo>
                    <a:pt x="345281" y="983456"/>
                  </a:lnTo>
                  <a:lnTo>
                    <a:pt x="373856" y="809625"/>
                  </a:lnTo>
                  <a:lnTo>
                    <a:pt x="397668" y="659606"/>
                  </a:lnTo>
                  <a:lnTo>
                    <a:pt x="416718" y="528638"/>
                  </a:lnTo>
                  <a:lnTo>
                    <a:pt x="414337" y="490538"/>
                  </a:lnTo>
                  <a:lnTo>
                    <a:pt x="411956" y="457200"/>
                  </a:lnTo>
                  <a:lnTo>
                    <a:pt x="414337" y="428625"/>
                  </a:lnTo>
                  <a:lnTo>
                    <a:pt x="421481" y="402431"/>
                  </a:lnTo>
                  <a:lnTo>
                    <a:pt x="433387" y="378619"/>
                  </a:lnTo>
                  <a:lnTo>
                    <a:pt x="447675" y="361950"/>
                  </a:lnTo>
                  <a:lnTo>
                    <a:pt x="471487" y="342900"/>
                  </a:lnTo>
                  <a:lnTo>
                    <a:pt x="490537" y="330994"/>
                  </a:lnTo>
                  <a:lnTo>
                    <a:pt x="497681" y="321469"/>
                  </a:lnTo>
                  <a:lnTo>
                    <a:pt x="500062" y="311944"/>
                  </a:lnTo>
                  <a:lnTo>
                    <a:pt x="502443" y="297656"/>
                  </a:lnTo>
                  <a:lnTo>
                    <a:pt x="497681" y="280988"/>
                  </a:lnTo>
                  <a:lnTo>
                    <a:pt x="485775" y="252413"/>
                  </a:lnTo>
                  <a:lnTo>
                    <a:pt x="473868" y="233363"/>
                  </a:lnTo>
                  <a:lnTo>
                    <a:pt x="450056" y="204788"/>
                  </a:lnTo>
                  <a:lnTo>
                    <a:pt x="428625" y="183356"/>
                  </a:lnTo>
                  <a:lnTo>
                    <a:pt x="404812" y="157163"/>
                  </a:lnTo>
                  <a:lnTo>
                    <a:pt x="381000" y="135731"/>
                  </a:lnTo>
                  <a:lnTo>
                    <a:pt x="361950" y="119063"/>
                  </a:lnTo>
                  <a:lnTo>
                    <a:pt x="335756" y="100013"/>
                  </a:lnTo>
                  <a:lnTo>
                    <a:pt x="292893" y="73819"/>
                  </a:lnTo>
                  <a:lnTo>
                    <a:pt x="254793" y="54769"/>
                  </a:lnTo>
                  <a:lnTo>
                    <a:pt x="219075" y="40481"/>
                  </a:lnTo>
                  <a:lnTo>
                    <a:pt x="169068" y="26194"/>
                  </a:lnTo>
                  <a:lnTo>
                    <a:pt x="123825" y="19050"/>
                  </a:lnTo>
                  <a:lnTo>
                    <a:pt x="73818" y="16669"/>
                  </a:lnTo>
                  <a:lnTo>
                    <a:pt x="45243" y="9525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7143" y="47625"/>
                  </a:lnTo>
                  <a:lnTo>
                    <a:pt x="23812" y="64294"/>
                  </a:lnTo>
                  <a:lnTo>
                    <a:pt x="54768" y="90488"/>
                  </a:lnTo>
                  <a:lnTo>
                    <a:pt x="78581" y="114300"/>
                  </a:lnTo>
                  <a:lnTo>
                    <a:pt x="109537" y="152400"/>
                  </a:lnTo>
                  <a:lnTo>
                    <a:pt x="133350" y="192881"/>
                  </a:lnTo>
                  <a:lnTo>
                    <a:pt x="147637" y="226219"/>
                  </a:lnTo>
                  <a:lnTo>
                    <a:pt x="154781" y="254794"/>
                  </a:lnTo>
                  <a:lnTo>
                    <a:pt x="164306" y="302419"/>
                  </a:lnTo>
                  <a:lnTo>
                    <a:pt x="169068" y="347663"/>
                  </a:lnTo>
                  <a:lnTo>
                    <a:pt x="171450" y="414338"/>
                  </a:lnTo>
                  <a:lnTo>
                    <a:pt x="171450" y="557213"/>
                  </a:lnTo>
                  <a:lnTo>
                    <a:pt x="150018" y="683419"/>
                  </a:lnTo>
                  <a:lnTo>
                    <a:pt x="133350" y="912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7">
              <a:extLst>
                <a:ext uri="{FF2B5EF4-FFF2-40B4-BE49-F238E27FC236}">
                  <a16:creationId xmlns:a16="http://schemas.microsoft.com/office/drawing/2014/main" id="{F0AF371A-D799-4881-828D-CAEE981A63EB}"/>
                </a:ext>
              </a:extLst>
            </p:cNvPr>
            <p:cNvSpPr/>
            <p:nvPr/>
          </p:nvSpPr>
          <p:spPr>
            <a:xfrm>
              <a:off x="3562350" y="3783013"/>
              <a:ext cx="3246438" cy="592138"/>
            </a:xfrm>
            <a:custGeom>
              <a:avLst/>
              <a:gdLst>
                <a:gd name="connsiteX0" fmla="*/ 1863156 w 3247970"/>
                <a:gd name="connsiteY0" fmla="*/ 190280 h 591982"/>
                <a:gd name="connsiteX1" fmla="*/ 1736303 w 3247970"/>
                <a:gd name="connsiteY1" fmla="*/ 211422 h 591982"/>
                <a:gd name="connsiteX2" fmla="*/ 1625307 w 3247970"/>
                <a:gd name="connsiteY2" fmla="*/ 229922 h 591982"/>
                <a:gd name="connsiteX3" fmla="*/ 1498453 w 3247970"/>
                <a:gd name="connsiteY3" fmla="*/ 248421 h 591982"/>
                <a:gd name="connsiteX4" fmla="*/ 1345172 w 3247970"/>
                <a:gd name="connsiteY4" fmla="*/ 274849 h 591982"/>
                <a:gd name="connsiteX5" fmla="*/ 1239461 w 3247970"/>
                <a:gd name="connsiteY5" fmla="*/ 290705 h 591982"/>
                <a:gd name="connsiteX6" fmla="*/ 1028039 w 3247970"/>
                <a:gd name="connsiteY6" fmla="*/ 311848 h 591982"/>
                <a:gd name="connsiteX7" fmla="*/ 909115 w 3247970"/>
                <a:gd name="connsiteY7" fmla="*/ 332990 h 591982"/>
                <a:gd name="connsiteX8" fmla="*/ 790190 w 3247970"/>
                <a:gd name="connsiteY8" fmla="*/ 354132 h 591982"/>
                <a:gd name="connsiteX9" fmla="*/ 697693 w 3247970"/>
                <a:gd name="connsiteY9" fmla="*/ 367346 h 591982"/>
                <a:gd name="connsiteX10" fmla="*/ 602553 w 3247970"/>
                <a:gd name="connsiteY10" fmla="*/ 377917 h 591982"/>
                <a:gd name="connsiteX11" fmla="*/ 570839 w 3247970"/>
                <a:gd name="connsiteY11" fmla="*/ 383203 h 591982"/>
                <a:gd name="connsiteX12" fmla="*/ 520627 w 3247970"/>
                <a:gd name="connsiteY12" fmla="*/ 391131 h 591982"/>
                <a:gd name="connsiteX13" fmla="*/ 473057 w 3247970"/>
                <a:gd name="connsiteY13" fmla="*/ 393774 h 591982"/>
                <a:gd name="connsiteX14" fmla="*/ 433415 w 3247970"/>
                <a:gd name="connsiteY14" fmla="*/ 393774 h 591982"/>
                <a:gd name="connsiteX15" fmla="*/ 396416 w 3247970"/>
                <a:gd name="connsiteY15" fmla="*/ 391131 h 591982"/>
                <a:gd name="connsiteX16" fmla="*/ 356775 w 3247970"/>
                <a:gd name="connsiteY16" fmla="*/ 385845 h 591982"/>
                <a:gd name="connsiteX17" fmla="*/ 309205 w 3247970"/>
                <a:gd name="connsiteY17" fmla="*/ 375274 h 591982"/>
                <a:gd name="connsiteX18" fmla="*/ 229922 w 3247970"/>
                <a:gd name="connsiteY18" fmla="*/ 348846 h 591982"/>
                <a:gd name="connsiteX19" fmla="*/ 166495 w 3247970"/>
                <a:gd name="connsiteY19" fmla="*/ 322419 h 591982"/>
                <a:gd name="connsiteX20" fmla="*/ 113639 w 3247970"/>
                <a:gd name="connsiteY20" fmla="*/ 295991 h 591982"/>
                <a:gd name="connsiteX21" fmla="*/ 21142 w 3247970"/>
                <a:gd name="connsiteY21" fmla="*/ 243136 h 591982"/>
                <a:gd name="connsiteX22" fmla="*/ 0 w 3247970"/>
                <a:gd name="connsiteY22" fmla="*/ 335633 h 591982"/>
                <a:gd name="connsiteX23" fmla="*/ 79283 w 3247970"/>
                <a:gd name="connsiteY23" fmla="*/ 383203 h 591982"/>
                <a:gd name="connsiteX24" fmla="*/ 150638 w 3247970"/>
                <a:gd name="connsiteY24" fmla="*/ 438701 h 591982"/>
                <a:gd name="connsiteX25" fmla="*/ 216708 w 3247970"/>
                <a:gd name="connsiteY25" fmla="*/ 488914 h 591982"/>
                <a:gd name="connsiteX26" fmla="*/ 277492 w 3247970"/>
                <a:gd name="connsiteY26" fmla="*/ 533841 h 591982"/>
                <a:gd name="connsiteX27" fmla="*/ 327704 w 3247970"/>
                <a:gd name="connsiteY27" fmla="*/ 560268 h 591982"/>
                <a:gd name="connsiteX28" fmla="*/ 367346 w 3247970"/>
                <a:gd name="connsiteY28" fmla="*/ 576125 h 591982"/>
                <a:gd name="connsiteX29" fmla="*/ 412273 w 3247970"/>
                <a:gd name="connsiteY29" fmla="*/ 586696 h 591982"/>
                <a:gd name="connsiteX30" fmla="*/ 454557 w 3247970"/>
                <a:gd name="connsiteY30" fmla="*/ 591982 h 591982"/>
                <a:gd name="connsiteX31" fmla="*/ 502127 w 3247970"/>
                <a:gd name="connsiteY31" fmla="*/ 586696 h 591982"/>
                <a:gd name="connsiteX32" fmla="*/ 531198 w 3247970"/>
                <a:gd name="connsiteY32" fmla="*/ 581411 h 591982"/>
                <a:gd name="connsiteX33" fmla="*/ 576125 w 3247970"/>
                <a:gd name="connsiteY33" fmla="*/ 576125 h 591982"/>
                <a:gd name="connsiteX34" fmla="*/ 621052 w 3247970"/>
                <a:gd name="connsiteY34" fmla="*/ 573482 h 591982"/>
                <a:gd name="connsiteX35" fmla="*/ 663337 w 3247970"/>
                <a:gd name="connsiteY35" fmla="*/ 565554 h 591982"/>
                <a:gd name="connsiteX36" fmla="*/ 710907 w 3247970"/>
                <a:gd name="connsiteY36" fmla="*/ 557626 h 591982"/>
                <a:gd name="connsiteX37" fmla="*/ 890615 w 3247970"/>
                <a:gd name="connsiteY37" fmla="*/ 531198 h 591982"/>
                <a:gd name="connsiteX38" fmla="*/ 1062396 w 3247970"/>
                <a:gd name="connsiteY38" fmla="*/ 499485 h 591982"/>
                <a:gd name="connsiteX39" fmla="*/ 1279103 w 3247970"/>
                <a:gd name="connsiteY39" fmla="*/ 462486 h 591982"/>
                <a:gd name="connsiteX40" fmla="*/ 1466740 w 3247970"/>
                <a:gd name="connsiteY40" fmla="*/ 430773 h 591982"/>
                <a:gd name="connsiteX41" fmla="*/ 1688733 w 3247970"/>
                <a:gd name="connsiteY41" fmla="*/ 399059 h 591982"/>
                <a:gd name="connsiteX42" fmla="*/ 1926583 w 3247970"/>
                <a:gd name="connsiteY42" fmla="*/ 367346 h 591982"/>
                <a:gd name="connsiteX43" fmla="*/ 2074578 w 3247970"/>
                <a:gd name="connsiteY43" fmla="*/ 348846 h 591982"/>
                <a:gd name="connsiteX44" fmla="*/ 2196146 w 3247970"/>
                <a:gd name="connsiteY44" fmla="*/ 335633 h 591982"/>
                <a:gd name="connsiteX45" fmla="*/ 2404925 w 3247970"/>
                <a:gd name="connsiteY45" fmla="*/ 314490 h 591982"/>
                <a:gd name="connsiteX46" fmla="*/ 2584634 w 3247970"/>
                <a:gd name="connsiteY46" fmla="*/ 301277 h 591982"/>
                <a:gd name="connsiteX47" fmla="*/ 2716772 w 3247970"/>
                <a:gd name="connsiteY47" fmla="*/ 293348 h 591982"/>
                <a:gd name="connsiteX48" fmla="*/ 2819841 w 3247970"/>
                <a:gd name="connsiteY48" fmla="*/ 288063 h 591982"/>
                <a:gd name="connsiteX49" fmla="*/ 2930837 w 3247970"/>
                <a:gd name="connsiteY49" fmla="*/ 288063 h 591982"/>
                <a:gd name="connsiteX50" fmla="*/ 3070904 w 3247970"/>
                <a:gd name="connsiteY50" fmla="*/ 285420 h 591982"/>
                <a:gd name="connsiteX51" fmla="*/ 3152830 w 3247970"/>
                <a:gd name="connsiteY51" fmla="*/ 288063 h 591982"/>
                <a:gd name="connsiteX52" fmla="*/ 3192472 w 3247970"/>
                <a:gd name="connsiteY52" fmla="*/ 274849 h 591982"/>
                <a:gd name="connsiteX53" fmla="*/ 3213614 w 3247970"/>
                <a:gd name="connsiteY53" fmla="*/ 266920 h 591982"/>
                <a:gd name="connsiteX54" fmla="*/ 3234756 w 3247970"/>
                <a:gd name="connsiteY54" fmla="*/ 251064 h 591982"/>
                <a:gd name="connsiteX55" fmla="*/ 3245327 w 3247970"/>
                <a:gd name="connsiteY55" fmla="*/ 235207 h 591982"/>
                <a:gd name="connsiteX56" fmla="*/ 3247970 w 3247970"/>
                <a:gd name="connsiteY56" fmla="*/ 224636 h 591982"/>
                <a:gd name="connsiteX57" fmla="*/ 3247970 w 3247970"/>
                <a:gd name="connsiteY57" fmla="*/ 214065 h 591982"/>
                <a:gd name="connsiteX58" fmla="*/ 3240042 w 3247970"/>
                <a:gd name="connsiteY58" fmla="*/ 192923 h 591982"/>
                <a:gd name="connsiteX59" fmla="*/ 3229471 w 3247970"/>
                <a:gd name="connsiteY59" fmla="*/ 177066 h 591982"/>
                <a:gd name="connsiteX60" fmla="*/ 3210971 w 3247970"/>
                <a:gd name="connsiteY60" fmla="*/ 158567 h 591982"/>
                <a:gd name="connsiteX61" fmla="*/ 3181901 w 3247970"/>
                <a:gd name="connsiteY61" fmla="*/ 134782 h 591982"/>
                <a:gd name="connsiteX62" fmla="*/ 3136974 w 3247970"/>
                <a:gd name="connsiteY62" fmla="*/ 105711 h 591982"/>
                <a:gd name="connsiteX63" fmla="*/ 3062976 w 3247970"/>
                <a:gd name="connsiteY63" fmla="*/ 68712 h 591982"/>
                <a:gd name="connsiteX64" fmla="*/ 2999549 w 3247970"/>
                <a:gd name="connsiteY64" fmla="*/ 47570 h 591982"/>
                <a:gd name="connsiteX65" fmla="*/ 2899124 w 3247970"/>
                <a:gd name="connsiteY65" fmla="*/ 18500 h 591982"/>
                <a:gd name="connsiteX66" fmla="*/ 2817198 w 3247970"/>
                <a:gd name="connsiteY66" fmla="*/ 0 h 591982"/>
                <a:gd name="connsiteX67" fmla="*/ 2801341 w 3247970"/>
                <a:gd name="connsiteY67" fmla="*/ 2643 h 591982"/>
                <a:gd name="connsiteX68" fmla="*/ 2751129 w 3247970"/>
                <a:gd name="connsiteY68" fmla="*/ 21142 h 591982"/>
                <a:gd name="connsiteX69" fmla="*/ 2674488 w 3247970"/>
                <a:gd name="connsiteY69" fmla="*/ 55499 h 591982"/>
                <a:gd name="connsiteX70" fmla="*/ 2650703 w 3247970"/>
                <a:gd name="connsiteY70" fmla="*/ 66070 h 591982"/>
                <a:gd name="connsiteX71" fmla="*/ 2507993 w 3247970"/>
                <a:gd name="connsiteY71" fmla="*/ 92497 h 591982"/>
                <a:gd name="connsiteX72" fmla="*/ 2325642 w 3247970"/>
                <a:gd name="connsiteY72" fmla="*/ 124211 h 591982"/>
                <a:gd name="connsiteX73" fmla="*/ 2175004 w 3247970"/>
                <a:gd name="connsiteY73" fmla="*/ 147996 h 591982"/>
                <a:gd name="connsiteX74" fmla="*/ 2124791 w 3247970"/>
                <a:gd name="connsiteY74" fmla="*/ 158567 h 591982"/>
                <a:gd name="connsiteX75" fmla="*/ 1958296 w 3247970"/>
                <a:gd name="connsiteY75" fmla="*/ 174423 h 591982"/>
                <a:gd name="connsiteX76" fmla="*/ 1863156 w 3247970"/>
                <a:gd name="connsiteY76" fmla="*/ 190280 h 5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47970" h="591982">
                  <a:moveTo>
                    <a:pt x="1863156" y="190280"/>
                  </a:moveTo>
                  <a:lnTo>
                    <a:pt x="1736303" y="211422"/>
                  </a:lnTo>
                  <a:lnTo>
                    <a:pt x="1625307" y="229922"/>
                  </a:lnTo>
                  <a:lnTo>
                    <a:pt x="1498453" y="248421"/>
                  </a:lnTo>
                  <a:lnTo>
                    <a:pt x="1345172" y="274849"/>
                  </a:lnTo>
                  <a:lnTo>
                    <a:pt x="1239461" y="290705"/>
                  </a:lnTo>
                  <a:lnTo>
                    <a:pt x="1028039" y="311848"/>
                  </a:lnTo>
                  <a:lnTo>
                    <a:pt x="909115" y="332990"/>
                  </a:lnTo>
                  <a:lnTo>
                    <a:pt x="790190" y="354132"/>
                  </a:lnTo>
                  <a:lnTo>
                    <a:pt x="697693" y="367346"/>
                  </a:lnTo>
                  <a:lnTo>
                    <a:pt x="602553" y="377917"/>
                  </a:lnTo>
                  <a:lnTo>
                    <a:pt x="570839" y="383203"/>
                  </a:lnTo>
                  <a:lnTo>
                    <a:pt x="520627" y="391131"/>
                  </a:lnTo>
                  <a:lnTo>
                    <a:pt x="473057" y="393774"/>
                  </a:lnTo>
                  <a:lnTo>
                    <a:pt x="433415" y="393774"/>
                  </a:lnTo>
                  <a:lnTo>
                    <a:pt x="396416" y="391131"/>
                  </a:lnTo>
                  <a:lnTo>
                    <a:pt x="356775" y="385845"/>
                  </a:lnTo>
                  <a:lnTo>
                    <a:pt x="309205" y="375274"/>
                  </a:lnTo>
                  <a:lnTo>
                    <a:pt x="229922" y="348846"/>
                  </a:lnTo>
                  <a:lnTo>
                    <a:pt x="166495" y="322419"/>
                  </a:lnTo>
                  <a:lnTo>
                    <a:pt x="113639" y="295991"/>
                  </a:lnTo>
                  <a:lnTo>
                    <a:pt x="21142" y="243136"/>
                  </a:lnTo>
                  <a:lnTo>
                    <a:pt x="0" y="335633"/>
                  </a:lnTo>
                  <a:lnTo>
                    <a:pt x="79283" y="383203"/>
                  </a:lnTo>
                  <a:lnTo>
                    <a:pt x="150638" y="438701"/>
                  </a:lnTo>
                  <a:lnTo>
                    <a:pt x="216708" y="488914"/>
                  </a:lnTo>
                  <a:lnTo>
                    <a:pt x="277492" y="533841"/>
                  </a:lnTo>
                  <a:lnTo>
                    <a:pt x="327704" y="560268"/>
                  </a:lnTo>
                  <a:lnTo>
                    <a:pt x="367346" y="576125"/>
                  </a:lnTo>
                  <a:lnTo>
                    <a:pt x="412273" y="586696"/>
                  </a:lnTo>
                  <a:lnTo>
                    <a:pt x="454557" y="591982"/>
                  </a:lnTo>
                  <a:lnTo>
                    <a:pt x="502127" y="586696"/>
                  </a:lnTo>
                  <a:lnTo>
                    <a:pt x="531198" y="581411"/>
                  </a:lnTo>
                  <a:lnTo>
                    <a:pt x="576125" y="576125"/>
                  </a:lnTo>
                  <a:lnTo>
                    <a:pt x="621052" y="573482"/>
                  </a:lnTo>
                  <a:lnTo>
                    <a:pt x="663337" y="565554"/>
                  </a:lnTo>
                  <a:lnTo>
                    <a:pt x="710907" y="557626"/>
                  </a:lnTo>
                  <a:lnTo>
                    <a:pt x="890615" y="531198"/>
                  </a:lnTo>
                  <a:lnTo>
                    <a:pt x="1062396" y="499485"/>
                  </a:lnTo>
                  <a:lnTo>
                    <a:pt x="1279103" y="462486"/>
                  </a:lnTo>
                  <a:lnTo>
                    <a:pt x="1466740" y="430773"/>
                  </a:lnTo>
                  <a:lnTo>
                    <a:pt x="1688733" y="399059"/>
                  </a:lnTo>
                  <a:lnTo>
                    <a:pt x="1926583" y="367346"/>
                  </a:lnTo>
                  <a:lnTo>
                    <a:pt x="2074578" y="348846"/>
                  </a:lnTo>
                  <a:lnTo>
                    <a:pt x="2196146" y="335633"/>
                  </a:lnTo>
                  <a:lnTo>
                    <a:pt x="2404925" y="314490"/>
                  </a:lnTo>
                  <a:lnTo>
                    <a:pt x="2584634" y="301277"/>
                  </a:lnTo>
                  <a:lnTo>
                    <a:pt x="2716772" y="293348"/>
                  </a:lnTo>
                  <a:lnTo>
                    <a:pt x="2819841" y="288063"/>
                  </a:lnTo>
                  <a:lnTo>
                    <a:pt x="2930837" y="288063"/>
                  </a:lnTo>
                  <a:lnTo>
                    <a:pt x="3070904" y="285420"/>
                  </a:lnTo>
                  <a:lnTo>
                    <a:pt x="3152830" y="288063"/>
                  </a:lnTo>
                  <a:lnTo>
                    <a:pt x="3192472" y="274849"/>
                  </a:lnTo>
                  <a:lnTo>
                    <a:pt x="3213614" y="266920"/>
                  </a:lnTo>
                  <a:lnTo>
                    <a:pt x="3234756" y="251064"/>
                  </a:lnTo>
                  <a:lnTo>
                    <a:pt x="3245327" y="235207"/>
                  </a:lnTo>
                  <a:lnTo>
                    <a:pt x="3247970" y="224636"/>
                  </a:lnTo>
                  <a:lnTo>
                    <a:pt x="3247970" y="214065"/>
                  </a:lnTo>
                  <a:lnTo>
                    <a:pt x="3240042" y="192923"/>
                  </a:lnTo>
                  <a:lnTo>
                    <a:pt x="3229471" y="177066"/>
                  </a:lnTo>
                  <a:lnTo>
                    <a:pt x="3210971" y="158567"/>
                  </a:lnTo>
                  <a:lnTo>
                    <a:pt x="3181901" y="134782"/>
                  </a:lnTo>
                  <a:lnTo>
                    <a:pt x="3136974" y="105711"/>
                  </a:lnTo>
                  <a:lnTo>
                    <a:pt x="3062976" y="68712"/>
                  </a:lnTo>
                  <a:lnTo>
                    <a:pt x="2999549" y="47570"/>
                  </a:lnTo>
                  <a:lnTo>
                    <a:pt x="2899124" y="18500"/>
                  </a:lnTo>
                  <a:lnTo>
                    <a:pt x="2817198" y="0"/>
                  </a:lnTo>
                  <a:lnTo>
                    <a:pt x="2801341" y="2643"/>
                  </a:lnTo>
                  <a:lnTo>
                    <a:pt x="2751129" y="21142"/>
                  </a:lnTo>
                  <a:lnTo>
                    <a:pt x="2674488" y="55499"/>
                  </a:lnTo>
                  <a:lnTo>
                    <a:pt x="2650703" y="66070"/>
                  </a:lnTo>
                  <a:lnTo>
                    <a:pt x="2507993" y="92497"/>
                  </a:lnTo>
                  <a:lnTo>
                    <a:pt x="2325642" y="124211"/>
                  </a:lnTo>
                  <a:lnTo>
                    <a:pt x="2175004" y="147996"/>
                  </a:lnTo>
                  <a:lnTo>
                    <a:pt x="2124791" y="158567"/>
                  </a:lnTo>
                  <a:lnTo>
                    <a:pt x="1958296" y="174423"/>
                  </a:lnTo>
                  <a:lnTo>
                    <a:pt x="1863156" y="19028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8">
              <a:extLst>
                <a:ext uri="{FF2B5EF4-FFF2-40B4-BE49-F238E27FC236}">
                  <a16:creationId xmlns:a16="http://schemas.microsoft.com/office/drawing/2014/main" id="{467D84E3-AC75-435D-80BE-3783A3932354}"/>
                </a:ext>
              </a:extLst>
            </p:cNvPr>
            <p:cNvSpPr/>
            <p:nvPr/>
          </p:nvSpPr>
          <p:spPr>
            <a:xfrm>
              <a:off x="4094163" y="4252912"/>
              <a:ext cx="355600" cy="1824038"/>
            </a:xfrm>
            <a:custGeom>
              <a:avLst/>
              <a:gdLst>
                <a:gd name="connsiteX0" fmla="*/ 345281 w 357187"/>
                <a:gd name="connsiteY0" fmla="*/ 626268 h 1824037"/>
                <a:gd name="connsiteX1" fmla="*/ 333375 w 357187"/>
                <a:gd name="connsiteY1" fmla="*/ 831056 h 1824037"/>
                <a:gd name="connsiteX2" fmla="*/ 323850 w 357187"/>
                <a:gd name="connsiteY2" fmla="*/ 1016793 h 1824037"/>
                <a:gd name="connsiteX3" fmla="*/ 314325 w 357187"/>
                <a:gd name="connsiteY3" fmla="*/ 1204912 h 1824037"/>
                <a:gd name="connsiteX4" fmla="*/ 311944 w 357187"/>
                <a:gd name="connsiteY4" fmla="*/ 1269206 h 1824037"/>
                <a:gd name="connsiteX5" fmla="*/ 264319 w 357187"/>
                <a:gd name="connsiteY5" fmla="*/ 1695450 h 1824037"/>
                <a:gd name="connsiteX6" fmla="*/ 254794 w 357187"/>
                <a:gd name="connsiteY6" fmla="*/ 1721643 h 1824037"/>
                <a:gd name="connsiteX7" fmla="*/ 238125 w 357187"/>
                <a:gd name="connsiteY7" fmla="*/ 1754981 h 1824037"/>
                <a:gd name="connsiteX8" fmla="*/ 216694 w 357187"/>
                <a:gd name="connsiteY8" fmla="*/ 1788318 h 1824037"/>
                <a:gd name="connsiteX9" fmla="*/ 197644 w 357187"/>
                <a:gd name="connsiteY9" fmla="*/ 1809750 h 1824037"/>
                <a:gd name="connsiteX10" fmla="*/ 176212 w 357187"/>
                <a:gd name="connsiteY10" fmla="*/ 1821656 h 1824037"/>
                <a:gd name="connsiteX11" fmla="*/ 157162 w 357187"/>
                <a:gd name="connsiteY11" fmla="*/ 1824037 h 1824037"/>
                <a:gd name="connsiteX12" fmla="*/ 147637 w 357187"/>
                <a:gd name="connsiteY12" fmla="*/ 1821656 h 1824037"/>
                <a:gd name="connsiteX13" fmla="*/ 133350 w 357187"/>
                <a:gd name="connsiteY13" fmla="*/ 1812131 h 1824037"/>
                <a:gd name="connsiteX14" fmla="*/ 116681 w 357187"/>
                <a:gd name="connsiteY14" fmla="*/ 1793081 h 1824037"/>
                <a:gd name="connsiteX15" fmla="*/ 90487 w 357187"/>
                <a:gd name="connsiteY15" fmla="*/ 1747837 h 1824037"/>
                <a:gd name="connsiteX16" fmla="*/ 64294 w 357187"/>
                <a:gd name="connsiteY16" fmla="*/ 1697831 h 1824037"/>
                <a:gd name="connsiteX17" fmla="*/ 42862 w 357187"/>
                <a:gd name="connsiteY17" fmla="*/ 1654968 h 1824037"/>
                <a:gd name="connsiteX18" fmla="*/ 26194 w 357187"/>
                <a:gd name="connsiteY18" fmla="*/ 1607343 h 1824037"/>
                <a:gd name="connsiteX19" fmla="*/ 16669 w 357187"/>
                <a:gd name="connsiteY19" fmla="*/ 1578768 h 1824037"/>
                <a:gd name="connsiteX20" fmla="*/ 11906 w 357187"/>
                <a:gd name="connsiteY20" fmla="*/ 1554956 h 1824037"/>
                <a:gd name="connsiteX21" fmla="*/ 4762 w 357187"/>
                <a:gd name="connsiteY21" fmla="*/ 1521618 h 1824037"/>
                <a:gd name="connsiteX22" fmla="*/ 0 w 357187"/>
                <a:gd name="connsiteY22" fmla="*/ 1481137 h 1824037"/>
                <a:gd name="connsiteX23" fmla="*/ 0 w 357187"/>
                <a:gd name="connsiteY23" fmla="*/ 1457325 h 1824037"/>
                <a:gd name="connsiteX24" fmla="*/ 2381 w 357187"/>
                <a:gd name="connsiteY24" fmla="*/ 1443037 h 1824037"/>
                <a:gd name="connsiteX25" fmla="*/ 23812 w 357187"/>
                <a:gd name="connsiteY25" fmla="*/ 1352550 h 1824037"/>
                <a:gd name="connsiteX26" fmla="*/ 50006 w 357187"/>
                <a:gd name="connsiteY26" fmla="*/ 1240631 h 1824037"/>
                <a:gd name="connsiteX27" fmla="*/ 73819 w 357187"/>
                <a:gd name="connsiteY27" fmla="*/ 1121568 h 1824037"/>
                <a:gd name="connsiteX28" fmla="*/ 95250 w 357187"/>
                <a:gd name="connsiteY28" fmla="*/ 1004887 h 1824037"/>
                <a:gd name="connsiteX29" fmla="*/ 111919 w 357187"/>
                <a:gd name="connsiteY29" fmla="*/ 897731 h 1824037"/>
                <a:gd name="connsiteX30" fmla="*/ 123825 w 357187"/>
                <a:gd name="connsiteY30" fmla="*/ 823912 h 1824037"/>
                <a:gd name="connsiteX31" fmla="*/ 133350 w 357187"/>
                <a:gd name="connsiteY31" fmla="*/ 752475 h 1824037"/>
                <a:gd name="connsiteX32" fmla="*/ 138112 w 357187"/>
                <a:gd name="connsiteY32" fmla="*/ 664368 h 1824037"/>
                <a:gd name="connsiteX33" fmla="*/ 145256 w 357187"/>
                <a:gd name="connsiteY33" fmla="*/ 578643 h 1824037"/>
                <a:gd name="connsiteX34" fmla="*/ 147637 w 357187"/>
                <a:gd name="connsiteY34" fmla="*/ 516731 h 1824037"/>
                <a:gd name="connsiteX35" fmla="*/ 152400 w 357187"/>
                <a:gd name="connsiteY35" fmla="*/ 419100 h 1824037"/>
                <a:gd name="connsiteX36" fmla="*/ 154781 w 357187"/>
                <a:gd name="connsiteY36" fmla="*/ 300037 h 1824037"/>
                <a:gd name="connsiteX37" fmla="*/ 157162 w 357187"/>
                <a:gd name="connsiteY37" fmla="*/ 9525 h 1824037"/>
                <a:gd name="connsiteX38" fmla="*/ 323850 w 357187"/>
                <a:gd name="connsiteY38" fmla="*/ 0 h 1824037"/>
                <a:gd name="connsiteX39" fmla="*/ 340519 w 357187"/>
                <a:gd name="connsiteY39" fmla="*/ 100012 h 1824037"/>
                <a:gd name="connsiteX40" fmla="*/ 345281 w 357187"/>
                <a:gd name="connsiteY40" fmla="*/ 145256 h 1824037"/>
                <a:gd name="connsiteX41" fmla="*/ 352425 w 357187"/>
                <a:gd name="connsiteY41" fmla="*/ 214312 h 1824037"/>
                <a:gd name="connsiteX42" fmla="*/ 354806 w 357187"/>
                <a:gd name="connsiteY42" fmla="*/ 302418 h 1824037"/>
                <a:gd name="connsiteX43" fmla="*/ 357187 w 357187"/>
                <a:gd name="connsiteY43" fmla="*/ 421481 h 1824037"/>
                <a:gd name="connsiteX44" fmla="*/ 357187 w 357187"/>
                <a:gd name="connsiteY44" fmla="*/ 459581 h 1824037"/>
                <a:gd name="connsiteX45" fmla="*/ 345281 w 357187"/>
                <a:gd name="connsiteY45" fmla="*/ 626268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7187" h="1824037">
                  <a:moveTo>
                    <a:pt x="345281" y="626268"/>
                  </a:moveTo>
                  <a:lnTo>
                    <a:pt x="333375" y="831056"/>
                  </a:lnTo>
                  <a:lnTo>
                    <a:pt x="323850" y="1016793"/>
                  </a:lnTo>
                  <a:lnTo>
                    <a:pt x="314325" y="1204912"/>
                  </a:lnTo>
                  <a:cubicBezTo>
                    <a:pt x="313531" y="1226343"/>
                    <a:pt x="312738" y="1247775"/>
                    <a:pt x="311944" y="1269206"/>
                  </a:cubicBezTo>
                  <a:lnTo>
                    <a:pt x="264319" y="1695450"/>
                  </a:lnTo>
                  <a:lnTo>
                    <a:pt x="254794" y="1721643"/>
                  </a:lnTo>
                  <a:lnTo>
                    <a:pt x="238125" y="1754981"/>
                  </a:lnTo>
                  <a:lnTo>
                    <a:pt x="216694" y="1788318"/>
                  </a:lnTo>
                  <a:lnTo>
                    <a:pt x="197644" y="1809750"/>
                  </a:lnTo>
                  <a:lnTo>
                    <a:pt x="176212" y="1821656"/>
                  </a:lnTo>
                  <a:lnTo>
                    <a:pt x="157162" y="1824037"/>
                  </a:lnTo>
                  <a:lnTo>
                    <a:pt x="147637" y="1821656"/>
                  </a:lnTo>
                  <a:lnTo>
                    <a:pt x="133350" y="1812131"/>
                  </a:lnTo>
                  <a:lnTo>
                    <a:pt x="116681" y="1793081"/>
                  </a:lnTo>
                  <a:lnTo>
                    <a:pt x="90487" y="1747837"/>
                  </a:lnTo>
                  <a:lnTo>
                    <a:pt x="64294" y="1697831"/>
                  </a:lnTo>
                  <a:lnTo>
                    <a:pt x="42862" y="1654968"/>
                  </a:lnTo>
                  <a:lnTo>
                    <a:pt x="26194" y="1607343"/>
                  </a:lnTo>
                  <a:lnTo>
                    <a:pt x="16669" y="1578768"/>
                  </a:lnTo>
                  <a:lnTo>
                    <a:pt x="11906" y="1554956"/>
                  </a:lnTo>
                  <a:lnTo>
                    <a:pt x="4762" y="1521618"/>
                  </a:lnTo>
                  <a:lnTo>
                    <a:pt x="0" y="1481137"/>
                  </a:lnTo>
                  <a:lnTo>
                    <a:pt x="0" y="1457325"/>
                  </a:lnTo>
                  <a:lnTo>
                    <a:pt x="2381" y="1443037"/>
                  </a:lnTo>
                  <a:lnTo>
                    <a:pt x="23812" y="1352550"/>
                  </a:lnTo>
                  <a:lnTo>
                    <a:pt x="50006" y="1240631"/>
                  </a:lnTo>
                  <a:lnTo>
                    <a:pt x="73819" y="1121568"/>
                  </a:lnTo>
                  <a:lnTo>
                    <a:pt x="95250" y="1004887"/>
                  </a:lnTo>
                  <a:lnTo>
                    <a:pt x="111919" y="897731"/>
                  </a:lnTo>
                  <a:lnTo>
                    <a:pt x="123825" y="823912"/>
                  </a:lnTo>
                  <a:lnTo>
                    <a:pt x="133350" y="752475"/>
                  </a:lnTo>
                  <a:lnTo>
                    <a:pt x="138112" y="664368"/>
                  </a:lnTo>
                  <a:lnTo>
                    <a:pt x="145256" y="578643"/>
                  </a:lnTo>
                  <a:cubicBezTo>
                    <a:pt x="146050" y="558006"/>
                    <a:pt x="146843" y="537368"/>
                    <a:pt x="147637" y="516731"/>
                  </a:cubicBezTo>
                  <a:lnTo>
                    <a:pt x="152400" y="419100"/>
                  </a:lnTo>
                  <a:cubicBezTo>
                    <a:pt x="153194" y="379412"/>
                    <a:pt x="153987" y="339725"/>
                    <a:pt x="154781" y="300037"/>
                  </a:cubicBezTo>
                  <a:cubicBezTo>
                    <a:pt x="155575" y="203200"/>
                    <a:pt x="156368" y="106362"/>
                    <a:pt x="157162" y="9525"/>
                  </a:cubicBezTo>
                  <a:lnTo>
                    <a:pt x="323850" y="0"/>
                  </a:lnTo>
                  <a:lnTo>
                    <a:pt x="340519" y="100012"/>
                  </a:lnTo>
                  <a:lnTo>
                    <a:pt x="345281" y="145256"/>
                  </a:lnTo>
                  <a:lnTo>
                    <a:pt x="352425" y="214312"/>
                  </a:lnTo>
                  <a:cubicBezTo>
                    <a:pt x="353219" y="243681"/>
                    <a:pt x="354012" y="273049"/>
                    <a:pt x="354806" y="302418"/>
                  </a:cubicBezTo>
                  <a:cubicBezTo>
                    <a:pt x="355600" y="342106"/>
                    <a:pt x="356393" y="381793"/>
                    <a:pt x="357187" y="421481"/>
                  </a:cubicBezTo>
                  <a:lnTo>
                    <a:pt x="357187" y="459581"/>
                  </a:lnTo>
                  <a:lnTo>
                    <a:pt x="345281" y="6262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9">
              <a:extLst>
                <a:ext uri="{FF2B5EF4-FFF2-40B4-BE49-F238E27FC236}">
                  <a16:creationId xmlns:a16="http://schemas.microsoft.com/office/drawing/2014/main" id="{331243CF-1F5A-4864-8D8A-319EF71082AC}"/>
                </a:ext>
              </a:extLst>
            </p:cNvPr>
            <p:cNvSpPr/>
            <p:nvPr/>
          </p:nvSpPr>
          <p:spPr>
            <a:xfrm>
              <a:off x="4295775" y="5129212"/>
              <a:ext cx="904875" cy="919163"/>
            </a:xfrm>
            <a:custGeom>
              <a:avLst/>
              <a:gdLst>
                <a:gd name="connsiteX0" fmla="*/ 740569 w 904875"/>
                <a:gd name="connsiteY0" fmla="*/ 207168 h 919162"/>
                <a:gd name="connsiteX1" fmla="*/ 631031 w 904875"/>
                <a:gd name="connsiteY1" fmla="*/ 309562 h 919162"/>
                <a:gd name="connsiteX2" fmla="*/ 533400 w 904875"/>
                <a:gd name="connsiteY2" fmla="*/ 400050 h 919162"/>
                <a:gd name="connsiteX3" fmla="*/ 442913 w 904875"/>
                <a:gd name="connsiteY3" fmla="*/ 476250 h 919162"/>
                <a:gd name="connsiteX4" fmla="*/ 347663 w 904875"/>
                <a:gd name="connsiteY4" fmla="*/ 554831 h 919162"/>
                <a:gd name="connsiteX5" fmla="*/ 278606 w 904875"/>
                <a:gd name="connsiteY5" fmla="*/ 616743 h 919162"/>
                <a:gd name="connsiteX6" fmla="*/ 188119 w 904875"/>
                <a:gd name="connsiteY6" fmla="*/ 697706 h 919162"/>
                <a:gd name="connsiteX7" fmla="*/ 111919 w 904875"/>
                <a:gd name="connsiteY7" fmla="*/ 766762 h 919162"/>
                <a:gd name="connsiteX8" fmla="*/ 69056 w 904875"/>
                <a:gd name="connsiteY8" fmla="*/ 812006 h 919162"/>
                <a:gd name="connsiteX9" fmla="*/ 59531 w 904875"/>
                <a:gd name="connsiteY9" fmla="*/ 826293 h 919162"/>
                <a:gd name="connsiteX10" fmla="*/ 33338 w 904875"/>
                <a:gd name="connsiteY10" fmla="*/ 876300 h 919162"/>
                <a:gd name="connsiteX11" fmla="*/ 0 w 904875"/>
                <a:gd name="connsiteY11" fmla="*/ 919162 h 919162"/>
                <a:gd name="connsiteX12" fmla="*/ 107156 w 904875"/>
                <a:gd name="connsiteY12" fmla="*/ 340518 h 919162"/>
                <a:gd name="connsiteX13" fmla="*/ 109538 w 904875"/>
                <a:gd name="connsiteY13" fmla="*/ 400050 h 919162"/>
                <a:gd name="connsiteX14" fmla="*/ 114300 w 904875"/>
                <a:gd name="connsiteY14" fmla="*/ 421481 h 919162"/>
                <a:gd name="connsiteX15" fmla="*/ 119063 w 904875"/>
                <a:gd name="connsiteY15" fmla="*/ 431006 h 919162"/>
                <a:gd name="connsiteX16" fmla="*/ 123825 w 904875"/>
                <a:gd name="connsiteY16" fmla="*/ 433387 h 919162"/>
                <a:gd name="connsiteX17" fmla="*/ 135731 w 904875"/>
                <a:gd name="connsiteY17" fmla="*/ 438150 h 919162"/>
                <a:gd name="connsiteX18" fmla="*/ 150019 w 904875"/>
                <a:gd name="connsiteY18" fmla="*/ 438150 h 919162"/>
                <a:gd name="connsiteX19" fmla="*/ 183356 w 904875"/>
                <a:gd name="connsiteY19" fmla="*/ 426243 h 919162"/>
                <a:gd name="connsiteX20" fmla="*/ 202406 w 904875"/>
                <a:gd name="connsiteY20" fmla="*/ 416718 h 919162"/>
                <a:gd name="connsiteX21" fmla="*/ 247650 w 904875"/>
                <a:gd name="connsiteY21" fmla="*/ 402431 h 919162"/>
                <a:gd name="connsiteX22" fmla="*/ 311944 w 904875"/>
                <a:gd name="connsiteY22" fmla="*/ 371475 h 919162"/>
                <a:gd name="connsiteX23" fmla="*/ 428625 w 904875"/>
                <a:gd name="connsiteY23" fmla="*/ 304800 h 919162"/>
                <a:gd name="connsiteX24" fmla="*/ 597694 w 904875"/>
                <a:gd name="connsiteY24" fmla="*/ 192881 h 919162"/>
                <a:gd name="connsiteX25" fmla="*/ 747713 w 904875"/>
                <a:gd name="connsiteY25" fmla="*/ 88106 h 919162"/>
                <a:gd name="connsiteX26" fmla="*/ 833438 w 904875"/>
                <a:gd name="connsiteY26" fmla="*/ 26193 h 919162"/>
                <a:gd name="connsiteX27" fmla="*/ 866775 w 904875"/>
                <a:gd name="connsiteY27" fmla="*/ 7143 h 919162"/>
                <a:gd name="connsiteX28" fmla="*/ 885825 w 904875"/>
                <a:gd name="connsiteY28" fmla="*/ 0 h 919162"/>
                <a:gd name="connsiteX29" fmla="*/ 892969 w 904875"/>
                <a:gd name="connsiteY29" fmla="*/ 0 h 919162"/>
                <a:gd name="connsiteX30" fmla="*/ 895350 w 904875"/>
                <a:gd name="connsiteY30" fmla="*/ 0 h 919162"/>
                <a:gd name="connsiteX31" fmla="*/ 902494 w 904875"/>
                <a:gd name="connsiteY31" fmla="*/ 4762 h 919162"/>
                <a:gd name="connsiteX32" fmla="*/ 904875 w 904875"/>
                <a:gd name="connsiteY32" fmla="*/ 11906 h 919162"/>
                <a:gd name="connsiteX33" fmla="*/ 904875 w 904875"/>
                <a:gd name="connsiteY33" fmla="*/ 30956 h 919162"/>
                <a:gd name="connsiteX34" fmla="*/ 895350 w 904875"/>
                <a:gd name="connsiteY34" fmla="*/ 54768 h 919162"/>
                <a:gd name="connsiteX35" fmla="*/ 869156 w 904875"/>
                <a:gd name="connsiteY35" fmla="*/ 80962 h 919162"/>
                <a:gd name="connsiteX36" fmla="*/ 740569 w 904875"/>
                <a:gd name="connsiteY36" fmla="*/ 207168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4875" h="919162">
                  <a:moveTo>
                    <a:pt x="740569" y="207168"/>
                  </a:moveTo>
                  <a:lnTo>
                    <a:pt x="631031" y="309562"/>
                  </a:lnTo>
                  <a:lnTo>
                    <a:pt x="533400" y="400050"/>
                  </a:lnTo>
                  <a:lnTo>
                    <a:pt x="442913" y="476250"/>
                  </a:lnTo>
                  <a:lnTo>
                    <a:pt x="347663" y="554831"/>
                  </a:lnTo>
                  <a:lnTo>
                    <a:pt x="278606" y="616743"/>
                  </a:lnTo>
                  <a:lnTo>
                    <a:pt x="188119" y="697706"/>
                  </a:lnTo>
                  <a:lnTo>
                    <a:pt x="111919" y="766762"/>
                  </a:lnTo>
                  <a:lnTo>
                    <a:pt x="69056" y="812006"/>
                  </a:lnTo>
                  <a:lnTo>
                    <a:pt x="59531" y="826293"/>
                  </a:lnTo>
                  <a:lnTo>
                    <a:pt x="33338" y="876300"/>
                  </a:lnTo>
                  <a:lnTo>
                    <a:pt x="0" y="919162"/>
                  </a:lnTo>
                  <a:lnTo>
                    <a:pt x="107156" y="340518"/>
                  </a:lnTo>
                  <a:lnTo>
                    <a:pt x="109538" y="400050"/>
                  </a:lnTo>
                  <a:lnTo>
                    <a:pt x="114300" y="421481"/>
                  </a:lnTo>
                  <a:lnTo>
                    <a:pt x="119063" y="431006"/>
                  </a:lnTo>
                  <a:lnTo>
                    <a:pt x="123825" y="433387"/>
                  </a:lnTo>
                  <a:lnTo>
                    <a:pt x="135731" y="438150"/>
                  </a:lnTo>
                  <a:lnTo>
                    <a:pt x="150019" y="438150"/>
                  </a:lnTo>
                  <a:lnTo>
                    <a:pt x="183356" y="426243"/>
                  </a:lnTo>
                  <a:lnTo>
                    <a:pt x="202406" y="416718"/>
                  </a:lnTo>
                  <a:lnTo>
                    <a:pt x="247650" y="402431"/>
                  </a:lnTo>
                  <a:lnTo>
                    <a:pt x="311944" y="371475"/>
                  </a:lnTo>
                  <a:lnTo>
                    <a:pt x="428625" y="304800"/>
                  </a:lnTo>
                  <a:lnTo>
                    <a:pt x="597694" y="192881"/>
                  </a:lnTo>
                  <a:lnTo>
                    <a:pt x="747713" y="88106"/>
                  </a:lnTo>
                  <a:lnTo>
                    <a:pt x="833438" y="26193"/>
                  </a:lnTo>
                  <a:lnTo>
                    <a:pt x="866775" y="7143"/>
                  </a:lnTo>
                  <a:lnTo>
                    <a:pt x="885825" y="0"/>
                  </a:lnTo>
                  <a:lnTo>
                    <a:pt x="892969" y="0"/>
                  </a:lnTo>
                  <a:lnTo>
                    <a:pt x="895350" y="0"/>
                  </a:lnTo>
                  <a:lnTo>
                    <a:pt x="902494" y="4762"/>
                  </a:lnTo>
                  <a:lnTo>
                    <a:pt x="904875" y="11906"/>
                  </a:lnTo>
                  <a:lnTo>
                    <a:pt x="904875" y="30956"/>
                  </a:lnTo>
                  <a:lnTo>
                    <a:pt x="895350" y="54768"/>
                  </a:lnTo>
                  <a:lnTo>
                    <a:pt x="869156" y="80962"/>
                  </a:lnTo>
                  <a:lnTo>
                    <a:pt x="740569" y="2071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0">
              <a:extLst>
                <a:ext uri="{FF2B5EF4-FFF2-40B4-BE49-F238E27FC236}">
                  <a16:creationId xmlns:a16="http://schemas.microsoft.com/office/drawing/2014/main" id="{A7844645-8B23-4767-B751-9EE177D8B827}"/>
                </a:ext>
              </a:extLst>
            </p:cNvPr>
            <p:cNvSpPr/>
            <p:nvPr/>
          </p:nvSpPr>
          <p:spPr>
            <a:xfrm>
              <a:off x="5360988" y="4132262"/>
              <a:ext cx="992187" cy="782638"/>
            </a:xfrm>
            <a:custGeom>
              <a:avLst/>
              <a:gdLst>
                <a:gd name="connsiteX0" fmla="*/ 671512 w 992981"/>
                <a:gd name="connsiteY0" fmla="*/ 507206 h 783431"/>
                <a:gd name="connsiteX1" fmla="*/ 585787 w 992981"/>
                <a:gd name="connsiteY1" fmla="*/ 547687 h 783431"/>
                <a:gd name="connsiteX2" fmla="*/ 478631 w 992981"/>
                <a:gd name="connsiteY2" fmla="*/ 597694 h 783431"/>
                <a:gd name="connsiteX3" fmla="*/ 345281 w 992981"/>
                <a:gd name="connsiteY3" fmla="*/ 659606 h 783431"/>
                <a:gd name="connsiteX4" fmla="*/ 202406 w 992981"/>
                <a:gd name="connsiteY4" fmla="*/ 721519 h 783431"/>
                <a:gd name="connsiteX5" fmla="*/ 50006 w 992981"/>
                <a:gd name="connsiteY5" fmla="*/ 783431 h 783431"/>
                <a:gd name="connsiteX6" fmla="*/ 0 w 992981"/>
                <a:gd name="connsiteY6" fmla="*/ 740569 h 783431"/>
                <a:gd name="connsiteX7" fmla="*/ 83344 w 992981"/>
                <a:gd name="connsiteY7" fmla="*/ 671512 h 783431"/>
                <a:gd name="connsiteX8" fmla="*/ 188119 w 992981"/>
                <a:gd name="connsiteY8" fmla="*/ 595312 h 783431"/>
                <a:gd name="connsiteX9" fmla="*/ 276225 w 992981"/>
                <a:gd name="connsiteY9" fmla="*/ 531019 h 783431"/>
                <a:gd name="connsiteX10" fmla="*/ 350044 w 992981"/>
                <a:gd name="connsiteY10" fmla="*/ 473869 h 783431"/>
                <a:gd name="connsiteX11" fmla="*/ 402431 w 992981"/>
                <a:gd name="connsiteY11" fmla="*/ 426244 h 783431"/>
                <a:gd name="connsiteX12" fmla="*/ 442912 w 992981"/>
                <a:gd name="connsiteY12" fmla="*/ 388144 h 783431"/>
                <a:gd name="connsiteX13" fmla="*/ 481012 w 992981"/>
                <a:gd name="connsiteY13" fmla="*/ 347662 h 783431"/>
                <a:gd name="connsiteX14" fmla="*/ 514350 w 992981"/>
                <a:gd name="connsiteY14" fmla="*/ 309562 h 783431"/>
                <a:gd name="connsiteX15" fmla="*/ 542925 w 992981"/>
                <a:gd name="connsiteY15" fmla="*/ 271462 h 783431"/>
                <a:gd name="connsiteX16" fmla="*/ 559594 w 992981"/>
                <a:gd name="connsiteY16" fmla="*/ 242887 h 783431"/>
                <a:gd name="connsiteX17" fmla="*/ 566737 w 992981"/>
                <a:gd name="connsiteY17" fmla="*/ 223837 h 783431"/>
                <a:gd name="connsiteX18" fmla="*/ 569119 w 992981"/>
                <a:gd name="connsiteY18" fmla="*/ 209550 h 783431"/>
                <a:gd name="connsiteX19" fmla="*/ 569119 w 992981"/>
                <a:gd name="connsiteY19" fmla="*/ 192881 h 783431"/>
                <a:gd name="connsiteX20" fmla="*/ 564356 w 992981"/>
                <a:gd name="connsiteY20" fmla="*/ 164306 h 783431"/>
                <a:gd name="connsiteX21" fmla="*/ 554831 w 992981"/>
                <a:gd name="connsiteY21" fmla="*/ 133350 h 783431"/>
                <a:gd name="connsiteX22" fmla="*/ 540544 w 992981"/>
                <a:gd name="connsiteY22" fmla="*/ 102394 h 783431"/>
                <a:gd name="connsiteX23" fmla="*/ 526256 w 992981"/>
                <a:gd name="connsiteY23" fmla="*/ 69056 h 783431"/>
                <a:gd name="connsiteX24" fmla="*/ 514350 w 992981"/>
                <a:gd name="connsiteY24" fmla="*/ 40481 h 783431"/>
                <a:gd name="connsiteX25" fmla="*/ 509587 w 992981"/>
                <a:gd name="connsiteY25" fmla="*/ 21431 h 783431"/>
                <a:gd name="connsiteX26" fmla="*/ 509587 w 992981"/>
                <a:gd name="connsiteY26" fmla="*/ 14287 h 783431"/>
                <a:gd name="connsiteX27" fmla="*/ 511969 w 992981"/>
                <a:gd name="connsiteY27" fmla="*/ 2381 h 783431"/>
                <a:gd name="connsiteX28" fmla="*/ 516731 w 992981"/>
                <a:gd name="connsiteY28" fmla="*/ 0 h 783431"/>
                <a:gd name="connsiteX29" fmla="*/ 545306 w 992981"/>
                <a:gd name="connsiteY29" fmla="*/ 7144 h 783431"/>
                <a:gd name="connsiteX30" fmla="*/ 595312 w 992981"/>
                <a:gd name="connsiteY30" fmla="*/ 35719 h 783431"/>
                <a:gd name="connsiteX31" fmla="*/ 650081 w 992981"/>
                <a:gd name="connsiteY31" fmla="*/ 57150 h 783431"/>
                <a:gd name="connsiteX32" fmla="*/ 738187 w 992981"/>
                <a:gd name="connsiteY32" fmla="*/ 97631 h 783431"/>
                <a:gd name="connsiteX33" fmla="*/ 795337 w 992981"/>
                <a:gd name="connsiteY33" fmla="*/ 130969 h 783431"/>
                <a:gd name="connsiteX34" fmla="*/ 847725 w 992981"/>
                <a:gd name="connsiteY34" fmla="*/ 161925 h 783431"/>
                <a:gd name="connsiteX35" fmla="*/ 890587 w 992981"/>
                <a:gd name="connsiteY35" fmla="*/ 195262 h 783431"/>
                <a:gd name="connsiteX36" fmla="*/ 919162 w 992981"/>
                <a:gd name="connsiteY36" fmla="*/ 226219 h 783431"/>
                <a:gd name="connsiteX37" fmla="*/ 950119 w 992981"/>
                <a:gd name="connsiteY37" fmla="*/ 257175 h 783431"/>
                <a:gd name="connsiteX38" fmla="*/ 969169 w 992981"/>
                <a:gd name="connsiteY38" fmla="*/ 278606 h 783431"/>
                <a:gd name="connsiteX39" fmla="*/ 983456 w 992981"/>
                <a:gd name="connsiteY39" fmla="*/ 297656 h 783431"/>
                <a:gd name="connsiteX40" fmla="*/ 990600 w 992981"/>
                <a:gd name="connsiteY40" fmla="*/ 316706 h 783431"/>
                <a:gd name="connsiteX41" fmla="*/ 992981 w 992981"/>
                <a:gd name="connsiteY41" fmla="*/ 333375 h 783431"/>
                <a:gd name="connsiteX42" fmla="*/ 988219 w 992981"/>
                <a:gd name="connsiteY42" fmla="*/ 352425 h 783431"/>
                <a:gd name="connsiteX43" fmla="*/ 971550 w 992981"/>
                <a:gd name="connsiteY43" fmla="*/ 371475 h 783431"/>
                <a:gd name="connsiteX44" fmla="*/ 952500 w 992981"/>
                <a:gd name="connsiteY44" fmla="*/ 385762 h 783431"/>
                <a:gd name="connsiteX45" fmla="*/ 931069 w 992981"/>
                <a:gd name="connsiteY45" fmla="*/ 392906 h 783431"/>
                <a:gd name="connsiteX46" fmla="*/ 881062 w 992981"/>
                <a:gd name="connsiteY46" fmla="*/ 411956 h 783431"/>
                <a:gd name="connsiteX47" fmla="*/ 814387 w 992981"/>
                <a:gd name="connsiteY47" fmla="*/ 440531 h 783431"/>
                <a:gd name="connsiteX48" fmla="*/ 671512 w 992981"/>
                <a:gd name="connsiteY48" fmla="*/ 507206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92981" h="783431">
                  <a:moveTo>
                    <a:pt x="671512" y="507206"/>
                  </a:moveTo>
                  <a:lnTo>
                    <a:pt x="585787" y="547687"/>
                  </a:lnTo>
                  <a:lnTo>
                    <a:pt x="478631" y="597694"/>
                  </a:lnTo>
                  <a:lnTo>
                    <a:pt x="345281" y="659606"/>
                  </a:lnTo>
                  <a:lnTo>
                    <a:pt x="202406" y="721519"/>
                  </a:lnTo>
                  <a:lnTo>
                    <a:pt x="50006" y="783431"/>
                  </a:lnTo>
                  <a:lnTo>
                    <a:pt x="0" y="740569"/>
                  </a:lnTo>
                  <a:lnTo>
                    <a:pt x="83344" y="671512"/>
                  </a:lnTo>
                  <a:lnTo>
                    <a:pt x="188119" y="595312"/>
                  </a:lnTo>
                  <a:lnTo>
                    <a:pt x="276225" y="531019"/>
                  </a:lnTo>
                  <a:lnTo>
                    <a:pt x="350044" y="473869"/>
                  </a:lnTo>
                  <a:lnTo>
                    <a:pt x="402431" y="426244"/>
                  </a:lnTo>
                  <a:lnTo>
                    <a:pt x="442912" y="388144"/>
                  </a:lnTo>
                  <a:lnTo>
                    <a:pt x="481012" y="347662"/>
                  </a:lnTo>
                  <a:lnTo>
                    <a:pt x="514350" y="309562"/>
                  </a:lnTo>
                  <a:lnTo>
                    <a:pt x="542925" y="271462"/>
                  </a:lnTo>
                  <a:lnTo>
                    <a:pt x="559594" y="242887"/>
                  </a:lnTo>
                  <a:lnTo>
                    <a:pt x="566737" y="223837"/>
                  </a:lnTo>
                  <a:lnTo>
                    <a:pt x="569119" y="209550"/>
                  </a:lnTo>
                  <a:lnTo>
                    <a:pt x="569119" y="192881"/>
                  </a:lnTo>
                  <a:lnTo>
                    <a:pt x="564356" y="164306"/>
                  </a:lnTo>
                  <a:lnTo>
                    <a:pt x="554831" y="133350"/>
                  </a:lnTo>
                  <a:lnTo>
                    <a:pt x="540544" y="102394"/>
                  </a:lnTo>
                  <a:lnTo>
                    <a:pt x="526256" y="69056"/>
                  </a:lnTo>
                  <a:lnTo>
                    <a:pt x="514350" y="40481"/>
                  </a:lnTo>
                  <a:lnTo>
                    <a:pt x="509587" y="21431"/>
                  </a:lnTo>
                  <a:lnTo>
                    <a:pt x="509587" y="14287"/>
                  </a:lnTo>
                  <a:lnTo>
                    <a:pt x="511969" y="2381"/>
                  </a:lnTo>
                  <a:lnTo>
                    <a:pt x="516731" y="0"/>
                  </a:lnTo>
                  <a:lnTo>
                    <a:pt x="545306" y="7144"/>
                  </a:lnTo>
                  <a:lnTo>
                    <a:pt x="595312" y="35719"/>
                  </a:lnTo>
                  <a:lnTo>
                    <a:pt x="650081" y="57150"/>
                  </a:lnTo>
                  <a:lnTo>
                    <a:pt x="738187" y="97631"/>
                  </a:lnTo>
                  <a:lnTo>
                    <a:pt x="795337" y="130969"/>
                  </a:lnTo>
                  <a:lnTo>
                    <a:pt x="847725" y="161925"/>
                  </a:lnTo>
                  <a:lnTo>
                    <a:pt x="890587" y="195262"/>
                  </a:lnTo>
                  <a:lnTo>
                    <a:pt x="919162" y="226219"/>
                  </a:lnTo>
                  <a:lnTo>
                    <a:pt x="950119" y="257175"/>
                  </a:lnTo>
                  <a:lnTo>
                    <a:pt x="969169" y="278606"/>
                  </a:lnTo>
                  <a:lnTo>
                    <a:pt x="983456" y="297656"/>
                  </a:lnTo>
                  <a:lnTo>
                    <a:pt x="990600" y="316706"/>
                  </a:lnTo>
                  <a:lnTo>
                    <a:pt x="992981" y="333375"/>
                  </a:lnTo>
                  <a:lnTo>
                    <a:pt x="988219" y="352425"/>
                  </a:lnTo>
                  <a:lnTo>
                    <a:pt x="971550" y="371475"/>
                  </a:lnTo>
                  <a:lnTo>
                    <a:pt x="952500" y="385762"/>
                  </a:lnTo>
                  <a:lnTo>
                    <a:pt x="931069" y="392906"/>
                  </a:lnTo>
                  <a:lnTo>
                    <a:pt x="881062" y="411956"/>
                  </a:lnTo>
                  <a:lnTo>
                    <a:pt x="814387" y="440531"/>
                  </a:lnTo>
                  <a:lnTo>
                    <a:pt x="671512" y="5072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61">
              <a:extLst>
                <a:ext uri="{FF2B5EF4-FFF2-40B4-BE49-F238E27FC236}">
                  <a16:creationId xmlns:a16="http://schemas.microsoft.com/office/drawing/2014/main" id="{25096ECD-3463-4B89-94FF-9AD9DD3369C2}"/>
                </a:ext>
              </a:extLst>
            </p:cNvPr>
            <p:cNvSpPr/>
            <p:nvPr/>
          </p:nvSpPr>
          <p:spPr>
            <a:xfrm>
              <a:off x="4725988" y="4429125"/>
              <a:ext cx="2647950" cy="1633537"/>
            </a:xfrm>
            <a:custGeom>
              <a:avLst/>
              <a:gdLst>
                <a:gd name="connsiteX0" fmla="*/ 940594 w 2647950"/>
                <a:gd name="connsiteY0" fmla="*/ 890588 h 1633538"/>
                <a:gd name="connsiteX1" fmla="*/ 878682 w 2647950"/>
                <a:gd name="connsiteY1" fmla="*/ 821531 h 1633538"/>
                <a:gd name="connsiteX2" fmla="*/ 823913 w 2647950"/>
                <a:gd name="connsiteY2" fmla="*/ 764381 h 1633538"/>
                <a:gd name="connsiteX3" fmla="*/ 762000 w 2647950"/>
                <a:gd name="connsiteY3" fmla="*/ 697706 h 1633538"/>
                <a:gd name="connsiteX4" fmla="*/ 697707 w 2647950"/>
                <a:gd name="connsiteY4" fmla="*/ 631031 h 1633538"/>
                <a:gd name="connsiteX5" fmla="*/ 633413 w 2647950"/>
                <a:gd name="connsiteY5" fmla="*/ 564356 h 1633538"/>
                <a:gd name="connsiteX6" fmla="*/ 583407 w 2647950"/>
                <a:gd name="connsiteY6" fmla="*/ 516731 h 1633538"/>
                <a:gd name="connsiteX7" fmla="*/ 533400 w 2647950"/>
                <a:gd name="connsiteY7" fmla="*/ 471488 h 1633538"/>
                <a:gd name="connsiteX8" fmla="*/ 471488 w 2647950"/>
                <a:gd name="connsiteY8" fmla="*/ 414338 h 1633538"/>
                <a:gd name="connsiteX9" fmla="*/ 440532 w 2647950"/>
                <a:gd name="connsiteY9" fmla="*/ 385763 h 1633538"/>
                <a:gd name="connsiteX10" fmla="*/ 388144 w 2647950"/>
                <a:gd name="connsiteY10" fmla="*/ 340519 h 1633538"/>
                <a:gd name="connsiteX11" fmla="*/ 347663 w 2647950"/>
                <a:gd name="connsiteY11" fmla="*/ 304800 h 1633538"/>
                <a:gd name="connsiteX12" fmla="*/ 314325 w 2647950"/>
                <a:gd name="connsiteY12" fmla="*/ 276225 h 1633538"/>
                <a:gd name="connsiteX13" fmla="*/ 266700 w 2647950"/>
                <a:gd name="connsiteY13" fmla="*/ 238125 h 1633538"/>
                <a:gd name="connsiteX14" fmla="*/ 214313 w 2647950"/>
                <a:gd name="connsiteY14" fmla="*/ 197644 h 1633538"/>
                <a:gd name="connsiteX15" fmla="*/ 178594 w 2647950"/>
                <a:gd name="connsiteY15" fmla="*/ 173831 h 1633538"/>
                <a:gd name="connsiteX16" fmla="*/ 128588 w 2647950"/>
                <a:gd name="connsiteY16" fmla="*/ 138113 h 1633538"/>
                <a:gd name="connsiteX17" fmla="*/ 78582 w 2647950"/>
                <a:gd name="connsiteY17" fmla="*/ 107156 h 1633538"/>
                <a:gd name="connsiteX18" fmla="*/ 35719 w 2647950"/>
                <a:gd name="connsiteY18" fmla="*/ 80963 h 1633538"/>
                <a:gd name="connsiteX19" fmla="*/ 16669 w 2647950"/>
                <a:gd name="connsiteY19" fmla="*/ 69056 h 1633538"/>
                <a:gd name="connsiteX20" fmla="*/ 9525 w 2647950"/>
                <a:gd name="connsiteY20" fmla="*/ 61913 h 1633538"/>
                <a:gd name="connsiteX21" fmla="*/ 0 w 2647950"/>
                <a:gd name="connsiteY21" fmla="*/ 38100 h 1633538"/>
                <a:gd name="connsiteX22" fmla="*/ 0 w 2647950"/>
                <a:gd name="connsiteY22" fmla="*/ 26194 h 1633538"/>
                <a:gd name="connsiteX23" fmla="*/ 2382 w 2647950"/>
                <a:gd name="connsiteY23" fmla="*/ 11906 h 1633538"/>
                <a:gd name="connsiteX24" fmla="*/ 9525 w 2647950"/>
                <a:gd name="connsiteY24" fmla="*/ 2381 h 1633538"/>
                <a:gd name="connsiteX25" fmla="*/ 21432 w 2647950"/>
                <a:gd name="connsiteY25" fmla="*/ 0 h 1633538"/>
                <a:gd name="connsiteX26" fmla="*/ 38100 w 2647950"/>
                <a:gd name="connsiteY26" fmla="*/ 0 h 1633538"/>
                <a:gd name="connsiteX27" fmla="*/ 59532 w 2647950"/>
                <a:gd name="connsiteY27" fmla="*/ 2381 h 1633538"/>
                <a:gd name="connsiteX28" fmla="*/ 97632 w 2647950"/>
                <a:gd name="connsiteY28" fmla="*/ 14288 h 1633538"/>
                <a:gd name="connsiteX29" fmla="*/ 161925 w 2647950"/>
                <a:gd name="connsiteY29" fmla="*/ 42863 h 1633538"/>
                <a:gd name="connsiteX30" fmla="*/ 238125 w 2647950"/>
                <a:gd name="connsiteY30" fmla="*/ 80963 h 1633538"/>
                <a:gd name="connsiteX31" fmla="*/ 326232 w 2647950"/>
                <a:gd name="connsiteY31" fmla="*/ 130969 h 1633538"/>
                <a:gd name="connsiteX32" fmla="*/ 416719 w 2647950"/>
                <a:gd name="connsiteY32" fmla="*/ 188119 h 1633538"/>
                <a:gd name="connsiteX33" fmla="*/ 533400 w 2647950"/>
                <a:gd name="connsiteY33" fmla="*/ 261938 h 1633538"/>
                <a:gd name="connsiteX34" fmla="*/ 607219 w 2647950"/>
                <a:gd name="connsiteY34" fmla="*/ 311944 h 1633538"/>
                <a:gd name="connsiteX35" fmla="*/ 719138 w 2647950"/>
                <a:gd name="connsiteY35" fmla="*/ 388144 h 1633538"/>
                <a:gd name="connsiteX36" fmla="*/ 764382 w 2647950"/>
                <a:gd name="connsiteY36" fmla="*/ 440531 h 1633538"/>
                <a:gd name="connsiteX37" fmla="*/ 885825 w 2647950"/>
                <a:gd name="connsiteY37" fmla="*/ 540544 h 1633538"/>
                <a:gd name="connsiteX38" fmla="*/ 1054894 w 2647950"/>
                <a:gd name="connsiteY38" fmla="*/ 681038 h 1633538"/>
                <a:gd name="connsiteX39" fmla="*/ 1164432 w 2647950"/>
                <a:gd name="connsiteY39" fmla="*/ 771525 h 1633538"/>
                <a:gd name="connsiteX40" fmla="*/ 1259682 w 2647950"/>
                <a:gd name="connsiteY40" fmla="*/ 850106 h 1633538"/>
                <a:gd name="connsiteX41" fmla="*/ 1412082 w 2647950"/>
                <a:gd name="connsiteY41" fmla="*/ 966788 h 1633538"/>
                <a:gd name="connsiteX42" fmla="*/ 1559719 w 2647950"/>
                <a:gd name="connsiteY42" fmla="*/ 1076325 h 1633538"/>
                <a:gd name="connsiteX43" fmla="*/ 1712119 w 2647950"/>
                <a:gd name="connsiteY43" fmla="*/ 1173956 h 1633538"/>
                <a:gd name="connsiteX44" fmla="*/ 1859757 w 2647950"/>
                <a:gd name="connsiteY44" fmla="*/ 1254919 h 1633538"/>
                <a:gd name="connsiteX45" fmla="*/ 2024063 w 2647950"/>
                <a:gd name="connsiteY45" fmla="*/ 1331119 h 1633538"/>
                <a:gd name="connsiteX46" fmla="*/ 2147888 w 2647950"/>
                <a:gd name="connsiteY46" fmla="*/ 1383506 h 1633538"/>
                <a:gd name="connsiteX47" fmla="*/ 2355057 w 2647950"/>
                <a:gd name="connsiteY47" fmla="*/ 1462088 h 1633538"/>
                <a:gd name="connsiteX48" fmla="*/ 2545557 w 2647950"/>
                <a:gd name="connsiteY48" fmla="*/ 1528763 h 1633538"/>
                <a:gd name="connsiteX49" fmla="*/ 2626519 w 2647950"/>
                <a:gd name="connsiteY49" fmla="*/ 1559719 h 1633538"/>
                <a:gd name="connsiteX50" fmla="*/ 2638425 w 2647950"/>
                <a:gd name="connsiteY50" fmla="*/ 1566863 h 1633538"/>
                <a:gd name="connsiteX51" fmla="*/ 2645569 w 2647950"/>
                <a:gd name="connsiteY51" fmla="*/ 1574006 h 1633538"/>
                <a:gd name="connsiteX52" fmla="*/ 2647950 w 2647950"/>
                <a:gd name="connsiteY52" fmla="*/ 1583531 h 1633538"/>
                <a:gd name="connsiteX53" fmla="*/ 2647950 w 2647950"/>
                <a:gd name="connsiteY53" fmla="*/ 1590675 h 1633538"/>
                <a:gd name="connsiteX54" fmla="*/ 2643188 w 2647950"/>
                <a:gd name="connsiteY54" fmla="*/ 1600200 h 1633538"/>
                <a:gd name="connsiteX55" fmla="*/ 2628900 w 2647950"/>
                <a:gd name="connsiteY55" fmla="*/ 1612106 h 1633538"/>
                <a:gd name="connsiteX56" fmla="*/ 2595563 w 2647950"/>
                <a:gd name="connsiteY56" fmla="*/ 1626394 h 1633538"/>
                <a:gd name="connsiteX57" fmla="*/ 2566988 w 2647950"/>
                <a:gd name="connsiteY57" fmla="*/ 1631156 h 1633538"/>
                <a:gd name="connsiteX58" fmla="*/ 2493169 w 2647950"/>
                <a:gd name="connsiteY58" fmla="*/ 1631156 h 1633538"/>
                <a:gd name="connsiteX59" fmla="*/ 2314575 w 2647950"/>
                <a:gd name="connsiteY59" fmla="*/ 1631156 h 1633538"/>
                <a:gd name="connsiteX60" fmla="*/ 2155032 w 2647950"/>
                <a:gd name="connsiteY60" fmla="*/ 1631156 h 1633538"/>
                <a:gd name="connsiteX61" fmla="*/ 1981200 w 2647950"/>
                <a:gd name="connsiteY61" fmla="*/ 1631156 h 1633538"/>
                <a:gd name="connsiteX62" fmla="*/ 1847850 w 2647950"/>
                <a:gd name="connsiteY62" fmla="*/ 1631156 h 1633538"/>
                <a:gd name="connsiteX63" fmla="*/ 1750219 w 2647950"/>
                <a:gd name="connsiteY63" fmla="*/ 1631156 h 1633538"/>
                <a:gd name="connsiteX64" fmla="*/ 1709738 w 2647950"/>
                <a:gd name="connsiteY64" fmla="*/ 1631156 h 1633538"/>
                <a:gd name="connsiteX65" fmla="*/ 1688307 w 2647950"/>
                <a:gd name="connsiteY65" fmla="*/ 1633538 h 1633538"/>
                <a:gd name="connsiteX66" fmla="*/ 1664494 w 2647950"/>
                <a:gd name="connsiteY66" fmla="*/ 1633538 h 1633538"/>
                <a:gd name="connsiteX67" fmla="*/ 1628775 w 2647950"/>
                <a:gd name="connsiteY67" fmla="*/ 1628775 h 1633538"/>
                <a:gd name="connsiteX68" fmla="*/ 1600200 w 2647950"/>
                <a:gd name="connsiteY68" fmla="*/ 1616869 h 1633538"/>
                <a:gd name="connsiteX69" fmla="*/ 1574007 w 2647950"/>
                <a:gd name="connsiteY69" fmla="*/ 1602581 h 1633538"/>
                <a:gd name="connsiteX70" fmla="*/ 1557338 w 2647950"/>
                <a:gd name="connsiteY70" fmla="*/ 1588294 h 1633538"/>
                <a:gd name="connsiteX71" fmla="*/ 1538288 w 2647950"/>
                <a:gd name="connsiteY71" fmla="*/ 1569244 h 1633538"/>
                <a:gd name="connsiteX72" fmla="*/ 1516857 w 2647950"/>
                <a:gd name="connsiteY72" fmla="*/ 1535906 h 1633538"/>
                <a:gd name="connsiteX73" fmla="*/ 1507332 w 2647950"/>
                <a:gd name="connsiteY73" fmla="*/ 1519238 h 1633538"/>
                <a:gd name="connsiteX74" fmla="*/ 1469232 w 2647950"/>
                <a:gd name="connsiteY74" fmla="*/ 1478756 h 1633538"/>
                <a:gd name="connsiteX75" fmla="*/ 1373982 w 2647950"/>
                <a:gd name="connsiteY75" fmla="*/ 1369219 h 1633538"/>
                <a:gd name="connsiteX76" fmla="*/ 1281113 w 2647950"/>
                <a:gd name="connsiteY76" fmla="*/ 1271588 h 1633538"/>
                <a:gd name="connsiteX77" fmla="*/ 1143000 w 2647950"/>
                <a:gd name="connsiteY77" fmla="*/ 1119188 h 1633538"/>
                <a:gd name="connsiteX78" fmla="*/ 1040607 w 2647950"/>
                <a:gd name="connsiteY78" fmla="*/ 1004888 h 1633538"/>
                <a:gd name="connsiteX79" fmla="*/ 940594 w 2647950"/>
                <a:gd name="connsiteY79" fmla="*/ 890588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647950" h="1633538">
                  <a:moveTo>
                    <a:pt x="940594" y="890588"/>
                  </a:moveTo>
                  <a:lnTo>
                    <a:pt x="878682" y="821531"/>
                  </a:lnTo>
                  <a:lnTo>
                    <a:pt x="823913" y="764381"/>
                  </a:lnTo>
                  <a:lnTo>
                    <a:pt x="762000" y="697706"/>
                  </a:lnTo>
                  <a:lnTo>
                    <a:pt x="697707" y="631031"/>
                  </a:lnTo>
                  <a:lnTo>
                    <a:pt x="633413" y="564356"/>
                  </a:lnTo>
                  <a:lnTo>
                    <a:pt x="583407" y="516731"/>
                  </a:lnTo>
                  <a:lnTo>
                    <a:pt x="533400" y="471488"/>
                  </a:lnTo>
                  <a:lnTo>
                    <a:pt x="471488" y="414338"/>
                  </a:lnTo>
                  <a:lnTo>
                    <a:pt x="440532" y="385763"/>
                  </a:lnTo>
                  <a:lnTo>
                    <a:pt x="388144" y="340519"/>
                  </a:lnTo>
                  <a:lnTo>
                    <a:pt x="347663" y="304800"/>
                  </a:lnTo>
                  <a:lnTo>
                    <a:pt x="314325" y="276225"/>
                  </a:lnTo>
                  <a:lnTo>
                    <a:pt x="266700" y="238125"/>
                  </a:lnTo>
                  <a:lnTo>
                    <a:pt x="214313" y="197644"/>
                  </a:lnTo>
                  <a:lnTo>
                    <a:pt x="178594" y="173831"/>
                  </a:lnTo>
                  <a:lnTo>
                    <a:pt x="128588" y="138113"/>
                  </a:lnTo>
                  <a:lnTo>
                    <a:pt x="78582" y="107156"/>
                  </a:lnTo>
                  <a:lnTo>
                    <a:pt x="35719" y="80963"/>
                  </a:lnTo>
                  <a:lnTo>
                    <a:pt x="16669" y="69056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2381"/>
                  </a:lnTo>
                  <a:lnTo>
                    <a:pt x="21432" y="0"/>
                  </a:lnTo>
                  <a:lnTo>
                    <a:pt x="38100" y="0"/>
                  </a:lnTo>
                  <a:lnTo>
                    <a:pt x="59532" y="2381"/>
                  </a:lnTo>
                  <a:lnTo>
                    <a:pt x="97632" y="14288"/>
                  </a:lnTo>
                  <a:lnTo>
                    <a:pt x="161925" y="42863"/>
                  </a:lnTo>
                  <a:lnTo>
                    <a:pt x="238125" y="80963"/>
                  </a:lnTo>
                  <a:lnTo>
                    <a:pt x="326232" y="130969"/>
                  </a:lnTo>
                  <a:lnTo>
                    <a:pt x="416719" y="188119"/>
                  </a:lnTo>
                  <a:lnTo>
                    <a:pt x="533400" y="261938"/>
                  </a:lnTo>
                  <a:lnTo>
                    <a:pt x="607219" y="311944"/>
                  </a:lnTo>
                  <a:lnTo>
                    <a:pt x="719138" y="388144"/>
                  </a:lnTo>
                  <a:lnTo>
                    <a:pt x="764382" y="440531"/>
                  </a:lnTo>
                  <a:lnTo>
                    <a:pt x="885825" y="540544"/>
                  </a:lnTo>
                  <a:lnTo>
                    <a:pt x="1054894" y="681038"/>
                  </a:lnTo>
                  <a:lnTo>
                    <a:pt x="1164432" y="771525"/>
                  </a:lnTo>
                  <a:lnTo>
                    <a:pt x="1259682" y="850106"/>
                  </a:lnTo>
                  <a:lnTo>
                    <a:pt x="1412082" y="966788"/>
                  </a:lnTo>
                  <a:lnTo>
                    <a:pt x="1559719" y="1076325"/>
                  </a:lnTo>
                  <a:lnTo>
                    <a:pt x="1712119" y="1173956"/>
                  </a:lnTo>
                  <a:lnTo>
                    <a:pt x="1859757" y="1254919"/>
                  </a:lnTo>
                  <a:lnTo>
                    <a:pt x="2024063" y="1331119"/>
                  </a:lnTo>
                  <a:lnTo>
                    <a:pt x="2147888" y="1383506"/>
                  </a:lnTo>
                  <a:lnTo>
                    <a:pt x="2355057" y="1462088"/>
                  </a:lnTo>
                  <a:lnTo>
                    <a:pt x="2545557" y="1528763"/>
                  </a:lnTo>
                  <a:lnTo>
                    <a:pt x="2626519" y="1559719"/>
                  </a:lnTo>
                  <a:lnTo>
                    <a:pt x="2638425" y="1566863"/>
                  </a:lnTo>
                  <a:lnTo>
                    <a:pt x="2645569" y="1574006"/>
                  </a:lnTo>
                  <a:lnTo>
                    <a:pt x="2647950" y="1583531"/>
                  </a:lnTo>
                  <a:lnTo>
                    <a:pt x="2647950" y="1590675"/>
                  </a:lnTo>
                  <a:lnTo>
                    <a:pt x="2643188" y="1600200"/>
                  </a:lnTo>
                  <a:lnTo>
                    <a:pt x="2628900" y="1612106"/>
                  </a:lnTo>
                  <a:lnTo>
                    <a:pt x="2595563" y="1626394"/>
                  </a:lnTo>
                  <a:lnTo>
                    <a:pt x="2566988" y="1631156"/>
                  </a:lnTo>
                  <a:lnTo>
                    <a:pt x="2493169" y="1631156"/>
                  </a:lnTo>
                  <a:lnTo>
                    <a:pt x="2314575" y="1631156"/>
                  </a:lnTo>
                  <a:lnTo>
                    <a:pt x="2155032" y="1631156"/>
                  </a:lnTo>
                  <a:lnTo>
                    <a:pt x="1981200" y="1631156"/>
                  </a:lnTo>
                  <a:lnTo>
                    <a:pt x="1847850" y="1631156"/>
                  </a:lnTo>
                  <a:lnTo>
                    <a:pt x="1750219" y="1631156"/>
                  </a:lnTo>
                  <a:lnTo>
                    <a:pt x="1709738" y="1631156"/>
                  </a:lnTo>
                  <a:lnTo>
                    <a:pt x="1688307" y="1633538"/>
                  </a:lnTo>
                  <a:lnTo>
                    <a:pt x="1664494" y="1633538"/>
                  </a:lnTo>
                  <a:lnTo>
                    <a:pt x="1628775" y="1628775"/>
                  </a:lnTo>
                  <a:lnTo>
                    <a:pt x="1600200" y="1616869"/>
                  </a:lnTo>
                  <a:lnTo>
                    <a:pt x="1574007" y="1602581"/>
                  </a:lnTo>
                  <a:lnTo>
                    <a:pt x="1557338" y="1588294"/>
                  </a:lnTo>
                  <a:lnTo>
                    <a:pt x="1538288" y="1569244"/>
                  </a:lnTo>
                  <a:lnTo>
                    <a:pt x="1516857" y="1535906"/>
                  </a:lnTo>
                  <a:lnTo>
                    <a:pt x="1507332" y="1519238"/>
                  </a:lnTo>
                  <a:lnTo>
                    <a:pt x="1469232" y="1478756"/>
                  </a:lnTo>
                  <a:lnTo>
                    <a:pt x="1373982" y="1369219"/>
                  </a:lnTo>
                  <a:lnTo>
                    <a:pt x="1281113" y="1271588"/>
                  </a:lnTo>
                  <a:lnTo>
                    <a:pt x="1143000" y="1119188"/>
                  </a:lnTo>
                  <a:lnTo>
                    <a:pt x="1040607" y="1004888"/>
                  </a:lnTo>
                  <a:lnTo>
                    <a:pt x="940594" y="89058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6" name="グループ化 35">
            <a:extLst>
              <a:ext uri="{FF2B5EF4-FFF2-40B4-BE49-F238E27FC236}">
                <a16:creationId xmlns:a16="http://schemas.microsoft.com/office/drawing/2014/main" id="{A275B176-ABD4-4B24-8F63-3FAC1E729B1A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443038"/>
            <a:ext cx="4584700" cy="4481512"/>
            <a:chOff x="2636838" y="1443038"/>
            <a:chExt cx="4584700" cy="4481512"/>
          </a:xfrm>
        </p:grpSpPr>
        <p:sp>
          <p:nvSpPr>
            <p:cNvPr id="37" name="フリーフォーム 49">
              <a:extLst>
                <a:ext uri="{FF2B5EF4-FFF2-40B4-BE49-F238E27FC236}">
                  <a16:creationId xmlns:a16="http://schemas.microsoft.com/office/drawing/2014/main" id="{A27087F7-F561-45E2-B162-1067BCF82483}"/>
                </a:ext>
              </a:extLst>
            </p:cNvPr>
            <p:cNvSpPr/>
            <p:nvPr/>
          </p:nvSpPr>
          <p:spPr>
            <a:xfrm>
              <a:off x="3532188" y="1443038"/>
              <a:ext cx="2862262" cy="1062037"/>
            </a:xfrm>
            <a:custGeom>
              <a:avLst/>
              <a:gdLst>
                <a:gd name="connsiteX0" fmla="*/ 1662112 w 2862262"/>
                <a:gd name="connsiteY0" fmla="*/ 150018 h 1062037"/>
                <a:gd name="connsiteX1" fmla="*/ 1435894 w 2862262"/>
                <a:gd name="connsiteY1" fmla="*/ 183356 h 1062037"/>
                <a:gd name="connsiteX2" fmla="*/ 1266825 w 2862262"/>
                <a:gd name="connsiteY2" fmla="*/ 209550 h 1062037"/>
                <a:gd name="connsiteX3" fmla="*/ 1107281 w 2862262"/>
                <a:gd name="connsiteY3" fmla="*/ 230981 h 1062037"/>
                <a:gd name="connsiteX4" fmla="*/ 878681 w 2862262"/>
                <a:gd name="connsiteY4" fmla="*/ 257175 h 1062037"/>
                <a:gd name="connsiteX5" fmla="*/ 647700 w 2862262"/>
                <a:gd name="connsiteY5" fmla="*/ 283368 h 1062037"/>
                <a:gd name="connsiteX6" fmla="*/ 459581 w 2862262"/>
                <a:gd name="connsiteY6" fmla="*/ 302418 h 1062037"/>
                <a:gd name="connsiteX7" fmla="*/ 280987 w 2862262"/>
                <a:gd name="connsiteY7" fmla="*/ 319087 h 1062037"/>
                <a:gd name="connsiteX8" fmla="*/ 0 w 2862262"/>
                <a:gd name="connsiteY8" fmla="*/ 342900 h 1062037"/>
                <a:gd name="connsiteX9" fmla="*/ 2381 w 2862262"/>
                <a:gd name="connsiteY9" fmla="*/ 495300 h 1062037"/>
                <a:gd name="connsiteX10" fmla="*/ 190500 w 2862262"/>
                <a:gd name="connsiteY10" fmla="*/ 481012 h 1062037"/>
                <a:gd name="connsiteX11" fmla="*/ 452437 w 2862262"/>
                <a:gd name="connsiteY11" fmla="*/ 454818 h 1062037"/>
                <a:gd name="connsiteX12" fmla="*/ 733425 w 2862262"/>
                <a:gd name="connsiteY12" fmla="*/ 426243 h 1062037"/>
                <a:gd name="connsiteX13" fmla="*/ 1023937 w 2862262"/>
                <a:gd name="connsiteY13" fmla="*/ 395287 h 1062037"/>
                <a:gd name="connsiteX14" fmla="*/ 1288256 w 2862262"/>
                <a:gd name="connsiteY14" fmla="*/ 364331 h 1062037"/>
                <a:gd name="connsiteX15" fmla="*/ 1578769 w 2862262"/>
                <a:gd name="connsiteY15" fmla="*/ 330993 h 1062037"/>
                <a:gd name="connsiteX16" fmla="*/ 1862137 w 2862262"/>
                <a:gd name="connsiteY16" fmla="*/ 297656 h 1062037"/>
                <a:gd name="connsiteX17" fmla="*/ 2026444 w 2862262"/>
                <a:gd name="connsiteY17" fmla="*/ 276225 h 1062037"/>
                <a:gd name="connsiteX18" fmla="*/ 2195512 w 2862262"/>
                <a:gd name="connsiteY18" fmla="*/ 252412 h 1062037"/>
                <a:gd name="connsiteX19" fmla="*/ 2336006 w 2862262"/>
                <a:gd name="connsiteY19" fmla="*/ 230981 h 1062037"/>
                <a:gd name="connsiteX20" fmla="*/ 2381250 w 2862262"/>
                <a:gd name="connsiteY20" fmla="*/ 223837 h 1062037"/>
                <a:gd name="connsiteX21" fmla="*/ 2393156 w 2862262"/>
                <a:gd name="connsiteY21" fmla="*/ 223837 h 1062037"/>
                <a:gd name="connsiteX22" fmla="*/ 2407444 w 2862262"/>
                <a:gd name="connsiteY22" fmla="*/ 226218 h 1062037"/>
                <a:gd name="connsiteX23" fmla="*/ 2424112 w 2862262"/>
                <a:gd name="connsiteY23" fmla="*/ 235743 h 1062037"/>
                <a:gd name="connsiteX24" fmla="*/ 2436019 w 2862262"/>
                <a:gd name="connsiteY24" fmla="*/ 247650 h 1062037"/>
                <a:gd name="connsiteX25" fmla="*/ 2440781 w 2862262"/>
                <a:gd name="connsiteY25" fmla="*/ 254793 h 1062037"/>
                <a:gd name="connsiteX26" fmla="*/ 2445544 w 2862262"/>
                <a:gd name="connsiteY26" fmla="*/ 273843 h 1062037"/>
                <a:gd name="connsiteX27" fmla="*/ 2445544 w 2862262"/>
                <a:gd name="connsiteY27" fmla="*/ 300037 h 1062037"/>
                <a:gd name="connsiteX28" fmla="*/ 2443162 w 2862262"/>
                <a:gd name="connsiteY28" fmla="*/ 333375 h 1062037"/>
                <a:gd name="connsiteX29" fmla="*/ 2440781 w 2862262"/>
                <a:gd name="connsiteY29" fmla="*/ 366712 h 1062037"/>
                <a:gd name="connsiteX30" fmla="*/ 2436019 w 2862262"/>
                <a:gd name="connsiteY30" fmla="*/ 438150 h 1062037"/>
                <a:gd name="connsiteX31" fmla="*/ 2428875 w 2862262"/>
                <a:gd name="connsiteY31" fmla="*/ 490537 h 1062037"/>
                <a:gd name="connsiteX32" fmla="*/ 2416969 w 2862262"/>
                <a:gd name="connsiteY32" fmla="*/ 552450 h 1062037"/>
                <a:gd name="connsiteX33" fmla="*/ 2402681 w 2862262"/>
                <a:gd name="connsiteY33" fmla="*/ 607218 h 1062037"/>
                <a:gd name="connsiteX34" fmla="*/ 2376487 w 2862262"/>
                <a:gd name="connsiteY34" fmla="*/ 688181 h 1062037"/>
                <a:gd name="connsiteX35" fmla="*/ 2347912 w 2862262"/>
                <a:gd name="connsiteY35" fmla="*/ 762000 h 1062037"/>
                <a:gd name="connsiteX36" fmla="*/ 2324100 w 2862262"/>
                <a:gd name="connsiteY36" fmla="*/ 826293 h 1062037"/>
                <a:gd name="connsiteX37" fmla="*/ 2278856 w 2862262"/>
                <a:gd name="connsiteY37" fmla="*/ 1019175 h 1062037"/>
                <a:gd name="connsiteX38" fmla="*/ 2288381 w 2862262"/>
                <a:gd name="connsiteY38" fmla="*/ 1031081 h 1062037"/>
                <a:gd name="connsiteX39" fmla="*/ 2309812 w 2862262"/>
                <a:gd name="connsiteY39" fmla="*/ 1042987 h 1062037"/>
                <a:gd name="connsiteX40" fmla="*/ 2326481 w 2862262"/>
                <a:gd name="connsiteY40" fmla="*/ 1047750 h 1062037"/>
                <a:gd name="connsiteX41" fmla="*/ 2343150 w 2862262"/>
                <a:gd name="connsiteY41" fmla="*/ 1057275 h 1062037"/>
                <a:gd name="connsiteX42" fmla="*/ 2357437 w 2862262"/>
                <a:gd name="connsiteY42" fmla="*/ 1062037 h 1062037"/>
                <a:gd name="connsiteX43" fmla="*/ 2371725 w 2862262"/>
                <a:gd name="connsiteY43" fmla="*/ 1062037 h 1062037"/>
                <a:gd name="connsiteX44" fmla="*/ 2393156 w 2862262"/>
                <a:gd name="connsiteY44" fmla="*/ 1057275 h 1062037"/>
                <a:gd name="connsiteX45" fmla="*/ 2412206 w 2862262"/>
                <a:gd name="connsiteY45" fmla="*/ 1050131 h 1062037"/>
                <a:gd name="connsiteX46" fmla="*/ 2433637 w 2862262"/>
                <a:gd name="connsiteY46" fmla="*/ 1035843 h 1062037"/>
                <a:gd name="connsiteX47" fmla="*/ 2457450 w 2862262"/>
                <a:gd name="connsiteY47" fmla="*/ 1014412 h 1062037"/>
                <a:gd name="connsiteX48" fmla="*/ 2483644 w 2862262"/>
                <a:gd name="connsiteY48" fmla="*/ 981075 h 1062037"/>
                <a:gd name="connsiteX49" fmla="*/ 2514600 w 2862262"/>
                <a:gd name="connsiteY49" fmla="*/ 935831 h 1062037"/>
                <a:gd name="connsiteX50" fmla="*/ 2543175 w 2862262"/>
                <a:gd name="connsiteY50" fmla="*/ 890587 h 1062037"/>
                <a:gd name="connsiteX51" fmla="*/ 2552700 w 2862262"/>
                <a:gd name="connsiteY51" fmla="*/ 869156 h 1062037"/>
                <a:gd name="connsiteX52" fmla="*/ 2588419 w 2862262"/>
                <a:gd name="connsiteY52" fmla="*/ 783431 h 1062037"/>
                <a:gd name="connsiteX53" fmla="*/ 2650331 w 2862262"/>
                <a:gd name="connsiteY53" fmla="*/ 631031 h 1062037"/>
                <a:gd name="connsiteX54" fmla="*/ 2747962 w 2862262"/>
                <a:gd name="connsiteY54" fmla="*/ 388143 h 1062037"/>
                <a:gd name="connsiteX55" fmla="*/ 2759869 w 2862262"/>
                <a:gd name="connsiteY55" fmla="*/ 371475 h 1062037"/>
                <a:gd name="connsiteX56" fmla="*/ 2800350 w 2862262"/>
                <a:gd name="connsiteY56" fmla="*/ 333375 h 1062037"/>
                <a:gd name="connsiteX57" fmla="*/ 2836069 w 2862262"/>
                <a:gd name="connsiteY57" fmla="*/ 297656 h 1062037"/>
                <a:gd name="connsiteX58" fmla="*/ 2855119 w 2862262"/>
                <a:gd name="connsiteY58" fmla="*/ 273843 h 1062037"/>
                <a:gd name="connsiteX59" fmla="*/ 2862262 w 2862262"/>
                <a:gd name="connsiteY59" fmla="*/ 264318 h 1062037"/>
                <a:gd name="connsiteX60" fmla="*/ 2862262 w 2862262"/>
                <a:gd name="connsiteY60" fmla="*/ 247650 h 1062037"/>
                <a:gd name="connsiteX61" fmla="*/ 2857500 w 2862262"/>
                <a:gd name="connsiteY61" fmla="*/ 230981 h 1062037"/>
                <a:gd name="connsiteX62" fmla="*/ 2850356 w 2862262"/>
                <a:gd name="connsiteY62" fmla="*/ 216693 h 1062037"/>
                <a:gd name="connsiteX63" fmla="*/ 2831306 w 2862262"/>
                <a:gd name="connsiteY63" fmla="*/ 195262 h 1062037"/>
                <a:gd name="connsiteX64" fmla="*/ 2800350 w 2862262"/>
                <a:gd name="connsiteY64" fmla="*/ 171450 h 1062037"/>
                <a:gd name="connsiteX65" fmla="*/ 2745581 w 2862262"/>
                <a:gd name="connsiteY65" fmla="*/ 140493 h 1062037"/>
                <a:gd name="connsiteX66" fmla="*/ 2647950 w 2862262"/>
                <a:gd name="connsiteY66" fmla="*/ 85725 h 1062037"/>
                <a:gd name="connsiteX67" fmla="*/ 2536031 w 2862262"/>
                <a:gd name="connsiteY67" fmla="*/ 30956 h 1062037"/>
                <a:gd name="connsiteX68" fmla="*/ 2464594 w 2862262"/>
                <a:gd name="connsiteY68" fmla="*/ 0 h 1062037"/>
                <a:gd name="connsiteX69" fmla="*/ 2457450 w 2862262"/>
                <a:gd name="connsiteY69" fmla="*/ 0 h 1062037"/>
                <a:gd name="connsiteX70" fmla="*/ 2400300 w 2862262"/>
                <a:gd name="connsiteY70" fmla="*/ 14287 h 1062037"/>
                <a:gd name="connsiteX71" fmla="*/ 2252662 w 2862262"/>
                <a:gd name="connsiteY71" fmla="*/ 45243 h 1062037"/>
                <a:gd name="connsiteX72" fmla="*/ 2057400 w 2862262"/>
                <a:gd name="connsiteY72" fmla="*/ 80962 h 1062037"/>
                <a:gd name="connsiteX73" fmla="*/ 1890712 w 2862262"/>
                <a:gd name="connsiteY73" fmla="*/ 111918 h 1062037"/>
                <a:gd name="connsiteX74" fmla="*/ 1662112 w 2862262"/>
                <a:gd name="connsiteY74" fmla="*/ 150018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262" h="1062037">
                  <a:moveTo>
                    <a:pt x="1662112" y="150018"/>
                  </a:moveTo>
                  <a:lnTo>
                    <a:pt x="1435894" y="183356"/>
                  </a:lnTo>
                  <a:lnTo>
                    <a:pt x="1266825" y="209550"/>
                  </a:lnTo>
                  <a:lnTo>
                    <a:pt x="1107281" y="230981"/>
                  </a:lnTo>
                  <a:lnTo>
                    <a:pt x="878681" y="257175"/>
                  </a:lnTo>
                  <a:lnTo>
                    <a:pt x="647700" y="283368"/>
                  </a:lnTo>
                  <a:lnTo>
                    <a:pt x="459581" y="302418"/>
                  </a:lnTo>
                  <a:lnTo>
                    <a:pt x="280987" y="319087"/>
                  </a:lnTo>
                  <a:lnTo>
                    <a:pt x="0" y="342900"/>
                  </a:lnTo>
                  <a:cubicBezTo>
                    <a:pt x="794" y="393700"/>
                    <a:pt x="1587" y="444500"/>
                    <a:pt x="2381" y="495300"/>
                  </a:cubicBezTo>
                  <a:lnTo>
                    <a:pt x="190500" y="481012"/>
                  </a:lnTo>
                  <a:lnTo>
                    <a:pt x="452437" y="454818"/>
                  </a:lnTo>
                  <a:lnTo>
                    <a:pt x="733425" y="426243"/>
                  </a:lnTo>
                  <a:lnTo>
                    <a:pt x="1023937" y="395287"/>
                  </a:lnTo>
                  <a:lnTo>
                    <a:pt x="1288256" y="364331"/>
                  </a:lnTo>
                  <a:lnTo>
                    <a:pt x="1578769" y="330993"/>
                  </a:lnTo>
                  <a:lnTo>
                    <a:pt x="1862137" y="297656"/>
                  </a:lnTo>
                  <a:lnTo>
                    <a:pt x="2026444" y="276225"/>
                  </a:lnTo>
                  <a:lnTo>
                    <a:pt x="2195512" y="252412"/>
                  </a:lnTo>
                  <a:lnTo>
                    <a:pt x="2336006" y="230981"/>
                  </a:lnTo>
                  <a:lnTo>
                    <a:pt x="2381250" y="223837"/>
                  </a:lnTo>
                  <a:lnTo>
                    <a:pt x="2393156" y="223837"/>
                  </a:lnTo>
                  <a:lnTo>
                    <a:pt x="2407444" y="226218"/>
                  </a:lnTo>
                  <a:lnTo>
                    <a:pt x="2424112" y="235743"/>
                  </a:lnTo>
                  <a:lnTo>
                    <a:pt x="2436019" y="247650"/>
                  </a:lnTo>
                  <a:lnTo>
                    <a:pt x="2440781" y="254793"/>
                  </a:lnTo>
                  <a:lnTo>
                    <a:pt x="2445544" y="273843"/>
                  </a:lnTo>
                  <a:lnTo>
                    <a:pt x="2445544" y="300037"/>
                  </a:lnTo>
                  <a:lnTo>
                    <a:pt x="2443162" y="333375"/>
                  </a:lnTo>
                  <a:lnTo>
                    <a:pt x="2440781" y="366712"/>
                  </a:lnTo>
                  <a:lnTo>
                    <a:pt x="2436019" y="438150"/>
                  </a:lnTo>
                  <a:lnTo>
                    <a:pt x="2428875" y="490537"/>
                  </a:lnTo>
                  <a:lnTo>
                    <a:pt x="2416969" y="552450"/>
                  </a:lnTo>
                  <a:lnTo>
                    <a:pt x="2402681" y="607218"/>
                  </a:lnTo>
                  <a:lnTo>
                    <a:pt x="2376487" y="688181"/>
                  </a:lnTo>
                  <a:lnTo>
                    <a:pt x="2347912" y="762000"/>
                  </a:lnTo>
                  <a:lnTo>
                    <a:pt x="2324100" y="826293"/>
                  </a:lnTo>
                  <a:lnTo>
                    <a:pt x="2278856" y="1019175"/>
                  </a:lnTo>
                  <a:lnTo>
                    <a:pt x="2288381" y="1031081"/>
                  </a:lnTo>
                  <a:lnTo>
                    <a:pt x="2309812" y="1042987"/>
                  </a:lnTo>
                  <a:lnTo>
                    <a:pt x="2326481" y="1047750"/>
                  </a:lnTo>
                  <a:lnTo>
                    <a:pt x="2343150" y="1057275"/>
                  </a:lnTo>
                  <a:lnTo>
                    <a:pt x="2357437" y="1062037"/>
                  </a:lnTo>
                  <a:lnTo>
                    <a:pt x="2371725" y="1062037"/>
                  </a:lnTo>
                  <a:lnTo>
                    <a:pt x="2393156" y="1057275"/>
                  </a:lnTo>
                  <a:lnTo>
                    <a:pt x="2412206" y="1050131"/>
                  </a:lnTo>
                  <a:lnTo>
                    <a:pt x="2433637" y="1035843"/>
                  </a:lnTo>
                  <a:lnTo>
                    <a:pt x="2457450" y="1014412"/>
                  </a:lnTo>
                  <a:lnTo>
                    <a:pt x="2483644" y="981075"/>
                  </a:lnTo>
                  <a:lnTo>
                    <a:pt x="2514600" y="935831"/>
                  </a:lnTo>
                  <a:lnTo>
                    <a:pt x="2543175" y="890587"/>
                  </a:lnTo>
                  <a:lnTo>
                    <a:pt x="2552700" y="869156"/>
                  </a:lnTo>
                  <a:lnTo>
                    <a:pt x="2588419" y="783431"/>
                  </a:lnTo>
                  <a:lnTo>
                    <a:pt x="2650331" y="631031"/>
                  </a:lnTo>
                  <a:lnTo>
                    <a:pt x="2747962" y="388143"/>
                  </a:lnTo>
                  <a:lnTo>
                    <a:pt x="2759869" y="371475"/>
                  </a:lnTo>
                  <a:lnTo>
                    <a:pt x="2800350" y="333375"/>
                  </a:lnTo>
                  <a:lnTo>
                    <a:pt x="2836069" y="297656"/>
                  </a:lnTo>
                  <a:lnTo>
                    <a:pt x="2855119" y="273843"/>
                  </a:lnTo>
                  <a:lnTo>
                    <a:pt x="2862262" y="264318"/>
                  </a:lnTo>
                  <a:lnTo>
                    <a:pt x="2862262" y="247650"/>
                  </a:lnTo>
                  <a:lnTo>
                    <a:pt x="2857500" y="230981"/>
                  </a:lnTo>
                  <a:lnTo>
                    <a:pt x="2850356" y="216693"/>
                  </a:lnTo>
                  <a:lnTo>
                    <a:pt x="2831306" y="195262"/>
                  </a:lnTo>
                  <a:lnTo>
                    <a:pt x="2800350" y="171450"/>
                  </a:lnTo>
                  <a:lnTo>
                    <a:pt x="2745581" y="140493"/>
                  </a:lnTo>
                  <a:lnTo>
                    <a:pt x="2647950" y="85725"/>
                  </a:lnTo>
                  <a:lnTo>
                    <a:pt x="2536031" y="30956"/>
                  </a:lnTo>
                  <a:lnTo>
                    <a:pt x="2464594" y="0"/>
                  </a:lnTo>
                  <a:lnTo>
                    <a:pt x="2457450" y="0"/>
                  </a:lnTo>
                  <a:lnTo>
                    <a:pt x="2400300" y="14287"/>
                  </a:lnTo>
                  <a:lnTo>
                    <a:pt x="2252662" y="45243"/>
                  </a:lnTo>
                  <a:lnTo>
                    <a:pt x="2057400" y="80962"/>
                  </a:lnTo>
                  <a:lnTo>
                    <a:pt x="1890712" y="111918"/>
                  </a:lnTo>
                  <a:lnTo>
                    <a:pt x="1662112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0">
              <a:extLst>
                <a:ext uri="{FF2B5EF4-FFF2-40B4-BE49-F238E27FC236}">
                  <a16:creationId xmlns:a16="http://schemas.microsoft.com/office/drawing/2014/main" id="{16E0989E-C7CF-4050-9266-224B8ED2C121}"/>
                </a:ext>
              </a:extLst>
            </p:cNvPr>
            <p:cNvSpPr/>
            <p:nvPr/>
          </p:nvSpPr>
          <p:spPr>
            <a:xfrm>
              <a:off x="3548063" y="2236788"/>
              <a:ext cx="2374900" cy="412750"/>
            </a:xfrm>
            <a:custGeom>
              <a:avLst/>
              <a:gdLst>
                <a:gd name="connsiteX0" fmla="*/ 1704975 w 2374106"/>
                <a:gd name="connsiteY0" fmla="*/ 61912 h 414337"/>
                <a:gd name="connsiteX1" fmla="*/ 1578768 w 2374106"/>
                <a:gd name="connsiteY1" fmla="*/ 78581 h 414337"/>
                <a:gd name="connsiteX2" fmla="*/ 1438275 w 2374106"/>
                <a:gd name="connsiteY2" fmla="*/ 97631 h 414337"/>
                <a:gd name="connsiteX3" fmla="*/ 1281112 w 2374106"/>
                <a:gd name="connsiteY3" fmla="*/ 119062 h 414337"/>
                <a:gd name="connsiteX4" fmla="*/ 1107281 w 2374106"/>
                <a:gd name="connsiteY4" fmla="*/ 142875 h 414337"/>
                <a:gd name="connsiteX5" fmla="*/ 940593 w 2374106"/>
                <a:gd name="connsiteY5" fmla="*/ 161925 h 414337"/>
                <a:gd name="connsiteX6" fmla="*/ 759618 w 2374106"/>
                <a:gd name="connsiteY6" fmla="*/ 183356 h 414337"/>
                <a:gd name="connsiteX7" fmla="*/ 583406 w 2374106"/>
                <a:gd name="connsiteY7" fmla="*/ 202406 h 414337"/>
                <a:gd name="connsiteX8" fmla="*/ 416718 w 2374106"/>
                <a:gd name="connsiteY8" fmla="*/ 216694 h 414337"/>
                <a:gd name="connsiteX9" fmla="*/ 283368 w 2374106"/>
                <a:gd name="connsiteY9" fmla="*/ 226219 h 414337"/>
                <a:gd name="connsiteX10" fmla="*/ 178593 w 2374106"/>
                <a:gd name="connsiteY10" fmla="*/ 230981 h 414337"/>
                <a:gd name="connsiteX11" fmla="*/ 2381 w 2374106"/>
                <a:gd name="connsiteY11" fmla="*/ 233362 h 414337"/>
                <a:gd name="connsiteX12" fmla="*/ 0 w 2374106"/>
                <a:gd name="connsiteY12" fmla="*/ 414337 h 414337"/>
                <a:gd name="connsiteX13" fmla="*/ 130968 w 2374106"/>
                <a:gd name="connsiteY13" fmla="*/ 409575 h 414337"/>
                <a:gd name="connsiteX14" fmla="*/ 321468 w 2374106"/>
                <a:gd name="connsiteY14" fmla="*/ 392906 h 414337"/>
                <a:gd name="connsiteX15" fmla="*/ 554831 w 2374106"/>
                <a:gd name="connsiteY15" fmla="*/ 369094 h 414337"/>
                <a:gd name="connsiteX16" fmla="*/ 783431 w 2374106"/>
                <a:gd name="connsiteY16" fmla="*/ 345281 h 414337"/>
                <a:gd name="connsiteX17" fmla="*/ 1038225 w 2374106"/>
                <a:gd name="connsiteY17" fmla="*/ 316706 h 414337"/>
                <a:gd name="connsiteX18" fmla="*/ 1269206 w 2374106"/>
                <a:gd name="connsiteY18" fmla="*/ 288131 h 414337"/>
                <a:gd name="connsiteX19" fmla="*/ 1524000 w 2374106"/>
                <a:gd name="connsiteY19" fmla="*/ 254794 h 414337"/>
                <a:gd name="connsiteX20" fmla="*/ 1764506 w 2374106"/>
                <a:gd name="connsiteY20" fmla="*/ 223837 h 414337"/>
                <a:gd name="connsiteX21" fmla="*/ 1966912 w 2374106"/>
                <a:gd name="connsiteY21" fmla="*/ 197644 h 414337"/>
                <a:gd name="connsiteX22" fmla="*/ 2183606 w 2374106"/>
                <a:gd name="connsiteY22" fmla="*/ 169069 h 414337"/>
                <a:gd name="connsiteX23" fmla="*/ 2200275 w 2374106"/>
                <a:gd name="connsiteY23" fmla="*/ 166687 h 414337"/>
                <a:gd name="connsiteX24" fmla="*/ 2209800 w 2374106"/>
                <a:gd name="connsiteY24" fmla="*/ 178594 h 414337"/>
                <a:gd name="connsiteX25" fmla="*/ 2224087 w 2374106"/>
                <a:gd name="connsiteY25" fmla="*/ 197644 h 414337"/>
                <a:gd name="connsiteX26" fmla="*/ 2245518 w 2374106"/>
                <a:gd name="connsiteY26" fmla="*/ 219075 h 414337"/>
                <a:gd name="connsiteX27" fmla="*/ 2269331 w 2374106"/>
                <a:gd name="connsiteY27" fmla="*/ 235744 h 414337"/>
                <a:gd name="connsiteX28" fmla="*/ 2286000 w 2374106"/>
                <a:gd name="connsiteY28" fmla="*/ 245269 h 414337"/>
                <a:gd name="connsiteX29" fmla="*/ 2309812 w 2374106"/>
                <a:gd name="connsiteY29" fmla="*/ 250031 h 414337"/>
                <a:gd name="connsiteX30" fmla="*/ 2374106 w 2374106"/>
                <a:gd name="connsiteY30" fmla="*/ 21431 h 414337"/>
                <a:gd name="connsiteX31" fmla="*/ 2269331 w 2374106"/>
                <a:gd name="connsiteY31" fmla="*/ 4762 h 414337"/>
                <a:gd name="connsiteX32" fmla="*/ 2207418 w 2374106"/>
                <a:gd name="connsiteY32" fmla="*/ 0 h 414337"/>
                <a:gd name="connsiteX33" fmla="*/ 2143125 w 2374106"/>
                <a:gd name="connsiteY33" fmla="*/ 0 h 414337"/>
                <a:gd name="connsiteX34" fmla="*/ 2057400 w 2374106"/>
                <a:gd name="connsiteY34" fmla="*/ 9525 h 414337"/>
                <a:gd name="connsiteX35" fmla="*/ 1885950 w 2374106"/>
                <a:gd name="connsiteY35" fmla="*/ 33337 h 414337"/>
                <a:gd name="connsiteX36" fmla="*/ 1704975 w 2374106"/>
                <a:gd name="connsiteY36" fmla="*/ 61912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74106" h="414337">
                  <a:moveTo>
                    <a:pt x="1704975" y="61912"/>
                  </a:moveTo>
                  <a:lnTo>
                    <a:pt x="1578768" y="78581"/>
                  </a:lnTo>
                  <a:lnTo>
                    <a:pt x="1438275" y="97631"/>
                  </a:lnTo>
                  <a:lnTo>
                    <a:pt x="1281112" y="119062"/>
                  </a:lnTo>
                  <a:lnTo>
                    <a:pt x="1107281" y="142875"/>
                  </a:lnTo>
                  <a:lnTo>
                    <a:pt x="940593" y="161925"/>
                  </a:lnTo>
                  <a:lnTo>
                    <a:pt x="759618" y="183356"/>
                  </a:lnTo>
                  <a:lnTo>
                    <a:pt x="583406" y="202406"/>
                  </a:lnTo>
                  <a:lnTo>
                    <a:pt x="416718" y="216694"/>
                  </a:lnTo>
                  <a:lnTo>
                    <a:pt x="283368" y="226219"/>
                  </a:lnTo>
                  <a:lnTo>
                    <a:pt x="178593" y="230981"/>
                  </a:lnTo>
                  <a:lnTo>
                    <a:pt x="2381" y="233362"/>
                  </a:lnTo>
                  <a:cubicBezTo>
                    <a:pt x="1587" y="293687"/>
                    <a:pt x="794" y="354012"/>
                    <a:pt x="0" y="414337"/>
                  </a:cubicBezTo>
                  <a:lnTo>
                    <a:pt x="130968" y="409575"/>
                  </a:lnTo>
                  <a:lnTo>
                    <a:pt x="321468" y="392906"/>
                  </a:lnTo>
                  <a:lnTo>
                    <a:pt x="554831" y="369094"/>
                  </a:lnTo>
                  <a:lnTo>
                    <a:pt x="783431" y="345281"/>
                  </a:lnTo>
                  <a:lnTo>
                    <a:pt x="1038225" y="316706"/>
                  </a:lnTo>
                  <a:lnTo>
                    <a:pt x="1269206" y="288131"/>
                  </a:lnTo>
                  <a:lnTo>
                    <a:pt x="1524000" y="254794"/>
                  </a:lnTo>
                  <a:lnTo>
                    <a:pt x="1764506" y="223837"/>
                  </a:lnTo>
                  <a:lnTo>
                    <a:pt x="1966912" y="197644"/>
                  </a:lnTo>
                  <a:lnTo>
                    <a:pt x="2183606" y="169069"/>
                  </a:lnTo>
                  <a:lnTo>
                    <a:pt x="2200275" y="166687"/>
                  </a:lnTo>
                  <a:lnTo>
                    <a:pt x="2209800" y="178594"/>
                  </a:lnTo>
                  <a:lnTo>
                    <a:pt x="2224087" y="197644"/>
                  </a:lnTo>
                  <a:lnTo>
                    <a:pt x="2245518" y="219075"/>
                  </a:lnTo>
                  <a:lnTo>
                    <a:pt x="2269331" y="235744"/>
                  </a:lnTo>
                  <a:lnTo>
                    <a:pt x="2286000" y="245269"/>
                  </a:lnTo>
                  <a:lnTo>
                    <a:pt x="2309812" y="250031"/>
                  </a:lnTo>
                  <a:lnTo>
                    <a:pt x="2374106" y="21431"/>
                  </a:lnTo>
                  <a:lnTo>
                    <a:pt x="2269331" y="4762"/>
                  </a:lnTo>
                  <a:lnTo>
                    <a:pt x="2207418" y="0"/>
                  </a:lnTo>
                  <a:lnTo>
                    <a:pt x="2143125" y="0"/>
                  </a:lnTo>
                  <a:lnTo>
                    <a:pt x="2057400" y="9525"/>
                  </a:lnTo>
                  <a:lnTo>
                    <a:pt x="1885950" y="33337"/>
                  </a:lnTo>
                  <a:lnTo>
                    <a:pt x="1704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2">
              <a:extLst>
                <a:ext uri="{FF2B5EF4-FFF2-40B4-BE49-F238E27FC236}">
                  <a16:creationId xmlns:a16="http://schemas.microsoft.com/office/drawing/2014/main" id="{CE09CE78-B99F-45C7-9E27-5B7E44B6E178}"/>
                </a:ext>
              </a:extLst>
            </p:cNvPr>
            <p:cNvSpPr/>
            <p:nvPr/>
          </p:nvSpPr>
          <p:spPr>
            <a:xfrm rot="16200000">
              <a:off x="1217613" y="3084513"/>
              <a:ext cx="3832225" cy="993775"/>
            </a:xfrm>
            <a:custGeom>
              <a:avLst/>
              <a:gdLst>
                <a:gd name="connsiteX0" fmla="*/ 2679700 w 3832225"/>
                <a:gd name="connsiteY0" fmla="*/ 730250 h 993775"/>
                <a:gd name="connsiteX1" fmla="*/ 2930525 w 3832225"/>
                <a:gd name="connsiteY1" fmla="*/ 739775 h 993775"/>
                <a:gd name="connsiteX2" fmla="*/ 3143250 w 3832225"/>
                <a:gd name="connsiteY2" fmla="*/ 742950 h 993775"/>
                <a:gd name="connsiteX3" fmla="*/ 3409950 w 3832225"/>
                <a:gd name="connsiteY3" fmla="*/ 746125 h 993775"/>
                <a:gd name="connsiteX4" fmla="*/ 3457575 w 3832225"/>
                <a:gd name="connsiteY4" fmla="*/ 739775 h 993775"/>
                <a:gd name="connsiteX5" fmla="*/ 3495675 w 3832225"/>
                <a:gd name="connsiteY5" fmla="*/ 730250 h 993775"/>
                <a:gd name="connsiteX6" fmla="*/ 3587750 w 3832225"/>
                <a:gd name="connsiteY6" fmla="*/ 701675 h 993775"/>
                <a:gd name="connsiteX7" fmla="*/ 3708400 w 3832225"/>
                <a:gd name="connsiteY7" fmla="*/ 650875 h 993775"/>
                <a:gd name="connsiteX8" fmla="*/ 3794125 w 3832225"/>
                <a:gd name="connsiteY8" fmla="*/ 609600 h 993775"/>
                <a:gd name="connsiteX9" fmla="*/ 3813175 w 3832225"/>
                <a:gd name="connsiteY9" fmla="*/ 606425 h 993775"/>
                <a:gd name="connsiteX10" fmla="*/ 3822700 w 3832225"/>
                <a:gd name="connsiteY10" fmla="*/ 606425 h 993775"/>
                <a:gd name="connsiteX11" fmla="*/ 3829050 w 3832225"/>
                <a:gd name="connsiteY11" fmla="*/ 609600 h 993775"/>
                <a:gd name="connsiteX12" fmla="*/ 3832225 w 3832225"/>
                <a:gd name="connsiteY12" fmla="*/ 615950 h 993775"/>
                <a:gd name="connsiteX13" fmla="*/ 3832225 w 3832225"/>
                <a:gd name="connsiteY13" fmla="*/ 631825 h 993775"/>
                <a:gd name="connsiteX14" fmla="*/ 3822700 w 3832225"/>
                <a:gd name="connsiteY14" fmla="*/ 682625 h 993775"/>
                <a:gd name="connsiteX15" fmla="*/ 3797300 w 3832225"/>
                <a:gd name="connsiteY15" fmla="*/ 777875 h 993775"/>
                <a:gd name="connsiteX16" fmla="*/ 3768725 w 3832225"/>
                <a:gd name="connsiteY16" fmla="*/ 866775 h 993775"/>
                <a:gd name="connsiteX17" fmla="*/ 3746500 w 3832225"/>
                <a:gd name="connsiteY17" fmla="*/ 927100 h 993775"/>
                <a:gd name="connsiteX18" fmla="*/ 3717925 w 3832225"/>
                <a:gd name="connsiteY18" fmla="*/ 984250 h 993775"/>
                <a:gd name="connsiteX19" fmla="*/ 3565525 w 3832225"/>
                <a:gd name="connsiteY19" fmla="*/ 990600 h 993775"/>
                <a:gd name="connsiteX20" fmla="*/ 3384550 w 3832225"/>
                <a:gd name="connsiteY20" fmla="*/ 993775 h 993775"/>
                <a:gd name="connsiteX21" fmla="*/ 3149600 w 3832225"/>
                <a:gd name="connsiteY21" fmla="*/ 993775 h 993775"/>
                <a:gd name="connsiteX22" fmla="*/ 3016250 w 3832225"/>
                <a:gd name="connsiteY22" fmla="*/ 993775 h 993775"/>
                <a:gd name="connsiteX23" fmla="*/ 2857500 w 3832225"/>
                <a:gd name="connsiteY23" fmla="*/ 993775 h 993775"/>
                <a:gd name="connsiteX24" fmla="*/ 2635250 w 3832225"/>
                <a:gd name="connsiteY24" fmla="*/ 971550 h 993775"/>
                <a:gd name="connsiteX25" fmla="*/ 2479675 w 3832225"/>
                <a:gd name="connsiteY25" fmla="*/ 955675 h 993775"/>
                <a:gd name="connsiteX26" fmla="*/ 2349500 w 3832225"/>
                <a:gd name="connsiteY26" fmla="*/ 942975 h 993775"/>
                <a:gd name="connsiteX27" fmla="*/ 2197100 w 3832225"/>
                <a:gd name="connsiteY27" fmla="*/ 930275 h 993775"/>
                <a:gd name="connsiteX28" fmla="*/ 2016125 w 3832225"/>
                <a:gd name="connsiteY28" fmla="*/ 914400 h 993775"/>
                <a:gd name="connsiteX29" fmla="*/ 1898650 w 3832225"/>
                <a:gd name="connsiteY29" fmla="*/ 901700 h 993775"/>
                <a:gd name="connsiteX30" fmla="*/ 1768475 w 3832225"/>
                <a:gd name="connsiteY30" fmla="*/ 879475 h 993775"/>
                <a:gd name="connsiteX31" fmla="*/ 1679575 w 3832225"/>
                <a:gd name="connsiteY31" fmla="*/ 860425 h 993775"/>
                <a:gd name="connsiteX32" fmla="*/ 1577975 w 3832225"/>
                <a:gd name="connsiteY32" fmla="*/ 831850 h 993775"/>
                <a:gd name="connsiteX33" fmla="*/ 1444625 w 3832225"/>
                <a:gd name="connsiteY33" fmla="*/ 793750 h 993775"/>
                <a:gd name="connsiteX34" fmla="*/ 1289050 w 3832225"/>
                <a:gd name="connsiteY34" fmla="*/ 746125 h 993775"/>
                <a:gd name="connsiteX35" fmla="*/ 1104900 w 3832225"/>
                <a:gd name="connsiteY35" fmla="*/ 679450 h 993775"/>
                <a:gd name="connsiteX36" fmla="*/ 904875 w 3832225"/>
                <a:gd name="connsiteY36" fmla="*/ 600075 h 993775"/>
                <a:gd name="connsiteX37" fmla="*/ 793750 w 3832225"/>
                <a:gd name="connsiteY37" fmla="*/ 549275 h 993775"/>
                <a:gd name="connsiteX38" fmla="*/ 654050 w 3832225"/>
                <a:gd name="connsiteY38" fmla="*/ 476250 h 993775"/>
                <a:gd name="connsiteX39" fmla="*/ 520700 w 3832225"/>
                <a:gd name="connsiteY39" fmla="*/ 396875 h 993775"/>
                <a:gd name="connsiteX40" fmla="*/ 390525 w 3832225"/>
                <a:gd name="connsiteY40" fmla="*/ 314325 h 993775"/>
                <a:gd name="connsiteX41" fmla="*/ 263525 w 3832225"/>
                <a:gd name="connsiteY41" fmla="*/ 231775 h 993775"/>
                <a:gd name="connsiteX42" fmla="*/ 168275 w 3832225"/>
                <a:gd name="connsiteY42" fmla="*/ 165100 h 993775"/>
                <a:gd name="connsiteX43" fmla="*/ 38100 w 3832225"/>
                <a:gd name="connsiteY43" fmla="*/ 73025 h 993775"/>
                <a:gd name="connsiteX44" fmla="*/ 19050 w 3832225"/>
                <a:gd name="connsiteY44" fmla="*/ 60325 h 993775"/>
                <a:gd name="connsiteX45" fmla="*/ 3175 w 3832225"/>
                <a:gd name="connsiteY45" fmla="*/ 41275 h 993775"/>
                <a:gd name="connsiteX46" fmla="*/ 0 w 3832225"/>
                <a:gd name="connsiteY46" fmla="*/ 22225 h 993775"/>
                <a:gd name="connsiteX47" fmla="*/ 0 w 3832225"/>
                <a:gd name="connsiteY47" fmla="*/ 12700 h 993775"/>
                <a:gd name="connsiteX48" fmla="*/ 3175 w 3832225"/>
                <a:gd name="connsiteY48" fmla="*/ 6350 h 993775"/>
                <a:gd name="connsiteX49" fmla="*/ 15875 w 3832225"/>
                <a:gd name="connsiteY49" fmla="*/ 0 h 993775"/>
                <a:gd name="connsiteX50" fmla="*/ 31750 w 3832225"/>
                <a:gd name="connsiteY50" fmla="*/ 0 h 993775"/>
                <a:gd name="connsiteX51" fmla="*/ 69850 w 3832225"/>
                <a:gd name="connsiteY51" fmla="*/ 12700 h 993775"/>
                <a:gd name="connsiteX52" fmla="*/ 225425 w 3832225"/>
                <a:gd name="connsiteY52" fmla="*/ 92075 h 993775"/>
                <a:gd name="connsiteX53" fmla="*/ 406400 w 3832225"/>
                <a:gd name="connsiteY53" fmla="*/ 177800 h 993775"/>
                <a:gd name="connsiteX54" fmla="*/ 574675 w 3832225"/>
                <a:gd name="connsiteY54" fmla="*/ 257175 h 993775"/>
                <a:gd name="connsiteX55" fmla="*/ 781050 w 3832225"/>
                <a:gd name="connsiteY55" fmla="*/ 346075 h 993775"/>
                <a:gd name="connsiteX56" fmla="*/ 981075 w 3832225"/>
                <a:gd name="connsiteY56" fmla="*/ 428625 h 993775"/>
                <a:gd name="connsiteX57" fmla="*/ 1162050 w 3832225"/>
                <a:gd name="connsiteY57" fmla="*/ 495300 h 993775"/>
                <a:gd name="connsiteX58" fmla="*/ 1339850 w 3832225"/>
                <a:gd name="connsiteY58" fmla="*/ 552450 h 993775"/>
                <a:gd name="connsiteX59" fmla="*/ 1425575 w 3832225"/>
                <a:gd name="connsiteY59" fmla="*/ 574675 h 993775"/>
                <a:gd name="connsiteX60" fmla="*/ 1574800 w 3832225"/>
                <a:gd name="connsiteY60" fmla="*/ 609600 h 993775"/>
                <a:gd name="connsiteX61" fmla="*/ 1733550 w 3832225"/>
                <a:gd name="connsiteY61" fmla="*/ 638175 h 993775"/>
                <a:gd name="connsiteX62" fmla="*/ 1889125 w 3832225"/>
                <a:gd name="connsiteY62" fmla="*/ 663575 h 993775"/>
                <a:gd name="connsiteX63" fmla="*/ 2012950 w 3832225"/>
                <a:gd name="connsiteY63" fmla="*/ 676275 h 993775"/>
                <a:gd name="connsiteX64" fmla="*/ 2187575 w 3832225"/>
                <a:gd name="connsiteY64" fmla="*/ 695325 h 993775"/>
                <a:gd name="connsiteX65" fmla="*/ 2365375 w 3832225"/>
                <a:gd name="connsiteY65" fmla="*/ 711200 h 993775"/>
                <a:gd name="connsiteX66" fmla="*/ 2679700 w 3832225"/>
                <a:gd name="connsiteY66" fmla="*/ 730250 h 9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32225" h="993775">
                  <a:moveTo>
                    <a:pt x="2679700" y="730250"/>
                  </a:moveTo>
                  <a:lnTo>
                    <a:pt x="2930525" y="739775"/>
                  </a:lnTo>
                  <a:lnTo>
                    <a:pt x="3143250" y="742950"/>
                  </a:lnTo>
                  <a:lnTo>
                    <a:pt x="3409950" y="746125"/>
                  </a:lnTo>
                  <a:lnTo>
                    <a:pt x="3457575" y="739775"/>
                  </a:lnTo>
                  <a:lnTo>
                    <a:pt x="3495675" y="730250"/>
                  </a:lnTo>
                  <a:lnTo>
                    <a:pt x="3587750" y="701675"/>
                  </a:lnTo>
                  <a:lnTo>
                    <a:pt x="3708400" y="650875"/>
                  </a:lnTo>
                  <a:lnTo>
                    <a:pt x="3794125" y="609600"/>
                  </a:lnTo>
                  <a:lnTo>
                    <a:pt x="3813175" y="606425"/>
                  </a:lnTo>
                  <a:lnTo>
                    <a:pt x="3822700" y="606425"/>
                  </a:lnTo>
                  <a:lnTo>
                    <a:pt x="3829050" y="609600"/>
                  </a:lnTo>
                  <a:lnTo>
                    <a:pt x="3832225" y="615950"/>
                  </a:lnTo>
                  <a:lnTo>
                    <a:pt x="3832225" y="631825"/>
                  </a:lnTo>
                  <a:lnTo>
                    <a:pt x="3822700" y="682625"/>
                  </a:lnTo>
                  <a:lnTo>
                    <a:pt x="3797300" y="777875"/>
                  </a:lnTo>
                  <a:lnTo>
                    <a:pt x="3768725" y="866775"/>
                  </a:lnTo>
                  <a:lnTo>
                    <a:pt x="3746500" y="927100"/>
                  </a:lnTo>
                  <a:lnTo>
                    <a:pt x="3717925" y="984250"/>
                  </a:lnTo>
                  <a:cubicBezTo>
                    <a:pt x="3667127" y="986412"/>
                    <a:pt x="3616369" y="990600"/>
                    <a:pt x="3565525" y="990600"/>
                  </a:cubicBezTo>
                  <a:lnTo>
                    <a:pt x="3384550" y="993775"/>
                  </a:lnTo>
                  <a:lnTo>
                    <a:pt x="3149600" y="993775"/>
                  </a:lnTo>
                  <a:lnTo>
                    <a:pt x="3016250" y="993775"/>
                  </a:lnTo>
                  <a:lnTo>
                    <a:pt x="2857500" y="993775"/>
                  </a:lnTo>
                  <a:lnTo>
                    <a:pt x="2635250" y="971550"/>
                  </a:lnTo>
                  <a:lnTo>
                    <a:pt x="2479675" y="955675"/>
                  </a:lnTo>
                  <a:lnTo>
                    <a:pt x="2349500" y="942975"/>
                  </a:lnTo>
                  <a:lnTo>
                    <a:pt x="2197100" y="930275"/>
                  </a:lnTo>
                  <a:lnTo>
                    <a:pt x="2016125" y="914400"/>
                  </a:lnTo>
                  <a:lnTo>
                    <a:pt x="1898650" y="901700"/>
                  </a:lnTo>
                  <a:lnTo>
                    <a:pt x="1768475" y="879475"/>
                  </a:lnTo>
                  <a:lnTo>
                    <a:pt x="1679575" y="860425"/>
                  </a:lnTo>
                  <a:lnTo>
                    <a:pt x="1577975" y="831850"/>
                  </a:lnTo>
                  <a:lnTo>
                    <a:pt x="1444625" y="793750"/>
                  </a:lnTo>
                  <a:lnTo>
                    <a:pt x="1289050" y="746125"/>
                  </a:lnTo>
                  <a:lnTo>
                    <a:pt x="1104900" y="679450"/>
                  </a:lnTo>
                  <a:lnTo>
                    <a:pt x="904875" y="600075"/>
                  </a:lnTo>
                  <a:lnTo>
                    <a:pt x="793750" y="549275"/>
                  </a:lnTo>
                  <a:lnTo>
                    <a:pt x="654050" y="476250"/>
                  </a:lnTo>
                  <a:lnTo>
                    <a:pt x="520700" y="396875"/>
                  </a:lnTo>
                  <a:lnTo>
                    <a:pt x="390525" y="314325"/>
                  </a:lnTo>
                  <a:lnTo>
                    <a:pt x="263525" y="231775"/>
                  </a:lnTo>
                  <a:lnTo>
                    <a:pt x="168275" y="165100"/>
                  </a:lnTo>
                  <a:lnTo>
                    <a:pt x="38100" y="73025"/>
                  </a:lnTo>
                  <a:lnTo>
                    <a:pt x="19050" y="60325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2700"/>
                  </a:lnTo>
                  <a:lnTo>
                    <a:pt x="225425" y="92075"/>
                  </a:lnTo>
                  <a:lnTo>
                    <a:pt x="406400" y="177800"/>
                  </a:lnTo>
                  <a:lnTo>
                    <a:pt x="574675" y="257175"/>
                  </a:lnTo>
                  <a:lnTo>
                    <a:pt x="781050" y="346075"/>
                  </a:lnTo>
                  <a:lnTo>
                    <a:pt x="981075" y="428625"/>
                  </a:lnTo>
                  <a:lnTo>
                    <a:pt x="1162050" y="495300"/>
                  </a:lnTo>
                  <a:lnTo>
                    <a:pt x="1339850" y="552450"/>
                  </a:lnTo>
                  <a:lnTo>
                    <a:pt x="1425575" y="574675"/>
                  </a:lnTo>
                  <a:lnTo>
                    <a:pt x="1574800" y="609600"/>
                  </a:lnTo>
                  <a:lnTo>
                    <a:pt x="1733550" y="638175"/>
                  </a:lnTo>
                  <a:lnTo>
                    <a:pt x="1889125" y="663575"/>
                  </a:lnTo>
                  <a:lnTo>
                    <a:pt x="2012950" y="676275"/>
                  </a:lnTo>
                  <a:lnTo>
                    <a:pt x="2187575" y="695325"/>
                  </a:lnTo>
                  <a:lnTo>
                    <a:pt x="2365375" y="711200"/>
                  </a:lnTo>
                  <a:lnTo>
                    <a:pt x="2679700" y="730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6">
              <a:extLst>
                <a:ext uri="{FF2B5EF4-FFF2-40B4-BE49-F238E27FC236}">
                  <a16:creationId xmlns:a16="http://schemas.microsoft.com/office/drawing/2014/main" id="{1519BF54-9C09-451F-A652-07894592343F}"/>
                </a:ext>
              </a:extLst>
            </p:cNvPr>
            <p:cNvSpPr/>
            <p:nvPr/>
          </p:nvSpPr>
          <p:spPr>
            <a:xfrm>
              <a:off x="3681413" y="2962275"/>
              <a:ext cx="2638425" cy="512763"/>
            </a:xfrm>
            <a:custGeom>
              <a:avLst/>
              <a:gdLst>
                <a:gd name="connsiteX0" fmla="*/ 1619250 w 2638425"/>
                <a:gd name="connsiteY0" fmla="*/ 130969 h 511969"/>
                <a:gd name="connsiteX1" fmla="*/ 1507331 w 2638425"/>
                <a:gd name="connsiteY1" fmla="*/ 150019 h 511969"/>
                <a:gd name="connsiteX2" fmla="*/ 1388268 w 2638425"/>
                <a:gd name="connsiteY2" fmla="*/ 169069 h 511969"/>
                <a:gd name="connsiteX3" fmla="*/ 1278731 w 2638425"/>
                <a:gd name="connsiteY3" fmla="*/ 183356 h 511969"/>
                <a:gd name="connsiteX4" fmla="*/ 1169193 w 2638425"/>
                <a:gd name="connsiteY4" fmla="*/ 197644 h 511969"/>
                <a:gd name="connsiteX5" fmla="*/ 1062037 w 2638425"/>
                <a:gd name="connsiteY5" fmla="*/ 211931 h 511969"/>
                <a:gd name="connsiteX6" fmla="*/ 969168 w 2638425"/>
                <a:gd name="connsiteY6" fmla="*/ 223838 h 511969"/>
                <a:gd name="connsiteX7" fmla="*/ 757237 w 2638425"/>
                <a:gd name="connsiteY7" fmla="*/ 240506 h 511969"/>
                <a:gd name="connsiteX8" fmla="*/ 654843 w 2638425"/>
                <a:gd name="connsiteY8" fmla="*/ 269081 h 511969"/>
                <a:gd name="connsiteX9" fmla="*/ 576262 w 2638425"/>
                <a:gd name="connsiteY9" fmla="*/ 285750 h 511969"/>
                <a:gd name="connsiteX10" fmla="*/ 488156 w 2638425"/>
                <a:gd name="connsiteY10" fmla="*/ 300038 h 511969"/>
                <a:gd name="connsiteX11" fmla="*/ 416718 w 2638425"/>
                <a:gd name="connsiteY11" fmla="*/ 309563 h 511969"/>
                <a:gd name="connsiteX12" fmla="*/ 369093 w 2638425"/>
                <a:gd name="connsiteY12" fmla="*/ 309563 h 511969"/>
                <a:gd name="connsiteX13" fmla="*/ 321468 w 2638425"/>
                <a:gd name="connsiteY13" fmla="*/ 302419 h 511969"/>
                <a:gd name="connsiteX14" fmla="*/ 266700 w 2638425"/>
                <a:gd name="connsiteY14" fmla="*/ 288131 h 511969"/>
                <a:gd name="connsiteX15" fmla="*/ 188118 w 2638425"/>
                <a:gd name="connsiteY15" fmla="*/ 261938 h 511969"/>
                <a:gd name="connsiteX16" fmla="*/ 121443 w 2638425"/>
                <a:gd name="connsiteY16" fmla="*/ 230981 h 511969"/>
                <a:gd name="connsiteX17" fmla="*/ 66675 w 2638425"/>
                <a:gd name="connsiteY17" fmla="*/ 202406 h 511969"/>
                <a:gd name="connsiteX18" fmla="*/ 33337 w 2638425"/>
                <a:gd name="connsiteY18" fmla="*/ 188119 h 511969"/>
                <a:gd name="connsiteX19" fmla="*/ 19050 w 2638425"/>
                <a:gd name="connsiteY19" fmla="*/ 185738 h 511969"/>
                <a:gd name="connsiteX20" fmla="*/ 7143 w 2638425"/>
                <a:gd name="connsiteY20" fmla="*/ 188119 h 511969"/>
                <a:gd name="connsiteX21" fmla="*/ 2381 w 2638425"/>
                <a:gd name="connsiteY21" fmla="*/ 190500 h 511969"/>
                <a:gd name="connsiteX22" fmla="*/ 0 w 2638425"/>
                <a:gd name="connsiteY22" fmla="*/ 204788 h 511969"/>
                <a:gd name="connsiteX23" fmla="*/ 2381 w 2638425"/>
                <a:gd name="connsiteY23" fmla="*/ 214313 h 511969"/>
                <a:gd name="connsiteX24" fmla="*/ 16668 w 2638425"/>
                <a:gd name="connsiteY24" fmla="*/ 247650 h 511969"/>
                <a:gd name="connsiteX25" fmla="*/ 45243 w 2638425"/>
                <a:gd name="connsiteY25" fmla="*/ 290513 h 511969"/>
                <a:gd name="connsiteX26" fmla="*/ 83343 w 2638425"/>
                <a:gd name="connsiteY26" fmla="*/ 338138 h 511969"/>
                <a:gd name="connsiteX27" fmla="*/ 114300 w 2638425"/>
                <a:gd name="connsiteY27" fmla="*/ 373856 h 511969"/>
                <a:gd name="connsiteX28" fmla="*/ 154781 w 2638425"/>
                <a:gd name="connsiteY28" fmla="*/ 409575 h 511969"/>
                <a:gd name="connsiteX29" fmla="*/ 188118 w 2638425"/>
                <a:gd name="connsiteY29" fmla="*/ 435769 h 511969"/>
                <a:gd name="connsiteX30" fmla="*/ 235743 w 2638425"/>
                <a:gd name="connsiteY30" fmla="*/ 461963 h 511969"/>
                <a:gd name="connsiteX31" fmla="*/ 285750 w 2638425"/>
                <a:gd name="connsiteY31" fmla="*/ 483394 h 511969"/>
                <a:gd name="connsiteX32" fmla="*/ 328612 w 2638425"/>
                <a:gd name="connsiteY32" fmla="*/ 497681 h 511969"/>
                <a:gd name="connsiteX33" fmla="*/ 373856 w 2638425"/>
                <a:gd name="connsiteY33" fmla="*/ 507206 h 511969"/>
                <a:gd name="connsiteX34" fmla="*/ 411956 w 2638425"/>
                <a:gd name="connsiteY34" fmla="*/ 511969 h 511969"/>
                <a:gd name="connsiteX35" fmla="*/ 442912 w 2638425"/>
                <a:gd name="connsiteY35" fmla="*/ 511969 h 511969"/>
                <a:gd name="connsiteX36" fmla="*/ 528637 w 2638425"/>
                <a:gd name="connsiteY36" fmla="*/ 497681 h 511969"/>
                <a:gd name="connsiteX37" fmla="*/ 664368 w 2638425"/>
                <a:gd name="connsiteY37" fmla="*/ 466725 h 511969"/>
                <a:gd name="connsiteX38" fmla="*/ 766762 w 2638425"/>
                <a:gd name="connsiteY38" fmla="*/ 440531 h 511969"/>
                <a:gd name="connsiteX39" fmla="*/ 962025 w 2638425"/>
                <a:gd name="connsiteY39" fmla="*/ 402431 h 511969"/>
                <a:gd name="connsiteX40" fmla="*/ 1154906 w 2638425"/>
                <a:gd name="connsiteY40" fmla="*/ 378619 h 511969"/>
                <a:gd name="connsiteX41" fmla="*/ 1312068 w 2638425"/>
                <a:gd name="connsiteY41" fmla="*/ 354806 h 511969"/>
                <a:gd name="connsiteX42" fmla="*/ 1507331 w 2638425"/>
                <a:gd name="connsiteY42" fmla="*/ 323850 h 511969"/>
                <a:gd name="connsiteX43" fmla="*/ 1643062 w 2638425"/>
                <a:gd name="connsiteY43" fmla="*/ 300038 h 511969"/>
                <a:gd name="connsiteX44" fmla="*/ 1721643 w 2638425"/>
                <a:gd name="connsiteY44" fmla="*/ 285750 h 511969"/>
                <a:gd name="connsiteX45" fmla="*/ 1943100 w 2638425"/>
                <a:gd name="connsiteY45" fmla="*/ 266700 h 511969"/>
                <a:gd name="connsiteX46" fmla="*/ 2124075 w 2638425"/>
                <a:gd name="connsiteY46" fmla="*/ 254794 h 511969"/>
                <a:gd name="connsiteX47" fmla="*/ 2312193 w 2638425"/>
                <a:gd name="connsiteY47" fmla="*/ 247650 h 511969"/>
                <a:gd name="connsiteX48" fmla="*/ 2457450 w 2638425"/>
                <a:gd name="connsiteY48" fmla="*/ 245269 h 511969"/>
                <a:gd name="connsiteX49" fmla="*/ 2581275 w 2638425"/>
                <a:gd name="connsiteY49" fmla="*/ 242888 h 511969"/>
                <a:gd name="connsiteX50" fmla="*/ 2605087 w 2638425"/>
                <a:gd name="connsiteY50" fmla="*/ 228600 h 511969"/>
                <a:gd name="connsiteX51" fmla="*/ 2624137 w 2638425"/>
                <a:gd name="connsiteY51" fmla="*/ 211931 h 511969"/>
                <a:gd name="connsiteX52" fmla="*/ 2633662 w 2638425"/>
                <a:gd name="connsiteY52" fmla="*/ 197644 h 511969"/>
                <a:gd name="connsiteX53" fmla="*/ 2638425 w 2638425"/>
                <a:gd name="connsiteY53" fmla="*/ 180975 h 511969"/>
                <a:gd name="connsiteX54" fmla="*/ 2638425 w 2638425"/>
                <a:gd name="connsiteY54" fmla="*/ 166688 h 511969"/>
                <a:gd name="connsiteX55" fmla="*/ 2631281 w 2638425"/>
                <a:gd name="connsiteY55" fmla="*/ 154781 h 511969"/>
                <a:gd name="connsiteX56" fmla="*/ 2616993 w 2638425"/>
                <a:gd name="connsiteY56" fmla="*/ 135731 h 511969"/>
                <a:gd name="connsiteX57" fmla="*/ 2590800 w 2638425"/>
                <a:gd name="connsiteY57" fmla="*/ 116681 h 511969"/>
                <a:gd name="connsiteX58" fmla="*/ 2559843 w 2638425"/>
                <a:gd name="connsiteY58" fmla="*/ 100013 h 511969"/>
                <a:gd name="connsiteX59" fmla="*/ 2500312 w 2638425"/>
                <a:gd name="connsiteY59" fmla="*/ 73819 h 511969"/>
                <a:gd name="connsiteX60" fmla="*/ 2421731 w 2638425"/>
                <a:gd name="connsiteY60" fmla="*/ 40481 h 511969"/>
                <a:gd name="connsiteX61" fmla="*/ 2350293 w 2638425"/>
                <a:gd name="connsiteY61" fmla="*/ 14288 h 511969"/>
                <a:gd name="connsiteX62" fmla="*/ 2293143 w 2638425"/>
                <a:gd name="connsiteY62" fmla="*/ 0 h 511969"/>
                <a:gd name="connsiteX63" fmla="*/ 2286000 w 2638425"/>
                <a:gd name="connsiteY63" fmla="*/ 0 h 511969"/>
                <a:gd name="connsiteX64" fmla="*/ 2264568 w 2638425"/>
                <a:gd name="connsiteY64" fmla="*/ 11906 h 511969"/>
                <a:gd name="connsiteX65" fmla="*/ 2197893 w 2638425"/>
                <a:gd name="connsiteY65" fmla="*/ 40481 h 511969"/>
                <a:gd name="connsiteX66" fmla="*/ 2147887 w 2638425"/>
                <a:gd name="connsiteY66" fmla="*/ 57150 h 511969"/>
                <a:gd name="connsiteX67" fmla="*/ 2097881 w 2638425"/>
                <a:gd name="connsiteY67" fmla="*/ 71438 h 511969"/>
                <a:gd name="connsiteX68" fmla="*/ 2047875 w 2638425"/>
                <a:gd name="connsiteY68" fmla="*/ 83344 h 511969"/>
                <a:gd name="connsiteX69" fmla="*/ 1976437 w 2638425"/>
                <a:gd name="connsiteY69" fmla="*/ 88106 h 511969"/>
                <a:gd name="connsiteX70" fmla="*/ 1738312 w 2638425"/>
                <a:gd name="connsiteY70" fmla="*/ 107156 h 511969"/>
                <a:gd name="connsiteX71" fmla="*/ 1619250 w 2638425"/>
                <a:gd name="connsiteY71" fmla="*/ 1309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38425" h="511969">
                  <a:moveTo>
                    <a:pt x="1619250" y="130969"/>
                  </a:moveTo>
                  <a:lnTo>
                    <a:pt x="1507331" y="150019"/>
                  </a:lnTo>
                  <a:lnTo>
                    <a:pt x="1388268" y="169069"/>
                  </a:lnTo>
                  <a:lnTo>
                    <a:pt x="1278731" y="183356"/>
                  </a:lnTo>
                  <a:lnTo>
                    <a:pt x="1169193" y="197644"/>
                  </a:lnTo>
                  <a:lnTo>
                    <a:pt x="1062037" y="211931"/>
                  </a:lnTo>
                  <a:lnTo>
                    <a:pt x="969168" y="223838"/>
                  </a:lnTo>
                  <a:lnTo>
                    <a:pt x="757237" y="240506"/>
                  </a:lnTo>
                  <a:lnTo>
                    <a:pt x="654843" y="269081"/>
                  </a:lnTo>
                  <a:lnTo>
                    <a:pt x="576262" y="285750"/>
                  </a:lnTo>
                  <a:lnTo>
                    <a:pt x="488156" y="300038"/>
                  </a:lnTo>
                  <a:lnTo>
                    <a:pt x="416718" y="309563"/>
                  </a:lnTo>
                  <a:lnTo>
                    <a:pt x="369093" y="309563"/>
                  </a:lnTo>
                  <a:lnTo>
                    <a:pt x="321468" y="302419"/>
                  </a:lnTo>
                  <a:lnTo>
                    <a:pt x="266700" y="288131"/>
                  </a:lnTo>
                  <a:lnTo>
                    <a:pt x="188118" y="261938"/>
                  </a:lnTo>
                  <a:lnTo>
                    <a:pt x="121443" y="230981"/>
                  </a:lnTo>
                  <a:lnTo>
                    <a:pt x="66675" y="202406"/>
                  </a:lnTo>
                  <a:lnTo>
                    <a:pt x="33337" y="188119"/>
                  </a:lnTo>
                  <a:lnTo>
                    <a:pt x="19050" y="185738"/>
                  </a:lnTo>
                  <a:lnTo>
                    <a:pt x="7143" y="188119"/>
                  </a:lnTo>
                  <a:lnTo>
                    <a:pt x="2381" y="190500"/>
                  </a:lnTo>
                  <a:lnTo>
                    <a:pt x="0" y="204788"/>
                  </a:lnTo>
                  <a:lnTo>
                    <a:pt x="2381" y="214313"/>
                  </a:lnTo>
                  <a:lnTo>
                    <a:pt x="16668" y="247650"/>
                  </a:lnTo>
                  <a:lnTo>
                    <a:pt x="45243" y="290513"/>
                  </a:lnTo>
                  <a:lnTo>
                    <a:pt x="83343" y="338138"/>
                  </a:lnTo>
                  <a:lnTo>
                    <a:pt x="114300" y="373856"/>
                  </a:lnTo>
                  <a:lnTo>
                    <a:pt x="154781" y="409575"/>
                  </a:lnTo>
                  <a:lnTo>
                    <a:pt x="188118" y="435769"/>
                  </a:lnTo>
                  <a:lnTo>
                    <a:pt x="235743" y="461963"/>
                  </a:lnTo>
                  <a:lnTo>
                    <a:pt x="285750" y="483394"/>
                  </a:lnTo>
                  <a:lnTo>
                    <a:pt x="328612" y="497681"/>
                  </a:lnTo>
                  <a:lnTo>
                    <a:pt x="373856" y="507206"/>
                  </a:lnTo>
                  <a:lnTo>
                    <a:pt x="411956" y="511969"/>
                  </a:lnTo>
                  <a:lnTo>
                    <a:pt x="442912" y="511969"/>
                  </a:lnTo>
                  <a:lnTo>
                    <a:pt x="528637" y="497681"/>
                  </a:lnTo>
                  <a:lnTo>
                    <a:pt x="664368" y="466725"/>
                  </a:lnTo>
                  <a:lnTo>
                    <a:pt x="766762" y="440531"/>
                  </a:lnTo>
                  <a:lnTo>
                    <a:pt x="962025" y="402431"/>
                  </a:lnTo>
                  <a:lnTo>
                    <a:pt x="1154906" y="378619"/>
                  </a:lnTo>
                  <a:lnTo>
                    <a:pt x="1312068" y="354806"/>
                  </a:lnTo>
                  <a:lnTo>
                    <a:pt x="1507331" y="323850"/>
                  </a:lnTo>
                  <a:lnTo>
                    <a:pt x="1643062" y="300038"/>
                  </a:lnTo>
                  <a:lnTo>
                    <a:pt x="1721643" y="285750"/>
                  </a:lnTo>
                  <a:lnTo>
                    <a:pt x="1943100" y="266700"/>
                  </a:lnTo>
                  <a:lnTo>
                    <a:pt x="2124075" y="254794"/>
                  </a:lnTo>
                  <a:lnTo>
                    <a:pt x="2312193" y="247650"/>
                  </a:lnTo>
                  <a:lnTo>
                    <a:pt x="2457450" y="245269"/>
                  </a:lnTo>
                  <a:lnTo>
                    <a:pt x="2581275" y="242888"/>
                  </a:lnTo>
                  <a:lnTo>
                    <a:pt x="2605087" y="228600"/>
                  </a:lnTo>
                  <a:lnTo>
                    <a:pt x="2624137" y="211931"/>
                  </a:lnTo>
                  <a:lnTo>
                    <a:pt x="2633662" y="197644"/>
                  </a:lnTo>
                  <a:lnTo>
                    <a:pt x="2638425" y="180975"/>
                  </a:lnTo>
                  <a:lnTo>
                    <a:pt x="2638425" y="166688"/>
                  </a:lnTo>
                  <a:lnTo>
                    <a:pt x="2631281" y="154781"/>
                  </a:lnTo>
                  <a:lnTo>
                    <a:pt x="2616993" y="135731"/>
                  </a:lnTo>
                  <a:lnTo>
                    <a:pt x="2590800" y="116681"/>
                  </a:lnTo>
                  <a:lnTo>
                    <a:pt x="2559843" y="100013"/>
                  </a:lnTo>
                  <a:lnTo>
                    <a:pt x="2500312" y="73819"/>
                  </a:lnTo>
                  <a:lnTo>
                    <a:pt x="2421731" y="40481"/>
                  </a:lnTo>
                  <a:lnTo>
                    <a:pt x="2350293" y="14288"/>
                  </a:lnTo>
                  <a:lnTo>
                    <a:pt x="2293143" y="0"/>
                  </a:lnTo>
                  <a:lnTo>
                    <a:pt x="2286000" y="0"/>
                  </a:lnTo>
                  <a:lnTo>
                    <a:pt x="2264568" y="11906"/>
                  </a:lnTo>
                  <a:lnTo>
                    <a:pt x="2197893" y="40481"/>
                  </a:lnTo>
                  <a:lnTo>
                    <a:pt x="2147887" y="57150"/>
                  </a:lnTo>
                  <a:lnTo>
                    <a:pt x="2097881" y="71438"/>
                  </a:lnTo>
                  <a:lnTo>
                    <a:pt x="2047875" y="83344"/>
                  </a:lnTo>
                  <a:lnTo>
                    <a:pt x="1976437" y="88106"/>
                  </a:lnTo>
                  <a:lnTo>
                    <a:pt x="1738312" y="107156"/>
                  </a:lnTo>
                  <a:lnTo>
                    <a:pt x="1619250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4">
              <a:extLst>
                <a:ext uri="{FF2B5EF4-FFF2-40B4-BE49-F238E27FC236}">
                  <a16:creationId xmlns:a16="http://schemas.microsoft.com/office/drawing/2014/main" id="{47B2CE77-3173-4EA1-9ED8-96E40A0F4241}"/>
                </a:ext>
              </a:extLst>
            </p:cNvPr>
            <p:cNvSpPr/>
            <p:nvPr/>
          </p:nvSpPr>
          <p:spPr>
            <a:xfrm>
              <a:off x="4230688" y="2733675"/>
              <a:ext cx="450850" cy="1309688"/>
            </a:xfrm>
            <a:custGeom>
              <a:avLst/>
              <a:gdLst>
                <a:gd name="connsiteX0" fmla="*/ 423863 w 450057"/>
                <a:gd name="connsiteY0" fmla="*/ 707231 h 1309688"/>
                <a:gd name="connsiteX1" fmla="*/ 423863 w 450057"/>
                <a:gd name="connsiteY1" fmla="*/ 945356 h 1309688"/>
                <a:gd name="connsiteX2" fmla="*/ 426244 w 450057"/>
                <a:gd name="connsiteY2" fmla="*/ 1273969 h 1309688"/>
                <a:gd name="connsiteX3" fmla="*/ 200025 w 450057"/>
                <a:gd name="connsiteY3" fmla="*/ 1309688 h 1309688"/>
                <a:gd name="connsiteX4" fmla="*/ 200025 w 450057"/>
                <a:gd name="connsiteY4" fmla="*/ 1197769 h 1309688"/>
                <a:gd name="connsiteX5" fmla="*/ 200025 w 450057"/>
                <a:gd name="connsiteY5" fmla="*/ 1052513 h 1309688"/>
                <a:gd name="connsiteX6" fmla="*/ 200025 w 450057"/>
                <a:gd name="connsiteY6" fmla="*/ 783431 h 1309688"/>
                <a:gd name="connsiteX7" fmla="*/ 200025 w 450057"/>
                <a:gd name="connsiteY7" fmla="*/ 647700 h 1309688"/>
                <a:gd name="connsiteX8" fmla="*/ 200025 w 450057"/>
                <a:gd name="connsiteY8" fmla="*/ 464344 h 1309688"/>
                <a:gd name="connsiteX9" fmla="*/ 197644 w 450057"/>
                <a:gd name="connsiteY9" fmla="*/ 416719 h 1309688"/>
                <a:gd name="connsiteX10" fmla="*/ 190500 w 450057"/>
                <a:gd name="connsiteY10" fmla="*/ 376238 h 1309688"/>
                <a:gd name="connsiteX11" fmla="*/ 180975 w 450057"/>
                <a:gd name="connsiteY11" fmla="*/ 328613 h 1309688"/>
                <a:gd name="connsiteX12" fmla="*/ 169069 w 450057"/>
                <a:gd name="connsiteY12" fmla="*/ 288131 h 1309688"/>
                <a:gd name="connsiteX13" fmla="*/ 152400 w 450057"/>
                <a:gd name="connsiteY13" fmla="*/ 252413 h 1309688"/>
                <a:gd name="connsiteX14" fmla="*/ 133350 w 450057"/>
                <a:gd name="connsiteY14" fmla="*/ 216694 h 1309688"/>
                <a:gd name="connsiteX15" fmla="*/ 111919 w 450057"/>
                <a:gd name="connsiteY15" fmla="*/ 180975 h 1309688"/>
                <a:gd name="connsiteX16" fmla="*/ 92869 w 450057"/>
                <a:gd name="connsiteY16" fmla="*/ 154781 h 1309688"/>
                <a:gd name="connsiteX17" fmla="*/ 66675 w 450057"/>
                <a:gd name="connsiteY17" fmla="*/ 121444 h 1309688"/>
                <a:gd name="connsiteX18" fmla="*/ 47625 w 450057"/>
                <a:gd name="connsiteY18" fmla="*/ 97631 h 1309688"/>
                <a:gd name="connsiteX19" fmla="*/ 21432 w 450057"/>
                <a:gd name="connsiteY19" fmla="*/ 69056 h 1309688"/>
                <a:gd name="connsiteX20" fmla="*/ 7144 w 450057"/>
                <a:gd name="connsiteY20" fmla="*/ 47625 h 1309688"/>
                <a:gd name="connsiteX21" fmla="*/ 0 w 450057"/>
                <a:gd name="connsiteY21" fmla="*/ 30956 h 1309688"/>
                <a:gd name="connsiteX22" fmla="*/ 0 w 450057"/>
                <a:gd name="connsiteY22" fmla="*/ 19050 h 1309688"/>
                <a:gd name="connsiteX23" fmla="*/ 2382 w 450057"/>
                <a:gd name="connsiteY23" fmla="*/ 9525 h 1309688"/>
                <a:gd name="connsiteX24" fmla="*/ 9525 w 450057"/>
                <a:gd name="connsiteY24" fmla="*/ 4763 h 1309688"/>
                <a:gd name="connsiteX25" fmla="*/ 28575 w 450057"/>
                <a:gd name="connsiteY25" fmla="*/ 0 h 1309688"/>
                <a:gd name="connsiteX26" fmla="*/ 76200 w 450057"/>
                <a:gd name="connsiteY26" fmla="*/ 4763 h 1309688"/>
                <a:gd name="connsiteX27" fmla="*/ 154782 w 450057"/>
                <a:gd name="connsiteY27" fmla="*/ 30956 h 1309688"/>
                <a:gd name="connsiteX28" fmla="*/ 240507 w 450057"/>
                <a:gd name="connsiteY28" fmla="*/ 66675 h 1309688"/>
                <a:gd name="connsiteX29" fmla="*/ 328613 w 450057"/>
                <a:gd name="connsiteY29" fmla="*/ 107156 h 1309688"/>
                <a:gd name="connsiteX30" fmla="*/ 392907 w 450057"/>
                <a:gd name="connsiteY30" fmla="*/ 145256 h 1309688"/>
                <a:gd name="connsiteX31" fmla="*/ 426244 w 450057"/>
                <a:gd name="connsiteY31" fmla="*/ 169069 h 1309688"/>
                <a:gd name="connsiteX32" fmla="*/ 438150 w 450057"/>
                <a:gd name="connsiteY32" fmla="*/ 183356 h 1309688"/>
                <a:gd name="connsiteX33" fmla="*/ 445294 w 450057"/>
                <a:gd name="connsiteY33" fmla="*/ 197644 h 1309688"/>
                <a:gd name="connsiteX34" fmla="*/ 450057 w 450057"/>
                <a:gd name="connsiteY34" fmla="*/ 214313 h 1309688"/>
                <a:gd name="connsiteX35" fmla="*/ 450057 w 450057"/>
                <a:gd name="connsiteY35" fmla="*/ 226219 h 1309688"/>
                <a:gd name="connsiteX36" fmla="*/ 442913 w 450057"/>
                <a:gd name="connsiteY36" fmla="*/ 247650 h 1309688"/>
                <a:gd name="connsiteX37" fmla="*/ 426244 w 450057"/>
                <a:gd name="connsiteY37" fmla="*/ 266700 h 1309688"/>
                <a:gd name="connsiteX38" fmla="*/ 423863 w 450057"/>
                <a:gd name="connsiteY38" fmla="*/ 333375 h 1309688"/>
                <a:gd name="connsiteX39" fmla="*/ 423863 w 450057"/>
                <a:gd name="connsiteY39" fmla="*/ 478631 h 1309688"/>
                <a:gd name="connsiteX40" fmla="*/ 423863 w 450057"/>
                <a:gd name="connsiteY40" fmla="*/ 70723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0057" h="1309688">
                  <a:moveTo>
                    <a:pt x="423863" y="707231"/>
                  </a:moveTo>
                  <a:lnTo>
                    <a:pt x="423863" y="945356"/>
                  </a:lnTo>
                  <a:cubicBezTo>
                    <a:pt x="424657" y="1054894"/>
                    <a:pt x="425450" y="1164431"/>
                    <a:pt x="426244" y="1273969"/>
                  </a:cubicBezTo>
                  <a:lnTo>
                    <a:pt x="200025" y="1309688"/>
                  </a:lnTo>
                  <a:lnTo>
                    <a:pt x="200025" y="1197769"/>
                  </a:lnTo>
                  <a:lnTo>
                    <a:pt x="200025" y="1052513"/>
                  </a:lnTo>
                  <a:lnTo>
                    <a:pt x="200025" y="783431"/>
                  </a:lnTo>
                  <a:lnTo>
                    <a:pt x="200025" y="647700"/>
                  </a:lnTo>
                  <a:lnTo>
                    <a:pt x="200025" y="464344"/>
                  </a:lnTo>
                  <a:lnTo>
                    <a:pt x="197644" y="416719"/>
                  </a:lnTo>
                  <a:lnTo>
                    <a:pt x="190500" y="376238"/>
                  </a:lnTo>
                  <a:lnTo>
                    <a:pt x="180975" y="328613"/>
                  </a:lnTo>
                  <a:lnTo>
                    <a:pt x="169069" y="288131"/>
                  </a:lnTo>
                  <a:lnTo>
                    <a:pt x="152400" y="252413"/>
                  </a:lnTo>
                  <a:lnTo>
                    <a:pt x="133350" y="216694"/>
                  </a:lnTo>
                  <a:lnTo>
                    <a:pt x="111919" y="180975"/>
                  </a:lnTo>
                  <a:lnTo>
                    <a:pt x="92869" y="154781"/>
                  </a:lnTo>
                  <a:lnTo>
                    <a:pt x="66675" y="121444"/>
                  </a:lnTo>
                  <a:lnTo>
                    <a:pt x="47625" y="97631"/>
                  </a:lnTo>
                  <a:lnTo>
                    <a:pt x="21432" y="69056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76200" y="4763"/>
                  </a:lnTo>
                  <a:lnTo>
                    <a:pt x="154782" y="30956"/>
                  </a:lnTo>
                  <a:lnTo>
                    <a:pt x="240507" y="66675"/>
                  </a:lnTo>
                  <a:lnTo>
                    <a:pt x="328613" y="107156"/>
                  </a:lnTo>
                  <a:lnTo>
                    <a:pt x="392907" y="145256"/>
                  </a:lnTo>
                  <a:lnTo>
                    <a:pt x="426244" y="169069"/>
                  </a:lnTo>
                  <a:lnTo>
                    <a:pt x="438150" y="183356"/>
                  </a:lnTo>
                  <a:lnTo>
                    <a:pt x="445294" y="197644"/>
                  </a:lnTo>
                  <a:lnTo>
                    <a:pt x="450057" y="214313"/>
                  </a:lnTo>
                  <a:lnTo>
                    <a:pt x="450057" y="226219"/>
                  </a:lnTo>
                  <a:lnTo>
                    <a:pt x="442913" y="247650"/>
                  </a:lnTo>
                  <a:lnTo>
                    <a:pt x="426244" y="266700"/>
                  </a:lnTo>
                  <a:cubicBezTo>
                    <a:pt x="425450" y="288925"/>
                    <a:pt x="424657" y="311150"/>
                    <a:pt x="423863" y="333375"/>
                  </a:cubicBezTo>
                  <a:lnTo>
                    <a:pt x="423863" y="478631"/>
                  </a:lnTo>
                  <a:lnTo>
                    <a:pt x="4238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5">
              <a:extLst>
                <a:ext uri="{FF2B5EF4-FFF2-40B4-BE49-F238E27FC236}">
                  <a16:creationId xmlns:a16="http://schemas.microsoft.com/office/drawing/2014/main" id="{FD6F8405-5862-4A5A-900F-911FD0DFAA26}"/>
                </a:ext>
              </a:extLst>
            </p:cNvPr>
            <p:cNvSpPr/>
            <p:nvPr/>
          </p:nvSpPr>
          <p:spPr>
            <a:xfrm>
              <a:off x="5243513" y="2543175"/>
              <a:ext cx="501650" cy="1360488"/>
            </a:xfrm>
            <a:custGeom>
              <a:avLst/>
              <a:gdLst>
                <a:gd name="connsiteX0" fmla="*/ 133350 w 502443"/>
                <a:gd name="connsiteY0" fmla="*/ 912019 h 1359694"/>
                <a:gd name="connsiteX1" fmla="*/ 119062 w 502443"/>
                <a:gd name="connsiteY1" fmla="*/ 1109663 h 1359694"/>
                <a:gd name="connsiteX2" fmla="*/ 97631 w 502443"/>
                <a:gd name="connsiteY2" fmla="*/ 1359694 h 1359694"/>
                <a:gd name="connsiteX3" fmla="*/ 285750 w 502443"/>
                <a:gd name="connsiteY3" fmla="*/ 1335881 h 1359694"/>
                <a:gd name="connsiteX4" fmla="*/ 304800 w 502443"/>
                <a:gd name="connsiteY4" fmla="*/ 1235869 h 1359694"/>
                <a:gd name="connsiteX5" fmla="*/ 321468 w 502443"/>
                <a:gd name="connsiteY5" fmla="*/ 1123950 h 1359694"/>
                <a:gd name="connsiteX6" fmla="*/ 345281 w 502443"/>
                <a:gd name="connsiteY6" fmla="*/ 983456 h 1359694"/>
                <a:gd name="connsiteX7" fmla="*/ 373856 w 502443"/>
                <a:gd name="connsiteY7" fmla="*/ 809625 h 1359694"/>
                <a:gd name="connsiteX8" fmla="*/ 397668 w 502443"/>
                <a:gd name="connsiteY8" fmla="*/ 659606 h 1359694"/>
                <a:gd name="connsiteX9" fmla="*/ 416718 w 502443"/>
                <a:gd name="connsiteY9" fmla="*/ 528638 h 1359694"/>
                <a:gd name="connsiteX10" fmla="*/ 414337 w 502443"/>
                <a:gd name="connsiteY10" fmla="*/ 490538 h 1359694"/>
                <a:gd name="connsiteX11" fmla="*/ 411956 w 502443"/>
                <a:gd name="connsiteY11" fmla="*/ 457200 h 1359694"/>
                <a:gd name="connsiteX12" fmla="*/ 414337 w 502443"/>
                <a:gd name="connsiteY12" fmla="*/ 428625 h 1359694"/>
                <a:gd name="connsiteX13" fmla="*/ 421481 w 502443"/>
                <a:gd name="connsiteY13" fmla="*/ 402431 h 1359694"/>
                <a:gd name="connsiteX14" fmla="*/ 433387 w 502443"/>
                <a:gd name="connsiteY14" fmla="*/ 378619 h 1359694"/>
                <a:gd name="connsiteX15" fmla="*/ 447675 w 502443"/>
                <a:gd name="connsiteY15" fmla="*/ 361950 h 1359694"/>
                <a:gd name="connsiteX16" fmla="*/ 471487 w 502443"/>
                <a:gd name="connsiteY16" fmla="*/ 342900 h 1359694"/>
                <a:gd name="connsiteX17" fmla="*/ 490537 w 502443"/>
                <a:gd name="connsiteY17" fmla="*/ 330994 h 1359694"/>
                <a:gd name="connsiteX18" fmla="*/ 497681 w 502443"/>
                <a:gd name="connsiteY18" fmla="*/ 321469 h 1359694"/>
                <a:gd name="connsiteX19" fmla="*/ 500062 w 502443"/>
                <a:gd name="connsiteY19" fmla="*/ 311944 h 1359694"/>
                <a:gd name="connsiteX20" fmla="*/ 502443 w 502443"/>
                <a:gd name="connsiteY20" fmla="*/ 297656 h 1359694"/>
                <a:gd name="connsiteX21" fmla="*/ 497681 w 502443"/>
                <a:gd name="connsiteY21" fmla="*/ 280988 h 1359694"/>
                <a:gd name="connsiteX22" fmla="*/ 485775 w 502443"/>
                <a:gd name="connsiteY22" fmla="*/ 252413 h 1359694"/>
                <a:gd name="connsiteX23" fmla="*/ 473868 w 502443"/>
                <a:gd name="connsiteY23" fmla="*/ 233363 h 1359694"/>
                <a:gd name="connsiteX24" fmla="*/ 450056 w 502443"/>
                <a:gd name="connsiteY24" fmla="*/ 204788 h 1359694"/>
                <a:gd name="connsiteX25" fmla="*/ 428625 w 502443"/>
                <a:gd name="connsiteY25" fmla="*/ 183356 h 1359694"/>
                <a:gd name="connsiteX26" fmla="*/ 404812 w 502443"/>
                <a:gd name="connsiteY26" fmla="*/ 157163 h 1359694"/>
                <a:gd name="connsiteX27" fmla="*/ 381000 w 502443"/>
                <a:gd name="connsiteY27" fmla="*/ 135731 h 1359694"/>
                <a:gd name="connsiteX28" fmla="*/ 361950 w 502443"/>
                <a:gd name="connsiteY28" fmla="*/ 119063 h 1359694"/>
                <a:gd name="connsiteX29" fmla="*/ 335756 w 502443"/>
                <a:gd name="connsiteY29" fmla="*/ 100013 h 1359694"/>
                <a:gd name="connsiteX30" fmla="*/ 292893 w 502443"/>
                <a:gd name="connsiteY30" fmla="*/ 73819 h 1359694"/>
                <a:gd name="connsiteX31" fmla="*/ 254793 w 502443"/>
                <a:gd name="connsiteY31" fmla="*/ 54769 h 1359694"/>
                <a:gd name="connsiteX32" fmla="*/ 219075 w 502443"/>
                <a:gd name="connsiteY32" fmla="*/ 40481 h 1359694"/>
                <a:gd name="connsiteX33" fmla="*/ 169068 w 502443"/>
                <a:gd name="connsiteY33" fmla="*/ 26194 h 1359694"/>
                <a:gd name="connsiteX34" fmla="*/ 123825 w 502443"/>
                <a:gd name="connsiteY34" fmla="*/ 19050 h 1359694"/>
                <a:gd name="connsiteX35" fmla="*/ 73818 w 502443"/>
                <a:gd name="connsiteY35" fmla="*/ 16669 h 1359694"/>
                <a:gd name="connsiteX36" fmla="*/ 45243 w 502443"/>
                <a:gd name="connsiteY36" fmla="*/ 9525 h 1359694"/>
                <a:gd name="connsiteX37" fmla="*/ 23812 w 502443"/>
                <a:gd name="connsiteY37" fmla="*/ 2381 h 1359694"/>
                <a:gd name="connsiteX38" fmla="*/ 9525 w 502443"/>
                <a:gd name="connsiteY38" fmla="*/ 0 h 1359694"/>
                <a:gd name="connsiteX39" fmla="*/ 2381 w 502443"/>
                <a:gd name="connsiteY39" fmla="*/ 4763 h 1359694"/>
                <a:gd name="connsiteX40" fmla="*/ 0 w 502443"/>
                <a:gd name="connsiteY40" fmla="*/ 19050 h 1359694"/>
                <a:gd name="connsiteX41" fmla="*/ 7143 w 502443"/>
                <a:gd name="connsiteY41" fmla="*/ 47625 h 1359694"/>
                <a:gd name="connsiteX42" fmla="*/ 23812 w 502443"/>
                <a:gd name="connsiteY42" fmla="*/ 64294 h 1359694"/>
                <a:gd name="connsiteX43" fmla="*/ 54768 w 502443"/>
                <a:gd name="connsiteY43" fmla="*/ 90488 h 1359694"/>
                <a:gd name="connsiteX44" fmla="*/ 78581 w 502443"/>
                <a:gd name="connsiteY44" fmla="*/ 114300 h 1359694"/>
                <a:gd name="connsiteX45" fmla="*/ 109537 w 502443"/>
                <a:gd name="connsiteY45" fmla="*/ 152400 h 1359694"/>
                <a:gd name="connsiteX46" fmla="*/ 133350 w 502443"/>
                <a:gd name="connsiteY46" fmla="*/ 192881 h 1359694"/>
                <a:gd name="connsiteX47" fmla="*/ 147637 w 502443"/>
                <a:gd name="connsiteY47" fmla="*/ 226219 h 1359694"/>
                <a:gd name="connsiteX48" fmla="*/ 154781 w 502443"/>
                <a:gd name="connsiteY48" fmla="*/ 254794 h 1359694"/>
                <a:gd name="connsiteX49" fmla="*/ 164306 w 502443"/>
                <a:gd name="connsiteY49" fmla="*/ 302419 h 1359694"/>
                <a:gd name="connsiteX50" fmla="*/ 169068 w 502443"/>
                <a:gd name="connsiteY50" fmla="*/ 347663 h 1359694"/>
                <a:gd name="connsiteX51" fmla="*/ 171450 w 502443"/>
                <a:gd name="connsiteY51" fmla="*/ 414338 h 1359694"/>
                <a:gd name="connsiteX52" fmla="*/ 171450 w 502443"/>
                <a:gd name="connsiteY52" fmla="*/ 557213 h 1359694"/>
                <a:gd name="connsiteX53" fmla="*/ 150018 w 502443"/>
                <a:gd name="connsiteY53" fmla="*/ 683419 h 1359694"/>
                <a:gd name="connsiteX54" fmla="*/ 133350 w 502443"/>
                <a:gd name="connsiteY54" fmla="*/ 912019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2443" h="1359694">
                  <a:moveTo>
                    <a:pt x="133350" y="912019"/>
                  </a:moveTo>
                  <a:lnTo>
                    <a:pt x="119062" y="1109663"/>
                  </a:lnTo>
                  <a:lnTo>
                    <a:pt x="97631" y="1359694"/>
                  </a:lnTo>
                  <a:lnTo>
                    <a:pt x="285750" y="1335881"/>
                  </a:lnTo>
                  <a:lnTo>
                    <a:pt x="304800" y="1235869"/>
                  </a:lnTo>
                  <a:lnTo>
                    <a:pt x="321468" y="1123950"/>
                  </a:lnTo>
                  <a:lnTo>
                    <a:pt x="345281" y="983456"/>
                  </a:lnTo>
                  <a:lnTo>
                    <a:pt x="373856" y="809625"/>
                  </a:lnTo>
                  <a:lnTo>
                    <a:pt x="397668" y="659606"/>
                  </a:lnTo>
                  <a:lnTo>
                    <a:pt x="416718" y="528638"/>
                  </a:lnTo>
                  <a:lnTo>
                    <a:pt x="414337" y="490538"/>
                  </a:lnTo>
                  <a:lnTo>
                    <a:pt x="411956" y="457200"/>
                  </a:lnTo>
                  <a:lnTo>
                    <a:pt x="414337" y="428625"/>
                  </a:lnTo>
                  <a:lnTo>
                    <a:pt x="421481" y="402431"/>
                  </a:lnTo>
                  <a:lnTo>
                    <a:pt x="433387" y="378619"/>
                  </a:lnTo>
                  <a:lnTo>
                    <a:pt x="447675" y="361950"/>
                  </a:lnTo>
                  <a:lnTo>
                    <a:pt x="471487" y="342900"/>
                  </a:lnTo>
                  <a:lnTo>
                    <a:pt x="490537" y="330994"/>
                  </a:lnTo>
                  <a:lnTo>
                    <a:pt x="497681" y="321469"/>
                  </a:lnTo>
                  <a:lnTo>
                    <a:pt x="500062" y="311944"/>
                  </a:lnTo>
                  <a:lnTo>
                    <a:pt x="502443" y="297656"/>
                  </a:lnTo>
                  <a:lnTo>
                    <a:pt x="497681" y="280988"/>
                  </a:lnTo>
                  <a:lnTo>
                    <a:pt x="485775" y="252413"/>
                  </a:lnTo>
                  <a:lnTo>
                    <a:pt x="473868" y="233363"/>
                  </a:lnTo>
                  <a:lnTo>
                    <a:pt x="450056" y="204788"/>
                  </a:lnTo>
                  <a:lnTo>
                    <a:pt x="428625" y="183356"/>
                  </a:lnTo>
                  <a:lnTo>
                    <a:pt x="404812" y="157163"/>
                  </a:lnTo>
                  <a:lnTo>
                    <a:pt x="381000" y="135731"/>
                  </a:lnTo>
                  <a:lnTo>
                    <a:pt x="361950" y="119063"/>
                  </a:lnTo>
                  <a:lnTo>
                    <a:pt x="335756" y="100013"/>
                  </a:lnTo>
                  <a:lnTo>
                    <a:pt x="292893" y="73819"/>
                  </a:lnTo>
                  <a:lnTo>
                    <a:pt x="254793" y="54769"/>
                  </a:lnTo>
                  <a:lnTo>
                    <a:pt x="219075" y="40481"/>
                  </a:lnTo>
                  <a:lnTo>
                    <a:pt x="169068" y="26194"/>
                  </a:lnTo>
                  <a:lnTo>
                    <a:pt x="123825" y="19050"/>
                  </a:lnTo>
                  <a:lnTo>
                    <a:pt x="73818" y="16669"/>
                  </a:lnTo>
                  <a:lnTo>
                    <a:pt x="45243" y="9525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7143" y="47625"/>
                  </a:lnTo>
                  <a:lnTo>
                    <a:pt x="23812" y="64294"/>
                  </a:lnTo>
                  <a:lnTo>
                    <a:pt x="54768" y="90488"/>
                  </a:lnTo>
                  <a:lnTo>
                    <a:pt x="78581" y="114300"/>
                  </a:lnTo>
                  <a:lnTo>
                    <a:pt x="109537" y="152400"/>
                  </a:lnTo>
                  <a:lnTo>
                    <a:pt x="133350" y="192881"/>
                  </a:lnTo>
                  <a:lnTo>
                    <a:pt x="147637" y="226219"/>
                  </a:lnTo>
                  <a:lnTo>
                    <a:pt x="154781" y="254794"/>
                  </a:lnTo>
                  <a:lnTo>
                    <a:pt x="164306" y="302419"/>
                  </a:lnTo>
                  <a:lnTo>
                    <a:pt x="169068" y="347663"/>
                  </a:lnTo>
                  <a:lnTo>
                    <a:pt x="171450" y="414338"/>
                  </a:lnTo>
                  <a:lnTo>
                    <a:pt x="171450" y="557213"/>
                  </a:lnTo>
                  <a:lnTo>
                    <a:pt x="150018" y="683419"/>
                  </a:lnTo>
                  <a:lnTo>
                    <a:pt x="133350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57">
              <a:extLst>
                <a:ext uri="{FF2B5EF4-FFF2-40B4-BE49-F238E27FC236}">
                  <a16:creationId xmlns:a16="http://schemas.microsoft.com/office/drawing/2014/main" id="{96D87A5E-8FB1-463A-94AB-9C1A4F0452A9}"/>
                </a:ext>
              </a:extLst>
            </p:cNvPr>
            <p:cNvSpPr/>
            <p:nvPr/>
          </p:nvSpPr>
          <p:spPr>
            <a:xfrm>
              <a:off x="3409950" y="3630613"/>
              <a:ext cx="3246438" cy="592137"/>
            </a:xfrm>
            <a:custGeom>
              <a:avLst/>
              <a:gdLst>
                <a:gd name="connsiteX0" fmla="*/ 1863156 w 3247970"/>
                <a:gd name="connsiteY0" fmla="*/ 190280 h 591982"/>
                <a:gd name="connsiteX1" fmla="*/ 1736303 w 3247970"/>
                <a:gd name="connsiteY1" fmla="*/ 211422 h 591982"/>
                <a:gd name="connsiteX2" fmla="*/ 1625307 w 3247970"/>
                <a:gd name="connsiteY2" fmla="*/ 229922 h 591982"/>
                <a:gd name="connsiteX3" fmla="*/ 1498453 w 3247970"/>
                <a:gd name="connsiteY3" fmla="*/ 248421 h 591982"/>
                <a:gd name="connsiteX4" fmla="*/ 1345172 w 3247970"/>
                <a:gd name="connsiteY4" fmla="*/ 274849 h 591982"/>
                <a:gd name="connsiteX5" fmla="*/ 1239461 w 3247970"/>
                <a:gd name="connsiteY5" fmla="*/ 290705 h 591982"/>
                <a:gd name="connsiteX6" fmla="*/ 1028039 w 3247970"/>
                <a:gd name="connsiteY6" fmla="*/ 311848 h 591982"/>
                <a:gd name="connsiteX7" fmla="*/ 909115 w 3247970"/>
                <a:gd name="connsiteY7" fmla="*/ 332990 h 591982"/>
                <a:gd name="connsiteX8" fmla="*/ 790190 w 3247970"/>
                <a:gd name="connsiteY8" fmla="*/ 354132 h 591982"/>
                <a:gd name="connsiteX9" fmla="*/ 697693 w 3247970"/>
                <a:gd name="connsiteY9" fmla="*/ 367346 h 591982"/>
                <a:gd name="connsiteX10" fmla="*/ 602553 w 3247970"/>
                <a:gd name="connsiteY10" fmla="*/ 377917 h 591982"/>
                <a:gd name="connsiteX11" fmla="*/ 570839 w 3247970"/>
                <a:gd name="connsiteY11" fmla="*/ 383203 h 591982"/>
                <a:gd name="connsiteX12" fmla="*/ 520627 w 3247970"/>
                <a:gd name="connsiteY12" fmla="*/ 391131 h 591982"/>
                <a:gd name="connsiteX13" fmla="*/ 473057 w 3247970"/>
                <a:gd name="connsiteY13" fmla="*/ 393774 h 591982"/>
                <a:gd name="connsiteX14" fmla="*/ 433415 w 3247970"/>
                <a:gd name="connsiteY14" fmla="*/ 393774 h 591982"/>
                <a:gd name="connsiteX15" fmla="*/ 396416 w 3247970"/>
                <a:gd name="connsiteY15" fmla="*/ 391131 h 591982"/>
                <a:gd name="connsiteX16" fmla="*/ 356775 w 3247970"/>
                <a:gd name="connsiteY16" fmla="*/ 385845 h 591982"/>
                <a:gd name="connsiteX17" fmla="*/ 309205 w 3247970"/>
                <a:gd name="connsiteY17" fmla="*/ 375274 h 591982"/>
                <a:gd name="connsiteX18" fmla="*/ 229922 w 3247970"/>
                <a:gd name="connsiteY18" fmla="*/ 348846 h 591982"/>
                <a:gd name="connsiteX19" fmla="*/ 166495 w 3247970"/>
                <a:gd name="connsiteY19" fmla="*/ 322419 h 591982"/>
                <a:gd name="connsiteX20" fmla="*/ 113639 w 3247970"/>
                <a:gd name="connsiteY20" fmla="*/ 295991 h 591982"/>
                <a:gd name="connsiteX21" fmla="*/ 21142 w 3247970"/>
                <a:gd name="connsiteY21" fmla="*/ 243136 h 591982"/>
                <a:gd name="connsiteX22" fmla="*/ 0 w 3247970"/>
                <a:gd name="connsiteY22" fmla="*/ 335633 h 591982"/>
                <a:gd name="connsiteX23" fmla="*/ 79283 w 3247970"/>
                <a:gd name="connsiteY23" fmla="*/ 383203 h 591982"/>
                <a:gd name="connsiteX24" fmla="*/ 150638 w 3247970"/>
                <a:gd name="connsiteY24" fmla="*/ 438701 h 591982"/>
                <a:gd name="connsiteX25" fmla="*/ 216708 w 3247970"/>
                <a:gd name="connsiteY25" fmla="*/ 488914 h 591982"/>
                <a:gd name="connsiteX26" fmla="*/ 277492 w 3247970"/>
                <a:gd name="connsiteY26" fmla="*/ 533841 h 591982"/>
                <a:gd name="connsiteX27" fmla="*/ 327704 w 3247970"/>
                <a:gd name="connsiteY27" fmla="*/ 560268 h 591982"/>
                <a:gd name="connsiteX28" fmla="*/ 367346 w 3247970"/>
                <a:gd name="connsiteY28" fmla="*/ 576125 h 591982"/>
                <a:gd name="connsiteX29" fmla="*/ 412273 w 3247970"/>
                <a:gd name="connsiteY29" fmla="*/ 586696 h 591982"/>
                <a:gd name="connsiteX30" fmla="*/ 454557 w 3247970"/>
                <a:gd name="connsiteY30" fmla="*/ 591982 h 591982"/>
                <a:gd name="connsiteX31" fmla="*/ 502127 w 3247970"/>
                <a:gd name="connsiteY31" fmla="*/ 586696 h 591982"/>
                <a:gd name="connsiteX32" fmla="*/ 531198 w 3247970"/>
                <a:gd name="connsiteY32" fmla="*/ 581411 h 591982"/>
                <a:gd name="connsiteX33" fmla="*/ 576125 w 3247970"/>
                <a:gd name="connsiteY33" fmla="*/ 576125 h 591982"/>
                <a:gd name="connsiteX34" fmla="*/ 621052 w 3247970"/>
                <a:gd name="connsiteY34" fmla="*/ 573482 h 591982"/>
                <a:gd name="connsiteX35" fmla="*/ 663337 w 3247970"/>
                <a:gd name="connsiteY35" fmla="*/ 565554 h 591982"/>
                <a:gd name="connsiteX36" fmla="*/ 710907 w 3247970"/>
                <a:gd name="connsiteY36" fmla="*/ 557626 h 591982"/>
                <a:gd name="connsiteX37" fmla="*/ 890615 w 3247970"/>
                <a:gd name="connsiteY37" fmla="*/ 531198 h 591982"/>
                <a:gd name="connsiteX38" fmla="*/ 1062396 w 3247970"/>
                <a:gd name="connsiteY38" fmla="*/ 499485 h 591982"/>
                <a:gd name="connsiteX39" fmla="*/ 1279103 w 3247970"/>
                <a:gd name="connsiteY39" fmla="*/ 462486 h 591982"/>
                <a:gd name="connsiteX40" fmla="*/ 1466740 w 3247970"/>
                <a:gd name="connsiteY40" fmla="*/ 430773 h 591982"/>
                <a:gd name="connsiteX41" fmla="*/ 1688733 w 3247970"/>
                <a:gd name="connsiteY41" fmla="*/ 399059 h 591982"/>
                <a:gd name="connsiteX42" fmla="*/ 1926583 w 3247970"/>
                <a:gd name="connsiteY42" fmla="*/ 367346 h 591982"/>
                <a:gd name="connsiteX43" fmla="*/ 2074578 w 3247970"/>
                <a:gd name="connsiteY43" fmla="*/ 348846 h 591982"/>
                <a:gd name="connsiteX44" fmla="*/ 2196146 w 3247970"/>
                <a:gd name="connsiteY44" fmla="*/ 335633 h 591982"/>
                <a:gd name="connsiteX45" fmla="*/ 2404925 w 3247970"/>
                <a:gd name="connsiteY45" fmla="*/ 314490 h 591982"/>
                <a:gd name="connsiteX46" fmla="*/ 2584634 w 3247970"/>
                <a:gd name="connsiteY46" fmla="*/ 301277 h 591982"/>
                <a:gd name="connsiteX47" fmla="*/ 2716772 w 3247970"/>
                <a:gd name="connsiteY47" fmla="*/ 293348 h 591982"/>
                <a:gd name="connsiteX48" fmla="*/ 2819841 w 3247970"/>
                <a:gd name="connsiteY48" fmla="*/ 288063 h 591982"/>
                <a:gd name="connsiteX49" fmla="*/ 2930837 w 3247970"/>
                <a:gd name="connsiteY49" fmla="*/ 288063 h 591982"/>
                <a:gd name="connsiteX50" fmla="*/ 3070904 w 3247970"/>
                <a:gd name="connsiteY50" fmla="*/ 285420 h 591982"/>
                <a:gd name="connsiteX51" fmla="*/ 3152830 w 3247970"/>
                <a:gd name="connsiteY51" fmla="*/ 288063 h 591982"/>
                <a:gd name="connsiteX52" fmla="*/ 3192472 w 3247970"/>
                <a:gd name="connsiteY52" fmla="*/ 274849 h 591982"/>
                <a:gd name="connsiteX53" fmla="*/ 3213614 w 3247970"/>
                <a:gd name="connsiteY53" fmla="*/ 266920 h 591982"/>
                <a:gd name="connsiteX54" fmla="*/ 3234756 w 3247970"/>
                <a:gd name="connsiteY54" fmla="*/ 251064 h 591982"/>
                <a:gd name="connsiteX55" fmla="*/ 3245327 w 3247970"/>
                <a:gd name="connsiteY55" fmla="*/ 235207 h 591982"/>
                <a:gd name="connsiteX56" fmla="*/ 3247970 w 3247970"/>
                <a:gd name="connsiteY56" fmla="*/ 224636 h 591982"/>
                <a:gd name="connsiteX57" fmla="*/ 3247970 w 3247970"/>
                <a:gd name="connsiteY57" fmla="*/ 214065 h 591982"/>
                <a:gd name="connsiteX58" fmla="*/ 3240042 w 3247970"/>
                <a:gd name="connsiteY58" fmla="*/ 192923 h 591982"/>
                <a:gd name="connsiteX59" fmla="*/ 3229471 w 3247970"/>
                <a:gd name="connsiteY59" fmla="*/ 177066 h 591982"/>
                <a:gd name="connsiteX60" fmla="*/ 3210971 w 3247970"/>
                <a:gd name="connsiteY60" fmla="*/ 158567 h 591982"/>
                <a:gd name="connsiteX61" fmla="*/ 3181901 w 3247970"/>
                <a:gd name="connsiteY61" fmla="*/ 134782 h 591982"/>
                <a:gd name="connsiteX62" fmla="*/ 3136974 w 3247970"/>
                <a:gd name="connsiteY62" fmla="*/ 105711 h 591982"/>
                <a:gd name="connsiteX63" fmla="*/ 3062976 w 3247970"/>
                <a:gd name="connsiteY63" fmla="*/ 68712 h 591982"/>
                <a:gd name="connsiteX64" fmla="*/ 2999549 w 3247970"/>
                <a:gd name="connsiteY64" fmla="*/ 47570 h 591982"/>
                <a:gd name="connsiteX65" fmla="*/ 2899124 w 3247970"/>
                <a:gd name="connsiteY65" fmla="*/ 18500 h 591982"/>
                <a:gd name="connsiteX66" fmla="*/ 2817198 w 3247970"/>
                <a:gd name="connsiteY66" fmla="*/ 0 h 591982"/>
                <a:gd name="connsiteX67" fmla="*/ 2801341 w 3247970"/>
                <a:gd name="connsiteY67" fmla="*/ 2643 h 591982"/>
                <a:gd name="connsiteX68" fmla="*/ 2751129 w 3247970"/>
                <a:gd name="connsiteY68" fmla="*/ 21142 h 591982"/>
                <a:gd name="connsiteX69" fmla="*/ 2674488 w 3247970"/>
                <a:gd name="connsiteY69" fmla="*/ 55499 h 591982"/>
                <a:gd name="connsiteX70" fmla="*/ 2650703 w 3247970"/>
                <a:gd name="connsiteY70" fmla="*/ 66070 h 591982"/>
                <a:gd name="connsiteX71" fmla="*/ 2507993 w 3247970"/>
                <a:gd name="connsiteY71" fmla="*/ 92497 h 591982"/>
                <a:gd name="connsiteX72" fmla="*/ 2325642 w 3247970"/>
                <a:gd name="connsiteY72" fmla="*/ 124211 h 591982"/>
                <a:gd name="connsiteX73" fmla="*/ 2175004 w 3247970"/>
                <a:gd name="connsiteY73" fmla="*/ 147996 h 591982"/>
                <a:gd name="connsiteX74" fmla="*/ 2124791 w 3247970"/>
                <a:gd name="connsiteY74" fmla="*/ 158567 h 591982"/>
                <a:gd name="connsiteX75" fmla="*/ 1958296 w 3247970"/>
                <a:gd name="connsiteY75" fmla="*/ 174423 h 591982"/>
                <a:gd name="connsiteX76" fmla="*/ 1863156 w 3247970"/>
                <a:gd name="connsiteY76" fmla="*/ 190280 h 5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47970" h="591982">
                  <a:moveTo>
                    <a:pt x="1863156" y="190280"/>
                  </a:moveTo>
                  <a:lnTo>
                    <a:pt x="1736303" y="211422"/>
                  </a:lnTo>
                  <a:lnTo>
                    <a:pt x="1625307" y="229922"/>
                  </a:lnTo>
                  <a:lnTo>
                    <a:pt x="1498453" y="248421"/>
                  </a:lnTo>
                  <a:lnTo>
                    <a:pt x="1345172" y="274849"/>
                  </a:lnTo>
                  <a:lnTo>
                    <a:pt x="1239461" y="290705"/>
                  </a:lnTo>
                  <a:lnTo>
                    <a:pt x="1028039" y="311848"/>
                  </a:lnTo>
                  <a:lnTo>
                    <a:pt x="909115" y="332990"/>
                  </a:lnTo>
                  <a:lnTo>
                    <a:pt x="790190" y="354132"/>
                  </a:lnTo>
                  <a:lnTo>
                    <a:pt x="697693" y="367346"/>
                  </a:lnTo>
                  <a:lnTo>
                    <a:pt x="602553" y="377917"/>
                  </a:lnTo>
                  <a:lnTo>
                    <a:pt x="570839" y="383203"/>
                  </a:lnTo>
                  <a:lnTo>
                    <a:pt x="520627" y="391131"/>
                  </a:lnTo>
                  <a:lnTo>
                    <a:pt x="473057" y="393774"/>
                  </a:lnTo>
                  <a:lnTo>
                    <a:pt x="433415" y="393774"/>
                  </a:lnTo>
                  <a:lnTo>
                    <a:pt x="396416" y="391131"/>
                  </a:lnTo>
                  <a:lnTo>
                    <a:pt x="356775" y="385845"/>
                  </a:lnTo>
                  <a:lnTo>
                    <a:pt x="309205" y="375274"/>
                  </a:lnTo>
                  <a:lnTo>
                    <a:pt x="229922" y="348846"/>
                  </a:lnTo>
                  <a:lnTo>
                    <a:pt x="166495" y="322419"/>
                  </a:lnTo>
                  <a:lnTo>
                    <a:pt x="113639" y="295991"/>
                  </a:lnTo>
                  <a:lnTo>
                    <a:pt x="21142" y="243136"/>
                  </a:lnTo>
                  <a:lnTo>
                    <a:pt x="0" y="335633"/>
                  </a:lnTo>
                  <a:lnTo>
                    <a:pt x="79283" y="383203"/>
                  </a:lnTo>
                  <a:lnTo>
                    <a:pt x="150638" y="438701"/>
                  </a:lnTo>
                  <a:lnTo>
                    <a:pt x="216708" y="488914"/>
                  </a:lnTo>
                  <a:lnTo>
                    <a:pt x="277492" y="533841"/>
                  </a:lnTo>
                  <a:lnTo>
                    <a:pt x="327704" y="560268"/>
                  </a:lnTo>
                  <a:lnTo>
                    <a:pt x="367346" y="576125"/>
                  </a:lnTo>
                  <a:lnTo>
                    <a:pt x="412273" y="586696"/>
                  </a:lnTo>
                  <a:lnTo>
                    <a:pt x="454557" y="591982"/>
                  </a:lnTo>
                  <a:lnTo>
                    <a:pt x="502127" y="586696"/>
                  </a:lnTo>
                  <a:lnTo>
                    <a:pt x="531198" y="581411"/>
                  </a:lnTo>
                  <a:lnTo>
                    <a:pt x="576125" y="576125"/>
                  </a:lnTo>
                  <a:lnTo>
                    <a:pt x="621052" y="573482"/>
                  </a:lnTo>
                  <a:lnTo>
                    <a:pt x="663337" y="565554"/>
                  </a:lnTo>
                  <a:lnTo>
                    <a:pt x="710907" y="557626"/>
                  </a:lnTo>
                  <a:lnTo>
                    <a:pt x="890615" y="531198"/>
                  </a:lnTo>
                  <a:lnTo>
                    <a:pt x="1062396" y="499485"/>
                  </a:lnTo>
                  <a:lnTo>
                    <a:pt x="1279103" y="462486"/>
                  </a:lnTo>
                  <a:lnTo>
                    <a:pt x="1466740" y="430773"/>
                  </a:lnTo>
                  <a:lnTo>
                    <a:pt x="1688733" y="399059"/>
                  </a:lnTo>
                  <a:lnTo>
                    <a:pt x="1926583" y="367346"/>
                  </a:lnTo>
                  <a:lnTo>
                    <a:pt x="2074578" y="348846"/>
                  </a:lnTo>
                  <a:lnTo>
                    <a:pt x="2196146" y="335633"/>
                  </a:lnTo>
                  <a:lnTo>
                    <a:pt x="2404925" y="314490"/>
                  </a:lnTo>
                  <a:lnTo>
                    <a:pt x="2584634" y="301277"/>
                  </a:lnTo>
                  <a:lnTo>
                    <a:pt x="2716772" y="293348"/>
                  </a:lnTo>
                  <a:lnTo>
                    <a:pt x="2819841" y="288063"/>
                  </a:lnTo>
                  <a:lnTo>
                    <a:pt x="2930837" y="288063"/>
                  </a:lnTo>
                  <a:lnTo>
                    <a:pt x="3070904" y="285420"/>
                  </a:lnTo>
                  <a:lnTo>
                    <a:pt x="3152830" y="288063"/>
                  </a:lnTo>
                  <a:lnTo>
                    <a:pt x="3192472" y="274849"/>
                  </a:lnTo>
                  <a:lnTo>
                    <a:pt x="3213614" y="266920"/>
                  </a:lnTo>
                  <a:lnTo>
                    <a:pt x="3234756" y="251064"/>
                  </a:lnTo>
                  <a:lnTo>
                    <a:pt x="3245327" y="235207"/>
                  </a:lnTo>
                  <a:lnTo>
                    <a:pt x="3247970" y="224636"/>
                  </a:lnTo>
                  <a:lnTo>
                    <a:pt x="3247970" y="214065"/>
                  </a:lnTo>
                  <a:lnTo>
                    <a:pt x="3240042" y="192923"/>
                  </a:lnTo>
                  <a:lnTo>
                    <a:pt x="3229471" y="177066"/>
                  </a:lnTo>
                  <a:lnTo>
                    <a:pt x="3210971" y="158567"/>
                  </a:lnTo>
                  <a:lnTo>
                    <a:pt x="3181901" y="134782"/>
                  </a:lnTo>
                  <a:lnTo>
                    <a:pt x="3136974" y="105711"/>
                  </a:lnTo>
                  <a:lnTo>
                    <a:pt x="3062976" y="68712"/>
                  </a:lnTo>
                  <a:lnTo>
                    <a:pt x="2999549" y="47570"/>
                  </a:lnTo>
                  <a:lnTo>
                    <a:pt x="2899124" y="18500"/>
                  </a:lnTo>
                  <a:lnTo>
                    <a:pt x="2817198" y="0"/>
                  </a:lnTo>
                  <a:lnTo>
                    <a:pt x="2801341" y="2643"/>
                  </a:lnTo>
                  <a:lnTo>
                    <a:pt x="2751129" y="21142"/>
                  </a:lnTo>
                  <a:lnTo>
                    <a:pt x="2674488" y="55499"/>
                  </a:lnTo>
                  <a:lnTo>
                    <a:pt x="2650703" y="66070"/>
                  </a:lnTo>
                  <a:lnTo>
                    <a:pt x="2507993" y="92497"/>
                  </a:lnTo>
                  <a:lnTo>
                    <a:pt x="2325642" y="124211"/>
                  </a:lnTo>
                  <a:lnTo>
                    <a:pt x="2175004" y="147996"/>
                  </a:lnTo>
                  <a:lnTo>
                    <a:pt x="2124791" y="158567"/>
                  </a:lnTo>
                  <a:lnTo>
                    <a:pt x="1958296" y="174423"/>
                  </a:lnTo>
                  <a:lnTo>
                    <a:pt x="1863156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58">
              <a:extLst>
                <a:ext uri="{FF2B5EF4-FFF2-40B4-BE49-F238E27FC236}">
                  <a16:creationId xmlns:a16="http://schemas.microsoft.com/office/drawing/2014/main" id="{76B6B151-96BF-4FA6-BBB5-AD1C4F2BD84C}"/>
                </a:ext>
              </a:extLst>
            </p:cNvPr>
            <p:cNvSpPr/>
            <p:nvPr/>
          </p:nvSpPr>
          <p:spPr>
            <a:xfrm>
              <a:off x="3941763" y="4100513"/>
              <a:ext cx="355600" cy="1824037"/>
            </a:xfrm>
            <a:custGeom>
              <a:avLst/>
              <a:gdLst>
                <a:gd name="connsiteX0" fmla="*/ 345281 w 357187"/>
                <a:gd name="connsiteY0" fmla="*/ 626268 h 1824037"/>
                <a:gd name="connsiteX1" fmla="*/ 333375 w 357187"/>
                <a:gd name="connsiteY1" fmla="*/ 831056 h 1824037"/>
                <a:gd name="connsiteX2" fmla="*/ 323850 w 357187"/>
                <a:gd name="connsiteY2" fmla="*/ 1016793 h 1824037"/>
                <a:gd name="connsiteX3" fmla="*/ 314325 w 357187"/>
                <a:gd name="connsiteY3" fmla="*/ 1204912 h 1824037"/>
                <a:gd name="connsiteX4" fmla="*/ 311944 w 357187"/>
                <a:gd name="connsiteY4" fmla="*/ 1269206 h 1824037"/>
                <a:gd name="connsiteX5" fmla="*/ 264319 w 357187"/>
                <a:gd name="connsiteY5" fmla="*/ 1695450 h 1824037"/>
                <a:gd name="connsiteX6" fmla="*/ 254794 w 357187"/>
                <a:gd name="connsiteY6" fmla="*/ 1721643 h 1824037"/>
                <a:gd name="connsiteX7" fmla="*/ 238125 w 357187"/>
                <a:gd name="connsiteY7" fmla="*/ 1754981 h 1824037"/>
                <a:gd name="connsiteX8" fmla="*/ 216694 w 357187"/>
                <a:gd name="connsiteY8" fmla="*/ 1788318 h 1824037"/>
                <a:gd name="connsiteX9" fmla="*/ 197644 w 357187"/>
                <a:gd name="connsiteY9" fmla="*/ 1809750 h 1824037"/>
                <a:gd name="connsiteX10" fmla="*/ 176212 w 357187"/>
                <a:gd name="connsiteY10" fmla="*/ 1821656 h 1824037"/>
                <a:gd name="connsiteX11" fmla="*/ 157162 w 357187"/>
                <a:gd name="connsiteY11" fmla="*/ 1824037 h 1824037"/>
                <a:gd name="connsiteX12" fmla="*/ 147637 w 357187"/>
                <a:gd name="connsiteY12" fmla="*/ 1821656 h 1824037"/>
                <a:gd name="connsiteX13" fmla="*/ 133350 w 357187"/>
                <a:gd name="connsiteY13" fmla="*/ 1812131 h 1824037"/>
                <a:gd name="connsiteX14" fmla="*/ 116681 w 357187"/>
                <a:gd name="connsiteY14" fmla="*/ 1793081 h 1824037"/>
                <a:gd name="connsiteX15" fmla="*/ 90487 w 357187"/>
                <a:gd name="connsiteY15" fmla="*/ 1747837 h 1824037"/>
                <a:gd name="connsiteX16" fmla="*/ 64294 w 357187"/>
                <a:gd name="connsiteY16" fmla="*/ 1697831 h 1824037"/>
                <a:gd name="connsiteX17" fmla="*/ 42862 w 357187"/>
                <a:gd name="connsiteY17" fmla="*/ 1654968 h 1824037"/>
                <a:gd name="connsiteX18" fmla="*/ 26194 w 357187"/>
                <a:gd name="connsiteY18" fmla="*/ 1607343 h 1824037"/>
                <a:gd name="connsiteX19" fmla="*/ 16669 w 357187"/>
                <a:gd name="connsiteY19" fmla="*/ 1578768 h 1824037"/>
                <a:gd name="connsiteX20" fmla="*/ 11906 w 357187"/>
                <a:gd name="connsiteY20" fmla="*/ 1554956 h 1824037"/>
                <a:gd name="connsiteX21" fmla="*/ 4762 w 357187"/>
                <a:gd name="connsiteY21" fmla="*/ 1521618 h 1824037"/>
                <a:gd name="connsiteX22" fmla="*/ 0 w 357187"/>
                <a:gd name="connsiteY22" fmla="*/ 1481137 h 1824037"/>
                <a:gd name="connsiteX23" fmla="*/ 0 w 357187"/>
                <a:gd name="connsiteY23" fmla="*/ 1457325 h 1824037"/>
                <a:gd name="connsiteX24" fmla="*/ 2381 w 357187"/>
                <a:gd name="connsiteY24" fmla="*/ 1443037 h 1824037"/>
                <a:gd name="connsiteX25" fmla="*/ 23812 w 357187"/>
                <a:gd name="connsiteY25" fmla="*/ 1352550 h 1824037"/>
                <a:gd name="connsiteX26" fmla="*/ 50006 w 357187"/>
                <a:gd name="connsiteY26" fmla="*/ 1240631 h 1824037"/>
                <a:gd name="connsiteX27" fmla="*/ 73819 w 357187"/>
                <a:gd name="connsiteY27" fmla="*/ 1121568 h 1824037"/>
                <a:gd name="connsiteX28" fmla="*/ 95250 w 357187"/>
                <a:gd name="connsiteY28" fmla="*/ 1004887 h 1824037"/>
                <a:gd name="connsiteX29" fmla="*/ 111919 w 357187"/>
                <a:gd name="connsiteY29" fmla="*/ 897731 h 1824037"/>
                <a:gd name="connsiteX30" fmla="*/ 123825 w 357187"/>
                <a:gd name="connsiteY30" fmla="*/ 823912 h 1824037"/>
                <a:gd name="connsiteX31" fmla="*/ 133350 w 357187"/>
                <a:gd name="connsiteY31" fmla="*/ 752475 h 1824037"/>
                <a:gd name="connsiteX32" fmla="*/ 138112 w 357187"/>
                <a:gd name="connsiteY32" fmla="*/ 664368 h 1824037"/>
                <a:gd name="connsiteX33" fmla="*/ 145256 w 357187"/>
                <a:gd name="connsiteY33" fmla="*/ 578643 h 1824037"/>
                <a:gd name="connsiteX34" fmla="*/ 147637 w 357187"/>
                <a:gd name="connsiteY34" fmla="*/ 516731 h 1824037"/>
                <a:gd name="connsiteX35" fmla="*/ 152400 w 357187"/>
                <a:gd name="connsiteY35" fmla="*/ 419100 h 1824037"/>
                <a:gd name="connsiteX36" fmla="*/ 154781 w 357187"/>
                <a:gd name="connsiteY36" fmla="*/ 300037 h 1824037"/>
                <a:gd name="connsiteX37" fmla="*/ 157162 w 357187"/>
                <a:gd name="connsiteY37" fmla="*/ 9525 h 1824037"/>
                <a:gd name="connsiteX38" fmla="*/ 323850 w 357187"/>
                <a:gd name="connsiteY38" fmla="*/ 0 h 1824037"/>
                <a:gd name="connsiteX39" fmla="*/ 340519 w 357187"/>
                <a:gd name="connsiteY39" fmla="*/ 100012 h 1824037"/>
                <a:gd name="connsiteX40" fmla="*/ 345281 w 357187"/>
                <a:gd name="connsiteY40" fmla="*/ 145256 h 1824037"/>
                <a:gd name="connsiteX41" fmla="*/ 352425 w 357187"/>
                <a:gd name="connsiteY41" fmla="*/ 214312 h 1824037"/>
                <a:gd name="connsiteX42" fmla="*/ 354806 w 357187"/>
                <a:gd name="connsiteY42" fmla="*/ 302418 h 1824037"/>
                <a:gd name="connsiteX43" fmla="*/ 357187 w 357187"/>
                <a:gd name="connsiteY43" fmla="*/ 421481 h 1824037"/>
                <a:gd name="connsiteX44" fmla="*/ 357187 w 357187"/>
                <a:gd name="connsiteY44" fmla="*/ 459581 h 1824037"/>
                <a:gd name="connsiteX45" fmla="*/ 345281 w 357187"/>
                <a:gd name="connsiteY45" fmla="*/ 626268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7187" h="1824037">
                  <a:moveTo>
                    <a:pt x="345281" y="626268"/>
                  </a:moveTo>
                  <a:lnTo>
                    <a:pt x="333375" y="831056"/>
                  </a:lnTo>
                  <a:lnTo>
                    <a:pt x="323850" y="1016793"/>
                  </a:lnTo>
                  <a:lnTo>
                    <a:pt x="314325" y="1204912"/>
                  </a:lnTo>
                  <a:cubicBezTo>
                    <a:pt x="313531" y="1226343"/>
                    <a:pt x="312738" y="1247775"/>
                    <a:pt x="311944" y="1269206"/>
                  </a:cubicBezTo>
                  <a:lnTo>
                    <a:pt x="264319" y="1695450"/>
                  </a:lnTo>
                  <a:lnTo>
                    <a:pt x="254794" y="1721643"/>
                  </a:lnTo>
                  <a:lnTo>
                    <a:pt x="238125" y="1754981"/>
                  </a:lnTo>
                  <a:lnTo>
                    <a:pt x="216694" y="1788318"/>
                  </a:lnTo>
                  <a:lnTo>
                    <a:pt x="197644" y="1809750"/>
                  </a:lnTo>
                  <a:lnTo>
                    <a:pt x="176212" y="1821656"/>
                  </a:lnTo>
                  <a:lnTo>
                    <a:pt x="157162" y="1824037"/>
                  </a:lnTo>
                  <a:lnTo>
                    <a:pt x="147637" y="1821656"/>
                  </a:lnTo>
                  <a:lnTo>
                    <a:pt x="133350" y="1812131"/>
                  </a:lnTo>
                  <a:lnTo>
                    <a:pt x="116681" y="1793081"/>
                  </a:lnTo>
                  <a:lnTo>
                    <a:pt x="90487" y="1747837"/>
                  </a:lnTo>
                  <a:lnTo>
                    <a:pt x="64294" y="1697831"/>
                  </a:lnTo>
                  <a:lnTo>
                    <a:pt x="42862" y="1654968"/>
                  </a:lnTo>
                  <a:lnTo>
                    <a:pt x="26194" y="1607343"/>
                  </a:lnTo>
                  <a:lnTo>
                    <a:pt x="16669" y="1578768"/>
                  </a:lnTo>
                  <a:lnTo>
                    <a:pt x="11906" y="1554956"/>
                  </a:lnTo>
                  <a:lnTo>
                    <a:pt x="4762" y="1521618"/>
                  </a:lnTo>
                  <a:lnTo>
                    <a:pt x="0" y="1481137"/>
                  </a:lnTo>
                  <a:lnTo>
                    <a:pt x="0" y="1457325"/>
                  </a:lnTo>
                  <a:lnTo>
                    <a:pt x="2381" y="1443037"/>
                  </a:lnTo>
                  <a:lnTo>
                    <a:pt x="23812" y="1352550"/>
                  </a:lnTo>
                  <a:lnTo>
                    <a:pt x="50006" y="1240631"/>
                  </a:lnTo>
                  <a:lnTo>
                    <a:pt x="73819" y="1121568"/>
                  </a:lnTo>
                  <a:lnTo>
                    <a:pt x="95250" y="1004887"/>
                  </a:lnTo>
                  <a:lnTo>
                    <a:pt x="111919" y="897731"/>
                  </a:lnTo>
                  <a:lnTo>
                    <a:pt x="123825" y="823912"/>
                  </a:lnTo>
                  <a:lnTo>
                    <a:pt x="133350" y="752475"/>
                  </a:lnTo>
                  <a:lnTo>
                    <a:pt x="138112" y="664368"/>
                  </a:lnTo>
                  <a:lnTo>
                    <a:pt x="145256" y="578643"/>
                  </a:lnTo>
                  <a:cubicBezTo>
                    <a:pt x="146050" y="558006"/>
                    <a:pt x="146843" y="537368"/>
                    <a:pt x="147637" y="516731"/>
                  </a:cubicBezTo>
                  <a:lnTo>
                    <a:pt x="152400" y="419100"/>
                  </a:lnTo>
                  <a:cubicBezTo>
                    <a:pt x="153194" y="379412"/>
                    <a:pt x="153987" y="339725"/>
                    <a:pt x="154781" y="300037"/>
                  </a:cubicBezTo>
                  <a:cubicBezTo>
                    <a:pt x="155575" y="203200"/>
                    <a:pt x="156368" y="106362"/>
                    <a:pt x="157162" y="9525"/>
                  </a:cubicBezTo>
                  <a:lnTo>
                    <a:pt x="323850" y="0"/>
                  </a:lnTo>
                  <a:lnTo>
                    <a:pt x="340519" y="100012"/>
                  </a:lnTo>
                  <a:lnTo>
                    <a:pt x="345281" y="145256"/>
                  </a:lnTo>
                  <a:lnTo>
                    <a:pt x="352425" y="214312"/>
                  </a:lnTo>
                  <a:cubicBezTo>
                    <a:pt x="353219" y="243681"/>
                    <a:pt x="354012" y="273049"/>
                    <a:pt x="354806" y="302418"/>
                  </a:cubicBezTo>
                  <a:cubicBezTo>
                    <a:pt x="355600" y="342106"/>
                    <a:pt x="356393" y="381793"/>
                    <a:pt x="357187" y="421481"/>
                  </a:cubicBezTo>
                  <a:lnTo>
                    <a:pt x="357187" y="459581"/>
                  </a:lnTo>
                  <a:lnTo>
                    <a:pt x="345281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59">
              <a:extLst>
                <a:ext uri="{FF2B5EF4-FFF2-40B4-BE49-F238E27FC236}">
                  <a16:creationId xmlns:a16="http://schemas.microsoft.com/office/drawing/2014/main" id="{1715B8B7-616A-4EC6-A635-6EE1B023D774}"/>
                </a:ext>
              </a:extLst>
            </p:cNvPr>
            <p:cNvSpPr/>
            <p:nvPr/>
          </p:nvSpPr>
          <p:spPr>
            <a:xfrm>
              <a:off x="4143375" y="4976813"/>
              <a:ext cx="904875" cy="919162"/>
            </a:xfrm>
            <a:custGeom>
              <a:avLst/>
              <a:gdLst>
                <a:gd name="connsiteX0" fmla="*/ 740569 w 904875"/>
                <a:gd name="connsiteY0" fmla="*/ 207168 h 919162"/>
                <a:gd name="connsiteX1" fmla="*/ 631031 w 904875"/>
                <a:gd name="connsiteY1" fmla="*/ 309562 h 919162"/>
                <a:gd name="connsiteX2" fmla="*/ 533400 w 904875"/>
                <a:gd name="connsiteY2" fmla="*/ 400050 h 919162"/>
                <a:gd name="connsiteX3" fmla="*/ 442913 w 904875"/>
                <a:gd name="connsiteY3" fmla="*/ 476250 h 919162"/>
                <a:gd name="connsiteX4" fmla="*/ 347663 w 904875"/>
                <a:gd name="connsiteY4" fmla="*/ 554831 h 919162"/>
                <a:gd name="connsiteX5" fmla="*/ 278606 w 904875"/>
                <a:gd name="connsiteY5" fmla="*/ 616743 h 919162"/>
                <a:gd name="connsiteX6" fmla="*/ 188119 w 904875"/>
                <a:gd name="connsiteY6" fmla="*/ 697706 h 919162"/>
                <a:gd name="connsiteX7" fmla="*/ 111919 w 904875"/>
                <a:gd name="connsiteY7" fmla="*/ 766762 h 919162"/>
                <a:gd name="connsiteX8" fmla="*/ 69056 w 904875"/>
                <a:gd name="connsiteY8" fmla="*/ 812006 h 919162"/>
                <a:gd name="connsiteX9" fmla="*/ 59531 w 904875"/>
                <a:gd name="connsiteY9" fmla="*/ 826293 h 919162"/>
                <a:gd name="connsiteX10" fmla="*/ 33338 w 904875"/>
                <a:gd name="connsiteY10" fmla="*/ 876300 h 919162"/>
                <a:gd name="connsiteX11" fmla="*/ 0 w 904875"/>
                <a:gd name="connsiteY11" fmla="*/ 919162 h 919162"/>
                <a:gd name="connsiteX12" fmla="*/ 107156 w 904875"/>
                <a:gd name="connsiteY12" fmla="*/ 340518 h 919162"/>
                <a:gd name="connsiteX13" fmla="*/ 109538 w 904875"/>
                <a:gd name="connsiteY13" fmla="*/ 400050 h 919162"/>
                <a:gd name="connsiteX14" fmla="*/ 114300 w 904875"/>
                <a:gd name="connsiteY14" fmla="*/ 421481 h 919162"/>
                <a:gd name="connsiteX15" fmla="*/ 119063 w 904875"/>
                <a:gd name="connsiteY15" fmla="*/ 431006 h 919162"/>
                <a:gd name="connsiteX16" fmla="*/ 123825 w 904875"/>
                <a:gd name="connsiteY16" fmla="*/ 433387 h 919162"/>
                <a:gd name="connsiteX17" fmla="*/ 135731 w 904875"/>
                <a:gd name="connsiteY17" fmla="*/ 438150 h 919162"/>
                <a:gd name="connsiteX18" fmla="*/ 150019 w 904875"/>
                <a:gd name="connsiteY18" fmla="*/ 438150 h 919162"/>
                <a:gd name="connsiteX19" fmla="*/ 183356 w 904875"/>
                <a:gd name="connsiteY19" fmla="*/ 426243 h 919162"/>
                <a:gd name="connsiteX20" fmla="*/ 202406 w 904875"/>
                <a:gd name="connsiteY20" fmla="*/ 416718 h 919162"/>
                <a:gd name="connsiteX21" fmla="*/ 247650 w 904875"/>
                <a:gd name="connsiteY21" fmla="*/ 402431 h 919162"/>
                <a:gd name="connsiteX22" fmla="*/ 311944 w 904875"/>
                <a:gd name="connsiteY22" fmla="*/ 371475 h 919162"/>
                <a:gd name="connsiteX23" fmla="*/ 428625 w 904875"/>
                <a:gd name="connsiteY23" fmla="*/ 304800 h 919162"/>
                <a:gd name="connsiteX24" fmla="*/ 597694 w 904875"/>
                <a:gd name="connsiteY24" fmla="*/ 192881 h 919162"/>
                <a:gd name="connsiteX25" fmla="*/ 747713 w 904875"/>
                <a:gd name="connsiteY25" fmla="*/ 88106 h 919162"/>
                <a:gd name="connsiteX26" fmla="*/ 833438 w 904875"/>
                <a:gd name="connsiteY26" fmla="*/ 26193 h 919162"/>
                <a:gd name="connsiteX27" fmla="*/ 866775 w 904875"/>
                <a:gd name="connsiteY27" fmla="*/ 7143 h 919162"/>
                <a:gd name="connsiteX28" fmla="*/ 885825 w 904875"/>
                <a:gd name="connsiteY28" fmla="*/ 0 h 919162"/>
                <a:gd name="connsiteX29" fmla="*/ 892969 w 904875"/>
                <a:gd name="connsiteY29" fmla="*/ 0 h 919162"/>
                <a:gd name="connsiteX30" fmla="*/ 895350 w 904875"/>
                <a:gd name="connsiteY30" fmla="*/ 0 h 919162"/>
                <a:gd name="connsiteX31" fmla="*/ 902494 w 904875"/>
                <a:gd name="connsiteY31" fmla="*/ 4762 h 919162"/>
                <a:gd name="connsiteX32" fmla="*/ 904875 w 904875"/>
                <a:gd name="connsiteY32" fmla="*/ 11906 h 919162"/>
                <a:gd name="connsiteX33" fmla="*/ 904875 w 904875"/>
                <a:gd name="connsiteY33" fmla="*/ 30956 h 919162"/>
                <a:gd name="connsiteX34" fmla="*/ 895350 w 904875"/>
                <a:gd name="connsiteY34" fmla="*/ 54768 h 919162"/>
                <a:gd name="connsiteX35" fmla="*/ 869156 w 904875"/>
                <a:gd name="connsiteY35" fmla="*/ 80962 h 919162"/>
                <a:gd name="connsiteX36" fmla="*/ 740569 w 904875"/>
                <a:gd name="connsiteY36" fmla="*/ 207168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4875" h="919162">
                  <a:moveTo>
                    <a:pt x="740569" y="207168"/>
                  </a:moveTo>
                  <a:lnTo>
                    <a:pt x="631031" y="309562"/>
                  </a:lnTo>
                  <a:lnTo>
                    <a:pt x="533400" y="400050"/>
                  </a:lnTo>
                  <a:lnTo>
                    <a:pt x="442913" y="476250"/>
                  </a:lnTo>
                  <a:lnTo>
                    <a:pt x="347663" y="554831"/>
                  </a:lnTo>
                  <a:lnTo>
                    <a:pt x="278606" y="616743"/>
                  </a:lnTo>
                  <a:lnTo>
                    <a:pt x="188119" y="697706"/>
                  </a:lnTo>
                  <a:lnTo>
                    <a:pt x="111919" y="766762"/>
                  </a:lnTo>
                  <a:lnTo>
                    <a:pt x="69056" y="812006"/>
                  </a:lnTo>
                  <a:lnTo>
                    <a:pt x="59531" y="826293"/>
                  </a:lnTo>
                  <a:lnTo>
                    <a:pt x="33338" y="876300"/>
                  </a:lnTo>
                  <a:lnTo>
                    <a:pt x="0" y="919162"/>
                  </a:lnTo>
                  <a:lnTo>
                    <a:pt x="107156" y="340518"/>
                  </a:lnTo>
                  <a:lnTo>
                    <a:pt x="109538" y="400050"/>
                  </a:lnTo>
                  <a:lnTo>
                    <a:pt x="114300" y="421481"/>
                  </a:lnTo>
                  <a:lnTo>
                    <a:pt x="119063" y="431006"/>
                  </a:lnTo>
                  <a:lnTo>
                    <a:pt x="123825" y="433387"/>
                  </a:lnTo>
                  <a:lnTo>
                    <a:pt x="135731" y="438150"/>
                  </a:lnTo>
                  <a:lnTo>
                    <a:pt x="150019" y="438150"/>
                  </a:lnTo>
                  <a:lnTo>
                    <a:pt x="183356" y="426243"/>
                  </a:lnTo>
                  <a:lnTo>
                    <a:pt x="202406" y="416718"/>
                  </a:lnTo>
                  <a:lnTo>
                    <a:pt x="247650" y="402431"/>
                  </a:lnTo>
                  <a:lnTo>
                    <a:pt x="311944" y="371475"/>
                  </a:lnTo>
                  <a:lnTo>
                    <a:pt x="428625" y="304800"/>
                  </a:lnTo>
                  <a:lnTo>
                    <a:pt x="597694" y="192881"/>
                  </a:lnTo>
                  <a:lnTo>
                    <a:pt x="747713" y="88106"/>
                  </a:lnTo>
                  <a:lnTo>
                    <a:pt x="833438" y="26193"/>
                  </a:lnTo>
                  <a:lnTo>
                    <a:pt x="866775" y="7143"/>
                  </a:lnTo>
                  <a:lnTo>
                    <a:pt x="885825" y="0"/>
                  </a:lnTo>
                  <a:lnTo>
                    <a:pt x="892969" y="0"/>
                  </a:lnTo>
                  <a:lnTo>
                    <a:pt x="895350" y="0"/>
                  </a:lnTo>
                  <a:lnTo>
                    <a:pt x="902494" y="4762"/>
                  </a:lnTo>
                  <a:lnTo>
                    <a:pt x="904875" y="11906"/>
                  </a:lnTo>
                  <a:lnTo>
                    <a:pt x="904875" y="30956"/>
                  </a:lnTo>
                  <a:lnTo>
                    <a:pt x="895350" y="54768"/>
                  </a:lnTo>
                  <a:lnTo>
                    <a:pt x="869156" y="80962"/>
                  </a:lnTo>
                  <a:lnTo>
                    <a:pt x="740569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60">
              <a:extLst>
                <a:ext uri="{FF2B5EF4-FFF2-40B4-BE49-F238E27FC236}">
                  <a16:creationId xmlns:a16="http://schemas.microsoft.com/office/drawing/2014/main" id="{AB109F19-4DE2-4F40-A765-C3682BAAD183}"/>
                </a:ext>
              </a:extLst>
            </p:cNvPr>
            <p:cNvSpPr/>
            <p:nvPr/>
          </p:nvSpPr>
          <p:spPr>
            <a:xfrm>
              <a:off x="5208588" y="3979863"/>
              <a:ext cx="992187" cy="782637"/>
            </a:xfrm>
            <a:custGeom>
              <a:avLst/>
              <a:gdLst>
                <a:gd name="connsiteX0" fmla="*/ 671512 w 992981"/>
                <a:gd name="connsiteY0" fmla="*/ 507206 h 783431"/>
                <a:gd name="connsiteX1" fmla="*/ 585787 w 992981"/>
                <a:gd name="connsiteY1" fmla="*/ 547687 h 783431"/>
                <a:gd name="connsiteX2" fmla="*/ 478631 w 992981"/>
                <a:gd name="connsiteY2" fmla="*/ 597694 h 783431"/>
                <a:gd name="connsiteX3" fmla="*/ 345281 w 992981"/>
                <a:gd name="connsiteY3" fmla="*/ 659606 h 783431"/>
                <a:gd name="connsiteX4" fmla="*/ 202406 w 992981"/>
                <a:gd name="connsiteY4" fmla="*/ 721519 h 783431"/>
                <a:gd name="connsiteX5" fmla="*/ 50006 w 992981"/>
                <a:gd name="connsiteY5" fmla="*/ 783431 h 783431"/>
                <a:gd name="connsiteX6" fmla="*/ 0 w 992981"/>
                <a:gd name="connsiteY6" fmla="*/ 740569 h 783431"/>
                <a:gd name="connsiteX7" fmla="*/ 83344 w 992981"/>
                <a:gd name="connsiteY7" fmla="*/ 671512 h 783431"/>
                <a:gd name="connsiteX8" fmla="*/ 188119 w 992981"/>
                <a:gd name="connsiteY8" fmla="*/ 595312 h 783431"/>
                <a:gd name="connsiteX9" fmla="*/ 276225 w 992981"/>
                <a:gd name="connsiteY9" fmla="*/ 531019 h 783431"/>
                <a:gd name="connsiteX10" fmla="*/ 350044 w 992981"/>
                <a:gd name="connsiteY10" fmla="*/ 473869 h 783431"/>
                <a:gd name="connsiteX11" fmla="*/ 402431 w 992981"/>
                <a:gd name="connsiteY11" fmla="*/ 426244 h 783431"/>
                <a:gd name="connsiteX12" fmla="*/ 442912 w 992981"/>
                <a:gd name="connsiteY12" fmla="*/ 388144 h 783431"/>
                <a:gd name="connsiteX13" fmla="*/ 481012 w 992981"/>
                <a:gd name="connsiteY13" fmla="*/ 347662 h 783431"/>
                <a:gd name="connsiteX14" fmla="*/ 514350 w 992981"/>
                <a:gd name="connsiteY14" fmla="*/ 309562 h 783431"/>
                <a:gd name="connsiteX15" fmla="*/ 542925 w 992981"/>
                <a:gd name="connsiteY15" fmla="*/ 271462 h 783431"/>
                <a:gd name="connsiteX16" fmla="*/ 559594 w 992981"/>
                <a:gd name="connsiteY16" fmla="*/ 242887 h 783431"/>
                <a:gd name="connsiteX17" fmla="*/ 566737 w 992981"/>
                <a:gd name="connsiteY17" fmla="*/ 223837 h 783431"/>
                <a:gd name="connsiteX18" fmla="*/ 569119 w 992981"/>
                <a:gd name="connsiteY18" fmla="*/ 209550 h 783431"/>
                <a:gd name="connsiteX19" fmla="*/ 569119 w 992981"/>
                <a:gd name="connsiteY19" fmla="*/ 192881 h 783431"/>
                <a:gd name="connsiteX20" fmla="*/ 564356 w 992981"/>
                <a:gd name="connsiteY20" fmla="*/ 164306 h 783431"/>
                <a:gd name="connsiteX21" fmla="*/ 554831 w 992981"/>
                <a:gd name="connsiteY21" fmla="*/ 133350 h 783431"/>
                <a:gd name="connsiteX22" fmla="*/ 540544 w 992981"/>
                <a:gd name="connsiteY22" fmla="*/ 102394 h 783431"/>
                <a:gd name="connsiteX23" fmla="*/ 526256 w 992981"/>
                <a:gd name="connsiteY23" fmla="*/ 69056 h 783431"/>
                <a:gd name="connsiteX24" fmla="*/ 514350 w 992981"/>
                <a:gd name="connsiteY24" fmla="*/ 40481 h 783431"/>
                <a:gd name="connsiteX25" fmla="*/ 509587 w 992981"/>
                <a:gd name="connsiteY25" fmla="*/ 21431 h 783431"/>
                <a:gd name="connsiteX26" fmla="*/ 509587 w 992981"/>
                <a:gd name="connsiteY26" fmla="*/ 14287 h 783431"/>
                <a:gd name="connsiteX27" fmla="*/ 511969 w 992981"/>
                <a:gd name="connsiteY27" fmla="*/ 2381 h 783431"/>
                <a:gd name="connsiteX28" fmla="*/ 516731 w 992981"/>
                <a:gd name="connsiteY28" fmla="*/ 0 h 783431"/>
                <a:gd name="connsiteX29" fmla="*/ 545306 w 992981"/>
                <a:gd name="connsiteY29" fmla="*/ 7144 h 783431"/>
                <a:gd name="connsiteX30" fmla="*/ 595312 w 992981"/>
                <a:gd name="connsiteY30" fmla="*/ 35719 h 783431"/>
                <a:gd name="connsiteX31" fmla="*/ 650081 w 992981"/>
                <a:gd name="connsiteY31" fmla="*/ 57150 h 783431"/>
                <a:gd name="connsiteX32" fmla="*/ 738187 w 992981"/>
                <a:gd name="connsiteY32" fmla="*/ 97631 h 783431"/>
                <a:gd name="connsiteX33" fmla="*/ 795337 w 992981"/>
                <a:gd name="connsiteY33" fmla="*/ 130969 h 783431"/>
                <a:gd name="connsiteX34" fmla="*/ 847725 w 992981"/>
                <a:gd name="connsiteY34" fmla="*/ 161925 h 783431"/>
                <a:gd name="connsiteX35" fmla="*/ 890587 w 992981"/>
                <a:gd name="connsiteY35" fmla="*/ 195262 h 783431"/>
                <a:gd name="connsiteX36" fmla="*/ 919162 w 992981"/>
                <a:gd name="connsiteY36" fmla="*/ 226219 h 783431"/>
                <a:gd name="connsiteX37" fmla="*/ 950119 w 992981"/>
                <a:gd name="connsiteY37" fmla="*/ 257175 h 783431"/>
                <a:gd name="connsiteX38" fmla="*/ 969169 w 992981"/>
                <a:gd name="connsiteY38" fmla="*/ 278606 h 783431"/>
                <a:gd name="connsiteX39" fmla="*/ 983456 w 992981"/>
                <a:gd name="connsiteY39" fmla="*/ 297656 h 783431"/>
                <a:gd name="connsiteX40" fmla="*/ 990600 w 992981"/>
                <a:gd name="connsiteY40" fmla="*/ 316706 h 783431"/>
                <a:gd name="connsiteX41" fmla="*/ 992981 w 992981"/>
                <a:gd name="connsiteY41" fmla="*/ 333375 h 783431"/>
                <a:gd name="connsiteX42" fmla="*/ 988219 w 992981"/>
                <a:gd name="connsiteY42" fmla="*/ 352425 h 783431"/>
                <a:gd name="connsiteX43" fmla="*/ 971550 w 992981"/>
                <a:gd name="connsiteY43" fmla="*/ 371475 h 783431"/>
                <a:gd name="connsiteX44" fmla="*/ 952500 w 992981"/>
                <a:gd name="connsiteY44" fmla="*/ 385762 h 783431"/>
                <a:gd name="connsiteX45" fmla="*/ 931069 w 992981"/>
                <a:gd name="connsiteY45" fmla="*/ 392906 h 783431"/>
                <a:gd name="connsiteX46" fmla="*/ 881062 w 992981"/>
                <a:gd name="connsiteY46" fmla="*/ 411956 h 783431"/>
                <a:gd name="connsiteX47" fmla="*/ 814387 w 992981"/>
                <a:gd name="connsiteY47" fmla="*/ 440531 h 783431"/>
                <a:gd name="connsiteX48" fmla="*/ 671512 w 992981"/>
                <a:gd name="connsiteY48" fmla="*/ 507206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92981" h="783431">
                  <a:moveTo>
                    <a:pt x="671512" y="507206"/>
                  </a:moveTo>
                  <a:lnTo>
                    <a:pt x="585787" y="547687"/>
                  </a:lnTo>
                  <a:lnTo>
                    <a:pt x="478631" y="597694"/>
                  </a:lnTo>
                  <a:lnTo>
                    <a:pt x="345281" y="659606"/>
                  </a:lnTo>
                  <a:lnTo>
                    <a:pt x="202406" y="721519"/>
                  </a:lnTo>
                  <a:lnTo>
                    <a:pt x="50006" y="783431"/>
                  </a:lnTo>
                  <a:lnTo>
                    <a:pt x="0" y="740569"/>
                  </a:lnTo>
                  <a:lnTo>
                    <a:pt x="83344" y="671512"/>
                  </a:lnTo>
                  <a:lnTo>
                    <a:pt x="188119" y="595312"/>
                  </a:lnTo>
                  <a:lnTo>
                    <a:pt x="276225" y="531019"/>
                  </a:lnTo>
                  <a:lnTo>
                    <a:pt x="350044" y="473869"/>
                  </a:lnTo>
                  <a:lnTo>
                    <a:pt x="402431" y="426244"/>
                  </a:lnTo>
                  <a:lnTo>
                    <a:pt x="442912" y="388144"/>
                  </a:lnTo>
                  <a:lnTo>
                    <a:pt x="481012" y="347662"/>
                  </a:lnTo>
                  <a:lnTo>
                    <a:pt x="514350" y="309562"/>
                  </a:lnTo>
                  <a:lnTo>
                    <a:pt x="542925" y="271462"/>
                  </a:lnTo>
                  <a:lnTo>
                    <a:pt x="559594" y="242887"/>
                  </a:lnTo>
                  <a:lnTo>
                    <a:pt x="566737" y="223837"/>
                  </a:lnTo>
                  <a:lnTo>
                    <a:pt x="569119" y="209550"/>
                  </a:lnTo>
                  <a:lnTo>
                    <a:pt x="569119" y="192881"/>
                  </a:lnTo>
                  <a:lnTo>
                    <a:pt x="564356" y="164306"/>
                  </a:lnTo>
                  <a:lnTo>
                    <a:pt x="554831" y="133350"/>
                  </a:lnTo>
                  <a:lnTo>
                    <a:pt x="540544" y="102394"/>
                  </a:lnTo>
                  <a:lnTo>
                    <a:pt x="526256" y="69056"/>
                  </a:lnTo>
                  <a:lnTo>
                    <a:pt x="514350" y="40481"/>
                  </a:lnTo>
                  <a:lnTo>
                    <a:pt x="509587" y="21431"/>
                  </a:lnTo>
                  <a:lnTo>
                    <a:pt x="509587" y="14287"/>
                  </a:lnTo>
                  <a:lnTo>
                    <a:pt x="511969" y="2381"/>
                  </a:lnTo>
                  <a:lnTo>
                    <a:pt x="516731" y="0"/>
                  </a:lnTo>
                  <a:lnTo>
                    <a:pt x="545306" y="7144"/>
                  </a:lnTo>
                  <a:lnTo>
                    <a:pt x="595312" y="35719"/>
                  </a:lnTo>
                  <a:lnTo>
                    <a:pt x="650081" y="57150"/>
                  </a:lnTo>
                  <a:lnTo>
                    <a:pt x="738187" y="97631"/>
                  </a:lnTo>
                  <a:lnTo>
                    <a:pt x="795337" y="130969"/>
                  </a:lnTo>
                  <a:lnTo>
                    <a:pt x="847725" y="161925"/>
                  </a:lnTo>
                  <a:lnTo>
                    <a:pt x="890587" y="195262"/>
                  </a:lnTo>
                  <a:lnTo>
                    <a:pt x="919162" y="226219"/>
                  </a:lnTo>
                  <a:lnTo>
                    <a:pt x="950119" y="257175"/>
                  </a:lnTo>
                  <a:lnTo>
                    <a:pt x="969169" y="278606"/>
                  </a:lnTo>
                  <a:lnTo>
                    <a:pt x="983456" y="297656"/>
                  </a:lnTo>
                  <a:lnTo>
                    <a:pt x="990600" y="316706"/>
                  </a:lnTo>
                  <a:lnTo>
                    <a:pt x="992981" y="333375"/>
                  </a:lnTo>
                  <a:lnTo>
                    <a:pt x="988219" y="352425"/>
                  </a:lnTo>
                  <a:lnTo>
                    <a:pt x="971550" y="371475"/>
                  </a:lnTo>
                  <a:lnTo>
                    <a:pt x="952500" y="385762"/>
                  </a:lnTo>
                  <a:lnTo>
                    <a:pt x="931069" y="392906"/>
                  </a:lnTo>
                  <a:lnTo>
                    <a:pt x="881062" y="411956"/>
                  </a:lnTo>
                  <a:lnTo>
                    <a:pt x="814387" y="440531"/>
                  </a:lnTo>
                  <a:lnTo>
                    <a:pt x="671512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61">
              <a:extLst>
                <a:ext uri="{FF2B5EF4-FFF2-40B4-BE49-F238E27FC236}">
                  <a16:creationId xmlns:a16="http://schemas.microsoft.com/office/drawing/2014/main" id="{CFAE6BFC-FC0B-43D2-8F3B-C0AC22BEE75A}"/>
                </a:ext>
              </a:extLst>
            </p:cNvPr>
            <p:cNvSpPr/>
            <p:nvPr/>
          </p:nvSpPr>
          <p:spPr>
            <a:xfrm>
              <a:off x="4573588" y="4276725"/>
              <a:ext cx="2647950" cy="1633538"/>
            </a:xfrm>
            <a:custGeom>
              <a:avLst/>
              <a:gdLst>
                <a:gd name="connsiteX0" fmla="*/ 940594 w 2647950"/>
                <a:gd name="connsiteY0" fmla="*/ 890588 h 1633538"/>
                <a:gd name="connsiteX1" fmla="*/ 878682 w 2647950"/>
                <a:gd name="connsiteY1" fmla="*/ 821531 h 1633538"/>
                <a:gd name="connsiteX2" fmla="*/ 823913 w 2647950"/>
                <a:gd name="connsiteY2" fmla="*/ 764381 h 1633538"/>
                <a:gd name="connsiteX3" fmla="*/ 762000 w 2647950"/>
                <a:gd name="connsiteY3" fmla="*/ 697706 h 1633538"/>
                <a:gd name="connsiteX4" fmla="*/ 697707 w 2647950"/>
                <a:gd name="connsiteY4" fmla="*/ 631031 h 1633538"/>
                <a:gd name="connsiteX5" fmla="*/ 633413 w 2647950"/>
                <a:gd name="connsiteY5" fmla="*/ 564356 h 1633538"/>
                <a:gd name="connsiteX6" fmla="*/ 583407 w 2647950"/>
                <a:gd name="connsiteY6" fmla="*/ 516731 h 1633538"/>
                <a:gd name="connsiteX7" fmla="*/ 533400 w 2647950"/>
                <a:gd name="connsiteY7" fmla="*/ 471488 h 1633538"/>
                <a:gd name="connsiteX8" fmla="*/ 471488 w 2647950"/>
                <a:gd name="connsiteY8" fmla="*/ 414338 h 1633538"/>
                <a:gd name="connsiteX9" fmla="*/ 440532 w 2647950"/>
                <a:gd name="connsiteY9" fmla="*/ 385763 h 1633538"/>
                <a:gd name="connsiteX10" fmla="*/ 388144 w 2647950"/>
                <a:gd name="connsiteY10" fmla="*/ 340519 h 1633538"/>
                <a:gd name="connsiteX11" fmla="*/ 347663 w 2647950"/>
                <a:gd name="connsiteY11" fmla="*/ 304800 h 1633538"/>
                <a:gd name="connsiteX12" fmla="*/ 314325 w 2647950"/>
                <a:gd name="connsiteY12" fmla="*/ 276225 h 1633538"/>
                <a:gd name="connsiteX13" fmla="*/ 266700 w 2647950"/>
                <a:gd name="connsiteY13" fmla="*/ 238125 h 1633538"/>
                <a:gd name="connsiteX14" fmla="*/ 214313 w 2647950"/>
                <a:gd name="connsiteY14" fmla="*/ 197644 h 1633538"/>
                <a:gd name="connsiteX15" fmla="*/ 178594 w 2647950"/>
                <a:gd name="connsiteY15" fmla="*/ 173831 h 1633538"/>
                <a:gd name="connsiteX16" fmla="*/ 128588 w 2647950"/>
                <a:gd name="connsiteY16" fmla="*/ 138113 h 1633538"/>
                <a:gd name="connsiteX17" fmla="*/ 78582 w 2647950"/>
                <a:gd name="connsiteY17" fmla="*/ 107156 h 1633538"/>
                <a:gd name="connsiteX18" fmla="*/ 35719 w 2647950"/>
                <a:gd name="connsiteY18" fmla="*/ 80963 h 1633538"/>
                <a:gd name="connsiteX19" fmla="*/ 16669 w 2647950"/>
                <a:gd name="connsiteY19" fmla="*/ 69056 h 1633538"/>
                <a:gd name="connsiteX20" fmla="*/ 9525 w 2647950"/>
                <a:gd name="connsiteY20" fmla="*/ 61913 h 1633538"/>
                <a:gd name="connsiteX21" fmla="*/ 0 w 2647950"/>
                <a:gd name="connsiteY21" fmla="*/ 38100 h 1633538"/>
                <a:gd name="connsiteX22" fmla="*/ 0 w 2647950"/>
                <a:gd name="connsiteY22" fmla="*/ 26194 h 1633538"/>
                <a:gd name="connsiteX23" fmla="*/ 2382 w 2647950"/>
                <a:gd name="connsiteY23" fmla="*/ 11906 h 1633538"/>
                <a:gd name="connsiteX24" fmla="*/ 9525 w 2647950"/>
                <a:gd name="connsiteY24" fmla="*/ 2381 h 1633538"/>
                <a:gd name="connsiteX25" fmla="*/ 21432 w 2647950"/>
                <a:gd name="connsiteY25" fmla="*/ 0 h 1633538"/>
                <a:gd name="connsiteX26" fmla="*/ 38100 w 2647950"/>
                <a:gd name="connsiteY26" fmla="*/ 0 h 1633538"/>
                <a:gd name="connsiteX27" fmla="*/ 59532 w 2647950"/>
                <a:gd name="connsiteY27" fmla="*/ 2381 h 1633538"/>
                <a:gd name="connsiteX28" fmla="*/ 97632 w 2647950"/>
                <a:gd name="connsiteY28" fmla="*/ 14288 h 1633538"/>
                <a:gd name="connsiteX29" fmla="*/ 161925 w 2647950"/>
                <a:gd name="connsiteY29" fmla="*/ 42863 h 1633538"/>
                <a:gd name="connsiteX30" fmla="*/ 238125 w 2647950"/>
                <a:gd name="connsiteY30" fmla="*/ 80963 h 1633538"/>
                <a:gd name="connsiteX31" fmla="*/ 326232 w 2647950"/>
                <a:gd name="connsiteY31" fmla="*/ 130969 h 1633538"/>
                <a:gd name="connsiteX32" fmla="*/ 416719 w 2647950"/>
                <a:gd name="connsiteY32" fmla="*/ 188119 h 1633538"/>
                <a:gd name="connsiteX33" fmla="*/ 533400 w 2647950"/>
                <a:gd name="connsiteY33" fmla="*/ 261938 h 1633538"/>
                <a:gd name="connsiteX34" fmla="*/ 607219 w 2647950"/>
                <a:gd name="connsiteY34" fmla="*/ 311944 h 1633538"/>
                <a:gd name="connsiteX35" fmla="*/ 719138 w 2647950"/>
                <a:gd name="connsiteY35" fmla="*/ 388144 h 1633538"/>
                <a:gd name="connsiteX36" fmla="*/ 764382 w 2647950"/>
                <a:gd name="connsiteY36" fmla="*/ 440531 h 1633538"/>
                <a:gd name="connsiteX37" fmla="*/ 885825 w 2647950"/>
                <a:gd name="connsiteY37" fmla="*/ 540544 h 1633538"/>
                <a:gd name="connsiteX38" fmla="*/ 1054894 w 2647950"/>
                <a:gd name="connsiteY38" fmla="*/ 681038 h 1633538"/>
                <a:gd name="connsiteX39" fmla="*/ 1164432 w 2647950"/>
                <a:gd name="connsiteY39" fmla="*/ 771525 h 1633538"/>
                <a:gd name="connsiteX40" fmla="*/ 1259682 w 2647950"/>
                <a:gd name="connsiteY40" fmla="*/ 850106 h 1633538"/>
                <a:gd name="connsiteX41" fmla="*/ 1412082 w 2647950"/>
                <a:gd name="connsiteY41" fmla="*/ 966788 h 1633538"/>
                <a:gd name="connsiteX42" fmla="*/ 1559719 w 2647950"/>
                <a:gd name="connsiteY42" fmla="*/ 1076325 h 1633538"/>
                <a:gd name="connsiteX43" fmla="*/ 1712119 w 2647950"/>
                <a:gd name="connsiteY43" fmla="*/ 1173956 h 1633538"/>
                <a:gd name="connsiteX44" fmla="*/ 1859757 w 2647950"/>
                <a:gd name="connsiteY44" fmla="*/ 1254919 h 1633538"/>
                <a:gd name="connsiteX45" fmla="*/ 2024063 w 2647950"/>
                <a:gd name="connsiteY45" fmla="*/ 1331119 h 1633538"/>
                <a:gd name="connsiteX46" fmla="*/ 2147888 w 2647950"/>
                <a:gd name="connsiteY46" fmla="*/ 1383506 h 1633538"/>
                <a:gd name="connsiteX47" fmla="*/ 2355057 w 2647950"/>
                <a:gd name="connsiteY47" fmla="*/ 1462088 h 1633538"/>
                <a:gd name="connsiteX48" fmla="*/ 2545557 w 2647950"/>
                <a:gd name="connsiteY48" fmla="*/ 1528763 h 1633538"/>
                <a:gd name="connsiteX49" fmla="*/ 2626519 w 2647950"/>
                <a:gd name="connsiteY49" fmla="*/ 1559719 h 1633538"/>
                <a:gd name="connsiteX50" fmla="*/ 2638425 w 2647950"/>
                <a:gd name="connsiteY50" fmla="*/ 1566863 h 1633538"/>
                <a:gd name="connsiteX51" fmla="*/ 2645569 w 2647950"/>
                <a:gd name="connsiteY51" fmla="*/ 1574006 h 1633538"/>
                <a:gd name="connsiteX52" fmla="*/ 2647950 w 2647950"/>
                <a:gd name="connsiteY52" fmla="*/ 1583531 h 1633538"/>
                <a:gd name="connsiteX53" fmla="*/ 2647950 w 2647950"/>
                <a:gd name="connsiteY53" fmla="*/ 1590675 h 1633538"/>
                <a:gd name="connsiteX54" fmla="*/ 2643188 w 2647950"/>
                <a:gd name="connsiteY54" fmla="*/ 1600200 h 1633538"/>
                <a:gd name="connsiteX55" fmla="*/ 2628900 w 2647950"/>
                <a:gd name="connsiteY55" fmla="*/ 1612106 h 1633538"/>
                <a:gd name="connsiteX56" fmla="*/ 2595563 w 2647950"/>
                <a:gd name="connsiteY56" fmla="*/ 1626394 h 1633538"/>
                <a:gd name="connsiteX57" fmla="*/ 2566988 w 2647950"/>
                <a:gd name="connsiteY57" fmla="*/ 1631156 h 1633538"/>
                <a:gd name="connsiteX58" fmla="*/ 2493169 w 2647950"/>
                <a:gd name="connsiteY58" fmla="*/ 1631156 h 1633538"/>
                <a:gd name="connsiteX59" fmla="*/ 2314575 w 2647950"/>
                <a:gd name="connsiteY59" fmla="*/ 1631156 h 1633538"/>
                <a:gd name="connsiteX60" fmla="*/ 2155032 w 2647950"/>
                <a:gd name="connsiteY60" fmla="*/ 1631156 h 1633538"/>
                <a:gd name="connsiteX61" fmla="*/ 1981200 w 2647950"/>
                <a:gd name="connsiteY61" fmla="*/ 1631156 h 1633538"/>
                <a:gd name="connsiteX62" fmla="*/ 1847850 w 2647950"/>
                <a:gd name="connsiteY62" fmla="*/ 1631156 h 1633538"/>
                <a:gd name="connsiteX63" fmla="*/ 1750219 w 2647950"/>
                <a:gd name="connsiteY63" fmla="*/ 1631156 h 1633538"/>
                <a:gd name="connsiteX64" fmla="*/ 1709738 w 2647950"/>
                <a:gd name="connsiteY64" fmla="*/ 1631156 h 1633538"/>
                <a:gd name="connsiteX65" fmla="*/ 1688307 w 2647950"/>
                <a:gd name="connsiteY65" fmla="*/ 1633538 h 1633538"/>
                <a:gd name="connsiteX66" fmla="*/ 1664494 w 2647950"/>
                <a:gd name="connsiteY66" fmla="*/ 1633538 h 1633538"/>
                <a:gd name="connsiteX67" fmla="*/ 1628775 w 2647950"/>
                <a:gd name="connsiteY67" fmla="*/ 1628775 h 1633538"/>
                <a:gd name="connsiteX68" fmla="*/ 1600200 w 2647950"/>
                <a:gd name="connsiteY68" fmla="*/ 1616869 h 1633538"/>
                <a:gd name="connsiteX69" fmla="*/ 1574007 w 2647950"/>
                <a:gd name="connsiteY69" fmla="*/ 1602581 h 1633538"/>
                <a:gd name="connsiteX70" fmla="*/ 1557338 w 2647950"/>
                <a:gd name="connsiteY70" fmla="*/ 1588294 h 1633538"/>
                <a:gd name="connsiteX71" fmla="*/ 1538288 w 2647950"/>
                <a:gd name="connsiteY71" fmla="*/ 1569244 h 1633538"/>
                <a:gd name="connsiteX72" fmla="*/ 1516857 w 2647950"/>
                <a:gd name="connsiteY72" fmla="*/ 1535906 h 1633538"/>
                <a:gd name="connsiteX73" fmla="*/ 1507332 w 2647950"/>
                <a:gd name="connsiteY73" fmla="*/ 1519238 h 1633538"/>
                <a:gd name="connsiteX74" fmla="*/ 1469232 w 2647950"/>
                <a:gd name="connsiteY74" fmla="*/ 1478756 h 1633538"/>
                <a:gd name="connsiteX75" fmla="*/ 1373982 w 2647950"/>
                <a:gd name="connsiteY75" fmla="*/ 1369219 h 1633538"/>
                <a:gd name="connsiteX76" fmla="*/ 1281113 w 2647950"/>
                <a:gd name="connsiteY76" fmla="*/ 1271588 h 1633538"/>
                <a:gd name="connsiteX77" fmla="*/ 1143000 w 2647950"/>
                <a:gd name="connsiteY77" fmla="*/ 1119188 h 1633538"/>
                <a:gd name="connsiteX78" fmla="*/ 1040607 w 2647950"/>
                <a:gd name="connsiteY78" fmla="*/ 1004888 h 1633538"/>
                <a:gd name="connsiteX79" fmla="*/ 940594 w 2647950"/>
                <a:gd name="connsiteY79" fmla="*/ 890588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647950" h="1633538">
                  <a:moveTo>
                    <a:pt x="940594" y="890588"/>
                  </a:moveTo>
                  <a:lnTo>
                    <a:pt x="878682" y="821531"/>
                  </a:lnTo>
                  <a:lnTo>
                    <a:pt x="823913" y="764381"/>
                  </a:lnTo>
                  <a:lnTo>
                    <a:pt x="762000" y="697706"/>
                  </a:lnTo>
                  <a:lnTo>
                    <a:pt x="697707" y="631031"/>
                  </a:lnTo>
                  <a:lnTo>
                    <a:pt x="633413" y="564356"/>
                  </a:lnTo>
                  <a:lnTo>
                    <a:pt x="583407" y="516731"/>
                  </a:lnTo>
                  <a:lnTo>
                    <a:pt x="533400" y="471488"/>
                  </a:lnTo>
                  <a:lnTo>
                    <a:pt x="471488" y="414338"/>
                  </a:lnTo>
                  <a:lnTo>
                    <a:pt x="440532" y="385763"/>
                  </a:lnTo>
                  <a:lnTo>
                    <a:pt x="388144" y="340519"/>
                  </a:lnTo>
                  <a:lnTo>
                    <a:pt x="347663" y="304800"/>
                  </a:lnTo>
                  <a:lnTo>
                    <a:pt x="314325" y="276225"/>
                  </a:lnTo>
                  <a:lnTo>
                    <a:pt x="266700" y="238125"/>
                  </a:lnTo>
                  <a:lnTo>
                    <a:pt x="214313" y="197644"/>
                  </a:lnTo>
                  <a:lnTo>
                    <a:pt x="178594" y="173831"/>
                  </a:lnTo>
                  <a:lnTo>
                    <a:pt x="128588" y="138113"/>
                  </a:lnTo>
                  <a:lnTo>
                    <a:pt x="78582" y="107156"/>
                  </a:lnTo>
                  <a:lnTo>
                    <a:pt x="35719" y="80963"/>
                  </a:lnTo>
                  <a:lnTo>
                    <a:pt x="16669" y="69056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2381"/>
                  </a:lnTo>
                  <a:lnTo>
                    <a:pt x="21432" y="0"/>
                  </a:lnTo>
                  <a:lnTo>
                    <a:pt x="38100" y="0"/>
                  </a:lnTo>
                  <a:lnTo>
                    <a:pt x="59532" y="2381"/>
                  </a:lnTo>
                  <a:lnTo>
                    <a:pt x="97632" y="14288"/>
                  </a:lnTo>
                  <a:lnTo>
                    <a:pt x="161925" y="42863"/>
                  </a:lnTo>
                  <a:lnTo>
                    <a:pt x="238125" y="80963"/>
                  </a:lnTo>
                  <a:lnTo>
                    <a:pt x="326232" y="130969"/>
                  </a:lnTo>
                  <a:lnTo>
                    <a:pt x="416719" y="188119"/>
                  </a:lnTo>
                  <a:lnTo>
                    <a:pt x="533400" y="261938"/>
                  </a:lnTo>
                  <a:lnTo>
                    <a:pt x="607219" y="311944"/>
                  </a:lnTo>
                  <a:lnTo>
                    <a:pt x="719138" y="388144"/>
                  </a:lnTo>
                  <a:lnTo>
                    <a:pt x="764382" y="440531"/>
                  </a:lnTo>
                  <a:lnTo>
                    <a:pt x="885825" y="540544"/>
                  </a:lnTo>
                  <a:lnTo>
                    <a:pt x="1054894" y="681038"/>
                  </a:lnTo>
                  <a:lnTo>
                    <a:pt x="1164432" y="771525"/>
                  </a:lnTo>
                  <a:lnTo>
                    <a:pt x="1259682" y="850106"/>
                  </a:lnTo>
                  <a:lnTo>
                    <a:pt x="1412082" y="966788"/>
                  </a:lnTo>
                  <a:lnTo>
                    <a:pt x="1559719" y="1076325"/>
                  </a:lnTo>
                  <a:lnTo>
                    <a:pt x="1712119" y="1173956"/>
                  </a:lnTo>
                  <a:lnTo>
                    <a:pt x="1859757" y="1254919"/>
                  </a:lnTo>
                  <a:lnTo>
                    <a:pt x="2024063" y="1331119"/>
                  </a:lnTo>
                  <a:lnTo>
                    <a:pt x="2147888" y="1383506"/>
                  </a:lnTo>
                  <a:lnTo>
                    <a:pt x="2355057" y="1462088"/>
                  </a:lnTo>
                  <a:lnTo>
                    <a:pt x="2545557" y="1528763"/>
                  </a:lnTo>
                  <a:lnTo>
                    <a:pt x="2626519" y="1559719"/>
                  </a:lnTo>
                  <a:lnTo>
                    <a:pt x="2638425" y="1566863"/>
                  </a:lnTo>
                  <a:lnTo>
                    <a:pt x="2645569" y="1574006"/>
                  </a:lnTo>
                  <a:lnTo>
                    <a:pt x="2647950" y="1583531"/>
                  </a:lnTo>
                  <a:lnTo>
                    <a:pt x="2647950" y="1590675"/>
                  </a:lnTo>
                  <a:lnTo>
                    <a:pt x="2643188" y="1600200"/>
                  </a:lnTo>
                  <a:lnTo>
                    <a:pt x="2628900" y="1612106"/>
                  </a:lnTo>
                  <a:lnTo>
                    <a:pt x="2595563" y="1626394"/>
                  </a:lnTo>
                  <a:lnTo>
                    <a:pt x="2566988" y="1631156"/>
                  </a:lnTo>
                  <a:lnTo>
                    <a:pt x="2493169" y="1631156"/>
                  </a:lnTo>
                  <a:lnTo>
                    <a:pt x="2314575" y="1631156"/>
                  </a:lnTo>
                  <a:lnTo>
                    <a:pt x="2155032" y="1631156"/>
                  </a:lnTo>
                  <a:lnTo>
                    <a:pt x="1981200" y="1631156"/>
                  </a:lnTo>
                  <a:lnTo>
                    <a:pt x="1847850" y="1631156"/>
                  </a:lnTo>
                  <a:lnTo>
                    <a:pt x="1750219" y="1631156"/>
                  </a:lnTo>
                  <a:lnTo>
                    <a:pt x="1709738" y="1631156"/>
                  </a:lnTo>
                  <a:lnTo>
                    <a:pt x="1688307" y="1633538"/>
                  </a:lnTo>
                  <a:lnTo>
                    <a:pt x="1664494" y="1633538"/>
                  </a:lnTo>
                  <a:lnTo>
                    <a:pt x="1628775" y="1628775"/>
                  </a:lnTo>
                  <a:lnTo>
                    <a:pt x="1600200" y="1616869"/>
                  </a:lnTo>
                  <a:lnTo>
                    <a:pt x="1574007" y="1602581"/>
                  </a:lnTo>
                  <a:lnTo>
                    <a:pt x="1557338" y="1588294"/>
                  </a:lnTo>
                  <a:lnTo>
                    <a:pt x="1538288" y="1569244"/>
                  </a:lnTo>
                  <a:lnTo>
                    <a:pt x="1516857" y="1535906"/>
                  </a:lnTo>
                  <a:lnTo>
                    <a:pt x="1507332" y="1519238"/>
                  </a:lnTo>
                  <a:lnTo>
                    <a:pt x="1469232" y="1478756"/>
                  </a:lnTo>
                  <a:lnTo>
                    <a:pt x="1373982" y="1369219"/>
                  </a:lnTo>
                  <a:lnTo>
                    <a:pt x="1281113" y="1271588"/>
                  </a:lnTo>
                  <a:lnTo>
                    <a:pt x="1143000" y="1119188"/>
                  </a:lnTo>
                  <a:lnTo>
                    <a:pt x="1040607" y="1004888"/>
                  </a:lnTo>
                  <a:lnTo>
                    <a:pt x="940594" y="890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フリーフォーム 67">
            <a:extLst>
              <a:ext uri="{FF2B5EF4-FFF2-40B4-BE49-F238E27FC236}">
                <a16:creationId xmlns:a16="http://schemas.microsoft.com/office/drawing/2014/main" id="{02C97D1E-DFDA-4414-B03F-00B9D5B59A82}"/>
              </a:ext>
            </a:extLst>
          </p:cNvPr>
          <p:cNvSpPr/>
          <p:nvPr/>
        </p:nvSpPr>
        <p:spPr>
          <a:xfrm>
            <a:off x="3160713" y="1528763"/>
            <a:ext cx="714375" cy="650875"/>
          </a:xfrm>
          <a:custGeom>
            <a:avLst/>
            <a:gdLst>
              <a:gd name="connsiteX0" fmla="*/ 245269 w 714375"/>
              <a:gd name="connsiteY0" fmla="*/ 357187 h 650081"/>
              <a:gd name="connsiteX1" fmla="*/ 197644 w 714375"/>
              <a:gd name="connsiteY1" fmla="*/ 302418 h 650081"/>
              <a:gd name="connsiteX2" fmla="*/ 142875 w 714375"/>
              <a:gd name="connsiteY2" fmla="*/ 235743 h 650081"/>
              <a:gd name="connsiteX3" fmla="*/ 71437 w 714375"/>
              <a:gd name="connsiteY3" fmla="*/ 147637 h 650081"/>
              <a:gd name="connsiteX4" fmla="*/ 7144 w 714375"/>
              <a:gd name="connsiteY4" fmla="*/ 59531 h 650081"/>
              <a:gd name="connsiteX5" fmla="*/ 0 w 714375"/>
              <a:gd name="connsiteY5" fmla="*/ 50006 h 650081"/>
              <a:gd name="connsiteX6" fmla="*/ 2381 w 714375"/>
              <a:gd name="connsiteY6" fmla="*/ 23812 h 650081"/>
              <a:gd name="connsiteX7" fmla="*/ 7144 w 714375"/>
              <a:gd name="connsiteY7" fmla="*/ 7143 h 650081"/>
              <a:gd name="connsiteX8" fmla="*/ 14287 w 714375"/>
              <a:gd name="connsiteY8" fmla="*/ 2381 h 650081"/>
              <a:gd name="connsiteX9" fmla="*/ 23812 w 714375"/>
              <a:gd name="connsiteY9" fmla="*/ 0 h 650081"/>
              <a:gd name="connsiteX10" fmla="*/ 35719 w 714375"/>
              <a:gd name="connsiteY10" fmla="*/ 0 h 650081"/>
              <a:gd name="connsiteX11" fmla="*/ 54769 w 714375"/>
              <a:gd name="connsiteY11" fmla="*/ 11906 h 650081"/>
              <a:gd name="connsiteX12" fmla="*/ 78581 w 714375"/>
              <a:gd name="connsiteY12" fmla="*/ 30956 h 650081"/>
              <a:gd name="connsiteX13" fmla="*/ 145256 w 714375"/>
              <a:gd name="connsiteY13" fmla="*/ 69056 h 650081"/>
              <a:gd name="connsiteX14" fmla="*/ 233362 w 714375"/>
              <a:gd name="connsiteY14" fmla="*/ 116681 h 650081"/>
              <a:gd name="connsiteX15" fmla="*/ 352425 w 714375"/>
              <a:gd name="connsiteY15" fmla="*/ 173831 h 650081"/>
              <a:gd name="connsiteX16" fmla="*/ 416719 w 714375"/>
              <a:gd name="connsiteY16" fmla="*/ 197643 h 650081"/>
              <a:gd name="connsiteX17" fmla="*/ 471487 w 714375"/>
              <a:gd name="connsiteY17" fmla="*/ 209550 h 650081"/>
              <a:gd name="connsiteX18" fmla="*/ 507206 w 714375"/>
              <a:gd name="connsiteY18" fmla="*/ 219075 h 650081"/>
              <a:gd name="connsiteX19" fmla="*/ 547687 w 714375"/>
              <a:gd name="connsiteY19" fmla="*/ 233362 h 650081"/>
              <a:gd name="connsiteX20" fmla="*/ 588169 w 714375"/>
              <a:gd name="connsiteY20" fmla="*/ 254793 h 650081"/>
              <a:gd name="connsiteX21" fmla="*/ 614362 w 714375"/>
              <a:gd name="connsiteY21" fmla="*/ 276225 h 650081"/>
              <a:gd name="connsiteX22" fmla="*/ 642937 w 714375"/>
              <a:gd name="connsiteY22" fmla="*/ 304800 h 650081"/>
              <a:gd name="connsiteX23" fmla="*/ 666750 w 714375"/>
              <a:gd name="connsiteY23" fmla="*/ 340518 h 650081"/>
              <a:gd name="connsiteX24" fmla="*/ 685800 w 714375"/>
              <a:gd name="connsiteY24" fmla="*/ 381000 h 650081"/>
              <a:gd name="connsiteX25" fmla="*/ 704850 w 714375"/>
              <a:gd name="connsiteY25" fmla="*/ 442912 h 650081"/>
              <a:gd name="connsiteX26" fmla="*/ 711994 w 714375"/>
              <a:gd name="connsiteY26" fmla="*/ 500062 h 650081"/>
              <a:gd name="connsiteX27" fmla="*/ 714375 w 714375"/>
              <a:gd name="connsiteY27" fmla="*/ 561975 h 650081"/>
              <a:gd name="connsiteX28" fmla="*/ 709612 w 714375"/>
              <a:gd name="connsiteY28" fmla="*/ 595312 h 650081"/>
              <a:gd name="connsiteX29" fmla="*/ 697706 w 714375"/>
              <a:gd name="connsiteY29" fmla="*/ 616743 h 650081"/>
              <a:gd name="connsiteX30" fmla="*/ 683419 w 714375"/>
              <a:gd name="connsiteY30" fmla="*/ 633412 h 650081"/>
              <a:gd name="connsiteX31" fmla="*/ 657225 w 714375"/>
              <a:gd name="connsiteY31" fmla="*/ 645318 h 650081"/>
              <a:gd name="connsiteX32" fmla="*/ 626269 w 714375"/>
              <a:gd name="connsiteY32" fmla="*/ 650081 h 650081"/>
              <a:gd name="connsiteX33" fmla="*/ 583406 w 714375"/>
              <a:gd name="connsiteY33" fmla="*/ 650081 h 650081"/>
              <a:gd name="connsiteX34" fmla="*/ 547687 w 714375"/>
              <a:gd name="connsiteY34" fmla="*/ 638175 h 650081"/>
              <a:gd name="connsiteX35" fmla="*/ 495300 w 714375"/>
              <a:gd name="connsiteY35" fmla="*/ 607218 h 650081"/>
              <a:gd name="connsiteX36" fmla="*/ 438150 w 714375"/>
              <a:gd name="connsiteY36" fmla="*/ 561975 h 650081"/>
              <a:gd name="connsiteX37" fmla="*/ 378619 w 714375"/>
              <a:gd name="connsiteY37" fmla="*/ 507206 h 650081"/>
              <a:gd name="connsiteX38" fmla="*/ 290512 w 714375"/>
              <a:gd name="connsiteY38" fmla="*/ 414337 h 650081"/>
              <a:gd name="connsiteX39" fmla="*/ 245269 w 714375"/>
              <a:gd name="connsiteY39" fmla="*/ 357187 h 6500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714375" h="650081">
                <a:moveTo>
                  <a:pt x="245269" y="357187"/>
                </a:moveTo>
                <a:lnTo>
                  <a:pt x="197644" y="302418"/>
                </a:lnTo>
                <a:lnTo>
                  <a:pt x="142875" y="235743"/>
                </a:lnTo>
                <a:lnTo>
                  <a:pt x="71437" y="147637"/>
                </a:lnTo>
                <a:lnTo>
                  <a:pt x="7144" y="59531"/>
                </a:lnTo>
                <a:lnTo>
                  <a:pt x="0" y="50006"/>
                </a:lnTo>
                <a:lnTo>
                  <a:pt x="2381" y="23812"/>
                </a:lnTo>
                <a:lnTo>
                  <a:pt x="7144" y="7143"/>
                </a:lnTo>
                <a:lnTo>
                  <a:pt x="14287" y="2381"/>
                </a:lnTo>
                <a:lnTo>
                  <a:pt x="23812" y="0"/>
                </a:lnTo>
                <a:lnTo>
                  <a:pt x="35719" y="0"/>
                </a:lnTo>
                <a:lnTo>
                  <a:pt x="54769" y="11906"/>
                </a:lnTo>
                <a:lnTo>
                  <a:pt x="78581" y="30956"/>
                </a:lnTo>
                <a:lnTo>
                  <a:pt x="145256" y="69056"/>
                </a:lnTo>
                <a:lnTo>
                  <a:pt x="233362" y="116681"/>
                </a:lnTo>
                <a:lnTo>
                  <a:pt x="352425" y="173831"/>
                </a:lnTo>
                <a:lnTo>
                  <a:pt x="416719" y="197643"/>
                </a:lnTo>
                <a:lnTo>
                  <a:pt x="471487" y="209550"/>
                </a:lnTo>
                <a:lnTo>
                  <a:pt x="507206" y="219075"/>
                </a:lnTo>
                <a:lnTo>
                  <a:pt x="547687" y="233362"/>
                </a:lnTo>
                <a:lnTo>
                  <a:pt x="588169" y="254793"/>
                </a:lnTo>
                <a:lnTo>
                  <a:pt x="614362" y="276225"/>
                </a:lnTo>
                <a:lnTo>
                  <a:pt x="642937" y="304800"/>
                </a:lnTo>
                <a:lnTo>
                  <a:pt x="666750" y="340518"/>
                </a:lnTo>
                <a:lnTo>
                  <a:pt x="685800" y="381000"/>
                </a:lnTo>
                <a:lnTo>
                  <a:pt x="704850" y="442912"/>
                </a:lnTo>
                <a:lnTo>
                  <a:pt x="711994" y="500062"/>
                </a:lnTo>
                <a:cubicBezTo>
                  <a:pt x="712788" y="520700"/>
                  <a:pt x="713581" y="541337"/>
                  <a:pt x="714375" y="561975"/>
                </a:cubicBezTo>
                <a:lnTo>
                  <a:pt x="709612" y="595312"/>
                </a:lnTo>
                <a:lnTo>
                  <a:pt x="697706" y="616743"/>
                </a:lnTo>
                <a:lnTo>
                  <a:pt x="683419" y="633412"/>
                </a:lnTo>
                <a:lnTo>
                  <a:pt x="657225" y="645318"/>
                </a:lnTo>
                <a:lnTo>
                  <a:pt x="626269" y="650081"/>
                </a:lnTo>
                <a:lnTo>
                  <a:pt x="583406" y="650081"/>
                </a:lnTo>
                <a:lnTo>
                  <a:pt x="547687" y="638175"/>
                </a:lnTo>
                <a:lnTo>
                  <a:pt x="495300" y="607218"/>
                </a:lnTo>
                <a:lnTo>
                  <a:pt x="438150" y="561975"/>
                </a:lnTo>
                <a:lnTo>
                  <a:pt x="378619" y="507206"/>
                </a:lnTo>
                <a:lnTo>
                  <a:pt x="290512" y="414337"/>
                </a:lnTo>
                <a:lnTo>
                  <a:pt x="245269" y="3571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9" name="フリーフォーム 68">
            <a:extLst>
              <a:ext uri="{FF2B5EF4-FFF2-40B4-BE49-F238E27FC236}">
                <a16:creationId xmlns:a16="http://schemas.microsoft.com/office/drawing/2014/main" id="{248B140A-1530-4729-BD66-5CA9557F157F}"/>
              </a:ext>
            </a:extLst>
          </p:cNvPr>
          <p:cNvSpPr/>
          <p:nvPr/>
        </p:nvSpPr>
        <p:spPr>
          <a:xfrm>
            <a:off x="2620963" y="2478088"/>
            <a:ext cx="1722437" cy="695325"/>
          </a:xfrm>
          <a:custGeom>
            <a:avLst/>
            <a:gdLst>
              <a:gd name="connsiteX0" fmla="*/ 1121569 w 1721644"/>
              <a:gd name="connsiteY0" fmla="*/ 292894 h 695325"/>
              <a:gd name="connsiteX1" fmla="*/ 1023938 w 1721644"/>
              <a:gd name="connsiteY1" fmla="*/ 330994 h 695325"/>
              <a:gd name="connsiteX2" fmla="*/ 916782 w 1721644"/>
              <a:gd name="connsiteY2" fmla="*/ 376238 h 695325"/>
              <a:gd name="connsiteX3" fmla="*/ 790575 w 1721644"/>
              <a:gd name="connsiteY3" fmla="*/ 438150 h 695325"/>
              <a:gd name="connsiteX4" fmla="*/ 692944 w 1721644"/>
              <a:gd name="connsiteY4" fmla="*/ 488157 h 695325"/>
              <a:gd name="connsiteX5" fmla="*/ 609600 w 1721644"/>
              <a:gd name="connsiteY5" fmla="*/ 533400 h 695325"/>
              <a:gd name="connsiteX6" fmla="*/ 492919 w 1721644"/>
              <a:gd name="connsiteY6" fmla="*/ 597694 h 695325"/>
              <a:gd name="connsiteX7" fmla="*/ 409575 w 1721644"/>
              <a:gd name="connsiteY7" fmla="*/ 645319 h 695325"/>
              <a:gd name="connsiteX8" fmla="*/ 357188 w 1721644"/>
              <a:gd name="connsiteY8" fmla="*/ 673894 h 695325"/>
              <a:gd name="connsiteX9" fmla="*/ 323850 w 1721644"/>
              <a:gd name="connsiteY9" fmla="*/ 688182 h 695325"/>
              <a:gd name="connsiteX10" fmla="*/ 297657 w 1721644"/>
              <a:gd name="connsiteY10" fmla="*/ 695325 h 695325"/>
              <a:gd name="connsiteX11" fmla="*/ 269082 w 1721644"/>
              <a:gd name="connsiteY11" fmla="*/ 692944 h 695325"/>
              <a:gd name="connsiteX12" fmla="*/ 240507 w 1721644"/>
              <a:gd name="connsiteY12" fmla="*/ 685800 h 695325"/>
              <a:gd name="connsiteX13" fmla="*/ 216694 w 1721644"/>
              <a:gd name="connsiteY13" fmla="*/ 673894 h 695325"/>
              <a:gd name="connsiteX14" fmla="*/ 188119 w 1721644"/>
              <a:gd name="connsiteY14" fmla="*/ 645319 h 695325"/>
              <a:gd name="connsiteX15" fmla="*/ 133350 w 1721644"/>
              <a:gd name="connsiteY15" fmla="*/ 585788 h 695325"/>
              <a:gd name="connsiteX16" fmla="*/ 90488 w 1721644"/>
              <a:gd name="connsiteY16" fmla="*/ 528638 h 695325"/>
              <a:gd name="connsiteX17" fmla="*/ 54769 w 1721644"/>
              <a:gd name="connsiteY17" fmla="*/ 473869 h 695325"/>
              <a:gd name="connsiteX18" fmla="*/ 21432 w 1721644"/>
              <a:gd name="connsiteY18" fmla="*/ 409575 h 695325"/>
              <a:gd name="connsiteX19" fmla="*/ 9525 w 1721644"/>
              <a:gd name="connsiteY19" fmla="*/ 371475 h 695325"/>
              <a:gd name="connsiteX20" fmla="*/ 2382 w 1721644"/>
              <a:gd name="connsiteY20" fmla="*/ 338138 h 695325"/>
              <a:gd name="connsiteX21" fmla="*/ 0 w 1721644"/>
              <a:gd name="connsiteY21" fmla="*/ 288132 h 695325"/>
              <a:gd name="connsiteX22" fmla="*/ 4763 w 1721644"/>
              <a:gd name="connsiteY22" fmla="*/ 264319 h 695325"/>
              <a:gd name="connsiteX23" fmla="*/ 11907 w 1721644"/>
              <a:gd name="connsiteY23" fmla="*/ 245269 h 695325"/>
              <a:gd name="connsiteX24" fmla="*/ 19050 w 1721644"/>
              <a:gd name="connsiteY24" fmla="*/ 242888 h 695325"/>
              <a:gd name="connsiteX25" fmla="*/ 35719 w 1721644"/>
              <a:gd name="connsiteY25" fmla="*/ 245269 h 695325"/>
              <a:gd name="connsiteX26" fmla="*/ 73819 w 1721644"/>
              <a:gd name="connsiteY26" fmla="*/ 283369 h 695325"/>
              <a:gd name="connsiteX27" fmla="*/ 116682 w 1721644"/>
              <a:gd name="connsiteY27" fmla="*/ 321469 h 695325"/>
              <a:gd name="connsiteX28" fmla="*/ 161925 w 1721644"/>
              <a:gd name="connsiteY28" fmla="*/ 350044 h 695325"/>
              <a:gd name="connsiteX29" fmla="*/ 188119 w 1721644"/>
              <a:gd name="connsiteY29" fmla="*/ 364332 h 695325"/>
              <a:gd name="connsiteX30" fmla="*/ 219075 w 1721644"/>
              <a:gd name="connsiteY30" fmla="*/ 376238 h 695325"/>
              <a:gd name="connsiteX31" fmla="*/ 250032 w 1721644"/>
              <a:gd name="connsiteY31" fmla="*/ 381000 h 695325"/>
              <a:gd name="connsiteX32" fmla="*/ 295275 w 1721644"/>
              <a:gd name="connsiteY32" fmla="*/ 381000 h 695325"/>
              <a:gd name="connsiteX33" fmla="*/ 354807 w 1721644"/>
              <a:gd name="connsiteY33" fmla="*/ 371475 h 695325"/>
              <a:gd name="connsiteX34" fmla="*/ 466725 w 1721644"/>
              <a:gd name="connsiteY34" fmla="*/ 345282 h 695325"/>
              <a:gd name="connsiteX35" fmla="*/ 623888 w 1721644"/>
              <a:gd name="connsiteY35" fmla="*/ 300038 h 695325"/>
              <a:gd name="connsiteX36" fmla="*/ 781050 w 1721644"/>
              <a:gd name="connsiteY36" fmla="*/ 252413 h 695325"/>
              <a:gd name="connsiteX37" fmla="*/ 947738 w 1721644"/>
              <a:gd name="connsiteY37" fmla="*/ 195263 h 695325"/>
              <a:gd name="connsiteX38" fmla="*/ 1109663 w 1721644"/>
              <a:gd name="connsiteY38" fmla="*/ 135732 h 695325"/>
              <a:gd name="connsiteX39" fmla="*/ 1223963 w 1721644"/>
              <a:gd name="connsiteY39" fmla="*/ 88107 h 695325"/>
              <a:gd name="connsiteX40" fmla="*/ 1290638 w 1721644"/>
              <a:gd name="connsiteY40" fmla="*/ 54769 h 695325"/>
              <a:gd name="connsiteX41" fmla="*/ 1340644 w 1721644"/>
              <a:gd name="connsiteY41" fmla="*/ 26194 h 695325"/>
              <a:gd name="connsiteX42" fmla="*/ 1378744 w 1721644"/>
              <a:gd name="connsiteY42" fmla="*/ 4763 h 695325"/>
              <a:gd name="connsiteX43" fmla="*/ 1397794 w 1721644"/>
              <a:gd name="connsiteY43" fmla="*/ 0 h 695325"/>
              <a:gd name="connsiteX44" fmla="*/ 1431132 w 1721644"/>
              <a:gd name="connsiteY44" fmla="*/ 2382 h 695325"/>
              <a:gd name="connsiteX45" fmla="*/ 1454944 w 1721644"/>
              <a:gd name="connsiteY45" fmla="*/ 11907 h 695325"/>
              <a:gd name="connsiteX46" fmla="*/ 1490663 w 1721644"/>
              <a:gd name="connsiteY46" fmla="*/ 33338 h 695325"/>
              <a:gd name="connsiteX47" fmla="*/ 1545432 w 1721644"/>
              <a:gd name="connsiteY47" fmla="*/ 80963 h 695325"/>
              <a:gd name="connsiteX48" fmla="*/ 1669257 w 1721644"/>
              <a:gd name="connsiteY48" fmla="*/ 202407 h 695325"/>
              <a:gd name="connsiteX49" fmla="*/ 1707357 w 1721644"/>
              <a:gd name="connsiteY49" fmla="*/ 240507 h 695325"/>
              <a:gd name="connsiteX50" fmla="*/ 1716882 w 1721644"/>
              <a:gd name="connsiteY50" fmla="*/ 254794 h 695325"/>
              <a:gd name="connsiteX51" fmla="*/ 1721644 w 1721644"/>
              <a:gd name="connsiteY51" fmla="*/ 278607 h 695325"/>
              <a:gd name="connsiteX52" fmla="*/ 1714500 w 1721644"/>
              <a:gd name="connsiteY52" fmla="*/ 302419 h 695325"/>
              <a:gd name="connsiteX53" fmla="*/ 1702594 w 1721644"/>
              <a:gd name="connsiteY53" fmla="*/ 321469 h 695325"/>
              <a:gd name="connsiteX54" fmla="*/ 1671638 w 1721644"/>
              <a:gd name="connsiteY54" fmla="*/ 335757 h 695325"/>
              <a:gd name="connsiteX55" fmla="*/ 1633538 w 1721644"/>
              <a:gd name="connsiteY55" fmla="*/ 357188 h 695325"/>
              <a:gd name="connsiteX56" fmla="*/ 1293019 w 1721644"/>
              <a:gd name="connsiteY56" fmla="*/ 247650 h 695325"/>
              <a:gd name="connsiteX57" fmla="*/ 1262063 w 1721644"/>
              <a:gd name="connsiteY57" fmla="*/ 247650 h 695325"/>
              <a:gd name="connsiteX58" fmla="*/ 1121569 w 1721644"/>
              <a:gd name="connsiteY58" fmla="*/ 292894 h 695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721644" h="695325">
                <a:moveTo>
                  <a:pt x="1121569" y="292894"/>
                </a:moveTo>
                <a:lnTo>
                  <a:pt x="1023938" y="330994"/>
                </a:lnTo>
                <a:lnTo>
                  <a:pt x="916782" y="376238"/>
                </a:lnTo>
                <a:lnTo>
                  <a:pt x="790575" y="438150"/>
                </a:lnTo>
                <a:lnTo>
                  <a:pt x="692944" y="488157"/>
                </a:lnTo>
                <a:lnTo>
                  <a:pt x="609600" y="533400"/>
                </a:lnTo>
                <a:lnTo>
                  <a:pt x="492919" y="597694"/>
                </a:lnTo>
                <a:lnTo>
                  <a:pt x="409575" y="645319"/>
                </a:lnTo>
                <a:lnTo>
                  <a:pt x="357188" y="673894"/>
                </a:lnTo>
                <a:lnTo>
                  <a:pt x="323850" y="688182"/>
                </a:lnTo>
                <a:lnTo>
                  <a:pt x="297657" y="695325"/>
                </a:lnTo>
                <a:lnTo>
                  <a:pt x="269082" y="692944"/>
                </a:lnTo>
                <a:lnTo>
                  <a:pt x="240507" y="685800"/>
                </a:lnTo>
                <a:lnTo>
                  <a:pt x="216694" y="673894"/>
                </a:lnTo>
                <a:lnTo>
                  <a:pt x="188119" y="645319"/>
                </a:lnTo>
                <a:lnTo>
                  <a:pt x="133350" y="585788"/>
                </a:lnTo>
                <a:lnTo>
                  <a:pt x="90488" y="528638"/>
                </a:lnTo>
                <a:lnTo>
                  <a:pt x="54769" y="473869"/>
                </a:lnTo>
                <a:lnTo>
                  <a:pt x="21432" y="409575"/>
                </a:lnTo>
                <a:lnTo>
                  <a:pt x="9525" y="371475"/>
                </a:lnTo>
                <a:lnTo>
                  <a:pt x="2382" y="338138"/>
                </a:lnTo>
                <a:lnTo>
                  <a:pt x="0" y="288132"/>
                </a:lnTo>
                <a:lnTo>
                  <a:pt x="4763" y="264319"/>
                </a:lnTo>
                <a:lnTo>
                  <a:pt x="11907" y="245269"/>
                </a:lnTo>
                <a:lnTo>
                  <a:pt x="19050" y="242888"/>
                </a:lnTo>
                <a:lnTo>
                  <a:pt x="35719" y="245269"/>
                </a:lnTo>
                <a:lnTo>
                  <a:pt x="73819" y="283369"/>
                </a:lnTo>
                <a:lnTo>
                  <a:pt x="116682" y="321469"/>
                </a:lnTo>
                <a:lnTo>
                  <a:pt x="161925" y="350044"/>
                </a:lnTo>
                <a:lnTo>
                  <a:pt x="188119" y="364332"/>
                </a:lnTo>
                <a:lnTo>
                  <a:pt x="219075" y="376238"/>
                </a:lnTo>
                <a:lnTo>
                  <a:pt x="250032" y="381000"/>
                </a:lnTo>
                <a:lnTo>
                  <a:pt x="295275" y="381000"/>
                </a:lnTo>
                <a:lnTo>
                  <a:pt x="354807" y="371475"/>
                </a:lnTo>
                <a:lnTo>
                  <a:pt x="466725" y="345282"/>
                </a:lnTo>
                <a:lnTo>
                  <a:pt x="623888" y="300038"/>
                </a:lnTo>
                <a:lnTo>
                  <a:pt x="781050" y="252413"/>
                </a:lnTo>
                <a:lnTo>
                  <a:pt x="947738" y="195263"/>
                </a:lnTo>
                <a:lnTo>
                  <a:pt x="1109663" y="135732"/>
                </a:lnTo>
                <a:lnTo>
                  <a:pt x="1223963" y="88107"/>
                </a:lnTo>
                <a:lnTo>
                  <a:pt x="1290638" y="54769"/>
                </a:lnTo>
                <a:lnTo>
                  <a:pt x="1340644" y="26194"/>
                </a:lnTo>
                <a:lnTo>
                  <a:pt x="1378744" y="4763"/>
                </a:lnTo>
                <a:lnTo>
                  <a:pt x="1397794" y="0"/>
                </a:lnTo>
                <a:lnTo>
                  <a:pt x="1431132" y="2382"/>
                </a:lnTo>
                <a:lnTo>
                  <a:pt x="1454944" y="11907"/>
                </a:lnTo>
                <a:lnTo>
                  <a:pt x="1490663" y="33338"/>
                </a:lnTo>
                <a:lnTo>
                  <a:pt x="1545432" y="80963"/>
                </a:lnTo>
                <a:lnTo>
                  <a:pt x="1669257" y="202407"/>
                </a:lnTo>
                <a:lnTo>
                  <a:pt x="1707357" y="240507"/>
                </a:lnTo>
                <a:lnTo>
                  <a:pt x="1716882" y="254794"/>
                </a:lnTo>
                <a:lnTo>
                  <a:pt x="1721644" y="278607"/>
                </a:lnTo>
                <a:lnTo>
                  <a:pt x="1714500" y="302419"/>
                </a:lnTo>
                <a:lnTo>
                  <a:pt x="1702594" y="321469"/>
                </a:lnTo>
                <a:lnTo>
                  <a:pt x="1671638" y="335757"/>
                </a:lnTo>
                <a:lnTo>
                  <a:pt x="1633538" y="357188"/>
                </a:lnTo>
                <a:lnTo>
                  <a:pt x="1293019" y="247650"/>
                </a:lnTo>
                <a:lnTo>
                  <a:pt x="1262063" y="247650"/>
                </a:lnTo>
                <a:lnTo>
                  <a:pt x="1121569" y="2928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3" name="フリーフォーム 72">
            <a:extLst>
              <a:ext uri="{FF2B5EF4-FFF2-40B4-BE49-F238E27FC236}">
                <a16:creationId xmlns:a16="http://schemas.microsoft.com/office/drawing/2014/main" id="{D2FC3182-36A6-4977-8D68-3F0B3C0035C5}"/>
              </a:ext>
            </a:extLst>
          </p:cNvPr>
          <p:cNvSpPr/>
          <p:nvPr/>
        </p:nvSpPr>
        <p:spPr>
          <a:xfrm>
            <a:off x="4633913" y="1825625"/>
            <a:ext cx="468312" cy="2633663"/>
          </a:xfrm>
          <a:custGeom>
            <a:avLst/>
            <a:gdLst>
              <a:gd name="connsiteX0" fmla="*/ 220951 w 469097"/>
              <a:gd name="connsiteY0" fmla="*/ 1040172 h 2634424"/>
              <a:gd name="connsiteX1" fmla="*/ 220951 w 469097"/>
              <a:gd name="connsiteY1" fmla="*/ 788627 h 2634424"/>
              <a:gd name="connsiteX2" fmla="*/ 220951 w 469097"/>
              <a:gd name="connsiteY2" fmla="*/ 635661 h 2634424"/>
              <a:gd name="connsiteX3" fmla="*/ 217552 w 469097"/>
              <a:gd name="connsiteY3" fmla="*/ 516687 h 2634424"/>
              <a:gd name="connsiteX4" fmla="*/ 207354 w 469097"/>
              <a:gd name="connsiteY4" fmla="*/ 421508 h 2634424"/>
              <a:gd name="connsiteX5" fmla="*/ 193757 w 469097"/>
              <a:gd name="connsiteY5" fmla="*/ 343325 h 2634424"/>
              <a:gd name="connsiteX6" fmla="*/ 180160 w 469097"/>
              <a:gd name="connsiteY6" fmla="*/ 295735 h 2634424"/>
              <a:gd name="connsiteX7" fmla="*/ 156365 w 469097"/>
              <a:gd name="connsiteY7" fmla="*/ 244746 h 2634424"/>
              <a:gd name="connsiteX8" fmla="*/ 122373 w 469097"/>
              <a:gd name="connsiteY8" fmla="*/ 183560 h 2634424"/>
              <a:gd name="connsiteX9" fmla="*/ 81582 w 469097"/>
              <a:gd name="connsiteY9" fmla="*/ 132571 h 2634424"/>
              <a:gd name="connsiteX10" fmla="*/ 40791 w 469097"/>
              <a:gd name="connsiteY10" fmla="*/ 84981 h 2634424"/>
              <a:gd name="connsiteX11" fmla="*/ 16996 w 469097"/>
              <a:gd name="connsiteY11" fmla="*/ 57787 h 2634424"/>
              <a:gd name="connsiteX12" fmla="*/ 0 w 469097"/>
              <a:gd name="connsiteY12" fmla="*/ 33992 h 2634424"/>
              <a:gd name="connsiteX13" fmla="*/ 0 w 469097"/>
              <a:gd name="connsiteY13" fmla="*/ 16996 h 2634424"/>
              <a:gd name="connsiteX14" fmla="*/ 6798 w 469097"/>
              <a:gd name="connsiteY14" fmla="*/ 3399 h 2634424"/>
              <a:gd name="connsiteX15" fmla="*/ 30593 w 469097"/>
              <a:gd name="connsiteY15" fmla="*/ 0 h 2634424"/>
              <a:gd name="connsiteX16" fmla="*/ 71384 w 469097"/>
              <a:gd name="connsiteY16" fmla="*/ 6798 h 2634424"/>
              <a:gd name="connsiteX17" fmla="*/ 186959 w 469097"/>
              <a:gd name="connsiteY17" fmla="*/ 40791 h 2634424"/>
              <a:gd name="connsiteX18" fmla="*/ 333127 w 469097"/>
              <a:gd name="connsiteY18" fmla="*/ 88380 h 2634424"/>
              <a:gd name="connsiteX19" fmla="*/ 465698 w 469097"/>
              <a:gd name="connsiteY19" fmla="*/ 258343 h 2634424"/>
              <a:gd name="connsiteX20" fmla="*/ 469097 w 469097"/>
              <a:gd name="connsiteY20" fmla="*/ 472496 h 2634424"/>
              <a:gd name="connsiteX21" fmla="*/ 469097 w 469097"/>
              <a:gd name="connsiteY21" fmla="*/ 836217 h 2634424"/>
              <a:gd name="connsiteX22" fmla="*/ 469097 w 469097"/>
              <a:gd name="connsiteY22" fmla="*/ 1281519 h 2634424"/>
              <a:gd name="connsiteX23" fmla="*/ 469097 w 469097"/>
              <a:gd name="connsiteY23" fmla="*/ 1546661 h 2634424"/>
              <a:gd name="connsiteX24" fmla="*/ 469097 w 469097"/>
              <a:gd name="connsiteY24" fmla="*/ 1737020 h 2634424"/>
              <a:gd name="connsiteX25" fmla="*/ 455500 w 469097"/>
              <a:gd name="connsiteY25" fmla="*/ 2046352 h 2634424"/>
              <a:gd name="connsiteX26" fmla="*/ 445302 w 469097"/>
              <a:gd name="connsiteY26" fmla="*/ 2321692 h 2634424"/>
              <a:gd name="connsiteX27" fmla="*/ 407910 w 469097"/>
              <a:gd name="connsiteY27" fmla="*/ 2542644 h 2634424"/>
              <a:gd name="connsiteX28" fmla="*/ 390914 w 469097"/>
              <a:gd name="connsiteY28" fmla="*/ 2580035 h 2634424"/>
              <a:gd name="connsiteX29" fmla="*/ 367119 w 469097"/>
              <a:gd name="connsiteY29" fmla="*/ 2610629 h 2634424"/>
              <a:gd name="connsiteX30" fmla="*/ 346724 w 469097"/>
              <a:gd name="connsiteY30" fmla="*/ 2624226 h 2634424"/>
              <a:gd name="connsiteX31" fmla="*/ 329727 w 469097"/>
              <a:gd name="connsiteY31" fmla="*/ 2631024 h 2634424"/>
              <a:gd name="connsiteX32" fmla="*/ 312731 w 469097"/>
              <a:gd name="connsiteY32" fmla="*/ 2634424 h 2634424"/>
              <a:gd name="connsiteX33" fmla="*/ 288936 w 469097"/>
              <a:gd name="connsiteY33" fmla="*/ 2624226 h 2634424"/>
              <a:gd name="connsiteX34" fmla="*/ 265142 w 469097"/>
              <a:gd name="connsiteY34" fmla="*/ 2607229 h 2634424"/>
              <a:gd name="connsiteX35" fmla="*/ 241347 w 469097"/>
              <a:gd name="connsiteY35" fmla="*/ 2563039 h 2634424"/>
              <a:gd name="connsiteX36" fmla="*/ 214153 w 469097"/>
              <a:gd name="connsiteY36" fmla="*/ 2488256 h 2634424"/>
              <a:gd name="connsiteX37" fmla="*/ 197156 w 469097"/>
              <a:gd name="connsiteY37" fmla="*/ 2413472 h 2634424"/>
              <a:gd name="connsiteX38" fmla="*/ 176761 w 469097"/>
              <a:gd name="connsiteY38" fmla="*/ 2304696 h 2634424"/>
              <a:gd name="connsiteX39" fmla="*/ 183559 w 469097"/>
              <a:gd name="connsiteY39" fmla="*/ 2236711 h 2634424"/>
              <a:gd name="connsiteX40" fmla="*/ 200556 w 469097"/>
              <a:gd name="connsiteY40" fmla="*/ 2100740 h 2634424"/>
              <a:gd name="connsiteX41" fmla="*/ 210754 w 469097"/>
              <a:gd name="connsiteY41" fmla="*/ 1957971 h 2634424"/>
              <a:gd name="connsiteX42" fmla="*/ 217552 w 469097"/>
              <a:gd name="connsiteY42" fmla="*/ 1825400 h 2634424"/>
              <a:gd name="connsiteX43" fmla="*/ 220951 w 469097"/>
              <a:gd name="connsiteY43" fmla="*/ 1689430 h 2634424"/>
              <a:gd name="connsiteX44" fmla="*/ 220951 w 469097"/>
              <a:gd name="connsiteY44" fmla="*/ 1509270 h 2634424"/>
              <a:gd name="connsiteX45" fmla="*/ 220951 w 469097"/>
              <a:gd name="connsiteY45" fmla="*/ 1040172 h 2634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69097" h="2634424">
                <a:moveTo>
                  <a:pt x="220951" y="1040172"/>
                </a:moveTo>
                <a:lnTo>
                  <a:pt x="220951" y="788627"/>
                </a:lnTo>
                <a:lnTo>
                  <a:pt x="220951" y="635661"/>
                </a:lnTo>
                <a:lnTo>
                  <a:pt x="217552" y="516687"/>
                </a:lnTo>
                <a:lnTo>
                  <a:pt x="207354" y="421508"/>
                </a:lnTo>
                <a:lnTo>
                  <a:pt x="193757" y="343325"/>
                </a:lnTo>
                <a:lnTo>
                  <a:pt x="180160" y="295735"/>
                </a:lnTo>
                <a:lnTo>
                  <a:pt x="156365" y="244746"/>
                </a:lnTo>
                <a:lnTo>
                  <a:pt x="122373" y="183560"/>
                </a:lnTo>
                <a:lnTo>
                  <a:pt x="81582" y="132571"/>
                </a:lnTo>
                <a:lnTo>
                  <a:pt x="40791" y="84981"/>
                </a:lnTo>
                <a:lnTo>
                  <a:pt x="16996" y="57787"/>
                </a:lnTo>
                <a:lnTo>
                  <a:pt x="0" y="33992"/>
                </a:lnTo>
                <a:lnTo>
                  <a:pt x="0" y="16996"/>
                </a:lnTo>
                <a:lnTo>
                  <a:pt x="6798" y="3399"/>
                </a:lnTo>
                <a:lnTo>
                  <a:pt x="30593" y="0"/>
                </a:lnTo>
                <a:lnTo>
                  <a:pt x="71384" y="6798"/>
                </a:lnTo>
                <a:lnTo>
                  <a:pt x="186959" y="40791"/>
                </a:lnTo>
                <a:lnTo>
                  <a:pt x="333127" y="88380"/>
                </a:lnTo>
                <a:lnTo>
                  <a:pt x="465698" y="258343"/>
                </a:lnTo>
                <a:lnTo>
                  <a:pt x="469097" y="472496"/>
                </a:lnTo>
                <a:lnTo>
                  <a:pt x="469097" y="836217"/>
                </a:lnTo>
                <a:lnTo>
                  <a:pt x="469097" y="1281519"/>
                </a:lnTo>
                <a:lnTo>
                  <a:pt x="469097" y="1546661"/>
                </a:lnTo>
                <a:lnTo>
                  <a:pt x="469097" y="1737020"/>
                </a:lnTo>
                <a:lnTo>
                  <a:pt x="455500" y="2046352"/>
                </a:lnTo>
                <a:lnTo>
                  <a:pt x="445302" y="2321692"/>
                </a:lnTo>
                <a:lnTo>
                  <a:pt x="407910" y="2542644"/>
                </a:lnTo>
                <a:lnTo>
                  <a:pt x="390914" y="2580035"/>
                </a:lnTo>
                <a:lnTo>
                  <a:pt x="367119" y="2610629"/>
                </a:lnTo>
                <a:lnTo>
                  <a:pt x="346724" y="2624226"/>
                </a:lnTo>
                <a:lnTo>
                  <a:pt x="329727" y="2631024"/>
                </a:lnTo>
                <a:lnTo>
                  <a:pt x="312731" y="2634424"/>
                </a:lnTo>
                <a:lnTo>
                  <a:pt x="288936" y="2624226"/>
                </a:lnTo>
                <a:lnTo>
                  <a:pt x="265142" y="2607229"/>
                </a:lnTo>
                <a:lnTo>
                  <a:pt x="241347" y="2563039"/>
                </a:lnTo>
                <a:lnTo>
                  <a:pt x="214153" y="2488256"/>
                </a:lnTo>
                <a:lnTo>
                  <a:pt x="197156" y="2413472"/>
                </a:lnTo>
                <a:lnTo>
                  <a:pt x="176761" y="2304696"/>
                </a:lnTo>
                <a:lnTo>
                  <a:pt x="183559" y="2236711"/>
                </a:lnTo>
                <a:lnTo>
                  <a:pt x="200556" y="2100740"/>
                </a:lnTo>
                <a:lnTo>
                  <a:pt x="210754" y="1957971"/>
                </a:lnTo>
                <a:lnTo>
                  <a:pt x="217552" y="1825400"/>
                </a:lnTo>
                <a:lnTo>
                  <a:pt x="220951" y="1689430"/>
                </a:lnTo>
                <a:lnTo>
                  <a:pt x="220951" y="1509270"/>
                </a:lnTo>
                <a:lnTo>
                  <a:pt x="220951" y="10401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0" name="フリーフォーム 69">
            <a:extLst>
              <a:ext uri="{FF2B5EF4-FFF2-40B4-BE49-F238E27FC236}">
                <a16:creationId xmlns:a16="http://schemas.microsoft.com/office/drawing/2014/main" id="{67ADA229-4426-41DA-A0C5-A638ADED82BD}"/>
              </a:ext>
            </a:extLst>
          </p:cNvPr>
          <p:cNvSpPr/>
          <p:nvPr/>
        </p:nvSpPr>
        <p:spPr>
          <a:xfrm>
            <a:off x="2570163" y="2673350"/>
            <a:ext cx="1744662" cy="1882775"/>
          </a:xfrm>
          <a:custGeom>
            <a:avLst/>
            <a:gdLst>
              <a:gd name="connsiteX0" fmla="*/ 1262130 w 1743800"/>
              <a:gd name="connsiteY0" fmla="*/ 247274 h 1882891"/>
              <a:gd name="connsiteX1" fmla="*/ 1313645 w 1743800"/>
              <a:gd name="connsiteY1" fmla="*/ 151971 h 1882891"/>
              <a:gd name="connsiteX2" fmla="*/ 1339403 w 1743800"/>
              <a:gd name="connsiteY2" fmla="*/ 108183 h 1882891"/>
              <a:gd name="connsiteX3" fmla="*/ 1347130 w 1743800"/>
              <a:gd name="connsiteY3" fmla="*/ 87576 h 1882891"/>
              <a:gd name="connsiteX4" fmla="*/ 1349706 w 1743800"/>
              <a:gd name="connsiteY4" fmla="*/ 72122 h 1882891"/>
              <a:gd name="connsiteX5" fmla="*/ 1349706 w 1743800"/>
              <a:gd name="connsiteY5" fmla="*/ 54091 h 1882891"/>
              <a:gd name="connsiteX6" fmla="*/ 1341979 w 1743800"/>
              <a:gd name="connsiteY6" fmla="*/ 0 h 1882891"/>
              <a:gd name="connsiteX7" fmla="*/ 1743800 w 1743800"/>
              <a:gd name="connsiteY7" fmla="*/ 126213 h 1882891"/>
              <a:gd name="connsiteX8" fmla="*/ 1712890 w 1743800"/>
              <a:gd name="connsiteY8" fmla="*/ 141668 h 1882891"/>
              <a:gd name="connsiteX9" fmla="*/ 1679405 w 1743800"/>
              <a:gd name="connsiteY9" fmla="*/ 164850 h 1882891"/>
              <a:gd name="connsiteX10" fmla="*/ 1648496 w 1743800"/>
              <a:gd name="connsiteY10" fmla="*/ 188032 h 1882891"/>
              <a:gd name="connsiteX11" fmla="*/ 1615011 w 1743800"/>
              <a:gd name="connsiteY11" fmla="*/ 218941 h 1882891"/>
              <a:gd name="connsiteX12" fmla="*/ 1555768 w 1743800"/>
              <a:gd name="connsiteY12" fmla="*/ 309093 h 1882891"/>
              <a:gd name="connsiteX13" fmla="*/ 1455313 w 1743800"/>
              <a:gd name="connsiteY13" fmla="*/ 461064 h 1882891"/>
              <a:gd name="connsiteX14" fmla="*/ 1300766 w 1743800"/>
              <a:gd name="connsiteY14" fmla="*/ 674853 h 1882891"/>
              <a:gd name="connsiteX15" fmla="*/ 1146220 w 1743800"/>
              <a:gd name="connsiteY15" fmla="*/ 880915 h 1882891"/>
              <a:gd name="connsiteX16" fmla="*/ 1089553 w 1743800"/>
              <a:gd name="connsiteY16" fmla="*/ 953037 h 1882891"/>
              <a:gd name="connsiteX17" fmla="*/ 855157 w 1743800"/>
              <a:gd name="connsiteY17" fmla="*/ 1233796 h 1882891"/>
              <a:gd name="connsiteX18" fmla="*/ 703187 w 1743800"/>
              <a:gd name="connsiteY18" fmla="*/ 1385767 h 1882891"/>
              <a:gd name="connsiteX19" fmla="*/ 504852 w 1743800"/>
              <a:gd name="connsiteY19" fmla="*/ 1558344 h 1882891"/>
              <a:gd name="connsiteX20" fmla="*/ 360609 w 1743800"/>
              <a:gd name="connsiteY20" fmla="*/ 1674254 h 1882891"/>
              <a:gd name="connsiteX21" fmla="*/ 221517 w 1743800"/>
              <a:gd name="connsiteY21" fmla="*/ 1774709 h 1882891"/>
              <a:gd name="connsiteX22" fmla="*/ 115910 w 1743800"/>
              <a:gd name="connsiteY22" fmla="*/ 1846831 h 1882891"/>
              <a:gd name="connsiteX23" fmla="*/ 82425 w 1743800"/>
              <a:gd name="connsiteY23" fmla="*/ 1867437 h 1882891"/>
              <a:gd name="connsiteX24" fmla="*/ 46364 w 1743800"/>
              <a:gd name="connsiteY24" fmla="*/ 1882891 h 1882891"/>
              <a:gd name="connsiteX25" fmla="*/ 15455 w 1743800"/>
              <a:gd name="connsiteY25" fmla="*/ 1882891 h 1882891"/>
              <a:gd name="connsiteX26" fmla="*/ 5152 w 1743800"/>
              <a:gd name="connsiteY26" fmla="*/ 1880316 h 1882891"/>
              <a:gd name="connsiteX27" fmla="*/ 0 w 1743800"/>
              <a:gd name="connsiteY27" fmla="*/ 1872588 h 1882891"/>
              <a:gd name="connsiteX28" fmla="*/ 0 w 1743800"/>
              <a:gd name="connsiteY28" fmla="*/ 1857134 h 1882891"/>
              <a:gd name="connsiteX29" fmla="*/ 2576 w 1743800"/>
              <a:gd name="connsiteY29" fmla="*/ 1839103 h 1882891"/>
              <a:gd name="connsiteX30" fmla="*/ 12879 w 1743800"/>
              <a:gd name="connsiteY30" fmla="*/ 1821073 h 1882891"/>
              <a:gd name="connsiteX31" fmla="*/ 87576 w 1743800"/>
              <a:gd name="connsiteY31" fmla="*/ 1754103 h 1882891"/>
              <a:gd name="connsiteX32" fmla="*/ 211214 w 1743800"/>
              <a:gd name="connsiteY32" fmla="*/ 1633041 h 1882891"/>
              <a:gd name="connsiteX33" fmla="*/ 340002 w 1743800"/>
              <a:gd name="connsiteY33" fmla="*/ 1499101 h 1882891"/>
              <a:gd name="connsiteX34" fmla="*/ 455912 w 1743800"/>
              <a:gd name="connsiteY34" fmla="*/ 1372888 h 1882891"/>
              <a:gd name="connsiteX35" fmla="*/ 569246 w 1743800"/>
              <a:gd name="connsiteY35" fmla="*/ 1246675 h 1882891"/>
              <a:gd name="connsiteX36" fmla="*/ 698035 w 1743800"/>
              <a:gd name="connsiteY36" fmla="*/ 1086977 h 1882891"/>
              <a:gd name="connsiteX37" fmla="*/ 806218 w 1743800"/>
              <a:gd name="connsiteY37" fmla="*/ 945309 h 1882891"/>
              <a:gd name="connsiteX38" fmla="*/ 922127 w 1743800"/>
              <a:gd name="connsiteY38" fmla="*/ 785611 h 1882891"/>
              <a:gd name="connsiteX39" fmla="*/ 1048340 w 1743800"/>
              <a:gd name="connsiteY39" fmla="*/ 600156 h 1882891"/>
              <a:gd name="connsiteX40" fmla="*/ 1177129 w 1743800"/>
              <a:gd name="connsiteY40" fmla="*/ 394094 h 1882891"/>
              <a:gd name="connsiteX41" fmla="*/ 1262130 w 1743800"/>
              <a:gd name="connsiteY41" fmla="*/ 247274 h 18828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43800" h="1882891">
                <a:moveTo>
                  <a:pt x="1262130" y="247274"/>
                </a:moveTo>
                <a:lnTo>
                  <a:pt x="1313645" y="151971"/>
                </a:lnTo>
                <a:lnTo>
                  <a:pt x="1339403" y="108183"/>
                </a:lnTo>
                <a:lnTo>
                  <a:pt x="1347130" y="87576"/>
                </a:lnTo>
                <a:lnTo>
                  <a:pt x="1349706" y="72122"/>
                </a:lnTo>
                <a:lnTo>
                  <a:pt x="1349706" y="54091"/>
                </a:lnTo>
                <a:lnTo>
                  <a:pt x="1341979" y="0"/>
                </a:lnTo>
                <a:lnTo>
                  <a:pt x="1743800" y="126213"/>
                </a:lnTo>
                <a:lnTo>
                  <a:pt x="1712890" y="141668"/>
                </a:lnTo>
                <a:lnTo>
                  <a:pt x="1679405" y="164850"/>
                </a:lnTo>
                <a:lnTo>
                  <a:pt x="1648496" y="188032"/>
                </a:lnTo>
                <a:lnTo>
                  <a:pt x="1615011" y="218941"/>
                </a:lnTo>
                <a:lnTo>
                  <a:pt x="1555768" y="309093"/>
                </a:lnTo>
                <a:lnTo>
                  <a:pt x="1455313" y="461064"/>
                </a:lnTo>
                <a:lnTo>
                  <a:pt x="1300766" y="674853"/>
                </a:lnTo>
                <a:lnTo>
                  <a:pt x="1146220" y="880915"/>
                </a:lnTo>
                <a:lnTo>
                  <a:pt x="1089553" y="953037"/>
                </a:lnTo>
                <a:lnTo>
                  <a:pt x="855157" y="1233796"/>
                </a:lnTo>
                <a:lnTo>
                  <a:pt x="703187" y="1385767"/>
                </a:lnTo>
                <a:lnTo>
                  <a:pt x="504852" y="1558344"/>
                </a:lnTo>
                <a:lnTo>
                  <a:pt x="360609" y="1674254"/>
                </a:lnTo>
                <a:lnTo>
                  <a:pt x="221517" y="1774709"/>
                </a:lnTo>
                <a:lnTo>
                  <a:pt x="115910" y="1846831"/>
                </a:lnTo>
                <a:lnTo>
                  <a:pt x="82425" y="1867437"/>
                </a:lnTo>
                <a:lnTo>
                  <a:pt x="46364" y="1882891"/>
                </a:lnTo>
                <a:lnTo>
                  <a:pt x="15455" y="1882891"/>
                </a:lnTo>
                <a:lnTo>
                  <a:pt x="5152" y="1880316"/>
                </a:lnTo>
                <a:lnTo>
                  <a:pt x="0" y="1872588"/>
                </a:lnTo>
                <a:lnTo>
                  <a:pt x="0" y="1857134"/>
                </a:lnTo>
                <a:lnTo>
                  <a:pt x="2576" y="1839103"/>
                </a:lnTo>
                <a:lnTo>
                  <a:pt x="12879" y="1821073"/>
                </a:lnTo>
                <a:lnTo>
                  <a:pt x="87576" y="1754103"/>
                </a:lnTo>
                <a:lnTo>
                  <a:pt x="211214" y="1633041"/>
                </a:lnTo>
                <a:lnTo>
                  <a:pt x="340002" y="1499101"/>
                </a:lnTo>
                <a:lnTo>
                  <a:pt x="455912" y="1372888"/>
                </a:lnTo>
                <a:lnTo>
                  <a:pt x="569246" y="1246675"/>
                </a:lnTo>
                <a:lnTo>
                  <a:pt x="698035" y="1086977"/>
                </a:lnTo>
                <a:lnTo>
                  <a:pt x="806218" y="945309"/>
                </a:lnTo>
                <a:lnTo>
                  <a:pt x="922127" y="785611"/>
                </a:lnTo>
                <a:lnTo>
                  <a:pt x="1048340" y="600156"/>
                </a:lnTo>
                <a:lnTo>
                  <a:pt x="1177129" y="394094"/>
                </a:lnTo>
                <a:lnTo>
                  <a:pt x="1262130" y="24727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2" name="フリーフォーム 71">
            <a:extLst>
              <a:ext uri="{FF2B5EF4-FFF2-40B4-BE49-F238E27FC236}">
                <a16:creationId xmlns:a16="http://schemas.microsoft.com/office/drawing/2014/main" id="{D0A10DD8-94FB-48D7-A073-E7368E34E680}"/>
              </a:ext>
            </a:extLst>
          </p:cNvPr>
          <p:cNvSpPr/>
          <p:nvPr/>
        </p:nvSpPr>
        <p:spPr>
          <a:xfrm>
            <a:off x="3381375" y="3633788"/>
            <a:ext cx="336550" cy="2274887"/>
          </a:xfrm>
          <a:custGeom>
            <a:avLst/>
            <a:gdLst>
              <a:gd name="connsiteX0" fmla="*/ 101269 w 336571"/>
              <a:gd name="connsiteY0" fmla="*/ 673141 h 2275575"/>
              <a:gd name="connsiteX1" fmla="*/ 107226 w 336571"/>
              <a:gd name="connsiteY1" fmla="*/ 467625 h 2275575"/>
              <a:gd name="connsiteX2" fmla="*/ 116162 w 336571"/>
              <a:gd name="connsiteY2" fmla="*/ 77441 h 2275575"/>
              <a:gd name="connsiteX3" fmla="*/ 220409 w 336571"/>
              <a:gd name="connsiteY3" fmla="*/ 0 h 2275575"/>
              <a:gd name="connsiteX4" fmla="*/ 288915 w 336571"/>
              <a:gd name="connsiteY4" fmla="*/ 77441 h 2275575"/>
              <a:gd name="connsiteX5" fmla="*/ 312743 w 336571"/>
              <a:gd name="connsiteY5" fmla="*/ 116162 h 2275575"/>
              <a:gd name="connsiteX6" fmla="*/ 330614 w 336571"/>
              <a:gd name="connsiteY6" fmla="*/ 160839 h 2275575"/>
              <a:gd name="connsiteX7" fmla="*/ 336571 w 336571"/>
              <a:gd name="connsiteY7" fmla="*/ 190624 h 2275575"/>
              <a:gd name="connsiteX8" fmla="*/ 330614 w 336571"/>
              <a:gd name="connsiteY8" fmla="*/ 294872 h 2275575"/>
              <a:gd name="connsiteX9" fmla="*/ 312743 w 336571"/>
              <a:gd name="connsiteY9" fmla="*/ 551023 h 2275575"/>
              <a:gd name="connsiteX10" fmla="*/ 297851 w 336571"/>
              <a:gd name="connsiteY10" fmla="*/ 854830 h 2275575"/>
              <a:gd name="connsiteX11" fmla="*/ 288915 w 336571"/>
              <a:gd name="connsiteY11" fmla="*/ 1182465 h 2275575"/>
              <a:gd name="connsiteX12" fmla="*/ 288915 w 336571"/>
              <a:gd name="connsiteY12" fmla="*/ 1584563 h 2275575"/>
              <a:gd name="connsiteX13" fmla="*/ 291894 w 336571"/>
              <a:gd name="connsiteY13" fmla="*/ 1843692 h 2275575"/>
              <a:gd name="connsiteX14" fmla="*/ 291894 w 336571"/>
              <a:gd name="connsiteY14" fmla="*/ 1924112 h 2275575"/>
              <a:gd name="connsiteX15" fmla="*/ 282958 w 336571"/>
              <a:gd name="connsiteY15" fmla="*/ 2028360 h 2275575"/>
              <a:gd name="connsiteX16" fmla="*/ 274022 w 336571"/>
              <a:gd name="connsiteY16" fmla="*/ 2117715 h 2275575"/>
              <a:gd name="connsiteX17" fmla="*/ 262108 w 336571"/>
              <a:gd name="connsiteY17" fmla="*/ 2168349 h 2275575"/>
              <a:gd name="connsiteX18" fmla="*/ 238280 w 336571"/>
              <a:gd name="connsiteY18" fmla="*/ 2213027 h 2275575"/>
              <a:gd name="connsiteX19" fmla="*/ 220409 w 336571"/>
              <a:gd name="connsiteY19" fmla="*/ 2236855 h 2275575"/>
              <a:gd name="connsiteX20" fmla="*/ 205517 w 336571"/>
              <a:gd name="connsiteY20" fmla="*/ 2251747 h 2275575"/>
              <a:gd name="connsiteX21" fmla="*/ 178710 w 336571"/>
              <a:gd name="connsiteY21" fmla="*/ 2266640 h 2275575"/>
              <a:gd name="connsiteX22" fmla="*/ 154882 w 336571"/>
              <a:gd name="connsiteY22" fmla="*/ 2275575 h 2275575"/>
              <a:gd name="connsiteX23" fmla="*/ 142968 w 336571"/>
              <a:gd name="connsiteY23" fmla="*/ 2275575 h 2275575"/>
              <a:gd name="connsiteX24" fmla="*/ 128076 w 336571"/>
              <a:gd name="connsiteY24" fmla="*/ 2269618 h 2275575"/>
              <a:gd name="connsiteX25" fmla="*/ 110205 w 336571"/>
              <a:gd name="connsiteY25" fmla="*/ 2257704 h 2275575"/>
              <a:gd name="connsiteX26" fmla="*/ 95312 w 336571"/>
              <a:gd name="connsiteY26" fmla="*/ 2233876 h 2275575"/>
              <a:gd name="connsiteX27" fmla="*/ 56592 w 336571"/>
              <a:gd name="connsiteY27" fmla="*/ 2078994 h 2275575"/>
              <a:gd name="connsiteX28" fmla="*/ 14893 w 336571"/>
              <a:gd name="connsiteY28" fmla="*/ 1867521 h 2275575"/>
              <a:gd name="connsiteX29" fmla="*/ 0 w 336571"/>
              <a:gd name="connsiteY29" fmla="*/ 1763273 h 2275575"/>
              <a:gd name="connsiteX30" fmla="*/ 8936 w 336571"/>
              <a:gd name="connsiteY30" fmla="*/ 1724552 h 2275575"/>
              <a:gd name="connsiteX31" fmla="*/ 23828 w 336571"/>
              <a:gd name="connsiteY31" fmla="*/ 1638176 h 2275575"/>
              <a:gd name="connsiteX32" fmla="*/ 41699 w 336571"/>
              <a:gd name="connsiteY32" fmla="*/ 1507122 h 2275575"/>
              <a:gd name="connsiteX33" fmla="*/ 56592 w 336571"/>
              <a:gd name="connsiteY33" fmla="*/ 1373089 h 2275575"/>
              <a:gd name="connsiteX34" fmla="*/ 71484 w 336571"/>
              <a:gd name="connsiteY34" fmla="*/ 1224164 h 2275575"/>
              <a:gd name="connsiteX35" fmla="*/ 80420 w 336571"/>
              <a:gd name="connsiteY35" fmla="*/ 1057368 h 2275575"/>
              <a:gd name="connsiteX36" fmla="*/ 101269 w 336571"/>
              <a:gd name="connsiteY36" fmla="*/ 673141 h 2275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36571" h="2275575">
                <a:moveTo>
                  <a:pt x="101269" y="673141"/>
                </a:moveTo>
                <a:lnTo>
                  <a:pt x="107226" y="467625"/>
                </a:lnTo>
                <a:lnTo>
                  <a:pt x="116162" y="77441"/>
                </a:lnTo>
                <a:lnTo>
                  <a:pt x="220409" y="0"/>
                </a:lnTo>
                <a:lnTo>
                  <a:pt x="288915" y="77441"/>
                </a:lnTo>
                <a:lnTo>
                  <a:pt x="312743" y="116162"/>
                </a:lnTo>
                <a:lnTo>
                  <a:pt x="330614" y="160839"/>
                </a:lnTo>
                <a:lnTo>
                  <a:pt x="336571" y="190624"/>
                </a:lnTo>
                <a:lnTo>
                  <a:pt x="330614" y="294872"/>
                </a:lnTo>
                <a:lnTo>
                  <a:pt x="312743" y="551023"/>
                </a:lnTo>
                <a:lnTo>
                  <a:pt x="297851" y="854830"/>
                </a:lnTo>
                <a:lnTo>
                  <a:pt x="288915" y="1182465"/>
                </a:lnTo>
                <a:lnTo>
                  <a:pt x="288915" y="1584563"/>
                </a:lnTo>
                <a:lnTo>
                  <a:pt x="291894" y="1843692"/>
                </a:lnTo>
                <a:lnTo>
                  <a:pt x="291894" y="1924112"/>
                </a:lnTo>
                <a:lnTo>
                  <a:pt x="282958" y="2028360"/>
                </a:lnTo>
                <a:lnTo>
                  <a:pt x="274022" y="2117715"/>
                </a:lnTo>
                <a:lnTo>
                  <a:pt x="262108" y="2168349"/>
                </a:lnTo>
                <a:lnTo>
                  <a:pt x="238280" y="2213027"/>
                </a:lnTo>
                <a:lnTo>
                  <a:pt x="220409" y="2236855"/>
                </a:lnTo>
                <a:lnTo>
                  <a:pt x="205517" y="2251747"/>
                </a:lnTo>
                <a:lnTo>
                  <a:pt x="178710" y="2266640"/>
                </a:lnTo>
                <a:lnTo>
                  <a:pt x="154882" y="2275575"/>
                </a:lnTo>
                <a:lnTo>
                  <a:pt x="142968" y="2275575"/>
                </a:lnTo>
                <a:lnTo>
                  <a:pt x="128076" y="2269618"/>
                </a:lnTo>
                <a:lnTo>
                  <a:pt x="110205" y="2257704"/>
                </a:lnTo>
                <a:lnTo>
                  <a:pt x="95312" y="2233876"/>
                </a:lnTo>
                <a:lnTo>
                  <a:pt x="56592" y="2078994"/>
                </a:lnTo>
                <a:lnTo>
                  <a:pt x="14893" y="1867521"/>
                </a:lnTo>
                <a:lnTo>
                  <a:pt x="0" y="1763273"/>
                </a:lnTo>
                <a:lnTo>
                  <a:pt x="8936" y="1724552"/>
                </a:lnTo>
                <a:lnTo>
                  <a:pt x="23828" y="1638176"/>
                </a:lnTo>
                <a:lnTo>
                  <a:pt x="41699" y="1507122"/>
                </a:lnTo>
                <a:lnTo>
                  <a:pt x="56592" y="1373089"/>
                </a:lnTo>
                <a:lnTo>
                  <a:pt x="71484" y="1224164"/>
                </a:lnTo>
                <a:lnTo>
                  <a:pt x="80420" y="1057368"/>
                </a:lnTo>
                <a:lnTo>
                  <a:pt x="101269" y="67314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1" name="フリーフォーム 70">
            <a:extLst>
              <a:ext uri="{FF2B5EF4-FFF2-40B4-BE49-F238E27FC236}">
                <a16:creationId xmlns:a16="http://schemas.microsoft.com/office/drawing/2014/main" id="{271C9AC9-24EB-480E-B8DA-54C8374644D2}"/>
              </a:ext>
            </a:extLst>
          </p:cNvPr>
          <p:cNvSpPr/>
          <p:nvPr/>
        </p:nvSpPr>
        <p:spPr>
          <a:xfrm>
            <a:off x="3579813" y="3579813"/>
            <a:ext cx="752475" cy="749300"/>
          </a:xfrm>
          <a:custGeom>
            <a:avLst/>
            <a:gdLst>
              <a:gd name="connsiteX0" fmla="*/ 492919 w 752475"/>
              <a:gd name="connsiteY0" fmla="*/ 207169 h 750094"/>
              <a:gd name="connsiteX1" fmla="*/ 378619 w 752475"/>
              <a:gd name="connsiteY1" fmla="*/ 152400 h 750094"/>
              <a:gd name="connsiteX2" fmla="*/ 300037 w 752475"/>
              <a:gd name="connsiteY2" fmla="*/ 116681 h 750094"/>
              <a:gd name="connsiteX3" fmla="*/ 204787 w 752475"/>
              <a:gd name="connsiteY3" fmla="*/ 76200 h 750094"/>
              <a:gd name="connsiteX4" fmla="*/ 23812 w 752475"/>
              <a:gd name="connsiteY4" fmla="*/ 0 h 750094"/>
              <a:gd name="connsiteX5" fmla="*/ 0 w 752475"/>
              <a:gd name="connsiteY5" fmla="*/ 40481 h 750094"/>
              <a:gd name="connsiteX6" fmla="*/ 126206 w 752475"/>
              <a:gd name="connsiteY6" fmla="*/ 164306 h 750094"/>
              <a:gd name="connsiteX7" fmla="*/ 228600 w 752475"/>
              <a:gd name="connsiteY7" fmla="*/ 261937 h 750094"/>
              <a:gd name="connsiteX8" fmla="*/ 285750 w 752475"/>
              <a:gd name="connsiteY8" fmla="*/ 323850 h 750094"/>
              <a:gd name="connsiteX9" fmla="*/ 345281 w 752475"/>
              <a:gd name="connsiteY9" fmla="*/ 395287 h 750094"/>
              <a:gd name="connsiteX10" fmla="*/ 411956 w 752475"/>
              <a:gd name="connsiteY10" fmla="*/ 476250 h 750094"/>
              <a:gd name="connsiteX11" fmla="*/ 466725 w 752475"/>
              <a:gd name="connsiteY11" fmla="*/ 552450 h 750094"/>
              <a:gd name="connsiteX12" fmla="*/ 526256 w 752475"/>
              <a:gd name="connsiteY12" fmla="*/ 642937 h 750094"/>
              <a:gd name="connsiteX13" fmla="*/ 566737 w 752475"/>
              <a:gd name="connsiteY13" fmla="*/ 704850 h 750094"/>
              <a:gd name="connsiteX14" fmla="*/ 592931 w 752475"/>
              <a:gd name="connsiteY14" fmla="*/ 726281 h 750094"/>
              <a:gd name="connsiteX15" fmla="*/ 614362 w 752475"/>
              <a:gd name="connsiteY15" fmla="*/ 738187 h 750094"/>
              <a:gd name="connsiteX16" fmla="*/ 640556 w 752475"/>
              <a:gd name="connsiteY16" fmla="*/ 747712 h 750094"/>
              <a:gd name="connsiteX17" fmla="*/ 661987 w 752475"/>
              <a:gd name="connsiteY17" fmla="*/ 750094 h 750094"/>
              <a:gd name="connsiteX18" fmla="*/ 685800 w 752475"/>
              <a:gd name="connsiteY18" fmla="*/ 745331 h 750094"/>
              <a:gd name="connsiteX19" fmla="*/ 707231 w 752475"/>
              <a:gd name="connsiteY19" fmla="*/ 735806 h 750094"/>
              <a:gd name="connsiteX20" fmla="*/ 719137 w 752475"/>
              <a:gd name="connsiteY20" fmla="*/ 723900 h 750094"/>
              <a:gd name="connsiteX21" fmla="*/ 731044 w 752475"/>
              <a:gd name="connsiteY21" fmla="*/ 697706 h 750094"/>
              <a:gd name="connsiteX22" fmla="*/ 742950 w 752475"/>
              <a:gd name="connsiteY22" fmla="*/ 650081 h 750094"/>
              <a:gd name="connsiteX23" fmla="*/ 747712 w 752475"/>
              <a:gd name="connsiteY23" fmla="*/ 621506 h 750094"/>
              <a:gd name="connsiteX24" fmla="*/ 752475 w 752475"/>
              <a:gd name="connsiteY24" fmla="*/ 585787 h 750094"/>
              <a:gd name="connsiteX25" fmla="*/ 750094 w 752475"/>
              <a:gd name="connsiteY25" fmla="*/ 545306 h 750094"/>
              <a:gd name="connsiteX26" fmla="*/ 742950 w 752475"/>
              <a:gd name="connsiteY26" fmla="*/ 497681 h 750094"/>
              <a:gd name="connsiteX27" fmla="*/ 728662 w 752475"/>
              <a:gd name="connsiteY27" fmla="*/ 440531 h 750094"/>
              <a:gd name="connsiteX28" fmla="*/ 700087 w 752475"/>
              <a:gd name="connsiteY28" fmla="*/ 373856 h 750094"/>
              <a:gd name="connsiteX29" fmla="*/ 666750 w 752475"/>
              <a:gd name="connsiteY29" fmla="*/ 311944 h 750094"/>
              <a:gd name="connsiteX30" fmla="*/ 650081 w 752475"/>
              <a:gd name="connsiteY30" fmla="*/ 295275 h 750094"/>
              <a:gd name="connsiteX31" fmla="*/ 492919 w 752475"/>
              <a:gd name="connsiteY31" fmla="*/ 207169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52475" h="750094">
                <a:moveTo>
                  <a:pt x="492919" y="207169"/>
                </a:moveTo>
                <a:lnTo>
                  <a:pt x="378619" y="152400"/>
                </a:lnTo>
                <a:lnTo>
                  <a:pt x="300037" y="116681"/>
                </a:lnTo>
                <a:lnTo>
                  <a:pt x="204787" y="76200"/>
                </a:lnTo>
                <a:lnTo>
                  <a:pt x="23812" y="0"/>
                </a:lnTo>
                <a:lnTo>
                  <a:pt x="0" y="40481"/>
                </a:lnTo>
                <a:lnTo>
                  <a:pt x="126206" y="164306"/>
                </a:lnTo>
                <a:lnTo>
                  <a:pt x="228600" y="261937"/>
                </a:lnTo>
                <a:lnTo>
                  <a:pt x="285750" y="323850"/>
                </a:lnTo>
                <a:lnTo>
                  <a:pt x="345281" y="395287"/>
                </a:lnTo>
                <a:lnTo>
                  <a:pt x="411956" y="476250"/>
                </a:lnTo>
                <a:lnTo>
                  <a:pt x="466725" y="552450"/>
                </a:lnTo>
                <a:lnTo>
                  <a:pt x="526256" y="642937"/>
                </a:lnTo>
                <a:lnTo>
                  <a:pt x="566737" y="704850"/>
                </a:lnTo>
                <a:lnTo>
                  <a:pt x="592931" y="726281"/>
                </a:lnTo>
                <a:lnTo>
                  <a:pt x="614362" y="738187"/>
                </a:lnTo>
                <a:lnTo>
                  <a:pt x="640556" y="747712"/>
                </a:lnTo>
                <a:lnTo>
                  <a:pt x="661987" y="750094"/>
                </a:lnTo>
                <a:lnTo>
                  <a:pt x="685800" y="745331"/>
                </a:lnTo>
                <a:lnTo>
                  <a:pt x="707231" y="735806"/>
                </a:lnTo>
                <a:lnTo>
                  <a:pt x="719137" y="723900"/>
                </a:lnTo>
                <a:lnTo>
                  <a:pt x="731044" y="697706"/>
                </a:lnTo>
                <a:lnTo>
                  <a:pt x="742950" y="650081"/>
                </a:lnTo>
                <a:lnTo>
                  <a:pt x="747712" y="621506"/>
                </a:lnTo>
                <a:lnTo>
                  <a:pt x="752475" y="585787"/>
                </a:lnTo>
                <a:lnTo>
                  <a:pt x="750094" y="545306"/>
                </a:lnTo>
                <a:lnTo>
                  <a:pt x="742950" y="497681"/>
                </a:lnTo>
                <a:lnTo>
                  <a:pt x="728662" y="440531"/>
                </a:lnTo>
                <a:lnTo>
                  <a:pt x="700087" y="373856"/>
                </a:lnTo>
                <a:lnTo>
                  <a:pt x="666750" y="311944"/>
                </a:lnTo>
                <a:lnTo>
                  <a:pt x="650081" y="295275"/>
                </a:lnTo>
                <a:lnTo>
                  <a:pt x="492919" y="2071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4" name="フリーフォーム 73">
            <a:extLst>
              <a:ext uri="{FF2B5EF4-FFF2-40B4-BE49-F238E27FC236}">
                <a16:creationId xmlns:a16="http://schemas.microsoft.com/office/drawing/2014/main" id="{F5EB232A-ECE0-46A3-8344-36D6447672BF}"/>
              </a:ext>
            </a:extLst>
          </p:cNvPr>
          <p:cNvSpPr/>
          <p:nvPr/>
        </p:nvSpPr>
        <p:spPr>
          <a:xfrm>
            <a:off x="4886325" y="1687513"/>
            <a:ext cx="1754188" cy="2697162"/>
          </a:xfrm>
          <a:custGeom>
            <a:avLst/>
            <a:gdLst>
              <a:gd name="connsiteX0" fmla="*/ 970888 w 1754659"/>
              <a:gd name="connsiteY0" fmla="*/ 91793 h 2697303"/>
              <a:gd name="connsiteX1" fmla="*/ 780241 w 1754659"/>
              <a:gd name="connsiteY1" fmla="*/ 123567 h 2697303"/>
              <a:gd name="connsiteX2" fmla="*/ 607246 w 1754659"/>
              <a:gd name="connsiteY2" fmla="*/ 151812 h 2697303"/>
              <a:gd name="connsiteX3" fmla="*/ 483678 w 1754659"/>
              <a:gd name="connsiteY3" fmla="*/ 169464 h 2697303"/>
              <a:gd name="connsiteX4" fmla="*/ 310684 w 1754659"/>
              <a:gd name="connsiteY4" fmla="*/ 194178 h 2697303"/>
              <a:gd name="connsiteX5" fmla="*/ 254196 w 1754659"/>
              <a:gd name="connsiteY5" fmla="*/ 201239 h 2697303"/>
              <a:gd name="connsiteX6" fmla="*/ 169464 w 1754659"/>
              <a:gd name="connsiteY6" fmla="*/ 211830 h 2697303"/>
              <a:gd name="connsiteX7" fmla="*/ 31774 w 1754659"/>
              <a:gd name="connsiteY7" fmla="*/ 229483 h 2697303"/>
              <a:gd name="connsiteX8" fmla="*/ 0 w 1754659"/>
              <a:gd name="connsiteY8" fmla="*/ 236544 h 2697303"/>
              <a:gd name="connsiteX9" fmla="*/ 134159 w 1754659"/>
              <a:gd name="connsiteY9" fmla="*/ 434252 h 2697303"/>
              <a:gd name="connsiteX10" fmla="*/ 303623 w 1754659"/>
              <a:gd name="connsiteY10" fmla="*/ 406008 h 2697303"/>
              <a:gd name="connsiteX11" fmla="*/ 416599 w 1754659"/>
              <a:gd name="connsiteY11" fmla="*/ 384825 h 2697303"/>
              <a:gd name="connsiteX12" fmla="*/ 540166 w 1754659"/>
              <a:gd name="connsiteY12" fmla="*/ 360111 h 2697303"/>
              <a:gd name="connsiteX13" fmla="*/ 727283 w 1754659"/>
              <a:gd name="connsiteY13" fmla="*/ 324806 h 2697303"/>
              <a:gd name="connsiteX14" fmla="*/ 921461 w 1754659"/>
              <a:gd name="connsiteY14" fmla="*/ 289501 h 2697303"/>
              <a:gd name="connsiteX15" fmla="*/ 1013254 w 1754659"/>
              <a:gd name="connsiteY15" fmla="*/ 271849 h 2697303"/>
              <a:gd name="connsiteX16" fmla="*/ 1105047 w 1754659"/>
              <a:gd name="connsiteY16" fmla="*/ 257727 h 2697303"/>
              <a:gd name="connsiteX17" fmla="*/ 1186248 w 1754659"/>
              <a:gd name="connsiteY17" fmla="*/ 250666 h 2697303"/>
              <a:gd name="connsiteX18" fmla="*/ 1249797 w 1754659"/>
              <a:gd name="connsiteY18" fmla="*/ 247135 h 2697303"/>
              <a:gd name="connsiteX19" fmla="*/ 1313346 w 1754659"/>
              <a:gd name="connsiteY19" fmla="*/ 257727 h 2697303"/>
              <a:gd name="connsiteX20" fmla="*/ 1338060 w 1754659"/>
              <a:gd name="connsiteY20" fmla="*/ 271849 h 2697303"/>
              <a:gd name="connsiteX21" fmla="*/ 1355712 w 1754659"/>
              <a:gd name="connsiteY21" fmla="*/ 293032 h 2697303"/>
              <a:gd name="connsiteX22" fmla="*/ 1376895 w 1754659"/>
              <a:gd name="connsiteY22" fmla="*/ 353050 h 2697303"/>
              <a:gd name="connsiteX23" fmla="*/ 1383956 w 1754659"/>
              <a:gd name="connsiteY23" fmla="*/ 458965 h 2697303"/>
              <a:gd name="connsiteX24" fmla="*/ 1394548 w 1754659"/>
              <a:gd name="connsiteY24" fmla="*/ 681387 h 2697303"/>
              <a:gd name="connsiteX25" fmla="*/ 1401609 w 1754659"/>
              <a:gd name="connsiteY25" fmla="*/ 804954 h 2697303"/>
              <a:gd name="connsiteX26" fmla="*/ 1398078 w 1754659"/>
              <a:gd name="connsiteY26" fmla="*/ 1041498 h 2697303"/>
              <a:gd name="connsiteX27" fmla="*/ 1401609 w 1754659"/>
              <a:gd name="connsiteY27" fmla="*/ 1578134 h 2697303"/>
              <a:gd name="connsiteX28" fmla="*/ 1394548 w 1754659"/>
              <a:gd name="connsiteY28" fmla="*/ 1825269 h 2697303"/>
              <a:gd name="connsiteX29" fmla="*/ 1383956 w 1754659"/>
              <a:gd name="connsiteY29" fmla="*/ 2125362 h 2697303"/>
              <a:gd name="connsiteX30" fmla="*/ 1376895 w 1754659"/>
              <a:gd name="connsiteY30" fmla="*/ 2330131 h 2697303"/>
              <a:gd name="connsiteX31" fmla="*/ 1383956 w 1754659"/>
              <a:gd name="connsiteY31" fmla="*/ 2481943 h 2697303"/>
              <a:gd name="connsiteX32" fmla="*/ 1398078 w 1754659"/>
              <a:gd name="connsiteY32" fmla="*/ 2538431 h 2697303"/>
              <a:gd name="connsiteX33" fmla="*/ 1422792 w 1754659"/>
              <a:gd name="connsiteY33" fmla="*/ 2598449 h 2697303"/>
              <a:gd name="connsiteX34" fmla="*/ 1451036 w 1754659"/>
              <a:gd name="connsiteY34" fmla="*/ 2647876 h 2697303"/>
              <a:gd name="connsiteX35" fmla="*/ 1486341 w 1754659"/>
              <a:gd name="connsiteY35" fmla="*/ 2683181 h 2697303"/>
              <a:gd name="connsiteX36" fmla="*/ 1511054 w 1754659"/>
              <a:gd name="connsiteY36" fmla="*/ 2693773 h 2697303"/>
              <a:gd name="connsiteX37" fmla="*/ 1535768 w 1754659"/>
              <a:gd name="connsiteY37" fmla="*/ 2697303 h 2697303"/>
              <a:gd name="connsiteX38" fmla="*/ 1553421 w 1754659"/>
              <a:gd name="connsiteY38" fmla="*/ 2693773 h 2697303"/>
              <a:gd name="connsiteX39" fmla="*/ 1571073 w 1754659"/>
              <a:gd name="connsiteY39" fmla="*/ 2683181 h 2697303"/>
              <a:gd name="connsiteX40" fmla="*/ 1588726 w 1754659"/>
              <a:gd name="connsiteY40" fmla="*/ 2658468 h 2697303"/>
              <a:gd name="connsiteX41" fmla="*/ 1613439 w 1754659"/>
              <a:gd name="connsiteY41" fmla="*/ 2601980 h 2697303"/>
              <a:gd name="connsiteX42" fmla="*/ 1631092 w 1754659"/>
              <a:gd name="connsiteY42" fmla="*/ 2538431 h 2697303"/>
              <a:gd name="connsiteX43" fmla="*/ 1645214 w 1754659"/>
              <a:gd name="connsiteY43" fmla="*/ 2481943 h 2697303"/>
              <a:gd name="connsiteX44" fmla="*/ 1662866 w 1754659"/>
              <a:gd name="connsiteY44" fmla="*/ 2390150 h 2697303"/>
              <a:gd name="connsiteX45" fmla="*/ 1669927 w 1754659"/>
              <a:gd name="connsiteY45" fmla="*/ 2337192 h 2697303"/>
              <a:gd name="connsiteX46" fmla="*/ 1669927 w 1754659"/>
              <a:gd name="connsiteY46" fmla="*/ 2167728 h 2697303"/>
              <a:gd name="connsiteX47" fmla="*/ 1673458 w 1754659"/>
              <a:gd name="connsiteY47" fmla="*/ 1952367 h 2697303"/>
              <a:gd name="connsiteX48" fmla="*/ 1676988 w 1754659"/>
              <a:gd name="connsiteY48" fmla="*/ 1648744 h 2697303"/>
              <a:gd name="connsiteX49" fmla="*/ 1676988 w 1754659"/>
              <a:gd name="connsiteY49" fmla="*/ 1489872 h 2697303"/>
              <a:gd name="connsiteX50" fmla="*/ 1680519 w 1754659"/>
              <a:gd name="connsiteY50" fmla="*/ 1228615 h 2697303"/>
              <a:gd name="connsiteX51" fmla="*/ 1684049 w 1754659"/>
              <a:gd name="connsiteY51" fmla="*/ 992071 h 2697303"/>
              <a:gd name="connsiteX52" fmla="*/ 1687580 w 1754659"/>
              <a:gd name="connsiteY52" fmla="*/ 766119 h 2697303"/>
              <a:gd name="connsiteX53" fmla="*/ 1687580 w 1754659"/>
              <a:gd name="connsiteY53" fmla="*/ 497801 h 2697303"/>
              <a:gd name="connsiteX54" fmla="*/ 1691110 w 1754659"/>
              <a:gd name="connsiteY54" fmla="*/ 462496 h 2697303"/>
              <a:gd name="connsiteX55" fmla="*/ 1712293 w 1754659"/>
              <a:gd name="connsiteY55" fmla="*/ 395416 h 2697303"/>
              <a:gd name="connsiteX56" fmla="*/ 1751129 w 1754659"/>
              <a:gd name="connsiteY56" fmla="*/ 289501 h 2697303"/>
              <a:gd name="connsiteX57" fmla="*/ 1754659 w 1754659"/>
              <a:gd name="connsiteY57" fmla="*/ 275379 h 2697303"/>
              <a:gd name="connsiteX58" fmla="*/ 1754659 w 1754659"/>
              <a:gd name="connsiteY58" fmla="*/ 264788 h 2697303"/>
              <a:gd name="connsiteX59" fmla="*/ 1737007 w 1754659"/>
              <a:gd name="connsiteY59" fmla="*/ 233013 h 2697303"/>
              <a:gd name="connsiteX60" fmla="*/ 1701702 w 1754659"/>
              <a:gd name="connsiteY60" fmla="*/ 190647 h 2697303"/>
              <a:gd name="connsiteX61" fmla="*/ 1648744 w 1754659"/>
              <a:gd name="connsiteY61" fmla="*/ 144751 h 2697303"/>
              <a:gd name="connsiteX62" fmla="*/ 1574604 w 1754659"/>
              <a:gd name="connsiteY62" fmla="*/ 91793 h 2697303"/>
              <a:gd name="connsiteX63" fmla="*/ 1482810 w 1754659"/>
              <a:gd name="connsiteY63" fmla="*/ 38835 h 2697303"/>
              <a:gd name="connsiteX64" fmla="*/ 1412200 w 1754659"/>
              <a:gd name="connsiteY64" fmla="*/ 3530 h 2697303"/>
              <a:gd name="connsiteX65" fmla="*/ 1398078 w 1754659"/>
              <a:gd name="connsiteY65" fmla="*/ 0 h 2697303"/>
              <a:gd name="connsiteX66" fmla="*/ 1341590 w 1754659"/>
              <a:gd name="connsiteY66" fmla="*/ 14122 h 2697303"/>
              <a:gd name="connsiteX67" fmla="*/ 1207431 w 1754659"/>
              <a:gd name="connsiteY67" fmla="*/ 49427 h 2697303"/>
              <a:gd name="connsiteX68" fmla="*/ 1154474 w 1754659"/>
              <a:gd name="connsiteY68" fmla="*/ 63549 h 2697303"/>
              <a:gd name="connsiteX69" fmla="*/ 970888 w 1754659"/>
              <a:gd name="connsiteY69" fmla="*/ 91793 h 2697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1754659" h="2697303">
                <a:moveTo>
                  <a:pt x="970888" y="91793"/>
                </a:moveTo>
                <a:lnTo>
                  <a:pt x="780241" y="123567"/>
                </a:lnTo>
                <a:lnTo>
                  <a:pt x="607246" y="151812"/>
                </a:lnTo>
                <a:lnTo>
                  <a:pt x="483678" y="169464"/>
                </a:lnTo>
                <a:lnTo>
                  <a:pt x="310684" y="194178"/>
                </a:lnTo>
                <a:lnTo>
                  <a:pt x="254196" y="201239"/>
                </a:lnTo>
                <a:lnTo>
                  <a:pt x="169464" y="211830"/>
                </a:lnTo>
                <a:lnTo>
                  <a:pt x="31774" y="229483"/>
                </a:lnTo>
                <a:lnTo>
                  <a:pt x="0" y="236544"/>
                </a:lnTo>
                <a:lnTo>
                  <a:pt x="134159" y="434252"/>
                </a:lnTo>
                <a:lnTo>
                  <a:pt x="303623" y="406008"/>
                </a:lnTo>
                <a:lnTo>
                  <a:pt x="416599" y="384825"/>
                </a:lnTo>
                <a:lnTo>
                  <a:pt x="540166" y="360111"/>
                </a:lnTo>
                <a:lnTo>
                  <a:pt x="727283" y="324806"/>
                </a:lnTo>
                <a:lnTo>
                  <a:pt x="921461" y="289501"/>
                </a:lnTo>
                <a:lnTo>
                  <a:pt x="1013254" y="271849"/>
                </a:lnTo>
                <a:lnTo>
                  <a:pt x="1105047" y="257727"/>
                </a:lnTo>
                <a:lnTo>
                  <a:pt x="1186248" y="250666"/>
                </a:lnTo>
                <a:lnTo>
                  <a:pt x="1249797" y="247135"/>
                </a:lnTo>
                <a:lnTo>
                  <a:pt x="1313346" y="257727"/>
                </a:lnTo>
                <a:lnTo>
                  <a:pt x="1338060" y="271849"/>
                </a:lnTo>
                <a:lnTo>
                  <a:pt x="1355712" y="293032"/>
                </a:lnTo>
                <a:lnTo>
                  <a:pt x="1376895" y="353050"/>
                </a:lnTo>
                <a:lnTo>
                  <a:pt x="1383956" y="458965"/>
                </a:lnTo>
                <a:lnTo>
                  <a:pt x="1394548" y="681387"/>
                </a:lnTo>
                <a:lnTo>
                  <a:pt x="1401609" y="804954"/>
                </a:lnTo>
                <a:lnTo>
                  <a:pt x="1398078" y="1041498"/>
                </a:lnTo>
                <a:lnTo>
                  <a:pt x="1401609" y="1578134"/>
                </a:lnTo>
                <a:lnTo>
                  <a:pt x="1394548" y="1825269"/>
                </a:lnTo>
                <a:lnTo>
                  <a:pt x="1383956" y="2125362"/>
                </a:lnTo>
                <a:lnTo>
                  <a:pt x="1376895" y="2330131"/>
                </a:lnTo>
                <a:lnTo>
                  <a:pt x="1383956" y="2481943"/>
                </a:lnTo>
                <a:lnTo>
                  <a:pt x="1398078" y="2538431"/>
                </a:lnTo>
                <a:lnTo>
                  <a:pt x="1422792" y="2598449"/>
                </a:lnTo>
                <a:lnTo>
                  <a:pt x="1451036" y="2647876"/>
                </a:lnTo>
                <a:lnTo>
                  <a:pt x="1486341" y="2683181"/>
                </a:lnTo>
                <a:lnTo>
                  <a:pt x="1511054" y="2693773"/>
                </a:lnTo>
                <a:lnTo>
                  <a:pt x="1535768" y="2697303"/>
                </a:lnTo>
                <a:lnTo>
                  <a:pt x="1553421" y="2693773"/>
                </a:lnTo>
                <a:lnTo>
                  <a:pt x="1571073" y="2683181"/>
                </a:lnTo>
                <a:lnTo>
                  <a:pt x="1588726" y="2658468"/>
                </a:lnTo>
                <a:lnTo>
                  <a:pt x="1613439" y="2601980"/>
                </a:lnTo>
                <a:lnTo>
                  <a:pt x="1631092" y="2538431"/>
                </a:lnTo>
                <a:lnTo>
                  <a:pt x="1645214" y="2481943"/>
                </a:lnTo>
                <a:lnTo>
                  <a:pt x="1662866" y="2390150"/>
                </a:lnTo>
                <a:lnTo>
                  <a:pt x="1669927" y="2337192"/>
                </a:lnTo>
                <a:lnTo>
                  <a:pt x="1669927" y="2167728"/>
                </a:lnTo>
                <a:lnTo>
                  <a:pt x="1673458" y="1952367"/>
                </a:lnTo>
                <a:cubicBezTo>
                  <a:pt x="1674635" y="1851159"/>
                  <a:pt x="1675811" y="1749952"/>
                  <a:pt x="1676988" y="1648744"/>
                </a:cubicBezTo>
                <a:lnTo>
                  <a:pt x="1676988" y="1489872"/>
                </a:lnTo>
                <a:lnTo>
                  <a:pt x="1680519" y="1228615"/>
                </a:lnTo>
                <a:cubicBezTo>
                  <a:pt x="1681696" y="1149767"/>
                  <a:pt x="1682872" y="1070919"/>
                  <a:pt x="1684049" y="992071"/>
                </a:cubicBezTo>
                <a:lnTo>
                  <a:pt x="1687580" y="766119"/>
                </a:lnTo>
                <a:lnTo>
                  <a:pt x="1687580" y="497801"/>
                </a:lnTo>
                <a:lnTo>
                  <a:pt x="1691110" y="462496"/>
                </a:lnTo>
                <a:lnTo>
                  <a:pt x="1712293" y="395416"/>
                </a:lnTo>
                <a:lnTo>
                  <a:pt x="1751129" y="289501"/>
                </a:lnTo>
                <a:lnTo>
                  <a:pt x="1754659" y="275379"/>
                </a:lnTo>
                <a:lnTo>
                  <a:pt x="1754659" y="264788"/>
                </a:lnTo>
                <a:lnTo>
                  <a:pt x="1737007" y="233013"/>
                </a:lnTo>
                <a:lnTo>
                  <a:pt x="1701702" y="190647"/>
                </a:lnTo>
                <a:lnTo>
                  <a:pt x="1648744" y="144751"/>
                </a:lnTo>
                <a:lnTo>
                  <a:pt x="1574604" y="91793"/>
                </a:lnTo>
                <a:lnTo>
                  <a:pt x="1482810" y="38835"/>
                </a:lnTo>
                <a:lnTo>
                  <a:pt x="1412200" y="3530"/>
                </a:lnTo>
                <a:lnTo>
                  <a:pt x="1398078" y="0"/>
                </a:lnTo>
                <a:lnTo>
                  <a:pt x="1341590" y="14122"/>
                </a:lnTo>
                <a:lnTo>
                  <a:pt x="1207431" y="49427"/>
                </a:lnTo>
                <a:lnTo>
                  <a:pt x="1154474" y="63549"/>
                </a:lnTo>
                <a:lnTo>
                  <a:pt x="970888" y="917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5" name="フリーフォーム 74">
            <a:extLst>
              <a:ext uri="{FF2B5EF4-FFF2-40B4-BE49-F238E27FC236}">
                <a16:creationId xmlns:a16="http://schemas.microsoft.com/office/drawing/2014/main" id="{9B3A0D49-164C-4651-8B62-4F3182FCECEB}"/>
              </a:ext>
            </a:extLst>
          </p:cNvPr>
          <p:cNvSpPr/>
          <p:nvPr/>
        </p:nvSpPr>
        <p:spPr>
          <a:xfrm>
            <a:off x="5027613" y="2468563"/>
            <a:ext cx="1330325" cy="341312"/>
          </a:xfrm>
          <a:custGeom>
            <a:avLst/>
            <a:gdLst>
              <a:gd name="connsiteX0" fmla="*/ 711994 w 1331119"/>
              <a:gd name="connsiteY0" fmla="*/ 71438 h 340519"/>
              <a:gd name="connsiteX1" fmla="*/ 495300 w 1331119"/>
              <a:gd name="connsiteY1" fmla="*/ 102394 h 340519"/>
              <a:gd name="connsiteX2" fmla="*/ 342900 w 1331119"/>
              <a:gd name="connsiteY2" fmla="*/ 123825 h 340519"/>
              <a:gd name="connsiteX3" fmla="*/ 176212 w 1331119"/>
              <a:gd name="connsiteY3" fmla="*/ 145257 h 340519"/>
              <a:gd name="connsiteX4" fmla="*/ 2381 w 1331119"/>
              <a:gd name="connsiteY4" fmla="*/ 161925 h 340519"/>
              <a:gd name="connsiteX5" fmla="*/ 0 w 1331119"/>
              <a:gd name="connsiteY5" fmla="*/ 340519 h 340519"/>
              <a:gd name="connsiteX6" fmla="*/ 211931 w 1331119"/>
              <a:gd name="connsiteY6" fmla="*/ 319088 h 340519"/>
              <a:gd name="connsiteX7" fmla="*/ 485775 w 1331119"/>
              <a:gd name="connsiteY7" fmla="*/ 285750 h 340519"/>
              <a:gd name="connsiteX8" fmla="*/ 704850 w 1331119"/>
              <a:gd name="connsiteY8" fmla="*/ 261938 h 340519"/>
              <a:gd name="connsiteX9" fmla="*/ 957262 w 1331119"/>
              <a:gd name="connsiteY9" fmla="*/ 233363 h 340519"/>
              <a:gd name="connsiteX10" fmla="*/ 1331119 w 1331119"/>
              <a:gd name="connsiteY10" fmla="*/ 195263 h 340519"/>
              <a:gd name="connsiteX11" fmla="*/ 1321594 w 1331119"/>
              <a:gd name="connsiteY11" fmla="*/ 0 h 340519"/>
              <a:gd name="connsiteX12" fmla="*/ 1162050 w 1331119"/>
              <a:gd name="connsiteY12" fmla="*/ 2382 h 340519"/>
              <a:gd name="connsiteX13" fmla="*/ 1081087 w 1331119"/>
              <a:gd name="connsiteY13" fmla="*/ 0 h 340519"/>
              <a:gd name="connsiteX14" fmla="*/ 1023937 w 1331119"/>
              <a:gd name="connsiteY14" fmla="*/ 11907 h 340519"/>
              <a:gd name="connsiteX15" fmla="*/ 857250 w 1331119"/>
              <a:gd name="connsiteY15" fmla="*/ 45244 h 340519"/>
              <a:gd name="connsiteX16" fmla="*/ 711994 w 1331119"/>
              <a:gd name="connsiteY16" fmla="*/ 71438 h 340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31119" h="340519">
                <a:moveTo>
                  <a:pt x="711994" y="71438"/>
                </a:moveTo>
                <a:lnTo>
                  <a:pt x="495300" y="102394"/>
                </a:lnTo>
                <a:lnTo>
                  <a:pt x="342900" y="123825"/>
                </a:lnTo>
                <a:lnTo>
                  <a:pt x="176212" y="145257"/>
                </a:lnTo>
                <a:lnTo>
                  <a:pt x="2381" y="161925"/>
                </a:lnTo>
                <a:cubicBezTo>
                  <a:pt x="1587" y="221456"/>
                  <a:pt x="794" y="280988"/>
                  <a:pt x="0" y="340519"/>
                </a:cubicBezTo>
                <a:lnTo>
                  <a:pt x="211931" y="319088"/>
                </a:lnTo>
                <a:lnTo>
                  <a:pt x="485775" y="285750"/>
                </a:lnTo>
                <a:lnTo>
                  <a:pt x="704850" y="261938"/>
                </a:lnTo>
                <a:lnTo>
                  <a:pt x="957262" y="233363"/>
                </a:lnTo>
                <a:lnTo>
                  <a:pt x="1331119" y="195263"/>
                </a:lnTo>
                <a:lnTo>
                  <a:pt x="1321594" y="0"/>
                </a:lnTo>
                <a:lnTo>
                  <a:pt x="1162050" y="2382"/>
                </a:lnTo>
                <a:lnTo>
                  <a:pt x="1081087" y="0"/>
                </a:lnTo>
                <a:lnTo>
                  <a:pt x="1023937" y="11907"/>
                </a:lnTo>
                <a:lnTo>
                  <a:pt x="857250" y="45244"/>
                </a:lnTo>
                <a:lnTo>
                  <a:pt x="711994" y="714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6" name="フリーフォーム 75">
            <a:extLst>
              <a:ext uri="{FF2B5EF4-FFF2-40B4-BE49-F238E27FC236}">
                <a16:creationId xmlns:a16="http://schemas.microsoft.com/office/drawing/2014/main" id="{8F68A703-12AF-4143-8345-619471C787B6}"/>
              </a:ext>
            </a:extLst>
          </p:cNvPr>
          <p:cNvSpPr/>
          <p:nvPr/>
        </p:nvSpPr>
        <p:spPr>
          <a:xfrm>
            <a:off x="5040313" y="3208338"/>
            <a:ext cx="1312862" cy="311150"/>
          </a:xfrm>
          <a:custGeom>
            <a:avLst/>
            <a:gdLst>
              <a:gd name="connsiteX0" fmla="*/ 845344 w 1312069"/>
              <a:gd name="connsiteY0" fmla="*/ 28575 h 311944"/>
              <a:gd name="connsiteX1" fmla="*/ 676275 w 1312069"/>
              <a:gd name="connsiteY1" fmla="*/ 52387 h 311944"/>
              <a:gd name="connsiteX2" fmla="*/ 511969 w 1312069"/>
              <a:gd name="connsiteY2" fmla="*/ 71437 h 311944"/>
              <a:gd name="connsiteX3" fmla="*/ 333375 w 1312069"/>
              <a:gd name="connsiteY3" fmla="*/ 90487 h 311944"/>
              <a:gd name="connsiteX4" fmla="*/ 223838 w 1312069"/>
              <a:gd name="connsiteY4" fmla="*/ 100012 h 311944"/>
              <a:gd name="connsiteX5" fmla="*/ 0 w 1312069"/>
              <a:gd name="connsiteY5" fmla="*/ 114300 h 311944"/>
              <a:gd name="connsiteX6" fmla="*/ 2382 w 1312069"/>
              <a:gd name="connsiteY6" fmla="*/ 311944 h 311944"/>
              <a:gd name="connsiteX7" fmla="*/ 197644 w 1312069"/>
              <a:gd name="connsiteY7" fmla="*/ 302419 h 311944"/>
              <a:gd name="connsiteX8" fmla="*/ 397669 w 1312069"/>
              <a:gd name="connsiteY8" fmla="*/ 285750 h 311944"/>
              <a:gd name="connsiteX9" fmla="*/ 666750 w 1312069"/>
              <a:gd name="connsiteY9" fmla="*/ 259556 h 311944"/>
              <a:gd name="connsiteX10" fmla="*/ 947738 w 1312069"/>
              <a:gd name="connsiteY10" fmla="*/ 230981 h 311944"/>
              <a:gd name="connsiteX11" fmla="*/ 1312069 w 1312069"/>
              <a:gd name="connsiteY11" fmla="*/ 192881 h 311944"/>
              <a:gd name="connsiteX12" fmla="*/ 1304925 w 1312069"/>
              <a:gd name="connsiteY12" fmla="*/ 23812 h 311944"/>
              <a:gd name="connsiteX13" fmla="*/ 1147763 w 1312069"/>
              <a:gd name="connsiteY13" fmla="*/ 9525 h 311944"/>
              <a:gd name="connsiteX14" fmla="*/ 1057275 w 1312069"/>
              <a:gd name="connsiteY14" fmla="*/ 0 h 311944"/>
              <a:gd name="connsiteX15" fmla="*/ 1033463 w 1312069"/>
              <a:gd name="connsiteY15" fmla="*/ 0 h 311944"/>
              <a:gd name="connsiteX16" fmla="*/ 845344 w 1312069"/>
              <a:gd name="connsiteY16" fmla="*/ 28575 h 311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312069" h="311944">
                <a:moveTo>
                  <a:pt x="845344" y="28575"/>
                </a:moveTo>
                <a:lnTo>
                  <a:pt x="676275" y="52387"/>
                </a:lnTo>
                <a:lnTo>
                  <a:pt x="511969" y="71437"/>
                </a:lnTo>
                <a:lnTo>
                  <a:pt x="333375" y="90487"/>
                </a:lnTo>
                <a:lnTo>
                  <a:pt x="223838" y="100012"/>
                </a:lnTo>
                <a:lnTo>
                  <a:pt x="0" y="114300"/>
                </a:lnTo>
                <a:lnTo>
                  <a:pt x="2382" y="311944"/>
                </a:lnTo>
                <a:lnTo>
                  <a:pt x="197644" y="302419"/>
                </a:lnTo>
                <a:lnTo>
                  <a:pt x="397669" y="285750"/>
                </a:lnTo>
                <a:lnTo>
                  <a:pt x="666750" y="259556"/>
                </a:lnTo>
                <a:lnTo>
                  <a:pt x="947738" y="230981"/>
                </a:lnTo>
                <a:lnTo>
                  <a:pt x="1312069" y="192881"/>
                </a:lnTo>
                <a:lnTo>
                  <a:pt x="1304925" y="23812"/>
                </a:lnTo>
                <a:lnTo>
                  <a:pt x="1147763" y="9525"/>
                </a:lnTo>
                <a:lnTo>
                  <a:pt x="1057275" y="0"/>
                </a:lnTo>
                <a:lnTo>
                  <a:pt x="1033463" y="0"/>
                </a:lnTo>
                <a:lnTo>
                  <a:pt x="845344" y="285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7" name="フリーフォーム 76">
            <a:extLst>
              <a:ext uri="{FF2B5EF4-FFF2-40B4-BE49-F238E27FC236}">
                <a16:creationId xmlns:a16="http://schemas.microsoft.com/office/drawing/2014/main" id="{8DB836DA-F42F-4ABB-B0B0-35E60E25733C}"/>
              </a:ext>
            </a:extLst>
          </p:cNvPr>
          <p:cNvSpPr/>
          <p:nvPr/>
        </p:nvSpPr>
        <p:spPr>
          <a:xfrm>
            <a:off x="4991100" y="3960813"/>
            <a:ext cx="1371600" cy="373062"/>
          </a:xfrm>
          <a:custGeom>
            <a:avLst/>
            <a:gdLst>
              <a:gd name="connsiteX0" fmla="*/ 945356 w 1371600"/>
              <a:gd name="connsiteY0" fmla="*/ 33337 h 373856"/>
              <a:gd name="connsiteX1" fmla="*/ 721519 w 1371600"/>
              <a:gd name="connsiteY1" fmla="*/ 69056 h 373856"/>
              <a:gd name="connsiteX2" fmla="*/ 533400 w 1371600"/>
              <a:gd name="connsiteY2" fmla="*/ 97631 h 373856"/>
              <a:gd name="connsiteX3" fmla="*/ 340519 w 1371600"/>
              <a:gd name="connsiteY3" fmla="*/ 126206 h 373856"/>
              <a:gd name="connsiteX4" fmla="*/ 0 w 1371600"/>
              <a:gd name="connsiteY4" fmla="*/ 173831 h 373856"/>
              <a:gd name="connsiteX5" fmla="*/ 0 w 1371600"/>
              <a:gd name="connsiteY5" fmla="*/ 373856 h 373856"/>
              <a:gd name="connsiteX6" fmla="*/ 178594 w 1371600"/>
              <a:gd name="connsiteY6" fmla="*/ 347662 h 373856"/>
              <a:gd name="connsiteX7" fmla="*/ 381000 w 1371600"/>
              <a:gd name="connsiteY7" fmla="*/ 311944 h 373856"/>
              <a:gd name="connsiteX8" fmla="*/ 545306 w 1371600"/>
              <a:gd name="connsiteY8" fmla="*/ 285750 h 373856"/>
              <a:gd name="connsiteX9" fmla="*/ 661988 w 1371600"/>
              <a:gd name="connsiteY9" fmla="*/ 269081 h 373856"/>
              <a:gd name="connsiteX10" fmla="*/ 907256 w 1371600"/>
              <a:gd name="connsiteY10" fmla="*/ 233362 h 373856"/>
              <a:gd name="connsiteX11" fmla="*/ 1095375 w 1371600"/>
              <a:gd name="connsiteY11" fmla="*/ 204787 h 373856"/>
              <a:gd name="connsiteX12" fmla="*/ 1169194 w 1371600"/>
              <a:gd name="connsiteY12" fmla="*/ 195262 h 373856"/>
              <a:gd name="connsiteX13" fmla="*/ 1204913 w 1371600"/>
              <a:gd name="connsiteY13" fmla="*/ 195262 h 373856"/>
              <a:gd name="connsiteX14" fmla="*/ 1233488 w 1371600"/>
              <a:gd name="connsiteY14" fmla="*/ 197644 h 373856"/>
              <a:gd name="connsiteX15" fmla="*/ 1371600 w 1371600"/>
              <a:gd name="connsiteY15" fmla="*/ 226219 h 373856"/>
              <a:gd name="connsiteX16" fmla="*/ 1352550 w 1371600"/>
              <a:gd name="connsiteY16" fmla="*/ 59531 h 373856"/>
              <a:gd name="connsiteX17" fmla="*/ 1228725 w 1371600"/>
              <a:gd name="connsiteY17" fmla="*/ 4762 h 373856"/>
              <a:gd name="connsiteX18" fmla="*/ 1207294 w 1371600"/>
              <a:gd name="connsiteY18" fmla="*/ 0 h 373856"/>
              <a:gd name="connsiteX19" fmla="*/ 1188244 w 1371600"/>
              <a:gd name="connsiteY19" fmla="*/ 0 h 373856"/>
              <a:gd name="connsiteX20" fmla="*/ 1159669 w 1371600"/>
              <a:gd name="connsiteY20" fmla="*/ 0 h 373856"/>
              <a:gd name="connsiteX21" fmla="*/ 1119188 w 1371600"/>
              <a:gd name="connsiteY21" fmla="*/ 4762 h 373856"/>
              <a:gd name="connsiteX22" fmla="*/ 945356 w 1371600"/>
              <a:gd name="connsiteY22" fmla="*/ 33337 h 373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1371600" h="373856">
                <a:moveTo>
                  <a:pt x="945356" y="33337"/>
                </a:moveTo>
                <a:lnTo>
                  <a:pt x="721519" y="69056"/>
                </a:lnTo>
                <a:lnTo>
                  <a:pt x="533400" y="97631"/>
                </a:lnTo>
                <a:lnTo>
                  <a:pt x="340519" y="126206"/>
                </a:lnTo>
                <a:lnTo>
                  <a:pt x="0" y="173831"/>
                </a:lnTo>
                <a:lnTo>
                  <a:pt x="0" y="373856"/>
                </a:lnTo>
                <a:lnTo>
                  <a:pt x="178594" y="347662"/>
                </a:lnTo>
                <a:lnTo>
                  <a:pt x="381000" y="311944"/>
                </a:lnTo>
                <a:lnTo>
                  <a:pt x="545306" y="285750"/>
                </a:lnTo>
                <a:lnTo>
                  <a:pt x="661988" y="269081"/>
                </a:lnTo>
                <a:lnTo>
                  <a:pt x="907256" y="233362"/>
                </a:lnTo>
                <a:lnTo>
                  <a:pt x="1095375" y="204787"/>
                </a:lnTo>
                <a:lnTo>
                  <a:pt x="1169194" y="195262"/>
                </a:lnTo>
                <a:lnTo>
                  <a:pt x="1204913" y="195262"/>
                </a:lnTo>
                <a:lnTo>
                  <a:pt x="1233488" y="197644"/>
                </a:lnTo>
                <a:lnTo>
                  <a:pt x="1371600" y="226219"/>
                </a:lnTo>
                <a:lnTo>
                  <a:pt x="1352550" y="59531"/>
                </a:lnTo>
                <a:lnTo>
                  <a:pt x="1228725" y="4762"/>
                </a:lnTo>
                <a:lnTo>
                  <a:pt x="1207294" y="0"/>
                </a:lnTo>
                <a:lnTo>
                  <a:pt x="1188244" y="0"/>
                </a:lnTo>
                <a:lnTo>
                  <a:pt x="1159669" y="0"/>
                </a:lnTo>
                <a:lnTo>
                  <a:pt x="1119188" y="4762"/>
                </a:lnTo>
                <a:lnTo>
                  <a:pt x="945356" y="333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8" name="フリーフォーム 77">
            <a:extLst>
              <a:ext uri="{FF2B5EF4-FFF2-40B4-BE49-F238E27FC236}">
                <a16:creationId xmlns:a16="http://schemas.microsoft.com/office/drawing/2014/main" id="{1289E62F-C344-4993-8459-A4C1839850B4}"/>
              </a:ext>
            </a:extLst>
          </p:cNvPr>
          <p:cNvSpPr/>
          <p:nvPr/>
        </p:nvSpPr>
        <p:spPr>
          <a:xfrm>
            <a:off x="3935413" y="4281488"/>
            <a:ext cx="1482725" cy="1781175"/>
          </a:xfrm>
          <a:custGeom>
            <a:avLst/>
            <a:gdLst>
              <a:gd name="connsiteX0" fmla="*/ 1090613 w 1481138"/>
              <a:gd name="connsiteY0" fmla="*/ 435768 h 1781175"/>
              <a:gd name="connsiteX1" fmla="*/ 1057275 w 1481138"/>
              <a:gd name="connsiteY1" fmla="*/ 523875 h 1781175"/>
              <a:gd name="connsiteX2" fmla="*/ 1026319 w 1481138"/>
              <a:gd name="connsiteY2" fmla="*/ 600075 h 1781175"/>
              <a:gd name="connsiteX3" fmla="*/ 973932 w 1481138"/>
              <a:gd name="connsiteY3" fmla="*/ 709612 h 1781175"/>
              <a:gd name="connsiteX4" fmla="*/ 931069 w 1481138"/>
              <a:gd name="connsiteY4" fmla="*/ 790575 h 1781175"/>
              <a:gd name="connsiteX5" fmla="*/ 888207 w 1481138"/>
              <a:gd name="connsiteY5" fmla="*/ 857250 h 1781175"/>
              <a:gd name="connsiteX6" fmla="*/ 847725 w 1481138"/>
              <a:gd name="connsiteY6" fmla="*/ 921543 h 1781175"/>
              <a:gd name="connsiteX7" fmla="*/ 788194 w 1481138"/>
              <a:gd name="connsiteY7" fmla="*/ 1007268 h 1781175"/>
              <a:gd name="connsiteX8" fmla="*/ 719138 w 1481138"/>
              <a:gd name="connsiteY8" fmla="*/ 1092993 h 1781175"/>
              <a:gd name="connsiteX9" fmla="*/ 638175 w 1481138"/>
              <a:gd name="connsiteY9" fmla="*/ 1188243 h 1781175"/>
              <a:gd name="connsiteX10" fmla="*/ 519113 w 1481138"/>
              <a:gd name="connsiteY10" fmla="*/ 1312068 h 1781175"/>
              <a:gd name="connsiteX11" fmla="*/ 383382 w 1481138"/>
              <a:gd name="connsiteY11" fmla="*/ 1440656 h 1781175"/>
              <a:gd name="connsiteX12" fmla="*/ 257175 w 1481138"/>
              <a:gd name="connsiteY12" fmla="*/ 1545431 h 1781175"/>
              <a:gd name="connsiteX13" fmla="*/ 111919 w 1481138"/>
              <a:gd name="connsiteY13" fmla="*/ 1652587 h 1781175"/>
              <a:gd name="connsiteX14" fmla="*/ 28575 w 1481138"/>
              <a:gd name="connsiteY14" fmla="*/ 1714500 h 1781175"/>
              <a:gd name="connsiteX15" fmla="*/ 9525 w 1481138"/>
              <a:gd name="connsiteY15" fmla="*/ 1735931 h 1781175"/>
              <a:gd name="connsiteX16" fmla="*/ 0 w 1481138"/>
              <a:gd name="connsiteY16" fmla="*/ 1750218 h 1781175"/>
              <a:gd name="connsiteX17" fmla="*/ 0 w 1481138"/>
              <a:gd name="connsiteY17" fmla="*/ 1764506 h 1781175"/>
              <a:gd name="connsiteX18" fmla="*/ 4763 w 1481138"/>
              <a:gd name="connsiteY18" fmla="*/ 1774031 h 1781175"/>
              <a:gd name="connsiteX19" fmla="*/ 21432 w 1481138"/>
              <a:gd name="connsiteY19" fmla="*/ 1778793 h 1781175"/>
              <a:gd name="connsiteX20" fmla="*/ 35719 w 1481138"/>
              <a:gd name="connsiteY20" fmla="*/ 1781175 h 1781175"/>
              <a:gd name="connsiteX21" fmla="*/ 57150 w 1481138"/>
              <a:gd name="connsiteY21" fmla="*/ 1776412 h 1781175"/>
              <a:gd name="connsiteX22" fmla="*/ 152400 w 1481138"/>
              <a:gd name="connsiteY22" fmla="*/ 1728787 h 1781175"/>
              <a:gd name="connsiteX23" fmla="*/ 295275 w 1481138"/>
              <a:gd name="connsiteY23" fmla="*/ 1647825 h 1781175"/>
              <a:gd name="connsiteX24" fmla="*/ 423863 w 1481138"/>
              <a:gd name="connsiteY24" fmla="*/ 1566862 h 1781175"/>
              <a:gd name="connsiteX25" fmla="*/ 538163 w 1481138"/>
              <a:gd name="connsiteY25" fmla="*/ 1488281 h 1781175"/>
              <a:gd name="connsiteX26" fmla="*/ 654844 w 1481138"/>
              <a:gd name="connsiteY26" fmla="*/ 1400175 h 1781175"/>
              <a:gd name="connsiteX27" fmla="*/ 766763 w 1481138"/>
              <a:gd name="connsiteY27" fmla="*/ 1304925 h 1781175"/>
              <a:gd name="connsiteX28" fmla="*/ 890588 w 1481138"/>
              <a:gd name="connsiteY28" fmla="*/ 1188243 h 1781175"/>
              <a:gd name="connsiteX29" fmla="*/ 1000125 w 1481138"/>
              <a:gd name="connsiteY29" fmla="*/ 1071562 h 1781175"/>
              <a:gd name="connsiteX30" fmla="*/ 1088232 w 1481138"/>
              <a:gd name="connsiteY30" fmla="*/ 962025 h 1781175"/>
              <a:gd name="connsiteX31" fmla="*/ 1166813 w 1481138"/>
              <a:gd name="connsiteY31" fmla="*/ 857250 h 1781175"/>
              <a:gd name="connsiteX32" fmla="*/ 1238250 w 1481138"/>
              <a:gd name="connsiteY32" fmla="*/ 750093 h 1781175"/>
              <a:gd name="connsiteX33" fmla="*/ 1302544 w 1481138"/>
              <a:gd name="connsiteY33" fmla="*/ 640556 h 1781175"/>
              <a:gd name="connsiteX34" fmla="*/ 1354932 w 1481138"/>
              <a:gd name="connsiteY34" fmla="*/ 540543 h 1781175"/>
              <a:gd name="connsiteX35" fmla="*/ 1407319 w 1481138"/>
              <a:gd name="connsiteY35" fmla="*/ 428625 h 1781175"/>
              <a:gd name="connsiteX36" fmla="*/ 1414463 w 1481138"/>
              <a:gd name="connsiteY36" fmla="*/ 416718 h 1781175"/>
              <a:gd name="connsiteX37" fmla="*/ 1428750 w 1481138"/>
              <a:gd name="connsiteY37" fmla="*/ 407193 h 1781175"/>
              <a:gd name="connsiteX38" fmla="*/ 1447800 w 1481138"/>
              <a:gd name="connsiteY38" fmla="*/ 390525 h 1781175"/>
              <a:gd name="connsiteX39" fmla="*/ 1464469 w 1481138"/>
              <a:gd name="connsiteY39" fmla="*/ 366712 h 1781175"/>
              <a:gd name="connsiteX40" fmla="*/ 1476375 w 1481138"/>
              <a:gd name="connsiteY40" fmla="*/ 342900 h 1781175"/>
              <a:gd name="connsiteX41" fmla="*/ 1481138 w 1481138"/>
              <a:gd name="connsiteY41" fmla="*/ 326231 h 1781175"/>
              <a:gd name="connsiteX42" fmla="*/ 1481138 w 1481138"/>
              <a:gd name="connsiteY42" fmla="*/ 309562 h 1781175"/>
              <a:gd name="connsiteX43" fmla="*/ 1476375 w 1481138"/>
              <a:gd name="connsiteY43" fmla="*/ 292893 h 1781175"/>
              <a:gd name="connsiteX44" fmla="*/ 1464469 w 1481138"/>
              <a:gd name="connsiteY44" fmla="*/ 276225 h 1781175"/>
              <a:gd name="connsiteX45" fmla="*/ 1438275 w 1481138"/>
              <a:gd name="connsiteY45" fmla="*/ 247650 h 1781175"/>
              <a:gd name="connsiteX46" fmla="*/ 1395413 w 1481138"/>
              <a:gd name="connsiteY46" fmla="*/ 207168 h 1781175"/>
              <a:gd name="connsiteX47" fmla="*/ 1369219 w 1481138"/>
              <a:gd name="connsiteY47" fmla="*/ 183356 h 1781175"/>
              <a:gd name="connsiteX48" fmla="*/ 1323975 w 1481138"/>
              <a:gd name="connsiteY48" fmla="*/ 147637 h 1781175"/>
              <a:gd name="connsiteX49" fmla="*/ 1266825 w 1481138"/>
              <a:gd name="connsiteY49" fmla="*/ 109537 h 1781175"/>
              <a:gd name="connsiteX50" fmla="*/ 1209675 w 1481138"/>
              <a:gd name="connsiteY50" fmla="*/ 73818 h 1781175"/>
              <a:gd name="connsiteX51" fmla="*/ 1097757 w 1481138"/>
              <a:gd name="connsiteY51" fmla="*/ 14287 h 1781175"/>
              <a:gd name="connsiteX52" fmla="*/ 1071563 w 1481138"/>
              <a:gd name="connsiteY52" fmla="*/ 0 h 1781175"/>
              <a:gd name="connsiteX53" fmla="*/ 1064419 w 1481138"/>
              <a:gd name="connsiteY53" fmla="*/ 92868 h 1781175"/>
              <a:gd name="connsiteX54" fmla="*/ 1112044 w 1481138"/>
              <a:gd name="connsiteY54" fmla="*/ 121443 h 1781175"/>
              <a:gd name="connsiteX55" fmla="*/ 1123950 w 1481138"/>
              <a:gd name="connsiteY55" fmla="*/ 140493 h 1781175"/>
              <a:gd name="connsiteX56" fmla="*/ 1133475 w 1481138"/>
              <a:gd name="connsiteY56" fmla="*/ 166687 h 1781175"/>
              <a:gd name="connsiteX57" fmla="*/ 1140619 w 1481138"/>
              <a:gd name="connsiteY57" fmla="*/ 200025 h 1781175"/>
              <a:gd name="connsiteX58" fmla="*/ 1140619 w 1481138"/>
              <a:gd name="connsiteY58" fmla="*/ 247650 h 1781175"/>
              <a:gd name="connsiteX59" fmla="*/ 1123950 w 1481138"/>
              <a:gd name="connsiteY59" fmla="*/ 316706 h 1781175"/>
              <a:gd name="connsiteX60" fmla="*/ 1090613 w 1481138"/>
              <a:gd name="connsiteY60" fmla="*/ 435768 h 1781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</a:cxnLst>
            <a:rect l="l" t="t" r="r" b="b"/>
            <a:pathLst>
              <a:path w="1481138" h="1781175">
                <a:moveTo>
                  <a:pt x="1090613" y="435768"/>
                </a:moveTo>
                <a:lnTo>
                  <a:pt x="1057275" y="523875"/>
                </a:lnTo>
                <a:lnTo>
                  <a:pt x="1026319" y="600075"/>
                </a:lnTo>
                <a:lnTo>
                  <a:pt x="973932" y="709612"/>
                </a:lnTo>
                <a:lnTo>
                  <a:pt x="931069" y="790575"/>
                </a:lnTo>
                <a:lnTo>
                  <a:pt x="888207" y="857250"/>
                </a:lnTo>
                <a:lnTo>
                  <a:pt x="847725" y="921543"/>
                </a:lnTo>
                <a:lnTo>
                  <a:pt x="788194" y="1007268"/>
                </a:lnTo>
                <a:lnTo>
                  <a:pt x="719138" y="1092993"/>
                </a:lnTo>
                <a:lnTo>
                  <a:pt x="638175" y="1188243"/>
                </a:lnTo>
                <a:lnTo>
                  <a:pt x="519113" y="1312068"/>
                </a:lnTo>
                <a:lnTo>
                  <a:pt x="383382" y="1440656"/>
                </a:lnTo>
                <a:lnTo>
                  <a:pt x="257175" y="1545431"/>
                </a:lnTo>
                <a:lnTo>
                  <a:pt x="111919" y="1652587"/>
                </a:lnTo>
                <a:lnTo>
                  <a:pt x="28575" y="1714500"/>
                </a:lnTo>
                <a:lnTo>
                  <a:pt x="9525" y="1735931"/>
                </a:lnTo>
                <a:lnTo>
                  <a:pt x="0" y="1750218"/>
                </a:lnTo>
                <a:lnTo>
                  <a:pt x="0" y="1764506"/>
                </a:lnTo>
                <a:lnTo>
                  <a:pt x="4763" y="1774031"/>
                </a:lnTo>
                <a:lnTo>
                  <a:pt x="21432" y="1778793"/>
                </a:lnTo>
                <a:lnTo>
                  <a:pt x="35719" y="1781175"/>
                </a:lnTo>
                <a:lnTo>
                  <a:pt x="57150" y="1776412"/>
                </a:lnTo>
                <a:lnTo>
                  <a:pt x="152400" y="1728787"/>
                </a:lnTo>
                <a:lnTo>
                  <a:pt x="295275" y="1647825"/>
                </a:lnTo>
                <a:lnTo>
                  <a:pt x="423863" y="1566862"/>
                </a:lnTo>
                <a:lnTo>
                  <a:pt x="538163" y="1488281"/>
                </a:lnTo>
                <a:lnTo>
                  <a:pt x="654844" y="1400175"/>
                </a:lnTo>
                <a:lnTo>
                  <a:pt x="766763" y="1304925"/>
                </a:lnTo>
                <a:lnTo>
                  <a:pt x="890588" y="1188243"/>
                </a:lnTo>
                <a:lnTo>
                  <a:pt x="1000125" y="1071562"/>
                </a:lnTo>
                <a:lnTo>
                  <a:pt x="1088232" y="962025"/>
                </a:lnTo>
                <a:lnTo>
                  <a:pt x="1166813" y="857250"/>
                </a:lnTo>
                <a:lnTo>
                  <a:pt x="1238250" y="750093"/>
                </a:lnTo>
                <a:lnTo>
                  <a:pt x="1302544" y="640556"/>
                </a:lnTo>
                <a:lnTo>
                  <a:pt x="1354932" y="540543"/>
                </a:lnTo>
                <a:lnTo>
                  <a:pt x="1407319" y="428625"/>
                </a:lnTo>
                <a:lnTo>
                  <a:pt x="1414463" y="416718"/>
                </a:lnTo>
                <a:lnTo>
                  <a:pt x="1428750" y="407193"/>
                </a:lnTo>
                <a:lnTo>
                  <a:pt x="1447800" y="390525"/>
                </a:lnTo>
                <a:lnTo>
                  <a:pt x="1464469" y="366712"/>
                </a:lnTo>
                <a:lnTo>
                  <a:pt x="1476375" y="342900"/>
                </a:lnTo>
                <a:lnTo>
                  <a:pt x="1481138" y="326231"/>
                </a:lnTo>
                <a:lnTo>
                  <a:pt x="1481138" y="309562"/>
                </a:lnTo>
                <a:lnTo>
                  <a:pt x="1476375" y="292893"/>
                </a:lnTo>
                <a:lnTo>
                  <a:pt x="1464469" y="276225"/>
                </a:lnTo>
                <a:lnTo>
                  <a:pt x="1438275" y="247650"/>
                </a:lnTo>
                <a:lnTo>
                  <a:pt x="1395413" y="207168"/>
                </a:lnTo>
                <a:lnTo>
                  <a:pt x="1369219" y="183356"/>
                </a:lnTo>
                <a:lnTo>
                  <a:pt x="1323975" y="147637"/>
                </a:lnTo>
                <a:lnTo>
                  <a:pt x="1266825" y="109537"/>
                </a:lnTo>
                <a:lnTo>
                  <a:pt x="1209675" y="73818"/>
                </a:lnTo>
                <a:lnTo>
                  <a:pt x="1097757" y="14287"/>
                </a:lnTo>
                <a:lnTo>
                  <a:pt x="1071563" y="0"/>
                </a:lnTo>
                <a:lnTo>
                  <a:pt x="1064419" y="92868"/>
                </a:lnTo>
                <a:lnTo>
                  <a:pt x="1112044" y="121443"/>
                </a:lnTo>
                <a:lnTo>
                  <a:pt x="1123950" y="140493"/>
                </a:lnTo>
                <a:lnTo>
                  <a:pt x="1133475" y="166687"/>
                </a:lnTo>
                <a:lnTo>
                  <a:pt x="1140619" y="200025"/>
                </a:lnTo>
                <a:lnTo>
                  <a:pt x="1140619" y="247650"/>
                </a:lnTo>
                <a:lnTo>
                  <a:pt x="1123950" y="316706"/>
                </a:lnTo>
                <a:lnTo>
                  <a:pt x="1090613" y="4357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9" name="フリーフォーム 78">
            <a:extLst>
              <a:ext uri="{FF2B5EF4-FFF2-40B4-BE49-F238E27FC236}">
                <a16:creationId xmlns:a16="http://schemas.microsoft.com/office/drawing/2014/main" id="{84B43B41-4B5C-4BFA-AB1D-026D727B795B}"/>
              </a:ext>
            </a:extLst>
          </p:cNvPr>
          <p:cNvSpPr/>
          <p:nvPr/>
        </p:nvSpPr>
        <p:spPr>
          <a:xfrm>
            <a:off x="5570538" y="4173538"/>
            <a:ext cx="1908175" cy="1779587"/>
          </a:xfrm>
          <a:custGeom>
            <a:avLst/>
            <a:gdLst>
              <a:gd name="connsiteX0" fmla="*/ 226219 w 1909762"/>
              <a:gd name="connsiteY0" fmla="*/ 738188 h 1778794"/>
              <a:gd name="connsiteX1" fmla="*/ 235744 w 1909762"/>
              <a:gd name="connsiteY1" fmla="*/ 559594 h 1778794"/>
              <a:gd name="connsiteX2" fmla="*/ 242887 w 1909762"/>
              <a:gd name="connsiteY2" fmla="*/ 402432 h 1778794"/>
              <a:gd name="connsiteX3" fmla="*/ 245269 w 1909762"/>
              <a:gd name="connsiteY3" fmla="*/ 345282 h 1778794"/>
              <a:gd name="connsiteX4" fmla="*/ 245269 w 1909762"/>
              <a:gd name="connsiteY4" fmla="*/ 316707 h 1778794"/>
              <a:gd name="connsiteX5" fmla="*/ 240506 w 1909762"/>
              <a:gd name="connsiteY5" fmla="*/ 278607 h 1778794"/>
              <a:gd name="connsiteX6" fmla="*/ 233362 w 1909762"/>
              <a:gd name="connsiteY6" fmla="*/ 240507 h 1778794"/>
              <a:gd name="connsiteX7" fmla="*/ 221456 w 1909762"/>
              <a:gd name="connsiteY7" fmla="*/ 202407 h 1778794"/>
              <a:gd name="connsiteX8" fmla="*/ 202406 w 1909762"/>
              <a:gd name="connsiteY8" fmla="*/ 164307 h 1778794"/>
              <a:gd name="connsiteX9" fmla="*/ 188119 w 1909762"/>
              <a:gd name="connsiteY9" fmla="*/ 142875 h 1778794"/>
              <a:gd name="connsiteX10" fmla="*/ 173831 w 1909762"/>
              <a:gd name="connsiteY10" fmla="*/ 128588 h 1778794"/>
              <a:gd name="connsiteX11" fmla="*/ 145256 w 1909762"/>
              <a:gd name="connsiteY11" fmla="*/ 102394 h 1778794"/>
              <a:gd name="connsiteX12" fmla="*/ 107156 w 1909762"/>
              <a:gd name="connsiteY12" fmla="*/ 76200 h 1778794"/>
              <a:gd name="connsiteX13" fmla="*/ 9525 w 1909762"/>
              <a:gd name="connsiteY13" fmla="*/ 26194 h 1778794"/>
              <a:gd name="connsiteX14" fmla="*/ 0 w 1909762"/>
              <a:gd name="connsiteY14" fmla="*/ 16669 h 1778794"/>
              <a:gd name="connsiteX15" fmla="*/ 173831 w 1909762"/>
              <a:gd name="connsiteY15" fmla="*/ 0 h 1778794"/>
              <a:gd name="connsiteX16" fmla="*/ 283369 w 1909762"/>
              <a:gd name="connsiteY16" fmla="*/ 69057 h 1778794"/>
              <a:gd name="connsiteX17" fmla="*/ 378619 w 1909762"/>
              <a:gd name="connsiteY17" fmla="*/ 142875 h 1778794"/>
              <a:gd name="connsiteX18" fmla="*/ 428625 w 1909762"/>
              <a:gd name="connsiteY18" fmla="*/ 192882 h 1778794"/>
              <a:gd name="connsiteX19" fmla="*/ 488156 w 1909762"/>
              <a:gd name="connsiteY19" fmla="*/ 252413 h 1778794"/>
              <a:gd name="connsiteX20" fmla="*/ 523875 w 1909762"/>
              <a:gd name="connsiteY20" fmla="*/ 288132 h 1778794"/>
              <a:gd name="connsiteX21" fmla="*/ 538162 w 1909762"/>
              <a:gd name="connsiteY21" fmla="*/ 302419 h 1778794"/>
              <a:gd name="connsiteX22" fmla="*/ 545306 w 1909762"/>
              <a:gd name="connsiteY22" fmla="*/ 319088 h 1778794"/>
              <a:gd name="connsiteX23" fmla="*/ 547687 w 1909762"/>
              <a:gd name="connsiteY23" fmla="*/ 335757 h 1778794"/>
              <a:gd name="connsiteX24" fmla="*/ 545306 w 1909762"/>
              <a:gd name="connsiteY24" fmla="*/ 369094 h 1778794"/>
              <a:gd name="connsiteX25" fmla="*/ 528637 w 1909762"/>
              <a:gd name="connsiteY25" fmla="*/ 414338 h 1778794"/>
              <a:gd name="connsiteX26" fmla="*/ 504825 w 1909762"/>
              <a:gd name="connsiteY26" fmla="*/ 459582 h 1778794"/>
              <a:gd name="connsiteX27" fmla="*/ 485775 w 1909762"/>
              <a:gd name="connsiteY27" fmla="*/ 538163 h 1778794"/>
              <a:gd name="connsiteX28" fmla="*/ 450056 w 1909762"/>
              <a:gd name="connsiteY28" fmla="*/ 733425 h 1778794"/>
              <a:gd name="connsiteX29" fmla="*/ 426244 w 1909762"/>
              <a:gd name="connsiteY29" fmla="*/ 892969 h 1778794"/>
              <a:gd name="connsiteX30" fmla="*/ 404812 w 1909762"/>
              <a:gd name="connsiteY30" fmla="*/ 1114425 h 1778794"/>
              <a:gd name="connsiteX31" fmla="*/ 404812 w 1909762"/>
              <a:gd name="connsiteY31" fmla="*/ 1245394 h 1778794"/>
              <a:gd name="connsiteX32" fmla="*/ 419100 w 1909762"/>
              <a:gd name="connsiteY32" fmla="*/ 1347788 h 1778794"/>
              <a:gd name="connsiteX33" fmla="*/ 433387 w 1909762"/>
              <a:gd name="connsiteY33" fmla="*/ 1390650 h 1778794"/>
              <a:gd name="connsiteX34" fmla="*/ 454819 w 1909762"/>
              <a:gd name="connsiteY34" fmla="*/ 1440657 h 1778794"/>
              <a:gd name="connsiteX35" fmla="*/ 478631 w 1909762"/>
              <a:gd name="connsiteY35" fmla="*/ 1473994 h 1778794"/>
              <a:gd name="connsiteX36" fmla="*/ 497681 w 1909762"/>
              <a:gd name="connsiteY36" fmla="*/ 1490663 h 1778794"/>
              <a:gd name="connsiteX37" fmla="*/ 526256 w 1909762"/>
              <a:gd name="connsiteY37" fmla="*/ 1504950 h 1778794"/>
              <a:gd name="connsiteX38" fmla="*/ 578644 w 1909762"/>
              <a:gd name="connsiteY38" fmla="*/ 1524000 h 1778794"/>
              <a:gd name="connsiteX39" fmla="*/ 635794 w 1909762"/>
              <a:gd name="connsiteY39" fmla="*/ 1535907 h 1778794"/>
              <a:gd name="connsiteX40" fmla="*/ 754856 w 1909762"/>
              <a:gd name="connsiteY40" fmla="*/ 1550194 h 1778794"/>
              <a:gd name="connsiteX41" fmla="*/ 904875 w 1909762"/>
              <a:gd name="connsiteY41" fmla="*/ 1554957 h 1778794"/>
              <a:gd name="connsiteX42" fmla="*/ 1066800 w 1909762"/>
              <a:gd name="connsiteY42" fmla="*/ 1550194 h 1778794"/>
              <a:gd name="connsiteX43" fmla="*/ 1169194 w 1909762"/>
              <a:gd name="connsiteY43" fmla="*/ 1540669 h 1778794"/>
              <a:gd name="connsiteX44" fmla="*/ 1235869 w 1909762"/>
              <a:gd name="connsiteY44" fmla="*/ 1531144 h 1778794"/>
              <a:gd name="connsiteX45" fmla="*/ 1293019 w 1909762"/>
              <a:gd name="connsiteY45" fmla="*/ 1519238 h 1778794"/>
              <a:gd name="connsiteX46" fmla="*/ 1343025 w 1909762"/>
              <a:gd name="connsiteY46" fmla="*/ 1507332 h 1778794"/>
              <a:gd name="connsiteX47" fmla="*/ 1857375 w 1909762"/>
              <a:gd name="connsiteY47" fmla="*/ 1524000 h 1778794"/>
              <a:gd name="connsiteX48" fmla="*/ 1878806 w 1909762"/>
              <a:gd name="connsiteY48" fmla="*/ 1533525 h 1778794"/>
              <a:gd name="connsiteX49" fmla="*/ 1895475 w 1909762"/>
              <a:gd name="connsiteY49" fmla="*/ 1545432 h 1778794"/>
              <a:gd name="connsiteX50" fmla="*/ 1907381 w 1909762"/>
              <a:gd name="connsiteY50" fmla="*/ 1564482 h 1778794"/>
              <a:gd name="connsiteX51" fmla="*/ 1909762 w 1909762"/>
              <a:gd name="connsiteY51" fmla="*/ 1583532 h 1778794"/>
              <a:gd name="connsiteX52" fmla="*/ 1905000 w 1909762"/>
              <a:gd name="connsiteY52" fmla="*/ 1607344 h 1778794"/>
              <a:gd name="connsiteX53" fmla="*/ 1893094 w 1909762"/>
              <a:gd name="connsiteY53" fmla="*/ 1628775 h 1778794"/>
              <a:gd name="connsiteX54" fmla="*/ 1862137 w 1909762"/>
              <a:gd name="connsiteY54" fmla="*/ 1657350 h 1778794"/>
              <a:gd name="connsiteX55" fmla="*/ 1826419 w 1909762"/>
              <a:gd name="connsiteY55" fmla="*/ 1683544 h 1778794"/>
              <a:gd name="connsiteX56" fmla="*/ 1743075 w 1909762"/>
              <a:gd name="connsiteY56" fmla="*/ 1724025 h 1778794"/>
              <a:gd name="connsiteX57" fmla="*/ 1662112 w 1909762"/>
              <a:gd name="connsiteY57" fmla="*/ 1747838 h 1778794"/>
              <a:gd name="connsiteX58" fmla="*/ 1626394 w 1909762"/>
              <a:gd name="connsiteY58" fmla="*/ 1757363 h 1778794"/>
              <a:gd name="connsiteX59" fmla="*/ 1562100 w 1909762"/>
              <a:gd name="connsiteY59" fmla="*/ 1764507 h 1778794"/>
              <a:gd name="connsiteX60" fmla="*/ 1428750 w 1909762"/>
              <a:gd name="connsiteY60" fmla="*/ 1774032 h 1778794"/>
              <a:gd name="connsiteX61" fmla="*/ 1309687 w 1909762"/>
              <a:gd name="connsiteY61" fmla="*/ 1776413 h 1778794"/>
              <a:gd name="connsiteX62" fmla="*/ 1107281 w 1909762"/>
              <a:gd name="connsiteY62" fmla="*/ 1778794 h 1778794"/>
              <a:gd name="connsiteX63" fmla="*/ 971550 w 1909762"/>
              <a:gd name="connsiteY63" fmla="*/ 1776413 h 1778794"/>
              <a:gd name="connsiteX64" fmla="*/ 859631 w 1909762"/>
              <a:gd name="connsiteY64" fmla="*/ 1771650 h 1778794"/>
              <a:gd name="connsiteX65" fmla="*/ 735806 w 1909762"/>
              <a:gd name="connsiteY65" fmla="*/ 1762125 h 1778794"/>
              <a:gd name="connsiteX66" fmla="*/ 635794 w 1909762"/>
              <a:gd name="connsiteY66" fmla="*/ 1750219 h 1778794"/>
              <a:gd name="connsiteX67" fmla="*/ 535781 w 1909762"/>
              <a:gd name="connsiteY67" fmla="*/ 1731169 h 1778794"/>
              <a:gd name="connsiteX68" fmla="*/ 454819 w 1909762"/>
              <a:gd name="connsiteY68" fmla="*/ 1707357 h 1778794"/>
              <a:gd name="connsiteX69" fmla="*/ 392906 w 1909762"/>
              <a:gd name="connsiteY69" fmla="*/ 1681163 h 1778794"/>
              <a:gd name="connsiteX70" fmla="*/ 354806 w 1909762"/>
              <a:gd name="connsiteY70" fmla="*/ 1659732 h 1778794"/>
              <a:gd name="connsiteX71" fmla="*/ 304800 w 1909762"/>
              <a:gd name="connsiteY71" fmla="*/ 1616869 h 1778794"/>
              <a:gd name="connsiteX72" fmla="*/ 278606 w 1909762"/>
              <a:gd name="connsiteY72" fmla="*/ 1588294 h 1778794"/>
              <a:gd name="connsiteX73" fmla="*/ 257175 w 1909762"/>
              <a:gd name="connsiteY73" fmla="*/ 1557338 h 1778794"/>
              <a:gd name="connsiteX74" fmla="*/ 233362 w 1909762"/>
              <a:gd name="connsiteY74" fmla="*/ 1502569 h 1778794"/>
              <a:gd name="connsiteX75" fmla="*/ 221456 w 1909762"/>
              <a:gd name="connsiteY75" fmla="*/ 1457325 h 1778794"/>
              <a:gd name="connsiteX76" fmla="*/ 211931 w 1909762"/>
              <a:gd name="connsiteY76" fmla="*/ 1416844 h 1778794"/>
              <a:gd name="connsiteX77" fmla="*/ 204787 w 1909762"/>
              <a:gd name="connsiteY77" fmla="*/ 1366838 h 1778794"/>
              <a:gd name="connsiteX78" fmla="*/ 202406 w 1909762"/>
              <a:gd name="connsiteY78" fmla="*/ 1312069 h 1778794"/>
              <a:gd name="connsiteX79" fmla="*/ 204787 w 1909762"/>
              <a:gd name="connsiteY79" fmla="*/ 1197769 h 1778794"/>
              <a:gd name="connsiteX80" fmla="*/ 214312 w 1909762"/>
              <a:gd name="connsiteY80" fmla="*/ 978694 h 1778794"/>
              <a:gd name="connsiteX81" fmla="*/ 226219 w 1909762"/>
              <a:gd name="connsiteY81" fmla="*/ 738188 h 1778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909762" h="1778794">
                <a:moveTo>
                  <a:pt x="226219" y="738188"/>
                </a:moveTo>
                <a:lnTo>
                  <a:pt x="235744" y="559594"/>
                </a:lnTo>
                <a:lnTo>
                  <a:pt x="242887" y="402432"/>
                </a:lnTo>
                <a:lnTo>
                  <a:pt x="245269" y="345282"/>
                </a:lnTo>
                <a:lnTo>
                  <a:pt x="245269" y="316707"/>
                </a:lnTo>
                <a:lnTo>
                  <a:pt x="240506" y="278607"/>
                </a:lnTo>
                <a:lnTo>
                  <a:pt x="233362" y="240507"/>
                </a:lnTo>
                <a:lnTo>
                  <a:pt x="221456" y="202407"/>
                </a:lnTo>
                <a:lnTo>
                  <a:pt x="202406" y="164307"/>
                </a:lnTo>
                <a:lnTo>
                  <a:pt x="188119" y="142875"/>
                </a:lnTo>
                <a:lnTo>
                  <a:pt x="173831" y="128588"/>
                </a:lnTo>
                <a:lnTo>
                  <a:pt x="145256" y="102394"/>
                </a:lnTo>
                <a:lnTo>
                  <a:pt x="107156" y="76200"/>
                </a:lnTo>
                <a:lnTo>
                  <a:pt x="9525" y="26194"/>
                </a:lnTo>
                <a:lnTo>
                  <a:pt x="0" y="16669"/>
                </a:lnTo>
                <a:lnTo>
                  <a:pt x="173831" y="0"/>
                </a:lnTo>
                <a:lnTo>
                  <a:pt x="283369" y="69057"/>
                </a:lnTo>
                <a:lnTo>
                  <a:pt x="378619" y="142875"/>
                </a:lnTo>
                <a:lnTo>
                  <a:pt x="428625" y="192882"/>
                </a:lnTo>
                <a:lnTo>
                  <a:pt x="488156" y="252413"/>
                </a:lnTo>
                <a:lnTo>
                  <a:pt x="523875" y="288132"/>
                </a:lnTo>
                <a:lnTo>
                  <a:pt x="538162" y="302419"/>
                </a:lnTo>
                <a:lnTo>
                  <a:pt x="545306" y="319088"/>
                </a:lnTo>
                <a:lnTo>
                  <a:pt x="547687" y="335757"/>
                </a:lnTo>
                <a:lnTo>
                  <a:pt x="545306" y="369094"/>
                </a:lnTo>
                <a:lnTo>
                  <a:pt x="528637" y="414338"/>
                </a:lnTo>
                <a:lnTo>
                  <a:pt x="504825" y="459582"/>
                </a:lnTo>
                <a:lnTo>
                  <a:pt x="485775" y="538163"/>
                </a:lnTo>
                <a:lnTo>
                  <a:pt x="450056" y="733425"/>
                </a:lnTo>
                <a:lnTo>
                  <a:pt x="426244" y="892969"/>
                </a:lnTo>
                <a:lnTo>
                  <a:pt x="404812" y="1114425"/>
                </a:lnTo>
                <a:lnTo>
                  <a:pt x="404812" y="1245394"/>
                </a:lnTo>
                <a:lnTo>
                  <a:pt x="419100" y="1347788"/>
                </a:lnTo>
                <a:lnTo>
                  <a:pt x="433387" y="1390650"/>
                </a:lnTo>
                <a:lnTo>
                  <a:pt x="454819" y="1440657"/>
                </a:lnTo>
                <a:lnTo>
                  <a:pt x="478631" y="1473994"/>
                </a:lnTo>
                <a:lnTo>
                  <a:pt x="497681" y="1490663"/>
                </a:lnTo>
                <a:lnTo>
                  <a:pt x="526256" y="1504950"/>
                </a:lnTo>
                <a:lnTo>
                  <a:pt x="578644" y="1524000"/>
                </a:lnTo>
                <a:lnTo>
                  <a:pt x="635794" y="1535907"/>
                </a:lnTo>
                <a:lnTo>
                  <a:pt x="754856" y="1550194"/>
                </a:lnTo>
                <a:lnTo>
                  <a:pt x="904875" y="1554957"/>
                </a:lnTo>
                <a:lnTo>
                  <a:pt x="1066800" y="1550194"/>
                </a:lnTo>
                <a:lnTo>
                  <a:pt x="1169194" y="1540669"/>
                </a:lnTo>
                <a:lnTo>
                  <a:pt x="1235869" y="1531144"/>
                </a:lnTo>
                <a:lnTo>
                  <a:pt x="1293019" y="1519238"/>
                </a:lnTo>
                <a:lnTo>
                  <a:pt x="1343025" y="1507332"/>
                </a:lnTo>
                <a:lnTo>
                  <a:pt x="1857375" y="1524000"/>
                </a:lnTo>
                <a:lnTo>
                  <a:pt x="1878806" y="1533525"/>
                </a:lnTo>
                <a:lnTo>
                  <a:pt x="1895475" y="1545432"/>
                </a:lnTo>
                <a:lnTo>
                  <a:pt x="1907381" y="1564482"/>
                </a:lnTo>
                <a:lnTo>
                  <a:pt x="1909762" y="1583532"/>
                </a:lnTo>
                <a:lnTo>
                  <a:pt x="1905000" y="1607344"/>
                </a:lnTo>
                <a:lnTo>
                  <a:pt x="1893094" y="1628775"/>
                </a:lnTo>
                <a:lnTo>
                  <a:pt x="1862137" y="1657350"/>
                </a:lnTo>
                <a:lnTo>
                  <a:pt x="1826419" y="1683544"/>
                </a:lnTo>
                <a:lnTo>
                  <a:pt x="1743075" y="1724025"/>
                </a:lnTo>
                <a:lnTo>
                  <a:pt x="1662112" y="1747838"/>
                </a:lnTo>
                <a:lnTo>
                  <a:pt x="1626394" y="1757363"/>
                </a:lnTo>
                <a:lnTo>
                  <a:pt x="1562100" y="1764507"/>
                </a:lnTo>
                <a:lnTo>
                  <a:pt x="1428750" y="1774032"/>
                </a:lnTo>
                <a:lnTo>
                  <a:pt x="1309687" y="1776413"/>
                </a:lnTo>
                <a:lnTo>
                  <a:pt x="1107281" y="1778794"/>
                </a:lnTo>
                <a:lnTo>
                  <a:pt x="971550" y="1776413"/>
                </a:lnTo>
                <a:lnTo>
                  <a:pt x="859631" y="1771650"/>
                </a:lnTo>
                <a:lnTo>
                  <a:pt x="735806" y="1762125"/>
                </a:lnTo>
                <a:lnTo>
                  <a:pt x="635794" y="1750219"/>
                </a:lnTo>
                <a:lnTo>
                  <a:pt x="535781" y="1731169"/>
                </a:lnTo>
                <a:lnTo>
                  <a:pt x="454819" y="1707357"/>
                </a:lnTo>
                <a:lnTo>
                  <a:pt x="392906" y="1681163"/>
                </a:lnTo>
                <a:lnTo>
                  <a:pt x="354806" y="1659732"/>
                </a:lnTo>
                <a:lnTo>
                  <a:pt x="304800" y="1616869"/>
                </a:lnTo>
                <a:lnTo>
                  <a:pt x="278606" y="1588294"/>
                </a:lnTo>
                <a:lnTo>
                  <a:pt x="257175" y="1557338"/>
                </a:lnTo>
                <a:lnTo>
                  <a:pt x="233362" y="1502569"/>
                </a:lnTo>
                <a:lnTo>
                  <a:pt x="221456" y="1457325"/>
                </a:lnTo>
                <a:lnTo>
                  <a:pt x="211931" y="1416844"/>
                </a:lnTo>
                <a:lnTo>
                  <a:pt x="204787" y="1366838"/>
                </a:lnTo>
                <a:cubicBezTo>
                  <a:pt x="203993" y="1348582"/>
                  <a:pt x="203200" y="1330325"/>
                  <a:pt x="202406" y="1312069"/>
                </a:cubicBezTo>
                <a:cubicBezTo>
                  <a:pt x="203200" y="1273969"/>
                  <a:pt x="203993" y="1235869"/>
                  <a:pt x="204787" y="1197769"/>
                </a:cubicBezTo>
                <a:lnTo>
                  <a:pt x="214312" y="978694"/>
                </a:lnTo>
                <a:lnTo>
                  <a:pt x="226219" y="73818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0" name="フリーフォーム 79">
            <a:extLst>
              <a:ext uri="{FF2B5EF4-FFF2-40B4-BE49-F238E27FC236}">
                <a16:creationId xmlns:a16="http://schemas.microsoft.com/office/drawing/2014/main" id="{04786D38-F8CF-41D7-A00D-19116F6E48B6}"/>
              </a:ext>
            </a:extLst>
          </p:cNvPr>
          <p:cNvSpPr/>
          <p:nvPr/>
        </p:nvSpPr>
        <p:spPr>
          <a:xfrm>
            <a:off x="6815138" y="4875213"/>
            <a:ext cx="660400" cy="889000"/>
          </a:xfrm>
          <a:custGeom>
            <a:avLst/>
            <a:gdLst>
              <a:gd name="connsiteX0" fmla="*/ 435768 w 659606"/>
              <a:gd name="connsiteY0" fmla="*/ 250031 h 890587"/>
              <a:gd name="connsiteX1" fmla="*/ 440531 w 659606"/>
              <a:gd name="connsiteY1" fmla="*/ 350044 h 890587"/>
              <a:gd name="connsiteX2" fmla="*/ 450056 w 659606"/>
              <a:gd name="connsiteY2" fmla="*/ 454819 h 890587"/>
              <a:gd name="connsiteX3" fmla="*/ 461962 w 659606"/>
              <a:gd name="connsiteY3" fmla="*/ 561975 h 890587"/>
              <a:gd name="connsiteX4" fmla="*/ 473868 w 659606"/>
              <a:gd name="connsiteY4" fmla="*/ 647700 h 890587"/>
              <a:gd name="connsiteX5" fmla="*/ 481012 w 659606"/>
              <a:gd name="connsiteY5" fmla="*/ 676275 h 890587"/>
              <a:gd name="connsiteX6" fmla="*/ 497681 w 659606"/>
              <a:gd name="connsiteY6" fmla="*/ 714375 h 890587"/>
              <a:gd name="connsiteX7" fmla="*/ 526256 w 659606"/>
              <a:gd name="connsiteY7" fmla="*/ 757237 h 890587"/>
              <a:gd name="connsiteX8" fmla="*/ 557212 w 659606"/>
              <a:gd name="connsiteY8" fmla="*/ 785812 h 890587"/>
              <a:gd name="connsiteX9" fmla="*/ 588168 w 659606"/>
              <a:gd name="connsiteY9" fmla="*/ 807244 h 890587"/>
              <a:gd name="connsiteX10" fmla="*/ 611981 w 659606"/>
              <a:gd name="connsiteY10" fmla="*/ 821531 h 890587"/>
              <a:gd name="connsiteX11" fmla="*/ 642937 w 659606"/>
              <a:gd name="connsiteY11" fmla="*/ 840581 h 890587"/>
              <a:gd name="connsiteX12" fmla="*/ 657225 w 659606"/>
              <a:gd name="connsiteY12" fmla="*/ 866775 h 890587"/>
              <a:gd name="connsiteX13" fmla="*/ 659606 w 659606"/>
              <a:gd name="connsiteY13" fmla="*/ 890587 h 890587"/>
              <a:gd name="connsiteX14" fmla="*/ 0 w 659606"/>
              <a:gd name="connsiteY14" fmla="*/ 831056 h 890587"/>
              <a:gd name="connsiteX15" fmla="*/ 69056 w 659606"/>
              <a:gd name="connsiteY15" fmla="*/ 814387 h 890587"/>
              <a:gd name="connsiteX16" fmla="*/ 104775 w 659606"/>
              <a:gd name="connsiteY16" fmla="*/ 802481 h 890587"/>
              <a:gd name="connsiteX17" fmla="*/ 142875 w 659606"/>
              <a:gd name="connsiteY17" fmla="*/ 785812 h 890587"/>
              <a:gd name="connsiteX18" fmla="*/ 185737 w 659606"/>
              <a:gd name="connsiteY18" fmla="*/ 762000 h 890587"/>
              <a:gd name="connsiteX19" fmla="*/ 207168 w 659606"/>
              <a:gd name="connsiteY19" fmla="*/ 742950 h 890587"/>
              <a:gd name="connsiteX20" fmla="*/ 233362 w 659606"/>
              <a:gd name="connsiteY20" fmla="*/ 714375 h 890587"/>
              <a:gd name="connsiteX21" fmla="*/ 252412 w 659606"/>
              <a:gd name="connsiteY21" fmla="*/ 681037 h 890587"/>
              <a:gd name="connsiteX22" fmla="*/ 273843 w 659606"/>
              <a:gd name="connsiteY22" fmla="*/ 633412 h 890587"/>
              <a:gd name="connsiteX23" fmla="*/ 292893 w 659606"/>
              <a:gd name="connsiteY23" fmla="*/ 566737 h 890587"/>
              <a:gd name="connsiteX24" fmla="*/ 307181 w 659606"/>
              <a:gd name="connsiteY24" fmla="*/ 497681 h 890587"/>
              <a:gd name="connsiteX25" fmla="*/ 319087 w 659606"/>
              <a:gd name="connsiteY25" fmla="*/ 421481 h 890587"/>
              <a:gd name="connsiteX26" fmla="*/ 330993 w 659606"/>
              <a:gd name="connsiteY26" fmla="*/ 323850 h 890587"/>
              <a:gd name="connsiteX27" fmla="*/ 338137 w 659606"/>
              <a:gd name="connsiteY27" fmla="*/ 209550 h 890587"/>
              <a:gd name="connsiteX28" fmla="*/ 340518 w 659606"/>
              <a:gd name="connsiteY28" fmla="*/ 47625 h 890587"/>
              <a:gd name="connsiteX29" fmla="*/ 340518 w 659606"/>
              <a:gd name="connsiteY29" fmla="*/ 33337 h 890587"/>
              <a:gd name="connsiteX30" fmla="*/ 345281 w 659606"/>
              <a:gd name="connsiteY30" fmla="*/ 19050 h 890587"/>
              <a:gd name="connsiteX31" fmla="*/ 361950 w 659606"/>
              <a:gd name="connsiteY31" fmla="*/ 4762 h 890587"/>
              <a:gd name="connsiteX32" fmla="*/ 381000 w 659606"/>
              <a:gd name="connsiteY32" fmla="*/ 0 h 890587"/>
              <a:gd name="connsiteX33" fmla="*/ 395287 w 659606"/>
              <a:gd name="connsiteY33" fmla="*/ 4762 h 890587"/>
              <a:gd name="connsiteX34" fmla="*/ 411956 w 659606"/>
              <a:gd name="connsiteY34" fmla="*/ 16669 h 890587"/>
              <a:gd name="connsiteX35" fmla="*/ 426243 w 659606"/>
              <a:gd name="connsiteY35" fmla="*/ 40481 h 890587"/>
              <a:gd name="connsiteX36" fmla="*/ 428625 w 659606"/>
              <a:gd name="connsiteY36" fmla="*/ 59531 h 890587"/>
              <a:gd name="connsiteX37" fmla="*/ 435768 w 659606"/>
              <a:gd name="connsiteY37" fmla="*/ 250031 h 8905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59606" h="890587">
                <a:moveTo>
                  <a:pt x="435768" y="250031"/>
                </a:moveTo>
                <a:lnTo>
                  <a:pt x="440531" y="350044"/>
                </a:lnTo>
                <a:lnTo>
                  <a:pt x="450056" y="454819"/>
                </a:lnTo>
                <a:lnTo>
                  <a:pt x="461962" y="561975"/>
                </a:lnTo>
                <a:lnTo>
                  <a:pt x="473868" y="647700"/>
                </a:lnTo>
                <a:lnTo>
                  <a:pt x="481012" y="676275"/>
                </a:lnTo>
                <a:lnTo>
                  <a:pt x="497681" y="714375"/>
                </a:lnTo>
                <a:lnTo>
                  <a:pt x="526256" y="757237"/>
                </a:lnTo>
                <a:lnTo>
                  <a:pt x="557212" y="785812"/>
                </a:lnTo>
                <a:lnTo>
                  <a:pt x="588168" y="807244"/>
                </a:lnTo>
                <a:lnTo>
                  <a:pt x="611981" y="821531"/>
                </a:lnTo>
                <a:lnTo>
                  <a:pt x="642937" y="840581"/>
                </a:lnTo>
                <a:lnTo>
                  <a:pt x="657225" y="866775"/>
                </a:lnTo>
                <a:lnTo>
                  <a:pt x="659606" y="890587"/>
                </a:lnTo>
                <a:lnTo>
                  <a:pt x="0" y="831056"/>
                </a:lnTo>
                <a:lnTo>
                  <a:pt x="69056" y="814387"/>
                </a:lnTo>
                <a:lnTo>
                  <a:pt x="104775" y="802481"/>
                </a:lnTo>
                <a:lnTo>
                  <a:pt x="142875" y="785812"/>
                </a:lnTo>
                <a:lnTo>
                  <a:pt x="185737" y="762000"/>
                </a:lnTo>
                <a:lnTo>
                  <a:pt x="207168" y="742950"/>
                </a:lnTo>
                <a:lnTo>
                  <a:pt x="233362" y="714375"/>
                </a:lnTo>
                <a:lnTo>
                  <a:pt x="252412" y="681037"/>
                </a:lnTo>
                <a:lnTo>
                  <a:pt x="273843" y="633412"/>
                </a:lnTo>
                <a:lnTo>
                  <a:pt x="292893" y="566737"/>
                </a:lnTo>
                <a:lnTo>
                  <a:pt x="307181" y="497681"/>
                </a:lnTo>
                <a:lnTo>
                  <a:pt x="319087" y="421481"/>
                </a:lnTo>
                <a:lnTo>
                  <a:pt x="330993" y="323850"/>
                </a:lnTo>
                <a:lnTo>
                  <a:pt x="338137" y="209550"/>
                </a:lnTo>
                <a:cubicBezTo>
                  <a:pt x="338931" y="155575"/>
                  <a:pt x="339724" y="101600"/>
                  <a:pt x="340518" y="47625"/>
                </a:cubicBezTo>
                <a:lnTo>
                  <a:pt x="340518" y="33337"/>
                </a:lnTo>
                <a:lnTo>
                  <a:pt x="345281" y="19050"/>
                </a:lnTo>
                <a:lnTo>
                  <a:pt x="361950" y="4762"/>
                </a:lnTo>
                <a:lnTo>
                  <a:pt x="381000" y="0"/>
                </a:lnTo>
                <a:lnTo>
                  <a:pt x="395287" y="4762"/>
                </a:lnTo>
                <a:lnTo>
                  <a:pt x="411956" y="16669"/>
                </a:lnTo>
                <a:lnTo>
                  <a:pt x="426243" y="40481"/>
                </a:lnTo>
                <a:lnTo>
                  <a:pt x="428625" y="59531"/>
                </a:lnTo>
                <a:cubicBezTo>
                  <a:pt x="429419" y="113506"/>
                  <a:pt x="430212" y="167481"/>
                  <a:pt x="435768" y="250031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4DDCD0B-1771-46A7-AA2D-92119A0E5414}"/>
              </a:ext>
            </a:extLst>
          </p:cNvPr>
          <p:cNvGrpSpPr>
            <a:grpSpLocks/>
          </p:cNvGrpSpPr>
          <p:nvPr/>
        </p:nvGrpSpPr>
        <p:grpSpPr bwMode="auto">
          <a:xfrm>
            <a:off x="2586038" y="1524000"/>
            <a:ext cx="4908550" cy="4533900"/>
            <a:chOff x="2722563" y="1681163"/>
            <a:chExt cx="4908550" cy="4533900"/>
          </a:xfrm>
        </p:grpSpPr>
        <p:sp>
          <p:nvSpPr>
            <p:cNvPr id="15" name="フリーフォーム 67">
              <a:extLst>
                <a:ext uri="{FF2B5EF4-FFF2-40B4-BE49-F238E27FC236}">
                  <a16:creationId xmlns:a16="http://schemas.microsoft.com/office/drawing/2014/main" id="{021B3521-7CE0-420F-9635-9BBC0048FBBD}"/>
                </a:ext>
              </a:extLst>
            </p:cNvPr>
            <p:cNvSpPr/>
            <p:nvPr/>
          </p:nvSpPr>
          <p:spPr>
            <a:xfrm>
              <a:off x="3313113" y="1681163"/>
              <a:ext cx="714375" cy="650875"/>
            </a:xfrm>
            <a:custGeom>
              <a:avLst/>
              <a:gdLst>
                <a:gd name="connsiteX0" fmla="*/ 245269 w 714375"/>
                <a:gd name="connsiteY0" fmla="*/ 357187 h 650081"/>
                <a:gd name="connsiteX1" fmla="*/ 197644 w 714375"/>
                <a:gd name="connsiteY1" fmla="*/ 302418 h 650081"/>
                <a:gd name="connsiteX2" fmla="*/ 142875 w 714375"/>
                <a:gd name="connsiteY2" fmla="*/ 235743 h 650081"/>
                <a:gd name="connsiteX3" fmla="*/ 71437 w 714375"/>
                <a:gd name="connsiteY3" fmla="*/ 147637 h 650081"/>
                <a:gd name="connsiteX4" fmla="*/ 7144 w 714375"/>
                <a:gd name="connsiteY4" fmla="*/ 59531 h 650081"/>
                <a:gd name="connsiteX5" fmla="*/ 0 w 714375"/>
                <a:gd name="connsiteY5" fmla="*/ 50006 h 650081"/>
                <a:gd name="connsiteX6" fmla="*/ 2381 w 714375"/>
                <a:gd name="connsiteY6" fmla="*/ 23812 h 650081"/>
                <a:gd name="connsiteX7" fmla="*/ 7144 w 714375"/>
                <a:gd name="connsiteY7" fmla="*/ 7143 h 650081"/>
                <a:gd name="connsiteX8" fmla="*/ 14287 w 714375"/>
                <a:gd name="connsiteY8" fmla="*/ 2381 h 650081"/>
                <a:gd name="connsiteX9" fmla="*/ 23812 w 714375"/>
                <a:gd name="connsiteY9" fmla="*/ 0 h 650081"/>
                <a:gd name="connsiteX10" fmla="*/ 35719 w 714375"/>
                <a:gd name="connsiteY10" fmla="*/ 0 h 650081"/>
                <a:gd name="connsiteX11" fmla="*/ 54769 w 714375"/>
                <a:gd name="connsiteY11" fmla="*/ 11906 h 650081"/>
                <a:gd name="connsiteX12" fmla="*/ 78581 w 714375"/>
                <a:gd name="connsiteY12" fmla="*/ 30956 h 650081"/>
                <a:gd name="connsiteX13" fmla="*/ 145256 w 714375"/>
                <a:gd name="connsiteY13" fmla="*/ 69056 h 650081"/>
                <a:gd name="connsiteX14" fmla="*/ 233362 w 714375"/>
                <a:gd name="connsiteY14" fmla="*/ 116681 h 650081"/>
                <a:gd name="connsiteX15" fmla="*/ 352425 w 714375"/>
                <a:gd name="connsiteY15" fmla="*/ 173831 h 650081"/>
                <a:gd name="connsiteX16" fmla="*/ 416719 w 714375"/>
                <a:gd name="connsiteY16" fmla="*/ 197643 h 650081"/>
                <a:gd name="connsiteX17" fmla="*/ 471487 w 714375"/>
                <a:gd name="connsiteY17" fmla="*/ 209550 h 650081"/>
                <a:gd name="connsiteX18" fmla="*/ 507206 w 714375"/>
                <a:gd name="connsiteY18" fmla="*/ 219075 h 650081"/>
                <a:gd name="connsiteX19" fmla="*/ 547687 w 714375"/>
                <a:gd name="connsiteY19" fmla="*/ 233362 h 650081"/>
                <a:gd name="connsiteX20" fmla="*/ 588169 w 714375"/>
                <a:gd name="connsiteY20" fmla="*/ 254793 h 650081"/>
                <a:gd name="connsiteX21" fmla="*/ 614362 w 714375"/>
                <a:gd name="connsiteY21" fmla="*/ 276225 h 650081"/>
                <a:gd name="connsiteX22" fmla="*/ 642937 w 714375"/>
                <a:gd name="connsiteY22" fmla="*/ 304800 h 650081"/>
                <a:gd name="connsiteX23" fmla="*/ 666750 w 714375"/>
                <a:gd name="connsiteY23" fmla="*/ 340518 h 650081"/>
                <a:gd name="connsiteX24" fmla="*/ 685800 w 714375"/>
                <a:gd name="connsiteY24" fmla="*/ 381000 h 650081"/>
                <a:gd name="connsiteX25" fmla="*/ 704850 w 714375"/>
                <a:gd name="connsiteY25" fmla="*/ 442912 h 650081"/>
                <a:gd name="connsiteX26" fmla="*/ 711994 w 714375"/>
                <a:gd name="connsiteY26" fmla="*/ 500062 h 650081"/>
                <a:gd name="connsiteX27" fmla="*/ 714375 w 714375"/>
                <a:gd name="connsiteY27" fmla="*/ 561975 h 650081"/>
                <a:gd name="connsiteX28" fmla="*/ 709612 w 714375"/>
                <a:gd name="connsiteY28" fmla="*/ 595312 h 650081"/>
                <a:gd name="connsiteX29" fmla="*/ 697706 w 714375"/>
                <a:gd name="connsiteY29" fmla="*/ 616743 h 650081"/>
                <a:gd name="connsiteX30" fmla="*/ 683419 w 714375"/>
                <a:gd name="connsiteY30" fmla="*/ 633412 h 650081"/>
                <a:gd name="connsiteX31" fmla="*/ 657225 w 714375"/>
                <a:gd name="connsiteY31" fmla="*/ 645318 h 650081"/>
                <a:gd name="connsiteX32" fmla="*/ 626269 w 714375"/>
                <a:gd name="connsiteY32" fmla="*/ 650081 h 650081"/>
                <a:gd name="connsiteX33" fmla="*/ 583406 w 714375"/>
                <a:gd name="connsiteY33" fmla="*/ 650081 h 650081"/>
                <a:gd name="connsiteX34" fmla="*/ 547687 w 714375"/>
                <a:gd name="connsiteY34" fmla="*/ 638175 h 650081"/>
                <a:gd name="connsiteX35" fmla="*/ 495300 w 714375"/>
                <a:gd name="connsiteY35" fmla="*/ 607218 h 650081"/>
                <a:gd name="connsiteX36" fmla="*/ 438150 w 714375"/>
                <a:gd name="connsiteY36" fmla="*/ 561975 h 650081"/>
                <a:gd name="connsiteX37" fmla="*/ 378619 w 714375"/>
                <a:gd name="connsiteY37" fmla="*/ 507206 h 650081"/>
                <a:gd name="connsiteX38" fmla="*/ 290512 w 714375"/>
                <a:gd name="connsiteY38" fmla="*/ 414337 h 650081"/>
                <a:gd name="connsiteX39" fmla="*/ 245269 w 714375"/>
                <a:gd name="connsiteY39" fmla="*/ 357187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4375" h="650081">
                  <a:moveTo>
                    <a:pt x="245269" y="357187"/>
                  </a:moveTo>
                  <a:lnTo>
                    <a:pt x="197644" y="302418"/>
                  </a:lnTo>
                  <a:lnTo>
                    <a:pt x="142875" y="235743"/>
                  </a:lnTo>
                  <a:lnTo>
                    <a:pt x="71437" y="147637"/>
                  </a:lnTo>
                  <a:lnTo>
                    <a:pt x="7144" y="59531"/>
                  </a:lnTo>
                  <a:lnTo>
                    <a:pt x="0" y="50006"/>
                  </a:lnTo>
                  <a:lnTo>
                    <a:pt x="2381" y="23812"/>
                  </a:lnTo>
                  <a:lnTo>
                    <a:pt x="7144" y="7143"/>
                  </a:lnTo>
                  <a:lnTo>
                    <a:pt x="14287" y="2381"/>
                  </a:lnTo>
                  <a:lnTo>
                    <a:pt x="23812" y="0"/>
                  </a:lnTo>
                  <a:lnTo>
                    <a:pt x="35719" y="0"/>
                  </a:lnTo>
                  <a:lnTo>
                    <a:pt x="54769" y="11906"/>
                  </a:lnTo>
                  <a:lnTo>
                    <a:pt x="78581" y="30956"/>
                  </a:lnTo>
                  <a:lnTo>
                    <a:pt x="145256" y="69056"/>
                  </a:lnTo>
                  <a:lnTo>
                    <a:pt x="233362" y="116681"/>
                  </a:lnTo>
                  <a:lnTo>
                    <a:pt x="352425" y="173831"/>
                  </a:lnTo>
                  <a:lnTo>
                    <a:pt x="416719" y="197643"/>
                  </a:lnTo>
                  <a:lnTo>
                    <a:pt x="471487" y="209550"/>
                  </a:lnTo>
                  <a:lnTo>
                    <a:pt x="507206" y="219075"/>
                  </a:lnTo>
                  <a:lnTo>
                    <a:pt x="547687" y="233362"/>
                  </a:lnTo>
                  <a:lnTo>
                    <a:pt x="588169" y="254793"/>
                  </a:lnTo>
                  <a:lnTo>
                    <a:pt x="614362" y="276225"/>
                  </a:lnTo>
                  <a:lnTo>
                    <a:pt x="642937" y="304800"/>
                  </a:lnTo>
                  <a:lnTo>
                    <a:pt x="666750" y="340518"/>
                  </a:lnTo>
                  <a:lnTo>
                    <a:pt x="685800" y="381000"/>
                  </a:lnTo>
                  <a:lnTo>
                    <a:pt x="704850" y="442912"/>
                  </a:lnTo>
                  <a:lnTo>
                    <a:pt x="711994" y="500062"/>
                  </a:lnTo>
                  <a:cubicBezTo>
                    <a:pt x="712788" y="520700"/>
                    <a:pt x="713581" y="541337"/>
                    <a:pt x="714375" y="561975"/>
                  </a:cubicBezTo>
                  <a:lnTo>
                    <a:pt x="709612" y="595312"/>
                  </a:lnTo>
                  <a:lnTo>
                    <a:pt x="697706" y="616743"/>
                  </a:lnTo>
                  <a:lnTo>
                    <a:pt x="683419" y="633412"/>
                  </a:lnTo>
                  <a:lnTo>
                    <a:pt x="657225" y="645318"/>
                  </a:lnTo>
                  <a:lnTo>
                    <a:pt x="626269" y="650081"/>
                  </a:lnTo>
                  <a:lnTo>
                    <a:pt x="583406" y="650081"/>
                  </a:lnTo>
                  <a:lnTo>
                    <a:pt x="547687" y="638175"/>
                  </a:lnTo>
                  <a:lnTo>
                    <a:pt x="495300" y="607218"/>
                  </a:lnTo>
                  <a:lnTo>
                    <a:pt x="438150" y="561975"/>
                  </a:lnTo>
                  <a:lnTo>
                    <a:pt x="378619" y="507206"/>
                  </a:lnTo>
                  <a:lnTo>
                    <a:pt x="290512" y="414337"/>
                  </a:lnTo>
                  <a:lnTo>
                    <a:pt x="245269" y="3571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68">
              <a:extLst>
                <a:ext uri="{FF2B5EF4-FFF2-40B4-BE49-F238E27FC236}">
                  <a16:creationId xmlns:a16="http://schemas.microsoft.com/office/drawing/2014/main" id="{048489C1-FADA-4593-9DA1-F3690D7938A5}"/>
                </a:ext>
              </a:extLst>
            </p:cNvPr>
            <p:cNvSpPr/>
            <p:nvPr/>
          </p:nvSpPr>
          <p:spPr>
            <a:xfrm>
              <a:off x="2773363" y="2630488"/>
              <a:ext cx="1722437" cy="695325"/>
            </a:xfrm>
            <a:custGeom>
              <a:avLst/>
              <a:gdLst>
                <a:gd name="connsiteX0" fmla="*/ 1121569 w 1721644"/>
                <a:gd name="connsiteY0" fmla="*/ 292894 h 695325"/>
                <a:gd name="connsiteX1" fmla="*/ 1023938 w 1721644"/>
                <a:gd name="connsiteY1" fmla="*/ 330994 h 695325"/>
                <a:gd name="connsiteX2" fmla="*/ 916782 w 1721644"/>
                <a:gd name="connsiteY2" fmla="*/ 376238 h 695325"/>
                <a:gd name="connsiteX3" fmla="*/ 790575 w 1721644"/>
                <a:gd name="connsiteY3" fmla="*/ 438150 h 695325"/>
                <a:gd name="connsiteX4" fmla="*/ 692944 w 1721644"/>
                <a:gd name="connsiteY4" fmla="*/ 488157 h 695325"/>
                <a:gd name="connsiteX5" fmla="*/ 609600 w 1721644"/>
                <a:gd name="connsiteY5" fmla="*/ 533400 h 695325"/>
                <a:gd name="connsiteX6" fmla="*/ 492919 w 1721644"/>
                <a:gd name="connsiteY6" fmla="*/ 597694 h 695325"/>
                <a:gd name="connsiteX7" fmla="*/ 409575 w 1721644"/>
                <a:gd name="connsiteY7" fmla="*/ 645319 h 695325"/>
                <a:gd name="connsiteX8" fmla="*/ 357188 w 1721644"/>
                <a:gd name="connsiteY8" fmla="*/ 673894 h 695325"/>
                <a:gd name="connsiteX9" fmla="*/ 323850 w 1721644"/>
                <a:gd name="connsiteY9" fmla="*/ 688182 h 695325"/>
                <a:gd name="connsiteX10" fmla="*/ 297657 w 1721644"/>
                <a:gd name="connsiteY10" fmla="*/ 695325 h 695325"/>
                <a:gd name="connsiteX11" fmla="*/ 269082 w 1721644"/>
                <a:gd name="connsiteY11" fmla="*/ 692944 h 695325"/>
                <a:gd name="connsiteX12" fmla="*/ 240507 w 1721644"/>
                <a:gd name="connsiteY12" fmla="*/ 685800 h 695325"/>
                <a:gd name="connsiteX13" fmla="*/ 216694 w 1721644"/>
                <a:gd name="connsiteY13" fmla="*/ 673894 h 695325"/>
                <a:gd name="connsiteX14" fmla="*/ 188119 w 1721644"/>
                <a:gd name="connsiteY14" fmla="*/ 645319 h 695325"/>
                <a:gd name="connsiteX15" fmla="*/ 133350 w 1721644"/>
                <a:gd name="connsiteY15" fmla="*/ 585788 h 695325"/>
                <a:gd name="connsiteX16" fmla="*/ 90488 w 1721644"/>
                <a:gd name="connsiteY16" fmla="*/ 528638 h 695325"/>
                <a:gd name="connsiteX17" fmla="*/ 54769 w 1721644"/>
                <a:gd name="connsiteY17" fmla="*/ 473869 h 695325"/>
                <a:gd name="connsiteX18" fmla="*/ 21432 w 1721644"/>
                <a:gd name="connsiteY18" fmla="*/ 409575 h 695325"/>
                <a:gd name="connsiteX19" fmla="*/ 9525 w 1721644"/>
                <a:gd name="connsiteY19" fmla="*/ 371475 h 695325"/>
                <a:gd name="connsiteX20" fmla="*/ 2382 w 1721644"/>
                <a:gd name="connsiteY20" fmla="*/ 338138 h 695325"/>
                <a:gd name="connsiteX21" fmla="*/ 0 w 1721644"/>
                <a:gd name="connsiteY21" fmla="*/ 288132 h 695325"/>
                <a:gd name="connsiteX22" fmla="*/ 4763 w 1721644"/>
                <a:gd name="connsiteY22" fmla="*/ 264319 h 695325"/>
                <a:gd name="connsiteX23" fmla="*/ 11907 w 1721644"/>
                <a:gd name="connsiteY23" fmla="*/ 245269 h 695325"/>
                <a:gd name="connsiteX24" fmla="*/ 19050 w 1721644"/>
                <a:gd name="connsiteY24" fmla="*/ 242888 h 695325"/>
                <a:gd name="connsiteX25" fmla="*/ 35719 w 1721644"/>
                <a:gd name="connsiteY25" fmla="*/ 245269 h 695325"/>
                <a:gd name="connsiteX26" fmla="*/ 73819 w 1721644"/>
                <a:gd name="connsiteY26" fmla="*/ 283369 h 695325"/>
                <a:gd name="connsiteX27" fmla="*/ 116682 w 1721644"/>
                <a:gd name="connsiteY27" fmla="*/ 321469 h 695325"/>
                <a:gd name="connsiteX28" fmla="*/ 161925 w 1721644"/>
                <a:gd name="connsiteY28" fmla="*/ 350044 h 695325"/>
                <a:gd name="connsiteX29" fmla="*/ 188119 w 1721644"/>
                <a:gd name="connsiteY29" fmla="*/ 364332 h 695325"/>
                <a:gd name="connsiteX30" fmla="*/ 219075 w 1721644"/>
                <a:gd name="connsiteY30" fmla="*/ 376238 h 695325"/>
                <a:gd name="connsiteX31" fmla="*/ 250032 w 1721644"/>
                <a:gd name="connsiteY31" fmla="*/ 381000 h 695325"/>
                <a:gd name="connsiteX32" fmla="*/ 295275 w 1721644"/>
                <a:gd name="connsiteY32" fmla="*/ 381000 h 695325"/>
                <a:gd name="connsiteX33" fmla="*/ 354807 w 1721644"/>
                <a:gd name="connsiteY33" fmla="*/ 371475 h 695325"/>
                <a:gd name="connsiteX34" fmla="*/ 466725 w 1721644"/>
                <a:gd name="connsiteY34" fmla="*/ 345282 h 695325"/>
                <a:gd name="connsiteX35" fmla="*/ 623888 w 1721644"/>
                <a:gd name="connsiteY35" fmla="*/ 300038 h 695325"/>
                <a:gd name="connsiteX36" fmla="*/ 781050 w 1721644"/>
                <a:gd name="connsiteY36" fmla="*/ 252413 h 695325"/>
                <a:gd name="connsiteX37" fmla="*/ 947738 w 1721644"/>
                <a:gd name="connsiteY37" fmla="*/ 195263 h 695325"/>
                <a:gd name="connsiteX38" fmla="*/ 1109663 w 1721644"/>
                <a:gd name="connsiteY38" fmla="*/ 135732 h 695325"/>
                <a:gd name="connsiteX39" fmla="*/ 1223963 w 1721644"/>
                <a:gd name="connsiteY39" fmla="*/ 88107 h 695325"/>
                <a:gd name="connsiteX40" fmla="*/ 1290638 w 1721644"/>
                <a:gd name="connsiteY40" fmla="*/ 54769 h 695325"/>
                <a:gd name="connsiteX41" fmla="*/ 1340644 w 1721644"/>
                <a:gd name="connsiteY41" fmla="*/ 26194 h 695325"/>
                <a:gd name="connsiteX42" fmla="*/ 1378744 w 1721644"/>
                <a:gd name="connsiteY42" fmla="*/ 4763 h 695325"/>
                <a:gd name="connsiteX43" fmla="*/ 1397794 w 1721644"/>
                <a:gd name="connsiteY43" fmla="*/ 0 h 695325"/>
                <a:gd name="connsiteX44" fmla="*/ 1431132 w 1721644"/>
                <a:gd name="connsiteY44" fmla="*/ 2382 h 695325"/>
                <a:gd name="connsiteX45" fmla="*/ 1454944 w 1721644"/>
                <a:gd name="connsiteY45" fmla="*/ 11907 h 695325"/>
                <a:gd name="connsiteX46" fmla="*/ 1490663 w 1721644"/>
                <a:gd name="connsiteY46" fmla="*/ 33338 h 695325"/>
                <a:gd name="connsiteX47" fmla="*/ 1545432 w 1721644"/>
                <a:gd name="connsiteY47" fmla="*/ 80963 h 695325"/>
                <a:gd name="connsiteX48" fmla="*/ 1669257 w 1721644"/>
                <a:gd name="connsiteY48" fmla="*/ 202407 h 695325"/>
                <a:gd name="connsiteX49" fmla="*/ 1707357 w 1721644"/>
                <a:gd name="connsiteY49" fmla="*/ 240507 h 695325"/>
                <a:gd name="connsiteX50" fmla="*/ 1716882 w 1721644"/>
                <a:gd name="connsiteY50" fmla="*/ 254794 h 695325"/>
                <a:gd name="connsiteX51" fmla="*/ 1721644 w 1721644"/>
                <a:gd name="connsiteY51" fmla="*/ 278607 h 695325"/>
                <a:gd name="connsiteX52" fmla="*/ 1714500 w 1721644"/>
                <a:gd name="connsiteY52" fmla="*/ 302419 h 695325"/>
                <a:gd name="connsiteX53" fmla="*/ 1702594 w 1721644"/>
                <a:gd name="connsiteY53" fmla="*/ 321469 h 695325"/>
                <a:gd name="connsiteX54" fmla="*/ 1671638 w 1721644"/>
                <a:gd name="connsiteY54" fmla="*/ 335757 h 695325"/>
                <a:gd name="connsiteX55" fmla="*/ 1633538 w 1721644"/>
                <a:gd name="connsiteY55" fmla="*/ 357188 h 695325"/>
                <a:gd name="connsiteX56" fmla="*/ 1293019 w 1721644"/>
                <a:gd name="connsiteY56" fmla="*/ 247650 h 695325"/>
                <a:gd name="connsiteX57" fmla="*/ 1262063 w 1721644"/>
                <a:gd name="connsiteY57" fmla="*/ 247650 h 695325"/>
                <a:gd name="connsiteX58" fmla="*/ 1121569 w 1721644"/>
                <a:gd name="connsiteY58" fmla="*/ 292894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21644" h="695325">
                  <a:moveTo>
                    <a:pt x="1121569" y="292894"/>
                  </a:moveTo>
                  <a:lnTo>
                    <a:pt x="1023938" y="330994"/>
                  </a:lnTo>
                  <a:lnTo>
                    <a:pt x="916782" y="376238"/>
                  </a:lnTo>
                  <a:lnTo>
                    <a:pt x="790575" y="438150"/>
                  </a:lnTo>
                  <a:lnTo>
                    <a:pt x="692944" y="488157"/>
                  </a:lnTo>
                  <a:lnTo>
                    <a:pt x="609600" y="533400"/>
                  </a:lnTo>
                  <a:lnTo>
                    <a:pt x="492919" y="597694"/>
                  </a:lnTo>
                  <a:lnTo>
                    <a:pt x="409575" y="645319"/>
                  </a:lnTo>
                  <a:lnTo>
                    <a:pt x="357188" y="673894"/>
                  </a:lnTo>
                  <a:lnTo>
                    <a:pt x="323850" y="688182"/>
                  </a:lnTo>
                  <a:lnTo>
                    <a:pt x="297657" y="695325"/>
                  </a:lnTo>
                  <a:lnTo>
                    <a:pt x="269082" y="692944"/>
                  </a:lnTo>
                  <a:lnTo>
                    <a:pt x="240507" y="685800"/>
                  </a:lnTo>
                  <a:lnTo>
                    <a:pt x="216694" y="673894"/>
                  </a:lnTo>
                  <a:lnTo>
                    <a:pt x="188119" y="645319"/>
                  </a:lnTo>
                  <a:lnTo>
                    <a:pt x="133350" y="585788"/>
                  </a:lnTo>
                  <a:lnTo>
                    <a:pt x="90488" y="528638"/>
                  </a:lnTo>
                  <a:lnTo>
                    <a:pt x="54769" y="473869"/>
                  </a:lnTo>
                  <a:lnTo>
                    <a:pt x="21432" y="409575"/>
                  </a:lnTo>
                  <a:lnTo>
                    <a:pt x="9525" y="371475"/>
                  </a:lnTo>
                  <a:lnTo>
                    <a:pt x="2382" y="338138"/>
                  </a:lnTo>
                  <a:lnTo>
                    <a:pt x="0" y="288132"/>
                  </a:lnTo>
                  <a:lnTo>
                    <a:pt x="4763" y="264319"/>
                  </a:lnTo>
                  <a:lnTo>
                    <a:pt x="11907" y="245269"/>
                  </a:lnTo>
                  <a:lnTo>
                    <a:pt x="19050" y="242888"/>
                  </a:lnTo>
                  <a:lnTo>
                    <a:pt x="35719" y="245269"/>
                  </a:lnTo>
                  <a:lnTo>
                    <a:pt x="73819" y="283369"/>
                  </a:lnTo>
                  <a:lnTo>
                    <a:pt x="116682" y="321469"/>
                  </a:lnTo>
                  <a:lnTo>
                    <a:pt x="161925" y="350044"/>
                  </a:lnTo>
                  <a:lnTo>
                    <a:pt x="188119" y="364332"/>
                  </a:lnTo>
                  <a:lnTo>
                    <a:pt x="219075" y="376238"/>
                  </a:lnTo>
                  <a:lnTo>
                    <a:pt x="250032" y="381000"/>
                  </a:lnTo>
                  <a:lnTo>
                    <a:pt x="295275" y="381000"/>
                  </a:lnTo>
                  <a:lnTo>
                    <a:pt x="354807" y="371475"/>
                  </a:lnTo>
                  <a:lnTo>
                    <a:pt x="466725" y="345282"/>
                  </a:lnTo>
                  <a:lnTo>
                    <a:pt x="623888" y="300038"/>
                  </a:lnTo>
                  <a:lnTo>
                    <a:pt x="781050" y="252413"/>
                  </a:lnTo>
                  <a:lnTo>
                    <a:pt x="947738" y="195263"/>
                  </a:lnTo>
                  <a:lnTo>
                    <a:pt x="1109663" y="135732"/>
                  </a:lnTo>
                  <a:lnTo>
                    <a:pt x="1223963" y="88107"/>
                  </a:lnTo>
                  <a:lnTo>
                    <a:pt x="1290638" y="54769"/>
                  </a:lnTo>
                  <a:lnTo>
                    <a:pt x="1340644" y="26194"/>
                  </a:lnTo>
                  <a:lnTo>
                    <a:pt x="1378744" y="4763"/>
                  </a:lnTo>
                  <a:lnTo>
                    <a:pt x="1397794" y="0"/>
                  </a:lnTo>
                  <a:lnTo>
                    <a:pt x="1431132" y="2382"/>
                  </a:lnTo>
                  <a:lnTo>
                    <a:pt x="1454944" y="11907"/>
                  </a:lnTo>
                  <a:lnTo>
                    <a:pt x="1490663" y="33338"/>
                  </a:lnTo>
                  <a:lnTo>
                    <a:pt x="1545432" y="80963"/>
                  </a:lnTo>
                  <a:lnTo>
                    <a:pt x="1669257" y="202407"/>
                  </a:lnTo>
                  <a:lnTo>
                    <a:pt x="1707357" y="240507"/>
                  </a:lnTo>
                  <a:lnTo>
                    <a:pt x="1716882" y="254794"/>
                  </a:lnTo>
                  <a:lnTo>
                    <a:pt x="1721644" y="278607"/>
                  </a:lnTo>
                  <a:lnTo>
                    <a:pt x="1714500" y="302419"/>
                  </a:lnTo>
                  <a:lnTo>
                    <a:pt x="1702594" y="321469"/>
                  </a:lnTo>
                  <a:lnTo>
                    <a:pt x="1671638" y="335757"/>
                  </a:lnTo>
                  <a:lnTo>
                    <a:pt x="1633538" y="357188"/>
                  </a:lnTo>
                  <a:lnTo>
                    <a:pt x="1293019" y="247650"/>
                  </a:lnTo>
                  <a:lnTo>
                    <a:pt x="1262063" y="247650"/>
                  </a:lnTo>
                  <a:lnTo>
                    <a:pt x="1121569" y="2928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72">
              <a:extLst>
                <a:ext uri="{FF2B5EF4-FFF2-40B4-BE49-F238E27FC236}">
                  <a16:creationId xmlns:a16="http://schemas.microsoft.com/office/drawing/2014/main" id="{EF779F77-D672-4595-9209-A31F25062CA2}"/>
                </a:ext>
              </a:extLst>
            </p:cNvPr>
            <p:cNvSpPr/>
            <p:nvPr/>
          </p:nvSpPr>
          <p:spPr>
            <a:xfrm>
              <a:off x="4786313" y="1978026"/>
              <a:ext cx="468312" cy="2633662"/>
            </a:xfrm>
            <a:custGeom>
              <a:avLst/>
              <a:gdLst>
                <a:gd name="connsiteX0" fmla="*/ 220951 w 469097"/>
                <a:gd name="connsiteY0" fmla="*/ 1040172 h 2634424"/>
                <a:gd name="connsiteX1" fmla="*/ 220951 w 469097"/>
                <a:gd name="connsiteY1" fmla="*/ 788627 h 2634424"/>
                <a:gd name="connsiteX2" fmla="*/ 220951 w 469097"/>
                <a:gd name="connsiteY2" fmla="*/ 635661 h 2634424"/>
                <a:gd name="connsiteX3" fmla="*/ 217552 w 469097"/>
                <a:gd name="connsiteY3" fmla="*/ 516687 h 2634424"/>
                <a:gd name="connsiteX4" fmla="*/ 207354 w 469097"/>
                <a:gd name="connsiteY4" fmla="*/ 421508 h 2634424"/>
                <a:gd name="connsiteX5" fmla="*/ 193757 w 469097"/>
                <a:gd name="connsiteY5" fmla="*/ 343325 h 2634424"/>
                <a:gd name="connsiteX6" fmla="*/ 180160 w 469097"/>
                <a:gd name="connsiteY6" fmla="*/ 295735 h 2634424"/>
                <a:gd name="connsiteX7" fmla="*/ 156365 w 469097"/>
                <a:gd name="connsiteY7" fmla="*/ 244746 h 2634424"/>
                <a:gd name="connsiteX8" fmla="*/ 122373 w 469097"/>
                <a:gd name="connsiteY8" fmla="*/ 183560 h 2634424"/>
                <a:gd name="connsiteX9" fmla="*/ 81582 w 469097"/>
                <a:gd name="connsiteY9" fmla="*/ 132571 h 2634424"/>
                <a:gd name="connsiteX10" fmla="*/ 40791 w 469097"/>
                <a:gd name="connsiteY10" fmla="*/ 84981 h 2634424"/>
                <a:gd name="connsiteX11" fmla="*/ 16996 w 469097"/>
                <a:gd name="connsiteY11" fmla="*/ 57787 h 2634424"/>
                <a:gd name="connsiteX12" fmla="*/ 0 w 469097"/>
                <a:gd name="connsiteY12" fmla="*/ 33992 h 2634424"/>
                <a:gd name="connsiteX13" fmla="*/ 0 w 469097"/>
                <a:gd name="connsiteY13" fmla="*/ 16996 h 2634424"/>
                <a:gd name="connsiteX14" fmla="*/ 6798 w 469097"/>
                <a:gd name="connsiteY14" fmla="*/ 3399 h 2634424"/>
                <a:gd name="connsiteX15" fmla="*/ 30593 w 469097"/>
                <a:gd name="connsiteY15" fmla="*/ 0 h 2634424"/>
                <a:gd name="connsiteX16" fmla="*/ 71384 w 469097"/>
                <a:gd name="connsiteY16" fmla="*/ 6798 h 2634424"/>
                <a:gd name="connsiteX17" fmla="*/ 186959 w 469097"/>
                <a:gd name="connsiteY17" fmla="*/ 40791 h 2634424"/>
                <a:gd name="connsiteX18" fmla="*/ 333127 w 469097"/>
                <a:gd name="connsiteY18" fmla="*/ 88380 h 2634424"/>
                <a:gd name="connsiteX19" fmla="*/ 465698 w 469097"/>
                <a:gd name="connsiteY19" fmla="*/ 258343 h 2634424"/>
                <a:gd name="connsiteX20" fmla="*/ 469097 w 469097"/>
                <a:gd name="connsiteY20" fmla="*/ 472496 h 2634424"/>
                <a:gd name="connsiteX21" fmla="*/ 469097 w 469097"/>
                <a:gd name="connsiteY21" fmla="*/ 836217 h 2634424"/>
                <a:gd name="connsiteX22" fmla="*/ 469097 w 469097"/>
                <a:gd name="connsiteY22" fmla="*/ 1281519 h 2634424"/>
                <a:gd name="connsiteX23" fmla="*/ 469097 w 469097"/>
                <a:gd name="connsiteY23" fmla="*/ 1546661 h 2634424"/>
                <a:gd name="connsiteX24" fmla="*/ 469097 w 469097"/>
                <a:gd name="connsiteY24" fmla="*/ 1737020 h 2634424"/>
                <a:gd name="connsiteX25" fmla="*/ 455500 w 469097"/>
                <a:gd name="connsiteY25" fmla="*/ 2046352 h 2634424"/>
                <a:gd name="connsiteX26" fmla="*/ 445302 w 469097"/>
                <a:gd name="connsiteY26" fmla="*/ 2321692 h 2634424"/>
                <a:gd name="connsiteX27" fmla="*/ 407910 w 469097"/>
                <a:gd name="connsiteY27" fmla="*/ 2542644 h 2634424"/>
                <a:gd name="connsiteX28" fmla="*/ 390914 w 469097"/>
                <a:gd name="connsiteY28" fmla="*/ 2580035 h 2634424"/>
                <a:gd name="connsiteX29" fmla="*/ 367119 w 469097"/>
                <a:gd name="connsiteY29" fmla="*/ 2610629 h 2634424"/>
                <a:gd name="connsiteX30" fmla="*/ 346724 w 469097"/>
                <a:gd name="connsiteY30" fmla="*/ 2624226 h 2634424"/>
                <a:gd name="connsiteX31" fmla="*/ 329727 w 469097"/>
                <a:gd name="connsiteY31" fmla="*/ 2631024 h 2634424"/>
                <a:gd name="connsiteX32" fmla="*/ 312731 w 469097"/>
                <a:gd name="connsiteY32" fmla="*/ 2634424 h 2634424"/>
                <a:gd name="connsiteX33" fmla="*/ 288936 w 469097"/>
                <a:gd name="connsiteY33" fmla="*/ 2624226 h 2634424"/>
                <a:gd name="connsiteX34" fmla="*/ 265142 w 469097"/>
                <a:gd name="connsiteY34" fmla="*/ 2607229 h 2634424"/>
                <a:gd name="connsiteX35" fmla="*/ 241347 w 469097"/>
                <a:gd name="connsiteY35" fmla="*/ 2563039 h 2634424"/>
                <a:gd name="connsiteX36" fmla="*/ 214153 w 469097"/>
                <a:gd name="connsiteY36" fmla="*/ 2488256 h 2634424"/>
                <a:gd name="connsiteX37" fmla="*/ 197156 w 469097"/>
                <a:gd name="connsiteY37" fmla="*/ 2413472 h 2634424"/>
                <a:gd name="connsiteX38" fmla="*/ 176761 w 469097"/>
                <a:gd name="connsiteY38" fmla="*/ 2304696 h 2634424"/>
                <a:gd name="connsiteX39" fmla="*/ 183559 w 469097"/>
                <a:gd name="connsiteY39" fmla="*/ 2236711 h 2634424"/>
                <a:gd name="connsiteX40" fmla="*/ 200556 w 469097"/>
                <a:gd name="connsiteY40" fmla="*/ 2100740 h 2634424"/>
                <a:gd name="connsiteX41" fmla="*/ 210754 w 469097"/>
                <a:gd name="connsiteY41" fmla="*/ 1957971 h 2634424"/>
                <a:gd name="connsiteX42" fmla="*/ 217552 w 469097"/>
                <a:gd name="connsiteY42" fmla="*/ 1825400 h 2634424"/>
                <a:gd name="connsiteX43" fmla="*/ 220951 w 469097"/>
                <a:gd name="connsiteY43" fmla="*/ 1689430 h 2634424"/>
                <a:gd name="connsiteX44" fmla="*/ 220951 w 469097"/>
                <a:gd name="connsiteY44" fmla="*/ 1509270 h 2634424"/>
                <a:gd name="connsiteX45" fmla="*/ 220951 w 469097"/>
                <a:gd name="connsiteY45" fmla="*/ 1040172 h 263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9097" h="2634424">
                  <a:moveTo>
                    <a:pt x="220951" y="1040172"/>
                  </a:moveTo>
                  <a:lnTo>
                    <a:pt x="220951" y="788627"/>
                  </a:lnTo>
                  <a:lnTo>
                    <a:pt x="220951" y="635661"/>
                  </a:lnTo>
                  <a:lnTo>
                    <a:pt x="217552" y="516687"/>
                  </a:lnTo>
                  <a:lnTo>
                    <a:pt x="207354" y="421508"/>
                  </a:lnTo>
                  <a:lnTo>
                    <a:pt x="193757" y="343325"/>
                  </a:lnTo>
                  <a:lnTo>
                    <a:pt x="180160" y="295735"/>
                  </a:lnTo>
                  <a:lnTo>
                    <a:pt x="156365" y="244746"/>
                  </a:lnTo>
                  <a:lnTo>
                    <a:pt x="122373" y="183560"/>
                  </a:lnTo>
                  <a:lnTo>
                    <a:pt x="81582" y="132571"/>
                  </a:lnTo>
                  <a:lnTo>
                    <a:pt x="40791" y="84981"/>
                  </a:lnTo>
                  <a:lnTo>
                    <a:pt x="16996" y="57787"/>
                  </a:lnTo>
                  <a:lnTo>
                    <a:pt x="0" y="33992"/>
                  </a:lnTo>
                  <a:lnTo>
                    <a:pt x="0" y="16996"/>
                  </a:lnTo>
                  <a:lnTo>
                    <a:pt x="6798" y="3399"/>
                  </a:lnTo>
                  <a:lnTo>
                    <a:pt x="30593" y="0"/>
                  </a:lnTo>
                  <a:lnTo>
                    <a:pt x="71384" y="6798"/>
                  </a:lnTo>
                  <a:lnTo>
                    <a:pt x="186959" y="40791"/>
                  </a:lnTo>
                  <a:lnTo>
                    <a:pt x="333127" y="88380"/>
                  </a:lnTo>
                  <a:lnTo>
                    <a:pt x="465698" y="258343"/>
                  </a:lnTo>
                  <a:lnTo>
                    <a:pt x="469097" y="472496"/>
                  </a:lnTo>
                  <a:lnTo>
                    <a:pt x="469097" y="836217"/>
                  </a:lnTo>
                  <a:lnTo>
                    <a:pt x="469097" y="1281519"/>
                  </a:lnTo>
                  <a:lnTo>
                    <a:pt x="469097" y="1546661"/>
                  </a:lnTo>
                  <a:lnTo>
                    <a:pt x="469097" y="1737020"/>
                  </a:lnTo>
                  <a:lnTo>
                    <a:pt x="455500" y="2046352"/>
                  </a:lnTo>
                  <a:lnTo>
                    <a:pt x="445302" y="2321692"/>
                  </a:lnTo>
                  <a:lnTo>
                    <a:pt x="407910" y="2542644"/>
                  </a:lnTo>
                  <a:lnTo>
                    <a:pt x="390914" y="2580035"/>
                  </a:lnTo>
                  <a:lnTo>
                    <a:pt x="367119" y="2610629"/>
                  </a:lnTo>
                  <a:lnTo>
                    <a:pt x="346724" y="2624226"/>
                  </a:lnTo>
                  <a:lnTo>
                    <a:pt x="329727" y="2631024"/>
                  </a:lnTo>
                  <a:lnTo>
                    <a:pt x="312731" y="2634424"/>
                  </a:lnTo>
                  <a:lnTo>
                    <a:pt x="288936" y="2624226"/>
                  </a:lnTo>
                  <a:lnTo>
                    <a:pt x="265142" y="2607229"/>
                  </a:lnTo>
                  <a:lnTo>
                    <a:pt x="241347" y="2563039"/>
                  </a:lnTo>
                  <a:lnTo>
                    <a:pt x="214153" y="2488256"/>
                  </a:lnTo>
                  <a:lnTo>
                    <a:pt x="197156" y="2413472"/>
                  </a:lnTo>
                  <a:lnTo>
                    <a:pt x="176761" y="2304696"/>
                  </a:lnTo>
                  <a:lnTo>
                    <a:pt x="183559" y="2236711"/>
                  </a:lnTo>
                  <a:lnTo>
                    <a:pt x="200556" y="2100740"/>
                  </a:lnTo>
                  <a:lnTo>
                    <a:pt x="210754" y="1957971"/>
                  </a:lnTo>
                  <a:lnTo>
                    <a:pt x="217552" y="1825400"/>
                  </a:lnTo>
                  <a:lnTo>
                    <a:pt x="220951" y="1689430"/>
                  </a:lnTo>
                  <a:lnTo>
                    <a:pt x="220951" y="1509270"/>
                  </a:lnTo>
                  <a:lnTo>
                    <a:pt x="220951" y="10401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69">
              <a:extLst>
                <a:ext uri="{FF2B5EF4-FFF2-40B4-BE49-F238E27FC236}">
                  <a16:creationId xmlns:a16="http://schemas.microsoft.com/office/drawing/2014/main" id="{058ECCB5-E8ED-4CFE-8CE8-CD4AB6CD64F3}"/>
                </a:ext>
              </a:extLst>
            </p:cNvPr>
            <p:cNvSpPr/>
            <p:nvPr/>
          </p:nvSpPr>
          <p:spPr>
            <a:xfrm>
              <a:off x="2722563" y="2825751"/>
              <a:ext cx="1744662" cy="1882775"/>
            </a:xfrm>
            <a:custGeom>
              <a:avLst/>
              <a:gdLst>
                <a:gd name="connsiteX0" fmla="*/ 1262130 w 1743800"/>
                <a:gd name="connsiteY0" fmla="*/ 247274 h 1882891"/>
                <a:gd name="connsiteX1" fmla="*/ 1313645 w 1743800"/>
                <a:gd name="connsiteY1" fmla="*/ 151971 h 1882891"/>
                <a:gd name="connsiteX2" fmla="*/ 1339403 w 1743800"/>
                <a:gd name="connsiteY2" fmla="*/ 108183 h 1882891"/>
                <a:gd name="connsiteX3" fmla="*/ 1347130 w 1743800"/>
                <a:gd name="connsiteY3" fmla="*/ 87576 h 1882891"/>
                <a:gd name="connsiteX4" fmla="*/ 1349706 w 1743800"/>
                <a:gd name="connsiteY4" fmla="*/ 72122 h 1882891"/>
                <a:gd name="connsiteX5" fmla="*/ 1349706 w 1743800"/>
                <a:gd name="connsiteY5" fmla="*/ 54091 h 1882891"/>
                <a:gd name="connsiteX6" fmla="*/ 1341979 w 1743800"/>
                <a:gd name="connsiteY6" fmla="*/ 0 h 1882891"/>
                <a:gd name="connsiteX7" fmla="*/ 1743800 w 1743800"/>
                <a:gd name="connsiteY7" fmla="*/ 126213 h 1882891"/>
                <a:gd name="connsiteX8" fmla="*/ 1712890 w 1743800"/>
                <a:gd name="connsiteY8" fmla="*/ 141668 h 1882891"/>
                <a:gd name="connsiteX9" fmla="*/ 1679405 w 1743800"/>
                <a:gd name="connsiteY9" fmla="*/ 164850 h 1882891"/>
                <a:gd name="connsiteX10" fmla="*/ 1648496 w 1743800"/>
                <a:gd name="connsiteY10" fmla="*/ 188032 h 1882891"/>
                <a:gd name="connsiteX11" fmla="*/ 1615011 w 1743800"/>
                <a:gd name="connsiteY11" fmla="*/ 218941 h 1882891"/>
                <a:gd name="connsiteX12" fmla="*/ 1555768 w 1743800"/>
                <a:gd name="connsiteY12" fmla="*/ 309093 h 1882891"/>
                <a:gd name="connsiteX13" fmla="*/ 1455313 w 1743800"/>
                <a:gd name="connsiteY13" fmla="*/ 461064 h 1882891"/>
                <a:gd name="connsiteX14" fmla="*/ 1300766 w 1743800"/>
                <a:gd name="connsiteY14" fmla="*/ 674853 h 1882891"/>
                <a:gd name="connsiteX15" fmla="*/ 1146220 w 1743800"/>
                <a:gd name="connsiteY15" fmla="*/ 880915 h 1882891"/>
                <a:gd name="connsiteX16" fmla="*/ 1089553 w 1743800"/>
                <a:gd name="connsiteY16" fmla="*/ 953037 h 1882891"/>
                <a:gd name="connsiteX17" fmla="*/ 855157 w 1743800"/>
                <a:gd name="connsiteY17" fmla="*/ 1233796 h 1882891"/>
                <a:gd name="connsiteX18" fmla="*/ 703187 w 1743800"/>
                <a:gd name="connsiteY18" fmla="*/ 1385767 h 1882891"/>
                <a:gd name="connsiteX19" fmla="*/ 504852 w 1743800"/>
                <a:gd name="connsiteY19" fmla="*/ 1558344 h 1882891"/>
                <a:gd name="connsiteX20" fmla="*/ 360609 w 1743800"/>
                <a:gd name="connsiteY20" fmla="*/ 1674254 h 1882891"/>
                <a:gd name="connsiteX21" fmla="*/ 221517 w 1743800"/>
                <a:gd name="connsiteY21" fmla="*/ 1774709 h 1882891"/>
                <a:gd name="connsiteX22" fmla="*/ 115910 w 1743800"/>
                <a:gd name="connsiteY22" fmla="*/ 1846831 h 1882891"/>
                <a:gd name="connsiteX23" fmla="*/ 82425 w 1743800"/>
                <a:gd name="connsiteY23" fmla="*/ 1867437 h 1882891"/>
                <a:gd name="connsiteX24" fmla="*/ 46364 w 1743800"/>
                <a:gd name="connsiteY24" fmla="*/ 1882891 h 1882891"/>
                <a:gd name="connsiteX25" fmla="*/ 15455 w 1743800"/>
                <a:gd name="connsiteY25" fmla="*/ 1882891 h 1882891"/>
                <a:gd name="connsiteX26" fmla="*/ 5152 w 1743800"/>
                <a:gd name="connsiteY26" fmla="*/ 1880316 h 1882891"/>
                <a:gd name="connsiteX27" fmla="*/ 0 w 1743800"/>
                <a:gd name="connsiteY27" fmla="*/ 1872588 h 1882891"/>
                <a:gd name="connsiteX28" fmla="*/ 0 w 1743800"/>
                <a:gd name="connsiteY28" fmla="*/ 1857134 h 1882891"/>
                <a:gd name="connsiteX29" fmla="*/ 2576 w 1743800"/>
                <a:gd name="connsiteY29" fmla="*/ 1839103 h 1882891"/>
                <a:gd name="connsiteX30" fmla="*/ 12879 w 1743800"/>
                <a:gd name="connsiteY30" fmla="*/ 1821073 h 1882891"/>
                <a:gd name="connsiteX31" fmla="*/ 87576 w 1743800"/>
                <a:gd name="connsiteY31" fmla="*/ 1754103 h 1882891"/>
                <a:gd name="connsiteX32" fmla="*/ 211214 w 1743800"/>
                <a:gd name="connsiteY32" fmla="*/ 1633041 h 1882891"/>
                <a:gd name="connsiteX33" fmla="*/ 340002 w 1743800"/>
                <a:gd name="connsiteY33" fmla="*/ 1499101 h 1882891"/>
                <a:gd name="connsiteX34" fmla="*/ 455912 w 1743800"/>
                <a:gd name="connsiteY34" fmla="*/ 1372888 h 1882891"/>
                <a:gd name="connsiteX35" fmla="*/ 569246 w 1743800"/>
                <a:gd name="connsiteY35" fmla="*/ 1246675 h 1882891"/>
                <a:gd name="connsiteX36" fmla="*/ 698035 w 1743800"/>
                <a:gd name="connsiteY36" fmla="*/ 1086977 h 1882891"/>
                <a:gd name="connsiteX37" fmla="*/ 806218 w 1743800"/>
                <a:gd name="connsiteY37" fmla="*/ 945309 h 1882891"/>
                <a:gd name="connsiteX38" fmla="*/ 922127 w 1743800"/>
                <a:gd name="connsiteY38" fmla="*/ 785611 h 1882891"/>
                <a:gd name="connsiteX39" fmla="*/ 1048340 w 1743800"/>
                <a:gd name="connsiteY39" fmla="*/ 600156 h 1882891"/>
                <a:gd name="connsiteX40" fmla="*/ 1177129 w 1743800"/>
                <a:gd name="connsiteY40" fmla="*/ 394094 h 1882891"/>
                <a:gd name="connsiteX41" fmla="*/ 1262130 w 1743800"/>
                <a:gd name="connsiteY41" fmla="*/ 247274 h 18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3800" h="1882891">
                  <a:moveTo>
                    <a:pt x="1262130" y="247274"/>
                  </a:moveTo>
                  <a:lnTo>
                    <a:pt x="1313645" y="151971"/>
                  </a:lnTo>
                  <a:lnTo>
                    <a:pt x="1339403" y="108183"/>
                  </a:lnTo>
                  <a:lnTo>
                    <a:pt x="1347130" y="87576"/>
                  </a:lnTo>
                  <a:lnTo>
                    <a:pt x="1349706" y="72122"/>
                  </a:lnTo>
                  <a:lnTo>
                    <a:pt x="1349706" y="54091"/>
                  </a:lnTo>
                  <a:lnTo>
                    <a:pt x="1341979" y="0"/>
                  </a:lnTo>
                  <a:lnTo>
                    <a:pt x="1743800" y="126213"/>
                  </a:lnTo>
                  <a:lnTo>
                    <a:pt x="1712890" y="141668"/>
                  </a:lnTo>
                  <a:lnTo>
                    <a:pt x="1679405" y="164850"/>
                  </a:lnTo>
                  <a:lnTo>
                    <a:pt x="1648496" y="188032"/>
                  </a:lnTo>
                  <a:lnTo>
                    <a:pt x="1615011" y="218941"/>
                  </a:lnTo>
                  <a:lnTo>
                    <a:pt x="1555768" y="309093"/>
                  </a:lnTo>
                  <a:lnTo>
                    <a:pt x="1455313" y="461064"/>
                  </a:lnTo>
                  <a:lnTo>
                    <a:pt x="1300766" y="674853"/>
                  </a:lnTo>
                  <a:lnTo>
                    <a:pt x="1146220" y="880915"/>
                  </a:lnTo>
                  <a:lnTo>
                    <a:pt x="1089553" y="953037"/>
                  </a:lnTo>
                  <a:lnTo>
                    <a:pt x="855157" y="1233796"/>
                  </a:lnTo>
                  <a:lnTo>
                    <a:pt x="703187" y="1385767"/>
                  </a:lnTo>
                  <a:lnTo>
                    <a:pt x="504852" y="1558344"/>
                  </a:lnTo>
                  <a:lnTo>
                    <a:pt x="360609" y="1674254"/>
                  </a:lnTo>
                  <a:lnTo>
                    <a:pt x="221517" y="1774709"/>
                  </a:lnTo>
                  <a:lnTo>
                    <a:pt x="115910" y="1846831"/>
                  </a:lnTo>
                  <a:lnTo>
                    <a:pt x="82425" y="1867437"/>
                  </a:lnTo>
                  <a:lnTo>
                    <a:pt x="46364" y="1882891"/>
                  </a:lnTo>
                  <a:lnTo>
                    <a:pt x="15455" y="1882891"/>
                  </a:lnTo>
                  <a:lnTo>
                    <a:pt x="5152" y="1880316"/>
                  </a:lnTo>
                  <a:lnTo>
                    <a:pt x="0" y="1872588"/>
                  </a:lnTo>
                  <a:lnTo>
                    <a:pt x="0" y="1857134"/>
                  </a:lnTo>
                  <a:lnTo>
                    <a:pt x="2576" y="1839103"/>
                  </a:lnTo>
                  <a:lnTo>
                    <a:pt x="12879" y="1821073"/>
                  </a:lnTo>
                  <a:lnTo>
                    <a:pt x="87576" y="1754103"/>
                  </a:lnTo>
                  <a:lnTo>
                    <a:pt x="211214" y="1633041"/>
                  </a:lnTo>
                  <a:lnTo>
                    <a:pt x="340002" y="1499101"/>
                  </a:lnTo>
                  <a:lnTo>
                    <a:pt x="455912" y="1372888"/>
                  </a:lnTo>
                  <a:lnTo>
                    <a:pt x="569246" y="1246675"/>
                  </a:lnTo>
                  <a:lnTo>
                    <a:pt x="698035" y="1086977"/>
                  </a:lnTo>
                  <a:lnTo>
                    <a:pt x="806218" y="945309"/>
                  </a:lnTo>
                  <a:lnTo>
                    <a:pt x="922127" y="785611"/>
                  </a:lnTo>
                  <a:lnTo>
                    <a:pt x="1048340" y="600156"/>
                  </a:lnTo>
                  <a:lnTo>
                    <a:pt x="1177129" y="394094"/>
                  </a:lnTo>
                  <a:lnTo>
                    <a:pt x="1262130" y="24727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1">
              <a:extLst>
                <a:ext uri="{FF2B5EF4-FFF2-40B4-BE49-F238E27FC236}">
                  <a16:creationId xmlns:a16="http://schemas.microsoft.com/office/drawing/2014/main" id="{E8F3313D-9F5D-474D-848D-069D57EA195D}"/>
                </a:ext>
              </a:extLst>
            </p:cNvPr>
            <p:cNvSpPr/>
            <p:nvPr/>
          </p:nvSpPr>
          <p:spPr>
            <a:xfrm>
              <a:off x="3533775" y="3786188"/>
              <a:ext cx="336550" cy="2274888"/>
            </a:xfrm>
            <a:custGeom>
              <a:avLst/>
              <a:gdLst>
                <a:gd name="connsiteX0" fmla="*/ 101269 w 336571"/>
                <a:gd name="connsiteY0" fmla="*/ 673141 h 2275575"/>
                <a:gd name="connsiteX1" fmla="*/ 107226 w 336571"/>
                <a:gd name="connsiteY1" fmla="*/ 467625 h 2275575"/>
                <a:gd name="connsiteX2" fmla="*/ 116162 w 336571"/>
                <a:gd name="connsiteY2" fmla="*/ 77441 h 2275575"/>
                <a:gd name="connsiteX3" fmla="*/ 220409 w 336571"/>
                <a:gd name="connsiteY3" fmla="*/ 0 h 2275575"/>
                <a:gd name="connsiteX4" fmla="*/ 288915 w 336571"/>
                <a:gd name="connsiteY4" fmla="*/ 77441 h 2275575"/>
                <a:gd name="connsiteX5" fmla="*/ 312743 w 336571"/>
                <a:gd name="connsiteY5" fmla="*/ 116162 h 2275575"/>
                <a:gd name="connsiteX6" fmla="*/ 330614 w 336571"/>
                <a:gd name="connsiteY6" fmla="*/ 160839 h 2275575"/>
                <a:gd name="connsiteX7" fmla="*/ 336571 w 336571"/>
                <a:gd name="connsiteY7" fmla="*/ 190624 h 2275575"/>
                <a:gd name="connsiteX8" fmla="*/ 330614 w 336571"/>
                <a:gd name="connsiteY8" fmla="*/ 294872 h 2275575"/>
                <a:gd name="connsiteX9" fmla="*/ 312743 w 336571"/>
                <a:gd name="connsiteY9" fmla="*/ 551023 h 2275575"/>
                <a:gd name="connsiteX10" fmla="*/ 297851 w 336571"/>
                <a:gd name="connsiteY10" fmla="*/ 854830 h 2275575"/>
                <a:gd name="connsiteX11" fmla="*/ 288915 w 336571"/>
                <a:gd name="connsiteY11" fmla="*/ 1182465 h 2275575"/>
                <a:gd name="connsiteX12" fmla="*/ 288915 w 336571"/>
                <a:gd name="connsiteY12" fmla="*/ 1584563 h 2275575"/>
                <a:gd name="connsiteX13" fmla="*/ 291894 w 336571"/>
                <a:gd name="connsiteY13" fmla="*/ 1843692 h 2275575"/>
                <a:gd name="connsiteX14" fmla="*/ 291894 w 336571"/>
                <a:gd name="connsiteY14" fmla="*/ 1924112 h 2275575"/>
                <a:gd name="connsiteX15" fmla="*/ 282958 w 336571"/>
                <a:gd name="connsiteY15" fmla="*/ 2028360 h 2275575"/>
                <a:gd name="connsiteX16" fmla="*/ 274022 w 336571"/>
                <a:gd name="connsiteY16" fmla="*/ 2117715 h 2275575"/>
                <a:gd name="connsiteX17" fmla="*/ 262108 w 336571"/>
                <a:gd name="connsiteY17" fmla="*/ 2168349 h 2275575"/>
                <a:gd name="connsiteX18" fmla="*/ 238280 w 336571"/>
                <a:gd name="connsiteY18" fmla="*/ 2213027 h 2275575"/>
                <a:gd name="connsiteX19" fmla="*/ 220409 w 336571"/>
                <a:gd name="connsiteY19" fmla="*/ 2236855 h 2275575"/>
                <a:gd name="connsiteX20" fmla="*/ 205517 w 336571"/>
                <a:gd name="connsiteY20" fmla="*/ 2251747 h 2275575"/>
                <a:gd name="connsiteX21" fmla="*/ 178710 w 336571"/>
                <a:gd name="connsiteY21" fmla="*/ 2266640 h 2275575"/>
                <a:gd name="connsiteX22" fmla="*/ 154882 w 336571"/>
                <a:gd name="connsiteY22" fmla="*/ 2275575 h 2275575"/>
                <a:gd name="connsiteX23" fmla="*/ 142968 w 336571"/>
                <a:gd name="connsiteY23" fmla="*/ 2275575 h 2275575"/>
                <a:gd name="connsiteX24" fmla="*/ 128076 w 336571"/>
                <a:gd name="connsiteY24" fmla="*/ 2269618 h 2275575"/>
                <a:gd name="connsiteX25" fmla="*/ 110205 w 336571"/>
                <a:gd name="connsiteY25" fmla="*/ 2257704 h 2275575"/>
                <a:gd name="connsiteX26" fmla="*/ 95312 w 336571"/>
                <a:gd name="connsiteY26" fmla="*/ 2233876 h 2275575"/>
                <a:gd name="connsiteX27" fmla="*/ 56592 w 336571"/>
                <a:gd name="connsiteY27" fmla="*/ 2078994 h 2275575"/>
                <a:gd name="connsiteX28" fmla="*/ 14893 w 336571"/>
                <a:gd name="connsiteY28" fmla="*/ 1867521 h 2275575"/>
                <a:gd name="connsiteX29" fmla="*/ 0 w 336571"/>
                <a:gd name="connsiteY29" fmla="*/ 1763273 h 2275575"/>
                <a:gd name="connsiteX30" fmla="*/ 8936 w 336571"/>
                <a:gd name="connsiteY30" fmla="*/ 1724552 h 2275575"/>
                <a:gd name="connsiteX31" fmla="*/ 23828 w 336571"/>
                <a:gd name="connsiteY31" fmla="*/ 1638176 h 2275575"/>
                <a:gd name="connsiteX32" fmla="*/ 41699 w 336571"/>
                <a:gd name="connsiteY32" fmla="*/ 1507122 h 2275575"/>
                <a:gd name="connsiteX33" fmla="*/ 56592 w 336571"/>
                <a:gd name="connsiteY33" fmla="*/ 1373089 h 2275575"/>
                <a:gd name="connsiteX34" fmla="*/ 71484 w 336571"/>
                <a:gd name="connsiteY34" fmla="*/ 1224164 h 2275575"/>
                <a:gd name="connsiteX35" fmla="*/ 80420 w 336571"/>
                <a:gd name="connsiteY35" fmla="*/ 1057368 h 2275575"/>
                <a:gd name="connsiteX36" fmla="*/ 101269 w 336571"/>
                <a:gd name="connsiteY36" fmla="*/ 673141 h 22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6571" h="2275575">
                  <a:moveTo>
                    <a:pt x="101269" y="673141"/>
                  </a:moveTo>
                  <a:lnTo>
                    <a:pt x="107226" y="467625"/>
                  </a:lnTo>
                  <a:lnTo>
                    <a:pt x="116162" y="77441"/>
                  </a:lnTo>
                  <a:lnTo>
                    <a:pt x="220409" y="0"/>
                  </a:lnTo>
                  <a:lnTo>
                    <a:pt x="288915" y="77441"/>
                  </a:lnTo>
                  <a:lnTo>
                    <a:pt x="312743" y="116162"/>
                  </a:lnTo>
                  <a:lnTo>
                    <a:pt x="330614" y="160839"/>
                  </a:lnTo>
                  <a:lnTo>
                    <a:pt x="336571" y="190624"/>
                  </a:lnTo>
                  <a:lnTo>
                    <a:pt x="330614" y="294872"/>
                  </a:lnTo>
                  <a:lnTo>
                    <a:pt x="312743" y="551023"/>
                  </a:lnTo>
                  <a:lnTo>
                    <a:pt x="297851" y="854830"/>
                  </a:lnTo>
                  <a:lnTo>
                    <a:pt x="288915" y="1182465"/>
                  </a:lnTo>
                  <a:lnTo>
                    <a:pt x="288915" y="1584563"/>
                  </a:lnTo>
                  <a:lnTo>
                    <a:pt x="291894" y="1843692"/>
                  </a:lnTo>
                  <a:lnTo>
                    <a:pt x="291894" y="1924112"/>
                  </a:lnTo>
                  <a:lnTo>
                    <a:pt x="282958" y="2028360"/>
                  </a:lnTo>
                  <a:lnTo>
                    <a:pt x="274022" y="2117715"/>
                  </a:lnTo>
                  <a:lnTo>
                    <a:pt x="262108" y="2168349"/>
                  </a:lnTo>
                  <a:lnTo>
                    <a:pt x="238280" y="2213027"/>
                  </a:lnTo>
                  <a:lnTo>
                    <a:pt x="220409" y="2236855"/>
                  </a:lnTo>
                  <a:lnTo>
                    <a:pt x="205517" y="2251747"/>
                  </a:lnTo>
                  <a:lnTo>
                    <a:pt x="178710" y="2266640"/>
                  </a:lnTo>
                  <a:lnTo>
                    <a:pt x="154882" y="2275575"/>
                  </a:lnTo>
                  <a:lnTo>
                    <a:pt x="142968" y="2275575"/>
                  </a:lnTo>
                  <a:lnTo>
                    <a:pt x="128076" y="2269618"/>
                  </a:lnTo>
                  <a:lnTo>
                    <a:pt x="110205" y="2257704"/>
                  </a:lnTo>
                  <a:lnTo>
                    <a:pt x="95312" y="2233876"/>
                  </a:lnTo>
                  <a:lnTo>
                    <a:pt x="56592" y="2078994"/>
                  </a:lnTo>
                  <a:lnTo>
                    <a:pt x="14893" y="1867521"/>
                  </a:lnTo>
                  <a:lnTo>
                    <a:pt x="0" y="1763273"/>
                  </a:lnTo>
                  <a:lnTo>
                    <a:pt x="8936" y="1724552"/>
                  </a:lnTo>
                  <a:lnTo>
                    <a:pt x="23828" y="1638176"/>
                  </a:lnTo>
                  <a:lnTo>
                    <a:pt x="41699" y="1507122"/>
                  </a:lnTo>
                  <a:lnTo>
                    <a:pt x="56592" y="1373089"/>
                  </a:lnTo>
                  <a:lnTo>
                    <a:pt x="71484" y="1224164"/>
                  </a:lnTo>
                  <a:lnTo>
                    <a:pt x="80420" y="1057368"/>
                  </a:lnTo>
                  <a:lnTo>
                    <a:pt x="101269" y="67314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70">
              <a:extLst>
                <a:ext uri="{FF2B5EF4-FFF2-40B4-BE49-F238E27FC236}">
                  <a16:creationId xmlns:a16="http://schemas.microsoft.com/office/drawing/2014/main" id="{5B42905C-18D6-4FFC-B2CA-985140EA9F85}"/>
                </a:ext>
              </a:extLst>
            </p:cNvPr>
            <p:cNvSpPr/>
            <p:nvPr/>
          </p:nvSpPr>
          <p:spPr>
            <a:xfrm>
              <a:off x="3732213" y="3732213"/>
              <a:ext cx="752475" cy="749300"/>
            </a:xfrm>
            <a:custGeom>
              <a:avLst/>
              <a:gdLst>
                <a:gd name="connsiteX0" fmla="*/ 492919 w 752475"/>
                <a:gd name="connsiteY0" fmla="*/ 207169 h 750094"/>
                <a:gd name="connsiteX1" fmla="*/ 378619 w 752475"/>
                <a:gd name="connsiteY1" fmla="*/ 152400 h 750094"/>
                <a:gd name="connsiteX2" fmla="*/ 300037 w 752475"/>
                <a:gd name="connsiteY2" fmla="*/ 116681 h 750094"/>
                <a:gd name="connsiteX3" fmla="*/ 204787 w 752475"/>
                <a:gd name="connsiteY3" fmla="*/ 76200 h 750094"/>
                <a:gd name="connsiteX4" fmla="*/ 23812 w 752475"/>
                <a:gd name="connsiteY4" fmla="*/ 0 h 750094"/>
                <a:gd name="connsiteX5" fmla="*/ 0 w 752475"/>
                <a:gd name="connsiteY5" fmla="*/ 40481 h 750094"/>
                <a:gd name="connsiteX6" fmla="*/ 126206 w 752475"/>
                <a:gd name="connsiteY6" fmla="*/ 164306 h 750094"/>
                <a:gd name="connsiteX7" fmla="*/ 228600 w 752475"/>
                <a:gd name="connsiteY7" fmla="*/ 261937 h 750094"/>
                <a:gd name="connsiteX8" fmla="*/ 285750 w 752475"/>
                <a:gd name="connsiteY8" fmla="*/ 323850 h 750094"/>
                <a:gd name="connsiteX9" fmla="*/ 345281 w 752475"/>
                <a:gd name="connsiteY9" fmla="*/ 395287 h 750094"/>
                <a:gd name="connsiteX10" fmla="*/ 411956 w 752475"/>
                <a:gd name="connsiteY10" fmla="*/ 476250 h 750094"/>
                <a:gd name="connsiteX11" fmla="*/ 466725 w 752475"/>
                <a:gd name="connsiteY11" fmla="*/ 552450 h 750094"/>
                <a:gd name="connsiteX12" fmla="*/ 526256 w 752475"/>
                <a:gd name="connsiteY12" fmla="*/ 642937 h 750094"/>
                <a:gd name="connsiteX13" fmla="*/ 566737 w 752475"/>
                <a:gd name="connsiteY13" fmla="*/ 704850 h 750094"/>
                <a:gd name="connsiteX14" fmla="*/ 592931 w 752475"/>
                <a:gd name="connsiteY14" fmla="*/ 726281 h 750094"/>
                <a:gd name="connsiteX15" fmla="*/ 614362 w 752475"/>
                <a:gd name="connsiteY15" fmla="*/ 738187 h 750094"/>
                <a:gd name="connsiteX16" fmla="*/ 640556 w 752475"/>
                <a:gd name="connsiteY16" fmla="*/ 747712 h 750094"/>
                <a:gd name="connsiteX17" fmla="*/ 661987 w 752475"/>
                <a:gd name="connsiteY17" fmla="*/ 750094 h 750094"/>
                <a:gd name="connsiteX18" fmla="*/ 685800 w 752475"/>
                <a:gd name="connsiteY18" fmla="*/ 745331 h 750094"/>
                <a:gd name="connsiteX19" fmla="*/ 707231 w 752475"/>
                <a:gd name="connsiteY19" fmla="*/ 735806 h 750094"/>
                <a:gd name="connsiteX20" fmla="*/ 719137 w 752475"/>
                <a:gd name="connsiteY20" fmla="*/ 723900 h 750094"/>
                <a:gd name="connsiteX21" fmla="*/ 731044 w 752475"/>
                <a:gd name="connsiteY21" fmla="*/ 697706 h 750094"/>
                <a:gd name="connsiteX22" fmla="*/ 742950 w 752475"/>
                <a:gd name="connsiteY22" fmla="*/ 650081 h 750094"/>
                <a:gd name="connsiteX23" fmla="*/ 747712 w 752475"/>
                <a:gd name="connsiteY23" fmla="*/ 621506 h 750094"/>
                <a:gd name="connsiteX24" fmla="*/ 752475 w 752475"/>
                <a:gd name="connsiteY24" fmla="*/ 585787 h 750094"/>
                <a:gd name="connsiteX25" fmla="*/ 750094 w 752475"/>
                <a:gd name="connsiteY25" fmla="*/ 545306 h 750094"/>
                <a:gd name="connsiteX26" fmla="*/ 742950 w 752475"/>
                <a:gd name="connsiteY26" fmla="*/ 497681 h 750094"/>
                <a:gd name="connsiteX27" fmla="*/ 728662 w 752475"/>
                <a:gd name="connsiteY27" fmla="*/ 440531 h 750094"/>
                <a:gd name="connsiteX28" fmla="*/ 700087 w 752475"/>
                <a:gd name="connsiteY28" fmla="*/ 373856 h 750094"/>
                <a:gd name="connsiteX29" fmla="*/ 666750 w 752475"/>
                <a:gd name="connsiteY29" fmla="*/ 311944 h 750094"/>
                <a:gd name="connsiteX30" fmla="*/ 650081 w 752475"/>
                <a:gd name="connsiteY30" fmla="*/ 295275 h 750094"/>
                <a:gd name="connsiteX31" fmla="*/ 492919 w 752475"/>
                <a:gd name="connsiteY31" fmla="*/ 20716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2475" h="750094">
                  <a:moveTo>
                    <a:pt x="492919" y="207169"/>
                  </a:moveTo>
                  <a:lnTo>
                    <a:pt x="378619" y="152400"/>
                  </a:lnTo>
                  <a:lnTo>
                    <a:pt x="300037" y="116681"/>
                  </a:lnTo>
                  <a:lnTo>
                    <a:pt x="204787" y="76200"/>
                  </a:lnTo>
                  <a:lnTo>
                    <a:pt x="23812" y="0"/>
                  </a:lnTo>
                  <a:lnTo>
                    <a:pt x="0" y="40481"/>
                  </a:lnTo>
                  <a:lnTo>
                    <a:pt x="126206" y="164306"/>
                  </a:lnTo>
                  <a:lnTo>
                    <a:pt x="228600" y="261937"/>
                  </a:lnTo>
                  <a:lnTo>
                    <a:pt x="285750" y="323850"/>
                  </a:lnTo>
                  <a:lnTo>
                    <a:pt x="345281" y="395287"/>
                  </a:lnTo>
                  <a:lnTo>
                    <a:pt x="411956" y="476250"/>
                  </a:lnTo>
                  <a:lnTo>
                    <a:pt x="466725" y="552450"/>
                  </a:lnTo>
                  <a:lnTo>
                    <a:pt x="526256" y="642937"/>
                  </a:lnTo>
                  <a:lnTo>
                    <a:pt x="566737" y="704850"/>
                  </a:lnTo>
                  <a:lnTo>
                    <a:pt x="592931" y="726281"/>
                  </a:lnTo>
                  <a:lnTo>
                    <a:pt x="614362" y="738187"/>
                  </a:lnTo>
                  <a:lnTo>
                    <a:pt x="640556" y="747712"/>
                  </a:lnTo>
                  <a:lnTo>
                    <a:pt x="661987" y="750094"/>
                  </a:lnTo>
                  <a:lnTo>
                    <a:pt x="685800" y="745331"/>
                  </a:lnTo>
                  <a:lnTo>
                    <a:pt x="707231" y="735806"/>
                  </a:lnTo>
                  <a:lnTo>
                    <a:pt x="719137" y="723900"/>
                  </a:lnTo>
                  <a:lnTo>
                    <a:pt x="731044" y="697706"/>
                  </a:lnTo>
                  <a:lnTo>
                    <a:pt x="742950" y="650081"/>
                  </a:lnTo>
                  <a:lnTo>
                    <a:pt x="747712" y="621506"/>
                  </a:lnTo>
                  <a:lnTo>
                    <a:pt x="752475" y="585787"/>
                  </a:lnTo>
                  <a:lnTo>
                    <a:pt x="750094" y="545306"/>
                  </a:lnTo>
                  <a:lnTo>
                    <a:pt x="742950" y="497681"/>
                  </a:lnTo>
                  <a:lnTo>
                    <a:pt x="728662" y="440531"/>
                  </a:lnTo>
                  <a:lnTo>
                    <a:pt x="700087" y="373856"/>
                  </a:lnTo>
                  <a:lnTo>
                    <a:pt x="666750" y="311944"/>
                  </a:lnTo>
                  <a:lnTo>
                    <a:pt x="650081" y="295275"/>
                  </a:lnTo>
                  <a:lnTo>
                    <a:pt x="492919" y="2071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3">
              <a:extLst>
                <a:ext uri="{FF2B5EF4-FFF2-40B4-BE49-F238E27FC236}">
                  <a16:creationId xmlns:a16="http://schemas.microsoft.com/office/drawing/2014/main" id="{78BE293E-4062-4DED-B88D-81E5417E1FD4}"/>
                </a:ext>
              </a:extLst>
            </p:cNvPr>
            <p:cNvSpPr/>
            <p:nvPr/>
          </p:nvSpPr>
          <p:spPr>
            <a:xfrm>
              <a:off x="5038725" y="1839913"/>
              <a:ext cx="1754188" cy="2697163"/>
            </a:xfrm>
            <a:custGeom>
              <a:avLst/>
              <a:gdLst>
                <a:gd name="connsiteX0" fmla="*/ 970888 w 1754659"/>
                <a:gd name="connsiteY0" fmla="*/ 91793 h 2697303"/>
                <a:gd name="connsiteX1" fmla="*/ 780241 w 1754659"/>
                <a:gd name="connsiteY1" fmla="*/ 123567 h 2697303"/>
                <a:gd name="connsiteX2" fmla="*/ 607246 w 1754659"/>
                <a:gd name="connsiteY2" fmla="*/ 151812 h 2697303"/>
                <a:gd name="connsiteX3" fmla="*/ 483678 w 1754659"/>
                <a:gd name="connsiteY3" fmla="*/ 169464 h 2697303"/>
                <a:gd name="connsiteX4" fmla="*/ 310684 w 1754659"/>
                <a:gd name="connsiteY4" fmla="*/ 194178 h 2697303"/>
                <a:gd name="connsiteX5" fmla="*/ 254196 w 1754659"/>
                <a:gd name="connsiteY5" fmla="*/ 201239 h 2697303"/>
                <a:gd name="connsiteX6" fmla="*/ 169464 w 1754659"/>
                <a:gd name="connsiteY6" fmla="*/ 211830 h 2697303"/>
                <a:gd name="connsiteX7" fmla="*/ 31774 w 1754659"/>
                <a:gd name="connsiteY7" fmla="*/ 229483 h 2697303"/>
                <a:gd name="connsiteX8" fmla="*/ 0 w 1754659"/>
                <a:gd name="connsiteY8" fmla="*/ 236544 h 2697303"/>
                <a:gd name="connsiteX9" fmla="*/ 134159 w 1754659"/>
                <a:gd name="connsiteY9" fmla="*/ 434252 h 2697303"/>
                <a:gd name="connsiteX10" fmla="*/ 303623 w 1754659"/>
                <a:gd name="connsiteY10" fmla="*/ 406008 h 2697303"/>
                <a:gd name="connsiteX11" fmla="*/ 416599 w 1754659"/>
                <a:gd name="connsiteY11" fmla="*/ 384825 h 2697303"/>
                <a:gd name="connsiteX12" fmla="*/ 540166 w 1754659"/>
                <a:gd name="connsiteY12" fmla="*/ 360111 h 2697303"/>
                <a:gd name="connsiteX13" fmla="*/ 727283 w 1754659"/>
                <a:gd name="connsiteY13" fmla="*/ 324806 h 2697303"/>
                <a:gd name="connsiteX14" fmla="*/ 921461 w 1754659"/>
                <a:gd name="connsiteY14" fmla="*/ 289501 h 2697303"/>
                <a:gd name="connsiteX15" fmla="*/ 1013254 w 1754659"/>
                <a:gd name="connsiteY15" fmla="*/ 271849 h 2697303"/>
                <a:gd name="connsiteX16" fmla="*/ 1105047 w 1754659"/>
                <a:gd name="connsiteY16" fmla="*/ 257727 h 2697303"/>
                <a:gd name="connsiteX17" fmla="*/ 1186248 w 1754659"/>
                <a:gd name="connsiteY17" fmla="*/ 250666 h 2697303"/>
                <a:gd name="connsiteX18" fmla="*/ 1249797 w 1754659"/>
                <a:gd name="connsiteY18" fmla="*/ 247135 h 2697303"/>
                <a:gd name="connsiteX19" fmla="*/ 1313346 w 1754659"/>
                <a:gd name="connsiteY19" fmla="*/ 257727 h 2697303"/>
                <a:gd name="connsiteX20" fmla="*/ 1338060 w 1754659"/>
                <a:gd name="connsiteY20" fmla="*/ 271849 h 2697303"/>
                <a:gd name="connsiteX21" fmla="*/ 1355712 w 1754659"/>
                <a:gd name="connsiteY21" fmla="*/ 293032 h 2697303"/>
                <a:gd name="connsiteX22" fmla="*/ 1376895 w 1754659"/>
                <a:gd name="connsiteY22" fmla="*/ 353050 h 2697303"/>
                <a:gd name="connsiteX23" fmla="*/ 1383956 w 1754659"/>
                <a:gd name="connsiteY23" fmla="*/ 458965 h 2697303"/>
                <a:gd name="connsiteX24" fmla="*/ 1394548 w 1754659"/>
                <a:gd name="connsiteY24" fmla="*/ 681387 h 2697303"/>
                <a:gd name="connsiteX25" fmla="*/ 1401609 w 1754659"/>
                <a:gd name="connsiteY25" fmla="*/ 804954 h 2697303"/>
                <a:gd name="connsiteX26" fmla="*/ 1398078 w 1754659"/>
                <a:gd name="connsiteY26" fmla="*/ 1041498 h 2697303"/>
                <a:gd name="connsiteX27" fmla="*/ 1401609 w 1754659"/>
                <a:gd name="connsiteY27" fmla="*/ 1578134 h 2697303"/>
                <a:gd name="connsiteX28" fmla="*/ 1394548 w 1754659"/>
                <a:gd name="connsiteY28" fmla="*/ 1825269 h 2697303"/>
                <a:gd name="connsiteX29" fmla="*/ 1383956 w 1754659"/>
                <a:gd name="connsiteY29" fmla="*/ 2125362 h 2697303"/>
                <a:gd name="connsiteX30" fmla="*/ 1376895 w 1754659"/>
                <a:gd name="connsiteY30" fmla="*/ 2330131 h 2697303"/>
                <a:gd name="connsiteX31" fmla="*/ 1383956 w 1754659"/>
                <a:gd name="connsiteY31" fmla="*/ 2481943 h 2697303"/>
                <a:gd name="connsiteX32" fmla="*/ 1398078 w 1754659"/>
                <a:gd name="connsiteY32" fmla="*/ 2538431 h 2697303"/>
                <a:gd name="connsiteX33" fmla="*/ 1422792 w 1754659"/>
                <a:gd name="connsiteY33" fmla="*/ 2598449 h 2697303"/>
                <a:gd name="connsiteX34" fmla="*/ 1451036 w 1754659"/>
                <a:gd name="connsiteY34" fmla="*/ 2647876 h 2697303"/>
                <a:gd name="connsiteX35" fmla="*/ 1486341 w 1754659"/>
                <a:gd name="connsiteY35" fmla="*/ 2683181 h 2697303"/>
                <a:gd name="connsiteX36" fmla="*/ 1511054 w 1754659"/>
                <a:gd name="connsiteY36" fmla="*/ 2693773 h 2697303"/>
                <a:gd name="connsiteX37" fmla="*/ 1535768 w 1754659"/>
                <a:gd name="connsiteY37" fmla="*/ 2697303 h 2697303"/>
                <a:gd name="connsiteX38" fmla="*/ 1553421 w 1754659"/>
                <a:gd name="connsiteY38" fmla="*/ 2693773 h 2697303"/>
                <a:gd name="connsiteX39" fmla="*/ 1571073 w 1754659"/>
                <a:gd name="connsiteY39" fmla="*/ 2683181 h 2697303"/>
                <a:gd name="connsiteX40" fmla="*/ 1588726 w 1754659"/>
                <a:gd name="connsiteY40" fmla="*/ 2658468 h 2697303"/>
                <a:gd name="connsiteX41" fmla="*/ 1613439 w 1754659"/>
                <a:gd name="connsiteY41" fmla="*/ 2601980 h 2697303"/>
                <a:gd name="connsiteX42" fmla="*/ 1631092 w 1754659"/>
                <a:gd name="connsiteY42" fmla="*/ 2538431 h 2697303"/>
                <a:gd name="connsiteX43" fmla="*/ 1645214 w 1754659"/>
                <a:gd name="connsiteY43" fmla="*/ 2481943 h 2697303"/>
                <a:gd name="connsiteX44" fmla="*/ 1662866 w 1754659"/>
                <a:gd name="connsiteY44" fmla="*/ 2390150 h 2697303"/>
                <a:gd name="connsiteX45" fmla="*/ 1669927 w 1754659"/>
                <a:gd name="connsiteY45" fmla="*/ 2337192 h 2697303"/>
                <a:gd name="connsiteX46" fmla="*/ 1669927 w 1754659"/>
                <a:gd name="connsiteY46" fmla="*/ 2167728 h 2697303"/>
                <a:gd name="connsiteX47" fmla="*/ 1673458 w 1754659"/>
                <a:gd name="connsiteY47" fmla="*/ 1952367 h 2697303"/>
                <a:gd name="connsiteX48" fmla="*/ 1676988 w 1754659"/>
                <a:gd name="connsiteY48" fmla="*/ 1648744 h 2697303"/>
                <a:gd name="connsiteX49" fmla="*/ 1676988 w 1754659"/>
                <a:gd name="connsiteY49" fmla="*/ 1489872 h 2697303"/>
                <a:gd name="connsiteX50" fmla="*/ 1680519 w 1754659"/>
                <a:gd name="connsiteY50" fmla="*/ 1228615 h 2697303"/>
                <a:gd name="connsiteX51" fmla="*/ 1684049 w 1754659"/>
                <a:gd name="connsiteY51" fmla="*/ 992071 h 2697303"/>
                <a:gd name="connsiteX52" fmla="*/ 1687580 w 1754659"/>
                <a:gd name="connsiteY52" fmla="*/ 766119 h 2697303"/>
                <a:gd name="connsiteX53" fmla="*/ 1687580 w 1754659"/>
                <a:gd name="connsiteY53" fmla="*/ 497801 h 2697303"/>
                <a:gd name="connsiteX54" fmla="*/ 1691110 w 1754659"/>
                <a:gd name="connsiteY54" fmla="*/ 462496 h 2697303"/>
                <a:gd name="connsiteX55" fmla="*/ 1712293 w 1754659"/>
                <a:gd name="connsiteY55" fmla="*/ 395416 h 2697303"/>
                <a:gd name="connsiteX56" fmla="*/ 1751129 w 1754659"/>
                <a:gd name="connsiteY56" fmla="*/ 289501 h 2697303"/>
                <a:gd name="connsiteX57" fmla="*/ 1754659 w 1754659"/>
                <a:gd name="connsiteY57" fmla="*/ 275379 h 2697303"/>
                <a:gd name="connsiteX58" fmla="*/ 1754659 w 1754659"/>
                <a:gd name="connsiteY58" fmla="*/ 264788 h 2697303"/>
                <a:gd name="connsiteX59" fmla="*/ 1737007 w 1754659"/>
                <a:gd name="connsiteY59" fmla="*/ 233013 h 2697303"/>
                <a:gd name="connsiteX60" fmla="*/ 1701702 w 1754659"/>
                <a:gd name="connsiteY60" fmla="*/ 190647 h 2697303"/>
                <a:gd name="connsiteX61" fmla="*/ 1648744 w 1754659"/>
                <a:gd name="connsiteY61" fmla="*/ 144751 h 2697303"/>
                <a:gd name="connsiteX62" fmla="*/ 1574604 w 1754659"/>
                <a:gd name="connsiteY62" fmla="*/ 91793 h 2697303"/>
                <a:gd name="connsiteX63" fmla="*/ 1482810 w 1754659"/>
                <a:gd name="connsiteY63" fmla="*/ 38835 h 2697303"/>
                <a:gd name="connsiteX64" fmla="*/ 1412200 w 1754659"/>
                <a:gd name="connsiteY64" fmla="*/ 3530 h 2697303"/>
                <a:gd name="connsiteX65" fmla="*/ 1398078 w 1754659"/>
                <a:gd name="connsiteY65" fmla="*/ 0 h 2697303"/>
                <a:gd name="connsiteX66" fmla="*/ 1341590 w 1754659"/>
                <a:gd name="connsiteY66" fmla="*/ 14122 h 2697303"/>
                <a:gd name="connsiteX67" fmla="*/ 1207431 w 1754659"/>
                <a:gd name="connsiteY67" fmla="*/ 49427 h 2697303"/>
                <a:gd name="connsiteX68" fmla="*/ 1154474 w 1754659"/>
                <a:gd name="connsiteY68" fmla="*/ 63549 h 2697303"/>
                <a:gd name="connsiteX69" fmla="*/ 970888 w 1754659"/>
                <a:gd name="connsiteY69" fmla="*/ 91793 h 269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4659" h="2697303">
                  <a:moveTo>
                    <a:pt x="970888" y="91793"/>
                  </a:moveTo>
                  <a:lnTo>
                    <a:pt x="780241" y="123567"/>
                  </a:lnTo>
                  <a:lnTo>
                    <a:pt x="607246" y="151812"/>
                  </a:lnTo>
                  <a:lnTo>
                    <a:pt x="483678" y="169464"/>
                  </a:lnTo>
                  <a:lnTo>
                    <a:pt x="310684" y="194178"/>
                  </a:lnTo>
                  <a:lnTo>
                    <a:pt x="254196" y="201239"/>
                  </a:lnTo>
                  <a:lnTo>
                    <a:pt x="169464" y="211830"/>
                  </a:lnTo>
                  <a:lnTo>
                    <a:pt x="31774" y="229483"/>
                  </a:lnTo>
                  <a:lnTo>
                    <a:pt x="0" y="236544"/>
                  </a:lnTo>
                  <a:lnTo>
                    <a:pt x="134159" y="434252"/>
                  </a:lnTo>
                  <a:lnTo>
                    <a:pt x="303623" y="406008"/>
                  </a:lnTo>
                  <a:lnTo>
                    <a:pt x="416599" y="384825"/>
                  </a:lnTo>
                  <a:lnTo>
                    <a:pt x="540166" y="360111"/>
                  </a:lnTo>
                  <a:lnTo>
                    <a:pt x="727283" y="324806"/>
                  </a:lnTo>
                  <a:lnTo>
                    <a:pt x="921461" y="289501"/>
                  </a:lnTo>
                  <a:lnTo>
                    <a:pt x="1013254" y="271849"/>
                  </a:lnTo>
                  <a:lnTo>
                    <a:pt x="1105047" y="257727"/>
                  </a:lnTo>
                  <a:lnTo>
                    <a:pt x="1186248" y="250666"/>
                  </a:lnTo>
                  <a:lnTo>
                    <a:pt x="1249797" y="247135"/>
                  </a:lnTo>
                  <a:lnTo>
                    <a:pt x="1313346" y="257727"/>
                  </a:lnTo>
                  <a:lnTo>
                    <a:pt x="1338060" y="271849"/>
                  </a:lnTo>
                  <a:lnTo>
                    <a:pt x="1355712" y="293032"/>
                  </a:lnTo>
                  <a:lnTo>
                    <a:pt x="1376895" y="353050"/>
                  </a:lnTo>
                  <a:lnTo>
                    <a:pt x="1383956" y="458965"/>
                  </a:lnTo>
                  <a:lnTo>
                    <a:pt x="1394548" y="681387"/>
                  </a:lnTo>
                  <a:lnTo>
                    <a:pt x="1401609" y="804954"/>
                  </a:lnTo>
                  <a:lnTo>
                    <a:pt x="1398078" y="1041498"/>
                  </a:lnTo>
                  <a:lnTo>
                    <a:pt x="1401609" y="1578134"/>
                  </a:lnTo>
                  <a:lnTo>
                    <a:pt x="1394548" y="1825269"/>
                  </a:lnTo>
                  <a:lnTo>
                    <a:pt x="1383956" y="2125362"/>
                  </a:lnTo>
                  <a:lnTo>
                    <a:pt x="1376895" y="2330131"/>
                  </a:lnTo>
                  <a:lnTo>
                    <a:pt x="1383956" y="2481943"/>
                  </a:lnTo>
                  <a:lnTo>
                    <a:pt x="1398078" y="2538431"/>
                  </a:lnTo>
                  <a:lnTo>
                    <a:pt x="1422792" y="2598449"/>
                  </a:lnTo>
                  <a:lnTo>
                    <a:pt x="1451036" y="2647876"/>
                  </a:lnTo>
                  <a:lnTo>
                    <a:pt x="1486341" y="2683181"/>
                  </a:lnTo>
                  <a:lnTo>
                    <a:pt x="1511054" y="2693773"/>
                  </a:lnTo>
                  <a:lnTo>
                    <a:pt x="1535768" y="2697303"/>
                  </a:lnTo>
                  <a:lnTo>
                    <a:pt x="1553421" y="2693773"/>
                  </a:lnTo>
                  <a:lnTo>
                    <a:pt x="1571073" y="2683181"/>
                  </a:lnTo>
                  <a:lnTo>
                    <a:pt x="1588726" y="2658468"/>
                  </a:lnTo>
                  <a:lnTo>
                    <a:pt x="1613439" y="2601980"/>
                  </a:lnTo>
                  <a:lnTo>
                    <a:pt x="1631092" y="2538431"/>
                  </a:lnTo>
                  <a:lnTo>
                    <a:pt x="1645214" y="2481943"/>
                  </a:lnTo>
                  <a:lnTo>
                    <a:pt x="1662866" y="2390150"/>
                  </a:lnTo>
                  <a:lnTo>
                    <a:pt x="1669927" y="2337192"/>
                  </a:lnTo>
                  <a:lnTo>
                    <a:pt x="1669927" y="2167728"/>
                  </a:lnTo>
                  <a:lnTo>
                    <a:pt x="1673458" y="1952367"/>
                  </a:lnTo>
                  <a:cubicBezTo>
                    <a:pt x="1674635" y="1851159"/>
                    <a:pt x="1675811" y="1749952"/>
                    <a:pt x="1676988" y="1648744"/>
                  </a:cubicBezTo>
                  <a:lnTo>
                    <a:pt x="1676988" y="1489872"/>
                  </a:lnTo>
                  <a:lnTo>
                    <a:pt x="1680519" y="1228615"/>
                  </a:lnTo>
                  <a:cubicBezTo>
                    <a:pt x="1681696" y="1149767"/>
                    <a:pt x="1682872" y="1070919"/>
                    <a:pt x="1684049" y="992071"/>
                  </a:cubicBezTo>
                  <a:lnTo>
                    <a:pt x="1687580" y="766119"/>
                  </a:lnTo>
                  <a:lnTo>
                    <a:pt x="1687580" y="497801"/>
                  </a:lnTo>
                  <a:lnTo>
                    <a:pt x="1691110" y="462496"/>
                  </a:lnTo>
                  <a:lnTo>
                    <a:pt x="1712293" y="395416"/>
                  </a:lnTo>
                  <a:lnTo>
                    <a:pt x="1751129" y="289501"/>
                  </a:lnTo>
                  <a:lnTo>
                    <a:pt x="1754659" y="275379"/>
                  </a:lnTo>
                  <a:lnTo>
                    <a:pt x="1754659" y="264788"/>
                  </a:lnTo>
                  <a:lnTo>
                    <a:pt x="1737007" y="233013"/>
                  </a:lnTo>
                  <a:lnTo>
                    <a:pt x="1701702" y="190647"/>
                  </a:lnTo>
                  <a:lnTo>
                    <a:pt x="1648744" y="144751"/>
                  </a:lnTo>
                  <a:lnTo>
                    <a:pt x="1574604" y="91793"/>
                  </a:lnTo>
                  <a:lnTo>
                    <a:pt x="1482810" y="38835"/>
                  </a:lnTo>
                  <a:lnTo>
                    <a:pt x="1412200" y="3530"/>
                  </a:lnTo>
                  <a:lnTo>
                    <a:pt x="1398078" y="0"/>
                  </a:lnTo>
                  <a:lnTo>
                    <a:pt x="1341590" y="14122"/>
                  </a:lnTo>
                  <a:lnTo>
                    <a:pt x="1207431" y="49427"/>
                  </a:lnTo>
                  <a:lnTo>
                    <a:pt x="1154474" y="63549"/>
                  </a:lnTo>
                  <a:lnTo>
                    <a:pt x="970888" y="917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74">
              <a:extLst>
                <a:ext uri="{FF2B5EF4-FFF2-40B4-BE49-F238E27FC236}">
                  <a16:creationId xmlns:a16="http://schemas.microsoft.com/office/drawing/2014/main" id="{3F182E79-DB0E-496C-935B-91938D9899FF}"/>
                </a:ext>
              </a:extLst>
            </p:cNvPr>
            <p:cNvSpPr/>
            <p:nvPr/>
          </p:nvSpPr>
          <p:spPr>
            <a:xfrm>
              <a:off x="5180013" y="2620963"/>
              <a:ext cx="1330325" cy="341313"/>
            </a:xfrm>
            <a:custGeom>
              <a:avLst/>
              <a:gdLst>
                <a:gd name="connsiteX0" fmla="*/ 711994 w 1331119"/>
                <a:gd name="connsiteY0" fmla="*/ 71438 h 340519"/>
                <a:gd name="connsiteX1" fmla="*/ 495300 w 1331119"/>
                <a:gd name="connsiteY1" fmla="*/ 102394 h 340519"/>
                <a:gd name="connsiteX2" fmla="*/ 342900 w 1331119"/>
                <a:gd name="connsiteY2" fmla="*/ 123825 h 340519"/>
                <a:gd name="connsiteX3" fmla="*/ 176212 w 1331119"/>
                <a:gd name="connsiteY3" fmla="*/ 145257 h 340519"/>
                <a:gd name="connsiteX4" fmla="*/ 2381 w 1331119"/>
                <a:gd name="connsiteY4" fmla="*/ 161925 h 340519"/>
                <a:gd name="connsiteX5" fmla="*/ 0 w 1331119"/>
                <a:gd name="connsiteY5" fmla="*/ 340519 h 340519"/>
                <a:gd name="connsiteX6" fmla="*/ 211931 w 1331119"/>
                <a:gd name="connsiteY6" fmla="*/ 319088 h 340519"/>
                <a:gd name="connsiteX7" fmla="*/ 485775 w 1331119"/>
                <a:gd name="connsiteY7" fmla="*/ 285750 h 340519"/>
                <a:gd name="connsiteX8" fmla="*/ 704850 w 1331119"/>
                <a:gd name="connsiteY8" fmla="*/ 261938 h 340519"/>
                <a:gd name="connsiteX9" fmla="*/ 957262 w 1331119"/>
                <a:gd name="connsiteY9" fmla="*/ 233363 h 340519"/>
                <a:gd name="connsiteX10" fmla="*/ 1331119 w 1331119"/>
                <a:gd name="connsiteY10" fmla="*/ 195263 h 340519"/>
                <a:gd name="connsiteX11" fmla="*/ 1321594 w 1331119"/>
                <a:gd name="connsiteY11" fmla="*/ 0 h 340519"/>
                <a:gd name="connsiteX12" fmla="*/ 1162050 w 1331119"/>
                <a:gd name="connsiteY12" fmla="*/ 2382 h 340519"/>
                <a:gd name="connsiteX13" fmla="*/ 1081087 w 1331119"/>
                <a:gd name="connsiteY13" fmla="*/ 0 h 340519"/>
                <a:gd name="connsiteX14" fmla="*/ 1023937 w 1331119"/>
                <a:gd name="connsiteY14" fmla="*/ 11907 h 340519"/>
                <a:gd name="connsiteX15" fmla="*/ 857250 w 1331119"/>
                <a:gd name="connsiteY15" fmla="*/ 45244 h 340519"/>
                <a:gd name="connsiteX16" fmla="*/ 711994 w 1331119"/>
                <a:gd name="connsiteY16" fmla="*/ 7143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1119" h="340519">
                  <a:moveTo>
                    <a:pt x="711994" y="71438"/>
                  </a:moveTo>
                  <a:lnTo>
                    <a:pt x="495300" y="102394"/>
                  </a:lnTo>
                  <a:lnTo>
                    <a:pt x="342900" y="123825"/>
                  </a:lnTo>
                  <a:lnTo>
                    <a:pt x="176212" y="145257"/>
                  </a:lnTo>
                  <a:lnTo>
                    <a:pt x="2381" y="161925"/>
                  </a:lnTo>
                  <a:cubicBezTo>
                    <a:pt x="1587" y="221456"/>
                    <a:pt x="794" y="280988"/>
                    <a:pt x="0" y="340519"/>
                  </a:cubicBezTo>
                  <a:lnTo>
                    <a:pt x="211931" y="319088"/>
                  </a:lnTo>
                  <a:lnTo>
                    <a:pt x="485775" y="285750"/>
                  </a:lnTo>
                  <a:lnTo>
                    <a:pt x="704850" y="261938"/>
                  </a:lnTo>
                  <a:lnTo>
                    <a:pt x="957262" y="233363"/>
                  </a:lnTo>
                  <a:lnTo>
                    <a:pt x="1331119" y="195263"/>
                  </a:lnTo>
                  <a:lnTo>
                    <a:pt x="1321594" y="0"/>
                  </a:lnTo>
                  <a:lnTo>
                    <a:pt x="1162050" y="2382"/>
                  </a:lnTo>
                  <a:lnTo>
                    <a:pt x="1081087" y="0"/>
                  </a:lnTo>
                  <a:lnTo>
                    <a:pt x="1023937" y="11907"/>
                  </a:lnTo>
                  <a:lnTo>
                    <a:pt x="857250" y="45244"/>
                  </a:lnTo>
                  <a:lnTo>
                    <a:pt x="711994" y="714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75">
              <a:extLst>
                <a:ext uri="{FF2B5EF4-FFF2-40B4-BE49-F238E27FC236}">
                  <a16:creationId xmlns:a16="http://schemas.microsoft.com/office/drawing/2014/main" id="{F46360F6-0E38-434C-965F-89462D2B873D}"/>
                </a:ext>
              </a:extLst>
            </p:cNvPr>
            <p:cNvSpPr/>
            <p:nvPr/>
          </p:nvSpPr>
          <p:spPr>
            <a:xfrm>
              <a:off x="5192713" y="3360738"/>
              <a:ext cx="1312862" cy="311150"/>
            </a:xfrm>
            <a:custGeom>
              <a:avLst/>
              <a:gdLst>
                <a:gd name="connsiteX0" fmla="*/ 845344 w 1312069"/>
                <a:gd name="connsiteY0" fmla="*/ 28575 h 311944"/>
                <a:gd name="connsiteX1" fmla="*/ 676275 w 1312069"/>
                <a:gd name="connsiteY1" fmla="*/ 52387 h 311944"/>
                <a:gd name="connsiteX2" fmla="*/ 511969 w 1312069"/>
                <a:gd name="connsiteY2" fmla="*/ 71437 h 311944"/>
                <a:gd name="connsiteX3" fmla="*/ 333375 w 1312069"/>
                <a:gd name="connsiteY3" fmla="*/ 90487 h 311944"/>
                <a:gd name="connsiteX4" fmla="*/ 223838 w 1312069"/>
                <a:gd name="connsiteY4" fmla="*/ 100012 h 311944"/>
                <a:gd name="connsiteX5" fmla="*/ 0 w 1312069"/>
                <a:gd name="connsiteY5" fmla="*/ 114300 h 311944"/>
                <a:gd name="connsiteX6" fmla="*/ 2382 w 1312069"/>
                <a:gd name="connsiteY6" fmla="*/ 311944 h 311944"/>
                <a:gd name="connsiteX7" fmla="*/ 197644 w 1312069"/>
                <a:gd name="connsiteY7" fmla="*/ 302419 h 311944"/>
                <a:gd name="connsiteX8" fmla="*/ 397669 w 1312069"/>
                <a:gd name="connsiteY8" fmla="*/ 285750 h 311944"/>
                <a:gd name="connsiteX9" fmla="*/ 666750 w 1312069"/>
                <a:gd name="connsiteY9" fmla="*/ 259556 h 311944"/>
                <a:gd name="connsiteX10" fmla="*/ 947738 w 1312069"/>
                <a:gd name="connsiteY10" fmla="*/ 230981 h 311944"/>
                <a:gd name="connsiteX11" fmla="*/ 1312069 w 1312069"/>
                <a:gd name="connsiteY11" fmla="*/ 192881 h 311944"/>
                <a:gd name="connsiteX12" fmla="*/ 1304925 w 1312069"/>
                <a:gd name="connsiteY12" fmla="*/ 23812 h 311944"/>
                <a:gd name="connsiteX13" fmla="*/ 1147763 w 1312069"/>
                <a:gd name="connsiteY13" fmla="*/ 9525 h 311944"/>
                <a:gd name="connsiteX14" fmla="*/ 1057275 w 1312069"/>
                <a:gd name="connsiteY14" fmla="*/ 0 h 311944"/>
                <a:gd name="connsiteX15" fmla="*/ 1033463 w 1312069"/>
                <a:gd name="connsiteY15" fmla="*/ 0 h 311944"/>
                <a:gd name="connsiteX16" fmla="*/ 845344 w 1312069"/>
                <a:gd name="connsiteY16" fmla="*/ 285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2069" h="311944">
                  <a:moveTo>
                    <a:pt x="845344" y="28575"/>
                  </a:moveTo>
                  <a:lnTo>
                    <a:pt x="676275" y="52387"/>
                  </a:lnTo>
                  <a:lnTo>
                    <a:pt x="511969" y="71437"/>
                  </a:lnTo>
                  <a:lnTo>
                    <a:pt x="333375" y="90487"/>
                  </a:lnTo>
                  <a:lnTo>
                    <a:pt x="223838" y="100012"/>
                  </a:lnTo>
                  <a:lnTo>
                    <a:pt x="0" y="114300"/>
                  </a:lnTo>
                  <a:lnTo>
                    <a:pt x="2382" y="311944"/>
                  </a:lnTo>
                  <a:lnTo>
                    <a:pt x="197644" y="302419"/>
                  </a:lnTo>
                  <a:lnTo>
                    <a:pt x="397669" y="285750"/>
                  </a:lnTo>
                  <a:lnTo>
                    <a:pt x="666750" y="259556"/>
                  </a:lnTo>
                  <a:lnTo>
                    <a:pt x="947738" y="230981"/>
                  </a:lnTo>
                  <a:lnTo>
                    <a:pt x="1312069" y="192881"/>
                  </a:lnTo>
                  <a:lnTo>
                    <a:pt x="1304925" y="23812"/>
                  </a:lnTo>
                  <a:lnTo>
                    <a:pt x="1147763" y="9525"/>
                  </a:lnTo>
                  <a:lnTo>
                    <a:pt x="1057275" y="0"/>
                  </a:lnTo>
                  <a:lnTo>
                    <a:pt x="1033463" y="0"/>
                  </a:lnTo>
                  <a:lnTo>
                    <a:pt x="845344" y="285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76">
              <a:extLst>
                <a:ext uri="{FF2B5EF4-FFF2-40B4-BE49-F238E27FC236}">
                  <a16:creationId xmlns:a16="http://schemas.microsoft.com/office/drawing/2014/main" id="{21DA3532-D55C-4E50-9DB4-FC5E4F3ABE11}"/>
                </a:ext>
              </a:extLst>
            </p:cNvPr>
            <p:cNvSpPr/>
            <p:nvPr/>
          </p:nvSpPr>
          <p:spPr>
            <a:xfrm>
              <a:off x="5143500" y="4113213"/>
              <a:ext cx="1371600" cy="373063"/>
            </a:xfrm>
            <a:custGeom>
              <a:avLst/>
              <a:gdLst>
                <a:gd name="connsiteX0" fmla="*/ 945356 w 1371600"/>
                <a:gd name="connsiteY0" fmla="*/ 33337 h 373856"/>
                <a:gd name="connsiteX1" fmla="*/ 721519 w 1371600"/>
                <a:gd name="connsiteY1" fmla="*/ 69056 h 373856"/>
                <a:gd name="connsiteX2" fmla="*/ 533400 w 1371600"/>
                <a:gd name="connsiteY2" fmla="*/ 97631 h 373856"/>
                <a:gd name="connsiteX3" fmla="*/ 340519 w 1371600"/>
                <a:gd name="connsiteY3" fmla="*/ 126206 h 373856"/>
                <a:gd name="connsiteX4" fmla="*/ 0 w 1371600"/>
                <a:gd name="connsiteY4" fmla="*/ 173831 h 373856"/>
                <a:gd name="connsiteX5" fmla="*/ 0 w 1371600"/>
                <a:gd name="connsiteY5" fmla="*/ 373856 h 373856"/>
                <a:gd name="connsiteX6" fmla="*/ 178594 w 1371600"/>
                <a:gd name="connsiteY6" fmla="*/ 347662 h 373856"/>
                <a:gd name="connsiteX7" fmla="*/ 381000 w 1371600"/>
                <a:gd name="connsiteY7" fmla="*/ 311944 h 373856"/>
                <a:gd name="connsiteX8" fmla="*/ 545306 w 1371600"/>
                <a:gd name="connsiteY8" fmla="*/ 285750 h 373856"/>
                <a:gd name="connsiteX9" fmla="*/ 661988 w 1371600"/>
                <a:gd name="connsiteY9" fmla="*/ 269081 h 373856"/>
                <a:gd name="connsiteX10" fmla="*/ 907256 w 1371600"/>
                <a:gd name="connsiteY10" fmla="*/ 233362 h 373856"/>
                <a:gd name="connsiteX11" fmla="*/ 1095375 w 1371600"/>
                <a:gd name="connsiteY11" fmla="*/ 204787 h 373856"/>
                <a:gd name="connsiteX12" fmla="*/ 1169194 w 1371600"/>
                <a:gd name="connsiteY12" fmla="*/ 195262 h 373856"/>
                <a:gd name="connsiteX13" fmla="*/ 1204913 w 1371600"/>
                <a:gd name="connsiteY13" fmla="*/ 195262 h 373856"/>
                <a:gd name="connsiteX14" fmla="*/ 1233488 w 1371600"/>
                <a:gd name="connsiteY14" fmla="*/ 197644 h 373856"/>
                <a:gd name="connsiteX15" fmla="*/ 1371600 w 1371600"/>
                <a:gd name="connsiteY15" fmla="*/ 226219 h 373856"/>
                <a:gd name="connsiteX16" fmla="*/ 1352550 w 1371600"/>
                <a:gd name="connsiteY16" fmla="*/ 59531 h 373856"/>
                <a:gd name="connsiteX17" fmla="*/ 1228725 w 1371600"/>
                <a:gd name="connsiteY17" fmla="*/ 4762 h 373856"/>
                <a:gd name="connsiteX18" fmla="*/ 1207294 w 1371600"/>
                <a:gd name="connsiteY18" fmla="*/ 0 h 373856"/>
                <a:gd name="connsiteX19" fmla="*/ 1188244 w 1371600"/>
                <a:gd name="connsiteY19" fmla="*/ 0 h 373856"/>
                <a:gd name="connsiteX20" fmla="*/ 1159669 w 1371600"/>
                <a:gd name="connsiteY20" fmla="*/ 0 h 373856"/>
                <a:gd name="connsiteX21" fmla="*/ 1119188 w 1371600"/>
                <a:gd name="connsiteY21" fmla="*/ 4762 h 373856"/>
                <a:gd name="connsiteX22" fmla="*/ 945356 w 1371600"/>
                <a:gd name="connsiteY22" fmla="*/ 33337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0" h="373856">
                  <a:moveTo>
                    <a:pt x="945356" y="33337"/>
                  </a:moveTo>
                  <a:lnTo>
                    <a:pt x="721519" y="69056"/>
                  </a:lnTo>
                  <a:lnTo>
                    <a:pt x="533400" y="97631"/>
                  </a:lnTo>
                  <a:lnTo>
                    <a:pt x="340519" y="126206"/>
                  </a:lnTo>
                  <a:lnTo>
                    <a:pt x="0" y="173831"/>
                  </a:lnTo>
                  <a:lnTo>
                    <a:pt x="0" y="373856"/>
                  </a:lnTo>
                  <a:lnTo>
                    <a:pt x="178594" y="347662"/>
                  </a:lnTo>
                  <a:lnTo>
                    <a:pt x="381000" y="311944"/>
                  </a:lnTo>
                  <a:lnTo>
                    <a:pt x="545306" y="285750"/>
                  </a:lnTo>
                  <a:lnTo>
                    <a:pt x="661988" y="269081"/>
                  </a:lnTo>
                  <a:lnTo>
                    <a:pt x="907256" y="233362"/>
                  </a:lnTo>
                  <a:lnTo>
                    <a:pt x="1095375" y="204787"/>
                  </a:lnTo>
                  <a:lnTo>
                    <a:pt x="1169194" y="195262"/>
                  </a:lnTo>
                  <a:lnTo>
                    <a:pt x="1204913" y="195262"/>
                  </a:lnTo>
                  <a:lnTo>
                    <a:pt x="1233488" y="197644"/>
                  </a:lnTo>
                  <a:lnTo>
                    <a:pt x="1371600" y="226219"/>
                  </a:lnTo>
                  <a:lnTo>
                    <a:pt x="1352550" y="59531"/>
                  </a:lnTo>
                  <a:lnTo>
                    <a:pt x="1228725" y="4762"/>
                  </a:lnTo>
                  <a:lnTo>
                    <a:pt x="1207294" y="0"/>
                  </a:lnTo>
                  <a:lnTo>
                    <a:pt x="1188244" y="0"/>
                  </a:lnTo>
                  <a:lnTo>
                    <a:pt x="1159669" y="0"/>
                  </a:lnTo>
                  <a:lnTo>
                    <a:pt x="1119188" y="4762"/>
                  </a:lnTo>
                  <a:lnTo>
                    <a:pt x="945356" y="333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77">
              <a:extLst>
                <a:ext uri="{FF2B5EF4-FFF2-40B4-BE49-F238E27FC236}">
                  <a16:creationId xmlns:a16="http://schemas.microsoft.com/office/drawing/2014/main" id="{86E698BA-329D-4865-9AC6-D1BE1E2A9BCF}"/>
                </a:ext>
              </a:extLst>
            </p:cNvPr>
            <p:cNvSpPr/>
            <p:nvPr/>
          </p:nvSpPr>
          <p:spPr>
            <a:xfrm>
              <a:off x="4087813" y="4433888"/>
              <a:ext cx="1482725" cy="1781175"/>
            </a:xfrm>
            <a:custGeom>
              <a:avLst/>
              <a:gdLst>
                <a:gd name="connsiteX0" fmla="*/ 1090613 w 1481138"/>
                <a:gd name="connsiteY0" fmla="*/ 435768 h 1781175"/>
                <a:gd name="connsiteX1" fmla="*/ 1057275 w 1481138"/>
                <a:gd name="connsiteY1" fmla="*/ 523875 h 1781175"/>
                <a:gd name="connsiteX2" fmla="*/ 1026319 w 1481138"/>
                <a:gd name="connsiteY2" fmla="*/ 600075 h 1781175"/>
                <a:gd name="connsiteX3" fmla="*/ 973932 w 1481138"/>
                <a:gd name="connsiteY3" fmla="*/ 709612 h 1781175"/>
                <a:gd name="connsiteX4" fmla="*/ 931069 w 1481138"/>
                <a:gd name="connsiteY4" fmla="*/ 790575 h 1781175"/>
                <a:gd name="connsiteX5" fmla="*/ 888207 w 1481138"/>
                <a:gd name="connsiteY5" fmla="*/ 857250 h 1781175"/>
                <a:gd name="connsiteX6" fmla="*/ 847725 w 1481138"/>
                <a:gd name="connsiteY6" fmla="*/ 921543 h 1781175"/>
                <a:gd name="connsiteX7" fmla="*/ 788194 w 1481138"/>
                <a:gd name="connsiteY7" fmla="*/ 1007268 h 1781175"/>
                <a:gd name="connsiteX8" fmla="*/ 719138 w 1481138"/>
                <a:gd name="connsiteY8" fmla="*/ 1092993 h 1781175"/>
                <a:gd name="connsiteX9" fmla="*/ 638175 w 1481138"/>
                <a:gd name="connsiteY9" fmla="*/ 1188243 h 1781175"/>
                <a:gd name="connsiteX10" fmla="*/ 519113 w 1481138"/>
                <a:gd name="connsiteY10" fmla="*/ 1312068 h 1781175"/>
                <a:gd name="connsiteX11" fmla="*/ 383382 w 1481138"/>
                <a:gd name="connsiteY11" fmla="*/ 1440656 h 1781175"/>
                <a:gd name="connsiteX12" fmla="*/ 257175 w 1481138"/>
                <a:gd name="connsiteY12" fmla="*/ 1545431 h 1781175"/>
                <a:gd name="connsiteX13" fmla="*/ 111919 w 1481138"/>
                <a:gd name="connsiteY13" fmla="*/ 1652587 h 1781175"/>
                <a:gd name="connsiteX14" fmla="*/ 28575 w 1481138"/>
                <a:gd name="connsiteY14" fmla="*/ 1714500 h 1781175"/>
                <a:gd name="connsiteX15" fmla="*/ 9525 w 1481138"/>
                <a:gd name="connsiteY15" fmla="*/ 1735931 h 1781175"/>
                <a:gd name="connsiteX16" fmla="*/ 0 w 1481138"/>
                <a:gd name="connsiteY16" fmla="*/ 1750218 h 1781175"/>
                <a:gd name="connsiteX17" fmla="*/ 0 w 1481138"/>
                <a:gd name="connsiteY17" fmla="*/ 1764506 h 1781175"/>
                <a:gd name="connsiteX18" fmla="*/ 4763 w 1481138"/>
                <a:gd name="connsiteY18" fmla="*/ 1774031 h 1781175"/>
                <a:gd name="connsiteX19" fmla="*/ 21432 w 1481138"/>
                <a:gd name="connsiteY19" fmla="*/ 1778793 h 1781175"/>
                <a:gd name="connsiteX20" fmla="*/ 35719 w 1481138"/>
                <a:gd name="connsiteY20" fmla="*/ 1781175 h 1781175"/>
                <a:gd name="connsiteX21" fmla="*/ 57150 w 1481138"/>
                <a:gd name="connsiteY21" fmla="*/ 1776412 h 1781175"/>
                <a:gd name="connsiteX22" fmla="*/ 152400 w 1481138"/>
                <a:gd name="connsiteY22" fmla="*/ 1728787 h 1781175"/>
                <a:gd name="connsiteX23" fmla="*/ 295275 w 1481138"/>
                <a:gd name="connsiteY23" fmla="*/ 1647825 h 1781175"/>
                <a:gd name="connsiteX24" fmla="*/ 423863 w 1481138"/>
                <a:gd name="connsiteY24" fmla="*/ 1566862 h 1781175"/>
                <a:gd name="connsiteX25" fmla="*/ 538163 w 1481138"/>
                <a:gd name="connsiteY25" fmla="*/ 1488281 h 1781175"/>
                <a:gd name="connsiteX26" fmla="*/ 654844 w 1481138"/>
                <a:gd name="connsiteY26" fmla="*/ 1400175 h 1781175"/>
                <a:gd name="connsiteX27" fmla="*/ 766763 w 1481138"/>
                <a:gd name="connsiteY27" fmla="*/ 1304925 h 1781175"/>
                <a:gd name="connsiteX28" fmla="*/ 890588 w 1481138"/>
                <a:gd name="connsiteY28" fmla="*/ 1188243 h 1781175"/>
                <a:gd name="connsiteX29" fmla="*/ 1000125 w 1481138"/>
                <a:gd name="connsiteY29" fmla="*/ 1071562 h 1781175"/>
                <a:gd name="connsiteX30" fmla="*/ 1088232 w 1481138"/>
                <a:gd name="connsiteY30" fmla="*/ 962025 h 1781175"/>
                <a:gd name="connsiteX31" fmla="*/ 1166813 w 1481138"/>
                <a:gd name="connsiteY31" fmla="*/ 857250 h 1781175"/>
                <a:gd name="connsiteX32" fmla="*/ 1238250 w 1481138"/>
                <a:gd name="connsiteY32" fmla="*/ 750093 h 1781175"/>
                <a:gd name="connsiteX33" fmla="*/ 1302544 w 1481138"/>
                <a:gd name="connsiteY33" fmla="*/ 640556 h 1781175"/>
                <a:gd name="connsiteX34" fmla="*/ 1354932 w 1481138"/>
                <a:gd name="connsiteY34" fmla="*/ 540543 h 1781175"/>
                <a:gd name="connsiteX35" fmla="*/ 1407319 w 1481138"/>
                <a:gd name="connsiteY35" fmla="*/ 428625 h 1781175"/>
                <a:gd name="connsiteX36" fmla="*/ 1414463 w 1481138"/>
                <a:gd name="connsiteY36" fmla="*/ 416718 h 1781175"/>
                <a:gd name="connsiteX37" fmla="*/ 1428750 w 1481138"/>
                <a:gd name="connsiteY37" fmla="*/ 407193 h 1781175"/>
                <a:gd name="connsiteX38" fmla="*/ 1447800 w 1481138"/>
                <a:gd name="connsiteY38" fmla="*/ 390525 h 1781175"/>
                <a:gd name="connsiteX39" fmla="*/ 1464469 w 1481138"/>
                <a:gd name="connsiteY39" fmla="*/ 366712 h 1781175"/>
                <a:gd name="connsiteX40" fmla="*/ 1476375 w 1481138"/>
                <a:gd name="connsiteY40" fmla="*/ 342900 h 1781175"/>
                <a:gd name="connsiteX41" fmla="*/ 1481138 w 1481138"/>
                <a:gd name="connsiteY41" fmla="*/ 326231 h 1781175"/>
                <a:gd name="connsiteX42" fmla="*/ 1481138 w 1481138"/>
                <a:gd name="connsiteY42" fmla="*/ 309562 h 1781175"/>
                <a:gd name="connsiteX43" fmla="*/ 1476375 w 1481138"/>
                <a:gd name="connsiteY43" fmla="*/ 292893 h 1781175"/>
                <a:gd name="connsiteX44" fmla="*/ 1464469 w 1481138"/>
                <a:gd name="connsiteY44" fmla="*/ 276225 h 1781175"/>
                <a:gd name="connsiteX45" fmla="*/ 1438275 w 1481138"/>
                <a:gd name="connsiteY45" fmla="*/ 247650 h 1781175"/>
                <a:gd name="connsiteX46" fmla="*/ 1395413 w 1481138"/>
                <a:gd name="connsiteY46" fmla="*/ 207168 h 1781175"/>
                <a:gd name="connsiteX47" fmla="*/ 1369219 w 1481138"/>
                <a:gd name="connsiteY47" fmla="*/ 183356 h 1781175"/>
                <a:gd name="connsiteX48" fmla="*/ 1323975 w 1481138"/>
                <a:gd name="connsiteY48" fmla="*/ 147637 h 1781175"/>
                <a:gd name="connsiteX49" fmla="*/ 1266825 w 1481138"/>
                <a:gd name="connsiteY49" fmla="*/ 109537 h 1781175"/>
                <a:gd name="connsiteX50" fmla="*/ 1209675 w 1481138"/>
                <a:gd name="connsiteY50" fmla="*/ 73818 h 1781175"/>
                <a:gd name="connsiteX51" fmla="*/ 1097757 w 1481138"/>
                <a:gd name="connsiteY51" fmla="*/ 14287 h 1781175"/>
                <a:gd name="connsiteX52" fmla="*/ 1071563 w 1481138"/>
                <a:gd name="connsiteY52" fmla="*/ 0 h 1781175"/>
                <a:gd name="connsiteX53" fmla="*/ 1064419 w 1481138"/>
                <a:gd name="connsiteY53" fmla="*/ 92868 h 1781175"/>
                <a:gd name="connsiteX54" fmla="*/ 1112044 w 1481138"/>
                <a:gd name="connsiteY54" fmla="*/ 121443 h 1781175"/>
                <a:gd name="connsiteX55" fmla="*/ 1123950 w 1481138"/>
                <a:gd name="connsiteY55" fmla="*/ 140493 h 1781175"/>
                <a:gd name="connsiteX56" fmla="*/ 1133475 w 1481138"/>
                <a:gd name="connsiteY56" fmla="*/ 166687 h 1781175"/>
                <a:gd name="connsiteX57" fmla="*/ 1140619 w 1481138"/>
                <a:gd name="connsiteY57" fmla="*/ 200025 h 1781175"/>
                <a:gd name="connsiteX58" fmla="*/ 1140619 w 1481138"/>
                <a:gd name="connsiteY58" fmla="*/ 247650 h 1781175"/>
                <a:gd name="connsiteX59" fmla="*/ 1123950 w 1481138"/>
                <a:gd name="connsiteY59" fmla="*/ 316706 h 1781175"/>
                <a:gd name="connsiteX60" fmla="*/ 1090613 w 1481138"/>
                <a:gd name="connsiteY60" fmla="*/ 43576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138" h="1781175">
                  <a:moveTo>
                    <a:pt x="1090613" y="435768"/>
                  </a:moveTo>
                  <a:lnTo>
                    <a:pt x="1057275" y="523875"/>
                  </a:lnTo>
                  <a:lnTo>
                    <a:pt x="1026319" y="600075"/>
                  </a:lnTo>
                  <a:lnTo>
                    <a:pt x="973932" y="709612"/>
                  </a:lnTo>
                  <a:lnTo>
                    <a:pt x="931069" y="790575"/>
                  </a:lnTo>
                  <a:lnTo>
                    <a:pt x="888207" y="857250"/>
                  </a:lnTo>
                  <a:lnTo>
                    <a:pt x="847725" y="921543"/>
                  </a:lnTo>
                  <a:lnTo>
                    <a:pt x="788194" y="1007268"/>
                  </a:lnTo>
                  <a:lnTo>
                    <a:pt x="719138" y="1092993"/>
                  </a:lnTo>
                  <a:lnTo>
                    <a:pt x="638175" y="1188243"/>
                  </a:lnTo>
                  <a:lnTo>
                    <a:pt x="519113" y="1312068"/>
                  </a:lnTo>
                  <a:lnTo>
                    <a:pt x="383382" y="1440656"/>
                  </a:lnTo>
                  <a:lnTo>
                    <a:pt x="257175" y="1545431"/>
                  </a:lnTo>
                  <a:lnTo>
                    <a:pt x="111919" y="1652587"/>
                  </a:lnTo>
                  <a:lnTo>
                    <a:pt x="28575" y="1714500"/>
                  </a:lnTo>
                  <a:lnTo>
                    <a:pt x="9525" y="1735931"/>
                  </a:lnTo>
                  <a:lnTo>
                    <a:pt x="0" y="1750218"/>
                  </a:lnTo>
                  <a:lnTo>
                    <a:pt x="0" y="1764506"/>
                  </a:lnTo>
                  <a:lnTo>
                    <a:pt x="4763" y="1774031"/>
                  </a:lnTo>
                  <a:lnTo>
                    <a:pt x="21432" y="1778793"/>
                  </a:lnTo>
                  <a:lnTo>
                    <a:pt x="35719" y="1781175"/>
                  </a:lnTo>
                  <a:lnTo>
                    <a:pt x="57150" y="1776412"/>
                  </a:lnTo>
                  <a:lnTo>
                    <a:pt x="152400" y="1728787"/>
                  </a:lnTo>
                  <a:lnTo>
                    <a:pt x="295275" y="1647825"/>
                  </a:lnTo>
                  <a:lnTo>
                    <a:pt x="423863" y="1566862"/>
                  </a:lnTo>
                  <a:lnTo>
                    <a:pt x="538163" y="1488281"/>
                  </a:lnTo>
                  <a:lnTo>
                    <a:pt x="654844" y="1400175"/>
                  </a:lnTo>
                  <a:lnTo>
                    <a:pt x="766763" y="1304925"/>
                  </a:lnTo>
                  <a:lnTo>
                    <a:pt x="890588" y="1188243"/>
                  </a:lnTo>
                  <a:lnTo>
                    <a:pt x="1000125" y="1071562"/>
                  </a:lnTo>
                  <a:lnTo>
                    <a:pt x="1088232" y="962025"/>
                  </a:lnTo>
                  <a:lnTo>
                    <a:pt x="1166813" y="857250"/>
                  </a:lnTo>
                  <a:lnTo>
                    <a:pt x="1238250" y="750093"/>
                  </a:lnTo>
                  <a:lnTo>
                    <a:pt x="1302544" y="640556"/>
                  </a:lnTo>
                  <a:lnTo>
                    <a:pt x="1354932" y="540543"/>
                  </a:lnTo>
                  <a:lnTo>
                    <a:pt x="1407319" y="428625"/>
                  </a:lnTo>
                  <a:lnTo>
                    <a:pt x="1414463" y="416718"/>
                  </a:lnTo>
                  <a:lnTo>
                    <a:pt x="1428750" y="407193"/>
                  </a:lnTo>
                  <a:lnTo>
                    <a:pt x="1447800" y="390525"/>
                  </a:lnTo>
                  <a:lnTo>
                    <a:pt x="1464469" y="366712"/>
                  </a:lnTo>
                  <a:lnTo>
                    <a:pt x="1476375" y="342900"/>
                  </a:lnTo>
                  <a:lnTo>
                    <a:pt x="1481138" y="326231"/>
                  </a:lnTo>
                  <a:lnTo>
                    <a:pt x="1481138" y="309562"/>
                  </a:lnTo>
                  <a:lnTo>
                    <a:pt x="1476375" y="292893"/>
                  </a:lnTo>
                  <a:lnTo>
                    <a:pt x="1464469" y="276225"/>
                  </a:lnTo>
                  <a:lnTo>
                    <a:pt x="1438275" y="247650"/>
                  </a:lnTo>
                  <a:lnTo>
                    <a:pt x="1395413" y="207168"/>
                  </a:lnTo>
                  <a:lnTo>
                    <a:pt x="1369219" y="183356"/>
                  </a:lnTo>
                  <a:lnTo>
                    <a:pt x="1323975" y="147637"/>
                  </a:lnTo>
                  <a:lnTo>
                    <a:pt x="1266825" y="109537"/>
                  </a:lnTo>
                  <a:lnTo>
                    <a:pt x="1209675" y="73818"/>
                  </a:lnTo>
                  <a:lnTo>
                    <a:pt x="1097757" y="14287"/>
                  </a:lnTo>
                  <a:lnTo>
                    <a:pt x="1071563" y="0"/>
                  </a:lnTo>
                  <a:lnTo>
                    <a:pt x="1064419" y="92868"/>
                  </a:lnTo>
                  <a:lnTo>
                    <a:pt x="1112044" y="121443"/>
                  </a:lnTo>
                  <a:lnTo>
                    <a:pt x="1123950" y="140493"/>
                  </a:lnTo>
                  <a:lnTo>
                    <a:pt x="1133475" y="166687"/>
                  </a:lnTo>
                  <a:lnTo>
                    <a:pt x="1140619" y="200025"/>
                  </a:lnTo>
                  <a:lnTo>
                    <a:pt x="1140619" y="247650"/>
                  </a:lnTo>
                  <a:lnTo>
                    <a:pt x="1123950" y="316706"/>
                  </a:lnTo>
                  <a:lnTo>
                    <a:pt x="1090613" y="4357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8">
              <a:extLst>
                <a:ext uri="{FF2B5EF4-FFF2-40B4-BE49-F238E27FC236}">
                  <a16:creationId xmlns:a16="http://schemas.microsoft.com/office/drawing/2014/main" id="{5E18DA84-A9E9-4ADF-A38A-3F84D5AB323A}"/>
                </a:ext>
              </a:extLst>
            </p:cNvPr>
            <p:cNvSpPr/>
            <p:nvPr/>
          </p:nvSpPr>
          <p:spPr>
            <a:xfrm>
              <a:off x="5722938" y="4325938"/>
              <a:ext cx="1908175" cy="1779588"/>
            </a:xfrm>
            <a:custGeom>
              <a:avLst/>
              <a:gdLst>
                <a:gd name="connsiteX0" fmla="*/ 226219 w 1909762"/>
                <a:gd name="connsiteY0" fmla="*/ 738188 h 1778794"/>
                <a:gd name="connsiteX1" fmla="*/ 235744 w 1909762"/>
                <a:gd name="connsiteY1" fmla="*/ 559594 h 1778794"/>
                <a:gd name="connsiteX2" fmla="*/ 242887 w 1909762"/>
                <a:gd name="connsiteY2" fmla="*/ 402432 h 1778794"/>
                <a:gd name="connsiteX3" fmla="*/ 245269 w 1909762"/>
                <a:gd name="connsiteY3" fmla="*/ 345282 h 1778794"/>
                <a:gd name="connsiteX4" fmla="*/ 245269 w 1909762"/>
                <a:gd name="connsiteY4" fmla="*/ 316707 h 1778794"/>
                <a:gd name="connsiteX5" fmla="*/ 240506 w 1909762"/>
                <a:gd name="connsiteY5" fmla="*/ 278607 h 1778794"/>
                <a:gd name="connsiteX6" fmla="*/ 233362 w 1909762"/>
                <a:gd name="connsiteY6" fmla="*/ 240507 h 1778794"/>
                <a:gd name="connsiteX7" fmla="*/ 221456 w 1909762"/>
                <a:gd name="connsiteY7" fmla="*/ 202407 h 1778794"/>
                <a:gd name="connsiteX8" fmla="*/ 202406 w 1909762"/>
                <a:gd name="connsiteY8" fmla="*/ 164307 h 1778794"/>
                <a:gd name="connsiteX9" fmla="*/ 188119 w 1909762"/>
                <a:gd name="connsiteY9" fmla="*/ 142875 h 1778794"/>
                <a:gd name="connsiteX10" fmla="*/ 173831 w 1909762"/>
                <a:gd name="connsiteY10" fmla="*/ 128588 h 1778794"/>
                <a:gd name="connsiteX11" fmla="*/ 145256 w 1909762"/>
                <a:gd name="connsiteY11" fmla="*/ 102394 h 1778794"/>
                <a:gd name="connsiteX12" fmla="*/ 107156 w 1909762"/>
                <a:gd name="connsiteY12" fmla="*/ 76200 h 1778794"/>
                <a:gd name="connsiteX13" fmla="*/ 9525 w 1909762"/>
                <a:gd name="connsiteY13" fmla="*/ 26194 h 1778794"/>
                <a:gd name="connsiteX14" fmla="*/ 0 w 1909762"/>
                <a:gd name="connsiteY14" fmla="*/ 16669 h 1778794"/>
                <a:gd name="connsiteX15" fmla="*/ 173831 w 1909762"/>
                <a:gd name="connsiteY15" fmla="*/ 0 h 1778794"/>
                <a:gd name="connsiteX16" fmla="*/ 283369 w 1909762"/>
                <a:gd name="connsiteY16" fmla="*/ 69057 h 1778794"/>
                <a:gd name="connsiteX17" fmla="*/ 378619 w 1909762"/>
                <a:gd name="connsiteY17" fmla="*/ 142875 h 1778794"/>
                <a:gd name="connsiteX18" fmla="*/ 428625 w 1909762"/>
                <a:gd name="connsiteY18" fmla="*/ 192882 h 1778794"/>
                <a:gd name="connsiteX19" fmla="*/ 488156 w 1909762"/>
                <a:gd name="connsiteY19" fmla="*/ 252413 h 1778794"/>
                <a:gd name="connsiteX20" fmla="*/ 523875 w 1909762"/>
                <a:gd name="connsiteY20" fmla="*/ 288132 h 1778794"/>
                <a:gd name="connsiteX21" fmla="*/ 538162 w 1909762"/>
                <a:gd name="connsiteY21" fmla="*/ 302419 h 1778794"/>
                <a:gd name="connsiteX22" fmla="*/ 545306 w 1909762"/>
                <a:gd name="connsiteY22" fmla="*/ 319088 h 1778794"/>
                <a:gd name="connsiteX23" fmla="*/ 547687 w 1909762"/>
                <a:gd name="connsiteY23" fmla="*/ 335757 h 1778794"/>
                <a:gd name="connsiteX24" fmla="*/ 545306 w 1909762"/>
                <a:gd name="connsiteY24" fmla="*/ 369094 h 1778794"/>
                <a:gd name="connsiteX25" fmla="*/ 528637 w 1909762"/>
                <a:gd name="connsiteY25" fmla="*/ 414338 h 1778794"/>
                <a:gd name="connsiteX26" fmla="*/ 504825 w 1909762"/>
                <a:gd name="connsiteY26" fmla="*/ 459582 h 1778794"/>
                <a:gd name="connsiteX27" fmla="*/ 485775 w 1909762"/>
                <a:gd name="connsiteY27" fmla="*/ 538163 h 1778794"/>
                <a:gd name="connsiteX28" fmla="*/ 450056 w 1909762"/>
                <a:gd name="connsiteY28" fmla="*/ 733425 h 1778794"/>
                <a:gd name="connsiteX29" fmla="*/ 426244 w 1909762"/>
                <a:gd name="connsiteY29" fmla="*/ 892969 h 1778794"/>
                <a:gd name="connsiteX30" fmla="*/ 404812 w 1909762"/>
                <a:gd name="connsiteY30" fmla="*/ 1114425 h 1778794"/>
                <a:gd name="connsiteX31" fmla="*/ 404812 w 1909762"/>
                <a:gd name="connsiteY31" fmla="*/ 1245394 h 1778794"/>
                <a:gd name="connsiteX32" fmla="*/ 419100 w 1909762"/>
                <a:gd name="connsiteY32" fmla="*/ 1347788 h 1778794"/>
                <a:gd name="connsiteX33" fmla="*/ 433387 w 1909762"/>
                <a:gd name="connsiteY33" fmla="*/ 1390650 h 1778794"/>
                <a:gd name="connsiteX34" fmla="*/ 454819 w 1909762"/>
                <a:gd name="connsiteY34" fmla="*/ 1440657 h 1778794"/>
                <a:gd name="connsiteX35" fmla="*/ 478631 w 1909762"/>
                <a:gd name="connsiteY35" fmla="*/ 1473994 h 1778794"/>
                <a:gd name="connsiteX36" fmla="*/ 497681 w 1909762"/>
                <a:gd name="connsiteY36" fmla="*/ 1490663 h 1778794"/>
                <a:gd name="connsiteX37" fmla="*/ 526256 w 1909762"/>
                <a:gd name="connsiteY37" fmla="*/ 1504950 h 1778794"/>
                <a:gd name="connsiteX38" fmla="*/ 578644 w 1909762"/>
                <a:gd name="connsiteY38" fmla="*/ 1524000 h 1778794"/>
                <a:gd name="connsiteX39" fmla="*/ 635794 w 1909762"/>
                <a:gd name="connsiteY39" fmla="*/ 1535907 h 1778794"/>
                <a:gd name="connsiteX40" fmla="*/ 754856 w 1909762"/>
                <a:gd name="connsiteY40" fmla="*/ 1550194 h 1778794"/>
                <a:gd name="connsiteX41" fmla="*/ 904875 w 1909762"/>
                <a:gd name="connsiteY41" fmla="*/ 1554957 h 1778794"/>
                <a:gd name="connsiteX42" fmla="*/ 1066800 w 1909762"/>
                <a:gd name="connsiteY42" fmla="*/ 1550194 h 1778794"/>
                <a:gd name="connsiteX43" fmla="*/ 1169194 w 1909762"/>
                <a:gd name="connsiteY43" fmla="*/ 1540669 h 1778794"/>
                <a:gd name="connsiteX44" fmla="*/ 1235869 w 1909762"/>
                <a:gd name="connsiteY44" fmla="*/ 1531144 h 1778794"/>
                <a:gd name="connsiteX45" fmla="*/ 1293019 w 1909762"/>
                <a:gd name="connsiteY45" fmla="*/ 1519238 h 1778794"/>
                <a:gd name="connsiteX46" fmla="*/ 1343025 w 1909762"/>
                <a:gd name="connsiteY46" fmla="*/ 1507332 h 1778794"/>
                <a:gd name="connsiteX47" fmla="*/ 1857375 w 1909762"/>
                <a:gd name="connsiteY47" fmla="*/ 1524000 h 1778794"/>
                <a:gd name="connsiteX48" fmla="*/ 1878806 w 1909762"/>
                <a:gd name="connsiteY48" fmla="*/ 1533525 h 1778794"/>
                <a:gd name="connsiteX49" fmla="*/ 1895475 w 1909762"/>
                <a:gd name="connsiteY49" fmla="*/ 1545432 h 1778794"/>
                <a:gd name="connsiteX50" fmla="*/ 1907381 w 1909762"/>
                <a:gd name="connsiteY50" fmla="*/ 1564482 h 1778794"/>
                <a:gd name="connsiteX51" fmla="*/ 1909762 w 1909762"/>
                <a:gd name="connsiteY51" fmla="*/ 1583532 h 1778794"/>
                <a:gd name="connsiteX52" fmla="*/ 1905000 w 1909762"/>
                <a:gd name="connsiteY52" fmla="*/ 1607344 h 1778794"/>
                <a:gd name="connsiteX53" fmla="*/ 1893094 w 1909762"/>
                <a:gd name="connsiteY53" fmla="*/ 1628775 h 1778794"/>
                <a:gd name="connsiteX54" fmla="*/ 1862137 w 1909762"/>
                <a:gd name="connsiteY54" fmla="*/ 1657350 h 1778794"/>
                <a:gd name="connsiteX55" fmla="*/ 1826419 w 1909762"/>
                <a:gd name="connsiteY55" fmla="*/ 1683544 h 1778794"/>
                <a:gd name="connsiteX56" fmla="*/ 1743075 w 1909762"/>
                <a:gd name="connsiteY56" fmla="*/ 1724025 h 1778794"/>
                <a:gd name="connsiteX57" fmla="*/ 1662112 w 1909762"/>
                <a:gd name="connsiteY57" fmla="*/ 1747838 h 1778794"/>
                <a:gd name="connsiteX58" fmla="*/ 1626394 w 1909762"/>
                <a:gd name="connsiteY58" fmla="*/ 1757363 h 1778794"/>
                <a:gd name="connsiteX59" fmla="*/ 1562100 w 1909762"/>
                <a:gd name="connsiteY59" fmla="*/ 1764507 h 1778794"/>
                <a:gd name="connsiteX60" fmla="*/ 1428750 w 1909762"/>
                <a:gd name="connsiteY60" fmla="*/ 1774032 h 1778794"/>
                <a:gd name="connsiteX61" fmla="*/ 1309687 w 1909762"/>
                <a:gd name="connsiteY61" fmla="*/ 1776413 h 1778794"/>
                <a:gd name="connsiteX62" fmla="*/ 1107281 w 1909762"/>
                <a:gd name="connsiteY62" fmla="*/ 1778794 h 1778794"/>
                <a:gd name="connsiteX63" fmla="*/ 971550 w 1909762"/>
                <a:gd name="connsiteY63" fmla="*/ 1776413 h 1778794"/>
                <a:gd name="connsiteX64" fmla="*/ 859631 w 1909762"/>
                <a:gd name="connsiteY64" fmla="*/ 1771650 h 1778794"/>
                <a:gd name="connsiteX65" fmla="*/ 735806 w 1909762"/>
                <a:gd name="connsiteY65" fmla="*/ 1762125 h 1778794"/>
                <a:gd name="connsiteX66" fmla="*/ 635794 w 1909762"/>
                <a:gd name="connsiteY66" fmla="*/ 1750219 h 1778794"/>
                <a:gd name="connsiteX67" fmla="*/ 535781 w 1909762"/>
                <a:gd name="connsiteY67" fmla="*/ 1731169 h 1778794"/>
                <a:gd name="connsiteX68" fmla="*/ 454819 w 1909762"/>
                <a:gd name="connsiteY68" fmla="*/ 1707357 h 1778794"/>
                <a:gd name="connsiteX69" fmla="*/ 392906 w 1909762"/>
                <a:gd name="connsiteY69" fmla="*/ 1681163 h 1778794"/>
                <a:gd name="connsiteX70" fmla="*/ 354806 w 1909762"/>
                <a:gd name="connsiteY70" fmla="*/ 1659732 h 1778794"/>
                <a:gd name="connsiteX71" fmla="*/ 304800 w 1909762"/>
                <a:gd name="connsiteY71" fmla="*/ 1616869 h 1778794"/>
                <a:gd name="connsiteX72" fmla="*/ 278606 w 1909762"/>
                <a:gd name="connsiteY72" fmla="*/ 1588294 h 1778794"/>
                <a:gd name="connsiteX73" fmla="*/ 257175 w 1909762"/>
                <a:gd name="connsiteY73" fmla="*/ 1557338 h 1778794"/>
                <a:gd name="connsiteX74" fmla="*/ 233362 w 1909762"/>
                <a:gd name="connsiteY74" fmla="*/ 1502569 h 1778794"/>
                <a:gd name="connsiteX75" fmla="*/ 221456 w 1909762"/>
                <a:gd name="connsiteY75" fmla="*/ 1457325 h 1778794"/>
                <a:gd name="connsiteX76" fmla="*/ 211931 w 1909762"/>
                <a:gd name="connsiteY76" fmla="*/ 1416844 h 1778794"/>
                <a:gd name="connsiteX77" fmla="*/ 204787 w 1909762"/>
                <a:gd name="connsiteY77" fmla="*/ 1366838 h 1778794"/>
                <a:gd name="connsiteX78" fmla="*/ 202406 w 1909762"/>
                <a:gd name="connsiteY78" fmla="*/ 1312069 h 1778794"/>
                <a:gd name="connsiteX79" fmla="*/ 204787 w 1909762"/>
                <a:gd name="connsiteY79" fmla="*/ 1197769 h 1778794"/>
                <a:gd name="connsiteX80" fmla="*/ 214312 w 1909762"/>
                <a:gd name="connsiteY80" fmla="*/ 978694 h 1778794"/>
                <a:gd name="connsiteX81" fmla="*/ 226219 w 1909762"/>
                <a:gd name="connsiteY81" fmla="*/ 738188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909762" h="1778794">
                  <a:moveTo>
                    <a:pt x="226219" y="738188"/>
                  </a:moveTo>
                  <a:lnTo>
                    <a:pt x="235744" y="559594"/>
                  </a:lnTo>
                  <a:lnTo>
                    <a:pt x="242887" y="402432"/>
                  </a:lnTo>
                  <a:lnTo>
                    <a:pt x="245269" y="345282"/>
                  </a:lnTo>
                  <a:lnTo>
                    <a:pt x="245269" y="316707"/>
                  </a:lnTo>
                  <a:lnTo>
                    <a:pt x="240506" y="278607"/>
                  </a:lnTo>
                  <a:lnTo>
                    <a:pt x="233362" y="240507"/>
                  </a:lnTo>
                  <a:lnTo>
                    <a:pt x="221456" y="202407"/>
                  </a:lnTo>
                  <a:lnTo>
                    <a:pt x="202406" y="164307"/>
                  </a:lnTo>
                  <a:lnTo>
                    <a:pt x="188119" y="142875"/>
                  </a:lnTo>
                  <a:lnTo>
                    <a:pt x="173831" y="128588"/>
                  </a:lnTo>
                  <a:lnTo>
                    <a:pt x="145256" y="102394"/>
                  </a:lnTo>
                  <a:lnTo>
                    <a:pt x="107156" y="76200"/>
                  </a:lnTo>
                  <a:lnTo>
                    <a:pt x="9525" y="26194"/>
                  </a:lnTo>
                  <a:lnTo>
                    <a:pt x="0" y="16669"/>
                  </a:lnTo>
                  <a:lnTo>
                    <a:pt x="173831" y="0"/>
                  </a:lnTo>
                  <a:lnTo>
                    <a:pt x="283369" y="69057"/>
                  </a:lnTo>
                  <a:lnTo>
                    <a:pt x="378619" y="142875"/>
                  </a:lnTo>
                  <a:lnTo>
                    <a:pt x="428625" y="192882"/>
                  </a:lnTo>
                  <a:lnTo>
                    <a:pt x="488156" y="252413"/>
                  </a:lnTo>
                  <a:lnTo>
                    <a:pt x="523875" y="288132"/>
                  </a:lnTo>
                  <a:lnTo>
                    <a:pt x="538162" y="302419"/>
                  </a:lnTo>
                  <a:lnTo>
                    <a:pt x="545306" y="319088"/>
                  </a:lnTo>
                  <a:lnTo>
                    <a:pt x="547687" y="335757"/>
                  </a:lnTo>
                  <a:lnTo>
                    <a:pt x="545306" y="369094"/>
                  </a:lnTo>
                  <a:lnTo>
                    <a:pt x="528637" y="414338"/>
                  </a:lnTo>
                  <a:lnTo>
                    <a:pt x="504825" y="459582"/>
                  </a:lnTo>
                  <a:lnTo>
                    <a:pt x="485775" y="538163"/>
                  </a:lnTo>
                  <a:lnTo>
                    <a:pt x="450056" y="733425"/>
                  </a:lnTo>
                  <a:lnTo>
                    <a:pt x="426244" y="892969"/>
                  </a:lnTo>
                  <a:lnTo>
                    <a:pt x="404812" y="1114425"/>
                  </a:lnTo>
                  <a:lnTo>
                    <a:pt x="404812" y="1245394"/>
                  </a:lnTo>
                  <a:lnTo>
                    <a:pt x="419100" y="1347788"/>
                  </a:lnTo>
                  <a:lnTo>
                    <a:pt x="433387" y="1390650"/>
                  </a:lnTo>
                  <a:lnTo>
                    <a:pt x="454819" y="1440657"/>
                  </a:lnTo>
                  <a:lnTo>
                    <a:pt x="478631" y="1473994"/>
                  </a:lnTo>
                  <a:lnTo>
                    <a:pt x="497681" y="1490663"/>
                  </a:lnTo>
                  <a:lnTo>
                    <a:pt x="526256" y="1504950"/>
                  </a:lnTo>
                  <a:lnTo>
                    <a:pt x="578644" y="1524000"/>
                  </a:lnTo>
                  <a:lnTo>
                    <a:pt x="635794" y="1535907"/>
                  </a:lnTo>
                  <a:lnTo>
                    <a:pt x="754856" y="1550194"/>
                  </a:lnTo>
                  <a:lnTo>
                    <a:pt x="904875" y="1554957"/>
                  </a:lnTo>
                  <a:lnTo>
                    <a:pt x="1066800" y="1550194"/>
                  </a:lnTo>
                  <a:lnTo>
                    <a:pt x="1169194" y="1540669"/>
                  </a:lnTo>
                  <a:lnTo>
                    <a:pt x="1235869" y="1531144"/>
                  </a:lnTo>
                  <a:lnTo>
                    <a:pt x="1293019" y="1519238"/>
                  </a:lnTo>
                  <a:lnTo>
                    <a:pt x="1343025" y="1507332"/>
                  </a:lnTo>
                  <a:lnTo>
                    <a:pt x="1857375" y="1524000"/>
                  </a:lnTo>
                  <a:lnTo>
                    <a:pt x="1878806" y="1533525"/>
                  </a:lnTo>
                  <a:lnTo>
                    <a:pt x="1895475" y="1545432"/>
                  </a:lnTo>
                  <a:lnTo>
                    <a:pt x="1907381" y="1564482"/>
                  </a:lnTo>
                  <a:lnTo>
                    <a:pt x="1909762" y="1583532"/>
                  </a:lnTo>
                  <a:lnTo>
                    <a:pt x="1905000" y="1607344"/>
                  </a:lnTo>
                  <a:lnTo>
                    <a:pt x="1893094" y="1628775"/>
                  </a:lnTo>
                  <a:lnTo>
                    <a:pt x="1862137" y="1657350"/>
                  </a:lnTo>
                  <a:lnTo>
                    <a:pt x="1826419" y="1683544"/>
                  </a:lnTo>
                  <a:lnTo>
                    <a:pt x="1743075" y="1724025"/>
                  </a:lnTo>
                  <a:lnTo>
                    <a:pt x="1662112" y="1747838"/>
                  </a:lnTo>
                  <a:lnTo>
                    <a:pt x="1626394" y="1757363"/>
                  </a:lnTo>
                  <a:lnTo>
                    <a:pt x="1562100" y="1764507"/>
                  </a:lnTo>
                  <a:lnTo>
                    <a:pt x="1428750" y="1774032"/>
                  </a:lnTo>
                  <a:lnTo>
                    <a:pt x="1309687" y="1776413"/>
                  </a:lnTo>
                  <a:lnTo>
                    <a:pt x="1107281" y="1778794"/>
                  </a:lnTo>
                  <a:lnTo>
                    <a:pt x="971550" y="1776413"/>
                  </a:lnTo>
                  <a:lnTo>
                    <a:pt x="859631" y="1771650"/>
                  </a:lnTo>
                  <a:lnTo>
                    <a:pt x="735806" y="1762125"/>
                  </a:lnTo>
                  <a:lnTo>
                    <a:pt x="635794" y="1750219"/>
                  </a:lnTo>
                  <a:lnTo>
                    <a:pt x="535781" y="1731169"/>
                  </a:lnTo>
                  <a:lnTo>
                    <a:pt x="454819" y="1707357"/>
                  </a:lnTo>
                  <a:lnTo>
                    <a:pt x="392906" y="1681163"/>
                  </a:lnTo>
                  <a:lnTo>
                    <a:pt x="354806" y="1659732"/>
                  </a:lnTo>
                  <a:lnTo>
                    <a:pt x="304800" y="1616869"/>
                  </a:lnTo>
                  <a:lnTo>
                    <a:pt x="278606" y="1588294"/>
                  </a:lnTo>
                  <a:lnTo>
                    <a:pt x="257175" y="1557338"/>
                  </a:lnTo>
                  <a:lnTo>
                    <a:pt x="233362" y="1502569"/>
                  </a:lnTo>
                  <a:lnTo>
                    <a:pt x="221456" y="1457325"/>
                  </a:lnTo>
                  <a:lnTo>
                    <a:pt x="211931" y="1416844"/>
                  </a:lnTo>
                  <a:lnTo>
                    <a:pt x="204787" y="1366838"/>
                  </a:lnTo>
                  <a:cubicBezTo>
                    <a:pt x="203993" y="1348582"/>
                    <a:pt x="203200" y="1330325"/>
                    <a:pt x="202406" y="1312069"/>
                  </a:cubicBezTo>
                  <a:cubicBezTo>
                    <a:pt x="203200" y="1273969"/>
                    <a:pt x="203993" y="1235869"/>
                    <a:pt x="204787" y="1197769"/>
                  </a:cubicBezTo>
                  <a:lnTo>
                    <a:pt x="214312" y="978694"/>
                  </a:lnTo>
                  <a:lnTo>
                    <a:pt x="226219" y="73818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79">
              <a:extLst>
                <a:ext uri="{FF2B5EF4-FFF2-40B4-BE49-F238E27FC236}">
                  <a16:creationId xmlns:a16="http://schemas.microsoft.com/office/drawing/2014/main" id="{74C6401C-A450-4A7B-B44E-13B6D3D68602}"/>
                </a:ext>
              </a:extLst>
            </p:cNvPr>
            <p:cNvSpPr/>
            <p:nvPr/>
          </p:nvSpPr>
          <p:spPr>
            <a:xfrm>
              <a:off x="6967538" y="5027613"/>
              <a:ext cx="660400" cy="889000"/>
            </a:xfrm>
            <a:custGeom>
              <a:avLst/>
              <a:gdLst>
                <a:gd name="connsiteX0" fmla="*/ 435768 w 659606"/>
                <a:gd name="connsiteY0" fmla="*/ 250031 h 890587"/>
                <a:gd name="connsiteX1" fmla="*/ 440531 w 659606"/>
                <a:gd name="connsiteY1" fmla="*/ 350044 h 890587"/>
                <a:gd name="connsiteX2" fmla="*/ 450056 w 659606"/>
                <a:gd name="connsiteY2" fmla="*/ 454819 h 890587"/>
                <a:gd name="connsiteX3" fmla="*/ 461962 w 659606"/>
                <a:gd name="connsiteY3" fmla="*/ 561975 h 890587"/>
                <a:gd name="connsiteX4" fmla="*/ 473868 w 659606"/>
                <a:gd name="connsiteY4" fmla="*/ 647700 h 890587"/>
                <a:gd name="connsiteX5" fmla="*/ 481012 w 659606"/>
                <a:gd name="connsiteY5" fmla="*/ 676275 h 890587"/>
                <a:gd name="connsiteX6" fmla="*/ 497681 w 659606"/>
                <a:gd name="connsiteY6" fmla="*/ 714375 h 890587"/>
                <a:gd name="connsiteX7" fmla="*/ 526256 w 659606"/>
                <a:gd name="connsiteY7" fmla="*/ 757237 h 890587"/>
                <a:gd name="connsiteX8" fmla="*/ 557212 w 659606"/>
                <a:gd name="connsiteY8" fmla="*/ 785812 h 890587"/>
                <a:gd name="connsiteX9" fmla="*/ 588168 w 659606"/>
                <a:gd name="connsiteY9" fmla="*/ 807244 h 890587"/>
                <a:gd name="connsiteX10" fmla="*/ 611981 w 659606"/>
                <a:gd name="connsiteY10" fmla="*/ 821531 h 890587"/>
                <a:gd name="connsiteX11" fmla="*/ 642937 w 659606"/>
                <a:gd name="connsiteY11" fmla="*/ 840581 h 890587"/>
                <a:gd name="connsiteX12" fmla="*/ 657225 w 659606"/>
                <a:gd name="connsiteY12" fmla="*/ 866775 h 890587"/>
                <a:gd name="connsiteX13" fmla="*/ 659606 w 659606"/>
                <a:gd name="connsiteY13" fmla="*/ 890587 h 890587"/>
                <a:gd name="connsiteX14" fmla="*/ 0 w 659606"/>
                <a:gd name="connsiteY14" fmla="*/ 831056 h 890587"/>
                <a:gd name="connsiteX15" fmla="*/ 69056 w 659606"/>
                <a:gd name="connsiteY15" fmla="*/ 814387 h 890587"/>
                <a:gd name="connsiteX16" fmla="*/ 104775 w 659606"/>
                <a:gd name="connsiteY16" fmla="*/ 802481 h 890587"/>
                <a:gd name="connsiteX17" fmla="*/ 142875 w 659606"/>
                <a:gd name="connsiteY17" fmla="*/ 785812 h 890587"/>
                <a:gd name="connsiteX18" fmla="*/ 185737 w 659606"/>
                <a:gd name="connsiteY18" fmla="*/ 762000 h 890587"/>
                <a:gd name="connsiteX19" fmla="*/ 207168 w 659606"/>
                <a:gd name="connsiteY19" fmla="*/ 742950 h 890587"/>
                <a:gd name="connsiteX20" fmla="*/ 233362 w 659606"/>
                <a:gd name="connsiteY20" fmla="*/ 714375 h 890587"/>
                <a:gd name="connsiteX21" fmla="*/ 252412 w 659606"/>
                <a:gd name="connsiteY21" fmla="*/ 681037 h 890587"/>
                <a:gd name="connsiteX22" fmla="*/ 273843 w 659606"/>
                <a:gd name="connsiteY22" fmla="*/ 633412 h 890587"/>
                <a:gd name="connsiteX23" fmla="*/ 292893 w 659606"/>
                <a:gd name="connsiteY23" fmla="*/ 566737 h 890587"/>
                <a:gd name="connsiteX24" fmla="*/ 307181 w 659606"/>
                <a:gd name="connsiteY24" fmla="*/ 497681 h 890587"/>
                <a:gd name="connsiteX25" fmla="*/ 319087 w 659606"/>
                <a:gd name="connsiteY25" fmla="*/ 421481 h 890587"/>
                <a:gd name="connsiteX26" fmla="*/ 330993 w 659606"/>
                <a:gd name="connsiteY26" fmla="*/ 323850 h 890587"/>
                <a:gd name="connsiteX27" fmla="*/ 338137 w 659606"/>
                <a:gd name="connsiteY27" fmla="*/ 209550 h 890587"/>
                <a:gd name="connsiteX28" fmla="*/ 340518 w 659606"/>
                <a:gd name="connsiteY28" fmla="*/ 47625 h 890587"/>
                <a:gd name="connsiteX29" fmla="*/ 340518 w 659606"/>
                <a:gd name="connsiteY29" fmla="*/ 33337 h 890587"/>
                <a:gd name="connsiteX30" fmla="*/ 345281 w 659606"/>
                <a:gd name="connsiteY30" fmla="*/ 19050 h 890587"/>
                <a:gd name="connsiteX31" fmla="*/ 361950 w 659606"/>
                <a:gd name="connsiteY31" fmla="*/ 4762 h 890587"/>
                <a:gd name="connsiteX32" fmla="*/ 381000 w 659606"/>
                <a:gd name="connsiteY32" fmla="*/ 0 h 890587"/>
                <a:gd name="connsiteX33" fmla="*/ 395287 w 659606"/>
                <a:gd name="connsiteY33" fmla="*/ 4762 h 890587"/>
                <a:gd name="connsiteX34" fmla="*/ 411956 w 659606"/>
                <a:gd name="connsiteY34" fmla="*/ 16669 h 890587"/>
                <a:gd name="connsiteX35" fmla="*/ 426243 w 659606"/>
                <a:gd name="connsiteY35" fmla="*/ 40481 h 890587"/>
                <a:gd name="connsiteX36" fmla="*/ 428625 w 659606"/>
                <a:gd name="connsiteY36" fmla="*/ 59531 h 890587"/>
                <a:gd name="connsiteX37" fmla="*/ 435768 w 659606"/>
                <a:gd name="connsiteY37" fmla="*/ 250031 h 8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9606" h="890587">
                  <a:moveTo>
                    <a:pt x="435768" y="250031"/>
                  </a:moveTo>
                  <a:lnTo>
                    <a:pt x="440531" y="350044"/>
                  </a:lnTo>
                  <a:lnTo>
                    <a:pt x="450056" y="454819"/>
                  </a:lnTo>
                  <a:lnTo>
                    <a:pt x="461962" y="561975"/>
                  </a:lnTo>
                  <a:lnTo>
                    <a:pt x="473868" y="647700"/>
                  </a:lnTo>
                  <a:lnTo>
                    <a:pt x="481012" y="676275"/>
                  </a:lnTo>
                  <a:lnTo>
                    <a:pt x="497681" y="714375"/>
                  </a:lnTo>
                  <a:lnTo>
                    <a:pt x="526256" y="757237"/>
                  </a:lnTo>
                  <a:lnTo>
                    <a:pt x="557212" y="785812"/>
                  </a:lnTo>
                  <a:lnTo>
                    <a:pt x="588168" y="807244"/>
                  </a:lnTo>
                  <a:lnTo>
                    <a:pt x="611981" y="821531"/>
                  </a:lnTo>
                  <a:lnTo>
                    <a:pt x="642937" y="840581"/>
                  </a:lnTo>
                  <a:lnTo>
                    <a:pt x="657225" y="866775"/>
                  </a:lnTo>
                  <a:lnTo>
                    <a:pt x="659606" y="890587"/>
                  </a:lnTo>
                  <a:lnTo>
                    <a:pt x="0" y="831056"/>
                  </a:lnTo>
                  <a:lnTo>
                    <a:pt x="69056" y="814387"/>
                  </a:lnTo>
                  <a:lnTo>
                    <a:pt x="104775" y="802481"/>
                  </a:lnTo>
                  <a:lnTo>
                    <a:pt x="142875" y="785812"/>
                  </a:lnTo>
                  <a:lnTo>
                    <a:pt x="185737" y="762000"/>
                  </a:lnTo>
                  <a:lnTo>
                    <a:pt x="207168" y="742950"/>
                  </a:lnTo>
                  <a:lnTo>
                    <a:pt x="233362" y="714375"/>
                  </a:lnTo>
                  <a:lnTo>
                    <a:pt x="252412" y="681037"/>
                  </a:lnTo>
                  <a:lnTo>
                    <a:pt x="273843" y="633412"/>
                  </a:lnTo>
                  <a:lnTo>
                    <a:pt x="292893" y="566737"/>
                  </a:lnTo>
                  <a:lnTo>
                    <a:pt x="307181" y="497681"/>
                  </a:lnTo>
                  <a:lnTo>
                    <a:pt x="319087" y="421481"/>
                  </a:lnTo>
                  <a:lnTo>
                    <a:pt x="330993" y="323850"/>
                  </a:lnTo>
                  <a:lnTo>
                    <a:pt x="338137" y="209550"/>
                  </a:lnTo>
                  <a:cubicBezTo>
                    <a:pt x="338931" y="155575"/>
                    <a:pt x="339724" y="101600"/>
                    <a:pt x="340518" y="47625"/>
                  </a:cubicBezTo>
                  <a:lnTo>
                    <a:pt x="340518" y="33337"/>
                  </a:lnTo>
                  <a:lnTo>
                    <a:pt x="345281" y="19050"/>
                  </a:lnTo>
                  <a:lnTo>
                    <a:pt x="361950" y="4762"/>
                  </a:lnTo>
                  <a:lnTo>
                    <a:pt x="381000" y="0"/>
                  </a:lnTo>
                  <a:lnTo>
                    <a:pt x="395287" y="4762"/>
                  </a:lnTo>
                  <a:lnTo>
                    <a:pt x="411956" y="16669"/>
                  </a:lnTo>
                  <a:lnTo>
                    <a:pt x="426243" y="40481"/>
                  </a:lnTo>
                  <a:lnTo>
                    <a:pt x="428625" y="59531"/>
                  </a:lnTo>
                  <a:cubicBezTo>
                    <a:pt x="429419" y="113506"/>
                    <a:pt x="430212" y="167481"/>
                    <a:pt x="435768" y="250031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695C56F3-7999-4AD7-BDEE-B4F7C40211F2}"/>
              </a:ext>
            </a:extLst>
          </p:cNvPr>
          <p:cNvGrpSpPr>
            <a:grpSpLocks/>
          </p:cNvGrpSpPr>
          <p:nvPr/>
        </p:nvGrpSpPr>
        <p:grpSpPr bwMode="auto">
          <a:xfrm>
            <a:off x="2587625" y="1524000"/>
            <a:ext cx="4908550" cy="4533900"/>
            <a:chOff x="2570163" y="1528763"/>
            <a:chExt cx="4908550" cy="4533900"/>
          </a:xfrm>
        </p:grpSpPr>
        <p:sp>
          <p:nvSpPr>
            <p:cNvPr id="30" name="フリーフォーム 67">
              <a:extLst>
                <a:ext uri="{FF2B5EF4-FFF2-40B4-BE49-F238E27FC236}">
                  <a16:creationId xmlns:a16="http://schemas.microsoft.com/office/drawing/2014/main" id="{9F7CCA70-E6B2-4DD4-8F4B-2825AA73A89A}"/>
                </a:ext>
              </a:extLst>
            </p:cNvPr>
            <p:cNvSpPr/>
            <p:nvPr/>
          </p:nvSpPr>
          <p:spPr>
            <a:xfrm>
              <a:off x="3160713" y="1528763"/>
              <a:ext cx="714375" cy="650875"/>
            </a:xfrm>
            <a:custGeom>
              <a:avLst/>
              <a:gdLst>
                <a:gd name="connsiteX0" fmla="*/ 245269 w 714375"/>
                <a:gd name="connsiteY0" fmla="*/ 357187 h 650081"/>
                <a:gd name="connsiteX1" fmla="*/ 197644 w 714375"/>
                <a:gd name="connsiteY1" fmla="*/ 302418 h 650081"/>
                <a:gd name="connsiteX2" fmla="*/ 142875 w 714375"/>
                <a:gd name="connsiteY2" fmla="*/ 235743 h 650081"/>
                <a:gd name="connsiteX3" fmla="*/ 71437 w 714375"/>
                <a:gd name="connsiteY3" fmla="*/ 147637 h 650081"/>
                <a:gd name="connsiteX4" fmla="*/ 7144 w 714375"/>
                <a:gd name="connsiteY4" fmla="*/ 59531 h 650081"/>
                <a:gd name="connsiteX5" fmla="*/ 0 w 714375"/>
                <a:gd name="connsiteY5" fmla="*/ 50006 h 650081"/>
                <a:gd name="connsiteX6" fmla="*/ 2381 w 714375"/>
                <a:gd name="connsiteY6" fmla="*/ 23812 h 650081"/>
                <a:gd name="connsiteX7" fmla="*/ 7144 w 714375"/>
                <a:gd name="connsiteY7" fmla="*/ 7143 h 650081"/>
                <a:gd name="connsiteX8" fmla="*/ 14287 w 714375"/>
                <a:gd name="connsiteY8" fmla="*/ 2381 h 650081"/>
                <a:gd name="connsiteX9" fmla="*/ 23812 w 714375"/>
                <a:gd name="connsiteY9" fmla="*/ 0 h 650081"/>
                <a:gd name="connsiteX10" fmla="*/ 35719 w 714375"/>
                <a:gd name="connsiteY10" fmla="*/ 0 h 650081"/>
                <a:gd name="connsiteX11" fmla="*/ 54769 w 714375"/>
                <a:gd name="connsiteY11" fmla="*/ 11906 h 650081"/>
                <a:gd name="connsiteX12" fmla="*/ 78581 w 714375"/>
                <a:gd name="connsiteY12" fmla="*/ 30956 h 650081"/>
                <a:gd name="connsiteX13" fmla="*/ 145256 w 714375"/>
                <a:gd name="connsiteY13" fmla="*/ 69056 h 650081"/>
                <a:gd name="connsiteX14" fmla="*/ 233362 w 714375"/>
                <a:gd name="connsiteY14" fmla="*/ 116681 h 650081"/>
                <a:gd name="connsiteX15" fmla="*/ 352425 w 714375"/>
                <a:gd name="connsiteY15" fmla="*/ 173831 h 650081"/>
                <a:gd name="connsiteX16" fmla="*/ 416719 w 714375"/>
                <a:gd name="connsiteY16" fmla="*/ 197643 h 650081"/>
                <a:gd name="connsiteX17" fmla="*/ 471487 w 714375"/>
                <a:gd name="connsiteY17" fmla="*/ 209550 h 650081"/>
                <a:gd name="connsiteX18" fmla="*/ 507206 w 714375"/>
                <a:gd name="connsiteY18" fmla="*/ 219075 h 650081"/>
                <a:gd name="connsiteX19" fmla="*/ 547687 w 714375"/>
                <a:gd name="connsiteY19" fmla="*/ 233362 h 650081"/>
                <a:gd name="connsiteX20" fmla="*/ 588169 w 714375"/>
                <a:gd name="connsiteY20" fmla="*/ 254793 h 650081"/>
                <a:gd name="connsiteX21" fmla="*/ 614362 w 714375"/>
                <a:gd name="connsiteY21" fmla="*/ 276225 h 650081"/>
                <a:gd name="connsiteX22" fmla="*/ 642937 w 714375"/>
                <a:gd name="connsiteY22" fmla="*/ 304800 h 650081"/>
                <a:gd name="connsiteX23" fmla="*/ 666750 w 714375"/>
                <a:gd name="connsiteY23" fmla="*/ 340518 h 650081"/>
                <a:gd name="connsiteX24" fmla="*/ 685800 w 714375"/>
                <a:gd name="connsiteY24" fmla="*/ 381000 h 650081"/>
                <a:gd name="connsiteX25" fmla="*/ 704850 w 714375"/>
                <a:gd name="connsiteY25" fmla="*/ 442912 h 650081"/>
                <a:gd name="connsiteX26" fmla="*/ 711994 w 714375"/>
                <a:gd name="connsiteY26" fmla="*/ 500062 h 650081"/>
                <a:gd name="connsiteX27" fmla="*/ 714375 w 714375"/>
                <a:gd name="connsiteY27" fmla="*/ 561975 h 650081"/>
                <a:gd name="connsiteX28" fmla="*/ 709612 w 714375"/>
                <a:gd name="connsiteY28" fmla="*/ 595312 h 650081"/>
                <a:gd name="connsiteX29" fmla="*/ 697706 w 714375"/>
                <a:gd name="connsiteY29" fmla="*/ 616743 h 650081"/>
                <a:gd name="connsiteX30" fmla="*/ 683419 w 714375"/>
                <a:gd name="connsiteY30" fmla="*/ 633412 h 650081"/>
                <a:gd name="connsiteX31" fmla="*/ 657225 w 714375"/>
                <a:gd name="connsiteY31" fmla="*/ 645318 h 650081"/>
                <a:gd name="connsiteX32" fmla="*/ 626269 w 714375"/>
                <a:gd name="connsiteY32" fmla="*/ 650081 h 650081"/>
                <a:gd name="connsiteX33" fmla="*/ 583406 w 714375"/>
                <a:gd name="connsiteY33" fmla="*/ 650081 h 650081"/>
                <a:gd name="connsiteX34" fmla="*/ 547687 w 714375"/>
                <a:gd name="connsiteY34" fmla="*/ 638175 h 650081"/>
                <a:gd name="connsiteX35" fmla="*/ 495300 w 714375"/>
                <a:gd name="connsiteY35" fmla="*/ 607218 h 650081"/>
                <a:gd name="connsiteX36" fmla="*/ 438150 w 714375"/>
                <a:gd name="connsiteY36" fmla="*/ 561975 h 650081"/>
                <a:gd name="connsiteX37" fmla="*/ 378619 w 714375"/>
                <a:gd name="connsiteY37" fmla="*/ 507206 h 650081"/>
                <a:gd name="connsiteX38" fmla="*/ 290512 w 714375"/>
                <a:gd name="connsiteY38" fmla="*/ 414337 h 650081"/>
                <a:gd name="connsiteX39" fmla="*/ 245269 w 714375"/>
                <a:gd name="connsiteY39" fmla="*/ 357187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4375" h="650081">
                  <a:moveTo>
                    <a:pt x="245269" y="357187"/>
                  </a:moveTo>
                  <a:lnTo>
                    <a:pt x="197644" y="302418"/>
                  </a:lnTo>
                  <a:lnTo>
                    <a:pt x="142875" y="235743"/>
                  </a:lnTo>
                  <a:lnTo>
                    <a:pt x="71437" y="147637"/>
                  </a:lnTo>
                  <a:lnTo>
                    <a:pt x="7144" y="59531"/>
                  </a:lnTo>
                  <a:lnTo>
                    <a:pt x="0" y="50006"/>
                  </a:lnTo>
                  <a:lnTo>
                    <a:pt x="2381" y="23812"/>
                  </a:lnTo>
                  <a:lnTo>
                    <a:pt x="7144" y="7143"/>
                  </a:lnTo>
                  <a:lnTo>
                    <a:pt x="14287" y="2381"/>
                  </a:lnTo>
                  <a:lnTo>
                    <a:pt x="23812" y="0"/>
                  </a:lnTo>
                  <a:lnTo>
                    <a:pt x="35719" y="0"/>
                  </a:lnTo>
                  <a:lnTo>
                    <a:pt x="54769" y="11906"/>
                  </a:lnTo>
                  <a:lnTo>
                    <a:pt x="78581" y="30956"/>
                  </a:lnTo>
                  <a:lnTo>
                    <a:pt x="145256" y="69056"/>
                  </a:lnTo>
                  <a:lnTo>
                    <a:pt x="233362" y="116681"/>
                  </a:lnTo>
                  <a:lnTo>
                    <a:pt x="352425" y="173831"/>
                  </a:lnTo>
                  <a:lnTo>
                    <a:pt x="416719" y="197643"/>
                  </a:lnTo>
                  <a:lnTo>
                    <a:pt x="471487" y="209550"/>
                  </a:lnTo>
                  <a:lnTo>
                    <a:pt x="507206" y="219075"/>
                  </a:lnTo>
                  <a:lnTo>
                    <a:pt x="547687" y="233362"/>
                  </a:lnTo>
                  <a:lnTo>
                    <a:pt x="588169" y="254793"/>
                  </a:lnTo>
                  <a:lnTo>
                    <a:pt x="614362" y="276225"/>
                  </a:lnTo>
                  <a:lnTo>
                    <a:pt x="642937" y="304800"/>
                  </a:lnTo>
                  <a:lnTo>
                    <a:pt x="666750" y="340518"/>
                  </a:lnTo>
                  <a:lnTo>
                    <a:pt x="685800" y="381000"/>
                  </a:lnTo>
                  <a:lnTo>
                    <a:pt x="704850" y="442912"/>
                  </a:lnTo>
                  <a:lnTo>
                    <a:pt x="711994" y="500062"/>
                  </a:lnTo>
                  <a:cubicBezTo>
                    <a:pt x="712788" y="520700"/>
                    <a:pt x="713581" y="541337"/>
                    <a:pt x="714375" y="561975"/>
                  </a:cubicBezTo>
                  <a:lnTo>
                    <a:pt x="709612" y="595312"/>
                  </a:lnTo>
                  <a:lnTo>
                    <a:pt x="697706" y="616743"/>
                  </a:lnTo>
                  <a:lnTo>
                    <a:pt x="683419" y="633412"/>
                  </a:lnTo>
                  <a:lnTo>
                    <a:pt x="657225" y="645318"/>
                  </a:lnTo>
                  <a:lnTo>
                    <a:pt x="626269" y="650081"/>
                  </a:lnTo>
                  <a:lnTo>
                    <a:pt x="583406" y="650081"/>
                  </a:lnTo>
                  <a:lnTo>
                    <a:pt x="547687" y="638175"/>
                  </a:lnTo>
                  <a:lnTo>
                    <a:pt x="495300" y="607218"/>
                  </a:lnTo>
                  <a:lnTo>
                    <a:pt x="438150" y="561975"/>
                  </a:lnTo>
                  <a:lnTo>
                    <a:pt x="378619" y="507206"/>
                  </a:lnTo>
                  <a:lnTo>
                    <a:pt x="290512" y="414337"/>
                  </a:lnTo>
                  <a:lnTo>
                    <a:pt x="245269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68">
              <a:extLst>
                <a:ext uri="{FF2B5EF4-FFF2-40B4-BE49-F238E27FC236}">
                  <a16:creationId xmlns:a16="http://schemas.microsoft.com/office/drawing/2014/main" id="{D2797704-CD4C-4514-89A4-634537D8D0FF}"/>
                </a:ext>
              </a:extLst>
            </p:cNvPr>
            <p:cNvSpPr/>
            <p:nvPr/>
          </p:nvSpPr>
          <p:spPr>
            <a:xfrm>
              <a:off x="2620963" y="2478088"/>
              <a:ext cx="1722438" cy="695325"/>
            </a:xfrm>
            <a:custGeom>
              <a:avLst/>
              <a:gdLst>
                <a:gd name="connsiteX0" fmla="*/ 1121569 w 1721644"/>
                <a:gd name="connsiteY0" fmla="*/ 292894 h 695325"/>
                <a:gd name="connsiteX1" fmla="*/ 1023938 w 1721644"/>
                <a:gd name="connsiteY1" fmla="*/ 330994 h 695325"/>
                <a:gd name="connsiteX2" fmla="*/ 916782 w 1721644"/>
                <a:gd name="connsiteY2" fmla="*/ 376238 h 695325"/>
                <a:gd name="connsiteX3" fmla="*/ 790575 w 1721644"/>
                <a:gd name="connsiteY3" fmla="*/ 438150 h 695325"/>
                <a:gd name="connsiteX4" fmla="*/ 692944 w 1721644"/>
                <a:gd name="connsiteY4" fmla="*/ 488157 h 695325"/>
                <a:gd name="connsiteX5" fmla="*/ 609600 w 1721644"/>
                <a:gd name="connsiteY5" fmla="*/ 533400 h 695325"/>
                <a:gd name="connsiteX6" fmla="*/ 492919 w 1721644"/>
                <a:gd name="connsiteY6" fmla="*/ 597694 h 695325"/>
                <a:gd name="connsiteX7" fmla="*/ 409575 w 1721644"/>
                <a:gd name="connsiteY7" fmla="*/ 645319 h 695325"/>
                <a:gd name="connsiteX8" fmla="*/ 357188 w 1721644"/>
                <a:gd name="connsiteY8" fmla="*/ 673894 h 695325"/>
                <a:gd name="connsiteX9" fmla="*/ 323850 w 1721644"/>
                <a:gd name="connsiteY9" fmla="*/ 688182 h 695325"/>
                <a:gd name="connsiteX10" fmla="*/ 297657 w 1721644"/>
                <a:gd name="connsiteY10" fmla="*/ 695325 h 695325"/>
                <a:gd name="connsiteX11" fmla="*/ 269082 w 1721644"/>
                <a:gd name="connsiteY11" fmla="*/ 692944 h 695325"/>
                <a:gd name="connsiteX12" fmla="*/ 240507 w 1721644"/>
                <a:gd name="connsiteY12" fmla="*/ 685800 h 695325"/>
                <a:gd name="connsiteX13" fmla="*/ 216694 w 1721644"/>
                <a:gd name="connsiteY13" fmla="*/ 673894 h 695325"/>
                <a:gd name="connsiteX14" fmla="*/ 188119 w 1721644"/>
                <a:gd name="connsiteY14" fmla="*/ 645319 h 695325"/>
                <a:gd name="connsiteX15" fmla="*/ 133350 w 1721644"/>
                <a:gd name="connsiteY15" fmla="*/ 585788 h 695325"/>
                <a:gd name="connsiteX16" fmla="*/ 90488 w 1721644"/>
                <a:gd name="connsiteY16" fmla="*/ 528638 h 695325"/>
                <a:gd name="connsiteX17" fmla="*/ 54769 w 1721644"/>
                <a:gd name="connsiteY17" fmla="*/ 473869 h 695325"/>
                <a:gd name="connsiteX18" fmla="*/ 21432 w 1721644"/>
                <a:gd name="connsiteY18" fmla="*/ 409575 h 695325"/>
                <a:gd name="connsiteX19" fmla="*/ 9525 w 1721644"/>
                <a:gd name="connsiteY19" fmla="*/ 371475 h 695325"/>
                <a:gd name="connsiteX20" fmla="*/ 2382 w 1721644"/>
                <a:gd name="connsiteY20" fmla="*/ 338138 h 695325"/>
                <a:gd name="connsiteX21" fmla="*/ 0 w 1721644"/>
                <a:gd name="connsiteY21" fmla="*/ 288132 h 695325"/>
                <a:gd name="connsiteX22" fmla="*/ 4763 w 1721644"/>
                <a:gd name="connsiteY22" fmla="*/ 264319 h 695325"/>
                <a:gd name="connsiteX23" fmla="*/ 11907 w 1721644"/>
                <a:gd name="connsiteY23" fmla="*/ 245269 h 695325"/>
                <a:gd name="connsiteX24" fmla="*/ 19050 w 1721644"/>
                <a:gd name="connsiteY24" fmla="*/ 242888 h 695325"/>
                <a:gd name="connsiteX25" fmla="*/ 35719 w 1721644"/>
                <a:gd name="connsiteY25" fmla="*/ 245269 h 695325"/>
                <a:gd name="connsiteX26" fmla="*/ 73819 w 1721644"/>
                <a:gd name="connsiteY26" fmla="*/ 283369 h 695325"/>
                <a:gd name="connsiteX27" fmla="*/ 116682 w 1721644"/>
                <a:gd name="connsiteY27" fmla="*/ 321469 h 695325"/>
                <a:gd name="connsiteX28" fmla="*/ 161925 w 1721644"/>
                <a:gd name="connsiteY28" fmla="*/ 350044 h 695325"/>
                <a:gd name="connsiteX29" fmla="*/ 188119 w 1721644"/>
                <a:gd name="connsiteY29" fmla="*/ 364332 h 695325"/>
                <a:gd name="connsiteX30" fmla="*/ 219075 w 1721644"/>
                <a:gd name="connsiteY30" fmla="*/ 376238 h 695325"/>
                <a:gd name="connsiteX31" fmla="*/ 250032 w 1721644"/>
                <a:gd name="connsiteY31" fmla="*/ 381000 h 695325"/>
                <a:gd name="connsiteX32" fmla="*/ 295275 w 1721644"/>
                <a:gd name="connsiteY32" fmla="*/ 381000 h 695325"/>
                <a:gd name="connsiteX33" fmla="*/ 354807 w 1721644"/>
                <a:gd name="connsiteY33" fmla="*/ 371475 h 695325"/>
                <a:gd name="connsiteX34" fmla="*/ 466725 w 1721644"/>
                <a:gd name="connsiteY34" fmla="*/ 345282 h 695325"/>
                <a:gd name="connsiteX35" fmla="*/ 623888 w 1721644"/>
                <a:gd name="connsiteY35" fmla="*/ 300038 h 695325"/>
                <a:gd name="connsiteX36" fmla="*/ 781050 w 1721644"/>
                <a:gd name="connsiteY36" fmla="*/ 252413 h 695325"/>
                <a:gd name="connsiteX37" fmla="*/ 947738 w 1721644"/>
                <a:gd name="connsiteY37" fmla="*/ 195263 h 695325"/>
                <a:gd name="connsiteX38" fmla="*/ 1109663 w 1721644"/>
                <a:gd name="connsiteY38" fmla="*/ 135732 h 695325"/>
                <a:gd name="connsiteX39" fmla="*/ 1223963 w 1721644"/>
                <a:gd name="connsiteY39" fmla="*/ 88107 h 695325"/>
                <a:gd name="connsiteX40" fmla="*/ 1290638 w 1721644"/>
                <a:gd name="connsiteY40" fmla="*/ 54769 h 695325"/>
                <a:gd name="connsiteX41" fmla="*/ 1340644 w 1721644"/>
                <a:gd name="connsiteY41" fmla="*/ 26194 h 695325"/>
                <a:gd name="connsiteX42" fmla="*/ 1378744 w 1721644"/>
                <a:gd name="connsiteY42" fmla="*/ 4763 h 695325"/>
                <a:gd name="connsiteX43" fmla="*/ 1397794 w 1721644"/>
                <a:gd name="connsiteY43" fmla="*/ 0 h 695325"/>
                <a:gd name="connsiteX44" fmla="*/ 1431132 w 1721644"/>
                <a:gd name="connsiteY44" fmla="*/ 2382 h 695325"/>
                <a:gd name="connsiteX45" fmla="*/ 1454944 w 1721644"/>
                <a:gd name="connsiteY45" fmla="*/ 11907 h 695325"/>
                <a:gd name="connsiteX46" fmla="*/ 1490663 w 1721644"/>
                <a:gd name="connsiteY46" fmla="*/ 33338 h 695325"/>
                <a:gd name="connsiteX47" fmla="*/ 1545432 w 1721644"/>
                <a:gd name="connsiteY47" fmla="*/ 80963 h 695325"/>
                <a:gd name="connsiteX48" fmla="*/ 1669257 w 1721644"/>
                <a:gd name="connsiteY48" fmla="*/ 202407 h 695325"/>
                <a:gd name="connsiteX49" fmla="*/ 1707357 w 1721644"/>
                <a:gd name="connsiteY49" fmla="*/ 240507 h 695325"/>
                <a:gd name="connsiteX50" fmla="*/ 1716882 w 1721644"/>
                <a:gd name="connsiteY50" fmla="*/ 254794 h 695325"/>
                <a:gd name="connsiteX51" fmla="*/ 1721644 w 1721644"/>
                <a:gd name="connsiteY51" fmla="*/ 278607 h 695325"/>
                <a:gd name="connsiteX52" fmla="*/ 1714500 w 1721644"/>
                <a:gd name="connsiteY52" fmla="*/ 302419 h 695325"/>
                <a:gd name="connsiteX53" fmla="*/ 1702594 w 1721644"/>
                <a:gd name="connsiteY53" fmla="*/ 321469 h 695325"/>
                <a:gd name="connsiteX54" fmla="*/ 1671638 w 1721644"/>
                <a:gd name="connsiteY54" fmla="*/ 335757 h 695325"/>
                <a:gd name="connsiteX55" fmla="*/ 1633538 w 1721644"/>
                <a:gd name="connsiteY55" fmla="*/ 357188 h 695325"/>
                <a:gd name="connsiteX56" fmla="*/ 1293019 w 1721644"/>
                <a:gd name="connsiteY56" fmla="*/ 247650 h 695325"/>
                <a:gd name="connsiteX57" fmla="*/ 1262063 w 1721644"/>
                <a:gd name="connsiteY57" fmla="*/ 247650 h 695325"/>
                <a:gd name="connsiteX58" fmla="*/ 1121569 w 1721644"/>
                <a:gd name="connsiteY58" fmla="*/ 292894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21644" h="695325">
                  <a:moveTo>
                    <a:pt x="1121569" y="292894"/>
                  </a:moveTo>
                  <a:lnTo>
                    <a:pt x="1023938" y="330994"/>
                  </a:lnTo>
                  <a:lnTo>
                    <a:pt x="916782" y="376238"/>
                  </a:lnTo>
                  <a:lnTo>
                    <a:pt x="790575" y="438150"/>
                  </a:lnTo>
                  <a:lnTo>
                    <a:pt x="692944" y="488157"/>
                  </a:lnTo>
                  <a:lnTo>
                    <a:pt x="609600" y="533400"/>
                  </a:lnTo>
                  <a:lnTo>
                    <a:pt x="492919" y="597694"/>
                  </a:lnTo>
                  <a:lnTo>
                    <a:pt x="409575" y="645319"/>
                  </a:lnTo>
                  <a:lnTo>
                    <a:pt x="357188" y="673894"/>
                  </a:lnTo>
                  <a:lnTo>
                    <a:pt x="323850" y="688182"/>
                  </a:lnTo>
                  <a:lnTo>
                    <a:pt x="297657" y="695325"/>
                  </a:lnTo>
                  <a:lnTo>
                    <a:pt x="269082" y="692944"/>
                  </a:lnTo>
                  <a:lnTo>
                    <a:pt x="240507" y="685800"/>
                  </a:lnTo>
                  <a:lnTo>
                    <a:pt x="216694" y="673894"/>
                  </a:lnTo>
                  <a:lnTo>
                    <a:pt x="188119" y="645319"/>
                  </a:lnTo>
                  <a:lnTo>
                    <a:pt x="133350" y="585788"/>
                  </a:lnTo>
                  <a:lnTo>
                    <a:pt x="90488" y="528638"/>
                  </a:lnTo>
                  <a:lnTo>
                    <a:pt x="54769" y="473869"/>
                  </a:lnTo>
                  <a:lnTo>
                    <a:pt x="21432" y="409575"/>
                  </a:lnTo>
                  <a:lnTo>
                    <a:pt x="9525" y="371475"/>
                  </a:lnTo>
                  <a:lnTo>
                    <a:pt x="2382" y="338138"/>
                  </a:lnTo>
                  <a:lnTo>
                    <a:pt x="0" y="288132"/>
                  </a:lnTo>
                  <a:lnTo>
                    <a:pt x="4763" y="264319"/>
                  </a:lnTo>
                  <a:lnTo>
                    <a:pt x="11907" y="245269"/>
                  </a:lnTo>
                  <a:lnTo>
                    <a:pt x="19050" y="242888"/>
                  </a:lnTo>
                  <a:lnTo>
                    <a:pt x="35719" y="245269"/>
                  </a:lnTo>
                  <a:lnTo>
                    <a:pt x="73819" y="283369"/>
                  </a:lnTo>
                  <a:lnTo>
                    <a:pt x="116682" y="321469"/>
                  </a:lnTo>
                  <a:lnTo>
                    <a:pt x="161925" y="350044"/>
                  </a:lnTo>
                  <a:lnTo>
                    <a:pt x="188119" y="364332"/>
                  </a:lnTo>
                  <a:lnTo>
                    <a:pt x="219075" y="376238"/>
                  </a:lnTo>
                  <a:lnTo>
                    <a:pt x="250032" y="381000"/>
                  </a:lnTo>
                  <a:lnTo>
                    <a:pt x="295275" y="381000"/>
                  </a:lnTo>
                  <a:lnTo>
                    <a:pt x="354807" y="371475"/>
                  </a:lnTo>
                  <a:lnTo>
                    <a:pt x="466725" y="345282"/>
                  </a:lnTo>
                  <a:lnTo>
                    <a:pt x="623888" y="300038"/>
                  </a:lnTo>
                  <a:lnTo>
                    <a:pt x="781050" y="252413"/>
                  </a:lnTo>
                  <a:lnTo>
                    <a:pt x="947738" y="195263"/>
                  </a:lnTo>
                  <a:lnTo>
                    <a:pt x="1109663" y="135732"/>
                  </a:lnTo>
                  <a:lnTo>
                    <a:pt x="1223963" y="88107"/>
                  </a:lnTo>
                  <a:lnTo>
                    <a:pt x="1290638" y="54769"/>
                  </a:lnTo>
                  <a:lnTo>
                    <a:pt x="1340644" y="26194"/>
                  </a:lnTo>
                  <a:lnTo>
                    <a:pt x="1378744" y="4763"/>
                  </a:lnTo>
                  <a:lnTo>
                    <a:pt x="1397794" y="0"/>
                  </a:lnTo>
                  <a:lnTo>
                    <a:pt x="1431132" y="2382"/>
                  </a:lnTo>
                  <a:lnTo>
                    <a:pt x="1454944" y="11907"/>
                  </a:lnTo>
                  <a:lnTo>
                    <a:pt x="1490663" y="33338"/>
                  </a:lnTo>
                  <a:lnTo>
                    <a:pt x="1545432" y="80963"/>
                  </a:lnTo>
                  <a:lnTo>
                    <a:pt x="1669257" y="202407"/>
                  </a:lnTo>
                  <a:lnTo>
                    <a:pt x="1707357" y="240507"/>
                  </a:lnTo>
                  <a:lnTo>
                    <a:pt x="1716882" y="254794"/>
                  </a:lnTo>
                  <a:lnTo>
                    <a:pt x="1721644" y="278607"/>
                  </a:lnTo>
                  <a:lnTo>
                    <a:pt x="1714500" y="302419"/>
                  </a:lnTo>
                  <a:lnTo>
                    <a:pt x="1702594" y="321469"/>
                  </a:lnTo>
                  <a:lnTo>
                    <a:pt x="1671638" y="335757"/>
                  </a:lnTo>
                  <a:lnTo>
                    <a:pt x="1633538" y="357188"/>
                  </a:lnTo>
                  <a:lnTo>
                    <a:pt x="1293019" y="247650"/>
                  </a:lnTo>
                  <a:lnTo>
                    <a:pt x="1262063" y="247650"/>
                  </a:lnTo>
                  <a:lnTo>
                    <a:pt x="1121569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2">
              <a:extLst>
                <a:ext uri="{FF2B5EF4-FFF2-40B4-BE49-F238E27FC236}">
                  <a16:creationId xmlns:a16="http://schemas.microsoft.com/office/drawing/2014/main" id="{9A34092B-002B-46C0-8B7E-7C1177A50266}"/>
                </a:ext>
              </a:extLst>
            </p:cNvPr>
            <p:cNvSpPr/>
            <p:nvPr/>
          </p:nvSpPr>
          <p:spPr>
            <a:xfrm>
              <a:off x="4633913" y="1825626"/>
              <a:ext cx="468313" cy="2633662"/>
            </a:xfrm>
            <a:custGeom>
              <a:avLst/>
              <a:gdLst>
                <a:gd name="connsiteX0" fmla="*/ 220951 w 469097"/>
                <a:gd name="connsiteY0" fmla="*/ 1040172 h 2634424"/>
                <a:gd name="connsiteX1" fmla="*/ 220951 w 469097"/>
                <a:gd name="connsiteY1" fmla="*/ 788627 h 2634424"/>
                <a:gd name="connsiteX2" fmla="*/ 220951 w 469097"/>
                <a:gd name="connsiteY2" fmla="*/ 635661 h 2634424"/>
                <a:gd name="connsiteX3" fmla="*/ 217552 w 469097"/>
                <a:gd name="connsiteY3" fmla="*/ 516687 h 2634424"/>
                <a:gd name="connsiteX4" fmla="*/ 207354 w 469097"/>
                <a:gd name="connsiteY4" fmla="*/ 421508 h 2634424"/>
                <a:gd name="connsiteX5" fmla="*/ 193757 w 469097"/>
                <a:gd name="connsiteY5" fmla="*/ 343325 h 2634424"/>
                <a:gd name="connsiteX6" fmla="*/ 180160 w 469097"/>
                <a:gd name="connsiteY6" fmla="*/ 295735 h 2634424"/>
                <a:gd name="connsiteX7" fmla="*/ 156365 w 469097"/>
                <a:gd name="connsiteY7" fmla="*/ 244746 h 2634424"/>
                <a:gd name="connsiteX8" fmla="*/ 122373 w 469097"/>
                <a:gd name="connsiteY8" fmla="*/ 183560 h 2634424"/>
                <a:gd name="connsiteX9" fmla="*/ 81582 w 469097"/>
                <a:gd name="connsiteY9" fmla="*/ 132571 h 2634424"/>
                <a:gd name="connsiteX10" fmla="*/ 40791 w 469097"/>
                <a:gd name="connsiteY10" fmla="*/ 84981 h 2634424"/>
                <a:gd name="connsiteX11" fmla="*/ 16996 w 469097"/>
                <a:gd name="connsiteY11" fmla="*/ 57787 h 2634424"/>
                <a:gd name="connsiteX12" fmla="*/ 0 w 469097"/>
                <a:gd name="connsiteY12" fmla="*/ 33992 h 2634424"/>
                <a:gd name="connsiteX13" fmla="*/ 0 w 469097"/>
                <a:gd name="connsiteY13" fmla="*/ 16996 h 2634424"/>
                <a:gd name="connsiteX14" fmla="*/ 6798 w 469097"/>
                <a:gd name="connsiteY14" fmla="*/ 3399 h 2634424"/>
                <a:gd name="connsiteX15" fmla="*/ 30593 w 469097"/>
                <a:gd name="connsiteY15" fmla="*/ 0 h 2634424"/>
                <a:gd name="connsiteX16" fmla="*/ 71384 w 469097"/>
                <a:gd name="connsiteY16" fmla="*/ 6798 h 2634424"/>
                <a:gd name="connsiteX17" fmla="*/ 186959 w 469097"/>
                <a:gd name="connsiteY17" fmla="*/ 40791 h 2634424"/>
                <a:gd name="connsiteX18" fmla="*/ 333127 w 469097"/>
                <a:gd name="connsiteY18" fmla="*/ 88380 h 2634424"/>
                <a:gd name="connsiteX19" fmla="*/ 465698 w 469097"/>
                <a:gd name="connsiteY19" fmla="*/ 258343 h 2634424"/>
                <a:gd name="connsiteX20" fmla="*/ 469097 w 469097"/>
                <a:gd name="connsiteY20" fmla="*/ 472496 h 2634424"/>
                <a:gd name="connsiteX21" fmla="*/ 469097 w 469097"/>
                <a:gd name="connsiteY21" fmla="*/ 836217 h 2634424"/>
                <a:gd name="connsiteX22" fmla="*/ 469097 w 469097"/>
                <a:gd name="connsiteY22" fmla="*/ 1281519 h 2634424"/>
                <a:gd name="connsiteX23" fmla="*/ 469097 w 469097"/>
                <a:gd name="connsiteY23" fmla="*/ 1546661 h 2634424"/>
                <a:gd name="connsiteX24" fmla="*/ 469097 w 469097"/>
                <a:gd name="connsiteY24" fmla="*/ 1737020 h 2634424"/>
                <a:gd name="connsiteX25" fmla="*/ 455500 w 469097"/>
                <a:gd name="connsiteY25" fmla="*/ 2046352 h 2634424"/>
                <a:gd name="connsiteX26" fmla="*/ 445302 w 469097"/>
                <a:gd name="connsiteY26" fmla="*/ 2321692 h 2634424"/>
                <a:gd name="connsiteX27" fmla="*/ 407910 w 469097"/>
                <a:gd name="connsiteY27" fmla="*/ 2542644 h 2634424"/>
                <a:gd name="connsiteX28" fmla="*/ 390914 w 469097"/>
                <a:gd name="connsiteY28" fmla="*/ 2580035 h 2634424"/>
                <a:gd name="connsiteX29" fmla="*/ 367119 w 469097"/>
                <a:gd name="connsiteY29" fmla="*/ 2610629 h 2634424"/>
                <a:gd name="connsiteX30" fmla="*/ 346724 w 469097"/>
                <a:gd name="connsiteY30" fmla="*/ 2624226 h 2634424"/>
                <a:gd name="connsiteX31" fmla="*/ 329727 w 469097"/>
                <a:gd name="connsiteY31" fmla="*/ 2631024 h 2634424"/>
                <a:gd name="connsiteX32" fmla="*/ 312731 w 469097"/>
                <a:gd name="connsiteY32" fmla="*/ 2634424 h 2634424"/>
                <a:gd name="connsiteX33" fmla="*/ 288936 w 469097"/>
                <a:gd name="connsiteY33" fmla="*/ 2624226 h 2634424"/>
                <a:gd name="connsiteX34" fmla="*/ 265142 w 469097"/>
                <a:gd name="connsiteY34" fmla="*/ 2607229 h 2634424"/>
                <a:gd name="connsiteX35" fmla="*/ 241347 w 469097"/>
                <a:gd name="connsiteY35" fmla="*/ 2563039 h 2634424"/>
                <a:gd name="connsiteX36" fmla="*/ 214153 w 469097"/>
                <a:gd name="connsiteY36" fmla="*/ 2488256 h 2634424"/>
                <a:gd name="connsiteX37" fmla="*/ 197156 w 469097"/>
                <a:gd name="connsiteY37" fmla="*/ 2413472 h 2634424"/>
                <a:gd name="connsiteX38" fmla="*/ 176761 w 469097"/>
                <a:gd name="connsiteY38" fmla="*/ 2304696 h 2634424"/>
                <a:gd name="connsiteX39" fmla="*/ 183559 w 469097"/>
                <a:gd name="connsiteY39" fmla="*/ 2236711 h 2634424"/>
                <a:gd name="connsiteX40" fmla="*/ 200556 w 469097"/>
                <a:gd name="connsiteY40" fmla="*/ 2100740 h 2634424"/>
                <a:gd name="connsiteX41" fmla="*/ 210754 w 469097"/>
                <a:gd name="connsiteY41" fmla="*/ 1957971 h 2634424"/>
                <a:gd name="connsiteX42" fmla="*/ 217552 w 469097"/>
                <a:gd name="connsiteY42" fmla="*/ 1825400 h 2634424"/>
                <a:gd name="connsiteX43" fmla="*/ 220951 w 469097"/>
                <a:gd name="connsiteY43" fmla="*/ 1689430 h 2634424"/>
                <a:gd name="connsiteX44" fmla="*/ 220951 w 469097"/>
                <a:gd name="connsiteY44" fmla="*/ 1509270 h 2634424"/>
                <a:gd name="connsiteX45" fmla="*/ 220951 w 469097"/>
                <a:gd name="connsiteY45" fmla="*/ 1040172 h 263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9097" h="2634424">
                  <a:moveTo>
                    <a:pt x="220951" y="1040172"/>
                  </a:moveTo>
                  <a:lnTo>
                    <a:pt x="220951" y="788627"/>
                  </a:lnTo>
                  <a:lnTo>
                    <a:pt x="220951" y="635661"/>
                  </a:lnTo>
                  <a:lnTo>
                    <a:pt x="217552" y="516687"/>
                  </a:lnTo>
                  <a:lnTo>
                    <a:pt x="207354" y="421508"/>
                  </a:lnTo>
                  <a:lnTo>
                    <a:pt x="193757" y="343325"/>
                  </a:lnTo>
                  <a:lnTo>
                    <a:pt x="180160" y="295735"/>
                  </a:lnTo>
                  <a:lnTo>
                    <a:pt x="156365" y="244746"/>
                  </a:lnTo>
                  <a:lnTo>
                    <a:pt x="122373" y="183560"/>
                  </a:lnTo>
                  <a:lnTo>
                    <a:pt x="81582" y="132571"/>
                  </a:lnTo>
                  <a:lnTo>
                    <a:pt x="40791" y="84981"/>
                  </a:lnTo>
                  <a:lnTo>
                    <a:pt x="16996" y="57787"/>
                  </a:lnTo>
                  <a:lnTo>
                    <a:pt x="0" y="33992"/>
                  </a:lnTo>
                  <a:lnTo>
                    <a:pt x="0" y="16996"/>
                  </a:lnTo>
                  <a:lnTo>
                    <a:pt x="6798" y="3399"/>
                  </a:lnTo>
                  <a:lnTo>
                    <a:pt x="30593" y="0"/>
                  </a:lnTo>
                  <a:lnTo>
                    <a:pt x="71384" y="6798"/>
                  </a:lnTo>
                  <a:lnTo>
                    <a:pt x="186959" y="40791"/>
                  </a:lnTo>
                  <a:lnTo>
                    <a:pt x="333127" y="88380"/>
                  </a:lnTo>
                  <a:lnTo>
                    <a:pt x="465698" y="258343"/>
                  </a:lnTo>
                  <a:lnTo>
                    <a:pt x="469097" y="472496"/>
                  </a:lnTo>
                  <a:lnTo>
                    <a:pt x="469097" y="836217"/>
                  </a:lnTo>
                  <a:lnTo>
                    <a:pt x="469097" y="1281519"/>
                  </a:lnTo>
                  <a:lnTo>
                    <a:pt x="469097" y="1546661"/>
                  </a:lnTo>
                  <a:lnTo>
                    <a:pt x="469097" y="1737020"/>
                  </a:lnTo>
                  <a:lnTo>
                    <a:pt x="455500" y="2046352"/>
                  </a:lnTo>
                  <a:lnTo>
                    <a:pt x="445302" y="2321692"/>
                  </a:lnTo>
                  <a:lnTo>
                    <a:pt x="407910" y="2542644"/>
                  </a:lnTo>
                  <a:lnTo>
                    <a:pt x="390914" y="2580035"/>
                  </a:lnTo>
                  <a:lnTo>
                    <a:pt x="367119" y="2610629"/>
                  </a:lnTo>
                  <a:lnTo>
                    <a:pt x="346724" y="2624226"/>
                  </a:lnTo>
                  <a:lnTo>
                    <a:pt x="329727" y="2631024"/>
                  </a:lnTo>
                  <a:lnTo>
                    <a:pt x="312731" y="2634424"/>
                  </a:lnTo>
                  <a:lnTo>
                    <a:pt x="288936" y="2624226"/>
                  </a:lnTo>
                  <a:lnTo>
                    <a:pt x="265142" y="2607229"/>
                  </a:lnTo>
                  <a:lnTo>
                    <a:pt x="241347" y="2563039"/>
                  </a:lnTo>
                  <a:lnTo>
                    <a:pt x="214153" y="2488256"/>
                  </a:lnTo>
                  <a:lnTo>
                    <a:pt x="197156" y="2413472"/>
                  </a:lnTo>
                  <a:lnTo>
                    <a:pt x="176761" y="2304696"/>
                  </a:lnTo>
                  <a:lnTo>
                    <a:pt x="183559" y="2236711"/>
                  </a:lnTo>
                  <a:lnTo>
                    <a:pt x="200556" y="2100740"/>
                  </a:lnTo>
                  <a:lnTo>
                    <a:pt x="210754" y="1957971"/>
                  </a:lnTo>
                  <a:lnTo>
                    <a:pt x="217552" y="1825400"/>
                  </a:lnTo>
                  <a:lnTo>
                    <a:pt x="220951" y="1689430"/>
                  </a:lnTo>
                  <a:lnTo>
                    <a:pt x="220951" y="1509270"/>
                  </a:lnTo>
                  <a:lnTo>
                    <a:pt x="220951" y="1040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69">
              <a:extLst>
                <a:ext uri="{FF2B5EF4-FFF2-40B4-BE49-F238E27FC236}">
                  <a16:creationId xmlns:a16="http://schemas.microsoft.com/office/drawing/2014/main" id="{E41507B1-8472-49E3-9AC5-6E82C205300F}"/>
                </a:ext>
              </a:extLst>
            </p:cNvPr>
            <p:cNvSpPr/>
            <p:nvPr/>
          </p:nvSpPr>
          <p:spPr>
            <a:xfrm>
              <a:off x="2570163" y="2673351"/>
              <a:ext cx="1744663" cy="1882775"/>
            </a:xfrm>
            <a:custGeom>
              <a:avLst/>
              <a:gdLst>
                <a:gd name="connsiteX0" fmla="*/ 1262130 w 1743800"/>
                <a:gd name="connsiteY0" fmla="*/ 247274 h 1882891"/>
                <a:gd name="connsiteX1" fmla="*/ 1313645 w 1743800"/>
                <a:gd name="connsiteY1" fmla="*/ 151971 h 1882891"/>
                <a:gd name="connsiteX2" fmla="*/ 1339403 w 1743800"/>
                <a:gd name="connsiteY2" fmla="*/ 108183 h 1882891"/>
                <a:gd name="connsiteX3" fmla="*/ 1347130 w 1743800"/>
                <a:gd name="connsiteY3" fmla="*/ 87576 h 1882891"/>
                <a:gd name="connsiteX4" fmla="*/ 1349706 w 1743800"/>
                <a:gd name="connsiteY4" fmla="*/ 72122 h 1882891"/>
                <a:gd name="connsiteX5" fmla="*/ 1349706 w 1743800"/>
                <a:gd name="connsiteY5" fmla="*/ 54091 h 1882891"/>
                <a:gd name="connsiteX6" fmla="*/ 1341979 w 1743800"/>
                <a:gd name="connsiteY6" fmla="*/ 0 h 1882891"/>
                <a:gd name="connsiteX7" fmla="*/ 1743800 w 1743800"/>
                <a:gd name="connsiteY7" fmla="*/ 126213 h 1882891"/>
                <a:gd name="connsiteX8" fmla="*/ 1712890 w 1743800"/>
                <a:gd name="connsiteY8" fmla="*/ 141668 h 1882891"/>
                <a:gd name="connsiteX9" fmla="*/ 1679405 w 1743800"/>
                <a:gd name="connsiteY9" fmla="*/ 164850 h 1882891"/>
                <a:gd name="connsiteX10" fmla="*/ 1648496 w 1743800"/>
                <a:gd name="connsiteY10" fmla="*/ 188032 h 1882891"/>
                <a:gd name="connsiteX11" fmla="*/ 1615011 w 1743800"/>
                <a:gd name="connsiteY11" fmla="*/ 218941 h 1882891"/>
                <a:gd name="connsiteX12" fmla="*/ 1555768 w 1743800"/>
                <a:gd name="connsiteY12" fmla="*/ 309093 h 1882891"/>
                <a:gd name="connsiteX13" fmla="*/ 1455313 w 1743800"/>
                <a:gd name="connsiteY13" fmla="*/ 461064 h 1882891"/>
                <a:gd name="connsiteX14" fmla="*/ 1300766 w 1743800"/>
                <a:gd name="connsiteY14" fmla="*/ 674853 h 1882891"/>
                <a:gd name="connsiteX15" fmla="*/ 1146220 w 1743800"/>
                <a:gd name="connsiteY15" fmla="*/ 880915 h 1882891"/>
                <a:gd name="connsiteX16" fmla="*/ 1089553 w 1743800"/>
                <a:gd name="connsiteY16" fmla="*/ 953037 h 1882891"/>
                <a:gd name="connsiteX17" fmla="*/ 855157 w 1743800"/>
                <a:gd name="connsiteY17" fmla="*/ 1233796 h 1882891"/>
                <a:gd name="connsiteX18" fmla="*/ 703187 w 1743800"/>
                <a:gd name="connsiteY18" fmla="*/ 1385767 h 1882891"/>
                <a:gd name="connsiteX19" fmla="*/ 504852 w 1743800"/>
                <a:gd name="connsiteY19" fmla="*/ 1558344 h 1882891"/>
                <a:gd name="connsiteX20" fmla="*/ 360609 w 1743800"/>
                <a:gd name="connsiteY20" fmla="*/ 1674254 h 1882891"/>
                <a:gd name="connsiteX21" fmla="*/ 221517 w 1743800"/>
                <a:gd name="connsiteY21" fmla="*/ 1774709 h 1882891"/>
                <a:gd name="connsiteX22" fmla="*/ 115910 w 1743800"/>
                <a:gd name="connsiteY22" fmla="*/ 1846831 h 1882891"/>
                <a:gd name="connsiteX23" fmla="*/ 82425 w 1743800"/>
                <a:gd name="connsiteY23" fmla="*/ 1867437 h 1882891"/>
                <a:gd name="connsiteX24" fmla="*/ 46364 w 1743800"/>
                <a:gd name="connsiteY24" fmla="*/ 1882891 h 1882891"/>
                <a:gd name="connsiteX25" fmla="*/ 15455 w 1743800"/>
                <a:gd name="connsiteY25" fmla="*/ 1882891 h 1882891"/>
                <a:gd name="connsiteX26" fmla="*/ 5152 w 1743800"/>
                <a:gd name="connsiteY26" fmla="*/ 1880316 h 1882891"/>
                <a:gd name="connsiteX27" fmla="*/ 0 w 1743800"/>
                <a:gd name="connsiteY27" fmla="*/ 1872588 h 1882891"/>
                <a:gd name="connsiteX28" fmla="*/ 0 w 1743800"/>
                <a:gd name="connsiteY28" fmla="*/ 1857134 h 1882891"/>
                <a:gd name="connsiteX29" fmla="*/ 2576 w 1743800"/>
                <a:gd name="connsiteY29" fmla="*/ 1839103 h 1882891"/>
                <a:gd name="connsiteX30" fmla="*/ 12879 w 1743800"/>
                <a:gd name="connsiteY30" fmla="*/ 1821073 h 1882891"/>
                <a:gd name="connsiteX31" fmla="*/ 87576 w 1743800"/>
                <a:gd name="connsiteY31" fmla="*/ 1754103 h 1882891"/>
                <a:gd name="connsiteX32" fmla="*/ 211214 w 1743800"/>
                <a:gd name="connsiteY32" fmla="*/ 1633041 h 1882891"/>
                <a:gd name="connsiteX33" fmla="*/ 340002 w 1743800"/>
                <a:gd name="connsiteY33" fmla="*/ 1499101 h 1882891"/>
                <a:gd name="connsiteX34" fmla="*/ 455912 w 1743800"/>
                <a:gd name="connsiteY34" fmla="*/ 1372888 h 1882891"/>
                <a:gd name="connsiteX35" fmla="*/ 569246 w 1743800"/>
                <a:gd name="connsiteY35" fmla="*/ 1246675 h 1882891"/>
                <a:gd name="connsiteX36" fmla="*/ 698035 w 1743800"/>
                <a:gd name="connsiteY36" fmla="*/ 1086977 h 1882891"/>
                <a:gd name="connsiteX37" fmla="*/ 806218 w 1743800"/>
                <a:gd name="connsiteY37" fmla="*/ 945309 h 1882891"/>
                <a:gd name="connsiteX38" fmla="*/ 922127 w 1743800"/>
                <a:gd name="connsiteY38" fmla="*/ 785611 h 1882891"/>
                <a:gd name="connsiteX39" fmla="*/ 1048340 w 1743800"/>
                <a:gd name="connsiteY39" fmla="*/ 600156 h 1882891"/>
                <a:gd name="connsiteX40" fmla="*/ 1177129 w 1743800"/>
                <a:gd name="connsiteY40" fmla="*/ 394094 h 1882891"/>
                <a:gd name="connsiteX41" fmla="*/ 1262130 w 1743800"/>
                <a:gd name="connsiteY41" fmla="*/ 247274 h 18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3800" h="1882891">
                  <a:moveTo>
                    <a:pt x="1262130" y="247274"/>
                  </a:moveTo>
                  <a:lnTo>
                    <a:pt x="1313645" y="151971"/>
                  </a:lnTo>
                  <a:lnTo>
                    <a:pt x="1339403" y="108183"/>
                  </a:lnTo>
                  <a:lnTo>
                    <a:pt x="1347130" y="87576"/>
                  </a:lnTo>
                  <a:lnTo>
                    <a:pt x="1349706" y="72122"/>
                  </a:lnTo>
                  <a:lnTo>
                    <a:pt x="1349706" y="54091"/>
                  </a:lnTo>
                  <a:lnTo>
                    <a:pt x="1341979" y="0"/>
                  </a:lnTo>
                  <a:lnTo>
                    <a:pt x="1743800" y="126213"/>
                  </a:lnTo>
                  <a:lnTo>
                    <a:pt x="1712890" y="141668"/>
                  </a:lnTo>
                  <a:lnTo>
                    <a:pt x="1679405" y="164850"/>
                  </a:lnTo>
                  <a:lnTo>
                    <a:pt x="1648496" y="188032"/>
                  </a:lnTo>
                  <a:lnTo>
                    <a:pt x="1615011" y="218941"/>
                  </a:lnTo>
                  <a:lnTo>
                    <a:pt x="1555768" y="309093"/>
                  </a:lnTo>
                  <a:lnTo>
                    <a:pt x="1455313" y="461064"/>
                  </a:lnTo>
                  <a:lnTo>
                    <a:pt x="1300766" y="674853"/>
                  </a:lnTo>
                  <a:lnTo>
                    <a:pt x="1146220" y="880915"/>
                  </a:lnTo>
                  <a:lnTo>
                    <a:pt x="1089553" y="953037"/>
                  </a:lnTo>
                  <a:lnTo>
                    <a:pt x="855157" y="1233796"/>
                  </a:lnTo>
                  <a:lnTo>
                    <a:pt x="703187" y="1385767"/>
                  </a:lnTo>
                  <a:lnTo>
                    <a:pt x="504852" y="1558344"/>
                  </a:lnTo>
                  <a:lnTo>
                    <a:pt x="360609" y="1674254"/>
                  </a:lnTo>
                  <a:lnTo>
                    <a:pt x="221517" y="1774709"/>
                  </a:lnTo>
                  <a:lnTo>
                    <a:pt x="115910" y="1846831"/>
                  </a:lnTo>
                  <a:lnTo>
                    <a:pt x="82425" y="1867437"/>
                  </a:lnTo>
                  <a:lnTo>
                    <a:pt x="46364" y="1882891"/>
                  </a:lnTo>
                  <a:lnTo>
                    <a:pt x="15455" y="1882891"/>
                  </a:lnTo>
                  <a:lnTo>
                    <a:pt x="5152" y="1880316"/>
                  </a:lnTo>
                  <a:lnTo>
                    <a:pt x="0" y="1872588"/>
                  </a:lnTo>
                  <a:lnTo>
                    <a:pt x="0" y="1857134"/>
                  </a:lnTo>
                  <a:lnTo>
                    <a:pt x="2576" y="1839103"/>
                  </a:lnTo>
                  <a:lnTo>
                    <a:pt x="12879" y="1821073"/>
                  </a:lnTo>
                  <a:lnTo>
                    <a:pt x="87576" y="1754103"/>
                  </a:lnTo>
                  <a:lnTo>
                    <a:pt x="211214" y="1633041"/>
                  </a:lnTo>
                  <a:lnTo>
                    <a:pt x="340002" y="1499101"/>
                  </a:lnTo>
                  <a:lnTo>
                    <a:pt x="455912" y="1372888"/>
                  </a:lnTo>
                  <a:lnTo>
                    <a:pt x="569246" y="1246675"/>
                  </a:lnTo>
                  <a:lnTo>
                    <a:pt x="698035" y="1086977"/>
                  </a:lnTo>
                  <a:lnTo>
                    <a:pt x="806218" y="945309"/>
                  </a:lnTo>
                  <a:lnTo>
                    <a:pt x="922127" y="785611"/>
                  </a:lnTo>
                  <a:lnTo>
                    <a:pt x="1048340" y="600156"/>
                  </a:lnTo>
                  <a:lnTo>
                    <a:pt x="1177129" y="394094"/>
                  </a:lnTo>
                  <a:lnTo>
                    <a:pt x="1262130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71">
              <a:extLst>
                <a:ext uri="{FF2B5EF4-FFF2-40B4-BE49-F238E27FC236}">
                  <a16:creationId xmlns:a16="http://schemas.microsoft.com/office/drawing/2014/main" id="{F13D32DC-F028-489B-8CED-CDD63338452B}"/>
                </a:ext>
              </a:extLst>
            </p:cNvPr>
            <p:cNvSpPr/>
            <p:nvPr/>
          </p:nvSpPr>
          <p:spPr>
            <a:xfrm>
              <a:off x="3381376" y="3633788"/>
              <a:ext cx="336550" cy="2274888"/>
            </a:xfrm>
            <a:custGeom>
              <a:avLst/>
              <a:gdLst>
                <a:gd name="connsiteX0" fmla="*/ 101269 w 336571"/>
                <a:gd name="connsiteY0" fmla="*/ 673141 h 2275575"/>
                <a:gd name="connsiteX1" fmla="*/ 107226 w 336571"/>
                <a:gd name="connsiteY1" fmla="*/ 467625 h 2275575"/>
                <a:gd name="connsiteX2" fmla="*/ 116162 w 336571"/>
                <a:gd name="connsiteY2" fmla="*/ 77441 h 2275575"/>
                <a:gd name="connsiteX3" fmla="*/ 220409 w 336571"/>
                <a:gd name="connsiteY3" fmla="*/ 0 h 2275575"/>
                <a:gd name="connsiteX4" fmla="*/ 288915 w 336571"/>
                <a:gd name="connsiteY4" fmla="*/ 77441 h 2275575"/>
                <a:gd name="connsiteX5" fmla="*/ 312743 w 336571"/>
                <a:gd name="connsiteY5" fmla="*/ 116162 h 2275575"/>
                <a:gd name="connsiteX6" fmla="*/ 330614 w 336571"/>
                <a:gd name="connsiteY6" fmla="*/ 160839 h 2275575"/>
                <a:gd name="connsiteX7" fmla="*/ 336571 w 336571"/>
                <a:gd name="connsiteY7" fmla="*/ 190624 h 2275575"/>
                <a:gd name="connsiteX8" fmla="*/ 330614 w 336571"/>
                <a:gd name="connsiteY8" fmla="*/ 294872 h 2275575"/>
                <a:gd name="connsiteX9" fmla="*/ 312743 w 336571"/>
                <a:gd name="connsiteY9" fmla="*/ 551023 h 2275575"/>
                <a:gd name="connsiteX10" fmla="*/ 297851 w 336571"/>
                <a:gd name="connsiteY10" fmla="*/ 854830 h 2275575"/>
                <a:gd name="connsiteX11" fmla="*/ 288915 w 336571"/>
                <a:gd name="connsiteY11" fmla="*/ 1182465 h 2275575"/>
                <a:gd name="connsiteX12" fmla="*/ 288915 w 336571"/>
                <a:gd name="connsiteY12" fmla="*/ 1584563 h 2275575"/>
                <a:gd name="connsiteX13" fmla="*/ 291894 w 336571"/>
                <a:gd name="connsiteY13" fmla="*/ 1843692 h 2275575"/>
                <a:gd name="connsiteX14" fmla="*/ 291894 w 336571"/>
                <a:gd name="connsiteY14" fmla="*/ 1924112 h 2275575"/>
                <a:gd name="connsiteX15" fmla="*/ 282958 w 336571"/>
                <a:gd name="connsiteY15" fmla="*/ 2028360 h 2275575"/>
                <a:gd name="connsiteX16" fmla="*/ 274022 w 336571"/>
                <a:gd name="connsiteY16" fmla="*/ 2117715 h 2275575"/>
                <a:gd name="connsiteX17" fmla="*/ 262108 w 336571"/>
                <a:gd name="connsiteY17" fmla="*/ 2168349 h 2275575"/>
                <a:gd name="connsiteX18" fmla="*/ 238280 w 336571"/>
                <a:gd name="connsiteY18" fmla="*/ 2213027 h 2275575"/>
                <a:gd name="connsiteX19" fmla="*/ 220409 w 336571"/>
                <a:gd name="connsiteY19" fmla="*/ 2236855 h 2275575"/>
                <a:gd name="connsiteX20" fmla="*/ 205517 w 336571"/>
                <a:gd name="connsiteY20" fmla="*/ 2251747 h 2275575"/>
                <a:gd name="connsiteX21" fmla="*/ 178710 w 336571"/>
                <a:gd name="connsiteY21" fmla="*/ 2266640 h 2275575"/>
                <a:gd name="connsiteX22" fmla="*/ 154882 w 336571"/>
                <a:gd name="connsiteY22" fmla="*/ 2275575 h 2275575"/>
                <a:gd name="connsiteX23" fmla="*/ 142968 w 336571"/>
                <a:gd name="connsiteY23" fmla="*/ 2275575 h 2275575"/>
                <a:gd name="connsiteX24" fmla="*/ 128076 w 336571"/>
                <a:gd name="connsiteY24" fmla="*/ 2269618 h 2275575"/>
                <a:gd name="connsiteX25" fmla="*/ 110205 w 336571"/>
                <a:gd name="connsiteY25" fmla="*/ 2257704 h 2275575"/>
                <a:gd name="connsiteX26" fmla="*/ 95312 w 336571"/>
                <a:gd name="connsiteY26" fmla="*/ 2233876 h 2275575"/>
                <a:gd name="connsiteX27" fmla="*/ 56592 w 336571"/>
                <a:gd name="connsiteY27" fmla="*/ 2078994 h 2275575"/>
                <a:gd name="connsiteX28" fmla="*/ 14893 w 336571"/>
                <a:gd name="connsiteY28" fmla="*/ 1867521 h 2275575"/>
                <a:gd name="connsiteX29" fmla="*/ 0 w 336571"/>
                <a:gd name="connsiteY29" fmla="*/ 1763273 h 2275575"/>
                <a:gd name="connsiteX30" fmla="*/ 8936 w 336571"/>
                <a:gd name="connsiteY30" fmla="*/ 1724552 h 2275575"/>
                <a:gd name="connsiteX31" fmla="*/ 23828 w 336571"/>
                <a:gd name="connsiteY31" fmla="*/ 1638176 h 2275575"/>
                <a:gd name="connsiteX32" fmla="*/ 41699 w 336571"/>
                <a:gd name="connsiteY32" fmla="*/ 1507122 h 2275575"/>
                <a:gd name="connsiteX33" fmla="*/ 56592 w 336571"/>
                <a:gd name="connsiteY33" fmla="*/ 1373089 h 2275575"/>
                <a:gd name="connsiteX34" fmla="*/ 71484 w 336571"/>
                <a:gd name="connsiteY34" fmla="*/ 1224164 h 2275575"/>
                <a:gd name="connsiteX35" fmla="*/ 80420 w 336571"/>
                <a:gd name="connsiteY35" fmla="*/ 1057368 h 2275575"/>
                <a:gd name="connsiteX36" fmla="*/ 101269 w 336571"/>
                <a:gd name="connsiteY36" fmla="*/ 673141 h 22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6571" h="2275575">
                  <a:moveTo>
                    <a:pt x="101269" y="673141"/>
                  </a:moveTo>
                  <a:lnTo>
                    <a:pt x="107226" y="467625"/>
                  </a:lnTo>
                  <a:lnTo>
                    <a:pt x="116162" y="77441"/>
                  </a:lnTo>
                  <a:lnTo>
                    <a:pt x="220409" y="0"/>
                  </a:lnTo>
                  <a:lnTo>
                    <a:pt x="288915" y="77441"/>
                  </a:lnTo>
                  <a:lnTo>
                    <a:pt x="312743" y="116162"/>
                  </a:lnTo>
                  <a:lnTo>
                    <a:pt x="330614" y="160839"/>
                  </a:lnTo>
                  <a:lnTo>
                    <a:pt x="336571" y="190624"/>
                  </a:lnTo>
                  <a:lnTo>
                    <a:pt x="330614" y="294872"/>
                  </a:lnTo>
                  <a:lnTo>
                    <a:pt x="312743" y="551023"/>
                  </a:lnTo>
                  <a:lnTo>
                    <a:pt x="297851" y="854830"/>
                  </a:lnTo>
                  <a:lnTo>
                    <a:pt x="288915" y="1182465"/>
                  </a:lnTo>
                  <a:lnTo>
                    <a:pt x="288915" y="1584563"/>
                  </a:lnTo>
                  <a:lnTo>
                    <a:pt x="291894" y="1843692"/>
                  </a:lnTo>
                  <a:lnTo>
                    <a:pt x="291894" y="1924112"/>
                  </a:lnTo>
                  <a:lnTo>
                    <a:pt x="282958" y="2028360"/>
                  </a:lnTo>
                  <a:lnTo>
                    <a:pt x="274022" y="2117715"/>
                  </a:lnTo>
                  <a:lnTo>
                    <a:pt x="262108" y="2168349"/>
                  </a:lnTo>
                  <a:lnTo>
                    <a:pt x="238280" y="2213027"/>
                  </a:lnTo>
                  <a:lnTo>
                    <a:pt x="220409" y="2236855"/>
                  </a:lnTo>
                  <a:lnTo>
                    <a:pt x="205517" y="2251747"/>
                  </a:lnTo>
                  <a:lnTo>
                    <a:pt x="178710" y="2266640"/>
                  </a:lnTo>
                  <a:lnTo>
                    <a:pt x="154882" y="2275575"/>
                  </a:lnTo>
                  <a:lnTo>
                    <a:pt x="142968" y="2275575"/>
                  </a:lnTo>
                  <a:lnTo>
                    <a:pt x="128076" y="2269618"/>
                  </a:lnTo>
                  <a:lnTo>
                    <a:pt x="110205" y="2257704"/>
                  </a:lnTo>
                  <a:lnTo>
                    <a:pt x="95312" y="2233876"/>
                  </a:lnTo>
                  <a:lnTo>
                    <a:pt x="56592" y="2078994"/>
                  </a:lnTo>
                  <a:lnTo>
                    <a:pt x="14893" y="1867521"/>
                  </a:lnTo>
                  <a:lnTo>
                    <a:pt x="0" y="1763273"/>
                  </a:lnTo>
                  <a:lnTo>
                    <a:pt x="8936" y="1724552"/>
                  </a:lnTo>
                  <a:lnTo>
                    <a:pt x="23828" y="1638176"/>
                  </a:lnTo>
                  <a:lnTo>
                    <a:pt x="41699" y="1507122"/>
                  </a:lnTo>
                  <a:lnTo>
                    <a:pt x="56592" y="1373089"/>
                  </a:lnTo>
                  <a:lnTo>
                    <a:pt x="71484" y="1224164"/>
                  </a:lnTo>
                  <a:lnTo>
                    <a:pt x="80420" y="1057368"/>
                  </a:lnTo>
                  <a:lnTo>
                    <a:pt x="101269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0">
              <a:extLst>
                <a:ext uri="{FF2B5EF4-FFF2-40B4-BE49-F238E27FC236}">
                  <a16:creationId xmlns:a16="http://schemas.microsoft.com/office/drawing/2014/main" id="{8D37A4ED-984A-49F8-AEC6-C19883F45967}"/>
                </a:ext>
              </a:extLst>
            </p:cNvPr>
            <p:cNvSpPr/>
            <p:nvPr/>
          </p:nvSpPr>
          <p:spPr>
            <a:xfrm>
              <a:off x="3579813" y="3579813"/>
              <a:ext cx="752475" cy="749300"/>
            </a:xfrm>
            <a:custGeom>
              <a:avLst/>
              <a:gdLst>
                <a:gd name="connsiteX0" fmla="*/ 492919 w 752475"/>
                <a:gd name="connsiteY0" fmla="*/ 207169 h 750094"/>
                <a:gd name="connsiteX1" fmla="*/ 378619 w 752475"/>
                <a:gd name="connsiteY1" fmla="*/ 152400 h 750094"/>
                <a:gd name="connsiteX2" fmla="*/ 300037 w 752475"/>
                <a:gd name="connsiteY2" fmla="*/ 116681 h 750094"/>
                <a:gd name="connsiteX3" fmla="*/ 204787 w 752475"/>
                <a:gd name="connsiteY3" fmla="*/ 76200 h 750094"/>
                <a:gd name="connsiteX4" fmla="*/ 23812 w 752475"/>
                <a:gd name="connsiteY4" fmla="*/ 0 h 750094"/>
                <a:gd name="connsiteX5" fmla="*/ 0 w 752475"/>
                <a:gd name="connsiteY5" fmla="*/ 40481 h 750094"/>
                <a:gd name="connsiteX6" fmla="*/ 126206 w 752475"/>
                <a:gd name="connsiteY6" fmla="*/ 164306 h 750094"/>
                <a:gd name="connsiteX7" fmla="*/ 228600 w 752475"/>
                <a:gd name="connsiteY7" fmla="*/ 261937 h 750094"/>
                <a:gd name="connsiteX8" fmla="*/ 285750 w 752475"/>
                <a:gd name="connsiteY8" fmla="*/ 323850 h 750094"/>
                <a:gd name="connsiteX9" fmla="*/ 345281 w 752475"/>
                <a:gd name="connsiteY9" fmla="*/ 395287 h 750094"/>
                <a:gd name="connsiteX10" fmla="*/ 411956 w 752475"/>
                <a:gd name="connsiteY10" fmla="*/ 476250 h 750094"/>
                <a:gd name="connsiteX11" fmla="*/ 466725 w 752475"/>
                <a:gd name="connsiteY11" fmla="*/ 552450 h 750094"/>
                <a:gd name="connsiteX12" fmla="*/ 526256 w 752475"/>
                <a:gd name="connsiteY12" fmla="*/ 642937 h 750094"/>
                <a:gd name="connsiteX13" fmla="*/ 566737 w 752475"/>
                <a:gd name="connsiteY13" fmla="*/ 704850 h 750094"/>
                <a:gd name="connsiteX14" fmla="*/ 592931 w 752475"/>
                <a:gd name="connsiteY14" fmla="*/ 726281 h 750094"/>
                <a:gd name="connsiteX15" fmla="*/ 614362 w 752475"/>
                <a:gd name="connsiteY15" fmla="*/ 738187 h 750094"/>
                <a:gd name="connsiteX16" fmla="*/ 640556 w 752475"/>
                <a:gd name="connsiteY16" fmla="*/ 747712 h 750094"/>
                <a:gd name="connsiteX17" fmla="*/ 661987 w 752475"/>
                <a:gd name="connsiteY17" fmla="*/ 750094 h 750094"/>
                <a:gd name="connsiteX18" fmla="*/ 685800 w 752475"/>
                <a:gd name="connsiteY18" fmla="*/ 745331 h 750094"/>
                <a:gd name="connsiteX19" fmla="*/ 707231 w 752475"/>
                <a:gd name="connsiteY19" fmla="*/ 735806 h 750094"/>
                <a:gd name="connsiteX20" fmla="*/ 719137 w 752475"/>
                <a:gd name="connsiteY20" fmla="*/ 723900 h 750094"/>
                <a:gd name="connsiteX21" fmla="*/ 731044 w 752475"/>
                <a:gd name="connsiteY21" fmla="*/ 697706 h 750094"/>
                <a:gd name="connsiteX22" fmla="*/ 742950 w 752475"/>
                <a:gd name="connsiteY22" fmla="*/ 650081 h 750094"/>
                <a:gd name="connsiteX23" fmla="*/ 747712 w 752475"/>
                <a:gd name="connsiteY23" fmla="*/ 621506 h 750094"/>
                <a:gd name="connsiteX24" fmla="*/ 752475 w 752475"/>
                <a:gd name="connsiteY24" fmla="*/ 585787 h 750094"/>
                <a:gd name="connsiteX25" fmla="*/ 750094 w 752475"/>
                <a:gd name="connsiteY25" fmla="*/ 545306 h 750094"/>
                <a:gd name="connsiteX26" fmla="*/ 742950 w 752475"/>
                <a:gd name="connsiteY26" fmla="*/ 497681 h 750094"/>
                <a:gd name="connsiteX27" fmla="*/ 728662 w 752475"/>
                <a:gd name="connsiteY27" fmla="*/ 440531 h 750094"/>
                <a:gd name="connsiteX28" fmla="*/ 700087 w 752475"/>
                <a:gd name="connsiteY28" fmla="*/ 373856 h 750094"/>
                <a:gd name="connsiteX29" fmla="*/ 666750 w 752475"/>
                <a:gd name="connsiteY29" fmla="*/ 311944 h 750094"/>
                <a:gd name="connsiteX30" fmla="*/ 650081 w 752475"/>
                <a:gd name="connsiteY30" fmla="*/ 295275 h 750094"/>
                <a:gd name="connsiteX31" fmla="*/ 492919 w 752475"/>
                <a:gd name="connsiteY31" fmla="*/ 20716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2475" h="750094">
                  <a:moveTo>
                    <a:pt x="492919" y="207169"/>
                  </a:moveTo>
                  <a:lnTo>
                    <a:pt x="378619" y="152400"/>
                  </a:lnTo>
                  <a:lnTo>
                    <a:pt x="300037" y="116681"/>
                  </a:lnTo>
                  <a:lnTo>
                    <a:pt x="204787" y="76200"/>
                  </a:lnTo>
                  <a:lnTo>
                    <a:pt x="23812" y="0"/>
                  </a:lnTo>
                  <a:lnTo>
                    <a:pt x="0" y="40481"/>
                  </a:lnTo>
                  <a:lnTo>
                    <a:pt x="126206" y="164306"/>
                  </a:lnTo>
                  <a:lnTo>
                    <a:pt x="228600" y="261937"/>
                  </a:lnTo>
                  <a:lnTo>
                    <a:pt x="285750" y="323850"/>
                  </a:lnTo>
                  <a:lnTo>
                    <a:pt x="345281" y="395287"/>
                  </a:lnTo>
                  <a:lnTo>
                    <a:pt x="411956" y="476250"/>
                  </a:lnTo>
                  <a:lnTo>
                    <a:pt x="466725" y="552450"/>
                  </a:lnTo>
                  <a:lnTo>
                    <a:pt x="526256" y="642937"/>
                  </a:lnTo>
                  <a:lnTo>
                    <a:pt x="566737" y="704850"/>
                  </a:lnTo>
                  <a:lnTo>
                    <a:pt x="592931" y="726281"/>
                  </a:lnTo>
                  <a:lnTo>
                    <a:pt x="614362" y="738187"/>
                  </a:lnTo>
                  <a:lnTo>
                    <a:pt x="640556" y="747712"/>
                  </a:lnTo>
                  <a:lnTo>
                    <a:pt x="661987" y="750094"/>
                  </a:lnTo>
                  <a:lnTo>
                    <a:pt x="685800" y="745331"/>
                  </a:lnTo>
                  <a:lnTo>
                    <a:pt x="707231" y="735806"/>
                  </a:lnTo>
                  <a:lnTo>
                    <a:pt x="719137" y="723900"/>
                  </a:lnTo>
                  <a:lnTo>
                    <a:pt x="731044" y="697706"/>
                  </a:lnTo>
                  <a:lnTo>
                    <a:pt x="742950" y="650081"/>
                  </a:lnTo>
                  <a:lnTo>
                    <a:pt x="747712" y="621506"/>
                  </a:lnTo>
                  <a:lnTo>
                    <a:pt x="752475" y="585787"/>
                  </a:lnTo>
                  <a:lnTo>
                    <a:pt x="750094" y="545306"/>
                  </a:lnTo>
                  <a:lnTo>
                    <a:pt x="742950" y="497681"/>
                  </a:lnTo>
                  <a:lnTo>
                    <a:pt x="728662" y="440531"/>
                  </a:lnTo>
                  <a:lnTo>
                    <a:pt x="700087" y="373856"/>
                  </a:lnTo>
                  <a:lnTo>
                    <a:pt x="666750" y="311944"/>
                  </a:lnTo>
                  <a:lnTo>
                    <a:pt x="650081" y="295275"/>
                  </a:lnTo>
                  <a:lnTo>
                    <a:pt x="492919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3">
              <a:extLst>
                <a:ext uri="{FF2B5EF4-FFF2-40B4-BE49-F238E27FC236}">
                  <a16:creationId xmlns:a16="http://schemas.microsoft.com/office/drawing/2014/main" id="{8493BB90-7B23-4A43-9661-99640121D8C1}"/>
                </a:ext>
              </a:extLst>
            </p:cNvPr>
            <p:cNvSpPr/>
            <p:nvPr/>
          </p:nvSpPr>
          <p:spPr>
            <a:xfrm>
              <a:off x="4886326" y="1687513"/>
              <a:ext cx="1754187" cy="2697163"/>
            </a:xfrm>
            <a:custGeom>
              <a:avLst/>
              <a:gdLst>
                <a:gd name="connsiteX0" fmla="*/ 970888 w 1754659"/>
                <a:gd name="connsiteY0" fmla="*/ 91793 h 2697303"/>
                <a:gd name="connsiteX1" fmla="*/ 780241 w 1754659"/>
                <a:gd name="connsiteY1" fmla="*/ 123567 h 2697303"/>
                <a:gd name="connsiteX2" fmla="*/ 607246 w 1754659"/>
                <a:gd name="connsiteY2" fmla="*/ 151812 h 2697303"/>
                <a:gd name="connsiteX3" fmla="*/ 483678 w 1754659"/>
                <a:gd name="connsiteY3" fmla="*/ 169464 h 2697303"/>
                <a:gd name="connsiteX4" fmla="*/ 310684 w 1754659"/>
                <a:gd name="connsiteY4" fmla="*/ 194178 h 2697303"/>
                <a:gd name="connsiteX5" fmla="*/ 254196 w 1754659"/>
                <a:gd name="connsiteY5" fmla="*/ 201239 h 2697303"/>
                <a:gd name="connsiteX6" fmla="*/ 169464 w 1754659"/>
                <a:gd name="connsiteY6" fmla="*/ 211830 h 2697303"/>
                <a:gd name="connsiteX7" fmla="*/ 31774 w 1754659"/>
                <a:gd name="connsiteY7" fmla="*/ 229483 h 2697303"/>
                <a:gd name="connsiteX8" fmla="*/ 0 w 1754659"/>
                <a:gd name="connsiteY8" fmla="*/ 236544 h 2697303"/>
                <a:gd name="connsiteX9" fmla="*/ 134159 w 1754659"/>
                <a:gd name="connsiteY9" fmla="*/ 434252 h 2697303"/>
                <a:gd name="connsiteX10" fmla="*/ 303623 w 1754659"/>
                <a:gd name="connsiteY10" fmla="*/ 406008 h 2697303"/>
                <a:gd name="connsiteX11" fmla="*/ 416599 w 1754659"/>
                <a:gd name="connsiteY11" fmla="*/ 384825 h 2697303"/>
                <a:gd name="connsiteX12" fmla="*/ 540166 w 1754659"/>
                <a:gd name="connsiteY12" fmla="*/ 360111 h 2697303"/>
                <a:gd name="connsiteX13" fmla="*/ 727283 w 1754659"/>
                <a:gd name="connsiteY13" fmla="*/ 324806 h 2697303"/>
                <a:gd name="connsiteX14" fmla="*/ 921461 w 1754659"/>
                <a:gd name="connsiteY14" fmla="*/ 289501 h 2697303"/>
                <a:gd name="connsiteX15" fmla="*/ 1013254 w 1754659"/>
                <a:gd name="connsiteY15" fmla="*/ 271849 h 2697303"/>
                <a:gd name="connsiteX16" fmla="*/ 1105047 w 1754659"/>
                <a:gd name="connsiteY16" fmla="*/ 257727 h 2697303"/>
                <a:gd name="connsiteX17" fmla="*/ 1186248 w 1754659"/>
                <a:gd name="connsiteY17" fmla="*/ 250666 h 2697303"/>
                <a:gd name="connsiteX18" fmla="*/ 1249797 w 1754659"/>
                <a:gd name="connsiteY18" fmla="*/ 247135 h 2697303"/>
                <a:gd name="connsiteX19" fmla="*/ 1313346 w 1754659"/>
                <a:gd name="connsiteY19" fmla="*/ 257727 h 2697303"/>
                <a:gd name="connsiteX20" fmla="*/ 1338060 w 1754659"/>
                <a:gd name="connsiteY20" fmla="*/ 271849 h 2697303"/>
                <a:gd name="connsiteX21" fmla="*/ 1355712 w 1754659"/>
                <a:gd name="connsiteY21" fmla="*/ 293032 h 2697303"/>
                <a:gd name="connsiteX22" fmla="*/ 1376895 w 1754659"/>
                <a:gd name="connsiteY22" fmla="*/ 353050 h 2697303"/>
                <a:gd name="connsiteX23" fmla="*/ 1383956 w 1754659"/>
                <a:gd name="connsiteY23" fmla="*/ 458965 h 2697303"/>
                <a:gd name="connsiteX24" fmla="*/ 1394548 w 1754659"/>
                <a:gd name="connsiteY24" fmla="*/ 681387 h 2697303"/>
                <a:gd name="connsiteX25" fmla="*/ 1401609 w 1754659"/>
                <a:gd name="connsiteY25" fmla="*/ 804954 h 2697303"/>
                <a:gd name="connsiteX26" fmla="*/ 1398078 w 1754659"/>
                <a:gd name="connsiteY26" fmla="*/ 1041498 h 2697303"/>
                <a:gd name="connsiteX27" fmla="*/ 1401609 w 1754659"/>
                <a:gd name="connsiteY27" fmla="*/ 1578134 h 2697303"/>
                <a:gd name="connsiteX28" fmla="*/ 1394548 w 1754659"/>
                <a:gd name="connsiteY28" fmla="*/ 1825269 h 2697303"/>
                <a:gd name="connsiteX29" fmla="*/ 1383956 w 1754659"/>
                <a:gd name="connsiteY29" fmla="*/ 2125362 h 2697303"/>
                <a:gd name="connsiteX30" fmla="*/ 1376895 w 1754659"/>
                <a:gd name="connsiteY30" fmla="*/ 2330131 h 2697303"/>
                <a:gd name="connsiteX31" fmla="*/ 1383956 w 1754659"/>
                <a:gd name="connsiteY31" fmla="*/ 2481943 h 2697303"/>
                <a:gd name="connsiteX32" fmla="*/ 1398078 w 1754659"/>
                <a:gd name="connsiteY32" fmla="*/ 2538431 h 2697303"/>
                <a:gd name="connsiteX33" fmla="*/ 1422792 w 1754659"/>
                <a:gd name="connsiteY33" fmla="*/ 2598449 h 2697303"/>
                <a:gd name="connsiteX34" fmla="*/ 1451036 w 1754659"/>
                <a:gd name="connsiteY34" fmla="*/ 2647876 h 2697303"/>
                <a:gd name="connsiteX35" fmla="*/ 1486341 w 1754659"/>
                <a:gd name="connsiteY35" fmla="*/ 2683181 h 2697303"/>
                <a:gd name="connsiteX36" fmla="*/ 1511054 w 1754659"/>
                <a:gd name="connsiteY36" fmla="*/ 2693773 h 2697303"/>
                <a:gd name="connsiteX37" fmla="*/ 1535768 w 1754659"/>
                <a:gd name="connsiteY37" fmla="*/ 2697303 h 2697303"/>
                <a:gd name="connsiteX38" fmla="*/ 1553421 w 1754659"/>
                <a:gd name="connsiteY38" fmla="*/ 2693773 h 2697303"/>
                <a:gd name="connsiteX39" fmla="*/ 1571073 w 1754659"/>
                <a:gd name="connsiteY39" fmla="*/ 2683181 h 2697303"/>
                <a:gd name="connsiteX40" fmla="*/ 1588726 w 1754659"/>
                <a:gd name="connsiteY40" fmla="*/ 2658468 h 2697303"/>
                <a:gd name="connsiteX41" fmla="*/ 1613439 w 1754659"/>
                <a:gd name="connsiteY41" fmla="*/ 2601980 h 2697303"/>
                <a:gd name="connsiteX42" fmla="*/ 1631092 w 1754659"/>
                <a:gd name="connsiteY42" fmla="*/ 2538431 h 2697303"/>
                <a:gd name="connsiteX43" fmla="*/ 1645214 w 1754659"/>
                <a:gd name="connsiteY43" fmla="*/ 2481943 h 2697303"/>
                <a:gd name="connsiteX44" fmla="*/ 1662866 w 1754659"/>
                <a:gd name="connsiteY44" fmla="*/ 2390150 h 2697303"/>
                <a:gd name="connsiteX45" fmla="*/ 1669927 w 1754659"/>
                <a:gd name="connsiteY45" fmla="*/ 2337192 h 2697303"/>
                <a:gd name="connsiteX46" fmla="*/ 1669927 w 1754659"/>
                <a:gd name="connsiteY46" fmla="*/ 2167728 h 2697303"/>
                <a:gd name="connsiteX47" fmla="*/ 1673458 w 1754659"/>
                <a:gd name="connsiteY47" fmla="*/ 1952367 h 2697303"/>
                <a:gd name="connsiteX48" fmla="*/ 1676988 w 1754659"/>
                <a:gd name="connsiteY48" fmla="*/ 1648744 h 2697303"/>
                <a:gd name="connsiteX49" fmla="*/ 1676988 w 1754659"/>
                <a:gd name="connsiteY49" fmla="*/ 1489872 h 2697303"/>
                <a:gd name="connsiteX50" fmla="*/ 1680519 w 1754659"/>
                <a:gd name="connsiteY50" fmla="*/ 1228615 h 2697303"/>
                <a:gd name="connsiteX51" fmla="*/ 1684049 w 1754659"/>
                <a:gd name="connsiteY51" fmla="*/ 992071 h 2697303"/>
                <a:gd name="connsiteX52" fmla="*/ 1687580 w 1754659"/>
                <a:gd name="connsiteY52" fmla="*/ 766119 h 2697303"/>
                <a:gd name="connsiteX53" fmla="*/ 1687580 w 1754659"/>
                <a:gd name="connsiteY53" fmla="*/ 497801 h 2697303"/>
                <a:gd name="connsiteX54" fmla="*/ 1691110 w 1754659"/>
                <a:gd name="connsiteY54" fmla="*/ 462496 h 2697303"/>
                <a:gd name="connsiteX55" fmla="*/ 1712293 w 1754659"/>
                <a:gd name="connsiteY55" fmla="*/ 395416 h 2697303"/>
                <a:gd name="connsiteX56" fmla="*/ 1751129 w 1754659"/>
                <a:gd name="connsiteY56" fmla="*/ 289501 h 2697303"/>
                <a:gd name="connsiteX57" fmla="*/ 1754659 w 1754659"/>
                <a:gd name="connsiteY57" fmla="*/ 275379 h 2697303"/>
                <a:gd name="connsiteX58" fmla="*/ 1754659 w 1754659"/>
                <a:gd name="connsiteY58" fmla="*/ 264788 h 2697303"/>
                <a:gd name="connsiteX59" fmla="*/ 1737007 w 1754659"/>
                <a:gd name="connsiteY59" fmla="*/ 233013 h 2697303"/>
                <a:gd name="connsiteX60" fmla="*/ 1701702 w 1754659"/>
                <a:gd name="connsiteY60" fmla="*/ 190647 h 2697303"/>
                <a:gd name="connsiteX61" fmla="*/ 1648744 w 1754659"/>
                <a:gd name="connsiteY61" fmla="*/ 144751 h 2697303"/>
                <a:gd name="connsiteX62" fmla="*/ 1574604 w 1754659"/>
                <a:gd name="connsiteY62" fmla="*/ 91793 h 2697303"/>
                <a:gd name="connsiteX63" fmla="*/ 1482810 w 1754659"/>
                <a:gd name="connsiteY63" fmla="*/ 38835 h 2697303"/>
                <a:gd name="connsiteX64" fmla="*/ 1412200 w 1754659"/>
                <a:gd name="connsiteY64" fmla="*/ 3530 h 2697303"/>
                <a:gd name="connsiteX65" fmla="*/ 1398078 w 1754659"/>
                <a:gd name="connsiteY65" fmla="*/ 0 h 2697303"/>
                <a:gd name="connsiteX66" fmla="*/ 1341590 w 1754659"/>
                <a:gd name="connsiteY66" fmla="*/ 14122 h 2697303"/>
                <a:gd name="connsiteX67" fmla="*/ 1207431 w 1754659"/>
                <a:gd name="connsiteY67" fmla="*/ 49427 h 2697303"/>
                <a:gd name="connsiteX68" fmla="*/ 1154474 w 1754659"/>
                <a:gd name="connsiteY68" fmla="*/ 63549 h 2697303"/>
                <a:gd name="connsiteX69" fmla="*/ 970888 w 1754659"/>
                <a:gd name="connsiteY69" fmla="*/ 91793 h 269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4659" h="2697303">
                  <a:moveTo>
                    <a:pt x="970888" y="91793"/>
                  </a:moveTo>
                  <a:lnTo>
                    <a:pt x="780241" y="123567"/>
                  </a:lnTo>
                  <a:lnTo>
                    <a:pt x="607246" y="151812"/>
                  </a:lnTo>
                  <a:lnTo>
                    <a:pt x="483678" y="169464"/>
                  </a:lnTo>
                  <a:lnTo>
                    <a:pt x="310684" y="194178"/>
                  </a:lnTo>
                  <a:lnTo>
                    <a:pt x="254196" y="201239"/>
                  </a:lnTo>
                  <a:lnTo>
                    <a:pt x="169464" y="211830"/>
                  </a:lnTo>
                  <a:lnTo>
                    <a:pt x="31774" y="229483"/>
                  </a:lnTo>
                  <a:lnTo>
                    <a:pt x="0" y="236544"/>
                  </a:lnTo>
                  <a:lnTo>
                    <a:pt x="134159" y="434252"/>
                  </a:lnTo>
                  <a:lnTo>
                    <a:pt x="303623" y="406008"/>
                  </a:lnTo>
                  <a:lnTo>
                    <a:pt x="416599" y="384825"/>
                  </a:lnTo>
                  <a:lnTo>
                    <a:pt x="540166" y="360111"/>
                  </a:lnTo>
                  <a:lnTo>
                    <a:pt x="727283" y="324806"/>
                  </a:lnTo>
                  <a:lnTo>
                    <a:pt x="921461" y="289501"/>
                  </a:lnTo>
                  <a:lnTo>
                    <a:pt x="1013254" y="271849"/>
                  </a:lnTo>
                  <a:lnTo>
                    <a:pt x="1105047" y="257727"/>
                  </a:lnTo>
                  <a:lnTo>
                    <a:pt x="1186248" y="250666"/>
                  </a:lnTo>
                  <a:lnTo>
                    <a:pt x="1249797" y="247135"/>
                  </a:lnTo>
                  <a:lnTo>
                    <a:pt x="1313346" y="257727"/>
                  </a:lnTo>
                  <a:lnTo>
                    <a:pt x="1338060" y="271849"/>
                  </a:lnTo>
                  <a:lnTo>
                    <a:pt x="1355712" y="293032"/>
                  </a:lnTo>
                  <a:lnTo>
                    <a:pt x="1376895" y="353050"/>
                  </a:lnTo>
                  <a:lnTo>
                    <a:pt x="1383956" y="458965"/>
                  </a:lnTo>
                  <a:lnTo>
                    <a:pt x="1394548" y="681387"/>
                  </a:lnTo>
                  <a:lnTo>
                    <a:pt x="1401609" y="804954"/>
                  </a:lnTo>
                  <a:lnTo>
                    <a:pt x="1398078" y="1041498"/>
                  </a:lnTo>
                  <a:lnTo>
                    <a:pt x="1401609" y="1578134"/>
                  </a:lnTo>
                  <a:lnTo>
                    <a:pt x="1394548" y="1825269"/>
                  </a:lnTo>
                  <a:lnTo>
                    <a:pt x="1383956" y="2125362"/>
                  </a:lnTo>
                  <a:lnTo>
                    <a:pt x="1376895" y="2330131"/>
                  </a:lnTo>
                  <a:lnTo>
                    <a:pt x="1383956" y="2481943"/>
                  </a:lnTo>
                  <a:lnTo>
                    <a:pt x="1398078" y="2538431"/>
                  </a:lnTo>
                  <a:lnTo>
                    <a:pt x="1422792" y="2598449"/>
                  </a:lnTo>
                  <a:lnTo>
                    <a:pt x="1451036" y="2647876"/>
                  </a:lnTo>
                  <a:lnTo>
                    <a:pt x="1486341" y="2683181"/>
                  </a:lnTo>
                  <a:lnTo>
                    <a:pt x="1511054" y="2693773"/>
                  </a:lnTo>
                  <a:lnTo>
                    <a:pt x="1535768" y="2697303"/>
                  </a:lnTo>
                  <a:lnTo>
                    <a:pt x="1553421" y="2693773"/>
                  </a:lnTo>
                  <a:lnTo>
                    <a:pt x="1571073" y="2683181"/>
                  </a:lnTo>
                  <a:lnTo>
                    <a:pt x="1588726" y="2658468"/>
                  </a:lnTo>
                  <a:lnTo>
                    <a:pt x="1613439" y="2601980"/>
                  </a:lnTo>
                  <a:lnTo>
                    <a:pt x="1631092" y="2538431"/>
                  </a:lnTo>
                  <a:lnTo>
                    <a:pt x="1645214" y="2481943"/>
                  </a:lnTo>
                  <a:lnTo>
                    <a:pt x="1662866" y="2390150"/>
                  </a:lnTo>
                  <a:lnTo>
                    <a:pt x="1669927" y="2337192"/>
                  </a:lnTo>
                  <a:lnTo>
                    <a:pt x="1669927" y="2167728"/>
                  </a:lnTo>
                  <a:lnTo>
                    <a:pt x="1673458" y="1952367"/>
                  </a:lnTo>
                  <a:cubicBezTo>
                    <a:pt x="1674635" y="1851159"/>
                    <a:pt x="1675811" y="1749952"/>
                    <a:pt x="1676988" y="1648744"/>
                  </a:cubicBezTo>
                  <a:lnTo>
                    <a:pt x="1676988" y="1489872"/>
                  </a:lnTo>
                  <a:lnTo>
                    <a:pt x="1680519" y="1228615"/>
                  </a:lnTo>
                  <a:cubicBezTo>
                    <a:pt x="1681696" y="1149767"/>
                    <a:pt x="1682872" y="1070919"/>
                    <a:pt x="1684049" y="992071"/>
                  </a:cubicBezTo>
                  <a:lnTo>
                    <a:pt x="1687580" y="766119"/>
                  </a:lnTo>
                  <a:lnTo>
                    <a:pt x="1687580" y="497801"/>
                  </a:lnTo>
                  <a:lnTo>
                    <a:pt x="1691110" y="462496"/>
                  </a:lnTo>
                  <a:lnTo>
                    <a:pt x="1712293" y="395416"/>
                  </a:lnTo>
                  <a:lnTo>
                    <a:pt x="1751129" y="289501"/>
                  </a:lnTo>
                  <a:lnTo>
                    <a:pt x="1754659" y="275379"/>
                  </a:lnTo>
                  <a:lnTo>
                    <a:pt x="1754659" y="264788"/>
                  </a:lnTo>
                  <a:lnTo>
                    <a:pt x="1737007" y="233013"/>
                  </a:lnTo>
                  <a:lnTo>
                    <a:pt x="1701702" y="190647"/>
                  </a:lnTo>
                  <a:lnTo>
                    <a:pt x="1648744" y="144751"/>
                  </a:lnTo>
                  <a:lnTo>
                    <a:pt x="1574604" y="91793"/>
                  </a:lnTo>
                  <a:lnTo>
                    <a:pt x="1482810" y="38835"/>
                  </a:lnTo>
                  <a:lnTo>
                    <a:pt x="1412200" y="3530"/>
                  </a:lnTo>
                  <a:lnTo>
                    <a:pt x="1398078" y="0"/>
                  </a:lnTo>
                  <a:lnTo>
                    <a:pt x="1341590" y="14122"/>
                  </a:lnTo>
                  <a:lnTo>
                    <a:pt x="1207431" y="49427"/>
                  </a:lnTo>
                  <a:lnTo>
                    <a:pt x="1154474" y="63549"/>
                  </a:lnTo>
                  <a:lnTo>
                    <a:pt x="970888" y="91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74">
              <a:extLst>
                <a:ext uri="{FF2B5EF4-FFF2-40B4-BE49-F238E27FC236}">
                  <a16:creationId xmlns:a16="http://schemas.microsoft.com/office/drawing/2014/main" id="{25B22E10-1C24-4F63-9980-17AC98B5E8CB}"/>
                </a:ext>
              </a:extLst>
            </p:cNvPr>
            <p:cNvSpPr/>
            <p:nvPr/>
          </p:nvSpPr>
          <p:spPr>
            <a:xfrm>
              <a:off x="5027613" y="2468563"/>
              <a:ext cx="1330325" cy="341313"/>
            </a:xfrm>
            <a:custGeom>
              <a:avLst/>
              <a:gdLst>
                <a:gd name="connsiteX0" fmla="*/ 711994 w 1331119"/>
                <a:gd name="connsiteY0" fmla="*/ 71438 h 340519"/>
                <a:gd name="connsiteX1" fmla="*/ 495300 w 1331119"/>
                <a:gd name="connsiteY1" fmla="*/ 102394 h 340519"/>
                <a:gd name="connsiteX2" fmla="*/ 342900 w 1331119"/>
                <a:gd name="connsiteY2" fmla="*/ 123825 h 340519"/>
                <a:gd name="connsiteX3" fmla="*/ 176212 w 1331119"/>
                <a:gd name="connsiteY3" fmla="*/ 145257 h 340519"/>
                <a:gd name="connsiteX4" fmla="*/ 2381 w 1331119"/>
                <a:gd name="connsiteY4" fmla="*/ 161925 h 340519"/>
                <a:gd name="connsiteX5" fmla="*/ 0 w 1331119"/>
                <a:gd name="connsiteY5" fmla="*/ 340519 h 340519"/>
                <a:gd name="connsiteX6" fmla="*/ 211931 w 1331119"/>
                <a:gd name="connsiteY6" fmla="*/ 319088 h 340519"/>
                <a:gd name="connsiteX7" fmla="*/ 485775 w 1331119"/>
                <a:gd name="connsiteY7" fmla="*/ 285750 h 340519"/>
                <a:gd name="connsiteX8" fmla="*/ 704850 w 1331119"/>
                <a:gd name="connsiteY8" fmla="*/ 261938 h 340519"/>
                <a:gd name="connsiteX9" fmla="*/ 957262 w 1331119"/>
                <a:gd name="connsiteY9" fmla="*/ 233363 h 340519"/>
                <a:gd name="connsiteX10" fmla="*/ 1331119 w 1331119"/>
                <a:gd name="connsiteY10" fmla="*/ 195263 h 340519"/>
                <a:gd name="connsiteX11" fmla="*/ 1321594 w 1331119"/>
                <a:gd name="connsiteY11" fmla="*/ 0 h 340519"/>
                <a:gd name="connsiteX12" fmla="*/ 1162050 w 1331119"/>
                <a:gd name="connsiteY12" fmla="*/ 2382 h 340519"/>
                <a:gd name="connsiteX13" fmla="*/ 1081087 w 1331119"/>
                <a:gd name="connsiteY13" fmla="*/ 0 h 340519"/>
                <a:gd name="connsiteX14" fmla="*/ 1023937 w 1331119"/>
                <a:gd name="connsiteY14" fmla="*/ 11907 h 340519"/>
                <a:gd name="connsiteX15" fmla="*/ 857250 w 1331119"/>
                <a:gd name="connsiteY15" fmla="*/ 45244 h 340519"/>
                <a:gd name="connsiteX16" fmla="*/ 711994 w 1331119"/>
                <a:gd name="connsiteY16" fmla="*/ 7143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1119" h="340519">
                  <a:moveTo>
                    <a:pt x="711994" y="71438"/>
                  </a:moveTo>
                  <a:lnTo>
                    <a:pt x="495300" y="102394"/>
                  </a:lnTo>
                  <a:lnTo>
                    <a:pt x="342900" y="123825"/>
                  </a:lnTo>
                  <a:lnTo>
                    <a:pt x="176212" y="145257"/>
                  </a:lnTo>
                  <a:lnTo>
                    <a:pt x="2381" y="161925"/>
                  </a:lnTo>
                  <a:cubicBezTo>
                    <a:pt x="1587" y="221456"/>
                    <a:pt x="794" y="280988"/>
                    <a:pt x="0" y="340519"/>
                  </a:cubicBezTo>
                  <a:lnTo>
                    <a:pt x="211931" y="319088"/>
                  </a:lnTo>
                  <a:lnTo>
                    <a:pt x="485775" y="285750"/>
                  </a:lnTo>
                  <a:lnTo>
                    <a:pt x="704850" y="261938"/>
                  </a:lnTo>
                  <a:lnTo>
                    <a:pt x="957262" y="233363"/>
                  </a:lnTo>
                  <a:lnTo>
                    <a:pt x="1331119" y="195263"/>
                  </a:lnTo>
                  <a:lnTo>
                    <a:pt x="1321594" y="0"/>
                  </a:lnTo>
                  <a:lnTo>
                    <a:pt x="1162050" y="2382"/>
                  </a:lnTo>
                  <a:lnTo>
                    <a:pt x="1081087" y="0"/>
                  </a:lnTo>
                  <a:lnTo>
                    <a:pt x="1023937" y="11907"/>
                  </a:lnTo>
                  <a:lnTo>
                    <a:pt x="857250" y="45244"/>
                  </a:lnTo>
                  <a:lnTo>
                    <a:pt x="711994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75">
              <a:extLst>
                <a:ext uri="{FF2B5EF4-FFF2-40B4-BE49-F238E27FC236}">
                  <a16:creationId xmlns:a16="http://schemas.microsoft.com/office/drawing/2014/main" id="{D62A5645-EDA0-497E-94A3-82F58A9609DC}"/>
                </a:ext>
              </a:extLst>
            </p:cNvPr>
            <p:cNvSpPr/>
            <p:nvPr/>
          </p:nvSpPr>
          <p:spPr>
            <a:xfrm>
              <a:off x="5040313" y="3208338"/>
              <a:ext cx="1312863" cy="311150"/>
            </a:xfrm>
            <a:custGeom>
              <a:avLst/>
              <a:gdLst>
                <a:gd name="connsiteX0" fmla="*/ 845344 w 1312069"/>
                <a:gd name="connsiteY0" fmla="*/ 28575 h 311944"/>
                <a:gd name="connsiteX1" fmla="*/ 676275 w 1312069"/>
                <a:gd name="connsiteY1" fmla="*/ 52387 h 311944"/>
                <a:gd name="connsiteX2" fmla="*/ 511969 w 1312069"/>
                <a:gd name="connsiteY2" fmla="*/ 71437 h 311944"/>
                <a:gd name="connsiteX3" fmla="*/ 333375 w 1312069"/>
                <a:gd name="connsiteY3" fmla="*/ 90487 h 311944"/>
                <a:gd name="connsiteX4" fmla="*/ 223838 w 1312069"/>
                <a:gd name="connsiteY4" fmla="*/ 100012 h 311944"/>
                <a:gd name="connsiteX5" fmla="*/ 0 w 1312069"/>
                <a:gd name="connsiteY5" fmla="*/ 114300 h 311944"/>
                <a:gd name="connsiteX6" fmla="*/ 2382 w 1312069"/>
                <a:gd name="connsiteY6" fmla="*/ 311944 h 311944"/>
                <a:gd name="connsiteX7" fmla="*/ 197644 w 1312069"/>
                <a:gd name="connsiteY7" fmla="*/ 302419 h 311944"/>
                <a:gd name="connsiteX8" fmla="*/ 397669 w 1312069"/>
                <a:gd name="connsiteY8" fmla="*/ 285750 h 311944"/>
                <a:gd name="connsiteX9" fmla="*/ 666750 w 1312069"/>
                <a:gd name="connsiteY9" fmla="*/ 259556 h 311944"/>
                <a:gd name="connsiteX10" fmla="*/ 947738 w 1312069"/>
                <a:gd name="connsiteY10" fmla="*/ 230981 h 311944"/>
                <a:gd name="connsiteX11" fmla="*/ 1312069 w 1312069"/>
                <a:gd name="connsiteY11" fmla="*/ 192881 h 311944"/>
                <a:gd name="connsiteX12" fmla="*/ 1304925 w 1312069"/>
                <a:gd name="connsiteY12" fmla="*/ 23812 h 311944"/>
                <a:gd name="connsiteX13" fmla="*/ 1147763 w 1312069"/>
                <a:gd name="connsiteY13" fmla="*/ 9525 h 311944"/>
                <a:gd name="connsiteX14" fmla="*/ 1057275 w 1312069"/>
                <a:gd name="connsiteY14" fmla="*/ 0 h 311944"/>
                <a:gd name="connsiteX15" fmla="*/ 1033463 w 1312069"/>
                <a:gd name="connsiteY15" fmla="*/ 0 h 311944"/>
                <a:gd name="connsiteX16" fmla="*/ 845344 w 1312069"/>
                <a:gd name="connsiteY16" fmla="*/ 285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2069" h="311944">
                  <a:moveTo>
                    <a:pt x="845344" y="28575"/>
                  </a:moveTo>
                  <a:lnTo>
                    <a:pt x="676275" y="52387"/>
                  </a:lnTo>
                  <a:lnTo>
                    <a:pt x="511969" y="71437"/>
                  </a:lnTo>
                  <a:lnTo>
                    <a:pt x="333375" y="90487"/>
                  </a:lnTo>
                  <a:lnTo>
                    <a:pt x="223838" y="100012"/>
                  </a:lnTo>
                  <a:lnTo>
                    <a:pt x="0" y="114300"/>
                  </a:lnTo>
                  <a:lnTo>
                    <a:pt x="2382" y="311944"/>
                  </a:lnTo>
                  <a:lnTo>
                    <a:pt x="197644" y="302419"/>
                  </a:lnTo>
                  <a:lnTo>
                    <a:pt x="397669" y="285750"/>
                  </a:lnTo>
                  <a:lnTo>
                    <a:pt x="666750" y="259556"/>
                  </a:lnTo>
                  <a:lnTo>
                    <a:pt x="947738" y="230981"/>
                  </a:lnTo>
                  <a:lnTo>
                    <a:pt x="1312069" y="192881"/>
                  </a:lnTo>
                  <a:lnTo>
                    <a:pt x="1304925" y="23812"/>
                  </a:lnTo>
                  <a:lnTo>
                    <a:pt x="1147763" y="9525"/>
                  </a:lnTo>
                  <a:lnTo>
                    <a:pt x="1057275" y="0"/>
                  </a:lnTo>
                  <a:lnTo>
                    <a:pt x="1033463" y="0"/>
                  </a:lnTo>
                  <a:lnTo>
                    <a:pt x="845344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76">
              <a:extLst>
                <a:ext uri="{FF2B5EF4-FFF2-40B4-BE49-F238E27FC236}">
                  <a16:creationId xmlns:a16="http://schemas.microsoft.com/office/drawing/2014/main" id="{79BD8CDA-FC91-4C35-8A22-E032D21089EB}"/>
                </a:ext>
              </a:extLst>
            </p:cNvPr>
            <p:cNvSpPr/>
            <p:nvPr/>
          </p:nvSpPr>
          <p:spPr>
            <a:xfrm>
              <a:off x="4991101" y="3960813"/>
              <a:ext cx="1371600" cy="373063"/>
            </a:xfrm>
            <a:custGeom>
              <a:avLst/>
              <a:gdLst>
                <a:gd name="connsiteX0" fmla="*/ 945356 w 1371600"/>
                <a:gd name="connsiteY0" fmla="*/ 33337 h 373856"/>
                <a:gd name="connsiteX1" fmla="*/ 721519 w 1371600"/>
                <a:gd name="connsiteY1" fmla="*/ 69056 h 373856"/>
                <a:gd name="connsiteX2" fmla="*/ 533400 w 1371600"/>
                <a:gd name="connsiteY2" fmla="*/ 97631 h 373856"/>
                <a:gd name="connsiteX3" fmla="*/ 340519 w 1371600"/>
                <a:gd name="connsiteY3" fmla="*/ 126206 h 373856"/>
                <a:gd name="connsiteX4" fmla="*/ 0 w 1371600"/>
                <a:gd name="connsiteY4" fmla="*/ 173831 h 373856"/>
                <a:gd name="connsiteX5" fmla="*/ 0 w 1371600"/>
                <a:gd name="connsiteY5" fmla="*/ 373856 h 373856"/>
                <a:gd name="connsiteX6" fmla="*/ 178594 w 1371600"/>
                <a:gd name="connsiteY6" fmla="*/ 347662 h 373856"/>
                <a:gd name="connsiteX7" fmla="*/ 381000 w 1371600"/>
                <a:gd name="connsiteY7" fmla="*/ 311944 h 373856"/>
                <a:gd name="connsiteX8" fmla="*/ 545306 w 1371600"/>
                <a:gd name="connsiteY8" fmla="*/ 285750 h 373856"/>
                <a:gd name="connsiteX9" fmla="*/ 661988 w 1371600"/>
                <a:gd name="connsiteY9" fmla="*/ 269081 h 373856"/>
                <a:gd name="connsiteX10" fmla="*/ 907256 w 1371600"/>
                <a:gd name="connsiteY10" fmla="*/ 233362 h 373856"/>
                <a:gd name="connsiteX11" fmla="*/ 1095375 w 1371600"/>
                <a:gd name="connsiteY11" fmla="*/ 204787 h 373856"/>
                <a:gd name="connsiteX12" fmla="*/ 1169194 w 1371600"/>
                <a:gd name="connsiteY12" fmla="*/ 195262 h 373856"/>
                <a:gd name="connsiteX13" fmla="*/ 1204913 w 1371600"/>
                <a:gd name="connsiteY13" fmla="*/ 195262 h 373856"/>
                <a:gd name="connsiteX14" fmla="*/ 1233488 w 1371600"/>
                <a:gd name="connsiteY14" fmla="*/ 197644 h 373856"/>
                <a:gd name="connsiteX15" fmla="*/ 1371600 w 1371600"/>
                <a:gd name="connsiteY15" fmla="*/ 226219 h 373856"/>
                <a:gd name="connsiteX16" fmla="*/ 1352550 w 1371600"/>
                <a:gd name="connsiteY16" fmla="*/ 59531 h 373856"/>
                <a:gd name="connsiteX17" fmla="*/ 1228725 w 1371600"/>
                <a:gd name="connsiteY17" fmla="*/ 4762 h 373856"/>
                <a:gd name="connsiteX18" fmla="*/ 1207294 w 1371600"/>
                <a:gd name="connsiteY18" fmla="*/ 0 h 373856"/>
                <a:gd name="connsiteX19" fmla="*/ 1188244 w 1371600"/>
                <a:gd name="connsiteY19" fmla="*/ 0 h 373856"/>
                <a:gd name="connsiteX20" fmla="*/ 1159669 w 1371600"/>
                <a:gd name="connsiteY20" fmla="*/ 0 h 373856"/>
                <a:gd name="connsiteX21" fmla="*/ 1119188 w 1371600"/>
                <a:gd name="connsiteY21" fmla="*/ 4762 h 373856"/>
                <a:gd name="connsiteX22" fmla="*/ 945356 w 1371600"/>
                <a:gd name="connsiteY22" fmla="*/ 33337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0" h="373856">
                  <a:moveTo>
                    <a:pt x="945356" y="33337"/>
                  </a:moveTo>
                  <a:lnTo>
                    <a:pt x="721519" y="69056"/>
                  </a:lnTo>
                  <a:lnTo>
                    <a:pt x="533400" y="97631"/>
                  </a:lnTo>
                  <a:lnTo>
                    <a:pt x="340519" y="126206"/>
                  </a:lnTo>
                  <a:lnTo>
                    <a:pt x="0" y="173831"/>
                  </a:lnTo>
                  <a:lnTo>
                    <a:pt x="0" y="373856"/>
                  </a:lnTo>
                  <a:lnTo>
                    <a:pt x="178594" y="347662"/>
                  </a:lnTo>
                  <a:lnTo>
                    <a:pt x="381000" y="311944"/>
                  </a:lnTo>
                  <a:lnTo>
                    <a:pt x="545306" y="285750"/>
                  </a:lnTo>
                  <a:lnTo>
                    <a:pt x="661988" y="269081"/>
                  </a:lnTo>
                  <a:lnTo>
                    <a:pt x="907256" y="233362"/>
                  </a:lnTo>
                  <a:lnTo>
                    <a:pt x="1095375" y="204787"/>
                  </a:lnTo>
                  <a:lnTo>
                    <a:pt x="1169194" y="195262"/>
                  </a:lnTo>
                  <a:lnTo>
                    <a:pt x="1204913" y="195262"/>
                  </a:lnTo>
                  <a:lnTo>
                    <a:pt x="1233488" y="197644"/>
                  </a:lnTo>
                  <a:lnTo>
                    <a:pt x="1371600" y="226219"/>
                  </a:lnTo>
                  <a:lnTo>
                    <a:pt x="1352550" y="59531"/>
                  </a:lnTo>
                  <a:lnTo>
                    <a:pt x="1228725" y="4762"/>
                  </a:lnTo>
                  <a:lnTo>
                    <a:pt x="1207294" y="0"/>
                  </a:lnTo>
                  <a:lnTo>
                    <a:pt x="1188244" y="0"/>
                  </a:lnTo>
                  <a:lnTo>
                    <a:pt x="1159669" y="0"/>
                  </a:lnTo>
                  <a:lnTo>
                    <a:pt x="1119188" y="4762"/>
                  </a:lnTo>
                  <a:lnTo>
                    <a:pt x="9453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77">
              <a:extLst>
                <a:ext uri="{FF2B5EF4-FFF2-40B4-BE49-F238E27FC236}">
                  <a16:creationId xmlns:a16="http://schemas.microsoft.com/office/drawing/2014/main" id="{5C3D8F1F-B4EC-436A-BE61-E130755F1279}"/>
                </a:ext>
              </a:extLst>
            </p:cNvPr>
            <p:cNvSpPr/>
            <p:nvPr/>
          </p:nvSpPr>
          <p:spPr>
            <a:xfrm>
              <a:off x="3935413" y="4281488"/>
              <a:ext cx="1482725" cy="1781175"/>
            </a:xfrm>
            <a:custGeom>
              <a:avLst/>
              <a:gdLst>
                <a:gd name="connsiteX0" fmla="*/ 1090613 w 1481138"/>
                <a:gd name="connsiteY0" fmla="*/ 435768 h 1781175"/>
                <a:gd name="connsiteX1" fmla="*/ 1057275 w 1481138"/>
                <a:gd name="connsiteY1" fmla="*/ 523875 h 1781175"/>
                <a:gd name="connsiteX2" fmla="*/ 1026319 w 1481138"/>
                <a:gd name="connsiteY2" fmla="*/ 600075 h 1781175"/>
                <a:gd name="connsiteX3" fmla="*/ 973932 w 1481138"/>
                <a:gd name="connsiteY3" fmla="*/ 709612 h 1781175"/>
                <a:gd name="connsiteX4" fmla="*/ 931069 w 1481138"/>
                <a:gd name="connsiteY4" fmla="*/ 790575 h 1781175"/>
                <a:gd name="connsiteX5" fmla="*/ 888207 w 1481138"/>
                <a:gd name="connsiteY5" fmla="*/ 857250 h 1781175"/>
                <a:gd name="connsiteX6" fmla="*/ 847725 w 1481138"/>
                <a:gd name="connsiteY6" fmla="*/ 921543 h 1781175"/>
                <a:gd name="connsiteX7" fmla="*/ 788194 w 1481138"/>
                <a:gd name="connsiteY7" fmla="*/ 1007268 h 1781175"/>
                <a:gd name="connsiteX8" fmla="*/ 719138 w 1481138"/>
                <a:gd name="connsiteY8" fmla="*/ 1092993 h 1781175"/>
                <a:gd name="connsiteX9" fmla="*/ 638175 w 1481138"/>
                <a:gd name="connsiteY9" fmla="*/ 1188243 h 1781175"/>
                <a:gd name="connsiteX10" fmla="*/ 519113 w 1481138"/>
                <a:gd name="connsiteY10" fmla="*/ 1312068 h 1781175"/>
                <a:gd name="connsiteX11" fmla="*/ 383382 w 1481138"/>
                <a:gd name="connsiteY11" fmla="*/ 1440656 h 1781175"/>
                <a:gd name="connsiteX12" fmla="*/ 257175 w 1481138"/>
                <a:gd name="connsiteY12" fmla="*/ 1545431 h 1781175"/>
                <a:gd name="connsiteX13" fmla="*/ 111919 w 1481138"/>
                <a:gd name="connsiteY13" fmla="*/ 1652587 h 1781175"/>
                <a:gd name="connsiteX14" fmla="*/ 28575 w 1481138"/>
                <a:gd name="connsiteY14" fmla="*/ 1714500 h 1781175"/>
                <a:gd name="connsiteX15" fmla="*/ 9525 w 1481138"/>
                <a:gd name="connsiteY15" fmla="*/ 1735931 h 1781175"/>
                <a:gd name="connsiteX16" fmla="*/ 0 w 1481138"/>
                <a:gd name="connsiteY16" fmla="*/ 1750218 h 1781175"/>
                <a:gd name="connsiteX17" fmla="*/ 0 w 1481138"/>
                <a:gd name="connsiteY17" fmla="*/ 1764506 h 1781175"/>
                <a:gd name="connsiteX18" fmla="*/ 4763 w 1481138"/>
                <a:gd name="connsiteY18" fmla="*/ 1774031 h 1781175"/>
                <a:gd name="connsiteX19" fmla="*/ 21432 w 1481138"/>
                <a:gd name="connsiteY19" fmla="*/ 1778793 h 1781175"/>
                <a:gd name="connsiteX20" fmla="*/ 35719 w 1481138"/>
                <a:gd name="connsiteY20" fmla="*/ 1781175 h 1781175"/>
                <a:gd name="connsiteX21" fmla="*/ 57150 w 1481138"/>
                <a:gd name="connsiteY21" fmla="*/ 1776412 h 1781175"/>
                <a:gd name="connsiteX22" fmla="*/ 152400 w 1481138"/>
                <a:gd name="connsiteY22" fmla="*/ 1728787 h 1781175"/>
                <a:gd name="connsiteX23" fmla="*/ 295275 w 1481138"/>
                <a:gd name="connsiteY23" fmla="*/ 1647825 h 1781175"/>
                <a:gd name="connsiteX24" fmla="*/ 423863 w 1481138"/>
                <a:gd name="connsiteY24" fmla="*/ 1566862 h 1781175"/>
                <a:gd name="connsiteX25" fmla="*/ 538163 w 1481138"/>
                <a:gd name="connsiteY25" fmla="*/ 1488281 h 1781175"/>
                <a:gd name="connsiteX26" fmla="*/ 654844 w 1481138"/>
                <a:gd name="connsiteY26" fmla="*/ 1400175 h 1781175"/>
                <a:gd name="connsiteX27" fmla="*/ 766763 w 1481138"/>
                <a:gd name="connsiteY27" fmla="*/ 1304925 h 1781175"/>
                <a:gd name="connsiteX28" fmla="*/ 890588 w 1481138"/>
                <a:gd name="connsiteY28" fmla="*/ 1188243 h 1781175"/>
                <a:gd name="connsiteX29" fmla="*/ 1000125 w 1481138"/>
                <a:gd name="connsiteY29" fmla="*/ 1071562 h 1781175"/>
                <a:gd name="connsiteX30" fmla="*/ 1088232 w 1481138"/>
                <a:gd name="connsiteY30" fmla="*/ 962025 h 1781175"/>
                <a:gd name="connsiteX31" fmla="*/ 1166813 w 1481138"/>
                <a:gd name="connsiteY31" fmla="*/ 857250 h 1781175"/>
                <a:gd name="connsiteX32" fmla="*/ 1238250 w 1481138"/>
                <a:gd name="connsiteY32" fmla="*/ 750093 h 1781175"/>
                <a:gd name="connsiteX33" fmla="*/ 1302544 w 1481138"/>
                <a:gd name="connsiteY33" fmla="*/ 640556 h 1781175"/>
                <a:gd name="connsiteX34" fmla="*/ 1354932 w 1481138"/>
                <a:gd name="connsiteY34" fmla="*/ 540543 h 1781175"/>
                <a:gd name="connsiteX35" fmla="*/ 1407319 w 1481138"/>
                <a:gd name="connsiteY35" fmla="*/ 428625 h 1781175"/>
                <a:gd name="connsiteX36" fmla="*/ 1414463 w 1481138"/>
                <a:gd name="connsiteY36" fmla="*/ 416718 h 1781175"/>
                <a:gd name="connsiteX37" fmla="*/ 1428750 w 1481138"/>
                <a:gd name="connsiteY37" fmla="*/ 407193 h 1781175"/>
                <a:gd name="connsiteX38" fmla="*/ 1447800 w 1481138"/>
                <a:gd name="connsiteY38" fmla="*/ 390525 h 1781175"/>
                <a:gd name="connsiteX39" fmla="*/ 1464469 w 1481138"/>
                <a:gd name="connsiteY39" fmla="*/ 366712 h 1781175"/>
                <a:gd name="connsiteX40" fmla="*/ 1476375 w 1481138"/>
                <a:gd name="connsiteY40" fmla="*/ 342900 h 1781175"/>
                <a:gd name="connsiteX41" fmla="*/ 1481138 w 1481138"/>
                <a:gd name="connsiteY41" fmla="*/ 326231 h 1781175"/>
                <a:gd name="connsiteX42" fmla="*/ 1481138 w 1481138"/>
                <a:gd name="connsiteY42" fmla="*/ 309562 h 1781175"/>
                <a:gd name="connsiteX43" fmla="*/ 1476375 w 1481138"/>
                <a:gd name="connsiteY43" fmla="*/ 292893 h 1781175"/>
                <a:gd name="connsiteX44" fmla="*/ 1464469 w 1481138"/>
                <a:gd name="connsiteY44" fmla="*/ 276225 h 1781175"/>
                <a:gd name="connsiteX45" fmla="*/ 1438275 w 1481138"/>
                <a:gd name="connsiteY45" fmla="*/ 247650 h 1781175"/>
                <a:gd name="connsiteX46" fmla="*/ 1395413 w 1481138"/>
                <a:gd name="connsiteY46" fmla="*/ 207168 h 1781175"/>
                <a:gd name="connsiteX47" fmla="*/ 1369219 w 1481138"/>
                <a:gd name="connsiteY47" fmla="*/ 183356 h 1781175"/>
                <a:gd name="connsiteX48" fmla="*/ 1323975 w 1481138"/>
                <a:gd name="connsiteY48" fmla="*/ 147637 h 1781175"/>
                <a:gd name="connsiteX49" fmla="*/ 1266825 w 1481138"/>
                <a:gd name="connsiteY49" fmla="*/ 109537 h 1781175"/>
                <a:gd name="connsiteX50" fmla="*/ 1209675 w 1481138"/>
                <a:gd name="connsiteY50" fmla="*/ 73818 h 1781175"/>
                <a:gd name="connsiteX51" fmla="*/ 1097757 w 1481138"/>
                <a:gd name="connsiteY51" fmla="*/ 14287 h 1781175"/>
                <a:gd name="connsiteX52" fmla="*/ 1071563 w 1481138"/>
                <a:gd name="connsiteY52" fmla="*/ 0 h 1781175"/>
                <a:gd name="connsiteX53" fmla="*/ 1064419 w 1481138"/>
                <a:gd name="connsiteY53" fmla="*/ 92868 h 1781175"/>
                <a:gd name="connsiteX54" fmla="*/ 1112044 w 1481138"/>
                <a:gd name="connsiteY54" fmla="*/ 121443 h 1781175"/>
                <a:gd name="connsiteX55" fmla="*/ 1123950 w 1481138"/>
                <a:gd name="connsiteY55" fmla="*/ 140493 h 1781175"/>
                <a:gd name="connsiteX56" fmla="*/ 1133475 w 1481138"/>
                <a:gd name="connsiteY56" fmla="*/ 166687 h 1781175"/>
                <a:gd name="connsiteX57" fmla="*/ 1140619 w 1481138"/>
                <a:gd name="connsiteY57" fmla="*/ 200025 h 1781175"/>
                <a:gd name="connsiteX58" fmla="*/ 1140619 w 1481138"/>
                <a:gd name="connsiteY58" fmla="*/ 247650 h 1781175"/>
                <a:gd name="connsiteX59" fmla="*/ 1123950 w 1481138"/>
                <a:gd name="connsiteY59" fmla="*/ 316706 h 1781175"/>
                <a:gd name="connsiteX60" fmla="*/ 1090613 w 1481138"/>
                <a:gd name="connsiteY60" fmla="*/ 43576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138" h="1781175">
                  <a:moveTo>
                    <a:pt x="1090613" y="435768"/>
                  </a:moveTo>
                  <a:lnTo>
                    <a:pt x="1057275" y="523875"/>
                  </a:lnTo>
                  <a:lnTo>
                    <a:pt x="1026319" y="600075"/>
                  </a:lnTo>
                  <a:lnTo>
                    <a:pt x="973932" y="709612"/>
                  </a:lnTo>
                  <a:lnTo>
                    <a:pt x="931069" y="790575"/>
                  </a:lnTo>
                  <a:lnTo>
                    <a:pt x="888207" y="857250"/>
                  </a:lnTo>
                  <a:lnTo>
                    <a:pt x="847725" y="921543"/>
                  </a:lnTo>
                  <a:lnTo>
                    <a:pt x="788194" y="1007268"/>
                  </a:lnTo>
                  <a:lnTo>
                    <a:pt x="719138" y="1092993"/>
                  </a:lnTo>
                  <a:lnTo>
                    <a:pt x="638175" y="1188243"/>
                  </a:lnTo>
                  <a:lnTo>
                    <a:pt x="519113" y="1312068"/>
                  </a:lnTo>
                  <a:lnTo>
                    <a:pt x="383382" y="1440656"/>
                  </a:lnTo>
                  <a:lnTo>
                    <a:pt x="257175" y="1545431"/>
                  </a:lnTo>
                  <a:lnTo>
                    <a:pt x="111919" y="1652587"/>
                  </a:lnTo>
                  <a:lnTo>
                    <a:pt x="28575" y="1714500"/>
                  </a:lnTo>
                  <a:lnTo>
                    <a:pt x="9525" y="1735931"/>
                  </a:lnTo>
                  <a:lnTo>
                    <a:pt x="0" y="1750218"/>
                  </a:lnTo>
                  <a:lnTo>
                    <a:pt x="0" y="1764506"/>
                  </a:lnTo>
                  <a:lnTo>
                    <a:pt x="4763" y="1774031"/>
                  </a:lnTo>
                  <a:lnTo>
                    <a:pt x="21432" y="1778793"/>
                  </a:lnTo>
                  <a:lnTo>
                    <a:pt x="35719" y="1781175"/>
                  </a:lnTo>
                  <a:lnTo>
                    <a:pt x="57150" y="1776412"/>
                  </a:lnTo>
                  <a:lnTo>
                    <a:pt x="152400" y="1728787"/>
                  </a:lnTo>
                  <a:lnTo>
                    <a:pt x="295275" y="1647825"/>
                  </a:lnTo>
                  <a:lnTo>
                    <a:pt x="423863" y="1566862"/>
                  </a:lnTo>
                  <a:lnTo>
                    <a:pt x="538163" y="1488281"/>
                  </a:lnTo>
                  <a:lnTo>
                    <a:pt x="654844" y="1400175"/>
                  </a:lnTo>
                  <a:lnTo>
                    <a:pt x="766763" y="1304925"/>
                  </a:lnTo>
                  <a:lnTo>
                    <a:pt x="890588" y="1188243"/>
                  </a:lnTo>
                  <a:lnTo>
                    <a:pt x="1000125" y="1071562"/>
                  </a:lnTo>
                  <a:lnTo>
                    <a:pt x="1088232" y="962025"/>
                  </a:lnTo>
                  <a:lnTo>
                    <a:pt x="1166813" y="857250"/>
                  </a:lnTo>
                  <a:lnTo>
                    <a:pt x="1238250" y="750093"/>
                  </a:lnTo>
                  <a:lnTo>
                    <a:pt x="1302544" y="640556"/>
                  </a:lnTo>
                  <a:lnTo>
                    <a:pt x="1354932" y="540543"/>
                  </a:lnTo>
                  <a:lnTo>
                    <a:pt x="1407319" y="428625"/>
                  </a:lnTo>
                  <a:lnTo>
                    <a:pt x="1414463" y="416718"/>
                  </a:lnTo>
                  <a:lnTo>
                    <a:pt x="1428750" y="407193"/>
                  </a:lnTo>
                  <a:lnTo>
                    <a:pt x="1447800" y="390525"/>
                  </a:lnTo>
                  <a:lnTo>
                    <a:pt x="1464469" y="366712"/>
                  </a:lnTo>
                  <a:lnTo>
                    <a:pt x="1476375" y="342900"/>
                  </a:lnTo>
                  <a:lnTo>
                    <a:pt x="1481138" y="326231"/>
                  </a:lnTo>
                  <a:lnTo>
                    <a:pt x="1481138" y="309562"/>
                  </a:lnTo>
                  <a:lnTo>
                    <a:pt x="1476375" y="292893"/>
                  </a:lnTo>
                  <a:lnTo>
                    <a:pt x="1464469" y="276225"/>
                  </a:lnTo>
                  <a:lnTo>
                    <a:pt x="1438275" y="247650"/>
                  </a:lnTo>
                  <a:lnTo>
                    <a:pt x="1395413" y="207168"/>
                  </a:lnTo>
                  <a:lnTo>
                    <a:pt x="1369219" y="183356"/>
                  </a:lnTo>
                  <a:lnTo>
                    <a:pt x="1323975" y="147637"/>
                  </a:lnTo>
                  <a:lnTo>
                    <a:pt x="1266825" y="109537"/>
                  </a:lnTo>
                  <a:lnTo>
                    <a:pt x="1209675" y="73818"/>
                  </a:lnTo>
                  <a:lnTo>
                    <a:pt x="1097757" y="14287"/>
                  </a:lnTo>
                  <a:lnTo>
                    <a:pt x="1071563" y="0"/>
                  </a:lnTo>
                  <a:lnTo>
                    <a:pt x="1064419" y="92868"/>
                  </a:lnTo>
                  <a:lnTo>
                    <a:pt x="1112044" y="121443"/>
                  </a:lnTo>
                  <a:lnTo>
                    <a:pt x="1123950" y="140493"/>
                  </a:lnTo>
                  <a:lnTo>
                    <a:pt x="1133475" y="166687"/>
                  </a:lnTo>
                  <a:lnTo>
                    <a:pt x="1140619" y="200025"/>
                  </a:lnTo>
                  <a:lnTo>
                    <a:pt x="1140619" y="247650"/>
                  </a:lnTo>
                  <a:lnTo>
                    <a:pt x="1123950" y="316706"/>
                  </a:lnTo>
                  <a:lnTo>
                    <a:pt x="1090613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78">
              <a:extLst>
                <a:ext uri="{FF2B5EF4-FFF2-40B4-BE49-F238E27FC236}">
                  <a16:creationId xmlns:a16="http://schemas.microsoft.com/office/drawing/2014/main" id="{0D4009FC-BED3-4816-9CBD-A55EC01A147E}"/>
                </a:ext>
              </a:extLst>
            </p:cNvPr>
            <p:cNvSpPr/>
            <p:nvPr/>
          </p:nvSpPr>
          <p:spPr>
            <a:xfrm>
              <a:off x="5570538" y="4173538"/>
              <a:ext cx="1908175" cy="1779588"/>
            </a:xfrm>
            <a:custGeom>
              <a:avLst/>
              <a:gdLst>
                <a:gd name="connsiteX0" fmla="*/ 226219 w 1909762"/>
                <a:gd name="connsiteY0" fmla="*/ 738188 h 1778794"/>
                <a:gd name="connsiteX1" fmla="*/ 235744 w 1909762"/>
                <a:gd name="connsiteY1" fmla="*/ 559594 h 1778794"/>
                <a:gd name="connsiteX2" fmla="*/ 242887 w 1909762"/>
                <a:gd name="connsiteY2" fmla="*/ 402432 h 1778794"/>
                <a:gd name="connsiteX3" fmla="*/ 245269 w 1909762"/>
                <a:gd name="connsiteY3" fmla="*/ 345282 h 1778794"/>
                <a:gd name="connsiteX4" fmla="*/ 245269 w 1909762"/>
                <a:gd name="connsiteY4" fmla="*/ 316707 h 1778794"/>
                <a:gd name="connsiteX5" fmla="*/ 240506 w 1909762"/>
                <a:gd name="connsiteY5" fmla="*/ 278607 h 1778794"/>
                <a:gd name="connsiteX6" fmla="*/ 233362 w 1909762"/>
                <a:gd name="connsiteY6" fmla="*/ 240507 h 1778794"/>
                <a:gd name="connsiteX7" fmla="*/ 221456 w 1909762"/>
                <a:gd name="connsiteY7" fmla="*/ 202407 h 1778794"/>
                <a:gd name="connsiteX8" fmla="*/ 202406 w 1909762"/>
                <a:gd name="connsiteY8" fmla="*/ 164307 h 1778794"/>
                <a:gd name="connsiteX9" fmla="*/ 188119 w 1909762"/>
                <a:gd name="connsiteY9" fmla="*/ 142875 h 1778794"/>
                <a:gd name="connsiteX10" fmla="*/ 173831 w 1909762"/>
                <a:gd name="connsiteY10" fmla="*/ 128588 h 1778794"/>
                <a:gd name="connsiteX11" fmla="*/ 145256 w 1909762"/>
                <a:gd name="connsiteY11" fmla="*/ 102394 h 1778794"/>
                <a:gd name="connsiteX12" fmla="*/ 107156 w 1909762"/>
                <a:gd name="connsiteY12" fmla="*/ 76200 h 1778794"/>
                <a:gd name="connsiteX13" fmla="*/ 9525 w 1909762"/>
                <a:gd name="connsiteY13" fmla="*/ 26194 h 1778794"/>
                <a:gd name="connsiteX14" fmla="*/ 0 w 1909762"/>
                <a:gd name="connsiteY14" fmla="*/ 16669 h 1778794"/>
                <a:gd name="connsiteX15" fmla="*/ 173831 w 1909762"/>
                <a:gd name="connsiteY15" fmla="*/ 0 h 1778794"/>
                <a:gd name="connsiteX16" fmla="*/ 283369 w 1909762"/>
                <a:gd name="connsiteY16" fmla="*/ 69057 h 1778794"/>
                <a:gd name="connsiteX17" fmla="*/ 378619 w 1909762"/>
                <a:gd name="connsiteY17" fmla="*/ 142875 h 1778794"/>
                <a:gd name="connsiteX18" fmla="*/ 428625 w 1909762"/>
                <a:gd name="connsiteY18" fmla="*/ 192882 h 1778794"/>
                <a:gd name="connsiteX19" fmla="*/ 488156 w 1909762"/>
                <a:gd name="connsiteY19" fmla="*/ 252413 h 1778794"/>
                <a:gd name="connsiteX20" fmla="*/ 523875 w 1909762"/>
                <a:gd name="connsiteY20" fmla="*/ 288132 h 1778794"/>
                <a:gd name="connsiteX21" fmla="*/ 538162 w 1909762"/>
                <a:gd name="connsiteY21" fmla="*/ 302419 h 1778794"/>
                <a:gd name="connsiteX22" fmla="*/ 545306 w 1909762"/>
                <a:gd name="connsiteY22" fmla="*/ 319088 h 1778794"/>
                <a:gd name="connsiteX23" fmla="*/ 547687 w 1909762"/>
                <a:gd name="connsiteY23" fmla="*/ 335757 h 1778794"/>
                <a:gd name="connsiteX24" fmla="*/ 545306 w 1909762"/>
                <a:gd name="connsiteY24" fmla="*/ 369094 h 1778794"/>
                <a:gd name="connsiteX25" fmla="*/ 528637 w 1909762"/>
                <a:gd name="connsiteY25" fmla="*/ 414338 h 1778794"/>
                <a:gd name="connsiteX26" fmla="*/ 504825 w 1909762"/>
                <a:gd name="connsiteY26" fmla="*/ 459582 h 1778794"/>
                <a:gd name="connsiteX27" fmla="*/ 485775 w 1909762"/>
                <a:gd name="connsiteY27" fmla="*/ 538163 h 1778794"/>
                <a:gd name="connsiteX28" fmla="*/ 450056 w 1909762"/>
                <a:gd name="connsiteY28" fmla="*/ 733425 h 1778794"/>
                <a:gd name="connsiteX29" fmla="*/ 426244 w 1909762"/>
                <a:gd name="connsiteY29" fmla="*/ 892969 h 1778794"/>
                <a:gd name="connsiteX30" fmla="*/ 404812 w 1909762"/>
                <a:gd name="connsiteY30" fmla="*/ 1114425 h 1778794"/>
                <a:gd name="connsiteX31" fmla="*/ 404812 w 1909762"/>
                <a:gd name="connsiteY31" fmla="*/ 1245394 h 1778794"/>
                <a:gd name="connsiteX32" fmla="*/ 419100 w 1909762"/>
                <a:gd name="connsiteY32" fmla="*/ 1347788 h 1778794"/>
                <a:gd name="connsiteX33" fmla="*/ 433387 w 1909762"/>
                <a:gd name="connsiteY33" fmla="*/ 1390650 h 1778794"/>
                <a:gd name="connsiteX34" fmla="*/ 454819 w 1909762"/>
                <a:gd name="connsiteY34" fmla="*/ 1440657 h 1778794"/>
                <a:gd name="connsiteX35" fmla="*/ 478631 w 1909762"/>
                <a:gd name="connsiteY35" fmla="*/ 1473994 h 1778794"/>
                <a:gd name="connsiteX36" fmla="*/ 497681 w 1909762"/>
                <a:gd name="connsiteY36" fmla="*/ 1490663 h 1778794"/>
                <a:gd name="connsiteX37" fmla="*/ 526256 w 1909762"/>
                <a:gd name="connsiteY37" fmla="*/ 1504950 h 1778794"/>
                <a:gd name="connsiteX38" fmla="*/ 578644 w 1909762"/>
                <a:gd name="connsiteY38" fmla="*/ 1524000 h 1778794"/>
                <a:gd name="connsiteX39" fmla="*/ 635794 w 1909762"/>
                <a:gd name="connsiteY39" fmla="*/ 1535907 h 1778794"/>
                <a:gd name="connsiteX40" fmla="*/ 754856 w 1909762"/>
                <a:gd name="connsiteY40" fmla="*/ 1550194 h 1778794"/>
                <a:gd name="connsiteX41" fmla="*/ 904875 w 1909762"/>
                <a:gd name="connsiteY41" fmla="*/ 1554957 h 1778794"/>
                <a:gd name="connsiteX42" fmla="*/ 1066800 w 1909762"/>
                <a:gd name="connsiteY42" fmla="*/ 1550194 h 1778794"/>
                <a:gd name="connsiteX43" fmla="*/ 1169194 w 1909762"/>
                <a:gd name="connsiteY43" fmla="*/ 1540669 h 1778794"/>
                <a:gd name="connsiteX44" fmla="*/ 1235869 w 1909762"/>
                <a:gd name="connsiteY44" fmla="*/ 1531144 h 1778794"/>
                <a:gd name="connsiteX45" fmla="*/ 1293019 w 1909762"/>
                <a:gd name="connsiteY45" fmla="*/ 1519238 h 1778794"/>
                <a:gd name="connsiteX46" fmla="*/ 1343025 w 1909762"/>
                <a:gd name="connsiteY46" fmla="*/ 1507332 h 1778794"/>
                <a:gd name="connsiteX47" fmla="*/ 1857375 w 1909762"/>
                <a:gd name="connsiteY47" fmla="*/ 1524000 h 1778794"/>
                <a:gd name="connsiteX48" fmla="*/ 1878806 w 1909762"/>
                <a:gd name="connsiteY48" fmla="*/ 1533525 h 1778794"/>
                <a:gd name="connsiteX49" fmla="*/ 1895475 w 1909762"/>
                <a:gd name="connsiteY49" fmla="*/ 1545432 h 1778794"/>
                <a:gd name="connsiteX50" fmla="*/ 1907381 w 1909762"/>
                <a:gd name="connsiteY50" fmla="*/ 1564482 h 1778794"/>
                <a:gd name="connsiteX51" fmla="*/ 1909762 w 1909762"/>
                <a:gd name="connsiteY51" fmla="*/ 1583532 h 1778794"/>
                <a:gd name="connsiteX52" fmla="*/ 1905000 w 1909762"/>
                <a:gd name="connsiteY52" fmla="*/ 1607344 h 1778794"/>
                <a:gd name="connsiteX53" fmla="*/ 1893094 w 1909762"/>
                <a:gd name="connsiteY53" fmla="*/ 1628775 h 1778794"/>
                <a:gd name="connsiteX54" fmla="*/ 1862137 w 1909762"/>
                <a:gd name="connsiteY54" fmla="*/ 1657350 h 1778794"/>
                <a:gd name="connsiteX55" fmla="*/ 1826419 w 1909762"/>
                <a:gd name="connsiteY55" fmla="*/ 1683544 h 1778794"/>
                <a:gd name="connsiteX56" fmla="*/ 1743075 w 1909762"/>
                <a:gd name="connsiteY56" fmla="*/ 1724025 h 1778794"/>
                <a:gd name="connsiteX57" fmla="*/ 1662112 w 1909762"/>
                <a:gd name="connsiteY57" fmla="*/ 1747838 h 1778794"/>
                <a:gd name="connsiteX58" fmla="*/ 1626394 w 1909762"/>
                <a:gd name="connsiteY58" fmla="*/ 1757363 h 1778794"/>
                <a:gd name="connsiteX59" fmla="*/ 1562100 w 1909762"/>
                <a:gd name="connsiteY59" fmla="*/ 1764507 h 1778794"/>
                <a:gd name="connsiteX60" fmla="*/ 1428750 w 1909762"/>
                <a:gd name="connsiteY60" fmla="*/ 1774032 h 1778794"/>
                <a:gd name="connsiteX61" fmla="*/ 1309687 w 1909762"/>
                <a:gd name="connsiteY61" fmla="*/ 1776413 h 1778794"/>
                <a:gd name="connsiteX62" fmla="*/ 1107281 w 1909762"/>
                <a:gd name="connsiteY62" fmla="*/ 1778794 h 1778794"/>
                <a:gd name="connsiteX63" fmla="*/ 971550 w 1909762"/>
                <a:gd name="connsiteY63" fmla="*/ 1776413 h 1778794"/>
                <a:gd name="connsiteX64" fmla="*/ 859631 w 1909762"/>
                <a:gd name="connsiteY64" fmla="*/ 1771650 h 1778794"/>
                <a:gd name="connsiteX65" fmla="*/ 735806 w 1909762"/>
                <a:gd name="connsiteY65" fmla="*/ 1762125 h 1778794"/>
                <a:gd name="connsiteX66" fmla="*/ 635794 w 1909762"/>
                <a:gd name="connsiteY66" fmla="*/ 1750219 h 1778794"/>
                <a:gd name="connsiteX67" fmla="*/ 535781 w 1909762"/>
                <a:gd name="connsiteY67" fmla="*/ 1731169 h 1778794"/>
                <a:gd name="connsiteX68" fmla="*/ 454819 w 1909762"/>
                <a:gd name="connsiteY68" fmla="*/ 1707357 h 1778794"/>
                <a:gd name="connsiteX69" fmla="*/ 392906 w 1909762"/>
                <a:gd name="connsiteY69" fmla="*/ 1681163 h 1778794"/>
                <a:gd name="connsiteX70" fmla="*/ 354806 w 1909762"/>
                <a:gd name="connsiteY70" fmla="*/ 1659732 h 1778794"/>
                <a:gd name="connsiteX71" fmla="*/ 304800 w 1909762"/>
                <a:gd name="connsiteY71" fmla="*/ 1616869 h 1778794"/>
                <a:gd name="connsiteX72" fmla="*/ 278606 w 1909762"/>
                <a:gd name="connsiteY72" fmla="*/ 1588294 h 1778794"/>
                <a:gd name="connsiteX73" fmla="*/ 257175 w 1909762"/>
                <a:gd name="connsiteY73" fmla="*/ 1557338 h 1778794"/>
                <a:gd name="connsiteX74" fmla="*/ 233362 w 1909762"/>
                <a:gd name="connsiteY74" fmla="*/ 1502569 h 1778794"/>
                <a:gd name="connsiteX75" fmla="*/ 221456 w 1909762"/>
                <a:gd name="connsiteY75" fmla="*/ 1457325 h 1778794"/>
                <a:gd name="connsiteX76" fmla="*/ 211931 w 1909762"/>
                <a:gd name="connsiteY76" fmla="*/ 1416844 h 1778794"/>
                <a:gd name="connsiteX77" fmla="*/ 204787 w 1909762"/>
                <a:gd name="connsiteY77" fmla="*/ 1366838 h 1778794"/>
                <a:gd name="connsiteX78" fmla="*/ 202406 w 1909762"/>
                <a:gd name="connsiteY78" fmla="*/ 1312069 h 1778794"/>
                <a:gd name="connsiteX79" fmla="*/ 204787 w 1909762"/>
                <a:gd name="connsiteY79" fmla="*/ 1197769 h 1778794"/>
                <a:gd name="connsiteX80" fmla="*/ 214312 w 1909762"/>
                <a:gd name="connsiteY80" fmla="*/ 978694 h 1778794"/>
                <a:gd name="connsiteX81" fmla="*/ 226219 w 1909762"/>
                <a:gd name="connsiteY81" fmla="*/ 738188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909762" h="1778794">
                  <a:moveTo>
                    <a:pt x="226219" y="738188"/>
                  </a:moveTo>
                  <a:lnTo>
                    <a:pt x="235744" y="559594"/>
                  </a:lnTo>
                  <a:lnTo>
                    <a:pt x="242887" y="402432"/>
                  </a:lnTo>
                  <a:lnTo>
                    <a:pt x="245269" y="345282"/>
                  </a:lnTo>
                  <a:lnTo>
                    <a:pt x="245269" y="316707"/>
                  </a:lnTo>
                  <a:lnTo>
                    <a:pt x="240506" y="278607"/>
                  </a:lnTo>
                  <a:lnTo>
                    <a:pt x="233362" y="240507"/>
                  </a:lnTo>
                  <a:lnTo>
                    <a:pt x="221456" y="202407"/>
                  </a:lnTo>
                  <a:lnTo>
                    <a:pt x="202406" y="164307"/>
                  </a:lnTo>
                  <a:lnTo>
                    <a:pt x="188119" y="142875"/>
                  </a:lnTo>
                  <a:lnTo>
                    <a:pt x="173831" y="128588"/>
                  </a:lnTo>
                  <a:lnTo>
                    <a:pt x="145256" y="102394"/>
                  </a:lnTo>
                  <a:lnTo>
                    <a:pt x="107156" y="76200"/>
                  </a:lnTo>
                  <a:lnTo>
                    <a:pt x="9525" y="26194"/>
                  </a:lnTo>
                  <a:lnTo>
                    <a:pt x="0" y="16669"/>
                  </a:lnTo>
                  <a:lnTo>
                    <a:pt x="173831" y="0"/>
                  </a:lnTo>
                  <a:lnTo>
                    <a:pt x="283369" y="69057"/>
                  </a:lnTo>
                  <a:lnTo>
                    <a:pt x="378619" y="142875"/>
                  </a:lnTo>
                  <a:lnTo>
                    <a:pt x="428625" y="192882"/>
                  </a:lnTo>
                  <a:lnTo>
                    <a:pt x="488156" y="252413"/>
                  </a:lnTo>
                  <a:lnTo>
                    <a:pt x="523875" y="288132"/>
                  </a:lnTo>
                  <a:lnTo>
                    <a:pt x="538162" y="302419"/>
                  </a:lnTo>
                  <a:lnTo>
                    <a:pt x="545306" y="319088"/>
                  </a:lnTo>
                  <a:lnTo>
                    <a:pt x="547687" y="335757"/>
                  </a:lnTo>
                  <a:lnTo>
                    <a:pt x="545306" y="369094"/>
                  </a:lnTo>
                  <a:lnTo>
                    <a:pt x="528637" y="414338"/>
                  </a:lnTo>
                  <a:lnTo>
                    <a:pt x="504825" y="459582"/>
                  </a:lnTo>
                  <a:lnTo>
                    <a:pt x="485775" y="538163"/>
                  </a:lnTo>
                  <a:lnTo>
                    <a:pt x="450056" y="733425"/>
                  </a:lnTo>
                  <a:lnTo>
                    <a:pt x="426244" y="892969"/>
                  </a:lnTo>
                  <a:lnTo>
                    <a:pt x="404812" y="1114425"/>
                  </a:lnTo>
                  <a:lnTo>
                    <a:pt x="404812" y="1245394"/>
                  </a:lnTo>
                  <a:lnTo>
                    <a:pt x="419100" y="1347788"/>
                  </a:lnTo>
                  <a:lnTo>
                    <a:pt x="433387" y="1390650"/>
                  </a:lnTo>
                  <a:lnTo>
                    <a:pt x="454819" y="1440657"/>
                  </a:lnTo>
                  <a:lnTo>
                    <a:pt x="478631" y="1473994"/>
                  </a:lnTo>
                  <a:lnTo>
                    <a:pt x="497681" y="1490663"/>
                  </a:lnTo>
                  <a:lnTo>
                    <a:pt x="526256" y="1504950"/>
                  </a:lnTo>
                  <a:lnTo>
                    <a:pt x="578644" y="1524000"/>
                  </a:lnTo>
                  <a:lnTo>
                    <a:pt x="635794" y="1535907"/>
                  </a:lnTo>
                  <a:lnTo>
                    <a:pt x="754856" y="1550194"/>
                  </a:lnTo>
                  <a:lnTo>
                    <a:pt x="904875" y="1554957"/>
                  </a:lnTo>
                  <a:lnTo>
                    <a:pt x="1066800" y="1550194"/>
                  </a:lnTo>
                  <a:lnTo>
                    <a:pt x="1169194" y="1540669"/>
                  </a:lnTo>
                  <a:lnTo>
                    <a:pt x="1235869" y="1531144"/>
                  </a:lnTo>
                  <a:lnTo>
                    <a:pt x="1293019" y="1519238"/>
                  </a:lnTo>
                  <a:lnTo>
                    <a:pt x="1343025" y="1507332"/>
                  </a:lnTo>
                  <a:lnTo>
                    <a:pt x="1857375" y="1524000"/>
                  </a:lnTo>
                  <a:lnTo>
                    <a:pt x="1878806" y="1533525"/>
                  </a:lnTo>
                  <a:lnTo>
                    <a:pt x="1895475" y="1545432"/>
                  </a:lnTo>
                  <a:lnTo>
                    <a:pt x="1907381" y="1564482"/>
                  </a:lnTo>
                  <a:lnTo>
                    <a:pt x="1909762" y="1583532"/>
                  </a:lnTo>
                  <a:lnTo>
                    <a:pt x="1905000" y="1607344"/>
                  </a:lnTo>
                  <a:lnTo>
                    <a:pt x="1893094" y="1628775"/>
                  </a:lnTo>
                  <a:lnTo>
                    <a:pt x="1862137" y="1657350"/>
                  </a:lnTo>
                  <a:lnTo>
                    <a:pt x="1826419" y="1683544"/>
                  </a:lnTo>
                  <a:lnTo>
                    <a:pt x="1743075" y="1724025"/>
                  </a:lnTo>
                  <a:lnTo>
                    <a:pt x="1662112" y="1747838"/>
                  </a:lnTo>
                  <a:lnTo>
                    <a:pt x="1626394" y="1757363"/>
                  </a:lnTo>
                  <a:lnTo>
                    <a:pt x="1562100" y="1764507"/>
                  </a:lnTo>
                  <a:lnTo>
                    <a:pt x="1428750" y="1774032"/>
                  </a:lnTo>
                  <a:lnTo>
                    <a:pt x="1309687" y="1776413"/>
                  </a:lnTo>
                  <a:lnTo>
                    <a:pt x="1107281" y="1778794"/>
                  </a:lnTo>
                  <a:lnTo>
                    <a:pt x="971550" y="1776413"/>
                  </a:lnTo>
                  <a:lnTo>
                    <a:pt x="859631" y="1771650"/>
                  </a:lnTo>
                  <a:lnTo>
                    <a:pt x="735806" y="1762125"/>
                  </a:lnTo>
                  <a:lnTo>
                    <a:pt x="635794" y="1750219"/>
                  </a:lnTo>
                  <a:lnTo>
                    <a:pt x="535781" y="1731169"/>
                  </a:lnTo>
                  <a:lnTo>
                    <a:pt x="454819" y="1707357"/>
                  </a:lnTo>
                  <a:lnTo>
                    <a:pt x="392906" y="1681163"/>
                  </a:lnTo>
                  <a:lnTo>
                    <a:pt x="354806" y="1659732"/>
                  </a:lnTo>
                  <a:lnTo>
                    <a:pt x="304800" y="1616869"/>
                  </a:lnTo>
                  <a:lnTo>
                    <a:pt x="278606" y="1588294"/>
                  </a:lnTo>
                  <a:lnTo>
                    <a:pt x="257175" y="1557338"/>
                  </a:lnTo>
                  <a:lnTo>
                    <a:pt x="233362" y="1502569"/>
                  </a:lnTo>
                  <a:lnTo>
                    <a:pt x="221456" y="1457325"/>
                  </a:lnTo>
                  <a:lnTo>
                    <a:pt x="211931" y="1416844"/>
                  </a:lnTo>
                  <a:lnTo>
                    <a:pt x="204787" y="1366838"/>
                  </a:lnTo>
                  <a:cubicBezTo>
                    <a:pt x="203993" y="1348582"/>
                    <a:pt x="203200" y="1330325"/>
                    <a:pt x="202406" y="1312069"/>
                  </a:cubicBezTo>
                  <a:cubicBezTo>
                    <a:pt x="203200" y="1273969"/>
                    <a:pt x="203993" y="1235869"/>
                    <a:pt x="204787" y="1197769"/>
                  </a:cubicBezTo>
                  <a:lnTo>
                    <a:pt x="214312" y="978694"/>
                  </a:lnTo>
                  <a:lnTo>
                    <a:pt x="226219" y="738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79">
              <a:extLst>
                <a:ext uri="{FF2B5EF4-FFF2-40B4-BE49-F238E27FC236}">
                  <a16:creationId xmlns:a16="http://schemas.microsoft.com/office/drawing/2014/main" id="{B756C038-D877-429E-B13E-C92BCB30F74E}"/>
                </a:ext>
              </a:extLst>
            </p:cNvPr>
            <p:cNvSpPr/>
            <p:nvPr/>
          </p:nvSpPr>
          <p:spPr>
            <a:xfrm>
              <a:off x="6815138" y="4875213"/>
              <a:ext cx="660400" cy="889000"/>
            </a:xfrm>
            <a:custGeom>
              <a:avLst/>
              <a:gdLst>
                <a:gd name="connsiteX0" fmla="*/ 435768 w 659606"/>
                <a:gd name="connsiteY0" fmla="*/ 250031 h 890587"/>
                <a:gd name="connsiteX1" fmla="*/ 440531 w 659606"/>
                <a:gd name="connsiteY1" fmla="*/ 350044 h 890587"/>
                <a:gd name="connsiteX2" fmla="*/ 450056 w 659606"/>
                <a:gd name="connsiteY2" fmla="*/ 454819 h 890587"/>
                <a:gd name="connsiteX3" fmla="*/ 461962 w 659606"/>
                <a:gd name="connsiteY3" fmla="*/ 561975 h 890587"/>
                <a:gd name="connsiteX4" fmla="*/ 473868 w 659606"/>
                <a:gd name="connsiteY4" fmla="*/ 647700 h 890587"/>
                <a:gd name="connsiteX5" fmla="*/ 481012 w 659606"/>
                <a:gd name="connsiteY5" fmla="*/ 676275 h 890587"/>
                <a:gd name="connsiteX6" fmla="*/ 497681 w 659606"/>
                <a:gd name="connsiteY6" fmla="*/ 714375 h 890587"/>
                <a:gd name="connsiteX7" fmla="*/ 526256 w 659606"/>
                <a:gd name="connsiteY7" fmla="*/ 757237 h 890587"/>
                <a:gd name="connsiteX8" fmla="*/ 557212 w 659606"/>
                <a:gd name="connsiteY8" fmla="*/ 785812 h 890587"/>
                <a:gd name="connsiteX9" fmla="*/ 588168 w 659606"/>
                <a:gd name="connsiteY9" fmla="*/ 807244 h 890587"/>
                <a:gd name="connsiteX10" fmla="*/ 611981 w 659606"/>
                <a:gd name="connsiteY10" fmla="*/ 821531 h 890587"/>
                <a:gd name="connsiteX11" fmla="*/ 642937 w 659606"/>
                <a:gd name="connsiteY11" fmla="*/ 840581 h 890587"/>
                <a:gd name="connsiteX12" fmla="*/ 657225 w 659606"/>
                <a:gd name="connsiteY12" fmla="*/ 866775 h 890587"/>
                <a:gd name="connsiteX13" fmla="*/ 659606 w 659606"/>
                <a:gd name="connsiteY13" fmla="*/ 890587 h 890587"/>
                <a:gd name="connsiteX14" fmla="*/ 0 w 659606"/>
                <a:gd name="connsiteY14" fmla="*/ 831056 h 890587"/>
                <a:gd name="connsiteX15" fmla="*/ 69056 w 659606"/>
                <a:gd name="connsiteY15" fmla="*/ 814387 h 890587"/>
                <a:gd name="connsiteX16" fmla="*/ 104775 w 659606"/>
                <a:gd name="connsiteY16" fmla="*/ 802481 h 890587"/>
                <a:gd name="connsiteX17" fmla="*/ 142875 w 659606"/>
                <a:gd name="connsiteY17" fmla="*/ 785812 h 890587"/>
                <a:gd name="connsiteX18" fmla="*/ 185737 w 659606"/>
                <a:gd name="connsiteY18" fmla="*/ 762000 h 890587"/>
                <a:gd name="connsiteX19" fmla="*/ 207168 w 659606"/>
                <a:gd name="connsiteY19" fmla="*/ 742950 h 890587"/>
                <a:gd name="connsiteX20" fmla="*/ 233362 w 659606"/>
                <a:gd name="connsiteY20" fmla="*/ 714375 h 890587"/>
                <a:gd name="connsiteX21" fmla="*/ 252412 w 659606"/>
                <a:gd name="connsiteY21" fmla="*/ 681037 h 890587"/>
                <a:gd name="connsiteX22" fmla="*/ 273843 w 659606"/>
                <a:gd name="connsiteY22" fmla="*/ 633412 h 890587"/>
                <a:gd name="connsiteX23" fmla="*/ 292893 w 659606"/>
                <a:gd name="connsiteY23" fmla="*/ 566737 h 890587"/>
                <a:gd name="connsiteX24" fmla="*/ 307181 w 659606"/>
                <a:gd name="connsiteY24" fmla="*/ 497681 h 890587"/>
                <a:gd name="connsiteX25" fmla="*/ 319087 w 659606"/>
                <a:gd name="connsiteY25" fmla="*/ 421481 h 890587"/>
                <a:gd name="connsiteX26" fmla="*/ 330993 w 659606"/>
                <a:gd name="connsiteY26" fmla="*/ 323850 h 890587"/>
                <a:gd name="connsiteX27" fmla="*/ 338137 w 659606"/>
                <a:gd name="connsiteY27" fmla="*/ 209550 h 890587"/>
                <a:gd name="connsiteX28" fmla="*/ 340518 w 659606"/>
                <a:gd name="connsiteY28" fmla="*/ 47625 h 890587"/>
                <a:gd name="connsiteX29" fmla="*/ 340518 w 659606"/>
                <a:gd name="connsiteY29" fmla="*/ 33337 h 890587"/>
                <a:gd name="connsiteX30" fmla="*/ 345281 w 659606"/>
                <a:gd name="connsiteY30" fmla="*/ 19050 h 890587"/>
                <a:gd name="connsiteX31" fmla="*/ 361950 w 659606"/>
                <a:gd name="connsiteY31" fmla="*/ 4762 h 890587"/>
                <a:gd name="connsiteX32" fmla="*/ 381000 w 659606"/>
                <a:gd name="connsiteY32" fmla="*/ 0 h 890587"/>
                <a:gd name="connsiteX33" fmla="*/ 395287 w 659606"/>
                <a:gd name="connsiteY33" fmla="*/ 4762 h 890587"/>
                <a:gd name="connsiteX34" fmla="*/ 411956 w 659606"/>
                <a:gd name="connsiteY34" fmla="*/ 16669 h 890587"/>
                <a:gd name="connsiteX35" fmla="*/ 426243 w 659606"/>
                <a:gd name="connsiteY35" fmla="*/ 40481 h 890587"/>
                <a:gd name="connsiteX36" fmla="*/ 428625 w 659606"/>
                <a:gd name="connsiteY36" fmla="*/ 59531 h 890587"/>
                <a:gd name="connsiteX37" fmla="*/ 435768 w 659606"/>
                <a:gd name="connsiteY37" fmla="*/ 250031 h 8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9606" h="890587">
                  <a:moveTo>
                    <a:pt x="435768" y="250031"/>
                  </a:moveTo>
                  <a:lnTo>
                    <a:pt x="440531" y="350044"/>
                  </a:lnTo>
                  <a:lnTo>
                    <a:pt x="450056" y="454819"/>
                  </a:lnTo>
                  <a:lnTo>
                    <a:pt x="461962" y="561975"/>
                  </a:lnTo>
                  <a:lnTo>
                    <a:pt x="473868" y="647700"/>
                  </a:lnTo>
                  <a:lnTo>
                    <a:pt x="481012" y="676275"/>
                  </a:lnTo>
                  <a:lnTo>
                    <a:pt x="497681" y="714375"/>
                  </a:lnTo>
                  <a:lnTo>
                    <a:pt x="526256" y="757237"/>
                  </a:lnTo>
                  <a:lnTo>
                    <a:pt x="557212" y="785812"/>
                  </a:lnTo>
                  <a:lnTo>
                    <a:pt x="588168" y="807244"/>
                  </a:lnTo>
                  <a:lnTo>
                    <a:pt x="611981" y="821531"/>
                  </a:lnTo>
                  <a:lnTo>
                    <a:pt x="642937" y="840581"/>
                  </a:lnTo>
                  <a:lnTo>
                    <a:pt x="657225" y="866775"/>
                  </a:lnTo>
                  <a:lnTo>
                    <a:pt x="659606" y="890587"/>
                  </a:lnTo>
                  <a:lnTo>
                    <a:pt x="0" y="831056"/>
                  </a:lnTo>
                  <a:lnTo>
                    <a:pt x="69056" y="814387"/>
                  </a:lnTo>
                  <a:lnTo>
                    <a:pt x="104775" y="802481"/>
                  </a:lnTo>
                  <a:lnTo>
                    <a:pt x="142875" y="785812"/>
                  </a:lnTo>
                  <a:lnTo>
                    <a:pt x="185737" y="762000"/>
                  </a:lnTo>
                  <a:lnTo>
                    <a:pt x="207168" y="742950"/>
                  </a:lnTo>
                  <a:lnTo>
                    <a:pt x="233362" y="714375"/>
                  </a:lnTo>
                  <a:lnTo>
                    <a:pt x="252412" y="681037"/>
                  </a:lnTo>
                  <a:lnTo>
                    <a:pt x="273843" y="633412"/>
                  </a:lnTo>
                  <a:lnTo>
                    <a:pt x="292893" y="566737"/>
                  </a:lnTo>
                  <a:lnTo>
                    <a:pt x="307181" y="497681"/>
                  </a:lnTo>
                  <a:lnTo>
                    <a:pt x="319087" y="421481"/>
                  </a:lnTo>
                  <a:lnTo>
                    <a:pt x="330993" y="323850"/>
                  </a:lnTo>
                  <a:lnTo>
                    <a:pt x="338137" y="209550"/>
                  </a:lnTo>
                  <a:cubicBezTo>
                    <a:pt x="338931" y="155575"/>
                    <a:pt x="339724" y="101600"/>
                    <a:pt x="340518" y="47625"/>
                  </a:cubicBezTo>
                  <a:lnTo>
                    <a:pt x="340518" y="33337"/>
                  </a:lnTo>
                  <a:lnTo>
                    <a:pt x="345281" y="19050"/>
                  </a:lnTo>
                  <a:lnTo>
                    <a:pt x="361950" y="4762"/>
                  </a:lnTo>
                  <a:lnTo>
                    <a:pt x="381000" y="0"/>
                  </a:lnTo>
                  <a:lnTo>
                    <a:pt x="395287" y="4762"/>
                  </a:lnTo>
                  <a:lnTo>
                    <a:pt x="411956" y="16669"/>
                  </a:lnTo>
                  <a:lnTo>
                    <a:pt x="426243" y="40481"/>
                  </a:lnTo>
                  <a:lnTo>
                    <a:pt x="428625" y="59531"/>
                  </a:lnTo>
                  <a:cubicBezTo>
                    <a:pt x="429419" y="113506"/>
                    <a:pt x="430212" y="167481"/>
                    <a:pt x="435768" y="2500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6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4" name="グループ化 1">
            <a:extLst>
              <a:ext uri="{FF2B5EF4-FFF2-40B4-BE49-F238E27FC236}">
                <a16:creationId xmlns:a16="http://schemas.microsoft.com/office/drawing/2014/main" id="{316532E3-AE44-4691-BC85-2C6285CDE706}"/>
              </a:ext>
            </a:extLst>
          </p:cNvPr>
          <p:cNvGrpSpPr>
            <a:grpSpLocks/>
          </p:cNvGrpSpPr>
          <p:nvPr/>
        </p:nvGrpSpPr>
        <p:grpSpPr bwMode="auto">
          <a:xfrm>
            <a:off x="2636838" y="1443038"/>
            <a:ext cx="4584700" cy="4481512"/>
            <a:chOff x="2636838" y="1443038"/>
            <a:chExt cx="4584700" cy="4481512"/>
          </a:xfrm>
        </p:grpSpPr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68840254-9224-4984-AD92-8EF7455A1DA7}"/>
                </a:ext>
              </a:extLst>
            </p:cNvPr>
            <p:cNvSpPr/>
            <p:nvPr/>
          </p:nvSpPr>
          <p:spPr>
            <a:xfrm>
              <a:off x="3532188" y="1443038"/>
              <a:ext cx="2862262" cy="1062037"/>
            </a:xfrm>
            <a:custGeom>
              <a:avLst/>
              <a:gdLst>
                <a:gd name="connsiteX0" fmla="*/ 1662112 w 2862262"/>
                <a:gd name="connsiteY0" fmla="*/ 150018 h 1062037"/>
                <a:gd name="connsiteX1" fmla="*/ 1435894 w 2862262"/>
                <a:gd name="connsiteY1" fmla="*/ 183356 h 1062037"/>
                <a:gd name="connsiteX2" fmla="*/ 1266825 w 2862262"/>
                <a:gd name="connsiteY2" fmla="*/ 209550 h 1062037"/>
                <a:gd name="connsiteX3" fmla="*/ 1107281 w 2862262"/>
                <a:gd name="connsiteY3" fmla="*/ 230981 h 1062037"/>
                <a:gd name="connsiteX4" fmla="*/ 878681 w 2862262"/>
                <a:gd name="connsiteY4" fmla="*/ 257175 h 1062037"/>
                <a:gd name="connsiteX5" fmla="*/ 647700 w 2862262"/>
                <a:gd name="connsiteY5" fmla="*/ 283368 h 1062037"/>
                <a:gd name="connsiteX6" fmla="*/ 459581 w 2862262"/>
                <a:gd name="connsiteY6" fmla="*/ 302418 h 1062037"/>
                <a:gd name="connsiteX7" fmla="*/ 280987 w 2862262"/>
                <a:gd name="connsiteY7" fmla="*/ 319087 h 1062037"/>
                <a:gd name="connsiteX8" fmla="*/ 0 w 2862262"/>
                <a:gd name="connsiteY8" fmla="*/ 342900 h 1062037"/>
                <a:gd name="connsiteX9" fmla="*/ 2381 w 2862262"/>
                <a:gd name="connsiteY9" fmla="*/ 495300 h 1062037"/>
                <a:gd name="connsiteX10" fmla="*/ 190500 w 2862262"/>
                <a:gd name="connsiteY10" fmla="*/ 481012 h 1062037"/>
                <a:gd name="connsiteX11" fmla="*/ 452437 w 2862262"/>
                <a:gd name="connsiteY11" fmla="*/ 454818 h 1062037"/>
                <a:gd name="connsiteX12" fmla="*/ 733425 w 2862262"/>
                <a:gd name="connsiteY12" fmla="*/ 426243 h 1062037"/>
                <a:gd name="connsiteX13" fmla="*/ 1023937 w 2862262"/>
                <a:gd name="connsiteY13" fmla="*/ 395287 h 1062037"/>
                <a:gd name="connsiteX14" fmla="*/ 1288256 w 2862262"/>
                <a:gd name="connsiteY14" fmla="*/ 364331 h 1062037"/>
                <a:gd name="connsiteX15" fmla="*/ 1578769 w 2862262"/>
                <a:gd name="connsiteY15" fmla="*/ 330993 h 1062037"/>
                <a:gd name="connsiteX16" fmla="*/ 1862137 w 2862262"/>
                <a:gd name="connsiteY16" fmla="*/ 297656 h 1062037"/>
                <a:gd name="connsiteX17" fmla="*/ 2026444 w 2862262"/>
                <a:gd name="connsiteY17" fmla="*/ 276225 h 1062037"/>
                <a:gd name="connsiteX18" fmla="*/ 2195512 w 2862262"/>
                <a:gd name="connsiteY18" fmla="*/ 252412 h 1062037"/>
                <a:gd name="connsiteX19" fmla="*/ 2336006 w 2862262"/>
                <a:gd name="connsiteY19" fmla="*/ 230981 h 1062037"/>
                <a:gd name="connsiteX20" fmla="*/ 2381250 w 2862262"/>
                <a:gd name="connsiteY20" fmla="*/ 223837 h 1062037"/>
                <a:gd name="connsiteX21" fmla="*/ 2393156 w 2862262"/>
                <a:gd name="connsiteY21" fmla="*/ 223837 h 1062037"/>
                <a:gd name="connsiteX22" fmla="*/ 2407444 w 2862262"/>
                <a:gd name="connsiteY22" fmla="*/ 226218 h 1062037"/>
                <a:gd name="connsiteX23" fmla="*/ 2424112 w 2862262"/>
                <a:gd name="connsiteY23" fmla="*/ 235743 h 1062037"/>
                <a:gd name="connsiteX24" fmla="*/ 2436019 w 2862262"/>
                <a:gd name="connsiteY24" fmla="*/ 247650 h 1062037"/>
                <a:gd name="connsiteX25" fmla="*/ 2440781 w 2862262"/>
                <a:gd name="connsiteY25" fmla="*/ 254793 h 1062037"/>
                <a:gd name="connsiteX26" fmla="*/ 2445544 w 2862262"/>
                <a:gd name="connsiteY26" fmla="*/ 273843 h 1062037"/>
                <a:gd name="connsiteX27" fmla="*/ 2445544 w 2862262"/>
                <a:gd name="connsiteY27" fmla="*/ 300037 h 1062037"/>
                <a:gd name="connsiteX28" fmla="*/ 2443162 w 2862262"/>
                <a:gd name="connsiteY28" fmla="*/ 333375 h 1062037"/>
                <a:gd name="connsiteX29" fmla="*/ 2440781 w 2862262"/>
                <a:gd name="connsiteY29" fmla="*/ 366712 h 1062037"/>
                <a:gd name="connsiteX30" fmla="*/ 2436019 w 2862262"/>
                <a:gd name="connsiteY30" fmla="*/ 438150 h 1062037"/>
                <a:gd name="connsiteX31" fmla="*/ 2428875 w 2862262"/>
                <a:gd name="connsiteY31" fmla="*/ 490537 h 1062037"/>
                <a:gd name="connsiteX32" fmla="*/ 2416969 w 2862262"/>
                <a:gd name="connsiteY32" fmla="*/ 552450 h 1062037"/>
                <a:gd name="connsiteX33" fmla="*/ 2402681 w 2862262"/>
                <a:gd name="connsiteY33" fmla="*/ 607218 h 1062037"/>
                <a:gd name="connsiteX34" fmla="*/ 2376487 w 2862262"/>
                <a:gd name="connsiteY34" fmla="*/ 688181 h 1062037"/>
                <a:gd name="connsiteX35" fmla="*/ 2347912 w 2862262"/>
                <a:gd name="connsiteY35" fmla="*/ 762000 h 1062037"/>
                <a:gd name="connsiteX36" fmla="*/ 2324100 w 2862262"/>
                <a:gd name="connsiteY36" fmla="*/ 826293 h 1062037"/>
                <a:gd name="connsiteX37" fmla="*/ 2278856 w 2862262"/>
                <a:gd name="connsiteY37" fmla="*/ 1019175 h 1062037"/>
                <a:gd name="connsiteX38" fmla="*/ 2288381 w 2862262"/>
                <a:gd name="connsiteY38" fmla="*/ 1031081 h 1062037"/>
                <a:gd name="connsiteX39" fmla="*/ 2309812 w 2862262"/>
                <a:gd name="connsiteY39" fmla="*/ 1042987 h 1062037"/>
                <a:gd name="connsiteX40" fmla="*/ 2326481 w 2862262"/>
                <a:gd name="connsiteY40" fmla="*/ 1047750 h 1062037"/>
                <a:gd name="connsiteX41" fmla="*/ 2343150 w 2862262"/>
                <a:gd name="connsiteY41" fmla="*/ 1057275 h 1062037"/>
                <a:gd name="connsiteX42" fmla="*/ 2357437 w 2862262"/>
                <a:gd name="connsiteY42" fmla="*/ 1062037 h 1062037"/>
                <a:gd name="connsiteX43" fmla="*/ 2371725 w 2862262"/>
                <a:gd name="connsiteY43" fmla="*/ 1062037 h 1062037"/>
                <a:gd name="connsiteX44" fmla="*/ 2393156 w 2862262"/>
                <a:gd name="connsiteY44" fmla="*/ 1057275 h 1062037"/>
                <a:gd name="connsiteX45" fmla="*/ 2412206 w 2862262"/>
                <a:gd name="connsiteY45" fmla="*/ 1050131 h 1062037"/>
                <a:gd name="connsiteX46" fmla="*/ 2433637 w 2862262"/>
                <a:gd name="connsiteY46" fmla="*/ 1035843 h 1062037"/>
                <a:gd name="connsiteX47" fmla="*/ 2457450 w 2862262"/>
                <a:gd name="connsiteY47" fmla="*/ 1014412 h 1062037"/>
                <a:gd name="connsiteX48" fmla="*/ 2483644 w 2862262"/>
                <a:gd name="connsiteY48" fmla="*/ 981075 h 1062037"/>
                <a:gd name="connsiteX49" fmla="*/ 2514600 w 2862262"/>
                <a:gd name="connsiteY49" fmla="*/ 935831 h 1062037"/>
                <a:gd name="connsiteX50" fmla="*/ 2543175 w 2862262"/>
                <a:gd name="connsiteY50" fmla="*/ 890587 h 1062037"/>
                <a:gd name="connsiteX51" fmla="*/ 2552700 w 2862262"/>
                <a:gd name="connsiteY51" fmla="*/ 869156 h 1062037"/>
                <a:gd name="connsiteX52" fmla="*/ 2588419 w 2862262"/>
                <a:gd name="connsiteY52" fmla="*/ 783431 h 1062037"/>
                <a:gd name="connsiteX53" fmla="*/ 2650331 w 2862262"/>
                <a:gd name="connsiteY53" fmla="*/ 631031 h 1062037"/>
                <a:gd name="connsiteX54" fmla="*/ 2747962 w 2862262"/>
                <a:gd name="connsiteY54" fmla="*/ 388143 h 1062037"/>
                <a:gd name="connsiteX55" fmla="*/ 2759869 w 2862262"/>
                <a:gd name="connsiteY55" fmla="*/ 371475 h 1062037"/>
                <a:gd name="connsiteX56" fmla="*/ 2800350 w 2862262"/>
                <a:gd name="connsiteY56" fmla="*/ 333375 h 1062037"/>
                <a:gd name="connsiteX57" fmla="*/ 2836069 w 2862262"/>
                <a:gd name="connsiteY57" fmla="*/ 297656 h 1062037"/>
                <a:gd name="connsiteX58" fmla="*/ 2855119 w 2862262"/>
                <a:gd name="connsiteY58" fmla="*/ 273843 h 1062037"/>
                <a:gd name="connsiteX59" fmla="*/ 2862262 w 2862262"/>
                <a:gd name="connsiteY59" fmla="*/ 264318 h 1062037"/>
                <a:gd name="connsiteX60" fmla="*/ 2862262 w 2862262"/>
                <a:gd name="connsiteY60" fmla="*/ 247650 h 1062037"/>
                <a:gd name="connsiteX61" fmla="*/ 2857500 w 2862262"/>
                <a:gd name="connsiteY61" fmla="*/ 230981 h 1062037"/>
                <a:gd name="connsiteX62" fmla="*/ 2850356 w 2862262"/>
                <a:gd name="connsiteY62" fmla="*/ 216693 h 1062037"/>
                <a:gd name="connsiteX63" fmla="*/ 2831306 w 2862262"/>
                <a:gd name="connsiteY63" fmla="*/ 195262 h 1062037"/>
                <a:gd name="connsiteX64" fmla="*/ 2800350 w 2862262"/>
                <a:gd name="connsiteY64" fmla="*/ 171450 h 1062037"/>
                <a:gd name="connsiteX65" fmla="*/ 2745581 w 2862262"/>
                <a:gd name="connsiteY65" fmla="*/ 140493 h 1062037"/>
                <a:gd name="connsiteX66" fmla="*/ 2647950 w 2862262"/>
                <a:gd name="connsiteY66" fmla="*/ 85725 h 1062037"/>
                <a:gd name="connsiteX67" fmla="*/ 2536031 w 2862262"/>
                <a:gd name="connsiteY67" fmla="*/ 30956 h 1062037"/>
                <a:gd name="connsiteX68" fmla="*/ 2464594 w 2862262"/>
                <a:gd name="connsiteY68" fmla="*/ 0 h 1062037"/>
                <a:gd name="connsiteX69" fmla="*/ 2457450 w 2862262"/>
                <a:gd name="connsiteY69" fmla="*/ 0 h 1062037"/>
                <a:gd name="connsiteX70" fmla="*/ 2400300 w 2862262"/>
                <a:gd name="connsiteY70" fmla="*/ 14287 h 1062037"/>
                <a:gd name="connsiteX71" fmla="*/ 2252662 w 2862262"/>
                <a:gd name="connsiteY71" fmla="*/ 45243 h 1062037"/>
                <a:gd name="connsiteX72" fmla="*/ 2057400 w 2862262"/>
                <a:gd name="connsiteY72" fmla="*/ 80962 h 1062037"/>
                <a:gd name="connsiteX73" fmla="*/ 1890712 w 2862262"/>
                <a:gd name="connsiteY73" fmla="*/ 111918 h 1062037"/>
                <a:gd name="connsiteX74" fmla="*/ 1662112 w 2862262"/>
                <a:gd name="connsiteY74" fmla="*/ 150018 h 1062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2862262" h="1062037">
                  <a:moveTo>
                    <a:pt x="1662112" y="150018"/>
                  </a:moveTo>
                  <a:lnTo>
                    <a:pt x="1435894" y="183356"/>
                  </a:lnTo>
                  <a:lnTo>
                    <a:pt x="1266825" y="209550"/>
                  </a:lnTo>
                  <a:lnTo>
                    <a:pt x="1107281" y="230981"/>
                  </a:lnTo>
                  <a:lnTo>
                    <a:pt x="878681" y="257175"/>
                  </a:lnTo>
                  <a:lnTo>
                    <a:pt x="647700" y="283368"/>
                  </a:lnTo>
                  <a:lnTo>
                    <a:pt x="459581" y="302418"/>
                  </a:lnTo>
                  <a:lnTo>
                    <a:pt x="280987" y="319087"/>
                  </a:lnTo>
                  <a:lnTo>
                    <a:pt x="0" y="342900"/>
                  </a:lnTo>
                  <a:cubicBezTo>
                    <a:pt x="794" y="393700"/>
                    <a:pt x="1587" y="444500"/>
                    <a:pt x="2381" y="495300"/>
                  </a:cubicBezTo>
                  <a:lnTo>
                    <a:pt x="190500" y="481012"/>
                  </a:lnTo>
                  <a:lnTo>
                    <a:pt x="452437" y="454818"/>
                  </a:lnTo>
                  <a:lnTo>
                    <a:pt x="733425" y="426243"/>
                  </a:lnTo>
                  <a:lnTo>
                    <a:pt x="1023937" y="395287"/>
                  </a:lnTo>
                  <a:lnTo>
                    <a:pt x="1288256" y="364331"/>
                  </a:lnTo>
                  <a:lnTo>
                    <a:pt x="1578769" y="330993"/>
                  </a:lnTo>
                  <a:lnTo>
                    <a:pt x="1862137" y="297656"/>
                  </a:lnTo>
                  <a:lnTo>
                    <a:pt x="2026444" y="276225"/>
                  </a:lnTo>
                  <a:lnTo>
                    <a:pt x="2195512" y="252412"/>
                  </a:lnTo>
                  <a:lnTo>
                    <a:pt x="2336006" y="230981"/>
                  </a:lnTo>
                  <a:lnTo>
                    <a:pt x="2381250" y="223837"/>
                  </a:lnTo>
                  <a:lnTo>
                    <a:pt x="2393156" y="223837"/>
                  </a:lnTo>
                  <a:lnTo>
                    <a:pt x="2407444" y="226218"/>
                  </a:lnTo>
                  <a:lnTo>
                    <a:pt x="2424112" y="235743"/>
                  </a:lnTo>
                  <a:lnTo>
                    <a:pt x="2436019" y="247650"/>
                  </a:lnTo>
                  <a:lnTo>
                    <a:pt x="2440781" y="254793"/>
                  </a:lnTo>
                  <a:lnTo>
                    <a:pt x="2445544" y="273843"/>
                  </a:lnTo>
                  <a:lnTo>
                    <a:pt x="2445544" y="300037"/>
                  </a:lnTo>
                  <a:lnTo>
                    <a:pt x="2443162" y="333375"/>
                  </a:lnTo>
                  <a:lnTo>
                    <a:pt x="2440781" y="366712"/>
                  </a:lnTo>
                  <a:lnTo>
                    <a:pt x="2436019" y="438150"/>
                  </a:lnTo>
                  <a:lnTo>
                    <a:pt x="2428875" y="490537"/>
                  </a:lnTo>
                  <a:lnTo>
                    <a:pt x="2416969" y="552450"/>
                  </a:lnTo>
                  <a:lnTo>
                    <a:pt x="2402681" y="607218"/>
                  </a:lnTo>
                  <a:lnTo>
                    <a:pt x="2376487" y="688181"/>
                  </a:lnTo>
                  <a:lnTo>
                    <a:pt x="2347912" y="762000"/>
                  </a:lnTo>
                  <a:lnTo>
                    <a:pt x="2324100" y="826293"/>
                  </a:lnTo>
                  <a:lnTo>
                    <a:pt x="2278856" y="1019175"/>
                  </a:lnTo>
                  <a:lnTo>
                    <a:pt x="2288381" y="1031081"/>
                  </a:lnTo>
                  <a:lnTo>
                    <a:pt x="2309812" y="1042987"/>
                  </a:lnTo>
                  <a:lnTo>
                    <a:pt x="2326481" y="1047750"/>
                  </a:lnTo>
                  <a:lnTo>
                    <a:pt x="2343150" y="1057275"/>
                  </a:lnTo>
                  <a:lnTo>
                    <a:pt x="2357437" y="1062037"/>
                  </a:lnTo>
                  <a:lnTo>
                    <a:pt x="2371725" y="1062037"/>
                  </a:lnTo>
                  <a:lnTo>
                    <a:pt x="2393156" y="1057275"/>
                  </a:lnTo>
                  <a:lnTo>
                    <a:pt x="2412206" y="1050131"/>
                  </a:lnTo>
                  <a:lnTo>
                    <a:pt x="2433637" y="1035843"/>
                  </a:lnTo>
                  <a:lnTo>
                    <a:pt x="2457450" y="1014412"/>
                  </a:lnTo>
                  <a:lnTo>
                    <a:pt x="2483644" y="981075"/>
                  </a:lnTo>
                  <a:lnTo>
                    <a:pt x="2514600" y="935831"/>
                  </a:lnTo>
                  <a:lnTo>
                    <a:pt x="2543175" y="890587"/>
                  </a:lnTo>
                  <a:lnTo>
                    <a:pt x="2552700" y="869156"/>
                  </a:lnTo>
                  <a:lnTo>
                    <a:pt x="2588419" y="783431"/>
                  </a:lnTo>
                  <a:lnTo>
                    <a:pt x="2650331" y="631031"/>
                  </a:lnTo>
                  <a:lnTo>
                    <a:pt x="2747962" y="388143"/>
                  </a:lnTo>
                  <a:lnTo>
                    <a:pt x="2759869" y="371475"/>
                  </a:lnTo>
                  <a:lnTo>
                    <a:pt x="2800350" y="333375"/>
                  </a:lnTo>
                  <a:lnTo>
                    <a:pt x="2836069" y="297656"/>
                  </a:lnTo>
                  <a:lnTo>
                    <a:pt x="2855119" y="273843"/>
                  </a:lnTo>
                  <a:lnTo>
                    <a:pt x="2862262" y="264318"/>
                  </a:lnTo>
                  <a:lnTo>
                    <a:pt x="2862262" y="247650"/>
                  </a:lnTo>
                  <a:lnTo>
                    <a:pt x="2857500" y="230981"/>
                  </a:lnTo>
                  <a:lnTo>
                    <a:pt x="2850356" y="216693"/>
                  </a:lnTo>
                  <a:lnTo>
                    <a:pt x="2831306" y="195262"/>
                  </a:lnTo>
                  <a:lnTo>
                    <a:pt x="2800350" y="171450"/>
                  </a:lnTo>
                  <a:lnTo>
                    <a:pt x="2745581" y="140493"/>
                  </a:lnTo>
                  <a:lnTo>
                    <a:pt x="2647950" y="85725"/>
                  </a:lnTo>
                  <a:lnTo>
                    <a:pt x="2536031" y="30956"/>
                  </a:lnTo>
                  <a:lnTo>
                    <a:pt x="2464594" y="0"/>
                  </a:lnTo>
                  <a:lnTo>
                    <a:pt x="2457450" y="0"/>
                  </a:lnTo>
                  <a:lnTo>
                    <a:pt x="2400300" y="14287"/>
                  </a:lnTo>
                  <a:lnTo>
                    <a:pt x="2252662" y="45243"/>
                  </a:lnTo>
                  <a:lnTo>
                    <a:pt x="2057400" y="80962"/>
                  </a:lnTo>
                  <a:lnTo>
                    <a:pt x="1890712" y="111918"/>
                  </a:lnTo>
                  <a:lnTo>
                    <a:pt x="1662112" y="1500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798A417-1951-4ECA-B032-E4720EFE514E}"/>
                </a:ext>
              </a:extLst>
            </p:cNvPr>
            <p:cNvSpPr/>
            <p:nvPr/>
          </p:nvSpPr>
          <p:spPr>
            <a:xfrm>
              <a:off x="3548063" y="2236788"/>
              <a:ext cx="2374900" cy="412750"/>
            </a:xfrm>
            <a:custGeom>
              <a:avLst/>
              <a:gdLst>
                <a:gd name="connsiteX0" fmla="*/ 1704975 w 2374106"/>
                <a:gd name="connsiteY0" fmla="*/ 61912 h 414337"/>
                <a:gd name="connsiteX1" fmla="*/ 1578768 w 2374106"/>
                <a:gd name="connsiteY1" fmla="*/ 78581 h 414337"/>
                <a:gd name="connsiteX2" fmla="*/ 1438275 w 2374106"/>
                <a:gd name="connsiteY2" fmla="*/ 97631 h 414337"/>
                <a:gd name="connsiteX3" fmla="*/ 1281112 w 2374106"/>
                <a:gd name="connsiteY3" fmla="*/ 119062 h 414337"/>
                <a:gd name="connsiteX4" fmla="*/ 1107281 w 2374106"/>
                <a:gd name="connsiteY4" fmla="*/ 142875 h 414337"/>
                <a:gd name="connsiteX5" fmla="*/ 940593 w 2374106"/>
                <a:gd name="connsiteY5" fmla="*/ 161925 h 414337"/>
                <a:gd name="connsiteX6" fmla="*/ 759618 w 2374106"/>
                <a:gd name="connsiteY6" fmla="*/ 183356 h 414337"/>
                <a:gd name="connsiteX7" fmla="*/ 583406 w 2374106"/>
                <a:gd name="connsiteY7" fmla="*/ 202406 h 414337"/>
                <a:gd name="connsiteX8" fmla="*/ 416718 w 2374106"/>
                <a:gd name="connsiteY8" fmla="*/ 216694 h 414337"/>
                <a:gd name="connsiteX9" fmla="*/ 283368 w 2374106"/>
                <a:gd name="connsiteY9" fmla="*/ 226219 h 414337"/>
                <a:gd name="connsiteX10" fmla="*/ 178593 w 2374106"/>
                <a:gd name="connsiteY10" fmla="*/ 230981 h 414337"/>
                <a:gd name="connsiteX11" fmla="*/ 2381 w 2374106"/>
                <a:gd name="connsiteY11" fmla="*/ 233362 h 414337"/>
                <a:gd name="connsiteX12" fmla="*/ 0 w 2374106"/>
                <a:gd name="connsiteY12" fmla="*/ 414337 h 414337"/>
                <a:gd name="connsiteX13" fmla="*/ 130968 w 2374106"/>
                <a:gd name="connsiteY13" fmla="*/ 409575 h 414337"/>
                <a:gd name="connsiteX14" fmla="*/ 321468 w 2374106"/>
                <a:gd name="connsiteY14" fmla="*/ 392906 h 414337"/>
                <a:gd name="connsiteX15" fmla="*/ 554831 w 2374106"/>
                <a:gd name="connsiteY15" fmla="*/ 369094 h 414337"/>
                <a:gd name="connsiteX16" fmla="*/ 783431 w 2374106"/>
                <a:gd name="connsiteY16" fmla="*/ 345281 h 414337"/>
                <a:gd name="connsiteX17" fmla="*/ 1038225 w 2374106"/>
                <a:gd name="connsiteY17" fmla="*/ 316706 h 414337"/>
                <a:gd name="connsiteX18" fmla="*/ 1269206 w 2374106"/>
                <a:gd name="connsiteY18" fmla="*/ 288131 h 414337"/>
                <a:gd name="connsiteX19" fmla="*/ 1524000 w 2374106"/>
                <a:gd name="connsiteY19" fmla="*/ 254794 h 414337"/>
                <a:gd name="connsiteX20" fmla="*/ 1764506 w 2374106"/>
                <a:gd name="connsiteY20" fmla="*/ 223837 h 414337"/>
                <a:gd name="connsiteX21" fmla="*/ 1966912 w 2374106"/>
                <a:gd name="connsiteY21" fmla="*/ 197644 h 414337"/>
                <a:gd name="connsiteX22" fmla="*/ 2183606 w 2374106"/>
                <a:gd name="connsiteY22" fmla="*/ 169069 h 414337"/>
                <a:gd name="connsiteX23" fmla="*/ 2200275 w 2374106"/>
                <a:gd name="connsiteY23" fmla="*/ 166687 h 414337"/>
                <a:gd name="connsiteX24" fmla="*/ 2209800 w 2374106"/>
                <a:gd name="connsiteY24" fmla="*/ 178594 h 414337"/>
                <a:gd name="connsiteX25" fmla="*/ 2224087 w 2374106"/>
                <a:gd name="connsiteY25" fmla="*/ 197644 h 414337"/>
                <a:gd name="connsiteX26" fmla="*/ 2245518 w 2374106"/>
                <a:gd name="connsiteY26" fmla="*/ 219075 h 414337"/>
                <a:gd name="connsiteX27" fmla="*/ 2269331 w 2374106"/>
                <a:gd name="connsiteY27" fmla="*/ 235744 h 414337"/>
                <a:gd name="connsiteX28" fmla="*/ 2286000 w 2374106"/>
                <a:gd name="connsiteY28" fmla="*/ 245269 h 414337"/>
                <a:gd name="connsiteX29" fmla="*/ 2309812 w 2374106"/>
                <a:gd name="connsiteY29" fmla="*/ 250031 h 414337"/>
                <a:gd name="connsiteX30" fmla="*/ 2374106 w 2374106"/>
                <a:gd name="connsiteY30" fmla="*/ 21431 h 414337"/>
                <a:gd name="connsiteX31" fmla="*/ 2269331 w 2374106"/>
                <a:gd name="connsiteY31" fmla="*/ 4762 h 414337"/>
                <a:gd name="connsiteX32" fmla="*/ 2207418 w 2374106"/>
                <a:gd name="connsiteY32" fmla="*/ 0 h 414337"/>
                <a:gd name="connsiteX33" fmla="*/ 2143125 w 2374106"/>
                <a:gd name="connsiteY33" fmla="*/ 0 h 414337"/>
                <a:gd name="connsiteX34" fmla="*/ 2057400 w 2374106"/>
                <a:gd name="connsiteY34" fmla="*/ 9525 h 414337"/>
                <a:gd name="connsiteX35" fmla="*/ 1885950 w 2374106"/>
                <a:gd name="connsiteY35" fmla="*/ 33337 h 414337"/>
                <a:gd name="connsiteX36" fmla="*/ 1704975 w 2374106"/>
                <a:gd name="connsiteY36" fmla="*/ 61912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374106" h="414337">
                  <a:moveTo>
                    <a:pt x="1704975" y="61912"/>
                  </a:moveTo>
                  <a:lnTo>
                    <a:pt x="1578768" y="78581"/>
                  </a:lnTo>
                  <a:lnTo>
                    <a:pt x="1438275" y="97631"/>
                  </a:lnTo>
                  <a:lnTo>
                    <a:pt x="1281112" y="119062"/>
                  </a:lnTo>
                  <a:lnTo>
                    <a:pt x="1107281" y="142875"/>
                  </a:lnTo>
                  <a:lnTo>
                    <a:pt x="940593" y="161925"/>
                  </a:lnTo>
                  <a:lnTo>
                    <a:pt x="759618" y="183356"/>
                  </a:lnTo>
                  <a:lnTo>
                    <a:pt x="583406" y="202406"/>
                  </a:lnTo>
                  <a:lnTo>
                    <a:pt x="416718" y="216694"/>
                  </a:lnTo>
                  <a:lnTo>
                    <a:pt x="283368" y="226219"/>
                  </a:lnTo>
                  <a:lnTo>
                    <a:pt x="178593" y="230981"/>
                  </a:lnTo>
                  <a:lnTo>
                    <a:pt x="2381" y="233362"/>
                  </a:lnTo>
                  <a:cubicBezTo>
                    <a:pt x="1587" y="293687"/>
                    <a:pt x="794" y="354012"/>
                    <a:pt x="0" y="414337"/>
                  </a:cubicBezTo>
                  <a:lnTo>
                    <a:pt x="130968" y="409575"/>
                  </a:lnTo>
                  <a:lnTo>
                    <a:pt x="321468" y="392906"/>
                  </a:lnTo>
                  <a:lnTo>
                    <a:pt x="554831" y="369094"/>
                  </a:lnTo>
                  <a:lnTo>
                    <a:pt x="783431" y="345281"/>
                  </a:lnTo>
                  <a:lnTo>
                    <a:pt x="1038225" y="316706"/>
                  </a:lnTo>
                  <a:lnTo>
                    <a:pt x="1269206" y="288131"/>
                  </a:lnTo>
                  <a:lnTo>
                    <a:pt x="1524000" y="254794"/>
                  </a:lnTo>
                  <a:lnTo>
                    <a:pt x="1764506" y="223837"/>
                  </a:lnTo>
                  <a:lnTo>
                    <a:pt x="1966912" y="197644"/>
                  </a:lnTo>
                  <a:lnTo>
                    <a:pt x="2183606" y="169069"/>
                  </a:lnTo>
                  <a:lnTo>
                    <a:pt x="2200275" y="166687"/>
                  </a:lnTo>
                  <a:lnTo>
                    <a:pt x="2209800" y="178594"/>
                  </a:lnTo>
                  <a:lnTo>
                    <a:pt x="2224087" y="197644"/>
                  </a:lnTo>
                  <a:lnTo>
                    <a:pt x="2245518" y="219075"/>
                  </a:lnTo>
                  <a:lnTo>
                    <a:pt x="2269331" y="235744"/>
                  </a:lnTo>
                  <a:lnTo>
                    <a:pt x="2286000" y="245269"/>
                  </a:lnTo>
                  <a:lnTo>
                    <a:pt x="2309812" y="250031"/>
                  </a:lnTo>
                  <a:lnTo>
                    <a:pt x="2374106" y="21431"/>
                  </a:lnTo>
                  <a:lnTo>
                    <a:pt x="2269331" y="4762"/>
                  </a:lnTo>
                  <a:lnTo>
                    <a:pt x="2207418" y="0"/>
                  </a:lnTo>
                  <a:lnTo>
                    <a:pt x="2143125" y="0"/>
                  </a:lnTo>
                  <a:lnTo>
                    <a:pt x="2057400" y="9525"/>
                  </a:lnTo>
                  <a:lnTo>
                    <a:pt x="1885950" y="33337"/>
                  </a:lnTo>
                  <a:lnTo>
                    <a:pt x="1704975" y="619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4D0AF1B1-0924-4941-BF83-B408966E0485}"/>
                </a:ext>
              </a:extLst>
            </p:cNvPr>
            <p:cNvSpPr/>
            <p:nvPr/>
          </p:nvSpPr>
          <p:spPr>
            <a:xfrm rot="16200000">
              <a:off x="1217613" y="3084513"/>
              <a:ext cx="3832225" cy="993775"/>
            </a:xfrm>
            <a:custGeom>
              <a:avLst/>
              <a:gdLst>
                <a:gd name="connsiteX0" fmla="*/ 2679700 w 3832225"/>
                <a:gd name="connsiteY0" fmla="*/ 730250 h 993775"/>
                <a:gd name="connsiteX1" fmla="*/ 2930525 w 3832225"/>
                <a:gd name="connsiteY1" fmla="*/ 739775 h 993775"/>
                <a:gd name="connsiteX2" fmla="*/ 3143250 w 3832225"/>
                <a:gd name="connsiteY2" fmla="*/ 742950 h 993775"/>
                <a:gd name="connsiteX3" fmla="*/ 3409950 w 3832225"/>
                <a:gd name="connsiteY3" fmla="*/ 746125 h 993775"/>
                <a:gd name="connsiteX4" fmla="*/ 3457575 w 3832225"/>
                <a:gd name="connsiteY4" fmla="*/ 739775 h 993775"/>
                <a:gd name="connsiteX5" fmla="*/ 3495675 w 3832225"/>
                <a:gd name="connsiteY5" fmla="*/ 730250 h 993775"/>
                <a:gd name="connsiteX6" fmla="*/ 3587750 w 3832225"/>
                <a:gd name="connsiteY6" fmla="*/ 701675 h 993775"/>
                <a:gd name="connsiteX7" fmla="*/ 3708400 w 3832225"/>
                <a:gd name="connsiteY7" fmla="*/ 650875 h 993775"/>
                <a:gd name="connsiteX8" fmla="*/ 3794125 w 3832225"/>
                <a:gd name="connsiteY8" fmla="*/ 609600 h 993775"/>
                <a:gd name="connsiteX9" fmla="*/ 3813175 w 3832225"/>
                <a:gd name="connsiteY9" fmla="*/ 606425 h 993775"/>
                <a:gd name="connsiteX10" fmla="*/ 3822700 w 3832225"/>
                <a:gd name="connsiteY10" fmla="*/ 606425 h 993775"/>
                <a:gd name="connsiteX11" fmla="*/ 3829050 w 3832225"/>
                <a:gd name="connsiteY11" fmla="*/ 609600 h 993775"/>
                <a:gd name="connsiteX12" fmla="*/ 3832225 w 3832225"/>
                <a:gd name="connsiteY12" fmla="*/ 615950 h 993775"/>
                <a:gd name="connsiteX13" fmla="*/ 3832225 w 3832225"/>
                <a:gd name="connsiteY13" fmla="*/ 631825 h 993775"/>
                <a:gd name="connsiteX14" fmla="*/ 3822700 w 3832225"/>
                <a:gd name="connsiteY14" fmla="*/ 682625 h 993775"/>
                <a:gd name="connsiteX15" fmla="*/ 3797300 w 3832225"/>
                <a:gd name="connsiteY15" fmla="*/ 777875 h 993775"/>
                <a:gd name="connsiteX16" fmla="*/ 3768725 w 3832225"/>
                <a:gd name="connsiteY16" fmla="*/ 866775 h 993775"/>
                <a:gd name="connsiteX17" fmla="*/ 3746500 w 3832225"/>
                <a:gd name="connsiteY17" fmla="*/ 927100 h 993775"/>
                <a:gd name="connsiteX18" fmla="*/ 3717925 w 3832225"/>
                <a:gd name="connsiteY18" fmla="*/ 984250 h 993775"/>
                <a:gd name="connsiteX19" fmla="*/ 3565525 w 3832225"/>
                <a:gd name="connsiteY19" fmla="*/ 990600 h 993775"/>
                <a:gd name="connsiteX20" fmla="*/ 3384550 w 3832225"/>
                <a:gd name="connsiteY20" fmla="*/ 993775 h 993775"/>
                <a:gd name="connsiteX21" fmla="*/ 3149600 w 3832225"/>
                <a:gd name="connsiteY21" fmla="*/ 993775 h 993775"/>
                <a:gd name="connsiteX22" fmla="*/ 3016250 w 3832225"/>
                <a:gd name="connsiteY22" fmla="*/ 993775 h 993775"/>
                <a:gd name="connsiteX23" fmla="*/ 2857500 w 3832225"/>
                <a:gd name="connsiteY23" fmla="*/ 993775 h 993775"/>
                <a:gd name="connsiteX24" fmla="*/ 2635250 w 3832225"/>
                <a:gd name="connsiteY24" fmla="*/ 971550 h 993775"/>
                <a:gd name="connsiteX25" fmla="*/ 2479675 w 3832225"/>
                <a:gd name="connsiteY25" fmla="*/ 955675 h 993775"/>
                <a:gd name="connsiteX26" fmla="*/ 2349500 w 3832225"/>
                <a:gd name="connsiteY26" fmla="*/ 942975 h 993775"/>
                <a:gd name="connsiteX27" fmla="*/ 2197100 w 3832225"/>
                <a:gd name="connsiteY27" fmla="*/ 930275 h 993775"/>
                <a:gd name="connsiteX28" fmla="*/ 2016125 w 3832225"/>
                <a:gd name="connsiteY28" fmla="*/ 914400 h 993775"/>
                <a:gd name="connsiteX29" fmla="*/ 1898650 w 3832225"/>
                <a:gd name="connsiteY29" fmla="*/ 901700 h 993775"/>
                <a:gd name="connsiteX30" fmla="*/ 1768475 w 3832225"/>
                <a:gd name="connsiteY30" fmla="*/ 879475 h 993775"/>
                <a:gd name="connsiteX31" fmla="*/ 1679575 w 3832225"/>
                <a:gd name="connsiteY31" fmla="*/ 860425 h 993775"/>
                <a:gd name="connsiteX32" fmla="*/ 1577975 w 3832225"/>
                <a:gd name="connsiteY32" fmla="*/ 831850 h 993775"/>
                <a:gd name="connsiteX33" fmla="*/ 1444625 w 3832225"/>
                <a:gd name="connsiteY33" fmla="*/ 793750 h 993775"/>
                <a:gd name="connsiteX34" fmla="*/ 1289050 w 3832225"/>
                <a:gd name="connsiteY34" fmla="*/ 746125 h 993775"/>
                <a:gd name="connsiteX35" fmla="*/ 1104900 w 3832225"/>
                <a:gd name="connsiteY35" fmla="*/ 679450 h 993775"/>
                <a:gd name="connsiteX36" fmla="*/ 904875 w 3832225"/>
                <a:gd name="connsiteY36" fmla="*/ 600075 h 993775"/>
                <a:gd name="connsiteX37" fmla="*/ 793750 w 3832225"/>
                <a:gd name="connsiteY37" fmla="*/ 549275 h 993775"/>
                <a:gd name="connsiteX38" fmla="*/ 654050 w 3832225"/>
                <a:gd name="connsiteY38" fmla="*/ 476250 h 993775"/>
                <a:gd name="connsiteX39" fmla="*/ 520700 w 3832225"/>
                <a:gd name="connsiteY39" fmla="*/ 396875 h 993775"/>
                <a:gd name="connsiteX40" fmla="*/ 390525 w 3832225"/>
                <a:gd name="connsiteY40" fmla="*/ 314325 h 993775"/>
                <a:gd name="connsiteX41" fmla="*/ 263525 w 3832225"/>
                <a:gd name="connsiteY41" fmla="*/ 231775 h 993775"/>
                <a:gd name="connsiteX42" fmla="*/ 168275 w 3832225"/>
                <a:gd name="connsiteY42" fmla="*/ 165100 h 993775"/>
                <a:gd name="connsiteX43" fmla="*/ 38100 w 3832225"/>
                <a:gd name="connsiteY43" fmla="*/ 73025 h 993775"/>
                <a:gd name="connsiteX44" fmla="*/ 19050 w 3832225"/>
                <a:gd name="connsiteY44" fmla="*/ 60325 h 993775"/>
                <a:gd name="connsiteX45" fmla="*/ 3175 w 3832225"/>
                <a:gd name="connsiteY45" fmla="*/ 41275 h 993775"/>
                <a:gd name="connsiteX46" fmla="*/ 0 w 3832225"/>
                <a:gd name="connsiteY46" fmla="*/ 22225 h 993775"/>
                <a:gd name="connsiteX47" fmla="*/ 0 w 3832225"/>
                <a:gd name="connsiteY47" fmla="*/ 12700 h 993775"/>
                <a:gd name="connsiteX48" fmla="*/ 3175 w 3832225"/>
                <a:gd name="connsiteY48" fmla="*/ 6350 h 993775"/>
                <a:gd name="connsiteX49" fmla="*/ 15875 w 3832225"/>
                <a:gd name="connsiteY49" fmla="*/ 0 h 993775"/>
                <a:gd name="connsiteX50" fmla="*/ 31750 w 3832225"/>
                <a:gd name="connsiteY50" fmla="*/ 0 h 993775"/>
                <a:gd name="connsiteX51" fmla="*/ 69850 w 3832225"/>
                <a:gd name="connsiteY51" fmla="*/ 12700 h 993775"/>
                <a:gd name="connsiteX52" fmla="*/ 225425 w 3832225"/>
                <a:gd name="connsiteY52" fmla="*/ 92075 h 993775"/>
                <a:gd name="connsiteX53" fmla="*/ 406400 w 3832225"/>
                <a:gd name="connsiteY53" fmla="*/ 177800 h 993775"/>
                <a:gd name="connsiteX54" fmla="*/ 574675 w 3832225"/>
                <a:gd name="connsiteY54" fmla="*/ 257175 h 993775"/>
                <a:gd name="connsiteX55" fmla="*/ 781050 w 3832225"/>
                <a:gd name="connsiteY55" fmla="*/ 346075 h 993775"/>
                <a:gd name="connsiteX56" fmla="*/ 981075 w 3832225"/>
                <a:gd name="connsiteY56" fmla="*/ 428625 h 993775"/>
                <a:gd name="connsiteX57" fmla="*/ 1162050 w 3832225"/>
                <a:gd name="connsiteY57" fmla="*/ 495300 h 993775"/>
                <a:gd name="connsiteX58" fmla="*/ 1339850 w 3832225"/>
                <a:gd name="connsiteY58" fmla="*/ 552450 h 993775"/>
                <a:gd name="connsiteX59" fmla="*/ 1425575 w 3832225"/>
                <a:gd name="connsiteY59" fmla="*/ 574675 h 993775"/>
                <a:gd name="connsiteX60" fmla="*/ 1574800 w 3832225"/>
                <a:gd name="connsiteY60" fmla="*/ 609600 h 993775"/>
                <a:gd name="connsiteX61" fmla="*/ 1733550 w 3832225"/>
                <a:gd name="connsiteY61" fmla="*/ 638175 h 993775"/>
                <a:gd name="connsiteX62" fmla="*/ 1889125 w 3832225"/>
                <a:gd name="connsiteY62" fmla="*/ 663575 h 993775"/>
                <a:gd name="connsiteX63" fmla="*/ 2012950 w 3832225"/>
                <a:gd name="connsiteY63" fmla="*/ 676275 h 993775"/>
                <a:gd name="connsiteX64" fmla="*/ 2187575 w 3832225"/>
                <a:gd name="connsiteY64" fmla="*/ 695325 h 993775"/>
                <a:gd name="connsiteX65" fmla="*/ 2365375 w 3832225"/>
                <a:gd name="connsiteY65" fmla="*/ 711200 h 993775"/>
                <a:gd name="connsiteX66" fmla="*/ 2679700 w 3832225"/>
                <a:gd name="connsiteY66" fmla="*/ 730250 h 993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832225" h="993775">
                  <a:moveTo>
                    <a:pt x="2679700" y="730250"/>
                  </a:moveTo>
                  <a:lnTo>
                    <a:pt x="2930525" y="739775"/>
                  </a:lnTo>
                  <a:lnTo>
                    <a:pt x="3143250" y="742950"/>
                  </a:lnTo>
                  <a:lnTo>
                    <a:pt x="3409950" y="746125"/>
                  </a:lnTo>
                  <a:lnTo>
                    <a:pt x="3457575" y="739775"/>
                  </a:lnTo>
                  <a:lnTo>
                    <a:pt x="3495675" y="730250"/>
                  </a:lnTo>
                  <a:lnTo>
                    <a:pt x="3587750" y="701675"/>
                  </a:lnTo>
                  <a:lnTo>
                    <a:pt x="3708400" y="650875"/>
                  </a:lnTo>
                  <a:lnTo>
                    <a:pt x="3794125" y="609600"/>
                  </a:lnTo>
                  <a:lnTo>
                    <a:pt x="3813175" y="606425"/>
                  </a:lnTo>
                  <a:lnTo>
                    <a:pt x="3822700" y="606425"/>
                  </a:lnTo>
                  <a:lnTo>
                    <a:pt x="3829050" y="609600"/>
                  </a:lnTo>
                  <a:lnTo>
                    <a:pt x="3832225" y="615950"/>
                  </a:lnTo>
                  <a:lnTo>
                    <a:pt x="3832225" y="631825"/>
                  </a:lnTo>
                  <a:lnTo>
                    <a:pt x="3822700" y="682625"/>
                  </a:lnTo>
                  <a:lnTo>
                    <a:pt x="3797300" y="777875"/>
                  </a:lnTo>
                  <a:lnTo>
                    <a:pt x="3768725" y="866775"/>
                  </a:lnTo>
                  <a:lnTo>
                    <a:pt x="3746500" y="927100"/>
                  </a:lnTo>
                  <a:lnTo>
                    <a:pt x="3717925" y="984250"/>
                  </a:lnTo>
                  <a:cubicBezTo>
                    <a:pt x="3667127" y="986412"/>
                    <a:pt x="3616369" y="990600"/>
                    <a:pt x="3565525" y="990600"/>
                  </a:cubicBezTo>
                  <a:lnTo>
                    <a:pt x="3384550" y="993775"/>
                  </a:lnTo>
                  <a:lnTo>
                    <a:pt x="3149600" y="993775"/>
                  </a:lnTo>
                  <a:lnTo>
                    <a:pt x="3016250" y="993775"/>
                  </a:lnTo>
                  <a:lnTo>
                    <a:pt x="2857500" y="993775"/>
                  </a:lnTo>
                  <a:lnTo>
                    <a:pt x="2635250" y="971550"/>
                  </a:lnTo>
                  <a:lnTo>
                    <a:pt x="2479675" y="955675"/>
                  </a:lnTo>
                  <a:lnTo>
                    <a:pt x="2349500" y="942975"/>
                  </a:lnTo>
                  <a:lnTo>
                    <a:pt x="2197100" y="930275"/>
                  </a:lnTo>
                  <a:lnTo>
                    <a:pt x="2016125" y="914400"/>
                  </a:lnTo>
                  <a:lnTo>
                    <a:pt x="1898650" y="901700"/>
                  </a:lnTo>
                  <a:lnTo>
                    <a:pt x="1768475" y="879475"/>
                  </a:lnTo>
                  <a:lnTo>
                    <a:pt x="1679575" y="860425"/>
                  </a:lnTo>
                  <a:lnTo>
                    <a:pt x="1577975" y="831850"/>
                  </a:lnTo>
                  <a:lnTo>
                    <a:pt x="1444625" y="793750"/>
                  </a:lnTo>
                  <a:lnTo>
                    <a:pt x="1289050" y="746125"/>
                  </a:lnTo>
                  <a:lnTo>
                    <a:pt x="1104900" y="679450"/>
                  </a:lnTo>
                  <a:lnTo>
                    <a:pt x="904875" y="600075"/>
                  </a:lnTo>
                  <a:lnTo>
                    <a:pt x="793750" y="549275"/>
                  </a:lnTo>
                  <a:lnTo>
                    <a:pt x="654050" y="476250"/>
                  </a:lnTo>
                  <a:lnTo>
                    <a:pt x="520700" y="396875"/>
                  </a:lnTo>
                  <a:lnTo>
                    <a:pt x="390525" y="314325"/>
                  </a:lnTo>
                  <a:lnTo>
                    <a:pt x="263525" y="231775"/>
                  </a:lnTo>
                  <a:lnTo>
                    <a:pt x="168275" y="165100"/>
                  </a:lnTo>
                  <a:lnTo>
                    <a:pt x="38100" y="73025"/>
                  </a:lnTo>
                  <a:lnTo>
                    <a:pt x="19050" y="60325"/>
                  </a:lnTo>
                  <a:lnTo>
                    <a:pt x="3175" y="41275"/>
                  </a:lnTo>
                  <a:lnTo>
                    <a:pt x="0" y="22225"/>
                  </a:lnTo>
                  <a:lnTo>
                    <a:pt x="0" y="12700"/>
                  </a:lnTo>
                  <a:lnTo>
                    <a:pt x="3175" y="6350"/>
                  </a:lnTo>
                  <a:lnTo>
                    <a:pt x="15875" y="0"/>
                  </a:lnTo>
                  <a:lnTo>
                    <a:pt x="31750" y="0"/>
                  </a:lnTo>
                  <a:lnTo>
                    <a:pt x="69850" y="12700"/>
                  </a:lnTo>
                  <a:lnTo>
                    <a:pt x="225425" y="92075"/>
                  </a:lnTo>
                  <a:lnTo>
                    <a:pt x="406400" y="177800"/>
                  </a:lnTo>
                  <a:lnTo>
                    <a:pt x="574675" y="257175"/>
                  </a:lnTo>
                  <a:lnTo>
                    <a:pt x="781050" y="346075"/>
                  </a:lnTo>
                  <a:lnTo>
                    <a:pt x="981075" y="428625"/>
                  </a:lnTo>
                  <a:lnTo>
                    <a:pt x="1162050" y="495300"/>
                  </a:lnTo>
                  <a:lnTo>
                    <a:pt x="1339850" y="552450"/>
                  </a:lnTo>
                  <a:lnTo>
                    <a:pt x="1425575" y="574675"/>
                  </a:lnTo>
                  <a:lnTo>
                    <a:pt x="1574800" y="609600"/>
                  </a:lnTo>
                  <a:lnTo>
                    <a:pt x="1733550" y="638175"/>
                  </a:lnTo>
                  <a:lnTo>
                    <a:pt x="1889125" y="663575"/>
                  </a:lnTo>
                  <a:lnTo>
                    <a:pt x="2012950" y="676275"/>
                  </a:lnTo>
                  <a:lnTo>
                    <a:pt x="2187575" y="695325"/>
                  </a:lnTo>
                  <a:lnTo>
                    <a:pt x="2365375" y="711200"/>
                  </a:lnTo>
                  <a:lnTo>
                    <a:pt x="2679700" y="730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C52CB773-B951-4555-BFCB-37FC9D3BEAA8}"/>
                </a:ext>
              </a:extLst>
            </p:cNvPr>
            <p:cNvSpPr/>
            <p:nvPr/>
          </p:nvSpPr>
          <p:spPr>
            <a:xfrm>
              <a:off x="3681413" y="2962275"/>
              <a:ext cx="2638425" cy="512763"/>
            </a:xfrm>
            <a:custGeom>
              <a:avLst/>
              <a:gdLst>
                <a:gd name="connsiteX0" fmla="*/ 1619250 w 2638425"/>
                <a:gd name="connsiteY0" fmla="*/ 130969 h 511969"/>
                <a:gd name="connsiteX1" fmla="*/ 1507331 w 2638425"/>
                <a:gd name="connsiteY1" fmla="*/ 150019 h 511969"/>
                <a:gd name="connsiteX2" fmla="*/ 1388268 w 2638425"/>
                <a:gd name="connsiteY2" fmla="*/ 169069 h 511969"/>
                <a:gd name="connsiteX3" fmla="*/ 1278731 w 2638425"/>
                <a:gd name="connsiteY3" fmla="*/ 183356 h 511969"/>
                <a:gd name="connsiteX4" fmla="*/ 1169193 w 2638425"/>
                <a:gd name="connsiteY4" fmla="*/ 197644 h 511969"/>
                <a:gd name="connsiteX5" fmla="*/ 1062037 w 2638425"/>
                <a:gd name="connsiteY5" fmla="*/ 211931 h 511969"/>
                <a:gd name="connsiteX6" fmla="*/ 969168 w 2638425"/>
                <a:gd name="connsiteY6" fmla="*/ 223838 h 511969"/>
                <a:gd name="connsiteX7" fmla="*/ 757237 w 2638425"/>
                <a:gd name="connsiteY7" fmla="*/ 240506 h 511969"/>
                <a:gd name="connsiteX8" fmla="*/ 654843 w 2638425"/>
                <a:gd name="connsiteY8" fmla="*/ 269081 h 511969"/>
                <a:gd name="connsiteX9" fmla="*/ 576262 w 2638425"/>
                <a:gd name="connsiteY9" fmla="*/ 285750 h 511969"/>
                <a:gd name="connsiteX10" fmla="*/ 488156 w 2638425"/>
                <a:gd name="connsiteY10" fmla="*/ 300038 h 511969"/>
                <a:gd name="connsiteX11" fmla="*/ 416718 w 2638425"/>
                <a:gd name="connsiteY11" fmla="*/ 309563 h 511969"/>
                <a:gd name="connsiteX12" fmla="*/ 369093 w 2638425"/>
                <a:gd name="connsiteY12" fmla="*/ 309563 h 511969"/>
                <a:gd name="connsiteX13" fmla="*/ 321468 w 2638425"/>
                <a:gd name="connsiteY13" fmla="*/ 302419 h 511969"/>
                <a:gd name="connsiteX14" fmla="*/ 266700 w 2638425"/>
                <a:gd name="connsiteY14" fmla="*/ 288131 h 511969"/>
                <a:gd name="connsiteX15" fmla="*/ 188118 w 2638425"/>
                <a:gd name="connsiteY15" fmla="*/ 261938 h 511969"/>
                <a:gd name="connsiteX16" fmla="*/ 121443 w 2638425"/>
                <a:gd name="connsiteY16" fmla="*/ 230981 h 511969"/>
                <a:gd name="connsiteX17" fmla="*/ 66675 w 2638425"/>
                <a:gd name="connsiteY17" fmla="*/ 202406 h 511969"/>
                <a:gd name="connsiteX18" fmla="*/ 33337 w 2638425"/>
                <a:gd name="connsiteY18" fmla="*/ 188119 h 511969"/>
                <a:gd name="connsiteX19" fmla="*/ 19050 w 2638425"/>
                <a:gd name="connsiteY19" fmla="*/ 185738 h 511969"/>
                <a:gd name="connsiteX20" fmla="*/ 7143 w 2638425"/>
                <a:gd name="connsiteY20" fmla="*/ 188119 h 511969"/>
                <a:gd name="connsiteX21" fmla="*/ 2381 w 2638425"/>
                <a:gd name="connsiteY21" fmla="*/ 190500 h 511969"/>
                <a:gd name="connsiteX22" fmla="*/ 0 w 2638425"/>
                <a:gd name="connsiteY22" fmla="*/ 204788 h 511969"/>
                <a:gd name="connsiteX23" fmla="*/ 2381 w 2638425"/>
                <a:gd name="connsiteY23" fmla="*/ 214313 h 511969"/>
                <a:gd name="connsiteX24" fmla="*/ 16668 w 2638425"/>
                <a:gd name="connsiteY24" fmla="*/ 247650 h 511969"/>
                <a:gd name="connsiteX25" fmla="*/ 45243 w 2638425"/>
                <a:gd name="connsiteY25" fmla="*/ 290513 h 511969"/>
                <a:gd name="connsiteX26" fmla="*/ 83343 w 2638425"/>
                <a:gd name="connsiteY26" fmla="*/ 338138 h 511969"/>
                <a:gd name="connsiteX27" fmla="*/ 114300 w 2638425"/>
                <a:gd name="connsiteY27" fmla="*/ 373856 h 511969"/>
                <a:gd name="connsiteX28" fmla="*/ 154781 w 2638425"/>
                <a:gd name="connsiteY28" fmla="*/ 409575 h 511969"/>
                <a:gd name="connsiteX29" fmla="*/ 188118 w 2638425"/>
                <a:gd name="connsiteY29" fmla="*/ 435769 h 511969"/>
                <a:gd name="connsiteX30" fmla="*/ 235743 w 2638425"/>
                <a:gd name="connsiteY30" fmla="*/ 461963 h 511969"/>
                <a:gd name="connsiteX31" fmla="*/ 285750 w 2638425"/>
                <a:gd name="connsiteY31" fmla="*/ 483394 h 511969"/>
                <a:gd name="connsiteX32" fmla="*/ 328612 w 2638425"/>
                <a:gd name="connsiteY32" fmla="*/ 497681 h 511969"/>
                <a:gd name="connsiteX33" fmla="*/ 373856 w 2638425"/>
                <a:gd name="connsiteY33" fmla="*/ 507206 h 511969"/>
                <a:gd name="connsiteX34" fmla="*/ 411956 w 2638425"/>
                <a:gd name="connsiteY34" fmla="*/ 511969 h 511969"/>
                <a:gd name="connsiteX35" fmla="*/ 442912 w 2638425"/>
                <a:gd name="connsiteY35" fmla="*/ 511969 h 511969"/>
                <a:gd name="connsiteX36" fmla="*/ 528637 w 2638425"/>
                <a:gd name="connsiteY36" fmla="*/ 497681 h 511969"/>
                <a:gd name="connsiteX37" fmla="*/ 664368 w 2638425"/>
                <a:gd name="connsiteY37" fmla="*/ 466725 h 511969"/>
                <a:gd name="connsiteX38" fmla="*/ 766762 w 2638425"/>
                <a:gd name="connsiteY38" fmla="*/ 440531 h 511969"/>
                <a:gd name="connsiteX39" fmla="*/ 962025 w 2638425"/>
                <a:gd name="connsiteY39" fmla="*/ 402431 h 511969"/>
                <a:gd name="connsiteX40" fmla="*/ 1154906 w 2638425"/>
                <a:gd name="connsiteY40" fmla="*/ 378619 h 511969"/>
                <a:gd name="connsiteX41" fmla="*/ 1312068 w 2638425"/>
                <a:gd name="connsiteY41" fmla="*/ 354806 h 511969"/>
                <a:gd name="connsiteX42" fmla="*/ 1507331 w 2638425"/>
                <a:gd name="connsiteY42" fmla="*/ 323850 h 511969"/>
                <a:gd name="connsiteX43" fmla="*/ 1643062 w 2638425"/>
                <a:gd name="connsiteY43" fmla="*/ 300038 h 511969"/>
                <a:gd name="connsiteX44" fmla="*/ 1721643 w 2638425"/>
                <a:gd name="connsiteY44" fmla="*/ 285750 h 511969"/>
                <a:gd name="connsiteX45" fmla="*/ 1943100 w 2638425"/>
                <a:gd name="connsiteY45" fmla="*/ 266700 h 511969"/>
                <a:gd name="connsiteX46" fmla="*/ 2124075 w 2638425"/>
                <a:gd name="connsiteY46" fmla="*/ 254794 h 511969"/>
                <a:gd name="connsiteX47" fmla="*/ 2312193 w 2638425"/>
                <a:gd name="connsiteY47" fmla="*/ 247650 h 511969"/>
                <a:gd name="connsiteX48" fmla="*/ 2457450 w 2638425"/>
                <a:gd name="connsiteY48" fmla="*/ 245269 h 511969"/>
                <a:gd name="connsiteX49" fmla="*/ 2581275 w 2638425"/>
                <a:gd name="connsiteY49" fmla="*/ 242888 h 511969"/>
                <a:gd name="connsiteX50" fmla="*/ 2605087 w 2638425"/>
                <a:gd name="connsiteY50" fmla="*/ 228600 h 511969"/>
                <a:gd name="connsiteX51" fmla="*/ 2624137 w 2638425"/>
                <a:gd name="connsiteY51" fmla="*/ 211931 h 511969"/>
                <a:gd name="connsiteX52" fmla="*/ 2633662 w 2638425"/>
                <a:gd name="connsiteY52" fmla="*/ 197644 h 511969"/>
                <a:gd name="connsiteX53" fmla="*/ 2638425 w 2638425"/>
                <a:gd name="connsiteY53" fmla="*/ 180975 h 511969"/>
                <a:gd name="connsiteX54" fmla="*/ 2638425 w 2638425"/>
                <a:gd name="connsiteY54" fmla="*/ 166688 h 511969"/>
                <a:gd name="connsiteX55" fmla="*/ 2631281 w 2638425"/>
                <a:gd name="connsiteY55" fmla="*/ 154781 h 511969"/>
                <a:gd name="connsiteX56" fmla="*/ 2616993 w 2638425"/>
                <a:gd name="connsiteY56" fmla="*/ 135731 h 511969"/>
                <a:gd name="connsiteX57" fmla="*/ 2590800 w 2638425"/>
                <a:gd name="connsiteY57" fmla="*/ 116681 h 511969"/>
                <a:gd name="connsiteX58" fmla="*/ 2559843 w 2638425"/>
                <a:gd name="connsiteY58" fmla="*/ 100013 h 511969"/>
                <a:gd name="connsiteX59" fmla="*/ 2500312 w 2638425"/>
                <a:gd name="connsiteY59" fmla="*/ 73819 h 511969"/>
                <a:gd name="connsiteX60" fmla="*/ 2421731 w 2638425"/>
                <a:gd name="connsiteY60" fmla="*/ 40481 h 511969"/>
                <a:gd name="connsiteX61" fmla="*/ 2350293 w 2638425"/>
                <a:gd name="connsiteY61" fmla="*/ 14288 h 511969"/>
                <a:gd name="connsiteX62" fmla="*/ 2293143 w 2638425"/>
                <a:gd name="connsiteY62" fmla="*/ 0 h 511969"/>
                <a:gd name="connsiteX63" fmla="*/ 2286000 w 2638425"/>
                <a:gd name="connsiteY63" fmla="*/ 0 h 511969"/>
                <a:gd name="connsiteX64" fmla="*/ 2264568 w 2638425"/>
                <a:gd name="connsiteY64" fmla="*/ 11906 h 511969"/>
                <a:gd name="connsiteX65" fmla="*/ 2197893 w 2638425"/>
                <a:gd name="connsiteY65" fmla="*/ 40481 h 511969"/>
                <a:gd name="connsiteX66" fmla="*/ 2147887 w 2638425"/>
                <a:gd name="connsiteY66" fmla="*/ 57150 h 511969"/>
                <a:gd name="connsiteX67" fmla="*/ 2097881 w 2638425"/>
                <a:gd name="connsiteY67" fmla="*/ 71438 h 511969"/>
                <a:gd name="connsiteX68" fmla="*/ 2047875 w 2638425"/>
                <a:gd name="connsiteY68" fmla="*/ 83344 h 511969"/>
                <a:gd name="connsiteX69" fmla="*/ 1976437 w 2638425"/>
                <a:gd name="connsiteY69" fmla="*/ 88106 h 511969"/>
                <a:gd name="connsiteX70" fmla="*/ 1738312 w 2638425"/>
                <a:gd name="connsiteY70" fmla="*/ 107156 h 511969"/>
                <a:gd name="connsiteX71" fmla="*/ 1619250 w 2638425"/>
                <a:gd name="connsiteY71" fmla="*/ 130969 h 5119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638425" h="511969">
                  <a:moveTo>
                    <a:pt x="1619250" y="130969"/>
                  </a:moveTo>
                  <a:lnTo>
                    <a:pt x="1507331" y="150019"/>
                  </a:lnTo>
                  <a:lnTo>
                    <a:pt x="1388268" y="169069"/>
                  </a:lnTo>
                  <a:lnTo>
                    <a:pt x="1278731" y="183356"/>
                  </a:lnTo>
                  <a:lnTo>
                    <a:pt x="1169193" y="197644"/>
                  </a:lnTo>
                  <a:lnTo>
                    <a:pt x="1062037" y="211931"/>
                  </a:lnTo>
                  <a:lnTo>
                    <a:pt x="969168" y="223838"/>
                  </a:lnTo>
                  <a:lnTo>
                    <a:pt x="757237" y="240506"/>
                  </a:lnTo>
                  <a:lnTo>
                    <a:pt x="654843" y="269081"/>
                  </a:lnTo>
                  <a:lnTo>
                    <a:pt x="576262" y="285750"/>
                  </a:lnTo>
                  <a:lnTo>
                    <a:pt x="488156" y="300038"/>
                  </a:lnTo>
                  <a:lnTo>
                    <a:pt x="416718" y="309563"/>
                  </a:lnTo>
                  <a:lnTo>
                    <a:pt x="369093" y="309563"/>
                  </a:lnTo>
                  <a:lnTo>
                    <a:pt x="321468" y="302419"/>
                  </a:lnTo>
                  <a:lnTo>
                    <a:pt x="266700" y="288131"/>
                  </a:lnTo>
                  <a:lnTo>
                    <a:pt x="188118" y="261938"/>
                  </a:lnTo>
                  <a:lnTo>
                    <a:pt x="121443" y="230981"/>
                  </a:lnTo>
                  <a:lnTo>
                    <a:pt x="66675" y="202406"/>
                  </a:lnTo>
                  <a:lnTo>
                    <a:pt x="33337" y="188119"/>
                  </a:lnTo>
                  <a:lnTo>
                    <a:pt x="19050" y="185738"/>
                  </a:lnTo>
                  <a:lnTo>
                    <a:pt x="7143" y="188119"/>
                  </a:lnTo>
                  <a:lnTo>
                    <a:pt x="2381" y="190500"/>
                  </a:lnTo>
                  <a:lnTo>
                    <a:pt x="0" y="204788"/>
                  </a:lnTo>
                  <a:lnTo>
                    <a:pt x="2381" y="214313"/>
                  </a:lnTo>
                  <a:lnTo>
                    <a:pt x="16668" y="247650"/>
                  </a:lnTo>
                  <a:lnTo>
                    <a:pt x="45243" y="290513"/>
                  </a:lnTo>
                  <a:lnTo>
                    <a:pt x="83343" y="338138"/>
                  </a:lnTo>
                  <a:lnTo>
                    <a:pt x="114300" y="373856"/>
                  </a:lnTo>
                  <a:lnTo>
                    <a:pt x="154781" y="409575"/>
                  </a:lnTo>
                  <a:lnTo>
                    <a:pt x="188118" y="435769"/>
                  </a:lnTo>
                  <a:lnTo>
                    <a:pt x="235743" y="461963"/>
                  </a:lnTo>
                  <a:lnTo>
                    <a:pt x="285750" y="483394"/>
                  </a:lnTo>
                  <a:lnTo>
                    <a:pt x="328612" y="497681"/>
                  </a:lnTo>
                  <a:lnTo>
                    <a:pt x="373856" y="507206"/>
                  </a:lnTo>
                  <a:lnTo>
                    <a:pt x="411956" y="511969"/>
                  </a:lnTo>
                  <a:lnTo>
                    <a:pt x="442912" y="511969"/>
                  </a:lnTo>
                  <a:lnTo>
                    <a:pt x="528637" y="497681"/>
                  </a:lnTo>
                  <a:lnTo>
                    <a:pt x="664368" y="466725"/>
                  </a:lnTo>
                  <a:lnTo>
                    <a:pt x="766762" y="440531"/>
                  </a:lnTo>
                  <a:lnTo>
                    <a:pt x="962025" y="402431"/>
                  </a:lnTo>
                  <a:lnTo>
                    <a:pt x="1154906" y="378619"/>
                  </a:lnTo>
                  <a:lnTo>
                    <a:pt x="1312068" y="354806"/>
                  </a:lnTo>
                  <a:lnTo>
                    <a:pt x="1507331" y="323850"/>
                  </a:lnTo>
                  <a:lnTo>
                    <a:pt x="1643062" y="300038"/>
                  </a:lnTo>
                  <a:lnTo>
                    <a:pt x="1721643" y="285750"/>
                  </a:lnTo>
                  <a:lnTo>
                    <a:pt x="1943100" y="266700"/>
                  </a:lnTo>
                  <a:lnTo>
                    <a:pt x="2124075" y="254794"/>
                  </a:lnTo>
                  <a:lnTo>
                    <a:pt x="2312193" y="247650"/>
                  </a:lnTo>
                  <a:lnTo>
                    <a:pt x="2457450" y="245269"/>
                  </a:lnTo>
                  <a:lnTo>
                    <a:pt x="2581275" y="242888"/>
                  </a:lnTo>
                  <a:lnTo>
                    <a:pt x="2605087" y="228600"/>
                  </a:lnTo>
                  <a:lnTo>
                    <a:pt x="2624137" y="211931"/>
                  </a:lnTo>
                  <a:lnTo>
                    <a:pt x="2633662" y="197644"/>
                  </a:lnTo>
                  <a:lnTo>
                    <a:pt x="2638425" y="180975"/>
                  </a:lnTo>
                  <a:lnTo>
                    <a:pt x="2638425" y="166688"/>
                  </a:lnTo>
                  <a:lnTo>
                    <a:pt x="2631281" y="154781"/>
                  </a:lnTo>
                  <a:lnTo>
                    <a:pt x="2616993" y="135731"/>
                  </a:lnTo>
                  <a:lnTo>
                    <a:pt x="2590800" y="116681"/>
                  </a:lnTo>
                  <a:lnTo>
                    <a:pt x="2559843" y="100013"/>
                  </a:lnTo>
                  <a:lnTo>
                    <a:pt x="2500312" y="73819"/>
                  </a:lnTo>
                  <a:lnTo>
                    <a:pt x="2421731" y="40481"/>
                  </a:lnTo>
                  <a:lnTo>
                    <a:pt x="2350293" y="14288"/>
                  </a:lnTo>
                  <a:lnTo>
                    <a:pt x="2293143" y="0"/>
                  </a:lnTo>
                  <a:lnTo>
                    <a:pt x="2286000" y="0"/>
                  </a:lnTo>
                  <a:lnTo>
                    <a:pt x="2264568" y="11906"/>
                  </a:lnTo>
                  <a:lnTo>
                    <a:pt x="2197893" y="40481"/>
                  </a:lnTo>
                  <a:lnTo>
                    <a:pt x="2147887" y="57150"/>
                  </a:lnTo>
                  <a:lnTo>
                    <a:pt x="2097881" y="71438"/>
                  </a:lnTo>
                  <a:lnTo>
                    <a:pt x="2047875" y="83344"/>
                  </a:lnTo>
                  <a:lnTo>
                    <a:pt x="1976437" y="88106"/>
                  </a:lnTo>
                  <a:lnTo>
                    <a:pt x="1738312" y="107156"/>
                  </a:lnTo>
                  <a:lnTo>
                    <a:pt x="1619250" y="1309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2018EF4F-DF12-4CB2-AE30-9881B9B5747E}"/>
                </a:ext>
              </a:extLst>
            </p:cNvPr>
            <p:cNvSpPr/>
            <p:nvPr/>
          </p:nvSpPr>
          <p:spPr>
            <a:xfrm>
              <a:off x="4230688" y="2733675"/>
              <a:ext cx="450850" cy="1309688"/>
            </a:xfrm>
            <a:custGeom>
              <a:avLst/>
              <a:gdLst>
                <a:gd name="connsiteX0" fmla="*/ 423863 w 450057"/>
                <a:gd name="connsiteY0" fmla="*/ 707231 h 1309688"/>
                <a:gd name="connsiteX1" fmla="*/ 423863 w 450057"/>
                <a:gd name="connsiteY1" fmla="*/ 945356 h 1309688"/>
                <a:gd name="connsiteX2" fmla="*/ 426244 w 450057"/>
                <a:gd name="connsiteY2" fmla="*/ 1273969 h 1309688"/>
                <a:gd name="connsiteX3" fmla="*/ 200025 w 450057"/>
                <a:gd name="connsiteY3" fmla="*/ 1309688 h 1309688"/>
                <a:gd name="connsiteX4" fmla="*/ 200025 w 450057"/>
                <a:gd name="connsiteY4" fmla="*/ 1197769 h 1309688"/>
                <a:gd name="connsiteX5" fmla="*/ 200025 w 450057"/>
                <a:gd name="connsiteY5" fmla="*/ 1052513 h 1309688"/>
                <a:gd name="connsiteX6" fmla="*/ 200025 w 450057"/>
                <a:gd name="connsiteY6" fmla="*/ 783431 h 1309688"/>
                <a:gd name="connsiteX7" fmla="*/ 200025 w 450057"/>
                <a:gd name="connsiteY7" fmla="*/ 647700 h 1309688"/>
                <a:gd name="connsiteX8" fmla="*/ 200025 w 450057"/>
                <a:gd name="connsiteY8" fmla="*/ 464344 h 1309688"/>
                <a:gd name="connsiteX9" fmla="*/ 197644 w 450057"/>
                <a:gd name="connsiteY9" fmla="*/ 416719 h 1309688"/>
                <a:gd name="connsiteX10" fmla="*/ 190500 w 450057"/>
                <a:gd name="connsiteY10" fmla="*/ 376238 h 1309688"/>
                <a:gd name="connsiteX11" fmla="*/ 180975 w 450057"/>
                <a:gd name="connsiteY11" fmla="*/ 328613 h 1309688"/>
                <a:gd name="connsiteX12" fmla="*/ 169069 w 450057"/>
                <a:gd name="connsiteY12" fmla="*/ 288131 h 1309688"/>
                <a:gd name="connsiteX13" fmla="*/ 152400 w 450057"/>
                <a:gd name="connsiteY13" fmla="*/ 252413 h 1309688"/>
                <a:gd name="connsiteX14" fmla="*/ 133350 w 450057"/>
                <a:gd name="connsiteY14" fmla="*/ 216694 h 1309688"/>
                <a:gd name="connsiteX15" fmla="*/ 111919 w 450057"/>
                <a:gd name="connsiteY15" fmla="*/ 180975 h 1309688"/>
                <a:gd name="connsiteX16" fmla="*/ 92869 w 450057"/>
                <a:gd name="connsiteY16" fmla="*/ 154781 h 1309688"/>
                <a:gd name="connsiteX17" fmla="*/ 66675 w 450057"/>
                <a:gd name="connsiteY17" fmla="*/ 121444 h 1309688"/>
                <a:gd name="connsiteX18" fmla="*/ 47625 w 450057"/>
                <a:gd name="connsiteY18" fmla="*/ 97631 h 1309688"/>
                <a:gd name="connsiteX19" fmla="*/ 21432 w 450057"/>
                <a:gd name="connsiteY19" fmla="*/ 69056 h 1309688"/>
                <a:gd name="connsiteX20" fmla="*/ 7144 w 450057"/>
                <a:gd name="connsiteY20" fmla="*/ 47625 h 1309688"/>
                <a:gd name="connsiteX21" fmla="*/ 0 w 450057"/>
                <a:gd name="connsiteY21" fmla="*/ 30956 h 1309688"/>
                <a:gd name="connsiteX22" fmla="*/ 0 w 450057"/>
                <a:gd name="connsiteY22" fmla="*/ 19050 h 1309688"/>
                <a:gd name="connsiteX23" fmla="*/ 2382 w 450057"/>
                <a:gd name="connsiteY23" fmla="*/ 9525 h 1309688"/>
                <a:gd name="connsiteX24" fmla="*/ 9525 w 450057"/>
                <a:gd name="connsiteY24" fmla="*/ 4763 h 1309688"/>
                <a:gd name="connsiteX25" fmla="*/ 28575 w 450057"/>
                <a:gd name="connsiteY25" fmla="*/ 0 h 1309688"/>
                <a:gd name="connsiteX26" fmla="*/ 76200 w 450057"/>
                <a:gd name="connsiteY26" fmla="*/ 4763 h 1309688"/>
                <a:gd name="connsiteX27" fmla="*/ 154782 w 450057"/>
                <a:gd name="connsiteY27" fmla="*/ 30956 h 1309688"/>
                <a:gd name="connsiteX28" fmla="*/ 240507 w 450057"/>
                <a:gd name="connsiteY28" fmla="*/ 66675 h 1309688"/>
                <a:gd name="connsiteX29" fmla="*/ 328613 w 450057"/>
                <a:gd name="connsiteY29" fmla="*/ 107156 h 1309688"/>
                <a:gd name="connsiteX30" fmla="*/ 392907 w 450057"/>
                <a:gd name="connsiteY30" fmla="*/ 145256 h 1309688"/>
                <a:gd name="connsiteX31" fmla="*/ 426244 w 450057"/>
                <a:gd name="connsiteY31" fmla="*/ 169069 h 1309688"/>
                <a:gd name="connsiteX32" fmla="*/ 438150 w 450057"/>
                <a:gd name="connsiteY32" fmla="*/ 183356 h 1309688"/>
                <a:gd name="connsiteX33" fmla="*/ 445294 w 450057"/>
                <a:gd name="connsiteY33" fmla="*/ 197644 h 1309688"/>
                <a:gd name="connsiteX34" fmla="*/ 450057 w 450057"/>
                <a:gd name="connsiteY34" fmla="*/ 214313 h 1309688"/>
                <a:gd name="connsiteX35" fmla="*/ 450057 w 450057"/>
                <a:gd name="connsiteY35" fmla="*/ 226219 h 1309688"/>
                <a:gd name="connsiteX36" fmla="*/ 442913 w 450057"/>
                <a:gd name="connsiteY36" fmla="*/ 247650 h 1309688"/>
                <a:gd name="connsiteX37" fmla="*/ 426244 w 450057"/>
                <a:gd name="connsiteY37" fmla="*/ 266700 h 1309688"/>
                <a:gd name="connsiteX38" fmla="*/ 423863 w 450057"/>
                <a:gd name="connsiteY38" fmla="*/ 333375 h 1309688"/>
                <a:gd name="connsiteX39" fmla="*/ 423863 w 450057"/>
                <a:gd name="connsiteY39" fmla="*/ 478631 h 1309688"/>
                <a:gd name="connsiteX40" fmla="*/ 423863 w 450057"/>
                <a:gd name="connsiteY40" fmla="*/ 707231 h 130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50057" h="1309688">
                  <a:moveTo>
                    <a:pt x="423863" y="707231"/>
                  </a:moveTo>
                  <a:lnTo>
                    <a:pt x="423863" y="945356"/>
                  </a:lnTo>
                  <a:cubicBezTo>
                    <a:pt x="424657" y="1054894"/>
                    <a:pt x="425450" y="1164431"/>
                    <a:pt x="426244" y="1273969"/>
                  </a:cubicBezTo>
                  <a:lnTo>
                    <a:pt x="200025" y="1309688"/>
                  </a:lnTo>
                  <a:lnTo>
                    <a:pt x="200025" y="1197769"/>
                  </a:lnTo>
                  <a:lnTo>
                    <a:pt x="200025" y="1052513"/>
                  </a:lnTo>
                  <a:lnTo>
                    <a:pt x="200025" y="783431"/>
                  </a:lnTo>
                  <a:lnTo>
                    <a:pt x="200025" y="647700"/>
                  </a:lnTo>
                  <a:lnTo>
                    <a:pt x="200025" y="464344"/>
                  </a:lnTo>
                  <a:lnTo>
                    <a:pt x="197644" y="416719"/>
                  </a:lnTo>
                  <a:lnTo>
                    <a:pt x="190500" y="376238"/>
                  </a:lnTo>
                  <a:lnTo>
                    <a:pt x="180975" y="328613"/>
                  </a:lnTo>
                  <a:lnTo>
                    <a:pt x="169069" y="288131"/>
                  </a:lnTo>
                  <a:lnTo>
                    <a:pt x="152400" y="252413"/>
                  </a:lnTo>
                  <a:lnTo>
                    <a:pt x="133350" y="216694"/>
                  </a:lnTo>
                  <a:lnTo>
                    <a:pt x="111919" y="180975"/>
                  </a:lnTo>
                  <a:lnTo>
                    <a:pt x="92869" y="154781"/>
                  </a:lnTo>
                  <a:lnTo>
                    <a:pt x="66675" y="121444"/>
                  </a:lnTo>
                  <a:lnTo>
                    <a:pt x="47625" y="97631"/>
                  </a:lnTo>
                  <a:lnTo>
                    <a:pt x="21432" y="69056"/>
                  </a:lnTo>
                  <a:lnTo>
                    <a:pt x="7144" y="47625"/>
                  </a:lnTo>
                  <a:lnTo>
                    <a:pt x="0" y="30956"/>
                  </a:lnTo>
                  <a:lnTo>
                    <a:pt x="0" y="19050"/>
                  </a:lnTo>
                  <a:lnTo>
                    <a:pt x="2382" y="9525"/>
                  </a:lnTo>
                  <a:lnTo>
                    <a:pt x="9525" y="4763"/>
                  </a:lnTo>
                  <a:lnTo>
                    <a:pt x="28575" y="0"/>
                  </a:lnTo>
                  <a:lnTo>
                    <a:pt x="76200" y="4763"/>
                  </a:lnTo>
                  <a:lnTo>
                    <a:pt x="154782" y="30956"/>
                  </a:lnTo>
                  <a:lnTo>
                    <a:pt x="240507" y="66675"/>
                  </a:lnTo>
                  <a:lnTo>
                    <a:pt x="328613" y="107156"/>
                  </a:lnTo>
                  <a:lnTo>
                    <a:pt x="392907" y="145256"/>
                  </a:lnTo>
                  <a:lnTo>
                    <a:pt x="426244" y="169069"/>
                  </a:lnTo>
                  <a:lnTo>
                    <a:pt x="438150" y="183356"/>
                  </a:lnTo>
                  <a:lnTo>
                    <a:pt x="445294" y="197644"/>
                  </a:lnTo>
                  <a:lnTo>
                    <a:pt x="450057" y="214313"/>
                  </a:lnTo>
                  <a:lnTo>
                    <a:pt x="450057" y="226219"/>
                  </a:lnTo>
                  <a:lnTo>
                    <a:pt x="442913" y="247650"/>
                  </a:lnTo>
                  <a:lnTo>
                    <a:pt x="426244" y="266700"/>
                  </a:lnTo>
                  <a:cubicBezTo>
                    <a:pt x="425450" y="288925"/>
                    <a:pt x="424657" y="311150"/>
                    <a:pt x="423863" y="333375"/>
                  </a:cubicBezTo>
                  <a:lnTo>
                    <a:pt x="423863" y="478631"/>
                  </a:lnTo>
                  <a:lnTo>
                    <a:pt x="423863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5A79D294-9A88-48EF-9D53-75696B2EC50D}"/>
                </a:ext>
              </a:extLst>
            </p:cNvPr>
            <p:cNvSpPr/>
            <p:nvPr/>
          </p:nvSpPr>
          <p:spPr>
            <a:xfrm>
              <a:off x="5243513" y="2543175"/>
              <a:ext cx="501650" cy="1360488"/>
            </a:xfrm>
            <a:custGeom>
              <a:avLst/>
              <a:gdLst>
                <a:gd name="connsiteX0" fmla="*/ 133350 w 502443"/>
                <a:gd name="connsiteY0" fmla="*/ 912019 h 1359694"/>
                <a:gd name="connsiteX1" fmla="*/ 119062 w 502443"/>
                <a:gd name="connsiteY1" fmla="*/ 1109663 h 1359694"/>
                <a:gd name="connsiteX2" fmla="*/ 97631 w 502443"/>
                <a:gd name="connsiteY2" fmla="*/ 1359694 h 1359694"/>
                <a:gd name="connsiteX3" fmla="*/ 285750 w 502443"/>
                <a:gd name="connsiteY3" fmla="*/ 1335881 h 1359694"/>
                <a:gd name="connsiteX4" fmla="*/ 304800 w 502443"/>
                <a:gd name="connsiteY4" fmla="*/ 1235869 h 1359694"/>
                <a:gd name="connsiteX5" fmla="*/ 321468 w 502443"/>
                <a:gd name="connsiteY5" fmla="*/ 1123950 h 1359694"/>
                <a:gd name="connsiteX6" fmla="*/ 345281 w 502443"/>
                <a:gd name="connsiteY6" fmla="*/ 983456 h 1359694"/>
                <a:gd name="connsiteX7" fmla="*/ 373856 w 502443"/>
                <a:gd name="connsiteY7" fmla="*/ 809625 h 1359694"/>
                <a:gd name="connsiteX8" fmla="*/ 397668 w 502443"/>
                <a:gd name="connsiteY8" fmla="*/ 659606 h 1359694"/>
                <a:gd name="connsiteX9" fmla="*/ 416718 w 502443"/>
                <a:gd name="connsiteY9" fmla="*/ 528638 h 1359694"/>
                <a:gd name="connsiteX10" fmla="*/ 414337 w 502443"/>
                <a:gd name="connsiteY10" fmla="*/ 490538 h 1359694"/>
                <a:gd name="connsiteX11" fmla="*/ 411956 w 502443"/>
                <a:gd name="connsiteY11" fmla="*/ 457200 h 1359694"/>
                <a:gd name="connsiteX12" fmla="*/ 414337 w 502443"/>
                <a:gd name="connsiteY12" fmla="*/ 428625 h 1359694"/>
                <a:gd name="connsiteX13" fmla="*/ 421481 w 502443"/>
                <a:gd name="connsiteY13" fmla="*/ 402431 h 1359694"/>
                <a:gd name="connsiteX14" fmla="*/ 433387 w 502443"/>
                <a:gd name="connsiteY14" fmla="*/ 378619 h 1359694"/>
                <a:gd name="connsiteX15" fmla="*/ 447675 w 502443"/>
                <a:gd name="connsiteY15" fmla="*/ 361950 h 1359694"/>
                <a:gd name="connsiteX16" fmla="*/ 471487 w 502443"/>
                <a:gd name="connsiteY16" fmla="*/ 342900 h 1359694"/>
                <a:gd name="connsiteX17" fmla="*/ 490537 w 502443"/>
                <a:gd name="connsiteY17" fmla="*/ 330994 h 1359694"/>
                <a:gd name="connsiteX18" fmla="*/ 497681 w 502443"/>
                <a:gd name="connsiteY18" fmla="*/ 321469 h 1359694"/>
                <a:gd name="connsiteX19" fmla="*/ 500062 w 502443"/>
                <a:gd name="connsiteY19" fmla="*/ 311944 h 1359694"/>
                <a:gd name="connsiteX20" fmla="*/ 502443 w 502443"/>
                <a:gd name="connsiteY20" fmla="*/ 297656 h 1359694"/>
                <a:gd name="connsiteX21" fmla="*/ 497681 w 502443"/>
                <a:gd name="connsiteY21" fmla="*/ 280988 h 1359694"/>
                <a:gd name="connsiteX22" fmla="*/ 485775 w 502443"/>
                <a:gd name="connsiteY22" fmla="*/ 252413 h 1359694"/>
                <a:gd name="connsiteX23" fmla="*/ 473868 w 502443"/>
                <a:gd name="connsiteY23" fmla="*/ 233363 h 1359694"/>
                <a:gd name="connsiteX24" fmla="*/ 450056 w 502443"/>
                <a:gd name="connsiteY24" fmla="*/ 204788 h 1359694"/>
                <a:gd name="connsiteX25" fmla="*/ 428625 w 502443"/>
                <a:gd name="connsiteY25" fmla="*/ 183356 h 1359694"/>
                <a:gd name="connsiteX26" fmla="*/ 404812 w 502443"/>
                <a:gd name="connsiteY26" fmla="*/ 157163 h 1359694"/>
                <a:gd name="connsiteX27" fmla="*/ 381000 w 502443"/>
                <a:gd name="connsiteY27" fmla="*/ 135731 h 1359694"/>
                <a:gd name="connsiteX28" fmla="*/ 361950 w 502443"/>
                <a:gd name="connsiteY28" fmla="*/ 119063 h 1359694"/>
                <a:gd name="connsiteX29" fmla="*/ 335756 w 502443"/>
                <a:gd name="connsiteY29" fmla="*/ 100013 h 1359694"/>
                <a:gd name="connsiteX30" fmla="*/ 292893 w 502443"/>
                <a:gd name="connsiteY30" fmla="*/ 73819 h 1359694"/>
                <a:gd name="connsiteX31" fmla="*/ 254793 w 502443"/>
                <a:gd name="connsiteY31" fmla="*/ 54769 h 1359694"/>
                <a:gd name="connsiteX32" fmla="*/ 219075 w 502443"/>
                <a:gd name="connsiteY32" fmla="*/ 40481 h 1359694"/>
                <a:gd name="connsiteX33" fmla="*/ 169068 w 502443"/>
                <a:gd name="connsiteY33" fmla="*/ 26194 h 1359694"/>
                <a:gd name="connsiteX34" fmla="*/ 123825 w 502443"/>
                <a:gd name="connsiteY34" fmla="*/ 19050 h 1359694"/>
                <a:gd name="connsiteX35" fmla="*/ 73818 w 502443"/>
                <a:gd name="connsiteY35" fmla="*/ 16669 h 1359694"/>
                <a:gd name="connsiteX36" fmla="*/ 45243 w 502443"/>
                <a:gd name="connsiteY36" fmla="*/ 9525 h 1359694"/>
                <a:gd name="connsiteX37" fmla="*/ 23812 w 502443"/>
                <a:gd name="connsiteY37" fmla="*/ 2381 h 1359694"/>
                <a:gd name="connsiteX38" fmla="*/ 9525 w 502443"/>
                <a:gd name="connsiteY38" fmla="*/ 0 h 1359694"/>
                <a:gd name="connsiteX39" fmla="*/ 2381 w 502443"/>
                <a:gd name="connsiteY39" fmla="*/ 4763 h 1359694"/>
                <a:gd name="connsiteX40" fmla="*/ 0 w 502443"/>
                <a:gd name="connsiteY40" fmla="*/ 19050 h 1359694"/>
                <a:gd name="connsiteX41" fmla="*/ 7143 w 502443"/>
                <a:gd name="connsiteY41" fmla="*/ 47625 h 1359694"/>
                <a:gd name="connsiteX42" fmla="*/ 23812 w 502443"/>
                <a:gd name="connsiteY42" fmla="*/ 64294 h 1359694"/>
                <a:gd name="connsiteX43" fmla="*/ 54768 w 502443"/>
                <a:gd name="connsiteY43" fmla="*/ 90488 h 1359694"/>
                <a:gd name="connsiteX44" fmla="*/ 78581 w 502443"/>
                <a:gd name="connsiteY44" fmla="*/ 114300 h 1359694"/>
                <a:gd name="connsiteX45" fmla="*/ 109537 w 502443"/>
                <a:gd name="connsiteY45" fmla="*/ 152400 h 1359694"/>
                <a:gd name="connsiteX46" fmla="*/ 133350 w 502443"/>
                <a:gd name="connsiteY46" fmla="*/ 192881 h 1359694"/>
                <a:gd name="connsiteX47" fmla="*/ 147637 w 502443"/>
                <a:gd name="connsiteY47" fmla="*/ 226219 h 1359694"/>
                <a:gd name="connsiteX48" fmla="*/ 154781 w 502443"/>
                <a:gd name="connsiteY48" fmla="*/ 254794 h 1359694"/>
                <a:gd name="connsiteX49" fmla="*/ 164306 w 502443"/>
                <a:gd name="connsiteY49" fmla="*/ 302419 h 1359694"/>
                <a:gd name="connsiteX50" fmla="*/ 169068 w 502443"/>
                <a:gd name="connsiteY50" fmla="*/ 347663 h 1359694"/>
                <a:gd name="connsiteX51" fmla="*/ 171450 w 502443"/>
                <a:gd name="connsiteY51" fmla="*/ 414338 h 1359694"/>
                <a:gd name="connsiteX52" fmla="*/ 171450 w 502443"/>
                <a:gd name="connsiteY52" fmla="*/ 557213 h 1359694"/>
                <a:gd name="connsiteX53" fmla="*/ 150018 w 502443"/>
                <a:gd name="connsiteY53" fmla="*/ 683419 h 1359694"/>
                <a:gd name="connsiteX54" fmla="*/ 133350 w 502443"/>
                <a:gd name="connsiteY54" fmla="*/ 912019 h 1359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502443" h="1359694">
                  <a:moveTo>
                    <a:pt x="133350" y="912019"/>
                  </a:moveTo>
                  <a:lnTo>
                    <a:pt x="119062" y="1109663"/>
                  </a:lnTo>
                  <a:lnTo>
                    <a:pt x="97631" y="1359694"/>
                  </a:lnTo>
                  <a:lnTo>
                    <a:pt x="285750" y="1335881"/>
                  </a:lnTo>
                  <a:lnTo>
                    <a:pt x="304800" y="1235869"/>
                  </a:lnTo>
                  <a:lnTo>
                    <a:pt x="321468" y="1123950"/>
                  </a:lnTo>
                  <a:lnTo>
                    <a:pt x="345281" y="983456"/>
                  </a:lnTo>
                  <a:lnTo>
                    <a:pt x="373856" y="809625"/>
                  </a:lnTo>
                  <a:lnTo>
                    <a:pt x="397668" y="659606"/>
                  </a:lnTo>
                  <a:lnTo>
                    <a:pt x="416718" y="528638"/>
                  </a:lnTo>
                  <a:lnTo>
                    <a:pt x="414337" y="490538"/>
                  </a:lnTo>
                  <a:lnTo>
                    <a:pt x="411956" y="457200"/>
                  </a:lnTo>
                  <a:lnTo>
                    <a:pt x="414337" y="428625"/>
                  </a:lnTo>
                  <a:lnTo>
                    <a:pt x="421481" y="402431"/>
                  </a:lnTo>
                  <a:lnTo>
                    <a:pt x="433387" y="378619"/>
                  </a:lnTo>
                  <a:lnTo>
                    <a:pt x="447675" y="361950"/>
                  </a:lnTo>
                  <a:lnTo>
                    <a:pt x="471487" y="342900"/>
                  </a:lnTo>
                  <a:lnTo>
                    <a:pt x="490537" y="330994"/>
                  </a:lnTo>
                  <a:lnTo>
                    <a:pt x="497681" y="321469"/>
                  </a:lnTo>
                  <a:lnTo>
                    <a:pt x="500062" y="311944"/>
                  </a:lnTo>
                  <a:lnTo>
                    <a:pt x="502443" y="297656"/>
                  </a:lnTo>
                  <a:lnTo>
                    <a:pt x="497681" y="280988"/>
                  </a:lnTo>
                  <a:lnTo>
                    <a:pt x="485775" y="252413"/>
                  </a:lnTo>
                  <a:lnTo>
                    <a:pt x="473868" y="233363"/>
                  </a:lnTo>
                  <a:lnTo>
                    <a:pt x="450056" y="204788"/>
                  </a:lnTo>
                  <a:lnTo>
                    <a:pt x="428625" y="183356"/>
                  </a:lnTo>
                  <a:lnTo>
                    <a:pt x="404812" y="157163"/>
                  </a:lnTo>
                  <a:lnTo>
                    <a:pt x="381000" y="135731"/>
                  </a:lnTo>
                  <a:lnTo>
                    <a:pt x="361950" y="119063"/>
                  </a:lnTo>
                  <a:lnTo>
                    <a:pt x="335756" y="100013"/>
                  </a:lnTo>
                  <a:lnTo>
                    <a:pt x="292893" y="73819"/>
                  </a:lnTo>
                  <a:lnTo>
                    <a:pt x="254793" y="54769"/>
                  </a:lnTo>
                  <a:lnTo>
                    <a:pt x="219075" y="40481"/>
                  </a:lnTo>
                  <a:lnTo>
                    <a:pt x="169068" y="26194"/>
                  </a:lnTo>
                  <a:lnTo>
                    <a:pt x="123825" y="19050"/>
                  </a:lnTo>
                  <a:lnTo>
                    <a:pt x="73818" y="16669"/>
                  </a:lnTo>
                  <a:lnTo>
                    <a:pt x="45243" y="9525"/>
                  </a:lnTo>
                  <a:lnTo>
                    <a:pt x="23812" y="2381"/>
                  </a:lnTo>
                  <a:lnTo>
                    <a:pt x="9525" y="0"/>
                  </a:lnTo>
                  <a:lnTo>
                    <a:pt x="2381" y="4763"/>
                  </a:lnTo>
                  <a:lnTo>
                    <a:pt x="0" y="19050"/>
                  </a:lnTo>
                  <a:lnTo>
                    <a:pt x="7143" y="47625"/>
                  </a:lnTo>
                  <a:lnTo>
                    <a:pt x="23812" y="64294"/>
                  </a:lnTo>
                  <a:lnTo>
                    <a:pt x="54768" y="90488"/>
                  </a:lnTo>
                  <a:lnTo>
                    <a:pt x="78581" y="114300"/>
                  </a:lnTo>
                  <a:lnTo>
                    <a:pt x="109537" y="152400"/>
                  </a:lnTo>
                  <a:lnTo>
                    <a:pt x="133350" y="192881"/>
                  </a:lnTo>
                  <a:lnTo>
                    <a:pt x="147637" y="226219"/>
                  </a:lnTo>
                  <a:lnTo>
                    <a:pt x="154781" y="254794"/>
                  </a:lnTo>
                  <a:lnTo>
                    <a:pt x="164306" y="302419"/>
                  </a:lnTo>
                  <a:lnTo>
                    <a:pt x="169068" y="347663"/>
                  </a:lnTo>
                  <a:lnTo>
                    <a:pt x="171450" y="414338"/>
                  </a:lnTo>
                  <a:lnTo>
                    <a:pt x="171450" y="557213"/>
                  </a:lnTo>
                  <a:lnTo>
                    <a:pt x="150018" y="683419"/>
                  </a:lnTo>
                  <a:lnTo>
                    <a:pt x="133350" y="912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DCC5AB71-259B-493D-8521-B83FFCB75BDA}"/>
                </a:ext>
              </a:extLst>
            </p:cNvPr>
            <p:cNvSpPr/>
            <p:nvPr/>
          </p:nvSpPr>
          <p:spPr>
            <a:xfrm>
              <a:off x="3409950" y="3630613"/>
              <a:ext cx="3246438" cy="592137"/>
            </a:xfrm>
            <a:custGeom>
              <a:avLst/>
              <a:gdLst>
                <a:gd name="connsiteX0" fmla="*/ 1863156 w 3247970"/>
                <a:gd name="connsiteY0" fmla="*/ 190280 h 591982"/>
                <a:gd name="connsiteX1" fmla="*/ 1736303 w 3247970"/>
                <a:gd name="connsiteY1" fmla="*/ 211422 h 591982"/>
                <a:gd name="connsiteX2" fmla="*/ 1625307 w 3247970"/>
                <a:gd name="connsiteY2" fmla="*/ 229922 h 591982"/>
                <a:gd name="connsiteX3" fmla="*/ 1498453 w 3247970"/>
                <a:gd name="connsiteY3" fmla="*/ 248421 h 591982"/>
                <a:gd name="connsiteX4" fmla="*/ 1345172 w 3247970"/>
                <a:gd name="connsiteY4" fmla="*/ 274849 h 591982"/>
                <a:gd name="connsiteX5" fmla="*/ 1239461 w 3247970"/>
                <a:gd name="connsiteY5" fmla="*/ 290705 h 591982"/>
                <a:gd name="connsiteX6" fmla="*/ 1028039 w 3247970"/>
                <a:gd name="connsiteY6" fmla="*/ 311848 h 591982"/>
                <a:gd name="connsiteX7" fmla="*/ 909115 w 3247970"/>
                <a:gd name="connsiteY7" fmla="*/ 332990 h 591982"/>
                <a:gd name="connsiteX8" fmla="*/ 790190 w 3247970"/>
                <a:gd name="connsiteY8" fmla="*/ 354132 h 591982"/>
                <a:gd name="connsiteX9" fmla="*/ 697693 w 3247970"/>
                <a:gd name="connsiteY9" fmla="*/ 367346 h 591982"/>
                <a:gd name="connsiteX10" fmla="*/ 602553 w 3247970"/>
                <a:gd name="connsiteY10" fmla="*/ 377917 h 591982"/>
                <a:gd name="connsiteX11" fmla="*/ 570839 w 3247970"/>
                <a:gd name="connsiteY11" fmla="*/ 383203 h 591982"/>
                <a:gd name="connsiteX12" fmla="*/ 520627 w 3247970"/>
                <a:gd name="connsiteY12" fmla="*/ 391131 h 591982"/>
                <a:gd name="connsiteX13" fmla="*/ 473057 w 3247970"/>
                <a:gd name="connsiteY13" fmla="*/ 393774 h 591982"/>
                <a:gd name="connsiteX14" fmla="*/ 433415 w 3247970"/>
                <a:gd name="connsiteY14" fmla="*/ 393774 h 591982"/>
                <a:gd name="connsiteX15" fmla="*/ 396416 w 3247970"/>
                <a:gd name="connsiteY15" fmla="*/ 391131 h 591982"/>
                <a:gd name="connsiteX16" fmla="*/ 356775 w 3247970"/>
                <a:gd name="connsiteY16" fmla="*/ 385845 h 591982"/>
                <a:gd name="connsiteX17" fmla="*/ 309205 w 3247970"/>
                <a:gd name="connsiteY17" fmla="*/ 375274 h 591982"/>
                <a:gd name="connsiteX18" fmla="*/ 229922 w 3247970"/>
                <a:gd name="connsiteY18" fmla="*/ 348846 h 591982"/>
                <a:gd name="connsiteX19" fmla="*/ 166495 w 3247970"/>
                <a:gd name="connsiteY19" fmla="*/ 322419 h 591982"/>
                <a:gd name="connsiteX20" fmla="*/ 113639 w 3247970"/>
                <a:gd name="connsiteY20" fmla="*/ 295991 h 591982"/>
                <a:gd name="connsiteX21" fmla="*/ 21142 w 3247970"/>
                <a:gd name="connsiteY21" fmla="*/ 243136 h 591982"/>
                <a:gd name="connsiteX22" fmla="*/ 0 w 3247970"/>
                <a:gd name="connsiteY22" fmla="*/ 335633 h 591982"/>
                <a:gd name="connsiteX23" fmla="*/ 79283 w 3247970"/>
                <a:gd name="connsiteY23" fmla="*/ 383203 h 591982"/>
                <a:gd name="connsiteX24" fmla="*/ 150638 w 3247970"/>
                <a:gd name="connsiteY24" fmla="*/ 438701 h 591982"/>
                <a:gd name="connsiteX25" fmla="*/ 216708 w 3247970"/>
                <a:gd name="connsiteY25" fmla="*/ 488914 h 591982"/>
                <a:gd name="connsiteX26" fmla="*/ 277492 w 3247970"/>
                <a:gd name="connsiteY26" fmla="*/ 533841 h 591982"/>
                <a:gd name="connsiteX27" fmla="*/ 327704 w 3247970"/>
                <a:gd name="connsiteY27" fmla="*/ 560268 h 591982"/>
                <a:gd name="connsiteX28" fmla="*/ 367346 w 3247970"/>
                <a:gd name="connsiteY28" fmla="*/ 576125 h 591982"/>
                <a:gd name="connsiteX29" fmla="*/ 412273 w 3247970"/>
                <a:gd name="connsiteY29" fmla="*/ 586696 h 591982"/>
                <a:gd name="connsiteX30" fmla="*/ 454557 w 3247970"/>
                <a:gd name="connsiteY30" fmla="*/ 591982 h 591982"/>
                <a:gd name="connsiteX31" fmla="*/ 502127 w 3247970"/>
                <a:gd name="connsiteY31" fmla="*/ 586696 h 591982"/>
                <a:gd name="connsiteX32" fmla="*/ 531198 w 3247970"/>
                <a:gd name="connsiteY32" fmla="*/ 581411 h 591982"/>
                <a:gd name="connsiteX33" fmla="*/ 576125 w 3247970"/>
                <a:gd name="connsiteY33" fmla="*/ 576125 h 591982"/>
                <a:gd name="connsiteX34" fmla="*/ 621052 w 3247970"/>
                <a:gd name="connsiteY34" fmla="*/ 573482 h 591982"/>
                <a:gd name="connsiteX35" fmla="*/ 663337 w 3247970"/>
                <a:gd name="connsiteY35" fmla="*/ 565554 h 591982"/>
                <a:gd name="connsiteX36" fmla="*/ 710907 w 3247970"/>
                <a:gd name="connsiteY36" fmla="*/ 557626 h 591982"/>
                <a:gd name="connsiteX37" fmla="*/ 890615 w 3247970"/>
                <a:gd name="connsiteY37" fmla="*/ 531198 h 591982"/>
                <a:gd name="connsiteX38" fmla="*/ 1062396 w 3247970"/>
                <a:gd name="connsiteY38" fmla="*/ 499485 h 591982"/>
                <a:gd name="connsiteX39" fmla="*/ 1279103 w 3247970"/>
                <a:gd name="connsiteY39" fmla="*/ 462486 h 591982"/>
                <a:gd name="connsiteX40" fmla="*/ 1466740 w 3247970"/>
                <a:gd name="connsiteY40" fmla="*/ 430773 h 591982"/>
                <a:gd name="connsiteX41" fmla="*/ 1688733 w 3247970"/>
                <a:gd name="connsiteY41" fmla="*/ 399059 h 591982"/>
                <a:gd name="connsiteX42" fmla="*/ 1926583 w 3247970"/>
                <a:gd name="connsiteY42" fmla="*/ 367346 h 591982"/>
                <a:gd name="connsiteX43" fmla="*/ 2074578 w 3247970"/>
                <a:gd name="connsiteY43" fmla="*/ 348846 h 591982"/>
                <a:gd name="connsiteX44" fmla="*/ 2196146 w 3247970"/>
                <a:gd name="connsiteY44" fmla="*/ 335633 h 591982"/>
                <a:gd name="connsiteX45" fmla="*/ 2404925 w 3247970"/>
                <a:gd name="connsiteY45" fmla="*/ 314490 h 591982"/>
                <a:gd name="connsiteX46" fmla="*/ 2584634 w 3247970"/>
                <a:gd name="connsiteY46" fmla="*/ 301277 h 591982"/>
                <a:gd name="connsiteX47" fmla="*/ 2716772 w 3247970"/>
                <a:gd name="connsiteY47" fmla="*/ 293348 h 591982"/>
                <a:gd name="connsiteX48" fmla="*/ 2819841 w 3247970"/>
                <a:gd name="connsiteY48" fmla="*/ 288063 h 591982"/>
                <a:gd name="connsiteX49" fmla="*/ 2930837 w 3247970"/>
                <a:gd name="connsiteY49" fmla="*/ 288063 h 591982"/>
                <a:gd name="connsiteX50" fmla="*/ 3070904 w 3247970"/>
                <a:gd name="connsiteY50" fmla="*/ 285420 h 591982"/>
                <a:gd name="connsiteX51" fmla="*/ 3152830 w 3247970"/>
                <a:gd name="connsiteY51" fmla="*/ 288063 h 591982"/>
                <a:gd name="connsiteX52" fmla="*/ 3192472 w 3247970"/>
                <a:gd name="connsiteY52" fmla="*/ 274849 h 591982"/>
                <a:gd name="connsiteX53" fmla="*/ 3213614 w 3247970"/>
                <a:gd name="connsiteY53" fmla="*/ 266920 h 591982"/>
                <a:gd name="connsiteX54" fmla="*/ 3234756 w 3247970"/>
                <a:gd name="connsiteY54" fmla="*/ 251064 h 591982"/>
                <a:gd name="connsiteX55" fmla="*/ 3245327 w 3247970"/>
                <a:gd name="connsiteY55" fmla="*/ 235207 h 591982"/>
                <a:gd name="connsiteX56" fmla="*/ 3247970 w 3247970"/>
                <a:gd name="connsiteY56" fmla="*/ 224636 h 591982"/>
                <a:gd name="connsiteX57" fmla="*/ 3247970 w 3247970"/>
                <a:gd name="connsiteY57" fmla="*/ 214065 h 591982"/>
                <a:gd name="connsiteX58" fmla="*/ 3240042 w 3247970"/>
                <a:gd name="connsiteY58" fmla="*/ 192923 h 591982"/>
                <a:gd name="connsiteX59" fmla="*/ 3229471 w 3247970"/>
                <a:gd name="connsiteY59" fmla="*/ 177066 h 591982"/>
                <a:gd name="connsiteX60" fmla="*/ 3210971 w 3247970"/>
                <a:gd name="connsiteY60" fmla="*/ 158567 h 591982"/>
                <a:gd name="connsiteX61" fmla="*/ 3181901 w 3247970"/>
                <a:gd name="connsiteY61" fmla="*/ 134782 h 591982"/>
                <a:gd name="connsiteX62" fmla="*/ 3136974 w 3247970"/>
                <a:gd name="connsiteY62" fmla="*/ 105711 h 591982"/>
                <a:gd name="connsiteX63" fmla="*/ 3062976 w 3247970"/>
                <a:gd name="connsiteY63" fmla="*/ 68712 h 591982"/>
                <a:gd name="connsiteX64" fmla="*/ 2999549 w 3247970"/>
                <a:gd name="connsiteY64" fmla="*/ 47570 h 591982"/>
                <a:gd name="connsiteX65" fmla="*/ 2899124 w 3247970"/>
                <a:gd name="connsiteY65" fmla="*/ 18500 h 591982"/>
                <a:gd name="connsiteX66" fmla="*/ 2817198 w 3247970"/>
                <a:gd name="connsiteY66" fmla="*/ 0 h 591982"/>
                <a:gd name="connsiteX67" fmla="*/ 2801341 w 3247970"/>
                <a:gd name="connsiteY67" fmla="*/ 2643 h 591982"/>
                <a:gd name="connsiteX68" fmla="*/ 2751129 w 3247970"/>
                <a:gd name="connsiteY68" fmla="*/ 21142 h 591982"/>
                <a:gd name="connsiteX69" fmla="*/ 2674488 w 3247970"/>
                <a:gd name="connsiteY69" fmla="*/ 55499 h 591982"/>
                <a:gd name="connsiteX70" fmla="*/ 2650703 w 3247970"/>
                <a:gd name="connsiteY70" fmla="*/ 66070 h 591982"/>
                <a:gd name="connsiteX71" fmla="*/ 2507993 w 3247970"/>
                <a:gd name="connsiteY71" fmla="*/ 92497 h 591982"/>
                <a:gd name="connsiteX72" fmla="*/ 2325642 w 3247970"/>
                <a:gd name="connsiteY72" fmla="*/ 124211 h 591982"/>
                <a:gd name="connsiteX73" fmla="*/ 2175004 w 3247970"/>
                <a:gd name="connsiteY73" fmla="*/ 147996 h 591982"/>
                <a:gd name="connsiteX74" fmla="*/ 2124791 w 3247970"/>
                <a:gd name="connsiteY74" fmla="*/ 158567 h 591982"/>
                <a:gd name="connsiteX75" fmla="*/ 1958296 w 3247970"/>
                <a:gd name="connsiteY75" fmla="*/ 174423 h 591982"/>
                <a:gd name="connsiteX76" fmla="*/ 1863156 w 3247970"/>
                <a:gd name="connsiteY76" fmla="*/ 190280 h 591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247970" h="591982">
                  <a:moveTo>
                    <a:pt x="1863156" y="190280"/>
                  </a:moveTo>
                  <a:lnTo>
                    <a:pt x="1736303" y="211422"/>
                  </a:lnTo>
                  <a:lnTo>
                    <a:pt x="1625307" y="229922"/>
                  </a:lnTo>
                  <a:lnTo>
                    <a:pt x="1498453" y="248421"/>
                  </a:lnTo>
                  <a:lnTo>
                    <a:pt x="1345172" y="274849"/>
                  </a:lnTo>
                  <a:lnTo>
                    <a:pt x="1239461" y="290705"/>
                  </a:lnTo>
                  <a:lnTo>
                    <a:pt x="1028039" y="311848"/>
                  </a:lnTo>
                  <a:lnTo>
                    <a:pt x="909115" y="332990"/>
                  </a:lnTo>
                  <a:lnTo>
                    <a:pt x="790190" y="354132"/>
                  </a:lnTo>
                  <a:lnTo>
                    <a:pt x="697693" y="367346"/>
                  </a:lnTo>
                  <a:lnTo>
                    <a:pt x="602553" y="377917"/>
                  </a:lnTo>
                  <a:lnTo>
                    <a:pt x="570839" y="383203"/>
                  </a:lnTo>
                  <a:lnTo>
                    <a:pt x="520627" y="391131"/>
                  </a:lnTo>
                  <a:lnTo>
                    <a:pt x="473057" y="393774"/>
                  </a:lnTo>
                  <a:lnTo>
                    <a:pt x="433415" y="393774"/>
                  </a:lnTo>
                  <a:lnTo>
                    <a:pt x="396416" y="391131"/>
                  </a:lnTo>
                  <a:lnTo>
                    <a:pt x="356775" y="385845"/>
                  </a:lnTo>
                  <a:lnTo>
                    <a:pt x="309205" y="375274"/>
                  </a:lnTo>
                  <a:lnTo>
                    <a:pt x="229922" y="348846"/>
                  </a:lnTo>
                  <a:lnTo>
                    <a:pt x="166495" y="322419"/>
                  </a:lnTo>
                  <a:lnTo>
                    <a:pt x="113639" y="295991"/>
                  </a:lnTo>
                  <a:lnTo>
                    <a:pt x="21142" y="243136"/>
                  </a:lnTo>
                  <a:lnTo>
                    <a:pt x="0" y="335633"/>
                  </a:lnTo>
                  <a:lnTo>
                    <a:pt x="79283" y="383203"/>
                  </a:lnTo>
                  <a:lnTo>
                    <a:pt x="150638" y="438701"/>
                  </a:lnTo>
                  <a:lnTo>
                    <a:pt x="216708" y="488914"/>
                  </a:lnTo>
                  <a:lnTo>
                    <a:pt x="277492" y="533841"/>
                  </a:lnTo>
                  <a:lnTo>
                    <a:pt x="327704" y="560268"/>
                  </a:lnTo>
                  <a:lnTo>
                    <a:pt x="367346" y="576125"/>
                  </a:lnTo>
                  <a:lnTo>
                    <a:pt x="412273" y="586696"/>
                  </a:lnTo>
                  <a:lnTo>
                    <a:pt x="454557" y="591982"/>
                  </a:lnTo>
                  <a:lnTo>
                    <a:pt x="502127" y="586696"/>
                  </a:lnTo>
                  <a:lnTo>
                    <a:pt x="531198" y="581411"/>
                  </a:lnTo>
                  <a:lnTo>
                    <a:pt x="576125" y="576125"/>
                  </a:lnTo>
                  <a:lnTo>
                    <a:pt x="621052" y="573482"/>
                  </a:lnTo>
                  <a:lnTo>
                    <a:pt x="663337" y="565554"/>
                  </a:lnTo>
                  <a:lnTo>
                    <a:pt x="710907" y="557626"/>
                  </a:lnTo>
                  <a:lnTo>
                    <a:pt x="890615" y="531198"/>
                  </a:lnTo>
                  <a:lnTo>
                    <a:pt x="1062396" y="499485"/>
                  </a:lnTo>
                  <a:lnTo>
                    <a:pt x="1279103" y="462486"/>
                  </a:lnTo>
                  <a:lnTo>
                    <a:pt x="1466740" y="430773"/>
                  </a:lnTo>
                  <a:lnTo>
                    <a:pt x="1688733" y="399059"/>
                  </a:lnTo>
                  <a:lnTo>
                    <a:pt x="1926583" y="367346"/>
                  </a:lnTo>
                  <a:lnTo>
                    <a:pt x="2074578" y="348846"/>
                  </a:lnTo>
                  <a:lnTo>
                    <a:pt x="2196146" y="335633"/>
                  </a:lnTo>
                  <a:lnTo>
                    <a:pt x="2404925" y="314490"/>
                  </a:lnTo>
                  <a:lnTo>
                    <a:pt x="2584634" y="301277"/>
                  </a:lnTo>
                  <a:lnTo>
                    <a:pt x="2716772" y="293348"/>
                  </a:lnTo>
                  <a:lnTo>
                    <a:pt x="2819841" y="288063"/>
                  </a:lnTo>
                  <a:lnTo>
                    <a:pt x="2930837" y="288063"/>
                  </a:lnTo>
                  <a:lnTo>
                    <a:pt x="3070904" y="285420"/>
                  </a:lnTo>
                  <a:lnTo>
                    <a:pt x="3152830" y="288063"/>
                  </a:lnTo>
                  <a:lnTo>
                    <a:pt x="3192472" y="274849"/>
                  </a:lnTo>
                  <a:lnTo>
                    <a:pt x="3213614" y="266920"/>
                  </a:lnTo>
                  <a:lnTo>
                    <a:pt x="3234756" y="251064"/>
                  </a:lnTo>
                  <a:lnTo>
                    <a:pt x="3245327" y="235207"/>
                  </a:lnTo>
                  <a:lnTo>
                    <a:pt x="3247970" y="224636"/>
                  </a:lnTo>
                  <a:lnTo>
                    <a:pt x="3247970" y="214065"/>
                  </a:lnTo>
                  <a:lnTo>
                    <a:pt x="3240042" y="192923"/>
                  </a:lnTo>
                  <a:lnTo>
                    <a:pt x="3229471" y="177066"/>
                  </a:lnTo>
                  <a:lnTo>
                    <a:pt x="3210971" y="158567"/>
                  </a:lnTo>
                  <a:lnTo>
                    <a:pt x="3181901" y="134782"/>
                  </a:lnTo>
                  <a:lnTo>
                    <a:pt x="3136974" y="105711"/>
                  </a:lnTo>
                  <a:lnTo>
                    <a:pt x="3062976" y="68712"/>
                  </a:lnTo>
                  <a:lnTo>
                    <a:pt x="2999549" y="47570"/>
                  </a:lnTo>
                  <a:lnTo>
                    <a:pt x="2899124" y="18500"/>
                  </a:lnTo>
                  <a:lnTo>
                    <a:pt x="2817198" y="0"/>
                  </a:lnTo>
                  <a:lnTo>
                    <a:pt x="2801341" y="2643"/>
                  </a:lnTo>
                  <a:lnTo>
                    <a:pt x="2751129" y="21142"/>
                  </a:lnTo>
                  <a:lnTo>
                    <a:pt x="2674488" y="55499"/>
                  </a:lnTo>
                  <a:lnTo>
                    <a:pt x="2650703" y="66070"/>
                  </a:lnTo>
                  <a:lnTo>
                    <a:pt x="2507993" y="92497"/>
                  </a:lnTo>
                  <a:lnTo>
                    <a:pt x="2325642" y="124211"/>
                  </a:lnTo>
                  <a:lnTo>
                    <a:pt x="2175004" y="147996"/>
                  </a:lnTo>
                  <a:lnTo>
                    <a:pt x="2124791" y="158567"/>
                  </a:lnTo>
                  <a:lnTo>
                    <a:pt x="1958296" y="174423"/>
                  </a:lnTo>
                  <a:lnTo>
                    <a:pt x="1863156" y="1902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000EED06-94A9-4BE1-9374-4884883380C7}"/>
                </a:ext>
              </a:extLst>
            </p:cNvPr>
            <p:cNvSpPr/>
            <p:nvPr/>
          </p:nvSpPr>
          <p:spPr>
            <a:xfrm>
              <a:off x="3941763" y="4100513"/>
              <a:ext cx="355600" cy="1824037"/>
            </a:xfrm>
            <a:custGeom>
              <a:avLst/>
              <a:gdLst>
                <a:gd name="connsiteX0" fmla="*/ 345281 w 357187"/>
                <a:gd name="connsiteY0" fmla="*/ 626268 h 1824037"/>
                <a:gd name="connsiteX1" fmla="*/ 333375 w 357187"/>
                <a:gd name="connsiteY1" fmla="*/ 831056 h 1824037"/>
                <a:gd name="connsiteX2" fmla="*/ 323850 w 357187"/>
                <a:gd name="connsiteY2" fmla="*/ 1016793 h 1824037"/>
                <a:gd name="connsiteX3" fmla="*/ 314325 w 357187"/>
                <a:gd name="connsiteY3" fmla="*/ 1204912 h 1824037"/>
                <a:gd name="connsiteX4" fmla="*/ 311944 w 357187"/>
                <a:gd name="connsiteY4" fmla="*/ 1269206 h 1824037"/>
                <a:gd name="connsiteX5" fmla="*/ 264319 w 357187"/>
                <a:gd name="connsiteY5" fmla="*/ 1695450 h 1824037"/>
                <a:gd name="connsiteX6" fmla="*/ 254794 w 357187"/>
                <a:gd name="connsiteY6" fmla="*/ 1721643 h 1824037"/>
                <a:gd name="connsiteX7" fmla="*/ 238125 w 357187"/>
                <a:gd name="connsiteY7" fmla="*/ 1754981 h 1824037"/>
                <a:gd name="connsiteX8" fmla="*/ 216694 w 357187"/>
                <a:gd name="connsiteY8" fmla="*/ 1788318 h 1824037"/>
                <a:gd name="connsiteX9" fmla="*/ 197644 w 357187"/>
                <a:gd name="connsiteY9" fmla="*/ 1809750 h 1824037"/>
                <a:gd name="connsiteX10" fmla="*/ 176212 w 357187"/>
                <a:gd name="connsiteY10" fmla="*/ 1821656 h 1824037"/>
                <a:gd name="connsiteX11" fmla="*/ 157162 w 357187"/>
                <a:gd name="connsiteY11" fmla="*/ 1824037 h 1824037"/>
                <a:gd name="connsiteX12" fmla="*/ 147637 w 357187"/>
                <a:gd name="connsiteY12" fmla="*/ 1821656 h 1824037"/>
                <a:gd name="connsiteX13" fmla="*/ 133350 w 357187"/>
                <a:gd name="connsiteY13" fmla="*/ 1812131 h 1824037"/>
                <a:gd name="connsiteX14" fmla="*/ 116681 w 357187"/>
                <a:gd name="connsiteY14" fmla="*/ 1793081 h 1824037"/>
                <a:gd name="connsiteX15" fmla="*/ 90487 w 357187"/>
                <a:gd name="connsiteY15" fmla="*/ 1747837 h 1824037"/>
                <a:gd name="connsiteX16" fmla="*/ 64294 w 357187"/>
                <a:gd name="connsiteY16" fmla="*/ 1697831 h 1824037"/>
                <a:gd name="connsiteX17" fmla="*/ 42862 w 357187"/>
                <a:gd name="connsiteY17" fmla="*/ 1654968 h 1824037"/>
                <a:gd name="connsiteX18" fmla="*/ 26194 w 357187"/>
                <a:gd name="connsiteY18" fmla="*/ 1607343 h 1824037"/>
                <a:gd name="connsiteX19" fmla="*/ 16669 w 357187"/>
                <a:gd name="connsiteY19" fmla="*/ 1578768 h 1824037"/>
                <a:gd name="connsiteX20" fmla="*/ 11906 w 357187"/>
                <a:gd name="connsiteY20" fmla="*/ 1554956 h 1824037"/>
                <a:gd name="connsiteX21" fmla="*/ 4762 w 357187"/>
                <a:gd name="connsiteY21" fmla="*/ 1521618 h 1824037"/>
                <a:gd name="connsiteX22" fmla="*/ 0 w 357187"/>
                <a:gd name="connsiteY22" fmla="*/ 1481137 h 1824037"/>
                <a:gd name="connsiteX23" fmla="*/ 0 w 357187"/>
                <a:gd name="connsiteY23" fmla="*/ 1457325 h 1824037"/>
                <a:gd name="connsiteX24" fmla="*/ 2381 w 357187"/>
                <a:gd name="connsiteY24" fmla="*/ 1443037 h 1824037"/>
                <a:gd name="connsiteX25" fmla="*/ 23812 w 357187"/>
                <a:gd name="connsiteY25" fmla="*/ 1352550 h 1824037"/>
                <a:gd name="connsiteX26" fmla="*/ 50006 w 357187"/>
                <a:gd name="connsiteY26" fmla="*/ 1240631 h 1824037"/>
                <a:gd name="connsiteX27" fmla="*/ 73819 w 357187"/>
                <a:gd name="connsiteY27" fmla="*/ 1121568 h 1824037"/>
                <a:gd name="connsiteX28" fmla="*/ 95250 w 357187"/>
                <a:gd name="connsiteY28" fmla="*/ 1004887 h 1824037"/>
                <a:gd name="connsiteX29" fmla="*/ 111919 w 357187"/>
                <a:gd name="connsiteY29" fmla="*/ 897731 h 1824037"/>
                <a:gd name="connsiteX30" fmla="*/ 123825 w 357187"/>
                <a:gd name="connsiteY30" fmla="*/ 823912 h 1824037"/>
                <a:gd name="connsiteX31" fmla="*/ 133350 w 357187"/>
                <a:gd name="connsiteY31" fmla="*/ 752475 h 1824037"/>
                <a:gd name="connsiteX32" fmla="*/ 138112 w 357187"/>
                <a:gd name="connsiteY32" fmla="*/ 664368 h 1824037"/>
                <a:gd name="connsiteX33" fmla="*/ 145256 w 357187"/>
                <a:gd name="connsiteY33" fmla="*/ 578643 h 1824037"/>
                <a:gd name="connsiteX34" fmla="*/ 147637 w 357187"/>
                <a:gd name="connsiteY34" fmla="*/ 516731 h 1824037"/>
                <a:gd name="connsiteX35" fmla="*/ 152400 w 357187"/>
                <a:gd name="connsiteY35" fmla="*/ 419100 h 1824037"/>
                <a:gd name="connsiteX36" fmla="*/ 154781 w 357187"/>
                <a:gd name="connsiteY36" fmla="*/ 300037 h 1824037"/>
                <a:gd name="connsiteX37" fmla="*/ 157162 w 357187"/>
                <a:gd name="connsiteY37" fmla="*/ 9525 h 1824037"/>
                <a:gd name="connsiteX38" fmla="*/ 323850 w 357187"/>
                <a:gd name="connsiteY38" fmla="*/ 0 h 1824037"/>
                <a:gd name="connsiteX39" fmla="*/ 340519 w 357187"/>
                <a:gd name="connsiteY39" fmla="*/ 100012 h 1824037"/>
                <a:gd name="connsiteX40" fmla="*/ 345281 w 357187"/>
                <a:gd name="connsiteY40" fmla="*/ 145256 h 1824037"/>
                <a:gd name="connsiteX41" fmla="*/ 352425 w 357187"/>
                <a:gd name="connsiteY41" fmla="*/ 214312 h 1824037"/>
                <a:gd name="connsiteX42" fmla="*/ 354806 w 357187"/>
                <a:gd name="connsiteY42" fmla="*/ 302418 h 1824037"/>
                <a:gd name="connsiteX43" fmla="*/ 357187 w 357187"/>
                <a:gd name="connsiteY43" fmla="*/ 421481 h 1824037"/>
                <a:gd name="connsiteX44" fmla="*/ 357187 w 357187"/>
                <a:gd name="connsiteY44" fmla="*/ 459581 h 1824037"/>
                <a:gd name="connsiteX45" fmla="*/ 345281 w 357187"/>
                <a:gd name="connsiteY45" fmla="*/ 626268 h 182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57187" h="1824037">
                  <a:moveTo>
                    <a:pt x="345281" y="626268"/>
                  </a:moveTo>
                  <a:lnTo>
                    <a:pt x="333375" y="831056"/>
                  </a:lnTo>
                  <a:lnTo>
                    <a:pt x="323850" y="1016793"/>
                  </a:lnTo>
                  <a:lnTo>
                    <a:pt x="314325" y="1204912"/>
                  </a:lnTo>
                  <a:cubicBezTo>
                    <a:pt x="313531" y="1226343"/>
                    <a:pt x="312738" y="1247775"/>
                    <a:pt x="311944" y="1269206"/>
                  </a:cubicBezTo>
                  <a:lnTo>
                    <a:pt x="264319" y="1695450"/>
                  </a:lnTo>
                  <a:lnTo>
                    <a:pt x="254794" y="1721643"/>
                  </a:lnTo>
                  <a:lnTo>
                    <a:pt x="238125" y="1754981"/>
                  </a:lnTo>
                  <a:lnTo>
                    <a:pt x="216694" y="1788318"/>
                  </a:lnTo>
                  <a:lnTo>
                    <a:pt x="197644" y="1809750"/>
                  </a:lnTo>
                  <a:lnTo>
                    <a:pt x="176212" y="1821656"/>
                  </a:lnTo>
                  <a:lnTo>
                    <a:pt x="157162" y="1824037"/>
                  </a:lnTo>
                  <a:lnTo>
                    <a:pt x="147637" y="1821656"/>
                  </a:lnTo>
                  <a:lnTo>
                    <a:pt x="133350" y="1812131"/>
                  </a:lnTo>
                  <a:lnTo>
                    <a:pt x="116681" y="1793081"/>
                  </a:lnTo>
                  <a:lnTo>
                    <a:pt x="90487" y="1747837"/>
                  </a:lnTo>
                  <a:lnTo>
                    <a:pt x="64294" y="1697831"/>
                  </a:lnTo>
                  <a:lnTo>
                    <a:pt x="42862" y="1654968"/>
                  </a:lnTo>
                  <a:lnTo>
                    <a:pt x="26194" y="1607343"/>
                  </a:lnTo>
                  <a:lnTo>
                    <a:pt x="16669" y="1578768"/>
                  </a:lnTo>
                  <a:lnTo>
                    <a:pt x="11906" y="1554956"/>
                  </a:lnTo>
                  <a:lnTo>
                    <a:pt x="4762" y="1521618"/>
                  </a:lnTo>
                  <a:lnTo>
                    <a:pt x="0" y="1481137"/>
                  </a:lnTo>
                  <a:lnTo>
                    <a:pt x="0" y="1457325"/>
                  </a:lnTo>
                  <a:lnTo>
                    <a:pt x="2381" y="1443037"/>
                  </a:lnTo>
                  <a:lnTo>
                    <a:pt x="23812" y="1352550"/>
                  </a:lnTo>
                  <a:lnTo>
                    <a:pt x="50006" y="1240631"/>
                  </a:lnTo>
                  <a:lnTo>
                    <a:pt x="73819" y="1121568"/>
                  </a:lnTo>
                  <a:lnTo>
                    <a:pt x="95250" y="1004887"/>
                  </a:lnTo>
                  <a:lnTo>
                    <a:pt x="111919" y="897731"/>
                  </a:lnTo>
                  <a:lnTo>
                    <a:pt x="123825" y="823912"/>
                  </a:lnTo>
                  <a:lnTo>
                    <a:pt x="133350" y="752475"/>
                  </a:lnTo>
                  <a:lnTo>
                    <a:pt x="138112" y="664368"/>
                  </a:lnTo>
                  <a:lnTo>
                    <a:pt x="145256" y="578643"/>
                  </a:lnTo>
                  <a:cubicBezTo>
                    <a:pt x="146050" y="558006"/>
                    <a:pt x="146843" y="537368"/>
                    <a:pt x="147637" y="516731"/>
                  </a:cubicBezTo>
                  <a:lnTo>
                    <a:pt x="152400" y="419100"/>
                  </a:lnTo>
                  <a:cubicBezTo>
                    <a:pt x="153194" y="379412"/>
                    <a:pt x="153987" y="339725"/>
                    <a:pt x="154781" y="300037"/>
                  </a:cubicBezTo>
                  <a:cubicBezTo>
                    <a:pt x="155575" y="203200"/>
                    <a:pt x="156368" y="106362"/>
                    <a:pt x="157162" y="9525"/>
                  </a:cubicBezTo>
                  <a:lnTo>
                    <a:pt x="323850" y="0"/>
                  </a:lnTo>
                  <a:lnTo>
                    <a:pt x="340519" y="100012"/>
                  </a:lnTo>
                  <a:lnTo>
                    <a:pt x="345281" y="145256"/>
                  </a:lnTo>
                  <a:lnTo>
                    <a:pt x="352425" y="214312"/>
                  </a:lnTo>
                  <a:cubicBezTo>
                    <a:pt x="353219" y="243681"/>
                    <a:pt x="354012" y="273049"/>
                    <a:pt x="354806" y="302418"/>
                  </a:cubicBezTo>
                  <a:cubicBezTo>
                    <a:pt x="355600" y="342106"/>
                    <a:pt x="356393" y="381793"/>
                    <a:pt x="357187" y="421481"/>
                  </a:cubicBezTo>
                  <a:lnTo>
                    <a:pt x="357187" y="459581"/>
                  </a:lnTo>
                  <a:lnTo>
                    <a:pt x="345281" y="6262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8DB622F3-9750-462D-A75A-C72871BA4C00}"/>
                </a:ext>
              </a:extLst>
            </p:cNvPr>
            <p:cNvSpPr/>
            <p:nvPr/>
          </p:nvSpPr>
          <p:spPr>
            <a:xfrm>
              <a:off x="4143375" y="4976813"/>
              <a:ext cx="904875" cy="919162"/>
            </a:xfrm>
            <a:custGeom>
              <a:avLst/>
              <a:gdLst>
                <a:gd name="connsiteX0" fmla="*/ 740569 w 904875"/>
                <a:gd name="connsiteY0" fmla="*/ 207168 h 919162"/>
                <a:gd name="connsiteX1" fmla="*/ 631031 w 904875"/>
                <a:gd name="connsiteY1" fmla="*/ 309562 h 919162"/>
                <a:gd name="connsiteX2" fmla="*/ 533400 w 904875"/>
                <a:gd name="connsiteY2" fmla="*/ 400050 h 919162"/>
                <a:gd name="connsiteX3" fmla="*/ 442913 w 904875"/>
                <a:gd name="connsiteY3" fmla="*/ 476250 h 919162"/>
                <a:gd name="connsiteX4" fmla="*/ 347663 w 904875"/>
                <a:gd name="connsiteY4" fmla="*/ 554831 h 919162"/>
                <a:gd name="connsiteX5" fmla="*/ 278606 w 904875"/>
                <a:gd name="connsiteY5" fmla="*/ 616743 h 919162"/>
                <a:gd name="connsiteX6" fmla="*/ 188119 w 904875"/>
                <a:gd name="connsiteY6" fmla="*/ 697706 h 919162"/>
                <a:gd name="connsiteX7" fmla="*/ 111919 w 904875"/>
                <a:gd name="connsiteY7" fmla="*/ 766762 h 919162"/>
                <a:gd name="connsiteX8" fmla="*/ 69056 w 904875"/>
                <a:gd name="connsiteY8" fmla="*/ 812006 h 919162"/>
                <a:gd name="connsiteX9" fmla="*/ 59531 w 904875"/>
                <a:gd name="connsiteY9" fmla="*/ 826293 h 919162"/>
                <a:gd name="connsiteX10" fmla="*/ 33338 w 904875"/>
                <a:gd name="connsiteY10" fmla="*/ 876300 h 919162"/>
                <a:gd name="connsiteX11" fmla="*/ 0 w 904875"/>
                <a:gd name="connsiteY11" fmla="*/ 919162 h 919162"/>
                <a:gd name="connsiteX12" fmla="*/ 107156 w 904875"/>
                <a:gd name="connsiteY12" fmla="*/ 340518 h 919162"/>
                <a:gd name="connsiteX13" fmla="*/ 109538 w 904875"/>
                <a:gd name="connsiteY13" fmla="*/ 400050 h 919162"/>
                <a:gd name="connsiteX14" fmla="*/ 114300 w 904875"/>
                <a:gd name="connsiteY14" fmla="*/ 421481 h 919162"/>
                <a:gd name="connsiteX15" fmla="*/ 119063 w 904875"/>
                <a:gd name="connsiteY15" fmla="*/ 431006 h 919162"/>
                <a:gd name="connsiteX16" fmla="*/ 123825 w 904875"/>
                <a:gd name="connsiteY16" fmla="*/ 433387 h 919162"/>
                <a:gd name="connsiteX17" fmla="*/ 135731 w 904875"/>
                <a:gd name="connsiteY17" fmla="*/ 438150 h 919162"/>
                <a:gd name="connsiteX18" fmla="*/ 150019 w 904875"/>
                <a:gd name="connsiteY18" fmla="*/ 438150 h 919162"/>
                <a:gd name="connsiteX19" fmla="*/ 183356 w 904875"/>
                <a:gd name="connsiteY19" fmla="*/ 426243 h 919162"/>
                <a:gd name="connsiteX20" fmla="*/ 202406 w 904875"/>
                <a:gd name="connsiteY20" fmla="*/ 416718 h 919162"/>
                <a:gd name="connsiteX21" fmla="*/ 247650 w 904875"/>
                <a:gd name="connsiteY21" fmla="*/ 402431 h 919162"/>
                <a:gd name="connsiteX22" fmla="*/ 311944 w 904875"/>
                <a:gd name="connsiteY22" fmla="*/ 371475 h 919162"/>
                <a:gd name="connsiteX23" fmla="*/ 428625 w 904875"/>
                <a:gd name="connsiteY23" fmla="*/ 304800 h 919162"/>
                <a:gd name="connsiteX24" fmla="*/ 597694 w 904875"/>
                <a:gd name="connsiteY24" fmla="*/ 192881 h 919162"/>
                <a:gd name="connsiteX25" fmla="*/ 747713 w 904875"/>
                <a:gd name="connsiteY25" fmla="*/ 88106 h 919162"/>
                <a:gd name="connsiteX26" fmla="*/ 833438 w 904875"/>
                <a:gd name="connsiteY26" fmla="*/ 26193 h 919162"/>
                <a:gd name="connsiteX27" fmla="*/ 866775 w 904875"/>
                <a:gd name="connsiteY27" fmla="*/ 7143 h 919162"/>
                <a:gd name="connsiteX28" fmla="*/ 885825 w 904875"/>
                <a:gd name="connsiteY28" fmla="*/ 0 h 919162"/>
                <a:gd name="connsiteX29" fmla="*/ 892969 w 904875"/>
                <a:gd name="connsiteY29" fmla="*/ 0 h 919162"/>
                <a:gd name="connsiteX30" fmla="*/ 895350 w 904875"/>
                <a:gd name="connsiteY30" fmla="*/ 0 h 919162"/>
                <a:gd name="connsiteX31" fmla="*/ 902494 w 904875"/>
                <a:gd name="connsiteY31" fmla="*/ 4762 h 919162"/>
                <a:gd name="connsiteX32" fmla="*/ 904875 w 904875"/>
                <a:gd name="connsiteY32" fmla="*/ 11906 h 919162"/>
                <a:gd name="connsiteX33" fmla="*/ 904875 w 904875"/>
                <a:gd name="connsiteY33" fmla="*/ 30956 h 919162"/>
                <a:gd name="connsiteX34" fmla="*/ 895350 w 904875"/>
                <a:gd name="connsiteY34" fmla="*/ 54768 h 919162"/>
                <a:gd name="connsiteX35" fmla="*/ 869156 w 904875"/>
                <a:gd name="connsiteY35" fmla="*/ 80962 h 919162"/>
                <a:gd name="connsiteX36" fmla="*/ 740569 w 904875"/>
                <a:gd name="connsiteY36" fmla="*/ 207168 h 919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04875" h="919162">
                  <a:moveTo>
                    <a:pt x="740569" y="207168"/>
                  </a:moveTo>
                  <a:lnTo>
                    <a:pt x="631031" y="309562"/>
                  </a:lnTo>
                  <a:lnTo>
                    <a:pt x="533400" y="400050"/>
                  </a:lnTo>
                  <a:lnTo>
                    <a:pt x="442913" y="476250"/>
                  </a:lnTo>
                  <a:lnTo>
                    <a:pt x="347663" y="554831"/>
                  </a:lnTo>
                  <a:lnTo>
                    <a:pt x="278606" y="616743"/>
                  </a:lnTo>
                  <a:lnTo>
                    <a:pt x="188119" y="697706"/>
                  </a:lnTo>
                  <a:lnTo>
                    <a:pt x="111919" y="766762"/>
                  </a:lnTo>
                  <a:lnTo>
                    <a:pt x="69056" y="812006"/>
                  </a:lnTo>
                  <a:lnTo>
                    <a:pt x="59531" y="826293"/>
                  </a:lnTo>
                  <a:lnTo>
                    <a:pt x="33338" y="876300"/>
                  </a:lnTo>
                  <a:lnTo>
                    <a:pt x="0" y="919162"/>
                  </a:lnTo>
                  <a:lnTo>
                    <a:pt x="107156" y="340518"/>
                  </a:lnTo>
                  <a:lnTo>
                    <a:pt x="109538" y="400050"/>
                  </a:lnTo>
                  <a:lnTo>
                    <a:pt x="114300" y="421481"/>
                  </a:lnTo>
                  <a:lnTo>
                    <a:pt x="119063" y="431006"/>
                  </a:lnTo>
                  <a:lnTo>
                    <a:pt x="123825" y="433387"/>
                  </a:lnTo>
                  <a:lnTo>
                    <a:pt x="135731" y="438150"/>
                  </a:lnTo>
                  <a:lnTo>
                    <a:pt x="150019" y="438150"/>
                  </a:lnTo>
                  <a:lnTo>
                    <a:pt x="183356" y="426243"/>
                  </a:lnTo>
                  <a:lnTo>
                    <a:pt x="202406" y="416718"/>
                  </a:lnTo>
                  <a:lnTo>
                    <a:pt x="247650" y="402431"/>
                  </a:lnTo>
                  <a:lnTo>
                    <a:pt x="311944" y="371475"/>
                  </a:lnTo>
                  <a:lnTo>
                    <a:pt x="428625" y="304800"/>
                  </a:lnTo>
                  <a:lnTo>
                    <a:pt x="597694" y="192881"/>
                  </a:lnTo>
                  <a:lnTo>
                    <a:pt x="747713" y="88106"/>
                  </a:lnTo>
                  <a:lnTo>
                    <a:pt x="833438" y="26193"/>
                  </a:lnTo>
                  <a:lnTo>
                    <a:pt x="866775" y="7143"/>
                  </a:lnTo>
                  <a:lnTo>
                    <a:pt x="885825" y="0"/>
                  </a:lnTo>
                  <a:lnTo>
                    <a:pt x="892969" y="0"/>
                  </a:lnTo>
                  <a:lnTo>
                    <a:pt x="895350" y="0"/>
                  </a:lnTo>
                  <a:lnTo>
                    <a:pt x="902494" y="4762"/>
                  </a:lnTo>
                  <a:lnTo>
                    <a:pt x="904875" y="11906"/>
                  </a:lnTo>
                  <a:lnTo>
                    <a:pt x="904875" y="30956"/>
                  </a:lnTo>
                  <a:lnTo>
                    <a:pt x="895350" y="54768"/>
                  </a:lnTo>
                  <a:lnTo>
                    <a:pt x="869156" y="80962"/>
                  </a:lnTo>
                  <a:lnTo>
                    <a:pt x="740569" y="2071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929724B5-0FA7-4903-A14E-B55FDA0ACB13}"/>
                </a:ext>
              </a:extLst>
            </p:cNvPr>
            <p:cNvSpPr/>
            <p:nvPr/>
          </p:nvSpPr>
          <p:spPr>
            <a:xfrm>
              <a:off x="5208588" y="3979863"/>
              <a:ext cx="992187" cy="782637"/>
            </a:xfrm>
            <a:custGeom>
              <a:avLst/>
              <a:gdLst>
                <a:gd name="connsiteX0" fmla="*/ 671512 w 992981"/>
                <a:gd name="connsiteY0" fmla="*/ 507206 h 783431"/>
                <a:gd name="connsiteX1" fmla="*/ 585787 w 992981"/>
                <a:gd name="connsiteY1" fmla="*/ 547687 h 783431"/>
                <a:gd name="connsiteX2" fmla="*/ 478631 w 992981"/>
                <a:gd name="connsiteY2" fmla="*/ 597694 h 783431"/>
                <a:gd name="connsiteX3" fmla="*/ 345281 w 992981"/>
                <a:gd name="connsiteY3" fmla="*/ 659606 h 783431"/>
                <a:gd name="connsiteX4" fmla="*/ 202406 w 992981"/>
                <a:gd name="connsiteY4" fmla="*/ 721519 h 783431"/>
                <a:gd name="connsiteX5" fmla="*/ 50006 w 992981"/>
                <a:gd name="connsiteY5" fmla="*/ 783431 h 783431"/>
                <a:gd name="connsiteX6" fmla="*/ 0 w 992981"/>
                <a:gd name="connsiteY6" fmla="*/ 740569 h 783431"/>
                <a:gd name="connsiteX7" fmla="*/ 83344 w 992981"/>
                <a:gd name="connsiteY7" fmla="*/ 671512 h 783431"/>
                <a:gd name="connsiteX8" fmla="*/ 188119 w 992981"/>
                <a:gd name="connsiteY8" fmla="*/ 595312 h 783431"/>
                <a:gd name="connsiteX9" fmla="*/ 276225 w 992981"/>
                <a:gd name="connsiteY9" fmla="*/ 531019 h 783431"/>
                <a:gd name="connsiteX10" fmla="*/ 350044 w 992981"/>
                <a:gd name="connsiteY10" fmla="*/ 473869 h 783431"/>
                <a:gd name="connsiteX11" fmla="*/ 402431 w 992981"/>
                <a:gd name="connsiteY11" fmla="*/ 426244 h 783431"/>
                <a:gd name="connsiteX12" fmla="*/ 442912 w 992981"/>
                <a:gd name="connsiteY12" fmla="*/ 388144 h 783431"/>
                <a:gd name="connsiteX13" fmla="*/ 481012 w 992981"/>
                <a:gd name="connsiteY13" fmla="*/ 347662 h 783431"/>
                <a:gd name="connsiteX14" fmla="*/ 514350 w 992981"/>
                <a:gd name="connsiteY14" fmla="*/ 309562 h 783431"/>
                <a:gd name="connsiteX15" fmla="*/ 542925 w 992981"/>
                <a:gd name="connsiteY15" fmla="*/ 271462 h 783431"/>
                <a:gd name="connsiteX16" fmla="*/ 559594 w 992981"/>
                <a:gd name="connsiteY16" fmla="*/ 242887 h 783431"/>
                <a:gd name="connsiteX17" fmla="*/ 566737 w 992981"/>
                <a:gd name="connsiteY17" fmla="*/ 223837 h 783431"/>
                <a:gd name="connsiteX18" fmla="*/ 569119 w 992981"/>
                <a:gd name="connsiteY18" fmla="*/ 209550 h 783431"/>
                <a:gd name="connsiteX19" fmla="*/ 569119 w 992981"/>
                <a:gd name="connsiteY19" fmla="*/ 192881 h 783431"/>
                <a:gd name="connsiteX20" fmla="*/ 564356 w 992981"/>
                <a:gd name="connsiteY20" fmla="*/ 164306 h 783431"/>
                <a:gd name="connsiteX21" fmla="*/ 554831 w 992981"/>
                <a:gd name="connsiteY21" fmla="*/ 133350 h 783431"/>
                <a:gd name="connsiteX22" fmla="*/ 540544 w 992981"/>
                <a:gd name="connsiteY22" fmla="*/ 102394 h 783431"/>
                <a:gd name="connsiteX23" fmla="*/ 526256 w 992981"/>
                <a:gd name="connsiteY23" fmla="*/ 69056 h 783431"/>
                <a:gd name="connsiteX24" fmla="*/ 514350 w 992981"/>
                <a:gd name="connsiteY24" fmla="*/ 40481 h 783431"/>
                <a:gd name="connsiteX25" fmla="*/ 509587 w 992981"/>
                <a:gd name="connsiteY25" fmla="*/ 21431 h 783431"/>
                <a:gd name="connsiteX26" fmla="*/ 509587 w 992981"/>
                <a:gd name="connsiteY26" fmla="*/ 14287 h 783431"/>
                <a:gd name="connsiteX27" fmla="*/ 511969 w 992981"/>
                <a:gd name="connsiteY27" fmla="*/ 2381 h 783431"/>
                <a:gd name="connsiteX28" fmla="*/ 516731 w 992981"/>
                <a:gd name="connsiteY28" fmla="*/ 0 h 783431"/>
                <a:gd name="connsiteX29" fmla="*/ 545306 w 992981"/>
                <a:gd name="connsiteY29" fmla="*/ 7144 h 783431"/>
                <a:gd name="connsiteX30" fmla="*/ 595312 w 992981"/>
                <a:gd name="connsiteY30" fmla="*/ 35719 h 783431"/>
                <a:gd name="connsiteX31" fmla="*/ 650081 w 992981"/>
                <a:gd name="connsiteY31" fmla="*/ 57150 h 783431"/>
                <a:gd name="connsiteX32" fmla="*/ 738187 w 992981"/>
                <a:gd name="connsiteY32" fmla="*/ 97631 h 783431"/>
                <a:gd name="connsiteX33" fmla="*/ 795337 w 992981"/>
                <a:gd name="connsiteY33" fmla="*/ 130969 h 783431"/>
                <a:gd name="connsiteX34" fmla="*/ 847725 w 992981"/>
                <a:gd name="connsiteY34" fmla="*/ 161925 h 783431"/>
                <a:gd name="connsiteX35" fmla="*/ 890587 w 992981"/>
                <a:gd name="connsiteY35" fmla="*/ 195262 h 783431"/>
                <a:gd name="connsiteX36" fmla="*/ 919162 w 992981"/>
                <a:gd name="connsiteY36" fmla="*/ 226219 h 783431"/>
                <a:gd name="connsiteX37" fmla="*/ 950119 w 992981"/>
                <a:gd name="connsiteY37" fmla="*/ 257175 h 783431"/>
                <a:gd name="connsiteX38" fmla="*/ 969169 w 992981"/>
                <a:gd name="connsiteY38" fmla="*/ 278606 h 783431"/>
                <a:gd name="connsiteX39" fmla="*/ 983456 w 992981"/>
                <a:gd name="connsiteY39" fmla="*/ 297656 h 783431"/>
                <a:gd name="connsiteX40" fmla="*/ 990600 w 992981"/>
                <a:gd name="connsiteY40" fmla="*/ 316706 h 783431"/>
                <a:gd name="connsiteX41" fmla="*/ 992981 w 992981"/>
                <a:gd name="connsiteY41" fmla="*/ 333375 h 783431"/>
                <a:gd name="connsiteX42" fmla="*/ 988219 w 992981"/>
                <a:gd name="connsiteY42" fmla="*/ 352425 h 783431"/>
                <a:gd name="connsiteX43" fmla="*/ 971550 w 992981"/>
                <a:gd name="connsiteY43" fmla="*/ 371475 h 783431"/>
                <a:gd name="connsiteX44" fmla="*/ 952500 w 992981"/>
                <a:gd name="connsiteY44" fmla="*/ 385762 h 783431"/>
                <a:gd name="connsiteX45" fmla="*/ 931069 w 992981"/>
                <a:gd name="connsiteY45" fmla="*/ 392906 h 783431"/>
                <a:gd name="connsiteX46" fmla="*/ 881062 w 992981"/>
                <a:gd name="connsiteY46" fmla="*/ 411956 h 783431"/>
                <a:gd name="connsiteX47" fmla="*/ 814387 w 992981"/>
                <a:gd name="connsiteY47" fmla="*/ 440531 h 783431"/>
                <a:gd name="connsiteX48" fmla="*/ 671512 w 992981"/>
                <a:gd name="connsiteY48" fmla="*/ 507206 h 783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992981" h="783431">
                  <a:moveTo>
                    <a:pt x="671512" y="507206"/>
                  </a:moveTo>
                  <a:lnTo>
                    <a:pt x="585787" y="547687"/>
                  </a:lnTo>
                  <a:lnTo>
                    <a:pt x="478631" y="597694"/>
                  </a:lnTo>
                  <a:lnTo>
                    <a:pt x="345281" y="659606"/>
                  </a:lnTo>
                  <a:lnTo>
                    <a:pt x="202406" y="721519"/>
                  </a:lnTo>
                  <a:lnTo>
                    <a:pt x="50006" y="783431"/>
                  </a:lnTo>
                  <a:lnTo>
                    <a:pt x="0" y="740569"/>
                  </a:lnTo>
                  <a:lnTo>
                    <a:pt x="83344" y="671512"/>
                  </a:lnTo>
                  <a:lnTo>
                    <a:pt x="188119" y="595312"/>
                  </a:lnTo>
                  <a:lnTo>
                    <a:pt x="276225" y="531019"/>
                  </a:lnTo>
                  <a:lnTo>
                    <a:pt x="350044" y="473869"/>
                  </a:lnTo>
                  <a:lnTo>
                    <a:pt x="402431" y="426244"/>
                  </a:lnTo>
                  <a:lnTo>
                    <a:pt x="442912" y="388144"/>
                  </a:lnTo>
                  <a:lnTo>
                    <a:pt x="481012" y="347662"/>
                  </a:lnTo>
                  <a:lnTo>
                    <a:pt x="514350" y="309562"/>
                  </a:lnTo>
                  <a:lnTo>
                    <a:pt x="542925" y="271462"/>
                  </a:lnTo>
                  <a:lnTo>
                    <a:pt x="559594" y="242887"/>
                  </a:lnTo>
                  <a:lnTo>
                    <a:pt x="566737" y="223837"/>
                  </a:lnTo>
                  <a:lnTo>
                    <a:pt x="569119" y="209550"/>
                  </a:lnTo>
                  <a:lnTo>
                    <a:pt x="569119" y="192881"/>
                  </a:lnTo>
                  <a:lnTo>
                    <a:pt x="564356" y="164306"/>
                  </a:lnTo>
                  <a:lnTo>
                    <a:pt x="554831" y="133350"/>
                  </a:lnTo>
                  <a:lnTo>
                    <a:pt x="540544" y="102394"/>
                  </a:lnTo>
                  <a:lnTo>
                    <a:pt x="526256" y="69056"/>
                  </a:lnTo>
                  <a:lnTo>
                    <a:pt x="514350" y="40481"/>
                  </a:lnTo>
                  <a:lnTo>
                    <a:pt x="509587" y="21431"/>
                  </a:lnTo>
                  <a:lnTo>
                    <a:pt x="509587" y="14287"/>
                  </a:lnTo>
                  <a:lnTo>
                    <a:pt x="511969" y="2381"/>
                  </a:lnTo>
                  <a:lnTo>
                    <a:pt x="516731" y="0"/>
                  </a:lnTo>
                  <a:lnTo>
                    <a:pt x="545306" y="7144"/>
                  </a:lnTo>
                  <a:lnTo>
                    <a:pt x="595312" y="35719"/>
                  </a:lnTo>
                  <a:lnTo>
                    <a:pt x="650081" y="57150"/>
                  </a:lnTo>
                  <a:lnTo>
                    <a:pt x="738187" y="97631"/>
                  </a:lnTo>
                  <a:lnTo>
                    <a:pt x="795337" y="130969"/>
                  </a:lnTo>
                  <a:lnTo>
                    <a:pt x="847725" y="161925"/>
                  </a:lnTo>
                  <a:lnTo>
                    <a:pt x="890587" y="195262"/>
                  </a:lnTo>
                  <a:lnTo>
                    <a:pt x="919162" y="226219"/>
                  </a:lnTo>
                  <a:lnTo>
                    <a:pt x="950119" y="257175"/>
                  </a:lnTo>
                  <a:lnTo>
                    <a:pt x="969169" y="278606"/>
                  </a:lnTo>
                  <a:lnTo>
                    <a:pt x="983456" y="297656"/>
                  </a:lnTo>
                  <a:lnTo>
                    <a:pt x="990600" y="316706"/>
                  </a:lnTo>
                  <a:lnTo>
                    <a:pt x="992981" y="333375"/>
                  </a:lnTo>
                  <a:lnTo>
                    <a:pt x="988219" y="352425"/>
                  </a:lnTo>
                  <a:lnTo>
                    <a:pt x="971550" y="371475"/>
                  </a:lnTo>
                  <a:lnTo>
                    <a:pt x="952500" y="385762"/>
                  </a:lnTo>
                  <a:lnTo>
                    <a:pt x="931069" y="392906"/>
                  </a:lnTo>
                  <a:lnTo>
                    <a:pt x="881062" y="411956"/>
                  </a:lnTo>
                  <a:lnTo>
                    <a:pt x="814387" y="440531"/>
                  </a:lnTo>
                  <a:lnTo>
                    <a:pt x="671512" y="5072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17AD8DE7-F8D7-4BF2-BF5A-30736AB2A451}"/>
                </a:ext>
              </a:extLst>
            </p:cNvPr>
            <p:cNvSpPr/>
            <p:nvPr/>
          </p:nvSpPr>
          <p:spPr>
            <a:xfrm>
              <a:off x="4573588" y="4276725"/>
              <a:ext cx="2647950" cy="1633538"/>
            </a:xfrm>
            <a:custGeom>
              <a:avLst/>
              <a:gdLst>
                <a:gd name="connsiteX0" fmla="*/ 940594 w 2647950"/>
                <a:gd name="connsiteY0" fmla="*/ 890588 h 1633538"/>
                <a:gd name="connsiteX1" fmla="*/ 878682 w 2647950"/>
                <a:gd name="connsiteY1" fmla="*/ 821531 h 1633538"/>
                <a:gd name="connsiteX2" fmla="*/ 823913 w 2647950"/>
                <a:gd name="connsiteY2" fmla="*/ 764381 h 1633538"/>
                <a:gd name="connsiteX3" fmla="*/ 762000 w 2647950"/>
                <a:gd name="connsiteY3" fmla="*/ 697706 h 1633538"/>
                <a:gd name="connsiteX4" fmla="*/ 697707 w 2647950"/>
                <a:gd name="connsiteY4" fmla="*/ 631031 h 1633538"/>
                <a:gd name="connsiteX5" fmla="*/ 633413 w 2647950"/>
                <a:gd name="connsiteY5" fmla="*/ 564356 h 1633538"/>
                <a:gd name="connsiteX6" fmla="*/ 583407 w 2647950"/>
                <a:gd name="connsiteY6" fmla="*/ 516731 h 1633538"/>
                <a:gd name="connsiteX7" fmla="*/ 533400 w 2647950"/>
                <a:gd name="connsiteY7" fmla="*/ 471488 h 1633538"/>
                <a:gd name="connsiteX8" fmla="*/ 471488 w 2647950"/>
                <a:gd name="connsiteY8" fmla="*/ 414338 h 1633538"/>
                <a:gd name="connsiteX9" fmla="*/ 440532 w 2647950"/>
                <a:gd name="connsiteY9" fmla="*/ 385763 h 1633538"/>
                <a:gd name="connsiteX10" fmla="*/ 388144 w 2647950"/>
                <a:gd name="connsiteY10" fmla="*/ 340519 h 1633538"/>
                <a:gd name="connsiteX11" fmla="*/ 347663 w 2647950"/>
                <a:gd name="connsiteY11" fmla="*/ 304800 h 1633538"/>
                <a:gd name="connsiteX12" fmla="*/ 314325 w 2647950"/>
                <a:gd name="connsiteY12" fmla="*/ 276225 h 1633538"/>
                <a:gd name="connsiteX13" fmla="*/ 266700 w 2647950"/>
                <a:gd name="connsiteY13" fmla="*/ 238125 h 1633538"/>
                <a:gd name="connsiteX14" fmla="*/ 214313 w 2647950"/>
                <a:gd name="connsiteY14" fmla="*/ 197644 h 1633538"/>
                <a:gd name="connsiteX15" fmla="*/ 178594 w 2647950"/>
                <a:gd name="connsiteY15" fmla="*/ 173831 h 1633538"/>
                <a:gd name="connsiteX16" fmla="*/ 128588 w 2647950"/>
                <a:gd name="connsiteY16" fmla="*/ 138113 h 1633538"/>
                <a:gd name="connsiteX17" fmla="*/ 78582 w 2647950"/>
                <a:gd name="connsiteY17" fmla="*/ 107156 h 1633538"/>
                <a:gd name="connsiteX18" fmla="*/ 35719 w 2647950"/>
                <a:gd name="connsiteY18" fmla="*/ 80963 h 1633538"/>
                <a:gd name="connsiteX19" fmla="*/ 16669 w 2647950"/>
                <a:gd name="connsiteY19" fmla="*/ 69056 h 1633538"/>
                <a:gd name="connsiteX20" fmla="*/ 9525 w 2647950"/>
                <a:gd name="connsiteY20" fmla="*/ 61913 h 1633538"/>
                <a:gd name="connsiteX21" fmla="*/ 0 w 2647950"/>
                <a:gd name="connsiteY21" fmla="*/ 38100 h 1633538"/>
                <a:gd name="connsiteX22" fmla="*/ 0 w 2647950"/>
                <a:gd name="connsiteY22" fmla="*/ 26194 h 1633538"/>
                <a:gd name="connsiteX23" fmla="*/ 2382 w 2647950"/>
                <a:gd name="connsiteY23" fmla="*/ 11906 h 1633538"/>
                <a:gd name="connsiteX24" fmla="*/ 9525 w 2647950"/>
                <a:gd name="connsiteY24" fmla="*/ 2381 h 1633538"/>
                <a:gd name="connsiteX25" fmla="*/ 21432 w 2647950"/>
                <a:gd name="connsiteY25" fmla="*/ 0 h 1633538"/>
                <a:gd name="connsiteX26" fmla="*/ 38100 w 2647950"/>
                <a:gd name="connsiteY26" fmla="*/ 0 h 1633538"/>
                <a:gd name="connsiteX27" fmla="*/ 59532 w 2647950"/>
                <a:gd name="connsiteY27" fmla="*/ 2381 h 1633538"/>
                <a:gd name="connsiteX28" fmla="*/ 97632 w 2647950"/>
                <a:gd name="connsiteY28" fmla="*/ 14288 h 1633538"/>
                <a:gd name="connsiteX29" fmla="*/ 161925 w 2647950"/>
                <a:gd name="connsiteY29" fmla="*/ 42863 h 1633538"/>
                <a:gd name="connsiteX30" fmla="*/ 238125 w 2647950"/>
                <a:gd name="connsiteY30" fmla="*/ 80963 h 1633538"/>
                <a:gd name="connsiteX31" fmla="*/ 326232 w 2647950"/>
                <a:gd name="connsiteY31" fmla="*/ 130969 h 1633538"/>
                <a:gd name="connsiteX32" fmla="*/ 416719 w 2647950"/>
                <a:gd name="connsiteY32" fmla="*/ 188119 h 1633538"/>
                <a:gd name="connsiteX33" fmla="*/ 533400 w 2647950"/>
                <a:gd name="connsiteY33" fmla="*/ 261938 h 1633538"/>
                <a:gd name="connsiteX34" fmla="*/ 607219 w 2647950"/>
                <a:gd name="connsiteY34" fmla="*/ 311944 h 1633538"/>
                <a:gd name="connsiteX35" fmla="*/ 719138 w 2647950"/>
                <a:gd name="connsiteY35" fmla="*/ 388144 h 1633538"/>
                <a:gd name="connsiteX36" fmla="*/ 764382 w 2647950"/>
                <a:gd name="connsiteY36" fmla="*/ 440531 h 1633538"/>
                <a:gd name="connsiteX37" fmla="*/ 885825 w 2647950"/>
                <a:gd name="connsiteY37" fmla="*/ 540544 h 1633538"/>
                <a:gd name="connsiteX38" fmla="*/ 1054894 w 2647950"/>
                <a:gd name="connsiteY38" fmla="*/ 681038 h 1633538"/>
                <a:gd name="connsiteX39" fmla="*/ 1164432 w 2647950"/>
                <a:gd name="connsiteY39" fmla="*/ 771525 h 1633538"/>
                <a:gd name="connsiteX40" fmla="*/ 1259682 w 2647950"/>
                <a:gd name="connsiteY40" fmla="*/ 850106 h 1633538"/>
                <a:gd name="connsiteX41" fmla="*/ 1412082 w 2647950"/>
                <a:gd name="connsiteY41" fmla="*/ 966788 h 1633538"/>
                <a:gd name="connsiteX42" fmla="*/ 1559719 w 2647950"/>
                <a:gd name="connsiteY42" fmla="*/ 1076325 h 1633538"/>
                <a:gd name="connsiteX43" fmla="*/ 1712119 w 2647950"/>
                <a:gd name="connsiteY43" fmla="*/ 1173956 h 1633538"/>
                <a:gd name="connsiteX44" fmla="*/ 1859757 w 2647950"/>
                <a:gd name="connsiteY44" fmla="*/ 1254919 h 1633538"/>
                <a:gd name="connsiteX45" fmla="*/ 2024063 w 2647950"/>
                <a:gd name="connsiteY45" fmla="*/ 1331119 h 1633538"/>
                <a:gd name="connsiteX46" fmla="*/ 2147888 w 2647950"/>
                <a:gd name="connsiteY46" fmla="*/ 1383506 h 1633538"/>
                <a:gd name="connsiteX47" fmla="*/ 2355057 w 2647950"/>
                <a:gd name="connsiteY47" fmla="*/ 1462088 h 1633538"/>
                <a:gd name="connsiteX48" fmla="*/ 2545557 w 2647950"/>
                <a:gd name="connsiteY48" fmla="*/ 1528763 h 1633538"/>
                <a:gd name="connsiteX49" fmla="*/ 2626519 w 2647950"/>
                <a:gd name="connsiteY49" fmla="*/ 1559719 h 1633538"/>
                <a:gd name="connsiteX50" fmla="*/ 2638425 w 2647950"/>
                <a:gd name="connsiteY50" fmla="*/ 1566863 h 1633538"/>
                <a:gd name="connsiteX51" fmla="*/ 2645569 w 2647950"/>
                <a:gd name="connsiteY51" fmla="*/ 1574006 h 1633538"/>
                <a:gd name="connsiteX52" fmla="*/ 2647950 w 2647950"/>
                <a:gd name="connsiteY52" fmla="*/ 1583531 h 1633538"/>
                <a:gd name="connsiteX53" fmla="*/ 2647950 w 2647950"/>
                <a:gd name="connsiteY53" fmla="*/ 1590675 h 1633538"/>
                <a:gd name="connsiteX54" fmla="*/ 2643188 w 2647950"/>
                <a:gd name="connsiteY54" fmla="*/ 1600200 h 1633538"/>
                <a:gd name="connsiteX55" fmla="*/ 2628900 w 2647950"/>
                <a:gd name="connsiteY55" fmla="*/ 1612106 h 1633538"/>
                <a:gd name="connsiteX56" fmla="*/ 2595563 w 2647950"/>
                <a:gd name="connsiteY56" fmla="*/ 1626394 h 1633538"/>
                <a:gd name="connsiteX57" fmla="*/ 2566988 w 2647950"/>
                <a:gd name="connsiteY57" fmla="*/ 1631156 h 1633538"/>
                <a:gd name="connsiteX58" fmla="*/ 2493169 w 2647950"/>
                <a:gd name="connsiteY58" fmla="*/ 1631156 h 1633538"/>
                <a:gd name="connsiteX59" fmla="*/ 2314575 w 2647950"/>
                <a:gd name="connsiteY59" fmla="*/ 1631156 h 1633538"/>
                <a:gd name="connsiteX60" fmla="*/ 2155032 w 2647950"/>
                <a:gd name="connsiteY60" fmla="*/ 1631156 h 1633538"/>
                <a:gd name="connsiteX61" fmla="*/ 1981200 w 2647950"/>
                <a:gd name="connsiteY61" fmla="*/ 1631156 h 1633538"/>
                <a:gd name="connsiteX62" fmla="*/ 1847850 w 2647950"/>
                <a:gd name="connsiteY62" fmla="*/ 1631156 h 1633538"/>
                <a:gd name="connsiteX63" fmla="*/ 1750219 w 2647950"/>
                <a:gd name="connsiteY63" fmla="*/ 1631156 h 1633538"/>
                <a:gd name="connsiteX64" fmla="*/ 1709738 w 2647950"/>
                <a:gd name="connsiteY64" fmla="*/ 1631156 h 1633538"/>
                <a:gd name="connsiteX65" fmla="*/ 1688307 w 2647950"/>
                <a:gd name="connsiteY65" fmla="*/ 1633538 h 1633538"/>
                <a:gd name="connsiteX66" fmla="*/ 1664494 w 2647950"/>
                <a:gd name="connsiteY66" fmla="*/ 1633538 h 1633538"/>
                <a:gd name="connsiteX67" fmla="*/ 1628775 w 2647950"/>
                <a:gd name="connsiteY67" fmla="*/ 1628775 h 1633538"/>
                <a:gd name="connsiteX68" fmla="*/ 1600200 w 2647950"/>
                <a:gd name="connsiteY68" fmla="*/ 1616869 h 1633538"/>
                <a:gd name="connsiteX69" fmla="*/ 1574007 w 2647950"/>
                <a:gd name="connsiteY69" fmla="*/ 1602581 h 1633538"/>
                <a:gd name="connsiteX70" fmla="*/ 1557338 w 2647950"/>
                <a:gd name="connsiteY70" fmla="*/ 1588294 h 1633538"/>
                <a:gd name="connsiteX71" fmla="*/ 1538288 w 2647950"/>
                <a:gd name="connsiteY71" fmla="*/ 1569244 h 1633538"/>
                <a:gd name="connsiteX72" fmla="*/ 1516857 w 2647950"/>
                <a:gd name="connsiteY72" fmla="*/ 1535906 h 1633538"/>
                <a:gd name="connsiteX73" fmla="*/ 1507332 w 2647950"/>
                <a:gd name="connsiteY73" fmla="*/ 1519238 h 1633538"/>
                <a:gd name="connsiteX74" fmla="*/ 1469232 w 2647950"/>
                <a:gd name="connsiteY74" fmla="*/ 1478756 h 1633538"/>
                <a:gd name="connsiteX75" fmla="*/ 1373982 w 2647950"/>
                <a:gd name="connsiteY75" fmla="*/ 1369219 h 1633538"/>
                <a:gd name="connsiteX76" fmla="*/ 1281113 w 2647950"/>
                <a:gd name="connsiteY76" fmla="*/ 1271588 h 1633538"/>
                <a:gd name="connsiteX77" fmla="*/ 1143000 w 2647950"/>
                <a:gd name="connsiteY77" fmla="*/ 1119188 h 1633538"/>
                <a:gd name="connsiteX78" fmla="*/ 1040607 w 2647950"/>
                <a:gd name="connsiteY78" fmla="*/ 1004888 h 1633538"/>
                <a:gd name="connsiteX79" fmla="*/ 940594 w 2647950"/>
                <a:gd name="connsiteY79" fmla="*/ 890588 h 1633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</a:cxnLst>
              <a:rect l="l" t="t" r="r" b="b"/>
              <a:pathLst>
                <a:path w="2647950" h="1633538">
                  <a:moveTo>
                    <a:pt x="940594" y="890588"/>
                  </a:moveTo>
                  <a:lnTo>
                    <a:pt x="878682" y="821531"/>
                  </a:lnTo>
                  <a:lnTo>
                    <a:pt x="823913" y="764381"/>
                  </a:lnTo>
                  <a:lnTo>
                    <a:pt x="762000" y="697706"/>
                  </a:lnTo>
                  <a:lnTo>
                    <a:pt x="697707" y="631031"/>
                  </a:lnTo>
                  <a:lnTo>
                    <a:pt x="633413" y="564356"/>
                  </a:lnTo>
                  <a:lnTo>
                    <a:pt x="583407" y="516731"/>
                  </a:lnTo>
                  <a:lnTo>
                    <a:pt x="533400" y="471488"/>
                  </a:lnTo>
                  <a:lnTo>
                    <a:pt x="471488" y="414338"/>
                  </a:lnTo>
                  <a:lnTo>
                    <a:pt x="440532" y="385763"/>
                  </a:lnTo>
                  <a:lnTo>
                    <a:pt x="388144" y="340519"/>
                  </a:lnTo>
                  <a:lnTo>
                    <a:pt x="347663" y="304800"/>
                  </a:lnTo>
                  <a:lnTo>
                    <a:pt x="314325" y="276225"/>
                  </a:lnTo>
                  <a:lnTo>
                    <a:pt x="266700" y="238125"/>
                  </a:lnTo>
                  <a:lnTo>
                    <a:pt x="214313" y="197644"/>
                  </a:lnTo>
                  <a:lnTo>
                    <a:pt x="178594" y="173831"/>
                  </a:lnTo>
                  <a:lnTo>
                    <a:pt x="128588" y="138113"/>
                  </a:lnTo>
                  <a:lnTo>
                    <a:pt x="78582" y="107156"/>
                  </a:lnTo>
                  <a:lnTo>
                    <a:pt x="35719" y="80963"/>
                  </a:lnTo>
                  <a:lnTo>
                    <a:pt x="16669" y="69056"/>
                  </a:lnTo>
                  <a:lnTo>
                    <a:pt x="9525" y="61913"/>
                  </a:lnTo>
                  <a:lnTo>
                    <a:pt x="0" y="38100"/>
                  </a:lnTo>
                  <a:lnTo>
                    <a:pt x="0" y="26194"/>
                  </a:lnTo>
                  <a:lnTo>
                    <a:pt x="2382" y="11906"/>
                  </a:lnTo>
                  <a:lnTo>
                    <a:pt x="9525" y="2381"/>
                  </a:lnTo>
                  <a:lnTo>
                    <a:pt x="21432" y="0"/>
                  </a:lnTo>
                  <a:lnTo>
                    <a:pt x="38100" y="0"/>
                  </a:lnTo>
                  <a:lnTo>
                    <a:pt x="59532" y="2381"/>
                  </a:lnTo>
                  <a:lnTo>
                    <a:pt x="97632" y="14288"/>
                  </a:lnTo>
                  <a:lnTo>
                    <a:pt x="161925" y="42863"/>
                  </a:lnTo>
                  <a:lnTo>
                    <a:pt x="238125" y="80963"/>
                  </a:lnTo>
                  <a:lnTo>
                    <a:pt x="326232" y="130969"/>
                  </a:lnTo>
                  <a:lnTo>
                    <a:pt x="416719" y="188119"/>
                  </a:lnTo>
                  <a:lnTo>
                    <a:pt x="533400" y="261938"/>
                  </a:lnTo>
                  <a:lnTo>
                    <a:pt x="607219" y="311944"/>
                  </a:lnTo>
                  <a:lnTo>
                    <a:pt x="719138" y="388144"/>
                  </a:lnTo>
                  <a:lnTo>
                    <a:pt x="764382" y="440531"/>
                  </a:lnTo>
                  <a:lnTo>
                    <a:pt x="885825" y="540544"/>
                  </a:lnTo>
                  <a:lnTo>
                    <a:pt x="1054894" y="681038"/>
                  </a:lnTo>
                  <a:lnTo>
                    <a:pt x="1164432" y="771525"/>
                  </a:lnTo>
                  <a:lnTo>
                    <a:pt x="1259682" y="850106"/>
                  </a:lnTo>
                  <a:lnTo>
                    <a:pt x="1412082" y="966788"/>
                  </a:lnTo>
                  <a:lnTo>
                    <a:pt x="1559719" y="1076325"/>
                  </a:lnTo>
                  <a:lnTo>
                    <a:pt x="1712119" y="1173956"/>
                  </a:lnTo>
                  <a:lnTo>
                    <a:pt x="1859757" y="1254919"/>
                  </a:lnTo>
                  <a:lnTo>
                    <a:pt x="2024063" y="1331119"/>
                  </a:lnTo>
                  <a:lnTo>
                    <a:pt x="2147888" y="1383506"/>
                  </a:lnTo>
                  <a:lnTo>
                    <a:pt x="2355057" y="1462088"/>
                  </a:lnTo>
                  <a:lnTo>
                    <a:pt x="2545557" y="1528763"/>
                  </a:lnTo>
                  <a:lnTo>
                    <a:pt x="2626519" y="1559719"/>
                  </a:lnTo>
                  <a:lnTo>
                    <a:pt x="2638425" y="1566863"/>
                  </a:lnTo>
                  <a:lnTo>
                    <a:pt x="2645569" y="1574006"/>
                  </a:lnTo>
                  <a:lnTo>
                    <a:pt x="2647950" y="1583531"/>
                  </a:lnTo>
                  <a:lnTo>
                    <a:pt x="2647950" y="1590675"/>
                  </a:lnTo>
                  <a:lnTo>
                    <a:pt x="2643188" y="1600200"/>
                  </a:lnTo>
                  <a:lnTo>
                    <a:pt x="2628900" y="1612106"/>
                  </a:lnTo>
                  <a:lnTo>
                    <a:pt x="2595563" y="1626394"/>
                  </a:lnTo>
                  <a:lnTo>
                    <a:pt x="2566988" y="1631156"/>
                  </a:lnTo>
                  <a:lnTo>
                    <a:pt x="2493169" y="1631156"/>
                  </a:lnTo>
                  <a:lnTo>
                    <a:pt x="2314575" y="1631156"/>
                  </a:lnTo>
                  <a:lnTo>
                    <a:pt x="2155032" y="1631156"/>
                  </a:lnTo>
                  <a:lnTo>
                    <a:pt x="1981200" y="1631156"/>
                  </a:lnTo>
                  <a:lnTo>
                    <a:pt x="1847850" y="1631156"/>
                  </a:lnTo>
                  <a:lnTo>
                    <a:pt x="1750219" y="1631156"/>
                  </a:lnTo>
                  <a:lnTo>
                    <a:pt x="1709738" y="1631156"/>
                  </a:lnTo>
                  <a:lnTo>
                    <a:pt x="1688307" y="1633538"/>
                  </a:lnTo>
                  <a:lnTo>
                    <a:pt x="1664494" y="1633538"/>
                  </a:lnTo>
                  <a:lnTo>
                    <a:pt x="1628775" y="1628775"/>
                  </a:lnTo>
                  <a:lnTo>
                    <a:pt x="1600200" y="1616869"/>
                  </a:lnTo>
                  <a:lnTo>
                    <a:pt x="1574007" y="1602581"/>
                  </a:lnTo>
                  <a:lnTo>
                    <a:pt x="1557338" y="1588294"/>
                  </a:lnTo>
                  <a:lnTo>
                    <a:pt x="1538288" y="1569244"/>
                  </a:lnTo>
                  <a:lnTo>
                    <a:pt x="1516857" y="1535906"/>
                  </a:lnTo>
                  <a:lnTo>
                    <a:pt x="1507332" y="1519238"/>
                  </a:lnTo>
                  <a:lnTo>
                    <a:pt x="1469232" y="1478756"/>
                  </a:lnTo>
                  <a:lnTo>
                    <a:pt x="1373982" y="1369219"/>
                  </a:lnTo>
                  <a:lnTo>
                    <a:pt x="1281113" y="1271588"/>
                  </a:lnTo>
                  <a:lnTo>
                    <a:pt x="1143000" y="1119188"/>
                  </a:lnTo>
                  <a:lnTo>
                    <a:pt x="1040607" y="1004888"/>
                  </a:lnTo>
                  <a:lnTo>
                    <a:pt x="940594" y="890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F64F2E5F-190F-4B40-B6FD-BED35CE4F607}"/>
              </a:ext>
            </a:extLst>
          </p:cNvPr>
          <p:cNvSpPr/>
          <p:nvPr/>
        </p:nvSpPr>
        <p:spPr>
          <a:xfrm>
            <a:off x="2989263" y="1719263"/>
            <a:ext cx="1133475" cy="504825"/>
          </a:xfrm>
          <a:custGeom>
            <a:avLst/>
            <a:gdLst>
              <a:gd name="connsiteX0" fmla="*/ 471487 w 1133475"/>
              <a:gd name="connsiteY0" fmla="*/ 359568 h 504825"/>
              <a:gd name="connsiteX1" fmla="*/ 359569 w 1133475"/>
              <a:gd name="connsiteY1" fmla="*/ 302418 h 504825"/>
              <a:gd name="connsiteX2" fmla="*/ 254794 w 1133475"/>
              <a:gd name="connsiteY2" fmla="*/ 242887 h 504825"/>
              <a:gd name="connsiteX3" fmla="*/ 169069 w 1133475"/>
              <a:gd name="connsiteY3" fmla="*/ 190500 h 504825"/>
              <a:gd name="connsiteX4" fmla="*/ 107156 w 1133475"/>
              <a:gd name="connsiteY4" fmla="*/ 145256 h 504825"/>
              <a:gd name="connsiteX5" fmla="*/ 42862 w 1133475"/>
              <a:gd name="connsiteY5" fmla="*/ 100012 h 504825"/>
              <a:gd name="connsiteX6" fmla="*/ 19050 w 1133475"/>
              <a:gd name="connsiteY6" fmla="*/ 85725 h 504825"/>
              <a:gd name="connsiteX7" fmla="*/ 7144 w 1133475"/>
              <a:gd name="connsiteY7" fmla="*/ 64293 h 504825"/>
              <a:gd name="connsiteX8" fmla="*/ 0 w 1133475"/>
              <a:gd name="connsiteY8" fmla="*/ 35718 h 504825"/>
              <a:gd name="connsiteX9" fmla="*/ 2381 w 1133475"/>
              <a:gd name="connsiteY9" fmla="*/ 14287 h 504825"/>
              <a:gd name="connsiteX10" fmla="*/ 7144 w 1133475"/>
              <a:gd name="connsiteY10" fmla="*/ 7143 h 504825"/>
              <a:gd name="connsiteX11" fmla="*/ 14287 w 1133475"/>
              <a:gd name="connsiteY11" fmla="*/ 0 h 504825"/>
              <a:gd name="connsiteX12" fmla="*/ 40481 w 1133475"/>
              <a:gd name="connsiteY12" fmla="*/ 0 h 504825"/>
              <a:gd name="connsiteX13" fmla="*/ 83344 w 1133475"/>
              <a:gd name="connsiteY13" fmla="*/ 11906 h 504825"/>
              <a:gd name="connsiteX14" fmla="*/ 104775 w 1133475"/>
              <a:gd name="connsiteY14" fmla="*/ 26193 h 504825"/>
              <a:gd name="connsiteX15" fmla="*/ 145256 w 1133475"/>
              <a:gd name="connsiteY15" fmla="*/ 57150 h 504825"/>
              <a:gd name="connsiteX16" fmla="*/ 190500 w 1133475"/>
              <a:gd name="connsiteY16" fmla="*/ 80962 h 504825"/>
              <a:gd name="connsiteX17" fmla="*/ 278606 w 1133475"/>
              <a:gd name="connsiteY17" fmla="*/ 121443 h 504825"/>
              <a:gd name="connsiteX18" fmla="*/ 371475 w 1133475"/>
              <a:gd name="connsiteY18" fmla="*/ 150018 h 504825"/>
              <a:gd name="connsiteX19" fmla="*/ 440531 w 1133475"/>
              <a:gd name="connsiteY19" fmla="*/ 169068 h 504825"/>
              <a:gd name="connsiteX20" fmla="*/ 535781 w 1133475"/>
              <a:gd name="connsiteY20" fmla="*/ 188118 h 504825"/>
              <a:gd name="connsiteX21" fmla="*/ 638175 w 1133475"/>
              <a:gd name="connsiteY21" fmla="*/ 200025 h 504825"/>
              <a:gd name="connsiteX22" fmla="*/ 754856 w 1133475"/>
              <a:gd name="connsiteY22" fmla="*/ 209550 h 504825"/>
              <a:gd name="connsiteX23" fmla="*/ 869156 w 1133475"/>
              <a:gd name="connsiteY23" fmla="*/ 214312 h 504825"/>
              <a:gd name="connsiteX24" fmla="*/ 923925 w 1133475"/>
              <a:gd name="connsiteY24" fmla="*/ 214312 h 504825"/>
              <a:gd name="connsiteX25" fmla="*/ 947737 w 1133475"/>
              <a:gd name="connsiteY25" fmla="*/ 221456 h 504825"/>
              <a:gd name="connsiteX26" fmla="*/ 990600 w 1133475"/>
              <a:gd name="connsiteY26" fmla="*/ 245268 h 504825"/>
              <a:gd name="connsiteX27" fmla="*/ 1047750 w 1133475"/>
              <a:gd name="connsiteY27" fmla="*/ 278606 h 504825"/>
              <a:gd name="connsiteX28" fmla="*/ 1083469 w 1133475"/>
              <a:gd name="connsiteY28" fmla="*/ 307181 h 504825"/>
              <a:gd name="connsiteX29" fmla="*/ 1109662 w 1133475"/>
              <a:gd name="connsiteY29" fmla="*/ 333375 h 504825"/>
              <a:gd name="connsiteX30" fmla="*/ 1123950 w 1133475"/>
              <a:gd name="connsiteY30" fmla="*/ 352425 h 504825"/>
              <a:gd name="connsiteX31" fmla="*/ 1131094 w 1133475"/>
              <a:gd name="connsiteY31" fmla="*/ 376237 h 504825"/>
              <a:gd name="connsiteX32" fmla="*/ 1133475 w 1133475"/>
              <a:gd name="connsiteY32" fmla="*/ 404812 h 504825"/>
              <a:gd name="connsiteX33" fmla="*/ 1126331 w 1133475"/>
              <a:gd name="connsiteY33" fmla="*/ 438150 h 504825"/>
              <a:gd name="connsiteX34" fmla="*/ 1102519 w 1133475"/>
              <a:gd name="connsiteY34" fmla="*/ 459581 h 504825"/>
              <a:gd name="connsiteX35" fmla="*/ 1057275 w 1133475"/>
              <a:gd name="connsiteY35" fmla="*/ 478631 h 504825"/>
              <a:gd name="connsiteX36" fmla="*/ 962025 w 1133475"/>
              <a:gd name="connsiteY36" fmla="*/ 500062 h 504825"/>
              <a:gd name="connsiteX37" fmla="*/ 909637 w 1133475"/>
              <a:gd name="connsiteY37" fmla="*/ 504825 h 504825"/>
              <a:gd name="connsiteX38" fmla="*/ 866775 w 1133475"/>
              <a:gd name="connsiteY38" fmla="*/ 500062 h 504825"/>
              <a:gd name="connsiteX39" fmla="*/ 766762 w 1133475"/>
              <a:gd name="connsiteY39" fmla="*/ 478631 h 504825"/>
              <a:gd name="connsiteX40" fmla="*/ 647700 w 1133475"/>
              <a:gd name="connsiteY40" fmla="*/ 438150 h 504825"/>
              <a:gd name="connsiteX41" fmla="*/ 545306 w 1133475"/>
              <a:gd name="connsiteY41" fmla="*/ 395287 h 504825"/>
              <a:gd name="connsiteX42" fmla="*/ 471487 w 1133475"/>
              <a:gd name="connsiteY42" fmla="*/ 359568 h 5048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1133475" h="504825">
                <a:moveTo>
                  <a:pt x="471487" y="359568"/>
                </a:moveTo>
                <a:lnTo>
                  <a:pt x="359569" y="302418"/>
                </a:lnTo>
                <a:lnTo>
                  <a:pt x="254794" y="242887"/>
                </a:lnTo>
                <a:lnTo>
                  <a:pt x="169069" y="190500"/>
                </a:lnTo>
                <a:lnTo>
                  <a:pt x="107156" y="145256"/>
                </a:lnTo>
                <a:lnTo>
                  <a:pt x="42862" y="100012"/>
                </a:lnTo>
                <a:lnTo>
                  <a:pt x="19050" y="85725"/>
                </a:lnTo>
                <a:lnTo>
                  <a:pt x="7144" y="64293"/>
                </a:lnTo>
                <a:lnTo>
                  <a:pt x="0" y="35718"/>
                </a:lnTo>
                <a:lnTo>
                  <a:pt x="2381" y="14287"/>
                </a:lnTo>
                <a:lnTo>
                  <a:pt x="7144" y="7143"/>
                </a:lnTo>
                <a:lnTo>
                  <a:pt x="14287" y="0"/>
                </a:lnTo>
                <a:lnTo>
                  <a:pt x="40481" y="0"/>
                </a:lnTo>
                <a:lnTo>
                  <a:pt x="83344" y="11906"/>
                </a:lnTo>
                <a:lnTo>
                  <a:pt x="104775" y="26193"/>
                </a:lnTo>
                <a:lnTo>
                  <a:pt x="145256" y="57150"/>
                </a:lnTo>
                <a:lnTo>
                  <a:pt x="190500" y="80962"/>
                </a:lnTo>
                <a:lnTo>
                  <a:pt x="278606" y="121443"/>
                </a:lnTo>
                <a:lnTo>
                  <a:pt x="371475" y="150018"/>
                </a:lnTo>
                <a:lnTo>
                  <a:pt x="440531" y="169068"/>
                </a:lnTo>
                <a:lnTo>
                  <a:pt x="535781" y="188118"/>
                </a:lnTo>
                <a:lnTo>
                  <a:pt x="638175" y="200025"/>
                </a:lnTo>
                <a:lnTo>
                  <a:pt x="754856" y="209550"/>
                </a:lnTo>
                <a:lnTo>
                  <a:pt x="869156" y="214312"/>
                </a:lnTo>
                <a:lnTo>
                  <a:pt x="923925" y="214312"/>
                </a:lnTo>
                <a:lnTo>
                  <a:pt x="947737" y="221456"/>
                </a:lnTo>
                <a:lnTo>
                  <a:pt x="990600" y="245268"/>
                </a:lnTo>
                <a:lnTo>
                  <a:pt x="1047750" y="278606"/>
                </a:lnTo>
                <a:lnTo>
                  <a:pt x="1083469" y="307181"/>
                </a:lnTo>
                <a:lnTo>
                  <a:pt x="1109662" y="333375"/>
                </a:lnTo>
                <a:lnTo>
                  <a:pt x="1123950" y="352425"/>
                </a:lnTo>
                <a:lnTo>
                  <a:pt x="1131094" y="376237"/>
                </a:lnTo>
                <a:lnTo>
                  <a:pt x="1133475" y="404812"/>
                </a:lnTo>
                <a:lnTo>
                  <a:pt x="1126331" y="438150"/>
                </a:lnTo>
                <a:lnTo>
                  <a:pt x="1102519" y="459581"/>
                </a:lnTo>
                <a:lnTo>
                  <a:pt x="1057275" y="478631"/>
                </a:lnTo>
                <a:lnTo>
                  <a:pt x="962025" y="500062"/>
                </a:lnTo>
                <a:lnTo>
                  <a:pt x="909637" y="504825"/>
                </a:lnTo>
                <a:lnTo>
                  <a:pt x="866775" y="500062"/>
                </a:lnTo>
                <a:lnTo>
                  <a:pt x="766762" y="478631"/>
                </a:lnTo>
                <a:lnTo>
                  <a:pt x="647700" y="438150"/>
                </a:lnTo>
                <a:lnTo>
                  <a:pt x="545306" y="395287"/>
                </a:lnTo>
                <a:lnTo>
                  <a:pt x="471487" y="3595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608480E2-7A51-4D78-A840-755D211BEA03}"/>
              </a:ext>
            </a:extLst>
          </p:cNvPr>
          <p:cNvSpPr/>
          <p:nvPr/>
        </p:nvSpPr>
        <p:spPr>
          <a:xfrm>
            <a:off x="2439988" y="2414588"/>
            <a:ext cx="2159000" cy="566737"/>
          </a:xfrm>
          <a:custGeom>
            <a:avLst/>
            <a:gdLst>
              <a:gd name="connsiteX0" fmla="*/ 1140619 w 2157413"/>
              <a:gd name="connsiteY0" fmla="*/ 178593 h 566737"/>
              <a:gd name="connsiteX1" fmla="*/ 831057 w 2157413"/>
              <a:gd name="connsiteY1" fmla="*/ 240506 h 566737"/>
              <a:gd name="connsiteX2" fmla="*/ 583407 w 2157413"/>
              <a:gd name="connsiteY2" fmla="*/ 290512 h 566737"/>
              <a:gd name="connsiteX3" fmla="*/ 431007 w 2157413"/>
              <a:gd name="connsiteY3" fmla="*/ 321468 h 566737"/>
              <a:gd name="connsiteX4" fmla="*/ 390525 w 2157413"/>
              <a:gd name="connsiteY4" fmla="*/ 316706 h 566737"/>
              <a:gd name="connsiteX5" fmla="*/ 345282 w 2157413"/>
              <a:gd name="connsiteY5" fmla="*/ 307181 h 566737"/>
              <a:gd name="connsiteX6" fmla="*/ 273844 w 2157413"/>
              <a:gd name="connsiteY6" fmla="*/ 288131 h 566737"/>
              <a:gd name="connsiteX7" fmla="*/ 226219 w 2157413"/>
              <a:gd name="connsiteY7" fmla="*/ 269081 h 566737"/>
              <a:gd name="connsiteX8" fmla="*/ 183357 w 2157413"/>
              <a:gd name="connsiteY8" fmla="*/ 250031 h 566737"/>
              <a:gd name="connsiteX9" fmla="*/ 135732 w 2157413"/>
              <a:gd name="connsiteY9" fmla="*/ 223837 h 566737"/>
              <a:gd name="connsiteX10" fmla="*/ 97632 w 2157413"/>
              <a:gd name="connsiteY10" fmla="*/ 200025 h 566737"/>
              <a:gd name="connsiteX11" fmla="*/ 57150 w 2157413"/>
              <a:gd name="connsiteY11" fmla="*/ 171450 h 566737"/>
              <a:gd name="connsiteX12" fmla="*/ 40482 w 2157413"/>
              <a:gd name="connsiteY12" fmla="*/ 164306 h 566737"/>
              <a:gd name="connsiteX13" fmla="*/ 26194 w 2157413"/>
              <a:gd name="connsiteY13" fmla="*/ 161925 h 566737"/>
              <a:gd name="connsiteX14" fmla="*/ 16669 w 2157413"/>
              <a:gd name="connsiteY14" fmla="*/ 161925 h 566737"/>
              <a:gd name="connsiteX15" fmla="*/ 4763 w 2157413"/>
              <a:gd name="connsiteY15" fmla="*/ 164306 h 566737"/>
              <a:gd name="connsiteX16" fmla="*/ 0 w 2157413"/>
              <a:gd name="connsiteY16" fmla="*/ 169068 h 566737"/>
              <a:gd name="connsiteX17" fmla="*/ 0 w 2157413"/>
              <a:gd name="connsiteY17" fmla="*/ 185737 h 566737"/>
              <a:gd name="connsiteX18" fmla="*/ 7144 w 2157413"/>
              <a:gd name="connsiteY18" fmla="*/ 209550 h 566737"/>
              <a:gd name="connsiteX19" fmla="*/ 23813 w 2157413"/>
              <a:gd name="connsiteY19" fmla="*/ 238125 h 566737"/>
              <a:gd name="connsiteX20" fmla="*/ 59532 w 2157413"/>
              <a:gd name="connsiteY20" fmla="*/ 288131 h 566737"/>
              <a:gd name="connsiteX21" fmla="*/ 116682 w 2157413"/>
              <a:gd name="connsiteY21" fmla="*/ 345281 h 566737"/>
              <a:gd name="connsiteX22" fmla="*/ 195263 w 2157413"/>
              <a:gd name="connsiteY22" fmla="*/ 407193 h 566737"/>
              <a:gd name="connsiteX23" fmla="*/ 300038 w 2157413"/>
              <a:gd name="connsiteY23" fmla="*/ 481012 h 566737"/>
              <a:gd name="connsiteX24" fmla="*/ 400050 w 2157413"/>
              <a:gd name="connsiteY24" fmla="*/ 540543 h 566737"/>
              <a:gd name="connsiteX25" fmla="*/ 445294 w 2157413"/>
              <a:gd name="connsiteY25" fmla="*/ 564356 h 566737"/>
              <a:gd name="connsiteX26" fmla="*/ 469107 w 2157413"/>
              <a:gd name="connsiteY26" fmla="*/ 566737 h 566737"/>
              <a:gd name="connsiteX27" fmla="*/ 626269 w 2157413"/>
              <a:gd name="connsiteY27" fmla="*/ 523875 h 566737"/>
              <a:gd name="connsiteX28" fmla="*/ 752475 w 2157413"/>
              <a:gd name="connsiteY28" fmla="*/ 485775 h 566737"/>
              <a:gd name="connsiteX29" fmla="*/ 833438 w 2157413"/>
              <a:gd name="connsiteY29" fmla="*/ 457200 h 566737"/>
              <a:gd name="connsiteX30" fmla="*/ 1004888 w 2157413"/>
              <a:gd name="connsiteY30" fmla="*/ 414337 h 566737"/>
              <a:gd name="connsiteX31" fmla="*/ 1207294 w 2157413"/>
              <a:gd name="connsiteY31" fmla="*/ 371475 h 566737"/>
              <a:gd name="connsiteX32" fmla="*/ 1466850 w 2157413"/>
              <a:gd name="connsiteY32" fmla="*/ 321468 h 566737"/>
              <a:gd name="connsiteX33" fmla="*/ 1616869 w 2157413"/>
              <a:gd name="connsiteY33" fmla="*/ 300037 h 566737"/>
              <a:gd name="connsiteX34" fmla="*/ 1812132 w 2157413"/>
              <a:gd name="connsiteY34" fmla="*/ 273843 h 566737"/>
              <a:gd name="connsiteX35" fmla="*/ 1981200 w 2157413"/>
              <a:gd name="connsiteY35" fmla="*/ 259556 h 566737"/>
              <a:gd name="connsiteX36" fmla="*/ 2102644 w 2157413"/>
              <a:gd name="connsiteY36" fmla="*/ 254793 h 566737"/>
              <a:gd name="connsiteX37" fmla="*/ 2128838 w 2157413"/>
              <a:gd name="connsiteY37" fmla="*/ 245268 h 566737"/>
              <a:gd name="connsiteX38" fmla="*/ 2150269 w 2157413"/>
              <a:gd name="connsiteY38" fmla="*/ 221456 h 566737"/>
              <a:gd name="connsiteX39" fmla="*/ 2157413 w 2157413"/>
              <a:gd name="connsiteY39" fmla="*/ 204787 h 566737"/>
              <a:gd name="connsiteX40" fmla="*/ 2152650 w 2157413"/>
              <a:gd name="connsiteY40" fmla="*/ 180975 h 566737"/>
              <a:gd name="connsiteX41" fmla="*/ 2143125 w 2157413"/>
              <a:gd name="connsiteY41" fmla="*/ 164306 h 566737"/>
              <a:gd name="connsiteX42" fmla="*/ 2131219 w 2157413"/>
              <a:gd name="connsiteY42" fmla="*/ 150018 h 566737"/>
              <a:gd name="connsiteX43" fmla="*/ 2105025 w 2157413"/>
              <a:gd name="connsiteY43" fmla="*/ 130968 h 566737"/>
              <a:gd name="connsiteX44" fmla="*/ 2038350 w 2157413"/>
              <a:gd name="connsiteY44" fmla="*/ 90487 h 566737"/>
              <a:gd name="connsiteX45" fmla="*/ 1988344 w 2157413"/>
              <a:gd name="connsiteY45" fmla="*/ 59531 h 566737"/>
              <a:gd name="connsiteX46" fmla="*/ 1938338 w 2157413"/>
              <a:gd name="connsiteY46" fmla="*/ 35718 h 566737"/>
              <a:gd name="connsiteX47" fmla="*/ 1878807 w 2157413"/>
              <a:gd name="connsiteY47" fmla="*/ 14287 h 566737"/>
              <a:gd name="connsiteX48" fmla="*/ 1804988 w 2157413"/>
              <a:gd name="connsiteY48" fmla="*/ 0 h 566737"/>
              <a:gd name="connsiteX49" fmla="*/ 1771650 w 2157413"/>
              <a:gd name="connsiteY49" fmla="*/ 0 h 566737"/>
              <a:gd name="connsiteX50" fmla="*/ 1743075 w 2157413"/>
              <a:gd name="connsiteY50" fmla="*/ 9525 h 566737"/>
              <a:gd name="connsiteX51" fmla="*/ 1676400 w 2157413"/>
              <a:gd name="connsiteY51" fmla="*/ 52387 h 566737"/>
              <a:gd name="connsiteX52" fmla="*/ 1635919 w 2157413"/>
              <a:gd name="connsiteY52" fmla="*/ 76200 h 566737"/>
              <a:gd name="connsiteX53" fmla="*/ 1519238 w 2157413"/>
              <a:gd name="connsiteY53" fmla="*/ 100012 h 566737"/>
              <a:gd name="connsiteX54" fmla="*/ 1228725 w 2157413"/>
              <a:gd name="connsiteY54" fmla="*/ 159543 h 566737"/>
              <a:gd name="connsiteX55" fmla="*/ 1140619 w 2157413"/>
              <a:gd name="connsiteY55" fmla="*/ 178593 h 566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157413" h="566737">
                <a:moveTo>
                  <a:pt x="1140619" y="178593"/>
                </a:moveTo>
                <a:lnTo>
                  <a:pt x="831057" y="240506"/>
                </a:lnTo>
                <a:lnTo>
                  <a:pt x="583407" y="290512"/>
                </a:lnTo>
                <a:lnTo>
                  <a:pt x="431007" y="321468"/>
                </a:lnTo>
                <a:lnTo>
                  <a:pt x="390525" y="316706"/>
                </a:lnTo>
                <a:lnTo>
                  <a:pt x="345282" y="307181"/>
                </a:lnTo>
                <a:lnTo>
                  <a:pt x="273844" y="288131"/>
                </a:lnTo>
                <a:lnTo>
                  <a:pt x="226219" y="269081"/>
                </a:lnTo>
                <a:lnTo>
                  <a:pt x="183357" y="250031"/>
                </a:lnTo>
                <a:lnTo>
                  <a:pt x="135732" y="223837"/>
                </a:lnTo>
                <a:lnTo>
                  <a:pt x="97632" y="200025"/>
                </a:lnTo>
                <a:lnTo>
                  <a:pt x="57150" y="171450"/>
                </a:lnTo>
                <a:lnTo>
                  <a:pt x="40482" y="164306"/>
                </a:lnTo>
                <a:lnTo>
                  <a:pt x="26194" y="161925"/>
                </a:lnTo>
                <a:lnTo>
                  <a:pt x="16669" y="161925"/>
                </a:lnTo>
                <a:lnTo>
                  <a:pt x="4763" y="164306"/>
                </a:lnTo>
                <a:lnTo>
                  <a:pt x="0" y="169068"/>
                </a:lnTo>
                <a:lnTo>
                  <a:pt x="0" y="185737"/>
                </a:lnTo>
                <a:lnTo>
                  <a:pt x="7144" y="209550"/>
                </a:lnTo>
                <a:lnTo>
                  <a:pt x="23813" y="238125"/>
                </a:lnTo>
                <a:lnTo>
                  <a:pt x="59532" y="288131"/>
                </a:lnTo>
                <a:lnTo>
                  <a:pt x="116682" y="345281"/>
                </a:lnTo>
                <a:lnTo>
                  <a:pt x="195263" y="407193"/>
                </a:lnTo>
                <a:lnTo>
                  <a:pt x="300038" y="481012"/>
                </a:lnTo>
                <a:lnTo>
                  <a:pt x="400050" y="540543"/>
                </a:lnTo>
                <a:lnTo>
                  <a:pt x="445294" y="564356"/>
                </a:lnTo>
                <a:lnTo>
                  <a:pt x="469107" y="566737"/>
                </a:lnTo>
                <a:lnTo>
                  <a:pt x="626269" y="523875"/>
                </a:lnTo>
                <a:lnTo>
                  <a:pt x="752475" y="485775"/>
                </a:lnTo>
                <a:lnTo>
                  <a:pt x="833438" y="457200"/>
                </a:lnTo>
                <a:lnTo>
                  <a:pt x="1004888" y="414337"/>
                </a:lnTo>
                <a:lnTo>
                  <a:pt x="1207294" y="371475"/>
                </a:lnTo>
                <a:lnTo>
                  <a:pt x="1466850" y="321468"/>
                </a:lnTo>
                <a:lnTo>
                  <a:pt x="1616869" y="300037"/>
                </a:lnTo>
                <a:lnTo>
                  <a:pt x="1812132" y="273843"/>
                </a:lnTo>
                <a:lnTo>
                  <a:pt x="1981200" y="259556"/>
                </a:lnTo>
                <a:lnTo>
                  <a:pt x="2102644" y="254793"/>
                </a:lnTo>
                <a:lnTo>
                  <a:pt x="2128838" y="245268"/>
                </a:lnTo>
                <a:lnTo>
                  <a:pt x="2150269" y="221456"/>
                </a:lnTo>
                <a:lnTo>
                  <a:pt x="2157413" y="204787"/>
                </a:lnTo>
                <a:lnTo>
                  <a:pt x="2152650" y="180975"/>
                </a:lnTo>
                <a:lnTo>
                  <a:pt x="2143125" y="164306"/>
                </a:lnTo>
                <a:lnTo>
                  <a:pt x="2131219" y="150018"/>
                </a:lnTo>
                <a:lnTo>
                  <a:pt x="2105025" y="130968"/>
                </a:lnTo>
                <a:lnTo>
                  <a:pt x="2038350" y="90487"/>
                </a:lnTo>
                <a:lnTo>
                  <a:pt x="1988344" y="59531"/>
                </a:lnTo>
                <a:lnTo>
                  <a:pt x="1938338" y="35718"/>
                </a:lnTo>
                <a:lnTo>
                  <a:pt x="1878807" y="14287"/>
                </a:lnTo>
                <a:lnTo>
                  <a:pt x="1804988" y="0"/>
                </a:lnTo>
                <a:lnTo>
                  <a:pt x="1771650" y="0"/>
                </a:lnTo>
                <a:lnTo>
                  <a:pt x="1743075" y="9525"/>
                </a:lnTo>
                <a:lnTo>
                  <a:pt x="1676400" y="52387"/>
                </a:lnTo>
                <a:lnTo>
                  <a:pt x="1635919" y="76200"/>
                </a:lnTo>
                <a:lnTo>
                  <a:pt x="1519238" y="100012"/>
                </a:lnTo>
                <a:lnTo>
                  <a:pt x="1228725" y="159543"/>
                </a:lnTo>
                <a:lnTo>
                  <a:pt x="1140619" y="1785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5BB321CF-CE06-47B2-89FE-6DA236A6D374}"/>
              </a:ext>
            </a:extLst>
          </p:cNvPr>
          <p:cNvSpPr/>
          <p:nvPr/>
        </p:nvSpPr>
        <p:spPr>
          <a:xfrm>
            <a:off x="2970213" y="3214688"/>
            <a:ext cx="1158875" cy="327025"/>
          </a:xfrm>
          <a:custGeom>
            <a:avLst/>
            <a:gdLst>
              <a:gd name="connsiteX0" fmla="*/ 890587 w 1159669"/>
              <a:gd name="connsiteY0" fmla="*/ 259556 h 326231"/>
              <a:gd name="connsiteX1" fmla="*/ 678656 w 1159669"/>
              <a:gd name="connsiteY1" fmla="*/ 292893 h 326231"/>
              <a:gd name="connsiteX2" fmla="*/ 466725 w 1159669"/>
              <a:gd name="connsiteY2" fmla="*/ 326231 h 326231"/>
              <a:gd name="connsiteX3" fmla="*/ 433387 w 1159669"/>
              <a:gd name="connsiteY3" fmla="*/ 326231 h 326231"/>
              <a:gd name="connsiteX4" fmla="*/ 366712 w 1159669"/>
              <a:gd name="connsiteY4" fmla="*/ 323850 h 326231"/>
              <a:gd name="connsiteX5" fmla="*/ 280987 w 1159669"/>
              <a:gd name="connsiteY5" fmla="*/ 316706 h 326231"/>
              <a:gd name="connsiteX6" fmla="*/ 207169 w 1159669"/>
              <a:gd name="connsiteY6" fmla="*/ 302418 h 326231"/>
              <a:gd name="connsiteX7" fmla="*/ 145256 w 1159669"/>
              <a:gd name="connsiteY7" fmla="*/ 285750 h 326231"/>
              <a:gd name="connsiteX8" fmla="*/ 90487 w 1159669"/>
              <a:gd name="connsiteY8" fmla="*/ 264318 h 326231"/>
              <a:gd name="connsiteX9" fmla="*/ 66675 w 1159669"/>
              <a:gd name="connsiteY9" fmla="*/ 252412 h 326231"/>
              <a:gd name="connsiteX10" fmla="*/ 35719 w 1159669"/>
              <a:gd name="connsiteY10" fmla="*/ 235743 h 326231"/>
              <a:gd name="connsiteX11" fmla="*/ 19050 w 1159669"/>
              <a:gd name="connsiteY11" fmla="*/ 223837 h 326231"/>
              <a:gd name="connsiteX12" fmla="*/ 7144 w 1159669"/>
              <a:gd name="connsiteY12" fmla="*/ 207168 h 326231"/>
              <a:gd name="connsiteX13" fmla="*/ 0 w 1159669"/>
              <a:gd name="connsiteY13" fmla="*/ 188118 h 326231"/>
              <a:gd name="connsiteX14" fmla="*/ 0 w 1159669"/>
              <a:gd name="connsiteY14" fmla="*/ 176212 h 326231"/>
              <a:gd name="connsiteX15" fmla="*/ 7144 w 1159669"/>
              <a:gd name="connsiteY15" fmla="*/ 169068 h 326231"/>
              <a:gd name="connsiteX16" fmla="*/ 23812 w 1159669"/>
              <a:gd name="connsiteY16" fmla="*/ 169068 h 326231"/>
              <a:gd name="connsiteX17" fmla="*/ 54769 w 1159669"/>
              <a:gd name="connsiteY17" fmla="*/ 171450 h 326231"/>
              <a:gd name="connsiteX18" fmla="*/ 128587 w 1159669"/>
              <a:gd name="connsiteY18" fmla="*/ 180975 h 326231"/>
              <a:gd name="connsiteX19" fmla="*/ 207169 w 1159669"/>
              <a:gd name="connsiteY19" fmla="*/ 180975 h 326231"/>
              <a:gd name="connsiteX20" fmla="*/ 304800 w 1159669"/>
              <a:gd name="connsiteY20" fmla="*/ 171450 h 326231"/>
              <a:gd name="connsiteX21" fmla="*/ 381000 w 1159669"/>
              <a:gd name="connsiteY21" fmla="*/ 157162 h 326231"/>
              <a:gd name="connsiteX22" fmla="*/ 540544 w 1159669"/>
              <a:gd name="connsiteY22" fmla="*/ 119062 h 326231"/>
              <a:gd name="connsiteX23" fmla="*/ 733425 w 1159669"/>
              <a:gd name="connsiteY23" fmla="*/ 71437 h 326231"/>
              <a:gd name="connsiteX24" fmla="*/ 797719 w 1159669"/>
              <a:gd name="connsiteY24" fmla="*/ 57150 h 326231"/>
              <a:gd name="connsiteX25" fmla="*/ 828675 w 1159669"/>
              <a:gd name="connsiteY25" fmla="*/ 35718 h 326231"/>
              <a:gd name="connsiteX26" fmla="*/ 859631 w 1159669"/>
              <a:gd name="connsiteY26" fmla="*/ 21431 h 326231"/>
              <a:gd name="connsiteX27" fmla="*/ 892969 w 1159669"/>
              <a:gd name="connsiteY27" fmla="*/ 7143 h 326231"/>
              <a:gd name="connsiteX28" fmla="*/ 926306 w 1159669"/>
              <a:gd name="connsiteY28" fmla="*/ 0 h 326231"/>
              <a:gd name="connsiteX29" fmla="*/ 952500 w 1159669"/>
              <a:gd name="connsiteY29" fmla="*/ 0 h 326231"/>
              <a:gd name="connsiteX30" fmla="*/ 976312 w 1159669"/>
              <a:gd name="connsiteY30" fmla="*/ 4762 h 326231"/>
              <a:gd name="connsiteX31" fmla="*/ 1004887 w 1159669"/>
              <a:gd name="connsiteY31" fmla="*/ 21431 h 326231"/>
              <a:gd name="connsiteX32" fmla="*/ 1062037 w 1159669"/>
              <a:gd name="connsiteY32" fmla="*/ 59531 h 326231"/>
              <a:gd name="connsiteX33" fmla="*/ 1121569 w 1159669"/>
              <a:gd name="connsiteY33" fmla="*/ 97631 h 326231"/>
              <a:gd name="connsiteX34" fmla="*/ 1135856 w 1159669"/>
              <a:gd name="connsiteY34" fmla="*/ 107156 h 326231"/>
              <a:gd name="connsiteX35" fmla="*/ 1145381 w 1159669"/>
              <a:gd name="connsiteY35" fmla="*/ 119062 h 326231"/>
              <a:gd name="connsiteX36" fmla="*/ 1154906 w 1159669"/>
              <a:gd name="connsiteY36" fmla="*/ 135731 h 326231"/>
              <a:gd name="connsiteX37" fmla="*/ 1159669 w 1159669"/>
              <a:gd name="connsiteY37" fmla="*/ 159543 h 326231"/>
              <a:gd name="connsiteX38" fmla="*/ 1150144 w 1159669"/>
              <a:gd name="connsiteY38" fmla="*/ 183356 h 326231"/>
              <a:gd name="connsiteX39" fmla="*/ 1135856 w 1159669"/>
              <a:gd name="connsiteY39" fmla="*/ 197643 h 326231"/>
              <a:gd name="connsiteX40" fmla="*/ 1100137 w 1159669"/>
              <a:gd name="connsiteY40" fmla="*/ 219075 h 326231"/>
              <a:gd name="connsiteX41" fmla="*/ 1052512 w 1159669"/>
              <a:gd name="connsiteY41" fmla="*/ 233362 h 326231"/>
              <a:gd name="connsiteX42" fmla="*/ 981075 w 1159669"/>
              <a:gd name="connsiteY42" fmla="*/ 247650 h 326231"/>
              <a:gd name="connsiteX43" fmla="*/ 890587 w 1159669"/>
              <a:gd name="connsiteY43" fmla="*/ 259556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159669" h="326231">
                <a:moveTo>
                  <a:pt x="890587" y="259556"/>
                </a:moveTo>
                <a:lnTo>
                  <a:pt x="678656" y="292893"/>
                </a:lnTo>
                <a:lnTo>
                  <a:pt x="466725" y="326231"/>
                </a:lnTo>
                <a:lnTo>
                  <a:pt x="433387" y="326231"/>
                </a:lnTo>
                <a:lnTo>
                  <a:pt x="366712" y="323850"/>
                </a:lnTo>
                <a:lnTo>
                  <a:pt x="280987" y="316706"/>
                </a:lnTo>
                <a:lnTo>
                  <a:pt x="207169" y="302418"/>
                </a:lnTo>
                <a:lnTo>
                  <a:pt x="145256" y="285750"/>
                </a:lnTo>
                <a:lnTo>
                  <a:pt x="90487" y="264318"/>
                </a:lnTo>
                <a:lnTo>
                  <a:pt x="66675" y="252412"/>
                </a:lnTo>
                <a:lnTo>
                  <a:pt x="35719" y="235743"/>
                </a:lnTo>
                <a:lnTo>
                  <a:pt x="19050" y="223837"/>
                </a:lnTo>
                <a:lnTo>
                  <a:pt x="7144" y="207168"/>
                </a:lnTo>
                <a:lnTo>
                  <a:pt x="0" y="188118"/>
                </a:lnTo>
                <a:lnTo>
                  <a:pt x="0" y="176212"/>
                </a:lnTo>
                <a:lnTo>
                  <a:pt x="7144" y="169068"/>
                </a:lnTo>
                <a:lnTo>
                  <a:pt x="23812" y="169068"/>
                </a:lnTo>
                <a:lnTo>
                  <a:pt x="54769" y="171450"/>
                </a:lnTo>
                <a:lnTo>
                  <a:pt x="128587" y="180975"/>
                </a:lnTo>
                <a:lnTo>
                  <a:pt x="207169" y="180975"/>
                </a:lnTo>
                <a:lnTo>
                  <a:pt x="304800" y="171450"/>
                </a:lnTo>
                <a:lnTo>
                  <a:pt x="381000" y="157162"/>
                </a:lnTo>
                <a:lnTo>
                  <a:pt x="540544" y="119062"/>
                </a:lnTo>
                <a:lnTo>
                  <a:pt x="733425" y="71437"/>
                </a:lnTo>
                <a:lnTo>
                  <a:pt x="797719" y="57150"/>
                </a:lnTo>
                <a:lnTo>
                  <a:pt x="828675" y="35718"/>
                </a:lnTo>
                <a:lnTo>
                  <a:pt x="859631" y="21431"/>
                </a:lnTo>
                <a:lnTo>
                  <a:pt x="892969" y="7143"/>
                </a:lnTo>
                <a:lnTo>
                  <a:pt x="926306" y="0"/>
                </a:lnTo>
                <a:lnTo>
                  <a:pt x="952500" y="0"/>
                </a:lnTo>
                <a:lnTo>
                  <a:pt x="976312" y="4762"/>
                </a:lnTo>
                <a:lnTo>
                  <a:pt x="1004887" y="21431"/>
                </a:lnTo>
                <a:lnTo>
                  <a:pt x="1062037" y="59531"/>
                </a:lnTo>
                <a:lnTo>
                  <a:pt x="1121569" y="97631"/>
                </a:lnTo>
                <a:lnTo>
                  <a:pt x="1135856" y="107156"/>
                </a:lnTo>
                <a:lnTo>
                  <a:pt x="1145381" y="119062"/>
                </a:lnTo>
                <a:lnTo>
                  <a:pt x="1154906" y="135731"/>
                </a:lnTo>
                <a:lnTo>
                  <a:pt x="1159669" y="159543"/>
                </a:lnTo>
                <a:lnTo>
                  <a:pt x="1150144" y="183356"/>
                </a:lnTo>
                <a:lnTo>
                  <a:pt x="1135856" y="197643"/>
                </a:lnTo>
                <a:lnTo>
                  <a:pt x="1100137" y="219075"/>
                </a:lnTo>
                <a:lnTo>
                  <a:pt x="1052512" y="233362"/>
                </a:lnTo>
                <a:lnTo>
                  <a:pt x="981075" y="247650"/>
                </a:lnTo>
                <a:lnTo>
                  <a:pt x="890587" y="2595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9874BD2E-18C9-45A6-80C3-6FB0EA27CCA8}"/>
              </a:ext>
            </a:extLst>
          </p:cNvPr>
          <p:cNvSpPr/>
          <p:nvPr/>
        </p:nvSpPr>
        <p:spPr>
          <a:xfrm>
            <a:off x="2952750" y="3852863"/>
            <a:ext cx="1173163" cy="333375"/>
          </a:xfrm>
          <a:custGeom>
            <a:avLst/>
            <a:gdLst>
              <a:gd name="connsiteX0" fmla="*/ 754856 w 1173956"/>
              <a:gd name="connsiteY0" fmla="*/ 45243 h 333375"/>
              <a:gd name="connsiteX1" fmla="*/ 609600 w 1173956"/>
              <a:gd name="connsiteY1" fmla="*/ 90487 h 333375"/>
              <a:gd name="connsiteX2" fmla="*/ 521494 w 1173956"/>
              <a:gd name="connsiteY2" fmla="*/ 114300 h 333375"/>
              <a:gd name="connsiteX3" fmla="*/ 376238 w 1173956"/>
              <a:gd name="connsiteY3" fmla="*/ 147637 h 333375"/>
              <a:gd name="connsiteX4" fmla="*/ 214313 w 1173956"/>
              <a:gd name="connsiteY4" fmla="*/ 176212 h 333375"/>
              <a:gd name="connsiteX5" fmla="*/ 173831 w 1173956"/>
              <a:gd name="connsiteY5" fmla="*/ 178593 h 333375"/>
              <a:gd name="connsiteX6" fmla="*/ 138113 w 1173956"/>
              <a:gd name="connsiteY6" fmla="*/ 171450 h 333375"/>
              <a:gd name="connsiteX7" fmla="*/ 109538 w 1173956"/>
              <a:gd name="connsiteY7" fmla="*/ 157162 h 333375"/>
              <a:gd name="connsiteX8" fmla="*/ 90488 w 1173956"/>
              <a:gd name="connsiteY8" fmla="*/ 142875 h 333375"/>
              <a:gd name="connsiteX9" fmla="*/ 52388 w 1173956"/>
              <a:gd name="connsiteY9" fmla="*/ 111918 h 333375"/>
              <a:gd name="connsiteX10" fmla="*/ 42863 w 1173956"/>
              <a:gd name="connsiteY10" fmla="*/ 104775 h 333375"/>
              <a:gd name="connsiteX11" fmla="*/ 30956 w 1173956"/>
              <a:gd name="connsiteY11" fmla="*/ 102393 h 333375"/>
              <a:gd name="connsiteX12" fmla="*/ 19050 w 1173956"/>
              <a:gd name="connsiteY12" fmla="*/ 100012 h 333375"/>
              <a:gd name="connsiteX13" fmla="*/ 9525 w 1173956"/>
              <a:gd name="connsiteY13" fmla="*/ 100012 h 333375"/>
              <a:gd name="connsiteX14" fmla="*/ 0 w 1173956"/>
              <a:gd name="connsiteY14" fmla="*/ 107156 h 333375"/>
              <a:gd name="connsiteX15" fmla="*/ 0 w 1173956"/>
              <a:gd name="connsiteY15" fmla="*/ 128587 h 333375"/>
              <a:gd name="connsiteX16" fmla="*/ 7144 w 1173956"/>
              <a:gd name="connsiteY16" fmla="*/ 154781 h 333375"/>
              <a:gd name="connsiteX17" fmla="*/ 26194 w 1173956"/>
              <a:gd name="connsiteY17" fmla="*/ 188118 h 333375"/>
              <a:gd name="connsiteX18" fmla="*/ 66675 w 1173956"/>
              <a:gd name="connsiteY18" fmla="*/ 230981 h 333375"/>
              <a:gd name="connsiteX19" fmla="*/ 102394 w 1173956"/>
              <a:gd name="connsiteY19" fmla="*/ 261937 h 333375"/>
              <a:gd name="connsiteX20" fmla="*/ 150019 w 1173956"/>
              <a:gd name="connsiteY20" fmla="*/ 290512 h 333375"/>
              <a:gd name="connsiteX21" fmla="*/ 202406 w 1173956"/>
              <a:gd name="connsiteY21" fmla="*/ 311943 h 333375"/>
              <a:gd name="connsiteX22" fmla="*/ 254794 w 1173956"/>
              <a:gd name="connsiteY22" fmla="*/ 326231 h 333375"/>
              <a:gd name="connsiteX23" fmla="*/ 309563 w 1173956"/>
              <a:gd name="connsiteY23" fmla="*/ 333375 h 333375"/>
              <a:gd name="connsiteX24" fmla="*/ 383381 w 1173956"/>
              <a:gd name="connsiteY24" fmla="*/ 333375 h 333375"/>
              <a:gd name="connsiteX25" fmla="*/ 497681 w 1173956"/>
              <a:gd name="connsiteY25" fmla="*/ 321468 h 333375"/>
              <a:gd name="connsiteX26" fmla="*/ 642938 w 1173956"/>
              <a:gd name="connsiteY26" fmla="*/ 304800 h 333375"/>
              <a:gd name="connsiteX27" fmla="*/ 847725 w 1173956"/>
              <a:gd name="connsiteY27" fmla="*/ 271462 h 333375"/>
              <a:gd name="connsiteX28" fmla="*/ 964406 w 1173956"/>
              <a:gd name="connsiteY28" fmla="*/ 247650 h 333375"/>
              <a:gd name="connsiteX29" fmla="*/ 1078706 w 1173956"/>
              <a:gd name="connsiteY29" fmla="*/ 216693 h 333375"/>
              <a:gd name="connsiteX30" fmla="*/ 1121569 w 1173956"/>
              <a:gd name="connsiteY30" fmla="*/ 200025 h 333375"/>
              <a:gd name="connsiteX31" fmla="*/ 1145381 w 1173956"/>
              <a:gd name="connsiteY31" fmla="*/ 185737 h 333375"/>
              <a:gd name="connsiteX32" fmla="*/ 1166813 w 1173956"/>
              <a:gd name="connsiteY32" fmla="*/ 161925 h 333375"/>
              <a:gd name="connsiteX33" fmla="*/ 1173956 w 1173956"/>
              <a:gd name="connsiteY33" fmla="*/ 138112 h 333375"/>
              <a:gd name="connsiteX34" fmla="*/ 1173956 w 1173956"/>
              <a:gd name="connsiteY34" fmla="*/ 126206 h 333375"/>
              <a:gd name="connsiteX35" fmla="*/ 1169194 w 1173956"/>
              <a:gd name="connsiteY35" fmla="*/ 111918 h 333375"/>
              <a:gd name="connsiteX36" fmla="*/ 1154906 w 1173956"/>
              <a:gd name="connsiteY36" fmla="*/ 97631 h 333375"/>
              <a:gd name="connsiteX37" fmla="*/ 1126331 w 1173956"/>
              <a:gd name="connsiteY37" fmla="*/ 78581 h 333375"/>
              <a:gd name="connsiteX38" fmla="*/ 1085850 w 1173956"/>
              <a:gd name="connsiteY38" fmla="*/ 57150 h 333375"/>
              <a:gd name="connsiteX39" fmla="*/ 1040606 w 1173956"/>
              <a:gd name="connsiteY39" fmla="*/ 35718 h 333375"/>
              <a:gd name="connsiteX40" fmla="*/ 995363 w 1173956"/>
              <a:gd name="connsiteY40" fmla="*/ 19050 h 333375"/>
              <a:gd name="connsiteX41" fmla="*/ 935831 w 1173956"/>
              <a:gd name="connsiteY41" fmla="*/ 4762 h 333375"/>
              <a:gd name="connsiteX42" fmla="*/ 883444 w 1173956"/>
              <a:gd name="connsiteY42" fmla="*/ 0 h 333375"/>
              <a:gd name="connsiteX43" fmla="*/ 842963 w 1173956"/>
              <a:gd name="connsiteY43" fmla="*/ 14287 h 333375"/>
              <a:gd name="connsiteX44" fmla="*/ 754856 w 1173956"/>
              <a:gd name="connsiteY44" fmla="*/ 4524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73956" h="333375">
                <a:moveTo>
                  <a:pt x="754856" y="45243"/>
                </a:moveTo>
                <a:lnTo>
                  <a:pt x="609600" y="90487"/>
                </a:lnTo>
                <a:lnTo>
                  <a:pt x="521494" y="114300"/>
                </a:lnTo>
                <a:lnTo>
                  <a:pt x="376238" y="147637"/>
                </a:lnTo>
                <a:lnTo>
                  <a:pt x="214313" y="176212"/>
                </a:lnTo>
                <a:lnTo>
                  <a:pt x="173831" y="178593"/>
                </a:lnTo>
                <a:lnTo>
                  <a:pt x="138113" y="171450"/>
                </a:lnTo>
                <a:lnTo>
                  <a:pt x="109538" y="157162"/>
                </a:lnTo>
                <a:lnTo>
                  <a:pt x="90488" y="142875"/>
                </a:lnTo>
                <a:lnTo>
                  <a:pt x="52388" y="111918"/>
                </a:lnTo>
                <a:lnTo>
                  <a:pt x="42863" y="104775"/>
                </a:lnTo>
                <a:lnTo>
                  <a:pt x="30956" y="102393"/>
                </a:lnTo>
                <a:lnTo>
                  <a:pt x="19050" y="100012"/>
                </a:lnTo>
                <a:lnTo>
                  <a:pt x="9525" y="100012"/>
                </a:lnTo>
                <a:lnTo>
                  <a:pt x="0" y="107156"/>
                </a:lnTo>
                <a:lnTo>
                  <a:pt x="0" y="128587"/>
                </a:lnTo>
                <a:lnTo>
                  <a:pt x="7144" y="154781"/>
                </a:lnTo>
                <a:lnTo>
                  <a:pt x="26194" y="188118"/>
                </a:lnTo>
                <a:lnTo>
                  <a:pt x="66675" y="230981"/>
                </a:lnTo>
                <a:lnTo>
                  <a:pt x="102394" y="261937"/>
                </a:lnTo>
                <a:lnTo>
                  <a:pt x="150019" y="290512"/>
                </a:lnTo>
                <a:lnTo>
                  <a:pt x="202406" y="311943"/>
                </a:lnTo>
                <a:lnTo>
                  <a:pt x="254794" y="326231"/>
                </a:lnTo>
                <a:lnTo>
                  <a:pt x="309563" y="333375"/>
                </a:lnTo>
                <a:lnTo>
                  <a:pt x="383381" y="333375"/>
                </a:lnTo>
                <a:lnTo>
                  <a:pt x="497681" y="321468"/>
                </a:lnTo>
                <a:lnTo>
                  <a:pt x="642938" y="304800"/>
                </a:lnTo>
                <a:lnTo>
                  <a:pt x="847725" y="271462"/>
                </a:lnTo>
                <a:lnTo>
                  <a:pt x="964406" y="247650"/>
                </a:lnTo>
                <a:lnTo>
                  <a:pt x="1078706" y="216693"/>
                </a:lnTo>
                <a:lnTo>
                  <a:pt x="1121569" y="200025"/>
                </a:lnTo>
                <a:lnTo>
                  <a:pt x="1145381" y="185737"/>
                </a:lnTo>
                <a:lnTo>
                  <a:pt x="1166813" y="161925"/>
                </a:lnTo>
                <a:lnTo>
                  <a:pt x="1173956" y="138112"/>
                </a:lnTo>
                <a:lnTo>
                  <a:pt x="1173956" y="126206"/>
                </a:lnTo>
                <a:lnTo>
                  <a:pt x="1169194" y="111918"/>
                </a:lnTo>
                <a:lnTo>
                  <a:pt x="1154906" y="97631"/>
                </a:lnTo>
                <a:lnTo>
                  <a:pt x="1126331" y="78581"/>
                </a:lnTo>
                <a:lnTo>
                  <a:pt x="1085850" y="57150"/>
                </a:lnTo>
                <a:lnTo>
                  <a:pt x="1040606" y="35718"/>
                </a:lnTo>
                <a:lnTo>
                  <a:pt x="995363" y="19050"/>
                </a:lnTo>
                <a:lnTo>
                  <a:pt x="935831" y="4762"/>
                </a:lnTo>
                <a:lnTo>
                  <a:pt x="883444" y="0"/>
                </a:lnTo>
                <a:lnTo>
                  <a:pt x="842963" y="14287"/>
                </a:lnTo>
                <a:lnTo>
                  <a:pt x="754856" y="452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E7204F66-0669-49AB-A2FD-E3708ECE9F73}"/>
              </a:ext>
            </a:extLst>
          </p:cNvPr>
          <p:cNvSpPr/>
          <p:nvPr/>
        </p:nvSpPr>
        <p:spPr>
          <a:xfrm>
            <a:off x="2640013" y="4675188"/>
            <a:ext cx="631825" cy="1163637"/>
          </a:xfrm>
          <a:custGeom>
            <a:avLst/>
            <a:gdLst>
              <a:gd name="connsiteX0" fmla="*/ 511969 w 631032"/>
              <a:gd name="connsiteY0" fmla="*/ 609600 h 1164431"/>
              <a:gd name="connsiteX1" fmla="*/ 400050 w 631032"/>
              <a:gd name="connsiteY1" fmla="*/ 252412 h 1164431"/>
              <a:gd name="connsiteX2" fmla="*/ 359569 w 631032"/>
              <a:gd name="connsiteY2" fmla="*/ 114300 h 1164431"/>
              <a:gd name="connsiteX3" fmla="*/ 323850 w 631032"/>
              <a:gd name="connsiteY3" fmla="*/ 90487 h 1164431"/>
              <a:gd name="connsiteX4" fmla="*/ 276225 w 631032"/>
              <a:gd name="connsiteY4" fmla="*/ 61912 h 1164431"/>
              <a:gd name="connsiteX5" fmla="*/ 235744 w 631032"/>
              <a:gd name="connsiteY5" fmla="*/ 45244 h 1164431"/>
              <a:gd name="connsiteX6" fmla="*/ 204788 w 631032"/>
              <a:gd name="connsiteY6" fmla="*/ 33337 h 1164431"/>
              <a:gd name="connsiteX7" fmla="*/ 178594 w 631032"/>
              <a:gd name="connsiteY7" fmla="*/ 26194 h 1164431"/>
              <a:gd name="connsiteX8" fmla="*/ 150019 w 631032"/>
              <a:gd name="connsiteY8" fmla="*/ 16669 h 1164431"/>
              <a:gd name="connsiteX9" fmla="*/ 95250 w 631032"/>
              <a:gd name="connsiteY9" fmla="*/ 7144 h 1164431"/>
              <a:gd name="connsiteX10" fmla="*/ 45244 w 631032"/>
              <a:gd name="connsiteY10" fmla="*/ 2381 h 1164431"/>
              <a:gd name="connsiteX11" fmla="*/ 23813 w 631032"/>
              <a:gd name="connsiteY11" fmla="*/ 0 h 1164431"/>
              <a:gd name="connsiteX12" fmla="*/ 7144 w 631032"/>
              <a:gd name="connsiteY12" fmla="*/ 2381 h 1164431"/>
              <a:gd name="connsiteX13" fmla="*/ 0 w 631032"/>
              <a:gd name="connsiteY13" fmla="*/ 11906 h 1164431"/>
              <a:gd name="connsiteX14" fmla="*/ 2382 w 631032"/>
              <a:gd name="connsiteY14" fmla="*/ 33337 h 1164431"/>
              <a:gd name="connsiteX15" fmla="*/ 16669 w 631032"/>
              <a:gd name="connsiteY15" fmla="*/ 61912 h 1164431"/>
              <a:gd name="connsiteX16" fmla="*/ 97632 w 631032"/>
              <a:gd name="connsiteY16" fmla="*/ 164306 h 1164431"/>
              <a:gd name="connsiteX17" fmla="*/ 202407 w 631032"/>
              <a:gd name="connsiteY17" fmla="*/ 309562 h 1164431"/>
              <a:gd name="connsiteX18" fmla="*/ 209550 w 631032"/>
              <a:gd name="connsiteY18" fmla="*/ 338137 h 1164431"/>
              <a:gd name="connsiteX19" fmla="*/ 257175 w 631032"/>
              <a:gd name="connsiteY19" fmla="*/ 583406 h 1164431"/>
              <a:gd name="connsiteX20" fmla="*/ 314325 w 631032"/>
              <a:gd name="connsiteY20" fmla="*/ 866775 h 1164431"/>
              <a:gd name="connsiteX21" fmla="*/ 338138 w 631032"/>
              <a:gd name="connsiteY21" fmla="*/ 981075 h 1164431"/>
              <a:gd name="connsiteX22" fmla="*/ 357188 w 631032"/>
              <a:gd name="connsiteY22" fmla="*/ 1016794 h 1164431"/>
              <a:gd name="connsiteX23" fmla="*/ 381000 w 631032"/>
              <a:gd name="connsiteY23" fmla="*/ 1057275 h 1164431"/>
              <a:gd name="connsiteX24" fmla="*/ 411957 w 631032"/>
              <a:gd name="connsiteY24" fmla="*/ 1097756 h 1164431"/>
              <a:gd name="connsiteX25" fmla="*/ 428625 w 631032"/>
              <a:gd name="connsiteY25" fmla="*/ 1114425 h 1164431"/>
              <a:gd name="connsiteX26" fmla="*/ 450057 w 631032"/>
              <a:gd name="connsiteY26" fmla="*/ 1133475 h 1164431"/>
              <a:gd name="connsiteX27" fmla="*/ 476250 w 631032"/>
              <a:gd name="connsiteY27" fmla="*/ 1150144 h 1164431"/>
              <a:gd name="connsiteX28" fmla="*/ 509588 w 631032"/>
              <a:gd name="connsiteY28" fmla="*/ 1162050 h 1164431"/>
              <a:gd name="connsiteX29" fmla="*/ 545307 w 631032"/>
              <a:gd name="connsiteY29" fmla="*/ 1164431 h 1164431"/>
              <a:gd name="connsiteX30" fmla="*/ 571500 w 631032"/>
              <a:gd name="connsiteY30" fmla="*/ 1159669 h 1164431"/>
              <a:gd name="connsiteX31" fmla="*/ 592932 w 631032"/>
              <a:gd name="connsiteY31" fmla="*/ 1147762 h 1164431"/>
              <a:gd name="connsiteX32" fmla="*/ 609600 w 631032"/>
              <a:gd name="connsiteY32" fmla="*/ 1128712 h 1164431"/>
              <a:gd name="connsiteX33" fmla="*/ 621507 w 631032"/>
              <a:gd name="connsiteY33" fmla="*/ 1100137 h 1164431"/>
              <a:gd name="connsiteX34" fmla="*/ 628650 w 631032"/>
              <a:gd name="connsiteY34" fmla="*/ 1062037 h 1164431"/>
              <a:gd name="connsiteX35" fmla="*/ 631032 w 631032"/>
              <a:gd name="connsiteY35" fmla="*/ 1023937 h 1164431"/>
              <a:gd name="connsiteX36" fmla="*/ 626269 w 631032"/>
              <a:gd name="connsiteY36" fmla="*/ 990600 h 1164431"/>
              <a:gd name="connsiteX37" fmla="*/ 578644 w 631032"/>
              <a:gd name="connsiteY37" fmla="*/ 826294 h 1164431"/>
              <a:gd name="connsiteX38" fmla="*/ 511969 w 631032"/>
              <a:gd name="connsiteY38" fmla="*/ 609600 h 1164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31032" h="1164431">
                <a:moveTo>
                  <a:pt x="511969" y="609600"/>
                </a:moveTo>
                <a:lnTo>
                  <a:pt x="400050" y="252412"/>
                </a:lnTo>
                <a:lnTo>
                  <a:pt x="359569" y="114300"/>
                </a:lnTo>
                <a:lnTo>
                  <a:pt x="323850" y="90487"/>
                </a:lnTo>
                <a:lnTo>
                  <a:pt x="276225" y="61912"/>
                </a:lnTo>
                <a:lnTo>
                  <a:pt x="235744" y="45244"/>
                </a:lnTo>
                <a:lnTo>
                  <a:pt x="204788" y="33337"/>
                </a:lnTo>
                <a:lnTo>
                  <a:pt x="178594" y="26194"/>
                </a:lnTo>
                <a:lnTo>
                  <a:pt x="150019" y="16669"/>
                </a:lnTo>
                <a:lnTo>
                  <a:pt x="95250" y="7144"/>
                </a:lnTo>
                <a:lnTo>
                  <a:pt x="45244" y="2381"/>
                </a:lnTo>
                <a:lnTo>
                  <a:pt x="23813" y="0"/>
                </a:lnTo>
                <a:lnTo>
                  <a:pt x="7144" y="2381"/>
                </a:lnTo>
                <a:lnTo>
                  <a:pt x="0" y="11906"/>
                </a:lnTo>
                <a:lnTo>
                  <a:pt x="2382" y="33337"/>
                </a:lnTo>
                <a:lnTo>
                  <a:pt x="16669" y="61912"/>
                </a:lnTo>
                <a:lnTo>
                  <a:pt x="97632" y="164306"/>
                </a:lnTo>
                <a:lnTo>
                  <a:pt x="202407" y="309562"/>
                </a:lnTo>
                <a:lnTo>
                  <a:pt x="209550" y="338137"/>
                </a:lnTo>
                <a:lnTo>
                  <a:pt x="257175" y="583406"/>
                </a:lnTo>
                <a:lnTo>
                  <a:pt x="314325" y="866775"/>
                </a:lnTo>
                <a:lnTo>
                  <a:pt x="338138" y="981075"/>
                </a:lnTo>
                <a:lnTo>
                  <a:pt x="357188" y="1016794"/>
                </a:lnTo>
                <a:lnTo>
                  <a:pt x="381000" y="1057275"/>
                </a:lnTo>
                <a:lnTo>
                  <a:pt x="411957" y="1097756"/>
                </a:lnTo>
                <a:lnTo>
                  <a:pt x="428625" y="1114425"/>
                </a:lnTo>
                <a:lnTo>
                  <a:pt x="450057" y="1133475"/>
                </a:lnTo>
                <a:lnTo>
                  <a:pt x="476250" y="1150144"/>
                </a:lnTo>
                <a:lnTo>
                  <a:pt x="509588" y="1162050"/>
                </a:lnTo>
                <a:lnTo>
                  <a:pt x="545307" y="1164431"/>
                </a:lnTo>
                <a:lnTo>
                  <a:pt x="571500" y="1159669"/>
                </a:lnTo>
                <a:lnTo>
                  <a:pt x="592932" y="1147762"/>
                </a:lnTo>
                <a:lnTo>
                  <a:pt x="609600" y="1128712"/>
                </a:lnTo>
                <a:lnTo>
                  <a:pt x="621507" y="1100137"/>
                </a:lnTo>
                <a:lnTo>
                  <a:pt x="628650" y="1062037"/>
                </a:lnTo>
                <a:lnTo>
                  <a:pt x="631032" y="1023937"/>
                </a:lnTo>
                <a:lnTo>
                  <a:pt x="626269" y="990600"/>
                </a:lnTo>
                <a:lnTo>
                  <a:pt x="578644" y="826294"/>
                </a:lnTo>
                <a:lnTo>
                  <a:pt x="511969" y="6096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B7272502-4C23-4EAC-A8F1-E2B47B5B31A1}"/>
              </a:ext>
            </a:extLst>
          </p:cNvPr>
          <p:cNvSpPr/>
          <p:nvPr/>
        </p:nvSpPr>
        <p:spPr>
          <a:xfrm>
            <a:off x="2916238" y="4562475"/>
            <a:ext cx="1457325" cy="979488"/>
          </a:xfrm>
          <a:custGeom>
            <a:avLst/>
            <a:gdLst>
              <a:gd name="connsiteX0" fmla="*/ 726282 w 1457325"/>
              <a:gd name="connsiteY0" fmla="*/ 107156 h 978694"/>
              <a:gd name="connsiteX1" fmla="*/ 397669 w 1457325"/>
              <a:gd name="connsiteY1" fmla="*/ 169069 h 978694"/>
              <a:gd name="connsiteX2" fmla="*/ 33338 w 1457325"/>
              <a:gd name="connsiteY2" fmla="*/ 238125 h 978694"/>
              <a:gd name="connsiteX3" fmla="*/ 0 w 1457325"/>
              <a:gd name="connsiteY3" fmla="*/ 250031 h 978694"/>
              <a:gd name="connsiteX4" fmla="*/ 59532 w 1457325"/>
              <a:gd name="connsiteY4" fmla="*/ 397669 h 978694"/>
              <a:gd name="connsiteX5" fmla="*/ 404813 w 1457325"/>
              <a:gd name="connsiteY5" fmla="*/ 330994 h 978694"/>
              <a:gd name="connsiteX6" fmla="*/ 892969 w 1457325"/>
              <a:gd name="connsiteY6" fmla="*/ 233363 h 978694"/>
              <a:gd name="connsiteX7" fmla="*/ 1019175 w 1457325"/>
              <a:gd name="connsiteY7" fmla="*/ 209550 h 978694"/>
              <a:gd name="connsiteX8" fmla="*/ 1042988 w 1457325"/>
              <a:gd name="connsiteY8" fmla="*/ 209550 h 978694"/>
              <a:gd name="connsiteX9" fmla="*/ 1059657 w 1457325"/>
              <a:gd name="connsiteY9" fmla="*/ 214313 h 978694"/>
              <a:gd name="connsiteX10" fmla="*/ 1073944 w 1457325"/>
              <a:gd name="connsiteY10" fmla="*/ 221456 h 978694"/>
              <a:gd name="connsiteX11" fmla="*/ 1083469 w 1457325"/>
              <a:gd name="connsiteY11" fmla="*/ 230981 h 978694"/>
              <a:gd name="connsiteX12" fmla="*/ 1088232 w 1457325"/>
              <a:gd name="connsiteY12" fmla="*/ 247650 h 978694"/>
              <a:gd name="connsiteX13" fmla="*/ 1088232 w 1457325"/>
              <a:gd name="connsiteY13" fmla="*/ 273844 h 978694"/>
              <a:gd name="connsiteX14" fmla="*/ 1088232 w 1457325"/>
              <a:gd name="connsiteY14" fmla="*/ 314325 h 978694"/>
              <a:gd name="connsiteX15" fmla="*/ 1052513 w 1457325"/>
              <a:gd name="connsiteY15" fmla="*/ 616744 h 978694"/>
              <a:gd name="connsiteX16" fmla="*/ 1021557 w 1457325"/>
              <a:gd name="connsiteY16" fmla="*/ 842963 h 978694"/>
              <a:gd name="connsiteX17" fmla="*/ 1019175 w 1457325"/>
              <a:gd name="connsiteY17" fmla="*/ 959644 h 978694"/>
              <a:gd name="connsiteX18" fmla="*/ 1169194 w 1457325"/>
              <a:gd name="connsiteY18" fmla="*/ 978694 h 978694"/>
              <a:gd name="connsiteX19" fmla="*/ 1226344 w 1457325"/>
              <a:gd name="connsiteY19" fmla="*/ 821531 h 978694"/>
              <a:gd name="connsiteX20" fmla="*/ 1273969 w 1457325"/>
              <a:gd name="connsiteY20" fmla="*/ 666750 h 978694"/>
              <a:gd name="connsiteX21" fmla="*/ 1340644 w 1457325"/>
              <a:gd name="connsiteY21" fmla="*/ 426244 h 978694"/>
              <a:gd name="connsiteX22" fmla="*/ 1362075 w 1457325"/>
              <a:gd name="connsiteY22" fmla="*/ 357188 h 978694"/>
              <a:gd name="connsiteX23" fmla="*/ 1378744 w 1457325"/>
              <a:gd name="connsiteY23" fmla="*/ 326231 h 978694"/>
              <a:gd name="connsiteX24" fmla="*/ 1404938 w 1457325"/>
              <a:gd name="connsiteY24" fmla="*/ 292894 h 978694"/>
              <a:gd name="connsiteX25" fmla="*/ 1428750 w 1457325"/>
              <a:gd name="connsiteY25" fmla="*/ 271463 h 978694"/>
              <a:gd name="connsiteX26" fmla="*/ 1450182 w 1457325"/>
              <a:gd name="connsiteY26" fmla="*/ 247650 h 978694"/>
              <a:gd name="connsiteX27" fmla="*/ 1457325 w 1457325"/>
              <a:gd name="connsiteY27" fmla="*/ 223838 h 978694"/>
              <a:gd name="connsiteX28" fmla="*/ 1454944 w 1457325"/>
              <a:gd name="connsiteY28" fmla="*/ 195263 h 978694"/>
              <a:gd name="connsiteX29" fmla="*/ 1440657 w 1457325"/>
              <a:gd name="connsiteY29" fmla="*/ 176213 h 978694"/>
              <a:gd name="connsiteX30" fmla="*/ 1423988 w 1457325"/>
              <a:gd name="connsiteY30" fmla="*/ 161925 h 978694"/>
              <a:gd name="connsiteX31" fmla="*/ 1400175 w 1457325"/>
              <a:gd name="connsiteY31" fmla="*/ 145256 h 978694"/>
              <a:gd name="connsiteX32" fmla="*/ 1366838 w 1457325"/>
              <a:gd name="connsiteY32" fmla="*/ 130969 h 978694"/>
              <a:gd name="connsiteX33" fmla="*/ 1333500 w 1457325"/>
              <a:gd name="connsiteY33" fmla="*/ 116681 h 978694"/>
              <a:gd name="connsiteX34" fmla="*/ 1257300 w 1457325"/>
              <a:gd name="connsiteY34" fmla="*/ 59531 h 978694"/>
              <a:gd name="connsiteX35" fmla="*/ 1207294 w 1457325"/>
              <a:gd name="connsiteY35" fmla="*/ 26194 h 978694"/>
              <a:gd name="connsiteX36" fmla="*/ 1176338 w 1457325"/>
              <a:gd name="connsiteY36" fmla="*/ 7144 h 978694"/>
              <a:gd name="connsiteX37" fmla="*/ 1154907 w 1457325"/>
              <a:gd name="connsiteY37" fmla="*/ 0 h 978694"/>
              <a:gd name="connsiteX38" fmla="*/ 1116807 w 1457325"/>
              <a:gd name="connsiteY38" fmla="*/ 2381 h 978694"/>
              <a:gd name="connsiteX39" fmla="*/ 1092994 w 1457325"/>
              <a:gd name="connsiteY39" fmla="*/ 9525 h 978694"/>
              <a:gd name="connsiteX40" fmla="*/ 1062038 w 1457325"/>
              <a:gd name="connsiteY40" fmla="*/ 23813 h 978694"/>
              <a:gd name="connsiteX41" fmla="*/ 1033463 w 1457325"/>
              <a:gd name="connsiteY41" fmla="*/ 45244 h 978694"/>
              <a:gd name="connsiteX42" fmla="*/ 1012032 w 1457325"/>
              <a:gd name="connsiteY42" fmla="*/ 54769 h 978694"/>
              <a:gd name="connsiteX43" fmla="*/ 726282 w 1457325"/>
              <a:gd name="connsiteY43" fmla="*/ 107156 h 978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457325" h="978694">
                <a:moveTo>
                  <a:pt x="726282" y="107156"/>
                </a:moveTo>
                <a:lnTo>
                  <a:pt x="397669" y="169069"/>
                </a:lnTo>
                <a:lnTo>
                  <a:pt x="33338" y="238125"/>
                </a:lnTo>
                <a:lnTo>
                  <a:pt x="0" y="250031"/>
                </a:lnTo>
                <a:lnTo>
                  <a:pt x="59532" y="397669"/>
                </a:lnTo>
                <a:lnTo>
                  <a:pt x="404813" y="330994"/>
                </a:lnTo>
                <a:lnTo>
                  <a:pt x="892969" y="233363"/>
                </a:lnTo>
                <a:lnTo>
                  <a:pt x="1019175" y="209550"/>
                </a:lnTo>
                <a:lnTo>
                  <a:pt x="1042988" y="209550"/>
                </a:lnTo>
                <a:lnTo>
                  <a:pt x="1059657" y="214313"/>
                </a:lnTo>
                <a:lnTo>
                  <a:pt x="1073944" y="221456"/>
                </a:lnTo>
                <a:lnTo>
                  <a:pt x="1083469" y="230981"/>
                </a:lnTo>
                <a:lnTo>
                  <a:pt x="1088232" y="247650"/>
                </a:lnTo>
                <a:lnTo>
                  <a:pt x="1088232" y="273844"/>
                </a:lnTo>
                <a:lnTo>
                  <a:pt x="1088232" y="314325"/>
                </a:lnTo>
                <a:lnTo>
                  <a:pt x="1052513" y="616744"/>
                </a:lnTo>
                <a:lnTo>
                  <a:pt x="1021557" y="842963"/>
                </a:lnTo>
                <a:lnTo>
                  <a:pt x="1019175" y="959644"/>
                </a:lnTo>
                <a:lnTo>
                  <a:pt x="1169194" y="978694"/>
                </a:lnTo>
                <a:lnTo>
                  <a:pt x="1226344" y="821531"/>
                </a:lnTo>
                <a:lnTo>
                  <a:pt x="1273969" y="666750"/>
                </a:lnTo>
                <a:lnTo>
                  <a:pt x="1340644" y="426244"/>
                </a:lnTo>
                <a:lnTo>
                  <a:pt x="1362075" y="357188"/>
                </a:lnTo>
                <a:lnTo>
                  <a:pt x="1378744" y="326231"/>
                </a:lnTo>
                <a:lnTo>
                  <a:pt x="1404938" y="292894"/>
                </a:lnTo>
                <a:lnTo>
                  <a:pt x="1428750" y="271463"/>
                </a:lnTo>
                <a:lnTo>
                  <a:pt x="1450182" y="247650"/>
                </a:lnTo>
                <a:lnTo>
                  <a:pt x="1457325" y="223838"/>
                </a:lnTo>
                <a:lnTo>
                  <a:pt x="1454944" y="195263"/>
                </a:lnTo>
                <a:lnTo>
                  <a:pt x="1440657" y="176213"/>
                </a:lnTo>
                <a:lnTo>
                  <a:pt x="1423988" y="161925"/>
                </a:lnTo>
                <a:lnTo>
                  <a:pt x="1400175" y="145256"/>
                </a:lnTo>
                <a:lnTo>
                  <a:pt x="1366838" y="130969"/>
                </a:lnTo>
                <a:lnTo>
                  <a:pt x="1333500" y="116681"/>
                </a:lnTo>
                <a:lnTo>
                  <a:pt x="1257300" y="59531"/>
                </a:lnTo>
                <a:lnTo>
                  <a:pt x="1207294" y="26194"/>
                </a:lnTo>
                <a:lnTo>
                  <a:pt x="1176338" y="7144"/>
                </a:lnTo>
                <a:lnTo>
                  <a:pt x="1154907" y="0"/>
                </a:lnTo>
                <a:lnTo>
                  <a:pt x="1116807" y="2381"/>
                </a:lnTo>
                <a:lnTo>
                  <a:pt x="1092994" y="9525"/>
                </a:lnTo>
                <a:lnTo>
                  <a:pt x="1062038" y="23813"/>
                </a:lnTo>
                <a:lnTo>
                  <a:pt x="1033463" y="45244"/>
                </a:lnTo>
                <a:lnTo>
                  <a:pt x="1012032" y="54769"/>
                </a:lnTo>
                <a:lnTo>
                  <a:pt x="726282" y="107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F895F383-D818-41DA-990F-9541E75185C4}"/>
              </a:ext>
            </a:extLst>
          </p:cNvPr>
          <p:cNvSpPr/>
          <p:nvPr/>
        </p:nvSpPr>
        <p:spPr>
          <a:xfrm>
            <a:off x="3152775" y="5370513"/>
            <a:ext cx="1017588" cy="325437"/>
          </a:xfrm>
          <a:custGeom>
            <a:avLst/>
            <a:gdLst>
              <a:gd name="connsiteX0" fmla="*/ 583406 w 1016794"/>
              <a:gd name="connsiteY0" fmla="*/ 47625 h 326231"/>
              <a:gd name="connsiteX1" fmla="*/ 0 w 1016794"/>
              <a:gd name="connsiteY1" fmla="*/ 176212 h 326231"/>
              <a:gd name="connsiteX2" fmla="*/ 40481 w 1016794"/>
              <a:gd name="connsiteY2" fmla="*/ 326231 h 326231"/>
              <a:gd name="connsiteX3" fmla="*/ 390525 w 1016794"/>
              <a:gd name="connsiteY3" fmla="*/ 269081 h 326231"/>
              <a:gd name="connsiteX4" fmla="*/ 785813 w 1016794"/>
              <a:gd name="connsiteY4" fmla="*/ 202406 h 326231"/>
              <a:gd name="connsiteX5" fmla="*/ 816769 w 1016794"/>
              <a:gd name="connsiteY5" fmla="*/ 216694 h 326231"/>
              <a:gd name="connsiteX6" fmla="*/ 842963 w 1016794"/>
              <a:gd name="connsiteY6" fmla="*/ 228600 h 326231"/>
              <a:gd name="connsiteX7" fmla="*/ 864394 w 1016794"/>
              <a:gd name="connsiteY7" fmla="*/ 235744 h 326231"/>
              <a:gd name="connsiteX8" fmla="*/ 888206 w 1016794"/>
              <a:gd name="connsiteY8" fmla="*/ 240506 h 326231"/>
              <a:gd name="connsiteX9" fmla="*/ 912019 w 1016794"/>
              <a:gd name="connsiteY9" fmla="*/ 242887 h 326231"/>
              <a:gd name="connsiteX10" fmla="*/ 945356 w 1016794"/>
              <a:gd name="connsiteY10" fmla="*/ 235744 h 326231"/>
              <a:gd name="connsiteX11" fmla="*/ 969169 w 1016794"/>
              <a:gd name="connsiteY11" fmla="*/ 223837 h 326231"/>
              <a:gd name="connsiteX12" fmla="*/ 985838 w 1016794"/>
              <a:gd name="connsiteY12" fmla="*/ 211931 h 326231"/>
              <a:gd name="connsiteX13" fmla="*/ 1002506 w 1016794"/>
              <a:gd name="connsiteY13" fmla="*/ 190500 h 326231"/>
              <a:gd name="connsiteX14" fmla="*/ 1012031 w 1016794"/>
              <a:gd name="connsiteY14" fmla="*/ 166687 h 326231"/>
              <a:gd name="connsiteX15" fmla="*/ 1016794 w 1016794"/>
              <a:gd name="connsiteY15" fmla="*/ 147637 h 326231"/>
              <a:gd name="connsiteX16" fmla="*/ 1016794 w 1016794"/>
              <a:gd name="connsiteY16" fmla="*/ 119062 h 326231"/>
              <a:gd name="connsiteX17" fmla="*/ 1014413 w 1016794"/>
              <a:gd name="connsiteY17" fmla="*/ 100012 h 326231"/>
              <a:gd name="connsiteX18" fmla="*/ 1009650 w 1016794"/>
              <a:gd name="connsiteY18" fmla="*/ 76200 h 326231"/>
              <a:gd name="connsiteX19" fmla="*/ 1002506 w 1016794"/>
              <a:gd name="connsiteY19" fmla="*/ 52387 h 326231"/>
              <a:gd name="connsiteX20" fmla="*/ 990600 w 1016794"/>
              <a:gd name="connsiteY20" fmla="*/ 30956 h 326231"/>
              <a:gd name="connsiteX21" fmla="*/ 976313 w 1016794"/>
              <a:gd name="connsiteY21" fmla="*/ 11906 h 326231"/>
              <a:gd name="connsiteX22" fmla="*/ 812006 w 1016794"/>
              <a:gd name="connsiteY22" fmla="*/ 0 h 326231"/>
              <a:gd name="connsiteX23" fmla="*/ 583406 w 1016794"/>
              <a:gd name="connsiteY23" fmla="*/ 47625 h 326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16794" h="326231">
                <a:moveTo>
                  <a:pt x="583406" y="47625"/>
                </a:moveTo>
                <a:lnTo>
                  <a:pt x="0" y="176212"/>
                </a:lnTo>
                <a:lnTo>
                  <a:pt x="40481" y="326231"/>
                </a:lnTo>
                <a:lnTo>
                  <a:pt x="390525" y="269081"/>
                </a:lnTo>
                <a:lnTo>
                  <a:pt x="785813" y="202406"/>
                </a:lnTo>
                <a:lnTo>
                  <a:pt x="816769" y="216694"/>
                </a:lnTo>
                <a:lnTo>
                  <a:pt x="842963" y="228600"/>
                </a:lnTo>
                <a:lnTo>
                  <a:pt x="864394" y="235744"/>
                </a:lnTo>
                <a:lnTo>
                  <a:pt x="888206" y="240506"/>
                </a:lnTo>
                <a:lnTo>
                  <a:pt x="912019" y="242887"/>
                </a:lnTo>
                <a:lnTo>
                  <a:pt x="945356" y="235744"/>
                </a:lnTo>
                <a:lnTo>
                  <a:pt x="969169" y="223837"/>
                </a:lnTo>
                <a:lnTo>
                  <a:pt x="985838" y="211931"/>
                </a:lnTo>
                <a:lnTo>
                  <a:pt x="1002506" y="190500"/>
                </a:lnTo>
                <a:lnTo>
                  <a:pt x="1012031" y="166687"/>
                </a:lnTo>
                <a:lnTo>
                  <a:pt x="1016794" y="147637"/>
                </a:lnTo>
                <a:lnTo>
                  <a:pt x="1016794" y="119062"/>
                </a:lnTo>
                <a:lnTo>
                  <a:pt x="1014413" y="100012"/>
                </a:lnTo>
                <a:lnTo>
                  <a:pt x="1009650" y="76200"/>
                </a:lnTo>
                <a:lnTo>
                  <a:pt x="1002506" y="52387"/>
                </a:lnTo>
                <a:lnTo>
                  <a:pt x="990600" y="30956"/>
                </a:lnTo>
                <a:lnTo>
                  <a:pt x="976313" y="11906"/>
                </a:lnTo>
                <a:lnTo>
                  <a:pt x="812006" y="0"/>
                </a:lnTo>
                <a:lnTo>
                  <a:pt x="583406" y="47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1" name="フリーフォーム 60">
            <a:extLst>
              <a:ext uri="{FF2B5EF4-FFF2-40B4-BE49-F238E27FC236}">
                <a16:creationId xmlns:a16="http://schemas.microsoft.com/office/drawing/2014/main" id="{A19E1ED2-C24B-40AB-82E9-49A4211E41B3}"/>
              </a:ext>
            </a:extLst>
          </p:cNvPr>
          <p:cNvSpPr/>
          <p:nvPr/>
        </p:nvSpPr>
        <p:spPr>
          <a:xfrm>
            <a:off x="5310188" y="1665288"/>
            <a:ext cx="641350" cy="1133475"/>
          </a:xfrm>
          <a:custGeom>
            <a:avLst/>
            <a:gdLst>
              <a:gd name="connsiteX0" fmla="*/ 316706 w 640556"/>
              <a:gd name="connsiteY0" fmla="*/ 731044 h 1133475"/>
              <a:gd name="connsiteX1" fmla="*/ 330993 w 640556"/>
              <a:gd name="connsiteY1" fmla="*/ 1133475 h 1133475"/>
              <a:gd name="connsiteX2" fmla="*/ 576262 w 640556"/>
              <a:gd name="connsiteY2" fmla="*/ 1076325 h 1133475"/>
              <a:gd name="connsiteX3" fmla="*/ 571500 w 640556"/>
              <a:gd name="connsiteY3" fmla="*/ 835819 h 1133475"/>
              <a:gd name="connsiteX4" fmla="*/ 573881 w 640556"/>
              <a:gd name="connsiteY4" fmla="*/ 409575 h 1133475"/>
              <a:gd name="connsiteX5" fmla="*/ 578643 w 640556"/>
              <a:gd name="connsiteY5" fmla="*/ 366712 h 1133475"/>
              <a:gd name="connsiteX6" fmla="*/ 583406 w 640556"/>
              <a:gd name="connsiteY6" fmla="*/ 347662 h 1133475"/>
              <a:gd name="connsiteX7" fmla="*/ 590550 w 640556"/>
              <a:gd name="connsiteY7" fmla="*/ 326231 h 1133475"/>
              <a:gd name="connsiteX8" fmla="*/ 607218 w 640556"/>
              <a:gd name="connsiteY8" fmla="*/ 302419 h 1133475"/>
              <a:gd name="connsiteX9" fmla="*/ 631031 w 640556"/>
              <a:gd name="connsiteY9" fmla="*/ 278606 h 1133475"/>
              <a:gd name="connsiteX10" fmla="*/ 640556 w 640556"/>
              <a:gd name="connsiteY10" fmla="*/ 261937 h 1133475"/>
              <a:gd name="connsiteX11" fmla="*/ 640556 w 640556"/>
              <a:gd name="connsiteY11" fmla="*/ 247650 h 1133475"/>
              <a:gd name="connsiteX12" fmla="*/ 633412 w 640556"/>
              <a:gd name="connsiteY12" fmla="*/ 226219 h 1133475"/>
              <a:gd name="connsiteX13" fmla="*/ 619125 w 640556"/>
              <a:gd name="connsiteY13" fmla="*/ 202406 h 1133475"/>
              <a:gd name="connsiteX14" fmla="*/ 604837 w 640556"/>
              <a:gd name="connsiteY14" fmla="*/ 190500 h 1133475"/>
              <a:gd name="connsiteX15" fmla="*/ 559593 w 640556"/>
              <a:gd name="connsiteY15" fmla="*/ 161925 h 1133475"/>
              <a:gd name="connsiteX16" fmla="*/ 521493 w 640556"/>
              <a:gd name="connsiteY16" fmla="*/ 140494 h 1133475"/>
              <a:gd name="connsiteX17" fmla="*/ 440531 w 640556"/>
              <a:gd name="connsiteY17" fmla="*/ 104775 h 1133475"/>
              <a:gd name="connsiteX18" fmla="*/ 376237 w 640556"/>
              <a:gd name="connsiteY18" fmla="*/ 85725 h 1133475"/>
              <a:gd name="connsiteX19" fmla="*/ 228600 w 640556"/>
              <a:gd name="connsiteY19" fmla="*/ 45244 h 1133475"/>
              <a:gd name="connsiteX20" fmla="*/ 116681 w 640556"/>
              <a:gd name="connsiteY20" fmla="*/ 16669 h 1133475"/>
              <a:gd name="connsiteX21" fmla="*/ 45243 w 640556"/>
              <a:gd name="connsiteY21" fmla="*/ 0 h 1133475"/>
              <a:gd name="connsiteX22" fmla="*/ 14287 w 640556"/>
              <a:gd name="connsiteY22" fmla="*/ 0 h 1133475"/>
              <a:gd name="connsiteX23" fmla="*/ 4762 w 640556"/>
              <a:gd name="connsiteY23" fmla="*/ 7144 h 1133475"/>
              <a:gd name="connsiteX24" fmla="*/ 2381 w 640556"/>
              <a:gd name="connsiteY24" fmla="*/ 9525 h 1133475"/>
              <a:gd name="connsiteX25" fmla="*/ 0 w 640556"/>
              <a:gd name="connsiteY25" fmla="*/ 26194 h 1133475"/>
              <a:gd name="connsiteX26" fmla="*/ 14287 w 640556"/>
              <a:gd name="connsiteY26" fmla="*/ 59531 h 1133475"/>
              <a:gd name="connsiteX27" fmla="*/ 23812 w 640556"/>
              <a:gd name="connsiteY27" fmla="*/ 76200 h 1133475"/>
              <a:gd name="connsiteX28" fmla="*/ 78581 w 640556"/>
              <a:gd name="connsiteY28" fmla="*/ 116681 h 1133475"/>
              <a:gd name="connsiteX29" fmla="*/ 192881 w 640556"/>
              <a:gd name="connsiteY29" fmla="*/ 204787 h 1133475"/>
              <a:gd name="connsiteX30" fmla="*/ 257175 w 640556"/>
              <a:gd name="connsiteY30" fmla="*/ 257175 h 1133475"/>
              <a:gd name="connsiteX31" fmla="*/ 283368 w 640556"/>
              <a:gd name="connsiteY31" fmla="*/ 283369 h 1133475"/>
              <a:gd name="connsiteX32" fmla="*/ 295275 w 640556"/>
              <a:gd name="connsiteY32" fmla="*/ 302419 h 1133475"/>
              <a:gd name="connsiteX33" fmla="*/ 302418 w 640556"/>
              <a:gd name="connsiteY33" fmla="*/ 326231 h 1133475"/>
              <a:gd name="connsiteX34" fmla="*/ 307181 w 640556"/>
              <a:gd name="connsiteY34" fmla="*/ 361950 h 1133475"/>
              <a:gd name="connsiteX35" fmla="*/ 316706 w 640556"/>
              <a:gd name="connsiteY35" fmla="*/ 731044 h 1133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40556" h="1133475">
                <a:moveTo>
                  <a:pt x="316706" y="731044"/>
                </a:moveTo>
                <a:lnTo>
                  <a:pt x="330993" y="1133475"/>
                </a:lnTo>
                <a:lnTo>
                  <a:pt x="576262" y="1076325"/>
                </a:lnTo>
                <a:cubicBezTo>
                  <a:pt x="574675" y="996156"/>
                  <a:pt x="573087" y="915988"/>
                  <a:pt x="571500" y="835819"/>
                </a:cubicBezTo>
                <a:cubicBezTo>
                  <a:pt x="572294" y="693738"/>
                  <a:pt x="573087" y="551656"/>
                  <a:pt x="573881" y="409575"/>
                </a:cubicBezTo>
                <a:lnTo>
                  <a:pt x="578643" y="366712"/>
                </a:lnTo>
                <a:lnTo>
                  <a:pt x="583406" y="347662"/>
                </a:lnTo>
                <a:lnTo>
                  <a:pt x="590550" y="326231"/>
                </a:lnTo>
                <a:lnTo>
                  <a:pt x="607218" y="302419"/>
                </a:lnTo>
                <a:lnTo>
                  <a:pt x="631031" y="278606"/>
                </a:lnTo>
                <a:lnTo>
                  <a:pt x="640556" y="261937"/>
                </a:lnTo>
                <a:lnTo>
                  <a:pt x="640556" y="247650"/>
                </a:lnTo>
                <a:lnTo>
                  <a:pt x="633412" y="226219"/>
                </a:lnTo>
                <a:lnTo>
                  <a:pt x="619125" y="202406"/>
                </a:lnTo>
                <a:lnTo>
                  <a:pt x="604837" y="190500"/>
                </a:lnTo>
                <a:lnTo>
                  <a:pt x="559593" y="161925"/>
                </a:lnTo>
                <a:lnTo>
                  <a:pt x="521493" y="140494"/>
                </a:lnTo>
                <a:lnTo>
                  <a:pt x="440531" y="104775"/>
                </a:lnTo>
                <a:lnTo>
                  <a:pt x="376237" y="85725"/>
                </a:lnTo>
                <a:lnTo>
                  <a:pt x="228600" y="45244"/>
                </a:lnTo>
                <a:lnTo>
                  <a:pt x="116681" y="16669"/>
                </a:lnTo>
                <a:lnTo>
                  <a:pt x="45243" y="0"/>
                </a:lnTo>
                <a:lnTo>
                  <a:pt x="14287" y="0"/>
                </a:lnTo>
                <a:lnTo>
                  <a:pt x="4762" y="7144"/>
                </a:lnTo>
                <a:lnTo>
                  <a:pt x="2381" y="9525"/>
                </a:lnTo>
                <a:lnTo>
                  <a:pt x="0" y="26194"/>
                </a:lnTo>
                <a:lnTo>
                  <a:pt x="14287" y="59531"/>
                </a:lnTo>
                <a:lnTo>
                  <a:pt x="23812" y="76200"/>
                </a:lnTo>
                <a:lnTo>
                  <a:pt x="78581" y="116681"/>
                </a:lnTo>
                <a:lnTo>
                  <a:pt x="192881" y="204787"/>
                </a:lnTo>
                <a:lnTo>
                  <a:pt x="257175" y="257175"/>
                </a:lnTo>
                <a:lnTo>
                  <a:pt x="283368" y="283369"/>
                </a:lnTo>
                <a:lnTo>
                  <a:pt x="295275" y="302419"/>
                </a:lnTo>
                <a:lnTo>
                  <a:pt x="302418" y="326231"/>
                </a:lnTo>
                <a:lnTo>
                  <a:pt x="307181" y="361950"/>
                </a:lnTo>
                <a:lnTo>
                  <a:pt x="316706" y="731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2" name="フリーフォーム 61">
            <a:extLst>
              <a:ext uri="{FF2B5EF4-FFF2-40B4-BE49-F238E27FC236}">
                <a16:creationId xmlns:a16="http://schemas.microsoft.com/office/drawing/2014/main" id="{E18FB722-F0E8-4A1A-A7D3-80FDDAFDF878}"/>
              </a:ext>
            </a:extLst>
          </p:cNvPr>
          <p:cNvSpPr/>
          <p:nvPr/>
        </p:nvSpPr>
        <p:spPr>
          <a:xfrm>
            <a:off x="4418013" y="2466975"/>
            <a:ext cx="2825750" cy="674688"/>
          </a:xfrm>
          <a:custGeom>
            <a:avLst/>
            <a:gdLst>
              <a:gd name="connsiteX0" fmla="*/ 1971675 w 2826544"/>
              <a:gd name="connsiteY0" fmla="*/ 90488 h 673894"/>
              <a:gd name="connsiteX1" fmla="*/ 1745456 w 2826544"/>
              <a:gd name="connsiteY1" fmla="*/ 121444 h 673894"/>
              <a:gd name="connsiteX2" fmla="*/ 1495425 w 2826544"/>
              <a:gd name="connsiteY2" fmla="*/ 154781 h 673894"/>
              <a:gd name="connsiteX3" fmla="*/ 1426369 w 2826544"/>
              <a:gd name="connsiteY3" fmla="*/ 166688 h 673894"/>
              <a:gd name="connsiteX4" fmla="*/ 1169194 w 2826544"/>
              <a:gd name="connsiteY4" fmla="*/ 238125 h 673894"/>
              <a:gd name="connsiteX5" fmla="*/ 885825 w 2826544"/>
              <a:gd name="connsiteY5" fmla="*/ 304800 h 673894"/>
              <a:gd name="connsiteX6" fmla="*/ 697706 w 2826544"/>
              <a:gd name="connsiteY6" fmla="*/ 350044 h 673894"/>
              <a:gd name="connsiteX7" fmla="*/ 428625 w 2826544"/>
              <a:gd name="connsiteY7" fmla="*/ 414338 h 673894"/>
              <a:gd name="connsiteX8" fmla="*/ 285750 w 2826544"/>
              <a:gd name="connsiteY8" fmla="*/ 450056 h 673894"/>
              <a:gd name="connsiteX9" fmla="*/ 235744 w 2826544"/>
              <a:gd name="connsiteY9" fmla="*/ 440531 h 673894"/>
              <a:gd name="connsiteX10" fmla="*/ 128587 w 2826544"/>
              <a:gd name="connsiteY10" fmla="*/ 419100 h 673894"/>
              <a:gd name="connsiteX11" fmla="*/ 54769 w 2826544"/>
              <a:gd name="connsiteY11" fmla="*/ 404813 h 673894"/>
              <a:gd name="connsiteX12" fmla="*/ 23812 w 2826544"/>
              <a:gd name="connsiteY12" fmla="*/ 400050 h 673894"/>
              <a:gd name="connsiteX13" fmla="*/ 9525 w 2826544"/>
              <a:gd name="connsiteY13" fmla="*/ 402431 h 673894"/>
              <a:gd name="connsiteX14" fmla="*/ 0 w 2826544"/>
              <a:gd name="connsiteY14" fmla="*/ 407194 h 673894"/>
              <a:gd name="connsiteX15" fmla="*/ 0 w 2826544"/>
              <a:gd name="connsiteY15" fmla="*/ 423863 h 673894"/>
              <a:gd name="connsiteX16" fmla="*/ 14287 w 2826544"/>
              <a:gd name="connsiteY16" fmla="*/ 447675 h 673894"/>
              <a:gd name="connsiteX17" fmla="*/ 54769 w 2826544"/>
              <a:gd name="connsiteY17" fmla="*/ 488156 h 673894"/>
              <a:gd name="connsiteX18" fmla="*/ 119062 w 2826544"/>
              <a:gd name="connsiteY18" fmla="*/ 538163 h 673894"/>
              <a:gd name="connsiteX19" fmla="*/ 173831 w 2826544"/>
              <a:gd name="connsiteY19" fmla="*/ 576263 h 673894"/>
              <a:gd name="connsiteX20" fmla="*/ 252412 w 2826544"/>
              <a:gd name="connsiteY20" fmla="*/ 621506 h 673894"/>
              <a:gd name="connsiteX21" fmla="*/ 345281 w 2826544"/>
              <a:gd name="connsiteY21" fmla="*/ 659606 h 673894"/>
              <a:gd name="connsiteX22" fmla="*/ 388144 w 2826544"/>
              <a:gd name="connsiteY22" fmla="*/ 673894 h 673894"/>
              <a:gd name="connsiteX23" fmla="*/ 492919 w 2826544"/>
              <a:gd name="connsiteY23" fmla="*/ 640556 h 673894"/>
              <a:gd name="connsiteX24" fmla="*/ 781050 w 2826544"/>
              <a:gd name="connsiteY24" fmla="*/ 547688 h 673894"/>
              <a:gd name="connsiteX25" fmla="*/ 1038225 w 2826544"/>
              <a:gd name="connsiteY25" fmla="*/ 464344 h 673894"/>
              <a:gd name="connsiteX26" fmla="*/ 1145381 w 2826544"/>
              <a:gd name="connsiteY26" fmla="*/ 440531 h 673894"/>
              <a:gd name="connsiteX27" fmla="*/ 1347787 w 2826544"/>
              <a:gd name="connsiteY27" fmla="*/ 388144 h 673894"/>
              <a:gd name="connsiteX28" fmla="*/ 1500187 w 2826544"/>
              <a:gd name="connsiteY28" fmla="*/ 359569 h 673894"/>
              <a:gd name="connsiteX29" fmla="*/ 1731169 w 2826544"/>
              <a:gd name="connsiteY29" fmla="*/ 323850 h 673894"/>
              <a:gd name="connsiteX30" fmla="*/ 1888331 w 2826544"/>
              <a:gd name="connsiteY30" fmla="*/ 300038 h 673894"/>
              <a:gd name="connsiteX31" fmla="*/ 1988344 w 2826544"/>
              <a:gd name="connsiteY31" fmla="*/ 288131 h 673894"/>
              <a:gd name="connsiteX32" fmla="*/ 2150269 w 2826544"/>
              <a:gd name="connsiteY32" fmla="*/ 276225 h 673894"/>
              <a:gd name="connsiteX33" fmla="*/ 2328862 w 2826544"/>
              <a:gd name="connsiteY33" fmla="*/ 269081 h 673894"/>
              <a:gd name="connsiteX34" fmla="*/ 2478881 w 2826544"/>
              <a:gd name="connsiteY34" fmla="*/ 271463 h 673894"/>
              <a:gd name="connsiteX35" fmla="*/ 2607469 w 2826544"/>
              <a:gd name="connsiteY35" fmla="*/ 278606 h 673894"/>
              <a:gd name="connsiteX36" fmla="*/ 2714625 w 2826544"/>
              <a:gd name="connsiteY36" fmla="*/ 292894 h 673894"/>
              <a:gd name="connsiteX37" fmla="*/ 2764631 w 2826544"/>
              <a:gd name="connsiteY37" fmla="*/ 278606 h 673894"/>
              <a:gd name="connsiteX38" fmla="*/ 2807494 w 2826544"/>
              <a:gd name="connsiteY38" fmla="*/ 257175 h 673894"/>
              <a:gd name="connsiteX39" fmla="*/ 2821781 w 2826544"/>
              <a:gd name="connsiteY39" fmla="*/ 238125 h 673894"/>
              <a:gd name="connsiteX40" fmla="*/ 2826544 w 2826544"/>
              <a:gd name="connsiteY40" fmla="*/ 221456 h 673894"/>
              <a:gd name="connsiteX41" fmla="*/ 2821781 w 2826544"/>
              <a:gd name="connsiteY41" fmla="*/ 195263 h 673894"/>
              <a:gd name="connsiteX42" fmla="*/ 2812256 w 2826544"/>
              <a:gd name="connsiteY42" fmla="*/ 180975 h 673894"/>
              <a:gd name="connsiteX43" fmla="*/ 2783681 w 2826544"/>
              <a:gd name="connsiteY43" fmla="*/ 147638 h 673894"/>
              <a:gd name="connsiteX44" fmla="*/ 2759869 w 2826544"/>
              <a:gd name="connsiteY44" fmla="*/ 126206 h 673894"/>
              <a:gd name="connsiteX45" fmla="*/ 2740819 w 2826544"/>
              <a:gd name="connsiteY45" fmla="*/ 114300 h 673894"/>
              <a:gd name="connsiteX46" fmla="*/ 2657475 w 2826544"/>
              <a:gd name="connsiteY46" fmla="*/ 80963 h 673894"/>
              <a:gd name="connsiteX47" fmla="*/ 2524125 w 2826544"/>
              <a:gd name="connsiteY47" fmla="*/ 35719 h 673894"/>
              <a:gd name="connsiteX48" fmla="*/ 2440781 w 2826544"/>
              <a:gd name="connsiteY48" fmla="*/ 11906 h 673894"/>
              <a:gd name="connsiteX49" fmla="*/ 2374106 w 2826544"/>
              <a:gd name="connsiteY49" fmla="*/ 0 h 673894"/>
              <a:gd name="connsiteX50" fmla="*/ 2345531 w 2826544"/>
              <a:gd name="connsiteY50" fmla="*/ 2381 h 673894"/>
              <a:gd name="connsiteX51" fmla="*/ 2286000 w 2826544"/>
              <a:gd name="connsiteY51" fmla="*/ 19050 h 673894"/>
              <a:gd name="connsiteX52" fmla="*/ 2193131 w 2826544"/>
              <a:gd name="connsiteY52" fmla="*/ 50006 h 673894"/>
              <a:gd name="connsiteX53" fmla="*/ 2138362 w 2826544"/>
              <a:gd name="connsiteY53" fmla="*/ 69056 h 673894"/>
              <a:gd name="connsiteX54" fmla="*/ 1971675 w 2826544"/>
              <a:gd name="connsiteY54" fmla="*/ 90488 h 6738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2826544" h="673894">
                <a:moveTo>
                  <a:pt x="1971675" y="90488"/>
                </a:moveTo>
                <a:lnTo>
                  <a:pt x="1745456" y="121444"/>
                </a:lnTo>
                <a:lnTo>
                  <a:pt x="1495425" y="154781"/>
                </a:lnTo>
                <a:lnTo>
                  <a:pt x="1426369" y="166688"/>
                </a:lnTo>
                <a:lnTo>
                  <a:pt x="1169194" y="238125"/>
                </a:lnTo>
                <a:lnTo>
                  <a:pt x="885825" y="304800"/>
                </a:lnTo>
                <a:lnTo>
                  <a:pt x="697706" y="350044"/>
                </a:lnTo>
                <a:lnTo>
                  <a:pt x="428625" y="414338"/>
                </a:lnTo>
                <a:lnTo>
                  <a:pt x="285750" y="450056"/>
                </a:lnTo>
                <a:lnTo>
                  <a:pt x="235744" y="440531"/>
                </a:lnTo>
                <a:lnTo>
                  <a:pt x="128587" y="419100"/>
                </a:lnTo>
                <a:lnTo>
                  <a:pt x="54769" y="404813"/>
                </a:lnTo>
                <a:lnTo>
                  <a:pt x="23812" y="400050"/>
                </a:lnTo>
                <a:lnTo>
                  <a:pt x="9525" y="402431"/>
                </a:lnTo>
                <a:lnTo>
                  <a:pt x="0" y="407194"/>
                </a:lnTo>
                <a:lnTo>
                  <a:pt x="0" y="423863"/>
                </a:lnTo>
                <a:lnTo>
                  <a:pt x="14287" y="447675"/>
                </a:lnTo>
                <a:lnTo>
                  <a:pt x="54769" y="488156"/>
                </a:lnTo>
                <a:lnTo>
                  <a:pt x="119062" y="538163"/>
                </a:lnTo>
                <a:lnTo>
                  <a:pt x="173831" y="576263"/>
                </a:lnTo>
                <a:lnTo>
                  <a:pt x="252412" y="621506"/>
                </a:lnTo>
                <a:lnTo>
                  <a:pt x="345281" y="659606"/>
                </a:lnTo>
                <a:lnTo>
                  <a:pt x="388144" y="673894"/>
                </a:lnTo>
                <a:lnTo>
                  <a:pt x="492919" y="640556"/>
                </a:lnTo>
                <a:lnTo>
                  <a:pt x="781050" y="547688"/>
                </a:lnTo>
                <a:lnTo>
                  <a:pt x="1038225" y="464344"/>
                </a:lnTo>
                <a:lnTo>
                  <a:pt x="1145381" y="440531"/>
                </a:lnTo>
                <a:lnTo>
                  <a:pt x="1347787" y="388144"/>
                </a:lnTo>
                <a:lnTo>
                  <a:pt x="1500187" y="359569"/>
                </a:lnTo>
                <a:lnTo>
                  <a:pt x="1731169" y="323850"/>
                </a:lnTo>
                <a:lnTo>
                  <a:pt x="1888331" y="300038"/>
                </a:lnTo>
                <a:lnTo>
                  <a:pt x="1988344" y="288131"/>
                </a:lnTo>
                <a:lnTo>
                  <a:pt x="2150269" y="276225"/>
                </a:lnTo>
                <a:lnTo>
                  <a:pt x="2328862" y="269081"/>
                </a:lnTo>
                <a:lnTo>
                  <a:pt x="2478881" y="271463"/>
                </a:lnTo>
                <a:lnTo>
                  <a:pt x="2607469" y="278606"/>
                </a:lnTo>
                <a:lnTo>
                  <a:pt x="2714625" y="292894"/>
                </a:lnTo>
                <a:lnTo>
                  <a:pt x="2764631" y="278606"/>
                </a:lnTo>
                <a:lnTo>
                  <a:pt x="2807494" y="257175"/>
                </a:lnTo>
                <a:lnTo>
                  <a:pt x="2821781" y="238125"/>
                </a:lnTo>
                <a:lnTo>
                  <a:pt x="2826544" y="221456"/>
                </a:lnTo>
                <a:lnTo>
                  <a:pt x="2821781" y="195263"/>
                </a:lnTo>
                <a:lnTo>
                  <a:pt x="2812256" y="180975"/>
                </a:lnTo>
                <a:lnTo>
                  <a:pt x="2783681" y="147638"/>
                </a:lnTo>
                <a:lnTo>
                  <a:pt x="2759869" y="126206"/>
                </a:lnTo>
                <a:lnTo>
                  <a:pt x="2740819" y="114300"/>
                </a:lnTo>
                <a:lnTo>
                  <a:pt x="2657475" y="80963"/>
                </a:lnTo>
                <a:lnTo>
                  <a:pt x="2524125" y="35719"/>
                </a:lnTo>
                <a:lnTo>
                  <a:pt x="2440781" y="11906"/>
                </a:lnTo>
                <a:lnTo>
                  <a:pt x="2374106" y="0"/>
                </a:lnTo>
                <a:lnTo>
                  <a:pt x="2345531" y="2381"/>
                </a:lnTo>
                <a:lnTo>
                  <a:pt x="2286000" y="19050"/>
                </a:lnTo>
                <a:lnTo>
                  <a:pt x="2193131" y="50006"/>
                </a:lnTo>
                <a:lnTo>
                  <a:pt x="2138362" y="69056"/>
                </a:lnTo>
                <a:lnTo>
                  <a:pt x="1971675" y="904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4" name="フリーフォーム 63">
            <a:extLst>
              <a:ext uri="{FF2B5EF4-FFF2-40B4-BE49-F238E27FC236}">
                <a16:creationId xmlns:a16="http://schemas.microsoft.com/office/drawing/2014/main" id="{B1EE61C2-5097-4380-93AA-D17A3A5D42A2}"/>
              </a:ext>
            </a:extLst>
          </p:cNvPr>
          <p:cNvSpPr/>
          <p:nvPr/>
        </p:nvSpPr>
        <p:spPr>
          <a:xfrm>
            <a:off x="5716588" y="3390900"/>
            <a:ext cx="1250950" cy="436563"/>
          </a:xfrm>
          <a:custGeom>
            <a:avLst/>
            <a:gdLst>
              <a:gd name="connsiteX0" fmla="*/ 526257 w 1250157"/>
              <a:gd name="connsiteY0" fmla="*/ 235744 h 435769"/>
              <a:gd name="connsiteX1" fmla="*/ 350044 w 1250157"/>
              <a:gd name="connsiteY1" fmla="*/ 214313 h 435769"/>
              <a:gd name="connsiteX2" fmla="*/ 173832 w 1250157"/>
              <a:gd name="connsiteY2" fmla="*/ 190500 h 435769"/>
              <a:gd name="connsiteX3" fmla="*/ 0 w 1250157"/>
              <a:gd name="connsiteY3" fmla="*/ 161925 h 435769"/>
              <a:gd name="connsiteX4" fmla="*/ 57150 w 1250157"/>
              <a:gd name="connsiteY4" fmla="*/ 0 h 435769"/>
              <a:gd name="connsiteX5" fmla="*/ 219075 w 1250157"/>
              <a:gd name="connsiteY5" fmla="*/ 38100 h 435769"/>
              <a:gd name="connsiteX6" fmla="*/ 369094 w 1250157"/>
              <a:gd name="connsiteY6" fmla="*/ 64294 h 435769"/>
              <a:gd name="connsiteX7" fmla="*/ 490538 w 1250157"/>
              <a:gd name="connsiteY7" fmla="*/ 78581 h 435769"/>
              <a:gd name="connsiteX8" fmla="*/ 578644 w 1250157"/>
              <a:gd name="connsiteY8" fmla="*/ 83344 h 435769"/>
              <a:gd name="connsiteX9" fmla="*/ 766763 w 1250157"/>
              <a:gd name="connsiteY9" fmla="*/ 83344 h 435769"/>
              <a:gd name="connsiteX10" fmla="*/ 942975 w 1250157"/>
              <a:gd name="connsiteY10" fmla="*/ 83344 h 435769"/>
              <a:gd name="connsiteX11" fmla="*/ 981075 w 1250157"/>
              <a:gd name="connsiteY11" fmla="*/ 83344 h 435769"/>
              <a:gd name="connsiteX12" fmla="*/ 1004888 w 1250157"/>
              <a:gd name="connsiteY12" fmla="*/ 88106 h 435769"/>
              <a:gd name="connsiteX13" fmla="*/ 1023938 w 1250157"/>
              <a:gd name="connsiteY13" fmla="*/ 97631 h 435769"/>
              <a:gd name="connsiteX14" fmla="*/ 1064419 w 1250157"/>
              <a:gd name="connsiteY14" fmla="*/ 130969 h 435769"/>
              <a:gd name="connsiteX15" fmla="*/ 1112044 w 1250157"/>
              <a:gd name="connsiteY15" fmla="*/ 176213 h 435769"/>
              <a:gd name="connsiteX16" fmla="*/ 1157288 w 1250157"/>
              <a:gd name="connsiteY16" fmla="*/ 223838 h 435769"/>
              <a:gd name="connsiteX17" fmla="*/ 1202532 w 1250157"/>
              <a:gd name="connsiteY17" fmla="*/ 269081 h 435769"/>
              <a:gd name="connsiteX18" fmla="*/ 1219200 w 1250157"/>
              <a:gd name="connsiteY18" fmla="*/ 290513 h 435769"/>
              <a:gd name="connsiteX19" fmla="*/ 1233488 w 1250157"/>
              <a:gd name="connsiteY19" fmla="*/ 311944 h 435769"/>
              <a:gd name="connsiteX20" fmla="*/ 1245394 w 1250157"/>
              <a:gd name="connsiteY20" fmla="*/ 338138 h 435769"/>
              <a:gd name="connsiteX21" fmla="*/ 1250157 w 1250157"/>
              <a:gd name="connsiteY21" fmla="*/ 364331 h 435769"/>
              <a:gd name="connsiteX22" fmla="*/ 1245394 w 1250157"/>
              <a:gd name="connsiteY22" fmla="*/ 383381 h 435769"/>
              <a:gd name="connsiteX23" fmla="*/ 1231107 w 1250157"/>
              <a:gd name="connsiteY23" fmla="*/ 404813 h 435769"/>
              <a:gd name="connsiteX24" fmla="*/ 1207294 w 1250157"/>
              <a:gd name="connsiteY24" fmla="*/ 421481 h 435769"/>
              <a:gd name="connsiteX25" fmla="*/ 1176338 w 1250157"/>
              <a:gd name="connsiteY25" fmla="*/ 435769 h 435769"/>
              <a:gd name="connsiteX26" fmla="*/ 833438 w 1250157"/>
              <a:gd name="connsiteY26" fmla="*/ 273844 h 435769"/>
              <a:gd name="connsiteX27" fmla="*/ 807244 w 1250157"/>
              <a:gd name="connsiteY27" fmla="*/ 261938 h 435769"/>
              <a:gd name="connsiteX28" fmla="*/ 726282 w 1250157"/>
              <a:gd name="connsiteY28" fmla="*/ 254794 h 435769"/>
              <a:gd name="connsiteX29" fmla="*/ 526257 w 1250157"/>
              <a:gd name="connsiteY29" fmla="*/ 235744 h 435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1250157" h="435769">
                <a:moveTo>
                  <a:pt x="526257" y="235744"/>
                </a:moveTo>
                <a:lnTo>
                  <a:pt x="350044" y="214313"/>
                </a:lnTo>
                <a:lnTo>
                  <a:pt x="173832" y="190500"/>
                </a:lnTo>
                <a:lnTo>
                  <a:pt x="0" y="161925"/>
                </a:lnTo>
                <a:lnTo>
                  <a:pt x="57150" y="0"/>
                </a:lnTo>
                <a:lnTo>
                  <a:pt x="219075" y="38100"/>
                </a:lnTo>
                <a:lnTo>
                  <a:pt x="369094" y="64294"/>
                </a:lnTo>
                <a:lnTo>
                  <a:pt x="490538" y="78581"/>
                </a:lnTo>
                <a:lnTo>
                  <a:pt x="578644" y="83344"/>
                </a:lnTo>
                <a:lnTo>
                  <a:pt x="766763" y="83344"/>
                </a:lnTo>
                <a:lnTo>
                  <a:pt x="942975" y="83344"/>
                </a:lnTo>
                <a:lnTo>
                  <a:pt x="981075" y="83344"/>
                </a:lnTo>
                <a:lnTo>
                  <a:pt x="1004888" y="88106"/>
                </a:lnTo>
                <a:lnTo>
                  <a:pt x="1023938" y="97631"/>
                </a:lnTo>
                <a:lnTo>
                  <a:pt x="1064419" y="130969"/>
                </a:lnTo>
                <a:lnTo>
                  <a:pt x="1112044" y="176213"/>
                </a:lnTo>
                <a:lnTo>
                  <a:pt x="1157288" y="223838"/>
                </a:lnTo>
                <a:lnTo>
                  <a:pt x="1202532" y="269081"/>
                </a:lnTo>
                <a:lnTo>
                  <a:pt x="1219200" y="290513"/>
                </a:lnTo>
                <a:lnTo>
                  <a:pt x="1233488" y="311944"/>
                </a:lnTo>
                <a:lnTo>
                  <a:pt x="1245394" y="338138"/>
                </a:lnTo>
                <a:lnTo>
                  <a:pt x="1250157" y="364331"/>
                </a:lnTo>
                <a:lnTo>
                  <a:pt x="1245394" y="383381"/>
                </a:lnTo>
                <a:lnTo>
                  <a:pt x="1231107" y="404813"/>
                </a:lnTo>
                <a:lnTo>
                  <a:pt x="1207294" y="421481"/>
                </a:lnTo>
                <a:lnTo>
                  <a:pt x="1176338" y="435769"/>
                </a:lnTo>
                <a:lnTo>
                  <a:pt x="833438" y="273844"/>
                </a:lnTo>
                <a:lnTo>
                  <a:pt x="807244" y="261938"/>
                </a:lnTo>
                <a:lnTo>
                  <a:pt x="726282" y="254794"/>
                </a:lnTo>
                <a:lnTo>
                  <a:pt x="526257" y="2357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5" name="フリーフォーム 64">
            <a:extLst>
              <a:ext uri="{FF2B5EF4-FFF2-40B4-BE49-F238E27FC236}">
                <a16:creationId xmlns:a16="http://schemas.microsoft.com/office/drawing/2014/main" id="{7AE580A6-0F52-4B5B-93D9-952597967E5F}"/>
              </a:ext>
            </a:extLst>
          </p:cNvPr>
          <p:cNvSpPr/>
          <p:nvPr/>
        </p:nvSpPr>
        <p:spPr>
          <a:xfrm>
            <a:off x="5680075" y="3648075"/>
            <a:ext cx="1279525" cy="2443163"/>
          </a:xfrm>
          <a:custGeom>
            <a:avLst/>
            <a:gdLst>
              <a:gd name="connsiteX0" fmla="*/ 967028 w 1279502"/>
              <a:gd name="connsiteY0" fmla="*/ 888087 h 2443882"/>
              <a:gd name="connsiteX1" fmla="*/ 1036101 w 1279502"/>
              <a:gd name="connsiteY1" fmla="*/ 687445 h 2443882"/>
              <a:gd name="connsiteX2" fmla="*/ 1092018 w 1279502"/>
              <a:gd name="connsiteY2" fmla="*/ 509828 h 2443882"/>
              <a:gd name="connsiteX3" fmla="*/ 1141356 w 1279502"/>
              <a:gd name="connsiteY3" fmla="*/ 335500 h 2443882"/>
              <a:gd name="connsiteX4" fmla="*/ 1161091 w 1279502"/>
              <a:gd name="connsiteY4" fmla="*/ 263137 h 2443882"/>
              <a:gd name="connsiteX5" fmla="*/ 1170959 w 1279502"/>
              <a:gd name="connsiteY5" fmla="*/ 236823 h 2443882"/>
              <a:gd name="connsiteX6" fmla="*/ 1184115 w 1279502"/>
              <a:gd name="connsiteY6" fmla="*/ 210510 h 2443882"/>
              <a:gd name="connsiteX7" fmla="*/ 1200561 w 1279502"/>
              <a:gd name="connsiteY7" fmla="*/ 190774 h 2443882"/>
              <a:gd name="connsiteX8" fmla="*/ 1213718 w 1279502"/>
              <a:gd name="connsiteY8" fmla="*/ 177618 h 2443882"/>
              <a:gd name="connsiteX9" fmla="*/ 1243321 w 1279502"/>
              <a:gd name="connsiteY9" fmla="*/ 161172 h 2443882"/>
              <a:gd name="connsiteX10" fmla="*/ 1272924 w 1279502"/>
              <a:gd name="connsiteY10" fmla="*/ 128280 h 2443882"/>
              <a:gd name="connsiteX11" fmla="*/ 1279502 w 1279502"/>
              <a:gd name="connsiteY11" fmla="*/ 98677 h 2443882"/>
              <a:gd name="connsiteX12" fmla="*/ 855195 w 1279502"/>
              <a:gd name="connsiteY12" fmla="*/ 0 h 2443882"/>
              <a:gd name="connsiteX13" fmla="*/ 897954 w 1279502"/>
              <a:gd name="connsiteY13" fmla="*/ 36182 h 2443882"/>
              <a:gd name="connsiteX14" fmla="*/ 914400 w 1279502"/>
              <a:gd name="connsiteY14" fmla="*/ 59206 h 2443882"/>
              <a:gd name="connsiteX15" fmla="*/ 924268 w 1279502"/>
              <a:gd name="connsiteY15" fmla="*/ 85520 h 2443882"/>
              <a:gd name="connsiteX16" fmla="*/ 917690 w 1279502"/>
              <a:gd name="connsiteY16" fmla="*/ 154593 h 2443882"/>
              <a:gd name="connsiteX17" fmla="*/ 884797 w 1279502"/>
              <a:gd name="connsiteY17" fmla="*/ 322343 h 2443882"/>
              <a:gd name="connsiteX18" fmla="*/ 842038 w 1279502"/>
              <a:gd name="connsiteY18" fmla="*/ 513117 h 2443882"/>
              <a:gd name="connsiteX19" fmla="*/ 786121 w 1279502"/>
              <a:gd name="connsiteY19" fmla="*/ 720337 h 2443882"/>
              <a:gd name="connsiteX20" fmla="*/ 720337 w 1279502"/>
              <a:gd name="connsiteY20" fmla="*/ 901244 h 2443882"/>
              <a:gd name="connsiteX21" fmla="*/ 638107 w 1279502"/>
              <a:gd name="connsiteY21" fmla="*/ 1108464 h 2443882"/>
              <a:gd name="connsiteX22" fmla="*/ 539431 w 1279502"/>
              <a:gd name="connsiteY22" fmla="*/ 1345287 h 2443882"/>
              <a:gd name="connsiteX23" fmla="*/ 444043 w 1279502"/>
              <a:gd name="connsiteY23" fmla="*/ 1552507 h 2443882"/>
              <a:gd name="connsiteX24" fmla="*/ 368392 w 1279502"/>
              <a:gd name="connsiteY24" fmla="*/ 1707100 h 2443882"/>
              <a:gd name="connsiteX25" fmla="*/ 305897 w 1279502"/>
              <a:gd name="connsiteY25" fmla="*/ 1802487 h 2443882"/>
              <a:gd name="connsiteX26" fmla="*/ 266426 w 1279502"/>
              <a:gd name="connsiteY26" fmla="*/ 1845246 h 2443882"/>
              <a:gd name="connsiteX27" fmla="*/ 217088 w 1279502"/>
              <a:gd name="connsiteY27" fmla="*/ 1901163 h 2443882"/>
              <a:gd name="connsiteX28" fmla="*/ 187485 w 1279502"/>
              <a:gd name="connsiteY28" fmla="*/ 1924187 h 2443882"/>
              <a:gd name="connsiteX29" fmla="*/ 161172 w 1279502"/>
              <a:gd name="connsiteY29" fmla="*/ 1937344 h 2443882"/>
              <a:gd name="connsiteX30" fmla="*/ 134858 w 1279502"/>
              <a:gd name="connsiteY30" fmla="*/ 1947212 h 2443882"/>
              <a:gd name="connsiteX31" fmla="*/ 0 w 1279502"/>
              <a:gd name="connsiteY31" fmla="*/ 2378098 h 2443882"/>
              <a:gd name="connsiteX32" fmla="*/ 9868 w 1279502"/>
              <a:gd name="connsiteY32" fmla="*/ 2407701 h 2443882"/>
              <a:gd name="connsiteX33" fmla="*/ 26314 w 1279502"/>
              <a:gd name="connsiteY33" fmla="*/ 2434015 h 2443882"/>
              <a:gd name="connsiteX34" fmla="*/ 52628 w 1279502"/>
              <a:gd name="connsiteY34" fmla="*/ 2443882 h 2443882"/>
              <a:gd name="connsiteX35" fmla="*/ 78941 w 1279502"/>
              <a:gd name="connsiteY35" fmla="*/ 2443882 h 2443882"/>
              <a:gd name="connsiteX36" fmla="*/ 111833 w 1279502"/>
              <a:gd name="connsiteY36" fmla="*/ 2420858 h 2443882"/>
              <a:gd name="connsiteX37" fmla="*/ 200642 w 1279502"/>
              <a:gd name="connsiteY37" fmla="*/ 2341917 h 2443882"/>
              <a:gd name="connsiteX38" fmla="*/ 309186 w 1279502"/>
              <a:gd name="connsiteY38" fmla="*/ 2233373 h 2443882"/>
              <a:gd name="connsiteX39" fmla="*/ 391416 w 1279502"/>
              <a:gd name="connsiteY39" fmla="*/ 2131408 h 2443882"/>
              <a:gd name="connsiteX40" fmla="*/ 467068 w 1279502"/>
              <a:gd name="connsiteY40" fmla="*/ 2022864 h 2443882"/>
              <a:gd name="connsiteX41" fmla="*/ 532852 w 1279502"/>
              <a:gd name="connsiteY41" fmla="*/ 1914320 h 2443882"/>
              <a:gd name="connsiteX42" fmla="*/ 585479 w 1279502"/>
              <a:gd name="connsiteY42" fmla="*/ 1809065 h 2443882"/>
              <a:gd name="connsiteX43" fmla="*/ 664420 w 1279502"/>
              <a:gd name="connsiteY43" fmla="*/ 1641315 h 2443882"/>
              <a:gd name="connsiteX44" fmla="*/ 740072 w 1279502"/>
              <a:gd name="connsiteY44" fmla="*/ 1473566 h 2443882"/>
              <a:gd name="connsiteX45" fmla="*/ 815724 w 1279502"/>
              <a:gd name="connsiteY45" fmla="*/ 1289370 h 2443882"/>
              <a:gd name="connsiteX46" fmla="*/ 894665 w 1279502"/>
              <a:gd name="connsiteY46" fmla="*/ 1088728 h 2443882"/>
              <a:gd name="connsiteX47" fmla="*/ 967028 w 1279502"/>
              <a:gd name="connsiteY47" fmla="*/ 888087 h 2443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279502" h="2443882">
                <a:moveTo>
                  <a:pt x="967028" y="888087"/>
                </a:moveTo>
                <a:lnTo>
                  <a:pt x="1036101" y="687445"/>
                </a:lnTo>
                <a:lnTo>
                  <a:pt x="1092018" y="509828"/>
                </a:lnTo>
                <a:lnTo>
                  <a:pt x="1141356" y="335500"/>
                </a:lnTo>
                <a:lnTo>
                  <a:pt x="1161091" y="263137"/>
                </a:lnTo>
                <a:lnTo>
                  <a:pt x="1170959" y="236823"/>
                </a:lnTo>
                <a:lnTo>
                  <a:pt x="1184115" y="210510"/>
                </a:lnTo>
                <a:lnTo>
                  <a:pt x="1200561" y="190774"/>
                </a:lnTo>
                <a:lnTo>
                  <a:pt x="1213718" y="177618"/>
                </a:lnTo>
                <a:lnTo>
                  <a:pt x="1243321" y="161172"/>
                </a:lnTo>
                <a:lnTo>
                  <a:pt x="1272924" y="128280"/>
                </a:lnTo>
                <a:lnTo>
                  <a:pt x="1279502" y="98677"/>
                </a:lnTo>
                <a:lnTo>
                  <a:pt x="855195" y="0"/>
                </a:lnTo>
                <a:lnTo>
                  <a:pt x="897954" y="36182"/>
                </a:lnTo>
                <a:lnTo>
                  <a:pt x="914400" y="59206"/>
                </a:lnTo>
                <a:lnTo>
                  <a:pt x="924268" y="85520"/>
                </a:lnTo>
                <a:lnTo>
                  <a:pt x="917690" y="154593"/>
                </a:lnTo>
                <a:lnTo>
                  <a:pt x="884797" y="322343"/>
                </a:lnTo>
                <a:lnTo>
                  <a:pt x="842038" y="513117"/>
                </a:lnTo>
                <a:lnTo>
                  <a:pt x="786121" y="720337"/>
                </a:lnTo>
                <a:lnTo>
                  <a:pt x="720337" y="901244"/>
                </a:lnTo>
                <a:lnTo>
                  <a:pt x="638107" y="1108464"/>
                </a:lnTo>
                <a:lnTo>
                  <a:pt x="539431" y="1345287"/>
                </a:lnTo>
                <a:lnTo>
                  <a:pt x="444043" y="1552507"/>
                </a:lnTo>
                <a:lnTo>
                  <a:pt x="368392" y="1707100"/>
                </a:lnTo>
                <a:lnTo>
                  <a:pt x="305897" y="1802487"/>
                </a:lnTo>
                <a:lnTo>
                  <a:pt x="266426" y="1845246"/>
                </a:lnTo>
                <a:lnTo>
                  <a:pt x="217088" y="1901163"/>
                </a:lnTo>
                <a:lnTo>
                  <a:pt x="187485" y="1924187"/>
                </a:lnTo>
                <a:lnTo>
                  <a:pt x="161172" y="1937344"/>
                </a:lnTo>
                <a:lnTo>
                  <a:pt x="134858" y="1947212"/>
                </a:lnTo>
                <a:lnTo>
                  <a:pt x="0" y="2378098"/>
                </a:lnTo>
                <a:lnTo>
                  <a:pt x="9868" y="2407701"/>
                </a:lnTo>
                <a:lnTo>
                  <a:pt x="26314" y="2434015"/>
                </a:lnTo>
                <a:lnTo>
                  <a:pt x="52628" y="2443882"/>
                </a:lnTo>
                <a:lnTo>
                  <a:pt x="78941" y="2443882"/>
                </a:lnTo>
                <a:lnTo>
                  <a:pt x="111833" y="2420858"/>
                </a:lnTo>
                <a:lnTo>
                  <a:pt x="200642" y="2341917"/>
                </a:lnTo>
                <a:lnTo>
                  <a:pt x="309186" y="2233373"/>
                </a:lnTo>
                <a:lnTo>
                  <a:pt x="391416" y="2131408"/>
                </a:lnTo>
                <a:lnTo>
                  <a:pt x="467068" y="2022864"/>
                </a:lnTo>
                <a:lnTo>
                  <a:pt x="532852" y="1914320"/>
                </a:lnTo>
                <a:lnTo>
                  <a:pt x="585479" y="1809065"/>
                </a:lnTo>
                <a:lnTo>
                  <a:pt x="664420" y="1641315"/>
                </a:lnTo>
                <a:lnTo>
                  <a:pt x="740072" y="1473566"/>
                </a:lnTo>
                <a:lnTo>
                  <a:pt x="815724" y="1289370"/>
                </a:lnTo>
                <a:lnTo>
                  <a:pt x="894665" y="1088728"/>
                </a:lnTo>
                <a:lnTo>
                  <a:pt x="967028" y="8880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6" name="フリーフォーム 65">
            <a:extLst>
              <a:ext uri="{FF2B5EF4-FFF2-40B4-BE49-F238E27FC236}">
                <a16:creationId xmlns:a16="http://schemas.microsoft.com/office/drawing/2014/main" id="{CB317484-B0F0-46EC-AA7B-8FA94A8B1D46}"/>
              </a:ext>
            </a:extLst>
          </p:cNvPr>
          <p:cNvSpPr/>
          <p:nvPr/>
        </p:nvSpPr>
        <p:spPr>
          <a:xfrm>
            <a:off x="5186363" y="5278438"/>
            <a:ext cx="709612" cy="800100"/>
          </a:xfrm>
          <a:custGeom>
            <a:avLst/>
            <a:gdLst>
              <a:gd name="connsiteX0" fmla="*/ 276225 w 709612"/>
              <a:gd name="connsiteY0" fmla="*/ 135732 h 800100"/>
              <a:gd name="connsiteX1" fmla="*/ 369093 w 709612"/>
              <a:gd name="connsiteY1" fmla="*/ 192882 h 800100"/>
              <a:gd name="connsiteX2" fmla="*/ 507206 w 709612"/>
              <a:gd name="connsiteY2" fmla="*/ 273844 h 800100"/>
              <a:gd name="connsiteX3" fmla="*/ 550068 w 709612"/>
              <a:gd name="connsiteY3" fmla="*/ 300038 h 800100"/>
              <a:gd name="connsiteX4" fmla="*/ 576262 w 709612"/>
              <a:gd name="connsiteY4" fmla="*/ 311944 h 800100"/>
              <a:gd name="connsiteX5" fmla="*/ 604837 w 709612"/>
              <a:gd name="connsiteY5" fmla="*/ 316707 h 800100"/>
              <a:gd name="connsiteX6" fmla="*/ 623887 w 709612"/>
              <a:gd name="connsiteY6" fmla="*/ 316707 h 800100"/>
              <a:gd name="connsiteX7" fmla="*/ 669131 w 709612"/>
              <a:gd name="connsiteY7" fmla="*/ 302419 h 800100"/>
              <a:gd name="connsiteX8" fmla="*/ 709612 w 709612"/>
              <a:gd name="connsiteY8" fmla="*/ 273844 h 800100"/>
              <a:gd name="connsiteX9" fmla="*/ 523875 w 709612"/>
              <a:gd name="connsiteY9" fmla="*/ 800100 h 800100"/>
              <a:gd name="connsiteX10" fmla="*/ 504825 w 709612"/>
              <a:gd name="connsiteY10" fmla="*/ 778669 h 800100"/>
              <a:gd name="connsiteX11" fmla="*/ 490537 w 709612"/>
              <a:gd name="connsiteY11" fmla="*/ 742950 h 800100"/>
              <a:gd name="connsiteX12" fmla="*/ 471487 w 709612"/>
              <a:gd name="connsiteY12" fmla="*/ 678657 h 800100"/>
              <a:gd name="connsiteX13" fmla="*/ 440531 w 709612"/>
              <a:gd name="connsiteY13" fmla="*/ 590550 h 800100"/>
              <a:gd name="connsiteX14" fmla="*/ 416718 w 709612"/>
              <a:gd name="connsiteY14" fmla="*/ 523875 h 800100"/>
              <a:gd name="connsiteX15" fmla="*/ 388143 w 709612"/>
              <a:gd name="connsiteY15" fmla="*/ 457200 h 800100"/>
              <a:gd name="connsiteX16" fmla="*/ 376237 w 709612"/>
              <a:gd name="connsiteY16" fmla="*/ 438150 h 800100"/>
              <a:gd name="connsiteX17" fmla="*/ 357187 w 709612"/>
              <a:gd name="connsiteY17" fmla="*/ 411957 h 800100"/>
              <a:gd name="connsiteX18" fmla="*/ 323850 w 709612"/>
              <a:gd name="connsiteY18" fmla="*/ 371475 h 800100"/>
              <a:gd name="connsiteX19" fmla="*/ 261937 w 709612"/>
              <a:gd name="connsiteY19" fmla="*/ 300038 h 800100"/>
              <a:gd name="connsiteX20" fmla="*/ 183356 w 709612"/>
              <a:gd name="connsiteY20" fmla="*/ 221457 h 800100"/>
              <a:gd name="connsiteX21" fmla="*/ 102393 w 709612"/>
              <a:gd name="connsiteY21" fmla="*/ 140494 h 800100"/>
              <a:gd name="connsiteX22" fmla="*/ 9525 w 709612"/>
              <a:gd name="connsiteY22" fmla="*/ 54769 h 800100"/>
              <a:gd name="connsiteX23" fmla="*/ 2381 w 709612"/>
              <a:gd name="connsiteY23" fmla="*/ 38100 h 800100"/>
              <a:gd name="connsiteX24" fmla="*/ 0 w 709612"/>
              <a:gd name="connsiteY24" fmla="*/ 21432 h 800100"/>
              <a:gd name="connsiteX25" fmla="*/ 7143 w 709612"/>
              <a:gd name="connsiteY25" fmla="*/ 2382 h 800100"/>
              <a:gd name="connsiteX26" fmla="*/ 21431 w 709612"/>
              <a:gd name="connsiteY26" fmla="*/ 0 h 800100"/>
              <a:gd name="connsiteX27" fmla="*/ 40481 w 709612"/>
              <a:gd name="connsiteY27" fmla="*/ 0 h 800100"/>
              <a:gd name="connsiteX28" fmla="*/ 69056 w 709612"/>
              <a:gd name="connsiteY28" fmla="*/ 11907 h 800100"/>
              <a:gd name="connsiteX29" fmla="*/ 133350 w 709612"/>
              <a:gd name="connsiteY29" fmla="*/ 52388 h 800100"/>
              <a:gd name="connsiteX30" fmla="*/ 276225 w 709612"/>
              <a:gd name="connsiteY30" fmla="*/ 135732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09612" h="800100">
                <a:moveTo>
                  <a:pt x="276225" y="135732"/>
                </a:moveTo>
                <a:lnTo>
                  <a:pt x="369093" y="192882"/>
                </a:lnTo>
                <a:lnTo>
                  <a:pt x="507206" y="273844"/>
                </a:lnTo>
                <a:lnTo>
                  <a:pt x="550068" y="300038"/>
                </a:lnTo>
                <a:lnTo>
                  <a:pt x="576262" y="311944"/>
                </a:lnTo>
                <a:lnTo>
                  <a:pt x="604837" y="316707"/>
                </a:lnTo>
                <a:lnTo>
                  <a:pt x="623887" y="316707"/>
                </a:lnTo>
                <a:lnTo>
                  <a:pt x="669131" y="302419"/>
                </a:lnTo>
                <a:lnTo>
                  <a:pt x="709612" y="273844"/>
                </a:lnTo>
                <a:lnTo>
                  <a:pt x="523875" y="800100"/>
                </a:lnTo>
                <a:lnTo>
                  <a:pt x="504825" y="778669"/>
                </a:lnTo>
                <a:lnTo>
                  <a:pt x="490537" y="742950"/>
                </a:lnTo>
                <a:lnTo>
                  <a:pt x="471487" y="678657"/>
                </a:lnTo>
                <a:lnTo>
                  <a:pt x="440531" y="590550"/>
                </a:lnTo>
                <a:lnTo>
                  <a:pt x="416718" y="523875"/>
                </a:lnTo>
                <a:lnTo>
                  <a:pt x="388143" y="457200"/>
                </a:lnTo>
                <a:lnTo>
                  <a:pt x="376237" y="438150"/>
                </a:lnTo>
                <a:lnTo>
                  <a:pt x="357187" y="411957"/>
                </a:lnTo>
                <a:lnTo>
                  <a:pt x="323850" y="371475"/>
                </a:lnTo>
                <a:lnTo>
                  <a:pt x="261937" y="300038"/>
                </a:lnTo>
                <a:lnTo>
                  <a:pt x="183356" y="221457"/>
                </a:lnTo>
                <a:lnTo>
                  <a:pt x="102393" y="140494"/>
                </a:lnTo>
                <a:lnTo>
                  <a:pt x="9525" y="54769"/>
                </a:lnTo>
                <a:lnTo>
                  <a:pt x="2381" y="38100"/>
                </a:lnTo>
                <a:lnTo>
                  <a:pt x="0" y="21432"/>
                </a:lnTo>
                <a:lnTo>
                  <a:pt x="7143" y="2382"/>
                </a:lnTo>
                <a:lnTo>
                  <a:pt x="21431" y="0"/>
                </a:lnTo>
                <a:lnTo>
                  <a:pt x="40481" y="0"/>
                </a:lnTo>
                <a:lnTo>
                  <a:pt x="69056" y="11907"/>
                </a:lnTo>
                <a:lnTo>
                  <a:pt x="133350" y="52388"/>
                </a:lnTo>
                <a:lnTo>
                  <a:pt x="276225" y="1357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3" name="フリーフォーム 62">
            <a:extLst>
              <a:ext uri="{FF2B5EF4-FFF2-40B4-BE49-F238E27FC236}">
                <a16:creationId xmlns:a16="http://schemas.microsoft.com/office/drawing/2014/main" id="{C5A292D9-9B1D-4C10-A347-B89C3655F9E2}"/>
              </a:ext>
            </a:extLst>
          </p:cNvPr>
          <p:cNvSpPr/>
          <p:nvPr/>
        </p:nvSpPr>
        <p:spPr>
          <a:xfrm>
            <a:off x="4494213" y="2876550"/>
            <a:ext cx="1433512" cy="2568575"/>
          </a:xfrm>
          <a:custGeom>
            <a:avLst/>
            <a:gdLst>
              <a:gd name="connsiteX0" fmla="*/ 890605 w 1434486"/>
              <a:gd name="connsiteY0" fmla="*/ 934796 h 2569838"/>
              <a:gd name="connsiteX1" fmla="*/ 992583 w 1434486"/>
              <a:gd name="connsiteY1" fmla="*/ 696848 h 2569838"/>
              <a:gd name="connsiteX2" fmla="*/ 1077564 w 1434486"/>
              <a:gd name="connsiteY2" fmla="*/ 475896 h 2569838"/>
              <a:gd name="connsiteX3" fmla="*/ 1118355 w 1434486"/>
              <a:gd name="connsiteY3" fmla="*/ 353523 h 2569838"/>
              <a:gd name="connsiteX4" fmla="*/ 1121755 w 1434486"/>
              <a:gd name="connsiteY4" fmla="*/ 326329 h 2569838"/>
              <a:gd name="connsiteX5" fmla="*/ 1121755 w 1434486"/>
              <a:gd name="connsiteY5" fmla="*/ 305933 h 2569838"/>
              <a:gd name="connsiteX6" fmla="*/ 1108158 w 1434486"/>
              <a:gd name="connsiteY6" fmla="*/ 258343 h 2569838"/>
              <a:gd name="connsiteX7" fmla="*/ 1091161 w 1434486"/>
              <a:gd name="connsiteY7" fmla="*/ 217552 h 2569838"/>
              <a:gd name="connsiteX8" fmla="*/ 1063967 w 1434486"/>
              <a:gd name="connsiteY8" fmla="*/ 176761 h 2569838"/>
              <a:gd name="connsiteX9" fmla="*/ 1029975 w 1434486"/>
              <a:gd name="connsiteY9" fmla="*/ 139370 h 2569838"/>
              <a:gd name="connsiteX10" fmla="*/ 1002781 w 1434486"/>
              <a:gd name="connsiteY10" fmla="*/ 115575 h 2569838"/>
              <a:gd name="connsiteX11" fmla="*/ 955191 w 1434486"/>
              <a:gd name="connsiteY11" fmla="*/ 71384 h 2569838"/>
              <a:gd name="connsiteX12" fmla="*/ 883807 w 1434486"/>
              <a:gd name="connsiteY12" fmla="*/ 23795 h 2569838"/>
              <a:gd name="connsiteX13" fmla="*/ 975587 w 1434486"/>
              <a:gd name="connsiteY13" fmla="*/ 0 h 2569838"/>
              <a:gd name="connsiteX14" fmla="*/ 1121755 w 1434486"/>
              <a:gd name="connsiteY14" fmla="*/ 61187 h 2569838"/>
              <a:gd name="connsiteX15" fmla="*/ 1247527 w 1434486"/>
              <a:gd name="connsiteY15" fmla="*/ 118974 h 2569838"/>
              <a:gd name="connsiteX16" fmla="*/ 1349505 w 1434486"/>
              <a:gd name="connsiteY16" fmla="*/ 176761 h 2569838"/>
              <a:gd name="connsiteX17" fmla="*/ 1410692 w 1434486"/>
              <a:gd name="connsiteY17" fmla="*/ 220952 h 2569838"/>
              <a:gd name="connsiteX18" fmla="*/ 1431087 w 1434486"/>
              <a:gd name="connsiteY18" fmla="*/ 237948 h 2569838"/>
              <a:gd name="connsiteX19" fmla="*/ 1431087 w 1434486"/>
              <a:gd name="connsiteY19" fmla="*/ 241347 h 2569838"/>
              <a:gd name="connsiteX20" fmla="*/ 1434486 w 1434486"/>
              <a:gd name="connsiteY20" fmla="*/ 265142 h 2569838"/>
              <a:gd name="connsiteX21" fmla="*/ 1424289 w 1434486"/>
              <a:gd name="connsiteY21" fmla="*/ 326329 h 2569838"/>
              <a:gd name="connsiteX22" fmla="*/ 1410692 w 1434486"/>
              <a:gd name="connsiteY22" fmla="*/ 377317 h 2569838"/>
              <a:gd name="connsiteX23" fmla="*/ 1376699 w 1434486"/>
              <a:gd name="connsiteY23" fmla="*/ 469097 h 2569838"/>
              <a:gd name="connsiteX24" fmla="*/ 1332509 w 1434486"/>
              <a:gd name="connsiteY24" fmla="*/ 560877 h 2569838"/>
              <a:gd name="connsiteX25" fmla="*/ 1267923 w 1434486"/>
              <a:gd name="connsiteY25" fmla="*/ 713844 h 2569838"/>
              <a:gd name="connsiteX26" fmla="*/ 1206736 w 1434486"/>
              <a:gd name="connsiteY26" fmla="*/ 863411 h 2569838"/>
              <a:gd name="connsiteX27" fmla="*/ 1104758 w 1434486"/>
              <a:gd name="connsiteY27" fmla="*/ 1084363 h 2569838"/>
              <a:gd name="connsiteX28" fmla="*/ 1033374 w 1434486"/>
              <a:gd name="connsiteY28" fmla="*/ 1230531 h 2569838"/>
              <a:gd name="connsiteX29" fmla="*/ 917799 w 1434486"/>
              <a:gd name="connsiteY29" fmla="*/ 1434486 h 2569838"/>
              <a:gd name="connsiteX30" fmla="*/ 849814 w 1434486"/>
              <a:gd name="connsiteY30" fmla="*/ 1553460 h 2569838"/>
              <a:gd name="connsiteX31" fmla="*/ 717243 w 1434486"/>
              <a:gd name="connsiteY31" fmla="*/ 1754016 h 2569838"/>
              <a:gd name="connsiteX32" fmla="*/ 632262 w 1434486"/>
              <a:gd name="connsiteY32" fmla="*/ 1876390 h 2569838"/>
              <a:gd name="connsiteX33" fmla="*/ 540482 w 1434486"/>
              <a:gd name="connsiteY33" fmla="*/ 2002162 h 2569838"/>
              <a:gd name="connsiteX34" fmla="*/ 428306 w 1434486"/>
              <a:gd name="connsiteY34" fmla="*/ 2144931 h 2569838"/>
              <a:gd name="connsiteX35" fmla="*/ 288937 w 1434486"/>
              <a:gd name="connsiteY35" fmla="*/ 2311494 h 2569838"/>
              <a:gd name="connsiteX36" fmla="*/ 176761 w 1434486"/>
              <a:gd name="connsiteY36" fmla="*/ 2433868 h 2569838"/>
              <a:gd name="connsiteX37" fmla="*/ 78183 w 1434486"/>
              <a:gd name="connsiteY37" fmla="*/ 2535845 h 2569838"/>
              <a:gd name="connsiteX38" fmla="*/ 54388 w 1434486"/>
              <a:gd name="connsiteY38" fmla="*/ 2556241 h 2569838"/>
              <a:gd name="connsiteX39" fmla="*/ 33993 w 1434486"/>
              <a:gd name="connsiteY39" fmla="*/ 2566439 h 2569838"/>
              <a:gd name="connsiteX40" fmla="*/ 27194 w 1434486"/>
              <a:gd name="connsiteY40" fmla="*/ 2569838 h 2569838"/>
              <a:gd name="connsiteX41" fmla="*/ 20396 w 1434486"/>
              <a:gd name="connsiteY41" fmla="*/ 2569838 h 2569838"/>
              <a:gd name="connsiteX42" fmla="*/ 10198 w 1434486"/>
              <a:gd name="connsiteY42" fmla="*/ 2566439 h 2569838"/>
              <a:gd name="connsiteX43" fmla="*/ 3399 w 1434486"/>
              <a:gd name="connsiteY43" fmla="*/ 2552842 h 2569838"/>
              <a:gd name="connsiteX44" fmla="*/ 0 w 1434486"/>
              <a:gd name="connsiteY44" fmla="*/ 2535845 h 2569838"/>
              <a:gd name="connsiteX45" fmla="*/ 20396 w 1434486"/>
              <a:gd name="connsiteY45" fmla="*/ 2495054 h 2569838"/>
              <a:gd name="connsiteX46" fmla="*/ 156366 w 1434486"/>
              <a:gd name="connsiteY46" fmla="*/ 2294498 h 2569838"/>
              <a:gd name="connsiteX47" fmla="*/ 343325 w 1434486"/>
              <a:gd name="connsiteY47" fmla="*/ 1998763 h 2569838"/>
              <a:gd name="connsiteX48" fmla="*/ 472497 w 1434486"/>
              <a:gd name="connsiteY48" fmla="*/ 1781210 h 2569838"/>
              <a:gd name="connsiteX49" fmla="*/ 547280 w 1434486"/>
              <a:gd name="connsiteY49" fmla="*/ 1645240 h 2569838"/>
              <a:gd name="connsiteX50" fmla="*/ 690049 w 1434486"/>
              <a:gd name="connsiteY50" fmla="*/ 1373300 h 2569838"/>
              <a:gd name="connsiteX51" fmla="*/ 775031 w 1434486"/>
              <a:gd name="connsiteY51" fmla="*/ 1206736 h 2569838"/>
              <a:gd name="connsiteX52" fmla="*/ 890605 w 1434486"/>
              <a:gd name="connsiteY52" fmla="*/ 934796 h 2569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434486" h="2569838">
                <a:moveTo>
                  <a:pt x="890605" y="934796"/>
                </a:moveTo>
                <a:lnTo>
                  <a:pt x="992583" y="696848"/>
                </a:lnTo>
                <a:lnTo>
                  <a:pt x="1077564" y="475896"/>
                </a:lnTo>
                <a:lnTo>
                  <a:pt x="1118355" y="353523"/>
                </a:lnTo>
                <a:lnTo>
                  <a:pt x="1121755" y="326329"/>
                </a:lnTo>
                <a:lnTo>
                  <a:pt x="1121755" y="305933"/>
                </a:lnTo>
                <a:lnTo>
                  <a:pt x="1108158" y="258343"/>
                </a:lnTo>
                <a:lnTo>
                  <a:pt x="1091161" y="217552"/>
                </a:lnTo>
                <a:lnTo>
                  <a:pt x="1063967" y="176761"/>
                </a:lnTo>
                <a:lnTo>
                  <a:pt x="1029975" y="139370"/>
                </a:lnTo>
                <a:lnTo>
                  <a:pt x="1002781" y="115575"/>
                </a:lnTo>
                <a:lnTo>
                  <a:pt x="955191" y="71384"/>
                </a:lnTo>
                <a:lnTo>
                  <a:pt x="883807" y="23795"/>
                </a:lnTo>
                <a:lnTo>
                  <a:pt x="975587" y="0"/>
                </a:lnTo>
                <a:lnTo>
                  <a:pt x="1121755" y="61187"/>
                </a:lnTo>
                <a:lnTo>
                  <a:pt x="1247527" y="118974"/>
                </a:lnTo>
                <a:lnTo>
                  <a:pt x="1349505" y="176761"/>
                </a:lnTo>
                <a:lnTo>
                  <a:pt x="1410692" y="220952"/>
                </a:lnTo>
                <a:lnTo>
                  <a:pt x="1431087" y="237948"/>
                </a:lnTo>
                <a:lnTo>
                  <a:pt x="1431087" y="241347"/>
                </a:lnTo>
                <a:lnTo>
                  <a:pt x="1434486" y="265142"/>
                </a:lnTo>
                <a:lnTo>
                  <a:pt x="1424289" y="326329"/>
                </a:lnTo>
                <a:lnTo>
                  <a:pt x="1410692" y="377317"/>
                </a:lnTo>
                <a:lnTo>
                  <a:pt x="1376699" y="469097"/>
                </a:lnTo>
                <a:lnTo>
                  <a:pt x="1332509" y="560877"/>
                </a:lnTo>
                <a:lnTo>
                  <a:pt x="1267923" y="713844"/>
                </a:lnTo>
                <a:lnTo>
                  <a:pt x="1206736" y="863411"/>
                </a:lnTo>
                <a:lnTo>
                  <a:pt x="1104758" y="1084363"/>
                </a:lnTo>
                <a:lnTo>
                  <a:pt x="1033374" y="1230531"/>
                </a:lnTo>
                <a:lnTo>
                  <a:pt x="917799" y="1434486"/>
                </a:lnTo>
                <a:lnTo>
                  <a:pt x="849814" y="1553460"/>
                </a:lnTo>
                <a:lnTo>
                  <a:pt x="717243" y="1754016"/>
                </a:lnTo>
                <a:lnTo>
                  <a:pt x="632262" y="1876390"/>
                </a:lnTo>
                <a:lnTo>
                  <a:pt x="540482" y="2002162"/>
                </a:lnTo>
                <a:lnTo>
                  <a:pt x="428306" y="2144931"/>
                </a:lnTo>
                <a:lnTo>
                  <a:pt x="288937" y="2311494"/>
                </a:lnTo>
                <a:lnTo>
                  <a:pt x="176761" y="2433868"/>
                </a:lnTo>
                <a:lnTo>
                  <a:pt x="78183" y="2535845"/>
                </a:lnTo>
                <a:lnTo>
                  <a:pt x="54388" y="2556241"/>
                </a:lnTo>
                <a:lnTo>
                  <a:pt x="33993" y="2566439"/>
                </a:lnTo>
                <a:lnTo>
                  <a:pt x="27194" y="2569838"/>
                </a:lnTo>
                <a:lnTo>
                  <a:pt x="20396" y="2569838"/>
                </a:lnTo>
                <a:lnTo>
                  <a:pt x="10198" y="2566439"/>
                </a:lnTo>
                <a:lnTo>
                  <a:pt x="3399" y="2552842"/>
                </a:lnTo>
                <a:lnTo>
                  <a:pt x="0" y="2535845"/>
                </a:lnTo>
                <a:lnTo>
                  <a:pt x="20396" y="2495054"/>
                </a:lnTo>
                <a:lnTo>
                  <a:pt x="156366" y="2294498"/>
                </a:lnTo>
                <a:lnTo>
                  <a:pt x="343325" y="1998763"/>
                </a:lnTo>
                <a:lnTo>
                  <a:pt x="472497" y="1781210"/>
                </a:lnTo>
                <a:lnTo>
                  <a:pt x="547280" y="1645240"/>
                </a:lnTo>
                <a:lnTo>
                  <a:pt x="690049" y="1373300"/>
                </a:lnTo>
                <a:lnTo>
                  <a:pt x="775031" y="1206736"/>
                </a:lnTo>
                <a:lnTo>
                  <a:pt x="890605" y="93479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E7E8ACB8-744B-4920-A024-83808D43FC1A}"/>
              </a:ext>
            </a:extLst>
          </p:cNvPr>
          <p:cNvGrpSpPr>
            <a:grpSpLocks/>
          </p:cNvGrpSpPr>
          <p:nvPr/>
        </p:nvGrpSpPr>
        <p:grpSpPr bwMode="auto">
          <a:xfrm>
            <a:off x="2441575" y="1673225"/>
            <a:ext cx="4803775" cy="4425950"/>
            <a:chOff x="2592388" y="1817688"/>
            <a:chExt cx="4803775" cy="4425950"/>
          </a:xfrm>
        </p:grpSpPr>
        <p:sp>
          <p:nvSpPr>
            <p:cNvPr id="15" name="フリーフォーム 53">
              <a:extLst>
                <a:ext uri="{FF2B5EF4-FFF2-40B4-BE49-F238E27FC236}">
                  <a16:creationId xmlns:a16="http://schemas.microsoft.com/office/drawing/2014/main" id="{50806F47-56C9-4AA1-9366-908281AA27C6}"/>
                </a:ext>
              </a:extLst>
            </p:cNvPr>
            <p:cNvSpPr/>
            <p:nvPr/>
          </p:nvSpPr>
          <p:spPr>
            <a:xfrm>
              <a:off x="3141663" y="1871663"/>
              <a:ext cx="1133475" cy="504825"/>
            </a:xfrm>
            <a:custGeom>
              <a:avLst/>
              <a:gdLst>
                <a:gd name="connsiteX0" fmla="*/ 471487 w 1133475"/>
                <a:gd name="connsiteY0" fmla="*/ 359568 h 504825"/>
                <a:gd name="connsiteX1" fmla="*/ 359569 w 1133475"/>
                <a:gd name="connsiteY1" fmla="*/ 302418 h 504825"/>
                <a:gd name="connsiteX2" fmla="*/ 254794 w 1133475"/>
                <a:gd name="connsiteY2" fmla="*/ 242887 h 504825"/>
                <a:gd name="connsiteX3" fmla="*/ 169069 w 1133475"/>
                <a:gd name="connsiteY3" fmla="*/ 190500 h 504825"/>
                <a:gd name="connsiteX4" fmla="*/ 107156 w 1133475"/>
                <a:gd name="connsiteY4" fmla="*/ 145256 h 504825"/>
                <a:gd name="connsiteX5" fmla="*/ 42862 w 1133475"/>
                <a:gd name="connsiteY5" fmla="*/ 100012 h 504825"/>
                <a:gd name="connsiteX6" fmla="*/ 19050 w 1133475"/>
                <a:gd name="connsiteY6" fmla="*/ 85725 h 504825"/>
                <a:gd name="connsiteX7" fmla="*/ 7144 w 1133475"/>
                <a:gd name="connsiteY7" fmla="*/ 64293 h 504825"/>
                <a:gd name="connsiteX8" fmla="*/ 0 w 1133475"/>
                <a:gd name="connsiteY8" fmla="*/ 35718 h 504825"/>
                <a:gd name="connsiteX9" fmla="*/ 2381 w 1133475"/>
                <a:gd name="connsiteY9" fmla="*/ 14287 h 504825"/>
                <a:gd name="connsiteX10" fmla="*/ 7144 w 1133475"/>
                <a:gd name="connsiteY10" fmla="*/ 7143 h 504825"/>
                <a:gd name="connsiteX11" fmla="*/ 14287 w 1133475"/>
                <a:gd name="connsiteY11" fmla="*/ 0 h 504825"/>
                <a:gd name="connsiteX12" fmla="*/ 40481 w 1133475"/>
                <a:gd name="connsiteY12" fmla="*/ 0 h 504825"/>
                <a:gd name="connsiteX13" fmla="*/ 83344 w 1133475"/>
                <a:gd name="connsiteY13" fmla="*/ 11906 h 504825"/>
                <a:gd name="connsiteX14" fmla="*/ 104775 w 1133475"/>
                <a:gd name="connsiteY14" fmla="*/ 26193 h 504825"/>
                <a:gd name="connsiteX15" fmla="*/ 145256 w 1133475"/>
                <a:gd name="connsiteY15" fmla="*/ 57150 h 504825"/>
                <a:gd name="connsiteX16" fmla="*/ 190500 w 1133475"/>
                <a:gd name="connsiteY16" fmla="*/ 80962 h 504825"/>
                <a:gd name="connsiteX17" fmla="*/ 278606 w 1133475"/>
                <a:gd name="connsiteY17" fmla="*/ 121443 h 504825"/>
                <a:gd name="connsiteX18" fmla="*/ 371475 w 1133475"/>
                <a:gd name="connsiteY18" fmla="*/ 150018 h 504825"/>
                <a:gd name="connsiteX19" fmla="*/ 440531 w 1133475"/>
                <a:gd name="connsiteY19" fmla="*/ 169068 h 504825"/>
                <a:gd name="connsiteX20" fmla="*/ 535781 w 1133475"/>
                <a:gd name="connsiteY20" fmla="*/ 188118 h 504825"/>
                <a:gd name="connsiteX21" fmla="*/ 638175 w 1133475"/>
                <a:gd name="connsiteY21" fmla="*/ 200025 h 504825"/>
                <a:gd name="connsiteX22" fmla="*/ 754856 w 1133475"/>
                <a:gd name="connsiteY22" fmla="*/ 209550 h 504825"/>
                <a:gd name="connsiteX23" fmla="*/ 869156 w 1133475"/>
                <a:gd name="connsiteY23" fmla="*/ 214312 h 504825"/>
                <a:gd name="connsiteX24" fmla="*/ 923925 w 1133475"/>
                <a:gd name="connsiteY24" fmla="*/ 214312 h 504825"/>
                <a:gd name="connsiteX25" fmla="*/ 947737 w 1133475"/>
                <a:gd name="connsiteY25" fmla="*/ 221456 h 504825"/>
                <a:gd name="connsiteX26" fmla="*/ 990600 w 1133475"/>
                <a:gd name="connsiteY26" fmla="*/ 245268 h 504825"/>
                <a:gd name="connsiteX27" fmla="*/ 1047750 w 1133475"/>
                <a:gd name="connsiteY27" fmla="*/ 278606 h 504825"/>
                <a:gd name="connsiteX28" fmla="*/ 1083469 w 1133475"/>
                <a:gd name="connsiteY28" fmla="*/ 307181 h 504825"/>
                <a:gd name="connsiteX29" fmla="*/ 1109662 w 1133475"/>
                <a:gd name="connsiteY29" fmla="*/ 333375 h 504825"/>
                <a:gd name="connsiteX30" fmla="*/ 1123950 w 1133475"/>
                <a:gd name="connsiteY30" fmla="*/ 352425 h 504825"/>
                <a:gd name="connsiteX31" fmla="*/ 1131094 w 1133475"/>
                <a:gd name="connsiteY31" fmla="*/ 376237 h 504825"/>
                <a:gd name="connsiteX32" fmla="*/ 1133475 w 1133475"/>
                <a:gd name="connsiteY32" fmla="*/ 404812 h 504825"/>
                <a:gd name="connsiteX33" fmla="*/ 1126331 w 1133475"/>
                <a:gd name="connsiteY33" fmla="*/ 438150 h 504825"/>
                <a:gd name="connsiteX34" fmla="*/ 1102519 w 1133475"/>
                <a:gd name="connsiteY34" fmla="*/ 459581 h 504825"/>
                <a:gd name="connsiteX35" fmla="*/ 1057275 w 1133475"/>
                <a:gd name="connsiteY35" fmla="*/ 478631 h 504825"/>
                <a:gd name="connsiteX36" fmla="*/ 962025 w 1133475"/>
                <a:gd name="connsiteY36" fmla="*/ 500062 h 504825"/>
                <a:gd name="connsiteX37" fmla="*/ 909637 w 1133475"/>
                <a:gd name="connsiteY37" fmla="*/ 504825 h 504825"/>
                <a:gd name="connsiteX38" fmla="*/ 866775 w 1133475"/>
                <a:gd name="connsiteY38" fmla="*/ 500062 h 504825"/>
                <a:gd name="connsiteX39" fmla="*/ 766762 w 1133475"/>
                <a:gd name="connsiteY39" fmla="*/ 478631 h 504825"/>
                <a:gd name="connsiteX40" fmla="*/ 647700 w 1133475"/>
                <a:gd name="connsiteY40" fmla="*/ 438150 h 504825"/>
                <a:gd name="connsiteX41" fmla="*/ 545306 w 1133475"/>
                <a:gd name="connsiteY41" fmla="*/ 395287 h 504825"/>
                <a:gd name="connsiteX42" fmla="*/ 471487 w 1133475"/>
                <a:gd name="connsiteY42" fmla="*/ 359568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33475" h="504825">
                  <a:moveTo>
                    <a:pt x="471487" y="359568"/>
                  </a:moveTo>
                  <a:lnTo>
                    <a:pt x="359569" y="302418"/>
                  </a:lnTo>
                  <a:lnTo>
                    <a:pt x="254794" y="242887"/>
                  </a:lnTo>
                  <a:lnTo>
                    <a:pt x="169069" y="190500"/>
                  </a:lnTo>
                  <a:lnTo>
                    <a:pt x="107156" y="145256"/>
                  </a:lnTo>
                  <a:lnTo>
                    <a:pt x="42862" y="100012"/>
                  </a:lnTo>
                  <a:lnTo>
                    <a:pt x="19050" y="85725"/>
                  </a:lnTo>
                  <a:lnTo>
                    <a:pt x="7144" y="64293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7144" y="7143"/>
                  </a:lnTo>
                  <a:lnTo>
                    <a:pt x="14287" y="0"/>
                  </a:lnTo>
                  <a:lnTo>
                    <a:pt x="40481" y="0"/>
                  </a:lnTo>
                  <a:lnTo>
                    <a:pt x="83344" y="11906"/>
                  </a:lnTo>
                  <a:lnTo>
                    <a:pt x="104775" y="26193"/>
                  </a:lnTo>
                  <a:lnTo>
                    <a:pt x="145256" y="57150"/>
                  </a:lnTo>
                  <a:lnTo>
                    <a:pt x="190500" y="80962"/>
                  </a:lnTo>
                  <a:lnTo>
                    <a:pt x="278606" y="121443"/>
                  </a:lnTo>
                  <a:lnTo>
                    <a:pt x="371475" y="150018"/>
                  </a:lnTo>
                  <a:lnTo>
                    <a:pt x="440531" y="169068"/>
                  </a:lnTo>
                  <a:lnTo>
                    <a:pt x="535781" y="188118"/>
                  </a:lnTo>
                  <a:lnTo>
                    <a:pt x="638175" y="200025"/>
                  </a:lnTo>
                  <a:lnTo>
                    <a:pt x="754856" y="209550"/>
                  </a:lnTo>
                  <a:lnTo>
                    <a:pt x="869156" y="214312"/>
                  </a:lnTo>
                  <a:lnTo>
                    <a:pt x="923925" y="214312"/>
                  </a:lnTo>
                  <a:lnTo>
                    <a:pt x="947737" y="221456"/>
                  </a:lnTo>
                  <a:lnTo>
                    <a:pt x="990600" y="245268"/>
                  </a:lnTo>
                  <a:lnTo>
                    <a:pt x="1047750" y="278606"/>
                  </a:lnTo>
                  <a:lnTo>
                    <a:pt x="1083469" y="307181"/>
                  </a:lnTo>
                  <a:lnTo>
                    <a:pt x="1109662" y="333375"/>
                  </a:lnTo>
                  <a:lnTo>
                    <a:pt x="1123950" y="352425"/>
                  </a:lnTo>
                  <a:lnTo>
                    <a:pt x="1131094" y="376237"/>
                  </a:lnTo>
                  <a:lnTo>
                    <a:pt x="1133475" y="404812"/>
                  </a:lnTo>
                  <a:lnTo>
                    <a:pt x="1126331" y="438150"/>
                  </a:lnTo>
                  <a:lnTo>
                    <a:pt x="1102519" y="459581"/>
                  </a:lnTo>
                  <a:lnTo>
                    <a:pt x="1057275" y="478631"/>
                  </a:lnTo>
                  <a:lnTo>
                    <a:pt x="962025" y="500062"/>
                  </a:lnTo>
                  <a:lnTo>
                    <a:pt x="909637" y="504825"/>
                  </a:lnTo>
                  <a:lnTo>
                    <a:pt x="866775" y="500062"/>
                  </a:lnTo>
                  <a:lnTo>
                    <a:pt x="766762" y="478631"/>
                  </a:lnTo>
                  <a:lnTo>
                    <a:pt x="647700" y="438150"/>
                  </a:lnTo>
                  <a:lnTo>
                    <a:pt x="545306" y="395287"/>
                  </a:lnTo>
                  <a:lnTo>
                    <a:pt x="471487" y="3595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4">
              <a:extLst>
                <a:ext uri="{FF2B5EF4-FFF2-40B4-BE49-F238E27FC236}">
                  <a16:creationId xmlns:a16="http://schemas.microsoft.com/office/drawing/2014/main" id="{5B026B5D-117E-4AA6-8EC2-26AE534ADF68}"/>
                </a:ext>
              </a:extLst>
            </p:cNvPr>
            <p:cNvSpPr/>
            <p:nvPr/>
          </p:nvSpPr>
          <p:spPr>
            <a:xfrm>
              <a:off x="2592388" y="2566988"/>
              <a:ext cx="2159000" cy="566738"/>
            </a:xfrm>
            <a:custGeom>
              <a:avLst/>
              <a:gdLst>
                <a:gd name="connsiteX0" fmla="*/ 1140619 w 2157413"/>
                <a:gd name="connsiteY0" fmla="*/ 178593 h 566737"/>
                <a:gd name="connsiteX1" fmla="*/ 831057 w 2157413"/>
                <a:gd name="connsiteY1" fmla="*/ 240506 h 566737"/>
                <a:gd name="connsiteX2" fmla="*/ 583407 w 2157413"/>
                <a:gd name="connsiteY2" fmla="*/ 290512 h 566737"/>
                <a:gd name="connsiteX3" fmla="*/ 431007 w 2157413"/>
                <a:gd name="connsiteY3" fmla="*/ 321468 h 566737"/>
                <a:gd name="connsiteX4" fmla="*/ 390525 w 2157413"/>
                <a:gd name="connsiteY4" fmla="*/ 316706 h 566737"/>
                <a:gd name="connsiteX5" fmla="*/ 345282 w 2157413"/>
                <a:gd name="connsiteY5" fmla="*/ 307181 h 566737"/>
                <a:gd name="connsiteX6" fmla="*/ 273844 w 2157413"/>
                <a:gd name="connsiteY6" fmla="*/ 288131 h 566737"/>
                <a:gd name="connsiteX7" fmla="*/ 226219 w 2157413"/>
                <a:gd name="connsiteY7" fmla="*/ 269081 h 566737"/>
                <a:gd name="connsiteX8" fmla="*/ 183357 w 2157413"/>
                <a:gd name="connsiteY8" fmla="*/ 250031 h 566737"/>
                <a:gd name="connsiteX9" fmla="*/ 135732 w 2157413"/>
                <a:gd name="connsiteY9" fmla="*/ 223837 h 566737"/>
                <a:gd name="connsiteX10" fmla="*/ 97632 w 2157413"/>
                <a:gd name="connsiteY10" fmla="*/ 200025 h 566737"/>
                <a:gd name="connsiteX11" fmla="*/ 57150 w 2157413"/>
                <a:gd name="connsiteY11" fmla="*/ 171450 h 566737"/>
                <a:gd name="connsiteX12" fmla="*/ 40482 w 2157413"/>
                <a:gd name="connsiteY12" fmla="*/ 164306 h 566737"/>
                <a:gd name="connsiteX13" fmla="*/ 26194 w 2157413"/>
                <a:gd name="connsiteY13" fmla="*/ 161925 h 566737"/>
                <a:gd name="connsiteX14" fmla="*/ 16669 w 2157413"/>
                <a:gd name="connsiteY14" fmla="*/ 161925 h 566737"/>
                <a:gd name="connsiteX15" fmla="*/ 4763 w 2157413"/>
                <a:gd name="connsiteY15" fmla="*/ 164306 h 566737"/>
                <a:gd name="connsiteX16" fmla="*/ 0 w 2157413"/>
                <a:gd name="connsiteY16" fmla="*/ 169068 h 566737"/>
                <a:gd name="connsiteX17" fmla="*/ 0 w 2157413"/>
                <a:gd name="connsiteY17" fmla="*/ 185737 h 566737"/>
                <a:gd name="connsiteX18" fmla="*/ 7144 w 2157413"/>
                <a:gd name="connsiteY18" fmla="*/ 209550 h 566737"/>
                <a:gd name="connsiteX19" fmla="*/ 23813 w 2157413"/>
                <a:gd name="connsiteY19" fmla="*/ 238125 h 566737"/>
                <a:gd name="connsiteX20" fmla="*/ 59532 w 2157413"/>
                <a:gd name="connsiteY20" fmla="*/ 288131 h 566737"/>
                <a:gd name="connsiteX21" fmla="*/ 116682 w 2157413"/>
                <a:gd name="connsiteY21" fmla="*/ 345281 h 566737"/>
                <a:gd name="connsiteX22" fmla="*/ 195263 w 2157413"/>
                <a:gd name="connsiteY22" fmla="*/ 407193 h 566737"/>
                <a:gd name="connsiteX23" fmla="*/ 300038 w 2157413"/>
                <a:gd name="connsiteY23" fmla="*/ 481012 h 566737"/>
                <a:gd name="connsiteX24" fmla="*/ 400050 w 2157413"/>
                <a:gd name="connsiteY24" fmla="*/ 540543 h 566737"/>
                <a:gd name="connsiteX25" fmla="*/ 445294 w 2157413"/>
                <a:gd name="connsiteY25" fmla="*/ 564356 h 566737"/>
                <a:gd name="connsiteX26" fmla="*/ 469107 w 2157413"/>
                <a:gd name="connsiteY26" fmla="*/ 566737 h 566737"/>
                <a:gd name="connsiteX27" fmla="*/ 626269 w 2157413"/>
                <a:gd name="connsiteY27" fmla="*/ 523875 h 566737"/>
                <a:gd name="connsiteX28" fmla="*/ 752475 w 2157413"/>
                <a:gd name="connsiteY28" fmla="*/ 485775 h 566737"/>
                <a:gd name="connsiteX29" fmla="*/ 833438 w 2157413"/>
                <a:gd name="connsiteY29" fmla="*/ 457200 h 566737"/>
                <a:gd name="connsiteX30" fmla="*/ 1004888 w 2157413"/>
                <a:gd name="connsiteY30" fmla="*/ 414337 h 566737"/>
                <a:gd name="connsiteX31" fmla="*/ 1207294 w 2157413"/>
                <a:gd name="connsiteY31" fmla="*/ 371475 h 566737"/>
                <a:gd name="connsiteX32" fmla="*/ 1466850 w 2157413"/>
                <a:gd name="connsiteY32" fmla="*/ 321468 h 566737"/>
                <a:gd name="connsiteX33" fmla="*/ 1616869 w 2157413"/>
                <a:gd name="connsiteY33" fmla="*/ 300037 h 566737"/>
                <a:gd name="connsiteX34" fmla="*/ 1812132 w 2157413"/>
                <a:gd name="connsiteY34" fmla="*/ 273843 h 566737"/>
                <a:gd name="connsiteX35" fmla="*/ 1981200 w 2157413"/>
                <a:gd name="connsiteY35" fmla="*/ 259556 h 566737"/>
                <a:gd name="connsiteX36" fmla="*/ 2102644 w 2157413"/>
                <a:gd name="connsiteY36" fmla="*/ 254793 h 566737"/>
                <a:gd name="connsiteX37" fmla="*/ 2128838 w 2157413"/>
                <a:gd name="connsiteY37" fmla="*/ 245268 h 566737"/>
                <a:gd name="connsiteX38" fmla="*/ 2150269 w 2157413"/>
                <a:gd name="connsiteY38" fmla="*/ 221456 h 566737"/>
                <a:gd name="connsiteX39" fmla="*/ 2157413 w 2157413"/>
                <a:gd name="connsiteY39" fmla="*/ 204787 h 566737"/>
                <a:gd name="connsiteX40" fmla="*/ 2152650 w 2157413"/>
                <a:gd name="connsiteY40" fmla="*/ 180975 h 566737"/>
                <a:gd name="connsiteX41" fmla="*/ 2143125 w 2157413"/>
                <a:gd name="connsiteY41" fmla="*/ 164306 h 566737"/>
                <a:gd name="connsiteX42" fmla="*/ 2131219 w 2157413"/>
                <a:gd name="connsiteY42" fmla="*/ 150018 h 566737"/>
                <a:gd name="connsiteX43" fmla="*/ 2105025 w 2157413"/>
                <a:gd name="connsiteY43" fmla="*/ 130968 h 566737"/>
                <a:gd name="connsiteX44" fmla="*/ 2038350 w 2157413"/>
                <a:gd name="connsiteY44" fmla="*/ 90487 h 566737"/>
                <a:gd name="connsiteX45" fmla="*/ 1988344 w 2157413"/>
                <a:gd name="connsiteY45" fmla="*/ 59531 h 566737"/>
                <a:gd name="connsiteX46" fmla="*/ 1938338 w 2157413"/>
                <a:gd name="connsiteY46" fmla="*/ 35718 h 566737"/>
                <a:gd name="connsiteX47" fmla="*/ 1878807 w 2157413"/>
                <a:gd name="connsiteY47" fmla="*/ 14287 h 566737"/>
                <a:gd name="connsiteX48" fmla="*/ 1804988 w 2157413"/>
                <a:gd name="connsiteY48" fmla="*/ 0 h 566737"/>
                <a:gd name="connsiteX49" fmla="*/ 1771650 w 2157413"/>
                <a:gd name="connsiteY49" fmla="*/ 0 h 566737"/>
                <a:gd name="connsiteX50" fmla="*/ 1743075 w 2157413"/>
                <a:gd name="connsiteY50" fmla="*/ 9525 h 566737"/>
                <a:gd name="connsiteX51" fmla="*/ 1676400 w 2157413"/>
                <a:gd name="connsiteY51" fmla="*/ 52387 h 566737"/>
                <a:gd name="connsiteX52" fmla="*/ 1635919 w 2157413"/>
                <a:gd name="connsiteY52" fmla="*/ 76200 h 566737"/>
                <a:gd name="connsiteX53" fmla="*/ 1519238 w 2157413"/>
                <a:gd name="connsiteY53" fmla="*/ 100012 h 566737"/>
                <a:gd name="connsiteX54" fmla="*/ 1228725 w 2157413"/>
                <a:gd name="connsiteY54" fmla="*/ 159543 h 566737"/>
                <a:gd name="connsiteX55" fmla="*/ 1140619 w 2157413"/>
                <a:gd name="connsiteY55" fmla="*/ 178593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57413" h="566737">
                  <a:moveTo>
                    <a:pt x="1140619" y="178593"/>
                  </a:moveTo>
                  <a:lnTo>
                    <a:pt x="831057" y="240506"/>
                  </a:lnTo>
                  <a:lnTo>
                    <a:pt x="583407" y="290512"/>
                  </a:lnTo>
                  <a:lnTo>
                    <a:pt x="431007" y="321468"/>
                  </a:lnTo>
                  <a:lnTo>
                    <a:pt x="390525" y="316706"/>
                  </a:lnTo>
                  <a:lnTo>
                    <a:pt x="345282" y="307181"/>
                  </a:lnTo>
                  <a:lnTo>
                    <a:pt x="273844" y="288131"/>
                  </a:lnTo>
                  <a:lnTo>
                    <a:pt x="226219" y="269081"/>
                  </a:lnTo>
                  <a:lnTo>
                    <a:pt x="183357" y="250031"/>
                  </a:lnTo>
                  <a:lnTo>
                    <a:pt x="135732" y="223837"/>
                  </a:lnTo>
                  <a:lnTo>
                    <a:pt x="97632" y="200025"/>
                  </a:lnTo>
                  <a:lnTo>
                    <a:pt x="57150" y="171450"/>
                  </a:lnTo>
                  <a:lnTo>
                    <a:pt x="40482" y="164306"/>
                  </a:lnTo>
                  <a:lnTo>
                    <a:pt x="26194" y="161925"/>
                  </a:lnTo>
                  <a:lnTo>
                    <a:pt x="16669" y="161925"/>
                  </a:lnTo>
                  <a:lnTo>
                    <a:pt x="4763" y="164306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7144" y="209550"/>
                  </a:lnTo>
                  <a:lnTo>
                    <a:pt x="23813" y="238125"/>
                  </a:lnTo>
                  <a:lnTo>
                    <a:pt x="59532" y="288131"/>
                  </a:lnTo>
                  <a:lnTo>
                    <a:pt x="116682" y="345281"/>
                  </a:lnTo>
                  <a:lnTo>
                    <a:pt x="195263" y="407193"/>
                  </a:lnTo>
                  <a:lnTo>
                    <a:pt x="300038" y="481012"/>
                  </a:lnTo>
                  <a:lnTo>
                    <a:pt x="400050" y="540543"/>
                  </a:lnTo>
                  <a:lnTo>
                    <a:pt x="445294" y="564356"/>
                  </a:lnTo>
                  <a:lnTo>
                    <a:pt x="469107" y="566737"/>
                  </a:lnTo>
                  <a:lnTo>
                    <a:pt x="626269" y="523875"/>
                  </a:lnTo>
                  <a:lnTo>
                    <a:pt x="752475" y="485775"/>
                  </a:lnTo>
                  <a:lnTo>
                    <a:pt x="833438" y="457200"/>
                  </a:lnTo>
                  <a:lnTo>
                    <a:pt x="1004888" y="414337"/>
                  </a:lnTo>
                  <a:lnTo>
                    <a:pt x="1207294" y="371475"/>
                  </a:lnTo>
                  <a:lnTo>
                    <a:pt x="1466850" y="321468"/>
                  </a:lnTo>
                  <a:lnTo>
                    <a:pt x="1616869" y="300037"/>
                  </a:lnTo>
                  <a:lnTo>
                    <a:pt x="1812132" y="273843"/>
                  </a:lnTo>
                  <a:lnTo>
                    <a:pt x="1981200" y="259556"/>
                  </a:lnTo>
                  <a:lnTo>
                    <a:pt x="2102644" y="254793"/>
                  </a:lnTo>
                  <a:lnTo>
                    <a:pt x="2128838" y="245268"/>
                  </a:lnTo>
                  <a:lnTo>
                    <a:pt x="2150269" y="221456"/>
                  </a:lnTo>
                  <a:lnTo>
                    <a:pt x="2157413" y="204787"/>
                  </a:lnTo>
                  <a:lnTo>
                    <a:pt x="2152650" y="180975"/>
                  </a:lnTo>
                  <a:lnTo>
                    <a:pt x="2143125" y="164306"/>
                  </a:lnTo>
                  <a:lnTo>
                    <a:pt x="2131219" y="150018"/>
                  </a:lnTo>
                  <a:lnTo>
                    <a:pt x="2105025" y="130968"/>
                  </a:lnTo>
                  <a:lnTo>
                    <a:pt x="2038350" y="90487"/>
                  </a:lnTo>
                  <a:lnTo>
                    <a:pt x="1988344" y="59531"/>
                  </a:lnTo>
                  <a:lnTo>
                    <a:pt x="1938338" y="35718"/>
                  </a:lnTo>
                  <a:lnTo>
                    <a:pt x="1878807" y="14287"/>
                  </a:lnTo>
                  <a:lnTo>
                    <a:pt x="1804988" y="0"/>
                  </a:lnTo>
                  <a:lnTo>
                    <a:pt x="1771650" y="0"/>
                  </a:lnTo>
                  <a:lnTo>
                    <a:pt x="1743075" y="9525"/>
                  </a:lnTo>
                  <a:lnTo>
                    <a:pt x="1676400" y="52387"/>
                  </a:lnTo>
                  <a:lnTo>
                    <a:pt x="1635919" y="76200"/>
                  </a:lnTo>
                  <a:lnTo>
                    <a:pt x="1519238" y="100012"/>
                  </a:lnTo>
                  <a:lnTo>
                    <a:pt x="1228725" y="159543"/>
                  </a:lnTo>
                  <a:lnTo>
                    <a:pt x="1140619" y="1785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5">
              <a:extLst>
                <a:ext uri="{FF2B5EF4-FFF2-40B4-BE49-F238E27FC236}">
                  <a16:creationId xmlns:a16="http://schemas.microsoft.com/office/drawing/2014/main" id="{3DD9E6D7-A6A2-4500-B494-A00E7C5C270E}"/>
                </a:ext>
              </a:extLst>
            </p:cNvPr>
            <p:cNvSpPr/>
            <p:nvPr/>
          </p:nvSpPr>
          <p:spPr>
            <a:xfrm>
              <a:off x="3122613" y="3367088"/>
              <a:ext cx="1158875" cy="327025"/>
            </a:xfrm>
            <a:custGeom>
              <a:avLst/>
              <a:gdLst>
                <a:gd name="connsiteX0" fmla="*/ 890587 w 1159669"/>
                <a:gd name="connsiteY0" fmla="*/ 259556 h 326231"/>
                <a:gd name="connsiteX1" fmla="*/ 678656 w 1159669"/>
                <a:gd name="connsiteY1" fmla="*/ 292893 h 326231"/>
                <a:gd name="connsiteX2" fmla="*/ 466725 w 1159669"/>
                <a:gd name="connsiteY2" fmla="*/ 326231 h 326231"/>
                <a:gd name="connsiteX3" fmla="*/ 433387 w 1159669"/>
                <a:gd name="connsiteY3" fmla="*/ 326231 h 326231"/>
                <a:gd name="connsiteX4" fmla="*/ 366712 w 1159669"/>
                <a:gd name="connsiteY4" fmla="*/ 323850 h 326231"/>
                <a:gd name="connsiteX5" fmla="*/ 280987 w 1159669"/>
                <a:gd name="connsiteY5" fmla="*/ 316706 h 326231"/>
                <a:gd name="connsiteX6" fmla="*/ 207169 w 1159669"/>
                <a:gd name="connsiteY6" fmla="*/ 302418 h 326231"/>
                <a:gd name="connsiteX7" fmla="*/ 145256 w 1159669"/>
                <a:gd name="connsiteY7" fmla="*/ 285750 h 326231"/>
                <a:gd name="connsiteX8" fmla="*/ 90487 w 1159669"/>
                <a:gd name="connsiteY8" fmla="*/ 264318 h 326231"/>
                <a:gd name="connsiteX9" fmla="*/ 66675 w 1159669"/>
                <a:gd name="connsiteY9" fmla="*/ 252412 h 326231"/>
                <a:gd name="connsiteX10" fmla="*/ 35719 w 1159669"/>
                <a:gd name="connsiteY10" fmla="*/ 235743 h 326231"/>
                <a:gd name="connsiteX11" fmla="*/ 19050 w 1159669"/>
                <a:gd name="connsiteY11" fmla="*/ 223837 h 326231"/>
                <a:gd name="connsiteX12" fmla="*/ 7144 w 1159669"/>
                <a:gd name="connsiteY12" fmla="*/ 207168 h 326231"/>
                <a:gd name="connsiteX13" fmla="*/ 0 w 1159669"/>
                <a:gd name="connsiteY13" fmla="*/ 188118 h 326231"/>
                <a:gd name="connsiteX14" fmla="*/ 0 w 1159669"/>
                <a:gd name="connsiteY14" fmla="*/ 176212 h 326231"/>
                <a:gd name="connsiteX15" fmla="*/ 7144 w 1159669"/>
                <a:gd name="connsiteY15" fmla="*/ 169068 h 326231"/>
                <a:gd name="connsiteX16" fmla="*/ 23812 w 1159669"/>
                <a:gd name="connsiteY16" fmla="*/ 169068 h 326231"/>
                <a:gd name="connsiteX17" fmla="*/ 54769 w 1159669"/>
                <a:gd name="connsiteY17" fmla="*/ 171450 h 326231"/>
                <a:gd name="connsiteX18" fmla="*/ 128587 w 1159669"/>
                <a:gd name="connsiteY18" fmla="*/ 180975 h 326231"/>
                <a:gd name="connsiteX19" fmla="*/ 207169 w 1159669"/>
                <a:gd name="connsiteY19" fmla="*/ 180975 h 326231"/>
                <a:gd name="connsiteX20" fmla="*/ 304800 w 1159669"/>
                <a:gd name="connsiteY20" fmla="*/ 171450 h 326231"/>
                <a:gd name="connsiteX21" fmla="*/ 381000 w 1159669"/>
                <a:gd name="connsiteY21" fmla="*/ 157162 h 326231"/>
                <a:gd name="connsiteX22" fmla="*/ 540544 w 1159669"/>
                <a:gd name="connsiteY22" fmla="*/ 119062 h 326231"/>
                <a:gd name="connsiteX23" fmla="*/ 733425 w 1159669"/>
                <a:gd name="connsiteY23" fmla="*/ 71437 h 326231"/>
                <a:gd name="connsiteX24" fmla="*/ 797719 w 1159669"/>
                <a:gd name="connsiteY24" fmla="*/ 57150 h 326231"/>
                <a:gd name="connsiteX25" fmla="*/ 828675 w 1159669"/>
                <a:gd name="connsiteY25" fmla="*/ 35718 h 326231"/>
                <a:gd name="connsiteX26" fmla="*/ 859631 w 1159669"/>
                <a:gd name="connsiteY26" fmla="*/ 21431 h 326231"/>
                <a:gd name="connsiteX27" fmla="*/ 892969 w 1159669"/>
                <a:gd name="connsiteY27" fmla="*/ 7143 h 326231"/>
                <a:gd name="connsiteX28" fmla="*/ 926306 w 1159669"/>
                <a:gd name="connsiteY28" fmla="*/ 0 h 326231"/>
                <a:gd name="connsiteX29" fmla="*/ 952500 w 1159669"/>
                <a:gd name="connsiteY29" fmla="*/ 0 h 326231"/>
                <a:gd name="connsiteX30" fmla="*/ 976312 w 1159669"/>
                <a:gd name="connsiteY30" fmla="*/ 4762 h 326231"/>
                <a:gd name="connsiteX31" fmla="*/ 1004887 w 1159669"/>
                <a:gd name="connsiteY31" fmla="*/ 21431 h 326231"/>
                <a:gd name="connsiteX32" fmla="*/ 1062037 w 1159669"/>
                <a:gd name="connsiteY32" fmla="*/ 59531 h 326231"/>
                <a:gd name="connsiteX33" fmla="*/ 1121569 w 1159669"/>
                <a:gd name="connsiteY33" fmla="*/ 97631 h 326231"/>
                <a:gd name="connsiteX34" fmla="*/ 1135856 w 1159669"/>
                <a:gd name="connsiteY34" fmla="*/ 107156 h 326231"/>
                <a:gd name="connsiteX35" fmla="*/ 1145381 w 1159669"/>
                <a:gd name="connsiteY35" fmla="*/ 119062 h 326231"/>
                <a:gd name="connsiteX36" fmla="*/ 1154906 w 1159669"/>
                <a:gd name="connsiteY36" fmla="*/ 135731 h 326231"/>
                <a:gd name="connsiteX37" fmla="*/ 1159669 w 1159669"/>
                <a:gd name="connsiteY37" fmla="*/ 159543 h 326231"/>
                <a:gd name="connsiteX38" fmla="*/ 1150144 w 1159669"/>
                <a:gd name="connsiteY38" fmla="*/ 183356 h 326231"/>
                <a:gd name="connsiteX39" fmla="*/ 1135856 w 1159669"/>
                <a:gd name="connsiteY39" fmla="*/ 197643 h 326231"/>
                <a:gd name="connsiteX40" fmla="*/ 1100137 w 1159669"/>
                <a:gd name="connsiteY40" fmla="*/ 219075 h 326231"/>
                <a:gd name="connsiteX41" fmla="*/ 1052512 w 1159669"/>
                <a:gd name="connsiteY41" fmla="*/ 233362 h 326231"/>
                <a:gd name="connsiteX42" fmla="*/ 981075 w 1159669"/>
                <a:gd name="connsiteY42" fmla="*/ 247650 h 326231"/>
                <a:gd name="connsiteX43" fmla="*/ 890587 w 1159669"/>
                <a:gd name="connsiteY43" fmla="*/ 25955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9669" h="326231">
                  <a:moveTo>
                    <a:pt x="890587" y="259556"/>
                  </a:moveTo>
                  <a:lnTo>
                    <a:pt x="678656" y="292893"/>
                  </a:lnTo>
                  <a:lnTo>
                    <a:pt x="466725" y="326231"/>
                  </a:lnTo>
                  <a:lnTo>
                    <a:pt x="433387" y="326231"/>
                  </a:lnTo>
                  <a:lnTo>
                    <a:pt x="366712" y="323850"/>
                  </a:lnTo>
                  <a:lnTo>
                    <a:pt x="280987" y="316706"/>
                  </a:lnTo>
                  <a:lnTo>
                    <a:pt x="207169" y="302418"/>
                  </a:lnTo>
                  <a:lnTo>
                    <a:pt x="145256" y="285750"/>
                  </a:lnTo>
                  <a:lnTo>
                    <a:pt x="90487" y="264318"/>
                  </a:lnTo>
                  <a:lnTo>
                    <a:pt x="66675" y="252412"/>
                  </a:lnTo>
                  <a:lnTo>
                    <a:pt x="35719" y="235743"/>
                  </a:lnTo>
                  <a:lnTo>
                    <a:pt x="19050" y="223837"/>
                  </a:lnTo>
                  <a:lnTo>
                    <a:pt x="7144" y="207168"/>
                  </a:lnTo>
                  <a:lnTo>
                    <a:pt x="0" y="188118"/>
                  </a:lnTo>
                  <a:lnTo>
                    <a:pt x="0" y="176212"/>
                  </a:lnTo>
                  <a:lnTo>
                    <a:pt x="7144" y="169068"/>
                  </a:lnTo>
                  <a:lnTo>
                    <a:pt x="23812" y="169068"/>
                  </a:lnTo>
                  <a:lnTo>
                    <a:pt x="54769" y="171450"/>
                  </a:lnTo>
                  <a:lnTo>
                    <a:pt x="128587" y="180975"/>
                  </a:lnTo>
                  <a:lnTo>
                    <a:pt x="207169" y="180975"/>
                  </a:lnTo>
                  <a:lnTo>
                    <a:pt x="304800" y="171450"/>
                  </a:lnTo>
                  <a:lnTo>
                    <a:pt x="381000" y="157162"/>
                  </a:lnTo>
                  <a:lnTo>
                    <a:pt x="540544" y="119062"/>
                  </a:lnTo>
                  <a:lnTo>
                    <a:pt x="733425" y="71437"/>
                  </a:lnTo>
                  <a:lnTo>
                    <a:pt x="797719" y="57150"/>
                  </a:lnTo>
                  <a:lnTo>
                    <a:pt x="828675" y="35718"/>
                  </a:lnTo>
                  <a:lnTo>
                    <a:pt x="859631" y="21431"/>
                  </a:lnTo>
                  <a:lnTo>
                    <a:pt x="892969" y="7143"/>
                  </a:lnTo>
                  <a:lnTo>
                    <a:pt x="926306" y="0"/>
                  </a:lnTo>
                  <a:lnTo>
                    <a:pt x="952500" y="0"/>
                  </a:lnTo>
                  <a:lnTo>
                    <a:pt x="976312" y="4762"/>
                  </a:lnTo>
                  <a:lnTo>
                    <a:pt x="1004887" y="21431"/>
                  </a:lnTo>
                  <a:lnTo>
                    <a:pt x="1062037" y="59531"/>
                  </a:lnTo>
                  <a:lnTo>
                    <a:pt x="1121569" y="97631"/>
                  </a:lnTo>
                  <a:lnTo>
                    <a:pt x="1135856" y="107156"/>
                  </a:lnTo>
                  <a:lnTo>
                    <a:pt x="1145381" y="119062"/>
                  </a:lnTo>
                  <a:lnTo>
                    <a:pt x="1154906" y="135731"/>
                  </a:lnTo>
                  <a:lnTo>
                    <a:pt x="1159669" y="159543"/>
                  </a:lnTo>
                  <a:lnTo>
                    <a:pt x="1150144" y="183356"/>
                  </a:lnTo>
                  <a:lnTo>
                    <a:pt x="1135856" y="197643"/>
                  </a:lnTo>
                  <a:lnTo>
                    <a:pt x="1100137" y="219075"/>
                  </a:lnTo>
                  <a:lnTo>
                    <a:pt x="1052512" y="233362"/>
                  </a:lnTo>
                  <a:lnTo>
                    <a:pt x="981075" y="247650"/>
                  </a:lnTo>
                  <a:lnTo>
                    <a:pt x="890587" y="2595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56">
              <a:extLst>
                <a:ext uri="{FF2B5EF4-FFF2-40B4-BE49-F238E27FC236}">
                  <a16:creationId xmlns:a16="http://schemas.microsoft.com/office/drawing/2014/main" id="{FFAB104F-9D12-47B4-A107-D5E52F68D811}"/>
                </a:ext>
              </a:extLst>
            </p:cNvPr>
            <p:cNvSpPr/>
            <p:nvPr/>
          </p:nvSpPr>
          <p:spPr>
            <a:xfrm>
              <a:off x="3105151" y="4005263"/>
              <a:ext cx="1173162" cy="333375"/>
            </a:xfrm>
            <a:custGeom>
              <a:avLst/>
              <a:gdLst>
                <a:gd name="connsiteX0" fmla="*/ 754856 w 1173956"/>
                <a:gd name="connsiteY0" fmla="*/ 45243 h 333375"/>
                <a:gd name="connsiteX1" fmla="*/ 609600 w 1173956"/>
                <a:gd name="connsiteY1" fmla="*/ 90487 h 333375"/>
                <a:gd name="connsiteX2" fmla="*/ 521494 w 1173956"/>
                <a:gd name="connsiteY2" fmla="*/ 114300 h 333375"/>
                <a:gd name="connsiteX3" fmla="*/ 376238 w 1173956"/>
                <a:gd name="connsiteY3" fmla="*/ 147637 h 333375"/>
                <a:gd name="connsiteX4" fmla="*/ 214313 w 1173956"/>
                <a:gd name="connsiteY4" fmla="*/ 176212 h 333375"/>
                <a:gd name="connsiteX5" fmla="*/ 173831 w 1173956"/>
                <a:gd name="connsiteY5" fmla="*/ 178593 h 333375"/>
                <a:gd name="connsiteX6" fmla="*/ 138113 w 1173956"/>
                <a:gd name="connsiteY6" fmla="*/ 171450 h 333375"/>
                <a:gd name="connsiteX7" fmla="*/ 109538 w 1173956"/>
                <a:gd name="connsiteY7" fmla="*/ 157162 h 333375"/>
                <a:gd name="connsiteX8" fmla="*/ 90488 w 1173956"/>
                <a:gd name="connsiteY8" fmla="*/ 142875 h 333375"/>
                <a:gd name="connsiteX9" fmla="*/ 52388 w 1173956"/>
                <a:gd name="connsiteY9" fmla="*/ 111918 h 333375"/>
                <a:gd name="connsiteX10" fmla="*/ 42863 w 1173956"/>
                <a:gd name="connsiteY10" fmla="*/ 104775 h 333375"/>
                <a:gd name="connsiteX11" fmla="*/ 30956 w 1173956"/>
                <a:gd name="connsiteY11" fmla="*/ 102393 h 333375"/>
                <a:gd name="connsiteX12" fmla="*/ 19050 w 1173956"/>
                <a:gd name="connsiteY12" fmla="*/ 100012 h 333375"/>
                <a:gd name="connsiteX13" fmla="*/ 9525 w 1173956"/>
                <a:gd name="connsiteY13" fmla="*/ 100012 h 333375"/>
                <a:gd name="connsiteX14" fmla="*/ 0 w 1173956"/>
                <a:gd name="connsiteY14" fmla="*/ 107156 h 333375"/>
                <a:gd name="connsiteX15" fmla="*/ 0 w 1173956"/>
                <a:gd name="connsiteY15" fmla="*/ 128587 h 333375"/>
                <a:gd name="connsiteX16" fmla="*/ 7144 w 1173956"/>
                <a:gd name="connsiteY16" fmla="*/ 154781 h 333375"/>
                <a:gd name="connsiteX17" fmla="*/ 26194 w 1173956"/>
                <a:gd name="connsiteY17" fmla="*/ 188118 h 333375"/>
                <a:gd name="connsiteX18" fmla="*/ 66675 w 1173956"/>
                <a:gd name="connsiteY18" fmla="*/ 230981 h 333375"/>
                <a:gd name="connsiteX19" fmla="*/ 102394 w 1173956"/>
                <a:gd name="connsiteY19" fmla="*/ 261937 h 333375"/>
                <a:gd name="connsiteX20" fmla="*/ 150019 w 1173956"/>
                <a:gd name="connsiteY20" fmla="*/ 290512 h 333375"/>
                <a:gd name="connsiteX21" fmla="*/ 202406 w 1173956"/>
                <a:gd name="connsiteY21" fmla="*/ 311943 h 333375"/>
                <a:gd name="connsiteX22" fmla="*/ 254794 w 1173956"/>
                <a:gd name="connsiteY22" fmla="*/ 326231 h 333375"/>
                <a:gd name="connsiteX23" fmla="*/ 309563 w 1173956"/>
                <a:gd name="connsiteY23" fmla="*/ 333375 h 333375"/>
                <a:gd name="connsiteX24" fmla="*/ 383381 w 1173956"/>
                <a:gd name="connsiteY24" fmla="*/ 333375 h 333375"/>
                <a:gd name="connsiteX25" fmla="*/ 497681 w 1173956"/>
                <a:gd name="connsiteY25" fmla="*/ 321468 h 333375"/>
                <a:gd name="connsiteX26" fmla="*/ 642938 w 1173956"/>
                <a:gd name="connsiteY26" fmla="*/ 304800 h 333375"/>
                <a:gd name="connsiteX27" fmla="*/ 847725 w 1173956"/>
                <a:gd name="connsiteY27" fmla="*/ 271462 h 333375"/>
                <a:gd name="connsiteX28" fmla="*/ 964406 w 1173956"/>
                <a:gd name="connsiteY28" fmla="*/ 247650 h 333375"/>
                <a:gd name="connsiteX29" fmla="*/ 1078706 w 1173956"/>
                <a:gd name="connsiteY29" fmla="*/ 216693 h 333375"/>
                <a:gd name="connsiteX30" fmla="*/ 1121569 w 1173956"/>
                <a:gd name="connsiteY30" fmla="*/ 200025 h 333375"/>
                <a:gd name="connsiteX31" fmla="*/ 1145381 w 1173956"/>
                <a:gd name="connsiteY31" fmla="*/ 185737 h 333375"/>
                <a:gd name="connsiteX32" fmla="*/ 1166813 w 1173956"/>
                <a:gd name="connsiteY32" fmla="*/ 161925 h 333375"/>
                <a:gd name="connsiteX33" fmla="*/ 1173956 w 1173956"/>
                <a:gd name="connsiteY33" fmla="*/ 138112 h 333375"/>
                <a:gd name="connsiteX34" fmla="*/ 1173956 w 1173956"/>
                <a:gd name="connsiteY34" fmla="*/ 126206 h 333375"/>
                <a:gd name="connsiteX35" fmla="*/ 1169194 w 1173956"/>
                <a:gd name="connsiteY35" fmla="*/ 111918 h 333375"/>
                <a:gd name="connsiteX36" fmla="*/ 1154906 w 1173956"/>
                <a:gd name="connsiteY36" fmla="*/ 97631 h 333375"/>
                <a:gd name="connsiteX37" fmla="*/ 1126331 w 1173956"/>
                <a:gd name="connsiteY37" fmla="*/ 78581 h 333375"/>
                <a:gd name="connsiteX38" fmla="*/ 1085850 w 1173956"/>
                <a:gd name="connsiteY38" fmla="*/ 57150 h 333375"/>
                <a:gd name="connsiteX39" fmla="*/ 1040606 w 1173956"/>
                <a:gd name="connsiteY39" fmla="*/ 35718 h 333375"/>
                <a:gd name="connsiteX40" fmla="*/ 995363 w 1173956"/>
                <a:gd name="connsiteY40" fmla="*/ 19050 h 333375"/>
                <a:gd name="connsiteX41" fmla="*/ 935831 w 1173956"/>
                <a:gd name="connsiteY41" fmla="*/ 4762 h 333375"/>
                <a:gd name="connsiteX42" fmla="*/ 883444 w 1173956"/>
                <a:gd name="connsiteY42" fmla="*/ 0 h 333375"/>
                <a:gd name="connsiteX43" fmla="*/ 842963 w 1173956"/>
                <a:gd name="connsiteY43" fmla="*/ 14287 h 333375"/>
                <a:gd name="connsiteX44" fmla="*/ 754856 w 1173956"/>
                <a:gd name="connsiteY44" fmla="*/ 4524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73956" h="333375">
                  <a:moveTo>
                    <a:pt x="754856" y="45243"/>
                  </a:moveTo>
                  <a:lnTo>
                    <a:pt x="609600" y="90487"/>
                  </a:lnTo>
                  <a:lnTo>
                    <a:pt x="521494" y="114300"/>
                  </a:lnTo>
                  <a:lnTo>
                    <a:pt x="376238" y="147637"/>
                  </a:lnTo>
                  <a:lnTo>
                    <a:pt x="214313" y="176212"/>
                  </a:lnTo>
                  <a:lnTo>
                    <a:pt x="173831" y="178593"/>
                  </a:lnTo>
                  <a:lnTo>
                    <a:pt x="138113" y="171450"/>
                  </a:lnTo>
                  <a:lnTo>
                    <a:pt x="109538" y="157162"/>
                  </a:lnTo>
                  <a:lnTo>
                    <a:pt x="90488" y="142875"/>
                  </a:lnTo>
                  <a:lnTo>
                    <a:pt x="52388" y="111918"/>
                  </a:lnTo>
                  <a:lnTo>
                    <a:pt x="42863" y="104775"/>
                  </a:lnTo>
                  <a:lnTo>
                    <a:pt x="30956" y="102393"/>
                  </a:lnTo>
                  <a:lnTo>
                    <a:pt x="19050" y="100012"/>
                  </a:lnTo>
                  <a:lnTo>
                    <a:pt x="9525" y="100012"/>
                  </a:lnTo>
                  <a:lnTo>
                    <a:pt x="0" y="107156"/>
                  </a:lnTo>
                  <a:lnTo>
                    <a:pt x="0" y="128587"/>
                  </a:lnTo>
                  <a:lnTo>
                    <a:pt x="7144" y="154781"/>
                  </a:lnTo>
                  <a:lnTo>
                    <a:pt x="26194" y="188118"/>
                  </a:lnTo>
                  <a:lnTo>
                    <a:pt x="66675" y="230981"/>
                  </a:lnTo>
                  <a:lnTo>
                    <a:pt x="102394" y="261937"/>
                  </a:lnTo>
                  <a:lnTo>
                    <a:pt x="150019" y="290512"/>
                  </a:lnTo>
                  <a:lnTo>
                    <a:pt x="202406" y="311943"/>
                  </a:lnTo>
                  <a:lnTo>
                    <a:pt x="254794" y="326231"/>
                  </a:lnTo>
                  <a:lnTo>
                    <a:pt x="309563" y="333375"/>
                  </a:lnTo>
                  <a:lnTo>
                    <a:pt x="383381" y="333375"/>
                  </a:lnTo>
                  <a:lnTo>
                    <a:pt x="497681" y="321468"/>
                  </a:lnTo>
                  <a:lnTo>
                    <a:pt x="642938" y="304800"/>
                  </a:lnTo>
                  <a:lnTo>
                    <a:pt x="847725" y="271462"/>
                  </a:lnTo>
                  <a:lnTo>
                    <a:pt x="964406" y="247650"/>
                  </a:lnTo>
                  <a:lnTo>
                    <a:pt x="1078706" y="216693"/>
                  </a:lnTo>
                  <a:lnTo>
                    <a:pt x="1121569" y="200025"/>
                  </a:lnTo>
                  <a:lnTo>
                    <a:pt x="1145381" y="185737"/>
                  </a:lnTo>
                  <a:lnTo>
                    <a:pt x="1166813" y="161925"/>
                  </a:lnTo>
                  <a:lnTo>
                    <a:pt x="1173956" y="138112"/>
                  </a:lnTo>
                  <a:lnTo>
                    <a:pt x="1173956" y="126206"/>
                  </a:lnTo>
                  <a:lnTo>
                    <a:pt x="1169194" y="111918"/>
                  </a:lnTo>
                  <a:lnTo>
                    <a:pt x="1154906" y="97631"/>
                  </a:lnTo>
                  <a:lnTo>
                    <a:pt x="1126331" y="78581"/>
                  </a:lnTo>
                  <a:lnTo>
                    <a:pt x="1085850" y="57150"/>
                  </a:lnTo>
                  <a:lnTo>
                    <a:pt x="1040606" y="35718"/>
                  </a:lnTo>
                  <a:lnTo>
                    <a:pt x="995363" y="19050"/>
                  </a:lnTo>
                  <a:lnTo>
                    <a:pt x="935831" y="4762"/>
                  </a:lnTo>
                  <a:lnTo>
                    <a:pt x="883444" y="0"/>
                  </a:lnTo>
                  <a:lnTo>
                    <a:pt x="842963" y="14287"/>
                  </a:lnTo>
                  <a:lnTo>
                    <a:pt x="754856" y="452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57">
              <a:extLst>
                <a:ext uri="{FF2B5EF4-FFF2-40B4-BE49-F238E27FC236}">
                  <a16:creationId xmlns:a16="http://schemas.microsoft.com/office/drawing/2014/main" id="{64ADF4E2-26CB-4FB2-93FF-BE331AF99AD3}"/>
                </a:ext>
              </a:extLst>
            </p:cNvPr>
            <p:cNvSpPr/>
            <p:nvPr/>
          </p:nvSpPr>
          <p:spPr>
            <a:xfrm>
              <a:off x="2792413" y="4827588"/>
              <a:ext cx="631825" cy="1163638"/>
            </a:xfrm>
            <a:custGeom>
              <a:avLst/>
              <a:gdLst>
                <a:gd name="connsiteX0" fmla="*/ 511969 w 631032"/>
                <a:gd name="connsiteY0" fmla="*/ 609600 h 1164431"/>
                <a:gd name="connsiteX1" fmla="*/ 400050 w 631032"/>
                <a:gd name="connsiteY1" fmla="*/ 252412 h 1164431"/>
                <a:gd name="connsiteX2" fmla="*/ 359569 w 631032"/>
                <a:gd name="connsiteY2" fmla="*/ 114300 h 1164431"/>
                <a:gd name="connsiteX3" fmla="*/ 323850 w 631032"/>
                <a:gd name="connsiteY3" fmla="*/ 90487 h 1164431"/>
                <a:gd name="connsiteX4" fmla="*/ 276225 w 631032"/>
                <a:gd name="connsiteY4" fmla="*/ 61912 h 1164431"/>
                <a:gd name="connsiteX5" fmla="*/ 235744 w 631032"/>
                <a:gd name="connsiteY5" fmla="*/ 45244 h 1164431"/>
                <a:gd name="connsiteX6" fmla="*/ 204788 w 631032"/>
                <a:gd name="connsiteY6" fmla="*/ 33337 h 1164431"/>
                <a:gd name="connsiteX7" fmla="*/ 178594 w 631032"/>
                <a:gd name="connsiteY7" fmla="*/ 26194 h 1164431"/>
                <a:gd name="connsiteX8" fmla="*/ 150019 w 631032"/>
                <a:gd name="connsiteY8" fmla="*/ 16669 h 1164431"/>
                <a:gd name="connsiteX9" fmla="*/ 95250 w 631032"/>
                <a:gd name="connsiteY9" fmla="*/ 7144 h 1164431"/>
                <a:gd name="connsiteX10" fmla="*/ 45244 w 631032"/>
                <a:gd name="connsiteY10" fmla="*/ 2381 h 1164431"/>
                <a:gd name="connsiteX11" fmla="*/ 23813 w 631032"/>
                <a:gd name="connsiteY11" fmla="*/ 0 h 1164431"/>
                <a:gd name="connsiteX12" fmla="*/ 7144 w 631032"/>
                <a:gd name="connsiteY12" fmla="*/ 2381 h 1164431"/>
                <a:gd name="connsiteX13" fmla="*/ 0 w 631032"/>
                <a:gd name="connsiteY13" fmla="*/ 11906 h 1164431"/>
                <a:gd name="connsiteX14" fmla="*/ 2382 w 631032"/>
                <a:gd name="connsiteY14" fmla="*/ 33337 h 1164431"/>
                <a:gd name="connsiteX15" fmla="*/ 16669 w 631032"/>
                <a:gd name="connsiteY15" fmla="*/ 61912 h 1164431"/>
                <a:gd name="connsiteX16" fmla="*/ 97632 w 631032"/>
                <a:gd name="connsiteY16" fmla="*/ 164306 h 1164431"/>
                <a:gd name="connsiteX17" fmla="*/ 202407 w 631032"/>
                <a:gd name="connsiteY17" fmla="*/ 309562 h 1164431"/>
                <a:gd name="connsiteX18" fmla="*/ 209550 w 631032"/>
                <a:gd name="connsiteY18" fmla="*/ 338137 h 1164431"/>
                <a:gd name="connsiteX19" fmla="*/ 257175 w 631032"/>
                <a:gd name="connsiteY19" fmla="*/ 583406 h 1164431"/>
                <a:gd name="connsiteX20" fmla="*/ 314325 w 631032"/>
                <a:gd name="connsiteY20" fmla="*/ 866775 h 1164431"/>
                <a:gd name="connsiteX21" fmla="*/ 338138 w 631032"/>
                <a:gd name="connsiteY21" fmla="*/ 981075 h 1164431"/>
                <a:gd name="connsiteX22" fmla="*/ 357188 w 631032"/>
                <a:gd name="connsiteY22" fmla="*/ 1016794 h 1164431"/>
                <a:gd name="connsiteX23" fmla="*/ 381000 w 631032"/>
                <a:gd name="connsiteY23" fmla="*/ 1057275 h 1164431"/>
                <a:gd name="connsiteX24" fmla="*/ 411957 w 631032"/>
                <a:gd name="connsiteY24" fmla="*/ 1097756 h 1164431"/>
                <a:gd name="connsiteX25" fmla="*/ 428625 w 631032"/>
                <a:gd name="connsiteY25" fmla="*/ 1114425 h 1164431"/>
                <a:gd name="connsiteX26" fmla="*/ 450057 w 631032"/>
                <a:gd name="connsiteY26" fmla="*/ 1133475 h 1164431"/>
                <a:gd name="connsiteX27" fmla="*/ 476250 w 631032"/>
                <a:gd name="connsiteY27" fmla="*/ 1150144 h 1164431"/>
                <a:gd name="connsiteX28" fmla="*/ 509588 w 631032"/>
                <a:gd name="connsiteY28" fmla="*/ 1162050 h 1164431"/>
                <a:gd name="connsiteX29" fmla="*/ 545307 w 631032"/>
                <a:gd name="connsiteY29" fmla="*/ 1164431 h 1164431"/>
                <a:gd name="connsiteX30" fmla="*/ 571500 w 631032"/>
                <a:gd name="connsiteY30" fmla="*/ 1159669 h 1164431"/>
                <a:gd name="connsiteX31" fmla="*/ 592932 w 631032"/>
                <a:gd name="connsiteY31" fmla="*/ 1147762 h 1164431"/>
                <a:gd name="connsiteX32" fmla="*/ 609600 w 631032"/>
                <a:gd name="connsiteY32" fmla="*/ 1128712 h 1164431"/>
                <a:gd name="connsiteX33" fmla="*/ 621507 w 631032"/>
                <a:gd name="connsiteY33" fmla="*/ 1100137 h 1164431"/>
                <a:gd name="connsiteX34" fmla="*/ 628650 w 631032"/>
                <a:gd name="connsiteY34" fmla="*/ 1062037 h 1164431"/>
                <a:gd name="connsiteX35" fmla="*/ 631032 w 631032"/>
                <a:gd name="connsiteY35" fmla="*/ 1023937 h 1164431"/>
                <a:gd name="connsiteX36" fmla="*/ 626269 w 631032"/>
                <a:gd name="connsiteY36" fmla="*/ 990600 h 1164431"/>
                <a:gd name="connsiteX37" fmla="*/ 578644 w 631032"/>
                <a:gd name="connsiteY37" fmla="*/ 826294 h 1164431"/>
                <a:gd name="connsiteX38" fmla="*/ 511969 w 631032"/>
                <a:gd name="connsiteY38" fmla="*/ 609600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1032" h="1164431">
                  <a:moveTo>
                    <a:pt x="511969" y="609600"/>
                  </a:moveTo>
                  <a:lnTo>
                    <a:pt x="400050" y="252412"/>
                  </a:lnTo>
                  <a:lnTo>
                    <a:pt x="359569" y="114300"/>
                  </a:lnTo>
                  <a:lnTo>
                    <a:pt x="323850" y="90487"/>
                  </a:lnTo>
                  <a:lnTo>
                    <a:pt x="276225" y="61912"/>
                  </a:lnTo>
                  <a:lnTo>
                    <a:pt x="235744" y="45244"/>
                  </a:lnTo>
                  <a:lnTo>
                    <a:pt x="204788" y="33337"/>
                  </a:lnTo>
                  <a:lnTo>
                    <a:pt x="178594" y="26194"/>
                  </a:lnTo>
                  <a:lnTo>
                    <a:pt x="150019" y="16669"/>
                  </a:lnTo>
                  <a:lnTo>
                    <a:pt x="95250" y="7144"/>
                  </a:lnTo>
                  <a:lnTo>
                    <a:pt x="45244" y="2381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33337"/>
                  </a:lnTo>
                  <a:lnTo>
                    <a:pt x="16669" y="61912"/>
                  </a:lnTo>
                  <a:lnTo>
                    <a:pt x="97632" y="164306"/>
                  </a:lnTo>
                  <a:lnTo>
                    <a:pt x="202407" y="309562"/>
                  </a:lnTo>
                  <a:lnTo>
                    <a:pt x="209550" y="338137"/>
                  </a:lnTo>
                  <a:lnTo>
                    <a:pt x="257175" y="583406"/>
                  </a:lnTo>
                  <a:lnTo>
                    <a:pt x="314325" y="866775"/>
                  </a:lnTo>
                  <a:lnTo>
                    <a:pt x="338138" y="981075"/>
                  </a:lnTo>
                  <a:lnTo>
                    <a:pt x="357188" y="1016794"/>
                  </a:lnTo>
                  <a:lnTo>
                    <a:pt x="381000" y="1057275"/>
                  </a:lnTo>
                  <a:lnTo>
                    <a:pt x="411957" y="1097756"/>
                  </a:lnTo>
                  <a:lnTo>
                    <a:pt x="428625" y="1114425"/>
                  </a:lnTo>
                  <a:lnTo>
                    <a:pt x="450057" y="1133475"/>
                  </a:lnTo>
                  <a:lnTo>
                    <a:pt x="476250" y="1150144"/>
                  </a:lnTo>
                  <a:lnTo>
                    <a:pt x="509588" y="1162050"/>
                  </a:lnTo>
                  <a:lnTo>
                    <a:pt x="545307" y="1164431"/>
                  </a:lnTo>
                  <a:lnTo>
                    <a:pt x="571500" y="1159669"/>
                  </a:lnTo>
                  <a:lnTo>
                    <a:pt x="592932" y="1147762"/>
                  </a:lnTo>
                  <a:lnTo>
                    <a:pt x="609600" y="1128712"/>
                  </a:lnTo>
                  <a:lnTo>
                    <a:pt x="621507" y="1100137"/>
                  </a:lnTo>
                  <a:lnTo>
                    <a:pt x="628650" y="1062037"/>
                  </a:lnTo>
                  <a:lnTo>
                    <a:pt x="631032" y="1023937"/>
                  </a:lnTo>
                  <a:lnTo>
                    <a:pt x="626269" y="990600"/>
                  </a:lnTo>
                  <a:lnTo>
                    <a:pt x="578644" y="826294"/>
                  </a:lnTo>
                  <a:lnTo>
                    <a:pt x="511969" y="6096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8">
              <a:extLst>
                <a:ext uri="{FF2B5EF4-FFF2-40B4-BE49-F238E27FC236}">
                  <a16:creationId xmlns:a16="http://schemas.microsoft.com/office/drawing/2014/main" id="{89EEE034-AE4F-4346-ADD3-97E90EE041C9}"/>
                </a:ext>
              </a:extLst>
            </p:cNvPr>
            <p:cNvSpPr/>
            <p:nvPr/>
          </p:nvSpPr>
          <p:spPr>
            <a:xfrm>
              <a:off x="3068638" y="4714876"/>
              <a:ext cx="1457325" cy="979487"/>
            </a:xfrm>
            <a:custGeom>
              <a:avLst/>
              <a:gdLst>
                <a:gd name="connsiteX0" fmla="*/ 726282 w 1457325"/>
                <a:gd name="connsiteY0" fmla="*/ 107156 h 978694"/>
                <a:gd name="connsiteX1" fmla="*/ 397669 w 1457325"/>
                <a:gd name="connsiteY1" fmla="*/ 169069 h 978694"/>
                <a:gd name="connsiteX2" fmla="*/ 33338 w 1457325"/>
                <a:gd name="connsiteY2" fmla="*/ 238125 h 978694"/>
                <a:gd name="connsiteX3" fmla="*/ 0 w 1457325"/>
                <a:gd name="connsiteY3" fmla="*/ 250031 h 978694"/>
                <a:gd name="connsiteX4" fmla="*/ 59532 w 1457325"/>
                <a:gd name="connsiteY4" fmla="*/ 397669 h 978694"/>
                <a:gd name="connsiteX5" fmla="*/ 404813 w 1457325"/>
                <a:gd name="connsiteY5" fmla="*/ 330994 h 978694"/>
                <a:gd name="connsiteX6" fmla="*/ 892969 w 1457325"/>
                <a:gd name="connsiteY6" fmla="*/ 233363 h 978694"/>
                <a:gd name="connsiteX7" fmla="*/ 1019175 w 1457325"/>
                <a:gd name="connsiteY7" fmla="*/ 209550 h 978694"/>
                <a:gd name="connsiteX8" fmla="*/ 1042988 w 1457325"/>
                <a:gd name="connsiteY8" fmla="*/ 209550 h 978694"/>
                <a:gd name="connsiteX9" fmla="*/ 1059657 w 1457325"/>
                <a:gd name="connsiteY9" fmla="*/ 214313 h 978694"/>
                <a:gd name="connsiteX10" fmla="*/ 1073944 w 1457325"/>
                <a:gd name="connsiteY10" fmla="*/ 221456 h 978694"/>
                <a:gd name="connsiteX11" fmla="*/ 1083469 w 1457325"/>
                <a:gd name="connsiteY11" fmla="*/ 230981 h 978694"/>
                <a:gd name="connsiteX12" fmla="*/ 1088232 w 1457325"/>
                <a:gd name="connsiteY12" fmla="*/ 247650 h 978694"/>
                <a:gd name="connsiteX13" fmla="*/ 1088232 w 1457325"/>
                <a:gd name="connsiteY13" fmla="*/ 273844 h 978694"/>
                <a:gd name="connsiteX14" fmla="*/ 1088232 w 1457325"/>
                <a:gd name="connsiteY14" fmla="*/ 314325 h 978694"/>
                <a:gd name="connsiteX15" fmla="*/ 1052513 w 1457325"/>
                <a:gd name="connsiteY15" fmla="*/ 616744 h 978694"/>
                <a:gd name="connsiteX16" fmla="*/ 1021557 w 1457325"/>
                <a:gd name="connsiteY16" fmla="*/ 842963 h 978694"/>
                <a:gd name="connsiteX17" fmla="*/ 1019175 w 1457325"/>
                <a:gd name="connsiteY17" fmla="*/ 959644 h 978694"/>
                <a:gd name="connsiteX18" fmla="*/ 1169194 w 1457325"/>
                <a:gd name="connsiteY18" fmla="*/ 978694 h 978694"/>
                <a:gd name="connsiteX19" fmla="*/ 1226344 w 1457325"/>
                <a:gd name="connsiteY19" fmla="*/ 821531 h 978694"/>
                <a:gd name="connsiteX20" fmla="*/ 1273969 w 1457325"/>
                <a:gd name="connsiteY20" fmla="*/ 666750 h 978694"/>
                <a:gd name="connsiteX21" fmla="*/ 1340644 w 1457325"/>
                <a:gd name="connsiteY21" fmla="*/ 426244 h 978694"/>
                <a:gd name="connsiteX22" fmla="*/ 1362075 w 1457325"/>
                <a:gd name="connsiteY22" fmla="*/ 357188 h 978694"/>
                <a:gd name="connsiteX23" fmla="*/ 1378744 w 1457325"/>
                <a:gd name="connsiteY23" fmla="*/ 326231 h 978694"/>
                <a:gd name="connsiteX24" fmla="*/ 1404938 w 1457325"/>
                <a:gd name="connsiteY24" fmla="*/ 292894 h 978694"/>
                <a:gd name="connsiteX25" fmla="*/ 1428750 w 1457325"/>
                <a:gd name="connsiteY25" fmla="*/ 271463 h 978694"/>
                <a:gd name="connsiteX26" fmla="*/ 1450182 w 1457325"/>
                <a:gd name="connsiteY26" fmla="*/ 247650 h 978694"/>
                <a:gd name="connsiteX27" fmla="*/ 1457325 w 1457325"/>
                <a:gd name="connsiteY27" fmla="*/ 223838 h 978694"/>
                <a:gd name="connsiteX28" fmla="*/ 1454944 w 1457325"/>
                <a:gd name="connsiteY28" fmla="*/ 195263 h 978694"/>
                <a:gd name="connsiteX29" fmla="*/ 1440657 w 1457325"/>
                <a:gd name="connsiteY29" fmla="*/ 176213 h 978694"/>
                <a:gd name="connsiteX30" fmla="*/ 1423988 w 1457325"/>
                <a:gd name="connsiteY30" fmla="*/ 161925 h 978694"/>
                <a:gd name="connsiteX31" fmla="*/ 1400175 w 1457325"/>
                <a:gd name="connsiteY31" fmla="*/ 145256 h 978694"/>
                <a:gd name="connsiteX32" fmla="*/ 1366838 w 1457325"/>
                <a:gd name="connsiteY32" fmla="*/ 130969 h 978694"/>
                <a:gd name="connsiteX33" fmla="*/ 1333500 w 1457325"/>
                <a:gd name="connsiteY33" fmla="*/ 116681 h 978694"/>
                <a:gd name="connsiteX34" fmla="*/ 1257300 w 1457325"/>
                <a:gd name="connsiteY34" fmla="*/ 59531 h 978694"/>
                <a:gd name="connsiteX35" fmla="*/ 1207294 w 1457325"/>
                <a:gd name="connsiteY35" fmla="*/ 26194 h 978694"/>
                <a:gd name="connsiteX36" fmla="*/ 1176338 w 1457325"/>
                <a:gd name="connsiteY36" fmla="*/ 7144 h 978694"/>
                <a:gd name="connsiteX37" fmla="*/ 1154907 w 1457325"/>
                <a:gd name="connsiteY37" fmla="*/ 0 h 978694"/>
                <a:gd name="connsiteX38" fmla="*/ 1116807 w 1457325"/>
                <a:gd name="connsiteY38" fmla="*/ 2381 h 978694"/>
                <a:gd name="connsiteX39" fmla="*/ 1092994 w 1457325"/>
                <a:gd name="connsiteY39" fmla="*/ 9525 h 978694"/>
                <a:gd name="connsiteX40" fmla="*/ 1062038 w 1457325"/>
                <a:gd name="connsiteY40" fmla="*/ 23813 h 978694"/>
                <a:gd name="connsiteX41" fmla="*/ 1033463 w 1457325"/>
                <a:gd name="connsiteY41" fmla="*/ 45244 h 978694"/>
                <a:gd name="connsiteX42" fmla="*/ 1012032 w 1457325"/>
                <a:gd name="connsiteY42" fmla="*/ 54769 h 978694"/>
                <a:gd name="connsiteX43" fmla="*/ 726282 w 1457325"/>
                <a:gd name="connsiteY43" fmla="*/ 1071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57325" h="978694">
                  <a:moveTo>
                    <a:pt x="726282" y="107156"/>
                  </a:moveTo>
                  <a:lnTo>
                    <a:pt x="397669" y="169069"/>
                  </a:lnTo>
                  <a:lnTo>
                    <a:pt x="33338" y="238125"/>
                  </a:lnTo>
                  <a:lnTo>
                    <a:pt x="0" y="250031"/>
                  </a:lnTo>
                  <a:lnTo>
                    <a:pt x="59532" y="397669"/>
                  </a:lnTo>
                  <a:lnTo>
                    <a:pt x="404813" y="330994"/>
                  </a:lnTo>
                  <a:lnTo>
                    <a:pt x="892969" y="233363"/>
                  </a:lnTo>
                  <a:lnTo>
                    <a:pt x="1019175" y="209550"/>
                  </a:lnTo>
                  <a:lnTo>
                    <a:pt x="1042988" y="209550"/>
                  </a:lnTo>
                  <a:lnTo>
                    <a:pt x="1059657" y="214313"/>
                  </a:lnTo>
                  <a:lnTo>
                    <a:pt x="1073944" y="221456"/>
                  </a:lnTo>
                  <a:lnTo>
                    <a:pt x="1083469" y="230981"/>
                  </a:lnTo>
                  <a:lnTo>
                    <a:pt x="1088232" y="247650"/>
                  </a:lnTo>
                  <a:lnTo>
                    <a:pt x="1088232" y="273844"/>
                  </a:lnTo>
                  <a:lnTo>
                    <a:pt x="1088232" y="314325"/>
                  </a:lnTo>
                  <a:lnTo>
                    <a:pt x="1052513" y="616744"/>
                  </a:lnTo>
                  <a:lnTo>
                    <a:pt x="1021557" y="842963"/>
                  </a:lnTo>
                  <a:lnTo>
                    <a:pt x="1019175" y="959644"/>
                  </a:lnTo>
                  <a:lnTo>
                    <a:pt x="1169194" y="978694"/>
                  </a:lnTo>
                  <a:lnTo>
                    <a:pt x="1226344" y="821531"/>
                  </a:lnTo>
                  <a:lnTo>
                    <a:pt x="1273969" y="666750"/>
                  </a:lnTo>
                  <a:lnTo>
                    <a:pt x="1340644" y="426244"/>
                  </a:lnTo>
                  <a:lnTo>
                    <a:pt x="1362075" y="357188"/>
                  </a:lnTo>
                  <a:lnTo>
                    <a:pt x="1378744" y="326231"/>
                  </a:lnTo>
                  <a:lnTo>
                    <a:pt x="1404938" y="292894"/>
                  </a:lnTo>
                  <a:lnTo>
                    <a:pt x="1428750" y="271463"/>
                  </a:lnTo>
                  <a:lnTo>
                    <a:pt x="1450182" y="247650"/>
                  </a:lnTo>
                  <a:lnTo>
                    <a:pt x="1457325" y="223838"/>
                  </a:lnTo>
                  <a:lnTo>
                    <a:pt x="1454944" y="195263"/>
                  </a:lnTo>
                  <a:lnTo>
                    <a:pt x="1440657" y="176213"/>
                  </a:lnTo>
                  <a:lnTo>
                    <a:pt x="1423988" y="161925"/>
                  </a:lnTo>
                  <a:lnTo>
                    <a:pt x="1400175" y="145256"/>
                  </a:lnTo>
                  <a:lnTo>
                    <a:pt x="1366838" y="130969"/>
                  </a:lnTo>
                  <a:lnTo>
                    <a:pt x="1333500" y="116681"/>
                  </a:lnTo>
                  <a:lnTo>
                    <a:pt x="1257300" y="59531"/>
                  </a:lnTo>
                  <a:lnTo>
                    <a:pt x="1207294" y="26194"/>
                  </a:lnTo>
                  <a:lnTo>
                    <a:pt x="1176338" y="7144"/>
                  </a:lnTo>
                  <a:lnTo>
                    <a:pt x="1154907" y="0"/>
                  </a:lnTo>
                  <a:lnTo>
                    <a:pt x="1116807" y="2381"/>
                  </a:lnTo>
                  <a:lnTo>
                    <a:pt x="1092994" y="9525"/>
                  </a:lnTo>
                  <a:lnTo>
                    <a:pt x="1062038" y="23813"/>
                  </a:lnTo>
                  <a:lnTo>
                    <a:pt x="1033463" y="45244"/>
                  </a:lnTo>
                  <a:lnTo>
                    <a:pt x="1012032" y="54769"/>
                  </a:lnTo>
                  <a:lnTo>
                    <a:pt x="726282" y="107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9">
              <a:extLst>
                <a:ext uri="{FF2B5EF4-FFF2-40B4-BE49-F238E27FC236}">
                  <a16:creationId xmlns:a16="http://schemas.microsoft.com/office/drawing/2014/main" id="{C2AC65F8-0065-441E-8315-2CD17D22BE3F}"/>
                </a:ext>
              </a:extLst>
            </p:cNvPr>
            <p:cNvSpPr/>
            <p:nvPr/>
          </p:nvSpPr>
          <p:spPr>
            <a:xfrm>
              <a:off x="3305176" y="5522913"/>
              <a:ext cx="1017587" cy="325438"/>
            </a:xfrm>
            <a:custGeom>
              <a:avLst/>
              <a:gdLst>
                <a:gd name="connsiteX0" fmla="*/ 583406 w 1016794"/>
                <a:gd name="connsiteY0" fmla="*/ 47625 h 326231"/>
                <a:gd name="connsiteX1" fmla="*/ 0 w 1016794"/>
                <a:gd name="connsiteY1" fmla="*/ 176212 h 326231"/>
                <a:gd name="connsiteX2" fmla="*/ 40481 w 1016794"/>
                <a:gd name="connsiteY2" fmla="*/ 326231 h 326231"/>
                <a:gd name="connsiteX3" fmla="*/ 390525 w 1016794"/>
                <a:gd name="connsiteY3" fmla="*/ 269081 h 326231"/>
                <a:gd name="connsiteX4" fmla="*/ 785813 w 1016794"/>
                <a:gd name="connsiteY4" fmla="*/ 202406 h 326231"/>
                <a:gd name="connsiteX5" fmla="*/ 816769 w 1016794"/>
                <a:gd name="connsiteY5" fmla="*/ 216694 h 326231"/>
                <a:gd name="connsiteX6" fmla="*/ 842963 w 1016794"/>
                <a:gd name="connsiteY6" fmla="*/ 228600 h 326231"/>
                <a:gd name="connsiteX7" fmla="*/ 864394 w 1016794"/>
                <a:gd name="connsiteY7" fmla="*/ 235744 h 326231"/>
                <a:gd name="connsiteX8" fmla="*/ 888206 w 1016794"/>
                <a:gd name="connsiteY8" fmla="*/ 240506 h 326231"/>
                <a:gd name="connsiteX9" fmla="*/ 912019 w 1016794"/>
                <a:gd name="connsiteY9" fmla="*/ 242887 h 326231"/>
                <a:gd name="connsiteX10" fmla="*/ 945356 w 1016794"/>
                <a:gd name="connsiteY10" fmla="*/ 235744 h 326231"/>
                <a:gd name="connsiteX11" fmla="*/ 969169 w 1016794"/>
                <a:gd name="connsiteY11" fmla="*/ 223837 h 326231"/>
                <a:gd name="connsiteX12" fmla="*/ 985838 w 1016794"/>
                <a:gd name="connsiteY12" fmla="*/ 211931 h 326231"/>
                <a:gd name="connsiteX13" fmla="*/ 1002506 w 1016794"/>
                <a:gd name="connsiteY13" fmla="*/ 190500 h 326231"/>
                <a:gd name="connsiteX14" fmla="*/ 1012031 w 1016794"/>
                <a:gd name="connsiteY14" fmla="*/ 166687 h 326231"/>
                <a:gd name="connsiteX15" fmla="*/ 1016794 w 1016794"/>
                <a:gd name="connsiteY15" fmla="*/ 147637 h 326231"/>
                <a:gd name="connsiteX16" fmla="*/ 1016794 w 1016794"/>
                <a:gd name="connsiteY16" fmla="*/ 119062 h 326231"/>
                <a:gd name="connsiteX17" fmla="*/ 1014413 w 1016794"/>
                <a:gd name="connsiteY17" fmla="*/ 100012 h 326231"/>
                <a:gd name="connsiteX18" fmla="*/ 1009650 w 1016794"/>
                <a:gd name="connsiteY18" fmla="*/ 76200 h 326231"/>
                <a:gd name="connsiteX19" fmla="*/ 1002506 w 1016794"/>
                <a:gd name="connsiteY19" fmla="*/ 52387 h 326231"/>
                <a:gd name="connsiteX20" fmla="*/ 990600 w 1016794"/>
                <a:gd name="connsiteY20" fmla="*/ 30956 h 326231"/>
                <a:gd name="connsiteX21" fmla="*/ 976313 w 1016794"/>
                <a:gd name="connsiteY21" fmla="*/ 11906 h 326231"/>
                <a:gd name="connsiteX22" fmla="*/ 812006 w 1016794"/>
                <a:gd name="connsiteY22" fmla="*/ 0 h 326231"/>
                <a:gd name="connsiteX23" fmla="*/ 583406 w 1016794"/>
                <a:gd name="connsiteY23" fmla="*/ 476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794" h="326231">
                  <a:moveTo>
                    <a:pt x="583406" y="47625"/>
                  </a:moveTo>
                  <a:lnTo>
                    <a:pt x="0" y="176212"/>
                  </a:lnTo>
                  <a:lnTo>
                    <a:pt x="40481" y="326231"/>
                  </a:lnTo>
                  <a:lnTo>
                    <a:pt x="390525" y="269081"/>
                  </a:lnTo>
                  <a:lnTo>
                    <a:pt x="785813" y="202406"/>
                  </a:lnTo>
                  <a:lnTo>
                    <a:pt x="816769" y="216694"/>
                  </a:lnTo>
                  <a:lnTo>
                    <a:pt x="842963" y="228600"/>
                  </a:lnTo>
                  <a:lnTo>
                    <a:pt x="864394" y="235744"/>
                  </a:lnTo>
                  <a:lnTo>
                    <a:pt x="888206" y="240506"/>
                  </a:lnTo>
                  <a:lnTo>
                    <a:pt x="912019" y="242887"/>
                  </a:lnTo>
                  <a:lnTo>
                    <a:pt x="945356" y="235744"/>
                  </a:lnTo>
                  <a:lnTo>
                    <a:pt x="969169" y="223837"/>
                  </a:lnTo>
                  <a:lnTo>
                    <a:pt x="985838" y="211931"/>
                  </a:lnTo>
                  <a:lnTo>
                    <a:pt x="1002506" y="190500"/>
                  </a:lnTo>
                  <a:lnTo>
                    <a:pt x="1012031" y="166687"/>
                  </a:lnTo>
                  <a:lnTo>
                    <a:pt x="1016794" y="147637"/>
                  </a:lnTo>
                  <a:lnTo>
                    <a:pt x="1016794" y="119062"/>
                  </a:lnTo>
                  <a:lnTo>
                    <a:pt x="1014413" y="100012"/>
                  </a:lnTo>
                  <a:lnTo>
                    <a:pt x="1009650" y="76200"/>
                  </a:lnTo>
                  <a:lnTo>
                    <a:pt x="1002506" y="52387"/>
                  </a:lnTo>
                  <a:lnTo>
                    <a:pt x="990600" y="30956"/>
                  </a:lnTo>
                  <a:lnTo>
                    <a:pt x="976313" y="11906"/>
                  </a:lnTo>
                  <a:lnTo>
                    <a:pt x="812006" y="0"/>
                  </a:lnTo>
                  <a:lnTo>
                    <a:pt x="583406" y="47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60">
              <a:extLst>
                <a:ext uri="{FF2B5EF4-FFF2-40B4-BE49-F238E27FC236}">
                  <a16:creationId xmlns:a16="http://schemas.microsoft.com/office/drawing/2014/main" id="{69096DD3-300B-4D5C-A76A-5ED9A1F56503}"/>
                </a:ext>
              </a:extLst>
            </p:cNvPr>
            <p:cNvSpPr/>
            <p:nvPr/>
          </p:nvSpPr>
          <p:spPr>
            <a:xfrm>
              <a:off x="5462588" y="1817688"/>
              <a:ext cx="641350" cy="1133475"/>
            </a:xfrm>
            <a:custGeom>
              <a:avLst/>
              <a:gdLst>
                <a:gd name="connsiteX0" fmla="*/ 316706 w 640556"/>
                <a:gd name="connsiteY0" fmla="*/ 731044 h 1133475"/>
                <a:gd name="connsiteX1" fmla="*/ 330993 w 640556"/>
                <a:gd name="connsiteY1" fmla="*/ 1133475 h 1133475"/>
                <a:gd name="connsiteX2" fmla="*/ 576262 w 640556"/>
                <a:gd name="connsiteY2" fmla="*/ 1076325 h 1133475"/>
                <a:gd name="connsiteX3" fmla="*/ 571500 w 640556"/>
                <a:gd name="connsiteY3" fmla="*/ 835819 h 1133475"/>
                <a:gd name="connsiteX4" fmla="*/ 573881 w 640556"/>
                <a:gd name="connsiteY4" fmla="*/ 409575 h 1133475"/>
                <a:gd name="connsiteX5" fmla="*/ 578643 w 640556"/>
                <a:gd name="connsiteY5" fmla="*/ 366712 h 1133475"/>
                <a:gd name="connsiteX6" fmla="*/ 583406 w 640556"/>
                <a:gd name="connsiteY6" fmla="*/ 347662 h 1133475"/>
                <a:gd name="connsiteX7" fmla="*/ 590550 w 640556"/>
                <a:gd name="connsiteY7" fmla="*/ 326231 h 1133475"/>
                <a:gd name="connsiteX8" fmla="*/ 607218 w 640556"/>
                <a:gd name="connsiteY8" fmla="*/ 302419 h 1133475"/>
                <a:gd name="connsiteX9" fmla="*/ 631031 w 640556"/>
                <a:gd name="connsiteY9" fmla="*/ 278606 h 1133475"/>
                <a:gd name="connsiteX10" fmla="*/ 640556 w 640556"/>
                <a:gd name="connsiteY10" fmla="*/ 261937 h 1133475"/>
                <a:gd name="connsiteX11" fmla="*/ 640556 w 640556"/>
                <a:gd name="connsiteY11" fmla="*/ 247650 h 1133475"/>
                <a:gd name="connsiteX12" fmla="*/ 633412 w 640556"/>
                <a:gd name="connsiteY12" fmla="*/ 226219 h 1133475"/>
                <a:gd name="connsiteX13" fmla="*/ 619125 w 640556"/>
                <a:gd name="connsiteY13" fmla="*/ 202406 h 1133475"/>
                <a:gd name="connsiteX14" fmla="*/ 604837 w 640556"/>
                <a:gd name="connsiteY14" fmla="*/ 190500 h 1133475"/>
                <a:gd name="connsiteX15" fmla="*/ 559593 w 640556"/>
                <a:gd name="connsiteY15" fmla="*/ 161925 h 1133475"/>
                <a:gd name="connsiteX16" fmla="*/ 521493 w 640556"/>
                <a:gd name="connsiteY16" fmla="*/ 140494 h 1133475"/>
                <a:gd name="connsiteX17" fmla="*/ 440531 w 640556"/>
                <a:gd name="connsiteY17" fmla="*/ 104775 h 1133475"/>
                <a:gd name="connsiteX18" fmla="*/ 376237 w 640556"/>
                <a:gd name="connsiteY18" fmla="*/ 85725 h 1133475"/>
                <a:gd name="connsiteX19" fmla="*/ 228600 w 640556"/>
                <a:gd name="connsiteY19" fmla="*/ 45244 h 1133475"/>
                <a:gd name="connsiteX20" fmla="*/ 116681 w 640556"/>
                <a:gd name="connsiteY20" fmla="*/ 16669 h 1133475"/>
                <a:gd name="connsiteX21" fmla="*/ 45243 w 640556"/>
                <a:gd name="connsiteY21" fmla="*/ 0 h 1133475"/>
                <a:gd name="connsiteX22" fmla="*/ 14287 w 640556"/>
                <a:gd name="connsiteY22" fmla="*/ 0 h 1133475"/>
                <a:gd name="connsiteX23" fmla="*/ 4762 w 640556"/>
                <a:gd name="connsiteY23" fmla="*/ 7144 h 1133475"/>
                <a:gd name="connsiteX24" fmla="*/ 2381 w 640556"/>
                <a:gd name="connsiteY24" fmla="*/ 9525 h 1133475"/>
                <a:gd name="connsiteX25" fmla="*/ 0 w 640556"/>
                <a:gd name="connsiteY25" fmla="*/ 26194 h 1133475"/>
                <a:gd name="connsiteX26" fmla="*/ 14287 w 640556"/>
                <a:gd name="connsiteY26" fmla="*/ 59531 h 1133475"/>
                <a:gd name="connsiteX27" fmla="*/ 23812 w 640556"/>
                <a:gd name="connsiteY27" fmla="*/ 76200 h 1133475"/>
                <a:gd name="connsiteX28" fmla="*/ 78581 w 640556"/>
                <a:gd name="connsiteY28" fmla="*/ 116681 h 1133475"/>
                <a:gd name="connsiteX29" fmla="*/ 192881 w 640556"/>
                <a:gd name="connsiteY29" fmla="*/ 204787 h 1133475"/>
                <a:gd name="connsiteX30" fmla="*/ 257175 w 640556"/>
                <a:gd name="connsiteY30" fmla="*/ 257175 h 1133475"/>
                <a:gd name="connsiteX31" fmla="*/ 283368 w 640556"/>
                <a:gd name="connsiteY31" fmla="*/ 283369 h 1133475"/>
                <a:gd name="connsiteX32" fmla="*/ 295275 w 640556"/>
                <a:gd name="connsiteY32" fmla="*/ 302419 h 1133475"/>
                <a:gd name="connsiteX33" fmla="*/ 302418 w 640556"/>
                <a:gd name="connsiteY33" fmla="*/ 326231 h 1133475"/>
                <a:gd name="connsiteX34" fmla="*/ 307181 w 640556"/>
                <a:gd name="connsiteY34" fmla="*/ 361950 h 1133475"/>
                <a:gd name="connsiteX35" fmla="*/ 316706 w 640556"/>
                <a:gd name="connsiteY35" fmla="*/ 7310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0556" h="1133475">
                  <a:moveTo>
                    <a:pt x="316706" y="731044"/>
                  </a:moveTo>
                  <a:lnTo>
                    <a:pt x="330993" y="1133475"/>
                  </a:lnTo>
                  <a:lnTo>
                    <a:pt x="576262" y="1076325"/>
                  </a:lnTo>
                  <a:cubicBezTo>
                    <a:pt x="574675" y="996156"/>
                    <a:pt x="573087" y="915988"/>
                    <a:pt x="571500" y="835819"/>
                  </a:cubicBezTo>
                  <a:cubicBezTo>
                    <a:pt x="572294" y="693738"/>
                    <a:pt x="573087" y="551656"/>
                    <a:pt x="573881" y="409575"/>
                  </a:cubicBezTo>
                  <a:lnTo>
                    <a:pt x="578643" y="366712"/>
                  </a:lnTo>
                  <a:lnTo>
                    <a:pt x="583406" y="347662"/>
                  </a:lnTo>
                  <a:lnTo>
                    <a:pt x="590550" y="326231"/>
                  </a:lnTo>
                  <a:lnTo>
                    <a:pt x="607218" y="302419"/>
                  </a:lnTo>
                  <a:lnTo>
                    <a:pt x="631031" y="278606"/>
                  </a:lnTo>
                  <a:lnTo>
                    <a:pt x="640556" y="261937"/>
                  </a:lnTo>
                  <a:lnTo>
                    <a:pt x="640556" y="247650"/>
                  </a:lnTo>
                  <a:lnTo>
                    <a:pt x="633412" y="226219"/>
                  </a:lnTo>
                  <a:lnTo>
                    <a:pt x="619125" y="202406"/>
                  </a:lnTo>
                  <a:lnTo>
                    <a:pt x="604837" y="190500"/>
                  </a:lnTo>
                  <a:lnTo>
                    <a:pt x="559593" y="161925"/>
                  </a:lnTo>
                  <a:lnTo>
                    <a:pt x="521493" y="140494"/>
                  </a:lnTo>
                  <a:lnTo>
                    <a:pt x="440531" y="104775"/>
                  </a:lnTo>
                  <a:lnTo>
                    <a:pt x="376237" y="85725"/>
                  </a:lnTo>
                  <a:lnTo>
                    <a:pt x="228600" y="45244"/>
                  </a:lnTo>
                  <a:lnTo>
                    <a:pt x="116681" y="16669"/>
                  </a:lnTo>
                  <a:lnTo>
                    <a:pt x="45243" y="0"/>
                  </a:lnTo>
                  <a:lnTo>
                    <a:pt x="14287" y="0"/>
                  </a:lnTo>
                  <a:lnTo>
                    <a:pt x="4762" y="7144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4287" y="59531"/>
                  </a:lnTo>
                  <a:lnTo>
                    <a:pt x="23812" y="76200"/>
                  </a:lnTo>
                  <a:lnTo>
                    <a:pt x="78581" y="116681"/>
                  </a:lnTo>
                  <a:lnTo>
                    <a:pt x="192881" y="204787"/>
                  </a:lnTo>
                  <a:lnTo>
                    <a:pt x="257175" y="257175"/>
                  </a:lnTo>
                  <a:lnTo>
                    <a:pt x="283368" y="283369"/>
                  </a:lnTo>
                  <a:lnTo>
                    <a:pt x="295275" y="302419"/>
                  </a:lnTo>
                  <a:lnTo>
                    <a:pt x="302418" y="326231"/>
                  </a:lnTo>
                  <a:lnTo>
                    <a:pt x="307181" y="361950"/>
                  </a:lnTo>
                  <a:lnTo>
                    <a:pt x="316706" y="731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61">
              <a:extLst>
                <a:ext uri="{FF2B5EF4-FFF2-40B4-BE49-F238E27FC236}">
                  <a16:creationId xmlns:a16="http://schemas.microsoft.com/office/drawing/2014/main" id="{73A9F8C6-F642-458B-9F7A-5B8C8CB70600}"/>
                </a:ext>
              </a:extLst>
            </p:cNvPr>
            <p:cNvSpPr/>
            <p:nvPr/>
          </p:nvSpPr>
          <p:spPr>
            <a:xfrm>
              <a:off x="4570413" y="2619376"/>
              <a:ext cx="2825750" cy="674687"/>
            </a:xfrm>
            <a:custGeom>
              <a:avLst/>
              <a:gdLst>
                <a:gd name="connsiteX0" fmla="*/ 1971675 w 2826544"/>
                <a:gd name="connsiteY0" fmla="*/ 90488 h 673894"/>
                <a:gd name="connsiteX1" fmla="*/ 1745456 w 2826544"/>
                <a:gd name="connsiteY1" fmla="*/ 121444 h 673894"/>
                <a:gd name="connsiteX2" fmla="*/ 1495425 w 2826544"/>
                <a:gd name="connsiteY2" fmla="*/ 154781 h 673894"/>
                <a:gd name="connsiteX3" fmla="*/ 1426369 w 2826544"/>
                <a:gd name="connsiteY3" fmla="*/ 166688 h 673894"/>
                <a:gd name="connsiteX4" fmla="*/ 1169194 w 2826544"/>
                <a:gd name="connsiteY4" fmla="*/ 238125 h 673894"/>
                <a:gd name="connsiteX5" fmla="*/ 885825 w 2826544"/>
                <a:gd name="connsiteY5" fmla="*/ 304800 h 673894"/>
                <a:gd name="connsiteX6" fmla="*/ 697706 w 2826544"/>
                <a:gd name="connsiteY6" fmla="*/ 350044 h 673894"/>
                <a:gd name="connsiteX7" fmla="*/ 428625 w 2826544"/>
                <a:gd name="connsiteY7" fmla="*/ 414338 h 673894"/>
                <a:gd name="connsiteX8" fmla="*/ 285750 w 2826544"/>
                <a:gd name="connsiteY8" fmla="*/ 450056 h 673894"/>
                <a:gd name="connsiteX9" fmla="*/ 235744 w 2826544"/>
                <a:gd name="connsiteY9" fmla="*/ 440531 h 673894"/>
                <a:gd name="connsiteX10" fmla="*/ 128587 w 2826544"/>
                <a:gd name="connsiteY10" fmla="*/ 419100 h 673894"/>
                <a:gd name="connsiteX11" fmla="*/ 54769 w 2826544"/>
                <a:gd name="connsiteY11" fmla="*/ 404813 h 673894"/>
                <a:gd name="connsiteX12" fmla="*/ 23812 w 2826544"/>
                <a:gd name="connsiteY12" fmla="*/ 400050 h 673894"/>
                <a:gd name="connsiteX13" fmla="*/ 9525 w 2826544"/>
                <a:gd name="connsiteY13" fmla="*/ 402431 h 673894"/>
                <a:gd name="connsiteX14" fmla="*/ 0 w 2826544"/>
                <a:gd name="connsiteY14" fmla="*/ 407194 h 673894"/>
                <a:gd name="connsiteX15" fmla="*/ 0 w 2826544"/>
                <a:gd name="connsiteY15" fmla="*/ 423863 h 673894"/>
                <a:gd name="connsiteX16" fmla="*/ 14287 w 2826544"/>
                <a:gd name="connsiteY16" fmla="*/ 447675 h 673894"/>
                <a:gd name="connsiteX17" fmla="*/ 54769 w 2826544"/>
                <a:gd name="connsiteY17" fmla="*/ 488156 h 673894"/>
                <a:gd name="connsiteX18" fmla="*/ 119062 w 2826544"/>
                <a:gd name="connsiteY18" fmla="*/ 538163 h 673894"/>
                <a:gd name="connsiteX19" fmla="*/ 173831 w 2826544"/>
                <a:gd name="connsiteY19" fmla="*/ 576263 h 673894"/>
                <a:gd name="connsiteX20" fmla="*/ 252412 w 2826544"/>
                <a:gd name="connsiteY20" fmla="*/ 621506 h 673894"/>
                <a:gd name="connsiteX21" fmla="*/ 345281 w 2826544"/>
                <a:gd name="connsiteY21" fmla="*/ 659606 h 673894"/>
                <a:gd name="connsiteX22" fmla="*/ 388144 w 2826544"/>
                <a:gd name="connsiteY22" fmla="*/ 673894 h 673894"/>
                <a:gd name="connsiteX23" fmla="*/ 492919 w 2826544"/>
                <a:gd name="connsiteY23" fmla="*/ 640556 h 673894"/>
                <a:gd name="connsiteX24" fmla="*/ 781050 w 2826544"/>
                <a:gd name="connsiteY24" fmla="*/ 547688 h 673894"/>
                <a:gd name="connsiteX25" fmla="*/ 1038225 w 2826544"/>
                <a:gd name="connsiteY25" fmla="*/ 464344 h 673894"/>
                <a:gd name="connsiteX26" fmla="*/ 1145381 w 2826544"/>
                <a:gd name="connsiteY26" fmla="*/ 440531 h 673894"/>
                <a:gd name="connsiteX27" fmla="*/ 1347787 w 2826544"/>
                <a:gd name="connsiteY27" fmla="*/ 388144 h 673894"/>
                <a:gd name="connsiteX28" fmla="*/ 1500187 w 2826544"/>
                <a:gd name="connsiteY28" fmla="*/ 359569 h 673894"/>
                <a:gd name="connsiteX29" fmla="*/ 1731169 w 2826544"/>
                <a:gd name="connsiteY29" fmla="*/ 323850 h 673894"/>
                <a:gd name="connsiteX30" fmla="*/ 1888331 w 2826544"/>
                <a:gd name="connsiteY30" fmla="*/ 300038 h 673894"/>
                <a:gd name="connsiteX31" fmla="*/ 1988344 w 2826544"/>
                <a:gd name="connsiteY31" fmla="*/ 288131 h 673894"/>
                <a:gd name="connsiteX32" fmla="*/ 2150269 w 2826544"/>
                <a:gd name="connsiteY32" fmla="*/ 276225 h 673894"/>
                <a:gd name="connsiteX33" fmla="*/ 2328862 w 2826544"/>
                <a:gd name="connsiteY33" fmla="*/ 269081 h 673894"/>
                <a:gd name="connsiteX34" fmla="*/ 2478881 w 2826544"/>
                <a:gd name="connsiteY34" fmla="*/ 271463 h 673894"/>
                <a:gd name="connsiteX35" fmla="*/ 2607469 w 2826544"/>
                <a:gd name="connsiteY35" fmla="*/ 278606 h 673894"/>
                <a:gd name="connsiteX36" fmla="*/ 2714625 w 2826544"/>
                <a:gd name="connsiteY36" fmla="*/ 292894 h 673894"/>
                <a:gd name="connsiteX37" fmla="*/ 2764631 w 2826544"/>
                <a:gd name="connsiteY37" fmla="*/ 278606 h 673894"/>
                <a:gd name="connsiteX38" fmla="*/ 2807494 w 2826544"/>
                <a:gd name="connsiteY38" fmla="*/ 257175 h 673894"/>
                <a:gd name="connsiteX39" fmla="*/ 2821781 w 2826544"/>
                <a:gd name="connsiteY39" fmla="*/ 238125 h 673894"/>
                <a:gd name="connsiteX40" fmla="*/ 2826544 w 2826544"/>
                <a:gd name="connsiteY40" fmla="*/ 221456 h 673894"/>
                <a:gd name="connsiteX41" fmla="*/ 2821781 w 2826544"/>
                <a:gd name="connsiteY41" fmla="*/ 195263 h 673894"/>
                <a:gd name="connsiteX42" fmla="*/ 2812256 w 2826544"/>
                <a:gd name="connsiteY42" fmla="*/ 180975 h 673894"/>
                <a:gd name="connsiteX43" fmla="*/ 2783681 w 2826544"/>
                <a:gd name="connsiteY43" fmla="*/ 147638 h 673894"/>
                <a:gd name="connsiteX44" fmla="*/ 2759869 w 2826544"/>
                <a:gd name="connsiteY44" fmla="*/ 126206 h 673894"/>
                <a:gd name="connsiteX45" fmla="*/ 2740819 w 2826544"/>
                <a:gd name="connsiteY45" fmla="*/ 114300 h 673894"/>
                <a:gd name="connsiteX46" fmla="*/ 2657475 w 2826544"/>
                <a:gd name="connsiteY46" fmla="*/ 80963 h 673894"/>
                <a:gd name="connsiteX47" fmla="*/ 2524125 w 2826544"/>
                <a:gd name="connsiteY47" fmla="*/ 35719 h 673894"/>
                <a:gd name="connsiteX48" fmla="*/ 2440781 w 2826544"/>
                <a:gd name="connsiteY48" fmla="*/ 11906 h 673894"/>
                <a:gd name="connsiteX49" fmla="*/ 2374106 w 2826544"/>
                <a:gd name="connsiteY49" fmla="*/ 0 h 673894"/>
                <a:gd name="connsiteX50" fmla="*/ 2345531 w 2826544"/>
                <a:gd name="connsiteY50" fmla="*/ 2381 h 673894"/>
                <a:gd name="connsiteX51" fmla="*/ 2286000 w 2826544"/>
                <a:gd name="connsiteY51" fmla="*/ 19050 h 673894"/>
                <a:gd name="connsiteX52" fmla="*/ 2193131 w 2826544"/>
                <a:gd name="connsiteY52" fmla="*/ 50006 h 673894"/>
                <a:gd name="connsiteX53" fmla="*/ 2138362 w 2826544"/>
                <a:gd name="connsiteY53" fmla="*/ 69056 h 673894"/>
                <a:gd name="connsiteX54" fmla="*/ 1971675 w 2826544"/>
                <a:gd name="connsiteY54" fmla="*/ 90488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6544" h="673894">
                  <a:moveTo>
                    <a:pt x="1971675" y="90488"/>
                  </a:moveTo>
                  <a:lnTo>
                    <a:pt x="1745456" y="121444"/>
                  </a:lnTo>
                  <a:lnTo>
                    <a:pt x="1495425" y="154781"/>
                  </a:lnTo>
                  <a:lnTo>
                    <a:pt x="1426369" y="166688"/>
                  </a:lnTo>
                  <a:lnTo>
                    <a:pt x="1169194" y="238125"/>
                  </a:lnTo>
                  <a:lnTo>
                    <a:pt x="885825" y="304800"/>
                  </a:lnTo>
                  <a:lnTo>
                    <a:pt x="697706" y="350044"/>
                  </a:lnTo>
                  <a:lnTo>
                    <a:pt x="428625" y="414338"/>
                  </a:lnTo>
                  <a:lnTo>
                    <a:pt x="285750" y="450056"/>
                  </a:lnTo>
                  <a:lnTo>
                    <a:pt x="235744" y="440531"/>
                  </a:lnTo>
                  <a:lnTo>
                    <a:pt x="128587" y="419100"/>
                  </a:lnTo>
                  <a:lnTo>
                    <a:pt x="54769" y="404813"/>
                  </a:lnTo>
                  <a:lnTo>
                    <a:pt x="23812" y="400050"/>
                  </a:lnTo>
                  <a:lnTo>
                    <a:pt x="9525" y="402431"/>
                  </a:lnTo>
                  <a:lnTo>
                    <a:pt x="0" y="407194"/>
                  </a:lnTo>
                  <a:lnTo>
                    <a:pt x="0" y="423863"/>
                  </a:lnTo>
                  <a:lnTo>
                    <a:pt x="14287" y="447675"/>
                  </a:lnTo>
                  <a:lnTo>
                    <a:pt x="54769" y="488156"/>
                  </a:lnTo>
                  <a:lnTo>
                    <a:pt x="119062" y="538163"/>
                  </a:lnTo>
                  <a:lnTo>
                    <a:pt x="173831" y="576263"/>
                  </a:lnTo>
                  <a:lnTo>
                    <a:pt x="252412" y="621506"/>
                  </a:lnTo>
                  <a:lnTo>
                    <a:pt x="345281" y="659606"/>
                  </a:lnTo>
                  <a:lnTo>
                    <a:pt x="388144" y="673894"/>
                  </a:lnTo>
                  <a:lnTo>
                    <a:pt x="492919" y="640556"/>
                  </a:lnTo>
                  <a:lnTo>
                    <a:pt x="781050" y="547688"/>
                  </a:lnTo>
                  <a:lnTo>
                    <a:pt x="1038225" y="464344"/>
                  </a:lnTo>
                  <a:lnTo>
                    <a:pt x="1145381" y="440531"/>
                  </a:lnTo>
                  <a:lnTo>
                    <a:pt x="1347787" y="388144"/>
                  </a:lnTo>
                  <a:lnTo>
                    <a:pt x="1500187" y="359569"/>
                  </a:lnTo>
                  <a:lnTo>
                    <a:pt x="1731169" y="323850"/>
                  </a:lnTo>
                  <a:lnTo>
                    <a:pt x="1888331" y="300038"/>
                  </a:lnTo>
                  <a:lnTo>
                    <a:pt x="1988344" y="288131"/>
                  </a:lnTo>
                  <a:lnTo>
                    <a:pt x="2150269" y="276225"/>
                  </a:lnTo>
                  <a:lnTo>
                    <a:pt x="2328862" y="269081"/>
                  </a:lnTo>
                  <a:lnTo>
                    <a:pt x="2478881" y="271463"/>
                  </a:lnTo>
                  <a:lnTo>
                    <a:pt x="2607469" y="278606"/>
                  </a:lnTo>
                  <a:lnTo>
                    <a:pt x="2714625" y="292894"/>
                  </a:lnTo>
                  <a:lnTo>
                    <a:pt x="2764631" y="278606"/>
                  </a:lnTo>
                  <a:lnTo>
                    <a:pt x="2807494" y="257175"/>
                  </a:lnTo>
                  <a:lnTo>
                    <a:pt x="2821781" y="238125"/>
                  </a:lnTo>
                  <a:lnTo>
                    <a:pt x="2826544" y="221456"/>
                  </a:lnTo>
                  <a:lnTo>
                    <a:pt x="2821781" y="195263"/>
                  </a:lnTo>
                  <a:lnTo>
                    <a:pt x="2812256" y="180975"/>
                  </a:lnTo>
                  <a:lnTo>
                    <a:pt x="2783681" y="147638"/>
                  </a:lnTo>
                  <a:lnTo>
                    <a:pt x="2759869" y="126206"/>
                  </a:lnTo>
                  <a:lnTo>
                    <a:pt x="2740819" y="114300"/>
                  </a:lnTo>
                  <a:lnTo>
                    <a:pt x="2657475" y="80963"/>
                  </a:lnTo>
                  <a:lnTo>
                    <a:pt x="2524125" y="35719"/>
                  </a:lnTo>
                  <a:lnTo>
                    <a:pt x="2440781" y="11906"/>
                  </a:lnTo>
                  <a:lnTo>
                    <a:pt x="2374106" y="0"/>
                  </a:lnTo>
                  <a:lnTo>
                    <a:pt x="2345531" y="2381"/>
                  </a:lnTo>
                  <a:lnTo>
                    <a:pt x="2286000" y="19050"/>
                  </a:lnTo>
                  <a:lnTo>
                    <a:pt x="2193131" y="50006"/>
                  </a:lnTo>
                  <a:lnTo>
                    <a:pt x="2138362" y="69056"/>
                  </a:lnTo>
                  <a:lnTo>
                    <a:pt x="1971675" y="904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63">
              <a:extLst>
                <a:ext uri="{FF2B5EF4-FFF2-40B4-BE49-F238E27FC236}">
                  <a16:creationId xmlns:a16="http://schemas.microsoft.com/office/drawing/2014/main" id="{8531A3A4-477C-4EDB-928C-4C8365CD3435}"/>
                </a:ext>
              </a:extLst>
            </p:cNvPr>
            <p:cNvSpPr/>
            <p:nvPr/>
          </p:nvSpPr>
          <p:spPr>
            <a:xfrm>
              <a:off x="5868988" y="3543301"/>
              <a:ext cx="1250950" cy="436562"/>
            </a:xfrm>
            <a:custGeom>
              <a:avLst/>
              <a:gdLst>
                <a:gd name="connsiteX0" fmla="*/ 526257 w 1250157"/>
                <a:gd name="connsiteY0" fmla="*/ 235744 h 435769"/>
                <a:gd name="connsiteX1" fmla="*/ 350044 w 1250157"/>
                <a:gd name="connsiteY1" fmla="*/ 214313 h 435769"/>
                <a:gd name="connsiteX2" fmla="*/ 173832 w 1250157"/>
                <a:gd name="connsiteY2" fmla="*/ 190500 h 435769"/>
                <a:gd name="connsiteX3" fmla="*/ 0 w 1250157"/>
                <a:gd name="connsiteY3" fmla="*/ 161925 h 435769"/>
                <a:gd name="connsiteX4" fmla="*/ 57150 w 1250157"/>
                <a:gd name="connsiteY4" fmla="*/ 0 h 435769"/>
                <a:gd name="connsiteX5" fmla="*/ 219075 w 1250157"/>
                <a:gd name="connsiteY5" fmla="*/ 38100 h 435769"/>
                <a:gd name="connsiteX6" fmla="*/ 369094 w 1250157"/>
                <a:gd name="connsiteY6" fmla="*/ 64294 h 435769"/>
                <a:gd name="connsiteX7" fmla="*/ 490538 w 1250157"/>
                <a:gd name="connsiteY7" fmla="*/ 78581 h 435769"/>
                <a:gd name="connsiteX8" fmla="*/ 578644 w 1250157"/>
                <a:gd name="connsiteY8" fmla="*/ 83344 h 435769"/>
                <a:gd name="connsiteX9" fmla="*/ 766763 w 1250157"/>
                <a:gd name="connsiteY9" fmla="*/ 83344 h 435769"/>
                <a:gd name="connsiteX10" fmla="*/ 942975 w 1250157"/>
                <a:gd name="connsiteY10" fmla="*/ 83344 h 435769"/>
                <a:gd name="connsiteX11" fmla="*/ 981075 w 1250157"/>
                <a:gd name="connsiteY11" fmla="*/ 83344 h 435769"/>
                <a:gd name="connsiteX12" fmla="*/ 1004888 w 1250157"/>
                <a:gd name="connsiteY12" fmla="*/ 88106 h 435769"/>
                <a:gd name="connsiteX13" fmla="*/ 1023938 w 1250157"/>
                <a:gd name="connsiteY13" fmla="*/ 97631 h 435769"/>
                <a:gd name="connsiteX14" fmla="*/ 1064419 w 1250157"/>
                <a:gd name="connsiteY14" fmla="*/ 130969 h 435769"/>
                <a:gd name="connsiteX15" fmla="*/ 1112044 w 1250157"/>
                <a:gd name="connsiteY15" fmla="*/ 176213 h 435769"/>
                <a:gd name="connsiteX16" fmla="*/ 1157288 w 1250157"/>
                <a:gd name="connsiteY16" fmla="*/ 223838 h 435769"/>
                <a:gd name="connsiteX17" fmla="*/ 1202532 w 1250157"/>
                <a:gd name="connsiteY17" fmla="*/ 269081 h 435769"/>
                <a:gd name="connsiteX18" fmla="*/ 1219200 w 1250157"/>
                <a:gd name="connsiteY18" fmla="*/ 290513 h 435769"/>
                <a:gd name="connsiteX19" fmla="*/ 1233488 w 1250157"/>
                <a:gd name="connsiteY19" fmla="*/ 311944 h 435769"/>
                <a:gd name="connsiteX20" fmla="*/ 1245394 w 1250157"/>
                <a:gd name="connsiteY20" fmla="*/ 338138 h 435769"/>
                <a:gd name="connsiteX21" fmla="*/ 1250157 w 1250157"/>
                <a:gd name="connsiteY21" fmla="*/ 364331 h 435769"/>
                <a:gd name="connsiteX22" fmla="*/ 1245394 w 1250157"/>
                <a:gd name="connsiteY22" fmla="*/ 383381 h 435769"/>
                <a:gd name="connsiteX23" fmla="*/ 1231107 w 1250157"/>
                <a:gd name="connsiteY23" fmla="*/ 404813 h 435769"/>
                <a:gd name="connsiteX24" fmla="*/ 1207294 w 1250157"/>
                <a:gd name="connsiteY24" fmla="*/ 421481 h 435769"/>
                <a:gd name="connsiteX25" fmla="*/ 1176338 w 1250157"/>
                <a:gd name="connsiteY25" fmla="*/ 435769 h 435769"/>
                <a:gd name="connsiteX26" fmla="*/ 833438 w 1250157"/>
                <a:gd name="connsiteY26" fmla="*/ 273844 h 435769"/>
                <a:gd name="connsiteX27" fmla="*/ 807244 w 1250157"/>
                <a:gd name="connsiteY27" fmla="*/ 261938 h 435769"/>
                <a:gd name="connsiteX28" fmla="*/ 726282 w 1250157"/>
                <a:gd name="connsiteY28" fmla="*/ 254794 h 435769"/>
                <a:gd name="connsiteX29" fmla="*/ 526257 w 1250157"/>
                <a:gd name="connsiteY29" fmla="*/ 23574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0157" h="435769">
                  <a:moveTo>
                    <a:pt x="526257" y="235744"/>
                  </a:moveTo>
                  <a:lnTo>
                    <a:pt x="350044" y="214313"/>
                  </a:lnTo>
                  <a:lnTo>
                    <a:pt x="173832" y="190500"/>
                  </a:lnTo>
                  <a:lnTo>
                    <a:pt x="0" y="161925"/>
                  </a:lnTo>
                  <a:lnTo>
                    <a:pt x="57150" y="0"/>
                  </a:lnTo>
                  <a:lnTo>
                    <a:pt x="219075" y="38100"/>
                  </a:lnTo>
                  <a:lnTo>
                    <a:pt x="369094" y="64294"/>
                  </a:lnTo>
                  <a:lnTo>
                    <a:pt x="490538" y="78581"/>
                  </a:lnTo>
                  <a:lnTo>
                    <a:pt x="578644" y="83344"/>
                  </a:lnTo>
                  <a:lnTo>
                    <a:pt x="766763" y="83344"/>
                  </a:lnTo>
                  <a:lnTo>
                    <a:pt x="942975" y="83344"/>
                  </a:lnTo>
                  <a:lnTo>
                    <a:pt x="981075" y="83344"/>
                  </a:lnTo>
                  <a:lnTo>
                    <a:pt x="1004888" y="88106"/>
                  </a:lnTo>
                  <a:lnTo>
                    <a:pt x="1023938" y="97631"/>
                  </a:lnTo>
                  <a:lnTo>
                    <a:pt x="1064419" y="130969"/>
                  </a:lnTo>
                  <a:lnTo>
                    <a:pt x="1112044" y="176213"/>
                  </a:lnTo>
                  <a:lnTo>
                    <a:pt x="1157288" y="223838"/>
                  </a:lnTo>
                  <a:lnTo>
                    <a:pt x="1202532" y="269081"/>
                  </a:lnTo>
                  <a:lnTo>
                    <a:pt x="1219200" y="290513"/>
                  </a:lnTo>
                  <a:lnTo>
                    <a:pt x="1233488" y="311944"/>
                  </a:lnTo>
                  <a:lnTo>
                    <a:pt x="1245394" y="338138"/>
                  </a:lnTo>
                  <a:lnTo>
                    <a:pt x="1250157" y="364331"/>
                  </a:lnTo>
                  <a:lnTo>
                    <a:pt x="1245394" y="383381"/>
                  </a:lnTo>
                  <a:lnTo>
                    <a:pt x="1231107" y="404813"/>
                  </a:lnTo>
                  <a:lnTo>
                    <a:pt x="1207294" y="421481"/>
                  </a:lnTo>
                  <a:lnTo>
                    <a:pt x="1176338" y="435769"/>
                  </a:lnTo>
                  <a:lnTo>
                    <a:pt x="833438" y="273844"/>
                  </a:lnTo>
                  <a:lnTo>
                    <a:pt x="807244" y="261938"/>
                  </a:lnTo>
                  <a:lnTo>
                    <a:pt x="726282" y="254794"/>
                  </a:lnTo>
                  <a:lnTo>
                    <a:pt x="526257" y="2357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64">
              <a:extLst>
                <a:ext uri="{FF2B5EF4-FFF2-40B4-BE49-F238E27FC236}">
                  <a16:creationId xmlns:a16="http://schemas.microsoft.com/office/drawing/2014/main" id="{C6EAD7BF-55B2-4BDE-8AB3-7EF0A7D4A528}"/>
                </a:ext>
              </a:extLst>
            </p:cNvPr>
            <p:cNvSpPr/>
            <p:nvPr/>
          </p:nvSpPr>
          <p:spPr>
            <a:xfrm>
              <a:off x="5832476" y="3800476"/>
              <a:ext cx="1279525" cy="2443162"/>
            </a:xfrm>
            <a:custGeom>
              <a:avLst/>
              <a:gdLst>
                <a:gd name="connsiteX0" fmla="*/ 967028 w 1279502"/>
                <a:gd name="connsiteY0" fmla="*/ 888087 h 2443882"/>
                <a:gd name="connsiteX1" fmla="*/ 1036101 w 1279502"/>
                <a:gd name="connsiteY1" fmla="*/ 687445 h 2443882"/>
                <a:gd name="connsiteX2" fmla="*/ 1092018 w 1279502"/>
                <a:gd name="connsiteY2" fmla="*/ 509828 h 2443882"/>
                <a:gd name="connsiteX3" fmla="*/ 1141356 w 1279502"/>
                <a:gd name="connsiteY3" fmla="*/ 335500 h 2443882"/>
                <a:gd name="connsiteX4" fmla="*/ 1161091 w 1279502"/>
                <a:gd name="connsiteY4" fmla="*/ 263137 h 2443882"/>
                <a:gd name="connsiteX5" fmla="*/ 1170959 w 1279502"/>
                <a:gd name="connsiteY5" fmla="*/ 236823 h 2443882"/>
                <a:gd name="connsiteX6" fmla="*/ 1184115 w 1279502"/>
                <a:gd name="connsiteY6" fmla="*/ 210510 h 2443882"/>
                <a:gd name="connsiteX7" fmla="*/ 1200561 w 1279502"/>
                <a:gd name="connsiteY7" fmla="*/ 190774 h 2443882"/>
                <a:gd name="connsiteX8" fmla="*/ 1213718 w 1279502"/>
                <a:gd name="connsiteY8" fmla="*/ 177618 h 2443882"/>
                <a:gd name="connsiteX9" fmla="*/ 1243321 w 1279502"/>
                <a:gd name="connsiteY9" fmla="*/ 161172 h 2443882"/>
                <a:gd name="connsiteX10" fmla="*/ 1272924 w 1279502"/>
                <a:gd name="connsiteY10" fmla="*/ 128280 h 2443882"/>
                <a:gd name="connsiteX11" fmla="*/ 1279502 w 1279502"/>
                <a:gd name="connsiteY11" fmla="*/ 98677 h 2443882"/>
                <a:gd name="connsiteX12" fmla="*/ 855195 w 1279502"/>
                <a:gd name="connsiteY12" fmla="*/ 0 h 2443882"/>
                <a:gd name="connsiteX13" fmla="*/ 897954 w 1279502"/>
                <a:gd name="connsiteY13" fmla="*/ 36182 h 2443882"/>
                <a:gd name="connsiteX14" fmla="*/ 914400 w 1279502"/>
                <a:gd name="connsiteY14" fmla="*/ 59206 h 2443882"/>
                <a:gd name="connsiteX15" fmla="*/ 924268 w 1279502"/>
                <a:gd name="connsiteY15" fmla="*/ 85520 h 2443882"/>
                <a:gd name="connsiteX16" fmla="*/ 917690 w 1279502"/>
                <a:gd name="connsiteY16" fmla="*/ 154593 h 2443882"/>
                <a:gd name="connsiteX17" fmla="*/ 884797 w 1279502"/>
                <a:gd name="connsiteY17" fmla="*/ 322343 h 2443882"/>
                <a:gd name="connsiteX18" fmla="*/ 842038 w 1279502"/>
                <a:gd name="connsiteY18" fmla="*/ 513117 h 2443882"/>
                <a:gd name="connsiteX19" fmla="*/ 786121 w 1279502"/>
                <a:gd name="connsiteY19" fmla="*/ 720337 h 2443882"/>
                <a:gd name="connsiteX20" fmla="*/ 720337 w 1279502"/>
                <a:gd name="connsiteY20" fmla="*/ 901244 h 2443882"/>
                <a:gd name="connsiteX21" fmla="*/ 638107 w 1279502"/>
                <a:gd name="connsiteY21" fmla="*/ 1108464 h 2443882"/>
                <a:gd name="connsiteX22" fmla="*/ 539431 w 1279502"/>
                <a:gd name="connsiteY22" fmla="*/ 1345287 h 2443882"/>
                <a:gd name="connsiteX23" fmla="*/ 444043 w 1279502"/>
                <a:gd name="connsiteY23" fmla="*/ 1552507 h 2443882"/>
                <a:gd name="connsiteX24" fmla="*/ 368392 w 1279502"/>
                <a:gd name="connsiteY24" fmla="*/ 1707100 h 2443882"/>
                <a:gd name="connsiteX25" fmla="*/ 305897 w 1279502"/>
                <a:gd name="connsiteY25" fmla="*/ 1802487 h 2443882"/>
                <a:gd name="connsiteX26" fmla="*/ 266426 w 1279502"/>
                <a:gd name="connsiteY26" fmla="*/ 1845246 h 2443882"/>
                <a:gd name="connsiteX27" fmla="*/ 217088 w 1279502"/>
                <a:gd name="connsiteY27" fmla="*/ 1901163 h 2443882"/>
                <a:gd name="connsiteX28" fmla="*/ 187485 w 1279502"/>
                <a:gd name="connsiteY28" fmla="*/ 1924187 h 2443882"/>
                <a:gd name="connsiteX29" fmla="*/ 161172 w 1279502"/>
                <a:gd name="connsiteY29" fmla="*/ 1937344 h 2443882"/>
                <a:gd name="connsiteX30" fmla="*/ 134858 w 1279502"/>
                <a:gd name="connsiteY30" fmla="*/ 1947212 h 2443882"/>
                <a:gd name="connsiteX31" fmla="*/ 0 w 1279502"/>
                <a:gd name="connsiteY31" fmla="*/ 2378098 h 2443882"/>
                <a:gd name="connsiteX32" fmla="*/ 9868 w 1279502"/>
                <a:gd name="connsiteY32" fmla="*/ 2407701 h 2443882"/>
                <a:gd name="connsiteX33" fmla="*/ 26314 w 1279502"/>
                <a:gd name="connsiteY33" fmla="*/ 2434015 h 2443882"/>
                <a:gd name="connsiteX34" fmla="*/ 52628 w 1279502"/>
                <a:gd name="connsiteY34" fmla="*/ 2443882 h 2443882"/>
                <a:gd name="connsiteX35" fmla="*/ 78941 w 1279502"/>
                <a:gd name="connsiteY35" fmla="*/ 2443882 h 2443882"/>
                <a:gd name="connsiteX36" fmla="*/ 111833 w 1279502"/>
                <a:gd name="connsiteY36" fmla="*/ 2420858 h 2443882"/>
                <a:gd name="connsiteX37" fmla="*/ 200642 w 1279502"/>
                <a:gd name="connsiteY37" fmla="*/ 2341917 h 2443882"/>
                <a:gd name="connsiteX38" fmla="*/ 309186 w 1279502"/>
                <a:gd name="connsiteY38" fmla="*/ 2233373 h 2443882"/>
                <a:gd name="connsiteX39" fmla="*/ 391416 w 1279502"/>
                <a:gd name="connsiteY39" fmla="*/ 2131408 h 2443882"/>
                <a:gd name="connsiteX40" fmla="*/ 467068 w 1279502"/>
                <a:gd name="connsiteY40" fmla="*/ 2022864 h 2443882"/>
                <a:gd name="connsiteX41" fmla="*/ 532852 w 1279502"/>
                <a:gd name="connsiteY41" fmla="*/ 1914320 h 2443882"/>
                <a:gd name="connsiteX42" fmla="*/ 585479 w 1279502"/>
                <a:gd name="connsiteY42" fmla="*/ 1809065 h 2443882"/>
                <a:gd name="connsiteX43" fmla="*/ 664420 w 1279502"/>
                <a:gd name="connsiteY43" fmla="*/ 1641315 h 2443882"/>
                <a:gd name="connsiteX44" fmla="*/ 740072 w 1279502"/>
                <a:gd name="connsiteY44" fmla="*/ 1473566 h 2443882"/>
                <a:gd name="connsiteX45" fmla="*/ 815724 w 1279502"/>
                <a:gd name="connsiteY45" fmla="*/ 1289370 h 2443882"/>
                <a:gd name="connsiteX46" fmla="*/ 894665 w 1279502"/>
                <a:gd name="connsiteY46" fmla="*/ 1088728 h 2443882"/>
                <a:gd name="connsiteX47" fmla="*/ 967028 w 1279502"/>
                <a:gd name="connsiteY47" fmla="*/ 888087 h 244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9502" h="2443882">
                  <a:moveTo>
                    <a:pt x="967028" y="888087"/>
                  </a:moveTo>
                  <a:lnTo>
                    <a:pt x="1036101" y="687445"/>
                  </a:lnTo>
                  <a:lnTo>
                    <a:pt x="1092018" y="509828"/>
                  </a:lnTo>
                  <a:lnTo>
                    <a:pt x="1141356" y="335500"/>
                  </a:lnTo>
                  <a:lnTo>
                    <a:pt x="1161091" y="263137"/>
                  </a:lnTo>
                  <a:lnTo>
                    <a:pt x="1170959" y="236823"/>
                  </a:lnTo>
                  <a:lnTo>
                    <a:pt x="1184115" y="210510"/>
                  </a:lnTo>
                  <a:lnTo>
                    <a:pt x="1200561" y="190774"/>
                  </a:lnTo>
                  <a:lnTo>
                    <a:pt x="1213718" y="177618"/>
                  </a:lnTo>
                  <a:lnTo>
                    <a:pt x="1243321" y="161172"/>
                  </a:lnTo>
                  <a:lnTo>
                    <a:pt x="1272924" y="128280"/>
                  </a:lnTo>
                  <a:lnTo>
                    <a:pt x="1279502" y="98677"/>
                  </a:lnTo>
                  <a:lnTo>
                    <a:pt x="855195" y="0"/>
                  </a:lnTo>
                  <a:lnTo>
                    <a:pt x="897954" y="36182"/>
                  </a:lnTo>
                  <a:lnTo>
                    <a:pt x="914400" y="59206"/>
                  </a:lnTo>
                  <a:lnTo>
                    <a:pt x="924268" y="85520"/>
                  </a:lnTo>
                  <a:lnTo>
                    <a:pt x="917690" y="154593"/>
                  </a:lnTo>
                  <a:lnTo>
                    <a:pt x="884797" y="322343"/>
                  </a:lnTo>
                  <a:lnTo>
                    <a:pt x="842038" y="513117"/>
                  </a:lnTo>
                  <a:lnTo>
                    <a:pt x="786121" y="720337"/>
                  </a:lnTo>
                  <a:lnTo>
                    <a:pt x="720337" y="901244"/>
                  </a:lnTo>
                  <a:lnTo>
                    <a:pt x="638107" y="1108464"/>
                  </a:lnTo>
                  <a:lnTo>
                    <a:pt x="539431" y="1345287"/>
                  </a:lnTo>
                  <a:lnTo>
                    <a:pt x="444043" y="1552507"/>
                  </a:lnTo>
                  <a:lnTo>
                    <a:pt x="368392" y="1707100"/>
                  </a:lnTo>
                  <a:lnTo>
                    <a:pt x="305897" y="1802487"/>
                  </a:lnTo>
                  <a:lnTo>
                    <a:pt x="266426" y="1845246"/>
                  </a:lnTo>
                  <a:lnTo>
                    <a:pt x="217088" y="1901163"/>
                  </a:lnTo>
                  <a:lnTo>
                    <a:pt x="187485" y="1924187"/>
                  </a:lnTo>
                  <a:lnTo>
                    <a:pt x="161172" y="1937344"/>
                  </a:lnTo>
                  <a:lnTo>
                    <a:pt x="134858" y="1947212"/>
                  </a:lnTo>
                  <a:lnTo>
                    <a:pt x="0" y="2378098"/>
                  </a:lnTo>
                  <a:lnTo>
                    <a:pt x="9868" y="2407701"/>
                  </a:lnTo>
                  <a:lnTo>
                    <a:pt x="26314" y="2434015"/>
                  </a:lnTo>
                  <a:lnTo>
                    <a:pt x="52628" y="2443882"/>
                  </a:lnTo>
                  <a:lnTo>
                    <a:pt x="78941" y="2443882"/>
                  </a:lnTo>
                  <a:lnTo>
                    <a:pt x="111833" y="2420858"/>
                  </a:lnTo>
                  <a:lnTo>
                    <a:pt x="200642" y="2341917"/>
                  </a:lnTo>
                  <a:lnTo>
                    <a:pt x="309186" y="2233373"/>
                  </a:lnTo>
                  <a:lnTo>
                    <a:pt x="391416" y="2131408"/>
                  </a:lnTo>
                  <a:lnTo>
                    <a:pt x="467068" y="2022864"/>
                  </a:lnTo>
                  <a:lnTo>
                    <a:pt x="532852" y="1914320"/>
                  </a:lnTo>
                  <a:lnTo>
                    <a:pt x="585479" y="1809065"/>
                  </a:lnTo>
                  <a:lnTo>
                    <a:pt x="664420" y="1641315"/>
                  </a:lnTo>
                  <a:lnTo>
                    <a:pt x="740072" y="1473566"/>
                  </a:lnTo>
                  <a:lnTo>
                    <a:pt x="815724" y="1289370"/>
                  </a:lnTo>
                  <a:lnTo>
                    <a:pt x="894665" y="1088728"/>
                  </a:lnTo>
                  <a:lnTo>
                    <a:pt x="967028" y="8880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65">
              <a:extLst>
                <a:ext uri="{FF2B5EF4-FFF2-40B4-BE49-F238E27FC236}">
                  <a16:creationId xmlns:a16="http://schemas.microsoft.com/office/drawing/2014/main" id="{6693FE11-907B-4F05-8D97-FA6A9064D7BC}"/>
                </a:ext>
              </a:extLst>
            </p:cNvPr>
            <p:cNvSpPr/>
            <p:nvPr/>
          </p:nvSpPr>
          <p:spPr>
            <a:xfrm>
              <a:off x="5338763" y="5430838"/>
              <a:ext cx="709613" cy="800100"/>
            </a:xfrm>
            <a:custGeom>
              <a:avLst/>
              <a:gdLst>
                <a:gd name="connsiteX0" fmla="*/ 276225 w 709612"/>
                <a:gd name="connsiteY0" fmla="*/ 135732 h 800100"/>
                <a:gd name="connsiteX1" fmla="*/ 369093 w 709612"/>
                <a:gd name="connsiteY1" fmla="*/ 192882 h 800100"/>
                <a:gd name="connsiteX2" fmla="*/ 507206 w 709612"/>
                <a:gd name="connsiteY2" fmla="*/ 273844 h 800100"/>
                <a:gd name="connsiteX3" fmla="*/ 550068 w 709612"/>
                <a:gd name="connsiteY3" fmla="*/ 300038 h 800100"/>
                <a:gd name="connsiteX4" fmla="*/ 576262 w 709612"/>
                <a:gd name="connsiteY4" fmla="*/ 311944 h 800100"/>
                <a:gd name="connsiteX5" fmla="*/ 604837 w 709612"/>
                <a:gd name="connsiteY5" fmla="*/ 316707 h 800100"/>
                <a:gd name="connsiteX6" fmla="*/ 623887 w 709612"/>
                <a:gd name="connsiteY6" fmla="*/ 316707 h 800100"/>
                <a:gd name="connsiteX7" fmla="*/ 669131 w 709612"/>
                <a:gd name="connsiteY7" fmla="*/ 302419 h 800100"/>
                <a:gd name="connsiteX8" fmla="*/ 709612 w 709612"/>
                <a:gd name="connsiteY8" fmla="*/ 273844 h 800100"/>
                <a:gd name="connsiteX9" fmla="*/ 523875 w 709612"/>
                <a:gd name="connsiteY9" fmla="*/ 800100 h 800100"/>
                <a:gd name="connsiteX10" fmla="*/ 504825 w 709612"/>
                <a:gd name="connsiteY10" fmla="*/ 778669 h 800100"/>
                <a:gd name="connsiteX11" fmla="*/ 490537 w 709612"/>
                <a:gd name="connsiteY11" fmla="*/ 742950 h 800100"/>
                <a:gd name="connsiteX12" fmla="*/ 471487 w 709612"/>
                <a:gd name="connsiteY12" fmla="*/ 678657 h 800100"/>
                <a:gd name="connsiteX13" fmla="*/ 440531 w 709612"/>
                <a:gd name="connsiteY13" fmla="*/ 590550 h 800100"/>
                <a:gd name="connsiteX14" fmla="*/ 416718 w 709612"/>
                <a:gd name="connsiteY14" fmla="*/ 523875 h 800100"/>
                <a:gd name="connsiteX15" fmla="*/ 388143 w 709612"/>
                <a:gd name="connsiteY15" fmla="*/ 457200 h 800100"/>
                <a:gd name="connsiteX16" fmla="*/ 376237 w 709612"/>
                <a:gd name="connsiteY16" fmla="*/ 438150 h 800100"/>
                <a:gd name="connsiteX17" fmla="*/ 357187 w 709612"/>
                <a:gd name="connsiteY17" fmla="*/ 411957 h 800100"/>
                <a:gd name="connsiteX18" fmla="*/ 323850 w 709612"/>
                <a:gd name="connsiteY18" fmla="*/ 371475 h 800100"/>
                <a:gd name="connsiteX19" fmla="*/ 261937 w 709612"/>
                <a:gd name="connsiteY19" fmla="*/ 300038 h 800100"/>
                <a:gd name="connsiteX20" fmla="*/ 183356 w 709612"/>
                <a:gd name="connsiteY20" fmla="*/ 221457 h 800100"/>
                <a:gd name="connsiteX21" fmla="*/ 102393 w 709612"/>
                <a:gd name="connsiteY21" fmla="*/ 140494 h 800100"/>
                <a:gd name="connsiteX22" fmla="*/ 9525 w 709612"/>
                <a:gd name="connsiteY22" fmla="*/ 54769 h 800100"/>
                <a:gd name="connsiteX23" fmla="*/ 2381 w 709612"/>
                <a:gd name="connsiteY23" fmla="*/ 38100 h 800100"/>
                <a:gd name="connsiteX24" fmla="*/ 0 w 709612"/>
                <a:gd name="connsiteY24" fmla="*/ 21432 h 800100"/>
                <a:gd name="connsiteX25" fmla="*/ 7143 w 709612"/>
                <a:gd name="connsiteY25" fmla="*/ 2382 h 800100"/>
                <a:gd name="connsiteX26" fmla="*/ 21431 w 709612"/>
                <a:gd name="connsiteY26" fmla="*/ 0 h 800100"/>
                <a:gd name="connsiteX27" fmla="*/ 40481 w 709612"/>
                <a:gd name="connsiteY27" fmla="*/ 0 h 800100"/>
                <a:gd name="connsiteX28" fmla="*/ 69056 w 709612"/>
                <a:gd name="connsiteY28" fmla="*/ 11907 h 800100"/>
                <a:gd name="connsiteX29" fmla="*/ 133350 w 709612"/>
                <a:gd name="connsiteY29" fmla="*/ 52388 h 800100"/>
                <a:gd name="connsiteX30" fmla="*/ 276225 w 709612"/>
                <a:gd name="connsiteY30" fmla="*/ 135732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9612" h="800100">
                  <a:moveTo>
                    <a:pt x="276225" y="135732"/>
                  </a:moveTo>
                  <a:lnTo>
                    <a:pt x="369093" y="192882"/>
                  </a:lnTo>
                  <a:lnTo>
                    <a:pt x="507206" y="273844"/>
                  </a:lnTo>
                  <a:lnTo>
                    <a:pt x="550068" y="300038"/>
                  </a:lnTo>
                  <a:lnTo>
                    <a:pt x="576262" y="311944"/>
                  </a:lnTo>
                  <a:lnTo>
                    <a:pt x="604837" y="316707"/>
                  </a:lnTo>
                  <a:lnTo>
                    <a:pt x="623887" y="316707"/>
                  </a:lnTo>
                  <a:lnTo>
                    <a:pt x="669131" y="302419"/>
                  </a:lnTo>
                  <a:lnTo>
                    <a:pt x="709612" y="273844"/>
                  </a:lnTo>
                  <a:lnTo>
                    <a:pt x="523875" y="800100"/>
                  </a:lnTo>
                  <a:lnTo>
                    <a:pt x="504825" y="778669"/>
                  </a:lnTo>
                  <a:lnTo>
                    <a:pt x="490537" y="742950"/>
                  </a:lnTo>
                  <a:lnTo>
                    <a:pt x="471487" y="678657"/>
                  </a:lnTo>
                  <a:lnTo>
                    <a:pt x="440531" y="590550"/>
                  </a:lnTo>
                  <a:lnTo>
                    <a:pt x="416718" y="523875"/>
                  </a:lnTo>
                  <a:lnTo>
                    <a:pt x="388143" y="457200"/>
                  </a:lnTo>
                  <a:lnTo>
                    <a:pt x="376237" y="438150"/>
                  </a:lnTo>
                  <a:lnTo>
                    <a:pt x="357187" y="411957"/>
                  </a:lnTo>
                  <a:lnTo>
                    <a:pt x="323850" y="371475"/>
                  </a:lnTo>
                  <a:lnTo>
                    <a:pt x="261937" y="300038"/>
                  </a:lnTo>
                  <a:lnTo>
                    <a:pt x="183356" y="221457"/>
                  </a:lnTo>
                  <a:lnTo>
                    <a:pt x="102393" y="1404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7143" y="2382"/>
                  </a:lnTo>
                  <a:lnTo>
                    <a:pt x="21431" y="0"/>
                  </a:lnTo>
                  <a:lnTo>
                    <a:pt x="40481" y="0"/>
                  </a:lnTo>
                  <a:lnTo>
                    <a:pt x="69056" y="11907"/>
                  </a:lnTo>
                  <a:lnTo>
                    <a:pt x="133350" y="52388"/>
                  </a:lnTo>
                  <a:lnTo>
                    <a:pt x="276225" y="1357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62">
              <a:extLst>
                <a:ext uri="{FF2B5EF4-FFF2-40B4-BE49-F238E27FC236}">
                  <a16:creationId xmlns:a16="http://schemas.microsoft.com/office/drawing/2014/main" id="{10627E11-9164-4AAF-9D50-0EEDB8C0766B}"/>
                </a:ext>
              </a:extLst>
            </p:cNvPr>
            <p:cNvSpPr/>
            <p:nvPr/>
          </p:nvSpPr>
          <p:spPr>
            <a:xfrm>
              <a:off x="4646613" y="3028951"/>
              <a:ext cx="1433513" cy="2568575"/>
            </a:xfrm>
            <a:custGeom>
              <a:avLst/>
              <a:gdLst>
                <a:gd name="connsiteX0" fmla="*/ 890605 w 1434486"/>
                <a:gd name="connsiteY0" fmla="*/ 934796 h 2569838"/>
                <a:gd name="connsiteX1" fmla="*/ 992583 w 1434486"/>
                <a:gd name="connsiteY1" fmla="*/ 696848 h 2569838"/>
                <a:gd name="connsiteX2" fmla="*/ 1077564 w 1434486"/>
                <a:gd name="connsiteY2" fmla="*/ 475896 h 2569838"/>
                <a:gd name="connsiteX3" fmla="*/ 1118355 w 1434486"/>
                <a:gd name="connsiteY3" fmla="*/ 353523 h 2569838"/>
                <a:gd name="connsiteX4" fmla="*/ 1121755 w 1434486"/>
                <a:gd name="connsiteY4" fmla="*/ 326329 h 2569838"/>
                <a:gd name="connsiteX5" fmla="*/ 1121755 w 1434486"/>
                <a:gd name="connsiteY5" fmla="*/ 305933 h 2569838"/>
                <a:gd name="connsiteX6" fmla="*/ 1108158 w 1434486"/>
                <a:gd name="connsiteY6" fmla="*/ 258343 h 2569838"/>
                <a:gd name="connsiteX7" fmla="*/ 1091161 w 1434486"/>
                <a:gd name="connsiteY7" fmla="*/ 217552 h 2569838"/>
                <a:gd name="connsiteX8" fmla="*/ 1063967 w 1434486"/>
                <a:gd name="connsiteY8" fmla="*/ 176761 h 2569838"/>
                <a:gd name="connsiteX9" fmla="*/ 1029975 w 1434486"/>
                <a:gd name="connsiteY9" fmla="*/ 139370 h 2569838"/>
                <a:gd name="connsiteX10" fmla="*/ 1002781 w 1434486"/>
                <a:gd name="connsiteY10" fmla="*/ 115575 h 2569838"/>
                <a:gd name="connsiteX11" fmla="*/ 955191 w 1434486"/>
                <a:gd name="connsiteY11" fmla="*/ 71384 h 2569838"/>
                <a:gd name="connsiteX12" fmla="*/ 883807 w 1434486"/>
                <a:gd name="connsiteY12" fmla="*/ 23795 h 2569838"/>
                <a:gd name="connsiteX13" fmla="*/ 975587 w 1434486"/>
                <a:gd name="connsiteY13" fmla="*/ 0 h 2569838"/>
                <a:gd name="connsiteX14" fmla="*/ 1121755 w 1434486"/>
                <a:gd name="connsiteY14" fmla="*/ 61187 h 2569838"/>
                <a:gd name="connsiteX15" fmla="*/ 1247527 w 1434486"/>
                <a:gd name="connsiteY15" fmla="*/ 118974 h 2569838"/>
                <a:gd name="connsiteX16" fmla="*/ 1349505 w 1434486"/>
                <a:gd name="connsiteY16" fmla="*/ 176761 h 2569838"/>
                <a:gd name="connsiteX17" fmla="*/ 1410692 w 1434486"/>
                <a:gd name="connsiteY17" fmla="*/ 220952 h 2569838"/>
                <a:gd name="connsiteX18" fmla="*/ 1431087 w 1434486"/>
                <a:gd name="connsiteY18" fmla="*/ 237948 h 2569838"/>
                <a:gd name="connsiteX19" fmla="*/ 1431087 w 1434486"/>
                <a:gd name="connsiteY19" fmla="*/ 241347 h 2569838"/>
                <a:gd name="connsiteX20" fmla="*/ 1434486 w 1434486"/>
                <a:gd name="connsiteY20" fmla="*/ 265142 h 2569838"/>
                <a:gd name="connsiteX21" fmla="*/ 1424289 w 1434486"/>
                <a:gd name="connsiteY21" fmla="*/ 326329 h 2569838"/>
                <a:gd name="connsiteX22" fmla="*/ 1410692 w 1434486"/>
                <a:gd name="connsiteY22" fmla="*/ 377317 h 2569838"/>
                <a:gd name="connsiteX23" fmla="*/ 1376699 w 1434486"/>
                <a:gd name="connsiteY23" fmla="*/ 469097 h 2569838"/>
                <a:gd name="connsiteX24" fmla="*/ 1332509 w 1434486"/>
                <a:gd name="connsiteY24" fmla="*/ 560877 h 2569838"/>
                <a:gd name="connsiteX25" fmla="*/ 1267923 w 1434486"/>
                <a:gd name="connsiteY25" fmla="*/ 713844 h 2569838"/>
                <a:gd name="connsiteX26" fmla="*/ 1206736 w 1434486"/>
                <a:gd name="connsiteY26" fmla="*/ 863411 h 2569838"/>
                <a:gd name="connsiteX27" fmla="*/ 1104758 w 1434486"/>
                <a:gd name="connsiteY27" fmla="*/ 1084363 h 2569838"/>
                <a:gd name="connsiteX28" fmla="*/ 1033374 w 1434486"/>
                <a:gd name="connsiteY28" fmla="*/ 1230531 h 2569838"/>
                <a:gd name="connsiteX29" fmla="*/ 917799 w 1434486"/>
                <a:gd name="connsiteY29" fmla="*/ 1434486 h 2569838"/>
                <a:gd name="connsiteX30" fmla="*/ 849814 w 1434486"/>
                <a:gd name="connsiteY30" fmla="*/ 1553460 h 2569838"/>
                <a:gd name="connsiteX31" fmla="*/ 717243 w 1434486"/>
                <a:gd name="connsiteY31" fmla="*/ 1754016 h 2569838"/>
                <a:gd name="connsiteX32" fmla="*/ 632262 w 1434486"/>
                <a:gd name="connsiteY32" fmla="*/ 1876390 h 2569838"/>
                <a:gd name="connsiteX33" fmla="*/ 540482 w 1434486"/>
                <a:gd name="connsiteY33" fmla="*/ 2002162 h 2569838"/>
                <a:gd name="connsiteX34" fmla="*/ 428306 w 1434486"/>
                <a:gd name="connsiteY34" fmla="*/ 2144931 h 2569838"/>
                <a:gd name="connsiteX35" fmla="*/ 288937 w 1434486"/>
                <a:gd name="connsiteY35" fmla="*/ 2311494 h 2569838"/>
                <a:gd name="connsiteX36" fmla="*/ 176761 w 1434486"/>
                <a:gd name="connsiteY36" fmla="*/ 2433868 h 2569838"/>
                <a:gd name="connsiteX37" fmla="*/ 78183 w 1434486"/>
                <a:gd name="connsiteY37" fmla="*/ 2535845 h 2569838"/>
                <a:gd name="connsiteX38" fmla="*/ 54388 w 1434486"/>
                <a:gd name="connsiteY38" fmla="*/ 2556241 h 2569838"/>
                <a:gd name="connsiteX39" fmla="*/ 33993 w 1434486"/>
                <a:gd name="connsiteY39" fmla="*/ 2566439 h 2569838"/>
                <a:gd name="connsiteX40" fmla="*/ 27194 w 1434486"/>
                <a:gd name="connsiteY40" fmla="*/ 2569838 h 2569838"/>
                <a:gd name="connsiteX41" fmla="*/ 20396 w 1434486"/>
                <a:gd name="connsiteY41" fmla="*/ 2569838 h 2569838"/>
                <a:gd name="connsiteX42" fmla="*/ 10198 w 1434486"/>
                <a:gd name="connsiteY42" fmla="*/ 2566439 h 2569838"/>
                <a:gd name="connsiteX43" fmla="*/ 3399 w 1434486"/>
                <a:gd name="connsiteY43" fmla="*/ 2552842 h 2569838"/>
                <a:gd name="connsiteX44" fmla="*/ 0 w 1434486"/>
                <a:gd name="connsiteY44" fmla="*/ 2535845 h 2569838"/>
                <a:gd name="connsiteX45" fmla="*/ 20396 w 1434486"/>
                <a:gd name="connsiteY45" fmla="*/ 2495054 h 2569838"/>
                <a:gd name="connsiteX46" fmla="*/ 156366 w 1434486"/>
                <a:gd name="connsiteY46" fmla="*/ 2294498 h 2569838"/>
                <a:gd name="connsiteX47" fmla="*/ 343325 w 1434486"/>
                <a:gd name="connsiteY47" fmla="*/ 1998763 h 2569838"/>
                <a:gd name="connsiteX48" fmla="*/ 472497 w 1434486"/>
                <a:gd name="connsiteY48" fmla="*/ 1781210 h 2569838"/>
                <a:gd name="connsiteX49" fmla="*/ 547280 w 1434486"/>
                <a:gd name="connsiteY49" fmla="*/ 1645240 h 2569838"/>
                <a:gd name="connsiteX50" fmla="*/ 690049 w 1434486"/>
                <a:gd name="connsiteY50" fmla="*/ 1373300 h 2569838"/>
                <a:gd name="connsiteX51" fmla="*/ 775031 w 1434486"/>
                <a:gd name="connsiteY51" fmla="*/ 1206736 h 2569838"/>
                <a:gd name="connsiteX52" fmla="*/ 890605 w 1434486"/>
                <a:gd name="connsiteY52" fmla="*/ 934796 h 25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34486" h="2569838">
                  <a:moveTo>
                    <a:pt x="890605" y="934796"/>
                  </a:moveTo>
                  <a:lnTo>
                    <a:pt x="992583" y="696848"/>
                  </a:lnTo>
                  <a:lnTo>
                    <a:pt x="1077564" y="475896"/>
                  </a:lnTo>
                  <a:lnTo>
                    <a:pt x="1118355" y="353523"/>
                  </a:lnTo>
                  <a:lnTo>
                    <a:pt x="1121755" y="326329"/>
                  </a:lnTo>
                  <a:lnTo>
                    <a:pt x="1121755" y="305933"/>
                  </a:lnTo>
                  <a:lnTo>
                    <a:pt x="1108158" y="258343"/>
                  </a:lnTo>
                  <a:lnTo>
                    <a:pt x="1091161" y="217552"/>
                  </a:lnTo>
                  <a:lnTo>
                    <a:pt x="1063967" y="176761"/>
                  </a:lnTo>
                  <a:lnTo>
                    <a:pt x="1029975" y="139370"/>
                  </a:lnTo>
                  <a:lnTo>
                    <a:pt x="1002781" y="115575"/>
                  </a:lnTo>
                  <a:lnTo>
                    <a:pt x="955191" y="71384"/>
                  </a:lnTo>
                  <a:lnTo>
                    <a:pt x="883807" y="23795"/>
                  </a:lnTo>
                  <a:lnTo>
                    <a:pt x="975587" y="0"/>
                  </a:lnTo>
                  <a:lnTo>
                    <a:pt x="1121755" y="61187"/>
                  </a:lnTo>
                  <a:lnTo>
                    <a:pt x="1247527" y="118974"/>
                  </a:lnTo>
                  <a:lnTo>
                    <a:pt x="1349505" y="176761"/>
                  </a:lnTo>
                  <a:lnTo>
                    <a:pt x="1410692" y="220952"/>
                  </a:lnTo>
                  <a:lnTo>
                    <a:pt x="1431087" y="237948"/>
                  </a:lnTo>
                  <a:lnTo>
                    <a:pt x="1431087" y="241347"/>
                  </a:lnTo>
                  <a:lnTo>
                    <a:pt x="1434486" y="265142"/>
                  </a:lnTo>
                  <a:lnTo>
                    <a:pt x="1424289" y="326329"/>
                  </a:lnTo>
                  <a:lnTo>
                    <a:pt x="1410692" y="377317"/>
                  </a:lnTo>
                  <a:lnTo>
                    <a:pt x="1376699" y="469097"/>
                  </a:lnTo>
                  <a:lnTo>
                    <a:pt x="1332509" y="560877"/>
                  </a:lnTo>
                  <a:lnTo>
                    <a:pt x="1267923" y="713844"/>
                  </a:lnTo>
                  <a:lnTo>
                    <a:pt x="1206736" y="863411"/>
                  </a:lnTo>
                  <a:lnTo>
                    <a:pt x="1104758" y="1084363"/>
                  </a:lnTo>
                  <a:lnTo>
                    <a:pt x="1033374" y="1230531"/>
                  </a:lnTo>
                  <a:lnTo>
                    <a:pt x="917799" y="1434486"/>
                  </a:lnTo>
                  <a:lnTo>
                    <a:pt x="849814" y="1553460"/>
                  </a:lnTo>
                  <a:lnTo>
                    <a:pt x="717243" y="1754016"/>
                  </a:lnTo>
                  <a:lnTo>
                    <a:pt x="632262" y="1876390"/>
                  </a:lnTo>
                  <a:lnTo>
                    <a:pt x="540482" y="2002162"/>
                  </a:lnTo>
                  <a:lnTo>
                    <a:pt x="428306" y="2144931"/>
                  </a:lnTo>
                  <a:lnTo>
                    <a:pt x="288937" y="2311494"/>
                  </a:lnTo>
                  <a:lnTo>
                    <a:pt x="176761" y="2433868"/>
                  </a:lnTo>
                  <a:lnTo>
                    <a:pt x="78183" y="2535845"/>
                  </a:lnTo>
                  <a:lnTo>
                    <a:pt x="54388" y="2556241"/>
                  </a:lnTo>
                  <a:lnTo>
                    <a:pt x="33993" y="2566439"/>
                  </a:lnTo>
                  <a:lnTo>
                    <a:pt x="27194" y="2569838"/>
                  </a:lnTo>
                  <a:lnTo>
                    <a:pt x="20396" y="2569838"/>
                  </a:lnTo>
                  <a:lnTo>
                    <a:pt x="10198" y="2566439"/>
                  </a:lnTo>
                  <a:lnTo>
                    <a:pt x="3399" y="2552842"/>
                  </a:lnTo>
                  <a:lnTo>
                    <a:pt x="0" y="2535845"/>
                  </a:lnTo>
                  <a:lnTo>
                    <a:pt x="20396" y="2495054"/>
                  </a:lnTo>
                  <a:lnTo>
                    <a:pt x="156366" y="2294498"/>
                  </a:lnTo>
                  <a:lnTo>
                    <a:pt x="343325" y="1998763"/>
                  </a:lnTo>
                  <a:lnTo>
                    <a:pt x="472497" y="1781210"/>
                  </a:lnTo>
                  <a:lnTo>
                    <a:pt x="547280" y="1645240"/>
                  </a:lnTo>
                  <a:lnTo>
                    <a:pt x="690049" y="1373300"/>
                  </a:lnTo>
                  <a:lnTo>
                    <a:pt x="775031" y="1206736"/>
                  </a:lnTo>
                  <a:lnTo>
                    <a:pt x="890605" y="93479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DF6B7FB2-C2F5-4631-BB00-72386D1E7058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1665288"/>
            <a:ext cx="4803775" cy="4425950"/>
            <a:chOff x="2439988" y="1665288"/>
            <a:chExt cx="4803775" cy="4425950"/>
          </a:xfrm>
        </p:grpSpPr>
        <p:sp>
          <p:nvSpPr>
            <p:cNvPr id="30" name="フリーフォーム 53">
              <a:extLst>
                <a:ext uri="{FF2B5EF4-FFF2-40B4-BE49-F238E27FC236}">
                  <a16:creationId xmlns:a16="http://schemas.microsoft.com/office/drawing/2014/main" id="{17606E32-BECF-49BD-B421-B7E1AA7C8D0C}"/>
                </a:ext>
              </a:extLst>
            </p:cNvPr>
            <p:cNvSpPr/>
            <p:nvPr/>
          </p:nvSpPr>
          <p:spPr>
            <a:xfrm>
              <a:off x="2989263" y="1719263"/>
              <a:ext cx="1133475" cy="504825"/>
            </a:xfrm>
            <a:custGeom>
              <a:avLst/>
              <a:gdLst>
                <a:gd name="connsiteX0" fmla="*/ 471487 w 1133475"/>
                <a:gd name="connsiteY0" fmla="*/ 359568 h 504825"/>
                <a:gd name="connsiteX1" fmla="*/ 359569 w 1133475"/>
                <a:gd name="connsiteY1" fmla="*/ 302418 h 504825"/>
                <a:gd name="connsiteX2" fmla="*/ 254794 w 1133475"/>
                <a:gd name="connsiteY2" fmla="*/ 242887 h 504825"/>
                <a:gd name="connsiteX3" fmla="*/ 169069 w 1133475"/>
                <a:gd name="connsiteY3" fmla="*/ 190500 h 504825"/>
                <a:gd name="connsiteX4" fmla="*/ 107156 w 1133475"/>
                <a:gd name="connsiteY4" fmla="*/ 145256 h 504825"/>
                <a:gd name="connsiteX5" fmla="*/ 42862 w 1133475"/>
                <a:gd name="connsiteY5" fmla="*/ 100012 h 504825"/>
                <a:gd name="connsiteX6" fmla="*/ 19050 w 1133475"/>
                <a:gd name="connsiteY6" fmla="*/ 85725 h 504825"/>
                <a:gd name="connsiteX7" fmla="*/ 7144 w 1133475"/>
                <a:gd name="connsiteY7" fmla="*/ 64293 h 504825"/>
                <a:gd name="connsiteX8" fmla="*/ 0 w 1133475"/>
                <a:gd name="connsiteY8" fmla="*/ 35718 h 504825"/>
                <a:gd name="connsiteX9" fmla="*/ 2381 w 1133475"/>
                <a:gd name="connsiteY9" fmla="*/ 14287 h 504825"/>
                <a:gd name="connsiteX10" fmla="*/ 7144 w 1133475"/>
                <a:gd name="connsiteY10" fmla="*/ 7143 h 504825"/>
                <a:gd name="connsiteX11" fmla="*/ 14287 w 1133475"/>
                <a:gd name="connsiteY11" fmla="*/ 0 h 504825"/>
                <a:gd name="connsiteX12" fmla="*/ 40481 w 1133475"/>
                <a:gd name="connsiteY12" fmla="*/ 0 h 504825"/>
                <a:gd name="connsiteX13" fmla="*/ 83344 w 1133475"/>
                <a:gd name="connsiteY13" fmla="*/ 11906 h 504825"/>
                <a:gd name="connsiteX14" fmla="*/ 104775 w 1133475"/>
                <a:gd name="connsiteY14" fmla="*/ 26193 h 504825"/>
                <a:gd name="connsiteX15" fmla="*/ 145256 w 1133475"/>
                <a:gd name="connsiteY15" fmla="*/ 57150 h 504825"/>
                <a:gd name="connsiteX16" fmla="*/ 190500 w 1133475"/>
                <a:gd name="connsiteY16" fmla="*/ 80962 h 504825"/>
                <a:gd name="connsiteX17" fmla="*/ 278606 w 1133475"/>
                <a:gd name="connsiteY17" fmla="*/ 121443 h 504825"/>
                <a:gd name="connsiteX18" fmla="*/ 371475 w 1133475"/>
                <a:gd name="connsiteY18" fmla="*/ 150018 h 504825"/>
                <a:gd name="connsiteX19" fmla="*/ 440531 w 1133475"/>
                <a:gd name="connsiteY19" fmla="*/ 169068 h 504825"/>
                <a:gd name="connsiteX20" fmla="*/ 535781 w 1133475"/>
                <a:gd name="connsiteY20" fmla="*/ 188118 h 504825"/>
                <a:gd name="connsiteX21" fmla="*/ 638175 w 1133475"/>
                <a:gd name="connsiteY21" fmla="*/ 200025 h 504825"/>
                <a:gd name="connsiteX22" fmla="*/ 754856 w 1133475"/>
                <a:gd name="connsiteY22" fmla="*/ 209550 h 504825"/>
                <a:gd name="connsiteX23" fmla="*/ 869156 w 1133475"/>
                <a:gd name="connsiteY23" fmla="*/ 214312 h 504825"/>
                <a:gd name="connsiteX24" fmla="*/ 923925 w 1133475"/>
                <a:gd name="connsiteY24" fmla="*/ 214312 h 504825"/>
                <a:gd name="connsiteX25" fmla="*/ 947737 w 1133475"/>
                <a:gd name="connsiteY25" fmla="*/ 221456 h 504825"/>
                <a:gd name="connsiteX26" fmla="*/ 990600 w 1133475"/>
                <a:gd name="connsiteY26" fmla="*/ 245268 h 504825"/>
                <a:gd name="connsiteX27" fmla="*/ 1047750 w 1133475"/>
                <a:gd name="connsiteY27" fmla="*/ 278606 h 504825"/>
                <a:gd name="connsiteX28" fmla="*/ 1083469 w 1133475"/>
                <a:gd name="connsiteY28" fmla="*/ 307181 h 504825"/>
                <a:gd name="connsiteX29" fmla="*/ 1109662 w 1133475"/>
                <a:gd name="connsiteY29" fmla="*/ 333375 h 504825"/>
                <a:gd name="connsiteX30" fmla="*/ 1123950 w 1133475"/>
                <a:gd name="connsiteY30" fmla="*/ 352425 h 504825"/>
                <a:gd name="connsiteX31" fmla="*/ 1131094 w 1133475"/>
                <a:gd name="connsiteY31" fmla="*/ 376237 h 504825"/>
                <a:gd name="connsiteX32" fmla="*/ 1133475 w 1133475"/>
                <a:gd name="connsiteY32" fmla="*/ 404812 h 504825"/>
                <a:gd name="connsiteX33" fmla="*/ 1126331 w 1133475"/>
                <a:gd name="connsiteY33" fmla="*/ 438150 h 504825"/>
                <a:gd name="connsiteX34" fmla="*/ 1102519 w 1133475"/>
                <a:gd name="connsiteY34" fmla="*/ 459581 h 504825"/>
                <a:gd name="connsiteX35" fmla="*/ 1057275 w 1133475"/>
                <a:gd name="connsiteY35" fmla="*/ 478631 h 504825"/>
                <a:gd name="connsiteX36" fmla="*/ 962025 w 1133475"/>
                <a:gd name="connsiteY36" fmla="*/ 500062 h 504825"/>
                <a:gd name="connsiteX37" fmla="*/ 909637 w 1133475"/>
                <a:gd name="connsiteY37" fmla="*/ 504825 h 504825"/>
                <a:gd name="connsiteX38" fmla="*/ 866775 w 1133475"/>
                <a:gd name="connsiteY38" fmla="*/ 500062 h 504825"/>
                <a:gd name="connsiteX39" fmla="*/ 766762 w 1133475"/>
                <a:gd name="connsiteY39" fmla="*/ 478631 h 504825"/>
                <a:gd name="connsiteX40" fmla="*/ 647700 w 1133475"/>
                <a:gd name="connsiteY40" fmla="*/ 438150 h 504825"/>
                <a:gd name="connsiteX41" fmla="*/ 545306 w 1133475"/>
                <a:gd name="connsiteY41" fmla="*/ 395287 h 504825"/>
                <a:gd name="connsiteX42" fmla="*/ 471487 w 1133475"/>
                <a:gd name="connsiteY42" fmla="*/ 359568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33475" h="504825">
                  <a:moveTo>
                    <a:pt x="471487" y="359568"/>
                  </a:moveTo>
                  <a:lnTo>
                    <a:pt x="359569" y="302418"/>
                  </a:lnTo>
                  <a:lnTo>
                    <a:pt x="254794" y="242887"/>
                  </a:lnTo>
                  <a:lnTo>
                    <a:pt x="169069" y="190500"/>
                  </a:lnTo>
                  <a:lnTo>
                    <a:pt x="107156" y="145256"/>
                  </a:lnTo>
                  <a:lnTo>
                    <a:pt x="42862" y="100012"/>
                  </a:lnTo>
                  <a:lnTo>
                    <a:pt x="19050" y="85725"/>
                  </a:lnTo>
                  <a:lnTo>
                    <a:pt x="7144" y="64293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7144" y="7143"/>
                  </a:lnTo>
                  <a:lnTo>
                    <a:pt x="14287" y="0"/>
                  </a:lnTo>
                  <a:lnTo>
                    <a:pt x="40481" y="0"/>
                  </a:lnTo>
                  <a:lnTo>
                    <a:pt x="83344" y="11906"/>
                  </a:lnTo>
                  <a:lnTo>
                    <a:pt x="104775" y="26193"/>
                  </a:lnTo>
                  <a:lnTo>
                    <a:pt x="145256" y="57150"/>
                  </a:lnTo>
                  <a:lnTo>
                    <a:pt x="190500" y="80962"/>
                  </a:lnTo>
                  <a:lnTo>
                    <a:pt x="278606" y="121443"/>
                  </a:lnTo>
                  <a:lnTo>
                    <a:pt x="371475" y="150018"/>
                  </a:lnTo>
                  <a:lnTo>
                    <a:pt x="440531" y="169068"/>
                  </a:lnTo>
                  <a:lnTo>
                    <a:pt x="535781" y="188118"/>
                  </a:lnTo>
                  <a:lnTo>
                    <a:pt x="638175" y="200025"/>
                  </a:lnTo>
                  <a:lnTo>
                    <a:pt x="754856" y="209550"/>
                  </a:lnTo>
                  <a:lnTo>
                    <a:pt x="869156" y="214312"/>
                  </a:lnTo>
                  <a:lnTo>
                    <a:pt x="923925" y="214312"/>
                  </a:lnTo>
                  <a:lnTo>
                    <a:pt x="947737" y="221456"/>
                  </a:lnTo>
                  <a:lnTo>
                    <a:pt x="990600" y="245268"/>
                  </a:lnTo>
                  <a:lnTo>
                    <a:pt x="1047750" y="278606"/>
                  </a:lnTo>
                  <a:lnTo>
                    <a:pt x="1083469" y="307181"/>
                  </a:lnTo>
                  <a:lnTo>
                    <a:pt x="1109662" y="333375"/>
                  </a:lnTo>
                  <a:lnTo>
                    <a:pt x="1123950" y="352425"/>
                  </a:lnTo>
                  <a:lnTo>
                    <a:pt x="1131094" y="376237"/>
                  </a:lnTo>
                  <a:lnTo>
                    <a:pt x="1133475" y="404812"/>
                  </a:lnTo>
                  <a:lnTo>
                    <a:pt x="1126331" y="438150"/>
                  </a:lnTo>
                  <a:lnTo>
                    <a:pt x="1102519" y="459581"/>
                  </a:lnTo>
                  <a:lnTo>
                    <a:pt x="1057275" y="478631"/>
                  </a:lnTo>
                  <a:lnTo>
                    <a:pt x="962025" y="500062"/>
                  </a:lnTo>
                  <a:lnTo>
                    <a:pt x="909637" y="504825"/>
                  </a:lnTo>
                  <a:lnTo>
                    <a:pt x="866775" y="500062"/>
                  </a:lnTo>
                  <a:lnTo>
                    <a:pt x="766762" y="478631"/>
                  </a:lnTo>
                  <a:lnTo>
                    <a:pt x="647700" y="438150"/>
                  </a:lnTo>
                  <a:lnTo>
                    <a:pt x="545306" y="395287"/>
                  </a:lnTo>
                  <a:lnTo>
                    <a:pt x="4714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4">
              <a:extLst>
                <a:ext uri="{FF2B5EF4-FFF2-40B4-BE49-F238E27FC236}">
                  <a16:creationId xmlns:a16="http://schemas.microsoft.com/office/drawing/2014/main" id="{6D7188A0-1A65-4C11-9CEC-344BD435F2D4}"/>
                </a:ext>
              </a:extLst>
            </p:cNvPr>
            <p:cNvSpPr/>
            <p:nvPr/>
          </p:nvSpPr>
          <p:spPr>
            <a:xfrm>
              <a:off x="2439988" y="2414588"/>
              <a:ext cx="2159000" cy="566737"/>
            </a:xfrm>
            <a:custGeom>
              <a:avLst/>
              <a:gdLst>
                <a:gd name="connsiteX0" fmla="*/ 1140619 w 2157413"/>
                <a:gd name="connsiteY0" fmla="*/ 178593 h 566737"/>
                <a:gd name="connsiteX1" fmla="*/ 831057 w 2157413"/>
                <a:gd name="connsiteY1" fmla="*/ 240506 h 566737"/>
                <a:gd name="connsiteX2" fmla="*/ 583407 w 2157413"/>
                <a:gd name="connsiteY2" fmla="*/ 290512 h 566737"/>
                <a:gd name="connsiteX3" fmla="*/ 431007 w 2157413"/>
                <a:gd name="connsiteY3" fmla="*/ 321468 h 566737"/>
                <a:gd name="connsiteX4" fmla="*/ 390525 w 2157413"/>
                <a:gd name="connsiteY4" fmla="*/ 316706 h 566737"/>
                <a:gd name="connsiteX5" fmla="*/ 345282 w 2157413"/>
                <a:gd name="connsiteY5" fmla="*/ 307181 h 566737"/>
                <a:gd name="connsiteX6" fmla="*/ 273844 w 2157413"/>
                <a:gd name="connsiteY6" fmla="*/ 288131 h 566737"/>
                <a:gd name="connsiteX7" fmla="*/ 226219 w 2157413"/>
                <a:gd name="connsiteY7" fmla="*/ 269081 h 566737"/>
                <a:gd name="connsiteX8" fmla="*/ 183357 w 2157413"/>
                <a:gd name="connsiteY8" fmla="*/ 250031 h 566737"/>
                <a:gd name="connsiteX9" fmla="*/ 135732 w 2157413"/>
                <a:gd name="connsiteY9" fmla="*/ 223837 h 566737"/>
                <a:gd name="connsiteX10" fmla="*/ 97632 w 2157413"/>
                <a:gd name="connsiteY10" fmla="*/ 200025 h 566737"/>
                <a:gd name="connsiteX11" fmla="*/ 57150 w 2157413"/>
                <a:gd name="connsiteY11" fmla="*/ 171450 h 566737"/>
                <a:gd name="connsiteX12" fmla="*/ 40482 w 2157413"/>
                <a:gd name="connsiteY12" fmla="*/ 164306 h 566737"/>
                <a:gd name="connsiteX13" fmla="*/ 26194 w 2157413"/>
                <a:gd name="connsiteY13" fmla="*/ 161925 h 566737"/>
                <a:gd name="connsiteX14" fmla="*/ 16669 w 2157413"/>
                <a:gd name="connsiteY14" fmla="*/ 161925 h 566737"/>
                <a:gd name="connsiteX15" fmla="*/ 4763 w 2157413"/>
                <a:gd name="connsiteY15" fmla="*/ 164306 h 566737"/>
                <a:gd name="connsiteX16" fmla="*/ 0 w 2157413"/>
                <a:gd name="connsiteY16" fmla="*/ 169068 h 566737"/>
                <a:gd name="connsiteX17" fmla="*/ 0 w 2157413"/>
                <a:gd name="connsiteY17" fmla="*/ 185737 h 566737"/>
                <a:gd name="connsiteX18" fmla="*/ 7144 w 2157413"/>
                <a:gd name="connsiteY18" fmla="*/ 209550 h 566737"/>
                <a:gd name="connsiteX19" fmla="*/ 23813 w 2157413"/>
                <a:gd name="connsiteY19" fmla="*/ 238125 h 566737"/>
                <a:gd name="connsiteX20" fmla="*/ 59532 w 2157413"/>
                <a:gd name="connsiteY20" fmla="*/ 288131 h 566737"/>
                <a:gd name="connsiteX21" fmla="*/ 116682 w 2157413"/>
                <a:gd name="connsiteY21" fmla="*/ 345281 h 566737"/>
                <a:gd name="connsiteX22" fmla="*/ 195263 w 2157413"/>
                <a:gd name="connsiteY22" fmla="*/ 407193 h 566737"/>
                <a:gd name="connsiteX23" fmla="*/ 300038 w 2157413"/>
                <a:gd name="connsiteY23" fmla="*/ 481012 h 566737"/>
                <a:gd name="connsiteX24" fmla="*/ 400050 w 2157413"/>
                <a:gd name="connsiteY24" fmla="*/ 540543 h 566737"/>
                <a:gd name="connsiteX25" fmla="*/ 445294 w 2157413"/>
                <a:gd name="connsiteY25" fmla="*/ 564356 h 566737"/>
                <a:gd name="connsiteX26" fmla="*/ 469107 w 2157413"/>
                <a:gd name="connsiteY26" fmla="*/ 566737 h 566737"/>
                <a:gd name="connsiteX27" fmla="*/ 626269 w 2157413"/>
                <a:gd name="connsiteY27" fmla="*/ 523875 h 566737"/>
                <a:gd name="connsiteX28" fmla="*/ 752475 w 2157413"/>
                <a:gd name="connsiteY28" fmla="*/ 485775 h 566737"/>
                <a:gd name="connsiteX29" fmla="*/ 833438 w 2157413"/>
                <a:gd name="connsiteY29" fmla="*/ 457200 h 566737"/>
                <a:gd name="connsiteX30" fmla="*/ 1004888 w 2157413"/>
                <a:gd name="connsiteY30" fmla="*/ 414337 h 566737"/>
                <a:gd name="connsiteX31" fmla="*/ 1207294 w 2157413"/>
                <a:gd name="connsiteY31" fmla="*/ 371475 h 566737"/>
                <a:gd name="connsiteX32" fmla="*/ 1466850 w 2157413"/>
                <a:gd name="connsiteY32" fmla="*/ 321468 h 566737"/>
                <a:gd name="connsiteX33" fmla="*/ 1616869 w 2157413"/>
                <a:gd name="connsiteY33" fmla="*/ 300037 h 566737"/>
                <a:gd name="connsiteX34" fmla="*/ 1812132 w 2157413"/>
                <a:gd name="connsiteY34" fmla="*/ 273843 h 566737"/>
                <a:gd name="connsiteX35" fmla="*/ 1981200 w 2157413"/>
                <a:gd name="connsiteY35" fmla="*/ 259556 h 566737"/>
                <a:gd name="connsiteX36" fmla="*/ 2102644 w 2157413"/>
                <a:gd name="connsiteY36" fmla="*/ 254793 h 566737"/>
                <a:gd name="connsiteX37" fmla="*/ 2128838 w 2157413"/>
                <a:gd name="connsiteY37" fmla="*/ 245268 h 566737"/>
                <a:gd name="connsiteX38" fmla="*/ 2150269 w 2157413"/>
                <a:gd name="connsiteY38" fmla="*/ 221456 h 566737"/>
                <a:gd name="connsiteX39" fmla="*/ 2157413 w 2157413"/>
                <a:gd name="connsiteY39" fmla="*/ 204787 h 566737"/>
                <a:gd name="connsiteX40" fmla="*/ 2152650 w 2157413"/>
                <a:gd name="connsiteY40" fmla="*/ 180975 h 566737"/>
                <a:gd name="connsiteX41" fmla="*/ 2143125 w 2157413"/>
                <a:gd name="connsiteY41" fmla="*/ 164306 h 566737"/>
                <a:gd name="connsiteX42" fmla="*/ 2131219 w 2157413"/>
                <a:gd name="connsiteY42" fmla="*/ 150018 h 566737"/>
                <a:gd name="connsiteX43" fmla="*/ 2105025 w 2157413"/>
                <a:gd name="connsiteY43" fmla="*/ 130968 h 566737"/>
                <a:gd name="connsiteX44" fmla="*/ 2038350 w 2157413"/>
                <a:gd name="connsiteY44" fmla="*/ 90487 h 566737"/>
                <a:gd name="connsiteX45" fmla="*/ 1988344 w 2157413"/>
                <a:gd name="connsiteY45" fmla="*/ 59531 h 566737"/>
                <a:gd name="connsiteX46" fmla="*/ 1938338 w 2157413"/>
                <a:gd name="connsiteY46" fmla="*/ 35718 h 566737"/>
                <a:gd name="connsiteX47" fmla="*/ 1878807 w 2157413"/>
                <a:gd name="connsiteY47" fmla="*/ 14287 h 566737"/>
                <a:gd name="connsiteX48" fmla="*/ 1804988 w 2157413"/>
                <a:gd name="connsiteY48" fmla="*/ 0 h 566737"/>
                <a:gd name="connsiteX49" fmla="*/ 1771650 w 2157413"/>
                <a:gd name="connsiteY49" fmla="*/ 0 h 566737"/>
                <a:gd name="connsiteX50" fmla="*/ 1743075 w 2157413"/>
                <a:gd name="connsiteY50" fmla="*/ 9525 h 566737"/>
                <a:gd name="connsiteX51" fmla="*/ 1676400 w 2157413"/>
                <a:gd name="connsiteY51" fmla="*/ 52387 h 566737"/>
                <a:gd name="connsiteX52" fmla="*/ 1635919 w 2157413"/>
                <a:gd name="connsiteY52" fmla="*/ 76200 h 566737"/>
                <a:gd name="connsiteX53" fmla="*/ 1519238 w 2157413"/>
                <a:gd name="connsiteY53" fmla="*/ 100012 h 566737"/>
                <a:gd name="connsiteX54" fmla="*/ 1228725 w 2157413"/>
                <a:gd name="connsiteY54" fmla="*/ 159543 h 566737"/>
                <a:gd name="connsiteX55" fmla="*/ 1140619 w 2157413"/>
                <a:gd name="connsiteY55" fmla="*/ 178593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57413" h="566737">
                  <a:moveTo>
                    <a:pt x="1140619" y="178593"/>
                  </a:moveTo>
                  <a:lnTo>
                    <a:pt x="831057" y="240506"/>
                  </a:lnTo>
                  <a:lnTo>
                    <a:pt x="583407" y="290512"/>
                  </a:lnTo>
                  <a:lnTo>
                    <a:pt x="431007" y="321468"/>
                  </a:lnTo>
                  <a:lnTo>
                    <a:pt x="390525" y="316706"/>
                  </a:lnTo>
                  <a:lnTo>
                    <a:pt x="345282" y="307181"/>
                  </a:lnTo>
                  <a:lnTo>
                    <a:pt x="273844" y="288131"/>
                  </a:lnTo>
                  <a:lnTo>
                    <a:pt x="226219" y="269081"/>
                  </a:lnTo>
                  <a:lnTo>
                    <a:pt x="183357" y="250031"/>
                  </a:lnTo>
                  <a:lnTo>
                    <a:pt x="135732" y="223837"/>
                  </a:lnTo>
                  <a:lnTo>
                    <a:pt x="97632" y="200025"/>
                  </a:lnTo>
                  <a:lnTo>
                    <a:pt x="57150" y="171450"/>
                  </a:lnTo>
                  <a:lnTo>
                    <a:pt x="40482" y="164306"/>
                  </a:lnTo>
                  <a:lnTo>
                    <a:pt x="26194" y="161925"/>
                  </a:lnTo>
                  <a:lnTo>
                    <a:pt x="16669" y="161925"/>
                  </a:lnTo>
                  <a:lnTo>
                    <a:pt x="4763" y="164306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7144" y="209550"/>
                  </a:lnTo>
                  <a:lnTo>
                    <a:pt x="23813" y="238125"/>
                  </a:lnTo>
                  <a:lnTo>
                    <a:pt x="59532" y="288131"/>
                  </a:lnTo>
                  <a:lnTo>
                    <a:pt x="116682" y="345281"/>
                  </a:lnTo>
                  <a:lnTo>
                    <a:pt x="195263" y="407193"/>
                  </a:lnTo>
                  <a:lnTo>
                    <a:pt x="300038" y="481012"/>
                  </a:lnTo>
                  <a:lnTo>
                    <a:pt x="400050" y="540543"/>
                  </a:lnTo>
                  <a:lnTo>
                    <a:pt x="445294" y="564356"/>
                  </a:lnTo>
                  <a:lnTo>
                    <a:pt x="469107" y="566737"/>
                  </a:lnTo>
                  <a:lnTo>
                    <a:pt x="626269" y="523875"/>
                  </a:lnTo>
                  <a:lnTo>
                    <a:pt x="752475" y="485775"/>
                  </a:lnTo>
                  <a:lnTo>
                    <a:pt x="833438" y="457200"/>
                  </a:lnTo>
                  <a:lnTo>
                    <a:pt x="1004888" y="414337"/>
                  </a:lnTo>
                  <a:lnTo>
                    <a:pt x="1207294" y="371475"/>
                  </a:lnTo>
                  <a:lnTo>
                    <a:pt x="1466850" y="321468"/>
                  </a:lnTo>
                  <a:lnTo>
                    <a:pt x="1616869" y="300037"/>
                  </a:lnTo>
                  <a:lnTo>
                    <a:pt x="1812132" y="273843"/>
                  </a:lnTo>
                  <a:lnTo>
                    <a:pt x="1981200" y="259556"/>
                  </a:lnTo>
                  <a:lnTo>
                    <a:pt x="2102644" y="254793"/>
                  </a:lnTo>
                  <a:lnTo>
                    <a:pt x="2128838" y="245268"/>
                  </a:lnTo>
                  <a:lnTo>
                    <a:pt x="2150269" y="221456"/>
                  </a:lnTo>
                  <a:lnTo>
                    <a:pt x="2157413" y="204787"/>
                  </a:lnTo>
                  <a:lnTo>
                    <a:pt x="2152650" y="180975"/>
                  </a:lnTo>
                  <a:lnTo>
                    <a:pt x="2143125" y="164306"/>
                  </a:lnTo>
                  <a:lnTo>
                    <a:pt x="2131219" y="150018"/>
                  </a:lnTo>
                  <a:lnTo>
                    <a:pt x="2105025" y="130968"/>
                  </a:lnTo>
                  <a:lnTo>
                    <a:pt x="2038350" y="90487"/>
                  </a:lnTo>
                  <a:lnTo>
                    <a:pt x="1988344" y="59531"/>
                  </a:lnTo>
                  <a:lnTo>
                    <a:pt x="1938338" y="35718"/>
                  </a:lnTo>
                  <a:lnTo>
                    <a:pt x="1878807" y="14287"/>
                  </a:lnTo>
                  <a:lnTo>
                    <a:pt x="1804988" y="0"/>
                  </a:lnTo>
                  <a:lnTo>
                    <a:pt x="1771650" y="0"/>
                  </a:lnTo>
                  <a:lnTo>
                    <a:pt x="1743075" y="9525"/>
                  </a:lnTo>
                  <a:lnTo>
                    <a:pt x="1676400" y="52387"/>
                  </a:lnTo>
                  <a:lnTo>
                    <a:pt x="1635919" y="76200"/>
                  </a:lnTo>
                  <a:lnTo>
                    <a:pt x="1519238" y="100012"/>
                  </a:lnTo>
                  <a:lnTo>
                    <a:pt x="1228725" y="159543"/>
                  </a:lnTo>
                  <a:lnTo>
                    <a:pt x="1140619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5">
              <a:extLst>
                <a:ext uri="{FF2B5EF4-FFF2-40B4-BE49-F238E27FC236}">
                  <a16:creationId xmlns:a16="http://schemas.microsoft.com/office/drawing/2014/main" id="{0D31E131-CC68-4012-B5EA-47F5BB2E05F3}"/>
                </a:ext>
              </a:extLst>
            </p:cNvPr>
            <p:cNvSpPr/>
            <p:nvPr/>
          </p:nvSpPr>
          <p:spPr>
            <a:xfrm>
              <a:off x="2970213" y="3214688"/>
              <a:ext cx="1158875" cy="327025"/>
            </a:xfrm>
            <a:custGeom>
              <a:avLst/>
              <a:gdLst>
                <a:gd name="connsiteX0" fmla="*/ 890587 w 1159669"/>
                <a:gd name="connsiteY0" fmla="*/ 259556 h 326231"/>
                <a:gd name="connsiteX1" fmla="*/ 678656 w 1159669"/>
                <a:gd name="connsiteY1" fmla="*/ 292893 h 326231"/>
                <a:gd name="connsiteX2" fmla="*/ 466725 w 1159669"/>
                <a:gd name="connsiteY2" fmla="*/ 326231 h 326231"/>
                <a:gd name="connsiteX3" fmla="*/ 433387 w 1159669"/>
                <a:gd name="connsiteY3" fmla="*/ 326231 h 326231"/>
                <a:gd name="connsiteX4" fmla="*/ 366712 w 1159669"/>
                <a:gd name="connsiteY4" fmla="*/ 323850 h 326231"/>
                <a:gd name="connsiteX5" fmla="*/ 280987 w 1159669"/>
                <a:gd name="connsiteY5" fmla="*/ 316706 h 326231"/>
                <a:gd name="connsiteX6" fmla="*/ 207169 w 1159669"/>
                <a:gd name="connsiteY6" fmla="*/ 302418 h 326231"/>
                <a:gd name="connsiteX7" fmla="*/ 145256 w 1159669"/>
                <a:gd name="connsiteY7" fmla="*/ 285750 h 326231"/>
                <a:gd name="connsiteX8" fmla="*/ 90487 w 1159669"/>
                <a:gd name="connsiteY8" fmla="*/ 264318 h 326231"/>
                <a:gd name="connsiteX9" fmla="*/ 66675 w 1159669"/>
                <a:gd name="connsiteY9" fmla="*/ 252412 h 326231"/>
                <a:gd name="connsiteX10" fmla="*/ 35719 w 1159669"/>
                <a:gd name="connsiteY10" fmla="*/ 235743 h 326231"/>
                <a:gd name="connsiteX11" fmla="*/ 19050 w 1159669"/>
                <a:gd name="connsiteY11" fmla="*/ 223837 h 326231"/>
                <a:gd name="connsiteX12" fmla="*/ 7144 w 1159669"/>
                <a:gd name="connsiteY12" fmla="*/ 207168 h 326231"/>
                <a:gd name="connsiteX13" fmla="*/ 0 w 1159669"/>
                <a:gd name="connsiteY13" fmla="*/ 188118 h 326231"/>
                <a:gd name="connsiteX14" fmla="*/ 0 w 1159669"/>
                <a:gd name="connsiteY14" fmla="*/ 176212 h 326231"/>
                <a:gd name="connsiteX15" fmla="*/ 7144 w 1159669"/>
                <a:gd name="connsiteY15" fmla="*/ 169068 h 326231"/>
                <a:gd name="connsiteX16" fmla="*/ 23812 w 1159669"/>
                <a:gd name="connsiteY16" fmla="*/ 169068 h 326231"/>
                <a:gd name="connsiteX17" fmla="*/ 54769 w 1159669"/>
                <a:gd name="connsiteY17" fmla="*/ 171450 h 326231"/>
                <a:gd name="connsiteX18" fmla="*/ 128587 w 1159669"/>
                <a:gd name="connsiteY18" fmla="*/ 180975 h 326231"/>
                <a:gd name="connsiteX19" fmla="*/ 207169 w 1159669"/>
                <a:gd name="connsiteY19" fmla="*/ 180975 h 326231"/>
                <a:gd name="connsiteX20" fmla="*/ 304800 w 1159669"/>
                <a:gd name="connsiteY20" fmla="*/ 171450 h 326231"/>
                <a:gd name="connsiteX21" fmla="*/ 381000 w 1159669"/>
                <a:gd name="connsiteY21" fmla="*/ 157162 h 326231"/>
                <a:gd name="connsiteX22" fmla="*/ 540544 w 1159669"/>
                <a:gd name="connsiteY22" fmla="*/ 119062 h 326231"/>
                <a:gd name="connsiteX23" fmla="*/ 733425 w 1159669"/>
                <a:gd name="connsiteY23" fmla="*/ 71437 h 326231"/>
                <a:gd name="connsiteX24" fmla="*/ 797719 w 1159669"/>
                <a:gd name="connsiteY24" fmla="*/ 57150 h 326231"/>
                <a:gd name="connsiteX25" fmla="*/ 828675 w 1159669"/>
                <a:gd name="connsiteY25" fmla="*/ 35718 h 326231"/>
                <a:gd name="connsiteX26" fmla="*/ 859631 w 1159669"/>
                <a:gd name="connsiteY26" fmla="*/ 21431 h 326231"/>
                <a:gd name="connsiteX27" fmla="*/ 892969 w 1159669"/>
                <a:gd name="connsiteY27" fmla="*/ 7143 h 326231"/>
                <a:gd name="connsiteX28" fmla="*/ 926306 w 1159669"/>
                <a:gd name="connsiteY28" fmla="*/ 0 h 326231"/>
                <a:gd name="connsiteX29" fmla="*/ 952500 w 1159669"/>
                <a:gd name="connsiteY29" fmla="*/ 0 h 326231"/>
                <a:gd name="connsiteX30" fmla="*/ 976312 w 1159669"/>
                <a:gd name="connsiteY30" fmla="*/ 4762 h 326231"/>
                <a:gd name="connsiteX31" fmla="*/ 1004887 w 1159669"/>
                <a:gd name="connsiteY31" fmla="*/ 21431 h 326231"/>
                <a:gd name="connsiteX32" fmla="*/ 1062037 w 1159669"/>
                <a:gd name="connsiteY32" fmla="*/ 59531 h 326231"/>
                <a:gd name="connsiteX33" fmla="*/ 1121569 w 1159669"/>
                <a:gd name="connsiteY33" fmla="*/ 97631 h 326231"/>
                <a:gd name="connsiteX34" fmla="*/ 1135856 w 1159669"/>
                <a:gd name="connsiteY34" fmla="*/ 107156 h 326231"/>
                <a:gd name="connsiteX35" fmla="*/ 1145381 w 1159669"/>
                <a:gd name="connsiteY35" fmla="*/ 119062 h 326231"/>
                <a:gd name="connsiteX36" fmla="*/ 1154906 w 1159669"/>
                <a:gd name="connsiteY36" fmla="*/ 135731 h 326231"/>
                <a:gd name="connsiteX37" fmla="*/ 1159669 w 1159669"/>
                <a:gd name="connsiteY37" fmla="*/ 159543 h 326231"/>
                <a:gd name="connsiteX38" fmla="*/ 1150144 w 1159669"/>
                <a:gd name="connsiteY38" fmla="*/ 183356 h 326231"/>
                <a:gd name="connsiteX39" fmla="*/ 1135856 w 1159669"/>
                <a:gd name="connsiteY39" fmla="*/ 197643 h 326231"/>
                <a:gd name="connsiteX40" fmla="*/ 1100137 w 1159669"/>
                <a:gd name="connsiteY40" fmla="*/ 219075 h 326231"/>
                <a:gd name="connsiteX41" fmla="*/ 1052512 w 1159669"/>
                <a:gd name="connsiteY41" fmla="*/ 233362 h 326231"/>
                <a:gd name="connsiteX42" fmla="*/ 981075 w 1159669"/>
                <a:gd name="connsiteY42" fmla="*/ 247650 h 326231"/>
                <a:gd name="connsiteX43" fmla="*/ 890587 w 1159669"/>
                <a:gd name="connsiteY43" fmla="*/ 25955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9669" h="326231">
                  <a:moveTo>
                    <a:pt x="890587" y="259556"/>
                  </a:moveTo>
                  <a:lnTo>
                    <a:pt x="678656" y="292893"/>
                  </a:lnTo>
                  <a:lnTo>
                    <a:pt x="466725" y="326231"/>
                  </a:lnTo>
                  <a:lnTo>
                    <a:pt x="433387" y="326231"/>
                  </a:lnTo>
                  <a:lnTo>
                    <a:pt x="366712" y="323850"/>
                  </a:lnTo>
                  <a:lnTo>
                    <a:pt x="280987" y="316706"/>
                  </a:lnTo>
                  <a:lnTo>
                    <a:pt x="207169" y="302418"/>
                  </a:lnTo>
                  <a:lnTo>
                    <a:pt x="145256" y="285750"/>
                  </a:lnTo>
                  <a:lnTo>
                    <a:pt x="90487" y="264318"/>
                  </a:lnTo>
                  <a:lnTo>
                    <a:pt x="66675" y="252412"/>
                  </a:lnTo>
                  <a:lnTo>
                    <a:pt x="35719" y="235743"/>
                  </a:lnTo>
                  <a:lnTo>
                    <a:pt x="19050" y="223837"/>
                  </a:lnTo>
                  <a:lnTo>
                    <a:pt x="7144" y="207168"/>
                  </a:lnTo>
                  <a:lnTo>
                    <a:pt x="0" y="188118"/>
                  </a:lnTo>
                  <a:lnTo>
                    <a:pt x="0" y="176212"/>
                  </a:lnTo>
                  <a:lnTo>
                    <a:pt x="7144" y="169068"/>
                  </a:lnTo>
                  <a:lnTo>
                    <a:pt x="23812" y="169068"/>
                  </a:lnTo>
                  <a:lnTo>
                    <a:pt x="54769" y="171450"/>
                  </a:lnTo>
                  <a:lnTo>
                    <a:pt x="128587" y="180975"/>
                  </a:lnTo>
                  <a:lnTo>
                    <a:pt x="207169" y="180975"/>
                  </a:lnTo>
                  <a:lnTo>
                    <a:pt x="304800" y="171450"/>
                  </a:lnTo>
                  <a:lnTo>
                    <a:pt x="381000" y="157162"/>
                  </a:lnTo>
                  <a:lnTo>
                    <a:pt x="540544" y="119062"/>
                  </a:lnTo>
                  <a:lnTo>
                    <a:pt x="733425" y="71437"/>
                  </a:lnTo>
                  <a:lnTo>
                    <a:pt x="797719" y="57150"/>
                  </a:lnTo>
                  <a:lnTo>
                    <a:pt x="828675" y="35718"/>
                  </a:lnTo>
                  <a:lnTo>
                    <a:pt x="859631" y="21431"/>
                  </a:lnTo>
                  <a:lnTo>
                    <a:pt x="892969" y="7143"/>
                  </a:lnTo>
                  <a:lnTo>
                    <a:pt x="926306" y="0"/>
                  </a:lnTo>
                  <a:lnTo>
                    <a:pt x="952500" y="0"/>
                  </a:lnTo>
                  <a:lnTo>
                    <a:pt x="976312" y="4762"/>
                  </a:lnTo>
                  <a:lnTo>
                    <a:pt x="1004887" y="21431"/>
                  </a:lnTo>
                  <a:lnTo>
                    <a:pt x="1062037" y="59531"/>
                  </a:lnTo>
                  <a:lnTo>
                    <a:pt x="1121569" y="97631"/>
                  </a:lnTo>
                  <a:lnTo>
                    <a:pt x="1135856" y="107156"/>
                  </a:lnTo>
                  <a:lnTo>
                    <a:pt x="1145381" y="119062"/>
                  </a:lnTo>
                  <a:lnTo>
                    <a:pt x="1154906" y="135731"/>
                  </a:lnTo>
                  <a:lnTo>
                    <a:pt x="1159669" y="159543"/>
                  </a:lnTo>
                  <a:lnTo>
                    <a:pt x="1150144" y="183356"/>
                  </a:lnTo>
                  <a:lnTo>
                    <a:pt x="1135856" y="197643"/>
                  </a:lnTo>
                  <a:lnTo>
                    <a:pt x="1100137" y="219075"/>
                  </a:lnTo>
                  <a:lnTo>
                    <a:pt x="1052512" y="233362"/>
                  </a:lnTo>
                  <a:lnTo>
                    <a:pt x="981075" y="247650"/>
                  </a:lnTo>
                  <a:lnTo>
                    <a:pt x="890587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6">
              <a:extLst>
                <a:ext uri="{FF2B5EF4-FFF2-40B4-BE49-F238E27FC236}">
                  <a16:creationId xmlns:a16="http://schemas.microsoft.com/office/drawing/2014/main" id="{CDB0E80D-238E-4B7A-B33A-96C7CB554D4A}"/>
                </a:ext>
              </a:extLst>
            </p:cNvPr>
            <p:cNvSpPr/>
            <p:nvPr/>
          </p:nvSpPr>
          <p:spPr>
            <a:xfrm>
              <a:off x="2952750" y="3852863"/>
              <a:ext cx="1173163" cy="333375"/>
            </a:xfrm>
            <a:custGeom>
              <a:avLst/>
              <a:gdLst>
                <a:gd name="connsiteX0" fmla="*/ 754856 w 1173956"/>
                <a:gd name="connsiteY0" fmla="*/ 45243 h 333375"/>
                <a:gd name="connsiteX1" fmla="*/ 609600 w 1173956"/>
                <a:gd name="connsiteY1" fmla="*/ 90487 h 333375"/>
                <a:gd name="connsiteX2" fmla="*/ 521494 w 1173956"/>
                <a:gd name="connsiteY2" fmla="*/ 114300 h 333375"/>
                <a:gd name="connsiteX3" fmla="*/ 376238 w 1173956"/>
                <a:gd name="connsiteY3" fmla="*/ 147637 h 333375"/>
                <a:gd name="connsiteX4" fmla="*/ 214313 w 1173956"/>
                <a:gd name="connsiteY4" fmla="*/ 176212 h 333375"/>
                <a:gd name="connsiteX5" fmla="*/ 173831 w 1173956"/>
                <a:gd name="connsiteY5" fmla="*/ 178593 h 333375"/>
                <a:gd name="connsiteX6" fmla="*/ 138113 w 1173956"/>
                <a:gd name="connsiteY6" fmla="*/ 171450 h 333375"/>
                <a:gd name="connsiteX7" fmla="*/ 109538 w 1173956"/>
                <a:gd name="connsiteY7" fmla="*/ 157162 h 333375"/>
                <a:gd name="connsiteX8" fmla="*/ 90488 w 1173956"/>
                <a:gd name="connsiteY8" fmla="*/ 142875 h 333375"/>
                <a:gd name="connsiteX9" fmla="*/ 52388 w 1173956"/>
                <a:gd name="connsiteY9" fmla="*/ 111918 h 333375"/>
                <a:gd name="connsiteX10" fmla="*/ 42863 w 1173956"/>
                <a:gd name="connsiteY10" fmla="*/ 104775 h 333375"/>
                <a:gd name="connsiteX11" fmla="*/ 30956 w 1173956"/>
                <a:gd name="connsiteY11" fmla="*/ 102393 h 333375"/>
                <a:gd name="connsiteX12" fmla="*/ 19050 w 1173956"/>
                <a:gd name="connsiteY12" fmla="*/ 100012 h 333375"/>
                <a:gd name="connsiteX13" fmla="*/ 9525 w 1173956"/>
                <a:gd name="connsiteY13" fmla="*/ 100012 h 333375"/>
                <a:gd name="connsiteX14" fmla="*/ 0 w 1173956"/>
                <a:gd name="connsiteY14" fmla="*/ 107156 h 333375"/>
                <a:gd name="connsiteX15" fmla="*/ 0 w 1173956"/>
                <a:gd name="connsiteY15" fmla="*/ 128587 h 333375"/>
                <a:gd name="connsiteX16" fmla="*/ 7144 w 1173956"/>
                <a:gd name="connsiteY16" fmla="*/ 154781 h 333375"/>
                <a:gd name="connsiteX17" fmla="*/ 26194 w 1173956"/>
                <a:gd name="connsiteY17" fmla="*/ 188118 h 333375"/>
                <a:gd name="connsiteX18" fmla="*/ 66675 w 1173956"/>
                <a:gd name="connsiteY18" fmla="*/ 230981 h 333375"/>
                <a:gd name="connsiteX19" fmla="*/ 102394 w 1173956"/>
                <a:gd name="connsiteY19" fmla="*/ 261937 h 333375"/>
                <a:gd name="connsiteX20" fmla="*/ 150019 w 1173956"/>
                <a:gd name="connsiteY20" fmla="*/ 290512 h 333375"/>
                <a:gd name="connsiteX21" fmla="*/ 202406 w 1173956"/>
                <a:gd name="connsiteY21" fmla="*/ 311943 h 333375"/>
                <a:gd name="connsiteX22" fmla="*/ 254794 w 1173956"/>
                <a:gd name="connsiteY22" fmla="*/ 326231 h 333375"/>
                <a:gd name="connsiteX23" fmla="*/ 309563 w 1173956"/>
                <a:gd name="connsiteY23" fmla="*/ 333375 h 333375"/>
                <a:gd name="connsiteX24" fmla="*/ 383381 w 1173956"/>
                <a:gd name="connsiteY24" fmla="*/ 333375 h 333375"/>
                <a:gd name="connsiteX25" fmla="*/ 497681 w 1173956"/>
                <a:gd name="connsiteY25" fmla="*/ 321468 h 333375"/>
                <a:gd name="connsiteX26" fmla="*/ 642938 w 1173956"/>
                <a:gd name="connsiteY26" fmla="*/ 304800 h 333375"/>
                <a:gd name="connsiteX27" fmla="*/ 847725 w 1173956"/>
                <a:gd name="connsiteY27" fmla="*/ 271462 h 333375"/>
                <a:gd name="connsiteX28" fmla="*/ 964406 w 1173956"/>
                <a:gd name="connsiteY28" fmla="*/ 247650 h 333375"/>
                <a:gd name="connsiteX29" fmla="*/ 1078706 w 1173956"/>
                <a:gd name="connsiteY29" fmla="*/ 216693 h 333375"/>
                <a:gd name="connsiteX30" fmla="*/ 1121569 w 1173956"/>
                <a:gd name="connsiteY30" fmla="*/ 200025 h 333375"/>
                <a:gd name="connsiteX31" fmla="*/ 1145381 w 1173956"/>
                <a:gd name="connsiteY31" fmla="*/ 185737 h 333375"/>
                <a:gd name="connsiteX32" fmla="*/ 1166813 w 1173956"/>
                <a:gd name="connsiteY32" fmla="*/ 161925 h 333375"/>
                <a:gd name="connsiteX33" fmla="*/ 1173956 w 1173956"/>
                <a:gd name="connsiteY33" fmla="*/ 138112 h 333375"/>
                <a:gd name="connsiteX34" fmla="*/ 1173956 w 1173956"/>
                <a:gd name="connsiteY34" fmla="*/ 126206 h 333375"/>
                <a:gd name="connsiteX35" fmla="*/ 1169194 w 1173956"/>
                <a:gd name="connsiteY35" fmla="*/ 111918 h 333375"/>
                <a:gd name="connsiteX36" fmla="*/ 1154906 w 1173956"/>
                <a:gd name="connsiteY36" fmla="*/ 97631 h 333375"/>
                <a:gd name="connsiteX37" fmla="*/ 1126331 w 1173956"/>
                <a:gd name="connsiteY37" fmla="*/ 78581 h 333375"/>
                <a:gd name="connsiteX38" fmla="*/ 1085850 w 1173956"/>
                <a:gd name="connsiteY38" fmla="*/ 57150 h 333375"/>
                <a:gd name="connsiteX39" fmla="*/ 1040606 w 1173956"/>
                <a:gd name="connsiteY39" fmla="*/ 35718 h 333375"/>
                <a:gd name="connsiteX40" fmla="*/ 995363 w 1173956"/>
                <a:gd name="connsiteY40" fmla="*/ 19050 h 333375"/>
                <a:gd name="connsiteX41" fmla="*/ 935831 w 1173956"/>
                <a:gd name="connsiteY41" fmla="*/ 4762 h 333375"/>
                <a:gd name="connsiteX42" fmla="*/ 883444 w 1173956"/>
                <a:gd name="connsiteY42" fmla="*/ 0 h 333375"/>
                <a:gd name="connsiteX43" fmla="*/ 842963 w 1173956"/>
                <a:gd name="connsiteY43" fmla="*/ 14287 h 333375"/>
                <a:gd name="connsiteX44" fmla="*/ 754856 w 1173956"/>
                <a:gd name="connsiteY44" fmla="*/ 4524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73956" h="333375">
                  <a:moveTo>
                    <a:pt x="754856" y="45243"/>
                  </a:moveTo>
                  <a:lnTo>
                    <a:pt x="609600" y="90487"/>
                  </a:lnTo>
                  <a:lnTo>
                    <a:pt x="521494" y="114300"/>
                  </a:lnTo>
                  <a:lnTo>
                    <a:pt x="376238" y="147637"/>
                  </a:lnTo>
                  <a:lnTo>
                    <a:pt x="214313" y="176212"/>
                  </a:lnTo>
                  <a:lnTo>
                    <a:pt x="173831" y="178593"/>
                  </a:lnTo>
                  <a:lnTo>
                    <a:pt x="138113" y="171450"/>
                  </a:lnTo>
                  <a:lnTo>
                    <a:pt x="109538" y="157162"/>
                  </a:lnTo>
                  <a:lnTo>
                    <a:pt x="90488" y="142875"/>
                  </a:lnTo>
                  <a:lnTo>
                    <a:pt x="52388" y="111918"/>
                  </a:lnTo>
                  <a:lnTo>
                    <a:pt x="42863" y="104775"/>
                  </a:lnTo>
                  <a:lnTo>
                    <a:pt x="30956" y="102393"/>
                  </a:lnTo>
                  <a:lnTo>
                    <a:pt x="19050" y="100012"/>
                  </a:lnTo>
                  <a:lnTo>
                    <a:pt x="9525" y="100012"/>
                  </a:lnTo>
                  <a:lnTo>
                    <a:pt x="0" y="107156"/>
                  </a:lnTo>
                  <a:lnTo>
                    <a:pt x="0" y="128587"/>
                  </a:lnTo>
                  <a:lnTo>
                    <a:pt x="7144" y="154781"/>
                  </a:lnTo>
                  <a:lnTo>
                    <a:pt x="26194" y="188118"/>
                  </a:lnTo>
                  <a:lnTo>
                    <a:pt x="66675" y="230981"/>
                  </a:lnTo>
                  <a:lnTo>
                    <a:pt x="102394" y="261937"/>
                  </a:lnTo>
                  <a:lnTo>
                    <a:pt x="150019" y="290512"/>
                  </a:lnTo>
                  <a:lnTo>
                    <a:pt x="202406" y="311943"/>
                  </a:lnTo>
                  <a:lnTo>
                    <a:pt x="254794" y="326231"/>
                  </a:lnTo>
                  <a:lnTo>
                    <a:pt x="309563" y="333375"/>
                  </a:lnTo>
                  <a:lnTo>
                    <a:pt x="383381" y="333375"/>
                  </a:lnTo>
                  <a:lnTo>
                    <a:pt x="497681" y="321468"/>
                  </a:lnTo>
                  <a:lnTo>
                    <a:pt x="642938" y="304800"/>
                  </a:lnTo>
                  <a:lnTo>
                    <a:pt x="847725" y="271462"/>
                  </a:lnTo>
                  <a:lnTo>
                    <a:pt x="964406" y="247650"/>
                  </a:lnTo>
                  <a:lnTo>
                    <a:pt x="1078706" y="216693"/>
                  </a:lnTo>
                  <a:lnTo>
                    <a:pt x="1121569" y="200025"/>
                  </a:lnTo>
                  <a:lnTo>
                    <a:pt x="1145381" y="185737"/>
                  </a:lnTo>
                  <a:lnTo>
                    <a:pt x="1166813" y="161925"/>
                  </a:lnTo>
                  <a:lnTo>
                    <a:pt x="1173956" y="138112"/>
                  </a:lnTo>
                  <a:lnTo>
                    <a:pt x="1173956" y="126206"/>
                  </a:lnTo>
                  <a:lnTo>
                    <a:pt x="1169194" y="111918"/>
                  </a:lnTo>
                  <a:lnTo>
                    <a:pt x="1154906" y="97631"/>
                  </a:lnTo>
                  <a:lnTo>
                    <a:pt x="1126331" y="78581"/>
                  </a:lnTo>
                  <a:lnTo>
                    <a:pt x="1085850" y="57150"/>
                  </a:lnTo>
                  <a:lnTo>
                    <a:pt x="1040606" y="35718"/>
                  </a:lnTo>
                  <a:lnTo>
                    <a:pt x="995363" y="19050"/>
                  </a:lnTo>
                  <a:lnTo>
                    <a:pt x="935831" y="4762"/>
                  </a:lnTo>
                  <a:lnTo>
                    <a:pt x="883444" y="0"/>
                  </a:lnTo>
                  <a:lnTo>
                    <a:pt x="842963" y="14287"/>
                  </a:lnTo>
                  <a:lnTo>
                    <a:pt x="754856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57">
              <a:extLst>
                <a:ext uri="{FF2B5EF4-FFF2-40B4-BE49-F238E27FC236}">
                  <a16:creationId xmlns:a16="http://schemas.microsoft.com/office/drawing/2014/main" id="{93DD40DC-9B50-4010-A7F8-FC497069C58D}"/>
                </a:ext>
              </a:extLst>
            </p:cNvPr>
            <p:cNvSpPr/>
            <p:nvPr/>
          </p:nvSpPr>
          <p:spPr>
            <a:xfrm>
              <a:off x="2640013" y="4675188"/>
              <a:ext cx="631825" cy="1163637"/>
            </a:xfrm>
            <a:custGeom>
              <a:avLst/>
              <a:gdLst>
                <a:gd name="connsiteX0" fmla="*/ 511969 w 631032"/>
                <a:gd name="connsiteY0" fmla="*/ 609600 h 1164431"/>
                <a:gd name="connsiteX1" fmla="*/ 400050 w 631032"/>
                <a:gd name="connsiteY1" fmla="*/ 252412 h 1164431"/>
                <a:gd name="connsiteX2" fmla="*/ 359569 w 631032"/>
                <a:gd name="connsiteY2" fmla="*/ 114300 h 1164431"/>
                <a:gd name="connsiteX3" fmla="*/ 323850 w 631032"/>
                <a:gd name="connsiteY3" fmla="*/ 90487 h 1164431"/>
                <a:gd name="connsiteX4" fmla="*/ 276225 w 631032"/>
                <a:gd name="connsiteY4" fmla="*/ 61912 h 1164431"/>
                <a:gd name="connsiteX5" fmla="*/ 235744 w 631032"/>
                <a:gd name="connsiteY5" fmla="*/ 45244 h 1164431"/>
                <a:gd name="connsiteX6" fmla="*/ 204788 w 631032"/>
                <a:gd name="connsiteY6" fmla="*/ 33337 h 1164431"/>
                <a:gd name="connsiteX7" fmla="*/ 178594 w 631032"/>
                <a:gd name="connsiteY7" fmla="*/ 26194 h 1164431"/>
                <a:gd name="connsiteX8" fmla="*/ 150019 w 631032"/>
                <a:gd name="connsiteY8" fmla="*/ 16669 h 1164431"/>
                <a:gd name="connsiteX9" fmla="*/ 95250 w 631032"/>
                <a:gd name="connsiteY9" fmla="*/ 7144 h 1164431"/>
                <a:gd name="connsiteX10" fmla="*/ 45244 w 631032"/>
                <a:gd name="connsiteY10" fmla="*/ 2381 h 1164431"/>
                <a:gd name="connsiteX11" fmla="*/ 23813 w 631032"/>
                <a:gd name="connsiteY11" fmla="*/ 0 h 1164431"/>
                <a:gd name="connsiteX12" fmla="*/ 7144 w 631032"/>
                <a:gd name="connsiteY12" fmla="*/ 2381 h 1164431"/>
                <a:gd name="connsiteX13" fmla="*/ 0 w 631032"/>
                <a:gd name="connsiteY13" fmla="*/ 11906 h 1164431"/>
                <a:gd name="connsiteX14" fmla="*/ 2382 w 631032"/>
                <a:gd name="connsiteY14" fmla="*/ 33337 h 1164431"/>
                <a:gd name="connsiteX15" fmla="*/ 16669 w 631032"/>
                <a:gd name="connsiteY15" fmla="*/ 61912 h 1164431"/>
                <a:gd name="connsiteX16" fmla="*/ 97632 w 631032"/>
                <a:gd name="connsiteY16" fmla="*/ 164306 h 1164431"/>
                <a:gd name="connsiteX17" fmla="*/ 202407 w 631032"/>
                <a:gd name="connsiteY17" fmla="*/ 309562 h 1164431"/>
                <a:gd name="connsiteX18" fmla="*/ 209550 w 631032"/>
                <a:gd name="connsiteY18" fmla="*/ 338137 h 1164431"/>
                <a:gd name="connsiteX19" fmla="*/ 257175 w 631032"/>
                <a:gd name="connsiteY19" fmla="*/ 583406 h 1164431"/>
                <a:gd name="connsiteX20" fmla="*/ 314325 w 631032"/>
                <a:gd name="connsiteY20" fmla="*/ 866775 h 1164431"/>
                <a:gd name="connsiteX21" fmla="*/ 338138 w 631032"/>
                <a:gd name="connsiteY21" fmla="*/ 981075 h 1164431"/>
                <a:gd name="connsiteX22" fmla="*/ 357188 w 631032"/>
                <a:gd name="connsiteY22" fmla="*/ 1016794 h 1164431"/>
                <a:gd name="connsiteX23" fmla="*/ 381000 w 631032"/>
                <a:gd name="connsiteY23" fmla="*/ 1057275 h 1164431"/>
                <a:gd name="connsiteX24" fmla="*/ 411957 w 631032"/>
                <a:gd name="connsiteY24" fmla="*/ 1097756 h 1164431"/>
                <a:gd name="connsiteX25" fmla="*/ 428625 w 631032"/>
                <a:gd name="connsiteY25" fmla="*/ 1114425 h 1164431"/>
                <a:gd name="connsiteX26" fmla="*/ 450057 w 631032"/>
                <a:gd name="connsiteY26" fmla="*/ 1133475 h 1164431"/>
                <a:gd name="connsiteX27" fmla="*/ 476250 w 631032"/>
                <a:gd name="connsiteY27" fmla="*/ 1150144 h 1164431"/>
                <a:gd name="connsiteX28" fmla="*/ 509588 w 631032"/>
                <a:gd name="connsiteY28" fmla="*/ 1162050 h 1164431"/>
                <a:gd name="connsiteX29" fmla="*/ 545307 w 631032"/>
                <a:gd name="connsiteY29" fmla="*/ 1164431 h 1164431"/>
                <a:gd name="connsiteX30" fmla="*/ 571500 w 631032"/>
                <a:gd name="connsiteY30" fmla="*/ 1159669 h 1164431"/>
                <a:gd name="connsiteX31" fmla="*/ 592932 w 631032"/>
                <a:gd name="connsiteY31" fmla="*/ 1147762 h 1164431"/>
                <a:gd name="connsiteX32" fmla="*/ 609600 w 631032"/>
                <a:gd name="connsiteY32" fmla="*/ 1128712 h 1164431"/>
                <a:gd name="connsiteX33" fmla="*/ 621507 w 631032"/>
                <a:gd name="connsiteY33" fmla="*/ 1100137 h 1164431"/>
                <a:gd name="connsiteX34" fmla="*/ 628650 w 631032"/>
                <a:gd name="connsiteY34" fmla="*/ 1062037 h 1164431"/>
                <a:gd name="connsiteX35" fmla="*/ 631032 w 631032"/>
                <a:gd name="connsiteY35" fmla="*/ 1023937 h 1164431"/>
                <a:gd name="connsiteX36" fmla="*/ 626269 w 631032"/>
                <a:gd name="connsiteY36" fmla="*/ 990600 h 1164431"/>
                <a:gd name="connsiteX37" fmla="*/ 578644 w 631032"/>
                <a:gd name="connsiteY37" fmla="*/ 826294 h 1164431"/>
                <a:gd name="connsiteX38" fmla="*/ 511969 w 631032"/>
                <a:gd name="connsiteY38" fmla="*/ 609600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1032" h="1164431">
                  <a:moveTo>
                    <a:pt x="511969" y="609600"/>
                  </a:moveTo>
                  <a:lnTo>
                    <a:pt x="400050" y="252412"/>
                  </a:lnTo>
                  <a:lnTo>
                    <a:pt x="359569" y="114300"/>
                  </a:lnTo>
                  <a:lnTo>
                    <a:pt x="323850" y="90487"/>
                  </a:lnTo>
                  <a:lnTo>
                    <a:pt x="276225" y="61912"/>
                  </a:lnTo>
                  <a:lnTo>
                    <a:pt x="235744" y="45244"/>
                  </a:lnTo>
                  <a:lnTo>
                    <a:pt x="204788" y="33337"/>
                  </a:lnTo>
                  <a:lnTo>
                    <a:pt x="178594" y="26194"/>
                  </a:lnTo>
                  <a:lnTo>
                    <a:pt x="150019" y="16669"/>
                  </a:lnTo>
                  <a:lnTo>
                    <a:pt x="95250" y="7144"/>
                  </a:lnTo>
                  <a:lnTo>
                    <a:pt x="45244" y="2381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33337"/>
                  </a:lnTo>
                  <a:lnTo>
                    <a:pt x="16669" y="61912"/>
                  </a:lnTo>
                  <a:lnTo>
                    <a:pt x="97632" y="164306"/>
                  </a:lnTo>
                  <a:lnTo>
                    <a:pt x="202407" y="309562"/>
                  </a:lnTo>
                  <a:lnTo>
                    <a:pt x="209550" y="338137"/>
                  </a:lnTo>
                  <a:lnTo>
                    <a:pt x="257175" y="583406"/>
                  </a:lnTo>
                  <a:lnTo>
                    <a:pt x="314325" y="866775"/>
                  </a:lnTo>
                  <a:lnTo>
                    <a:pt x="338138" y="981075"/>
                  </a:lnTo>
                  <a:lnTo>
                    <a:pt x="357188" y="1016794"/>
                  </a:lnTo>
                  <a:lnTo>
                    <a:pt x="381000" y="1057275"/>
                  </a:lnTo>
                  <a:lnTo>
                    <a:pt x="411957" y="1097756"/>
                  </a:lnTo>
                  <a:lnTo>
                    <a:pt x="428625" y="1114425"/>
                  </a:lnTo>
                  <a:lnTo>
                    <a:pt x="450057" y="1133475"/>
                  </a:lnTo>
                  <a:lnTo>
                    <a:pt x="476250" y="1150144"/>
                  </a:lnTo>
                  <a:lnTo>
                    <a:pt x="509588" y="1162050"/>
                  </a:lnTo>
                  <a:lnTo>
                    <a:pt x="545307" y="1164431"/>
                  </a:lnTo>
                  <a:lnTo>
                    <a:pt x="571500" y="1159669"/>
                  </a:lnTo>
                  <a:lnTo>
                    <a:pt x="592932" y="1147762"/>
                  </a:lnTo>
                  <a:lnTo>
                    <a:pt x="609600" y="1128712"/>
                  </a:lnTo>
                  <a:lnTo>
                    <a:pt x="621507" y="1100137"/>
                  </a:lnTo>
                  <a:lnTo>
                    <a:pt x="628650" y="1062037"/>
                  </a:lnTo>
                  <a:lnTo>
                    <a:pt x="631032" y="1023937"/>
                  </a:lnTo>
                  <a:lnTo>
                    <a:pt x="626269" y="990600"/>
                  </a:lnTo>
                  <a:lnTo>
                    <a:pt x="578644" y="826294"/>
                  </a:lnTo>
                  <a:lnTo>
                    <a:pt x="511969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58">
              <a:extLst>
                <a:ext uri="{FF2B5EF4-FFF2-40B4-BE49-F238E27FC236}">
                  <a16:creationId xmlns:a16="http://schemas.microsoft.com/office/drawing/2014/main" id="{3B681B8B-8FD2-45EB-8797-E7FA876D61EB}"/>
                </a:ext>
              </a:extLst>
            </p:cNvPr>
            <p:cNvSpPr/>
            <p:nvPr/>
          </p:nvSpPr>
          <p:spPr>
            <a:xfrm>
              <a:off x="2916238" y="4562475"/>
              <a:ext cx="1457325" cy="979488"/>
            </a:xfrm>
            <a:custGeom>
              <a:avLst/>
              <a:gdLst>
                <a:gd name="connsiteX0" fmla="*/ 726282 w 1457325"/>
                <a:gd name="connsiteY0" fmla="*/ 107156 h 978694"/>
                <a:gd name="connsiteX1" fmla="*/ 397669 w 1457325"/>
                <a:gd name="connsiteY1" fmla="*/ 169069 h 978694"/>
                <a:gd name="connsiteX2" fmla="*/ 33338 w 1457325"/>
                <a:gd name="connsiteY2" fmla="*/ 238125 h 978694"/>
                <a:gd name="connsiteX3" fmla="*/ 0 w 1457325"/>
                <a:gd name="connsiteY3" fmla="*/ 250031 h 978694"/>
                <a:gd name="connsiteX4" fmla="*/ 59532 w 1457325"/>
                <a:gd name="connsiteY4" fmla="*/ 397669 h 978694"/>
                <a:gd name="connsiteX5" fmla="*/ 404813 w 1457325"/>
                <a:gd name="connsiteY5" fmla="*/ 330994 h 978694"/>
                <a:gd name="connsiteX6" fmla="*/ 892969 w 1457325"/>
                <a:gd name="connsiteY6" fmla="*/ 233363 h 978694"/>
                <a:gd name="connsiteX7" fmla="*/ 1019175 w 1457325"/>
                <a:gd name="connsiteY7" fmla="*/ 209550 h 978694"/>
                <a:gd name="connsiteX8" fmla="*/ 1042988 w 1457325"/>
                <a:gd name="connsiteY8" fmla="*/ 209550 h 978694"/>
                <a:gd name="connsiteX9" fmla="*/ 1059657 w 1457325"/>
                <a:gd name="connsiteY9" fmla="*/ 214313 h 978694"/>
                <a:gd name="connsiteX10" fmla="*/ 1073944 w 1457325"/>
                <a:gd name="connsiteY10" fmla="*/ 221456 h 978694"/>
                <a:gd name="connsiteX11" fmla="*/ 1083469 w 1457325"/>
                <a:gd name="connsiteY11" fmla="*/ 230981 h 978694"/>
                <a:gd name="connsiteX12" fmla="*/ 1088232 w 1457325"/>
                <a:gd name="connsiteY12" fmla="*/ 247650 h 978694"/>
                <a:gd name="connsiteX13" fmla="*/ 1088232 w 1457325"/>
                <a:gd name="connsiteY13" fmla="*/ 273844 h 978694"/>
                <a:gd name="connsiteX14" fmla="*/ 1088232 w 1457325"/>
                <a:gd name="connsiteY14" fmla="*/ 314325 h 978694"/>
                <a:gd name="connsiteX15" fmla="*/ 1052513 w 1457325"/>
                <a:gd name="connsiteY15" fmla="*/ 616744 h 978694"/>
                <a:gd name="connsiteX16" fmla="*/ 1021557 w 1457325"/>
                <a:gd name="connsiteY16" fmla="*/ 842963 h 978694"/>
                <a:gd name="connsiteX17" fmla="*/ 1019175 w 1457325"/>
                <a:gd name="connsiteY17" fmla="*/ 959644 h 978694"/>
                <a:gd name="connsiteX18" fmla="*/ 1169194 w 1457325"/>
                <a:gd name="connsiteY18" fmla="*/ 978694 h 978694"/>
                <a:gd name="connsiteX19" fmla="*/ 1226344 w 1457325"/>
                <a:gd name="connsiteY19" fmla="*/ 821531 h 978694"/>
                <a:gd name="connsiteX20" fmla="*/ 1273969 w 1457325"/>
                <a:gd name="connsiteY20" fmla="*/ 666750 h 978694"/>
                <a:gd name="connsiteX21" fmla="*/ 1340644 w 1457325"/>
                <a:gd name="connsiteY21" fmla="*/ 426244 h 978694"/>
                <a:gd name="connsiteX22" fmla="*/ 1362075 w 1457325"/>
                <a:gd name="connsiteY22" fmla="*/ 357188 h 978694"/>
                <a:gd name="connsiteX23" fmla="*/ 1378744 w 1457325"/>
                <a:gd name="connsiteY23" fmla="*/ 326231 h 978694"/>
                <a:gd name="connsiteX24" fmla="*/ 1404938 w 1457325"/>
                <a:gd name="connsiteY24" fmla="*/ 292894 h 978694"/>
                <a:gd name="connsiteX25" fmla="*/ 1428750 w 1457325"/>
                <a:gd name="connsiteY25" fmla="*/ 271463 h 978694"/>
                <a:gd name="connsiteX26" fmla="*/ 1450182 w 1457325"/>
                <a:gd name="connsiteY26" fmla="*/ 247650 h 978694"/>
                <a:gd name="connsiteX27" fmla="*/ 1457325 w 1457325"/>
                <a:gd name="connsiteY27" fmla="*/ 223838 h 978694"/>
                <a:gd name="connsiteX28" fmla="*/ 1454944 w 1457325"/>
                <a:gd name="connsiteY28" fmla="*/ 195263 h 978694"/>
                <a:gd name="connsiteX29" fmla="*/ 1440657 w 1457325"/>
                <a:gd name="connsiteY29" fmla="*/ 176213 h 978694"/>
                <a:gd name="connsiteX30" fmla="*/ 1423988 w 1457325"/>
                <a:gd name="connsiteY30" fmla="*/ 161925 h 978694"/>
                <a:gd name="connsiteX31" fmla="*/ 1400175 w 1457325"/>
                <a:gd name="connsiteY31" fmla="*/ 145256 h 978694"/>
                <a:gd name="connsiteX32" fmla="*/ 1366838 w 1457325"/>
                <a:gd name="connsiteY32" fmla="*/ 130969 h 978694"/>
                <a:gd name="connsiteX33" fmla="*/ 1333500 w 1457325"/>
                <a:gd name="connsiteY33" fmla="*/ 116681 h 978694"/>
                <a:gd name="connsiteX34" fmla="*/ 1257300 w 1457325"/>
                <a:gd name="connsiteY34" fmla="*/ 59531 h 978694"/>
                <a:gd name="connsiteX35" fmla="*/ 1207294 w 1457325"/>
                <a:gd name="connsiteY35" fmla="*/ 26194 h 978694"/>
                <a:gd name="connsiteX36" fmla="*/ 1176338 w 1457325"/>
                <a:gd name="connsiteY36" fmla="*/ 7144 h 978694"/>
                <a:gd name="connsiteX37" fmla="*/ 1154907 w 1457325"/>
                <a:gd name="connsiteY37" fmla="*/ 0 h 978694"/>
                <a:gd name="connsiteX38" fmla="*/ 1116807 w 1457325"/>
                <a:gd name="connsiteY38" fmla="*/ 2381 h 978694"/>
                <a:gd name="connsiteX39" fmla="*/ 1092994 w 1457325"/>
                <a:gd name="connsiteY39" fmla="*/ 9525 h 978694"/>
                <a:gd name="connsiteX40" fmla="*/ 1062038 w 1457325"/>
                <a:gd name="connsiteY40" fmla="*/ 23813 h 978694"/>
                <a:gd name="connsiteX41" fmla="*/ 1033463 w 1457325"/>
                <a:gd name="connsiteY41" fmla="*/ 45244 h 978694"/>
                <a:gd name="connsiteX42" fmla="*/ 1012032 w 1457325"/>
                <a:gd name="connsiteY42" fmla="*/ 54769 h 978694"/>
                <a:gd name="connsiteX43" fmla="*/ 726282 w 1457325"/>
                <a:gd name="connsiteY43" fmla="*/ 1071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57325" h="978694">
                  <a:moveTo>
                    <a:pt x="726282" y="107156"/>
                  </a:moveTo>
                  <a:lnTo>
                    <a:pt x="397669" y="169069"/>
                  </a:lnTo>
                  <a:lnTo>
                    <a:pt x="33338" y="238125"/>
                  </a:lnTo>
                  <a:lnTo>
                    <a:pt x="0" y="250031"/>
                  </a:lnTo>
                  <a:lnTo>
                    <a:pt x="59532" y="397669"/>
                  </a:lnTo>
                  <a:lnTo>
                    <a:pt x="404813" y="330994"/>
                  </a:lnTo>
                  <a:lnTo>
                    <a:pt x="892969" y="233363"/>
                  </a:lnTo>
                  <a:lnTo>
                    <a:pt x="1019175" y="209550"/>
                  </a:lnTo>
                  <a:lnTo>
                    <a:pt x="1042988" y="209550"/>
                  </a:lnTo>
                  <a:lnTo>
                    <a:pt x="1059657" y="214313"/>
                  </a:lnTo>
                  <a:lnTo>
                    <a:pt x="1073944" y="221456"/>
                  </a:lnTo>
                  <a:lnTo>
                    <a:pt x="1083469" y="230981"/>
                  </a:lnTo>
                  <a:lnTo>
                    <a:pt x="1088232" y="247650"/>
                  </a:lnTo>
                  <a:lnTo>
                    <a:pt x="1088232" y="273844"/>
                  </a:lnTo>
                  <a:lnTo>
                    <a:pt x="1088232" y="314325"/>
                  </a:lnTo>
                  <a:lnTo>
                    <a:pt x="1052513" y="616744"/>
                  </a:lnTo>
                  <a:lnTo>
                    <a:pt x="1021557" y="842963"/>
                  </a:lnTo>
                  <a:lnTo>
                    <a:pt x="1019175" y="959644"/>
                  </a:lnTo>
                  <a:lnTo>
                    <a:pt x="1169194" y="978694"/>
                  </a:lnTo>
                  <a:lnTo>
                    <a:pt x="1226344" y="821531"/>
                  </a:lnTo>
                  <a:lnTo>
                    <a:pt x="1273969" y="666750"/>
                  </a:lnTo>
                  <a:lnTo>
                    <a:pt x="1340644" y="426244"/>
                  </a:lnTo>
                  <a:lnTo>
                    <a:pt x="1362075" y="357188"/>
                  </a:lnTo>
                  <a:lnTo>
                    <a:pt x="1378744" y="326231"/>
                  </a:lnTo>
                  <a:lnTo>
                    <a:pt x="1404938" y="292894"/>
                  </a:lnTo>
                  <a:lnTo>
                    <a:pt x="1428750" y="271463"/>
                  </a:lnTo>
                  <a:lnTo>
                    <a:pt x="1450182" y="247650"/>
                  </a:lnTo>
                  <a:lnTo>
                    <a:pt x="1457325" y="223838"/>
                  </a:lnTo>
                  <a:lnTo>
                    <a:pt x="1454944" y="195263"/>
                  </a:lnTo>
                  <a:lnTo>
                    <a:pt x="1440657" y="176213"/>
                  </a:lnTo>
                  <a:lnTo>
                    <a:pt x="1423988" y="161925"/>
                  </a:lnTo>
                  <a:lnTo>
                    <a:pt x="1400175" y="145256"/>
                  </a:lnTo>
                  <a:lnTo>
                    <a:pt x="1366838" y="130969"/>
                  </a:lnTo>
                  <a:lnTo>
                    <a:pt x="1333500" y="116681"/>
                  </a:lnTo>
                  <a:lnTo>
                    <a:pt x="1257300" y="59531"/>
                  </a:lnTo>
                  <a:lnTo>
                    <a:pt x="1207294" y="26194"/>
                  </a:lnTo>
                  <a:lnTo>
                    <a:pt x="1176338" y="7144"/>
                  </a:lnTo>
                  <a:lnTo>
                    <a:pt x="1154907" y="0"/>
                  </a:lnTo>
                  <a:lnTo>
                    <a:pt x="1116807" y="2381"/>
                  </a:lnTo>
                  <a:lnTo>
                    <a:pt x="1092994" y="9525"/>
                  </a:lnTo>
                  <a:lnTo>
                    <a:pt x="1062038" y="23813"/>
                  </a:lnTo>
                  <a:lnTo>
                    <a:pt x="1033463" y="45244"/>
                  </a:lnTo>
                  <a:lnTo>
                    <a:pt x="1012032" y="54769"/>
                  </a:lnTo>
                  <a:lnTo>
                    <a:pt x="72628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59">
              <a:extLst>
                <a:ext uri="{FF2B5EF4-FFF2-40B4-BE49-F238E27FC236}">
                  <a16:creationId xmlns:a16="http://schemas.microsoft.com/office/drawing/2014/main" id="{8685D885-53C0-48F1-9788-518339747B98}"/>
                </a:ext>
              </a:extLst>
            </p:cNvPr>
            <p:cNvSpPr/>
            <p:nvPr/>
          </p:nvSpPr>
          <p:spPr>
            <a:xfrm>
              <a:off x="3152775" y="5370513"/>
              <a:ext cx="1017588" cy="325437"/>
            </a:xfrm>
            <a:custGeom>
              <a:avLst/>
              <a:gdLst>
                <a:gd name="connsiteX0" fmla="*/ 583406 w 1016794"/>
                <a:gd name="connsiteY0" fmla="*/ 47625 h 326231"/>
                <a:gd name="connsiteX1" fmla="*/ 0 w 1016794"/>
                <a:gd name="connsiteY1" fmla="*/ 176212 h 326231"/>
                <a:gd name="connsiteX2" fmla="*/ 40481 w 1016794"/>
                <a:gd name="connsiteY2" fmla="*/ 326231 h 326231"/>
                <a:gd name="connsiteX3" fmla="*/ 390525 w 1016794"/>
                <a:gd name="connsiteY3" fmla="*/ 269081 h 326231"/>
                <a:gd name="connsiteX4" fmla="*/ 785813 w 1016794"/>
                <a:gd name="connsiteY4" fmla="*/ 202406 h 326231"/>
                <a:gd name="connsiteX5" fmla="*/ 816769 w 1016794"/>
                <a:gd name="connsiteY5" fmla="*/ 216694 h 326231"/>
                <a:gd name="connsiteX6" fmla="*/ 842963 w 1016794"/>
                <a:gd name="connsiteY6" fmla="*/ 228600 h 326231"/>
                <a:gd name="connsiteX7" fmla="*/ 864394 w 1016794"/>
                <a:gd name="connsiteY7" fmla="*/ 235744 h 326231"/>
                <a:gd name="connsiteX8" fmla="*/ 888206 w 1016794"/>
                <a:gd name="connsiteY8" fmla="*/ 240506 h 326231"/>
                <a:gd name="connsiteX9" fmla="*/ 912019 w 1016794"/>
                <a:gd name="connsiteY9" fmla="*/ 242887 h 326231"/>
                <a:gd name="connsiteX10" fmla="*/ 945356 w 1016794"/>
                <a:gd name="connsiteY10" fmla="*/ 235744 h 326231"/>
                <a:gd name="connsiteX11" fmla="*/ 969169 w 1016794"/>
                <a:gd name="connsiteY11" fmla="*/ 223837 h 326231"/>
                <a:gd name="connsiteX12" fmla="*/ 985838 w 1016794"/>
                <a:gd name="connsiteY12" fmla="*/ 211931 h 326231"/>
                <a:gd name="connsiteX13" fmla="*/ 1002506 w 1016794"/>
                <a:gd name="connsiteY13" fmla="*/ 190500 h 326231"/>
                <a:gd name="connsiteX14" fmla="*/ 1012031 w 1016794"/>
                <a:gd name="connsiteY14" fmla="*/ 166687 h 326231"/>
                <a:gd name="connsiteX15" fmla="*/ 1016794 w 1016794"/>
                <a:gd name="connsiteY15" fmla="*/ 147637 h 326231"/>
                <a:gd name="connsiteX16" fmla="*/ 1016794 w 1016794"/>
                <a:gd name="connsiteY16" fmla="*/ 119062 h 326231"/>
                <a:gd name="connsiteX17" fmla="*/ 1014413 w 1016794"/>
                <a:gd name="connsiteY17" fmla="*/ 100012 h 326231"/>
                <a:gd name="connsiteX18" fmla="*/ 1009650 w 1016794"/>
                <a:gd name="connsiteY18" fmla="*/ 76200 h 326231"/>
                <a:gd name="connsiteX19" fmla="*/ 1002506 w 1016794"/>
                <a:gd name="connsiteY19" fmla="*/ 52387 h 326231"/>
                <a:gd name="connsiteX20" fmla="*/ 990600 w 1016794"/>
                <a:gd name="connsiteY20" fmla="*/ 30956 h 326231"/>
                <a:gd name="connsiteX21" fmla="*/ 976313 w 1016794"/>
                <a:gd name="connsiteY21" fmla="*/ 11906 h 326231"/>
                <a:gd name="connsiteX22" fmla="*/ 812006 w 1016794"/>
                <a:gd name="connsiteY22" fmla="*/ 0 h 326231"/>
                <a:gd name="connsiteX23" fmla="*/ 583406 w 1016794"/>
                <a:gd name="connsiteY23" fmla="*/ 476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794" h="326231">
                  <a:moveTo>
                    <a:pt x="583406" y="47625"/>
                  </a:moveTo>
                  <a:lnTo>
                    <a:pt x="0" y="176212"/>
                  </a:lnTo>
                  <a:lnTo>
                    <a:pt x="40481" y="326231"/>
                  </a:lnTo>
                  <a:lnTo>
                    <a:pt x="390525" y="269081"/>
                  </a:lnTo>
                  <a:lnTo>
                    <a:pt x="785813" y="202406"/>
                  </a:lnTo>
                  <a:lnTo>
                    <a:pt x="816769" y="216694"/>
                  </a:lnTo>
                  <a:lnTo>
                    <a:pt x="842963" y="228600"/>
                  </a:lnTo>
                  <a:lnTo>
                    <a:pt x="864394" y="235744"/>
                  </a:lnTo>
                  <a:lnTo>
                    <a:pt x="888206" y="240506"/>
                  </a:lnTo>
                  <a:lnTo>
                    <a:pt x="912019" y="242887"/>
                  </a:lnTo>
                  <a:lnTo>
                    <a:pt x="945356" y="235744"/>
                  </a:lnTo>
                  <a:lnTo>
                    <a:pt x="969169" y="223837"/>
                  </a:lnTo>
                  <a:lnTo>
                    <a:pt x="985838" y="211931"/>
                  </a:lnTo>
                  <a:lnTo>
                    <a:pt x="1002506" y="190500"/>
                  </a:lnTo>
                  <a:lnTo>
                    <a:pt x="1012031" y="166687"/>
                  </a:lnTo>
                  <a:lnTo>
                    <a:pt x="1016794" y="147637"/>
                  </a:lnTo>
                  <a:lnTo>
                    <a:pt x="1016794" y="119062"/>
                  </a:lnTo>
                  <a:lnTo>
                    <a:pt x="1014413" y="100012"/>
                  </a:lnTo>
                  <a:lnTo>
                    <a:pt x="1009650" y="76200"/>
                  </a:lnTo>
                  <a:lnTo>
                    <a:pt x="1002506" y="52387"/>
                  </a:lnTo>
                  <a:lnTo>
                    <a:pt x="990600" y="30956"/>
                  </a:lnTo>
                  <a:lnTo>
                    <a:pt x="976313" y="11906"/>
                  </a:lnTo>
                  <a:lnTo>
                    <a:pt x="812006" y="0"/>
                  </a:lnTo>
                  <a:lnTo>
                    <a:pt x="5834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60">
              <a:extLst>
                <a:ext uri="{FF2B5EF4-FFF2-40B4-BE49-F238E27FC236}">
                  <a16:creationId xmlns:a16="http://schemas.microsoft.com/office/drawing/2014/main" id="{BD3206BE-9297-4BB0-9C36-8E8F0164E566}"/>
                </a:ext>
              </a:extLst>
            </p:cNvPr>
            <p:cNvSpPr/>
            <p:nvPr/>
          </p:nvSpPr>
          <p:spPr>
            <a:xfrm>
              <a:off x="5310188" y="1665288"/>
              <a:ext cx="641350" cy="1133475"/>
            </a:xfrm>
            <a:custGeom>
              <a:avLst/>
              <a:gdLst>
                <a:gd name="connsiteX0" fmla="*/ 316706 w 640556"/>
                <a:gd name="connsiteY0" fmla="*/ 731044 h 1133475"/>
                <a:gd name="connsiteX1" fmla="*/ 330993 w 640556"/>
                <a:gd name="connsiteY1" fmla="*/ 1133475 h 1133475"/>
                <a:gd name="connsiteX2" fmla="*/ 576262 w 640556"/>
                <a:gd name="connsiteY2" fmla="*/ 1076325 h 1133475"/>
                <a:gd name="connsiteX3" fmla="*/ 571500 w 640556"/>
                <a:gd name="connsiteY3" fmla="*/ 835819 h 1133475"/>
                <a:gd name="connsiteX4" fmla="*/ 573881 w 640556"/>
                <a:gd name="connsiteY4" fmla="*/ 409575 h 1133475"/>
                <a:gd name="connsiteX5" fmla="*/ 578643 w 640556"/>
                <a:gd name="connsiteY5" fmla="*/ 366712 h 1133475"/>
                <a:gd name="connsiteX6" fmla="*/ 583406 w 640556"/>
                <a:gd name="connsiteY6" fmla="*/ 347662 h 1133475"/>
                <a:gd name="connsiteX7" fmla="*/ 590550 w 640556"/>
                <a:gd name="connsiteY7" fmla="*/ 326231 h 1133475"/>
                <a:gd name="connsiteX8" fmla="*/ 607218 w 640556"/>
                <a:gd name="connsiteY8" fmla="*/ 302419 h 1133475"/>
                <a:gd name="connsiteX9" fmla="*/ 631031 w 640556"/>
                <a:gd name="connsiteY9" fmla="*/ 278606 h 1133475"/>
                <a:gd name="connsiteX10" fmla="*/ 640556 w 640556"/>
                <a:gd name="connsiteY10" fmla="*/ 261937 h 1133475"/>
                <a:gd name="connsiteX11" fmla="*/ 640556 w 640556"/>
                <a:gd name="connsiteY11" fmla="*/ 247650 h 1133475"/>
                <a:gd name="connsiteX12" fmla="*/ 633412 w 640556"/>
                <a:gd name="connsiteY12" fmla="*/ 226219 h 1133475"/>
                <a:gd name="connsiteX13" fmla="*/ 619125 w 640556"/>
                <a:gd name="connsiteY13" fmla="*/ 202406 h 1133475"/>
                <a:gd name="connsiteX14" fmla="*/ 604837 w 640556"/>
                <a:gd name="connsiteY14" fmla="*/ 190500 h 1133475"/>
                <a:gd name="connsiteX15" fmla="*/ 559593 w 640556"/>
                <a:gd name="connsiteY15" fmla="*/ 161925 h 1133475"/>
                <a:gd name="connsiteX16" fmla="*/ 521493 w 640556"/>
                <a:gd name="connsiteY16" fmla="*/ 140494 h 1133475"/>
                <a:gd name="connsiteX17" fmla="*/ 440531 w 640556"/>
                <a:gd name="connsiteY17" fmla="*/ 104775 h 1133475"/>
                <a:gd name="connsiteX18" fmla="*/ 376237 w 640556"/>
                <a:gd name="connsiteY18" fmla="*/ 85725 h 1133475"/>
                <a:gd name="connsiteX19" fmla="*/ 228600 w 640556"/>
                <a:gd name="connsiteY19" fmla="*/ 45244 h 1133475"/>
                <a:gd name="connsiteX20" fmla="*/ 116681 w 640556"/>
                <a:gd name="connsiteY20" fmla="*/ 16669 h 1133475"/>
                <a:gd name="connsiteX21" fmla="*/ 45243 w 640556"/>
                <a:gd name="connsiteY21" fmla="*/ 0 h 1133475"/>
                <a:gd name="connsiteX22" fmla="*/ 14287 w 640556"/>
                <a:gd name="connsiteY22" fmla="*/ 0 h 1133475"/>
                <a:gd name="connsiteX23" fmla="*/ 4762 w 640556"/>
                <a:gd name="connsiteY23" fmla="*/ 7144 h 1133475"/>
                <a:gd name="connsiteX24" fmla="*/ 2381 w 640556"/>
                <a:gd name="connsiteY24" fmla="*/ 9525 h 1133475"/>
                <a:gd name="connsiteX25" fmla="*/ 0 w 640556"/>
                <a:gd name="connsiteY25" fmla="*/ 26194 h 1133475"/>
                <a:gd name="connsiteX26" fmla="*/ 14287 w 640556"/>
                <a:gd name="connsiteY26" fmla="*/ 59531 h 1133475"/>
                <a:gd name="connsiteX27" fmla="*/ 23812 w 640556"/>
                <a:gd name="connsiteY27" fmla="*/ 76200 h 1133475"/>
                <a:gd name="connsiteX28" fmla="*/ 78581 w 640556"/>
                <a:gd name="connsiteY28" fmla="*/ 116681 h 1133475"/>
                <a:gd name="connsiteX29" fmla="*/ 192881 w 640556"/>
                <a:gd name="connsiteY29" fmla="*/ 204787 h 1133475"/>
                <a:gd name="connsiteX30" fmla="*/ 257175 w 640556"/>
                <a:gd name="connsiteY30" fmla="*/ 257175 h 1133475"/>
                <a:gd name="connsiteX31" fmla="*/ 283368 w 640556"/>
                <a:gd name="connsiteY31" fmla="*/ 283369 h 1133475"/>
                <a:gd name="connsiteX32" fmla="*/ 295275 w 640556"/>
                <a:gd name="connsiteY32" fmla="*/ 302419 h 1133475"/>
                <a:gd name="connsiteX33" fmla="*/ 302418 w 640556"/>
                <a:gd name="connsiteY33" fmla="*/ 326231 h 1133475"/>
                <a:gd name="connsiteX34" fmla="*/ 307181 w 640556"/>
                <a:gd name="connsiteY34" fmla="*/ 361950 h 1133475"/>
                <a:gd name="connsiteX35" fmla="*/ 316706 w 640556"/>
                <a:gd name="connsiteY35" fmla="*/ 7310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0556" h="1133475">
                  <a:moveTo>
                    <a:pt x="316706" y="731044"/>
                  </a:moveTo>
                  <a:lnTo>
                    <a:pt x="330993" y="1133475"/>
                  </a:lnTo>
                  <a:lnTo>
                    <a:pt x="576262" y="1076325"/>
                  </a:lnTo>
                  <a:cubicBezTo>
                    <a:pt x="574675" y="996156"/>
                    <a:pt x="573087" y="915988"/>
                    <a:pt x="571500" y="835819"/>
                  </a:cubicBezTo>
                  <a:cubicBezTo>
                    <a:pt x="572294" y="693738"/>
                    <a:pt x="573087" y="551656"/>
                    <a:pt x="573881" y="409575"/>
                  </a:cubicBezTo>
                  <a:lnTo>
                    <a:pt x="578643" y="366712"/>
                  </a:lnTo>
                  <a:lnTo>
                    <a:pt x="583406" y="347662"/>
                  </a:lnTo>
                  <a:lnTo>
                    <a:pt x="590550" y="326231"/>
                  </a:lnTo>
                  <a:lnTo>
                    <a:pt x="607218" y="302419"/>
                  </a:lnTo>
                  <a:lnTo>
                    <a:pt x="631031" y="278606"/>
                  </a:lnTo>
                  <a:lnTo>
                    <a:pt x="640556" y="261937"/>
                  </a:lnTo>
                  <a:lnTo>
                    <a:pt x="640556" y="247650"/>
                  </a:lnTo>
                  <a:lnTo>
                    <a:pt x="633412" y="226219"/>
                  </a:lnTo>
                  <a:lnTo>
                    <a:pt x="619125" y="202406"/>
                  </a:lnTo>
                  <a:lnTo>
                    <a:pt x="604837" y="190500"/>
                  </a:lnTo>
                  <a:lnTo>
                    <a:pt x="559593" y="161925"/>
                  </a:lnTo>
                  <a:lnTo>
                    <a:pt x="521493" y="140494"/>
                  </a:lnTo>
                  <a:lnTo>
                    <a:pt x="440531" y="104775"/>
                  </a:lnTo>
                  <a:lnTo>
                    <a:pt x="376237" y="85725"/>
                  </a:lnTo>
                  <a:lnTo>
                    <a:pt x="228600" y="45244"/>
                  </a:lnTo>
                  <a:lnTo>
                    <a:pt x="116681" y="16669"/>
                  </a:lnTo>
                  <a:lnTo>
                    <a:pt x="45243" y="0"/>
                  </a:lnTo>
                  <a:lnTo>
                    <a:pt x="14287" y="0"/>
                  </a:lnTo>
                  <a:lnTo>
                    <a:pt x="4762" y="7144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4287" y="59531"/>
                  </a:lnTo>
                  <a:lnTo>
                    <a:pt x="23812" y="76200"/>
                  </a:lnTo>
                  <a:lnTo>
                    <a:pt x="78581" y="116681"/>
                  </a:lnTo>
                  <a:lnTo>
                    <a:pt x="192881" y="204787"/>
                  </a:lnTo>
                  <a:lnTo>
                    <a:pt x="257175" y="257175"/>
                  </a:lnTo>
                  <a:lnTo>
                    <a:pt x="283368" y="283369"/>
                  </a:lnTo>
                  <a:lnTo>
                    <a:pt x="295275" y="302419"/>
                  </a:lnTo>
                  <a:lnTo>
                    <a:pt x="302418" y="326231"/>
                  </a:lnTo>
                  <a:lnTo>
                    <a:pt x="307181" y="361950"/>
                  </a:lnTo>
                  <a:lnTo>
                    <a:pt x="316706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61">
              <a:extLst>
                <a:ext uri="{FF2B5EF4-FFF2-40B4-BE49-F238E27FC236}">
                  <a16:creationId xmlns:a16="http://schemas.microsoft.com/office/drawing/2014/main" id="{254026F6-E2D3-42FB-BABB-80ADEEEE72C3}"/>
                </a:ext>
              </a:extLst>
            </p:cNvPr>
            <p:cNvSpPr/>
            <p:nvPr/>
          </p:nvSpPr>
          <p:spPr>
            <a:xfrm>
              <a:off x="4418013" y="2466975"/>
              <a:ext cx="2825750" cy="674688"/>
            </a:xfrm>
            <a:custGeom>
              <a:avLst/>
              <a:gdLst>
                <a:gd name="connsiteX0" fmla="*/ 1971675 w 2826544"/>
                <a:gd name="connsiteY0" fmla="*/ 90488 h 673894"/>
                <a:gd name="connsiteX1" fmla="*/ 1745456 w 2826544"/>
                <a:gd name="connsiteY1" fmla="*/ 121444 h 673894"/>
                <a:gd name="connsiteX2" fmla="*/ 1495425 w 2826544"/>
                <a:gd name="connsiteY2" fmla="*/ 154781 h 673894"/>
                <a:gd name="connsiteX3" fmla="*/ 1426369 w 2826544"/>
                <a:gd name="connsiteY3" fmla="*/ 166688 h 673894"/>
                <a:gd name="connsiteX4" fmla="*/ 1169194 w 2826544"/>
                <a:gd name="connsiteY4" fmla="*/ 238125 h 673894"/>
                <a:gd name="connsiteX5" fmla="*/ 885825 w 2826544"/>
                <a:gd name="connsiteY5" fmla="*/ 304800 h 673894"/>
                <a:gd name="connsiteX6" fmla="*/ 697706 w 2826544"/>
                <a:gd name="connsiteY6" fmla="*/ 350044 h 673894"/>
                <a:gd name="connsiteX7" fmla="*/ 428625 w 2826544"/>
                <a:gd name="connsiteY7" fmla="*/ 414338 h 673894"/>
                <a:gd name="connsiteX8" fmla="*/ 285750 w 2826544"/>
                <a:gd name="connsiteY8" fmla="*/ 450056 h 673894"/>
                <a:gd name="connsiteX9" fmla="*/ 235744 w 2826544"/>
                <a:gd name="connsiteY9" fmla="*/ 440531 h 673894"/>
                <a:gd name="connsiteX10" fmla="*/ 128587 w 2826544"/>
                <a:gd name="connsiteY10" fmla="*/ 419100 h 673894"/>
                <a:gd name="connsiteX11" fmla="*/ 54769 w 2826544"/>
                <a:gd name="connsiteY11" fmla="*/ 404813 h 673894"/>
                <a:gd name="connsiteX12" fmla="*/ 23812 w 2826544"/>
                <a:gd name="connsiteY12" fmla="*/ 400050 h 673894"/>
                <a:gd name="connsiteX13" fmla="*/ 9525 w 2826544"/>
                <a:gd name="connsiteY13" fmla="*/ 402431 h 673894"/>
                <a:gd name="connsiteX14" fmla="*/ 0 w 2826544"/>
                <a:gd name="connsiteY14" fmla="*/ 407194 h 673894"/>
                <a:gd name="connsiteX15" fmla="*/ 0 w 2826544"/>
                <a:gd name="connsiteY15" fmla="*/ 423863 h 673894"/>
                <a:gd name="connsiteX16" fmla="*/ 14287 w 2826544"/>
                <a:gd name="connsiteY16" fmla="*/ 447675 h 673894"/>
                <a:gd name="connsiteX17" fmla="*/ 54769 w 2826544"/>
                <a:gd name="connsiteY17" fmla="*/ 488156 h 673894"/>
                <a:gd name="connsiteX18" fmla="*/ 119062 w 2826544"/>
                <a:gd name="connsiteY18" fmla="*/ 538163 h 673894"/>
                <a:gd name="connsiteX19" fmla="*/ 173831 w 2826544"/>
                <a:gd name="connsiteY19" fmla="*/ 576263 h 673894"/>
                <a:gd name="connsiteX20" fmla="*/ 252412 w 2826544"/>
                <a:gd name="connsiteY20" fmla="*/ 621506 h 673894"/>
                <a:gd name="connsiteX21" fmla="*/ 345281 w 2826544"/>
                <a:gd name="connsiteY21" fmla="*/ 659606 h 673894"/>
                <a:gd name="connsiteX22" fmla="*/ 388144 w 2826544"/>
                <a:gd name="connsiteY22" fmla="*/ 673894 h 673894"/>
                <a:gd name="connsiteX23" fmla="*/ 492919 w 2826544"/>
                <a:gd name="connsiteY23" fmla="*/ 640556 h 673894"/>
                <a:gd name="connsiteX24" fmla="*/ 781050 w 2826544"/>
                <a:gd name="connsiteY24" fmla="*/ 547688 h 673894"/>
                <a:gd name="connsiteX25" fmla="*/ 1038225 w 2826544"/>
                <a:gd name="connsiteY25" fmla="*/ 464344 h 673894"/>
                <a:gd name="connsiteX26" fmla="*/ 1145381 w 2826544"/>
                <a:gd name="connsiteY26" fmla="*/ 440531 h 673894"/>
                <a:gd name="connsiteX27" fmla="*/ 1347787 w 2826544"/>
                <a:gd name="connsiteY27" fmla="*/ 388144 h 673894"/>
                <a:gd name="connsiteX28" fmla="*/ 1500187 w 2826544"/>
                <a:gd name="connsiteY28" fmla="*/ 359569 h 673894"/>
                <a:gd name="connsiteX29" fmla="*/ 1731169 w 2826544"/>
                <a:gd name="connsiteY29" fmla="*/ 323850 h 673894"/>
                <a:gd name="connsiteX30" fmla="*/ 1888331 w 2826544"/>
                <a:gd name="connsiteY30" fmla="*/ 300038 h 673894"/>
                <a:gd name="connsiteX31" fmla="*/ 1988344 w 2826544"/>
                <a:gd name="connsiteY31" fmla="*/ 288131 h 673894"/>
                <a:gd name="connsiteX32" fmla="*/ 2150269 w 2826544"/>
                <a:gd name="connsiteY32" fmla="*/ 276225 h 673894"/>
                <a:gd name="connsiteX33" fmla="*/ 2328862 w 2826544"/>
                <a:gd name="connsiteY33" fmla="*/ 269081 h 673894"/>
                <a:gd name="connsiteX34" fmla="*/ 2478881 w 2826544"/>
                <a:gd name="connsiteY34" fmla="*/ 271463 h 673894"/>
                <a:gd name="connsiteX35" fmla="*/ 2607469 w 2826544"/>
                <a:gd name="connsiteY35" fmla="*/ 278606 h 673894"/>
                <a:gd name="connsiteX36" fmla="*/ 2714625 w 2826544"/>
                <a:gd name="connsiteY36" fmla="*/ 292894 h 673894"/>
                <a:gd name="connsiteX37" fmla="*/ 2764631 w 2826544"/>
                <a:gd name="connsiteY37" fmla="*/ 278606 h 673894"/>
                <a:gd name="connsiteX38" fmla="*/ 2807494 w 2826544"/>
                <a:gd name="connsiteY38" fmla="*/ 257175 h 673894"/>
                <a:gd name="connsiteX39" fmla="*/ 2821781 w 2826544"/>
                <a:gd name="connsiteY39" fmla="*/ 238125 h 673894"/>
                <a:gd name="connsiteX40" fmla="*/ 2826544 w 2826544"/>
                <a:gd name="connsiteY40" fmla="*/ 221456 h 673894"/>
                <a:gd name="connsiteX41" fmla="*/ 2821781 w 2826544"/>
                <a:gd name="connsiteY41" fmla="*/ 195263 h 673894"/>
                <a:gd name="connsiteX42" fmla="*/ 2812256 w 2826544"/>
                <a:gd name="connsiteY42" fmla="*/ 180975 h 673894"/>
                <a:gd name="connsiteX43" fmla="*/ 2783681 w 2826544"/>
                <a:gd name="connsiteY43" fmla="*/ 147638 h 673894"/>
                <a:gd name="connsiteX44" fmla="*/ 2759869 w 2826544"/>
                <a:gd name="connsiteY44" fmla="*/ 126206 h 673894"/>
                <a:gd name="connsiteX45" fmla="*/ 2740819 w 2826544"/>
                <a:gd name="connsiteY45" fmla="*/ 114300 h 673894"/>
                <a:gd name="connsiteX46" fmla="*/ 2657475 w 2826544"/>
                <a:gd name="connsiteY46" fmla="*/ 80963 h 673894"/>
                <a:gd name="connsiteX47" fmla="*/ 2524125 w 2826544"/>
                <a:gd name="connsiteY47" fmla="*/ 35719 h 673894"/>
                <a:gd name="connsiteX48" fmla="*/ 2440781 w 2826544"/>
                <a:gd name="connsiteY48" fmla="*/ 11906 h 673894"/>
                <a:gd name="connsiteX49" fmla="*/ 2374106 w 2826544"/>
                <a:gd name="connsiteY49" fmla="*/ 0 h 673894"/>
                <a:gd name="connsiteX50" fmla="*/ 2345531 w 2826544"/>
                <a:gd name="connsiteY50" fmla="*/ 2381 h 673894"/>
                <a:gd name="connsiteX51" fmla="*/ 2286000 w 2826544"/>
                <a:gd name="connsiteY51" fmla="*/ 19050 h 673894"/>
                <a:gd name="connsiteX52" fmla="*/ 2193131 w 2826544"/>
                <a:gd name="connsiteY52" fmla="*/ 50006 h 673894"/>
                <a:gd name="connsiteX53" fmla="*/ 2138362 w 2826544"/>
                <a:gd name="connsiteY53" fmla="*/ 69056 h 673894"/>
                <a:gd name="connsiteX54" fmla="*/ 1971675 w 2826544"/>
                <a:gd name="connsiteY54" fmla="*/ 90488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6544" h="673894">
                  <a:moveTo>
                    <a:pt x="1971675" y="90488"/>
                  </a:moveTo>
                  <a:lnTo>
                    <a:pt x="1745456" y="121444"/>
                  </a:lnTo>
                  <a:lnTo>
                    <a:pt x="1495425" y="154781"/>
                  </a:lnTo>
                  <a:lnTo>
                    <a:pt x="1426369" y="166688"/>
                  </a:lnTo>
                  <a:lnTo>
                    <a:pt x="1169194" y="238125"/>
                  </a:lnTo>
                  <a:lnTo>
                    <a:pt x="885825" y="304800"/>
                  </a:lnTo>
                  <a:lnTo>
                    <a:pt x="697706" y="350044"/>
                  </a:lnTo>
                  <a:lnTo>
                    <a:pt x="428625" y="414338"/>
                  </a:lnTo>
                  <a:lnTo>
                    <a:pt x="285750" y="450056"/>
                  </a:lnTo>
                  <a:lnTo>
                    <a:pt x="235744" y="440531"/>
                  </a:lnTo>
                  <a:lnTo>
                    <a:pt x="128587" y="419100"/>
                  </a:lnTo>
                  <a:lnTo>
                    <a:pt x="54769" y="404813"/>
                  </a:lnTo>
                  <a:lnTo>
                    <a:pt x="23812" y="400050"/>
                  </a:lnTo>
                  <a:lnTo>
                    <a:pt x="9525" y="402431"/>
                  </a:lnTo>
                  <a:lnTo>
                    <a:pt x="0" y="407194"/>
                  </a:lnTo>
                  <a:lnTo>
                    <a:pt x="0" y="423863"/>
                  </a:lnTo>
                  <a:lnTo>
                    <a:pt x="14287" y="447675"/>
                  </a:lnTo>
                  <a:lnTo>
                    <a:pt x="54769" y="488156"/>
                  </a:lnTo>
                  <a:lnTo>
                    <a:pt x="119062" y="538163"/>
                  </a:lnTo>
                  <a:lnTo>
                    <a:pt x="173831" y="576263"/>
                  </a:lnTo>
                  <a:lnTo>
                    <a:pt x="252412" y="621506"/>
                  </a:lnTo>
                  <a:lnTo>
                    <a:pt x="345281" y="659606"/>
                  </a:lnTo>
                  <a:lnTo>
                    <a:pt x="388144" y="673894"/>
                  </a:lnTo>
                  <a:lnTo>
                    <a:pt x="492919" y="640556"/>
                  </a:lnTo>
                  <a:lnTo>
                    <a:pt x="781050" y="547688"/>
                  </a:lnTo>
                  <a:lnTo>
                    <a:pt x="1038225" y="464344"/>
                  </a:lnTo>
                  <a:lnTo>
                    <a:pt x="1145381" y="440531"/>
                  </a:lnTo>
                  <a:lnTo>
                    <a:pt x="1347787" y="388144"/>
                  </a:lnTo>
                  <a:lnTo>
                    <a:pt x="1500187" y="359569"/>
                  </a:lnTo>
                  <a:lnTo>
                    <a:pt x="1731169" y="323850"/>
                  </a:lnTo>
                  <a:lnTo>
                    <a:pt x="1888331" y="300038"/>
                  </a:lnTo>
                  <a:lnTo>
                    <a:pt x="1988344" y="288131"/>
                  </a:lnTo>
                  <a:lnTo>
                    <a:pt x="2150269" y="276225"/>
                  </a:lnTo>
                  <a:lnTo>
                    <a:pt x="2328862" y="269081"/>
                  </a:lnTo>
                  <a:lnTo>
                    <a:pt x="2478881" y="271463"/>
                  </a:lnTo>
                  <a:lnTo>
                    <a:pt x="2607469" y="278606"/>
                  </a:lnTo>
                  <a:lnTo>
                    <a:pt x="2714625" y="292894"/>
                  </a:lnTo>
                  <a:lnTo>
                    <a:pt x="2764631" y="278606"/>
                  </a:lnTo>
                  <a:lnTo>
                    <a:pt x="2807494" y="257175"/>
                  </a:lnTo>
                  <a:lnTo>
                    <a:pt x="2821781" y="238125"/>
                  </a:lnTo>
                  <a:lnTo>
                    <a:pt x="2826544" y="221456"/>
                  </a:lnTo>
                  <a:lnTo>
                    <a:pt x="2821781" y="195263"/>
                  </a:lnTo>
                  <a:lnTo>
                    <a:pt x="2812256" y="180975"/>
                  </a:lnTo>
                  <a:lnTo>
                    <a:pt x="2783681" y="147638"/>
                  </a:lnTo>
                  <a:lnTo>
                    <a:pt x="2759869" y="126206"/>
                  </a:lnTo>
                  <a:lnTo>
                    <a:pt x="2740819" y="114300"/>
                  </a:lnTo>
                  <a:lnTo>
                    <a:pt x="2657475" y="80963"/>
                  </a:lnTo>
                  <a:lnTo>
                    <a:pt x="2524125" y="35719"/>
                  </a:lnTo>
                  <a:lnTo>
                    <a:pt x="2440781" y="11906"/>
                  </a:lnTo>
                  <a:lnTo>
                    <a:pt x="2374106" y="0"/>
                  </a:lnTo>
                  <a:lnTo>
                    <a:pt x="2345531" y="2381"/>
                  </a:lnTo>
                  <a:lnTo>
                    <a:pt x="2286000" y="19050"/>
                  </a:lnTo>
                  <a:lnTo>
                    <a:pt x="2193131" y="50006"/>
                  </a:lnTo>
                  <a:lnTo>
                    <a:pt x="2138362" y="69056"/>
                  </a:lnTo>
                  <a:lnTo>
                    <a:pt x="1971675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63">
              <a:extLst>
                <a:ext uri="{FF2B5EF4-FFF2-40B4-BE49-F238E27FC236}">
                  <a16:creationId xmlns:a16="http://schemas.microsoft.com/office/drawing/2014/main" id="{D3C5C482-5CF6-4D01-877B-224BC1E4CF91}"/>
                </a:ext>
              </a:extLst>
            </p:cNvPr>
            <p:cNvSpPr/>
            <p:nvPr/>
          </p:nvSpPr>
          <p:spPr>
            <a:xfrm>
              <a:off x="5716588" y="3390900"/>
              <a:ext cx="1250950" cy="436563"/>
            </a:xfrm>
            <a:custGeom>
              <a:avLst/>
              <a:gdLst>
                <a:gd name="connsiteX0" fmla="*/ 526257 w 1250157"/>
                <a:gd name="connsiteY0" fmla="*/ 235744 h 435769"/>
                <a:gd name="connsiteX1" fmla="*/ 350044 w 1250157"/>
                <a:gd name="connsiteY1" fmla="*/ 214313 h 435769"/>
                <a:gd name="connsiteX2" fmla="*/ 173832 w 1250157"/>
                <a:gd name="connsiteY2" fmla="*/ 190500 h 435769"/>
                <a:gd name="connsiteX3" fmla="*/ 0 w 1250157"/>
                <a:gd name="connsiteY3" fmla="*/ 161925 h 435769"/>
                <a:gd name="connsiteX4" fmla="*/ 57150 w 1250157"/>
                <a:gd name="connsiteY4" fmla="*/ 0 h 435769"/>
                <a:gd name="connsiteX5" fmla="*/ 219075 w 1250157"/>
                <a:gd name="connsiteY5" fmla="*/ 38100 h 435769"/>
                <a:gd name="connsiteX6" fmla="*/ 369094 w 1250157"/>
                <a:gd name="connsiteY6" fmla="*/ 64294 h 435769"/>
                <a:gd name="connsiteX7" fmla="*/ 490538 w 1250157"/>
                <a:gd name="connsiteY7" fmla="*/ 78581 h 435769"/>
                <a:gd name="connsiteX8" fmla="*/ 578644 w 1250157"/>
                <a:gd name="connsiteY8" fmla="*/ 83344 h 435769"/>
                <a:gd name="connsiteX9" fmla="*/ 766763 w 1250157"/>
                <a:gd name="connsiteY9" fmla="*/ 83344 h 435769"/>
                <a:gd name="connsiteX10" fmla="*/ 942975 w 1250157"/>
                <a:gd name="connsiteY10" fmla="*/ 83344 h 435769"/>
                <a:gd name="connsiteX11" fmla="*/ 981075 w 1250157"/>
                <a:gd name="connsiteY11" fmla="*/ 83344 h 435769"/>
                <a:gd name="connsiteX12" fmla="*/ 1004888 w 1250157"/>
                <a:gd name="connsiteY12" fmla="*/ 88106 h 435769"/>
                <a:gd name="connsiteX13" fmla="*/ 1023938 w 1250157"/>
                <a:gd name="connsiteY13" fmla="*/ 97631 h 435769"/>
                <a:gd name="connsiteX14" fmla="*/ 1064419 w 1250157"/>
                <a:gd name="connsiteY14" fmla="*/ 130969 h 435769"/>
                <a:gd name="connsiteX15" fmla="*/ 1112044 w 1250157"/>
                <a:gd name="connsiteY15" fmla="*/ 176213 h 435769"/>
                <a:gd name="connsiteX16" fmla="*/ 1157288 w 1250157"/>
                <a:gd name="connsiteY16" fmla="*/ 223838 h 435769"/>
                <a:gd name="connsiteX17" fmla="*/ 1202532 w 1250157"/>
                <a:gd name="connsiteY17" fmla="*/ 269081 h 435769"/>
                <a:gd name="connsiteX18" fmla="*/ 1219200 w 1250157"/>
                <a:gd name="connsiteY18" fmla="*/ 290513 h 435769"/>
                <a:gd name="connsiteX19" fmla="*/ 1233488 w 1250157"/>
                <a:gd name="connsiteY19" fmla="*/ 311944 h 435769"/>
                <a:gd name="connsiteX20" fmla="*/ 1245394 w 1250157"/>
                <a:gd name="connsiteY20" fmla="*/ 338138 h 435769"/>
                <a:gd name="connsiteX21" fmla="*/ 1250157 w 1250157"/>
                <a:gd name="connsiteY21" fmla="*/ 364331 h 435769"/>
                <a:gd name="connsiteX22" fmla="*/ 1245394 w 1250157"/>
                <a:gd name="connsiteY22" fmla="*/ 383381 h 435769"/>
                <a:gd name="connsiteX23" fmla="*/ 1231107 w 1250157"/>
                <a:gd name="connsiteY23" fmla="*/ 404813 h 435769"/>
                <a:gd name="connsiteX24" fmla="*/ 1207294 w 1250157"/>
                <a:gd name="connsiteY24" fmla="*/ 421481 h 435769"/>
                <a:gd name="connsiteX25" fmla="*/ 1176338 w 1250157"/>
                <a:gd name="connsiteY25" fmla="*/ 435769 h 435769"/>
                <a:gd name="connsiteX26" fmla="*/ 833438 w 1250157"/>
                <a:gd name="connsiteY26" fmla="*/ 273844 h 435769"/>
                <a:gd name="connsiteX27" fmla="*/ 807244 w 1250157"/>
                <a:gd name="connsiteY27" fmla="*/ 261938 h 435769"/>
                <a:gd name="connsiteX28" fmla="*/ 726282 w 1250157"/>
                <a:gd name="connsiteY28" fmla="*/ 254794 h 435769"/>
                <a:gd name="connsiteX29" fmla="*/ 526257 w 1250157"/>
                <a:gd name="connsiteY29" fmla="*/ 23574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0157" h="435769">
                  <a:moveTo>
                    <a:pt x="526257" y="235744"/>
                  </a:moveTo>
                  <a:lnTo>
                    <a:pt x="350044" y="214313"/>
                  </a:lnTo>
                  <a:lnTo>
                    <a:pt x="173832" y="190500"/>
                  </a:lnTo>
                  <a:lnTo>
                    <a:pt x="0" y="161925"/>
                  </a:lnTo>
                  <a:lnTo>
                    <a:pt x="57150" y="0"/>
                  </a:lnTo>
                  <a:lnTo>
                    <a:pt x="219075" y="38100"/>
                  </a:lnTo>
                  <a:lnTo>
                    <a:pt x="369094" y="64294"/>
                  </a:lnTo>
                  <a:lnTo>
                    <a:pt x="490538" y="78581"/>
                  </a:lnTo>
                  <a:lnTo>
                    <a:pt x="578644" y="83344"/>
                  </a:lnTo>
                  <a:lnTo>
                    <a:pt x="766763" y="83344"/>
                  </a:lnTo>
                  <a:lnTo>
                    <a:pt x="942975" y="83344"/>
                  </a:lnTo>
                  <a:lnTo>
                    <a:pt x="981075" y="83344"/>
                  </a:lnTo>
                  <a:lnTo>
                    <a:pt x="1004888" y="88106"/>
                  </a:lnTo>
                  <a:lnTo>
                    <a:pt x="1023938" y="97631"/>
                  </a:lnTo>
                  <a:lnTo>
                    <a:pt x="1064419" y="130969"/>
                  </a:lnTo>
                  <a:lnTo>
                    <a:pt x="1112044" y="176213"/>
                  </a:lnTo>
                  <a:lnTo>
                    <a:pt x="1157288" y="223838"/>
                  </a:lnTo>
                  <a:lnTo>
                    <a:pt x="1202532" y="269081"/>
                  </a:lnTo>
                  <a:lnTo>
                    <a:pt x="1219200" y="290513"/>
                  </a:lnTo>
                  <a:lnTo>
                    <a:pt x="1233488" y="311944"/>
                  </a:lnTo>
                  <a:lnTo>
                    <a:pt x="1245394" y="338138"/>
                  </a:lnTo>
                  <a:lnTo>
                    <a:pt x="1250157" y="364331"/>
                  </a:lnTo>
                  <a:lnTo>
                    <a:pt x="1245394" y="383381"/>
                  </a:lnTo>
                  <a:lnTo>
                    <a:pt x="1231107" y="404813"/>
                  </a:lnTo>
                  <a:lnTo>
                    <a:pt x="1207294" y="421481"/>
                  </a:lnTo>
                  <a:lnTo>
                    <a:pt x="1176338" y="435769"/>
                  </a:lnTo>
                  <a:lnTo>
                    <a:pt x="833438" y="273844"/>
                  </a:lnTo>
                  <a:lnTo>
                    <a:pt x="807244" y="261938"/>
                  </a:lnTo>
                  <a:lnTo>
                    <a:pt x="726282" y="254794"/>
                  </a:lnTo>
                  <a:lnTo>
                    <a:pt x="5262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64">
              <a:extLst>
                <a:ext uri="{FF2B5EF4-FFF2-40B4-BE49-F238E27FC236}">
                  <a16:creationId xmlns:a16="http://schemas.microsoft.com/office/drawing/2014/main" id="{B9C01986-30EF-4354-801C-B6DB49AF6297}"/>
                </a:ext>
              </a:extLst>
            </p:cNvPr>
            <p:cNvSpPr/>
            <p:nvPr/>
          </p:nvSpPr>
          <p:spPr>
            <a:xfrm>
              <a:off x="5680075" y="3648075"/>
              <a:ext cx="1279525" cy="2443163"/>
            </a:xfrm>
            <a:custGeom>
              <a:avLst/>
              <a:gdLst>
                <a:gd name="connsiteX0" fmla="*/ 967028 w 1279502"/>
                <a:gd name="connsiteY0" fmla="*/ 888087 h 2443882"/>
                <a:gd name="connsiteX1" fmla="*/ 1036101 w 1279502"/>
                <a:gd name="connsiteY1" fmla="*/ 687445 h 2443882"/>
                <a:gd name="connsiteX2" fmla="*/ 1092018 w 1279502"/>
                <a:gd name="connsiteY2" fmla="*/ 509828 h 2443882"/>
                <a:gd name="connsiteX3" fmla="*/ 1141356 w 1279502"/>
                <a:gd name="connsiteY3" fmla="*/ 335500 h 2443882"/>
                <a:gd name="connsiteX4" fmla="*/ 1161091 w 1279502"/>
                <a:gd name="connsiteY4" fmla="*/ 263137 h 2443882"/>
                <a:gd name="connsiteX5" fmla="*/ 1170959 w 1279502"/>
                <a:gd name="connsiteY5" fmla="*/ 236823 h 2443882"/>
                <a:gd name="connsiteX6" fmla="*/ 1184115 w 1279502"/>
                <a:gd name="connsiteY6" fmla="*/ 210510 h 2443882"/>
                <a:gd name="connsiteX7" fmla="*/ 1200561 w 1279502"/>
                <a:gd name="connsiteY7" fmla="*/ 190774 h 2443882"/>
                <a:gd name="connsiteX8" fmla="*/ 1213718 w 1279502"/>
                <a:gd name="connsiteY8" fmla="*/ 177618 h 2443882"/>
                <a:gd name="connsiteX9" fmla="*/ 1243321 w 1279502"/>
                <a:gd name="connsiteY9" fmla="*/ 161172 h 2443882"/>
                <a:gd name="connsiteX10" fmla="*/ 1272924 w 1279502"/>
                <a:gd name="connsiteY10" fmla="*/ 128280 h 2443882"/>
                <a:gd name="connsiteX11" fmla="*/ 1279502 w 1279502"/>
                <a:gd name="connsiteY11" fmla="*/ 98677 h 2443882"/>
                <a:gd name="connsiteX12" fmla="*/ 855195 w 1279502"/>
                <a:gd name="connsiteY12" fmla="*/ 0 h 2443882"/>
                <a:gd name="connsiteX13" fmla="*/ 897954 w 1279502"/>
                <a:gd name="connsiteY13" fmla="*/ 36182 h 2443882"/>
                <a:gd name="connsiteX14" fmla="*/ 914400 w 1279502"/>
                <a:gd name="connsiteY14" fmla="*/ 59206 h 2443882"/>
                <a:gd name="connsiteX15" fmla="*/ 924268 w 1279502"/>
                <a:gd name="connsiteY15" fmla="*/ 85520 h 2443882"/>
                <a:gd name="connsiteX16" fmla="*/ 917690 w 1279502"/>
                <a:gd name="connsiteY16" fmla="*/ 154593 h 2443882"/>
                <a:gd name="connsiteX17" fmla="*/ 884797 w 1279502"/>
                <a:gd name="connsiteY17" fmla="*/ 322343 h 2443882"/>
                <a:gd name="connsiteX18" fmla="*/ 842038 w 1279502"/>
                <a:gd name="connsiteY18" fmla="*/ 513117 h 2443882"/>
                <a:gd name="connsiteX19" fmla="*/ 786121 w 1279502"/>
                <a:gd name="connsiteY19" fmla="*/ 720337 h 2443882"/>
                <a:gd name="connsiteX20" fmla="*/ 720337 w 1279502"/>
                <a:gd name="connsiteY20" fmla="*/ 901244 h 2443882"/>
                <a:gd name="connsiteX21" fmla="*/ 638107 w 1279502"/>
                <a:gd name="connsiteY21" fmla="*/ 1108464 h 2443882"/>
                <a:gd name="connsiteX22" fmla="*/ 539431 w 1279502"/>
                <a:gd name="connsiteY22" fmla="*/ 1345287 h 2443882"/>
                <a:gd name="connsiteX23" fmla="*/ 444043 w 1279502"/>
                <a:gd name="connsiteY23" fmla="*/ 1552507 h 2443882"/>
                <a:gd name="connsiteX24" fmla="*/ 368392 w 1279502"/>
                <a:gd name="connsiteY24" fmla="*/ 1707100 h 2443882"/>
                <a:gd name="connsiteX25" fmla="*/ 305897 w 1279502"/>
                <a:gd name="connsiteY25" fmla="*/ 1802487 h 2443882"/>
                <a:gd name="connsiteX26" fmla="*/ 266426 w 1279502"/>
                <a:gd name="connsiteY26" fmla="*/ 1845246 h 2443882"/>
                <a:gd name="connsiteX27" fmla="*/ 217088 w 1279502"/>
                <a:gd name="connsiteY27" fmla="*/ 1901163 h 2443882"/>
                <a:gd name="connsiteX28" fmla="*/ 187485 w 1279502"/>
                <a:gd name="connsiteY28" fmla="*/ 1924187 h 2443882"/>
                <a:gd name="connsiteX29" fmla="*/ 161172 w 1279502"/>
                <a:gd name="connsiteY29" fmla="*/ 1937344 h 2443882"/>
                <a:gd name="connsiteX30" fmla="*/ 134858 w 1279502"/>
                <a:gd name="connsiteY30" fmla="*/ 1947212 h 2443882"/>
                <a:gd name="connsiteX31" fmla="*/ 0 w 1279502"/>
                <a:gd name="connsiteY31" fmla="*/ 2378098 h 2443882"/>
                <a:gd name="connsiteX32" fmla="*/ 9868 w 1279502"/>
                <a:gd name="connsiteY32" fmla="*/ 2407701 h 2443882"/>
                <a:gd name="connsiteX33" fmla="*/ 26314 w 1279502"/>
                <a:gd name="connsiteY33" fmla="*/ 2434015 h 2443882"/>
                <a:gd name="connsiteX34" fmla="*/ 52628 w 1279502"/>
                <a:gd name="connsiteY34" fmla="*/ 2443882 h 2443882"/>
                <a:gd name="connsiteX35" fmla="*/ 78941 w 1279502"/>
                <a:gd name="connsiteY35" fmla="*/ 2443882 h 2443882"/>
                <a:gd name="connsiteX36" fmla="*/ 111833 w 1279502"/>
                <a:gd name="connsiteY36" fmla="*/ 2420858 h 2443882"/>
                <a:gd name="connsiteX37" fmla="*/ 200642 w 1279502"/>
                <a:gd name="connsiteY37" fmla="*/ 2341917 h 2443882"/>
                <a:gd name="connsiteX38" fmla="*/ 309186 w 1279502"/>
                <a:gd name="connsiteY38" fmla="*/ 2233373 h 2443882"/>
                <a:gd name="connsiteX39" fmla="*/ 391416 w 1279502"/>
                <a:gd name="connsiteY39" fmla="*/ 2131408 h 2443882"/>
                <a:gd name="connsiteX40" fmla="*/ 467068 w 1279502"/>
                <a:gd name="connsiteY40" fmla="*/ 2022864 h 2443882"/>
                <a:gd name="connsiteX41" fmla="*/ 532852 w 1279502"/>
                <a:gd name="connsiteY41" fmla="*/ 1914320 h 2443882"/>
                <a:gd name="connsiteX42" fmla="*/ 585479 w 1279502"/>
                <a:gd name="connsiteY42" fmla="*/ 1809065 h 2443882"/>
                <a:gd name="connsiteX43" fmla="*/ 664420 w 1279502"/>
                <a:gd name="connsiteY43" fmla="*/ 1641315 h 2443882"/>
                <a:gd name="connsiteX44" fmla="*/ 740072 w 1279502"/>
                <a:gd name="connsiteY44" fmla="*/ 1473566 h 2443882"/>
                <a:gd name="connsiteX45" fmla="*/ 815724 w 1279502"/>
                <a:gd name="connsiteY45" fmla="*/ 1289370 h 2443882"/>
                <a:gd name="connsiteX46" fmla="*/ 894665 w 1279502"/>
                <a:gd name="connsiteY46" fmla="*/ 1088728 h 2443882"/>
                <a:gd name="connsiteX47" fmla="*/ 967028 w 1279502"/>
                <a:gd name="connsiteY47" fmla="*/ 888087 h 244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9502" h="2443882">
                  <a:moveTo>
                    <a:pt x="967028" y="888087"/>
                  </a:moveTo>
                  <a:lnTo>
                    <a:pt x="1036101" y="687445"/>
                  </a:lnTo>
                  <a:lnTo>
                    <a:pt x="1092018" y="509828"/>
                  </a:lnTo>
                  <a:lnTo>
                    <a:pt x="1141356" y="335500"/>
                  </a:lnTo>
                  <a:lnTo>
                    <a:pt x="1161091" y="263137"/>
                  </a:lnTo>
                  <a:lnTo>
                    <a:pt x="1170959" y="236823"/>
                  </a:lnTo>
                  <a:lnTo>
                    <a:pt x="1184115" y="210510"/>
                  </a:lnTo>
                  <a:lnTo>
                    <a:pt x="1200561" y="190774"/>
                  </a:lnTo>
                  <a:lnTo>
                    <a:pt x="1213718" y="177618"/>
                  </a:lnTo>
                  <a:lnTo>
                    <a:pt x="1243321" y="161172"/>
                  </a:lnTo>
                  <a:lnTo>
                    <a:pt x="1272924" y="128280"/>
                  </a:lnTo>
                  <a:lnTo>
                    <a:pt x="1279502" y="98677"/>
                  </a:lnTo>
                  <a:lnTo>
                    <a:pt x="855195" y="0"/>
                  </a:lnTo>
                  <a:lnTo>
                    <a:pt x="897954" y="36182"/>
                  </a:lnTo>
                  <a:lnTo>
                    <a:pt x="914400" y="59206"/>
                  </a:lnTo>
                  <a:lnTo>
                    <a:pt x="924268" y="85520"/>
                  </a:lnTo>
                  <a:lnTo>
                    <a:pt x="917690" y="154593"/>
                  </a:lnTo>
                  <a:lnTo>
                    <a:pt x="884797" y="322343"/>
                  </a:lnTo>
                  <a:lnTo>
                    <a:pt x="842038" y="513117"/>
                  </a:lnTo>
                  <a:lnTo>
                    <a:pt x="786121" y="720337"/>
                  </a:lnTo>
                  <a:lnTo>
                    <a:pt x="720337" y="901244"/>
                  </a:lnTo>
                  <a:lnTo>
                    <a:pt x="638107" y="1108464"/>
                  </a:lnTo>
                  <a:lnTo>
                    <a:pt x="539431" y="1345287"/>
                  </a:lnTo>
                  <a:lnTo>
                    <a:pt x="444043" y="1552507"/>
                  </a:lnTo>
                  <a:lnTo>
                    <a:pt x="368392" y="1707100"/>
                  </a:lnTo>
                  <a:lnTo>
                    <a:pt x="305897" y="1802487"/>
                  </a:lnTo>
                  <a:lnTo>
                    <a:pt x="266426" y="1845246"/>
                  </a:lnTo>
                  <a:lnTo>
                    <a:pt x="217088" y="1901163"/>
                  </a:lnTo>
                  <a:lnTo>
                    <a:pt x="187485" y="1924187"/>
                  </a:lnTo>
                  <a:lnTo>
                    <a:pt x="161172" y="1937344"/>
                  </a:lnTo>
                  <a:lnTo>
                    <a:pt x="134858" y="1947212"/>
                  </a:lnTo>
                  <a:lnTo>
                    <a:pt x="0" y="2378098"/>
                  </a:lnTo>
                  <a:lnTo>
                    <a:pt x="9868" y="2407701"/>
                  </a:lnTo>
                  <a:lnTo>
                    <a:pt x="26314" y="2434015"/>
                  </a:lnTo>
                  <a:lnTo>
                    <a:pt x="52628" y="2443882"/>
                  </a:lnTo>
                  <a:lnTo>
                    <a:pt x="78941" y="2443882"/>
                  </a:lnTo>
                  <a:lnTo>
                    <a:pt x="111833" y="2420858"/>
                  </a:lnTo>
                  <a:lnTo>
                    <a:pt x="200642" y="2341917"/>
                  </a:lnTo>
                  <a:lnTo>
                    <a:pt x="309186" y="2233373"/>
                  </a:lnTo>
                  <a:lnTo>
                    <a:pt x="391416" y="2131408"/>
                  </a:lnTo>
                  <a:lnTo>
                    <a:pt x="467068" y="2022864"/>
                  </a:lnTo>
                  <a:lnTo>
                    <a:pt x="532852" y="1914320"/>
                  </a:lnTo>
                  <a:lnTo>
                    <a:pt x="585479" y="1809065"/>
                  </a:lnTo>
                  <a:lnTo>
                    <a:pt x="664420" y="1641315"/>
                  </a:lnTo>
                  <a:lnTo>
                    <a:pt x="740072" y="1473566"/>
                  </a:lnTo>
                  <a:lnTo>
                    <a:pt x="815724" y="1289370"/>
                  </a:lnTo>
                  <a:lnTo>
                    <a:pt x="894665" y="1088728"/>
                  </a:lnTo>
                  <a:lnTo>
                    <a:pt x="967028" y="888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65">
              <a:extLst>
                <a:ext uri="{FF2B5EF4-FFF2-40B4-BE49-F238E27FC236}">
                  <a16:creationId xmlns:a16="http://schemas.microsoft.com/office/drawing/2014/main" id="{94658781-51C5-40EF-B3EB-41DC6E285916}"/>
                </a:ext>
              </a:extLst>
            </p:cNvPr>
            <p:cNvSpPr/>
            <p:nvPr/>
          </p:nvSpPr>
          <p:spPr>
            <a:xfrm>
              <a:off x="5186363" y="5278438"/>
              <a:ext cx="709612" cy="800100"/>
            </a:xfrm>
            <a:custGeom>
              <a:avLst/>
              <a:gdLst>
                <a:gd name="connsiteX0" fmla="*/ 276225 w 709612"/>
                <a:gd name="connsiteY0" fmla="*/ 135732 h 800100"/>
                <a:gd name="connsiteX1" fmla="*/ 369093 w 709612"/>
                <a:gd name="connsiteY1" fmla="*/ 192882 h 800100"/>
                <a:gd name="connsiteX2" fmla="*/ 507206 w 709612"/>
                <a:gd name="connsiteY2" fmla="*/ 273844 h 800100"/>
                <a:gd name="connsiteX3" fmla="*/ 550068 w 709612"/>
                <a:gd name="connsiteY3" fmla="*/ 300038 h 800100"/>
                <a:gd name="connsiteX4" fmla="*/ 576262 w 709612"/>
                <a:gd name="connsiteY4" fmla="*/ 311944 h 800100"/>
                <a:gd name="connsiteX5" fmla="*/ 604837 w 709612"/>
                <a:gd name="connsiteY5" fmla="*/ 316707 h 800100"/>
                <a:gd name="connsiteX6" fmla="*/ 623887 w 709612"/>
                <a:gd name="connsiteY6" fmla="*/ 316707 h 800100"/>
                <a:gd name="connsiteX7" fmla="*/ 669131 w 709612"/>
                <a:gd name="connsiteY7" fmla="*/ 302419 h 800100"/>
                <a:gd name="connsiteX8" fmla="*/ 709612 w 709612"/>
                <a:gd name="connsiteY8" fmla="*/ 273844 h 800100"/>
                <a:gd name="connsiteX9" fmla="*/ 523875 w 709612"/>
                <a:gd name="connsiteY9" fmla="*/ 800100 h 800100"/>
                <a:gd name="connsiteX10" fmla="*/ 504825 w 709612"/>
                <a:gd name="connsiteY10" fmla="*/ 778669 h 800100"/>
                <a:gd name="connsiteX11" fmla="*/ 490537 w 709612"/>
                <a:gd name="connsiteY11" fmla="*/ 742950 h 800100"/>
                <a:gd name="connsiteX12" fmla="*/ 471487 w 709612"/>
                <a:gd name="connsiteY12" fmla="*/ 678657 h 800100"/>
                <a:gd name="connsiteX13" fmla="*/ 440531 w 709612"/>
                <a:gd name="connsiteY13" fmla="*/ 590550 h 800100"/>
                <a:gd name="connsiteX14" fmla="*/ 416718 w 709612"/>
                <a:gd name="connsiteY14" fmla="*/ 523875 h 800100"/>
                <a:gd name="connsiteX15" fmla="*/ 388143 w 709612"/>
                <a:gd name="connsiteY15" fmla="*/ 457200 h 800100"/>
                <a:gd name="connsiteX16" fmla="*/ 376237 w 709612"/>
                <a:gd name="connsiteY16" fmla="*/ 438150 h 800100"/>
                <a:gd name="connsiteX17" fmla="*/ 357187 w 709612"/>
                <a:gd name="connsiteY17" fmla="*/ 411957 h 800100"/>
                <a:gd name="connsiteX18" fmla="*/ 323850 w 709612"/>
                <a:gd name="connsiteY18" fmla="*/ 371475 h 800100"/>
                <a:gd name="connsiteX19" fmla="*/ 261937 w 709612"/>
                <a:gd name="connsiteY19" fmla="*/ 300038 h 800100"/>
                <a:gd name="connsiteX20" fmla="*/ 183356 w 709612"/>
                <a:gd name="connsiteY20" fmla="*/ 221457 h 800100"/>
                <a:gd name="connsiteX21" fmla="*/ 102393 w 709612"/>
                <a:gd name="connsiteY21" fmla="*/ 140494 h 800100"/>
                <a:gd name="connsiteX22" fmla="*/ 9525 w 709612"/>
                <a:gd name="connsiteY22" fmla="*/ 54769 h 800100"/>
                <a:gd name="connsiteX23" fmla="*/ 2381 w 709612"/>
                <a:gd name="connsiteY23" fmla="*/ 38100 h 800100"/>
                <a:gd name="connsiteX24" fmla="*/ 0 w 709612"/>
                <a:gd name="connsiteY24" fmla="*/ 21432 h 800100"/>
                <a:gd name="connsiteX25" fmla="*/ 7143 w 709612"/>
                <a:gd name="connsiteY25" fmla="*/ 2382 h 800100"/>
                <a:gd name="connsiteX26" fmla="*/ 21431 w 709612"/>
                <a:gd name="connsiteY26" fmla="*/ 0 h 800100"/>
                <a:gd name="connsiteX27" fmla="*/ 40481 w 709612"/>
                <a:gd name="connsiteY27" fmla="*/ 0 h 800100"/>
                <a:gd name="connsiteX28" fmla="*/ 69056 w 709612"/>
                <a:gd name="connsiteY28" fmla="*/ 11907 h 800100"/>
                <a:gd name="connsiteX29" fmla="*/ 133350 w 709612"/>
                <a:gd name="connsiteY29" fmla="*/ 52388 h 800100"/>
                <a:gd name="connsiteX30" fmla="*/ 276225 w 709612"/>
                <a:gd name="connsiteY30" fmla="*/ 135732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9612" h="800100">
                  <a:moveTo>
                    <a:pt x="276225" y="135732"/>
                  </a:moveTo>
                  <a:lnTo>
                    <a:pt x="369093" y="192882"/>
                  </a:lnTo>
                  <a:lnTo>
                    <a:pt x="507206" y="273844"/>
                  </a:lnTo>
                  <a:lnTo>
                    <a:pt x="550068" y="300038"/>
                  </a:lnTo>
                  <a:lnTo>
                    <a:pt x="576262" y="311944"/>
                  </a:lnTo>
                  <a:lnTo>
                    <a:pt x="604837" y="316707"/>
                  </a:lnTo>
                  <a:lnTo>
                    <a:pt x="623887" y="316707"/>
                  </a:lnTo>
                  <a:lnTo>
                    <a:pt x="669131" y="302419"/>
                  </a:lnTo>
                  <a:lnTo>
                    <a:pt x="709612" y="273844"/>
                  </a:lnTo>
                  <a:lnTo>
                    <a:pt x="523875" y="800100"/>
                  </a:lnTo>
                  <a:lnTo>
                    <a:pt x="504825" y="778669"/>
                  </a:lnTo>
                  <a:lnTo>
                    <a:pt x="490537" y="742950"/>
                  </a:lnTo>
                  <a:lnTo>
                    <a:pt x="471487" y="678657"/>
                  </a:lnTo>
                  <a:lnTo>
                    <a:pt x="440531" y="590550"/>
                  </a:lnTo>
                  <a:lnTo>
                    <a:pt x="416718" y="523875"/>
                  </a:lnTo>
                  <a:lnTo>
                    <a:pt x="388143" y="457200"/>
                  </a:lnTo>
                  <a:lnTo>
                    <a:pt x="376237" y="438150"/>
                  </a:lnTo>
                  <a:lnTo>
                    <a:pt x="357187" y="411957"/>
                  </a:lnTo>
                  <a:lnTo>
                    <a:pt x="323850" y="371475"/>
                  </a:lnTo>
                  <a:lnTo>
                    <a:pt x="261937" y="300038"/>
                  </a:lnTo>
                  <a:lnTo>
                    <a:pt x="183356" y="221457"/>
                  </a:lnTo>
                  <a:lnTo>
                    <a:pt x="102393" y="1404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7143" y="2382"/>
                  </a:lnTo>
                  <a:lnTo>
                    <a:pt x="21431" y="0"/>
                  </a:lnTo>
                  <a:lnTo>
                    <a:pt x="40481" y="0"/>
                  </a:lnTo>
                  <a:lnTo>
                    <a:pt x="69056" y="11907"/>
                  </a:lnTo>
                  <a:lnTo>
                    <a:pt x="133350" y="52388"/>
                  </a:lnTo>
                  <a:lnTo>
                    <a:pt x="276225" y="13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62">
              <a:extLst>
                <a:ext uri="{FF2B5EF4-FFF2-40B4-BE49-F238E27FC236}">
                  <a16:creationId xmlns:a16="http://schemas.microsoft.com/office/drawing/2014/main" id="{66E4E48D-A806-4ED4-824F-876E92EDB0CF}"/>
                </a:ext>
              </a:extLst>
            </p:cNvPr>
            <p:cNvSpPr/>
            <p:nvPr/>
          </p:nvSpPr>
          <p:spPr>
            <a:xfrm>
              <a:off x="4494213" y="2876550"/>
              <a:ext cx="1433512" cy="2568575"/>
            </a:xfrm>
            <a:custGeom>
              <a:avLst/>
              <a:gdLst>
                <a:gd name="connsiteX0" fmla="*/ 890605 w 1434486"/>
                <a:gd name="connsiteY0" fmla="*/ 934796 h 2569838"/>
                <a:gd name="connsiteX1" fmla="*/ 992583 w 1434486"/>
                <a:gd name="connsiteY1" fmla="*/ 696848 h 2569838"/>
                <a:gd name="connsiteX2" fmla="*/ 1077564 w 1434486"/>
                <a:gd name="connsiteY2" fmla="*/ 475896 h 2569838"/>
                <a:gd name="connsiteX3" fmla="*/ 1118355 w 1434486"/>
                <a:gd name="connsiteY3" fmla="*/ 353523 h 2569838"/>
                <a:gd name="connsiteX4" fmla="*/ 1121755 w 1434486"/>
                <a:gd name="connsiteY4" fmla="*/ 326329 h 2569838"/>
                <a:gd name="connsiteX5" fmla="*/ 1121755 w 1434486"/>
                <a:gd name="connsiteY5" fmla="*/ 305933 h 2569838"/>
                <a:gd name="connsiteX6" fmla="*/ 1108158 w 1434486"/>
                <a:gd name="connsiteY6" fmla="*/ 258343 h 2569838"/>
                <a:gd name="connsiteX7" fmla="*/ 1091161 w 1434486"/>
                <a:gd name="connsiteY7" fmla="*/ 217552 h 2569838"/>
                <a:gd name="connsiteX8" fmla="*/ 1063967 w 1434486"/>
                <a:gd name="connsiteY8" fmla="*/ 176761 h 2569838"/>
                <a:gd name="connsiteX9" fmla="*/ 1029975 w 1434486"/>
                <a:gd name="connsiteY9" fmla="*/ 139370 h 2569838"/>
                <a:gd name="connsiteX10" fmla="*/ 1002781 w 1434486"/>
                <a:gd name="connsiteY10" fmla="*/ 115575 h 2569838"/>
                <a:gd name="connsiteX11" fmla="*/ 955191 w 1434486"/>
                <a:gd name="connsiteY11" fmla="*/ 71384 h 2569838"/>
                <a:gd name="connsiteX12" fmla="*/ 883807 w 1434486"/>
                <a:gd name="connsiteY12" fmla="*/ 23795 h 2569838"/>
                <a:gd name="connsiteX13" fmla="*/ 975587 w 1434486"/>
                <a:gd name="connsiteY13" fmla="*/ 0 h 2569838"/>
                <a:gd name="connsiteX14" fmla="*/ 1121755 w 1434486"/>
                <a:gd name="connsiteY14" fmla="*/ 61187 h 2569838"/>
                <a:gd name="connsiteX15" fmla="*/ 1247527 w 1434486"/>
                <a:gd name="connsiteY15" fmla="*/ 118974 h 2569838"/>
                <a:gd name="connsiteX16" fmla="*/ 1349505 w 1434486"/>
                <a:gd name="connsiteY16" fmla="*/ 176761 h 2569838"/>
                <a:gd name="connsiteX17" fmla="*/ 1410692 w 1434486"/>
                <a:gd name="connsiteY17" fmla="*/ 220952 h 2569838"/>
                <a:gd name="connsiteX18" fmla="*/ 1431087 w 1434486"/>
                <a:gd name="connsiteY18" fmla="*/ 237948 h 2569838"/>
                <a:gd name="connsiteX19" fmla="*/ 1431087 w 1434486"/>
                <a:gd name="connsiteY19" fmla="*/ 241347 h 2569838"/>
                <a:gd name="connsiteX20" fmla="*/ 1434486 w 1434486"/>
                <a:gd name="connsiteY20" fmla="*/ 265142 h 2569838"/>
                <a:gd name="connsiteX21" fmla="*/ 1424289 w 1434486"/>
                <a:gd name="connsiteY21" fmla="*/ 326329 h 2569838"/>
                <a:gd name="connsiteX22" fmla="*/ 1410692 w 1434486"/>
                <a:gd name="connsiteY22" fmla="*/ 377317 h 2569838"/>
                <a:gd name="connsiteX23" fmla="*/ 1376699 w 1434486"/>
                <a:gd name="connsiteY23" fmla="*/ 469097 h 2569838"/>
                <a:gd name="connsiteX24" fmla="*/ 1332509 w 1434486"/>
                <a:gd name="connsiteY24" fmla="*/ 560877 h 2569838"/>
                <a:gd name="connsiteX25" fmla="*/ 1267923 w 1434486"/>
                <a:gd name="connsiteY25" fmla="*/ 713844 h 2569838"/>
                <a:gd name="connsiteX26" fmla="*/ 1206736 w 1434486"/>
                <a:gd name="connsiteY26" fmla="*/ 863411 h 2569838"/>
                <a:gd name="connsiteX27" fmla="*/ 1104758 w 1434486"/>
                <a:gd name="connsiteY27" fmla="*/ 1084363 h 2569838"/>
                <a:gd name="connsiteX28" fmla="*/ 1033374 w 1434486"/>
                <a:gd name="connsiteY28" fmla="*/ 1230531 h 2569838"/>
                <a:gd name="connsiteX29" fmla="*/ 917799 w 1434486"/>
                <a:gd name="connsiteY29" fmla="*/ 1434486 h 2569838"/>
                <a:gd name="connsiteX30" fmla="*/ 849814 w 1434486"/>
                <a:gd name="connsiteY30" fmla="*/ 1553460 h 2569838"/>
                <a:gd name="connsiteX31" fmla="*/ 717243 w 1434486"/>
                <a:gd name="connsiteY31" fmla="*/ 1754016 h 2569838"/>
                <a:gd name="connsiteX32" fmla="*/ 632262 w 1434486"/>
                <a:gd name="connsiteY32" fmla="*/ 1876390 h 2569838"/>
                <a:gd name="connsiteX33" fmla="*/ 540482 w 1434486"/>
                <a:gd name="connsiteY33" fmla="*/ 2002162 h 2569838"/>
                <a:gd name="connsiteX34" fmla="*/ 428306 w 1434486"/>
                <a:gd name="connsiteY34" fmla="*/ 2144931 h 2569838"/>
                <a:gd name="connsiteX35" fmla="*/ 288937 w 1434486"/>
                <a:gd name="connsiteY35" fmla="*/ 2311494 h 2569838"/>
                <a:gd name="connsiteX36" fmla="*/ 176761 w 1434486"/>
                <a:gd name="connsiteY36" fmla="*/ 2433868 h 2569838"/>
                <a:gd name="connsiteX37" fmla="*/ 78183 w 1434486"/>
                <a:gd name="connsiteY37" fmla="*/ 2535845 h 2569838"/>
                <a:gd name="connsiteX38" fmla="*/ 54388 w 1434486"/>
                <a:gd name="connsiteY38" fmla="*/ 2556241 h 2569838"/>
                <a:gd name="connsiteX39" fmla="*/ 33993 w 1434486"/>
                <a:gd name="connsiteY39" fmla="*/ 2566439 h 2569838"/>
                <a:gd name="connsiteX40" fmla="*/ 27194 w 1434486"/>
                <a:gd name="connsiteY40" fmla="*/ 2569838 h 2569838"/>
                <a:gd name="connsiteX41" fmla="*/ 20396 w 1434486"/>
                <a:gd name="connsiteY41" fmla="*/ 2569838 h 2569838"/>
                <a:gd name="connsiteX42" fmla="*/ 10198 w 1434486"/>
                <a:gd name="connsiteY42" fmla="*/ 2566439 h 2569838"/>
                <a:gd name="connsiteX43" fmla="*/ 3399 w 1434486"/>
                <a:gd name="connsiteY43" fmla="*/ 2552842 h 2569838"/>
                <a:gd name="connsiteX44" fmla="*/ 0 w 1434486"/>
                <a:gd name="connsiteY44" fmla="*/ 2535845 h 2569838"/>
                <a:gd name="connsiteX45" fmla="*/ 20396 w 1434486"/>
                <a:gd name="connsiteY45" fmla="*/ 2495054 h 2569838"/>
                <a:gd name="connsiteX46" fmla="*/ 156366 w 1434486"/>
                <a:gd name="connsiteY46" fmla="*/ 2294498 h 2569838"/>
                <a:gd name="connsiteX47" fmla="*/ 343325 w 1434486"/>
                <a:gd name="connsiteY47" fmla="*/ 1998763 h 2569838"/>
                <a:gd name="connsiteX48" fmla="*/ 472497 w 1434486"/>
                <a:gd name="connsiteY48" fmla="*/ 1781210 h 2569838"/>
                <a:gd name="connsiteX49" fmla="*/ 547280 w 1434486"/>
                <a:gd name="connsiteY49" fmla="*/ 1645240 h 2569838"/>
                <a:gd name="connsiteX50" fmla="*/ 690049 w 1434486"/>
                <a:gd name="connsiteY50" fmla="*/ 1373300 h 2569838"/>
                <a:gd name="connsiteX51" fmla="*/ 775031 w 1434486"/>
                <a:gd name="connsiteY51" fmla="*/ 1206736 h 2569838"/>
                <a:gd name="connsiteX52" fmla="*/ 890605 w 1434486"/>
                <a:gd name="connsiteY52" fmla="*/ 934796 h 25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34486" h="2569838">
                  <a:moveTo>
                    <a:pt x="890605" y="934796"/>
                  </a:moveTo>
                  <a:lnTo>
                    <a:pt x="992583" y="696848"/>
                  </a:lnTo>
                  <a:lnTo>
                    <a:pt x="1077564" y="475896"/>
                  </a:lnTo>
                  <a:lnTo>
                    <a:pt x="1118355" y="353523"/>
                  </a:lnTo>
                  <a:lnTo>
                    <a:pt x="1121755" y="326329"/>
                  </a:lnTo>
                  <a:lnTo>
                    <a:pt x="1121755" y="305933"/>
                  </a:lnTo>
                  <a:lnTo>
                    <a:pt x="1108158" y="258343"/>
                  </a:lnTo>
                  <a:lnTo>
                    <a:pt x="1091161" y="217552"/>
                  </a:lnTo>
                  <a:lnTo>
                    <a:pt x="1063967" y="176761"/>
                  </a:lnTo>
                  <a:lnTo>
                    <a:pt x="1029975" y="139370"/>
                  </a:lnTo>
                  <a:lnTo>
                    <a:pt x="1002781" y="115575"/>
                  </a:lnTo>
                  <a:lnTo>
                    <a:pt x="955191" y="71384"/>
                  </a:lnTo>
                  <a:lnTo>
                    <a:pt x="883807" y="23795"/>
                  </a:lnTo>
                  <a:lnTo>
                    <a:pt x="975587" y="0"/>
                  </a:lnTo>
                  <a:lnTo>
                    <a:pt x="1121755" y="61187"/>
                  </a:lnTo>
                  <a:lnTo>
                    <a:pt x="1247527" y="118974"/>
                  </a:lnTo>
                  <a:lnTo>
                    <a:pt x="1349505" y="176761"/>
                  </a:lnTo>
                  <a:lnTo>
                    <a:pt x="1410692" y="220952"/>
                  </a:lnTo>
                  <a:lnTo>
                    <a:pt x="1431087" y="237948"/>
                  </a:lnTo>
                  <a:lnTo>
                    <a:pt x="1431087" y="241347"/>
                  </a:lnTo>
                  <a:lnTo>
                    <a:pt x="1434486" y="265142"/>
                  </a:lnTo>
                  <a:lnTo>
                    <a:pt x="1424289" y="326329"/>
                  </a:lnTo>
                  <a:lnTo>
                    <a:pt x="1410692" y="377317"/>
                  </a:lnTo>
                  <a:lnTo>
                    <a:pt x="1376699" y="469097"/>
                  </a:lnTo>
                  <a:lnTo>
                    <a:pt x="1332509" y="560877"/>
                  </a:lnTo>
                  <a:lnTo>
                    <a:pt x="1267923" y="713844"/>
                  </a:lnTo>
                  <a:lnTo>
                    <a:pt x="1206736" y="863411"/>
                  </a:lnTo>
                  <a:lnTo>
                    <a:pt x="1104758" y="1084363"/>
                  </a:lnTo>
                  <a:lnTo>
                    <a:pt x="1033374" y="1230531"/>
                  </a:lnTo>
                  <a:lnTo>
                    <a:pt x="917799" y="1434486"/>
                  </a:lnTo>
                  <a:lnTo>
                    <a:pt x="849814" y="1553460"/>
                  </a:lnTo>
                  <a:lnTo>
                    <a:pt x="717243" y="1754016"/>
                  </a:lnTo>
                  <a:lnTo>
                    <a:pt x="632262" y="1876390"/>
                  </a:lnTo>
                  <a:lnTo>
                    <a:pt x="540482" y="2002162"/>
                  </a:lnTo>
                  <a:lnTo>
                    <a:pt x="428306" y="2144931"/>
                  </a:lnTo>
                  <a:lnTo>
                    <a:pt x="288937" y="2311494"/>
                  </a:lnTo>
                  <a:lnTo>
                    <a:pt x="176761" y="2433868"/>
                  </a:lnTo>
                  <a:lnTo>
                    <a:pt x="78183" y="2535845"/>
                  </a:lnTo>
                  <a:lnTo>
                    <a:pt x="54388" y="2556241"/>
                  </a:lnTo>
                  <a:lnTo>
                    <a:pt x="33993" y="2566439"/>
                  </a:lnTo>
                  <a:lnTo>
                    <a:pt x="27194" y="2569838"/>
                  </a:lnTo>
                  <a:lnTo>
                    <a:pt x="20396" y="2569838"/>
                  </a:lnTo>
                  <a:lnTo>
                    <a:pt x="10198" y="2566439"/>
                  </a:lnTo>
                  <a:lnTo>
                    <a:pt x="3399" y="2552842"/>
                  </a:lnTo>
                  <a:lnTo>
                    <a:pt x="0" y="2535845"/>
                  </a:lnTo>
                  <a:lnTo>
                    <a:pt x="20396" y="2495054"/>
                  </a:lnTo>
                  <a:lnTo>
                    <a:pt x="156366" y="2294498"/>
                  </a:lnTo>
                  <a:lnTo>
                    <a:pt x="343325" y="1998763"/>
                  </a:lnTo>
                  <a:lnTo>
                    <a:pt x="472497" y="1781210"/>
                  </a:lnTo>
                  <a:lnTo>
                    <a:pt x="547280" y="1645240"/>
                  </a:lnTo>
                  <a:lnTo>
                    <a:pt x="690049" y="1373300"/>
                  </a:lnTo>
                  <a:lnTo>
                    <a:pt x="775031" y="1206736"/>
                  </a:lnTo>
                  <a:lnTo>
                    <a:pt x="890605" y="934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6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0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850" name="グループ化 1">
            <a:extLst>
              <a:ext uri="{FF2B5EF4-FFF2-40B4-BE49-F238E27FC236}">
                <a16:creationId xmlns:a16="http://schemas.microsoft.com/office/drawing/2014/main" id="{AFB79055-3702-4853-9FA0-3C25E8A1CDED}"/>
              </a:ext>
            </a:extLst>
          </p:cNvPr>
          <p:cNvGrpSpPr>
            <a:grpSpLocks/>
          </p:cNvGrpSpPr>
          <p:nvPr/>
        </p:nvGrpSpPr>
        <p:grpSpPr bwMode="auto">
          <a:xfrm>
            <a:off x="2439988" y="1665288"/>
            <a:ext cx="4803775" cy="4425950"/>
            <a:chOff x="2439988" y="1665288"/>
            <a:chExt cx="4803775" cy="4425950"/>
          </a:xfrm>
        </p:grpSpPr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D01BB06C-BA30-4662-B813-7B7E41E94405}"/>
                </a:ext>
              </a:extLst>
            </p:cNvPr>
            <p:cNvSpPr/>
            <p:nvPr/>
          </p:nvSpPr>
          <p:spPr>
            <a:xfrm>
              <a:off x="2989263" y="1719263"/>
              <a:ext cx="1133475" cy="504825"/>
            </a:xfrm>
            <a:custGeom>
              <a:avLst/>
              <a:gdLst>
                <a:gd name="connsiteX0" fmla="*/ 471487 w 1133475"/>
                <a:gd name="connsiteY0" fmla="*/ 359568 h 504825"/>
                <a:gd name="connsiteX1" fmla="*/ 359569 w 1133475"/>
                <a:gd name="connsiteY1" fmla="*/ 302418 h 504825"/>
                <a:gd name="connsiteX2" fmla="*/ 254794 w 1133475"/>
                <a:gd name="connsiteY2" fmla="*/ 242887 h 504825"/>
                <a:gd name="connsiteX3" fmla="*/ 169069 w 1133475"/>
                <a:gd name="connsiteY3" fmla="*/ 190500 h 504825"/>
                <a:gd name="connsiteX4" fmla="*/ 107156 w 1133475"/>
                <a:gd name="connsiteY4" fmla="*/ 145256 h 504825"/>
                <a:gd name="connsiteX5" fmla="*/ 42862 w 1133475"/>
                <a:gd name="connsiteY5" fmla="*/ 100012 h 504825"/>
                <a:gd name="connsiteX6" fmla="*/ 19050 w 1133475"/>
                <a:gd name="connsiteY6" fmla="*/ 85725 h 504825"/>
                <a:gd name="connsiteX7" fmla="*/ 7144 w 1133475"/>
                <a:gd name="connsiteY7" fmla="*/ 64293 h 504825"/>
                <a:gd name="connsiteX8" fmla="*/ 0 w 1133475"/>
                <a:gd name="connsiteY8" fmla="*/ 35718 h 504825"/>
                <a:gd name="connsiteX9" fmla="*/ 2381 w 1133475"/>
                <a:gd name="connsiteY9" fmla="*/ 14287 h 504825"/>
                <a:gd name="connsiteX10" fmla="*/ 7144 w 1133475"/>
                <a:gd name="connsiteY10" fmla="*/ 7143 h 504825"/>
                <a:gd name="connsiteX11" fmla="*/ 14287 w 1133475"/>
                <a:gd name="connsiteY11" fmla="*/ 0 h 504825"/>
                <a:gd name="connsiteX12" fmla="*/ 40481 w 1133475"/>
                <a:gd name="connsiteY12" fmla="*/ 0 h 504825"/>
                <a:gd name="connsiteX13" fmla="*/ 83344 w 1133475"/>
                <a:gd name="connsiteY13" fmla="*/ 11906 h 504825"/>
                <a:gd name="connsiteX14" fmla="*/ 104775 w 1133475"/>
                <a:gd name="connsiteY14" fmla="*/ 26193 h 504825"/>
                <a:gd name="connsiteX15" fmla="*/ 145256 w 1133475"/>
                <a:gd name="connsiteY15" fmla="*/ 57150 h 504825"/>
                <a:gd name="connsiteX16" fmla="*/ 190500 w 1133475"/>
                <a:gd name="connsiteY16" fmla="*/ 80962 h 504825"/>
                <a:gd name="connsiteX17" fmla="*/ 278606 w 1133475"/>
                <a:gd name="connsiteY17" fmla="*/ 121443 h 504825"/>
                <a:gd name="connsiteX18" fmla="*/ 371475 w 1133475"/>
                <a:gd name="connsiteY18" fmla="*/ 150018 h 504825"/>
                <a:gd name="connsiteX19" fmla="*/ 440531 w 1133475"/>
                <a:gd name="connsiteY19" fmla="*/ 169068 h 504825"/>
                <a:gd name="connsiteX20" fmla="*/ 535781 w 1133475"/>
                <a:gd name="connsiteY20" fmla="*/ 188118 h 504825"/>
                <a:gd name="connsiteX21" fmla="*/ 638175 w 1133475"/>
                <a:gd name="connsiteY21" fmla="*/ 200025 h 504825"/>
                <a:gd name="connsiteX22" fmla="*/ 754856 w 1133475"/>
                <a:gd name="connsiteY22" fmla="*/ 209550 h 504825"/>
                <a:gd name="connsiteX23" fmla="*/ 869156 w 1133475"/>
                <a:gd name="connsiteY23" fmla="*/ 214312 h 504825"/>
                <a:gd name="connsiteX24" fmla="*/ 923925 w 1133475"/>
                <a:gd name="connsiteY24" fmla="*/ 214312 h 504825"/>
                <a:gd name="connsiteX25" fmla="*/ 947737 w 1133475"/>
                <a:gd name="connsiteY25" fmla="*/ 221456 h 504825"/>
                <a:gd name="connsiteX26" fmla="*/ 990600 w 1133475"/>
                <a:gd name="connsiteY26" fmla="*/ 245268 h 504825"/>
                <a:gd name="connsiteX27" fmla="*/ 1047750 w 1133475"/>
                <a:gd name="connsiteY27" fmla="*/ 278606 h 504825"/>
                <a:gd name="connsiteX28" fmla="*/ 1083469 w 1133475"/>
                <a:gd name="connsiteY28" fmla="*/ 307181 h 504825"/>
                <a:gd name="connsiteX29" fmla="*/ 1109662 w 1133475"/>
                <a:gd name="connsiteY29" fmla="*/ 333375 h 504825"/>
                <a:gd name="connsiteX30" fmla="*/ 1123950 w 1133475"/>
                <a:gd name="connsiteY30" fmla="*/ 352425 h 504825"/>
                <a:gd name="connsiteX31" fmla="*/ 1131094 w 1133475"/>
                <a:gd name="connsiteY31" fmla="*/ 376237 h 504825"/>
                <a:gd name="connsiteX32" fmla="*/ 1133475 w 1133475"/>
                <a:gd name="connsiteY32" fmla="*/ 404812 h 504825"/>
                <a:gd name="connsiteX33" fmla="*/ 1126331 w 1133475"/>
                <a:gd name="connsiteY33" fmla="*/ 438150 h 504825"/>
                <a:gd name="connsiteX34" fmla="*/ 1102519 w 1133475"/>
                <a:gd name="connsiteY34" fmla="*/ 459581 h 504825"/>
                <a:gd name="connsiteX35" fmla="*/ 1057275 w 1133475"/>
                <a:gd name="connsiteY35" fmla="*/ 478631 h 504825"/>
                <a:gd name="connsiteX36" fmla="*/ 962025 w 1133475"/>
                <a:gd name="connsiteY36" fmla="*/ 500062 h 504825"/>
                <a:gd name="connsiteX37" fmla="*/ 909637 w 1133475"/>
                <a:gd name="connsiteY37" fmla="*/ 504825 h 504825"/>
                <a:gd name="connsiteX38" fmla="*/ 866775 w 1133475"/>
                <a:gd name="connsiteY38" fmla="*/ 500062 h 504825"/>
                <a:gd name="connsiteX39" fmla="*/ 766762 w 1133475"/>
                <a:gd name="connsiteY39" fmla="*/ 478631 h 504825"/>
                <a:gd name="connsiteX40" fmla="*/ 647700 w 1133475"/>
                <a:gd name="connsiteY40" fmla="*/ 438150 h 504825"/>
                <a:gd name="connsiteX41" fmla="*/ 545306 w 1133475"/>
                <a:gd name="connsiteY41" fmla="*/ 395287 h 504825"/>
                <a:gd name="connsiteX42" fmla="*/ 471487 w 1133475"/>
                <a:gd name="connsiteY42" fmla="*/ 359568 h 504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1133475" h="504825">
                  <a:moveTo>
                    <a:pt x="471487" y="359568"/>
                  </a:moveTo>
                  <a:lnTo>
                    <a:pt x="359569" y="302418"/>
                  </a:lnTo>
                  <a:lnTo>
                    <a:pt x="254794" y="242887"/>
                  </a:lnTo>
                  <a:lnTo>
                    <a:pt x="169069" y="190500"/>
                  </a:lnTo>
                  <a:lnTo>
                    <a:pt x="107156" y="145256"/>
                  </a:lnTo>
                  <a:lnTo>
                    <a:pt x="42862" y="100012"/>
                  </a:lnTo>
                  <a:lnTo>
                    <a:pt x="19050" y="85725"/>
                  </a:lnTo>
                  <a:lnTo>
                    <a:pt x="7144" y="64293"/>
                  </a:lnTo>
                  <a:lnTo>
                    <a:pt x="0" y="35718"/>
                  </a:lnTo>
                  <a:lnTo>
                    <a:pt x="2381" y="14287"/>
                  </a:lnTo>
                  <a:lnTo>
                    <a:pt x="7144" y="7143"/>
                  </a:lnTo>
                  <a:lnTo>
                    <a:pt x="14287" y="0"/>
                  </a:lnTo>
                  <a:lnTo>
                    <a:pt x="40481" y="0"/>
                  </a:lnTo>
                  <a:lnTo>
                    <a:pt x="83344" y="11906"/>
                  </a:lnTo>
                  <a:lnTo>
                    <a:pt x="104775" y="26193"/>
                  </a:lnTo>
                  <a:lnTo>
                    <a:pt x="145256" y="57150"/>
                  </a:lnTo>
                  <a:lnTo>
                    <a:pt x="190500" y="80962"/>
                  </a:lnTo>
                  <a:lnTo>
                    <a:pt x="278606" y="121443"/>
                  </a:lnTo>
                  <a:lnTo>
                    <a:pt x="371475" y="150018"/>
                  </a:lnTo>
                  <a:lnTo>
                    <a:pt x="440531" y="169068"/>
                  </a:lnTo>
                  <a:lnTo>
                    <a:pt x="535781" y="188118"/>
                  </a:lnTo>
                  <a:lnTo>
                    <a:pt x="638175" y="200025"/>
                  </a:lnTo>
                  <a:lnTo>
                    <a:pt x="754856" y="209550"/>
                  </a:lnTo>
                  <a:lnTo>
                    <a:pt x="869156" y="214312"/>
                  </a:lnTo>
                  <a:lnTo>
                    <a:pt x="923925" y="214312"/>
                  </a:lnTo>
                  <a:lnTo>
                    <a:pt x="947737" y="221456"/>
                  </a:lnTo>
                  <a:lnTo>
                    <a:pt x="990600" y="245268"/>
                  </a:lnTo>
                  <a:lnTo>
                    <a:pt x="1047750" y="278606"/>
                  </a:lnTo>
                  <a:lnTo>
                    <a:pt x="1083469" y="307181"/>
                  </a:lnTo>
                  <a:lnTo>
                    <a:pt x="1109662" y="333375"/>
                  </a:lnTo>
                  <a:lnTo>
                    <a:pt x="1123950" y="352425"/>
                  </a:lnTo>
                  <a:lnTo>
                    <a:pt x="1131094" y="376237"/>
                  </a:lnTo>
                  <a:lnTo>
                    <a:pt x="1133475" y="404812"/>
                  </a:lnTo>
                  <a:lnTo>
                    <a:pt x="1126331" y="438150"/>
                  </a:lnTo>
                  <a:lnTo>
                    <a:pt x="1102519" y="459581"/>
                  </a:lnTo>
                  <a:lnTo>
                    <a:pt x="1057275" y="478631"/>
                  </a:lnTo>
                  <a:lnTo>
                    <a:pt x="962025" y="500062"/>
                  </a:lnTo>
                  <a:lnTo>
                    <a:pt x="909637" y="504825"/>
                  </a:lnTo>
                  <a:lnTo>
                    <a:pt x="866775" y="500062"/>
                  </a:lnTo>
                  <a:lnTo>
                    <a:pt x="766762" y="478631"/>
                  </a:lnTo>
                  <a:lnTo>
                    <a:pt x="647700" y="438150"/>
                  </a:lnTo>
                  <a:lnTo>
                    <a:pt x="545306" y="395287"/>
                  </a:lnTo>
                  <a:lnTo>
                    <a:pt x="471487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A8F4B292-6162-4965-8E13-1B30827F8C0E}"/>
                </a:ext>
              </a:extLst>
            </p:cNvPr>
            <p:cNvSpPr/>
            <p:nvPr/>
          </p:nvSpPr>
          <p:spPr>
            <a:xfrm>
              <a:off x="2439988" y="2414588"/>
              <a:ext cx="2159000" cy="566737"/>
            </a:xfrm>
            <a:custGeom>
              <a:avLst/>
              <a:gdLst>
                <a:gd name="connsiteX0" fmla="*/ 1140619 w 2157413"/>
                <a:gd name="connsiteY0" fmla="*/ 178593 h 566737"/>
                <a:gd name="connsiteX1" fmla="*/ 831057 w 2157413"/>
                <a:gd name="connsiteY1" fmla="*/ 240506 h 566737"/>
                <a:gd name="connsiteX2" fmla="*/ 583407 w 2157413"/>
                <a:gd name="connsiteY2" fmla="*/ 290512 h 566737"/>
                <a:gd name="connsiteX3" fmla="*/ 431007 w 2157413"/>
                <a:gd name="connsiteY3" fmla="*/ 321468 h 566737"/>
                <a:gd name="connsiteX4" fmla="*/ 390525 w 2157413"/>
                <a:gd name="connsiteY4" fmla="*/ 316706 h 566737"/>
                <a:gd name="connsiteX5" fmla="*/ 345282 w 2157413"/>
                <a:gd name="connsiteY5" fmla="*/ 307181 h 566737"/>
                <a:gd name="connsiteX6" fmla="*/ 273844 w 2157413"/>
                <a:gd name="connsiteY6" fmla="*/ 288131 h 566737"/>
                <a:gd name="connsiteX7" fmla="*/ 226219 w 2157413"/>
                <a:gd name="connsiteY7" fmla="*/ 269081 h 566737"/>
                <a:gd name="connsiteX8" fmla="*/ 183357 w 2157413"/>
                <a:gd name="connsiteY8" fmla="*/ 250031 h 566737"/>
                <a:gd name="connsiteX9" fmla="*/ 135732 w 2157413"/>
                <a:gd name="connsiteY9" fmla="*/ 223837 h 566737"/>
                <a:gd name="connsiteX10" fmla="*/ 97632 w 2157413"/>
                <a:gd name="connsiteY10" fmla="*/ 200025 h 566737"/>
                <a:gd name="connsiteX11" fmla="*/ 57150 w 2157413"/>
                <a:gd name="connsiteY11" fmla="*/ 171450 h 566737"/>
                <a:gd name="connsiteX12" fmla="*/ 40482 w 2157413"/>
                <a:gd name="connsiteY12" fmla="*/ 164306 h 566737"/>
                <a:gd name="connsiteX13" fmla="*/ 26194 w 2157413"/>
                <a:gd name="connsiteY13" fmla="*/ 161925 h 566737"/>
                <a:gd name="connsiteX14" fmla="*/ 16669 w 2157413"/>
                <a:gd name="connsiteY14" fmla="*/ 161925 h 566737"/>
                <a:gd name="connsiteX15" fmla="*/ 4763 w 2157413"/>
                <a:gd name="connsiteY15" fmla="*/ 164306 h 566737"/>
                <a:gd name="connsiteX16" fmla="*/ 0 w 2157413"/>
                <a:gd name="connsiteY16" fmla="*/ 169068 h 566737"/>
                <a:gd name="connsiteX17" fmla="*/ 0 w 2157413"/>
                <a:gd name="connsiteY17" fmla="*/ 185737 h 566737"/>
                <a:gd name="connsiteX18" fmla="*/ 7144 w 2157413"/>
                <a:gd name="connsiteY18" fmla="*/ 209550 h 566737"/>
                <a:gd name="connsiteX19" fmla="*/ 23813 w 2157413"/>
                <a:gd name="connsiteY19" fmla="*/ 238125 h 566737"/>
                <a:gd name="connsiteX20" fmla="*/ 59532 w 2157413"/>
                <a:gd name="connsiteY20" fmla="*/ 288131 h 566737"/>
                <a:gd name="connsiteX21" fmla="*/ 116682 w 2157413"/>
                <a:gd name="connsiteY21" fmla="*/ 345281 h 566737"/>
                <a:gd name="connsiteX22" fmla="*/ 195263 w 2157413"/>
                <a:gd name="connsiteY22" fmla="*/ 407193 h 566737"/>
                <a:gd name="connsiteX23" fmla="*/ 300038 w 2157413"/>
                <a:gd name="connsiteY23" fmla="*/ 481012 h 566737"/>
                <a:gd name="connsiteX24" fmla="*/ 400050 w 2157413"/>
                <a:gd name="connsiteY24" fmla="*/ 540543 h 566737"/>
                <a:gd name="connsiteX25" fmla="*/ 445294 w 2157413"/>
                <a:gd name="connsiteY25" fmla="*/ 564356 h 566737"/>
                <a:gd name="connsiteX26" fmla="*/ 469107 w 2157413"/>
                <a:gd name="connsiteY26" fmla="*/ 566737 h 566737"/>
                <a:gd name="connsiteX27" fmla="*/ 626269 w 2157413"/>
                <a:gd name="connsiteY27" fmla="*/ 523875 h 566737"/>
                <a:gd name="connsiteX28" fmla="*/ 752475 w 2157413"/>
                <a:gd name="connsiteY28" fmla="*/ 485775 h 566737"/>
                <a:gd name="connsiteX29" fmla="*/ 833438 w 2157413"/>
                <a:gd name="connsiteY29" fmla="*/ 457200 h 566737"/>
                <a:gd name="connsiteX30" fmla="*/ 1004888 w 2157413"/>
                <a:gd name="connsiteY30" fmla="*/ 414337 h 566737"/>
                <a:gd name="connsiteX31" fmla="*/ 1207294 w 2157413"/>
                <a:gd name="connsiteY31" fmla="*/ 371475 h 566737"/>
                <a:gd name="connsiteX32" fmla="*/ 1466850 w 2157413"/>
                <a:gd name="connsiteY32" fmla="*/ 321468 h 566737"/>
                <a:gd name="connsiteX33" fmla="*/ 1616869 w 2157413"/>
                <a:gd name="connsiteY33" fmla="*/ 300037 h 566737"/>
                <a:gd name="connsiteX34" fmla="*/ 1812132 w 2157413"/>
                <a:gd name="connsiteY34" fmla="*/ 273843 h 566737"/>
                <a:gd name="connsiteX35" fmla="*/ 1981200 w 2157413"/>
                <a:gd name="connsiteY35" fmla="*/ 259556 h 566737"/>
                <a:gd name="connsiteX36" fmla="*/ 2102644 w 2157413"/>
                <a:gd name="connsiteY36" fmla="*/ 254793 h 566737"/>
                <a:gd name="connsiteX37" fmla="*/ 2128838 w 2157413"/>
                <a:gd name="connsiteY37" fmla="*/ 245268 h 566737"/>
                <a:gd name="connsiteX38" fmla="*/ 2150269 w 2157413"/>
                <a:gd name="connsiteY38" fmla="*/ 221456 h 566737"/>
                <a:gd name="connsiteX39" fmla="*/ 2157413 w 2157413"/>
                <a:gd name="connsiteY39" fmla="*/ 204787 h 566737"/>
                <a:gd name="connsiteX40" fmla="*/ 2152650 w 2157413"/>
                <a:gd name="connsiteY40" fmla="*/ 180975 h 566737"/>
                <a:gd name="connsiteX41" fmla="*/ 2143125 w 2157413"/>
                <a:gd name="connsiteY41" fmla="*/ 164306 h 566737"/>
                <a:gd name="connsiteX42" fmla="*/ 2131219 w 2157413"/>
                <a:gd name="connsiteY42" fmla="*/ 150018 h 566737"/>
                <a:gd name="connsiteX43" fmla="*/ 2105025 w 2157413"/>
                <a:gd name="connsiteY43" fmla="*/ 130968 h 566737"/>
                <a:gd name="connsiteX44" fmla="*/ 2038350 w 2157413"/>
                <a:gd name="connsiteY44" fmla="*/ 90487 h 566737"/>
                <a:gd name="connsiteX45" fmla="*/ 1988344 w 2157413"/>
                <a:gd name="connsiteY45" fmla="*/ 59531 h 566737"/>
                <a:gd name="connsiteX46" fmla="*/ 1938338 w 2157413"/>
                <a:gd name="connsiteY46" fmla="*/ 35718 h 566737"/>
                <a:gd name="connsiteX47" fmla="*/ 1878807 w 2157413"/>
                <a:gd name="connsiteY47" fmla="*/ 14287 h 566737"/>
                <a:gd name="connsiteX48" fmla="*/ 1804988 w 2157413"/>
                <a:gd name="connsiteY48" fmla="*/ 0 h 566737"/>
                <a:gd name="connsiteX49" fmla="*/ 1771650 w 2157413"/>
                <a:gd name="connsiteY49" fmla="*/ 0 h 566737"/>
                <a:gd name="connsiteX50" fmla="*/ 1743075 w 2157413"/>
                <a:gd name="connsiteY50" fmla="*/ 9525 h 566737"/>
                <a:gd name="connsiteX51" fmla="*/ 1676400 w 2157413"/>
                <a:gd name="connsiteY51" fmla="*/ 52387 h 566737"/>
                <a:gd name="connsiteX52" fmla="*/ 1635919 w 2157413"/>
                <a:gd name="connsiteY52" fmla="*/ 76200 h 566737"/>
                <a:gd name="connsiteX53" fmla="*/ 1519238 w 2157413"/>
                <a:gd name="connsiteY53" fmla="*/ 100012 h 566737"/>
                <a:gd name="connsiteX54" fmla="*/ 1228725 w 2157413"/>
                <a:gd name="connsiteY54" fmla="*/ 159543 h 566737"/>
                <a:gd name="connsiteX55" fmla="*/ 1140619 w 2157413"/>
                <a:gd name="connsiteY55" fmla="*/ 178593 h 566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157413" h="566737">
                  <a:moveTo>
                    <a:pt x="1140619" y="178593"/>
                  </a:moveTo>
                  <a:lnTo>
                    <a:pt x="831057" y="240506"/>
                  </a:lnTo>
                  <a:lnTo>
                    <a:pt x="583407" y="290512"/>
                  </a:lnTo>
                  <a:lnTo>
                    <a:pt x="431007" y="321468"/>
                  </a:lnTo>
                  <a:lnTo>
                    <a:pt x="390525" y="316706"/>
                  </a:lnTo>
                  <a:lnTo>
                    <a:pt x="345282" y="307181"/>
                  </a:lnTo>
                  <a:lnTo>
                    <a:pt x="273844" y="288131"/>
                  </a:lnTo>
                  <a:lnTo>
                    <a:pt x="226219" y="269081"/>
                  </a:lnTo>
                  <a:lnTo>
                    <a:pt x="183357" y="250031"/>
                  </a:lnTo>
                  <a:lnTo>
                    <a:pt x="135732" y="223837"/>
                  </a:lnTo>
                  <a:lnTo>
                    <a:pt x="97632" y="200025"/>
                  </a:lnTo>
                  <a:lnTo>
                    <a:pt x="57150" y="171450"/>
                  </a:lnTo>
                  <a:lnTo>
                    <a:pt x="40482" y="164306"/>
                  </a:lnTo>
                  <a:lnTo>
                    <a:pt x="26194" y="161925"/>
                  </a:lnTo>
                  <a:lnTo>
                    <a:pt x="16669" y="161925"/>
                  </a:lnTo>
                  <a:lnTo>
                    <a:pt x="4763" y="164306"/>
                  </a:lnTo>
                  <a:lnTo>
                    <a:pt x="0" y="169068"/>
                  </a:lnTo>
                  <a:lnTo>
                    <a:pt x="0" y="185737"/>
                  </a:lnTo>
                  <a:lnTo>
                    <a:pt x="7144" y="209550"/>
                  </a:lnTo>
                  <a:lnTo>
                    <a:pt x="23813" y="238125"/>
                  </a:lnTo>
                  <a:lnTo>
                    <a:pt x="59532" y="288131"/>
                  </a:lnTo>
                  <a:lnTo>
                    <a:pt x="116682" y="345281"/>
                  </a:lnTo>
                  <a:lnTo>
                    <a:pt x="195263" y="407193"/>
                  </a:lnTo>
                  <a:lnTo>
                    <a:pt x="300038" y="481012"/>
                  </a:lnTo>
                  <a:lnTo>
                    <a:pt x="400050" y="540543"/>
                  </a:lnTo>
                  <a:lnTo>
                    <a:pt x="445294" y="564356"/>
                  </a:lnTo>
                  <a:lnTo>
                    <a:pt x="469107" y="566737"/>
                  </a:lnTo>
                  <a:lnTo>
                    <a:pt x="626269" y="523875"/>
                  </a:lnTo>
                  <a:lnTo>
                    <a:pt x="752475" y="485775"/>
                  </a:lnTo>
                  <a:lnTo>
                    <a:pt x="833438" y="457200"/>
                  </a:lnTo>
                  <a:lnTo>
                    <a:pt x="1004888" y="414337"/>
                  </a:lnTo>
                  <a:lnTo>
                    <a:pt x="1207294" y="371475"/>
                  </a:lnTo>
                  <a:lnTo>
                    <a:pt x="1466850" y="321468"/>
                  </a:lnTo>
                  <a:lnTo>
                    <a:pt x="1616869" y="300037"/>
                  </a:lnTo>
                  <a:lnTo>
                    <a:pt x="1812132" y="273843"/>
                  </a:lnTo>
                  <a:lnTo>
                    <a:pt x="1981200" y="259556"/>
                  </a:lnTo>
                  <a:lnTo>
                    <a:pt x="2102644" y="254793"/>
                  </a:lnTo>
                  <a:lnTo>
                    <a:pt x="2128838" y="245268"/>
                  </a:lnTo>
                  <a:lnTo>
                    <a:pt x="2150269" y="221456"/>
                  </a:lnTo>
                  <a:lnTo>
                    <a:pt x="2157413" y="204787"/>
                  </a:lnTo>
                  <a:lnTo>
                    <a:pt x="2152650" y="180975"/>
                  </a:lnTo>
                  <a:lnTo>
                    <a:pt x="2143125" y="164306"/>
                  </a:lnTo>
                  <a:lnTo>
                    <a:pt x="2131219" y="150018"/>
                  </a:lnTo>
                  <a:lnTo>
                    <a:pt x="2105025" y="130968"/>
                  </a:lnTo>
                  <a:lnTo>
                    <a:pt x="2038350" y="90487"/>
                  </a:lnTo>
                  <a:lnTo>
                    <a:pt x="1988344" y="59531"/>
                  </a:lnTo>
                  <a:lnTo>
                    <a:pt x="1938338" y="35718"/>
                  </a:lnTo>
                  <a:lnTo>
                    <a:pt x="1878807" y="14287"/>
                  </a:lnTo>
                  <a:lnTo>
                    <a:pt x="1804988" y="0"/>
                  </a:lnTo>
                  <a:lnTo>
                    <a:pt x="1771650" y="0"/>
                  </a:lnTo>
                  <a:lnTo>
                    <a:pt x="1743075" y="9525"/>
                  </a:lnTo>
                  <a:lnTo>
                    <a:pt x="1676400" y="52387"/>
                  </a:lnTo>
                  <a:lnTo>
                    <a:pt x="1635919" y="76200"/>
                  </a:lnTo>
                  <a:lnTo>
                    <a:pt x="1519238" y="100012"/>
                  </a:lnTo>
                  <a:lnTo>
                    <a:pt x="1228725" y="159543"/>
                  </a:lnTo>
                  <a:lnTo>
                    <a:pt x="1140619" y="1785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F16CFBE8-E15F-4738-98CB-450EF601636A}"/>
                </a:ext>
              </a:extLst>
            </p:cNvPr>
            <p:cNvSpPr/>
            <p:nvPr/>
          </p:nvSpPr>
          <p:spPr>
            <a:xfrm>
              <a:off x="2970213" y="3214688"/>
              <a:ext cx="1158875" cy="327025"/>
            </a:xfrm>
            <a:custGeom>
              <a:avLst/>
              <a:gdLst>
                <a:gd name="connsiteX0" fmla="*/ 890587 w 1159669"/>
                <a:gd name="connsiteY0" fmla="*/ 259556 h 326231"/>
                <a:gd name="connsiteX1" fmla="*/ 678656 w 1159669"/>
                <a:gd name="connsiteY1" fmla="*/ 292893 h 326231"/>
                <a:gd name="connsiteX2" fmla="*/ 466725 w 1159669"/>
                <a:gd name="connsiteY2" fmla="*/ 326231 h 326231"/>
                <a:gd name="connsiteX3" fmla="*/ 433387 w 1159669"/>
                <a:gd name="connsiteY3" fmla="*/ 326231 h 326231"/>
                <a:gd name="connsiteX4" fmla="*/ 366712 w 1159669"/>
                <a:gd name="connsiteY4" fmla="*/ 323850 h 326231"/>
                <a:gd name="connsiteX5" fmla="*/ 280987 w 1159669"/>
                <a:gd name="connsiteY5" fmla="*/ 316706 h 326231"/>
                <a:gd name="connsiteX6" fmla="*/ 207169 w 1159669"/>
                <a:gd name="connsiteY6" fmla="*/ 302418 h 326231"/>
                <a:gd name="connsiteX7" fmla="*/ 145256 w 1159669"/>
                <a:gd name="connsiteY7" fmla="*/ 285750 h 326231"/>
                <a:gd name="connsiteX8" fmla="*/ 90487 w 1159669"/>
                <a:gd name="connsiteY8" fmla="*/ 264318 h 326231"/>
                <a:gd name="connsiteX9" fmla="*/ 66675 w 1159669"/>
                <a:gd name="connsiteY9" fmla="*/ 252412 h 326231"/>
                <a:gd name="connsiteX10" fmla="*/ 35719 w 1159669"/>
                <a:gd name="connsiteY10" fmla="*/ 235743 h 326231"/>
                <a:gd name="connsiteX11" fmla="*/ 19050 w 1159669"/>
                <a:gd name="connsiteY11" fmla="*/ 223837 h 326231"/>
                <a:gd name="connsiteX12" fmla="*/ 7144 w 1159669"/>
                <a:gd name="connsiteY12" fmla="*/ 207168 h 326231"/>
                <a:gd name="connsiteX13" fmla="*/ 0 w 1159669"/>
                <a:gd name="connsiteY13" fmla="*/ 188118 h 326231"/>
                <a:gd name="connsiteX14" fmla="*/ 0 w 1159669"/>
                <a:gd name="connsiteY14" fmla="*/ 176212 h 326231"/>
                <a:gd name="connsiteX15" fmla="*/ 7144 w 1159669"/>
                <a:gd name="connsiteY15" fmla="*/ 169068 h 326231"/>
                <a:gd name="connsiteX16" fmla="*/ 23812 w 1159669"/>
                <a:gd name="connsiteY16" fmla="*/ 169068 h 326231"/>
                <a:gd name="connsiteX17" fmla="*/ 54769 w 1159669"/>
                <a:gd name="connsiteY17" fmla="*/ 171450 h 326231"/>
                <a:gd name="connsiteX18" fmla="*/ 128587 w 1159669"/>
                <a:gd name="connsiteY18" fmla="*/ 180975 h 326231"/>
                <a:gd name="connsiteX19" fmla="*/ 207169 w 1159669"/>
                <a:gd name="connsiteY19" fmla="*/ 180975 h 326231"/>
                <a:gd name="connsiteX20" fmla="*/ 304800 w 1159669"/>
                <a:gd name="connsiteY20" fmla="*/ 171450 h 326231"/>
                <a:gd name="connsiteX21" fmla="*/ 381000 w 1159669"/>
                <a:gd name="connsiteY21" fmla="*/ 157162 h 326231"/>
                <a:gd name="connsiteX22" fmla="*/ 540544 w 1159669"/>
                <a:gd name="connsiteY22" fmla="*/ 119062 h 326231"/>
                <a:gd name="connsiteX23" fmla="*/ 733425 w 1159669"/>
                <a:gd name="connsiteY23" fmla="*/ 71437 h 326231"/>
                <a:gd name="connsiteX24" fmla="*/ 797719 w 1159669"/>
                <a:gd name="connsiteY24" fmla="*/ 57150 h 326231"/>
                <a:gd name="connsiteX25" fmla="*/ 828675 w 1159669"/>
                <a:gd name="connsiteY25" fmla="*/ 35718 h 326231"/>
                <a:gd name="connsiteX26" fmla="*/ 859631 w 1159669"/>
                <a:gd name="connsiteY26" fmla="*/ 21431 h 326231"/>
                <a:gd name="connsiteX27" fmla="*/ 892969 w 1159669"/>
                <a:gd name="connsiteY27" fmla="*/ 7143 h 326231"/>
                <a:gd name="connsiteX28" fmla="*/ 926306 w 1159669"/>
                <a:gd name="connsiteY28" fmla="*/ 0 h 326231"/>
                <a:gd name="connsiteX29" fmla="*/ 952500 w 1159669"/>
                <a:gd name="connsiteY29" fmla="*/ 0 h 326231"/>
                <a:gd name="connsiteX30" fmla="*/ 976312 w 1159669"/>
                <a:gd name="connsiteY30" fmla="*/ 4762 h 326231"/>
                <a:gd name="connsiteX31" fmla="*/ 1004887 w 1159669"/>
                <a:gd name="connsiteY31" fmla="*/ 21431 h 326231"/>
                <a:gd name="connsiteX32" fmla="*/ 1062037 w 1159669"/>
                <a:gd name="connsiteY32" fmla="*/ 59531 h 326231"/>
                <a:gd name="connsiteX33" fmla="*/ 1121569 w 1159669"/>
                <a:gd name="connsiteY33" fmla="*/ 97631 h 326231"/>
                <a:gd name="connsiteX34" fmla="*/ 1135856 w 1159669"/>
                <a:gd name="connsiteY34" fmla="*/ 107156 h 326231"/>
                <a:gd name="connsiteX35" fmla="*/ 1145381 w 1159669"/>
                <a:gd name="connsiteY35" fmla="*/ 119062 h 326231"/>
                <a:gd name="connsiteX36" fmla="*/ 1154906 w 1159669"/>
                <a:gd name="connsiteY36" fmla="*/ 135731 h 326231"/>
                <a:gd name="connsiteX37" fmla="*/ 1159669 w 1159669"/>
                <a:gd name="connsiteY37" fmla="*/ 159543 h 326231"/>
                <a:gd name="connsiteX38" fmla="*/ 1150144 w 1159669"/>
                <a:gd name="connsiteY38" fmla="*/ 183356 h 326231"/>
                <a:gd name="connsiteX39" fmla="*/ 1135856 w 1159669"/>
                <a:gd name="connsiteY39" fmla="*/ 197643 h 326231"/>
                <a:gd name="connsiteX40" fmla="*/ 1100137 w 1159669"/>
                <a:gd name="connsiteY40" fmla="*/ 219075 h 326231"/>
                <a:gd name="connsiteX41" fmla="*/ 1052512 w 1159669"/>
                <a:gd name="connsiteY41" fmla="*/ 233362 h 326231"/>
                <a:gd name="connsiteX42" fmla="*/ 981075 w 1159669"/>
                <a:gd name="connsiteY42" fmla="*/ 247650 h 326231"/>
                <a:gd name="connsiteX43" fmla="*/ 890587 w 1159669"/>
                <a:gd name="connsiteY43" fmla="*/ 259556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159669" h="326231">
                  <a:moveTo>
                    <a:pt x="890587" y="259556"/>
                  </a:moveTo>
                  <a:lnTo>
                    <a:pt x="678656" y="292893"/>
                  </a:lnTo>
                  <a:lnTo>
                    <a:pt x="466725" y="326231"/>
                  </a:lnTo>
                  <a:lnTo>
                    <a:pt x="433387" y="326231"/>
                  </a:lnTo>
                  <a:lnTo>
                    <a:pt x="366712" y="323850"/>
                  </a:lnTo>
                  <a:lnTo>
                    <a:pt x="280987" y="316706"/>
                  </a:lnTo>
                  <a:lnTo>
                    <a:pt x="207169" y="302418"/>
                  </a:lnTo>
                  <a:lnTo>
                    <a:pt x="145256" y="285750"/>
                  </a:lnTo>
                  <a:lnTo>
                    <a:pt x="90487" y="264318"/>
                  </a:lnTo>
                  <a:lnTo>
                    <a:pt x="66675" y="252412"/>
                  </a:lnTo>
                  <a:lnTo>
                    <a:pt x="35719" y="235743"/>
                  </a:lnTo>
                  <a:lnTo>
                    <a:pt x="19050" y="223837"/>
                  </a:lnTo>
                  <a:lnTo>
                    <a:pt x="7144" y="207168"/>
                  </a:lnTo>
                  <a:lnTo>
                    <a:pt x="0" y="188118"/>
                  </a:lnTo>
                  <a:lnTo>
                    <a:pt x="0" y="176212"/>
                  </a:lnTo>
                  <a:lnTo>
                    <a:pt x="7144" y="169068"/>
                  </a:lnTo>
                  <a:lnTo>
                    <a:pt x="23812" y="169068"/>
                  </a:lnTo>
                  <a:lnTo>
                    <a:pt x="54769" y="171450"/>
                  </a:lnTo>
                  <a:lnTo>
                    <a:pt x="128587" y="180975"/>
                  </a:lnTo>
                  <a:lnTo>
                    <a:pt x="207169" y="180975"/>
                  </a:lnTo>
                  <a:lnTo>
                    <a:pt x="304800" y="171450"/>
                  </a:lnTo>
                  <a:lnTo>
                    <a:pt x="381000" y="157162"/>
                  </a:lnTo>
                  <a:lnTo>
                    <a:pt x="540544" y="119062"/>
                  </a:lnTo>
                  <a:lnTo>
                    <a:pt x="733425" y="71437"/>
                  </a:lnTo>
                  <a:lnTo>
                    <a:pt x="797719" y="57150"/>
                  </a:lnTo>
                  <a:lnTo>
                    <a:pt x="828675" y="35718"/>
                  </a:lnTo>
                  <a:lnTo>
                    <a:pt x="859631" y="21431"/>
                  </a:lnTo>
                  <a:lnTo>
                    <a:pt x="892969" y="7143"/>
                  </a:lnTo>
                  <a:lnTo>
                    <a:pt x="926306" y="0"/>
                  </a:lnTo>
                  <a:lnTo>
                    <a:pt x="952500" y="0"/>
                  </a:lnTo>
                  <a:lnTo>
                    <a:pt x="976312" y="4762"/>
                  </a:lnTo>
                  <a:lnTo>
                    <a:pt x="1004887" y="21431"/>
                  </a:lnTo>
                  <a:lnTo>
                    <a:pt x="1062037" y="59531"/>
                  </a:lnTo>
                  <a:lnTo>
                    <a:pt x="1121569" y="97631"/>
                  </a:lnTo>
                  <a:lnTo>
                    <a:pt x="1135856" y="107156"/>
                  </a:lnTo>
                  <a:lnTo>
                    <a:pt x="1145381" y="119062"/>
                  </a:lnTo>
                  <a:lnTo>
                    <a:pt x="1154906" y="135731"/>
                  </a:lnTo>
                  <a:lnTo>
                    <a:pt x="1159669" y="159543"/>
                  </a:lnTo>
                  <a:lnTo>
                    <a:pt x="1150144" y="183356"/>
                  </a:lnTo>
                  <a:lnTo>
                    <a:pt x="1135856" y="197643"/>
                  </a:lnTo>
                  <a:lnTo>
                    <a:pt x="1100137" y="219075"/>
                  </a:lnTo>
                  <a:lnTo>
                    <a:pt x="1052512" y="233362"/>
                  </a:lnTo>
                  <a:lnTo>
                    <a:pt x="981075" y="247650"/>
                  </a:lnTo>
                  <a:lnTo>
                    <a:pt x="890587" y="2595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C1608E51-0B54-4A43-A855-26A37EBEAF24}"/>
                </a:ext>
              </a:extLst>
            </p:cNvPr>
            <p:cNvSpPr/>
            <p:nvPr/>
          </p:nvSpPr>
          <p:spPr>
            <a:xfrm>
              <a:off x="2952750" y="3852863"/>
              <a:ext cx="1173163" cy="333375"/>
            </a:xfrm>
            <a:custGeom>
              <a:avLst/>
              <a:gdLst>
                <a:gd name="connsiteX0" fmla="*/ 754856 w 1173956"/>
                <a:gd name="connsiteY0" fmla="*/ 45243 h 333375"/>
                <a:gd name="connsiteX1" fmla="*/ 609600 w 1173956"/>
                <a:gd name="connsiteY1" fmla="*/ 90487 h 333375"/>
                <a:gd name="connsiteX2" fmla="*/ 521494 w 1173956"/>
                <a:gd name="connsiteY2" fmla="*/ 114300 h 333375"/>
                <a:gd name="connsiteX3" fmla="*/ 376238 w 1173956"/>
                <a:gd name="connsiteY3" fmla="*/ 147637 h 333375"/>
                <a:gd name="connsiteX4" fmla="*/ 214313 w 1173956"/>
                <a:gd name="connsiteY4" fmla="*/ 176212 h 333375"/>
                <a:gd name="connsiteX5" fmla="*/ 173831 w 1173956"/>
                <a:gd name="connsiteY5" fmla="*/ 178593 h 333375"/>
                <a:gd name="connsiteX6" fmla="*/ 138113 w 1173956"/>
                <a:gd name="connsiteY6" fmla="*/ 171450 h 333375"/>
                <a:gd name="connsiteX7" fmla="*/ 109538 w 1173956"/>
                <a:gd name="connsiteY7" fmla="*/ 157162 h 333375"/>
                <a:gd name="connsiteX8" fmla="*/ 90488 w 1173956"/>
                <a:gd name="connsiteY8" fmla="*/ 142875 h 333375"/>
                <a:gd name="connsiteX9" fmla="*/ 52388 w 1173956"/>
                <a:gd name="connsiteY9" fmla="*/ 111918 h 333375"/>
                <a:gd name="connsiteX10" fmla="*/ 42863 w 1173956"/>
                <a:gd name="connsiteY10" fmla="*/ 104775 h 333375"/>
                <a:gd name="connsiteX11" fmla="*/ 30956 w 1173956"/>
                <a:gd name="connsiteY11" fmla="*/ 102393 h 333375"/>
                <a:gd name="connsiteX12" fmla="*/ 19050 w 1173956"/>
                <a:gd name="connsiteY12" fmla="*/ 100012 h 333375"/>
                <a:gd name="connsiteX13" fmla="*/ 9525 w 1173956"/>
                <a:gd name="connsiteY13" fmla="*/ 100012 h 333375"/>
                <a:gd name="connsiteX14" fmla="*/ 0 w 1173956"/>
                <a:gd name="connsiteY14" fmla="*/ 107156 h 333375"/>
                <a:gd name="connsiteX15" fmla="*/ 0 w 1173956"/>
                <a:gd name="connsiteY15" fmla="*/ 128587 h 333375"/>
                <a:gd name="connsiteX16" fmla="*/ 7144 w 1173956"/>
                <a:gd name="connsiteY16" fmla="*/ 154781 h 333375"/>
                <a:gd name="connsiteX17" fmla="*/ 26194 w 1173956"/>
                <a:gd name="connsiteY17" fmla="*/ 188118 h 333375"/>
                <a:gd name="connsiteX18" fmla="*/ 66675 w 1173956"/>
                <a:gd name="connsiteY18" fmla="*/ 230981 h 333375"/>
                <a:gd name="connsiteX19" fmla="*/ 102394 w 1173956"/>
                <a:gd name="connsiteY19" fmla="*/ 261937 h 333375"/>
                <a:gd name="connsiteX20" fmla="*/ 150019 w 1173956"/>
                <a:gd name="connsiteY20" fmla="*/ 290512 h 333375"/>
                <a:gd name="connsiteX21" fmla="*/ 202406 w 1173956"/>
                <a:gd name="connsiteY21" fmla="*/ 311943 h 333375"/>
                <a:gd name="connsiteX22" fmla="*/ 254794 w 1173956"/>
                <a:gd name="connsiteY22" fmla="*/ 326231 h 333375"/>
                <a:gd name="connsiteX23" fmla="*/ 309563 w 1173956"/>
                <a:gd name="connsiteY23" fmla="*/ 333375 h 333375"/>
                <a:gd name="connsiteX24" fmla="*/ 383381 w 1173956"/>
                <a:gd name="connsiteY24" fmla="*/ 333375 h 333375"/>
                <a:gd name="connsiteX25" fmla="*/ 497681 w 1173956"/>
                <a:gd name="connsiteY25" fmla="*/ 321468 h 333375"/>
                <a:gd name="connsiteX26" fmla="*/ 642938 w 1173956"/>
                <a:gd name="connsiteY26" fmla="*/ 304800 h 333375"/>
                <a:gd name="connsiteX27" fmla="*/ 847725 w 1173956"/>
                <a:gd name="connsiteY27" fmla="*/ 271462 h 333375"/>
                <a:gd name="connsiteX28" fmla="*/ 964406 w 1173956"/>
                <a:gd name="connsiteY28" fmla="*/ 247650 h 333375"/>
                <a:gd name="connsiteX29" fmla="*/ 1078706 w 1173956"/>
                <a:gd name="connsiteY29" fmla="*/ 216693 h 333375"/>
                <a:gd name="connsiteX30" fmla="*/ 1121569 w 1173956"/>
                <a:gd name="connsiteY30" fmla="*/ 200025 h 333375"/>
                <a:gd name="connsiteX31" fmla="*/ 1145381 w 1173956"/>
                <a:gd name="connsiteY31" fmla="*/ 185737 h 333375"/>
                <a:gd name="connsiteX32" fmla="*/ 1166813 w 1173956"/>
                <a:gd name="connsiteY32" fmla="*/ 161925 h 333375"/>
                <a:gd name="connsiteX33" fmla="*/ 1173956 w 1173956"/>
                <a:gd name="connsiteY33" fmla="*/ 138112 h 333375"/>
                <a:gd name="connsiteX34" fmla="*/ 1173956 w 1173956"/>
                <a:gd name="connsiteY34" fmla="*/ 126206 h 333375"/>
                <a:gd name="connsiteX35" fmla="*/ 1169194 w 1173956"/>
                <a:gd name="connsiteY35" fmla="*/ 111918 h 333375"/>
                <a:gd name="connsiteX36" fmla="*/ 1154906 w 1173956"/>
                <a:gd name="connsiteY36" fmla="*/ 97631 h 333375"/>
                <a:gd name="connsiteX37" fmla="*/ 1126331 w 1173956"/>
                <a:gd name="connsiteY37" fmla="*/ 78581 h 333375"/>
                <a:gd name="connsiteX38" fmla="*/ 1085850 w 1173956"/>
                <a:gd name="connsiteY38" fmla="*/ 57150 h 333375"/>
                <a:gd name="connsiteX39" fmla="*/ 1040606 w 1173956"/>
                <a:gd name="connsiteY39" fmla="*/ 35718 h 333375"/>
                <a:gd name="connsiteX40" fmla="*/ 995363 w 1173956"/>
                <a:gd name="connsiteY40" fmla="*/ 19050 h 333375"/>
                <a:gd name="connsiteX41" fmla="*/ 935831 w 1173956"/>
                <a:gd name="connsiteY41" fmla="*/ 4762 h 333375"/>
                <a:gd name="connsiteX42" fmla="*/ 883444 w 1173956"/>
                <a:gd name="connsiteY42" fmla="*/ 0 h 333375"/>
                <a:gd name="connsiteX43" fmla="*/ 842963 w 1173956"/>
                <a:gd name="connsiteY43" fmla="*/ 14287 h 333375"/>
                <a:gd name="connsiteX44" fmla="*/ 754856 w 1173956"/>
                <a:gd name="connsiteY44" fmla="*/ 4524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173956" h="333375">
                  <a:moveTo>
                    <a:pt x="754856" y="45243"/>
                  </a:moveTo>
                  <a:lnTo>
                    <a:pt x="609600" y="90487"/>
                  </a:lnTo>
                  <a:lnTo>
                    <a:pt x="521494" y="114300"/>
                  </a:lnTo>
                  <a:lnTo>
                    <a:pt x="376238" y="147637"/>
                  </a:lnTo>
                  <a:lnTo>
                    <a:pt x="214313" y="176212"/>
                  </a:lnTo>
                  <a:lnTo>
                    <a:pt x="173831" y="178593"/>
                  </a:lnTo>
                  <a:lnTo>
                    <a:pt x="138113" y="171450"/>
                  </a:lnTo>
                  <a:lnTo>
                    <a:pt x="109538" y="157162"/>
                  </a:lnTo>
                  <a:lnTo>
                    <a:pt x="90488" y="142875"/>
                  </a:lnTo>
                  <a:lnTo>
                    <a:pt x="52388" y="111918"/>
                  </a:lnTo>
                  <a:lnTo>
                    <a:pt x="42863" y="104775"/>
                  </a:lnTo>
                  <a:lnTo>
                    <a:pt x="30956" y="102393"/>
                  </a:lnTo>
                  <a:lnTo>
                    <a:pt x="19050" y="100012"/>
                  </a:lnTo>
                  <a:lnTo>
                    <a:pt x="9525" y="100012"/>
                  </a:lnTo>
                  <a:lnTo>
                    <a:pt x="0" y="107156"/>
                  </a:lnTo>
                  <a:lnTo>
                    <a:pt x="0" y="128587"/>
                  </a:lnTo>
                  <a:lnTo>
                    <a:pt x="7144" y="154781"/>
                  </a:lnTo>
                  <a:lnTo>
                    <a:pt x="26194" y="188118"/>
                  </a:lnTo>
                  <a:lnTo>
                    <a:pt x="66675" y="230981"/>
                  </a:lnTo>
                  <a:lnTo>
                    <a:pt x="102394" y="261937"/>
                  </a:lnTo>
                  <a:lnTo>
                    <a:pt x="150019" y="290512"/>
                  </a:lnTo>
                  <a:lnTo>
                    <a:pt x="202406" y="311943"/>
                  </a:lnTo>
                  <a:lnTo>
                    <a:pt x="254794" y="326231"/>
                  </a:lnTo>
                  <a:lnTo>
                    <a:pt x="309563" y="333375"/>
                  </a:lnTo>
                  <a:lnTo>
                    <a:pt x="383381" y="333375"/>
                  </a:lnTo>
                  <a:lnTo>
                    <a:pt x="497681" y="321468"/>
                  </a:lnTo>
                  <a:lnTo>
                    <a:pt x="642938" y="304800"/>
                  </a:lnTo>
                  <a:lnTo>
                    <a:pt x="847725" y="271462"/>
                  </a:lnTo>
                  <a:lnTo>
                    <a:pt x="964406" y="247650"/>
                  </a:lnTo>
                  <a:lnTo>
                    <a:pt x="1078706" y="216693"/>
                  </a:lnTo>
                  <a:lnTo>
                    <a:pt x="1121569" y="200025"/>
                  </a:lnTo>
                  <a:lnTo>
                    <a:pt x="1145381" y="185737"/>
                  </a:lnTo>
                  <a:lnTo>
                    <a:pt x="1166813" y="161925"/>
                  </a:lnTo>
                  <a:lnTo>
                    <a:pt x="1173956" y="138112"/>
                  </a:lnTo>
                  <a:lnTo>
                    <a:pt x="1173956" y="126206"/>
                  </a:lnTo>
                  <a:lnTo>
                    <a:pt x="1169194" y="111918"/>
                  </a:lnTo>
                  <a:lnTo>
                    <a:pt x="1154906" y="97631"/>
                  </a:lnTo>
                  <a:lnTo>
                    <a:pt x="1126331" y="78581"/>
                  </a:lnTo>
                  <a:lnTo>
                    <a:pt x="1085850" y="57150"/>
                  </a:lnTo>
                  <a:lnTo>
                    <a:pt x="1040606" y="35718"/>
                  </a:lnTo>
                  <a:lnTo>
                    <a:pt x="995363" y="19050"/>
                  </a:lnTo>
                  <a:lnTo>
                    <a:pt x="935831" y="4762"/>
                  </a:lnTo>
                  <a:lnTo>
                    <a:pt x="883444" y="0"/>
                  </a:lnTo>
                  <a:lnTo>
                    <a:pt x="842963" y="14287"/>
                  </a:lnTo>
                  <a:lnTo>
                    <a:pt x="754856" y="452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9046B0DD-0646-4584-AFE4-21D89339CDF8}"/>
                </a:ext>
              </a:extLst>
            </p:cNvPr>
            <p:cNvSpPr/>
            <p:nvPr/>
          </p:nvSpPr>
          <p:spPr>
            <a:xfrm>
              <a:off x="2640013" y="4675188"/>
              <a:ext cx="631825" cy="1163637"/>
            </a:xfrm>
            <a:custGeom>
              <a:avLst/>
              <a:gdLst>
                <a:gd name="connsiteX0" fmla="*/ 511969 w 631032"/>
                <a:gd name="connsiteY0" fmla="*/ 609600 h 1164431"/>
                <a:gd name="connsiteX1" fmla="*/ 400050 w 631032"/>
                <a:gd name="connsiteY1" fmla="*/ 252412 h 1164431"/>
                <a:gd name="connsiteX2" fmla="*/ 359569 w 631032"/>
                <a:gd name="connsiteY2" fmla="*/ 114300 h 1164431"/>
                <a:gd name="connsiteX3" fmla="*/ 323850 w 631032"/>
                <a:gd name="connsiteY3" fmla="*/ 90487 h 1164431"/>
                <a:gd name="connsiteX4" fmla="*/ 276225 w 631032"/>
                <a:gd name="connsiteY4" fmla="*/ 61912 h 1164431"/>
                <a:gd name="connsiteX5" fmla="*/ 235744 w 631032"/>
                <a:gd name="connsiteY5" fmla="*/ 45244 h 1164431"/>
                <a:gd name="connsiteX6" fmla="*/ 204788 w 631032"/>
                <a:gd name="connsiteY6" fmla="*/ 33337 h 1164431"/>
                <a:gd name="connsiteX7" fmla="*/ 178594 w 631032"/>
                <a:gd name="connsiteY7" fmla="*/ 26194 h 1164431"/>
                <a:gd name="connsiteX8" fmla="*/ 150019 w 631032"/>
                <a:gd name="connsiteY8" fmla="*/ 16669 h 1164431"/>
                <a:gd name="connsiteX9" fmla="*/ 95250 w 631032"/>
                <a:gd name="connsiteY9" fmla="*/ 7144 h 1164431"/>
                <a:gd name="connsiteX10" fmla="*/ 45244 w 631032"/>
                <a:gd name="connsiteY10" fmla="*/ 2381 h 1164431"/>
                <a:gd name="connsiteX11" fmla="*/ 23813 w 631032"/>
                <a:gd name="connsiteY11" fmla="*/ 0 h 1164431"/>
                <a:gd name="connsiteX12" fmla="*/ 7144 w 631032"/>
                <a:gd name="connsiteY12" fmla="*/ 2381 h 1164431"/>
                <a:gd name="connsiteX13" fmla="*/ 0 w 631032"/>
                <a:gd name="connsiteY13" fmla="*/ 11906 h 1164431"/>
                <a:gd name="connsiteX14" fmla="*/ 2382 w 631032"/>
                <a:gd name="connsiteY14" fmla="*/ 33337 h 1164431"/>
                <a:gd name="connsiteX15" fmla="*/ 16669 w 631032"/>
                <a:gd name="connsiteY15" fmla="*/ 61912 h 1164431"/>
                <a:gd name="connsiteX16" fmla="*/ 97632 w 631032"/>
                <a:gd name="connsiteY16" fmla="*/ 164306 h 1164431"/>
                <a:gd name="connsiteX17" fmla="*/ 202407 w 631032"/>
                <a:gd name="connsiteY17" fmla="*/ 309562 h 1164431"/>
                <a:gd name="connsiteX18" fmla="*/ 209550 w 631032"/>
                <a:gd name="connsiteY18" fmla="*/ 338137 h 1164431"/>
                <a:gd name="connsiteX19" fmla="*/ 257175 w 631032"/>
                <a:gd name="connsiteY19" fmla="*/ 583406 h 1164431"/>
                <a:gd name="connsiteX20" fmla="*/ 314325 w 631032"/>
                <a:gd name="connsiteY20" fmla="*/ 866775 h 1164431"/>
                <a:gd name="connsiteX21" fmla="*/ 338138 w 631032"/>
                <a:gd name="connsiteY21" fmla="*/ 981075 h 1164431"/>
                <a:gd name="connsiteX22" fmla="*/ 357188 w 631032"/>
                <a:gd name="connsiteY22" fmla="*/ 1016794 h 1164431"/>
                <a:gd name="connsiteX23" fmla="*/ 381000 w 631032"/>
                <a:gd name="connsiteY23" fmla="*/ 1057275 h 1164431"/>
                <a:gd name="connsiteX24" fmla="*/ 411957 w 631032"/>
                <a:gd name="connsiteY24" fmla="*/ 1097756 h 1164431"/>
                <a:gd name="connsiteX25" fmla="*/ 428625 w 631032"/>
                <a:gd name="connsiteY25" fmla="*/ 1114425 h 1164431"/>
                <a:gd name="connsiteX26" fmla="*/ 450057 w 631032"/>
                <a:gd name="connsiteY26" fmla="*/ 1133475 h 1164431"/>
                <a:gd name="connsiteX27" fmla="*/ 476250 w 631032"/>
                <a:gd name="connsiteY27" fmla="*/ 1150144 h 1164431"/>
                <a:gd name="connsiteX28" fmla="*/ 509588 w 631032"/>
                <a:gd name="connsiteY28" fmla="*/ 1162050 h 1164431"/>
                <a:gd name="connsiteX29" fmla="*/ 545307 w 631032"/>
                <a:gd name="connsiteY29" fmla="*/ 1164431 h 1164431"/>
                <a:gd name="connsiteX30" fmla="*/ 571500 w 631032"/>
                <a:gd name="connsiteY30" fmla="*/ 1159669 h 1164431"/>
                <a:gd name="connsiteX31" fmla="*/ 592932 w 631032"/>
                <a:gd name="connsiteY31" fmla="*/ 1147762 h 1164431"/>
                <a:gd name="connsiteX32" fmla="*/ 609600 w 631032"/>
                <a:gd name="connsiteY32" fmla="*/ 1128712 h 1164431"/>
                <a:gd name="connsiteX33" fmla="*/ 621507 w 631032"/>
                <a:gd name="connsiteY33" fmla="*/ 1100137 h 1164431"/>
                <a:gd name="connsiteX34" fmla="*/ 628650 w 631032"/>
                <a:gd name="connsiteY34" fmla="*/ 1062037 h 1164431"/>
                <a:gd name="connsiteX35" fmla="*/ 631032 w 631032"/>
                <a:gd name="connsiteY35" fmla="*/ 1023937 h 1164431"/>
                <a:gd name="connsiteX36" fmla="*/ 626269 w 631032"/>
                <a:gd name="connsiteY36" fmla="*/ 990600 h 1164431"/>
                <a:gd name="connsiteX37" fmla="*/ 578644 w 631032"/>
                <a:gd name="connsiteY37" fmla="*/ 826294 h 1164431"/>
                <a:gd name="connsiteX38" fmla="*/ 511969 w 631032"/>
                <a:gd name="connsiteY38" fmla="*/ 609600 h 1164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31032" h="1164431">
                  <a:moveTo>
                    <a:pt x="511969" y="609600"/>
                  </a:moveTo>
                  <a:lnTo>
                    <a:pt x="400050" y="252412"/>
                  </a:lnTo>
                  <a:lnTo>
                    <a:pt x="359569" y="114300"/>
                  </a:lnTo>
                  <a:lnTo>
                    <a:pt x="323850" y="90487"/>
                  </a:lnTo>
                  <a:lnTo>
                    <a:pt x="276225" y="61912"/>
                  </a:lnTo>
                  <a:lnTo>
                    <a:pt x="235744" y="45244"/>
                  </a:lnTo>
                  <a:lnTo>
                    <a:pt x="204788" y="33337"/>
                  </a:lnTo>
                  <a:lnTo>
                    <a:pt x="178594" y="26194"/>
                  </a:lnTo>
                  <a:lnTo>
                    <a:pt x="150019" y="16669"/>
                  </a:lnTo>
                  <a:lnTo>
                    <a:pt x="95250" y="7144"/>
                  </a:lnTo>
                  <a:lnTo>
                    <a:pt x="45244" y="2381"/>
                  </a:lnTo>
                  <a:lnTo>
                    <a:pt x="23813" y="0"/>
                  </a:lnTo>
                  <a:lnTo>
                    <a:pt x="7144" y="2381"/>
                  </a:lnTo>
                  <a:lnTo>
                    <a:pt x="0" y="11906"/>
                  </a:lnTo>
                  <a:lnTo>
                    <a:pt x="2382" y="33337"/>
                  </a:lnTo>
                  <a:lnTo>
                    <a:pt x="16669" y="61912"/>
                  </a:lnTo>
                  <a:lnTo>
                    <a:pt x="97632" y="164306"/>
                  </a:lnTo>
                  <a:lnTo>
                    <a:pt x="202407" y="309562"/>
                  </a:lnTo>
                  <a:lnTo>
                    <a:pt x="209550" y="338137"/>
                  </a:lnTo>
                  <a:lnTo>
                    <a:pt x="257175" y="583406"/>
                  </a:lnTo>
                  <a:lnTo>
                    <a:pt x="314325" y="866775"/>
                  </a:lnTo>
                  <a:lnTo>
                    <a:pt x="338138" y="981075"/>
                  </a:lnTo>
                  <a:lnTo>
                    <a:pt x="357188" y="1016794"/>
                  </a:lnTo>
                  <a:lnTo>
                    <a:pt x="381000" y="1057275"/>
                  </a:lnTo>
                  <a:lnTo>
                    <a:pt x="411957" y="1097756"/>
                  </a:lnTo>
                  <a:lnTo>
                    <a:pt x="428625" y="1114425"/>
                  </a:lnTo>
                  <a:lnTo>
                    <a:pt x="450057" y="1133475"/>
                  </a:lnTo>
                  <a:lnTo>
                    <a:pt x="476250" y="1150144"/>
                  </a:lnTo>
                  <a:lnTo>
                    <a:pt x="509588" y="1162050"/>
                  </a:lnTo>
                  <a:lnTo>
                    <a:pt x="545307" y="1164431"/>
                  </a:lnTo>
                  <a:lnTo>
                    <a:pt x="571500" y="1159669"/>
                  </a:lnTo>
                  <a:lnTo>
                    <a:pt x="592932" y="1147762"/>
                  </a:lnTo>
                  <a:lnTo>
                    <a:pt x="609600" y="1128712"/>
                  </a:lnTo>
                  <a:lnTo>
                    <a:pt x="621507" y="1100137"/>
                  </a:lnTo>
                  <a:lnTo>
                    <a:pt x="628650" y="1062037"/>
                  </a:lnTo>
                  <a:lnTo>
                    <a:pt x="631032" y="1023937"/>
                  </a:lnTo>
                  <a:lnTo>
                    <a:pt x="626269" y="990600"/>
                  </a:lnTo>
                  <a:lnTo>
                    <a:pt x="578644" y="826294"/>
                  </a:lnTo>
                  <a:lnTo>
                    <a:pt x="511969" y="609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6A8D18CF-AA5D-4A19-8914-F758647817C7}"/>
                </a:ext>
              </a:extLst>
            </p:cNvPr>
            <p:cNvSpPr/>
            <p:nvPr/>
          </p:nvSpPr>
          <p:spPr>
            <a:xfrm>
              <a:off x="2916238" y="4562475"/>
              <a:ext cx="1457325" cy="979488"/>
            </a:xfrm>
            <a:custGeom>
              <a:avLst/>
              <a:gdLst>
                <a:gd name="connsiteX0" fmla="*/ 726282 w 1457325"/>
                <a:gd name="connsiteY0" fmla="*/ 107156 h 978694"/>
                <a:gd name="connsiteX1" fmla="*/ 397669 w 1457325"/>
                <a:gd name="connsiteY1" fmla="*/ 169069 h 978694"/>
                <a:gd name="connsiteX2" fmla="*/ 33338 w 1457325"/>
                <a:gd name="connsiteY2" fmla="*/ 238125 h 978694"/>
                <a:gd name="connsiteX3" fmla="*/ 0 w 1457325"/>
                <a:gd name="connsiteY3" fmla="*/ 250031 h 978694"/>
                <a:gd name="connsiteX4" fmla="*/ 59532 w 1457325"/>
                <a:gd name="connsiteY4" fmla="*/ 397669 h 978694"/>
                <a:gd name="connsiteX5" fmla="*/ 404813 w 1457325"/>
                <a:gd name="connsiteY5" fmla="*/ 330994 h 978694"/>
                <a:gd name="connsiteX6" fmla="*/ 892969 w 1457325"/>
                <a:gd name="connsiteY6" fmla="*/ 233363 h 978694"/>
                <a:gd name="connsiteX7" fmla="*/ 1019175 w 1457325"/>
                <a:gd name="connsiteY7" fmla="*/ 209550 h 978694"/>
                <a:gd name="connsiteX8" fmla="*/ 1042988 w 1457325"/>
                <a:gd name="connsiteY8" fmla="*/ 209550 h 978694"/>
                <a:gd name="connsiteX9" fmla="*/ 1059657 w 1457325"/>
                <a:gd name="connsiteY9" fmla="*/ 214313 h 978694"/>
                <a:gd name="connsiteX10" fmla="*/ 1073944 w 1457325"/>
                <a:gd name="connsiteY10" fmla="*/ 221456 h 978694"/>
                <a:gd name="connsiteX11" fmla="*/ 1083469 w 1457325"/>
                <a:gd name="connsiteY11" fmla="*/ 230981 h 978694"/>
                <a:gd name="connsiteX12" fmla="*/ 1088232 w 1457325"/>
                <a:gd name="connsiteY12" fmla="*/ 247650 h 978694"/>
                <a:gd name="connsiteX13" fmla="*/ 1088232 w 1457325"/>
                <a:gd name="connsiteY13" fmla="*/ 273844 h 978694"/>
                <a:gd name="connsiteX14" fmla="*/ 1088232 w 1457325"/>
                <a:gd name="connsiteY14" fmla="*/ 314325 h 978694"/>
                <a:gd name="connsiteX15" fmla="*/ 1052513 w 1457325"/>
                <a:gd name="connsiteY15" fmla="*/ 616744 h 978694"/>
                <a:gd name="connsiteX16" fmla="*/ 1021557 w 1457325"/>
                <a:gd name="connsiteY16" fmla="*/ 842963 h 978694"/>
                <a:gd name="connsiteX17" fmla="*/ 1019175 w 1457325"/>
                <a:gd name="connsiteY17" fmla="*/ 959644 h 978694"/>
                <a:gd name="connsiteX18" fmla="*/ 1169194 w 1457325"/>
                <a:gd name="connsiteY18" fmla="*/ 978694 h 978694"/>
                <a:gd name="connsiteX19" fmla="*/ 1226344 w 1457325"/>
                <a:gd name="connsiteY19" fmla="*/ 821531 h 978694"/>
                <a:gd name="connsiteX20" fmla="*/ 1273969 w 1457325"/>
                <a:gd name="connsiteY20" fmla="*/ 666750 h 978694"/>
                <a:gd name="connsiteX21" fmla="*/ 1340644 w 1457325"/>
                <a:gd name="connsiteY21" fmla="*/ 426244 h 978694"/>
                <a:gd name="connsiteX22" fmla="*/ 1362075 w 1457325"/>
                <a:gd name="connsiteY22" fmla="*/ 357188 h 978694"/>
                <a:gd name="connsiteX23" fmla="*/ 1378744 w 1457325"/>
                <a:gd name="connsiteY23" fmla="*/ 326231 h 978694"/>
                <a:gd name="connsiteX24" fmla="*/ 1404938 w 1457325"/>
                <a:gd name="connsiteY24" fmla="*/ 292894 h 978694"/>
                <a:gd name="connsiteX25" fmla="*/ 1428750 w 1457325"/>
                <a:gd name="connsiteY25" fmla="*/ 271463 h 978694"/>
                <a:gd name="connsiteX26" fmla="*/ 1450182 w 1457325"/>
                <a:gd name="connsiteY26" fmla="*/ 247650 h 978694"/>
                <a:gd name="connsiteX27" fmla="*/ 1457325 w 1457325"/>
                <a:gd name="connsiteY27" fmla="*/ 223838 h 978694"/>
                <a:gd name="connsiteX28" fmla="*/ 1454944 w 1457325"/>
                <a:gd name="connsiteY28" fmla="*/ 195263 h 978694"/>
                <a:gd name="connsiteX29" fmla="*/ 1440657 w 1457325"/>
                <a:gd name="connsiteY29" fmla="*/ 176213 h 978694"/>
                <a:gd name="connsiteX30" fmla="*/ 1423988 w 1457325"/>
                <a:gd name="connsiteY30" fmla="*/ 161925 h 978694"/>
                <a:gd name="connsiteX31" fmla="*/ 1400175 w 1457325"/>
                <a:gd name="connsiteY31" fmla="*/ 145256 h 978694"/>
                <a:gd name="connsiteX32" fmla="*/ 1366838 w 1457325"/>
                <a:gd name="connsiteY32" fmla="*/ 130969 h 978694"/>
                <a:gd name="connsiteX33" fmla="*/ 1333500 w 1457325"/>
                <a:gd name="connsiteY33" fmla="*/ 116681 h 978694"/>
                <a:gd name="connsiteX34" fmla="*/ 1257300 w 1457325"/>
                <a:gd name="connsiteY34" fmla="*/ 59531 h 978694"/>
                <a:gd name="connsiteX35" fmla="*/ 1207294 w 1457325"/>
                <a:gd name="connsiteY35" fmla="*/ 26194 h 978694"/>
                <a:gd name="connsiteX36" fmla="*/ 1176338 w 1457325"/>
                <a:gd name="connsiteY36" fmla="*/ 7144 h 978694"/>
                <a:gd name="connsiteX37" fmla="*/ 1154907 w 1457325"/>
                <a:gd name="connsiteY37" fmla="*/ 0 h 978694"/>
                <a:gd name="connsiteX38" fmla="*/ 1116807 w 1457325"/>
                <a:gd name="connsiteY38" fmla="*/ 2381 h 978694"/>
                <a:gd name="connsiteX39" fmla="*/ 1092994 w 1457325"/>
                <a:gd name="connsiteY39" fmla="*/ 9525 h 978694"/>
                <a:gd name="connsiteX40" fmla="*/ 1062038 w 1457325"/>
                <a:gd name="connsiteY40" fmla="*/ 23813 h 978694"/>
                <a:gd name="connsiteX41" fmla="*/ 1033463 w 1457325"/>
                <a:gd name="connsiteY41" fmla="*/ 45244 h 978694"/>
                <a:gd name="connsiteX42" fmla="*/ 1012032 w 1457325"/>
                <a:gd name="connsiteY42" fmla="*/ 54769 h 978694"/>
                <a:gd name="connsiteX43" fmla="*/ 726282 w 1457325"/>
                <a:gd name="connsiteY43" fmla="*/ 107156 h 978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457325" h="978694">
                  <a:moveTo>
                    <a:pt x="726282" y="107156"/>
                  </a:moveTo>
                  <a:lnTo>
                    <a:pt x="397669" y="169069"/>
                  </a:lnTo>
                  <a:lnTo>
                    <a:pt x="33338" y="238125"/>
                  </a:lnTo>
                  <a:lnTo>
                    <a:pt x="0" y="250031"/>
                  </a:lnTo>
                  <a:lnTo>
                    <a:pt x="59532" y="397669"/>
                  </a:lnTo>
                  <a:lnTo>
                    <a:pt x="404813" y="330994"/>
                  </a:lnTo>
                  <a:lnTo>
                    <a:pt x="892969" y="233363"/>
                  </a:lnTo>
                  <a:lnTo>
                    <a:pt x="1019175" y="209550"/>
                  </a:lnTo>
                  <a:lnTo>
                    <a:pt x="1042988" y="209550"/>
                  </a:lnTo>
                  <a:lnTo>
                    <a:pt x="1059657" y="214313"/>
                  </a:lnTo>
                  <a:lnTo>
                    <a:pt x="1073944" y="221456"/>
                  </a:lnTo>
                  <a:lnTo>
                    <a:pt x="1083469" y="230981"/>
                  </a:lnTo>
                  <a:lnTo>
                    <a:pt x="1088232" y="247650"/>
                  </a:lnTo>
                  <a:lnTo>
                    <a:pt x="1088232" y="273844"/>
                  </a:lnTo>
                  <a:lnTo>
                    <a:pt x="1088232" y="314325"/>
                  </a:lnTo>
                  <a:lnTo>
                    <a:pt x="1052513" y="616744"/>
                  </a:lnTo>
                  <a:lnTo>
                    <a:pt x="1021557" y="842963"/>
                  </a:lnTo>
                  <a:lnTo>
                    <a:pt x="1019175" y="959644"/>
                  </a:lnTo>
                  <a:lnTo>
                    <a:pt x="1169194" y="978694"/>
                  </a:lnTo>
                  <a:lnTo>
                    <a:pt x="1226344" y="821531"/>
                  </a:lnTo>
                  <a:lnTo>
                    <a:pt x="1273969" y="666750"/>
                  </a:lnTo>
                  <a:lnTo>
                    <a:pt x="1340644" y="426244"/>
                  </a:lnTo>
                  <a:lnTo>
                    <a:pt x="1362075" y="357188"/>
                  </a:lnTo>
                  <a:lnTo>
                    <a:pt x="1378744" y="326231"/>
                  </a:lnTo>
                  <a:lnTo>
                    <a:pt x="1404938" y="292894"/>
                  </a:lnTo>
                  <a:lnTo>
                    <a:pt x="1428750" y="271463"/>
                  </a:lnTo>
                  <a:lnTo>
                    <a:pt x="1450182" y="247650"/>
                  </a:lnTo>
                  <a:lnTo>
                    <a:pt x="1457325" y="223838"/>
                  </a:lnTo>
                  <a:lnTo>
                    <a:pt x="1454944" y="195263"/>
                  </a:lnTo>
                  <a:lnTo>
                    <a:pt x="1440657" y="176213"/>
                  </a:lnTo>
                  <a:lnTo>
                    <a:pt x="1423988" y="161925"/>
                  </a:lnTo>
                  <a:lnTo>
                    <a:pt x="1400175" y="145256"/>
                  </a:lnTo>
                  <a:lnTo>
                    <a:pt x="1366838" y="130969"/>
                  </a:lnTo>
                  <a:lnTo>
                    <a:pt x="1333500" y="116681"/>
                  </a:lnTo>
                  <a:lnTo>
                    <a:pt x="1257300" y="59531"/>
                  </a:lnTo>
                  <a:lnTo>
                    <a:pt x="1207294" y="26194"/>
                  </a:lnTo>
                  <a:lnTo>
                    <a:pt x="1176338" y="7144"/>
                  </a:lnTo>
                  <a:lnTo>
                    <a:pt x="1154907" y="0"/>
                  </a:lnTo>
                  <a:lnTo>
                    <a:pt x="1116807" y="2381"/>
                  </a:lnTo>
                  <a:lnTo>
                    <a:pt x="1092994" y="9525"/>
                  </a:lnTo>
                  <a:lnTo>
                    <a:pt x="1062038" y="23813"/>
                  </a:lnTo>
                  <a:lnTo>
                    <a:pt x="1033463" y="45244"/>
                  </a:lnTo>
                  <a:lnTo>
                    <a:pt x="1012032" y="54769"/>
                  </a:lnTo>
                  <a:lnTo>
                    <a:pt x="726282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29CC7F69-3FF2-4EE9-A1DB-4F14A2B772B9}"/>
                </a:ext>
              </a:extLst>
            </p:cNvPr>
            <p:cNvSpPr/>
            <p:nvPr/>
          </p:nvSpPr>
          <p:spPr>
            <a:xfrm>
              <a:off x="3152775" y="5370513"/>
              <a:ext cx="1017588" cy="325437"/>
            </a:xfrm>
            <a:custGeom>
              <a:avLst/>
              <a:gdLst>
                <a:gd name="connsiteX0" fmla="*/ 583406 w 1016794"/>
                <a:gd name="connsiteY0" fmla="*/ 47625 h 326231"/>
                <a:gd name="connsiteX1" fmla="*/ 0 w 1016794"/>
                <a:gd name="connsiteY1" fmla="*/ 176212 h 326231"/>
                <a:gd name="connsiteX2" fmla="*/ 40481 w 1016794"/>
                <a:gd name="connsiteY2" fmla="*/ 326231 h 326231"/>
                <a:gd name="connsiteX3" fmla="*/ 390525 w 1016794"/>
                <a:gd name="connsiteY3" fmla="*/ 269081 h 326231"/>
                <a:gd name="connsiteX4" fmla="*/ 785813 w 1016794"/>
                <a:gd name="connsiteY4" fmla="*/ 202406 h 326231"/>
                <a:gd name="connsiteX5" fmla="*/ 816769 w 1016794"/>
                <a:gd name="connsiteY5" fmla="*/ 216694 h 326231"/>
                <a:gd name="connsiteX6" fmla="*/ 842963 w 1016794"/>
                <a:gd name="connsiteY6" fmla="*/ 228600 h 326231"/>
                <a:gd name="connsiteX7" fmla="*/ 864394 w 1016794"/>
                <a:gd name="connsiteY7" fmla="*/ 235744 h 326231"/>
                <a:gd name="connsiteX8" fmla="*/ 888206 w 1016794"/>
                <a:gd name="connsiteY8" fmla="*/ 240506 h 326231"/>
                <a:gd name="connsiteX9" fmla="*/ 912019 w 1016794"/>
                <a:gd name="connsiteY9" fmla="*/ 242887 h 326231"/>
                <a:gd name="connsiteX10" fmla="*/ 945356 w 1016794"/>
                <a:gd name="connsiteY10" fmla="*/ 235744 h 326231"/>
                <a:gd name="connsiteX11" fmla="*/ 969169 w 1016794"/>
                <a:gd name="connsiteY11" fmla="*/ 223837 h 326231"/>
                <a:gd name="connsiteX12" fmla="*/ 985838 w 1016794"/>
                <a:gd name="connsiteY12" fmla="*/ 211931 h 326231"/>
                <a:gd name="connsiteX13" fmla="*/ 1002506 w 1016794"/>
                <a:gd name="connsiteY13" fmla="*/ 190500 h 326231"/>
                <a:gd name="connsiteX14" fmla="*/ 1012031 w 1016794"/>
                <a:gd name="connsiteY14" fmla="*/ 166687 h 326231"/>
                <a:gd name="connsiteX15" fmla="*/ 1016794 w 1016794"/>
                <a:gd name="connsiteY15" fmla="*/ 147637 h 326231"/>
                <a:gd name="connsiteX16" fmla="*/ 1016794 w 1016794"/>
                <a:gd name="connsiteY16" fmla="*/ 119062 h 326231"/>
                <a:gd name="connsiteX17" fmla="*/ 1014413 w 1016794"/>
                <a:gd name="connsiteY17" fmla="*/ 100012 h 326231"/>
                <a:gd name="connsiteX18" fmla="*/ 1009650 w 1016794"/>
                <a:gd name="connsiteY18" fmla="*/ 76200 h 326231"/>
                <a:gd name="connsiteX19" fmla="*/ 1002506 w 1016794"/>
                <a:gd name="connsiteY19" fmla="*/ 52387 h 326231"/>
                <a:gd name="connsiteX20" fmla="*/ 990600 w 1016794"/>
                <a:gd name="connsiteY20" fmla="*/ 30956 h 326231"/>
                <a:gd name="connsiteX21" fmla="*/ 976313 w 1016794"/>
                <a:gd name="connsiteY21" fmla="*/ 11906 h 326231"/>
                <a:gd name="connsiteX22" fmla="*/ 812006 w 1016794"/>
                <a:gd name="connsiteY22" fmla="*/ 0 h 326231"/>
                <a:gd name="connsiteX23" fmla="*/ 583406 w 1016794"/>
                <a:gd name="connsiteY23" fmla="*/ 47625 h 326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16794" h="326231">
                  <a:moveTo>
                    <a:pt x="583406" y="47625"/>
                  </a:moveTo>
                  <a:lnTo>
                    <a:pt x="0" y="176212"/>
                  </a:lnTo>
                  <a:lnTo>
                    <a:pt x="40481" y="326231"/>
                  </a:lnTo>
                  <a:lnTo>
                    <a:pt x="390525" y="269081"/>
                  </a:lnTo>
                  <a:lnTo>
                    <a:pt x="785813" y="202406"/>
                  </a:lnTo>
                  <a:lnTo>
                    <a:pt x="816769" y="216694"/>
                  </a:lnTo>
                  <a:lnTo>
                    <a:pt x="842963" y="228600"/>
                  </a:lnTo>
                  <a:lnTo>
                    <a:pt x="864394" y="235744"/>
                  </a:lnTo>
                  <a:lnTo>
                    <a:pt x="888206" y="240506"/>
                  </a:lnTo>
                  <a:lnTo>
                    <a:pt x="912019" y="242887"/>
                  </a:lnTo>
                  <a:lnTo>
                    <a:pt x="945356" y="235744"/>
                  </a:lnTo>
                  <a:lnTo>
                    <a:pt x="969169" y="223837"/>
                  </a:lnTo>
                  <a:lnTo>
                    <a:pt x="985838" y="211931"/>
                  </a:lnTo>
                  <a:lnTo>
                    <a:pt x="1002506" y="190500"/>
                  </a:lnTo>
                  <a:lnTo>
                    <a:pt x="1012031" y="166687"/>
                  </a:lnTo>
                  <a:lnTo>
                    <a:pt x="1016794" y="147637"/>
                  </a:lnTo>
                  <a:lnTo>
                    <a:pt x="1016794" y="119062"/>
                  </a:lnTo>
                  <a:lnTo>
                    <a:pt x="1014413" y="100012"/>
                  </a:lnTo>
                  <a:lnTo>
                    <a:pt x="1009650" y="76200"/>
                  </a:lnTo>
                  <a:lnTo>
                    <a:pt x="1002506" y="52387"/>
                  </a:lnTo>
                  <a:lnTo>
                    <a:pt x="990600" y="30956"/>
                  </a:lnTo>
                  <a:lnTo>
                    <a:pt x="976313" y="11906"/>
                  </a:lnTo>
                  <a:lnTo>
                    <a:pt x="812006" y="0"/>
                  </a:lnTo>
                  <a:lnTo>
                    <a:pt x="583406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60">
              <a:extLst>
                <a:ext uri="{FF2B5EF4-FFF2-40B4-BE49-F238E27FC236}">
                  <a16:creationId xmlns:a16="http://schemas.microsoft.com/office/drawing/2014/main" id="{30FE22E4-554E-4AA3-BF86-C8B07F9EE698}"/>
                </a:ext>
              </a:extLst>
            </p:cNvPr>
            <p:cNvSpPr/>
            <p:nvPr/>
          </p:nvSpPr>
          <p:spPr>
            <a:xfrm>
              <a:off x="5310188" y="1665288"/>
              <a:ext cx="641350" cy="1133475"/>
            </a:xfrm>
            <a:custGeom>
              <a:avLst/>
              <a:gdLst>
                <a:gd name="connsiteX0" fmla="*/ 316706 w 640556"/>
                <a:gd name="connsiteY0" fmla="*/ 731044 h 1133475"/>
                <a:gd name="connsiteX1" fmla="*/ 330993 w 640556"/>
                <a:gd name="connsiteY1" fmla="*/ 1133475 h 1133475"/>
                <a:gd name="connsiteX2" fmla="*/ 576262 w 640556"/>
                <a:gd name="connsiteY2" fmla="*/ 1076325 h 1133475"/>
                <a:gd name="connsiteX3" fmla="*/ 571500 w 640556"/>
                <a:gd name="connsiteY3" fmla="*/ 835819 h 1133475"/>
                <a:gd name="connsiteX4" fmla="*/ 573881 w 640556"/>
                <a:gd name="connsiteY4" fmla="*/ 409575 h 1133475"/>
                <a:gd name="connsiteX5" fmla="*/ 578643 w 640556"/>
                <a:gd name="connsiteY5" fmla="*/ 366712 h 1133475"/>
                <a:gd name="connsiteX6" fmla="*/ 583406 w 640556"/>
                <a:gd name="connsiteY6" fmla="*/ 347662 h 1133475"/>
                <a:gd name="connsiteX7" fmla="*/ 590550 w 640556"/>
                <a:gd name="connsiteY7" fmla="*/ 326231 h 1133475"/>
                <a:gd name="connsiteX8" fmla="*/ 607218 w 640556"/>
                <a:gd name="connsiteY8" fmla="*/ 302419 h 1133475"/>
                <a:gd name="connsiteX9" fmla="*/ 631031 w 640556"/>
                <a:gd name="connsiteY9" fmla="*/ 278606 h 1133475"/>
                <a:gd name="connsiteX10" fmla="*/ 640556 w 640556"/>
                <a:gd name="connsiteY10" fmla="*/ 261937 h 1133475"/>
                <a:gd name="connsiteX11" fmla="*/ 640556 w 640556"/>
                <a:gd name="connsiteY11" fmla="*/ 247650 h 1133475"/>
                <a:gd name="connsiteX12" fmla="*/ 633412 w 640556"/>
                <a:gd name="connsiteY12" fmla="*/ 226219 h 1133475"/>
                <a:gd name="connsiteX13" fmla="*/ 619125 w 640556"/>
                <a:gd name="connsiteY13" fmla="*/ 202406 h 1133475"/>
                <a:gd name="connsiteX14" fmla="*/ 604837 w 640556"/>
                <a:gd name="connsiteY14" fmla="*/ 190500 h 1133475"/>
                <a:gd name="connsiteX15" fmla="*/ 559593 w 640556"/>
                <a:gd name="connsiteY15" fmla="*/ 161925 h 1133475"/>
                <a:gd name="connsiteX16" fmla="*/ 521493 w 640556"/>
                <a:gd name="connsiteY16" fmla="*/ 140494 h 1133475"/>
                <a:gd name="connsiteX17" fmla="*/ 440531 w 640556"/>
                <a:gd name="connsiteY17" fmla="*/ 104775 h 1133475"/>
                <a:gd name="connsiteX18" fmla="*/ 376237 w 640556"/>
                <a:gd name="connsiteY18" fmla="*/ 85725 h 1133475"/>
                <a:gd name="connsiteX19" fmla="*/ 228600 w 640556"/>
                <a:gd name="connsiteY19" fmla="*/ 45244 h 1133475"/>
                <a:gd name="connsiteX20" fmla="*/ 116681 w 640556"/>
                <a:gd name="connsiteY20" fmla="*/ 16669 h 1133475"/>
                <a:gd name="connsiteX21" fmla="*/ 45243 w 640556"/>
                <a:gd name="connsiteY21" fmla="*/ 0 h 1133475"/>
                <a:gd name="connsiteX22" fmla="*/ 14287 w 640556"/>
                <a:gd name="connsiteY22" fmla="*/ 0 h 1133475"/>
                <a:gd name="connsiteX23" fmla="*/ 4762 w 640556"/>
                <a:gd name="connsiteY23" fmla="*/ 7144 h 1133475"/>
                <a:gd name="connsiteX24" fmla="*/ 2381 w 640556"/>
                <a:gd name="connsiteY24" fmla="*/ 9525 h 1133475"/>
                <a:gd name="connsiteX25" fmla="*/ 0 w 640556"/>
                <a:gd name="connsiteY25" fmla="*/ 26194 h 1133475"/>
                <a:gd name="connsiteX26" fmla="*/ 14287 w 640556"/>
                <a:gd name="connsiteY26" fmla="*/ 59531 h 1133475"/>
                <a:gd name="connsiteX27" fmla="*/ 23812 w 640556"/>
                <a:gd name="connsiteY27" fmla="*/ 76200 h 1133475"/>
                <a:gd name="connsiteX28" fmla="*/ 78581 w 640556"/>
                <a:gd name="connsiteY28" fmla="*/ 116681 h 1133475"/>
                <a:gd name="connsiteX29" fmla="*/ 192881 w 640556"/>
                <a:gd name="connsiteY29" fmla="*/ 204787 h 1133475"/>
                <a:gd name="connsiteX30" fmla="*/ 257175 w 640556"/>
                <a:gd name="connsiteY30" fmla="*/ 257175 h 1133475"/>
                <a:gd name="connsiteX31" fmla="*/ 283368 w 640556"/>
                <a:gd name="connsiteY31" fmla="*/ 283369 h 1133475"/>
                <a:gd name="connsiteX32" fmla="*/ 295275 w 640556"/>
                <a:gd name="connsiteY32" fmla="*/ 302419 h 1133475"/>
                <a:gd name="connsiteX33" fmla="*/ 302418 w 640556"/>
                <a:gd name="connsiteY33" fmla="*/ 326231 h 1133475"/>
                <a:gd name="connsiteX34" fmla="*/ 307181 w 640556"/>
                <a:gd name="connsiteY34" fmla="*/ 361950 h 1133475"/>
                <a:gd name="connsiteX35" fmla="*/ 316706 w 640556"/>
                <a:gd name="connsiteY35" fmla="*/ 731044 h 1133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40556" h="1133475">
                  <a:moveTo>
                    <a:pt x="316706" y="731044"/>
                  </a:moveTo>
                  <a:lnTo>
                    <a:pt x="330993" y="1133475"/>
                  </a:lnTo>
                  <a:lnTo>
                    <a:pt x="576262" y="1076325"/>
                  </a:lnTo>
                  <a:cubicBezTo>
                    <a:pt x="574675" y="996156"/>
                    <a:pt x="573087" y="915988"/>
                    <a:pt x="571500" y="835819"/>
                  </a:cubicBezTo>
                  <a:cubicBezTo>
                    <a:pt x="572294" y="693738"/>
                    <a:pt x="573087" y="551656"/>
                    <a:pt x="573881" y="409575"/>
                  </a:cubicBezTo>
                  <a:lnTo>
                    <a:pt x="578643" y="366712"/>
                  </a:lnTo>
                  <a:lnTo>
                    <a:pt x="583406" y="347662"/>
                  </a:lnTo>
                  <a:lnTo>
                    <a:pt x="590550" y="326231"/>
                  </a:lnTo>
                  <a:lnTo>
                    <a:pt x="607218" y="302419"/>
                  </a:lnTo>
                  <a:lnTo>
                    <a:pt x="631031" y="278606"/>
                  </a:lnTo>
                  <a:lnTo>
                    <a:pt x="640556" y="261937"/>
                  </a:lnTo>
                  <a:lnTo>
                    <a:pt x="640556" y="247650"/>
                  </a:lnTo>
                  <a:lnTo>
                    <a:pt x="633412" y="226219"/>
                  </a:lnTo>
                  <a:lnTo>
                    <a:pt x="619125" y="202406"/>
                  </a:lnTo>
                  <a:lnTo>
                    <a:pt x="604837" y="190500"/>
                  </a:lnTo>
                  <a:lnTo>
                    <a:pt x="559593" y="161925"/>
                  </a:lnTo>
                  <a:lnTo>
                    <a:pt x="521493" y="140494"/>
                  </a:lnTo>
                  <a:lnTo>
                    <a:pt x="440531" y="104775"/>
                  </a:lnTo>
                  <a:lnTo>
                    <a:pt x="376237" y="85725"/>
                  </a:lnTo>
                  <a:lnTo>
                    <a:pt x="228600" y="45244"/>
                  </a:lnTo>
                  <a:lnTo>
                    <a:pt x="116681" y="16669"/>
                  </a:lnTo>
                  <a:lnTo>
                    <a:pt x="45243" y="0"/>
                  </a:lnTo>
                  <a:lnTo>
                    <a:pt x="14287" y="0"/>
                  </a:lnTo>
                  <a:lnTo>
                    <a:pt x="4762" y="7144"/>
                  </a:lnTo>
                  <a:lnTo>
                    <a:pt x="2381" y="9525"/>
                  </a:lnTo>
                  <a:lnTo>
                    <a:pt x="0" y="26194"/>
                  </a:lnTo>
                  <a:lnTo>
                    <a:pt x="14287" y="59531"/>
                  </a:lnTo>
                  <a:lnTo>
                    <a:pt x="23812" y="76200"/>
                  </a:lnTo>
                  <a:lnTo>
                    <a:pt x="78581" y="116681"/>
                  </a:lnTo>
                  <a:lnTo>
                    <a:pt x="192881" y="204787"/>
                  </a:lnTo>
                  <a:lnTo>
                    <a:pt x="257175" y="257175"/>
                  </a:lnTo>
                  <a:lnTo>
                    <a:pt x="283368" y="283369"/>
                  </a:lnTo>
                  <a:lnTo>
                    <a:pt x="295275" y="302419"/>
                  </a:lnTo>
                  <a:lnTo>
                    <a:pt x="302418" y="326231"/>
                  </a:lnTo>
                  <a:lnTo>
                    <a:pt x="307181" y="361950"/>
                  </a:lnTo>
                  <a:lnTo>
                    <a:pt x="316706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61">
              <a:extLst>
                <a:ext uri="{FF2B5EF4-FFF2-40B4-BE49-F238E27FC236}">
                  <a16:creationId xmlns:a16="http://schemas.microsoft.com/office/drawing/2014/main" id="{B30E72DB-CA5A-45A6-A501-814175140C83}"/>
                </a:ext>
              </a:extLst>
            </p:cNvPr>
            <p:cNvSpPr/>
            <p:nvPr/>
          </p:nvSpPr>
          <p:spPr>
            <a:xfrm>
              <a:off x="4418013" y="2466975"/>
              <a:ext cx="2825750" cy="674688"/>
            </a:xfrm>
            <a:custGeom>
              <a:avLst/>
              <a:gdLst>
                <a:gd name="connsiteX0" fmla="*/ 1971675 w 2826544"/>
                <a:gd name="connsiteY0" fmla="*/ 90488 h 673894"/>
                <a:gd name="connsiteX1" fmla="*/ 1745456 w 2826544"/>
                <a:gd name="connsiteY1" fmla="*/ 121444 h 673894"/>
                <a:gd name="connsiteX2" fmla="*/ 1495425 w 2826544"/>
                <a:gd name="connsiteY2" fmla="*/ 154781 h 673894"/>
                <a:gd name="connsiteX3" fmla="*/ 1426369 w 2826544"/>
                <a:gd name="connsiteY3" fmla="*/ 166688 h 673894"/>
                <a:gd name="connsiteX4" fmla="*/ 1169194 w 2826544"/>
                <a:gd name="connsiteY4" fmla="*/ 238125 h 673894"/>
                <a:gd name="connsiteX5" fmla="*/ 885825 w 2826544"/>
                <a:gd name="connsiteY5" fmla="*/ 304800 h 673894"/>
                <a:gd name="connsiteX6" fmla="*/ 697706 w 2826544"/>
                <a:gd name="connsiteY6" fmla="*/ 350044 h 673894"/>
                <a:gd name="connsiteX7" fmla="*/ 428625 w 2826544"/>
                <a:gd name="connsiteY7" fmla="*/ 414338 h 673894"/>
                <a:gd name="connsiteX8" fmla="*/ 285750 w 2826544"/>
                <a:gd name="connsiteY8" fmla="*/ 450056 h 673894"/>
                <a:gd name="connsiteX9" fmla="*/ 235744 w 2826544"/>
                <a:gd name="connsiteY9" fmla="*/ 440531 h 673894"/>
                <a:gd name="connsiteX10" fmla="*/ 128587 w 2826544"/>
                <a:gd name="connsiteY10" fmla="*/ 419100 h 673894"/>
                <a:gd name="connsiteX11" fmla="*/ 54769 w 2826544"/>
                <a:gd name="connsiteY11" fmla="*/ 404813 h 673894"/>
                <a:gd name="connsiteX12" fmla="*/ 23812 w 2826544"/>
                <a:gd name="connsiteY12" fmla="*/ 400050 h 673894"/>
                <a:gd name="connsiteX13" fmla="*/ 9525 w 2826544"/>
                <a:gd name="connsiteY13" fmla="*/ 402431 h 673894"/>
                <a:gd name="connsiteX14" fmla="*/ 0 w 2826544"/>
                <a:gd name="connsiteY14" fmla="*/ 407194 h 673894"/>
                <a:gd name="connsiteX15" fmla="*/ 0 w 2826544"/>
                <a:gd name="connsiteY15" fmla="*/ 423863 h 673894"/>
                <a:gd name="connsiteX16" fmla="*/ 14287 w 2826544"/>
                <a:gd name="connsiteY16" fmla="*/ 447675 h 673894"/>
                <a:gd name="connsiteX17" fmla="*/ 54769 w 2826544"/>
                <a:gd name="connsiteY17" fmla="*/ 488156 h 673894"/>
                <a:gd name="connsiteX18" fmla="*/ 119062 w 2826544"/>
                <a:gd name="connsiteY18" fmla="*/ 538163 h 673894"/>
                <a:gd name="connsiteX19" fmla="*/ 173831 w 2826544"/>
                <a:gd name="connsiteY19" fmla="*/ 576263 h 673894"/>
                <a:gd name="connsiteX20" fmla="*/ 252412 w 2826544"/>
                <a:gd name="connsiteY20" fmla="*/ 621506 h 673894"/>
                <a:gd name="connsiteX21" fmla="*/ 345281 w 2826544"/>
                <a:gd name="connsiteY21" fmla="*/ 659606 h 673894"/>
                <a:gd name="connsiteX22" fmla="*/ 388144 w 2826544"/>
                <a:gd name="connsiteY22" fmla="*/ 673894 h 673894"/>
                <a:gd name="connsiteX23" fmla="*/ 492919 w 2826544"/>
                <a:gd name="connsiteY23" fmla="*/ 640556 h 673894"/>
                <a:gd name="connsiteX24" fmla="*/ 781050 w 2826544"/>
                <a:gd name="connsiteY24" fmla="*/ 547688 h 673894"/>
                <a:gd name="connsiteX25" fmla="*/ 1038225 w 2826544"/>
                <a:gd name="connsiteY25" fmla="*/ 464344 h 673894"/>
                <a:gd name="connsiteX26" fmla="*/ 1145381 w 2826544"/>
                <a:gd name="connsiteY26" fmla="*/ 440531 h 673894"/>
                <a:gd name="connsiteX27" fmla="*/ 1347787 w 2826544"/>
                <a:gd name="connsiteY27" fmla="*/ 388144 h 673894"/>
                <a:gd name="connsiteX28" fmla="*/ 1500187 w 2826544"/>
                <a:gd name="connsiteY28" fmla="*/ 359569 h 673894"/>
                <a:gd name="connsiteX29" fmla="*/ 1731169 w 2826544"/>
                <a:gd name="connsiteY29" fmla="*/ 323850 h 673894"/>
                <a:gd name="connsiteX30" fmla="*/ 1888331 w 2826544"/>
                <a:gd name="connsiteY30" fmla="*/ 300038 h 673894"/>
                <a:gd name="connsiteX31" fmla="*/ 1988344 w 2826544"/>
                <a:gd name="connsiteY31" fmla="*/ 288131 h 673894"/>
                <a:gd name="connsiteX32" fmla="*/ 2150269 w 2826544"/>
                <a:gd name="connsiteY32" fmla="*/ 276225 h 673894"/>
                <a:gd name="connsiteX33" fmla="*/ 2328862 w 2826544"/>
                <a:gd name="connsiteY33" fmla="*/ 269081 h 673894"/>
                <a:gd name="connsiteX34" fmla="*/ 2478881 w 2826544"/>
                <a:gd name="connsiteY34" fmla="*/ 271463 h 673894"/>
                <a:gd name="connsiteX35" fmla="*/ 2607469 w 2826544"/>
                <a:gd name="connsiteY35" fmla="*/ 278606 h 673894"/>
                <a:gd name="connsiteX36" fmla="*/ 2714625 w 2826544"/>
                <a:gd name="connsiteY36" fmla="*/ 292894 h 673894"/>
                <a:gd name="connsiteX37" fmla="*/ 2764631 w 2826544"/>
                <a:gd name="connsiteY37" fmla="*/ 278606 h 673894"/>
                <a:gd name="connsiteX38" fmla="*/ 2807494 w 2826544"/>
                <a:gd name="connsiteY38" fmla="*/ 257175 h 673894"/>
                <a:gd name="connsiteX39" fmla="*/ 2821781 w 2826544"/>
                <a:gd name="connsiteY39" fmla="*/ 238125 h 673894"/>
                <a:gd name="connsiteX40" fmla="*/ 2826544 w 2826544"/>
                <a:gd name="connsiteY40" fmla="*/ 221456 h 673894"/>
                <a:gd name="connsiteX41" fmla="*/ 2821781 w 2826544"/>
                <a:gd name="connsiteY41" fmla="*/ 195263 h 673894"/>
                <a:gd name="connsiteX42" fmla="*/ 2812256 w 2826544"/>
                <a:gd name="connsiteY42" fmla="*/ 180975 h 673894"/>
                <a:gd name="connsiteX43" fmla="*/ 2783681 w 2826544"/>
                <a:gd name="connsiteY43" fmla="*/ 147638 h 673894"/>
                <a:gd name="connsiteX44" fmla="*/ 2759869 w 2826544"/>
                <a:gd name="connsiteY44" fmla="*/ 126206 h 673894"/>
                <a:gd name="connsiteX45" fmla="*/ 2740819 w 2826544"/>
                <a:gd name="connsiteY45" fmla="*/ 114300 h 673894"/>
                <a:gd name="connsiteX46" fmla="*/ 2657475 w 2826544"/>
                <a:gd name="connsiteY46" fmla="*/ 80963 h 673894"/>
                <a:gd name="connsiteX47" fmla="*/ 2524125 w 2826544"/>
                <a:gd name="connsiteY47" fmla="*/ 35719 h 673894"/>
                <a:gd name="connsiteX48" fmla="*/ 2440781 w 2826544"/>
                <a:gd name="connsiteY48" fmla="*/ 11906 h 673894"/>
                <a:gd name="connsiteX49" fmla="*/ 2374106 w 2826544"/>
                <a:gd name="connsiteY49" fmla="*/ 0 h 673894"/>
                <a:gd name="connsiteX50" fmla="*/ 2345531 w 2826544"/>
                <a:gd name="connsiteY50" fmla="*/ 2381 h 673894"/>
                <a:gd name="connsiteX51" fmla="*/ 2286000 w 2826544"/>
                <a:gd name="connsiteY51" fmla="*/ 19050 h 673894"/>
                <a:gd name="connsiteX52" fmla="*/ 2193131 w 2826544"/>
                <a:gd name="connsiteY52" fmla="*/ 50006 h 673894"/>
                <a:gd name="connsiteX53" fmla="*/ 2138362 w 2826544"/>
                <a:gd name="connsiteY53" fmla="*/ 69056 h 673894"/>
                <a:gd name="connsiteX54" fmla="*/ 1971675 w 2826544"/>
                <a:gd name="connsiteY54" fmla="*/ 90488 h 6738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826544" h="673894">
                  <a:moveTo>
                    <a:pt x="1971675" y="90488"/>
                  </a:moveTo>
                  <a:lnTo>
                    <a:pt x="1745456" y="121444"/>
                  </a:lnTo>
                  <a:lnTo>
                    <a:pt x="1495425" y="154781"/>
                  </a:lnTo>
                  <a:lnTo>
                    <a:pt x="1426369" y="166688"/>
                  </a:lnTo>
                  <a:lnTo>
                    <a:pt x="1169194" y="238125"/>
                  </a:lnTo>
                  <a:lnTo>
                    <a:pt x="885825" y="304800"/>
                  </a:lnTo>
                  <a:lnTo>
                    <a:pt x="697706" y="350044"/>
                  </a:lnTo>
                  <a:lnTo>
                    <a:pt x="428625" y="414338"/>
                  </a:lnTo>
                  <a:lnTo>
                    <a:pt x="285750" y="450056"/>
                  </a:lnTo>
                  <a:lnTo>
                    <a:pt x="235744" y="440531"/>
                  </a:lnTo>
                  <a:lnTo>
                    <a:pt x="128587" y="419100"/>
                  </a:lnTo>
                  <a:lnTo>
                    <a:pt x="54769" y="404813"/>
                  </a:lnTo>
                  <a:lnTo>
                    <a:pt x="23812" y="400050"/>
                  </a:lnTo>
                  <a:lnTo>
                    <a:pt x="9525" y="402431"/>
                  </a:lnTo>
                  <a:lnTo>
                    <a:pt x="0" y="407194"/>
                  </a:lnTo>
                  <a:lnTo>
                    <a:pt x="0" y="423863"/>
                  </a:lnTo>
                  <a:lnTo>
                    <a:pt x="14287" y="447675"/>
                  </a:lnTo>
                  <a:lnTo>
                    <a:pt x="54769" y="488156"/>
                  </a:lnTo>
                  <a:lnTo>
                    <a:pt x="119062" y="538163"/>
                  </a:lnTo>
                  <a:lnTo>
                    <a:pt x="173831" y="576263"/>
                  </a:lnTo>
                  <a:lnTo>
                    <a:pt x="252412" y="621506"/>
                  </a:lnTo>
                  <a:lnTo>
                    <a:pt x="345281" y="659606"/>
                  </a:lnTo>
                  <a:lnTo>
                    <a:pt x="388144" y="673894"/>
                  </a:lnTo>
                  <a:lnTo>
                    <a:pt x="492919" y="640556"/>
                  </a:lnTo>
                  <a:lnTo>
                    <a:pt x="781050" y="547688"/>
                  </a:lnTo>
                  <a:lnTo>
                    <a:pt x="1038225" y="464344"/>
                  </a:lnTo>
                  <a:lnTo>
                    <a:pt x="1145381" y="440531"/>
                  </a:lnTo>
                  <a:lnTo>
                    <a:pt x="1347787" y="388144"/>
                  </a:lnTo>
                  <a:lnTo>
                    <a:pt x="1500187" y="359569"/>
                  </a:lnTo>
                  <a:lnTo>
                    <a:pt x="1731169" y="323850"/>
                  </a:lnTo>
                  <a:lnTo>
                    <a:pt x="1888331" y="300038"/>
                  </a:lnTo>
                  <a:lnTo>
                    <a:pt x="1988344" y="288131"/>
                  </a:lnTo>
                  <a:lnTo>
                    <a:pt x="2150269" y="276225"/>
                  </a:lnTo>
                  <a:lnTo>
                    <a:pt x="2328862" y="269081"/>
                  </a:lnTo>
                  <a:lnTo>
                    <a:pt x="2478881" y="271463"/>
                  </a:lnTo>
                  <a:lnTo>
                    <a:pt x="2607469" y="278606"/>
                  </a:lnTo>
                  <a:lnTo>
                    <a:pt x="2714625" y="292894"/>
                  </a:lnTo>
                  <a:lnTo>
                    <a:pt x="2764631" y="278606"/>
                  </a:lnTo>
                  <a:lnTo>
                    <a:pt x="2807494" y="257175"/>
                  </a:lnTo>
                  <a:lnTo>
                    <a:pt x="2821781" y="238125"/>
                  </a:lnTo>
                  <a:lnTo>
                    <a:pt x="2826544" y="221456"/>
                  </a:lnTo>
                  <a:lnTo>
                    <a:pt x="2821781" y="195263"/>
                  </a:lnTo>
                  <a:lnTo>
                    <a:pt x="2812256" y="180975"/>
                  </a:lnTo>
                  <a:lnTo>
                    <a:pt x="2783681" y="147638"/>
                  </a:lnTo>
                  <a:lnTo>
                    <a:pt x="2759869" y="126206"/>
                  </a:lnTo>
                  <a:lnTo>
                    <a:pt x="2740819" y="114300"/>
                  </a:lnTo>
                  <a:lnTo>
                    <a:pt x="2657475" y="80963"/>
                  </a:lnTo>
                  <a:lnTo>
                    <a:pt x="2524125" y="35719"/>
                  </a:lnTo>
                  <a:lnTo>
                    <a:pt x="2440781" y="11906"/>
                  </a:lnTo>
                  <a:lnTo>
                    <a:pt x="2374106" y="0"/>
                  </a:lnTo>
                  <a:lnTo>
                    <a:pt x="2345531" y="2381"/>
                  </a:lnTo>
                  <a:lnTo>
                    <a:pt x="2286000" y="19050"/>
                  </a:lnTo>
                  <a:lnTo>
                    <a:pt x="2193131" y="50006"/>
                  </a:lnTo>
                  <a:lnTo>
                    <a:pt x="2138362" y="69056"/>
                  </a:lnTo>
                  <a:lnTo>
                    <a:pt x="1971675" y="904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63">
              <a:extLst>
                <a:ext uri="{FF2B5EF4-FFF2-40B4-BE49-F238E27FC236}">
                  <a16:creationId xmlns:a16="http://schemas.microsoft.com/office/drawing/2014/main" id="{AEB62E98-7B72-4863-BD4C-BD8A2DC3FB78}"/>
                </a:ext>
              </a:extLst>
            </p:cNvPr>
            <p:cNvSpPr/>
            <p:nvPr/>
          </p:nvSpPr>
          <p:spPr>
            <a:xfrm>
              <a:off x="5716588" y="3390900"/>
              <a:ext cx="1250950" cy="436563"/>
            </a:xfrm>
            <a:custGeom>
              <a:avLst/>
              <a:gdLst>
                <a:gd name="connsiteX0" fmla="*/ 526257 w 1250157"/>
                <a:gd name="connsiteY0" fmla="*/ 235744 h 435769"/>
                <a:gd name="connsiteX1" fmla="*/ 350044 w 1250157"/>
                <a:gd name="connsiteY1" fmla="*/ 214313 h 435769"/>
                <a:gd name="connsiteX2" fmla="*/ 173832 w 1250157"/>
                <a:gd name="connsiteY2" fmla="*/ 190500 h 435769"/>
                <a:gd name="connsiteX3" fmla="*/ 0 w 1250157"/>
                <a:gd name="connsiteY3" fmla="*/ 161925 h 435769"/>
                <a:gd name="connsiteX4" fmla="*/ 57150 w 1250157"/>
                <a:gd name="connsiteY4" fmla="*/ 0 h 435769"/>
                <a:gd name="connsiteX5" fmla="*/ 219075 w 1250157"/>
                <a:gd name="connsiteY5" fmla="*/ 38100 h 435769"/>
                <a:gd name="connsiteX6" fmla="*/ 369094 w 1250157"/>
                <a:gd name="connsiteY6" fmla="*/ 64294 h 435769"/>
                <a:gd name="connsiteX7" fmla="*/ 490538 w 1250157"/>
                <a:gd name="connsiteY7" fmla="*/ 78581 h 435769"/>
                <a:gd name="connsiteX8" fmla="*/ 578644 w 1250157"/>
                <a:gd name="connsiteY8" fmla="*/ 83344 h 435769"/>
                <a:gd name="connsiteX9" fmla="*/ 766763 w 1250157"/>
                <a:gd name="connsiteY9" fmla="*/ 83344 h 435769"/>
                <a:gd name="connsiteX10" fmla="*/ 942975 w 1250157"/>
                <a:gd name="connsiteY10" fmla="*/ 83344 h 435769"/>
                <a:gd name="connsiteX11" fmla="*/ 981075 w 1250157"/>
                <a:gd name="connsiteY11" fmla="*/ 83344 h 435769"/>
                <a:gd name="connsiteX12" fmla="*/ 1004888 w 1250157"/>
                <a:gd name="connsiteY12" fmla="*/ 88106 h 435769"/>
                <a:gd name="connsiteX13" fmla="*/ 1023938 w 1250157"/>
                <a:gd name="connsiteY13" fmla="*/ 97631 h 435769"/>
                <a:gd name="connsiteX14" fmla="*/ 1064419 w 1250157"/>
                <a:gd name="connsiteY14" fmla="*/ 130969 h 435769"/>
                <a:gd name="connsiteX15" fmla="*/ 1112044 w 1250157"/>
                <a:gd name="connsiteY15" fmla="*/ 176213 h 435769"/>
                <a:gd name="connsiteX16" fmla="*/ 1157288 w 1250157"/>
                <a:gd name="connsiteY16" fmla="*/ 223838 h 435769"/>
                <a:gd name="connsiteX17" fmla="*/ 1202532 w 1250157"/>
                <a:gd name="connsiteY17" fmla="*/ 269081 h 435769"/>
                <a:gd name="connsiteX18" fmla="*/ 1219200 w 1250157"/>
                <a:gd name="connsiteY18" fmla="*/ 290513 h 435769"/>
                <a:gd name="connsiteX19" fmla="*/ 1233488 w 1250157"/>
                <a:gd name="connsiteY19" fmla="*/ 311944 h 435769"/>
                <a:gd name="connsiteX20" fmla="*/ 1245394 w 1250157"/>
                <a:gd name="connsiteY20" fmla="*/ 338138 h 435769"/>
                <a:gd name="connsiteX21" fmla="*/ 1250157 w 1250157"/>
                <a:gd name="connsiteY21" fmla="*/ 364331 h 435769"/>
                <a:gd name="connsiteX22" fmla="*/ 1245394 w 1250157"/>
                <a:gd name="connsiteY22" fmla="*/ 383381 h 435769"/>
                <a:gd name="connsiteX23" fmla="*/ 1231107 w 1250157"/>
                <a:gd name="connsiteY23" fmla="*/ 404813 h 435769"/>
                <a:gd name="connsiteX24" fmla="*/ 1207294 w 1250157"/>
                <a:gd name="connsiteY24" fmla="*/ 421481 h 435769"/>
                <a:gd name="connsiteX25" fmla="*/ 1176338 w 1250157"/>
                <a:gd name="connsiteY25" fmla="*/ 435769 h 435769"/>
                <a:gd name="connsiteX26" fmla="*/ 833438 w 1250157"/>
                <a:gd name="connsiteY26" fmla="*/ 273844 h 435769"/>
                <a:gd name="connsiteX27" fmla="*/ 807244 w 1250157"/>
                <a:gd name="connsiteY27" fmla="*/ 261938 h 435769"/>
                <a:gd name="connsiteX28" fmla="*/ 726282 w 1250157"/>
                <a:gd name="connsiteY28" fmla="*/ 254794 h 435769"/>
                <a:gd name="connsiteX29" fmla="*/ 526257 w 1250157"/>
                <a:gd name="connsiteY29" fmla="*/ 235744 h 435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250157" h="435769">
                  <a:moveTo>
                    <a:pt x="526257" y="235744"/>
                  </a:moveTo>
                  <a:lnTo>
                    <a:pt x="350044" y="214313"/>
                  </a:lnTo>
                  <a:lnTo>
                    <a:pt x="173832" y="190500"/>
                  </a:lnTo>
                  <a:lnTo>
                    <a:pt x="0" y="161925"/>
                  </a:lnTo>
                  <a:lnTo>
                    <a:pt x="57150" y="0"/>
                  </a:lnTo>
                  <a:lnTo>
                    <a:pt x="219075" y="38100"/>
                  </a:lnTo>
                  <a:lnTo>
                    <a:pt x="369094" y="64294"/>
                  </a:lnTo>
                  <a:lnTo>
                    <a:pt x="490538" y="78581"/>
                  </a:lnTo>
                  <a:lnTo>
                    <a:pt x="578644" y="83344"/>
                  </a:lnTo>
                  <a:lnTo>
                    <a:pt x="766763" y="83344"/>
                  </a:lnTo>
                  <a:lnTo>
                    <a:pt x="942975" y="83344"/>
                  </a:lnTo>
                  <a:lnTo>
                    <a:pt x="981075" y="83344"/>
                  </a:lnTo>
                  <a:lnTo>
                    <a:pt x="1004888" y="88106"/>
                  </a:lnTo>
                  <a:lnTo>
                    <a:pt x="1023938" y="97631"/>
                  </a:lnTo>
                  <a:lnTo>
                    <a:pt x="1064419" y="130969"/>
                  </a:lnTo>
                  <a:lnTo>
                    <a:pt x="1112044" y="176213"/>
                  </a:lnTo>
                  <a:lnTo>
                    <a:pt x="1157288" y="223838"/>
                  </a:lnTo>
                  <a:lnTo>
                    <a:pt x="1202532" y="269081"/>
                  </a:lnTo>
                  <a:lnTo>
                    <a:pt x="1219200" y="290513"/>
                  </a:lnTo>
                  <a:lnTo>
                    <a:pt x="1233488" y="311944"/>
                  </a:lnTo>
                  <a:lnTo>
                    <a:pt x="1245394" y="338138"/>
                  </a:lnTo>
                  <a:lnTo>
                    <a:pt x="1250157" y="364331"/>
                  </a:lnTo>
                  <a:lnTo>
                    <a:pt x="1245394" y="383381"/>
                  </a:lnTo>
                  <a:lnTo>
                    <a:pt x="1231107" y="404813"/>
                  </a:lnTo>
                  <a:lnTo>
                    <a:pt x="1207294" y="421481"/>
                  </a:lnTo>
                  <a:lnTo>
                    <a:pt x="1176338" y="435769"/>
                  </a:lnTo>
                  <a:lnTo>
                    <a:pt x="833438" y="273844"/>
                  </a:lnTo>
                  <a:lnTo>
                    <a:pt x="807244" y="261938"/>
                  </a:lnTo>
                  <a:lnTo>
                    <a:pt x="726282" y="254794"/>
                  </a:lnTo>
                  <a:lnTo>
                    <a:pt x="526257" y="2357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64">
              <a:extLst>
                <a:ext uri="{FF2B5EF4-FFF2-40B4-BE49-F238E27FC236}">
                  <a16:creationId xmlns:a16="http://schemas.microsoft.com/office/drawing/2014/main" id="{9BEE3A25-7AD9-41A2-B1FB-CC9F4F14DAA3}"/>
                </a:ext>
              </a:extLst>
            </p:cNvPr>
            <p:cNvSpPr/>
            <p:nvPr/>
          </p:nvSpPr>
          <p:spPr>
            <a:xfrm>
              <a:off x="5680075" y="3648075"/>
              <a:ext cx="1279525" cy="2443163"/>
            </a:xfrm>
            <a:custGeom>
              <a:avLst/>
              <a:gdLst>
                <a:gd name="connsiteX0" fmla="*/ 967028 w 1279502"/>
                <a:gd name="connsiteY0" fmla="*/ 888087 h 2443882"/>
                <a:gd name="connsiteX1" fmla="*/ 1036101 w 1279502"/>
                <a:gd name="connsiteY1" fmla="*/ 687445 h 2443882"/>
                <a:gd name="connsiteX2" fmla="*/ 1092018 w 1279502"/>
                <a:gd name="connsiteY2" fmla="*/ 509828 h 2443882"/>
                <a:gd name="connsiteX3" fmla="*/ 1141356 w 1279502"/>
                <a:gd name="connsiteY3" fmla="*/ 335500 h 2443882"/>
                <a:gd name="connsiteX4" fmla="*/ 1161091 w 1279502"/>
                <a:gd name="connsiteY4" fmla="*/ 263137 h 2443882"/>
                <a:gd name="connsiteX5" fmla="*/ 1170959 w 1279502"/>
                <a:gd name="connsiteY5" fmla="*/ 236823 h 2443882"/>
                <a:gd name="connsiteX6" fmla="*/ 1184115 w 1279502"/>
                <a:gd name="connsiteY6" fmla="*/ 210510 h 2443882"/>
                <a:gd name="connsiteX7" fmla="*/ 1200561 w 1279502"/>
                <a:gd name="connsiteY7" fmla="*/ 190774 h 2443882"/>
                <a:gd name="connsiteX8" fmla="*/ 1213718 w 1279502"/>
                <a:gd name="connsiteY8" fmla="*/ 177618 h 2443882"/>
                <a:gd name="connsiteX9" fmla="*/ 1243321 w 1279502"/>
                <a:gd name="connsiteY9" fmla="*/ 161172 h 2443882"/>
                <a:gd name="connsiteX10" fmla="*/ 1272924 w 1279502"/>
                <a:gd name="connsiteY10" fmla="*/ 128280 h 2443882"/>
                <a:gd name="connsiteX11" fmla="*/ 1279502 w 1279502"/>
                <a:gd name="connsiteY11" fmla="*/ 98677 h 2443882"/>
                <a:gd name="connsiteX12" fmla="*/ 855195 w 1279502"/>
                <a:gd name="connsiteY12" fmla="*/ 0 h 2443882"/>
                <a:gd name="connsiteX13" fmla="*/ 897954 w 1279502"/>
                <a:gd name="connsiteY13" fmla="*/ 36182 h 2443882"/>
                <a:gd name="connsiteX14" fmla="*/ 914400 w 1279502"/>
                <a:gd name="connsiteY14" fmla="*/ 59206 h 2443882"/>
                <a:gd name="connsiteX15" fmla="*/ 924268 w 1279502"/>
                <a:gd name="connsiteY15" fmla="*/ 85520 h 2443882"/>
                <a:gd name="connsiteX16" fmla="*/ 917690 w 1279502"/>
                <a:gd name="connsiteY16" fmla="*/ 154593 h 2443882"/>
                <a:gd name="connsiteX17" fmla="*/ 884797 w 1279502"/>
                <a:gd name="connsiteY17" fmla="*/ 322343 h 2443882"/>
                <a:gd name="connsiteX18" fmla="*/ 842038 w 1279502"/>
                <a:gd name="connsiteY18" fmla="*/ 513117 h 2443882"/>
                <a:gd name="connsiteX19" fmla="*/ 786121 w 1279502"/>
                <a:gd name="connsiteY19" fmla="*/ 720337 h 2443882"/>
                <a:gd name="connsiteX20" fmla="*/ 720337 w 1279502"/>
                <a:gd name="connsiteY20" fmla="*/ 901244 h 2443882"/>
                <a:gd name="connsiteX21" fmla="*/ 638107 w 1279502"/>
                <a:gd name="connsiteY21" fmla="*/ 1108464 h 2443882"/>
                <a:gd name="connsiteX22" fmla="*/ 539431 w 1279502"/>
                <a:gd name="connsiteY22" fmla="*/ 1345287 h 2443882"/>
                <a:gd name="connsiteX23" fmla="*/ 444043 w 1279502"/>
                <a:gd name="connsiteY23" fmla="*/ 1552507 h 2443882"/>
                <a:gd name="connsiteX24" fmla="*/ 368392 w 1279502"/>
                <a:gd name="connsiteY24" fmla="*/ 1707100 h 2443882"/>
                <a:gd name="connsiteX25" fmla="*/ 305897 w 1279502"/>
                <a:gd name="connsiteY25" fmla="*/ 1802487 h 2443882"/>
                <a:gd name="connsiteX26" fmla="*/ 266426 w 1279502"/>
                <a:gd name="connsiteY26" fmla="*/ 1845246 h 2443882"/>
                <a:gd name="connsiteX27" fmla="*/ 217088 w 1279502"/>
                <a:gd name="connsiteY27" fmla="*/ 1901163 h 2443882"/>
                <a:gd name="connsiteX28" fmla="*/ 187485 w 1279502"/>
                <a:gd name="connsiteY28" fmla="*/ 1924187 h 2443882"/>
                <a:gd name="connsiteX29" fmla="*/ 161172 w 1279502"/>
                <a:gd name="connsiteY29" fmla="*/ 1937344 h 2443882"/>
                <a:gd name="connsiteX30" fmla="*/ 134858 w 1279502"/>
                <a:gd name="connsiteY30" fmla="*/ 1947212 h 2443882"/>
                <a:gd name="connsiteX31" fmla="*/ 0 w 1279502"/>
                <a:gd name="connsiteY31" fmla="*/ 2378098 h 2443882"/>
                <a:gd name="connsiteX32" fmla="*/ 9868 w 1279502"/>
                <a:gd name="connsiteY32" fmla="*/ 2407701 h 2443882"/>
                <a:gd name="connsiteX33" fmla="*/ 26314 w 1279502"/>
                <a:gd name="connsiteY33" fmla="*/ 2434015 h 2443882"/>
                <a:gd name="connsiteX34" fmla="*/ 52628 w 1279502"/>
                <a:gd name="connsiteY34" fmla="*/ 2443882 h 2443882"/>
                <a:gd name="connsiteX35" fmla="*/ 78941 w 1279502"/>
                <a:gd name="connsiteY35" fmla="*/ 2443882 h 2443882"/>
                <a:gd name="connsiteX36" fmla="*/ 111833 w 1279502"/>
                <a:gd name="connsiteY36" fmla="*/ 2420858 h 2443882"/>
                <a:gd name="connsiteX37" fmla="*/ 200642 w 1279502"/>
                <a:gd name="connsiteY37" fmla="*/ 2341917 h 2443882"/>
                <a:gd name="connsiteX38" fmla="*/ 309186 w 1279502"/>
                <a:gd name="connsiteY38" fmla="*/ 2233373 h 2443882"/>
                <a:gd name="connsiteX39" fmla="*/ 391416 w 1279502"/>
                <a:gd name="connsiteY39" fmla="*/ 2131408 h 2443882"/>
                <a:gd name="connsiteX40" fmla="*/ 467068 w 1279502"/>
                <a:gd name="connsiteY40" fmla="*/ 2022864 h 2443882"/>
                <a:gd name="connsiteX41" fmla="*/ 532852 w 1279502"/>
                <a:gd name="connsiteY41" fmla="*/ 1914320 h 2443882"/>
                <a:gd name="connsiteX42" fmla="*/ 585479 w 1279502"/>
                <a:gd name="connsiteY42" fmla="*/ 1809065 h 2443882"/>
                <a:gd name="connsiteX43" fmla="*/ 664420 w 1279502"/>
                <a:gd name="connsiteY43" fmla="*/ 1641315 h 2443882"/>
                <a:gd name="connsiteX44" fmla="*/ 740072 w 1279502"/>
                <a:gd name="connsiteY44" fmla="*/ 1473566 h 2443882"/>
                <a:gd name="connsiteX45" fmla="*/ 815724 w 1279502"/>
                <a:gd name="connsiteY45" fmla="*/ 1289370 h 2443882"/>
                <a:gd name="connsiteX46" fmla="*/ 894665 w 1279502"/>
                <a:gd name="connsiteY46" fmla="*/ 1088728 h 2443882"/>
                <a:gd name="connsiteX47" fmla="*/ 967028 w 1279502"/>
                <a:gd name="connsiteY47" fmla="*/ 888087 h 24438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279502" h="2443882">
                  <a:moveTo>
                    <a:pt x="967028" y="888087"/>
                  </a:moveTo>
                  <a:lnTo>
                    <a:pt x="1036101" y="687445"/>
                  </a:lnTo>
                  <a:lnTo>
                    <a:pt x="1092018" y="509828"/>
                  </a:lnTo>
                  <a:lnTo>
                    <a:pt x="1141356" y="335500"/>
                  </a:lnTo>
                  <a:lnTo>
                    <a:pt x="1161091" y="263137"/>
                  </a:lnTo>
                  <a:lnTo>
                    <a:pt x="1170959" y="236823"/>
                  </a:lnTo>
                  <a:lnTo>
                    <a:pt x="1184115" y="210510"/>
                  </a:lnTo>
                  <a:lnTo>
                    <a:pt x="1200561" y="190774"/>
                  </a:lnTo>
                  <a:lnTo>
                    <a:pt x="1213718" y="177618"/>
                  </a:lnTo>
                  <a:lnTo>
                    <a:pt x="1243321" y="161172"/>
                  </a:lnTo>
                  <a:lnTo>
                    <a:pt x="1272924" y="128280"/>
                  </a:lnTo>
                  <a:lnTo>
                    <a:pt x="1279502" y="98677"/>
                  </a:lnTo>
                  <a:lnTo>
                    <a:pt x="855195" y="0"/>
                  </a:lnTo>
                  <a:lnTo>
                    <a:pt x="897954" y="36182"/>
                  </a:lnTo>
                  <a:lnTo>
                    <a:pt x="914400" y="59206"/>
                  </a:lnTo>
                  <a:lnTo>
                    <a:pt x="924268" y="85520"/>
                  </a:lnTo>
                  <a:lnTo>
                    <a:pt x="917690" y="154593"/>
                  </a:lnTo>
                  <a:lnTo>
                    <a:pt x="884797" y="322343"/>
                  </a:lnTo>
                  <a:lnTo>
                    <a:pt x="842038" y="513117"/>
                  </a:lnTo>
                  <a:lnTo>
                    <a:pt x="786121" y="720337"/>
                  </a:lnTo>
                  <a:lnTo>
                    <a:pt x="720337" y="901244"/>
                  </a:lnTo>
                  <a:lnTo>
                    <a:pt x="638107" y="1108464"/>
                  </a:lnTo>
                  <a:lnTo>
                    <a:pt x="539431" y="1345287"/>
                  </a:lnTo>
                  <a:lnTo>
                    <a:pt x="444043" y="1552507"/>
                  </a:lnTo>
                  <a:lnTo>
                    <a:pt x="368392" y="1707100"/>
                  </a:lnTo>
                  <a:lnTo>
                    <a:pt x="305897" y="1802487"/>
                  </a:lnTo>
                  <a:lnTo>
                    <a:pt x="266426" y="1845246"/>
                  </a:lnTo>
                  <a:lnTo>
                    <a:pt x="217088" y="1901163"/>
                  </a:lnTo>
                  <a:lnTo>
                    <a:pt x="187485" y="1924187"/>
                  </a:lnTo>
                  <a:lnTo>
                    <a:pt x="161172" y="1937344"/>
                  </a:lnTo>
                  <a:lnTo>
                    <a:pt x="134858" y="1947212"/>
                  </a:lnTo>
                  <a:lnTo>
                    <a:pt x="0" y="2378098"/>
                  </a:lnTo>
                  <a:lnTo>
                    <a:pt x="9868" y="2407701"/>
                  </a:lnTo>
                  <a:lnTo>
                    <a:pt x="26314" y="2434015"/>
                  </a:lnTo>
                  <a:lnTo>
                    <a:pt x="52628" y="2443882"/>
                  </a:lnTo>
                  <a:lnTo>
                    <a:pt x="78941" y="2443882"/>
                  </a:lnTo>
                  <a:lnTo>
                    <a:pt x="111833" y="2420858"/>
                  </a:lnTo>
                  <a:lnTo>
                    <a:pt x="200642" y="2341917"/>
                  </a:lnTo>
                  <a:lnTo>
                    <a:pt x="309186" y="2233373"/>
                  </a:lnTo>
                  <a:lnTo>
                    <a:pt x="391416" y="2131408"/>
                  </a:lnTo>
                  <a:lnTo>
                    <a:pt x="467068" y="2022864"/>
                  </a:lnTo>
                  <a:lnTo>
                    <a:pt x="532852" y="1914320"/>
                  </a:lnTo>
                  <a:lnTo>
                    <a:pt x="585479" y="1809065"/>
                  </a:lnTo>
                  <a:lnTo>
                    <a:pt x="664420" y="1641315"/>
                  </a:lnTo>
                  <a:lnTo>
                    <a:pt x="740072" y="1473566"/>
                  </a:lnTo>
                  <a:lnTo>
                    <a:pt x="815724" y="1289370"/>
                  </a:lnTo>
                  <a:lnTo>
                    <a:pt x="894665" y="1088728"/>
                  </a:lnTo>
                  <a:lnTo>
                    <a:pt x="967028" y="888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65">
              <a:extLst>
                <a:ext uri="{FF2B5EF4-FFF2-40B4-BE49-F238E27FC236}">
                  <a16:creationId xmlns:a16="http://schemas.microsoft.com/office/drawing/2014/main" id="{C347299B-A80A-498E-A59C-990B86583611}"/>
                </a:ext>
              </a:extLst>
            </p:cNvPr>
            <p:cNvSpPr/>
            <p:nvPr/>
          </p:nvSpPr>
          <p:spPr>
            <a:xfrm>
              <a:off x="5186363" y="5278438"/>
              <a:ext cx="709612" cy="800100"/>
            </a:xfrm>
            <a:custGeom>
              <a:avLst/>
              <a:gdLst>
                <a:gd name="connsiteX0" fmla="*/ 276225 w 709612"/>
                <a:gd name="connsiteY0" fmla="*/ 135732 h 800100"/>
                <a:gd name="connsiteX1" fmla="*/ 369093 w 709612"/>
                <a:gd name="connsiteY1" fmla="*/ 192882 h 800100"/>
                <a:gd name="connsiteX2" fmla="*/ 507206 w 709612"/>
                <a:gd name="connsiteY2" fmla="*/ 273844 h 800100"/>
                <a:gd name="connsiteX3" fmla="*/ 550068 w 709612"/>
                <a:gd name="connsiteY3" fmla="*/ 300038 h 800100"/>
                <a:gd name="connsiteX4" fmla="*/ 576262 w 709612"/>
                <a:gd name="connsiteY4" fmla="*/ 311944 h 800100"/>
                <a:gd name="connsiteX5" fmla="*/ 604837 w 709612"/>
                <a:gd name="connsiteY5" fmla="*/ 316707 h 800100"/>
                <a:gd name="connsiteX6" fmla="*/ 623887 w 709612"/>
                <a:gd name="connsiteY6" fmla="*/ 316707 h 800100"/>
                <a:gd name="connsiteX7" fmla="*/ 669131 w 709612"/>
                <a:gd name="connsiteY7" fmla="*/ 302419 h 800100"/>
                <a:gd name="connsiteX8" fmla="*/ 709612 w 709612"/>
                <a:gd name="connsiteY8" fmla="*/ 273844 h 800100"/>
                <a:gd name="connsiteX9" fmla="*/ 523875 w 709612"/>
                <a:gd name="connsiteY9" fmla="*/ 800100 h 800100"/>
                <a:gd name="connsiteX10" fmla="*/ 504825 w 709612"/>
                <a:gd name="connsiteY10" fmla="*/ 778669 h 800100"/>
                <a:gd name="connsiteX11" fmla="*/ 490537 w 709612"/>
                <a:gd name="connsiteY11" fmla="*/ 742950 h 800100"/>
                <a:gd name="connsiteX12" fmla="*/ 471487 w 709612"/>
                <a:gd name="connsiteY12" fmla="*/ 678657 h 800100"/>
                <a:gd name="connsiteX13" fmla="*/ 440531 w 709612"/>
                <a:gd name="connsiteY13" fmla="*/ 590550 h 800100"/>
                <a:gd name="connsiteX14" fmla="*/ 416718 w 709612"/>
                <a:gd name="connsiteY14" fmla="*/ 523875 h 800100"/>
                <a:gd name="connsiteX15" fmla="*/ 388143 w 709612"/>
                <a:gd name="connsiteY15" fmla="*/ 457200 h 800100"/>
                <a:gd name="connsiteX16" fmla="*/ 376237 w 709612"/>
                <a:gd name="connsiteY16" fmla="*/ 438150 h 800100"/>
                <a:gd name="connsiteX17" fmla="*/ 357187 w 709612"/>
                <a:gd name="connsiteY17" fmla="*/ 411957 h 800100"/>
                <a:gd name="connsiteX18" fmla="*/ 323850 w 709612"/>
                <a:gd name="connsiteY18" fmla="*/ 371475 h 800100"/>
                <a:gd name="connsiteX19" fmla="*/ 261937 w 709612"/>
                <a:gd name="connsiteY19" fmla="*/ 300038 h 800100"/>
                <a:gd name="connsiteX20" fmla="*/ 183356 w 709612"/>
                <a:gd name="connsiteY20" fmla="*/ 221457 h 800100"/>
                <a:gd name="connsiteX21" fmla="*/ 102393 w 709612"/>
                <a:gd name="connsiteY21" fmla="*/ 140494 h 800100"/>
                <a:gd name="connsiteX22" fmla="*/ 9525 w 709612"/>
                <a:gd name="connsiteY22" fmla="*/ 54769 h 800100"/>
                <a:gd name="connsiteX23" fmla="*/ 2381 w 709612"/>
                <a:gd name="connsiteY23" fmla="*/ 38100 h 800100"/>
                <a:gd name="connsiteX24" fmla="*/ 0 w 709612"/>
                <a:gd name="connsiteY24" fmla="*/ 21432 h 800100"/>
                <a:gd name="connsiteX25" fmla="*/ 7143 w 709612"/>
                <a:gd name="connsiteY25" fmla="*/ 2382 h 800100"/>
                <a:gd name="connsiteX26" fmla="*/ 21431 w 709612"/>
                <a:gd name="connsiteY26" fmla="*/ 0 h 800100"/>
                <a:gd name="connsiteX27" fmla="*/ 40481 w 709612"/>
                <a:gd name="connsiteY27" fmla="*/ 0 h 800100"/>
                <a:gd name="connsiteX28" fmla="*/ 69056 w 709612"/>
                <a:gd name="connsiteY28" fmla="*/ 11907 h 800100"/>
                <a:gd name="connsiteX29" fmla="*/ 133350 w 709612"/>
                <a:gd name="connsiteY29" fmla="*/ 52388 h 800100"/>
                <a:gd name="connsiteX30" fmla="*/ 276225 w 709612"/>
                <a:gd name="connsiteY30" fmla="*/ 135732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09612" h="800100">
                  <a:moveTo>
                    <a:pt x="276225" y="135732"/>
                  </a:moveTo>
                  <a:lnTo>
                    <a:pt x="369093" y="192882"/>
                  </a:lnTo>
                  <a:lnTo>
                    <a:pt x="507206" y="273844"/>
                  </a:lnTo>
                  <a:lnTo>
                    <a:pt x="550068" y="300038"/>
                  </a:lnTo>
                  <a:lnTo>
                    <a:pt x="576262" y="311944"/>
                  </a:lnTo>
                  <a:lnTo>
                    <a:pt x="604837" y="316707"/>
                  </a:lnTo>
                  <a:lnTo>
                    <a:pt x="623887" y="316707"/>
                  </a:lnTo>
                  <a:lnTo>
                    <a:pt x="669131" y="302419"/>
                  </a:lnTo>
                  <a:lnTo>
                    <a:pt x="709612" y="273844"/>
                  </a:lnTo>
                  <a:lnTo>
                    <a:pt x="523875" y="800100"/>
                  </a:lnTo>
                  <a:lnTo>
                    <a:pt x="504825" y="778669"/>
                  </a:lnTo>
                  <a:lnTo>
                    <a:pt x="490537" y="742950"/>
                  </a:lnTo>
                  <a:lnTo>
                    <a:pt x="471487" y="678657"/>
                  </a:lnTo>
                  <a:lnTo>
                    <a:pt x="440531" y="590550"/>
                  </a:lnTo>
                  <a:lnTo>
                    <a:pt x="416718" y="523875"/>
                  </a:lnTo>
                  <a:lnTo>
                    <a:pt x="388143" y="457200"/>
                  </a:lnTo>
                  <a:lnTo>
                    <a:pt x="376237" y="438150"/>
                  </a:lnTo>
                  <a:lnTo>
                    <a:pt x="357187" y="411957"/>
                  </a:lnTo>
                  <a:lnTo>
                    <a:pt x="323850" y="371475"/>
                  </a:lnTo>
                  <a:lnTo>
                    <a:pt x="261937" y="300038"/>
                  </a:lnTo>
                  <a:lnTo>
                    <a:pt x="183356" y="221457"/>
                  </a:lnTo>
                  <a:lnTo>
                    <a:pt x="102393" y="140494"/>
                  </a:lnTo>
                  <a:lnTo>
                    <a:pt x="9525" y="54769"/>
                  </a:lnTo>
                  <a:lnTo>
                    <a:pt x="2381" y="38100"/>
                  </a:lnTo>
                  <a:lnTo>
                    <a:pt x="0" y="21432"/>
                  </a:lnTo>
                  <a:lnTo>
                    <a:pt x="7143" y="2382"/>
                  </a:lnTo>
                  <a:lnTo>
                    <a:pt x="21431" y="0"/>
                  </a:lnTo>
                  <a:lnTo>
                    <a:pt x="40481" y="0"/>
                  </a:lnTo>
                  <a:lnTo>
                    <a:pt x="69056" y="11907"/>
                  </a:lnTo>
                  <a:lnTo>
                    <a:pt x="133350" y="52388"/>
                  </a:lnTo>
                  <a:lnTo>
                    <a:pt x="276225" y="1357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62">
              <a:extLst>
                <a:ext uri="{FF2B5EF4-FFF2-40B4-BE49-F238E27FC236}">
                  <a16:creationId xmlns:a16="http://schemas.microsoft.com/office/drawing/2014/main" id="{51A31DE7-9C27-407D-A3C6-CD62E573D1FE}"/>
                </a:ext>
              </a:extLst>
            </p:cNvPr>
            <p:cNvSpPr/>
            <p:nvPr/>
          </p:nvSpPr>
          <p:spPr>
            <a:xfrm>
              <a:off x="4494213" y="2876550"/>
              <a:ext cx="1433512" cy="2568575"/>
            </a:xfrm>
            <a:custGeom>
              <a:avLst/>
              <a:gdLst>
                <a:gd name="connsiteX0" fmla="*/ 890605 w 1434486"/>
                <a:gd name="connsiteY0" fmla="*/ 934796 h 2569838"/>
                <a:gd name="connsiteX1" fmla="*/ 992583 w 1434486"/>
                <a:gd name="connsiteY1" fmla="*/ 696848 h 2569838"/>
                <a:gd name="connsiteX2" fmla="*/ 1077564 w 1434486"/>
                <a:gd name="connsiteY2" fmla="*/ 475896 h 2569838"/>
                <a:gd name="connsiteX3" fmla="*/ 1118355 w 1434486"/>
                <a:gd name="connsiteY3" fmla="*/ 353523 h 2569838"/>
                <a:gd name="connsiteX4" fmla="*/ 1121755 w 1434486"/>
                <a:gd name="connsiteY4" fmla="*/ 326329 h 2569838"/>
                <a:gd name="connsiteX5" fmla="*/ 1121755 w 1434486"/>
                <a:gd name="connsiteY5" fmla="*/ 305933 h 2569838"/>
                <a:gd name="connsiteX6" fmla="*/ 1108158 w 1434486"/>
                <a:gd name="connsiteY6" fmla="*/ 258343 h 2569838"/>
                <a:gd name="connsiteX7" fmla="*/ 1091161 w 1434486"/>
                <a:gd name="connsiteY7" fmla="*/ 217552 h 2569838"/>
                <a:gd name="connsiteX8" fmla="*/ 1063967 w 1434486"/>
                <a:gd name="connsiteY8" fmla="*/ 176761 h 2569838"/>
                <a:gd name="connsiteX9" fmla="*/ 1029975 w 1434486"/>
                <a:gd name="connsiteY9" fmla="*/ 139370 h 2569838"/>
                <a:gd name="connsiteX10" fmla="*/ 1002781 w 1434486"/>
                <a:gd name="connsiteY10" fmla="*/ 115575 h 2569838"/>
                <a:gd name="connsiteX11" fmla="*/ 955191 w 1434486"/>
                <a:gd name="connsiteY11" fmla="*/ 71384 h 2569838"/>
                <a:gd name="connsiteX12" fmla="*/ 883807 w 1434486"/>
                <a:gd name="connsiteY12" fmla="*/ 23795 h 2569838"/>
                <a:gd name="connsiteX13" fmla="*/ 975587 w 1434486"/>
                <a:gd name="connsiteY13" fmla="*/ 0 h 2569838"/>
                <a:gd name="connsiteX14" fmla="*/ 1121755 w 1434486"/>
                <a:gd name="connsiteY14" fmla="*/ 61187 h 2569838"/>
                <a:gd name="connsiteX15" fmla="*/ 1247527 w 1434486"/>
                <a:gd name="connsiteY15" fmla="*/ 118974 h 2569838"/>
                <a:gd name="connsiteX16" fmla="*/ 1349505 w 1434486"/>
                <a:gd name="connsiteY16" fmla="*/ 176761 h 2569838"/>
                <a:gd name="connsiteX17" fmla="*/ 1410692 w 1434486"/>
                <a:gd name="connsiteY17" fmla="*/ 220952 h 2569838"/>
                <a:gd name="connsiteX18" fmla="*/ 1431087 w 1434486"/>
                <a:gd name="connsiteY18" fmla="*/ 237948 h 2569838"/>
                <a:gd name="connsiteX19" fmla="*/ 1431087 w 1434486"/>
                <a:gd name="connsiteY19" fmla="*/ 241347 h 2569838"/>
                <a:gd name="connsiteX20" fmla="*/ 1434486 w 1434486"/>
                <a:gd name="connsiteY20" fmla="*/ 265142 h 2569838"/>
                <a:gd name="connsiteX21" fmla="*/ 1424289 w 1434486"/>
                <a:gd name="connsiteY21" fmla="*/ 326329 h 2569838"/>
                <a:gd name="connsiteX22" fmla="*/ 1410692 w 1434486"/>
                <a:gd name="connsiteY22" fmla="*/ 377317 h 2569838"/>
                <a:gd name="connsiteX23" fmla="*/ 1376699 w 1434486"/>
                <a:gd name="connsiteY23" fmla="*/ 469097 h 2569838"/>
                <a:gd name="connsiteX24" fmla="*/ 1332509 w 1434486"/>
                <a:gd name="connsiteY24" fmla="*/ 560877 h 2569838"/>
                <a:gd name="connsiteX25" fmla="*/ 1267923 w 1434486"/>
                <a:gd name="connsiteY25" fmla="*/ 713844 h 2569838"/>
                <a:gd name="connsiteX26" fmla="*/ 1206736 w 1434486"/>
                <a:gd name="connsiteY26" fmla="*/ 863411 h 2569838"/>
                <a:gd name="connsiteX27" fmla="*/ 1104758 w 1434486"/>
                <a:gd name="connsiteY27" fmla="*/ 1084363 h 2569838"/>
                <a:gd name="connsiteX28" fmla="*/ 1033374 w 1434486"/>
                <a:gd name="connsiteY28" fmla="*/ 1230531 h 2569838"/>
                <a:gd name="connsiteX29" fmla="*/ 917799 w 1434486"/>
                <a:gd name="connsiteY29" fmla="*/ 1434486 h 2569838"/>
                <a:gd name="connsiteX30" fmla="*/ 849814 w 1434486"/>
                <a:gd name="connsiteY30" fmla="*/ 1553460 h 2569838"/>
                <a:gd name="connsiteX31" fmla="*/ 717243 w 1434486"/>
                <a:gd name="connsiteY31" fmla="*/ 1754016 h 2569838"/>
                <a:gd name="connsiteX32" fmla="*/ 632262 w 1434486"/>
                <a:gd name="connsiteY32" fmla="*/ 1876390 h 2569838"/>
                <a:gd name="connsiteX33" fmla="*/ 540482 w 1434486"/>
                <a:gd name="connsiteY33" fmla="*/ 2002162 h 2569838"/>
                <a:gd name="connsiteX34" fmla="*/ 428306 w 1434486"/>
                <a:gd name="connsiteY34" fmla="*/ 2144931 h 2569838"/>
                <a:gd name="connsiteX35" fmla="*/ 288937 w 1434486"/>
                <a:gd name="connsiteY35" fmla="*/ 2311494 h 2569838"/>
                <a:gd name="connsiteX36" fmla="*/ 176761 w 1434486"/>
                <a:gd name="connsiteY36" fmla="*/ 2433868 h 2569838"/>
                <a:gd name="connsiteX37" fmla="*/ 78183 w 1434486"/>
                <a:gd name="connsiteY37" fmla="*/ 2535845 h 2569838"/>
                <a:gd name="connsiteX38" fmla="*/ 54388 w 1434486"/>
                <a:gd name="connsiteY38" fmla="*/ 2556241 h 2569838"/>
                <a:gd name="connsiteX39" fmla="*/ 33993 w 1434486"/>
                <a:gd name="connsiteY39" fmla="*/ 2566439 h 2569838"/>
                <a:gd name="connsiteX40" fmla="*/ 27194 w 1434486"/>
                <a:gd name="connsiteY40" fmla="*/ 2569838 h 2569838"/>
                <a:gd name="connsiteX41" fmla="*/ 20396 w 1434486"/>
                <a:gd name="connsiteY41" fmla="*/ 2569838 h 2569838"/>
                <a:gd name="connsiteX42" fmla="*/ 10198 w 1434486"/>
                <a:gd name="connsiteY42" fmla="*/ 2566439 h 2569838"/>
                <a:gd name="connsiteX43" fmla="*/ 3399 w 1434486"/>
                <a:gd name="connsiteY43" fmla="*/ 2552842 h 2569838"/>
                <a:gd name="connsiteX44" fmla="*/ 0 w 1434486"/>
                <a:gd name="connsiteY44" fmla="*/ 2535845 h 2569838"/>
                <a:gd name="connsiteX45" fmla="*/ 20396 w 1434486"/>
                <a:gd name="connsiteY45" fmla="*/ 2495054 h 2569838"/>
                <a:gd name="connsiteX46" fmla="*/ 156366 w 1434486"/>
                <a:gd name="connsiteY46" fmla="*/ 2294498 h 2569838"/>
                <a:gd name="connsiteX47" fmla="*/ 343325 w 1434486"/>
                <a:gd name="connsiteY47" fmla="*/ 1998763 h 2569838"/>
                <a:gd name="connsiteX48" fmla="*/ 472497 w 1434486"/>
                <a:gd name="connsiteY48" fmla="*/ 1781210 h 2569838"/>
                <a:gd name="connsiteX49" fmla="*/ 547280 w 1434486"/>
                <a:gd name="connsiteY49" fmla="*/ 1645240 h 2569838"/>
                <a:gd name="connsiteX50" fmla="*/ 690049 w 1434486"/>
                <a:gd name="connsiteY50" fmla="*/ 1373300 h 2569838"/>
                <a:gd name="connsiteX51" fmla="*/ 775031 w 1434486"/>
                <a:gd name="connsiteY51" fmla="*/ 1206736 h 2569838"/>
                <a:gd name="connsiteX52" fmla="*/ 890605 w 1434486"/>
                <a:gd name="connsiteY52" fmla="*/ 934796 h 2569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434486" h="2569838">
                  <a:moveTo>
                    <a:pt x="890605" y="934796"/>
                  </a:moveTo>
                  <a:lnTo>
                    <a:pt x="992583" y="696848"/>
                  </a:lnTo>
                  <a:lnTo>
                    <a:pt x="1077564" y="475896"/>
                  </a:lnTo>
                  <a:lnTo>
                    <a:pt x="1118355" y="353523"/>
                  </a:lnTo>
                  <a:lnTo>
                    <a:pt x="1121755" y="326329"/>
                  </a:lnTo>
                  <a:lnTo>
                    <a:pt x="1121755" y="305933"/>
                  </a:lnTo>
                  <a:lnTo>
                    <a:pt x="1108158" y="258343"/>
                  </a:lnTo>
                  <a:lnTo>
                    <a:pt x="1091161" y="217552"/>
                  </a:lnTo>
                  <a:lnTo>
                    <a:pt x="1063967" y="176761"/>
                  </a:lnTo>
                  <a:lnTo>
                    <a:pt x="1029975" y="139370"/>
                  </a:lnTo>
                  <a:lnTo>
                    <a:pt x="1002781" y="115575"/>
                  </a:lnTo>
                  <a:lnTo>
                    <a:pt x="955191" y="71384"/>
                  </a:lnTo>
                  <a:lnTo>
                    <a:pt x="883807" y="23795"/>
                  </a:lnTo>
                  <a:lnTo>
                    <a:pt x="975587" y="0"/>
                  </a:lnTo>
                  <a:lnTo>
                    <a:pt x="1121755" y="61187"/>
                  </a:lnTo>
                  <a:lnTo>
                    <a:pt x="1247527" y="118974"/>
                  </a:lnTo>
                  <a:lnTo>
                    <a:pt x="1349505" y="176761"/>
                  </a:lnTo>
                  <a:lnTo>
                    <a:pt x="1410692" y="220952"/>
                  </a:lnTo>
                  <a:lnTo>
                    <a:pt x="1431087" y="237948"/>
                  </a:lnTo>
                  <a:lnTo>
                    <a:pt x="1431087" y="241347"/>
                  </a:lnTo>
                  <a:lnTo>
                    <a:pt x="1434486" y="265142"/>
                  </a:lnTo>
                  <a:lnTo>
                    <a:pt x="1424289" y="326329"/>
                  </a:lnTo>
                  <a:lnTo>
                    <a:pt x="1410692" y="377317"/>
                  </a:lnTo>
                  <a:lnTo>
                    <a:pt x="1376699" y="469097"/>
                  </a:lnTo>
                  <a:lnTo>
                    <a:pt x="1332509" y="560877"/>
                  </a:lnTo>
                  <a:lnTo>
                    <a:pt x="1267923" y="713844"/>
                  </a:lnTo>
                  <a:lnTo>
                    <a:pt x="1206736" y="863411"/>
                  </a:lnTo>
                  <a:lnTo>
                    <a:pt x="1104758" y="1084363"/>
                  </a:lnTo>
                  <a:lnTo>
                    <a:pt x="1033374" y="1230531"/>
                  </a:lnTo>
                  <a:lnTo>
                    <a:pt x="917799" y="1434486"/>
                  </a:lnTo>
                  <a:lnTo>
                    <a:pt x="849814" y="1553460"/>
                  </a:lnTo>
                  <a:lnTo>
                    <a:pt x="717243" y="1754016"/>
                  </a:lnTo>
                  <a:lnTo>
                    <a:pt x="632262" y="1876390"/>
                  </a:lnTo>
                  <a:lnTo>
                    <a:pt x="540482" y="2002162"/>
                  </a:lnTo>
                  <a:lnTo>
                    <a:pt x="428306" y="2144931"/>
                  </a:lnTo>
                  <a:lnTo>
                    <a:pt x="288937" y="2311494"/>
                  </a:lnTo>
                  <a:lnTo>
                    <a:pt x="176761" y="2433868"/>
                  </a:lnTo>
                  <a:lnTo>
                    <a:pt x="78183" y="2535845"/>
                  </a:lnTo>
                  <a:lnTo>
                    <a:pt x="54388" y="2556241"/>
                  </a:lnTo>
                  <a:lnTo>
                    <a:pt x="33993" y="2566439"/>
                  </a:lnTo>
                  <a:lnTo>
                    <a:pt x="27194" y="2569838"/>
                  </a:lnTo>
                  <a:lnTo>
                    <a:pt x="20396" y="2569838"/>
                  </a:lnTo>
                  <a:lnTo>
                    <a:pt x="10198" y="2566439"/>
                  </a:lnTo>
                  <a:lnTo>
                    <a:pt x="3399" y="2552842"/>
                  </a:lnTo>
                  <a:lnTo>
                    <a:pt x="0" y="2535845"/>
                  </a:lnTo>
                  <a:lnTo>
                    <a:pt x="20396" y="2495054"/>
                  </a:lnTo>
                  <a:lnTo>
                    <a:pt x="156366" y="2294498"/>
                  </a:lnTo>
                  <a:lnTo>
                    <a:pt x="343325" y="1998763"/>
                  </a:lnTo>
                  <a:lnTo>
                    <a:pt x="472497" y="1781210"/>
                  </a:lnTo>
                  <a:lnTo>
                    <a:pt x="547280" y="1645240"/>
                  </a:lnTo>
                  <a:lnTo>
                    <a:pt x="690049" y="1373300"/>
                  </a:lnTo>
                  <a:lnTo>
                    <a:pt x="775031" y="1206736"/>
                  </a:lnTo>
                  <a:lnTo>
                    <a:pt x="890605" y="9347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漢字の形と音・意味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222514" y="3479305"/>
            <a:ext cx="7525464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我 承 蒸 処 就 干 層 恩 裁 律 脳 臓 肺 胃 腸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403170519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D2A3AD4-7C44-46AC-8F52-98B4CBEE87F8}"/>
              </a:ext>
            </a:extLst>
          </p:cNvPr>
          <p:cNvSpPr/>
          <p:nvPr/>
        </p:nvSpPr>
        <p:spPr>
          <a:xfrm>
            <a:off x="3095625" y="1493838"/>
            <a:ext cx="1741488" cy="1104900"/>
          </a:xfrm>
          <a:custGeom>
            <a:avLst/>
            <a:gdLst>
              <a:gd name="connsiteX0" fmla="*/ 1214438 w 1740694"/>
              <a:gd name="connsiteY0" fmla="*/ 600075 h 1104900"/>
              <a:gd name="connsiteX1" fmla="*/ 1000125 w 1740694"/>
              <a:gd name="connsiteY1" fmla="*/ 707231 h 1104900"/>
              <a:gd name="connsiteX2" fmla="*/ 895350 w 1740694"/>
              <a:gd name="connsiteY2" fmla="*/ 759619 h 1104900"/>
              <a:gd name="connsiteX3" fmla="*/ 821531 w 1740694"/>
              <a:gd name="connsiteY3" fmla="*/ 788194 h 1104900"/>
              <a:gd name="connsiteX4" fmla="*/ 609600 w 1740694"/>
              <a:gd name="connsiteY4" fmla="*/ 888206 h 1104900"/>
              <a:gd name="connsiteX5" fmla="*/ 478631 w 1740694"/>
              <a:gd name="connsiteY5" fmla="*/ 942975 h 1104900"/>
              <a:gd name="connsiteX6" fmla="*/ 338138 w 1740694"/>
              <a:gd name="connsiteY6" fmla="*/ 995362 h 1104900"/>
              <a:gd name="connsiteX7" fmla="*/ 166688 w 1740694"/>
              <a:gd name="connsiteY7" fmla="*/ 1057275 h 1104900"/>
              <a:gd name="connsiteX8" fmla="*/ 33338 w 1740694"/>
              <a:gd name="connsiteY8" fmla="*/ 1102519 h 1104900"/>
              <a:gd name="connsiteX9" fmla="*/ 19050 w 1740694"/>
              <a:gd name="connsiteY9" fmla="*/ 1104900 h 1104900"/>
              <a:gd name="connsiteX10" fmla="*/ 4763 w 1740694"/>
              <a:gd name="connsiteY10" fmla="*/ 1102519 h 1104900"/>
              <a:gd name="connsiteX11" fmla="*/ 0 w 1740694"/>
              <a:gd name="connsiteY11" fmla="*/ 1090612 h 1104900"/>
              <a:gd name="connsiteX12" fmla="*/ 4763 w 1740694"/>
              <a:gd name="connsiteY12" fmla="*/ 1059656 h 1104900"/>
              <a:gd name="connsiteX13" fmla="*/ 21431 w 1740694"/>
              <a:gd name="connsiteY13" fmla="*/ 1040606 h 1104900"/>
              <a:gd name="connsiteX14" fmla="*/ 164306 w 1740694"/>
              <a:gd name="connsiteY14" fmla="*/ 966787 h 1104900"/>
              <a:gd name="connsiteX15" fmla="*/ 328613 w 1740694"/>
              <a:gd name="connsiteY15" fmla="*/ 876300 h 1104900"/>
              <a:gd name="connsiteX16" fmla="*/ 495300 w 1740694"/>
              <a:gd name="connsiteY16" fmla="*/ 783431 h 1104900"/>
              <a:gd name="connsiteX17" fmla="*/ 650081 w 1740694"/>
              <a:gd name="connsiteY17" fmla="*/ 688181 h 1104900"/>
              <a:gd name="connsiteX18" fmla="*/ 757238 w 1740694"/>
              <a:gd name="connsiteY18" fmla="*/ 619125 h 1104900"/>
              <a:gd name="connsiteX19" fmla="*/ 883444 w 1740694"/>
              <a:gd name="connsiteY19" fmla="*/ 535781 h 1104900"/>
              <a:gd name="connsiteX20" fmla="*/ 1007269 w 1740694"/>
              <a:gd name="connsiteY20" fmla="*/ 445294 h 1104900"/>
              <a:gd name="connsiteX21" fmla="*/ 1064419 w 1740694"/>
              <a:gd name="connsiteY21" fmla="*/ 407194 h 1104900"/>
              <a:gd name="connsiteX22" fmla="*/ 1126331 w 1740694"/>
              <a:gd name="connsiteY22" fmla="*/ 352425 h 1104900"/>
              <a:gd name="connsiteX23" fmla="*/ 1176338 w 1740694"/>
              <a:gd name="connsiteY23" fmla="*/ 302419 h 1104900"/>
              <a:gd name="connsiteX24" fmla="*/ 1200150 w 1740694"/>
              <a:gd name="connsiteY24" fmla="*/ 269081 h 1104900"/>
              <a:gd name="connsiteX25" fmla="*/ 1216819 w 1740694"/>
              <a:gd name="connsiteY25" fmla="*/ 235744 h 1104900"/>
              <a:gd name="connsiteX26" fmla="*/ 1223963 w 1740694"/>
              <a:gd name="connsiteY26" fmla="*/ 207169 h 1104900"/>
              <a:gd name="connsiteX27" fmla="*/ 1216819 w 1740694"/>
              <a:gd name="connsiteY27" fmla="*/ 180975 h 1104900"/>
              <a:gd name="connsiteX28" fmla="*/ 1195388 w 1740694"/>
              <a:gd name="connsiteY28" fmla="*/ 142875 h 1104900"/>
              <a:gd name="connsiteX29" fmla="*/ 1171575 w 1740694"/>
              <a:gd name="connsiteY29" fmla="*/ 95250 h 1104900"/>
              <a:gd name="connsiteX30" fmla="*/ 1154906 w 1740694"/>
              <a:gd name="connsiteY30" fmla="*/ 66675 h 1104900"/>
              <a:gd name="connsiteX31" fmla="*/ 1145381 w 1740694"/>
              <a:gd name="connsiteY31" fmla="*/ 45244 h 1104900"/>
              <a:gd name="connsiteX32" fmla="*/ 1143000 w 1740694"/>
              <a:gd name="connsiteY32" fmla="*/ 23812 h 1104900"/>
              <a:gd name="connsiteX33" fmla="*/ 1145381 w 1740694"/>
              <a:gd name="connsiteY33" fmla="*/ 9525 h 1104900"/>
              <a:gd name="connsiteX34" fmla="*/ 1157288 w 1740694"/>
              <a:gd name="connsiteY34" fmla="*/ 0 h 1104900"/>
              <a:gd name="connsiteX35" fmla="*/ 1183481 w 1740694"/>
              <a:gd name="connsiteY35" fmla="*/ 2381 h 1104900"/>
              <a:gd name="connsiteX36" fmla="*/ 1247775 w 1740694"/>
              <a:gd name="connsiteY36" fmla="*/ 33337 h 1104900"/>
              <a:gd name="connsiteX37" fmla="*/ 1352550 w 1740694"/>
              <a:gd name="connsiteY37" fmla="*/ 80962 h 1104900"/>
              <a:gd name="connsiteX38" fmla="*/ 1497806 w 1740694"/>
              <a:gd name="connsiteY38" fmla="*/ 145256 h 1104900"/>
              <a:gd name="connsiteX39" fmla="*/ 1600200 w 1740694"/>
              <a:gd name="connsiteY39" fmla="*/ 195262 h 1104900"/>
              <a:gd name="connsiteX40" fmla="*/ 1678781 w 1740694"/>
              <a:gd name="connsiteY40" fmla="*/ 233362 h 1104900"/>
              <a:gd name="connsiteX41" fmla="*/ 1707356 w 1740694"/>
              <a:gd name="connsiteY41" fmla="*/ 250031 h 1104900"/>
              <a:gd name="connsiteX42" fmla="*/ 1726406 w 1740694"/>
              <a:gd name="connsiteY42" fmla="*/ 269081 h 1104900"/>
              <a:gd name="connsiteX43" fmla="*/ 1738313 w 1740694"/>
              <a:gd name="connsiteY43" fmla="*/ 292894 h 1104900"/>
              <a:gd name="connsiteX44" fmla="*/ 1740694 w 1740694"/>
              <a:gd name="connsiteY44" fmla="*/ 314325 h 1104900"/>
              <a:gd name="connsiteX45" fmla="*/ 1733550 w 1740694"/>
              <a:gd name="connsiteY45" fmla="*/ 340519 h 1104900"/>
              <a:gd name="connsiteX46" fmla="*/ 1721644 w 1740694"/>
              <a:gd name="connsiteY46" fmla="*/ 357187 h 1104900"/>
              <a:gd name="connsiteX47" fmla="*/ 1688306 w 1740694"/>
              <a:gd name="connsiteY47" fmla="*/ 378619 h 1104900"/>
              <a:gd name="connsiteX48" fmla="*/ 1640681 w 1740694"/>
              <a:gd name="connsiteY48" fmla="*/ 400050 h 1104900"/>
              <a:gd name="connsiteX49" fmla="*/ 1578769 w 1740694"/>
              <a:gd name="connsiteY49" fmla="*/ 421481 h 1104900"/>
              <a:gd name="connsiteX50" fmla="*/ 1214438 w 1740694"/>
              <a:gd name="connsiteY50" fmla="*/ 600075 h 1104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740694" h="1104900">
                <a:moveTo>
                  <a:pt x="1214438" y="600075"/>
                </a:moveTo>
                <a:lnTo>
                  <a:pt x="1000125" y="707231"/>
                </a:lnTo>
                <a:lnTo>
                  <a:pt x="895350" y="759619"/>
                </a:lnTo>
                <a:lnTo>
                  <a:pt x="821531" y="788194"/>
                </a:lnTo>
                <a:lnTo>
                  <a:pt x="609600" y="888206"/>
                </a:lnTo>
                <a:lnTo>
                  <a:pt x="478631" y="942975"/>
                </a:lnTo>
                <a:lnTo>
                  <a:pt x="338138" y="995362"/>
                </a:lnTo>
                <a:lnTo>
                  <a:pt x="166688" y="1057275"/>
                </a:lnTo>
                <a:lnTo>
                  <a:pt x="33338" y="1102519"/>
                </a:lnTo>
                <a:lnTo>
                  <a:pt x="19050" y="1104900"/>
                </a:lnTo>
                <a:lnTo>
                  <a:pt x="4763" y="1102519"/>
                </a:lnTo>
                <a:lnTo>
                  <a:pt x="0" y="1090612"/>
                </a:lnTo>
                <a:lnTo>
                  <a:pt x="4763" y="1059656"/>
                </a:lnTo>
                <a:lnTo>
                  <a:pt x="21431" y="1040606"/>
                </a:lnTo>
                <a:lnTo>
                  <a:pt x="164306" y="966787"/>
                </a:lnTo>
                <a:lnTo>
                  <a:pt x="328613" y="876300"/>
                </a:lnTo>
                <a:lnTo>
                  <a:pt x="495300" y="783431"/>
                </a:lnTo>
                <a:lnTo>
                  <a:pt x="650081" y="688181"/>
                </a:lnTo>
                <a:lnTo>
                  <a:pt x="757238" y="619125"/>
                </a:lnTo>
                <a:lnTo>
                  <a:pt x="883444" y="535781"/>
                </a:lnTo>
                <a:lnTo>
                  <a:pt x="1007269" y="445294"/>
                </a:lnTo>
                <a:lnTo>
                  <a:pt x="1064419" y="407194"/>
                </a:lnTo>
                <a:lnTo>
                  <a:pt x="1126331" y="352425"/>
                </a:lnTo>
                <a:lnTo>
                  <a:pt x="1176338" y="302419"/>
                </a:lnTo>
                <a:lnTo>
                  <a:pt x="1200150" y="269081"/>
                </a:lnTo>
                <a:lnTo>
                  <a:pt x="1216819" y="235744"/>
                </a:lnTo>
                <a:lnTo>
                  <a:pt x="1223963" y="207169"/>
                </a:lnTo>
                <a:lnTo>
                  <a:pt x="1216819" y="180975"/>
                </a:lnTo>
                <a:lnTo>
                  <a:pt x="1195388" y="142875"/>
                </a:lnTo>
                <a:lnTo>
                  <a:pt x="1171575" y="95250"/>
                </a:lnTo>
                <a:lnTo>
                  <a:pt x="1154906" y="66675"/>
                </a:lnTo>
                <a:lnTo>
                  <a:pt x="1145381" y="45244"/>
                </a:lnTo>
                <a:lnTo>
                  <a:pt x="1143000" y="23812"/>
                </a:lnTo>
                <a:lnTo>
                  <a:pt x="1145381" y="9525"/>
                </a:lnTo>
                <a:lnTo>
                  <a:pt x="1157288" y="0"/>
                </a:lnTo>
                <a:lnTo>
                  <a:pt x="1183481" y="2381"/>
                </a:lnTo>
                <a:lnTo>
                  <a:pt x="1247775" y="33337"/>
                </a:lnTo>
                <a:lnTo>
                  <a:pt x="1352550" y="80962"/>
                </a:lnTo>
                <a:lnTo>
                  <a:pt x="1497806" y="145256"/>
                </a:lnTo>
                <a:lnTo>
                  <a:pt x="1600200" y="195262"/>
                </a:lnTo>
                <a:lnTo>
                  <a:pt x="1678781" y="233362"/>
                </a:lnTo>
                <a:lnTo>
                  <a:pt x="1707356" y="250031"/>
                </a:lnTo>
                <a:lnTo>
                  <a:pt x="1726406" y="269081"/>
                </a:lnTo>
                <a:lnTo>
                  <a:pt x="1738313" y="292894"/>
                </a:lnTo>
                <a:lnTo>
                  <a:pt x="1740694" y="314325"/>
                </a:lnTo>
                <a:lnTo>
                  <a:pt x="1733550" y="340519"/>
                </a:lnTo>
                <a:lnTo>
                  <a:pt x="1721644" y="357187"/>
                </a:lnTo>
                <a:lnTo>
                  <a:pt x="1688306" y="378619"/>
                </a:lnTo>
                <a:lnTo>
                  <a:pt x="1640681" y="400050"/>
                </a:lnTo>
                <a:lnTo>
                  <a:pt x="1578769" y="421481"/>
                </a:lnTo>
                <a:lnTo>
                  <a:pt x="1214438" y="600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FBB31B26-8E0E-48F9-9475-A0A598392463}"/>
              </a:ext>
            </a:extLst>
          </p:cNvPr>
          <p:cNvSpPr/>
          <p:nvPr/>
        </p:nvSpPr>
        <p:spPr>
          <a:xfrm>
            <a:off x="2787650" y="2398713"/>
            <a:ext cx="3975100" cy="941387"/>
          </a:xfrm>
          <a:custGeom>
            <a:avLst/>
            <a:gdLst>
              <a:gd name="connsiteX0" fmla="*/ 2973629 w 3975811"/>
              <a:gd name="connsiteY0" fmla="*/ 351129 h 940003"/>
              <a:gd name="connsiteX1" fmla="*/ 2615184 w 3975811"/>
              <a:gd name="connsiteY1" fmla="*/ 413308 h 940003"/>
              <a:gd name="connsiteX2" fmla="*/ 2476195 w 3975811"/>
              <a:gd name="connsiteY2" fmla="*/ 420624 h 940003"/>
              <a:gd name="connsiteX3" fmla="*/ 2015338 w 3975811"/>
              <a:gd name="connsiteY3" fmla="*/ 523036 h 940003"/>
              <a:gd name="connsiteX4" fmla="*/ 1671523 w 3975811"/>
              <a:gd name="connsiteY4" fmla="*/ 599846 h 940003"/>
              <a:gd name="connsiteX5" fmla="*/ 1525219 w 3975811"/>
              <a:gd name="connsiteY5" fmla="*/ 636422 h 940003"/>
              <a:gd name="connsiteX6" fmla="*/ 1356970 w 3975811"/>
              <a:gd name="connsiteY6" fmla="*/ 662025 h 940003"/>
              <a:gd name="connsiteX7" fmla="*/ 1192378 w 3975811"/>
              <a:gd name="connsiteY7" fmla="*/ 705916 h 940003"/>
              <a:gd name="connsiteX8" fmla="*/ 1016813 w 3975811"/>
              <a:gd name="connsiteY8" fmla="*/ 753465 h 940003"/>
              <a:gd name="connsiteX9" fmla="*/ 819303 w 3975811"/>
              <a:gd name="connsiteY9" fmla="*/ 811987 h 940003"/>
              <a:gd name="connsiteX10" fmla="*/ 665683 w 3975811"/>
              <a:gd name="connsiteY10" fmla="*/ 863193 h 940003"/>
              <a:gd name="connsiteX11" fmla="*/ 530352 w 3975811"/>
              <a:gd name="connsiteY11" fmla="*/ 918057 h 940003"/>
              <a:gd name="connsiteX12" fmla="*/ 486461 w 3975811"/>
              <a:gd name="connsiteY12" fmla="*/ 940003 h 940003"/>
              <a:gd name="connsiteX13" fmla="*/ 427939 w 3975811"/>
              <a:gd name="connsiteY13" fmla="*/ 929030 h 940003"/>
              <a:gd name="connsiteX14" fmla="*/ 365760 w 3975811"/>
              <a:gd name="connsiteY14" fmla="*/ 914400 h 940003"/>
              <a:gd name="connsiteX15" fmla="*/ 285293 w 3975811"/>
              <a:gd name="connsiteY15" fmla="*/ 881481 h 940003"/>
              <a:gd name="connsiteX16" fmla="*/ 219456 w 3975811"/>
              <a:gd name="connsiteY16" fmla="*/ 848563 h 940003"/>
              <a:gd name="connsiteX17" fmla="*/ 128016 w 3975811"/>
              <a:gd name="connsiteY17" fmla="*/ 790041 h 940003"/>
              <a:gd name="connsiteX18" fmla="*/ 40234 w 3975811"/>
              <a:gd name="connsiteY18" fmla="*/ 720547 h 940003"/>
              <a:gd name="connsiteX19" fmla="*/ 14631 w 3975811"/>
              <a:gd name="connsiteY19" fmla="*/ 698601 h 940003"/>
              <a:gd name="connsiteX20" fmla="*/ 3658 w 3975811"/>
              <a:gd name="connsiteY20" fmla="*/ 676656 h 940003"/>
              <a:gd name="connsiteX21" fmla="*/ 0 w 3975811"/>
              <a:gd name="connsiteY21" fmla="*/ 647395 h 940003"/>
              <a:gd name="connsiteX22" fmla="*/ 10973 w 3975811"/>
              <a:gd name="connsiteY22" fmla="*/ 632764 h 940003"/>
              <a:gd name="connsiteX23" fmla="*/ 32919 w 3975811"/>
              <a:gd name="connsiteY23" fmla="*/ 636422 h 940003"/>
              <a:gd name="connsiteX24" fmla="*/ 62179 w 3975811"/>
              <a:gd name="connsiteY24" fmla="*/ 643737 h 940003"/>
              <a:gd name="connsiteX25" fmla="*/ 91440 w 3975811"/>
              <a:gd name="connsiteY25" fmla="*/ 662025 h 940003"/>
              <a:gd name="connsiteX26" fmla="*/ 146304 w 3975811"/>
              <a:gd name="connsiteY26" fmla="*/ 680313 h 940003"/>
              <a:gd name="connsiteX27" fmla="*/ 212141 w 3975811"/>
              <a:gd name="connsiteY27" fmla="*/ 687628 h 940003"/>
              <a:gd name="connsiteX28" fmla="*/ 288951 w 3975811"/>
              <a:gd name="connsiteY28" fmla="*/ 691286 h 940003"/>
              <a:gd name="connsiteX29" fmla="*/ 362103 w 3975811"/>
              <a:gd name="connsiteY29" fmla="*/ 694944 h 940003"/>
              <a:gd name="connsiteX30" fmla="*/ 475488 w 3975811"/>
              <a:gd name="connsiteY30" fmla="*/ 680313 h 940003"/>
              <a:gd name="connsiteX31" fmla="*/ 683971 w 3975811"/>
              <a:gd name="connsiteY31" fmla="*/ 632764 h 940003"/>
              <a:gd name="connsiteX32" fmla="*/ 1086307 w 3975811"/>
              <a:gd name="connsiteY32" fmla="*/ 534009 h 940003"/>
              <a:gd name="connsiteX33" fmla="*/ 1360627 w 3975811"/>
              <a:gd name="connsiteY33" fmla="*/ 464515 h 940003"/>
              <a:gd name="connsiteX34" fmla="*/ 1547165 w 3975811"/>
              <a:gd name="connsiteY34" fmla="*/ 431596 h 940003"/>
              <a:gd name="connsiteX35" fmla="*/ 1923898 w 3975811"/>
              <a:gd name="connsiteY35" fmla="*/ 351129 h 940003"/>
              <a:gd name="connsiteX36" fmla="*/ 2289658 w 3975811"/>
              <a:gd name="connsiteY36" fmla="*/ 274320 h 940003"/>
              <a:gd name="connsiteX37" fmla="*/ 2457907 w 3975811"/>
              <a:gd name="connsiteY37" fmla="*/ 241401 h 940003"/>
              <a:gd name="connsiteX38" fmla="*/ 2596896 w 3975811"/>
              <a:gd name="connsiteY38" fmla="*/ 208483 h 940003"/>
              <a:gd name="connsiteX39" fmla="*/ 3013863 w 3975811"/>
              <a:gd name="connsiteY39" fmla="*/ 135331 h 940003"/>
              <a:gd name="connsiteX40" fmla="*/ 3266237 w 3975811"/>
              <a:gd name="connsiteY40" fmla="*/ 95097 h 940003"/>
              <a:gd name="connsiteX41" fmla="*/ 3372307 w 3975811"/>
              <a:gd name="connsiteY41" fmla="*/ 43891 h 940003"/>
              <a:gd name="connsiteX42" fmla="*/ 3460090 w 3975811"/>
              <a:gd name="connsiteY42" fmla="*/ 0 h 940003"/>
              <a:gd name="connsiteX43" fmla="*/ 3525927 w 3975811"/>
              <a:gd name="connsiteY43" fmla="*/ 7315 h 940003"/>
              <a:gd name="connsiteX44" fmla="*/ 3690519 w 3975811"/>
              <a:gd name="connsiteY44" fmla="*/ 47548 h 940003"/>
              <a:gd name="connsiteX45" fmla="*/ 3862426 w 3975811"/>
              <a:gd name="connsiteY45" fmla="*/ 95097 h 940003"/>
              <a:gd name="connsiteX46" fmla="*/ 3935578 w 3975811"/>
              <a:gd name="connsiteY46" fmla="*/ 120700 h 940003"/>
              <a:gd name="connsiteX47" fmla="*/ 3957523 w 3975811"/>
              <a:gd name="connsiteY47" fmla="*/ 138988 h 940003"/>
              <a:gd name="connsiteX48" fmla="*/ 3968496 w 3975811"/>
              <a:gd name="connsiteY48" fmla="*/ 153619 h 940003"/>
              <a:gd name="connsiteX49" fmla="*/ 3975811 w 3975811"/>
              <a:gd name="connsiteY49" fmla="*/ 168249 h 940003"/>
              <a:gd name="connsiteX50" fmla="*/ 3972154 w 3975811"/>
              <a:gd name="connsiteY50" fmla="*/ 197510 h 940003"/>
              <a:gd name="connsiteX51" fmla="*/ 3950208 w 3975811"/>
              <a:gd name="connsiteY51" fmla="*/ 215798 h 940003"/>
              <a:gd name="connsiteX52" fmla="*/ 3906317 w 3975811"/>
              <a:gd name="connsiteY52" fmla="*/ 241401 h 940003"/>
              <a:gd name="connsiteX53" fmla="*/ 3840480 w 3975811"/>
              <a:gd name="connsiteY53" fmla="*/ 252374 h 940003"/>
              <a:gd name="connsiteX54" fmla="*/ 3514954 w 3975811"/>
              <a:gd name="connsiteY54" fmla="*/ 277977 h 940003"/>
              <a:gd name="connsiteX55" fmla="*/ 2973629 w 3975811"/>
              <a:gd name="connsiteY55" fmla="*/ 351129 h 940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3975811" h="940003">
                <a:moveTo>
                  <a:pt x="2973629" y="351129"/>
                </a:moveTo>
                <a:lnTo>
                  <a:pt x="2615184" y="413308"/>
                </a:lnTo>
                <a:lnTo>
                  <a:pt x="2476195" y="420624"/>
                </a:lnTo>
                <a:lnTo>
                  <a:pt x="2015338" y="523036"/>
                </a:lnTo>
                <a:lnTo>
                  <a:pt x="1671523" y="599846"/>
                </a:lnTo>
                <a:lnTo>
                  <a:pt x="1525219" y="636422"/>
                </a:lnTo>
                <a:lnTo>
                  <a:pt x="1356970" y="662025"/>
                </a:lnTo>
                <a:lnTo>
                  <a:pt x="1192378" y="705916"/>
                </a:lnTo>
                <a:lnTo>
                  <a:pt x="1016813" y="753465"/>
                </a:lnTo>
                <a:lnTo>
                  <a:pt x="819303" y="811987"/>
                </a:lnTo>
                <a:lnTo>
                  <a:pt x="665683" y="863193"/>
                </a:lnTo>
                <a:lnTo>
                  <a:pt x="530352" y="918057"/>
                </a:lnTo>
                <a:lnTo>
                  <a:pt x="486461" y="940003"/>
                </a:lnTo>
                <a:lnTo>
                  <a:pt x="427939" y="929030"/>
                </a:lnTo>
                <a:lnTo>
                  <a:pt x="365760" y="914400"/>
                </a:lnTo>
                <a:lnTo>
                  <a:pt x="285293" y="881481"/>
                </a:lnTo>
                <a:lnTo>
                  <a:pt x="219456" y="848563"/>
                </a:lnTo>
                <a:lnTo>
                  <a:pt x="128016" y="790041"/>
                </a:lnTo>
                <a:lnTo>
                  <a:pt x="40234" y="720547"/>
                </a:lnTo>
                <a:lnTo>
                  <a:pt x="14631" y="698601"/>
                </a:lnTo>
                <a:lnTo>
                  <a:pt x="3658" y="676656"/>
                </a:lnTo>
                <a:lnTo>
                  <a:pt x="0" y="647395"/>
                </a:lnTo>
                <a:lnTo>
                  <a:pt x="10973" y="632764"/>
                </a:lnTo>
                <a:lnTo>
                  <a:pt x="32919" y="636422"/>
                </a:lnTo>
                <a:lnTo>
                  <a:pt x="62179" y="643737"/>
                </a:lnTo>
                <a:lnTo>
                  <a:pt x="91440" y="662025"/>
                </a:lnTo>
                <a:lnTo>
                  <a:pt x="146304" y="680313"/>
                </a:lnTo>
                <a:lnTo>
                  <a:pt x="212141" y="687628"/>
                </a:lnTo>
                <a:lnTo>
                  <a:pt x="288951" y="691286"/>
                </a:lnTo>
                <a:lnTo>
                  <a:pt x="362103" y="694944"/>
                </a:lnTo>
                <a:lnTo>
                  <a:pt x="475488" y="680313"/>
                </a:lnTo>
                <a:lnTo>
                  <a:pt x="683971" y="632764"/>
                </a:lnTo>
                <a:lnTo>
                  <a:pt x="1086307" y="534009"/>
                </a:lnTo>
                <a:lnTo>
                  <a:pt x="1360627" y="464515"/>
                </a:lnTo>
                <a:lnTo>
                  <a:pt x="1547165" y="431596"/>
                </a:lnTo>
                <a:lnTo>
                  <a:pt x="1923898" y="351129"/>
                </a:lnTo>
                <a:lnTo>
                  <a:pt x="2289658" y="274320"/>
                </a:lnTo>
                <a:lnTo>
                  <a:pt x="2457907" y="241401"/>
                </a:lnTo>
                <a:lnTo>
                  <a:pt x="2596896" y="208483"/>
                </a:lnTo>
                <a:lnTo>
                  <a:pt x="3013863" y="135331"/>
                </a:lnTo>
                <a:lnTo>
                  <a:pt x="3266237" y="95097"/>
                </a:lnTo>
                <a:lnTo>
                  <a:pt x="3372307" y="43891"/>
                </a:lnTo>
                <a:lnTo>
                  <a:pt x="3460090" y="0"/>
                </a:lnTo>
                <a:lnTo>
                  <a:pt x="3525927" y="7315"/>
                </a:lnTo>
                <a:lnTo>
                  <a:pt x="3690519" y="47548"/>
                </a:lnTo>
                <a:lnTo>
                  <a:pt x="3862426" y="95097"/>
                </a:lnTo>
                <a:lnTo>
                  <a:pt x="3935578" y="120700"/>
                </a:lnTo>
                <a:lnTo>
                  <a:pt x="3957523" y="138988"/>
                </a:lnTo>
                <a:lnTo>
                  <a:pt x="3968496" y="153619"/>
                </a:lnTo>
                <a:lnTo>
                  <a:pt x="3975811" y="168249"/>
                </a:lnTo>
                <a:lnTo>
                  <a:pt x="3972154" y="197510"/>
                </a:lnTo>
                <a:lnTo>
                  <a:pt x="3950208" y="215798"/>
                </a:lnTo>
                <a:lnTo>
                  <a:pt x="3906317" y="241401"/>
                </a:lnTo>
                <a:lnTo>
                  <a:pt x="3840480" y="252374"/>
                </a:lnTo>
                <a:lnTo>
                  <a:pt x="3514954" y="277977"/>
                </a:lnTo>
                <a:lnTo>
                  <a:pt x="2973629" y="35112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76970C5-DA68-4647-8FCB-8DB2F95848FB}"/>
              </a:ext>
            </a:extLst>
          </p:cNvPr>
          <p:cNvSpPr/>
          <p:nvPr/>
        </p:nvSpPr>
        <p:spPr>
          <a:xfrm>
            <a:off x="5870575" y="1647825"/>
            <a:ext cx="711200" cy="579438"/>
          </a:xfrm>
          <a:custGeom>
            <a:avLst/>
            <a:gdLst>
              <a:gd name="connsiteX0" fmla="*/ 390525 w 711994"/>
              <a:gd name="connsiteY0" fmla="*/ 466725 h 578644"/>
              <a:gd name="connsiteX1" fmla="*/ 273844 w 711994"/>
              <a:gd name="connsiteY1" fmla="*/ 354806 h 578644"/>
              <a:gd name="connsiteX2" fmla="*/ 164307 w 711994"/>
              <a:gd name="connsiteY2" fmla="*/ 238125 h 578644"/>
              <a:gd name="connsiteX3" fmla="*/ 59532 w 711994"/>
              <a:gd name="connsiteY3" fmla="*/ 119063 h 578644"/>
              <a:gd name="connsiteX4" fmla="*/ 23813 w 711994"/>
              <a:gd name="connsiteY4" fmla="*/ 83344 h 578644"/>
              <a:gd name="connsiteX5" fmla="*/ 9525 w 711994"/>
              <a:gd name="connsiteY5" fmla="*/ 66675 h 578644"/>
              <a:gd name="connsiteX6" fmla="*/ 0 w 711994"/>
              <a:gd name="connsiteY6" fmla="*/ 38100 h 578644"/>
              <a:gd name="connsiteX7" fmla="*/ 0 w 711994"/>
              <a:gd name="connsiteY7" fmla="*/ 11906 h 578644"/>
              <a:gd name="connsiteX8" fmla="*/ 11907 w 711994"/>
              <a:gd name="connsiteY8" fmla="*/ 0 h 578644"/>
              <a:gd name="connsiteX9" fmla="*/ 33338 w 711994"/>
              <a:gd name="connsiteY9" fmla="*/ 2381 h 578644"/>
              <a:gd name="connsiteX10" fmla="*/ 76200 w 711994"/>
              <a:gd name="connsiteY10" fmla="*/ 23813 h 578644"/>
              <a:gd name="connsiteX11" fmla="*/ 214313 w 711994"/>
              <a:gd name="connsiteY11" fmla="*/ 83344 h 578644"/>
              <a:gd name="connsiteX12" fmla="*/ 388144 w 711994"/>
              <a:gd name="connsiteY12" fmla="*/ 154781 h 578644"/>
              <a:gd name="connsiteX13" fmla="*/ 531019 w 711994"/>
              <a:gd name="connsiteY13" fmla="*/ 209550 h 578644"/>
              <a:gd name="connsiteX14" fmla="*/ 554832 w 711994"/>
              <a:gd name="connsiteY14" fmla="*/ 221456 h 578644"/>
              <a:gd name="connsiteX15" fmla="*/ 581025 w 711994"/>
              <a:gd name="connsiteY15" fmla="*/ 266700 h 578644"/>
              <a:gd name="connsiteX16" fmla="*/ 647700 w 711994"/>
              <a:gd name="connsiteY16" fmla="*/ 371475 h 578644"/>
              <a:gd name="connsiteX17" fmla="*/ 704850 w 711994"/>
              <a:gd name="connsiteY17" fmla="*/ 461963 h 578644"/>
              <a:gd name="connsiteX18" fmla="*/ 711994 w 711994"/>
              <a:gd name="connsiteY18" fmla="*/ 488156 h 578644"/>
              <a:gd name="connsiteX19" fmla="*/ 704850 w 711994"/>
              <a:gd name="connsiteY19" fmla="*/ 526256 h 578644"/>
              <a:gd name="connsiteX20" fmla="*/ 669132 w 711994"/>
              <a:gd name="connsiteY20" fmla="*/ 559594 h 578644"/>
              <a:gd name="connsiteX21" fmla="*/ 635794 w 711994"/>
              <a:gd name="connsiteY21" fmla="*/ 578644 h 578644"/>
              <a:gd name="connsiteX22" fmla="*/ 607219 w 711994"/>
              <a:gd name="connsiteY22" fmla="*/ 578644 h 578644"/>
              <a:gd name="connsiteX23" fmla="*/ 552450 w 711994"/>
              <a:gd name="connsiteY23" fmla="*/ 569119 h 578644"/>
              <a:gd name="connsiteX24" fmla="*/ 519113 w 711994"/>
              <a:gd name="connsiteY24" fmla="*/ 557213 h 578644"/>
              <a:gd name="connsiteX25" fmla="*/ 473869 w 711994"/>
              <a:gd name="connsiteY25" fmla="*/ 533400 h 578644"/>
              <a:gd name="connsiteX26" fmla="*/ 431007 w 711994"/>
              <a:gd name="connsiteY26" fmla="*/ 502444 h 578644"/>
              <a:gd name="connsiteX27" fmla="*/ 390525 w 711994"/>
              <a:gd name="connsiteY27" fmla="*/ 466725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1994" h="578644">
                <a:moveTo>
                  <a:pt x="390525" y="466725"/>
                </a:moveTo>
                <a:lnTo>
                  <a:pt x="273844" y="354806"/>
                </a:lnTo>
                <a:lnTo>
                  <a:pt x="164307" y="238125"/>
                </a:lnTo>
                <a:lnTo>
                  <a:pt x="59532" y="119063"/>
                </a:lnTo>
                <a:lnTo>
                  <a:pt x="23813" y="83344"/>
                </a:lnTo>
                <a:lnTo>
                  <a:pt x="9525" y="66675"/>
                </a:lnTo>
                <a:lnTo>
                  <a:pt x="0" y="38100"/>
                </a:lnTo>
                <a:lnTo>
                  <a:pt x="0" y="11906"/>
                </a:lnTo>
                <a:lnTo>
                  <a:pt x="11907" y="0"/>
                </a:lnTo>
                <a:lnTo>
                  <a:pt x="33338" y="2381"/>
                </a:lnTo>
                <a:lnTo>
                  <a:pt x="76200" y="23813"/>
                </a:lnTo>
                <a:lnTo>
                  <a:pt x="214313" y="83344"/>
                </a:lnTo>
                <a:lnTo>
                  <a:pt x="388144" y="154781"/>
                </a:lnTo>
                <a:lnTo>
                  <a:pt x="531019" y="209550"/>
                </a:lnTo>
                <a:lnTo>
                  <a:pt x="554832" y="221456"/>
                </a:lnTo>
                <a:lnTo>
                  <a:pt x="581025" y="266700"/>
                </a:lnTo>
                <a:lnTo>
                  <a:pt x="647700" y="371475"/>
                </a:lnTo>
                <a:lnTo>
                  <a:pt x="704850" y="461963"/>
                </a:lnTo>
                <a:lnTo>
                  <a:pt x="711994" y="488156"/>
                </a:lnTo>
                <a:lnTo>
                  <a:pt x="704850" y="526256"/>
                </a:lnTo>
                <a:lnTo>
                  <a:pt x="669132" y="559594"/>
                </a:lnTo>
                <a:lnTo>
                  <a:pt x="635794" y="578644"/>
                </a:lnTo>
                <a:lnTo>
                  <a:pt x="607219" y="578644"/>
                </a:lnTo>
                <a:lnTo>
                  <a:pt x="552450" y="569119"/>
                </a:lnTo>
                <a:lnTo>
                  <a:pt x="519113" y="557213"/>
                </a:lnTo>
                <a:lnTo>
                  <a:pt x="473869" y="533400"/>
                </a:lnTo>
                <a:lnTo>
                  <a:pt x="431007" y="502444"/>
                </a:lnTo>
                <a:lnTo>
                  <a:pt x="390525" y="4667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FE8AE92-5495-4455-8928-E6E86AF8C244}"/>
              </a:ext>
            </a:extLst>
          </p:cNvPr>
          <p:cNvSpPr/>
          <p:nvPr/>
        </p:nvSpPr>
        <p:spPr>
          <a:xfrm rot="16200000">
            <a:off x="2286794" y="3775869"/>
            <a:ext cx="3671887" cy="530225"/>
          </a:xfrm>
          <a:custGeom>
            <a:avLst/>
            <a:gdLst>
              <a:gd name="connsiteX0" fmla="*/ 2354845 w 3671722"/>
              <a:gd name="connsiteY0" fmla="*/ 469557 h 529576"/>
              <a:gd name="connsiteX1" fmla="*/ 2040630 w 3671722"/>
              <a:gd name="connsiteY1" fmla="*/ 466026 h 529576"/>
              <a:gd name="connsiteX2" fmla="*/ 1881757 w 3671722"/>
              <a:gd name="connsiteY2" fmla="*/ 437782 h 529576"/>
              <a:gd name="connsiteX3" fmla="*/ 1447506 w 3671722"/>
              <a:gd name="connsiteY3" fmla="*/ 441313 h 529576"/>
              <a:gd name="connsiteX4" fmla="*/ 1083864 w 3671722"/>
              <a:gd name="connsiteY4" fmla="*/ 441313 h 529576"/>
              <a:gd name="connsiteX5" fmla="*/ 797893 w 3671722"/>
              <a:gd name="connsiteY5" fmla="*/ 441313 h 529576"/>
              <a:gd name="connsiteX6" fmla="*/ 575472 w 3671722"/>
              <a:gd name="connsiteY6" fmla="*/ 444843 h 529576"/>
              <a:gd name="connsiteX7" fmla="*/ 487209 w 3671722"/>
              <a:gd name="connsiteY7" fmla="*/ 441313 h 529576"/>
              <a:gd name="connsiteX8" fmla="*/ 406008 w 3671722"/>
              <a:gd name="connsiteY8" fmla="*/ 427191 h 529576"/>
              <a:gd name="connsiteX9" fmla="*/ 321276 w 3671722"/>
              <a:gd name="connsiteY9" fmla="*/ 406008 h 529576"/>
              <a:gd name="connsiteX10" fmla="*/ 162403 w 3671722"/>
              <a:gd name="connsiteY10" fmla="*/ 345989 h 529576"/>
              <a:gd name="connsiteX11" fmla="*/ 77671 w 3671722"/>
              <a:gd name="connsiteY11" fmla="*/ 300093 h 529576"/>
              <a:gd name="connsiteX12" fmla="*/ 21183 w 3671722"/>
              <a:gd name="connsiteY12" fmla="*/ 268318 h 529576"/>
              <a:gd name="connsiteX13" fmla="*/ 0 w 3671722"/>
              <a:gd name="connsiteY13" fmla="*/ 243605 h 529576"/>
              <a:gd name="connsiteX14" fmla="*/ 0 w 3671722"/>
              <a:gd name="connsiteY14" fmla="*/ 215361 h 529576"/>
              <a:gd name="connsiteX15" fmla="*/ 17652 w 3671722"/>
              <a:gd name="connsiteY15" fmla="*/ 194178 h 529576"/>
              <a:gd name="connsiteX16" fmla="*/ 60018 w 3671722"/>
              <a:gd name="connsiteY16" fmla="*/ 169464 h 529576"/>
              <a:gd name="connsiteX17" fmla="*/ 109445 w 3671722"/>
              <a:gd name="connsiteY17" fmla="*/ 144751 h 529576"/>
              <a:gd name="connsiteX18" fmla="*/ 208299 w 3671722"/>
              <a:gd name="connsiteY18" fmla="*/ 77671 h 529576"/>
              <a:gd name="connsiteX19" fmla="*/ 589594 w 3671722"/>
              <a:gd name="connsiteY19" fmla="*/ 162403 h 529576"/>
              <a:gd name="connsiteX20" fmla="*/ 631960 w 3671722"/>
              <a:gd name="connsiteY20" fmla="*/ 180056 h 529576"/>
              <a:gd name="connsiteX21" fmla="*/ 667265 w 3671722"/>
              <a:gd name="connsiteY21" fmla="*/ 190647 h 529576"/>
              <a:gd name="connsiteX22" fmla="*/ 737875 w 3671722"/>
              <a:gd name="connsiteY22" fmla="*/ 194178 h 529576"/>
              <a:gd name="connsiteX23" fmla="*/ 1105047 w 3671722"/>
              <a:gd name="connsiteY23" fmla="*/ 204769 h 529576"/>
              <a:gd name="connsiteX24" fmla="*/ 1461628 w 3671722"/>
              <a:gd name="connsiteY24" fmla="*/ 211830 h 529576"/>
              <a:gd name="connsiteX25" fmla="*/ 1729946 w 3671722"/>
              <a:gd name="connsiteY25" fmla="*/ 215361 h 529576"/>
              <a:gd name="connsiteX26" fmla="*/ 1920593 w 3671722"/>
              <a:gd name="connsiteY26" fmla="*/ 240074 h 529576"/>
              <a:gd name="connsiteX27" fmla="*/ 2291296 w 3671722"/>
              <a:gd name="connsiteY27" fmla="*/ 250666 h 529576"/>
              <a:gd name="connsiteX28" fmla="*/ 2806749 w 3671722"/>
              <a:gd name="connsiteY28" fmla="*/ 264788 h 529576"/>
              <a:gd name="connsiteX29" fmla="*/ 2983274 w 3671722"/>
              <a:gd name="connsiteY29" fmla="*/ 261257 h 529576"/>
              <a:gd name="connsiteX30" fmla="*/ 3258653 w 3671722"/>
              <a:gd name="connsiteY30" fmla="*/ 257727 h 529576"/>
              <a:gd name="connsiteX31" fmla="*/ 3346916 w 3671722"/>
              <a:gd name="connsiteY31" fmla="*/ 250666 h 529576"/>
              <a:gd name="connsiteX32" fmla="*/ 3385751 w 3671722"/>
              <a:gd name="connsiteY32" fmla="*/ 240074 h 529576"/>
              <a:gd name="connsiteX33" fmla="*/ 3424587 w 3671722"/>
              <a:gd name="connsiteY33" fmla="*/ 208300 h 529576"/>
              <a:gd name="connsiteX34" fmla="*/ 3477544 w 3671722"/>
              <a:gd name="connsiteY34" fmla="*/ 162403 h 529576"/>
              <a:gd name="connsiteX35" fmla="*/ 3530502 w 3671722"/>
              <a:gd name="connsiteY35" fmla="*/ 109446 h 529576"/>
              <a:gd name="connsiteX36" fmla="*/ 3611703 w 3671722"/>
              <a:gd name="connsiteY36" fmla="*/ 0 h 529576"/>
              <a:gd name="connsiteX37" fmla="*/ 3671722 w 3671722"/>
              <a:gd name="connsiteY37" fmla="*/ 70610 h 529576"/>
              <a:gd name="connsiteX38" fmla="*/ 3611703 w 3671722"/>
              <a:gd name="connsiteY38" fmla="*/ 194178 h 529576"/>
              <a:gd name="connsiteX39" fmla="*/ 3565807 w 3671722"/>
              <a:gd name="connsiteY39" fmla="*/ 293032 h 529576"/>
              <a:gd name="connsiteX40" fmla="*/ 3519910 w 3671722"/>
              <a:gd name="connsiteY40" fmla="*/ 374233 h 529576"/>
              <a:gd name="connsiteX41" fmla="*/ 3456361 w 3671722"/>
              <a:gd name="connsiteY41" fmla="*/ 458965 h 529576"/>
              <a:gd name="connsiteX42" fmla="*/ 3396343 w 3671722"/>
              <a:gd name="connsiteY42" fmla="*/ 529576 h 529576"/>
              <a:gd name="connsiteX43" fmla="*/ 3346916 w 3671722"/>
              <a:gd name="connsiteY43" fmla="*/ 526045 h 529576"/>
              <a:gd name="connsiteX44" fmla="*/ 3244531 w 3671722"/>
              <a:gd name="connsiteY44" fmla="*/ 511923 h 529576"/>
              <a:gd name="connsiteX45" fmla="*/ 3138616 w 3671722"/>
              <a:gd name="connsiteY45" fmla="*/ 508393 h 529576"/>
              <a:gd name="connsiteX46" fmla="*/ 3011518 w 3671722"/>
              <a:gd name="connsiteY46" fmla="*/ 504862 h 529576"/>
              <a:gd name="connsiteX47" fmla="*/ 2859706 w 3671722"/>
              <a:gd name="connsiteY47" fmla="*/ 483679 h 529576"/>
              <a:gd name="connsiteX48" fmla="*/ 2354845 w 3671722"/>
              <a:gd name="connsiteY48" fmla="*/ 469557 h 529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671722" h="529576">
                <a:moveTo>
                  <a:pt x="2354845" y="469557"/>
                </a:moveTo>
                <a:lnTo>
                  <a:pt x="2040630" y="466026"/>
                </a:lnTo>
                <a:lnTo>
                  <a:pt x="1881757" y="437782"/>
                </a:lnTo>
                <a:lnTo>
                  <a:pt x="1447506" y="441313"/>
                </a:lnTo>
                <a:lnTo>
                  <a:pt x="1083864" y="441313"/>
                </a:lnTo>
                <a:lnTo>
                  <a:pt x="797893" y="441313"/>
                </a:lnTo>
                <a:lnTo>
                  <a:pt x="575472" y="444843"/>
                </a:lnTo>
                <a:lnTo>
                  <a:pt x="487209" y="441313"/>
                </a:lnTo>
                <a:lnTo>
                  <a:pt x="406008" y="427191"/>
                </a:lnTo>
                <a:lnTo>
                  <a:pt x="321276" y="406008"/>
                </a:lnTo>
                <a:lnTo>
                  <a:pt x="162403" y="345989"/>
                </a:lnTo>
                <a:lnTo>
                  <a:pt x="77671" y="300093"/>
                </a:lnTo>
                <a:lnTo>
                  <a:pt x="21183" y="268318"/>
                </a:lnTo>
                <a:lnTo>
                  <a:pt x="0" y="243605"/>
                </a:lnTo>
                <a:lnTo>
                  <a:pt x="0" y="215361"/>
                </a:lnTo>
                <a:lnTo>
                  <a:pt x="17652" y="194178"/>
                </a:lnTo>
                <a:lnTo>
                  <a:pt x="60018" y="169464"/>
                </a:lnTo>
                <a:lnTo>
                  <a:pt x="109445" y="144751"/>
                </a:lnTo>
                <a:lnTo>
                  <a:pt x="208299" y="77671"/>
                </a:lnTo>
                <a:lnTo>
                  <a:pt x="589594" y="162403"/>
                </a:lnTo>
                <a:lnTo>
                  <a:pt x="631960" y="180056"/>
                </a:lnTo>
                <a:lnTo>
                  <a:pt x="667265" y="190647"/>
                </a:lnTo>
                <a:lnTo>
                  <a:pt x="737875" y="194178"/>
                </a:lnTo>
                <a:lnTo>
                  <a:pt x="1105047" y="204769"/>
                </a:lnTo>
                <a:lnTo>
                  <a:pt x="1461628" y="211830"/>
                </a:lnTo>
                <a:lnTo>
                  <a:pt x="1729946" y="215361"/>
                </a:lnTo>
                <a:lnTo>
                  <a:pt x="1920593" y="240074"/>
                </a:lnTo>
                <a:lnTo>
                  <a:pt x="2291296" y="250666"/>
                </a:lnTo>
                <a:lnTo>
                  <a:pt x="2806749" y="264788"/>
                </a:lnTo>
                <a:lnTo>
                  <a:pt x="2983274" y="261257"/>
                </a:lnTo>
                <a:lnTo>
                  <a:pt x="3258653" y="257727"/>
                </a:lnTo>
                <a:lnTo>
                  <a:pt x="3346916" y="250666"/>
                </a:lnTo>
                <a:lnTo>
                  <a:pt x="3385751" y="240074"/>
                </a:lnTo>
                <a:lnTo>
                  <a:pt x="3424587" y="208300"/>
                </a:lnTo>
                <a:lnTo>
                  <a:pt x="3477544" y="162403"/>
                </a:lnTo>
                <a:lnTo>
                  <a:pt x="3530502" y="109446"/>
                </a:lnTo>
                <a:lnTo>
                  <a:pt x="3611703" y="0"/>
                </a:lnTo>
                <a:lnTo>
                  <a:pt x="3671722" y="70610"/>
                </a:lnTo>
                <a:lnTo>
                  <a:pt x="3611703" y="194178"/>
                </a:lnTo>
                <a:lnTo>
                  <a:pt x="3565807" y="293032"/>
                </a:lnTo>
                <a:lnTo>
                  <a:pt x="3519910" y="374233"/>
                </a:lnTo>
                <a:lnTo>
                  <a:pt x="3456361" y="458965"/>
                </a:lnTo>
                <a:lnTo>
                  <a:pt x="3396343" y="529576"/>
                </a:lnTo>
                <a:lnTo>
                  <a:pt x="3346916" y="526045"/>
                </a:lnTo>
                <a:lnTo>
                  <a:pt x="3244531" y="511923"/>
                </a:lnTo>
                <a:lnTo>
                  <a:pt x="3138616" y="508393"/>
                </a:lnTo>
                <a:lnTo>
                  <a:pt x="3011518" y="504862"/>
                </a:lnTo>
                <a:lnTo>
                  <a:pt x="2859706" y="483679"/>
                </a:lnTo>
                <a:lnTo>
                  <a:pt x="2354845" y="4695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DFB441EF-1FD2-4741-8033-967AE53F859D}"/>
              </a:ext>
            </a:extLst>
          </p:cNvPr>
          <p:cNvSpPr/>
          <p:nvPr/>
        </p:nvSpPr>
        <p:spPr>
          <a:xfrm>
            <a:off x="3400425" y="5211763"/>
            <a:ext cx="674688" cy="511175"/>
          </a:xfrm>
          <a:custGeom>
            <a:avLst/>
            <a:gdLst>
              <a:gd name="connsiteX0" fmla="*/ 314325 w 673894"/>
              <a:gd name="connsiteY0" fmla="*/ 83344 h 509588"/>
              <a:gd name="connsiteX1" fmla="*/ 433388 w 673894"/>
              <a:gd name="connsiteY1" fmla="*/ 107157 h 509588"/>
              <a:gd name="connsiteX2" fmla="*/ 507206 w 673894"/>
              <a:gd name="connsiteY2" fmla="*/ 114300 h 509588"/>
              <a:gd name="connsiteX3" fmla="*/ 566738 w 673894"/>
              <a:gd name="connsiteY3" fmla="*/ 109538 h 509588"/>
              <a:gd name="connsiteX4" fmla="*/ 588169 w 673894"/>
              <a:gd name="connsiteY4" fmla="*/ 102394 h 509588"/>
              <a:gd name="connsiteX5" fmla="*/ 673894 w 673894"/>
              <a:gd name="connsiteY5" fmla="*/ 30957 h 509588"/>
              <a:gd name="connsiteX6" fmla="*/ 609600 w 673894"/>
              <a:gd name="connsiteY6" fmla="*/ 509588 h 509588"/>
              <a:gd name="connsiteX7" fmla="*/ 535781 w 673894"/>
              <a:gd name="connsiteY7" fmla="*/ 459582 h 509588"/>
              <a:gd name="connsiteX8" fmla="*/ 495300 w 673894"/>
              <a:gd name="connsiteY8" fmla="*/ 409575 h 509588"/>
              <a:gd name="connsiteX9" fmla="*/ 409575 w 673894"/>
              <a:gd name="connsiteY9" fmla="*/ 319088 h 509588"/>
              <a:gd name="connsiteX10" fmla="*/ 328613 w 673894"/>
              <a:gd name="connsiteY10" fmla="*/ 245269 h 509588"/>
              <a:gd name="connsiteX11" fmla="*/ 283369 w 673894"/>
              <a:gd name="connsiteY11" fmla="*/ 207169 h 509588"/>
              <a:gd name="connsiteX12" fmla="*/ 197644 w 673894"/>
              <a:gd name="connsiteY12" fmla="*/ 152400 h 509588"/>
              <a:gd name="connsiteX13" fmla="*/ 130969 w 673894"/>
              <a:gd name="connsiteY13" fmla="*/ 114300 h 509588"/>
              <a:gd name="connsiteX14" fmla="*/ 64294 w 673894"/>
              <a:gd name="connsiteY14" fmla="*/ 85725 h 509588"/>
              <a:gd name="connsiteX15" fmla="*/ 28575 w 673894"/>
              <a:gd name="connsiteY15" fmla="*/ 71438 h 509588"/>
              <a:gd name="connsiteX16" fmla="*/ 11906 w 673894"/>
              <a:gd name="connsiteY16" fmla="*/ 61913 h 509588"/>
              <a:gd name="connsiteX17" fmla="*/ 2381 w 673894"/>
              <a:gd name="connsiteY17" fmla="*/ 45244 h 509588"/>
              <a:gd name="connsiteX18" fmla="*/ 0 w 673894"/>
              <a:gd name="connsiteY18" fmla="*/ 21432 h 509588"/>
              <a:gd name="connsiteX19" fmla="*/ 4763 w 673894"/>
              <a:gd name="connsiteY19" fmla="*/ 9525 h 509588"/>
              <a:gd name="connsiteX20" fmla="*/ 26194 w 673894"/>
              <a:gd name="connsiteY20" fmla="*/ 0 h 509588"/>
              <a:gd name="connsiteX21" fmla="*/ 57150 w 673894"/>
              <a:gd name="connsiteY21" fmla="*/ 4763 h 509588"/>
              <a:gd name="connsiteX22" fmla="*/ 140494 w 673894"/>
              <a:gd name="connsiteY22" fmla="*/ 35719 h 509588"/>
              <a:gd name="connsiteX23" fmla="*/ 314325 w 673894"/>
              <a:gd name="connsiteY23" fmla="*/ 83344 h 509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673894" h="509588">
                <a:moveTo>
                  <a:pt x="314325" y="83344"/>
                </a:moveTo>
                <a:lnTo>
                  <a:pt x="433388" y="107157"/>
                </a:lnTo>
                <a:lnTo>
                  <a:pt x="507206" y="114300"/>
                </a:lnTo>
                <a:lnTo>
                  <a:pt x="566738" y="109538"/>
                </a:lnTo>
                <a:lnTo>
                  <a:pt x="588169" y="102394"/>
                </a:lnTo>
                <a:lnTo>
                  <a:pt x="673894" y="30957"/>
                </a:lnTo>
                <a:lnTo>
                  <a:pt x="609600" y="509588"/>
                </a:lnTo>
                <a:lnTo>
                  <a:pt x="535781" y="459582"/>
                </a:lnTo>
                <a:lnTo>
                  <a:pt x="495300" y="409575"/>
                </a:lnTo>
                <a:lnTo>
                  <a:pt x="409575" y="319088"/>
                </a:lnTo>
                <a:lnTo>
                  <a:pt x="328613" y="245269"/>
                </a:lnTo>
                <a:lnTo>
                  <a:pt x="283369" y="207169"/>
                </a:lnTo>
                <a:lnTo>
                  <a:pt x="197644" y="152400"/>
                </a:lnTo>
                <a:lnTo>
                  <a:pt x="130969" y="114300"/>
                </a:lnTo>
                <a:lnTo>
                  <a:pt x="64294" y="85725"/>
                </a:lnTo>
                <a:lnTo>
                  <a:pt x="28575" y="71438"/>
                </a:lnTo>
                <a:lnTo>
                  <a:pt x="11906" y="61913"/>
                </a:lnTo>
                <a:lnTo>
                  <a:pt x="2381" y="45244"/>
                </a:lnTo>
                <a:lnTo>
                  <a:pt x="0" y="21432"/>
                </a:lnTo>
                <a:lnTo>
                  <a:pt x="4763" y="9525"/>
                </a:lnTo>
                <a:lnTo>
                  <a:pt x="26194" y="0"/>
                </a:lnTo>
                <a:lnTo>
                  <a:pt x="57150" y="4763"/>
                </a:lnTo>
                <a:lnTo>
                  <a:pt x="140494" y="35719"/>
                </a:lnTo>
                <a:lnTo>
                  <a:pt x="314325" y="833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4E1E72AE-B244-4DE2-942C-81004D3262A3}"/>
              </a:ext>
            </a:extLst>
          </p:cNvPr>
          <p:cNvSpPr/>
          <p:nvPr/>
        </p:nvSpPr>
        <p:spPr>
          <a:xfrm>
            <a:off x="2695575" y="3525838"/>
            <a:ext cx="2266950" cy="1246187"/>
          </a:xfrm>
          <a:custGeom>
            <a:avLst/>
            <a:gdLst>
              <a:gd name="connsiteX0" fmla="*/ 1783556 w 2266950"/>
              <a:gd name="connsiteY0" fmla="*/ 364332 h 1245394"/>
              <a:gd name="connsiteX1" fmla="*/ 1583531 w 2266950"/>
              <a:gd name="connsiteY1" fmla="*/ 495300 h 1245394"/>
              <a:gd name="connsiteX2" fmla="*/ 1397794 w 2266950"/>
              <a:gd name="connsiteY2" fmla="*/ 604838 h 1245394"/>
              <a:gd name="connsiteX3" fmla="*/ 1216819 w 2266950"/>
              <a:gd name="connsiteY3" fmla="*/ 726282 h 1245394"/>
              <a:gd name="connsiteX4" fmla="*/ 964406 w 2266950"/>
              <a:gd name="connsiteY4" fmla="*/ 892969 h 1245394"/>
              <a:gd name="connsiteX5" fmla="*/ 790575 w 2266950"/>
              <a:gd name="connsiteY5" fmla="*/ 1007269 h 1245394"/>
              <a:gd name="connsiteX6" fmla="*/ 571500 w 2266950"/>
              <a:gd name="connsiteY6" fmla="*/ 1154907 h 1245394"/>
              <a:gd name="connsiteX7" fmla="*/ 511969 w 2266950"/>
              <a:gd name="connsiteY7" fmla="*/ 1240632 h 1245394"/>
              <a:gd name="connsiteX8" fmla="*/ 483394 w 2266950"/>
              <a:gd name="connsiteY8" fmla="*/ 1245394 h 1245394"/>
              <a:gd name="connsiteX9" fmla="*/ 435769 w 2266950"/>
              <a:gd name="connsiteY9" fmla="*/ 1235869 h 1245394"/>
              <a:gd name="connsiteX10" fmla="*/ 381000 w 2266950"/>
              <a:gd name="connsiteY10" fmla="*/ 1219200 h 1245394"/>
              <a:gd name="connsiteX11" fmla="*/ 328613 w 2266950"/>
              <a:gd name="connsiteY11" fmla="*/ 1193007 h 1245394"/>
              <a:gd name="connsiteX12" fmla="*/ 297656 w 2266950"/>
              <a:gd name="connsiteY12" fmla="*/ 1169194 h 1245394"/>
              <a:gd name="connsiteX13" fmla="*/ 219075 w 2266950"/>
              <a:gd name="connsiteY13" fmla="*/ 1088232 h 1245394"/>
              <a:gd name="connsiteX14" fmla="*/ 142875 w 2266950"/>
              <a:gd name="connsiteY14" fmla="*/ 1002507 h 1245394"/>
              <a:gd name="connsiteX15" fmla="*/ 73819 w 2266950"/>
              <a:gd name="connsiteY15" fmla="*/ 931069 h 1245394"/>
              <a:gd name="connsiteX16" fmla="*/ 35719 w 2266950"/>
              <a:gd name="connsiteY16" fmla="*/ 890588 h 1245394"/>
              <a:gd name="connsiteX17" fmla="*/ 16669 w 2266950"/>
              <a:gd name="connsiteY17" fmla="*/ 871538 h 1245394"/>
              <a:gd name="connsiteX18" fmla="*/ 4763 w 2266950"/>
              <a:gd name="connsiteY18" fmla="*/ 852488 h 1245394"/>
              <a:gd name="connsiteX19" fmla="*/ 0 w 2266950"/>
              <a:gd name="connsiteY19" fmla="*/ 821532 h 1245394"/>
              <a:gd name="connsiteX20" fmla="*/ 11906 w 2266950"/>
              <a:gd name="connsiteY20" fmla="*/ 804863 h 1245394"/>
              <a:gd name="connsiteX21" fmla="*/ 35719 w 2266950"/>
              <a:gd name="connsiteY21" fmla="*/ 804863 h 1245394"/>
              <a:gd name="connsiteX22" fmla="*/ 76200 w 2266950"/>
              <a:gd name="connsiteY22" fmla="*/ 821532 h 1245394"/>
              <a:gd name="connsiteX23" fmla="*/ 119063 w 2266950"/>
              <a:gd name="connsiteY23" fmla="*/ 845344 h 1245394"/>
              <a:gd name="connsiteX24" fmla="*/ 157163 w 2266950"/>
              <a:gd name="connsiteY24" fmla="*/ 866775 h 1245394"/>
              <a:gd name="connsiteX25" fmla="*/ 200025 w 2266950"/>
              <a:gd name="connsiteY25" fmla="*/ 881063 h 1245394"/>
              <a:gd name="connsiteX26" fmla="*/ 257175 w 2266950"/>
              <a:gd name="connsiteY26" fmla="*/ 900113 h 1245394"/>
              <a:gd name="connsiteX27" fmla="*/ 319088 w 2266950"/>
              <a:gd name="connsiteY27" fmla="*/ 912019 h 1245394"/>
              <a:gd name="connsiteX28" fmla="*/ 347663 w 2266950"/>
              <a:gd name="connsiteY28" fmla="*/ 912019 h 1245394"/>
              <a:gd name="connsiteX29" fmla="*/ 376238 w 2266950"/>
              <a:gd name="connsiteY29" fmla="*/ 907257 h 1245394"/>
              <a:gd name="connsiteX30" fmla="*/ 426244 w 2266950"/>
              <a:gd name="connsiteY30" fmla="*/ 888207 h 1245394"/>
              <a:gd name="connsiteX31" fmla="*/ 645319 w 2266950"/>
              <a:gd name="connsiteY31" fmla="*/ 788194 h 1245394"/>
              <a:gd name="connsiteX32" fmla="*/ 892969 w 2266950"/>
              <a:gd name="connsiteY32" fmla="*/ 664369 h 1245394"/>
              <a:gd name="connsiteX33" fmla="*/ 1100138 w 2266950"/>
              <a:gd name="connsiteY33" fmla="*/ 564357 h 1245394"/>
              <a:gd name="connsiteX34" fmla="*/ 1426369 w 2266950"/>
              <a:gd name="connsiteY34" fmla="*/ 404813 h 1245394"/>
              <a:gd name="connsiteX35" fmla="*/ 1600200 w 2266950"/>
              <a:gd name="connsiteY35" fmla="*/ 297657 h 1245394"/>
              <a:gd name="connsiteX36" fmla="*/ 1838325 w 2266950"/>
              <a:gd name="connsiteY36" fmla="*/ 183357 h 1245394"/>
              <a:gd name="connsiteX37" fmla="*/ 2035969 w 2266950"/>
              <a:gd name="connsiteY37" fmla="*/ 90488 h 1245394"/>
              <a:gd name="connsiteX38" fmla="*/ 2200275 w 2266950"/>
              <a:gd name="connsiteY38" fmla="*/ 16669 h 1245394"/>
              <a:gd name="connsiteX39" fmla="*/ 2231231 w 2266950"/>
              <a:gd name="connsiteY39" fmla="*/ 2382 h 1245394"/>
              <a:gd name="connsiteX40" fmla="*/ 2252663 w 2266950"/>
              <a:gd name="connsiteY40" fmla="*/ 0 h 1245394"/>
              <a:gd name="connsiteX41" fmla="*/ 2262188 w 2266950"/>
              <a:gd name="connsiteY41" fmla="*/ 4763 h 1245394"/>
              <a:gd name="connsiteX42" fmla="*/ 2266950 w 2266950"/>
              <a:gd name="connsiteY42" fmla="*/ 11907 h 1245394"/>
              <a:gd name="connsiteX43" fmla="*/ 2266950 w 2266950"/>
              <a:gd name="connsiteY43" fmla="*/ 26194 h 1245394"/>
              <a:gd name="connsiteX44" fmla="*/ 2252663 w 2266950"/>
              <a:gd name="connsiteY44" fmla="*/ 52388 h 1245394"/>
              <a:gd name="connsiteX45" fmla="*/ 2207419 w 2266950"/>
              <a:gd name="connsiteY45" fmla="*/ 88107 h 1245394"/>
              <a:gd name="connsiteX46" fmla="*/ 2019300 w 2266950"/>
              <a:gd name="connsiteY46" fmla="*/ 211932 h 1245394"/>
              <a:gd name="connsiteX47" fmla="*/ 1783556 w 2266950"/>
              <a:gd name="connsiteY47" fmla="*/ 364332 h 1245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266950" h="1245394">
                <a:moveTo>
                  <a:pt x="1783556" y="364332"/>
                </a:moveTo>
                <a:lnTo>
                  <a:pt x="1583531" y="495300"/>
                </a:lnTo>
                <a:lnTo>
                  <a:pt x="1397794" y="604838"/>
                </a:lnTo>
                <a:lnTo>
                  <a:pt x="1216819" y="726282"/>
                </a:lnTo>
                <a:lnTo>
                  <a:pt x="964406" y="892969"/>
                </a:lnTo>
                <a:lnTo>
                  <a:pt x="790575" y="1007269"/>
                </a:lnTo>
                <a:lnTo>
                  <a:pt x="571500" y="1154907"/>
                </a:lnTo>
                <a:lnTo>
                  <a:pt x="511969" y="1240632"/>
                </a:lnTo>
                <a:lnTo>
                  <a:pt x="483394" y="1245394"/>
                </a:lnTo>
                <a:lnTo>
                  <a:pt x="435769" y="1235869"/>
                </a:lnTo>
                <a:lnTo>
                  <a:pt x="381000" y="1219200"/>
                </a:lnTo>
                <a:lnTo>
                  <a:pt x="328613" y="1193007"/>
                </a:lnTo>
                <a:lnTo>
                  <a:pt x="297656" y="1169194"/>
                </a:lnTo>
                <a:lnTo>
                  <a:pt x="219075" y="1088232"/>
                </a:lnTo>
                <a:lnTo>
                  <a:pt x="142875" y="1002507"/>
                </a:lnTo>
                <a:lnTo>
                  <a:pt x="73819" y="931069"/>
                </a:lnTo>
                <a:lnTo>
                  <a:pt x="35719" y="890588"/>
                </a:lnTo>
                <a:lnTo>
                  <a:pt x="16669" y="871538"/>
                </a:lnTo>
                <a:lnTo>
                  <a:pt x="4763" y="852488"/>
                </a:lnTo>
                <a:lnTo>
                  <a:pt x="0" y="821532"/>
                </a:lnTo>
                <a:lnTo>
                  <a:pt x="11906" y="804863"/>
                </a:lnTo>
                <a:lnTo>
                  <a:pt x="35719" y="804863"/>
                </a:lnTo>
                <a:lnTo>
                  <a:pt x="76200" y="821532"/>
                </a:lnTo>
                <a:lnTo>
                  <a:pt x="119063" y="845344"/>
                </a:lnTo>
                <a:lnTo>
                  <a:pt x="157163" y="866775"/>
                </a:lnTo>
                <a:lnTo>
                  <a:pt x="200025" y="881063"/>
                </a:lnTo>
                <a:lnTo>
                  <a:pt x="257175" y="900113"/>
                </a:lnTo>
                <a:lnTo>
                  <a:pt x="319088" y="912019"/>
                </a:lnTo>
                <a:lnTo>
                  <a:pt x="347663" y="912019"/>
                </a:lnTo>
                <a:lnTo>
                  <a:pt x="376238" y="907257"/>
                </a:lnTo>
                <a:lnTo>
                  <a:pt x="426244" y="888207"/>
                </a:lnTo>
                <a:lnTo>
                  <a:pt x="645319" y="788194"/>
                </a:lnTo>
                <a:lnTo>
                  <a:pt x="892969" y="664369"/>
                </a:lnTo>
                <a:lnTo>
                  <a:pt x="1100138" y="564357"/>
                </a:lnTo>
                <a:lnTo>
                  <a:pt x="1426369" y="404813"/>
                </a:lnTo>
                <a:lnTo>
                  <a:pt x="1600200" y="297657"/>
                </a:lnTo>
                <a:lnTo>
                  <a:pt x="1838325" y="183357"/>
                </a:lnTo>
                <a:lnTo>
                  <a:pt x="2035969" y="90488"/>
                </a:lnTo>
                <a:lnTo>
                  <a:pt x="2200275" y="16669"/>
                </a:lnTo>
                <a:lnTo>
                  <a:pt x="2231231" y="2382"/>
                </a:lnTo>
                <a:lnTo>
                  <a:pt x="2252663" y="0"/>
                </a:lnTo>
                <a:lnTo>
                  <a:pt x="2262188" y="4763"/>
                </a:lnTo>
                <a:lnTo>
                  <a:pt x="2266950" y="11907"/>
                </a:lnTo>
                <a:lnTo>
                  <a:pt x="2266950" y="26194"/>
                </a:lnTo>
                <a:lnTo>
                  <a:pt x="2252663" y="52388"/>
                </a:lnTo>
                <a:lnTo>
                  <a:pt x="2207419" y="88107"/>
                </a:lnTo>
                <a:lnTo>
                  <a:pt x="2019300" y="211932"/>
                </a:lnTo>
                <a:lnTo>
                  <a:pt x="1783556" y="36433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CF780B8E-5793-45FC-A324-C7E61E884C6A}"/>
              </a:ext>
            </a:extLst>
          </p:cNvPr>
          <p:cNvSpPr/>
          <p:nvPr/>
        </p:nvSpPr>
        <p:spPr>
          <a:xfrm rot="16200000">
            <a:off x="3725069" y="2563019"/>
            <a:ext cx="4448175" cy="2287587"/>
          </a:xfrm>
          <a:custGeom>
            <a:avLst/>
            <a:gdLst>
              <a:gd name="connsiteX0" fmla="*/ 633046 w 4447873"/>
              <a:gd name="connsiteY0" fmla="*/ 1394357 h 2288069"/>
              <a:gd name="connsiteX1" fmla="*/ 786136 w 4447873"/>
              <a:gd name="connsiteY1" fmla="*/ 1274368 h 2288069"/>
              <a:gd name="connsiteX2" fmla="*/ 930950 w 4447873"/>
              <a:gd name="connsiteY2" fmla="*/ 1175066 h 2288069"/>
              <a:gd name="connsiteX3" fmla="*/ 1055077 w 4447873"/>
              <a:gd name="connsiteY3" fmla="*/ 1100590 h 2288069"/>
              <a:gd name="connsiteX4" fmla="*/ 1278505 w 4447873"/>
              <a:gd name="connsiteY4" fmla="*/ 976464 h 2288069"/>
              <a:gd name="connsiteX5" fmla="*/ 1489520 w 4447873"/>
              <a:gd name="connsiteY5" fmla="*/ 856475 h 2288069"/>
              <a:gd name="connsiteX6" fmla="*/ 1671573 w 4447873"/>
              <a:gd name="connsiteY6" fmla="*/ 781999 h 2288069"/>
              <a:gd name="connsiteX7" fmla="*/ 1779149 w 4447873"/>
              <a:gd name="connsiteY7" fmla="*/ 740623 h 2288069"/>
              <a:gd name="connsiteX8" fmla="*/ 1977752 w 4447873"/>
              <a:gd name="connsiteY8" fmla="*/ 678560 h 2288069"/>
              <a:gd name="connsiteX9" fmla="*/ 2213593 w 4447873"/>
              <a:gd name="connsiteY9" fmla="*/ 612359 h 2288069"/>
              <a:gd name="connsiteX10" fmla="*/ 2490809 w 4447873"/>
              <a:gd name="connsiteY10" fmla="*/ 546158 h 2288069"/>
              <a:gd name="connsiteX11" fmla="*/ 2705962 w 4447873"/>
              <a:gd name="connsiteY11" fmla="*/ 500645 h 2288069"/>
              <a:gd name="connsiteX12" fmla="*/ 2974903 w 4447873"/>
              <a:gd name="connsiteY12" fmla="*/ 450994 h 2288069"/>
              <a:gd name="connsiteX13" fmla="*/ 3119717 w 4447873"/>
              <a:gd name="connsiteY13" fmla="*/ 426169 h 2288069"/>
              <a:gd name="connsiteX14" fmla="*/ 3322458 w 4447873"/>
              <a:gd name="connsiteY14" fmla="*/ 401343 h 2288069"/>
              <a:gd name="connsiteX15" fmla="*/ 3516923 w 4447873"/>
              <a:gd name="connsiteY15" fmla="*/ 368243 h 2288069"/>
              <a:gd name="connsiteX16" fmla="*/ 3761039 w 4447873"/>
              <a:gd name="connsiteY16" fmla="*/ 331005 h 2288069"/>
              <a:gd name="connsiteX17" fmla="*/ 3938954 w 4447873"/>
              <a:gd name="connsiteY17" fmla="*/ 293767 h 2288069"/>
              <a:gd name="connsiteX18" fmla="*/ 4075493 w 4447873"/>
              <a:gd name="connsiteY18" fmla="*/ 268942 h 2288069"/>
              <a:gd name="connsiteX19" fmla="*/ 4166519 w 4447873"/>
              <a:gd name="connsiteY19" fmla="*/ 244116 h 2288069"/>
              <a:gd name="connsiteX20" fmla="*/ 4232720 w 4447873"/>
              <a:gd name="connsiteY20" fmla="*/ 219291 h 2288069"/>
              <a:gd name="connsiteX21" fmla="*/ 4269958 w 4447873"/>
              <a:gd name="connsiteY21" fmla="*/ 190328 h 2288069"/>
              <a:gd name="connsiteX22" fmla="*/ 4319609 w 4447873"/>
              <a:gd name="connsiteY22" fmla="*/ 132402 h 2288069"/>
              <a:gd name="connsiteX23" fmla="*/ 4360984 w 4447873"/>
              <a:gd name="connsiteY23" fmla="*/ 70339 h 2288069"/>
              <a:gd name="connsiteX24" fmla="*/ 4369260 w 4447873"/>
              <a:gd name="connsiteY24" fmla="*/ 37238 h 2288069"/>
              <a:gd name="connsiteX25" fmla="*/ 4389947 w 4447873"/>
              <a:gd name="connsiteY25" fmla="*/ 8275 h 2288069"/>
              <a:gd name="connsiteX26" fmla="*/ 4423048 w 4447873"/>
              <a:gd name="connsiteY26" fmla="*/ 0 h 2288069"/>
              <a:gd name="connsiteX27" fmla="*/ 4439598 w 4447873"/>
              <a:gd name="connsiteY27" fmla="*/ 4138 h 2288069"/>
              <a:gd name="connsiteX28" fmla="*/ 4447873 w 4447873"/>
              <a:gd name="connsiteY28" fmla="*/ 33101 h 2288069"/>
              <a:gd name="connsiteX29" fmla="*/ 4443736 w 4447873"/>
              <a:gd name="connsiteY29" fmla="*/ 103439 h 2288069"/>
              <a:gd name="connsiteX30" fmla="*/ 4423048 w 4447873"/>
              <a:gd name="connsiteY30" fmla="*/ 202741 h 2288069"/>
              <a:gd name="connsiteX31" fmla="*/ 4377535 w 4447873"/>
              <a:gd name="connsiteY31" fmla="*/ 335142 h 2288069"/>
              <a:gd name="connsiteX32" fmla="*/ 4303059 w 4447873"/>
              <a:gd name="connsiteY32" fmla="*/ 475819 h 2288069"/>
              <a:gd name="connsiteX33" fmla="*/ 4253408 w 4447873"/>
              <a:gd name="connsiteY33" fmla="*/ 558570 h 2288069"/>
              <a:gd name="connsiteX34" fmla="*/ 4220307 w 4447873"/>
              <a:gd name="connsiteY34" fmla="*/ 583396 h 2288069"/>
              <a:gd name="connsiteX35" fmla="*/ 4207895 w 4447873"/>
              <a:gd name="connsiteY35" fmla="*/ 587533 h 2288069"/>
              <a:gd name="connsiteX36" fmla="*/ 4162382 w 4447873"/>
              <a:gd name="connsiteY36" fmla="*/ 587533 h 2288069"/>
              <a:gd name="connsiteX37" fmla="*/ 4121006 w 4447873"/>
              <a:gd name="connsiteY37" fmla="*/ 575121 h 2288069"/>
              <a:gd name="connsiteX38" fmla="*/ 4050668 w 4447873"/>
              <a:gd name="connsiteY38" fmla="*/ 537883 h 2288069"/>
              <a:gd name="connsiteX39" fmla="*/ 3802414 w 4447873"/>
              <a:gd name="connsiteY39" fmla="*/ 550295 h 2288069"/>
              <a:gd name="connsiteX40" fmla="*/ 3570711 w 4447873"/>
              <a:gd name="connsiteY40" fmla="*/ 575121 h 2288069"/>
              <a:gd name="connsiteX41" fmla="*/ 3314183 w 4447873"/>
              <a:gd name="connsiteY41" fmla="*/ 612359 h 2288069"/>
              <a:gd name="connsiteX42" fmla="*/ 3136268 w 4447873"/>
              <a:gd name="connsiteY42" fmla="*/ 628909 h 2288069"/>
              <a:gd name="connsiteX43" fmla="*/ 2796988 w 4447873"/>
              <a:gd name="connsiteY43" fmla="*/ 695110 h 2288069"/>
              <a:gd name="connsiteX44" fmla="*/ 2594248 w 4447873"/>
              <a:gd name="connsiteY44" fmla="*/ 740623 h 2288069"/>
              <a:gd name="connsiteX45" fmla="*/ 2403920 w 4447873"/>
              <a:gd name="connsiteY45" fmla="*/ 786136 h 2288069"/>
              <a:gd name="connsiteX46" fmla="*/ 2201180 w 4447873"/>
              <a:gd name="connsiteY46" fmla="*/ 844062 h 2288069"/>
              <a:gd name="connsiteX47" fmla="*/ 2006715 w 4447873"/>
              <a:gd name="connsiteY47" fmla="*/ 901988 h 2288069"/>
              <a:gd name="connsiteX48" fmla="*/ 1845350 w 4447873"/>
              <a:gd name="connsiteY48" fmla="*/ 959913 h 2288069"/>
              <a:gd name="connsiteX49" fmla="*/ 1721223 w 4447873"/>
              <a:gd name="connsiteY49" fmla="*/ 1013702 h 2288069"/>
              <a:gd name="connsiteX50" fmla="*/ 1501933 w 4447873"/>
              <a:gd name="connsiteY50" fmla="*/ 1141966 h 2288069"/>
              <a:gd name="connsiteX51" fmla="*/ 1303330 w 4447873"/>
              <a:gd name="connsiteY51" fmla="*/ 1241267 h 2288069"/>
              <a:gd name="connsiteX52" fmla="*/ 1075765 w 4447873"/>
              <a:gd name="connsiteY52" fmla="*/ 1377807 h 2288069"/>
              <a:gd name="connsiteX53" fmla="*/ 897850 w 4447873"/>
              <a:gd name="connsiteY53" fmla="*/ 1493658 h 2288069"/>
              <a:gd name="connsiteX54" fmla="*/ 761310 w 4447873"/>
              <a:gd name="connsiteY54" fmla="*/ 1609510 h 2288069"/>
              <a:gd name="connsiteX55" fmla="*/ 695109 w 4447873"/>
              <a:gd name="connsiteY55" fmla="*/ 1675711 h 2288069"/>
              <a:gd name="connsiteX56" fmla="*/ 616496 w 4447873"/>
              <a:gd name="connsiteY56" fmla="*/ 1762599 h 2288069"/>
              <a:gd name="connsiteX57" fmla="*/ 562707 w 4447873"/>
              <a:gd name="connsiteY57" fmla="*/ 1841213 h 2288069"/>
              <a:gd name="connsiteX58" fmla="*/ 537882 w 4447873"/>
              <a:gd name="connsiteY58" fmla="*/ 1890864 h 2288069"/>
              <a:gd name="connsiteX59" fmla="*/ 537882 w 4447873"/>
              <a:gd name="connsiteY59" fmla="*/ 1928102 h 2288069"/>
              <a:gd name="connsiteX60" fmla="*/ 268941 w 4447873"/>
              <a:gd name="connsiteY60" fmla="*/ 2217731 h 2288069"/>
              <a:gd name="connsiteX61" fmla="*/ 194465 w 4447873"/>
              <a:gd name="connsiteY61" fmla="*/ 2259106 h 2288069"/>
              <a:gd name="connsiteX62" fmla="*/ 157227 w 4447873"/>
              <a:gd name="connsiteY62" fmla="*/ 2275656 h 2288069"/>
              <a:gd name="connsiteX63" fmla="*/ 115851 w 4447873"/>
              <a:gd name="connsiteY63" fmla="*/ 2283932 h 2288069"/>
              <a:gd name="connsiteX64" fmla="*/ 82751 w 4447873"/>
              <a:gd name="connsiteY64" fmla="*/ 2288069 h 2288069"/>
              <a:gd name="connsiteX65" fmla="*/ 41375 w 4447873"/>
              <a:gd name="connsiteY65" fmla="*/ 2271519 h 2288069"/>
              <a:gd name="connsiteX66" fmla="*/ 16550 w 4447873"/>
              <a:gd name="connsiteY66" fmla="*/ 2246694 h 2288069"/>
              <a:gd name="connsiteX67" fmla="*/ 0 w 4447873"/>
              <a:gd name="connsiteY67" fmla="*/ 2217731 h 2288069"/>
              <a:gd name="connsiteX68" fmla="*/ 0 w 4447873"/>
              <a:gd name="connsiteY68" fmla="*/ 2155667 h 2288069"/>
              <a:gd name="connsiteX69" fmla="*/ 12412 w 4447873"/>
              <a:gd name="connsiteY69" fmla="*/ 2101879 h 2288069"/>
              <a:gd name="connsiteX70" fmla="*/ 53788 w 4447873"/>
              <a:gd name="connsiteY70" fmla="*/ 2039816 h 2288069"/>
              <a:gd name="connsiteX71" fmla="*/ 157227 w 4447873"/>
              <a:gd name="connsiteY71" fmla="*/ 1895001 h 2288069"/>
              <a:gd name="connsiteX72" fmla="*/ 273079 w 4447873"/>
              <a:gd name="connsiteY72" fmla="*/ 1746049 h 2288069"/>
              <a:gd name="connsiteX73" fmla="*/ 376517 w 4447873"/>
              <a:gd name="connsiteY73" fmla="*/ 1626060 h 2288069"/>
              <a:gd name="connsiteX74" fmla="*/ 463406 w 4447873"/>
              <a:gd name="connsiteY74" fmla="*/ 1543309 h 2288069"/>
              <a:gd name="connsiteX75" fmla="*/ 550295 w 4447873"/>
              <a:gd name="connsiteY75" fmla="*/ 1464695 h 2288069"/>
              <a:gd name="connsiteX76" fmla="*/ 633046 w 4447873"/>
              <a:gd name="connsiteY76" fmla="*/ 1394357 h 2288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4447873" h="2288069">
                <a:moveTo>
                  <a:pt x="633046" y="1394357"/>
                </a:moveTo>
                <a:lnTo>
                  <a:pt x="786136" y="1274368"/>
                </a:lnTo>
                <a:lnTo>
                  <a:pt x="930950" y="1175066"/>
                </a:lnTo>
                <a:lnTo>
                  <a:pt x="1055077" y="1100590"/>
                </a:lnTo>
                <a:lnTo>
                  <a:pt x="1278505" y="976464"/>
                </a:lnTo>
                <a:lnTo>
                  <a:pt x="1489520" y="856475"/>
                </a:lnTo>
                <a:lnTo>
                  <a:pt x="1671573" y="781999"/>
                </a:lnTo>
                <a:lnTo>
                  <a:pt x="1779149" y="740623"/>
                </a:lnTo>
                <a:lnTo>
                  <a:pt x="1977752" y="678560"/>
                </a:lnTo>
                <a:lnTo>
                  <a:pt x="2213593" y="612359"/>
                </a:lnTo>
                <a:lnTo>
                  <a:pt x="2490809" y="546158"/>
                </a:lnTo>
                <a:lnTo>
                  <a:pt x="2705962" y="500645"/>
                </a:lnTo>
                <a:lnTo>
                  <a:pt x="2974903" y="450994"/>
                </a:lnTo>
                <a:lnTo>
                  <a:pt x="3119717" y="426169"/>
                </a:lnTo>
                <a:lnTo>
                  <a:pt x="3322458" y="401343"/>
                </a:lnTo>
                <a:lnTo>
                  <a:pt x="3516923" y="368243"/>
                </a:lnTo>
                <a:lnTo>
                  <a:pt x="3761039" y="331005"/>
                </a:lnTo>
                <a:lnTo>
                  <a:pt x="3938954" y="293767"/>
                </a:lnTo>
                <a:lnTo>
                  <a:pt x="4075493" y="268942"/>
                </a:lnTo>
                <a:lnTo>
                  <a:pt x="4166519" y="244116"/>
                </a:lnTo>
                <a:lnTo>
                  <a:pt x="4232720" y="219291"/>
                </a:lnTo>
                <a:lnTo>
                  <a:pt x="4269958" y="190328"/>
                </a:lnTo>
                <a:lnTo>
                  <a:pt x="4319609" y="132402"/>
                </a:lnTo>
                <a:lnTo>
                  <a:pt x="4360984" y="70339"/>
                </a:lnTo>
                <a:lnTo>
                  <a:pt x="4369260" y="37238"/>
                </a:lnTo>
                <a:lnTo>
                  <a:pt x="4389947" y="8275"/>
                </a:lnTo>
                <a:lnTo>
                  <a:pt x="4423048" y="0"/>
                </a:lnTo>
                <a:lnTo>
                  <a:pt x="4439598" y="4138"/>
                </a:lnTo>
                <a:lnTo>
                  <a:pt x="4447873" y="33101"/>
                </a:lnTo>
                <a:lnTo>
                  <a:pt x="4443736" y="103439"/>
                </a:lnTo>
                <a:lnTo>
                  <a:pt x="4423048" y="202741"/>
                </a:lnTo>
                <a:lnTo>
                  <a:pt x="4377535" y="335142"/>
                </a:lnTo>
                <a:lnTo>
                  <a:pt x="4303059" y="475819"/>
                </a:lnTo>
                <a:lnTo>
                  <a:pt x="4253408" y="558570"/>
                </a:lnTo>
                <a:lnTo>
                  <a:pt x="4220307" y="583396"/>
                </a:lnTo>
                <a:lnTo>
                  <a:pt x="4207895" y="587533"/>
                </a:lnTo>
                <a:lnTo>
                  <a:pt x="4162382" y="587533"/>
                </a:lnTo>
                <a:lnTo>
                  <a:pt x="4121006" y="575121"/>
                </a:lnTo>
                <a:lnTo>
                  <a:pt x="4050668" y="537883"/>
                </a:lnTo>
                <a:lnTo>
                  <a:pt x="3802414" y="550295"/>
                </a:lnTo>
                <a:lnTo>
                  <a:pt x="3570711" y="575121"/>
                </a:lnTo>
                <a:lnTo>
                  <a:pt x="3314183" y="612359"/>
                </a:lnTo>
                <a:lnTo>
                  <a:pt x="3136268" y="628909"/>
                </a:lnTo>
                <a:lnTo>
                  <a:pt x="2796988" y="695110"/>
                </a:lnTo>
                <a:lnTo>
                  <a:pt x="2594248" y="740623"/>
                </a:lnTo>
                <a:lnTo>
                  <a:pt x="2403920" y="786136"/>
                </a:lnTo>
                <a:lnTo>
                  <a:pt x="2201180" y="844062"/>
                </a:lnTo>
                <a:lnTo>
                  <a:pt x="2006715" y="901988"/>
                </a:lnTo>
                <a:lnTo>
                  <a:pt x="1845350" y="959913"/>
                </a:lnTo>
                <a:lnTo>
                  <a:pt x="1721223" y="1013702"/>
                </a:lnTo>
                <a:lnTo>
                  <a:pt x="1501933" y="1141966"/>
                </a:lnTo>
                <a:lnTo>
                  <a:pt x="1303330" y="1241267"/>
                </a:lnTo>
                <a:lnTo>
                  <a:pt x="1075765" y="1377807"/>
                </a:lnTo>
                <a:lnTo>
                  <a:pt x="897850" y="1493658"/>
                </a:lnTo>
                <a:lnTo>
                  <a:pt x="761310" y="1609510"/>
                </a:lnTo>
                <a:lnTo>
                  <a:pt x="695109" y="1675711"/>
                </a:lnTo>
                <a:lnTo>
                  <a:pt x="616496" y="1762599"/>
                </a:lnTo>
                <a:lnTo>
                  <a:pt x="562707" y="1841213"/>
                </a:lnTo>
                <a:lnTo>
                  <a:pt x="537882" y="1890864"/>
                </a:lnTo>
                <a:lnTo>
                  <a:pt x="537882" y="1928102"/>
                </a:lnTo>
                <a:lnTo>
                  <a:pt x="268941" y="2217731"/>
                </a:lnTo>
                <a:lnTo>
                  <a:pt x="194465" y="2259106"/>
                </a:lnTo>
                <a:lnTo>
                  <a:pt x="157227" y="2275656"/>
                </a:lnTo>
                <a:lnTo>
                  <a:pt x="115851" y="2283932"/>
                </a:lnTo>
                <a:lnTo>
                  <a:pt x="82751" y="2288069"/>
                </a:lnTo>
                <a:lnTo>
                  <a:pt x="41375" y="2271519"/>
                </a:lnTo>
                <a:lnTo>
                  <a:pt x="16550" y="2246694"/>
                </a:lnTo>
                <a:lnTo>
                  <a:pt x="0" y="2217731"/>
                </a:lnTo>
                <a:lnTo>
                  <a:pt x="0" y="2155667"/>
                </a:lnTo>
                <a:lnTo>
                  <a:pt x="12412" y="2101879"/>
                </a:lnTo>
                <a:lnTo>
                  <a:pt x="53788" y="2039816"/>
                </a:lnTo>
                <a:lnTo>
                  <a:pt x="157227" y="1895001"/>
                </a:lnTo>
                <a:lnTo>
                  <a:pt x="273079" y="1746049"/>
                </a:lnTo>
                <a:lnTo>
                  <a:pt x="376517" y="1626060"/>
                </a:lnTo>
                <a:lnTo>
                  <a:pt x="463406" y="1543309"/>
                </a:lnTo>
                <a:lnTo>
                  <a:pt x="550295" y="1464695"/>
                </a:lnTo>
                <a:lnTo>
                  <a:pt x="633046" y="13943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DBE863E-37A0-4D2B-8017-AFDEF8140C77}"/>
              </a:ext>
            </a:extLst>
          </p:cNvPr>
          <p:cNvSpPr/>
          <p:nvPr/>
        </p:nvSpPr>
        <p:spPr>
          <a:xfrm>
            <a:off x="6608763" y="4687888"/>
            <a:ext cx="504825" cy="1035050"/>
          </a:xfrm>
          <a:custGeom>
            <a:avLst/>
            <a:gdLst>
              <a:gd name="connsiteX0" fmla="*/ 440531 w 504825"/>
              <a:gd name="connsiteY0" fmla="*/ 411957 h 1033463"/>
              <a:gd name="connsiteX1" fmla="*/ 395287 w 504825"/>
              <a:gd name="connsiteY1" fmla="*/ 654844 h 1033463"/>
              <a:gd name="connsiteX2" fmla="*/ 388144 w 504825"/>
              <a:gd name="connsiteY2" fmla="*/ 719138 h 1033463"/>
              <a:gd name="connsiteX3" fmla="*/ 383381 w 504825"/>
              <a:gd name="connsiteY3" fmla="*/ 809625 h 1033463"/>
              <a:gd name="connsiteX4" fmla="*/ 392906 w 504825"/>
              <a:gd name="connsiteY4" fmla="*/ 897732 h 1033463"/>
              <a:gd name="connsiteX5" fmla="*/ 431006 w 504825"/>
              <a:gd name="connsiteY5" fmla="*/ 1033463 h 1033463"/>
              <a:gd name="connsiteX6" fmla="*/ 0 w 504825"/>
              <a:gd name="connsiteY6" fmla="*/ 702469 h 1033463"/>
              <a:gd name="connsiteX7" fmla="*/ 123825 w 504825"/>
              <a:gd name="connsiteY7" fmla="*/ 700088 h 1033463"/>
              <a:gd name="connsiteX8" fmla="*/ 159544 w 504825"/>
              <a:gd name="connsiteY8" fmla="*/ 695325 h 1033463"/>
              <a:gd name="connsiteX9" fmla="*/ 188119 w 504825"/>
              <a:gd name="connsiteY9" fmla="*/ 681038 h 1033463"/>
              <a:gd name="connsiteX10" fmla="*/ 209550 w 504825"/>
              <a:gd name="connsiteY10" fmla="*/ 640557 h 1033463"/>
              <a:gd name="connsiteX11" fmla="*/ 266700 w 504825"/>
              <a:gd name="connsiteY11" fmla="*/ 464344 h 1033463"/>
              <a:gd name="connsiteX12" fmla="*/ 330994 w 504825"/>
              <a:gd name="connsiteY12" fmla="*/ 311944 h 1033463"/>
              <a:gd name="connsiteX13" fmla="*/ 385762 w 504825"/>
              <a:gd name="connsiteY13" fmla="*/ 166688 h 1033463"/>
              <a:gd name="connsiteX14" fmla="*/ 421481 w 504825"/>
              <a:gd name="connsiteY14" fmla="*/ 61913 h 1033463"/>
              <a:gd name="connsiteX15" fmla="*/ 435769 w 504825"/>
              <a:gd name="connsiteY15" fmla="*/ 33338 h 1033463"/>
              <a:gd name="connsiteX16" fmla="*/ 454819 w 504825"/>
              <a:gd name="connsiteY16" fmla="*/ 14288 h 1033463"/>
              <a:gd name="connsiteX17" fmla="*/ 471487 w 504825"/>
              <a:gd name="connsiteY17" fmla="*/ 2382 h 1033463"/>
              <a:gd name="connsiteX18" fmla="*/ 483394 w 504825"/>
              <a:gd name="connsiteY18" fmla="*/ 0 h 1033463"/>
              <a:gd name="connsiteX19" fmla="*/ 497681 w 504825"/>
              <a:gd name="connsiteY19" fmla="*/ 9525 h 1033463"/>
              <a:gd name="connsiteX20" fmla="*/ 504825 w 504825"/>
              <a:gd name="connsiteY20" fmla="*/ 28575 h 1033463"/>
              <a:gd name="connsiteX21" fmla="*/ 504825 w 504825"/>
              <a:gd name="connsiteY21" fmla="*/ 59532 h 1033463"/>
              <a:gd name="connsiteX22" fmla="*/ 485775 w 504825"/>
              <a:gd name="connsiteY22" fmla="*/ 164307 h 1033463"/>
              <a:gd name="connsiteX23" fmla="*/ 440531 w 504825"/>
              <a:gd name="connsiteY23" fmla="*/ 411957 h 10334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04825" h="1033463">
                <a:moveTo>
                  <a:pt x="440531" y="411957"/>
                </a:moveTo>
                <a:lnTo>
                  <a:pt x="395287" y="654844"/>
                </a:lnTo>
                <a:lnTo>
                  <a:pt x="388144" y="719138"/>
                </a:lnTo>
                <a:lnTo>
                  <a:pt x="383381" y="809625"/>
                </a:lnTo>
                <a:lnTo>
                  <a:pt x="392906" y="897732"/>
                </a:lnTo>
                <a:lnTo>
                  <a:pt x="431006" y="1033463"/>
                </a:lnTo>
                <a:lnTo>
                  <a:pt x="0" y="702469"/>
                </a:lnTo>
                <a:lnTo>
                  <a:pt x="123825" y="700088"/>
                </a:lnTo>
                <a:lnTo>
                  <a:pt x="159544" y="695325"/>
                </a:lnTo>
                <a:lnTo>
                  <a:pt x="188119" y="681038"/>
                </a:lnTo>
                <a:lnTo>
                  <a:pt x="209550" y="640557"/>
                </a:lnTo>
                <a:lnTo>
                  <a:pt x="266700" y="464344"/>
                </a:lnTo>
                <a:lnTo>
                  <a:pt x="330994" y="311944"/>
                </a:lnTo>
                <a:lnTo>
                  <a:pt x="385762" y="166688"/>
                </a:lnTo>
                <a:lnTo>
                  <a:pt x="421481" y="61913"/>
                </a:lnTo>
                <a:lnTo>
                  <a:pt x="435769" y="33338"/>
                </a:lnTo>
                <a:lnTo>
                  <a:pt x="454819" y="14288"/>
                </a:lnTo>
                <a:lnTo>
                  <a:pt x="471487" y="2382"/>
                </a:lnTo>
                <a:lnTo>
                  <a:pt x="483394" y="0"/>
                </a:lnTo>
                <a:lnTo>
                  <a:pt x="497681" y="9525"/>
                </a:lnTo>
                <a:lnTo>
                  <a:pt x="504825" y="28575"/>
                </a:lnTo>
                <a:lnTo>
                  <a:pt x="504825" y="59532"/>
                </a:lnTo>
                <a:lnTo>
                  <a:pt x="485775" y="164307"/>
                </a:lnTo>
                <a:lnTo>
                  <a:pt x="440531" y="411957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99C0E9D1-20A8-4EF5-A1FB-1B7E1557D43F}"/>
              </a:ext>
            </a:extLst>
          </p:cNvPr>
          <p:cNvSpPr/>
          <p:nvPr/>
        </p:nvSpPr>
        <p:spPr>
          <a:xfrm rot="16200000">
            <a:off x="4306887" y="3368676"/>
            <a:ext cx="2505075" cy="2025650"/>
          </a:xfrm>
          <a:custGeom>
            <a:avLst/>
            <a:gdLst>
              <a:gd name="connsiteX0" fmla="*/ 1567058 w 2505252"/>
              <a:gd name="connsiteY0" fmla="*/ 1645241 h 2025957"/>
              <a:gd name="connsiteX1" fmla="*/ 1434487 w 2505252"/>
              <a:gd name="connsiteY1" fmla="*/ 1567058 h 2025957"/>
              <a:gd name="connsiteX2" fmla="*/ 1325710 w 2505252"/>
              <a:gd name="connsiteY2" fmla="*/ 1495673 h 2025957"/>
              <a:gd name="connsiteX3" fmla="*/ 1176143 w 2505252"/>
              <a:gd name="connsiteY3" fmla="*/ 1386897 h 2025957"/>
              <a:gd name="connsiteX4" fmla="*/ 1002781 w 2505252"/>
              <a:gd name="connsiteY4" fmla="*/ 1274722 h 2025957"/>
              <a:gd name="connsiteX5" fmla="*/ 805624 w 2505252"/>
              <a:gd name="connsiteY5" fmla="*/ 1091162 h 2025957"/>
              <a:gd name="connsiteX6" fmla="*/ 662855 w 2505252"/>
              <a:gd name="connsiteY6" fmla="*/ 951792 h 2025957"/>
              <a:gd name="connsiteX7" fmla="*/ 516687 w 2505252"/>
              <a:gd name="connsiteY7" fmla="*/ 802225 h 2025957"/>
              <a:gd name="connsiteX8" fmla="*/ 390915 w 2505252"/>
              <a:gd name="connsiteY8" fmla="*/ 669654 h 2025957"/>
              <a:gd name="connsiteX9" fmla="*/ 309333 w 2505252"/>
              <a:gd name="connsiteY9" fmla="*/ 571075 h 2025957"/>
              <a:gd name="connsiteX10" fmla="*/ 234549 w 2505252"/>
              <a:gd name="connsiteY10" fmla="*/ 465699 h 2025957"/>
              <a:gd name="connsiteX11" fmla="*/ 169963 w 2505252"/>
              <a:gd name="connsiteY11" fmla="*/ 363721 h 2025957"/>
              <a:gd name="connsiteX12" fmla="*/ 98579 w 2505252"/>
              <a:gd name="connsiteY12" fmla="*/ 237948 h 2025957"/>
              <a:gd name="connsiteX13" fmla="*/ 47590 w 2505252"/>
              <a:gd name="connsiteY13" fmla="*/ 142769 h 2025957"/>
              <a:gd name="connsiteX14" fmla="*/ 20396 w 2505252"/>
              <a:gd name="connsiteY14" fmla="*/ 84982 h 2025957"/>
              <a:gd name="connsiteX15" fmla="*/ 3400 w 2505252"/>
              <a:gd name="connsiteY15" fmla="*/ 47590 h 2025957"/>
              <a:gd name="connsiteX16" fmla="*/ 0 w 2505252"/>
              <a:gd name="connsiteY16" fmla="*/ 23795 h 2025957"/>
              <a:gd name="connsiteX17" fmla="*/ 6799 w 2505252"/>
              <a:gd name="connsiteY17" fmla="*/ 3400 h 2025957"/>
              <a:gd name="connsiteX18" fmla="*/ 23795 w 2505252"/>
              <a:gd name="connsiteY18" fmla="*/ 0 h 2025957"/>
              <a:gd name="connsiteX19" fmla="*/ 50989 w 2505252"/>
              <a:gd name="connsiteY19" fmla="*/ 10198 h 2025957"/>
              <a:gd name="connsiteX20" fmla="*/ 81583 w 2505252"/>
              <a:gd name="connsiteY20" fmla="*/ 44191 h 2025957"/>
              <a:gd name="connsiteX21" fmla="*/ 210754 w 2505252"/>
              <a:gd name="connsiteY21" fmla="*/ 214154 h 2025957"/>
              <a:gd name="connsiteX22" fmla="*/ 302534 w 2505252"/>
              <a:gd name="connsiteY22" fmla="*/ 322930 h 2025957"/>
              <a:gd name="connsiteX23" fmla="*/ 418109 w 2505252"/>
              <a:gd name="connsiteY23" fmla="*/ 452102 h 2025957"/>
              <a:gd name="connsiteX24" fmla="*/ 526885 w 2505252"/>
              <a:gd name="connsiteY24" fmla="*/ 567676 h 2025957"/>
              <a:gd name="connsiteX25" fmla="*/ 642460 w 2505252"/>
              <a:gd name="connsiteY25" fmla="*/ 676452 h 2025957"/>
              <a:gd name="connsiteX26" fmla="*/ 781829 w 2505252"/>
              <a:gd name="connsiteY26" fmla="*/ 802225 h 2025957"/>
              <a:gd name="connsiteX27" fmla="*/ 890606 w 2505252"/>
              <a:gd name="connsiteY27" fmla="*/ 890606 h 2025957"/>
              <a:gd name="connsiteX28" fmla="*/ 1019777 w 2505252"/>
              <a:gd name="connsiteY28" fmla="*/ 992583 h 2025957"/>
              <a:gd name="connsiteX29" fmla="*/ 1220333 w 2505252"/>
              <a:gd name="connsiteY29" fmla="*/ 1128554 h 2025957"/>
              <a:gd name="connsiteX30" fmla="*/ 1400494 w 2505252"/>
              <a:gd name="connsiteY30" fmla="*/ 1250927 h 2025957"/>
              <a:gd name="connsiteX31" fmla="*/ 1522867 w 2505252"/>
              <a:gd name="connsiteY31" fmla="*/ 1335908 h 2025957"/>
              <a:gd name="connsiteX32" fmla="*/ 1641841 w 2505252"/>
              <a:gd name="connsiteY32" fmla="*/ 1407293 h 2025957"/>
              <a:gd name="connsiteX33" fmla="*/ 1720024 w 2505252"/>
              <a:gd name="connsiteY33" fmla="*/ 1451483 h 2025957"/>
              <a:gd name="connsiteX34" fmla="*/ 1777812 w 2505252"/>
              <a:gd name="connsiteY34" fmla="*/ 1482076 h 2025957"/>
              <a:gd name="connsiteX35" fmla="*/ 1896786 w 2505252"/>
              <a:gd name="connsiteY35" fmla="*/ 1539864 h 2025957"/>
              <a:gd name="connsiteX36" fmla="*/ 2059950 w 2505252"/>
              <a:gd name="connsiteY36" fmla="*/ 1604449 h 2025957"/>
              <a:gd name="connsiteX37" fmla="*/ 2182323 w 2505252"/>
              <a:gd name="connsiteY37" fmla="*/ 1645241 h 2025957"/>
              <a:gd name="connsiteX38" fmla="*/ 2229913 w 2505252"/>
              <a:gd name="connsiteY38" fmla="*/ 1652039 h 2025957"/>
              <a:gd name="connsiteX39" fmla="*/ 2277502 w 2505252"/>
              <a:gd name="connsiteY39" fmla="*/ 1648640 h 2025957"/>
              <a:gd name="connsiteX40" fmla="*/ 2314894 w 2505252"/>
              <a:gd name="connsiteY40" fmla="*/ 1641841 h 2025957"/>
              <a:gd name="connsiteX41" fmla="*/ 2352286 w 2505252"/>
              <a:gd name="connsiteY41" fmla="*/ 1628244 h 2025957"/>
              <a:gd name="connsiteX42" fmla="*/ 2379480 w 2505252"/>
              <a:gd name="connsiteY42" fmla="*/ 1614647 h 2025957"/>
              <a:gd name="connsiteX43" fmla="*/ 2406674 w 2505252"/>
              <a:gd name="connsiteY43" fmla="*/ 1590852 h 2025957"/>
              <a:gd name="connsiteX44" fmla="*/ 2433868 w 2505252"/>
              <a:gd name="connsiteY44" fmla="*/ 1553461 h 2025957"/>
              <a:gd name="connsiteX45" fmla="*/ 2450864 w 2505252"/>
              <a:gd name="connsiteY45" fmla="*/ 1536464 h 2025957"/>
              <a:gd name="connsiteX46" fmla="*/ 2471260 w 2505252"/>
              <a:gd name="connsiteY46" fmla="*/ 1529666 h 2025957"/>
              <a:gd name="connsiteX47" fmla="*/ 2491655 w 2505252"/>
              <a:gd name="connsiteY47" fmla="*/ 1526267 h 2025957"/>
              <a:gd name="connsiteX48" fmla="*/ 2501853 w 2505252"/>
              <a:gd name="connsiteY48" fmla="*/ 1533065 h 2025957"/>
              <a:gd name="connsiteX49" fmla="*/ 2505252 w 2505252"/>
              <a:gd name="connsiteY49" fmla="*/ 1546662 h 2025957"/>
              <a:gd name="connsiteX50" fmla="*/ 2491655 w 2505252"/>
              <a:gd name="connsiteY50" fmla="*/ 1590852 h 2025957"/>
              <a:gd name="connsiteX51" fmla="*/ 2471260 w 2505252"/>
              <a:gd name="connsiteY51" fmla="*/ 1652039 h 2025957"/>
              <a:gd name="connsiteX52" fmla="*/ 2433868 w 2505252"/>
              <a:gd name="connsiteY52" fmla="*/ 1737020 h 2025957"/>
              <a:gd name="connsiteX53" fmla="*/ 2386278 w 2505252"/>
              <a:gd name="connsiteY53" fmla="*/ 1801606 h 2025957"/>
              <a:gd name="connsiteX54" fmla="*/ 2301297 w 2505252"/>
              <a:gd name="connsiteY54" fmla="*/ 1893386 h 2025957"/>
              <a:gd name="connsiteX55" fmla="*/ 2216316 w 2505252"/>
              <a:gd name="connsiteY55" fmla="*/ 1968170 h 2025957"/>
              <a:gd name="connsiteX56" fmla="*/ 2144931 w 2505252"/>
              <a:gd name="connsiteY56" fmla="*/ 2022558 h 2025957"/>
              <a:gd name="connsiteX57" fmla="*/ 2117737 w 2505252"/>
              <a:gd name="connsiteY57" fmla="*/ 2025957 h 2025957"/>
              <a:gd name="connsiteX58" fmla="*/ 2093942 w 2505252"/>
              <a:gd name="connsiteY58" fmla="*/ 2015759 h 2025957"/>
              <a:gd name="connsiteX59" fmla="*/ 2070148 w 2505252"/>
              <a:gd name="connsiteY59" fmla="*/ 1988565 h 2025957"/>
              <a:gd name="connsiteX60" fmla="*/ 2059950 w 2505252"/>
              <a:gd name="connsiteY60" fmla="*/ 1957972 h 2025957"/>
              <a:gd name="connsiteX61" fmla="*/ 2053151 w 2505252"/>
              <a:gd name="connsiteY61" fmla="*/ 1910383 h 2025957"/>
              <a:gd name="connsiteX62" fmla="*/ 2046353 w 2505252"/>
              <a:gd name="connsiteY62" fmla="*/ 1896786 h 2025957"/>
              <a:gd name="connsiteX63" fmla="*/ 1828800 w 2505252"/>
              <a:gd name="connsiteY63" fmla="*/ 1788009 h 2025957"/>
              <a:gd name="connsiteX64" fmla="*/ 1567058 w 2505252"/>
              <a:gd name="connsiteY64" fmla="*/ 1645241 h 20259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505252" h="2025957">
                <a:moveTo>
                  <a:pt x="1567058" y="1645241"/>
                </a:moveTo>
                <a:lnTo>
                  <a:pt x="1434487" y="1567058"/>
                </a:lnTo>
                <a:lnTo>
                  <a:pt x="1325710" y="1495673"/>
                </a:lnTo>
                <a:lnTo>
                  <a:pt x="1176143" y="1386897"/>
                </a:lnTo>
                <a:lnTo>
                  <a:pt x="1002781" y="1274722"/>
                </a:lnTo>
                <a:lnTo>
                  <a:pt x="805624" y="1091162"/>
                </a:lnTo>
                <a:lnTo>
                  <a:pt x="662855" y="951792"/>
                </a:lnTo>
                <a:lnTo>
                  <a:pt x="516687" y="802225"/>
                </a:lnTo>
                <a:lnTo>
                  <a:pt x="390915" y="669654"/>
                </a:lnTo>
                <a:lnTo>
                  <a:pt x="309333" y="571075"/>
                </a:lnTo>
                <a:lnTo>
                  <a:pt x="234549" y="465699"/>
                </a:lnTo>
                <a:lnTo>
                  <a:pt x="169963" y="363721"/>
                </a:lnTo>
                <a:lnTo>
                  <a:pt x="98579" y="237948"/>
                </a:lnTo>
                <a:lnTo>
                  <a:pt x="47590" y="142769"/>
                </a:lnTo>
                <a:lnTo>
                  <a:pt x="20396" y="84982"/>
                </a:lnTo>
                <a:lnTo>
                  <a:pt x="3400" y="47590"/>
                </a:lnTo>
                <a:lnTo>
                  <a:pt x="0" y="23795"/>
                </a:lnTo>
                <a:lnTo>
                  <a:pt x="6799" y="3400"/>
                </a:lnTo>
                <a:lnTo>
                  <a:pt x="23795" y="0"/>
                </a:lnTo>
                <a:lnTo>
                  <a:pt x="50989" y="10198"/>
                </a:lnTo>
                <a:lnTo>
                  <a:pt x="81583" y="44191"/>
                </a:lnTo>
                <a:lnTo>
                  <a:pt x="210754" y="214154"/>
                </a:lnTo>
                <a:lnTo>
                  <a:pt x="302534" y="322930"/>
                </a:lnTo>
                <a:lnTo>
                  <a:pt x="418109" y="452102"/>
                </a:lnTo>
                <a:lnTo>
                  <a:pt x="526885" y="567676"/>
                </a:lnTo>
                <a:lnTo>
                  <a:pt x="642460" y="676452"/>
                </a:lnTo>
                <a:lnTo>
                  <a:pt x="781829" y="802225"/>
                </a:lnTo>
                <a:lnTo>
                  <a:pt x="890606" y="890606"/>
                </a:lnTo>
                <a:lnTo>
                  <a:pt x="1019777" y="992583"/>
                </a:lnTo>
                <a:lnTo>
                  <a:pt x="1220333" y="1128554"/>
                </a:lnTo>
                <a:lnTo>
                  <a:pt x="1400494" y="1250927"/>
                </a:lnTo>
                <a:lnTo>
                  <a:pt x="1522867" y="1335908"/>
                </a:lnTo>
                <a:lnTo>
                  <a:pt x="1641841" y="1407293"/>
                </a:lnTo>
                <a:lnTo>
                  <a:pt x="1720024" y="1451483"/>
                </a:lnTo>
                <a:lnTo>
                  <a:pt x="1777812" y="1482076"/>
                </a:lnTo>
                <a:lnTo>
                  <a:pt x="1896786" y="1539864"/>
                </a:lnTo>
                <a:lnTo>
                  <a:pt x="2059950" y="1604449"/>
                </a:lnTo>
                <a:lnTo>
                  <a:pt x="2182323" y="1645241"/>
                </a:lnTo>
                <a:lnTo>
                  <a:pt x="2229913" y="1652039"/>
                </a:lnTo>
                <a:lnTo>
                  <a:pt x="2277502" y="1648640"/>
                </a:lnTo>
                <a:lnTo>
                  <a:pt x="2314894" y="1641841"/>
                </a:lnTo>
                <a:lnTo>
                  <a:pt x="2352286" y="1628244"/>
                </a:lnTo>
                <a:lnTo>
                  <a:pt x="2379480" y="1614647"/>
                </a:lnTo>
                <a:lnTo>
                  <a:pt x="2406674" y="1590852"/>
                </a:lnTo>
                <a:lnTo>
                  <a:pt x="2433868" y="1553461"/>
                </a:lnTo>
                <a:lnTo>
                  <a:pt x="2450864" y="1536464"/>
                </a:lnTo>
                <a:lnTo>
                  <a:pt x="2471260" y="1529666"/>
                </a:lnTo>
                <a:lnTo>
                  <a:pt x="2491655" y="1526267"/>
                </a:lnTo>
                <a:lnTo>
                  <a:pt x="2501853" y="1533065"/>
                </a:lnTo>
                <a:lnTo>
                  <a:pt x="2505252" y="1546662"/>
                </a:lnTo>
                <a:lnTo>
                  <a:pt x="2491655" y="1590852"/>
                </a:lnTo>
                <a:lnTo>
                  <a:pt x="2471260" y="1652039"/>
                </a:lnTo>
                <a:lnTo>
                  <a:pt x="2433868" y="1737020"/>
                </a:lnTo>
                <a:lnTo>
                  <a:pt x="2386278" y="1801606"/>
                </a:lnTo>
                <a:lnTo>
                  <a:pt x="2301297" y="1893386"/>
                </a:lnTo>
                <a:lnTo>
                  <a:pt x="2216316" y="1968170"/>
                </a:lnTo>
                <a:lnTo>
                  <a:pt x="2144931" y="2022558"/>
                </a:lnTo>
                <a:lnTo>
                  <a:pt x="2117737" y="2025957"/>
                </a:lnTo>
                <a:lnTo>
                  <a:pt x="2093942" y="2015759"/>
                </a:lnTo>
                <a:lnTo>
                  <a:pt x="2070148" y="1988565"/>
                </a:lnTo>
                <a:lnTo>
                  <a:pt x="2059950" y="1957972"/>
                </a:lnTo>
                <a:lnTo>
                  <a:pt x="2053151" y="1910383"/>
                </a:lnTo>
                <a:lnTo>
                  <a:pt x="2046353" y="1896786"/>
                </a:lnTo>
                <a:lnTo>
                  <a:pt x="1828800" y="1788009"/>
                </a:lnTo>
                <a:lnTo>
                  <a:pt x="1567058" y="164524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1A781CC-291F-4B45-9B28-D998932A4B74}"/>
              </a:ext>
            </a:extLst>
          </p:cNvPr>
          <p:cNvGrpSpPr>
            <a:grpSpLocks/>
          </p:cNvGrpSpPr>
          <p:nvPr/>
        </p:nvGrpSpPr>
        <p:grpSpPr bwMode="auto">
          <a:xfrm>
            <a:off x="2711450" y="1493838"/>
            <a:ext cx="4418013" cy="4448175"/>
            <a:chOff x="2847975" y="1635125"/>
            <a:chExt cx="4418013" cy="4448175"/>
          </a:xfrm>
        </p:grpSpPr>
        <p:sp>
          <p:nvSpPr>
            <p:cNvPr id="11" name="フリーフォーム 6">
              <a:extLst>
                <a:ext uri="{FF2B5EF4-FFF2-40B4-BE49-F238E27FC236}">
                  <a16:creationId xmlns:a16="http://schemas.microsoft.com/office/drawing/2014/main" id="{46380CA0-41CF-48B0-83D4-458ADC705D3B}"/>
                </a:ext>
              </a:extLst>
            </p:cNvPr>
            <p:cNvSpPr/>
            <p:nvPr/>
          </p:nvSpPr>
          <p:spPr>
            <a:xfrm>
              <a:off x="3248025" y="1646237"/>
              <a:ext cx="1741488" cy="1104900"/>
            </a:xfrm>
            <a:custGeom>
              <a:avLst/>
              <a:gdLst>
                <a:gd name="connsiteX0" fmla="*/ 1214438 w 1740694"/>
                <a:gd name="connsiteY0" fmla="*/ 600075 h 1104900"/>
                <a:gd name="connsiteX1" fmla="*/ 1000125 w 1740694"/>
                <a:gd name="connsiteY1" fmla="*/ 707231 h 1104900"/>
                <a:gd name="connsiteX2" fmla="*/ 895350 w 1740694"/>
                <a:gd name="connsiteY2" fmla="*/ 759619 h 1104900"/>
                <a:gd name="connsiteX3" fmla="*/ 821531 w 1740694"/>
                <a:gd name="connsiteY3" fmla="*/ 788194 h 1104900"/>
                <a:gd name="connsiteX4" fmla="*/ 609600 w 1740694"/>
                <a:gd name="connsiteY4" fmla="*/ 888206 h 1104900"/>
                <a:gd name="connsiteX5" fmla="*/ 478631 w 1740694"/>
                <a:gd name="connsiteY5" fmla="*/ 942975 h 1104900"/>
                <a:gd name="connsiteX6" fmla="*/ 338138 w 1740694"/>
                <a:gd name="connsiteY6" fmla="*/ 995362 h 1104900"/>
                <a:gd name="connsiteX7" fmla="*/ 166688 w 1740694"/>
                <a:gd name="connsiteY7" fmla="*/ 1057275 h 1104900"/>
                <a:gd name="connsiteX8" fmla="*/ 33338 w 1740694"/>
                <a:gd name="connsiteY8" fmla="*/ 1102519 h 1104900"/>
                <a:gd name="connsiteX9" fmla="*/ 19050 w 1740694"/>
                <a:gd name="connsiteY9" fmla="*/ 1104900 h 1104900"/>
                <a:gd name="connsiteX10" fmla="*/ 4763 w 1740694"/>
                <a:gd name="connsiteY10" fmla="*/ 1102519 h 1104900"/>
                <a:gd name="connsiteX11" fmla="*/ 0 w 1740694"/>
                <a:gd name="connsiteY11" fmla="*/ 1090612 h 1104900"/>
                <a:gd name="connsiteX12" fmla="*/ 4763 w 1740694"/>
                <a:gd name="connsiteY12" fmla="*/ 1059656 h 1104900"/>
                <a:gd name="connsiteX13" fmla="*/ 21431 w 1740694"/>
                <a:gd name="connsiteY13" fmla="*/ 1040606 h 1104900"/>
                <a:gd name="connsiteX14" fmla="*/ 164306 w 1740694"/>
                <a:gd name="connsiteY14" fmla="*/ 966787 h 1104900"/>
                <a:gd name="connsiteX15" fmla="*/ 328613 w 1740694"/>
                <a:gd name="connsiteY15" fmla="*/ 876300 h 1104900"/>
                <a:gd name="connsiteX16" fmla="*/ 495300 w 1740694"/>
                <a:gd name="connsiteY16" fmla="*/ 783431 h 1104900"/>
                <a:gd name="connsiteX17" fmla="*/ 650081 w 1740694"/>
                <a:gd name="connsiteY17" fmla="*/ 688181 h 1104900"/>
                <a:gd name="connsiteX18" fmla="*/ 757238 w 1740694"/>
                <a:gd name="connsiteY18" fmla="*/ 619125 h 1104900"/>
                <a:gd name="connsiteX19" fmla="*/ 883444 w 1740694"/>
                <a:gd name="connsiteY19" fmla="*/ 535781 h 1104900"/>
                <a:gd name="connsiteX20" fmla="*/ 1007269 w 1740694"/>
                <a:gd name="connsiteY20" fmla="*/ 445294 h 1104900"/>
                <a:gd name="connsiteX21" fmla="*/ 1064419 w 1740694"/>
                <a:gd name="connsiteY21" fmla="*/ 407194 h 1104900"/>
                <a:gd name="connsiteX22" fmla="*/ 1126331 w 1740694"/>
                <a:gd name="connsiteY22" fmla="*/ 352425 h 1104900"/>
                <a:gd name="connsiteX23" fmla="*/ 1176338 w 1740694"/>
                <a:gd name="connsiteY23" fmla="*/ 302419 h 1104900"/>
                <a:gd name="connsiteX24" fmla="*/ 1200150 w 1740694"/>
                <a:gd name="connsiteY24" fmla="*/ 269081 h 1104900"/>
                <a:gd name="connsiteX25" fmla="*/ 1216819 w 1740694"/>
                <a:gd name="connsiteY25" fmla="*/ 235744 h 1104900"/>
                <a:gd name="connsiteX26" fmla="*/ 1223963 w 1740694"/>
                <a:gd name="connsiteY26" fmla="*/ 207169 h 1104900"/>
                <a:gd name="connsiteX27" fmla="*/ 1216819 w 1740694"/>
                <a:gd name="connsiteY27" fmla="*/ 180975 h 1104900"/>
                <a:gd name="connsiteX28" fmla="*/ 1195388 w 1740694"/>
                <a:gd name="connsiteY28" fmla="*/ 142875 h 1104900"/>
                <a:gd name="connsiteX29" fmla="*/ 1171575 w 1740694"/>
                <a:gd name="connsiteY29" fmla="*/ 95250 h 1104900"/>
                <a:gd name="connsiteX30" fmla="*/ 1154906 w 1740694"/>
                <a:gd name="connsiteY30" fmla="*/ 66675 h 1104900"/>
                <a:gd name="connsiteX31" fmla="*/ 1145381 w 1740694"/>
                <a:gd name="connsiteY31" fmla="*/ 45244 h 1104900"/>
                <a:gd name="connsiteX32" fmla="*/ 1143000 w 1740694"/>
                <a:gd name="connsiteY32" fmla="*/ 23812 h 1104900"/>
                <a:gd name="connsiteX33" fmla="*/ 1145381 w 1740694"/>
                <a:gd name="connsiteY33" fmla="*/ 9525 h 1104900"/>
                <a:gd name="connsiteX34" fmla="*/ 1157288 w 1740694"/>
                <a:gd name="connsiteY34" fmla="*/ 0 h 1104900"/>
                <a:gd name="connsiteX35" fmla="*/ 1183481 w 1740694"/>
                <a:gd name="connsiteY35" fmla="*/ 2381 h 1104900"/>
                <a:gd name="connsiteX36" fmla="*/ 1247775 w 1740694"/>
                <a:gd name="connsiteY36" fmla="*/ 33337 h 1104900"/>
                <a:gd name="connsiteX37" fmla="*/ 1352550 w 1740694"/>
                <a:gd name="connsiteY37" fmla="*/ 80962 h 1104900"/>
                <a:gd name="connsiteX38" fmla="*/ 1497806 w 1740694"/>
                <a:gd name="connsiteY38" fmla="*/ 145256 h 1104900"/>
                <a:gd name="connsiteX39" fmla="*/ 1600200 w 1740694"/>
                <a:gd name="connsiteY39" fmla="*/ 195262 h 1104900"/>
                <a:gd name="connsiteX40" fmla="*/ 1678781 w 1740694"/>
                <a:gd name="connsiteY40" fmla="*/ 233362 h 1104900"/>
                <a:gd name="connsiteX41" fmla="*/ 1707356 w 1740694"/>
                <a:gd name="connsiteY41" fmla="*/ 250031 h 1104900"/>
                <a:gd name="connsiteX42" fmla="*/ 1726406 w 1740694"/>
                <a:gd name="connsiteY42" fmla="*/ 269081 h 1104900"/>
                <a:gd name="connsiteX43" fmla="*/ 1738313 w 1740694"/>
                <a:gd name="connsiteY43" fmla="*/ 292894 h 1104900"/>
                <a:gd name="connsiteX44" fmla="*/ 1740694 w 1740694"/>
                <a:gd name="connsiteY44" fmla="*/ 314325 h 1104900"/>
                <a:gd name="connsiteX45" fmla="*/ 1733550 w 1740694"/>
                <a:gd name="connsiteY45" fmla="*/ 340519 h 1104900"/>
                <a:gd name="connsiteX46" fmla="*/ 1721644 w 1740694"/>
                <a:gd name="connsiteY46" fmla="*/ 357187 h 1104900"/>
                <a:gd name="connsiteX47" fmla="*/ 1688306 w 1740694"/>
                <a:gd name="connsiteY47" fmla="*/ 378619 h 1104900"/>
                <a:gd name="connsiteX48" fmla="*/ 1640681 w 1740694"/>
                <a:gd name="connsiteY48" fmla="*/ 400050 h 1104900"/>
                <a:gd name="connsiteX49" fmla="*/ 1578769 w 1740694"/>
                <a:gd name="connsiteY49" fmla="*/ 421481 h 1104900"/>
                <a:gd name="connsiteX50" fmla="*/ 1214438 w 1740694"/>
                <a:gd name="connsiteY50" fmla="*/ 6000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1104900">
                  <a:moveTo>
                    <a:pt x="1214438" y="600075"/>
                  </a:moveTo>
                  <a:lnTo>
                    <a:pt x="1000125" y="707231"/>
                  </a:lnTo>
                  <a:lnTo>
                    <a:pt x="895350" y="759619"/>
                  </a:lnTo>
                  <a:lnTo>
                    <a:pt x="821531" y="788194"/>
                  </a:lnTo>
                  <a:lnTo>
                    <a:pt x="609600" y="888206"/>
                  </a:lnTo>
                  <a:lnTo>
                    <a:pt x="478631" y="942975"/>
                  </a:lnTo>
                  <a:lnTo>
                    <a:pt x="338138" y="995362"/>
                  </a:lnTo>
                  <a:lnTo>
                    <a:pt x="166688" y="1057275"/>
                  </a:lnTo>
                  <a:lnTo>
                    <a:pt x="33338" y="1102519"/>
                  </a:lnTo>
                  <a:lnTo>
                    <a:pt x="19050" y="1104900"/>
                  </a:lnTo>
                  <a:lnTo>
                    <a:pt x="4763" y="1102519"/>
                  </a:lnTo>
                  <a:lnTo>
                    <a:pt x="0" y="1090612"/>
                  </a:lnTo>
                  <a:lnTo>
                    <a:pt x="4763" y="1059656"/>
                  </a:lnTo>
                  <a:lnTo>
                    <a:pt x="21431" y="1040606"/>
                  </a:lnTo>
                  <a:lnTo>
                    <a:pt x="164306" y="966787"/>
                  </a:lnTo>
                  <a:lnTo>
                    <a:pt x="328613" y="876300"/>
                  </a:lnTo>
                  <a:lnTo>
                    <a:pt x="495300" y="783431"/>
                  </a:lnTo>
                  <a:lnTo>
                    <a:pt x="650081" y="688181"/>
                  </a:lnTo>
                  <a:lnTo>
                    <a:pt x="757238" y="619125"/>
                  </a:lnTo>
                  <a:lnTo>
                    <a:pt x="883444" y="535781"/>
                  </a:lnTo>
                  <a:lnTo>
                    <a:pt x="1007269" y="445294"/>
                  </a:lnTo>
                  <a:lnTo>
                    <a:pt x="1064419" y="407194"/>
                  </a:lnTo>
                  <a:lnTo>
                    <a:pt x="1126331" y="352425"/>
                  </a:lnTo>
                  <a:lnTo>
                    <a:pt x="1176338" y="302419"/>
                  </a:lnTo>
                  <a:lnTo>
                    <a:pt x="1200150" y="269081"/>
                  </a:lnTo>
                  <a:lnTo>
                    <a:pt x="1216819" y="235744"/>
                  </a:lnTo>
                  <a:lnTo>
                    <a:pt x="1223963" y="207169"/>
                  </a:lnTo>
                  <a:lnTo>
                    <a:pt x="1216819" y="180975"/>
                  </a:lnTo>
                  <a:lnTo>
                    <a:pt x="1195388" y="142875"/>
                  </a:lnTo>
                  <a:lnTo>
                    <a:pt x="1171575" y="95250"/>
                  </a:lnTo>
                  <a:lnTo>
                    <a:pt x="1154906" y="66675"/>
                  </a:lnTo>
                  <a:lnTo>
                    <a:pt x="1145381" y="45244"/>
                  </a:lnTo>
                  <a:lnTo>
                    <a:pt x="1143000" y="23812"/>
                  </a:lnTo>
                  <a:lnTo>
                    <a:pt x="1145381" y="9525"/>
                  </a:lnTo>
                  <a:lnTo>
                    <a:pt x="1157288" y="0"/>
                  </a:lnTo>
                  <a:lnTo>
                    <a:pt x="1183481" y="2381"/>
                  </a:lnTo>
                  <a:lnTo>
                    <a:pt x="1247775" y="33337"/>
                  </a:lnTo>
                  <a:lnTo>
                    <a:pt x="1352550" y="80962"/>
                  </a:lnTo>
                  <a:lnTo>
                    <a:pt x="1497806" y="145256"/>
                  </a:lnTo>
                  <a:lnTo>
                    <a:pt x="1600200" y="195262"/>
                  </a:lnTo>
                  <a:lnTo>
                    <a:pt x="1678781" y="233362"/>
                  </a:lnTo>
                  <a:lnTo>
                    <a:pt x="1707356" y="250031"/>
                  </a:lnTo>
                  <a:lnTo>
                    <a:pt x="1726406" y="269081"/>
                  </a:lnTo>
                  <a:lnTo>
                    <a:pt x="1738313" y="292894"/>
                  </a:lnTo>
                  <a:lnTo>
                    <a:pt x="1740694" y="314325"/>
                  </a:lnTo>
                  <a:lnTo>
                    <a:pt x="1733550" y="340519"/>
                  </a:lnTo>
                  <a:lnTo>
                    <a:pt x="1721644" y="357187"/>
                  </a:lnTo>
                  <a:lnTo>
                    <a:pt x="1688306" y="378619"/>
                  </a:lnTo>
                  <a:lnTo>
                    <a:pt x="1640681" y="400050"/>
                  </a:lnTo>
                  <a:lnTo>
                    <a:pt x="1578769" y="421481"/>
                  </a:lnTo>
                  <a:lnTo>
                    <a:pt x="1214438" y="600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8">
              <a:extLst>
                <a:ext uri="{FF2B5EF4-FFF2-40B4-BE49-F238E27FC236}">
                  <a16:creationId xmlns:a16="http://schemas.microsoft.com/office/drawing/2014/main" id="{DB6B311D-362E-4C84-9598-D36DBB5BADE2}"/>
                </a:ext>
              </a:extLst>
            </p:cNvPr>
            <p:cNvSpPr/>
            <p:nvPr/>
          </p:nvSpPr>
          <p:spPr>
            <a:xfrm>
              <a:off x="2940050" y="2551112"/>
              <a:ext cx="3975100" cy="941388"/>
            </a:xfrm>
            <a:custGeom>
              <a:avLst/>
              <a:gdLst>
                <a:gd name="connsiteX0" fmla="*/ 2973629 w 3975811"/>
                <a:gd name="connsiteY0" fmla="*/ 351129 h 940003"/>
                <a:gd name="connsiteX1" fmla="*/ 2615184 w 3975811"/>
                <a:gd name="connsiteY1" fmla="*/ 413308 h 940003"/>
                <a:gd name="connsiteX2" fmla="*/ 2476195 w 3975811"/>
                <a:gd name="connsiteY2" fmla="*/ 420624 h 940003"/>
                <a:gd name="connsiteX3" fmla="*/ 2015338 w 3975811"/>
                <a:gd name="connsiteY3" fmla="*/ 523036 h 940003"/>
                <a:gd name="connsiteX4" fmla="*/ 1671523 w 3975811"/>
                <a:gd name="connsiteY4" fmla="*/ 599846 h 940003"/>
                <a:gd name="connsiteX5" fmla="*/ 1525219 w 3975811"/>
                <a:gd name="connsiteY5" fmla="*/ 636422 h 940003"/>
                <a:gd name="connsiteX6" fmla="*/ 1356970 w 3975811"/>
                <a:gd name="connsiteY6" fmla="*/ 662025 h 940003"/>
                <a:gd name="connsiteX7" fmla="*/ 1192378 w 3975811"/>
                <a:gd name="connsiteY7" fmla="*/ 705916 h 940003"/>
                <a:gd name="connsiteX8" fmla="*/ 1016813 w 3975811"/>
                <a:gd name="connsiteY8" fmla="*/ 753465 h 940003"/>
                <a:gd name="connsiteX9" fmla="*/ 819303 w 3975811"/>
                <a:gd name="connsiteY9" fmla="*/ 811987 h 940003"/>
                <a:gd name="connsiteX10" fmla="*/ 665683 w 3975811"/>
                <a:gd name="connsiteY10" fmla="*/ 863193 h 940003"/>
                <a:gd name="connsiteX11" fmla="*/ 530352 w 3975811"/>
                <a:gd name="connsiteY11" fmla="*/ 918057 h 940003"/>
                <a:gd name="connsiteX12" fmla="*/ 486461 w 3975811"/>
                <a:gd name="connsiteY12" fmla="*/ 940003 h 940003"/>
                <a:gd name="connsiteX13" fmla="*/ 427939 w 3975811"/>
                <a:gd name="connsiteY13" fmla="*/ 929030 h 940003"/>
                <a:gd name="connsiteX14" fmla="*/ 365760 w 3975811"/>
                <a:gd name="connsiteY14" fmla="*/ 914400 h 940003"/>
                <a:gd name="connsiteX15" fmla="*/ 285293 w 3975811"/>
                <a:gd name="connsiteY15" fmla="*/ 881481 h 940003"/>
                <a:gd name="connsiteX16" fmla="*/ 219456 w 3975811"/>
                <a:gd name="connsiteY16" fmla="*/ 848563 h 940003"/>
                <a:gd name="connsiteX17" fmla="*/ 128016 w 3975811"/>
                <a:gd name="connsiteY17" fmla="*/ 790041 h 940003"/>
                <a:gd name="connsiteX18" fmla="*/ 40234 w 3975811"/>
                <a:gd name="connsiteY18" fmla="*/ 720547 h 940003"/>
                <a:gd name="connsiteX19" fmla="*/ 14631 w 3975811"/>
                <a:gd name="connsiteY19" fmla="*/ 698601 h 940003"/>
                <a:gd name="connsiteX20" fmla="*/ 3658 w 3975811"/>
                <a:gd name="connsiteY20" fmla="*/ 676656 h 940003"/>
                <a:gd name="connsiteX21" fmla="*/ 0 w 3975811"/>
                <a:gd name="connsiteY21" fmla="*/ 647395 h 940003"/>
                <a:gd name="connsiteX22" fmla="*/ 10973 w 3975811"/>
                <a:gd name="connsiteY22" fmla="*/ 632764 h 940003"/>
                <a:gd name="connsiteX23" fmla="*/ 32919 w 3975811"/>
                <a:gd name="connsiteY23" fmla="*/ 636422 h 940003"/>
                <a:gd name="connsiteX24" fmla="*/ 62179 w 3975811"/>
                <a:gd name="connsiteY24" fmla="*/ 643737 h 940003"/>
                <a:gd name="connsiteX25" fmla="*/ 91440 w 3975811"/>
                <a:gd name="connsiteY25" fmla="*/ 662025 h 940003"/>
                <a:gd name="connsiteX26" fmla="*/ 146304 w 3975811"/>
                <a:gd name="connsiteY26" fmla="*/ 680313 h 940003"/>
                <a:gd name="connsiteX27" fmla="*/ 212141 w 3975811"/>
                <a:gd name="connsiteY27" fmla="*/ 687628 h 940003"/>
                <a:gd name="connsiteX28" fmla="*/ 288951 w 3975811"/>
                <a:gd name="connsiteY28" fmla="*/ 691286 h 940003"/>
                <a:gd name="connsiteX29" fmla="*/ 362103 w 3975811"/>
                <a:gd name="connsiteY29" fmla="*/ 694944 h 940003"/>
                <a:gd name="connsiteX30" fmla="*/ 475488 w 3975811"/>
                <a:gd name="connsiteY30" fmla="*/ 680313 h 940003"/>
                <a:gd name="connsiteX31" fmla="*/ 683971 w 3975811"/>
                <a:gd name="connsiteY31" fmla="*/ 632764 h 940003"/>
                <a:gd name="connsiteX32" fmla="*/ 1086307 w 3975811"/>
                <a:gd name="connsiteY32" fmla="*/ 534009 h 940003"/>
                <a:gd name="connsiteX33" fmla="*/ 1360627 w 3975811"/>
                <a:gd name="connsiteY33" fmla="*/ 464515 h 940003"/>
                <a:gd name="connsiteX34" fmla="*/ 1547165 w 3975811"/>
                <a:gd name="connsiteY34" fmla="*/ 431596 h 940003"/>
                <a:gd name="connsiteX35" fmla="*/ 1923898 w 3975811"/>
                <a:gd name="connsiteY35" fmla="*/ 351129 h 940003"/>
                <a:gd name="connsiteX36" fmla="*/ 2289658 w 3975811"/>
                <a:gd name="connsiteY36" fmla="*/ 274320 h 940003"/>
                <a:gd name="connsiteX37" fmla="*/ 2457907 w 3975811"/>
                <a:gd name="connsiteY37" fmla="*/ 241401 h 940003"/>
                <a:gd name="connsiteX38" fmla="*/ 2596896 w 3975811"/>
                <a:gd name="connsiteY38" fmla="*/ 208483 h 940003"/>
                <a:gd name="connsiteX39" fmla="*/ 3013863 w 3975811"/>
                <a:gd name="connsiteY39" fmla="*/ 135331 h 940003"/>
                <a:gd name="connsiteX40" fmla="*/ 3266237 w 3975811"/>
                <a:gd name="connsiteY40" fmla="*/ 95097 h 940003"/>
                <a:gd name="connsiteX41" fmla="*/ 3372307 w 3975811"/>
                <a:gd name="connsiteY41" fmla="*/ 43891 h 940003"/>
                <a:gd name="connsiteX42" fmla="*/ 3460090 w 3975811"/>
                <a:gd name="connsiteY42" fmla="*/ 0 h 940003"/>
                <a:gd name="connsiteX43" fmla="*/ 3525927 w 3975811"/>
                <a:gd name="connsiteY43" fmla="*/ 7315 h 940003"/>
                <a:gd name="connsiteX44" fmla="*/ 3690519 w 3975811"/>
                <a:gd name="connsiteY44" fmla="*/ 47548 h 940003"/>
                <a:gd name="connsiteX45" fmla="*/ 3862426 w 3975811"/>
                <a:gd name="connsiteY45" fmla="*/ 95097 h 940003"/>
                <a:gd name="connsiteX46" fmla="*/ 3935578 w 3975811"/>
                <a:gd name="connsiteY46" fmla="*/ 120700 h 940003"/>
                <a:gd name="connsiteX47" fmla="*/ 3957523 w 3975811"/>
                <a:gd name="connsiteY47" fmla="*/ 138988 h 940003"/>
                <a:gd name="connsiteX48" fmla="*/ 3968496 w 3975811"/>
                <a:gd name="connsiteY48" fmla="*/ 153619 h 940003"/>
                <a:gd name="connsiteX49" fmla="*/ 3975811 w 3975811"/>
                <a:gd name="connsiteY49" fmla="*/ 168249 h 940003"/>
                <a:gd name="connsiteX50" fmla="*/ 3972154 w 3975811"/>
                <a:gd name="connsiteY50" fmla="*/ 197510 h 940003"/>
                <a:gd name="connsiteX51" fmla="*/ 3950208 w 3975811"/>
                <a:gd name="connsiteY51" fmla="*/ 215798 h 940003"/>
                <a:gd name="connsiteX52" fmla="*/ 3906317 w 3975811"/>
                <a:gd name="connsiteY52" fmla="*/ 241401 h 940003"/>
                <a:gd name="connsiteX53" fmla="*/ 3840480 w 3975811"/>
                <a:gd name="connsiteY53" fmla="*/ 252374 h 940003"/>
                <a:gd name="connsiteX54" fmla="*/ 3514954 w 3975811"/>
                <a:gd name="connsiteY54" fmla="*/ 277977 h 940003"/>
                <a:gd name="connsiteX55" fmla="*/ 2973629 w 3975811"/>
                <a:gd name="connsiteY55" fmla="*/ 351129 h 9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75811" h="940003">
                  <a:moveTo>
                    <a:pt x="2973629" y="351129"/>
                  </a:moveTo>
                  <a:lnTo>
                    <a:pt x="2615184" y="413308"/>
                  </a:lnTo>
                  <a:lnTo>
                    <a:pt x="2476195" y="420624"/>
                  </a:lnTo>
                  <a:lnTo>
                    <a:pt x="2015338" y="523036"/>
                  </a:lnTo>
                  <a:lnTo>
                    <a:pt x="1671523" y="599846"/>
                  </a:lnTo>
                  <a:lnTo>
                    <a:pt x="1525219" y="636422"/>
                  </a:lnTo>
                  <a:lnTo>
                    <a:pt x="1356970" y="662025"/>
                  </a:lnTo>
                  <a:lnTo>
                    <a:pt x="1192378" y="705916"/>
                  </a:lnTo>
                  <a:lnTo>
                    <a:pt x="1016813" y="753465"/>
                  </a:lnTo>
                  <a:lnTo>
                    <a:pt x="819303" y="811987"/>
                  </a:lnTo>
                  <a:lnTo>
                    <a:pt x="665683" y="863193"/>
                  </a:lnTo>
                  <a:lnTo>
                    <a:pt x="530352" y="918057"/>
                  </a:lnTo>
                  <a:lnTo>
                    <a:pt x="486461" y="940003"/>
                  </a:lnTo>
                  <a:lnTo>
                    <a:pt x="427939" y="929030"/>
                  </a:lnTo>
                  <a:lnTo>
                    <a:pt x="365760" y="914400"/>
                  </a:lnTo>
                  <a:lnTo>
                    <a:pt x="285293" y="881481"/>
                  </a:lnTo>
                  <a:lnTo>
                    <a:pt x="219456" y="848563"/>
                  </a:lnTo>
                  <a:lnTo>
                    <a:pt x="128016" y="790041"/>
                  </a:lnTo>
                  <a:lnTo>
                    <a:pt x="40234" y="720547"/>
                  </a:lnTo>
                  <a:lnTo>
                    <a:pt x="14631" y="698601"/>
                  </a:lnTo>
                  <a:lnTo>
                    <a:pt x="3658" y="676656"/>
                  </a:lnTo>
                  <a:lnTo>
                    <a:pt x="0" y="647395"/>
                  </a:lnTo>
                  <a:lnTo>
                    <a:pt x="10973" y="632764"/>
                  </a:lnTo>
                  <a:lnTo>
                    <a:pt x="32919" y="636422"/>
                  </a:lnTo>
                  <a:lnTo>
                    <a:pt x="62179" y="643737"/>
                  </a:lnTo>
                  <a:lnTo>
                    <a:pt x="91440" y="662025"/>
                  </a:lnTo>
                  <a:lnTo>
                    <a:pt x="146304" y="680313"/>
                  </a:lnTo>
                  <a:lnTo>
                    <a:pt x="212141" y="687628"/>
                  </a:lnTo>
                  <a:lnTo>
                    <a:pt x="288951" y="691286"/>
                  </a:lnTo>
                  <a:lnTo>
                    <a:pt x="362103" y="694944"/>
                  </a:lnTo>
                  <a:lnTo>
                    <a:pt x="475488" y="680313"/>
                  </a:lnTo>
                  <a:lnTo>
                    <a:pt x="683971" y="632764"/>
                  </a:lnTo>
                  <a:lnTo>
                    <a:pt x="1086307" y="534009"/>
                  </a:lnTo>
                  <a:lnTo>
                    <a:pt x="1360627" y="464515"/>
                  </a:lnTo>
                  <a:lnTo>
                    <a:pt x="1547165" y="431596"/>
                  </a:lnTo>
                  <a:lnTo>
                    <a:pt x="1923898" y="351129"/>
                  </a:lnTo>
                  <a:lnTo>
                    <a:pt x="2289658" y="274320"/>
                  </a:lnTo>
                  <a:lnTo>
                    <a:pt x="2457907" y="241401"/>
                  </a:lnTo>
                  <a:lnTo>
                    <a:pt x="2596896" y="208483"/>
                  </a:lnTo>
                  <a:lnTo>
                    <a:pt x="3013863" y="135331"/>
                  </a:lnTo>
                  <a:lnTo>
                    <a:pt x="3266237" y="95097"/>
                  </a:lnTo>
                  <a:lnTo>
                    <a:pt x="3372307" y="43891"/>
                  </a:lnTo>
                  <a:lnTo>
                    <a:pt x="3460090" y="0"/>
                  </a:lnTo>
                  <a:lnTo>
                    <a:pt x="3525927" y="7315"/>
                  </a:lnTo>
                  <a:lnTo>
                    <a:pt x="3690519" y="47548"/>
                  </a:lnTo>
                  <a:lnTo>
                    <a:pt x="3862426" y="95097"/>
                  </a:lnTo>
                  <a:lnTo>
                    <a:pt x="3935578" y="120700"/>
                  </a:lnTo>
                  <a:lnTo>
                    <a:pt x="3957523" y="138988"/>
                  </a:lnTo>
                  <a:lnTo>
                    <a:pt x="3968496" y="153619"/>
                  </a:lnTo>
                  <a:lnTo>
                    <a:pt x="3975811" y="168249"/>
                  </a:lnTo>
                  <a:lnTo>
                    <a:pt x="3972154" y="197510"/>
                  </a:lnTo>
                  <a:lnTo>
                    <a:pt x="3950208" y="215798"/>
                  </a:lnTo>
                  <a:lnTo>
                    <a:pt x="3906317" y="241401"/>
                  </a:lnTo>
                  <a:lnTo>
                    <a:pt x="3840480" y="252374"/>
                  </a:lnTo>
                  <a:lnTo>
                    <a:pt x="3514954" y="277977"/>
                  </a:lnTo>
                  <a:lnTo>
                    <a:pt x="2973629" y="35112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6B699303-6E8E-42E3-B73E-DA60389D4E9B}"/>
                </a:ext>
              </a:extLst>
            </p:cNvPr>
            <p:cNvSpPr/>
            <p:nvPr/>
          </p:nvSpPr>
          <p:spPr>
            <a:xfrm>
              <a:off x="6022975" y="1800225"/>
              <a:ext cx="711200" cy="579437"/>
            </a:xfrm>
            <a:custGeom>
              <a:avLst/>
              <a:gdLst>
                <a:gd name="connsiteX0" fmla="*/ 390525 w 711994"/>
                <a:gd name="connsiteY0" fmla="*/ 466725 h 578644"/>
                <a:gd name="connsiteX1" fmla="*/ 273844 w 711994"/>
                <a:gd name="connsiteY1" fmla="*/ 354806 h 578644"/>
                <a:gd name="connsiteX2" fmla="*/ 164307 w 711994"/>
                <a:gd name="connsiteY2" fmla="*/ 238125 h 578644"/>
                <a:gd name="connsiteX3" fmla="*/ 59532 w 711994"/>
                <a:gd name="connsiteY3" fmla="*/ 119063 h 578644"/>
                <a:gd name="connsiteX4" fmla="*/ 23813 w 711994"/>
                <a:gd name="connsiteY4" fmla="*/ 83344 h 578644"/>
                <a:gd name="connsiteX5" fmla="*/ 9525 w 711994"/>
                <a:gd name="connsiteY5" fmla="*/ 66675 h 578644"/>
                <a:gd name="connsiteX6" fmla="*/ 0 w 711994"/>
                <a:gd name="connsiteY6" fmla="*/ 38100 h 578644"/>
                <a:gd name="connsiteX7" fmla="*/ 0 w 711994"/>
                <a:gd name="connsiteY7" fmla="*/ 11906 h 578644"/>
                <a:gd name="connsiteX8" fmla="*/ 11907 w 711994"/>
                <a:gd name="connsiteY8" fmla="*/ 0 h 578644"/>
                <a:gd name="connsiteX9" fmla="*/ 33338 w 711994"/>
                <a:gd name="connsiteY9" fmla="*/ 2381 h 578644"/>
                <a:gd name="connsiteX10" fmla="*/ 76200 w 711994"/>
                <a:gd name="connsiteY10" fmla="*/ 23813 h 578644"/>
                <a:gd name="connsiteX11" fmla="*/ 214313 w 711994"/>
                <a:gd name="connsiteY11" fmla="*/ 83344 h 578644"/>
                <a:gd name="connsiteX12" fmla="*/ 388144 w 711994"/>
                <a:gd name="connsiteY12" fmla="*/ 154781 h 578644"/>
                <a:gd name="connsiteX13" fmla="*/ 531019 w 711994"/>
                <a:gd name="connsiteY13" fmla="*/ 209550 h 578644"/>
                <a:gd name="connsiteX14" fmla="*/ 554832 w 711994"/>
                <a:gd name="connsiteY14" fmla="*/ 221456 h 578644"/>
                <a:gd name="connsiteX15" fmla="*/ 581025 w 711994"/>
                <a:gd name="connsiteY15" fmla="*/ 266700 h 578644"/>
                <a:gd name="connsiteX16" fmla="*/ 647700 w 711994"/>
                <a:gd name="connsiteY16" fmla="*/ 371475 h 578644"/>
                <a:gd name="connsiteX17" fmla="*/ 704850 w 711994"/>
                <a:gd name="connsiteY17" fmla="*/ 461963 h 578644"/>
                <a:gd name="connsiteX18" fmla="*/ 711994 w 711994"/>
                <a:gd name="connsiteY18" fmla="*/ 488156 h 578644"/>
                <a:gd name="connsiteX19" fmla="*/ 704850 w 711994"/>
                <a:gd name="connsiteY19" fmla="*/ 526256 h 578644"/>
                <a:gd name="connsiteX20" fmla="*/ 669132 w 711994"/>
                <a:gd name="connsiteY20" fmla="*/ 559594 h 578644"/>
                <a:gd name="connsiteX21" fmla="*/ 635794 w 711994"/>
                <a:gd name="connsiteY21" fmla="*/ 578644 h 578644"/>
                <a:gd name="connsiteX22" fmla="*/ 607219 w 711994"/>
                <a:gd name="connsiteY22" fmla="*/ 578644 h 578644"/>
                <a:gd name="connsiteX23" fmla="*/ 552450 w 711994"/>
                <a:gd name="connsiteY23" fmla="*/ 569119 h 578644"/>
                <a:gd name="connsiteX24" fmla="*/ 519113 w 711994"/>
                <a:gd name="connsiteY24" fmla="*/ 557213 h 578644"/>
                <a:gd name="connsiteX25" fmla="*/ 473869 w 711994"/>
                <a:gd name="connsiteY25" fmla="*/ 533400 h 578644"/>
                <a:gd name="connsiteX26" fmla="*/ 431007 w 711994"/>
                <a:gd name="connsiteY26" fmla="*/ 502444 h 578644"/>
                <a:gd name="connsiteX27" fmla="*/ 390525 w 711994"/>
                <a:gd name="connsiteY27" fmla="*/ 466725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94" h="578644">
                  <a:moveTo>
                    <a:pt x="390525" y="466725"/>
                  </a:moveTo>
                  <a:lnTo>
                    <a:pt x="273844" y="354806"/>
                  </a:lnTo>
                  <a:lnTo>
                    <a:pt x="164307" y="238125"/>
                  </a:lnTo>
                  <a:lnTo>
                    <a:pt x="59532" y="119063"/>
                  </a:lnTo>
                  <a:lnTo>
                    <a:pt x="23813" y="8334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11907" y="0"/>
                  </a:lnTo>
                  <a:lnTo>
                    <a:pt x="33338" y="2381"/>
                  </a:lnTo>
                  <a:lnTo>
                    <a:pt x="76200" y="23813"/>
                  </a:lnTo>
                  <a:lnTo>
                    <a:pt x="214313" y="83344"/>
                  </a:lnTo>
                  <a:lnTo>
                    <a:pt x="388144" y="154781"/>
                  </a:lnTo>
                  <a:lnTo>
                    <a:pt x="531019" y="209550"/>
                  </a:lnTo>
                  <a:lnTo>
                    <a:pt x="554832" y="221456"/>
                  </a:lnTo>
                  <a:lnTo>
                    <a:pt x="581025" y="266700"/>
                  </a:lnTo>
                  <a:lnTo>
                    <a:pt x="647700" y="371475"/>
                  </a:lnTo>
                  <a:lnTo>
                    <a:pt x="704850" y="461963"/>
                  </a:lnTo>
                  <a:lnTo>
                    <a:pt x="711994" y="488156"/>
                  </a:lnTo>
                  <a:lnTo>
                    <a:pt x="704850" y="526256"/>
                  </a:lnTo>
                  <a:lnTo>
                    <a:pt x="669132" y="559594"/>
                  </a:lnTo>
                  <a:lnTo>
                    <a:pt x="635794" y="578644"/>
                  </a:lnTo>
                  <a:lnTo>
                    <a:pt x="607219" y="578644"/>
                  </a:lnTo>
                  <a:lnTo>
                    <a:pt x="552450" y="569119"/>
                  </a:lnTo>
                  <a:lnTo>
                    <a:pt x="519113" y="557213"/>
                  </a:lnTo>
                  <a:lnTo>
                    <a:pt x="473869" y="533400"/>
                  </a:lnTo>
                  <a:lnTo>
                    <a:pt x="431007" y="502444"/>
                  </a:lnTo>
                  <a:lnTo>
                    <a:pt x="390525" y="4667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426EF921-0761-4244-A026-2340D4901FBF}"/>
                </a:ext>
              </a:extLst>
            </p:cNvPr>
            <p:cNvSpPr/>
            <p:nvPr/>
          </p:nvSpPr>
          <p:spPr>
            <a:xfrm rot="16200000">
              <a:off x="2439194" y="3928268"/>
              <a:ext cx="3671888" cy="530225"/>
            </a:xfrm>
            <a:custGeom>
              <a:avLst/>
              <a:gdLst>
                <a:gd name="connsiteX0" fmla="*/ 2354845 w 3671722"/>
                <a:gd name="connsiteY0" fmla="*/ 469557 h 529576"/>
                <a:gd name="connsiteX1" fmla="*/ 2040630 w 3671722"/>
                <a:gd name="connsiteY1" fmla="*/ 466026 h 529576"/>
                <a:gd name="connsiteX2" fmla="*/ 1881757 w 3671722"/>
                <a:gd name="connsiteY2" fmla="*/ 437782 h 529576"/>
                <a:gd name="connsiteX3" fmla="*/ 1447506 w 3671722"/>
                <a:gd name="connsiteY3" fmla="*/ 441313 h 529576"/>
                <a:gd name="connsiteX4" fmla="*/ 1083864 w 3671722"/>
                <a:gd name="connsiteY4" fmla="*/ 441313 h 529576"/>
                <a:gd name="connsiteX5" fmla="*/ 797893 w 3671722"/>
                <a:gd name="connsiteY5" fmla="*/ 441313 h 529576"/>
                <a:gd name="connsiteX6" fmla="*/ 575472 w 3671722"/>
                <a:gd name="connsiteY6" fmla="*/ 444843 h 529576"/>
                <a:gd name="connsiteX7" fmla="*/ 487209 w 3671722"/>
                <a:gd name="connsiteY7" fmla="*/ 441313 h 529576"/>
                <a:gd name="connsiteX8" fmla="*/ 406008 w 3671722"/>
                <a:gd name="connsiteY8" fmla="*/ 427191 h 529576"/>
                <a:gd name="connsiteX9" fmla="*/ 321276 w 3671722"/>
                <a:gd name="connsiteY9" fmla="*/ 406008 h 529576"/>
                <a:gd name="connsiteX10" fmla="*/ 162403 w 3671722"/>
                <a:gd name="connsiteY10" fmla="*/ 345989 h 529576"/>
                <a:gd name="connsiteX11" fmla="*/ 77671 w 3671722"/>
                <a:gd name="connsiteY11" fmla="*/ 300093 h 529576"/>
                <a:gd name="connsiteX12" fmla="*/ 21183 w 3671722"/>
                <a:gd name="connsiteY12" fmla="*/ 268318 h 529576"/>
                <a:gd name="connsiteX13" fmla="*/ 0 w 3671722"/>
                <a:gd name="connsiteY13" fmla="*/ 243605 h 529576"/>
                <a:gd name="connsiteX14" fmla="*/ 0 w 3671722"/>
                <a:gd name="connsiteY14" fmla="*/ 215361 h 529576"/>
                <a:gd name="connsiteX15" fmla="*/ 17652 w 3671722"/>
                <a:gd name="connsiteY15" fmla="*/ 194178 h 529576"/>
                <a:gd name="connsiteX16" fmla="*/ 60018 w 3671722"/>
                <a:gd name="connsiteY16" fmla="*/ 169464 h 529576"/>
                <a:gd name="connsiteX17" fmla="*/ 109445 w 3671722"/>
                <a:gd name="connsiteY17" fmla="*/ 144751 h 529576"/>
                <a:gd name="connsiteX18" fmla="*/ 208299 w 3671722"/>
                <a:gd name="connsiteY18" fmla="*/ 77671 h 529576"/>
                <a:gd name="connsiteX19" fmla="*/ 589594 w 3671722"/>
                <a:gd name="connsiteY19" fmla="*/ 162403 h 529576"/>
                <a:gd name="connsiteX20" fmla="*/ 631960 w 3671722"/>
                <a:gd name="connsiteY20" fmla="*/ 180056 h 529576"/>
                <a:gd name="connsiteX21" fmla="*/ 667265 w 3671722"/>
                <a:gd name="connsiteY21" fmla="*/ 190647 h 529576"/>
                <a:gd name="connsiteX22" fmla="*/ 737875 w 3671722"/>
                <a:gd name="connsiteY22" fmla="*/ 194178 h 529576"/>
                <a:gd name="connsiteX23" fmla="*/ 1105047 w 3671722"/>
                <a:gd name="connsiteY23" fmla="*/ 204769 h 529576"/>
                <a:gd name="connsiteX24" fmla="*/ 1461628 w 3671722"/>
                <a:gd name="connsiteY24" fmla="*/ 211830 h 529576"/>
                <a:gd name="connsiteX25" fmla="*/ 1729946 w 3671722"/>
                <a:gd name="connsiteY25" fmla="*/ 215361 h 529576"/>
                <a:gd name="connsiteX26" fmla="*/ 1920593 w 3671722"/>
                <a:gd name="connsiteY26" fmla="*/ 240074 h 529576"/>
                <a:gd name="connsiteX27" fmla="*/ 2291296 w 3671722"/>
                <a:gd name="connsiteY27" fmla="*/ 250666 h 529576"/>
                <a:gd name="connsiteX28" fmla="*/ 2806749 w 3671722"/>
                <a:gd name="connsiteY28" fmla="*/ 264788 h 529576"/>
                <a:gd name="connsiteX29" fmla="*/ 2983274 w 3671722"/>
                <a:gd name="connsiteY29" fmla="*/ 261257 h 529576"/>
                <a:gd name="connsiteX30" fmla="*/ 3258653 w 3671722"/>
                <a:gd name="connsiteY30" fmla="*/ 257727 h 529576"/>
                <a:gd name="connsiteX31" fmla="*/ 3346916 w 3671722"/>
                <a:gd name="connsiteY31" fmla="*/ 250666 h 529576"/>
                <a:gd name="connsiteX32" fmla="*/ 3385751 w 3671722"/>
                <a:gd name="connsiteY32" fmla="*/ 240074 h 529576"/>
                <a:gd name="connsiteX33" fmla="*/ 3424587 w 3671722"/>
                <a:gd name="connsiteY33" fmla="*/ 208300 h 529576"/>
                <a:gd name="connsiteX34" fmla="*/ 3477544 w 3671722"/>
                <a:gd name="connsiteY34" fmla="*/ 162403 h 529576"/>
                <a:gd name="connsiteX35" fmla="*/ 3530502 w 3671722"/>
                <a:gd name="connsiteY35" fmla="*/ 109446 h 529576"/>
                <a:gd name="connsiteX36" fmla="*/ 3611703 w 3671722"/>
                <a:gd name="connsiteY36" fmla="*/ 0 h 529576"/>
                <a:gd name="connsiteX37" fmla="*/ 3671722 w 3671722"/>
                <a:gd name="connsiteY37" fmla="*/ 70610 h 529576"/>
                <a:gd name="connsiteX38" fmla="*/ 3611703 w 3671722"/>
                <a:gd name="connsiteY38" fmla="*/ 194178 h 529576"/>
                <a:gd name="connsiteX39" fmla="*/ 3565807 w 3671722"/>
                <a:gd name="connsiteY39" fmla="*/ 293032 h 529576"/>
                <a:gd name="connsiteX40" fmla="*/ 3519910 w 3671722"/>
                <a:gd name="connsiteY40" fmla="*/ 374233 h 529576"/>
                <a:gd name="connsiteX41" fmla="*/ 3456361 w 3671722"/>
                <a:gd name="connsiteY41" fmla="*/ 458965 h 529576"/>
                <a:gd name="connsiteX42" fmla="*/ 3396343 w 3671722"/>
                <a:gd name="connsiteY42" fmla="*/ 529576 h 529576"/>
                <a:gd name="connsiteX43" fmla="*/ 3346916 w 3671722"/>
                <a:gd name="connsiteY43" fmla="*/ 526045 h 529576"/>
                <a:gd name="connsiteX44" fmla="*/ 3244531 w 3671722"/>
                <a:gd name="connsiteY44" fmla="*/ 511923 h 529576"/>
                <a:gd name="connsiteX45" fmla="*/ 3138616 w 3671722"/>
                <a:gd name="connsiteY45" fmla="*/ 508393 h 529576"/>
                <a:gd name="connsiteX46" fmla="*/ 3011518 w 3671722"/>
                <a:gd name="connsiteY46" fmla="*/ 504862 h 529576"/>
                <a:gd name="connsiteX47" fmla="*/ 2859706 w 3671722"/>
                <a:gd name="connsiteY47" fmla="*/ 483679 h 529576"/>
                <a:gd name="connsiteX48" fmla="*/ 2354845 w 3671722"/>
                <a:gd name="connsiteY48" fmla="*/ 469557 h 52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71722" h="529576">
                  <a:moveTo>
                    <a:pt x="2354845" y="469557"/>
                  </a:moveTo>
                  <a:lnTo>
                    <a:pt x="2040630" y="466026"/>
                  </a:lnTo>
                  <a:lnTo>
                    <a:pt x="1881757" y="437782"/>
                  </a:lnTo>
                  <a:lnTo>
                    <a:pt x="1447506" y="441313"/>
                  </a:lnTo>
                  <a:lnTo>
                    <a:pt x="1083864" y="441313"/>
                  </a:lnTo>
                  <a:lnTo>
                    <a:pt x="797893" y="441313"/>
                  </a:lnTo>
                  <a:lnTo>
                    <a:pt x="575472" y="444843"/>
                  </a:lnTo>
                  <a:lnTo>
                    <a:pt x="487209" y="441313"/>
                  </a:lnTo>
                  <a:lnTo>
                    <a:pt x="406008" y="427191"/>
                  </a:lnTo>
                  <a:lnTo>
                    <a:pt x="321276" y="406008"/>
                  </a:lnTo>
                  <a:lnTo>
                    <a:pt x="162403" y="345989"/>
                  </a:lnTo>
                  <a:lnTo>
                    <a:pt x="77671" y="300093"/>
                  </a:lnTo>
                  <a:lnTo>
                    <a:pt x="21183" y="268318"/>
                  </a:lnTo>
                  <a:lnTo>
                    <a:pt x="0" y="243605"/>
                  </a:lnTo>
                  <a:lnTo>
                    <a:pt x="0" y="215361"/>
                  </a:lnTo>
                  <a:lnTo>
                    <a:pt x="17652" y="194178"/>
                  </a:lnTo>
                  <a:lnTo>
                    <a:pt x="60018" y="169464"/>
                  </a:lnTo>
                  <a:lnTo>
                    <a:pt x="109445" y="144751"/>
                  </a:lnTo>
                  <a:lnTo>
                    <a:pt x="208299" y="77671"/>
                  </a:lnTo>
                  <a:lnTo>
                    <a:pt x="589594" y="162403"/>
                  </a:lnTo>
                  <a:lnTo>
                    <a:pt x="631960" y="180056"/>
                  </a:lnTo>
                  <a:lnTo>
                    <a:pt x="667265" y="190647"/>
                  </a:lnTo>
                  <a:lnTo>
                    <a:pt x="737875" y="194178"/>
                  </a:lnTo>
                  <a:lnTo>
                    <a:pt x="1105047" y="204769"/>
                  </a:lnTo>
                  <a:lnTo>
                    <a:pt x="1461628" y="211830"/>
                  </a:lnTo>
                  <a:lnTo>
                    <a:pt x="1729946" y="215361"/>
                  </a:lnTo>
                  <a:lnTo>
                    <a:pt x="1920593" y="240074"/>
                  </a:lnTo>
                  <a:lnTo>
                    <a:pt x="2291296" y="250666"/>
                  </a:lnTo>
                  <a:lnTo>
                    <a:pt x="2806749" y="264788"/>
                  </a:lnTo>
                  <a:lnTo>
                    <a:pt x="2983274" y="261257"/>
                  </a:lnTo>
                  <a:lnTo>
                    <a:pt x="3258653" y="257727"/>
                  </a:lnTo>
                  <a:lnTo>
                    <a:pt x="3346916" y="250666"/>
                  </a:lnTo>
                  <a:lnTo>
                    <a:pt x="3385751" y="240074"/>
                  </a:lnTo>
                  <a:lnTo>
                    <a:pt x="3424587" y="208300"/>
                  </a:lnTo>
                  <a:lnTo>
                    <a:pt x="3477544" y="162403"/>
                  </a:lnTo>
                  <a:lnTo>
                    <a:pt x="3530502" y="109446"/>
                  </a:lnTo>
                  <a:lnTo>
                    <a:pt x="3611703" y="0"/>
                  </a:lnTo>
                  <a:lnTo>
                    <a:pt x="3671722" y="70610"/>
                  </a:lnTo>
                  <a:lnTo>
                    <a:pt x="3611703" y="194178"/>
                  </a:lnTo>
                  <a:lnTo>
                    <a:pt x="3565807" y="293032"/>
                  </a:lnTo>
                  <a:lnTo>
                    <a:pt x="3519910" y="374233"/>
                  </a:lnTo>
                  <a:lnTo>
                    <a:pt x="3456361" y="458965"/>
                  </a:lnTo>
                  <a:lnTo>
                    <a:pt x="3396343" y="529576"/>
                  </a:lnTo>
                  <a:lnTo>
                    <a:pt x="3346916" y="526045"/>
                  </a:lnTo>
                  <a:lnTo>
                    <a:pt x="3244531" y="511923"/>
                  </a:lnTo>
                  <a:lnTo>
                    <a:pt x="3138616" y="508393"/>
                  </a:lnTo>
                  <a:lnTo>
                    <a:pt x="3011518" y="504862"/>
                  </a:lnTo>
                  <a:lnTo>
                    <a:pt x="2859706" y="483679"/>
                  </a:lnTo>
                  <a:lnTo>
                    <a:pt x="2354845" y="4695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9">
              <a:extLst>
                <a:ext uri="{FF2B5EF4-FFF2-40B4-BE49-F238E27FC236}">
                  <a16:creationId xmlns:a16="http://schemas.microsoft.com/office/drawing/2014/main" id="{28BBB9C6-7183-4262-BBF6-F2752492CDA4}"/>
                </a:ext>
              </a:extLst>
            </p:cNvPr>
            <p:cNvSpPr/>
            <p:nvPr/>
          </p:nvSpPr>
          <p:spPr>
            <a:xfrm>
              <a:off x="3552825" y="5364162"/>
              <a:ext cx="674688" cy="511175"/>
            </a:xfrm>
            <a:custGeom>
              <a:avLst/>
              <a:gdLst>
                <a:gd name="connsiteX0" fmla="*/ 314325 w 673894"/>
                <a:gd name="connsiteY0" fmla="*/ 83344 h 509588"/>
                <a:gd name="connsiteX1" fmla="*/ 433388 w 673894"/>
                <a:gd name="connsiteY1" fmla="*/ 107157 h 509588"/>
                <a:gd name="connsiteX2" fmla="*/ 507206 w 673894"/>
                <a:gd name="connsiteY2" fmla="*/ 114300 h 509588"/>
                <a:gd name="connsiteX3" fmla="*/ 566738 w 673894"/>
                <a:gd name="connsiteY3" fmla="*/ 109538 h 509588"/>
                <a:gd name="connsiteX4" fmla="*/ 588169 w 673894"/>
                <a:gd name="connsiteY4" fmla="*/ 102394 h 509588"/>
                <a:gd name="connsiteX5" fmla="*/ 673894 w 673894"/>
                <a:gd name="connsiteY5" fmla="*/ 30957 h 509588"/>
                <a:gd name="connsiteX6" fmla="*/ 609600 w 673894"/>
                <a:gd name="connsiteY6" fmla="*/ 509588 h 509588"/>
                <a:gd name="connsiteX7" fmla="*/ 535781 w 673894"/>
                <a:gd name="connsiteY7" fmla="*/ 459582 h 509588"/>
                <a:gd name="connsiteX8" fmla="*/ 495300 w 673894"/>
                <a:gd name="connsiteY8" fmla="*/ 409575 h 509588"/>
                <a:gd name="connsiteX9" fmla="*/ 409575 w 673894"/>
                <a:gd name="connsiteY9" fmla="*/ 319088 h 509588"/>
                <a:gd name="connsiteX10" fmla="*/ 328613 w 673894"/>
                <a:gd name="connsiteY10" fmla="*/ 245269 h 509588"/>
                <a:gd name="connsiteX11" fmla="*/ 283369 w 673894"/>
                <a:gd name="connsiteY11" fmla="*/ 207169 h 509588"/>
                <a:gd name="connsiteX12" fmla="*/ 197644 w 673894"/>
                <a:gd name="connsiteY12" fmla="*/ 152400 h 509588"/>
                <a:gd name="connsiteX13" fmla="*/ 130969 w 673894"/>
                <a:gd name="connsiteY13" fmla="*/ 114300 h 509588"/>
                <a:gd name="connsiteX14" fmla="*/ 64294 w 673894"/>
                <a:gd name="connsiteY14" fmla="*/ 85725 h 509588"/>
                <a:gd name="connsiteX15" fmla="*/ 28575 w 673894"/>
                <a:gd name="connsiteY15" fmla="*/ 71438 h 509588"/>
                <a:gd name="connsiteX16" fmla="*/ 11906 w 673894"/>
                <a:gd name="connsiteY16" fmla="*/ 61913 h 509588"/>
                <a:gd name="connsiteX17" fmla="*/ 2381 w 673894"/>
                <a:gd name="connsiteY17" fmla="*/ 45244 h 509588"/>
                <a:gd name="connsiteX18" fmla="*/ 0 w 673894"/>
                <a:gd name="connsiteY18" fmla="*/ 21432 h 509588"/>
                <a:gd name="connsiteX19" fmla="*/ 4763 w 673894"/>
                <a:gd name="connsiteY19" fmla="*/ 9525 h 509588"/>
                <a:gd name="connsiteX20" fmla="*/ 26194 w 673894"/>
                <a:gd name="connsiteY20" fmla="*/ 0 h 509588"/>
                <a:gd name="connsiteX21" fmla="*/ 57150 w 673894"/>
                <a:gd name="connsiteY21" fmla="*/ 4763 h 509588"/>
                <a:gd name="connsiteX22" fmla="*/ 140494 w 673894"/>
                <a:gd name="connsiteY22" fmla="*/ 35719 h 509588"/>
                <a:gd name="connsiteX23" fmla="*/ 314325 w 673894"/>
                <a:gd name="connsiteY23" fmla="*/ 8334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894" h="509588">
                  <a:moveTo>
                    <a:pt x="314325" y="83344"/>
                  </a:moveTo>
                  <a:lnTo>
                    <a:pt x="433388" y="107157"/>
                  </a:lnTo>
                  <a:lnTo>
                    <a:pt x="507206" y="114300"/>
                  </a:lnTo>
                  <a:lnTo>
                    <a:pt x="566738" y="109538"/>
                  </a:lnTo>
                  <a:lnTo>
                    <a:pt x="588169" y="102394"/>
                  </a:lnTo>
                  <a:lnTo>
                    <a:pt x="673894" y="30957"/>
                  </a:lnTo>
                  <a:lnTo>
                    <a:pt x="609600" y="509588"/>
                  </a:lnTo>
                  <a:lnTo>
                    <a:pt x="535781" y="459582"/>
                  </a:lnTo>
                  <a:lnTo>
                    <a:pt x="495300" y="409575"/>
                  </a:lnTo>
                  <a:lnTo>
                    <a:pt x="409575" y="319088"/>
                  </a:lnTo>
                  <a:lnTo>
                    <a:pt x="328613" y="245269"/>
                  </a:lnTo>
                  <a:lnTo>
                    <a:pt x="283369" y="207169"/>
                  </a:lnTo>
                  <a:lnTo>
                    <a:pt x="197644" y="152400"/>
                  </a:lnTo>
                  <a:lnTo>
                    <a:pt x="130969" y="114300"/>
                  </a:lnTo>
                  <a:lnTo>
                    <a:pt x="64294" y="85725"/>
                  </a:lnTo>
                  <a:lnTo>
                    <a:pt x="28575" y="71438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57150" y="4763"/>
                  </a:lnTo>
                  <a:lnTo>
                    <a:pt x="140494" y="35719"/>
                  </a:lnTo>
                  <a:lnTo>
                    <a:pt x="314325" y="833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7">
              <a:extLst>
                <a:ext uri="{FF2B5EF4-FFF2-40B4-BE49-F238E27FC236}">
                  <a16:creationId xmlns:a16="http://schemas.microsoft.com/office/drawing/2014/main" id="{F3699DFD-3BBB-4F4C-BB49-0D03A922C5C2}"/>
                </a:ext>
              </a:extLst>
            </p:cNvPr>
            <p:cNvSpPr/>
            <p:nvPr/>
          </p:nvSpPr>
          <p:spPr>
            <a:xfrm>
              <a:off x="2847975" y="3678237"/>
              <a:ext cx="2266950" cy="1246188"/>
            </a:xfrm>
            <a:custGeom>
              <a:avLst/>
              <a:gdLst>
                <a:gd name="connsiteX0" fmla="*/ 1783556 w 2266950"/>
                <a:gd name="connsiteY0" fmla="*/ 364332 h 1245394"/>
                <a:gd name="connsiteX1" fmla="*/ 1583531 w 2266950"/>
                <a:gd name="connsiteY1" fmla="*/ 495300 h 1245394"/>
                <a:gd name="connsiteX2" fmla="*/ 1397794 w 2266950"/>
                <a:gd name="connsiteY2" fmla="*/ 604838 h 1245394"/>
                <a:gd name="connsiteX3" fmla="*/ 1216819 w 2266950"/>
                <a:gd name="connsiteY3" fmla="*/ 726282 h 1245394"/>
                <a:gd name="connsiteX4" fmla="*/ 964406 w 2266950"/>
                <a:gd name="connsiteY4" fmla="*/ 892969 h 1245394"/>
                <a:gd name="connsiteX5" fmla="*/ 790575 w 2266950"/>
                <a:gd name="connsiteY5" fmla="*/ 1007269 h 1245394"/>
                <a:gd name="connsiteX6" fmla="*/ 571500 w 2266950"/>
                <a:gd name="connsiteY6" fmla="*/ 1154907 h 1245394"/>
                <a:gd name="connsiteX7" fmla="*/ 511969 w 2266950"/>
                <a:gd name="connsiteY7" fmla="*/ 1240632 h 1245394"/>
                <a:gd name="connsiteX8" fmla="*/ 483394 w 2266950"/>
                <a:gd name="connsiteY8" fmla="*/ 1245394 h 1245394"/>
                <a:gd name="connsiteX9" fmla="*/ 435769 w 2266950"/>
                <a:gd name="connsiteY9" fmla="*/ 1235869 h 1245394"/>
                <a:gd name="connsiteX10" fmla="*/ 381000 w 2266950"/>
                <a:gd name="connsiteY10" fmla="*/ 1219200 h 1245394"/>
                <a:gd name="connsiteX11" fmla="*/ 328613 w 2266950"/>
                <a:gd name="connsiteY11" fmla="*/ 1193007 h 1245394"/>
                <a:gd name="connsiteX12" fmla="*/ 297656 w 2266950"/>
                <a:gd name="connsiteY12" fmla="*/ 1169194 h 1245394"/>
                <a:gd name="connsiteX13" fmla="*/ 219075 w 2266950"/>
                <a:gd name="connsiteY13" fmla="*/ 1088232 h 1245394"/>
                <a:gd name="connsiteX14" fmla="*/ 142875 w 2266950"/>
                <a:gd name="connsiteY14" fmla="*/ 1002507 h 1245394"/>
                <a:gd name="connsiteX15" fmla="*/ 73819 w 2266950"/>
                <a:gd name="connsiteY15" fmla="*/ 931069 h 1245394"/>
                <a:gd name="connsiteX16" fmla="*/ 35719 w 2266950"/>
                <a:gd name="connsiteY16" fmla="*/ 890588 h 1245394"/>
                <a:gd name="connsiteX17" fmla="*/ 16669 w 2266950"/>
                <a:gd name="connsiteY17" fmla="*/ 871538 h 1245394"/>
                <a:gd name="connsiteX18" fmla="*/ 4763 w 2266950"/>
                <a:gd name="connsiteY18" fmla="*/ 852488 h 1245394"/>
                <a:gd name="connsiteX19" fmla="*/ 0 w 2266950"/>
                <a:gd name="connsiteY19" fmla="*/ 821532 h 1245394"/>
                <a:gd name="connsiteX20" fmla="*/ 11906 w 2266950"/>
                <a:gd name="connsiteY20" fmla="*/ 804863 h 1245394"/>
                <a:gd name="connsiteX21" fmla="*/ 35719 w 2266950"/>
                <a:gd name="connsiteY21" fmla="*/ 804863 h 1245394"/>
                <a:gd name="connsiteX22" fmla="*/ 76200 w 2266950"/>
                <a:gd name="connsiteY22" fmla="*/ 821532 h 1245394"/>
                <a:gd name="connsiteX23" fmla="*/ 119063 w 2266950"/>
                <a:gd name="connsiteY23" fmla="*/ 845344 h 1245394"/>
                <a:gd name="connsiteX24" fmla="*/ 157163 w 2266950"/>
                <a:gd name="connsiteY24" fmla="*/ 866775 h 1245394"/>
                <a:gd name="connsiteX25" fmla="*/ 200025 w 2266950"/>
                <a:gd name="connsiteY25" fmla="*/ 881063 h 1245394"/>
                <a:gd name="connsiteX26" fmla="*/ 257175 w 2266950"/>
                <a:gd name="connsiteY26" fmla="*/ 900113 h 1245394"/>
                <a:gd name="connsiteX27" fmla="*/ 319088 w 2266950"/>
                <a:gd name="connsiteY27" fmla="*/ 912019 h 1245394"/>
                <a:gd name="connsiteX28" fmla="*/ 347663 w 2266950"/>
                <a:gd name="connsiteY28" fmla="*/ 912019 h 1245394"/>
                <a:gd name="connsiteX29" fmla="*/ 376238 w 2266950"/>
                <a:gd name="connsiteY29" fmla="*/ 907257 h 1245394"/>
                <a:gd name="connsiteX30" fmla="*/ 426244 w 2266950"/>
                <a:gd name="connsiteY30" fmla="*/ 888207 h 1245394"/>
                <a:gd name="connsiteX31" fmla="*/ 645319 w 2266950"/>
                <a:gd name="connsiteY31" fmla="*/ 788194 h 1245394"/>
                <a:gd name="connsiteX32" fmla="*/ 892969 w 2266950"/>
                <a:gd name="connsiteY32" fmla="*/ 664369 h 1245394"/>
                <a:gd name="connsiteX33" fmla="*/ 1100138 w 2266950"/>
                <a:gd name="connsiteY33" fmla="*/ 564357 h 1245394"/>
                <a:gd name="connsiteX34" fmla="*/ 1426369 w 2266950"/>
                <a:gd name="connsiteY34" fmla="*/ 404813 h 1245394"/>
                <a:gd name="connsiteX35" fmla="*/ 1600200 w 2266950"/>
                <a:gd name="connsiteY35" fmla="*/ 297657 h 1245394"/>
                <a:gd name="connsiteX36" fmla="*/ 1838325 w 2266950"/>
                <a:gd name="connsiteY36" fmla="*/ 183357 h 1245394"/>
                <a:gd name="connsiteX37" fmla="*/ 2035969 w 2266950"/>
                <a:gd name="connsiteY37" fmla="*/ 90488 h 1245394"/>
                <a:gd name="connsiteX38" fmla="*/ 2200275 w 2266950"/>
                <a:gd name="connsiteY38" fmla="*/ 16669 h 1245394"/>
                <a:gd name="connsiteX39" fmla="*/ 2231231 w 2266950"/>
                <a:gd name="connsiteY39" fmla="*/ 2382 h 1245394"/>
                <a:gd name="connsiteX40" fmla="*/ 2252663 w 2266950"/>
                <a:gd name="connsiteY40" fmla="*/ 0 h 1245394"/>
                <a:gd name="connsiteX41" fmla="*/ 2262188 w 2266950"/>
                <a:gd name="connsiteY41" fmla="*/ 4763 h 1245394"/>
                <a:gd name="connsiteX42" fmla="*/ 2266950 w 2266950"/>
                <a:gd name="connsiteY42" fmla="*/ 11907 h 1245394"/>
                <a:gd name="connsiteX43" fmla="*/ 2266950 w 2266950"/>
                <a:gd name="connsiteY43" fmla="*/ 26194 h 1245394"/>
                <a:gd name="connsiteX44" fmla="*/ 2252663 w 2266950"/>
                <a:gd name="connsiteY44" fmla="*/ 52388 h 1245394"/>
                <a:gd name="connsiteX45" fmla="*/ 2207419 w 2266950"/>
                <a:gd name="connsiteY45" fmla="*/ 88107 h 1245394"/>
                <a:gd name="connsiteX46" fmla="*/ 2019300 w 2266950"/>
                <a:gd name="connsiteY46" fmla="*/ 211932 h 1245394"/>
                <a:gd name="connsiteX47" fmla="*/ 1783556 w 2266950"/>
                <a:gd name="connsiteY47" fmla="*/ 364332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6950" h="1245394">
                  <a:moveTo>
                    <a:pt x="1783556" y="364332"/>
                  </a:moveTo>
                  <a:lnTo>
                    <a:pt x="1583531" y="495300"/>
                  </a:lnTo>
                  <a:lnTo>
                    <a:pt x="1397794" y="604838"/>
                  </a:lnTo>
                  <a:lnTo>
                    <a:pt x="1216819" y="726282"/>
                  </a:lnTo>
                  <a:lnTo>
                    <a:pt x="964406" y="892969"/>
                  </a:lnTo>
                  <a:lnTo>
                    <a:pt x="790575" y="1007269"/>
                  </a:lnTo>
                  <a:lnTo>
                    <a:pt x="571500" y="1154907"/>
                  </a:lnTo>
                  <a:lnTo>
                    <a:pt x="511969" y="1240632"/>
                  </a:lnTo>
                  <a:lnTo>
                    <a:pt x="483394" y="1245394"/>
                  </a:lnTo>
                  <a:lnTo>
                    <a:pt x="435769" y="1235869"/>
                  </a:lnTo>
                  <a:lnTo>
                    <a:pt x="381000" y="1219200"/>
                  </a:lnTo>
                  <a:lnTo>
                    <a:pt x="328613" y="1193007"/>
                  </a:lnTo>
                  <a:lnTo>
                    <a:pt x="297656" y="1169194"/>
                  </a:lnTo>
                  <a:lnTo>
                    <a:pt x="219075" y="1088232"/>
                  </a:lnTo>
                  <a:lnTo>
                    <a:pt x="142875" y="1002507"/>
                  </a:lnTo>
                  <a:lnTo>
                    <a:pt x="73819" y="931069"/>
                  </a:lnTo>
                  <a:lnTo>
                    <a:pt x="35719" y="890588"/>
                  </a:lnTo>
                  <a:lnTo>
                    <a:pt x="16669" y="871538"/>
                  </a:lnTo>
                  <a:lnTo>
                    <a:pt x="4763" y="852488"/>
                  </a:lnTo>
                  <a:lnTo>
                    <a:pt x="0" y="821532"/>
                  </a:lnTo>
                  <a:lnTo>
                    <a:pt x="11906" y="804863"/>
                  </a:lnTo>
                  <a:lnTo>
                    <a:pt x="35719" y="804863"/>
                  </a:lnTo>
                  <a:lnTo>
                    <a:pt x="76200" y="821532"/>
                  </a:lnTo>
                  <a:lnTo>
                    <a:pt x="119063" y="845344"/>
                  </a:lnTo>
                  <a:lnTo>
                    <a:pt x="157163" y="866775"/>
                  </a:lnTo>
                  <a:lnTo>
                    <a:pt x="200025" y="881063"/>
                  </a:lnTo>
                  <a:lnTo>
                    <a:pt x="257175" y="900113"/>
                  </a:lnTo>
                  <a:lnTo>
                    <a:pt x="319088" y="912019"/>
                  </a:lnTo>
                  <a:lnTo>
                    <a:pt x="347663" y="912019"/>
                  </a:lnTo>
                  <a:lnTo>
                    <a:pt x="376238" y="907257"/>
                  </a:lnTo>
                  <a:lnTo>
                    <a:pt x="426244" y="888207"/>
                  </a:lnTo>
                  <a:lnTo>
                    <a:pt x="645319" y="788194"/>
                  </a:lnTo>
                  <a:lnTo>
                    <a:pt x="892969" y="664369"/>
                  </a:lnTo>
                  <a:lnTo>
                    <a:pt x="1100138" y="564357"/>
                  </a:lnTo>
                  <a:lnTo>
                    <a:pt x="1426369" y="404813"/>
                  </a:lnTo>
                  <a:lnTo>
                    <a:pt x="1600200" y="297657"/>
                  </a:lnTo>
                  <a:lnTo>
                    <a:pt x="1838325" y="183357"/>
                  </a:lnTo>
                  <a:lnTo>
                    <a:pt x="2035969" y="90488"/>
                  </a:lnTo>
                  <a:lnTo>
                    <a:pt x="2200275" y="16669"/>
                  </a:lnTo>
                  <a:lnTo>
                    <a:pt x="2231231" y="2382"/>
                  </a:lnTo>
                  <a:lnTo>
                    <a:pt x="2252663" y="0"/>
                  </a:lnTo>
                  <a:lnTo>
                    <a:pt x="2262188" y="4763"/>
                  </a:lnTo>
                  <a:lnTo>
                    <a:pt x="2266950" y="11907"/>
                  </a:lnTo>
                  <a:lnTo>
                    <a:pt x="2266950" y="26194"/>
                  </a:lnTo>
                  <a:lnTo>
                    <a:pt x="2252663" y="52388"/>
                  </a:lnTo>
                  <a:lnTo>
                    <a:pt x="2207419" y="88107"/>
                  </a:lnTo>
                  <a:lnTo>
                    <a:pt x="2019300" y="211932"/>
                  </a:lnTo>
                  <a:lnTo>
                    <a:pt x="1783556" y="36433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">
              <a:extLst>
                <a:ext uri="{FF2B5EF4-FFF2-40B4-BE49-F238E27FC236}">
                  <a16:creationId xmlns:a16="http://schemas.microsoft.com/office/drawing/2014/main" id="{3BCB09E6-1DE7-4219-9628-7F9721583EED}"/>
                </a:ext>
              </a:extLst>
            </p:cNvPr>
            <p:cNvSpPr/>
            <p:nvPr/>
          </p:nvSpPr>
          <p:spPr>
            <a:xfrm rot="16200000">
              <a:off x="3877469" y="2715419"/>
              <a:ext cx="4448175" cy="2287587"/>
            </a:xfrm>
            <a:custGeom>
              <a:avLst/>
              <a:gdLst>
                <a:gd name="connsiteX0" fmla="*/ 633046 w 4447873"/>
                <a:gd name="connsiteY0" fmla="*/ 1394357 h 2288069"/>
                <a:gd name="connsiteX1" fmla="*/ 786136 w 4447873"/>
                <a:gd name="connsiteY1" fmla="*/ 1274368 h 2288069"/>
                <a:gd name="connsiteX2" fmla="*/ 930950 w 4447873"/>
                <a:gd name="connsiteY2" fmla="*/ 1175066 h 2288069"/>
                <a:gd name="connsiteX3" fmla="*/ 1055077 w 4447873"/>
                <a:gd name="connsiteY3" fmla="*/ 1100590 h 2288069"/>
                <a:gd name="connsiteX4" fmla="*/ 1278505 w 4447873"/>
                <a:gd name="connsiteY4" fmla="*/ 976464 h 2288069"/>
                <a:gd name="connsiteX5" fmla="*/ 1489520 w 4447873"/>
                <a:gd name="connsiteY5" fmla="*/ 856475 h 2288069"/>
                <a:gd name="connsiteX6" fmla="*/ 1671573 w 4447873"/>
                <a:gd name="connsiteY6" fmla="*/ 781999 h 2288069"/>
                <a:gd name="connsiteX7" fmla="*/ 1779149 w 4447873"/>
                <a:gd name="connsiteY7" fmla="*/ 740623 h 2288069"/>
                <a:gd name="connsiteX8" fmla="*/ 1977752 w 4447873"/>
                <a:gd name="connsiteY8" fmla="*/ 678560 h 2288069"/>
                <a:gd name="connsiteX9" fmla="*/ 2213593 w 4447873"/>
                <a:gd name="connsiteY9" fmla="*/ 612359 h 2288069"/>
                <a:gd name="connsiteX10" fmla="*/ 2490809 w 4447873"/>
                <a:gd name="connsiteY10" fmla="*/ 546158 h 2288069"/>
                <a:gd name="connsiteX11" fmla="*/ 2705962 w 4447873"/>
                <a:gd name="connsiteY11" fmla="*/ 500645 h 2288069"/>
                <a:gd name="connsiteX12" fmla="*/ 2974903 w 4447873"/>
                <a:gd name="connsiteY12" fmla="*/ 450994 h 2288069"/>
                <a:gd name="connsiteX13" fmla="*/ 3119717 w 4447873"/>
                <a:gd name="connsiteY13" fmla="*/ 426169 h 2288069"/>
                <a:gd name="connsiteX14" fmla="*/ 3322458 w 4447873"/>
                <a:gd name="connsiteY14" fmla="*/ 401343 h 2288069"/>
                <a:gd name="connsiteX15" fmla="*/ 3516923 w 4447873"/>
                <a:gd name="connsiteY15" fmla="*/ 368243 h 2288069"/>
                <a:gd name="connsiteX16" fmla="*/ 3761039 w 4447873"/>
                <a:gd name="connsiteY16" fmla="*/ 331005 h 2288069"/>
                <a:gd name="connsiteX17" fmla="*/ 3938954 w 4447873"/>
                <a:gd name="connsiteY17" fmla="*/ 293767 h 2288069"/>
                <a:gd name="connsiteX18" fmla="*/ 4075493 w 4447873"/>
                <a:gd name="connsiteY18" fmla="*/ 268942 h 2288069"/>
                <a:gd name="connsiteX19" fmla="*/ 4166519 w 4447873"/>
                <a:gd name="connsiteY19" fmla="*/ 244116 h 2288069"/>
                <a:gd name="connsiteX20" fmla="*/ 4232720 w 4447873"/>
                <a:gd name="connsiteY20" fmla="*/ 219291 h 2288069"/>
                <a:gd name="connsiteX21" fmla="*/ 4269958 w 4447873"/>
                <a:gd name="connsiteY21" fmla="*/ 190328 h 2288069"/>
                <a:gd name="connsiteX22" fmla="*/ 4319609 w 4447873"/>
                <a:gd name="connsiteY22" fmla="*/ 132402 h 2288069"/>
                <a:gd name="connsiteX23" fmla="*/ 4360984 w 4447873"/>
                <a:gd name="connsiteY23" fmla="*/ 70339 h 2288069"/>
                <a:gd name="connsiteX24" fmla="*/ 4369260 w 4447873"/>
                <a:gd name="connsiteY24" fmla="*/ 37238 h 2288069"/>
                <a:gd name="connsiteX25" fmla="*/ 4389947 w 4447873"/>
                <a:gd name="connsiteY25" fmla="*/ 8275 h 2288069"/>
                <a:gd name="connsiteX26" fmla="*/ 4423048 w 4447873"/>
                <a:gd name="connsiteY26" fmla="*/ 0 h 2288069"/>
                <a:gd name="connsiteX27" fmla="*/ 4439598 w 4447873"/>
                <a:gd name="connsiteY27" fmla="*/ 4138 h 2288069"/>
                <a:gd name="connsiteX28" fmla="*/ 4447873 w 4447873"/>
                <a:gd name="connsiteY28" fmla="*/ 33101 h 2288069"/>
                <a:gd name="connsiteX29" fmla="*/ 4443736 w 4447873"/>
                <a:gd name="connsiteY29" fmla="*/ 103439 h 2288069"/>
                <a:gd name="connsiteX30" fmla="*/ 4423048 w 4447873"/>
                <a:gd name="connsiteY30" fmla="*/ 202741 h 2288069"/>
                <a:gd name="connsiteX31" fmla="*/ 4377535 w 4447873"/>
                <a:gd name="connsiteY31" fmla="*/ 335142 h 2288069"/>
                <a:gd name="connsiteX32" fmla="*/ 4303059 w 4447873"/>
                <a:gd name="connsiteY32" fmla="*/ 475819 h 2288069"/>
                <a:gd name="connsiteX33" fmla="*/ 4253408 w 4447873"/>
                <a:gd name="connsiteY33" fmla="*/ 558570 h 2288069"/>
                <a:gd name="connsiteX34" fmla="*/ 4220307 w 4447873"/>
                <a:gd name="connsiteY34" fmla="*/ 583396 h 2288069"/>
                <a:gd name="connsiteX35" fmla="*/ 4207895 w 4447873"/>
                <a:gd name="connsiteY35" fmla="*/ 587533 h 2288069"/>
                <a:gd name="connsiteX36" fmla="*/ 4162382 w 4447873"/>
                <a:gd name="connsiteY36" fmla="*/ 587533 h 2288069"/>
                <a:gd name="connsiteX37" fmla="*/ 4121006 w 4447873"/>
                <a:gd name="connsiteY37" fmla="*/ 575121 h 2288069"/>
                <a:gd name="connsiteX38" fmla="*/ 4050668 w 4447873"/>
                <a:gd name="connsiteY38" fmla="*/ 537883 h 2288069"/>
                <a:gd name="connsiteX39" fmla="*/ 3802414 w 4447873"/>
                <a:gd name="connsiteY39" fmla="*/ 550295 h 2288069"/>
                <a:gd name="connsiteX40" fmla="*/ 3570711 w 4447873"/>
                <a:gd name="connsiteY40" fmla="*/ 575121 h 2288069"/>
                <a:gd name="connsiteX41" fmla="*/ 3314183 w 4447873"/>
                <a:gd name="connsiteY41" fmla="*/ 612359 h 2288069"/>
                <a:gd name="connsiteX42" fmla="*/ 3136268 w 4447873"/>
                <a:gd name="connsiteY42" fmla="*/ 628909 h 2288069"/>
                <a:gd name="connsiteX43" fmla="*/ 2796988 w 4447873"/>
                <a:gd name="connsiteY43" fmla="*/ 695110 h 2288069"/>
                <a:gd name="connsiteX44" fmla="*/ 2594248 w 4447873"/>
                <a:gd name="connsiteY44" fmla="*/ 740623 h 2288069"/>
                <a:gd name="connsiteX45" fmla="*/ 2403920 w 4447873"/>
                <a:gd name="connsiteY45" fmla="*/ 786136 h 2288069"/>
                <a:gd name="connsiteX46" fmla="*/ 2201180 w 4447873"/>
                <a:gd name="connsiteY46" fmla="*/ 844062 h 2288069"/>
                <a:gd name="connsiteX47" fmla="*/ 2006715 w 4447873"/>
                <a:gd name="connsiteY47" fmla="*/ 901988 h 2288069"/>
                <a:gd name="connsiteX48" fmla="*/ 1845350 w 4447873"/>
                <a:gd name="connsiteY48" fmla="*/ 959913 h 2288069"/>
                <a:gd name="connsiteX49" fmla="*/ 1721223 w 4447873"/>
                <a:gd name="connsiteY49" fmla="*/ 1013702 h 2288069"/>
                <a:gd name="connsiteX50" fmla="*/ 1501933 w 4447873"/>
                <a:gd name="connsiteY50" fmla="*/ 1141966 h 2288069"/>
                <a:gd name="connsiteX51" fmla="*/ 1303330 w 4447873"/>
                <a:gd name="connsiteY51" fmla="*/ 1241267 h 2288069"/>
                <a:gd name="connsiteX52" fmla="*/ 1075765 w 4447873"/>
                <a:gd name="connsiteY52" fmla="*/ 1377807 h 2288069"/>
                <a:gd name="connsiteX53" fmla="*/ 897850 w 4447873"/>
                <a:gd name="connsiteY53" fmla="*/ 1493658 h 2288069"/>
                <a:gd name="connsiteX54" fmla="*/ 761310 w 4447873"/>
                <a:gd name="connsiteY54" fmla="*/ 1609510 h 2288069"/>
                <a:gd name="connsiteX55" fmla="*/ 695109 w 4447873"/>
                <a:gd name="connsiteY55" fmla="*/ 1675711 h 2288069"/>
                <a:gd name="connsiteX56" fmla="*/ 616496 w 4447873"/>
                <a:gd name="connsiteY56" fmla="*/ 1762599 h 2288069"/>
                <a:gd name="connsiteX57" fmla="*/ 562707 w 4447873"/>
                <a:gd name="connsiteY57" fmla="*/ 1841213 h 2288069"/>
                <a:gd name="connsiteX58" fmla="*/ 537882 w 4447873"/>
                <a:gd name="connsiteY58" fmla="*/ 1890864 h 2288069"/>
                <a:gd name="connsiteX59" fmla="*/ 537882 w 4447873"/>
                <a:gd name="connsiteY59" fmla="*/ 1928102 h 2288069"/>
                <a:gd name="connsiteX60" fmla="*/ 268941 w 4447873"/>
                <a:gd name="connsiteY60" fmla="*/ 2217731 h 2288069"/>
                <a:gd name="connsiteX61" fmla="*/ 194465 w 4447873"/>
                <a:gd name="connsiteY61" fmla="*/ 2259106 h 2288069"/>
                <a:gd name="connsiteX62" fmla="*/ 157227 w 4447873"/>
                <a:gd name="connsiteY62" fmla="*/ 2275656 h 2288069"/>
                <a:gd name="connsiteX63" fmla="*/ 115851 w 4447873"/>
                <a:gd name="connsiteY63" fmla="*/ 2283932 h 2288069"/>
                <a:gd name="connsiteX64" fmla="*/ 82751 w 4447873"/>
                <a:gd name="connsiteY64" fmla="*/ 2288069 h 2288069"/>
                <a:gd name="connsiteX65" fmla="*/ 41375 w 4447873"/>
                <a:gd name="connsiteY65" fmla="*/ 2271519 h 2288069"/>
                <a:gd name="connsiteX66" fmla="*/ 16550 w 4447873"/>
                <a:gd name="connsiteY66" fmla="*/ 2246694 h 2288069"/>
                <a:gd name="connsiteX67" fmla="*/ 0 w 4447873"/>
                <a:gd name="connsiteY67" fmla="*/ 2217731 h 2288069"/>
                <a:gd name="connsiteX68" fmla="*/ 0 w 4447873"/>
                <a:gd name="connsiteY68" fmla="*/ 2155667 h 2288069"/>
                <a:gd name="connsiteX69" fmla="*/ 12412 w 4447873"/>
                <a:gd name="connsiteY69" fmla="*/ 2101879 h 2288069"/>
                <a:gd name="connsiteX70" fmla="*/ 53788 w 4447873"/>
                <a:gd name="connsiteY70" fmla="*/ 2039816 h 2288069"/>
                <a:gd name="connsiteX71" fmla="*/ 157227 w 4447873"/>
                <a:gd name="connsiteY71" fmla="*/ 1895001 h 2288069"/>
                <a:gd name="connsiteX72" fmla="*/ 273079 w 4447873"/>
                <a:gd name="connsiteY72" fmla="*/ 1746049 h 2288069"/>
                <a:gd name="connsiteX73" fmla="*/ 376517 w 4447873"/>
                <a:gd name="connsiteY73" fmla="*/ 1626060 h 2288069"/>
                <a:gd name="connsiteX74" fmla="*/ 463406 w 4447873"/>
                <a:gd name="connsiteY74" fmla="*/ 1543309 h 2288069"/>
                <a:gd name="connsiteX75" fmla="*/ 550295 w 4447873"/>
                <a:gd name="connsiteY75" fmla="*/ 1464695 h 2288069"/>
                <a:gd name="connsiteX76" fmla="*/ 633046 w 4447873"/>
                <a:gd name="connsiteY76" fmla="*/ 1394357 h 228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47873" h="2288069">
                  <a:moveTo>
                    <a:pt x="633046" y="1394357"/>
                  </a:moveTo>
                  <a:lnTo>
                    <a:pt x="786136" y="1274368"/>
                  </a:lnTo>
                  <a:lnTo>
                    <a:pt x="930950" y="1175066"/>
                  </a:lnTo>
                  <a:lnTo>
                    <a:pt x="1055077" y="1100590"/>
                  </a:lnTo>
                  <a:lnTo>
                    <a:pt x="1278505" y="976464"/>
                  </a:lnTo>
                  <a:lnTo>
                    <a:pt x="1489520" y="856475"/>
                  </a:lnTo>
                  <a:lnTo>
                    <a:pt x="1671573" y="781999"/>
                  </a:lnTo>
                  <a:lnTo>
                    <a:pt x="1779149" y="740623"/>
                  </a:lnTo>
                  <a:lnTo>
                    <a:pt x="1977752" y="678560"/>
                  </a:lnTo>
                  <a:lnTo>
                    <a:pt x="2213593" y="612359"/>
                  </a:lnTo>
                  <a:lnTo>
                    <a:pt x="2490809" y="546158"/>
                  </a:lnTo>
                  <a:lnTo>
                    <a:pt x="2705962" y="500645"/>
                  </a:lnTo>
                  <a:lnTo>
                    <a:pt x="2974903" y="450994"/>
                  </a:lnTo>
                  <a:lnTo>
                    <a:pt x="3119717" y="426169"/>
                  </a:lnTo>
                  <a:lnTo>
                    <a:pt x="3322458" y="401343"/>
                  </a:lnTo>
                  <a:lnTo>
                    <a:pt x="3516923" y="368243"/>
                  </a:lnTo>
                  <a:lnTo>
                    <a:pt x="3761039" y="331005"/>
                  </a:lnTo>
                  <a:lnTo>
                    <a:pt x="3938954" y="293767"/>
                  </a:lnTo>
                  <a:lnTo>
                    <a:pt x="4075493" y="268942"/>
                  </a:lnTo>
                  <a:lnTo>
                    <a:pt x="4166519" y="244116"/>
                  </a:lnTo>
                  <a:lnTo>
                    <a:pt x="4232720" y="219291"/>
                  </a:lnTo>
                  <a:lnTo>
                    <a:pt x="4269958" y="190328"/>
                  </a:lnTo>
                  <a:lnTo>
                    <a:pt x="4319609" y="132402"/>
                  </a:lnTo>
                  <a:lnTo>
                    <a:pt x="4360984" y="70339"/>
                  </a:lnTo>
                  <a:lnTo>
                    <a:pt x="4369260" y="37238"/>
                  </a:lnTo>
                  <a:lnTo>
                    <a:pt x="4389947" y="8275"/>
                  </a:lnTo>
                  <a:lnTo>
                    <a:pt x="4423048" y="0"/>
                  </a:lnTo>
                  <a:lnTo>
                    <a:pt x="4439598" y="4138"/>
                  </a:lnTo>
                  <a:lnTo>
                    <a:pt x="4447873" y="33101"/>
                  </a:lnTo>
                  <a:lnTo>
                    <a:pt x="4443736" y="103439"/>
                  </a:lnTo>
                  <a:lnTo>
                    <a:pt x="4423048" y="202741"/>
                  </a:lnTo>
                  <a:lnTo>
                    <a:pt x="4377535" y="335142"/>
                  </a:lnTo>
                  <a:lnTo>
                    <a:pt x="4303059" y="475819"/>
                  </a:lnTo>
                  <a:lnTo>
                    <a:pt x="4253408" y="558570"/>
                  </a:lnTo>
                  <a:lnTo>
                    <a:pt x="4220307" y="583396"/>
                  </a:lnTo>
                  <a:lnTo>
                    <a:pt x="4207895" y="587533"/>
                  </a:lnTo>
                  <a:lnTo>
                    <a:pt x="4162382" y="587533"/>
                  </a:lnTo>
                  <a:lnTo>
                    <a:pt x="4121006" y="575121"/>
                  </a:lnTo>
                  <a:lnTo>
                    <a:pt x="4050668" y="537883"/>
                  </a:lnTo>
                  <a:lnTo>
                    <a:pt x="3802414" y="550295"/>
                  </a:lnTo>
                  <a:lnTo>
                    <a:pt x="3570711" y="575121"/>
                  </a:lnTo>
                  <a:lnTo>
                    <a:pt x="3314183" y="612359"/>
                  </a:lnTo>
                  <a:lnTo>
                    <a:pt x="3136268" y="628909"/>
                  </a:lnTo>
                  <a:lnTo>
                    <a:pt x="2796988" y="695110"/>
                  </a:lnTo>
                  <a:lnTo>
                    <a:pt x="2594248" y="740623"/>
                  </a:lnTo>
                  <a:lnTo>
                    <a:pt x="2403920" y="786136"/>
                  </a:lnTo>
                  <a:lnTo>
                    <a:pt x="2201180" y="844062"/>
                  </a:lnTo>
                  <a:lnTo>
                    <a:pt x="2006715" y="901988"/>
                  </a:lnTo>
                  <a:lnTo>
                    <a:pt x="1845350" y="959913"/>
                  </a:lnTo>
                  <a:lnTo>
                    <a:pt x="1721223" y="1013702"/>
                  </a:lnTo>
                  <a:lnTo>
                    <a:pt x="1501933" y="1141966"/>
                  </a:lnTo>
                  <a:lnTo>
                    <a:pt x="1303330" y="1241267"/>
                  </a:lnTo>
                  <a:lnTo>
                    <a:pt x="1075765" y="1377807"/>
                  </a:lnTo>
                  <a:lnTo>
                    <a:pt x="897850" y="1493658"/>
                  </a:lnTo>
                  <a:lnTo>
                    <a:pt x="761310" y="1609510"/>
                  </a:lnTo>
                  <a:lnTo>
                    <a:pt x="695109" y="1675711"/>
                  </a:lnTo>
                  <a:lnTo>
                    <a:pt x="616496" y="1762599"/>
                  </a:lnTo>
                  <a:lnTo>
                    <a:pt x="562707" y="1841213"/>
                  </a:lnTo>
                  <a:lnTo>
                    <a:pt x="537882" y="1890864"/>
                  </a:lnTo>
                  <a:lnTo>
                    <a:pt x="537882" y="1928102"/>
                  </a:lnTo>
                  <a:lnTo>
                    <a:pt x="268941" y="2217731"/>
                  </a:lnTo>
                  <a:lnTo>
                    <a:pt x="194465" y="2259106"/>
                  </a:lnTo>
                  <a:lnTo>
                    <a:pt x="157227" y="2275656"/>
                  </a:lnTo>
                  <a:lnTo>
                    <a:pt x="115851" y="2283932"/>
                  </a:lnTo>
                  <a:lnTo>
                    <a:pt x="82751" y="2288069"/>
                  </a:lnTo>
                  <a:lnTo>
                    <a:pt x="41375" y="2271519"/>
                  </a:lnTo>
                  <a:lnTo>
                    <a:pt x="16550" y="2246694"/>
                  </a:lnTo>
                  <a:lnTo>
                    <a:pt x="0" y="2217731"/>
                  </a:lnTo>
                  <a:lnTo>
                    <a:pt x="0" y="2155667"/>
                  </a:lnTo>
                  <a:lnTo>
                    <a:pt x="12412" y="2101879"/>
                  </a:lnTo>
                  <a:lnTo>
                    <a:pt x="53788" y="2039816"/>
                  </a:lnTo>
                  <a:lnTo>
                    <a:pt x="157227" y="1895001"/>
                  </a:lnTo>
                  <a:lnTo>
                    <a:pt x="273079" y="1746049"/>
                  </a:lnTo>
                  <a:lnTo>
                    <a:pt x="376517" y="1626060"/>
                  </a:lnTo>
                  <a:lnTo>
                    <a:pt x="463406" y="1543309"/>
                  </a:lnTo>
                  <a:lnTo>
                    <a:pt x="550295" y="1464695"/>
                  </a:lnTo>
                  <a:lnTo>
                    <a:pt x="633046" y="13943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1">
              <a:extLst>
                <a:ext uri="{FF2B5EF4-FFF2-40B4-BE49-F238E27FC236}">
                  <a16:creationId xmlns:a16="http://schemas.microsoft.com/office/drawing/2014/main" id="{F51EEB86-BBD5-41EE-9400-6D9B0807574F}"/>
                </a:ext>
              </a:extLst>
            </p:cNvPr>
            <p:cNvSpPr/>
            <p:nvPr/>
          </p:nvSpPr>
          <p:spPr>
            <a:xfrm>
              <a:off x="6761163" y="4840287"/>
              <a:ext cx="504825" cy="1035050"/>
            </a:xfrm>
            <a:custGeom>
              <a:avLst/>
              <a:gdLst>
                <a:gd name="connsiteX0" fmla="*/ 440531 w 504825"/>
                <a:gd name="connsiteY0" fmla="*/ 411957 h 1033463"/>
                <a:gd name="connsiteX1" fmla="*/ 395287 w 504825"/>
                <a:gd name="connsiteY1" fmla="*/ 654844 h 1033463"/>
                <a:gd name="connsiteX2" fmla="*/ 388144 w 504825"/>
                <a:gd name="connsiteY2" fmla="*/ 719138 h 1033463"/>
                <a:gd name="connsiteX3" fmla="*/ 383381 w 504825"/>
                <a:gd name="connsiteY3" fmla="*/ 809625 h 1033463"/>
                <a:gd name="connsiteX4" fmla="*/ 392906 w 504825"/>
                <a:gd name="connsiteY4" fmla="*/ 897732 h 1033463"/>
                <a:gd name="connsiteX5" fmla="*/ 431006 w 504825"/>
                <a:gd name="connsiteY5" fmla="*/ 1033463 h 1033463"/>
                <a:gd name="connsiteX6" fmla="*/ 0 w 504825"/>
                <a:gd name="connsiteY6" fmla="*/ 702469 h 1033463"/>
                <a:gd name="connsiteX7" fmla="*/ 123825 w 504825"/>
                <a:gd name="connsiteY7" fmla="*/ 700088 h 1033463"/>
                <a:gd name="connsiteX8" fmla="*/ 159544 w 504825"/>
                <a:gd name="connsiteY8" fmla="*/ 695325 h 1033463"/>
                <a:gd name="connsiteX9" fmla="*/ 188119 w 504825"/>
                <a:gd name="connsiteY9" fmla="*/ 681038 h 1033463"/>
                <a:gd name="connsiteX10" fmla="*/ 209550 w 504825"/>
                <a:gd name="connsiteY10" fmla="*/ 640557 h 1033463"/>
                <a:gd name="connsiteX11" fmla="*/ 266700 w 504825"/>
                <a:gd name="connsiteY11" fmla="*/ 464344 h 1033463"/>
                <a:gd name="connsiteX12" fmla="*/ 330994 w 504825"/>
                <a:gd name="connsiteY12" fmla="*/ 311944 h 1033463"/>
                <a:gd name="connsiteX13" fmla="*/ 385762 w 504825"/>
                <a:gd name="connsiteY13" fmla="*/ 166688 h 1033463"/>
                <a:gd name="connsiteX14" fmla="*/ 421481 w 504825"/>
                <a:gd name="connsiteY14" fmla="*/ 61913 h 1033463"/>
                <a:gd name="connsiteX15" fmla="*/ 435769 w 504825"/>
                <a:gd name="connsiteY15" fmla="*/ 33338 h 1033463"/>
                <a:gd name="connsiteX16" fmla="*/ 454819 w 504825"/>
                <a:gd name="connsiteY16" fmla="*/ 14288 h 1033463"/>
                <a:gd name="connsiteX17" fmla="*/ 471487 w 504825"/>
                <a:gd name="connsiteY17" fmla="*/ 2382 h 1033463"/>
                <a:gd name="connsiteX18" fmla="*/ 483394 w 504825"/>
                <a:gd name="connsiteY18" fmla="*/ 0 h 1033463"/>
                <a:gd name="connsiteX19" fmla="*/ 497681 w 504825"/>
                <a:gd name="connsiteY19" fmla="*/ 9525 h 1033463"/>
                <a:gd name="connsiteX20" fmla="*/ 504825 w 504825"/>
                <a:gd name="connsiteY20" fmla="*/ 28575 h 1033463"/>
                <a:gd name="connsiteX21" fmla="*/ 504825 w 504825"/>
                <a:gd name="connsiteY21" fmla="*/ 59532 h 1033463"/>
                <a:gd name="connsiteX22" fmla="*/ 485775 w 504825"/>
                <a:gd name="connsiteY22" fmla="*/ 164307 h 1033463"/>
                <a:gd name="connsiteX23" fmla="*/ 440531 w 504825"/>
                <a:gd name="connsiteY23" fmla="*/ 411957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4825" h="1033463">
                  <a:moveTo>
                    <a:pt x="440531" y="411957"/>
                  </a:moveTo>
                  <a:lnTo>
                    <a:pt x="395287" y="654844"/>
                  </a:lnTo>
                  <a:lnTo>
                    <a:pt x="388144" y="719138"/>
                  </a:lnTo>
                  <a:lnTo>
                    <a:pt x="383381" y="809625"/>
                  </a:lnTo>
                  <a:lnTo>
                    <a:pt x="392906" y="897732"/>
                  </a:lnTo>
                  <a:lnTo>
                    <a:pt x="431006" y="1033463"/>
                  </a:lnTo>
                  <a:lnTo>
                    <a:pt x="0" y="702469"/>
                  </a:lnTo>
                  <a:lnTo>
                    <a:pt x="123825" y="700088"/>
                  </a:lnTo>
                  <a:lnTo>
                    <a:pt x="159544" y="695325"/>
                  </a:lnTo>
                  <a:lnTo>
                    <a:pt x="188119" y="681038"/>
                  </a:lnTo>
                  <a:lnTo>
                    <a:pt x="209550" y="640557"/>
                  </a:lnTo>
                  <a:lnTo>
                    <a:pt x="266700" y="464344"/>
                  </a:lnTo>
                  <a:lnTo>
                    <a:pt x="330994" y="311944"/>
                  </a:lnTo>
                  <a:lnTo>
                    <a:pt x="385762" y="166688"/>
                  </a:lnTo>
                  <a:lnTo>
                    <a:pt x="421481" y="61913"/>
                  </a:lnTo>
                  <a:lnTo>
                    <a:pt x="435769" y="33338"/>
                  </a:lnTo>
                  <a:lnTo>
                    <a:pt x="454819" y="14288"/>
                  </a:lnTo>
                  <a:lnTo>
                    <a:pt x="471487" y="2382"/>
                  </a:lnTo>
                  <a:lnTo>
                    <a:pt x="483394" y="0"/>
                  </a:lnTo>
                  <a:lnTo>
                    <a:pt x="497681" y="9525"/>
                  </a:lnTo>
                  <a:lnTo>
                    <a:pt x="504825" y="28575"/>
                  </a:lnTo>
                  <a:lnTo>
                    <a:pt x="504825" y="59532"/>
                  </a:lnTo>
                  <a:lnTo>
                    <a:pt x="485775" y="164307"/>
                  </a:lnTo>
                  <a:lnTo>
                    <a:pt x="440531" y="411957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">
              <a:extLst>
                <a:ext uri="{FF2B5EF4-FFF2-40B4-BE49-F238E27FC236}">
                  <a16:creationId xmlns:a16="http://schemas.microsoft.com/office/drawing/2014/main" id="{CE1C820A-3A34-4ED3-81DD-AC417C4AC31A}"/>
                </a:ext>
              </a:extLst>
            </p:cNvPr>
            <p:cNvSpPr/>
            <p:nvPr/>
          </p:nvSpPr>
          <p:spPr>
            <a:xfrm rot="16200000">
              <a:off x="4459287" y="3521075"/>
              <a:ext cx="2505075" cy="2025650"/>
            </a:xfrm>
            <a:custGeom>
              <a:avLst/>
              <a:gdLst>
                <a:gd name="connsiteX0" fmla="*/ 1567058 w 2505252"/>
                <a:gd name="connsiteY0" fmla="*/ 1645241 h 2025957"/>
                <a:gd name="connsiteX1" fmla="*/ 1434487 w 2505252"/>
                <a:gd name="connsiteY1" fmla="*/ 1567058 h 2025957"/>
                <a:gd name="connsiteX2" fmla="*/ 1325710 w 2505252"/>
                <a:gd name="connsiteY2" fmla="*/ 1495673 h 2025957"/>
                <a:gd name="connsiteX3" fmla="*/ 1176143 w 2505252"/>
                <a:gd name="connsiteY3" fmla="*/ 1386897 h 2025957"/>
                <a:gd name="connsiteX4" fmla="*/ 1002781 w 2505252"/>
                <a:gd name="connsiteY4" fmla="*/ 1274722 h 2025957"/>
                <a:gd name="connsiteX5" fmla="*/ 805624 w 2505252"/>
                <a:gd name="connsiteY5" fmla="*/ 1091162 h 2025957"/>
                <a:gd name="connsiteX6" fmla="*/ 662855 w 2505252"/>
                <a:gd name="connsiteY6" fmla="*/ 951792 h 2025957"/>
                <a:gd name="connsiteX7" fmla="*/ 516687 w 2505252"/>
                <a:gd name="connsiteY7" fmla="*/ 802225 h 2025957"/>
                <a:gd name="connsiteX8" fmla="*/ 390915 w 2505252"/>
                <a:gd name="connsiteY8" fmla="*/ 669654 h 2025957"/>
                <a:gd name="connsiteX9" fmla="*/ 309333 w 2505252"/>
                <a:gd name="connsiteY9" fmla="*/ 571075 h 2025957"/>
                <a:gd name="connsiteX10" fmla="*/ 234549 w 2505252"/>
                <a:gd name="connsiteY10" fmla="*/ 465699 h 2025957"/>
                <a:gd name="connsiteX11" fmla="*/ 169963 w 2505252"/>
                <a:gd name="connsiteY11" fmla="*/ 363721 h 2025957"/>
                <a:gd name="connsiteX12" fmla="*/ 98579 w 2505252"/>
                <a:gd name="connsiteY12" fmla="*/ 237948 h 2025957"/>
                <a:gd name="connsiteX13" fmla="*/ 47590 w 2505252"/>
                <a:gd name="connsiteY13" fmla="*/ 142769 h 2025957"/>
                <a:gd name="connsiteX14" fmla="*/ 20396 w 2505252"/>
                <a:gd name="connsiteY14" fmla="*/ 84982 h 2025957"/>
                <a:gd name="connsiteX15" fmla="*/ 3400 w 2505252"/>
                <a:gd name="connsiteY15" fmla="*/ 47590 h 2025957"/>
                <a:gd name="connsiteX16" fmla="*/ 0 w 2505252"/>
                <a:gd name="connsiteY16" fmla="*/ 23795 h 2025957"/>
                <a:gd name="connsiteX17" fmla="*/ 6799 w 2505252"/>
                <a:gd name="connsiteY17" fmla="*/ 3400 h 2025957"/>
                <a:gd name="connsiteX18" fmla="*/ 23795 w 2505252"/>
                <a:gd name="connsiteY18" fmla="*/ 0 h 2025957"/>
                <a:gd name="connsiteX19" fmla="*/ 50989 w 2505252"/>
                <a:gd name="connsiteY19" fmla="*/ 10198 h 2025957"/>
                <a:gd name="connsiteX20" fmla="*/ 81583 w 2505252"/>
                <a:gd name="connsiteY20" fmla="*/ 44191 h 2025957"/>
                <a:gd name="connsiteX21" fmla="*/ 210754 w 2505252"/>
                <a:gd name="connsiteY21" fmla="*/ 214154 h 2025957"/>
                <a:gd name="connsiteX22" fmla="*/ 302534 w 2505252"/>
                <a:gd name="connsiteY22" fmla="*/ 322930 h 2025957"/>
                <a:gd name="connsiteX23" fmla="*/ 418109 w 2505252"/>
                <a:gd name="connsiteY23" fmla="*/ 452102 h 2025957"/>
                <a:gd name="connsiteX24" fmla="*/ 526885 w 2505252"/>
                <a:gd name="connsiteY24" fmla="*/ 567676 h 2025957"/>
                <a:gd name="connsiteX25" fmla="*/ 642460 w 2505252"/>
                <a:gd name="connsiteY25" fmla="*/ 676452 h 2025957"/>
                <a:gd name="connsiteX26" fmla="*/ 781829 w 2505252"/>
                <a:gd name="connsiteY26" fmla="*/ 802225 h 2025957"/>
                <a:gd name="connsiteX27" fmla="*/ 890606 w 2505252"/>
                <a:gd name="connsiteY27" fmla="*/ 890606 h 2025957"/>
                <a:gd name="connsiteX28" fmla="*/ 1019777 w 2505252"/>
                <a:gd name="connsiteY28" fmla="*/ 992583 h 2025957"/>
                <a:gd name="connsiteX29" fmla="*/ 1220333 w 2505252"/>
                <a:gd name="connsiteY29" fmla="*/ 1128554 h 2025957"/>
                <a:gd name="connsiteX30" fmla="*/ 1400494 w 2505252"/>
                <a:gd name="connsiteY30" fmla="*/ 1250927 h 2025957"/>
                <a:gd name="connsiteX31" fmla="*/ 1522867 w 2505252"/>
                <a:gd name="connsiteY31" fmla="*/ 1335908 h 2025957"/>
                <a:gd name="connsiteX32" fmla="*/ 1641841 w 2505252"/>
                <a:gd name="connsiteY32" fmla="*/ 1407293 h 2025957"/>
                <a:gd name="connsiteX33" fmla="*/ 1720024 w 2505252"/>
                <a:gd name="connsiteY33" fmla="*/ 1451483 h 2025957"/>
                <a:gd name="connsiteX34" fmla="*/ 1777812 w 2505252"/>
                <a:gd name="connsiteY34" fmla="*/ 1482076 h 2025957"/>
                <a:gd name="connsiteX35" fmla="*/ 1896786 w 2505252"/>
                <a:gd name="connsiteY35" fmla="*/ 1539864 h 2025957"/>
                <a:gd name="connsiteX36" fmla="*/ 2059950 w 2505252"/>
                <a:gd name="connsiteY36" fmla="*/ 1604449 h 2025957"/>
                <a:gd name="connsiteX37" fmla="*/ 2182323 w 2505252"/>
                <a:gd name="connsiteY37" fmla="*/ 1645241 h 2025957"/>
                <a:gd name="connsiteX38" fmla="*/ 2229913 w 2505252"/>
                <a:gd name="connsiteY38" fmla="*/ 1652039 h 2025957"/>
                <a:gd name="connsiteX39" fmla="*/ 2277502 w 2505252"/>
                <a:gd name="connsiteY39" fmla="*/ 1648640 h 2025957"/>
                <a:gd name="connsiteX40" fmla="*/ 2314894 w 2505252"/>
                <a:gd name="connsiteY40" fmla="*/ 1641841 h 2025957"/>
                <a:gd name="connsiteX41" fmla="*/ 2352286 w 2505252"/>
                <a:gd name="connsiteY41" fmla="*/ 1628244 h 2025957"/>
                <a:gd name="connsiteX42" fmla="*/ 2379480 w 2505252"/>
                <a:gd name="connsiteY42" fmla="*/ 1614647 h 2025957"/>
                <a:gd name="connsiteX43" fmla="*/ 2406674 w 2505252"/>
                <a:gd name="connsiteY43" fmla="*/ 1590852 h 2025957"/>
                <a:gd name="connsiteX44" fmla="*/ 2433868 w 2505252"/>
                <a:gd name="connsiteY44" fmla="*/ 1553461 h 2025957"/>
                <a:gd name="connsiteX45" fmla="*/ 2450864 w 2505252"/>
                <a:gd name="connsiteY45" fmla="*/ 1536464 h 2025957"/>
                <a:gd name="connsiteX46" fmla="*/ 2471260 w 2505252"/>
                <a:gd name="connsiteY46" fmla="*/ 1529666 h 2025957"/>
                <a:gd name="connsiteX47" fmla="*/ 2491655 w 2505252"/>
                <a:gd name="connsiteY47" fmla="*/ 1526267 h 2025957"/>
                <a:gd name="connsiteX48" fmla="*/ 2501853 w 2505252"/>
                <a:gd name="connsiteY48" fmla="*/ 1533065 h 2025957"/>
                <a:gd name="connsiteX49" fmla="*/ 2505252 w 2505252"/>
                <a:gd name="connsiteY49" fmla="*/ 1546662 h 2025957"/>
                <a:gd name="connsiteX50" fmla="*/ 2491655 w 2505252"/>
                <a:gd name="connsiteY50" fmla="*/ 1590852 h 2025957"/>
                <a:gd name="connsiteX51" fmla="*/ 2471260 w 2505252"/>
                <a:gd name="connsiteY51" fmla="*/ 1652039 h 2025957"/>
                <a:gd name="connsiteX52" fmla="*/ 2433868 w 2505252"/>
                <a:gd name="connsiteY52" fmla="*/ 1737020 h 2025957"/>
                <a:gd name="connsiteX53" fmla="*/ 2386278 w 2505252"/>
                <a:gd name="connsiteY53" fmla="*/ 1801606 h 2025957"/>
                <a:gd name="connsiteX54" fmla="*/ 2301297 w 2505252"/>
                <a:gd name="connsiteY54" fmla="*/ 1893386 h 2025957"/>
                <a:gd name="connsiteX55" fmla="*/ 2216316 w 2505252"/>
                <a:gd name="connsiteY55" fmla="*/ 1968170 h 2025957"/>
                <a:gd name="connsiteX56" fmla="*/ 2144931 w 2505252"/>
                <a:gd name="connsiteY56" fmla="*/ 2022558 h 2025957"/>
                <a:gd name="connsiteX57" fmla="*/ 2117737 w 2505252"/>
                <a:gd name="connsiteY57" fmla="*/ 2025957 h 2025957"/>
                <a:gd name="connsiteX58" fmla="*/ 2093942 w 2505252"/>
                <a:gd name="connsiteY58" fmla="*/ 2015759 h 2025957"/>
                <a:gd name="connsiteX59" fmla="*/ 2070148 w 2505252"/>
                <a:gd name="connsiteY59" fmla="*/ 1988565 h 2025957"/>
                <a:gd name="connsiteX60" fmla="*/ 2059950 w 2505252"/>
                <a:gd name="connsiteY60" fmla="*/ 1957972 h 2025957"/>
                <a:gd name="connsiteX61" fmla="*/ 2053151 w 2505252"/>
                <a:gd name="connsiteY61" fmla="*/ 1910383 h 2025957"/>
                <a:gd name="connsiteX62" fmla="*/ 2046353 w 2505252"/>
                <a:gd name="connsiteY62" fmla="*/ 1896786 h 2025957"/>
                <a:gd name="connsiteX63" fmla="*/ 1828800 w 2505252"/>
                <a:gd name="connsiteY63" fmla="*/ 1788009 h 2025957"/>
                <a:gd name="connsiteX64" fmla="*/ 1567058 w 2505252"/>
                <a:gd name="connsiteY64" fmla="*/ 1645241 h 20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05252" h="2025957">
                  <a:moveTo>
                    <a:pt x="1567058" y="1645241"/>
                  </a:moveTo>
                  <a:lnTo>
                    <a:pt x="1434487" y="1567058"/>
                  </a:lnTo>
                  <a:lnTo>
                    <a:pt x="1325710" y="1495673"/>
                  </a:lnTo>
                  <a:lnTo>
                    <a:pt x="1176143" y="1386897"/>
                  </a:lnTo>
                  <a:lnTo>
                    <a:pt x="1002781" y="1274722"/>
                  </a:lnTo>
                  <a:lnTo>
                    <a:pt x="805624" y="1091162"/>
                  </a:lnTo>
                  <a:lnTo>
                    <a:pt x="662855" y="951792"/>
                  </a:lnTo>
                  <a:lnTo>
                    <a:pt x="516687" y="802225"/>
                  </a:lnTo>
                  <a:lnTo>
                    <a:pt x="390915" y="669654"/>
                  </a:lnTo>
                  <a:lnTo>
                    <a:pt x="309333" y="571075"/>
                  </a:lnTo>
                  <a:lnTo>
                    <a:pt x="234549" y="465699"/>
                  </a:lnTo>
                  <a:lnTo>
                    <a:pt x="169963" y="363721"/>
                  </a:lnTo>
                  <a:lnTo>
                    <a:pt x="98579" y="237948"/>
                  </a:lnTo>
                  <a:lnTo>
                    <a:pt x="47590" y="142769"/>
                  </a:lnTo>
                  <a:lnTo>
                    <a:pt x="20396" y="84982"/>
                  </a:lnTo>
                  <a:lnTo>
                    <a:pt x="3400" y="47590"/>
                  </a:lnTo>
                  <a:lnTo>
                    <a:pt x="0" y="23795"/>
                  </a:lnTo>
                  <a:lnTo>
                    <a:pt x="6799" y="3400"/>
                  </a:lnTo>
                  <a:lnTo>
                    <a:pt x="23795" y="0"/>
                  </a:lnTo>
                  <a:lnTo>
                    <a:pt x="50989" y="10198"/>
                  </a:lnTo>
                  <a:lnTo>
                    <a:pt x="81583" y="44191"/>
                  </a:lnTo>
                  <a:lnTo>
                    <a:pt x="210754" y="214154"/>
                  </a:lnTo>
                  <a:lnTo>
                    <a:pt x="302534" y="322930"/>
                  </a:lnTo>
                  <a:lnTo>
                    <a:pt x="418109" y="452102"/>
                  </a:lnTo>
                  <a:lnTo>
                    <a:pt x="526885" y="567676"/>
                  </a:lnTo>
                  <a:lnTo>
                    <a:pt x="642460" y="676452"/>
                  </a:lnTo>
                  <a:lnTo>
                    <a:pt x="781829" y="802225"/>
                  </a:lnTo>
                  <a:lnTo>
                    <a:pt x="890606" y="890606"/>
                  </a:lnTo>
                  <a:lnTo>
                    <a:pt x="1019777" y="992583"/>
                  </a:lnTo>
                  <a:lnTo>
                    <a:pt x="1220333" y="1128554"/>
                  </a:lnTo>
                  <a:lnTo>
                    <a:pt x="1400494" y="1250927"/>
                  </a:lnTo>
                  <a:lnTo>
                    <a:pt x="1522867" y="1335908"/>
                  </a:lnTo>
                  <a:lnTo>
                    <a:pt x="1641841" y="1407293"/>
                  </a:lnTo>
                  <a:lnTo>
                    <a:pt x="1720024" y="1451483"/>
                  </a:lnTo>
                  <a:lnTo>
                    <a:pt x="1777812" y="1482076"/>
                  </a:lnTo>
                  <a:lnTo>
                    <a:pt x="1896786" y="1539864"/>
                  </a:lnTo>
                  <a:lnTo>
                    <a:pt x="2059950" y="1604449"/>
                  </a:lnTo>
                  <a:lnTo>
                    <a:pt x="2182323" y="1645241"/>
                  </a:lnTo>
                  <a:lnTo>
                    <a:pt x="2229913" y="1652039"/>
                  </a:lnTo>
                  <a:lnTo>
                    <a:pt x="2277502" y="1648640"/>
                  </a:lnTo>
                  <a:lnTo>
                    <a:pt x="2314894" y="1641841"/>
                  </a:lnTo>
                  <a:lnTo>
                    <a:pt x="2352286" y="1628244"/>
                  </a:lnTo>
                  <a:lnTo>
                    <a:pt x="2379480" y="1614647"/>
                  </a:lnTo>
                  <a:lnTo>
                    <a:pt x="2406674" y="1590852"/>
                  </a:lnTo>
                  <a:lnTo>
                    <a:pt x="2433868" y="1553461"/>
                  </a:lnTo>
                  <a:lnTo>
                    <a:pt x="2450864" y="1536464"/>
                  </a:lnTo>
                  <a:lnTo>
                    <a:pt x="2471260" y="1529666"/>
                  </a:lnTo>
                  <a:lnTo>
                    <a:pt x="2491655" y="1526267"/>
                  </a:lnTo>
                  <a:lnTo>
                    <a:pt x="2501853" y="1533065"/>
                  </a:lnTo>
                  <a:lnTo>
                    <a:pt x="2505252" y="1546662"/>
                  </a:lnTo>
                  <a:lnTo>
                    <a:pt x="2491655" y="1590852"/>
                  </a:lnTo>
                  <a:lnTo>
                    <a:pt x="2471260" y="1652039"/>
                  </a:lnTo>
                  <a:lnTo>
                    <a:pt x="2433868" y="1737020"/>
                  </a:lnTo>
                  <a:lnTo>
                    <a:pt x="2386278" y="1801606"/>
                  </a:lnTo>
                  <a:lnTo>
                    <a:pt x="2301297" y="1893386"/>
                  </a:lnTo>
                  <a:lnTo>
                    <a:pt x="2216316" y="1968170"/>
                  </a:lnTo>
                  <a:lnTo>
                    <a:pt x="2144931" y="2022558"/>
                  </a:lnTo>
                  <a:lnTo>
                    <a:pt x="2117737" y="2025957"/>
                  </a:lnTo>
                  <a:lnTo>
                    <a:pt x="2093942" y="2015759"/>
                  </a:lnTo>
                  <a:lnTo>
                    <a:pt x="2070148" y="1988565"/>
                  </a:lnTo>
                  <a:lnTo>
                    <a:pt x="2059950" y="1957972"/>
                  </a:lnTo>
                  <a:lnTo>
                    <a:pt x="2053151" y="1910383"/>
                  </a:lnTo>
                  <a:lnTo>
                    <a:pt x="2046353" y="1896786"/>
                  </a:lnTo>
                  <a:lnTo>
                    <a:pt x="1828800" y="1788009"/>
                  </a:lnTo>
                  <a:lnTo>
                    <a:pt x="1567058" y="164524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 dirty="0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97554F4E-AA91-4435-AF8E-92DE8123094D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482725"/>
            <a:ext cx="4418013" cy="4448175"/>
            <a:chOff x="2695575" y="1482725"/>
            <a:chExt cx="4418013" cy="4448175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34169164-D361-4660-A0D9-FB4577D6DACA}"/>
                </a:ext>
              </a:extLst>
            </p:cNvPr>
            <p:cNvSpPr/>
            <p:nvPr/>
          </p:nvSpPr>
          <p:spPr>
            <a:xfrm>
              <a:off x="3095625" y="1493838"/>
              <a:ext cx="1741488" cy="1104900"/>
            </a:xfrm>
            <a:custGeom>
              <a:avLst/>
              <a:gdLst>
                <a:gd name="connsiteX0" fmla="*/ 1214438 w 1740694"/>
                <a:gd name="connsiteY0" fmla="*/ 600075 h 1104900"/>
                <a:gd name="connsiteX1" fmla="*/ 1000125 w 1740694"/>
                <a:gd name="connsiteY1" fmla="*/ 707231 h 1104900"/>
                <a:gd name="connsiteX2" fmla="*/ 895350 w 1740694"/>
                <a:gd name="connsiteY2" fmla="*/ 759619 h 1104900"/>
                <a:gd name="connsiteX3" fmla="*/ 821531 w 1740694"/>
                <a:gd name="connsiteY3" fmla="*/ 788194 h 1104900"/>
                <a:gd name="connsiteX4" fmla="*/ 609600 w 1740694"/>
                <a:gd name="connsiteY4" fmla="*/ 888206 h 1104900"/>
                <a:gd name="connsiteX5" fmla="*/ 478631 w 1740694"/>
                <a:gd name="connsiteY5" fmla="*/ 942975 h 1104900"/>
                <a:gd name="connsiteX6" fmla="*/ 338138 w 1740694"/>
                <a:gd name="connsiteY6" fmla="*/ 995362 h 1104900"/>
                <a:gd name="connsiteX7" fmla="*/ 166688 w 1740694"/>
                <a:gd name="connsiteY7" fmla="*/ 1057275 h 1104900"/>
                <a:gd name="connsiteX8" fmla="*/ 33338 w 1740694"/>
                <a:gd name="connsiteY8" fmla="*/ 1102519 h 1104900"/>
                <a:gd name="connsiteX9" fmla="*/ 19050 w 1740694"/>
                <a:gd name="connsiteY9" fmla="*/ 1104900 h 1104900"/>
                <a:gd name="connsiteX10" fmla="*/ 4763 w 1740694"/>
                <a:gd name="connsiteY10" fmla="*/ 1102519 h 1104900"/>
                <a:gd name="connsiteX11" fmla="*/ 0 w 1740694"/>
                <a:gd name="connsiteY11" fmla="*/ 1090612 h 1104900"/>
                <a:gd name="connsiteX12" fmla="*/ 4763 w 1740694"/>
                <a:gd name="connsiteY12" fmla="*/ 1059656 h 1104900"/>
                <a:gd name="connsiteX13" fmla="*/ 21431 w 1740694"/>
                <a:gd name="connsiteY13" fmla="*/ 1040606 h 1104900"/>
                <a:gd name="connsiteX14" fmla="*/ 164306 w 1740694"/>
                <a:gd name="connsiteY14" fmla="*/ 966787 h 1104900"/>
                <a:gd name="connsiteX15" fmla="*/ 328613 w 1740694"/>
                <a:gd name="connsiteY15" fmla="*/ 876300 h 1104900"/>
                <a:gd name="connsiteX16" fmla="*/ 495300 w 1740694"/>
                <a:gd name="connsiteY16" fmla="*/ 783431 h 1104900"/>
                <a:gd name="connsiteX17" fmla="*/ 650081 w 1740694"/>
                <a:gd name="connsiteY17" fmla="*/ 688181 h 1104900"/>
                <a:gd name="connsiteX18" fmla="*/ 757238 w 1740694"/>
                <a:gd name="connsiteY18" fmla="*/ 619125 h 1104900"/>
                <a:gd name="connsiteX19" fmla="*/ 883444 w 1740694"/>
                <a:gd name="connsiteY19" fmla="*/ 535781 h 1104900"/>
                <a:gd name="connsiteX20" fmla="*/ 1007269 w 1740694"/>
                <a:gd name="connsiteY20" fmla="*/ 445294 h 1104900"/>
                <a:gd name="connsiteX21" fmla="*/ 1064419 w 1740694"/>
                <a:gd name="connsiteY21" fmla="*/ 407194 h 1104900"/>
                <a:gd name="connsiteX22" fmla="*/ 1126331 w 1740694"/>
                <a:gd name="connsiteY22" fmla="*/ 352425 h 1104900"/>
                <a:gd name="connsiteX23" fmla="*/ 1176338 w 1740694"/>
                <a:gd name="connsiteY23" fmla="*/ 302419 h 1104900"/>
                <a:gd name="connsiteX24" fmla="*/ 1200150 w 1740694"/>
                <a:gd name="connsiteY24" fmla="*/ 269081 h 1104900"/>
                <a:gd name="connsiteX25" fmla="*/ 1216819 w 1740694"/>
                <a:gd name="connsiteY25" fmla="*/ 235744 h 1104900"/>
                <a:gd name="connsiteX26" fmla="*/ 1223963 w 1740694"/>
                <a:gd name="connsiteY26" fmla="*/ 207169 h 1104900"/>
                <a:gd name="connsiteX27" fmla="*/ 1216819 w 1740694"/>
                <a:gd name="connsiteY27" fmla="*/ 180975 h 1104900"/>
                <a:gd name="connsiteX28" fmla="*/ 1195388 w 1740694"/>
                <a:gd name="connsiteY28" fmla="*/ 142875 h 1104900"/>
                <a:gd name="connsiteX29" fmla="*/ 1171575 w 1740694"/>
                <a:gd name="connsiteY29" fmla="*/ 95250 h 1104900"/>
                <a:gd name="connsiteX30" fmla="*/ 1154906 w 1740694"/>
                <a:gd name="connsiteY30" fmla="*/ 66675 h 1104900"/>
                <a:gd name="connsiteX31" fmla="*/ 1145381 w 1740694"/>
                <a:gd name="connsiteY31" fmla="*/ 45244 h 1104900"/>
                <a:gd name="connsiteX32" fmla="*/ 1143000 w 1740694"/>
                <a:gd name="connsiteY32" fmla="*/ 23812 h 1104900"/>
                <a:gd name="connsiteX33" fmla="*/ 1145381 w 1740694"/>
                <a:gd name="connsiteY33" fmla="*/ 9525 h 1104900"/>
                <a:gd name="connsiteX34" fmla="*/ 1157288 w 1740694"/>
                <a:gd name="connsiteY34" fmla="*/ 0 h 1104900"/>
                <a:gd name="connsiteX35" fmla="*/ 1183481 w 1740694"/>
                <a:gd name="connsiteY35" fmla="*/ 2381 h 1104900"/>
                <a:gd name="connsiteX36" fmla="*/ 1247775 w 1740694"/>
                <a:gd name="connsiteY36" fmla="*/ 33337 h 1104900"/>
                <a:gd name="connsiteX37" fmla="*/ 1352550 w 1740694"/>
                <a:gd name="connsiteY37" fmla="*/ 80962 h 1104900"/>
                <a:gd name="connsiteX38" fmla="*/ 1497806 w 1740694"/>
                <a:gd name="connsiteY38" fmla="*/ 145256 h 1104900"/>
                <a:gd name="connsiteX39" fmla="*/ 1600200 w 1740694"/>
                <a:gd name="connsiteY39" fmla="*/ 195262 h 1104900"/>
                <a:gd name="connsiteX40" fmla="*/ 1678781 w 1740694"/>
                <a:gd name="connsiteY40" fmla="*/ 233362 h 1104900"/>
                <a:gd name="connsiteX41" fmla="*/ 1707356 w 1740694"/>
                <a:gd name="connsiteY41" fmla="*/ 250031 h 1104900"/>
                <a:gd name="connsiteX42" fmla="*/ 1726406 w 1740694"/>
                <a:gd name="connsiteY42" fmla="*/ 269081 h 1104900"/>
                <a:gd name="connsiteX43" fmla="*/ 1738313 w 1740694"/>
                <a:gd name="connsiteY43" fmla="*/ 292894 h 1104900"/>
                <a:gd name="connsiteX44" fmla="*/ 1740694 w 1740694"/>
                <a:gd name="connsiteY44" fmla="*/ 314325 h 1104900"/>
                <a:gd name="connsiteX45" fmla="*/ 1733550 w 1740694"/>
                <a:gd name="connsiteY45" fmla="*/ 340519 h 1104900"/>
                <a:gd name="connsiteX46" fmla="*/ 1721644 w 1740694"/>
                <a:gd name="connsiteY46" fmla="*/ 357187 h 1104900"/>
                <a:gd name="connsiteX47" fmla="*/ 1688306 w 1740694"/>
                <a:gd name="connsiteY47" fmla="*/ 378619 h 1104900"/>
                <a:gd name="connsiteX48" fmla="*/ 1640681 w 1740694"/>
                <a:gd name="connsiteY48" fmla="*/ 400050 h 1104900"/>
                <a:gd name="connsiteX49" fmla="*/ 1578769 w 1740694"/>
                <a:gd name="connsiteY49" fmla="*/ 421481 h 1104900"/>
                <a:gd name="connsiteX50" fmla="*/ 1214438 w 1740694"/>
                <a:gd name="connsiteY50" fmla="*/ 6000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1104900">
                  <a:moveTo>
                    <a:pt x="1214438" y="600075"/>
                  </a:moveTo>
                  <a:lnTo>
                    <a:pt x="1000125" y="707231"/>
                  </a:lnTo>
                  <a:lnTo>
                    <a:pt x="895350" y="759619"/>
                  </a:lnTo>
                  <a:lnTo>
                    <a:pt x="821531" y="788194"/>
                  </a:lnTo>
                  <a:lnTo>
                    <a:pt x="609600" y="888206"/>
                  </a:lnTo>
                  <a:lnTo>
                    <a:pt x="478631" y="942975"/>
                  </a:lnTo>
                  <a:lnTo>
                    <a:pt x="338138" y="995362"/>
                  </a:lnTo>
                  <a:lnTo>
                    <a:pt x="166688" y="1057275"/>
                  </a:lnTo>
                  <a:lnTo>
                    <a:pt x="33338" y="1102519"/>
                  </a:lnTo>
                  <a:lnTo>
                    <a:pt x="19050" y="1104900"/>
                  </a:lnTo>
                  <a:lnTo>
                    <a:pt x="4763" y="1102519"/>
                  </a:lnTo>
                  <a:lnTo>
                    <a:pt x="0" y="1090612"/>
                  </a:lnTo>
                  <a:lnTo>
                    <a:pt x="4763" y="1059656"/>
                  </a:lnTo>
                  <a:lnTo>
                    <a:pt x="21431" y="1040606"/>
                  </a:lnTo>
                  <a:lnTo>
                    <a:pt x="164306" y="966787"/>
                  </a:lnTo>
                  <a:lnTo>
                    <a:pt x="328613" y="876300"/>
                  </a:lnTo>
                  <a:lnTo>
                    <a:pt x="495300" y="783431"/>
                  </a:lnTo>
                  <a:lnTo>
                    <a:pt x="650081" y="688181"/>
                  </a:lnTo>
                  <a:lnTo>
                    <a:pt x="757238" y="619125"/>
                  </a:lnTo>
                  <a:lnTo>
                    <a:pt x="883444" y="535781"/>
                  </a:lnTo>
                  <a:lnTo>
                    <a:pt x="1007269" y="445294"/>
                  </a:lnTo>
                  <a:lnTo>
                    <a:pt x="1064419" y="407194"/>
                  </a:lnTo>
                  <a:lnTo>
                    <a:pt x="1126331" y="352425"/>
                  </a:lnTo>
                  <a:lnTo>
                    <a:pt x="1176338" y="302419"/>
                  </a:lnTo>
                  <a:lnTo>
                    <a:pt x="1200150" y="269081"/>
                  </a:lnTo>
                  <a:lnTo>
                    <a:pt x="1216819" y="235744"/>
                  </a:lnTo>
                  <a:lnTo>
                    <a:pt x="1223963" y="207169"/>
                  </a:lnTo>
                  <a:lnTo>
                    <a:pt x="1216819" y="180975"/>
                  </a:lnTo>
                  <a:lnTo>
                    <a:pt x="1195388" y="142875"/>
                  </a:lnTo>
                  <a:lnTo>
                    <a:pt x="1171575" y="95250"/>
                  </a:lnTo>
                  <a:lnTo>
                    <a:pt x="1154906" y="66675"/>
                  </a:lnTo>
                  <a:lnTo>
                    <a:pt x="1145381" y="45244"/>
                  </a:lnTo>
                  <a:lnTo>
                    <a:pt x="1143000" y="23812"/>
                  </a:lnTo>
                  <a:lnTo>
                    <a:pt x="1145381" y="9525"/>
                  </a:lnTo>
                  <a:lnTo>
                    <a:pt x="1157288" y="0"/>
                  </a:lnTo>
                  <a:lnTo>
                    <a:pt x="1183481" y="2381"/>
                  </a:lnTo>
                  <a:lnTo>
                    <a:pt x="1247775" y="33337"/>
                  </a:lnTo>
                  <a:lnTo>
                    <a:pt x="1352550" y="80962"/>
                  </a:lnTo>
                  <a:lnTo>
                    <a:pt x="1497806" y="145256"/>
                  </a:lnTo>
                  <a:lnTo>
                    <a:pt x="1600200" y="195262"/>
                  </a:lnTo>
                  <a:lnTo>
                    <a:pt x="1678781" y="233362"/>
                  </a:lnTo>
                  <a:lnTo>
                    <a:pt x="1707356" y="250031"/>
                  </a:lnTo>
                  <a:lnTo>
                    <a:pt x="1726406" y="269081"/>
                  </a:lnTo>
                  <a:lnTo>
                    <a:pt x="1738313" y="292894"/>
                  </a:lnTo>
                  <a:lnTo>
                    <a:pt x="1740694" y="314325"/>
                  </a:lnTo>
                  <a:lnTo>
                    <a:pt x="1733550" y="340519"/>
                  </a:lnTo>
                  <a:lnTo>
                    <a:pt x="1721644" y="357187"/>
                  </a:lnTo>
                  <a:lnTo>
                    <a:pt x="1688306" y="378619"/>
                  </a:lnTo>
                  <a:lnTo>
                    <a:pt x="1640681" y="400050"/>
                  </a:lnTo>
                  <a:lnTo>
                    <a:pt x="1578769" y="421481"/>
                  </a:lnTo>
                  <a:lnTo>
                    <a:pt x="1214438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E6F39840-46F5-4DE5-B0AD-1188EE8E7DB7}"/>
                </a:ext>
              </a:extLst>
            </p:cNvPr>
            <p:cNvSpPr/>
            <p:nvPr/>
          </p:nvSpPr>
          <p:spPr>
            <a:xfrm>
              <a:off x="2787650" y="2398713"/>
              <a:ext cx="3975100" cy="941387"/>
            </a:xfrm>
            <a:custGeom>
              <a:avLst/>
              <a:gdLst>
                <a:gd name="connsiteX0" fmla="*/ 2973629 w 3975811"/>
                <a:gd name="connsiteY0" fmla="*/ 351129 h 940003"/>
                <a:gd name="connsiteX1" fmla="*/ 2615184 w 3975811"/>
                <a:gd name="connsiteY1" fmla="*/ 413308 h 940003"/>
                <a:gd name="connsiteX2" fmla="*/ 2476195 w 3975811"/>
                <a:gd name="connsiteY2" fmla="*/ 420624 h 940003"/>
                <a:gd name="connsiteX3" fmla="*/ 2015338 w 3975811"/>
                <a:gd name="connsiteY3" fmla="*/ 523036 h 940003"/>
                <a:gd name="connsiteX4" fmla="*/ 1671523 w 3975811"/>
                <a:gd name="connsiteY4" fmla="*/ 599846 h 940003"/>
                <a:gd name="connsiteX5" fmla="*/ 1525219 w 3975811"/>
                <a:gd name="connsiteY5" fmla="*/ 636422 h 940003"/>
                <a:gd name="connsiteX6" fmla="*/ 1356970 w 3975811"/>
                <a:gd name="connsiteY6" fmla="*/ 662025 h 940003"/>
                <a:gd name="connsiteX7" fmla="*/ 1192378 w 3975811"/>
                <a:gd name="connsiteY7" fmla="*/ 705916 h 940003"/>
                <a:gd name="connsiteX8" fmla="*/ 1016813 w 3975811"/>
                <a:gd name="connsiteY8" fmla="*/ 753465 h 940003"/>
                <a:gd name="connsiteX9" fmla="*/ 819303 w 3975811"/>
                <a:gd name="connsiteY9" fmla="*/ 811987 h 940003"/>
                <a:gd name="connsiteX10" fmla="*/ 665683 w 3975811"/>
                <a:gd name="connsiteY10" fmla="*/ 863193 h 940003"/>
                <a:gd name="connsiteX11" fmla="*/ 530352 w 3975811"/>
                <a:gd name="connsiteY11" fmla="*/ 918057 h 940003"/>
                <a:gd name="connsiteX12" fmla="*/ 486461 w 3975811"/>
                <a:gd name="connsiteY12" fmla="*/ 940003 h 940003"/>
                <a:gd name="connsiteX13" fmla="*/ 427939 w 3975811"/>
                <a:gd name="connsiteY13" fmla="*/ 929030 h 940003"/>
                <a:gd name="connsiteX14" fmla="*/ 365760 w 3975811"/>
                <a:gd name="connsiteY14" fmla="*/ 914400 h 940003"/>
                <a:gd name="connsiteX15" fmla="*/ 285293 w 3975811"/>
                <a:gd name="connsiteY15" fmla="*/ 881481 h 940003"/>
                <a:gd name="connsiteX16" fmla="*/ 219456 w 3975811"/>
                <a:gd name="connsiteY16" fmla="*/ 848563 h 940003"/>
                <a:gd name="connsiteX17" fmla="*/ 128016 w 3975811"/>
                <a:gd name="connsiteY17" fmla="*/ 790041 h 940003"/>
                <a:gd name="connsiteX18" fmla="*/ 40234 w 3975811"/>
                <a:gd name="connsiteY18" fmla="*/ 720547 h 940003"/>
                <a:gd name="connsiteX19" fmla="*/ 14631 w 3975811"/>
                <a:gd name="connsiteY19" fmla="*/ 698601 h 940003"/>
                <a:gd name="connsiteX20" fmla="*/ 3658 w 3975811"/>
                <a:gd name="connsiteY20" fmla="*/ 676656 h 940003"/>
                <a:gd name="connsiteX21" fmla="*/ 0 w 3975811"/>
                <a:gd name="connsiteY21" fmla="*/ 647395 h 940003"/>
                <a:gd name="connsiteX22" fmla="*/ 10973 w 3975811"/>
                <a:gd name="connsiteY22" fmla="*/ 632764 h 940003"/>
                <a:gd name="connsiteX23" fmla="*/ 32919 w 3975811"/>
                <a:gd name="connsiteY23" fmla="*/ 636422 h 940003"/>
                <a:gd name="connsiteX24" fmla="*/ 62179 w 3975811"/>
                <a:gd name="connsiteY24" fmla="*/ 643737 h 940003"/>
                <a:gd name="connsiteX25" fmla="*/ 91440 w 3975811"/>
                <a:gd name="connsiteY25" fmla="*/ 662025 h 940003"/>
                <a:gd name="connsiteX26" fmla="*/ 146304 w 3975811"/>
                <a:gd name="connsiteY26" fmla="*/ 680313 h 940003"/>
                <a:gd name="connsiteX27" fmla="*/ 212141 w 3975811"/>
                <a:gd name="connsiteY27" fmla="*/ 687628 h 940003"/>
                <a:gd name="connsiteX28" fmla="*/ 288951 w 3975811"/>
                <a:gd name="connsiteY28" fmla="*/ 691286 h 940003"/>
                <a:gd name="connsiteX29" fmla="*/ 362103 w 3975811"/>
                <a:gd name="connsiteY29" fmla="*/ 694944 h 940003"/>
                <a:gd name="connsiteX30" fmla="*/ 475488 w 3975811"/>
                <a:gd name="connsiteY30" fmla="*/ 680313 h 940003"/>
                <a:gd name="connsiteX31" fmla="*/ 683971 w 3975811"/>
                <a:gd name="connsiteY31" fmla="*/ 632764 h 940003"/>
                <a:gd name="connsiteX32" fmla="*/ 1086307 w 3975811"/>
                <a:gd name="connsiteY32" fmla="*/ 534009 h 940003"/>
                <a:gd name="connsiteX33" fmla="*/ 1360627 w 3975811"/>
                <a:gd name="connsiteY33" fmla="*/ 464515 h 940003"/>
                <a:gd name="connsiteX34" fmla="*/ 1547165 w 3975811"/>
                <a:gd name="connsiteY34" fmla="*/ 431596 h 940003"/>
                <a:gd name="connsiteX35" fmla="*/ 1923898 w 3975811"/>
                <a:gd name="connsiteY35" fmla="*/ 351129 h 940003"/>
                <a:gd name="connsiteX36" fmla="*/ 2289658 w 3975811"/>
                <a:gd name="connsiteY36" fmla="*/ 274320 h 940003"/>
                <a:gd name="connsiteX37" fmla="*/ 2457907 w 3975811"/>
                <a:gd name="connsiteY37" fmla="*/ 241401 h 940003"/>
                <a:gd name="connsiteX38" fmla="*/ 2596896 w 3975811"/>
                <a:gd name="connsiteY38" fmla="*/ 208483 h 940003"/>
                <a:gd name="connsiteX39" fmla="*/ 3013863 w 3975811"/>
                <a:gd name="connsiteY39" fmla="*/ 135331 h 940003"/>
                <a:gd name="connsiteX40" fmla="*/ 3266237 w 3975811"/>
                <a:gd name="connsiteY40" fmla="*/ 95097 h 940003"/>
                <a:gd name="connsiteX41" fmla="*/ 3372307 w 3975811"/>
                <a:gd name="connsiteY41" fmla="*/ 43891 h 940003"/>
                <a:gd name="connsiteX42" fmla="*/ 3460090 w 3975811"/>
                <a:gd name="connsiteY42" fmla="*/ 0 h 940003"/>
                <a:gd name="connsiteX43" fmla="*/ 3525927 w 3975811"/>
                <a:gd name="connsiteY43" fmla="*/ 7315 h 940003"/>
                <a:gd name="connsiteX44" fmla="*/ 3690519 w 3975811"/>
                <a:gd name="connsiteY44" fmla="*/ 47548 h 940003"/>
                <a:gd name="connsiteX45" fmla="*/ 3862426 w 3975811"/>
                <a:gd name="connsiteY45" fmla="*/ 95097 h 940003"/>
                <a:gd name="connsiteX46" fmla="*/ 3935578 w 3975811"/>
                <a:gd name="connsiteY46" fmla="*/ 120700 h 940003"/>
                <a:gd name="connsiteX47" fmla="*/ 3957523 w 3975811"/>
                <a:gd name="connsiteY47" fmla="*/ 138988 h 940003"/>
                <a:gd name="connsiteX48" fmla="*/ 3968496 w 3975811"/>
                <a:gd name="connsiteY48" fmla="*/ 153619 h 940003"/>
                <a:gd name="connsiteX49" fmla="*/ 3975811 w 3975811"/>
                <a:gd name="connsiteY49" fmla="*/ 168249 h 940003"/>
                <a:gd name="connsiteX50" fmla="*/ 3972154 w 3975811"/>
                <a:gd name="connsiteY50" fmla="*/ 197510 h 940003"/>
                <a:gd name="connsiteX51" fmla="*/ 3950208 w 3975811"/>
                <a:gd name="connsiteY51" fmla="*/ 215798 h 940003"/>
                <a:gd name="connsiteX52" fmla="*/ 3906317 w 3975811"/>
                <a:gd name="connsiteY52" fmla="*/ 241401 h 940003"/>
                <a:gd name="connsiteX53" fmla="*/ 3840480 w 3975811"/>
                <a:gd name="connsiteY53" fmla="*/ 252374 h 940003"/>
                <a:gd name="connsiteX54" fmla="*/ 3514954 w 3975811"/>
                <a:gd name="connsiteY54" fmla="*/ 277977 h 940003"/>
                <a:gd name="connsiteX55" fmla="*/ 2973629 w 3975811"/>
                <a:gd name="connsiteY55" fmla="*/ 351129 h 9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75811" h="940003">
                  <a:moveTo>
                    <a:pt x="2973629" y="351129"/>
                  </a:moveTo>
                  <a:lnTo>
                    <a:pt x="2615184" y="413308"/>
                  </a:lnTo>
                  <a:lnTo>
                    <a:pt x="2476195" y="420624"/>
                  </a:lnTo>
                  <a:lnTo>
                    <a:pt x="2015338" y="523036"/>
                  </a:lnTo>
                  <a:lnTo>
                    <a:pt x="1671523" y="599846"/>
                  </a:lnTo>
                  <a:lnTo>
                    <a:pt x="1525219" y="636422"/>
                  </a:lnTo>
                  <a:lnTo>
                    <a:pt x="1356970" y="662025"/>
                  </a:lnTo>
                  <a:lnTo>
                    <a:pt x="1192378" y="705916"/>
                  </a:lnTo>
                  <a:lnTo>
                    <a:pt x="1016813" y="753465"/>
                  </a:lnTo>
                  <a:lnTo>
                    <a:pt x="819303" y="811987"/>
                  </a:lnTo>
                  <a:lnTo>
                    <a:pt x="665683" y="863193"/>
                  </a:lnTo>
                  <a:lnTo>
                    <a:pt x="530352" y="918057"/>
                  </a:lnTo>
                  <a:lnTo>
                    <a:pt x="486461" y="940003"/>
                  </a:lnTo>
                  <a:lnTo>
                    <a:pt x="427939" y="929030"/>
                  </a:lnTo>
                  <a:lnTo>
                    <a:pt x="365760" y="914400"/>
                  </a:lnTo>
                  <a:lnTo>
                    <a:pt x="285293" y="881481"/>
                  </a:lnTo>
                  <a:lnTo>
                    <a:pt x="219456" y="848563"/>
                  </a:lnTo>
                  <a:lnTo>
                    <a:pt x="128016" y="790041"/>
                  </a:lnTo>
                  <a:lnTo>
                    <a:pt x="40234" y="720547"/>
                  </a:lnTo>
                  <a:lnTo>
                    <a:pt x="14631" y="698601"/>
                  </a:lnTo>
                  <a:lnTo>
                    <a:pt x="3658" y="676656"/>
                  </a:lnTo>
                  <a:lnTo>
                    <a:pt x="0" y="647395"/>
                  </a:lnTo>
                  <a:lnTo>
                    <a:pt x="10973" y="632764"/>
                  </a:lnTo>
                  <a:lnTo>
                    <a:pt x="32919" y="636422"/>
                  </a:lnTo>
                  <a:lnTo>
                    <a:pt x="62179" y="643737"/>
                  </a:lnTo>
                  <a:lnTo>
                    <a:pt x="91440" y="662025"/>
                  </a:lnTo>
                  <a:lnTo>
                    <a:pt x="146304" y="680313"/>
                  </a:lnTo>
                  <a:lnTo>
                    <a:pt x="212141" y="687628"/>
                  </a:lnTo>
                  <a:lnTo>
                    <a:pt x="288951" y="691286"/>
                  </a:lnTo>
                  <a:lnTo>
                    <a:pt x="362103" y="694944"/>
                  </a:lnTo>
                  <a:lnTo>
                    <a:pt x="475488" y="680313"/>
                  </a:lnTo>
                  <a:lnTo>
                    <a:pt x="683971" y="632764"/>
                  </a:lnTo>
                  <a:lnTo>
                    <a:pt x="1086307" y="534009"/>
                  </a:lnTo>
                  <a:lnTo>
                    <a:pt x="1360627" y="464515"/>
                  </a:lnTo>
                  <a:lnTo>
                    <a:pt x="1547165" y="431596"/>
                  </a:lnTo>
                  <a:lnTo>
                    <a:pt x="1923898" y="351129"/>
                  </a:lnTo>
                  <a:lnTo>
                    <a:pt x="2289658" y="274320"/>
                  </a:lnTo>
                  <a:lnTo>
                    <a:pt x="2457907" y="241401"/>
                  </a:lnTo>
                  <a:lnTo>
                    <a:pt x="2596896" y="208483"/>
                  </a:lnTo>
                  <a:lnTo>
                    <a:pt x="3013863" y="135331"/>
                  </a:lnTo>
                  <a:lnTo>
                    <a:pt x="3266237" y="95097"/>
                  </a:lnTo>
                  <a:lnTo>
                    <a:pt x="3372307" y="43891"/>
                  </a:lnTo>
                  <a:lnTo>
                    <a:pt x="3460090" y="0"/>
                  </a:lnTo>
                  <a:lnTo>
                    <a:pt x="3525927" y="7315"/>
                  </a:lnTo>
                  <a:lnTo>
                    <a:pt x="3690519" y="47548"/>
                  </a:lnTo>
                  <a:lnTo>
                    <a:pt x="3862426" y="95097"/>
                  </a:lnTo>
                  <a:lnTo>
                    <a:pt x="3935578" y="120700"/>
                  </a:lnTo>
                  <a:lnTo>
                    <a:pt x="3957523" y="138988"/>
                  </a:lnTo>
                  <a:lnTo>
                    <a:pt x="3968496" y="153619"/>
                  </a:lnTo>
                  <a:lnTo>
                    <a:pt x="3975811" y="168249"/>
                  </a:lnTo>
                  <a:lnTo>
                    <a:pt x="3972154" y="197510"/>
                  </a:lnTo>
                  <a:lnTo>
                    <a:pt x="3950208" y="215798"/>
                  </a:lnTo>
                  <a:lnTo>
                    <a:pt x="3906317" y="241401"/>
                  </a:lnTo>
                  <a:lnTo>
                    <a:pt x="3840480" y="252374"/>
                  </a:lnTo>
                  <a:lnTo>
                    <a:pt x="3514954" y="277977"/>
                  </a:lnTo>
                  <a:lnTo>
                    <a:pt x="2973629" y="351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">
              <a:extLst>
                <a:ext uri="{FF2B5EF4-FFF2-40B4-BE49-F238E27FC236}">
                  <a16:creationId xmlns:a16="http://schemas.microsoft.com/office/drawing/2014/main" id="{D7E12DFE-8D8C-47E1-B1E0-8A2EA066A84A}"/>
                </a:ext>
              </a:extLst>
            </p:cNvPr>
            <p:cNvSpPr/>
            <p:nvPr/>
          </p:nvSpPr>
          <p:spPr>
            <a:xfrm>
              <a:off x="5870575" y="1647825"/>
              <a:ext cx="711200" cy="579438"/>
            </a:xfrm>
            <a:custGeom>
              <a:avLst/>
              <a:gdLst>
                <a:gd name="connsiteX0" fmla="*/ 390525 w 711994"/>
                <a:gd name="connsiteY0" fmla="*/ 466725 h 578644"/>
                <a:gd name="connsiteX1" fmla="*/ 273844 w 711994"/>
                <a:gd name="connsiteY1" fmla="*/ 354806 h 578644"/>
                <a:gd name="connsiteX2" fmla="*/ 164307 w 711994"/>
                <a:gd name="connsiteY2" fmla="*/ 238125 h 578644"/>
                <a:gd name="connsiteX3" fmla="*/ 59532 w 711994"/>
                <a:gd name="connsiteY3" fmla="*/ 119063 h 578644"/>
                <a:gd name="connsiteX4" fmla="*/ 23813 w 711994"/>
                <a:gd name="connsiteY4" fmla="*/ 83344 h 578644"/>
                <a:gd name="connsiteX5" fmla="*/ 9525 w 711994"/>
                <a:gd name="connsiteY5" fmla="*/ 66675 h 578644"/>
                <a:gd name="connsiteX6" fmla="*/ 0 w 711994"/>
                <a:gd name="connsiteY6" fmla="*/ 38100 h 578644"/>
                <a:gd name="connsiteX7" fmla="*/ 0 w 711994"/>
                <a:gd name="connsiteY7" fmla="*/ 11906 h 578644"/>
                <a:gd name="connsiteX8" fmla="*/ 11907 w 711994"/>
                <a:gd name="connsiteY8" fmla="*/ 0 h 578644"/>
                <a:gd name="connsiteX9" fmla="*/ 33338 w 711994"/>
                <a:gd name="connsiteY9" fmla="*/ 2381 h 578644"/>
                <a:gd name="connsiteX10" fmla="*/ 76200 w 711994"/>
                <a:gd name="connsiteY10" fmla="*/ 23813 h 578644"/>
                <a:gd name="connsiteX11" fmla="*/ 214313 w 711994"/>
                <a:gd name="connsiteY11" fmla="*/ 83344 h 578644"/>
                <a:gd name="connsiteX12" fmla="*/ 388144 w 711994"/>
                <a:gd name="connsiteY12" fmla="*/ 154781 h 578644"/>
                <a:gd name="connsiteX13" fmla="*/ 531019 w 711994"/>
                <a:gd name="connsiteY13" fmla="*/ 209550 h 578644"/>
                <a:gd name="connsiteX14" fmla="*/ 554832 w 711994"/>
                <a:gd name="connsiteY14" fmla="*/ 221456 h 578644"/>
                <a:gd name="connsiteX15" fmla="*/ 581025 w 711994"/>
                <a:gd name="connsiteY15" fmla="*/ 266700 h 578644"/>
                <a:gd name="connsiteX16" fmla="*/ 647700 w 711994"/>
                <a:gd name="connsiteY16" fmla="*/ 371475 h 578644"/>
                <a:gd name="connsiteX17" fmla="*/ 704850 w 711994"/>
                <a:gd name="connsiteY17" fmla="*/ 461963 h 578644"/>
                <a:gd name="connsiteX18" fmla="*/ 711994 w 711994"/>
                <a:gd name="connsiteY18" fmla="*/ 488156 h 578644"/>
                <a:gd name="connsiteX19" fmla="*/ 704850 w 711994"/>
                <a:gd name="connsiteY19" fmla="*/ 526256 h 578644"/>
                <a:gd name="connsiteX20" fmla="*/ 669132 w 711994"/>
                <a:gd name="connsiteY20" fmla="*/ 559594 h 578644"/>
                <a:gd name="connsiteX21" fmla="*/ 635794 w 711994"/>
                <a:gd name="connsiteY21" fmla="*/ 578644 h 578644"/>
                <a:gd name="connsiteX22" fmla="*/ 607219 w 711994"/>
                <a:gd name="connsiteY22" fmla="*/ 578644 h 578644"/>
                <a:gd name="connsiteX23" fmla="*/ 552450 w 711994"/>
                <a:gd name="connsiteY23" fmla="*/ 569119 h 578644"/>
                <a:gd name="connsiteX24" fmla="*/ 519113 w 711994"/>
                <a:gd name="connsiteY24" fmla="*/ 557213 h 578644"/>
                <a:gd name="connsiteX25" fmla="*/ 473869 w 711994"/>
                <a:gd name="connsiteY25" fmla="*/ 533400 h 578644"/>
                <a:gd name="connsiteX26" fmla="*/ 431007 w 711994"/>
                <a:gd name="connsiteY26" fmla="*/ 502444 h 578644"/>
                <a:gd name="connsiteX27" fmla="*/ 390525 w 711994"/>
                <a:gd name="connsiteY27" fmla="*/ 466725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94" h="578644">
                  <a:moveTo>
                    <a:pt x="390525" y="466725"/>
                  </a:moveTo>
                  <a:lnTo>
                    <a:pt x="273844" y="354806"/>
                  </a:lnTo>
                  <a:lnTo>
                    <a:pt x="164307" y="238125"/>
                  </a:lnTo>
                  <a:lnTo>
                    <a:pt x="59532" y="119063"/>
                  </a:lnTo>
                  <a:lnTo>
                    <a:pt x="23813" y="8334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11907" y="0"/>
                  </a:lnTo>
                  <a:lnTo>
                    <a:pt x="33338" y="2381"/>
                  </a:lnTo>
                  <a:lnTo>
                    <a:pt x="76200" y="23813"/>
                  </a:lnTo>
                  <a:lnTo>
                    <a:pt x="214313" y="83344"/>
                  </a:lnTo>
                  <a:lnTo>
                    <a:pt x="388144" y="154781"/>
                  </a:lnTo>
                  <a:lnTo>
                    <a:pt x="531019" y="209550"/>
                  </a:lnTo>
                  <a:lnTo>
                    <a:pt x="554832" y="221456"/>
                  </a:lnTo>
                  <a:lnTo>
                    <a:pt x="581025" y="266700"/>
                  </a:lnTo>
                  <a:lnTo>
                    <a:pt x="647700" y="371475"/>
                  </a:lnTo>
                  <a:lnTo>
                    <a:pt x="704850" y="461963"/>
                  </a:lnTo>
                  <a:lnTo>
                    <a:pt x="711994" y="488156"/>
                  </a:lnTo>
                  <a:lnTo>
                    <a:pt x="704850" y="526256"/>
                  </a:lnTo>
                  <a:lnTo>
                    <a:pt x="669132" y="559594"/>
                  </a:lnTo>
                  <a:lnTo>
                    <a:pt x="635794" y="578644"/>
                  </a:lnTo>
                  <a:lnTo>
                    <a:pt x="607219" y="578644"/>
                  </a:lnTo>
                  <a:lnTo>
                    <a:pt x="552450" y="569119"/>
                  </a:lnTo>
                  <a:lnTo>
                    <a:pt x="519113" y="557213"/>
                  </a:lnTo>
                  <a:lnTo>
                    <a:pt x="473869" y="533400"/>
                  </a:lnTo>
                  <a:lnTo>
                    <a:pt x="431007" y="502444"/>
                  </a:lnTo>
                  <a:lnTo>
                    <a:pt x="3905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3F0719CB-1B1F-474A-8AA4-F017AB2AFF74}"/>
                </a:ext>
              </a:extLst>
            </p:cNvPr>
            <p:cNvSpPr/>
            <p:nvPr/>
          </p:nvSpPr>
          <p:spPr>
            <a:xfrm rot="16200000">
              <a:off x="2286794" y="3775869"/>
              <a:ext cx="3671887" cy="530225"/>
            </a:xfrm>
            <a:custGeom>
              <a:avLst/>
              <a:gdLst>
                <a:gd name="connsiteX0" fmla="*/ 2354845 w 3671722"/>
                <a:gd name="connsiteY0" fmla="*/ 469557 h 529576"/>
                <a:gd name="connsiteX1" fmla="*/ 2040630 w 3671722"/>
                <a:gd name="connsiteY1" fmla="*/ 466026 h 529576"/>
                <a:gd name="connsiteX2" fmla="*/ 1881757 w 3671722"/>
                <a:gd name="connsiteY2" fmla="*/ 437782 h 529576"/>
                <a:gd name="connsiteX3" fmla="*/ 1447506 w 3671722"/>
                <a:gd name="connsiteY3" fmla="*/ 441313 h 529576"/>
                <a:gd name="connsiteX4" fmla="*/ 1083864 w 3671722"/>
                <a:gd name="connsiteY4" fmla="*/ 441313 h 529576"/>
                <a:gd name="connsiteX5" fmla="*/ 797893 w 3671722"/>
                <a:gd name="connsiteY5" fmla="*/ 441313 h 529576"/>
                <a:gd name="connsiteX6" fmla="*/ 575472 w 3671722"/>
                <a:gd name="connsiteY6" fmla="*/ 444843 h 529576"/>
                <a:gd name="connsiteX7" fmla="*/ 487209 w 3671722"/>
                <a:gd name="connsiteY7" fmla="*/ 441313 h 529576"/>
                <a:gd name="connsiteX8" fmla="*/ 406008 w 3671722"/>
                <a:gd name="connsiteY8" fmla="*/ 427191 h 529576"/>
                <a:gd name="connsiteX9" fmla="*/ 321276 w 3671722"/>
                <a:gd name="connsiteY9" fmla="*/ 406008 h 529576"/>
                <a:gd name="connsiteX10" fmla="*/ 162403 w 3671722"/>
                <a:gd name="connsiteY10" fmla="*/ 345989 h 529576"/>
                <a:gd name="connsiteX11" fmla="*/ 77671 w 3671722"/>
                <a:gd name="connsiteY11" fmla="*/ 300093 h 529576"/>
                <a:gd name="connsiteX12" fmla="*/ 21183 w 3671722"/>
                <a:gd name="connsiteY12" fmla="*/ 268318 h 529576"/>
                <a:gd name="connsiteX13" fmla="*/ 0 w 3671722"/>
                <a:gd name="connsiteY13" fmla="*/ 243605 h 529576"/>
                <a:gd name="connsiteX14" fmla="*/ 0 w 3671722"/>
                <a:gd name="connsiteY14" fmla="*/ 215361 h 529576"/>
                <a:gd name="connsiteX15" fmla="*/ 17652 w 3671722"/>
                <a:gd name="connsiteY15" fmla="*/ 194178 h 529576"/>
                <a:gd name="connsiteX16" fmla="*/ 60018 w 3671722"/>
                <a:gd name="connsiteY16" fmla="*/ 169464 h 529576"/>
                <a:gd name="connsiteX17" fmla="*/ 109445 w 3671722"/>
                <a:gd name="connsiteY17" fmla="*/ 144751 h 529576"/>
                <a:gd name="connsiteX18" fmla="*/ 208299 w 3671722"/>
                <a:gd name="connsiteY18" fmla="*/ 77671 h 529576"/>
                <a:gd name="connsiteX19" fmla="*/ 589594 w 3671722"/>
                <a:gd name="connsiteY19" fmla="*/ 162403 h 529576"/>
                <a:gd name="connsiteX20" fmla="*/ 631960 w 3671722"/>
                <a:gd name="connsiteY20" fmla="*/ 180056 h 529576"/>
                <a:gd name="connsiteX21" fmla="*/ 667265 w 3671722"/>
                <a:gd name="connsiteY21" fmla="*/ 190647 h 529576"/>
                <a:gd name="connsiteX22" fmla="*/ 737875 w 3671722"/>
                <a:gd name="connsiteY22" fmla="*/ 194178 h 529576"/>
                <a:gd name="connsiteX23" fmla="*/ 1105047 w 3671722"/>
                <a:gd name="connsiteY23" fmla="*/ 204769 h 529576"/>
                <a:gd name="connsiteX24" fmla="*/ 1461628 w 3671722"/>
                <a:gd name="connsiteY24" fmla="*/ 211830 h 529576"/>
                <a:gd name="connsiteX25" fmla="*/ 1729946 w 3671722"/>
                <a:gd name="connsiteY25" fmla="*/ 215361 h 529576"/>
                <a:gd name="connsiteX26" fmla="*/ 1920593 w 3671722"/>
                <a:gd name="connsiteY26" fmla="*/ 240074 h 529576"/>
                <a:gd name="connsiteX27" fmla="*/ 2291296 w 3671722"/>
                <a:gd name="connsiteY27" fmla="*/ 250666 h 529576"/>
                <a:gd name="connsiteX28" fmla="*/ 2806749 w 3671722"/>
                <a:gd name="connsiteY28" fmla="*/ 264788 h 529576"/>
                <a:gd name="connsiteX29" fmla="*/ 2983274 w 3671722"/>
                <a:gd name="connsiteY29" fmla="*/ 261257 h 529576"/>
                <a:gd name="connsiteX30" fmla="*/ 3258653 w 3671722"/>
                <a:gd name="connsiteY30" fmla="*/ 257727 h 529576"/>
                <a:gd name="connsiteX31" fmla="*/ 3346916 w 3671722"/>
                <a:gd name="connsiteY31" fmla="*/ 250666 h 529576"/>
                <a:gd name="connsiteX32" fmla="*/ 3385751 w 3671722"/>
                <a:gd name="connsiteY32" fmla="*/ 240074 h 529576"/>
                <a:gd name="connsiteX33" fmla="*/ 3424587 w 3671722"/>
                <a:gd name="connsiteY33" fmla="*/ 208300 h 529576"/>
                <a:gd name="connsiteX34" fmla="*/ 3477544 w 3671722"/>
                <a:gd name="connsiteY34" fmla="*/ 162403 h 529576"/>
                <a:gd name="connsiteX35" fmla="*/ 3530502 w 3671722"/>
                <a:gd name="connsiteY35" fmla="*/ 109446 h 529576"/>
                <a:gd name="connsiteX36" fmla="*/ 3611703 w 3671722"/>
                <a:gd name="connsiteY36" fmla="*/ 0 h 529576"/>
                <a:gd name="connsiteX37" fmla="*/ 3671722 w 3671722"/>
                <a:gd name="connsiteY37" fmla="*/ 70610 h 529576"/>
                <a:gd name="connsiteX38" fmla="*/ 3611703 w 3671722"/>
                <a:gd name="connsiteY38" fmla="*/ 194178 h 529576"/>
                <a:gd name="connsiteX39" fmla="*/ 3565807 w 3671722"/>
                <a:gd name="connsiteY39" fmla="*/ 293032 h 529576"/>
                <a:gd name="connsiteX40" fmla="*/ 3519910 w 3671722"/>
                <a:gd name="connsiteY40" fmla="*/ 374233 h 529576"/>
                <a:gd name="connsiteX41" fmla="*/ 3456361 w 3671722"/>
                <a:gd name="connsiteY41" fmla="*/ 458965 h 529576"/>
                <a:gd name="connsiteX42" fmla="*/ 3396343 w 3671722"/>
                <a:gd name="connsiteY42" fmla="*/ 529576 h 529576"/>
                <a:gd name="connsiteX43" fmla="*/ 3346916 w 3671722"/>
                <a:gd name="connsiteY43" fmla="*/ 526045 h 529576"/>
                <a:gd name="connsiteX44" fmla="*/ 3244531 w 3671722"/>
                <a:gd name="connsiteY44" fmla="*/ 511923 h 529576"/>
                <a:gd name="connsiteX45" fmla="*/ 3138616 w 3671722"/>
                <a:gd name="connsiteY45" fmla="*/ 508393 h 529576"/>
                <a:gd name="connsiteX46" fmla="*/ 3011518 w 3671722"/>
                <a:gd name="connsiteY46" fmla="*/ 504862 h 529576"/>
                <a:gd name="connsiteX47" fmla="*/ 2859706 w 3671722"/>
                <a:gd name="connsiteY47" fmla="*/ 483679 h 529576"/>
                <a:gd name="connsiteX48" fmla="*/ 2354845 w 3671722"/>
                <a:gd name="connsiteY48" fmla="*/ 469557 h 52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71722" h="529576">
                  <a:moveTo>
                    <a:pt x="2354845" y="469557"/>
                  </a:moveTo>
                  <a:lnTo>
                    <a:pt x="2040630" y="466026"/>
                  </a:lnTo>
                  <a:lnTo>
                    <a:pt x="1881757" y="437782"/>
                  </a:lnTo>
                  <a:lnTo>
                    <a:pt x="1447506" y="441313"/>
                  </a:lnTo>
                  <a:lnTo>
                    <a:pt x="1083864" y="441313"/>
                  </a:lnTo>
                  <a:lnTo>
                    <a:pt x="797893" y="441313"/>
                  </a:lnTo>
                  <a:lnTo>
                    <a:pt x="575472" y="444843"/>
                  </a:lnTo>
                  <a:lnTo>
                    <a:pt x="487209" y="441313"/>
                  </a:lnTo>
                  <a:lnTo>
                    <a:pt x="406008" y="427191"/>
                  </a:lnTo>
                  <a:lnTo>
                    <a:pt x="321276" y="406008"/>
                  </a:lnTo>
                  <a:lnTo>
                    <a:pt x="162403" y="345989"/>
                  </a:lnTo>
                  <a:lnTo>
                    <a:pt x="77671" y="300093"/>
                  </a:lnTo>
                  <a:lnTo>
                    <a:pt x="21183" y="268318"/>
                  </a:lnTo>
                  <a:lnTo>
                    <a:pt x="0" y="243605"/>
                  </a:lnTo>
                  <a:lnTo>
                    <a:pt x="0" y="215361"/>
                  </a:lnTo>
                  <a:lnTo>
                    <a:pt x="17652" y="194178"/>
                  </a:lnTo>
                  <a:lnTo>
                    <a:pt x="60018" y="169464"/>
                  </a:lnTo>
                  <a:lnTo>
                    <a:pt x="109445" y="144751"/>
                  </a:lnTo>
                  <a:lnTo>
                    <a:pt x="208299" y="77671"/>
                  </a:lnTo>
                  <a:lnTo>
                    <a:pt x="589594" y="162403"/>
                  </a:lnTo>
                  <a:lnTo>
                    <a:pt x="631960" y="180056"/>
                  </a:lnTo>
                  <a:lnTo>
                    <a:pt x="667265" y="190647"/>
                  </a:lnTo>
                  <a:lnTo>
                    <a:pt x="737875" y="194178"/>
                  </a:lnTo>
                  <a:lnTo>
                    <a:pt x="1105047" y="204769"/>
                  </a:lnTo>
                  <a:lnTo>
                    <a:pt x="1461628" y="211830"/>
                  </a:lnTo>
                  <a:lnTo>
                    <a:pt x="1729946" y="215361"/>
                  </a:lnTo>
                  <a:lnTo>
                    <a:pt x="1920593" y="240074"/>
                  </a:lnTo>
                  <a:lnTo>
                    <a:pt x="2291296" y="250666"/>
                  </a:lnTo>
                  <a:lnTo>
                    <a:pt x="2806749" y="264788"/>
                  </a:lnTo>
                  <a:lnTo>
                    <a:pt x="2983274" y="261257"/>
                  </a:lnTo>
                  <a:lnTo>
                    <a:pt x="3258653" y="257727"/>
                  </a:lnTo>
                  <a:lnTo>
                    <a:pt x="3346916" y="250666"/>
                  </a:lnTo>
                  <a:lnTo>
                    <a:pt x="3385751" y="240074"/>
                  </a:lnTo>
                  <a:lnTo>
                    <a:pt x="3424587" y="208300"/>
                  </a:lnTo>
                  <a:lnTo>
                    <a:pt x="3477544" y="162403"/>
                  </a:lnTo>
                  <a:lnTo>
                    <a:pt x="3530502" y="109446"/>
                  </a:lnTo>
                  <a:lnTo>
                    <a:pt x="3611703" y="0"/>
                  </a:lnTo>
                  <a:lnTo>
                    <a:pt x="3671722" y="70610"/>
                  </a:lnTo>
                  <a:lnTo>
                    <a:pt x="3611703" y="194178"/>
                  </a:lnTo>
                  <a:lnTo>
                    <a:pt x="3565807" y="293032"/>
                  </a:lnTo>
                  <a:lnTo>
                    <a:pt x="3519910" y="374233"/>
                  </a:lnTo>
                  <a:lnTo>
                    <a:pt x="3456361" y="458965"/>
                  </a:lnTo>
                  <a:lnTo>
                    <a:pt x="3396343" y="529576"/>
                  </a:lnTo>
                  <a:lnTo>
                    <a:pt x="3346916" y="526045"/>
                  </a:lnTo>
                  <a:lnTo>
                    <a:pt x="3244531" y="511923"/>
                  </a:lnTo>
                  <a:lnTo>
                    <a:pt x="3138616" y="508393"/>
                  </a:lnTo>
                  <a:lnTo>
                    <a:pt x="3011518" y="504862"/>
                  </a:lnTo>
                  <a:lnTo>
                    <a:pt x="2859706" y="483679"/>
                  </a:lnTo>
                  <a:lnTo>
                    <a:pt x="2354845" y="46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">
              <a:extLst>
                <a:ext uri="{FF2B5EF4-FFF2-40B4-BE49-F238E27FC236}">
                  <a16:creationId xmlns:a16="http://schemas.microsoft.com/office/drawing/2014/main" id="{1920A0E4-F4AE-4345-B9B8-CA82592F2FED}"/>
                </a:ext>
              </a:extLst>
            </p:cNvPr>
            <p:cNvSpPr/>
            <p:nvPr/>
          </p:nvSpPr>
          <p:spPr>
            <a:xfrm>
              <a:off x="3400425" y="5211763"/>
              <a:ext cx="674688" cy="511175"/>
            </a:xfrm>
            <a:custGeom>
              <a:avLst/>
              <a:gdLst>
                <a:gd name="connsiteX0" fmla="*/ 314325 w 673894"/>
                <a:gd name="connsiteY0" fmla="*/ 83344 h 509588"/>
                <a:gd name="connsiteX1" fmla="*/ 433388 w 673894"/>
                <a:gd name="connsiteY1" fmla="*/ 107157 h 509588"/>
                <a:gd name="connsiteX2" fmla="*/ 507206 w 673894"/>
                <a:gd name="connsiteY2" fmla="*/ 114300 h 509588"/>
                <a:gd name="connsiteX3" fmla="*/ 566738 w 673894"/>
                <a:gd name="connsiteY3" fmla="*/ 109538 h 509588"/>
                <a:gd name="connsiteX4" fmla="*/ 588169 w 673894"/>
                <a:gd name="connsiteY4" fmla="*/ 102394 h 509588"/>
                <a:gd name="connsiteX5" fmla="*/ 673894 w 673894"/>
                <a:gd name="connsiteY5" fmla="*/ 30957 h 509588"/>
                <a:gd name="connsiteX6" fmla="*/ 609600 w 673894"/>
                <a:gd name="connsiteY6" fmla="*/ 509588 h 509588"/>
                <a:gd name="connsiteX7" fmla="*/ 535781 w 673894"/>
                <a:gd name="connsiteY7" fmla="*/ 459582 h 509588"/>
                <a:gd name="connsiteX8" fmla="*/ 495300 w 673894"/>
                <a:gd name="connsiteY8" fmla="*/ 409575 h 509588"/>
                <a:gd name="connsiteX9" fmla="*/ 409575 w 673894"/>
                <a:gd name="connsiteY9" fmla="*/ 319088 h 509588"/>
                <a:gd name="connsiteX10" fmla="*/ 328613 w 673894"/>
                <a:gd name="connsiteY10" fmla="*/ 245269 h 509588"/>
                <a:gd name="connsiteX11" fmla="*/ 283369 w 673894"/>
                <a:gd name="connsiteY11" fmla="*/ 207169 h 509588"/>
                <a:gd name="connsiteX12" fmla="*/ 197644 w 673894"/>
                <a:gd name="connsiteY12" fmla="*/ 152400 h 509588"/>
                <a:gd name="connsiteX13" fmla="*/ 130969 w 673894"/>
                <a:gd name="connsiteY13" fmla="*/ 114300 h 509588"/>
                <a:gd name="connsiteX14" fmla="*/ 64294 w 673894"/>
                <a:gd name="connsiteY14" fmla="*/ 85725 h 509588"/>
                <a:gd name="connsiteX15" fmla="*/ 28575 w 673894"/>
                <a:gd name="connsiteY15" fmla="*/ 71438 h 509588"/>
                <a:gd name="connsiteX16" fmla="*/ 11906 w 673894"/>
                <a:gd name="connsiteY16" fmla="*/ 61913 h 509588"/>
                <a:gd name="connsiteX17" fmla="*/ 2381 w 673894"/>
                <a:gd name="connsiteY17" fmla="*/ 45244 h 509588"/>
                <a:gd name="connsiteX18" fmla="*/ 0 w 673894"/>
                <a:gd name="connsiteY18" fmla="*/ 21432 h 509588"/>
                <a:gd name="connsiteX19" fmla="*/ 4763 w 673894"/>
                <a:gd name="connsiteY19" fmla="*/ 9525 h 509588"/>
                <a:gd name="connsiteX20" fmla="*/ 26194 w 673894"/>
                <a:gd name="connsiteY20" fmla="*/ 0 h 509588"/>
                <a:gd name="connsiteX21" fmla="*/ 57150 w 673894"/>
                <a:gd name="connsiteY21" fmla="*/ 4763 h 509588"/>
                <a:gd name="connsiteX22" fmla="*/ 140494 w 673894"/>
                <a:gd name="connsiteY22" fmla="*/ 35719 h 509588"/>
                <a:gd name="connsiteX23" fmla="*/ 314325 w 673894"/>
                <a:gd name="connsiteY23" fmla="*/ 8334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894" h="509588">
                  <a:moveTo>
                    <a:pt x="314325" y="83344"/>
                  </a:moveTo>
                  <a:lnTo>
                    <a:pt x="433388" y="107157"/>
                  </a:lnTo>
                  <a:lnTo>
                    <a:pt x="507206" y="114300"/>
                  </a:lnTo>
                  <a:lnTo>
                    <a:pt x="566738" y="109538"/>
                  </a:lnTo>
                  <a:lnTo>
                    <a:pt x="588169" y="102394"/>
                  </a:lnTo>
                  <a:lnTo>
                    <a:pt x="673894" y="30957"/>
                  </a:lnTo>
                  <a:lnTo>
                    <a:pt x="609600" y="509588"/>
                  </a:lnTo>
                  <a:lnTo>
                    <a:pt x="535781" y="459582"/>
                  </a:lnTo>
                  <a:lnTo>
                    <a:pt x="495300" y="409575"/>
                  </a:lnTo>
                  <a:lnTo>
                    <a:pt x="409575" y="319088"/>
                  </a:lnTo>
                  <a:lnTo>
                    <a:pt x="328613" y="245269"/>
                  </a:lnTo>
                  <a:lnTo>
                    <a:pt x="283369" y="207169"/>
                  </a:lnTo>
                  <a:lnTo>
                    <a:pt x="197644" y="152400"/>
                  </a:lnTo>
                  <a:lnTo>
                    <a:pt x="130969" y="114300"/>
                  </a:lnTo>
                  <a:lnTo>
                    <a:pt x="64294" y="85725"/>
                  </a:lnTo>
                  <a:lnTo>
                    <a:pt x="28575" y="71438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57150" y="4763"/>
                  </a:lnTo>
                  <a:lnTo>
                    <a:pt x="140494" y="35719"/>
                  </a:lnTo>
                  <a:lnTo>
                    <a:pt x="3143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7">
              <a:extLst>
                <a:ext uri="{FF2B5EF4-FFF2-40B4-BE49-F238E27FC236}">
                  <a16:creationId xmlns:a16="http://schemas.microsoft.com/office/drawing/2014/main" id="{7BCFDD43-4121-47B8-B135-164F0F3F4EEE}"/>
                </a:ext>
              </a:extLst>
            </p:cNvPr>
            <p:cNvSpPr/>
            <p:nvPr/>
          </p:nvSpPr>
          <p:spPr>
            <a:xfrm>
              <a:off x="2695575" y="3525838"/>
              <a:ext cx="2266950" cy="1246187"/>
            </a:xfrm>
            <a:custGeom>
              <a:avLst/>
              <a:gdLst>
                <a:gd name="connsiteX0" fmla="*/ 1783556 w 2266950"/>
                <a:gd name="connsiteY0" fmla="*/ 364332 h 1245394"/>
                <a:gd name="connsiteX1" fmla="*/ 1583531 w 2266950"/>
                <a:gd name="connsiteY1" fmla="*/ 495300 h 1245394"/>
                <a:gd name="connsiteX2" fmla="*/ 1397794 w 2266950"/>
                <a:gd name="connsiteY2" fmla="*/ 604838 h 1245394"/>
                <a:gd name="connsiteX3" fmla="*/ 1216819 w 2266950"/>
                <a:gd name="connsiteY3" fmla="*/ 726282 h 1245394"/>
                <a:gd name="connsiteX4" fmla="*/ 964406 w 2266950"/>
                <a:gd name="connsiteY4" fmla="*/ 892969 h 1245394"/>
                <a:gd name="connsiteX5" fmla="*/ 790575 w 2266950"/>
                <a:gd name="connsiteY5" fmla="*/ 1007269 h 1245394"/>
                <a:gd name="connsiteX6" fmla="*/ 571500 w 2266950"/>
                <a:gd name="connsiteY6" fmla="*/ 1154907 h 1245394"/>
                <a:gd name="connsiteX7" fmla="*/ 511969 w 2266950"/>
                <a:gd name="connsiteY7" fmla="*/ 1240632 h 1245394"/>
                <a:gd name="connsiteX8" fmla="*/ 483394 w 2266950"/>
                <a:gd name="connsiteY8" fmla="*/ 1245394 h 1245394"/>
                <a:gd name="connsiteX9" fmla="*/ 435769 w 2266950"/>
                <a:gd name="connsiteY9" fmla="*/ 1235869 h 1245394"/>
                <a:gd name="connsiteX10" fmla="*/ 381000 w 2266950"/>
                <a:gd name="connsiteY10" fmla="*/ 1219200 h 1245394"/>
                <a:gd name="connsiteX11" fmla="*/ 328613 w 2266950"/>
                <a:gd name="connsiteY11" fmla="*/ 1193007 h 1245394"/>
                <a:gd name="connsiteX12" fmla="*/ 297656 w 2266950"/>
                <a:gd name="connsiteY12" fmla="*/ 1169194 h 1245394"/>
                <a:gd name="connsiteX13" fmla="*/ 219075 w 2266950"/>
                <a:gd name="connsiteY13" fmla="*/ 1088232 h 1245394"/>
                <a:gd name="connsiteX14" fmla="*/ 142875 w 2266950"/>
                <a:gd name="connsiteY14" fmla="*/ 1002507 h 1245394"/>
                <a:gd name="connsiteX15" fmla="*/ 73819 w 2266950"/>
                <a:gd name="connsiteY15" fmla="*/ 931069 h 1245394"/>
                <a:gd name="connsiteX16" fmla="*/ 35719 w 2266950"/>
                <a:gd name="connsiteY16" fmla="*/ 890588 h 1245394"/>
                <a:gd name="connsiteX17" fmla="*/ 16669 w 2266950"/>
                <a:gd name="connsiteY17" fmla="*/ 871538 h 1245394"/>
                <a:gd name="connsiteX18" fmla="*/ 4763 w 2266950"/>
                <a:gd name="connsiteY18" fmla="*/ 852488 h 1245394"/>
                <a:gd name="connsiteX19" fmla="*/ 0 w 2266950"/>
                <a:gd name="connsiteY19" fmla="*/ 821532 h 1245394"/>
                <a:gd name="connsiteX20" fmla="*/ 11906 w 2266950"/>
                <a:gd name="connsiteY20" fmla="*/ 804863 h 1245394"/>
                <a:gd name="connsiteX21" fmla="*/ 35719 w 2266950"/>
                <a:gd name="connsiteY21" fmla="*/ 804863 h 1245394"/>
                <a:gd name="connsiteX22" fmla="*/ 76200 w 2266950"/>
                <a:gd name="connsiteY22" fmla="*/ 821532 h 1245394"/>
                <a:gd name="connsiteX23" fmla="*/ 119063 w 2266950"/>
                <a:gd name="connsiteY23" fmla="*/ 845344 h 1245394"/>
                <a:gd name="connsiteX24" fmla="*/ 157163 w 2266950"/>
                <a:gd name="connsiteY24" fmla="*/ 866775 h 1245394"/>
                <a:gd name="connsiteX25" fmla="*/ 200025 w 2266950"/>
                <a:gd name="connsiteY25" fmla="*/ 881063 h 1245394"/>
                <a:gd name="connsiteX26" fmla="*/ 257175 w 2266950"/>
                <a:gd name="connsiteY26" fmla="*/ 900113 h 1245394"/>
                <a:gd name="connsiteX27" fmla="*/ 319088 w 2266950"/>
                <a:gd name="connsiteY27" fmla="*/ 912019 h 1245394"/>
                <a:gd name="connsiteX28" fmla="*/ 347663 w 2266950"/>
                <a:gd name="connsiteY28" fmla="*/ 912019 h 1245394"/>
                <a:gd name="connsiteX29" fmla="*/ 376238 w 2266950"/>
                <a:gd name="connsiteY29" fmla="*/ 907257 h 1245394"/>
                <a:gd name="connsiteX30" fmla="*/ 426244 w 2266950"/>
                <a:gd name="connsiteY30" fmla="*/ 888207 h 1245394"/>
                <a:gd name="connsiteX31" fmla="*/ 645319 w 2266950"/>
                <a:gd name="connsiteY31" fmla="*/ 788194 h 1245394"/>
                <a:gd name="connsiteX32" fmla="*/ 892969 w 2266950"/>
                <a:gd name="connsiteY32" fmla="*/ 664369 h 1245394"/>
                <a:gd name="connsiteX33" fmla="*/ 1100138 w 2266950"/>
                <a:gd name="connsiteY33" fmla="*/ 564357 h 1245394"/>
                <a:gd name="connsiteX34" fmla="*/ 1426369 w 2266950"/>
                <a:gd name="connsiteY34" fmla="*/ 404813 h 1245394"/>
                <a:gd name="connsiteX35" fmla="*/ 1600200 w 2266950"/>
                <a:gd name="connsiteY35" fmla="*/ 297657 h 1245394"/>
                <a:gd name="connsiteX36" fmla="*/ 1838325 w 2266950"/>
                <a:gd name="connsiteY36" fmla="*/ 183357 h 1245394"/>
                <a:gd name="connsiteX37" fmla="*/ 2035969 w 2266950"/>
                <a:gd name="connsiteY37" fmla="*/ 90488 h 1245394"/>
                <a:gd name="connsiteX38" fmla="*/ 2200275 w 2266950"/>
                <a:gd name="connsiteY38" fmla="*/ 16669 h 1245394"/>
                <a:gd name="connsiteX39" fmla="*/ 2231231 w 2266950"/>
                <a:gd name="connsiteY39" fmla="*/ 2382 h 1245394"/>
                <a:gd name="connsiteX40" fmla="*/ 2252663 w 2266950"/>
                <a:gd name="connsiteY40" fmla="*/ 0 h 1245394"/>
                <a:gd name="connsiteX41" fmla="*/ 2262188 w 2266950"/>
                <a:gd name="connsiteY41" fmla="*/ 4763 h 1245394"/>
                <a:gd name="connsiteX42" fmla="*/ 2266950 w 2266950"/>
                <a:gd name="connsiteY42" fmla="*/ 11907 h 1245394"/>
                <a:gd name="connsiteX43" fmla="*/ 2266950 w 2266950"/>
                <a:gd name="connsiteY43" fmla="*/ 26194 h 1245394"/>
                <a:gd name="connsiteX44" fmla="*/ 2252663 w 2266950"/>
                <a:gd name="connsiteY44" fmla="*/ 52388 h 1245394"/>
                <a:gd name="connsiteX45" fmla="*/ 2207419 w 2266950"/>
                <a:gd name="connsiteY45" fmla="*/ 88107 h 1245394"/>
                <a:gd name="connsiteX46" fmla="*/ 2019300 w 2266950"/>
                <a:gd name="connsiteY46" fmla="*/ 211932 h 1245394"/>
                <a:gd name="connsiteX47" fmla="*/ 1783556 w 2266950"/>
                <a:gd name="connsiteY47" fmla="*/ 364332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6950" h="1245394">
                  <a:moveTo>
                    <a:pt x="1783556" y="364332"/>
                  </a:moveTo>
                  <a:lnTo>
                    <a:pt x="1583531" y="495300"/>
                  </a:lnTo>
                  <a:lnTo>
                    <a:pt x="1397794" y="604838"/>
                  </a:lnTo>
                  <a:lnTo>
                    <a:pt x="1216819" y="726282"/>
                  </a:lnTo>
                  <a:lnTo>
                    <a:pt x="964406" y="892969"/>
                  </a:lnTo>
                  <a:lnTo>
                    <a:pt x="790575" y="1007269"/>
                  </a:lnTo>
                  <a:lnTo>
                    <a:pt x="571500" y="1154907"/>
                  </a:lnTo>
                  <a:lnTo>
                    <a:pt x="511969" y="1240632"/>
                  </a:lnTo>
                  <a:lnTo>
                    <a:pt x="483394" y="1245394"/>
                  </a:lnTo>
                  <a:lnTo>
                    <a:pt x="435769" y="1235869"/>
                  </a:lnTo>
                  <a:lnTo>
                    <a:pt x="381000" y="1219200"/>
                  </a:lnTo>
                  <a:lnTo>
                    <a:pt x="328613" y="1193007"/>
                  </a:lnTo>
                  <a:lnTo>
                    <a:pt x="297656" y="1169194"/>
                  </a:lnTo>
                  <a:lnTo>
                    <a:pt x="219075" y="1088232"/>
                  </a:lnTo>
                  <a:lnTo>
                    <a:pt x="142875" y="1002507"/>
                  </a:lnTo>
                  <a:lnTo>
                    <a:pt x="73819" y="931069"/>
                  </a:lnTo>
                  <a:lnTo>
                    <a:pt x="35719" y="890588"/>
                  </a:lnTo>
                  <a:lnTo>
                    <a:pt x="16669" y="871538"/>
                  </a:lnTo>
                  <a:lnTo>
                    <a:pt x="4763" y="852488"/>
                  </a:lnTo>
                  <a:lnTo>
                    <a:pt x="0" y="821532"/>
                  </a:lnTo>
                  <a:lnTo>
                    <a:pt x="11906" y="804863"/>
                  </a:lnTo>
                  <a:lnTo>
                    <a:pt x="35719" y="804863"/>
                  </a:lnTo>
                  <a:lnTo>
                    <a:pt x="76200" y="821532"/>
                  </a:lnTo>
                  <a:lnTo>
                    <a:pt x="119063" y="845344"/>
                  </a:lnTo>
                  <a:lnTo>
                    <a:pt x="157163" y="866775"/>
                  </a:lnTo>
                  <a:lnTo>
                    <a:pt x="200025" y="881063"/>
                  </a:lnTo>
                  <a:lnTo>
                    <a:pt x="257175" y="900113"/>
                  </a:lnTo>
                  <a:lnTo>
                    <a:pt x="319088" y="912019"/>
                  </a:lnTo>
                  <a:lnTo>
                    <a:pt x="347663" y="912019"/>
                  </a:lnTo>
                  <a:lnTo>
                    <a:pt x="376238" y="907257"/>
                  </a:lnTo>
                  <a:lnTo>
                    <a:pt x="426244" y="888207"/>
                  </a:lnTo>
                  <a:lnTo>
                    <a:pt x="645319" y="788194"/>
                  </a:lnTo>
                  <a:lnTo>
                    <a:pt x="892969" y="664369"/>
                  </a:lnTo>
                  <a:lnTo>
                    <a:pt x="1100138" y="564357"/>
                  </a:lnTo>
                  <a:lnTo>
                    <a:pt x="1426369" y="404813"/>
                  </a:lnTo>
                  <a:lnTo>
                    <a:pt x="1600200" y="297657"/>
                  </a:lnTo>
                  <a:lnTo>
                    <a:pt x="1838325" y="183357"/>
                  </a:lnTo>
                  <a:lnTo>
                    <a:pt x="2035969" y="90488"/>
                  </a:lnTo>
                  <a:lnTo>
                    <a:pt x="2200275" y="16669"/>
                  </a:lnTo>
                  <a:lnTo>
                    <a:pt x="2231231" y="2382"/>
                  </a:lnTo>
                  <a:lnTo>
                    <a:pt x="2252663" y="0"/>
                  </a:lnTo>
                  <a:lnTo>
                    <a:pt x="2262188" y="4763"/>
                  </a:lnTo>
                  <a:lnTo>
                    <a:pt x="2266950" y="11907"/>
                  </a:lnTo>
                  <a:lnTo>
                    <a:pt x="2266950" y="26194"/>
                  </a:lnTo>
                  <a:lnTo>
                    <a:pt x="2252663" y="52388"/>
                  </a:lnTo>
                  <a:lnTo>
                    <a:pt x="2207419" y="88107"/>
                  </a:lnTo>
                  <a:lnTo>
                    <a:pt x="2019300" y="211932"/>
                  </a:lnTo>
                  <a:lnTo>
                    <a:pt x="1783556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">
              <a:extLst>
                <a:ext uri="{FF2B5EF4-FFF2-40B4-BE49-F238E27FC236}">
                  <a16:creationId xmlns:a16="http://schemas.microsoft.com/office/drawing/2014/main" id="{4CD6DD35-38E0-42FA-92FC-E5DBC3CD2492}"/>
                </a:ext>
              </a:extLst>
            </p:cNvPr>
            <p:cNvSpPr/>
            <p:nvPr/>
          </p:nvSpPr>
          <p:spPr>
            <a:xfrm rot="16200000">
              <a:off x="3725069" y="2563019"/>
              <a:ext cx="4448175" cy="2287587"/>
            </a:xfrm>
            <a:custGeom>
              <a:avLst/>
              <a:gdLst>
                <a:gd name="connsiteX0" fmla="*/ 633046 w 4447873"/>
                <a:gd name="connsiteY0" fmla="*/ 1394357 h 2288069"/>
                <a:gd name="connsiteX1" fmla="*/ 786136 w 4447873"/>
                <a:gd name="connsiteY1" fmla="*/ 1274368 h 2288069"/>
                <a:gd name="connsiteX2" fmla="*/ 930950 w 4447873"/>
                <a:gd name="connsiteY2" fmla="*/ 1175066 h 2288069"/>
                <a:gd name="connsiteX3" fmla="*/ 1055077 w 4447873"/>
                <a:gd name="connsiteY3" fmla="*/ 1100590 h 2288069"/>
                <a:gd name="connsiteX4" fmla="*/ 1278505 w 4447873"/>
                <a:gd name="connsiteY4" fmla="*/ 976464 h 2288069"/>
                <a:gd name="connsiteX5" fmla="*/ 1489520 w 4447873"/>
                <a:gd name="connsiteY5" fmla="*/ 856475 h 2288069"/>
                <a:gd name="connsiteX6" fmla="*/ 1671573 w 4447873"/>
                <a:gd name="connsiteY6" fmla="*/ 781999 h 2288069"/>
                <a:gd name="connsiteX7" fmla="*/ 1779149 w 4447873"/>
                <a:gd name="connsiteY7" fmla="*/ 740623 h 2288069"/>
                <a:gd name="connsiteX8" fmla="*/ 1977752 w 4447873"/>
                <a:gd name="connsiteY8" fmla="*/ 678560 h 2288069"/>
                <a:gd name="connsiteX9" fmla="*/ 2213593 w 4447873"/>
                <a:gd name="connsiteY9" fmla="*/ 612359 h 2288069"/>
                <a:gd name="connsiteX10" fmla="*/ 2490809 w 4447873"/>
                <a:gd name="connsiteY10" fmla="*/ 546158 h 2288069"/>
                <a:gd name="connsiteX11" fmla="*/ 2705962 w 4447873"/>
                <a:gd name="connsiteY11" fmla="*/ 500645 h 2288069"/>
                <a:gd name="connsiteX12" fmla="*/ 2974903 w 4447873"/>
                <a:gd name="connsiteY12" fmla="*/ 450994 h 2288069"/>
                <a:gd name="connsiteX13" fmla="*/ 3119717 w 4447873"/>
                <a:gd name="connsiteY13" fmla="*/ 426169 h 2288069"/>
                <a:gd name="connsiteX14" fmla="*/ 3322458 w 4447873"/>
                <a:gd name="connsiteY14" fmla="*/ 401343 h 2288069"/>
                <a:gd name="connsiteX15" fmla="*/ 3516923 w 4447873"/>
                <a:gd name="connsiteY15" fmla="*/ 368243 h 2288069"/>
                <a:gd name="connsiteX16" fmla="*/ 3761039 w 4447873"/>
                <a:gd name="connsiteY16" fmla="*/ 331005 h 2288069"/>
                <a:gd name="connsiteX17" fmla="*/ 3938954 w 4447873"/>
                <a:gd name="connsiteY17" fmla="*/ 293767 h 2288069"/>
                <a:gd name="connsiteX18" fmla="*/ 4075493 w 4447873"/>
                <a:gd name="connsiteY18" fmla="*/ 268942 h 2288069"/>
                <a:gd name="connsiteX19" fmla="*/ 4166519 w 4447873"/>
                <a:gd name="connsiteY19" fmla="*/ 244116 h 2288069"/>
                <a:gd name="connsiteX20" fmla="*/ 4232720 w 4447873"/>
                <a:gd name="connsiteY20" fmla="*/ 219291 h 2288069"/>
                <a:gd name="connsiteX21" fmla="*/ 4269958 w 4447873"/>
                <a:gd name="connsiteY21" fmla="*/ 190328 h 2288069"/>
                <a:gd name="connsiteX22" fmla="*/ 4319609 w 4447873"/>
                <a:gd name="connsiteY22" fmla="*/ 132402 h 2288069"/>
                <a:gd name="connsiteX23" fmla="*/ 4360984 w 4447873"/>
                <a:gd name="connsiteY23" fmla="*/ 70339 h 2288069"/>
                <a:gd name="connsiteX24" fmla="*/ 4369260 w 4447873"/>
                <a:gd name="connsiteY24" fmla="*/ 37238 h 2288069"/>
                <a:gd name="connsiteX25" fmla="*/ 4389947 w 4447873"/>
                <a:gd name="connsiteY25" fmla="*/ 8275 h 2288069"/>
                <a:gd name="connsiteX26" fmla="*/ 4423048 w 4447873"/>
                <a:gd name="connsiteY26" fmla="*/ 0 h 2288069"/>
                <a:gd name="connsiteX27" fmla="*/ 4439598 w 4447873"/>
                <a:gd name="connsiteY27" fmla="*/ 4138 h 2288069"/>
                <a:gd name="connsiteX28" fmla="*/ 4447873 w 4447873"/>
                <a:gd name="connsiteY28" fmla="*/ 33101 h 2288069"/>
                <a:gd name="connsiteX29" fmla="*/ 4443736 w 4447873"/>
                <a:gd name="connsiteY29" fmla="*/ 103439 h 2288069"/>
                <a:gd name="connsiteX30" fmla="*/ 4423048 w 4447873"/>
                <a:gd name="connsiteY30" fmla="*/ 202741 h 2288069"/>
                <a:gd name="connsiteX31" fmla="*/ 4377535 w 4447873"/>
                <a:gd name="connsiteY31" fmla="*/ 335142 h 2288069"/>
                <a:gd name="connsiteX32" fmla="*/ 4303059 w 4447873"/>
                <a:gd name="connsiteY32" fmla="*/ 475819 h 2288069"/>
                <a:gd name="connsiteX33" fmla="*/ 4253408 w 4447873"/>
                <a:gd name="connsiteY33" fmla="*/ 558570 h 2288069"/>
                <a:gd name="connsiteX34" fmla="*/ 4220307 w 4447873"/>
                <a:gd name="connsiteY34" fmla="*/ 583396 h 2288069"/>
                <a:gd name="connsiteX35" fmla="*/ 4207895 w 4447873"/>
                <a:gd name="connsiteY35" fmla="*/ 587533 h 2288069"/>
                <a:gd name="connsiteX36" fmla="*/ 4162382 w 4447873"/>
                <a:gd name="connsiteY36" fmla="*/ 587533 h 2288069"/>
                <a:gd name="connsiteX37" fmla="*/ 4121006 w 4447873"/>
                <a:gd name="connsiteY37" fmla="*/ 575121 h 2288069"/>
                <a:gd name="connsiteX38" fmla="*/ 4050668 w 4447873"/>
                <a:gd name="connsiteY38" fmla="*/ 537883 h 2288069"/>
                <a:gd name="connsiteX39" fmla="*/ 3802414 w 4447873"/>
                <a:gd name="connsiteY39" fmla="*/ 550295 h 2288069"/>
                <a:gd name="connsiteX40" fmla="*/ 3570711 w 4447873"/>
                <a:gd name="connsiteY40" fmla="*/ 575121 h 2288069"/>
                <a:gd name="connsiteX41" fmla="*/ 3314183 w 4447873"/>
                <a:gd name="connsiteY41" fmla="*/ 612359 h 2288069"/>
                <a:gd name="connsiteX42" fmla="*/ 3136268 w 4447873"/>
                <a:gd name="connsiteY42" fmla="*/ 628909 h 2288069"/>
                <a:gd name="connsiteX43" fmla="*/ 2796988 w 4447873"/>
                <a:gd name="connsiteY43" fmla="*/ 695110 h 2288069"/>
                <a:gd name="connsiteX44" fmla="*/ 2594248 w 4447873"/>
                <a:gd name="connsiteY44" fmla="*/ 740623 h 2288069"/>
                <a:gd name="connsiteX45" fmla="*/ 2403920 w 4447873"/>
                <a:gd name="connsiteY45" fmla="*/ 786136 h 2288069"/>
                <a:gd name="connsiteX46" fmla="*/ 2201180 w 4447873"/>
                <a:gd name="connsiteY46" fmla="*/ 844062 h 2288069"/>
                <a:gd name="connsiteX47" fmla="*/ 2006715 w 4447873"/>
                <a:gd name="connsiteY47" fmla="*/ 901988 h 2288069"/>
                <a:gd name="connsiteX48" fmla="*/ 1845350 w 4447873"/>
                <a:gd name="connsiteY48" fmla="*/ 959913 h 2288069"/>
                <a:gd name="connsiteX49" fmla="*/ 1721223 w 4447873"/>
                <a:gd name="connsiteY49" fmla="*/ 1013702 h 2288069"/>
                <a:gd name="connsiteX50" fmla="*/ 1501933 w 4447873"/>
                <a:gd name="connsiteY50" fmla="*/ 1141966 h 2288069"/>
                <a:gd name="connsiteX51" fmla="*/ 1303330 w 4447873"/>
                <a:gd name="connsiteY51" fmla="*/ 1241267 h 2288069"/>
                <a:gd name="connsiteX52" fmla="*/ 1075765 w 4447873"/>
                <a:gd name="connsiteY52" fmla="*/ 1377807 h 2288069"/>
                <a:gd name="connsiteX53" fmla="*/ 897850 w 4447873"/>
                <a:gd name="connsiteY53" fmla="*/ 1493658 h 2288069"/>
                <a:gd name="connsiteX54" fmla="*/ 761310 w 4447873"/>
                <a:gd name="connsiteY54" fmla="*/ 1609510 h 2288069"/>
                <a:gd name="connsiteX55" fmla="*/ 695109 w 4447873"/>
                <a:gd name="connsiteY55" fmla="*/ 1675711 h 2288069"/>
                <a:gd name="connsiteX56" fmla="*/ 616496 w 4447873"/>
                <a:gd name="connsiteY56" fmla="*/ 1762599 h 2288069"/>
                <a:gd name="connsiteX57" fmla="*/ 562707 w 4447873"/>
                <a:gd name="connsiteY57" fmla="*/ 1841213 h 2288069"/>
                <a:gd name="connsiteX58" fmla="*/ 537882 w 4447873"/>
                <a:gd name="connsiteY58" fmla="*/ 1890864 h 2288069"/>
                <a:gd name="connsiteX59" fmla="*/ 537882 w 4447873"/>
                <a:gd name="connsiteY59" fmla="*/ 1928102 h 2288069"/>
                <a:gd name="connsiteX60" fmla="*/ 268941 w 4447873"/>
                <a:gd name="connsiteY60" fmla="*/ 2217731 h 2288069"/>
                <a:gd name="connsiteX61" fmla="*/ 194465 w 4447873"/>
                <a:gd name="connsiteY61" fmla="*/ 2259106 h 2288069"/>
                <a:gd name="connsiteX62" fmla="*/ 157227 w 4447873"/>
                <a:gd name="connsiteY62" fmla="*/ 2275656 h 2288069"/>
                <a:gd name="connsiteX63" fmla="*/ 115851 w 4447873"/>
                <a:gd name="connsiteY63" fmla="*/ 2283932 h 2288069"/>
                <a:gd name="connsiteX64" fmla="*/ 82751 w 4447873"/>
                <a:gd name="connsiteY64" fmla="*/ 2288069 h 2288069"/>
                <a:gd name="connsiteX65" fmla="*/ 41375 w 4447873"/>
                <a:gd name="connsiteY65" fmla="*/ 2271519 h 2288069"/>
                <a:gd name="connsiteX66" fmla="*/ 16550 w 4447873"/>
                <a:gd name="connsiteY66" fmla="*/ 2246694 h 2288069"/>
                <a:gd name="connsiteX67" fmla="*/ 0 w 4447873"/>
                <a:gd name="connsiteY67" fmla="*/ 2217731 h 2288069"/>
                <a:gd name="connsiteX68" fmla="*/ 0 w 4447873"/>
                <a:gd name="connsiteY68" fmla="*/ 2155667 h 2288069"/>
                <a:gd name="connsiteX69" fmla="*/ 12412 w 4447873"/>
                <a:gd name="connsiteY69" fmla="*/ 2101879 h 2288069"/>
                <a:gd name="connsiteX70" fmla="*/ 53788 w 4447873"/>
                <a:gd name="connsiteY70" fmla="*/ 2039816 h 2288069"/>
                <a:gd name="connsiteX71" fmla="*/ 157227 w 4447873"/>
                <a:gd name="connsiteY71" fmla="*/ 1895001 h 2288069"/>
                <a:gd name="connsiteX72" fmla="*/ 273079 w 4447873"/>
                <a:gd name="connsiteY72" fmla="*/ 1746049 h 2288069"/>
                <a:gd name="connsiteX73" fmla="*/ 376517 w 4447873"/>
                <a:gd name="connsiteY73" fmla="*/ 1626060 h 2288069"/>
                <a:gd name="connsiteX74" fmla="*/ 463406 w 4447873"/>
                <a:gd name="connsiteY74" fmla="*/ 1543309 h 2288069"/>
                <a:gd name="connsiteX75" fmla="*/ 550295 w 4447873"/>
                <a:gd name="connsiteY75" fmla="*/ 1464695 h 2288069"/>
                <a:gd name="connsiteX76" fmla="*/ 633046 w 4447873"/>
                <a:gd name="connsiteY76" fmla="*/ 1394357 h 228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47873" h="2288069">
                  <a:moveTo>
                    <a:pt x="633046" y="1394357"/>
                  </a:moveTo>
                  <a:lnTo>
                    <a:pt x="786136" y="1274368"/>
                  </a:lnTo>
                  <a:lnTo>
                    <a:pt x="930950" y="1175066"/>
                  </a:lnTo>
                  <a:lnTo>
                    <a:pt x="1055077" y="1100590"/>
                  </a:lnTo>
                  <a:lnTo>
                    <a:pt x="1278505" y="976464"/>
                  </a:lnTo>
                  <a:lnTo>
                    <a:pt x="1489520" y="856475"/>
                  </a:lnTo>
                  <a:lnTo>
                    <a:pt x="1671573" y="781999"/>
                  </a:lnTo>
                  <a:lnTo>
                    <a:pt x="1779149" y="740623"/>
                  </a:lnTo>
                  <a:lnTo>
                    <a:pt x="1977752" y="678560"/>
                  </a:lnTo>
                  <a:lnTo>
                    <a:pt x="2213593" y="612359"/>
                  </a:lnTo>
                  <a:lnTo>
                    <a:pt x="2490809" y="546158"/>
                  </a:lnTo>
                  <a:lnTo>
                    <a:pt x="2705962" y="500645"/>
                  </a:lnTo>
                  <a:lnTo>
                    <a:pt x="2974903" y="450994"/>
                  </a:lnTo>
                  <a:lnTo>
                    <a:pt x="3119717" y="426169"/>
                  </a:lnTo>
                  <a:lnTo>
                    <a:pt x="3322458" y="401343"/>
                  </a:lnTo>
                  <a:lnTo>
                    <a:pt x="3516923" y="368243"/>
                  </a:lnTo>
                  <a:lnTo>
                    <a:pt x="3761039" y="331005"/>
                  </a:lnTo>
                  <a:lnTo>
                    <a:pt x="3938954" y="293767"/>
                  </a:lnTo>
                  <a:lnTo>
                    <a:pt x="4075493" y="268942"/>
                  </a:lnTo>
                  <a:lnTo>
                    <a:pt x="4166519" y="244116"/>
                  </a:lnTo>
                  <a:lnTo>
                    <a:pt x="4232720" y="219291"/>
                  </a:lnTo>
                  <a:lnTo>
                    <a:pt x="4269958" y="190328"/>
                  </a:lnTo>
                  <a:lnTo>
                    <a:pt x="4319609" y="132402"/>
                  </a:lnTo>
                  <a:lnTo>
                    <a:pt x="4360984" y="70339"/>
                  </a:lnTo>
                  <a:lnTo>
                    <a:pt x="4369260" y="37238"/>
                  </a:lnTo>
                  <a:lnTo>
                    <a:pt x="4389947" y="8275"/>
                  </a:lnTo>
                  <a:lnTo>
                    <a:pt x="4423048" y="0"/>
                  </a:lnTo>
                  <a:lnTo>
                    <a:pt x="4439598" y="4138"/>
                  </a:lnTo>
                  <a:lnTo>
                    <a:pt x="4447873" y="33101"/>
                  </a:lnTo>
                  <a:lnTo>
                    <a:pt x="4443736" y="103439"/>
                  </a:lnTo>
                  <a:lnTo>
                    <a:pt x="4423048" y="202741"/>
                  </a:lnTo>
                  <a:lnTo>
                    <a:pt x="4377535" y="335142"/>
                  </a:lnTo>
                  <a:lnTo>
                    <a:pt x="4303059" y="475819"/>
                  </a:lnTo>
                  <a:lnTo>
                    <a:pt x="4253408" y="558570"/>
                  </a:lnTo>
                  <a:lnTo>
                    <a:pt x="4220307" y="583396"/>
                  </a:lnTo>
                  <a:lnTo>
                    <a:pt x="4207895" y="587533"/>
                  </a:lnTo>
                  <a:lnTo>
                    <a:pt x="4162382" y="587533"/>
                  </a:lnTo>
                  <a:lnTo>
                    <a:pt x="4121006" y="575121"/>
                  </a:lnTo>
                  <a:lnTo>
                    <a:pt x="4050668" y="537883"/>
                  </a:lnTo>
                  <a:lnTo>
                    <a:pt x="3802414" y="550295"/>
                  </a:lnTo>
                  <a:lnTo>
                    <a:pt x="3570711" y="575121"/>
                  </a:lnTo>
                  <a:lnTo>
                    <a:pt x="3314183" y="612359"/>
                  </a:lnTo>
                  <a:lnTo>
                    <a:pt x="3136268" y="628909"/>
                  </a:lnTo>
                  <a:lnTo>
                    <a:pt x="2796988" y="695110"/>
                  </a:lnTo>
                  <a:lnTo>
                    <a:pt x="2594248" y="740623"/>
                  </a:lnTo>
                  <a:lnTo>
                    <a:pt x="2403920" y="786136"/>
                  </a:lnTo>
                  <a:lnTo>
                    <a:pt x="2201180" y="844062"/>
                  </a:lnTo>
                  <a:lnTo>
                    <a:pt x="2006715" y="901988"/>
                  </a:lnTo>
                  <a:lnTo>
                    <a:pt x="1845350" y="959913"/>
                  </a:lnTo>
                  <a:lnTo>
                    <a:pt x="1721223" y="1013702"/>
                  </a:lnTo>
                  <a:lnTo>
                    <a:pt x="1501933" y="1141966"/>
                  </a:lnTo>
                  <a:lnTo>
                    <a:pt x="1303330" y="1241267"/>
                  </a:lnTo>
                  <a:lnTo>
                    <a:pt x="1075765" y="1377807"/>
                  </a:lnTo>
                  <a:lnTo>
                    <a:pt x="897850" y="1493658"/>
                  </a:lnTo>
                  <a:lnTo>
                    <a:pt x="761310" y="1609510"/>
                  </a:lnTo>
                  <a:lnTo>
                    <a:pt x="695109" y="1675711"/>
                  </a:lnTo>
                  <a:lnTo>
                    <a:pt x="616496" y="1762599"/>
                  </a:lnTo>
                  <a:lnTo>
                    <a:pt x="562707" y="1841213"/>
                  </a:lnTo>
                  <a:lnTo>
                    <a:pt x="537882" y="1890864"/>
                  </a:lnTo>
                  <a:lnTo>
                    <a:pt x="537882" y="1928102"/>
                  </a:lnTo>
                  <a:lnTo>
                    <a:pt x="268941" y="2217731"/>
                  </a:lnTo>
                  <a:lnTo>
                    <a:pt x="194465" y="2259106"/>
                  </a:lnTo>
                  <a:lnTo>
                    <a:pt x="157227" y="2275656"/>
                  </a:lnTo>
                  <a:lnTo>
                    <a:pt x="115851" y="2283932"/>
                  </a:lnTo>
                  <a:lnTo>
                    <a:pt x="82751" y="2288069"/>
                  </a:lnTo>
                  <a:lnTo>
                    <a:pt x="41375" y="2271519"/>
                  </a:lnTo>
                  <a:lnTo>
                    <a:pt x="16550" y="2246694"/>
                  </a:lnTo>
                  <a:lnTo>
                    <a:pt x="0" y="2217731"/>
                  </a:lnTo>
                  <a:lnTo>
                    <a:pt x="0" y="2155667"/>
                  </a:lnTo>
                  <a:lnTo>
                    <a:pt x="12412" y="2101879"/>
                  </a:lnTo>
                  <a:lnTo>
                    <a:pt x="53788" y="2039816"/>
                  </a:lnTo>
                  <a:lnTo>
                    <a:pt x="157227" y="1895001"/>
                  </a:lnTo>
                  <a:lnTo>
                    <a:pt x="273079" y="1746049"/>
                  </a:lnTo>
                  <a:lnTo>
                    <a:pt x="376517" y="1626060"/>
                  </a:lnTo>
                  <a:lnTo>
                    <a:pt x="463406" y="1543309"/>
                  </a:lnTo>
                  <a:lnTo>
                    <a:pt x="550295" y="1464695"/>
                  </a:lnTo>
                  <a:lnTo>
                    <a:pt x="633046" y="139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21">
              <a:extLst>
                <a:ext uri="{FF2B5EF4-FFF2-40B4-BE49-F238E27FC236}">
                  <a16:creationId xmlns:a16="http://schemas.microsoft.com/office/drawing/2014/main" id="{4487F97A-31B5-4635-9A26-35B2F0C55FE7}"/>
                </a:ext>
              </a:extLst>
            </p:cNvPr>
            <p:cNvSpPr/>
            <p:nvPr/>
          </p:nvSpPr>
          <p:spPr>
            <a:xfrm>
              <a:off x="6608763" y="4687888"/>
              <a:ext cx="504825" cy="1035050"/>
            </a:xfrm>
            <a:custGeom>
              <a:avLst/>
              <a:gdLst>
                <a:gd name="connsiteX0" fmla="*/ 440531 w 504825"/>
                <a:gd name="connsiteY0" fmla="*/ 411957 h 1033463"/>
                <a:gd name="connsiteX1" fmla="*/ 395287 w 504825"/>
                <a:gd name="connsiteY1" fmla="*/ 654844 h 1033463"/>
                <a:gd name="connsiteX2" fmla="*/ 388144 w 504825"/>
                <a:gd name="connsiteY2" fmla="*/ 719138 h 1033463"/>
                <a:gd name="connsiteX3" fmla="*/ 383381 w 504825"/>
                <a:gd name="connsiteY3" fmla="*/ 809625 h 1033463"/>
                <a:gd name="connsiteX4" fmla="*/ 392906 w 504825"/>
                <a:gd name="connsiteY4" fmla="*/ 897732 h 1033463"/>
                <a:gd name="connsiteX5" fmla="*/ 431006 w 504825"/>
                <a:gd name="connsiteY5" fmla="*/ 1033463 h 1033463"/>
                <a:gd name="connsiteX6" fmla="*/ 0 w 504825"/>
                <a:gd name="connsiteY6" fmla="*/ 702469 h 1033463"/>
                <a:gd name="connsiteX7" fmla="*/ 123825 w 504825"/>
                <a:gd name="connsiteY7" fmla="*/ 700088 h 1033463"/>
                <a:gd name="connsiteX8" fmla="*/ 159544 w 504825"/>
                <a:gd name="connsiteY8" fmla="*/ 695325 h 1033463"/>
                <a:gd name="connsiteX9" fmla="*/ 188119 w 504825"/>
                <a:gd name="connsiteY9" fmla="*/ 681038 h 1033463"/>
                <a:gd name="connsiteX10" fmla="*/ 209550 w 504825"/>
                <a:gd name="connsiteY10" fmla="*/ 640557 h 1033463"/>
                <a:gd name="connsiteX11" fmla="*/ 266700 w 504825"/>
                <a:gd name="connsiteY11" fmla="*/ 464344 h 1033463"/>
                <a:gd name="connsiteX12" fmla="*/ 330994 w 504825"/>
                <a:gd name="connsiteY12" fmla="*/ 311944 h 1033463"/>
                <a:gd name="connsiteX13" fmla="*/ 385762 w 504825"/>
                <a:gd name="connsiteY13" fmla="*/ 166688 h 1033463"/>
                <a:gd name="connsiteX14" fmla="*/ 421481 w 504825"/>
                <a:gd name="connsiteY14" fmla="*/ 61913 h 1033463"/>
                <a:gd name="connsiteX15" fmla="*/ 435769 w 504825"/>
                <a:gd name="connsiteY15" fmla="*/ 33338 h 1033463"/>
                <a:gd name="connsiteX16" fmla="*/ 454819 w 504825"/>
                <a:gd name="connsiteY16" fmla="*/ 14288 h 1033463"/>
                <a:gd name="connsiteX17" fmla="*/ 471487 w 504825"/>
                <a:gd name="connsiteY17" fmla="*/ 2382 h 1033463"/>
                <a:gd name="connsiteX18" fmla="*/ 483394 w 504825"/>
                <a:gd name="connsiteY18" fmla="*/ 0 h 1033463"/>
                <a:gd name="connsiteX19" fmla="*/ 497681 w 504825"/>
                <a:gd name="connsiteY19" fmla="*/ 9525 h 1033463"/>
                <a:gd name="connsiteX20" fmla="*/ 504825 w 504825"/>
                <a:gd name="connsiteY20" fmla="*/ 28575 h 1033463"/>
                <a:gd name="connsiteX21" fmla="*/ 504825 w 504825"/>
                <a:gd name="connsiteY21" fmla="*/ 59532 h 1033463"/>
                <a:gd name="connsiteX22" fmla="*/ 485775 w 504825"/>
                <a:gd name="connsiteY22" fmla="*/ 164307 h 1033463"/>
                <a:gd name="connsiteX23" fmla="*/ 440531 w 504825"/>
                <a:gd name="connsiteY23" fmla="*/ 411957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4825" h="1033463">
                  <a:moveTo>
                    <a:pt x="440531" y="411957"/>
                  </a:moveTo>
                  <a:lnTo>
                    <a:pt x="395287" y="654844"/>
                  </a:lnTo>
                  <a:lnTo>
                    <a:pt x="388144" y="719138"/>
                  </a:lnTo>
                  <a:lnTo>
                    <a:pt x="383381" y="809625"/>
                  </a:lnTo>
                  <a:lnTo>
                    <a:pt x="392906" y="897732"/>
                  </a:lnTo>
                  <a:lnTo>
                    <a:pt x="431006" y="1033463"/>
                  </a:lnTo>
                  <a:lnTo>
                    <a:pt x="0" y="702469"/>
                  </a:lnTo>
                  <a:lnTo>
                    <a:pt x="123825" y="700088"/>
                  </a:lnTo>
                  <a:lnTo>
                    <a:pt x="159544" y="695325"/>
                  </a:lnTo>
                  <a:lnTo>
                    <a:pt x="188119" y="681038"/>
                  </a:lnTo>
                  <a:lnTo>
                    <a:pt x="209550" y="640557"/>
                  </a:lnTo>
                  <a:lnTo>
                    <a:pt x="266700" y="464344"/>
                  </a:lnTo>
                  <a:lnTo>
                    <a:pt x="330994" y="311944"/>
                  </a:lnTo>
                  <a:lnTo>
                    <a:pt x="385762" y="166688"/>
                  </a:lnTo>
                  <a:lnTo>
                    <a:pt x="421481" y="61913"/>
                  </a:lnTo>
                  <a:lnTo>
                    <a:pt x="435769" y="33338"/>
                  </a:lnTo>
                  <a:lnTo>
                    <a:pt x="454819" y="14288"/>
                  </a:lnTo>
                  <a:lnTo>
                    <a:pt x="471487" y="2382"/>
                  </a:lnTo>
                  <a:lnTo>
                    <a:pt x="483394" y="0"/>
                  </a:lnTo>
                  <a:lnTo>
                    <a:pt x="497681" y="9525"/>
                  </a:lnTo>
                  <a:lnTo>
                    <a:pt x="504825" y="28575"/>
                  </a:lnTo>
                  <a:lnTo>
                    <a:pt x="504825" y="59532"/>
                  </a:lnTo>
                  <a:lnTo>
                    <a:pt x="485775" y="164307"/>
                  </a:lnTo>
                  <a:lnTo>
                    <a:pt x="440531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">
              <a:extLst>
                <a:ext uri="{FF2B5EF4-FFF2-40B4-BE49-F238E27FC236}">
                  <a16:creationId xmlns:a16="http://schemas.microsoft.com/office/drawing/2014/main" id="{A3B46946-900A-40A3-8AA3-E283BC495F04}"/>
                </a:ext>
              </a:extLst>
            </p:cNvPr>
            <p:cNvSpPr/>
            <p:nvPr/>
          </p:nvSpPr>
          <p:spPr>
            <a:xfrm rot="16200000">
              <a:off x="4306887" y="3368676"/>
              <a:ext cx="2505075" cy="2025650"/>
            </a:xfrm>
            <a:custGeom>
              <a:avLst/>
              <a:gdLst>
                <a:gd name="connsiteX0" fmla="*/ 1567058 w 2505252"/>
                <a:gd name="connsiteY0" fmla="*/ 1645241 h 2025957"/>
                <a:gd name="connsiteX1" fmla="*/ 1434487 w 2505252"/>
                <a:gd name="connsiteY1" fmla="*/ 1567058 h 2025957"/>
                <a:gd name="connsiteX2" fmla="*/ 1325710 w 2505252"/>
                <a:gd name="connsiteY2" fmla="*/ 1495673 h 2025957"/>
                <a:gd name="connsiteX3" fmla="*/ 1176143 w 2505252"/>
                <a:gd name="connsiteY3" fmla="*/ 1386897 h 2025957"/>
                <a:gd name="connsiteX4" fmla="*/ 1002781 w 2505252"/>
                <a:gd name="connsiteY4" fmla="*/ 1274722 h 2025957"/>
                <a:gd name="connsiteX5" fmla="*/ 805624 w 2505252"/>
                <a:gd name="connsiteY5" fmla="*/ 1091162 h 2025957"/>
                <a:gd name="connsiteX6" fmla="*/ 662855 w 2505252"/>
                <a:gd name="connsiteY6" fmla="*/ 951792 h 2025957"/>
                <a:gd name="connsiteX7" fmla="*/ 516687 w 2505252"/>
                <a:gd name="connsiteY7" fmla="*/ 802225 h 2025957"/>
                <a:gd name="connsiteX8" fmla="*/ 390915 w 2505252"/>
                <a:gd name="connsiteY8" fmla="*/ 669654 h 2025957"/>
                <a:gd name="connsiteX9" fmla="*/ 309333 w 2505252"/>
                <a:gd name="connsiteY9" fmla="*/ 571075 h 2025957"/>
                <a:gd name="connsiteX10" fmla="*/ 234549 w 2505252"/>
                <a:gd name="connsiteY10" fmla="*/ 465699 h 2025957"/>
                <a:gd name="connsiteX11" fmla="*/ 169963 w 2505252"/>
                <a:gd name="connsiteY11" fmla="*/ 363721 h 2025957"/>
                <a:gd name="connsiteX12" fmla="*/ 98579 w 2505252"/>
                <a:gd name="connsiteY12" fmla="*/ 237948 h 2025957"/>
                <a:gd name="connsiteX13" fmla="*/ 47590 w 2505252"/>
                <a:gd name="connsiteY13" fmla="*/ 142769 h 2025957"/>
                <a:gd name="connsiteX14" fmla="*/ 20396 w 2505252"/>
                <a:gd name="connsiteY14" fmla="*/ 84982 h 2025957"/>
                <a:gd name="connsiteX15" fmla="*/ 3400 w 2505252"/>
                <a:gd name="connsiteY15" fmla="*/ 47590 h 2025957"/>
                <a:gd name="connsiteX16" fmla="*/ 0 w 2505252"/>
                <a:gd name="connsiteY16" fmla="*/ 23795 h 2025957"/>
                <a:gd name="connsiteX17" fmla="*/ 6799 w 2505252"/>
                <a:gd name="connsiteY17" fmla="*/ 3400 h 2025957"/>
                <a:gd name="connsiteX18" fmla="*/ 23795 w 2505252"/>
                <a:gd name="connsiteY18" fmla="*/ 0 h 2025957"/>
                <a:gd name="connsiteX19" fmla="*/ 50989 w 2505252"/>
                <a:gd name="connsiteY19" fmla="*/ 10198 h 2025957"/>
                <a:gd name="connsiteX20" fmla="*/ 81583 w 2505252"/>
                <a:gd name="connsiteY20" fmla="*/ 44191 h 2025957"/>
                <a:gd name="connsiteX21" fmla="*/ 210754 w 2505252"/>
                <a:gd name="connsiteY21" fmla="*/ 214154 h 2025957"/>
                <a:gd name="connsiteX22" fmla="*/ 302534 w 2505252"/>
                <a:gd name="connsiteY22" fmla="*/ 322930 h 2025957"/>
                <a:gd name="connsiteX23" fmla="*/ 418109 w 2505252"/>
                <a:gd name="connsiteY23" fmla="*/ 452102 h 2025957"/>
                <a:gd name="connsiteX24" fmla="*/ 526885 w 2505252"/>
                <a:gd name="connsiteY24" fmla="*/ 567676 h 2025957"/>
                <a:gd name="connsiteX25" fmla="*/ 642460 w 2505252"/>
                <a:gd name="connsiteY25" fmla="*/ 676452 h 2025957"/>
                <a:gd name="connsiteX26" fmla="*/ 781829 w 2505252"/>
                <a:gd name="connsiteY26" fmla="*/ 802225 h 2025957"/>
                <a:gd name="connsiteX27" fmla="*/ 890606 w 2505252"/>
                <a:gd name="connsiteY27" fmla="*/ 890606 h 2025957"/>
                <a:gd name="connsiteX28" fmla="*/ 1019777 w 2505252"/>
                <a:gd name="connsiteY28" fmla="*/ 992583 h 2025957"/>
                <a:gd name="connsiteX29" fmla="*/ 1220333 w 2505252"/>
                <a:gd name="connsiteY29" fmla="*/ 1128554 h 2025957"/>
                <a:gd name="connsiteX30" fmla="*/ 1400494 w 2505252"/>
                <a:gd name="connsiteY30" fmla="*/ 1250927 h 2025957"/>
                <a:gd name="connsiteX31" fmla="*/ 1522867 w 2505252"/>
                <a:gd name="connsiteY31" fmla="*/ 1335908 h 2025957"/>
                <a:gd name="connsiteX32" fmla="*/ 1641841 w 2505252"/>
                <a:gd name="connsiteY32" fmla="*/ 1407293 h 2025957"/>
                <a:gd name="connsiteX33" fmla="*/ 1720024 w 2505252"/>
                <a:gd name="connsiteY33" fmla="*/ 1451483 h 2025957"/>
                <a:gd name="connsiteX34" fmla="*/ 1777812 w 2505252"/>
                <a:gd name="connsiteY34" fmla="*/ 1482076 h 2025957"/>
                <a:gd name="connsiteX35" fmla="*/ 1896786 w 2505252"/>
                <a:gd name="connsiteY35" fmla="*/ 1539864 h 2025957"/>
                <a:gd name="connsiteX36" fmla="*/ 2059950 w 2505252"/>
                <a:gd name="connsiteY36" fmla="*/ 1604449 h 2025957"/>
                <a:gd name="connsiteX37" fmla="*/ 2182323 w 2505252"/>
                <a:gd name="connsiteY37" fmla="*/ 1645241 h 2025957"/>
                <a:gd name="connsiteX38" fmla="*/ 2229913 w 2505252"/>
                <a:gd name="connsiteY38" fmla="*/ 1652039 h 2025957"/>
                <a:gd name="connsiteX39" fmla="*/ 2277502 w 2505252"/>
                <a:gd name="connsiteY39" fmla="*/ 1648640 h 2025957"/>
                <a:gd name="connsiteX40" fmla="*/ 2314894 w 2505252"/>
                <a:gd name="connsiteY40" fmla="*/ 1641841 h 2025957"/>
                <a:gd name="connsiteX41" fmla="*/ 2352286 w 2505252"/>
                <a:gd name="connsiteY41" fmla="*/ 1628244 h 2025957"/>
                <a:gd name="connsiteX42" fmla="*/ 2379480 w 2505252"/>
                <a:gd name="connsiteY42" fmla="*/ 1614647 h 2025957"/>
                <a:gd name="connsiteX43" fmla="*/ 2406674 w 2505252"/>
                <a:gd name="connsiteY43" fmla="*/ 1590852 h 2025957"/>
                <a:gd name="connsiteX44" fmla="*/ 2433868 w 2505252"/>
                <a:gd name="connsiteY44" fmla="*/ 1553461 h 2025957"/>
                <a:gd name="connsiteX45" fmla="*/ 2450864 w 2505252"/>
                <a:gd name="connsiteY45" fmla="*/ 1536464 h 2025957"/>
                <a:gd name="connsiteX46" fmla="*/ 2471260 w 2505252"/>
                <a:gd name="connsiteY46" fmla="*/ 1529666 h 2025957"/>
                <a:gd name="connsiteX47" fmla="*/ 2491655 w 2505252"/>
                <a:gd name="connsiteY47" fmla="*/ 1526267 h 2025957"/>
                <a:gd name="connsiteX48" fmla="*/ 2501853 w 2505252"/>
                <a:gd name="connsiteY48" fmla="*/ 1533065 h 2025957"/>
                <a:gd name="connsiteX49" fmla="*/ 2505252 w 2505252"/>
                <a:gd name="connsiteY49" fmla="*/ 1546662 h 2025957"/>
                <a:gd name="connsiteX50" fmla="*/ 2491655 w 2505252"/>
                <a:gd name="connsiteY50" fmla="*/ 1590852 h 2025957"/>
                <a:gd name="connsiteX51" fmla="*/ 2471260 w 2505252"/>
                <a:gd name="connsiteY51" fmla="*/ 1652039 h 2025957"/>
                <a:gd name="connsiteX52" fmla="*/ 2433868 w 2505252"/>
                <a:gd name="connsiteY52" fmla="*/ 1737020 h 2025957"/>
                <a:gd name="connsiteX53" fmla="*/ 2386278 w 2505252"/>
                <a:gd name="connsiteY53" fmla="*/ 1801606 h 2025957"/>
                <a:gd name="connsiteX54" fmla="*/ 2301297 w 2505252"/>
                <a:gd name="connsiteY54" fmla="*/ 1893386 h 2025957"/>
                <a:gd name="connsiteX55" fmla="*/ 2216316 w 2505252"/>
                <a:gd name="connsiteY55" fmla="*/ 1968170 h 2025957"/>
                <a:gd name="connsiteX56" fmla="*/ 2144931 w 2505252"/>
                <a:gd name="connsiteY56" fmla="*/ 2022558 h 2025957"/>
                <a:gd name="connsiteX57" fmla="*/ 2117737 w 2505252"/>
                <a:gd name="connsiteY57" fmla="*/ 2025957 h 2025957"/>
                <a:gd name="connsiteX58" fmla="*/ 2093942 w 2505252"/>
                <a:gd name="connsiteY58" fmla="*/ 2015759 h 2025957"/>
                <a:gd name="connsiteX59" fmla="*/ 2070148 w 2505252"/>
                <a:gd name="connsiteY59" fmla="*/ 1988565 h 2025957"/>
                <a:gd name="connsiteX60" fmla="*/ 2059950 w 2505252"/>
                <a:gd name="connsiteY60" fmla="*/ 1957972 h 2025957"/>
                <a:gd name="connsiteX61" fmla="*/ 2053151 w 2505252"/>
                <a:gd name="connsiteY61" fmla="*/ 1910383 h 2025957"/>
                <a:gd name="connsiteX62" fmla="*/ 2046353 w 2505252"/>
                <a:gd name="connsiteY62" fmla="*/ 1896786 h 2025957"/>
                <a:gd name="connsiteX63" fmla="*/ 1828800 w 2505252"/>
                <a:gd name="connsiteY63" fmla="*/ 1788009 h 2025957"/>
                <a:gd name="connsiteX64" fmla="*/ 1567058 w 2505252"/>
                <a:gd name="connsiteY64" fmla="*/ 1645241 h 20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05252" h="2025957">
                  <a:moveTo>
                    <a:pt x="1567058" y="1645241"/>
                  </a:moveTo>
                  <a:lnTo>
                    <a:pt x="1434487" y="1567058"/>
                  </a:lnTo>
                  <a:lnTo>
                    <a:pt x="1325710" y="1495673"/>
                  </a:lnTo>
                  <a:lnTo>
                    <a:pt x="1176143" y="1386897"/>
                  </a:lnTo>
                  <a:lnTo>
                    <a:pt x="1002781" y="1274722"/>
                  </a:lnTo>
                  <a:lnTo>
                    <a:pt x="805624" y="1091162"/>
                  </a:lnTo>
                  <a:lnTo>
                    <a:pt x="662855" y="951792"/>
                  </a:lnTo>
                  <a:lnTo>
                    <a:pt x="516687" y="802225"/>
                  </a:lnTo>
                  <a:lnTo>
                    <a:pt x="390915" y="669654"/>
                  </a:lnTo>
                  <a:lnTo>
                    <a:pt x="309333" y="571075"/>
                  </a:lnTo>
                  <a:lnTo>
                    <a:pt x="234549" y="465699"/>
                  </a:lnTo>
                  <a:lnTo>
                    <a:pt x="169963" y="363721"/>
                  </a:lnTo>
                  <a:lnTo>
                    <a:pt x="98579" y="237948"/>
                  </a:lnTo>
                  <a:lnTo>
                    <a:pt x="47590" y="142769"/>
                  </a:lnTo>
                  <a:lnTo>
                    <a:pt x="20396" y="84982"/>
                  </a:lnTo>
                  <a:lnTo>
                    <a:pt x="3400" y="47590"/>
                  </a:lnTo>
                  <a:lnTo>
                    <a:pt x="0" y="23795"/>
                  </a:lnTo>
                  <a:lnTo>
                    <a:pt x="6799" y="3400"/>
                  </a:lnTo>
                  <a:lnTo>
                    <a:pt x="23795" y="0"/>
                  </a:lnTo>
                  <a:lnTo>
                    <a:pt x="50989" y="10198"/>
                  </a:lnTo>
                  <a:lnTo>
                    <a:pt x="81583" y="44191"/>
                  </a:lnTo>
                  <a:lnTo>
                    <a:pt x="210754" y="214154"/>
                  </a:lnTo>
                  <a:lnTo>
                    <a:pt x="302534" y="322930"/>
                  </a:lnTo>
                  <a:lnTo>
                    <a:pt x="418109" y="452102"/>
                  </a:lnTo>
                  <a:lnTo>
                    <a:pt x="526885" y="567676"/>
                  </a:lnTo>
                  <a:lnTo>
                    <a:pt x="642460" y="676452"/>
                  </a:lnTo>
                  <a:lnTo>
                    <a:pt x="781829" y="802225"/>
                  </a:lnTo>
                  <a:lnTo>
                    <a:pt x="890606" y="890606"/>
                  </a:lnTo>
                  <a:lnTo>
                    <a:pt x="1019777" y="992583"/>
                  </a:lnTo>
                  <a:lnTo>
                    <a:pt x="1220333" y="1128554"/>
                  </a:lnTo>
                  <a:lnTo>
                    <a:pt x="1400494" y="1250927"/>
                  </a:lnTo>
                  <a:lnTo>
                    <a:pt x="1522867" y="1335908"/>
                  </a:lnTo>
                  <a:lnTo>
                    <a:pt x="1641841" y="1407293"/>
                  </a:lnTo>
                  <a:lnTo>
                    <a:pt x="1720024" y="1451483"/>
                  </a:lnTo>
                  <a:lnTo>
                    <a:pt x="1777812" y="1482076"/>
                  </a:lnTo>
                  <a:lnTo>
                    <a:pt x="1896786" y="1539864"/>
                  </a:lnTo>
                  <a:lnTo>
                    <a:pt x="2059950" y="1604449"/>
                  </a:lnTo>
                  <a:lnTo>
                    <a:pt x="2182323" y="1645241"/>
                  </a:lnTo>
                  <a:lnTo>
                    <a:pt x="2229913" y="1652039"/>
                  </a:lnTo>
                  <a:lnTo>
                    <a:pt x="2277502" y="1648640"/>
                  </a:lnTo>
                  <a:lnTo>
                    <a:pt x="2314894" y="1641841"/>
                  </a:lnTo>
                  <a:lnTo>
                    <a:pt x="2352286" y="1628244"/>
                  </a:lnTo>
                  <a:lnTo>
                    <a:pt x="2379480" y="1614647"/>
                  </a:lnTo>
                  <a:lnTo>
                    <a:pt x="2406674" y="1590852"/>
                  </a:lnTo>
                  <a:lnTo>
                    <a:pt x="2433868" y="1553461"/>
                  </a:lnTo>
                  <a:lnTo>
                    <a:pt x="2450864" y="1536464"/>
                  </a:lnTo>
                  <a:lnTo>
                    <a:pt x="2471260" y="1529666"/>
                  </a:lnTo>
                  <a:lnTo>
                    <a:pt x="2491655" y="1526267"/>
                  </a:lnTo>
                  <a:lnTo>
                    <a:pt x="2501853" y="1533065"/>
                  </a:lnTo>
                  <a:lnTo>
                    <a:pt x="2505252" y="1546662"/>
                  </a:lnTo>
                  <a:lnTo>
                    <a:pt x="2491655" y="1590852"/>
                  </a:lnTo>
                  <a:lnTo>
                    <a:pt x="2471260" y="1652039"/>
                  </a:lnTo>
                  <a:lnTo>
                    <a:pt x="2433868" y="1737020"/>
                  </a:lnTo>
                  <a:lnTo>
                    <a:pt x="2386278" y="1801606"/>
                  </a:lnTo>
                  <a:lnTo>
                    <a:pt x="2301297" y="1893386"/>
                  </a:lnTo>
                  <a:lnTo>
                    <a:pt x="2216316" y="1968170"/>
                  </a:lnTo>
                  <a:lnTo>
                    <a:pt x="2144931" y="2022558"/>
                  </a:lnTo>
                  <a:lnTo>
                    <a:pt x="2117737" y="2025957"/>
                  </a:lnTo>
                  <a:lnTo>
                    <a:pt x="2093942" y="2015759"/>
                  </a:lnTo>
                  <a:lnTo>
                    <a:pt x="2070148" y="1988565"/>
                  </a:lnTo>
                  <a:lnTo>
                    <a:pt x="2059950" y="1957972"/>
                  </a:lnTo>
                  <a:lnTo>
                    <a:pt x="2053151" y="1910383"/>
                  </a:lnTo>
                  <a:lnTo>
                    <a:pt x="2046353" y="1896786"/>
                  </a:lnTo>
                  <a:lnTo>
                    <a:pt x="1828800" y="1788009"/>
                  </a:lnTo>
                  <a:lnTo>
                    <a:pt x="1567058" y="16452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グループ化 1">
            <a:extLst>
              <a:ext uri="{FF2B5EF4-FFF2-40B4-BE49-F238E27FC236}">
                <a16:creationId xmlns:a16="http://schemas.microsoft.com/office/drawing/2014/main" id="{FEEE2CB9-6BD4-4304-A90E-D3F5CE9310D0}"/>
              </a:ext>
            </a:extLst>
          </p:cNvPr>
          <p:cNvGrpSpPr>
            <a:grpSpLocks/>
          </p:cNvGrpSpPr>
          <p:nvPr/>
        </p:nvGrpSpPr>
        <p:grpSpPr bwMode="auto">
          <a:xfrm>
            <a:off x="2695575" y="1482725"/>
            <a:ext cx="4418013" cy="4448175"/>
            <a:chOff x="2695575" y="1482725"/>
            <a:chExt cx="4418013" cy="44481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BC925D8B-24F9-4AD1-873A-4F082FCD3844}"/>
                </a:ext>
              </a:extLst>
            </p:cNvPr>
            <p:cNvSpPr/>
            <p:nvPr/>
          </p:nvSpPr>
          <p:spPr>
            <a:xfrm>
              <a:off x="3095625" y="1493838"/>
              <a:ext cx="1741488" cy="1104900"/>
            </a:xfrm>
            <a:custGeom>
              <a:avLst/>
              <a:gdLst>
                <a:gd name="connsiteX0" fmla="*/ 1214438 w 1740694"/>
                <a:gd name="connsiteY0" fmla="*/ 600075 h 1104900"/>
                <a:gd name="connsiteX1" fmla="*/ 1000125 w 1740694"/>
                <a:gd name="connsiteY1" fmla="*/ 707231 h 1104900"/>
                <a:gd name="connsiteX2" fmla="*/ 895350 w 1740694"/>
                <a:gd name="connsiteY2" fmla="*/ 759619 h 1104900"/>
                <a:gd name="connsiteX3" fmla="*/ 821531 w 1740694"/>
                <a:gd name="connsiteY3" fmla="*/ 788194 h 1104900"/>
                <a:gd name="connsiteX4" fmla="*/ 609600 w 1740694"/>
                <a:gd name="connsiteY4" fmla="*/ 888206 h 1104900"/>
                <a:gd name="connsiteX5" fmla="*/ 478631 w 1740694"/>
                <a:gd name="connsiteY5" fmla="*/ 942975 h 1104900"/>
                <a:gd name="connsiteX6" fmla="*/ 338138 w 1740694"/>
                <a:gd name="connsiteY6" fmla="*/ 995362 h 1104900"/>
                <a:gd name="connsiteX7" fmla="*/ 166688 w 1740694"/>
                <a:gd name="connsiteY7" fmla="*/ 1057275 h 1104900"/>
                <a:gd name="connsiteX8" fmla="*/ 33338 w 1740694"/>
                <a:gd name="connsiteY8" fmla="*/ 1102519 h 1104900"/>
                <a:gd name="connsiteX9" fmla="*/ 19050 w 1740694"/>
                <a:gd name="connsiteY9" fmla="*/ 1104900 h 1104900"/>
                <a:gd name="connsiteX10" fmla="*/ 4763 w 1740694"/>
                <a:gd name="connsiteY10" fmla="*/ 1102519 h 1104900"/>
                <a:gd name="connsiteX11" fmla="*/ 0 w 1740694"/>
                <a:gd name="connsiteY11" fmla="*/ 1090612 h 1104900"/>
                <a:gd name="connsiteX12" fmla="*/ 4763 w 1740694"/>
                <a:gd name="connsiteY12" fmla="*/ 1059656 h 1104900"/>
                <a:gd name="connsiteX13" fmla="*/ 21431 w 1740694"/>
                <a:gd name="connsiteY13" fmla="*/ 1040606 h 1104900"/>
                <a:gd name="connsiteX14" fmla="*/ 164306 w 1740694"/>
                <a:gd name="connsiteY14" fmla="*/ 966787 h 1104900"/>
                <a:gd name="connsiteX15" fmla="*/ 328613 w 1740694"/>
                <a:gd name="connsiteY15" fmla="*/ 876300 h 1104900"/>
                <a:gd name="connsiteX16" fmla="*/ 495300 w 1740694"/>
                <a:gd name="connsiteY16" fmla="*/ 783431 h 1104900"/>
                <a:gd name="connsiteX17" fmla="*/ 650081 w 1740694"/>
                <a:gd name="connsiteY17" fmla="*/ 688181 h 1104900"/>
                <a:gd name="connsiteX18" fmla="*/ 757238 w 1740694"/>
                <a:gd name="connsiteY18" fmla="*/ 619125 h 1104900"/>
                <a:gd name="connsiteX19" fmla="*/ 883444 w 1740694"/>
                <a:gd name="connsiteY19" fmla="*/ 535781 h 1104900"/>
                <a:gd name="connsiteX20" fmla="*/ 1007269 w 1740694"/>
                <a:gd name="connsiteY20" fmla="*/ 445294 h 1104900"/>
                <a:gd name="connsiteX21" fmla="*/ 1064419 w 1740694"/>
                <a:gd name="connsiteY21" fmla="*/ 407194 h 1104900"/>
                <a:gd name="connsiteX22" fmla="*/ 1126331 w 1740694"/>
                <a:gd name="connsiteY22" fmla="*/ 352425 h 1104900"/>
                <a:gd name="connsiteX23" fmla="*/ 1176338 w 1740694"/>
                <a:gd name="connsiteY23" fmla="*/ 302419 h 1104900"/>
                <a:gd name="connsiteX24" fmla="*/ 1200150 w 1740694"/>
                <a:gd name="connsiteY24" fmla="*/ 269081 h 1104900"/>
                <a:gd name="connsiteX25" fmla="*/ 1216819 w 1740694"/>
                <a:gd name="connsiteY25" fmla="*/ 235744 h 1104900"/>
                <a:gd name="connsiteX26" fmla="*/ 1223963 w 1740694"/>
                <a:gd name="connsiteY26" fmla="*/ 207169 h 1104900"/>
                <a:gd name="connsiteX27" fmla="*/ 1216819 w 1740694"/>
                <a:gd name="connsiteY27" fmla="*/ 180975 h 1104900"/>
                <a:gd name="connsiteX28" fmla="*/ 1195388 w 1740694"/>
                <a:gd name="connsiteY28" fmla="*/ 142875 h 1104900"/>
                <a:gd name="connsiteX29" fmla="*/ 1171575 w 1740694"/>
                <a:gd name="connsiteY29" fmla="*/ 95250 h 1104900"/>
                <a:gd name="connsiteX30" fmla="*/ 1154906 w 1740694"/>
                <a:gd name="connsiteY30" fmla="*/ 66675 h 1104900"/>
                <a:gd name="connsiteX31" fmla="*/ 1145381 w 1740694"/>
                <a:gd name="connsiteY31" fmla="*/ 45244 h 1104900"/>
                <a:gd name="connsiteX32" fmla="*/ 1143000 w 1740694"/>
                <a:gd name="connsiteY32" fmla="*/ 23812 h 1104900"/>
                <a:gd name="connsiteX33" fmla="*/ 1145381 w 1740694"/>
                <a:gd name="connsiteY33" fmla="*/ 9525 h 1104900"/>
                <a:gd name="connsiteX34" fmla="*/ 1157288 w 1740694"/>
                <a:gd name="connsiteY34" fmla="*/ 0 h 1104900"/>
                <a:gd name="connsiteX35" fmla="*/ 1183481 w 1740694"/>
                <a:gd name="connsiteY35" fmla="*/ 2381 h 1104900"/>
                <a:gd name="connsiteX36" fmla="*/ 1247775 w 1740694"/>
                <a:gd name="connsiteY36" fmla="*/ 33337 h 1104900"/>
                <a:gd name="connsiteX37" fmla="*/ 1352550 w 1740694"/>
                <a:gd name="connsiteY37" fmla="*/ 80962 h 1104900"/>
                <a:gd name="connsiteX38" fmla="*/ 1497806 w 1740694"/>
                <a:gd name="connsiteY38" fmla="*/ 145256 h 1104900"/>
                <a:gd name="connsiteX39" fmla="*/ 1600200 w 1740694"/>
                <a:gd name="connsiteY39" fmla="*/ 195262 h 1104900"/>
                <a:gd name="connsiteX40" fmla="*/ 1678781 w 1740694"/>
                <a:gd name="connsiteY40" fmla="*/ 233362 h 1104900"/>
                <a:gd name="connsiteX41" fmla="*/ 1707356 w 1740694"/>
                <a:gd name="connsiteY41" fmla="*/ 250031 h 1104900"/>
                <a:gd name="connsiteX42" fmla="*/ 1726406 w 1740694"/>
                <a:gd name="connsiteY42" fmla="*/ 269081 h 1104900"/>
                <a:gd name="connsiteX43" fmla="*/ 1738313 w 1740694"/>
                <a:gd name="connsiteY43" fmla="*/ 292894 h 1104900"/>
                <a:gd name="connsiteX44" fmla="*/ 1740694 w 1740694"/>
                <a:gd name="connsiteY44" fmla="*/ 314325 h 1104900"/>
                <a:gd name="connsiteX45" fmla="*/ 1733550 w 1740694"/>
                <a:gd name="connsiteY45" fmla="*/ 340519 h 1104900"/>
                <a:gd name="connsiteX46" fmla="*/ 1721644 w 1740694"/>
                <a:gd name="connsiteY46" fmla="*/ 357187 h 1104900"/>
                <a:gd name="connsiteX47" fmla="*/ 1688306 w 1740694"/>
                <a:gd name="connsiteY47" fmla="*/ 378619 h 1104900"/>
                <a:gd name="connsiteX48" fmla="*/ 1640681 w 1740694"/>
                <a:gd name="connsiteY48" fmla="*/ 400050 h 1104900"/>
                <a:gd name="connsiteX49" fmla="*/ 1578769 w 1740694"/>
                <a:gd name="connsiteY49" fmla="*/ 421481 h 1104900"/>
                <a:gd name="connsiteX50" fmla="*/ 1214438 w 1740694"/>
                <a:gd name="connsiteY50" fmla="*/ 600075 h 1104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740694" h="1104900">
                  <a:moveTo>
                    <a:pt x="1214438" y="600075"/>
                  </a:moveTo>
                  <a:lnTo>
                    <a:pt x="1000125" y="707231"/>
                  </a:lnTo>
                  <a:lnTo>
                    <a:pt x="895350" y="759619"/>
                  </a:lnTo>
                  <a:lnTo>
                    <a:pt x="821531" y="788194"/>
                  </a:lnTo>
                  <a:lnTo>
                    <a:pt x="609600" y="888206"/>
                  </a:lnTo>
                  <a:lnTo>
                    <a:pt x="478631" y="942975"/>
                  </a:lnTo>
                  <a:lnTo>
                    <a:pt x="338138" y="995362"/>
                  </a:lnTo>
                  <a:lnTo>
                    <a:pt x="166688" y="1057275"/>
                  </a:lnTo>
                  <a:lnTo>
                    <a:pt x="33338" y="1102519"/>
                  </a:lnTo>
                  <a:lnTo>
                    <a:pt x="19050" y="1104900"/>
                  </a:lnTo>
                  <a:lnTo>
                    <a:pt x="4763" y="1102519"/>
                  </a:lnTo>
                  <a:lnTo>
                    <a:pt x="0" y="1090612"/>
                  </a:lnTo>
                  <a:lnTo>
                    <a:pt x="4763" y="1059656"/>
                  </a:lnTo>
                  <a:lnTo>
                    <a:pt x="21431" y="1040606"/>
                  </a:lnTo>
                  <a:lnTo>
                    <a:pt x="164306" y="966787"/>
                  </a:lnTo>
                  <a:lnTo>
                    <a:pt x="328613" y="876300"/>
                  </a:lnTo>
                  <a:lnTo>
                    <a:pt x="495300" y="783431"/>
                  </a:lnTo>
                  <a:lnTo>
                    <a:pt x="650081" y="688181"/>
                  </a:lnTo>
                  <a:lnTo>
                    <a:pt x="757238" y="619125"/>
                  </a:lnTo>
                  <a:lnTo>
                    <a:pt x="883444" y="535781"/>
                  </a:lnTo>
                  <a:lnTo>
                    <a:pt x="1007269" y="445294"/>
                  </a:lnTo>
                  <a:lnTo>
                    <a:pt x="1064419" y="407194"/>
                  </a:lnTo>
                  <a:lnTo>
                    <a:pt x="1126331" y="352425"/>
                  </a:lnTo>
                  <a:lnTo>
                    <a:pt x="1176338" y="302419"/>
                  </a:lnTo>
                  <a:lnTo>
                    <a:pt x="1200150" y="269081"/>
                  </a:lnTo>
                  <a:lnTo>
                    <a:pt x="1216819" y="235744"/>
                  </a:lnTo>
                  <a:lnTo>
                    <a:pt x="1223963" y="207169"/>
                  </a:lnTo>
                  <a:lnTo>
                    <a:pt x="1216819" y="180975"/>
                  </a:lnTo>
                  <a:lnTo>
                    <a:pt x="1195388" y="142875"/>
                  </a:lnTo>
                  <a:lnTo>
                    <a:pt x="1171575" y="95250"/>
                  </a:lnTo>
                  <a:lnTo>
                    <a:pt x="1154906" y="66675"/>
                  </a:lnTo>
                  <a:lnTo>
                    <a:pt x="1145381" y="45244"/>
                  </a:lnTo>
                  <a:lnTo>
                    <a:pt x="1143000" y="23812"/>
                  </a:lnTo>
                  <a:lnTo>
                    <a:pt x="1145381" y="9525"/>
                  </a:lnTo>
                  <a:lnTo>
                    <a:pt x="1157288" y="0"/>
                  </a:lnTo>
                  <a:lnTo>
                    <a:pt x="1183481" y="2381"/>
                  </a:lnTo>
                  <a:lnTo>
                    <a:pt x="1247775" y="33337"/>
                  </a:lnTo>
                  <a:lnTo>
                    <a:pt x="1352550" y="80962"/>
                  </a:lnTo>
                  <a:lnTo>
                    <a:pt x="1497806" y="145256"/>
                  </a:lnTo>
                  <a:lnTo>
                    <a:pt x="1600200" y="195262"/>
                  </a:lnTo>
                  <a:lnTo>
                    <a:pt x="1678781" y="233362"/>
                  </a:lnTo>
                  <a:lnTo>
                    <a:pt x="1707356" y="250031"/>
                  </a:lnTo>
                  <a:lnTo>
                    <a:pt x="1726406" y="269081"/>
                  </a:lnTo>
                  <a:lnTo>
                    <a:pt x="1738313" y="292894"/>
                  </a:lnTo>
                  <a:lnTo>
                    <a:pt x="1740694" y="314325"/>
                  </a:lnTo>
                  <a:lnTo>
                    <a:pt x="1733550" y="340519"/>
                  </a:lnTo>
                  <a:lnTo>
                    <a:pt x="1721644" y="357187"/>
                  </a:lnTo>
                  <a:lnTo>
                    <a:pt x="1688306" y="378619"/>
                  </a:lnTo>
                  <a:lnTo>
                    <a:pt x="1640681" y="400050"/>
                  </a:lnTo>
                  <a:lnTo>
                    <a:pt x="1578769" y="421481"/>
                  </a:lnTo>
                  <a:lnTo>
                    <a:pt x="1214438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1C0DC155-27E1-479E-A843-9C1165523A12}"/>
                </a:ext>
              </a:extLst>
            </p:cNvPr>
            <p:cNvSpPr/>
            <p:nvPr/>
          </p:nvSpPr>
          <p:spPr>
            <a:xfrm>
              <a:off x="2787650" y="2398713"/>
              <a:ext cx="3975100" cy="941387"/>
            </a:xfrm>
            <a:custGeom>
              <a:avLst/>
              <a:gdLst>
                <a:gd name="connsiteX0" fmla="*/ 2973629 w 3975811"/>
                <a:gd name="connsiteY0" fmla="*/ 351129 h 940003"/>
                <a:gd name="connsiteX1" fmla="*/ 2615184 w 3975811"/>
                <a:gd name="connsiteY1" fmla="*/ 413308 h 940003"/>
                <a:gd name="connsiteX2" fmla="*/ 2476195 w 3975811"/>
                <a:gd name="connsiteY2" fmla="*/ 420624 h 940003"/>
                <a:gd name="connsiteX3" fmla="*/ 2015338 w 3975811"/>
                <a:gd name="connsiteY3" fmla="*/ 523036 h 940003"/>
                <a:gd name="connsiteX4" fmla="*/ 1671523 w 3975811"/>
                <a:gd name="connsiteY4" fmla="*/ 599846 h 940003"/>
                <a:gd name="connsiteX5" fmla="*/ 1525219 w 3975811"/>
                <a:gd name="connsiteY5" fmla="*/ 636422 h 940003"/>
                <a:gd name="connsiteX6" fmla="*/ 1356970 w 3975811"/>
                <a:gd name="connsiteY6" fmla="*/ 662025 h 940003"/>
                <a:gd name="connsiteX7" fmla="*/ 1192378 w 3975811"/>
                <a:gd name="connsiteY7" fmla="*/ 705916 h 940003"/>
                <a:gd name="connsiteX8" fmla="*/ 1016813 w 3975811"/>
                <a:gd name="connsiteY8" fmla="*/ 753465 h 940003"/>
                <a:gd name="connsiteX9" fmla="*/ 819303 w 3975811"/>
                <a:gd name="connsiteY9" fmla="*/ 811987 h 940003"/>
                <a:gd name="connsiteX10" fmla="*/ 665683 w 3975811"/>
                <a:gd name="connsiteY10" fmla="*/ 863193 h 940003"/>
                <a:gd name="connsiteX11" fmla="*/ 530352 w 3975811"/>
                <a:gd name="connsiteY11" fmla="*/ 918057 h 940003"/>
                <a:gd name="connsiteX12" fmla="*/ 486461 w 3975811"/>
                <a:gd name="connsiteY12" fmla="*/ 940003 h 940003"/>
                <a:gd name="connsiteX13" fmla="*/ 427939 w 3975811"/>
                <a:gd name="connsiteY13" fmla="*/ 929030 h 940003"/>
                <a:gd name="connsiteX14" fmla="*/ 365760 w 3975811"/>
                <a:gd name="connsiteY14" fmla="*/ 914400 h 940003"/>
                <a:gd name="connsiteX15" fmla="*/ 285293 w 3975811"/>
                <a:gd name="connsiteY15" fmla="*/ 881481 h 940003"/>
                <a:gd name="connsiteX16" fmla="*/ 219456 w 3975811"/>
                <a:gd name="connsiteY16" fmla="*/ 848563 h 940003"/>
                <a:gd name="connsiteX17" fmla="*/ 128016 w 3975811"/>
                <a:gd name="connsiteY17" fmla="*/ 790041 h 940003"/>
                <a:gd name="connsiteX18" fmla="*/ 40234 w 3975811"/>
                <a:gd name="connsiteY18" fmla="*/ 720547 h 940003"/>
                <a:gd name="connsiteX19" fmla="*/ 14631 w 3975811"/>
                <a:gd name="connsiteY19" fmla="*/ 698601 h 940003"/>
                <a:gd name="connsiteX20" fmla="*/ 3658 w 3975811"/>
                <a:gd name="connsiteY20" fmla="*/ 676656 h 940003"/>
                <a:gd name="connsiteX21" fmla="*/ 0 w 3975811"/>
                <a:gd name="connsiteY21" fmla="*/ 647395 h 940003"/>
                <a:gd name="connsiteX22" fmla="*/ 10973 w 3975811"/>
                <a:gd name="connsiteY22" fmla="*/ 632764 h 940003"/>
                <a:gd name="connsiteX23" fmla="*/ 32919 w 3975811"/>
                <a:gd name="connsiteY23" fmla="*/ 636422 h 940003"/>
                <a:gd name="connsiteX24" fmla="*/ 62179 w 3975811"/>
                <a:gd name="connsiteY24" fmla="*/ 643737 h 940003"/>
                <a:gd name="connsiteX25" fmla="*/ 91440 w 3975811"/>
                <a:gd name="connsiteY25" fmla="*/ 662025 h 940003"/>
                <a:gd name="connsiteX26" fmla="*/ 146304 w 3975811"/>
                <a:gd name="connsiteY26" fmla="*/ 680313 h 940003"/>
                <a:gd name="connsiteX27" fmla="*/ 212141 w 3975811"/>
                <a:gd name="connsiteY27" fmla="*/ 687628 h 940003"/>
                <a:gd name="connsiteX28" fmla="*/ 288951 w 3975811"/>
                <a:gd name="connsiteY28" fmla="*/ 691286 h 940003"/>
                <a:gd name="connsiteX29" fmla="*/ 362103 w 3975811"/>
                <a:gd name="connsiteY29" fmla="*/ 694944 h 940003"/>
                <a:gd name="connsiteX30" fmla="*/ 475488 w 3975811"/>
                <a:gd name="connsiteY30" fmla="*/ 680313 h 940003"/>
                <a:gd name="connsiteX31" fmla="*/ 683971 w 3975811"/>
                <a:gd name="connsiteY31" fmla="*/ 632764 h 940003"/>
                <a:gd name="connsiteX32" fmla="*/ 1086307 w 3975811"/>
                <a:gd name="connsiteY32" fmla="*/ 534009 h 940003"/>
                <a:gd name="connsiteX33" fmla="*/ 1360627 w 3975811"/>
                <a:gd name="connsiteY33" fmla="*/ 464515 h 940003"/>
                <a:gd name="connsiteX34" fmla="*/ 1547165 w 3975811"/>
                <a:gd name="connsiteY34" fmla="*/ 431596 h 940003"/>
                <a:gd name="connsiteX35" fmla="*/ 1923898 w 3975811"/>
                <a:gd name="connsiteY35" fmla="*/ 351129 h 940003"/>
                <a:gd name="connsiteX36" fmla="*/ 2289658 w 3975811"/>
                <a:gd name="connsiteY36" fmla="*/ 274320 h 940003"/>
                <a:gd name="connsiteX37" fmla="*/ 2457907 w 3975811"/>
                <a:gd name="connsiteY37" fmla="*/ 241401 h 940003"/>
                <a:gd name="connsiteX38" fmla="*/ 2596896 w 3975811"/>
                <a:gd name="connsiteY38" fmla="*/ 208483 h 940003"/>
                <a:gd name="connsiteX39" fmla="*/ 3013863 w 3975811"/>
                <a:gd name="connsiteY39" fmla="*/ 135331 h 940003"/>
                <a:gd name="connsiteX40" fmla="*/ 3266237 w 3975811"/>
                <a:gd name="connsiteY40" fmla="*/ 95097 h 940003"/>
                <a:gd name="connsiteX41" fmla="*/ 3372307 w 3975811"/>
                <a:gd name="connsiteY41" fmla="*/ 43891 h 940003"/>
                <a:gd name="connsiteX42" fmla="*/ 3460090 w 3975811"/>
                <a:gd name="connsiteY42" fmla="*/ 0 h 940003"/>
                <a:gd name="connsiteX43" fmla="*/ 3525927 w 3975811"/>
                <a:gd name="connsiteY43" fmla="*/ 7315 h 940003"/>
                <a:gd name="connsiteX44" fmla="*/ 3690519 w 3975811"/>
                <a:gd name="connsiteY44" fmla="*/ 47548 h 940003"/>
                <a:gd name="connsiteX45" fmla="*/ 3862426 w 3975811"/>
                <a:gd name="connsiteY45" fmla="*/ 95097 h 940003"/>
                <a:gd name="connsiteX46" fmla="*/ 3935578 w 3975811"/>
                <a:gd name="connsiteY46" fmla="*/ 120700 h 940003"/>
                <a:gd name="connsiteX47" fmla="*/ 3957523 w 3975811"/>
                <a:gd name="connsiteY47" fmla="*/ 138988 h 940003"/>
                <a:gd name="connsiteX48" fmla="*/ 3968496 w 3975811"/>
                <a:gd name="connsiteY48" fmla="*/ 153619 h 940003"/>
                <a:gd name="connsiteX49" fmla="*/ 3975811 w 3975811"/>
                <a:gd name="connsiteY49" fmla="*/ 168249 h 940003"/>
                <a:gd name="connsiteX50" fmla="*/ 3972154 w 3975811"/>
                <a:gd name="connsiteY50" fmla="*/ 197510 h 940003"/>
                <a:gd name="connsiteX51" fmla="*/ 3950208 w 3975811"/>
                <a:gd name="connsiteY51" fmla="*/ 215798 h 940003"/>
                <a:gd name="connsiteX52" fmla="*/ 3906317 w 3975811"/>
                <a:gd name="connsiteY52" fmla="*/ 241401 h 940003"/>
                <a:gd name="connsiteX53" fmla="*/ 3840480 w 3975811"/>
                <a:gd name="connsiteY53" fmla="*/ 252374 h 940003"/>
                <a:gd name="connsiteX54" fmla="*/ 3514954 w 3975811"/>
                <a:gd name="connsiteY54" fmla="*/ 277977 h 940003"/>
                <a:gd name="connsiteX55" fmla="*/ 2973629 w 3975811"/>
                <a:gd name="connsiteY55" fmla="*/ 351129 h 940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3975811" h="940003">
                  <a:moveTo>
                    <a:pt x="2973629" y="351129"/>
                  </a:moveTo>
                  <a:lnTo>
                    <a:pt x="2615184" y="413308"/>
                  </a:lnTo>
                  <a:lnTo>
                    <a:pt x="2476195" y="420624"/>
                  </a:lnTo>
                  <a:lnTo>
                    <a:pt x="2015338" y="523036"/>
                  </a:lnTo>
                  <a:lnTo>
                    <a:pt x="1671523" y="599846"/>
                  </a:lnTo>
                  <a:lnTo>
                    <a:pt x="1525219" y="636422"/>
                  </a:lnTo>
                  <a:lnTo>
                    <a:pt x="1356970" y="662025"/>
                  </a:lnTo>
                  <a:lnTo>
                    <a:pt x="1192378" y="705916"/>
                  </a:lnTo>
                  <a:lnTo>
                    <a:pt x="1016813" y="753465"/>
                  </a:lnTo>
                  <a:lnTo>
                    <a:pt x="819303" y="811987"/>
                  </a:lnTo>
                  <a:lnTo>
                    <a:pt x="665683" y="863193"/>
                  </a:lnTo>
                  <a:lnTo>
                    <a:pt x="530352" y="918057"/>
                  </a:lnTo>
                  <a:lnTo>
                    <a:pt x="486461" y="940003"/>
                  </a:lnTo>
                  <a:lnTo>
                    <a:pt x="427939" y="929030"/>
                  </a:lnTo>
                  <a:lnTo>
                    <a:pt x="365760" y="914400"/>
                  </a:lnTo>
                  <a:lnTo>
                    <a:pt x="285293" y="881481"/>
                  </a:lnTo>
                  <a:lnTo>
                    <a:pt x="219456" y="848563"/>
                  </a:lnTo>
                  <a:lnTo>
                    <a:pt x="128016" y="790041"/>
                  </a:lnTo>
                  <a:lnTo>
                    <a:pt x="40234" y="720547"/>
                  </a:lnTo>
                  <a:lnTo>
                    <a:pt x="14631" y="698601"/>
                  </a:lnTo>
                  <a:lnTo>
                    <a:pt x="3658" y="676656"/>
                  </a:lnTo>
                  <a:lnTo>
                    <a:pt x="0" y="647395"/>
                  </a:lnTo>
                  <a:lnTo>
                    <a:pt x="10973" y="632764"/>
                  </a:lnTo>
                  <a:lnTo>
                    <a:pt x="32919" y="636422"/>
                  </a:lnTo>
                  <a:lnTo>
                    <a:pt x="62179" y="643737"/>
                  </a:lnTo>
                  <a:lnTo>
                    <a:pt x="91440" y="662025"/>
                  </a:lnTo>
                  <a:lnTo>
                    <a:pt x="146304" y="680313"/>
                  </a:lnTo>
                  <a:lnTo>
                    <a:pt x="212141" y="687628"/>
                  </a:lnTo>
                  <a:lnTo>
                    <a:pt x="288951" y="691286"/>
                  </a:lnTo>
                  <a:lnTo>
                    <a:pt x="362103" y="694944"/>
                  </a:lnTo>
                  <a:lnTo>
                    <a:pt x="475488" y="680313"/>
                  </a:lnTo>
                  <a:lnTo>
                    <a:pt x="683971" y="632764"/>
                  </a:lnTo>
                  <a:lnTo>
                    <a:pt x="1086307" y="534009"/>
                  </a:lnTo>
                  <a:lnTo>
                    <a:pt x="1360627" y="464515"/>
                  </a:lnTo>
                  <a:lnTo>
                    <a:pt x="1547165" y="431596"/>
                  </a:lnTo>
                  <a:lnTo>
                    <a:pt x="1923898" y="351129"/>
                  </a:lnTo>
                  <a:lnTo>
                    <a:pt x="2289658" y="274320"/>
                  </a:lnTo>
                  <a:lnTo>
                    <a:pt x="2457907" y="241401"/>
                  </a:lnTo>
                  <a:lnTo>
                    <a:pt x="2596896" y="208483"/>
                  </a:lnTo>
                  <a:lnTo>
                    <a:pt x="3013863" y="135331"/>
                  </a:lnTo>
                  <a:lnTo>
                    <a:pt x="3266237" y="95097"/>
                  </a:lnTo>
                  <a:lnTo>
                    <a:pt x="3372307" y="43891"/>
                  </a:lnTo>
                  <a:lnTo>
                    <a:pt x="3460090" y="0"/>
                  </a:lnTo>
                  <a:lnTo>
                    <a:pt x="3525927" y="7315"/>
                  </a:lnTo>
                  <a:lnTo>
                    <a:pt x="3690519" y="47548"/>
                  </a:lnTo>
                  <a:lnTo>
                    <a:pt x="3862426" y="95097"/>
                  </a:lnTo>
                  <a:lnTo>
                    <a:pt x="3935578" y="120700"/>
                  </a:lnTo>
                  <a:lnTo>
                    <a:pt x="3957523" y="138988"/>
                  </a:lnTo>
                  <a:lnTo>
                    <a:pt x="3968496" y="153619"/>
                  </a:lnTo>
                  <a:lnTo>
                    <a:pt x="3975811" y="168249"/>
                  </a:lnTo>
                  <a:lnTo>
                    <a:pt x="3972154" y="197510"/>
                  </a:lnTo>
                  <a:lnTo>
                    <a:pt x="3950208" y="215798"/>
                  </a:lnTo>
                  <a:lnTo>
                    <a:pt x="3906317" y="241401"/>
                  </a:lnTo>
                  <a:lnTo>
                    <a:pt x="3840480" y="252374"/>
                  </a:lnTo>
                  <a:lnTo>
                    <a:pt x="3514954" y="277977"/>
                  </a:lnTo>
                  <a:lnTo>
                    <a:pt x="2973629" y="351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697EA384-BB05-4B07-B604-DA5D89B56DDF}"/>
                </a:ext>
              </a:extLst>
            </p:cNvPr>
            <p:cNvSpPr/>
            <p:nvPr/>
          </p:nvSpPr>
          <p:spPr>
            <a:xfrm>
              <a:off x="5870575" y="1647825"/>
              <a:ext cx="711200" cy="579438"/>
            </a:xfrm>
            <a:custGeom>
              <a:avLst/>
              <a:gdLst>
                <a:gd name="connsiteX0" fmla="*/ 390525 w 711994"/>
                <a:gd name="connsiteY0" fmla="*/ 466725 h 578644"/>
                <a:gd name="connsiteX1" fmla="*/ 273844 w 711994"/>
                <a:gd name="connsiteY1" fmla="*/ 354806 h 578644"/>
                <a:gd name="connsiteX2" fmla="*/ 164307 w 711994"/>
                <a:gd name="connsiteY2" fmla="*/ 238125 h 578644"/>
                <a:gd name="connsiteX3" fmla="*/ 59532 w 711994"/>
                <a:gd name="connsiteY3" fmla="*/ 119063 h 578644"/>
                <a:gd name="connsiteX4" fmla="*/ 23813 w 711994"/>
                <a:gd name="connsiteY4" fmla="*/ 83344 h 578644"/>
                <a:gd name="connsiteX5" fmla="*/ 9525 w 711994"/>
                <a:gd name="connsiteY5" fmla="*/ 66675 h 578644"/>
                <a:gd name="connsiteX6" fmla="*/ 0 w 711994"/>
                <a:gd name="connsiteY6" fmla="*/ 38100 h 578644"/>
                <a:gd name="connsiteX7" fmla="*/ 0 w 711994"/>
                <a:gd name="connsiteY7" fmla="*/ 11906 h 578644"/>
                <a:gd name="connsiteX8" fmla="*/ 11907 w 711994"/>
                <a:gd name="connsiteY8" fmla="*/ 0 h 578644"/>
                <a:gd name="connsiteX9" fmla="*/ 33338 w 711994"/>
                <a:gd name="connsiteY9" fmla="*/ 2381 h 578644"/>
                <a:gd name="connsiteX10" fmla="*/ 76200 w 711994"/>
                <a:gd name="connsiteY10" fmla="*/ 23813 h 578644"/>
                <a:gd name="connsiteX11" fmla="*/ 214313 w 711994"/>
                <a:gd name="connsiteY11" fmla="*/ 83344 h 578644"/>
                <a:gd name="connsiteX12" fmla="*/ 388144 w 711994"/>
                <a:gd name="connsiteY12" fmla="*/ 154781 h 578644"/>
                <a:gd name="connsiteX13" fmla="*/ 531019 w 711994"/>
                <a:gd name="connsiteY13" fmla="*/ 209550 h 578644"/>
                <a:gd name="connsiteX14" fmla="*/ 554832 w 711994"/>
                <a:gd name="connsiteY14" fmla="*/ 221456 h 578644"/>
                <a:gd name="connsiteX15" fmla="*/ 581025 w 711994"/>
                <a:gd name="connsiteY15" fmla="*/ 266700 h 578644"/>
                <a:gd name="connsiteX16" fmla="*/ 647700 w 711994"/>
                <a:gd name="connsiteY16" fmla="*/ 371475 h 578644"/>
                <a:gd name="connsiteX17" fmla="*/ 704850 w 711994"/>
                <a:gd name="connsiteY17" fmla="*/ 461963 h 578644"/>
                <a:gd name="connsiteX18" fmla="*/ 711994 w 711994"/>
                <a:gd name="connsiteY18" fmla="*/ 488156 h 578644"/>
                <a:gd name="connsiteX19" fmla="*/ 704850 w 711994"/>
                <a:gd name="connsiteY19" fmla="*/ 526256 h 578644"/>
                <a:gd name="connsiteX20" fmla="*/ 669132 w 711994"/>
                <a:gd name="connsiteY20" fmla="*/ 559594 h 578644"/>
                <a:gd name="connsiteX21" fmla="*/ 635794 w 711994"/>
                <a:gd name="connsiteY21" fmla="*/ 578644 h 578644"/>
                <a:gd name="connsiteX22" fmla="*/ 607219 w 711994"/>
                <a:gd name="connsiteY22" fmla="*/ 578644 h 578644"/>
                <a:gd name="connsiteX23" fmla="*/ 552450 w 711994"/>
                <a:gd name="connsiteY23" fmla="*/ 569119 h 578644"/>
                <a:gd name="connsiteX24" fmla="*/ 519113 w 711994"/>
                <a:gd name="connsiteY24" fmla="*/ 557213 h 578644"/>
                <a:gd name="connsiteX25" fmla="*/ 473869 w 711994"/>
                <a:gd name="connsiteY25" fmla="*/ 533400 h 578644"/>
                <a:gd name="connsiteX26" fmla="*/ 431007 w 711994"/>
                <a:gd name="connsiteY26" fmla="*/ 502444 h 578644"/>
                <a:gd name="connsiteX27" fmla="*/ 390525 w 711994"/>
                <a:gd name="connsiteY27" fmla="*/ 466725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711994" h="578644">
                  <a:moveTo>
                    <a:pt x="390525" y="466725"/>
                  </a:moveTo>
                  <a:lnTo>
                    <a:pt x="273844" y="354806"/>
                  </a:lnTo>
                  <a:lnTo>
                    <a:pt x="164307" y="238125"/>
                  </a:lnTo>
                  <a:lnTo>
                    <a:pt x="59532" y="119063"/>
                  </a:lnTo>
                  <a:lnTo>
                    <a:pt x="23813" y="83344"/>
                  </a:lnTo>
                  <a:lnTo>
                    <a:pt x="9525" y="66675"/>
                  </a:lnTo>
                  <a:lnTo>
                    <a:pt x="0" y="38100"/>
                  </a:lnTo>
                  <a:lnTo>
                    <a:pt x="0" y="11906"/>
                  </a:lnTo>
                  <a:lnTo>
                    <a:pt x="11907" y="0"/>
                  </a:lnTo>
                  <a:lnTo>
                    <a:pt x="33338" y="2381"/>
                  </a:lnTo>
                  <a:lnTo>
                    <a:pt x="76200" y="23813"/>
                  </a:lnTo>
                  <a:lnTo>
                    <a:pt x="214313" y="83344"/>
                  </a:lnTo>
                  <a:lnTo>
                    <a:pt x="388144" y="154781"/>
                  </a:lnTo>
                  <a:lnTo>
                    <a:pt x="531019" y="209550"/>
                  </a:lnTo>
                  <a:lnTo>
                    <a:pt x="554832" y="221456"/>
                  </a:lnTo>
                  <a:lnTo>
                    <a:pt x="581025" y="266700"/>
                  </a:lnTo>
                  <a:lnTo>
                    <a:pt x="647700" y="371475"/>
                  </a:lnTo>
                  <a:lnTo>
                    <a:pt x="704850" y="461963"/>
                  </a:lnTo>
                  <a:lnTo>
                    <a:pt x="711994" y="488156"/>
                  </a:lnTo>
                  <a:lnTo>
                    <a:pt x="704850" y="526256"/>
                  </a:lnTo>
                  <a:lnTo>
                    <a:pt x="669132" y="559594"/>
                  </a:lnTo>
                  <a:lnTo>
                    <a:pt x="635794" y="578644"/>
                  </a:lnTo>
                  <a:lnTo>
                    <a:pt x="607219" y="578644"/>
                  </a:lnTo>
                  <a:lnTo>
                    <a:pt x="552450" y="569119"/>
                  </a:lnTo>
                  <a:lnTo>
                    <a:pt x="519113" y="557213"/>
                  </a:lnTo>
                  <a:lnTo>
                    <a:pt x="473869" y="533400"/>
                  </a:lnTo>
                  <a:lnTo>
                    <a:pt x="431007" y="502444"/>
                  </a:lnTo>
                  <a:lnTo>
                    <a:pt x="39052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EE1B40AF-C427-4F49-A3C9-649E7CCBB541}"/>
                </a:ext>
              </a:extLst>
            </p:cNvPr>
            <p:cNvSpPr/>
            <p:nvPr/>
          </p:nvSpPr>
          <p:spPr>
            <a:xfrm rot="16200000">
              <a:off x="2286794" y="3775869"/>
              <a:ext cx="3671887" cy="530225"/>
            </a:xfrm>
            <a:custGeom>
              <a:avLst/>
              <a:gdLst>
                <a:gd name="connsiteX0" fmla="*/ 2354845 w 3671722"/>
                <a:gd name="connsiteY0" fmla="*/ 469557 h 529576"/>
                <a:gd name="connsiteX1" fmla="*/ 2040630 w 3671722"/>
                <a:gd name="connsiteY1" fmla="*/ 466026 h 529576"/>
                <a:gd name="connsiteX2" fmla="*/ 1881757 w 3671722"/>
                <a:gd name="connsiteY2" fmla="*/ 437782 h 529576"/>
                <a:gd name="connsiteX3" fmla="*/ 1447506 w 3671722"/>
                <a:gd name="connsiteY3" fmla="*/ 441313 h 529576"/>
                <a:gd name="connsiteX4" fmla="*/ 1083864 w 3671722"/>
                <a:gd name="connsiteY4" fmla="*/ 441313 h 529576"/>
                <a:gd name="connsiteX5" fmla="*/ 797893 w 3671722"/>
                <a:gd name="connsiteY5" fmla="*/ 441313 h 529576"/>
                <a:gd name="connsiteX6" fmla="*/ 575472 w 3671722"/>
                <a:gd name="connsiteY6" fmla="*/ 444843 h 529576"/>
                <a:gd name="connsiteX7" fmla="*/ 487209 w 3671722"/>
                <a:gd name="connsiteY7" fmla="*/ 441313 h 529576"/>
                <a:gd name="connsiteX8" fmla="*/ 406008 w 3671722"/>
                <a:gd name="connsiteY8" fmla="*/ 427191 h 529576"/>
                <a:gd name="connsiteX9" fmla="*/ 321276 w 3671722"/>
                <a:gd name="connsiteY9" fmla="*/ 406008 h 529576"/>
                <a:gd name="connsiteX10" fmla="*/ 162403 w 3671722"/>
                <a:gd name="connsiteY10" fmla="*/ 345989 h 529576"/>
                <a:gd name="connsiteX11" fmla="*/ 77671 w 3671722"/>
                <a:gd name="connsiteY11" fmla="*/ 300093 h 529576"/>
                <a:gd name="connsiteX12" fmla="*/ 21183 w 3671722"/>
                <a:gd name="connsiteY12" fmla="*/ 268318 h 529576"/>
                <a:gd name="connsiteX13" fmla="*/ 0 w 3671722"/>
                <a:gd name="connsiteY13" fmla="*/ 243605 h 529576"/>
                <a:gd name="connsiteX14" fmla="*/ 0 w 3671722"/>
                <a:gd name="connsiteY14" fmla="*/ 215361 h 529576"/>
                <a:gd name="connsiteX15" fmla="*/ 17652 w 3671722"/>
                <a:gd name="connsiteY15" fmla="*/ 194178 h 529576"/>
                <a:gd name="connsiteX16" fmla="*/ 60018 w 3671722"/>
                <a:gd name="connsiteY16" fmla="*/ 169464 h 529576"/>
                <a:gd name="connsiteX17" fmla="*/ 109445 w 3671722"/>
                <a:gd name="connsiteY17" fmla="*/ 144751 h 529576"/>
                <a:gd name="connsiteX18" fmla="*/ 208299 w 3671722"/>
                <a:gd name="connsiteY18" fmla="*/ 77671 h 529576"/>
                <a:gd name="connsiteX19" fmla="*/ 589594 w 3671722"/>
                <a:gd name="connsiteY19" fmla="*/ 162403 h 529576"/>
                <a:gd name="connsiteX20" fmla="*/ 631960 w 3671722"/>
                <a:gd name="connsiteY20" fmla="*/ 180056 h 529576"/>
                <a:gd name="connsiteX21" fmla="*/ 667265 w 3671722"/>
                <a:gd name="connsiteY21" fmla="*/ 190647 h 529576"/>
                <a:gd name="connsiteX22" fmla="*/ 737875 w 3671722"/>
                <a:gd name="connsiteY22" fmla="*/ 194178 h 529576"/>
                <a:gd name="connsiteX23" fmla="*/ 1105047 w 3671722"/>
                <a:gd name="connsiteY23" fmla="*/ 204769 h 529576"/>
                <a:gd name="connsiteX24" fmla="*/ 1461628 w 3671722"/>
                <a:gd name="connsiteY24" fmla="*/ 211830 h 529576"/>
                <a:gd name="connsiteX25" fmla="*/ 1729946 w 3671722"/>
                <a:gd name="connsiteY25" fmla="*/ 215361 h 529576"/>
                <a:gd name="connsiteX26" fmla="*/ 1920593 w 3671722"/>
                <a:gd name="connsiteY26" fmla="*/ 240074 h 529576"/>
                <a:gd name="connsiteX27" fmla="*/ 2291296 w 3671722"/>
                <a:gd name="connsiteY27" fmla="*/ 250666 h 529576"/>
                <a:gd name="connsiteX28" fmla="*/ 2806749 w 3671722"/>
                <a:gd name="connsiteY28" fmla="*/ 264788 h 529576"/>
                <a:gd name="connsiteX29" fmla="*/ 2983274 w 3671722"/>
                <a:gd name="connsiteY29" fmla="*/ 261257 h 529576"/>
                <a:gd name="connsiteX30" fmla="*/ 3258653 w 3671722"/>
                <a:gd name="connsiteY30" fmla="*/ 257727 h 529576"/>
                <a:gd name="connsiteX31" fmla="*/ 3346916 w 3671722"/>
                <a:gd name="connsiteY31" fmla="*/ 250666 h 529576"/>
                <a:gd name="connsiteX32" fmla="*/ 3385751 w 3671722"/>
                <a:gd name="connsiteY32" fmla="*/ 240074 h 529576"/>
                <a:gd name="connsiteX33" fmla="*/ 3424587 w 3671722"/>
                <a:gd name="connsiteY33" fmla="*/ 208300 h 529576"/>
                <a:gd name="connsiteX34" fmla="*/ 3477544 w 3671722"/>
                <a:gd name="connsiteY34" fmla="*/ 162403 h 529576"/>
                <a:gd name="connsiteX35" fmla="*/ 3530502 w 3671722"/>
                <a:gd name="connsiteY35" fmla="*/ 109446 h 529576"/>
                <a:gd name="connsiteX36" fmla="*/ 3611703 w 3671722"/>
                <a:gd name="connsiteY36" fmla="*/ 0 h 529576"/>
                <a:gd name="connsiteX37" fmla="*/ 3671722 w 3671722"/>
                <a:gd name="connsiteY37" fmla="*/ 70610 h 529576"/>
                <a:gd name="connsiteX38" fmla="*/ 3611703 w 3671722"/>
                <a:gd name="connsiteY38" fmla="*/ 194178 h 529576"/>
                <a:gd name="connsiteX39" fmla="*/ 3565807 w 3671722"/>
                <a:gd name="connsiteY39" fmla="*/ 293032 h 529576"/>
                <a:gd name="connsiteX40" fmla="*/ 3519910 w 3671722"/>
                <a:gd name="connsiteY40" fmla="*/ 374233 h 529576"/>
                <a:gd name="connsiteX41" fmla="*/ 3456361 w 3671722"/>
                <a:gd name="connsiteY41" fmla="*/ 458965 h 529576"/>
                <a:gd name="connsiteX42" fmla="*/ 3396343 w 3671722"/>
                <a:gd name="connsiteY42" fmla="*/ 529576 h 529576"/>
                <a:gd name="connsiteX43" fmla="*/ 3346916 w 3671722"/>
                <a:gd name="connsiteY43" fmla="*/ 526045 h 529576"/>
                <a:gd name="connsiteX44" fmla="*/ 3244531 w 3671722"/>
                <a:gd name="connsiteY44" fmla="*/ 511923 h 529576"/>
                <a:gd name="connsiteX45" fmla="*/ 3138616 w 3671722"/>
                <a:gd name="connsiteY45" fmla="*/ 508393 h 529576"/>
                <a:gd name="connsiteX46" fmla="*/ 3011518 w 3671722"/>
                <a:gd name="connsiteY46" fmla="*/ 504862 h 529576"/>
                <a:gd name="connsiteX47" fmla="*/ 2859706 w 3671722"/>
                <a:gd name="connsiteY47" fmla="*/ 483679 h 529576"/>
                <a:gd name="connsiteX48" fmla="*/ 2354845 w 3671722"/>
                <a:gd name="connsiteY48" fmla="*/ 469557 h 5295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671722" h="529576">
                  <a:moveTo>
                    <a:pt x="2354845" y="469557"/>
                  </a:moveTo>
                  <a:lnTo>
                    <a:pt x="2040630" y="466026"/>
                  </a:lnTo>
                  <a:lnTo>
                    <a:pt x="1881757" y="437782"/>
                  </a:lnTo>
                  <a:lnTo>
                    <a:pt x="1447506" y="441313"/>
                  </a:lnTo>
                  <a:lnTo>
                    <a:pt x="1083864" y="441313"/>
                  </a:lnTo>
                  <a:lnTo>
                    <a:pt x="797893" y="441313"/>
                  </a:lnTo>
                  <a:lnTo>
                    <a:pt x="575472" y="444843"/>
                  </a:lnTo>
                  <a:lnTo>
                    <a:pt x="487209" y="441313"/>
                  </a:lnTo>
                  <a:lnTo>
                    <a:pt x="406008" y="427191"/>
                  </a:lnTo>
                  <a:lnTo>
                    <a:pt x="321276" y="406008"/>
                  </a:lnTo>
                  <a:lnTo>
                    <a:pt x="162403" y="345989"/>
                  </a:lnTo>
                  <a:lnTo>
                    <a:pt x="77671" y="300093"/>
                  </a:lnTo>
                  <a:lnTo>
                    <a:pt x="21183" y="268318"/>
                  </a:lnTo>
                  <a:lnTo>
                    <a:pt x="0" y="243605"/>
                  </a:lnTo>
                  <a:lnTo>
                    <a:pt x="0" y="215361"/>
                  </a:lnTo>
                  <a:lnTo>
                    <a:pt x="17652" y="194178"/>
                  </a:lnTo>
                  <a:lnTo>
                    <a:pt x="60018" y="169464"/>
                  </a:lnTo>
                  <a:lnTo>
                    <a:pt x="109445" y="144751"/>
                  </a:lnTo>
                  <a:lnTo>
                    <a:pt x="208299" y="77671"/>
                  </a:lnTo>
                  <a:lnTo>
                    <a:pt x="589594" y="162403"/>
                  </a:lnTo>
                  <a:lnTo>
                    <a:pt x="631960" y="180056"/>
                  </a:lnTo>
                  <a:lnTo>
                    <a:pt x="667265" y="190647"/>
                  </a:lnTo>
                  <a:lnTo>
                    <a:pt x="737875" y="194178"/>
                  </a:lnTo>
                  <a:lnTo>
                    <a:pt x="1105047" y="204769"/>
                  </a:lnTo>
                  <a:lnTo>
                    <a:pt x="1461628" y="211830"/>
                  </a:lnTo>
                  <a:lnTo>
                    <a:pt x="1729946" y="215361"/>
                  </a:lnTo>
                  <a:lnTo>
                    <a:pt x="1920593" y="240074"/>
                  </a:lnTo>
                  <a:lnTo>
                    <a:pt x="2291296" y="250666"/>
                  </a:lnTo>
                  <a:lnTo>
                    <a:pt x="2806749" y="264788"/>
                  </a:lnTo>
                  <a:lnTo>
                    <a:pt x="2983274" y="261257"/>
                  </a:lnTo>
                  <a:lnTo>
                    <a:pt x="3258653" y="257727"/>
                  </a:lnTo>
                  <a:lnTo>
                    <a:pt x="3346916" y="250666"/>
                  </a:lnTo>
                  <a:lnTo>
                    <a:pt x="3385751" y="240074"/>
                  </a:lnTo>
                  <a:lnTo>
                    <a:pt x="3424587" y="208300"/>
                  </a:lnTo>
                  <a:lnTo>
                    <a:pt x="3477544" y="162403"/>
                  </a:lnTo>
                  <a:lnTo>
                    <a:pt x="3530502" y="109446"/>
                  </a:lnTo>
                  <a:lnTo>
                    <a:pt x="3611703" y="0"/>
                  </a:lnTo>
                  <a:lnTo>
                    <a:pt x="3671722" y="70610"/>
                  </a:lnTo>
                  <a:lnTo>
                    <a:pt x="3611703" y="194178"/>
                  </a:lnTo>
                  <a:lnTo>
                    <a:pt x="3565807" y="293032"/>
                  </a:lnTo>
                  <a:lnTo>
                    <a:pt x="3519910" y="374233"/>
                  </a:lnTo>
                  <a:lnTo>
                    <a:pt x="3456361" y="458965"/>
                  </a:lnTo>
                  <a:lnTo>
                    <a:pt x="3396343" y="529576"/>
                  </a:lnTo>
                  <a:lnTo>
                    <a:pt x="3346916" y="526045"/>
                  </a:lnTo>
                  <a:lnTo>
                    <a:pt x="3244531" y="511923"/>
                  </a:lnTo>
                  <a:lnTo>
                    <a:pt x="3138616" y="508393"/>
                  </a:lnTo>
                  <a:lnTo>
                    <a:pt x="3011518" y="504862"/>
                  </a:lnTo>
                  <a:lnTo>
                    <a:pt x="2859706" y="483679"/>
                  </a:lnTo>
                  <a:lnTo>
                    <a:pt x="2354845" y="469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A1612381-A88D-4A28-A18E-E3DCBF7418F8}"/>
                </a:ext>
              </a:extLst>
            </p:cNvPr>
            <p:cNvSpPr/>
            <p:nvPr/>
          </p:nvSpPr>
          <p:spPr>
            <a:xfrm>
              <a:off x="3400425" y="5211763"/>
              <a:ext cx="674688" cy="511175"/>
            </a:xfrm>
            <a:custGeom>
              <a:avLst/>
              <a:gdLst>
                <a:gd name="connsiteX0" fmla="*/ 314325 w 673894"/>
                <a:gd name="connsiteY0" fmla="*/ 83344 h 509588"/>
                <a:gd name="connsiteX1" fmla="*/ 433388 w 673894"/>
                <a:gd name="connsiteY1" fmla="*/ 107157 h 509588"/>
                <a:gd name="connsiteX2" fmla="*/ 507206 w 673894"/>
                <a:gd name="connsiteY2" fmla="*/ 114300 h 509588"/>
                <a:gd name="connsiteX3" fmla="*/ 566738 w 673894"/>
                <a:gd name="connsiteY3" fmla="*/ 109538 h 509588"/>
                <a:gd name="connsiteX4" fmla="*/ 588169 w 673894"/>
                <a:gd name="connsiteY4" fmla="*/ 102394 h 509588"/>
                <a:gd name="connsiteX5" fmla="*/ 673894 w 673894"/>
                <a:gd name="connsiteY5" fmla="*/ 30957 h 509588"/>
                <a:gd name="connsiteX6" fmla="*/ 609600 w 673894"/>
                <a:gd name="connsiteY6" fmla="*/ 509588 h 509588"/>
                <a:gd name="connsiteX7" fmla="*/ 535781 w 673894"/>
                <a:gd name="connsiteY7" fmla="*/ 459582 h 509588"/>
                <a:gd name="connsiteX8" fmla="*/ 495300 w 673894"/>
                <a:gd name="connsiteY8" fmla="*/ 409575 h 509588"/>
                <a:gd name="connsiteX9" fmla="*/ 409575 w 673894"/>
                <a:gd name="connsiteY9" fmla="*/ 319088 h 509588"/>
                <a:gd name="connsiteX10" fmla="*/ 328613 w 673894"/>
                <a:gd name="connsiteY10" fmla="*/ 245269 h 509588"/>
                <a:gd name="connsiteX11" fmla="*/ 283369 w 673894"/>
                <a:gd name="connsiteY11" fmla="*/ 207169 h 509588"/>
                <a:gd name="connsiteX12" fmla="*/ 197644 w 673894"/>
                <a:gd name="connsiteY12" fmla="*/ 152400 h 509588"/>
                <a:gd name="connsiteX13" fmla="*/ 130969 w 673894"/>
                <a:gd name="connsiteY13" fmla="*/ 114300 h 509588"/>
                <a:gd name="connsiteX14" fmla="*/ 64294 w 673894"/>
                <a:gd name="connsiteY14" fmla="*/ 85725 h 509588"/>
                <a:gd name="connsiteX15" fmla="*/ 28575 w 673894"/>
                <a:gd name="connsiteY15" fmla="*/ 71438 h 509588"/>
                <a:gd name="connsiteX16" fmla="*/ 11906 w 673894"/>
                <a:gd name="connsiteY16" fmla="*/ 61913 h 509588"/>
                <a:gd name="connsiteX17" fmla="*/ 2381 w 673894"/>
                <a:gd name="connsiteY17" fmla="*/ 45244 h 509588"/>
                <a:gd name="connsiteX18" fmla="*/ 0 w 673894"/>
                <a:gd name="connsiteY18" fmla="*/ 21432 h 509588"/>
                <a:gd name="connsiteX19" fmla="*/ 4763 w 673894"/>
                <a:gd name="connsiteY19" fmla="*/ 9525 h 509588"/>
                <a:gd name="connsiteX20" fmla="*/ 26194 w 673894"/>
                <a:gd name="connsiteY20" fmla="*/ 0 h 509588"/>
                <a:gd name="connsiteX21" fmla="*/ 57150 w 673894"/>
                <a:gd name="connsiteY21" fmla="*/ 4763 h 509588"/>
                <a:gd name="connsiteX22" fmla="*/ 140494 w 673894"/>
                <a:gd name="connsiteY22" fmla="*/ 35719 h 509588"/>
                <a:gd name="connsiteX23" fmla="*/ 314325 w 673894"/>
                <a:gd name="connsiteY23" fmla="*/ 83344 h 509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673894" h="509588">
                  <a:moveTo>
                    <a:pt x="314325" y="83344"/>
                  </a:moveTo>
                  <a:lnTo>
                    <a:pt x="433388" y="107157"/>
                  </a:lnTo>
                  <a:lnTo>
                    <a:pt x="507206" y="114300"/>
                  </a:lnTo>
                  <a:lnTo>
                    <a:pt x="566738" y="109538"/>
                  </a:lnTo>
                  <a:lnTo>
                    <a:pt x="588169" y="102394"/>
                  </a:lnTo>
                  <a:lnTo>
                    <a:pt x="673894" y="30957"/>
                  </a:lnTo>
                  <a:lnTo>
                    <a:pt x="609600" y="509588"/>
                  </a:lnTo>
                  <a:lnTo>
                    <a:pt x="535781" y="459582"/>
                  </a:lnTo>
                  <a:lnTo>
                    <a:pt x="495300" y="409575"/>
                  </a:lnTo>
                  <a:lnTo>
                    <a:pt x="409575" y="319088"/>
                  </a:lnTo>
                  <a:lnTo>
                    <a:pt x="328613" y="245269"/>
                  </a:lnTo>
                  <a:lnTo>
                    <a:pt x="283369" y="207169"/>
                  </a:lnTo>
                  <a:lnTo>
                    <a:pt x="197644" y="152400"/>
                  </a:lnTo>
                  <a:lnTo>
                    <a:pt x="130969" y="114300"/>
                  </a:lnTo>
                  <a:lnTo>
                    <a:pt x="64294" y="85725"/>
                  </a:lnTo>
                  <a:lnTo>
                    <a:pt x="28575" y="71438"/>
                  </a:lnTo>
                  <a:lnTo>
                    <a:pt x="11906" y="61913"/>
                  </a:lnTo>
                  <a:lnTo>
                    <a:pt x="2381" y="45244"/>
                  </a:lnTo>
                  <a:lnTo>
                    <a:pt x="0" y="21432"/>
                  </a:lnTo>
                  <a:lnTo>
                    <a:pt x="4763" y="9525"/>
                  </a:lnTo>
                  <a:lnTo>
                    <a:pt x="26194" y="0"/>
                  </a:lnTo>
                  <a:lnTo>
                    <a:pt x="57150" y="4763"/>
                  </a:lnTo>
                  <a:lnTo>
                    <a:pt x="140494" y="35719"/>
                  </a:lnTo>
                  <a:lnTo>
                    <a:pt x="314325" y="833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B090479-156E-4A8D-BC86-E621825670D2}"/>
                </a:ext>
              </a:extLst>
            </p:cNvPr>
            <p:cNvSpPr/>
            <p:nvPr/>
          </p:nvSpPr>
          <p:spPr>
            <a:xfrm>
              <a:off x="2695575" y="3525838"/>
              <a:ext cx="2266950" cy="1246187"/>
            </a:xfrm>
            <a:custGeom>
              <a:avLst/>
              <a:gdLst>
                <a:gd name="connsiteX0" fmla="*/ 1783556 w 2266950"/>
                <a:gd name="connsiteY0" fmla="*/ 364332 h 1245394"/>
                <a:gd name="connsiteX1" fmla="*/ 1583531 w 2266950"/>
                <a:gd name="connsiteY1" fmla="*/ 495300 h 1245394"/>
                <a:gd name="connsiteX2" fmla="*/ 1397794 w 2266950"/>
                <a:gd name="connsiteY2" fmla="*/ 604838 h 1245394"/>
                <a:gd name="connsiteX3" fmla="*/ 1216819 w 2266950"/>
                <a:gd name="connsiteY3" fmla="*/ 726282 h 1245394"/>
                <a:gd name="connsiteX4" fmla="*/ 964406 w 2266950"/>
                <a:gd name="connsiteY4" fmla="*/ 892969 h 1245394"/>
                <a:gd name="connsiteX5" fmla="*/ 790575 w 2266950"/>
                <a:gd name="connsiteY5" fmla="*/ 1007269 h 1245394"/>
                <a:gd name="connsiteX6" fmla="*/ 571500 w 2266950"/>
                <a:gd name="connsiteY6" fmla="*/ 1154907 h 1245394"/>
                <a:gd name="connsiteX7" fmla="*/ 511969 w 2266950"/>
                <a:gd name="connsiteY7" fmla="*/ 1240632 h 1245394"/>
                <a:gd name="connsiteX8" fmla="*/ 483394 w 2266950"/>
                <a:gd name="connsiteY8" fmla="*/ 1245394 h 1245394"/>
                <a:gd name="connsiteX9" fmla="*/ 435769 w 2266950"/>
                <a:gd name="connsiteY9" fmla="*/ 1235869 h 1245394"/>
                <a:gd name="connsiteX10" fmla="*/ 381000 w 2266950"/>
                <a:gd name="connsiteY10" fmla="*/ 1219200 h 1245394"/>
                <a:gd name="connsiteX11" fmla="*/ 328613 w 2266950"/>
                <a:gd name="connsiteY11" fmla="*/ 1193007 h 1245394"/>
                <a:gd name="connsiteX12" fmla="*/ 297656 w 2266950"/>
                <a:gd name="connsiteY12" fmla="*/ 1169194 h 1245394"/>
                <a:gd name="connsiteX13" fmla="*/ 219075 w 2266950"/>
                <a:gd name="connsiteY13" fmla="*/ 1088232 h 1245394"/>
                <a:gd name="connsiteX14" fmla="*/ 142875 w 2266950"/>
                <a:gd name="connsiteY14" fmla="*/ 1002507 h 1245394"/>
                <a:gd name="connsiteX15" fmla="*/ 73819 w 2266950"/>
                <a:gd name="connsiteY15" fmla="*/ 931069 h 1245394"/>
                <a:gd name="connsiteX16" fmla="*/ 35719 w 2266950"/>
                <a:gd name="connsiteY16" fmla="*/ 890588 h 1245394"/>
                <a:gd name="connsiteX17" fmla="*/ 16669 w 2266950"/>
                <a:gd name="connsiteY17" fmla="*/ 871538 h 1245394"/>
                <a:gd name="connsiteX18" fmla="*/ 4763 w 2266950"/>
                <a:gd name="connsiteY18" fmla="*/ 852488 h 1245394"/>
                <a:gd name="connsiteX19" fmla="*/ 0 w 2266950"/>
                <a:gd name="connsiteY19" fmla="*/ 821532 h 1245394"/>
                <a:gd name="connsiteX20" fmla="*/ 11906 w 2266950"/>
                <a:gd name="connsiteY20" fmla="*/ 804863 h 1245394"/>
                <a:gd name="connsiteX21" fmla="*/ 35719 w 2266950"/>
                <a:gd name="connsiteY21" fmla="*/ 804863 h 1245394"/>
                <a:gd name="connsiteX22" fmla="*/ 76200 w 2266950"/>
                <a:gd name="connsiteY22" fmla="*/ 821532 h 1245394"/>
                <a:gd name="connsiteX23" fmla="*/ 119063 w 2266950"/>
                <a:gd name="connsiteY23" fmla="*/ 845344 h 1245394"/>
                <a:gd name="connsiteX24" fmla="*/ 157163 w 2266950"/>
                <a:gd name="connsiteY24" fmla="*/ 866775 h 1245394"/>
                <a:gd name="connsiteX25" fmla="*/ 200025 w 2266950"/>
                <a:gd name="connsiteY25" fmla="*/ 881063 h 1245394"/>
                <a:gd name="connsiteX26" fmla="*/ 257175 w 2266950"/>
                <a:gd name="connsiteY26" fmla="*/ 900113 h 1245394"/>
                <a:gd name="connsiteX27" fmla="*/ 319088 w 2266950"/>
                <a:gd name="connsiteY27" fmla="*/ 912019 h 1245394"/>
                <a:gd name="connsiteX28" fmla="*/ 347663 w 2266950"/>
                <a:gd name="connsiteY28" fmla="*/ 912019 h 1245394"/>
                <a:gd name="connsiteX29" fmla="*/ 376238 w 2266950"/>
                <a:gd name="connsiteY29" fmla="*/ 907257 h 1245394"/>
                <a:gd name="connsiteX30" fmla="*/ 426244 w 2266950"/>
                <a:gd name="connsiteY30" fmla="*/ 888207 h 1245394"/>
                <a:gd name="connsiteX31" fmla="*/ 645319 w 2266950"/>
                <a:gd name="connsiteY31" fmla="*/ 788194 h 1245394"/>
                <a:gd name="connsiteX32" fmla="*/ 892969 w 2266950"/>
                <a:gd name="connsiteY32" fmla="*/ 664369 h 1245394"/>
                <a:gd name="connsiteX33" fmla="*/ 1100138 w 2266950"/>
                <a:gd name="connsiteY33" fmla="*/ 564357 h 1245394"/>
                <a:gd name="connsiteX34" fmla="*/ 1426369 w 2266950"/>
                <a:gd name="connsiteY34" fmla="*/ 404813 h 1245394"/>
                <a:gd name="connsiteX35" fmla="*/ 1600200 w 2266950"/>
                <a:gd name="connsiteY35" fmla="*/ 297657 h 1245394"/>
                <a:gd name="connsiteX36" fmla="*/ 1838325 w 2266950"/>
                <a:gd name="connsiteY36" fmla="*/ 183357 h 1245394"/>
                <a:gd name="connsiteX37" fmla="*/ 2035969 w 2266950"/>
                <a:gd name="connsiteY37" fmla="*/ 90488 h 1245394"/>
                <a:gd name="connsiteX38" fmla="*/ 2200275 w 2266950"/>
                <a:gd name="connsiteY38" fmla="*/ 16669 h 1245394"/>
                <a:gd name="connsiteX39" fmla="*/ 2231231 w 2266950"/>
                <a:gd name="connsiteY39" fmla="*/ 2382 h 1245394"/>
                <a:gd name="connsiteX40" fmla="*/ 2252663 w 2266950"/>
                <a:gd name="connsiteY40" fmla="*/ 0 h 1245394"/>
                <a:gd name="connsiteX41" fmla="*/ 2262188 w 2266950"/>
                <a:gd name="connsiteY41" fmla="*/ 4763 h 1245394"/>
                <a:gd name="connsiteX42" fmla="*/ 2266950 w 2266950"/>
                <a:gd name="connsiteY42" fmla="*/ 11907 h 1245394"/>
                <a:gd name="connsiteX43" fmla="*/ 2266950 w 2266950"/>
                <a:gd name="connsiteY43" fmla="*/ 26194 h 1245394"/>
                <a:gd name="connsiteX44" fmla="*/ 2252663 w 2266950"/>
                <a:gd name="connsiteY44" fmla="*/ 52388 h 1245394"/>
                <a:gd name="connsiteX45" fmla="*/ 2207419 w 2266950"/>
                <a:gd name="connsiteY45" fmla="*/ 88107 h 1245394"/>
                <a:gd name="connsiteX46" fmla="*/ 2019300 w 2266950"/>
                <a:gd name="connsiteY46" fmla="*/ 211932 h 1245394"/>
                <a:gd name="connsiteX47" fmla="*/ 1783556 w 2266950"/>
                <a:gd name="connsiteY47" fmla="*/ 364332 h 12453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266950" h="1245394">
                  <a:moveTo>
                    <a:pt x="1783556" y="364332"/>
                  </a:moveTo>
                  <a:lnTo>
                    <a:pt x="1583531" y="495300"/>
                  </a:lnTo>
                  <a:lnTo>
                    <a:pt x="1397794" y="604838"/>
                  </a:lnTo>
                  <a:lnTo>
                    <a:pt x="1216819" y="726282"/>
                  </a:lnTo>
                  <a:lnTo>
                    <a:pt x="964406" y="892969"/>
                  </a:lnTo>
                  <a:lnTo>
                    <a:pt x="790575" y="1007269"/>
                  </a:lnTo>
                  <a:lnTo>
                    <a:pt x="571500" y="1154907"/>
                  </a:lnTo>
                  <a:lnTo>
                    <a:pt x="511969" y="1240632"/>
                  </a:lnTo>
                  <a:lnTo>
                    <a:pt x="483394" y="1245394"/>
                  </a:lnTo>
                  <a:lnTo>
                    <a:pt x="435769" y="1235869"/>
                  </a:lnTo>
                  <a:lnTo>
                    <a:pt x="381000" y="1219200"/>
                  </a:lnTo>
                  <a:lnTo>
                    <a:pt x="328613" y="1193007"/>
                  </a:lnTo>
                  <a:lnTo>
                    <a:pt x="297656" y="1169194"/>
                  </a:lnTo>
                  <a:lnTo>
                    <a:pt x="219075" y="1088232"/>
                  </a:lnTo>
                  <a:lnTo>
                    <a:pt x="142875" y="1002507"/>
                  </a:lnTo>
                  <a:lnTo>
                    <a:pt x="73819" y="931069"/>
                  </a:lnTo>
                  <a:lnTo>
                    <a:pt x="35719" y="890588"/>
                  </a:lnTo>
                  <a:lnTo>
                    <a:pt x="16669" y="871538"/>
                  </a:lnTo>
                  <a:lnTo>
                    <a:pt x="4763" y="852488"/>
                  </a:lnTo>
                  <a:lnTo>
                    <a:pt x="0" y="821532"/>
                  </a:lnTo>
                  <a:lnTo>
                    <a:pt x="11906" y="804863"/>
                  </a:lnTo>
                  <a:lnTo>
                    <a:pt x="35719" y="804863"/>
                  </a:lnTo>
                  <a:lnTo>
                    <a:pt x="76200" y="821532"/>
                  </a:lnTo>
                  <a:lnTo>
                    <a:pt x="119063" y="845344"/>
                  </a:lnTo>
                  <a:lnTo>
                    <a:pt x="157163" y="866775"/>
                  </a:lnTo>
                  <a:lnTo>
                    <a:pt x="200025" y="881063"/>
                  </a:lnTo>
                  <a:lnTo>
                    <a:pt x="257175" y="900113"/>
                  </a:lnTo>
                  <a:lnTo>
                    <a:pt x="319088" y="912019"/>
                  </a:lnTo>
                  <a:lnTo>
                    <a:pt x="347663" y="912019"/>
                  </a:lnTo>
                  <a:lnTo>
                    <a:pt x="376238" y="907257"/>
                  </a:lnTo>
                  <a:lnTo>
                    <a:pt x="426244" y="888207"/>
                  </a:lnTo>
                  <a:lnTo>
                    <a:pt x="645319" y="788194"/>
                  </a:lnTo>
                  <a:lnTo>
                    <a:pt x="892969" y="664369"/>
                  </a:lnTo>
                  <a:lnTo>
                    <a:pt x="1100138" y="564357"/>
                  </a:lnTo>
                  <a:lnTo>
                    <a:pt x="1426369" y="404813"/>
                  </a:lnTo>
                  <a:lnTo>
                    <a:pt x="1600200" y="297657"/>
                  </a:lnTo>
                  <a:lnTo>
                    <a:pt x="1838325" y="183357"/>
                  </a:lnTo>
                  <a:lnTo>
                    <a:pt x="2035969" y="90488"/>
                  </a:lnTo>
                  <a:lnTo>
                    <a:pt x="2200275" y="16669"/>
                  </a:lnTo>
                  <a:lnTo>
                    <a:pt x="2231231" y="2382"/>
                  </a:lnTo>
                  <a:lnTo>
                    <a:pt x="2252663" y="0"/>
                  </a:lnTo>
                  <a:lnTo>
                    <a:pt x="2262188" y="4763"/>
                  </a:lnTo>
                  <a:lnTo>
                    <a:pt x="2266950" y="11907"/>
                  </a:lnTo>
                  <a:lnTo>
                    <a:pt x="2266950" y="26194"/>
                  </a:lnTo>
                  <a:lnTo>
                    <a:pt x="2252663" y="52388"/>
                  </a:lnTo>
                  <a:lnTo>
                    <a:pt x="2207419" y="88107"/>
                  </a:lnTo>
                  <a:lnTo>
                    <a:pt x="2019300" y="211932"/>
                  </a:lnTo>
                  <a:lnTo>
                    <a:pt x="1783556" y="3643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41233BA6-A729-466F-943B-D5ECA58DA577}"/>
                </a:ext>
              </a:extLst>
            </p:cNvPr>
            <p:cNvSpPr/>
            <p:nvPr/>
          </p:nvSpPr>
          <p:spPr>
            <a:xfrm rot="16200000">
              <a:off x="3725069" y="2563019"/>
              <a:ext cx="4448175" cy="2287587"/>
            </a:xfrm>
            <a:custGeom>
              <a:avLst/>
              <a:gdLst>
                <a:gd name="connsiteX0" fmla="*/ 633046 w 4447873"/>
                <a:gd name="connsiteY0" fmla="*/ 1394357 h 2288069"/>
                <a:gd name="connsiteX1" fmla="*/ 786136 w 4447873"/>
                <a:gd name="connsiteY1" fmla="*/ 1274368 h 2288069"/>
                <a:gd name="connsiteX2" fmla="*/ 930950 w 4447873"/>
                <a:gd name="connsiteY2" fmla="*/ 1175066 h 2288069"/>
                <a:gd name="connsiteX3" fmla="*/ 1055077 w 4447873"/>
                <a:gd name="connsiteY3" fmla="*/ 1100590 h 2288069"/>
                <a:gd name="connsiteX4" fmla="*/ 1278505 w 4447873"/>
                <a:gd name="connsiteY4" fmla="*/ 976464 h 2288069"/>
                <a:gd name="connsiteX5" fmla="*/ 1489520 w 4447873"/>
                <a:gd name="connsiteY5" fmla="*/ 856475 h 2288069"/>
                <a:gd name="connsiteX6" fmla="*/ 1671573 w 4447873"/>
                <a:gd name="connsiteY6" fmla="*/ 781999 h 2288069"/>
                <a:gd name="connsiteX7" fmla="*/ 1779149 w 4447873"/>
                <a:gd name="connsiteY7" fmla="*/ 740623 h 2288069"/>
                <a:gd name="connsiteX8" fmla="*/ 1977752 w 4447873"/>
                <a:gd name="connsiteY8" fmla="*/ 678560 h 2288069"/>
                <a:gd name="connsiteX9" fmla="*/ 2213593 w 4447873"/>
                <a:gd name="connsiteY9" fmla="*/ 612359 h 2288069"/>
                <a:gd name="connsiteX10" fmla="*/ 2490809 w 4447873"/>
                <a:gd name="connsiteY10" fmla="*/ 546158 h 2288069"/>
                <a:gd name="connsiteX11" fmla="*/ 2705962 w 4447873"/>
                <a:gd name="connsiteY11" fmla="*/ 500645 h 2288069"/>
                <a:gd name="connsiteX12" fmla="*/ 2974903 w 4447873"/>
                <a:gd name="connsiteY12" fmla="*/ 450994 h 2288069"/>
                <a:gd name="connsiteX13" fmla="*/ 3119717 w 4447873"/>
                <a:gd name="connsiteY13" fmla="*/ 426169 h 2288069"/>
                <a:gd name="connsiteX14" fmla="*/ 3322458 w 4447873"/>
                <a:gd name="connsiteY14" fmla="*/ 401343 h 2288069"/>
                <a:gd name="connsiteX15" fmla="*/ 3516923 w 4447873"/>
                <a:gd name="connsiteY15" fmla="*/ 368243 h 2288069"/>
                <a:gd name="connsiteX16" fmla="*/ 3761039 w 4447873"/>
                <a:gd name="connsiteY16" fmla="*/ 331005 h 2288069"/>
                <a:gd name="connsiteX17" fmla="*/ 3938954 w 4447873"/>
                <a:gd name="connsiteY17" fmla="*/ 293767 h 2288069"/>
                <a:gd name="connsiteX18" fmla="*/ 4075493 w 4447873"/>
                <a:gd name="connsiteY18" fmla="*/ 268942 h 2288069"/>
                <a:gd name="connsiteX19" fmla="*/ 4166519 w 4447873"/>
                <a:gd name="connsiteY19" fmla="*/ 244116 h 2288069"/>
                <a:gd name="connsiteX20" fmla="*/ 4232720 w 4447873"/>
                <a:gd name="connsiteY20" fmla="*/ 219291 h 2288069"/>
                <a:gd name="connsiteX21" fmla="*/ 4269958 w 4447873"/>
                <a:gd name="connsiteY21" fmla="*/ 190328 h 2288069"/>
                <a:gd name="connsiteX22" fmla="*/ 4319609 w 4447873"/>
                <a:gd name="connsiteY22" fmla="*/ 132402 h 2288069"/>
                <a:gd name="connsiteX23" fmla="*/ 4360984 w 4447873"/>
                <a:gd name="connsiteY23" fmla="*/ 70339 h 2288069"/>
                <a:gd name="connsiteX24" fmla="*/ 4369260 w 4447873"/>
                <a:gd name="connsiteY24" fmla="*/ 37238 h 2288069"/>
                <a:gd name="connsiteX25" fmla="*/ 4389947 w 4447873"/>
                <a:gd name="connsiteY25" fmla="*/ 8275 h 2288069"/>
                <a:gd name="connsiteX26" fmla="*/ 4423048 w 4447873"/>
                <a:gd name="connsiteY26" fmla="*/ 0 h 2288069"/>
                <a:gd name="connsiteX27" fmla="*/ 4439598 w 4447873"/>
                <a:gd name="connsiteY27" fmla="*/ 4138 h 2288069"/>
                <a:gd name="connsiteX28" fmla="*/ 4447873 w 4447873"/>
                <a:gd name="connsiteY28" fmla="*/ 33101 h 2288069"/>
                <a:gd name="connsiteX29" fmla="*/ 4443736 w 4447873"/>
                <a:gd name="connsiteY29" fmla="*/ 103439 h 2288069"/>
                <a:gd name="connsiteX30" fmla="*/ 4423048 w 4447873"/>
                <a:gd name="connsiteY30" fmla="*/ 202741 h 2288069"/>
                <a:gd name="connsiteX31" fmla="*/ 4377535 w 4447873"/>
                <a:gd name="connsiteY31" fmla="*/ 335142 h 2288069"/>
                <a:gd name="connsiteX32" fmla="*/ 4303059 w 4447873"/>
                <a:gd name="connsiteY32" fmla="*/ 475819 h 2288069"/>
                <a:gd name="connsiteX33" fmla="*/ 4253408 w 4447873"/>
                <a:gd name="connsiteY33" fmla="*/ 558570 h 2288069"/>
                <a:gd name="connsiteX34" fmla="*/ 4220307 w 4447873"/>
                <a:gd name="connsiteY34" fmla="*/ 583396 h 2288069"/>
                <a:gd name="connsiteX35" fmla="*/ 4207895 w 4447873"/>
                <a:gd name="connsiteY35" fmla="*/ 587533 h 2288069"/>
                <a:gd name="connsiteX36" fmla="*/ 4162382 w 4447873"/>
                <a:gd name="connsiteY36" fmla="*/ 587533 h 2288069"/>
                <a:gd name="connsiteX37" fmla="*/ 4121006 w 4447873"/>
                <a:gd name="connsiteY37" fmla="*/ 575121 h 2288069"/>
                <a:gd name="connsiteX38" fmla="*/ 4050668 w 4447873"/>
                <a:gd name="connsiteY38" fmla="*/ 537883 h 2288069"/>
                <a:gd name="connsiteX39" fmla="*/ 3802414 w 4447873"/>
                <a:gd name="connsiteY39" fmla="*/ 550295 h 2288069"/>
                <a:gd name="connsiteX40" fmla="*/ 3570711 w 4447873"/>
                <a:gd name="connsiteY40" fmla="*/ 575121 h 2288069"/>
                <a:gd name="connsiteX41" fmla="*/ 3314183 w 4447873"/>
                <a:gd name="connsiteY41" fmla="*/ 612359 h 2288069"/>
                <a:gd name="connsiteX42" fmla="*/ 3136268 w 4447873"/>
                <a:gd name="connsiteY42" fmla="*/ 628909 h 2288069"/>
                <a:gd name="connsiteX43" fmla="*/ 2796988 w 4447873"/>
                <a:gd name="connsiteY43" fmla="*/ 695110 h 2288069"/>
                <a:gd name="connsiteX44" fmla="*/ 2594248 w 4447873"/>
                <a:gd name="connsiteY44" fmla="*/ 740623 h 2288069"/>
                <a:gd name="connsiteX45" fmla="*/ 2403920 w 4447873"/>
                <a:gd name="connsiteY45" fmla="*/ 786136 h 2288069"/>
                <a:gd name="connsiteX46" fmla="*/ 2201180 w 4447873"/>
                <a:gd name="connsiteY46" fmla="*/ 844062 h 2288069"/>
                <a:gd name="connsiteX47" fmla="*/ 2006715 w 4447873"/>
                <a:gd name="connsiteY47" fmla="*/ 901988 h 2288069"/>
                <a:gd name="connsiteX48" fmla="*/ 1845350 w 4447873"/>
                <a:gd name="connsiteY48" fmla="*/ 959913 h 2288069"/>
                <a:gd name="connsiteX49" fmla="*/ 1721223 w 4447873"/>
                <a:gd name="connsiteY49" fmla="*/ 1013702 h 2288069"/>
                <a:gd name="connsiteX50" fmla="*/ 1501933 w 4447873"/>
                <a:gd name="connsiteY50" fmla="*/ 1141966 h 2288069"/>
                <a:gd name="connsiteX51" fmla="*/ 1303330 w 4447873"/>
                <a:gd name="connsiteY51" fmla="*/ 1241267 h 2288069"/>
                <a:gd name="connsiteX52" fmla="*/ 1075765 w 4447873"/>
                <a:gd name="connsiteY52" fmla="*/ 1377807 h 2288069"/>
                <a:gd name="connsiteX53" fmla="*/ 897850 w 4447873"/>
                <a:gd name="connsiteY53" fmla="*/ 1493658 h 2288069"/>
                <a:gd name="connsiteX54" fmla="*/ 761310 w 4447873"/>
                <a:gd name="connsiteY54" fmla="*/ 1609510 h 2288069"/>
                <a:gd name="connsiteX55" fmla="*/ 695109 w 4447873"/>
                <a:gd name="connsiteY55" fmla="*/ 1675711 h 2288069"/>
                <a:gd name="connsiteX56" fmla="*/ 616496 w 4447873"/>
                <a:gd name="connsiteY56" fmla="*/ 1762599 h 2288069"/>
                <a:gd name="connsiteX57" fmla="*/ 562707 w 4447873"/>
                <a:gd name="connsiteY57" fmla="*/ 1841213 h 2288069"/>
                <a:gd name="connsiteX58" fmla="*/ 537882 w 4447873"/>
                <a:gd name="connsiteY58" fmla="*/ 1890864 h 2288069"/>
                <a:gd name="connsiteX59" fmla="*/ 537882 w 4447873"/>
                <a:gd name="connsiteY59" fmla="*/ 1928102 h 2288069"/>
                <a:gd name="connsiteX60" fmla="*/ 268941 w 4447873"/>
                <a:gd name="connsiteY60" fmla="*/ 2217731 h 2288069"/>
                <a:gd name="connsiteX61" fmla="*/ 194465 w 4447873"/>
                <a:gd name="connsiteY61" fmla="*/ 2259106 h 2288069"/>
                <a:gd name="connsiteX62" fmla="*/ 157227 w 4447873"/>
                <a:gd name="connsiteY62" fmla="*/ 2275656 h 2288069"/>
                <a:gd name="connsiteX63" fmla="*/ 115851 w 4447873"/>
                <a:gd name="connsiteY63" fmla="*/ 2283932 h 2288069"/>
                <a:gd name="connsiteX64" fmla="*/ 82751 w 4447873"/>
                <a:gd name="connsiteY64" fmla="*/ 2288069 h 2288069"/>
                <a:gd name="connsiteX65" fmla="*/ 41375 w 4447873"/>
                <a:gd name="connsiteY65" fmla="*/ 2271519 h 2288069"/>
                <a:gd name="connsiteX66" fmla="*/ 16550 w 4447873"/>
                <a:gd name="connsiteY66" fmla="*/ 2246694 h 2288069"/>
                <a:gd name="connsiteX67" fmla="*/ 0 w 4447873"/>
                <a:gd name="connsiteY67" fmla="*/ 2217731 h 2288069"/>
                <a:gd name="connsiteX68" fmla="*/ 0 w 4447873"/>
                <a:gd name="connsiteY68" fmla="*/ 2155667 h 2288069"/>
                <a:gd name="connsiteX69" fmla="*/ 12412 w 4447873"/>
                <a:gd name="connsiteY69" fmla="*/ 2101879 h 2288069"/>
                <a:gd name="connsiteX70" fmla="*/ 53788 w 4447873"/>
                <a:gd name="connsiteY70" fmla="*/ 2039816 h 2288069"/>
                <a:gd name="connsiteX71" fmla="*/ 157227 w 4447873"/>
                <a:gd name="connsiteY71" fmla="*/ 1895001 h 2288069"/>
                <a:gd name="connsiteX72" fmla="*/ 273079 w 4447873"/>
                <a:gd name="connsiteY72" fmla="*/ 1746049 h 2288069"/>
                <a:gd name="connsiteX73" fmla="*/ 376517 w 4447873"/>
                <a:gd name="connsiteY73" fmla="*/ 1626060 h 2288069"/>
                <a:gd name="connsiteX74" fmla="*/ 463406 w 4447873"/>
                <a:gd name="connsiteY74" fmla="*/ 1543309 h 2288069"/>
                <a:gd name="connsiteX75" fmla="*/ 550295 w 4447873"/>
                <a:gd name="connsiteY75" fmla="*/ 1464695 h 2288069"/>
                <a:gd name="connsiteX76" fmla="*/ 633046 w 4447873"/>
                <a:gd name="connsiteY76" fmla="*/ 1394357 h 2288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4447873" h="2288069">
                  <a:moveTo>
                    <a:pt x="633046" y="1394357"/>
                  </a:moveTo>
                  <a:lnTo>
                    <a:pt x="786136" y="1274368"/>
                  </a:lnTo>
                  <a:lnTo>
                    <a:pt x="930950" y="1175066"/>
                  </a:lnTo>
                  <a:lnTo>
                    <a:pt x="1055077" y="1100590"/>
                  </a:lnTo>
                  <a:lnTo>
                    <a:pt x="1278505" y="976464"/>
                  </a:lnTo>
                  <a:lnTo>
                    <a:pt x="1489520" y="856475"/>
                  </a:lnTo>
                  <a:lnTo>
                    <a:pt x="1671573" y="781999"/>
                  </a:lnTo>
                  <a:lnTo>
                    <a:pt x="1779149" y="740623"/>
                  </a:lnTo>
                  <a:lnTo>
                    <a:pt x="1977752" y="678560"/>
                  </a:lnTo>
                  <a:lnTo>
                    <a:pt x="2213593" y="612359"/>
                  </a:lnTo>
                  <a:lnTo>
                    <a:pt x="2490809" y="546158"/>
                  </a:lnTo>
                  <a:lnTo>
                    <a:pt x="2705962" y="500645"/>
                  </a:lnTo>
                  <a:lnTo>
                    <a:pt x="2974903" y="450994"/>
                  </a:lnTo>
                  <a:lnTo>
                    <a:pt x="3119717" y="426169"/>
                  </a:lnTo>
                  <a:lnTo>
                    <a:pt x="3322458" y="401343"/>
                  </a:lnTo>
                  <a:lnTo>
                    <a:pt x="3516923" y="368243"/>
                  </a:lnTo>
                  <a:lnTo>
                    <a:pt x="3761039" y="331005"/>
                  </a:lnTo>
                  <a:lnTo>
                    <a:pt x="3938954" y="293767"/>
                  </a:lnTo>
                  <a:lnTo>
                    <a:pt x="4075493" y="268942"/>
                  </a:lnTo>
                  <a:lnTo>
                    <a:pt x="4166519" y="244116"/>
                  </a:lnTo>
                  <a:lnTo>
                    <a:pt x="4232720" y="219291"/>
                  </a:lnTo>
                  <a:lnTo>
                    <a:pt x="4269958" y="190328"/>
                  </a:lnTo>
                  <a:lnTo>
                    <a:pt x="4319609" y="132402"/>
                  </a:lnTo>
                  <a:lnTo>
                    <a:pt x="4360984" y="70339"/>
                  </a:lnTo>
                  <a:lnTo>
                    <a:pt x="4369260" y="37238"/>
                  </a:lnTo>
                  <a:lnTo>
                    <a:pt x="4389947" y="8275"/>
                  </a:lnTo>
                  <a:lnTo>
                    <a:pt x="4423048" y="0"/>
                  </a:lnTo>
                  <a:lnTo>
                    <a:pt x="4439598" y="4138"/>
                  </a:lnTo>
                  <a:lnTo>
                    <a:pt x="4447873" y="33101"/>
                  </a:lnTo>
                  <a:lnTo>
                    <a:pt x="4443736" y="103439"/>
                  </a:lnTo>
                  <a:lnTo>
                    <a:pt x="4423048" y="202741"/>
                  </a:lnTo>
                  <a:lnTo>
                    <a:pt x="4377535" y="335142"/>
                  </a:lnTo>
                  <a:lnTo>
                    <a:pt x="4303059" y="475819"/>
                  </a:lnTo>
                  <a:lnTo>
                    <a:pt x="4253408" y="558570"/>
                  </a:lnTo>
                  <a:lnTo>
                    <a:pt x="4220307" y="583396"/>
                  </a:lnTo>
                  <a:lnTo>
                    <a:pt x="4207895" y="587533"/>
                  </a:lnTo>
                  <a:lnTo>
                    <a:pt x="4162382" y="587533"/>
                  </a:lnTo>
                  <a:lnTo>
                    <a:pt x="4121006" y="575121"/>
                  </a:lnTo>
                  <a:lnTo>
                    <a:pt x="4050668" y="537883"/>
                  </a:lnTo>
                  <a:lnTo>
                    <a:pt x="3802414" y="550295"/>
                  </a:lnTo>
                  <a:lnTo>
                    <a:pt x="3570711" y="575121"/>
                  </a:lnTo>
                  <a:lnTo>
                    <a:pt x="3314183" y="612359"/>
                  </a:lnTo>
                  <a:lnTo>
                    <a:pt x="3136268" y="628909"/>
                  </a:lnTo>
                  <a:lnTo>
                    <a:pt x="2796988" y="695110"/>
                  </a:lnTo>
                  <a:lnTo>
                    <a:pt x="2594248" y="740623"/>
                  </a:lnTo>
                  <a:lnTo>
                    <a:pt x="2403920" y="786136"/>
                  </a:lnTo>
                  <a:lnTo>
                    <a:pt x="2201180" y="844062"/>
                  </a:lnTo>
                  <a:lnTo>
                    <a:pt x="2006715" y="901988"/>
                  </a:lnTo>
                  <a:lnTo>
                    <a:pt x="1845350" y="959913"/>
                  </a:lnTo>
                  <a:lnTo>
                    <a:pt x="1721223" y="1013702"/>
                  </a:lnTo>
                  <a:lnTo>
                    <a:pt x="1501933" y="1141966"/>
                  </a:lnTo>
                  <a:lnTo>
                    <a:pt x="1303330" y="1241267"/>
                  </a:lnTo>
                  <a:lnTo>
                    <a:pt x="1075765" y="1377807"/>
                  </a:lnTo>
                  <a:lnTo>
                    <a:pt x="897850" y="1493658"/>
                  </a:lnTo>
                  <a:lnTo>
                    <a:pt x="761310" y="1609510"/>
                  </a:lnTo>
                  <a:lnTo>
                    <a:pt x="695109" y="1675711"/>
                  </a:lnTo>
                  <a:lnTo>
                    <a:pt x="616496" y="1762599"/>
                  </a:lnTo>
                  <a:lnTo>
                    <a:pt x="562707" y="1841213"/>
                  </a:lnTo>
                  <a:lnTo>
                    <a:pt x="537882" y="1890864"/>
                  </a:lnTo>
                  <a:lnTo>
                    <a:pt x="537882" y="1928102"/>
                  </a:lnTo>
                  <a:lnTo>
                    <a:pt x="268941" y="2217731"/>
                  </a:lnTo>
                  <a:lnTo>
                    <a:pt x="194465" y="2259106"/>
                  </a:lnTo>
                  <a:lnTo>
                    <a:pt x="157227" y="2275656"/>
                  </a:lnTo>
                  <a:lnTo>
                    <a:pt x="115851" y="2283932"/>
                  </a:lnTo>
                  <a:lnTo>
                    <a:pt x="82751" y="2288069"/>
                  </a:lnTo>
                  <a:lnTo>
                    <a:pt x="41375" y="2271519"/>
                  </a:lnTo>
                  <a:lnTo>
                    <a:pt x="16550" y="2246694"/>
                  </a:lnTo>
                  <a:lnTo>
                    <a:pt x="0" y="2217731"/>
                  </a:lnTo>
                  <a:lnTo>
                    <a:pt x="0" y="2155667"/>
                  </a:lnTo>
                  <a:lnTo>
                    <a:pt x="12412" y="2101879"/>
                  </a:lnTo>
                  <a:lnTo>
                    <a:pt x="53788" y="2039816"/>
                  </a:lnTo>
                  <a:lnTo>
                    <a:pt x="157227" y="1895001"/>
                  </a:lnTo>
                  <a:lnTo>
                    <a:pt x="273079" y="1746049"/>
                  </a:lnTo>
                  <a:lnTo>
                    <a:pt x="376517" y="1626060"/>
                  </a:lnTo>
                  <a:lnTo>
                    <a:pt x="463406" y="1543309"/>
                  </a:lnTo>
                  <a:lnTo>
                    <a:pt x="550295" y="1464695"/>
                  </a:lnTo>
                  <a:lnTo>
                    <a:pt x="633046" y="13943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6E492774-C9C2-4550-9762-A47225C08526}"/>
                </a:ext>
              </a:extLst>
            </p:cNvPr>
            <p:cNvSpPr/>
            <p:nvPr/>
          </p:nvSpPr>
          <p:spPr>
            <a:xfrm>
              <a:off x="6608763" y="4687888"/>
              <a:ext cx="504825" cy="1035050"/>
            </a:xfrm>
            <a:custGeom>
              <a:avLst/>
              <a:gdLst>
                <a:gd name="connsiteX0" fmla="*/ 440531 w 504825"/>
                <a:gd name="connsiteY0" fmla="*/ 411957 h 1033463"/>
                <a:gd name="connsiteX1" fmla="*/ 395287 w 504825"/>
                <a:gd name="connsiteY1" fmla="*/ 654844 h 1033463"/>
                <a:gd name="connsiteX2" fmla="*/ 388144 w 504825"/>
                <a:gd name="connsiteY2" fmla="*/ 719138 h 1033463"/>
                <a:gd name="connsiteX3" fmla="*/ 383381 w 504825"/>
                <a:gd name="connsiteY3" fmla="*/ 809625 h 1033463"/>
                <a:gd name="connsiteX4" fmla="*/ 392906 w 504825"/>
                <a:gd name="connsiteY4" fmla="*/ 897732 h 1033463"/>
                <a:gd name="connsiteX5" fmla="*/ 431006 w 504825"/>
                <a:gd name="connsiteY5" fmla="*/ 1033463 h 1033463"/>
                <a:gd name="connsiteX6" fmla="*/ 0 w 504825"/>
                <a:gd name="connsiteY6" fmla="*/ 702469 h 1033463"/>
                <a:gd name="connsiteX7" fmla="*/ 123825 w 504825"/>
                <a:gd name="connsiteY7" fmla="*/ 700088 h 1033463"/>
                <a:gd name="connsiteX8" fmla="*/ 159544 w 504825"/>
                <a:gd name="connsiteY8" fmla="*/ 695325 h 1033463"/>
                <a:gd name="connsiteX9" fmla="*/ 188119 w 504825"/>
                <a:gd name="connsiteY9" fmla="*/ 681038 h 1033463"/>
                <a:gd name="connsiteX10" fmla="*/ 209550 w 504825"/>
                <a:gd name="connsiteY10" fmla="*/ 640557 h 1033463"/>
                <a:gd name="connsiteX11" fmla="*/ 266700 w 504825"/>
                <a:gd name="connsiteY11" fmla="*/ 464344 h 1033463"/>
                <a:gd name="connsiteX12" fmla="*/ 330994 w 504825"/>
                <a:gd name="connsiteY12" fmla="*/ 311944 h 1033463"/>
                <a:gd name="connsiteX13" fmla="*/ 385762 w 504825"/>
                <a:gd name="connsiteY13" fmla="*/ 166688 h 1033463"/>
                <a:gd name="connsiteX14" fmla="*/ 421481 w 504825"/>
                <a:gd name="connsiteY14" fmla="*/ 61913 h 1033463"/>
                <a:gd name="connsiteX15" fmla="*/ 435769 w 504825"/>
                <a:gd name="connsiteY15" fmla="*/ 33338 h 1033463"/>
                <a:gd name="connsiteX16" fmla="*/ 454819 w 504825"/>
                <a:gd name="connsiteY16" fmla="*/ 14288 h 1033463"/>
                <a:gd name="connsiteX17" fmla="*/ 471487 w 504825"/>
                <a:gd name="connsiteY17" fmla="*/ 2382 h 1033463"/>
                <a:gd name="connsiteX18" fmla="*/ 483394 w 504825"/>
                <a:gd name="connsiteY18" fmla="*/ 0 h 1033463"/>
                <a:gd name="connsiteX19" fmla="*/ 497681 w 504825"/>
                <a:gd name="connsiteY19" fmla="*/ 9525 h 1033463"/>
                <a:gd name="connsiteX20" fmla="*/ 504825 w 504825"/>
                <a:gd name="connsiteY20" fmla="*/ 28575 h 1033463"/>
                <a:gd name="connsiteX21" fmla="*/ 504825 w 504825"/>
                <a:gd name="connsiteY21" fmla="*/ 59532 h 1033463"/>
                <a:gd name="connsiteX22" fmla="*/ 485775 w 504825"/>
                <a:gd name="connsiteY22" fmla="*/ 164307 h 1033463"/>
                <a:gd name="connsiteX23" fmla="*/ 440531 w 504825"/>
                <a:gd name="connsiteY23" fmla="*/ 411957 h 1033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504825" h="1033463">
                  <a:moveTo>
                    <a:pt x="440531" y="411957"/>
                  </a:moveTo>
                  <a:lnTo>
                    <a:pt x="395287" y="654844"/>
                  </a:lnTo>
                  <a:lnTo>
                    <a:pt x="388144" y="719138"/>
                  </a:lnTo>
                  <a:lnTo>
                    <a:pt x="383381" y="809625"/>
                  </a:lnTo>
                  <a:lnTo>
                    <a:pt x="392906" y="897732"/>
                  </a:lnTo>
                  <a:lnTo>
                    <a:pt x="431006" y="1033463"/>
                  </a:lnTo>
                  <a:lnTo>
                    <a:pt x="0" y="702469"/>
                  </a:lnTo>
                  <a:lnTo>
                    <a:pt x="123825" y="700088"/>
                  </a:lnTo>
                  <a:lnTo>
                    <a:pt x="159544" y="695325"/>
                  </a:lnTo>
                  <a:lnTo>
                    <a:pt x="188119" y="681038"/>
                  </a:lnTo>
                  <a:lnTo>
                    <a:pt x="209550" y="640557"/>
                  </a:lnTo>
                  <a:lnTo>
                    <a:pt x="266700" y="464344"/>
                  </a:lnTo>
                  <a:lnTo>
                    <a:pt x="330994" y="311944"/>
                  </a:lnTo>
                  <a:lnTo>
                    <a:pt x="385762" y="166688"/>
                  </a:lnTo>
                  <a:lnTo>
                    <a:pt x="421481" y="61913"/>
                  </a:lnTo>
                  <a:lnTo>
                    <a:pt x="435769" y="33338"/>
                  </a:lnTo>
                  <a:lnTo>
                    <a:pt x="454819" y="14288"/>
                  </a:lnTo>
                  <a:lnTo>
                    <a:pt x="471487" y="2382"/>
                  </a:lnTo>
                  <a:lnTo>
                    <a:pt x="483394" y="0"/>
                  </a:lnTo>
                  <a:lnTo>
                    <a:pt x="497681" y="9525"/>
                  </a:lnTo>
                  <a:lnTo>
                    <a:pt x="504825" y="28575"/>
                  </a:lnTo>
                  <a:lnTo>
                    <a:pt x="504825" y="59532"/>
                  </a:lnTo>
                  <a:lnTo>
                    <a:pt x="485775" y="164307"/>
                  </a:lnTo>
                  <a:lnTo>
                    <a:pt x="440531" y="4119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716925C-AF01-4E94-8C8A-3097076B04EC}"/>
                </a:ext>
              </a:extLst>
            </p:cNvPr>
            <p:cNvSpPr/>
            <p:nvPr/>
          </p:nvSpPr>
          <p:spPr>
            <a:xfrm rot="16200000">
              <a:off x="4306887" y="3368676"/>
              <a:ext cx="2505075" cy="2025650"/>
            </a:xfrm>
            <a:custGeom>
              <a:avLst/>
              <a:gdLst>
                <a:gd name="connsiteX0" fmla="*/ 1567058 w 2505252"/>
                <a:gd name="connsiteY0" fmla="*/ 1645241 h 2025957"/>
                <a:gd name="connsiteX1" fmla="*/ 1434487 w 2505252"/>
                <a:gd name="connsiteY1" fmla="*/ 1567058 h 2025957"/>
                <a:gd name="connsiteX2" fmla="*/ 1325710 w 2505252"/>
                <a:gd name="connsiteY2" fmla="*/ 1495673 h 2025957"/>
                <a:gd name="connsiteX3" fmla="*/ 1176143 w 2505252"/>
                <a:gd name="connsiteY3" fmla="*/ 1386897 h 2025957"/>
                <a:gd name="connsiteX4" fmla="*/ 1002781 w 2505252"/>
                <a:gd name="connsiteY4" fmla="*/ 1274722 h 2025957"/>
                <a:gd name="connsiteX5" fmla="*/ 805624 w 2505252"/>
                <a:gd name="connsiteY5" fmla="*/ 1091162 h 2025957"/>
                <a:gd name="connsiteX6" fmla="*/ 662855 w 2505252"/>
                <a:gd name="connsiteY6" fmla="*/ 951792 h 2025957"/>
                <a:gd name="connsiteX7" fmla="*/ 516687 w 2505252"/>
                <a:gd name="connsiteY7" fmla="*/ 802225 h 2025957"/>
                <a:gd name="connsiteX8" fmla="*/ 390915 w 2505252"/>
                <a:gd name="connsiteY8" fmla="*/ 669654 h 2025957"/>
                <a:gd name="connsiteX9" fmla="*/ 309333 w 2505252"/>
                <a:gd name="connsiteY9" fmla="*/ 571075 h 2025957"/>
                <a:gd name="connsiteX10" fmla="*/ 234549 w 2505252"/>
                <a:gd name="connsiteY10" fmla="*/ 465699 h 2025957"/>
                <a:gd name="connsiteX11" fmla="*/ 169963 w 2505252"/>
                <a:gd name="connsiteY11" fmla="*/ 363721 h 2025957"/>
                <a:gd name="connsiteX12" fmla="*/ 98579 w 2505252"/>
                <a:gd name="connsiteY12" fmla="*/ 237948 h 2025957"/>
                <a:gd name="connsiteX13" fmla="*/ 47590 w 2505252"/>
                <a:gd name="connsiteY13" fmla="*/ 142769 h 2025957"/>
                <a:gd name="connsiteX14" fmla="*/ 20396 w 2505252"/>
                <a:gd name="connsiteY14" fmla="*/ 84982 h 2025957"/>
                <a:gd name="connsiteX15" fmla="*/ 3400 w 2505252"/>
                <a:gd name="connsiteY15" fmla="*/ 47590 h 2025957"/>
                <a:gd name="connsiteX16" fmla="*/ 0 w 2505252"/>
                <a:gd name="connsiteY16" fmla="*/ 23795 h 2025957"/>
                <a:gd name="connsiteX17" fmla="*/ 6799 w 2505252"/>
                <a:gd name="connsiteY17" fmla="*/ 3400 h 2025957"/>
                <a:gd name="connsiteX18" fmla="*/ 23795 w 2505252"/>
                <a:gd name="connsiteY18" fmla="*/ 0 h 2025957"/>
                <a:gd name="connsiteX19" fmla="*/ 50989 w 2505252"/>
                <a:gd name="connsiteY19" fmla="*/ 10198 h 2025957"/>
                <a:gd name="connsiteX20" fmla="*/ 81583 w 2505252"/>
                <a:gd name="connsiteY20" fmla="*/ 44191 h 2025957"/>
                <a:gd name="connsiteX21" fmla="*/ 210754 w 2505252"/>
                <a:gd name="connsiteY21" fmla="*/ 214154 h 2025957"/>
                <a:gd name="connsiteX22" fmla="*/ 302534 w 2505252"/>
                <a:gd name="connsiteY22" fmla="*/ 322930 h 2025957"/>
                <a:gd name="connsiteX23" fmla="*/ 418109 w 2505252"/>
                <a:gd name="connsiteY23" fmla="*/ 452102 h 2025957"/>
                <a:gd name="connsiteX24" fmla="*/ 526885 w 2505252"/>
                <a:gd name="connsiteY24" fmla="*/ 567676 h 2025957"/>
                <a:gd name="connsiteX25" fmla="*/ 642460 w 2505252"/>
                <a:gd name="connsiteY25" fmla="*/ 676452 h 2025957"/>
                <a:gd name="connsiteX26" fmla="*/ 781829 w 2505252"/>
                <a:gd name="connsiteY26" fmla="*/ 802225 h 2025957"/>
                <a:gd name="connsiteX27" fmla="*/ 890606 w 2505252"/>
                <a:gd name="connsiteY27" fmla="*/ 890606 h 2025957"/>
                <a:gd name="connsiteX28" fmla="*/ 1019777 w 2505252"/>
                <a:gd name="connsiteY28" fmla="*/ 992583 h 2025957"/>
                <a:gd name="connsiteX29" fmla="*/ 1220333 w 2505252"/>
                <a:gd name="connsiteY29" fmla="*/ 1128554 h 2025957"/>
                <a:gd name="connsiteX30" fmla="*/ 1400494 w 2505252"/>
                <a:gd name="connsiteY30" fmla="*/ 1250927 h 2025957"/>
                <a:gd name="connsiteX31" fmla="*/ 1522867 w 2505252"/>
                <a:gd name="connsiteY31" fmla="*/ 1335908 h 2025957"/>
                <a:gd name="connsiteX32" fmla="*/ 1641841 w 2505252"/>
                <a:gd name="connsiteY32" fmla="*/ 1407293 h 2025957"/>
                <a:gd name="connsiteX33" fmla="*/ 1720024 w 2505252"/>
                <a:gd name="connsiteY33" fmla="*/ 1451483 h 2025957"/>
                <a:gd name="connsiteX34" fmla="*/ 1777812 w 2505252"/>
                <a:gd name="connsiteY34" fmla="*/ 1482076 h 2025957"/>
                <a:gd name="connsiteX35" fmla="*/ 1896786 w 2505252"/>
                <a:gd name="connsiteY35" fmla="*/ 1539864 h 2025957"/>
                <a:gd name="connsiteX36" fmla="*/ 2059950 w 2505252"/>
                <a:gd name="connsiteY36" fmla="*/ 1604449 h 2025957"/>
                <a:gd name="connsiteX37" fmla="*/ 2182323 w 2505252"/>
                <a:gd name="connsiteY37" fmla="*/ 1645241 h 2025957"/>
                <a:gd name="connsiteX38" fmla="*/ 2229913 w 2505252"/>
                <a:gd name="connsiteY38" fmla="*/ 1652039 h 2025957"/>
                <a:gd name="connsiteX39" fmla="*/ 2277502 w 2505252"/>
                <a:gd name="connsiteY39" fmla="*/ 1648640 h 2025957"/>
                <a:gd name="connsiteX40" fmla="*/ 2314894 w 2505252"/>
                <a:gd name="connsiteY40" fmla="*/ 1641841 h 2025957"/>
                <a:gd name="connsiteX41" fmla="*/ 2352286 w 2505252"/>
                <a:gd name="connsiteY41" fmla="*/ 1628244 h 2025957"/>
                <a:gd name="connsiteX42" fmla="*/ 2379480 w 2505252"/>
                <a:gd name="connsiteY42" fmla="*/ 1614647 h 2025957"/>
                <a:gd name="connsiteX43" fmla="*/ 2406674 w 2505252"/>
                <a:gd name="connsiteY43" fmla="*/ 1590852 h 2025957"/>
                <a:gd name="connsiteX44" fmla="*/ 2433868 w 2505252"/>
                <a:gd name="connsiteY44" fmla="*/ 1553461 h 2025957"/>
                <a:gd name="connsiteX45" fmla="*/ 2450864 w 2505252"/>
                <a:gd name="connsiteY45" fmla="*/ 1536464 h 2025957"/>
                <a:gd name="connsiteX46" fmla="*/ 2471260 w 2505252"/>
                <a:gd name="connsiteY46" fmla="*/ 1529666 h 2025957"/>
                <a:gd name="connsiteX47" fmla="*/ 2491655 w 2505252"/>
                <a:gd name="connsiteY47" fmla="*/ 1526267 h 2025957"/>
                <a:gd name="connsiteX48" fmla="*/ 2501853 w 2505252"/>
                <a:gd name="connsiteY48" fmla="*/ 1533065 h 2025957"/>
                <a:gd name="connsiteX49" fmla="*/ 2505252 w 2505252"/>
                <a:gd name="connsiteY49" fmla="*/ 1546662 h 2025957"/>
                <a:gd name="connsiteX50" fmla="*/ 2491655 w 2505252"/>
                <a:gd name="connsiteY50" fmla="*/ 1590852 h 2025957"/>
                <a:gd name="connsiteX51" fmla="*/ 2471260 w 2505252"/>
                <a:gd name="connsiteY51" fmla="*/ 1652039 h 2025957"/>
                <a:gd name="connsiteX52" fmla="*/ 2433868 w 2505252"/>
                <a:gd name="connsiteY52" fmla="*/ 1737020 h 2025957"/>
                <a:gd name="connsiteX53" fmla="*/ 2386278 w 2505252"/>
                <a:gd name="connsiteY53" fmla="*/ 1801606 h 2025957"/>
                <a:gd name="connsiteX54" fmla="*/ 2301297 w 2505252"/>
                <a:gd name="connsiteY54" fmla="*/ 1893386 h 2025957"/>
                <a:gd name="connsiteX55" fmla="*/ 2216316 w 2505252"/>
                <a:gd name="connsiteY55" fmla="*/ 1968170 h 2025957"/>
                <a:gd name="connsiteX56" fmla="*/ 2144931 w 2505252"/>
                <a:gd name="connsiteY56" fmla="*/ 2022558 h 2025957"/>
                <a:gd name="connsiteX57" fmla="*/ 2117737 w 2505252"/>
                <a:gd name="connsiteY57" fmla="*/ 2025957 h 2025957"/>
                <a:gd name="connsiteX58" fmla="*/ 2093942 w 2505252"/>
                <a:gd name="connsiteY58" fmla="*/ 2015759 h 2025957"/>
                <a:gd name="connsiteX59" fmla="*/ 2070148 w 2505252"/>
                <a:gd name="connsiteY59" fmla="*/ 1988565 h 2025957"/>
                <a:gd name="connsiteX60" fmla="*/ 2059950 w 2505252"/>
                <a:gd name="connsiteY60" fmla="*/ 1957972 h 2025957"/>
                <a:gd name="connsiteX61" fmla="*/ 2053151 w 2505252"/>
                <a:gd name="connsiteY61" fmla="*/ 1910383 h 2025957"/>
                <a:gd name="connsiteX62" fmla="*/ 2046353 w 2505252"/>
                <a:gd name="connsiteY62" fmla="*/ 1896786 h 2025957"/>
                <a:gd name="connsiteX63" fmla="*/ 1828800 w 2505252"/>
                <a:gd name="connsiteY63" fmla="*/ 1788009 h 2025957"/>
                <a:gd name="connsiteX64" fmla="*/ 1567058 w 2505252"/>
                <a:gd name="connsiteY64" fmla="*/ 1645241 h 2025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05252" h="2025957">
                  <a:moveTo>
                    <a:pt x="1567058" y="1645241"/>
                  </a:moveTo>
                  <a:lnTo>
                    <a:pt x="1434487" y="1567058"/>
                  </a:lnTo>
                  <a:lnTo>
                    <a:pt x="1325710" y="1495673"/>
                  </a:lnTo>
                  <a:lnTo>
                    <a:pt x="1176143" y="1386897"/>
                  </a:lnTo>
                  <a:lnTo>
                    <a:pt x="1002781" y="1274722"/>
                  </a:lnTo>
                  <a:lnTo>
                    <a:pt x="805624" y="1091162"/>
                  </a:lnTo>
                  <a:lnTo>
                    <a:pt x="662855" y="951792"/>
                  </a:lnTo>
                  <a:lnTo>
                    <a:pt x="516687" y="802225"/>
                  </a:lnTo>
                  <a:lnTo>
                    <a:pt x="390915" y="669654"/>
                  </a:lnTo>
                  <a:lnTo>
                    <a:pt x="309333" y="571075"/>
                  </a:lnTo>
                  <a:lnTo>
                    <a:pt x="234549" y="465699"/>
                  </a:lnTo>
                  <a:lnTo>
                    <a:pt x="169963" y="363721"/>
                  </a:lnTo>
                  <a:lnTo>
                    <a:pt x="98579" y="237948"/>
                  </a:lnTo>
                  <a:lnTo>
                    <a:pt x="47590" y="142769"/>
                  </a:lnTo>
                  <a:lnTo>
                    <a:pt x="20396" y="84982"/>
                  </a:lnTo>
                  <a:lnTo>
                    <a:pt x="3400" y="47590"/>
                  </a:lnTo>
                  <a:lnTo>
                    <a:pt x="0" y="23795"/>
                  </a:lnTo>
                  <a:lnTo>
                    <a:pt x="6799" y="3400"/>
                  </a:lnTo>
                  <a:lnTo>
                    <a:pt x="23795" y="0"/>
                  </a:lnTo>
                  <a:lnTo>
                    <a:pt x="50989" y="10198"/>
                  </a:lnTo>
                  <a:lnTo>
                    <a:pt x="81583" y="44191"/>
                  </a:lnTo>
                  <a:lnTo>
                    <a:pt x="210754" y="214154"/>
                  </a:lnTo>
                  <a:lnTo>
                    <a:pt x="302534" y="322930"/>
                  </a:lnTo>
                  <a:lnTo>
                    <a:pt x="418109" y="452102"/>
                  </a:lnTo>
                  <a:lnTo>
                    <a:pt x="526885" y="567676"/>
                  </a:lnTo>
                  <a:lnTo>
                    <a:pt x="642460" y="676452"/>
                  </a:lnTo>
                  <a:lnTo>
                    <a:pt x="781829" y="802225"/>
                  </a:lnTo>
                  <a:lnTo>
                    <a:pt x="890606" y="890606"/>
                  </a:lnTo>
                  <a:lnTo>
                    <a:pt x="1019777" y="992583"/>
                  </a:lnTo>
                  <a:lnTo>
                    <a:pt x="1220333" y="1128554"/>
                  </a:lnTo>
                  <a:lnTo>
                    <a:pt x="1400494" y="1250927"/>
                  </a:lnTo>
                  <a:lnTo>
                    <a:pt x="1522867" y="1335908"/>
                  </a:lnTo>
                  <a:lnTo>
                    <a:pt x="1641841" y="1407293"/>
                  </a:lnTo>
                  <a:lnTo>
                    <a:pt x="1720024" y="1451483"/>
                  </a:lnTo>
                  <a:lnTo>
                    <a:pt x="1777812" y="1482076"/>
                  </a:lnTo>
                  <a:lnTo>
                    <a:pt x="1896786" y="1539864"/>
                  </a:lnTo>
                  <a:lnTo>
                    <a:pt x="2059950" y="1604449"/>
                  </a:lnTo>
                  <a:lnTo>
                    <a:pt x="2182323" y="1645241"/>
                  </a:lnTo>
                  <a:lnTo>
                    <a:pt x="2229913" y="1652039"/>
                  </a:lnTo>
                  <a:lnTo>
                    <a:pt x="2277502" y="1648640"/>
                  </a:lnTo>
                  <a:lnTo>
                    <a:pt x="2314894" y="1641841"/>
                  </a:lnTo>
                  <a:lnTo>
                    <a:pt x="2352286" y="1628244"/>
                  </a:lnTo>
                  <a:lnTo>
                    <a:pt x="2379480" y="1614647"/>
                  </a:lnTo>
                  <a:lnTo>
                    <a:pt x="2406674" y="1590852"/>
                  </a:lnTo>
                  <a:lnTo>
                    <a:pt x="2433868" y="1553461"/>
                  </a:lnTo>
                  <a:lnTo>
                    <a:pt x="2450864" y="1536464"/>
                  </a:lnTo>
                  <a:lnTo>
                    <a:pt x="2471260" y="1529666"/>
                  </a:lnTo>
                  <a:lnTo>
                    <a:pt x="2491655" y="1526267"/>
                  </a:lnTo>
                  <a:lnTo>
                    <a:pt x="2501853" y="1533065"/>
                  </a:lnTo>
                  <a:lnTo>
                    <a:pt x="2505252" y="1546662"/>
                  </a:lnTo>
                  <a:lnTo>
                    <a:pt x="2491655" y="1590852"/>
                  </a:lnTo>
                  <a:lnTo>
                    <a:pt x="2471260" y="1652039"/>
                  </a:lnTo>
                  <a:lnTo>
                    <a:pt x="2433868" y="1737020"/>
                  </a:lnTo>
                  <a:lnTo>
                    <a:pt x="2386278" y="1801606"/>
                  </a:lnTo>
                  <a:lnTo>
                    <a:pt x="2301297" y="1893386"/>
                  </a:lnTo>
                  <a:lnTo>
                    <a:pt x="2216316" y="1968170"/>
                  </a:lnTo>
                  <a:lnTo>
                    <a:pt x="2144931" y="2022558"/>
                  </a:lnTo>
                  <a:lnTo>
                    <a:pt x="2117737" y="2025957"/>
                  </a:lnTo>
                  <a:lnTo>
                    <a:pt x="2093942" y="2015759"/>
                  </a:lnTo>
                  <a:lnTo>
                    <a:pt x="2070148" y="1988565"/>
                  </a:lnTo>
                  <a:lnTo>
                    <a:pt x="2059950" y="1957972"/>
                  </a:lnTo>
                  <a:lnTo>
                    <a:pt x="2053151" y="1910383"/>
                  </a:lnTo>
                  <a:lnTo>
                    <a:pt x="2046353" y="1896786"/>
                  </a:lnTo>
                  <a:lnTo>
                    <a:pt x="1828800" y="1788009"/>
                  </a:lnTo>
                  <a:lnTo>
                    <a:pt x="1567058" y="16452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5A2F2C0-354D-4BDB-B6F3-8E6F5E14C64A}"/>
              </a:ext>
            </a:extLst>
          </p:cNvPr>
          <p:cNvSpPr/>
          <p:nvPr/>
        </p:nvSpPr>
        <p:spPr>
          <a:xfrm>
            <a:off x="3679825" y="1465263"/>
            <a:ext cx="1976438" cy="561975"/>
          </a:xfrm>
          <a:custGeom>
            <a:avLst/>
            <a:gdLst>
              <a:gd name="connsiteX0" fmla="*/ 1016794 w 1976438"/>
              <a:gd name="connsiteY0" fmla="*/ 359569 h 561975"/>
              <a:gd name="connsiteX1" fmla="*/ 740569 w 1976438"/>
              <a:gd name="connsiteY1" fmla="*/ 452437 h 561975"/>
              <a:gd name="connsiteX2" fmla="*/ 557213 w 1976438"/>
              <a:gd name="connsiteY2" fmla="*/ 516731 h 561975"/>
              <a:gd name="connsiteX3" fmla="*/ 421482 w 1976438"/>
              <a:gd name="connsiteY3" fmla="*/ 561975 h 561975"/>
              <a:gd name="connsiteX4" fmla="*/ 404813 w 1976438"/>
              <a:gd name="connsiteY4" fmla="*/ 561975 h 561975"/>
              <a:gd name="connsiteX5" fmla="*/ 323850 w 1976438"/>
              <a:gd name="connsiteY5" fmla="*/ 540544 h 561975"/>
              <a:gd name="connsiteX6" fmla="*/ 269082 w 1976438"/>
              <a:gd name="connsiteY6" fmla="*/ 511969 h 561975"/>
              <a:gd name="connsiteX7" fmla="*/ 209550 w 1976438"/>
              <a:gd name="connsiteY7" fmla="*/ 476250 h 561975"/>
              <a:gd name="connsiteX8" fmla="*/ 147638 w 1976438"/>
              <a:gd name="connsiteY8" fmla="*/ 421481 h 561975"/>
              <a:gd name="connsiteX9" fmla="*/ 107157 w 1976438"/>
              <a:gd name="connsiteY9" fmla="*/ 383381 h 561975"/>
              <a:gd name="connsiteX10" fmla="*/ 64294 w 1976438"/>
              <a:gd name="connsiteY10" fmla="*/ 335756 h 561975"/>
              <a:gd name="connsiteX11" fmla="*/ 26194 w 1976438"/>
              <a:gd name="connsiteY11" fmla="*/ 292894 h 561975"/>
              <a:gd name="connsiteX12" fmla="*/ 11907 w 1976438"/>
              <a:gd name="connsiteY12" fmla="*/ 271462 h 561975"/>
              <a:gd name="connsiteX13" fmla="*/ 4763 w 1976438"/>
              <a:gd name="connsiteY13" fmla="*/ 245269 h 561975"/>
              <a:gd name="connsiteX14" fmla="*/ 0 w 1976438"/>
              <a:gd name="connsiteY14" fmla="*/ 216694 h 561975"/>
              <a:gd name="connsiteX15" fmla="*/ 4763 w 1976438"/>
              <a:gd name="connsiteY15" fmla="*/ 195262 h 561975"/>
              <a:gd name="connsiteX16" fmla="*/ 19050 w 1976438"/>
              <a:gd name="connsiteY16" fmla="*/ 185737 h 561975"/>
              <a:gd name="connsiteX17" fmla="*/ 33338 w 1976438"/>
              <a:gd name="connsiteY17" fmla="*/ 185737 h 561975"/>
              <a:gd name="connsiteX18" fmla="*/ 52388 w 1976438"/>
              <a:gd name="connsiteY18" fmla="*/ 192881 h 561975"/>
              <a:gd name="connsiteX19" fmla="*/ 78582 w 1976438"/>
              <a:gd name="connsiteY19" fmla="*/ 214312 h 561975"/>
              <a:gd name="connsiteX20" fmla="*/ 140494 w 1976438"/>
              <a:gd name="connsiteY20" fmla="*/ 254794 h 561975"/>
              <a:gd name="connsiteX21" fmla="*/ 183357 w 1976438"/>
              <a:gd name="connsiteY21" fmla="*/ 276225 h 561975"/>
              <a:gd name="connsiteX22" fmla="*/ 226219 w 1976438"/>
              <a:gd name="connsiteY22" fmla="*/ 295275 h 561975"/>
              <a:gd name="connsiteX23" fmla="*/ 259557 w 1976438"/>
              <a:gd name="connsiteY23" fmla="*/ 304800 h 561975"/>
              <a:gd name="connsiteX24" fmla="*/ 311944 w 1976438"/>
              <a:gd name="connsiteY24" fmla="*/ 319087 h 561975"/>
              <a:gd name="connsiteX25" fmla="*/ 361950 w 1976438"/>
              <a:gd name="connsiteY25" fmla="*/ 326231 h 561975"/>
              <a:gd name="connsiteX26" fmla="*/ 395288 w 1976438"/>
              <a:gd name="connsiteY26" fmla="*/ 326231 h 561975"/>
              <a:gd name="connsiteX27" fmla="*/ 469107 w 1976438"/>
              <a:gd name="connsiteY27" fmla="*/ 319087 h 561975"/>
              <a:gd name="connsiteX28" fmla="*/ 611982 w 1976438"/>
              <a:gd name="connsiteY28" fmla="*/ 283369 h 561975"/>
              <a:gd name="connsiteX29" fmla="*/ 840582 w 1976438"/>
              <a:gd name="connsiteY29" fmla="*/ 230981 h 561975"/>
              <a:gd name="connsiteX30" fmla="*/ 1140619 w 1976438"/>
              <a:gd name="connsiteY30" fmla="*/ 164306 h 561975"/>
              <a:gd name="connsiteX31" fmla="*/ 1381125 w 1976438"/>
              <a:gd name="connsiteY31" fmla="*/ 111919 h 561975"/>
              <a:gd name="connsiteX32" fmla="*/ 1407319 w 1976438"/>
              <a:gd name="connsiteY32" fmla="*/ 83344 h 561975"/>
              <a:gd name="connsiteX33" fmla="*/ 1435894 w 1976438"/>
              <a:gd name="connsiteY33" fmla="*/ 59531 h 561975"/>
              <a:gd name="connsiteX34" fmla="*/ 1471613 w 1976438"/>
              <a:gd name="connsiteY34" fmla="*/ 38100 h 561975"/>
              <a:gd name="connsiteX35" fmla="*/ 1507332 w 1976438"/>
              <a:gd name="connsiteY35" fmla="*/ 21431 h 561975"/>
              <a:gd name="connsiteX36" fmla="*/ 1552575 w 1976438"/>
              <a:gd name="connsiteY36" fmla="*/ 7144 h 561975"/>
              <a:gd name="connsiteX37" fmla="*/ 1597819 w 1976438"/>
              <a:gd name="connsiteY37" fmla="*/ 0 h 561975"/>
              <a:gd name="connsiteX38" fmla="*/ 1638300 w 1976438"/>
              <a:gd name="connsiteY38" fmla="*/ 2381 h 561975"/>
              <a:gd name="connsiteX39" fmla="*/ 1695450 w 1976438"/>
              <a:gd name="connsiteY39" fmla="*/ 19050 h 561975"/>
              <a:gd name="connsiteX40" fmla="*/ 1790700 w 1976438"/>
              <a:gd name="connsiteY40" fmla="*/ 59531 h 561975"/>
              <a:gd name="connsiteX41" fmla="*/ 1893094 w 1976438"/>
              <a:gd name="connsiteY41" fmla="*/ 109537 h 561975"/>
              <a:gd name="connsiteX42" fmla="*/ 1931194 w 1976438"/>
              <a:gd name="connsiteY42" fmla="*/ 130969 h 561975"/>
              <a:gd name="connsiteX43" fmla="*/ 1943100 w 1976438"/>
              <a:gd name="connsiteY43" fmla="*/ 138112 h 561975"/>
              <a:gd name="connsiteX44" fmla="*/ 1959769 w 1976438"/>
              <a:gd name="connsiteY44" fmla="*/ 154781 h 561975"/>
              <a:gd name="connsiteX45" fmla="*/ 1971675 w 1976438"/>
              <a:gd name="connsiteY45" fmla="*/ 180975 h 561975"/>
              <a:gd name="connsiteX46" fmla="*/ 1976438 w 1976438"/>
              <a:gd name="connsiteY46" fmla="*/ 200025 h 561975"/>
              <a:gd name="connsiteX47" fmla="*/ 1976438 w 1976438"/>
              <a:gd name="connsiteY47" fmla="*/ 221456 h 561975"/>
              <a:gd name="connsiteX48" fmla="*/ 1964532 w 1976438"/>
              <a:gd name="connsiteY48" fmla="*/ 247650 h 561975"/>
              <a:gd name="connsiteX49" fmla="*/ 1943100 w 1976438"/>
              <a:gd name="connsiteY49" fmla="*/ 271462 h 561975"/>
              <a:gd name="connsiteX50" fmla="*/ 1909763 w 1976438"/>
              <a:gd name="connsiteY50" fmla="*/ 295275 h 561975"/>
              <a:gd name="connsiteX51" fmla="*/ 1483519 w 1976438"/>
              <a:gd name="connsiteY51" fmla="*/ 271462 h 561975"/>
              <a:gd name="connsiteX52" fmla="*/ 1414463 w 1976438"/>
              <a:gd name="connsiteY52" fmla="*/ 266700 h 561975"/>
              <a:gd name="connsiteX53" fmla="*/ 1369219 w 1976438"/>
              <a:gd name="connsiteY53" fmla="*/ 269081 h 561975"/>
              <a:gd name="connsiteX54" fmla="*/ 1319213 w 1976438"/>
              <a:gd name="connsiteY54" fmla="*/ 278606 h 561975"/>
              <a:gd name="connsiteX55" fmla="*/ 1016794 w 1976438"/>
              <a:gd name="connsiteY55" fmla="*/ 359569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976438" h="561975">
                <a:moveTo>
                  <a:pt x="1016794" y="359569"/>
                </a:moveTo>
                <a:lnTo>
                  <a:pt x="740569" y="452437"/>
                </a:lnTo>
                <a:lnTo>
                  <a:pt x="557213" y="516731"/>
                </a:lnTo>
                <a:lnTo>
                  <a:pt x="421482" y="561975"/>
                </a:lnTo>
                <a:lnTo>
                  <a:pt x="404813" y="561975"/>
                </a:lnTo>
                <a:lnTo>
                  <a:pt x="323850" y="540544"/>
                </a:lnTo>
                <a:lnTo>
                  <a:pt x="269082" y="511969"/>
                </a:lnTo>
                <a:lnTo>
                  <a:pt x="209550" y="476250"/>
                </a:lnTo>
                <a:lnTo>
                  <a:pt x="147638" y="421481"/>
                </a:lnTo>
                <a:lnTo>
                  <a:pt x="107157" y="383381"/>
                </a:lnTo>
                <a:lnTo>
                  <a:pt x="64294" y="335756"/>
                </a:lnTo>
                <a:lnTo>
                  <a:pt x="26194" y="292894"/>
                </a:lnTo>
                <a:lnTo>
                  <a:pt x="11907" y="271462"/>
                </a:lnTo>
                <a:lnTo>
                  <a:pt x="4763" y="245269"/>
                </a:lnTo>
                <a:lnTo>
                  <a:pt x="0" y="216694"/>
                </a:lnTo>
                <a:lnTo>
                  <a:pt x="4763" y="195262"/>
                </a:lnTo>
                <a:lnTo>
                  <a:pt x="19050" y="185737"/>
                </a:lnTo>
                <a:lnTo>
                  <a:pt x="33338" y="185737"/>
                </a:lnTo>
                <a:lnTo>
                  <a:pt x="52388" y="192881"/>
                </a:lnTo>
                <a:lnTo>
                  <a:pt x="78582" y="214312"/>
                </a:lnTo>
                <a:lnTo>
                  <a:pt x="140494" y="254794"/>
                </a:lnTo>
                <a:lnTo>
                  <a:pt x="183357" y="276225"/>
                </a:lnTo>
                <a:lnTo>
                  <a:pt x="226219" y="295275"/>
                </a:lnTo>
                <a:lnTo>
                  <a:pt x="259557" y="304800"/>
                </a:lnTo>
                <a:lnTo>
                  <a:pt x="311944" y="319087"/>
                </a:lnTo>
                <a:lnTo>
                  <a:pt x="361950" y="326231"/>
                </a:lnTo>
                <a:lnTo>
                  <a:pt x="395288" y="326231"/>
                </a:lnTo>
                <a:lnTo>
                  <a:pt x="469107" y="319087"/>
                </a:lnTo>
                <a:lnTo>
                  <a:pt x="611982" y="283369"/>
                </a:lnTo>
                <a:lnTo>
                  <a:pt x="840582" y="230981"/>
                </a:lnTo>
                <a:lnTo>
                  <a:pt x="1140619" y="164306"/>
                </a:lnTo>
                <a:lnTo>
                  <a:pt x="1381125" y="111919"/>
                </a:lnTo>
                <a:lnTo>
                  <a:pt x="1407319" y="83344"/>
                </a:lnTo>
                <a:lnTo>
                  <a:pt x="1435894" y="59531"/>
                </a:lnTo>
                <a:lnTo>
                  <a:pt x="1471613" y="38100"/>
                </a:lnTo>
                <a:lnTo>
                  <a:pt x="1507332" y="21431"/>
                </a:lnTo>
                <a:lnTo>
                  <a:pt x="1552575" y="7144"/>
                </a:lnTo>
                <a:lnTo>
                  <a:pt x="1597819" y="0"/>
                </a:lnTo>
                <a:lnTo>
                  <a:pt x="1638300" y="2381"/>
                </a:lnTo>
                <a:lnTo>
                  <a:pt x="1695450" y="19050"/>
                </a:lnTo>
                <a:lnTo>
                  <a:pt x="1790700" y="59531"/>
                </a:lnTo>
                <a:lnTo>
                  <a:pt x="1893094" y="109537"/>
                </a:lnTo>
                <a:lnTo>
                  <a:pt x="1931194" y="130969"/>
                </a:lnTo>
                <a:lnTo>
                  <a:pt x="1943100" y="138112"/>
                </a:lnTo>
                <a:lnTo>
                  <a:pt x="1959769" y="154781"/>
                </a:lnTo>
                <a:lnTo>
                  <a:pt x="1971675" y="180975"/>
                </a:lnTo>
                <a:lnTo>
                  <a:pt x="1976438" y="200025"/>
                </a:lnTo>
                <a:lnTo>
                  <a:pt x="1976438" y="221456"/>
                </a:lnTo>
                <a:lnTo>
                  <a:pt x="1964532" y="247650"/>
                </a:lnTo>
                <a:lnTo>
                  <a:pt x="1943100" y="271462"/>
                </a:lnTo>
                <a:lnTo>
                  <a:pt x="1909763" y="295275"/>
                </a:lnTo>
                <a:lnTo>
                  <a:pt x="1483519" y="271462"/>
                </a:lnTo>
                <a:lnTo>
                  <a:pt x="1414463" y="266700"/>
                </a:lnTo>
                <a:lnTo>
                  <a:pt x="1369219" y="269081"/>
                </a:lnTo>
                <a:lnTo>
                  <a:pt x="1319213" y="278606"/>
                </a:lnTo>
                <a:lnTo>
                  <a:pt x="1016794" y="3595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298F7C22-3D36-4990-BFEC-AA650BB1C38C}"/>
              </a:ext>
            </a:extLst>
          </p:cNvPr>
          <p:cNvSpPr/>
          <p:nvPr/>
        </p:nvSpPr>
        <p:spPr>
          <a:xfrm>
            <a:off x="2617788" y="3021013"/>
            <a:ext cx="1416050" cy="476250"/>
          </a:xfrm>
          <a:custGeom>
            <a:avLst/>
            <a:gdLst>
              <a:gd name="connsiteX0" fmla="*/ 788194 w 1416844"/>
              <a:gd name="connsiteY0" fmla="*/ 307182 h 476250"/>
              <a:gd name="connsiteX1" fmla="*/ 602456 w 1416844"/>
              <a:gd name="connsiteY1" fmla="*/ 390525 h 476250"/>
              <a:gd name="connsiteX2" fmla="*/ 507206 w 1416844"/>
              <a:gd name="connsiteY2" fmla="*/ 435769 h 476250"/>
              <a:gd name="connsiteX3" fmla="*/ 464344 w 1416844"/>
              <a:gd name="connsiteY3" fmla="*/ 454819 h 476250"/>
              <a:gd name="connsiteX4" fmla="*/ 426244 w 1416844"/>
              <a:gd name="connsiteY4" fmla="*/ 466725 h 476250"/>
              <a:gd name="connsiteX5" fmla="*/ 381000 w 1416844"/>
              <a:gd name="connsiteY5" fmla="*/ 473869 h 476250"/>
              <a:gd name="connsiteX6" fmla="*/ 340519 w 1416844"/>
              <a:gd name="connsiteY6" fmla="*/ 476250 h 476250"/>
              <a:gd name="connsiteX7" fmla="*/ 304800 w 1416844"/>
              <a:gd name="connsiteY7" fmla="*/ 469107 h 476250"/>
              <a:gd name="connsiteX8" fmla="*/ 261937 w 1416844"/>
              <a:gd name="connsiteY8" fmla="*/ 450057 h 476250"/>
              <a:gd name="connsiteX9" fmla="*/ 195262 w 1416844"/>
              <a:gd name="connsiteY9" fmla="*/ 414338 h 476250"/>
              <a:gd name="connsiteX10" fmla="*/ 142875 w 1416844"/>
              <a:gd name="connsiteY10" fmla="*/ 378619 h 476250"/>
              <a:gd name="connsiteX11" fmla="*/ 76200 w 1416844"/>
              <a:gd name="connsiteY11" fmla="*/ 323850 h 476250"/>
              <a:gd name="connsiteX12" fmla="*/ 45244 w 1416844"/>
              <a:gd name="connsiteY12" fmla="*/ 292894 h 476250"/>
              <a:gd name="connsiteX13" fmla="*/ 11906 w 1416844"/>
              <a:gd name="connsiteY13" fmla="*/ 264319 h 476250"/>
              <a:gd name="connsiteX14" fmla="*/ 2381 w 1416844"/>
              <a:gd name="connsiteY14" fmla="*/ 247650 h 476250"/>
              <a:gd name="connsiteX15" fmla="*/ 0 w 1416844"/>
              <a:gd name="connsiteY15" fmla="*/ 226219 h 476250"/>
              <a:gd name="connsiteX16" fmla="*/ 4762 w 1416844"/>
              <a:gd name="connsiteY16" fmla="*/ 202407 h 476250"/>
              <a:gd name="connsiteX17" fmla="*/ 16669 w 1416844"/>
              <a:gd name="connsiteY17" fmla="*/ 190500 h 476250"/>
              <a:gd name="connsiteX18" fmla="*/ 40481 w 1416844"/>
              <a:gd name="connsiteY18" fmla="*/ 180975 h 476250"/>
              <a:gd name="connsiteX19" fmla="*/ 59531 w 1416844"/>
              <a:gd name="connsiteY19" fmla="*/ 185738 h 476250"/>
              <a:gd name="connsiteX20" fmla="*/ 97631 w 1416844"/>
              <a:gd name="connsiteY20" fmla="*/ 204788 h 476250"/>
              <a:gd name="connsiteX21" fmla="*/ 123825 w 1416844"/>
              <a:gd name="connsiteY21" fmla="*/ 216694 h 476250"/>
              <a:gd name="connsiteX22" fmla="*/ 185737 w 1416844"/>
              <a:gd name="connsiteY22" fmla="*/ 235744 h 476250"/>
              <a:gd name="connsiteX23" fmla="*/ 230981 w 1416844"/>
              <a:gd name="connsiteY23" fmla="*/ 247650 h 476250"/>
              <a:gd name="connsiteX24" fmla="*/ 285750 w 1416844"/>
              <a:gd name="connsiteY24" fmla="*/ 254794 h 476250"/>
              <a:gd name="connsiteX25" fmla="*/ 335756 w 1416844"/>
              <a:gd name="connsiteY25" fmla="*/ 259557 h 476250"/>
              <a:gd name="connsiteX26" fmla="*/ 359569 w 1416844"/>
              <a:gd name="connsiteY26" fmla="*/ 257175 h 476250"/>
              <a:gd name="connsiteX27" fmla="*/ 392906 w 1416844"/>
              <a:gd name="connsiteY27" fmla="*/ 254794 h 476250"/>
              <a:gd name="connsiteX28" fmla="*/ 481012 w 1416844"/>
              <a:gd name="connsiteY28" fmla="*/ 221457 h 476250"/>
              <a:gd name="connsiteX29" fmla="*/ 697706 w 1416844"/>
              <a:gd name="connsiteY29" fmla="*/ 145257 h 476250"/>
              <a:gd name="connsiteX30" fmla="*/ 895350 w 1416844"/>
              <a:gd name="connsiteY30" fmla="*/ 73819 h 476250"/>
              <a:gd name="connsiteX31" fmla="*/ 935831 w 1416844"/>
              <a:gd name="connsiteY31" fmla="*/ 45244 h 476250"/>
              <a:gd name="connsiteX32" fmla="*/ 971550 w 1416844"/>
              <a:gd name="connsiteY32" fmla="*/ 26194 h 476250"/>
              <a:gd name="connsiteX33" fmla="*/ 1009650 w 1416844"/>
              <a:gd name="connsiteY33" fmla="*/ 9525 h 476250"/>
              <a:gd name="connsiteX34" fmla="*/ 1057275 w 1416844"/>
              <a:gd name="connsiteY34" fmla="*/ 0 h 476250"/>
              <a:gd name="connsiteX35" fmla="*/ 1100137 w 1416844"/>
              <a:gd name="connsiteY35" fmla="*/ 4763 h 476250"/>
              <a:gd name="connsiteX36" fmla="*/ 1135856 w 1416844"/>
              <a:gd name="connsiteY36" fmla="*/ 21432 h 476250"/>
              <a:gd name="connsiteX37" fmla="*/ 1214437 w 1416844"/>
              <a:gd name="connsiteY37" fmla="*/ 64294 h 476250"/>
              <a:gd name="connsiteX38" fmla="*/ 1307306 w 1416844"/>
              <a:gd name="connsiteY38" fmla="*/ 116682 h 476250"/>
              <a:gd name="connsiteX39" fmla="*/ 1357312 w 1416844"/>
              <a:gd name="connsiteY39" fmla="*/ 142875 h 476250"/>
              <a:gd name="connsiteX40" fmla="*/ 1390650 w 1416844"/>
              <a:gd name="connsiteY40" fmla="*/ 166688 h 476250"/>
              <a:gd name="connsiteX41" fmla="*/ 1407319 w 1416844"/>
              <a:gd name="connsiteY41" fmla="*/ 185738 h 476250"/>
              <a:gd name="connsiteX42" fmla="*/ 1416844 w 1416844"/>
              <a:gd name="connsiteY42" fmla="*/ 211932 h 476250"/>
              <a:gd name="connsiteX43" fmla="*/ 1416844 w 1416844"/>
              <a:gd name="connsiteY43" fmla="*/ 240507 h 476250"/>
              <a:gd name="connsiteX44" fmla="*/ 1400175 w 1416844"/>
              <a:gd name="connsiteY44" fmla="*/ 266700 h 476250"/>
              <a:gd name="connsiteX45" fmla="*/ 1347787 w 1416844"/>
              <a:gd name="connsiteY45" fmla="*/ 328613 h 476250"/>
              <a:gd name="connsiteX46" fmla="*/ 1302544 w 1416844"/>
              <a:gd name="connsiteY46" fmla="*/ 388144 h 476250"/>
              <a:gd name="connsiteX47" fmla="*/ 1028700 w 1416844"/>
              <a:gd name="connsiteY47" fmla="*/ 257175 h 476250"/>
              <a:gd name="connsiteX48" fmla="*/ 992981 w 1416844"/>
              <a:gd name="connsiteY48" fmla="*/ 242888 h 476250"/>
              <a:gd name="connsiteX49" fmla="*/ 964406 w 1416844"/>
              <a:gd name="connsiteY49" fmla="*/ 238125 h 476250"/>
              <a:gd name="connsiteX50" fmla="*/ 919162 w 1416844"/>
              <a:gd name="connsiteY50" fmla="*/ 252413 h 476250"/>
              <a:gd name="connsiteX51" fmla="*/ 788194 w 1416844"/>
              <a:gd name="connsiteY51" fmla="*/ 307182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416844" h="476250">
                <a:moveTo>
                  <a:pt x="788194" y="307182"/>
                </a:moveTo>
                <a:lnTo>
                  <a:pt x="602456" y="390525"/>
                </a:lnTo>
                <a:lnTo>
                  <a:pt x="507206" y="435769"/>
                </a:lnTo>
                <a:lnTo>
                  <a:pt x="464344" y="454819"/>
                </a:lnTo>
                <a:lnTo>
                  <a:pt x="426244" y="466725"/>
                </a:lnTo>
                <a:lnTo>
                  <a:pt x="381000" y="473869"/>
                </a:lnTo>
                <a:lnTo>
                  <a:pt x="340519" y="476250"/>
                </a:lnTo>
                <a:lnTo>
                  <a:pt x="304800" y="469107"/>
                </a:lnTo>
                <a:lnTo>
                  <a:pt x="261937" y="450057"/>
                </a:lnTo>
                <a:lnTo>
                  <a:pt x="195262" y="414338"/>
                </a:lnTo>
                <a:lnTo>
                  <a:pt x="142875" y="378619"/>
                </a:lnTo>
                <a:lnTo>
                  <a:pt x="76200" y="323850"/>
                </a:lnTo>
                <a:lnTo>
                  <a:pt x="45244" y="292894"/>
                </a:lnTo>
                <a:lnTo>
                  <a:pt x="11906" y="264319"/>
                </a:lnTo>
                <a:lnTo>
                  <a:pt x="2381" y="247650"/>
                </a:lnTo>
                <a:lnTo>
                  <a:pt x="0" y="226219"/>
                </a:lnTo>
                <a:lnTo>
                  <a:pt x="4762" y="202407"/>
                </a:lnTo>
                <a:lnTo>
                  <a:pt x="16669" y="190500"/>
                </a:lnTo>
                <a:lnTo>
                  <a:pt x="40481" y="180975"/>
                </a:lnTo>
                <a:lnTo>
                  <a:pt x="59531" y="185738"/>
                </a:lnTo>
                <a:lnTo>
                  <a:pt x="97631" y="204788"/>
                </a:lnTo>
                <a:lnTo>
                  <a:pt x="123825" y="216694"/>
                </a:lnTo>
                <a:lnTo>
                  <a:pt x="185737" y="235744"/>
                </a:lnTo>
                <a:lnTo>
                  <a:pt x="230981" y="247650"/>
                </a:lnTo>
                <a:lnTo>
                  <a:pt x="285750" y="254794"/>
                </a:lnTo>
                <a:lnTo>
                  <a:pt x="335756" y="259557"/>
                </a:lnTo>
                <a:lnTo>
                  <a:pt x="359569" y="257175"/>
                </a:lnTo>
                <a:lnTo>
                  <a:pt x="392906" y="254794"/>
                </a:lnTo>
                <a:lnTo>
                  <a:pt x="481012" y="221457"/>
                </a:lnTo>
                <a:lnTo>
                  <a:pt x="697706" y="145257"/>
                </a:lnTo>
                <a:lnTo>
                  <a:pt x="895350" y="73819"/>
                </a:lnTo>
                <a:lnTo>
                  <a:pt x="935831" y="45244"/>
                </a:lnTo>
                <a:lnTo>
                  <a:pt x="971550" y="26194"/>
                </a:lnTo>
                <a:lnTo>
                  <a:pt x="1009650" y="9525"/>
                </a:lnTo>
                <a:lnTo>
                  <a:pt x="1057275" y="0"/>
                </a:lnTo>
                <a:lnTo>
                  <a:pt x="1100137" y="4763"/>
                </a:lnTo>
                <a:lnTo>
                  <a:pt x="1135856" y="21432"/>
                </a:lnTo>
                <a:lnTo>
                  <a:pt x="1214437" y="64294"/>
                </a:lnTo>
                <a:lnTo>
                  <a:pt x="1307306" y="116682"/>
                </a:lnTo>
                <a:lnTo>
                  <a:pt x="1357312" y="142875"/>
                </a:lnTo>
                <a:lnTo>
                  <a:pt x="1390650" y="166688"/>
                </a:lnTo>
                <a:lnTo>
                  <a:pt x="1407319" y="185738"/>
                </a:lnTo>
                <a:lnTo>
                  <a:pt x="1416844" y="211932"/>
                </a:lnTo>
                <a:lnTo>
                  <a:pt x="1416844" y="240507"/>
                </a:lnTo>
                <a:lnTo>
                  <a:pt x="1400175" y="266700"/>
                </a:lnTo>
                <a:lnTo>
                  <a:pt x="1347787" y="328613"/>
                </a:lnTo>
                <a:lnTo>
                  <a:pt x="1302544" y="388144"/>
                </a:lnTo>
                <a:lnTo>
                  <a:pt x="1028700" y="257175"/>
                </a:lnTo>
                <a:lnTo>
                  <a:pt x="992981" y="242888"/>
                </a:lnTo>
                <a:lnTo>
                  <a:pt x="964406" y="238125"/>
                </a:lnTo>
                <a:lnTo>
                  <a:pt x="919162" y="252413"/>
                </a:lnTo>
                <a:lnTo>
                  <a:pt x="788194" y="3071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3A7D2B1-D771-400A-93D4-D9BEF9E44AE7}"/>
              </a:ext>
            </a:extLst>
          </p:cNvPr>
          <p:cNvSpPr/>
          <p:nvPr/>
        </p:nvSpPr>
        <p:spPr>
          <a:xfrm>
            <a:off x="5546725" y="2274888"/>
            <a:ext cx="1266825" cy="1047750"/>
          </a:xfrm>
          <a:custGeom>
            <a:avLst/>
            <a:gdLst>
              <a:gd name="connsiteX0" fmla="*/ 361950 w 1266825"/>
              <a:gd name="connsiteY0" fmla="*/ 881062 h 1047750"/>
              <a:gd name="connsiteX1" fmla="*/ 42863 w 1266825"/>
              <a:gd name="connsiteY1" fmla="*/ 1047750 h 1047750"/>
              <a:gd name="connsiteX2" fmla="*/ 0 w 1266825"/>
              <a:gd name="connsiteY2" fmla="*/ 1014412 h 1047750"/>
              <a:gd name="connsiteX3" fmla="*/ 76200 w 1266825"/>
              <a:gd name="connsiteY3" fmla="*/ 957262 h 1047750"/>
              <a:gd name="connsiteX4" fmla="*/ 204788 w 1266825"/>
              <a:gd name="connsiteY4" fmla="*/ 864394 h 1047750"/>
              <a:gd name="connsiteX5" fmla="*/ 302419 w 1266825"/>
              <a:gd name="connsiteY5" fmla="*/ 790575 h 1047750"/>
              <a:gd name="connsiteX6" fmla="*/ 376238 w 1266825"/>
              <a:gd name="connsiteY6" fmla="*/ 733425 h 1047750"/>
              <a:gd name="connsiteX7" fmla="*/ 488157 w 1266825"/>
              <a:gd name="connsiteY7" fmla="*/ 638175 h 1047750"/>
              <a:gd name="connsiteX8" fmla="*/ 590550 w 1266825"/>
              <a:gd name="connsiteY8" fmla="*/ 550069 h 1047750"/>
              <a:gd name="connsiteX9" fmla="*/ 669132 w 1266825"/>
              <a:gd name="connsiteY9" fmla="*/ 473869 h 1047750"/>
              <a:gd name="connsiteX10" fmla="*/ 728663 w 1266825"/>
              <a:gd name="connsiteY10" fmla="*/ 416719 h 1047750"/>
              <a:gd name="connsiteX11" fmla="*/ 795338 w 1266825"/>
              <a:gd name="connsiteY11" fmla="*/ 345281 h 1047750"/>
              <a:gd name="connsiteX12" fmla="*/ 828675 w 1266825"/>
              <a:gd name="connsiteY12" fmla="*/ 307181 h 1047750"/>
              <a:gd name="connsiteX13" fmla="*/ 845344 w 1266825"/>
              <a:gd name="connsiteY13" fmla="*/ 280987 h 1047750"/>
              <a:gd name="connsiteX14" fmla="*/ 854869 w 1266825"/>
              <a:gd name="connsiteY14" fmla="*/ 252412 h 1047750"/>
              <a:gd name="connsiteX15" fmla="*/ 850107 w 1266825"/>
              <a:gd name="connsiteY15" fmla="*/ 216694 h 1047750"/>
              <a:gd name="connsiteX16" fmla="*/ 838200 w 1266825"/>
              <a:gd name="connsiteY16" fmla="*/ 178594 h 1047750"/>
              <a:gd name="connsiteX17" fmla="*/ 823913 w 1266825"/>
              <a:gd name="connsiteY17" fmla="*/ 152400 h 1047750"/>
              <a:gd name="connsiteX18" fmla="*/ 788194 w 1266825"/>
              <a:gd name="connsiteY18" fmla="*/ 107156 h 1047750"/>
              <a:gd name="connsiteX19" fmla="*/ 757238 w 1266825"/>
              <a:gd name="connsiteY19" fmla="*/ 80962 h 1047750"/>
              <a:gd name="connsiteX20" fmla="*/ 740569 w 1266825"/>
              <a:gd name="connsiteY20" fmla="*/ 66675 h 1047750"/>
              <a:gd name="connsiteX21" fmla="*/ 726282 w 1266825"/>
              <a:gd name="connsiteY21" fmla="*/ 47625 h 1047750"/>
              <a:gd name="connsiteX22" fmla="*/ 723900 w 1266825"/>
              <a:gd name="connsiteY22" fmla="*/ 30956 h 1047750"/>
              <a:gd name="connsiteX23" fmla="*/ 728663 w 1266825"/>
              <a:gd name="connsiteY23" fmla="*/ 9525 h 1047750"/>
              <a:gd name="connsiteX24" fmla="*/ 745332 w 1266825"/>
              <a:gd name="connsiteY24" fmla="*/ 0 h 1047750"/>
              <a:gd name="connsiteX25" fmla="*/ 781050 w 1266825"/>
              <a:gd name="connsiteY25" fmla="*/ 4762 h 1047750"/>
              <a:gd name="connsiteX26" fmla="*/ 814388 w 1266825"/>
              <a:gd name="connsiteY26" fmla="*/ 16669 h 1047750"/>
              <a:gd name="connsiteX27" fmla="*/ 873919 w 1266825"/>
              <a:gd name="connsiteY27" fmla="*/ 21431 h 1047750"/>
              <a:gd name="connsiteX28" fmla="*/ 933450 w 1266825"/>
              <a:gd name="connsiteY28" fmla="*/ 35719 h 1047750"/>
              <a:gd name="connsiteX29" fmla="*/ 988219 w 1266825"/>
              <a:gd name="connsiteY29" fmla="*/ 57150 h 1047750"/>
              <a:gd name="connsiteX30" fmla="*/ 1031082 w 1266825"/>
              <a:gd name="connsiteY30" fmla="*/ 80962 h 1047750"/>
              <a:gd name="connsiteX31" fmla="*/ 1073944 w 1266825"/>
              <a:gd name="connsiteY31" fmla="*/ 109537 h 1047750"/>
              <a:gd name="connsiteX32" fmla="*/ 1121569 w 1266825"/>
              <a:gd name="connsiteY32" fmla="*/ 152400 h 1047750"/>
              <a:gd name="connsiteX33" fmla="*/ 1171575 w 1266825"/>
              <a:gd name="connsiteY33" fmla="*/ 197644 h 1047750"/>
              <a:gd name="connsiteX34" fmla="*/ 1214438 w 1266825"/>
              <a:gd name="connsiteY34" fmla="*/ 242887 h 1047750"/>
              <a:gd name="connsiteX35" fmla="*/ 1245394 w 1266825"/>
              <a:gd name="connsiteY35" fmla="*/ 285750 h 1047750"/>
              <a:gd name="connsiteX36" fmla="*/ 1262063 w 1266825"/>
              <a:gd name="connsiteY36" fmla="*/ 314325 h 1047750"/>
              <a:gd name="connsiteX37" fmla="*/ 1266825 w 1266825"/>
              <a:gd name="connsiteY37" fmla="*/ 333375 h 1047750"/>
              <a:gd name="connsiteX38" fmla="*/ 1266825 w 1266825"/>
              <a:gd name="connsiteY38" fmla="*/ 354806 h 1047750"/>
              <a:gd name="connsiteX39" fmla="*/ 1259682 w 1266825"/>
              <a:gd name="connsiteY39" fmla="*/ 381000 h 1047750"/>
              <a:gd name="connsiteX40" fmla="*/ 1235869 w 1266825"/>
              <a:gd name="connsiteY40" fmla="*/ 400050 h 1047750"/>
              <a:gd name="connsiteX41" fmla="*/ 1164432 w 1266825"/>
              <a:gd name="connsiteY41" fmla="*/ 428625 h 1047750"/>
              <a:gd name="connsiteX42" fmla="*/ 1042988 w 1266825"/>
              <a:gd name="connsiteY42" fmla="*/ 495300 h 1047750"/>
              <a:gd name="connsiteX43" fmla="*/ 842963 w 1266825"/>
              <a:gd name="connsiteY43" fmla="*/ 616744 h 1047750"/>
              <a:gd name="connsiteX44" fmla="*/ 619125 w 1266825"/>
              <a:gd name="connsiteY44" fmla="*/ 740569 h 1047750"/>
              <a:gd name="connsiteX45" fmla="*/ 361950 w 1266825"/>
              <a:gd name="connsiteY45" fmla="*/ 881062 h 1047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1266825" h="1047750">
                <a:moveTo>
                  <a:pt x="361950" y="881062"/>
                </a:moveTo>
                <a:lnTo>
                  <a:pt x="42863" y="1047750"/>
                </a:lnTo>
                <a:lnTo>
                  <a:pt x="0" y="1014412"/>
                </a:lnTo>
                <a:lnTo>
                  <a:pt x="76200" y="957262"/>
                </a:lnTo>
                <a:lnTo>
                  <a:pt x="204788" y="864394"/>
                </a:lnTo>
                <a:lnTo>
                  <a:pt x="302419" y="790575"/>
                </a:lnTo>
                <a:lnTo>
                  <a:pt x="376238" y="733425"/>
                </a:lnTo>
                <a:lnTo>
                  <a:pt x="488157" y="638175"/>
                </a:lnTo>
                <a:lnTo>
                  <a:pt x="590550" y="550069"/>
                </a:lnTo>
                <a:lnTo>
                  <a:pt x="669132" y="473869"/>
                </a:lnTo>
                <a:lnTo>
                  <a:pt x="728663" y="416719"/>
                </a:lnTo>
                <a:lnTo>
                  <a:pt x="795338" y="345281"/>
                </a:lnTo>
                <a:lnTo>
                  <a:pt x="828675" y="307181"/>
                </a:lnTo>
                <a:lnTo>
                  <a:pt x="845344" y="280987"/>
                </a:lnTo>
                <a:lnTo>
                  <a:pt x="854869" y="252412"/>
                </a:lnTo>
                <a:lnTo>
                  <a:pt x="850107" y="216694"/>
                </a:lnTo>
                <a:lnTo>
                  <a:pt x="838200" y="178594"/>
                </a:lnTo>
                <a:lnTo>
                  <a:pt x="823913" y="152400"/>
                </a:lnTo>
                <a:lnTo>
                  <a:pt x="788194" y="107156"/>
                </a:lnTo>
                <a:lnTo>
                  <a:pt x="757238" y="80962"/>
                </a:lnTo>
                <a:lnTo>
                  <a:pt x="740569" y="66675"/>
                </a:lnTo>
                <a:lnTo>
                  <a:pt x="726282" y="47625"/>
                </a:lnTo>
                <a:lnTo>
                  <a:pt x="723900" y="30956"/>
                </a:lnTo>
                <a:lnTo>
                  <a:pt x="728663" y="9525"/>
                </a:lnTo>
                <a:lnTo>
                  <a:pt x="745332" y="0"/>
                </a:lnTo>
                <a:lnTo>
                  <a:pt x="781050" y="4762"/>
                </a:lnTo>
                <a:lnTo>
                  <a:pt x="814388" y="16669"/>
                </a:lnTo>
                <a:lnTo>
                  <a:pt x="873919" y="21431"/>
                </a:lnTo>
                <a:lnTo>
                  <a:pt x="933450" y="35719"/>
                </a:lnTo>
                <a:lnTo>
                  <a:pt x="988219" y="57150"/>
                </a:lnTo>
                <a:lnTo>
                  <a:pt x="1031082" y="80962"/>
                </a:lnTo>
                <a:lnTo>
                  <a:pt x="1073944" y="109537"/>
                </a:lnTo>
                <a:lnTo>
                  <a:pt x="1121569" y="152400"/>
                </a:lnTo>
                <a:lnTo>
                  <a:pt x="1171575" y="197644"/>
                </a:lnTo>
                <a:lnTo>
                  <a:pt x="1214438" y="242887"/>
                </a:lnTo>
                <a:lnTo>
                  <a:pt x="1245394" y="285750"/>
                </a:lnTo>
                <a:lnTo>
                  <a:pt x="1262063" y="314325"/>
                </a:lnTo>
                <a:lnTo>
                  <a:pt x="1266825" y="333375"/>
                </a:lnTo>
                <a:lnTo>
                  <a:pt x="1266825" y="354806"/>
                </a:lnTo>
                <a:lnTo>
                  <a:pt x="1259682" y="381000"/>
                </a:lnTo>
                <a:lnTo>
                  <a:pt x="1235869" y="400050"/>
                </a:lnTo>
                <a:lnTo>
                  <a:pt x="1164432" y="428625"/>
                </a:lnTo>
                <a:lnTo>
                  <a:pt x="1042988" y="495300"/>
                </a:lnTo>
                <a:lnTo>
                  <a:pt x="842963" y="616744"/>
                </a:lnTo>
                <a:lnTo>
                  <a:pt x="619125" y="740569"/>
                </a:lnTo>
                <a:lnTo>
                  <a:pt x="361950" y="8810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26667D9F-7BFA-4F74-BB68-F5B9C917995F}"/>
              </a:ext>
            </a:extLst>
          </p:cNvPr>
          <p:cNvSpPr/>
          <p:nvPr/>
        </p:nvSpPr>
        <p:spPr>
          <a:xfrm>
            <a:off x="4552950" y="1681163"/>
            <a:ext cx="1047750" cy="958850"/>
          </a:xfrm>
          <a:custGeom>
            <a:avLst/>
            <a:gdLst>
              <a:gd name="connsiteX0" fmla="*/ 280988 w 1047750"/>
              <a:gd name="connsiteY0" fmla="*/ 731043 h 959643"/>
              <a:gd name="connsiteX1" fmla="*/ 66675 w 1047750"/>
              <a:gd name="connsiteY1" fmla="*/ 959643 h 959643"/>
              <a:gd name="connsiteX2" fmla="*/ 0 w 1047750"/>
              <a:gd name="connsiteY2" fmla="*/ 900112 h 959643"/>
              <a:gd name="connsiteX3" fmla="*/ 90488 w 1047750"/>
              <a:gd name="connsiteY3" fmla="*/ 785812 h 959643"/>
              <a:gd name="connsiteX4" fmla="*/ 240506 w 1047750"/>
              <a:gd name="connsiteY4" fmla="*/ 600075 h 959643"/>
              <a:gd name="connsiteX5" fmla="*/ 321469 w 1047750"/>
              <a:gd name="connsiteY5" fmla="*/ 492918 h 959643"/>
              <a:gd name="connsiteX6" fmla="*/ 400050 w 1047750"/>
              <a:gd name="connsiteY6" fmla="*/ 388143 h 959643"/>
              <a:gd name="connsiteX7" fmla="*/ 442913 w 1047750"/>
              <a:gd name="connsiteY7" fmla="*/ 321468 h 959643"/>
              <a:gd name="connsiteX8" fmla="*/ 490538 w 1047750"/>
              <a:gd name="connsiteY8" fmla="*/ 250031 h 959643"/>
              <a:gd name="connsiteX9" fmla="*/ 516731 w 1047750"/>
              <a:gd name="connsiteY9" fmla="*/ 211931 h 959643"/>
              <a:gd name="connsiteX10" fmla="*/ 550069 w 1047750"/>
              <a:gd name="connsiteY10" fmla="*/ 161925 h 959643"/>
              <a:gd name="connsiteX11" fmla="*/ 573881 w 1047750"/>
              <a:gd name="connsiteY11" fmla="*/ 116681 h 959643"/>
              <a:gd name="connsiteX12" fmla="*/ 583406 w 1047750"/>
              <a:gd name="connsiteY12" fmla="*/ 88106 h 959643"/>
              <a:gd name="connsiteX13" fmla="*/ 583406 w 1047750"/>
              <a:gd name="connsiteY13" fmla="*/ 66675 h 959643"/>
              <a:gd name="connsiteX14" fmla="*/ 550069 w 1047750"/>
              <a:gd name="connsiteY14" fmla="*/ 0 h 959643"/>
              <a:gd name="connsiteX15" fmla="*/ 1047750 w 1047750"/>
              <a:gd name="connsiteY15" fmla="*/ 35718 h 959643"/>
              <a:gd name="connsiteX16" fmla="*/ 1040606 w 1047750"/>
              <a:gd name="connsiteY16" fmla="*/ 76200 h 959643"/>
              <a:gd name="connsiteX17" fmla="*/ 985838 w 1047750"/>
              <a:gd name="connsiteY17" fmla="*/ 107156 h 959643"/>
              <a:gd name="connsiteX18" fmla="*/ 904875 w 1047750"/>
              <a:gd name="connsiteY18" fmla="*/ 154781 h 959643"/>
              <a:gd name="connsiteX19" fmla="*/ 812006 w 1047750"/>
              <a:gd name="connsiteY19" fmla="*/ 221456 h 959643"/>
              <a:gd name="connsiteX20" fmla="*/ 704850 w 1047750"/>
              <a:gd name="connsiteY20" fmla="*/ 314325 h 959643"/>
              <a:gd name="connsiteX21" fmla="*/ 552450 w 1047750"/>
              <a:gd name="connsiteY21" fmla="*/ 457200 h 959643"/>
              <a:gd name="connsiteX22" fmla="*/ 447675 w 1047750"/>
              <a:gd name="connsiteY22" fmla="*/ 561975 h 959643"/>
              <a:gd name="connsiteX23" fmla="*/ 280988 w 1047750"/>
              <a:gd name="connsiteY23" fmla="*/ 731043 h 959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047750" h="959643">
                <a:moveTo>
                  <a:pt x="280988" y="731043"/>
                </a:moveTo>
                <a:lnTo>
                  <a:pt x="66675" y="959643"/>
                </a:lnTo>
                <a:lnTo>
                  <a:pt x="0" y="900112"/>
                </a:lnTo>
                <a:lnTo>
                  <a:pt x="90488" y="785812"/>
                </a:lnTo>
                <a:lnTo>
                  <a:pt x="240506" y="600075"/>
                </a:lnTo>
                <a:lnTo>
                  <a:pt x="321469" y="492918"/>
                </a:lnTo>
                <a:lnTo>
                  <a:pt x="400050" y="388143"/>
                </a:lnTo>
                <a:lnTo>
                  <a:pt x="442913" y="321468"/>
                </a:lnTo>
                <a:lnTo>
                  <a:pt x="490538" y="250031"/>
                </a:lnTo>
                <a:lnTo>
                  <a:pt x="516731" y="211931"/>
                </a:lnTo>
                <a:lnTo>
                  <a:pt x="550069" y="161925"/>
                </a:lnTo>
                <a:lnTo>
                  <a:pt x="573881" y="116681"/>
                </a:lnTo>
                <a:lnTo>
                  <a:pt x="583406" y="88106"/>
                </a:lnTo>
                <a:lnTo>
                  <a:pt x="583406" y="66675"/>
                </a:lnTo>
                <a:lnTo>
                  <a:pt x="550069" y="0"/>
                </a:lnTo>
                <a:lnTo>
                  <a:pt x="1047750" y="35718"/>
                </a:lnTo>
                <a:lnTo>
                  <a:pt x="1040606" y="76200"/>
                </a:lnTo>
                <a:lnTo>
                  <a:pt x="985838" y="107156"/>
                </a:lnTo>
                <a:lnTo>
                  <a:pt x="904875" y="154781"/>
                </a:lnTo>
                <a:lnTo>
                  <a:pt x="812006" y="221456"/>
                </a:lnTo>
                <a:lnTo>
                  <a:pt x="704850" y="314325"/>
                </a:lnTo>
                <a:lnTo>
                  <a:pt x="552450" y="457200"/>
                </a:lnTo>
                <a:lnTo>
                  <a:pt x="447675" y="561975"/>
                </a:lnTo>
                <a:lnTo>
                  <a:pt x="280988" y="7310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BAFCD716-06A8-4384-B59E-F5AF1CC6D4B7}"/>
              </a:ext>
            </a:extLst>
          </p:cNvPr>
          <p:cNvSpPr/>
          <p:nvPr/>
        </p:nvSpPr>
        <p:spPr>
          <a:xfrm rot="16200000">
            <a:off x="3827463" y="3116263"/>
            <a:ext cx="1946275" cy="701675"/>
          </a:xfrm>
          <a:custGeom>
            <a:avLst/>
            <a:gdLst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24250 w 3552825"/>
              <a:gd name="connsiteY55" fmla="*/ 19050 h 720725"/>
              <a:gd name="connsiteX56" fmla="*/ 3543300 w 3552825"/>
              <a:gd name="connsiteY56" fmla="*/ 22225 h 720725"/>
              <a:gd name="connsiteX57" fmla="*/ 3552825 w 3552825"/>
              <a:gd name="connsiteY57" fmla="*/ 38100 h 720725"/>
              <a:gd name="connsiteX58" fmla="*/ 3549650 w 3552825"/>
              <a:gd name="connsiteY58" fmla="*/ 63500 h 720725"/>
              <a:gd name="connsiteX59" fmla="*/ 3540125 w 3552825"/>
              <a:gd name="connsiteY59" fmla="*/ 104775 h 720725"/>
              <a:gd name="connsiteX60" fmla="*/ 3508375 w 3552825"/>
              <a:gd name="connsiteY60" fmla="*/ 158750 h 720725"/>
              <a:gd name="connsiteX61" fmla="*/ 3441700 w 3552825"/>
              <a:gd name="connsiteY61" fmla="*/ 222250 h 720725"/>
              <a:gd name="connsiteX62" fmla="*/ 3371850 w 3552825"/>
              <a:gd name="connsiteY62" fmla="*/ 285750 h 720725"/>
              <a:gd name="connsiteX63" fmla="*/ 3251200 w 3552825"/>
              <a:gd name="connsiteY63" fmla="*/ 371475 h 720725"/>
              <a:gd name="connsiteX64" fmla="*/ 3159125 w 3552825"/>
              <a:gd name="connsiteY64" fmla="*/ 431800 h 720725"/>
              <a:gd name="connsiteX65" fmla="*/ 3003550 w 3552825"/>
              <a:gd name="connsiteY65" fmla="*/ 511175 h 720725"/>
              <a:gd name="connsiteX66" fmla="*/ 2863850 w 3552825"/>
              <a:gd name="connsiteY66" fmla="*/ 561975 h 720725"/>
              <a:gd name="connsiteX67" fmla="*/ 2711450 w 3552825"/>
              <a:gd name="connsiteY67" fmla="*/ 606425 h 720725"/>
              <a:gd name="connsiteX68" fmla="*/ 2578100 w 3552825"/>
              <a:gd name="connsiteY68" fmla="*/ 638175 h 720725"/>
              <a:gd name="connsiteX69" fmla="*/ 2441575 w 3552825"/>
              <a:gd name="connsiteY69" fmla="*/ 660400 h 720725"/>
              <a:gd name="connsiteX70" fmla="*/ 2327275 w 3552825"/>
              <a:gd name="connsiteY70" fmla="*/ 679450 h 720725"/>
              <a:gd name="connsiteX71" fmla="*/ 2155825 w 3552825"/>
              <a:gd name="connsiteY71" fmla="*/ 692150 h 720725"/>
              <a:gd name="connsiteX72" fmla="*/ 1879600 w 3552825"/>
              <a:gd name="connsiteY72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238125 w 3552825"/>
              <a:gd name="connsiteY21" fmla="*/ 0 h 720725"/>
              <a:gd name="connsiteX22" fmla="*/ 488950 w 3552825"/>
              <a:gd name="connsiteY22" fmla="*/ 200025 h 720725"/>
              <a:gd name="connsiteX23" fmla="*/ 498475 w 3552825"/>
              <a:gd name="connsiteY23" fmla="*/ 225425 h 720725"/>
              <a:gd name="connsiteX24" fmla="*/ 517525 w 3552825"/>
              <a:gd name="connsiteY24" fmla="*/ 260350 h 720725"/>
              <a:gd name="connsiteX25" fmla="*/ 555625 w 3552825"/>
              <a:gd name="connsiteY25" fmla="*/ 304800 h 720725"/>
              <a:gd name="connsiteX26" fmla="*/ 600075 w 3552825"/>
              <a:gd name="connsiteY26" fmla="*/ 336550 h 720725"/>
              <a:gd name="connsiteX27" fmla="*/ 676275 w 3552825"/>
              <a:gd name="connsiteY27" fmla="*/ 368300 h 720725"/>
              <a:gd name="connsiteX28" fmla="*/ 777875 w 3552825"/>
              <a:gd name="connsiteY28" fmla="*/ 396875 h 720725"/>
              <a:gd name="connsiteX29" fmla="*/ 895350 w 3552825"/>
              <a:gd name="connsiteY29" fmla="*/ 425450 h 720725"/>
              <a:gd name="connsiteX30" fmla="*/ 1016000 w 3552825"/>
              <a:gd name="connsiteY30" fmla="*/ 454025 h 720725"/>
              <a:gd name="connsiteX31" fmla="*/ 1123950 w 3552825"/>
              <a:gd name="connsiteY31" fmla="*/ 473075 h 720725"/>
              <a:gd name="connsiteX32" fmla="*/ 1225550 w 3552825"/>
              <a:gd name="connsiteY32" fmla="*/ 485775 h 720725"/>
              <a:gd name="connsiteX33" fmla="*/ 1327150 w 3552825"/>
              <a:gd name="connsiteY33" fmla="*/ 495300 h 720725"/>
              <a:gd name="connsiteX34" fmla="*/ 1412875 w 3552825"/>
              <a:gd name="connsiteY34" fmla="*/ 495300 h 720725"/>
              <a:gd name="connsiteX35" fmla="*/ 1606550 w 3552825"/>
              <a:gd name="connsiteY35" fmla="*/ 495300 h 720725"/>
              <a:gd name="connsiteX36" fmla="*/ 1793875 w 3552825"/>
              <a:gd name="connsiteY36" fmla="*/ 508000 h 720725"/>
              <a:gd name="connsiteX37" fmla="*/ 1908175 w 3552825"/>
              <a:gd name="connsiteY37" fmla="*/ 508000 h 720725"/>
              <a:gd name="connsiteX38" fmla="*/ 2070100 w 3552825"/>
              <a:gd name="connsiteY38" fmla="*/ 498475 h 720725"/>
              <a:gd name="connsiteX39" fmla="*/ 2124075 w 3552825"/>
              <a:gd name="connsiteY39" fmla="*/ 492125 h 720725"/>
              <a:gd name="connsiteX40" fmla="*/ 2279650 w 3552825"/>
              <a:gd name="connsiteY40" fmla="*/ 473075 h 720725"/>
              <a:gd name="connsiteX41" fmla="*/ 2428875 w 3552825"/>
              <a:gd name="connsiteY41" fmla="*/ 454025 h 720725"/>
              <a:gd name="connsiteX42" fmla="*/ 2552700 w 3552825"/>
              <a:gd name="connsiteY42" fmla="*/ 438150 h 720725"/>
              <a:gd name="connsiteX43" fmla="*/ 2667000 w 3552825"/>
              <a:gd name="connsiteY43" fmla="*/ 419100 h 720725"/>
              <a:gd name="connsiteX44" fmla="*/ 2749550 w 3552825"/>
              <a:gd name="connsiteY44" fmla="*/ 403225 h 720725"/>
              <a:gd name="connsiteX45" fmla="*/ 2832100 w 3552825"/>
              <a:gd name="connsiteY45" fmla="*/ 381000 h 720725"/>
              <a:gd name="connsiteX46" fmla="*/ 2987675 w 3552825"/>
              <a:gd name="connsiteY46" fmla="*/ 320675 h 720725"/>
              <a:gd name="connsiteX47" fmla="*/ 3098800 w 3552825"/>
              <a:gd name="connsiteY47" fmla="*/ 276225 h 720725"/>
              <a:gd name="connsiteX48" fmla="*/ 3206750 w 3552825"/>
              <a:gd name="connsiteY48" fmla="*/ 219075 h 720725"/>
              <a:gd name="connsiteX49" fmla="*/ 3276600 w 3552825"/>
              <a:gd name="connsiteY49" fmla="*/ 177800 h 720725"/>
              <a:gd name="connsiteX50" fmla="*/ 3362325 w 3552825"/>
              <a:gd name="connsiteY50" fmla="*/ 120650 h 720725"/>
              <a:gd name="connsiteX51" fmla="*/ 3441700 w 3552825"/>
              <a:gd name="connsiteY51" fmla="*/ 60325 h 720725"/>
              <a:gd name="connsiteX52" fmla="*/ 3463925 w 3552825"/>
              <a:gd name="connsiteY52" fmla="*/ 47625 h 720725"/>
              <a:gd name="connsiteX53" fmla="*/ 3498850 w 3552825"/>
              <a:gd name="connsiteY53" fmla="*/ 28575 h 720725"/>
              <a:gd name="connsiteX54" fmla="*/ 3524250 w 3552825"/>
              <a:gd name="connsiteY54" fmla="*/ 19050 h 720725"/>
              <a:gd name="connsiteX55" fmla="*/ 3543300 w 3552825"/>
              <a:gd name="connsiteY55" fmla="*/ 22225 h 720725"/>
              <a:gd name="connsiteX56" fmla="*/ 3552825 w 3552825"/>
              <a:gd name="connsiteY56" fmla="*/ 38100 h 720725"/>
              <a:gd name="connsiteX57" fmla="*/ 3549650 w 3552825"/>
              <a:gd name="connsiteY57" fmla="*/ 63500 h 720725"/>
              <a:gd name="connsiteX58" fmla="*/ 3540125 w 3552825"/>
              <a:gd name="connsiteY58" fmla="*/ 104775 h 720725"/>
              <a:gd name="connsiteX59" fmla="*/ 3508375 w 3552825"/>
              <a:gd name="connsiteY59" fmla="*/ 158750 h 720725"/>
              <a:gd name="connsiteX60" fmla="*/ 3441700 w 3552825"/>
              <a:gd name="connsiteY60" fmla="*/ 222250 h 720725"/>
              <a:gd name="connsiteX61" fmla="*/ 3371850 w 3552825"/>
              <a:gd name="connsiteY61" fmla="*/ 285750 h 720725"/>
              <a:gd name="connsiteX62" fmla="*/ 3251200 w 3552825"/>
              <a:gd name="connsiteY62" fmla="*/ 371475 h 720725"/>
              <a:gd name="connsiteX63" fmla="*/ 3159125 w 3552825"/>
              <a:gd name="connsiteY63" fmla="*/ 431800 h 720725"/>
              <a:gd name="connsiteX64" fmla="*/ 3003550 w 3552825"/>
              <a:gd name="connsiteY64" fmla="*/ 511175 h 720725"/>
              <a:gd name="connsiteX65" fmla="*/ 2863850 w 3552825"/>
              <a:gd name="connsiteY65" fmla="*/ 561975 h 720725"/>
              <a:gd name="connsiteX66" fmla="*/ 2711450 w 3552825"/>
              <a:gd name="connsiteY66" fmla="*/ 606425 h 720725"/>
              <a:gd name="connsiteX67" fmla="*/ 2578100 w 3552825"/>
              <a:gd name="connsiteY67" fmla="*/ 638175 h 720725"/>
              <a:gd name="connsiteX68" fmla="*/ 2441575 w 3552825"/>
              <a:gd name="connsiteY68" fmla="*/ 660400 h 720725"/>
              <a:gd name="connsiteX69" fmla="*/ 2327275 w 3552825"/>
              <a:gd name="connsiteY69" fmla="*/ 679450 h 720725"/>
              <a:gd name="connsiteX70" fmla="*/ 2155825 w 3552825"/>
              <a:gd name="connsiteY70" fmla="*/ 692150 h 720725"/>
              <a:gd name="connsiteX71" fmla="*/ 1879600 w 3552825"/>
              <a:gd name="connsiteY71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238125 w 3552825"/>
              <a:gd name="connsiteY20" fmla="*/ 0 h 720725"/>
              <a:gd name="connsiteX21" fmla="*/ 488950 w 3552825"/>
              <a:gd name="connsiteY21" fmla="*/ 200025 h 720725"/>
              <a:gd name="connsiteX22" fmla="*/ 498475 w 3552825"/>
              <a:gd name="connsiteY22" fmla="*/ 225425 h 720725"/>
              <a:gd name="connsiteX23" fmla="*/ 517525 w 3552825"/>
              <a:gd name="connsiteY23" fmla="*/ 260350 h 720725"/>
              <a:gd name="connsiteX24" fmla="*/ 555625 w 3552825"/>
              <a:gd name="connsiteY24" fmla="*/ 304800 h 720725"/>
              <a:gd name="connsiteX25" fmla="*/ 600075 w 3552825"/>
              <a:gd name="connsiteY25" fmla="*/ 336550 h 720725"/>
              <a:gd name="connsiteX26" fmla="*/ 676275 w 3552825"/>
              <a:gd name="connsiteY26" fmla="*/ 368300 h 720725"/>
              <a:gd name="connsiteX27" fmla="*/ 777875 w 3552825"/>
              <a:gd name="connsiteY27" fmla="*/ 396875 h 720725"/>
              <a:gd name="connsiteX28" fmla="*/ 895350 w 3552825"/>
              <a:gd name="connsiteY28" fmla="*/ 425450 h 720725"/>
              <a:gd name="connsiteX29" fmla="*/ 1016000 w 3552825"/>
              <a:gd name="connsiteY29" fmla="*/ 454025 h 720725"/>
              <a:gd name="connsiteX30" fmla="*/ 1123950 w 3552825"/>
              <a:gd name="connsiteY30" fmla="*/ 473075 h 720725"/>
              <a:gd name="connsiteX31" fmla="*/ 1225550 w 3552825"/>
              <a:gd name="connsiteY31" fmla="*/ 485775 h 720725"/>
              <a:gd name="connsiteX32" fmla="*/ 1327150 w 3552825"/>
              <a:gd name="connsiteY32" fmla="*/ 495300 h 720725"/>
              <a:gd name="connsiteX33" fmla="*/ 1412875 w 3552825"/>
              <a:gd name="connsiteY33" fmla="*/ 495300 h 720725"/>
              <a:gd name="connsiteX34" fmla="*/ 1606550 w 3552825"/>
              <a:gd name="connsiteY34" fmla="*/ 495300 h 720725"/>
              <a:gd name="connsiteX35" fmla="*/ 1793875 w 3552825"/>
              <a:gd name="connsiteY35" fmla="*/ 508000 h 720725"/>
              <a:gd name="connsiteX36" fmla="*/ 1908175 w 3552825"/>
              <a:gd name="connsiteY36" fmla="*/ 508000 h 720725"/>
              <a:gd name="connsiteX37" fmla="*/ 2070100 w 3552825"/>
              <a:gd name="connsiteY37" fmla="*/ 498475 h 720725"/>
              <a:gd name="connsiteX38" fmla="*/ 2124075 w 3552825"/>
              <a:gd name="connsiteY38" fmla="*/ 492125 h 720725"/>
              <a:gd name="connsiteX39" fmla="*/ 2279650 w 3552825"/>
              <a:gd name="connsiteY39" fmla="*/ 473075 h 720725"/>
              <a:gd name="connsiteX40" fmla="*/ 2428875 w 3552825"/>
              <a:gd name="connsiteY40" fmla="*/ 454025 h 720725"/>
              <a:gd name="connsiteX41" fmla="*/ 2552700 w 3552825"/>
              <a:gd name="connsiteY41" fmla="*/ 438150 h 720725"/>
              <a:gd name="connsiteX42" fmla="*/ 2667000 w 3552825"/>
              <a:gd name="connsiteY42" fmla="*/ 419100 h 720725"/>
              <a:gd name="connsiteX43" fmla="*/ 2749550 w 3552825"/>
              <a:gd name="connsiteY43" fmla="*/ 403225 h 720725"/>
              <a:gd name="connsiteX44" fmla="*/ 2832100 w 3552825"/>
              <a:gd name="connsiteY44" fmla="*/ 381000 h 720725"/>
              <a:gd name="connsiteX45" fmla="*/ 2987675 w 3552825"/>
              <a:gd name="connsiteY45" fmla="*/ 320675 h 720725"/>
              <a:gd name="connsiteX46" fmla="*/ 3098800 w 3552825"/>
              <a:gd name="connsiteY46" fmla="*/ 276225 h 720725"/>
              <a:gd name="connsiteX47" fmla="*/ 3206750 w 3552825"/>
              <a:gd name="connsiteY47" fmla="*/ 219075 h 720725"/>
              <a:gd name="connsiteX48" fmla="*/ 3276600 w 3552825"/>
              <a:gd name="connsiteY48" fmla="*/ 177800 h 720725"/>
              <a:gd name="connsiteX49" fmla="*/ 3362325 w 3552825"/>
              <a:gd name="connsiteY49" fmla="*/ 120650 h 720725"/>
              <a:gd name="connsiteX50" fmla="*/ 3441700 w 3552825"/>
              <a:gd name="connsiteY50" fmla="*/ 60325 h 720725"/>
              <a:gd name="connsiteX51" fmla="*/ 3463925 w 3552825"/>
              <a:gd name="connsiteY51" fmla="*/ 47625 h 720725"/>
              <a:gd name="connsiteX52" fmla="*/ 3498850 w 3552825"/>
              <a:gd name="connsiteY52" fmla="*/ 28575 h 720725"/>
              <a:gd name="connsiteX53" fmla="*/ 3524250 w 3552825"/>
              <a:gd name="connsiteY53" fmla="*/ 19050 h 720725"/>
              <a:gd name="connsiteX54" fmla="*/ 3543300 w 3552825"/>
              <a:gd name="connsiteY54" fmla="*/ 22225 h 720725"/>
              <a:gd name="connsiteX55" fmla="*/ 3552825 w 3552825"/>
              <a:gd name="connsiteY55" fmla="*/ 38100 h 720725"/>
              <a:gd name="connsiteX56" fmla="*/ 3549650 w 3552825"/>
              <a:gd name="connsiteY56" fmla="*/ 63500 h 720725"/>
              <a:gd name="connsiteX57" fmla="*/ 3540125 w 3552825"/>
              <a:gd name="connsiteY57" fmla="*/ 104775 h 720725"/>
              <a:gd name="connsiteX58" fmla="*/ 3508375 w 3552825"/>
              <a:gd name="connsiteY58" fmla="*/ 158750 h 720725"/>
              <a:gd name="connsiteX59" fmla="*/ 3441700 w 3552825"/>
              <a:gd name="connsiteY59" fmla="*/ 222250 h 720725"/>
              <a:gd name="connsiteX60" fmla="*/ 3371850 w 3552825"/>
              <a:gd name="connsiteY60" fmla="*/ 285750 h 720725"/>
              <a:gd name="connsiteX61" fmla="*/ 3251200 w 3552825"/>
              <a:gd name="connsiteY61" fmla="*/ 371475 h 720725"/>
              <a:gd name="connsiteX62" fmla="*/ 3159125 w 3552825"/>
              <a:gd name="connsiteY62" fmla="*/ 431800 h 720725"/>
              <a:gd name="connsiteX63" fmla="*/ 3003550 w 3552825"/>
              <a:gd name="connsiteY63" fmla="*/ 511175 h 720725"/>
              <a:gd name="connsiteX64" fmla="*/ 2863850 w 3552825"/>
              <a:gd name="connsiteY64" fmla="*/ 561975 h 720725"/>
              <a:gd name="connsiteX65" fmla="*/ 2711450 w 3552825"/>
              <a:gd name="connsiteY65" fmla="*/ 606425 h 720725"/>
              <a:gd name="connsiteX66" fmla="*/ 2578100 w 3552825"/>
              <a:gd name="connsiteY66" fmla="*/ 638175 h 720725"/>
              <a:gd name="connsiteX67" fmla="*/ 2441575 w 3552825"/>
              <a:gd name="connsiteY67" fmla="*/ 660400 h 720725"/>
              <a:gd name="connsiteX68" fmla="*/ 2327275 w 3552825"/>
              <a:gd name="connsiteY68" fmla="*/ 679450 h 720725"/>
              <a:gd name="connsiteX69" fmla="*/ 2155825 w 3552825"/>
              <a:gd name="connsiteY69" fmla="*/ 692150 h 720725"/>
              <a:gd name="connsiteX70" fmla="*/ 1879600 w 3552825"/>
              <a:gd name="connsiteY70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238125 w 3552825"/>
              <a:gd name="connsiteY19" fmla="*/ 0 h 720725"/>
              <a:gd name="connsiteX20" fmla="*/ 488950 w 3552825"/>
              <a:gd name="connsiteY20" fmla="*/ 200025 h 720725"/>
              <a:gd name="connsiteX21" fmla="*/ 498475 w 3552825"/>
              <a:gd name="connsiteY21" fmla="*/ 225425 h 720725"/>
              <a:gd name="connsiteX22" fmla="*/ 517525 w 3552825"/>
              <a:gd name="connsiteY22" fmla="*/ 260350 h 720725"/>
              <a:gd name="connsiteX23" fmla="*/ 555625 w 3552825"/>
              <a:gd name="connsiteY23" fmla="*/ 304800 h 720725"/>
              <a:gd name="connsiteX24" fmla="*/ 600075 w 3552825"/>
              <a:gd name="connsiteY24" fmla="*/ 336550 h 720725"/>
              <a:gd name="connsiteX25" fmla="*/ 676275 w 3552825"/>
              <a:gd name="connsiteY25" fmla="*/ 368300 h 720725"/>
              <a:gd name="connsiteX26" fmla="*/ 777875 w 3552825"/>
              <a:gd name="connsiteY26" fmla="*/ 396875 h 720725"/>
              <a:gd name="connsiteX27" fmla="*/ 895350 w 3552825"/>
              <a:gd name="connsiteY27" fmla="*/ 425450 h 720725"/>
              <a:gd name="connsiteX28" fmla="*/ 1016000 w 3552825"/>
              <a:gd name="connsiteY28" fmla="*/ 454025 h 720725"/>
              <a:gd name="connsiteX29" fmla="*/ 1123950 w 3552825"/>
              <a:gd name="connsiteY29" fmla="*/ 473075 h 720725"/>
              <a:gd name="connsiteX30" fmla="*/ 1225550 w 3552825"/>
              <a:gd name="connsiteY30" fmla="*/ 485775 h 720725"/>
              <a:gd name="connsiteX31" fmla="*/ 1327150 w 3552825"/>
              <a:gd name="connsiteY31" fmla="*/ 495300 h 720725"/>
              <a:gd name="connsiteX32" fmla="*/ 1412875 w 3552825"/>
              <a:gd name="connsiteY32" fmla="*/ 495300 h 720725"/>
              <a:gd name="connsiteX33" fmla="*/ 1606550 w 3552825"/>
              <a:gd name="connsiteY33" fmla="*/ 495300 h 720725"/>
              <a:gd name="connsiteX34" fmla="*/ 1793875 w 3552825"/>
              <a:gd name="connsiteY34" fmla="*/ 508000 h 720725"/>
              <a:gd name="connsiteX35" fmla="*/ 1908175 w 3552825"/>
              <a:gd name="connsiteY35" fmla="*/ 508000 h 720725"/>
              <a:gd name="connsiteX36" fmla="*/ 2070100 w 3552825"/>
              <a:gd name="connsiteY36" fmla="*/ 498475 h 720725"/>
              <a:gd name="connsiteX37" fmla="*/ 2124075 w 3552825"/>
              <a:gd name="connsiteY37" fmla="*/ 492125 h 720725"/>
              <a:gd name="connsiteX38" fmla="*/ 2279650 w 3552825"/>
              <a:gd name="connsiteY38" fmla="*/ 473075 h 720725"/>
              <a:gd name="connsiteX39" fmla="*/ 2428875 w 3552825"/>
              <a:gd name="connsiteY39" fmla="*/ 454025 h 720725"/>
              <a:gd name="connsiteX40" fmla="*/ 2552700 w 3552825"/>
              <a:gd name="connsiteY40" fmla="*/ 438150 h 720725"/>
              <a:gd name="connsiteX41" fmla="*/ 2667000 w 3552825"/>
              <a:gd name="connsiteY41" fmla="*/ 419100 h 720725"/>
              <a:gd name="connsiteX42" fmla="*/ 2749550 w 3552825"/>
              <a:gd name="connsiteY42" fmla="*/ 403225 h 720725"/>
              <a:gd name="connsiteX43" fmla="*/ 2832100 w 3552825"/>
              <a:gd name="connsiteY43" fmla="*/ 381000 h 720725"/>
              <a:gd name="connsiteX44" fmla="*/ 2987675 w 3552825"/>
              <a:gd name="connsiteY44" fmla="*/ 320675 h 720725"/>
              <a:gd name="connsiteX45" fmla="*/ 3098800 w 3552825"/>
              <a:gd name="connsiteY45" fmla="*/ 276225 h 720725"/>
              <a:gd name="connsiteX46" fmla="*/ 3206750 w 3552825"/>
              <a:gd name="connsiteY46" fmla="*/ 219075 h 720725"/>
              <a:gd name="connsiteX47" fmla="*/ 3276600 w 3552825"/>
              <a:gd name="connsiteY47" fmla="*/ 177800 h 720725"/>
              <a:gd name="connsiteX48" fmla="*/ 3362325 w 3552825"/>
              <a:gd name="connsiteY48" fmla="*/ 120650 h 720725"/>
              <a:gd name="connsiteX49" fmla="*/ 3441700 w 3552825"/>
              <a:gd name="connsiteY49" fmla="*/ 60325 h 720725"/>
              <a:gd name="connsiteX50" fmla="*/ 3463925 w 3552825"/>
              <a:gd name="connsiteY50" fmla="*/ 47625 h 720725"/>
              <a:gd name="connsiteX51" fmla="*/ 3498850 w 3552825"/>
              <a:gd name="connsiteY51" fmla="*/ 28575 h 720725"/>
              <a:gd name="connsiteX52" fmla="*/ 3524250 w 3552825"/>
              <a:gd name="connsiteY52" fmla="*/ 19050 h 720725"/>
              <a:gd name="connsiteX53" fmla="*/ 3543300 w 3552825"/>
              <a:gd name="connsiteY53" fmla="*/ 22225 h 720725"/>
              <a:gd name="connsiteX54" fmla="*/ 3552825 w 3552825"/>
              <a:gd name="connsiteY54" fmla="*/ 38100 h 720725"/>
              <a:gd name="connsiteX55" fmla="*/ 3549650 w 3552825"/>
              <a:gd name="connsiteY55" fmla="*/ 63500 h 720725"/>
              <a:gd name="connsiteX56" fmla="*/ 3540125 w 3552825"/>
              <a:gd name="connsiteY56" fmla="*/ 104775 h 720725"/>
              <a:gd name="connsiteX57" fmla="*/ 3508375 w 3552825"/>
              <a:gd name="connsiteY57" fmla="*/ 158750 h 720725"/>
              <a:gd name="connsiteX58" fmla="*/ 3441700 w 3552825"/>
              <a:gd name="connsiteY58" fmla="*/ 222250 h 720725"/>
              <a:gd name="connsiteX59" fmla="*/ 3371850 w 3552825"/>
              <a:gd name="connsiteY59" fmla="*/ 285750 h 720725"/>
              <a:gd name="connsiteX60" fmla="*/ 3251200 w 3552825"/>
              <a:gd name="connsiteY60" fmla="*/ 371475 h 720725"/>
              <a:gd name="connsiteX61" fmla="*/ 3159125 w 3552825"/>
              <a:gd name="connsiteY61" fmla="*/ 431800 h 720725"/>
              <a:gd name="connsiteX62" fmla="*/ 3003550 w 3552825"/>
              <a:gd name="connsiteY62" fmla="*/ 511175 h 720725"/>
              <a:gd name="connsiteX63" fmla="*/ 2863850 w 3552825"/>
              <a:gd name="connsiteY63" fmla="*/ 561975 h 720725"/>
              <a:gd name="connsiteX64" fmla="*/ 2711450 w 3552825"/>
              <a:gd name="connsiteY64" fmla="*/ 606425 h 720725"/>
              <a:gd name="connsiteX65" fmla="*/ 2578100 w 3552825"/>
              <a:gd name="connsiteY65" fmla="*/ 638175 h 720725"/>
              <a:gd name="connsiteX66" fmla="*/ 2441575 w 3552825"/>
              <a:gd name="connsiteY66" fmla="*/ 660400 h 720725"/>
              <a:gd name="connsiteX67" fmla="*/ 2327275 w 3552825"/>
              <a:gd name="connsiteY67" fmla="*/ 679450 h 720725"/>
              <a:gd name="connsiteX68" fmla="*/ 2155825 w 3552825"/>
              <a:gd name="connsiteY68" fmla="*/ 692150 h 720725"/>
              <a:gd name="connsiteX69" fmla="*/ 1879600 w 3552825"/>
              <a:gd name="connsiteY69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38125 w 3552825"/>
              <a:gd name="connsiteY18" fmla="*/ 0 h 720725"/>
              <a:gd name="connsiteX19" fmla="*/ 488950 w 3552825"/>
              <a:gd name="connsiteY19" fmla="*/ 200025 h 720725"/>
              <a:gd name="connsiteX20" fmla="*/ 498475 w 3552825"/>
              <a:gd name="connsiteY20" fmla="*/ 225425 h 720725"/>
              <a:gd name="connsiteX21" fmla="*/ 517525 w 3552825"/>
              <a:gd name="connsiteY21" fmla="*/ 260350 h 720725"/>
              <a:gd name="connsiteX22" fmla="*/ 555625 w 3552825"/>
              <a:gd name="connsiteY22" fmla="*/ 304800 h 720725"/>
              <a:gd name="connsiteX23" fmla="*/ 600075 w 3552825"/>
              <a:gd name="connsiteY23" fmla="*/ 336550 h 720725"/>
              <a:gd name="connsiteX24" fmla="*/ 676275 w 3552825"/>
              <a:gd name="connsiteY24" fmla="*/ 368300 h 720725"/>
              <a:gd name="connsiteX25" fmla="*/ 777875 w 3552825"/>
              <a:gd name="connsiteY25" fmla="*/ 396875 h 720725"/>
              <a:gd name="connsiteX26" fmla="*/ 895350 w 3552825"/>
              <a:gd name="connsiteY26" fmla="*/ 425450 h 720725"/>
              <a:gd name="connsiteX27" fmla="*/ 1016000 w 3552825"/>
              <a:gd name="connsiteY27" fmla="*/ 454025 h 720725"/>
              <a:gd name="connsiteX28" fmla="*/ 1123950 w 3552825"/>
              <a:gd name="connsiteY28" fmla="*/ 473075 h 720725"/>
              <a:gd name="connsiteX29" fmla="*/ 1225550 w 3552825"/>
              <a:gd name="connsiteY29" fmla="*/ 485775 h 720725"/>
              <a:gd name="connsiteX30" fmla="*/ 1327150 w 3552825"/>
              <a:gd name="connsiteY30" fmla="*/ 495300 h 720725"/>
              <a:gd name="connsiteX31" fmla="*/ 1412875 w 3552825"/>
              <a:gd name="connsiteY31" fmla="*/ 495300 h 720725"/>
              <a:gd name="connsiteX32" fmla="*/ 1606550 w 3552825"/>
              <a:gd name="connsiteY32" fmla="*/ 495300 h 720725"/>
              <a:gd name="connsiteX33" fmla="*/ 1793875 w 3552825"/>
              <a:gd name="connsiteY33" fmla="*/ 508000 h 720725"/>
              <a:gd name="connsiteX34" fmla="*/ 1908175 w 3552825"/>
              <a:gd name="connsiteY34" fmla="*/ 508000 h 720725"/>
              <a:gd name="connsiteX35" fmla="*/ 2070100 w 3552825"/>
              <a:gd name="connsiteY35" fmla="*/ 498475 h 720725"/>
              <a:gd name="connsiteX36" fmla="*/ 2124075 w 3552825"/>
              <a:gd name="connsiteY36" fmla="*/ 492125 h 720725"/>
              <a:gd name="connsiteX37" fmla="*/ 2279650 w 3552825"/>
              <a:gd name="connsiteY37" fmla="*/ 473075 h 720725"/>
              <a:gd name="connsiteX38" fmla="*/ 2428875 w 3552825"/>
              <a:gd name="connsiteY38" fmla="*/ 454025 h 720725"/>
              <a:gd name="connsiteX39" fmla="*/ 2552700 w 3552825"/>
              <a:gd name="connsiteY39" fmla="*/ 438150 h 720725"/>
              <a:gd name="connsiteX40" fmla="*/ 2667000 w 3552825"/>
              <a:gd name="connsiteY40" fmla="*/ 419100 h 720725"/>
              <a:gd name="connsiteX41" fmla="*/ 2749550 w 3552825"/>
              <a:gd name="connsiteY41" fmla="*/ 403225 h 720725"/>
              <a:gd name="connsiteX42" fmla="*/ 2832100 w 3552825"/>
              <a:gd name="connsiteY42" fmla="*/ 381000 h 720725"/>
              <a:gd name="connsiteX43" fmla="*/ 2987675 w 3552825"/>
              <a:gd name="connsiteY43" fmla="*/ 320675 h 720725"/>
              <a:gd name="connsiteX44" fmla="*/ 3098800 w 3552825"/>
              <a:gd name="connsiteY44" fmla="*/ 276225 h 720725"/>
              <a:gd name="connsiteX45" fmla="*/ 3206750 w 3552825"/>
              <a:gd name="connsiteY45" fmla="*/ 219075 h 720725"/>
              <a:gd name="connsiteX46" fmla="*/ 3276600 w 3552825"/>
              <a:gd name="connsiteY46" fmla="*/ 177800 h 720725"/>
              <a:gd name="connsiteX47" fmla="*/ 3362325 w 3552825"/>
              <a:gd name="connsiteY47" fmla="*/ 120650 h 720725"/>
              <a:gd name="connsiteX48" fmla="*/ 3441700 w 3552825"/>
              <a:gd name="connsiteY48" fmla="*/ 60325 h 720725"/>
              <a:gd name="connsiteX49" fmla="*/ 3463925 w 3552825"/>
              <a:gd name="connsiteY49" fmla="*/ 47625 h 720725"/>
              <a:gd name="connsiteX50" fmla="*/ 3498850 w 3552825"/>
              <a:gd name="connsiteY50" fmla="*/ 28575 h 720725"/>
              <a:gd name="connsiteX51" fmla="*/ 3524250 w 3552825"/>
              <a:gd name="connsiteY51" fmla="*/ 19050 h 720725"/>
              <a:gd name="connsiteX52" fmla="*/ 3543300 w 3552825"/>
              <a:gd name="connsiteY52" fmla="*/ 22225 h 720725"/>
              <a:gd name="connsiteX53" fmla="*/ 3552825 w 3552825"/>
              <a:gd name="connsiteY53" fmla="*/ 38100 h 720725"/>
              <a:gd name="connsiteX54" fmla="*/ 3549650 w 3552825"/>
              <a:gd name="connsiteY54" fmla="*/ 63500 h 720725"/>
              <a:gd name="connsiteX55" fmla="*/ 3540125 w 3552825"/>
              <a:gd name="connsiteY55" fmla="*/ 104775 h 720725"/>
              <a:gd name="connsiteX56" fmla="*/ 3508375 w 3552825"/>
              <a:gd name="connsiteY56" fmla="*/ 158750 h 720725"/>
              <a:gd name="connsiteX57" fmla="*/ 3441700 w 3552825"/>
              <a:gd name="connsiteY57" fmla="*/ 222250 h 720725"/>
              <a:gd name="connsiteX58" fmla="*/ 3371850 w 3552825"/>
              <a:gd name="connsiteY58" fmla="*/ 285750 h 720725"/>
              <a:gd name="connsiteX59" fmla="*/ 3251200 w 3552825"/>
              <a:gd name="connsiteY59" fmla="*/ 371475 h 720725"/>
              <a:gd name="connsiteX60" fmla="*/ 3159125 w 3552825"/>
              <a:gd name="connsiteY60" fmla="*/ 431800 h 720725"/>
              <a:gd name="connsiteX61" fmla="*/ 3003550 w 3552825"/>
              <a:gd name="connsiteY61" fmla="*/ 511175 h 720725"/>
              <a:gd name="connsiteX62" fmla="*/ 2863850 w 3552825"/>
              <a:gd name="connsiteY62" fmla="*/ 561975 h 720725"/>
              <a:gd name="connsiteX63" fmla="*/ 2711450 w 3552825"/>
              <a:gd name="connsiteY63" fmla="*/ 606425 h 720725"/>
              <a:gd name="connsiteX64" fmla="*/ 2578100 w 3552825"/>
              <a:gd name="connsiteY64" fmla="*/ 638175 h 720725"/>
              <a:gd name="connsiteX65" fmla="*/ 2441575 w 3552825"/>
              <a:gd name="connsiteY65" fmla="*/ 660400 h 720725"/>
              <a:gd name="connsiteX66" fmla="*/ 2327275 w 3552825"/>
              <a:gd name="connsiteY66" fmla="*/ 679450 h 720725"/>
              <a:gd name="connsiteX67" fmla="*/ 2155825 w 3552825"/>
              <a:gd name="connsiteY67" fmla="*/ 692150 h 720725"/>
              <a:gd name="connsiteX68" fmla="*/ 1879600 w 3552825"/>
              <a:gd name="connsiteY68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238125 w 3552825"/>
              <a:gd name="connsiteY17" fmla="*/ 0 h 720725"/>
              <a:gd name="connsiteX18" fmla="*/ 488950 w 3552825"/>
              <a:gd name="connsiteY18" fmla="*/ 200025 h 720725"/>
              <a:gd name="connsiteX19" fmla="*/ 498475 w 3552825"/>
              <a:gd name="connsiteY19" fmla="*/ 225425 h 720725"/>
              <a:gd name="connsiteX20" fmla="*/ 517525 w 3552825"/>
              <a:gd name="connsiteY20" fmla="*/ 260350 h 720725"/>
              <a:gd name="connsiteX21" fmla="*/ 555625 w 3552825"/>
              <a:gd name="connsiteY21" fmla="*/ 304800 h 720725"/>
              <a:gd name="connsiteX22" fmla="*/ 600075 w 3552825"/>
              <a:gd name="connsiteY22" fmla="*/ 336550 h 720725"/>
              <a:gd name="connsiteX23" fmla="*/ 676275 w 3552825"/>
              <a:gd name="connsiteY23" fmla="*/ 368300 h 720725"/>
              <a:gd name="connsiteX24" fmla="*/ 777875 w 3552825"/>
              <a:gd name="connsiteY24" fmla="*/ 396875 h 720725"/>
              <a:gd name="connsiteX25" fmla="*/ 895350 w 3552825"/>
              <a:gd name="connsiteY25" fmla="*/ 425450 h 720725"/>
              <a:gd name="connsiteX26" fmla="*/ 1016000 w 3552825"/>
              <a:gd name="connsiteY26" fmla="*/ 454025 h 720725"/>
              <a:gd name="connsiteX27" fmla="*/ 1123950 w 3552825"/>
              <a:gd name="connsiteY27" fmla="*/ 473075 h 720725"/>
              <a:gd name="connsiteX28" fmla="*/ 1225550 w 3552825"/>
              <a:gd name="connsiteY28" fmla="*/ 485775 h 720725"/>
              <a:gd name="connsiteX29" fmla="*/ 1327150 w 3552825"/>
              <a:gd name="connsiteY29" fmla="*/ 495300 h 720725"/>
              <a:gd name="connsiteX30" fmla="*/ 1412875 w 3552825"/>
              <a:gd name="connsiteY30" fmla="*/ 495300 h 720725"/>
              <a:gd name="connsiteX31" fmla="*/ 1606550 w 3552825"/>
              <a:gd name="connsiteY31" fmla="*/ 495300 h 720725"/>
              <a:gd name="connsiteX32" fmla="*/ 1793875 w 3552825"/>
              <a:gd name="connsiteY32" fmla="*/ 508000 h 720725"/>
              <a:gd name="connsiteX33" fmla="*/ 1908175 w 3552825"/>
              <a:gd name="connsiteY33" fmla="*/ 508000 h 720725"/>
              <a:gd name="connsiteX34" fmla="*/ 2070100 w 3552825"/>
              <a:gd name="connsiteY34" fmla="*/ 498475 h 720725"/>
              <a:gd name="connsiteX35" fmla="*/ 2124075 w 3552825"/>
              <a:gd name="connsiteY35" fmla="*/ 492125 h 720725"/>
              <a:gd name="connsiteX36" fmla="*/ 2279650 w 3552825"/>
              <a:gd name="connsiteY36" fmla="*/ 473075 h 720725"/>
              <a:gd name="connsiteX37" fmla="*/ 2428875 w 3552825"/>
              <a:gd name="connsiteY37" fmla="*/ 454025 h 720725"/>
              <a:gd name="connsiteX38" fmla="*/ 2552700 w 3552825"/>
              <a:gd name="connsiteY38" fmla="*/ 438150 h 720725"/>
              <a:gd name="connsiteX39" fmla="*/ 2667000 w 3552825"/>
              <a:gd name="connsiteY39" fmla="*/ 419100 h 720725"/>
              <a:gd name="connsiteX40" fmla="*/ 2749550 w 3552825"/>
              <a:gd name="connsiteY40" fmla="*/ 403225 h 720725"/>
              <a:gd name="connsiteX41" fmla="*/ 2832100 w 3552825"/>
              <a:gd name="connsiteY41" fmla="*/ 381000 h 720725"/>
              <a:gd name="connsiteX42" fmla="*/ 2987675 w 3552825"/>
              <a:gd name="connsiteY42" fmla="*/ 320675 h 720725"/>
              <a:gd name="connsiteX43" fmla="*/ 3098800 w 3552825"/>
              <a:gd name="connsiteY43" fmla="*/ 276225 h 720725"/>
              <a:gd name="connsiteX44" fmla="*/ 3206750 w 3552825"/>
              <a:gd name="connsiteY44" fmla="*/ 219075 h 720725"/>
              <a:gd name="connsiteX45" fmla="*/ 3276600 w 3552825"/>
              <a:gd name="connsiteY45" fmla="*/ 177800 h 720725"/>
              <a:gd name="connsiteX46" fmla="*/ 3362325 w 3552825"/>
              <a:gd name="connsiteY46" fmla="*/ 120650 h 720725"/>
              <a:gd name="connsiteX47" fmla="*/ 3441700 w 3552825"/>
              <a:gd name="connsiteY47" fmla="*/ 60325 h 720725"/>
              <a:gd name="connsiteX48" fmla="*/ 3463925 w 3552825"/>
              <a:gd name="connsiteY48" fmla="*/ 47625 h 720725"/>
              <a:gd name="connsiteX49" fmla="*/ 3498850 w 3552825"/>
              <a:gd name="connsiteY49" fmla="*/ 28575 h 720725"/>
              <a:gd name="connsiteX50" fmla="*/ 3524250 w 3552825"/>
              <a:gd name="connsiteY50" fmla="*/ 19050 h 720725"/>
              <a:gd name="connsiteX51" fmla="*/ 3543300 w 3552825"/>
              <a:gd name="connsiteY51" fmla="*/ 22225 h 720725"/>
              <a:gd name="connsiteX52" fmla="*/ 3552825 w 3552825"/>
              <a:gd name="connsiteY52" fmla="*/ 38100 h 720725"/>
              <a:gd name="connsiteX53" fmla="*/ 3549650 w 3552825"/>
              <a:gd name="connsiteY53" fmla="*/ 63500 h 720725"/>
              <a:gd name="connsiteX54" fmla="*/ 3540125 w 3552825"/>
              <a:gd name="connsiteY54" fmla="*/ 104775 h 720725"/>
              <a:gd name="connsiteX55" fmla="*/ 3508375 w 3552825"/>
              <a:gd name="connsiteY55" fmla="*/ 158750 h 720725"/>
              <a:gd name="connsiteX56" fmla="*/ 3441700 w 3552825"/>
              <a:gd name="connsiteY56" fmla="*/ 222250 h 720725"/>
              <a:gd name="connsiteX57" fmla="*/ 3371850 w 3552825"/>
              <a:gd name="connsiteY57" fmla="*/ 285750 h 720725"/>
              <a:gd name="connsiteX58" fmla="*/ 3251200 w 3552825"/>
              <a:gd name="connsiteY58" fmla="*/ 371475 h 720725"/>
              <a:gd name="connsiteX59" fmla="*/ 3159125 w 3552825"/>
              <a:gd name="connsiteY59" fmla="*/ 431800 h 720725"/>
              <a:gd name="connsiteX60" fmla="*/ 3003550 w 3552825"/>
              <a:gd name="connsiteY60" fmla="*/ 511175 h 720725"/>
              <a:gd name="connsiteX61" fmla="*/ 2863850 w 3552825"/>
              <a:gd name="connsiteY61" fmla="*/ 561975 h 720725"/>
              <a:gd name="connsiteX62" fmla="*/ 2711450 w 3552825"/>
              <a:gd name="connsiteY62" fmla="*/ 606425 h 720725"/>
              <a:gd name="connsiteX63" fmla="*/ 2578100 w 3552825"/>
              <a:gd name="connsiteY63" fmla="*/ 638175 h 720725"/>
              <a:gd name="connsiteX64" fmla="*/ 2441575 w 3552825"/>
              <a:gd name="connsiteY64" fmla="*/ 660400 h 720725"/>
              <a:gd name="connsiteX65" fmla="*/ 2327275 w 3552825"/>
              <a:gd name="connsiteY65" fmla="*/ 679450 h 720725"/>
              <a:gd name="connsiteX66" fmla="*/ 2155825 w 3552825"/>
              <a:gd name="connsiteY66" fmla="*/ 692150 h 720725"/>
              <a:gd name="connsiteX67" fmla="*/ 1879600 w 3552825"/>
              <a:gd name="connsiteY67" fmla="*/ 711200 h 720725"/>
              <a:gd name="connsiteX0" fmla="*/ 1876425 w 3549650"/>
              <a:gd name="connsiteY0" fmla="*/ 711200 h 720725"/>
              <a:gd name="connsiteX1" fmla="*/ 1619250 w 3549650"/>
              <a:gd name="connsiteY1" fmla="*/ 720725 h 720725"/>
              <a:gd name="connsiteX2" fmla="*/ 1454150 w 3549650"/>
              <a:gd name="connsiteY2" fmla="*/ 714375 h 720725"/>
              <a:gd name="connsiteX3" fmla="*/ 1222375 w 3549650"/>
              <a:gd name="connsiteY3" fmla="*/ 701675 h 720725"/>
              <a:gd name="connsiteX4" fmla="*/ 1069975 w 3549650"/>
              <a:gd name="connsiteY4" fmla="*/ 685800 h 720725"/>
              <a:gd name="connsiteX5" fmla="*/ 895350 w 3549650"/>
              <a:gd name="connsiteY5" fmla="*/ 663575 h 720725"/>
              <a:gd name="connsiteX6" fmla="*/ 746125 w 3549650"/>
              <a:gd name="connsiteY6" fmla="*/ 638175 h 720725"/>
              <a:gd name="connsiteX7" fmla="*/ 606425 w 3549650"/>
              <a:gd name="connsiteY7" fmla="*/ 600075 h 720725"/>
              <a:gd name="connsiteX8" fmla="*/ 508000 w 3549650"/>
              <a:gd name="connsiteY8" fmla="*/ 565150 h 720725"/>
              <a:gd name="connsiteX9" fmla="*/ 396875 w 3549650"/>
              <a:gd name="connsiteY9" fmla="*/ 511175 h 720725"/>
              <a:gd name="connsiteX10" fmla="*/ 298450 w 3549650"/>
              <a:gd name="connsiteY10" fmla="*/ 450850 h 720725"/>
              <a:gd name="connsiteX11" fmla="*/ 209550 w 3549650"/>
              <a:gd name="connsiteY11" fmla="*/ 384175 h 720725"/>
              <a:gd name="connsiteX12" fmla="*/ 114300 w 3549650"/>
              <a:gd name="connsiteY12" fmla="*/ 298450 h 720725"/>
              <a:gd name="connsiteX13" fmla="*/ 69850 w 3549650"/>
              <a:gd name="connsiteY13" fmla="*/ 254000 h 720725"/>
              <a:gd name="connsiteX14" fmla="*/ 28575 w 3549650"/>
              <a:gd name="connsiteY14" fmla="*/ 203200 h 720725"/>
              <a:gd name="connsiteX15" fmla="*/ 0 w 3549650"/>
              <a:gd name="connsiteY15" fmla="*/ 149225 h 720725"/>
              <a:gd name="connsiteX16" fmla="*/ 234950 w 3549650"/>
              <a:gd name="connsiteY16" fmla="*/ 0 h 720725"/>
              <a:gd name="connsiteX17" fmla="*/ 485775 w 3549650"/>
              <a:gd name="connsiteY17" fmla="*/ 200025 h 720725"/>
              <a:gd name="connsiteX18" fmla="*/ 495300 w 3549650"/>
              <a:gd name="connsiteY18" fmla="*/ 225425 h 720725"/>
              <a:gd name="connsiteX19" fmla="*/ 514350 w 3549650"/>
              <a:gd name="connsiteY19" fmla="*/ 260350 h 720725"/>
              <a:gd name="connsiteX20" fmla="*/ 552450 w 3549650"/>
              <a:gd name="connsiteY20" fmla="*/ 304800 h 720725"/>
              <a:gd name="connsiteX21" fmla="*/ 596900 w 3549650"/>
              <a:gd name="connsiteY21" fmla="*/ 336550 h 720725"/>
              <a:gd name="connsiteX22" fmla="*/ 673100 w 3549650"/>
              <a:gd name="connsiteY22" fmla="*/ 368300 h 720725"/>
              <a:gd name="connsiteX23" fmla="*/ 774700 w 3549650"/>
              <a:gd name="connsiteY23" fmla="*/ 396875 h 720725"/>
              <a:gd name="connsiteX24" fmla="*/ 892175 w 3549650"/>
              <a:gd name="connsiteY24" fmla="*/ 425450 h 720725"/>
              <a:gd name="connsiteX25" fmla="*/ 1012825 w 3549650"/>
              <a:gd name="connsiteY25" fmla="*/ 454025 h 720725"/>
              <a:gd name="connsiteX26" fmla="*/ 1120775 w 3549650"/>
              <a:gd name="connsiteY26" fmla="*/ 473075 h 720725"/>
              <a:gd name="connsiteX27" fmla="*/ 1222375 w 3549650"/>
              <a:gd name="connsiteY27" fmla="*/ 485775 h 720725"/>
              <a:gd name="connsiteX28" fmla="*/ 1323975 w 3549650"/>
              <a:gd name="connsiteY28" fmla="*/ 495300 h 720725"/>
              <a:gd name="connsiteX29" fmla="*/ 1409700 w 3549650"/>
              <a:gd name="connsiteY29" fmla="*/ 495300 h 720725"/>
              <a:gd name="connsiteX30" fmla="*/ 1603375 w 3549650"/>
              <a:gd name="connsiteY30" fmla="*/ 495300 h 720725"/>
              <a:gd name="connsiteX31" fmla="*/ 1790700 w 3549650"/>
              <a:gd name="connsiteY31" fmla="*/ 508000 h 720725"/>
              <a:gd name="connsiteX32" fmla="*/ 1905000 w 3549650"/>
              <a:gd name="connsiteY32" fmla="*/ 508000 h 720725"/>
              <a:gd name="connsiteX33" fmla="*/ 2066925 w 3549650"/>
              <a:gd name="connsiteY33" fmla="*/ 498475 h 720725"/>
              <a:gd name="connsiteX34" fmla="*/ 2120900 w 3549650"/>
              <a:gd name="connsiteY34" fmla="*/ 492125 h 720725"/>
              <a:gd name="connsiteX35" fmla="*/ 2276475 w 3549650"/>
              <a:gd name="connsiteY35" fmla="*/ 473075 h 720725"/>
              <a:gd name="connsiteX36" fmla="*/ 2425700 w 3549650"/>
              <a:gd name="connsiteY36" fmla="*/ 454025 h 720725"/>
              <a:gd name="connsiteX37" fmla="*/ 2549525 w 3549650"/>
              <a:gd name="connsiteY37" fmla="*/ 438150 h 720725"/>
              <a:gd name="connsiteX38" fmla="*/ 2663825 w 3549650"/>
              <a:gd name="connsiteY38" fmla="*/ 419100 h 720725"/>
              <a:gd name="connsiteX39" fmla="*/ 2746375 w 3549650"/>
              <a:gd name="connsiteY39" fmla="*/ 403225 h 720725"/>
              <a:gd name="connsiteX40" fmla="*/ 2828925 w 3549650"/>
              <a:gd name="connsiteY40" fmla="*/ 381000 h 720725"/>
              <a:gd name="connsiteX41" fmla="*/ 2984500 w 3549650"/>
              <a:gd name="connsiteY41" fmla="*/ 320675 h 720725"/>
              <a:gd name="connsiteX42" fmla="*/ 3095625 w 3549650"/>
              <a:gd name="connsiteY42" fmla="*/ 276225 h 720725"/>
              <a:gd name="connsiteX43" fmla="*/ 3203575 w 3549650"/>
              <a:gd name="connsiteY43" fmla="*/ 219075 h 720725"/>
              <a:gd name="connsiteX44" fmla="*/ 3273425 w 3549650"/>
              <a:gd name="connsiteY44" fmla="*/ 177800 h 720725"/>
              <a:gd name="connsiteX45" fmla="*/ 3359150 w 3549650"/>
              <a:gd name="connsiteY45" fmla="*/ 120650 h 720725"/>
              <a:gd name="connsiteX46" fmla="*/ 3438525 w 3549650"/>
              <a:gd name="connsiteY46" fmla="*/ 60325 h 720725"/>
              <a:gd name="connsiteX47" fmla="*/ 3460750 w 3549650"/>
              <a:gd name="connsiteY47" fmla="*/ 47625 h 720725"/>
              <a:gd name="connsiteX48" fmla="*/ 3495675 w 3549650"/>
              <a:gd name="connsiteY48" fmla="*/ 28575 h 720725"/>
              <a:gd name="connsiteX49" fmla="*/ 3521075 w 3549650"/>
              <a:gd name="connsiteY49" fmla="*/ 19050 h 720725"/>
              <a:gd name="connsiteX50" fmla="*/ 3540125 w 3549650"/>
              <a:gd name="connsiteY50" fmla="*/ 22225 h 720725"/>
              <a:gd name="connsiteX51" fmla="*/ 3549650 w 3549650"/>
              <a:gd name="connsiteY51" fmla="*/ 38100 h 720725"/>
              <a:gd name="connsiteX52" fmla="*/ 3546475 w 3549650"/>
              <a:gd name="connsiteY52" fmla="*/ 63500 h 720725"/>
              <a:gd name="connsiteX53" fmla="*/ 3536950 w 3549650"/>
              <a:gd name="connsiteY53" fmla="*/ 104775 h 720725"/>
              <a:gd name="connsiteX54" fmla="*/ 3505200 w 3549650"/>
              <a:gd name="connsiteY54" fmla="*/ 158750 h 720725"/>
              <a:gd name="connsiteX55" fmla="*/ 3438525 w 3549650"/>
              <a:gd name="connsiteY55" fmla="*/ 222250 h 720725"/>
              <a:gd name="connsiteX56" fmla="*/ 3368675 w 3549650"/>
              <a:gd name="connsiteY56" fmla="*/ 285750 h 720725"/>
              <a:gd name="connsiteX57" fmla="*/ 3248025 w 3549650"/>
              <a:gd name="connsiteY57" fmla="*/ 371475 h 720725"/>
              <a:gd name="connsiteX58" fmla="*/ 3155950 w 3549650"/>
              <a:gd name="connsiteY58" fmla="*/ 431800 h 720725"/>
              <a:gd name="connsiteX59" fmla="*/ 3000375 w 3549650"/>
              <a:gd name="connsiteY59" fmla="*/ 511175 h 720725"/>
              <a:gd name="connsiteX60" fmla="*/ 2860675 w 3549650"/>
              <a:gd name="connsiteY60" fmla="*/ 561975 h 720725"/>
              <a:gd name="connsiteX61" fmla="*/ 2708275 w 3549650"/>
              <a:gd name="connsiteY61" fmla="*/ 606425 h 720725"/>
              <a:gd name="connsiteX62" fmla="*/ 2574925 w 3549650"/>
              <a:gd name="connsiteY62" fmla="*/ 638175 h 720725"/>
              <a:gd name="connsiteX63" fmla="*/ 2438400 w 3549650"/>
              <a:gd name="connsiteY63" fmla="*/ 660400 h 720725"/>
              <a:gd name="connsiteX64" fmla="*/ 2324100 w 3549650"/>
              <a:gd name="connsiteY64" fmla="*/ 679450 h 720725"/>
              <a:gd name="connsiteX65" fmla="*/ 2152650 w 3549650"/>
              <a:gd name="connsiteY65" fmla="*/ 692150 h 720725"/>
              <a:gd name="connsiteX66" fmla="*/ 1876425 w 3549650"/>
              <a:gd name="connsiteY66" fmla="*/ 711200 h 720725"/>
              <a:gd name="connsiteX0" fmla="*/ 1847850 w 3521075"/>
              <a:gd name="connsiteY0" fmla="*/ 711200 h 720725"/>
              <a:gd name="connsiteX1" fmla="*/ 1590675 w 3521075"/>
              <a:gd name="connsiteY1" fmla="*/ 720725 h 720725"/>
              <a:gd name="connsiteX2" fmla="*/ 1425575 w 3521075"/>
              <a:gd name="connsiteY2" fmla="*/ 714375 h 720725"/>
              <a:gd name="connsiteX3" fmla="*/ 1193800 w 3521075"/>
              <a:gd name="connsiteY3" fmla="*/ 701675 h 720725"/>
              <a:gd name="connsiteX4" fmla="*/ 1041400 w 3521075"/>
              <a:gd name="connsiteY4" fmla="*/ 685800 h 720725"/>
              <a:gd name="connsiteX5" fmla="*/ 866775 w 3521075"/>
              <a:gd name="connsiteY5" fmla="*/ 663575 h 720725"/>
              <a:gd name="connsiteX6" fmla="*/ 717550 w 3521075"/>
              <a:gd name="connsiteY6" fmla="*/ 638175 h 720725"/>
              <a:gd name="connsiteX7" fmla="*/ 577850 w 3521075"/>
              <a:gd name="connsiteY7" fmla="*/ 600075 h 720725"/>
              <a:gd name="connsiteX8" fmla="*/ 479425 w 3521075"/>
              <a:gd name="connsiteY8" fmla="*/ 565150 h 720725"/>
              <a:gd name="connsiteX9" fmla="*/ 368300 w 3521075"/>
              <a:gd name="connsiteY9" fmla="*/ 511175 h 720725"/>
              <a:gd name="connsiteX10" fmla="*/ 269875 w 3521075"/>
              <a:gd name="connsiteY10" fmla="*/ 450850 h 720725"/>
              <a:gd name="connsiteX11" fmla="*/ 180975 w 3521075"/>
              <a:gd name="connsiteY11" fmla="*/ 384175 h 720725"/>
              <a:gd name="connsiteX12" fmla="*/ 85725 w 3521075"/>
              <a:gd name="connsiteY12" fmla="*/ 298450 h 720725"/>
              <a:gd name="connsiteX13" fmla="*/ 41275 w 3521075"/>
              <a:gd name="connsiteY13" fmla="*/ 254000 h 720725"/>
              <a:gd name="connsiteX14" fmla="*/ 0 w 3521075"/>
              <a:gd name="connsiteY14" fmla="*/ 203200 h 720725"/>
              <a:gd name="connsiteX15" fmla="*/ 206375 w 3521075"/>
              <a:gd name="connsiteY15" fmla="*/ 0 h 720725"/>
              <a:gd name="connsiteX16" fmla="*/ 457200 w 3521075"/>
              <a:gd name="connsiteY16" fmla="*/ 200025 h 720725"/>
              <a:gd name="connsiteX17" fmla="*/ 466725 w 3521075"/>
              <a:gd name="connsiteY17" fmla="*/ 225425 h 720725"/>
              <a:gd name="connsiteX18" fmla="*/ 485775 w 3521075"/>
              <a:gd name="connsiteY18" fmla="*/ 260350 h 720725"/>
              <a:gd name="connsiteX19" fmla="*/ 523875 w 3521075"/>
              <a:gd name="connsiteY19" fmla="*/ 304800 h 720725"/>
              <a:gd name="connsiteX20" fmla="*/ 568325 w 3521075"/>
              <a:gd name="connsiteY20" fmla="*/ 336550 h 720725"/>
              <a:gd name="connsiteX21" fmla="*/ 644525 w 3521075"/>
              <a:gd name="connsiteY21" fmla="*/ 368300 h 720725"/>
              <a:gd name="connsiteX22" fmla="*/ 746125 w 3521075"/>
              <a:gd name="connsiteY22" fmla="*/ 396875 h 720725"/>
              <a:gd name="connsiteX23" fmla="*/ 863600 w 3521075"/>
              <a:gd name="connsiteY23" fmla="*/ 425450 h 720725"/>
              <a:gd name="connsiteX24" fmla="*/ 984250 w 3521075"/>
              <a:gd name="connsiteY24" fmla="*/ 454025 h 720725"/>
              <a:gd name="connsiteX25" fmla="*/ 1092200 w 3521075"/>
              <a:gd name="connsiteY25" fmla="*/ 473075 h 720725"/>
              <a:gd name="connsiteX26" fmla="*/ 1193800 w 3521075"/>
              <a:gd name="connsiteY26" fmla="*/ 485775 h 720725"/>
              <a:gd name="connsiteX27" fmla="*/ 1295400 w 3521075"/>
              <a:gd name="connsiteY27" fmla="*/ 495300 h 720725"/>
              <a:gd name="connsiteX28" fmla="*/ 1381125 w 3521075"/>
              <a:gd name="connsiteY28" fmla="*/ 495300 h 720725"/>
              <a:gd name="connsiteX29" fmla="*/ 1574800 w 3521075"/>
              <a:gd name="connsiteY29" fmla="*/ 495300 h 720725"/>
              <a:gd name="connsiteX30" fmla="*/ 1762125 w 3521075"/>
              <a:gd name="connsiteY30" fmla="*/ 508000 h 720725"/>
              <a:gd name="connsiteX31" fmla="*/ 1876425 w 3521075"/>
              <a:gd name="connsiteY31" fmla="*/ 508000 h 720725"/>
              <a:gd name="connsiteX32" fmla="*/ 2038350 w 3521075"/>
              <a:gd name="connsiteY32" fmla="*/ 498475 h 720725"/>
              <a:gd name="connsiteX33" fmla="*/ 2092325 w 3521075"/>
              <a:gd name="connsiteY33" fmla="*/ 492125 h 720725"/>
              <a:gd name="connsiteX34" fmla="*/ 2247900 w 3521075"/>
              <a:gd name="connsiteY34" fmla="*/ 473075 h 720725"/>
              <a:gd name="connsiteX35" fmla="*/ 2397125 w 3521075"/>
              <a:gd name="connsiteY35" fmla="*/ 454025 h 720725"/>
              <a:gd name="connsiteX36" fmla="*/ 2520950 w 3521075"/>
              <a:gd name="connsiteY36" fmla="*/ 438150 h 720725"/>
              <a:gd name="connsiteX37" fmla="*/ 2635250 w 3521075"/>
              <a:gd name="connsiteY37" fmla="*/ 419100 h 720725"/>
              <a:gd name="connsiteX38" fmla="*/ 2717800 w 3521075"/>
              <a:gd name="connsiteY38" fmla="*/ 403225 h 720725"/>
              <a:gd name="connsiteX39" fmla="*/ 2800350 w 3521075"/>
              <a:gd name="connsiteY39" fmla="*/ 381000 h 720725"/>
              <a:gd name="connsiteX40" fmla="*/ 2955925 w 3521075"/>
              <a:gd name="connsiteY40" fmla="*/ 320675 h 720725"/>
              <a:gd name="connsiteX41" fmla="*/ 3067050 w 3521075"/>
              <a:gd name="connsiteY41" fmla="*/ 276225 h 720725"/>
              <a:gd name="connsiteX42" fmla="*/ 3175000 w 3521075"/>
              <a:gd name="connsiteY42" fmla="*/ 219075 h 720725"/>
              <a:gd name="connsiteX43" fmla="*/ 3244850 w 3521075"/>
              <a:gd name="connsiteY43" fmla="*/ 177800 h 720725"/>
              <a:gd name="connsiteX44" fmla="*/ 3330575 w 3521075"/>
              <a:gd name="connsiteY44" fmla="*/ 120650 h 720725"/>
              <a:gd name="connsiteX45" fmla="*/ 3409950 w 3521075"/>
              <a:gd name="connsiteY45" fmla="*/ 60325 h 720725"/>
              <a:gd name="connsiteX46" fmla="*/ 3432175 w 3521075"/>
              <a:gd name="connsiteY46" fmla="*/ 47625 h 720725"/>
              <a:gd name="connsiteX47" fmla="*/ 3467100 w 3521075"/>
              <a:gd name="connsiteY47" fmla="*/ 28575 h 720725"/>
              <a:gd name="connsiteX48" fmla="*/ 3492500 w 3521075"/>
              <a:gd name="connsiteY48" fmla="*/ 19050 h 720725"/>
              <a:gd name="connsiteX49" fmla="*/ 3511550 w 3521075"/>
              <a:gd name="connsiteY49" fmla="*/ 22225 h 720725"/>
              <a:gd name="connsiteX50" fmla="*/ 3521075 w 3521075"/>
              <a:gd name="connsiteY50" fmla="*/ 38100 h 720725"/>
              <a:gd name="connsiteX51" fmla="*/ 3517900 w 3521075"/>
              <a:gd name="connsiteY51" fmla="*/ 63500 h 720725"/>
              <a:gd name="connsiteX52" fmla="*/ 3508375 w 3521075"/>
              <a:gd name="connsiteY52" fmla="*/ 104775 h 720725"/>
              <a:gd name="connsiteX53" fmla="*/ 3476625 w 3521075"/>
              <a:gd name="connsiteY53" fmla="*/ 158750 h 720725"/>
              <a:gd name="connsiteX54" fmla="*/ 3409950 w 3521075"/>
              <a:gd name="connsiteY54" fmla="*/ 222250 h 720725"/>
              <a:gd name="connsiteX55" fmla="*/ 3340100 w 3521075"/>
              <a:gd name="connsiteY55" fmla="*/ 285750 h 720725"/>
              <a:gd name="connsiteX56" fmla="*/ 3219450 w 3521075"/>
              <a:gd name="connsiteY56" fmla="*/ 371475 h 720725"/>
              <a:gd name="connsiteX57" fmla="*/ 3127375 w 3521075"/>
              <a:gd name="connsiteY57" fmla="*/ 431800 h 720725"/>
              <a:gd name="connsiteX58" fmla="*/ 2971800 w 3521075"/>
              <a:gd name="connsiteY58" fmla="*/ 511175 h 720725"/>
              <a:gd name="connsiteX59" fmla="*/ 2832100 w 3521075"/>
              <a:gd name="connsiteY59" fmla="*/ 561975 h 720725"/>
              <a:gd name="connsiteX60" fmla="*/ 2679700 w 3521075"/>
              <a:gd name="connsiteY60" fmla="*/ 606425 h 720725"/>
              <a:gd name="connsiteX61" fmla="*/ 2546350 w 3521075"/>
              <a:gd name="connsiteY61" fmla="*/ 638175 h 720725"/>
              <a:gd name="connsiteX62" fmla="*/ 2409825 w 3521075"/>
              <a:gd name="connsiteY62" fmla="*/ 660400 h 720725"/>
              <a:gd name="connsiteX63" fmla="*/ 2295525 w 3521075"/>
              <a:gd name="connsiteY63" fmla="*/ 679450 h 720725"/>
              <a:gd name="connsiteX64" fmla="*/ 2124075 w 3521075"/>
              <a:gd name="connsiteY64" fmla="*/ 692150 h 720725"/>
              <a:gd name="connsiteX65" fmla="*/ 1847850 w 3521075"/>
              <a:gd name="connsiteY65" fmla="*/ 711200 h 720725"/>
              <a:gd name="connsiteX0" fmla="*/ 1806575 w 3479800"/>
              <a:gd name="connsiteY0" fmla="*/ 711200 h 720725"/>
              <a:gd name="connsiteX1" fmla="*/ 1549400 w 3479800"/>
              <a:gd name="connsiteY1" fmla="*/ 720725 h 720725"/>
              <a:gd name="connsiteX2" fmla="*/ 1384300 w 3479800"/>
              <a:gd name="connsiteY2" fmla="*/ 714375 h 720725"/>
              <a:gd name="connsiteX3" fmla="*/ 1152525 w 3479800"/>
              <a:gd name="connsiteY3" fmla="*/ 701675 h 720725"/>
              <a:gd name="connsiteX4" fmla="*/ 1000125 w 3479800"/>
              <a:gd name="connsiteY4" fmla="*/ 685800 h 720725"/>
              <a:gd name="connsiteX5" fmla="*/ 825500 w 3479800"/>
              <a:gd name="connsiteY5" fmla="*/ 663575 h 720725"/>
              <a:gd name="connsiteX6" fmla="*/ 676275 w 3479800"/>
              <a:gd name="connsiteY6" fmla="*/ 638175 h 720725"/>
              <a:gd name="connsiteX7" fmla="*/ 536575 w 3479800"/>
              <a:gd name="connsiteY7" fmla="*/ 600075 h 720725"/>
              <a:gd name="connsiteX8" fmla="*/ 438150 w 3479800"/>
              <a:gd name="connsiteY8" fmla="*/ 565150 h 720725"/>
              <a:gd name="connsiteX9" fmla="*/ 327025 w 3479800"/>
              <a:gd name="connsiteY9" fmla="*/ 511175 h 720725"/>
              <a:gd name="connsiteX10" fmla="*/ 228600 w 3479800"/>
              <a:gd name="connsiteY10" fmla="*/ 450850 h 720725"/>
              <a:gd name="connsiteX11" fmla="*/ 139700 w 3479800"/>
              <a:gd name="connsiteY11" fmla="*/ 384175 h 720725"/>
              <a:gd name="connsiteX12" fmla="*/ 44450 w 3479800"/>
              <a:gd name="connsiteY12" fmla="*/ 298450 h 720725"/>
              <a:gd name="connsiteX13" fmla="*/ 0 w 3479800"/>
              <a:gd name="connsiteY13" fmla="*/ 254000 h 720725"/>
              <a:gd name="connsiteX14" fmla="*/ 165100 w 3479800"/>
              <a:gd name="connsiteY14" fmla="*/ 0 h 720725"/>
              <a:gd name="connsiteX15" fmla="*/ 415925 w 3479800"/>
              <a:gd name="connsiteY15" fmla="*/ 200025 h 720725"/>
              <a:gd name="connsiteX16" fmla="*/ 425450 w 3479800"/>
              <a:gd name="connsiteY16" fmla="*/ 225425 h 720725"/>
              <a:gd name="connsiteX17" fmla="*/ 444500 w 3479800"/>
              <a:gd name="connsiteY17" fmla="*/ 260350 h 720725"/>
              <a:gd name="connsiteX18" fmla="*/ 482600 w 3479800"/>
              <a:gd name="connsiteY18" fmla="*/ 304800 h 720725"/>
              <a:gd name="connsiteX19" fmla="*/ 527050 w 3479800"/>
              <a:gd name="connsiteY19" fmla="*/ 336550 h 720725"/>
              <a:gd name="connsiteX20" fmla="*/ 603250 w 3479800"/>
              <a:gd name="connsiteY20" fmla="*/ 368300 h 720725"/>
              <a:gd name="connsiteX21" fmla="*/ 704850 w 3479800"/>
              <a:gd name="connsiteY21" fmla="*/ 396875 h 720725"/>
              <a:gd name="connsiteX22" fmla="*/ 822325 w 3479800"/>
              <a:gd name="connsiteY22" fmla="*/ 425450 h 720725"/>
              <a:gd name="connsiteX23" fmla="*/ 942975 w 3479800"/>
              <a:gd name="connsiteY23" fmla="*/ 454025 h 720725"/>
              <a:gd name="connsiteX24" fmla="*/ 1050925 w 3479800"/>
              <a:gd name="connsiteY24" fmla="*/ 473075 h 720725"/>
              <a:gd name="connsiteX25" fmla="*/ 1152525 w 3479800"/>
              <a:gd name="connsiteY25" fmla="*/ 485775 h 720725"/>
              <a:gd name="connsiteX26" fmla="*/ 1254125 w 3479800"/>
              <a:gd name="connsiteY26" fmla="*/ 495300 h 720725"/>
              <a:gd name="connsiteX27" fmla="*/ 1339850 w 3479800"/>
              <a:gd name="connsiteY27" fmla="*/ 495300 h 720725"/>
              <a:gd name="connsiteX28" fmla="*/ 1533525 w 3479800"/>
              <a:gd name="connsiteY28" fmla="*/ 495300 h 720725"/>
              <a:gd name="connsiteX29" fmla="*/ 1720850 w 3479800"/>
              <a:gd name="connsiteY29" fmla="*/ 508000 h 720725"/>
              <a:gd name="connsiteX30" fmla="*/ 1835150 w 3479800"/>
              <a:gd name="connsiteY30" fmla="*/ 508000 h 720725"/>
              <a:gd name="connsiteX31" fmla="*/ 1997075 w 3479800"/>
              <a:gd name="connsiteY31" fmla="*/ 498475 h 720725"/>
              <a:gd name="connsiteX32" fmla="*/ 2051050 w 3479800"/>
              <a:gd name="connsiteY32" fmla="*/ 492125 h 720725"/>
              <a:gd name="connsiteX33" fmla="*/ 2206625 w 3479800"/>
              <a:gd name="connsiteY33" fmla="*/ 473075 h 720725"/>
              <a:gd name="connsiteX34" fmla="*/ 2355850 w 3479800"/>
              <a:gd name="connsiteY34" fmla="*/ 454025 h 720725"/>
              <a:gd name="connsiteX35" fmla="*/ 2479675 w 3479800"/>
              <a:gd name="connsiteY35" fmla="*/ 438150 h 720725"/>
              <a:gd name="connsiteX36" fmla="*/ 2593975 w 3479800"/>
              <a:gd name="connsiteY36" fmla="*/ 419100 h 720725"/>
              <a:gd name="connsiteX37" fmla="*/ 2676525 w 3479800"/>
              <a:gd name="connsiteY37" fmla="*/ 403225 h 720725"/>
              <a:gd name="connsiteX38" fmla="*/ 2759075 w 3479800"/>
              <a:gd name="connsiteY38" fmla="*/ 381000 h 720725"/>
              <a:gd name="connsiteX39" fmla="*/ 2914650 w 3479800"/>
              <a:gd name="connsiteY39" fmla="*/ 320675 h 720725"/>
              <a:gd name="connsiteX40" fmla="*/ 3025775 w 3479800"/>
              <a:gd name="connsiteY40" fmla="*/ 276225 h 720725"/>
              <a:gd name="connsiteX41" fmla="*/ 3133725 w 3479800"/>
              <a:gd name="connsiteY41" fmla="*/ 219075 h 720725"/>
              <a:gd name="connsiteX42" fmla="*/ 3203575 w 3479800"/>
              <a:gd name="connsiteY42" fmla="*/ 177800 h 720725"/>
              <a:gd name="connsiteX43" fmla="*/ 3289300 w 3479800"/>
              <a:gd name="connsiteY43" fmla="*/ 120650 h 720725"/>
              <a:gd name="connsiteX44" fmla="*/ 3368675 w 3479800"/>
              <a:gd name="connsiteY44" fmla="*/ 60325 h 720725"/>
              <a:gd name="connsiteX45" fmla="*/ 3390900 w 3479800"/>
              <a:gd name="connsiteY45" fmla="*/ 47625 h 720725"/>
              <a:gd name="connsiteX46" fmla="*/ 3425825 w 3479800"/>
              <a:gd name="connsiteY46" fmla="*/ 28575 h 720725"/>
              <a:gd name="connsiteX47" fmla="*/ 3451225 w 3479800"/>
              <a:gd name="connsiteY47" fmla="*/ 19050 h 720725"/>
              <a:gd name="connsiteX48" fmla="*/ 3470275 w 3479800"/>
              <a:gd name="connsiteY48" fmla="*/ 22225 h 720725"/>
              <a:gd name="connsiteX49" fmla="*/ 3479800 w 3479800"/>
              <a:gd name="connsiteY49" fmla="*/ 38100 h 720725"/>
              <a:gd name="connsiteX50" fmla="*/ 3476625 w 3479800"/>
              <a:gd name="connsiteY50" fmla="*/ 63500 h 720725"/>
              <a:gd name="connsiteX51" fmla="*/ 3467100 w 3479800"/>
              <a:gd name="connsiteY51" fmla="*/ 104775 h 720725"/>
              <a:gd name="connsiteX52" fmla="*/ 3435350 w 3479800"/>
              <a:gd name="connsiteY52" fmla="*/ 158750 h 720725"/>
              <a:gd name="connsiteX53" fmla="*/ 3368675 w 3479800"/>
              <a:gd name="connsiteY53" fmla="*/ 222250 h 720725"/>
              <a:gd name="connsiteX54" fmla="*/ 3298825 w 3479800"/>
              <a:gd name="connsiteY54" fmla="*/ 285750 h 720725"/>
              <a:gd name="connsiteX55" fmla="*/ 3178175 w 3479800"/>
              <a:gd name="connsiteY55" fmla="*/ 371475 h 720725"/>
              <a:gd name="connsiteX56" fmla="*/ 3086100 w 3479800"/>
              <a:gd name="connsiteY56" fmla="*/ 431800 h 720725"/>
              <a:gd name="connsiteX57" fmla="*/ 2930525 w 3479800"/>
              <a:gd name="connsiteY57" fmla="*/ 511175 h 720725"/>
              <a:gd name="connsiteX58" fmla="*/ 2790825 w 3479800"/>
              <a:gd name="connsiteY58" fmla="*/ 561975 h 720725"/>
              <a:gd name="connsiteX59" fmla="*/ 2638425 w 3479800"/>
              <a:gd name="connsiteY59" fmla="*/ 606425 h 720725"/>
              <a:gd name="connsiteX60" fmla="*/ 2505075 w 3479800"/>
              <a:gd name="connsiteY60" fmla="*/ 638175 h 720725"/>
              <a:gd name="connsiteX61" fmla="*/ 2368550 w 3479800"/>
              <a:gd name="connsiteY61" fmla="*/ 660400 h 720725"/>
              <a:gd name="connsiteX62" fmla="*/ 2254250 w 3479800"/>
              <a:gd name="connsiteY62" fmla="*/ 679450 h 720725"/>
              <a:gd name="connsiteX63" fmla="*/ 2082800 w 3479800"/>
              <a:gd name="connsiteY63" fmla="*/ 692150 h 720725"/>
              <a:gd name="connsiteX64" fmla="*/ 1806575 w 3479800"/>
              <a:gd name="connsiteY64" fmla="*/ 711200 h 72072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15925 w 3479800"/>
              <a:gd name="connsiteY14" fmla="*/ 180975 h 701675"/>
              <a:gd name="connsiteX15" fmla="*/ 425450 w 3479800"/>
              <a:gd name="connsiteY15" fmla="*/ 206375 h 701675"/>
              <a:gd name="connsiteX16" fmla="*/ 444500 w 3479800"/>
              <a:gd name="connsiteY16" fmla="*/ 241300 h 701675"/>
              <a:gd name="connsiteX17" fmla="*/ 482600 w 3479800"/>
              <a:gd name="connsiteY17" fmla="*/ 285750 h 701675"/>
              <a:gd name="connsiteX18" fmla="*/ 527050 w 3479800"/>
              <a:gd name="connsiteY18" fmla="*/ 317500 h 701675"/>
              <a:gd name="connsiteX19" fmla="*/ 603250 w 3479800"/>
              <a:gd name="connsiteY19" fmla="*/ 349250 h 701675"/>
              <a:gd name="connsiteX20" fmla="*/ 704850 w 3479800"/>
              <a:gd name="connsiteY20" fmla="*/ 377825 h 701675"/>
              <a:gd name="connsiteX21" fmla="*/ 822325 w 3479800"/>
              <a:gd name="connsiteY21" fmla="*/ 406400 h 701675"/>
              <a:gd name="connsiteX22" fmla="*/ 942975 w 3479800"/>
              <a:gd name="connsiteY22" fmla="*/ 434975 h 701675"/>
              <a:gd name="connsiteX23" fmla="*/ 1050925 w 3479800"/>
              <a:gd name="connsiteY23" fmla="*/ 454025 h 701675"/>
              <a:gd name="connsiteX24" fmla="*/ 1152525 w 3479800"/>
              <a:gd name="connsiteY24" fmla="*/ 466725 h 701675"/>
              <a:gd name="connsiteX25" fmla="*/ 1254125 w 3479800"/>
              <a:gd name="connsiteY25" fmla="*/ 476250 h 701675"/>
              <a:gd name="connsiteX26" fmla="*/ 1339850 w 3479800"/>
              <a:gd name="connsiteY26" fmla="*/ 476250 h 701675"/>
              <a:gd name="connsiteX27" fmla="*/ 1533525 w 3479800"/>
              <a:gd name="connsiteY27" fmla="*/ 476250 h 701675"/>
              <a:gd name="connsiteX28" fmla="*/ 1720850 w 3479800"/>
              <a:gd name="connsiteY28" fmla="*/ 488950 h 701675"/>
              <a:gd name="connsiteX29" fmla="*/ 1835150 w 3479800"/>
              <a:gd name="connsiteY29" fmla="*/ 488950 h 701675"/>
              <a:gd name="connsiteX30" fmla="*/ 1997075 w 3479800"/>
              <a:gd name="connsiteY30" fmla="*/ 479425 h 701675"/>
              <a:gd name="connsiteX31" fmla="*/ 2051050 w 3479800"/>
              <a:gd name="connsiteY31" fmla="*/ 473075 h 701675"/>
              <a:gd name="connsiteX32" fmla="*/ 2206625 w 3479800"/>
              <a:gd name="connsiteY32" fmla="*/ 454025 h 701675"/>
              <a:gd name="connsiteX33" fmla="*/ 2355850 w 3479800"/>
              <a:gd name="connsiteY33" fmla="*/ 434975 h 701675"/>
              <a:gd name="connsiteX34" fmla="*/ 2479675 w 3479800"/>
              <a:gd name="connsiteY34" fmla="*/ 419100 h 701675"/>
              <a:gd name="connsiteX35" fmla="*/ 2593975 w 3479800"/>
              <a:gd name="connsiteY35" fmla="*/ 400050 h 701675"/>
              <a:gd name="connsiteX36" fmla="*/ 2676525 w 3479800"/>
              <a:gd name="connsiteY36" fmla="*/ 384175 h 701675"/>
              <a:gd name="connsiteX37" fmla="*/ 2759075 w 3479800"/>
              <a:gd name="connsiteY37" fmla="*/ 361950 h 701675"/>
              <a:gd name="connsiteX38" fmla="*/ 2914650 w 3479800"/>
              <a:gd name="connsiteY38" fmla="*/ 301625 h 701675"/>
              <a:gd name="connsiteX39" fmla="*/ 3025775 w 3479800"/>
              <a:gd name="connsiteY39" fmla="*/ 257175 h 701675"/>
              <a:gd name="connsiteX40" fmla="*/ 3133725 w 3479800"/>
              <a:gd name="connsiteY40" fmla="*/ 200025 h 701675"/>
              <a:gd name="connsiteX41" fmla="*/ 3203575 w 3479800"/>
              <a:gd name="connsiteY41" fmla="*/ 158750 h 701675"/>
              <a:gd name="connsiteX42" fmla="*/ 3289300 w 3479800"/>
              <a:gd name="connsiteY42" fmla="*/ 101600 h 701675"/>
              <a:gd name="connsiteX43" fmla="*/ 3368675 w 3479800"/>
              <a:gd name="connsiteY43" fmla="*/ 41275 h 701675"/>
              <a:gd name="connsiteX44" fmla="*/ 3390900 w 3479800"/>
              <a:gd name="connsiteY44" fmla="*/ 28575 h 701675"/>
              <a:gd name="connsiteX45" fmla="*/ 3425825 w 3479800"/>
              <a:gd name="connsiteY45" fmla="*/ 9525 h 701675"/>
              <a:gd name="connsiteX46" fmla="*/ 3451225 w 3479800"/>
              <a:gd name="connsiteY46" fmla="*/ 0 h 701675"/>
              <a:gd name="connsiteX47" fmla="*/ 3470275 w 3479800"/>
              <a:gd name="connsiteY47" fmla="*/ 3175 h 701675"/>
              <a:gd name="connsiteX48" fmla="*/ 3479800 w 3479800"/>
              <a:gd name="connsiteY48" fmla="*/ 19050 h 701675"/>
              <a:gd name="connsiteX49" fmla="*/ 3476625 w 3479800"/>
              <a:gd name="connsiteY49" fmla="*/ 44450 h 701675"/>
              <a:gd name="connsiteX50" fmla="*/ 3467100 w 3479800"/>
              <a:gd name="connsiteY50" fmla="*/ 85725 h 701675"/>
              <a:gd name="connsiteX51" fmla="*/ 3435350 w 3479800"/>
              <a:gd name="connsiteY51" fmla="*/ 139700 h 701675"/>
              <a:gd name="connsiteX52" fmla="*/ 3368675 w 3479800"/>
              <a:gd name="connsiteY52" fmla="*/ 203200 h 701675"/>
              <a:gd name="connsiteX53" fmla="*/ 3298825 w 3479800"/>
              <a:gd name="connsiteY53" fmla="*/ 266700 h 701675"/>
              <a:gd name="connsiteX54" fmla="*/ 3178175 w 3479800"/>
              <a:gd name="connsiteY54" fmla="*/ 352425 h 701675"/>
              <a:gd name="connsiteX55" fmla="*/ 3086100 w 3479800"/>
              <a:gd name="connsiteY55" fmla="*/ 412750 h 701675"/>
              <a:gd name="connsiteX56" fmla="*/ 2930525 w 3479800"/>
              <a:gd name="connsiteY56" fmla="*/ 492125 h 701675"/>
              <a:gd name="connsiteX57" fmla="*/ 2790825 w 3479800"/>
              <a:gd name="connsiteY57" fmla="*/ 542925 h 701675"/>
              <a:gd name="connsiteX58" fmla="*/ 2638425 w 3479800"/>
              <a:gd name="connsiteY58" fmla="*/ 587375 h 701675"/>
              <a:gd name="connsiteX59" fmla="*/ 2505075 w 3479800"/>
              <a:gd name="connsiteY59" fmla="*/ 619125 h 701675"/>
              <a:gd name="connsiteX60" fmla="*/ 2368550 w 3479800"/>
              <a:gd name="connsiteY60" fmla="*/ 641350 h 701675"/>
              <a:gd name="connsiteX61" fmla="*/ 2254250 w 3479800"/>
              <a:gd name="connsiteY61" fmla="*/ 660400 h 701675"/>
              <a:gd name="connsiteX62" fmla="*/ 2082800 w 3479800"/>
              <a:gd name="connsiteY62" fmla="*/ 673100 h 701675"/>
              <a:gd name="connsiteX63" fmla="*/ 1806575 w 3479800"/>
              <a:gd name="connsiteY63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25450 w 3479800"/>
              <a:gd name="connsiteY14" fmla="*/ 206375 h 701675"/>
              <a:gd name="connsiteX15" fmla="*/ 444500 w 3479800"/>
              <a:gd name="connsiteY15" fmla="*/ 241300 h 701675"/>
              <a:gd name="connsiteX16" fmla="*/ 482600 w 3479800"/>
              <a:gd name="connsiteY16" fmla="*/ 285750 h 701675"/>
              <a:gd name="connsiteX17" fmla="*/ 527050 w 3479800"/>
              <a:gd name="connsiteY17" fmla="*/ 317500 h 701675"/>
              <a:gd name="connsiteX18" fmla="*/ 603250 w 3479800"/>
              <a:gd name="connsiteY18" fmla="*/ 349250 h 701675"/>
              <a:gd name="connsiteX19" fmla="*/ 704850 w 3479800"/>
              <a:gd name="connsiteY19" fmla="*/ 377825 h 701675"/>
              <a:gd name="connsiteX20" fmla="*/ 822325 w 3479800"/>
              <a:gd name="connsiteY20" fmla="*/ 406400 h 701675"/>
              <a:gd name="connsiteX21" fmla="*/ 942975 w 3479800"/>
              <a:gd name="connsiteY21" fmla="*/ 434975 h 701675"/>
              <a:gd name="connsiteX22" fmla="*/ 1050925 w 3479800"/>
              <a:gd name="connsiteY22" fmla="*/ 454025 h 701675"/>
              <a:gd name="connsiteX23" fmla="*/ 1152525 w 3479800"/>
              <a:gd name="connsiteY23" fmla="*/ 466725 h 701675"/>
              <a:gd name="connsiteX24" fmla="*/ 1254125 w 3479800"/>
              <a:gd name="connsiteY24" fmla="*/ 476250 h 701675"/>
              <a:gd name="connsiteX25" fmla="*/ 1339850 w 3479800"/>
              <a:gd name="connsiteY25" fmla="*/ 476250 h 701675"/>
              <a:gd name="connsiteX26" fmla="*/ 1533525 w 3479800"/>
              <a:gd name="connsiteY26" fmla="*/ 476250 h 701675"/>
              <a:gd name="connsiteX27" fmla="*/ 1720850 w 3479800"/>
              <a:gd name="connsiteY27" fmla="*/ 488950 h 701675"/>
              <a:gd name="connsiteX28" fmla="*/ 1835150 w 3479800"/>
              <a:gd name="connsiteY28" fmla="*/ 488950 h 701675"/>
              <a:gd name="connsiteX29" fmla="*/ 1997075 w 3479800"/>
              <a:gd name="connsiteY29" fmla="*/ 479425 h 701675"/>
              <a:gd name="connsiteX30" fmla="*/ 2051050 w 3479800"/>
              <a:gd name="connsiteY30" fmla="*/ 473075 h 701675"/>
              <a:gd name="connsiteX31" fmla="*/ 2206625 w 3479800"/>
              <a:gd name="connsiteY31" fmla="*/ 454025 h 701675"/>
              <a:gd name="connsiteX32" fmla="*/ 2355850 w 3479800"/>
              <a:gd name="connsiteY32" fmla="*/ 434975 h 701675"/>
              <a:gd name="connsiteX33" fmla="*/ 2479675 w 3479800"/>
              <a:gd name="connsiteY33" fmla="*/ 419100 h 701675"/>
              <a:gd name="connsiteX34" fmla="*/ 2593975 w 3479800"/>
              <a:gd name="connsiteY34" fmla="*/ 400050 h 701675"/>
              <a:gd name="connsiteX35" fmla="*/ 2676525 w 3479800"/>
              <a:gd name="connsiteY35" fmla="*/ 384175 h 701675"/>
              <a:gd name="connsiteX36" fmla="*/ 2759075 w 3479800"/>
              <a:gd name="connsiteY36" fmla="*/ 361950 h 701675"/>
              <a:gd name="connsiteX37" fmla="*/ 2914650 w 3479800"/>
              <a:gd name="connsiteY37" fmla="*/ 301625 h 701675"/>
              <a:gd name="connsiteX38" fmla="*/ 3025775 w 3479800"/>
              <a:gd name="connsiteY38" fmla="*/ 257175 h 701675"/>
              <a:gd name="connsiteX39" fmla="*/ 3133725 w 3479800"/>
              <a:gd name="connsiteY39" fmla="*/ 200025 h 701675"/>
              <a:gd name="connsiteX40" fmla="*/ 3203575 w 3479800"/>
              <a:gd name="connsiteY40" fmla="*/ 158750 h 701675"/>
              <a:gd name="connsiteX41" fmla="*/ 3289300 w 3479800"/>
              <a:gd name="connsiteY41" fmla="*/ 101600 h 701675"/>
              <a:gd name="connsiteX42" fmla="*/ 3368675 w 3479800"/>
              <a:gd name="connsiteY42" fmla="*/ 41275 h 701675"/>
              <a:gd name="connsiteX43" fmla="*/ 3390900 w 3479800"/>
              <a:gd name="connsiteY43" fmla="*/ 28575 h 701675"/>
              <a:gd name="connsiteX44" fmla="*/ 3425825 w 3479800"/>
              <a:gd name="connsiteY44" fmla="*/ 9525 h 701675"/>
              <a:gd name="connsiteX45" fmla="*/ 3451225 w 3479800"/>
              <a:gd name="connsiteY45" fmla="*/ 0 h 701675"/>
              <a:gd name="connsiteX46" fmla="*/ 3470275 w 3479800"/>
              <a:gd name="connsiteY46" fmla="*/ 3175 h 701675"/>
              <a:gd name="connsiteX47" fmla="*/ 3479800 w 3479800"/>
              <a:gd name="connsiteY47" fmla="*/ 19050 h 701675"/>
              <a:gd name="connsiteX48" fmla="*/ 3476625 w 3479800"/>
              <a:gd name="connsiteY48" fmla="*/ 44450 h 701675"/>
              <a:gd name="connsiteX49" fmla="*/ 3467100 w 3479800"/>
              <a:gd name="connsiteY49" fmla="*/ 85725 h 701675"/>
              <a:gd name="connsiteX50" fmla="*/ 3435350 w 3479800"/>
              <a:gd name="connsiteY50" fmla="*/ 139700 h 701675"/>
              <a:gd name="connsiteX51" fmla="*/ 3368675 w 3479800"/>
              <a:gd name="connsiteY51" fmla="*/ 203200 h 701675"/>
              <a:gd name="connsiteX52" fmla="*/ 3298825 w 3479800"/>
              <a:gd name="connsiteY52" fmla="*/ 266700 h 701675"/>
              <a:gd name="connsiteX53" fmla="*/ 3178175 w 3479800"/>
              <a:gd name="connsiteY53" fmla="*/ 352425 h 701675"/>
              <a:gd name="connsiteX54" fmla="*/ 3086100 w 3479800"/>
              <a:gd name="connsiteY54" fmla="*/ 412750 h 701675"/>
              <a:gd name="connsiteX55" fmla="*/ 2930525 w 3479800"/>
              <a:gd name="connsiteY55" fmla="*/ 492125 h 701675"/>
              <a:gd name="connsiteX56" fmla="*/ 2790825 w 3479800"/>
              <a:gd name="connsiteY56" fmla="*/ 542925 h 701675"/>
              <a:gd name="connsiteX57" fmla="*/ 2638425 w 3479800"/>
              <a:gd name="connsiteY57" fmla="*/ 587375 h 701675"/>
              <a:gd name="connsiteX58" fmla="*/ 2505075 w 3479800"/>
              <a:gd name="connsiteY58" fmla="*/ 619125 h 701675"/>
              <a:gd name="connsiteX59" fmla="*/ 2368550 w 3479800"/>
              <a:gd name="connsiteY59" fmla="*/ 641350 h 701675"/>
              <a:gd name="connsiteX60" fmla="*/ 2254250 w 3479800"/>
              <a:gd name="connsiteY60" fmla="*/ 660400 h 701675"/>
              <a:gd name="connsiteX61" fmla="*/ 2082800 w 3479800"/>
              <a:gd name="connsiteY61" fmla="*/ 673100 h 701675"/>
              <a:gd name="connsiteX62" fmla="*/ 1806575 w 3479800"/>
              <a:gd name="connsiteY62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44500 w 3479800"/>
              <a:gd name="connsiteY14" fmla="*/ 241300 h 701675"/>
              <a:gd name="connsiteX15" fmla="*/ 482600 w 3479800"/>
              <a:gd name="connsiteY15" fmla="*/ 285750 h 701675"/>
              <a:gd name="connsiteX16" fmla="*/ 527050 w 3479800"/>
              <a:gd name="connsiteY16" fmla="*/ 317500 h 701675"/>
              <a:gd name="connsiteX17" fmla="*/ 603250 w 3479800"/>
              <a:gd name="connsiteY17" fmla="*/ 349250 h 701675"/>
              <a:gd name="connsiteX18" fmla="*/ 704850 w 3479800"/>
              <a:gd name="connsiteY18" fmla="*/ 377825 h 701675"/>
              <a:gd name="connsiteX19" fmla="*/ 822325 w 3479800"/>
              <a:gd name="connsiteY19" fmla="*/ 406400 h 701675"/>
              <a:gd name="connsiteX20" fmla="*/ 942975 w 3479800"/>
              <a:gd name="connsiteY20" fmla="*/ 434975 h 701675"/>
              <a:gd name="connsiteX21" fmla="*/ 1050925 w 3479800"/>
              <a:gd name="connsiteY21" fmla="*/ 454025 h 701675"/>
              <a:gd name="connsiteX22" fmla="*/ 1152525 w 3479800"/>
              <a:gd name="connsiteY22" fmla="*/ 466725 h 701675"/>
              <a:gd name="connsiteX23" fmla="*/ 1254125 w 3479800"/>
              <a:gd name="connsiteY23" fmla="*/ 476250 h 701675"/>
              <a:gd name="connsiteX24" fmla="*/ 1339850 w 3479800"/>
              <a:gd name="connsiteY24" fmla="*/ 476250 h 701675"/>
              <a:gd name="connsiteX25" fmla="*/ 1533525 w 3479800"/>
              <a:gd name="connsiteY25" fmla="*/ 476250 h 701675"/>
              <a:gd name="connsiteX26" fmla="*/ 1720850 w 3479800"/>
              <a:gd name="connsiteY26" fmla="*/ 488950 h 701675"/>
              <a:gd name="connsiteX27" fmla="*/ 1835150 w 3479800"/>
              <a:gd name="connsiteY27" fmla="*/ 488950 h 701675"/>
              <a:gd name="connsiteX28" fmla="*/ 1997075 w 3479800"/>
              <a:gd name="connsiteY28" fmla="*/ 479425 h 701675"/>
              <a:gd name="connsiteX29" fmla="*/ 2051050 w 3479800"/>
              <a:gd name="connsiteY29" fmla="*/ 473075 h 701675"/>
              <a:gd name="connsiteX30" fmla="*/ 2206625 w 3479800"/>
              <a:gd name="connsiteY30" fmla="*/ 454025 h 701675"/>
              <a:gd name="connsiteX31" fmla="*/ 2355850 w 3479800"/>
              <a:gd name="connsiteY31" fmla="*/ 434975 h 701675"/>
              <a:gd name="connsiteX32" fmla="*/ 2479675 w 3479800"/>
              <a:gd name="connsiteY32" fmla="*/ 419100 h 701675"/>
              <a:gd name="connsiteX33" fmla="*/ 2593975 w 3479800"/>
              <a:gd name="connsiteY33" fmla="*/ 400050 h 701675"/>
              <a:gd name="connsiteX34" fmla="*/ 2676525 w 3479800"/>
              <a:gd name="connsiteY34" fmla="*/ 384175 h 701675"/>
              <a:gd name="connsiteX35" fmla="*/ 2759075 w 3479800"/>
              <a:gd name="connsiteY35" fmla="*/ 361950 h 701675"/>
              <a:gd name="connsiteX36" fmla="*/ 2914650 w 3479800"/>
              <a:gd name="connsiteY36" fmla="*/ 301625 h 701675"/>
              <a:gd name="connsiteX37" fmla="*/ 3025775 w 3479800"/>
              <a:gd name="connsiteY37" fmla="*/ 257175 h 701675"/>
              <a:gd name="connsiteX38" fmla="*/ 3133725 w 3479800"/>
              <a:gd name="connsiteY38" fmla="*/ 200025 h 701675"/>
              <a:gd name="connsiteX39" fmla="*/ 3203575 w 3479800"/>
              <a:gd name="connsiteY39" fmla="*/ 158750 h 701675"/>
              <a:gd name="connsiteX40" fmla="*/ 3289300 w 3479800"/>
              <a:gd name="connsiteY40" fmla="*/ 101600 h 701675"/>
              <a:gd name="connsiteX41" fmla="*/ 3368675 w 3479800"/>
              <a:gd name="connsiteY41" fmla="*/ 41275 h 701675"/>
              <a:gd name="connsiteX42" fmla="*/ 3390900 w 3479800"/>
              <a:gd name="connsiteY42" fmla="*/ 28575 h 701675"/>
              <a:gd name="connsiteX43" fmla="*/ 3425825 w 3479800"/>
              <a:gd name="connsiteY43" fmla="*/ 9525 h 701675"/>
              <a:gd name="connsiteX44" fmla="*/ 3451225 w 3479800"/>
              <a:gd name="connsiteY44" fmla="*/ 0 h 701675"/>
              <a:gd name="connsiteX45" fmla="*/ 3470275 w 3479800"/>
              <a:gd name="connsiteY45" fmla="*/ 3175 h 701675"/>
              <a:gd name="connsiteX46" fmla="*/ 3479800 w 3479800"/>
              <a:gd name="connsiteY46" fmla="*/ 19050 h 701675"/>
              <a:gd name="connsiteX47" fmla="*/ 3476625 w 3479800"/>
              <a:gd name="connsiteY47" fmla="*/ 44450 h 701675"/>
              <a:gd name="connsiteX48" fmla="*/ 3467100 w 3479800"/>
              <a:gd name="connsiteY48" fmla="*/ 85725 h 701675"/>
              <a:gd name="connsiteX49" fmla="*/ 3435350 w 3479800"/>
              <a:gd name="connsiteY49" fmla="*/ 139700 h 701675"/>
              <a:gd name="connsiteX50" fmla="*/ 3368675 w 3479800"/>
              <a:gd name="connsiteY50" fmla="*/ 203200 h 701675"/>
              <a:gd name="connsiteX51" fmla="*/ 3298825 w 3479800"/>
              <a:gd name="connsiteY51" fmla="*/ 266700 h 701675"/>
              <a:gd name="connsiteX52" fmla="*/ 3178175 w 3479800"/>
              <a:gd name="connsiteY52" fmla="*/ 352425 h 701675"/>
              <a:gd name="connsiteX53" fmla="*/ 3086100 w 3479800"/>
              <a:gd name="connsiteY53" fmla="*/ 412750 h 701675"/>
              <a:gd name="connsiteX54" fmla="*/ 2930525 w 3479800"/>
              <a:gd name="connsiteY54" fmla="*/ 492125 h 701675"/>
              <a:gd name="connsiteX55" fmla="*/ 2790825 w 3479800"/>
              <a:gd name="connsiteY55" fmla="*/ 542925 h 701675"/>
              <a:gd name="connsiteX56" fmla="*/ 2638425 w 3479800"/>
              <a:gd name="connsiteY56" fmla="*/ 587375 h 701675"/>
              <a:gd name="connsiteX57" fmla="*/ 2505075 w 3479800"/>
              <a:gd name="connsiteY57" fmla="*/ 619125 h 701675"/>
              <a:gd name="connsiteX58" fmla="*/ 2368550 w 3479800"/>
              <a:gd name="connsiteY58" fmla="*/ 641350 h 701675"/>
              <a:gd name="connsiteX59" fmla="*/ 2254250 w 3479800"/>
              <a:gd name="connsiteY59" fmla="*/ 660400 h 701675"/>
              <a:gd name="connsiteX60" fmla="*/ 2082800 w 3479800"/>
              <a:gd name="connsiteY60" fmla="*/ 673100 h 701675"/>
              <a:gd name="connsiteX61" fmla="*/ 1806575 w 3479800"/>
              <a:gd name="connsiteY61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482600 w 3479800"/>
              <a:gd name="connsiteY14" fmla="*/ 285750 h 701675"/>
              <a:gd name="connsiteX15" fmla="*/ 527050 w 3479800"/>
              <a:gd name="connsiteY15" fmla="*/ 317500 h 701675"/>
              <a:gd name="connsiteX16" fmla="*/ 603250 w 3479800"/>
              <a:gd name="connsiteY16" fmla="*/ 349250 h 701675"/>
              <a:gd name="connsiteX17" fmla="*/ 704850 w 3479800"/>
              <a:gd name="connsiteY17" fmla="*/ 377825 h 701675"/>
              <a:gd name="connsiteX18" fmla="*/ 822325 w 3479800"/>
              <a:gd name="connsiteY18" fmla="*/ 406400 h 701675"/>
              <a:gd name="connsiteX19" fmla="*/ 942975 w 3479800"/>
              <a:gd name="connsiteY19" fmla="*/ 434975 h 701675"/>
              <a:gd name="connsiteX20" fmla="*/ 1050925 w 3479800"/>
              <a:gd name="connsiteY20" fmla="*/ 454025 h 701675"/>
              <a:gd name="connsiteX21" fmla="*/ 1152525 w 3479800"/>
              <a:gd name="connsiteY21" fmla="*/ 466725 h 701675"/>
              <a:gd name="connsiteX22" fmla="*/ 1254125 w 3479800"/>
              <a:gd name="connsiteY22" fmla="*/ 476250 h 701675"/>
              <a:gd name="connsiteX23" fmla="*/ 1339850 w 3479800"/>
              <a:gd name="connsiteY23" fmla="*/ 476250 h 701675"/>
              <a:gd name="connsiteX24" fmla="*/ 1533525 w 3479800"/>
              <a:gd name="connsiteY24" fmla="*/ 476250 h 701675"/>
              <a:gd name="connsiteX25" fmla="*/ 1720850 w 3479800"/>
              <a:gd name="connsiteY25" fmla="*/ 488950 h 701675"/>
              <a:gd name="connsiteX26" fmla="*/ 1835150 w 3479800"/>
              <a:gd name="connsiteY26" fmla="*/ 488950 h 701675"/>
              <a:gd name="connsiteX27" fmla="*/ 1997075 w 3479800"/>
              <a:gd name="connsiteY27" fmla="*/ 479425 h 701675"/>
              <a:gd name="connsiteX28" fmla="*/ 2051050 w 3479800"/>
              <a:gd name="connsiteY28" fmla="*/ 473075 h 701675"/>
              <a:gd name="connsiteX29" fmla="*/ 2206625 w 3479800"/>
              <a:gd name="connsiteY29" fmla="*/ 454025 h 701675"/>
              <a:gd name="connsiteX30" fmla="*/ 2355850 w 3479800"/>
              <a:gd name="connsiteY30" fmla="*/ 434975 h 701675"/>
              <a:gd name="connsiteX31" fmla="*/ 2479675 w 3479800"/>
              <a:gd name="connsiteY31" fmla="*/ 419100 h 701675"/>
              <a:gd name="connsiteX32" fmla="*/ 2593975 w 3479800"/>
              <a:gd name="connsiteY32" fmla="*/ 400050 h 701675"/>
              <a:gd name="connsiteX33" fmla="*/ 2676525 w 3479800"/>
              <a:gd name="connsiteY33" fmla="*/ 384175 h 701675"/>
              <a:gd name="connsiteX34" fmla="*/ 2759075 w 3479800"/>
              <a:gd name="connsiteY34" fmla="*/ 361950 h 701675"/>
              <a:gd name="connsiteX35" fmla="*/ 2914650 w 3479800"/>
              <a:gd name="connsiteY35" fmla="*/ 301625 h 701675"/>
              <a:gd name="connsiteX36" fmla="*/ 3025775 w 3479800"/>
              <a:gd name="connsiteY36" fmla="*/ 257175 h 701675"/>
              <a:gd name="connsiteX37" fmla="*/ 3133725 w 3479800"/>
              <a:gd name="connsiteY37" fmla="*/ 200025 h 701675"/>
              <a:gd name="connsiteX38" fmla="*/ 3203575 w 3479800"/>
              <a:gd name="connsiteY38" fmla="*/ 158750 h 701675"/>
              <a:gd name="connsiteX39" fmla="*/ 3289300 w 3479800"/>
              <a:gd name="connsiteY39" fmla="*/ 101600 h 701675"/>
              <a:gd name="connsiteX40" fmla="*/ 3368675 w 3479800"/>
              <a:gd name="connsiteY40" fmla="*/ 41275 h 701675"/>
              <a:gd name="connsiteX41" fmla="*/ 3390900 w 3479800"/>
              <a:gd name="connsiteY41" fmla="*/ 28575 h 701675"/>
              <a:gd name="connsiteX42" fmla="*/ 3425825 w 3479800"/>
              <a:gd name="connsiteY42" fmla="*/ 9525 h 701675"/>
              <a:gd name="connsiteX43" fmla="*/ 3451225 w 3479800"/>
              <a:gd name="connsiteY43" fmla="*/ 0 h 701675"/>
              <a:gd name="connsiteX44" fmla="*/ 3470275 w 3479800"/>
              <a:gd name="connsiteY44" fmla="*/ 3175 h 701675"/>
              <a:gd name="connsiteX45" fmla="*/ 3479800 w 3479800"/>
              <a:gd name="connsiteY45" fmla="*/ 19050 h 701675"/>
              <a:gd name="connsiteX46" fmla="*/ 3476625 w 3479800"/>
              <a:gd name="connsiteY46" fmla="*/ 44450 h 701675"/>
              <a:gd name="connsiteX47" fmla="*/ 3467100 w 3479800"/>
              <a:gd name="connsiteY47" fmla="*/ 85725 h 701675"/>
              <a:gd name="connsiteX48" fmla="*/ 3435350 w 3479800"/>
              <a:gd name="connsiteY48" fmla="*/ 139700 h 701675"/>
              <a:gd name="connsiteX49" fmla="*/ 3368675 w 3479800"/>
              <a:gd name="connsiteY49" fmla="*/ 203200 h 701675"/>
              <a:gd name="connsiteX50" fmla="*/ 3298825 w 3479800"/>
              <a:gd name="connsiteY50" fmla="*/ 266700 h 701675"/>
              <a:gd name="connsiteX51" fmla="*/ 3178175 w 3479800"/>
              <a:gd name="connsiteY51" fmla="*/ 352425 h 701675"/>
              <a:gd name="connsiteX52" fmla="*/ 3086100 w 3479800"/>
              <a:gd name="connsiteY52" fmla="*/ 412750 h 701675"/>
              <a:gd name="connsiteX53" fmla="*/ 2930525 w 3479800"/>
              <a:gd name="connsiteY53" fmla="*/ 492125 h 701675"/>
              <a:gd name="connsiteX54" fmla="*/ 2790825 w 3479800"/>
              <a:gd name="connsiteY54" fmla="*/ 542925 h 701675"/>
              <a:gd name="connsiteX55" fmla="*/ 2638425 w 3479800"/>
              <a:gd name="connsiteY55" fmla="*/ 587375 h 701675"/>
              <a:gd name="connsiteX56" fmla="*/ 2505075 w 3479800"/>
              <a:gd name="connsiteY56" fmla="*/ 619125 h 701675"/>
              <a:gd name="connsiteX57" fmla="*/ 2368550 w 3479800"/>
              <a:gd name="connsiteY57" fmla="*/ 641350 h 701675"/>
              <a:gd name="connsiteX58" fmla="*/ 2254250 w 3479800"/>
              <a:gd name="connsiteY58" fmla="*/ 660400 h 701675"/>
              <a:gd name="connsiteX59" fmla="*/ 2082800 w 3479800"/>
              <a:gd name="connsiteY59" fmla="*/ 673100 h 701675"/>
              <a:gd name="connsiteX60" fmla="*/ 1806575 w 3479800"/>
              <a:gd name="connsiteY60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527050 w 3479800"/>
              <a:gd name="connsiteY14" fmla="*/ 317500 h 701675"/>
              <a:gd name="connsiteX15" fmla="*/ 603250 w 3479800"/>
              <a:gd name="connsiteY15" fmla="*/ 349250 h 701675"/>
              <a:gd name="connsiteX16" fmla="*/ 704850 w 3479800"/>
              <a:gd name="connsiteY16" fmla="*/ 377825 h 701675"/>
              <a:gd name="connsiteX17" fmla="*/ 822325 w 3479800"/>
              <a:gd name="connsiteY17" fmla="*/ 406400 h 701675"/>
              <a:gd name="connsiteX18" fmla="*/ 942975 w 3479800"/>
              <a:gd name="connsiteY18" fmla="*/ 434975 h 701675"/>
              <a:gd name="connsiteX19" fmla="*/ 1050925 w 3479800"/>
              <a:gd name="connsiteY19" fmla="*/ 454025 h 701675"/>
              <a:gd name="connsiteX20" fmla="*/ 1152525 w 3479800"/>
              <a:gd name="connsiteY20" fmla="*/ 466725 h 701675"/>
              <a:gd name="connsiteX21" fmla="*/ 1254125 w 3479800"/>
              <a:gd name="connsiteY21" fmla="*/ 476250 h 701675"/>
              <a:gd name="connsiteX22" fmla="*/ 1339850 w 3479800"/>
              <a:gd name="connsiteY22" fmla="*/ 476250 h 701675"/>
              <a:gd name="connsiteX23" fmla="*/ 1533525 w 3479800"/>
              <a:gd name="connsiteY23" fmla="*/ 476250 h 701675"/>
              <a:gd name="connsiteX24" fmla="*/ 1720850 w 3479800"/>
              <a:gd name="connsiteY24" fmla="*/ 488950 h 701675"/>
              <a:gd name="connsiteX25" fmla="*/ 1835150 w 3479800"/>
              <a:gd name="connsiteY25" fmla="*/ 488950 h 701675"/>
              <a:gd name="connsiteX26" fmla="*/ 1997075 w 3479800"/>
              <a:gd name="connsiteY26" fmla="*/ 479425 h 701675"/>
              <a:gd name="connsiteX27" fmla="*/ 2051050 w 3479800"/>
              <a:gd name="connsiteY27" fmla="*/ 473075 h 701675"/>
              <a:gd name="connsiteX28" fmla="*/ 2206625 w 3479800"/>
              <a:gd name="connsiteY28" fmla="*/ 454025 h 701675"/>
              <a:gd name="connsiteX29" fmla="*/ 2355850 w 3479800"/>
              <a:gd name="connsiteY29" fmla="*/ 434975 h 701675"/>
              <a:gd name="connsiteX30" fmla="*/ 2479675 w 3479800"/>
              <a:gd name="connsiteY30" fmla="*/ 419100 h 701675"/>
              <a:gd name="connsiteX31" fmla="*/ 2593975 w 3479800"/>
              <a:gd name="connsiteY31" fmla="*/ 400050 h 701675"/>
              <a:gd name="connsiteX32" fmla="*/ 2676525 w 3479800"/>
              <a:gd name="connsiteY32" fmla="*/ 384175 h 701675"/>
              <a:gd name="connsiteX33" fmla="*/ 2759075 w 3479800"/>
              <a:gd name="connsiteY33" fmla="*/ 361950 h 701675"/>
              <a:gd name="connsiteX34" fmla="*/ 2914650 w 3479800"/>
              <a:gd name="connsiteY34" fmla="*/ 301625 h 701675"/>
              <a:gd name="connsiteX35" fmla="*/ 3025775 w 3479800"/>
              <a:gd name="connsiteY35" fmla="*/ 257175 h 701675"/>
              <a:gd name="connsiteX36" fmla="*/ 3133725 w 3479800"/>
              <a:gd name="connsiteY36" fmla="*/ 200025 h 701675"/>
              <a:gd name="connsiteX37" fmla="*/ 3203575 w 3479800"/>
              <a:gd name="connsiteY37" fmla="*/ 158750 h 701675"/>
              <a:gd name="connsiteX38" fmla="*/ 3289300 w 3479800"/>
              <a:gd name="connsiteY38" fmla="*/ 101600 h 701675"/>
              <a:gd name="connsiteX39" fmla="*/ 3368675 w 3479800"/>
              <a:gd name="connsiteY39" fmla="*/ 41275 h 701675"/>
              <a:gd name="connsiteX40" fmla="*/ 3390900 w 3479800"/>
              <a:gd name="connsiteY40" fmla="*/ 28575 h 701675"/>
              <a:gd name="connsiteX41" fmla="*/ 3425825 w 3479800"/>
              <a:gd name="connsiteY41" fmla="*/ 9525 h 701675"/>
              <a:gd name="connsiteX42" fmla="*/ 3451225 w 3479800"/>
              <a:gd name="connsiteY42" fmla="*/ 0 h 701675"/>
              <a:gd name="connsiteX43" fmla="*/ 3470275 w 3479800"/>
              <a:gd name="connsiteY43" fmla="*/ 3175 h 701675"/>
              <a:gd name="connsiteX44" fmla="*/ 3479800 w 3479800"/>
              <a:gd name="connsiteY44" fmla="*/ 19050 h 701675"/>
              <a:gd name="connsiteX45" fmla="*/ 3476625 w 3479800"/>
              <a:gd name="connsiteY45" fmla="*/ 44450 h 701675"/>
              <a:gd name="connsiteX46" fmla="*/ 3467100 w 3479800"/>
              <a:gd name="connsiteY46" fmla="*/ 85725 h 701675"/>
              <a:gd name="connsiteX47" fmla="*/ 3435350 w 3479800"/>
              <a:gd name="connsiteY47" fmla="*/ 139700 h 701675"/>
              <a:gd name="connsiteX48" fmla="*/ 3368675 w 3479800"/>
              <a:gd name="connsiteY48" fmla="*/ 203200 h 701675"/>
              <a:gd name="connsiteX49" fmla="*/ 3298825 w 3479800"/>
              <a:gd name="connsiteY49" fmla="*/ 266700 h 701675"/>
              <a:gd name="connsiteX50" fmla="*/ 3178175 w 3479800"/>
              <a:gd name="connsiteY50" fmla="*/ 352425 h 701675"/>
              <a:gd name="connsiteX51" fmla="*/ 3086100 w 3479800"/>
              <a:gd name="connsiteY51" fmla="*/ 412750 h 701675"/>
              <a:gd name="connsiteX52" fmla="*/ 2930525 w 3479800"/>
              <a:gd name="connsiteY52" fmla="*/ 492125 h 701675"/>
              <a:gd name="connsiteX53" fmla="*/ 2790825 w 3479800"/>
              <a:gd name="connsiteY53" fmla="*/ 542925 h 701675"/>
              <a:gd name="connsiteX54" fmla="*/ 2638425 w 3479800"/>
              <a:gd name="connsiteY54" fmla="*/ 587375 h 701675"/>
              <a:gd name="connsiteX55" fmla="*/ 2505075 w 3479800"/>
              <a:gd name="connsiteY55" fmla="*/ 619125 h 701675"/>
              <a:gd name="connsiteX56" fmla="*/ 2368550 w 3479800"/>
              <a:gd name="connsiteY56" fmla="*/ 641350 h 701675"/>
              <a:gd name="connsiteX57" fmla="*/ 2254250 w 3479800"/>
              <a:gd name="connsiteY57" fmla="*/ 660400 h 701675"/>
              <a:gd name="connsiteX58" fmla="*/ 2082800 w 3479800"/>
              <a:gd name="connsiteY58" fmla="*/ 673100 h 701675"/>
              <a:gd name="connsiteX59" fmla="*/ 1806575 w 3479800"/>
              <a:gd name="connsiteY59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603250 w 3479800"/>
              <a:gd name="connsiteY14" fmla="*/ 349250 h 701675"/>
              <a:gd name="connsiteX15" fmla="*/ 704850 w 3479800"/>
              <a:gd name="connsiteY15" fmla="*/ 377825 h 701675"/>
              <a:gd name="connsiteX16" fmla="*/ 822325 w 3479800"/>
              <a:gd name="connsiteY16" fmla="*/ 406400 h 701675"/>
              <a:gd name="connsiteX17" fmla="*/ 942975 w 3479800"/>
              <a:gd name="connsiteY17" fmla="*/ 434975 h 701675"/>
              <a:gd name="connsiteX18" fmla="*/ 1050925 w 3479800"/>
              <a:gd name="connsiteY18" fmla="*/ 454025 h 701675"/>
              <a:gd name="connsiteX19" fmla="*/ 1152525 w 3479800"/>
              <a:gd name="connsiteY19" fmla="*/ 466725 h 701675"/>
              <a:gd name="connsiteX20" fmla="*/ 1254125 w 3479800"/>
              <a:gd name="connsiteY20" fmla="*/ 476250 h 701675"/>
              <a:gd name="connsiteX21" fmla="*/ 1339850 w 3479800"/>
              <a:gd name="connsiteY21" fmla="*/ 476250 h 701675"/>
              <a:gd name="connsiteX22" fmla="*/ 1533525 w 3479800"/>
              <a:gd name="connsiteY22" fmla="*/ 476250 h 701675"/>
              <a:gd name="connsiteX23" fmla="*/ 1720850 w 3479800"/>
              <a:gd name="connsiteY23" fmla="*/ 488950 h 701675"/>
              <a:gd name="connsiteX24" fmla="*/ 1835150 w 3479800"/>
              <a:gd name="connsiteY24" fmla="*/ 488950 h 701675"/>
              <a:gd name="connsiteX25" fmla="*/ 1997075 w 3479800"/>
              <a:gd name="connsiteY25" fmla="*/ 479425 h 701675"/>
              <a:gd name="connsiteX26" fmla="*/ 2051050 w 3479800"/>
              <a:gd name="connsiteY26" fmla="*/ 473075 h 701675"/>
              <a:gd name="connsiteX27" fmla="*/ 2206625 w 3479800"/>
              <a:gd name="connsiteY27" fmla="*/ 454025 h 701675"/>
              <a:gd name="connsiteX28" fmla="*/ 2355850 w 3479800"/>
              <a:gd name="connsiteY28" fmla="*/ 434975 h 701675"/>
              <a:gd name="connsiteX29" fmla="*/ 2479675 w 3479800"/>
              <a:gd name="connsiteY29" fmla="*/ 419100 h 701675"/>
              <a:gd name="connsiteX30" fmla="*/ 2593975 w 3479800"/>
              <a:gd name="connsiteY30" fmla="*/ 400050 h 701675"/>
              <a:gd name="connsiteX31" fmla="*/ 2676525 w 3479800"/>
              <a:gd name="connsiteY31" fmla="*/ 384175 h 701675"/>
              <a:gd name="connsiteX32" fmla="*/ 2759075 w 3479800"/>
              <a:gd name="connsiteY32" fmla="*/ 361950 h 701675"/>
              <a:gd name="connsiteX33" fmla="*/ 2914650 w 3479800"/>
              <a:gd name="connsiteY33" fmla="*/ 301625 h 701675"/>
              <a:gd name="connsiteX34" fmla="*/ 3025775 w 3479800"/>
              <a:gd name="connsiteY34" fmla="*/ 257175 h 701675"/>
              <a:gd name="connsiteX35" fmla="*/ 3133725 w 3479800"/>
              <a:gd name="connsiteY35" fmla="*/ 200025 h 701675"/>
              <a:gd name="connsiteX36" fmla="*/ 3203575 w 3479800"/>
              <a:gd name="connsiteY36" fmla="*/ 158750 h 701675"/>
              <a:gd name="connsiteX37" fmla="*/ 3289300 w 3479800"/>
              <a:gd name="connsiteY37" fmla="*/ 101600 h 701675"/>
              <a:gd name="connsiteX38" fmla="*/ 3368675 w 3479800"/>
              <a:gd name="connsiteY38" fmla="*/ 41275 h 701675"/>
              <a:gd name="connsiteX39" fmla="*/ 3390900 w 3479800"/>
              <a:gd name="connsiteY39" fmla="*/ 28575 h 701675"/>
              <a:gd name="connsiteX40" fmla="*/ 3425825 w 3479800"/>
              <a:gd name="connsiteY40" fmla="*/ 9525 h 701675"/>
              <a:gd name="connsiteX41" fmla="*/ 3451225 w 3479800"/>
              <a:gd name="connsiteY41" fmla="*/ 0 h 701675"/>
              <a:gd name="connsiteX42" fmla="*/ 3470275 w 3479800"/>
              <a:gd name="connsiteY42" fmla="*/ 3175 h 701675"/>
              <a:gd name="connsiteX43" fmla="*/ 3479800 w 3479800"/>
              <a:gd name="connsiteY43" fmla="*/ 19050 h 701675"/>
              <a:gd name="connsiteX44" fmla="*/ 3476625 w 3479800"/>
              <a:gd name="connsiteY44" fmla="*/ 44450 h 701675"/>
              <a:gd name="connsiteX45" fmla="*/ 3467100 w 3479800"/>
              <a:gd name="connsiteY45" fmla="*/ 85725 h 701675"/>
              <a:gd name="connsiteX46" fmla="*/ 3435350 w 3479800"/>
              <a:gd name="connsiteY46" fmla="*/ 139700 h 701675"/>
              <a:gd name="connsiteX47" fmla="*/ 3368675 w 3479800"/>
              <a:gd name="connsiteY47" fmla="*/ 203200 h 701675"/>
              <a:gd name="connsiteX48" fmla="*/ 3298825 w 3479800"/>
              <a:gd name="connsiteY48" fmla="*/ 266700 h 701675"/>
              <a:gd name="connsiteX49" fmla="*/ 3178175 w 3479800"/>
              <a:gd name="connsiteY49" fmla="*/ 352425 h 701675"/>
              <a:gd name="connsiteX50" fmla="*/ 3086100 w 3479800"/>
              <a:gd name="connsiteY50" fmla="*/ 412750 h 701675"/>
              <a:gd name="connsiteX51" fmla="*/ 2930525 w 3479800"/>
              <a:gd name="connsiteY51" fmla="*/ 492125 h 701675"/>
              <a:gd name="connsiteX52" fmla="*/ 2790825 w 3479800"/>
              <a:gd name="connsiteY52" fmla="*/ 542925 h 701675"/>
              <a:gd name="connsiteX53" fmla="*/ 2638425 w 3479800"/>
              <a:gd name="connsiteY53" fmla="*/ 587375 h 701675"/>
              <a:gd name="connsiteX54" fmla="*/ 2505075 w 3479800"/>
              <a:gd name="connsiteY54" fmla="*/ 619125 h 701675"/>
              <a:gd name="connsiteX55" fmla="*/ 2368550 w 3479800"/>
              <a:gd name="connsiteY55" fmla="*/ 641350 h 701675"/>
              <a:gd name="connsiteX56" fmla="*/ 2254250 w 3479800"/>
              <a:gd name="connsiteY56" fmla="*/ 660400 h 701675"/>
              <a:gd name="connsiteX57" fmla="*/ 2082800 w 3479800"/>
              <a:gd name="connsiteY57" fmla="*/ 673100 h 701675"/>
              <a:gd name="connsiteX58" fmla="*/ 1806575 w 3479800"/>
              <a:gd name="connsiteY58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704850 w 3479800"/>
              <a:gd name="connsiteY14" fmla="*/ 377825 h 701675"/>
              <a:gd name="connsiteX15" fmla="*/ 822325 w 3479800"/>
              <a:gd name="connsiteY15" fmla="*/ 406400 h 701675"/>
              <a:gd name="connsiteX16" fmla="*/ 942975 w 3479800"/>
              <a:gd name="connsiteY16" fmla="*/ 434975 h 701675"/>
              <a:gd name="connsiteX17" fmla="*/ 1050925 w 3479800"/>
              <a:gd name="connsiteY17" fmla="*/ 454025 h 701675"/>
              <a:gd name="connsiteX18" fmla="*/ 1152525 w 3479800"/>
              <a:gd name="connsiteY18" fmla="*/ 466725 h 701675"/>
              <a:gd name="connsiteX19" fmla="*/ 1254125 w 3479800"/>
              <a:gd name="connsiteY19" fmla="*/ 476250 h 701675"/>
              <a:gd name="connsiteX20" fmla="*/ 1339850 w 3479800"/>
              <a:gd name="connsiteY20" fmla="*/ 476250 h 701675"/>
              <a:gd name="connsiteX21" fmla="*/ 1533525 w 3479800"/>
              <a:gd name="connsiteY21" fmla="*/ 476250 h 701675"/>
              <a:gd name="connsiteX22" fmla="*/ 1720850 w 3479800"/>
              <a:gd name="connsiteY22" fmla="*/ 488950 h 701675"/>
              <a:gd name="connsiteX23" fmla="*/ 1835150 w 3479800"/>
              <a:gd name="connsiteY23" fmla="*/ 488950 h 701675"/>
              <a:gd name="connsiteX24" fmla="*/ 1997075 w 3479800"/>
              <a:gd name="connsiteY24" fmla="*/ 479425 h 701675"/>
              <a:gd name="connsiteX25" fmla="*/ 2051050 w 3479800"/>
              <a:gd name="connsiteY25" fmla="*/ 473075 h 701675"/>
              <a:gd name="connsiteX26" fmla="*/ 2206625 w 3479800"/>
              <a:gd name="connsiteY26" fmla="*/ 454025 h 701675"/>
              <a:gd name="connsiteX27" fmla="*/ 2355850 w 3479800"/>
              <a:gd name="connsiteY27" fmla="*/ 434975 h 701675"/>
              <a:gd name="connsiteX28" fmla="*/ 2479675 w 3479800"/>
              <a:gd name="connsiteY28" fmla="*/ 419100 h 701675"/>
              <a:gd name="connsiteX29" fmla="*/ 2593975 w 3479800"/>
              <a:gd name="connsiteY29" fmla="*/ 400050 h 701675"/>
              <a:gd name="connsiteX30" fmla="*/ 2676525 w 3479800"/>
              <a:gd name="connsiteY30" fmla="*/ 384175 h 701675"/>
              <a:gd name="connsiteX31" fmla="*/ 2759075 w 3479800"/>
              <a:gd name="connsiteY31" fmla="*/ 361950 h 701675"/>
              <a:gd name="connsiteX32" fmla="*/ 2914650 w 3479800"/>
              <a:gd name="connsiteY32" fmla="*/ 301625 h 701675"/>
              <a:gd name="connsiteX33" fmla="*/ 3025775 w 3479800"/>
              <a:gd name="connsiteY33" fmla="*/ 257175 h 701675"/>
              <a:gd name="connsiteX34" fmla="*/ 3133725 w 3479800"/>
              <a:gd name="connsiteY34" fmla="*/ 200025 h 701675"/>
              <a:gd name="connsiteX35" fmla="*/ 3203575 w 3479800"/>
              <a:gd name="connsiteY35" fmla="*/ 158750 h 701675"/>
              <a:gd name="connsiteX36" fmla="*/ 3289300 w 3479800"/>
              <a:gd name="connsiteY36" fmla="*/ 101600 h 701675"/>
              <a:gd name="connsiteX37" fmla="*/ 3368675 w 3479800"/>
              <a:gd name="connsiteY37" fmla="*/ 41275 h 701675"/>
              <a:gd name="connsiteX38" fmla="*/ 3390900 w 3479800"/>
              <a:gd name="connsiteY38" fmla="*/ 28575 h 701675"/>
              <a:gd name="connsiteX39" fmla="*/ 3425825 w 3479800"/>
              <a:gd name="connsiteY39" fmla="*/ 9525 h 701675"/>
              <a:gd name="connsiteX40" fmla="*/ 3451225 w 3479800"/>
              <a:gd name="connsiteY40" fmla="*/ 0 h 701675"/>
              <a:gd name="connsiteX41" fmla="*/ 3470275 w 3479800"/>
              <a:gd name="connsiteY41" fmla="*/ 3175 h 701675"/>
              <a:gd name="connsiteX42" fmla="*/ 3479800 w 3479800"/>
              <a:gd name="connsiteY42" fmla="*/ 19050 h 701675"/>
              <a:gd name="connsiteX43" fmla="*/ 3476625 w 3479800"/>
              <a:gd name="connsiteY43" fmla="*/ 44450 h 701675"/>
              <a:gd name="connsiteX44" fmla="*/ 3467100 w 3479800"/>
              <a:gd name="connsiteY44" fmla="*/ 85725 h 701675"/>
              <a:gd name="connsiteX45" fmla="*/ 3435350 w 3479800"/>
              <a:gd name="connsiteY45" fmla="*/ 139700 h 701675"/>
              <a:gd name="connsiteX46" fmla="*/ 3368675 w 3479800"/>
              <a:gd name="connsiteY46" fmla="*/ 203200 h 701675"/>
              <a:gd name="connsiteX47" fmla="*/ 3298825 w 3479800"/>
              <a:gd name="connsiteY47" fmla="*/ 266700 h 701675"/>
              <a:gd name="connsiteX48" fmla="*/ 3178175 w 3479800"/>
              <a:gd name="connsiteY48" fmla="*/ 352425 h 701675"/>
              <a:gd name="connsiteX49" fmla="*/ 3086100 w 3479800"/>
              <a:gd name="connsiteY49" fmla="*/ 412750 h 701675"/>
              <a:gd name="connsiteX50" fmla="*/ 2930525 w 3479800"/>
              <a:gd name="connsiteY50" fmla="*/ 492125 h 701675"/>
              <a:gd name="connsiteX51" fmla="*/ 2790825 w 3479800"/>
              <a:gd name="connsiteY51" fmla="*/ 542925 h 701675"/>
              <a:gd name="connsiteX52" fmla="*/ 2638425 w 3479800"/>
              <a:gd name="connsiteY52" fmla="*/ 587375 h 701675"/>
              <a:gd name="connsiteX53" fmla="*/ 2505075 w 3479800"/>
              <a:gd name="connsiteY53" fmla="*/ 619125 h 701675"/>
              <a:gd name="connsiteX54" fmla="*/ 2368550 w 3479800"/>
              <a:gd name="connsiteY54" fmla="*/ 641350 h 701675"/>
              <a:gd name="connsiteX55" fmla="*/ 2254250 w 3479800"/>
              <a:gd name="connsiteY55" fmla="*/ 660400 h 701675"/>
              <a:gd name="connsiteX56" fmla="*/ 2082800 w 3479800"/>
              <a:gd name="connsiteY56" fmla="*/ 673100 h 701675"/>
              <a:gd name="connsiteX57" fmla="*/ 1806575 w 3479800"/>
              <a:gd name="connsiteY57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822325 w 3479800"/>
              <a:gd name="connsiteY14" fmla="*/ 406400 h 701675"/>
              <a:gd name="connsiteX15" fmla="*/ 942975 w 3479800"/>
              <a:gd name="connsiteY15" fmla="*/ 434975 h 701675"/>
              <a:gd name="connsiteX16" fmla="*/ 1050925 w 3479800"/>
              <a:gd name="connsiteY16" fmla="*/ 454025 h 701675"/>
              <a:gd name="connsiteX17" fmla="*/ 1152525 w 3479800"/>
              <a:gd name="connsiteY17" fmla="*/ 466725 h 701675"/>
              <a:gd name="connsiteX18" fmla="*/ 1254125 w 3479800"/>
              <a:gd name="connsiteY18" fmla="*/ 476250 h 701675"/>
              <a:gd name="connsiteX19" fmla="*/ 1339850 w 3479800"/>
              <a:gd name="connsiteY19" fmla="*/ 476250 h 701675"/>
              <a:gd name="connsiteX20" fmla="*/ 1533525 w 3479800"/>
              <a:gd name="connsiteY20" fmla="*/ 476250 h 701675"/>
              <a:gd name="connsiteX21" fmla="*/ 1720850 w 3479800"/>
              <a:gd name="connsiteY21" fmla="*/ 488950 h 701675"/>
              <a:gd name="connsiteX22" fmla="*/ 1835150 w 3479800"/>
              <a:gd name="connsiteY22" fmla="*/ 488950 h 701675"/>
              <a:gd name="connsiteX23" fmla="*/ 1997075 w 3479800"/>
              <a:gd name="connsiteY23" fmla="*/ 479425 h 701675"/>
              <a:gd name="connsiteX24" fmla="*/ 2051050 w 3479800"/>
              <a:gd name="connsiteY24" fmla="*/ 473075 h 701675"/>
              <a:gd name="connsiteX25" fmla="*/ 2206625 w 3479800"/>
              <a:gd name="connsiteY25" fmla="*/ 454025 h 701675"/>
              <a:gd name="connsiteX26" fmla="*/ 2355850 w 3479800"/>
              <a:gd name="connsiteY26" fmla="*/ 434975 h 701675"/>
              <a:gd name="connsiteX27" fmla="*/ 2479675 w 3479800"/>
              <a:gd name="connsiteY27" fmla="*/ 419100 h 701675"/>
              <a:gd name="connsiteX28" fmla="*/ 2593975 w 3479800"/>
              <a:gd name="connsiteY28" fmla="*/ 400050 h 701675"/>
              <a:gd name="connsiteX29" fmla="*/ 2676525 w 3479800"/>
              <a:gd name="connsiteY29" fmla="*/ 384175 h 701675"/>
              <a:gd name="connsiteX30" fmla="*/ 2759075 w 3479800"/>
              <a:gd name="connsiteY30" fmla="*/ 361950 h 701675"/>
              <a:gd name="connsiteX31" fmla="*/ 2914650 w 3479800"/>
              <a:gd name="connsiteY31" fmla="*/ 301625 h 701675"/>
              <a:gd name="connsiteX32" fmla="*/ 3025775 w 3479800"/>
              <a:gd name="connsiteY32" fmla="*/ 257175 h 701675"/>
              <a:gd name="connsiteX33" fmla="*/ 3133725 w 3479800"/>
              <a:gd name="connsiteY33" fmla="*/ 200025 h 701675"/>
              <a:gd name="connsiteX34" fmla="*/ 3203575 w 3479800"/>
              <a:gd name="connsiteY34" fmla="*/ 158750 h 701675"/>
              <a:gd name="connsiteX35" fmla="*/ 3289300 w 3479800"/>
              <a:gd name="connsiteY35" fmla="*/ 101600 h 701675"/>
              <a:gd name="connsiteX36" fmla="*/ 3368675 w 3479800"/>
              <a:gd name="connsiteY36" fmla="*/ 41275 h 701675"/>
              <a:gd name="connsiteX37" fmla="*/ 3390900 w 3479800"/>
              <a:gd name="connsiteY37" fmla="*/ 28575 h 701675"/>
              <a:gd name="connsiteX38" fmla="*/ 3425825 w 3479800"/>
              <a:gd name="connsiteY38" fmla="*/ 9525 h 701675"/>
              <a:gd name="connsiteX39" fmla="*/ 3451225 w 3479800"/>
              <a:gd name="connsiteY39" fmla="*/ 0 h 701675"/>
              <a:gd name="connsiteX40" fmla="*/ 3470275 w 3479800"/>
              <a:gd name="connsiteY40" fmla="*/ 3175 h 701675"/>
              <a:gd name="connsiteX41" fmla="*/ 3479800 w 3479800"/>
              <a:gd name="connsiteY41" fmla="*/ 19050 h 701675"/>
              <a:gd name="connsiteX42" fmla="*/ 3476625 w 3479800"/>
              <a:gd name="connsiteY42" fmla="*/ 44450 h 701675"/>
              <a:gd name="connsiteX43" fmla="*/ 3467100 w 3479800"/>
              <a:gd name="connsiteY43" fmla="*/ 85725 h 701675"/>
              <a:gd name="connsiteX44" fmla="*/ 3435350 w 3479800"/>
              <a:gd name="connsiteY44" fmla="*/ 139700 h 701675"/>
              <a:gd name="connsiteX45" fmla="*/ 3368675 w 3479800"/>
              <a:gd name="connsiteY45" fmla="*/ 203200 h 701675"/>
              <a:gd name="connsiteX46" fmla="*/ 3298825 w 3479800"/>
              <a:gd name="connsiteY46" fmla="*/ 266700 h 701675"/>
              <a:gd name="connsiteX47" fmla="*/ 3178175 w 3479800"/>
              <a:gd name="connsiteY47" fmla="*/ 352425 h 701675"/>
              <a:gd name="connsiteX48" fmla="*/ 3086100 w 3479800"/>
              <a:gd name="connsiteY48" fmla="*/ 412750 h 701675"/>
              <a:gd name="connsiteX49" fmla="*/ 2930525 w 3479800"/>
              <a:gd name="connsiteY49" fmla="*/ 492125 h 701675"/>
              <a:gd name="connsiteX50" fmla="*/ 2790825 w 3479800"/>
              <a:gd name="connsiteY50" fmla="*/ 542925 h 701675"/>
              <a:gd name="connsiteX51" fmla="*/ 2638425 w 3479800"/>
              <a:gd name="connsiteY51" fmla="*/ 587375 h 701675"/>
              <a:gd name="connsiteX52" fmla="*/ 2505075 w 3479800"/>
              <a:gd name="connsiteY52" fmla="*/ 619125 h 701675"/>
              <a:gd name="connsiteX53" fmla="*/ 2368550 w 3479800"/>
              <a:gd name="connsiteY53" fmla="*/ 641350 h 701675"/>
              <a:gd name="connsiteX54" fmla="*/ 2254250 w 3479800"/>
              <a:gd name="connsiteY54" fmla="*/ 660400 h 701675"/>
              <a:gd name="connsiteX55" fmla="*/ 2082800 w 3479800"/>
              <a:gd name="connsiteY55" fmla="*/ 673100 h 701675"/>
              <a:gd name="connsiteX56" fmla="*/ 1806575 w 3479800"/>
              <a:gd name="connsiteY56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942975 w 3479800"/>
              <a:gd name="connsiteY14" fmla="*/ 434975 h 701675"/>
              <a:gd name="connsiteX15" fmla="*/ 1050925 w 3479800"/>
              <a:gd name="connsiteY15" fmla="*/ 454025 h 701675"/>
              <a:gd name="connsiteX16" fmla="*/ 1152525 w 3479800"/>
              <a:gd name="connsiteY16" fmla="*/ 466725 h 701675"/>
              <a:gd name="connsiteX17" fmla="*/ 1254125 w 3479800"/>
              <a:gd name="connsiteY17" fmla="*/ 476250 h 701675"/>
              <a:gd name="connsiteX18" fmla="*/ 1339850 w 3479800"/>
              <a:gd name="connsiteY18" fmla="*/ 476250 h 701675"/>
              <a:gd name="connsiteX19" fmla="*/ 1533525 w 3479800"/>
              <a:gd name="connsiteY19" fmla="*/ 476250 h 701675"/>
              <a:gd name="connsiteX20" fmla="*/ 1720850 w 3479800"/>
              <a:gd name="connsiteY20" fmla="*/ 488950 h 701675"/>
              <a:gd name="connsiteX21" fmla="*/ 1835150 w 3479800"/>
              <a:gd name="connsiteY21" fmla="*/ 488950 h 701675"/>
              <a:gd name="connsiteX22" fmla="*/ 1997075 w 3479800"/>
              <a:gd name="connsiteY22" fmla="*/ 479425 h 701675"/>
              <a:gd name="connsiteX23" fmla="*/ 2051050 w 3479800"/>
              <a:gd name="connsiteY23" fmla="*/ 473075 h 701675"/>
              <a:gd name="connsiteX24" fmla="*/ 2206625 w 3479800"/>
              <a:gd name="connsiteY24" fmla="*/ 454025 h 701675"/>
              <a:gd name="connsiteX25" fmla="*/ 2355850 w 3479800"/>
              <a:gd name="connsiteY25" fmla="*/ 434975 h 701675"/>
              <a:gd name="connsiteX26" fmla="*/ 2479675 w 3479800"/>
              <a:gd name="connsiteY26" fmla="*/ 419100 h 701675"/>
              <a:gd name="connsiteX27" fmla="*/ 2593975 w 3479800"/>
              <a:gd name="connsiteY27" fmla="*/ 400050 h 701675"/>
              <a:gd name="connsiteX28" fmla="*/ 2676525 w 3479800"/>
              <a:gd name="connsiteY28" fmla="*/ 384175 h 701675"/>
              <a:gd name="connsiteX29" fmla="*/ 2759075 w 3479800"/>
              <a:gd name="connsiteY29" fmla="*/ 361950 h 701675"/>
              <a:gd name="connsiteX30" fmla="*/ 2914650 w 3479800"/>
              <a:gd name="connsiteY30" fmla="*/ 301625 h 701675"/>
              <a:gd name="connsiteX31" fmla="*/ 3025775 w 3479800"/>
              <a:gd name="connsiteY31" fmla="*/ 257175 h 701675"/>
              <a:gd name="connsiteX32" fmla="*/ 3133725 w 3479800"/>
              <a:gd name="connsiteY32" fmla="*/ 200025 h 701675"/>
              <a:gd name="connsiteX33" fmla="*/ 3203575 w 3479800"/>
              <a:gd name="connsiteY33" fmla="*/ 158750 h 701675"/>
              <a:gd name="connsiteX34" fmla="*/ 3289300 w 3479800"/>
              <a:gd name="connsiteY34" fmla="*/ 101600 h 701675"/>
              <a:gd name="connsiteX35" fmla="*/ 3368675 w 3479800"/>
              <a:gd name="connsiteY35" fmla="*/ 41275 h 701675"/>
              <a:gd name="connsiteX36" fmla="*/ 3390900 w 3479800"/>
              <a:gd name="connsiteY36" fmla="*/ 28575 h 701675"/>
              <a:gd name="connsiteX37" fmla="*/ 3425825 w 3479800"/>
              <a:gd name="connsiteY37" fmla="*/ 9525 h 701675"/>
              <a:gd name="connsiteX38" fmla="*/ 3451225 w 3479800"/>
              <a:gd name="connsiteY38" fmla="*/ 0 h 701675"/>
              <a:gd name="connsiteX39" fmla="*/ 3470275 w 3479800"/>
              <a:gd name="connsiteY39" fmla="*/ 3175 h 701675"/>
              <a:gd name="connsiteX40" fmla="*/ 3479800 w 3479800"/>
              <a:gd name="connsiteY40" fmla="*/ 19050 h 701675"/>
              <a:gd name="connsiteX41" fmla="*/ 3476625 w 3479800"/>
              <a:gd name="connsiteY41" fmla="*/ 44450 h 701675"/>
              <a:gd name="connsiteX42" fmla="*/ 3467100 w 3479800"/>
              <a:gd name="connsiteY42" fmla="*/ 85725 h 701675"/>
              <a:gd name="connsiteX43" fmla="*/ 3435350 w 3479800"/>
              <a:gd name="connsiteY43" fmla="*/ 139700 h 701675"/>
              <a:gd name="connsiteX44" fmla="*/ 3368675 w 3479800"/>
              <a:gd name="connsiteY44" fmla="*/ 203200 h 701675"/>
              <a:gd name="connsiteX45" fmla="*/ 3298825 w 3479800"/>
              <a:gd name="connsiteY45" fmla="*/ 266700 h 701675"/>
              <a:gd name="connsiteX46" fmla="*/ 3178175 w 3479800"/>
              <a:gd name="connsiteY46" fmla="*/ 352425 h 701675"/>
              <a:gd name="connsiteX47" fmla="*/ 3086100 w 3479800"/>
              <a:gd name="connsiteY47" fmla="*/ 412750 h 701675"/>
              <a:gd name="connsiteX48" fmla="*/ 2930525 w 3479800"/>
              <a:gd name="connsiteY48" fmla="*/ 492125 h 701675"/>
              <a:gd name="connsiteX49" fmla="*/ 2790825 w 3479800"/>
              <a:gd name="connsiteY49" fmla="*/ 542925 h 701675"/>
              <a:gd name="connsiteX50" fmla="*/ 2638425 w 3479800"/>
              <a:gd name="connsiteY50" fmla="*/ 587375 h 701675"/>
              <a:gd name="connsiteX51" fmla="*/ 2505075 w 3479800"/>
              <a:gd name="connsiteY51" fmla="*/ 619125 h 701675"/>
              <a:gd name="connsiteX52" fmla="*/ 2368550 w 3479800"/>
              <a:gd name="connsiteY52" fmla="*/ 641350 h 701675"/>
              <a:gd name="connsiteX53" fmla="*/ 2254250 w 3479800"/>
              <a:gd name="connsiteY53" fmla="*/ 660400 h 701675"/>
              <a:gd name="connsiteX54" fmla="*/ 2082800 w 3479800"/>
              <a:gd name="connsiteY54" fmla="*/ 673100 h 701675"/>
              <a:gd name="connsiteX55" fmla="*/ 1806575 w 3479800"/>
              <a:gd name="connsiteY55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050925 w 3479800"/>
              <a:gd name="connsiteY14" fmla="*/ 454025 h 701675"/>
              <a:gd name="connsiteX15" fmla="*/ 1152525 w 3479800"/>
              <a:gd name="connsiteY15" fmla="*/ 466725 h 701675"/>
              <a:gd name="connsiteX16" fmla="*/ 1254125 w 3479800"/>
              <a:gd name="connsiteY16" fmla="*/ 476250 h 701675"/>
              <a:gd name="connsiteX17" fmla="*/ 1339850 w 3479800"/>
              <a:gd name="connsiteY17" fmla="*/ 476250 h 701675"/>
              <a:gd name="connsiteX18" fmla="*/ 1533525 w 3479800"/>
              <a:gd name="connsiteY18" fmla="*/ 476250 h 701675"/>
              <a:gd name="connsiteX19" fmla="*/ 1720850 w 3479800"/>
              <a:gd name="connsiteY19" fmla="*/ 488950 h 701675"/>
              <a:gd name="connsiteX20" fmla="*/ 1835150 w 3479800"/>
              <a:gd name="connsiteY20" fmla="*/ 488950 h 701675"/>
              <a:gd name="connsiteX21" fmla="*/ 1997075 w 3479800"/>
              <a:gd name="connsiteY21" fmla="*/ 479425 h 701675"/>
              <a:gd name="connsiteX22" fmla="*/ 2051050 w 3479800"/>
              <a:gd name="connsiteY22" fmla="*/ 473075 h 701675"/>
              <a:gd name="connsiteX23" fmla="*/ 2206625 w 3479800"/>
              <a:gd name="connsiteY23" fmla="*/ 454025 h 701675"/>
              <a:gd name="connsiteX24" fmla="*/ 2355850 w 3479800"/>
              <a:gd name="connsiteY24" fmla="*/ 434975 h 701675"/>
              <a:gd name="connsiteX25" fmla="*/ 2479675 w 3479800"/>
              <a:gd name="connsiteY25" fmla="*/ 419100 h 701675"/>
              <a:gd name="connsiteX26" fmla="*/ 2593975 w 3479800"/>
              <a:gd name="connsiteY26" fmla="*/ 400050 h 701675"/>
              <a:gd name="connsiteX27" fmla="*/ 2676525 w 3479800"/>
              <a:gd name="connsiteY27" fmla="*/ 384175 h 701675"/>
              <a:gd name="connsiteX28" fmla="*/ 2759075 w 3479800"/>
              <a:gd name="connsiteY28" fmla="*/ 361950 h 701675"/>
              <a:gd name="connsiteX29" fmla="*/ 2914650 w 3479800"/>
              <a:gd name="connsiteY29" fmla="*/ 301625 h 701675"/>
              <a:gd name="connsiteX30" fmla="*/ 3025775 w 3479800"/>
              <a:gd name="connsiteY30" fmla="*/ 257175 h 701675"/>
              <a:gd name="connsiteX31" fmla="*/ 3133725 w 3479800"/>
              <a:gd name="connsiteY31" fmla="*/ 200025 h 701675"/>
              <a:gd name="connsiteX32" fmla="*/ 3203575 w 3479800"/>
              <a:gd name="connsiteY32" fmla="*/ 158750 h 701675"/>
              <a:gd name="connsiteX33" fmla="*/ 3289300 w 3479800"/>
              <a:gd name="connsiteY33" fmla="*/ 101600 h 701675"/>
              <a:gd name="connsiteX34" fmla="*/ 3368675 w 3479800"/>
              <a:gd name="connsiteY34" fmla="*/ 41275 h 701675"/>
              <a:gd name="connsiteX35" fmla="*/ 3390900 w 3479800"/>
              <a:gd name="connsiteY35" fmla="*/ 28575 h 701675"/>
              <a:gd name="connsiteX36" fmla="*/ 3425825 w 3479800"/>
              <a:gd name="connsiteY36" fmla="*/ 9525 h 701675"/>
              <a:gd name="connsiteX37" fmla="*/ 3451225 w 3479800"/>
              <a:gd name="connsiteY37" fmla="*/ 0 h 701675"/>
              <a:gd name="connsiteX38" fmla="*/ 3470275 w 3479800"/>
              <a:gd name="connsiteY38" fmla="*/ 3175 h 701675"/>
              <a:gd name="connsiteX39" fmla="*/ 3479800 w 3479800"/>
              <a:gd name="connsiteY39" fmla="*/ 19050 h 701675"/>
              <a:gd name="connsiteX40" fmla="*/ 3476625 w 3479800"/>
              <a:gd name="connsiteY40" fmla="*/ 44450 h 701675"/>
              <a:gd name="connsiteX41" fmla="*/ 3467100 w 3479800"/>
              <a:gd name="connsiteY41" fmla="*/ 85725 h 701675"/>
              <a:gd name="connsiteX42" fmla="*/ 3435350 w 3479800"/>
              <a:gd name="connsiteY42" fmla="*/ 139700 h 701675"/>
              <a:gd name="connsiteX43" fmla="*/ 3368675 w 3479800"/>
              <a:gd name="connsiteY43" fmla="*/ 203200 h 701675"/>
              <a:gd name="connsiteX44" fmla="*/ 3298825 w 3479800"/>
              <a:gd name="connsiteY44" fmla="*/ 266700 h 701675"/>
              <a:gd name="connsiteX45" fmla="*/ 3178175 w 3479800"/>
              <a:gd name="connsiteY45" fmla="*/ 352425 h 701675"/>
              <a:gd name="connsiteX46" fmla="*/ 3086100 w 3479800"/>
              <a:gd name="connsiteY46" fmla="*/ 412750 h 701675"/>
              <a:gd name="connsiteX47" fmla="*/ 2930525 w 3479800"/>
              <a:gd name="connsiteY47" fmla="*/ 492125 h 701675"/>
              <a:gd name="connsiteX48" fmla="*/ 2790825 w 3479800"/>
              <a:gd name="connsiteY48" fmla="*/ 542925 h 701675"/>
              <a:gd name="connsiteX49" fmla="*/ 2638425 w 3479800"/>
              <a:gd name="connsiteY49" fmla="*/ 587375 h 701675"/>
              <a:gd name="connsiteX50" fmla="*/ 2505075 w 3479800"/>
              <a:gd name="connsiteY50" fmla="*/ 619125 h 701675"/>
              <a:gd name="connsiteX51" fmla="*/ 2368550 w 3479800"/>
              <a:gd name="connsiteY51" fmla="*/ 641350 h 701675"/>
              <a:gd name="connsiteX52" fmla="*/ 2254250 w 3479800"/>
              <a:gd name="connsiteY52" fmla="*/ 660400 h 701675"/>
              <a:gd name="connsiteX53" fmla="*/ 2082800 w 3479800"/>
              <a:gd name="connsiteY53" fmla="*/ 673100 h 701675"/>
              <a:gd name="connsiteX54" fmla="*/ 1806575 w 3479800"/>
              <a:gd name="connsiteY54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152525 w 3479800"/>
              <a:gd name="connsiteY14" fmla="*/ 466725 h 701675"/>
              <a:gd name="connsiteX15" fmla="*/ 1254125 w 3479800"/>
              <a:gd name="connsiteY15" fmla="*/ 476250 h 701675"/>
              <a:gd name="connsiteX16" fmla="*/ 1339850 w 3479800"/>
              <a:gd name="connsiteY16" fmla="*/ 476250 h 701675"/>
              <a:gd name="connsiteX17" fmla="*/ 1533525 w 3479800"/>
              <a:gd name="connsiteY17" fmla="*/ 476250 h 701675"/>
              <a:gd name="connsiteX18" fmla="*/ 1720850 w 3479800"/>
              <a:gd name="connsiteY18" fmla="*/ 488950 h 701675"/>
              <a:gd name="connsiteX19" fmla="*/ 1835150 w 3479800"/>
              <a:gd name="connsiteY19" fmla="*/ 488950 h 701675"/>
              <a:gd name="connsiteX20" fmla="*/ 1997075 w 3479800"/>
              <a:gd name="connsiteY20" fmla="*/ 479425 h 701675"/>
              <a:gd name="connsiteX21" fmla="*/ 2051050 w 3479800"/>
              <a:gd name="connsiteY21" fmla="*/ 473075 h 701675"/>
              <a:gd name="connsiteX22" fmla="*/ 2206625 w 3479800"/>
              <a:gd name="connsiteY22" fmla="*/ 454025 h 701675"/>
              <a:gd name="connsiteX23" fmla="*/ 2355850 w 3479800"/>
              <a:gd name="connsiteY23" fmla="*/ 434975 h 701675"/>
              <a:gd name="connsiteX24" fmla="*/ 2479675 w 3479800"/>
              <a:gd name="connsiteY24" fmla="*/ 419100 h 701675"/>
              <a:gd name="connsiteX25" fmla="*/ 2593975 w 3479800"/>
              <a:gd name="connsiteY25" fmla="*/ 400050 h 701675"/>
              <a:gd name="connsiteX26" fmla="*/ 2676525 w 3479800"/>
              <a:gd name="connsiteY26" fmla="*/ 384175 h 701675"/>
              <a:gd name="connsiteX27" fmla="*/ 2759075 w 3479800"/>
              <a:gd name="connsiteY27" fmla="*/ 361950 h 701675"/>
              <a:gd name="connsiteX28" fmla="*/ 2914650 w 3479800"/>
              <a:gd name="connsiteY28" fmla="*/ 301625 h 701675"/>
              <a:gd name="connsiteX29" fmla="*/ 3025775 w 3479800"/>
              <a:gd name="connsiteY29" fmla="*/ 257175 h 701675"/>
              <a:gd name="connsiteX30" fmla="*/ 3133725 w 3479800"/>
              <a:gd name="connsiteY30" fmla="*/ 200025 h 701675"/>
              <a:gd name="connsiteX31" fmla="*/ 3203575 w 3479800"/>
              <a:gd name="connsiteY31" fmla="*/ 158750 h 701675"/>
              <a:gd name="connsiteX32" fmla="*/ 3289300 w 3479800"/>
              <a:gd name="connsiteY32" fmla="*/ 101600 h 701675"/>
              <a:gd name="connsiteX33" fmla="*/ 3368675 w 3479800"/>
              <a:gd name="connsiteY33" fmla="*/ 41275 h 701675"/>
              <a:gd name="connsiteX34" fmla="*/ 3390900 w 3479800"/>
              <a:gd name="connsiteY34" fmla="*/ 28575 h 701675"/>
              <a:gd name="connsiteX35" fmla="*/ 3425825 w 3479800"/>
              <a:gd name="connsiteY35" fmla="*/ 9525 h 701675"/>
              <a:gd name="connsiteX36" fmla="*/ 3451225 w 3479800"/>
              <a:gd name="connsiteY36" fmla="*/ 0 h 701675"/>
              <a:gd name="connsiteX37" fmla="*/ 3470275 w 3479800"/>
              <a:gd name="connsiteY37" fmla="*/ 3175 h 701675"/>
              <a:gd name="connsiteX38" fmla="*/ 3479800 w 3479800"/>
              <a:gd name="connsiteY38" fmla="*/ 19050 h 701675"/>
              <a:gd name="connsiteX39" fmla="*/ 3476625 w 3479800"/>
              <a:gd name="connsiteY39" fmla="*/ 44450 h 701675"/>
              <a:gd name="connsiteX40" fmla="*/ 3467100 w 3479800"/>
              <a:gd name="connsiteY40" fmla="*/ 85725 h 701675"/>
              <a:gd name="connsiteX41" fmla="*/ 3435350 w 3479800"/>
              <a:gd name="connsiteY41" fmla="*/ 139700 h 701675"/>
              <a:gd name="connsiteX42" fmla="*/ 3368675 w 3479800"/>
              <a:gd name="connsiteY42" fmla="*/ 203200 h 701675"/>
              <a:gd name="connsiteX43" fmla="*/ 3298825 w 3479800"/>
              <a:gd name="connsiteY43" fmla="*/ 266700 h 701675"/>
              <a:gd name="connsiteX44" fmla="*/ 3178175 w 3479800"/>
              <a:gd name="connsiteY44" fmla="*/ 352425 h 701675"/>
              <a:gd name="connsiteX45" fmla="*/ 3086100 w 3479800"/>
              <a:gd name="connsiteY45" fmla="*/ 412750 h 701675"/>
              <a:gd name="connsiteX46" fmla="*/ 2930525 w 3479800"/>
              <a:gd name="connsiteY46" fmla="*/ 492125 h 701675"/>
              <a:gd name="connsiteX47" fmla="*/ 2790825 w 3479800"/>
              <a:gd name="connsiteY47" fmla="*/ 542925 h 701675"/>
              <a:gd name="connsiteX48" fmla="*/ 2638425 w 3479800"/>
              <a:gd name="connsiteY48" fmla="*/ 587375 h 701675"/>
              <a:gd name="connsiteX49" fmla="*/ 2505075 w 3479800"/>
              <a:gd name="connsiteY49" fmla="*/ 619125 h 701675"/>
              <a:gd name="connsiteX50" fmla="*/ 2368550 w 3479800"/>
              <a:gd name="connsiteY50" fmla="*/ 641350 h 701675"/>
              <a:gd name="connsiteX51" fmla="*/ 2254250 w 3479800"/>
              <a:gd name="connsiteY51" fmla="*/ 660400 h 701675"/>
              <a:gd name="connsiteX52" fmla="*/ 2082800 w 3479800"/>
              <a:gd name="connsiteY52" fmla="*/ 673100 h 701675"/>
              <a:gd name="connsiteX53" fmla="*/ 1806575 w 3479800"/>
              <a:gd name="connsiteY53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254125 w 3479800"/>
              <a:gd name="connsiteY14" fmla="*/ 476250 h 701675"/>
              <a:gd name="connsiteX15" fmla="*/ 1339850 w 3479800"/>
              <a:gd name="connsiteY15" fmla="*/ 476250 h 701675"/>
              <a:gd name="connsiteX16" fmla="*/ 1533525 w 3479800"/>
              <a:gd name="connsiteY16" fmla="*/ 476250 h 701675"/>
              <a:gd name="connsiteX17" fmla="*/ 1720850 w 3479800"/>
              <a:gd name="connsiteY17" fmla="*/ 488950 h 701675"/>
              <a:gd name="connsiteX18" fmla="*/ 1835150 w 3479800"/>
              <a:gd name="connsiteY18" fmla="*/ 488950 h 701675"/>
              <a:gd name="connsiteX19" fmla="*/ 1997075 w 3479800"/>
              <a:gd name="connsiteY19" fmla="*/ 479425 h 701675"/>
              <a:gd name="connsiteX20" fmla="*/ 2051050 w 3479800"/>
              <a:gd name="connsiteY20" fmla="*/ 473075 h 701675"/>
              <a:gd name="connsiteX21" fmla="*/ 2206625 w 3479800"/>
              <a:gd name="connsiteY21" fmla="*/ 454025 h 701675"/>
              <a:gd name="connsiteX22" fmla="*/ 2355850 w 3479800"/>
              <a:gd name="connsiteY22" fmla="*/ 434975 h 701675"/>
              <a:gd name="connsiteX23" fmla="*/ 2479675 w 3479800"/>
              <a:gd name="connsiteY23" fmla="*/ 419100 h 701675"/>
              <a:gd name="connsiteX24" fmla="*/ 2593975 w 3479800"/>
              <a:gd name="connsiteY24" fmla="*/ 400050 h 701675"/>
              <a:gd name="connsiteX25" fmla="*/ 2676525 w 3479800"/>
              <a:gd name="connsiteY25" fmla="*/ 384175 h 701675"/>
              <a:gd name="connsiteX26" fmla="*/ 2759075 w 3479800"/>
              <a:gd name="connsiteY26" fmla="*/ 361950 h 701675"/>
              <a:gd name="connsiteX27" fmla="*/ 2914650 w 3479800"/>
              <a:gd name="connsiteY27" fmla="*/ 301625 h 701675"/>
              <a:gd name="connsiteX28" fmla="*/ 3025775 w 3479800"/>
              <a:gd name="connsiteY28" fmla="*/ 257175 h 701675"/>
              <a:gd name="connsiteX29" fmla="*/ 3133725 w 3479800"/>
              <a:gd name="connsiteY29" fmla="*/ 200025 h 701675"/>
              <a:gd name="connsiteX30" fmla="*/ 3203575 w 3479800"/>
              <a:gd name="connsiteY30" fmla="*/ 158750 h 701675"/>
              <a:gd name="connsiteX31" fmla="*/ 3289300 w 3479800"/>
              <a:gd name="connsiteY31" fmla="*/ 101600 h 701675"/>
              <a:gd name="connsiteX32" fmla="*/ 3368675 w 3479800"/>
              <a:gd name="connsiteY32" fmla="*/ 41275 h 701675"/>
              <a:gd name="connsiteX33" fmla="*/ 3390900 w 3479800"/>
              <a:gd name="connsiteY33" fmla="*/ 28575 h 701675"/>
              <a:gd name="connsiteX34" fmla="*/ 3425825 w 3479800"/>
              <a:gd name="connsiteY34" fmla="*/ 9525 h 701675"/>
              <a:gd name="connsiteX35" fmla="*/ 3451225 w 3479800"/>
              <a:gd name="connsiteY35" fmla="*/ 0 h 701675"/>
              <a:gd name="connsiteX36" fmla="*/ 3470275 w 3479800"/>
              <a:gd name="connsiteY36" fmla="*/ 3175 h 701675"/>
              <a:gd name="connsiteX37" fmla="*/ 3479800 w 3479800"/>
              <a:gd name="connsiteY37" fmla="*/ 19050 h 701675"/>
              <a:gd name="connsiteX38" fmla="*/ 3476625 w 3479800"/>
              <a:gd name="connsiteY38" fmla="*/ 44450 h 701675"/>
              <a:gd name="connsiteX39" fmla="*/ 3467100 w 3479800"/>
              <a:gd name="connsiteY39" fmla="*/ 85725 h 701675"/>
              <a:gd name="connsiteX40" fmla="*/ 3435350 w 3479800"/>
              <a:gd name="connsiteY40" fmla="*/ 139700 h 701675"/>
              <a:gd name="connsiteX41" fmla="*/ 3368675 w 3479800"/>
              <a:gd name="connsiteY41" fmla="*/ 203200 h 701675"/>
              <a:gd name="connsiteX42" fmla="*/ 3298825 w 3479800"/>
              <a:gd name="connsiteY42" fmla="*/ 266700 h 701675"/>
              <a:gd name="connsiteX43" fmla="*/ 3178175 w 3479800"/>
              <a:gd name="connsiteY43" fmla="*/ 352425 h 701675"/>
              <a:gd name="connsiteX44" fmla="*/ 3086100 w 3479800"/>
              <a:gd name="connsiteY44" fmla="*/ 412750 h 701675"/>
              <a:gd name="connsiteX45" fmla="*/ 2930525 w 3479800"/>
              <a:gd name="connsiteY45" fmla="*/ 492125 h 701675"/>
              <a:gd name="connsiteX46" fmla="*/ 2790825 w 3479800"/>
              <a:gd name="connsiteY46" fmla="*/ 542925 h 701675"/>
              <a:gd name="connsiteX47" fmla="*/ 2638425 w 3479800"/>
              <a:gd name="connsiteY47" fmla="*/ 587375 h 701675"/>
              <a:gd name="connsiteX48" fmla="*/ 2505075 w 3479800"/>
              <a:gd name="connsiteY48" fmla="*/ 619125 h 701675"/>
              <a:gd name="connsiteX49" fmla="*/ 2368550 w 3479800"/>
              <a:gd name="connsiteY49" fmla="*/ 641350 h 701675"/>
              <a:gd name="connsiteX50" fmla="*/ 2254250 w 3479800"/>
              <a:gd name="connsiteY50" fmla="*/ 660400 h 701675"/>
              <a:gd name="connsiteX51" fmla="*/ 2082800 w 3479800"/>
              <a:gd name="connsiteY51" fmla="*/ 673100 h 701675"/>
              <a:gd name="connsiteX52" fmla="*/ 1806575 w 3479800"/>
              <a:gd name="connsiteY52" fmla="*/ 692150 h 701675"/>
              <a:gd name="connsiteX0" fmla="*/ 1806575 w 3479800"/>
              <a:gd name="connsiteY0" fmla="*/ 692150 h 701675"/>
              <a:gd name="connsiteX1" fmla="*/ 1549400 w 3479800"/>
              <a:gd name="connsiteY1" fmla="*/ 701675 h 701675"/>
              <a:gd name="connsiteX2" fmla="*/ 1384300 w 3479800"/>
              <a:gd name="connsiteY2" fmla="*/ 695325 h 701675"/>
              <a:gd name="connsiteX3" fmla="*/ 1152525 w 3479800"/>
              <a:gd name="connsiteY3" fmla="*/ 682625 h 701675"/>
              <a:gd name="connsiteX4" fmla="*/ 1000125 w 3479800"/>
              <a:gd name="connsiteY4" fmla="*/ 666750 h 701675"/>
              <a:gd name="connsiteX5" fmla="*/ 825500 w 3479800"/>
              <a:gd name="connsiteY5" fmla="*/ 644525 h 701675"/>
              <a:gd name="connsiteX6" fmla="*/ 676275 w 3479800"/>
              <a:gd name="connsiteY6" fmla="*/ 619125 h 701675"/>
              <a:gd name="connsiteX7" fmla="*/ 536575 w 3479800"/>
              <a:gd name="connsiteY7" fmla="*/ 581025 h 701675"/>
              <a:gd name="connsiteX8" fmla="*/ 438150 w 3479800"/>
              <a:gd name="connsiteY8" fmla="*/ 546100 h 701675"/>
              <a:gd name="connsiteX9" fmla="*/ 327025 w 3479800"/>
              <a:gd name="connsiteY9" fmla="*/ 492125 h 701675"/>
              <a:gd name="connsiteX10" fmla="*/ 228600 w 3479800"/>
              <a:gd name="connsiteY10" fmla="*/ 431800 h 701675"/>
              <a:gd name="connsiteX11" fmla="*/ 139700 w 3479800"/>
              <a:gd name="connsiteY11" fmla="*/ 365125 h 701675"/>
              <a:gd name="connsiteX12" fmla="*/ 44450 w 3479800"/>
              <a:gd name="connsiteY12" fmla="*/ 279400 h 701675"/>
              <a:gd name="connsiteX13" fmla="*/ 0 w 3479800"/>
              <a:gd name="connsiteY13" fmla="*/ 234950 h 701675"/>
              <a:gd name="connsiteX14" fmla="*/ 1339850 w 3479800"/>
              <a:gd name="connsiteY14" fmla="*/ 476250 h 701675"/>
              <a:gd name="connsiteX15" fmla="*/ 1533525 w 3479800"/>
              <a:gd name="connsiteY15" fmla="*/ 476250 h 701675"/>
              <a:gd name="connsiteX16" fmla="*/ 1720850 w 3479800"/>
              <a:gd name="connsiteY16" fmla="*/ 488950 h 701675"/>
              <a:gd name="connsiteX17" fmla="*/ 1835150 w 3479800"/>
              <a:gd name="connsiteY17" fmla="*/ 488950 h 701675"/>
              <a:gd name="connsiteX18" fmla="*/ 1997075 w 3479800"/>
              <a:gd name="connsiteY18" fmla="*/ 479425 h 701675"/>
              <a:gd name="connsiteX19" fmla="*/ 2051050 w 3479800"/>
              <a:gd name="connsiteY19" fmla="*/ 473075 h 701675"/>
              <a:gd name="connsiteX20" fmla="*/ 2206625 w 3479800"/>
              <a:gd name="connsiteY20" fmla="*/ 454025 h 701675"/>
              <a:gd name="connsiteX21" fmla="*/ 2355850 w 3479800"/>
              <a:gd name="connsiteY21" fmla="*/ 434975 h 701675"/>
              <a:gd name="connsiteX22" fmla="*/ 2479675 w 3479800"/>
              <a:gd name="connsiteY22" fmla="*/ 419100 h 701675"/>
              <a:gd name="connsiteX23" fmla="*/ 2593975 w 3479800"/>
              <a:gd name="connsiteY23" fmla="*/ 400050 h 701675"/>
              <a:gd name="connsiteX24" fmla="*/ 2676525 w 3479800"/>
              <a:gd name="connsiteY24" fmla="*/ 384175 h 701675"/>
              <a:gd name="connsiteX25" fmla="*/ 2759075 w 3479800"/>
              <a:gd name="connsiteY25" fmla="*/ 361950 h 701675"/>
              <a:gd name="connsiteX26" fmla="*/ 2914650 w 3479800"/>
              <a:gd name="connsiteY26" fmla="*/ 301625 h 701675"/>
              <a:gd name="connsiteX27" fmla="*/ 3025775 w 3479800"/>
              <a:gd name="connsiteY27" fmla="*/ 257175 h 701675"/>
              <a:gd name="connsiteX28" fmla="*/ 3133725 w 3479800"/>
              <a:gd name="connsiteY28" fmla="*/ 200025 h 701675"/>
              <a:gd name="connsiteX29" fmla="*/ 3203575 w 3479800"/>
              <a:gd name="connsiteY29" fmla="*/ 158750 h 701675"/>
              <a:gd name="connsiteX30" fmla="*/ 3289300 w 3479800"/>
              <a:gd name="connsiteY30" fmla="*/ 101600 h 701675"/>
              <a:gd name="connsiteX31" fmla="*/ 3368675 w 3479800"/>
              <a:gd name="connsiteY31" fmla="*/ 41275 h 701675"/>
              <a:gd name="connsiteX32" fmla="*/ 3390900 w 3479800"/>
              <a:gd name="connsiteY32" fmla="*/ 28575 h 701675"/>
              <a:gd name="connsiteX33" fmla="*/ 3425825 w 3479800"/>
              <a:gd name="connsiteY33" fmla="*/ 9525 h 701675"/>
              <a:gd name="connsiteX34" fmla="*/ 3451225 w 3479800"/>
              <a:gd name="connsiteY34" fmla="*/ 0 h 701675"/>
              <a:gd name="connsiteX35" fmla="*/ 3470275 w 3479800"/>
              <a:gd name="connsiteY35" fmla="*/ 3175 h 701675"/>
              <a:gd name="connsiteX36" fmla="*/ 3479800 w 3479800"/>
              <a:gd name="connsiteY36" fmla="*/ 19050 h 701675"/>
              <a:gd name="connsiteX37" fmla="*/ 3476625 w 3479800"/>
              <a:gd name="connsiteY37" fmla="*/ 44450 h 701675"/>
              <a:gd name="connsiteX38" fmla="*/ 3467100 w 3479800"/>
              <a:gd name="connsiteY38" fmla="*/ 85725 h 701675"/>
              <a:gd name="connsiteX39" fmla="*/ 3435350 w 3479800"/>
              <a:gd name="connsiteY39" fmla="*/ 139700 h 701675"/>
              <a:gd name="connsiteX40" fmla="*/ 3368675 w 3479800"/>
              <a:gd name="connsiteY40" fmla="*/ 203200 h 701675"/>
              <a:gd name="connsiteX41" fmla="*/ 3298825 w 3479800"/>
              <a:gd name="connsiteY41" fmla="*/ 266700 h 701675"/>
              <a:gd name="connsiteX42" fmla="*/ 3178175 w 3479800"/>
              <a:gd name="connsiteY42" fmla="*/ 352425 h 701675"/>
              <a:gd name="connsiteX43" fmla="*/ 3086100 w 3479800"/>
              <a:gd name="connsiteY43" fmla="*/ 412750 h 701675"/>
              <a:gd name="connsiteX44" fmla="*/ 2930525 w 3479800"/>
              <a:gd name="connsiteY44" fmla="*/ 492125 h 701675"/>
              <a:gd name="connsiteX45" fmla="*/ 2790825 w 3479800"/>
              <a:gd name="connsiteY45" fmla="*/ 542925 h 701675"/>
              <a:gd name="connsiteX46" fmla="*/ 2638425 w 3479800"/>
              <a:gd name="connsiteY46" fmla="*/ 587375 h 701675"/>
              <a:gd name="connsiteX47" fmla="*/ 2505075 w 3479800"/>
              <a:gd name="connsiteY47" fmla="*/ 619125 h 701675"/>
              <a:gd name="connsiteX48" fmla="*/ 2368550 w 3479800"/>
              <a:gd name="connsiteY48" fmla="*/ 641350 h 701675"/>
              <a:gd name="connsiteX49" fmla="*/ 2254250 w 3479800"/>
              <a:gd name="connsiteY49" fmla="*/ 660400 h 701675"/>
              <a:gd name="connsiteX50" fmla="*/ 2082800 w 3479800"/>
              <a:gd name="connsiteY50" fmla="*/ 673100 h 701675"/>
              <a:gd name="connsiteX51" fmla="*/ 1806575 w 3479800"/>
              <a:gd name="connsiteY51" fmla="*/ 692150 h 701675"/>
              <a:gd name="connsiteX0" fmla="*/ 1762125 w 3435350"/>
              <a:gd name="connsiteY0" fmla="*/ 692150 h 701675"/>
              <a:gd name="connsiteX1" fmla="*/ 1504950 w 3435350"/>
              <a:gd name="connsiteY1" fmla="*/ 701675 h 701675"/>
              <a:gd name="connsiteX2" fmla="*/ 1339850 w 3435350"/>
              <a:gd name="connsiteY2" fmla="*/ 695325 h 701675"/>
              <a:gd name="connsiteX3" fmla="*/ 1108075 w 3435350"/>
              <a:gd name="connsiteY3" fmla="*/ 682625 h 701675"/>
              <a:gd name="connsiteX4" fmla="*/ 955675 w 3435350"/>
              <a:gd name="connsiteY4" fmla="*/ 666750 h 701675"/>
              <a:gd name="connsiteX5" fmla="*/ 781050 w 3435350"/>
              <a:gd name="connsiteY5" fmla="*/ 644525 h 701675"/>
              <a:gd name="connsiteX6" fmla="*/ 631825 w 3435350"/>
              <a:gd name="connsiteY6" fmla="*/ 619125 h 701675"/>
              <a:gd name="connsiteX7" fmla="*/ 492125 w 3435350"/>
              <a:gd name="connsiteY7" fmla="*/ 581025 h 701675"/>
              <a:gd name="connsiteX8" fmla="*/ 393700 w 3435350"/>
              <a:gd name="connsiteY8" fmla="*/ 546100 h 701675"/>
              <a:gd name="connsiteX9" fmla="*/ 282575 w 3435350"/>
              <a:gd name="connsiteY9" fmla="*/ 492125 h 701675"/>
              <a:gd name="connsiteX10" fmla="*/ 184150 w 3435350"/>
              <a:gd name="connsiteY10" fmla="*/ 431800 h 701675"/>
              <a:gd name="connsiteX11" fmla="*/ 95250 w 3435350"/>
              <a:gd name="connsiteY11" fmla="*/ 365125 h 701675"/>
              <a:gd name="connsiteX12" fmla="*/ 0 w 3435350"/>
              <a:gd name="connsiteY12" fmla="*/ 279400 h 701675"/>
              <a:gd name="connsiteX13" fmla="*/ 1295400 w 3435350"/>
              <a:gd name="connsiteY13" fmla="*/ 476250 h 701675"/>
              <a:gd name="connsiteX14" fmla="*/ 1489075 w 3435350"/>
              <a:gd name="connsiteY14" fmla="*/ 476250 h 701675"/>
              <a:gd name="connsiteX15" fmla="*/ 1676400 w 3435350"/>
              <a:gd name="connsiteY15" fmla="*/ 488950 h 701675"/>
              <a:gd name="connsiteX16" fmla="*/ 1790700 w 3435350"/>
              <a:gd name="connsiteY16" fmla="*/ 488950 h 701675"/>
              <a:gd name="connsiteX17" fmla="*/ 1952625 w 3435350"/>
              <a:gd name="connsiteY17" fmla="*/ 479425 h 701675"/>
              <a:gd name="connsiteX18" fmla="*/ 2006600 w 3435350"/>
              <a:gd name="connsiteY18" fmla="*/ 473075 h 701675"/>
              <a:gd name="connsiteX19" fmla="*/ 2162175 w 3435350"/>
              <a:gd name="connsiteY19" fmla="*/ 454025 h 701675"/>
              <a:gd name="connsiteX20" fmla="*/ 2311400 w 3435350"/>
              <a:gd name="connsiteY20" fmla="*/ 434975 h 701675"/>
              <a:gd name="connsiteX21" fmla="*/ 2435225 w 3435350"/>
              <a:gd name="connsiteY21" fmla="*/ 419100 h 701675"/>
              <a:gd name="connsiteX22" fmla="*/ 2549525 w 3435350"/>
              <a:gd name="connsiteY22" fmla="*/ 400050 h 701675"/>
              <a:gd name="connsiteX23" fmla="*/ 2632075 w 3435350"/>
              <a:gd name="connsiteY23" fmla="*/ 384175 h 701675"/>
              <a:gd name="connsiteX24" fmla="*/ 2714625 w 3435350"/>
              <a:gd name="connsiteY24" fmla="*/ 361950 h 701675"/>
              <a:gd name="connsiteX25" fmla="*/ 2870200 w 3435350"/>
              <a:gd name="connsiteY25" fmla="*/ 301625 h 701675"/>
              <a:gd name="connsiteX26" fmla="*/ 2981325 w 3435350"/>
              <a:gd name="connsiteY26" fmla="*/ 257175 h 701675"/>
              <a:gd name="connsiteX27" fmla="*/ 3089275 w 3435350"/>
              <a:gd name="connsiteY27" fmla="*/ 200025 h 701675"/>
              <a:gd name="connsiteX28" fmla="*/ 3159125 w 3435350"/>
              <a:gd name="connsiteY28" fmla="*/ 158750 h 701675"/>
              <a:gd name="connsiteX29" fmla="*/ 3244850 w 3435350"/>
              <a:gd name="connsiteY29" fmla="*/ 101600 h 701675"/>
              <a:gd name="connsiteX30" fmla="*/ 3324225 w 3435350"/>
              <a:gd name="connsiteY30" fmla="*/ 41275 h 701675"/>
              <a:gd name="connsiteX31" fmla="*/ 3346450 w 3435350"/>
              <a:gd name="connsiteY31" fmla="*/ 28575 h 701675"/>
              <a:gd name="connsiteX32" fmla="*/ 3381375 w 3435350"/>
              <a:gd name="connsiteY32" fmla="*/ 9525 h 701675"/>
              <a:gd name="connsiteX33" fmla="*/ 3406775 w 3435350"/>
              <a:gd name="connsiteY33" fmla="*/ 0 h 701675"/>
              <a:gd name="connsiteX34" fmla="*/ 3425825 w 3435350"/>
              <a:gd name="connsiteY34" fmla="*/ 3175 h 701675"/>
              <a:gd name="connsiteX35" fmla="*/ 3435350 w 3435350"/>
              <a:gd name="connsiteY35" fmla="*/ 19050 h 701675"/>
              <a:gd name="connsiteX36" fmla="*/ 3432175 w 3435350"/>
              <a:gd name="connsiteY36" fmla="*/ 44450 h 701675"/>
              <a:gd name="connsiteX37" fmla="*/ 3422650 w 3435350"/>
              <a:gd name="connsiteY37" fmla="*/ 85725 h 701675"/>
              <a:gd name="connsiteX38" fmla="*/ 3390900 w 3435350"/>
              <a:gd name="connsiteY38" fmla="*/ 139700 h 701675"/>
              <a:gd name="connsiteX39" fmla="*/ 3324225 w 3435350"/>
              <a:gd name="connsiteY39" fmla="*/ 203200 h 701675"/>
              <a:gd name="connsiteX40" fmla="*/ 3254375 w 3435350"/>
              <a:gd name="connsiteY40" fmla="*/ 266700 h 701675"/>
              <a:gd name="connsiteX41" fmla="*/ 3133725 w 3435350"/>
              <a:gd name="connsiteY41" fmla="*/ 352425 h 701675"/>
              <a:gd name="connsiteX42" fmla="*/ 3041650 w 3435350"/>
              <a:gd name="connsiteY42" fmla="*/ 412750 h 701675"/>
              <a:gd name="connsiteX43" fmla="*/ 2886075 w 3435350"/>
              <a:gd name="connsiteY43" fmla="*/ 492125 h 701675"/>
              <a:gd name="connsiteX44" fmla="*/ 2746375 w 3435350"/>
              <a:gd name="connsiteY44" fmla="*/ 542925 h 701675"/>
              <a:gd name="connsiteX45" fmla="*/ 2593975 w 3435350"/>
              <a:gd name="connsiteY45" fmla="*/ 587375 h 701675"/>
              <a:gd name="connsiteX46" fmla="*/ 2460625 w 3435350"/>
              <a:gd name="connsiteY46" fmla="*/ 619125 h 701675"/>
              <a:gd name="connsiteX47" fmla="*/ 2324100 w 3435350"/>
              <a:gd name="connsiteY47" fmla="*/ 641350 h 701675"/>
              <a:gd name="connsiteX48" fmla="*/ 2209800 w 3435350"/>
              <a:gd name="connsiteY48" fmla="*/ 660400 h 701675"/>
              <a:gd name="connsiteX49" fmla="*/ 2038350 w 3435350"/>
              <a:gd name="connsiteY49" fmla="*/ 673100 h 701675"/>
              <a:gd name="connsiteX50" fmla="*/ 1762125 w 3435350"/>
              <a:gd name="connsiteY50" fmla="*/ 692150 h 701675"/>
              <a:gd name="connsiteX0" fmla="*/ 1666875 w 3340100"/>
              <a:gd name="connsiteY0" fmla="*/ 692150 h 701675"/>
              <a:gd name="connsiteX1" fmla="*/ 1409700 w 3340100"/>
              <a:gd name="connsiteY1" fmla="*/ 701675 h 701675"/>
              <a:gd name="connsiteX2" fmla="*/ 1244600 w 3340100"/>
              <a:gd name="connsiteY2" fmla="*/ 695325 h 701675"/>
              <a:gd name="connsiteX3" fmla="*/ 1012825 w 3340100"/>
              <a:gd name="connsiteY3" fmla="*/ 682625 h 701675"/>
              <a:gd name="connsiteX4" fmla="*/ 860425 w 3340100"/>
              <a:gd name="connsiteY4" fmla="*/ 666750 h 701675"/>
              <a:gd name="connsiteX5" fmla="*/ 685800 w 3340100"/>
              <a:gd name="connsiteY5" fmla="*/ 644525 h 701675"/>
              <a:gd name="connsiteX6" fmla="*/ 536575 w 3340100"/>
              <a:gd name="connsiteY6" fmla="*/ 619125 h 701675"/>
              <a:gd name="connsiteX7" fmla="*/ 396875 w 3340100"/>
              <a:gd name="connsiteY7" fmla="*/ 581025 h 701675"/>
              <a:gd name="connsiteX8" fmla="*/ 298450 w 3340100"/>
              <a:gd name="connsiteY8" fmla="*/ 546100 h 701675"/>
              <a:gd name="connsiteX9" fmla="*/ 187325 w 3340100"/>
              <a:gd name="connsiteY9" fmla="*/ 492125 h 701675"/>
              <a:gd name="connsiteX10" fmla="*/ 88900 w 3340100"/>
              <a:gd name="connsiteY10" fmla="*/ 431800 h 701675"/>
              <a:gd name="connsiteX11" fmla="*/ 0 w 3340100"/>
              <a:gd name="connsiteY11" fmla="*/ 365125 h 701675"/>
              <a:gd name="connsiteX12" fmla="*/ 1200150 w 3340100"/>
              <a:gd name="connsiteY12" fmla="*/ 476250 h 701675"/>
              <a:gd name="connsiteX13" fmla="*/ 1393825 w 3340100"/>
              <a:gd name="connsiteY13" fmla="*/ 476250 h 701675"/>
              <a:gd name="connsiteX14" fmla="*/ 1581150 w 3340100"/>
              <a:gd name="connsiteY14" fmla="*/ 488950 h 701675"/>
              <a:gd name="connsiteX15" fmla="*/ 1695450 w 3340100"/>
              <a:gd name="connsiteY15" fmla="*/ 488950 h 701675"/>
              <a:gd name="connsiteX16" fmla="*/ 1857375 w 3340100"/>
              <a:gd name="connsiteY16" fmla="*/ 479425 h 701675"/>
              <a:gd name="connsiteX17" fmla="*/ 1911350 w 3340100"/>
              <a:gd name="connsiteY17" fmla="*/ 473075 h 701675"/>
              <a:gd name="connsiteX18" fmla="*/ 2066925 w 3340100"/>
              <a:gd name="connsiteY18" fmla="*/ 454025 h 701675"/>
              <a:gd name="connsiteX19" fmla="*/ 2216150 w 3340100"/>
              <a:gd name="connsiteY19" fmla="*/ 434975 h 701675"/>
              <a:gd name="connsiteX20" fmla="*/ 2339975 w 3340100"/>
              <a:gd name="connsiteY20" fmla="*/ 419100 h 701675"/>
              <a:gd name="connsiteX21" fmla="*/ 2454275 w 3340100"/>
              <a:gd name="connsiteY21" fmla="*/ 400050 h 701675"/>
              <a:gd name="connsiteX22" fmla="*/ 2536825 w 3340100"/>
              <a:gd name="connsiteY22" fmla="*/ 384175 h 701675"/>
              <a:gd name="connsiteX23" fmla="*/ 2619375 w 3340100"/>
              <a:gd name="connsiteY23" fmla="*/ 361950 h 701675"/>
              <a:gd name="connsiteX24" fmla="*/ 2774950 w 3340100"/>
              <a:gd name="connsiteY24" fmla="*/ 301625 h 701675"/>
              <a:gd name="connsiteX25" fmla="*/ 2886075 w 3340100"/>
              <a:gd name="connsiteY25" fmla="*/ 257175 h 701675"/>
              <a:gd name="connsiteX26" fmla="*/ 2994025 w 3340100"/>
              <a:gd name="connsiteY26" fmla="*/ 200025 h 701675"/>
              <a:gd name="connsiteX27" fmla="*/ 3063875 w 3340100"/>
              <a:gd name="connsiteY27" fmla="*/ 158750 h 701675"/>
              <a:gd name="connsiteX28" fmla="*/ 3149600 w 3340100"/>
              <a:gd name="connsiteY28" fmla="*/ 101600 h 701675"/>
              <a:gd name="connsiteX29" fmla="*/ 3228975 w 3340100"/>
              <a:gd name="connsiteY29" fmla="*/ 41275 h 701675"/>
              <a:gd name="connsiteX30" fmla="*/ 3251200 w 3340100"/>
              <a:gd name="connsiteY30" fmla="*/ 28575 h 701675"/>
              <a:gd name="connsiteX31" fmla="*/ 3286125 w 3340100"/>
              <a:gd name="connsiteY31" fmla="*/ 9525 h 701675"/>
              <a:gd name="connsiteX32" fmla="*/ 3311525 w 3340100"/>
              <a:gd name="connsiteY32" fmla="*/ 0 h 701675"/>
              <a:gd name="connsiteX33" fmla="*/ 3330575 w 3340100"/>
              <a:gd name="connsiteY33" fmla="*/ 3175 h 701675"/>
              <a:gd name="connsiteX34" fmla="*/ 3340100 w 3340100"/>
              <a:gd name="connsiteY34" fmla="*/ 19050 h 701675"/>
              <a:gd name="connsiteX35" fmla="*/ 3336925 w 3340100"/>
              <a:gd name="connsiteY35" fmla="*/ 44450 h 701675"/>
              <a:gd name="connsiteX36" fmla="*/ 3327400 w 3340100"/>
              <a:gd name="connsiteY36" fmla="*/ 85725 h 701675"/>
              <a:gd name="connsiteX37" fmla="*/ 3295650 w 3340100"/>
              <a:gd name="connsiteY37" fmla="*/ 139700 h 701675"/>
              <a:gd name="connsiteX38" fmla="*/ 3228975 w 3340100"/>
              <a:gd name="connsiteY38" fmla="*/ 203200 h 701675"/>
              <a:gd name="connsiteX39" fmla="*/ 3159125 w 3340100"/>
              <a:gd name="connsiteY39" fmla="*/ 266700 h 701675"/>
              <a:gd name="connsiteX40" fmla="*/ 3038475 w 3340100"/>
              <a:gd name="connsiteY40" fmla="*/ 352425 h 701675"/>
              <a:gd name="connsiteX41" fmla="*/ 2946400 w 3340100"/>
              <a:gd name="connsiteY41" fmla="*/ 412750 h 701675"/>
              <a:gd name="connsiteX42" fmla="*/ 2790825 w 3340100"/>
              <a:gd name="connsiteY42" fmla="*/ 492125 h 701675"/>
              <a:gd name="connsiteX43" fmla="*/ 2651125 w 3340100"/>
              <a:gd name="connsiteY43" fmla="*/ 542925 h 701675"/>
              <a:gd name="connsiteX44" fmla="*/ 2498725 w 3340100"/>
              <a:gd name="connsiteY44" fmla="*/ 587375 h 701675"/>
              <a:gd name="connsiteX45" fmla="*/ 2365375 w 3340100"/>
              <a:gd name="connsiteY45" fmla="*/ 619125 h 701675"/>
              <a:gd name="connsiteX46" fmla="*/ 2228850 w 3340100"/>
              <a:gd name="connsiteY46" fmla="*/ 641350 h 701675"/>
              <a:gd name="connsiteX47" fmla="*/ 2114550 w 3340100"/>
              <a:gd name="connsiteY47" fmla="*/ 660400 h 701675"/>
              <a:gd name="connsiteX48" fmla="*/ 1943100 w 3340100"/>
              <a:gd name="connsiteY48" fmla="*/ 673100 h 701675"/>
              <a:gd name="connsiteX49" fmla="*/ 1666875 w 3340100"/>
              <a:gd name="connsiteY49" fmla="*/ 692150 h 701675"/>
              <a:gd name="connsiteX0" fmla="*/ 1577975 w 3251200"/>
              <a:gd name="connsiteY0" fmla="*/ 692150 h 701675"/>
              <a:gd name="connsiteX1" fmla="*/ 1320800 w 3251200"/>
              <a:gd name="connsiteY1" fmla="*/ 701675 h 701675"/>
              <a:gd name="connsiteX2" fmla="*/ 1155700 w 3251200"/>
              <a:gd name="connsiteY2" fmla="*/ 695325 h 701675"/>
              <a:gd name="connsiteX3" fmla="*/ 923925 w 3251200"/>
              <a:gd name="connsiteY3" fmla="*/ 682625 h 701675"/>
              <a:gd name="connsiteX4" fmla="*/ 771525 w 3251200"/>
              <a:gd name="connsiteY4" fmla="*/ 666750 h 701675"/>
              <a:gd name="connsiteX5" fmla="*/ 596900 w 3251200"/>
              <a:gd name="connsiteY5" fmla="*/ 644525 h 701675"/>
              <a:gd name="connsiteX6" fmla="*/ 447675 w 3251200"/>
              <a:gd name="connsiteY6" fmla="*/ 619125 h 701675"/>
              <a:gd name="connsiteX7" fmla="*/ 307975 w 3251200"/>
              <a:gd name="connsiteY7" fmla="*/ 581025 h 701675"/>
              <a:gd name="connsiteX8" fmla="*/ 209550 w 3251200"/>
              <a:gd name="connsiteY8" fmla="*/ 546100 h 701675"/>
              <a:gd name="connsiteX9" fmla="*/ 98425 w 3251200"/>
              <a:gd name="connsiteY9" fmla="*/ 492125 h 701675"/>
              <a:gd name="connsiteX10" fmla="*/ 0 w 3251200"/>
              <a:gd name="connsiteY10" fmla="*/ 431800 h 701675"/>
              <a:gd name="connsiteX11" fmla="*/ 1111250 w 3251200"/>
              <a:gd name="connsiteY11" fmla="*/ 476250 h 701675"/>
              <a:gd name="connsiteX12" fmla="*/ 1304925 w 3251200"/>
              <a:gd name="connsiteY12" fmla="*/ 476250 h 701675"/>
              <a:gd name="connsiteX13" fmla="*/ 1492250 w 3251200"/>
              <a:gd name="connsiteY13" fmla="*/ 488950 h 701675"/>
              <a:gd name="connsiteX14" fmla="*/ 1606550 w 3251200"/>
              <a:gd name="connsiteY14" fmla="*/ 488950 h 701675"/>
              <a:gd name="connsiteX15" fmla="*/ 1768475 w 3251200"/>
              <a:gd name="connsiteY15" fmla="*/ 479425 h 701675"/>
              <a:gd name="connsiteX16" fmla="*/ 1822450 w 3251200"/>
              <a:gd name="connsiteY16" fmla="*/ 473075 h 701675"/>
              <a:gd name="connsiteX17" fmla="*/ 1978025 w 3251200"/>
              <a:gd name="connsiteY17" fmla="*/ 454025 h 701675"/>
              <a:gd name="connsiteX18" fmla="*/ 2127250 w 3251200"/>
              <a:gd name="connsiteY18" fmla="*/ 434975 h 701675"/>
              <a:gd name="connsiteX19" fmla="*/ 2251075 w 3251200"/>
              <a:gd name="connsiteY19" fmla="*/ 419100 h 701675"/>
              <a:gd name="connsiteX20" fmla="*/ 2365375 w 3251200"/>
              <a:gd name="connsiteY20" fmla="*/ 400050 h 701675"/>
              <a:gd name="connsiteX21" fmla="*/ 2447925 w 3251200"/>
              <a:gd name="connsiteY21" fmla="*/ 384175 h 701675"/>
              <a:gd name="connsiteX22" fmla="*/ 2530475 w 3251200"/>
              <a:gd name="connsiteY22" fmla="*/ 361950 h 701675"/>
              <a:gd name="connsiteX23" fmla="*/ 2686050 w 3251200"/>
              <a:gd name="connsiteY23" fmla="*/ 301625 h 701675"/>
              <a:gd name="connsiteX24" fmla="*/ 2797175 w 3251200"/>
              <a:gd name="connsiteY24" fmla="*/ 257175 h 701675"/>
              <a:gd name="connsiteX25" fmla="*/ 2905125 w 3251200"/>
              <a:gd name="connsiteY25" fmla="*/ 200025 h 701675"/>
              <a:gd name="connsiteX26" fmla="*/ 2974975 w 3251200"/>
              <a:gd name="connsiteY26" fmla="*/ 158750 h 701675"/>
              <a:gd name="connsiteX27" fmla="*/ 3060700 w 3251200"/>
              <a:gd name="connsiteY27" fmla="*/ 101600 h 701675"/>
              <a:gd name="connsiteX28" fmla="*/ 3140075 w 3251200"/>
              <a:gd name="connsiteY28" fmla="*/ 41275 h 701675"/>
              <a:gd name="connsiteX29" fmla="*/ 3162300 w 3251200"/>
              <a:gd name="connsiteY29" fmla="*/ 28575 h 701675"/>
              <a:gd name="connsiteX30" fmla="*/ 3197225 w 3251200"/>
              <a:gd name="connsiteY30" fmla="*/ 9525 h 701675"/>
              <a:gd name="connsiteX31" fmla="*/ 3222625 w 3251200"/>
              <a:gd name="connsiteY31" fmla="*/ 0 h 701675"/>
              <a:gd name="connsiteX32" fmla="*/ 3241675 w 3251200"/>
              <a:gd name="connsiteY32" fmla="*/ 3175 h 701675"/>
              <a:gd name="connsiteX33" fmla="*/ 3251200 w 3251200"/>
              <a:gd name="connsiteY33" fmla="*/ 19050 h 701675"/>
              <a:gd name="connsiteX34" fmla="*/ 3248025 w 3251200"/>
              <a:gd name="connsiteY34" fmla="*/ 44450 h 701675"/>
              <a:gd name="connsiteX35" fmla="*/ 3238500 w 3251200"/>
              <a:gd name="connsiteY35" fmla="*/ 85725 h 701675"/>
              <a:gd name="connsiteX36" fmla="*/ 3206750 w 3251200"/>
              <a:gd name="connsiteY36" fmla="*/ 139700 h 701675"/>
              <a:gd name="connsiteX37" fmla="*/ 3140075 w 3251200"/>
              <a:gd name="connsiteY37" fmla="*/ 203200 h 701675"/>
              <a:gd name="connsiteX38" fmla="*/ 3070225 w 3251200"/>
              <a:gd name="connsiteY38" fmla="*/ 266700 h 701675"/>
              <a:gd name="connsiteX39" fmla="*/ 2949575 w 3251200"/>
              <a:gd name="connsiteY39" fmla="*/ 352425 h 701675"/>
              <a:gd name="connsiteX40" fmla="*/ 2857500 w 3251200"/>
              <a:gd name="connsiteY40" fmla="*/ 412750 h 701675"/>
              <a:gd name="connsiteX41" fmla="*/ 2701925 w 3251200"/>
              <a:gd name="connsiteY41" fmla="*/ 492125 h 701675"/>
              <a:gd name="connsiteX42" fmla="*/ 2562225 w 3251200"/>
              <a:gd name="connsiteY42" fmla="*/ 542925 h 701675"/>
              <a:gd name="connsiteX43" fmla="*/ 2409825 w 3251200"/>
              <a:gd name="connsiteY43" fmla="*/ 587375 h 701675"/>
              <a:gd name="connsiteX44" fmla="*/ 2276475 w 3251200"/>
              <a:gd name="connsiteY44" fmla="*/ 619125 h 701675"/>
              <a:gd name="connsiteX45" fmla="*/ 2139950 w 3251200"/>
              <a:gd name="connsiteY45" fmla="*/ 641350 h 701675"/>
              <a:gd name="connsiteX46" fmla="*/ 2025650 w 3251200"/>
              <a:gd name="connsiteY46" fmla="*/ 660400 h 701675"/>
              <a:gd name="connsiteX47" fmla="*/ 1854200 w 3251200"/>
              <a:gd name="connsiteY47" fmla="*/ 673100 h 701675"/>
              <a:gd name="connsiteX48" fmla="*/ 1577975 w 3251200"/>
              <a:gd name="connsiteY48" fmla="*/ 692150 h 701675"/>
              <a:gd name="connsiteX0" fmla="*/ 1479550 w 3152775"/>
              <a:gd name="connsiteY0" fmla="*/ 692150 h 701675"/>
              <a:gd name="connsiteX1" fmla="*/ 1222375 w 3152775"/>
              <a:gd name="connsiteY1" fmla="*/ 701675 h 701675"/>
              <a:gd name="connsiteX2" fmla="*/ 1057275 w 3152775"/>
              <a:gd name="connsiteY2" fmla="*/ 695325 h 701675"/>
              <a:gd name="connsiteX3" fmla="*/ 825500 w 3152775"/>
              <a:gd name="connsiteY3" fmla="*/ 682625 h 701675"/>
              <a:gd name="connsiteX4" fmla="*/ 673100 w 3152775"/>
              <a:gd name="connsiteY4" fmla="*/ 666750 h 701675"/>
              <a:gd name="connsiteX5" fmla="*/ 498475 w 3152775"/>
              <a:gd name="connsiteY5" fmla="*/ 644525 h 701675"/>
              <a:gd name="connsiteX6" fmla="*/ 349250 w 3152775"/>
              <a:gd name="connsiteY6" fmla="*/ 619125 h 701675"/>
              <a:gd name="connsiteX7" fmla="*/ 209550 w 3152775"/>
              <a:gd name="connsiteY7" fmla="*/ 581025 h 701675"/>
              <a:gd name="connsiteX8" fmla="*/ 111125 w 3152775"/>
              <a:gd name="connsiteY8" fmla="*/ 546100 h 701675"/>
              <a:gd name="connsiteX9" fmla="*/ 0 w 3152775"/>
              <a:gd name="connsiteY9" fmla="*/ 492125 h 701675"/>
              <a:gd name="connsiteX10" fmla="*/ 1012825 w 3152775"/>
              <a:gd name="connsiteY10" fmla="*/ 476250 h 701675"/>
              <a:gd name="connsiteX11" fmla="*/ 1206500 w 3152775"/>
              <a:gd name="connsiteY11" fmla="*/ 476250 h 701675"/>
              <a:gd name="connsiteX12" fmla="*/ 1393825 w 3152775"/>
              <a:gd name="connsiteY12" fmla="*/ 488950 h 701675"/>
              <a:gd name="connsiteX13" fmla="*/ 1508125 w 3152775"/>
              <a:gd name="connsiteY13" fmla="*/ 488950 h 701675"/>
              <a:gd name="connsiteX14" fmla="*/ 1670050 w 3152775"/>
              <a:gd name="connsiteY14" fmla="*/ 479425 h 701675"/>
              <a:gd name="connsiteX15" fmla="*/ 1724025 w 3152775"/>
              <a:gd name="connsiteY15" fmla="*/ 473075 h 701675"/>
              <a:gd name="connsiteX16" fmla="*/ 1879600 w 3152775"/>
              <a:gd name="connsiteY16" fmla="*/ 454025 h 701675"/>
              <a:gd name="connsiteX17" fmla="*/ 2028825 w 3152775"/>
              <a:gd name="connsiteY17" fmla="*/ 434975 h 701675"/>
              <a:gd name="connsiteX18" fmla="*/ 2152650 w 3152775"/>
              <a:gd name="connsiteY18" fmla="*/ 419100 h 701675"/>
              <a:gd name="connsiteX19" fmla="*/ 2266950 w 3152775"/>
              <a:gd name="connsiteY19" fmla="*/ 400050 h 701675"/>
              <a:gd name="connsiteX20" fmla="*/ 2349500 w 3152775"/>
              <a:gd name="connsiteY20" fmla="*/ 384175 h 701675"/>
              <a:gd name="connsiteX21" fmla="*/ 2432050 w 3152775"/>
              <a:gd name="connsiteY21" fmla="*/ 361950 h 701675"/>
              <a:gd name="connsiteX22" fmla="*/ 2587625 w 3152775"/>
              <a:gd name="connsiteY22" fmla="*/ 301625 h 701675"/>
              <a:gd name="connsiteX23" fmla="*/ 2698750 w 3152775"/>
              <a:gd name="connsiteY23" fmla="*/ 257175 h 701675"/>
              <a:gd name="connsiteX24" fmla="*/ 2806700 w 3152775"/>
              <a:gd name="connsiteY24" fmla="*/ 200025 h 701675"/>
              <a:gd name="connsiteX25" fmla="*/ 2876550 w 3152775"/>
              <a:gd name="connsiteY25" fmla="*/ 158750 h 701675"/>
              <a:gd name="connsiteX26" fmla="*/ 2962275 w 3152775"/>
              <a:gd name="connsiteY26" fmla="*/ 101600 h 701675"/>
              <a:gd name="connsiteX27" fmla="*/ 3041650 w 3152775"/>
              <a:gd name="connsiteY27" fmla="*/ 41275 h 701675"/>
              <a:gd name="connsiteX28" fmla="*/ 3063875 w 3152775"/>
              <a:gd name="connsiteY28" fmla="*/ 28575 h 701675"/>
              <a:gd name="connsiteX29" fmla="*/ 3098800 w 3152775"/>
              <a:gd name="connsiteY29" fmla="*/ 9525 h 701675"/>
              <a:gd name="connsiteX30" fmla="*/ 3124200 w 3152775"/>
              <a:gd name="connsiteY30" fmla="*/ 0 h 701675"/>
              <a:gd name="connsiteX31" fmla="*/ 3143250 w 3152775"/>
              <a:gd name="connsiteY31" fmla="*/ 3175 h 701675"/>
              <a:gd name="connsiteX32" fmla="*/ 3152775 w 3152775"/>
              <a:gd name="connsiteY32" fmla="*/ 19050 h 701675"/>
              <a:gd name="connsiteX33" fmla="*/ 3149600 w 3152775"/>
              <a:gd name="connsiteY33" fmla="*/ 44450 h 701675"/>
              <a:gd name="connsiteX34" fmla="*/ 3140075 w 3152775"/>
              <a:gd name="connsiteY34" fmla="*/ 85725 h 701675"/>
              <a:gd name="connsiteX35" fmla="*/ 3108325 w 3152775"/>
              <a:gd name="connsiteY35" fmla="*/ 139700 h 701675"/>
              <a:gd name="connsiteX36" fmla="*/ 3041650 w 3152775"/>
              <a:gd name="connsiteY36" fmla="*/ 203200 h 701675"/>
              <a:gd name="connsiteX37" fmla="*/ 2971800 w 3152775"/>
              <a:gd name="connsiteY37" fmla="*/ 266700 h 701675"/>
              <a:gd name="connsiteX38" fmla="*/ 2851150 w 3152775"/>
              <a:gd name="connsiteY38" fmla="*/ 352425 h 701675"/>
              <a:gd name="connsiteX39" fmla="*/ 2759075 w 3152775"/>
              <a:gd name="connsiteY39" fmla="*/ 412750 h 701675"/>
              <a:gd name="connsiteX40" fmla="*/ 2603500 w 3152775"/>
              <a:gd name="connsiteY40" fmla="*/ 492125 h 701675"/>
              <a:gd name="connsiteX41" fmla="*/ 2463800 w 3152775"/>
              <a:gd name="connsiteY41" fmla="*/ 542925 h 701675"/>
              <a:gd name="connsiteX42" fmla="*/ 2311400 w 3152775"/>
              <a:gd name="connsiteY42" fmla="*/ 587375 h 701675"/>
              <a:gd name="connsiteX43" fmla="*/ 2178050 w 3152775"/>
              <a:gd name="connsiteY43" fmla="*/ 619125 h 701675"/>
              <a:gd name="connsiteX44" fmla="*/ 2041525 w 3152775"/>
              <a:gd name="connsiteY44" fmla="*/ 641350 h 701675"/>
              <a:gd name="connsiteX45" fmla="*/ 1927225 w 3152775"/>
              <a:gd name="connsiteY45" fmla="*/ 660400 h 701675"/>
              <a:gd name="connsiteX46" fmla="*/ 1755775 w 3152775"/>
              <a:gd name="connsiteY46" fmla="*/ 673100 h 701675"/>
              <a:gd name="connsiteX47" fmla="*/ 1479550 w 3152775"/>
              <a:gd name="connsiteY47" fmla="*/ 692150 h 701675"/>
              <a:gd name="connsiteX0" fmla="*/ 1368425 w 3041650"/>
              <a:gd name="connsiteY0" fmla="*/ 692150 h 701675"/>
              <a:gd name="connsiteX1" fmla="*/ 1111250 w 3041650"/>
              <a:gd name="connsiteY1" fmla="*/ 701675 h 701675"/>
              <a:gd name="connsiteX2" fmla="*/ 946150 w 3041650"/>
              <a:gd name="connsiteY2" fmla="*/ 695325 h 701675"/>
              <a:gd name="connsiteX3" fmla="*/ 714375 w 3041650"/>
              <a:gd name="connsiteY3" fmla="*/ 682625 h 701675"/>
              <a:gd name="connsiteX4" fmla="*/ 561975 w 3041650"/>
              <a:gd name="connsiteY4" fmla="*/ 666750 h 701675"/>
              <a:gd name="connsiteX5" fmla="*/ 387350 w 3041650"/>
              <a:gd name="connsiteY5" fmla="*/ 644525 h 701675"/>
              <a:gd name="connsiteX6" fmla="*/ 238125 w 3041650"/>
              <a:gd name="connsiteY6" fmla="*/ 619125 h 701675"/>
              <a:gd name="connsiteX7" fmla="*/ 98425 w 3041650"/>
              <a:gd name="connsiteY7" fmla="*/ 581025 h 701675"/>
              <a:gd name="connsiteX8" fmla="*/ 0 w 3041650"/>
              <a:gd name="connsiteY8" fmla="*/ 546100 h 701675"/>
              <a:gd name="connsiteX9" fmla="*/ 901700 w 3041650"/>
              <a:gd name="connsiteY9" fmla="*/ 476250 h 701675"/>
              <a:gd name="connsiteX10" fmla="*/ 1095375 w 3041650"/>
              <a:gd name="connsiteY10" fmla="*/ 476250 h 701675"/>
              <a:gd name="connsiteX11" fmla="*/ 1282700 w 3041650"/>
              <a:gd name="connsiteY11" fmla="*/ 488950 h 701675"/>
              <a:gd name="connsiteX12" fmla="*/ 1397000 w 3041650"/>
              <a:gd name="connsiteY12" fmla="*/ 488950 h 701675"/>
              <a:gd name="connsiteX13" fmla="*/ 1558925 w 3041650"/>
              <a:gd name="connsiteY13" fmla="*/ 479425 h 701675"/>
              <a:gd name="connsiteX14" fmla="*/ 1612900 w 3041650"/>
              <a:gd name="connsiteY14" fmla="*/ 473075 h 701675"/>
              <a:gd name="connsiteX15" fmla="*/ 1768475 w 3041650"/>
              <a:gd name="connsiteY15" fmla="*/ 454025 h 701675"/>
              <a:gd name="connsiteX16" fmla="*/ 1917700 w 3041650"/>
              <a:gd name="connsiteY16" fmla="*/ 434975 h 701675"/>
              <a:gd name="connsiteX17" fmla="*/ 2041525 w 3041650"/>
              <a:gd name="connsiteY17" fmla="*/ 419100 h 701675"/>
              <a:gd name="connsiteX18" fmla="*/ 2155825 w 3041650"/>
              <a:gd name="connsiteY18" fmla="*/ 400050 h 701675"/>
              <a:gd name="connsiteX19" fmla="*/ 2238375 w 3041650"/>
              <a:gd name="connsiteY19" fmla="*/ 384175 h 701675"/>
              <a:gd name="connsiteX20" fmla="*/ 2320925 w 3041650"/>
              <a:gd name="connsiteY20" fmla="*/ 361950 h 701675"/>
              <a:gd name="connsiteX21" fmla="*/ 2476500 w 3041650"/>
              <a:gd name="connsiteY21" fmla="*/ 301625 h 701675"/>
              <a:gd name="connsiteX22" fmla="*/ 2587625 w 3041650"/>
              <a:gd name="connsiteY22" fmla="*/ 257175 h 701675"/>
              <a:gd name="connsiteX23" fmla="*/ 2695575 w 3041650"/>
              <a:gd name="connsiteY23" fmla="*/ 200025 h 701675"/>
              <a:gd name="connsiteX24" fmla="*/ 2765425 w 3041650"/>
              <a:gd name="connsiteY24" fmla="*/ 158750 h 701675"/>
              <a:gd name="connsiteX25" fmla="*/ 2851150 w 3041650"/>
              <a:gd name="connsiteY25" fmla="*/ 101600 h 701675"/>
              <a:gd name="connsiteX26" fmla="*/ 2930525 w 3041650"/>
              <a:gd name="connsiteY26" fmla="*/ 41275 h 701675"/>
              <a:gd name="connsiteX27" fmla="*/ 2952750 w 3041650"/>
              <a:gd name="connsiteY27" fmla="*/ 28575 h 701675"/>
              <a:gd name="connsiteX28" fmla="*/ 2987675 w 3041650"/>
              <a:gd name="connsiteY28" fmla="*/ 9525 h 701675"/>
              <a:gd name="connsiteX29" fmla="*/ 3013075 w 3041650"/>
              <a:gd name="connsiteY29" fmla="*/ 0 h 701675"/>
              <a:gd name="connsiteX30" fmla="*/ 3032125 w 3041650"/>
              <a:gd name="connsiteY30" fmla="*/ 3175 h 701675"/>
              <a:gd name="connsiteX31" fmla="*/ 3041650 w 3041650"/>
              <a:gd name="connsiteY31" fmla="*/ 19050 h 701675"/>
              <a:gd name="connsiteX32" fmla="*/ 3038475 w 3041650"/>
              <a:gd name="connsiteY32" fmla="*/ 44450 h 701675"/>
              <a:gd name="connsiteX33" fmla="*/ 3028950 w 3041650"/>
              <a:gd name="connsiteY33" fmla="*/ 85725 h 701675"/>
              <a:gd name="connsiteX34" fmla="*/ 2997200 w 3041650"/>
              <a:gd name="connsiteY34" fmla="*/ 139700 h 701675"/>
              <a:gd name="connsiteX35" fmla="*/ 2930525 w 3041650"/>
              <a:gd name="connsiteY35" fmla="*/ 203200 h 701675"/>
              <a:gd name="connsiteX36" fmla="*/ 2860675 w 3041650"/>
              <a:gd name="connsiteY36" fmla="*/ 266700 h 701675"/>
              <a:gd name="connsiteX37" fmla="*/ 2740025 w 3041650"/>
              <a:gd name="connsiteY37" fmla="*/ 352425 h 701675"/>
              <a:gd name="connsiteX38" fmla="*/ 2647950 w 3041650"/>
              <a:gd name="connsiteY38" fmla="*/ 412750 h 701675"/>
              <a:gd name="connsiteX39" fmla="*/ 2492375 w 3041650"/>
              <a:gd name="connsiteY39" fmla="*/ 492125 h 701675"/>
              <a:gd name="connsiteX40" fmla="*/ 2352675 w 3041650"/>
              <a:gd name="connsiteY40" fmla="*/ 542925 h 701675"/>
              <a:gd name="connsiteX41" fmla="*/ 2200275 w 3041650"/>
              <a:gd name="connsiteY41" fmla="*/ 587375 h 701675"/>
              <a:gd name="connsiteX42" fmla="*/ 2066925 w 3041650"/>
              <a:gd name="connsiteY42" fmla="*/ 619125 h 701675"/>
              <a:gd name="connsiteX43" fmla="*/ 1930400 w 3041650"/>
              <a:gd name="connsiteY43" fmla="*/ 641350 h 701675"/>
              <a:gd name="connsiteX44" fmla="*/ 1816100 w 3041650"/>
              <a:gd name="connsiteY44" fmla="*/ 660400 h 701675"/>
              <a:gd name="connsiteX45" fmla="*/ 1644650 w 3041650"/>
              <a:gd name="connsiteY45" fmla="*/ 673100 h 701675"/>
              <a:gd name="connsiteX46" fmla="*/ 1368425 w 3041650"/>
              <a:gd name="connsiteY46" fmla="*/ 692150 h 701675"/>
              <a:gd name="connsiteX0" fmla="*/ 1270000 w 2943225"/>
              <a:gd name="connsiteY0" fmla="*/ 692150 h 701675"/>
              <a:gd name="connsiteX1" fmla="*/ 1012825 w 2943225"/>
              <a:gd name="connsiteY1" fmla="*/ 701675 h 701675"/>
              <a:gd name="connsiteX2" fmla="*/ 847725 w 2943225"/>
              <a:gd name="connsiteY2" fmla="*/ 695325 h 701675"/>
              <a:gd name="connsiteX3" fmla="*/ 615950 w 2943225"/>
              <a:gd name="connsiteY3" fmla="*/ 682625 h 701675"/>
              <a:gd name="connsiteX4" fmla="*/ 463550 w 2943225"/>
              <a:gd name="connsiteY4" fmla="*/ 666750 h 701675"/>
              <a:gd name="connsiteX5" fmla="*/ 288925 w 2943225"/>
              <a:gd name="connsiteY5" fmla="*/ 644525 h 701675"/>
              <a:gd name="connsiteX6" fmla="*/ 139700 w 2943225"/>
              <a:gd name="connsiteY6" fmla="*/ 619125 h 701675"/>
              <a:gd name="connsiteX7" fmla="*/ 0 w 2943225"/>
              <a:gd name="connsiteY7" fmla="*/ 581025 h 701675"/>
              <a:gd name="connsiteX8" fmla="*/ 803275 w 2943225"/>
              <a:gd name="connsiteY8" fmla="*/ 476250 h 701675"/>
              <a:gd name="connsiteX9" fmla="*/ 996950 w 2943225"/>
              <a:gd name="connsiteY9" fmla="*/ 476250 h 701675"/>
              <a:gd name="connsiteX10" fmla="*/ 1184275 w 2943225"/>
              <a:gd name="connsiteY10" fmla="*/ 488950 h 701675"/>
              <a:gd name="connsiteX11" fmla="*/ 1298575 w 2943225"/>
              <a:gd name="connsiteY11" fmla="*/ 488950 h 701675"/>
              <a:gd name="connsiteX12" fmla="*/ 1460500 w 2943225"/>
              <a:gd name="connsiteY12" fmla="*/ 479425 h 701675"/>
              <a:gd name="connsiteX13" fmla="*/ 1514475 w 2943225"/>
              <a:gd name="connsiteY13" fmla="*/ 473075 h 701675"/>
              <a:gd name="connsiteX14" fmla="*/ 1670050 w 2943225"/>
              <a:gd name="connsiteY14" fmla="*/ 454025 h 701675"/>
              <a:gd name="connsiteX15" fmla="*/ 1819275 w 2943225"/>
              <a:gd name="connsiteY15" fmla="*/ 434975 h 701675"/>
              <a:gd name="connsiteX16" fmla="*/ 1943100 w 2943225"/>
              <a:gd name="connsiteY16" fmla="*/ 419100 h 701675"/>
              <a:gd name="connsiteX17" fmla="*/ 2057400 w 2943225"/>
              <a:gd name="connsiteY17" fmla="*/ 400050 h 701675"/>
              <a:gd name="connsiteX18" fmla="*/ 2139950 w 2943225"/>
              <a:gd name="connsiteY18" fmla="*/ 384175 h 701675"/>
              <a:gd name="connsiteX19" fmla="*/ 2222500 w 2943225"/>
              <a:gd name="connsiteY19" fmla="*/ 361950 h 701675"/>
              <a:gd name="connsiteX20" fmla="*/ 2378075 w 2943225"/>
              <a:gd name="connsiteY20" fmla="*/ 301625 h 701675"/>
              <a:gd name="connsiteX21" fmla="*/ 2489200 w 2943225"/>
              <a:gd name="connsiteY21" fmla="*/ 257175 h 701675"/>
              <a:gd name="connsiteX22" fmla="*/ 2597150 w 2943225"/>
              <a:gd name="connsiteY22" fmla="*/ 200025 h 701675"/>
              <a:gd name="connsiteX23" fmla="*/ 2667000 w 2943225"/>
              <a:gd name="connsiteY23" fmla="*/ 158750 h 701675"/>
              <a:gd name="connsiteX24" fmla="*/ 2752725 w 2943225"/>
              <a:gd name="connsiteY24" fmla="*/ 101600 h 701675"/>
              <a:gd name="connsiteX25" fmla="*/ 2832100 w 2943225"/>
              <a:gd name="connsiteY25" fmla="*/ 41275 h 701675"/>
              <a:gd name="connsiteX26" fmla="*/ 2854325 w 2943225"/>
              <a:gd name="connsiteY26" fmla="*/ 28575 h 701675"/>
              <a:gd name="connsiteX27" fmla="*/ 2889250 w 2943225"/>
              <a:gd name="connsiteY27" fmla="*/ 9525 h 701675"/>
              <a:gd name="connsiteX28" fmla="*/ 2914650 w 2943225"/>
              <a:gd name="connsiteY28" fmla="*/ 0 h 701675"/>
              <a:gd name="connsiteX29" fmla="*/ 2933700 w 2943225"/>
              <a:gd name="connsiteY29" fmla="*/ 3175 h 701675"/>
              <a:gd name="connsiteX30" fmla="*/ 2943225 w 2943225"/>
              <a:gd name="connsiteY30" fmla="*/ 19050 h 701675"/>
              <a:gd name="connsiteX31" fmla="*/ 2940050 w 2943225"/>
              <a:gd name="connsiteY31" fmla="*/ 44450 h 701675"/>
              <a:gd name="connsiteX32" fmla="*/ 2930525 w 2943225"/>
              <a:gd name="connsiteY32" fmla="*/ 85725 h 701675"/>
              <a:gd name="connsiteX33" fmla="*/ 2898775 w 2943225"/>
              <a:gd name="connsiteY33" fmla="*/ 139700 h 701675"/>
              <a:gd name="connsiteX34" fmla="*/ 2832100 w 2943225"/>
              <a:gd name="connsiteY34" fmla="*/ 203200 h 701675"/>
              <a:gd name="connsiteX35" fmla="*/ 2762250 w 2943225"/>
              <a:gd name="connsiteY35" fmla="*/ 266700 h 701675"/>
              <a:gd name="connsiteX36" fmla="*/ 2641600 w 2943225"/>
              <a:gd name="connsiteY36" fmla="*/ 352425 h 701675"/>
              <a:gd name="connsiteX37" fmla="*/ 2549525 w 2943225"/>
              <a:gd name="connsiteY37" fmla="*/ 412750 h 701675"/>
              <a:gd name="connsiteX38" fmla="*/ 2393950 w 2943225"/>
              <a:gd name="connsiteY38" fmla="*/ 492125 h 701675"/>
              <a:gd name="connsiteX39" fmla="*/ 2254250 w 2943225"/>
              <a:gd name="connsiteY39" fmla="*/ 542925 h 701675"/>
              <a:gd name="connsiteX40" fmla="*/ 2101850 w 2943225"/>
              <a:gd name="connsiteY40" fmla="*/ 587375 h 701675"/>
              <a:gd name="connsiteX41" fmla="*/ 1968500 w 2943225"/>
              <a:gd name="connsiteY41" fmla="*/ 619125 h 701675"/>
              <a:gd name="connsiteX42" fmla="*/ 1831975 w 2943225"/>
              <a:gd name="connsiteY42" fmla="*/ 641350 h 701675"/>
              <a:gd name="connsiteX43" fmla="*/ 1717675 w 2943225"/>
              <a:gd name="connsiteY43" fmla="*/ 660400 h 701675"/>
              <a:gd name="connsiteX44" fmla="*/ 1546225 w 2943225"/>
              <a:gd name="connsiteY44" fmla="*/ 673100 h 701675"/>
              <a:gd name="connsiteX45" fmla="*/ 1270000 w 2943225"/>
              <a:gd name="connsiteY45" fmla="*/ 692150 h 701675"/>
              <a:gd name="connsiteX0" fmla="*/ 1130300 w 2803525"/>
              <a:gd name="connsiteY0" fmla="*/ 692150 h 701675"/>
              <a:gd name="connsiteX1" fmla="*/ 873125 w 2803525"/>
              <a:gd name="connsiteY1" fmla="*/ 701675 h 701675"/>
              <a:gd name="connsiteX2" fmla="*/ 708025 w 2803525"/>
              <a:gd name="connsiteY2" fmla="*/ 695325 h 701675"/>
              <a:gd name="connsiteX3" fmla="*/ 476250 w 2803525"/>
              <a:gd name="connsiteY3" fmla="*/ 682625 h 701675"/>
              <a:gd name="connsiteX4" fmla="*/ 323850 w 2803525"/>
              <a:gd name="connsiteY4" fmla="*/ 666750 h 701675"/>
              <a:gd name="connsiteX5" fmla="*/ 149225 w 2803525"/>
              <a:gd name="connsiteY5" fmla="*/ 644525 h 701675"/>
              <a:gd name="connsiteX6" fmla="*/ 0 w 2803525"/>
              <a:gd name="connsiteY6" fmla="*/ 619125 h 701675"/>
              <a:gd name="connsiteX7" fmla="*/ 663575 w 2803525"/>
              <a:gd name="connsiteY7" fmla="*/ 476250 h 701675"/>
              <a:gd name="connsiteX8" fmla="*/ 857250 w 2803525"/>
              <a:gd name="connsiteY8" fmla="*/ 476250 h 701675"/>
              <a:gd name="connsiteX9" fmla="*/ 1044575 w 2803525"/>
              <a:gd name="connsiteY9" fmla="*/ 488950 h 701675"/>
              <a:gd name="connsiteX10" fmla="*/ 1158875 w 2803525"/>
              <a:gd name="connsiteY10" fmla="*/ 488950 h 701675"/>
              <a:gd name="connsiteX11" fmla="*/ 1320800 w 2803525"/>
              <a:gd name="connsiteY11" fmla="*/ 479425 h 701675"/>
              <a:gd name="connsiteX12" fmla="*/ 1374775 w 2803525"/>
              <a:gd name="connsiteY12" fmla="*/ 473075 h 701675"/>
              <a:gd name="connsiteX13" fmla="*/ 1530350 w 2803525"/>
              <a:gd name="connsiteY13" fmla="*/ 454025 h 701675"/>
              <a:gd name="connsiteX14" fmla="*/ 1679575 w 2803525"/>
              <a:gd name="connsiteY14" fmla="*/ 434975 h 701675"/>
              <a:gd name="connsiteX15" fmla="*/ 1803400 w 2803525"/>
              <a:gd name="connsiteY15" fmla="*/ 419100 h 701675"/>
              <a:gd name="connsiteX16" fmla="*/ 1917700 w 2803525"/>
              <a:gd name="connsiteY16" fmla="*/ 400050 h 701675"/>
              <a:gd name="connsiteX17" fmla="*/ 2000250 w 2803525"/>
              <a:gd name="connsiteY17" fmla="*/ 384175 h 701675"/>
              <a:gd name="connsiteX18" fmla="*/ 2082800 w 2803525"/>
              <a:gd name="connsiteY18" fmla="*/ 361950 h 701675"/>
              <a:gd name="connsiteX19" fmla="*/ 2238375 w 2803525"/>
              <a:gd name="connsiteY19" fmla="*/ 301625 h 701675"/>
              <a:gd name="connsiteX20" fmla="*/ 2349500 w 2803525"/>
              <a:gd name="connsiteY20" fmla="*/ 257175 h 701675"/>
              <a:gd name="connsiteX21" fmla="*/ 2457450 w 2803525"/>
              <a:gd name="connsiteY21" fmla="*/ 200025 h 701675"/>
              <a:gd name="connsiteX22" fmla="*/ 2527300 w 2803525"/>
              <a:gd name="connsiteY22" fmla="*/ 158750 h 701675"/>
              <a:gd name="connsiteX23" fmla="*/ 2613025 w 2803525"/>
              <a:gd name="connsiteY23" fmla="*/ 101600 h 701675"/>
              <a:gd name="connsiteX24" fmla="*/ 2692400 w 2803525"/>
              <a:gd name="connsiteY24" fmla="*/ 41275 h 701675"/>
              <a:gd name="connsiteX25" fmla="*/ 2714625 w 2803525"/>
              <a:gd name="connsiteY25" fmla="*/ 28575 h 701675"/>
              <a:gd name="connsiteX26" fmla="*/ 2749550 w 2803525"/>
              <a:gd name="connsiteY26" fmla="*/ 9525 h 701675"/>
              <a:gd name="connsiteX27" fmla="*/ 2774950 w 2803525"/>
              <a:gd name="connsiteY27" fmla="*/ 0 h 701675"/>
              <a:gd name="connsiteX28" fmla="*/ 2794000 w 2803525"/>
              <a:gd name="connsiteY28" fmla="*/ 3175 h 701675"/>
              <a:gd name="connsiteX29" fmla="*/ 2803525 w 2803525"/>
              <a:gd name="connsiteY29" fmla="*/ 19050 h 701675"/>
              <a:gd name="connsiteX30" fmla="*/ 2800350 w 2803525"/>
              <a:gd name="connsiteY30" fmla="*/ 44450 h 701675"/>
              <a:gd name="connsiteX31" fmla="*/ 2790825 w 2803525"/>
              <a:gd name="connsiteY31" fmla="*/ 85725 h 701675"/>
              <a:gd name="connsiteX32" fmla="*/ 2759075 w 2803525"/>
              <a:gd name="connsiteY32" fmla="*/ 139700 h 701675"/>
              <a:gd name="connsiteX33" fmla="*/ 2692400 w 2803525"/>
              <a:gd name="connsiteY33" fmla="*/ 203200 h 701675"/>
              <a:gd name="connsiteX34" fmla="*/ 2622550 w 2803525"/>
              <a:gd name="connsiteY34" fmla="*/ 266700 h 701675"/>
              <a:gd name="connsiteX35" fmla="*/ 2501900 w 2803525"/>
              <a:gd name="connsiteY35" fmla="*/ 352425 h 701675"/>
              <a:gd name="connsiteX36" fmla="*/ 2409825 w 2803525"/>
              <a:gd name="connsiteY36" fmla="*/ 412750 h 701675"/>
              <a:gd name="connsiteX37" fmla="*/ 2254250 w 2803525"/>
              <a:gd name="connsiteY37" fmla="*/ 492125 h 701675"/>
              <a:gd name="connsiteX38" fmla="*/ 2114550 w 2803525"/>
              <a:gd name="connsiteY38" fmla="*/ 542925 h 701675"/>
              <a:gd name="connsiteX39" fmla="*/ 1962150 w 2803525"/>
              <a:gd name="connsiteY39" fmla="*/ 587375 h 701675"/>
              <a:gd name="connsiteX40" fmla="*/ 1828800 w 2803525"/>
              <a:gd name="connsiteY40" fmla="*/ 619125 h 701675"/>
              <a:gd name="connsiteX41" fmla="*/ 1692275 w 2803525"/>
              <a:gd name="connsiteY41" fmla="*/ 641350 h 701675"/>
              <a:gd name="connsiteX42" fmla="*/ 1577975 w 2803525"/>
              <a:gd name="connsiteY42" fmla="*/ 660400 h 701675"/>
              <a:gd name="connsiteX43" fmla="*/ 1406525 w 2803525"/>
              <a:gd name="connsiteY43" fmla="*/ 673100 h 701675"/>
              <a:gd name="connsiteX44" fmla="*/ 1130300 w 2803525"/>
              <a:gd name="connsiteY44" fmla="*/ 692150 h 701675"/>
              <a:gd name="connsiteX0" fmla="*/ 981075 w 2654300"/>
              <a:gd name="connsiteY0" fmla="*/ 692150 h 701675"/>
              <a:gd name="connsiteX1" fmla="*/ 723900 w 2654300"/>
              <a:gd name="connsiteY1" fmla="*/ 701675 h 701675"/>
              <a:gd name="connsiteX2" fmla="*/ 558800 w 2654300"/>
              <a:gd name="connsiteY2" fmla="*/ 695325 h 701675"/>
              <a:gd name="connsiteX3" fmla="*/ 327025 w 2654300"/>
              <a:gd name="connsiteY3" fmla="*/ 682625 h 701675"/>
              <a:gd name="connsiteX4" fmla="*/ 174625 w 2654300"/>
              <a:gd name="connsiteY4" fmla="*/ 666750 h 701675"/>
              <a:gd name="connsiteX5" fmla="*/ 0 w 2654300"/>
              <a:gd name="connsiteY5" fmla="*/ 644525 h 701675"/>
              <a:gd name="connsiteX6" fmla="*/ 514350 w 2654300"/>
              <a:gd name="connsiteY6" fmla="*/ 476250 h 701675"/>
              <a:gd name="connsiteX7" fmla="*/ 708025 w 2654300"/>
              <a:gd name="connsiteY7" fmla="*/ 476250 h 701675"/>
              <a:gd name="connsiteX8" fmla="*/ 895350 w 2654300"/>
              <a:gd name="connsiteY8" fmla="*/ 488950 h 701675"/>
              <a:gd name="connsiteX9" fmla="*/ 1009650 w 2654300"/>
              <a:gd name="connsiteY9" fmla="*/ 488950 h 701675"/>
              <a:gd name="connsiteX10" fmla="*/ 1171575 w 2654300"/>
              <a:gd name="connsiteY10" fmla="*/ 479425 h 701675"/>
              <a:gd name="connsiteX11" fmla="*/ 1225550 w 2654300"/>
              <a:gd name="connsiteY11" fmla="*/ 473075 h 701675"/>
              <a:gd name="connsiteX12" fmla="*/ 1381125 w 2654300"/>
              <a:gd name="connsiteY12" fmla="*/ 454025 h 701675"/>
              <a:gd name="connsiteX13" fmla="*/ 1530350 w 2654300"/>
              <a:gd name="connsiteY13" fmla="*/ 434975 h 701675"/>
              <a:gd name="connsiteX14" fmla="*/ 1654175 w 2654300"/>
              <a:gd name="connsiteY14" fmla="*/ 419100 h 701675"/>
              <a:gd name="connsiteX15" fmla="*/ 1768475 w 2654300"/>
              <a:gd name="connsiteY15" fmla="*/ 400050 h 701675"/>
              <a:gd name="connsiteX16" fmla="*/ 1851025 w 2654300"/>
              <a:gd name="connsiteY16" fmla="*/ 384175 h 701675"/>
              <a:gd name="connsiteX17" fmla="*/ 1933575 w 2654300"/>
              <a:gd name="connsiteY17" fmla="*/ 361950 h 701675"/>
              <a:gd name="connsiteX18" fmla="*/ 2089150 w 2654300"/>
              <a:gd name="connsiteY18" fmla="*/ 301625 h 701675"/>
              <a:gd name="connsiteX19" fmla="*/ 2200275 w 2654300"/>
              <a:gd name="connsiteY19" fmla="*/ 257175 h 701675"/>
              <a:gd name="connsiteX20" fmla="*/ 2308225 w 2654300"/>
              <a:gd name="connsiteY20" fmla="*/ 200025 h 701675"/>
              <a:gd name="connsiteX21" fmla="*/ 2378075 w 2654300"/>
              <a:gd name="connsiteY21" fmla="*/ 158750 h 701675"/>
              <a:gd name="connsiteX22" fmla="*/ 2463800 w 2654300"/>
              <a:gd name="connsiteY22" fmla="*/ 101600 h 701675"/>
              <a:gd name="connsiteX23" fmla="*/ 2543175 w 2654300"/>
              <a:gd name="connsiteY23" fmla="*/ 41275 h 701675"/>
              <a:gd name="connsiteX24" fmla="*/ 2565400 w 2654300"/>
              <a:gd name="connsiteY24" fmla="*/ 28575 h 701675"/>
              <a:gd name="connsiteX25" fmla="*/ 2600325 w 2654300"/>
              <a:gd name="connsiteY25" fmla="*/ 9525 h 701675"/>
              <a:gd name="connsiteX26" fmla="*/ 2625725 w 2654300"/>
              <a:gd name="connsiteY26" fmla="*/ 0 h 701675"/>
              <a:gd name="connsiteX27" fmla="*/ 2644775 w 2654300"/>
              <a:gd name="connsiteY27" fmla="*/ 3175 h 701675"/>
              <a:gd name="connsiteX28" fmla="*/ 2654300 w 2654300"/>
              <a:gd name="connsiteY28" fmla="*/ 19050 h 701675"/>
              <a:gd name="connsiteX29" fmla="*/ 2651125 w 2654300"/>
              <a:gd name="connsiteY29" fmla="*/ 44450 h 701675"/>
              <a:gd name="connsiteX30" fmla="*/ 2641600 w 2654300"/>
              <a:gd name="connsiteY30" fmla="*/ 85725 h 701675"/>
              <a:gd name="connsiteX31" fmla="*/ 2609850 w 2654300"/>
              <a:gd name="connsiteY31" fmla="*/ 139700 h 701675"/>
              <a:gd name="connsiteX32" fmla="*/ 2543175 w 2654300"/>
              <a:gd name="connsiteY32" fmla="*/ 203200 h 701675"/>
              <a:gd name="connsiteX33" fmla="*/ 2473325 w 2654300"/>
              <a:gd name="connsiteY33" fmla="*/ 266700 h 701675"/>
              <a:gd name="connsiteX34" fmla="*/ 2352675 w 2654300"/>
              <a:gd name="connsiteY34" fmla="*/ 352425 h 701675"/>
              <a:gd name="connsiteX35" fmla="*/ 2260600 w 2654300"/>
              <a:gd name="connsiteY35" fmla="*/ 412750 h 701675"/>
              <a:gd name="connsiteX36" fmla="*/ 2105025 w 2654300"/>
              <a:gd name="connsiteY36" fmla="*/ 492125 h 701675"/>
              <a:gd name="connsiteX37" fmla="*/ 1965325 w 2654300"/>
              <a:gd name="connsiteY37" fmla="*/ 542925 h 701675"/>
              <a:gd name="connsiteX38" fmla="*/ 1812925 w 2654300"/>
              <a:gd name="connsiteY38" fmla="*/ 587375 h 701675"/>
              <a:gd name="connsiteX39" fmla="*/ 1679575 w 2654300"/>
              <a:gd name="connsiteY39" fmla="*/ 619125 h 701675"/>
              <a:gd name="connsiteX40" fmla="*/ 1543050 w 2654300"/>
              <a:gd name="connsiteY40" fmla="*/ 641350 h 701675"/>
              <a:gd name="connsiteX41" fmla="*/ 1428750 w 2654300"/>
              <a:gd name="connsiteY41" fmla="*/ 660400 h 701675"/>
              <a:gd name="connsiteX42" fmla="*/ 1257300 w 2654300"/>
              <a:gd name="connsiteY42" fmla="*/ 673100 h 701675"/>
              <a:gd name="connsiteX43" fmla="*/ 981075 w 2654300"/>
              <a:gd name="connsiteY43" fmla="*/ 692150 h 701675"/>
              <a:gd name="connsiteX0" fmla="*/ 806450 w 2479675"/>
              <a:gd name="connsiteY0" fmla="*/ 692150 h 701675"/>
              <a:gd name="connsiteX1" fmla="*/ 549275 w 2479675"/>
              <a:gd name="connsiteY1" fmla="*/ 701675 h 701675"/>
              <a:gd name="connsiteX2" fmla="*/ 384175 w 2479675"/>
              <a:gd name="connsiteY2" fmla="*/ 695325 h 701675"/>
              <a:gd name="connsiteX3" fmla="*/ 152400 w 2479675"/>
              <a:gd name="connsiteY3" fmla="*/ 682625 h 701675"/>
              <a:gd name="connsiteX4" fmla="*/ 0 w 2479675"/>
              <a:gd name="connsiteY4" fmla="*/ 666750 h 701675"/>
              <a:gd name="connsiteX5" fmla="*/ 339725 w 2479675"/>
              <a:gd name="connsiteY5" fmla="*/ 476250 h 701675"/>
              <a:gd name="connsiteX6" fmla="*/ 533400 w 2479675"/>
              <a:gd name="connsiteY6" fmla="*/ 476250 h 701675"/>
              <a:gd name="connsiteX7" fmla="*/ 720725 w 2479675"/>
              <a:gd name="connsiteY7" fmla="*/ 488950 h 701675"/>
              <a:gd name="connsiteX8" fmla="*/ 835025 w 2479675"/>
              <a:gd name="connsiteY8" fmla="*/ 488950 h 701675"/>
              <a:gd name="connsiteX9" fmla="*/ 996950 w 2479675"/>
              <a:gd name="connsiteY9" fmla="*/ 479425 h 701675"/>
              <a:gd name="connsiteX10" fmla="*/ 1050925 w 2479675"/>
              <a:gd name="connsiteY10" fmla="*/ 473075 h 701675"/>
              <a:gd name="connsiteX11" fmla="*/ 1206500 w 2479675"/>
              <a:gd name="connsiteY11" fmla="*/ 454025 h 701675"/>
              <a:gd name="connsiteX12" fmla="*/ 1355725 w 2479675"/>
              <a:gd name="connsiteY12" fmla="*/ 434975 h 701675"/>
              <a:gd name="connsiteX13" fmla="*/ 1479550 w 2479675"/>
              <a:gd name="connsiteY13" fmla="*/ 419100 h 701675"/>
              <a:gd name="connsiteX14" fmla="*/ 1593850 w 2479675"/>
              <a:gd name="connsiteY14" fmla="*/ 400050 h 701675"/>
              <a:gd name="connsiteX15" fmla="*/ 1676400 w 2479675"/>
              <a:gd name="connsiteY15" fmla="*/ 384175 h 701675"/>
              <a:gd name="connsiteX16" fmla="*/ 1758950 w 2479675"/>
              <a:gd name="connsiteY16" fmla="*/ 361950 h 701675"/>
              <a:gd name="connsiteX17" fmla="*/ 1914525 w 2479675"/>
              <a:gd name="connsiteY17" fmla="*/ 301625 h 701675"/>
              <a:gd name="connsiteX18" fmla="*/ 2025650 w 2479675"/>
              <a:gd name="connsiteY18" fmla="*/ 257175 h 701675"/>
              <a:gd name="connsiteX19" fmla="*/ 2133600 w 2479675"/>
              <a:gd name="connsiteY19" fmla="*/ 200025 h 701675"/>
              <a:gd name="connsiteX20" fmla="*/ 2203450 w 2479675"/>
              <a:gd name="connsiteY20" fmla="*/ 158750 h 701675"/>
              <a:gd name="connsiteX21" fmla="*/ 2289175 w 2479675"/>
              <a:gd name="connsiteY21" fmla="*/ 101600 h 701675"/>
              <a:gd name="connsiteX22" fmla="*/ 2368550 w 2479675"/>
              <a:gd name="connsiteY22" fmla="*/ 41275 h 701675"/>
              <a:gd name="connsiteX23" fmla="*/ 2390775 w 2479675"/>
              <a:gd name="connsiteY23" fmla="*/ 28575 h 701675"/>
              <a:gd name="connsiteX24" fmla="*/ 2425700 w 2479675"/>
              <a:gd name="connsiteY24" fmla="*/ 9525 h 701675"/>
              <a:gd name="connsiteX25" fmla="*/ 2451100 w 2479675"/>
              <a:gd name="connsiteY25" fmla="*/ 0 h 701675"/>
              <a:gd name="connsiteX26" fmla="*/ 2470150 w 2479675"/>
              <a:gd name="connsiteY26" fmla="*/ 3175 h 701675"/>
              <a:gd name="connsiteX27" fmla="*/ 2479675 w 2479675"/>
              <a:gd name="connsiteY27" fmla="*/ 19050 h 701675"/>
              <a:gd name="connsiteX28" fmla="*/ 2476500 w 2479675"/>
              <a:gd name="connsiteY28" fmla="*/ 44450 h 701675"/>
              <a:gd name="connsiteX29" fmla="*/ 2466975 w 2479675"/>
              <a:gd name="connsiteY29" fmla="*/ 85725 h 701675"/>
              <a:gd name="connsiteX30" fmla="*/ 2435225 w 2479675"/>
              <a:gd name="connsiteY30" fmla="*/ 139700 h 701675"/>
              <a:gd name="connsiteX31" fmla="*/ 2368550 w 2479675"/>
              <a:gd name="connsiteY31" fmla="*/ 203200 h 701675"/>
              <a:gd name="connsiteX32" fmla="*/ 2298700 w 2479675"/>
              <a:gd name="connsiteY32" fmla="*/ 266700 h 701675"/>
              <a:gd name="connsiteX33" fmla="*/ 2178050 w 2479675"/>
              <a:gd name="connsiteY33" fmla="*/ 352425 h 701675"/>
              <a:gd name="connsiteX34" fmla="*/ 2085975 w 2479675"/>
              <a:gd name="connsiteY34" fmla="*/ 412750 h 701675"/>
              <a:gd name="connsiteX35" fmla="*/ 1930400 w 2479675"/>
              <a:gd name="connsiteY35" fmla="*/ 492125 h 701675"/>
              <a:gd name="connsiteX36" fmla="*/ 1790700 w 2479675"/>
              <a:gd name="connsiteY36" fmla="*/ 542925 h 701675"/>
              <a:gd name="connsiteX37" fmla="*/ 1638300 w 2479675"/>
              <a:gd name="connsiteY37" fmla="*/ 587375 h 701675"/>
              <a:gd name="connsiteX38" fmla="*/ 1504950 w 2479675"/>
              <a:gd name="connsiteY38" fmla="*/ 619125 h 701675"/>
              <a:gd name="connsiteX39" fmla="*/ 1368425 w 2479675"/>
              <a:gd name="connsiteY39" fmla="*/ 641350 h 701675"/>
              <a:gd name="connsiteX40" fmla="*/ 1254125 w 2479675"/>
              <a:gd name="connsiteY40" fmla="*/ 660400 h 701675"/>
              <a:gd name="connsiteX41" fmla="*/ 1082675 w 2479675"/>
              <a:gd name="connsiteY41" fmla="*/ 673100 h 701675"/>
              <a:gd name="connsiteX42" fmla="*/ 806450 w 2479675"/>
              <a:gd name="connsiteY42" fmla="*/ 692150 h 701675"/>
              <a:gd name="connsiteX0" fmla="*/ 654050 w 2327275"/>
              <a:gd name="connsiteY0" fmla="*/ 692150 h 701675"/>
              <a:gd name="connsiteX1" fmla="*/ 396875 w 2327275"/>
              <a:gd name="connsiteY1" fmla="*/ 701675 h 701675"/>
              <a:gd name="connsiteX2" fmla="*/ 231775 w 2327275"/>
              <a:gd name="connsiteY2" fmla="*/ 695325 h 701675"/>
              <a:gd name="connsiteX3" fmla="*/ 0 w 2327275"/>
              <a:gd name="connsiteY3" fmla="*/ 682625 h 701675"/>
              <a:gd name="connsiteX4" fmla="*/ 187325 w 2327275"/>
              <a:gd name="connsiteY4" fmla="*/ 476250 h 701675"/>
              <a:gd name="connsiteX5" fmla="*/ 381000 w 2327275"/>
              <a:gd name="connsiteY5" fmla="*/ 476250 h 701675"/>
              <a:gd name="connsiteX6" fmla="*/ 568325 w 2327275"/>
              <a:gd name="connsiteY6" fmla="*/ 488950 h 701675"/>
              <a:gd name="connsiteX7" fmla="*/ 682625 w 2327275"/>
              <a:gd name="connsiteY7" fmla="*/ 488950 h 701675"/>
              <a:gd name="connsiteX8" fmla="*/ 844550 w 2327275"/>
              <a:gd name="connsiteY8" fmla="*/ 479425 h 701675"/>
              <a:gd name="connsiteX9" fmla="*/ 898525 w 2327275"/>
              <a:gd name="connsiteY9" fmla="*/ 473075 h 701675"/>
              <a:gd name="connsiteX10" fmla="*/ 1054100 w 2327275"/>
              <a:gd name="connsiteY10" fmla="*/ 454025 h 701675"/>
              <a:gd name="connsiteX11" fmla="*/ 1203325 w 2327275"/>
              <a:gd name="connsiteY11" fmla="*/ 434975 h 701675"/>
              <a:gd name="connsiteX12" fmla="*/ 1327150 w 2327275"/>
              <a:gd name="connsiteY12" fmla="*/ 419100 h 701675"/>
              <a:gd name="connsiteX13" fmla="*/ 1441450 w 2327275"/>
              <a:gd name="connsiteY13" fmla="*/ 400050 h 701675"/>
              <a:gd name="connsiteX14" fmla="*/ 1524000 w 2327275"/>
              <a:gd name="connsiteY14" fmla="*/ 384175 h 701675"/>
              <a:gd name="connsiteX15" fmla="*/ 1606550 w 2327275"/>
              <a:gd name="connsiteY15" fmla="*/ 361950 h 701675"/>
              <a:gd name="connsiteX16" fmla="*/ 1762125 w 2327275"/>
              <a:gd name="connsiteY16" fmla="*/ 301625 h 701675"/>
              <a:gd name="connsiteX17" fmla="*/ 1873250 w 2327275"/>
              <a:gd name="connsiteY17" fmla="*/ 257175 h 701675"/>
              <a:gd name="connsiteX18" fmla="*/ 1981200 w 2327275"/>
              <a:gd name="connsiteY18" fmla="*/ 200025 h 701675"/>
              <a:gd name="connsiteX19" fmla="*/ 2051050 w 2327275"/>
              <a:gd name="connsiteY19" fmla="*/ 158750 h 701675"/>
              <a:gd name="connsiteX20" fmla="*/ 2136775 w 2327275"/>
              <a:gd name="connsiteY20" fmla="*/ 101600 h 701675"/>
              <a:gd name="connsiteX21" fmla="*/ 2216150 w 2327275"/>
              <a:gd name="connsiteY21" fmla="*/ 41275 h 701675"/>
              <a:gd name="connsiteX22" fmla="*/ 2238375 w 2327275"/>
              <a:gd name="connsiteY22" fmla="*/ 28575 h 701675"/>
              <a:gd name="connsiteX23" fmla="*/ 2273300 w 2327275"/>
              <a:gd name="connsiteY23" fmla="*/ 9525 h 701675"/>
              <a:gd name="connsiteX24" fmla="*/ 2298700 w 2327275"/>
              <a:gd name="connsiteY24" fmla="*/ 0 h 701675"/>
              <a:gd name="connsiteX25" fmla="*/ 2317750 w 2327275"/>
              <a:gd name="connsiteY25" fmla="*/ 3175 h 701675"/>
              <a:gd name="connsiteX26" fmla="*/ 2327275 w 2327275"/>
              <a:gd name="connsiteY26" fmla="*/ 19050 h 701675"/>
              <a:gd name="connsiteX27" fmla="*/ 2324100 w 2327275"/>
              <a:gd name="connsiteY27" fmla="*/ 44450 h 701675"/>
              <a:gd name="connsiteX28" fmla="*/ 2314575 w 2327275"/>
              <a:gd name="connsiteY28" fmla="*/ 85725 h 701675"/>
              <a:gd name="connsiteX29" fmla="*/ 2282825 w 2327275"/>
              <a:gd name="connsiteY29" fmla="*/ 139700 h 701675"/>
              <a:gd name="connsiteX30" fmla="*/ 2216150 w 2327275"/>
              <a:gd name="connsiteY30" fmla="*/ 203200 h 701675"/>
              <a:gd name="connsiteX31" fmla="*/ 2146300 w 2327275"/>
              <a:gd name="connsiteY31" fmla="*/ 266700 h 701675"/>
              <a:gd name="connsiteX32" fmla="*/ 2025650 w 2327275"/>
              <a:gd name="connsiteY32" fmla="*/ 352425 h 701675"/>
              <a:gd name="connsiteX33" fmla="*/ 1933575 w 2327275"/>
              <a:gd name="connsiteY33" fmla="*/ 412750 h 701675"/>
              <a:gd name="connsiteX34" fmla="*/ 1778000 w 2327275"/>
              <a:gd name="connsiteY34" fmla="*/ 492125 h 701675"/>
              <a:gd name="connsiteX35" fmla="*/ 1638300 w 2327275"/>
              <a:gd name="connsiteY35" fmla="*/ 542925 h 701675"/>
              <a:gd name="connsiteX36" fmla="*/ 1485900 w 2327275"/>
              <a:gd name="connsiteY36" fmla="*/ 587375 h 701675"/>
              <a:gd name="connsiteX37" fmla="*/ 1352550 w 2327275"/>
              <a:gd name="connsiteY37" fmla="*/ 619125 h 701675"/>
              <a:gd name="connsiteX38" fmla="*/ 1216025 w 2327275"/>
              <a:gd name="connsiteY38" fmla="*/ 641350 h 701675"/>
              <a:gd name="connsiteX39" fmla="*/ 1101725 w 2327275"/>
              <a:gd name="connsiteY39" fmla="*/ 660400 h 701675"/>
              <a:gd name="connsiteX40" fmla="*/ 930275 w 2327275"/>
              <a:gd name="connsiteY40" fmla="*/ 673100 h 701675"/>
              <a:gd name="connsiteX41" fmla="*/ 654050 w 2327275"/>
              <a:gd name="connsiteY41" fmla="*/ 692150 h 701675"/>
              <a:gd name="connsiteX0" fmla="*/ 466725 w 2139950"/>
              <a:gd name="connsiteY0" fmla="*/ 692150 h 701675"/>
              <a:gd name="connsiteX1" fmla="*/ 209550 w 2139950"/>
              <a:gd name="connsiteY1" fmla="*/ 701675 h 701675"/>
              <a:gd name="connsiteX2" fmla="*/ 44450 w 2139950"/>
              <a:gd name="connsiteY2" fmla="*/ 695325 h 701675"/>
              <a:gd name="connsiteX3" fmla="*/ 0 w 2139950"/>
              <a:gd name="connsiteY3" fmla="*/ 476250 h 701675"/>
              <a:gd name="connsiteX4" fmla="*/ 193675 w 2139950"/>
              <a:gd name="connsiteY4" fmla="*/ 476250 h 701675"/>
              <a:gd name="connsiteX5" fmla="*/ 381000 w 2139950"/>
              <a:gd name="connsiteY5" fmla="*/ 488950 h 701675"/>
              <a:gd name="connsiteX6" fmla="*/ 495300 w 2139950"/>
              <a:gd name="connsiteY6" fmla="*/ 488950 h 701675"/>
              <a:gd name="connsiteX7" fmla="*/ 657225 w 2139950"/>
              <a:gd name="connsiteY7" fmla="*/ 479425 h 701675"/>
              <a:gd name="connsiteX8" fmla="*/ 711200 w 2139950"/>
              <a:gd name="connsiteY8" fmla="*/ 473075 h 701675"/>
              <a:gd name="connsiteX9" fmla="*/ 866775 w 2139950"/>
              <a:gd name="connsiteY9" fmla="*/ 454025 h 701675"/>
              <a:gd name="connsiteX10" fmla="*/ 1016000 w 2139950"/>
              <a:gd name="connsiteY10" fmla="*/ 434975 h 701675"/>
              <a:gd name="connsiteX11" fmla="*/ 1139825 w 2139950"/>
              <a:gd name="connsiteY11" fmla="*/ 419100 h 701675"/>
              <a:gd name="connsiteX12" fmla="*/ 1254125 w 2139950"/>
              <a:gd name="connsiteY12" fmla="*/ 400050 h 701675"/>
              <a:gd name="connsiteX13" fmla="*/ 1336675 w 2139950"/>
              <a:gd name="connsiteY13" fmla="*/ 384175 h 701675"/>
              <a:gd name="connsiteX14" fmla="*/ 1419225 w 2139950"/>
              <a:gd name="connsiteY14" fmla="*/ 361950 h 701675"/>
              <a:gd name="connsiteX15" fmla="*/ 1574800 w 2139950"/>
              <a:gd name="connsiteY15" fmla="*/ 301625 h 701675"/>
              <a:gd name="connsiteX16" fmla="*/ 1685925 w 2139950"/>
              <a:gd name="connsiteY16" fmla="*/ 257175 h 701675"/>
              <a:gd name="connsiteX17" fmla="*/ 1793875 w 2139950"/>
              <a:gd name="connsiteY17" fmla="*/ 200025 h 701675"/>
              <a:gd name="connsiteX18" fmla="*/ 1863725 w 2139950"/>
              <a:gd name="connsiteY18" fmla="*/ 158750 h 701675"/>
              <a:gd name="connsiteX19" fmla="*/ 1949450 w 2139950"/>
              <a:gd name="connsiteY19" fmla="*/ 101600 h 701675"/>
              <a:gd name="connsiteX20" fmla="*/ 2028825 w 2139950"/>
              <a:gd name="connsiteY20" fmla="*/ 41275 h 701675"/>
              <a:gd name="connsiteX21" fmla="*/ 2051050 w 2139950"/>
              <a:gd name="connsiteY21" fmla="*/ 28575 h 701675"/>
              <a:gd name="connsiteX22" fmla="*/ 2085975 w 2139950"/>
              <a:gd name="connsiteY22" fmla="*/ 9525 h 701675"/>
              <a:gd name="connsiteX23" fmla="*/ 2111375 w 2139950"/>
              <a:gd name="connsiteY23" fmla="*/ 0 h 701675"/>
              <a:gd name="connsiteX24" fmla="*/ 2130425 w 2139950"/>
              <a:gd name="connsiteY24" fmla="*/ 3175 h 701675"/>
              <a:gd name="connsiteX25" fmla="*/ 2139950 w 2139950"/>
              <a:gd name="connsiteY25" fmla="*/ 19050 h 701675"/>
              <a:gd name="connsiteX26" fmla="*/ 2136775 w 2139950"/>
              <a:gd name="connsiteY26" fmla="*/ 44450 h 701675"/>
              <a:gd name="connsiteX27" fmla="*/ 2127250 w 2139950"/>
              <a:gd name="connsiteY27" fmla="*/ 85725 h 701675"/>
              <a:gd name="connsiteX28" fmla="*/ 2095500 w 2139950"/>
              <a:gd name="connsiteY28" fmla="*/ 139700 h 701675"/>
              <a:gd name="connsiteX29" fmla="*/ 2028825 w 2139950"/>
              <a:gd name="connsiteY29" fmla="*/ 203200 h 701675"/>
              <a:gd name="connsiteX30" fmla="*/ 1958975 w 2139950"/>
              <a:gd name="connsiteY30" fmla="*/ 266700 h 701675"/>
              <a:gd name="connsiteX31" fmla="*/ 1838325 w 2139950"/>
              <a:gd name="connsiteY31" fmla="*/ 352425 h 701675"/>
              <a:gd name="connsiteX32" fmla="*/ 1746250 w 2139950"/>
              <a:gd name="connsiteY32" fmla="*/ 412750 h 701675"/>
              <a:gd name="connsiteX33" fmla="*/ 1590675 w 2139950"/>
              <a:gd name="connsiteY33" fmla="*/ 492125 h 701675"/>
              <a:gd name="connsiteX34" fmla="*/ 1450975 w 2139950"/>
              <a:gd name="connsiteY34" fmla="*/ 542925 h 701675"/>
              <a:gd name="connsiteX35" fmla="*/ 1298575 w 2139950"/>
              <a:gd name="connsiteY35" fmla="*/ 587375 h 701675"/>
              <a:gd name="connsiteX36" fmla="*/ 1165225 w 2139950"/>
              <a:gd name="connsiteY36" fmla="*/ 619125 h 701675"/>
              <a:gd name="connsiteX37" fmla="*/ 1028700 w 2139950"/>
              <a:gd name="connsiteY37" fmla="*/ 641350 h 701675"/>
              <a:gd name="connsiteX38" fmla="*/ 914400 w 2139950"/>
              <a:gd name="connsiteY38" fmla="*/ 660400 h 701675"/>
              <a:gd name="connsiteX39" fmla="*/ 742950 w 2139950"/>
              <a:gd name="connsiteY39" fmla="*/ 673100 h 701675"/>
              <a:gd name="connsiteX40" fmla="*/ 466725 w 2139950"/>
              <a:gd name="connsiteY40" fmla="*/ 692150 h 701675"/>
              <a:gd name="connsiteX0" fmla="*/ 422275 w 2095500"/>
              <a:gd name="connsiteY0" fmla="*/ 692150 h 701675"/>
              <a:gd name="connsiteX1" fmla="*/ 165100 w 2095500"/>
              <a:gd name="connsiteY1" fmla="*/ 701675 h 701675"/>
              <a:gd name="connsiteX2" fmla="*/ 0 w 2095500"/>
              <a:gd name="connsiteY2" fmla="*/ 695325 h 701675"/>
              <a:gd name="connsiteX3" fmla="*/ 149225 w 2095500"/>
              <a:gd name="connsiteY3" fmla="*/ 476250 h 701675"/>
              <a:gd name="connsiteX4" fmla="*/ 336550 w 2095500"/>
              <a:gd name="connsiteY4" fmla="*/ 488950 h 701675"/>
              <a:gd name="connsiteX5" fmla="*/ 450850 w 2095500"/>
              <a:gd name="connsiteY5" fmla="*/ 488950 h 701675"/>
              <a:gd name="connsiteX6" fmla="*/ 612775 w 2095500"/>
              <a:gd name="connsiteY6" fmla="*/ 479425 h 701675"/>
              <a:gd name="connsiteX7" fmla="*/ 666750 w 2095500"/>
              <a:gd name="connsiteY7" fmla="*/ 473075 h 701675"/>
              <a:gd name="connsiteX8" fmla="*/ 822325 w 2095500"/>
              <a:gd name="connsiteY8" fmla="*/ 454025 h 701675"/>
              <a:gd name="connsiteX9" fmla="*/ 971550 w 2095500"/>
              <a:gd name="connsiteY9" fmla="*/ 434975 h 701675"/>
              <a:gd name="connsiteX10" fmla="*/ 1095375 w 2095500"/>
              <a:gd name="connsiteY10" fmla="*/ 419100 h 701675"/>
              <a:gd name="connsiteX11" fmla="*/ 1209675 w 2095500"/>
              <a:gd name="connsiteY11" fmla="*/ 400050 h 701675"/>
              <a:gd name="connsiteX12" fmla="*/ 1292225 w 2095500"/>
              <a:gd name="connsiteY12" fmla="*/ 384175 h 701675"/>
              <a:gd name="connsiteX13" fmla="*/ 1374775 w 2095500"/>
              <a:gd name="connsiteY13" fmla="*/ 361950 h 701675"/>
              <a:gd name="connsiteX14" fmla="*/ 1530350 w 2095500"/>
              <a:gd name="connsiteY14" fmla="*/ 301625 h 701675"/>
              <a:gd name="connsiteX15" fmla="*/ 1641475 w 2095500"/>
              <a:gd name="connsiteY15" fmla="*/ 257175 h 701675"/>
              <a:gd name="connsiteX16" fmla="*/ 1749425 w 2095500"/>
              <a:gd name="connsiteY16" fmla="*/ 200025 h 701675"/>
              <a:gd name="connsiteX17" fmla="*/ 1819275 w 2095500"/>
              <a:gd name="connsiteY17" fmla="*/ 158750 h 701675"/>
              <a:gd name="connsiteX18" fmla="*/ 1905000 w 2095500"/>
              <a:gd name="connsiteY18" fmla="*/ 101600 h 701675"/>
              <a:gd name="connsiteX19" fmla="*/ 1984375 w 2095500"/>
              <a:gd name="connsiteY19" fmla="*/ 41275 h 701675"/>
              <a:gd name="connsiteX20" fmla="*/ 2006600 w 2095500"/>
              <a:gd name="connsiteY20" fmla="*/ 28575 h 701675"/>
              <a:gd name="connsiteX21" fmla="*/ 2041525 w 2095500"/>
              <a:gd name="connsiteY21" fmla="*/ 9525 h 701675"/>
              <a:gd name="connsiteX22" fmla="*/ 2066925 w 2095500"/>
              <a:gd name="connsiteY22" fmla="*/ 0 h 701675"/>
              <a:gd name="connsiteX23" fmla="*/ 2085975 w 2095500"/>
              <a:gd name="connsiteY23" fmla="*/ 3175 h 701675"/>
              <a:gd name="connsiteX24" fmla="*/ 2095500 w 2095500"/>
              <a:gd name="connsiteY24" fmla="*/ 19050 h 701675"/>
              <a:gd name="connsiteX25" fmla="*/ 2092325 w 2095500"/>
              <a:gd name="connsiteY25" fmla="*/ 44450 h 701675"/>
              <a:gd name="connsiteX26" fmla="*/ 2082800 w 2095500"/>
              <a:gd name="connsiteY26" fmla="*/ 85725 h 701675"/>
              <a:gd name="connsiteX27" fmla="*/ 2051050 w 2095500"/>
              <a:gd name="connsiteY27" fmla="*/ 139700 h 701675"/>
              <a:gd name="connsiteX28" fmla="*/ 1984375 w 2095500"/>
              <a:gd name="connsiteY28" fmla="*/ 203200 h 701675"/>
              <a:gd name="connsiteX29" fmla="*/ 1914525 w 2095500"/>
              <a:gd name="connsiteY29" fmla="*/ 266700 h 701675"/>
              <a:gd name="connsiteX30" fmla="*/ 1793875 w 2095500"/>
              <a:gd name="connsiteY30" fmla="*/ 352425 h 701675"/>
              <a:gd name="connsiteX31" fmla="*/ 1701800 w 2095500"/>
              <a:gd name="connsiteY31" fmla="*/ 412750 h 701675"/>
              <a:gd name="connsiteX32" fmla="*/ 1546225 w 2095500"/>
              <a:gd name="connsiteY32" fmla="*/ 492125 h 701675"/>
              <a:gd name="connsiteX33" fmla="*/ 1406525 w 2095500"/>
              <a:gd name="connsiteY33" fmla="*/ 542925 h 701675"/>
              <a:gd name="connsiteX34" fmla="*/ 1254125 w 2095500"/>
              <a:gd name="connsiteY34" fmla="*/ 587375 h 701675"/>
              <a:gd name="connsiteX35" fmla="*/ 1120775 w 2095500"/>
              <a:gd name="connsiteY35" fmla="*/ 619125 h 701675"/>
              <a:gd name="connsiteX36" fmla="*/ 984250 w 2095500"/>
              <a:gd name="connsiteY36" fmla="*/ 641350 h 701675"/>
              <a:gd name="connsiteX37" fmla="*/ 869950 w 2095500"/>
              <a:gd name="connsiteY37" fmla="*/ 660400 h 701675"/>
              <a:gd name="connsiteX38" fmla="*/ 698500 w 2095500"/>
              <a:gd name="connsiteY38" fmla="*/ 673100 h 701675"/>
              <a:gd name="connsiteX39" fmla="*/ 422275 w 2095500"/>
              <a:gd name="connsiteY39" fmla="*/ 692150 h 701675"/>
              <a:gd name="connsiteX0" fmla="*/ 273050 w 1946275"/>
              <a:gd name="connsiteY0" fmla="*/ 692150 h 701675"/>
              <a:gd name="connsiteX1" fmla="*/ 15875 w 1946275"/>
              <a:gd name="connsiteY1" fmla="*/ 701675 h 701675"/>
              <a:gd name="connsiteX2" fmla="*/ 0 w 1946275"/>
              <a:gd name="connsiteY2" fmla="*/ 476250 h 701675"/>
              <a:gd name="connsiteX3" fmla="*/ 187325 w 1946275"/>
              <a:gd name="connsiteY3" fmla="*/ 488950 h 701675"/>
              <a:gd name="connsiteX4" fmla="*/ 301625 w 1946275"/>
              <a:gd name="connsiteY4" fmla="*/ 488950 h 701675"/>
              <a:gd name="connsiteX5" fmla="*/ 463550 w 1946275"/>
              <a:gd name="connsiteY5" fmla="*/ 479425 h 701675"/>
              <a:gd name="connsiteX6" fmla="*/ 517525 w 1946275"/>
              <a:gd name="connsiteY6" fmla="*/ 473075 h 701675"/>
              <a:gd name="connsiteX7" fmla="*/ 673100 w 1946275"/>
              <a:gd name="connsiteY7" fmla="*/ 454025 h 701675"/>
              <a:gd name="connsiteX8" fmla="*/ 822325 w 1946275"/>
              <a:gd name="connsiteY8" fmla="*/ 434975 h 701675"/>
              <a:gd name="connsiteX9" fmla="*/ 946150 w 1946275"/>
              <a:gd name="connsiteY9" fmla="*/ 419100 h 701675"/>
              <a:gd name="connsiteX10" fmla="*/ 1060450 w 1946275"/>
              <a:gd name="connsiteY10" fmla="*/ 400050 h 701675"/>
              <a:gd name="connsiteX11" fmla="*/ 1143000 w 1946275"/>
              <a:gd name="connsiteY11" fmla="*/ 384175 h 701675"/>
              <a:gd name="connsiteX12" fmla="*/ 1225550 w 1946275"/>
              <a:gd name="connsiteY12" fmla="*/ 361950 h 701675"/>
              <a:gd name="connsiteX13" fmla="*/ 1381125 w 1946275"/>
              <a:gd name="connsiteY13" fmla="*/ 301625 h 701675"/>
              <a:gd name="connsiteX14" fmla="*/ 1492250 w 1946275"/>
              <a:gd name="connsiteY14" fmla="*/ 257175 h 701675"/>
              <a:gd name="connsiteX15" fmla="*/ 1600200 w 1946275"/>
              <a:gd name="connsiteY15" fmla="*/ 200025 h 701675"/>
              <a:gd name="connsiteX16" fmla="*/ 1670050 w 1946275"/>
              <a:gd name="connsiteY16" fmla="*/ 158750 h 701675"/>
              <a:gd name="connsiteX17" fmla="*/ 1755775 w 1946275"/>
              <a:gd name="connsiteY17" fmla="*/ 101600 h 701675"/>
              <a:gd name="connsiteX18" fmla="*/ 1835150 w 1946275"/>
              <a:gd name="connsiteY18" fmla="*/ 41275 h 701675"/>
              <a:gd name="connsiteX19" fmla="*/ 1857375 w 1946275"/>
              <a:gd name="connsiteY19" fmla="*/ 28575 h 701675"/>
              <a:gd name="connsiteX20" fmla="*/ 1892300 w 1946275"/>
              <a:gd name="connsiteY20" fmla="*/ 9525 h 701675"/>
              <a:gd name="connsiteX21" fmla="*/ 1917700 w 1946275"/>
              <a:gd name="connsiteY21" fmla="*/ 0 h 701675"/>
              <a:gd name="connsiteX22" fmla="*/ 1936750 w 1946275"/>
              <a:gd name="connsiteY22" fmla="*/ 3175 h 701675"/>
              <a:gd name="connsiteX23" fmla="*/ 1946275 w 1946275"/>
              <a:gd name="connsiteY23" fmla="*/ 19050 h 701675"/>
              <a:gd name="connsiteX24" fmla="*/ 1943100 w 1946275"/>
              <a:gd name="connsiteY24" fmla="*/ 44450 h 701675"/>
              <a:gd name="connsiteX25" fmla="*/ 1933575 w 1946275"/>
              <a:gd name="connsiteY25" fmla="*/ 85725 h 701675"/>
              <a:gd name="connsiteX26" fmla="*/ 1901825 w 1946275"/>
              <a:gd name="connsiteY26" fmla="*/ 139700 h 701675"/>
              <a:gd name="connsiteX27" fmla="*/ 1835150 w 1946275"/>
              <a:gd name="connsiteY27" fmla="*/ 203200 h 701675"/>
              <a:gd name="connsiteX28" fmla="*/ 1765300 w 1946275"/>
              <a:gd name="connsiteY28" fmla="*/ 266700 h 701675"/>
              <a:gd name="connsiteX29" fmla="*/ 1644650 w 1946275"/>
              <a:gd name="connsiteY29" fmla="*/ 352425 h 701675"/>
              <a:gd name="connsiteX30" fmla="*/ 1552575 w 1946275"/>
              <a:gd name="connsiteY30" fmla="*/ 412750 h 701675"/>
              <a:gd name="connsiteX31" fmla="*/ 1397000 w 1946275"/>
              <a:gd name="connsiteY31" fmla="*/ 492125 h 701675"/>
              <a:gd name="connsiteX32" fmla="*/ 1257300 w 1946275"/>
              <a:gd name="connsiteY32" fmla="*/ 542925 h 701675"/>
              <a:gd name="connsiteX33" fmla="*/ 1104900 w 1946275"/>
              <a:gd name="connsiteY33" fmla="*/ 587375 h 701675"/>
              <a:gd name="connsiteX34" fmla="*/ 971550 w 1946275"/>
              <a:gd name="connsiteY34" fmla="*/ 619125 h 701675"/>
              <a:gd name="connsiteX35" fmla="*/ 835025 w 1946275"/>
              <a:gd name="connsiteY35" fmla="*/ 641350 h 701675"/>
              <a:gd name="connsiteX36" fmla="*/ 720725 w 1946275"/>
              <a:gd name="connsiteY36" fmla="*/ 660400 h 701675"/>
              <a:gd name="connsiteX37" fmla="*/ 549275 w 1946275"/>
              <a:gd name="connsiteY37" fmla="*/ 673100 h 701675"/>
              <a:gd name="connsiteX38" fmla="*/ 273050 w 1946275"/>
              <a:gd name="connsiteY38" fmla="*/ 692150 h 701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1946275" h="701675">
                <a:moveTo>
                  <a:pt x="273050" y="692150"/>
                </a:moveTo>
                <a:lnTo>
                  <a:pt x="15875" y="701675"/>
                </a:lnTo>
                <a:lnTo>
                  <a:pt x="0" y="476250"/>
                </a:lnTo>
                <a:lnTo>
                  <a:pt x="187325" y="488950"/>
                </a:lnTo>
                <a:lnTo>
                  <a:pt x="301625" y="488950"/>
                </a:lnTo>
                <a:lnTo>
                  <a:pt x="463550" y="479425"/>
                </a:lnTo>
                <a:lnTo>
                  <a:pt x="517525" y="473075"/>
                </a:lnTo>
                <a:lnTo>
                  <a:pt x="673100" y="454025"/>
                </a:lnTo>
                <a:lnTo>
                  <a:pt x="822325" y="434975"/>
                </a:lnTo>
                <a:lnTo>
                  <a:pt x="946150" y="419100"/>
                </a:lnTo>
                <a:lnTo>
                  <a:pt x="1060450" y="400050"/>
                </a:lnTo>
                <a:lnTo>
                  <a:pt x="1143000" y="384175"/>
                </a:lnTo>
                <a:lnTo>
                  <a:pt x="1225550" y="361950"/>
                </a:lnTo>
                <a:lnTo>
                  <a:pt x="1381125" y="301625"/>
                </a:lnTo>
                <a:lnTo>
                  <a:pt x="1492250" y="257175"/>
                </a:lnTo>
                <a:lnTo>
                  <a:pt x="1600200" y="200025"/>
                </a:lnTo>
                <a:lnTo>
                  <a:pt x="1670050" y="158750"/>
                </a:lnTo>
                <a:lnTo>
                  <a:pt x="1755775" y="101600"/>
                </a:lnTo>
                <a:lnTo>
                  <a:pt x="1835150" y="41275"/>
                </a:lnTo>
                <a:lnTo>
                  <a:pt x="1857375" y="28575"/>
                </a:lnTo>
                <a:lnTo>
                  <a:pt x="1892300" y="9525"/>
                </a:lnTo>
                <a:lnTo>
                  <a:pt x="1917700" y="0"/>
                </a:lnTo>
                <a:lnTo>
                  <a:pt x="1936750" y="3175"/>
                </a:lnTo>
                <a:lnTo>
                  <a:pt x="1946275" y="19050"/>
                </a:lnTo>
                <a:lnTo>
                  <a:pt x="1943100" y="44450"/>
                </a:lnTo>
                <a:lnTo>
                  <a:pt x="1933575" y="85725"/>
                </a:lnTo>
                <a:lnTo>
                  <a:pt x="1901825" y="139700"/>
                </a:lnTo>
                <a:lnTo>
                  <a:pt x="1835150" y="203200"/>
                </a:lnTo>
                <a:lnTo>
                  <a:pt x="1765300" y="266700"/>
                </a:lnTo>
                <a:lnTo>
                  <a:pt x="1644650" y="352425"/>
                </a:lnTo>
                <a:lnTo>
                  <a:pt x="1552575" y="412750"/>
                </a:lnTo>
                <a:lnTo>
                  <a:pt x="1397000" y="492125"/>
                </a:lnTo>
                <a:lnTo>
                  <a:pt x="1257300" y="542925"/>
                </a:lnTo>
                <a:lnTo>
                  <a:pt x="1104900" y="587375"/>
                </a:lnTo>
                <a:lnTo>
                  <a:pt x="971550" y="619125"/>
                </a:lnTo>
                <a:lnTo>
                  <a:pt x="835025" y="641350"/>
                </a:lnTo>
                <a:lnTo>
                  <a:pt x="720725" y="660400"/>
                </a:lnTo>
                <a:lnTo>
                  <a:pt x="549275" y="673100"/>
                </a:lnTo>
                <a:lnTo>
                  <a:pt x="273050" y="6921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00824666-8C8D-4F0C-A6DD-7FED83566468}"/>
              </a:ext>
            </a:extLst>
          </p:cNvPr>
          <p:cNvSpPr/>
          <p:nvPr/>
        </p:nvSpPr>
        <p:spPr>
          <a:xfrm rot="16140000">
            <a:off x="3968750" y="4838700"/>
            <a:ext cx="1660525" cy="720725"/>
          </a:xfrm>
          <a:custGeom>
            <a:avLst/>
            <a:gdLst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24250 w 3552825"/>
              <a:gd name="connsiteY55" fmla="*/ 19050 h 720725"/>
              <a:gd name="connsiteX56" fmla="*/ 3543300 w 3552825"/>
              <a:gd name="connsiteY56" fmla="*/ 22225 h 720725"/>
              <a:gd name="connsiteX57" fmla="*/ 3552825 w 3552825"/>
              <a:gd name="connsiteY57" fmla="*/ 38100 h 720725"/>
              <a:gd name="connsiteX58" fmla="*/ 3549650 w 3552825"/>
              <a:gd name="connsiteY58" fmla="*/ 63500 h 720725"/>
              <a:gd name="connsiteX59" fmla="*/ 3540125 w 3552825"/>
              <a:gd name="connsiteY59" fmla="*/ 104775 h 720725"/>
              <a:gd name="connsiteX60" fmla="*/ 3508375 w 3552825"/>
              <a:gd name="connsiteY60" fmla="*/ 158750 h 720725"/>
              <a:gd name="connsiteX61" fmla="*/ 3441700 w 3552825"/>
              <a:gd name="connsiteY61" fmla="*/ 222250 h 720725"/>
              <a:gd name="connsiteX62" fmla="*/ 3371850 w 3552825"/>
              <a:gd name="connsiteY62" fmla="*/ 285750 h 720725"/>
              <a:gd name="connsiteX63" fmla="*/ 3251200 w 3552825"/>
              <a:gd name="connsiteY63" fmla="*/ 371475 h 720725"/>
              <a:gd name="connsiteX64" fmla="*/ 3159125 w 3552825"/>
              <a:gd name="connsiteY64" fmla="*/ 431800 h 720725"/>
              <a:gd name="connsiteX65" fmla="*/ 3003550 w 3552825"/>
              <a:gd name="connsiteY65" fmla="*/ 511175 h 720725"/>
              <a:gd name="connsiteX66" fmla="*/ 2863850 w 3552825"/>
              <a:gd name="connsiteY66" fmla="*/ 561975 h 720725"/>
              <a:gd name="connsiteX67" fmla="*/ 2711450 w 3552825"/>
              <a:gd name="connsiteY67" fmla="*/ 606425 h 720725"/>
              <a:gd name="connsiteX68" fmla="*/ 2578100 w 3552825"/>
              <a:gd name="connsiteY68" fmla="*/ 638175 h 720725"/>
              <a:gd name="connsiteX69" fmla="*/ 2441575 w 3552825"/>
              <a:gd name="connsiteY69" fmla="*/ 660400 h 720725"/>
              <a:gd name="connsiteX70" fmla="*/ 2327275 w 3552825"/>
              <a:gd name="connsiteY70" fmla="*/ 679450 h 720725"/>
              <a:gd name="connsiteX71" fmla="*/ 2155825 w 3552825"/>
              <a:gd name="connsiteY71" fmla="*/ 692150 h 720725"/>
              <a:gd name="connsiteX72" fmla="*/ 1879600 w 3552825"/>
              <a:gd name="connsiteY72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43300 w 3552825"/>
              <a:gd name="connsiteY55" fmla="*/ 22225 h 720725"/>
              <a:gd name="connsiteX56" fmla="*/ 3552825 w 3552825"/>
              <a:gd name="connsiteY56" fmla="*/ 38100 h 720725"/>
              <a:gd name="connsiteX57" fmla="*/ 3549650 w 3552825"/>
              <a:gd name="connsiteY57" fmla="*/ 63500 h 720725"/>
              <a:gd name="connsiteX58" fmla="*/ 3540125 w 3552825"/>
              <a:gd name="connsiteY58" fmla="*/ 104775 h 720725"/>
              <a:gd name="connsiteX59" fmla="*/ 3508375 w 3552825"/>
              <a:gd name="connsiteY59" fmla="*/ 158750 h 720725"/>
              <a:gd name="connsiteX60" fmla="*/ 3441700 w 3552825"/>
              <a:gd name="connsiteY60" fmla="*/ 222250 h 720725"/>
              <a:gd name="connsiteX61" fmla="*/ 3371850 w 3552825"/>
              <a:gd name="connsiteY61" fmla="*/ 285750 h 720725"/>
              <a:gd name="connsiteX62" fmla="*/ 3251200 w 3552825"/>
              <a:gd name="connsiteY62" fmla="*/ 371475 h 720725"/>
              <a:gd name="connsiteX63" fmla="*/ 3159125 w 3552825"/>
              <a:gd name="connsiteY63" fmla="*/ 431800 h 720725"/>
              <a:gd name="connsiteX64" fmla="*/ 3003550 w 3552825"/>
              <a:gd name="connsiteY64" fmla="*/ 511175 h 720725"/>
              <a:gd name="connsiteX65" fmla="*/ 2863850 w 3552825"/>
              <a:gd name="connsiteY65" fmla="*/ 561975 h 720725"/>
              <a:gd name="connsiteX66" fmla="*/ 2711450 w 3552825"/>
              <a:gd name="connsiteY66" fmla="*/ 606425 h 720725"/>
              <a:gd name="connsiteX67" fmla="*/ 2578100 w 3552825"/>
              <a:gd name="connsiteY67" fmla="*/ 638175 h 720725"/>
              <a:gd name="connsiteX68" fmla="*/ 2441575 w 3552825"/>
              <a:gd name="connsiteY68" fmla="*/ 660400 h 720725"/>
              <a:gd name="connsiteX69" fmla="*/ 2327275 w 3552825"/>
              <a:gd name="connsiteY69" fmla="*/ 679450 h 720725"/>
              <a:gd name="connsiteX70" fmla="*/ 2155825 w 3552825"/>
              <a:gd name="connsiteY70" fmla="*/ 692150 h 720725"/>
              <a:gd name="connsiteX71" fmla="*/ 1879600 w 3552825"/>
              <a:gd name="connsiteY71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63925 w 3552825"/>
              <a:gd name="connsiteY53" fmla="*/ 47625 h 720725"/>
              <a:gd name="connsiteX54" fmla="*/ 3498850 w 3552825"/>
              <a:gd name="connsiteY54" fmla="*/ 28575 h 720725"/>
              <a:gd name="connsiteX55" fmla="*/ 3552825 w 3552825"/>
              <a:gd name="connsiteY55" fmla="*/ 38100 h 720725"/>
              <a:gd name="connsiteX56" fmla="*/ 3549650 w 3552825"/>
              <a:gd name="connsiteY56" fmla="*/ 63500 h 720725"/>
              <a:gd name="connsiteX57" fmla="*/ 3540125 w 3552825"/>
              <a:gd name="connsiteY57" fmla="*/ 104775 h 720725"/>
              <a:gd name="connsiteX58" fmla="*/ 3508375 w 3552825"/>
              <a:gd name="connsiteY58" fmla="*/ 158750 h 720725"/>
              <a:gd name="connsiteX59" fmla="*/ 3441700 w 3552825"/>
              <a:gd name="connsiteY59" fmla="*/ 222250 h 720725"/>
              <a:gd name="connsiteX60" fmla="*/ 3371850 w 3552825"/>
              <a:gd name="connsiteY60" fmla="*/ 285750 h 720725"/>
              <a:gd name="connsiteX61" fmla="*/ 3251200 w 3552825"/>
              <a:gd name="connsiteY61" fmla="*/ 371475 h 720725"/>
              <a:gd name="connsiteX62" fmla="*/ 3159125 w 3552825"/>
              <a:gd name="connsiteY62" fmla="*/ 431800 h 720725"/>
              <a:gd name="connsiteX63" fmla="*/ 3003550 w 3552825"/>
              <a:gd name="connsiteY63" fmla="*/ 511175 h 720725"/>
              <a:gd name="connsiteX64" fmla="*/ 2863850 w 3552825"/>
              <a:gd name="connsiteY64" fmla="*/ 561975 h 720725"/>
              <a:gd name="connsiteX65" fmla="*/ 2711450 w 3552825"/>
              <a:gd name="connsiteY65" fmla="*/ 606425 h 720725"/>
              <a:gd name="connsiteX66" fmla="*/ 2578100 w 3552825"/>
              <a:gd name="connsiteY66" fmla="*/ 638175 h 720725"/>
              <a:gd name="connsiteX67" fmla="*/ 2441575 w 3552825"/>
              <a:gd name="connsiteY67" fmla="*/ 660400 h 720725"/>
              <a:gd name="connsiteX68" fmla="*/ 2327275 w 3552825"/>
              <a:gd name="connsiteY68" fmla="*/ 679450 h 720725"/>
              <a:gd name="connsiteX69" fmla="*/ 2155825 w 3552825"/>
              <a:gd name="connsiteY69" fmla="*/ 692150 h 720725"/>
              <a:gd name="connsiteX70" fmla="*/ 1879600 w 3552825"/>
              <a:gd name="connsiteY70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498850 w 3552825"/>
              <a:gd name="connsiteY53" fmla="*/ 28575 h 720725"/>
              <a:gd name="connsiteX54" fmla="*/ 3552825 w 3552825"/>
              <a:gd name="connsiteY54" fmla="*/ 38100 h 720725"/>
              <a:gd name="connsiteX55" fmla="*/ 3549650 w 3552825"/>
              <a:gd name="connsiteY55" fmla="*/ 63500 h 720725"/>
              <a:gd name="connsiteX56" fmla="*/ 3540125 w 3552825"/>
              <a:gd name="connsiteY56" fmla="*/ 104775 h 720725"/>
              <a:gd name="connsiteX57" fmla="*/ 3508375 w 3552825"/>
              <a:gd name="connsiteY57" fmla="*/ 158750 h 720725"/>
              <a:gd name="connsiteX58" fmla="*/ 3441700 w 3552825"/>
              <a:gd name="connsiteY58" fmla="*/ 222250 h 720725"/>
              <a:gd name="connsiteX59" fmla="*/ 3371850 w 3552825"/>
              <a:gd name="connsiteY59" fmla="*/ 285750 h 720725"/>
              <a:gd name="connsiteX60" fmla="*/ 3251200 w 3552825"/>
              <a:gd name="connsiteY60" fmla="*/ 371475 h 720725"/>
              <a:gd name="connsiteX61" fmla="*/ 3159125 w 3552825"/>
              <a:gd name="connsiteY61" fmla="*/ 431800 h 720725"/>
              <a:gd name="connsiteX62" fmla="*/ 3003550 w 3552825"/>
              <a:gd name="connsiteY62" fmla="*/ 511175 h 720725"/>
              <a:gd name="connsiteX63" fmla="*/ 2863850 w 3552825"/>
              <a:gd name="connsiteY63" fmla="*/ 561975 h 720725"/>
              <a:gd name="connsiteX64" fmla="*/ 2711450 w 3552825"/>
              <a:gd name="connsiteY64" fmla="*/ 606425 h 720725"/>
              <a:gd name="connsiteX65" fmla="*/ 2578100 w 3552825"/>
              <a:gd name="connsiteY65" fmla="*/ 638175 h 720725"/>
              <a:gd name="connsiteX66" fmla="*/ 2441575 w 3552825"/>
              <a:gd name="connsiteY66" fmla="*/ 660400 h 720725"/>
              <a:gd name="connsiteX67" fmla="*/ 2327275 w 3552825"/>
              <a:gd name="connsiteY67" fmla="*/ 679450 h 720725"/>
              <a:gd name="connsiteX68" fmla="*/ 2155825 w 3552825"/>
              <a:gd name="connsiteY68" fmla="*/ 692150 h 720725"/>
              <a:gd name="connsiteX69" fmla="*/ 1879600 w 3552825"/>
              <a:gd name="connsiteY69" fmla="*/ 711200 h 720725"/>
              <a:gd name="connsiteX0" fmla="*/ 1879600 w 3552825"/>
              <a:gd name="connsiteY0" fmla="*/ 711200 h 720725"/>
              <a:gd name="connsiteX1" fmla="*/ 1622425 w 3552825"/>
              <a:gd name="connsiteY1" fmla="*/ 720725 h 720725"/>
              <a:gd name="connsiteX2" fmla="*/ 1457325 w 3552825"/>
              <a:gd name="connsiteY2" fmla="*/ 714375 h 720725"/>
              <a:gd name="connsiteX3" fmla="*/ 1225550 w 3552825"/>
              <a:gd name="connsiteY3" fmla="*/ 701675 h 720725"/>
              <a:gd name="connsiteX4" fmla="*/ 1073150 w 3552825"/>
              <a:gd name="connsiteY4" fmla="*/ 685800 h 720725"/>
              <a:gd name="connsiteX5" fmla="*/ 898525 w 3552825"/>
              <a:gd name="connsiteY5" fmla="*/ 663575 h 720725"/>
              <a:gd name="connsiteX6" fmla="*/ 749300 w 3552825"/>
              <a:gd name="connsiteY6" fmla="*/ 638175 h 720725"/>
              <a:gd name="connsiteX7" fmla="*/ 609600 w 3552825"/>
              <a:gd name="connsiteY7" fmla="*/ 600075 h 720725"/>
              <a:gd name="connsiteX8" fmla="*/ 511175 w 3552825"/>
              <a:gd name="connsiteY8" fmla="*/ 565150 h 720725"/>
              <a:gd name="connsiteX9" fmla="*/ 400050 w 3552825"/>
              <a:gd name="connsiteY9" fmla="*/ 511175 h 720725"/>
              <a:gd name="connsiteX10" fmla="*/ 301625 w 3552825"/>
              <a:gd name="connsiteY10" fmla="*/ 450850 h 720725"/>
              <a:gd name="connsiteX11" fmla="*/ 212725 w 3552825"/>
              <a:gd name="connsiteY11" fmla="*/ 384175 h 720725"/>
              <a:gd name="connsiteX12" fmla="*/ 117475 w 3552825"/>
              <a:gd name="connsiteY12" fmla="*/ 298450 h 720725"/>
              <a:gd name="connsiteX13" fmla="*/ 73025 w 3552825"/>
              <a:gd name="connsiteY13" fmla="*/ 254000 h 720725"/>
              <a:gd name="connsiteX14" fmla="*/ 31750 w 3552825"/>
              <a:gd name="connsiteY14" fmla="*/ 203200 h 720725"/>
              <a:gd name="connsiteX15" fmla="*/ 3175 w 3552825"/>
              <a:gd name="connsiteY15" fmla="*/ 149225 h 720725"/>
              <a:gd name="connsiteX16" fmla="*/ 0 w 3552825"/>
              <a:gd name="connsiteY16" fmla="*/ 111125 h 720725"/>
              <a:gd name="connsiteX17" fmla="*/ 6350 w 3552825"/>
              <a:gd name="connsiteY17" fmla="*/ 92075 h 720725"/>
              <a:gd name="connsiteX18" fmla="*/ 25400 w 3552825"/>
              <a:gd name="connsiteY18" fmla="*/ 69850 h 720725"/>
              <a:gd name="connsiteX19" fmla="*/ 63500 w 3552825"/>
              <a:gd name="connsiteY19" fmla="*/ 44450 h 720725"/>
              <a:gd name="connsiteX20" fmla="*/ 117475 w 3552825"/>
              <a:gd name="connsiteY20" fmla="*/ 22225 h 720725"/>
              <a:gd name="connsiteX21" fmla="*/ 190500 w 3552825"/>
              <a:gd name="connsiteY21" fmla="*/ 6350 h 720725"/>
              <a:gd name="connsiteX22" fmla="*/ 238125 w 3552825"/>
              <a:gd name="connsiteY22" fmla="*/ 0 h 720725"/>
              <a:gd name="connsiteX23" fmla="*/ 488950 w 3552825"/>
              <a:gd name="connsiteY23" fmla="*/ 200025 h 720725"/>
              <a:gd name="connsiteX24" fmla="*/ 498475 w 3552825"/>
              <a:gd name="connsiteY24" fmla="*/ 225425 h 720725"/>
              <a:gd name="connsiteX25" fmla="*/ 517525 w 3552825"/>
              <a:gd name="connsiteY25" fmla="*/ 260350 h 720725"/>
              <a:gd name="connsiteX26" fmla="*/ 555625 w 3552825"/>
              <a:gd name="connsiteY26" fmla="*/ 304800 h 720725"/>
              <a:gd name="connsiteX27" fmla="*/ 600075 w 3552825"/>
              <a:gd name="connsiteY27" fmla="*/ 336550 h 720725"/>
              <a:gd name="connsiteX28" fmla="*/ 676275 w 3552825"/>
              <a:gd name="connsiteY28" fmla="*/ 368300 h 720725"/>
              <a:gd name="connsiteX29" fmla="*/ 777875 w 3552825"/>
              <a:gd name="connsiteY29" fmla="*/ 396875 h 720725"/>
              <a:gd name="connsiteX30" fmla="*/ 895350 w 3552825"/>
              <a:gd name="connsiteY30" fmla="*/ 425450 h 720725"/>
              <a:gd name="connsiteX31" fmla="*/ 1016000 w 3552825"/>
              <a:gd name="connsiteY31" fmla="*/ 454025 h 720725"/>
              <a:gd name="connsiteX32" fmla="*/ 1123950 w 3552825"/>
              <a:gd name="connsiteY32" fmla="*/ 473075 h 720725"/>
              <a:gd name="connsiteX33" fmla="*/ 1225550 w 3552825"/>
              <a:gd name="connsiteY33" fmla="*/ 485775 h 720725"/>
              <a:gd name="connsiteX34" fmla="*/ 1327150 w 3552825"/>
              <a:gd name="connsiteY34" fmla="*/ 495300 h 720725"/>
              <a:gd name="connsiteX35" fmla="*/ 1412875 w 3552825"/>
              <a:gd name="connsiteY35" fmla="*/ 495300 h 720725"/>
              <a:gd name="connsiteX36" fmla="*/ 1606550 w 3552825"/>
              <a:gd name="connsiteY36" fmla="*/ 495300 h 720725"/>
              <a:gd name="connsiteX37" fmla="*/ 1793875 w 3552825"/>
              <a:gd name="connsiteY37" fmla="*/ 508000 h 720725"/>
              <a:gd name="connsiteX38" fmla="*/ 1908175 w 3552825"/>
              <a:gd name="connsiteY38" fmla="*/ 508000 h 720725"/>
              <a:gd name="connsiteX39" fmla="*/ 2070100 w 3552825"/>
              <a:gd name="connsiteY39" fmla="*/ 498475 h 720725"/>
              <a:gd name="connsiteX40" fmla="*/ 2124075 w 3552825"/>
              <a:gd name="connsiteY40" fmla="*/ 492125 h 720725"/>
              <a:gd name="connsiteX41" fmla="*/ 2279650 w 3552825"/>
              <a:gd name="connsiteY41" fmla="*/ 473075 h 720725"/>
              <a:gd name="connsiteX42" fmla="*/ 2428875 w 3552825"/>
              <a:gd name="connsiteY42" fmla="*/ 454025 h 720725"/>
              <a:gd name="connsiteX43" fmla="*/ 2552700 w 3552825"/>
              <a:gd name="connsiteY43" fmla="*/ 438150 h 720725"/>
              <a:gd name="connsiteX44" fmla="*/ 2667000 w 3552825"/>
              <a:gd name="connsiteY44" fmla="*/ 419100 h 720725"/>
              <a:gd name="connsiteX45" fmla="*/ 2749550 w 3552825"/>
              <a:gd name="connsiteY45" fmla="*/ 403225 h 720725"/>
              <a:gd name="connsiteX46" fmla="*/ 2832100 w 3552825"/>
              <a:gd name="connsiteY46" fmla="*/ 381000 h 720725"/>
              <a:gd name="connsiteX47" fmla="*/ 2987675 w 3552825"/>
              <a:gd name="connsiteY47" fmla="*/ 320675 h 720725"/>
              <a:gd name="connsiteX48" fmla="*/ 3098800 w 3552825"/>
              <a:gd name="connsiteY48" fmla="*/ 276225 h 720725"/>
              <a:gd name="connsiteX49" fmla="*/ 3206750 w 3552825"/>
              <a:gd name="connsiteY49" fmla="*/ 219075 h 720725"/>
              <a:gd name="connsiteX50" fmla="*/ 3276600 w 3552825"/>
              <a:gd name="connsiteY50" fmla="*/ 177800 h 720725"/>
              <a:gd name="connsiteX51" fmla="*/ 3362325 w 3552825"/>
              <a:gd name="connsiteY51" fmla="*/ 120650 h 720725"/>
              <a:gd name="connsiteX52" fmla="*/ 3441700 w 3552825"/>
              <a:gd name="connsiteY52" fmla="*/ 60325 h 720725"/>
              <a:gd name="connsiteX53" fmla="*/ 3552825 w 3552825"/>
              <a:gd name="connsiteY53" fmla="*/ 38100 h 720725"/>
              <a:gd name="connsiteX54" fmla="*/ 3549650 w 3552825"/>
              <a:gd name="connsiteY54" fmla="*/ 63500 h 720725"/>
              <a:gd name="connsiteX55" fmla="*/ 3540125 w 3552825"/>
              <a:gd name="connsiteY55" fmla="*/ 104775 h 720725"/>
              <a:gd name="connsiteX56" fmla="*/ 3508375 w 3552825"/>
              <a:gd name="connsiteY56" fmla="*/ 158750 h 720725"/>
              <a:gd name="connsiteX57" fmla="*/ 3441700 w 3552825"/>
              <a:gd name="connsiteY57" fmla="*/ 222250 h 720725"/>
              <a:gd name="connsiteX58" fmla="*/ 3371850 w 3552825"/>
              <a:gd name="connsiteY58" fmla="*/ 285750 h 720725"/>
              <a:gd name="connsiteX59" fmla="*/ 3251200 w 3552825"/>
              <a:gd name="connsiteY59" fmla="*/ 371475 h 720725"/>
              <a:gd name="connsiteX60" fmla="*/ 3159125 w 3552825"/>
              <a:gd name="connsiteY60" fmla="*/ 431800 h 720725"/>
              <a:gd name="connsiteX61" fmla="*/ 3003550 w 3552825"/>
              <a:gd name="connsiteY61" fmla="*/ 511175 h 720725"/>
              <a:gd name="connsiteX62" fmla="*/ 2863850 w 3552825"/>
              <a:gd name="connsiteY62" fmla="*/ 561975 h 720725"/>
              <a:gd name="connsiteX63" fmla="*/ 2711450 w 3552825"/>
              <a:gd name="connsiteY63" fmla="*/ 606425 h 720725"/>
              <a:gd name="connsiteX64" fmla="*/ 2578100 w 3552825"/>
              <a:gd name="connsiteY64" fmla="*/ 638175 h 720725"/>
              <a:gd name="connsiteX65" fmla="*/ 2441575 w 3552825"/>
              <a:gd name="connsiteY65" fmla="*/ 660400 h 720725"/>
              <a:gd name="connsiteX66" fmla="*/ 2327275 w 3552825"/>
              <a:gd name="connsiteY66" fmla="*/ 679450 h 720725"/>
              <a:gd name="connsiteX67" fmla="*/ 2155825 w 3552825"/>
              <a:gd name="connsiteY67" fmla="*/ 692150 h 720725"/>
              <a:gd name="connsiteX68" fmla="*/ 1879600 w 3552825"/>
              <a:gd name="connsiteY68" fmla="*/ 711200 h 720725"/>
              <a:gd name="connsiteX0" fmla="*/ 1879600 w 3549650"/>
              <a:gd name="connsiteY0" fmla="*/ 711200 h 720725"/>
              <a:gd name="connsiteX1" fmla="*/ 1622425 w 3549650"/>
              <a:gd name="connsiteY1" fmla="*/ 720725 h 720725"/>
              <a:gd name="connsiteX2" fmla="*/ 1457325 w 3549650"/>
              <a:gd name="connsiteY2" fmla="*/ 714375 h 720725"/>
              <a:gd name="connsiteX3" fmla="*/ 1225550 w 3549650"/>
              <a:gd name="connsiteY3" fmla="*/ 701675 h 720725"/>
              <a:gd name="connsiteX4" fmla="*/ 1073150 w 3549650"/>
              <a:gd name="connsiteY4" fmla="*/ 685800 h 720725"/>
              <a:gd name="connsiteX5" fmla="*/ 898525 w 3549650"/>
              <a:gd name="connsiteY5" fmla="*/ 663575 h 720725"/>
              <a:gd name="connsiteX6" fmla="*/ 749300 w 3549650"/>
              <a:gd name="connsiteY6" fmla="*/ 638175 h 720725"/>
              <a:gd name="connsiteX7" fmla="*/ 609600 w 3549650"/>
              <a:gd name="connsiteY7" fmla="*/ 600075 h 720725"/>
              <a:gd name="connsiteX8" fmla="*/ 511175 w 3549650"/>
              <a:gd name="connsiteY8" fmla="*/ 565150 h 720725"/>
              <a:gd name="connsiteX9" fmla="*/ 400050 w 3549650"/>
              <a:gd name="connsiteY9" fmla="*/ 511175 h 720725"/>
              <a:gd name="connsiteX10" fmla="*/ 301625 w 3549650"/>
              <a:gd name="connsiteY10" fmla="*/ 450850 h 720725"/>
              <a:gd name="connsiteX11" fmla="*/ 212725 w 3549650"/>
              <a:gd name="connsiteY11" fmla="*/ 384175 h 720725"/>
              <a:gd name="connsiteX12" fmla="*/ 117475 w 3549650"/>
              <a:gd name="connsiteY12" fmla="*/ 298450 h 720725"/>
              <a:gd name="connsiteX13" fmla="*/ 73025 w 3549650"/>
              <a:gd name="connsiteY13" fmla="*/ 254000 h 720725"/>
              <a:gd name="connsiteX14" fmla="*/ 31750 w 3549650"/>
              <a:gd name="connsiteY14" fmla="*/ 203200 h 720725"/>
              <a:gd name="connsiteX15" fmla="*/ 3175 w 3549650"/>
              <a:gd name="connsiteY15" fmla="*/ 149225 h 720725"/>
              <a:gd name="connsiteX16" fmla="*/ 0 w 3549650"/>
              <a:gd name="connsiteY16" fmla="*/ 111125 h 720725"/>
              <a:gd name="connsiteX17" fmla="*/ 6350 w 3549650"/>
              <a:gd name="connsiteY17" fmla="*/ 92075 h 720725"/>
              <a:gd name="connsiteX18" fmla="*/ 25400 w 3549650"/>
              <a:gd name="connsiteY18" fmla="*/ 69850 h 720725"/>
              <a:gd name="connsiteX19" fmla="*/ 63500 w 3549650"/>
              <a:gd name="connsiteY19" fmla="*/ 44450 h 720725"/>
              <a:gd name="connsiteX20" fmla="*/ 117475 w 3549650"/>
              <a:gd name="connsiteY20" fmla="*/ 22225 h 720725"/>
              <a:gd name="connsiteX21" fmla="*/ 190500 w 3549650"/>
              <a:gd name="connsiteY21" fmla="*/ 6350 h 720725"/>
              <a:gd name="connsiteX22" fmla="*/ 238125 w 3549650"/>
              <a:gd name="connsiteY22" fmla="*/ 0 h 720725"/>
              <a:gd name="connsiteX23" fmla="*/ 488950 w 3549650"/>
              <a:gd name="connsiteY23" fmla="*/ 200025 h 720725"/>
              <a:gd name="connsiteX24" fmla="*/ 498475 w 3549650"/>
              <a:gd name="connsiteY24" fmla="*/ 225425 h 720725"/>
              <a:gd name="connsiteX25" fmla="*/ 517525 w 3549650"/>
              <a:gd name="connsiteY25" fmla="*/ 260350 h 720725"/>
              <a:gd name="connsiteX26" fmla="*/ 555625 w 3549650"/>
              <a:gd name="connsiteY26" fmla="*/ 304800 h 720725"/>
              <a:gd name="connsiteX27" fmla="*/ 600075 w 3549650"/>
              <a:gd name="connsiteY27" fmla="*/ 336550 h 720725"/>
              <a:gd name="connsiteX28" fmla="*/ 676275 w 3549650"/>
              <a:gd name="connsiteY28" fmla="*/ 368300 h 720725"/>
              <a:gd name="connsiteX29" fmla="*/ 777875 w 3549650"/>
              <a:gd name="connsiteY29" fmla="*/ 396875 h 720725"/>
              <a:gd name="connsiteX30" fmla="*/ 895350 w 3549650"/>
              <a:gd name="connsiteY30" fmla="*/ 425450 h 720725"/>
              <a:gd name="connsiteX31" fmla="*/ 1016000 w 3549650"/>
              <a:gd name="connsiteY31" fmla="*/ 454025 h 720725"/>
              <a:gd name="connsiteX32" fmla="*/ 1123950 w 3549650"/>
              <a:gd name="connsiteY32" fmla="*/ 473075 h 720725"/>
              <a:gd name="connsiteX33" fmla="*/ 1225550 w 3549650"/>
              <a:gd name="connsiteY33" fmla="*/ 485775 h 720725"/>
              <a:gd name="connsiteX34" fmla="*/ 1327150 w 3549650"/>
              <a:gd name="connsiteY34" fmla="*/ 495300 h 720725"/>
              <a:gd name="connsiteX35" fmla="*/ 1412875 w 3549650"/>
              <a:gd name="connsiteY35" fmla="*/ 495300 h 720725"/>
              <a:gd name="connsiteX36" fmla="*/ 1606550 w 3549650"/>
              <a:gd name="connsiteY36" fmla="*/ 495300 h 720725"/>
              <a:gd name="connsiteX37" fmla="*/ 1793875 w 3549650"/>
              <a:gd name="connsiteY37" fmla="*/ 508000 h 720725"/>
              <a:gd name="connsiteX38" fmla="*/ 1908175 w 3549650"/>
              <a:gd name="connsiteY38" fmla="*/ 508000 h 720725"/>
              <a:gd name="connsiteX39" fmla="*/ 2070100 w 3549650"/>
              <a:gd name="connsiteY39" fmla="*/ 498475 h 720725"/>
              <a:gd name="connsiteX40" fmla="*/ 2124075 w 3549650"/>
              <a:gd name="connsiteY40" fmla="*/ 492125 h 720725"/>
              <a:gd name="connsiteX41" fmla="*/ 2279650 w 3549650"/>
              <a:gd name="connsiteY41" fmla="*/ 473075 h 720725"/>
              <a:gd name="connsiteX42" fmla="*/ 2428875 w 3549650"/>
              <a:gd name="connsiteY42" fmla="*/ 454025 h 720725"/>
              <a:gd name="connsiteX43" fmla="*/ 2552700 w 3549650"/>
              <a:gd name="connsiteY43" fmla="*/ 438150 h 720725"/>
              <a:gd name="connsiteX44" fmla="*/ 2667000 w 3549650"/>
              <a:gd name="connsiteY44" fmla="*/ 419100 h 720725"/>
              <a:gd name="connsiteX45" fmla="*/ 2749550 w 3549650"/>
              <a:gd name="connsiteY45" fmla="*/ 403225 h 720725"/>
              <a:gd name="connsiteX46" fmla="*/ 2832100 w 3549650"/>
              <a:gd name="connsiteY46" fmla="*/ 381000 h 720725"/>
              <a:gd name="connsiteX47" fmla="*/ 2987675 w 3549650"/>
              <a:gd name="connsiteY47" fmla="*/ 320675 h 720725"/>
              <a:gd name="connsiteX48" fmla="*/ 3098800 w 3549650"/>
              <a:gd name="connsiteY48" fmla="*/ 276225 h 720725"/>
              <a:gd name="connsiteX49" fmla="*/ 3206750 w 3549650"/>
              <a:gd name="connsiteY49" fmla="*/ 219075 h 720725"/>
              <a:gd name="connsiteX50" fmla="*/ 3276600 w 3549650"/>
              <a:gd name="connsiteY50" fmla="*/ 177800 h 720725"/>
              <a:gd name="connsiteX51" fmla="*/ 3362325 w 3549650"/>
              <a:gd name="connsiteY51" fmla="*/ 120650 h 720725"/>
              <a:gd name="connsiteX52" fmla="*/ 3441700 w 3549650"/>
              <a:gd name="connsiteY52" fmla="*/ 60325 h 720725"/>
              <a:gd name="connsiteX53" fmla="*/ 3549650 w 3549650"/>
              <a:gd name="connsiteY53" fmla="*/ 63500 h 720725"/>
              <a:gd name="connsiteX54" fmla="*/ 3540125 w 3549650"/>
              <a:gd name="connsiteY54" fmla="*/ 104775 h 720725"/>
              <a:gd name="connsiteX55" fmla="*/ 3508375 w 3549650"/>
              <a:gd name="connsiteY55" fmla="*/ 158750 h 720725"/>
              <a:gd name="connsiteX56" fmla="*/ 3441700 w 3549650"/>
              <a:gd name="connsiteY56" fmla="*/ 222250 h 720725"/>
              <a:gd name="connsiteX57" fmla="*/ 3371850 w 3549650"/>
              <a:gd name="connsiteY57" fmla="*/ 285750 h 720725"/>
              <a:gd name="connsiteX58" fmla="*/ 3251200 w 3549650"/>
              <a:gd name="connsiteY58" fmla="*/ 371475 h 720725"/>
              <a:gd name="connsiteX59" fmla="*/ 3159125 w 3549650"/>
              <a:gd name="connsiteY59" fmla="*/ 431800 h 720725"/>
              <a:gd name="connsiteX60" fmla="*/ 3003550 w 3549650"/>
              <a:gd name="connsiteY60" fmla="*/ 511175 h 720725"/>
              <a:gd name="connsiteX61" fmla="*/ 2863850 w 3549650"/>
              <a:gd name="connsiteY61" fmla="*/ 561975 h 720725"/>
              <a:gd name="connsiteX62" fmla="*/ 2711450 w 3549650"/>
              <a:gd name="connsiteY62" fmla="*/ 606425 h 720725"/>
              <a:gd name="connsiteX63" fmla="*/ 2578100 w 3549650"/>
              <a:gd name="connsiteY63" fmla="*/ 638175 h 720725"/>
              <a:gd name="connsiteX64" fmla="*/ 2441575 w 3549650"/>
              <a:gd name="connsiteY64" fmla="*/ 660400 h 720725"/>
              <a:gd name="connsiteX65" fmla="*/ 2327275 w 3549650"/>
              <a:gd name="connsiteY65" fmla="*/ 679450 h 720725"/>
              <a:gd name="connsiteX66" fmla="*/ 2155825 w 3549650"/>
              <a:gd name="connsiteY66" fmla="*/ 692150 h 720725"/>
              <a:gd name="connsiteX67" fmla="*/ 1879600 w 3549650"/>
              <a:gd name="connsiteY67" fmla="*/ 711200 h 720725"/>
              <a:gd name="connsiteX0" fmla="*/ 1879600 w 3540125"/>
              <a:gd name="connsiteY0" fmla="*/ 711200 h 720725"/>
              <a:gd name="connsiteX1" fmla="*/ 1622425 w 3540125"/>
              <a:gd name="connsiteY1" fmla="*/ 720725 h 720725"/>
              <a:gd name="connsiteX2" fmla="*/ 1457325 w 3540125"/>
              <a:gd name="connsiteY2" fmla="*/ 714375 h 720725"/>
              <a:gd name="connsiteX3" fmla="*/ 1225550 w 3540125"/>
              <a:gd name="connsiteY3" fmla="*/ 701675 h 720725"/>
              <a:gd name="connsiteX4" fmla="*/ 1073150 w 3540125"/>
              <a:gd name="connsiteY4" fmla="*/ 685800 h 720725"/>
              <a:gd name="connsiteX5" fmla="*/ 898525 w 3540125"/>
              <a:gd name="connsiteY5" fmla="*/ 663575 h 720725"/>
              <a:gd name="connsiteX6" fmla="*/ 749300 w 3540125"/>
              <a:gd name="connsiteY6" fmla="*/ 638175 h 720725"/>
              <a:gd name="connsiteX7" fmla="*/ 609600 w 3540125"/>
              <a:gd name="connsiteY7" fmla="*/ 600075 h 720725"/>
              <a:gd name="connsiteX8" fmla="*/ 511175 w 3540125"/>
              <a:gd name="connsiteY8" fmla="*/ 565150 h 720725"/>
              <a:gd name="connsiteX9" fmla="*/ 400050 w 3540125"/>
              <a:gd name="connsiteY9" fmla="*/ 511175 h 720725"/>
              <a:gd name="connsiteX10" fmla="*/ 301625 w 3540125"/>
              <a:gd name="connsiteY10" fmla="*/ 450850 h 720725"/>
              <a:gd name="connsiteX11" fmla="*/ 212725 w 3540125"/>
              <a:gd name="connsiteY11" fmla="*/ 384175 h 720725"/>
              <a:gd name="connsiteX12" fmla="*/ 117475 w 3540125"/>
              <a:gd name="connsiteY12" fmla="*/ 298450 h 720725"/>
              <a:gd name="connsiteX13" fmla="*/ 73025 w 3540125"/>
              <a:gd name="connsiteY13" fmla="*/ 254000 h 720725"/>
              <a:gd name="connsiteX14" fmla="*/ 31750 w 3540125"/>
              <a:gd name="connsiteY14" fmla="*/ 203200 h 720725"/>
              <a:gd name="connsiteX15" fmla="*/ 3175 w 3540125"/>
              <a:gd name="connsiteY15" fmla="*/ 149225 h 720725"/>
              <a:gd name="connsiteX16" fmla="*/ 0 w 3540125"/>
              <a:gd name="connsiteY16" fmla="*/ 111125 h 720725"/>
              <a:gd name="connsiteX17" fmla="*/ 6350 w 3540125"/>
              <a:gd name="connsiteY17" fmla="*/ 92075 h 720725"/>
              <a:gd name="connsiteX18" fmla="*/ 25400 w 3540125"/>
              <a:gd name="connsiteY18" fmla="*/ 69850 h 720725"/>
              <a:gd name="connsiteX19" fmla="*/ 63500 w 3540125"/>
              <a:gd name="connsiteY19" fmla="*/ 44450 h 720725"/>
              <a:gd name="connsiteX20" fmla="*/ 117475 w 3540125"/>
              <a:gd name="connsiteY20" fmla="*/ 22225 h 720725"/>
              <a:gd name="connsiteX21" fmla="*/ 190500 w 3540125"/>
              <a:gd name="connsiteY21" fmla="*/ 6350 h 720725"/>
              <a:gd name="connsiteX22" fmla="*/ 238125 w 3540125"/>
              <a:gd name="connsiteY22" fmla="*/ 0 h 720725"/>
              <a:gd name="connsiteX23" fmla="*/ 488950 w 3540125"/>
              <a:gd name="connsiteY23" fmla="*/ 200025 h 720725"/>
              <a:gd name="connsiteX24" fmla="*/ 498475 w 3540125"/>
              <a:gd name="connsiteY24" fmla="*/ 225425 h 720725"/>
              <a:gd name="connsiteX25" fmla="*/ 517525 w 3540125"/>
              <a:gd name="connsiteY25" fmla="*/ 260350 h 720725"/>
              <a:gd name="connsiteX26" fmla="*/ 555625 w 3540125"/>
              <a:gd name="connsiteY26" fmla="*/ 304800 h 720725"/>
              <a:gd name="connsiteX27" fmla="*/ 600075 w 3540125"/>
              <a:gd name="connsiteY27" fmla="*/ 336550 h 720725"/>
              <a:gd name="connsiteX28" fmla="*/ 676275 w 3540125"/>
              <a:gd name="connsiteY28" fmla="*/ 368300 h 720725"/>
              <a:gd name="connsiteX29" fmla="*/ 777875 w 3540125"/>
              <a:gd name="connsiteY29" fmla="*/ 396875 h 720725"/>
              <a:gd name="connsiteX30" fmla="*/ 895350 w 3540125"/>
              <a:gd name="connsiteY30" fmla="*/ 425450 h 720725"/>
              <a:gd name="connsiteX31" fmla="*/ 1016000 w 3540125"/>
              <a:gd name="connsiteY31" fmla="*/ 454025 h 720725"/>
              <a:gd name="connsiteX32" fmla="*/ 1123950 w 3540125"/>
              <a:gd name="connsiteY32" fmla="*/ 473075 h 720725"/>
              <a:gd name="connsiteX33" fmla="*/ 1225550 w 3540125"/>
              <a:gd name="connsiteY33" fmla="*/ 485775 h 720725"/>
              <a:gd name="connsiteX34" fmla="*/ 1327150 w 3540125"/>
              <a:gd name="connsiteY34" fmla="*/ 495300 h 720725"/>
              <a:gd name="connsiteX35" fmla="*/ 1412875 w 3540125"/>
              <a:gd name="connsiteY35" fmla="*/ 495300 h 720725"/>
              <a:gd name="connsiteX36" fmla="*/ 1606550 w 3540125"/>
              <a:gd name="connsiteY36" fmla="*/ 495300 h 720725"/>
              <a:gd name="connsiteX37" fmla="*/ 1793875 w 3540125"/>
              <a:gd name="connsiteY37" fmla="*/ 508000 h 720725"/>
              <a:gd name="connsiteX38" fmla="*/ 1908175 w 3540125"/>
              <a:gd name="connsiteY38" fmla="*/ 508000 h 720725"/>
              <a:gd name="connsiteX39" fmla="*/ 2070100 w 3540125"/>
              <a:gd name="connsiteY39" fmla="*/ 498475 h 720725"/>
              <a:gd name="connsiteX40" fmla="*/ 2124075 w 3540125"/>
              <a:gd name="connsiteY40" fmla="*/ 492125 h 720725"/>
              <a:gd name="connsiteX41" fmla="*/ 2279650 w 3540125"/>
              <a:gd name="connsiteY41" fmla="*/ 473075 h 720725"/>
              <a:gd name="connsiteX42" fmla="*/ 2428875 w 3540125"/>
              <a:gd name="connsiteY42" fmla="*/ 454025 h 720725"/>
              <a:gd name="connsiteX43" fmla="*/ 2552700 w 3540125"/>
              <a:gd name="connsiteY43" fmla="*/ 438150 h 720725"/>
              <a:gd name="connsiteX44" fmla="*/ 2667000 w 3540125"/>
              <a:gd name="connsiteY44" fmla="*/ 419100 h 720725"/>
              <a:gd name="connsiteX45" fmla="*/ 2749550 w 3540125"/>
              <a:gd name="connsiteY45" fmla="*/ 403225 h 720725"/>
              <a:gd name="connsiteX46" fmla="*/ 2832100 w 3540125"/>
              <a:gd name="connsiteY46" fmla="*/ 381000 h 720725"/>
              <a:gd name="connsiteX47" fmla="*/ 2987675 w 3540125"/>
              <a:gd name="connsiteY47" fmla="*/ 320675 h 720725"/>
              <a:gd name="connsiteX48" fmla="*/ 3098800 w 3540125"/>
              <a:gd name="connsiteY48" fmla="*/ 276225 h 720725"/>
              <a:gd name="connsiteX49" fmla="*/ 3206750 w 3540125"/>
              <a:gd name="connsiteY49" fmla="*/ 219075 h 720725"/>
              <a:gd name="connsiteX50" fmla="*/ 3276600 w 3540125"/>
              <a:gd name="connsiteY50" fmla="*/ 177800 h 720725"/>
              <a:gd name="connsiteX51" fmla="*/ 3362325 w 3540125"/>
              <a:gd name="connsiteY51" fmla="*/ 120650 h 720725"/>
              <a:gd name="connsiteX52" fmla="*/ 3441700 w 3540125"/>
              <a:gd name="connsiteY52" fmla="*/ 60325 h 720725"/>
              <a:gd name="connsiteX53" fmla="*/ 3540125 w 3540125"/>
              <a:gd name="connsiteY53" fmla="*/ 104775 h 720725"/>
              <a:gd name="connsiteX54" fmla="*/ 3508375 w 3540125"/>
              <a:gd name="connsiteY54" fmla="*/ 158750 h 720725"/>
              <a:gd name="connsiteX55" fmla="*/ 3441700 w 3540125"/>
              <a:gd name="connsiteY55" fmla="*/ 222250 h 720725"/>
              <a:gd name="connsiteX56" fmla="*/ 3371850 w 3540125"/>
              <a:gd name="connsiteY56" fmla="*/ 285750 h 720725"/>
              <a:gd name="connsiteX57" fmla="*/ 3251200 w 3540125"/>
              <a:gd name="connsiteY57" fmla="*/ 371475 h 720725"/>
              <a:gd name="connsiteX58" fmla="*/ 3159125 w 3540125"/>
              <a:gd name="connsiteY58" fmla="*/ 431800 h 720725"/>
              <a:gd name="connsiteX59" fmla="*/ 3003550 w 3540125"/>
              <a:gd name="connsiteY59" fmla="*/ 511175 h 720725"/>
              <a:gd name="connsiteX60" fmla="*/ 2863850 w 3540125"/>
              <a:gd name="connsiteY60" fmla="*/ 561975 h 720725"/>
              <a:gd name="connsiteX61" fmla="*/ 2711450 w 3540125"/>
              <a:gd name="connsiteY61" fmla="*/ 606425 h 720725"/>
              <a:gd name="connsiteX62" fmla="*/ 2578100 w 3540125"/>
              <a:gd name="connsiteY62" fmla="*/ 638175 h 720725"/>
              <a:gd name="connsiteX63" fmla="*/ 2441575 w 3540125"/>
              <a:gd name="connsiteY63" fmla="*/ 660400 h 720725"/>
              <a:gd name="connsiteX64" fmla="*/ 2327275 w 3540125"/>
              <a:gd name="connsiteY64" fmla="*/ 679450 h 720725"/>
              <a:gd name="connsiteX65" fmla="*/ 2155825 w 3540125"/>
              <a:gd name="connsiteY65" fmla="*/ 692150 h 720725"/>
              <a:gd name="connsiteX66" fmla="*/ 1879600 w 3540125"/>
              <a:gd name="connsiteY66" fmla="*/ 711200 h 720725"/>
              <a:gd name="connsiteX0" fmla="*/ 1879600 w 3508375"/>
              <a:gd name="connsiteY0" fmla="*/ 711200 h 720725"/>
              <a:gd name="connsiteX1" fmla="*/ 1622425 w 3508375"/>
              <a:gd name="connsiteY1" fmla="*/ 720725 h 720725"/>
              <a:gd name="connsiteX2" fmla="*/ 1457325 w 3508375"/>
              <a:gd name="connsiteY2" fmla="*/ 714375 h 720725"/>
              <a:gd name="connsiteX3" fmla="*/ 1225550 w 3508375"/>
              <a:gd name="connsiteY3" fmla="*/ 701675 h 720725"/>
              <a:gd name="connsiteX4" fmla="*/ 1073150 w 3508375"/>
              <a:gd name="connsiteY4" fmla="*/ 685800 h 720725"/>
              <a:gd name="connsiteX5" fmla="*/ 898525 w 3508375"/>
              <a:gd name="connsiteY5" fmla="*/ 663575 h 720725"/>
              <a:gd name="connsiteX6" fmla="*/ 749300 w 3508375"/>
              <a:gd name="connsiteY6" fmla="*/ 638175 h 720725"/>
              <a:gd name="connsiteX7" fmla="*/ 609600 w 3508375"/>
              <a:gd name="connsiteY7" fmla="*/ 600075 h 720725"/>
              <a:gd name="connsiteX8" fmla="*/ 511175 w 3508375"/>
              <a:gd name="connsiteY8" fmla="*/ 565150 h 720725"/>
              <a:gd name="connsiteX9" fmla="*/ 400050 w 3508375"/>
              <a:gd name="connsiteY9" fmla="*/ 511175 h 720725"/>
              <a:gd name="connsiteX10" fmla="*/ 301625 w 3508375"/>
              <a:gd name="connsiteY10" fmla="*/ 450850 h 720725"/>
              <a:gd name="connsiteX11" fmla="*/ 212725 w 3508375"/>
              <a:gd name="connsiteY11" fmla="*/ 384175 h 720725"/>
              <a:gd name="connsiteX12" fmla="*/ 117475 w 3508375"/>
              <a:gd name="connsiteY12" fmla="*/ 298450 h 720725"/>
              <a:gd name="connsiteX13" fmla="*/ 73025 w 3508375"/>
              <a:gd name="connsiteY13" fmla="*/ 254000 h 720725"/>
              <a:gd name="connsiteX14" fmla="*/ 31750 w 3508375"/>
              <a:gd name="connsiteY14" fmla="*/ 203200 h 720725"/>
              <a:gd name="connsiteX15" fmla="*/ 3175 w 3508375"/>
              <a:gd name="connsiteY15" fmla="*/ 149225 h 720725"/>
              <a:gd name="connsiteX16" fmla="*/ 0 w 3508375"/>
              <a:gd name="connsiteY16" fmla="*/ 111125 h 720725"/>
              <a:gd name="connsiteX17" fmla="*/ 6350 w 3508375"/>
              <a:gd name="connsiteY17" fmla="*/ 92075 h 720725"/>
              <a:gd name="connsiteX18" fmla="*/ 25400 w 3508375"/>
              <a:gd name="connsiteY18" fmla="*/ 69850 h 720725"/>
              <a:gd name="connsiteX19" fmla="*/ 63500 w 3508375"/>
              <a:gd name="connsiteY19" fmla="*/ 44450 h 720725"/>
              <a:gd name="connsiteX20" fmla="*/ 117475 w 3508375"/>
              <a:gd name="connsiteY20" fmla="*/ 22225 h 720725"/>
              <a:gd name="connsiteX21" fmla="*/ 190500 w 3508375"/>
              <a:gd name="connsiteY21" fmla="*/ 6350 h 720725"/>
              <a:gd name="connsiteX22" fmla="*/ 238125 w 3508375"/>
              <a:gd name="connsiteY22" fmla="*/ 0 h 720725"/>
              <a:gd name="connsiteX23" fmla="*/ 488950 w 3508375"/>
              <a:gd name="connsiteY23" fmla="*/ 200025 h 720725"/>
              <a:gd name="connsiteX24" fmla="*/ 498475 w 3508375"/>
              <a:gd name="connsiteY24" fmla="*/ 225425 h 720725"/>
              <a:gd name="connsiteX25" fmla="*/ 517525 w 3508375"/>
              <a:gd name="connsiteY25" fmla="*/ 260350 h 720725"/>
              <a:gd name="connsiteX26" fmla="*/ 555625 w 3508375"/>
              <a:gd name="connsiteY26" fmla="*/ 304800 h 720725"/>
              <a:gd name="connsiteX27" fmla="*/ 600075 w 3508375"/>
              <a:gd name="connsiteY27" fmla="*/ 336550 h 720725"/>
              <a:gd name="connsiteX28" fmla="*/ 676275 w 3508375"/>
              <a:gd name="connsiteY28" fmla="*/ 368300 h 720725"/>
              <a:gd name="connsiteX29" fmla="*/ 777875 w 3508375"/>
              <a:gd name="connsiteY29" fmla="*/ 396875 h 720725"/>
              <a:gd name="connsiteX30" fmla="*/ 895350 w 3508375"/>
              <a:gd name="connsiteY30" fmla="*/ 425450 h 720725"/>
              <a:gd name="connsiteX31" fmla="*/ 1016000 w 3508375"/>
              <a:gd name="connsiteY31" fmla="*/ 454025 h 720725"/>
              <a:gd name="connsiteX32" fmla="*/ 1123950 w 3508375"/>
              <a:gd name="connsiteY32" fmla="*/ 473075 h 720725"/>
              <a:gd name="connsiteX33" fmla="*/ 1225550 w 3508375"/>
              <a:gd name="connsiteY33" fmla="*/ 485775 h 720725"/>
              <a:gd name="connsiteX34" fmla="*/ 1327150 w 3508375"/>
              <a:gd name="connsiteY34" fmla="*/ 495300 h 720725"/>
              <a:gd name="connsiteX35" fmla="*/ 1412875 w 3508375"/>
              <a:gd name="connsiteY35" fmla="*/ 495300 h 720725"/>
              <a:gd name="connsiteX36" fmla="*/ 1606550 w 3508375"/>
              <a:gd name="connsiteY36" fmla="*/ 495300 h 720725"/>
              <a:gd name="connsiteX37" fmla="*/ 1793875 w 3508375"/>
              <a:gd name="connsiteY37" fmla="*/ 508000 h 720725"/>
              <a:gd name="connsiteX38" fmla="*/ 1908175 w 3508375"/>
              <a:gd name="connsiteY38" fmla="*/ 508000 h 720725"/>
              <a:gd name="connsiteX39" fmla="*/ 2070100 w 3508375"/>
              <a:gd name="connsiteY39" fmla="*/ 498475 h 720725"/>
              <a:gd name="connsiteX40" fmla="*/ 2124075 w 3508375"/>
              <a:gd name="connsiteY40" fmla="*/ 492125 h 720725"/>
              <a:gd name="connsiteX41" fmla="*/ 2279650 w 3508375"/>
              <a:gd name="connsiteY41" fmla="*/ 473075 h 720725"/>
              <a:gd name="connsiteX42" fmla="*/ 2428875 w 3508375"/>
              <a:gd name="connsiteY42" fmla="*/ 454025 h 720725"/>
              <a:gd name="connsiteX43" fmla="*/ 2552700 w 3508375"/>
              <a:gd name="connsiteY43" fmla="*/ 438150 h 720725"/>
              <a:gd name="connsiteX44" fmla="*/ 2667000 w 3508375"/>
              <a:gd name="connsiteY44" fmla="*/ 419100 h 720725"/>
              <a:gd name="connsiteX45" fmla="*/ 2749550 w 3508375"/>
              <a:gd name="connsiteY45" fmla="*/ 403225 h 720725"/>
              <a:gd name="connsiteX46" fmla="*/ 2832100 w 3508375"/>
              <a:gd name="connsiteY46" fmla="*/ 381000 h 720725"/>
              <a:gd name="connsiteX47" fmla="*/ 2987675 w 3508375"/>
              <a:gd name="connsiteY47" fmla="*/ 320675 h 720725"/>
              <a:gd name="connsiteX48" fmla="*/ 3098800 w 3508375"/>
              <a:gd name="connsiteY48" fmla="*/ 276225 h 720725"/>
              <a:gd name="connsiteX49" fmla="*/ 3206750 w 3508375"/>
              <a:gd name="connsiteY49" fmla="*/ 219075 h 720725"/>
              <a:gd name="connsiteX50" fmla="*/ 3276600 w 3508375"/>
              <a:gd name="connsiteY50" fmla="*/ 177800 h 720725"/>
              <a:gd name="connsiteX51" fmla="*/ 3362325 w 3508375"/>
              <a:gd name="connsiteY51" fmla="*/ 120650 h 720725"/>
              <a:gd name="connsiteX52" fmla="*/ 3441700 w 3508375"/>
              <a:gd name="connsiteY52" fmla="*/ 60325 h 720725"/>
              <a:gd name="connsiteX53" fmla="*/ 3508375 w 3508375"/>
              <a:gd name="connsiteY53" fmla="*/ 158750 h 720725"/>
              <a:gd name="connsiteX54" fmla="*/ 3441700 w 3508375"/>
              <a:gd name="connsiteY54" fmla="*/ 222250 h 720725"/>
              <a:gd name="connsiteX55" fmla="*/ 3371850 w 3508375"/>
              <a:gd name="connsiteY55" fmla="*/ 285750 h 720725"/>
              <a:gd name="connsiteX56" fmla="*/ 3251200 w 3508375"/>
              <a:gd name="connsiteY56" fmla="*/ 371475 h 720725"/>
              <a:gd name="connsiteX57" fmla="*/ 3159125 w 3508375"/>
              <a:gd name="connsiteY57" fmla="*/ 431800 h 720725"/>
              <a:gd name="connsiteX58" fmla="*/ 3003550 w 3508375"/>
              <a:gd name="connsiteY58" fmla="*/ 511175 h 720725"/>
              <a:gd name="connsiteX59" fmla="*/ 2863850 w 3508375"/>
              <a:gd name="connsiteY59" fmla="*/ 561975 h 720725"/>
              <a:gd name="connsiteX60" fmla="*/ 2711450 w 3508375"/>
              <a:gd name="connsiteY60" fmla="*/ 606425 h 720725"/>
              <a:gd name="connsiteX61" fmla="*/ 2578100 w 3508375"/>
              <a:gd name="connsiteY61" fmla="*/ 638175 h 720725"/>
              <a:gd name="connsiteX62" fmla="*/ 2441575 w 3508375"/>
              <a:gd name="connsiteY62" fmla="*/ 660400 h 720725"/>
              <a:gd name="connsiteX63" fmla="*/ 2327275 w 3508375"/>
              <a:gd name="connsiteY63" fmla="*/ 679450 h 720725"/>
              <a:gd name="connsiteX64" fmla="*/ 2155825 w 3508375"/>
              <a:gd name="connsiteY64" fmla="*/ 692150 h 720725"/>
              <a:gd name="connsiteX65" fmla="*/ 1879600 w 3508375"/>
              <a:gd name="connsiteY65" fmla="*/ 711200 h 720725"/>
              <a:gd name="connsiteX0" fmla="*/ 1879600 w 3508375"/>
              <a:gd name="connsiteY0" fmla="*/ 711200 h 720725"/>
              <a:gd name="connsiteX1" fmla="*/ 1622425 w 3508375"/>
              <a:gd name="connsiteY1" fmla="*/ 720725 h 720725"/>
              <a:gd name="connsiteX2" fmla="*/ 1457325 w 3508375"/>
              <a:gd name="connsiteY2" fmla="*/ 714375 h 720725"/>
              <a:gd name="connsiteX3" fmla="*/ 1225550 w 3508375"/>
              <a:gd name="connsiteY3" fmla="*/ 701675 h 720725"/>
              <a:gd name="connsiteX4" fmla="*/ 1073150 w 3508375"/>
              <a:gd name="connsiteY4" fmla="*/ 685800 h 720725"/>
              <a:gd name="connsiteX5" fmla="*/ 898525 w 3508375"/>
              <a:gd name="connsiteY5" fmla="*/ 663575 h 720725"/>
              <a:gd name="connsiteX6" fmla="*/ 749300 w 3508375"/>
              <a:gd name="connsiteY6" fmla="*/ 638175 h 720725"/>
              <a:gd name="connsiteX7" fmla="*/ 609600 w 3508375"/>
              <a:gd name="connsiteY7" fmla="*/ 600075 h 720725"/>
              <a:gd name="connsiteX8" fmla="*/ 511175 w 3508375"/>
              <a:gd name="connsiteY8" fmla="*/ 565150 h 720725"/>
              <a:gd name="connsiteX9" fmla="*/ 400050 w 3508375"/>
              <a:gd name="connsiteY9" fmla="*/ 511175 h 720725"/>
              <a:gd name="connsiteX10" fmla="*/ 301625 w 3508375"/>
              <a:gd name="connsiteY10" fmla="*/ 450850 h 720725"/>
              <a:gd name="connsiteX11" fmla="*/ 212725 w 3508375"/>
              <a:gd name="connsiteY11" fmla="*/ 384175 h 720725"/>
              <a:gd name="connsiteX12" fmla="*/ 117475 w 3508375"/>
              <a:gd name="connsiteY12" fmla="*/ 298450 h 720725"/>
              <a:gd name="connsiteX13" fmla="*/ 73025 w 3508375"/>
              <a:gd name="connsiteY13" fmla="*/ 254000 h 720725"/>
              <a:gd name="connsiteX14" fmla="*/ 31750 w 3508375"/>
              <a:gd name="connsiteY14" fmla="*/ 203200 h 720725"/>
              <a:gd name="connsiteX15" fmla="*/ 3175 w 3508375"/>
              <a:gd name="connsiteY15" fmla="*/ 149225 h 720725"/>
              <a:gd name="connsiteX16" fmla="*/ 0 w 3508375"/>
              <a:gd name="connsiteY16" fmla="*/ 111125 h 720725"/>
              <a:gd name="connsiteX17" fmla="*/ 6350 w 3508375"/>
              <a:gd name="connsiteY17" fmla="*/ 92075 h 720725"/>
              <a:gd name="connsiteX18" fmla="*/ 25400 w 3508375"/>
              <a:gd name="connsiteY18" fmla="*/ 69850 h 720725"/>
              <a:gd name="connsiteX19" fmla="*/ 63500 w 3508375"/>
              <a:gd name="connsiteY19" fmla="*/ 44450 h 720725"/>
              <a:gd name="connsiteX20" fmla="*/ 117475 w 3508375"/>
              <a:gd name="connsiteY20" fmla="*/ 22225 h 720725"/>
              <a:gd name="connsiteX21" fmla="*/ 190500 w 3508375"/>
              <a:gd name="connsiteY21" fmla="*/ 6350 h 720725"/>
              <a:gd name="connsiteX22" fmla="*/ 238125 w 3508375"/>
              <a:gd name="connsiteY22" fmla="*/ 0 h 720725"/>
              <a:gd name="connsiteX23" fmla="*/ 488950 w 3508375"/>
              <a:gd name="connsiteY23" fmla="*/ 200025 h 720725"/>
              <a:gd name="connsiteX24" fmla="*/ 498475 w 3508375"/>
              <a:gd name="connsiteY24" fmla="*/ 225425 h 720725"/>
              <a:gd name="connsiteX25" fmla="*/ 517525 w 3508375"/>
              <a:gd name="connsiteY25" fmla="*/ 260350 h 720725"/>
              <a:gd name="connsiteX26" fmla="*/ 555625 w 3508375"/>
              <a:gd name="connsiteY26" fmla="*/ 304800 h 720725"/>
              <a:gd name="connsiteX27" fmla="*/ 600075 w 3508375"/>
              <a:gd name="connsiteY27" fmla="*/ 336550 h 720725"/>
              <a:gd name="connsiteX28" fmla="*/ 676275 w 3508375"/>
              <a:gd name="connsiteY28" fmla="*/ 368300 h 720725"/>
              <a:gd name="connsiteX29" fmla="*/ 777875 w 3508375"/>
              <a:gd name="connsiteY29" fmla="*/ 396875 h 720725"/>
              <a:gd name="connsiteX30" fmla="*/ 895350 w 3508375"/>
              <a:gd name="connsiteY30" fmla="*/ 425450 h 720725"/>
              <a:gd name="connsiteX31" fmla="*/ 1016000 w 3508375"/>
              <a:gd name="connsiteY31" fmla="*/ 454025 h 720725"/>
              <a:gd name="connsiteX32" fmla="*/ 1123950 w 3508375"/>
              <a:gd name="connsiteY32" fmla="*/ 473075 h 720725"/>
              <a:gd name="connsiteX33" fmla="*/ 1225550 w 3508375"/>
              <a:gd name="connsiteY33" fmla="*/ 485775 h 720725"/>
              <a:gd name="connsiteX34" fmla="*/ 1327150 w 3508375"/>
              <a:gd name="connsiteY34" fmla="*/ 495300 h 720725"/>
              <a:gd name="connsiteX35" fmla="*/ 1412875 w 3508375"/>
              <a:gd name="connsiteY35" fmla="*/ 495300 h 720725"/>
              <a:gd name="connsiteX36" fmla="*/ 1606550 w 3508375"/>
              <a:gd name="connsiteY36" fmla="*/ 495300 h 720725"/>
              <a:gd name="connsiteX37" fmla="*/ 1793875 w 3508375"/>
              <a:gd name="connsiteY37" fmla="*/ 508000 h 720725"/>
              <a:gd name="connsiteX38" fmla="*/ 1908175 w 3508375"/>
              <a:gd name="connsiteY38" fmla="*/ 508000 h 720725"/>
              <a:gd name="connsiteX39" fmla="*/ 2070100 w 3508375"/>
              <a:gd name="connsiteY39" fmla="*/ 498475 h 720725"/>
              <a:gd name="connsiteX40" fmla="*/ 2124075 w 3508375"/>
              <a:gd name="connsiteY40" fmla="*/ 492125 h 720725"/>
              <a:gd name="connsiteX41" fmla="*/ 2279650 w 3508375"/>
              <a:gd name="connsiteY41" fmla="*/ 473075 h 720725"/>
              <a:gd name="connsiteX42" fmla="*/ 2428875 w 3508375"/>
              <a:gd name="connsiteY42" fmla="*/ 454025 h 720725"/>
              <a:gd name="connsiteX43" fmla="*/ 2552700 w 3508375"/>
              <a:gd name="connsiteY43" fmla="*/ 438150 h 720725"/>
              <a:gd name="connsiteX44" fmla="*/ 2667000 w 3508375"/>
              <a:gd name="connsiteY44" fmla="*/ 419100 h 720725"/>
              <a:gd name="connsiteX45" fmla="*/ 2749550 w 3508375"/>
              <a:gd name="connsiteY45" fmla="*/ 403225 h 720725"/>
              <a:gd name="connsiteX46" fmla="*/ 2832100 w 3508375"/>
              <a:gd name="connsiteY46" fmla="*/ 381000 h 720725"/>
              <a:gd name="connsiteX47" fmla="*/ 2987675 w 3508375"/>
              <a:gd name="connsiteY47" fmla="*/ 320675 h 720725"/>
              <a:gd name="connsiteX48" fmla="*/ 3098800 w 3508375"/>
              <a:gd name="connsiteY48" fmla="*/ 276225 h 720725"/>
              <a:gd name="connsiteX49" fmla="*/ 3206750 w 3508375"/>
              <a:gd name="connsiteY49" fmla="*/ 219075 h 720725"/>
              <a:gd name="connsiteX50" fmla="*/ 3276600 w 3508375"/>
              <a:gd name="connsiteY50" fmla="*/ 177800 h 720725"/>
              <a:gd name="connsiteX51" fmla="*/ 3362325 w 3508375"/>
              <a:gd name="connsiteY51" fmla="*/ 120650 h 720725"/>
              <a:gd name="connsiteX52" fmla="*/ 3508375 w 3508375"/>
              <a:gd name="connsiteY52" fmla="*/ 158750 h 720725"/>
              <a:gd name="connsiteX53" fmla="*/ 3441700 w 3508375"/>
              <a:gd name="connsiteY53" fmla="*/ 222250 h 720725"/>
              <a:gd name="connsiteX54" fmla="*/ 3371850 w 3508375"/>
              <a:gd name="connsiteY54" fmla="*/ 285750 h 720725"/>
              <a:gd name="connsiteX55" fmla="*/ 3251200 w 3508375"/>
              <a:gd name="connsiteY55" fmla="*/ 371475 h 720725"/>
              <a:gd name="connsiteX56" fmla="*/ 3159125 w 3508375"/>
              <a:gd name="connsiteY56" fmla="*/ 431800 h 720725"/>
              <a:gd name="connsiteX57" fmla="*/ 3003550 w 3508375"/>
              <a:gd name="connsiteY57" fmla="*/ 511175 h 720725"/>
              <a:gd name="connsiteX58" fmla="*/ 2863850 w 3508375"/>
              <a:gd name="connsiteY58" fmla="*/ 561975 h 720725"/>
              <a:gd name="connsiteX59" fmla="*/ 2711450 w 3508375"/>
              <a:gd name="connsiteY59" fmla="*/ 606425 h 720725"/>
              <a:gd name="connsiteX60" fmla="*/ 2578100 w 3508375"/>
              <a:gd name="connsiteY60" fmla="*/ 638175 h 720725"/>
              <a:gd name="connsiteX61" fmla="*/ 2441575 w 3508375"/>
              <a:gd name="connsiteY61" fmla="*/ 660400 h 720725"/>
              <a:gd name="connsiteX62" fmla="*/ 2327275 w 3508375"/>
              <a:gd name="connsiteY62" fmla="*/ 679450 h 720725"/>
              <a:gd name="connsiteX63" fmla="*/ 2155825 w 3508375"/>
              <a:gd name="connsiteY63" fmla="*/ 692150 h 720725"/>
              <a:gd name="connsiteX64" fmla="*/ 1879600 w 3508375"/>
              <a:gd name="connsiteY64" fmla="*/ 711200 h 720725"/>
              <a:gd name="connsiteX0" fmla="*/ 1879600 w 3508375"/>
              <a:gd name="connsiteY0" fmla="*/ 711200 h 720725"/>
              <a:gd name="connsiteX1" fmla="*/ 1622425 w 3508375"/>
              <a:gd name="connsiteY1" fmla="*/ 720725 h 720725"/>
              <a:gd name="connsiteX2" fmla="*/ 1457325 w 3508375"/>
              <a:gd name="connsiteY2" fmla="*/ 714375 h 720725"/>
              <a:gd name="connsiteX3" fmla="*/ 1225550 w 3508375"/>
              <a:gd name="connsiteY3" fmla="*/ 701675 h 720725"/>
              <a:gd name="connsiteX4" fmla="*/ 1073150 w 3508375"/>
              <a:gd name="connsiteY4" fmla="*/ 685800 h 720725"/>
              <a:gd name="connsiteX5" fmla="*/ 898525 w 3508375"/>
              <a:gd name="connsiteY5" fmla="*/ 663575 h 720725"/>
              <a:gd name="connsiteX6" fmla="*/ 749300 w 3508375"/>
              <a:gd name="connsiteY6" fmla="*/ 638175 h 720725"/>
              <a:gd name="connsiteX7" fmla="*/ 609600 w 3508375"/>
              <a:gd name="connsiteY7" fmla="*/ 600075 h 720725"/>
              <a:gd name="connsiteX8" fmla="*/ 511175 w 3508375"/>
              <a:gd name="connsiteY8" fmla="*/ 565150 h 720725"/>
              <a:gd name="connsiteX9" fmla="*/ 400050 w 3508375"/>
              <a:gd name="connsiteY9" fmla="*/ 511175 h 720725"/>
              <a:gd name="connsiteX10" fmla="*/ 301625 w 3508375"/>
              <a:gd name="connsiteY10" fmla="*/ 450850 h 720725"/>
              <a:gd name="connsiteX11" fmla="*/ 212725 w 3508375"/>
              <a:gd name="connsiteY11" fmla="*/ 384175 h 720725"/>
              <a:gd name="connsiteX12" fmla="*/ 117475 w 3508375"/>
              <a:gd name="connsiteY12" fmla="*/ 298450 h 720725"/>
              <a:gd name="connsiteX13" fmla="*/ 73025 w 3508375"/>
              <a:gd name="connsiteY13" fmla="*/ 254000 h 720725"/>
              <a:gd name="connsiteX14" fmla="*/ 31750 w 3508375"/>
              <a:gd name="connsiteY14" fmla="*/ 203200 h 720725"/>
              <a:gd name="connsiteX15" fmla="*/ 3175 w 3508375"/>
              <a:gd name="connsiteY15" fmla="*/ 149225 h 720725"/>
              <a:gd name="connsiteX16" fmla="*/ 0 w 3508375"/>
              <a:gd name="connsiteY16" fmla="*/ 111125 h 720725"/>
              <a:gd name="connsiteX17" fmla="*/ 6350 w 3508375"/>
              <a:gd name="connsiteY17" fmla="*/ 92075 h 720725"/>
              <a:gd name="connsiteX18" fmla="*/ 25400 w 3508375"/>
              <a:gd name="connsiteY18" fmla="*/ 69850 h 720725"/>
              <a:gd name="connsiteX19" fmla="*/ 63500 w 3508375"/>
              <a:gd name="connsiteY19" fmla="*/ 44450 h 720725"/>
              <a:gd name="connsiteX20" fmla="*/ 117475 w 3508375"/>
              <a:gd name="connsiteY20" fmla="*/ 22225 h 720725"/>
              <a:gd name="connsiteX21" fmla="*/ 190500 w 3508375"/>
              <a:gd name="connsiteY21" fmla="*/ 6350 h 720725"/>
              <a:gd name="connsiteX22" fmla="*/ 238125 w 3508375"/>
              <a:gd name="connsiteY22" fmla="*/ 0 h 720725"/>
              <a:gd name="connsiteX23" fmla="*/ 488950 w 3508375"/>
              <a:gd name="connsiteY23" fmla="*/ 200025 h 720725"/>
              <a:gd name="connsiteX24" fmla="*/ 498475 w 3508375"/>
              <a:gd name="connsiteY24" fmla="*/ 225425 h 720725"/>
              <a:gd name="connsiteX25" fmla="*/ 517525 w 3508375"/>
              <a:gd name="connsiteY25" fmla="*/ 260350 h 720725"/>
              <a:gd name="connsiteX26" fmla="*/ 555625 w 3508375"/>
              <a:gd name="connsiteY26" fmla="*/ 304800 h 720725"/>
              <a:gd name="connsiteX27" fmla="*/ 600075 w 3508375"/>
              <a:gd name="connsiteY27" fmla="*/ 336550 h 720725"/>
              <a:gd name="connsiteX28" fmla="*/ 676275 w 3508375"/>
              <a:gd name="connsiteY28" fmla="*/ 368300 h 720725"/>
              <a:gd name="connsiteX29" fmla="*/ 777875 w 3508375"/>
              <a:gd name="connsiteY29" fmla="*/ 396875 h 720725"/>
              <a:gd name="connsiteX30" fmla="*/ 895350 w 3508375"/>
              <a:gd name="connsiteY30" fmla="*/ 425450 h 720725"/>
              <a:gd name="connsiteX31" fmla="*/ 1016000 w 3508375"/>
              <a:gd name="connsiteY31" fmla="*/ 454025 h 720725"/>
              <a:gd name="connsiteX32" fmla="*/ 1123950 w 3508375"/>
              <a:gd name="connsiteY32" fmla="*/ 473075 h 720725"/>
              <a:gd name="connsiteX33" fmla="*/ 1225550 w 3508375"/>
              <a:gd name="connsiteY33" fmla="*/ 485775 h 720725"/>
              <a:gd name="connsiteX34" fmla="*/ 1327150 w 3508375"/>
              <a:gd name="connsiteY34" fmla="*/ 495300 h 720725"/>
              <a:gd name="connsiteX35" fmla="*/ 1412875 w 3508375"/>
              <a:gd name="connsiteY35" fmla="*/ 495300 h 720725"/>
              <a:gd name="connsiteX36" fmla="*/ 1606550 w 3508375"/>
              <a:gd name="connsiteY36" fmla="*/ 495300 h 720725"/>
              <a:gd name="connsiteX37" fmla="*/ 1793875 w 3508375"/>
              <a:gd name="connsiteY37" fmla="*/ 508000 h 720725"/>
              <a:gd name="connsiteX38" fmla="*/ 1908175 w 3508375"/>
              <a:gd name="connsiteY38" fmla="*/ 508000 h 720725"/>
              <a:gd name="connsiteX39" fmla="*/ 2070100 w 3508375"/>
              <a:gd name="connsiteY39" fmla="*/ 498475 h 720725"/>
              <a:gd name="connsiteX40" fmla="*/ 2124075 w 3508375"/>
              <a:gd name="connsiteY40" fmla="*/ 492125 h 720725"/>
              <a:gd name="connsiteX41" fmla="*/ 2279650 w 3508375"/>
              <a:gd name="connsiteY41" fmla="*/ 473075 h 720725"/>
              <a:gd name="connsiteX42" fmla="*/ 2428875 w 3508375"/>
              <a:gd name="connsiteY42" fmla="*/ 454025 h 720725"/>
              <a:gd name="connsiteX43" fmla="*/ 2552700 w 3508375"/>
              <a:gd name="connsiteY43" fmla="*/ 438150 h 720725"/>
              <a:gd name="connsiteX44" fmla="*/ 2667000 w 3508375"/>
              <a:gd name="connsiteY44" fmla="*/ 419100 h 720725"/>
              <a:gd name="connsiteX45" fmla="*/ 2749550 w 3508375"/>
              <a:gd name="connsiteY45" fmla="*/ 403225 h 720725"/>
              <a:gd name="connsiteX46" fmla="*/ 2832100 w 3508375"/>
              <a:gd name="connsiteY46" fmla="*/ 381000 h 720725"/>
              <a:gd name="connsiteX47" fmla="*/ 2987675 w 3508375"/>
              <a:gd name="connsiteY47" fmla="*/ 320675 h 720725"/>
              <a:gd name="connsiteX48" fmla="*/ 3098800 w 3508375"/>
              <a:gd name="connsiteY48" fmla="*/ 276225 h 720725"/>
              <a:gd name="connsiteX49" fmla="*/ 3206750 w 3508375"/>
              <a:gd name="connsiteY49" fmla="*/ 219075 h 720725"/>
              <a:gd name="connsiteX50" fmla="*/ 3276600 w 3508375"/>
              <a:gd name="connsiteY50" fmla="*/ 177800 h 720725"/>
              <a:gd name="connsiteX51" fmla="*/ 3508375 w 3508375"/>
              <a:gd name="connsiteY51" fmla="*/ 158750 h 720725"/>
              <a:gd name="connsiteX52" fmla="*/ 3441700 w 3508375"/>
              <a:gd name="connsiteY52" fmla="*/ 222250 h 720725"/>
              <a:gd name="connsiteX53" fmla="*/ 3371850 w 3508375"/>
              <a:gd name="connsiteY53" fmla="*/ 285750 h 720725"/>
              <a:gd name="connsiteX54" fmla="*/ 3251200 w 3508375"/>
              <a:gd name="connsiteY54" fmla="*/ 371475 h 720725"/>
              <a:gd name="connsiteX55" fmla="*/ 3159125 w 3508375"/>
              <a:gd name="connsiteY55" fmla="*/ 431800 h 720725"/>
              <a:gd name="connsiteX56" fmla="*/ 3003550 w 3508375"/>
              <a:gd name="connsiteY56" fmla="*/ 511175 h 720725"/>
              <a:gd name="connsiteX57" fmla="*/ 2863850 w 3508375"/>
              <a:gd name="connsiteY57" fmla="*/ 561975 h 720725"/>
              <a:gd name="connsiteX58" fmla="*/ 2711450 w 3508375"/>
              <a:gd name="connsiteY58" fmla="*/ 606425 h 720725"/>
              <a:gd name="connsiteX59" fmla="*/ 2578100 w 3508375"/>
              <a:gd name="connsiteY59" fmla="*/ 638175 h 720725"/>
              <a:gd name="connsiteX60" fmla="*/ 2441575 w 3508375"/>
              <a:gd name="connsiteY60" fmla="*/ 660400 h 720725"/>
              <a:gd name="connsiteX61" fmla="*/ 2327275 w 3508375"/>
              <a:gd name="connsiteY61" fmla="*/ 679450 h 720725"/>
              <a:gd name="connsiteX62" fmla="*/ 2155825 w 3508375"/>
              <a:gd name="connsiteY62" fmla="*/ 692150 h 720725"/>
              <a:gd name="connsiteX63" fmla="*/ 1879600 w 3508375"/>
              <a:gd name="connsiteY63" fmla="*/ 711200 h 720725"/>
              <a:gd name="connsiteX0" fmla="*/ 1879600 w 3441700"/>
              <a:gd name="connsiteY0" fmla="*/ 711200 h 720725"/>
              <a:gd name="connsiteX1" fmla="*/ 1622425 w 3441700"/>
              <a:gd name="connsiteY1" fmla="*/ 720725 h 720725"/>
              <a:gd name="connsiteX2" fmla="*/ 1457325 w 3441700"/>
              <a:gd name="connsiteY2" fmla="*/ 714375 h 720725"/>
              <a:gd name="connsiteX3" fmla="*/ 1225550 w 3441700"/>
              <a:gd name="connsiteY3" fmla="*/ 701675 h 720725"/>
              <a:gd name="connsiteX4" fmla="*/ 1073150 w 3441700"/>
              <a:gd name="connsiteY4" fmla="*/ 685800 h 720725"/>
              <a:gd name="connsiteX5" fmla="*/ 898525 w 3441700"/>
              <a:gd name="connsiteY5" fmla="*/ 663575 h 720725"/>
              <a:gd name="connsiteX6" fmla="*/ 749300 w 3441700"/>
              <a:gd name="connsiteY6" fmla="*/ 638175 h 720725"/>
              <a:gd name="connsiteX7" fmla="*/ 609600 w 3441700"/>
              <a:gd name="connsiteY7" fmla="*/ 600075 h 720725"/>
              <a:gd name="connsiteX8" fmla="*/ 511175 w 3441700"/>
              <a:gd name="connsiteY8" fmla="*/ 565150 h 720725"/>
              <a:gd name="connsiteX9" fmla="*/ 400050 w 3441700"/>
              <a:gd name="connsiteY9" fmla="*/ 511175 h 720725"/>
              <a:gd name="connsiteX10" fmla="*/ 301625 w 3441700"/>
              <a:gd name="connsiteY10" fmla="*/ 450850 h 720725"/>
              <a:gd name="connsiteX11" fmla="*/ 212725 w 3441700"/>
              <a:gd name="connsiteY11" fmla="*/ 384175 h 720725"/>
              <a:gd name="connsiteX12" fmla="*/ 117475 w 3441700"/>
              <a:gd name="connsiteY12" fmla="*/ 298450 h 720725"/>
              <a:gd name="connsiteX13" fmla="*/ 73025 w 3441700"/>
              <a:gd name="connsiteY13" fmla="*/ 254000 h 720725"/>
              <a:gd name="connsiteX14" fmla="*/ 31750 w 3441700"/>
              <a:gd name="connsiteY14" fmla="*/ 203200 h 720725"/>
              <a:gd name="connsiteX15" fmla="*/ 3175 w 3441700"/>
              <a:gd name="connsiteY15" fmla="*/ 149225 h 720725"/>
              <a:gd name="connsiteX16" fmla="*/ 0 w 3441700"/>
              <a:gd name="connsiteY16" fmla="*/ 111125 h 720725"/>
              <a:gd name="connsiteX17" fmla="*/ 6350 w 3441700"/>
              <a:gd name="connsiteY17" fmla="*/ 92075 h 720725"/>
              <a:gd name="connsiteX18" fmla="*/ 25400 w 3441700"/>
              <a:gd name="connsiteY18" fmla="*/ 69850 h 720725"/>
              <a:gd name="connsiteX19" fmla="*/ 63500 w 3441700"/>
              <a:gd name="connsiteY19" fmla="*/ 44450 h 720725"/>
              <a:gd name="connsiteX20" fmla="*/ 117475 w 3441700"/>
              <a:gd name="connsiteY20" fmla="*/ 22225 h 720725"/>
              <a:gd name="connsiteX21" fmla="*/ 190500 w 3441700"/>
              <a:gd name="connsiteY21" fmla="*/ 6350 h 720725"/>
              <a:gd name="connsiteX22" fmla="*/ 238125 w 3441700"/>
              <a:gd name="connsiteY22" fmla="*/ 0 h 720725"/>
              <a:gd name="connsiteX23" fmla="*/ 488950 w 3441700"/>
              <a:gd name="connsiteY23" fmla="*/ 200025 h 720725"/>
              <a:gd name="connsiteX24" fmla="*/ 498475 w 3441700"/>
              <a:gd name="connsiteY24" fmla="*/ 225425 h 720725"/>
              <a:gd name="connsiteX25" fmla="*/ 517525 w 3441700"/>
              <a:gd name="connsiteY25" fmla="*/ 260350 h 720725"/>
              <a:gd name="connsiteX26" fmla="*/ 555625 w 3441700"/>
              <a:gd name="connsiteY26" fmla="*/ 304800 h 720725"/>
              <a:gd name="connsiteX27" fmla="*/ 600075 w 3441700"/>
              <a:gd name="connsiteY27" fmla="*/ 336550 h 720725"/>
              <a:gd name="connsiteX28" fmla="*/ 676275 w 3441700"/>
              <a:gd name="connsiteY28" fmla="*/ 368300 h 720725"/>
              <a:gd name="connsiteX29" fmla="*/ 777875 w 3441700"/>
              <a:gd name="connsiteY29" fmla="*/ 396875 h 720725"/>
              <a:gd name="connsiteX30" fmla="*/ 895350 w 3441700"/>
              <a:gd name="connsiteY30" fmla="*/ 425450 h 720725"/>
              <a:gd name="connsiteX31" fmla="*/ 1016000 w 3441700"/>
              <a:gd name="connsiteY31" fmla="*/ 454025 h 720725"/>
              <a:gd name="connsiteX32" fmla="*/ 1123950 w 3441700"/>
              <a:gd name="connsiteY32" fmla="*/ 473075 h 720725"/>
              <a:gd name="connsiteX33" fmla="*/ 1225550 w 3441700"/>
              <a:gd name="connsiteY33" fmla="*/ 485775 h 720725"/>
              <a:gd name="connsiteX34" fmla="*/ 1327150 w 3441700"/>
              <a:gd name="connsiteY34" fmla="*/ 495300 h 720725"/>
              <a:gd name="connsiteX35" fmla="*/ 1412875 w 3441700"/>
              <a:gd name="connsiteY35" fmla="*/ 495300 h 720725"/>
              <a:gd name="connsiteX36" fmla="*/ 1606550 w 3441700"/>
              <a:gd name="connsiteY36" fmla="*/ 495300 h 720725"/>
              <a:gd name="connsiteX37" fmla="*/ 1793875 w 3441700"/>
              <a:gd name="connsiteY37" fmla="*/ 508000 h 720725"/>
              <a:gd name="connsiteX38" fmla="*/ 1908175 w 3441700"/>
              <a:gd name="connsiteY38" fmla="*/ 508000 h 720725"/>
              <a:gd name="connsiteX39" fmla="*/ 2070100 w 3441700"/>
              <a:gd name="connsiteY39" fmla="*/ 498475 h 720725"/>
              <a:gd name="connsiteX40" fmla="*/ 2124075 w 3441700"/>
              <a:gd name="connsiteY40" fmla="*/ 492125 h 720725"/>
              <a:gd name="connsiteX41" fmla="*/ 2279650 w 3441700"/>
              <a:gd name="connsiteY41" fmla="*/ 473075 h 720725"/>
              <a:gd name="connsiteX42" fmla="*/ 2428875 w 3441700"/>
              <a:gd name="connsiteY42" fmla="*/ 454025 h 720725"/>
              <a:gd name="connsiteX43" fmla="*/ 2552700 w 3441700"/>
              <a:gd name="connsiteY43" fmla="*/ 438150 h 720725"/>
              <a:gd name="connsiteX44" fmla="*/ 2667000 w 3441700"/>
              <a:gd name="connsiteY44" fmla="*/ 419100 h 720725"/>
              <a:gd name="connsiteX45" fmla="*/ 2749550 w 3441700"/>
              <a:gd name="connsiteY45" fmla="*/ 403225 h 720725"/>
              <a:gd name="connsiteX46" fmla="*/ 2832100 w 3441700"/>
              <a:gd name="connsiteY46" fmla="*/ 381000 h 720725"/>
              <a:gd name="connsiteX47" fmla="*/ 2987675 w 3441700"/>
              <a:gd name="connsiteY47" fmla="*/ 320675 h 720725"/>
              <a:gd name="connsiteX48" fmla="*/ 3098800 w 3441700"/>
              <a:gd name="connsiteY48" fmla="*/ 276225 h 720725"/>
              <a:gd name="connsiteX49" fmla="*/ 3206750 w 3441700"/>
              <a:gd name="connsiteY49" fmla="*/ 219075 h 720725"/>
              <a:gd name="connsiteX50" fmla="*/ 3276600 w 3441700"/>
              <a:gd name="connsiteY50" fmla="*/ 177800 h 720725"/>
              <a:gd name="connsiteX51" fmla="*/ 3441700 w 3441700"/>
              <a:gd name="connsiteY51" fmla="*/ 222250 h 720725"/>
              <a:gd name="connsiteX52" fmla="*/ 3371850 w 3441700"/>
              <a:gd name="connsiteY52" fmla="*/ 285750 h 720725"/>
              <a:gd name="connsiteX53" fmla="*/ 3251200 w 3441700"/>
              <a:gd name="connsiteY53" fmla="*/ 371475 h 720725"/>
              <a:gd name="connsiteX54" fmla="*/ 3159125 w 3441700"/>
              <a:gd name="connsiteY54" fmla="*/ 431800 h 720725"/>
              <a:gd name="connsiteX55" fmla="*/ 3003550 w 3441700"/>
              <a:gd name="connsiteY55" fmla="*/ 511175 h 720725"/>
              <a:gd name="connsiteX56" fmla="*/ 2863850 w 3441700"/>
              <a:gd name="connsiteY56" fmla="*/ 561975 h 720725"/>
              <a:gd name="connsiteX57" fmla="*/ 2711450 w 3441700"/>
              <a:gd name="connsiteY57" fmla="*/ 606425 h 720725"/>
              <a:gd name="connsiteX58" fmla="*/ 2578100 w 3441700"/>
              <a:gd name="connsiteY58" fmla="*/ 638175 h 720725"/>
              <a:gd name="connsiteX59" fmla="*/ 2441575 w 3441700"/>
              <a:gd name="connsiteY59" fmla="*/ 660400 h 720725"/>
              <a:gd name="connsiteX60" fmla="*/ 2327275 w 3441700"/>
              <a:gd name="connsiteY60" fmla="*/ 679450 h 720725"/>
              <a:gd name="connsiteX61" fmla="*/ 2155825 w 3441700"/>
              <a:gd name="connsiteY61" fmla="*/ 692150 h 720725"/>
              <a:gd name="connsiteX62" fmla="*/ 1879600 w 3441700"/>
              <a:gd name="connsiteY62" fmla="*/ 711200 h 720725"/>
              <a:gd name="connsiteX0" fmla="*/ 1879600 w 3371850"/>
              <a:gd name="connsiteY0" fmla="*/ 711200 h 720725"/>
              <a:gd name="connsiteX1" fmla="*/ 1622425 w 3371850"/>
              <a:gd name="connsiteY1" fmla="*/ 720725 h 720725"/>
              <a:gd name="connsiteX2" fmla="*/ 1457325 w 3371850"/>
              <a:gd name="connsiteY2" fmla="*/ 714375 h 720725"/>
              <a:gd name="connsiteX3" fmla="*/ 1225550 w 3371850"/>
              <a:gd name="connsiteY3" fmla="*/ 701675 h 720725"/>
              <a:gd name="connsiteX4" fmla="*/ 1073150 w 3371850"/>
              <a:gd name="connsiteY4" fmla="*/ 685800 h 720725"/>
              <a:gd name="connsiteX5" fmla="*/ 898525 w 3371850"/>
              <a:gd name="connsiteY5" fmla="*/ 663575 h 720725"/>
              <a:gd name="connsiteX6" fmla="*/ 749300 w 3371850"/>
              <a:gd name="connsiteY6" fmla="*/ 638175 h 720725"/>
              <a:gd name="connsiteX7" fmla="*/ 609600 w 3371850"/>
              <a:gd name="connsiteY7" fmla="*/ 600075 h 720725"/>
              <a:gd name="connsiteX8" fmla="*/ 511175 w 3371850"/>
              <a:gd name="connsiteY8" fmla="*/ 565150 h 720725"/>
              <a:gd name="connsiteX9" fmla="*/ 400050 w 3371850"/>
              <a:gd name="connsiteY9" fmla="*/ 511175 h 720725"/>
              <a:gd name="connsiteX10" fmla="*/ 301625 w 3371850"/>
              <a:gd name="connsiteY10" fmla="*/ 450850 h 720725"/>
              <a:gd name="connsiteX11" fmla="*/ 212725 w 3371850"/>
              <a:gd name="connsiteY11" fmla="*/ 384175 h 720725"/>
              <a:gd name="connsiteX12" fmla="*/ 117475 w 3371850"/>
              <a:gd name="connsiteY12" fmla="*/ 298450 h 720725"/>
              <a:gd name="connsiteX13" fmla="*/ 73025 w 3371850"/>
              <a:gd name="connsiteY13" fmla="*/ 254000 h 720725"/>
              <a:gd name="connsiteX14" fmla="*/ 31750 w 3371850"/>
              <a:gd name="connsiteY14" fmla="*/ 203200 h 720725"/>
              <a:gd name="connsiteX15" fmla="*/ 3175 w 3371850"/>
              <a:gd name="connsiteY15" fmla="*/ 149225 h 720725"/>
              <a:gd name="connsiteX16" fmla="*/ 0 w 3371850"/>
              <a:gd name="connsiteY16" fmla="*/ 111125 h 720725"/>
              <a:gd name="connsiteX17" fmla="*/ 6350 w 3371850"/>
              <a:gd name="connsiteY17" fmla="*/ 92075 h 720725"/>
              <a:gd name="connsiteX18" fmla="*/ 25400 w 3371850"/>
              <a:gd name="connsiteY18" fmla="*/ 69850 h 720725"/>
              <a:gd name="connsiteX19" fmla="*/ 63500 w 3371850"/>
              <a:gd name="connsiteY19" fmla="*/ 44450 h 720725"/>
              <a:gd name="connsiteX20" fmla="*/ 117475 w 3371850"/>
              <a:gd name="connsiteY20" fmla="*/ 22225 h 720725"/>
              <a:gd name="connsiteX21" fmla="*/ 190500 w 3371850"/>
              <a:gd name="connsiteY21" fmla="*/ 6350 h 720725"/>
              <a:gd name="connsiteX22" fmla="*/ 238125 w 3371850"/>
              <a:gd name="connsiteY22" fmla="*/ 0 h 720725"/>
              <a:gd name="connsiteX23" fmla="*/ 488950 w 3371850"/>
              <a:gd name="connsiteY23" fmla="*/ 200025 h 720725"/>
              <a:gd name="connsiteX24" fmla="*/ 498475 w 3371850"/>
              <a:gd name="connsiteY24" fmla="*/ 225425 h 720725"/>
              <a:gd name="connsiteX25" fmla="*/ 517525 w 3371850"/>
              <a:gd name="connsiteY25" fmla="*/ 260350 h 720725"/>
              <a:gd name="connsiteX26" fmla="*/ 555625 w 3371850"/>
              <a:gd name="connsiteY26" fmla="*/ 304800 h 720725"/>
              <a:gd name="connsiteX27" fmla="*/ 600075 w 3371850"/>
              <a:gd name="connsiteY27" fmla="*/ 336550 h 720725"/>
              <a:gd name="connsiteX28" fmla="*/ 676275 w 3371850"/>
              <a:gd name="connsiteY28" fmla="*/ 368300 h 720725"/>
              <a:gd name="connsiteX29" fmla="*/ 777875 w 3371850"/>
              <a:gd name="connsiteY29" fmla="*/ 396875 h 720725"/>
              <a:gd name="connsiteX30" fmla="*/ 895350 w 3371850"/>
              <a:gd name="connsiteY30" fmla="*/ 425450 h 720725"/>
              <a:gd name="connsiteX31" fmla="*/ 1016000 w 3371850"/>
              <a:gd name="connsiteY31" fmla="*/ 454025 h 720725"/>
              <a:gd name="connsiteX32" fmla="*/ 1123950 w 3371850"/>
              <a:gd name="connsiteY32" fmla="*/ 473075 h 720725"/>
              <a:gd name="connsiteX33" fmla="*/ 1225550 w 3371850"/>
              <a:gd name="connsiteY33" fmla="*/ 485775 h 720725"/>
              <a:gd name="connsiteX34" fmla="*/ 1327150 w 3371850"/>
              <a:gd name="connsiteY34" fmla="*/ 495300 h 720725"/>
              <a:gd name="connsiteX35" fmla="*/ 1412875 w 3371850"/>
              <a:gd name="connsiteY35" fmla="*/ 495300 h 720725"/>
              <a:gd name="connsiteX36" fmla="*/ 1606550 w 3371850"/>
              <a:gd name="connsiteY36" fmla="*/ 495300 h 720725"/>
              <a:gd name="connsiteX37" fmla="*/ 1793875 w 3371850"/>
              <a:gd name="connsiteY37" fmla="*/ 508000 h 720725"/>
              <a:gd name="connsiteX38" fmla="*/ 1908175 w 3371850"/>
              <a:gd name="connsiteY38" fmla="*/ 508000 h 720725"/>
              <a:gd name="connsiteX39" fmla="*/ 2070100 w 3371850"/>
              <a:gd name="connsiteY39" fmla="*/ 498475 h 720725"/>
              <a:gd name="connsiteX40" fmla="*/ 2124075 w 3371850"/>
              <a:gd name="connsiteY40" fmla="*/ 492125 h 720725"/>
              <a:gd name="connsiteX41" fmla="*/ 2279650 w 3371850"/>
              <a:gd name="connsiteY41" fmla="*/ 473075 h 720725"/>
              <a:gd name="connsiteX42" fmla="*/ 2428875 w 3371850"/>
              <a:gd name="connsiteY42" fmla="*/ 454025 h 720725"/>
              <a:gd name="connsiteX43" fmla="*/ 2552700 w 3371850"/>
              <a:gd name="connsiteY43" fmla="*/ 438150 h 720725"/>
              <a:gd name="connsiteX44" fmla="*/ 2667000 w 3371850"/>
              <a:gd name="connsiteY44" fmla="*/ 419100 h 720725"/>
              <a:gd name="connsiteX45" fmla="*/ 2749550 w 3371850"/>
              <a:gd name="connsiteY45" fmla="*/ 403225 h 720725"/>
              <a:gd name="connsiteX46" fmla="*/ 2832100 w 3371850"/>
              <a:gd name="connsiteY46" fmla="*/ 381000 h 720725"/>
              <a:gd name="connsiteX47" fmla="*/ 2987675 w 3371850"/>
              <a:gd name="connsiteY47" fmla="*/ 320675 h 720725"/>
              <a:gd name="connsiteX48" fmla="*/ 3098800 w 3371850"/>
              <a:gd name="connsiteY48" fmla="*/ 276225 h 720725"/>
              <a:gd name="connsiteX49" fmla="*/ 3206750 w 3371850"/>
              <a:gd name="connsiteY49" fmla="*/ 219075 h 720725"/>
              <a:gd name="connsiteX50" fmla="*/ 3276600 w 3371850"/>
              <a:gd name="connsiteY50" fmla="*/ 177800 h 720725"/>
              <a:gd name="connsiteX51" fmla="*/ 3371850 w 3371850"/>
              <a:gd name="connsiteY51" fmla="*/ 285750 h 720725"/>
              <a:gd name="connsiteX52" fmla="*/ 3251200 w 3371850"/>
              <a:gd name="connsiteY52" fmla="*/ 371475 h 720725"/>
              <a:gd name="connsiteX53" fmla="*/ 3159125 w 3371850"/>
              <a:gd name="connsiteY53" fmla="*/ 431800 h 720725"/>
              <a:gd name="connsiteX54" fmla="*/ 3003550 w 3371850"/>
              <a:gd name="connsiteY54" fmla="*/ 511175 h 720725"/>
              <a:gd name="connsiteX55" fmla="*/ 2863850 w 3371850"/>
              <a:gd name="connsiteY55" fmla="*/ 561975 h 720725"/>
              <a:gd name="connsiteX56" fmla="*/ 2711450 w 3371850"/>
              <a:gd name="connsiteY56" fmla="*/ 606425 h 720725"/>
              <a:gd name="connsiteX57" fmla="*/ 2578100 w 3371850"/>
              <a:gd name="connsiteY57" fmla="*/ 638175 h 720725"/>
              <a:gd name="connsiteX58" fmla="*/ 2441575 w 3371850"/>
              <a:gd name="connsiteY58" fmla="*/ 660400 h 720725"/>
              <a:gd name="connsiteX59" fmla="*/ 2327275 w 3371850"/>
              <a:gd name="connsiteY59" fmla="*/ 679450 h 720725"/>
              <a:gd name="connsiteX60" fmla="*/ 2155825 w 3371850"/>
              <a:gd name="connsiteY60" fmla="*/ 692150 h 720725"/>
              <a:gd name="connsiteX61" fmla="*/ 1879600 w 3371850"/>
              <a:gd name="connsiteY61" fmla="*/ 711200 h 720725"/>
              <a:gd name="connsiteX0" fmla="*/ 1879600 w 3371850"/>
              <a:gd name="connsiteY0" fmla="*/ 711200 h 720725"/>
              <a:gd name="connsiteX1" fmla="*/ 1622425 w 3371850"/>
              <a:gd name="connsiteY1" fmla="*/ 720725 h 720725"/>
              <a:gd name="connsiteX2" fmla="*/ 1457325 w 3371850"/>
              <a:gd name="connsiteY2" fmla="*/ 714375 h 720725"/>
              <a:gd name="connsiteX3" fmla="*/ 1225550 w 3371850"/>
              <a:gd name="connsiteY3" fmla="*/ 701675 h 720725"/>
              <a:gd name="connsiteX4" fmla="*/ 1073150 w 3371850"/>
              <a:gd name="connsiteY4" fmla="*/ 685800 h 720725"/>
              <a:gd name="connsiteX5" fmla="*/ 898525 w 3371850"/>
              <a:gd name="connsiteY5" fmla="*/ 663575 h 720725"/>
              <a:gd name="connsiteX6" fmla="*/ 749300 w 3371850"/>
              <a:gd name="connsiteY6" fmla="*/ 638175 h 720725"/>
              <a:gd name="connsiteX7" fmla="*/ 609600 w 3371850"/>
              <a:gd name="connsiteY7" fmla="*/ 600075 h 720725"/>
              <a:gd name="connsiteX8" fmla="*/ 511175 w 3371850"/>
              <a:gd name="connsiteY8" fmla="*/ 565150 h 720725"/>
              <a:gd name="connsiteX9" fmla="*/ 400050 w 3371850"/>
              <a:gd name="connsiteY9" fmla="*/ 511175 h 720725"/>
              <a:gd name="connsiteX10" fmla="*/ 301625 w 3371850"/>
              <a:gd name="connsiteY10" fmla="*/ 450850 h 720725"/>
              <a:gd name="connsiteX11" fmla="*/ 212725 w 3371850"/>
              <a:gd name="connsiteY11" fmla="*/ 384175 h 720725"/>
              <a:gd name="connsiteX12" fmla="*/ 117475 w 3371850"/>
              <a:gd name="connsiteY12" fmla="*/ 298450 h 720725"/>
              <a:gd name="connsiteX13" fmla="*/ 73025 w 3371850"/>
              <a:gd name="connsiteY13" fmla="*/ 254000 h 720725"/>
              <a:gd name="connsiteX14" fmla="*/ 31750 w 3371850"/>
              <a:gd name="connsiteY14" fmla="*/ 203200 h 720725"/>
              <a:gd name="connsiteX15" fmla="*/ 3175 w 3371850"/>
              <a:gd name="connsiteY15" fmla="*/ 149225 h 720725"/>
              <a:gd name="connsiteX16" fmla="*/ 0 w 3371850"/>
              <a:gd name="connsiteY16" fmla="*/ 111125 h 720725"/>
              <a:gd name="connsiteX17" fmla="*/ 6350 w 3371850"/>
              <a:gd name="connsiteY17" fmla="*/ 92075 h 720725"/>
              <a:gd name="connsiteX18" fmla="*/ 25400 w 3371850"/>
              <a:gd name="connsiteY18" fmla="*/ 69850 h 720725"/>
              <a:gd name="connsiteX19" fmla="*/ 63500 w 3371850"/>
              <a:gd name="connsiteY19" fmla="*/ 44450 h 720725"/>
              <a:gd name="connsiteX20" fmla="*/ 117475 w 3371850"/>
              <a:gd name="connsiteY20" fmla="*/ 22225 h 720725"/>
              <a:gd name="connsiteX21" fmla="*/ 190500 w 3371850"/>
              <a:gd name="connsiteY21" fmla="*/ 6350 h 720725"/>
              <a:gd name="connsiteX22" fmla="*/ 238125 w 3371850"/>
              <a:gd name="connsiteY22" fmla="*/ 0 h 720725"/>
              <a:gd name="connsiteX23" fmla="*/ 488950 w 3371850"/>
              <a:gd name="connsiteY23" fmla="*/ 200025 h 720725"/>
              <a:gd name="connsiteX24" fmla="*/ 498475 w 3371850"/>
              <a:gd name="connsiteY24" fmla="*/ 225425 h 720725"/>
              <a:gd name="connsiteX25" fmla="*/ 517525 w 3371850"/>
              <a:gd name="connsiteY25" fmla="*/ 260350 h 720725"/>
              <a:gd name="connsiteX26" fmla="*/ 555625 w 3371850"/>
              <a:gd name="connsiteY26" fmla="*/ 304800 h 720725"/>
              <a:gd name="connsiteX27" fmla="*/ 600075 w 3371850"/>
              <a:gd name="connsiteY27" fmla="*/ 336550 h 720725"/>
              <a:gd name="connsiteX28" fmla="*/ 676275 w 3371850"/>
              <a:gd name="connsiteY28" fmla="*/ 368300 h 720725"/>
              <a:gd name="connsiteX29" fmla="*/ 777875 w 3371850"/>
              <a:gd name="connsiteY29" fmla="*/ 396875 h 720725"/>
              <a:gd name="connsiteX30" fmla="*/ 895350 w 3371850"/>
              <a:gd name="connsiteY30" fmla="*/ 425450 h 720725"/>
              <a:gd name="connsiteX31" fmla="*/ 1016000 w 3371850"/>
              <a:gd name="connsiteY31" fmla="*/ 454025 h 720725"/>
              <a:gd name="connsiteX32" fmla="*/ 1123950 w 3371850"/>
              <a:gd name="connsiteY32" fmla="*/ 473075 h 720725"/>
              <a:gd name="connsiteX33" fmla="*/ 1225550 w 3371850"/>
              <a:gd name="connsiteY33" fmla="*/ 485775 h 720725"/>
              <a:gd name="connsiteX34" fmla="*/ 1327150 w 3371850"/>
              <a:gd name="connsiteY34" fmla="*/ 495300 h 720725"/>
              <a:gd name="connsiteX35" fmla="*/ 1412875 w 3371850"/>
              <a:gd name="connsiteY35" fmla="*/ 495300 h 720725"/>
              <a:gd name="connsiteX36" fmla="*/ 1606550 w 3371850"/>
              <a:gd name="connsiteY36" fmla="*/ 495300 h 720725"/>
              <a:gd name="connsiteX37" fmla="*/ 1793875 w 3371850"/>
              <a:gd name="connsiteY37" fmla="*/ 508000 h 720725"/>
              <a:gd name="connsiteX38" fmla="*/ 1908175 w 3371850"/>
              <a:gd name="connsiteY38" fmla="*/ 508000 h 720725"/>
              <a:gd name="connsiteX39" fmla="*/ 2070100 w 3371850"/>
              <a:gd name="connsiteY39" fmla="*/ 498475 h 720725"/>
              <a:gd name="connsiteX40" fmla="*/ 2124075 w 3371850"/>
              <a:gd name="connsiteY40" fmla="*/ 492125 h 720725"/>
              <a:gd name="connsiteX41" fmla="*/ 2279650 w 3371850"/>
              <a:gd name="connsiteY41" fmla="*/ 473075 h 720725"/>
              <a:gd name="connsiteX42" fmla="*/ 2428875 w 3371850"/>
              <a:gd name="connsiteY42" fmla="*/ 454025 h 720725"/>
              <a:gd name="connsiteX43" fmla="*/ 2552700 w 3371850"/>
              <a:gd name="connsiteY43" fmla="*/ 438150 h 720725"/>
              <a:gd name="connsiteX44" fmla="*/ 2667000 w 3371850"/>
              <a:gd name="connsiteY44" fmla="*/ 419100 h 720725"/>
              <a:gd name="connsiteX45" fmla="*/ 2749550 w 3371850"/>
              <a:gd name="connsiteY45" fmla="*/ 403225 h 720725"/>
              <a:gd name="connsiteX46" fmla="*/ 2832100 w 3371850"/>
              <a:gd name="connsiteY46" fmla="*/ 381000 h 720725"/>
              <a:gd name="connsiteX47" fmla="*/ 2987675 w 3371850"/>
              <a:gd name="connsiteY47" fmla="*/ 320675 h 720725"/>
              <a:gd name="connsiteX48" fmla="*/ 3098800 w 3371850"/>
              <a:gd name="connsiteY48" fmla="*/ 276225 h 720725"/>
              <a:gd name="connsiteX49" fmla="*/ 3206750 w 3371850"/>
              <a:gd name="connsiteY49" fmla="*/ 219075 h 720725"/>
              <a:gd name="connsiteX50" fmla="*/ 3371850 w 3371850"/>
              <a:gd name="connsiteY50" fmla="*/ 285750 h 720725"/>
              <a:gd name="connsiteX51" fmla="*/ 3251200 w 3371850"/>
              <a:gd name="connsiteY51" fmla="*/ 371475 h 720725"/>
              <a:gd name="connsiteX52" fmla="*/ 3159125 w 3371850"/>
              <a:gd name="connsiteY52" fmla="*/ 431800 h 720725"/>
              <a:gd name="connsiteX53" fmla="*/ 3003550 w 3371850"/>
              <a:gd name="connsiteY53" fmla="*/ 511175 h 720725"/>
              <a:gd name="connsiteX54" fmla="*/ 2863850 w 3371850"/>
              <a:gd name="connsiteY54" fmla="*/ 561975 h 720725"/>
              <a:gd name="connsiteX55" fmla="*/ 2711450 w 3371850"/>
              <a:gd name="connsiteY55" fmla="*/ 606425 h 720725"/>
              <a:gd name="connsiteX56" fmla="*/ 2578100 w 3371850"/>
              <a:gd name="connsiteY56" fmla="*/ 638175 h 720725"/>
              <a:gd name="connsiteX57" fmla="*/ 2441575 w 3371850"/>
              <a:gd name="connsiteY57" fmla="*/ 660400 h 720725"/>
              <a:gd name="connsiteX58" fmla="*/ 2327275 w 3371850"/>
              <a:gd name="connsiteY58" fmla="*/ 679450 h 720725"/>
              <a:gd name="connsiteX59" fmla="*/ 2155825 w 3371850"/>
              <a:gd name="connsiteY59" fmla="*/ 692150 h 720725"/>
              <a:gd name="connsiteX60" fmla="*/ 1879600 w 3371850"/>
              <a:gd name="connsiteY60" fmla="*/ 711200 h 720725"/>
              <a:gd name="connsiteX0" fmla="*/ 1879600 w 3371850"/>
              <a:gd name="connsiteY0" fmla="*/ 711200 h 720725"/>
              <a:gd name="connsiteX1" fmla="*/ 1622425 w 3371850"/>
              <a:gd name="connsiteY1" fmla="*/ 720725 h 720725"/>
              <a:gd name="connsiteX2" fmla="*/ 1457325 w 3371850"/>
              <a:gd name="connsiteY2" fmla="*/ 714375 h 720725"/>
              <a:gd name="connsiteX3" fmla="*/ 1225550 w 3371850"/>
              <a:gd name="connsiteY3" fmla="*/ 701675 h 720725"/>
              <a:gd name="connsiteX4" fmla="*/ 1073150 w 3371850"/>
              <a:gd name="connsiteY4" fmla="*/ 685800 h 720725"/>
              <a:gd name="connsiteX5" fmla="*/ 898525 w 3371850"/>
              <a:gd name="connsiteY5" fmla="*/ 663575 h 720725"/>
              <a:gd name="connsiteX6" fmla="*/ 749300 w 3371850"/>
              <a:gd name="connsiteY6" fmla="*/ 638175 h 720725"/>
              <a:gd name="connsiteX7" fmla="*/ 609600 w 3371850"/>
              <a:gd name="connsiteY7" fmla="*/ 600075 h 720725"/>
              <a:gd name="connsiteX8" fmla="*/ 511175 w 3371850"/>
              <a:gd name="connsiteY8" fmla="*/ 565150 h 720725"/>
              <a:gd name="connsiteX9" fmla="*/ 400050 w 3371850"/>
              <a:gd name="connsiteY9" fmla="*/ 511175 h 720725"/>
              <a:gd name="connsiteX10" fmla="*/ 301625 w 3371850"/>
              <a:gd name="connsiteY10" fmla="*/ 450850 h 720725"/>
              <a:gd name="connsiteX11" fmla="*/ 212725 w 3371850"/>
              <a:gd name="connsiteY11" fmla="*/ 384175 h 720725"/>
              <a:gd name="connsiteX12" fmla="*/ 117475 w 3371850"/>
              <a:gd name="connsiteY12" fmla="*/ 298450 h 720725"/>
              <a:gd name="connsiteX13" fmla="*/ 73025 w 3371850"/>
              <a:gd name="connsiteY13" fmla="*/ 254000 h 720725"/>
              <a:gd name="connsiteX14" fmla="*/ 31750 w 3371850"/>
              <a:gd name="connsiteY14" fmla="*/ 203200 h 720725"/>
              <a:gd name="connsiteX15" fmla="*/ 3175 w 3371850"/>
              <a:gd name="connsiteY15" fmla="*/ 149225 h 720725"/>
              <a:gd name="connsiteX16" fmla="*/ 0 w 3371850"/>
              <a:gd name="connsiteY16" fmla="*/ 111125 h 720725"/>
              <a:gd name="connsiteX17" fmla="*/ 6350 w 3371850"/>
              <a:gd name="connsiteY17" fmla="*/ 92075 h 720725"/>
              <a:gd name="connsiteX18" fmla="*/ 25400 w 3371850"/>
              <a:gd name="connsiteY18" fmla="*/ 69850 h 720725"/>
              <a:gd name="connsiteX19" fmla="*/ 63500 w 3371850"/>
              <a:gd name="connsiteY19" fmla="*/ 44450 h 720725"/>
              <a:gd name="connsiteX20" fmla="*/ 117475 w 3371850"/>
              <a:gd name="connsiteY20" fmla="*/ 22225 h 720725"/>
              <a:gd name="connsiteX21" fmla="*/ 190500 w 3371850"/>
              <a:gd name="connsiteY21" fmla="*/ 6350 h 720725"/>
              <a:gd name="connsiteX22" fmla="*/ 238125 w 3371850"/>
              <a:gd name="connsiteY22" fmla="*/ 0 h 720725"/>
              <a:gd name="connsiteX23" fmla="*/ 488950 w 3371850"/>
              <a:gd name="connsiteY23" fmla="*/ 200025 h 720725"/>
              <a:gd name="connsiteX24" fmla="*/ 498475 w 3371850"/>
              <a:gd name="connsiteY24" fmla="*/ 225425 h 720725"/>
              <a:gd name="connsiteX25" fmla="*/ 517525 w 3371850"/>
              <a:gd name="connsiteY25" fmla="*/ 260350 h 720725"/>
              <a:gd name="connsiteX26" fmla="*/ 555625 w 3371850"/>
              <a:gd name="connsiteY26" fmla="*/ 304800 h 720725"/>
              <a:gd name="connsiteX27" fmla="*/ 600075 w 3371850"/>
              <a:gd name="connsiteY27" fmla="*/ 336550 h 720725"/>
              <a:gd name="connsiteX28" fmla="*/ 676275 w 3371850"/>
              <a:gd name="connsiteY28" fmla="*/ 368300 h 720725"/>
              <a:gd name="connsiteX29" fmla="*/ 777875 w 3371850"/>
              <a:gd name="connsiteY29" fmla="*/ 396875 h 720725"/>
              <a:gd name="connsiteX30" fmla="*/ 895350 w 3371850"/>
              <a:gd name="connsiteY30" fmla="*/ 425450 h 720725"/>
              <a:gd name="connsiteX31" fmla="*/ 1016000 w 3371850"/>
              <a:gd name="connsiteY31" fmla="*/ 454025 h 720725"/>
              <a:gd name="connsiteX32" fmla="*/ 1123950 w 3371850"/>
              <a:gd name="connsiteY32" fmla="*/ 473075 h 720725"/>
              <a:gd name="connsiteX33" fmla="*/ 1225550 w 3371850"/>
              <a:gd name="connsiteY33" fmla="*/ 485775 h 720725"/>
              <a:gd name="connsiteX34" fmla="*/ 1327150 w 3371850"/>
              <a:gd name="connsiteY34" fmla="*/ 495300 h 720725"/>
              <a:gd name="connsiteX35" fmla="*/ 1412875 w 3371850"/>
              <a:gd name="connsiteY35" fmla="*/ 495300 h 720725"/>
              <a:gd name="connsiteX36" fmla="*/ 1606550 w 3371850"/>
              <a:gd name="connsiteY36" fmla="*/ 495300 h 720725"/>
              <a:gd name="connsiteX37" fmla="*/ 1793875 w 3371850"/>
              <a:gd name="connsiteY37" fmla="*/ 508000 h 720725"/>
              <a:gd name="connsiteX38" fmla="*/ 1908175 w 3371850"/>
              <a:gd name="connsiteY38" fmla="*/ 508000 h 720725"/>
              <a:gd name="connsiteX39" fmla="*/ 2070100 w 3371850"/>
              <a:gd name="connsiteY39" fmla="*/ 498475 h 720725"/>
              <a:gd name="connsiteX40" fmla="*/ 2124075 w 3371850"/>
              <a:gd name="connsiteY40" fmla="*/ 492125 h 720725"/>
              <a:gd name="connsiteX41" fmla="*/ 2279650 w 3371850"/>
              <a:gd name="connsiteY41" fmla="*/ 473075 h 720725"/>
              <a:gd name="connsiteX42" fmla="*/ 2428875 w 3371850"/>
              <a:gd name="connsiteY42" fmla="*/ 454025 h 720725"/>
              <a:gd name="connsiteX43" fmla="*/ 2552700 w 3371850"/>
              <a:gd name="connsiteY43" fmla="*/ 438150 h 720725"/>
              <a:gd name="connsiteX44" fmla="*/ 2667000 w 3371850"/>
              <a:gd name="connsiteY44" fmla="*/ 419100 h 720725"/>
              <a:gd name="connsiteX45" fmla="*/ 2749550 w 3371850"/>
              <a:gd name="connsiteY45" fmla="*/ 403225 h 720725"/>
              <a:gd name="connsiteX46" fmla="*/ 2832100 w 3371850"/>
              <a:gd name="connsiteY46" fmla="*/ 381000 h 720725"/>
              <a:gd name="connsiteX47" fmla="*/ 2987675 w 3371850"/>
              <a:gd name="connsiteY47" fmla="*/ 320675 h 720725"/>
              <a:gd name="connsiteX48" fmla="*/ 3098800 w 3371850"/>
              <a:gd name="connsiteY48" fmla="*/ 276225 h 720725"/>
              <a:gd name="connsiteX49" fmla="*/ 3371850 w 3371850"/>
              <a:gd name="connsiteY49" fmla="*/ 285750 h 720725"/>
              <a:gd name="connsiteX50" fmla="*/ 3251200 w 3371850"/>
              <a:gd name="connsiteY50" fmla="*/ 371475 h 720725"/>
              <a:gd name="connsiteX51" fmla="*/ 3159125 w 3371850"/>
              <a:gd name="connsiteY51" fmla="*/ 431800 h 720725"/>
              <a:gd name="connsiteX52" fmla="*/ 3003550 w 3371850"/>
              <a:gd name="connsiteY52" fmla="*/ 511175 h 720725"/>
              <a:gd name="connsiteX53" fmla="*/ 2863850 w 3371850"/>
              <a:gd name="connsiteY53" fmla="*/ 561975 h 720725"/>
              <a:gd name="connsiteX54" fmla="*/ 2711450 w 3371850"/>
              <a:gd name="connsiteY54" fmla="*/ 606425 h 720725"/>
              <a:gd name="connsiteX55" fmla="*/ 2578100 w 3371850"/>
              <a:gd name="connsiteY55" fmla="*/ 638175 h 720725"/>
              <a:gd name="connsiteX56" fmla="*/ 2441575 w 3371850"/>
              <a:gd name="connsiteY56" fmla="*/ 660400 h 720725"/>
              <a:gd name="connsiteX57" fmla="*/ 2327275 w 3371850"/>
              <a:gd name="connsiteY57" fmla="*/ 679450 h 720725"/>
              <a:gd name="connsiteX58" fmla="*/ 2155825 w 3371850"/>
              <a:gd name="connsiteY58" fmla="*/ 692150 h 720725"/>
              <a:gd name="connsiteX59" fmla="*/ 1879600 w 3371850"/>
              <a:gd name="connsiteY59" fmla="*/ 711200 h 720725"/>
              <a:gd name="connsiteX0" fmla="*/ 1879600 w 3251200"/>
              <a:gd name="connsiteY0" fmla="*/ 711200 h 720725"/>
              <a:gd name="connsiteX1" fmla="*/ 1622425 w 3251200"/>
              <a:gd name="connsiteY1" fmla="*/ 720725 h 720725"/>
              <a:gd name="connsiteX2" fmla="*/ 1457325 w 3251200"/>
              <a:gd name="connsiteY2" fmla="*/ 714375 h 720725"/>
              <a:gd name="connsiteX3" fmla="*/ 1225550 w 3251200"/>
              <a:gd name="connsiteY3" fmla="*/ 701675 h 720725"/>
              <a:gd name="connsiteX4" fmla="*/ 1073150 w 3251200"/>
              <a:gd name="connsiteY4" fmla="*/ 685800 h 720725"/>
              <a:gd name="connsiteX5" fmla="*/ 898525 w 3251200"/>
              <a:gd name="connsiteY5" fmla="*/ 663575 h 720725"/>
              <a:gd name="connsiteX6" fmla="*/ 749300 w 3251200"/>
              <a:gd name="connsiteY6" fmla="*/ 638175 h 720725"/>
              <a:gd name="connsiteX7" fmla="*/ 609600 w 3251200"/>
              <a:gd name="connsiteY7" fmla="*/ 600075 h 720725"/>
              <a:gd name="connsiteX8" fmla="*/ 511175 w 3251200"/>
              <a:gd name="connsiteY8" fmla="*/ 565150 h 720725"/>
              <a:gd name="connsiteX9" fmla="*/ 400050 w 3251200"/>
              <a:gd name="connsiteY9" fmla="*/ 511175 h 720725"/>
              <a:gd name="connsiteX10" fmla="*/ 301625 w 3251200"/>
              <a:gd name="connsiteY10" fmla="*/ 450850 h 720725"/>
              <a:gd name="connsiteX11" fmla="*/ 212725 w 3251200"/>
              <a:gd name="connsiteY11" fmla="*/ 384175 h 720725"/>
              <a:gd name="connsiteX12" fmla="*/ 117475 w 3251200"/>
              <a:gd name="connsiteY12" fmla="*/ 298450 h 720725"/>
              <a:gd name="connsiteX13" fmla="*/ 73025 w 3251200"/>
              <a:gd name="connsiteY13" fmla="*/ 254000 h 720725"/>
              <a:gd name="connsiteX14" fmla="*/ 31750 w 3251200"/>
              <a:gd name="connsiteY14" fmla="*/ 203200 h 720725"/>
              <a:gd name="connsiteX15" fmla="*/ 3175 w 3251200"/>
              <a:gd name="connsiteY15" fmla="*/ 149225 h 720725"/>
              <a:gd name="connsiteX16" fmla="*/ 0 w 3251200"/>
              <a:gd name="connsiteY16" fmla="*/ 111125 h 720725"/>
              <a:gd name="connsiteX17" fmla="*/ 6350 w 3251200"/>
              <a:gd name="connsiteY17" fmla="*/ 92075 h 720725"/>
              <a:gd name="connsiteX18" fmla="*/ 25400 w 3251200"/>
              <a:gd name="connsiteY18" fmla="*/ 69850 h 720725"/>
              <a:gd name="connsiteX19" fmla="*/ 63500 w 3251200"/>
              <a:gd name="connsiteY19" fmla="*/ 44450 h 720725"/>
              <a:gd name="connsiteX20" fmla="*/ 117475 w 3251200"/>
              <a:gd name="connsiteY20" fmla="*/ 22225 h 720725"/>
              <a:gd name="connsiteX21" fmla="*/ 190500 w 3251200"/>
              <a:gd name="connsiteY21" fmla="*/ 6350 h 720725"/>
              <a:gd name="connsiteX22" fmla="*/ 238125 w 3251200"/>
              <a:gd name="connsiteY22" fmla="*/ 0 h 720725"/>
              <a:gd name="connsiteX23" fmla="*/ 488950 w 3251200"/>
              <a:gd name="connsiteY23" fmla="*/ 200025 h 720725"/>
              <a:gd name="connsiteX24" fmla="*/ 498475 w 3251200"/>
              <a:gd name="connsiteY24" fmla="*/ 225425 h 720725"/>
              <a:gd name="connsiteX25" fmla="*/ 517525 w 3251200"/>
              <a:gd name="connsiteY25" fmla="*/ 260350 h 720725"/>
              <a:gd name="connsiteX26" fmla="*/ 555625 w 3251200"/>
              <a:gd name="connsiteY26" fmla="*/ 304800 h 720725"/>
              <a:gd name="connsiteX27" fmla="*/ 600075 w 3251200"/>
              <a:gd name="connsiteY27" fmla="*/ 336550 h 720725"/>
              <a:gd name="connsiteX28" fmla="*/ 676275 w 3251200"/>
              <a:gd name="connsiteY28" fmla="*/ 368300 h 720725"/>
              <a:gd name="connsiteX29" fmla="*/ 777875 w 3251200"/>
              <a:gd name="connsiteY29" fmla="*/ 396875 h 720725"/>
              <a:gd name="connsiteX30" fmla="*/ 895350 w 3251200"/>
              <a:gd name="connsiteY30" fmla="*/ 425450 h 720725"/>
              <a:gd name="connsiteX31" fmla="*/ 1016000 w 3251200"/>
              <a:gd name="connsiteY31" fmla="*/ 454025 h 720725"/>
              <a:gd name="connsiteX32" fmla="*/ 1123950 w 3251200"/>
              <a:gd name="connsiteY32" fmla="*/ 473075 h 720725"/>
              <a:gd name="connsiteX33" fmla="*/ 1225550 w 3251200"/>
              <a:gd name="connsiteY33" fmla="*/ 485775 h 720725"/>
              <a:gd name="connsiteX34" fmla="*/ 1327150 w 3251200"/>
              <a:gd name="connsiteY34" fmla="*/ 495300 h 720725"/>
              <a:gd name="connsiteX35" fmla="*/ 1412875 w 3251200"/>
              <a:gd name="connsiteY35" fmla="*/ 495300 h 720725"/>
              <a:gd name="connsiteX36" fmla="*/ 1606550 w 3251200"/>
              <a:gd name="connsiteY36" fmla="*/ 495300 h 720725"/>
              <a:gd name="connsiteX37" fmla="*/ 1793875 w 3251200"/>
              <a:gd name="connsiteY37" fmla="*/ 508000 h 720725"/>
              <a:gd name="connsiteX38" fmla="*/ 1908175 w 3251200"/>
              <a:gd name="connsiteY38" fmla="*/ 508000 h 720725"/>
              <a:gd name="connsiteX39" fmla="*/ 2070100 w 3251200"/>
              <a:gd name="connsiteY39" fmla="*/ 498475 h 720725"/>
              <a:gd name="connsiteX40" fmla="*/ 2124075 w 3251200"/>
              <a:gd name="connsiteY40" fmla="*/ 492125 h 720725"/>
              <a:gd name="connsiteX41" fmla="*/ 2279650 w 3251200"/>
              <a:gd name="connsiteY41" fmla="*/ 473075 h 720725"/>
              <a:gd name="connsiteX42" fmla="*/ 2428875 w 3251200"/>
              <a:gd name="connsiteY42" fmla="*/ 454025 h 720725"/>
              <a:gd name="connsiteX43" fmla="*/ 2552700 w 3251200"/>
              <a:gd name="connsiteY43" fmla="*/ 438150 h 720725"/>
              <a:gd name="connsiteX44" fmla="*/ 2667000 w 3251200"/>
              <a:gd name="connsiteY44" fmla="*/ 419100 h 720725"/>
              <a:gd name="connsiteX45" fmla="*/ 2749550 w 3251200"/>
              <a:gd name="connsiteY45" fmla="*/ 403225 h 720725"/>
              <a:gd name="connsiteX46" fmla="*/ 2832100 w 3251200"/>
              <a:gd name="connsiteY46" fmla="*/ 381000 h 720725"/>
              <a:gd name="connsiteX47" fmla="*/ 2987675 w 3251200"/>
              <a:gd name="connsiteY47" fmla="*/ 320675 h 720725"/>
              <a:gd name="connsiteX48" fmla="*/ 3098800 w 3251200"/>
              <a:gd name="connsiteY48" fmla="*/ 276225 h 720725"/>
              <a:gd name="connsiteX49" fmla="*/ 3251200 w 3251200"/>
              <a:gd name="connsiteY49" fmla="*/ 371475 h 720725"/>
              <a:gd name="connsiteX50" fmla="*/ 3159125 w 3251200"/>
              <a:gd name="connsiteY50" fmla="*/ 431800 h 720725"/>
              <a:gd name="connsiteX51" fmla="*/ 3003550 w 3251200"/>
              <a:gd name="connsiteY51" fmla="*/ 511175 h 720725"/>
              <a:gd name="connsiteX52" fmla="*/ 2863850 w 3251200"/>
              <a:gd name="connsiteY52" fmla="*/ 561975 h 720725"/>
              <a:gd name="connsiteX53" fmla="*/ 2711450 w 3251200"/>
              <a:gd name="connsiteY53" fmla="*/ 606425 h 720725"/>
              <a:gd name="connsiteX54" fmla="*/ 2578100 w 3251200"/>
              <a:gd name="connsiteY54" fmla="*/ 638175 h 720725"/>
              <a:gd name="connsiteX55" fmla="*/ 2441575 w 3251200"/>
              <a:gd name="connsiteY55" fmla="*/ 660400 h 720725"/>
              <a:gd name="connsiteX56" fmla="*/ 2327275 w 3251200"/>
              <a:gd name="connsiteY56" fmla="*/ 679450 h 720725"/>
              <a:gd name="connsiteX57" fmla="*/ 2155825 w 3251200"/>
              <a:gd name="connsiteY57" fmla="*/ 692150 h 720725"/>
              <a:gd name="connsiteX58" fmla="*/ 1879600 w 3251200"/>
              <a:gd name="connsiteY58" fmla="*/ 711200 h 720725"/>
              <a:gd name="connsiteX0" fmla="*/ 1879600 w 3251200"/>
              <a:gd name="connsiteY0" fmla="*/ 711200 h 720725"/>
              <a:gd name="connsiteX1" fmla="*/ 1622425 w 3251200"/>
              <a:gd name="connsiteY1" fmla="*/ 720725 h 720725"/>
              <a:gd name="connsiteX2" fmla="*/ 1457325 w 3251200"/>
              <a:gd name="connsiteY2" fmla="*/ 714375 h 720725"/>
              <a:gd name="connsiteX3" fmla="*/ 1225550 w 3251200"/>
              <a:gd name="connsiteY3" fmla="*/ 701675 h 720725"/>
              <a:gd name="connsiteX4" fmla="*/ 1073150 w 3251200"/>
              <a:gd name="connsiteY4" fmla="*/ 685800 h 720725"/>
              <a:gd name="connsiteX5" fmla="*/ 898525 w 3251200"/>
              <a:gd name="connsiteY5" fmla="*/ 663575 h 720725"/>
              <a:gd name="connsiteX6" fmla="*/ 749300 w 3251200"/>
              <a:gd name="connsiteY6" fmla="*/ 638175 h 720725"/>
              <a:gd name="connsiteX7" fmla="*/ 609600 w 3251200"/>
              <a:gd name="connsiteY7" fmla="*/ 600075 h 720725"/>
              <a:gd name="connsiteX8" fmla="*/ 511175 w 3251200"/>
              <a:gd name="connsiteY8" fmla="*/ 565150 h 720725"/>
              <a:gd name="connsiteX9" fmla="*/ 400050 w 3251200"/>
              <a:gd name="connsiteY9" fmla="*/ 511175 h 720725"/>
              <a:gd name="connsiteX10" fmla="*/ 301625 w 3251200"/>
              <a:gd name="connsiteY10" fmla="*/ 450850 h 720725"/>
              <a:gd name="connsiteX11" fmla="*/ 212725 w 3251200"/>
              <a:gd name="connsiteY11" fmla="*/ 384175 h 720725"/>
              <a:gd name="connsiteX12" fmla="*/ 117475 w 3251200"/>
              <a:gd name="connsiteY12" fmla="*/ 298450 h 720725"/>
              <a:gd name="connsiteX13" fmla="*/ 73025 w 3251200"/>
              <a:gd name="connsiteY13" fmla="*/ 254000 h 720725"/>
              <a:gd name="connsiteX14" fmla="*/ 31750 w 3251200"/>
              <a:gd name="connsiteY14" fmla="*/ 203200 h 720725"/>
              <a:gd name="connsiteX15" fmla="*/ 3175 w 3251200"/>
              <a:gd name="connsiteY15" fmla="*/ 149225 h 720725"/>
              <a:gd name="connsiteX16" fmla="*/ 0 w 3251200"/>
              <a:gd name="connsiteY16" fmla="*/ 111125 h 720725"/>
              <a:gd name="connsiteX17" fmla="*/ 6350 w 3251200"/>
              <a:gd name="connsiteY17" fmla="*/ 92075 h 720725"/>
              <a:gd name="connsiteX18" fmla="*/ 25400 w 3251200"/>
              <a:gd name="connsiteY18" fmla="*/ 69850 h 720725"/>
              <a:gd name="connsiteX19" fmla="*/ 63500 w 3251200"/>
              <a:gd name="connsiteY19" fmla="*/ 44450 h 720725"/>
              <a:gd name="connsiteX20" fmla="*/ 117475 w 3251200"/>
              <a:gd name="connsiteY20" fmla="*/ 22225 h 720725"/>
              <a:gd name="connsiteX21" fmla="*/ 190500 w 3251200"/>
              <a:gd name="connsiteY21" fmla="*/ 6350 h 720725"/>
              <a:gd name="connsiteX22" fmla="*/ 238125 w 3251200"/>
              <a:gd name="connsiteY22" fmla="*/ 0 h 720725"/>
              <a:gd name="connsiteX23" fmla="*/ 488950 w 3251200"/>
              <a:gd name="connsiteY23" fmla="*/ 200025 h 720725"/>
              <a:gd name="connsiteX24" fmla="*/ 498475 w 3251200"/>
              <a:gd name="connsiteY24" fmla="*/ 225425 h 720725"/>
              <a:gd name="connsiteX25" fmla="*/ 517525 w 3251200"/>
              <a:gd name="connsiteY25" fmla="*/ 260350 h 720725"/>
              <a:gd name="connsiteX26" fmla="*/ 555625 w 3251200"/>
              <a:gd name="connsiteY26" fmla="*/ 304800 h 720725"/>
              <a:gd name="connsiteX27" fmla="*/ 600075 w 3251200"/>
              <a:gd name="connsiteY27" fmla="*/ 336550 h 720725"/>
              <a:gd name="connsiteX28" fmla="*/ 676275 w 3251200"/>
              <a:gd name="connsiteY28" fmla="*/ 368300 h 720725"/>
              <a:gd name="connsiteX29" fmla="*/ 777875 w 3251200"/>
              <a:gd name="connsiteY29" fmla="*/ 396875 h 720725"/>
              <a:gd name="connsiteX30" fmla="*/ 895350 w 3251200"/>
              <a:gd name="connsiteY30" fmla="*/ 425450 h 720725"/>
              <a:gd name="connsiteX31" fmla="*/ 1016000 w 3251200"/>
              <a:gd name="connsiteY31" fmla="*/ 454025 h 720725"/>
              <a:gd name="connsiteX32" fmla="*/ 1123950 w 3251200"/>
              <a:gd name="connsiteY32" fmla="*/ 473075 h 720725"/>
              <a:gd name="connsiteX33" fmla="*/ 1225550 w 3251200"/>
              <a:gd name="connsiteY33" fmla="*/ 485775 h 720725"/>
              <a:gd name="connsiteX34" fmla="*/ 1327150 w 3251200"/>
              <a:gd name="connsiteY34" fmla="*/ 495300 h 720725"/>
              <a:gd name="connsiteX35" fmla="*/ 1412875 w 3251200"/>
              <a:gd name="connsiteY35" fmla="*/ 495300 h 720725"/>
              <a:gd name="connsiteX36" fmla="*/ 1606550 w 3251200"/>
              <a:gd name="connsiteY36" fmla="*/ 495300 h 720725"/>
              <a:gd name="connsiteX37" fmla="*/ 1793875 w 3251200"/>
              <a:gd name="connsiteY37" fmla="*/ 508000 h 720725"/>
              <a:gd name="connsiteX38" fmla="*/ 1908175 w 3251200"/>
              <a:gd name="connsiteY38" fmla="*/ 508000 h 720725"/>
              <a:gd name="connsiteX39" fmla="*/ 2070100 w 3251200"/>
              <a:gd name="connsiteY39" fmla="*/ 498475 h 720725"/>
              <a:gd name="connsiteX40" fmla="*/ 2124075 w 3251200"/>
              <a:gd name="connsiteY40" fmla="*/ 492125 h 720725"/>
              <a:gd name="connsiteX41" fmla="*/ 2279650 w 3251200"/>
              <a:gd name="connsiteY41" fmla="*/ 473075 h 720725"/>
              <a:gd name="connsiteX42" fmla="*/ 2428875 w 3251200"/>
              <a:gd name="connsiteY42" fmla="*/ 454025 h 720725"/>
              <a:gd name="connsiteX43" fmla="*/ 2552700 w 3251200"/>
              <a:gd name="connsiteY43" fmla="*/ 438150 h 720725"/>
              <a:gd name="connsiteX44" fmla="*/ 2667000 w 3251200"/>
              <a:gd name="connsiteY44" fmla="*/ 419100 h 720725"/>
              <a:gd name="connsiteX45" fmla="*/ 2749550 w 3251200"/>
              <a:gd name="connsiteY45" fmla="*/ 403225 h 720725"/>
              <a:gd name="connsiteX46" fmla="*/ 2832100 w 3251200"/>
              <a:gd name="connsiteY46" fmla="*/ 381000 h 720725"/>
              <a:gd name="connsiteX47" fmla="*/ 2987675 w 3251200"/>
              <a:gd name="connsiteY47" fmla="*/ 320675 h 720725"/>
              <a:gd name="connsiteX48" fmla="*/ 3251200 w 3251200"/>
              <a:gd name="connsiteY48" fmla="*/ 371475 h 720725"/>
              <a:gd name="connsiteX49" fmla="*/ 3159125 w 3251200"/>
              <a:gd name="connsiteY49" fmla="*/ 431800 h 720725"/>
              <a:gd name="connsiteX50" fmla="*/ 3003550 w 3251200"/>
              <a:gd name="connsiteY50" fmla="*/ 511175 h 720725"/>
              <a:gd name="connsiteX51" fmla="*/ 2863850 w 3251200"/>
              <a:gd name="connsiteY51" fmla="*/ 561975 h 720725"/>
              <a:gd name="connsiteX52" fmla="*/ 2711450 w 3251200"/>
              <a:gd name="connsiteY52" fmla="*/ 606425 h 720725"/>
              <a:gd name="connsiteX53" fmla="*/ 2578100 w 3251200"/>
              <a:gd name="connsiteY53" fmla="*/ 638175 h 720725"/>
              <a:gd name="connsiteX54" fmla="*/ 2441575 w 3251200"/>
              <a:gd name="connsiteY54" fmla="*/ 660400 h 720725"/>
              <a:gd name="connsiteX55" fmla="*/ 2327275 w 3251200"/>
              <a:gd name="connsiteY55" fmla="*/ 679450 h 720725"/>
              <a:gd name="connsiteX56" fmla="*/ 2155825 w 3251200"/>
              <a:gd name="connsiteY56" fmla="*/ 692150 h 720725"/>
              <a:gd name="connsiteX57" fmla="*/ 1879600 w 3251200"/>
              <a:gd name="connsiteY57" fmla="*/ 711200 h 720725"/>
              <a:gd name="connsiteX0" fmla="*/ 1879600 w 3159125"/>
              <a:gd name="connsiteY0" fmla="*/ 711200 h 720725"/>
              <a:gd name="connsiteX1" fmla="*/ 1622425 w 3159125"/>
              <a:gd name="connsiteY1" fmla="*/ 720725 h 720725"/>
              <a:gd name="connsiteX2" fmla="*/ 1457325 w 3159125"/>
              <a:gd name="connsiteY2" fmla="*/ 714375 h 720725"/>
              <a:gd name="connsiteX3" fmla="*/ 1225550 w 3159125"/>
              <a:gd name="connsiteY3" fmla="*/ 701675 h 720725"/>
              <a:gd name="connsiteX4" fmla="*/ 1073150 w 3159125"/>
              <a:gd name="connsiteY4" fmla="*/ 685800 h 720725"/>
              <a:gd name="connsiteX5" fmla="*/ 898525 w 3159125"/>
              <a:gd name="connsiteY5" fmla="*/ 663575 h 720725"/>
              <a:gd name="connsiteX6" fmla="*/ 749300 w 3159125"/>
              <a:gd name="connsiteY6" fmla="*/ 638175 h 720725"/>
              <a:gd name="connsiteX7" fmla="*/ 609600 w 3159125"/>
              <a:gd name="connsiteY7" fmla="*/ 600075 h 720725"/>
              <a:gd name="connsiteX8" fmla="*/ 511175 w 3159125"/>
              <a:gd name="connsiteY8" fmla="*/ 565150 h 720725"/>
              <a:gd name="connsiteX9" fmla="*/ 400050 w 3159125"/>
              <a:gd name="connsiteY9" fmla="*/ 511175 h 720725"/>
              <a:gd name="connsiteX10" fmla="*/ 301625 w 3159125"/>
              <a:gd name="connsiteY10" fmla="*/ 450850 h 720725"/>
              <a:gd name="connsiteX11" fmla="*/ 212725 w 3159125"/>
              <a:gd name="connsiteY11" fmla="*/ 384175 h 720725"/>
              <a:gd name="connsiteX12" fmla="*/ 117475 w 3159125"/>
              <a:gd name="connsiteY12" fmla="*/ 298450 h 720725"/>
              <a:gd name="connsiteX13" fmla="*/ 73025 w 3159125"/>
              <a:gd name="connsiteY13" fmla="*/ 254000 h 720725"/>
              <a:gd name="connsiteX14" fmla="*/ 31750 w 3159125"/>
              <a:gd name="connsiteY14" fmla="*/ 203200 h 720725"/>
              <a:gd name="connsiteX15" fmla="*/ 3175 w 3159125"/>
              <a:gd name="connsiteY15" fmla="*/ 149225 h 720725"/>
              <a:gd name="connsiteX16" fmla="*/ 0 w 3159125"/>
              <a:gd name="connsiteY16" fmla="*/ 111125 h 720725"/>
              <a:gd name="connsiteX17" fmla="*/ 6350 w 3159125"/>
              <a:gd name="connsiteY17" fmla="*/ 92075 h 720725"/>
              <a:gd name="connsiteX18" fmla="*/ 25400 w 3159125"/>
              <a:gd name="connsiteY18" fmla="*/ 69850 h 720725"/>
              <a:gd name="connsiteX19" fmla="*/ 63500 w 3159125"/>
              <a:gd name="connsiteY19" fmla="*/ 44450 h 720725"/>
              <a:gd name="connsiteX20" fmla="*/ 117475 w 3159125"/>
              <a:gd name="connsiteY20" fmla="*/ 22225 h 720725"/>
              <a:gd name="connsiteX21" fmla="*/ 190500 w 3159125"/>
              <a:gd name="connsiteY21" fmla="*/ 6350 h 720725"/>
              <a:gd name="connsiteX22" fmla="*/ 238125 w 3159125"/>
              <a:gd name="connsiteY22" fmla="*/ 0 h 720725"/>
              <a:gd name="connsiteX23" fmla="*/ 488950 w 3159125"/>
              <a:gd name="connsiteY23" fmla="*/ 200025 h 720725"/>
              <a:gd name="connsiteX24" fmla="*/ 498475 w 3159125"/>
              <a:gd name="connsiteY24" fmla="*/ 225425 h 720725"/>
              <a:gd name="connsiteX25" fmla="*/ 517525 w 3159125"/>
              <a:gd name="connsiteY25" fmla="*/ 260350 h 720725"/>
              <a:gd name="connsiteX26" fmla="*/ 555625 w 3159125"/>
              <a:gd name="connsiteY26" fmla="*/ 304800 h 720725"/>
              <a:gd name="connsiteX27" fmla="*/ 600075 w 3159125"/>
              <a:gd name="connsiteY27" fmla="*/ 336550 h 720725"/>
              <a:gd name="connsiteX28" fmla="*/ 676275 w 3159125"/>
              <a:gd name="connsiteY28" fmla="*/ 368300 h 720725"/>
              <a:gd name="connsiteX29" fmla="*/ 777875 w 3159125"/>
              <a:gd name="connsiteY29" fmla="*/ 396875 h 720725"/>
              <a:gd name="connsiteX30" fmla="*/ 895350 w 3159125"/>
              <a:gd name="connsiteY30" fmla="*/ 425450 h 720725"/>
              <a:gd name="connsiteX31" fmla="*/ 1016000 w 3159125"/>
              <a:gd name="connsiteY31" fmla="*/ 454025 h 720725"/>
              <a:gd name="connsiteX32" fmla="*/ 1123950 w 3159125"/>
              <a:gd name="connsiteY32" fmla="*/ 473075 h 720725"/>
              <a:gd name="connsiteX33" fmla="*/ 1225550 w 3159125"/>
              <a:gd name="connsiteY33" fmla="*/ 485775 h 720725"/>
              <a:gd name="connsiteX34" fmla="*/ 1327150 w 3159125"/>
              <a:gd name="connsiteY34" fmla="*/ 495300 h 720725"/>
              <a:gd name="connsiteX35" fmla="*/ 1412875 w 3159125"/>
              <a:gd name="connsiteY35" fmla="*/ 495300 h 720725"/>
              <a:gd name="connsiteX36" fmla="*/ 1606550 w 3159125"/>
              <a:gd name="connsiteY36" fmla="*/ 495300 h 720725"/>
              <a:gd name="connsiteX37" fmla="*/ 1793875 w 3159125"/>
              <a:gd name="connsiteY37" fmla="*/ 508000 h 720725"/>
              <a:gd name="connsiteX38" fmla="*/ 1908175 w 3159125"/>
              <a:gd name="connsiteY38" fmla="*/ 508000 h 720725"/>
              <a:gd name="connsiteX39" fmla="*/ 2070100 w 3159125"/>
              <a:gd name="connsiteY39" fmla="*/ 498475 h 720725"/>
              <a:gd name="connsiteX40" fmla="*/ 2124075 w 3159125"/>
              <a:gd name="connsiteY40" fmla="*/ 492125 h 720725"/>
              <a:gd name="connsiteX41" fmla="*/ 2279650 w 3159125"/>
              <a:gd name="connsiteY41" fmla="*/ 473075 h 720725"/>
              <a:gd name="connsiteX42" fmla="*/ 2428875 w 3159125"/>
              <a:gd name="connsiteY42" fmla="*/ 454025 h 720725"/>
              <a:gd name="connsiteX43" fmla="*/ 2552700 w 3159125"/>
              <a:gd name="connsiteY43" fmla="*/ 438150 h 720725"/>
              <a:gd name="connsiteX44" fmla="*/ 2667000 w 3159125"/>
              <a:gd name="connsiteY44" fmla="*/ 419100 h 720725"/>
              <a:gd name="connsiteX45" fmla="*/ 2749550 w 3159125"/>
              <a:gd name="connsiteY45" fmla="*/ 403225 h 720725"/>
              <a:gd name="connsiteX46" fmla="*/ 2832100 w 3159125"/>
              <a:gd name="connsiteY46" fmla="*/ 381000 h 720725"/>
              <a:gd name="connsiteX47" fmla="*/ 2987675 w 3159125"/>
              <a:gd name="connsiteY47" fmla="*/ 320675 h 720725"/>
              <a:gd name="connsiteX48" fmla="*/ 3159125 w 3159125"/>
              <a:gd name="connsiteY48" fmla="*/ 431800 h 720725"/>
              <a:gd name="connsiteX49" fmla="*/ 3003550 w 3159125"/>
              <a:gd name="connsiteY49" fmla="*/ 511175 h 720725"/>
              <a:gd name="connsiteX50" fmla="*/ 2863850 w 3159125"/>
              <a:gd name="connsiteY50" fmla="*/ 561975 h 720725"/>
              <a:gd name="connsiteX51" fmla="*/ 2711450 w 3159125"/>
              <a:gd name="connsiteY51" fmla="*/ 606425 h 720725"/>
              <a:gd name="connsiteX52" fmla="*/ 2578100 w 3159125"/>
              <a:gd name="connsiteY52" fmla="*/ 638175 h 720725"/>
              <a:gd name="connsiteX53" fmla="*/ 2441575 w 3159125"/>
              <a:gd name="connsiteY53" fmla="*/ 660400 h 720725"/>
              <a:gd name="connsiteX54" fmla="*/ 2327275 w 3159125"/>
              <a:gd name="connsiteY54" fmla="*/ 679450 h 720725"/>
              <a:gd name="connsiteX55" fmla="*/ 2155825 w 3159125"/>
              <a:gd name="connsiteY55" fmla="*/ 692150 h 720725"/>
              <a:gd name="connsiteX56" fmla="*/ 1879600 w 3159125"/>
              <a:gd name="connsiteY56" fmla="*/ 711200 h 720725"/>
              <a:gd name="connsiteX0" fmla="*/ 1879600 w 3159125"/>
              <a:gd name="connsiteY0" fmla="*/ 711200 h 720725"/>
              <a:gd name="connsiteX1" fmla="*/ 1622425 w 3159125"/>
              <a:gd name="connsiteY1" fmla="*/ 720725 h 720725"/>
              <a:gd name="connsiteX2" fmla="*/ 1457325 w 3159125"/>
              <a:gd name="connsiteY2" fmla="*/ 714375 h 720725"/>
              <a:gd name="connsiteX3" fmla="*/ 1225550 w 3159125"/>
              <a:gd name="connsiteY3" fmla="*/ 701675 h 720725"/>
              <a:gd name="connsiteX4" fmla="*/ 1073150 w 3159125"/>
              <a:gd name="connsiteY4" fmla="*/ 685800 h 720725"/>
              <a:gd name="connsiteX5" fmla="*/ 898525 w 3159125"/>
              <a:gd name="connsiteY5" fmla="*/ 663575 h 720725"/>
              <a:gd name="connsiteX6" fmla="*/ 749300 w 3159125"/>
              <a:gd name="connsiteY6" fmla="*/ 638175 h 720725"/>
              <a:gd name="connsiteX7" fmla="*/ 609600 w 3159125"/>
              <a:gd name="connsiteY7" fmla="*/ 600075 h 720725"/>
              <a:gd name="connsiteX8" fmla="*/ 511175 w 3159125"/>
              <a:gd name="connsiteY8" fmla="*/ 565150 h 720725"/>
              <a:gd name="connsiteX9" fmla="*/ 400050 w 3159125"/>
              <a:gd name="connsiteY9" fmla="*/ 511175 h 720725"/>
              <a:gd name="connsiteX10" fmla="*/ 301625 w 3159125"/>
              <a:gd name="connsiteY10" fmla="*/ 450850 h 720725"/>
              <a:gd name="connsiteX11" fmla="*/ 212725 w 3159125"/>
              <a:gd name="connsiteY11" fmla="*/ 384175 h 720725"/>
              <a:gd name="connsiteX12" fmla="*/ 117475 w 3159125"/>
              <a:gd name="connsiteY12" fmla="*/ 298450 h 720725"/>
              <a:gd name="connsiteX13" fmla="*/ 73025 w 3159125"/>
              <a:gd name="connsiteY13" fmla="*/ 254000 h 720725"/>
              <a:gd name="connsiteX14" fmla="*/ 31750 w 3159125"/>
              <a:gd name="connsiteY14" fmla="*/ 203200 h 720725"/>
              <a:gd name="connsiteX15" fmla="*/ 3175 w 3159125"/>
              <a:gd name="connsiteY15" fmla="*/ 149225 h 720725"/>
              <a:gd name="connsiteX16" fmla="*/ 0 w 3159125"/>
              <a:gd name="connsiteY16" fmla="*/ 111125 h 720725"/>
              <a:gd name="connsiteX17" fmla="*/ 6350 w 3159125"/>
              <a:gd name="connsiteY17" fmla="*/ 92075 h 720725"/>
              <a:gd name="connsiteX18" fmla="*/ 25400 w 3159125"/>
              <a:gd name="connsiteY18" fmla="*/ 69850 h 720725"/>
              <a:gd name="connsiteX19" fmla="*/ 63500 w 3159125"/>
              <a:gd name="connsiteY19" fmla="*/ 44450 h 720725"/>
              <a:gd name="connsiteX20" fmla="*/ 117475 w 3159125"/>
              <a:gd name="connsiteY20" fmla="*/ 22225 h 720725"/>
              <a:gd name="connsiteX21" fmla="*/ 190500 w 3159125"/>
              <a:gd name="connsiteY21" fmla="*/ 6350 h 720725"/>
              <a:gd name="connsiteX22" fmla="*/ 238125 w 3159125"/>
              <a:gd name="connsiteY22" fmla="*/ 0 h 720725"/>
              <a:gd name="connsiteX23" fmla="*/ 488950 w 3159125"/>
              <a:gd name="connsiteY23" fmla="*/ 200025 h 720725"/>
              <a:gd name="connsiteX24" fmla="*/ 498475 w 3159125"/>
              <a:gd name="connsiteY24" fmla="*/ 225425 h 720725"/>
              <a:gd name="connsiteX25" fmla="*/ 517525 w 3159125"/>
              <a:gd name="connsiteY25" fmla="*/ 260350 h 720725"/>
              <a:gd name="connsiteX26" fmla="*/ 555625 w 3159125"/>
              <a:gd name="connsiteY26" fmla="*/ 304800 h 720725"/>
              <a:gd name="connsiteX27" fmla="*/ 600075 w 3159125"/>
              <a:gd name="connsiteY27" fmla="*/ 336550 h 720725"/>
              <a:gd name="connsiteX28" fmla="*/ 676275 w 3159125"/>
              <a:gd name="connsiteY28" fmla="*/ 368300 h 720725"/>
              <a:gd name="connsiteX29" fmla="*/ 777875 w 3159125"/>
              <a:gd name="connsiteY29" fmla="*/ 396875 h 720725"/>
              <a:gd name="connsiteX30" fmla="*/ 895350 w 3159125"/>
              <a:gd name="connsiteY30" fmla="*/ 425450 h 720725"/>
              <a:gd name="connsiteX31" fmla="*/ 1016000 w 3159125"/>
              <a:gd name="connsiteY31" fmla="*/ 454025 h 720725"/>
              <a:gd name="connsiteX32" fmla="*/ 1123950 w 3159125"/>
              <a:gd name="connsiteY32" fmla="*/ 473075 h 720725"/>
              <a:gd name="connsiteX33" fmla="*/ 1225550 w 3159125"/>
              <a:gd name="connsiteY33" fmla="*/ 485775 h 720725"/>
              <a:gd name="connsiteX34" fmla="*/ 1327150 w 3159125"/>
              <a:gd name="connsiteY34" fmla="*/ 495300 h 720725"/>
              <a:gd name="connsiteX35" fmla="*/ 1412875 w 3159125"/>
              <a:gd name="connsiteY35" fmla="*/ 495300 h 720725"/>
              <a:gd name="connsiteX36" fmla="*/ 1606550 w 3159125"/>
              <a:gd name="connsiteY36" fmla="*/ 495300 h 720725"/>
              <a:gd name="connsiteX37" fmla="*/ 1793875 w 3159125"/>
              <a:gd name="connsiteY37" fmla="*/ 508000 h 720725"/>
              <a:gd name="connsiteX38" fmla="*/ 1908175 w 3159125"/>
              <a:gd name="connsiteY38" fmla="*/ 508000 h 720725"/>
              <a:gd name="connsiteX39" fmla="*/ 2070100 w 3159125"/>
              <a:gd name="connsiteY39" fmla="*/ 498475 h 720725"/>
              <a:gd name="connsiteX40" fmla="*/ 2124075 w 3159125"/>
              <a:gd name="connsiteY40" fmla="*/ 492125 h 720725"/>
              <a:gd name="connsiteX41" fmla="*/ 2279650 w 3159125"/>
              <a:gd name="connsiteY41" fmla="*/ 473075 h 720725"/>
              <a:gd name="connsiteX42" fmla="*/ 2428875 w 3159125"/>
              <a:gd name="connsiteY42" fmla="*/ 454025 h 720725"/>
              <a:gd name="connsiteX43" fmla="*/ 2552700 w 3159125"/>
              <a:gd name="connsiteY43" fmla="*/ 438150 h 720725"/>
              <a:gd name="connsiteX44" fmla="*/ 2667000 w 3159125"/>
              <a:gd name="connsiteY44" fmla="*/ 419100 h 720725"/>
              <a:gd name="connsiteX45" fmla="*/ 2749550 w 3159125"/>
              <a:gd name="connsiteY45" fmla="*/ 403225 h 720725"/>
              <a:gd name="connsiteX46" fmla="*/ 2832100 w 3159125"/>
              <a:gd name="connsiteY46" fmla="*/ 381000 h 720725"/>
              <a:gd name="connsiteX47" fmla="*/ 3159125 w 3159125"/>
              <a:gd name="connsiteY47" fmla="*/ 431800 h 720725"/>
              <a:gd name="connsiteX48" fmla="*/ 3003550 w 3159125"/>
              <a:gd name="connsiteY48" fmla="*/ 511175 h 720725"/>
              <a:gd name="connsiteX49" fmla="*/ 2863850 w 3159125"/>
              <a:gd name="connsiteY49" fmla="*/ 561975 h 720725"/>
              <a:gd name="connsiteX50" fmla="*/ 2711450 w 3159125"/>
              <a:gd name="connsiteY50" fmla="*/ 606425 h 720725"/>
              <a:gd name="connsiteX51" fmla="*/ 2578100 w 3159125"/>
              <a:gd name="connsiteY51" fmla="*/ 638175 h 720725"/>
              <a:gd name="connsiteX52" fmla="*/ 2441575 w 3159125"/>
              <a:gd name="connsiteY52" fmla="*/ 660400 h 720725"/>
              <a:gd name="connsiteX53" fmla="*/ 2327275 w 3159125"/>
              <a:gd name="connsiteY53" fmla="*/ 679450 h 720725"/>
              <a:gd name="connsiteX54" fmla="*/ 2155825 w 3159125"/>
              <a:gd name="connsiteY54" fmla="*/ 692150 h 720725"/>
              <a:gd name="connsiteX55" fmla="*/ 1879600 w 3159125"/>
              <a:gd name="connsiteY55" fmla="*/ 711200 h 720725"/>
              <a:gd name="connsiteX0" fmla="*/ 1879600 w 3003550"/>
              <a:gd name="connsiteY0" fmla="*/ 711200 h 720725"/>
              <a:gd name="connsiteX1" fmla="*/ 1622425 w 3003550"/>
              <a:gd name="connsiteY1" fmla="*/ 720725 h 720725"/>
              <a:gd name="connsiteX2" fmla="*/ 1457325 w 3003550"/>
              <a:gd name="connsiteY2" fmla="*/ 714375 h 720725"/>
              <a:gd name="connsiteX3" fmla="*/ 1225550 w 3003550"/>
              <a:gd name="connsiteY3" fmla="*/ 701675 h 720725"/>
              <a:gd name="connsiteX4" fmla="*/ 1073150 w 3003550"/>
              <a:gd name="connsiteY4" fmla="*/ 685800 h 720725"/>
              <a:gd name="connsiteX5" fmla="*/ 898525 w 3003550"/>
              <a:gd name="connsiteY5" fmla="*/ 663575 h 720725"/>
              <a:gd name="connsiteX6" fmla="*/ 749300 w 3003550"/>
              <a:gd name="connsiteY6" fmla="*/ 638175 h 720725"/>
              <a:gd name="connsiteX7" fmla="*/ 609600 w 3003550"/>
              <a:gd name="connsiteY7" fmla="*/ 600075 h 720725"/>
              <a:gd name="connsiteX8" fmla="*/ 511175 w 3003550"/>
              <a:gd name="connsiteY8" fmla="*/ 565150 h 720725"/>
              <a:gd name="connsiteX9" fmla="*/ 400050 w 3003550"/>
              <a:gd name="connsiteY9" fmla="*/ 511175 h 720725"/>
              <a:gd name="connsiteX10" fmla="*/ 301625 w 3003550"/>
              <a:gd name="connsiteY10" fmla="*/ 450850 h 720725"/>
              <a:gd name="connsiteX11" fmla="*/ 212725 w 3003550"/>
              <a:gd name="connsiteY11" fmla="*/ 384175 h 720725"/>
              <a:gd name="connsiteX12" fmla="*/ 117475 w 3003550"/>
              <a:gd name="connsiteY12" fmla="*/ 298450 h 720725"/>
              <a:gd name="connsiteX13" fmla="*/ 73025 w 3003550"/>
              <a:gd name="connsiteY13" fmla="*/ 254000 h 720725"/>
              <a:gd name="connsiteX14" fmla="*/ 31750 w 3003550"/>
              <a:gd name="connsiteY14" fmla="*/ 203200 h 720725"/>
              <a:gd name="connsiteX15" fmla="*/ 3175 w 3003550"/>
              <a:gd name="connsiteY15" fmla="*/ 149225 h 720725"/>
              <a:gd name="connsiteX16" fmla="*/ 0 w 3003550"/>
              <a:gd name="connsiteY16" fmla="*/ 111125 h 720725"/>
              <a:gd name="connsiteX17" fmla="*/ 6350 w 3003550"/>
              <a:gd name="connsiteY17" fmla="*/ 92075 h 720725"/>
              <a:gd name="connsiteX18" fmla="*/ 25400 w 3003550"/>
              <a:gd name="connsiteY18" fmla="*/ 69850 h 720725"/>
              <a:gd name="connsiteX19" fmla="*/ 63500 w 3003550"/>
              <a:gd name="connsiteY19" fmla="*/ 44450 h 720725"/>
              <a:gd name="connsiteX20" fmla="*/ 117475 w 3003550"/>
              <a:gd name="connsiteY20" fmla="*/ 22225 h 720725"/>
              <a:gd name="connsiteX21" fmla="*/ 190500 w 3003550"/>
              <a:gd name="connsiteY21" fmla="*/ 6350 h 720725"/>
              <a:gd name="connsiteX22" fmla="*/ 238125 w 3003550"/>
              <a:gd name="connsiteY22" fmla="*/ 0 h 720725"/>
              <a:gd name="connsiteX23" fmla="*/ 488950 w 3003550"/>
              <a:gd name="connsiteY23" fmla="*/ 200025 h 720725"/>
              <a:gd name="connsiteX24" fmla="*/ 498475 w 3003550"/>
              <a:gd name="connsiteY24" fmla="*/ 225425 h 720725"/>
              <a:gd name="connsiteX25" fmla="*/ 517525 w 3003550"/>
              <a:gd name="connsiteY25" fmla="*/ 260350 h 720725"/>
              <a:gd name="connsiteX26" fmla="*/ 555625 w 3003550"/>
              <a:gd name="connsiteY26" fmla="*/ 304800 h 720725"/>
              <a:gd name="connsiteX27" fmla="*/ 600075 w 3003550"/>
              <a:gd name="connsiteY27" fmla="*/ 336550 h 720725"/>
              <a:gd name="connsiteX28" fmla="*/ 676275 w 3003550"/>
              <a:gd name="connsiteY28" fmla="*/ 368300 h 720725"/>
              <a:gd name="connsiteX29" fmla="*/ 777875 w 3003550"/>
              <a:gd name="connsiteY29" fmla="*/ 396875 h 720725"/>
              <a:gd name="connsiteX30" fmla="*/ 895350 w 3003550"/>
              <a:gd name="connsiteY30" fmla="*/ 425450 h 720725"/>
              <a:gd name="connsiteX31" fmla="*/ 1016000 w 3003550"/>
              <a:gd name="connsiteY31" fmla="*/ 454025 h 720725"/>
              <a:gd name="connsiteX32" fmla="*/ 1123950 w 3003550"/>
              <a:gd name="connsiteY32" fmla="*/ 473075 h 720725"/>
              <a:gd name="connsiteX33" fmla="*/ 1225550 w 3003550"/>
              <a:gd name="connsiteY33" fmla="*/ 485775 h 720725"/>
              <a:gd name="connsiteX34" fmla="*/ 1327150 w 3003550"/>
              <a:gd name="connsiteY34" fmla="*/ 495300 h 720725"/>
              <a:gd name="connsiteX35" fmla="*/ 1412875 w 3003550"/>
              <a:gd name="connsiteY35" fmla="*/ 495300 h 720725"/>
              <a:gd name="connsiteX36" fmla="*/ 1606550 w 3003550"/>
              <a:gd name="connsiteY36" fmla="*/ 495300 h 720725"/>
              <a:gd name="connsiteX37" fmla="*/ 1793875 w 3003550"/>
              <a:gd name="connsiteY37" fmla="*/ 508000 h 720725"/>
              <a:gd name="connsiteX38" fmla="*/ 1908175 w 3003550"/>
              <a:gd name="connsiteY38" fmla="*/ 508000 h 720725"/>
              <a:gd name="connsiteX39" fmla="*/ 2070100 w 3003550"/>
              <a:gd name="connsiteY39" fmla="*/ 498475 h 720725"/>
              <a:gd name="connsiteX40" fmla="*/ 2124075 w 3003550"/>
              <a:gd name="connsiteY40" fmla="*/ 492125 h 720725"/>
              <a:gd name="connsiteX41" fmla="*/ 2279650 w 3003550"/>
              <a:gd name="connsiteY41" fmla="*/ 473075 h 720725"/>
              <a:gd name="connsiteX42" fmla="*/ 2428875 w 3003550"/>
              <a:gd name="connsiteY42" fmla="*/ 454025 h 720725"/>
              <a:gd name="connsiteX43" fmla="*/ 2552700 w 3003550"/>
              <a:gd name="connsiteY43" fmla="*/ 438150 h 720725"/>
              <a:gd name="connsiteX44" fmla="*/ 2667000 w 3003550"/>
              <a:gd name="connsiteY44" fmla="*/ 419100 h 720725"/>
              <a:gd name="connsiteX45" fmla="*/ 2749550 w 3003550"/>
              <a:gd name="connsiteY45" fmla="*/ 403225 h 720725"/>
              <a:gd name="connsiteX46" fmla="*/ 2832100 w 3003550"/>
              <a:gd name="connsiteY46" fmla="*/ 381000 h 720725"/>
              <a:gd name="connsiteX47" fmla="*/ 3003550 w 3003550"/>
              <a:gd name="connsiteY47" fmla="*/ 511175 h 720725"/>
              <a:gd name="connsiteX48" fmla="*/ 2863850 w 3003550"/>
              <a:gd name="connsiteY48" fmla="*/ 561975 h 720725"/>
              <a:gd name="connsiteX49" fmla="*/ 2711450 w 3003550"/>
              <a:gd name="connsiteY49" fmla="*/ 606425 h 720725"/>
              <a:gd name="connsiteX50" fmla="*/ 2578100 w 3003550"/>
              <a:gd name="connsiteY50" fmla="*/ 638175 h 720725"/>
              <a:gd name="connsiteX51" fmla="*/ 2441575 w 3003550"/>
              <a:gd name="connsiteY51" fmla="*/ 660400 h 720725"/>
              <a:gd name="connsiteX52" fmla="*/ 2327275 w 3003550"/>
              <a:gd name="connsiteY52" fmla="*/ 679450 h 720725"/>
              <a:gd name="connsiteX53" fmla="*/ 2155825 w 3003550"/>
              <a:gd name="connsiteY53" fmla="*/ 692150 h 720725"/>
              <a:gd name="connsiteX54" fmla="*/ 1879600 w 3003550"/>
              <a:gd name="connsiteY54" fmla="*/ 711200 h 720725"/>
              <a:gd name="connsiteX0" fmla="*/ 1879600 w 3003550"/>
              <a:gd name="connsiteY0" fmla="*/ 711200 h 720725"/>
              <a:gd name="connsiteX1" fmla="*/ 1622425 w 3003550"/>
              <a:gd name="connsiteY1" fmla="*/ 720725 h 720725"/>
              <a:gd name="connsiteX2" fmla="*/ 1457325 w 3003550"/>
              <a:gd name="connsiteY2" fmla="*/ 714375 h 720725"/>
              <a:gd name="connsiteX3" fmla="*/ 1225550 w 3003550"/>
              <a:gd name="connsiteY3" fmla="*/ 701675 h 720725"/>
              <a:gd name="connsiteX4" fmla="*/ 1073150 w 3003550"/>
              <a:gd name="connsiteY4" fmla="*/ 685800 h 720725"/>
              <a:gd name="connsiteX5" fmla="*/ 898525 w 3003550"/>
              <a:gd name="connsiteY5" fmla="*/ 663575 h 720725"/>
              <a:gd name="connsiteX6" fmla="*/ 749300 w 3003550"/>
              <a:gd name="connsiteY6" fmla="*/ 638175 h 720725"/>
              <a:gd name="connsiteX7" fmla="*/ 609600 w 3003550"/>
              <a:gd name="connsiteY7" fmla="*/ 600075 h 720725"/>
              <a:gd name="connsiteX8" fmla="*/ 511175 w 3003550"/>
              <a:gd name="connsiteY8" fmla="*/ 565150 h 720725"/>
              <a:gd name="connsiteX9" fmla="*/ 400050 w 3003550"/>
              <a:gd name="connsiteY9" fmla="*/ 511175 h 720725"/>
              <a:gd name="connsiteX10" fmla="*/ 301625 w 3003550"/>
              <a:gd name="connsiteY10" fmla="*/ 450850 h 720725"/>
              <a:gd name="connsiteX11" fmla="*/ 212725 w 3003550"/>
              <a:gd name="connsiteY11" fmla="*/ 384175 h 720725"/>
              <a:gd name="connsiteX12" fmla="*/ 117475 w 3003550"/>
              <a:gd name="connsiteY12" fmla="*/ 298450 h 720725"/>
              <a:gd name="connsiteX13" fmla="*/ 73025 w 3003550"/>
              <a:gd name="connsiteY13" fmla="*/ 254000 h 720725"/>
              <a:gd name="connsiteX14" fmla="*/ 31750 w 3003550"/>
              <a:gd name="connsiteY14" fmla="*/ 203200 h 720725"/>
              <a:gd name="connsiteX15" fmla="*/ 3175 w 3003550"/>
              <a:gd name="connsiteY15" fmla="*/ 149225 h 720725"/>
              <a:gd name="connsiteX16" fmla="*/ 0 w 3003550"/>
              <a:gd name="connsiteY16" fmla="*/ 111125 h 720725"/>
              <a:gd name="connsiteX17" fmla="*/ 6350 w 3003550"/>
              <a:gd name="connsiteY17" fmla="*/ 92075 h 720725"/>
              <a:gd name="connsiteX18" fmla="*/ 25400 w 3003550"/>
              <a:gd name="connsiteY18" fmla="*/ 69850 h 720725"/>
              <a:gd name="connsiteX19" fmla="*/ 63500 w 3003550"/>
              <a:gd name="connsiteY19" fmla="*/ 44450 h 720725"/>
              <a:gd name="connsiteX20" fmla="*/ 117475 w 3003550"/>
              <a:gd name="connsiteY20" fmla="*/ 22225 h 720725"/>
              <a:gd name="connsiteX21" fmla="*/ 190500 w 3003550"/>
              <a:gd name="connsiteY21" fmla="*/ 6350 h 720725"/>
              <a:gd name="connsiteX22" fmla="*/ 238125 w 3003550"/>
              <a:gd name="connsiteY22" fmla="*/ 0 h 720725"/>
              <a:gd name="connsiteX23" fmla="*/ 488950 w 3003550"/>
              <a:gd name="connsiteY23" fmla="*/ 200025 h 720725"/>
              <a:gd name="connsiteX24" fmla="*/ 498475 w 3003550"/>
              <a:gd name="connsiteY24" fmla="*/ 225425 h 720725"/>
              <a:gd name="connsiteX25" fmla="*/ 517525 w 3003550"/>
              <a:gd name="connsiteY25" fmla="*/ 260350 h 720725"/>
              <a:gd name="connsiteX26" fmla="*/ 555625 w 3003550"/>
              <a:gd name="connsiteY26" fmla="*/ 304800 h 720725"/>
              <a:gd name="connsiteX27" fmla="*/ 600075 w 3003550"/>
              <a:gd name="connsiteY27" fmla="*/ 336550 h 720725"/>
              <a:gd name="connsiteX28" fmla="*/ 676275 w 3003550"/>
              <a:gd name="connsiteY28" fmla="*/ 368300 h 720725"/>
              <a:gd name="connsiteX29" fmla="*/ 777875 w 3003550"/>
              <a:gd name="connsiteY29" fmla="*/ 396875 h 720725"/>
              <a:gd name="connsiteX30" fmla="*/ 895350 w 3003550"/>
              <a:gd name="connsiteY30" fmla="*/ 425450 h 720725"/>
              <a:gd name="connsiteX31" fmla="*/ 1016000 w 3003550"/>
              <a:gd name="connsiteY31" fmla="*/ 454025 h 720725"/>
              <a:gd name="connsiteX32" fmla="*/ 1123950 w 3003550"/>
              <a:gd name="connsiteY32" fmla="*/ 473075 h 720725"/>
              <a:gd name="connsiteX33" fmla="*/ 1225550 w 3003550"/>
              <a:gd name="connsiteY33" fmla="*/ 485775 h 720725"/>
              <a:gd name="connsiteX34" fmla="*/ 1327150 w 3003550"/>
              <a:gd name="connsiteY34" fmla="*/ 495300 h 720725"/>
              <a:gd name="connsiteX35" fmla="*/ 1412875 w 3003550"/>
              <a:gd name="connsiteY35" fmla="*/ 495300 h 720725"/>
              <a:gd name="connsiteX36" fmla="*/ 1606550 w 3003550"/>
              <a:gd name="connsiteY36" fmla="*/ 495300 h 720725"/>
              <a:gd name="connsiteX37" fmla="*/ 1793875 w 3003550"/>
              <a:gd name="connsiteY37" fmla="*/ 508000 h 720725"/>
              <a:gd name="connsiteX38" fmla="*/ 1908175 w 3003550"/>
              <a:gd name="connsiteY38" fmla="*/ 508000 h 720725"/>
              <a:gd name="connsiteX39" fmla="*/ 2070100 w 3003550"/>
              <a:gd name="connsiteY39" fmla="*/ 498475 h 720725"/>
              <a:gd name="connsiteX40" fmla="*/ 2124075 w 3003550"/>
              <a:gd name="connsiteY40" fmla="*/ 492125 h 720725"/>
              <a:gd name="connsiteX41" fmla="*/ 2279650 w 3003550"/>
              <a:gd name="connsiteY41" fmla="*/ 473075 h 720725"/>
              <a:gd name="connsiteX42" fmla="*/ 2428875 w 3003550"/>
              <a:gd name="connsiteY42" fmla="*/ 454025 h 720725"/>
              <a:gd name="connsiteX43" fmla="*/ 2552700 w 3003550"/>
              <a:gd name="connsiteY43" fmla="*/ 438150 h 720725"/>
              <a:gd name="connsiteX44" fmla="*/ 2667000 w 3003550"/>
              <a:gd name="connsiteY44" fmla="*/ 419100 h 720725"/>
              <a:gd name="connsiteX45" fmla="*/ 2749550 w 3003550"/>
              <a:gd name="connsiteY45" fmla="*/ 403225 h 720725"/>
              <a:gd name="connsiteX46" fmla="*/ 3003550 w 3003550"/>
              <a:gd name="connsiteY46" fmla="*/ 511175 h 720725"/>
              <a:gd name="connsiteX47" fmla="*/ 2863850 w 3003550"/>
              <a:gd name="connsiteY47" fmla="*/ 561975 h 720725"/>
              <a:gd name="connsiteX48" fmla="*/ 2711450 w 3003550"/>
              <a:gd name="connsiteY48" fmla="*/ 606425 h 720725"/>
              <a:gd name="connsiteX49" fmla="*/ 2578100 w 3003550"/>
              <a:gd name="connsiteY49" fmla="*/ 638175 h 720725"/>
              <a:gd name="connsiteX50" fmla="*/ 2441575 w 3003550"/>
              <a:gd name="connsiteY50" fmla="*/ 660400 h 720725"/>
              <a:gd name="connsiteX51" fmla="*/ 2327275 w 3003550"/>
              <a:gd name="connsiteY51" fmla="*/ 679450 h 720725"/>
              <a:gd name="connsiteX52" fmla="*/ 2155825 w 3003550"/>
              <a:gd name="connsiteY52" fmla="*/ 692150 h 720725"/>
              <a:gd name="connsiteX53" fmla="*/ 1879600 w 3003550"/>
              <a:gd name="connsiteY53" fmla="*/ 711200 h 720725"/>
              <a:gd name="connsiteX0" fmla="*/ 1879600 w 2863850"/>
              <a:gd name="connsiteY0" fmla="*/ 711200 h 720725"/>
              <a:gd name="connsiteX1" fmla="*/ 1622425 w 2863850"/>
              <a:gd name="connsiteY1" fmla="*/ 720725 h 720725"/>
              <a:gd name="connsiteX2" fmla="*/ 1457325 w 2863850"/>
              <a:gd name="connsiteY2" fmla="*/ 714375 h 720725"/>
              <a:gd name="connsiteX3" fmla="*/ 1225550 w 2863850"/>
              <a:gd name="connsiteY3" fmla="*/ 701675 h 720725"/>
              <a:gd name="connsiteX4" fmla="*/ 1073150 w 2863850"/>
              <a:gd name="connsiteY4" fmla="*/ 685800 h 720725"/>
              <a:gd name="connsiteX5" fmla="*/ 898525 w 2863850"/>
              <a:gd name="connsiteY5" fmla="*/ 663575 h 720725"/>
              <a:gd name="connsiteX6" fmla="*/ 749300 w 2863850"/>
              <a:gd name="connsiteY6" fmla="*/ 638175 h 720725"/>
              <a:gd name="connsiteX7" fmla="*/ 609600 w 2863850"/>
              <a:gd name="connsiteY7" fmla="*/ 600075 h 720725"/>
              <a:gd name="connsiteX8" fmla="*/ 511175 w 2863850"/>
              <a:gd name="connsiteY8" fmla="*/ 565150 h 720725"/>
              <a:gd name="connsiteX9" fmla="*/ 400050 w 2863850"/>
              <a:gd name="connsiteY9" fmla="*/ 511175 h 720725"/>
              <a:gd name="connsiteX10" fmla="*/ 301625 w 2863850"/>
              <a:gd name="connsiteY10" fmla="*/ 450850 h 720725"/>
              <a:gd name="connsiteX11" fmla="*/ 212725 w 2863850"/>
              <a:gd name="connsiteY11" fmla="*/ 384175 h 720725"/>
              <a:gd name="connsiteX12" fmla="*/ 117475 w 2863850"/>
              <a:gd name="connsiteY12" fmla="*/ 298450 h 720725"/>
              <a:gd name="connsiteX13" fmla="*/ 73025 w 2863850"/>
              <a:gd name="connsiteY13" fmla="*/ 254000 h 720725"/>
              <a:gd name="connsiteX14" fmla="*/ 31750 w 2863850"/>
              <a:gd name="connsiteY14" fmla="*/ 203200 h 720725"/>
              <a:gd name="connsiteX15" fmla="*/ 3175 w 2863850"/>
              <a:gd name="connsiteY15" fmla="*/ 149225 h 720725"/>
              <a:gd name="connsiteX16" fmla="*/ 0 w 2863850"/>
              <a:gd name="connsiteY16" fmla="*/ 111125 h 720725"/>
              <a:gd name="connsiteX17" fmla="*/ 6350 w 2863850"/>
              <a:gd name="connsiteY17" fmla="*/ 92075 h 720725"/>
              <a:gd name="connsiteX18" fmla="*/ 25400 w 2863850"/>
              <a:gd name="connsiteY18" fmla="*/ 69850 h 720725"/>
              <a:gd name="connsiteX19" fmla="*/ 63500 w 2863850"/>
              <a:gd name="connsiteY19" fmla="*/ 44450 h 720725"/>
              <a:gd name="connsiteX20" fmla="*/ 117475 w 2863850"/>
              <a:gd name="connsiteY20" fmla="*/ 22225 h 720725"/>
              <a:gd name="connsiteX21" fmla="*/ 190500 w 2863850"/>
              <a:gd name="connsiteY21" fmla="*/ 6350 h 720725"/>
              <a:gd name="connsiteX22" fmla="*/ 238125 w 2863850"/>
              <a:gd name="connsiteY22" fmla="*/ 0 h 720725"/>
              <a:gd name="connsiteX23" fmla="*/ 488950 w 2863850"/>
              <a:gd name="connsiteY23" fmla="*/ 200025 h 720725"/>
              <a:gd name="connsiteX24" fmla="*/ 498475 w 2863850"/>
              <a:gd name="connsiteY24" fmla="*/ 225425 h 720725"/>
              <a:gd name="connsiteX25" fmla="*/ 517525 w 2863850"/>
              <a:gd name="connsiteY25" fmla="*/ 260350 h 720725"/>
              <a:gd name="connsiteX26" fmla="*/ 555625 w 2863850"/>
              <a:gd name="connsiteY26" fmla="*/ 304800 h 720725"/>
              <a:gd name="connsiteX27" fmla="*/ 600075 w 2863850"/>
              <a:gd name="connsiteY27" fmla="*/ 336550 h 720725"/>
              <a:gd name="connsiteX28" fmla="*/ 676275 w 2863850"/>
              <a:gd name="connsiteY28" fmla="*/ 368300 h 720725"/>
              <a:gd name="connsiteX29" fmla="*/ 777875 w 2863850"/>
              <a:gd name="connsiteY29" fmla="*/ 396875 h 720725"/>
              <a:gd name="connsiteX30" fmla="*/ 895350 w 2863850"/>
              <a:gd name="connsiteY30" fmla="*/ 425450 h 720725"/>
              <a:gd name="connsiteX31" fmla="*/ 1016000 w 2863850"/>
              <a:gd name="connsiteY31" fmla="*/ 454025 h 720725"/>
              <a:gd name="connsiteX32" fmla="*/ 1123950 w 2863850"/>
              <a:gd name="connsiteY32" fmla="*/ 473075 h 720725"/>
              <a:gd name="connsiteX33" fmla="*/ 1225550 w 2863850"/>
              <a:gd name="connsiteY33" fmla="*/ 485775 h 720725"/>
              <a:gd name="connsiteX34" fmla="*/ 1327150 w 2863850"/>
              <a:gd name="connsiteY34" fmla="*/ 495300 h 720725"/>
              <a:gd name="connsiteX35" fmla="*/ 1412875 w 2863850"/>
              <a:gd name="connsiteY35" fmla="*/ 495300 h 720725"/>
              <a:gd name="connsiteX36" fmla="*/ 1606550 w 2863850"/>
              <a:gd name="connsiteY36" fmla="*/ 495300 h 720725"/>
              <a:gd name="connsiteX37" fmla="*/ 1793875 w 2863850"/>
              <a:gd name="connsiteY37" fmla="*/ 508000 h 720725"/>
              <a:gd name="connsiteX38" fmla="*/ 1908175 w 2863850"/>
              <a:gd name="connsiteY38" fmla="*/ 508000 h 720725"/>
              <a:gd name="connsiteX39" fmla="*/ 2070100 w 2863850"/>
              <a:gd name="connsiteY39" fmla="*/ 498475 h 720725"/>
              <a:gd name="connsiteX40" fmla="*/ 2124075 w 2863850"/>
              <a:gd name="connsiteY40" fmla="*/ 492125 h 720725"/>
              <a:gd name="connsiteX41" fmla="*/ 2279650 w 2863850"/>
              <a:gd name="connsiteY41" fmla="*/ 473075 h 720725"/>
              <a:gd name="connsiteX42" fmla="*/ 2428875 w 2863850"/>
              <a:gd name="connsiteY42" fmla="*/ 454025 h 720725"/>
              <a:gd name="connsiteX43" fmla="*/ 2552700 w 2863850"/>
              <a:gd name="connsiteY43" fmla="*/ 438150 h 720725"/>
              <a:gd name="connsiteX44" fmla="*/ 2667000 w 2863850"/>
              <a:gd name="connsiteY44" fmla="*/ 419100 h 720725"/>
              <a:gd name="connsiteX45" fmla="*/ 2749550 w 2863850"/>
              <a:gd name="connsiteY45" fmla="*/ 403225 h 720725"/>
              <a:gd name="connsiteX46" fmla="*/ 2863850 w 2863850"/>
              <a:gd name="connsiteY46" fmla="*/ 561975 h 720725"/>
              <a:gd name="connsiteX47" fmla="*/ 2711450 w 2863850"/>
              <a:gd name="connsiteY47" fmla="*/ 606425 h 720725"/>
              <a:gd name="connsiteX48" fmla="*/ 2578100 w 2863850"/>
              <a:gd name="connsiteY48" fmla="*/ 638175 h 720725"/>
              <a:gd name="connsiteX49" fmla="*/ 2441575 w 2863850"/>
              <a:gd name="connsiteY49" fmla="*/ 660400 h 720725"/>
              <a:gd name="connsiteX50" fmla="*/ 2327275 w 2863850"/>
              <a:gd name="connsiteY50" fmla="*/ 679450 h 720725"/>
              <a:gd name="connsiteX51" fmla="*/ 2155825 w 2863850"/>
              <a:gd name="connsiteY51" fmla="*/ 692150 h 720725"/>
              <a:gd name="connsiteX52" fmla="*/ 1879600 w 2863850"/>
              <a:gd name="connsiteY52" fmla="*/ 711200 h 720725"/>
              <a:gd name="connsiteX0" fmla="*/ 1879600 w 2863850"/>
              <a:gd name="connsiteY0" fmla="*/ 711200 h 720725"/>
              <a:gd name="connsiteX1" fmla="*/ 1622425 w 2863850"/>
              <a:gd name="connsiteY1" fmla="*/ 720725 h 720725"/>
              <a:gd name="connsiteX2" fmla="*/ 1457325 w 2863850"/>
              <a:gd name="connsiteY2" fmla="*/ 714375 h 720725"/>
              <a:gd name="connsiteX3" fmla="*/ 1225550 w 2863850"/>
              <a:gd name="connsiteY3" fmla="*/ 701675 h 720725"/>
              <a:gd name="connsiteX4" fmla="*/ 1073150 w 2863850"/>
              <a:gd name="connsiteY4" fmla="*/ 685800 h 720725"/>
              <a:gd name="connsiteX5" fmla="*/ 898525 w 2863850"/>
              <a:gd name="connsiteY5" fmla="*/ 663575 h 720725"/>
              <a:gd name="connsiteX6" fmla="*/ 749300 w 2863850"/>
              <a:gd name="connsiteY6" fmla="*/ 638175 h 720725"/>
              <a:gd name="connsiteX7" fmla="*/ 609600 w 2863850"/>
              <a:gd name="connsiteY7" fmla="*/ 600075 h 720725"/>
              <a:gd name="connsiteX8" fmla="*/ 511175 w 2863850"/>
              <a:gd name="connsiteY8" fmla="*/ 565150 h 720725"/>
              <a:gd name="connsiteX9" fmla="*/ 400050 w 2863850"/>
              <a:gd name="connsiteY9" fmla="*/ 511175 h 720725"/>
              <a:gd name="connsiteX10" fmla="*/ 301625 w 2863850"/>
              <a:gd name="connsiteY10" fmla="*/ 450850 h 720725"/>
              <a:gd name="connsiteX11" fmla="*/ 212725 w 2863850"/>
              <a:gd name="connsiteY11" fmla="*/ 384175 h 720725"/>
              <a:gd name="connsiteX12" fmla="*/ 117475 w 2863850"/>
              <a:gd name="connsiteY12" fmla="*/ 298450 h 720725"/>
              <a:gd name="connsiteX13" fmla="*/ 73025 w 2863850"/>
              <a:gd name="connsiteY13" fmla="*/ 254000 h 720725"/>
              <a:gd name="connsiteX14" fmla="*/ 31750 w 2863850"/>
              <a:gd name="connsiteY14" fmla="*/ 203200 h 720725"/>
              <a:gd name="connsiteX15" fmla="*/ 3175 w 2863850"/>
              <a:gd name="connsiteY15" fmla="*/ 149225 h 720725"/>
              <a:gd name="connsiteX16" fmla="*/ 0 w 2863850"/>
              <a:gd name="connsiteY16" fmla="*/ 111125 h 720725"/>
              <a:gd name="connsiteX17" fmla="*/ 6350 w 2863850"/>
              <a:gd name="connsiteY17" fmla="*/ 92075 h 720725"/>
              <a:gd name="connsiteX18" fmla="*/ 25400 w 2863850"/>
              <a:gd name="connsiteY18" fmla="*/ 69850 h 720725"/>
              <a:gd name="connsiteX19" fmla="*/ 63500 w 2863850"/>
              <a:gd name="connsiteY19" fmla="*/ 44450 h 720725"/>
              <a:gd name="connsiteX20" fmla="*/ 117475 w 2863850"/>
              <a:gd name="connsiteY20" fmla="*/ 22225 h 720725"/>
              <a:gd name="connsiteX21" fmla="*/ 190500 w 2863850"/>
              <a:gd name="connsiteY21" fmla="*/ 6350 h 720725"/>
              <a:gd name="connsiteX22" fmla="*/ 238125 w 2863850"/>
              <a:gd name="connsiteY22" fmla="*/ 0 h 720725"/>
              <a:gd name="connsiteX23" fmla="*/ 488950 w 2863850"/>
              <a:gd name="connsiteY23" fmla="*/ 200025 h 720725"/>
              <a:gd name="connsiteX24" fmla="*/ 498475 w 2863850"/>
              <a:gd name="connsiteY24" fmla="*/ 225425 h 720725"/>
              <a:gd name="connsiteX25" fmla="*/ 517525 w 2863850"/>
              <a:gd name="connsiteY25" fmla="*/ 260350 h 720725"/>
              <a:gd name="connsiteX26" fmla="*/ 555625 w 2863850"/>
              <a:gd name="connsiteY26" fmla="*/ 304800 h 720725"/>
              <a:gd name="connsiteX27" fmla="*/ 600075 w 2863850"/>
              <a:gd name="connsiteY27" fmla="*/ 336550 h 720725"/>
              <a:gd name="connsiteX28" fmla="*/ 676275 w 2863850"/>
              <a:gd name="connsiteY28" fmla="*/ 368300 h 720725"/>
              <a:gd name="connsiteX29" fmla="*/ 777875 w 2863850"/>
              <a:gd name="connsiteY29" fmla="*/ 396875 h 720725"/>
              <a:gd name="connsiteX30" fmla="*/ 895350 w 2863850"/>
              <a:gd name="connsiteY30" fmla="*/ 425450 h 720725"/>
              <a:gd name="connsiteX31" fmla="*/ 1016000 w 2863850"/>
              <a:gd name="connsiteY31" fmla="*/ 454025 h 720725"/>
              <a:gd name="connsiteX32" fmla="*/ 1123950 w 2863850"/>
              <a:gd name="connsiteY32" fmla="*/ 473075 h 720725"/>
              <a:gd name="connsiteX33" fmla="*/ 1225550 w 2863850"/>
              <a:gd name="connsiteY33" fmla="*/ 485775 h 720725"/>
              <a:gd name="connsiteX34" fmla="*/ 1327150 w 2863850"/>
              <a:gd name="connsiteY34" fmla="*/ 495300 h 720725"/>
              <a:gd name="connsiteX35" fmla="*/ 1412875 w 2863850"/>
              <a:gd name="connsiteY35" fmla="*/ 495300 h 720725"/>
              <a:gd name="connsiteX36" fmla="*/ 1606550 w 2863850"/>
              <a:gd name="connsiteY36" fmla="*/ 495300 h 720725"/>
              <a:gd name="connsiteX37" fmla="*/ 1793875 w 2863850"/>
              <a:gd name="connsiteY37" fmla="*/ 508000 h 720725"/>
              <a:gd name="connsiteX38" fmla="*/ 1908175 w 2863850"/>
              <a:gd name="connsiteY38" fmla="*/ 508000 h 720725"/>
              <a:gd name="connsiteX39" fmla="*/ 2070100 w 2863850"/>
              <a:gd name="connsiteY39" fmla="*/ 498475 h 720725"/>
              <a:gd name="connsiteX40" fmla="*/ 2124075 w 2863850"/>
              <a:gd name="connsiteY40" fmla="*/ 492125 h 720725"/>
              <a:gd name="connsiteX41" fmla="*/ 2279650 w 2863850"/>
              <a:gd name="connsiteY41" fmla="*/ 473075 h 720725"/>
              <a:gd name="connsiteX42" fmla="*/ 2428875 w 2863850"/>
              <a:gd name="connsiteY42" fmla="*/ 454025 h 720725"/>
              <a:gd name="connsiteX43" fmla="*/ 2552700 w 2863850"/>
              <a:gd name="connsiteY43" fmla="*/ 438150 h 720725"/>
              <a:gd name="connsiteX44" fmla="*/ 2667000 w 2863850"/>
              <a:gd name="connsiteY44" fmla="*/ 419100 h 720725"/>
              <a:gd name="connsiteX45" fmla="*/ 2863850 w 2863850"/>
              <a:gd name="connsiteY45" fmla="*/ 561975 h 720725"/>
              <a:gd name="connsiteX46" fmla="*/ 2711450 w 2863850"/>
              <a:gd name="connsiteY46" fmla="*/ 606425 h 720725"/>
              <a:gd name="connsiteX47" fmla="*/ 2578100 w 2863850"/>
              <a:gd name="connsiteY47" fmla="*/ 638175 h 720725"/>
              <a:gd name="connsiteX48" fmla="*/ 2441575 w 2863850"/>
              <a:gd name="connsiteY48" fmla="*/ 660400 h 720725"/>
              <a:gd name="connsiteX49" fmla="*/ 2327275 w 2863850"/>
              <a:gd name="connsiteY49" fmla="*/ 679450 h 720725"/>
              <a:gd name="connsiteX50" fmla="*/ 2155825 w 2863850"/>
              <a:gd name="connsiteY50" fmla="*/ 692150 h 720725"/>
              <a:gd name="connsiteX51" fmla="*/ 1879600 w 2863850"/>
              <a:gd name="connsiteY51" fmla="*/ 711200 h 720725"/>
              <a:gd name="connsiteX0" fmla="*/ 1879600 w 2711450"/>
              <a:gd name="connsiteY0" fmla="*/ 711200 h 720725"/>
              <a:gd name="connsiteX1" fmla="*/ 1622425 w 2711450"/>
              <a:gd name="connsiteY1" fmla="*/ 720725 h 720725"/>
              <a:gd name="connsiteX2" fmla="*/ 1457325 w 2711450"/>
              <a:gd name="connsiteY2" fmla="*/ 714375 h 720725"/>
              <a:gd name="connsiteX3" fmla="*/ 1225550 w 2711450"/>
              <a:gd name="connsiteY3" fmla="*/ 701675 h 720725"/>
              <a:gd name="connsiteX4" fmla="*/ 1073150 w 2711450"/>
              <a:gd name="connsiteY4" fmla="*/ 685800 h 720725"/>
              <a:gd name="connsiteX5" fmla="*/ 898525 w 2711450"/>
              <a:gd name="connsiteY5" fmla="*/ 663575 h 720725"/>
              <a:gd name="connsiteX6" fmla="*/ 749300 w 2711450"/>
              <a:gd name="connsiteY6" fmla="*/ 638175 h 720725"/>
              <a:gd name="connsiteX7" fmla="*/ 609600 w 2711450"/>
              <a:gd name="connsiteY7" fmla="*/ 600075 h 720725"/>
              <a:gd name="connsiteX8" fmla="*/ 511175 w 2711450"/>
              <a:gd name="connsiteY8" fmla="*/ 565150 h 720725"/>
              <a:gd name="connsiteX9" fmla="*/ 400050 w 2711450"/>
              <a:gd name="connsiteY9" fmla="*/ 511175 h 720725"/>
              <a:gd name="connsiteX10" fmla="*/ 301625 w 2711450"/>
              <a:gd name="connsiteY10" fmla="*/ 450850 h 720725"/>
              <a:gd name="connsiteX11" fmla="*/ 212725 w 2711450"/>
              <a:gd name="connsiteY11" fmla="*/ 384175 h 720725"/>
              <a:gd name="connsiteX12" fmla="*/ 117475 w 2711450"/>
              <a:gd name="connsiteY12" fmla="*/ 298450 h 720725"/>
              <a:gd name="connsiteX13" fmla="*/ 73025 w 2711450"/>
              <a:gd name="connsiteY13" fmla="*/ 254000 h 720725"/>
              <a:gd name="connsiteX14" fmla="*/ 31750 w 2711450"/>
              <a:gd name="connsiteY14" fmla="*/ 203200 h 720725"/>
              <a:gd name="connsiteX15" fmla="*/ 3175 w 2711450"/>
              <a:gd name="connsiteY15" fmla="*/ 149225 h 720725"/>
              <a:gd name="connsiteX16" fmla="*/ 0 w 2711450"/>
              <a:gd name="connsiteY16" fmla="*/ 111125 h 720725"/>
              <a:gd name="connsiteX17" fmla="*/ 6350 w 2711450"/>
              <a:gd name="connsiteY17" fmla="*/ 92075 h 720725"/>
              <a:gd name="connsiteX18" fmla="*/ 25400 w 2711450"/>
              <a:gd name="connsiteY18" fmla="*/ 69850 h 720725"/>
              <a:gd name="connsiteX19" fmla="*/ 63500 w 2711450"/>
              <a:gd name="connsiteY19" fmla="*/ 44450 h 720725"/>
              <a:gd name="connsiteX20" fmla="*/ 117475 w 2711450"/>
              <a:gd name="connsiteY20" fmla="*/ 22225 h 720725"/>
              <a:gd name="connsiteX21" fmla="*/ 190500 w 2711450"/>
              <a:gd name="connsiteY21" fmla="*/ 6350 h 720725"/>
              <a:gd name="connsiteX22" fmla="*/ 238125 w 2711450"/>
              <a:gd name="connsiteY22" fmla="*/ 0 h 720725"/>
              <a:gd name="connsiteX23" fmla="*/ 488950 w 2711450"/>
              <a:gd name="connsiteY23" fmla="*/ 200025 h 720725"/>
              <a:gd name="connsiteX24" fmla="*/ 498475 w 2711450"/>
              <a:gd name="connsiteY24" fmla="*/ 225425 h 720725"/>
              <a:gd name="connsiteX25" fmla="*/ 517525 w 2711450"/>
              <a:gd name="connsiteY25" fmla="*/ 260350 h 720725"/>
              <a:gd name="connsiteX26" fmla="*/ 555625 w 2711450"/>
              <a:gd name="connsiteY26" fmla="*/ 304800 h 720725"/>
              <a:gd name="connsiteX27" fmla="*/ 600075 w 2711450"/>
              <a:gd name="connsiteY27" fmla="*/ 336550 h 720725"/>
              <a:gd name="connsiteX28" fmla="*/ 676275 w 2711450"/>
              <a:gd name="connsiteY28" fmla="*/ 368300 h 720725"/>
              <a:gd name="connsiteX29" fmla="*/ 777875 w 2711450"/>
              <a:gd name="connsiteY29" fmla="*/ 396875 h 720725"/>
              <a:gd name="connsiteX30" fmla="*/ 895350 w 2711450"/>
              <a:gd name="connsiteY30" fmla="*/ 425450 h 720725"/>
              <a:gd name="connsiteX31" fmla="*/ 1016000 w 2711450"/>
              <a:gd name="connsiteY31" fmla="*/ 454025 h 720725"/>
              <a:gd name="connsiteX32" fmla="*/ 1123950 w 2711450"/>
              <a:gd name="connsiteY32" fmla="*/ 473075 h 720725"/>
              <a:gd name="connsiteX33" fmla="*/ 1225550 w 2711450"/>
              <a:gd name="connsiteY33" fmla="*/ 485775 h 720725"/>
              <a:gd name="connsiteX34" fmla="*/ 1327150 w 2711450"/>
              <a:gd name="connsiteY34" fmla="*/ 495300 h 720725"/>
              <a:gd name="connsiteX35" fmla="*/ 1412875 w 2711450"/>
              <a:gd name="connsiteY35" fmla="*/ 495300 h 720725"/>
              <a:gd name="connsiteX36" fmla="*/ 1606550 w 2711450"/>
              <a:gd name="connsiteY36" fmla="*/ 495300 h 720725"/>
              <a:gd name="connsiteX37" fmla="*/ 1793875 w 2711450"/>
              <a:gd name="connsiteY37" fmla="*/ 508000 h 720725"/>
              <a:gd name="connsiteX38" fmla="*/ 1908175 w 2711450"/>
              <a:gd name="connsiteY38" fmla="*/ 508000 h 720725"/>
              <a:gd name="connsiteX39" fmla="*/ 2070100 w 2711450"/>
              <a:gd name="connsiteY39" fmla="*/ 498475 h 720725"/>
              <a:gd name="connsiteX40" fmla="*/ 2124075 w 2711450"/>
              <a:gd name="connsiteY40" fmla="*/ 492125 h 720725"/>
              <a:gd name="connsiteX41" fmla="*/ 2279650 w 2711450"/>
              <a:gd name="connsiteY41" fmla="*/ 473075 h 720725"/>
              <a:gd name="connsiteX42" fmla="*/ 2428875 w 2711450"/>
              <a:gd name="connsiteY42" fmla="*/ 454025 h 720725"/>
              <a:gd name="connsiteX43" fmla="*/ 2552700 w 2711450"/>
              <a:gd name="connsiteY43" fmla="*/ 438150 h 720725"/>
              <a:gd name="connsiteX44" fmla="*/ 2667000 w 2711450"/>
              <a:gd name="connsiteY44" fmla="*/ 419100 h 720725"/>
              <a:gd name="connsiteX45" fmla="*/ 2711450 w 2711450"/>
              <a:gd name="connsiteY45" fmla="*/ 606425 h 720725"/>
              <a:gd name="connsiteX46" fmla="*/ 2578100 w 2711450"/>
              <a:gd name="connsiteY46" fmla="*/ 638175 h 720725"/>
              <a:gd name="connsiteX47" fmla="*/ 2441575 w 2711450"/>
              <a:gd name="connsiteY47" fmla="*/ 660400 h 720725"/>
              <a:gd name="connsiteX48" fmla="*/ 2327275 w 2711450"/>
              <a:gd name="connsiteY48" fmla="*/ 679450 h 720725"/>
              <a:gd name="connsiteX49" fmla="*/ 2155825 w 2711450"/>
              <a:gd name="connsiteY49" fmla="*/ 692150 h 720725"/>
              <a:gd name="connsiteX50" fmla="*/ 1879600 w 2711450"/>
              <a:gd name="connsiteY50" fmla="*/ 711200 h 720725"/>
              <a:gd name="connsiteX0" fmla="*/ 1879600 w 2711450"/>
              <a:gd name="connsiteY0" fmla="*/ 711200 h 720725"/>
              <a:gd name="connsiteX1" fmla="*/ 1622425 w 2711450"/>
              <a:gd name="connsiteY1" fmla="*/ 720725 h 720725"/>
              <a:gd name="connsiteX2" fmla="*/ 1457325 w 2711450"/>
              <a:gd name="connsiteY2" fmla="*/ 714375 h 720725"/>
              <a:gd name="connsiteX3" fmla="*/ 1225550 w 2711450"/>
              <a:gd name="connsiteY3" fmla="*/ 701675 h 720725"/>
              <a:gd name="connsiteX4" fmla="*/ 1073150 w 2711450"/>
              <a:gd name="connsiteY4" fmla="*/ 685800 h 720725"/>
              <a:gd name="connsiteX5" fmla="*/ 898525 w 2711450"/>
              <a:gd name="connsiteY5" fmla="*/ 663575 h 720725"/>
              <a:gd name="connsiteX6" fmla="*/ 749300 w 2711450"/>
              <a:gd name="connsiteY6" fmla="*/ 638175 h 720725"/>
              <a:gd name="connsiteX7" fmla="*/ 609600 w 2711450"/>
              <a:gd name="connsiteY7" fmla="*/ 600075 h 720725"/>
              <a:gd name="connsiteX8" fmla="*/ 511175 w 2711450"/>
              <a:gd name="connsiteY8" fmla="*/ 565150 h 720725"/>
              <a:gd name="connsiteX9" fmla="*/ 400050 w 2711450"/>
              <a:gd name="connsiteY9" fmla="*/ 511175 h 720725"/>
              <a:gd name="connsiteX10" fmla="*/ 301625 w 2711450"/>
              <a:gd name="connsiteY10" fmla="*/ 450850 h 720725"/>
              <a:gd name="connsiteX11" fmla="*/ 212725 w 2711450"/>
              <a:gd name="connsiteY11" fmla="*/ 384175 h 720725"/>
              <a:gd name="connsiteX12" fmla="*/ 117475 w 2711450"/>
              <a:gd name="connsiteY12" fmla="*/ 298450 h 720725"/>
              <a:gd name="connsiteX13" fmla="*/ 73025 w 2711450"/>
              <a:gd name="connsiteY13" fmla="*/ 254000 h 720725"/>
              <a:gd name="connsiteX14" fmla="*/ 31750 w 2711450"/>
              <a:gd name="connsiteY14" fmla="*/ 203200 h 720725"/>
              <a:gd name="connsiteX15" fmla="*/ 3175 w 2711450"/>
              <a:gd name="connsiteY15" fmla="*/ 149225 h 720725"/>
              <a:gd name="connsiteX16" fmla="*/ 0 w 2711450"/>
              <a:gd name="connsiteY16" fmla="*/ 111125 h 720725"/>
              <a:gd name="connsiteX17" fmla="*/ 6350 w 2711450"/>
              <a:gd name="connsiteY17" fmla="*/ 92075 h 720725"/>
              <a:gd name="connsiteX18" fmla="*/ 25400 w 2711450"/>
              <a:gd name="connsiteY18" fmla="*/ 69850 h 720725"/>
              <a:gd name="connsiteX19" fmla="*/ 63500 w 2711450"/>
              <a:gd name="connsiteY19" fmla="*/ 44450 h 720725"/>
              <a:gd name="connsiteX20" fmla="*/ 117475 w 2711450"/>
              <a:gd name="connsiteY20" fmla="*/ 22225 h 720725"/>
              <a:gd name="connsiteX21" fmla="*/ 190500 w 2711450"/>
              <a:gd name="connsiteY21" fmla="*/ 6350 h 720725"/>
              <a:gd name="connsiteX22" fmla="*/ 238125 w 2711450"/>
              <a:gd name="connsiteY22" fmla="*/ 0 h 720725"/>
              <a:gd name="connsiteX23" fmla="*/ 488950 w 2711450"/>
              <a:gd name="connsiteY23" fmla="*/ 200025 h 720725"/>
              <a:gd name="connsiteX24" fmla="*/ 498475 w 2711450"/>
              <a:gd name="connsiteY24" fmla="*/ 225425 h 720725"/>
              <a:gd name="connsiteX25" fmla="*/ 517525 w 2711450"/>
              <a:gd name="connsiteY25" fmla="*/ 260350 h 720725"/>
              <a:gd name="connsiteX26" fmla="*/ 555625 w 2711450"/>
              <a:gd name="connsiteY26" fmla="*/ 304800 h 720725"/>
              <a:gd name="connsiteX27" fmla="*/ 600075 w 2711450"/>
              <a:gd name="connsiteY27" fmla="*/ 336550 h 720725"/>
              <a:gd name="connsiteX28" fmla="*/ 676275 w 2711450"/>
              <a:gd name="connsiteY28" fmla="*/ 368300 h 720725"/>
              <a:gd name="connsiteX29" fmla="*/ 777875 w 2711450"/>
              <a:gd name="connsiteY29" fmla="*/ 396875 h 720725"/>
              <a:gd name="connsiteX30" fmla="*/ 895350 w 2711450"/>
              <a:gd name="connsiteY30" fmla="*/ 425450 h 720725"/>
              <a:gd name="connsiteX31" fmla="*/ 1016000 w 2711450"/>
              <a:gd name="connsiteY31" fmla="*/ 454025 h 720725"/>
              <a:gd name="connsiteX32" fmla="*/ 1123950 w 2711450"/>
              <a:gd name="connsiteY32" fmla="*/ 473075 h 720725"/>
              <a:gd name="connsiteX33" fmla="*/ 1225550 w 2711450"/>
              <a:gd name="connsiteY33" fmla="*/ 485775 h 720725"/>
              <a:gd name="connsiteX34" fmla="*/ 1327150 w 2711450"/>
              <a:gd name="connsiteY34" fmla="*/ 495300 h 720725"/>
              <a:gd name="connsiteX35" fmla="*/ 1412875 w 2711450"/>
              <a:gd name="connsiteY35" fmla="*/ 495300 h 720725"/>
              <a:gd name="connsiteX36" fmla="*/ 1606550 w 2711450"/>
              <a:gd name="connsiteY36" fmla="*/ 495300 h 720725"/>
              <a:gd name="connsiteX37" fmla="*/ 1793875 w 2711450"/>
              <a:gd name="connsiteY37" fmla="*/ 508000 h 720725"/>
              <a:gd name="connsiteX38" fmla="*/ 1908175 w 2711450"/>
              <a:gd name="connsiteY38" fmla="*/ 508000 h 720725"/>
              <a:gd name="connsiteX39" fmla="*/ 2070100 w 2711450"/>
              <a:gd name="connsiteY39" fmla="*/ 498475 h 720725"/>
              <a:gd name="connsiteX40" fmla="*/ 2124075 w 2711450"/>
              <a:gd name="connsiteY40" fmla="*/ 492125 h 720725"/>
              <a:gd name="connsiteX41" fmla="*/ 2279650 w 2711450"/>
              <a:gd name="connsiteY41" fmla="*/ 473075 h 720725"/>
              <a:gd name="connsiteX42" fmla="*/ 2428875 w 2711450"/>
              <a:gd name="connsiteY42" fmla="*/ 454025 h 720725"/>
              <a:gd name="connsiteX43" fmla="*/ 2552700 w 2711450"/>
              <a:gd name="connsiteY43" fmla="*/ 438150 h 720725"/>
              <a:gd name="connsiteX44" fmla="*/ 2711450 w 2711450"/>
              <a:gd name="connsiteY44" fmla="*/ 606425 h 720725"/>
              <a:gd name="connsiteX45" fmla="*/ 2578100 w 2711450"/>
              <a:gd name="connsiteY45" fmla="*/ 638175 h 720725"/>
              <a:gd name="connsiteX46" fmla="*/ 2441575 w 2711450"/>
              <a:gd name="connsiteY46" fmla="*/ 660400 h 720725"/>
              <a:gd name="connsiteX47" fmla="*/ 2327275 w 2711450"/>
              <a:gd name="connsiteY47" fmla="*/ 679450 h 720725"/>
              <a:gd name="connsiteX48" fmla="*/ 2155825 w 2711450"/>
              <a:gd name="connsiteY48" fmla="*/ 692150 h 720725"/>
              <a:gd name="connsiteX49" fmla="*/ 1879600 w 2711450"/>
              <a:gd name="connsiteY49" fmla="*/ 711200 h 720725"/>
              <a:gd name="connsiteX0" fmla="*/ 1879600 w 2578100"/>
              <a:gd name="connsiteY0" fmla="*/ 711200 h 720725"/>
              <a:gd name="connsiteX1" fmla="*/ 1622425 w 2578100"/>
              <a:gd name="connsiteY1" fmla="*/ 720725 h 720725"/>
              <a:gd name="connsiteX2" fmla="*/ 1457325 w 2578100"/>
              <a:gd name="connsiteY2" fmla="*/ 714375 h 720725"/>
              <a:gd name="connsiteX3" fmla="*/ 1225550 w 2578100"/>
              <a:gd name="connsiteY3" fmla="*/ 701675 h 720725"/>
              <a:gd name="connsiteX4" fmla="*/ 1073150 w 2578100"/>
              <a:gd name="connsiteY4" fmla="*/ 685800 h 720725"/>
              <a:gd name="connsiteX5" fmla="*/ 898525 w 2578100"/>
              <a:gd name="connsiteY5" fmla="*/ 663575 h 720725"/>
              <a:gd name="connsiteX6" fmla="*/ 749300 w 2578100"/>
              <a:gd name="connsiteY6" fmla="*/ 638175 h 720725"/>
              <a:gd name="connsiteX7" fmla="*/ 609600 w 2578100"/>
              <a:gd name="connsiteY7" fmla="*/ 600075 h 720725"/>
              <a:gd name="connsiteX8" fmla="*/ 511175 w 2578100"/>
              <a:gd name="connsiteY8" fmla="*/ 565150 h 720725"/>
              <a:gd name="connsiteX9" fmla="*/ 400050 w 2578100"/>
              <a:gd name="connsiteY9" fmla="*/ 511175 h 720725"/>
              <a:gd name="connsiteX10" fmla="*/ 301625 w 2578100"/>
              <a:gd name="connsiteY10" fmla="*/ 450850 h 720725"/>
              <a:gd name="connsiteX11" fmla="*/ 212725 w 2578100"/>
              <a:gd name="connsiteY11" fmla="*/ 384175 h 720725"/>
              <a:gd name="connsiteX12" fmla="*/ 117475 w 2578100"/>
              <a:gd name="connsiteY12" fmla="*/ 298450 h 720725"/>
              <a:gd name="connsiteX13" fmla="*/ 73025 w 2578100"/>
              <a:gd name="connsiteY13" fmla="*/ 254000 h 720725"/>
              <a:gd name="connsiteX14" fmla="*/ 31750 w 2578100"/>
              <a:gd name="connsiteY14" fmla="*/ 203200 h 720725"/>
              <a:gd name="connsiteX15" fmla="*/ 3175 w 2578100"/>
              <a:gd name="connsiteY15" fmla="*/ 149225 h 720725"/>
              <a:gd name="connsiteX16" fmla="*/ 0 w 2578100"/>
              <a:gd name="connsiteY16" fmla="*/ 111125 h 720725"/>
              <a:gd name="connsiteX17" fmla="*/ 6350 w 2578100"/>
              <a:gd name="connsiteY17" fmla="*/ 92075 h 720725"/>
              <a:gd name="connsiteX18" fmla="*/ 25400 w 2578100"/>
              <a:gd name="connsiteY18" fmla="*/ 69850 h 720725"/>
              <a:gd name="connsiteX19" fmla="*/ 63500 w 2578100"/>
              <a:gd name="connsiteY19" fmla="*/ 44450 h 720725"/>
              <a:gd name="connsiteX20" fmla="*/ 117475 w 2578100"/>
              <a:gd name="connsiteY20" fmla="*/ 22225 h 720725"/>
              <a:gd name="connsiteX21" fmla="*/ 190500 w 2578100"/>
              <a:gd name="connsiteY21" fmla="*/ 6350 h 720725"/>
              <a:gd name="connsiteX22" fmla="*/ 238125 w 2578100"/>
              <a:gd name="connsiteY22" fmla="*/ 0 h 720725"/>
              <a:gd name="connsiteX23" fmla="*/ 488950 w 2578100"/>
              <a:gd name="connsiteY23" fmla="*/ 200025 h 720725"/>
              <a:gd name="connsiteX24" fmla="*/ 498475 w 2578100"/>
              <a:gd name="connsiteY24" fmla="*/ 225425 h 720725"/>
              <a:gd name="connsiteX25" fmla="*/ 517525 w 2578100"/>
              <a:gd name="connsiteY25" fmla="*/ 260350 h 720725"/>
              <a:gd name="connsiteX26" fmla="*/ 555625 w 2578100"/>
              <a:gd name="connsiteY26" fmla="*/ 304800 h 720725"/>
              <a:gd name="connsiteX27" fmla="*/ 600075 w 2578100"/>
              <a:gd name="connsiteY27" fmla="*/ 336550 h 720725"/>
              <a:gd name="connsiteX28" fmla="*/ 676275 w 2578100"/>
              <a:gd name="connsiteY28" fmla="*/ 368300 h 720725"/>
              <a:gd name="connsiteX29" fmla="*/ 777875 w 2578100"/>
              <a:gd name="connsiteY29" fmla="*/ 396875 h 720725"/>
              <a:gd name="connsiteX30" fmla="*/ 895350 w 2578100"/>
              <a:gd name="connsiteY30" fmla="*/ 425450 h 720725"/>
              <a:gd name="connsiteX31" fmla="*/ 1016000 w 2578100"/>
              <a:gd name="connsiteY31" fmla="*/ 454025 h 720725"/>
              <a:gd name="connsiteX32" fmla="*/ 1123950 w 2578100"/>
              <a:gd name="connsiteY32" fmla="*/ 473075 h 720725"/>
              <a:gd name="connsiteX33" fmla="*/ 1225550 w 2578100"/>
              <a:gd name="connsiteY33" fmla="*/ 485775 h 720725"/>
              <a:gd name="connsiteX34" fmla="*/ 1327150 w 2578100"/>
              <a:gd name="connsiteY34" fmla="*/ 495300 h 720725"/>
              <a:gd name="connsiteX35" fmla="*/ 1412875 w 2578100"/>
              <a:gd name="connsiteY35" fmla="*/ 495300 h 720725"/>
              <a:gd name="connsiteX36" fmla="*/ 1606550 w 2578100"/>
              <a:gd name="connsiteY36" fmla="*/ 495300 h 720725"/>
              <a:gd name="connsiteX37" fmla="*/ 1793875 w 2578100"/>
              <a:gd name="connsiteY37" fmla="*/ 508000 h 720725"/>
              <a:gd name="connsiteX38" fmla="*/ 1908175 w 2578100"/>
              <a:gd name="connsiteY38" fmla="*/ 508000 h 720725"/>
              <a:gd name="connsiteX39" fmla="*/ 2070100 w 2578100"/>
              <a:gd name="connsiteY39" fmla="*/ 498475 h 720725"/>
              <a:gd name="connsiteX40" fmla="*/ 2124075 w 2578100"/>
              <a:gd name="connsiteY40" fmla="*/ 492125 h 720725"/>
              <a:gd name="connsiteX41" fmla="*/ 2279650 w 2578100"/>
              <a:gd name="connsiteY41" fmla="*/ 473075 h 720725"/>
              <a:gd name="connsiteX42" fmla="*/ 2428875 w 2578100"/>
              <a:gd name="connsiteY42" fmla="*/ 454025 h 720725"/>
              <a:gd name="connsiteX43" fmla="*/ 2552700 w 2578100"/>
              <a:gd name="connsiteY43" fmla="*/ 438150 h 720725"/>
              <a:gd name="connsiteX44" fmla="*/ 2578100 w 2578100"/>
              <a:gd name="connsiteY44" fmla="*/ 638175 h 720725"/>
              <a:gd name="connsiteX45" fmla="*/ 2441575 w 2578100"/>
              <a:gd name="connsiteY45" fmla="*/ 660400 h 720725"/>
              <a:gd name="connsiteX46" fmla="*/ 2327275 w 2578100"/>
              <a:gd name="connsiteY46" fmla="*/ 679450 h 720725"/>
              <a:gd name="connsiteX47" fmla="*/ 2155825 w 2578100"/>
              <a:gd name="connsiteY47" fmla="*/ 692150 h 720725"/>
              <a:gd name="connsiteX48" fmla="*/ 1879600 w 2578100"/>
              <a:gd name="connsiteY48" fmla="*/ 711200 h 720725"/>
              <a:gd name="connsiteX0" fmla="*/ 1879600 w 2578100"/>
              <a:gd name="connsiteY0" fmla="*/ 711200 h 720725"/>
              <a:gd name="connsiteX1" fmla="*/ 1622425 w 2578100"/>
              <a:gd name="connsiteY1" fmla="*/ 720725 h 720725"/>
              <a:gd name="connsiteX2" fmla="*/ 1457325 w 2578100"/>
              <a:gd name="connsiteY2" fmla="*/ 714375 h 720725"/>
              <a:gd name="connsiteX3" fmla="*/ 1225550 w 2578100"/>
              <a:gd name="connsiteY3" fmla="*/ 701675 h 720725"/>
              <a:gd name="connsiteX4" fmla="*/ 1073150 w 2578100"/>
              <a:gd name="connsiteY4" fmla="*/ 685800 h 720725"/>
              <a:gd name="connsiteX5" fmla="*/ 898525 w 2578100"/>
              <a:gd name="connsiteY5" fmla="*/ 663575 h 720725"/>
              <a:gd name="connsiteX6" fmla="*/ 749300 w 2578100"/>
              <a:gd name="connsiteY6" fmla="*/ 638175 h 720725"/>
              <a:gd name="connsiteX7" fmla="*/ 609600 w 2578100"/>
              <a:gd name="connsiteY7" fmla="*/ 600075 h 720725"/>
              <a:gd name="connsiteX8" fmla="*/ 511175 w 2578100"/>
              <a:gd name="connsiteY8" fmla="*/ 565150 h 720725"/>
              <a:gd name="connsiteX9" fmla="*/ 400050 w 2578100"/>
              <a:gd name="connsiteY9" fmla="*/ 511175 h 720725"/>
              <a:gd name="connsiteX10" fmla="*/ 301625 w 2578100"/>
              <a:gd name="connsiteY10" fmla="*/ 450850 h 720725"/>
              <a:gd name="connsiteX11" fmla="*/ 212725 w 2578100"/>
              <a:gd name="connsiteY11" fmla="*/ 384175 h 720725"/>
              <a:gd name="connsiteX12" fmla="*/ 117475 w 2578100"/>
              <a:gd name="connsiteY12" fmla="*/ 298450 h 720725"/>
              <a:gd name="connsiteX13" fmla="*/ 73025 w 2578100"/>
              <a:gd name="connsiteY13" fmla="*/ 254000 h 720725"/>
              <a:gd name="connsiteX14" fmla="*/ 31750 w 2578100"/>
              <a:gd name="connsiteY14" fmla="*/ 203200 h 720725"/>
              <a:gd name="connsiteX15" fmla="*/ 3175 w 2578100"/>
              <a:gd name="connsiteY15" fmla="*/ 149225 h 720725"/>
              <a:gd name="connsiteX16" fmla="*/ 0 w 2578100"/>
              <a:gd name="connsiteY16" fmla="*/ 111125 h 720725"/>
              <a:gd name="connsiteX17" fmla="*/ 6350 w 2578100"/>
              <a:gd name="connsiteY17" fmla="*/ 92075 h 720725"/>
              <a:gd name="connsiteX18" fmla="*/ 25400 w 2578100"/>
              <a:gd name="connsiteY18" fmla="*/ 69850 h 720725"/>
              <a:gd name="connsiteX19" fmla="*/ 63500 w 2578100"/>
              <a:gd name="connsiteY19" fmla="*/ 44450 h 720725"/>
              <a:gd name="connsiteX20" fmla="*/ 117475 w 2578100"/>
              <a:gd name="connsiteY20" fmla="*/ 22225 h 720725"/>
              <a:gd name="connsiteX21" fmla="*/ 190500 w 2578100"/>
              <a:gd name="connsiteY21" fmla="*/ 6350 h 720725"/>
              <a:gd name="connsiteX22" fmla="*/ 238125 w 2578100"/>
              <a:gd name="connsiteY22" fmla="*/ 0 h 720725"/>
              <a:gd name="connsiteX23" fmla="*/ 488950 w 2578100"/>
              <a:gd name="connsiteY23" fmla="*/ 200025 h 720725"/>
              <a:gd name="connsiteX24" fmla="*/ 498475 w 2578100"/>
              <a:gd name="connsiteY24" fmla="*/ 225425 h 720725"/>
              <a:gd name="connsiteX25" fmla="*/ 517525 w 2578100"/>
              <a:gd name="connsiteY25" fmla="*/ 260350 h 720725"/>
              <a:gd name="connsiteX26" fmla="*/ 555625 w 2578100"/>
              <a:gd name="connsiteY26" fmla="*/ 304800 h 720725"/>
              <a:gd name="connsiteX27" fmla="*/ 600075 w 2578100"/>
              <a:gd name="connsiteY27" fmla="*/ 336550 h 720725"/>
              <a:gd name="connsiteX28" fmla="*/ 676275 w 2578100"/>
              <a:gd name="connsiteY28" fmla="*/ 368300 h 720725"/>
              <a:gd name="connsiteX29" fmla="*/ 777875 w 2578100"/>
              <a:gd name="connsiteY29" fmla="*/ 396875 h 720725"/>
              <a:gd name="connsiteX30" fmla="*/ 895350 w 2578100"/>
              <a:gd name="connsiteY30" fmla="*/ 425450 h 720725"/>
              <a:gd name="connsiteX31" fmla="*/ 1016000 w 2578100"/>
              <a:gd name="connsiteY31" fmla="*/ 454025 h 720725"/>
              <a:gd name="connsiteX32" fmla="*/ 1123950 w 2578100"/>
              <a:gd name="connsiteY32" fmla="*/ 473075 h 720725"/>
              <a:gd name="connsiteX33" fmla="*/ 1225550 w 2578100"/>
              <a:gd name="connsiteY33" fmla="*/ 485775 h 720725"/>
              <a:gd name="connsiteX34" fmla="*/ 1327150 w 2578100"/>
              <a:gd name="connsiteY34" fmla="*/ 495300 h 720725"/>
              <a:gd name="connsiteX35" fmla="*/ 1412875 w 2578100"/>
              <a:gd name="connsiteY35" fmla="*/ 495300 h 720725"/>
              <a:gd name="connsiteX36" fmla="*/ 1606550 w 2578100"/>
              <a:gd name="connsiteY36" fmla="*/ 495300 h 720725"/>
              <a:gd name="connsiteX37" fmla="*/ 1793875 w 2578100"/>
              <a:gd name="connsiteY37" fmla="*/ 508000 h 720725"/>
              <a:gd name="connsiteX38" fmla="*/ 1908175 w 2578100"/>
              <a:gd name="connsiteY38" fmla="*/ 508000 h 720725"/>
              <a:gd name="connsiteX39" fmla="*/ 2070100 w 2578100"/>
              <a:gd name="connsiteY39" fmla="*/ 498475 h 720725"/>
              <a:gd name="connsiteX40" fmla="*/ 2124075 w 2578100"/>
              <a:gd name="connsiteY40" fmla="*/ 492125 h 720725"/>
              <a:gd name="connsiteX41" fmla="*/ 2279650 w 2578100"/>
              <a:gd name="connsiteY41" fmla="*/ 473075 h 720725"/>
              <a:gd name="connsiteX42" fmla="*/ 2428875 w 2578100"/>
              <a:gd name="connsiteY42" fmla="*/ 454025 h 720725"/>
              <a:gd name="connsiteX43" fmla="*/ 2578100 w 2578100"/>
              <a:gd name="connsiteY43" fmla="*/ 638175 h 720725"/>
              <a:gd name="connsiteX44" fmla="*/ 2441575 w 2578100"/>
              <a:gd name="connsiteY44" fmla="*/ 660400 h 720725"/>
              <a:gd name="connsiteX45" fmla="*/ 2327275 w 2578100"/>
              <a:gd name="connsiteY45" fmla="*/ 679450 h 720725"/>
              <a:gd name="connsiteX46" fmla="*/ 2155825 w 2578100"/>
              <a:gd name="connsiteY46" fmla="*/ 692150 h 720725"/>
              <a:gd name="connsiteX47" fmla="*/ 1879600 w 2578100"/>
              <a:gd name="connsiteY47" fmla="*/ 711200 h 720725"/>
              <a:gd name="connsiteX0" fmla="*/ 1879600 w 2441575"/>
              <a:gd name="connsiteY0" fmla="*/ 711200 h 720725"/>
              <a:gd name="connsiteX1" fmla="*/ 1622425 w 2441575"/>
              <a:gd name="connsiteY1" fmla="*/ 720725 h 720725"/>
              <a:gd name="connsiteX2" fmla="*/ 1457325 w 2441575"/>
              <a:gd name="connsiteY2" fmla="*/ 714375 h 720725"/>
              <a:gd name="connsiteX3" fmla="*/ 1225550 w 2441575"/>
              <a:gd name="connsiteY3" fmla="*/ 701675 h 720725"/>
              <a:gd name="connsiteX4" fmla="*/ 1073150 w 2441575"/>
              <a:gd name="connsiteY4" fmla="*/ 685800 h 720725"/>
              <a:gd name="connsiteX5" fmla="*/ 898525 w 2441575"/>
              <a:gd name="connsiteY5" fmla="*/ 663575 h 720725"/>
              <a:gd name="connsiteX6" fmla="*/ 749300 w 2441575"/>
              <a:gd name="connsiteY6" fmla="*/ 638175 h 720725"/>
              <a:gd name="connsiteX7" fmla="*/ 609600 w 2441575"/>
              <a:gd name="connsiteY7" fmla="*/ 600075 h 720725"/>
              <a:gd name="connsiteX8" fmla="*/ 511175 w 2441575"/>
              <a:gd name="connsiteY8" fmla="*/ 565150 h 720725"/>
              <a:gd name="connsiteX9" fmla="*/ 400050 w 2441575"/>
              <a:gd name="connsiteY9" fmla="*/ 511175 h 720725"/>
              <a:gd name="connsiteX10" fmla="*/ 301625 w 2441575"/>
              <a:gd name="connsiteY10" fmla="*/ 450850 h 720725"/>
              <a:gd name="connsiteX11" fmla="*/ 212725 w 2441575"/>
              <a:gd name="connsiteY11" fmla="*/ 384175 h 720725"/>
              <a:gd name="connsiteX12" fmla="*/ 117475 w 2441575"/>
              <a:gd name="connsiteY12" fmla="*/ 298450 h 720725"/>
              <a:gd name="connsiteX13" fmla="*/ 73025 w 2441575"/>
              <a:gd name="connsiteY13" fmla="*/ 254000 h 720725"/>
              <a:gd name="connsiteX14" fmla="*/ 31750 w 2441575"/>
              <a:gd name="connsiteY14" fmla="*/ 203200 h 720725"/>
              <a:gd name="connsiteX15" fmla="*/ 3175 w 2441575"/>
              <a:gd name="connsiteY15" fmla="*/ 149225 h 720725"/>
              <a:gd name="connsiteX16" fmla="*/ 0 w 2441575"/>
              <a:gd name="connsiteY16" fmla="*/ 111125 h 720725"/>
              <a:gd name="connsiteX17" fmla="*/ 6350 w 2441575"/>
              <a:gd name="connsiteY17" fmla="*/ 92075 h 720725"/>
              <a:gd name="connsiteX18" fmla="*/ 25400 w 2441575"/>
              <a:gd name="connsiteY18" fmla="*/ 69850 h 720725"/>
              <a:gd name="connsiteX19" fmla="*/ 63500 w 2441575"/>
              <a:gd name="connsiteY19" fmla="*/ 44450 h 720725"/>
              <a:gd name="connsiteX20" fmla="*/ 117475 w 2441575"/>
              <a:gd name="connsiteY20" fmla="*/ 22225 h 720725"/>
              <a:gd name="connsiteX21" fmla="*/ 190500 w 2441575"/>
              <a:gd name="connsiteY21" fmla="*/ 6350 h 720725"/>
              <a:gd name="connsiteX22" fmla="*/ 238125 w 2441575"/>
              <a:gd name="connsiteY22" fmla="*/ 0 h 720725"/>
              <a:gd name="connsiteX23" fmla="*/ 488950 w 2441575"/>
              <a:gd name="connsiteY23" fmla="*/ 200025 h 720725"/>
              <a:gd name="connsiteX24" fmla="*/ 498475 w 2441575"/>
              <a:gd name="connsiteY24" fmla="*/ 225425 h 720725"/>
              <a:gd name="connsiteX25" fmla="*/ 517525 w 2441575"/>
              <a:gd name="connsiteY25" fmla="*/ 260350 h 720725"/>
              <a:gd name="connsiteX26" fmla="*/ 555625 w 2441575"/>
              <a:gd name="connsiteY26" fmla="*/ 304800 h 720725"/>
              <a:gd name="connsiteX27" fmla="*/ 600075 w 2441575"/>
              <a:gd name="connsiteY27" fmla="*/ 336550 h 720725"/>
              <a:gd name="connsiteX28" fmla="*/ 676275 w 2441575"/>
              <a:gd name="connsiteY28" fmla="*/ 368300 h 720725"/>
              <a:gd name="connsiteX29" fmla="*/ 777875 w 2441575"/>
              <a:gd name="connsiteY29" fmla="*/ 396875 h 720725"/>
              <a:gd name="connsiteX30" fmla="*/ 895350 w 2441575"/>
              <a:gd name="connsiteY30" fmla="*/ 425450 h 720725"/>
              <a:gd name="connsiteX31" fmla="*/ 1016000 w 2441575"/>
              <a:gd name="connsiteY31" fmla="*/ 454025 h 720725"/>
              <a:gd name="connsiteX32" fmla="*/ 1123950 w 2441575"/>
              <a:gd name="connsiteY32" fmla="*/ 473075 h 720725"/>
              <a:gd name="connsiteX33" fmla="*/ 1225550 w 2441575"/>
              <a:gd name="connsiteY33" fmla="*/ 485775 h 720725"/>
              <a:gd name="connsiteX34" fmla="*/ 1327150 w 2441575"/>
              <a:gd name="connsiteY34" fmla="*/ 495300 h 720725"/>
              <a:gd name="connsiteX35" fmla="*/ 1412875 w 2441575"/>
              <a:gd name="connsiteY35" fmla="*/ 495300 h 720725"/>
              <a:gd name="connsiteX36" fmla="*/ 1606550 w 2441575"/>
              <a:gd name="connsiteY36" fmla="*/ 495300 h 720725"/>
              <a:gd name="connsiteX37" fmla="*/ 1793875 w 2441575"/>
              <a:gd name="connsiteY37" fmla="*/ 508000 h 720725"/>
              <a:gd name="connsiteX38" fmla="*/ 1908175 w 2441575"/>
              <a:gd name="connsiteY38" fmla="*/ 508000 h 720725"/>
              <a:gd name="connsiteX39" fmla="*/ 2070100 w 2441575"/>
              <a:gd name="connsiteY39" fmla="*/ 498475 h 720725"/>
              <a:gd name="connsiteX40" fmla="*/ 2124075 w 2441575"/>
              <a:gd name="connsiteY40" fmla="*/ 492125 h 720725"/>
              <a:gd name="connsiteX41" fmla="*/ 2279650 w 2441575"/>
              <a:gd name="connsiteY41" fmla="*/ 473075 h 720725"/>
              <a:gd name="connsiteX42" fmla="*/ 2428875 w 2441575"/>
              <a:gd name="connsiteY42" fmla="*/ 454025 h 720725"/>
              <a:gd name="connsiteX43" fmla="*/ 2441575 w 2441575"/>
              <a:gd name="connsiteY43" fmla="*/ 660400 h 720725"/>
              <a:gd name="connsiteX44" fmla="*/ 2327275 w 2441575"/>
              <a:gd name="connsiteY44" fmla="*/ 679450 h 720725"/>
              <a:gd name="connsiteX45" fmla="*/ 2155825 w 2441575"/>
              <a:gd name="connsiteY45" fmla="*/ 692150 h 720725"/>
              <a:gd name="connsiteX46" fmla="*/ 1879600 w 2441575"/>
              <a:gd name="connsiteY46" fmla="*/ 711200 h 720725"/>
              <a:gd name="connsiteX0" fmla="*/ 1879600 w 2441575"/>
              <a:gd name="connsiteY0" fmla="*/ 711200 h 720725"/>
              <a:gd name="connsiteX1" fmla="*/ 1622425 w 2441575"/>
              <a:gd name="connsiteY1" fmla="*/ 720725 h 720725"/>
              <a:gd name="connsiteX2" fmla="*/ 1457325 w 2441575"/>
              <a:gd name="connsiteY2" fmla="*/ 714375 h 720725"/>
              <a:gd name="connsiteX3" fmla="*/ 1225550 w 2441575"/>
              <a:gd name="connsiteY3" fmla="*/ 701675 h 720725"/>
              <a:gd name="connsiteX4" fmla="*/ 1073150 w 2441575"/>
              <a:gd name="connsiteY4" fmla="*/ 685800 h 720725"/>
              <a:gd name="connsiteX5" fmla="*/ 898525 w 2441575"/>
              <a:gd name="connsiteY5" fmla="*/ 663575 h 720725"/>
              <a:gd name="connsiteX6" fmla="*/ 749300 w 2441575"/>
              <a:gd name="connsiteY6" fmla="*/ 638175 h 720725"/>
              <a:gd name="connsiteX7" fmla="*/ 609600 w 2441575"/>
              <a:gd name="connsiteY7" fmla="*/ 600075 h 720725"/>
              <a:gd name="connsiteX8" fmla="*/ 511175 w 2441575"/>
              <a:gd name="connsiteY8" fmla="*/ 565150 h 720725"/>
              <a:gd name="connsiteX9" fmla="*/ 400050 w 2441575"/>
              <a:gd name="connsiteY9" fmla="*/ 511175 h 720725"/>
              <a:gd name="connsiteX10" fmla="*/ 301625 w 2441575"/>
              <a:gd name="connsiteY10" fmla="*/ 450850 h 720725"/>
              <a:gd name="connsiteX11" fmla="*/ 212725 w 2441575"/>
              <a:gd name="connsiteY11" fmla="*/ 384175 h 720725"/>
              <a:gd name="connsiteX12" fmla="*/ 117475 w 2441575"/>
              <a:gd name="connsiteY12" fmla="*/ 298450 h 720725"/>
              <a:gd name="connsiteX13" fmla="*/ 73025 w 2441575"/>
              <a:gd name="connsiteY13" fmla="*/ 254000 h 720725"/>
              <a:gd name="connsiteX14" fmla="*/ 31750 w 2441575"/>
              <a:gd name="connsiteY14" fmla="*/ 203200 h 720725"/>
              <a:gd name="connsiteX15" fmla="*/ 3175 w 2441575"/>
              <a:gd name="connsiteY15" fmla="*/ 149225 h 720725"/>
              <a:gd name="connsiteX16" fmla="*/ 0 w 2441575"/>
              <a:gd name="connsiteY16" fmla="*/ 111125 h 720725"/>
              <a:gd name="connsiteX17" fmla="*/ 6350 w 2441575"/>
              <a:gd name="connsiteY17" fmla="*/ 92075 h 720725"/>
              <a:gd name="connsiteX18" fmla="*/ 25400 w 2441575"/>
              <a:gd name="connsiteY18" fmla="*/ 69850 h 720725"/>
              <a:gd name="connsiteX19" fmla="*/ 63500 w 2441575"/>
              <a:gd name="connsiteY19" fmla="*/ 44450 h 720725"/>
              <a:gd name="connsiteX20" fmla="*/ 117475 w 2441575"/>
              <a:gd name="connsiteY20" fmla="*/ 22225 h 720725"/>
              <a:gd name="connsiteX21" fmla="*/ 190500 w 2441575"/>
              <a:gd name="connsiteY21" fmla="*/ 6350 h 720725"/>
              <a:gd name="connsiteX22" fmla="*/ 238125 w 2441575"/>
              <a:gd name="connsiteY22" fmla="*/ 0 h 720725"/>
              <a:gd name="connsiteX23" fmla="*/ 488950 w 2441575"/>
              <a:gd name="connsiteY23" fmla="*/ 200025 h 720725"/>
              <a:gd name="connsiteX24" fmla="*/ 498475 w 2441575"/>
              <a:gd name="connsiteY24" fmla="*/ 225425 h 720725"/>
              <a:gd name="connsiteX25" fmla="*/ 517525 w 2441575"/>
              <a:gd name="connsiteY25" fmla="*/ 260350 h 720725"/>
              <a:gd name="connsiteX26" fmla="*/ 555625 w 2441575"/>
              <a:gd name="connsiteY26" fmla="*/ 304800 h 720725"/>
              <a:gd name="connsiteX27" fmla="*/ 600075 w 2441575"/>
              <a:gd name="connsiteY27" fmla="*/ 336550 h 720725"/>
              <a:gd name="connsiteX28" fmla="*/ 676275 w 2441575"/>
              <a:gd name="connsiteY28" fmla="*/ 368300 h 720725"/>
              <a:gd name="connsiteX29" fmla="*/ 777875 w 2441575"/>
              <a:gd name="connsiteY29" fmla="*/ 396875 h 720725"/>
              <a:gd name="connsiteX30" fmla="*/ 895350 w 2441575"/>
              <a:gd name="connsiteY30" fmla="*/ 425450 h 720725"/>
              <a:gd name="connsiteX31" fmla="*/ 1016000 w 2441575"/>
              <a:gd name="connsiteY31" fmla="*/ 454025 h 720725"/>
              <a:gd name="connsiteX32" fmla="*/ 1123950 w 2441575"/>
              <a:gd name="connsiteY32" fmla="*/ 473075 h 720725"/>
              <a:gd name="connsiteX33" fmla="*/ 1225550 w 2441575"/>
              <a:gd name="connsiteY33" fmla="*/ 485775 h 720725"/>
              <a:gd name="connsiteX34" fmla="*/ 1327150 w 2441575"/>
              <a:gd name="connsiteY34" fmla="*/ 495300 h 720725"/>
              <a:gd name="connsiteX35" fmla="*/ 1412875 w 2441575"/>
              <a:gd name="connsiteY35" fmla="*/ 495300 h 720725"/>
              <a:gd name="connsiteX36" fmla="*/ 1606550 w 2441575"/>
              <a:gd name="connsiteY36" fmla="*/ 495300 h 720725"/>
              <a:gd name="connsiteX37" fmla="*/ 1793875 w 2441575"/>
              <a:gd name="connsiteY37" fmla="*/ 508000 h 720725"/>
              <a:gd name="connsiteX38" fmla="*/ 1908175 w 2441575"/>
              <a:gd name="connsiteY38" fmla="*/ 508000 h 720725"/>
              <a:gd name="connsiteX39" fmla="*/ 2070100 w 2441575"/>
              <a:gd name="connsiteY39" fmla="*/ 498475 h 720725"/>
              <a:gd name="connsiteX40" fmla="*/ 2124075 w 2441575"/>
              <a:gd name="connsiteY40" fmla="*/ 492125 h 720725"/>
              <a:gd name="connsiteX41" fmla="*/ 2279650 w 2441575"/>
              <a:gd name="connsiteY41" fmla="*/ 473075 h 720725"/>
              <a:gd name="connsiteX42" fmla="*/ 2441575 w 2441575"/>
              <a:gd name="connsiteY42" fmla="*/ 660400 h 720725"/>
              <a:gd name="connsiteX43" fmla="*/ 2327275 w 2441575"/>
              <a:gd name="connsiteY43" fmla="*/ 679450 h 720725"/>
              <a:gd name="connsiteX44" fmla="*/ 2155825 w 2441575"/>
              <a:gd name="connsiteY44" fmla="*/ 692150 h 720725"/>
              <a:gd name="connsiteX45" fmla="*/ 1879600 w 2441575"/>
              <a:gd name="connsiteY45" fmla="*/ 711200 h 720725"/>
              <a:gd name="connsiteX0" fmla="*/ 1879600 w 2327275"/>
              <a:gd name="connsiteY0" fmla="*/ 711200 h 720725"/>
              <a:gd name="connsiteX1" fmla="*/ 1622425 w 2327275"/>
              <a:gd name="connsiteY1" fmla="*/ 720725 h 720725"/>
              <a:gd name="connsiteX2" fmla="*/ 1457325 w 2327275"/>
              <a:gd name="connsiteY2" fmla="*/ 714375 h 720725"/>
              <a:gd name="connsiteX3" fmla="*/ 1225550 w 2327275"/>
              <a:gd name="connsiteY3" fmla="*/ 701675 h 720725"/>
              <a:gd name="connsiteX4" fmla="*/ 1073150 w 2327275"/>
              <a:gd name="connsiteY4" fmla="*/ 685800 h 720725"/>
              <a:gd name="connsiteX5" fmla="*/ 898525 w 2327275"/>
              <a:gd name="connsiteY5" fmla="*/ 663575 h 720725"/>
              <a:gd name="connsiteX6" fmla="*/ 749300 w 2327275"/>
              <a:gd name="connsiteY6" fmla="*/ 638175 h 720725"/>
              <a:gd name="connsiteX7" fmla="*/ 609600 w 2327275"/>
              <a:gd name="connsiteY7" fmla="*/ 600075 h 720725"/>
              <a:gd name="connsiteX8" fmla="*/ 511175 w 2327275"/>
              <a:gd name="connsiteY8" fmla="*/ 565150 h 720725"/>
              <a:gd name="connsiteX9" fmla="*/ 400050 w 2327275"/>
              <a:gd name="connsiteY9" fmla="*/ 511175 h 720725"/>
              <a:gd name="connsiteX10" fmla="*/ 301625 w 2327275"/>
              <a:gd name="connsiteY10" fmla="*/ 450850 h 720725"/>
              <a:gd name="connsiteX11" fmla="*/ 212725 w 2327275"/>
              <a:gd name="connsiteY11" fmla="*/ 384175 h 720725"/>
              <a:gd name="connsiteX12" fmla="*/ 117475 w 2327275"/>
              <a:gd name="connsiteY12" fmla="*/ 298450 h 720725"/>
              <a:gd name="connsiteX13" fmla="*/ 73025 w 2327275"/>
              <a:gd name="connsiteY13" fmla="*/ 254000 h 720725"/>
              <a:gd name="connsiteX14" fmla="*/ 31750 w 2327275"/>
              <a:gd name="connsiteY14" fmla="*/ 203200 h 720725"/>
              <a:gd name="connsiteX15" fmla="*/ 3175 w 2327275"/>
              <a:gd name="connsiteY15" fmla="*/ 149225 h 720725"/>
              <a:gd name="connsiteX16" fmla="*/ 0 w 2327275"/>
              <a:gd name="connsiteY16" fmla="*/ 111125 h 720725"/>
              <a:gd name="connsiteX17" fmla="*/ 6350 w 2327275"/>
              <a:gd name="connsiteY17" fmla="*/ 92075 h 720725"/>
              <a:gd name="connsiteX18" fmla="*/ 25400 w 2327275"/>
              <a:gd name="connsiteY18" fmla="*/ 69850 h 720725"/>
              <a:gd name="connsiteX19" fmla="*/ 63500 w 2327275"/>
              <a:gd name="connsiteY19" fmla="*/ 44450 h 720725"/>
              <a:gd name="connsiteX20" fmla="*/ 117475 w 2327275"/>
              <a:gd name="connsiteY20" fmla="*/ 22225 h 720725"/>
              <a:gd name="connsiteX21" fmla="*/ 190500 w 2327275"/>
              <a:gd name="connsiteY21" fmla="*/ 6350 h 720725"/>
              <a:gd name="connsiteX22" fmla="*/ 238125 w 2327275"/>
              <a:gd name="connsiteY22" fmla="*/ 0 h 720725"/>
              <a:gd name="connsiteX23" fmla="*/ 488950 w 2327275"/>
              <a:gd name="connsiteY23" fmla="*/ 200025 h 720725"/>
              <a:gd name="connsiteX24" fmla="*/ 498475 w 2327275"/>
              <a:gd name="connsiteY24" fmla="*/ 225425 h 720725"/>
              <a:gd name="connsiteX25" fmla="*/ 517525 w 2327275"/>
              <a:gd name="connsiteY25" fmla="*/ 260350 h 720725"/>
              <a:gd name="connsiteX26" fmla="*/ 555625 w 2327275"/>
              <a:gd name="connsiteY26" fmla="*/ 304800 h 720725"/>
              <a:gd name="connsiteX27" fmla="*/ 600075 w 2327275"/>
              <a:gd name="connsiteY27" fmla="*/ 336550 h 720725"/>
              <a:gd name="connsiteX28" fmla="*/ 676275 w 2327275"/>
              <a:gd name="connsiteY28" fmla="*/ 368300 h 720725"/>
              <a:gd name="connsiteX29" fmla="*/ 777875 w 2327275"/>
              <a:gd name="connsiteY29" fmla="*/ 396875 h 720725"/>
              <a:gd name="connsiteX30" fmla="*/ 895350 w 2327275"/>
              <a:gd name="connsiteY30" fmla="*/ 425450 h 720725"/>
              <a:gd name="connsiteX31" fmla="*/ 1016000 w 2327275"/>
              <a:gd name="connsiteY31" fmla="*/ 454025 h 720725"/>
              <a:gd name="connsiteX32" fmla="*/ 1123950 w 2327275"/>
              <a:gd name="connsiteY32" fmla="*/ 473075 h 720725"/>
              <a:gd name="connsiteX33" fmla="*/ 1225550 w 2327275"/>
              <a:gd name="connsiteY33" fmla="*/ 485775 h 720725"/>
              <a:gd name="connsiteX34" fmla="*/ 1327150 w 2327275"/>
              <a:gd name="connsiteY34" fmla="*/ 495300 h 720725"/>
              <a:gd name="connsiteX35" fmla="*/ 1412875 w 2327275"/>
              <a:gd name="connsiteY35" fmla="*/ 495300 h 720725"/>
              <a:gd name="connsiteX36" fmla="*/ 1606550 w 2327275"/>
              <a:gd name="connsiteY36" fmla="*/ 495300 h 720725"/>
              <a:gd name="connsiteX37" fmla="*/ 1793875 w 2327275"/>
              <a:gd name="connsiteY37" fmla="*/ 508000 h 720725"/>
              <a:gd name="connsiteX38" fmla="*/ 1908175 w 2327275"/>
              <a:gd name="connsiteY38" fmla="*/ 508000 h 720725"/>
              <a:gd name="connsiteX39" fmla="*/ 2070100 w 2327275"/>
              <a:gd name="connsiteY39" fmla="*/ 498475 h 720725"/>
              <a:gd name="connsiteX40" fmla="*/ 2124075 w 2327275"/>
              <a:gd name="connsiteY40" fmla="*/ 492125 h 720725"/>
              <a:gd name="connsiteX41" fmla="*/ 2279650 w 2327275"/>
              <a:gd name="connsiteY41" fmla="*/ 473075 h 720725"/>
              <a:gd name="connsiteX42" fmla="*/ 2327275 w 2327275"/>
              <a:gd name="connsiteY42" fmla="*/ 679450 h 720725"/>
              <a:gd name="connsiteX43" fmla="*/ 2155825 w 2327275"/>
              <a:gd name="connsiteY43" fmla="*/ 692150 h 720725"/>
              <a:gd name="connsiteX44" fmla="*/ 1879600 w 2327275"/>
              <a:gd name="connsiteY44" fmla="*/ 711200 h 720725"/>
              <a:gd name="connsiteX0" fmla="*/ 1879600 w 2327275"/>
              <a:gd name="connsiteY0" fmla="*/ 711200 h 720725"/>
              <a:gd name="connsiteX1" fmla="*/ 1622425 w 2327275"/>
              <a:gd name="connsiteY1" fmla="*/ 720725 h 720725"/>
              <a:gd name="connsiteX2" fmla="*/ 1457325 w 2327275"/>
              <a:gd name="connsiteY2" fmla="*/ 714375 h 720725"/>
              <a:gd name="connsiteX3" fmla="*/ 1225550 w 2327275"/>
              <a:gd name="connsiteY3" fmla="*/ 701675 h 720725"/>
              <a:gd name="connsiteX4" fmla="*/ 1073150 w 2327275"/>
              <a:gd name="connsiteY4" fmla="*/ 685800 h 720725"/>
              <a:gd name="connsiteX5" fmla="*/ 898525 w 2327275"/>
              <a:gd name="connsiteY5" fmla="*/ 663575 h 720725"/>
              <a:gd name="connsiteX6" fmla="*/ 749300 w 2327275"/>
              <a:gd name="connsiteY6" fmla="*/ 638175 h 720725"/>
              <a:gd name="connsiteX7" fmla="*/ 609600 w 2327275"/>
              <a:gd name="connsiteY7" fmla="*/ 600075 h 720725"/>
              <a:gd name="connsiteX8" fmla="*/ 511175 w 2327275"/>
              <a:gd name="connsiteY8" fmla="*/ 565150 h 720725"/>
              <a:gd name="connsiteX9" fmla="*/ 400050 w 2327275"/>
              <a:gd name="connsiteY9" fmla="*/ 511175 h 720725"/>
              <a:gd name="connsiteX10" fmla="*/ 301625 w 2327275"/>
              <a:gd name="connsiteY10" fmla="*/ 450850 h 720725"/>
              <a:gd name="connsiteX11" fmla="*/ 212725 w 2327275"/>
              <a:gd name="connsiteY11" fmla="*/ 384175 h 720725"/>
              <a:gd name="connsiteX12" fmla="*/ 117475 w 2327275"/>
              <a:gd name="connsiteY12" fmla="*/ 298450 h 720725"/>
              <a:gd name="connsiteX13" fmla="*/ 73025 w 2327275"/>
              <a:gd name="connsiteY13" fmla="*/ 254000 h 720725"/>
              <a:gd name="connsiteX14" fmla="*/ 31750 w 2327275"/>
              <a:gd name="connsiteY14" fmla="*/ 203200 h 720725"/>
              <a:gd name="connsiteX15" fmla="*/ 3175 w 2327275"/>
              <a:gd name="connsiteY15" fmla="*/ 149225 h 720725"/>
              <a:gd name="connsiteX16" fmla="*/ 0 w 2327275"/>
              <a:gd name="connsiteY16" fmla="*/ 111125 h 720725"/>
              <a:gd name="connsiteX17" fmla="*/ 6350 w 2327275"/>
              <a:gd name="connsiteY17" fmla="*/ 92075 h 720725"/>
              <a:gd name="connsiteX18" fmla="*/ 25400 w 2327275"/>
              <a:gd name="connsiteY18" fmla="*/ 69850 h 720725"/>
              <a:gd name="connsiteX19" fmla="*/ 63500 w 2327275"/>
              <a:gd name="connsiteY19" fmla="*/ 44450 h 720725"/>
              <a:gd name="connsiteX20" fmla="*/ 117475 w 2327275"/>
              <a:gd name="connsiteY20" fmla="*/ 22225 h 720725"/>
              <a:gd name="connsiteX21" fmla="*/ 190500 w 2327275"/>
              <a:gd name="connsiteY21" fmla="*/ 6350 h 720725"/>
              <a:gd name="connsiteX22" fmla="*/ 238125 w 2327275"/>
              <a:gd name="connsiteY22" fmla="*/ 0 h 720725"/>
              <a:gd name="connsiteX23" fmla="*/ 488950 w 2327275"/>
              <a:gd name="connsiteY23" fmla="*/ 200025 h 720725"/>
              <a:gd name="connsiteX24" fmla="*/ 498475 w 2327275"/>
              <a:gd name="connsiteY24" fmla="*/ 225425 h 720725"/>
              <a:gd name="connsiteX25" fmla="*/ 517525 w 2327275"/>
              <a:gd name="connsiteY25" fmla="*/ 260350 h 720725"/>
              <a:gd name="connsiteX26" fmla="*/ 555625 w 2327275"/>
              <a:gd name="connsiteY26" fmla="*/ 304800 h 720725"/>
              <a:gd name="connsiteX27" fmla="*/ 600075 w 2327275"/>
              <a:gd name="connsiteY27" fmla="*/ 336550 h 720725"/>
              <a:gd name="connsiteX28" fmla="*/ 676275 w 2327275"/>
              <a:gd name="connsiteY28" fmla="*/ 368300 h 720725"/>
              <a:gd name="connsiteX29" fmla="*/ 777875 w 2327275"/>
              <a:gd name="connsiteY29" fmla="*/ 396875 h 720725"/>
              <a:gd name="connsiteX30" fmla="*/ 895350 w 2327275"/>
              <a:gd name="connsiteY30" fmla="*/ 425450 h 720725"/>
              <a:gd name="connsiteX31" fmla="*/ 1016000 w 2327275"/>
              <a:gd name="connsiteY31" fmla="*/ 454025 h 720725"/>
              <a:gd name="connsiteX32" fmla="*/ 1123950 w 2327275"/>
              <a:gd name="connsiteY32" fmla="*/ 473075 h 720725"/>
              <a:gd name="connsiteX33" fmla="*/ 1225550 w 2327275"/>
              <a:gd name="connsiteY33" fmla="*/ 485775 h 720725"/>
              <a:gd name="connsiteX34" fmla="*/ 1327150 w 2327275"/>
              <a:gd name="connsiteY34" fmla="*/ 495300 h 720725"/>
              <a:gd name="connsiteX35" fmla="*/ 1412875 w 2327275"/>
              <a:gd name="connsiteY35" fmla="*/ 495300 h 720725"/>
              <a:gd name="connsiteX36" fmla="*/ 1606550 w 2327275"/>
              <a:gd name="connsiteY36" fmla="*/ 495300 h 720725"/>
              <a:gd name="connsiteX37" fmla="*/ 1793875 w 2327275"/>
              <a:gd name="connsiteY37" fmla="*/ 508000 h 720725"/>
              <a:gd name="connsiteX38" fmla="*/ 1908175 w 2327275"/>
              <a:gd name="connsiteY38" fmla="*/ 508000 h 720725"/>
              <a:gd name="connsiteX39" fmla="*/ 2070100 w 2327275"/>
              <a:gd name="connsiteY39" fmla="*/ 498475 h 720725"/>
              <a:gd name="connsiteX40" fmla="*/ 2124075 w 2327275"/>
              <a:gd name="connsiteY40" fmla="*/ 492125 h 720725"/>
              <a:gd name="connsiteX41" fmla="*/ 2327275 w 2327275"/>
              <a:gd name="connsiteY41" fmla="*/ 679450 h 720725"/>
              <a:gd name="connsiteX42" fmla="*/ 2155825 w 2327275"/>
              <a:gd name="connsiteY42" fmla="*/ 692150 h 720725"/>
              <a:gd name="connsiteX43" fmla="*/ 1879600 w 2327275"/>
              <a:gd name="connsiteY43" fmla="*/ 711200 h 720725"/>
              <a:gd name="connsiteX0" fmla="*/ 1879600 w 2155825"/>
              <a:gd name="connsiteY0" fmla="*/ 711200 h 720725"/>
              <a:gd name="connsiteX1" fmla="*/ 1622425 w 2155825"/>
              <a:gd name="connsiteY1" fmla="*/ 720725 h 720725"/>
              <a:gd name="connsiteX2" fmla="*/ 1457325 w 2155825"/>
              <a:gd name="connsiteY2" fmla="*/ 714375 h 720725"/>
              <a:gd name="connsiteX3" fmla="*/ 1225550 w 2155825"/>
              <a:gd name="connsiteY3" fmla="*/ 701675 h 720725"/>
              <a:gd name="connsiteX4" fmla="*/ 1073150 w 2155825"/>
              <a:gd name="connsiteY4" fmla="*/ 685800 h 720725"/>
              <a:gd name="connsiteX5" fmla="*/ 898525 w 2155825"/>
              <a:gd name="connsiteY5" fmla="*/ 663575 h 720725"/>
              <a:gd name="connsiteX6" fmla="*/ 749300 w 2155825"/>
              <a:gd name="connsiteY6" fmla="*/ 638175 h 720725"/>
              <a:gd name="connsiteX7" fmla="*/ 609600 w 2155825"/>
              <a:gd name="connsiteY7" fmla="*/ 600075 h 720725"/>
              <a:gd name="connsiteX8" fmla="*/ 511175 w 2155825"/>
              <a:gd name="connsiteY8" fmla="*/ 565150 h 720725"/>
              <a:gd name="connsiteX9" fmla="*/ 400050 w 2155825"/>
              <a:gd name="connsiteY9" fmla="*/ 511175 h 720725"/>
              <a:gd name="connsiteX10" fmla="*/ 301625 w 2155825"/>
              <a:gd name="connsiteY10" fmla="*/ 450850 h 720725"/>
              <a:gd name="connsiteX11" fmla="*/ 212725 w 2155825"/>
              <a:gd name="connsiteY11" fmla="*/ 384175 h 720725"/>
              <a:gd name="connsiteX12" fmla="*/ 117475 w 2155825"/>
              <a:gd name="connsiteY12" fmla="*/ 298450 h 720725"/>
              <a:gd name="connsiteX13" fmla="*/ 73025 w 2155825"/>
              <a:gd name="connsiteY13" fmla="*/ 254000 h 720725"/>
              <a:gd name="connsiteX14" fmla="*/ 31750 w 2155825"/>
              <a:gd name="connsiteY14" fmla="*/ 203200 h 720725"/>
              <a:gd name="connsiteX15" fmla="*/ 3175 w 2155825"/>
              <a:gd name="connsiteY15" fmla="*/ 149225 h 720725"/>
              <a:gd name="connsiteX16" fmla="*/ 0 w 2155825"/>
              <a:gd name="connsiteY16" fmla="*/ 111125 h 720725"/>
              <a:gd name="connsiteX17" fmla="*/ 6350 w 2155825"/>
              <a:gd name="connsiteY17" fmla="*/ 92075 h 720725"/>
              <a:gd name="connsiteX18" fmla="*/ 25400 w 2155825"/>
              <a:gd name="connsiteY18" fmla="*/ 69850 h 720725"/>
              <a:gd name="connsiteX19" fmla="*/ 63500 w 2155825"/>
              <a:gd name="connsiteY19" fmla="*/ 44450 h 720725"/>
              <a:gd name="connsiteX20" fmla="*/ 117475 w 2155825"/>
              <a:gd name="connsiteY20" fmla="*/ 22225 h 720725"/>
              <a:gd name="connsiteX21" fmla="*/ 190500 w 2155825"/>
              <a:gd name="connsiteY21" fmla="*/ 6350 h 720725"/>
              <a:gd name="connsiteX22" fmla="*/ 238125 w 2155825"/>
              <a:gd name="connsiteY22" fmla="*/ 0 h 720725"/>
              <a:gd name="connsiteX23" fmla="*/ 488950 w 2155825"/>
              <a:gd name="connsiteY23" fmla="*/ 200025 h 720725"/>
              <a:gd name="connsiteX24" fmla="*/ 498475 w 2155825"/>
              <a:gd name="connsiteY24" fmla="*/ 225425 h 720725"/>
              <a:gd name="connsiteX25" fmla="*/ 517525 w 2155825"/>
              <a:gd name="connsiteY25" fmla="*/ 260350 h 720725"/>
              <a:gd name="connsiteX26" fmla="*/ 555625 w 2155825"/>
              <a:gd name="connsiteY26" fmla="*/ 304800 h 720725"/>
              <a:gd name="connsiteX27" fmla="*/ 600075 w 2155825"/>
              <a:gd name="connsiteY27" fmla="*/ 336550 h 720725"/>
              <a:gd name="connsiteX28" fmla="*/ 676275 w 2155825"/>
              <a:gd name="connsiteY28" fmla="*/ 368300 h 720725"/>
              <a:gd name="connsiteX29" fmla="*/ 777875 w 2155825"/>
              <a:gd name="connsiteY29" fmla="*/ 396875 h 720725"/>
              <a:gd name="connsiteX30" fmla="*/ 895350 w 2155825"/>
              <a:gd name="connsiteY30" fmla="*/ 425450 h 720725"/>
              <a:gd name="connsiteX31" fmla="*/ 1016000 w 2155825"/>
              <a:gd name="connsiteY31" fmla="*/ 454025 h 720725"/>
              <a:gd name="connsiteX32" fmla="*/ 1123950 w 2155825"/>
              <a:gd name="connsiteY32" fmla="*/ 473075 h 720725"/>
              <a:gd name="connsiteX33" fmla="*/ 1225550 w 2155825"/>
              <a:gd name="connsiteY33" fmla="*/ 485775 h 720725"/>
              <a:gd name="connsiteX34" fmla="*/ 1327150 w 2155825"/>
              <a:gd name="connsiteY34" fmla="*/ 495300 h 720725"/>
              <a:gd name="connsiteX35" fmla="*/ 1412875 w 2155825"/>
              <a:gd name="connsiteY35" fmla="*/ 495300 h 720725"/>
              <a:gd name="connsiteX36" fmla="*/ 1606550 w 2155825"/>
              <a:gd name="connsiteY36" fmla="*/ 495300 h 720725"/>
              <a:gd name="connsiteX37" fmla="*/ 1793875 w 2155825"/>
              <a:gd name="connsiteY37" fmla="*/ 508000 h 720725"/>
              <a:gd name="connsiteX38" fmla="*/ 1908175 w 2155825"/>
              <a:gd name="connsiteY38" fmla="*/ 508000 h 720725"/>
              <a:gd name="connsiteX39" fmla="*/ 2070100 w 2155825"/>
              <a:gd name="connsiteY39" fmla="*/ 498475 h 720725"/>
              <a:gd name="connsiteX40" fmla="*/ 2124075 w 2155825"/>
              <a:gd name="connsiteY40" fmla="*/ 492125 h 720725"/>
              <a:gd name="connsiteX41" fmla="*/ 2155825 w 2155825"/>
              <a:gd name="connsiteY41" fmla="*/ 692150 h 720725"/>
              <a:gd name="connsiteX42" fmla="*/ 1879600 w 2155825"/>
              <a:gd name="connsiteY42" fmla="*/ 711200 h 720725"/>
              <a:gd name="connsiteX0" fmla="*/ 1879600 w 2155825"/>
              <a:gd name="connsiteY0" fmla="*/ 711200 h 720725"/>
              <a:gd name="connsiteX1" fmla="*/ 1622425 w 2155825"/>
              <a:gd name="connsiteY1" fmla="*/ 720725 h 720725"/>
              <a:gd name="connsiteX2" fmla="*/ 1457325 w 2155825"/>
              <a:gd name="connsiteY2" fmla="*/ 714375 h 720725"/>
              <a:gd name="connsiteX3" fmla="*/ 1225550 w 2155825"/>
              <a:gd name="connsiteY3" fmla="*/ 701675 h 720725"/>
              <a:gd name="connsiteX4" fmla="*/ 1073150 w 2155825"/>
              <a:gd name="connsiteY4" fmla="*/ 685800 h 720725"/>
              <a:gd name="connsiteX5" fmla="*/ 898525 w 2155825"/>
              <a:gd name="connsiteY5" fmla="*/ 663575 h 720725"/>
              <a:gd name="connsiteX6" fmla="*/ 749300 w 2155825"/>
              <a:gd name="connsiteY6" fmla="*/ 638175 h 720725"/>
              <a:gd name="connsiteX7" fmla="*/ 609600 w 2155825"/>
              <a:gd name="connsiteY7" fmla="*/ 600075 h 720725"/>
              <a:gd name="connsiteX8" fmla="*/ 511175 w 2155825"/>
              <a:gd name="connsiteY8" fmla="*/ 565150 h 720725"/>
              <a:gd name="connsiteX9" fmla="*/ 400050 w 2155825"/>
              <a:gd name="connsiteY9" fmla="*/ 511175 h 720725"/>
              <a:gd name="connsiteX10" fmla="*/ 301625 w 2155825"/>
              <a:gd name="connsiteY10" fmla="*/ 450850 h 720725"/>
              <a:gd name="connsiteX11" fmla="*/ 212725 w 2155825"/>
              <a:gd name="connsiteY11" fmla="*/ 384175 h 720725"/>
              <a:gd name="connsiteX12" fmla="*/ 117475 w 2155825"/>
              <a:gd name="connsiteY12" fmla="*/ 298450 h 720725"/>
              <a:gd name="connsiteX13" fmla="*/ 73025 w 2155825"/>
              <a:gd name="connsiteY13" fmla="*/ 254000 h 720725"/>
              <a:gd name="connsiteX14" fmla="*/ 31750 w 2155825"/>
              <a:gd name="connsiteY14" fmla="*/ 203200 h 720725"/>
              <a:gd name="connsiteX15" fmla="*/ 3175 w 2155825"/>
              <a:gd name="connsiteY15" fmla="*/ 149225 h 720725"/>
              <a:gd name="connsiteX16" fmla="*/ 0 w 2155825"/>
              <a:gd name="connsiteY16" fmla="*/ 111125 h 720725"/>
              <a:gd name="connsiteX17" fmla="*/ 6350 w 2155825"/>
              <a:gd name="connsiteY17" fmla="*/ 92075 h 720725"/>
              <a:gd name="connsiteX18" fmla="*/ 25400 w 2155825"/>
              <a:gd name="connsiteY18" fmla="*/ 69850 h 720725"/>
              <a:gd name="connsiteX19" fmla="*/ 63500 w 2155825"/>
              <a:gd name="connsiteY19" fmla="*/ 44450 h 720725"/>
              <a:gd name="connsiteX20" fmla="*/ 117475 w 2155825"/>
              <a:gd name="connsiteY20" fmla="*/ 22225 h 720725"/>
              <a:gd name="connsiteX21" fmla="*/ 190500 w 2155825"/>
              <a:gd name="connsiteY21" fmla="*/ 6350 h 720725"/>
              <a:gd name="connsiteX22" fmla="*/ 238125 w 2155825"/>
              <a:gd name="connsiteY22" fmla="*/ 0 h 720725"/>
              <a:gd name="connsiteX23" fmla="*/ 488950 w 2155825"/>
              <a:gd name="connsiteY23" fmla="*/ 200025 h 720725"/>
              <a:gd name="connsiteX24" fmla="*/ 498475 w 2155825"/>
              <a:gd name="connsiteY24" fmla="*/ 225425 h 720725"/>
              <a:gd name="connsiteX25" fmla="*/ 517525 w 2155825"/>
              <a:gd name="connsiteY25" fmla="*/ 260350 h 720725"/>
              <a:gd name="connsiteX26" fmla="*/ 555625 w 2155825"/>
              <a:gd name="connsiteY26" fmla="*/ 304800 h 720725"/>
              <a:gd name="connsiteX27" fmla="*/ 600075 w 2155825"/>
              <a:gd name="connsiteY27" fmla="*/ 336550 h 720725"/>
              <a:gd name="connsiteX28" fmla="*/ 676275 w 2155825"/>
              <a:gd name="connsiteY28" fmla="*/ 368300 h 720725"/>
              <a:gd name="connsiteX29" fmla="*/ 777875 w 2155825"/>
              <a:gd name="connsiteY29" fmla="*/ 396875 h 720725"/>
              <a:gd name="connsiteX30" fmla="*/ 895350 w 2155825"/>
              <a:gd name="connsiteY30" fmla="*/ 425450 h 720725"/>
              <a:gd name="connsiteX31" fmla="*/ 1016000 w 2155825"/>
              <a:gd name="connsiteY31" fmla="*/ 454025 h 720725"/>
              <a:gd name="connsiteX32" fmla="*/ 1123950 w 2155825"/>
              <a:gd name="connsiteY32" fmla="*/ 473075 h 720725"/>
              <a:gd name="connsiteX33" fmla="*/ 1225550 w 2155825"/>
              <a:gd name="connsiteY33" fmla="*/ 485775 h 720725"/>
              <a:gd name="connsiteX34" fmla="*/ 1327150 w 2155825"/>
              <a:gd name="connsiteY34" fmla="*/ 495300 h 720725"/>
              <a:gd name="connsiteX35" fmla="*/ 1412875 w 2155825"/>
              <a:gd name="connsiteY35" fmla="*/ 495300 h 720725"/>
              <a:gd name="connsiteX36" fmla="*/ 1606550 w 2155825"/>
              <a:gd name="connsiteY36" fmla="*/ 495300 h 720725"/>
              <a:gd name="connsiteX37" fmla="*/ 1793875 w 2155825"/>
              <a:gd name="connsiteY37" fmla="*/ 508000 h 720725"/>
              <a:gd name="connsiteX38" fmla="*/ 1908175 w 2155825"/>
              <a:gd name="connsiteY38" fmla="*/ 508000 h 720725"/>
              <a:gd name="connsiteX39" fmla="*/ 2070100 w 2155825"/>
              <a:gd name="connsiteY39" fmla="*/ 498475 h 720725"/>
              <a:gd name="connsiteX40" fmla="*/ 2155825 w 2155825"/>
              <a:gd name="connsiteY40" fmla="*/ 692150 h 720725"/>
              <a:gd name="connsiteX41" fmla="*/ 1879600 w 2155825"/>
              <a:gd name="connsiteY41" fmla="*/ 711200 h 720725"/>
              <a:gd name="connsiteX0" fmla="*/ 1879600 w 2155825"/>
              <a:gd name="connsiteY0" fmla="*/ 711200 h 720725"/>
              <a:gd name="connsiteX1" fmla="*/ 1622425 w 2155825"/>
              <a:gd name="connsiteY1" fmla="*/ 720725 h 720725"/>
              <a:gd name="connsiteX2" fmla="*/ 1457325 w 2155825"/>
              <a:gd name="connsiteY2" fmla="*/ 714375 h 720725"/>
              <a:gd name="connsiteX3" fmla="*/ 1225550 w 2155825"/>
              <a:gd name="connsiteY3" fmla="*/ 701675 h 720725"/>
              <a:gd name="connsiteX4" fmla="*/ 1073150 w 2155825"/>
              <a:gd name="connsiteY4" fmla="*/ 685800 h 720725"/>
              <a:gd name="connsiteX5" fmla="*/ 898525 w 2155825"/>
              <a:gd name="connsiteY5" fmla="*/ 663575 h 720725"/>
              <a:gd name="connsiteX6" fmla="*/ 749300 w 2155825"/>
              <a:gd name="connsiteY6" fmla="*/ 638175 h 720725"/>
              <a:gd name="connsiteX7" fmla="*/ 609600 w 2155825"/>
              <a:gd name="connsiteY7" fmla="*/ 600075 h 720725"/>
              <a:gd name="connsiteX8" fmla="*/ 511175 w 2155825"/>
              <a:gd name="connsiteY8" fmla="*/ 565150 h 720725"/>
              <a:gd name="connsiteX9" fmla="*/ 400050 w 2155825"/>
              <a:gd name="connsiteY9" fmla="*/ 511175 h 720725"/>
              <a:gd name="connsiteX10" fmla="*/ 301625 w 2155825"/>
              <a:gd name="connsiteY10" fmla="*/ 450850 h 720725"/>
              <a:gd name="connsiteX11" fmla="*/ 212725 w 2155825"/>
              <a:gd name="connsiteY11" fmla="*/ 384175 h 720725"/>
              <a:gd name="connsiteX12" fmla="*/ 117475 w 2155825"/>
              <a:gd name="connsiteY12" fmla="*/ 298450 h 720725"/>
              <a:gd name="connsiteX13" fmla="*/ 73025 w 2155825"/>
              <a:gd name="connsiteY13" fmla="*/ 254000 h 720725"/>
              <a:gd name="connsiteX14" fmla="*/ 31750 w 2155825"/>
              <a:gd name="connsiteY14" fmla="*/ 203200 h 720725"/>
              <a:gd name="connsiteX15" fmla="*/ 3175 w 2155825"/>
              <a:gd name="connsiteY15" fmla="*/ 149225 h 720725"/>
              <a:gd name="connsiteX16" fmla="*/ 0 w 2155825"/>
              <a:gd name="connsiteY16" fmla="*/ 111125 h 720725"/>
              <a:gd name="connsiteX17" fmla="*/ 6350 w 2155825"/>
              <a:gd name="connsiteY17" fmla="*/ 92075 h 720725"/>
              <a:gd name="connsiteX18" fmla="*/ 25400 w 2155825"/>
              <a:gd name="connsiteY18" fmla="*/ 69850 h 720725"/>
              <a:gd name="connsiteX19" fmla="*/ 63500 w 2155825"/>
              <a:gd name="connsiteY19" fmla="*/ 44450 h 720725"/>
              <a:gd name="connsiteX20" fmla="*/ 117475 w 2155825"/>
              <a:gd name="connsiteY20" fmla="*/ 22225 h 720725"/>
              <a:gd name="connsiteX21" fmla="*/ 190500 w 2155825"/>
              <a:gd name="connsiteY21" fmla="*/ 6350 h 720725"/>
              <a:gd name="connsiteX22" fmla="*/ 238125 w 2155825"/>
              <a:gd name="connsiteY22" fmla="*/ 0 h 720725"/>
              <a:gd name="connsiteX23" fmla="*/ 488950 w 2155825"/>
              <a:gd name="connsiteY23" fmla="*/ 200025 h 720725"/>
              <a:gd name="connsiteX24" fmla="*/ 498475 w 2155825"/>
              <a:gd name="connsiteY24" fmla="*/ 225425 h 720725"/>
              <a:gd name="connsiteX25" fmla="*/ 517525 w 2155825"/>
              <a:gd name="connsiteY25" fmla="*/ 260350 h 720725"/>
              <a:gd name="connsiteX26" fmla="*/ 555625 w 2155825"/>
              <a:gd name="connsiteY26" fmla="*/ 304800 h 720725"/>
              <a:gd name="connsiteX27" fmla="*/ 600075 w 2155825"/>
              <a:gd name="connsiteY27" fmla="*/ 336550 h 720725"/>
              <a:gd name="connsiteX28" fmla="*/ 676275 w 2155825"/>
              <a:gd name="connsiteY28" fmla="*/ 368300 h 720725"/>
              <a:gd name="connsiteX29" fmla="*/ 777875 w 2155825"/>
              <a:gd name="connsiteY29" fmla="*/ 396875 h 720725"/>
              <a:gd name="connsiteX30" fmla="*/ 895350 w 2155825"/>
              <a:gd name="connsiteY30" fmla="*/ 425450 h 720725"/>
              <a:gd name="connsiteX31" fmla="*/ 1016000 w 2155825"/>
              <a:gd name="connsiteY31" fmla="*/ 454025 h 720725"/>
              <a:gd name="connsiteX32" fmla="*/ 1123950 w 2155825"/>
              <a:gd name="connsiteY32" fmla="*/ 473075 h 720725"/>
              <a:gd name="connsiteX33" fmla="*/ 1225550 w 2155825"/>
              <a:gd name="connsiteY33" fmla="*/ 485775 h 720725"/>
              <a:gd name="connsiteX34" fmla="*/ 1327150 w 2155825"/>
              <a:gd name="connsiteY34" fmla="*/ 495300 h 720725"/>
              <a:gd name="connsiteX35" fmla="*/ 1412875 w 2155825"/>
              <a:gd name="connsiteY35" fmla="*/ 495300 h 720725"/>
              <a:gd name="connsiteX36" fmla="*/ 1606550 w 2155825"/>
              <a:gd name="connsiteY36" fmla="*/ 495300 h 720725"/>
              <a:gd name="connsiteX37" fmla="*/ 1793875 w 2155825"/>
              <a:gd name="connsiteY37" fmla="*/ 508000 h 720725"/>
              <a:gd name="connsiteX38" fmla="*/ 1908175 w 2155825"/>
              <a:gd name="connsiteY38" fmla="*/ 508000 h 720725"/>
              <a:gd name="connsiteX39" fmla="*/ 2155825 w 2155825"/>
              <a:gd name="connsiteY39" fmla="*/ 692150 h 720725"/>
              <a:gd name="connsiteX40" fmla="*/ 1879600 w 2155825"/>
              <a:gd name="connsiteY40" fmla="*/ 711200 h 720725"/>
              <a:gd name="connsiteX0" fmla="*/ 1879600 w 1908175"/>
              <a:gd name="connsiteY0" fmla="*/ 711200 h 720725"/>
              <a:gd name="connsiteX1" fmla="*/ 1622425 w 1908175"/>
              <a:gd name="connsiteY1" fmla="*/ 720725 h 720725"/>
              <a:gd name="connsiteX2" fmla="*/ 1457325 w 1908175"/>
              <a:gd name="connsiteY2" fmla="*/ 714375 h 720725"/>
              <a:gd name="connsiteX3" fmla="*/ 1225550 w 1908175"/>
              <a:gd name="connsiteY3" fmla="*/ 701675 h 720725"/>
              <a:gd name="connsiteX4" fmla="*/ 1073150 w 1908175"/>
              <a:gd name="connsiteY4" fmla="*/ 685800 h 720725"/>
              <a:gd name="connsiteX5" fmla="*/ 898525 w 1908175"/>
              <a:gd name="connsiteY5" fmla="*/ 663575 h 720725"/>
              <a:gd name="connsiteX6" fmla="*/ 749300 w 1908175"/>
              <a:gd name="connsiteY6" fmla="*/ 638175 h 720725"/>
              <a:gd name="connsiteX7" fmla="*/ 609600 w 1908175"/>
              <a:gd name="connsiteY7" fmla="*/ 600075 h 720725"/>
              <a:gd name="connsiteX8" fmla="*/ 511175 w 1908175"/>
              <a:gd name="connsiteY8" fmla="*/ 565150 h 720725"/>
              <a:gd name="connsiteX9" fmla="*/ 400050 w 1908175"/>
              <a:gd name="connsiteY9" fmla="*/ 511175 h 720725"/>
              <a:gd name="connsiteX10" fmla="*/ 301625 w 1908175"/>
              <a:gd name="connsiteY10" fmla="*/ 450850 h 720725"/>
              <a:gd name="connsiteX11" fmla="*/ 212725 w 1908175"/>
              <a:gd name="connsiteY11" fmla="*/ 384175 h 720725"/>
              <a:gd name="connsiteX12" fmla="*/ 117475 w 1908175"/>
              <a:gd name="connsiteY12" fmla="*/ 298450 h 720725"/>
              <a:gd name="connsiteX13" fmla="*/ 73025 w 1908175"/>
              <a:gd name="connsiteY13" fmla="*/ 254000 h 720725"/>
              <a:gd name="connsiteX14" fmla="*/ 31750 w 1908175"/>
              <a:gd name="connsiteY14" fmla="*/ 203200 h 720725"/>
              <a:gd name="connsiteX15" fmla="*/ 3175 w 1908175"/>
              <a:gd name="connsiteY15" fmla="*/ 149225 h 720725"/>
              <a:gd name="connsiteX16" fmla="*/ 0 w 1908175"/>
              <a:gd name="connsiteY16" fmla="*/ 111125 h 720725"/>
              <a:gd name="connsiteX17" fmla="*/ 6350 w 1908175"/>
              <a:gd name="connsiteY17" fmla="*/ 92075 h 720725"/>
              <a:gd name="connsiteX18" fmla="*/ 25400 w 1908175"/>
              <a:gd name="connsiteY18" fmla="*/ 69850 h 720725"/>
              <a:gd name="connsiteX19" fmla="*/ 63500 w 1908175"/>
              <a:gd name="connsiteY19" fmla="*/ 44450 h 720725"/>
              <a:gd name="connsiteX20" fmla="*/ 117475 w 1908175"/>
              <a:gd name="connsiteY20" fmla="*/ 22225 h 720725"/>
              <a:gd name="connsiteX21" fmla="*/ 190500 w 1908175"/>
              <a:gd name="connsiteY21" fmla="*/ 6350 h 720725"/>
              <a:gd name="connsiteX22" fmla="*/ 238125 w 1908175"/>
              <a:gd name="connsiteY22" fmla="*/ 0 h 720725"/>
              <a:gd name="connsiteX23" fmla="*/ 488950 w 1908175"/>
              <a:gd name="connsiteY23" fmla="*/ 200025 h 720725"/>
              <a:gd name="connsiteX24" fmla="*/ 498475 w 1908175"/>
              <a:gd name="connsiteY24" fmla="*/ 225425 h 720725"/>
              <a:gd name="connsiteX25" fmla="*/ 517525 w 1908175"/>
              <a:gd name="connsiteY25" fmla="*/ 260350 h 720725"/>
              <a:gd name="connsiteX26" fmla="*/ 555625 w 1908175"/>
              <a:gd name="connsiteY26" fmla="*/ 304800 h 720725"/>
              <a:gd name="connsiteX27" fmla="*/ 600075 w 1908175"/>
              <a:gd name="connsiteY27" fmla="*/ 336550 h 720725"/>
              <a:gd name="connsiteX28" fmla="*/ 676275 w 1908175"/>
              <a:gd name="connsiteY28" fmla="*/ 368300 h 720725"/>
              <a:gd name="connsiteX29" fmla="*/ 777875 w 1908175"/>
              <a:gd name="connsiteY29" fmla="*/ 396875 h 720725"/>
              <a:gd name="connsiteX30" fmla="*/ 895350 w 1908175"/>
              <a:gd name="connsiteY30" fmla="*/ 425450 h 720725"/>
              <a:gd name="connsiteX31" fmla="*/ 1016000 w 1908175"/>
              <a:gd name="connsiteY31" fmla="*/ 454025 h 720725"/>
              <a:gd name="connsiteX32" fmla="*/ 1123950 w 1908175"/>
              <a:gd name="connsiteY32" fmla="*/ 473075 h 720725"/>
              <a:gd name="connsiteX33" fmla="*/ 1225550 w 1908175"/>
              <a:gd name="connsiteY33" fmla="*/ 485775 h 720725"/>
              <a:gd name="connsiteX34" fmla="*/ 1327150 w 1908175"/>
              <a:gd name="connsiteY34" fmla="*/ 495300 h 720725"/>
              <a:gd name="connsiteX35" fmla="*/ 1412875 w 1908175"/>
              <a:gd name="connsiteY35" fmla="*/ 495300 h 720725"/>
              <a:gd name="connsiteX36" fmla="*/ 1606550 w 1908175"/>
              <a:gd name="connsiteY36" fmla="*/ 495300 h 720725"/>
              <a:gd name="connsiteX37" fmla="*/ 1793875 w 1908175"/>
              <a:gd name="connsiteY37" fmla="*/ 508000 h 720725"/>
              <a:gd name="connsiteX38" fmla="*/ 1908175 w 1908175"/>
              <a:gd name="connsiteY38" fmla="*/ 508000 h 720725"/>
              <a:gd name="connsiteX39" fmla="*/ 1879600 w 1908175"/>
              <a:gd name="connsiteY39" fmla="*/ 711200 h 720725"/>
              <a:gd name="connsiteX0" fmla="*/ 1879600 w 1879600"/>
              <a:gd name="connsiteY0" fmla="*/ 711200 h 720725"/>
              <a:gd name="connsiteX1" fmla="*/ 1622425 w 1879600"/>
              <a:gd name="connsiteY1" fmla="*/ 720725 h 720725"/>
              <a:gd name="connsiteX2" fmla="*/ 1457325 w 1879600"/>
              <a:gd name="connsiteY2" fmla="*/ 714375 h 720725"/>
              <a:gd name="connsiteX3" fmla="*/ 1225550 w 1879600"/>
              <a:gd name="connsiteY3" fmla="*/ 701675 h 720725"/>
              <a:gd name="connsiteX4" fmla="*/ 1073150 w 1879600"/>
              <a:gd name="connsiteY4" fmla="*/ 685800 h 720725"/>
              <a:gd name="connsiteX5" fmla="*/ 898525 w 1879600"/>
              <a:gd name="connsiteY5" fmla="*/ 663575 h 720725"/>
              <a:gd name="connsiteX6" fmla="*/ 749300 w 1879600"/>
              <a:gd name="connsiteY6" fmla="*/ 638175 h 720725"/>
              <a:gd name="connsiteX7" fmla="*/ 609600 w 1879600"/>
              <a:gd name="connsiteY7" fmla="*/ 600075 h 720725"/>
              <a:gd name="connsiteX8" fmla="*/ 511175 w 1879600"/>
              <a:gd name="connsiteY8" fmla="*/ 565150 h 720725"/>
              <a:gd name="connsiteX9" fmla="*/ 400050 w 1879600"/>
              <a:gd name="connsiteY9" fmla="*/ 511175 h 720725"/>
              <a:gd name="connsiteX10" fmla="*/ 301625 w 1879600"/>
              <a:gd name="connsiteY10" fmla="*/ 450850 h 720725"/>
              <a:gd name="connsiteX11" fmla="*/ 212725 w 1879600"/>
              <a:gd name="connsiteY11" fmla="*/ 384175 h 720725"/>
              <a:gd name="connsiteX12" fmla="*/ 117475 w 1879600"/>
              <a:gd name="connsiteY12" fmla="*/ 298450 h 720725"/>
              <a:gd name="connsiteX13" fmla="*/ 73025 w 1879600"/>
              <a:gd name="connsiteY13" fmla="*/ 254000 h 720725"/>
              <a:gd name="connsiteX14" fmla="*/ 31750 w 1879600"/>
              <a:gd name="connsiteY14" fmla="*/ 203200 h 720725"/>
              <a:gd name="connsiteX15" fmla="*/ 3175 w 1879600"/>
              <a:gd name="connsiteY15" fmla="*/ 149225 h 720725"/>
              <a:gd name="connsiteX16" fmla="*/ 0 w 1879600"/>
              <a:gd name="connsiteY16" fmla="*/ 111125 h 720725"/>
              <a:gd name="connsiteX17" fmla="*/ 6350 w 1879600"/>
              <a:gd name="connsiteY17" fmla="*/ 92075 h 720725"/>
              <a:gd name="connsiteX18" fmla="*/ 25400 w 1879600"/>
              <a:gd name="connsiteY18" fmla="*/ 69850 h 720725"/>
              <a:gd name="connsiteX19" fmla="*/ 63500 w 1879600"/>
              <a:gd name="connsiteY19" fmla="*/ 44450 h 720725"/>
              <a:gd name="connsiteX20" fmla="*/ 117475 w 1879600"/>
              <a:gd name="connsiteY20" fmla="*/ 22225 h 720725"/>
              <a:gd name="connsiteX21" fmla="*/ 190500 w 1879600"/>
              <a:gd name="connsiteY21" fmla="*/ 6350 h 720725"/>
              <a:gd name="connsiteX22" fmla="*/ 238125 w 1879600"/>
              <a:gd name="connsiteY22" fmla="*/ 0 h 720725"/>
              <a:gd name="connsiteX23" fmla="*/ 488950 w 1879600"/>
              <a:gd name="connsiteY23" fmla="*/ 200025 h 720725"/>
              <a:gd name="connsiteX24" fmla="*/ 498475 w 1879600"/>
              <a:gd name="connsiteY24" fmla="*/ 225425 h 720725"/>
              <a:gd name="connsiteX25" fmla="*/ 517525 w 1879600"/>
              <a:gd name="connsiteY25" fmla="*/ 260350 h 720725"/>
              <a:gd name="connsiteX26" fmla="*/ 555625 w 1879600"/>
              <a:gd name="connsiteY26" fmla="*/ 304800 h 720725"/>
              <a:gd name="connsiteX27" fmla="*/ 600075 w 1879600"/>
              <a:gd name="connsiteY27" fmla="*/ 336550 h 720725"/>
              <a:gd name="connsiteX28" fmla="*/ 676275 w 1879600"/>
              <a:gd name="connsiteY28" fmla="*/ 368300 h 720725"/>
              <a:gd name="connsiteX29" fmla="*/ 777875 w 1879600"/>
              <a:gd name="connsiteY29" fmla="*/ 396875 h 720725"/>
              <a:gd name="connsiteX30" fmla="*/ 895350 w 1879600"/>
              <a:gd name="connsiteY30" fmla="*/ 425450 h 720725"/>
              <a:gd name="connsiteX31" fmla="*/ 1016000 w 1879600"/>
              <a:gd name="connsiteY31" fmla="*/ 454025 h 720725"/>
              <a:gd name="connsiteX32" fmla="*/ 1123950 w 1879600"/>
              <a:gd name="connsiteY32" fmla="*/ 473075 h 720725"/>
              <a:gd name="connsiteX33" fmla="*/ 1225550 w 1879600"/>
              <a:gd name="connsiteY33" fmla="*/ 485775 h 720725"/>
              <a:gd name="connsiteX34" fmla="*/ 1327150 w 1879600"/>
              <a:gd name="connsiteY34" fmla="*/ 495300 h 720725"/>
              <a:gd name="connsiteX35" fmla="*/ 1412875 w 1879600"/>
              <a:gd name="connsiteY35" fmla="*/ 495300 h 720725"/>
              <a:gd name="connsiteX36" fmla="*/ 1606550 w 1879600"/>
              <a:gd name="connsiteY36" fmla="*/ 495300 h 720725"/>
              <a:gd name="connsiteX37" fmla="*/ 1793875 w 1879600"/>
              <a:gd name="connsiteY37" fmla="*/ 508000 h 720725"/>
              <a:gd name="connsiteX38" fmla="*/ 1879600 w 1879600"/>
              <a:gd name="connsiteY38" fmla="*/ 711200 h 720725"/>
              <a:gd name="connsiteX0" fmla="*/ 1879600 w 1879600"/>
              <a:gd name="connsiteY0" fmla="*/ 711200 h 720725"/>
              <a:gd name="connsiteX1" fmla="*/ 1622425 w 1879600"/>
              <a:gd name="connsiteY1" fmla="*/ 720725 h 720725"/>
              <a:gd name="connsiteX2" fmla="*/ 1457325 w 1879600"/>
              <a:gd name="connsiteY2" fmla="*/ 714375 h 720725"/>
              <a:gd name="connsiteX3" fmla="*/ 1225550 w 1879600"/>
              <a:gd name="connsiteY3" fmla="*/ 701675 h 720725"/>
              <a:gd name="connsiteX4" fmla="*/ 1073150 w 1879600"/>
              <a:gd name="connsiteY4" fmla="*/ 685800 h 720725"/>
              <a:gd name="connsiteX5" fmla="*/ 898525 w 1879600"/>
              <a:gd name="connsiteY5" fmla="*/ 663575 h 720725"/>
              <a:gd name="connsiteX6" fmla="*/ 749300 w 1879600"/>
              <a:gd name="connsiteY6" fmla="*/ 638175 h 720725"/>
              <a:gd name="connsiteX7" fmla="*/ 609600 w 1879600"/>
              <a:gd name="connsiteY7" fmla="*/ 600075 h 720725"/>
              <a:gd name="connsiteX8" fmla="*/ 511175 w 1879600"/>
              <a:gd name="connsiteY8" fmla="*/ 565150 h 720725"/>
              <a:gd name="connsiteX9" fmla="*/ 400050 w 1879600"/>
              <a:gd name="connsiteY9" fmla="*/ 511175 h 720725"/>
              <a:gd name="connsiteX10" fmla="*/ 301625 w 1879600"/>
              <a:gd name="connsiteY10" fmla="*/ 450850 h 720725"/>
              <a:gd name="connsiteX11" fmla="*/ 212725 w 1879600"/>
              <a:gd name="connsiteY11" fmla="*/ 384175 h 720725"/>
              <a:gd name="connsiteX12" fmla="*/ 117475 w 1879600"/>
              <a:gd name="connsiteY12" fmla="*/ 298450 h 720725"/>
              <a:gd name="connsiteX13" fmla="*/ 73025 w 1879600"/>
              <a:gd name="connsiteY13" fmla="*/ 254000 h 720725"/>
              <a:gd name="connsiteX14" fmla="*/ 31750 w 1879600"/>
              <a:gd name="connsiteY14" fmla="*/ 203200 h 720725"/>
              <a:gd name="connsiteX15" fmla="*/ 3175 w 1879600"/>
              <a:gd name="connsiteY15" fmla="*/ 149225 h 720725"/>
              <a:gd name="connsiteX16" fmla="*/ 0 w 1879600"/>
              <a:gd name="connsiteY16" fmla="*/ 111125 h 720725"/>
              <a:gd name="connsiteX17" fmla="*/ 6350 w 1879600"/>
              <a:gd name="connsiteY17" fmla="*/ 92075 h 720725"/>
              <a:gd name="connsiteX18" fmla="*/ 25400 w 1879600"/>
              <a:gd name="connsiteY18" fmla="*/ 69850 h 720725"/>
              <a:gd name="connsiteX19" fmla="*/ 63500 w 1879600"/>
              <a:gd name="connsiteY19" fmla="*/ 44450 h 720725"/>
              <a:gd name="connsiteX20" fmla="*/ 117475 w 1879600"/>
              <a:gd name="connsiteY20" fmla="*/ 22225 h 720725"/>
              <a:gd name="connsiteX21" fmla="*/ 190500 w 1879600"/>
              <a:gd name="connsiteY21" fmla="*/ 6350 h 720725"/>
              <a:gd name="connsiteX22" fmla="*/ 238125 w 1879600"/>
              <a:gd name="connsiteY22" fmla="*/ 0 h 720725"/>
              <a:gd name="connsiteX23" fmla="*/ 488950 w 1879600"/>
              <a:gd name="connsiteY23" fmla="*/ 200025 h 720725"/>
              <a:gd name="connsiteX24" fmla="*/ 498475 w 1879600"/>
              <a:gd name="connsiteY24" fmla="*/ 225425 h 720725"/>
              <a:gd name="connsiteX25" fmla="*/ 517525 w 1879600"/>
              <a:gd name="connsiteY25" fmla="*/ 260350 h 720725"/>
              <a:gd name="connsiteX26" fmla="*/ 555625 w 1879600"/>
              <a:gd name="connsiteY26" fmla="*/ 304800 h 720725"/>
              <a:gd name="connsiteX27" fmla="*/ 600075 w 1879600"/>
              <a:gd name="connsiteY27" fmla="*/ 336550 h 720725"/>
              <a:gd name="connsiteX28" fmla="*/ 676275 w 1879600"/>
              <a:gd name="connsiteY28" fmla="*/ 368300 h 720725"/>
              <a:gd name="connsiteX29" fmla="*/ 777875 w 1879600"/>
              <a:gd name="connsiteY29" fmla="*/ 396875 h 720725"/>
              <a:gd name="connsiteX30" fmla="*/ 895350 w 1879600"/>
              <a:gd name="connsiteY30" fmla="*/ 425450 h 720725"/>
              <a:gd name="connsiteX31" fmla="*/ 1016000 w 1879600"/>
              <a:gd name="connsiteY31" fmla="*/ 454025 h 720725"/>
              <a:gd name="connsiteX32" fmla="*/ 1123950 w 1879600"/>
              <a:gd name="connsiteY32" fmla="*/ 473075 h 720725"/>
              <a:gd name="connsiteX33" fmla="*/ 1225550 w 1879600"/>
              <a:gd name="connsiteY33" fmla="*/ 485775 h 720725"/>
              <a:gd name="connsiteX34" fmla="*/ 1327150 w 1879600"/>
              <a:gd name="connsiteY34" fmla="*/ 495300 h 720725"/>
              <a:gd name="connsiteX35" fmla="*/ 1412875 w 1879600"/>
              <a:gd name="connsiteY35" fmla="*/ 495300 h 720725"/>
              <a:gd name="connsiteX36" fmla="*/ 1606550 w 1879600"/>
              <a:gd name="connsiteY36" fmla="*/ 495300 h 720725"/>
              <a:gd name="connsiteX37" fmla="*/ 1879600 w 1879600"/>
              <a:gd name="connsiteY37" fmla="*/ 711200 h 720725"/>
              <a:gd name="connsiteX0" fmla="*/ 1606550 w 1622425"/>
              <a:gd name="connsiteY0" fmla="*/ 495300 h 720725"/>
              <a:gd name="connsiteX1" fmla="*/ 1622425 w 1622425"/>
              <a:gd name="connsiteY1" fmla="*/ 720725 h 720725"/>
              <a:gd name="connsiteX2" fmla="*/ 1457325 w 1622425"/>
              <a:gd name="connsiteY2" fmla="*/ 714375 h 720725"/>
              <a:gd name="connsiteX3" fmla="*/ 1225550 w 1622425"/>
              <a:gd name="connsiteY3" fmla="*/ 701675 h 720725"/>
              <a:gd name="connsiteX4" fmla="*/ 1073150 w 1622425"/>
              <a:gd name="connsiteY4" fmla="*/ 685800 h 720725"/>
              <a:gd name="connsiteX5" fmla="*/ 898525 w 1622425"/>
              <a:gd name="connsiteY5" fmla="*/ 663575 h 720725"/>
              <a:gd name="connsiteX6" fmla="*/ 749300 w 1622425"/>
              <a:gd name="connsiteY6" fmla="*/ 638175 h 720725"/>
              <a:gd name="connsiteX7" fmla="*/ 609600 w 1622425"/>
              <a:gd name="connsiteY7" fmla="*/ 600075 h 720725"/>
              <a:gd name="connsiteX8" fmla="*/ 511175 w 1622425"/>
              <a:gd name="connsiteY8" fmla="*/ 565150 h 720725"/>
              <a:gd name="connsiteX9" fmla="*/ 400050 w 1622425"/>
              <a:gd name="connsiteY9" fmla="*/ 511175 h 720725"/>
              <a:gd name="connsiteX10" fmla="*/ 301625 w 1622425"/>
              <a:gd name="connsiteY10" fmla="*/ 450850 h 720725"/>
              <a:gd name="connsiteX11" fmla="*/ 212725 w 1622425"/>
              <a:gd name="connsiteY11" fmla="*/ 384175 h 720725"/>
              <a:gd name="connsiteX12" fmla="*/ 117475 w 1622425"/>
              <a:gd name="connsiteY12" fmla="*/ 298450 h 720725"/>
              <a:gd name="connsiteX13" fmla="*/ 73025 w 1622425"/>
              <a:gd name="connsiteY13" fmla="*/ 254000 h 720725"/>
              <a:gd name="connsiteX14" fmla="*/ 31750 w 1622425"/>
              <a:gd name="connsiteY14" fmla="*/ 203200 h 720725"/>
              <a:gd name="connsiteX15" fmla="*/ 3175 w 1622425"/>
              <a:gd name="connsiteY15" fmla="*/ 149225 h 720725"/>
              <a:gd name="connsiteX16" fmla="*/ 0 w 1622425"/>
              <a:gd name="connsiteY16" fmla="*/ 111125 h 720725"/>
              <a:gd name="connsiteX17" fmla="*/ 6350 w 1622425"/>
              <a:gd name="connsiteY17" fmla="*/ 92075 h 720725"/>
              <a:gd name="connsiteX18" fmla="*/ 25400 w 1622425"/>
              <a:gd name="connsiteY18" fmla="*/ 69850 h 720725"/>
              <a:gd name="connsiteX19" fmla="*/ 63500 w 1622425"/>
              <a:gd name="connsiteY19" fmla="*/ 44450 h 720725"/>
              <a:gd name="connsiteX20" fmla="*/ 117475 w 1622425"/>
              <a:gd name="connsiteY20" fmla="*/ 22225 h 720725"/>
              <a:gd name="connsiteX21" fmla="*/ 190500 w 1622425"/>
              <a:gd name="connsiteY21" fmla="*/ 6350 h 720725"/>
              <a:gd name="connsiteX22" fmla="*/ 238125 w 1622425"/>
              <a:gd name="connsiteY22" fmla="*/ 0 h 720725"/>
              <a:gd name="connsiteX23" fmla="*/ 488950 w 1622425"/>
              <a:gd name="connsiteY23" fmla="*/ 200025 h 720725"/>
              <a:gd name="connsiteX24" fmla="*/ 498475 w 1622425"/>
              <a:gd name="connsiteY24" fmla="*/ 225425 h 720725"/>
              <a:gd name="connsiteX25" fmla="*/ 517525 w 1622425"/>
              <a:gd name="connsiteY25" fmla="*/ 260350 h 720725"/>
              <a:gd name="connsiteX26" fmla="*/ 555625 w 1622425"/>
              <a:gd name="connsiteY26" fmla="*/ 304800 h 720725"/>
              <a:gd name="connsiteX27" fmla="*/ 600075 w 1622425"/>
              <a:gd name="connsiteY27" fmla="*/ 336550 h 720725"/>
              <a:gd name="connsiteX28" fmla="*/ 676275 w 1622425"/>
              <a:gd name="connsiteY28" fmla="*/ 368300 h 720725"/>
              <a:gd name="connsiteX29" fmla="*/ 777875 w 1622425"/>
              <a:gd name="connsiteY29" fmla="*/ 396875 h 720725"/>
              <a:gd name="connsiteX30" fmla="*/ 895350 w 1622425"/>
              <a:gd name="connsiteY30" fmla="*/ 425450 h 720725"/>
              <a:gd name="connsiteX31" fmla="*/ 1016000 w 1622425"/>
              <a:gd name="connsiteY31" fmla="*/ 454025 h 720725"/>
              <a:gd name="connsiteX32" fmla="*/ 1123950 w 1622425"/>
              <a:gd name="connsiteY32" fmla="*/ 473075 h 720725"/>
              <a:gd name="connsiteX33" fmla="*/ 1225550 w 1622425"/>
              <a:gd name="connsiteY33" fmla="*/ 485775 h 720725"/>
              <a:gd name="connsiteX34" fmla="*/ 1327150 w 1622425"/>
              <a:gd name="connsiteY34" fmla="*/ 495300 h 720725"/>
              <a:gd name="connsiteX35" fmla="*/ 1412875 w 1622425"/>
              <a:gd name="connsiteY35" fmla="*/ 495300 h 720725"/>
              <a:gd name="connsiteX36" fmla="*/ 1606550 w 1622425"/>
              <a:gd name="connsiteY36" fmla="*/ 495300 h 720725"/>
              <a:gd name="connsiteX0" fmla="*/ 1661639 w 1661639"/>
              <a:gd name="connsiteY0" fmla="*/ 512885 h 720725"/>
              <a:gd name="connsiteX1" fmla="*/ 1622425 w 1661639"/>
              <a:gd name="connsiteY1" fmla="*/ 720725 h 720725"/>
              <a:gd name="connsiteX2" fmla="*/ 1457325 w 1661639"/>
              <a:gd name="connsiteY2" fmla="*/ 714375 h 720725"/>
              <a:gd name="connsiteX3" fmla="*/ 1225550 w 1661639"/>
              <a:gd name="connsiteY3" fmla="*/ 701675 h 720725"/>
              <a:gd name="connsiteX4" fmla="*/ 1073150 w 1661639"/>
              <a:gd name="connsiteY4" fmla="*/ 685800 h 720725"/>
              <a:gd name="connsiteX5" fmla="*/ 898525 w 1661639"/>
              <a:gd name="connsiteY5" fmla="*/ 663575 h 720725"/>
              <a:gd name="connsiteX6" fmla="*/ 749300 w 1661639"/>
              <a:gd name="connsiteY6" fmla="*/ 638175 h 720725"/>
              <a:gd name="connsiteX7" fmla="*/ 609600 w 1661639"/>
              <a:gd name="connsiteY7" fmla="*/ 600075 h 720725"/>
              <a:gd name="connsiteX8" fmla="*/ 511175 w 1661639"/>
              <a:gd name="connsiteY8" fmla="*/ 565150 h 720725"/>
              <a:gd name="connsiteX9" fmla="*/ 400050 w 1661639"/>
              <a:gd name="connsiteY9" fmla="*/ 511175 h 720725"/>
              <a:gd name="connsiteX10" fmla="*/ 301625 w 1661639"/>
              <a:gd name="connsiteY10" fmla="*/ 450850 h 720725"/>
              <a:gd name="connsiteX11" fmla="*/ 212725 w 1661639"/>
              <a:gd name="connsiteY11" fmla="*/ 384175 h 720725"/>
              <a:gd name="connsiteX12" fmla="*/ 117475 w 1661639"/>
              <a:gd name="connsiteY12" fmla="*/ 298450 h 720725"/>
              <a:gd name="connsiteX13" fmla="*/ 73025 w 1661639"/>
              <a:gd name="connsiteY13" fmla="*/ 254000 h 720725"/>
              <a:gd name="connsiteX14" fmla="*/ 31750 w 1661639"/>
              <a:gd name="connsiteY14" fmla="*/ 203200 h 720725"/>
              <a:gd name="connsiteX15" fmla="*/ 3175 w 1661639"/>
              <a:gd name="connsiteY15" fmla="*/ 149225 h 720725"/>
              <a:gd name="connsiteX16" fmla="*/ 0 w 1661639"/>
              <a:gd name="connsiteY16" fmla="*/ 111125 h 720725"/>
              <a:gd name="connsiteX17" fmla="*/ 6350 w 1661639"/>
              <a:gd name="connsiteY17" fmla="*/ 92075 h 720725"/>
              <a:gd name="connsiteX18" fmla="*/ 25400 w 1661639"/>
              <a:gd name="connsiteY18" fmla="*/ 69850 h 720725"/>
              <a:gd name="connsiteX19" fmla="*/ 63500 w 1661639"/>
              <a:gd name="connsiteY19" fmla="*/ 44450 h 720725"/>
              <a:gd name="connsiteX20" fmla="*/ 117475 w 1661639"/>
              <a:gd name="connsiteY20" fmla="*/ 22225 h 720725"/>
              <a:gd name="connsiteX21" fmla="*/ 190500 w 1661639"/>
              <a:gd name="connsiteY21" fmla="*/ 6350 h 720725"/>
              <a:gd name="connsiteX22" fmla="*/ 238125 w 1661639"/>
              <a:gd name="connsiteY22" fmla="*/ 0 h 720725"/>
              <a:gd name="connsiteX23" fmla="*/ 488950 w 1661639"/>
              <a:gd name="connsiteY23" fmla="*/ 200025 h 720725"/>
              <a:gd name="connsiteX24" fmla="*/ 498475 w 1661639"/>
              <a:gd name="connsiteY24" fmla="*/ 225425 h 720725"/>
              <a:gd name="connsiteX25" fmla="*/ 517525 w 1661639"/>
              <a:gd name="connsiteY25" fmla="*/ 260350 h 720725"/>
              <a:gd name="connsiteX26" fmla="*/ 555625 w 1661639"/>
              <a:gd name="connsiteY26" fmla="*/ 304800 h 720725"/>
              <a:gd name="connsiteX27" fmla="*/ 600075 w 1661639"/>
              <a:gd name="connsiteY27" fmla="*/ 336550 h 720725"/>
              <a:gd name="connsiteX28" fmla="*/ 676275 w 1661639"/>
              <a:gd name="connsiteY28" fmla="*/ 368300 h 720725"/>
              <a:gd name="connsiteX29" fmla="*/ 777875 w 1661639"/>
              <a:gd name="connsiteY29" fmla="*/ 396875 h 720725"/>
              <a:gd name="connsiteX30" fmla="*/ 895350 w 1661639"/>
              <a:gd name="connsiteY30" fmla="*/ 425450 h 720725"/>
              <a:gd name="connsiteX31" fmla="*/ 1016000 w 1661639"/>
              <a:gd name="connsiteY31" fmla="*/ 454025 h 720725"/>
              <a:gd name="connsiteX32" fmla="*/ 1123950 w 1661639"/>
              <a:gd name="connsiteY32" fmla="*/ 473075 h 720725"/>
              <a:gd name="connsiteX33" fmla="*/ 1225550 w 1661639"/>
              <a:gd name="connsiteY33" fmla="*/ 485775 h 720725"/>
              <a:gd name="connsiteX34" fmla="*/ 1327150 w 1661639"/>
              <a:gd name="connsiteY34" fmla="*/ 495300 h 720725"/>
              <a:gd name="connsiteX35" fmla="*/ 1412875 w 1661639"/>
              <a:gd name="connsiteY35" fmla="*/ 495300 h 720725"/>
              <a:gd name="connsiteX36" fmla="*/ 1661639 w 1661639"/>
              <a:gd name="connsiteY36" fmla="*/ 512885 h 720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661639" h="720725">
                <a:moveTo>
                  <a:pt x="1661639" y="512885"/>
                </a:moveTo>
                <a:lnTo>
                  <a:pt x="1622425" y="720725"/>
                </a:lnTo>
                <a:lnTo>
                  <a:pt x="1457325" y="714375"/>
                </a:lnTo>
                <a:lnTo>
                  <a:pt x="1225550" y="701675"/>
                </a:lnTo>
                <a:lnTo>
                  <a:pt x="1073150" y="685800"/>
                </a:lnTo>
                <a:lnTo>
                  <a:pt x="898525" y="663575"/>
                </a:lnTo>
                <a:lnTo>
                  <a:pt x="749300" y="638175"/>
                </a:lnTo>
                <a:lnTo>
                  <a:pt x="609600" y="600075"/>
                </a:lnTo>
                <a:lnTo>
                  <a:pt x="511175" y="565150"/>
                </a:lnTo>
                <a:lnTo>
                  <a:pt x="400050" y="511175"/>
                </a:lnTo>
                <a:lnTo>
                  <a:pt x="301625" y="450850"/>
                </a:lnTo>
                <a:lnTo>
                  <a:pt x="212725" y="384175"/>
                </a:lnTo>
                <a:lnTo>
                  <a:pt x="117475" y="298450"/>
                </a:lnTo>
                <a:lnTo>
                  <a:pt x="73025" y="254000"/>
                </a:lnTo>
                <a:lnTo>
                  <a:pt x="31750" y="203200"/>
                </a:lnTo>
                <a:lnTo>
                  <a:pt x="3175" y="149225"/>
                </a:lnTo>
                <a:lnTo>
                  <a:pt x="0" y="111125"/>
                </a:lnTo>
                <a:lnTo>
                  <a:pt x="6350" y="92075"/>
                </a:lnTo>
                <a:lnTo>
                  <a:pt x="25400" y="69850"/>
                </a:lnTo>
                <a:lnTo>
                  <a:pt x="63500" y="44450"/>
                </a:lnTo>
                <a:lnTo>
                  <a:pt x="117475" y="22225"/>
                </a:lnTo>
                <a:lnTo>
                  <a:pt x="190500" y="6350"/>
                </a:lnTo>
                <a:lnTo>
                  <a:pt x="238125" y="0"/>
                </a:lnTo>
                <a:lnTo>
                  <a:pt x="488950" y="200025"/>
                </a:lnTo>
                <a:lnTo>
                  <a:pt x="498475" y="225425"/>
                </a:lnTo>
                <a:lnTo>
                  <a:pt x="517525" y="260350"/>
                </a:lnTo>
                <a:lnTo>
                  <a:pt x="555625" y="304800"/>
                </a:lnTo>
                <a:lnTo>
                  <a:pt x="600075" y="336550"/>
                </a:lnTo>
                <a:lnTo>
                  <a:pt x="676275" y="368300"/>
                </a:lnTo>
                <a:lnTo>
                  <a:pt x="777875" y="396875"/>
                </a:lnTo>
                <a:lnTo>
                  <a:pt x="895350" y="425450"/>
                </a:lnTo>
                <a:lnTo>
                  <a:pt x="1016000" y="454025"/>
                </a:lnTo>
                <a:lnTo>
                  <a:pt x="1123950" y="473075"/>
                </a:lnTo>
                <a:lnTo>
                  <a:pt x="1225550" y="485775"/>
                </a:lnTo>
                <a:lnTo>
                  <a:pt x="1327150" y="495300"/>
                </a:lnTo>
                <a:lnTo>
                  <a:pt x="1412875" y="495300"/>
                </a:lnTo>
                <a:lnTo>
                  <a:pt x="1661639" y="51288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097EB67A-8918-4B56-B123-40D67F144FEB}"/>
              </a:ext>
            </a:extLst>
          </p:cNvPr>
          <p:cNvSpPr/>
          <p:nvPr/>
        </p:nvSpPr>
        <p:spPr>
          <a:xfrm>
            <a:off x="3979863" y="5457825"/>
            <a:ext cx="844550" cy="465138"/>
          </a:xfrm>
          <a:custGeom>
            <a:avLst/>
            <a:gdLst>
              <a:gd name="connsiteX0" fmla="*/ 292894 w 745331"/>
              <a:gd name="connsiteY0" fmla="*/ 69056 h 464344"/>
              <a:gd name="connsiteX1" fmla="*/ 435769 w 745331"/>
              <a:gd name="connsiteY1" fmla="*/ 102394 h 464344"/>
              <a:gd name="connsiteX2" fmla="*/ 483394 w 745331"/>
              <a:gd name="connsiteY2" fmla="*/ 109538 h 464344"/>
              <a:gd name="connsiteX3" fmla="*/ 545306 w 745331"/>
              <a:gd name="connsiteY3" fmla="*/ 114300 h 464344"/>
              <a:gd name="connsiteX4" fmla="*/ 604837 w 745331"/>
              <a:gd name="connsiteY4" fmla="*/ 109538 h 464344"/>
              <a:gd name="connsiteX5" fmla="*/ 745331 w 745331"/>
              <a:gd name="connsiteY5" fmla="*/ 78581 h 464344"/>
              <a:gd name="connsiteX6" fmla="*/ 526256 w 745331"/>
              <a:gd name="connsiteY6" fmla="*/ 464344 h 464344"/>
              <a:gd name="connsiteX7" fmla="*/ 457200 w 745331"/>
              <a:gd name="connsiteY7" fmla="*/ 388144 h 464344"/>
              <a:gd name="connsiteX8" fmla="*/ 392906 w 745331"/>
              <a:gd name="connsiteY8" fmla="*/ 316706 h 464344"/>
              <a:gd name="connsiteX9" fmla="*/ 340519 w 745331"/>
              <a:gd name="connsiteY9" fmla="*/ 266700 h 464344"/>
              <a:gd name="connsiteX10" fmla="*/ 273844 w 745331"/>
              <a:gd name="connsiteY10" fmla="*/ 214313 h 464344"/>
              <a:gd name="connsiteX11" fmla="*/ 204787 w 745331"/>
              <a:gd name="connsiteY11" fmla="*/ 166688 h 464344"/>
              <a:gd name="connsiteX12" fmla="*/ 147637 w 745331"/>
              <a:gd name="connsiteY12" fmla="*/ 130969 h 464344"/>
              <a:gd name="connsiteX13" fmla="*/ 80962 w 745331"/>
              <a:gd name="connsiteY13" fmla="*/ 97631 h 464344"/>
              <a:gd name="connsiteX14" fmla="*/ 30956 w 745331"/>
              <a:gd name="connsiteY14" fmla="*/ 76200 h 464344"/>
              <a:gd name="connsiteX15" fmla="*/ 16669 w 745331"/>
              <a:gd name="connsiteY15" fmla="*/ 66675 h 464344"/>
              <a:gd name="connsiteX16" fmla="*/ 2381 w 745331"/>
              <a:gd name="connsiteY16" fmla="*/ 42863 h 464344"/>
              <a:gd name="connsiteX17" fmla="*/ 0 w 745331"/>
              <a:gd name="connsiteY17" fmla="*/ 21431 h 464344"/>
              <a:gd name="connsiteX18" fmla="*/ 9525 w 745331"/>
              <a:gd name="connsiteY18" fmla="*/ 9525 h 464344"/>
              <a:gd name="connsiteX19" fmla="*/ 28575 w 745331"/>
              <a:gd name="connsiteY19" fmla="*/ 2381 h 464344"/>
              <a:gd name="connsiteX20" fmla="*/ 50006 w 745331"/>
              <a:gd name="connsiteY20" fmla="*/ 0 h 464344"/>
              <a:gd name="connsiteX21" fmla="*/ 292894 w 745331"/>
              <a:gd name="connsiteY21" fmla="*/ 69056 h 464344"/>
              <a:gd name="connsiteX0" fmla="*/ 292894 w 846079"/>
              <a:gd name="connsiteY0" fmla="*/ 69056 h 464344"/>
              <a:gd name="connsiteX1" fmla="*/ 435769 w 846079"/>
              <a:gd name="connsiteY1" fmla="*/ 102394 h 464344"/>
              <a:gd name="connsiteX2" fmla="*/ 483394 w 846079"/>
              <a:gd name="connsiteY2" fmla="*/ 109538 h 464344"/>
              <a:gd name="connsiteX3" fmla="*/ 545306 w 846079"/>
              <a:gd name="connsiteY3" fmla="*/ 114300 h 464344"/>
              <a:gd name="connsiteX4" fmla="*/ 604837 w 846079"/>
              <a:gd name="connsiteY4" fmla="*/ 109538 h 464344"/>
              <a:gd name="connsiteX5" fmla="*/ 846079 w 846079"/>
              <a:gd name="connsiteY5" fmla="*/ 18859 h 464344"/>
              <a:gd name="connsiteX6" fmla="*/ 526256 w 846079"/>
              <a:gd name="connsiteY6" fmla="*/ 464344 h 464344"/>
              <a:gd name="connsiteX7" fmla="*/ 457200 w 846079"/>
              <a:gd name="connsiteY7" fmla="*/ 388144 h 464344"/>
              <a:gd name="connsiteX8" fmla="*/ 392906 w 846079"/>
              <a:gd name="connsiteY8" fmla="*/ 316706 h 464344"/>
              <a:gd name="connsiteX9" fmla="*/ 340519 w 846079"/>
              <a:gd name="connsiteY9" fmla="*/ 266700 h 464344"/>
              <a:gd name="connsiteX10" fmla="*/ 273844 w 846079"/>
              <a:gd name="connsiteY10" fmla="*/ 214313 h 464344"/>
              <a:gd name="connsiteX11" fmla="*/ 204787 w 846079"/>
              <a:gd name="connsiteY11" fmla="*/ 166688 h 464344"/>
              <a:gd name="connsiteX12" fmla="*/ 147637 w 846079"/>
              <a:gd name="connsiteY12" fmla="*/ 130969 h 464344"/>
              <a:gd name="connsiteX13" fmla="*/ 80962 w 846079"/>
              <a:gd name="connsiteY13" fmla="*/ 97631 h 464344"/>
              <a:gd name="connsiteX14" fmla="*/ 30956 w 846079"/>
              <a:gd name="connsiteY14" fmla="*/ 76200 h 464344"/>
              <a:gd name="connsiteX15" fmla="*/ 16669 w 846079"/>
              <a:gd name="connsiteY15" fmla="*/ 66675 h 464344"/>
              <a:gd name="connsiteX16" fmla="*/ 2381 w 846079"/>
              <a:gd name="connsiteY16" fmla="*/ 42863 h 464344"/>
              <a:gd name="connsiteX17" fmla="*/ 0 w 846079"/>
              <a:gd name="connsiteY17" fmla="*/ 21431 h 464344"/>
              <a:gd name="connsiteX18" fmla="*/ 9525 w 846079"/>
              <a:gd name="connsiteY18" fmla="*/ 9525 h 464344"/>
              <a:gd name="connsiteX19" fmla="*/ 28575 w 846079"/>
              <a:gd name="connsiteY19" fmla="*/ 2381 h 464344"/>
              <a:gd name="connsiteX20" fmla="*/ 50006 w 846079"/>
              <a:gd name="connsiteY20" fmla="*/ 0 h 464344"/>
              <a:gd name="connsiteX21" fmla="*/ 292894 w 846079"/>
              <a:gd name="connsiteY21" fmla="*/ 69056 h 464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846079" h="464344">
                <a:moveTo>
                  <a:pt x="292894" y="69056"/>
                </a:moveTo>
                <a:lnTo>
                  <a:pt x="435769" y="102394"/>
                </a:lnTo>
                <a:lnTo>
                  <a:pt x="483394" y="109538"/>
                </a:lnTo>
                <a:lnTo>
                  <a:pt x="545306" y="114300"/>
                </a:lnTo>
                <a:lnTo>
                  <a:pt x="604837" y="109538"/>
                </a:lnTo>
                <a:lnTo>
                  <a:pt x="846079" y="18859"/>
                </a:lnTo>
                <a:lnTo>
                  <a:pt x="526256" y="464344"/>
                </a:lnTo>
                <a:lnTo>
                  <a:pt x="457200" y="388144"/>
                </a:lnTo>
                <a:lnTo>
                  <a:pt x="392906" y="316706"/>
                </a:lnTo>
                <a:lnTo>
                  <a:pt x="340519" y="266700"/>
                </a:lnTo>
                <a:lnTo>
                  <a:pt x="273844" y="214313"/>
                </a:lnTo>
                <a:lnTo>
                  <a:pt x="204787" y="166688"/>
                </a:lnTo>
                <a:lnTo>
                  <a:pt x="147637" y="130969"/>
                </a:lnTo>
                <a:lnTo>
                  <a:pt x="80962" y="97631"/>
                </a:lnTo>
                <a:lnTo>
                  <a:pt x="30956" y="76200"/>
                </a:lnTo>
                <a:lnTo>
                  <a:pt x="16669" y="66675"/>
                </a:lnTo>
                <a:lnTo>
                  <a:pt x="2381" y="42863"/>
                </a:lnTo>
                <a:lnTo>
                  <a:pt x="0" y="21431"/>
                </a:lnTo>
                <a:lnTo>
                  <a:pt x="9525" y="9525"/>
                </a:lnTo>
                <a:lnTo>
                  <a:pt x="28575" y="2381"/>
                </a:lnTo>
                <a:lnTo>
                  <a:pt x="50006" y="0"/>
                </a:lnTo>
                <a:lnTo>
                  <a:pt x="292894" y="690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CD85D8F-DF0A-41DA-9DD4-01273BE1497A}"/>
              </a:ext>
            </a:extLst>
          </p:cNvPr>
          <p:cNvSpPr/>
          <p:nvPr/>
        </p:nvSpPr>
        <p:spPr>
          <a:xfrm>
            <a:off x="4081463" y="2890838"/>
            <a:ext cx="1452562" cy="404812"/>
          </a:xfrm>
          <a:custGeom>
            <a:avLst/>
            <a:gdLst>
              <a:gd name="connsiteX0" fmla="*/ 1059656 w 1452562"/>
              <a:gd name="connsiteY0" fmla="*/ 261937 h 404812"/>
              <a:gd name="connsiteX1" fmla="*/ 883443 w 1452562"/>
              <a:gd name="connsiteY1" fmla="*/ 300037 h 404812"/>
              <a:gd name="connsiteX2" fmla="*/ 754856 w 1452562"/>
              <a:gd name="connsiteY2" fmla="*/ 328612 h 404812"/>
              <a:gd name="connsiteX3" fmla="*/ 642937 w 1452562"/>
              <a:gd name="connsiteY3" fmla="*/ 354806 h 404812"/>
              <a:gd name="connsiteX4" fmla="*/ 538162 w 1452562"/>
              <a:gd name="connsiteY4" fmla="*/ 378618 h 404812"/>
              <a:gd name="connsiteX5" fmla="*/ 461962 w 1452562"/>
              <a:gd name="connsiteY5" fmla="*/ 388143 h 404812"/>
              <a:gd name="connsiteX6" fmla="*/ 342900 w 1452562"/>
              <a:gd name="connsiteY6" fmla="*/ 404812 h 404812"/>
              <a:gd name="connsiteX7" fmla="*/ 309562 w 1452562"/>
              <a:gd name="connsiteY7" fmla="*/ 402431 h 404812"/>
              <a:gd name="connsiteX8" fmla="*/ 264318 w 1452562"/>
              <a:gd name="connsiteY8" fmla="*/ 388143 h 404812"/>
              <a:gd name="connsiteX9" fmla="*/ 180975 w 1452562"/>
              <a:gd name="connsiteY9" fmla="*/ 342900 h 404812"/>
              <a:gd name="connsiteX10" fmla="*/ 111918 w 1452562"/>
              <a:gd name="connsiteY10" fmla="*/ 300037 h 404812"/>
              <a:gd name="connsiteX11" fmla="*/ 59531 w 1452562"/>
              <a:gd name="connsiteY11" fmla="*/ 264318 h 404812"/>
              <a:gd name="connsiteX12" fmla="*/ 30956 w 1452562"/>
              <a:gd name="connsiteY12" fmla="*/ 245268 h 404812"/>
              <a:gd name="connsiteX13" fmla="*/ 16668 w 1452562"/>
              <a:gd name="connsiteY13" fmla="*/ 233362 h 404812"/>
              <a:gd name="connsiteX14" fmla="*/ 4762 w 1452562"/>
              <a:gd name="connsiteY14" fmla="*/ 214312 h 404812"/>
              <a:gd name="connsiteX15" fmla="*/ 0 w 1452562"/>
              <a:gd name="connsiteY15" fmla="*/ 190500 h 404812"/>
              <a:gd name="connsiteX16" fmla="*/ 2381 w 1452562"/>
              <a:gd name="connsiteY16" fmla="*/ 173831 h 404812"/>
              <a:gd name="connsiteX17" fmla="*/ 11906 w 1452562"/>
              <a:gd name="connsiteY17" fmla="*/ 166687 h 404812"/>
              <a:gd name="connsiteX18" fmla="*/ 23812 w 1452562"/>
              <a:gd name="connsiteY18" fmla="*/ 164306 h 404812"/>
              <a:gd name="connsiteX19" fmla="*/ 42862 w 1452562"/>
              <a:gd name="connsiteY19" fmla="*/ 169068 h 404812"/>
              <a:gd name="connsiteX20" fmla="*/ 71437 w 1452562"/>
              <a:gd name="connsiteY20" fmla="*/ 180975 h 404812"/>
              <a:gd name="connsiteX21" fmla="*/ 111918 w 1452562"/>
              <a:gd name="connsiteY21" fmla="*/ 195262 h 404812"/>
              <a:gd name="connsiteX22" fmla="*/ 150018 w 1452562"/>
              <a:gd name="connsiteY22" fmla="*/ 207168 h 404812"/>
              <a:gd name="connsiteX23" fmla="*/ 190500 w 1452562"/>
              <a:gd name="connsiteY23" fmla="*/ 219075 h 404812"/>
              <a:gd name="connsiteX24" fmla="*/ 223837 w 1452562"/>
              <a:gd name="connsiteY24" fmla="*/ 223837 h 404812"/>
              <a:gd name="connsiteX25" fmla="*/ 269081 w 1452562"/>
              <a:gd name="connsiteY25" fmla="*/ 226218 h 404812"/>
              <a:gd name="connsiteX26" fmla="*/ 326231 w 1452562"/>
              <a:gd name="connsiteY26" fmla="*/ 221456 h 404812"/>
              <a:gd name="connsiteX27" fmla="*/ 495300 w 1452562"/>
              <a:gd name="connsiteY27" fmla="*/ 195262 h 404812"/>
              <a:gd name="connsiteX28" fmla="*/ 685800 w 1452562"/>
              <a:gd name="connsiteY28" fmla="*/ 152400 h 404812"/>
              <a:gd name="connsiteX29" fmla="*/ 809625 w 1452562"/>
              <a:gd name="connsiteY29" fmla="*/ 126206 h 404812"/>
              <a:gd name="connsiteX30" fmla="*/ 945356 w 1452562"/>
              <a:gd name="connsiteY30" fmla="*/ 92868 h 404812"/>
              <a:gd name="connsiteX31" fmla="*/ 1083468 w 1452562"/>
              <a:gd name="connsiteY31" fmla="*/ 54768 h 404812"/>
              <a:gd name="connsiteX32" fmla="*/ 1126331 w 1452562"/>
              <a:gd name="connsiteY32" fmla="*/ 40481 h 404812"/>
              <a:gd name="connsiteX33" fmla="*/ 1164431 w 1452562"/>
              <a:gd name="connsiteY33" fmla="*/ 23812 h 404812"/>
              <a:gd name="connsiteX34" fmla="*/ 1209675 w 1452562"/>
              <a:gd name="connsiteY34" fmla="*/ 4762 h 404812"/>
              <a:gd name="connsiteX35" fmla="*/ 1235868 w 1452562"/>
              <a:gd name="connsiteY35" fmla="*/ 0 h 404812"/>
              <a:gd name="connsiteX36" fmla="*/ 1293018 w 1452562"/>
              <a:gd name="connsiteY36" fmla="*/ 4762 h 404812"/>
              <a:gd name="connsiteX37" fmla="*/ 1340643 w 1452562"/>
              <a:gd name="connsiteY37" fmla="*/ 9525 h 404812"/>
              <a:gd name="connsiteX38" fmla="*/ 1385887 w 1452562"/>
              <a:gd name="connsiteY38" fmla="*/ 21431 h 404812"/>
              <a:gd name="connsiteX39" fmla="*/ 1412081 w 1452562"/>
              <a:gd name="connsiteY39" fmla="*/ 35718 h 404812"/>
              <a:gd name="connsiteX40" fmla="*/ 1428750 w 1452562"/>
              <a:gd name="connsiteY40" fmla="*/ 47625 h 404812"/>
              <a:gd name="connsiteX41" fmla="*/ 1443037 w 1452562"/>
              <a:gd name="connsiteY41" fmla="*/ 64293 h 404812"/>
              <a:gd name="connsiteX42" fmla="*/ 1452562 w 1452562"/>
              <a:gd name="connsiteY42" fmla="*/ 88106 h 404812"/>
              <a:gd name="connsiteX43" fmla="*/ 1445418 w 1452562"/>
              <a:gd name="connsiteY43" fmla="*/ 111918 h 404812"/>
              <a:gd name="connsiteX44" fmla="*/ 1428750 w 1452562"/>
              <a:gd name="connsiteY44" fmla="*/ 140493 h 404812"/>
              <a:gd name="connsiteX45" fmla="*/ 1393031 w 1452562"/>
              <a:gd name="connsiteY45" fmla="*/ 166687 h 404812"/>
              <a:gd name="connsiteX46" fmla="*/ 1350168 w 1452562"/>
              <a:gd name="connsiteY46" fmla="*/ 188118 h 404812"/>
              <a:gd name="connsiteX47" fmla="*/ 1297781 w 1452562"/>
              <a:gd name="connsiteY47" fmla="*/ 209550 h 404812"/>
              <a:gd name="connsiteX48" fmla="*/ 1221581 w 1452562"/>
              <a:gd name="connsiteY48" fmla="*/ 228600 h 404812"/>
              <a:gd name="connsiteX49" fmla="*/ 1059656 w 1452562"/>
              <a:gd name="connsiteY49" fmla="*/ 261937 h 404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452562" h="404812">
                <a:moveTo>
                  <a:pt x="1059656" y="261937"/>
                </a:moveTo>
                <a:lnTo>
                  <a:pt x="883443" y="300037"/>
                </a:lnTo>
                <a:lnTo>
                  <a:pt x="754856" y="328612"/>
                </a:lnTo>
                <a:lnTo>
                  <a:pt x="642937" y="354806"/>
                </a:lnTo>
                <a:lnTo>
                  <a:pt x="538162" y="378618"/>
                </a:lnTo>
                <a:lnTo>
                  <a:pt x="461962" y="388143"/>
                </a:lnTo>
                <a:lnTo>
                  <a:pt x="342900" y="404812"/>
                </a:lnTo>
                <a:lnTo>
                  <a:pt x="309562" y="402431"/>
                </a:lnTo>
                <a:lnTo>
                  <a:pt x="264318" y="388143"/>
                </a:lnTo>
                <a:lnTo>
                  <a:pt x="180975" y="342900"/>
                </a:lnTo>
                <a:lnTo>
                  <a:pt x="111918" y="300037"/>
                </a:lnTo>
                <a:lnTo>
                  <a:pt x="59531" y="264318"/>
                </a:lnTo>
                <a:lnTo>
                  <a:pt x="30956" y="245268"/>
                </a:lnTo>
                <a:lnTo>
                  <a:pt x="16668" y="233362"/>
                </a:lnTo>
                <a:lnTo>
                  <a:pt x="4762" y="214312"/>
                </a:lnTo>
                <a:lnTo>
                  <a:pt x="0" y="190500"/>
                </a:lnTo>
                <a:lnTo>
                  <a:pt x="2381" y="173831"/>
                </a:lnTo>
                <a:lnTo>
                  <a:pt x="11906" y="166687"/>
                </a:lnTo>
                <a:lnTo>
                  <a:pt x="23812" y="164306"/>
                </a:lnTo>
                <a:lnTo>
                  <a:pt x="42862" y="169068"/>
                </a:lnTo>
                <a:lnTo>
                  <a:pt x="71437" y="180975"/>
                </a:lnTo>
                <a:lnTo>
                  <a:pt x="111918" y="195262"/>
                </a:lnTo>
                <a:lnTo>
                  <a:pt x="150018" y="207168"/>
                </a:lnTo>
                <a:lnTo>
                  <a:pt x="190500" y="219075"/>
                </a:lnTo>
                <a:lnTo>
                  <a:pt x="223837" y="223837"/>
                </a:lnTo>
                <a:lnTo>
                  <a:pt x="269081" y="226218"/>
                </a:lnTo>
                <a:lnTo>
                  <a:pt x="326231" y="221456"/>
                </a:lnTo>
                <a:lnTo>
                  <a:pt x="495300" y="195262"/>
                </a:lnTo>
                <a:lnTo>
                  <a:pt x="685800" y="152400"/>
                </a:lnTo>
                <a:lnTo>
                  <a:pt x="809625" y="126206"/>
                </a:lnTo>
                <a:lnTo>
                  <a:pt x="945356" y="92868"/>
                </a:lnTo>
                <a:lnTo>
                  <a:pt x="1083468" y="54768"/>
                </a:lnTo>
                <a:lnTo>
                  <a:pt x="1126331" y="40481"/>
                </a:lnTo>
                <a:lnTo>
                  <a:pt x="1164431" y="23812"/>
                </a:lnTo>
                <a:lnTo>
                  <a:pt x="1209675" y="4762"/>
                </a:lnTo>
                <a:lnTo>
                  <a:pt x="1235868" y="0"/>
                </a:lnTo>
                <a:lnTo>
                  <a:pt x="1293018" y="4762"/>
                </a:lnTo>
                <a:lnTo>
                  <a:pt x="1340643" y="9525"/>
                </a:lnTo>
                <a:lnTo>
                  <a:pt x="1385887" y="21431"/>
                </a:lnTo>
                <a:lnTo>
                  <a:pt x="1412081" y="35718"/>
                </a:lnTo>
                <a:lnTo>
                  <a:pt x="1428750" y="47625"/>
                </a:lnTo>
                <a:lnTo>
                  <a:pt x="1443037" y="64293"/>
                </a:lnTo>
                <a:lnTo>
                  <a:pt x="1452562" y="88106"/>
                </a:lnTo>
                <a:lnTo>
                  <a:pt x="1445418" y="111918"/>
                </a:lnTo>
                <a:lnTo>
                  <a:pt x="1428750" y="140493"/>
                </a:lnTo>
                <a:lnTo>
                  <a:pt x="1393031" y="166687"/>
                </a:lnTo>
                <a:lnTo>
                  <a:pt x="1350168" y="188118"/>
                </a:lnTo>
                <a:lnTo>
                  <a:pt x="1297781" y="209550"/>
                </a:lnTo>
                <a:lnTo>
                  <a:pt x="1221581" y="228600"/>
                </a:lnTo>
                <a:lnTo>
                  <a:pt x="1059656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961F2661-3085-4C46-9D44-529F366EF8F7}"/>
              </a:ext>
            </a:extLst>
          </p:cNvPr>
          <p:cNvSpPr/>
          <p:nvPr/>
        </p:nvSpPr>
        <p:spPr>
          <a:xfrm>
            <a:off x="4124325" y="3579813"/>
            <a:ext cx="1404938" cy="431800"/>
          </a:xfrm>
          <a:custGeom>
            <a:avLst/>
            <a:gdLst>
              <a:gd name="connsiteX0" fmla="*/ 704850 w 1404938"/>
              <a:gd name="connsiteY0" fmla="*/ 388144 h 433387"/>
              <a:gd name="connsiteX1" fmla="*/ 559594 w 1404938"/>
              <a:gd name="connsiteY1" fmla="*/ 416719 h 433387"/>
              <a:gd name="connsiteX2" fmla="*/ 500063 w 1404938"/>
              <a:gd name="connsiteY2" fmla="*/ 426244 h 433387"/>
              <a:gd name="connsiteX3" fmla="*/ 447675 w 1404938"/>
              <a:gd name="connsiteY3" fmla="*/ 433387 h 433387"/>
              <a:gd name="connsiteX4" fmla="*/ 395288 w 1404938"/>
              <a:gd name="connsiteY4" fmla="*/ 433387 h 433387"/>
              <a:gd name="connsiteX5" fmla="*/ 326231 w 1404938"/>
              <a:gd name="connsiteY5" fmla="*/ 428625 h 433387"/>
              <a:gd name="connsiteX6" fmla="*/ 278606 w 1404938"/>
              <a:gd name="connsiteY6" fmla="*/ 421481 h 433387"/>
              <a:gd name="connsiteX7" fmla="*/ 223838 w 1404938"/>
              <a:gd name="connsiteY7" fmla="*/ 404812 h 433387"/>
              <a:gd name="connsiteX8" fmla="*/ 185738 w 1404938"/>
              <a:gd name="connsiteY8" fmla="*/ 388144 h 433387"/>
              <a:gd name="connsiteX9" fmla="*/ 140494 w 1404938"/>
              <a:gd name="connsiteY9" fmla="*/ 366712 h 433387"/>
              <a:gd name="connsiteX10" fmla="*/ 95250 w 1404938"/>
              <a:gd name="connsiteY10" fmla="*/ 335756 h 433387"/>
              <a:gd name="connsiteX11" fmla="*/ 61913 w 1404938"/>
              <a:gd name="connsiteY11" fmla="*/ 307181 h 433387"/>
              <a:gd name="connsiteX12" fmla="*/ 35719 w 1404938"/>
              <a:gd name="connsiteY12" fmla="*/ 283369 h 433387"/>
              <a:gd name="connsiteX13" fmla="*/ 11906 w 1404938"/>
              <a:gd name="connsiteY13" fmla="*/ 252412 h 433387"/>
              <a:gd name="connsiteX14" fmla="*/ 0 w 1404938"/>
              <a:gd name="connsiteY14" fmla="*/ 223837 h 433387"/>
              <a:gd name="connsiteX15" fmla="*/ 0 w 1404938"/>
              <a:gd name="connsiteY15" fmla="*/ 204787 h 433387"/>
              <a:gd name="connsiteX16" fmla="*/ 9525 w 1404938"/>
              <a:gd name="connsiteY16" fmla="*/ 192881 h 433387"/>
              <a:gd name="connsiteX17" fmla="*/ 28575 w 1404938"/>
              <a:gd name="connsiteY17" fmla="*/ 190500 h 433387"/>
              <a:gd name="connsiteX18" fmla="*/ 61913 w 1404938"/>
              <a:gd name="connsiteY18" fmla="*/ 202406 h 433387"/>
              <a:gd name="connsiteX19" fmla="*/ 95250 w 1404938"/>
              <a:gd name="connsiteY19" fmla="*/ 221456 h 433387"/>
              <a:gd name="connsiteX20" fmla="*/ 140494 w 1404938"/>
              <a:gd name="connsiteY20" fmla="*/ 245269 h 433387"/>
              <a:gd name="connsiteX21" fmla="*/ 178594 w 1404938"/>
              <a:gd name="connsiteY21" fmla="*/ 259556 h 433387"/>
              <a:gd name="connsiteX22" fmla="*/ 235744 w 1404938"/>
              <a:gd name="connsiteY22" fmla="*/ 271462 h 433387"/>
              <a:gd name="connsiteX23" fmla="*/ 271463 w 1404938"/>
              <a:gd name="connsiteY23" fmla="*/ 278606 h 433387"/>
              <a:gd name="connsiteX24" fmla="*/ 314325 w 1404938"/>
              <a:gd name="connsiteY24" fmla="*/ 280987 h 433387"/>
              <a:gd name="connsiteX25" fmla="*/ 366713 w 1404938"/>
              <a:gd name="connsiteY25" fmla="*/ 276225 h 433387"/>
              <a:gd name="connsiteX26" fmla="*/ 497681 w 1404938"/>
              <a:gd name="connsiteY26" fmla="*/ 254794 h 433387"/>
              <a:gd name="connsiteX27" fmla="*/ 609600 w 1404938"/>
              <a:gd name="connsiteY27" fmla="*/ 233362 h 433387"/>
              <a:gd name="connsiteX28" fmla="*/ 666750 w 1404938"/>
              <a:gd name="connsiteY28" fmla="*/ 221456 h 433387"/>
              <a:gd name="connsiteX29" fmla="*/ 802481 w 1404938"/>
              <a:gd name="connsiteY29" fmla="*/ 178594 h 433387"/>
              <a:gd name="connsiteX30" fmla="*/ 952500 w 1404938"/>
              <a:gd name="connsiteY30" fmla="*/ 130969 h 433387"/>
              <a:gd name="connsiteX31" fmla="*/ 1123950 w 1404938"/>
              <a:gd name="connsiteY31" fmla="*/ 59531 h 433387"/>
              <a:gd name="connsiteX32" fmla="*/ 1150144 w 1404938"/>
              <a:gd name="connsiteY32" fmla="*/ 40481 h 433387"/>
              <a:gd name="connsiteX33" fmla="*/ 1171575 w 1404938"/>
              <a:gd name="connsiteY33" fmla="*/ 26194 h 433387"/>
              <a:gd name="connsiteX34" fmla="*/ 1193006 w 1404938"/>
              <a:gd name="connsiteY34" fmla="*/ 11906 h 433387"/>
              <a:gd name="connsiteX35" fmla="*/ 1221581 w 1404938"/>
              <a:gd name="connsiteY35" fmla="*/ 0 h 433387"/>
              <a:gd name="connsiteX36" fmla="*/ 1247775 w 1404938"/>
              <a:gd name="connsiteY36" fmla="*/ 0 h 433387"/>
              <a:gd name="connsiteX37" fmla="*/ 1273969 w 1404938"/>
              <a:gd name="connsiteY37" fmla="*/ 7144 h 433387"/>
              <a:gd name="connsiteX38" fmla="*/ 1333500 w 1404938"/>
              <a:gd name="connsiteY38" fmla="*/ 19050 h 433387"/>
              <a:gd name="connsiteX39" fmla="*/ 1371600 w 1404938"/>
              <a:gd name="connsiteY39" fmla="*/ 33337 h 433387"/>
              <a:gd name="connsiteX40" fmla="*/ 1390650 w 1404938"/>
              <a:gd name="connsiteY40" fmla="*/ 45244 h 433387"/>
              <a:gd name="connsiteX41" fmla="*/ 1400175 w 1404938"/>
              <a:gd name="connsiteY41" fmla="*/ 59531 h 433387"/>
              <a:gd name="connsiteX42" fmla="*/ 1404938 w 1404938"/>
              <a:gd name="connsiteY42" fmla="*/ 80962 h 433387"/>
              <a:gd name="connsiteX43" fmla="*/ 1402556 w 1404938"/>
              <a:gd name="connsiteY43" fmla="*/ 114300 h 433387"/>
              <a:gd name="connsiteX44" fmla="*/ 1395413 w 1404938"/>
              <a:gd name="connsiteY44" fmla="*/ 133350 h 433387"/>
              <a:gd name="connsiteX45" fmla="*/ 1373981 w 1404938"/>
              <a:gd name="connsiteY45" fmla="*/ 157162 h 433387"/>
              <a:gd name="connsiteX46" fmla="*/ 1340644 w 1404938"/>
              <a:gd name="connsiteY46" fmla="*/ 185737 h 433387"/>
              <a:gd name="connsiteX47" fmla="*/ 1297781 w 1404938"/>
              <a:gd name="connsiteY47" fmla="*/ 214312 h 433387"/>
              <a:gd name="connsiteX48" fmla="*/ 1243013 w 1404938"/>
              <a:gd name="connsiteY48" fmla="*/ 238125 h 433387"/>
              <a:gd name="connsiteX49" fmla="*/ 1178719 w 1404938"/>
              <a:gd name="connsiteY49" fmla="*/ 261937 h 433387"/>
              <a:gd name="connsiteX50" fmla="*/ 1092994 w 1404938"/>
              <a:gd name="connsiteY50" fmla="*/ 290512 h 433387"/>
              <a:gd name="connsiteX51" fmla="*/ 973931 w 1404938"/>
              <a:gd name="connsiteY51" fmla="*/ 328612 h 433387"/>
              <a:gd name="connsiteX52" fmla="*/ 819150 w 1404938"/>
              <a:gd name="connsiteY52" fmla="*/ 364331 h 433387"/>
              <a:gd name="connsiteX53" fmla="*/ 704850 w 1404938"/>
              <a:gd name="connsiteY53" fmla="*/ 388144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404938" h="433387">
                <a:moveTo>
                  <a:pt x="704850" y="388144"/>
                </a:moveTo>
                <a:lnTo>
                  <a:pt x="559594" y="416719"/>
                </a:lnTo>
                <a:lnTo>
                  <a:pt x="500063" y="426244"/>
                </a:lnTo>
                <a:lnTo>
                  <a:pt x="447675" y="433387"/>
                </a:lnTo>
                <a:lnTo>
                  <a:pt x="395288" y="433387"/>
                </a:lnTo>
                <a:lnTo>
                  <a:pt x="326231" y="428625"/>
                </a:lnTo>
                <a:lnTo>
                  <a:pt x="278606" y="421481"/>
                </a:lnTo>
                <a:lnTo>
                  <a:pt x="223838" y="404812"/>
                </a:lnTo>
                <a:lnTo>
                  <a:pt x="185738" y="388144"/>
                </a:lnTo>
                <a:lnTo>
                  <a:pt x="140494" y="366712"/>
                </a:lnTo>
                <a:lnTo>
                  <a:pt x="95250" y="335756"/>
                </a:lnTo>
                <a:lnTo>
                  <a:pt x="61913" y="307181"/>
                </a:lnTo>
                <a:lnTo>
                  <a:pt x="35719" y="283369"/>
                </a:lnTo>
                <a:lnTo>
                  <a:pt x="11906" y="252412"/>
                </a:lnTo>
                <a:lnTo>
                  <a:pt x="0" y="223837"/>
                </a:lnTo>
                <a:lnTo>
                  <a:pt x="0" y="204787"/>
                </a:lnTo>
                <a:lnTo>
                  <a:pt x="9525" y="192881"/>
                </a:lnTo>
                <a:lnTo>
                  <a:pt x="28575" y="190500"/>
                </a:lnTo>
                <a:lnTo>
                  <a:pt x="61913" y="202406"/>
                </a:lnTo>
                <a:lnTo>
                  <a:pt x="95250" y="221456"/>
                </a:lnTo>
                <a:lnTo>
                  <a:pt x="140494" y="245269"/>
                </a:lnTo>
                <a:lnTo>
                  <a:pt x="178594" y="259556"/>
                </a:lnTo>
                <a:lnTo>
                  <a:pt x="235744" y="271462"/>
                </a:lnTo>
                <a:lnTo>
                  <a:pt x="271463" y="278606"/>
                </a:lnTo>
                <a:lnTo>
                  <a:pt x="314325" y="280987"/>
                </a:lnTo>
                <a:lnTo>
                  <a:pt x="366713" y="276225"/>
                </a:lnTo>
                <a:lnTo>
                  <a:pt x="497681" y="254794"/>
                </a:lnTo>
                <a:lnTo>
                  <a:pt x="609600" y="233362"/>
                </a:lnTo>
                <a:lnTo>
                  <a:pt x="666750" y="221456"/>
                </a:lnTo>
                <a:lnTo>
                  <a:pt x="802481" y="178594"/>
                </a:lnTo>
                <a:lnTo>
                  <a:pt x="952500" y="130969"/>
                </a:lnTo>
                <a:lnTo>
                  <a:pt x="1123950" y="59531"/>
                </a:lnTo>
                <a:lnTo>
                  <a:pt x="1150144" y="40481"/>
                </a:lnTo>
                <a:lnTo>
                  <a:pt x="1171575" y="26194"/>
                </a:lnTo>
                <a:lnTo>
                  <a:pt x="1193006" y="11906"/>
                </a:lnTo>
                <a:lnTo>
                  <a:pt x="1221581" y="0"/>
                </a:lnTo>
                <a:lnTo>
                  <a:pt x="1247775" y="0"/>
                </a:lnTo>
                <a:lnTo>
                  <a:pt x="1273969" y="7144"/>
                </a:lnTo>
                <a:lnTo>
                  <a:pt x="1333500" y="19050"/>
                </a:lnTo>
                <a:lnTo>
                  <a:pt x="1371600" y="33337"/>
                </a:lnTo>
                <a:lnTo>
                  <a:pt x="1390650" y="45244"/>
                </a:lnTo>
                <a:lnTo>
                  <a:pt x="1400175" y="59531"/>
                </a:lnTo>
                <a:lnTo>
                  <a:pt x="1404938" y="80962"/>
                </a:lnTo>
                <a:lnTo>
                  <a:pt x="1402556" y="114300"/>
                </a:lnTo>
                <a:lnTo>
                  <a:pt x="1395413" y="133350"/>
                </a:lnTo>
                <a:lnTo>
                  <a:pt x="1373981" y="157162"/>
                </a:lnTo>
                <a:lnTo>
                  <a:pt x="1340644" y="185737"/>
                </a:lnTo>
                <a:lnTo>
                  <a:pt x="1297781" y="214312"/>
                </a:lnTo>
                <a:lnTo>
                  <a:pt x="1243013" y="238125"/>
                </a:lnTo>
                <a:lnTo>
                  <a:pt x="1178719" y="261937"/>
                </a:lnTo>
                <a:lnTo>
                  <a:pt x="1092994" y="290512"/>
                </a:lnTo>
                <a:lnTo>
                  <a:pt x="973931" y="328612"/>
                </a:lnTo>
                <a:lnTo>
                  <a:pt x="819150" y="364331"/>
                </a:lnTo>
                <a:lnTo>
                  <a:pt x="704850" y="3881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DA00D9CF-E7B9-437F-9688-1CBBF0DD8A50}"/>
              </a:ext>
            </a:extLst>
          </p:cNvPr>
          <p:cNvSpPr/>
          <p:nvPr/>
        </p:nvSpPr>
        <p:spPr>
          <a:xfrm>
            <a:off x="4046538" y="4271963"/>
            <a:ext cx="1728787" cy="520700"/>
          </a:xfrm>
          <a:custGeom>
            <a:avLst/>
            <a:gdLst>
              <a:gd name="connsiteX0" fmla="*/ 1264444 w 1728787"/>
              <a:gd name="connsiteY0" fmla="*/ 278606 h 521493"/>
              <a:gd name="connsiteX1" fmla="*/ 1078706 w 1728787"/>
              <a:gd name="connsiteY1" fmla="*/ 326231 h 521493"/>
              <a:gd name="connsiteX2" fmla="*/ 900112 w 1728787"/>
              <a:gd name="connsiteY2" fmla="*/ 359568 h 521493"/>
              <a:gd name="connsiteX3" fmla="*/ 676275 w 1728787"/>
              <a:gd name="connsiteY3" fmla="*/ 431006 h 521493"/>
              <a:gd name="connsiteX4" fmla="*/ 476250 w 1728787"/>
              <a:gd name="connsiteY4" fmla="*/ 490537 h 521493"/>
              <a:gd name="connsiteX5" fmla="*/ 426244 w 1728787"/>
              <a:gd name="connsiteY5" fmla="*/ 504825 h 521493"/>
              <a:gd name="connsiteX6" fmla="*/ 376237 w 1728787"/>
              <a:gd name="connsiteY6" fmla="*/ 514350 h 521493"/>
              <a:gd name="connsiteX7" fmla="*/ 311944 w 1728787"/>
              <a:gd name="connsiteY7" fmla="*/ 521493 h 521493"/>
              <a:gd name="connsiteX8" fmla="*/ 259556 w 1728787"/>
              <a:gd name="connsiteY8" fmla="*/ 514350 h 521493"/>
              <a:gd name="connsiteX9" fmla="*/ 223837 w 1728787"/>
              <a:gd name="connsiteY9" fmla="*/ 507206 h 521493"/>
              <a:gd name="connsiteX10" fmla="*/ 166687 w 1728787"/>
              <a:gd name="connsiteY10" fmla="*/ 485775 h 521493"/>
              <a:gd name="connsiteX11" fmla="*/ 126206 w 1728787"/>
              <a:gd name="connsiteY11" fmla="*/ 466725 h 521493"/>
              <a:gd name="connsiteX12" fmla="*/ 92869 w 1728787"/>
              <a:gd name="connsiteY12" fmla="*/ 442912 h 521493"/>
              <a:gd name="connsiteX13" fmla="*/ 64294 w 1728787"/>
              <a:gd name="connsiteY13" fmla="*/ 414337 h 521493"/>
              <a:gd name="connsiteX14" fmla="*/ 33337 w 1728787"/>
              <a:gd name="connsiteY14" fmla="*/ 376237 h 521493"/>
              <a:gd name="connsiteX15" fmla="*/ 11906 w 1728787"/>
              <a:gd name="connsiteY15" fmla="*/ 347662 h 521493"/>
              <a:gd name="connsiteX16" fmla="*/ 2381 w 1728787"/>
              <a:gd name="connsiteY16" fmla="*/ 333375 h 521493"/>
              <a:gd name="connsiteX17" fmla="*/ 0 w 1728787"/>
              <a:gd name="connsiteY17" fmla="*/ 321468 h 521493"/>
              <a:gd name="connsiteX18" fmla="*/ 2381 w 1728787"/>
              <a:gd name="connsiteY18" fmla="*/ 304800 h 521493"/>
              <a:gd name="connsiteX19" fmla="*/ 14287 w 1728787"/>
              <a:gd name="connsiteY19" fmla="*/ 297656 h 521493"/>
              <a:gd name="connsiteX20" fmla="*/ 38100 w 1728787"/>
              <a:gd name="connsiteY20" fmla="*/ 295275 h 521493"/>
              <a:gd name="connsiteX21" fmla="*/ 57150 w 1728787"/>
              <a:gd name="connsiteY21" fmla="*/ 300037 h 521493"/>
              <a:gd name="connsiteX22" fmla="*/ 80962 w 1728787"/>
              <a:gd name="connsiteY22" fmla="*/ 307181 h 521493"/>
              <a:gd name="connsiteX23" fmla="*/ 130969 w 1728787"/>
              <a:gd name="connsiteY23" fmla="*/ 326231 h 521493"/>
              <a:gd name="connsiteX24" fmla="*/ 176212 w 1728787"/>
              <a:gd name="connsiteY24" fmla="*/ 338137 h 521493"/>
              <a:gd name="connsiteX25" fmla="*/ 221456 w 1728787"/>
              <a:gd name="connsiteY25" fmla="*/ 345281 h 521493"/>
              <a:gd name="connsiteX26" fmla="*/ 259556 w 1728787"/>
              <a:gd name="connsiteY26" fmla="*/ 347662 h 521493"/>
              <a:gd name="connsiteX27" fmla="*/ 309562 w 1728787"/>
              <a:gd name="connsiteY27" fmla="*/ 345281 h 521493"/>
              <a:gd name="connsiteX28" fmla="*/ 366712 w 1728787"/>
              <a:gd name="connsiteY28" fmla="*/ 333375 h 521493"/>
              <a:gd name="connsiteX29" fmla="*/ 528637 w 1728787"/>
              <a:gd name="connsiteY29" fmla="*/ 283368 h 521493"/>
              <a:gd name="connsiteX30" fmla="*/ 690562 w 1728787"/>
              <a:gd name="connsiteY30" fmla="*/ 228600 h 521493"/>
              <a:gd name="connsiteX31" fmla="*/ 904875 w 1728787"/>
              <a:gd name="connsiteY31" fmla="*/ 154781 h 521493"/>
              <a:gd name="connsiteX32" fmla="*/ 1066800 w 1728787"/>
              <a:gd name="connsiteY32" fmla="*/ 126206 h 521493"/>
              <a:gd name="connsiteX33" fmla="*/ 1207294 w 1728787"/>
              <a:gd name="connsiteY33" fmla="*/ 90487 h 521493"/>
              <a:gd name="connsiteX34" fmla="*/ 1293019 w 1728787"/>
              <a:gd name="connsiteY34" fmla="*/ 69056 h 521493"/>
              <a:gd name="connsiteX35" fmla="*/ 1373981 w 1728787"/>
              <a:gd name="connsiteY35" fmla="*/ 47625 h 521493"/>
              <a:gd name="connsiteX36" fmla="*/ 1409700 w 1728787"/>
              <a:gd name="connsiteY36" fmla="*/ 28575 h 521493"/>
              <a:gd name="connsiteX37" fmla="*/ 1443037 w 1728787"/>
              <a:gd name="connsiteY37" fmla="*/ 11906 h 521493"/>
              <a:gd name="connsiteX38" fmla="*/ 1476375 w 1728787"/>
              <a:gd name="connsiteY38" fmla="*/ 0 h 521493"/>
              <a:gd name="connsiteX39" fmla="*/ 1512094 w 1728787"/>
              <a:gd name="connsiteY39" fmla="*/ 2381 h 521493"/>
              <a:gd name="connsiteX40" fmla="*/ 1559719 w 1728787"/>
              <a:gd name="connsiteY40" fmla="*/ 11906 h 521493"/>
              <a:gd name="connsiteX41" fmla="*/ 1626394 w 1728787"/>
              <a:gd name="connsiteY41" fmla="*/ 33337 h 521493"/>
              <a:gd name="connsiteX42" fmla="*/ 1678781 w 1728787"/>
              <a:gd name="connsiteY42" fmla="*/ 57150 h 521493"/>
              <a:gd name="connsiteX43" fmla="*/ 1702594 w 1728787"/>
              <a:gd name="connsiteY43" fmla="*/ 71437 h 521493"/>
              <a:gd name="connsiteX44" fmla="*/ 1719262 w 1728787"/>
              <a:gd name="connsiteY44" fmla="*/ 88106 h 521493"/>
              <a:gd name="connsiteX45" fmla="*/ 1726406 w 1728787"/>
              <a:gd name="connsiteY45" fmla="*/ 100012 h 521493"/>
              <a:gd name="connsiteX46" fmla="*/ 1728787 w 1728787"/>
              <a:gd name="connsiteY46" fmla="*/ 121443 h 521493"/>
              <a:gd name="connsiteX47" fmla="*/ 1728787 w 1728787"/>
              <a:gd name="connsiteY47" fmla="*/ 150018 h 521493"/>
              <a:gd name="connsiteX48" fmla="*/ 1724025 w 1728787"/>
              <a:gd name="connsiteY48" fmla="*/ 178593 h 521493"/>
              <a:gd name="connsiteX49" fmla="*/ 1709737 w 1728787"/>
              <a:gd name="connsiteY49" fmla="*/ 200025 h 521493"/>
              <a:gd name="connsiteX50" fmla="*/ 1676400 w 1728787"/>
              <a:gd name="connsiteY50" fmla="*/ 223837 h 521493"/>
              <a:gd name="connsiteX51" fmla="*/ 1640681 w 1728787"/>
              <a:gd name="connsiteY51" fmla="*/ 230981 h 521493"/>
              <a:gd name="connsiteX52" fmla="*/ 1600200 w 1728787"/>
              <a:gd name="connsiteY52" fmla="*/ 230981 h 521493"/>
              <a:gd name="connsiteX53" fmla="*/ 1526381 w 1728787"/>
              <a:gd name="connsiteY53" fmla="*/ 235743 h 521493"/>
              <a:gd name="connsiteX54" fmla="*/ 1457325 w 1728787"/>
              <a:gd name="connsiteY54" fmla="*/ 242887 h 521493"/>
              <a:gd name="connsiteX55" fmla="*/ 1264444 w 1728787"/>
              <a:gd name="connsiteY55" fmla="*/ 278606 h 5214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728787" h="521493">
                <a:moveTo>
                  <a:pt x="1264444" y="278606"/>
                </a:moveTo>
                <a:lnTo>
                  <a:pt x="1078706" y="326231"/>
                </a:lnTo>
                <a:lnTo>
                  <a:pt x="900112" y="359568"/>
                </a:lnTo>
                <a:lnTo>
                  <a:pt x="676275" y="431006"/>
                </a:lnTo>
                <a:lnTo>
                  <a:pt x="476250" y="490537"/>
                </a:lnTo>
                <a:lnTo>
                  <a:pt x="426244" y="504825"/>
                </a:lnTo>
                <a:lnTo>
                  <a:pt x="376237" y="514350"/>
                </a:lnTo>
                <a:lnTo>
                  <a:pt x="311944" y="521493"/>
                </a:lnTo>
                <a:lnTo>
                  <a:pt x="259556" y="514350"/>
                </a:lnTo>
                <a:lnTo>
                  <a:pt x="223837" y="507206"/>
                </a:lnTo>
                <a:lnTo>
                  <a:pt x="166687" y="485775"/>
                </a:lnTo>
                <a:lnTo>
                  <a:pt x="126206" y="466725"/>
                </a:lnTo>
                <a:lnTo>
                  <a:pt x="92869" y="442912"/>
                </a:lnTo>
                <a:lnTo>
                  <a:pt x="64294" y="414337"/>
                </a:lnTo>
                <a:lnTo>
                  <a:pt x="33337" y="376237"/>
                </a:lnTo>
                <a:lnTo>
                  <a:pt x="11906" y="347662"/>
                </a:lnTo>
                <a:lnTo>
                  <a:pt x="2381" y="333375"/>
                </a:lnTo>
                <a:lnTo>
                  <a:pt x="0" y="321468"/>
                </a:lnTo>
                <a:lnTo>
                  <a:pt x="2381" y="304800"/>
                </a:lnTo>
                <a:lnTo>
                  <a:pt x="14287" y="297656"/>
                </a:lnTo>
                <a:lnTo>
                  <a:pt x="38100" y="295275"/>
                </a:lnTo>
                <a:lnTo>
                  <a:pt x="57150" y="300037"/>
                </a:lnTo>
                <a:lnTo>
                  <a:pt x="80962" y="307181"/>
                </a:lnTo>
                <a:lnTo>
                  <a:pt x="130969" y="326231"/>
                </a:lnTo>
                <a:lnTo>
                  <a:pt x="176212" y="338137"/>
                </a:lnTo>
                <a:lnTo>
                  <a:pt x="221456" y="345281"/>
                </a:lnTo>
                <a:lnTo>
                  <a:pt x="259556" y="347662"/>
                </a:lnTo>
                <a:lnTo>
                  <a:pt x="309562" y="345281"/>
                </a:lnTo>
                <a:lnTo>
                  <a:pt x="366712" y="333375"/>
                </a:lnTo>
                <a:lnTo>
                  <a:pt x="528637" y="283368"/>
                </a:lnTo>
                <a:lnTo>
                  <a:pt x="690562" y="228600"/>
                </a:lnTo>
                <a:lnTo>
                  <a:pt x="904875" y="154781"/>
                </a:lnTo>
                <a:lnTo>
                  <a:pt x="1066800" y="126206"/>
                </a:lnTo>
                <a:lnTo>
                  <a:pt x="1207294" y="90487"/>
                </a:lnTo>
                <a:lnTo>
                  <a:pt x="1293019" y="69056"/>
                </a:lnTo>
                <a:lnTo>
                  <a:pt x="1373981" y="47625"/>
                </a:lnTo>
                <a:lnTo>
                  <a:pt x="1409700" y="28575"/>
                </a:lnTo>
                <a:lnTo>
                  <a:pt x="1443037" y="11906"/>
                </a:lnTo>
                <a:lnTo>
                  <a:pt x="1476375" y="0"/>
                </a:lnTo>
                <a:lnTo>
                  <a:pt x="1512094" y="2381"/>
                </a:lnTo>
                <a:lnTo>
                  <a:pt x="1559719" y="11906"/>
                </a:lnTo>
                <a:lnTo>
                  <a:pt x="1626394" y="33337"/>
                </a:lnTo>
                <a:lnTo>
                  <a:pt x="1678781" y="57150"/>
                </a:lnTo>
                <a:lnTo>
                  <a:pt x="1702594" y="71437"/>
                </a:lnTo>
                <a:lnTo>
                  <a:pt x="1719262" y="88106"/>
                </a:lnTo>
                <a:lnTo>
                  <a:pt x="1726406" y="100012"/>
                </a:lnTo>
                <a:lnTo>
                  <a:pt x="1728787" y="121443"/>
                </a:lnTo>
                <a:lnTo>
                  <a:pt x="1728787" y="150018"/>
                </a:lnTo>
                <a:lnTo>
                  <a:pt x="1724025" y="178593"/>
                </a:lnTo>
                <a:lnTo>
                  <a:pt x="1709737" y="200025"/>
                </a:lnTo>
                <a:lnTo>
                  <a:pt x="1676400" y="223837"/>
                </a:lnTo>
                <a:lnTo>
                  <a:pt x="1640681" y="230981"/>
                </a:lnTo>
                <a:lnTo>
                  <a:pt x="1600200" y="230981"/>
                </a:lnTo>
                <a:lnTo>
                  <a:pt x="1526381" y="235743"/>
                </a:lnTo>
                <a:lnTo>
                  <a:pt x="1457325" y="242887"/>
                </a:lnTo>
                <a:lnTo>
                  <a:pt x="1264444" y="278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C44AED48-894A-4BF6-A7F5-6F2D88255A0B}"/>
              </a:ext>
            </a:extLst>
          </p:cNvPr>
          <p:cNvSpPr/>
          <p:nvPr/>
        </p:nvSpPr>
        <p:spPr>
          <a:xfrm rot="16200000">
            <a:off x="2209006" y="3607594"/>
            <a:ext cx="2092325" cy="1341438"/>
          </a:xfrm>
          <a:custGeom>
            <a:avLst/>
            <a:gdLst>
              <a:gd name="connsiteX0" fmla="*/ 912018 w 2093118"/>
              <a:gd name="connsiteY0" fmla="*/ 950118 h 1340643"/>
              <a:gd name="connsiteX1" fmla="*/ 781050 w 2093118"/>
              <a:gd name="connsiteY1" fmla="*/ 866775 h 1340643"/>
              <a:gd name="connsiteX2" fmla="*/ 697706 w 2093118"/>
              <a:gd name="connsiteY2" fmla="*/ 802481 h 1340643"/>
              <a:gd name="connsiteX3" fmla="*/ 592931 w 2093118"/>
              <a:gd name="connsiteY3" fmla="*/ 716756 h 1340643"/>
              <a:gd name="connsiteX4" fmla="*/ 538162 w 2093118"/>
              <a:gd name="connsiteY4" fmla="*/ 669131 h 1340643"/>
              <a:gd name="connsiteX5" fmla="*/ 447675 w 2093118"/>
              <a:gd name="connsiteY5" fmla="*/ 588168 h 1340643"/>
              <a:gd name="connsiteX6" fmla="*/ 352425 w 2093118"/>
              <a:gd name="connsiteY6" fmla="*/ 490537 h 1340643"/>
              <a:gd name="connsiteX7" fmla="*/ 261937 w 2093118"/>
              <a:gd name="connsiteY7" fmla="*/ 390525 h 1340643"/>
              <a:gd name="connsiteX8" fmla="*/ 188118 w 2093118"/>
              <a:gd name="connsiteY8" fmla="*/ 300037 h 1340643"/>
              <a:gd name="connsiteX9" fmla="*/ 119062 w 2093118"/>
              <a:gd name="connsiteY9" fmla="*/ 211931 h 1340643"/>
              <a:gd name="connsiteX10" fmla="*/ 57150 w 2093118"/>
              <a:gd name="connsiteY10" fmla="*/ 128587 h 1340643"/>
              <a:gd name="connsiteX11" fmla="*/ 19050 w 2093118"/>
              <a:gd name="connsiteY11" fmla="*/ 69056 h 1340643"/>
              <a:gd name="connsiteX12" fmla="*/ 4762 w 2093118"/>
              <a:gd name="connsiteY12" fmla="*/ 42862 h 1340643"/>
              <a:gd name="connsiteX13" fmla="*/ 0 w 2093118"/>
              <a:gd name="connsiteY13" fmla="*/ 21431 h 1340643"/>
              <a:gd name="connsiteX14" fmla="*/ 7143 w 2093118"/>
              <a:gd name="connsiteY14" fmla="*/ 4762 h 1340643"/>
              <a:gd name="connsiteX15" fmla="*/ 23812 w 2093118"/>
              <a:gd name="connsiteY15" fmla="*/ 0 h 1340643"/>
              <a:gd name="connsiteX16" fmla="*/ 50006 w 2093118"/>
              <a:gd name="connsiteY16" fmla="*/ 4762 h 1340643"/>
              <a:gd name="connsiteX17" fmla="*/ 69056 w 2093118"/>
              <a:gd name="connsiteY17" fmla="*/ 16668 h 1340643"/>
              <a:gd name="connsiteX18" fmla="*/ 128587 w 2093118"/>
              <a:gd name="connsiteY18" fmla="*/ 92868 h 1340643"/>
              <a:gd name="connsiteX19" fmla="*/ 176212 w 2093118"/>
              <a:gd name="connsiteY19" fmla="*/ 152400 h 1340643"/>
              <a:gd name="connsiteX20" fmla="*/ 235743 w 2093118"/>
              <a:gd name="connsiteY20" fmla="*/ 211931 h 1340643"/>
              <a:gd name="connsiteX21" fmla="*/ 295275 w 2093118"/>
              <a:gd name="connsiteY21" fmla="*/ 271462 h 1340643"/>
              <a:gd name="connsiteX22" fmla="*/ 390525 w 2093118"/>
              <a:gd name="connsiteY22" fmla="*/ 352425 h 1340643"/>
              <a:gd name="connsiteX23" fmla="*/ 461962 w 2093118"/>
              <a:gd name="connsiteY23" fmla="*/ 411956 h 1340643"/>
              <a:gd name="connsiteX24" fmla="*/ 526256 w 2093118"/>
              <a:gd name="connsiteY24" fmla="*/ 457200 h 1340643"/>
              <a:gd name="connsiteX25" fmla="*/ 633412 w 2093118"/>
              <a:gd name="connsiteY25" fmla="*/ 535781 h 1340643"/>
              <a:gd name="connsiteX26" fmla="*/ 740568 w 2093118"/>
              <a:gd name="connsiteY26" fmla="*/ 604837 h 1340643"/>
              <a:gd name="connsiteX27" fmla="*/ 850106 w 2093118"/>
              <a:gd name="connsiteY27" fmla="*/ 676275 h 1340643"/>
              <a:gd name="connsiteX28" fmla="*/ 952500 w 2093118"/>
              <a:gd name="connsiteY28" fmla="*/ 731043 h 1340643"/>
              <a:gd name="connsiteX29" fmla="*/ 1042987 w 2093118"/>
              <a:gd name="connsiteY29" fmla="*/ 778668 h 1340643"/>
              <a:gd name="connsiteX30" fmla="*/ 1195387 w 2093118"/>
              <a:gd name="connsiteY30" fmla="*/ 842962 h 1340643"/>
              <a:gd name="connsiteX31" fmla="*/ 1295400 w 2093118"/>
              <a:gd name="connsiteY31" fmla="*/ 878681 h 1340643"/>
              <a:gd name="connsiteX32" fmla="*/ 1376362 w 2093118"/>
              <a:gd name="connsiteY32" fmla="*/ 907256 h 1340643"/>
              <a:gd name="connsiteX33" fmla="*/ 1476375 w 2093118"/>
              <a:gd name="connsiteY33" fmla="*/ 938212 h 1340643"/>
              <a:gd name="connsiteX34" fmla="*/ 1621631 w 2093118"/>
              <a:gd name="connsiteY34" fmla="*/ 976312 h 1340643"/>
              <a:gd name="connsiteX35" fmla="*/ 1781175 w 2093118"/>
              <a:gd name="connsiteY35" fmla="*/ 1012031 h 1340643"/>
              <a:gd name="connsiteX36" fmla="*/ 1902618 w 2093118"/>
              <a:gd name="connsiteY36" fmla="*/ 1033462 h 1340643"/>
              <a:gd name="connsiteX37" fmla="*/ 1983581 w 2093118"/>
              <a:gd name="connsiteY37" fmla="*/ 1045368 h 1340643"/>
              <a:gd name="connsiteX38" fmla="*/ 2021681 w 2093118"/>
              <a:gd name="connsiteY38" fmla="*/ 1040606 h 1340643"/>
              <a:gd name="connsiteX39" fmla="*/ 2045493 w 2093118"/>
              <a:gd name="connsiteY39" fmla="*/ 1031081 h 1340643"/>
              <a:gd name="connsiteX40" fmla="*/ 2093118 w 2093118"/>
              <a:gd name="connsiteY40" fmla="*/ 976312 h 1340643"/>
              <a:gd name="connsiteX41" fmla="*/ 2035968 w 2093118"/>
              <a:gd name="connsiteY41" fmla="*/ 1340643 h 1340643"/>
              <a:gd name="connsiteX42" fmla="*/ 1916906 w 2093118"/>
              <a:gd name="connsiteY42" fmla="*/ 1338262 h 1340643"/>
              <a:gd name="connsiteX43" fmla="*/ 1759743 w 2093118"/>
              <a:gd name="connsiteY43" fmla="*/ 1295400 h 1340643"/>
              <a:gd name="connsiteX44" fmla="*/ 1471612 w 2093118"/>
              <a:gd name="connsiteY44" fmla="*/ 1200150 h 1340643"/>
              <a:gd name="connsiteX45" fmla="*/ 1266825 w 2093118"/>
              <a:gd name="connsiteY45" fmla="*/ 1123950 h 1340643"/>
              <a:gd name="connsiteX46" fmla="*/ 1121568 w 2093118"/>
              <a:gd name="connsiteY46" fmla="*/ 1057275 h 1340643"/>
              <a:gd name="connsiteX47" fmla="*/ 1009650 w 2093118"/>
              <a:gd name="connsiteY47" fmla="*/ 1002506 h 1340643"/>
              <a:gd name="connsiteX48" fmla="*/ 912018 w 2093118"/>
              <a:gd name="connsiteY48" fmla="*/ 950118 h 1340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093118" h="1340643">
                <a:moveTo>
                  <a:pt x="912018" y="950118"/>
                </a:moveTo>
                <a:lnTo>
                  <a:pt x="781050" y="866775"/>
                </a:lnTo>
                <a:lnTo>
                  <a:pt x="697706" y="802481"/>
                </a:lnTo>
                <a:lnTo>
                  <a:pt x="592931" y="716756"/>
                </a:lnTo>
                <a:lnTo>
                  <a:pt x="538162" y="669131"/>
                </a:lnTo>
                <a:lnTo>
                  <a:pt x="447675" y="588168"/>
                </a:lnTo>
                <a:lnTo>
                  <a:pt x="352425" y="490537"/>
                </a:lnTo>
                <a:lnTo>
                  <a:pt x="261937" y="390525"/>
                </a:lnTo>
                <a:lnTo>
                  <a:pt x="188118" y="300037"/>
                </a:lnTo>
                <a:lnTo>
                  <a:pt x="119062" y="211931"/>
                </a:lnTo>
                <a:lnTo>
                  <a:pt x="57150" y="128587"/>
                </a:lnTo>
                <a:lnTo>
                  <a:pt x="19050" y="69056"/>
                </a:lnTo>
                <a:lnTo>
                  <a:pt x="4762" y="42862"/>
                </a:lnTo>
                <a:lnTo>
                  <a:pt x="0" y="21431"/>
                </a:lnTo>
                <a:lnTo>
                  <a:pt x="7143" y="4762"/>
                </a:lnTo>
                <a:lnTo>
                  <a:pt x="23812" y="0"/>
                </a:lnTo>
                <a:lnTo>
                  <a:pt x="50006" y="4762"/>
                </a:lnTo>
                <a:lnTo>
                  <a:pt x="69056" y="16668"/>
                </a:lnTo>
                <a:lnTo>
                  <a:pt x="128587" y="92868"/>
                </a:lnTo>
                <a:lnTo>
                  <a:pt x="176212" y="152400"/>
                </a:lnTo>
                <a:lnTo>
                  <a:pt x="235743" y="211931"/>
                </a:lnTo>
                <a:lnTo>
                  <a:pt x="295275" y="271462"/>
                </a:lnTo>
                <a:lnTo>
                  <a:pt x="390525" y="352425"/>
                </a:lnTo>
                <a:lnTo>
                  <a:pt x="461962" y="411956"/>
                </a:lnTo>
                <a:lnTo>
                  <a:pt x="526256" y="457200"/>
                </a:lnTo>
                <a:lnTo>
                  <a:pt x="633412" y="535781"/>
                </a:lnTo>
                <a:lnTo>
                  <a:pt x="740568" y="604837"/>
                </a:lnTo>
                <a:lnTo>
                  <a:pt x="850106" y="676275"/>
                </a:lnTo>
                <a:lnTo>
                  <a:pt x="952500" y="731043"/>
                </a:lnTo>
                <a:lnTo>
                  <a:pt x="1042987" y="778668"/>
                </a:lnTo>
                <a:lnTo>
                  <a:pt x="1195387" y="842962"/>
                </a:lnTo>
                <a:lnTo>
                  <a:pt x="1295400" y="878681"/>
                </a:lnTo>
                <a:lnTo>
                  <a:pt x="1376362" y="907256"/>
                </a:lnTo>
                <a:lnTo>
                  <a:pt x="1476375" y="938212"/>
                </a:lnTo>
                <a:lnTo>
                  <a:pt x="1621631" y="976312"/>
                </a:lnTo>
                <a:lnTo>
                  <a:pt x="1781175" y="1012031"/>
                </a:lnTo>
                <a:lnTo>
                  <a:pt x="1902618" y="1033462"/>
                </a:lnTo>
                <a:lnTo>
                  <a:pt x="1983581" y="1045368"/>
                </a:lnTo>
                <a:lnTo>
                  <a:pt x="2021681" y="1040606"/>
                </a:lnTo>
                <a:lnTo>
                  <a:pt x="2045493" y="1031081"/>
                </a:lnTo>
                <a:lnTo>
                  <a:pt x="2093118" y="976312"/>
                </a:lnTo>
                <a:lnTo>
                  <a:pt x="2035968" y="1340643"/>
                </a:lnTo>
                <a:lnTo>
                  <a:pt x="1916906" y="1338262"/>
                </a:lnTo>
                <a:lnTo>
                  <a:pt x="1759743" y="1295400"/>
                </a:lnTo>
                <a:lnTo>
                  <a:pt x="1471612" y="1200150"/>
                </a:lnTo>
                <a:lnTo>
                  <a:pt x="1266825" y="1123950"/>
                </a:lnTo>
                <a:lnTo>
                  <a:pt x="1121568" y="1057275"/>
                </a:lnTo>
                <a:lnTo>
                  <a:pt x="1009650" y="1002506"/>
                </a:lnTo>
                <a:lnTo>
                  <a:pt x="912018" y="9501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5797BEF7-0AA0-4765-AED5-08AA49C374D7}"/>
              </a:ext>
            </a:extLst>
          </p:cNvPr>
          <p:cNvSpPr/>
          <p:nvPr/>
        </p:nvSpPr>
        <p:spPr>
          <a:xfrm>
            <a:off x="5387975" y="3178175"/>
            <a:ext cx="2165350" cy="2000250"/>
          </a:xfrm>
          <a:custGeom>
            <a:avLst/>
            <a:gdLst>
              <a:gd name="connsiteX0" fmla="*/ 723900 w 2165350"/>
              <a:gd name="connsiteY0" fmla="*/ 1025525 h 2000250"/>
              <a:gd name="connsiteX1" fmla="*/ 596900 w 2165350"/>
              <a:gd name="connsiteY1" fmla="*/ 812800 h 2000250"/>
              <a:gd name="connsiteX2" fmla="*/ 501650 w 2165350"/>
              <a:gd name="connsiteY2" fmla="*/ 673100 h 2000250"/>
              <a:gd name="connsiteX3" fmla="*/ 400050 w 2165350"/>
              <a:gd name="connsiteY3" fmla="*/ 533400 h 2000250"/>
              <a:gd name="connsiteX4" fmla="*/ 336550 w 2165350"/>
              <a:gd name="connsiteY4" fmla="*/ 438150 h 2000250"/>
              <a:gd name="connsiteX5" fmla="*/ 228600 w 2165350"/>
              <a:gd name="connsiteY5" fmla="*/ 288925 h 2000250"/>
              <a:gd name="connsiteX6" fmla="*/ 142875 w 2165350"/>
              <a:gd name="connsiteY6" fmla="*/ 174625 h 2000250"/>
              <a:gd name="connsiteX7" fmla="*/ 114300 w 2165350"/>
              <a:gd name="connsiteY7" fmla="*/ 136525 h 2000250"/>
              <a:gd name="connsiteX8" fmla="*/ 82550 w 2165350"/>
              <a:gd name="connsiteY8" fmla="*/ 107950 h 2000250"/>
              <a:gd name="connsiteX9" fmla="*/ 50800 w 2165350"/>
              <a:gd name="connsiteY9" fmla="*/ 85725 h 2000250"/>
              <a:gd name="connsiteX10" fmla="*/ 25400 w 2165350"/>
              <a:gd name="connsiteY10" fmla="*/ 73025 h 2000250"/>
              <a:gd name="connsiteX11" fmla="*/ 6350 w 2165350"/>
              <a:gd name="connsiteY11" fmla="*/ 50800 h 2000250"/>
              <a:gd name="connsiteX12" fmla="*/ 0 w 2165350"/>
              <a:gd name="connsiteY12" fmla="*/ 25400 h 2000250"/>
              <a:gd name="connsiteX13" fmla="*/ 6350 w 2165350"/>
              <a:gd name="connsiteY13" fmla="*/ 6350 h 2000250"/>
              <a:gd name="connsiteX14" fmla="*/ 19050 w 2165350"/>
              <a:gd name="connsiteY14" fmla="*/ 0 h 2000250"/>
              <a:gd name="connsiteX15" fmla="*/ 41275 w 2165350"/>
              <a:gd name="connsiteY15" fmla="*/ 0 h 2000250"/>
              <a:gd name="connsiteX16" fmla="*/ 88900 w 2165350"/>
              <a:gd name="connsiteY16" fmla="*/ 6350 h 2000250"/>
              <a:gd name="connsiteX17" fmla="*/ 120650 w 2165350"/>
              <a:gd name="connsiteY17" fmla="*/ 12700 h 2000250"/>
              <a:gd name="connsiteX18" fmla="*/ 161925 w 2165350"/>
              <a:gd name="connsiteY18" fmla="*/ 38100 h 2000250"/>
              <a:gd name="connsiteX19" fmla="*/ 212725 w 2165350"/>
              <a:gd name="connsiteY19" fmla="*/ 76200 h 2000250"/>
              <a:gd name="connsiteX20" fmla="*/ 279400 w 2165350"/>
              <a:gd name="connsiteY20" fmla="*/ 149225 h 2000250"/>
              <a:gd name="connsiteX21" fmla="*/ 454025 w 2165350"/>
              <a:gd name="connsiteY21" fmla="*/ 358775 h 2000250"/>
              <a:gd name="connsiteX22" fmla="*/ 635000 w 2165350"/>
              <a:gd name="connsiteY22" fmla="*/ 577850 h 2000250"/>
              <a:gd name="connsiteX23" fmla="*/ 787400 w 2165350"/>
              <a:gd name="connsiteY23" fmla="*/ 758825 h 2000250"/>
              <a:gd name="connsiteX24" fmla="*/ 863600 w 2165350"/>
              <a:gd name="connsiteY24" fmla="*/ 844550 h 2000250"/>
              <a:gd name="connsiteX25" fmla="*/ 990600 w 2165350"/>
              <a:gd name="connsiteY25" fmla="*/ 990600 h 2000250"/>
              <a:gd name="connsiteX26" fmla="*/ 1139825 w 2165350"/>
              <a:gd name="connsiteY26" fmla="*/ 1152525 h 2000250"/>
              <a:gd name="connsiteX27" fmla="*/ 1247775 w 2165350"/>
              <a:gd name="connsiteY27" fmla="*/ 1260475 h 2000250"/>
              <a:gd name="connsiteX28" fmla="*/ 1330325 w 2165350"/>
              <a:gd name="connsiteY28" fmla="*/ 1336675 h 2000250"/>
              <a:gd name="connsiteX29" fmla="*/ 1466850 w 2165350"/>
              <a:gd name="connsiteY29" fmla="*/ 1454150 h 2000250"/>
              <a:gd name="connsiteX30" fmla="*/ 1590675 w 2165350"/>
              <a:gd name="connsiteY30" fmla="*/ 1543050 h 2000250"/>
              <a:gd name="connsiteX31" fmla="*/ 1768475 w 2165350"/>
              <a:gd name="connsiteY31" fmla="*/ 1673225 h 2000250"/>
              <a:gd name="connsiteX32" fmla="*/ 1955800 w 2165350"/>
              <a:gd name="connsiteY32" fmla="*/ 1797050 h 2000250"/>
              <a:gd name="connsiteX33" fmla="*/ 2105025 w 2165350"/>
              <a:gd name="connsiteY33" fmla="*/ 1889125 h 2000250"/>
              <a:gd name="connsiteX34" fmla="*/ 2130425 w 2165350"/>
              <a:gd name="connsiteY34" fmla="*/ 1908175 h 2000250"/>
              <a:gd name="connsiteX35" fmla="*/ 2155825 w 2165350"/>
              <a:gd name="connsiteY35" fmla="*/ 1933575 h 2000250"/>
              <a:gd name="connsiteX36" fmla="*/ 2165350 w 2165350"/>
              <a:gd name="connsiteY36" fmla="*/ 1958975 h 2000250"/>
              <a:gd name="connsiteX37" fmla="*/ 2155825 w 2165350"/>
              <a:gd name="connsiteY37" fmla="*/ 1981200 h 2000250"/>
              <a:gd name="connsiteX38" fmla="*/ 2143125 w 2165350"/>
              <a:gd name="connsiteY38" fmla="*/ 1993900 h 2000250"/>
              <a:gd name="connsiteX39" fmla="*/ 2089150 w 2165350"/>
              <a:gd name="connsiteY39" fmla="*/ 2000250 h 2000250"/>
              <a:gd name="connsiteX40" fmla="*/ 1885950 w 2165350"/>
              <a:gd name="connsiteY40" fmla="*/ 1981200 h 2000250"/>
              <a:gd name="connsiteX41" fmla="*/ 1619250 w 2165350"/>
              <a:gd name="connsiteY41" fmla="*/ 1939925 h 2000250"/>
              <a:gd name="connsiteX42" fmla="*/ 1362075 w 2165350"/>
              <a:gd name="connsiteY42" fmla="*/ 1889125 h 2000250"/>
              <a:gd name="connsiteX43" fmla="*/ 1301750 w 2165350"/>
              <a:gd name="connsiteY43" fmla="*/ 1870075 h 2000250"/>
              <a:gd name="connsiteX44" fmla="*/ 1257300 w 2165350"/>
              <a:gd name="connsiteY44" fmla="*/ 1854200 h 2000250"/>
              <a:gd name="connsiteX45" fmla="*/ 1222375 w 2165350"/>
              <a:gd name="connsiteY45" fmla="*/ 1838325 h 2000250"/>
              <a:gd name="connsiteX46" fmla="*/ 1181100 w 2165350"/>
              <a:gd name="connsiteY46" fmla="*/ 1809750 h 2000250"/>
              <a:gd name="connsiteX47" fmla="*/ 1155700 w 2165350"/>
              <a:gd name="connsiteY47" fmla="*/ 1790700 h 2000250"/>
              <a:gd name="connsiteX48" fmla="*/ 1136650 w 2165350"/>
              <a:gd name="connsiteY48" fmla="*/ 1755775 h 2000250"/>
              <a:gd name="connsiteX49" fmla="*/ 1003300 w 2165350"/>
              <a:gd name="connsiteY49" fmla="*/ 1524000 h 2000250"/>
              <a:gd name="connsiteX50" fmla="*/ 847725 w 2165350"/>
              <a:gd name="connsiteY50" fmla="*/ 1247775 h 2000250"/>
              <a:gd name="connsiteX51" fmla="*/ 723900 w 2165350"/>
              <a:gd name="connsiteY51" fmla="*/ 1025525 h 2000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2165350" h="2000250">
                <a:moveTo>
                  <a:pt x="723900" y="1025525"/>
                </a:moveTo>
                <a:lnTo>
                  <a:pt x="596900" y="812800"/>
                </a:lnTo>
                <a:lnTo>
                  <a:pt x="501650" y="673100"/>
                </a:lnTo>
                <a:lnTo>
                  <a:pt x="400050" y="533400"/>
                </a:lnTo>
                <a:lnTo>
                  <a:pt x="336550" y="438150"/>
                </a:lnTo>
                <a:lnTo>
                  <a:pt x="228600" y="288925"/>
                </a:lnTo>
                <a:lnTo>
                  <a:pt x="142875" y="174625"/>
                </a:lnTo>
                <a:lnTo>
                  <a:pt x="114300" y="136525"/>
                </a:lnTo>
                <a:lnTo>
                  <a:pt x="82550" y="107950"/>
                </a:lnTo>
                <a:lnTo>
                  <a:pt x="50800" y="85725"/>
                </a:lnTo>
                <a:lnTo>
                  <a:pt x="25400" y="73025"/>
                </a:lnTo>
                <a:lnTo>
                  <a:pt x="6350" y="50800"/>
                </a:lnTo>
                <a:lnTo>
                  <a:pt x="0" y="25400"/>
                </a:lnTo>
                <a:lnTo>
                  <a:pt x="6350" y="6350"/>
                </a:lnTo>
                <a:lnTo>
                  <a:pt x="19050" y="0"/>
                </a:lnTo>
                <a:lnTo>
                  <a:pt x="41275" y="0"/>
                </a:lnTo>
                <a:lnTo>
                  <a:pt x="88900" y="6350"/>
                </a:lnTo>
                <a:lnTo>
                  <a:pt x="120650" y="12700"/>
                </a:lnTo>
                <a:lnTo>
                  <a:pt x="161925" y="38100"/>
                </a:lnTo>
                <a:lnTo>
                  <a:pt x="212725" y="76200"/>
                </a:lnTo>
                <a:lnTo>
                  <a:pt x="279400" y="149225"/>
                </a:lnTo>
                <a:lnTo>
                  <a:pt x="454025" y="358775"/>
                </a:lnTo>
                <a:lnTo>
                  <a:pt x="635000" y="577850"/>
                </a:lnTo>
                <a:lnTo>
                  <a:pt x="787400" y="758825"/>
                </a:lnTo>
                <a:lnTo>
                  <a:pt x="863600" y="844550"/>
                </a:lnTo>
                <a:lnTo>
                  <a:pt x="990600" y="990600"/>
                </a:lnTo>
                <a:lnTo>
                  <a:pt x="1139825" y="1152525"/>
                </a:lnTo>
                <a:lnTo>
                  <a:pt x="1247775" y="1260475"/>
                </a:lnTo>
                <a:lnTo>
                  <a:pt x="1330325" y="1336675"/>
                </a:lnTo>
                <a:lnTo>
                  <a:pt x="1466850" y="1454150"/>
                </a:lnTo>
                <a:lnTo>
                  <a:pt x="1590675" y="1543050"/>
                </a:lnTo>
                <a:lnTo>
                  <a:pt x="1768475" y="1673225"/>
                </a:lnTo>
                <a:lnTo>
                  <a:pt x="1955800" y="1797050"/>
                </a:lnTo>
                <a:lnTo>
                  <a:pt x="2105025" y="1889125"/>
                </a:lnTo>
                <a:lnTo>
                  <a:pt x="2130425" y="1908175"/>
                </a:lnTo>
                <a:lnTo>
                  <a:pt x="2155825" y="1933575"/>
                </a:lnTo>
                <a:lnTo>
                  <a:pt x="2165350" y="1958975"/>
                </a:lnTo>
                <a:lnTo>
                  <a:pt x="2155825" y="1981200"/>
                </a:lnTo>
                <a:lnTo>
                  <a:pt x="2143125" y="1993900"/>
                </a:lnTo>
                <a:lnTo>
                  <a:pt x="2089150" y="2000250"/>
                </a:lnTo>
                <a:lnTo>
                  <a:pt x="1885950" y="1981200"/>
                </a:lnTo>
                <a:lnTo>
                  <a:pt x="1619250" y="1939925"/>
                </a:lnTo>
                <a:lnTo>
                  <a:pt x="1362075" y="1889125"/>
                </a:lnTo>
                <a:lnTo>
                  <a:pt x="1301750" y="1870075"/>
                </a:lnTo>
                <a:lnTo>
                  <a:pt x="1257300" y="1854200"/>
                </a:lnTo>
                <a:lnTo>
                  <a:pt x="1222375" y="1838325"/>
                </a:lnTo>
                <a:lnTo>
                  <a:pt x="1181100" y="1809750"/>
                </a:lnTo>
                <a:lnTo>
                  <a:pt x="1155700" y="1790700"/>
                </a:lnTo>
                <a:lnTo>
                  <a:pt x="1136650" y="1755775"/>
                </a:lnTo>
                <a:lnTo>
                  <a:pt x="1003300" y="1524000"/>
                </a:lnTo>
                <a:lnTo>
                  <a:pt x="847725" y="1247775"/>
                </a:lnTo>
                <a:lnTo>
                  <a:pt x="723900" y="10255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38115BD-BF4A-4596-AFE3-A561D6AD90AC}"/>
              </a:ext>
            </a:extLst>
          </p:cNvPr>
          <p:cNvGrpSpPr>
            <a:grpSpLocks/>
          </p:cNvGrpSpPr>
          <p:nvPr/>
        </p:nvGrpSpPr>
        <p:grpSpPr bwMode="auto">
          <a:xfrm>
            <a:off x="2617788" y="1465263"/>
            <a:ext cx="4968875" cy="4564062"/>
            <a:chOff x="2736850" y="1617663"/>
            <a:chExt cx="4968875" cy="4564062"/>
          </a:xfrm>
        </p:grpSpPr>
        <p:sp>
          <p:nvSpPr>
            <p:cNvPr id="67" name="フリーフォーム 6">
              <a:extLst>
                <a:ext uri="{FF2B5EF4-FFF2-40B4-BE49-F238E27FC236}">
                  <a16:creationId xmlns:a16="http://schemas.microsoft.com/office/drawing/2014/main" id="{9116F754-27A6-466C-8F40-11FA3E6252E3}"/>
                </a:ext>
              </a:extLst>
            </p:cNvPr>
            <p:cNvSpPr/>
            <p:nvPr/>
          </p:nvSpPr>
          <p:spPr>
            <a:xfrm>
              <a:off x="3832225" y="1617663"/>
              <a:ext cx="1976437" cy="561975"/>
            </a:xfrm>
            <a:custGeom>
              <a:avLst/>
              <a:gdLst>
                <a:gd name="connsiteX0" fmla="*/ 1016794 w 1976438"/>
                <a:gd name="connsiteY0" fmla="*/ 359569 h 561975"/>
                <a:gd name="connsiteX1" fmla="*/ 740569 w 1976438"/>
                <a:gd name="connsiteY1" fmla="*/ 452437 h 561975"/>
                <a:gd name="connsiteX2" fmla="*/ 557213 w 1976438"/>
                <a:gd name="connsiteY2" fmla="*/ 516731 h 561975"/>
                <a:gd name="connsiteX3" fmla="*/ 421482 w 1976438"/>
                <a:gd name="connsiteY3" fmla="*/ 561975 h 561975"/>
                <a:gd name="connsiteX4" fmla="*/ 404813 w 1976438"/>
                <a:gd name="connsiteY4" fmla="*/ 561975 h 561975"/>
                <a:gd name="connsiteX5" fmla="*/ 323850 w 1976438"/>
                <a:gd name="connsiteY5" fmla="*/ 540544 h 561975"/>
                <a:gd name="connsiteX6" fmla="*/ 269082 w 1976438"/>
                <a:gd name="connsiteY6" fmla="*/ 511969 h 561975"/>
                <a:gd name="connsiteX7" fmla="*/ 209550 w 1976438"/>
                <a:gd name="connsiteY7" fmla="*/ 476250 h 561975"/>
                <a:gd name="connsiteX8" fmla="*/ 147638 w 1976438"/>
                <a:gd name="connsiteY8" fmla="*/ 421481 h 561975"/>
                <a:gd name="connsiteX9" fmla="*/ 107157 w 1976438"/>
                <a:gd name="connsiteY9" fmla="*/ 383381 h 561975"/>
                <a:gd name="connsiteX10" fmla="*/ 64294 w 1976438"/>
                <a:gd name="connsiteY10" fmla="*/ 335756 h 561975"/>
                <a:gd name="connsiteX11" fmla="*/ 26194 w 1976438"/>
                <a:gd name="connsiteY11" fmla="*/ 292894 h 561975"/>
                <a:gd name="connsiteX12" fmla="*/ 11907 w 1976438"/>
                <a:gd name="connsiteY12" fmla="*/ 271462 h 561975"/>
                <a:gd name="connsiteX13" fmla="*/ 4763 w 1976438"/>
                <a:gd name="connsiteY13" fmla="*/ 245269 h 561975"/>
                <a:gd name="connsiteX14" fmla="*/ 0 w 1976438"/>
                <a:gd name="connsiteY14" fmla="*/ 216694 h 561975"/>
                <a:gd name="connsiteX15" fmla="*/ 4763 w 1976438"/>
                <a:gd name="connsiteY15" fmla="*/ 195262 h 561975"/>
                <a:gd name="connsiteX16" fmla="*/ 19050 w 1976438"/>
                <a:gd name="connsiteY16" fmla="*/ 185737 h 561975"/>
                <a:gd name="connsiteX17" fmla="*/ 33338 w 1976438"/>
                <a:gd name="connsiteY17" fmla="*/ 185737 h 561975"/>
                <a:gd name="connsiteX18" fmla="*/ 52388 w 1976438"/>
                <a:gd name="connsiteY18" fmla="*/ 192881 h 561975"/>
                <a:gd name="connsiteX19" fmla="*/ 78582 w 1976438"/>
                <a:gd name="connsiteY19" fmla="*/ 214312 h 561975"/>
                <a:gd name="connsiteX20" fmla="*/ 140494 w 1976438"/>
                <a:gd name="connsiteY20" fmla="*/ 254794 h 561975"/>
                <a:gd name="connsiteX21" fmla="*/ 183357 w 1976438"/>
                <a:gd name="connsiteY21" fmla="*/ 276225 h 561975"/>
                <a:gd name="connsiteX22" fmla="*/ 226219 w 1976438"/>
                <a:gd name="connsiteY22" fmla="*/ 295275 h 561975"/>
                <a:gd name="connsiteX23" fmla="*/ 259557 w 1976438"/>
                <a:gd name="connsiteY23" fmla="*/ 304800 h 561975"/>
                <a:gd name="connsiteX24" fmla="*/ 311944 w 1976438"/>
                <a:gd name="connsiteY24" fmla="*/ 319087 h 561975"/>
                <a:gd name="connsiteX25" fmla="*/ 361950 w 1976438"/>
                <a:gd name="connsiteY25" fmla="*/ 326231 h 561975"/>
                <a:gd name="connsiteX26" fmla="*/ 395288 w 1976438"/>
                <a:gd name="connsiteY26" fmla="*/ 326231 h 561975"/>
                <a:gd name="connsiteX27" fmla="*/ 469107 w 1976438"/>
                <a:gd name="connsiteY27" fmla="*/ 319087 h 561975"/>
                <a:gd name="connsiteX28" fmla="*/ 611982 w 1976438"/>
                <a:gd name="connsiteY28" fmla="*/ 283369 h 561975"/>
                <a:gd name="connsiteX29" fmla="*/ 840582 w 1976438"/>
                <a:gd name="connsiteY29" fmla="*/ 230981 h 561975"/>
                <a:gd name="connsiteX30" fmla="*/ 1140619 w 1976438"/>
                <a:gd name="connsiteY30" fmla="*/ 164306 h 561975"/>
                <a:gd name="connsiteX31" fmla="*/ 1381125 w 1976438"/>
                <a:gd name="connsiteY31" fmla="*/ 111919 h 561975"/>
                <a:gd name="connsiteX32" fmla="*/ 1407319 w 1976438"/>
                <a:gd name="connsiteY32" fmla="*/ 83344 h 561975"/>
                <a:gd name="connsiteX33" fmla="*/ 1435894 w 1976438"/>
                <a:gd name="connsiteY33" fmla="*/ 59531 h 561975"/>
                <a:gd name="connsiteX34" fmla="*/ 1471613 w 1976438"/>
                <a:gd name="connsiteY34" fmla="*/ 38100 h 561975"/>
                <a:gd name="connsiteX35" fmla="*/ 1507332 w 1976438"/>
                <a:gd name="connsiteY35" fmla="*/ 21431 h 561975"/>
                <a:gd name="connsiteX36" fmla="*/ 1552575 w 1976438"/>
                <a:gd name="connsiteY36" fmla="*/ 7144 h 561975"/>
                <a:gd name="connsiteX37" fmla="*/ 1597819 w 1976438"/>
                <a:gd name="connsiteY37" fmla="*/ 0 h 561975"/>
                <a:gd name="connsiteX38" fmla="*/ 1638300 w 1976438"/>
                <a:gd name="connsiteY38" fmla="*/ 2381 h 561975"/>
                <a:gd name="connsiteX39" fmla="*/ 1695450 w 1976438"/>
                <a:gd name="connsiteY39" fmla="*/ 19050 h 561975"/>
                <a:gd name="connsiteX40" fmla="*/ 1790700 w 1976438"/>
                <a:gd name="connsiteY40" fmla="*/ 59531 h 561975"/>
                <a:gd name="connsiteX41" fmla="*/ 1893094 w 1976438"/>
                <a:gd name="connsiteY41" fmla="*/ 109537 h 561975"/>
                <a:gd name="connsiteX42" fmla="*/ 1931194 w 1976438"/>
                <a:gd name="connsiteY42" fmla="*/ 130969 h 561975"/>
                <a:gd name="connsiteX43" fmla="*/ 1943100 w 1976438"/>
                <a:gd name="connsiteY43" fmla="*/ 138112 h 561975"/>
                <a:gd name="connsiteX44" fmla="*/ 1959769 w 1976438"/>
                <a:gd name="connsiteY44" fmla="*/ 154781 h 561975"/>
                <a:gd name="connsiteX45" fmla="*/ 1971675 w 1976438"/>
                <a:gd name="connsiteY45" fmla="*/ 180975 h 561975"/>
                <a:gd name="connsiteX46" fmla="*/ 1976438 w 1976438"/>
                <a:gd name="connsiteY46" fmla="*/ 200025 h 561975"/>
                <a:gd name="connsiteX47" fmla="*/ 1976438 w 1976438"/>
                <a:gd name="connsiteY47" fmla="*/ 221456 h 561975"/>
                <a:gd name="connsiteX48" fmla="*/ 1964532 w 1976438"/>
                <a:gd name="connsiteY48" fmla="*/ 247650 h 561975"/>
                <a:gd name="connsiteX49" fmla="*/ 1943100 w 1976438"/>
                <a:gd name="connsiteY49" fmla="*/ 271462 h 561975"/>
                <a:gd name="connsiteX50" fmla="*/ 1909763 w 1976438"/>
                <a:gd name="connsiteY50" fmla="*/ 295275 h 561975"/>
                <a:gd name="connsiteX51" fmla="*/ 1483519 w 1976438"/>
                <a:gd name="connsiteY51" fmla="*/ 271462 h 561975"/>
                <a:gd name="connsiteX52" fmla="*/ 1414463 w 1976438"/>
                <a:gd name="connsiteY52" fmla="*/ 266700 h 561975"/>
                <a:gd name="connsiteX53" fmla="*/ 1369219 w 1976438"/>
                <a:gd name="connsiteY53" fmla="*/ 269081 h 561975"/>
                <a:gd name="connsiteX54" fmla="*/ 1319213 w 1976438"/>
                <a:gd name="connsiteY54" fmla="*/ 278606 h 561975"/>
                <a:gd name="connsiteX55" fmla="*/ 1016794 w 1976438"/>
                <a:gd name="connsiteY55" fmla="*/ 35956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76438" h="561975">
                  <a:moveTo>
                    <a:pt x="1016794" y="359569"/>
                  </a:moveTo>
                  <a:lnTo>
                    <a:pt x="740569" y="452437"/>
                  </a:lnTo>
                  <a:lnTo>
                    <a:pt x="557213" y="516731"/>
                  </a:lnTo>
                  <a:lnTo>
                    <a:pt x="421482" y="561975"/>
                  </a:lnTo>
                  <a:lnTo>
                    <a:pt x="404813" y="561975"/>
                  </a:lnTo>
                  <a:lnTo>
                    <a:pt x="323850" y="540544"/>
                  </a:lnTo>
                  <a:lnTo>
                    <a:pt x="269082" y="511969"/>
                  </a:lnTo>
                  <a:lnTo>
                    <a:pt x="209550" y="476250"/>
                  </a:lnTo>
                  <a:lnTo>
                    <a:pt x="147638" y="421481"/>
                  </a:lnTo>
                  <a:lnTo>
                    <a:pt x="107157" y="383381"/>
                  </a:lnTo>
                  <a:lnTo>
                    <a:pt x="64294" y="335756"/>
                  </a:lnTo>
                  <a:lnTo>
                    <a:pt x="26194" y="292894"/>
                  </a:lnTo>
                  <a:lnTo>
                    <a:pt x="11907" y="271462"/>
                  </a:lnTo>
                  <a:lnTo>
                    <a:pt x="4763" y="245269"/>
                  </a:lnTo>
                  <a:lnTo>
                    <a:pt x="0" y="216694"/>
                  </a:lnTo>
                  <a:lnTo>
                    <a:pt x="4763" y="195262"/>
                  </a:lnTo>
                  <a:lnTo>
                    <a:pt x="19050" y="185737"/>
                  </a:lnTo>
                  <a:lnTo>
                    <a:pt x="33338" y="185737"/>
                  </a:lnTo>
                  <a:lnTo>
                    <a:pt x="52388" y="192881"/>
                  </a:lnTo>
                  <a:lnTo>
                    <a:pt x="78582" y="214312"/>
                  </a:lnTo>
                  <a:lnTo>
                    <a:pt x="140494" y="254794"/>
                  </a:lnTo>
                  <a:lnTo>
                    <a:pt x="183357" y="276225"/>
                  </a:lnTo>
                  <a:lnTo>
                    <a:pt x="226219" y="295275"/>
                  </a:lnTo>
                  <a:lnTo>
                    <a:pt x="259557" y="304800"/>
                  </a:lnTo>
                  <a:lnTo>
                    <a:pt x="311944" y="319087"/>
                  </a:lnTo>
                  <a:lnTo>
                    <a:pt x="361950" y="326231"/>
                  </a:lnTo>
                  <a:lnTo>
                    <a:pt x="395288" y="326231"/>
                  </a:lnTo>
                  <a:lnTo>
                    <a:pt x="469107" y="319087"/>
                  </a:lnTo>
                  <a:lnTo>
                    <a:pt x="611982" y="283369"/>
                  </a:lnTo>
                  <a:lnTo>
                    <a:pt x="840582" y="230981"/>
                  </a:lnTo>
                  <a:lnTo>
                    <a:pt x="1140619" y="164306"/>
                  </a:lnTo>
                  <a:lnTo>
                    <a:pt x="1381125" y="111919"/>
                  </a:lnTo>
                  <a:lnTo>
                    <a:pt x="1407319" y="83344"/>
                  </a:lnTo>
                  <a:lnTo>
                    <a:pt x="1435894" y="59531"/>
                  </a:lnTo>
                  <a:lnTo>
                    <a:pt x="1471613" y="38100"/>
                  </a:lnTo>
                  <a:lnTo>
                    <a:pt x="1507332" y="21431"/>
                  </a:lnTo>
                  <a:lnTo>
                    <a:pt x="1552575" y="7144"/>
                  </a:lnTo>
                  <a:lnTo>
                    <a:pt x="1597819" y="0"/>
                  </a:lnTo>
                  <a:lnTo>
                    <a:pt x="1638300" y="2381"/>
                  </a:lnTo>
                  <a:lnTo>
                    <a:pt x="1695450" y="19050"/>
                  </a:lnTo>
                  <a:lnTo>
                    <a:pt x="1790700" y="59531"/>
                  </a:lnTo>
                  <a:lnTo>
                    <a:pt x="1893094" y="109537"/>
                  </a:lnTo>
                  <a:lnTo>
                    <a:pt x="1931194" y="130969"/>
                  </a:lnTo>
                  <a:lnTo>
                    <a:pt x="1943100" y="138112"/>
                  </a:lnTo>
                  <a:lnTo>
                    <a:pt x="1959769" y="154781"/>
                  </a:lnTo>
                  <a:lnTo>
                    <a:pt x="1971675" y="180975"/>
                  </a:lnTo>
                  <a:lnTo>
                    <a:pt x="1976438" y="200025"/>
                  </a:lnTo>
                  <a:lnTo>
                    <a:pt x="1976438" y="221456"/>
                  </a:lnTo>
                  <a:lnTo>
                    <a:pt x="1964532" y="247650"/>
                  </a:lnTo>
                  <a:lnTo>
                    <a:pt x="1943100" y="271462"/>
                  </a:lnTo>
                  <a:lnTo>
                    <a:pt x="1909763" y="295275"/>
                  </a:lnTo>
                  <a:lnTo>
                    <a:pt x="1483519" y="271462"/>
                  </a:lnTo>
                  <a:lnTo>
                    <a:pt x="1414463" y="266700"/>
                  </a:lnTo>
                  <a:lnTo>
                    <a:pt x="1369219" y="269081"/>
                  </a:lnTo>
                  <a:lnTo>
                    <a:pt x="1319213" y="278606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8" name="フリーフォーム 11">
              <a:extLst>
                <a:ext uri="{FF2B5EF4-FFF2-40B4-BE49-F238E27FC236}">
                  <a16:creationId xmlns:a16="http://schemas.microsoft.com/office/drawing/2014/main" id="{FDD9BB2D-FC46-41AB-9CCB-48F1E59DC35D}"/>
                </a:ext>
              </a:extLst>
            </p:cNvPr>
            <p:cNvSpPr/>
            <p:nvPr/>
          </p:nvSpPr>
          <p:spPr>
            <a:xfrm>
              <a:off x="2770187" y="3173413"/>
              <a:ext cx="1416050" cy="476250"/>
            </a:xfrm>
            <a:custGeom>
              <a:avLst/>
              <a:gdLst>
                <a:gd name="connsiteX0" fmla="*/ 788194 w 1416844"/>
                <a:gd name="connsiteY0" fmla="*/ 307182 h 476250"/>
                <a:gd name="connsiteX1" fmla="*/ 602456 w 1416844"/>
                <a:gd name="connsiteY1" fmla="*/ 390525 h 476250"/>
                <a:gd name="connsiteX2" fmla="*/ 507206 w 1416844"/>
                <a:gd name="connsiteY2" fmla="*/ 435769 h 476250"/>
                <a:gd name="connsiteX3" fmla="*/ 464344 w 1416844"/>
                <a:gd name="connsiteY3" fmla="*/ 454819 h 476250"/>
                <a:gd name="connsiteX4" fmla="*/ 426244 w 1416844"/>
                <a:gd name="connsiteY4" fmla="*/ 466725 h 476250"/>
                <a:gd name="connsiteX5" fmla="*/ 381000 w 1416844"/>
                <a:gd name="connsiteY5" fmla="*/ 473869 h 476250"/>
                <a:gd name="connsiteX6" fmla="*/ 340519 w 1416844"/>
                <a:gd name="connsiteY6" fmla="*/ 476250 h 476250"/>
                <a:gd name="connsiteX7" fmla="*/ 304800 w 1416844"/>
                <a:gd name="connsiteY7" fmla="*/ 469107 h 476250"/>
                <a:gd name="connsiteX8" fmla="*/ 261937 w 1416844"/>
                <a:gd name="connsiteY8" fmla="*/ 450057 h 476250"/>
                <a:gd name="connsiteX9" fmla="*/ 195262 w 1416844"/>
                <a:gd name="connsiteY9" fmla="*/ 414338 h 476250"/>
                <a:gd name="connsiteX10" fmla="*/ 142875 w 1416844"/>
                <a:gd name="connsiteY10" fmla="*/ 378619 h 476250"/>
                <a:gd name="connsiteX11" fmla="*/ 76200 w 1416844"/>
                <a:gd name="connsiteY11" fmla="*/ 323850 h 476250"/>
                <a:gd name="connsiteX12" fmla="*/ 45244 w 1416844"/>
                <a:gd name="connsiteY12" fmla="*/ 292894 h 476250"/>
                <a:gd name="connsiteX13" fmla="*/ 11906 w 1416844"/>
                <a:gd name="connsiteY13" fmla="*/ 264319 h 476250"/>
                <a:gd name="connsiteX14" fmla="*/ 2381 w 1416844"/>
                <a:gd name="connsiteY14" fmla="*/ 247650 h 476250"/>
                <a:gd name="connsiteX15" fmla="*/ 0 w 1416844"/>
                <a:gd name="connsiteY15" fmla="*/ 226219 h 476250"/>
                <a:gd name="connsiteX16" fmla="*/ 4762 w 1416844"/>
                <a:gd name="connsiteY16" fmla="*/ 202407 h 476250"/>
                <a:gd name="connsiteX17" fmla="*/ 16669 w 1416844"/>
                <a:gd name="connsiteY17" fmla="*/ 190500 h 476250"/>
                <a:gd name="connsiteX18" fmla="*/ 40481 w 1416844"/>
                <a:gd name="connsiteY18" fmla="*/ 180975 h 476250"/>
                <a:gd name="connsiteX19" fmla="*/ 59531 w 1416844"/>
                <a:gd name="connsiteY19" fmla="*/ 185738 h 476250"/>
                <a:gd name="connsiteX20" fmla="*/ 97631 w 1416844"/>
                <a:gd name="connsiteY20" fmla="*/ 204788 h 476250"/>
                <a:gd name="connsiteX21" fmla="*/ 123825 w 1416844"/>
                <a:gd name="connsiteY21" fmla="*/ 216694 h 476250"/>
                <a:gd name="connsiteX22" fmla="*/ 185737 w 1416844"/>
                <a:gd name="connsiteY22" fmla="*/ 235744 h 476250"/>
                <a:gd name="connsiteX23" fmla="*/ 230981 w 1416844"/>
                <a:gd name="connsiteY23" fmla="*/ 247650 h 476250"/>
                <a:gd name="connsiteX24" fmla="*/ 285750 w 1416844"/>
                <a:gd name="connsiteY24" fmla="*/ 254794 h 476250"/>
                <a:gd name="connsiteX25" fmla="*/ 335756 w 1416844"/>
                <a:gd name="connsiteY25" fmla="*/ 259557 h 476250"/>
                <a:gd name="connsiteX26" fmla="*/ 359569 w 1416844"/>
                <a:gd name="connsiteY26" fmla="*/ 257175 h 476250"/>
                <a:gd name="connsiteX27" fmla="*/ 392906 w 1416844"/>
                <a:gd name="connsiteY27" fmla="*/ 254794 h 476250"/>
                <a:gd name="connsiteX28" fmla="*/ 481012 w 1416844"/>
                <a:gd name="connsiteY28" fmla="*/ 221457 h 476250"/>
                <a:gd name="connsiteX29" fmla="*/ 697706 w 1416844"/>
                <a:gd name="connsiteY29" fmla="*/ 145257 h 476250"/>
                <a:gd name="connsiteX30" fmla="*/ 895350 w 1416844"/>
                <a:gd name="connsiteY30" fmla="*/ 73819 h 476250"/>
                <a:gd name="connsiteX31" fmla="*/ 935831 w 1416844"/>
                <a:gd name="connsiteY31" fmla="*/ 45244 h 476250"/>
                <a:gd name="connsiteX32" fmla="*/ 971550 w 1416844"/>
                <a:gd name="connsiteY32" fmla="*/ 26194 h 476250"/>
                <a:gd name="connsiteX33" fmla="*/ 1009650 w 1416844"/>
                <a:gd name="connsiteY33" fmla="*/ 9525 h 476250"/>
                <a:gd name="connsiteX34" fmla="*/ 1057275 w 1416844"/>
                <a:gd name="connsiteY34" fmla="*/ 0 h 476250"/>
                <a:gd name="connsiteX35" fmla="*/ 1100137 w 1416844"/>
                <a:gd name="connsiteY35" fmla="*/ 4763 h 476250"/>
                <a:gd name="connsiteX36" fmla="*/ 1135856 w 1416844"/>
                <a:gd name="connsiteY36" fmla="*/ 21432 h 476250"/>
                <a:gd name="connsiteX37" fmla="*/ 1214437 w 1416844"/>
                <a:gd name="connsiteY37" fmla="*/ 64294 h 476250"/>
                <a:gd name="connsiteX38" fmla="*/ 1307306 w 1416844"/>
                <a:gd name="connsiteY38" fmla="*/ 116682 h 476250"/>
                <a:gd name="connsiteX39" fmla="*/ 1357312 w 1416844"/>
                <a:gd name="connsiteY39" fmla="*/ 142875 h 476250"/>
                <a:gd name="connsiteX40" fmla="*/ 1390650 w 1416844"/>
                <a:gd name="connsiteY40" fmla="*/ 166688 h 476250"/>
                <a:gd name="connsiteX41" fmla="*/ 1407319 w 1416844"/>
                <a:gd name="connsiteY41" fmla="*/ 185738 h 476250"/>
                <a:gd name="connsiteX42" fmla="*/ 1416844 w 1416844"/>
                <a:gd name="connsiteY42" fmla="*/ 211932 h 476250"/>
                <a:gd name="connsiteX43" fmla="*/ 1416844 w 1416844"/>
                <a:gd name="connsiteY43" fmla="*/ 240507 h 476250"/>
                <a:gd name="connsiteX44" fmla="*/ 1400175 w 1416844"/>
                <a:gd name="connsiteY44" fmla="*/ 266700 h 476250"/>
                <a:gd name="connsiteX45" fmla="*/ 1347787 w 1416844"/>
                <a:gd name="connsiteY45" fmla="*/ 328613 h 476250"/>
                <a:gd name="connsiteX46" fmla="*/ 1302544 w 1416844"/>
                <a:gd name="connsiteY46" fmla="*/ 388144 h 476250"/>
                <a:gd name="connsiteX47" fmla="*/ 1028700 w 1416844"/>
                <a:gd name="connsiteY47" fmla="*/ 257175 h 476250"/>
                <a:gd name="connsiteX48" fmla="*/ 992981 w 1416844"/>
                <a:gd name="connsiteY48" fmla="*/ 242888 h 476250"/>
                <a:gd name="connsiteX49" fmla="*/ 964406 w 1416844"/>
                <a:gd name="connsiteY49" fmla="*/ 238125 h 476250"/>
                <a:gd name="connsiteX50" fmla="*/ 919162 w 1416844"/>
                <a:gd name="connsiteY50" fmla="*/ 252413 h 476250"/>
                <a:gd name="connsiteX51" fmla="*/ 788194 w 1416844"/>
                <a:gd name="connsiteY51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16844" h="476250">
                  <a:moveTo>
                    <a:pt x="788194" y="307182"/>
                  </a:moveTo>
                  <a:lnTo>
                    <a:pt x="602456" y="390525"/>
                  </a:lnTo>
                  <a:lnTo>
                    <a:pt x="507206" y="435769"/>
                  </a:lnTo>
                  <a:lnTo>
                    <a:pt x="464344" y="454819"/>
                  </a:lnTo>
                  <a:lnTo>
                    <a:pt x="426244" y="466725"/>
                  </a:lnTo>
                  <a:lnTo>
                    <a:pt x="381000" y="473869"/>
                  </a:lnTo>
                  <a:lnTo>
                    <a:pt x="340519" y="476250"/>
                  </a:lnTo>
                  <a:lnTo>
                    <a:pt x="304800" y="469107"/>
                  </a:lnTo>
                  <a:lnTo>
                    <a:pt x="261937" y="450057"/>
                  </a:lnTo>
                  <a:lnTo>
                    <a:pt x="195262" y="414338"/>
                  </a:lnTo>
                  <a:lnTo>
                    <a:pt x="142875" y="378619"/>
                  </a:lnTo>
                  <a:lnTo>
                    <a:pt x="76200" y="323850"/>
                  </a:lnTo>
                  <a:lnTo>
                    <a:pt x="45244" y="292894"/>
                  </a:lnTo>
                  <a:lnTo>
                    <a:pt x="11906" y="264319"/>
                  </a:lnTo>
                  <a:lnTo>
                    <a:pt x="2381" y="247650"/>
                  </a:lnTo>
                  <a:lnTo>
                    <a:pt x="0" y="226219"/>
                  </a:lnTo>
                  <a:lnTo>
                    <a:pt x="4762" y="202407"/>
                  </a:lnTo>
                  <a:lnTo>
                    <a:pt x="16669" y="190500"/>
                  </a:lnTo>
                  <a:lnTo>
                    <a:pt x="40481" y="180975"/>
                  </a:lnTo>
                  <a:lnTo>
                    <a:pt x="59531" y="185738"/>
                  </a:lnTo>
                  <a:lnTo>
                    <a:pt x="97631" y="204788"/>
                  </a:lnTo>
                  <a:lnTo>
                    <a:pt x="123825" y="216694"/>
                  </a:lnTo>
                  <a:lnTo>
                    <a:pt x="185737" y="235744"/>
                  </a:lnTo>
                  <a:lnTo>
                    <a:pt x="230981" y="247650"/>
                  </a:lnTo>
                  <a:lnTo>
                    <a:pt x="285750" y="254794"/>
                  </a:lnTo>
                  <a:lnTo>
                    <a:pt x="335756" y="259557"/>
                  </a:lnTo>
                  <a:lnTo>
                    <a:pt x="359569" y="257175"/>
                  </a:lnTo>
                  <a:lnTo>
                    <a:pt x="392906" y="254794"/>
                  </a:lnTo>
                  <a:lnTo>
                    <a:pt x="481012" y="221457"/>
                  </a:lnTo>
                  <a:lnTo>
                    <a:pt x="697706" y="145257"/>
                  </a:lnTo>
                  <a:lnTo>
                    <a:pt x="895350" y="73819"/>
                  </a:lnTo>
                  <a:lnTo>
                    <a:pt x="935831" y="45244"/>
                  </a:lnTo>
                  <a:lnTo>
                    <a:pt x="971550" y="26194"/>
                  </a:lnTo>
                  <a:lnTo>
                    <a:pt x="1009650" y="9525"/>
                  </a:lnTo>
                  <a:lnTo>
                    <a:pt x="1057275" y="0"/>
                  </a:lnTo>
                  <a:lnTo>
                    <a:pt x="1100137" y="4763"/>
                  </a:lnTo>
                  <a:lnTo>
                    <a:pt x="1135856" y="21432"/>
                  </a:lnTo>
                  <a:lnTo>
                    <a:pt x="1214437" y="64294"/>
                  </a:lnTo>
                  <a:lnTo>
                    <a:pt x="1307306" y="116682"/>
                  </a:lnTo>
                  <a:lnTo>
                    <a:pt x="1357312" y="142875"/>
                  </a:lnTo>
                  <a:lnTo>
                    <a:pt x="1390650" y="166688"/>
                  </a:lnTo>
                  <a:lnTo>
                    <a:pt x="1407319" y="185738"/>
                  </a:lnTo>
                  <a:lnTo>
                    <a:pt x="1416844" y="211932"/>
                  </a:lnTo>
                  <a:lnTo>
                    <a:pt x="1416844" y="240507"/>
                  </a:lnTo>
                  <a:lnTo>
                    <a:pt x="1400175" y="266700"/>
                  </a:lnTo>
                  <a:lnTo>
                    <a:pt x="1347787" y="328613"/>
                  </a:lnTo>
                  <a:lnTo>
                    <a:pt x="1302544" y="388144"/>
                  </a:lnTo>
                  <a:lnTo>
                    <a:pt x="1028700" y="257175"/>
                  </a:lnTo>
                  <a:lnTo>
                    <a:pt x="992981" y="242888"/>
                  </a:lnTo>
                  <a:lnTo>
                    <a:pt x="964406" y="238125"/>
                  </a:lnTo>
                  <a:lnTo>
                    <a:pt x="919162" y="252413"/>
                  </a:lnTo>
                  <a:lnTo>
                    <a:pt x="788194" y="3071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12">
              <a:extLst>
                <a:ext uri="{FF2B5EF4-FFF2-40B4-BE49-F238E27FC236}">
                  <a16:creationId xmlns:a16="http://schemas.microsoft.com/office/drawing/2014/main" id="{44761F27-F201-4A40-9544-9C7ED5398D58}"/>
                </a:ext>
              </a:extLst>
            </p:cNvPr>
            <p:cNvSpPr/>
            <p:nvPr/>
          </p:nvSpPr>
          <p:spPr>
            <a:xfrm>
              <a:off x="5699125" y="2427288"/>
              <a:ext cx="1266825" cy="1047750"/>
            </a:xfrm>
            <a:custGeom>
              <a:avLst/>
              <a:gdLst>
                <a:gd name="connsiteX0" fmla="*/ 361950 w 1266825"/>
                <a:gd name="connsiteY0" fmla="*/ 881062 h 1047750"/>
                <a:gd name="connsiteX1" fmla="*/ 42863 w 1266825"/>
                <a:gd name="connsiteY1" fmla="*/ 1047750 h 1047750"/>
                <a:gd name="connsiteX2" fmla="*/ 0 w 1266825"/>
                <a:gd name="connsiteY2" fmla="*/ 1014412 h 1047750"/>
                <a:gd name="connsiteX3" fmla="*/ 76200 w 1266825"/>
                <a:gd name="connsiteY3" fmla="*/ 957262 h 1047750"/>
                <a:gd name="connsiteX4" fmla="*/ 204788 w 1266825"/>
                <a:gd name="connsiteY4" fmla="*/ 864394 h 1047750"/>
                <a:gd name="connsiteX5" fmla="*/ 302419 w 1266825"/>
                <a:gd name="connsiteY5" fmla="*/ 790575 h 1047750"/>
                <a:gd name="connsiteX6" fmla="*/ 376238 w 1266825"/>
                <a:gd name="connsiteY6" fmla="*/ 733425 h 1047750"/>
                <a:gd name="connsiteX7" fmla="*/ 488157 w 1266825"/>
                <a:gd name="connsiteY7" fmla="*/ 638175 h 1047750"/>
                <a:gd name="connsiteX8" fmla="*/ 590550 w 1266825"/>
                <a:gd name="connsiteY8" fmla="*/ 550069 h 1047750"/>
                <a:gd name="connsiteX9" fmla="*/ 669132 w 1266825"/>
                <a:gd name="connsiteY9" fmla="*/ 473869 h 1047750"/>
                <a:gd name="connsiteX10" fmla="*/ 728663 w 1266825"/>
                <a:gd name="connsiteY10" fmla="*/ 416719 h 1047750"/>
                <a:gd name="connsiteX11" fmla="*/ 795338 w 1266825"/>
                <a:gd name="connsiteY11" fmla="*/ 345281 h 1047750"/>
                <a:gd name="connsiteX12" fmla="*/ 828675 w 1266825"/>
                <a:gd name="connsiteY12" fmla="*/ 307181 h 1047750"/>
                <a:gd name="connsiteX13" fmla="*/ 845344 w 1266825"/>
                <a:gd name="connsiteY13" fmla="*/ 280987 h 1047750"/>
                <a:gd name="connsiteX14" fmla="*/ 854869 w 1266825"/>
                <a:gd name="connsiteY14" fmla="*/ 252412 h 1047750"/>
                <a:gd name="connsiteX15" fmla="*/ 850107 w 1266825"/>
                <a:gd name="connsiteY15" fmla="*/ 216694 h 1047750"/>
                <a:gd name="connsiteX16" fmla="*/ 838200 w 1266825"/>
                <a:gd name="connsiteY16" fmla="*/ 178594 h 1047750"/>
                <a:gd name="connsiteX17" fmla="*/ 823913 w 1266825"/>
                <a:gd name="connsiteY17" fmla="*/ 152400 h 1047750"/>
                <a:gd name="connsiteX18" fmla="*/ 788194 w 1266825"/>
                <a:gd name="connsiteY18" fmla="*/ 107156 h 1047750"/>
                <a:gd name="connsiteX19" fmla="*/ 757238 w 1266825"/>
                <a:gd name="connsiteY19" fmla="*/ 80962 h 1047750"/>
                <a:gd name="connsiteX20" fmla="*/ 740569 w 1266825"/>
                <a:gd name="connsiteY20" fmla="*/ 66675 h 1047750"/>
                <a:gd name="connsiteX21" fmla="*/ 726282 w 1266825"/>
                <a:gd name="connsiteY21" fmla="*/ 47625 h 1047750"/>
                <a:gd name="connsiteX22" fmla="*/ 723900 w 1266825"/>
                <a:gd name="connsiteY22" fmla="*/ 30956 h 1047750"/>
                <a:gd name="connsiteX23" fmla="*/ 728663 w 1266825"/>
                <a:gd name="connsiteY23" fmla="*/ 9525 h 1047750"/>
                <a:gd name="connsiteX24" fmla="*/ 745332 w 1266825"/>
                <a:gd name="connsiteY24" fmla="*/ 0 h 1047750"/>
                <a:gd name="connsiteX25" fmla="*/ 781050 w 1266825"/>
                <a:gd name="connsiteY25" fmla="*/ 4762 h 1047750"/>
                <a:gd name="connsiteX26" fmla="*/ 814388 w 1266825"/>
                <a:gd name="connsiteY26" fmla="*/ 16669 h 1047750"/>
                <a:gd name="connsiteX27" fmla="*/ 873919 w 1266825"/>
                <a:gd name="connsiteY27" fmla="*/ 21431 h 1047750"/>
                <a:gd name="connsiteX28" fmla="*/ 933450 w 1266825"/>
                <a:gd name="connsiteY28" fmla="*/ 35719 h 1047750"/>
                <a:gd name="connsiteX29" fmla="*/ 988219 w 1266825"/>
                <a:gd name="connsiteY29" fmla="*/ 57150 h 1047750"/>
                <a:gd name="connsiteX30" fmla="*/ 1031082 w 1266825"/>
                <a:gd name="connsiteY30" fmla="*/ 80962 h 1047750"/>
                <a:gd name="connsiteX31" fmla="*/ 1073944 w 1266825"/>
                <a:gd name="connsiteY31" fmla="*/ 109537 h 1047750"/>
                <a:gd name="connsiteX32" fmla="*/ 1121569 w 1266825"/>
                <a:gd name="connsiteY32" fmla="*/ 152400 h 1047750"/>
                <a:gd name="connsiteX33" fmla="*/ 1171575 w 1266825"/>
                <a:gd name="connsiteY33" fmla="*/ 197644 h 1047750"/>
                <a:gd name="connsiteX34" fmla="*/ 1214438 w 1266825"/>
                <a:gd name="connsiteY34" fmla="*/ 242887 h 1047750"/>
                <a:gd name="connsiteX35" fmla="*/ 1245394 w 1266825"/>
                <a:gd name="connsiteY35" fmla="*/ 285750 h 1047750"/>
                <a:gd name="connsiteX36" fmla="*/ 1262063 w 1266825"/>
                <a:gd name="connsiteY36" fmla="*/ 314325 h 1047750"/>
                <a:gd name="connsiteX37" fmla="*/ 1266825 w 1266825"/>
                <a:gd name="connsiteY37" fmla="*/ 333375 h 1047750"/>
                <a:gd name="connsiteX38" fmla="*/ 1266825 w 1266825"/>
                <a:gd name="connsiteY38" fmla="*/ 354806 h 1047750"/>
                <a:gd name="connsiteX39" fmla="*/ 1259682 w 1266825"/>
                <a:gd name="connsiteY39" fmla="*/ 381000 h 1047750"/>
                <a:gd name="connsiteX40" fmla="*/ 1235869 w 1266825"/>
                <a:gd name="connsiteY40" fmla="*/ 400050 h 1047750"/>
                <a:gd name="connsiteX41" fmla="*/ 1164432 w 1266825"/>
                <a:gd name="connsiteY41" fmla="*/ 428625 h 1047750"/>
                <a:gd name="connsiteX42" fmla="*/ 1042988 w 1266825"/>
                <a:gd name="connsiteY42" fmla="*/ 495300 h 1047750"/>
                <a:gd name="connsiteX43" fmla="*/ 842963 w 1266825"/>
                <a:gd name="connsiteY43" fmla="*/ 616744 h 1047750"/>
                <a:gd name="connsiteX44" fmla="*/ 619125 w 1266825"/>
                <a:gd name="connsiteY44" fmla="*/ 740569 h 1047750"/>
                <a:gd name="connsiteX45" fmla="*/ 361950 w 1266825"/>
                <a:gd name="connsiteY45" fmla="*/ 88106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6825" h="1047750">
                  <a:moveTo>
                    <a:pt x="361950" y="881062"/>
                  </a:moveTo>
                  <a:lnTo>
                    <a:pt x="42863" y="1047750"/>
                  </a:lnTo>
                  <a:lnTo>
                    <a:pt x="0" y="1014412"/>
                  </a:lnTo>
                  <a:lnTo>
                    <a:pt x="76200" y="957262"/>
                  </a:lnTo>
                  <a:lnTo>
                    <a:pt x="204788" y="864394"/>
                  </a:lnTo>
                  <a:lnTo>
                    <a:pt x="302419" y="790575"/>
                  </a:lnTo>
                  <a:lnTo>
                    <a:pt x="376238" y="733425"/>
                  </a:lnTo>
                  <a:lnTo>
                    <a:pt x="488157" y="638175"/>
                  </a:lnTo>
                  <a:lnTo>
                    <a:pt x="590550" y="550069"/>
                  </a:lnTo>
                  <a:lnTo>
                    <a:pt x="669132" y="473869"/>
                  </a:lnTo>
                  <a:lnTo>
                    <a:pt x="728663" y="416719"/>
                  </a:lnTo>
                  <a:lnTo>
                    <a:pt x="795338" y="345281"/>
                  </a:lnTo>
                  <a:lnTo>
                    <a:pt x="828675" y="307181"/>
                  </a:lnTo>
                  <a:lnTo>
                    <a:pt x="845344" y="280987"/>
                  </a:lnTo>
                  <a:lnTo>
                    <a:pt x="854869" y="252412"/>
                  </a:lnTo>
                  <a:lnTo>
                    <a:pt x="850107" y="216694"/>
                  </a:lnTo>
                  <a:lnTo>
                    <a:pt x="838200" y="178594"/>
                  </a:lnTo>
                  <a:lnTo>
                    <a:pt x="823913" y="152400"/>
                  </a:lnTo>
                  <a:lnTo>
                    <a:pt x="788194" y="107156"/>
                  </a:lnTo>
                  <a:lnTo>
                    <a:pt x="757238" y="80962"/>
                  </a:lnTo>
                  <a:lnTo>
                    <a:pt x="740569" y="66675"/>
                  </a:lnTo>
                  <a:lnTo>
                    <a:pt x="726282" y="47625"/>
                  </a:lnTo>
                  <a:lnTo>
                    <a:pt x="723900" y="30956"/>
                  </a:lnTo>
                  <a:lnTo>
                    <a:pt x="728663" y="9525"/>
                  </a:lnTo>
                  <a:lnTo>
                    <a:pt x="745332" y="0"/>
                  </a:lnTo>
                  <a:lnTo>
                    <a:pt x="781050" y="4762"/>
                  </a:lnTo>
                  <a:lnTo>
                    <a:pt x="814388" y="16669"/>
                  </a:lnTo>
                  <a:lnTo>
                    <a:pt x="873919" y="21431"/>
                  </a:lnTo>
                  <a:lnTo>
                    <a:pt x="933450" y="35719"/>
                  </a:lnTo>
                  <a:lnTo>
                    <a:pt x="988219" y="57150"/>
                  </a:lnTo>
                  <a:lnTo>
                    <a:pt x="1031082" y="80962"/>
                  </a:lnTo>
                  <a:lnTo>
                    <a:pt x="1073944" y="109537"/>
                  </a:lnTo>
                  <a:lnTo>
                    <a:pt x="1121569" y="152400"/>
                  </a:lnTo>
                  <a:lnTo>
                    <a:pt x="1171575" y="197644"/>
                  </a:lnTo>
                  <a:lnTo>
                    <a:pt x="1214438" y="242887"/>
                  </a:lnTo>
                  <a:lnTo>
                    <a:pt x="1245394" y="285750"/>
                  </a:lnTo>
                  <a:lnTo>
                    <a:pt x="1262063" y="314325"/>
                  </a:lnTo>
                  <a:lnTo>
                    <a:pt x="1266825" y="333375"/>
                  </a:lnTo>
                  <a:lnTo>
                    <a:pt x="1266825" y="354806"/>
                  </a:lnTo>
                  <a:lnTo>
                    <a:pt x="1259682" y="381000"/>
                  </a:lnTo>
                  <a:lnTo>
                    <a:pt x="1235869" y="400050"/>
                  </a:lnTo>
                  <a:lnTo>
                    <a:pt x="1164432" y="428625"/>
                  </a:lnTo>
                  <a:lnTo>
                    <a:pt x="1042988" y="495300"/>
                  </a:lnTo>
                  <a:lnTo>
                    <a:pt x="842963" y="616744"/>
                  </a:lnTo>
                  <a:lnTo>
                    <a:pt x="619125" y="740569"/>
                  </a:lnTo>
                  <a:lnTo>
                    <a:pt x="361950" y="8810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7">
              <a:extLst>
                <a:ext uri="{FF2B5EF4-FFF2-40B4-BE49-F238E27FC236}">
                  <a16:creationId xmlns:a16="http://schemas.microsoft.com/office/drawing/2014/main" id="{04866799-CA65-4BFC-93B8-287E5E21AED5}"/>
                </a:ext>
              </a:extLst>
            </p:cNvPr>
            <p:cNvSpPr/>
            <p:nvPr/>
          </p:nvSpPr>
          <p:spPr>
            <a:xfrm>
              <a:off x="4705350" y="1833563"/>
              <a:ext cx="1047750" cy="958850"/>
            </a:xfrm>
            <a:custGeom>
              <a:avLst/>
              <a:gdLst>
                <a:gd name="connsiteX0" fmla="*/ 280988 w 1047750"/>
                <a:gd name="connsiteY0" fmla="*/ 731043 h 959643"/>
                <a:gd name="connsiteX1" fmla="*/ 66675 w 1047750"/>
                <a:gd name="connsiteY1" fmla="*/ 959643 h 959643"/>
                <a:gd name="connsiteX2" fmla="*/ 0 w 1047750"/>
                <a:gd name="connsiteY2" fmla="*/ 900112 h 959643"/>
                <a:gd name="connsiteX3" fmla="*/ 90488 w 1047750"/>
                <a:gd name="connsiteY3" fmla="*/ 785812 h 959643"/>
                <a:gd name="connsiteX4" fmla="*/ 240506 w 1047750"/>
                <a:gd name="connsiteY4" fmla="*/ 600075 h 959643"/>
                <a:gd name="connsiteX5" fmla="*/ 321469 w 1047750"/>
                <a:gd name="connsiteY5" fmla="*/ 492918 h 959643"/>
                <a:gd name="connsiteX6" fmla="*/ 400050 w 1047750"/>
                <a:gd name="connsiteY6" fmla="*/ 388143 h 959643"/>
                <a:gd name="connsiteX7" fmla="*/ 442913 w 1047750"/>
                <a:gd name="connsiteY7" fmla="*/ 321468 h 959643"/>
                <a:gd name="connsiteX8" fmla="*/ 490538 w 1047750"/>
                <a:gd name="connsiteY8" fmla="*/ 250031 h 959643"/>
                <a:gd name="connsiteX9" fmla="*/ 516731 w 1047750"/>
                <a:gd name="connsiteY9" fmla="*/ 211931 h 959643"/>
                <a:gd name="connsiteX10" fmla="*/ 550069 w 1047750"/>
                <a:gd name="connsiteY10" fmla="*/ 161925 h 959643"/>
                <a:gd name="connsiteX11" fmla="*/ 573881 w 1047750"/>
                <a:gd name="connsiteY11" fmla="*/ 116681 h 959643"/>
                <a:gd name="connsiteX12" fmla="*/ 583406 w 1047750"/>
                <a:gd name="connsiteY12" fmla="*/ 88106 h 959643"/>
                <a:gd name="connsiteX13" fmla="*/ 583406 w 1047750"/>
                <a:gd name="connsiteY13" fmla="*/ 66675 h 959643"/>
                <a:gd name="connsiteX14" fmla="*/ 550069 w 1047750"/>
                <a:gd name="connsiteY14" fmla="*/ 0 h 959643"/>
                <a:gd name="connsiteX15" fmla="*/ 1047750 w 1047750"/>
                <a:gd name="connsiteY15" fmla="*/ 35718 h 959643"/>
                <a:gd name="connsiteX16" fmla="*/ 1040606 w 1047750"/>
                <a:gd name="connsiteY16" fmla="*/ 76200 h 959643"/>
                <a:gd name="connsiteX17" fmla="*/ 985838 w 1047750"/>
                <a:gd name="connsiteY17" fmla="*/ 107156 h 959643"/>
                <a:gd name="connsiteX18" fmla="*/ 904875 w 1047750"/>
                <a:gd name="connsiteY18" fmla="*/ 154781 h 959643"/>
                <a:gd name="connsiteX19" fmla="*/ 812006 w 1047750"/>
                <a:gd name="connsiteY19" fmla="*/ 221456 h 959643"/>
                <a:gd name="connsiteX20" fmla="*/ 704850 w 1047750"/>
                <a:gd name="connsiteY20" fmla="*/ 314325 h 959643"/>
                <a:gd name="connsiteX21" fmla="*/ 552450 w 1047750"/>
                <a:gd name="connsiteY21" fmla="*/ 457200 h 959643"/>
                <a:gd name="connsiteX22" fmla="*/ 447675 w 1047750"/>
                <a:gd name="connsiteY22" fmla="*/ 561975 h 959643"/>
                <a:gd name="connsiteX23" fmla="*/ 280988 w 1047750"/>
                <a:gd name="connsiteY23" fmla="*/ 7310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7750" h="959643">
                  <a:moveTo>
                    <a:pt x="280988" y="731043"/>
                  </a:moveTo>
                  <a:lnTo>
                    <a:pt x="66675" y="959643"/>
                  </a:lnTo>
                  <a:lnTo>
                    <a:pt x="0" y="900112"/>
                  </a:lnTo>
                  <a:lnTo>
                    <a:pt x="90488" y="785812"/>
                  </a:lnTo>
                  <a:lnTo>
                    <a:pt x="240506" y="600075"/>
                  </a:lnTo>
                  <a:lnTo>
                    <a:pt x="321469" y="492918"/>
                  </a:lnTo>
                  <a:lnTo>
                    <a:pt x="400050" y="388143"/>
                  </a:lnTo>
                  <a:lnTo>
                    <a:pt x="442913" y="321468"/>
                  </a:lnTo>
                  <a:lnTo>
                    <a:pt x="490538" y="250031"/>
                  </a:lnTo>
                  <a:lnTo>
                    <a:pt x="516731" y="211931"/>
                  </a:lnTo>
                  <a:lnTo>
                    <a:pt x="550069" y="161925"/>
                  </a:lnTo>
                  <a:lnTo>
                    <a:pt x="573881" y="116681"/>
                  </a:lnTo>
                  <a:lnTo>
                    <a:pt x="583406" y="88106"/>
                  </a:lnTo>
                  <a:lnTo>
                    <a:pt x="583406" y="66675"/>
                  </a:lnTo>
                  <a:lnTo>
                    <a:pt x="550069" y="0"/>
                  </a:lnTo>
                  <a:lnTo>
                    <a:pt x="1047750" y="35718"/>
                  </a:lnTo>
                  <a:lnTo>
                    <a:pt x="1040606" y="76200"/>
                  </a:lnTo>
                  <a:lnTo>
                    <a:pt x="985838" y="107156"/>
                  </a:lnTo>
                  <a:lnTo>
                    <a:pt x="904875" y="154781"/>
                  </a:lnTo>
                  <a:lnTo>
                    <a:pt x="812006" y="221456"/>
                  </a:lnTo>
                  <a:lnTo>
                    <a:pt x="704850" y="314325"/>
                  </a:lnTo>
                  <a:lnTo>
                    <a:pt x="552450" y="457200"/>
                  </a:lnTo>
                  <a:lnTo>
                    <a:pt x="447675" y="561975"/>
                  </a:lnTo>
                  <a:lnTo>
                    <a:pt x="280988" y="7310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19">
              <a:extLst>
                <a:ext uri="{FF2B5EF4-FFF2-40B4-BE49-F238E27FC236}">
                  <a16:creationId xmlns:a16="http://schemas.microsoft.com/office/drawing/2014/main" id="{32DECC35-258D-4332-922E-1344B0A5E240}"/>
                </a:ext>
              </a:extLst>
            </p:cNvPr>
            <p:cNvSpPr/>
            <p:nvPr/>
          </p:nvSpPr>
          <p:spPr>
            <a:xfrm rot="16200000">
              <a:off x="3979862" y="3268663"/>
              <a:ext cx="1946275" cy="70167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238125 w 3552825"/>
                <a:gd name="connsiteY21" fmla="*/ 0 h 720725"/>
                <a:gd name="connsiteX22" fmla="*/ 488950 w 3552825"/>
                <a:gd name="connsiteY22" fmla="*/ 200025 h 720725"/>
                <a:gd name="connsiteX23" fmla="*/ 498475 w 3552825"/>
                <a:gd name="connsiteY23" fmla="*/ 225425 h 720725"/>
                <a:gd name="connsiteX24" fmla="*/ 517525 w 3552825"/>
                <a:gd name="connsiteY24" fmla="*/ 260350 h 720725"/>
                <a:gd name="connsiteX25" fmla="*/ 555625 w 3552825"/>
                <a:gd name="connsiteY25" fmla="*/ 304800 h 720725"/>
                <a:gd name="connsiteX26" fmla="*/ 600075 w 3552825"/>
                <a:gd name="connsiteY26" fmla="*/ 336550 h 720725"/>
                <a:gd name="connsiteX27" fmla="*/ 676275 w 3552825"/>
                <a:gd name="connsiteY27" fmla="*/ 368300 h 720725"/>
                <a:gd name="connsiteX28" fmla="*/ 777875 w 3552825"/>
                <a:gd name="connsiteY28" fmla="*/ 396875 h 720725"/>
                <a:gd name="connsiteX29" fmla="*/ 895350 w 3552825"/>
                <a:gd name="connsiteY29" fmla="*/ 425450 h 720725"/>
                <a:gd name="connsiteX30" fmla="*/ 1016000 w 3552825"/>
                <a:gd name="connsiteY30" fmla="*/ 454025 h 720725"/>
                <a:gd name="connsiteX31" fmla="*/ 1123950 w 3552825"/>
                <a:gd name="connsiteY31" fmla="*/ 473075 h 720725"/>
                <a:gd name="connsiteX32" fmla="*/ 1225550 w 3552825"/>
                <a:gd name="connsiteY32" fmla="*/ 485775 h 720725"/>
                <a:gd name="connsiteX33" fmla="*/ 1327150 w 3552825"/>
                <a:gd name="connsiteY33" fmla="*/ 495300 h 720725"/>
                <a:gd name="connsiteX34" fmla="*/ 1412875 w 3552825"/>
                <a:gd name="connsiteY34" fmla="*/ 495300 h 720725"/>
                <a:gd name="connsiteX35" fmla="*/ 1606550 w 3552825"/>
                <a:gd name="connsiteY35" fmla="*/ 495300 h 720725"/>
                <a:gd name="connsiteX36" fmla="*/ 1793875 w 3552825"/>
                <a:gd name="connsiteY36" fmla="*/ 508000 h 720725"/>
                <a:gd name="connsiteX37" fmla="*/ 1908175 w 3552825"/>
                <a:gd name="connsiteY37" fmla="*/ 508000 h 720725"/>
                <a:gd name="connsiteX38" fmla="*/ 2070100 w 3552825"/>
                <a:gd name="connsiteY38" fmla="*/ 498475 h 720725"/>
                <a:gd name="connsiteX39" fmla="*/ 2124075 w 3552825"/>
                <a:gd name="connsiteY39" fmla="*/ 492125 h 720725"/>
                <a:gd name="connsiteX40" fmla="*/ 2279650 w 3552825"/>
                <a:gd name="connsiteY40" fmla="*/ 473075 h 720725"/>
                <a:gd name="connsiteX41" fmla="*/ 2428875 w 3552825"/>
                <a:gd name="connsiteY41" fmla="*/ 454025 h 720725"/>
                <a:gd name="connsiteX42" fmla="*/ 2552700 w 3552825"/>
                <a:gd name="connsiteY42" fmla="*/ 438150 h 720725"/>
                <a:gd name="connsiteX43" fmla="*/ 2667000 w 3552825"/>
                <a:gd name="connsiteY43" fmla="*/ 419100 h 720725"/>
                <a:gd name="connsiteX44" fmla="*/ 2749550 w 3552825"/>
                <a:gd name="connsiteY44" fmla="*/ 403225 h 720725"/>
                <a:gd name="connsiteX45" fmla="*/ 2832100 w 3552825"/>
                <a:gd name="connsiteY45" fmla="*/ 381000 h 720725"/>
                <a:gd name="connsiteX46" fmla="*/ 2987675 w 3552825"/>
                <a:gd name="connsiteY46" fmla="*/ 320675 h 720725"/>
                <a:gd name="connsiteX47" fmla="*/ 3098800 w 3552825"/>
                <a:gd name="connsiteY47" fmla="*/ 276225 h 720725"/>
                <a:gd name="connsiteX48" fmla="*/ 3206750 w 3552825"/>
                <a:gd name="connsiteY48" fmla="*/ 219075 h 720725"/>
                <a:gd name="connsiteX49" fmla="*/ 3276600 w 3552825"/>
                <a:gd name="connsiteY49" fmla="*/ 177800 h 720725"/>
                <a:gd name="connsiteX50" fmla="*/ 3362325 w 3552825"/>
                <a:gd name="connsiteY50" fmla="*/ 120650 h 720725"/>
                <a:gd name="connsiteX51" fmla="*/ 3441700 w 3552825"/>
                <a:gd name="connsiteY51" fmla="*/ 60325 h 720725"/>
                <a:gd name="connsiteX52" fmla="*/ 3463925 w 3552825"/>
                <a:gd name="connsiteY52" fmla="*/ 47625 h 720725"/>
                <a:gd name="connsiteX53" fmla="*/ 3498850 w 3552825"/>
                <a:gd name="connsiteY53" fmla="*/ 28575 h 720725"/>
                <a:gd name="connsiteX54" fmla="*/ 3524250 w 3552825"/>
                <a:gd name="connsiteY54" fmla="*/ 19050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238125 w 3552825"/>
                <a:gd name="connsiteY20" fmla="*/ 0 h 720725"/>
                <a:gd name="connsiteX21" fmla="*/ 488950 w 3552825"/>
                <a:gd name="connsiteY21" fmla="*/ 200025 h 720725"/>
                <a:gd name="connsiteX22" fmla="*/ 498475 w 3552825"/>
                <a:gd name="connsiteY22" fmla="*/ 225425 h 720725"/>
                <a:gd name="connsiteX23" fmla="*/ 517525 w 3552825"/>
                <a:gd name="connsiteY23" fmla="*/ 260350 h 720725"/>
                <a:gd name="connsiteX24" fmla="*/ 555625 w 3552825"/>
                <a:gd name="connsiteY24" fmla="*/ 304800 h 720725"/>
                <a:gd name="connsiteX25" fmla="*/ 600075 w 3552825"/>
                <a:gd name="connsiteY25" fmla="*/ 336550 h 720725"/>
                <a:gd name="connsiteX26" fmla="*/ 676275 w 3552825"/>
                <a:gd name="connsiteY26" fmla="*/ 368300 h 720725"/>
                <a:gd name="connsiteX27" fmla="*/ 777875 w 3552825"/>
                <a:gd name="connsiteY27" fmla="*/ 396875 h 720725"/>
                <a:gd name="connsiteX28" fmla="*/ 895350 w 3552825"/>
                <a:gd name="connsiteY28" fmla="*/ 425450 h 720725"/>
                <a:gd name="connsiteX29" fmla="*/ 1016000 w 3552825"/>
                <a:gd name="connsiteY29" fmla="*/ 454025 h 720725"/>
                <a:gd name="connsiteX30" fmla="*/ 1123950 w 3552825"/>
                <a:gd name="connsiteY30" fmla="*/ 473075 h 720725"/>
                <a:gd name="connsiteX31" fmla="*/ 1225550 w 3552825"/>
                <a:gd name="connsiteY31" fmla="*/ 485775 h 720725"/>
                <a:gd name="connsiteX32" fmla="*/ 1327150 w 3552825"/>
                <a:gd name="connsiteY32" fmla="*/ 495300 h 720725"/>
                <a:gd name="connsiteX33" fmla="*/ 1412875 w 3552825"/>
                <a:gd name="connsiteY33" fmla="*/ 495300 h 720725"/>
                <a:gd name="connsiteX34" fmla="*/ 1606550 w 3552825"/>
                <a:gd name="connsiteY34" fmla="*/ 495300 h 720725"/>
                <a:gd name="connsiteX35" fmla="*/ 1793875 w 3552825"/>
                <a:gd name="connsiteY35" fmla="*/ 508000 h 720725"/>
                <a:gd name="connsiteX36" fmla="*/ 1908175 w 3552825"/>
                <a:gd name="connsiteY36" fmla="*/ 508000 h 720725"/>
                <a:gd name="connsiteX37" fmla="*/ 2070100 w 3552825"/>
                <a:gd name="connsiteY37" fmla="*/ 498475 h 720725"/>
                <a:gd name="connsiteX38" fmla="*/ 2124075 w 3552825"/>
                <a:gd name="connsiteY38" fmla="*/ 492125 h 720725"/>
                <a:gd name="connsiteX39" fmla="*/ 2279650 w 3552825"/>
                <a:gd name="connsiteY39" fmla="*/ 473075 h 720725"/>
                <a:gd name="connsiteX40" fmla="*/ 2428875 w 3552825"/>
                <a:gd name="connsiteY40" fmla="*/ 454025 h 720725"/>
                <a:gd name="connsiteX41" fmla="*/ 2552700 w 3552825"/>
                <a:gd name="connsiteY41" fmla="*/ 438150 h 720725"/>
                <a:gd name="connsiteX42" fmla="*/ 2667000 w 3552825"/>
                <a:gd name="connsiteY42" fmla="*/ 419100 h 720725"/>
                <a:gd name="connsiteX43" fmla="*/ 2749550 w 3552825"/>
                <a:gd name="connsiteY43" fmla="*/ 403225 h 720725"/>
                <a:gd name="connsiteX44" fmla="*/ 2832100 w 3552825"/>
                <a:gd name="connsiteY44" fmla="*/ 381000 h 720725"/>
                <a:gd name="connsiteX45" fmla="*/ 2987675 w 3552825"/>
                <a:gd name="connsiteY45" fmla="*/ 320675 h 720725"/>
                <a:gd name="connsiteX46" fmla="*/ 3098800 w 3552825"/>
                <a:gd name="connsiteY46" fmla="*/ 276225 h 720725"/>
                <a:gd name="connsiteX47" fmla="*/ 3206750 w 3552825"/>
                <a:gd name="connsiteY47" fmla="*/ 219075 h 720725"/>
                <a:gd name="connsiteX48" fmla="*/ 3276600 w 3552825"/>
                <a:gd name="connsiteY48" fmla="*/ 177800 h 720725"/>
                <a:gd name="connsiteX49" fmla="*/ 3362325 w 3552825"/>
                <a:gd name="connsiteY49" fmla="*/ 120650 h 720725"/>
                <a:gd name="connsiteX50" fmla="*/ 3441700 w 3552825"/>
                <a:gd name="connsiteY50" fmla="*/ 60325 h 720725"/>
                <a:gd name="connsiteX51" fmla="*/ 3463925 w 3552825"/>
                <a:gd name="connsiteY51" fmla="*/ 47625 h 720725"/>
                <a:gd name="connsiteX52" fmla="*/ 3498850 w 3552825"/>
                <a:gd name="connsiteY52" fmla="*/ 28575 h 720725"/>
                <a:gd name="connsiteX53" fmla="*/ 3524250 w 3552825"/>
                <a:gd name="connsiteY53" fmla="*/ 19050 h 720725"/>
                <a:gd name="connsiteX54" fmla="*/ 3543300 w 3552825"/>
                <a:gd name="connsiteY54" fmla="*/ 2222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238125 w 3552825"/>
                <a:gd name="connsiteY19" fmla="*/ 0 h 720725"/>
                <a:gd name="connsiteX20" fmla="*/ 488950 w 3552825"/>
                <a:gd name="connsiteY20" fmla="*/ 200025 h 720725"/>
                <a:gd name="connsiteX21" fmla="*/ 498475 w 3552825"/>
                <a:gd name="connsiteY21" fmla="*/ 225425 h 720725"/>
                <a:gd name="connsiteX22" fmla="*/ 517525 w 3552825"/>
                <a:gd name="connsiteY22" fmla="*/ 260350 h 720725"/>
                <a:gd name="connsiteX23" fmla="*/ 555625 w 3552825"/>
                <a:gd name="connsiteY23" fmla="*/ 304800 h 720725"/>
                <a:gd name="connsiteX24" fmla="*/ 600075 w 3552825"/>
                <a:gd name="connsiteY24" fmla="*/ 336550 h 720725"/>
                <a:gd name="connsiteX25" fmla="*/ 676275 w 3552825"/>
                <a:gd name="connsiteY25" fmla="*/ 368300 h 720725"/>
                <a:gd name="connsiteX26" fmla="*/ 777875 w 3552825"/>
                <a:gd name="connsiteY26" fmla="*/ 396875 h 720725"/>
                <a:gd name="connsiteX27" fmla="*/ 895350 w 3552825"/>
                <a:gd name="connsiteY27" fmla="*/ 425450 h 720725"/>
                <a:gd name="connsiteX28" fmla="*/ 1016000 w 3552825"/>
                <a:gd name="connsiteY28" fmla="*/ 454025 h 720725"/>
                <a:gd name="connsiteX29" fmla="*/ 1123950 w 3552825"/>
                <a:gd name="connsiteY29" fmla="*/ 473075 h 720725"/>
                <a:gd name="connsiteX30" fmla="*/ 1225550 w 3552825"/>
                <a:gd name="connsiteY30" fmla="*/ 485775 h 720725"/>
                <a:gd name="connsiteX31" fmla="*/ 1327150 w 3552825"/>
                <a:gd name="connsiteY31" fmla="*/ 495300 h 720725"/>
                <a:gd name="connsiteX32" fmla="*/ 1412875 w 3552825"/>
                <a:gd name="connsiteY32" fmla="*/ 495300 h 720725"/>
                <a:gd name="connsiteX33" fmla="*/ 1606550 w 3552825"/>
                <a:gd name="connsiteY33" fmla="*/ 495300 h 720725"/>
                <a:gd name="connsiteX34" fmla="*/ 1793875 w 3552825"/>
                <a:gd name="connsiteY34" fmla="*/ 508000 h 720725"/>
                <a:gd name="connsiteX35" fmla="*/ 1908175 w 3552825"/>
                <a:gd name="connsiteY35" fmla="*/ 508000 h 720725"/>
                <a:gd name="connsiteX36" fmla="*/ 2070100 w 3552825"/>
                <a:gd name="connsiteY36" fmla="*/ 498475 h 720725"/>
                <a:gd name="connsiteX37" fmla="*/ 2124075 w 3552825"/>
                <a:gd name="connsiteY37" fmla="*/ 492125 h 720725"/>
                <a:gd name="connsiteX38" fmla="*/ 2279650 w 3552825"/>
                <a:gd name="connsiteY38" fmla="*/ 473075 h 720725"/>
                <a:gd name="connsiteX39" fmla="*/ 2428875 w 3552825"/>
                <a:gd name="connsiteY39" fmla="*/ 454025 h 720725"/>
                <a:gd name="connsiteX40" fmla="*/ 2552700 w 3552825"/>
                <a:gd name="connsiteY40" fmla="*/ 438150 h 720725"/>
                <a:gd name="connsiteX41" fmla="*/ 2667000 w 3552825"/>
                <a:gd name="connsiteY41" fmla="*/ 419100 h 720725"/>
                <a:gd name="connsiteX42" fmla="*/ 2749550 w 3552825"/>
                <a:gd name="connsiteY42" fmla="*/ 403225 h 720725"/>
                <a:gd name="connsiteX43" fmla="*/ 2832100 w 3552825"/>
                <a:gd name="connsiteY43" fmla="*/ 381000 h 720725"/>
                <a:gd name="connsiteX44" fmla="*/ 2987675 w 3552825"/>
                <a:gd name="connsiteY44" fmla="*/ 320675 h 720725"/>
                <a:gd name="connsiteX45" fmla="*/ 3098800 w 3552825"/>
                <a:gd name="connsiteY45" fmla="*/ 276225 h 720725"/>
                <a:gd name="connsiteX46" fmla="*/ 3206750 w 3552825"/>
                <a:gd name="connsiteY46" fmla="*/ 219075 h 720725"/>
                <a:gd name="connsiteX47" fmla="*/ 3276600 w 3552825"/>
                <a:gd name="connsiteY47" fmla="*/ 177800 h 720725"/>
                <a:gd name="connsiteX48" fmla="*/ 3362325 w 3552825"/>
                <a:gd name="connsiteY48" fmla="*/ 120650 h 720725"/>
                <a:gd name="connsiteX49" fmla="*/ 3441700 w 3552825"/>
                <a:gd name="connsiteY49" fmla="*/ 60325 h 720725"/>
                <a:gd name="connsiteX50" fmla="*/ 3463925 w 3552825"/>
                <a:gd name="connsiteY50" fmla="*/ 47625 h 720725"/>
                <a:gd name="connsiteX51" fmla="*/ 3498850 w 3552825"/>
                <a:gd name="connsiteY51" fmla="*/ 28575 h 720725"/>
                <a:gd name="connsiteX52" fmla="*/ 3524250 w 3552825"/>
                <a:gd name="connsiteY52" fmla="*/ 19050 h 720725"/>
                <a:gd name="connsiteX53" fmla="*/ 3543300 w 3552825"/>
                <a:gd name="connsiteY53" fmla="*/ 2222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38125 w 3552825"/>
                <a:gd name="connsiteY18" fmla="*/ 0 h 720725"/>
                <a:gd name="connsiteX19" fmla="*/ 488950 w 3552825"/>
                <a:gd name="connsiteY19" fmla="*/ 200025 h 720725"/>
                <a:gd name="connsiteX20" fmla="*/ 498475 w 3552825"/>
                <a:gd name="connsiteY20" fmla="*/ 225425 h 720725"/>
                <a:gd name="connsiteX21" fmla="*/ 517525 w 3552825"/>
                <a:gd name="connsiteY21" fmla="*/ 260350 h 720725"/>
                <a:gd name="connsiteX22" fmla="*/ 555625 w 3552825"/>
                <a:gd name="connsiteY22" fmla="*/ 304800 h 720725"/>
                <a:gd name="connsiteX23" fmla="*/ 600075 w 3552825"/>
                <a:gd name="connsiteY23" fmla="*/ 336550 h 720725"/>
                <a:gd name="connsiteX24" fmla="*/ 676275 w 3552825"/>
                <a:gd name="connsiteY24" fmla="*/ 368300 h 720725"/>
                <a:gd name="connsiteX25" fmla="*/ 777875 w 3552825"/>
                <a:gd name="connsiteY25" fmla="*/ 396875 h 720725"/>
                <a:gd name="connsiteX26" fmla="*/ 895350 w 3552825"/>
                <a:gd name="connsiteY26" fmla="*/ 425450 h 720725"/>
                <a:gd name="connsiteX27" fmla="*/ 1016000 w 3552825"/>
                <a:gd name="connsiteY27" fmla="*/ 454025 h 720725"/>
                <a:gd name="connsiteX28" fmla="*/ 1123950 w 3552825"/>
                <a:gd name="connsiteY28" fmla="*/ 473075 h 720725"/>
                <a:gd name="connsiteX29" fmla="*/ 1225550 w 3552825"/>
                <a:gd name="connsiteY29" fmla="*/ 485775 h 720725"/>
                <a:gd name="connsiteX30" fmla="*/ 1327150 w 3552825"/>
                <a:gd name="connsiteY30" fmla="*/ 495300 h 720725"/>
                <a:gd name="connsiteX31" fmla="*/ 1412875 w 3552825"/>
                <a:gd name="connsiteY31" fmla="*/ 495300 h 720725"/>
                <a:gd name="connsiteX32" fmla="*/ 1606550 w 3552825"/>
                <a:gd name="connsiteY32" fmla="*/ 495300 h 720725"/>
                <a:gd name="connsiteX33" fmla="*/ 1793875 w 3552825"/>
                <a:gd name="connsiteY33" fmla="*/ 508000 h 720725"/>
                <a:gd name="connsiteX34" fmla="*/ 1908175 w 3552825"/>
                <a:gd name="connsiteY34" fmla="*/ 508000 h 720725"/>
                <a:gd name="connsiteX35" fmla="*/ 2070100 w 3552825"/>
                <a:gd name="connsiteY35" fmla="*/ 498475 h 720725"/>
                <a:gd name="connsiteX36" fmla="*/ 2124075 w 3552825"/>
                <a:gd name="connsiteY36" fmla="*/ 492125 h 720725"/>
                <a:gd name="connsiteX37" fmla="*/ 2279650 w 3552825"/>
                <a:gd name="connsiteY37" fmla="*/ 473075 h 720725"/>
                <a:gd name="connsiteX38" fmla="*/ 2428875 w 3552825"/>
                <a:gd name="connsiteY38" fmla="*/ 454025 h 720725"/>
                <a:gd name="connsiteX39" fmla="*/ 2552700 w 3552825"/>
                <a:gd name="connsiteY39" fmla="*/ 438150 h 720725"/>
                <a:gd name="connsiteX40" fmla="*/ 2667000 w 3552825"/>
                <a:gd name="connsiteY40" fmla="*/ 419100 h 720725"/>
                <a:gd name="connsiteX41" fmla="*/ 2749550 w 3552825"/>
                <a:gd name="connsiteY41" fmla="*/ 403225 h 720725"/>
                <a:gd name="connsiteX42" fmla="*/ 2832100 w 3552825"/>
                <a:gd name="connsiteY42" fmla="*/ 381000 h 720725"/>
                <a:gd name="connsiteX43" fmla="*/ 2987675 w 3552825"/>
                <a:gd name="connsiteY43" fmla="*/ 320675 h 720725"/>
                <a:gd name="connsiteX44" fmla="*/ 3098800 w 3552825"/>
                <a:gd name="connsiteY44" fmla="*/ 276225 h 720725"/>
                <a:gd name="connsiteX45" fmla="*/ 3206750 w 3552825"/>
                <a:gd name="connsiteY45" fmla="*/ 219075 h 720725"/>
                <a:gd name="connsiteX46" fmla="*/ 3276600 w 3552825"/>
                <a:gd name="connsiteY46" fmla="*/ 177800 h 720725"/>
                <a:gd name="connsiteX47" fmla="*/ 3362325 w 3552825"/>
                <a:gd name="connsiteY47" fmla="*/ 120650 h 720725"/>
                <a:gd name="connsiteX48" fmla="*/ 3441700 w 3552825"/>
                <a:gd name="connsiteY48" fmla="*/ 60325 h 720725"/>
                <a:gd name="connsiteX49" fmla="*/ 3463925 w 3552825"/>
                <a:gd name="connsiteY49" fmla="*/ 47625 h 720725"/>
                <a:gd name="connsiteX50" fmla="*/ 3498850 w 3552825"/>
                <a:gd name="connsiteY50" fmla="*/ 28575 h 720725"/>
                <a:gd name="connsiteX51" fmla="*/ 3524250 w 3552825"/>
                <a:gd name="connsiteY51" fmla="*/ 19050 h 720725"/>
                <a:gd name="connsiteX52" fmla="*/ 3543300 w 3552825"/>
                <a:gd name="connsiteY52" fmla="*/ 222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238125 w 3552825"/>
                <a:gd name="connsiteY17" fmla="*/ 0 h 720725"/>
                <a:gd name="connsiteX18" fmla="*/ 488950 w 3552825"/>
                <a:gd name="connsiteY18" fmla="*/ 200025 h 720725"/>
                <a:gd name="connsiteX19" fmla="*/ 498475 w 3552825"/>
                <a:gd name="connsiteY19" fmla="*/ 225425 h 720725"/>
                <a:gd name="connsiteX20" fmla="*/ 517525 w 3552825"/>
                <a:gd name="connsiteY20" fmla="*/ 260350 h 720725"/>
                <a:gd name="connsiteX21" fmla="*/ 555625 w 3552825"/>
                <a:gd name="connsiteY21" fmla="*/ 304800 h 720725"/>
                <a:gd name="connsiteX22" fmla="*/ 600075 w 3552825"/>
                <a:gd name="connsiteY22" fmla="*/ 336550 h 720725"/>
                <a:gd name="connsiteX23" fmla="*/ 676275 w 3552825"/>
                <a:gd name="connsiteY23" fmla="*/ 368300 h 720725"/>
                <a:gd name="connsiteX24" fmla="*/ 777875 w 3552825"/>
                <a:gd name="connsiteY24" fmla="*/ 396875 h 720725"/>
                <a:gd name="connsiteX25" fmla="*/ 895350 w 3552825"/>
                <a:gd name="connsiteY25" fmla="*/ 425450 h 720725"/>
                <a:gd name="connsiteX26" fmla="*/ 1016000 w 3552825"/>
                <a:gd name="connsiteY26" fmla="*/ 454025 h 720725"/>
                <a:gd name="connsiteX27" fmla="*/ 1123950 w 3552825"/>
                <a:gd name="connsiteY27" fmla="*/ 473075 h 720725"/>
                <a:gd name="connsiteX28" fmla="*/ 1225550 w 3552825"/>
                <a:gd name="connsiteY28" fmla="*/ 485775 h 720725"/>
                <a:gd name="connsiteX29" fmla="*/ 1327150 w 3552825"/>
                <a:gd name="connsiteY29" fmla="*/ 495300 h 720725"/>
                <a:gd name="connsiteX30" fmla="*/ 1412875 w 3552825"/>
                <a:gd name="connsiteY30" fmla="*/ 495300 h 720725"/>
                <a:gd name="connsiteX31" fmla="*/ 1606550 w 3552825"/>
                <a:gd name="connsiteY31" fmla="*/ 495300 h 720725"/>
                <a:gd name="connsiteX32" fmla="*/ 1793875 w 3552825"/>
                <a:gd name="connsiteY32" fmla="*/ 508000 h 720725"/>
                <a:gd name="connsiteX33" fmla="*/ 1908175 w 3552825"/>
                <a:gd name="connsiteY33" fmla="*/ 508000 h 720725"/>
                <a:gd name="connsiteX34" fmla="*/ 2070100 w 3552825"/>
                <a:gd name="connsiteY34" fmla="*/ 498475 h 720725"/>
                <a:gd name="connsiteX35" fmla="*/ 2124075 w 3552825"/>
                <a:gd name="connsiteY35" fmla="*/ 492125 h 720725"/>
                <a:gd name="connsiteX36" fmla="*/ 2279650 w 3552825"/>
                <a:gd name="connsiteY36" fmla="*/ 473075 h 720725"/>
                <a:gd name="connsiteX37" fmla="*/ 2428875 w 3552825"/>
                <a:gd name="connsiteY37" fmla="*/ 454025 h 720725"/>
                <a:gd name="connsiteX38" fmla="*/ 2552700 w 3552825"/>
                <a:gd name="connsiteY38" fmla="*/ 438150 h 720725"/>
                <a:gd name="connsiteX39" fmla="*/ 2667000 w 3552825"/>
                <a:gd name="connsiteY39" fmla="*/ 419100 h 720725"/>
                <a:gd name="connsiteX40" fmla="*/ 2749550 w 3552825"/>
                <a:gd name="connsiteY40" fmla="*/ 403225 h 720725"/>
                <a:gd name="connsiteX41" fmla="*/ 2832100 w 3552825"/>
                <a:gd name="connsiteY41" fmla="*/ 381000 h 720725"/>
                <a:gd name="connsiteX42" fmla="*/ 2987675 w 3552825"/>
                <a:gd name="connsiteY42" fmla="*/ 320675 h 720725"/>
                <a:gd name="connsiteX43" fmla="*/ 3098800 w 3552825"/>
                <a:gd name="connsiteY43" fmla="*/ 276225 h 720725"/>
                <a:gd name="connsiteX44" fmla="*/ 3206750 w 3552825"/>
                <a:gd name="connsiteY44" fmla="*/ 219075 h 720725"/>
                <a:gd name="connsiteX45" fmla="*/ 3276600 w 3552825"/>
                <a:gd name="connsiteY45" fmla="*/ 177800 h 720725"/>
                <a:gd name="connsiteX46" fmla="*/ 3362325 w 3552825"/>
                <a:gd name="connsiteY46" fmla="*/ 120650 h 720725"/>
                <a:gd name="connsiteX47" fmla="*/ 3441700 w 3552825"/>
                <a:gd name="connsiteY47" fmla="*/ 60325 h 720725"/>
                <a:gd name="connsiteX48" fmla="*/ 3463925 w 3552825"/>
                <a:gd name="connsiteY48" fmla="*/ 47625 h 720725"/>
                <a:gd name="connsiteX49" fmla="*/ 3498850 w 3552825"/>
                <a:gd name="connsiteY49" fmla="*/ 28575 h 720725"/>
                <a:gd name="connsiteX50" fmla="*/ 3524250 w 3552825"/>
                <a:gd name="connsiteY50" fmla="*/ 19050 h 720725"/>
                <a:gd name="connsiteX51" fmla="*/ 3543300 w 3552825"/>
                <a:gd name="connsiteY51" fmla="*/ 22225 h 720725"/>
                <a:gd name="connsiteX52" fmla="*/ 3552825 w 3552825"/>
                <a:gd name="connsiteY52" fmla="*/ 38100 h 720725"/>
                <a:gd name="connsiteX53" fmla="*/ 3549650 w 3552825"/>
                <a:gd name="connsiteY53" fmla="*/ 63500 h 720725"/>
                <a:gd name="connsiteX54" fmla="*/ 3540125 w 3552825"/>
                <a:gd name="connsiteY54" fmla="*/ 104775 h 720725"/>
                <a:gd name="connsiteX55" fmla="*/ 3508375 w 3552825"/>
                <a:gd name="connsiteY55" fmla="*/ 158750 h 720725"/>
                <a:gd name="connsiteX56" fmla="*/ 3441700 w 3552825"/>
                <a:gd name="connsiteY56" fmla="*/ 222250 h 720725"/>
                <a:gd name="connsiteX57" fmla="*/ 3371850 w 3552825"/>
                <a:gd name="connsiteY57" fmla="*/ 285750 h 720725"/>
                <a:gd name="connsiteX58" fmla="*/ 3251200 w 3552825"/>
                <a:gd name="connsiteY58" fmla="*/ 371475 h 720725"/>
                <a:gd name="connsiteX59" fmla="*/ 3159125 w 3552825"/>
                <a:gd name="connsiteY59" fmla="*/ 431800 h 720725"/>
                <a:gd name="connsiteX60" fmla="*/ 3003550 w 3552825"/>
                <a:gd name="connsiteY60" fmla="*/ 511175 h 720725"/>
                <a:gd name="connsiteX61" fmla="*/ 2863850 w 3552825"/>
                <a:gd name="connsiteY61" fmla="*/ 561975 h 720725"/>
                <a:gd name="connsiteX62" fmla="*/ 2711450 w 3552825"/>
                <a:gd name="connsiteY62" fmla="*/ 606425 h 720725"/>
                <a:gd name="connsiteX63" fmla="*/ 2578100 w 3552825"/>
                <a:gd name="connsiteY63" fmla="*/ 638175 h 720725"/>
                <a:gd name="connsiteX64" fmla="*/ 2441575 w 3552825"/>
                <a:gd name="connsiteY64" fmla="*/ 660400 h 720725"/>
                <a:gd name="connsiteX65" fmla="*/ 2327275 w 3552825"/>
                <a:gd name="connsiteY65" fmla="*/ 679450 h 720725"/>
                <a:gd name="connsiteX66" fmla="*/ 2155825 w 3552825"/>
                <a:gd name="connsiteY66" fmla="*/ 692150 h 720725"/>
                <a:gd name="connsiteX67" fmla="*/ 1879600 w 3552825"/>
                <a:gd name="connsiteY67" fmla="*/ 711200 h 720725"/>
                <a:gd name="connsiteX0" fmla="*/ 1876425 w 3549650"/>
                <a:gd name="connsiteY0" fmla="*/ 711200 h 720725"/>
                <a:gd name="connsiteX1" fmla="*/ 1619250 w 3549650"/>
                <a:gd name="connsiteY1" fmla="*/ 720725 h 720725"/>
                <a:gd name="connsiteX2" fmla="*/ 1454150 w 3549650"/>
                <a:gd name="connsiteY2" fmla="*/ 714375 h 720725"/>
                <a:gd name="connsiteX3" fmla="*/ 1222375 w 3549650"/>
                <a:gd name="connsiteY3" fmla="*/ 701675 h 720725"/>
                <a:gd name="connsiteX4" fmla="*/ 1069975 w 3549650"/>
                <a:gd name="connsiteY4" fmla="*/ 685800 h 720725"/>
                <a:gd name="connsiteX5" fmla="*/ 895350 w 3549650"/>
                <a:gd name="connsiteY5" fmla="*/ 663575 h 720725"/>
                <a:gd name="connsiteX6" fmla="*/ 746125 w 3549650"/>
                <a:gd name="connsiteY6" fmla="*/ 638175 h 720725"/>
                <a:gd name="connsiteX7" fmla="*/ 606425 w 3549650"/>
                <a:gd name="connsiteY7" fmla="*/ 600075 h 720725"/>
                <a:gd name="connsiteX8" fmla="*/ 508000 w 3549650"/>
                <a:gd name="connsiteY8" fmla="*/ 565150 h 720725"/>
                <a:gd name="connsiteX9" fmla="*/ 396875 w 3549650"/>
                <a:gd name="connsiteY9" fmla="*/ 511175 h 720725"/>
                <a:gd name="connsiteX10" fmla="*/ 298450 w 3549650"/>
                <a:gd name="connsiteY10" fmla="*/ 450850 h 720725"/>
                <a:gd name="connsiteX11" fmla="*/ 209550 w 3549650"/>
                <a:gd name="connsiteY11" fmla="*/ 384175 h 720725"/>
                <a:gd name="connsiteX12" fmla="*/ 114300 w 3549650"/>
                <a:gd name="connsiteY12" fmla="*/ 298450 h 720725"/>
                <a:gd name="connsiteX13" fmla="*/ 69850 w 3549650"/>
                <a:gd name="connsiteY13" fmla="*/ 254000 h 720725"/>
                <a:gd name="connsiteX14" fmla="*/ 28575 w 3549650"/>
                <a:gd name="connsiteY14" fmla="*/ 203200 h 720725"/>
                <a:gd name="connsiteX15" fmla="*/ 0 w 3549650"/>
                <a:gd name="connsiteY15" fmla="*/ 149225 h 720725"/>
                <a:gd name="connsiteX16" fmla="*/ 234950 w 3549650"/>
                <a:gd name="connsiteY16" fmla="*/ 0 h 720725"/>
                <a:gd name="connsiteX17" fmla="*/ 485775 w 3549650"/>
                <a:gd name="connsiteY17" fmla="*/ 200025 h 720725"/>
                <a:gd name="connsiteX18" fmla="*/ 495300 w 3549650"/>
                <a:gd name="connsiteY18" fmla="*/ 225425 h 720725"/>
                <a:gd name="connsiteX19" fmla="*/ 514350 w 3549650"/>
                <a:gd name="connsiteY19" fmla="*/ 260350 h 720725"/>
                <a:gd name="connsiteX20" fmla="*/ 552450 w 3549650"/>
                <a:gd name="connsiteY20" fmla="*/ 304800 h 720725"/>
                <a:gd name="connsiteX21" fmla="*/ 596900 w 3549650"/>
                <a:gd name="connsiteY21" fmla="*/ 336550 h 720725"/>
                <a:gd name="connsiteX22" fmla="*/ 673100 w 3549650"/>
                <a:gd name="connsiteY22" fmla="*/ 368300 h 720725"/>
                <a:gd name="connsiteX23" fmla="*/ 774700 w 3549650"/>
                <a:gd name="connsiteY23" fmla="*/ 396875 h 720725"/>
                <a:gd name="connsiteX24" fmla="*/ 892175 w 3549650"/>
                <a:gd name="connsiteY24" fmla="*/ 425450 h 720725"/>
                <a:gd name="connsiteX25" fmla="*/ 1012825 w 3549650"/>
                <a:gd name="connsiteY25" fmla="*/ 454025 h 720725"/>
                <a:gd name="connsiteX26" fmla="*/ 1120775 w 3549650"/>
                <a:gd name="connsiteY26" fmla="*/ 473075 h 720725"/>
                <a:gd name="connsiteX27" fmla="*/ 1222375 w 3549650"/>
                <a:gd name="connsiteY27" fmla="*/ 485775 h 720725"/>
                <a:gd name="connsiteX28" fmla="*/ 1323975 w 3549650"/>
                <a:gd name="connsiteY28" fmla="*/ 495300 h 720725"/>
                <a:gd name="connsiteX29" fmla="*/ 1409700 w 3549650"/>
                <a:gd name="connsiteY29" fmla="*/ 495300 h 720725"/>
                <a:gd name="connsiteX30" fmla="*/ 1603375 w 3549650"/>
                <a:gd name="connsiteY30" fmla="*/ 495300 h 720725"/>
                <a:gd name="connsiteX31" fmla="*/ 1790700 w 3549650"/>
                <a:gd name="connsiteY31" fmla="*/ 508000 h 720725"/>
                <a:gd name="connsiteX32" fmla="*/ 1905000 w 3549650"/>
                <a:gd name="connsiteY32" fmla="*/ 508000 h 720725"/>
                <a:gd name="connsiteX33" fmla="*/ 2066925 w 3549650"/>
                <a:gd name="connsiteY33" fmla="*/ 498475 h 720725"/>
                <a:gd name="connsiteX34" fmla="*/ 2120900 w 3549650"/>
                <a:gd name="connsiteY34" fmla="*/ 492125 h 720725"/>
                <a:gd name="connsiteX35" fmla="*/ 2276475 w 3549650"/>
                <a:gd name="connsiteY35" fmla="*/ 473075 h 720725"/>
                <a:gd name="connsiteX36" fmla="*/ 2425700 w 3549650"/>
                <a:gd name="connsiteY36" fmla="*/ 454025 h 720725"/>
                <a:gd name="connsiteX37" fmla="*/ 2549525 w 3549650"/>
                <a:gd name="connsiteY37" fmla="*/ 438150 h 720725"/>
                <a:gd name="connsiteX38" fmla="*/ 2663825 w 3549650"/>
                <a:gd name="connsiteY38" fmla="*/ 419100 h 720725"/>
                <a:gd name="connsiteX39" fmla="*/ 2746375 w 3549650"/>
                <a:gd name="connsiteY39" fmla="*/ 403225 h 720725"/>
                <a:gd name="connsiteX40" fmla="*/ 2828925 w 3549650"/>
                <a:gd name="connsiteY40" fmla="*/ 381000 h 720725"/>
                <a:gd name="connsiteX41" fmla="*/ 2984500 w 3549650"/>
                <a:gd name="connsiteY41" fmla="*/ 320675 h 720725"/>
                <a:gd name="connsiteX42" fmla="*/ 3095625 w 3549650"/>
                <a:gd name="connsiteY42" fmla="*/ 276225 h 720725"/>
                <a:gd name="connsiteX43" fmla="*/ 3203575 w 3549650"/>
                <a:gd name="connsiteY43" fmla="*/ 219075 h 720725"/>
                <a:gd name="connsiteX44" fmla="*/ 3273425 w 3549650"/>
                <a:gd name="connsiteY44" fmla="*/ 177800 h 720725"/>
                <a:gd name="connsiteX45" fmla="*/ 3359150 w 3549650"/>
                <a:gd name="connsiteY45" fmla="*/ 120650 h 720725"/>
                <a:gd name="connsiteX46" fmla="*/ 3438525 w 3549650"/>
                <a:gd name="connsiteY46" fmla="*/ 60325 h 720725"/>
                <a:gd name="connsiteX47" fmla="*/ 3460750 w 3549650"/>
                <a:gd name="connsiteY47" fmla="*/ 47625 h 720725"/>
                <a:gd name="connsiteX48" fmla="*/ 3495675 w 3549650"/>
                <a:gd name="connsiteY48" fmla="*/ 28575 h 720725"/>
                <a:gd name="connsiteX49" fmla="*/ 3521075 w 3549650"/>
                <a:gd name="connsiteY49" fmla="*/ 19050 h 720725"/>
                <a:gd name="connsiteX50" fmla="*/ 3540125 w 3549650"/>
                <a:gd name="connsiteY50" fmla="*/ 22225 h 720725"/>
                <a:gd name="connsiteX51" fmla="*/ 3549650 w 3549650"/>
                <a:gd name="connsiteY51" fmla="*/ 38100 h 720725"/>
                <a:gd name="connsiteX52" fmla="*/ 3546475 w 3549650"/>
                <a:gd name="connsiteY52" fmla="*/ 63500 h 720725"/>
                <a:gd name="connsiteX53" fmla="*/ 3536950 w 3549650"/>
                <a:gd name="connsiteY53" fmla="*/ 104775 h 720725"/>
                <a:gd name="connsiteX54" fmla="*/ 3505200 w 3549650"/>
                <a:gd name="connsiteY54" fmla="*/ 158750 h 720725"/>
                <a:gd name="connsiteX55" fmla="*/ 3438525 w 3549650"/>
                <a:gd name="connsiteY55" fmla="*/ 222250 h 720725"/>
                <a:gd name="connsiteX56" fmla="*/ 3368675 w 3549650"/>
                <a:gd name="connsiteY56" fmla="*/ 285750 h 720725"/>
                <a:gd name="connsiteX57" fmla="*/ 3248025 w 3549650"/>
                <a:gd name="connsiteY57" fmla="*/ 371475 h 720725"/>
                <a:gd name="connsiteX58" fmla="*/ 3155950 w 3549650"/>
                <a:gd name="connsiteY58" fmla="*/ 431800 h 720725"/>
                <a:gd name="connsiteX59" fmla="*/ 3000375 w 3549650"/>
                <a:gd name="connsiteY59" fmla="*/ 511175 h 720725"/>
                <a:gd name="connsiteX60" fmla="*/ 2860675 w 3549650"/>
                <a:gd name="connsiteY60" fmla="*/ 561975 h 720725"/>
                <a:gd name="connsiteX61" fmla="*/ 2708275 w 3549650"/>
                <a:gd name="connsiteY61" fmla="*/ 606425 h 720725"/>
                <a:gd name="connsiteX62" fmla="*/ 2574925 w 3549650"/>
                <a:gd name="connsiteY62" fmla="*/ 638175 h 720725"/>
                <a:gd name="connsiteX63" fmla="*/ 2438400 w 3549650"/>
                <a:gd name="connsiteY63" fmla="*/ 660400 h 720725"/>
                <a:gd name="connsiteX64" fmla="*/ 2324100 w 3549650"/>
                <a:gd name="connsiteY64" fmla="*/ 679450 h 720725"/>
                <a:gd name="connsiteX65" fmla="*/ 2152650 w 3549650"/>
                <a:gd name="connsiteY65" fmla="*/ 692150 h 720725"/>
                <a:gd name="connsiteX66" fmla="*/ 1876425 w 3549650"/>
                <a:gd name="connsiteY66" fmla="*/ 711200 h 720725"/>
                <a:gd name="connsiteX0" fmla="*/ 1847850 w 3521075"/>
                <a:gd name="connsiteY0" fmla="*/ 711200 h 720725"/>
                <a:gd name="connsiteX1" fmla="*/ 1590675 w 3521075"/>
                <a:gd name="connsiteY1" fmla="*/ 720725 h 720725"/>
                <a:gd name="connsiteX2" fmla="*/ 1425575 w 3521075"/>
                <a:gd name="connsiteY2" fmla="*/ 714375 h 720725"/>
                <a:gd name="connsiteX3" fmla="*/ 1193800 w 3521075"/>
                <a:gd name="connsiteY3" fmla="*/ 701675 h 720725"/>
                <a:gd name="connsiteX4" fmla="*/ 1041400 w 3521075"/>
                <a:gd name="connsiteY4" fmla="*/ 685800 h 720725"/>
                <a:gd name="connsiteX5" fmla="*/ 866775 w 3521075"/>
                <a:gd name="connsiteY5" fmla="*/ 663575 h 720725"/>
                <a:gd name="connsiteX6" fmla="*/ 717550 w 3521075"/>
                <a:gd name="connsiteY6" fmla="*/ 638175 h 720725"/>
                <a:gd name="connsiteX7" fmla="*/ 577850 w 3521075"/>
                <a:gd name="connsiteY7" fmla="*/ 600075 h 720725"/>
                <a:gd name="connsiteX8" fmla="*/ 479425 w 3521075"/>
                <a:gd name="connsiteY8" fmla="*/ 565150 h 720725"/>
                <a:gd name="connsiteX9" fmla="*/ 368300 w 3521075"/>
                <a:gd name="connsiteY9" fmla="*/ 511175 h 720725"/>
                <a:gd name="connsiteX10" fmla="*/ 269875 w 3521075"/>
                <a:gd name="connsiteY10" fmla="*/ 450850 h 720725"/>
                <a:gd name="connsiteX11" fmla="*/ 180975 w 3521075"/>
                <a:gd name="connsiteY11" fmla="*/ 384175 h 720725"/>
                <a:gd name="connsiteX12" fmla="*/ 85725 w 3521075"/>
                <a:gd name="connsiteY12" fmla="*/ 298450 h 720725"/>
                <a:gd name="connsiteX13" fmla="*/ 41275 w 3521075"/>
                <a:gd name="connsiteY13" fmla="*/ 254000 h 720725"/>
                <a:gd name="connsiteX14" fmla="*/ 0 w 3521075"/>
                <a:gd name="connsiteY14" fmla="*/ 203200 h 720725"/>
                <a:gd name="connsiteX15" fmla="*/ 206375 w 3521075"/>
                <a:gd name="connsiteY15" fmla="*/ 0 h 720725"/>
                <a:gd name="connsiteX16" fmla="*/ 457200 w 3521075"/>
                <a:gd name="connsiteY16" fmla="*/ 200025 h 720725"/>
                <a:gd name="connsiteX17" fmla="*/ 466725 w 3521075"/>
                <a:gd name="connsiteY17" fmla="*/ 225425 h 720725"/>
                <a:gd name="connsiteX18" fmla="*/ 485775 w 3521075"/>
                <a:gd name="connsiteY18" fmla="*/ 260350 h 720725"/>
                <a:gd name="connsiteX19" fmla="*/ 523875 w 3521075"/>
                <a:gd name="connsiteY19" fmla="*/ 304800 h 720725"/>
                <a:gd name="connsiteX20" fmla="*/ 568325 w 3521075"/>
                <a:gd name="connsiteY20" fmla="*/ 336550 h 720725"/>
                <a:gd name="connsiteX21" fmla="*/ 644525 w 3521075"/>
                <a:gd name="connsiteY21" fmla="*/ 368300 h 720725"/>
                <a:gd name="connsiteX22" fmla="*/ 746125 w 3521075"/>
                <a:gd name="connsiteY22" fmla="*/ 396875 h 720725"/>
                <a:gd name="connsiteX23" fmla="*/ 863600 w 3521075"/>
                <a:gd name="connsiteY23" fmla="*/ 425450 h 720725"/>
                <a:gd name="connsiteX24" fmla="*/ 984250 w 3521075"/>
                <a:gd name="connsiteY24" fmla="*/ 454025 h 720725"/>
                <a:gd name="connsiteX25" fmla="*/ 1092200 w 3521075"/>
                <a:gd name="connsiteY25" fmla="*/ 473075 h 720725"/>
                <a:gd name="connsiteX26" fmla="*/ 1193800 w 3521075"/>
                <a:gd name="connsiteY26" fmla="*/ 485775 h 720725"/>
                <a:gd name="connsiteX27" fmla="*/ 1295400 w 3521075"/>
                <a:gd name="connsiteY27" fmla="*/ 495300 h 720725"/>
                <a:gd name="connsiteX28" fmla="*/ 1381125 w 3521075"/>
                <a:gd name="connsiteY28" fmla="*/ 495300 h 720725"/>
                <a:gd name="connsiteX29" fmla="*/ 1574800 w 3521075"/>
                <a:gd name="connsiteY29" fmla="*/ 495300 h 720725"/>
                <a:gd name="connsiteX30" fmla="*/ 1762125 w 3521075"/>
                <a:gd name="connsiteY30" fmla="*/ 508000 h 720725"/>
                <a:gd name="connsiteX31" fmla="*/ 1876425 w 3521075"/>
                <a:gd name="connsiteY31" fmla="*/ 508000 h 720725"/>
                <a:gd name="connsiteX32" fmla="*/ 2038350 w 3521075"/>
                <a:gd name="connsiteY32" fmla="*/ 498475 h 720725"/>
                <a:gd name="connsiteX33" fmla="*/ 2092325 w 3521075"/>
                <a:gd name="connsiteY33" fmla="*/ 492125 h 720725"/>
                <a:gd name="connsiteX34" fmla="*/ 2247900 w 3521075"/>
                <a:gd name="connsiteY34" fmla="*/ 473075 h 720725"/>
                <a:gd name="connsiteX35" fmla="*/ 2397125 w 3521075"/>
                <a:gd name="connsiteY35" fmla="*/ 454025 h 720725"/>
                <a:gd name="connsiteX36" fmla="*/ 2520950 w 3521075"/>
                <a:gd name="connsiteY36" fmla="*/ 438150 h 720725"/>
                <a:gd name="connsiteX37" fmla="*/ 2635250 w 3521075"/>
                <a:gd name="connsiteY37" fmla="*/ 419100 h 720725"/>
                <a:gd name="connsiteX38" fmla="*/ 2717800 w 3521075"/>
                <a:gd name="connsiteY38" fmla="*/ 403225 h 720725"/>
                <a:gd name="connsiteX39" fmla="*/ 2800350 w 3521075"/>
                <a:gd name="connsiteY39" fmla="*/ 381000 h 720725"/>
                <a:gd name="connsiteX40" fmla="*/ 2955925 w 3521075"/>
                <a:gd name="connsiteY40" fmla="*/ 320675 h 720725"/>
                <a:gd name="connsiteX41" fmla="*/ 3067050 w 3521075"/>
                <a:gd name="connsiteY41" fmla="*/ 276225 h 720725"/>
                <a:gd name="connsiteX42" fmla="*/ 3175000 w 3521075"/>
                <a:gd name="connsiteY42" fmla="*/ 219075 h 720725"/>
                <a:gd name="connsiteX43" fmla="*/ 3244850 w 3521075"/>
                <a:gd name="connsiteY43" fmla="*/ 177800 h 720725"/>
                <a:gd name="connsiteX44" fmla="*/ 3330575 w 3521075"/>
                <a:gd name="connsiteY44" fmla="*/ 120650 h 720725"/>
                <a:gd name="connsiteX45" fmla="*/ 3409950 w 3521075"/>
                <a:gd name="connsiteY45" fmla="*/ 60325 h 720725"/>
                <a:gd name="connsiteX46" fmla="*/ 3432175 w 3521075"/>
                <a:gd name="connsiteY46" fmla="*/ 47625 h 720725"/>
                <a:gd name="connsiteX47" fmla="*/ 3467100 w 3521075"/>
                <a:gd name="connsiteY47" fmla="*/ 28575 h 720725"/>
                <a:gd name="connsiteX48" fmla="*/ 3492500 w 3521075"/>
                <a:gd name="connsiteY48" fmla="*/ 19050 h 720725"/>
                <a:gd name="connsiteX49" fmla="*/ 3511550 w 3521075"/>
                <a:gd name="connsiteY49" fmla="*/ 22225 h 720725"/>
                <a:gd name="connsiteX50" fmla="*/ 3521075 w 3521075"/>
                <a:gd name="connsiteY50" fmla="*/ 38100 h 720725"/>
                <a:gd name="connsiteX51" fmla="*/ 3517900 w 3521075"/>
                <a:gd name="connsiteY51" fmla="*/ 63500 h 720725"/>
                <a:gd name="connsiteX52" fmla="*/ 3508375 w 3521075"/>
                <a:gd name="connsiteY52" fmla="*/ 104775 h 720725"/>
                <a:gd name="connsiteX53" fmla="*/ 3476625 w 3521075"/>
                <a:gd name="connsiteY53" fmla="*/ 158750 h 720725"/>
                <a:gd name="connsiteX54" fmla="*/ 3409950 w 3521075"/>
                <a:gd name="connsiteY54" fmla="*/ 222250 h 720725"/>
                <a:gd name="connsiteX55" fmla="*/ 3340100 w 3521075"/>
                <a:gd name="connsiteY55" fmla="*/ 285750 h 720725"/>
                <a:gd name="connsiteX56" fmla="*/ 3219450 w 3521075"/>
                <a:gd name="connsiteY56" fmla="*/ 371475 h 720725"/>
                <a:gd name="connsiteX57" fmla="*/ 3127375 w 3521075"/>
                <a:gd name="connsiteY57" fmla="*/ 431800 h 720725"/>
                <a:gd name="connsiteX58" fmla="*/ 2971800 w 3521075"/>
                <a:gd name="connsiteY58" fmla="*/ 511175 h 720725"/>
                <a:gd name="connsiteX59" fmla="*/ 2832100 w 3521075"/>
                <a:gd name="connsiteY59" fmla="*/ 561975 h 720725"/>
                <a:gd name="connsiteX60" fmla="*/ 2679700 w 3521075"/>
                <a:gd name="connsiteY60" fmla="*/ 606425 h 720725"/>
                <a:gd name="connsiteX61" fmla="*/ 2546350 w 3521075"/>
                <a:gd name="connsiteY61" fmla="*/ 638175 h 720725"/>
                <a:gd name="connsiteX62" fmla="*/ 2409825 w 3521075"/>
                <a:gd name="connsiteY62" fmla="*/ 660400 h 720725"/>
                <a:gd name="connsiteX63" fmla="*/ 2295525 w 3521075"/>
                <a:gd name="connsiteY63" fmla="*/ 679450 h 720725"/>
                <a:gd name="connsiteX64" fmla="*/ 2124075 w 3521075"/>
                <a:gd name="connsiteY64" fmla="*/ 692150 h 720725"/>
                <a:gd name="connsiteX65" fmla="*/ 1847850 w 3521075"/>
                <a:gd name="connsiteY65" fmla="*/ 711200 h 720725"/>
                <a:gd name="connsiteX0" fmla="*/ 1806575 w 3479800"/>
                <a:gd name="connsiteY0" fmla="*/ 711200 h 720725"/>
                <a:gd name="connsiteX1" fmla="*/ 1549400 w 3479800"/>
                <a:gd name="connsiteY1" fmla="*/ 720725 h 720725"/>
                <a:gd name="connsiteX2" fmla="*/ 1384300 w 3479800"/>
                <a:gd name="connsiteY2" fmla="*/ 714375 h 720725"/>
                <a:gd name="connsiteX3" fmla="*/ 1152525 w 3479800"/>
                <a:gd name="connsiteY3" fmla="*/ 701675 h 720725"/>
                <a:gd name="connsiteX4" fmla="*/ 1000125 w 3479800"/>
                <a:gd name="connsiteY4" fmla="*/ 685800 h 720725"/>
                <a:gd name="connsiteX5" fmla="*/ 825500 w 3479800"/>
                <a:gd name="connsiteY5" fmla="*/ 663575 h 720725"/>
                <a:gd name="connsiteX6" fmla="*/ 676275 w 3479800"/>
                <a:gd name="connsiteY6" fmla="*/ 638175 h 720725"/>
                <a:gd name="connsiteX7" fmla="*/ 536575 w 3479800"/>
                <a:gd name="connsiteY7" fmla="*/ 600075 h 720725"/>
                <a:gd name="connsiteX8" fmla="*/ 438150 w 3479800"/>
                <a:gd name="connsiteY8" fmla="*/ 565150 h 720725"/>
                <a:gd name="connsiteX9" fmla="*/ 327025 w 3479800"/>
                <a:gd name="connsiteY9" fmla="*/ 511175 h 720725"/>
                <a:gd name="connsiteX10" fmla="*/ 228600 w 3479800"/>
                <a:gd name="connsiteY10" fmla="*/ 450850 h 720725"/>
                <a:gd name="connsiteX11" fmla="*/ 139700 w 3479800"/>
                <a:gd name="connsiteY11" fmla="*/ 384175 h 720725"/>
                <a:gd name="connsiteX12" fmla="*/ 44450 w 3479800"/>
                <a:gd name="connsiteY12" fmla="*/ 298450 h 720725"/>
                <a:gd name="connsiteX13" fmla="*/ 0 w 3479800"/>
                <a:gd name="connsiteY13" fmla="*/ 254000 h 720725"/>
                <a:gd name="connsiteX14" fmla="*/ 165100 w 3479800"/>
                <a:gd name="connsiteY14" fmla="*/ 0 h 720725"/>
                <a:gd name="connsiteX15" fmla="*/ 415925 w 3479800"/>
                <a:gd name="connsiteY15" fmla="*/ 200025 h 720725"/>
                <a:gd name="connsiteX16" fmla="*/ 425450 w 3479800"/>
                <a:gd name="connsiteY16" fmla="*/ 225425 h 720725"/>
                <a:gd name="connsiteX17" fmla="*/ 444500 w 3479800"/>
                <a:gd name="connsiteY17" fmla="*/ 260350 h 720725"/>
                <a:gd name="connsiteX18" fmla="*/ 482600 w 3479800"/>
                <a:gd name="connsiteY18" fmla="*/ 304800 h 720725"/>
                <a:gd name="connsiteX19" fmla="*/ 527050 w 3479800"/>
                <a:gd name="connsiteY19" fmla="*/ 336550 h 720725"/>
                <a:gd name="connsiteX20" fmla="*/ 603250 w 3479800"/>
                <a:gd name="connsiteY20" fmla="*/ 368300 h 720725"/>
                <a:gd name="connsiteX21" fmla="*/ 704850 w 3479800"/>
                <a:gd name="connsiteY21" fmla="*/ 396875 h 720725"/>
                <a:gd name="connsiteX22" fmla="*/ 822325 w 3479800"/>
                <a:gd name="connsiteY22" fmla="*/ 425450 h 720725"/>
                <a:gd name="connsiteX23" fmla="*/ 942975 w 3479800"/>
                <a:gd name="connsiteY23" fmla="*/ 454025 h 720725"/>
                <a:gd name="connsiteX24" fmla="*/ 1050925 w 3479800"/>
                <a:gd name="connsiteY24" fmla="*/ 473075 h 720725"/>
                <a:gd name="connsiteX25" fmla="*/ 1152525 w 3479800"/>
                <a:gd name="connsiteY25" fmla="*/ 485775 h 720725"/>
                <a:gd name="connsiteX26" fmla="*/ 1254125 w 3479800"/>
                <a:gd name="connsiteY26" fmla="*/ 495300 h 720725"/>
                <a:gd name="connsiteX27" fmla="*/ 1339850 w 3479800"/>
                <a:gd name="connsiteY27" fmla="*/ 495300 h 720725"/>
                <a:gd name="connsiteX28" fmla="*/ 1533525 w 3479800"/>
                <a:gd name="connsiteY28" fmla="*/ 495300 h 720725"/>
                <a:gd name="connsiteX29" fmla="*/ 1720850 w 3479800"/>
                <a:gd name="connsiteY29" fmla="*/ 508000 h 720725"/>
                <a:gd name="connsiteX30" fmla="*/ 1835150 w 3479800"/>
                <a:gd name="connsiteY30" fmla="*/ 508000 h 720725"/>
                <a:gd name="connsiteX31" fmla="*/ 1997075 w 3479800"/>
                <a:gd name="connsiteY31" fmla="*/ 498475 h 720725"/>
                <a:gd name="connsiteX32" fmla="*/ 2051050 w 3479800"/>
                <a:gd name="connsiteY32" fmla="*/ 492125 h 720725"/>
                <a:gd name="connsiteX33" fmla="*/ 2206625 w 3479800"/>
                <a:gd name="connsiteY33" fmla="*/ 473075 h 720725"/>
                <a:gd name="connsiteX34" fmla="*/ 2355850 w 3479800"/>
                <a:gd name="connsiteY34" fmla="*/ 454025 h 720725"/>
                <a:gd name="connsiteX35" fmla="*/ 2479675 w 3479800"/>
                <a:gd name="connsiteY35" fmla="*/ 438150 h 720725"/>
                <a:gd name="connsiteX36" fmla="*/ 2593975 w 3479800"/>
                <a:gd name="connsiteY36" fmla="*/ 419100 h 720725"/>
                <a:gd name="connsiteX37" fmla="*/ 2676525 w 3479800"/>
                <a:gd name="connsiteY37" fmla="*/ 403225 h 720725"/>
                <a:gd name="connsiteX38" fmla="*/ 2759075 w 3479800"/>
                <a:gd name="connsiteY38" fmla="*/ 381000 h 720725"/>
                <a:gd name="connsiteX39" fmla="*/ 2914650 w 3479800"/>
                <a:gd name="connsiteY39" fmla="*/ 320675 h 720725"/>
                <a:gd name="connsiteX40" fmla="*/ 3025775 w 3479800"/>
                <a:gd name="connsiteY40" fmla="*/ 276225 h 720725"/>
                <a:gd name="connsiteX41" fmla="*/ 3133725 w 3479800"/>
                <a:gd name="connsiteY41" fmla="*/ 219075 h 720725"/>
                <a:gd name="connsiteX42" fmla="*/ 3203575 w 3479800"/>
                <a:gd name="connsiteY42" fmla="*/ 177800 h 720725"/>
                <a:gd name="connsiteX43" fmla="*/ 3289300 w 3479800"/>
                <a:gd name="connsiteY43" fmla="*/ 120650 h 720725"/>
                <a:gd name="connsiteX44" fmla="*/ 3368675 w 3479800"/>
                <a:gd name="connsiteY44" fmla="*/ 60325 h 720725"/>
                <a:gd name="connsiteX45" fmla="*/ 3390900 w 3479800"/>
                <a:gd name="connsiteY45" fmla="*/ 47625 h 720725"/>
                <a:gd name="connsiteX46" fmla="*/ 3425825 w 3479800"/>
                <a:gd name="connsiteY46" fmla="*/ 28575 h 720725"/>
                <a:gd name="connsiteX47" fmla="*/ 3451225 w 3479800"/>
                <a:gd name="connsiteY47" fmla="*/ 19050 h 720725"/>
                <a:gd name="connsiteX48" fmla="*/ 3470275 w 3479800"/>
                <a:gd name="connsiteY48" fmla="*/ 22225 h 720725"/>
                <a:gd name="connsiteX49" fmla="*/ 3479800 w 3479800"/>
                <a:gd name="connsiteY49" fmla="*/ 38100 h 720725"/>
                <a:gd name="connsiteX50" fmla="*/ 3476625 w 3479800"/>
                <a:gd name="connsiteY50" fmla="*/ 63500 h 720725"/>
                <a:gd name="connsiteX51" fmla="*/ 3467100 w 3479800"/>
                <a:gd name="connsiteY51" fmla="*/ 104775 h 720725"/>
                <a:gd name="connsiteX52" fmla="*/ 3435350 w 3479800"/>
                <a:gd name="connsiteY52" fmla="*/ 158750 h 720725"/>
                <a:gd name="connsiteX53" fmla="*/ 3368675 w 3479800"/>
                <a:gd name="connsiteY53" fmla="*/ 222250 h 720725"/>
                <a:gd name="connsiteX54" fmla="*/ 3298825 w 3479800"/>
                <a:gd name="connsiteY54" fmla="*/ 285750 h 720725"/>
                <a:gd name="connsiteX55" fmla="*/ 3178175 w 3479800"/>
                <a:gd name="connsiteY55" fmla="*/ 371475 h 720725"/>
                <a:gd name="connsiteX56" fmla="*/ 3086100 w 3479800"/>
                <a:gd name="connsiteY56" fmla="*/ 431800 h 720725"/>
                <a:gd name="connsiteX57" fmla="*/ 2930525 w 3479800"/>
                <a:gd name="connsiteY57" fmla="*/ 511175 h 720725"/>
                <a:gd name="connsiteX58" fmla="*/ 2790825 w 3479800"/>
                <a:gd name="connsiteY58" fmla="*/ 561975 h 720725"/>
                <a:gd name="connsiteX59" fmla="*/ 2638425 w 3479800"/>
                <a:gd name="connsiteY59" fmla="*/ 606425 h 720725"/>
                <a:gd name="connsiteX60" fmla="*/ 2505075 w 3479800"/>
                <a:gd name="connsiteY60" fmla="*/ 638175 h 720725"/>
                <a:gd name="connsiteX61" fmla="*/ 2368550 w 3479800"/>
                <a:gd name="connsiteY61" fmla="*/ 660400 h 720725"/>
                <a:gd name="connsiteX62" fmla="*/ 2254250 w 3479800"/>
                <a:gd name="connsiteY62" fmla="*/ 679450 h 720725"/>
                <a:gd name="connsiteX63" fmla="*/ 2082800 w 3479800"/>
                <a:gd name="connsiteY63" fmla="*/ 692150 h 720725"/>
                <a:gd name="connsiteX64" fmla="*/ 1806575 w 3479800"/>
                <a:gd name="connsiteY64" fmla="*/ 711200 h 72072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15925 w 3479800"/>
                <a:gd name="connsiteY14" fmla="*/ 180975 h 701675"/>
                <a:gd name="connsiteX15" fmla="*/ 425450 w 3479800"/>
                <a:gd name="connsiteY15" fmla="*/ 206375 h 701675"/>
                <a:gd name="connsiteX16" fmla="*/ 444500 w 3479800"/>
                <a:gd name="connsiteY16" fmla="*/ 241300 h 701675"/>
                <a:gd name="connsiteX17" fmla="*/ 482600 w 3479800"/>
                <a:gd name="connsiteY17" fmla="*/ 285750 h 701675"/>
                <a:gd name="connsiteX18" fmla="*/ 527050 w 3479800"/>
                <a:gd name="connsiteY18" fmla="*/ 317500 h 701675"/>
                <a:gd name="connsiteX19" fmla="*/ 603250 w 3479800"/>
                <a:gd name="connsiteY19" fmla="*/ 349250 h 701675"/>
                <a:gd name="connsiteX20" fmla="*/ 704850 w 3479800"/>
                <a:gd name="connsiteY20" fmla="*/ 377825 h 701675"/>
                <a:gd name="connsiteX21" fmla="*/ 822325 w 3479800"/>
                <a:gd name="connsiteY21" fmla="*/ 406400 h 701675"/>
                <a:gd name="connsiteX22" fmla="*/ 942975 w 3479800"/>
                <a:gd name="connsiteY22" fmla="*/ 434975 h 701675"/>
                <a:gd name="connsiteX23" fmla="*/ 1050925 w 3479800"/>
                <a:gd name="connsiteY23" fmla="*/ 454025 h 701675"/>
                <a:gd name="connsiteX24" fmla="*/ 1152525 w 3479800"/>
                <a:gd name="connsiteY24" fmla="*/ 466725 h 701675"/>
                <a:gd name="connsiteX25" fmla="*/ 1254125 w 3479800"/>
                <a:gd name="connsiteY25" fmla="*/ 476250 h 701675"/>
                <a:gd name="connsiteX26" fmla="*/ 1339850 w 3479800"/>
                <a:gd name="connsiteY26" fmla="*/ 476250 h 701675"/>
                <a:gd name="connsiteX27" fmla="*/ 1533525 w 3479800"/>
                <a:gd name="connsiteY27" fmla="*/ 476250 h 701675"/>
                <a:gd name="connsiteX28" fmla="*/ 1720850 w 3479800"/>
                <a:gd name="connsiteY28" fmla="*/ 488950 h 701675"/>
                <a:gd name="connsiteX29" fmla="*/ 1835150 w 3479800"/>
                <a:gd name="connsiteY29" fmla="*/ 488950 h 701675"/>
                <a:gd name="connsiteX30" fmla="*/ 1997075 w 3479800"/>
                <a:gd name="connsiteY30" fmla="*/ 479425 h 701675"/>
                <a:gd name="connsiteX31" fmla="*/ 2051050 w 3479800"/>
                <a:gd name="connsiteY31" fmla="*/ 473075 h 701675"/>
                <a:gd name="connsiteX32" fmla="*/ 2206625 w 3479800"/>
                <a:gd name="connsiteY32" fmla="*/ 454025 h 701675"/>
                <a:gd name="connsiteX33" fmla="*/ 2355850 w 3479800"/>
                <a:gd name="connsiteY33" fmla="*/ 434975 h 701675"/>
                <a:gd name="connsiteX34" fmla="*/ 2479675 w 3479800"/>
                <a:gd name="connsiteY34" fmla="*/ 419100 h 701675"/>
                <a:gd name="connsiteX35" fmla="*/ 2593975 w 3479800"/>
                <a:gd name="connsiteY35" fmla="*/ 400050 h 701675"/>
                <a:gd name="connsiteX36" fmla="*/ 2676525 w 3479800"/>
                <a:gd name="connsiteY36" fmla="*/ 384175 h 701675"/>
                <a:gd name="connsiteX37" fmla="*/ 2759075 w 3479800"/>
                <a:gd name="connsiteY37" fmla="*/ 361950 h 701675"/>
                <a:gd name="connsiteX38" fmla="*/ 2914650 w 3479800"/>
                <a:gd name="connsiteY38" fmla="*/ 301625 h 701675"/>
                <a:gd name="connsiteX39" fmla="*/ 3025775 w 3479800"/>
                <a:gd name="connsiteY39" fmla="*/ 257175 h 701675"/>
                <a:gd name="connsiteX40" fmla="*/ 3133725 w 3479800"/>
                <a:gd name="connsiteY40" fmla="*/ 200025 h 701675"/>
                <a:gd name="connsiteX41" fmla="*/ 3203575 w 3479800"/>
                <a:gd name="connsiteY41" fmla="*/ 158750 h 701675"/>
                <a:gd name="connsiteX42" fmla="*/ 3289300 w 3479800"/>
                <a:gd name="connsiteY42" fmla="*/ 101600 h 701675"/>
                <a:gd name="connsiteX43" fmla="*/ 3368675 w 3479800"/>
                <a:gd name="connsiteY43" fmla="*/ 41275 h 701675"/>
                <a:gd name="connsiteX44" fmla="*/ 3390900 w 3479800"/>
                <a:gd name="connsiteY44" fmla="*/ 28575 h 701675"/>
                <a:gd name="connsiteX45" fmla="*/ 3425825 w 3479800"/>
                <a:gd name="connsiteY45" fmla="*/ 9525 h 701675"/>
                <a:gd name="connsiteX46" fmla="*/ 3451225 w 3479800"/>
                <a:gd name="connsiteY46" fmla="*/ 0 h 701675"/>
                <a:gd name="connsiteX47" fmla="*/ 3470275 w 3479800"/>
                <a:gd name="connsiteY47" fmla="*/ 3175 h 701675"/>
                <a:gd name="connsiteX48" fmla="*/ 3479800 w 3479800"/>
                <a:gd name="connsiteY48" fmla="*/ 19050 h 701675"/>
                <a:gd name="connsiteX49" fmla="*/ 3476625 w 3479800"/>
                <a:gd name="connsiteY49" fmla="*/ 44450 h 701675"/>
                <a:gd name="connsiteX50" fmla="*/ 3467100 w 3479800"/>
                <a:gd name="connsiteY50" fmla="*/ 85725 h 701675"/>
                <a:gd name="connsiteX51" fmla="*/ 3435350 w 3479800"/>
                <a:gd name="connsiteY51" fmla="*/ 139700 h 701675"/>
                <a:gd name="connsiteX52" fmla="*/ 3368675 w 3479800"/>
                <a:gd name="connsiteY52" fmla="*/ 203200 h 701675"/>
                <a:gd name="connsiteX53" fmla="*/ 3298825 w 3479800"/>
                <a:gd name="connsiteY53" fmla="*/ 266700 h 701675"/>
                <a:gd name="connsiteX54" fmla="*/ 3178175 w 3479800"/>
                <a:gd name="connsiteY54" fmla="*/ 352425 h 701675"/>
                <a:gd name="connsiteX55" fmla="*/ 3086100 w 3479800"/>
                <a:gd name="connsiteY55" fmla="*/ 412750 h 701675"/>
                <a:gd name="connsiteX56" fmla="*/ 2930525 w 3479800"/>
                <a:gd name="connsiteY56" fmla="*/ 492125 h 701675"/>
                <a:gd name="connsiteX57" fmla="*/ 2790825 w 3479800"/>
                <a:gd name="connsiteY57" fmla="*/ 542925 h 701675"/>
                <a:gd name="connsiteX58" fmla="*/ 2638425 w 3479800"/>
                <a:gd name="connsiteY58" fmla="*/ 587375 h 701675"/>
                <a:gd name="connsiteX59" fmla="*/ 2505075 w 3479800"/>
                <a:gd name="connsiteY59" fmla="*/ 619125 h 701675"/>
                <a:gd name="connsiteX60" fmla="*/ 2368550 w 3479800"/>
                <a:gd name="connsiteY60" fmla="*/ 641350 h 701675"/>
                <a:gd name="connsiteX61" fmla="*/ 2254250 w 3479800"/>
                <a:gd name="connsiteY61" fmla="*/ 660400 h 701675"/>
                <a:gd name="connsiteX62" fmla="*/ 2082800 w 3479800"/>
                <a:gd name="connsiteY62" fmla="*/ 673100 h 701675"/>
                <a:gd name="connsiteX63" fmla="*/ 1806575 w 3479800"/>
                <a:gd name="connsiteY6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25450 w 3479800"/>
                <a:gd name="connsiteY14" fmla="*/ 206375 h 701675"/>
                <a:gd name="connsiteX15" fmla="*/ 444500 w 3479800"/>
                <a:gd name="connsiteY15" fmla="*/ 241300 h 701675"/>
                <a:gd name="connsiteX16" fmla="*/ 482600 w 3479800"/>
                <a:gd name="connsiteY16" fmla="*/ 285750 h 701675"/>
                <a:gd name="connsiteX17" fmla="*/ 527050 w 3479800"/>
                <a:gd name="connsiteY17" fmla="*/ 317500 h 701675"/>
                <a:gd name="connsiteX18" fmla="*/ 603250 w 3479800"/>
                <a:gd name="connsiteY18" fmla="*/ 349250 h 701675"/>
                <a:gd name="connsiteX19" fmla="*/ 704850 w 3479800"/>
                <a:gd name="connsiteY19" fmla="*/ 377825 h 701675"/>
                <a:gd name="connsiteX20" fmla="*/ 822325 w 3479800"/>
                <a:gd name="connsiteY20" fmla="*/ 406400 h 701675"/>
                <a:gd name="connsiteX21" fmla="*/ 942975 w 3479800"/>
                <a:gd name="connsiteY21" fmla="*/ 434975 h 701675"/>
                <a:gd name="connsiteX22" fmla="*/ 1050925 w 3479800"/>
                <a:gd name="connsiteY22" fmla="*/ 454025 h 701675"/>
                <a:gd name="connsiteX23" fmla="*/ 1152525 w 3479800"/>
                <a:gd name="connsiteY23" fmla="*/ 466725 h 701675"/>
                <a:gd name="connsiteX24" fmla="*/ 1254125 w 3479800"/>
                <a:gd name="connsiteY24" fmla="*/ 476250 h 701675"/>
                <a:gd name="connsiteX25" fmla="*/ 1339850 w 3479800"/>
                <a:gd name="connsiteY25" fmla="*/ 476250 h 701675"/>
                <a:gd name="connsiteX26" fmla="*/ 1533525 w 3479800"/>
                <a:gd name="connsiteY26" fmla="*/ 476250 h 701675"/>
                <a:gd name="connsiteX27" fmla="*/ 1720850 w 3479800"/>
                <a:gd name="connsiteY27" fmla="*/ 488950 h 701675"/>
                <a:gd name="connsiteX28" fmla="*/ 1835150 w 3479800"/>
                <a:gd name="connsiteY28" fmla="*/ 488950 h 701675"/>
                <a:gd name="connsiteX29" fmla="*/ 1997075 w 3479800"/>
                <a:gd name="connsiteY29" fmla="*/ 479425 h 701675"/>
                <a:gd name="connsiteX30" fmla="*/ 2051050 w 3479800"/>
                <a:gd name="connsiteY30" fmla="*/ 473075 h 701675"/>
                <a:gd name="connsiteX31" fmla="*/ 2206625 w 3479800"/>
                <a:gd name="connsiteY31" fmla="*/ 454025 h 701675"/>
                <a:gd name="connsiteX32" fmla="*/ 2355850 w 3479800"/>
                <a:gd name="connsiteY32" fmla="*/ 434975 h 701675"/>
                <a:gd name="connsiteX33" fmla="*/ 2479675 w 3479800"/>
                <a:gd name="connsiteY33" fmla="*/ 419100 h 701675"/>
                <a:gd name="connsiteX34" fmla="*/ 2593975 w 3479800"/>
                <a:gd name="connsiteY34" fmla="*/ 400050 h 701675"/>
                <a:gd name="connsiteX35" fmla="*/ 2676525 w 3479800"/>
                <a:gd name="connsiteY35" fmla="*/ 384175 h 701675"/>
                <a:gd name="connsiteX36" fmla="*/ 2759075 w 3479800"/>
                <a:gd name="connsiteY36" fmla="*/ 361950 h 701675"/>
                <a:gd name="connsiteX37" fmla="*/ 2914650 w 3479800"/>
                <a:gd name="connsiteY37" fmla="*/ 301625 h 701675"/>
                <a:gd name="connsiteX38" fmla="*/ 3025775 w 3479800"/>
                <a:gd name="connsiteY38" fmla="*/ 257175 h 701675"/>
                <a:gd name="connsiteX39" fmla="*/ 3133725 w 3479800"/>
                <a:gd name="connsiteY39" fmla="*/ 200025 h 701675"/>
                <a:gd name="connsiteX40" fmla="*/ 3203575 w 3479800"/>
                <a:gd name="connsiteY40" fmla="*/ 158750 h 701675"/>
                <a:gd name="connsiteX41" fmla="*/ 3289300 w 3479800"/>
                <a:gd name="connsiteY41" fmla="*/ 101600 h 701675"/>
                <a:gd name="connsiteX42" fmla="*/ 3368675 w 3479800"/>
                <a:gd name="connsiteY42" fmla="*/ 41275 h 701675"/>
                <a:gd name="connsiteX43" fmla="*/ 3390900 w 3479800"/>
                <a:gd name="connsiteY43" fmla="*/ 28575 h 701675"/>
                <a:gd name="connsiteX44" fmla="*/ 3425825 w 3479800"/>
                <a:gd name="connsiteY44" fmla="*/ 9525 h 701675"/>
                <a:gd name="connsiteX45" fmla="*/ 3451225 w 3479800"/>
                <a:gd name="connsiteY45" fmla="*/ 0 h 701675"/>
                <a:gd name="connsiteX46" fmla="*/ 3470275 w 3479800"/>
                <a:gd name="connsiteY46" fmla="*/ 3175 h 701675"/>
                <a:gd name="connsiteX47" fmla="*/ 3479800 w 3479800"/>
                <a:gd name="connsiteY47" fmla="*/ 19050 h 701675"/>
                <a:gd name="connsiteX48" fmla="*/ 3476625 w 3479800"/>
                <a:gd name="connsiteY48" fmla="*/ 44450 h 701675"/>
                <a:gd name="connsiteX49" fmla="*/ 3467100 w 3479800"/>
                <a:gd name="connsiteY49" fmla="*/ 85725 h 701675"/>
                <a:gd name="connsiteX50" fmla="*/ 3435350 w 3479800"/>
                <a:gd name="connsiteY50" fmla="*/ 139700 h 701675"/>
                <a:gd name="connsiteX51" fmla="*/ 3368675 w 3479800"/>
                <a:gd name="connsiteY51" fmla="*/ 203200 h 701675"/>
                <a:gd name="connsiteX52" fmla="*/ 3298825 w 3479800"/>
                <a:gd name="connsiteY52" fmla="*/ 266700 h 701675"/>
                <a:gd name="connsiteX53" fmla="*/ 3178175 w 3479800"/>
                <a:gd name="connsiteY53" fmla="*/ 352425 h 701675"/>
                <a:gd name="connsiteX54" fmla="*/ 3086100 w 3479800"/>
                <a:gd name="connsiteY54" fmla="*/ 412750 h 701675"/>
                <a:gd name="connsiteX55" fmla="*/ 2930525 w 3479800"/>
                <a:gd name="connsiteY55" fmla="*/ 492125 h 701675"/>
                <a:gd name="connsiteX56" fmla="*/ 2790825 w 3479800"/>
                <a:gd name="connsiteY56" fmla="*/ 542925 h 701675"/>
                <a:gd name="connsiteX57" fmla="*/ 2638425 w 3479800"/>
                <a:gd name="connsiteY57" fmla="*/ 587375 h 701675"/>
                <a:gd name="connsiteX58" fmla="*/ 2505075 w 3479800"/>
                <a:gd name="connsiteY58" fmla="*/ 619125 h 701675"/>
                <a:gd name="connsiteX59" fmla="*/ 2368550 w 3479800"/>
                <a:gd name="connsiteY59" fmla="*/ 641350 h 701675"/>
                <a:gd name="connsiteX60" fmla="*/ 2254250 w 3479800"/>
                <a:gd name="connsiteY60" fmla="*/ 660400 h 701675"/>
                <a:gd name="connsiteX61" fmla="*/ 2082800 w 3479800"/>
                <a:gd name="connsiteY61" fmla="*/ 673100 h 701675"/>
                <a:gd name="connsiteX62" fmla="*/ 1806575 w 3479800"/>
                <a:gd name="connsiteY6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44500 w 3479800"/>
                <a:gd name="connsiteY14" fmla="*/ 241300 h 701675"/>
                <a:gd name="connsiteX15" fmla="*/ 482600 w 3479800"/>
                <a:gd name="connsiteY15" fmla="*/ 285750 h 701675"/>
                <a:gd name="connsiteX16" fmla="*/ 527050 w 3479800"/>
                <a:gd name="connsiteY16" fmla="*/ 317500 h 701675"/>
                <a:gd name="connsiteX17" fmla="*/ 603250 w 3479800"/>
                <a:gd name="connsiteY17" fmla="*/ 349250 h 701675"/>
                <a:gd name="connsiteX18" fmla="*/ 704850 w 3479800"/>
                <a:gd name="connsiteY18" fmla="*/ 377825 h 701675"/>
                <a:gd name="connsiteX19" fmla="*/ 822325 w 3479800"/>
                <a:gd name="connsiteY19" fmla="*/ 406400 h 701675"/>
                <a:gd name="connsiteX20" fmla="*/ 942975 w 3479800"/>
                <a:gd name="connsiteY20" fmla="*/ 434975 h 701675"/>
                <a:gd name="connsiteX21" fmla="*/ 1050925 w 3479800"/>
                <a:gd name="connsiteY21" fmla="*/ 454025 h 701675"/>
                <a:gd name="connsiteX22" fmla="*/ 1152525 w 3479800"/>
                <a:gd name="connsiteY22" fmla="*/ 466725 h 701675"/>
                <a:gd name="connsiteX23" fmla="*/ 1254125 w 3479800"/>
                <a:gd name="connsiteY23" fmla="*/ 476250 h 701675"/>
                <a:gd name="connsiteX24" fmla="*/ 1339850 w 3479800"/>
                <a:gd name="connsiteY24" fmla="*/ 476250 h 701675"/>
                <a:gd name="connsiteX25" fmla="*/ 1533525 w 3479800"/>
                <a:gd name="connsiteY25" fmla="*/ 476250 h 701675"/>
                <a:gd name="connsiteX26" fmla="*/ 1720850 w 3479800"/>
                <a:gd name="connsiteY26" fmla="*/ 488950 h 701675"/>
                <a:gd name="connsiteX27" fmla="*/ 1835150 w 3479800"/>
                <a:gd name="connsiteY27" fmla="*/ 488950 h 701675"/>
                <a:gd name="connsiteX28" fmla="*/ 1997075 w 3479800"/>
                <a:gd name="connsiteY28" fmla="*/ 479425 h 701675"/>
                <a:gd name="connsiteX29" fmla="*/ 2051050 w 3479800"/>
                <a:gd name="connsiteY29" fmla="*/ 473075 h 701675"/>
                <a:gd name="connsiteX30" fmla="*/ 2206625 w 3479800"/>
                <a:gd name="connsiteY30" fmla="*/ 454025 h 701675"/>
                <a:gd name="connsiteX31" fmla="*/ 2355850 w 3479800"/>
                <a:gd name="connsiteY31" fmla="*/ 434975 h 701675"/>
                <a:gd name="connsiteX32" fmla="*/ 2479675 w 3479800"/>
                <a:gd name="connsiteY32" fmla="*/ 419100 h 701675"/>
                <a:gd name="connsiteX33" fmla="*/ 2593975 w 3479800"/>
                <a:gd name="connsiteY33" fmla="*/ 400050 h 701675"/>
                <a:gd name="connsiteX34" fmla="*/ 2676525 w 3479800"/>
                <a:gd name="connsiteY34" fmla="*/ 384175 h 701675"/>
                <a:gd name="connsiteX35" fmla="*/ 2759075 w 3479800"/>
                <a:gd name="connsiteY35" fmla="*/ 361950 h 701675"/>
                <a:gd name="connsiteX36" fmla="*/ 2914650 w 3479800"/>
                <a:gd name="connsiteY36" fmla="*/ 301625 h 701675"/>
                <a:gd name="connsiteX37" fmla="*/ 3025775 w 3479800"/>
                <a:gd name="connsiteY37" fmla="*/ 257175 h 701675"/>
                <a:gd name="connsiteX38" fmla="*/ 3133725 w 3479800"/>
                <a:gd name="connsiteY38" fmla="*/ 200025 h 701675"/>
                <a:gd name="connsiteX39" fmla="*/ 3203575 w 3479800"/>
                <a:gd name="connsiteY39" fmla="*/ 158750 h 701675"/>
                <a:gd name="connsiteX40" fmla="*/ 3289300 w 3479800"/>
                <a:gd name="connsiteY40" fmla="*/ 101600 h 701675"/>
                <a:gd name="connsiteX41" fmla="*/ 3368675 w 3479800"/>
                <a:gd name="connsiteY41" fmla="*/ 41275 h 701675"/>
                <a:gd name="connsiteX42" fmla="*/ 3390900 w 3479800"/>
                <a:gd name="connsiteY42" fmla="*/ 28575 h 701675"/>
                <a:gd name="connsiteX43" fmla="*/ 3425825 w 3479800"/>
                <a:gd name="connsiteY43" fmla="*/ 9525 h 701675"/>
                <a:gd name="connsiteX44" fmla="*/ 3451225 w 3479800"/>
                <a:gd name="connsiteY44" fmla="*/ 0 h 701675"/>
                <a:gd name="connsiteX45" fmla="*/ 3470275 w 3479800"/>
                <a:gd name="connsiteY45" fmla="*/ 3175 h 701675"/>
                <a:gd name="connsiteX46" fmla="*/ 3479800 w 3479800"/>
                <a:gd name="connsiteY46" fmla="*/ 19050 h 701675"/>
                <a:gd name="connsiteX47" fmla="*/ 3476625 w 3479800"/>
                <a:gd name="connsiteY47" fmla="*/ 44450 h 701675"/>
                <a:gd name="connsiteX48" fmla="*/ 3467100 w 3479800"/>
                <a:gd name="connsiteY48" fmla="*/ 85725 h 701675"/>
                <a:gd name="connsiteX49" fmla="*/ 3435350 w 3479800"/>
                <a:gd name="connsiteY49" fmla="*/ 139700 h 701675"/>
                <a:gd name="connsiteX50" fmla="*/ 3368675 w 3479800"/>
                <a:gd name="connsiteY50" fmla="*/ 203200 h 701675"/>
                <a:gd name="connsiteX51" fmla="*/ 3298825 w 3479800"/>
                <a:gd name="connsiteY51" fmla="*/ 266700 h 701675"/>
                <a:gd name="connsiteX52" fmla="*/ 3178175 w 3479800"/>
                <a:gd name="connsiteY52" fmla="*/ 352425 h 701675"/>
                <a:gd name="connsiteX53" fmla="*/ 3086100 w 3479800"/>
                <a:gd name="connsiteY53" fmla="*/ 412750 h 701675"/>
                <a:gd name="connsiteX54" fmla="*/ 2930525 w 3479800"/>
                <a:gd name="connsiteY54" fmla="*/ 492125 h 701675"/>
                <a:gd name="connsiteX55" fmla="*/ 2790825 w 3479800"/>
                <a:gd name="connsiteY55" fmla="*/ 542925 h 701675"/>
                <a:gd name="connsiteX56" fmla="*/ 2638425 w 3479800"/>
                <a:gd name="connsiteY56" fmla="*/ 587375 h 701675"/>
                <a:gd name="connsiteX57" fmla="*/ 2505075 w 3479800"/>
                <a:gd name="connsiteY57" fmla="*/ 619125 h 701675"/>
                <a:gd name="connsiteX58" fmla="*/ 2368550 w 3479800"/>
                <a:gd name="connsiteY58" fmla="*/ 641350 h 701675"/>
                <a:gd name="connsiteX59" fmla="*/ 2254250 w 3479800"/>
                <a:gd name="connsiteY59" fmla="*/ 660400 h 701675"/>
                <a:gd name="connsiteX60" fmla="*/ 2082800 w 3479800"/>
                <a:gd name="connsiteY60" fmla="*/ 673100 h 701675"/>
                <a:gd name="connsiteX61" fmla="*/ 1806575 w 3479800"/>
                <a:gd name="connsiteY61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82600 w 3479800"/>
                <a:gd name="connsiteY14" fmla="*/ 285750 h 701675"/>
                <a:gd name="connsiteX15" fmla="*/ 527050 w 3479800"/>
                <a:gd name="connsiteY15" fmla="*/ 317500 h 701675"/>
                <a:gd name="connsiteX16" fmla="*/ 603250 w 3479800"/>
                <a:gd name="connsiteY16" fmla="*/ 349250 h 701675"/>
                <a:gd name="connsiteX17" fmla="*/ 704850 w 3479800"/>
                <a:gd name="connsiteY17" fmla="*/ 377825 h 701675"/>
                <a:gd name="connsiteX18" fmla="*/ 822325 w 3479800"/>
                <a:gd name="connsiteY18" fmla="*/ 406400 h 701675"/>
                <a:gd name="connsiteX19" fmla="*/ 942975 w 3479800"/>
                <a:gd name="connsiteY19" fmla="*/ 434975 h 701675"/>
                <a:gd name="connsiteX20" fmla="*/ 1050925 w 3479800"/>
                <a:gd name="connsiteY20" fmla="*/ 454025 h 701675"/>
                <a:gd name="connsiteX21" fmla="*/ 1152525 w 3479800"/>
                <a:gd name="connsiteY21" fmla="*/ 466725 h 701675"/>
                <a:gd name="connsiteX22" fmla="*/ 1254125 w 3479800"/>
                <a:gd name="connsiteY22" fmla="*/ 476250 h 701675"/>
                <a:gd name="connsiteX23" fmla="*/ 1339850 w 3479800"/>
                <a:gd name="connsiteY23" fmla="*/ 476250 h 701675"/>
                <a:gd name="connsiteX24" fmla="*/ 1533525 w 3479800"/>
                <a:gd name="connsiteY24" fmla="*/ 476250 h 701675"/>
                <a:gd name="connsiteX25" fmla="*/ 1720850 w 3479800"/>
                <a:gd name="connsiteY25" fmla="*/ 488950 h 701675"/>
                <a:gd name="connsiteX26" fmla="*/ 1835150 w 3479800"/>
                <a:gd name="connsiteY26" fmla="*/ 488950 h 701675"/>
                <a:gd name="connsiteX27" fmla="*/ 1997075 w 3479800"/>
                <a:gd name="connsiteY27" fmla="*/ 479425 h 701675"/>
                <a:gd name="connsiteX28" fmla="*/ 2051050 w 3479800"/>
                <a:gd name="connsiteY28" fmla="*/ 473075 h 701675"/>
                <a:gd name="connsiteX29" fmla="*/ 2206625 w 3479800"/>
                <a:gd name="connsiteY29" fmla="*/ 454025 h 701675"/>
                <a:gd name="connsiteX30" fmla="*/ 2355850 w 3479800"/>
                <a:gd name="connsiteY30" fmla="*/ 434975 h 701675"/>
                <a:gd name="connsiteX31" fmla="*/ 2479675 w 3479800"/>
                <a:gd name="connsiteY31" fmla="*/ 419100 h 701675"/>
                <a:gd name="connsiteX32" fmla="*/ 2593975 w 3479800"/>
                <a:gd name="connsiteY32" fmla="*/ 400050 h 701675"/>
                <a:gd name="connsiteX33" fmla="*/ 2676525 w 3479800"/>
                <a:gd name="connsiteY33" fmla="*/ 384175 h 701675"/>
                <a:gd name="connsiteX34" fmla="*/ 2759075 w 3479800"/>
                <a:gd name="connsiteY34" fmla="*/ 361950 h 701675"/>
                <a:gd name="connsiteX35" fmla="*/ 2914650 w 3479800"/>
                <a:gd name="connsiteY35" fmla="*/ 301625 h 701675"/>
                <a:gd name="connsiteX36" fmla="*/ 3025775 w 3479800"/>
                <a:gd name="connsiteY36" fmla="*/ 257175 h 701675"/>
                <a:gd name="connsiteX37" fmla="*/ 3133725 w 3479800"/>
                <a:gd name="connsiteY37" fmla="*/ 200025 h 701675"/>
                <a:gd name="connsiteX38" fmla="*/ 3203575 w 3479800"/>
                <a:gd name="connsiteY38" fmla="*/ 158750 h 701675"/>
                <a:gd name="connsiteX39" fmla="*/ 3289300 w 3479800"/>
                <a:gd name="connsiteY39" fmla="*/ 101600 h 701675"/>
                <a:gd name="connsiteX40" fmla="*/ 3368675 w 3479800"/>
                <a:gd name="connsiteY40" fmla="*/ 41275 h 701675"/>
                <a:gd name="connsiteX41" fmla="*/ 3390900 w 3479800"/>
                <a:gd name="connsiteY41" fmla="*/ 28575 h 701675"/>
                <a:gd name="connsiteX42" fmla="*/ 3425825 w 3479800"/>
                <a:gd name="connsiteY42" fmla="*/ 9525 h 701675"/>
                <a:gd name="connsiteX43" fmla="*/ 3451225 w 3479800"/>
                <a:gd name="connsiteY43" fmla="*/ 0 h 701675"/>
                <a:gd name="connsiteX44" fmla="*/ 3470275 w 3479800"/>
                <a:gd name="connsiteY44" fmla="*/ 3175 h 701675"/>
                <a:gd name="connsiteX45" fmla="*/ 3479800 w 3479800"/>
                <a:gd name="connsiteY45" fmla="*/ 19050 h 701675"/>
                <a:gd name="connsiteX46" fmla="*/ 3476625 w 3479800"/>
                <a:gd name="connsiteY46" fmla="*/ 44450 h 701675"/>
                <a:gd name="connsiteX47" fmla="*/ 3467100 w 3479800"/>
                <a:gd name="connsiteY47" fmla="*/ 85725 h 701675"/>
                <a:gd name="connsiteX48" fmla="*/ 3435350 w 3479800"/>
                <a:gd name="connsiteY48" fmla="*/ 139700 h 701675"/>
                <a:gd name="connsiteX49" fmla="*/ 3368675 w 3479800"/>
                <a:gd name="connsiteY49" fmla="*/ 203200 h 701675"/>
                <a:gd name="connsiteX50" fmla="*/ 3298825 w 3479800"/>
                <a:gd name="connsiteY50" fmla="*/ 266700 h 701675"/>
                <a:gd name="connsiteX51" fmla="*/ 3178175 w 3479800"/>
                <a:gd name="connsiteY51" fmla="*/ 352425 h 701675"/>
                <a:gd name="connsiteX52" fmla="*/ 3086100 w 3479800"/>
                <a:gd name="connsiteY52" fmla="*/ 412750 h 701675"/>
                <a:gd name="connsiteX53" fmla="*/ 2930525 w 3479800"/>
                <a:gd name="connsiteY53" fmla="*/ 492125 h 701675"/>
                <a:gd name="connsiteX54" fmla="*/ 2790825 w 3479800"/>
                <a:gd name="connsiteY54" fmla="*/ 542925 h 701675"/>
                <a:gd name="connsiteX55" fmla="*/ 2638425 w 3479800"/>
                <a:gd name="connsiteY55" fmla="*/ 587375 h 701675"/>
                <a:gd name="connsiteX56" fmla="*/ 2505075 w 3479800"/>
                <a:gd name="connsiteY56" fmla="*/ 619125 h 701675"/>
                <a:gd name="connsiteX57" fmla="*/ 2368550 w 3479800"/>
                <a:gd name="connsiteY57" fmla="*/ 641350 h 701675"/>
                <a:gd name="connsiteX58" fmla="*/ 2254250 w 3479800"/>
                <a:gd name="connsiteY58" fmla="*/ 660400 h 701675"/>
                <a:gd name="connsiteX59" fmla="*/ 2082800 w 3479800"/>
                <a:gd name="connsiteY59" fmla="*/ 673100 h 701675"/>
                <a:gd name="connsiteX60" fmla="*/ 1806575 w 3479800"/>
                <a:gd name="connsiteY60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527050 w 3479800"/>
                <a:gd name="connsiteY14" fmla="*/ 317500 h 701675"/>
                <a:gd name="connsiteX15" fmla="*/ 603250 w 3479800"/>
                <a:gd name="connsiteY15" fmla="*/ 349250 h 701675"/>
                <a:gd name="connsiteX16" fmla="*/ 704850 w 3479800"/>
                <a:gd name="connsiteY16" fmla="*/ 377825 h 701675"/>
                <a:gd name="connsiteX17" fmla="*/ 822325 w 3479800"/>
                <a:gd name="connsiteY17" fmla="*/ 406400 h 701675"/>
                <a:gd name="connsiteX18" fmla="*/ 942975 w 3479800"/>
                <a:gd name="connsiteY18" fmla="*/ 434975 h 701675"/>
                <a:gd name="connsiteX19" fmla="*/ 1050925 w 3479800"/>
                <a:gd name="connsiteY19" fmla="*/ 454025 h 701675"/>
                <a:gd name="connsiteX20" fmla="*/ 1152525 w 3479800"/>
                <a:gd name="connsiteY20" fmla="*/ 466725 h 701675"/>
                <a:gd name="connsiteX21" fmla="*/ 1254125 w 3479800"/>
                <a:gd name="connsiteY21" fmla="*/ 476250 h 701675"/>
                <a:gd name="connsiteX22" fmla="*/ 1339850 w 3479800"/>
                <a:gd name="connsiteY22" fmla="*/ 476250 h 701675"/>
                <a:gd name="connsiteX23" fmla="*/ 1533525 w 3479800"/>
                <a:gd name="connsiteY23" fmla="*/ 476250 h 701675"/>
                <a:gd name="connsiteX24" fmla="*/ 1720850 w 3479800"/>
                <a:gd name="connsiteY24" fmla="*/ 488950 h 701675"/>
                <a:gd name="connsiteX25" fmla="*/ 1835150 w 3479800"/>
                <a:gd name="connsiteY25" fmla="*/ 488950 h 701675"/>
                <a:gd name="connsiteX26" fmla="*/ 1997075 w 3479800"/>
                <a:gd name="connsiteY26" fmla="*/ 479425 h 701675"/>
                <a:gd name="connsiteX27" fmla="*/ 2051050 w 3479800"/>
                <a:gd name="connsiteY27" fmla="*/ 473075 h 701675"/>
                <a:gd name="connsiteX28" fmla="*/ 2206625 w 3479800"/>
                <a:gd name="connsiteY28" fmla="*/ 454025 h 701675"/>
                <a:gd name="connsiteX29" fmla="*/ 2355850 w 3479800"/>
                <a:gd name="connsiteY29" fmla="*/ 434975 h 701675"/>
                <a:gd name="connsiteX30" fmla="*/ 2479675 w 3479800"/>
                <a:gd name="connsiteY30" fmla="*/ 419100 h 701675"/>
                <a:gd name="connsiteX31" fmla="*/ 2593975 w 3479800"/>
                <a:gd name="connsiteY31" fmla="*/ 400050 h 701675"/>
                <a:gd name="connsiteX32" fmla="*/ 2676525 w 3479800"/>
                <a:gd name="connsiteY32" fmla="*/ 384175 h 701675"/>
                <a:gd name="connsiteX33" fmla="*/ 2759075 w 3479800"/>
                <a:gd name="connsiteY33" fmla="*/ 361950 h 701675"/>
                <a:gd name="connsiteX34" fmla="*/ 2914650 w 3479800"/>
                <a:gd name="connsiteY34" fmla="*/ 301625 h 701675"/>
                <a:gd name="connsiteX35" fmla="*/ 3025775 w 3479800"/>
                <a:gd name="connsiteY35" fmla="*/ 257175 h 701675"/>
                <a:gd name="connsiteX36" fmla="*/ 3133725 w 3479800"/>
                <a:gd name="connsiteY36" fmla="*/ 200025 h 701675"/>
                <a:gd name="connsiteX37" fmla="*/ 3203575 w 3479800"/>
                <a:gd name="connsiteY37" fmla="*/ 158750 h 701675"/>
                <a:gd name="connsiteX38" fmla="*/ 3289300 w 3479800"/>
                <a:gd name="connsiteY38" fmla="*/ 101600 h 701675"/>
                <a:gd name="connsiteX39" fmla="*/ 3368675 w 3479800"/>
                <a:gd name="connsiteY39" fmla="*/ 41275 h 701675"/>
                <a:gd name="connsiteX40" fmla="*/ 3390900 w 3479800"/>
                <a:gd name="connsiteY40" fmla="*/ 28575 h 701675"/>
                <a:gd name="connsiteX41" fmla="*/ 3425825 w 3479800"/>
                <a:gd name="connsiteY41" fmla="*/ 9525 h 701675"/>
                <a:gd name="connsiteX42" fmla="*/ 3451225 w 3479800"/>
                <a:gd name="connsiteY42" fmla="*/ 0 h 701675"/>
                <a:gd name="connsiteX43" fmla="*/ 3470275 w 3479800"/>
                <a:gd name="connsiteY43" fmla="*/ 3175 h 701675"/>
                <a:gd name="connsiteX44" fmla="*/ 3479800 w 3479800"/>
                <a:gd name="connsiteY44" fmla="*/ 19050 h 701675"/>
                <a:gd name="connsiteX45" fmla="*/ 3476625 w 3479800"/>
                <a:gd name="connsiteY45" fmla="*/ 44450 h 701675"/>
                <a:gd name="connsiteX46" fmla="*/ 3467100 w 3479800"/>
                <a:gd name="connsiteY46" fmla="*/ 85725 h 701675"/>
                <a:gd name="connsiteX47" fmla="*/ 3435350 w 3479800"/>
                <a:gd name="connsiteY47" fmla="*/ 139700 h 701675"/>
                <a:gd name="connsiteX48" fmla="*/ 3368675 w 3479800"/>
                <a:gd name="connsiteY48" fmla="*/ 203200 h 701675"/>
                <a:gd name="connsiteX49" fmla="*/ 3298825 w 3479800"/>
                <a:gd name="connsiteY49" fmla="*/ 266700 h 701675"/>
                <a:gd name="connsiteX50" fmla="*/ 3178175 w 3479800"/>
                <a:gd name="connsiteY50" fmla="*/ 352425 h 701675"/>
                <a:gd name="connsiteX51" fmla="*/ 3086100 w 3479800"/>
                <a:gd name="connsiteY51" fmla="*/ 412750 h 701675"/>
                <a:gd name="connsiteX52" fmla="*/ 2930525 w 3479800"/>
                <a:gd name="connsiteY52" fmla="*/ 492125 h 701675"/>
                <a:gd name="connsiteX53" fmla="*/ 2790825 w 3479800"/>
                <a:gd name="connsiteY53" fmla="*/ 542925 h 701675"/>
                <a:gd name="connsiteX54" fmla="*/ 2638425 w 3479800"/>
                <a:gd name="connsiteY54" fmla="*/ 587375 h 701675"/>
                <a:gd name="connsiteX55" fmla="*/ 2505075 w 3479800"/>
                <a:gd name="connsiteY55" fmla="*/ 619125 h 701675"/>
                <a:gd name="connsiteX56" fmla="*/ 2368550 w 3479800"/>
                <a:gd name="connsiteY56" fmla="*/ 641350 h 701675"/>
                <a:gd name="connsiteX57" fmla="*/ 2254250 w 3479800"/>
                <a:gd name="connsiteY57" fmla="*/ 660400 h 701675"/>
                <a:gd name="connsiteX58" fmla="*/ 2082800 w 3479800"/>
                <a:gd name="connsiteY58" fmla="*/ 673100 h 701675"/>
                <a:gd name="connsiteX59" fmla="*/ 1806575 w 3479800"/>
                <a:gd name="connsiteY59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603250 w 3479800"/>
                <a:gd name="connsiteY14" fmla="*/ 349250 h 701675"/>
                <a:gd name="connsiteX15" fmla="*/ 704850 w 3479800"/>
                <a:gd name="connsiteY15" fmla="*/ 377825 h 701675"/>
                <a:gd name="connsiteX16" fmla="*/ 822325 w 3479800"/>
                <a:gd name="connsiteY16" fmla="*/ 406400 h 701675"/>
                <a:gd name="connsiteX17" fmla="*/ 942975 w 3479800"/>
                <a:gd name="connsiteY17" fmla="*/ 434975 h 701675"/>
                <a:gd name="connsiteX18" fmla="*/ 1050925 w 3479800"/>
                <a:gd name="connsiteY18" fmla="*/ 454025 h 701675"/>
                <a:gd name="connsiteX19" fmla="*/ 1152525 w 3479800"/>
                <a:gd name="connsiteY19" fmla="*/ 466725 h 701675"/>
                <a:gd name="connsiteX20" fmla="*/ 1254125 w 3479800"/>
                <a:gd name="connsiteY20" fmla="*/ 476250 h 701675"/>
                <a:gd name="connsiteX21" fmla="*/ 1339850 w 3479800"/>
                <a:gd name="connsiteY21" fmla="*/ 476250 h 701675"/>
                <a:gd name="connsiteX22" fmla="*/ 1533525 w 3479800"/>
                <a:gd name="connsiteY22" fmla="*/ 476250 h 701675"/>
                <a:gd name="connsiteX23" fmla="*/ 1720850 w 3479800"/>
                <a:gd name="connsiteY23" fmla="*/ 488950 h 701675"/>
                <a:gd name="connsiteX24" fmla="*/ 1835150 w 3479800"/>
                <a:gd name="connsiteY24" fmla="*/ 488950 h 701675"/>
                <a:gd name="connsiteX25" fmla="*/ 1997075 w 3479800"/>
                <a:gd name="connsiteY25" fmla="*/ 479425 h 701675"/>
                <a:gd name="connsiteX26" fmla="*/ 2051050 w 3479800"/>
                <a:gd name="connsiteY26" fmla="*/ 473075 h 701675"/>
                <a:gd name="connsiteX27" fmla="*/ 2206625 w 3479800"/>
                <a:gd name="connsiteY27" fmla="*/ 454025 h 701675"/>
                <a:gd name="connsiteX28" fmla="*/ 2355850 w 3479800"/>
                <a:gd name="connsiteY28" fmla="*/ 434975 h 701675"/>
                <a:gd name="connsiteX29" fmla="*/ 2479675 w 3479800"/>
                <a:gd name="connsiteY29" fmla="*/ 419100 h 701675"/>
                <a:gd name="connsiteX30" fmla="*/ 2593975 w 3479800"/>
                <a:gd name="connsiteY30" fmla="*/ 400050 h 701675"/>
                <a:gd name="connsiteX31" fmla="*/ 2676525 w 3479800"/>
                <a:gd name="connsiteY31" fmla="*/ 384175 h 701675"/>
                <a:gd name="connsiteX32" fmla="*/ 2759075 w 3479800"/>
                <a:gd name="connsiteY32" fmla="*/ 361950 h 701675"/>
                <a:gd name="connsiteX33" fmla="*/ 2914650 w 3479800"/>
                <a:gd name="connsiteY33" fmla="*/ 301625 h 701675"/>
                <a:gd name="connsiteX34" fmla="*/ 3025775 w 3479800"/>
                <a:gd name="connsiteY34" fmla="*/ 257175 h 701675"/>
                <a:gd name="connsiteX35" fmla="*/ 3133725 w 3479800"/>
                <a:gd name="connsiteY35" fmla="*/ 200025 h 701675"/>
                <a:gd name="connsiteX36" fmla="*/ 3203575 w 3479800"/>
                <a:gd name="connsiteY36" fmla="*/ 158750 h 701675"/>
                <a:gd name="connsiteX37" fmla="*/ 3289300 w 3479800"/>
                <a:gd name="connsiteY37" fmla="*/ 101600 h 701675"/>
                <a:gd name="connsiteX38" fmla="*/ 3368675 w 3479800"/>
                <a:gd name="connsiteY38" fmla="*/ 41275 h 701675"/>
                <a:gd name="connsiteX39" fmla="*/ 3390900 w 3479800"/>
                <a:gd name="connsiteY39" fmla="*/ 28575 h 701675"/>
                <a:gd name="connsiteX40" fmla="*/ 3425825 w 3479800"/>
                <a:gd name="connsiteY40" fmla="*/ 9525 h 701675"/>
                <a:gd name="connsiteX41" fmla="*/ 3451225 w 3479800"/>
                <a:gd name="connsiteY41" fmla="*/ 0 h 701675"/>
                <a:gd name="connsiteX42" fmla="*/ 3470275 w 3479800"/>
                <a:gd name="connsiteY42" fmla="*/ 3175 h 701675"/>
                <a:gd name="connsiteX43" fmla="*/ 3479800 w 3479800"/>
                <a:gd name="connsiteY43" fmla="*/ 19050 h 701675"/>
                <a:gd name="connsiteX44" fmla="*/ 3476625 w 3479800"/>
                <a:gd name="connsiteY44" fmla="*/ 44450 h 701675"/>
                <a:gd name="connsiteX45" fmla="*/ 3467100 w 3479800"/>
                <a:gd name="connsiteY45" fmla="*/ 85725 h 701675"/>
                <a:gd name="connsiteX46" fmla="*/ 3435350 w 3479800"/>
                <a:gd name="connsiteY46" fmla="*/ 139700 h 701675"/>
                <a:gd name="connsiteX47" fmla="*/ 3368675 w 3479800"/>
                <a:gd name="connsiteY47" fmla="*/ 203200 h 701675"/>
                <a:gd name="connsiteX48" fmla="*/ 3298825 w 3479800"/>
                <a:gd name="connsiteY48" fmla="*/ 266700 h 701675"/>
                <a:gd name="connsiteX49" fmla="*/ 3178175 w 3479800"/>
                <a:gd name="connsiteY49" fmla="*/ 352425 h 701675"/>
                <a:gd name="connsiteX50" fmla="*/ 3086100 w 3479800"/>
                <a:gd name="connsiteY50" fmla="*/ 412750 h 701675"/>
                <a:gd name="connsiteX51" fmla="*/ 2930525 w 3479800"/>
                <a:gd name="connsiteY51" fmla="*/ 492125 h 701675"/>
                <a:gd name="connsiteX52" fmla="*/ 2790825 w 3479800"/>
                <a:gd name="connsiteY52" fmla="*/ 542925 h 701675"/>
                <a:gd name="connsiteX53" fmla="*/ 2638425 w 3479800"/>
                <a:gd name="connsiteY53" fmla="*/ 587375 h 701675"/>
                <a:gd name="connsiteX54" fmla="*/ 2505075 w 3479800"/>
                <a:gd name="connsiteY54" fmla="*/ 619125 h 701675"/>
                <a:gd name="connsiteX55" fmla="*/ 2368550 w 3479800"/>
                <a:gd name="connsiteY55" fmla="*/ 641350 h 701675"/>
                <a:gd name="connsiteX56" fmla="*/ 2254250 w 3479800"/>
                <a:gd name="connsiteY56" fmla="*/ 660400 h 701675"/>
                <a:gd name="connsiteX57" fmla="*/ 2082800 w 3479800"/>
                <a:gd name="connsiteY57" fmla="*/ 673100 h 701675"/>
                <a:gd name="connsiteX58" fmla="*/ 1806575 w 3479800"/>
                <a:gd name="connsiteY58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704850 w 3479800"/>
                <a:gd name="connsiteY14" fmla="*/ 377825 h 701675"/>
                <a:gd name="connsiteX15" fmla="*/ 822325 w 3479800"/>
                <a:gd name="connsiteY15" fmla="*/ 406400 h 701675"/>
                <a:gd name="connsiteX16" fmla="*/ 942975 w 3479800"/>
                <a:gd name="connsiteY16" fmla="*/ 434975 h 701675"/>
                <a:gd name="connsiteX17" fmla="*/ 1050925 w 3479800"/>
                <a:gd name="connsiteY17" fmla="*/ 454025 h 701675"/>
                <a:gd name="connsiteX18" fmla="*/ 1152525 w 3479800"/>
                <a:gd name="connsiteY18" fmla="*/ 466725 h 701675"/>
                <a:gd name="connsiteX19" fmla="*/ 1254125 w 3479800"/>
                <a:gd name="connsiteY19" fmla="*/ 476250 h 701675"/>
                <a:gd name="connsiteX20" fmla="*/ 1339850 w 3479800"/>
                <a:gd name="connsiteY20" fmla="*/ 476250 h 701675"/>
                <a:gd name="connsiteX21" fmla="*/ 1533525 w 3479800"/>
                <a:gd name="connsiteY21" fmla="*/ 476250 h 701675"/>
                <a:gd name="connsiteX22" fmla="*/ 1720850 w 3479800"/>
                <a:gd name="connsiteY22" fmla="*/ 488950 h 701675"/>
                <a:gd name="connsiteX23" fmla="*/ 1835150 w 3479800"/>
                <a:gd name="connsiteY23" fmla="*/ 488950 h 701675"/>
                <a:gd name="connsiteX24" fmla="*/ 1997075 w 3479800"/>
                <a:gd name="connsiteY24" fmla="*/ 479425 h 701675"/>
                <a:gd name="connsiteX25" fmla="*/ 2051050 w 3479800"/>
                <a:gd name="connsiteY25" fmla="*/ 473075 h 701675"/>
                <a:gd name="connsiteX26" fmla="*/ 2206625 w 3479800"/>
                <a:gd name="connsiteY26" fmla="*/ 454025 h 701675"/>
                <a:gd name="connsiteX27" fmla="*/ 2355850 w 3479800"/>
                <a:gd name="connsiteY27" fmla="*/ 434975 h 701675"/>
                <a:gd name="connsiteX28" fmla="*/ 2479675 w 3479800"/>
                <a:gd name="connsiteY28" fmla="*/ 419100 h 701675"/>
                <a:gd name="connsiteX29" fmla="*/ 2593975 w 3479800"/>
                <a:gd name="connsiteY29" fmla="*/ 400050 h 701675"/>
                <a:gd name="connsiteX30" fmla="*/ 2676525 w 3479800"/>
                <a:gd name="connsiteY30" fmla="*/ 384175 h 701675"/>
                <a:gd name="connsiteX31" fmla="*/ 2759075 w 3479800"/>
                <a:gd name="connsiteY31" fmla="*/ 361950 h 701675"/>
                <a:gd name="connsiteX32" fmla="*/ 2914650 w 3479800"/>
                <a:gd name="connsiteY32" fmla="*/ 301625 h 701675"/>
                <a:gd name="connsiteX33" fmla="*/ 3025775 w 3479800"/>
                <a:gd name="connsiteY33" fmla="*/ 257175 h 701675"/>
                <a:gd name="connsiteX34" fmla="*/ 3133725 w 3479800"/>
                <a:gd name="connsiteY34" fmla="*/ 200025 h 701675"/>
                <a:gd name="connsiteX35" fmla="*/ 3203575 w 3479800"/>
                <a:gd name="connsiteY35" fmla="*/ 158750 h 701675"/>
                <a:gd name="connsiteX36" fmla="*/ 3289300 w 3479800"/>
                <a:gd name="connsiteY36" fmla="*/ 101600 h 701675"/>
                <a:gd name="connsiteX37" fmla="*/ 3368675 w 3479800"/>
                <a:gd name="connsiteY37" fmla="*/ 41275 h 701675"/>
                <a:gd name="connsiteX38" fmla="*/ 3390900 w 3479800"/>
                <a:gd name="connsiteY38" fmla="*/ 28575 h 701675"/>
                <a:gd name="connsiteX39" fmla="*/ 3425825 w 3479800"/>
                <a:gd name="connsiteY39" fmla="*/ 9525 h 701675"/>
                <a:gd name="connsiteX40" fmla="*/ 3451225 w 3479800"/>
                <a:gd name="connsiteY40" fmla="*/ 0 h 701675"/>
                <a:gd name="connsiteX41" fmla="*/ 3470275 w 3479800"/>
                <a:gd name="connsiteY41" fmla="*/ 3175 h 701675"/>
                <a:gd name="connsiteX42" fmla="*/ 3479800 w 3479800"/>
                <a:gd name="connsiteY42" fmla="*/ 19050 h 701675"/>
                <a:gd name="connsiteX43" fmla="*/ 3476625 w 3479800"/>
                <a:gd name="connsiteY43" fmla="*/ 44450 h 701675"/>
                <a:gd name="connsiteX44" fmla="*/ 3467100 w 3479800"/>
                <a:gd name="connsiteY44" fmla="*/ 85725 h 701675"/>
                <a:gd name="connsiteX45" fmla="*/ 3435350 w 3479800"/>
                <a:gd name="connsiteY45" fmla="*/ 139700 h 701675"/>
                <a:gd name="connsiteX46" fmla="*/ 3368675 w 3479800"/>
                <a:gd name="connsiteY46" fmla="*/ 203200 h 701675"/>
                <a:gd name="connsiteX47" fmla="*/ 3298825 w 3479800"/>
                <a:gd name="connsiteY47" fmla="*/ 266700 h 701675"/>
                <a:gd name="connsiteX48" fmla="*/ 3178175 w 3479800"/>
                <a:gd name="connsiteY48" fmla="*/ 352425 h 701675"/>
                <a:gd name="connsiteX49" fmla="*/ 3086100 w 3479800"/>
                <a:gd name="connsiteY49" fmla="*/ 412750 h 701675"/>
                <a:gd name="connsiteX50" fmla="*/ 2930525 w 3479800"/>
                <a:gd name="connsiteY50" fmla="*/ 492125 h 701675"/>
                <a:gd name="connsiteX51" fmla="*/ 2790825 w 3479800"/>
                <a:gd name="connsiteY51" fmla="*/ 542925 h 701675"/>
                <a:gd name="connsiteX52" fmla="*/ 2638425 w 3479800"/>
                <a:gd name="connsiteY52" fmla="*/ 587375 h 701675"/>
                <a:gd name="connsiteX53" fmla="*/ 2505075 w 3479800"/>
                <a:gd name="connsiteY53" fmla="*/ 619125 h 701675"/>
                <a:gd name="connsiteX54" fmla="*/ 2368550 w 3479800"/>
                <a:gd name="connsiteY54" fmla="*/ 641350 h 701675"/>
                <a:gd name="connsiteX55" fmla="*/ 2254250 w 3479800"/>
                <a:gd name="connsiteY55" fmla="*/ 660400 h 701675"/>
                <a:gd name="connsiteX56" fmla="*/ 2082800 w 3479800"/>
                <a:gd name="connsiteY56" fmla="*/ 673100 h 701675"/>
                <a:gd name="connsiteX57" fmla="*/ 1806575 w 3479800"/>
                <a:gd name="connsiteY57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822325 w 3479800"/>
                <a:gd name="connsiteY14" fmla="*/ 406400 h 701675"/>
                <a:gd name="connsiteX15" fmla="*/ 942975 w 3479800"/>
                <a:gd name="connsiteY15" fmla="*/ 434975 h 701675"/>
                <a:gd name="connsiteX16" fmla="*/ 1050925 w 3479800"/>
                <a:gd name="connsiteY16" fmla="*/ 454025 h 701675"/>
                <a:gd name="connsiteX17" fmla="*/ 1152525 w 3479800"/>
                <a:gd name="connsiteY17" fmla="*/ 466725 h 701675"/>
                <a:gd name="connsiteX18" fmla="*/ 1254125 w 3479800"/>
                <a:gd name="connsiteY18" fmla="*/ 476250 h 701675"/>
                <a:gd name="connsiteX19" fmla="*/ 1339850 w 3479800"/>
                <a:gd name="connsiteY19" fmla="*/ 476250 h 701675"/>
                <a:gd name="connsiteX20" fmla="*/ 1533525 w 3479800"/>
                <a:gd name="connsiteY20" fmla="*/ 476250 h 701675"/>
                <a:gd name="connsiteX21" fmla="*/ 1720850 w 3479800"/>
                <a:gd name="connsiteY21" fmla="*/ 488950 h 701675"/>
                <a:gd name="connsiteX22" fmla="*/ 1835150 w 3479800"/>
                <a:gd name="connsiteY22" fmla="*/ 488950 h 701675"/>
                <a:gd name="connsiteX23" fmla="*/ 1997075 w 3479800"/>
                <a:gd name="connsiteY23" fmla="*/ 479425 h 701675"/>
                <a:gd name="connsiteX24" fmla="*/ 2051050 w 3479800"/>
                <a:gd name="connsiteY24" fmla="*/ 473075 h 701675"/>
                <a:gd name="connsiteX25" fmla="*/ 2206625 w 3479800"/>
                <a:gd name="connsiteY25" fmla="*/ 454025 h 701675"/>
                <a:gd name="connsiteX26" fmla="*/ 2355850 w 3479800"/>
                <a:gd name="connsiteY26" fmla="*/ 434975 h 701675"/>
                <a:gd name="connsiteX27" fmla="*/ 2479675 w 3479800"/>
                <a:gd name="connsiteY27" fmla="*/ 419100 h 701675"/>
                <a:gd name="connsiteX28" fmla="*/ 2593975 w 3479800"/>
                <a:gd name="connsiteY28" fmla="*/ 400050 h 701675"/>
                <a:gd name="connsiteX29" fmla="*/ 2676525 w 3479800"/>
                <a:gd name="connsiteY29" fmla="*/ 384175 h 701675"/>
                <a:gd name="connsiteX30" fmla="*/ 2759075 w 3479800"/>
                <a:gd name="connsiteY30" fmla="*/ 361950 h 701675"/>
                <a:gd name="connsiteX31" fmla="*/ 2914650 w 3479800"/>
                <a:gd name="connsiteY31" fmla="*/ 301625 h 701675"/>
                <a:gd name="connsiteX32" fmla="*/ 3025775 w 3479800"/>
                <a:gd name="connsiteY32" fmla="*/ 257175 h 701675"/>
                <a:gd name="connsiteX33" fmla="*/ 3133725 w 3479800"/>
                <a:gd name="connsiteY33" fmla="*/ 200025 h 701675"/>
                <a:gd name="connsiteX34" fmla="*/ 3203575 w 3479800"/>
                <a:gd name="connsiteY34" fmla="*/ 158750 h 701675"/>
                <a:gd name="connsiteX35" fmla="*/ 3289300 w 3479800"/>
                <a:gd name="connsiteY35" fmla="*/ 101600 h 701675"/>
                <a:gd name="connsiteX36" fmla="*/ 3368675 w 3479800"/>
                <a:gd name="connsiteY36" fmla="*/ 41275 h 701675"/>
                <a:gd name="connsiteX37" fmla="*/ 3390900 w 3479800"/>
                <a:gd name="connsiteY37" fmla="*/ 28575 h 701675"/>
                <a:gd name="connsiteX38" fmla="*/ 3425825 w 3479800"/>
                <a:gd name="connsiteY38" fmla="*/ 9525 h 701675"/>
                <a:gd name="connsiteX39" fmla="*/ 3451225 w 3479800"/>
                <a:gd name="connsiteY39" fmla="*/ 0 h 701675"/>
                <a:gd name="connsiteX40" fmla="*/ 3470275 w 3479800"/>
                <a:gd name="connsiteY40" fmla="*/ 3175 h 701675"/>
                <a:gd name="connsiteX41" fmla="*/ 3479800 w 3479800"/>
                <a:gd name="connsiteY41" fmla="*/ 19050 h 701675"/>
                <a:gd name="connsiteX42" fmla="*/ 3476625 w 3479800"/>
                <a:gd name="connsiteY42" fmla="*/ 44450 h 701675"/>
                <a:gd name="connsiteX43" fmla="*/ 3467100 w 3479800"/>
                <a:gd name="connsiteY43" fmla="*/ 85725 h 701675"/>
                <a:gd name="connsiteX44" fmla="*/ 3435350 w 3479800"/>
                <a:gd name="connsiteY44" fmla="*/ 139700 h 701675"/>
                <a:gd name="connsiteX45" fmla="*/ 3368675 w 3479800"/>
                <a:gd name="connsiteY45" fmla="*/ 203200 h 701675"/>
                <a:gd name="connsiteX46" fmla="*/ 3298825 w 3479800"/>
                <a:gd name="connsiteY46" fmla="*/ 266700 h 701675"/>
                <a:gd name="connsiteX47" fmla="*/ 3178175 w 3479800"/>
                <a:gd name="connsiteY47" fmla="*/ 352425 h 701675"/>
                <a:gd name="connsiteX48" fmla="*/ 3086100 w 3479800"/>
                <a:gd name="connsiteY48" fmla="*/ 412750 h 701675"/>
                <a:gd name="connsiteX49" fmla="*/ 2930525 w 3479800"/>
                <a:gd name="connsiteY49" fmla="*/ 492125 h 701675"/>
                <a:gd name="connsiteX50" fmla="*/ 2790825 w 3479800"/>
                <a:gd name="connsiteY50" fmla="*/ 542925 h 701675"/>
                <a:gd name="connsiteX51" fmla="*/ 2638425 w 3479800"/>
                <a:gd name="connsiteY51" fmla="*/ 587375 h 701675"/>
                <a:gd name="connsiteX52" fmla="*/ 2505075 w 3479800"/>
                <a:gd name="connsiteY52" fmla="*/ 619125 h 701675"/>
                <a:gd name="connsiteX53" fmla="*/ 2368550 w 3479800"/>
                <a:gd name="connsiteY53" fmla="*/ 641350 h 701675"/>
                <a:gd name="connsiteX54" fmla="*/ 2254250 w 3479800"/>
                <a:gd name="connsiteY54" fmla="*/ 660400 h 701675"/>
                <a:gd name="connsiteX55" fmla="*/ 2082800 w 3479800"/>
                <a:gd name="connsiteY55" fmla="*/ 673100 h 701675"/>
                <a:gd name="connsiteX56" fmla="*/ 1806575 w 3479800"/>
                <a:gd name="connsiteY56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942975 w 3479800"/>
                <a:gd name="connsiteY14" fmla="*/ 434975 h 701675"/>
                <a:gd name="connsiteX15" fmla="*/ 1050925 w 3479800"/>
                <a:gd name="connsiteY15" fmla="*/ 454025 h 701675"/>
                <a:gd name="connsiteX16" fmla="*/ 1152525 w 3479800"/>
                <a:gd name="connsiteY16" fmla="*/ 466725 h 701675"/>
                <a:gd name="connsiteX17" fmla="*/ 1254125 w 3479800"/>
                <a:gd name="connsiteY17" fmla="*/ 476250 h 701675"/>
                <a:gd name="connsiteX18" fmla="*/ 1339850 w 3479800"/>
                <a:gd name="connsiteY18" fmla="*/ 476250 h 701675"/>
                <a:gd name="connsiteX19" fmla="*/ 1533525 w 3479800"/>
                <a:gd name="connsiteY19" fmla="*/ 476250 h 701675"/>
                <a:gd name="connsiteX20" fmla="*/ 1720850 w 3479800"/>
                <a:gd name="connsiteY20" fmla="*/ 488950 h 701675"/>
                <a:gd name="connsiteX21" fmla="*/ 1835150 w 3479800"/>
                <a:gd name="connsiteY21" fmla="*/ 488950 h 701675"/>
                <a:gd name="connsiteX22" fmla="*/ 1997075 w 3479800"/>
                <a:gd name="connsiteY22" fmla="*/ 479425 h 701675"/>
                <a:gd name="connsiteX23" fmla="*/ 2051050 w 3479800"/>
                <a:gd name="connsiteY23" fmla="*/ 473075 h 701675"/>
                <a:gd name="connsiteX24" fmla="*/ 2206625 w 3479800"/>
                <a:gd name="connsiteY24" fmla="*/ 454025 h 701675"/>
                <a:gd name="connsiteX25" fmla="*/ 2355850 w 3479800"/>
                <a:gd name="connsiteY25" fmla="*/ 434975 h 701675"/>
                <a:gd name="connsiteX26" fmla="*/ 2479675 w 3479800"/>
                <a:gd name="connsiteY26" fmla="*/ 419100 h 701675"/>
                <a:gd name="connsiteX27" fmla="*/ 2593975 w 3479800"/>
                <a:gd name="connsiteY27" fmla="*/ 400050 h 701675"/>
                <a:gd name="connsiteX28" fmla="*/ 2676525 w 3479800"/>
                <a:gd name="connsiteY28" fmla="*/ 384175 h 701675"/>
                <a:gd name="connsiteX29" fmla="*/ 2759075 w 3479800"/>
                <a:gd name="connsiteY29" fmla="*/ 361950 h 701675"/>
                <a:gd name="connsiteX30" fmla="*/ 2914650 w 3479800"/>
                <a:gd name="connsiteY30" fmla="*/ 301625 h 701675"/>
                <a:gd name="connsiteX31" fmla="*/ 3025775 w 3479800"/>
                <a:gd name="connsiteY31" fmla="*/ 257175 h 701675"/>
                <a:gd name="connsiteX32" fmla="*/ 3133725 w 3479800"/>
                <a:gd name="connsiteY32" fmla="*/ 200025 h 701675"/>
                <a:gd name="connsiteX33" fmla="*/ 3203575 w 3479800"/>
                <a:gd name="connsiteY33" fmla="*/ 158750 h 701675"/>
                <a:gd name="connsiteX34" fmla="*/ 3289300 w 3479800"/>
                <a:gd name="connsiteY34" fmla="*/ 101600 h 701675"/>
                <a:gd name="connsiteX35" fmla="*/ 3368675 w 3479800"/>
                <a:gd name="connsiteY35" fmla="*/ 41275 h 701675"/>
                <a:gd name="connsiteX36" fmla="*/ 3390900 w 3479800"/>
                <a:gd name="connsiteY36" fmla="*/ 28575 h 701675"/>
                <a:gd name="connsiteX37" fmla="*/ 3425825 w 3479800"/>
                <a:gd name="connsiteY37" fmla="*/ 9525 h 701675"/>
                <a:gd name="connsiteX38" fmla="*/ 3451225 w 3479800"/>
                <a:gd name="connsiteY38" fmla="*/ 0 h 701675"/>
                <a:gd name="connsiteX39" fmla="*/ 3470275 w 3479800"/>
                <a:gd name="connsiteY39" fmla="*/ 3175 h 701675"/>
                <a:gd name="connsiteX40" fmla="*/ 3479800 w 3479800"/>
                <a:gd name="connsiteY40" fmla="*/ 19050 h 701675"/>
                <a:gd name="connsiteX41" fmla="*/ 3476625 w 3479800"/>
                <a:gd name="connsiteY41" fmla="*/ 44450 h 701675"/>
                <a:gd name="connsiteX42" fmla="*/ 3467100 w 3479800"/>
                <a:gd name="connsiteY42" fmla="*/ 85725 h 701675"/>
                <a:gd name="connsiteX43" fmla="*/ 3435350 w 3479800"/>
                <a:gd name="connsiteY43" fmla="*/ 139700 h 701675"/>
                <a:gd name="connsiteX44" fmla="*/ 3368675 w 3479800"/>
                <a:gd name="connsiteY44" fmla="*/ 203200 h 701675"/>
                <a:gd name="connsiteX45" fmla="*/ 3298825 w 3479800"/>
                <a:gd name="connsiteY45" fmla="*/ 266700 h 701675"/>
                <a:gd name="connsiteX46" fmla="*/ 3178175 w 3479800"/>
                <a:gd name="connsiteY46" fmla="*/ 352425 h 701675"/>
                <a:gd name="connsiteX47" fmla="*/ 3086100 w 3479800"/>
                <a:gd name="connsiteY47" fmla="*/ 412750 h 701675"/>
                <a:gd name="connsiteX48" fmla="*/ 2930525 w 3479800"/>
                <a:gd name="connsiteY48" fmla="*/ 492125 h 701675"/>
                <a:gd name="connsiteX49" fmla="*/ 2790825 w 3479800"/>
                <a:gd name="connsiteY49" fmla="*/ 542925 h 701675"/>
                <a:gd name="connsiteX50" fmla="*/ 2638425 w 3479800"/>
                <a:gd name="connsiteY50" fmla="*/ 587375 h 701675"/>
                <a:gd name="connsiteX51" fmla="*/ 2505075 w 3479800"/>
                <a:gd name="connsiteY51" fmla="*/ 619125 h 701675"/>
                <a:gd name="connsiteX52" fmla="*/ 2368550 w 3479800"/>
                <a:gd name="connsiteY52" fmla="*/ 641350 h 701675"/>
                <a:gd name="connsiteX53" fmla="*/ 2254250 w 3479800"/>
                <a:gd name="connsiteY53" fmla="*/ 660400 h 701675"/>
                <a:gd name="connsiteX54" fmla="*/ 2082800 w 3479800"/>
                <a:gd name="connsiteY54" fmla="*/ 673100 h 701675"/>
                <a:gd name="connsiteX55" fmla="*/ 1806575 w 3479800"/>
                <a:gd name="connsiteY55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050925 w 3479800"/>
                <a:gd name="connsiteY14" fmla="*/ 454025 h 701675"/>
                <a:gd name="connsiteX15" fmla="*/ 1152525 w 3479800"/>
                <a:gd name="connsiteY15" fmla="*/ 466725 h 701675"/>
                <a:gd name="connsiteX16" fmla="*/ 1254125 w 3479800"/>
                <a:gd name="connsiteY16" fmla="*/ 476250 h 701675"/>
                <a:gd name="connsiteX17" fmla="*/ 1339850 w 3479800"/>
                <a:gd name="connsiteY17" fmla="*/ 476250 h 701675"/>
                <a:gd name="connsiteX18" fmla="*/ 1533525 w 3479800"/>
                <a:gd name="connsiteY18" fmla="*/ 476250 h 701675"/>
                <a:gd name="connsiteX19" fmla="*/ 1720850 w 3479800"/>
                <a:gd name="connsiteY19" fmla="*/ 488950 h 701675"/>
                <a:gd name="connsiteX20" fmla="*/ 1835150 w 3479800"/>
                <a:gd name="connsiteY20" fmla="*/ 488950 h 701675"/>
                <a:gd name="connsiteX21" fmla="*/ 1997075 w 3479800"/>
                <a:gd name="connsiteY21" fmla="*/ 479425 h 701675"/>
                <a:gd name="connsiteX22" fmla="*/ 2051050 w 3479800"/>
                <a:gd name="connsiteY22" fmla="*/ 473075 h 701675"/>
                <a:gd name="connsiteX23" fmla="*/ 2206625 w 3479800"/>
                <a:gd name="connsiteY23" fmla="*/ 454025 h 701675"/>
                <a:gd name="connsiteX24" fmla="*/ 2355850 w 3479800"/>
                <a:gd name="connsiteY24" fmla="*/ 434975 h 701675"/>
                <a:gd name="connsiteX25" fmla="*/ 2479675 w 3479800"/>
                <a:gd name="connsiteY25" fmla="*/ 419100 h 701675"/>
                <a:gd name="connsiteX26" fmla="*/ 2593975 w 3479800"/>
                <a:gd name="connsiteY26" fmla="*/ 400050 h 701675"/>
                <a:gd name="connsiteX27" fmla="*/ 2676525 w 3479800"/>
                <a:gd name="connsiteY27" fmla="*/ 384175 h 701675"/>
                <a:gd name="connsiteX28" fmla="*/ 2759075 w 3479800"/>
                <a:gd name="connsiteY28" fmla="*/ 361950 h 701675"/>
                <a:gd name="connsiteX29" fmla="*/ 2914650 w 3479800"/>
                <a:gd name="connsiteY29" fmla="*/ 301625 h 701675"/>
                <a:gd name="connsiteX30" fmla="*/ 3025775 w 3479800"/>
                <a:gd name="connsiteY30" fmla="*/ 257175 h 701675"/>
                <a:gd name="connsiteX31" fmla="*/ 3133725 w 3479800"/>
                <a:gd name="connsiteY31" fmla="*/ 200025 h 701675"/>
                <a:gd name="connsiteX32" fmla="*/ 3203575 w 3479800"/>
                <a:gd name="connsiteY32" fmla="*/ 158750 h 701675"/>
                <a:gd name="connsiteX33" fmla="*/ 3289300 w 3479800"/>
                <a:gd name="connsiteY33" fmla="*/ 101600 h 701675"/>
                <a:gd name="connsiteX34" fmla="*/ 3368675 w 3479800"/>
                <a:gd name="connsiteY34" fmla="*/ 41275 h 701675"/>
                <a:gd name="connsiteX35" fmla="*/ 3390900 w 3479800"/>
                <a:gd name="connsiteY35" fmla="*/ 28575 h 701675"/>
                <a:gd name="connsiteX36" fmla="*/ 3425825 w 3479800"/>
                <a:gd name="connsiteY36" fmla="*/ 9525 h 701675"/>
                <a:gd name="connsiteX37" fmla="*/ 3451225 w 3479800"/>
                <a:gd name="connsiteY37" fmla="*/ 0 h 701675"/>
                <a:gd name="connsiteX38" fmla="*/ 3470275 w 3479800"/>
                <a:gd name="connsiteY38" fmla="*/ 3175 h 701675"/>
                <a:gd name="connsiteX39" fmla="*/ 3479800 w 3479800"/>
                <a:gd name="connsiteY39" fmla="*/ 19050 h 701675"/>
                <a:gd name="connsiteX40" fmla="*/ 3476625 w 3479800"/>
                <a:gd name="connsiteY40" fmla="*/ 44450 h 701675"/>
                <a:gd name="connsiteX41" fmla="*/ 3467100 w 3479800"/>
                <a:gd name="connsiteY41" fmla="*/ 85725 h 701675"/>
                <a:gd name="connsiteX42" fmla="*/ 3435350 w 3479800"/>
                <a:gd name="connsiteY42" fmla="*/ 139700 h 701675"/>
                <a:gd name="connsiteX43" fmla="*/ 3368675 w 3479800"/>
                <a:gd name="connsiteY43" fmla="*/ 203200 h 701675"/>
                <a:gd name="connsiteX44" fmla="*/ 3298825 w 3479800"/>
                <a:gd name="connsiteY44" fmla="*/ 266700 h 701675"/>
                <a:gd name="connsiteX45" fmla="*/ 3178175 w 3479800"/>
                <a:gd name="connsiteY45" fmla="*/ 352425 h 701675"/>
                <a:gd name="connsiteX46" fmla="*/ 3086100 w 3479800"/>
                <a:gd name="connsiteY46" fmla="*/ 412750 h 701675"/>
                <a:gd name="connsiteX47" fmla="*/ 2930525 w 3479800"/>
                <a:gd name="connsiteY47" fmla="*/ 492125 h 701675"/>
                <a:gd name="connsiteX48" fmla="*/ 2790825 w 3479800"/>
                <a:gd name="connsiteY48" fmla="*/ 542925 h 701675"/>
                <a:gd name="connsiteX49" fmla="*/ 2638425 w 3479800"/>
                <a:gd name="connsiteY49" fmla="*/ 587375 h 701675"/>
                <a:gd name="connsiteX50" fmla="*/ 2505075 w 3479800"/>
                <a:gd name="connsiteY50" fmla="*/ 619125 h 701675"/>
                <a:gd name="connsiteX51" fmla="*/ 2368550 w 3479800"/>
                <a:gd name="connsiteY51" fmla="*/ 641350 h 701675"/>
                <a:gd name="connsiteX52" fmla="*/ 2254250 w 3479800"/>
                <a:gd name="connsiteY52" fmla="*/ 660400 h 701675"/>
                <a:gd name="connsiteX53" fmla="*/ 2082800 w 3479800"/>
                <a:gd name="connsiteY53" fmla="*/ 673100 h 701675"/>
                <a:gd name="connsiteX54" fmla="*/ 1806575 w 3479800"/>
                <a:gd name="connsiteY54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152525 w 3479800"/>
                <a:gd name="connsiteY14" fmla="*/ 466725 h 701675"/>
                <a:gd name="connsiteX15" fmla="*/ 1254125 w 3479800"/>
                <a:gd name="connsiteY15" fmla="*/ 476250 h 701675"/>
                <a:gd name="connsiteX16" fmla="*/ 1339850 w 3479800"/>
                <a:gd name="connsiteY16" fmla="*/ 476250 h 701675"/>
                <a:gd name="connsiteX17" fmla="*/ 1533525 w 3479800"/>
                <a:gd name="connsiteY17" fmla="*/ 476250 h 701675"/>
                <a:gd name="connsiteX18" fmla="*/ 1720850 w 3479800"/>
                <a:gd name="connsiteY18" fmla="*/ 488950 h 701675"/>
                <a:gd name="connsiteX19" fmla="*/ 1835150 w 3479800"/>
                <a:gd name="connsiteY19" fmla="*/ 488950 h 701675"/>
                <a:gd name="connsiteX20" fmla="*/ 1997075 w 3479800"/>
                <a:gd name="connsiteY20" fmla="*/ 479425 h 701675"/>
                <a:gd name="connsiteX21" fmla="*/ 2051050 w 3479800"/>
                <a:gd name="connsiteY21" fmla="*/ 473075 h 701675"/>
                <a:gd name="connsiteX22" fmla="*/ 2206625 w 3479800"/>
                <a:gd name="connsiteY22" fmla="*/ 454025 h 701675"/>
                <a:gd name="connsiteX23" fmla="*/ 2355850 w 3479800"/>
                <a:gd name="connsiteY23" fmla="*/ 434975 h 701675"/>
                <a:gd name="connsiteX24" fmla="*/ 2479675 w 3479800"/>
                <a:gd name="connsiteY24" fmla="*/ 419100 h 701675"/>
                <a:gd name="connsiteX25" fmla="*/ 2593975 w 3479800"/>
                <a:gd name="connsiteY25" fmla="*/ 400050 h 701675"/>
                <a:gd name="connsiteX26" fmla="*/ 2676525 w 3479800"/>
                <a:gd name="connsiteY26" fmla="*/ 384175 h 701675"/>
                <a:gd name="connsiteX27" fmla="*/ 2759075 w 3479800"/>
                <a:gd name="connsiteY27" fmla="*/ 361950 h 701675"/>
                <a:gd name="connsiteX28" fmla="*/ 2914650 w 3479800"/>
                <a:gd name="connsiteY28" fmla="*/ 301625 h 701675"/>
                <a:gd name="connsiteX29" fmla="*/ 3025775 w 3479800"/>
                <a:gd name="connsiteY29" fmla="*/ 257175 h 701675"/>
                <a:gd name="connsiteX30" fmla="*/ 3133725 w 3479800"/>
                <a:gd name="connsiteY30" fmla="*/ 200025 h 701675"/>
                <a:gd name="connsiteX31" fmla="*/ 3203575 w 3479800"/>
                <a:gd name="connsiteY31" fmla="*/ 158750 h 701675"/>
                <a:gd name="connsiteX32" fmla="*/ 3289300 w 3479800"/>
                <a:gd name="connsiteY32" fmla="*/ 101600 h 701675"/>
                <a:gd name="connsiteX33" fmla="*/ 3368675 w 3479800"/>
                <a:gd name="connsiteY33" fmla="*/ 41275 h 701675"/>
                <a:gd name="connsiteX34" fmla="*/ 3390900 w 3479800"/>
                <a:gd name="connsiteY34" fmla="*/ 28575 h 701675"/>
                <a:gd name="connsiteX35" fmla="*/ 3425825 w 3479800"/>
                <a:gd name="connsiteY35" fmla="*/ 9525 h 701675"/>
                <a:gd name="connsiteX36" fmla="*/ 3451225 w 3479800"/>
                <a:gd name="connsiteY36" fmla="*/ 0 h 701675"/>
                <a:gd name="connsiteX37" fmla="*/ 3470275 w 3479800"/>
                <a:gd name="connsiteY37" fmla="*/ 3175 h 701675"/>
                <a:gd name="connsiteX38" fmla="*/ 3479800 w 3479800"/>
                <a:gd name="connsiteY38" fmla="*/ 19050 h 701675"/>
                <a:gd name="connsiteX39" fmla="*/ 3476625 w 3479800"/>
                <a:gd name="connsiteY39" fmla="*/ 44450 h 701675"/>
                <a:gd name="connsiteX40" fmla="*/ 3467100 w 3479800"/>
                <a:gd name="connsiteY40" fmla="*/ 85725 h 701675"/>
                <a:gd name="connsiteX41" fmla="*/ 3435350 w 3479800"/>
                <a:gd name="connsiteY41" fmla="*/ 139700 h 701675"/>
                <a:gd name="connsiteX42" fmla="*/ 3368675 w 3479800"/>
                <a:gd name="connsiteY42" fmla="*/ 203200 h 701675"/>
                <a:gd name="connsiteX43" fmla="*/ 3298825 w 3479800"/>
                <a:gd name="connsiteY43" fmla="*/ 266700 h 701675"/>
                <a:gd name="connsiteX44" fmla="*/ 3178175 w 3479800"/>
                <a:gd name="connsiteY44" fmla="*/ 352425 h 701675"/>
                <a:gd name="connsiteX45" fmla="*/ 3086100 w 3479800"/>
                <a:gd name="connsiteY45" fmla="*/ 412750 h 701675"/>
                <a:gd name="connsiteX46" fmla="*/ 2930525 w 3479800"/>
                <a:gd name="connsiteY46" fmla="*/ 492125 h 701675"/>
                <a:gd name="connsiteX47" fmla="*/ 2790825 w 3479800"/>
                <a:gd name="connsiteY47" fmla="*/ 542925 h 701675"/>
                <a:gd name="connsiteX48" fmla="*/ 2638425 w 3479800"/>
                <a:gd name="connsiteY48" fmla="*/ 587375 h 701675"/>
                <a:gd name="connsiteX49" fmla="*/ 2505075 w 3479800"/>
                <a:gd name="connsiteY49" fmla="*/ 619125 h 701675"/>
                <a:gd name="connsiteX50" fmla="*/ 2368550 w 3479800"/>
                <a:gd name="connsiteY50" fmla="*/ 641350 h 701675"/>
                <a:gd name="connsiteX51" fmla="*/ 2254250 w 3479800"/>
                <a:gd name="connsiteY51" fmla="*/ 660400 h 701675"/>
                <a:gd name="connsiteX52" fmla="*/ 2082800 w 3479800"/>
                <a:gd name="connsiteY52" fmla="*/ 673100 h 701675"/>
                <a:gd name="connsiteX53" fmla="*/ 1806575 w 3479800"/>
                <a:gd name="connsiteY5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254125 w 3479800"/>
                <a:gd name="connsiteY14" fmla="*/ 476250 h 701675"/>
                <a:gd name="connsiteX15" fmla="*/ 1339850 w 3479800"/>
                <a:gd name="connsiteY15" fmla="*/ 476250 h 701675"/>
                <a:gd name="connsiteX16" fmla="*/ 1533525 w 3479800"/>
                <a:gd name="connsiteY16" fmla="*/ 476250 h 701675"/>
                <a:gd name="connsiteX17" fmla="*/ 1720850 w 3479800"/>
                <a:gd name="connsiteY17" fmla="*/ 488950 h 701675"/>
                <a:gd name="connsiteX18" fmla="*/ 1835150 w 3479800"/>
                <a:gd name="connsiteY18" fmla="*/ 488950 h 701675"/>
                <a:gd name="connsiteX19" fmla="*/ 1997075 w 3479800"/>
                <a:gd name="connsiteY19" fmla="*/ 479425 h 701675"/>
                <a:gd name="connsiteX20" fmla="*/ 2051050 w 3479800"/>
                <a:gd name="connsiteY20" fmla="*/ 473075 h 701675"/>
                <a:gd name="connsiteX21" fmla="*/ 2206625 w 3479800"/>
                <a:gd name="connsiteY21" fmla="*/ 454025 h 701675"/>
                <a:gd name="connsiteX22" fmla="*/ 2355850 w 3479800"/>
                <a:gd name="connsiteY22" fmla="*/ 434975 h 701675"/>
                <a:gd name="connsiteX23" fmla="*/ 2479675 w 3479800"/>
                <a:gd name="connsiteY23" fmla="*/ 419100 h 701675"/>
                <a:gd name="connsiteX24" fmla="*/ 2593975 w 3479800"/>
                <a:gd name="connsiteY24" fmla="*/ 400050 h 701675"/>
                <a:gd name="connsiteX25" fmla="*/ 2676525 w 3479800"/>
                <a:gd name="connsiteY25" fmla="*/ 384175 h 701675"/>
                <a:gd name="connsiteX26" fmla="*/ 2759075 w 3479800"/>
                <a:gd name="connsiteY26" fmla="*/ 361950 h 701675"/>
                <a:gd name="connsiteX27" fmla="*/ 2914650 w 3479800"/>
                <a:gd name="connsiteY27" fmla="*/ 301625 h 701675"/>
                <a:gd name="connsiteX28" fmla="*/ 3025775 w 3479800"/>
                <a:gd name="connsiteY28" fmla="*/ 257175 h 701675"/>
                <a:gd name="connsiteX29" fmla="*/ 3133725 w 3479800"/>
                <a:gd name="connsiteY29" fmla="*/ 200025 h 701675"/>
                <a:gd name="connsiteX30" fmla="*/ 3203575 w 3479800"/>
                <a:gd name="connsiteY30" fmla="*/ 158750 h 701675"/>
                <a:gd name="connsiteX31" fmla="*/ 3289300 w 3479800"/>
                <a:gd name="connsiteY31" fmla="*/ 101600 h 701675"/>
                <a:gd name="connsiteX32" fmla="*/ 3368675 w 3479800"/>
                <a:gd name="connsiteY32" fmla="*/ 41275 h 701675"/>
                <a:gd name="connsiteX33" fmla="*/ 3390900 w 3479800"/>
                <a:gd name="connsiteY33" fmla="*/ 28575 h 701675"/>
                <a:gd name="connsiteX34" fmla="*/ 3425825 w 3479800"/>
                <a:gd name="connsiteY34" fmla="*/ 9525 h 701675"/>
                <a:gd name="connsiteX35" fmla="*/ 3451225 w 3479800"/>
                <a:gd name="connsiteY35" fmla="*/ 0 h 701675"/>
                <a:gd name="connsiteX36" fmla="*/ 3470275 w 3479800"/>
                <a:gd name="connsiteY36" fmla="*/ 3175 h 701675"/>
                <a:gd name="connsiteX37" fmla="*/ 3479800 w 3479800"/>
                <a:gd name="connsiteY37" fmla="*/ 19050 h 701675"/>
                <a:gd name="connsiteX38" fmla="*/ 3476625 w 3479800"/>
                <a:gd name="connsiteY38" fmla="*/ 44450 h 701675"/>
                <a:gd name="connsiteX39" fmla="*/ 3467100 w 3479800"/>
                <a:gd name="connsiteY39" fmla="*/ 85725 h 701675"/>
                <a:gd name="connsiteX40" fmla="*/ 3435350 w 3479800"/>
                <a:gd name="connsiteY40" fmla="*/ 139700 h 701675"/>
                <a:gd name="connsiteX41" fmla="*/ 3368675 w 3479800"/>
                <a:gd name="connsiteY41" fmla="*/ 203200 h 701675"/>
                <a:gd name="connsiteX42" fmla="*/ 3298825 w 3479800"/>
                <a:gd name="connsiteY42" fmla="*/ 266700 h 701675"/>
                <a:gd name="connsiteX43" fmla="*/ 3178175 w 3479800"/>
                <a:gd name="connsiteY43" fmla="*/ 352425 h 701675"/>
                <a:gd name="connsiteX44" fmla="*/ 3086100 w 3479800"/>
                <a:gd name="connsiteY44" fmla="*/ 412750 h 701675"/>
                <a:gd name="connsiteX45" fmla="*/ 2930525 w 3479800"/>
                <a:gd name="connsiteY45" fmla="*/ 492125 h 701675"/>
                <a:gd name="connsiteX46" fmla="*/ 2790825 w 3479800"/>
                <a:gd name="connsiteY46" fmla="*/ 542925 h 701675"/>
                <a:gd name="connsiteX47" fmla="*/ 2638425 w 3479800"/>
                <a:gd name="connsiteY47" fmla="*/ 587375 h 701675"/>
                <a:gd name="connsiteX48" fmla="*/ 2505075 w 3479800"/>
                <a:gd name="connsiteY48" fmla="*/ 619125 h 701675"/>
                <a:gd name="connsiteX49" fmla="*/ 2368550 w 3479800"/>
                <a:gd name="connsiteY49" fmla="*/ 641350 h 701675"/>
                <a:gd name="connsiteX50" fmla="*/ 2254250 w 3479800"/>
                <a:gd name="connsiteY50" fmla="*/ 660400 h 701675"/>
                <a:gd name="connsiteX51" fmla="*/ 2082800 w 3479800"/>
                <a:gd name="connsiteY51" fmla="*/ 673100 h 701675"/>
                <a:gd name="connsiteX52" fmla="*/ 1806575 w 3479800"/>
                <a:gd name="connsiteY5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339850 w 3479800"/>
                <a:gd name="connsiteY14" fmla="*/ 476250 h 701675"/>
                <a:gd name="connsiteX15" fmla="*/ 1533525 w 3479800"/>
                <a:gd name="connsiteY15" fmla="*/ 476250 h 701675"/>
                <a:gd name="connsiteX16" fmla="*/ 1720850 w 3479800"/>
                <a:gd name="connsiteY16" fmla="*/ 488950 h 701675"/>
                <a:gd name="connsiteX17" fmla="*/ 1835150 w 3479800"/>
                <a:gd name="connsiteY17" fmla="*/ 488950 h 701675"/>
                <a:gd name="connsiteX18" fmla="*/ 1997075 w 3479800"/>
                <a:gd name="connsiteY18" fmla="*/ 479425 h 701675"/>
                <a:gd name="connsiteX19" fmla="*/ 2051050 w 3479800"/>
                <a:gd name="connsiteY19" fmla="*/ 473075 h 701675"/>
                <a:gd name="connsiteX20" fmla="*/ 2206625 w 3479800"/>
                <a:gd name="connsiteY20" fmla="*/ 454025 h 701675"/>
                <a:gd name="connsiteX21" fmla="*/ 2355850 w 3479800"/>
                <a:gd name="connsiteY21" fmla="*/ 434975 h 701675"/>
                <a:gd name="connsiteX22" fmla="*/ 2479675 w 3479800"/>
                <a:gd name="connsiteY22" fmla="*/ 419100 h 701675"/>
                <a:gd name="connsiteX23" fmla="*/ 2593975 w 3479800"/>
                <a:gd name="connsiteY23" fmla="*/ 400050 h 701675"/>
                <a:gd name="connsiteX24" fmla="*/ 2676525 w 3479800"/>
                <a:gd name="connsiteY24" fmla="*/ 384175 h 701675"/>
                <a:gd name="connsiteX25" fmla="*/ 2759075 w 3479800"/>
                <a:gd name="connsiteY25" fmla="*/ 361950 h 701675"/>
                <a:gd name="connsiteX26" fmla="*/ 2914650 w 3479800"/>
                <a:gd name="connsiteY26" fmla="*/ 301625 h 701675"/>
                <a:gd name="connsiteX27" fmla="*/ 3025775 w 3479800"/>
                <a:gd name="connsiteY27" fmla="*/ 257175 h 701675"/>
                <a:gd name="connsiteX28" fmla="*/ 3133725 w 3479800"/>
                <a:gd name="connsiteY28" fmla="*/ 200025 h 701675"/>
                <a:gd name="connsiteX29" fmla="*/ 3203575 w 3479800"/>
                <a:gd name="connsiteY29" fmla="*/ 158750 h 701675"/>
                <a:gd name="connsiteX30" fmla="*/ 3289300 w 3479800"/>
                <a:gd name="connsiteY30" fmla="*/ 101600 h 701675"/>
                <a:gd name="connsiteX31" fmla="*/ 3368675 w 3479800"/>
                <a:gd name="connsiteY31" fmla="*/ 41275 h 701675"/>
                <a:gd name="connsiteX32" fmla="*/ 3390900 w 3479800"/>
                <a:gd name="connsiteY32" fmla="*/ 28575 h 701675"/>
                <a:gd name="connsiteX33" fmla="*/ 3425825 w 3479800"/>
                <a:gd name="connsiteY33" fmla="*/ 9525 h 701675"/>
                <a:gd name="connsiteX34" fmla="*/ 3451225 w 3479800"/>
                <a:gd name="connsiteY34" fmla="*/ 0 h 701675"/>
                <a:gd name="connsiteX35" fmla="*/ 3470275 w 3479800"/>
                <a:gd name="connsiteY35" fmla="*/ 3175 h 701675"/>
                <a:gd name="connsiteX36" fmla="*/ 3479800 w 3479800"/>
                <a:gd name="connsiteY36" fmla="*/ 19050 h 701675"/>
                <a:gd name="connsiteX37" fmla="*/ 3476625 w 3479800"/>
                <a:gd name="connsiteY37" fmla="*/ 44450 h 701675"/>
                <a:gd name="connsiteX38" fmla="*/ 3467100 w 3479800"/>
                <a:gd name="connsiteY38" fmla="*/ 85725 h 701675"/>
                <a:gd name="connsiteX39" fmla="*/ 3435350 w 3479800"/>
                <a:gd name="connsiteY39" fmla="*/ 139700 h 701675"/>
                <a:gd name="connsiteX40" fmla="*/ 3368675 w 3479800"/>
                <a:gd name="connsiteY40" fmla="*/ 203200 h 701675"/>
                <a:gd name="connsiteX41" fmla="*/ 3298825 w 3479800"/>
                <a:gd name="connsiteY41" fmla="*/ 266700 h 701675"/>
                <a:gd name="connsiteX42" fmla="*/ 3178175 w 3479800"/>
                <a:gd name="connsiteY42" fmla="*/ 352425 h 701675"/>
                <a:gd name="connsiteX43" fmla="*/ 3086100 w 3479800"/>
                <a:gd name="connsiteY43" fmla="*/ 412750 h 701675"/>
                <a:gd name="connsiteX44" fmla="*/ 2930525 w 3479800"/>
                <a:gd name="connsiteY44" fmla="*/ 492125 h 701675"/>
                <a:gd name="connsiteX45" fmla="*/ 2790825 w 3479800"/>
                <a:gd name="connsiteY45" fmla="*/ 542925 h 701675"/>
                <a:gd name="connsiteX46" fmla="*/ 2638425 w 3479800"/>
                <a:gd name="connsiteY46" fmla="*/ 587375 h 701675"/>
                <a:gd name="connsiteX47" fmla="*/ 2505075 w 3479800"/>
                <a:gd name="connsiteY47" fmla="*/ 619125 h 701675"/>
                <a:gd name="connsiteX48" fmla="*/ 2368550 w 3479800"/>
                <a:gd name="connsiteY48" fmla="*/ 641350 h 701675"/>
                <a:gd name="connsiteX49" fmla="*/ 2254250 w 3479800"/>
                <a:gd name="connsiteY49" fmla="*/ 660400 h 701675"/>
                <a:gd name="connsiteX50" fmla="*/ 2082800 w 3479800"/>
                <a:gd name="connsiteY50" fmla="*/ 673100 h 701675"/>
                <a:gd name="connsiteX51" fmla="*/ 1806575 w 3479800"/>
                <a:gd name="connsiteY51" fmla="*/ 692150 h 701675"/>
                <a:gd name="connsiteX0" fmla="*/ 1762125 w 3435350"/>
                <a:gd name="connsiteY0" fmla="*/ 692150 h 701675"/>
                <a:gd name="connsiteX1" fmla="*/ 1504950 w 3435350"/>
                <a:gd name="connsiteY1" fmla="*/ 701675 h 701675"/>
                <a:gd name="connsiteX2" fmla="*/ 1339850 w 3435350"/>
                <a:gd name="connsiteY2" fmla="*/ 695325 h 701675"/>
                <a:gd name="connsiteX3" fmla="*/ 1108075 w 3435350"/>
                <a:gd name="connsiteY3" fmla="*/ 682625 h 701675"/>
                <a:gd name="connsiteX4" fmla="*/ 955675 w 3435350"/>
                <a:gd name="connsiteY4" fmla="*/ 666750 h 701675"/>
                <a:gd name="connsiteX5" fmla="*/ 781050 w 3435350"/>
                <a:gd name="connsiteY5" fmla="*/ 644525 h 701675"/>
                <a:gd name="connsiteX6" fmla="*/ 631825 w 3435350"/>
                <a:gd name="connsiteY6" fmla="*/ 619125 h 701675"/>
                <a:gd name="connsiteX7" fmla="*/ 492125 w 3435350"/>
                <a:gd name="connsiteY7" fmla="*/ 581025 h 701675"/>
                <a:gd name="connsiteX8" fmla="*/ 393700 w 3435350"/>
                <a:gd name="connsiteY8" fmla="*/ 546100 h 701675"/>
                <a:gd name="connsiteX9" fmla="*/ 282575 w 3435350"/>
                <a:gd name="connsiteY9" fmla="*/ 492125 h 701675"/>
                <a:gd name="connsiteX10" fmla="*/ 184150 w 3435350"/>
                <a:gd name="connsiteY10" fmla="*/ 431800 h 701675"/>
                <a:gd name="connsiteX11" fmla="*/ 95250 w 3435350"/>
                <a:gd name="connsiteY11" fmla="*/ 365125 h 701675"/>
                <a:gd name="connsiteX12" fmla="*/ 0 w 3435350"/>
                <a:gd name="connsiteY12" fmla="*/ 279400 h 701675"/>
                <a:gd name="connsiteX13" fmla="*/ 1295400 w 3435350"/>
                <a:gd name="connsiteY13" fmla="*/ 476250 h 701675"/>
                <a:gd name="connsiteX14" fmla="*/ 1489075 w 3435350"/>
                <a:gd name="connsiteY14" fmla="*/ 476250 h 701675"/>
                <a:gd name="connsiteX15" fmla="*/ 1676400 w 3435350"/>
                <a:gd name="connsiteY15" fmla="*/ 488950 h 701675"/>
                <a:gd name="connsiteX16" fmla="*/ 1790700 w 3435350"/>
                <a:gd name="connsiteY16" fmla="*/ 488950 h 701675"/>
                <a:gd name="connsiteX17" fmla="*/ 1952625 w 3435350"/>
                <a:gd name="connsiteY17" fmla="*/ 479425 h 701675"/>
                <a:gd name="connsiteX18" fmla="*/ 2006600 w 3435350"/>
                <a:gd name="connsiteY18" fmla="*/ 473075 h 701675"/>
                <a:gd name="connsiteX19" fmla="*/ 2162175 w 3435350"/>
                <a:gd name="connsiteY19" fmla="*/ 454025 h 701675"/>
                <a:gd name="connsiteX20" fmla="*/ 2311400 w 3435350"/>
                <a:gd name="connsiteY20" fmla="*/ 434975 h 701675"/>
                <a:gd name="connsiteX21" fmla="*/ 2435225 w 3435350"/>
                <a:gd name="connsiteY21" fmla="*/ 419100 h 701675"/>
                <a:gd name="connsiteX22" fmla="*/ 2549525 w 3435350"/>
                <a:gd name="connsiteY22" fmla="*/ 400050 h 701675"/>
                <a:gd name="connsiteX23" fmla="*/ 2632075 w 3435350"/>
                <a:gd name="connsiteY23" fmla="*/ 384175 h 701675"/>
                <a:gd name="connsiteX24" fmla="*/ 2714625 w 3435350"/>
                <a:gd name="connsiteY24" fmla="*/ 361950 h 701675"/>
                <a:gd name="connsiteX25" fmla="*/ 2870200 w 3435350"/>
                <a:gd name="connsiteY25" fmla="*/ 301625 h 701675"/>
                <a:gd name="connsiteX26" fmla="*/ 2981325 w 3435350"/>
                <a:gd name="connsiteY26" fmla="*/ 257175 h 701675"/>
                <a:gd name="connsiteX27" fmla="*/ 3089275 w 3435350"/>
                <a:gd name="connsiteY27" fmla="*/ 200025 h 701675"/>
                <a:gd name="connsiteX28" fmla="*/ 3159125 w 3435350"/>
                <a:gd name="connsiteY28" fmla="*/ 158750 h 701675"/>
                <a:gd name="connsiteX29" fmla="*/ 3244850 w 3435350"/>
                <a:gd name="connsiteY29" fmla="*/ 101600 h 701675"/>
                <a:gd name="connsiteX30" fmla="*/ 3324225 w 3435350"/>
                <a:gd name="connsiteY30" fmla="*/ 41275 h 701675"/>
                <a:gd name="connsiteX31" fmla="*/ 3346450 w 3435350"/>
                <a:gd name="connsiteY31" fmla="*/ 28575 h 701675"/>
                <a:gd name="connsiteX32" fmla="*/ 3381375 w 3435350"/>
                <a:gd name="connsiteY32" fmla="*/ 9525 h 701675"/>
                <a:gd name="connsiteX33" fmla="*/ 3406775 w 3435350"/>
                <a:gd name="connsiteY33" fmla="*/ 0 h 701675"/>
                <a:gd name="connsiteX34" fmla="*/ 3425825 w 3435350"/>
                <a:gd name="connsiteY34" fmla="*/ 3175 h 701675"/>
                <a:gd name="connsiteX35" fmla="*/ 3435350 w 3435350"/>
                <a:gd name="connsiteY35" fmla="*/ 19050 h 701675"/>
                <a:gd name="connsiteX36" fmla="*/ 3432175 w 3435350"/>
                <a:gd name="connsiteY36" fmla="*/ 44450 h 701675"/>
                <a:gd name="connsiteX37" fmla="*/ 3422650 w 3435350"/>
                <a:gd name="connsiteY37" fmla="*/ 85725 h 701675"/>
                <a:gd name="connsiteX38" fmla="*/ 3390900 w 3435350"/>
                <a:gd name="connsiteY38" fmla="*/ 139700 h 701675"/>
                <a:gd name="connsiteX39" fmla="*/ 3324225 w 3435350"/>
                <a:gd name="connsiteY39" fmla="*/ 203200 h 701675"/>
                <a:gd name="connsiteX40" fmla="*/ 3254375 w 3435350"/>
                <a:gd name="connsiteY40" fmla="*/ 266700 h 701675"/>
                <a:gd name="connsiteX41" fmla="*/ 3133725 w 3435350"/>
                <a:gd name="connsiteY41" fmla="*/ 352425 h 701675"/>
                <a:gd name="connsiteX42" fmla="*/ 3041650 w 3435350"/>
                <a:gd name="connsiteY42" fmla="*/ 412750 h 701675"/>
                <a:gd name="connsiteX43" fmla="*/ 2886075 w 3435350"/>
                <a:gd name="connsiteY43" fmla="*/ 492125 h 701675"/>
                <a:gd name="connsiteX44" fmla="*/ 2746375 w 3435350"/>
                <a:gd name="connsiteY44" fmla="*/ 542925 h 701675"/>
                <a:gd name="connsiteX45" fmla="*/ 2593975 w 3435350"/>
                <a:gd name="connsiteY45" fmla="*/ 587375 h 701675"/>
                <a:gd name="connsiteX46" fmla="*/ 2460625 w 3435350"/>
                <a:gd name="connsiteY46" fmla="*/ 619125 h 701675"/>
                <a:gd name="connsiteX47" fmla="*/ 2324100 w 3435350"/>
                <a:gd name="connsiteY47" fmla="*/ 641350 h 701675"/>
                <a:gd name="connsiteX48" fmla="*/ 2209800 w 3435350"/>
                <a:gd name="connsiteY48" fmla="*/ 660400 h 701675"/>
                <a:gd name="connsiteX49" fmla="*/ 2038350 w 3435350"/>
                <a:gd name="connsiteY49" fmla="*/ 673100 h 701675"/>
                <a:gd name="connsiteX50" fmla="*/ 1762125 w 3435350"/>
                <a:gd name="connsiteY50" fmla="*/ 692150 h 701675"/>
                <a:gd name="connsiteX0" fmla="*/ 1666875 w 3340100"/>
                <a:gd name="connsiteY0" fmla="*/ 692150 h 701675"/>
                <a:gd name="connsiteX1" fmla="*/ 1409700 w 3340100"/>
                <a:gd name="connsiteY1" fmla="*/ 701675 h 701675"/>
                <a:gd name="connsiteX2" fmla="*/ 1244600 w 3340100"/>
                <a:gd name="connsiteY2" fmla="*/ 695325 h 701675"/>
                <a:gd name="connsiteX3" fmla="*/ 1012825 w 3340100"/>
                <a:gd name="connsiteY3" fmla="*/ 682625 h 701675"/>
                <a:gd name="connsiteX4" fmla="*/ 860425 w 3340100"/>
                <a:gd name="connsiteY4" fmla="*/ 666750 h 701675"/>
                <a:gd name="connsiteX5" fmla="*/ 685800 w 3340100"/>
                <a:gd name="connsiteY5" fmla="*/ 644525 h 701675"/>
                <a:gd name="connsiteX6" fmla="*/ 536575 w 3340100"/>
                <a:gd name="connsiteY6" fmla="*/ 619125 h 701675"/>
                <a:gd name="connsiteX7" fmla="*/ 396875 w 3340100"/>
                <a:gd name="connsiteY7" fmla="*/ 581025 h 701675"/>
                <a:gd name="connsiteX8" fmla="*/ 298450 w 3340100"/>
                <a:gd name="connsiteY8" fmla="*/ 546100 h 701675"/>
                <a:gd name="connsiteX9" fmla="*/ 187325 w 3340100"/>
                <a:gd name="connsiteY9" fmla="*/ 492125 h 701675"/>
                <a:gd name="connsiteX10" fmla="*/ 88900 w 3340100"/>
                <a:gd name="connsiteY10" fmla="*/ 431800 h 701675"/>
                <a:gd name="connsiteX11" fmla="*/ 0 w 3340100"/>
                <a:gd name="connsiteY11" fmla="*/ 365125 h 701675"/>
                <a:gd name="connsiteX12" fmla="*/ 1200150 w 3340100"/>
                <a:gd name="connsiteY12" fmla="*/ 476250 h 701675"/>
                <a:gd name="connsiteX13" fmla="*/ 1393825 w 3340100"/>
                <a:gd name="connsiteY13" fmla="*/ 476250 h 701675"/>
                <a:gd name="connsiteX14" fmla="*/ 1581150 w 3340100"/>
                <a:gd name="connsiteY14" fmla="*/ 488950 h 701675"/>
                <a:gd name="connsiteX15" fmla="*/ 1695450 w 3340100"/>
                <a:gd name="connsiteY15" fmla="*/ 488950 h 701675"/>
                <a:gd name="connsiteX16" fmla="*/ 1857375 w 3340100"/>
                <a:gd name="connsiteY16" fmla="*/ 479425 h 701675"/>
                <a:gd name="connsiteX17" fmla="*/ 1911350 w 3340100"/>
                <a:gd name="connsiteY17" fmla="*/ 473075 h 701675"/>
                <a:gd name="connsiteX18" fmla="*/ 2066925 w 3340100"/>
                <a:gd name="connsiteY18" fmla="*/ 454025 h 701675"/>
                <a:gd name="connsiteX19" fmla="*/ 2216150 w 3340100"/>
                <a:gd name="connsiteY19" fmla="*/ 434975 h 701675"/>
                <a:gd name="connsiteX20" fmla="*/ 2339975 w 3340100"/>
                <a:gd name="connsiteY20" fmla="*/ 419100 h 701675"/>
                <a:gd name="connsiteX21" fmla="*/ 2454275 w 3340100"/>
                <a:gd name="connsiteY21" fmla="*/ 400050 h 701675"/>
                <a:gd name="connsiteX22" fmla="*/ 2536825 w 3340100"/>
                <a:gd name="connsiteY22" fmla="*/ 384175 h 701675"/>
                <a:gd name="connsiteX23" fmla="*/ 2619375 w 3340100"/>
                <a:gd name="connsiteY23" fmla="*/ 361950 h 701675"/>
                <a:gd name="connsiteX24" fmla="*/ 2774950 w 3340100"/>
                <a:gd name="connsiteY24" fmla="*/ 301625 h 701675"/>
                <a:gd name="connsiteX25" fmla="*/ 2886075 w 3340100"/>
                <a:gd name="connsiteY25" fmla="*/ 257175 h 701675"/>
                <a:gd name="connsiteX26" fmla="*/ 2994025 w 3340100"/>
                <a:gd name="connsiteY26" fmla="*/ 200025 h 701675"/>
                <a:gd name="connsiteX27" fmla="*/ 3063875 w 3340100"/>
                <a:gd name="connsiteY27" fmla="*/ 158750 h 701675"/>
                <a:gd name="connsiteX28" fmla="*/ 3149600 w 3340100"/>
                <a:gd name="connsiteY28" fmla="*/ 101600 h 701675"/>
                <a:gd name="connsiteX29" fmla="*/ 3228975 w 3340100"/>
                <a:gd name="connsiteY29" fmla="*/ 41275 h 701675"/>
                <a:gd name="connsiteX30" fmla="*/ 3251200 w 3340100"/>
                <a:gd name="connsiteY30" fmla="*/ 28575 h 701675"/>
                <a:gd name="connsiteX31" fmla="*/ 3286125 w 3340100"/>
                <a:gd name="connsiteY31" fmla="*/ 9525 h 701675"/>
                <a:gd name="connsiteX32" fmla="*/ 3311525 w 3340100"/>
                <a:gd name="connsiteY32" fmla="*/ 0 h 701675"/>
                <a:gd name="connsiteX33" fmla="*/ 3330575 w 3340100"/>
                <a:gd name="connsiteY33" fmla="*/ 3175 h 701675"/>
                <a:gd name="connsiteX34" fmla="*/ 3340100 w 3340100"/>
                <a:gd name="connsiteY34" fmla="*/ 19050 h 701675"/>
                <a:gd name="connsiteX35" fmla="*/ 3336925 w 3340100"/>
                <a:gd name="connsiteY35" fmla="*/ 44450 h 701675"/>
                <a:gd name="connsiteX36" fmla="*/ 3327400 w 3340100"/>
                <a:gd name="connsiteY36" fmla="*/ 85725 h 701675"/>
                <a:gd name="connsiteX37" fmla="*/ 3295650 w 3340100"/>
                <a:gd name="connsiteY37" fmla="*/ 139700 h 701675"/>
                <a:gd name="connsiteX38" fmla="*/ 3228975 w 3340100"/>
                <a:gd name="connsiteY38" fmla="*/ 203200 h 701675"/>
                <a:gd name="connsiteX39" fmla="*/ 3159125 w 3340100"/>
                <a:gd name="connsiteY39" fmla="*/ 266700 h 701675"/>
                <a:gd name="connsiteX40" fmla="*/ 3038475 w 3340100"/>
                <a:gd name="connsiteY40" fmla="*/ 352425 h 701675"/>
                <a:gd name="connsiteX41" fmla="*/ 2946400 w 3340100"/>
                <a:gd name="connsiteY41" fmla="*/ 412750 h 701675"/>
                <a:gd name="connsiteX42" fmla="*/ 2790825 w 3340100"/>
                <a:gd name="connsiteY42" fmla="*/ 492125 h 701675"/>
                <a:gd name="connsiteX43" fmla="*/ 2651125 w 3340100"/>
                <a:gd name="connsiteY43" fmla="*/ 542925 h 701675"/>
                <a:gd name="connsiteX44" fmla="*/ 2498725 w 3340100"/>
                <a:gd name="connsiteY44" fmla="*/ 587375 h 701675"/>
                <a:gd name="connsiteX45" fmla="*/ 2365375 w 3340100"/>
                <a:gd name="connsiteY45" fmla="*/ 619125 h 701675"/>
                <a:gd name="connsiteX46" fmla="*/ 2228850 w 3340100"/>
                <a:gd name="connsiteY46" fmla="*/ 641350 h 701675"/>
                <a:gd name="connsiteX47" fmla="*/ 2114550 w 3340100"/>
                <a:gd name="connsiteY47" fmla="*/ 660400 h 701675"/>
                <a:gd name="connsiteX48" fmla="*/ 1943100 w 3340100"/>
                <a:gd name="connsiteY48" fmla="*/ 673100 h 701675"/>
                <a:gd name="connsiteX49" fmla="*/ 1666875 w 3340100"/>
                <a:gd name="connsiteY49" fmla="*/ 692150 h 701675"/>
                <a:gd name="connsiteX0" fmla="*/ 1577975 w 3251200"/>
                <a:gd name="connsiteY0" fmla="*/ 692150 h 701675"/>
                <a:gd name="connsiteX1" fmla="*/ 1320800 w 3251200"/>
                <a:gd name="connsiteY1" fmla="*/ 701675 h 701675"/>
                <a:gd name="connsiteX2" fmla="*/ 1155700 w 3251200"/>
                <a:gd name="connsiteY2" fmla="*/ 695325 h 701675"/>
                <a:gd name="connsiteX3" fmla="*/ 923925 w 3251200"/>
                <a:gd name="connsiteY3" fmla="*/ 682625 h 701675"/>
                <a:gd name="connsiteX4" fmla="*/ 771525 w 3251200"/>
                <a:gd name="connsiteY4" fmla="*/ 666750 h 701675"/>
                <a:gd name="connsiteX5" fmla="*/ 596900 w 3251200"/>
                <a:gd name="connsiteY5" fmla="*/ 644525 h 701675"/>
                <a:gd name="connsiteX6" fmla="*/ 447675 w 3251200"/>
                <a:gd name="connsiteY6" fmla="*/ 619125 h 701675"/>
                <a:gd name="connsiteX7" fmla="*/ 307975 w 3251200"/>
                <a:gd name="connsiteY7" fmla="*/ 581025 h 701675"/>
                <a:gd name="connsiteX8" fmla="*/ 209550 w 3251200"/>
                <a:gd name="connsiteY8" fmla="*/ 546100 h 701675"/>
                <a:gd name="connsiteX9" fmla="*/ 98425 w 3251200"/>
                <a:gd name="connsiteY9" fmla="*/ 492125 h 701675"/>
                <a:gd name="connsiteX10" fmla="*/ 0 w 3251200"/>
                <a:gd name="connsiteY10" fmla="*/ 431800 h 701675"/>
                <a:gd name="connsiteX11" fmla="*/ 1111250 w 3251200"/>
                <a:gd name="connsiteY11" fmla="*/ 476250 h 701675"/>
                <a:gd name="connsiteX12" fmla="*/ 1304925 w 3251200"/>
                <a:gd name="connsiteY12" fmla="*/ 476250 h 701675"/>
                <a:gd name="connsiteX13" fmla="*/ 1492250 w 3251200"/>
                <a:gd name="connsiteY13" fmla="*/ 488950 h 701675"/>
                <a:gd name="connsiteX14" fmla="*/ 1606550 w 3251200"/>
                <a:gd name="connsiteY14" fmla="*/ 488950 h 701675"/>
                <a:gd name="connsiteX15" fmla="*/ 1768475 w 3251200"/>
                <a:gd name="connsiteY15" fmla="*/ 479425 h 701675"/>
                <a:gd name="connsiteX16" fmla="*/ 1822450 w 3251200"/>
                <a:gd name="connsiteY16" fmla="*/ 473075 h 701675"/>
                <a:gd name="connsiteX17" fmla="*/ 1978025 w 3251200"/>
                <a:gd name="connsiteY17" fmla="*/ 454025 h 701675"/>
                <a:gd name="connsiteX18" fmla="*/ 2127250 w 3251200"/>
                <a:gd name="connsiteY18" fmla="*/ 434975 h 701675"/>
                <a:gd name="connsiteX19" fmla="*/ 2251075 w 3251200"/>
                <a:gd name="connsiteY19" fmla="*/ 419100 h 701675"/>
                <a:gd name="connsiteX20" fmla="*/ 2365375 w 3251200"/>
                <a:gd name="connsiteY20" fmla="*/ 400050 h 701675"/>
                <a:gd name="connsiteX21" fmla="*/ 2447925 w 3251200"/>
                <a:gd name="connsiteY21" fmla="*/ 384175 h 701675"/>
                <a:gd name="connsiteX22" fmla="*/ 2530475 w 3251200"/>
                <a:gd name="connsiteY22" fmla="*/ 361950 h 701675"/>
                <a:gd name="connsiteX23" fmla="*/ 2686050 w 3251200"/>
                <a:gd name="connsiteY23" fmla="*/ 301625 h 701675"/>
                <a:gd name="connsiteX24" fmla="*/ 2797175 w 3251200"/>
                <a:gd name="connsiteY24" fmla="*/ 257175 h 701675"/>
                <a:gd name="connsiteX25" fmla="*/ 2905125 w 3251200"/>
                <a:gd name="connsiteY25" fmla="*/ 200025 h 701675"/>
                <a:gd name="connsiteX26" fmla="*/ 2974975 w 3251200"/>
                <a:gd name="connsiteY26" fmla="*/ 158750 h 701675"/>
                <a:gd name="connsiteX27" fmla="*/ 3060700 w 3251200"/>
                <a:gd name="connsiteY27" fmla="*/ 101600 h 701675"/>
                <a:gd name="connsiteX28" fmla="*/ 3140075 w 3251200"/>
                <a:gd name="connsiteY28" fmla="*/ 41275 h 701675"/>
                <a:gd name="connsiteX29" fmla="*/ 3162300 w 3251200"/>
                <a:gd name="connsiteY29" fmla="*/ 28575 h 701675"/>
                <a:gd name="connsiteX30" fmla="*/ 3197225 w 3251200"/>
                <a:gd name="connsiteY30" fmla="*/ 9525 h 701675"/>
                <a:gd name="connsiteX31" fmla="*/ 3222625 w 3251200"/>
                <a:gd name="connsiteY31" fmla="*/ 0 h 701675"/>
                <a:gd name="connsiteX32" fmla="*/ 3241675 w 3251200"/>
                <a:gd name="connsiteY32" fmla="*/ 3175 h 701675"/>
                <a:gd name="connsiteX33" fmla="*/ 3251200 w 3251200"/>
                <a:gd name="connsiteY33" fmla="*/ 19050 h 701675"/>
                <a:gd name="connsiteX34" fmla="*/ 3248025 w 3251200"/>
                <a:gd name="connsiteY34" fmla="*/ 44450 h 701675"/>
                <a:gd name="connsiteX35" fmla="*/ 3238500 w 3251200"/>
                <a:gd name="connsiteY35" fmla="*/ 85725 h 701675"/>
                <a:gd name="connsiteX36" fmla="*/ 3206750 w 3251200"/>
                <a:gd name="connsiteY36" fmla="*/ 139700 h 701675"/>
                <a:gd name="connsiteX37" fmla="*/ 3140075 w 3251200"/>
                <a:gd name="connsiteY37" fmla="*/ 203200 h 701675"/>
                <a:gd name="connsiteX38" fmla="*/ 3070225 w 3251200"/>
                <a:gd name="connsiteY38" fmla="*/ 266700 h 701675"/>
                <a:gd name="connsiteX39" fmla="*/ 2949575 w 3251200"/>
                <a:gd name="connsiteY39" fmla="*/ 352425 h 701675"/>
                <a:gd name="connsiteX40" fmla="*/ 2857500 w 3251200"/>
                <a:gd name="connsiteY40" fmla="*/ 412750 h 701675"/>
                <a:gd name="connsiteX41" fmla="*/ 2701925 w 3251200"/>
                <a:gd name="connsiteY41" fmla="*/ 492125 h 701675"/>
                <a:gd name="connsiteX42" fmla="*/ 2562225 w 3251200"/>
                <a:gd name="connsiteY42" fmla="*/ 542925 h 701675"/>
                <a:gd name="connsiteX43" fmla="*/ 2409825 w 3251200"/>
                <a:gd name="connsiteY43" fmla="*/ 587375 h 701675"/>
                <a:gd name="connsiteX44" fmla="*/ 2276475 w 3251200"/>
                <a:gd name="connsiteY44" fmla="*/ 619125 h 701675"/>
                <a:gd name="connsiteX45" fmla="*/ 2139950 w 3251200"/>
                <a:gd name="connsiteY45" fmla="*/ 641350 h 701675"/>
                <a:gd name="connsiteX46" fmla="*/ 2025650 w 3251200"/>
                <a:gd name="connsiteY46" fmla="*/ 660400 h 701675"/>
                <a:gd name="connsiteX47" fmla="*/ 1854200 w 3251200"/>
                <a:gd name="connsiteY47" fmla="*/ 673100 h 701675"/>
                <a:gd name="connsiteX48" fmla="*/ 1577975 w 3251200"/>
                <a:gd name="connsiteY48" fmla="*/ 692150 h 701675"/>
                <a:gd name="connsiteX0" fmla="*/ 1479550 w 3152775"/>
                <a:gd name="connsiteY0" fmla="*/ 692150 h 701675"/>
                <a:gd name="connsiteX1" fmla="*/ 1222375 w 3152775"/>
                <a:gd name="connsiteY1" fmla="*/ 701675 h 701675"/>
                <a:gd name="connsiteX2" fmla="*/ 1057275 w 3152775"/>
                <a:gd name="connsiteY2" fmla="*/ 695325 h 701675"/>
                <a:gd name="connsiteX3" fmla="*/ 825500 w 3152775"/>
                <a:gd name="connsiteY3" fmla="*/ 682625 h 701675"/>
                <a:gd name="connsiteX4" fmla="*/ 673100 w 3152775"/>
                <a:gd name="connsiteY4" fmla="*/ 666750 h 701675"/>
                <a:gd name="connsiteX5" fmla="*/ 498475 w 3152775"/>
                <a:gd name="connsiteY5" fmla="*/ 644525 h 701675"/>
                <a:gd name="connsiteX6" fmla="*/ 349250 w 3152775"/>
                <a:gd name="connsiteY6" fmla="*/ 619125 h 701675"/>
                <a:gd name="connsiteX7" fmla="*/ 209550 w 3152775"/>
                <a:gd name="connsiteY7" fmla="*/ 581025 h 701675"/>
                <a:gd name="connsiteX8" fmla="*/ 111125 w 3152775"/>
                <a:gd name="connsiteY8" fmla="*/ 546100 h 701675"/>
                <a:gd name="connsiteX9" fmla="*/ 0 w 3152775"/>
                <a:gd name="connsiteY9" fmla="*/ 492125 h 701675"/>
                <a:gd name="connsiteX10" fmla="*/ 1012825 w 3152775"/>
                <a:gd name="connsiteY10" fmla="*/ 476250 h 701675"/>
                <a:gd name="connsiteX11" fmla="*/ 1206500 w 3152775"/>
                <a:gd name="connsiteY11" fmla="*/ 476250 h 701675"/>
                <a:gd name="connsiteX12" fmla="*/ 1393825 w 3152775"/>
                <a:gd name="connsiteY12" fmla="*/ 488950 h 701675"/>
                <a:gd name="connsiteX13" fmla="*/ 1508125 w 3152775"/>
                <a:gd name="connsiteY13" fmla="*/ 488950 h 701675"/>
                <a:gd name="connsiteX14" fmla="*/ 1670050 w 3152775"/>
                <a:gd name="connsiteY14" fmla="*/ 479425 h 701675"/>
                <a:gd name="connsiteX15" fmla="*/ 1724025 w 3152775"/>
                <a:gd name="connsiteY15" fmla="*/ 473075 h 701675"/>
                <a:gd name="connsiteX16" fmla="*/ 1879600 w 3152775"/>
                <a:gd name="connsiteY16" fmla="*/ 454025 h 701675"/>
                <a:gd name="connsiteX17" fmla="*/ 2028825 w 3152775"/>
                <a:gd name="connsiteY17" fmla="*/ 434975 h 701675"/>
                <a:gd name="connsiteX18" fmla="*/ 2152650 w 3152775"/>
                <a:gd name="connsiteY18" fmla="*/ 419100 h 701675"/>
                <a:gd name="connsiteX19" fmla="*/ 2266950 w 3152775"/>
                <a:gd name="connsiteY19" fmla="*/ 400050 h 701675"/>
                <a:gd name="connsiteX20" fmla="*/ 2349500 w 3152775"/>
                <a:gd name="connsiteY20" fmla="*/ 384175 h 701675"/>
                <a:gd name="connsiteX21" fmla="*/ 2432050 w 3152775"/>
                <a:gd name="connsiteY21" fmla="*/ 361950 h 701675"/>
                <a:gd name="connsiteX22" fmla="*/ 2587625 w 3152775"/>
                <a:gd name="connsiteY22" fmla="*/ 301625 h 701675"/>
                <a:gd name="connsiteX23" fmla="*/ 2698750 w 3152775"/>
                <a:gd name="connsiteY23" fmla="*/ 257175 h 701675"/>
                <a:gd name="connsiteX24" fmla="*/ 2806700 w 3152775"/>
                <a:gd name="connsiteY24" fmla="*/ 200025 h 701675"/>
                <a:gd name="connsiteX25" fmla="*/ 2876550 w 3152775"/>
                <a:gd name="connsiteY25" fmla="*/ 158750 h 701675"/>
                <a:gd name="connsiteX26" fmla="*/ 2962275 w 3152775"/>
                <a:gd name="connsiteY26" fmla="*/ 101600 h 701675"/>
                <a:gd name="connsiteX27" fmla="*/ 3041650 w 3152775"/>
                <a:gd name="connsiteY27" fmla="*/ 41275 h 701675"/>
                <a:gd name="connsiteX28" fmla="*/ 3063875 w 3152775"/>
                <a:gd name="connsiteY28" fmla="*/ 28575 h 701675"/>
                <a:gd name="connsiteX29" fmla="*/ 3098800 w 3152775"/>
                <a:gd name="connsiteY29" fmla="*/ 9525 h 701675"/>
                <a:gd name="connsiteX30" fmla="*/ 3124200 w 3152775"/>
                <a:gd name="connsiteY30" fmla="*/ 0 h 701675"/>
                <a:gd name="connsiteX31" fmla="*/ 3143250 w 3152775"/>
                <a:gd name="connsiteY31" fmla="*/ 3175 h 701675"/>
                <a:gd name="connsiteX32" fmla="*/ 3152775 w 3152775"/>
                <a:gd name="connsiteY32" fmla="*/ 19050 h 701675"/>
                <a:gd name="connsiteX33" fmla="*/ 3149600 w 3152775"/>
                <a:gd name="connsiteY33" fmla="*/ 44450 h 701675"/>
                <a:gd name="connsiteX34" fmla="*/ 3140075 w 3152775"/>
                <a:gd name="connsiteY34" fmla="*/ 85725 h 701675"/>
                <a:gd name="connsiteX35" fmla="*/ 3108325 w 3152775"/>
                <a:gd name="connsiteY35" fmla="*/ 139700 h 701675"/>
                <a:gd name="connsiteX36" fmla="*/ 3041650 w 3152775"/>
                <a:gd name="connsiteY36" fmla="*/ 203200 h 701675"/>
                <a:gd name="connsiteX37" fmla="*/ 2971800 w 3152775"/>
                <a:gd name="connsiteY37" fmla="*/ 266700 h 701675"/>
                <a:gd name="connsiteX38" fmla="*/ 2851150 w 3152775"/>
                <a:gd name="connsiteY38" fmla="*/ 352425 h 701675"/>
                <a:gd name="connsiteX39" fmla="*/ 2759075 w 3152775"/>
                <a:gd name="connsiteY39" fmla="*/ 412750 h 701675"/>
                <a:gd name="connsiteX40" fmla="*/ 2603500 w 3152775"/>
                <a:gd name="connsiteY40" fmla="*/ 492125 h 701675"/>
                <a:gd name="connsiteX41" fmla="*/ 2463800 w 3152775"/>
                <a:gd name="connsiteY41" fmla="*/ 542925 h 701675"/>
                <a:gd name="connsiteX42" fmla="*/ 2311400 w 3152775"/>
                <a:gd name="connsiteY42" fmla="*/ 587375 h 701675"/>
                <a:gd name="connsiteX43" fmla="*/ 2178050 w 3152775"/>
                <a:gd name="connsiteY43" fmla="*/ 619125 h 701675"/>
                <a:gd name="connsiteX44" fmla="*/ 2041525 w 3152775"/>
                <a:gd name="connsiteY44" fmla="*/ 641350 h 701675"/>
                <a:gd name="connsiteX45" fmla="*/ 1927225 w 3152775"/>
                <a:gd name="connsiteY45" fmla="*/ 660400 h 701675"/>
                <a:gd name="connsiteX46" fmla="*/ 1755775 w 3152775"/>
                <a:gd name="connsiteY46" fmla="*/ 673100 h 701675"/>
                <a:gd name="connsiteX47" fmla="*/ 1479550 w 3152775"/>
                <a:gd name="connsiteY47" fmla="*/ 692150 h 701675"/>
                <a:gd name="connsiteX0" fmla="*/ 1368425 w 3041650"/>
                <a:gd name="connsiteY0" fmla="*/ 692150 h 701675"/>
                <a:gd name="connsiteX1" fmla="*/ 1111250 w 3041650"/>
                <a:gd name="connsiteY1" fmla="*/ 701675 h 701675"/>
                <a:gd name="connsiteX2" fmla="*/ 946150 w 3041650"/>
                <a:gd name="connsiteY2" fmla="*/ 695325 h 701675"/>
                <a:gd name="connsiteX3" fmla="*/ 714375 w 3041650"/>
                <a:gd name="connsiteY3" fmla="*/ 682625 h 701675"/>
                <a:gd name="connsiteX4" fmla="*/ 561975 w 3041650"/>
                <a:gd name="connsiteY4" fmla="*/ 666750 h 701675"/>
                <a:gd name="connsiteX5" fmla="*/ 387350 w 3041650"/>
                <a:gd name="connsiteY5" fmla="*/ 644525 h 701675"/>
                <a:gd name="connsiteX6" fmla="*/ 238125 w 3041650"/>
                <a:gd name="connsiteY6" fmla="*/ 619125 h 701675"/>
                <a:gd name="connsiteX7" fmla="*/ 98425 w 3041650"/>
                <a:gd name="connsiteY7" fmla="*/ 581025 h 701675"/>
                <a:gd name="connsiteX8" fmla="*/ 0 w 3041650"/>
                <a:gd name="connsiteY8" fmla="*/ 546100 h 701675"/>
                <a:gd name="connsiteX9" fmla="*/ 901700 w 3041650"/>
                <a:gd name="connsiteY9" fmla="*/ 476250 h 701675"/>
                <a:gd name="connsiteX10" fmla="*/ 1095375 w 3041650"/>
                <a:gd name="connsiteY10" fmla="*/ 476250 h 701675"/>
                <a:gd name="connsiteX11" fmla="*/ 1282700 w 3041650"/>
                <a:gd name="connsiteY11" fmla="*/ 488950 h 701675"/>
                <a:gd name="connsiteX12" fmla="*/ 1397000 w 3041650"/>
                <a:gd name="connsiteY12" fmla="*/ 488950 h 701675"/>
                <a:gd name="connsiteX13" fmla="*/ 1558925 w 3041650"/>
                <a:gd name="connsiteY13" fmla="*/ 479425 h 701675"/>
                <a:gd name="connsiteX14" fmla="*/ 1612900 w 3041650"/>
                <a:gd name="connsiteY14" fmla="*/ 473075 h 701675"/>
                <a:gd name="connsiteX15" fmla="*/ 1768475 w 3041650"/>
                <a:gd name="connsiteY15" fmla="*/ 454025 h 701675"/>
                <a:gd name="connsiteX16" fmla="*/ 1917700 w 3041650"/>
                <a:gd name="connsiteY16" fmla="*/ 434975 h 701675"/>
                <a:gd name="connsiteX17" fmla="*/ 2041525 w 3041650"/>
                <a:gd name="connsiteY17" fmla="*/ 419100 h 701675"/>
                <a:gd name="connsiteX18" fmla="*/ 2155825 w 3041650"/>
                <a:gd name="connsiteY18" fmla="*/ 400050 h 701675"/>
                <a:gd name="connsiteX19" fmla="*/ 2238375 w 3041650"/>
                <a:gd name="connsiteY19" fmla="*/ 384175 h 701675"/>
                <a:gd name="connsiteX20" fmla="*/ 2320925 w 3041650"/>
                <a:gd name="connsiteY20" fmla="*/ 361950 h 701675"/>
                <a:gd name="connsiteX21" fmla="*/ 2476500 w 3041650"/>
                <a:gd name="connsiteY21" fmla="*/ 301625 h 701675"/>
                <a:gd name="connsiteX22" fmla="*/ 2587625 w 3041650"/>
                <a:gd name="connsiteY22" fmla="*/ 257175 h 701675"/>
                <a:gd name="connsiteX23" fmla="*/ 2695575 w 3041650"/>
                <a:gd name="connsiteY23" fmla="*/ 200025 h 701675"/>
                <a:gd name="connsiteX24" fmla="*/ 2765425 w 3041650"/>
                <a:gd name="connsiteY24" fmla="*/ 158750 h 701675"/>
                <a:gd name="connsiteX25" fmla="*/ 2851150 w 3041650"/>
                <a:gd name="connsiteY25" fmla="*/ 101600 h 701675"/>
                <a:gd name="connsiteX26" fmla="*/ 2930525 w 3041650"/>
                <a:gd name="connsiteY26" fmla="*/ 41275 h 701675"/>
                <a:gd name="connsiteX27" fmla="*/ 2952750 w 3041650"/>
                <a:gd name="connsiteY27" fmla="*/ 28575 h 701675"/>
                <a:gd name="connsiteX28" fmla="*/ 2987675 w 3041650"/>
                <a:gd name="connsiteY28" fmla="*/ 9525 h 701675"/>
                <a:gd name="connsiteX29" fmla="*/ 3013075 w 3041650"/>
                <a:gd name="connsiteY29" fmla="*/ 0 h 701675"/>
                <a:gd name="connsiteX30" fmla="*/ 3032125 w 3041650"/>
                <a:gd name="connsiteY30" fmla="*/ 3175 h 701675"/>
                <a:gd name="connsiteX31" fmla="*/ 3041650 w 3041650"/>
                <a:gd name="connsiteY31" fmla="*/ 19050 h 701675"/>
                <a:gd name="connsiteX32" fmla="*/ 3038475 w 3041650"/>
                <a:gd name="connsiteY32" fmla="*/ 44450 h 701675"/>
                <a:gd name="connsiteX33" fmla="*/ 3028950 w 3041650"/>
                <a:gd name="connsiteY33" fmla="*/ 85725 h 701675"/>
                <a:gd name="connsiteX34" fmla="*/ 2997200 w 3041650"/>
                <a:gd name="connsiteY34" fmla="*/ 139700 h 701675"/>
                <a:gd name="connsiteX35" fmla="*/ 2930525 w 3041650"/>
                <a:gd name="connsiteY35" fmla="*/ 203200 h 701675"/>
                <a:gd name="connsiteX36" fmla="*/ 2860675 w 3041650"/>
                <a:gd name="connsiteY36" fmla="*/ 266700 h 701675"/>
                <a:gd name="connsiteX37" fmla="*/ 2740025 w 3041650"/>
                <a:gd name="connsiteY37" fmla="*/ 352425 h 701675"/>
                <a:gd name="connsiteX38" fmla="*/ 2647950 w 3041650"/>
                <a:gd name="connsiteY38" fmla="*/ 412750 h 701675"/>
                <a:gd name="connsiteX39" fmla="*/ 2492375 w 3041650"/>
                <a:gd name="connsiteY39" fmla="*/ 492125 h 701675"/>
                <a:gd name="connsiteX40" fmla="*/ 2352675 w 3041650"/>
                <a:gd name="connsiteY40" fmla="*/ 542925 h 701675"/>
                <a:gd name="connsiteX41" fmla="*/ 2200275 w 3041650"/>
                <a:gd name="connsiteY41" fmla="*/ 587375 h 701675"/>
                <a:gd name="connsiteX42" fmla="*/ 2066925 w 3041650"/>
                <a:gd name="connsiteY42" fmla="*/ 619125 h 701675"/>
                <a:gd name="connsiteX43" fmla="*/ 1930400 w 3041650"/>
                <a:gd name="connsiteY43" fmla="*/ 641350 h 701675"/>
                <a:gd name="connsiteX44" fmla="*/ 1816100 w 3041650"/>
                <a:gd name="connsiteY44" fmla="*/ 660400 h 701675"/>
                <a:gd name="connsiteX45" fmla="*/ 1644650 w 3041650"/>
                <a:gd name="connsiteY45" fmla="*/ 673100 h 701675"/>
                <a:gd name="connsiteX46" fmla="*/ 1368425 w 3041650"/>
                <a:gd name="connsiteY46" fmla="*/ 692150 h 701675"/>
                <a:gd name="connsiteX0" fmla="*/ 1270000 w 2943225"/>
                <a:gd name="connsiteY0" fmla="*/ 692150 h 701675"/>
                <a:gd name="connsiteX1" fmla="*/ 1012825 w 2943225"/>
                <a:gd name="connsiteY1" fmla="*/ 701675 h 701675"/>
                <a:gd name="connsiteX2" fmla="*/ 847725 w 2943225"/>
                <a:gd name="connsiteY2" fmla="*/ 695325 h 701675"/>
                <a:gd name="connsiteX3" fmla="*/ 615950 w 2943225"/>
                <a:gd name="connsiteY3" fmla="*/ 682625 h 701675"/>
                <a:gd name="connsiteX4" fmla="*/ 463550 w 2943225"/>
                <a:gd name="connsiteY4" fmla="*/ 666750 h 701675"/>
                <a:gd name="connsiteX5" fmla="*/ 288925 w 2943225"/>
                <a:gd name="connsiteY5" fmla="*/ 644525 h 701675"/>
                <a:gd name="connsiteX6" fmla="*/ 139700 w 2943225"/>
                <a:gd name="connsiteY6" fmla="*/ 619125 h 701675"/>
                <a:gd name="connsiteX7" fmla="*/ 0 w 2943225"/>
                <a:gd name="connsiteY7" fmla="*/ 581025 h 701675"/>
                <a:gd name="connsiteX8" fmla="*/ 803275 w 2943225"/>
                <a:gd name="connsiteY8" fmla="*/ 476250 h 701675"/>
                <a:gd name="connsiteX9" fmla="*/ 996950 w 2943225"/>
                <a:gd name="connsiteY9" fmla="*/ 476250 h 701675"/>
                <a:gd name="connsiteX10" fmla="*/ 1184275 w 2943225"/>
                <a:gd name="connsiteY10" fmla="*/ 488950 h 701675"/>
                <a:gd name="connsiteX11" fmla="*/ 1298575 w 2943225"/>
                <a:gd name="connsiteY11" fmla="*/ 488950 h 701675"/>
                <a:gd name="connsiteX12" fmla="*/ 1460500 w 2943225"/>
                <a:gd name="connsiteY12" fmla="*/ 479425 h 701675"/>
                <a:gd name="connsiteX13" fmla="*/ 1514475 w 2943225"/>
                <a:gd name="connsiteY13" fmla="*/ 473075 h 701675"/>
                <a:gd name="connsiteX14" fmla="*/ 1670050 w 2943225"/>
                <a:gd name="connsiteY14" fmla="*/ 454025 h 701675"/>
                <a:gd name="connsiteX15" fmla="*/ 1819275 w 2943225"/>
                <a:gd name="connsiteY15" fmla="*/ 434975 h 701675"/>
                <a:gd name="connsiteX16" fmla="*/ 1943100 w 2943225"/>
                <a:gd name="connsiteY16" fmla="*/ 419100 h 701675"/>
                <a:gd name="connsiteX17" fmla="*/ 2057400 w 2943225"/>
                <a:gd name="connsiteY17" fmla="*/ 400050 h 701675"/>
                <a:gd name="connsiteX18" fmla="*/ 2139950 w 2943225"/>
                <a:gd name="connsiteY18" fmla="*/ 384175 h 701675"/>
                <a:gd name="connsiteX19" fmla="*/ 2222500 w 2943225"/>
                <a:gd name="connsiteY19" fmla="*/ 361950 h 701675"/>
                <a:gd name="connsiteX20" fmla="*/ 2378075 w 2943225"/>
                <a:gd name="connsiteY20" fmla="*/ 301625 h 701675"/>
                <a:gd name="connsiteX21" fmla="*/ 2489200 w 2943225"/>
                <a:gd name="connsiteY21" fmla="*/ 257175 h 701675"/>
                <a:gd name="connsiteX22" fmla="*/ 2597150 w 2943225"/>
                <a:gd name="connsiteY22" fmla="*/ 200025 h 701675"/>
                <a:gd name="connsiteX23" fmla="*/ 2667000 w 2943225"/>
                <a:gd name="connsiteY23" fmla="*/ 158750 h 701675"/>
                <a:gd name="connsiteX24" fmla="*/ 2752725 w 2943225"/>
                <a:gd name="connsiteY24" fmla="*/ 101600 h 701675"/>
                <a:gd name="connsiteX25" fmla="*/ 2832100 w 2943225"/>
                <a:gd name="connsiteY25" fmla="*/ 41275 h 701675"/>
                <a:gd name="connsiteX26" fmla="*/ 2854325 w 2943225"/>
                <a:gd name="connsiteY26" fmla="*/ 28575 h 701675"/>
                <a:gd name="connsiteX27" fmla="*/ 2889250 w 2943225"/>
                <a:gd name="connsiteY27" fmla="*/ 9525 h 701675"/>
                <a:gd name="connsiteX28" fmla="*/ 2914650 w 2943225"/>
                <a:gd name="connsiteY28" fmla="*/ 0 h 701675"/>
                <a:gd name="connsiteX29" fmla="*/ 2933700 w 2943225"/>
                <a:gd name="connsiteY29" fmla="*/ 3175 h 701675"/>
                <a:gd name="connsiteX30" fmla="*/ 2943225 w 2943225"/>
                <a:gd name="connsiteY30" fmla="*/ 19050 h 701675"/>
                <a:gd name="connsiteX31" fmla="*/ 2940050 w 2943225"/>
                <a:gd name="connsiteY31" fmla="*/ 44450 h 701675"/>
                <a:gd name="connsiteX32" fmla="*/ 2930525 w 2943225"/>
                <a:gd name="connsiteY32" fmla="*/ 85725 h 701675"/>
                <a:gd name="connsiteX33" fmla="*/ 2898775 w 2943225"/>
                <a:gd name="connsiteY33" fmla="*/ 139700 h 701675"/>
                <a:gd name="connsiteX34" fmla="*/ 2832100 w 2943225"/>
                <a:gd name="connsiteY34" fmla="*/ 203200 h 701675"/>
                <a:gd name="connsiteX35" fmla="*/ 2762250 w 2943225"/>
                <a:gd name="connsiteY35" fmla="*/ 266700 h 701675"/>
                <a:gd name="connsiteX36" fmla="*/ 2641600 w 2943225"/>
                <a:gd name="connsiteY36" fmla="*/ 352425 h 701675"/>
                <a:gd name="connsiteX37" fmla="*/ 2549525 w 2943225"/>
                <a:gd name="connsiteY37" fmla="*/ 412750 h 701675"/>
                <a:gd name="connsiteX38" fmla="*/ 2393950 w 2943225"/>
                <a:gd name="connsiteY38" fmla="*/ 492125 h 701675"/>
                <a:gd name="connsiteX39" fmla="*/ 2254250 w 2943225"/>
                <a:gd name="connsiteY39" fmla="*/ 542925 h 701675"/>
                <a:gd name="connsiteX40" fmla="*/ 2101850 w 2943225"/>
                <a:gd name="connsiteY40" fmla="*/ 587375 h 701675"/>
                <a:gd name="connsiteX41" fmla="*/ 1968500 w 2943225"/>
                <a:gd name="connsiteY41" fmla="*/ 619125 h 701675"/>
                <a:gd name="connsiteX42" fmla="*/ 1831975 w 2943225"/>
                <a:gd name="connsiteY42" fmla="*/ 641350 h 701675"/>
                <a:gd name="connsiteX43" fmla="*/ 1717675 w 2943225"/>
                <a:gd name="connsiteY43" fmla="*/ 660400 h 701675"/>
                <a:gd name="connsiteX44" fmla="*/ 1546225 w 2943225"/>
                <a:gd name="connsiteY44" fmla="*/ 673100 h 701675"/>
                <a:gd name="connsiteX45" fmla="*/ 1270000 w 2943225"/>
                <a:gd name="connsiteY45" fmla="*/ 692150 h 701675"/>
                <a:gd name="connsiteX0" fmla="*/ 1130300 w 2803525"/>
                <a:gd name="connsiteY0" fmla="*/ 692150 h 701675"/>
                <a:gd name="connsiteX1" fmla="*/ 873125 w 2803525"/>
                <a:gd name="connsiteY1" fmla="*/ 701675 h 701675"/>
                <a:gd name="connsiteX2" fmla="*/ 708025 w 2803525"/>
                <a:gd name="connsiteY2" fmla="*/ 695325 h 701675"/>
                <a:gd name="connsiteX3" fmla="*/ 476250 w 2803525"/>
                <a:gd name="connsiteY3" fmla="*/ 682625 h 701675"/>
                <a:gd name="connsiteX4" fmla="*/ 323850 w 2803525"/>
                <a:gd name="connsiteY4" fmla="*/ 666750 h 701675"/>
                <a:gd name="connsiteX5" fmla="*/ 149225 w 2803525"/>
                <a:gd name="connsiteY5" fmla="*/ 644525 h 701675"/>
                <a:gd name="connsiteX6" fmla="*/ 0 w 2803525"/>
                <a:gd name="connsiteY6" fmla="*/ 619125 h 701675"/>
                <a:gd name="connsiteX7" fmla="*/ 663575 w 2803525"/>
                <a:gd name="connsiteY7" fmla="*/ 476250 h 701675"/>
                <a:gd name="connsiteX8" fmla="*/ 857250 w 2803525"/>
                <a:gd name="connsiteY8" fmla="*/ 476250 h 701675"/>
                <a:gd name="connsiteX9" fmla="*/ 1044575 w 2803525"/>
                <a:gd name="connsiteY9" fmla="*/ 488950 h 701675"/>
                <a:gd name="connsiteX10" fmla="*/ 1158875 w 2803525"/>
                <a:gd name="connsiteY10" fmla="*/ 488950 h 701675"/>
                <a:gd name="connsiteX11" fmla="*/ 1320800 w 2803525"/>
                <a:gd name="connsiteY11" fmla="*/ 479425 h 701675"/>
                <a:gd name="connsiteX12" fmla="*/ 1374775 w 2803525"/>
                <a:gd name="connsiteY12" fmla="*/ 473075 h 701675"/>
                <a:gd name="connsiteX13" fmla="*/ 1530350 w 2803525"/>
                <a:gd name="connsiteY13" fmla="*/ 454025 h 701675"/>
                <a:gd name="connsiteX14" fmla="*/ 1679575 w 2803525"/>
                <a:gd name="connsiteY14" fmla="*/ 434975 h 701675"/>
                <a:gd name="connsiteX15" fmla="*/ 1803400 w 2803525"/>
                <a:gd name="connsiteY15" fmla="*/ 419100 h 701675"/>
                <a:gd name="connsiteX16" fmla="*/ 1917700 w 2803525"/>
                <a:gd name="connsiteY16" fmla="*/ 400050 h 701675"/>
                <a:gd name="connsiteX17" fmla="*/ 2000250 w 2803525"/>
                <a:gd name="connsiteY17" fmla="*/ 384175 h 701675"/>
                <a:gd name="connsiteX18" fmla="*/ 2082800 w 2803525"/>
                <a:gd name="connsiteY18" fmla="*/ 361950 h 701675"/>
                <a:gd name="connsiteX19" fmla="*/ 2238375 w 2803525"/>
                <a:gd name="connsiteY19" fmla="*/ 301625 h 701675"/>
                <a:gd name="connsiteX20" fmla="*/ 2349500 w 2803525"/>
                <a:gd name="connsiteY20" fmla="*/ 257175 h 701675"/>
                <a:gd name="connsiteX21" fmla="*/ 2457450 w 2803525"/>
                <a:gd name="connsiteY21" fmla="*/ 200025 h 701675"/>
                <a:gd name="connsiteX22" fmla="*/ 2527300 w 2803525"/>
                <a:gd name="connsiteY22" fmla="*/ 158750 h 701675"/>
                <a:gd name="connsiteX23" fmla="*/ 2613025 w 2803525"/>
                <a:gd name="connsiteY23" fmla="*/ 101600 h 701675"/>
                <a:gd name="connsiteX24" fmla="*/ 2692400 w 2803525"/>
                <a:gd name="connsiteY24" fmla="*/ 41275 h 701675"/>
                <a:gd name="connsiteX25" fmla="*/ 2714625 w 2803525"/>
                <a:gd name="connsiteY25" fmla="*/ 28575 h 701675"/>
                <a:gd name="connsiteX26" fmla="*/ 2749550 w 2803525"/>
                <a:gd name="connsiteY26" fmla="*/ 9525 h 701675"/>
                <a:gd name="connsiteX27" fmla="*/ 2774950 w 2803525"/>
                <a:gd name="connsiteY27" fmla="*/ 0 h 701675"/>
                <a:gd name="connsiteX28" fmla="*/ 2794000 w 2803525"/>
                <a:gd name="connsiteY28" fmla="*/ 3175 h 701675"/>
                <a:gd name="connsiteX29" fmla="*/ 2803525 w 2803525"/>
                <a:gd name="connsiteY29" fmla="*/ 19050 h 701675"/>
                <a:gd name="connsiteX30" fmla="*/ 2800350 w 2803525"/>
                <a:gd name="connsiteY30" fmla="*/ 44450 h 701675"/>
                <a:gd name="connsiteX31" fmla="*/ 2790825 w 2803525"/>
                <a:gd name="connsiteY31" fmla="*/ 85725 h 701675"/>
                <a:gd name="connsiteX32" fmla="*/ 2759075 w 2803525"/>
                <a:gd name="connsiteY32" fmla="*/ 139700 h 701675"/>
                <a:gd name="connsiteX33" fmla="*/ 2692400 w 2803525"/>
                <a:gd name="connsiteY33" fmla="*/ 203200 h 701675"/>
                <a:gd name="connsiteX34" fmla="*/ 2622550 w 2803525"/>
                <a:gd name="connsiteY34" fmla="*/ 266700 h 701675"/>
                <a:gd name="connsiteX35" fmla="*/ 2501900 w 2803525"/>
                <a:gd name="connsiteY35" fmla="*/ 352425 h 701675"/>
                <a:gd name="connsiteX36" fmla="*/ 2409825 w 2803525"/>
                <a:gd name="connsiteY36" fmla="*/ 412750 h 701675"/>
                <a:gd name="connsiteX37" fmla="*/ 2254250 w 2803525"/>
                <a:gd name="connsiteY37" fmla="*/ 492125 h 701675"/>
                <a:gd name="connsiteX38" fmla="*/ 2114550 w 2803525"/>
                <a:gd name="connsiteY38" fmla="*/ 542925 h 701675"/>
                <a:gd name="connsiteX39" fmla="*/ 1962150 w 2803525"/>
                <a:gd name="connsiteY39" fmla="*/ 587375 h 701675"/>
                <a:gd name="connsiteX40" fmla="*/ 1828800 w 2803525"/>
                <a:gd name="connsiteY40" fmla="*/ 619125 h 701675"/>
                <a:gd name="connsiteX41" fmla="*/ 1692275 w 2803525"/>
                <a:gd name="connsiteY41" fmla="*/ 641350 h 701675"/>
                <a:gd name="connsiteX42" fmla="*/ 1577975 w 2803525"/>
                <a:gd name="connsiteY42" fmla="*/ 660400 h 701675"/>
                <a:gd name="connsiteX43" fmla="*/ 1406525 w 2803525"/>
                <a:gd name="connsiteY43" fmla="*/ 673100 h 701675"/>
                <a:gd name="connsiteX44" fmla="*/ 1130300 w 2803525"/>
                <a:gd name="connsiteY44" fmla="*/ 692150 h 701675"/>
                <a:gd name="connsiteX0" fmla="*/ 981075 w 2654300"/>
                <a:gd name="connsiteY0" fmla="*/ 692150 h 701675"/>
                <a:gd name="connsiteX1" fmla="*/ 723900 w 2654300"/>
                <a:gd name="connsiteY1" fmla="*/ 701675 h 701675"/>
                <a:gd name="connsiteX2" fmla="*/ 558800 w 2654300"/>
                <a:gd name="connsiteY2" fmla="*/ 695325 h 701675"/>
                <a:gd name="connsiteX3" fmla="*/ 327025 w 2654300"/>
                <a:gd name="connsiteY3" fmla="*/ 682625 h 701675"/>
                <a:gd name="connsiteX4" fmla="*/ 174625 w 2654300"/>
                <a:gd name="connsiteY4" fmla="*/ 666750 h 701675"/>
                <a:gd name="connsiteX5" fmla="*/ 0 w 2654300"/>
                <a:gd name="connsiteY5" fmla="*/ 644525 h 701675"/>
                <a:gd name="connsiteX6" fmla="*/ 514350 w 2654300"/>
                <a:gd name="connsiteY6" fmla="*/ 476250 h 701675"/>
                <a:gd name="connsiteX7" fmla="*/ 708025 w 2654300"/>
                <a:gd name="connsiteY7" fmla="*/ 476250 h 701675"/>
                <a:gd name="connsiteX8" fmla="*/ 895350 w 2654300"/>
                <a:gd name="connsiteY8" fmla="*/ 488950 h 701675"/>
                <a:gd name="connsiteX9" fmla="*/ 1009650 w 2654300"/>
                <a:gd name="connsiteY9" fmla="*/ 488950 h 701675"/>
                <a:gd name="connsiteX10" fmla="*/ 1171575 w 2654300"/>
                <a:gd name="connsiteY10" fmla="*/ 479425 h 701675"/>
                <a:gd name="connsiteX11" fmla="*/ 1225550 w 2654300"/>
                <a:gd name="connsiteY11" fmla="*/ 473075 h 701675"/>
                <a:gd name="connsiteX12" fmla="*/ 1381125 w 2654300"/>
                <a:gd name="connsiteY12" fmla="*/ 454025 h 701675"/>
                <a:gd name="connsiteX13" fmla="*/ 1530350 w 2654300"/>
                <a:gd name="connsiteY13" fmla="*/ 434975 h 701675"/>
                <a:gd name="connsiteX14" fmla="*/ 1654175 w 2654300"/>
                <a:gd name="connsiteY14" fmla="*/ 419100 h 701675"/>
                <a:gd name="connsiteX15" fmla="*/ 1768475 w 2654300"/>
                <a:gd name="connsiteY15" fmla="*/ 400050 h 701675"/>
                <a:gd name="connsiteX16" fmla="*/ 1851025 w 2654300"/>
                <a:gd name="connsiteY16" fmla="*/ 384175 h 701675"/>
                <a:gd name="connsiteX17" fmla="*/ 1933575 w 2654300"/>
                <a:gd name="connsiteY17" fmla="*/ 361950 h 701675"/>
                <a:gd name="connsiteX18" fmla="*/ 2089150 w 2654300"/>
                <a:gd name="connsiteY18" fmla="*/ 301625 h 701675"/>
                <a:gd name="connsiteX19" fmla="*/ 2200275 w 2654300"/>
                <a:gd name="connsiteY19" fmla="*/ 257175 h 701675"/>
                <a:gd name="connsiteX20" fmla="*/ 2308225 w 2654300"/>
                <a:gd name="connsiteY20" fmla="*/ 200025 h 701675"/>
                <a:gd name="connsiteX21" fmla="*/ 2378075 w 2654300"/>
                <a:gd name="connsiteY21" fmla="*/ 158750 h 701675"/>
                <a:gd name="connsiteX22" fmla="*/ 2463800 w 2654300"/>
                <a:gd name="connsiteY22" fmla="*/ 101600 h 701675"/>
                <a:gd name="connsiteX23" fmla="*/ 2543175 w 2654300"/>
                <a:gd name="connsiteY23" fmla="*/ 41275 h 701675"/>
                <a:gd name="connsiteX24" fmla="*/ 2565400 w 2654300"/>
                <a:gd name="connsiteY24" fmla="*/ 28575 h 701675"/>
                <a:gd name="connsiteX25" fmla="*/ 2600325 w 2654300"/>
                <a:gd name="connsiteY25" fmla="*/ 9525 h 701675"/>
                <a:gd name="connsiteX26" fmla="*/ 2625725 w 2654300"/>
                <a:gd name="connsiteY26" fmla="*/ 0 h 701675"/>
                <a:gd name="connsiteX27" fmla="*/ 2644775 w 2654300"/>
                <a:gd name="connsiteY27" fmla="*/ 3175 h 701675"/>
                <a:gd name="connsiteX28" fmla="*/ 2654300 w 2654300"/>
                <a:gd name="connsiteY28" fmla="*/ 19050 h 701675"/>
                <a:gd name="connsiteX29" fmla="*/ 2651125 w 2654300"/>
                <a:gd name="connsiteY29" fmla="*/ 44450 h 701675"/>
                <a:gd name="connsiteX30" fmla="*/ 2641600 w 2654300"/>
                <a:gd name="connsiteY30" fmla="*/ 85725 h 701675"/>
                <a:gd name="connsiteX31" fmla="*/ 2609850 w 2654300"/>
                <a:gd name="connsiteY31" fmla="*/ 139700 h 701675"/>
                <a:gd name="connsiteX32" fmla="*/ 2543175 w 2654300"/>
                <a:gd name="connsiteY32" fmla="*/ 203200 h 701675"/>
                <a:gd name="connsiteX33" fmla="*/ 2473325 w 2654300"/>
                <a:gd name="connsiteY33" fmla="*/ 266700 h 701675"/>
                <a:gd name="connsiteX34" fmla="*/ 2352675 w 2654300"/>
                <a:gd name="connsiteY34" fmla="*/ 352425 h 701675"/>
                <a:gd name="connsiteX35" fmla="*/ 2260600 w 2654300"/>
                <a:gd name="connsiteY35" fmla="*/ 412750 h 701675"/>
                <a:gd name="connsiteX36" fmla="*/ 2105025 w 2654300"/>
                <a:gd name="connsiteY36" fmla="*/ 492125 h 701675"/>
                <a:gd name="connsiteX37" fmla="*/ 1965325 w 2654300"/>
                <a:gd name="connsiteY37" fmla="*/ 542925 h 701675"/>
                <a:gd name="connsiteX38" fmla="*/ 1812925 w 2654300"/>
                <a:gd name="connsiteY38" fmla="*/ 587375 h 701675"/>
                <a:gd name="connsiteX39" fmla="*/ 1679575 w 2654300"/>
                <a:gd name="connsiteY39" fmla="*/ 619125 h 701675"/>
                <a:gd name="connsiteX40" fmla="*/ 1543050 w 2654300"/>
                <a:gd name="connsiteY40" fmla="*/ 641350 h 701675"/>
                <a:gd name="connsiteX41" fmla="*/ 1428750 w 2654300"/>
                <a:gd name="connsiteY41" fmla="*/ 660400 h 701675"/>
                <a:gd name="connsiteX42" fmla="*/ 1257300 w 2654300"/>
                <a:gd name="connsiteY42" fmla="*/ 673100 h 701675"/>
                <a:gd name="connsiteX43" fmla="*/ 981075 w 2654300"/>
                <a:gd name="connsiteY43" fmla="*/ 692150 h 701675"/>
                <a:gd name="connsiteX0" fmla="*/ 806450 w 2479675"/>
                <a:gd name="connsiteY0" fmla="*/ 692150 h 701675"/>
                <a:gd name="connsiteX1" fmla="*/ 549275 w 2479675"/>
                <a:gd name="connsiteY1" fmla="*/ 701675 h 701675"/>
                <a:gd name="connsiteX2" fmla="*/ 384175 w 2479675"/>
                <a:gd name="connsiteY2" fmla="*/ 695325 h 701675"/>
                <a:gd name="connsiteX3" fmla="*/ 152400 w 2479675"/>
                <a:gd name="connsiteY3" fmla="*/ 682625 h 701675"/>
                <a:gd name="connsiteX4" fmla="*/ 0 w 2479675"/>
                <a:gd name="connsiteY4" fmla="*/ 666750 h 701675"/>
                <a:gd name="connsiteX5" fmla="*/ 339725 w 2479675"/>
                <a:gd name="connsiteY5" fmla="*/ 476250 h 701675"/>
                <a:gd name="connsiteX6" fmla="*/ 533400 w 2479675"/>
                <a:gd name="connsiteY6" fmla="*/ 476250 h 701675"/>
                <a:gd name="connsiteX7" fmla="*/ 720725 w 2479675"/>
                <a:gd name="connsiteY7" fmla="*/ 488950 h 701675"/>
                <a:gd name="connsiteX8" fmla="*/ 835025 w 2479675"/>
                <a:gd name="connsiteY8" fmla="*/ 488950 h 701675"/>
                <a:gd name="connsiteX9" fmla="*/ 996950 w 2479675"/>
                <a:gd name="connsiteY9" fmla="*/ 479425 h 701675"/>
                <a:gd name="connsiteX10" fmla="*/ 1050925 w 2479675"/>
                <a:gd name="connsiteY10" fmla="*/ 473075 h 701675"/>
                <a:gd name="connsiteX11" fmla="*/ 1206500 w 2479675"/>
                <a:gd name="connsiteY11" fmla="*/ 454025 h 701675"/>
                <a:gd name="connsiteX12" fmla="*/ 1355725 w 2479675"/>
                <a:gd name="connsiteY12" fmla="*/ 434975 h 701675"/>
                <a:gd name="connsiteX13" fmla="*/ 1479550 w 2479675"/>
                <a:gd name="connsiteY13" fmla="*/ 419100 h 701675"/>
                <a:gd name="connsiteX14" fmla="*/ 1593850 w 2479675"/>
                <a:gd name="connsiteY14" fmla="*/ 400050 h 701675"/>
                <a:gd name="connsiteX15" fmla="*/ 1676400 w 2479675"/>
                <a:gd name="connsiteY15" fmla="*/ 384175 h 701675"/>
                <a:gd name="connsiteX16" fmla="*/ 1758950 w 2479675"/>
                <a:gd name="connsiteY16" fmla="*/ 361950 h 701675"/>
                <a:gd name="connsiteX17" fmla="*/ 1914525 w 2479675"/>
                <a:gd name="connsiteY17" fmla="*/ 301625 h 701675"/>
                <a:gd name="connsiteX18" fmla="*/ 2025650 w 2479675"/>
                <a:gd name="connsiteY18" fmla="*/ 257175 h 701675"/>
                <a:gd name="connsiteX19" fmla="*/ 2133600 w 2479675"/>
                <a:gd name="connsiteY19" fmla="*/ 200025 h 701675"/>
                <a:gd name="connsiteX20" fmla="*/ 2203450 w 2479675"/>
                <a:gd name="connsiteY20" fmla="*/ 158750 h 701675"/>
                <a:gd name="connsiteX21" fmla="*/ 2289175 w 2479675"/>
                <a:gd name="connsiteY21" fmla="*/ 101600 h 701675"/>
                <a:gd name="connsiteX22" fmla="*/ 2368550 w 2479675"/>
                <a:gd name="connsiteY22" fmla="*/ 41275 h 701675"/>
                <a:gd name="connsiteX23" fmla="*/ 2390775 w 2479675"/>
                <a:gd name="connsiteY23" fmla="*/ 28575 h 701675"/>
                <a:gd name="connsiteX24" fmla="*/ 2425700 w 2479675"/>
                <a:gd name="connsiteY24" fmla="*/ 9525 h 701675"/>
                <a:gd name="connsiteX25" fmla="*/ 2451100 w 2479675"/>
                <a:gd name="connsiteY25" fmla="*/ 0 h 701675"/>
                <a:gd name="connsiteX26" fmla="*/ 2470150 w 2479675"/>
                <a:gd name="connsiteY26" fmla="*/ 3175 h 701675"/>
                <a:gd name="connsiteX27" fmla="*/ 2479675 w 2479675"/>
                <a:gd name="connsiteY27" fmla="*/ 19050 h 701675"/>
                <a:gd name="connsiteX28" fmla="*/ 2476500 w 2479675"/>
                <a:gd name="connsiteY28" fmla="*/ 44450 h 701675"/>
                <a:gd name="connsiteX29" fmla="*/ 2466975 w 2479675"/>
                <a:gd name="connsiteY29" fmla="*/ 85725 h 701675"/>
                <a:gd name="connsiteX30" fmla="*/ 2435225 w 2479675"/>
                <a:gd name="connsiteY30" fmla="*/ 139700 h 701675"/>
                <a:gd name="connsiteX31" fmla="*/ 2368550 w 2479675"/>
                <a:gd name="connsiteY31" fmla="*/ 203200 h 701675"/>
                <a:gd name="connsiteX32" fmla="*/ 2298700 w 2479675"/>
                <a:gd name="connsiteY32" fmla="*/ 266700 h 701675"/>
                <a:gd name="connsiteX33" fmla="*/ 2178050 w 2479675"/>
                <a:gd name="connsiteY33" fmla="*/ 352425 h 701675"/>
                <a:gd name="connsiteX34" fmla="*/ 2085975 w 2479675"/>
                <a:gd name="connsiteY34" fmla="*/ 412750 h 701675"/>
                <a:gd name="connsiteX35" fmla="*/ 1930400 w 2479675"/>
                <a:gd name="connsiteY35" fmla="*/ 492125 h 701675"/>
                <a:gd name="connsiteX36" fmla="*/ 1790700 w 2479675"/>
                <a:gd name="connsiteY36" fmla="*/ 542925 h 701675"/>
                <a:gd name="connsiteX37" fmla="*/ 1638300 w 2479675"/>
                <a:gd name="connsiteY37" fmla="*/ 587375 h 701675"/>
                <a:gd name="connsiteX38" fmla="*/ 1504950 w 2479675"/>
                <a:gd name="connsiteY38" fmla="*/ 619125 h 701675"/>
                <a:gd name="connsiteX39" fmla="*/ 1368425 w 2479675"/>
                <a:gd name="connsiteY39" fmla="*/ 641350 h 701675"/>
                <a:gd name="connsiteX40" fmla="*/ 1254125 w 2479675"/>
                <a:gd name="connsiteY40" fmla="*/ 660400 h 701675"/>
                <a:gd name="connsiteX41" fmla="*/ 1082675 w 2479675"/>
                <a:gd name="connsiteY41" fmla="*/ 673100 h 701675"/>
                <a:gd name="connsiteX42" fmla="*/ 806450 w 2479675"/>
                <a:gd name="connsiteY42" fmla="*/ 692150 h 701675"/>
                <a:gd name="connsiteX0" fmla="*/ 654050 w 2327275"/>
                <a:gd name="connsiteY0" fmla="*/ 692150 h 701675"/>
                <a:gd name="connsiteX1" fmla="*/ 396875 w 2327275"/>
                <a:gd name="connsiteY1" fmla="*/ 701675 h 701675"/>
                <a:gd name="connsiteX2" fmla="*/ 231775 w 2327275"/>
                <a:gd name="connsiteY2" fmla="*/ 695325 h 701675"/>
                <a:gd name="connsiteX3" fmla="*/ 0 w 2327275"/>
                <a:gd name="connsiteY3" fmla="*/ 682625 h 701675"/>
                <a:gd name="connsiteX4" fmla="*/ 187325 w 2327275"/>
                <a:gd name="connsiteY4" fmla="*/ 476250 h 701675"/>
                <a:gd name="connsiteX5" fmla="*/ 381000 w 2327275"/>
                <a:gd name="connsiteY5" fmla="*/ 476250 h 701675"/>
                <a:gd name="connsiteX6" fmla="*/ 568325 w 2327275"/>
                <a:gd name="connsiteY6" fmla="*/ 488950 h 701675"/>
                <a:gd name="connsiteX7" fmla="*/ 682625 w 2327275"/>
                <a:gd name="connsiteY7" fmla="*/ 488950 h 701675"/>
                <a:gd name="connsiteX8" fmla="*/ 844550 w 2327275"/>
                <a:gd name="connsiteY8" fmla="*/ 479425 h 701675"/>
                <a:gd name="connsiteX9" fmla="*/ 898525 w 2327275"/>
                <a:gd name="connsiteY9" fmla="*/ 473075 h 701675"/>
                <a:gd name="connsiteX10" fmla="*/ 1054100 w 2327275"/>
                <a:gd name="connsiteY10" fmla="*/ 454025 h 701675"/>
                <a:gd name="connsiteX11" fmla="*/ 1203325 w 2327275"/>
                <a:gd name="connsiteY11" fmla="*/ 434975 h 701675"/>
                <a:gd name="connsiteX12" fmla="*/ 1327150 w 2327275"/>
                <a:gd name="connsiteY12" fmla="*/ 419100 h 701675"/>
                <a:gd name="connsiteX13" fmla="*/ 1441450 w 2327275"/>
                <a:gd name="connsiteY13" fmla="*/ 400050 h 701675"/>
                <a:gd name="connsiteX14" fmla="*/ 1524000 w 2327275"/>
                <a:gd name="connsiteY14" fmla="*/ 384175 h 701675"/>
                <a:gd name="connsiteX15" fmla="*/ 1606550 w 2327275"/>
                <a:gd name="connsiteY15" fmla="*/ 361950 h 701675"/>
                <a:gd name="connsiteX16" fmla="*/ 1762125 w 2327275"/>
                <a:gd name="connsiteY16" fmla="*/ 301625 h 701675"/>
                <a:gd name="connsiteX17" fmla="*/ 1873250 w 2327275"/>
                <a:gd name="connsiteY17" fmla="*/ 257175 h 701675"/>
                <a:gd name="connsiteX18" fmla="*/ 1981200 w 2327275"/>
                <a:gd name="connsiteY18" fmla="*/ 200025 h 701675"/>
                <a:gd name="connsiteX19" fmla="*/ 2051050 w 2327275"/>
                <a:gd name="connsiteY19" fmla="*/ 158750 h 701675"/>
                <a:gd name="connsiteX20" fmla="*/ 2136775 w 2327275"/>
                <a:gd name="connsiteY20" fmla="*/ 101600 h 701675"/>
                <a:gd name="connsiteX21" fmla="*/ 2216150 w 2327275"/>
                <a:gd name="connsiteY21" fmla="*/ 41275 h 701675"/>
                <a:gd name="connsiteX22" fmla="*/ 2238375 w 2327275"/>
                <a:gd name="connsiteY22" fmla="*/ 28575 h 701675"/>
                <a:gd name="connsiteX23" fmla="*/ 2273300 w 2327275"/>
                <a:gd name="connsiteY23" fmla="*/ 9525 h 701675"/>
                <a:gd name="connsiteX24" fmla="*/ 2298700 w 2327275"/>
                <a:gd name="connsiteY24" fmla="*/ 0 h 701675"/>
                <a:gd name="connsiteX25" fmla="*/ 2317750 w 2327275"/>
                <a:gd name="connsiteY25" fmla="*/ 3175 h 701675"/>
                <a:gd name="connsiteX26" fmla="*/ 2327275 w 2327275"/>
                <a:gd name="connsiteY26" fmla="*/ 19050 h 701675"/>
                <a:gd name="connsiteX27" fmla="*/ 2324100 w 2327275"/>
                <a:gd name="connsiteY27" fmla="*/ 44450 h 701675"/>
                <a:gd name="connsiteX28" fmla="*/ 2314575 w 2327275"/>
                <a:gd name="connsiteY28" fmla="*/ 85725 h 701675"/>
                <a:gd name="connsiteX29" fmla="*/ 2282825 w 2327275"/>
                <a:gd name="connsiteY29" fmla="*/ 139700 h 701675"/>
                <a:gd name="connsiteX30" fmla="*/ 2216150 w 2327275"/>
                <a:gd name="connsiteY30" fmla="*/ 203200 h 701675"/>
                <a:gd name="connsiteX31" fmla="*/ 2146300 w 2327275"/>
                <a:gd name="connsiteY31" fmla="*/ 266700 h 701675"/>
                <a:gd name="connsiteX32" fmla="*/ 2025650 w 2327275"/>
                <a:gd name="connsiteY32" fmla="*/ 352425 h 701675"/>
                <a:gd name="connsiteX33" fmla="*/ 1933575 w 2327275"/>
                <a:gd name="connsiteY33" fmla="*/ 412750 h 701675"/>
                <a:gd name="connsiteX34" fmla="*/ 1778000 w 2327275"/>
                <a:gd name="connsiteY34" fmla="*/ 492125 h 701675"/>
                <a:gd name="connsiteX35" fmla="*/ 1638300 w 2327275"/>
                <a:gd name="connsiteY35" fmla="*/ 542925 h 701675"/>
                <a:gd name="connsiteX36" fmla="*/ 1485900 w 2327275"/>
                <a:gd name="connsiteY36" fmla="*/ 587375 h 701675"/>
                <a:gd name="connsiteX37" fmla="*/ 1352550 w 2327275"/>
                <a:gd name="connsiteY37" fmla="*/ 619125 h 701675"/>
                <a:gd name="connsiteX38" fmla="*/ 1216025 w 2327275"/>
                <a:gd name="connsiteY38" fmla="*/ 641350 h 701675"/>
                <a:gd name="connsiteX39" fmla="*/ 1101725 w 2327275"/>
                <a:gd name="connsiteY39" fmla="*/ 660400 h 701675"/>
                <a:gd name="connsiteX40" fmla="*/ 930275 w 2327275"/>
                <a:gd name="connsiteY40" fmla="*/ 673100 h 701675"/>
                <a:gd name="connsiteX41" fmla="*/ 654050 w 2327275"/>
                <a:gd name="connsiteY41" fmla="*/ 692150 h 701675"/>
                <a:gd name="connsiteX0" fmla="*/ 466725 w 2139950"/>
                <a:gd name="connsiteY0" fmla="*/ 692150 h 701675"/>
                <a:gd name="connsiteX1" fmla="*/ 209550 w 2139950"/>
                <a:gd name="connsiteY1" fmla="*/ 701675 h 701675"/>
                <a:gd name="connsiteX2" fmla="*/ 44450 w 2139950"/>
                <a:gd name="connsiteY2" fmla="*/ 695325 h 701675"/>
                <a:gd name="connsiteX3" fmla="*/ 0 w 2139950"/>
                <a:gd name="connsiteY3" fmla="*/ 476250 h 701675"/>
                <a:gd name="connsiteX4" fmla="*/ 193675 w 2139950"/>
                <a:gd name="connsiteY4" fmla="*/ 476250 h 701675"/>
                <a:gd name="connsiteX5" fmla="*/ 381000 w 2139950"/>
                <a:gd name="connsiteY5" fmla="*/ 488950 h 701675"/>
                <a:gd name="connsiteX6" fmla="*/ 495300 w 2139950"/>
                <a:gd name="connsiteY6" fmla="*/ 488950 h 701675"/>
                <a:gd name="connsiteX7" fmla="*/ 657225 w 2139950"/>
                <a:gd name="connsiteY7" fmla="*/ 479425 h 701675"/>
                <a:gd name="connsiteX8" fmla="*/ 711200 w 2139950"/>
                <a:gd name="connsiteY8" fmla="*/ 473075 h 701675"/>
                <a:gd name="connsiteX9" fmla="*/ 866775 w 2139950"/>
                <a:gd name="connsiteY9" fmla="*/ 454025 h 701675"/>
                <a:gd name="connsiteX10" fmla="*/ 1016000 w 2139950"/>
                <a:gd name="connsiteY10" fmla="*/ 434975 h 701675"/>
                <a:gd name="connsiteX11" fmla="*/ 1139825 w 2139950"/>
                <a:gd name="connsiteY11" fmla="*/ 419100 h 701675"/>
                <a:gd name="connsiteX12" fmla="*/ 1254125 w 2139950"/>
                <a:gd name="connsiteY12" fmla="*/ 400050 h 701675"/>
                <a:gd name="connsiteX13" fmla="*/ 1336675 w 2139950"/>
                <a:gd name="connsiteY13" fmla="*/ 384175 h 701675"/>
                <a:gd name="connsiteX14" fmla="*/ 1419225 w 2139950"/>
                <a:gd name="connsiteY14" fmla="*/ 361950 h 701675"/>
                <a:gd name="connsiteX15" fmla="*/ 1574800 w 2139950"/>
                <a:gd name="connsiteY15" fmla="*/ 301625 h 701675"/>
                <a:gd name="connsiteX16" fmla="*/ 1685925 w 2139950"/>
                <a:gd name="connsiteY16" fmla="*/ 257175 h 701675"/>
                <a:gd name="connsiteX17" fmla="*/ 1793875 w 2139950"/>
                <a:gd name="connsiteY17" fmla="*/ 200025 h 701675"/>
                <a:gd name="connsiteX18" fmla="*/ 1863725 w 2139950"/>
                <a:gd name="connsiteY18" fmla="*/ 158750 h 701675"/>
                <a:gd name="connsiteX19" fmla="*/ 1949450 w 2139950"/>
                <a:gd name="connsiteY19" fmla="*/ 101600 h 701675"/>
                <a:gd name="connsiteX20" fmla="*/ 2028825 w 2139950"/>
                <a:gd name="connsiteY20" fmla="*/ 41275 h 701675"/>
                <a:gd name="connsiteX21" fmla="*/ 2051050 w 2139950"/>
                <a:gd name="connsiteY21" fmla="*/ 28575 h 701675"/>
                <a:gd name="connsiteX22" fmla="*/ 2085975 w 2139950"/>
                <a:gd name="connsiteY22" fmla="*/ 9525 h 701675"/>
                <a:gd name="connsiteX23" fmla="*/ 2111375 w 2139950"/>
                <a:gd name="connsiteY23" fmla="*/ 0 h 701675"/>
                <a:gd name="connsiteX24" fmla="*/ 2130425 w 2139950"/>
                <a:gd name="connsiteY24" fmla="*/ 3175 h 701675"/>
                <a:gd name="connsiteX25" fmla="*/ 2139950 w 2139950"/>
                <a:gd name="connsiteY25" fmla="*/ 19050 h 701675"/>
                <a:gd name="connsiteX26" fmla="*/ 2136775 w 2139950"/>
                <a:gd name="connsiteY26" fmla="*/ 44450 h 701675"/>
                <a:gd name="connsiteX27" fmla="*/ 2127250 w 2139950"/>
                <a:gd name="connsiteY27" fmla="*/ 85725 h 701675"/>
                <a:gd name="connsiteX28" fmla="*/ 2095500 w 2139950"/>
                <a:gd name="connsiteY28" fmla="*/ 139700 h 701675"/>
                <a:gd name="connsiteX29" fmla="*/ 2028825 w 2139950"/>
                <a:gd name="connsiteY29" fmla="*/ 203200 h 701675"/>
                <a:gd name="connsiteX30" fmla="*/ 1958975 w 2139950"/>
                <a:gd name="connsiteY30" fmla="*/ 266700 h 701675"/>
                <a:gd name="connsiteX31" fmla="*/ 1838325 w 2139950"/>
                <a:gd name="connsiteY31" fmla="*/ 352425 h 701675"/>
                <a:gd name="connsiteX32" fmla="*/ 1746250 w 2139950"/>
                <a:gd name="connsiteY32" fmla="*/ 412750 h 701675"/>
                <a:gd name="connsiteX33" fmla="*/ 1590675 w 2139950"/>
                <a:gd name="connsiteY33" fmla="*/ 492125 h 701675"/>
                <a:gd name="connsiteX34" fmla="*/ 1450975 w 2139950"/>
                <a:gd name="connsiteY34" fmla="*/ 542925 h 701675"/>
                <a:gd name="connsiteX35" fmla="*/ 1298575 w 2139950"/>
                <a:gd name="connsiteY35" fmla="*/ 587375 h 701675"/>
                <a:gd name="connsiteX36" fmla="*/ 1165225 w 2139950"/>
                <a:gd name="connsiteY36" fmla="*/ 619125 h 701675"/>
                <a:gd name="connsiteX37" fmla="*/ 1028700 w 2139950"/>
                <a:gd name="connsiteY37" fmla="*/ 641350 h 701675"/>
                <a:gd name="connsiteX38" fmla="*/ 914400 w 2139950"/>
                <a:gd name="connsiteY38" fmla="*/ 660400 h 701675"/>
                <a:gd name="connsiteX39" fmla="*/ 742950 w 2139950"/>
                <a:gd name="connsiteY39" fmla="*/ 673100 h 701675"/>
                <a:gd name="connsiteX40" fmla="*/ 466725 w 2139950"/>
                <a:gd name="connsiteY40" fmla="*/ 692150 h 701675"/>
                <a:gd name="connsiteX0" fmla="*/ 422275 w 2095500"/>
                <a:gd name="connsiteY0" fmla="*/ 692150 h 701675"/>
                <a:gd name="connsiteX1" fmla="*/ 165100 w 2095500"/>
                <a:gd name="connsiteY1" fmla="*/ 701675 h 701675"/>
                <a:gd name="connsiteX2" fmla="*/ 0 w 2095500"/>
                <a:gd name="connsiteY2" fmla="*/ 695325 h 701675"/>
                <a:gd name="connsiteX3" fmla="*/ 149225 w 2095500"/>
                <a:gd name="connsiteY3" fmla="*/ 476250 h 701675"/>
                <a:gd name="connsiteX4" fmla="*/ 336550 w 2095500"/>
                <a:gd name="connsiteY4" fmla="*/ 488950 h 701675"/>
                <a:gd name="connsiteX5" fmla="*/ 450850 w 2095500"/>
                <a:gd name="connsiteY5" fmla="*/ 488950 h 701675"/>
                <a:gd name="connsiteX6" fmla="*/ 612775 w 2095500"/>
                <a:gd name="connsiteY6" fmla="*/ 479425 h 701675"/>
                <a:gd name="connsiteX7" fmla="*/ 666750 w 2095500"/>
                <a:gd name="connsiteY7" fmla="*/ 473075 h 701675"/>
                <a:gd name="connsiteX8" fmla="*/ 822325 w 2095500"/>
                <a:gd name="connsiteY8" fmla="*/ 454025 h 701675"/>
                <a:gd name="connsiteX9" fmla="*/ 971550 w 2095500"/>
                <a:gd name="connsiteY9" fmla="*/ 434975 h 701675"/>
                <a:gd name="connsiteX10" fmla="*/ 1095375 w 2095500"/>
                <a:gd name="connsiteY10" fmla="*/ 419100 h 701675"/>
                <a:gd name="connsiteX11" fmla="*/ 1209675 w 2095500"/>
                <a:gd name="connsiteY11" fmla="*/ 400050 h 701675"/>
                <a:gd name="connsiteX12" fmla="*/ 1292225 w 2095500"/>
                <a:gd name="connsiteY12" fmla="*/ 384175 h 701675"/>
                <a:gd name="connsiteX13" fmla="*/ 1374775 w 2095500"/>
                <a:gd name="connsiteY13" fmla="*/ 361950 h 701675"/>
                <a:gd name="connsiteX14" fmla="*/ 1530350 w 2095500"/>
                <a:gd name="connsiteY14" fmla="*/ 301625 h 701675"/>
                <a:gd name="connsiteX15" fmla="*/ 1641475 w 2095500"/>
                <a:gd name="connsiteY15" fmla="*/ 257175 h 701675"/>
                <a:gd name="connsiteX16" fmla="*/ 1749425 w 2095500"/>
                <a:gd name="connsiteY16" fmla="*/ 200025 h 701675"/>
                <a:gd name="connsiteX17" fmla="*/ 1819275 w 2095500"/>
                <a:gd name="connsiteY17" fmla="*/ 158750 h 701675"/>
                <a:gd name="connsiteX18" fmla="*/ 1905000 w 2095500"/>
                <a:gd name="connsiteY18" fmla="*/ 101600 h 701675"/>
                <a:gd name="connsiteX19" fmla="*/ 1984375 w 2095500"/>
                <a:gd name="connsiteY19" fmla="*/ 41275 h 701675"/>
                <a:gd name="connsiteX20" fmla="*/ 2006600 w 2095500"/>
                <a:gd name="connsiteY20" fmla="*/ 28575 h 701675"/>
                <a:gd name="connsiteX21" fmla="*/ 2041525 w 2095500"/>
                <a:gd name="connsiteY21" fmla="*/ 9525 h 701675"/>
                <a:gd name="connsiteX22" fmla="*/ 2066925 w 2095500"/>
                <a:gd name="connsiteY22" fmla="*/ 0 h 701675"/>
                <a:gd name="connsiteX23" fmla="*/ 2085975 w 2095500"/>
                <a:gd name="connsiteY23" fmla="*/ 3175 h 701675"/>
                <a:gd name="connsiteX24" fmla="*/ 2095500 w 2095500"/>
                <a:gd name="connsiteY24" fmla="*/ 19050 h 701675"/>
                <a:gd name="connsiteX25" fmla="*/ 2092325 w 2095500"/>
                <a:gd name="connsiteY25" fmla="*/ 44450 h 701675"/>
                <a:gd name="connsiteX26" fmla="*/ 2082800 w 2095500"/>
                <a:gd name="connsiteY26" fmla="*/ 85725 h 701675"/>
                <a:gd name="connsiteX27" fmla="*/ 2051050 w 2095500"/>
                <a:gd name="connsiteY27" fmla="*/ 139700 h 701675"/>
                <a:gd name="connsiteX28" fmla="*/ 1984375 w 2095500"/>
                <a:gd name="connsiteY28" fmla="*/ 203200 h 701675"/>
                <a:gd name="connsiteX29" fmla="*/ 1914525 w 2095500"/>
                <a:gd name="connsiteY29" fmla="*/ 266700 h 701675"/>
                <a:gd name="connsiteX30" fmla="*/ 1793875 w 2095500"/>
                <a:gd name="connsiteY30" fmla="*/ 352425 h 701675"/>
                <a:gd name="connsiteX31" fmla="*/ 1701800 w 2095500"/>
                <a:gd name="connsiteY31" fmla="*/ 412750 h 701675"/>
                <a:gd name="connsiteX32" fmla="*/ 1546225 w 2095500"/>
                <a:gd name="connsiteY32" fmla="*/ 492125 h 701675"/>
                <a:gd name="connsiteX33" fmla="*/ 1406525 w 2095500"/>
                <a:gd name="connsiteY33" fmla="*/ 542925 h 701675"/>
                <a:gd name="connsiteX34" fmla="*/ 1254125 w 2095500"/>
                <a:gd name="connsiteY34" fmla="*/ 587375 h 701675"/>
                <a:gd name="connsiteX35" fmla="*/ 1120775 w 2095500"/>
                <a:gd name="connsiteY35" fmla="*/ 619125 h 701675"/>
                <a:gd name="connsiteX36" fmla="*/ 984250 w 2095500"/>
                <a:gd name="connsiteY36" fmla="*/ 641350 h 701675"/>
                <a:gd name="connsiteX37" fmla="*/ 869950 w 2095500"/>
                <a:gd name="connsiteY37" fmla="*/ 660400 h 701675"/>
                <a:gd name="connsiteX38" fmla="*/ 698500 w 2095500"/>
                <a:gd name="connsiteY38" fmla="*/ 673100 h 701675"/>
                <a:gd name="connsiteX39" fmla="*/ 422275 w 2095500"/>
                <a:gd name="connsiteY39" fmla="*/ 692150 h 701675"/>
                <a:gd name="connsiteX0" fmla="*/ 273050 w 1946275"/>
                <a:gd name="connsiteY0" fmla="*/ 692150 h 701675"/>
                <a:gd name="connsiteX1" fmla="*/ 15875 w 1946275"/>
                <a:gd name="connsiteY1" fmla="*/ 701675 h 701675"/>
                <a:gd name="connsiteX2" fmla="*/ 0 w 1946275"/>
                <a:gd name="connsiteY2" fmla="*/ 476250 h 701675"/>
                <a:gd name="connsiteX3" fmla="*/ 187325 w 1946275"/>
                <a:gd name="connsiteY3" fmla="*/ 488950 h 701675"/>
                <a:gd name="connsiteX4" fmla="*/ 301625 w 1946275"/>
                <a:gd name="connsiteY4" fmla="*/ 488950 h 701675"/>
                <a:gd name="connsiteX5" fmla="*/ 463550 w 1946275"/>
                <a:gd name="connsiteY5" fmla="*/ 479425 h 701675"/>
                <a:gd name="connsiteX6" fmla="*/ 517525 w 1946275"/>
                <a:gd name="connsiteY6" fmla="*/ 473075 h 701675"/>
                <a:gd name="connsiteX7" fmla="*/ 673100 w 1946275"/>
                <a:gd name="connsiteY7" fmla="*/ 454025 h 701675"/>
                <a:gd name="connsiteX8" fmla="*/ 822325 w 1946275"/>
                <a:gd name="connsiteY8" fmla="*/ 434975 h 701675"/>
                <a:gd name="connsiteX9" fmla="*/ 946150 w 1946275"/>
                <a:gd name="connsiteY9" fmla="*/ 419100 h 701675"/>
                <a:gd name="connsiteX10" fmla="*/ 1060450 w 1946275"/>
                <a:gd name="connsiteY10" fmla="*/ 400050 h 701675"/>
                <a:gd name="connsiteX11" fmla="*/ 1143000 w 1946275"/>
                <a:gd name="connsiteY11" fmla="*/ 384175 h 701675"/>
                <a:gd name="connsiteX12" fmla="*/ 1225550 w 1946275"/>
                <a:gd name="connsiteY12" fmla="*/ 361950 h 701675"/>
                <a:gd name="connsiteX13" fmla="*/ 1381125 w 1946275"/>
                <a:gd name="connsiteY13" fmla="*/ 301625 h 701675"/>
                <a:gd name="connsiteX14" fmla="*/ 1492250 w 1946275"/>
                <a:gd name="connsiteY14" fmla="*/ 257175 h 701675"/>
                <a:gd name="connsiteX15" fmla="*/ 1600200 w 1946275"/>
                <a:gd name="connsiteY15" fmla="*/ 200025 h 701675"/>
                <a:gd name="connsiteX16" fmla="*/ 1670050 w 1946275"/>
                <a:gd name="connsiteY16" fmla="*/ 158750 h 701675"/>
                <a:gd name="connsiteX17" fmla="*/ 1755775 w 1946275"/>
                <a:gd name="connsiteY17" fmla="*/ 101600 h 701675"/>
                <a:gd name="connsiteX18" fmla="*/ 1835150 w 1946275"/>
                <a:gd name="connsiteY18" fmla="*/ 41275 h 701675"/>
                <a:gd name="connsiteX19" fmla="*/ 1857375 w 1946275"/>
                <a:gd name="connsiteY19" fmla="*/ 28575 h 701675"/>
                <a:gd name="connsiteX20" fmla="*/ 1892300 w 1946275"/>
                <a:gd name="connsiteY20" fmla="*/ 9525 h 701675"/>
                <a:gd name="connsiteX21" fmla="*/ 1917700 w 1946275"/>
                <a:gd name="connsiteY21" fmla="*/ 0 h 701675"/>
                <a:gd name="connsiteX22" fmla="*/ 1936750 w 1946275"/>
                <a:gd name="connsiteY22" fmla="*/ 3175 h 701675"/>
                <a:gd name="connsiteX23" fmla="*/ 1946275 w 1946275"/>
                <a:gd name="connsiteY23" fmla="*/ 19050 h 701675"/>
                <a:gd name="connsiteX24" fmla="*/ 1943100 w 1946275"/>
                <a:gd name="connsiteY24" fmla="*/ 44450 h 701675"/>
                <a:gd name="connsiteX25" fmla="*/ 1933575 w 1946275"/>
                <a:gd name="connsiteY25" fmla="*/ 85725 h 701675"/>
                <a:gd name="connsiteX26" fmla="*/ 1901825 w 1946275"/>
                <a:gd name="connsiteY26" fmla="*/ 139700 h 701675"/>
                <a:gd name="connsiteX27" fmla="*/ 1835150 w 1946275"/>
                <a:gd name="connsiteY27" fmla="*/ 203200 h 701675"/>
                <a:gd name="connsiteX28" fmla="*/ 1765300 w 1946275"/>
                <a:gd name="connsiteY28" fmla="*/ 266700 h 701675"/>
                <a:gd name="connsiteX29" fmla="*/ 1644650 w 1946275"/>
                <a:gd name="connsiteY29" fmla="*/ 352425 h 701675"/>
                <a:gd name="connsiteX30" fmla="*/ 1552575 w 1946275"/>
                <a:gd name="connsiteY30" fmla="*/ 412750 h 701675"/>
                <a:gd name="connsiteX31" fmla="*/ 1397000 w 1946275"/>
                <a:gd name="connsiteY31" fmla="*/ 492125 h 701675"/>
                <a:gd name="connsiteX32" fmla="*/ 1257300 w 1946275"/>
                <a:gd name="connsiteY32" fmla="*/ 542925 h 701675"/>
                <a:gd name="connsiteX33" fmla="*/ 1104900 w 1946275"/>
                <a:gd name="connsiteY33" fmla="*/ 587375 h 701675"/>
                <a:gd name="connsiteX34" fmla="*/ 971550 w 1946275"/>
                <a:gd name="connsiteY34" fmla="*/ 619125 h 701675"/>
                <a:gd name="connsiteX35" fmla="*/ 835025 w 1946275"/>
                <a:gd name="connsiteY35" fmla="*/ 641350 h 701675"/>
                <a:gd name="connsiteX36" fmla="*/ 720725 w 1946275"/>
                <a:gd name="connsiteY36" fmla="*/ 660400 h 701675"/>
                <a:gd name="connsiteX37" fmla="*/ 549275 w 1946275"/>
                <a:gd name="connsiteY37" fmla="*/ 673100 h 701675"/>
                <a:gd name="connsiteX38" fmla="*/ 273050 w 1946275"/>
                <a:gd name="connsiteY38" fmla="*/ 692150 h 7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6275" h="701675">
                  <a:moveTo>
                    <a:pt x="273050" y="692150"/>
                  </a:moveTo>
                  <a:lnTo>
                    <a:pt x="15875" y="701675"/>
                  </a:lnTo>
                  <a:lnTo>
                    <a:pt x="0" y="476250"/>
                  </a:lnTo>
                  <a:lnTo>
                    <a:pt x="187325" y="488950"/>
                  </a:lnTo>
                  <a:lnTo>
                    <a:pt x="301625" y="488950"/>
                  </a:lnTo>
                  <a:lnTo>
                    <a:pt x="463550" y="479425"/>
                  </a:lnTo>
                  <a:lnTo>
                    <a:pt x="517525" y="473075"/>
                  </a:lnTo>
                  <a:lnTo>
                    <a:pt x="673100" y="454025"/>
                  </a:lnTo>
                  <a:lnTo>
                    <a:pt x="822325" y="434975"/>
                  </a:lnTo>
                  <a:lnTo>
                    <a:pt x="946150" y="419100"/>
                  </a:lnTo>
                  <a:lnTo>
                    <a:pt x="1060450" y="400050"/>
                  </a:lnTo>
                  <a:lnTo>
                    <a:pt x="1143000" y="384175"/>
                  </a:lnTo>
                  <a:lnTo>
                    <a:pt x="1225550" y="361950"/>
                  </a:lnTo>
                  <a:lnTo>
                    <a:pt x="1381125" y="301625"/>
                  </a:lnTo>
                  <a:lnTo>
                    <a:pt x="1492250" y="257175"/>
                  </a:lnTo>
                  <a:lnTo>
                    <a:pt x="1600200" y="200025"/>
                  </a:lnTo>
                  <a:lnTo>
                    <a:pt x="1670050" y="158750"/>
                  </a:lnTo>
                  <a:lnTo>
                    <a:pt x="1755775" y="101600"/>
                  </a:lnTo>
                  <a:lnTo>
                    <a:pt x="1835150" y="41275"/>
                  </a:lnTo>
                  <a:lnTo>
                    <a:pt x="1857375" y="28575"/>
                  </a:lnTo>
                  <a:lnTo>
                    <a:pt x="1892300" y="9525"/>
                  </a:lnTo>
                  <a:lnTo>
                    <a:pt x="1917700" y="0"/>
                  </a:lnTo>
                  <a:lnTo>
                    <a:pt x="1936750" y="3175"/>
                  </a:lnTo>
                  <a:lnTo>
                    <a:pt x="1946275" y="19050"/>
                  </a:lnTo>
                  <a:lnTo>
                    <a:pt x="1943100" y="44450"/>
                  </a:lnTo>
                  <a:lnTo>
                    <a:pt x="1933575" y="85725"/>
                  </a:lnTo>
                  <a:lnTo>
                    <a:pt x="1901825" y="139700"/>
                  </a:lnTo>
                  <a:lnTo>
                    <a:pt x="1835150" y="203200"/>
                  </a:lnTo>
                  <a:lnTo>
                    <a:pt x="1765300" y="266700"/>
                  </a:lnTo>
                  <a:lnTo>
                    <a:pt x="1644650" y="352425"/>
                  </a:lnTo>
                  <a:lnTo>
                    <a:pt x="1552575" y="412750"/>
                  </a:lnTo>
                  <a:lnTo>
                    <a:pt x="1397000" y="492125"/>
                  </a:lnTo>
                  <a:lnTo>
                    <a:pt x="1257300" y="542925"/>
                  </a:lnTo>
                  <a:lnTo>
                    <a:pt x="1104900" y="587375"/>
                  </a:lnTo>
                  <a:lnTo>
                    <a:pt x="971550" y="619125"/>
                  </a:lnTo>
                  <a:lnTo>
                    <a:pt x="835025" y="641350"/>
                  </a:lnTo>
                  <a:lnTo>
                    <a:pt x="720725" y="660400"/>
                  </a:lnTo>
                  <a:lnTo>
                    <a:pt x="549275" y="673100"/>
                  </a:lnTo>
                  <a:lnTo>
                    <a:pt x="273050" y="6921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15">
              <a:extLst>
                <a:ext uri="{FF2B5EF4-FFF2-40B4-BE49-F238E27FC236}">
                  <a16:creationId xmlns:a16="http://schemas.microsoft.com/office/drawing/2014/main" id="{2D5B8F86-E201-4F63-92E7-FD04BB0AF171}"/>
                </a:ext>
              </a:extLst>
            </p:cNvPr>
            <p:cNvSpPr/>
            <p:nvPr/>
          </p:nvSpPr>
          <p:spPr>
            <a:xfrm rot="16140000">
              <a:off x="4121150" y="4991100"/>
              <a:ext cx="1660525" cy="72072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98850 w 3552825"/>
                <a:gd name="connsiteY53" fmla="*/ 2857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49650"/>
                <a:gd name="connsiteY0" fmla="*/ 711200 h 720725"/>
                <a:gd name="connsiteX1" fmla="*/ 1622425 w 3549650"/>
                <a:gd name="connsiteY1" fmla="*/ 720725 h 720725"/>
                <a:gd name="connsiteX2" fmla="*/ 1457325 w 3549650"/>
                <a:gd name="connsiteY2" fmla="*/ 714375 h 720725"/>
                <a:gd name="connsiteX3" fmla="*/ 1225550 w 3549650"/>
                <a:gd name="connsiteY3" fmla="*/ 701675 h 720725"/>
                <a:gd name="connsiteX4" fmla="*/ 1073150 w 3549650"/>
                <a:gd name="connsiteY4" fmla="*/ 685800 h 720725"/>
                <a:gd name="connsiteX5" fmla="*/ 898525 w 3549650"/>
                <a:gd name="connsiteY5" fmla="*/ 663575 h 720725"/>
                <a:gd name="connsiteX6" fmla="*/ 749300 w 3549650"/>
                <a:gd name="connsiteY6" fmla="*/ 638175 h 720725"/>
                <a:gd name="connsiteX7" fmla="*/ 609600 w 3549650"/>
                <a:gd name="connsiteY7" fmla="*/ 600075 h 720725"/>
                <a:gd name="connsiteX8" fmla="*/ 511175 w 3549650"/>
                <a:gd name="connsiteY8" fmla="*/ 565150 h 720725"/>
                <a:gd name="connsiteX9" fmla="*/ 400050 w 3549650"/>
                <a:gd name="connsiteY9" fmla="*/ 511175 h 720725"/>
                <a:gd name="connsiteX10" fmla="*/ 301625 w 3549650"/>
                <a:gd name="connsiteY10" fmla="*/ 450850 h 720725"/>
                <a:gd name="connsiteX11" fmla="*/ 212725 w 3549650"/>
                <a:gd name="connsiteY11" fmla="*/ 384175 h 720725"/>
                <a:gd name="connsiteX12" fmla="*/ 117475 w 3549650"/>
                <a:gd name="connsiteY12" fmla="*/ 298450 h 720725"/>
                <a:gd name="connsiteX13" fmla="*/ 73025 w 3549650"/>
                <a:gd name="connsiteY13" fmla="*/ 254000 h 720725"/>
                <a:gd name="connsiteX14" fmla="*/ 31750 w 3549650"/>
                <a:gd name="connsiteY14" fmla="*/ 203200 h 720725"/>
                <a:gd name="connsiteX15" fmla="*/ 3175 w 3549650"/>
                <a:gd name="connsiteY15" fmla="*/ 149225 h 720725"/>
                <a:gd name="connsiteX16" fmla="*/ 0 w 3549650"/>
                <a:gd name="connsiteY16" fmla="*/ 111125 h 720725"/>
                <a:gd name="connsiteX17" fmla="*/ 6350 w 3549650"/>
                <a:gd name="connsiteY17" fmla="*/ 92075 h 720725"/>
                <a:gd name="connsiteX18" fmla="*/ 25400 w 3549650"/>
                <a:gd name="connsiteY18" fmla="*/ 69850 h 720725"/>
                <a:gd name="connsiteX19" fmla="*/ 63500 w 3549650"/>
                <a:gd name="connsiteY19" fmla="*/ 44450 h 720725"/>
                <a:gd name="connsiteX20" fmla="*/ 117475 w 3549650"/>
                <a:gd name="connsiteY20" fmla="*/ 22225 h 720725"/>
                <a:gd name="connsiteX21" fmla="*/ 190500 w 3549650"/>
                <a:gd name="connsiteY21" fmla="*/ 6350 h 720725"/>
                <a:gd name="connsiteX22" fmla="*/ 238125 w 3549650"/>
                <a:gd name="connsiteY22" fmla="*/ 0 h 720725"/>
                <a:gd name="connsiteX23" fmla="*/ 488950 w 3549650"/>
                <a:gd name="connsiteY23" fmla="*/ 200025 h 720725"/>
                <a:gd name="connsiteX24" fmla="*/ 498475 w 3549650"/>
                <a:gd name="connsiteY24" fmla="*/ 225425 h 720725"/>
                <a:gd name="connsiteX25" fmla="*/ 517525 w 3549650"/>
                <a:gd name="connsiteY25" fmla="*/ 260350 h 720725"/>
                <a:gd name="connsiteX26" fmla="*/ 555625 w 3549650"/>
                <a:gd name="connsiteY26" fmla="*/ 304800 h 720725"/>
                <a:gd name="connsiteX27" fmla="*/ 600075 w 3549650"/>
                <a:gd name="connsiteY27" fmla="*/ 336550 h 720725"/>
                <a:gd name="connsiteX28" fmla="*/ 676275 w 3549650"/>
                <a:gd name="connsiteY28" fmla="*/ 368300 h 720725"/>
                <a:gd name="connsiteX29" fmla="*/ 777875 w 3549650"/>
                <a:gd name="connsiteY29" fmla="*/ 396875 h 720725"/>
                <a:gd name="connsiteX30" fmla="*/ 895350 w 3549650"/>
                <a:gd name="connsiteY30" fmla="*/ 425450 h 720725"/>
                <a:gd name="connsiteX31" fmla="*/ 1016000 w 3549650"/>
                <a:gd name="connsiteY31" fmla="*/ 454025 h 720725"/>
                <a:gd name="connsiteX32" fmla="*/ 1123950 w 3549650"/>
                <a:gd name="connsiteY32" fmla="*/ 473075 h 720725"/>
                <a:gd name="connsiteX33" fmla="*/ 1225550 w 3549650"/>
                <a:gd name="connsiteY33" fmla="*/ 485775 h 720725"/>
                <a:gd name="connsiteX34" fmla="*/ 1327150 w 3549650"/>
                <a:gd name="connsiteY34" fmla="*/ 495300 h 720725"/>
                <a:gd name="connsiteX35" fmla="*/ 1412875 w 3549650"/>
                <a:gd name="connsiteY35" fmla="*/ 495300 h 720725"/>
                <a:gd name="connsiteX36" fmla="*/ 1606550 w 3549650"/>
                <a:gd name="connsiteY36" fmla="*/ 495300 h 720725"/>
                <a:gd name="connsiteX37" fmla="*/ 1793875 w 3549650"/>
                <a:gd name="connsiteY37" fmla="*/ 508000 h 720725"/>
                <a:gd name="connsiteX38" fmla="*/ 1908175 w 3549650"/>
                <a:gd name="connsiteY38" fmla="*/ 508000 h 720725"/>
                <a:gd name="connsiteX39" fmla="*/ 2070100 w 3549650"/>
                <a:gd name="connsiteY39" fmla="*/ 498475 h 720725"/>
                <a:gd name="connsiteX40" fmla="*/ 2124075 w 3549650"/>
                <a:gd name="connsiteY40" fmla="*/ 492125 h 720725"/>
                <a:gd name="connsiteX41" fmla="*/ 2279650 w 3549650"/>
                <a:gd name="connsiteY41" fmla="*/ 473075 h 720725"/>
                <a:gd name="connsiteX42" fmla="*/ 2428875 w 3549650"/>
                <a:gd name="connsiteY42" fmla="*/ 454025 h 720725"/>
                <a:gd name="connsiteX43" fmla="*/ 2552700 w 3549650"/>
                <a:gd name="connsiteY43" fmla="*/ 438150 h 720725"/>
                <a:gd name="connsiteX44" fmla="*/ 2667000 w 3549650"/>
                <a:gd name="connsiteY44" fmla="*/ 419100 h 720725"/>
                <a:gd name="connsiteX45" fmla="*/ 2749550 w 3549650"/>
                <a:gd name="connsiteY45" fmla="*/ 403225 h 720725"/>
                <a:gd name="connsiteX46" fmla="*/ 2832100 w 3549650"/>
                <a:gd name="connsiteY46" fmla="*/ 381000 h 720725"/>
                <a:gd name="connsiteX47" fmla="*/ 2987675 w 3549650"/>
                <a:gd name="connsiteY47" fmla="*/ 320675 h 720725"/>
                <a:gd name="connsiteX48" fmla="*/ 3098800 w 3549650"/>
                <a:gd name="connsiteY48" fmla="*/ 276225 h 720725"/>
                <a:gd name="connsiteX49" fmla="*/ 3206750 w 3549650"/>
                <a:gd name="connsiteY49" fmla="*/ 219075 h 720725"/>
                <a:gd name="connsiteX50" fmla="*/ 3276600 w 3549650"/>
                <a:gd name="connsiteY50" fmla="*/ 177800 h 720725"/>
                <a:gd name="connsiteX51" fmla="*/ 3362325 w 3549650"/>
                <a:gd name="connsiteY51" fmla="*/ 120650 h 720725"/>
                <a:gd name="connsiteX52" fmla="*/ 3441700 w 3549650"/>
                <a:gd name="connsiteY52" fmla="*/ 60325 h 720725"/>
                <a:gd name="connsiteX53" fmla="*/ 3549650 w 3549650"/>
                <a:gd name="connsiteY53" fmla="*/ 63500 h 720725"/>
                <a:gd name="connsiteX54" fmla="*/ 3540125 w 3549650"/>
                <a:gd name="connsiteY54" fmla="*/ 104775 h 720725"/>
                <a:gd name="connsiteX55" fmla="*/ 3508375 w 3549650"/>
                <a:gd name="connsiteY55" fmla="*/ 158750 h 720725"/>
                <a:gd name="connsiteX56" fmla="*/ 3441700 w 3549650"/>
                <a:gd name="connsiteY56" fmla="*/ 222250 h 720725"/>
                <a:gd name="connsiteX57" fmla="*/ 3371850 w 3549650"/>
                <a:gd name="connsiteY57" fmla="*/ 285750 h 720725"/>
                <a:gd name="connsiteX58" fmla="*/ 3251200 w 3549650"/>
                <a:gd name="connsiteY58" fmla="*/ 371475 h 720725"/>
                <a:gd name="connsiteX59" fmla="*/ 3159125 w 3549650"/>
                <a:gd name="connsiteY59" fmla="*/ 431800 h 720725"/>
                <a:gd name="connsiteX60" fmla="*/ 3003550 w 3549650"/>
                <a:gd name="connsiteY60" fmla="*/ 511175 h 720725"/>
                <a:gd name="connsiteX61" fmla="*/ 2863850 w 3549650"/>
                <a:gd name="connsiteY61" fmla="*/ 561975 h 720725"/>
                <a:gd name="connsiteX62" fmla="*/ 2711450 w 3549650"/>
                <a:gd name="connsiteY62" fmla="*/ 606425 h 720725"/>
                <a:gd name="connsiteX63" fmla="*/ 2578100 w 3549650"/>
                <a:gd name="connsiteY63" fmla="*/ 638175 h 720725"/>
                <a:gd name="connsiteX64" fmla="*/ 2441575 w 3549650"/>
                <a:gd name="connsiteY64" fmla="*/ 660400 h 720725"/>
                <a:gd name="connsiteX65" fmla="*/ 2327275 w 3549650"/>
                <a:gd name="connsiteY65" fmla="*/ 679450 h 720725"/>
                <a:gd name="connsiteX66" fmla="*/ 2155825 w 3549650"/>
                <a:gd name="connsiteY66" fmla="*/ 692150 h 720725"/>
                <a:gd name="connsiteX67" fmla="*/ 1879600 w 3549650"/>
                <a:gd name="connsiteY67" fmla="*/ 711200 h 720725"/>
                <a:gd name="connsiteX0" fmla="*/ 1879600 w 3540125"/>
                <a:gd name="connsiteY0" fmla="*/ 711200 h 720725"/>
                <a:gd name="connsiteX1" fmla="*/ 1622425 w 3540125"/>
                <a:gd name="connsiteY1" fmla="*/ 720725 h 720725"/>
                <a:gd name="connsiteX2" fmla="*/ 1457325 w 3540125"/>
                <a:gd name="connsiteY2" fmla="*/ 714375 h 720725"/>
                <a:gd name="connsiteX3" fmla="*/ 1225550 w 3540125"/>
                <a:gd name="connsiteY3" fmla="*/ 701675 h 720725"/>
                <a:gd name="connsiteX4" fmla="*/ 1073150 w 3540125"/>
                <a:gd name="connsiteY4" fmla="*/ 685800 h 720725"/>
                <a:gd name="connsiteX5" fmla="*/ 898525 w 3540125"/>
                <a:gd name="connsiteY5" fmla="*/ 663575 h 720725"/>
                <a:gd name="connsiteX6" fmla="*/ 749300 w 3540125"/>
                <a:gd name="connsiteY6" fmla="*/ 638175 h 720725"/>
                <a:gd name="connsiteX7" fmla="*/ 609600 w 3540125"/>
                <a:gd name="connsiteY7" fmla="*/ 600075 h 720725"/>
                <a:gd name="connsiteX8" fmla="*/ 511175 w 3540125"/>
                <a:gd name="connsiteY8" fmla="*/ 565150 h 720725"/>
                <a:gd name="connsiteX9" fmla="*/ 400050 w 3540125"/>
                <a:gd name="connsiteY9" fmla="*/ 511175 h 720725"/>
                <a:gd name="connsiteX10" fmla="*/ 301625 w 3540125"/>
                <a:gd name="connsiteY10" fmla="*/ 450850 h 720725"/>
                <a:gd name="connsiteX11" fmla="*/ 212725 w 3540125"/>
                <a:gd name="connsiteY11" fmla="*/ 384175 h 720725"/>
                <a:gd name="connsiteX12" fmla="*/ 117475 w 3540125"/>
                <a:gd name="connsiteY12" fmla="*/ 298450 h 720725"/>
                <a:gd name="connsiteX13" fmla="*/ 73025 w 3540125"/>
                <a:gd name="connsiteY13" fmla="*/ 254000 h 720725"/>
                <a:gd name="connsiteX14" fmla="*/ 31750 w 3540125"/>
                <a:gd name="connsiteY14" fmla="*/ 203200 h 720725"/>
                <a:gd name="connsiteX15" fmla="*/ 3175 w 3540125"/>
                <a:gd name="connsiteY15" fmla="*/ 149225 h 720725"/>
                <a:gd name="connsiteX16" fmla="*/ 0 w 3540125"/>
                <a:gd name="connsiteY16" fmla="*/ 111125 h 720725"/>
                <a:gd name="connsiteX17" fmla="*/ 6350 w 3540125"/>
                <a:gd name="connsiteY17" fmla="*/ 92075 h 720725"/>
                <a:gd name="connsiteX18" fmla="*/ 25400 w 3540125"/>
                <a:gd name="connsiteY18" fmla="*/ 69850 h 720725"/>
                <a:gd name="connsiteX19" fmla="*/ 63500 w 3540125"/>
                <a:gd name="connsiteY19" fmla="*/ 44450 h 720725"/>
                <a:gd name="connsiteX20" fmla="*/ 117475 w 3540125"/>
                <a:gd name="connsiteY20" fmla="*/ 22225 h 720725"/>
                <a:gd name="connsiteX21" fmla="*/ 190500 w 3540125"/>
                <a:gd name="connsiteY21" fmla="*/ 6350 h 720725"/>
                <a:gd name="connsiteX22" fmla="*/ 238125 w 3540125"/>
                <a:gd name="connsiteY22" fmla="*/ 0 h 720725"/>
                <a:gd name="connsiteX23" fmla="*/ 488950 w 3540125"/>
                <a:gd name="connsiteY23" fmla="*/ 200025 h 720725"/>
                <a:gd name="connsiteX24" fmla="*/ 498475 w 3540125"/>
                <a:gd name="connsiteY24" fmla="*/ 225425 h 720725"/>
                <a:gd name="connsiteX25" fmla="*/ 517525 w 3540125"/>
                <a:gd name="connsiteY25" fmla="*/ 260350 h 720725"/>
                <a:gd name="connsiteX26" fmla="*/ 555625 w 3540125"/>
                <a:gd name="connsiteY26" fmla="*/ 304800 h 720725"/>
                <a:gd name="connsiteX27" fmla="*/ 600075 w 3540125"/>
                <a:gd name="connsiteY27" fmla="*/ 336550 h 720725"/>
                <a:gd name="connsiteX28" fmla="*/ 676275 w 3540125"/>
                <a:gd name="connsiteY28" fmla="*/ 368300 h 720725"/>
                <a:gd name="connsiteX29" fmla="*/ 777875 w 3540125"/>
                <a:gd name="connsiteY29" fmla="*/ 396875 h 720725"/>
                <a:gd name="connsiteX30" fmla="*/ 895350 w 3540125"/>
                <a:gd name="connsiteY30" fmla="*/ 425450 h 720725"/>
                <a:gd name="connsiteX31" fmla="*/ 1016000 w 3540125"/>
                <a:gd name="connsiteY31" fmla="*/ 454025 h 720725"/>
                <a:gd name="connsiteX32" fmla="*/ 1123950 w 3540125"/>
                <a:gd name="connsiteY32" fmla="*/ 473075 h 720725"/>
                <a:gd name="connsiteX33" fmla="*/ 1225550 w 3540125"/>
                <a:gd name="connsiteY33" fmla="*/ 485775 h 720725"/>
                <a:gd name="connsiteX34" fmla="*/ 1327150 w 3540125"/>
                <a:gd name="connsiteY34" fmla="*/ 495300 h 720725"/>
                <a:gd name="connsiteX35" fmla="*/ 1412875 w 3540125"/>
                <a:gd name="connsiteY35" fmla="*/ 495300 h 720725"/>
                <a:gd name="connsiteX36" fmla="*/ 1606550 w 3540125"/>
                <a:gd name="connsiteY36" fmla="*/ 495300 h 720725"/>
                <a:gd name="connsiteX37" fmla="*/ 1793875 w 3540125"/>
                <a:gd name="connsiteY37" fmla="*/ 508000 h 720725"/>
                <a:gd name="connsiteX38" fmla="*/ 1908175 w 3540125"/>
                <a:gd name="connsiteY38" fmla="*/ 508000 h 720725"/>
                <a:gd name="connsiteX39" fmla="*/ 2070100 w 3540125"/>
                <a:gd name="connsiteY39" fmla="*/ 498475 h 720725"/>
                <a:gd name="connsiteX40" fmla="*/ 2124075 w 3540125"/>
                <a:gd name="connsiteY40" fmla="*/ 492125 h 720725"/>
                <a:gd name="connsiteX41" fmla="*/ 2279650 w 3540125"/>
                <a:gd name="connsiteY41" fmla="*/ 473075 h 720725"/>
                <a:gd name="connsiteX42" fmla="*/ 2428875 w 3540125"/>
                <a:gd name="connsiteY42" fmla="*/ 454025 h 720725"/>
                <a:gd name="connsiteX43" fmla="*/ 2552700 w 3540125"/>
                <a:gd name="connsiteY43" fmla="*/ 438150 h 720725"/>
                <a:gd name="connsiteX44" fmla="*/ 2667000 w 3540125"/>
                <a:gd name="connsiteY44" fmla="*/ 419100 h 720725"/>
                <a:gd name="connsiteX45" fmla="*/ 2749550 w 3540125"/>
                <a:gd name="connsiteY45" fmla="*/ 403225 h 720725"/>
                <a:gd name="connsiteX46" fmla="*/ 2832100 w 3540125"/>
                <a:gd name="connsiteY46" fmla="*/ 381000 h 720725"/>
                <a:gd name="connsiteX47" fmla="*/ 2987675 w 3540125"/>
                <a:gd name="connsiteY47" fmla="*/ 320675 h 720725"/>
                <a:gd name="connsiteX48" fmla="*/ 3098800 w 3540125"/>
                <a:gd name="connsiteY48" fmla="*/ 276225 h 720725"/>
                <a:gd name="connsiteX49" fmla="*/ 3206750 w 3540125"/>
                <a:gd name="connsiteY49" fmla="*/ 219075 h 720725"/>
                <a:gd name="connsiteX50" fmla="*/ 3276600 w 3540125"/>
                <a:gd name="connsiteY50" fmla="*/ 177800 h 720725"/>
                <a:gd name="connsiteX51" fmla="*/ 3362325 w 3540125"/>
                <a:gd name="connsiteY51" fmla="*/ 120650 h 720725"/>
                <a:gd name="connsiteX52" fmla="*/ 3441700 w 3540125"/>
                <a:gd name="connsiteY52" fmla="*/ 60325 h 720725"/>
                <a:gd name="connsiteX53" fmla="*/ 3540125 w 3540125"/>
                <a:gd name="connsiteY53" fmla="*/ 104775 h 720725"/>
                <a:gd name="connsiteX54" fmla="*/ 3508375 w 3540125"/>
                <a:gd name="connsiteY54" fmla="*/ 158750 h 720725"/>
                <a:gd name="connsiteX55" fmla="*/ 3441700 w 3540125"/>
                <a:gd name="connsiteY55" fmla="*/ 222250 h 720725"/>
                <a:gd name="connsiteX56" fmla="*/ 3371850 w 3540125"/>
                <a:gd name="connsiteY56" fmla="*/ 285750 h 720725"/>
                <a:gd name="connsiteX57" fmla="*/ 3251200 w 3540125"/>
                <a:gd name="connsiteY57" fmla="*/ 371475 h 720725"/>
                <a:gd name="connsiteX58" fmla="*/ 3159125 w 3540125"/>
                <a:gd name="connsiteY58" fmla="*/ 431800 h 720725"/>
                <a:gd name="connsiteX59" fmla="*/ 3003550 w 3540125"/>
                <a:gd name="connsiteY59" fmla="*/ 511175 h 720725"/>
                <a:gd name="connsiteX60" fmla="*/ 2863850 w 3540125"/>
                <a:gd name="connsiteY60" fmla="*/ 561975 h 720725"/>
                <a:gd name="connsiteX61" fmla="*/ 2711450 w 3540125"/>
                <a:gd name="connsiteY61" fmla="*/ 606425 h 720725"/>
                <a:gd name="connsiteX62" fmla="*/ 2578100 w 3540125"/>
                <a:gd name="connsiteY62" fmla="*/ 638175 h 720725"/>
                <a:gd name="connsiteX63" fmla="*/ 2441575 w 3540125"/>
                <a:gd name="connsiteY63" fmla="*/ 660400 h 720725"/>
                <a:gd name="connsiteX64" fmla="*/ 2327275 w 3540125"/>
                <a:gd name="connsiteY64" fmla="*/ 679450 h 720725"/>
                <a:gd name="connsiteX65" fmla="*/ 2155825 w 3540125"/>
                <a:gd name="connsiteY65" fmla="*/ 692150 h 720725"/>
                <a:gd name="connsiteX66" fmla="*/ 1879600 w 3540125"/>
                <a:gd name="connsiteY66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441700 w 3508375"/>
                <a:gd name="connsiteY52" fmla="*/ 60325 h 720725"/>
                <a:gd name="connsiteX53" fmla="*/ 3508375 w 3508375"/>
                <a:gd name="connsiteY53" fmla="*/ 158750 h 720725"/>
                <a:gd name="connsiteX54" fmla="*/ 3441700 w 3508375"/>
                <a:gd name="connsiteY54" fmla="*/ 222250 h 720725"/>
                <a:gd name="connsiteX55" fmla="*/ 3371850 w 3508375"/>
                <a:gd name="connsiteY55" fmla="*/ 285750 h 720725"/>
                <a:gd name="connsiteX56" fmla="*/ 3251200 w 3508375"/>
                <a:gd name="connsiteY56" fmla="*/ 371475 h 720725"/>
                <a:gd name="connsiteX57" fmla="*/ 3159125 w 3508375"/>
                <a:gd name="connsiteY57" fmla="*/ 431800 h 720725"/>
                <a:gd name="connsiteX58" fmla="*/ 3003550 w 3508375"/>
                <a:gd name="connsiteY58" fmla="*/ 511175 h 720725"/>
                <a:gd name="connsiteX59" fmla="*/ 2863850 w 3508375"/>
                <a:gd name="connsiteY59" fmla="*/ 561975 h 720725"/>
                <a:gd name="connsiteX60" fmla="*/ 2711450 w 3508375"/>
                <a:gd name="connsiteY60" fmla="*/ 606425 h 720725"/>
                <a:gd name="connsiteX61" fmla="*/ 2578100 w 3508375"/>
                <a:gd name="connsiteY61" fmla="*/ 638175 h 720725"/>
                <a:gd name="connsiteX62" fmla="*/ 2441575 w 3508375"/>
                <a:gd name="connsiteY62" fmla="*/ 660400 h 720725"/>
                <a:gd name="connsiteX63" fmla="*/ 2327275 w 3508375"/>
                <a:gd name="connsiteY63" fmla="*/ 679450 h 720725"/>
                <a:gd name="connsiteX64" fmla="*/ 2155825 w 3508375"/>
                <a:gd name="connsiteY64" fmla="*/ 692150 h 720725"/>
                <a:gd name="connsiteX65" fmla="*/ 1879600 w 3508375"/>
                <a:gd name="connsiteY65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508375 w 3508375"/>
                <a:gd name="connsiteY52" fmla="*/ 158750 h 720725"/>
                <a:gd name="connsiteX53" fmla="*/ 3441700 w 3508375"/>
                <a:gd name="connsiteY53" fmla="*/ 222250 h 720725"/>
                <a:gd name="connsiteX54" fmla="*/ 3371850 w 3508375"/>
                <a:gd name="connsiteY54" fmla="*/ 285750 h 720725"/>
                <a:gd name="connsiteX55" fmla="*/ 3251200 w 3508375"/>
                <a:gd name="connsiteY55" fmla="*/ 371475 h 720725"/>
                <a:gd name="connsiteX56" fmla="*/ 3159125 w 3508375"/>
                <a:gd name="connsiteY56" fmla="*/ 431800 h 720725"/>
                <a:gd name="connsiteX57" fmla="*/ 3003550 w 3508375"/>
                <a:gd name="connsiteY57" fmla="*/ 511175 h 720725"/>
                <a:gd name="connsiteX58" fmla="*/ 2863850 w 3508375"/>
                <a:gd name="connsiteY58" fmla="*/ 561975 h 720725"/>
                <a:gd name="connsiteX59" fmla="*/ 2711450 w 3508375"/>
                <a:gd name="connsiteY59" fmla="*/ 606425 h 720725"/>
                <a:gd name="connsiteX60" fmla="*/ 2578100 w 3508375"/>
                <a:gd name="connsiteY60" fmla="*/ 638175 h 720725"/>
                <a:gd name="connsiteX61" fmla="*/ 2441575 w 3508375"/>
                <a:gd name="connsiteY61" fmla="*/ 660400 h 720725"/>
                <a:gd name="connsiteX62" fmla="*/ 2327275 w 3508375"/>
                <a:gd name="connsiteY62" fmla="*/ 679450 h 720725"/>
                <a:gd name="connsiteX63" fmla="*/ 2155825 w 3508375"/>
                <a:gd name="connsiteY63" fmla="*/ 692150 h 720725"/>
                <a:gd name="connsiteX64" fmla="*/ 1879600 w 3508375"/>
                <a:gd name="connsiteY64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508375 w 3508375"/>
                <a:gd name="connsiteY51" fmla="*/ 158750 h 720725"/>
                <a:gd name="connsiteX52" fmla="*/ 3441700 w 3508375"/>
                <a:gd name="connsiteY52" fmla="*/ 222250 h 720725"/>
                <a:gd name="connsiteX53" fmla="*/ 3371850 w 3508375"/>
                <a:gd name="connsiteY53" fmla="*/ 285750 h 720725"/>
                <a:gd name="connsiteX54" fmla="*/ 3251200 w 3508375"/>
                <a:gd name="connsiteY54" fmla="*/ 371475 h 720725"/>
                <a:gd name="connsiteX55" fmla="*/ 3159125 w 3508375"/>
                <a:gd name="connsiteY55" fmla="*/ 431800 h 720725"/>
                <a:gd name="connsiteX56" fmla="*/ 3003550 w 3508375"/>
                <a:gd name="connsiteY56" fmla="*/ 511175 h 720725"/>
                <a:gd name="connsiteX57" fmla="*/ 2863850 w 3508375"/>
                <a:gd name="connsiteY57" fmla="*/ 561975 h 720725"/>
                <a:gd name="connsiteX58" fmla="*/ 2711450 w 3508375"/>
                <a:gd name="connsiteY58" fmla="*/ 606425 h 720725"/>
                <a:gd name="connsiteX59" fmla="*/ 2578100 w 3508375"/>
                <a:gd name="connsiteY59" fmla="*/ 638175 h 720725"/>
                <a:gd name="connsiteX60" fmla="*/ 2441575 w 3508375"/>
                <a:gd name="connsiteY60" fmla="*/ 660400 h 720725"/>
                <a:gd name="connsiteX61" fmla="*/ 2327275 w 3508375"/>
                <a:gd name="connsiteY61" fmla="*/ 679450 h 720725"/>
                <a:gd name="connsiteX62" fmla="*/ 2155825 w 3508375"/>
                <a:gd name="connsiteY62" fmla="*/ 692150 h 720725"/>
                <a:gd name="connsiteX63" fmla="*/ 1879600 w 3508375"/>
                <a:gd name="connsiteY63" fmla="*/ 711200 h 720725"/>
                <a:gd name="connsiteX0" fmla="*/ 1879600 w 3441700"/>
                <a:gd name="connsiteY0" fmla="*/ 711200 h 720725"/>
                <a:gd name="connsiteX1" fmla="*/ 1622425 w 3441700"/>
                <a:gd name="connsiteY1" fmla="*/ 720725 h 720725"/>
                <a:gd name="connsiteX2" fmla="*/ 1457325 w 3441700"/>
                <a:gd name="connsiteY2" fmla="*/ 714375 h 720725"/>
                <a:gd name="connsiteX3" fmla="*/ 1225550 w 3441700"/>
                <a:gd name="connsiteY3" fmla="*/ 701675 h 720725"/>
                <a:gd name="connsiteX4" fmla="*/ 1073150 w 3441700"/>
                <a:gd name="connsiteY4" fmla="*/ 685800 h 720725"/>
                <a:gd name="connsiteX5" fmla="*/ 898525 w 3441700"/>
                <a:gd name="connsiteY5" fmla="*/ 663575 h 720725"/>
                <a:gd name="connsiteX6" fmla="*/ 749300 w 3441700"/>
                <a:gd name="connsiteY6" fmla="*/ 638175 h 720725"/>
                <a:gd name="connsiteX7" fmla="*/ 609600 w 3441700"/>
                <a:gd name="connsiteY7" fmla="*/ 600075 h 720725"/>
                <a:gd name="connsiteX8" fmla="*/ 511175 w 3441700"/>
                <a:gd name="connsiteY8" fmla="*/ 565150 h 720725"/>
                <a:gd name="connsiteX9" fmla="*/ 400050 w 3441700"/>
                <a:gd name="connsiteY9" fmla="*/ 511175 h 720725"/>
                <a:gd name="connsiteX10" fmla="*/ 301625 w 3441700"/>
                <a:gd name="connsiteY10" fmla="*/ 450850 h 720725"/>
                <a:gd name="connsiteX11" fmla="*/ 212725 w 3441700"/>
                <a:gd name="connsiteY11" fmla="*/ 384175 h 720725"/>
                <a:gd name="connsiteX12" fmla="*/ 117475 w 3441700"/>
                <a:gd name="connsiteY12" fmla="*/ 298450 h 720725"/>
                <a:gd name="connsiteX13" fmla="*/ 73025 w 3441700"/>
                <a:gd name="connsiteY13" fmla="*/ 254000 h 720725"/>
                <a:gd name="connsiteX14" fmla="*/ 31750 w 3441700"/>
                <a:gd name="connsiteY14" fmla="*/ 203200 h 720725"/>
                <a:gd name="connsiteX15" fmla="*/ 3175 w 3441700"/>
                <a:gd name="connsiteY15" fmla="*/ 149225 h 720725"/>
                <a:gd name="connsiteX16" fmla="*/ 0 w 3441700"/>
                <a:gd name="connsiteY16" fmla="*/ 111125 h 720725"/>
                <a:gd name="connsiteX17" fmla="*/ 6350 w 3441700"/>
                <a:gd name="connsiteY17" fmla="*/ 92075 h 720725"/>
                <a:gd name="connsiteX18" fmla="*/ 25400 w 3441700"/>
                <a:gd name="connsiteY18" fmla="*/ 69850 h 720725"/>
                <a:gd name="connsiteX19" fmla="*/ 63500 w 3441700"/>
                <a:gd name="connsiteY19" fmla="*/ 44450 h 720725"/>
                <a:gd name="connsiteX20" fmla="*/ 117475 w 3441700"/>
                <a:gd name="connsiteY20" fmla="*/ 22225 h 720725"/>
                <a:gd name="connsiteX21" fmla="*/ 190500 w 3441700"/>
                <a:gd name="connsiteY21" fmla="*/ 6350 h 720725"/>
                <a:gd name="connsiteX22" fmla="*/ 238125 w 3441700"/>
                <a:gd name="connsiteY22" fmla="*/ 0 h 720725"/>
                <a:gd name="connsiteX23" fmla="*/ 488950 w 3441700"/>
                <a:gd name="connsiteY23" fmla="*/ 200025 h 720725"/>
                <a:gd name="connsiteX24" fmla="*/ 498475 w 3441700"/>
                <a:gd name="connsiteY24" fmla="*/ 225425 h 720725"/>
                <a:gd name="connsiteX25" fmla="*/ 517525 w 3441700"/>
                <a:gd name="connsiteY25" fmla="*/ 260350 h 720725"/>
                <a:gd name="connsiteX26" fmla="*/ 555625 w 3441700"/>
                <a:gd name="connsiteY26" fmla="*/ 304800 h 720725"/>
                <a:gd name="connsiteX27" fmla="*/ 600075 w 3441700"/>
                <a:gd name="connsiteY27" fmla="*/ 336550 h 720725"/>
                <a:gd name="connsiteX28" fmla="*/ 676275 w 3441700"/>
                <a:gd name="connsiteY28" fmla="*/ 368300 h 720725"/>
                <a:gd name="connsiteX29" fmla="*/ 777875 w 3441700"/>
                <a:gd name="connsiteY29" fmla="*/ 396875 h 720725"/>
                <a:gd name="connsiteX30" fmla="*/ 895350 w 3441700"/>
                <a:gd name="connsiteY30" fmla="*/ 425450 h 720725"/>
                <a:gd name="connsiteX31" fmla="*/ 1016000 w 3441700"/>
                <a:gd name="connsiteY31" fmla="*/ 454025 h 720725"/>
                <a:gd name="connsiteX32" fmla="*/ 1123950 w 3441700"/>
                <a:gd name="connsiteY32" fmla="*/ 473075 h 720725"/>
                <a:gd name="connsiteX33" fmla="*/ 1225550 w 3441700"/>
                <a:gd name="connsiteY33" fmla="*/ 485775 h 720725"/>
                <a:gd name="connsiteX34" fmla="*/ 1327150 w 3441700"/>
                <a:gd name="connsiteY34" fmla="*/ 495300 h 720725"/>
                <a:gd name="connsiteX35" fmla="*/ 1412875 w 3441700"/>
                <a:gd name="connsiteY35" fmla="*/ 495300 h 720725"/>
                <a:gd name="connsiteX36" fmla="*/ 1606550 w 3441700"/>
                <a:gd name="connsiteY36" fmla="*/ 495300 h 720725"/>
                <a:gd name="connsiteX37" fmla="*/ 1793875 w 3441700"/>
                <a:gd name="connsiteY37" fmla="*/ 508000 h 720725"/>
                <a:gd name="connsiteX38" fmla="*/ 1908175 w 3441700"/>
                <a:gd name="connsiteY38" fmla="*/ 508000 h 720725"/>
                <a:gd name="connsiteX39" fmla="*/ 2070100 w 3441700"/>
                <a:gd name="connsiteY39" fmla="*/ 498475 h 720725"/>
                <a:gd name="connsiteX40" fmla="*/ 2124075 w 3441700"/>
                <a:gd name="connsiteY40" fmla="*/ 492125 h 720725"/>
                <a:gd name="connsiteX41" fmla="*/ 2279650 w 3441700"/>
                <a:gd name="connsiteY41" fmla="*/ 473075 h 720725"/>
                <a:gd name="connsiteX42" fmla="*/ 2428875 w 3441700"/>
                <a:gd name="connsiteY42" fmla="*/ 454025 h 720725"/>
                <a:gd name="connsiteX43" fmla="*/ 2552700 w 3441700"/>
                <a:gd name="connsiteY43" fmla="*/ 438150 h 720725"/>
                <a:gd name="connsiteX44" fmla="*/ 2667000 w 3441700"/>
                <a:gd name="connsiteY44" fmla="*/ 419100 h 720725"/>
                <a:gd name="connsiteX45" fmla="*/ 2749550 w 3441700"/>
                <a:gd name="connsiteY45" fmla="*/ 403225 h 720725"/>
                <a:gd name="connsiteX46" fmla="*/ 2832100 w 3441700"/>
                <a:gd name="connsiteY46" fmla="*/ 381000 h 720725"/>
                <a:gd name="connsiteX47" fmla="*/ 2987675 w 3441700"/>
                <a:gd name="connsiteY47" fmla="*/ 320675 h 720725"/>
                <a:gd name="connsiteX48" fmla="*/ 3098800 w 3441700"/>
                <a:gd name="connsiteY48" fmla="*/ 276225 h 720725"/>
                <a:gd name="connsiteX49" fmla="*/ 3206750 w 3441700"/>
                <a:gd name="connsiteY49" fmla="*/ 219075 h 720725"/>
                <a:gd name="connsiteX50" fmla="*/ 3276600 w 3441700"/>
                <a:gd name="connsiteY50" fmla="*/ 177800 h 720725"/>
                <a:gd name="connsiteX51" fmla="*/ 3441700 w 3441700"/>
                <a:gd name="connsiteY51" fmla="*/ 222250 h 720725"/>
                <a:gd name="connsiteX52" fmla="*/ 3371850 w 3441700"/>
                <a:gd name="connsiteY52" fmla="*/ 285750 h 720725"/>
                <a:gd name="connsiteX53" fmla="*/ 3251200 w 3441700"/>
                <a:gd name="connsiteY53" fmla="*/ 371475 h 720725"/>
                <a:gd name="connsiteX54" fmla="*/ 3159125 w 3441700"/>
                <a:gd name="connsiteY54" fmla="*/ 431800 h 720725"/>
                <a:gd name="connsiteX55" fmla="*/ 3003550 w 3441700"/>
                <a:gd name="connsiteY55" fmla="*/ 511175 h 720725"/>
                <a:gd name="connsiteX56" fmla="*/ 2863850 w 3441700"/>
                <a:gd name="connsiteY56" fmla="*/ 561975 h 720725"/>
                <a:gd name="connsiteX57" fmla="*/ 2711450 w 3441700"/>
                <a:gd name="connsiteY57" fmla="*/ 606425 h 720725"/>
                <a:gd name="connsiteX58" fmla="*/ 2578100 w 3441700"/>
                <a:gd name="connsiteY58" fmla="*/ 638175 h 720725"/>
                <a:gd name="connsiteX59" fmla="*/ 2441575 w 3441700"/>
                <a:gd name="connsiteY59" fmla="*/ 660400 h 720725"/>
                <a:gd name="connsiteX60" fmla="*/ 2327275 w 3441700"/>
                <a:gd name="connsiteY60" fmla="*/ 679450 h 720725"/>
                <a:gd name="connsiteX61" fmla="*/ 2155825 w 3441700"/>
                <a:gd name="connsiteY61" fmla="*/ 692150 h 720725"/>
                <a:gd name="connsiteX62" fmla="*/ 1879600 w 3441700"/>
                <a:gd name="connsiteY62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276600 w 3371850"/>
                <a:gd name="connsiteY50" fmla="*/ 177800 h 720725"/>
                <a:gd name="connsiteX51" fmla="*/ 3371850 w 3371850"/>
                <a:gd name="connsiteY51" fmla="*/ 285750 h 720725"/>
                <a:gd name="connsiteX52" fmla="*/ 3251200 w 3371850"/>
                <a:gd name="connsiteY52" fmla="*/ 371475 h 720725"/>
                <a:gd name="connsiteX53" fmla="*/ 3159125 w 3371850"/>
                <a:gd name="connsiteY53" fmla="*/ 431800 h 720725"/>
                <a:gd name="connsiteX54" fmla="*/ 3003550 w 3371850"/>
                <a:gd name="connsiteY54" fmla="*/ 511175 h 720725"/>
                <a:gd name="connsiteX55" fmla="*/ 2863850 w 3371850"/>
                <a:gd name="connsiteY55" fmla="*/ 561975 h 720725"/>
                <a:gd name="connsiteX56" fmla="*/ 2711450 w 3371850"/>
                <a:gd name="connsiteY56" fmla="*/ 606425 h 720725"/>
                <a:gd name="connsiteX57" fmla="*/ 2578100 w 3371850"/>
                <a:gd name="connsiteY57" fmla="*/ 638175 h 720725"/>
                <a:gd name="connsiteX58" fmla="*/ 2441575 w 3371850"/>
                <a:gd name="connsiteY58" fmla="*/ 660400 h 720725"/>
                <a:gd name="connsiteX59" fmla="*/ 2327275 w 3371850"/>
                <a:gd name="connsiteY59" fmla="*/ 679450 h 720725"/>
                <a:gd name="connsiteX60" fmla="*/ 2155825 w 3371850"/>
                <a:gd name="connsiteY60" fmla="*/ 692150 h 720725"/>
                <a:gd name="connsiteX61" fmla="*/ 1879600 w 3371850"/>
                <a:gd name="connsiteY61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371850 w 3371850"/>
                <a:gd name="connsiteY50" fmla="*/ 285750 h 720725"/>
                <a:gd name="connsiteX51" fmla="*/ 3251200 w 3371850"/>
                <a:gd name="connsiteY51" fmla="*/ 371475 h 720725"/>
                <a:gd name="connsiteX52" fmla="*/ 3159125 w 3371850"/>
                <a:gd name="connsiteY52" fmla="*/ 431800 h 720725"/>
                <a:gd name="connsiteX53" fmla="*/ 3003550 w 3371850"/>
                <a:gd name="connsiteY53" fmla="*/ 511175 h 720725"/>
                <a:gd name="connsiteX54" fmla="*/ 2863850 w 3371850"/>
                <a:gd name="connsiteY54" fmla="*/ 561975 h 720725"/>
                <a:gd name="connsiteX55" fmla="*/ 2711450 w 3371850"/>
                <a:gd name="connsiteY55" fmla="*/ 606425 h 720725"/>
                <a:gd name="connsiteX56" fmla="*/ 2578100 w 3371850"/>
                <a:gd name="connsiteY56" fmla="*/ 638175 h 720725"/>
                <a:gd name="connsiteX57" fmla="*/ 2441575 w 3371850"/>
                <a:gd name="connsiteY57" fmla="*/ 660400 h 720725"/>
                <a:gd name="connsiteX58" fmla="*/ 2327275 w 3371850"/>
                <a:gd name="connsiteY58" fmla="*/ 679450 h 720725"/>
                <a:gd name="connsiteX59" fmla="*/ 2155825 w 3371850"/>
                <a:gd name="connsiteY59" fmla="*/ 692150 h 720725"/>
                <a:gd name="connsiteX60" fmla="*/ 1879600 w 3371850"/>
                <a:gd name="connsiteY60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371850 w 3371850"/>
                <a:gd name="connsiteY49" fmla="*/ 285750 h 720725"/>
                <a:gd name="connsiteX50" fmla="*/ 3251200 w 3371850"/>
                <a:gd name="connsiteY50" fmla="*/ 371475 h 720725"/>
                <a:gd name="connsiteX51" fmla="*/ 3159125 w 3371850"/>
                <a:gd name="connsiteY51" fmla="*/ 431800 h 720725"/>
                <a:gd name="connsiteX52" fmla="*/ 3003550 w 3371850"/>
                <a:gd name="connsiteY52" fmla="*/ 511175 h 720725"/>
                <a:gd name="connsiteX53" fmla="*/ 2863850 w 3371850"/>
                <a:gd name="connsiteY53" fmla="*/ 561975 h 720725"/>
                <a:gd name="connsiteX54" fmla="*/ 2711450 w 3371850"/>
                <a:gd name="connsiteY54" fmla="*/ 606425 h 720725"/>
                <a:gd name="connsiteX55" fmla="*/ 2578100 w 3371850"/>
                <a:gd name="connsiteY55" fmla="*/ 638175 h 720725"/>
                <a:gd name="connsiteX56" fmla="*/ 2441575 w 3371850"/>
                <a:gd name="connsiteY56" fmla="*/ 660400 h 720725"/>
                <a:gd name="connsiteX57" fmla="*/ 2327275 w 3371850"/>
                <a:gd name="connsiteY57" fmla="*/ 679450 h 720725"/>
                <a:gd name="connsiteX58" fmla="*/ 2155825 w 3371850"/>
                <a:gd name="connsiteY58" fmla="*/ 692150 h 720725"/>
                <a:gd name="connsiteX59" fmla="*/ 1879600 w 3371850"/>
                <a:gd name="connsiteY59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098800 w 3251200"/>
                <a:gd name="connsiteY48" fmla="*/ 276225 h 720725"/>
                <a:gd name="connsiteX49" fmla="*/ 3251200 w 3251200"/>
                <a:gd name="connsiteY49" fmla="*/ 371475 h 720725"/>
                <a:gd name="connsiteX50" fmla="*/ 3159125 w 3251200"/>
                <a:gd name="connsiteY50" fmla="*/ 431800 h 720725"/>
                <a:gd name="connsiteX51" fmla="*/ 3003550 w 3251200"/>
                <a:gd name="connsiteY51" fmla="*/ 511175 h 720725"/>
                <a:gd name="connsiteX52" fmla="*/ 2863850 w 3251200"/>
                <a:gd name="connsiteY52" fmla="*/ 561975 h 720725"/>
                <a:gd name="connsiteX53" fmla="*/ 2711450 w 3251200"/>
                <a:gd name="connsiteY53" fmla="*/ 606425 h 720725"/>
                <a:gd name="connsiteX54" fmla="*/ 2578100 w 3251200"/>
                <a:gd name="connsiteY54" fmla="*/ 638175 h 720725"/>
                <a:gd name="connsiteX55" fmla="*/ 2441575 w 3251200"/>
                <a:gd name="connsiteY55" fmla="*/ 660400 h 720725"/>
                <a:gd name="connsiteX56" fmla="*/ 2327275 w 3251200"/>
                <a:gd name="connsiteY56" fmla="*/ 679450 h 720725"/>
                <a:gd name="connsiteX57" fmla="*/ 2155825 w 3251200"/>
                <a:gd name="connsiteY57" fmla="*/ 692150 h 720725"/>
                <a:gd name="connsiteX58" fmla="*/ 1879600 w 3251200"/>
                <a:gd name="connsiteY58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251200 w 3251200"/>
                <a:gd name="connsiteY48" fmla="*/ 371475 h 720725"/>
                <a:gd name="connsiteX49" fmla="*/ 3159125 w 3251200"/>
                <a:gd name="connsiteY49" fmla="*/ 431800 h 720725"/>
                <a:gd name="connsiteX50" fmla="*/ 3003550 w 3251200"/>
                <a:gd name="connsiteY50" fmla="*/ 511175 h 720725"/>
                <a:gd name="connsiteX51" fmla="*/ 2863850 w 3251200"/>
                <a:gd name="connsiteY51" fmla="*/ 561975 h 720725"/>
                <a:gd name="connsiteX52" fmla="*/ 2711450 w 3251200"/>
                <a:gd name="connsiteY52" fmla="*/ 606425 h 720725"/>
                <a:gd name="connsiteX53" fmla="*/ 2578100 w 3251200"/>
                <a:gd name="connsiteY53" fmla="*/ 638175 h 720725"/>
                <a:gd name="connsiteX54" fmla="*/ 2441575 w 3251200"/>
                <a:gd name="connsiteY54" fmla="*/ 660400 h 720725"/>
                <a:gd name="connsiteX55" fmla="*/ 2327275 w 3251200"/>
                <a:gd name="connsiteY55" fmla="*/ 679450 h 720725"/>
                <a:gd name="connsiteX56" fmla="*/ 2155825 w 3251200"/>
                <a:gd name="connsiteY56" fmla="*/ 692150 h 720725"/>
                <a:gd name="connsiteX57" fmla="*/ 1879600 w 3251200"/>
                <a:gd name="connsiteY57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2987675 w 3159125"/>
                <a:gd name="connsiteY47" fmla="*/ 320675 h 720725"/>
                <a:gd name="connsiteX48" fmla="*/ 3159125 w 3159125"/>
                <a:gd name="connsiteY48" fmla="*/ 431800 h 720725"/>
                <a:gd name="connsiteX49" fmla="*/ 3003550 w 3159125"/>
                <a:gd name="connsiteY49" fmla="*/ 511175 h 720725"/>
                <a:gd name="connsiteX50" fmla="*/ 2863850 w 3159125"/>
                <a:gd name="connsiteY50" fmla="*/ 561975 h 720725"/>
                <a:gd name="connsiteX51" fmla="*/ 2711450 w 3159125"/>
                <a:gd name="connsiteY51" fmla="*/ 606425 h 720725"/>
                <a:gd name="connsiteX52" fmla="*/ 2578100 w 3159125"/>
                <a:gd name="connsiteY52" fmla="*/ 638175 h 720725"/>
                <a:gd name="connsiteX53" fmla="*/ 2441575 w 3159125"/>
                <a:gd name="connsiteY53" fmla="*/ 660400 h 720725"/>
                <a:gd name="connsiteX54" fmla="*/ 2327275 w 3159125"/>
                <a:gd name="connsiteY54" fmla="*/ 679450 h 720725"/>
                <a:gd name="connsiteX55" fmla="*/ 2155825 w 3159125"/>
                <a:gd name="connsiteY55" fmla="*/ 692150 h 720725"/>
                <a:gd name="connsiteX56" fmla="*/ 1879600 w 3159125"/>
                <a:gd name="connsiteY56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3159125 w 3159125"/>
                <a:gd name="connsiteY47" fmla="*/ 431800 h 720725"/>
                <a:gd name="connsiteX48" fmla="*/ 3003550 w 3159125"/>
                <a:gd name="connsiteY48" fmla="*/ 511175 h 720725"/>
                <a:gd name="connsiteX49" fmla="*/ 2863850 w 3159125"/>
                <a:gd name="connsiteY49" fmla="*/ 561975 h 720725"/>
                <a:gd name="connsiteX50" fmla="*/ 2711450 w 3159125"/>
                <a:gd name="connsiteY50" fmla="*/ 606425 h 720725"/>
                <a:gd name="connsiteX51" fmla="*/ 2578100 w 3159125"/>
                <a:gd name="connsiteY51" fmla="*/ 638175 h 720725"/>
                <a:gd name="connsiteX52" fmla="*/ 2441575 w 3159125"/>
                <a:gd name="connsiteY52" fmla="*/ 660400 h 720725"/>
                <a:gd name="connsiteX53" fmla="*/ 2327275 w 3159125"/>
                <a:gd name="connsiteY53" fmla="*/ 679450 h 720725"/>
                <a:gd name="connsiteX54" fmla="*/ 2155825 w 3159125"/>
                <a:gd name="connsiteY54" fmla="*/ 692150 h 720725"/>
                <a:gd name="connsiteX55" fmla="*/ 1879600 w 3159125"/>
                <a:gd name="connsiteY55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2832100 w 3003550"/>
                <a:gd name="connsiteY46" fmla="*/ 381000 h 720725"/>
                <a:gd name="connsiteX47" fmla="*/ 3003550 w 3003550"/>
                <a:gd name="connsiteY47" fmla="*/ 511175 h 720725"/>
                <a:gd name="connsiteX48" fmla="*/ 2863850 w 3003550"/>
                <a:gd name="connsiteY48" fmla="*/ 561975 h 720725"/>
                <a:gd name="connsiteX49" fmla="*/ 2711450 w 3003550"/>
                <a:gd name="connsiteY49" fmla="*/ 606425 h 720725"/>
                <a:gd name="connsiteX50" fmla="*/ 2578100 w 3003550"/>
                <a:gd name="connsiteY50" fmla="*/ 638175 h 720725"/>
                <a:gd name="connsiteX51" fmla="*/ 2441575 w 3003550"/>
                <a:gd name="connsiteY51" fmla="*/ 660400 h 720725"/>
                <a:gd name="connsiteX52" fmla="*/ 2327275 w 3003550"/>
                <a:gd name="connsiteY52" fmla="*/ 679450 h 720725"/>
                <a:gd name="connsiteX53" fmla="*/ 2155825 w 3003550"/>
                <a:gd name="connsiteY53" fmla="*/ 692150 h 720725"/>
                <a:gd name="connsiteX54" fmla="*/ 1879600 w 3003550"/>
                <a:gd name="connsiteY54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3003550 w 3003550"/>
                <a:gd name="connsiteY46" fmla="*/ 511175 h 720725"/>
                <a:gd name="connsiteX47" fmla="*/ 2863850 w 3003550"/>
                <a:gd name="connsiteY47" fmla="*/ 561975 h 720725"/>
                <a:gd name="connsiteX48" fmla="*/ 2711450 w 3003550"/>
                <a:gd name="connsiteY48" fmla="*/ 606425 h 720725"/>
                <a:gd name="connsiteX49" fmla="*/ 2578100 w 3003550"/>
                <a:gd name="connsiteY49" fmla="*/ 638175 h 720725"/>
                <a:gd name="connsiteX50" fmla="*/ 2441575 w 3003550"/>
                <a:gd name="connsiteY50" fmla="*/ 660400 h 720725"/>
                <a:gd name="connsiteX51" fmla="*/ 2327275 w 3003550"/>
                <a:gd name="connsiteY51" fmla="*/ 679450 h 720725"/>
                <a:gd name="connsiteX52" fmla="*/ 2155825 w 3003550"/>
                <a:gd name="connsiteY52" fmla="*/ 692150 h 720725"/>
                <a:gd name="connsiteX53" fmla="*/ 1879600 w 3003550"/>
                <a:gd name="connsiteY53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749550 w 2863850"/>
                <a:gd name="connsiteY45" fmla="*/ 403225 h 720725"/>
                <a:gd name="connsiteX46" fmla="*/ 2863850 w 2863850"/>
                <a:gd name="connsiteY46" fmla="*/ 561975 h 720725"/>
                <a:gd name="connsiteX47" fmla="*/ 2711450 w 2863850"/>
                <a:gd name="connsiteY47" fmla="*/ 606425 h 720725"/>
                <a:gd name="connsiteX48" fmla="*/ 2578100 w 2863850"/>
                <a:gd name="connsiteY48" fmla="*/ 638175 h 720725"/>
                <a:gd name="connsiteX49" fmla="*/ 2441575 w 2863850"/>
                <a:gd name="connsiteY49" fmla="*/ 660400 h 720725"/>
                <a:gd name="connsiteX50" fmla="*/ 2327275 w 2863850"/>
                <a:gd name="connsiteY50" fmla="*/ 679450 h 720725"/>
                <a:gd name="connsiteX51" fmla="*/ 2155825 w 2863850"/>
                <a:gd name="connsiteY51" fmla="*/ 692150 h 720725"/>
                <a:gd name="connsiteX52" fmla="*/ 1879600 w 2863850"/>
                <a:gd name="connsiteY52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863850 w 2863850"/>
                <a:gd name="connsiteY45" fmla="*/ 561975 h 720725"/>
                <a:gd name="connsiteX46" fmla="*/ 2711450 w 2863850"/>
                <a:gd name="connsiteY46" fmla="*/ 606425 h 720725"/>
                <a:gd name="connsiteX47" fmla="*/ 2578100 w 2863850"/>
                <a:gd name="connsiteY47" fmla="*/ 638175 h 720725"/>
                <a:gd name="connsiteX48" fmla="*/ 2441575 w 2863850"/>
                <a:gd name="connsiteY48" fmla="*/ 660400 h 720725"/>
                <a:gd name="connsiteX49" fmla="*/ 2327275 w 2863850"/>
                <a:gd name="connsiteY49" fmla="*/ 679450 h 720725"/>
                <a:gd name="connsiteX50" fmla="*/ 2155825 w 2863850"/>
                <a:gd name="connsiteY50" fmla="*/ 692150 h 720725"/>
                <a:gd name="connsiteX51" fmla="*/ 1879600 w 2863850"/>
                <a:gd name="connsiteY51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667000 w 2711450"/>
                <a:gd name="connsiteY44" fmla="*/ 419100 h 720725"/>
                <a:gd name="connsiteX45" fmla="*/ 2711450 w 2711450"/>
                <a:gd name="connsiteY45" fmla="*/ 606425 h 720725"/>
                <a:gd name="connsiteX46" fmla="*/ 2578100 w 2711450"/>
                <a:gd name="connsiteY46" fmla="*/ 638175 h 720725"/>
                <a:gd name="connsiteX47" fmla="*/ 2441575 w 2711450"/>
                <a:gd name="connsiteY47" fmla="*/ 660400 h 720725"/>
                <a:gd name="connsiteX48" fmla="*/ 2327275 w 2711450"/>
                <a:gd name="connsiteY48" fmla="*/ 679450 h 720725"/>
                <a:gd name="connsiteX49" fmla="*/ 2155825 w 2711450"/>
                <a:gd name="connsiteY49" fmla="*/ 692150 h 720725"/>
                <a:gd name="connsiteX50" fmla="*/ 1879600 w 2711450"/>
                <a:gd name="connsiteY50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711450 w 2711450"/>
                <a:gd name="connsiteY44" fmla="*/ 606425 h 720725"/>
                <a:gd name="connsiteX45" fmla="*/ 2578100 w 2711450"/>
                <a:gd name="connsiteY45" fmla="*/ 638175 h 720725"/>
                <a:gd name="connsiteX46" fmla="*/ 2441575 w 2711450"/>
                <a:gd name="connsiteY46" fmla="*/ 660400 h 720725"/>
                <a:gd name="connsiteX47" fmla="*/ 2327275 w 2711450"/>
                <a:gd name="connsiteY47" fmla="*/ 679450 h 720725"/>
                <a:gd name="connsiteX48" fmla="*/ 2155825 w 2711450"/>
                <a:gd name="connsiteY48" fmla="*/ 692150 h 720725"/>
                <a:gd name="connsiteX49" fmla="*/ 1879600 w 2711450"/>
                <a:gd name="connsiteY49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52700 w 2578100"/>
                <a:gd name="connsiteY43" fmla="*/ 438150 h 720725"/>
                <a:gd name="connsiteX44" fmla="*/ 2578100 w 2578100"/>
                <a:gd name="connsiteY44" fmla="*/ 638175 h 720725"/>
                <a:gd name="connsiteX45" fmla="*/ 2441575 w 2578100"/>
                <a:gd name="connsiteY45" fmla="*/ 660400 h 720725"/>
                <a:gd name="connsiteX46" fmla="*/ 2327275 w 2578100"/>
                <a:gd name="connsiteY46" fmla="*/ 679450 h 720725"/>
                <a:gd name="connsiteX47" fmla="*/ 2155825 w 2578100"/>
                <a:gd name="connsiteY47" fmla="*/ 692150 h 720725"/>
                <a:gd name="connsiteX48" fmla="*/ 1879600 w 2578100"/>
                <a:gd name="connsiteY48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78100 w 2578100"/>
                <a:gd name="connsiteY43" fmla="*/ 638175 h 720725"/>
                <a:gd name="connsiteX44" fmla="*/ 2441575 w 2578100"/>
                <a:gd name="connsiteY44" fmla="*/ 660400 h 720725"/>
                <a:gd name="connsiteX45" fmla="*/ 2327275 w 2578100"/>
                <a:gd name="connsiteY45" fmla="*/ 679450 h 720725"/>
                <a:gd name="connsiteX46" fmla="*/ 2155825 w 2578100"/>
                <a:gd name="connsiteY46" fmla="*/ 692150 h 720725"/>
                <a:gd name="connsiteX47" fmla="*/ 1879600 w 2578100"/>
                <a:gd name="connsiteY47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28875 w 2441575"/>
                <a:gd name="connsiteY42" fmla="*/ 454025 h 720725"/>
                <a:gd name="connsiteX43" fmla="*/ 2441575 w 2441575"/>
                <a:gd name="connsiteY43" fmla="*/ 660400 h 720725"/>
                <a:gd name="connsiteX44" fmla="*/ 2327275 w 2441575"/>
                <a:gd name="connsiteY44" fmla="*/ 679450 h 720725"/>
                <a:gd name="connsiteX45" fmla="*/ 2155825 w 2441575"/>
                <a:gd name="connsiteY45" fmla="*/ 692150 h 720725"/>
                <a:gd name="connsiteX46" fmla="*/ 1879600 w 2441575"/>
                <a:gd name="connsiteY46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41575 w 2441575"/>
                <a:gd name="connsiteY42" fmla="*/ 660400 h 720725"/>
                <a:gd name="connsiteX43" fmla="*/ 2327275 w 2441575"/>
                <a:gd name="connsiteY43" fmla="*/ 679450 h 720725"/>
                <a:gd name="connsiteX44" fmla="*/ 2155825 w 2441575"/>
                <a:gd name="connsiteY44" fmla="*/ 692150 h 720725"/>
                <a:gd name="connsiteX45" fmla="*/ 1879600 w 2441575"/>
                <a:gd name="connsiteY45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279650 w 2327275"/>
                <a:gd name="connsiteY41" fmla="*/ 473075 h 720725"/>
                <a:gd name="connsiteX42" fmla="*/ 2327275 w 2327275"/>
                <a:gd name="connsiteY42" fmla="*/ 679450 h 720725"/>
                <a:gd name="connsiteX43" fmla="*/ 2155825 w 2327275"/>
                <a:gd name="connsiteY43" fmla="*/ 692150 h 720725"/>
                <a:gd name="connsiteX44" fmla="*/ 1879600 w 2327275"/>
                <a:gd name="connsiteY44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327275 w 2327275"/>
                <a:gd name="connsiteY41" fmla="*/ 679450 h 720725"/>
                <a:gd name="connsiteX42" fmla="*/ 2155825 w 2327275"/>
                <a:gd name="connsiteY42" fmla="*/ 692150 h 720725"/>
                <a:gd name="connsiteX43" fmla="*/ 1879600 w 2327275"/>
                <a:gd name="connsiteY43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24075 w 2155825"/>
                <a:gd name="connsiteY40" fmla="*/ 492125 h 720725"/>
                <a:gd name="connsiteX41" fmla="*/ 2155825 w 2155825"/>
                <a:gd name="connsiteY41" fmla="*/ 692150 h 720725"/>
                <a:gd name="connsiteX42" fmla="*/ 1879600 w 2155825"/>
                <a:gd name="connsiteY42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55825 w 2155825"/>
                <a:gd name="connsiteY40" fmla="*/ 692150 h 720725"/>
                <a:gd name="connsiteX41" fmla="*/ 1879600 w 2155825"/>
                <a:gd name="connsiteY41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155825 w 2155825"/>
                <a:gd name="connsiteY39" fmla="*/ 692150 h 720725"/>
                <a:gd name="connsiteX40" fmla="*/ 1879600 w 2155825"/>
                <a:gd name="connsiteY40" fmla="*/ 711200 h 720725"/>
                <a:gd name="connsiteX0" fmla="*/ 1879600 w 1908175"/>
                <a:gd name="connsiteY0" fmla="*/ 711200 h 720725"/>
                <a:gd name="connsiteX1" fmla="*/ 1622425 w 1908175"/>
                <a:gd name="connsiteY1" fmla="*/ 720725 h 720725"/>
                <a:gd name="connsiteX2" fmla="*/ 1457325 w 1908175"/>
                <a:gd name="connsiteY2" fmla="*/ 714375 h 720725"/>
                <a:gd name="connsiteX3" fmla="*/ 1225550 w 1908175"/>
                <a:gd name="connsiteY3" fmla="*/ 701675 h 720725"/>
                <a:gd name="connsiteX4" fmla="*/ 1073150 w 1908175"/>
                <a:gd name="connsiteY4" fmla="*/ 685800 h 720725"/>
                <a:gd name="connsiteX5" fmla="*/ 898525 w 1908175"/>
                <a:gd name="connsiteY5" fmla="*/ 663575 h 720725"/>
                <a:gd name="connsiteX6" fmla="*/ 749300 w 1908175"/>
                <a:gd name="connsiteY6" fmla="*/ 638175 h 720725"/>
                <a:gd name="connsiteX7" fmla="*/ 609600 w 1908175"/>
                <a:gd name="connsiteY7" fmla="*/ 600075 h 720725"/>
                <a:gd name="connsiteX8" fmla="*/ 511175 w 1908175"/>
                <a:gd name="connsiteY8" fmla="*/ 565150 h 720725"/>
                <a:gd name="connsiteX9" fmla="*/ 400050 w 1908175"/>
                <a:gd name="connsiteY9" fmla="*/ 511175 h 720725"/>
                <a:gd name="connsiteX10" fmla="*/ 301625 w 1908175"/>
                <a:gd name="connsiteY10" fmla="*/ 450850 h 720725"/>
                <a:gd name="connsiteX11" fmla="*/ 212725 w 1908175"/>
                <a:gd name="connsiteY11" fmla="*/ 384175 h 720725"/>
                <a:gd name="connsiteX12" fmla="*/ 117475 w 1908175"/>
                <a:gd name="connsiteY12" fmla="*/ 298450 h 720725"/>
                <a:gd name="connsiteX13" fmla="*/ 73025 w 1908175"/>
                <a:gd name="connsiteY13" fmla="*/ 254000 h 720725"/>
                <a:gd name="connsiteX14" fmla="*/ 31750 w 1908175"/>
                <a:gd name="connsiteY14" fmla="*/ 203200 h 720725"/>
                <a:gd name="connsiteX15" fmla="*/ 3175 w 1908175"/>
                <a:gd name="connsiteY15" fmla="*/ 149225 h 720725"/>
                <a:gd name="connsiteX16" fmla="*/ 0 w 1908175"/>
                <a:gd name="connsiteY16" fmla="*/ 111125 h 720725"/>
                <a:gd name="connsiteX17" fmla="*/ 6350 w 1908175"/>
                <a:gd name="connsiteY17" fmla="*/ 92075 h 720725"/>
                <a:gd name="connsiteX18" fmla="*/ 25400 w 1908175"/>
                <a:gd name="connsiteY18" fmla="*/ 69850 h 720725"/>
                <a:gd name="connsiteX19" fmla="*/ 63500 w 1908175"/>
                <a:gd name="connsiteY19" fmla="*/ 44450 h 720725"/>
                <a:gd name="connsiteX20" fmla="*/ 117475 w 1908175"/>
                <a:gd name="connsiteY20" fmla="*/ 22225 h 720725"/>
                <a:gd name="connsiteX21" fmla="*/ 190500 w 1908175"/>
                <a:gd name="connsiteY21" fmla="*/ 6350 h 720725"/>
                <a:gd name="connsiteX22" fmla="*/ 238125 w 1908175"/>
                <a:gd name="connsiteY22" fmla="*/ 0 h 720725"/>
                <a:gd name="connsiteX23" fmla="*/ 488950 w 1908175"/>
                <a:gd name="connsiteY23" fmla="*/ 200025 h 720725"/>
                <a:gd name="connsiteX24" fmla="*/ 498475 w 1908175"/>
                <a:gd name="connsiteY24" fmla="*/ 225425 h 720725"/>
                <a:gd name="connsiteX25" fmla="*/ 517525 w 1908175"/>
                <a:gd name="connsiteY25" fmla="*/ 260350 h 720725"/>
                <a:gd name="connsiteX26" fmla="*/ 555625 w 1908175"/>
                <a:gd name="connsiteY26" fmla="*/ 304800 h 720725"/>
                <a:gd name="connsiteX27" fmla="*/ 600075 w 1908175"/>
                <a:gd name="connsiteY27" fmla="*/ 336550 h 720725"/>
                <a:gd name="connsiteX28" fmla="*/ 676275 w 1908175"/>
                <a:gd name="connsiteY28" fmla="*/ 368300 h 720725"/>
                <a:gd name="connsiteX29" fmla="*/ 777875 w 1908175"/>
                <a:gd name="connsiteY29" fmla="*/ 396875 h 720725"/>
                <a:gd name="connsiteX30" fmla="*/ 895350 w 1908175"/>
                <a:gd name="connsiteY30" fmla="*/ 425450 h 720725"/>
                <a:gd name="connsiteX31" fmla="*/ 1016000 w 1908175"/>
                <a:gd name="connsiteY31" fmla="*/ 454025 h 720725"/>
                <a:gd name="connsiteX32" fmla="*/ 1123950 w 1908175"/>
                <a:gd name="connsiteY32" fmla="*/ 473075 h 720725"/>
                <a:gd name="connsiteX33" fmla="*/ 1225550 w 1908175"/>
                <a:gd name="connsiteY33" fmla="*/ 485775 h 720725"/>
                <a:gd name="connsiteX34" fmla="*/ 1327150 w 1908175"/>
                <a:gd name="connsiteY34" fmla="*/ 495300 h 720725"/>
                <a:gd name="connsiteX35" fmla="*/ 1412875 w 1908175"/>
                <a:gd name="connsiteY35" fmla="*/ 495300 h 720725"/>
                <a:gd name="connsiteX36" fmla="*/ 1606550 w 1908175"/>
                <a:gd name="connsiteY36" fmla="*/ 495300 h 720725"/>
                <a:gd name="connsiteX37" fmla="*/ 1793875 w 1908175"/>
                <a:gd name="connsiteY37" fmla="*/ 508000 h 720725"/>
                <a:gd name="connsiteX38" fmla="*/ 1908175 w 1908175"/>
                <a:gd name="connsiteY38" fmla="*/ 508000 h 720725"/>
                <a:gd name="connsiteX39" fmla="*/ 1879600 w 1908175"/>
                <a:gd name="connsiteY39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793875 w 1879600"/>
                <a:gd name="connsiteY37" fmla="*/ 508000 h 720725"/>
                <a:gd name="connsiteX38" fmla="*/ 1879600 w 1879600"/>
                <a:gd name="connsiteY38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879600 w 1879600"/>
                <a:gd name="connsiteY37" fmla="*/ 711200 h 720725"/>
                <a:gd name="connsiteX0" fmla="*/ 1606550 w 1622425"/>
                <a:gd name="connsiteY0" fmla="*/ 495300 h 720725"/>
                <a:gd name="connsiteX1" fmla="*/ 1622425 w 1622425"/>
                <a:gd name="connsiteY1" fmla="*/ 720725 h 720725"/>
                <a:gd name="connsiteX2" fmla="*/ 1457325 w 1622425"/>
                <a:gd name="connsiteY2" fmla="*/ 714375 h 720725"/>
                <a:gd name="connsiteX3" fmla="*/ 1225550 w 1622425"/>
                <a:gd name="connsiteY3" fmla="*/ 701675 h 720725"/>
                <a:gd name="connsiteX4" fmla="*/ 1073150 w 1622425"/>
                <a:gd name="connsiteY4" fmla="*/ 685800 h 720725"/>
                <a:gd name="connsiteX5" fmla="*/ 898525 w 1622425"/>
                <a:gd name="connsiteY5" fmla="*/ 663575 h 720725"/>
                <a:gd name="connsiteX6" fmla="*/ 749300 w 1622425"/>
                <a:gd name="connsiteY6" fmla="*/ 638175 h 720725"/>
                <a:gd name="connsiteX7" fmla="*/ 609600 w 1622425"/>
                <a:gd name="connsiteY7" fmla="*/ 600075 h 720725"/>
                <a:gd name="connsiteX8" fmla="*/ 511175 w 1622425"/>
                <a:gd name="connsiteY8" fmla="*/ 565150 h 720725"/>
                <a:gd name="connsiteX9" fmla="*/ 400050 w 1622425"/>
                <a:gd name="connsiteY9" fmla="*/ 511175 h 720725"/>
                <a:gd name="connsiteX10" fmla="*/ 301625 w 1622425"/>
                <a:gd name="connsiteY10" fmla="*/ 450850 h 720725"/>
                <a:gd name="connsiteX11" fmla="*/ 212725 w 1622425"/>
                <a:gd name="connsiteY11" fmla="*/ 384175 h 720725"/>
                <a:gd name="connsiteX12" fmla="*/ 117475 w 1622425"/>
                <a:gd name="connsiteY12" fmla="*/ 298450 h 720725"/>
                <a:gd name="connsiteX13" fmla="*/ 73025 w 1622425"/>
                <a:gd name="connsiteY13" fmla="*/ 254000 h 720725"/>
                <a:gd name="connsiteX14" fmla="*/ 31750 w 1622425"/>
                <a:gd name="connsiteY14" fmla="*/ 203200 h 720725"/>
                <a:gd name="connsiteX15" fmla="*/ 3175 w 1622425"/>
                <a:gd name="connsiteY15" fmla="*/ 149225 h 720725"/>
                <a:gd name="connsiteX16" fmla="*/ 0 w 1622425"/>
                <a:gd name="connsiteY16" fmla="*/ 111125 h 720725"/>
                <a:gd name="connsiteX17" fmla="*/ 6350 w 1622425"/>
                <a:gd name="connsiteY17" fmla="*/ 92075 h 720725"/>
                <a:gd name="connsiteX18" fmla="*/ 25400 w 1622425"/>
                <a:gd name="connsiteY18" fmla="*/ 69850 h 720725"/>
                <a:gd name="connsiteX19" fmla="*/ 63500 w 1622425"/>
                <a:gd name="connsiteY19" fmla="*/ 44450 h 720725"/>
                <a:gd name="connsiteX20" fmla="*/ 117475 w 1622425"/>
                <a:gd name="connsiteY20" fmla="*/ 22225 h 720725"/>
                <a:gd name="connsiteX21" fmla="*/ 190500 w 1622425"/>
                <a:gd name="connsiteY21" fmla="*/ 6350 h 720725"/>
                <a:gd name="connsiteX22" fmla="*/ 238125 w 1622425"/>
                <a:gd name="connsiteY22" fmla="*/ 0 h 720725"/>
                <a:gd name="connsiteX23" fmla="*/ 488950 w 1622425"/>
                <a:gd name="connsiteY23" fmla="*/ 200025 h 720725"/>
                <a:gd name="connsiteX24" fmla="*/ 498475 w 1622425"/>
                <a:gd name="connsiteY24" fmla="*/ 225425 h 720725"/>
                <a:gd name="connsiteX25" fmla="*/ 517525 w 1622425"/>
                <a:gd name="connsiteY25" fmla="*/ 260350 h 720725"/>
                <a:gd name="connsiteX26" fmla="*/ 555625 w 1622425"/>
                <a:gd name="connsiteY26" fmla="*/ 304800 h 720725"/>
                <a:gd name="connsiteX27" fmla="*/ 600075 w 1622425"/>
                <a:gd name="connsiteY27" fmla="*/ 336550 h 720725"/>
                <a:gd name="connsiteX28" fmla="*/ 676275 w 1622425"/>
                <a:gd name="connsiteY28" fmla="*/ 368300 h 720725"/>
                <a:gd name="connsiteX29" fmla="*/ 777875 w 1622425"/>
                <a:gd name="connsiteY29" fmla="*/ 396875 h 720725"/>
                <a:gd name="connsiteX30" fmla="*/ 895350 w 1622425"/>
                <a:gd name="connsiteY30" fmla="*/ 425450 h 720725"/>
                <a:gd name="connsiteX31" fmla="*/ 1016000 w 1622425"/>
                <a:gd name="connsiteY31" fmla="*/ 454025 h 720725"/>
                <a:gd name="connsiteX32" fmla="*/ 1123950 w 1622425"/>
                <a:gd name="connsiteY32" fmla="*/ 473075 h 720725"/>
                <a:gd name="connsiteX33" fmla="*/ 1225550 w 1622425"/>
                <a:gd name="connsiteY33" fmla="*/ 485775 h 720725"/>
                <a:gd name="connsiteX34" fmla="*/ 1327150 w 1622425"/>
                <a:gd name="connsiteY34" fmla="*/ 495300 h 720725"/>
                <a:gd name="connsiteX35" fmla="*/ 1412875 w 1622425"/>
                <a:gd name="connsiteY35" fmla="*/ 495300 h 720725"/>
                <a:gd name="connsiteX36" fmla="*/ 1606550 w 1622425"/>
                <a:gd name="connsiteY36" fmla="*/ 495300 h 720725"/>
                <a:gd name="connsiteX0" fmla="*/ 1661639 w 1661639"/>
                <a:gd name="connsiteY0" fmla="*/ 512885 h 720725"/>
                <a:gd name="connsiteX1" fmla="*/ 1622425 w 1661639"/>
                <a:gd name="connsiteY1" fmla="*/ 720725 h 720725"/>
                <a:gd name="connsiteX2" fmla="*/ 1457325 w 1661639"/>
                <a:gd name="connsiteY2" fmla="*/ 714375 h 720725"/>
                <a:gd name="connsiteX3" fmla="*/ 1225550 w 1661639"/>
                <a:gd name="connsiteY3" fmla="*/ 701675 h 720725"/>
                <a:gd name="connsiteX4" fmla="*/ 1073150 w 1661639"/>
                <a:gd name="connsiteY4" fmla="*/ 685800 h 720725"/>
                <a:gd name="connsiteX5" fmla="*/ 898525 w 1661639"/>
                <a:gd name="connsiteY5" fmla="*/ 663575 h 720725"/>
                <a:gd name="connsiteX6" fmla="*/ 749300 w 1661639"/>
                <a:gd name="connsiteY6" fmla="*/ 638175 h 720725"/>
                <a:gd name="connsiteX7" fmla="*/ 609600 w 1661639"/>
                <a:gd name="connsiteY7" fmla="*/ 600075 h 720725"/>
                <a:gd name="connsiteX8" fmla="*/ 511175 w 1661639"/>
                <a:gd name="connsiteY8" fmla="*/ 565150 h 720725"/>
                <a:gd name="connsiteX9" fmla="*/ 400050 w 1661639"/>
                <a:gd name="connsiteY9" fmla="*/ 511175 h 720725"/>
                <a:gd name="connsiteX10" fmla="*/ 301625 w 1661639"/>
                <a:gd name="connsiteY10" fmla="*/ 450850 h 720725"/>
                <a:gd name="connsiteX11" fmla="*/ 212725 w 1661639"/>
                <a:gd name="connsiteY11" fmla="*/ 384175 h 720725"/>
                <a:gd name="connsiteX12" fmla="*/ 117475 w 1661639"/>
                <a:gd name="connsiteY12" fmla="*/ 298450 h 720725"/>
                <a:gd name="connsiteX13" fmla="*/ 73025 w 1661639"/>
                <a:gd name="connsiteY13" fmla="*/ 254000 h 720725"/>
                <a:gd name="connsiteX14" fmla="*/ 31750 w 1661639"/>
                <a:gd name="connsiteY14" fmla="*/ 203200 h 720725"/>
                <a:gd name="connsiteX15" fmla="*/ 3175 w 1661639"/>
                <a:gd name="connsiteY15" fmla="*/ 149225 h 720725"/>
                <a:gd name="connsiteX16" fmla="*/ 0 w 1661639"/>
                <a:gd name="connsiteY16" fmla="*/ 111125 h 720725"/>
                <a:gd name="connsiteX17" fmla="*/ 6350 w 1661639"/>
                <a:gd name="connsiteY17" fmla="*/ 92075 h 720725"/>
                <a:gd name="connsiteX18" fmla="*/ 25400 w 1661639"/>
                <a:gd name="connsiteY18" fmla="*/ 69850 h 720725"/>
                <a:gd name="connsiteX19" fmla="*/ 63500 w 1661639"/>
                <a:gd name="connsiteY19" fmla="*/ 44450 h 720725"/>
                <a:gd name="connsiteX20" fmla="*/ 117475 w 1661639"/>
                <a:gd name="connsiteY20" fmla="*/ 22225 h 720725"/>
                <a:gd name="connsiteX21" fmla="*/ 190500 w 1661639"/>
                <a:gd name="connsiteY21" fmla="*/ 6350 h 720725"/>
                <a:gd name="connsiteX22" fmla="*/ 238125 w 1661639"/>
                <a:gd name="connsiteY22" fmla="*/ 0 h 720725"/>
                <a:gd name="connsiteX23" fmla="*/ 488950 w 1661639"/>
                <a:gd name="connsiteY23" fmla="*/ 200025 h 720725"/>
                <a:gd name="connsiteX24" fmla="*/ 498475 w 1661639"/>
                <a:gd name="connsiteY24" fmla="*/ 225425 h 720725"/>
                <a:gd name="connsiteX25" fmla="*/ 517525 w 1661639"/>
                <a:gd name="connsiteY25" fmla="*/ 260350 h 720725"/>
                <a:gd name="connsiteX26" fmla="*/ 555625 w 1661639"/>
                <a:gd name="connsiteY26" fmla="*/ 304800 h 720725"/>
                <a:gd name="connsiteX27" fmla="*/ 600075 w 1661639"/>
                <a:gd name="connsiteY27" fmla="*/ 336550 h 720725"/>
                <a:gd name="connsiteX28" fmla="*/ 676275 w 1661639"/>
                <a:gd name="connsiteY28" fmla="*/ 368300 h 720725"/>
                <a:gd name="connsiteX29" fmla="*/ 777875 w 1661639"/>
                <a:gd name="connsiteY29" fmla="*/ 396875 h 720725"/>
                <a:gd name="connsiteX30" fmla="*/ 895350 w 1661639"/>
                <a:gd name="connsiteY30" fmla="*/ 425450 h 720725"/>
                <a:gd name="connsiteX31" fmla="*/ 1016000 w 1661639"/>
                <a:gd name="connsiteY31" fmla="*/ 454025 h 720725"/>
                <a:gd name="connsiteX32" fmla="*/ 1123950 w 1661639"/>
                <a:gd name="connsiteY32" fmla="*/ 473075 h 720725"/>
                <a:gd name="connsiteX33" fmla="*/ 1225550 w 1661639"/>
                <a:gd name="connsiteY33" fmla="*/ 485775 h 720725"/>
                <a:gd name="connsiteX34" fmla="*/ 1327150 w 1661639"/>
                <a:gd name="connsiteY34" fmla="*/ 495300 h 720725"/>
                <a:gd name="connsiteX35" fmla="*/ 1412875 w 1661639"/>
                <a:gd name="connsiteY35" fmla="*/ 495300 h 720725"/>
                <a:gd name="connsiteX36" fmla="*/ 1661639 w 1661639"/>
                <a:gd name="connsiteY36" fmla="*/ 51288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61639" h="720725">
                  <a:moveTo>
                    <a:pt x="1661639" y="512885"/>
                  </a:moveTo>
                  <a:lnTo>
                    <a:pt x="1622425" y="720725"/>
                  </a:lnTo>
                  <a:lnTo>
                    <a:pt x="1457325" y="714375"/>
                  </a:lnTo>
                  <a:lnTo>
                    <a:pt x="1225550" y="701675"/>
                  </a:lnTo>
                  <a:lnTo>
                    <a:pt x="1073150" y="685800"/>
                  </a:lnTo>
                  <a:lnTo>
                    <a:pt x="898525" y="663575"/>
                  </a:lnTo>
                  <a:lnTo>
                    <a:pt x="749300" y="638175"/>
                  </a:lnTo>
                  <a:lnTo>
                    <a:pt x="609600" y="600075"/>
                  </a:lnTo>
                  <a:lnTo>
                    <a:pt x="511175" y="565150"/>
                  </a:lnTo>
                  <a:lnTo>
                    <a:pt x="400050" y="511175"/>
                  </a:lnTo>
                  <a:lnTo>
                    <a:pt x="301625" y="450850"/>
                  </a:lnTo>
                  <a:lnTo>
                    <a:pt x="212725" y="384175"/>
                  </a:lnTo>
                  <a:lnTo>
                    <a:pt x="117475" y="298450"/>
                  </a:lnTo>
                  <a:lnTo>
                    <a:pt x="73025" y="254000"/>
                  </a:lnTo>
                  <a:lnTo>
                    <a:pt x="31750" y="203200"/>
                  </a:lnTo>
                  <a:lnTo>
                    <a:pt x="3175" y="149225"/>
                  </a:lnTo>
                  <a:lnTo>
                    <a:pt x="0" y="111125"/>
                  </a:lnTo>
                  <a:lnTo>
                    <a:pt x="6350" y="92075"/>
                  </a:lnTo>
                  <a:lnTo>
                    <a:pt x="25400" y="69850"/>
                  </a:lnTo>
                  <a:lnTo>
                    <a:pt x="63500" y="44450"/>
                  </a:lnTo>
                  <a:lnTo>
                    <a:pt x="117475" y="22225"/>
                  </a:lnTo>
                  <a:lnTo>
                    <a:pt x="190500" y="6350"/>
                  </a:lnTo>
                  <a:lnTo>
                    <a:pt x="238125" y="0"/>
                  </a:lnTo>
                  <a:lnTo>
                    <a:pt x="488950" y="200025"/>
                  </a:lnTo>
                  <a:lnTo>
                    <a:pt x="498475" y="225425"/>
                  </a:lnTo>
                  <a:lnTo>
                    <a:pt x="517525" y="260350"/>
                  </a:lnTo>
                  <a:lnTo>
                    <a:pt x="555625" y="304800"/>
                  </a:lnTo>
                  <a:lnTo>
                    <a:pt x="600075" y="336550"/>
                  </a:lnTo>
                  <a:lnTo>
                    <a:pt x="676275" y="368300"/>
                  </a:lnTo>
                  <a:lnTo>
                    <a:pt x="777875" y="396875"/>
                  </a:lnTo>
                  <a:lnTo>
                    <a:pt x="895350" y="425450"/>
                  </a:lnTo>
                  <a:lnTo>
                    <a:pt x="1016000" y="454025"/>
                  </a:lnTo>
                  <a:lnTo>
                    <a:pt x="1123950" y="473075"/>
                  </a:lnTo>
                  <a:lnTo>
                    <a:pt x="1225550" y="485775"/>
                  </a:lnTo>
                  <a:lnTo>
                    <a:pt x="1327150" y="495300"/>
                  </a:lnTo>
                  <a:lnTo>
                    <a:pt x="1412875" y="495300"/>
                  </a:lnTo>
                  <a:lnTo>
                    <a:pt x="1661639" y="51288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23">
              <a:extLst>
                <a:ext uri="{FF2B5EF4-FFF2-40B4-BE49-F238E27FC236}">
                  <a16:creationId xmlns:a16="http://schemas.microsoft.com/office/drawing/2014/main" id="{405ABBB2-AAB7-4E46-94ED-83CEB9E424BD}"/>
                </a:ext>
              </a:extLst>
            </p:cNvPr>
            <p:cNvSpPr/>
            <p:nvPr/>
          </p:nvSpPr>
          <p:spPr>
            <a:xfrm>
              <a:off x="4132262" y="5610225"/>
              <a:ext cx="844550" cy="465138"/>
            </a:xfrm>
            <a:custGeom>
              <a:avLst/>
              <a:gdLst>
                <a:gd name="connsiteX0" fmla="*/ 292894 w 745331"/>
                <a:gd name="connsiteY0" fmla="*/ 69056 h 464344"/>
                <a:gd name="connsiteX1" fmla="*/ 435769 w 745331"/>
                <a:gd name="connsiteY1" fmla="*/ 102394 h 464344"/>
                <a:gd name="connsiteX2" fmla="*/ 483394 w 745331"/>
                <a:gd name="connsiteY2" fmla="*/ 109538 h 464344"/>
                <a:gd name="connsiteX3" fmla="*/ 545306 w 745331"/>
                <a:gd name="connsiteY3" fmla="*/ 114300 h 464344"/>
                <a:gd name="connsiteX4" fmla="*/ 604837 w 745331"/>
                <a:gd name="connsiteY4" fmla="*/ 109538 h 464344"/>
                <a:gd name="connsiteX5" fmla="*/ 745331 w 745331"/>
                <a:gd name="connsiteY5" fmla="*/ 78581 h 464344"/>
                <a:gd name="connsiteX6" fmla="*/ 526256 w 745331"/>
                <a:gd name="connsiteY6" fmla="*/ 464344 h 464344"/>
                <a:gd name="connsiteX7" fmla="*/ 457200 w 745331"/>
                <a:gd name="connsiteY7" fmla="*/ 388144 h 464344"/>
                <a:gd name="connsiteX8" fmla="*/ 392906 w 745331"/>
                <a:gd name="connsiteY8" fmla="*/ 316706 h 464344"/>
                <a:gd name="connsiteX9" fmla="*/ 340519 w 745331"/>
                <a:gd name="connsiteY9" fmla="*/ 266700 h 464344"/>
                <a:gd name="connsiteX10" fmla="*/ 273844 w 745331"/>
                <a:gd name="connsiteY10" fmla="*/ 214313 h 464344"/>
                <a:gd name="connsiteX11" fmla="*/ 204787 w 745331"/>
                <a:gd name="connsiteY11" fmla="*/ 166688 h 464344"/>
                <a:gd name="connsiteX12" fmla="*/ 147637 w 745331"/>
                <a:gd name="connsiteY12" fmla="*/ 130969 h 464344"/>
                <a:gd name="connsiteX13" fmla="*/ 80962 w 745331"/>
                <a:gd name="connsiteY13" fmla="*/ 97631 h 464344"/>
                <a:gd name="connsiteX14" fmla="*/ 30956 w 745331"/>
                <a:gd name="connsiteY14" fmla="*/ 76200 h 464344"/>
                <a:gd name="connsiteX15" fmla="*/ 16669 w 745331"/>
                <a:gd name="connsiteY15" fmla="*/ 66675 h 464344"/>
                <a:gd name="connsiteX16" fmla="*/ 2381 w 745331"/>
                <a:gd name="connsiteY16" fmla="*/ 42863 h 464344"/>
                <a:gd name="connsiteX17" fmla="*/ 0 w 745331"/>
                <a:gd name="connsiteY17" fmla="*/ 21431 h 464344"/>
                <a:gd name="connsiteX18" fmla="*/ 9525 w 745331"/>
                <a:gd name="connsiteY18" fmla="*/ 9525 h 464344"/>
                <a:gd name="connsiteX19" fmla="*/ 28575 w 745331"/>
                <a:gd name="connsiteY19" fmla="*/ 2381 h 464344"/>
                <a:gd name="connsiteX20" fmla="*/ 50006 w 745331"/>
                <a:gd name="connsiteY20" fmla="*/ 0 h 464344"/>
                <a:gd name="connsiteX21" fmla="*/ 292894 w 745331"/>
                <a:gd name="connsiteY21" fmla="*/ 69056 h 464344"/>
                <a:gd name="connsiteX0" fmla="*/ 292894 w 846079"/>
                <a:gd name="connsiteY0" fmla="*/ 69056 h 464344"/>
                <a:gd name="connsiteX1" fmla="*/ 435769 w 846079"/>
                <a:gd name="connsiteY1" fmla="*/ 102394 h 464344"/>
                <a:gd name="connsiteX2" fmla="*/ 483394 w 846079"/>
                <a:gd name="connsiteY2" fmla="*/ 109538 h 464344"/>
                <a:gd name="connsiteX3" fmla="*/ 545306 w 846079"/>
                <a:gd name="connsiteY3" fmla="*/ 114300 h 464344"/>
                <a:gd name="connsiteX4" fmla="*/ 604837 w 846079"/>
                <a:gd name="connsiteY4" fmla="*/ 109538 h 464344"/>
                <a:gd name="connsiteX5" fmla="*/ 846079 w 846079"/>
                <a:gd name="connsiteY5" fmla="*/ 18859 h 464344"/>
                <a:gd name="connsiteX6" fmla="*/ 526256 w 846079"/>
                <a:gd name="connsiteY6" fmla="*/ 464344 h 464344"/>
                <a:gd name="connsiteX7" fmla="*/ 457200 w 846079"/>
                <a:gd name="connsiteY7" fmla="*/ 388144 h 464344"/>
                <a:gd name="connsiteX8" fmla="*/ 392906 w 846079"/>
                <a:gd name="connsiteY8" fmla="*/ 316706 h 464344"/>
                <a:gd name="connsiteX9" fmla="*/ 340519 w 846079"/>
                <a:gd name="connsiteY9" fmla="*/ 266700 h 464344"/>
                <a:gd name="connsiteX10" fmla="*/ 273844 w 846079"/>
                <a:gd name="connsiteY10" fmla="*/ 214313 h 464344"/>
                <a:gd name="connsiteX11" fmla="*/ 204787 w 846079"/>
                <a:gd name="connsiteY11" fmla="*/ 166688 h 464344"/>
                <a:gd name="connsiteX12" fmla="*/ 147637 w 846079"/>
                <a:gd name="connsiteY12" fmla="*/ 130969 h 464344"/>
                <a:gd name="connsiteX13" fmla="*/ 80962 w 846079"/>
                <a:gd name="connsiteY13" fmla="*/ 97631 h 464344"/>
                <a:gd name="connsiteX14" fmla="*/ 30956 w 846079"/>
                <a:gd name="connsiteY14" fmla="*/ 76200 h 464344"/>
                <a:gd name="connsiteX15" fmla="*/ 16669 w 846079"/>
                <a:gd name="connsiteY15" fmla="*/ 66675 h 464344"/>
                <a:gd name="connsiteX16" fmla="*/ 2381 w 846079"/>
                <a:gd name="connsiteY16" fmla="*/ 42863 h 464344"/>
                <a:gd name="connsiteX17" fmla="*/ 0 w 846079"/>
                <a:gd name="connsiteY17" fmla="*/ 21431 h 464344"/>
                <a:gd name="connsiteX18" fmla="*/ 9525 w 846079"/>
                <a:gd name="connsiteY18" fmla="*/ 9525 h 464344"/>
                <a:gd name="connsiteX19" fmla="*/ 28575 w 846079"/>
                <a:gd name="connsiteY19" fmla="*/ 2381 h 464344"/>
                <a:gd name="connsiteX20" fmla="*/ 50006 w 846079"/>
                <a:gd name="connsiteY20" fmla="*/ 0 h 464344"/>
                <a:gd name="connsiteX21" fmla="*/ 292894 w 846079"/>
                <a:gd name="connsiteY21" fmla="*/ 69056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6079" h="464344">
                  <a:moveTo>
                    <a:pt x="292894" y="69056"/>
                  </a:moveTo>
                  <a:lnTo>
                    <a:pt x="435769" y="102394"/>
                  </a:lnTo>
                  <a:lnTo>
                    <a:pt x="483394" y="109538"/>
                  </a:lnTo>
                  <a:lnTo>
                    <a:pt x="545306" y="114300"/>
                  </a:lnTo>
                  <a:lnTo>
                    <a:pt x="604837" y="109538"/>
                  </a:lnTo>
                  <a:lnTo>
                    <a:pt x="846079" y="18859"/>
                  </a:lnTo>
                  <a:lnTo>
                    <a:pt x="526256" y="464344"/>
                  </a:lnTo>
                  <a:lnTo>
                    <a:pt x="457200" y="388144"/>
                  </a:lnTo>
                  <a:lnTo>
                    <a:pt x="392906" y="316706"/>
                  </a:lnTo>
                  <a:lnTo>
                    <a:pt x="340519" y="266700"/>
                  </a:lnTo>
                  <a:lnTo>
                    <a:pt x="273844" y="214313"/>
                  </a:lnTo>
                  <a:lnTo>
                    <a:pt x="204787" y="166688"/>
                  </a:lnTo>
                  <a:lnTo>
                    <a:pt x="147637" y="130969"/>
                  </a:lnTo>
                  <a:lnTo>
                    <a:pt x="80962" y="97631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9525" y="9525"/>
                  </a:lnTo>
                  <a:lnTo>
                    <a:pt x="28575" y="2381"/>
                  </a:lnTo>
                  <a:lnTo>
                    <a:pt x="50006" y="0"/>
                  </a:lnTo>
                  <a:lnTo>
                    <a:pt x="292894" y="690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8">
              <a:extLst>
                <a:ext uri="{FF2B5EF4-FFF2-40B4-BE49-F238E27FC236}">
                  <a16:creationId xmlns:a16="http://schemas.microsoft.com/office/drawing/2014/main" id="{350A5199-7BB3-4D23-8E8D-392988106D10}"/>
                </a:ext>
              </a:extLst>
            </p:cNvPr>
            <p:cNvSpPr/>
            <p:nvPr/>
          </p:nvSpPr>
          <p:spPr>
            <a:xfrm>
              <a:off x="4233862" y="3043238"/>
              <a:ext cx="1452563" cy="404812"/>
            </a:xfrm>
            <a:custGeom>
              <a:avLst/>
              <a:gdLst>
                <a:gd name="connsiteX0" fmla="*/ 1059656 w 1452562"/>
                <a:gd name="connsiteY0" fmla="*/ 261937 h 404812"/>
                <a:gd name="connsiteX1" fmla="*/ 883443 w 1452562"/>
                <a:gd name="connsiteY1" fmla="*/ 300037 h 404812"/>
                <a:gd name="connsiteX2" fmla="*/ 754856 w 1452562"/>
                <a:gd name="connsiteY2" fmla="*/ 328612 h 404812"/>
                <a:gd name="connsiteX3" fmla="*/ 642937 w 1452562"/>
                <a:gd name="connsiteY3" fmla="*/ 354806 h 404812"/>
                <a:gd name="connsiteX4" fmla="*/ 538162 w 1452562"/>
                <a:gd name="connsiteY4" fmla="*/ 378618 h 404812"/>
                <a:gd name="connsiteX5" fmla="*/ 461962 w 1452562"/>
                <a:gd name="connsiteY5" fmla="*/ 388143 h 404812"/>
                <a:gd name="connsiteX6" fmla="*/ 342900 w 1452562"/>
                <a:gd name="connsiteY6" fmla="*/ 404812 h 404812"/>
                <a:gd name="connsiteX7" fmla="*/ 309562 w 1452562"/>
                <a:gd name="connsiteY7" fmla="*/ 402431 h 404812"/>
                <a:gd name="connsiteX8" fmla="*/ 264318 w 1452562"/>
                <a:gd name="connsiteY8" fmla="*/ 388143 h 404812"/>
                <a:gd name="connsiteX9" fmla="*/ 180975 w 1452562"/>
                <a:gd name="connsiteY9" fmla="*/ 342900 h 404812"/>
                <a:gd name="connsiteX10" fmla="*/ 111918 w 1452562"/>
                <a:gd name="connsiteY10" fmla="*/ 300037 h 404812"/>
                <a:gd name="connsiteX11" fmla="*/ 59531 w 1452562"/>
                <a:gd name="connsiteY11" fmla="*/ 264318 h 404812"/>
                <a:gd name="connsiteX12" fmla="*/ 30956 w 1452562"/>
                <a:gd name="connsiteY12" fmla="*/ 245268 h 404812"/>
                <a:gd name="connsiteX13" fmla="*/ 16668 w 1452562"/>
                <a:gd name="connsiteY13" fmla="*/ 233362 h 404812"/>
                <a:gd name="connsiteX14" fmla="*/ 4762 w 1452562"/>
                <a:gd name="connsiteY14" fmla="*/ 214312 h 404812"/>
                <a:gd name="connsiteX15" fmla="*/ 0 w 1452562"/>
                <a:gd name="connsiteY15" fmla="*/ 190500 h 404812"/>
                <a:gd name="connsiteX16" fmla="*/ 2381 w 1452562"/>
                <a:gd name="connsiteY16" fmla="*/ 173831 h 404812"/>
                <a:gd name="connsiteX17" fmla="*/ 11906 w 1452562"/>
                <a:gd name="connsiteY17" fmla="*/ 166687 h 404812"/>
                <a:gd name="connsiteX18" fmla="*/ 23812 w 1452562"/>
                <a:gd name="connsiteY18" fmla="*/ 164306 h 404812"/>
                <a:gd name="connsiteX19" fmla="*/ 42862 w 1452562"/>
                <a:gd name="connsiteY19" fmla="*/ 169068 h 404812"/>
                <a:gd name="connsiteX20" fmla="*/ 71437 w 1452562"/>
                <a:gd name="connsiteY20" fmla="*/ 180975 h 404812"/>
                <a:gd name="connsiteX21" fmla="*/ 111918 w 1452562"/>
                <a:gd name="connsiteY21" fmla="*/ 195262 h 404812"/>
                <a:gd name="connsiteX22" fmla="*/ 150018 w 1452562"/>
                <a:gd name="connsiteY22" fmla="*/ 207168 h 404812"/>
                <a:gd name="connsiteX23" fmla="*/ 190500 w 1452562"/>
                <a:gd name="connsiteY23" fmla="*/ 219075 h 404812"/>
                <a:gd name="connsiteX24" fmla="*/ 223837 w 1452562"/>
                <a:gd name="connsiteY24" fmla="*/ 223837 h 404812"/>
                <a:gd name="connsiteX25" fmla="*/ 269081 w 1452562"/>
                <a:gd name="connsiteY25" fmla="*/ 226218 h 404812"/>
                <a:gd name="connsiteX26" fmla="*/ 326231 w 1452562"/>
                <a:gd name="connsiteY26" fmla="*/ 221456 h 404812"/>
                <a:gd name="connsiteX27" fmla="*/ 495300 w 1452562"/>
                <a:gd name="connsiteY27" fmla="*/ 195262 h 404812"/>
                <a:gd name="connsiteX28" fmla="*/ 685800 w 1452562"/>
                <a:gd name="connsiteY28" fmla="*/ 152400 h 404812"/>
                <a:gd name="connsiteX29" fmla="*/ 809625 w 1452562"/>
                <a:gd name="connsiteY29" fmla="*/ 126206 h 404812"/>
                <a:gd name="connsiteX30" fmla="*/ 945356 w 1452562"/>
                <a:gd name="connsiteY30" fmla="*/ 92868 h 404812"/>
                <a:gd name="connsiteX31" fmla="*/ 1083468 w 1452562"/>
                <a:gd name="connsiteY31" fmla="*/ 54768 h 404812"/>
                <a:gd name="connsiteX32" fmla="*/ 1126331 w 1452562"/>
                <a:gd name="connsiteY32" fmla="*/ 40481 h 404812"/>
                <a:gd name="connsiteX33" fmla="*/ 1164431 w 1452562"/>
                <a:gd name="connsiteY33" fmla="*/ 23812 h 404812"/>
                <a:gd name="connsiteX34" fmla="*/ 1209675 w 1452562"/>
                <a:gd name="connsiteY34" fmla="*/ 4762 h 404812"/>
                <a:gd name="connsiteX35" fmla="*/ 1235868 w 1452562"/>
                <a:gd name="connsiteY35" fmla="*/ 0 h 404812"/>
                <a:gd name="connsiteX36" fmla="*/ 1293018 w 1452562"/>
                <a:gd name="connsiteY36" fmla="*/ 4762 h 404812"/>
                <a:gd name="connsiteX37" fmla="*/ 1340643 w 1452562"/>
                <a:gd name="connsiteY37" fmla="*/ 9525 h 404812"/>
                <a:gd name="connsiteX38" fmla="*/ 1385887 w 1452562"/>
                <a:gd name="connsiteY38" fmla="*/ 21431 h 404812"/>
                <a:gd name="connsiteX39" fmla="*/ 1412081 w 1452562"/>
                <a:gd name="connsiteY39" fmla="*/ 35718 h 404812"/>
                <a:gd name="connsiteX40" fmla="*/ 1428750 w 1452562"/>
                <a:gd name="connsiteY40" fmla="*/ 47625 h 404812"/>
                <a:gd name="connsiteX41" fmla="*/ 1443037 w 1452562"/>
                <a:gd name="connsiteY41" fmla="*/ 64293 h 404812"/>
                <a:gd name="connsiteX42" fmla="*/ 1452562 w 1452562"/>
                <a:gd name="connsiteY42" fmla="*/ 88106 h 404812"/>
                <a:gd name="connsiteX43" fmla="*/ 1445418 w 1452562"/>
                <a:gd name="connsiteY43" fmla="*/ 111918 h 404812"/>
                <a:gd name="connsiteX44" fmla="*/ 1428750 w 1452562"/>
                <a:gd name="connsiteY44" fmla="*/ 140493 h 404812"/>
                <a:gd name="connsiteX45" fmla="*/ 1393031 w 1452562"/>
                <a:gd name="connsiteY45" fmla="*/ 166687 h 404812"/>
                <a:gd name="connsiteX46" fmla="*/ 1350168 w 1452562"/>
                <a:gd name="connsiteY46" fmla="*/ 188118 h 404812"/>
                <a:gd name="connsiteX47" fmla="*/ 1297781 w 1452562"/>
                <a:gd name="connsiteY47" fmla="*/ 209550 h 404812"/>
                <a:gd name="connsiteX48" fmla="*/ 1221581 w 1452562"/>
                <a:gd name="connsiteY48" fmla="*/ 228600 h 404812"/>
                <a:gd name="connsiteX49" fmla="*/ 1059656 w 1452562"/>
                <a:gd name="connsiteY49" fmla="*/ 261937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562" h="404812">
                  <a:moveTo>
                    <a:pt x="1059656" y="261937"/>
                  </a:moveTo>
                  <a:lnTo>
                    <a:pt x="883443" y="300037"/>
                  </a:lnTo>
                  <a:lnTo>
                    <a:pt x="754856" y="328612"/>
                  </a:lnTo>
                  <a:lnTo>
                    <a:pt x="642937" y="354806"/>
                  </a:lnTo>
                  <a:lnTo>
                    <a:pt x="538162" y="378618"/>
                  </a:lnTo>
                  <a:lnTo>
                    <a:pt x="461962" y="388143"/>
                  </a:lnTo>
                  <a:lnTo>
                    <a:pt x="342900" y="404812"/>
                  </a:lnTo>
                  <a:lnTo>
                    <a:pt x="309562" y="402431"/>
                  </a:lnTo>
                  <a:lnTo>
                    <a:pt x="264318" y="388143"/>
                  </a:lnTo>
                  <a:lnTo>
                    <a:pt x="180975" y="342900"/>
                  </a:lnTo>
                  <a:lnTo>
                    <a:pt x="111918" y="300037"/>
                  </a:lnTo>
                  <a:lnTo>
                    <a:pt x="59531" y="264318"/>
                  </a:lnTo>
                  <a:lnTo>
                    <a:pt x="30956" y="245268"/>
                  </a:lnTo>
                  <a:lnTo>
                    <a:pt x="16668" y="233362"/>
                  </a:lnTo>
                  <a:lnTo>
                    <a:pt x="4762" y="214312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11906" y="166687"/>
                  </a:lnTo>
                  <a:lnTo>
                    <a:pt x="23812" y="164306"/>
                  </a:lnTo>
                  <a:lnTo>
                    <a:pt x="42862" y="169068"/>
                  </a:lnTo>
                  <a:lnTo>
                    <a:pt x="71437" y="180975"/>
                  </a:lnTo>
                  <a:lnTo>
                    <a:pt x="111918" y="195262"/>
                  </a:lnTo>
                  <a:lnTo>
                    <a:pt x="150018" y="207168"/>
                  </a:lnTo>
                  <a:lnTo>
                    <a:pt x="190500" y="219075"/>
                  </a:lnTo>
                  <a:lnTo>
                    <a:pt x="223837" y="223837"/>
                  </a:lnTo>
                  <a:lnTo>
                    <a:pt x="269081" y="226218"/>
                  </a:lnTo>
                  <a:lnTo>
                    <a:pt x="326231" y="221456"/>
                  </a:lnTo>
                  <a:lnTo>
                    <a:pt x="495300" y="195262"/>
                  </a:lnTo>
                  <a:lnTo>
                    <a:pt x="685800" y="152400"/>
                  </a:lnTo>
                  <a:lnTo>
                    <a:pt x="809625" y="126206"/>
                  </a:lnTo>
                  <a:lnTo>
                    <a:pt x="945356" y="92868"/>
                  </a:lnTo>
                  <a:lnTo>
                    <a:pt x="1083468" y="54768"/>
                  </a:lnTo>
                  <a:lnTo>
                    <a:pt x="1126331" y="40481"/>
                  </a:lnTo>
                  <a:lnTo>
                    <a:pt x="1164431" y="23812"/>
                  </a:lnTo>
                  <a:lnTo>
                    <a:pt x="1209675" y="4762"/>
                  </a:lnTo>
                  <a:lnTo>
                    <a:pt x="1235868" y="0"/>
                  </a:lnTo>
                  <a:lnTo>
                    <a:pt x="1293018" y="4762"/>
                  </a:lnTo>
                  <a:lnTo>
                    <a:pt x="1340643" y="9525"/>
                  </a:lnTo>
                  <a:lnTo>
                    <a:pt x="1385887" y="21431"/>
                  </a:lnTo>
                  <a:lnTo>
                    <a:pt x="1412081" y="35718"/>
                  </a:lnTo>
                  <a:lnTo>
                    <a:pt x="1428750" y="47625"/>
                  </a:lnTo>
                  <a:lnTo>
                    <a:pt x="1443037" y="64293"/>
                  </a:lnTo>
                  <a:lnTo>
                    <a:pt x="1452562" y="88106"/>
                  </a:lnTo>
                  <a:lnTo>
                    <a:pt x="1445418" y="111918"/>
                  </a:lnTo>
                  <a:lnTo>
                    <a:pt x="1428750" y="140493"/>
                  </a:lnTo>
                  <a:lnTo>
                    <a:pt x="1393031" y="166687"/>
                  </a:lnTo>
                  <a:lnTo>
                    <a:pt x="1350168" y="188118"/>
                  </a:lnTo>
                  <a:lnTo>
                    <a:pt x="1297781" y="209550"/>
                  </a:lnTo>
                  <a:lnTo>
                    <a:pt x="1221581" y="228600"/>
                  </a:lnTo>
                  <a:lnTo>
                    <a:pt x="1059656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9">
              <a:extLst>
                <a:ext uri="{FF2B5EF4-FFF2-40B4-BE49-F238E27FC236}">
                  <a16:creationId xmlns:a16="http://schemas.microsoft.com/office/drawing/2014/main" id="{54767703-864B-4DCC-9360-539104B8BEC2}"/>
                </a:ext>
              </a:extLst>
            </p:cNvPr>
            <p:cNvSpPr/>
            <p:nvPr/>
          </p:nvSpPr>
          <p:spPr>
            <a:xfrm>
              <a:off x="4276725" y="3732213"/>
              <a:ext cx="1404937" cy="431800"/>
            </a:xfrm>
            <a:custGeom>
              <a:avLst/>
              <a:gdLst>
                <a:gd name="connsiteX0" fmla="*/ 704850 w 1404938"/>
                <a:gd name="connsiteY0" fmla="*/ 388144 h 433387"/>
                <a:gd name="connsiteX1" fmla="*/ 559594 w 1404938"/>
                <a:gd name="connsiteY1" fmla="*/ 416719 h 433387"/>
                <a:gd name="connsiteX2" fmla="*/ 500063 w 1404938"/>
                <a:gd name="connsiteY2" fmla="*/ 426244 h 433387"/>
                <a:gd name="connsiteX3" fmla="*/ 447675 w 1404938"/>
                <a:gd name="connsiteY3" fmla="*/ 433387 h 433387"/>
                <a:gd name="connsiteX4" fmla="*/ 395288 w 1404938"/>
                <a:gd name="connsiteY4" fmla="*/ 433387 h 433387"/>
                <a:gd name="connsiteX5" fmla="*/ 326231 w 1404938"/>
                <a:gd name="connsiteY5" fmla="*/ 428625 h 433387"/>
                <a:gd name="connsiteX6" fmla="*/ 278606 w 1404938"/>
                <a:gd name="connsiteY6" fmla="*/ 421481 h 433387"/>
                <a:gd name="connsiteX7" fmla="*/ 223838 w 1404938"/>
                <a:gd name="connsiteY7" fmla="*/ 404812 h 433387"/>
                <a:gd name="connsiteX8" fmla="*/ 185738 w 1404938"/>
                <a:gd name="connsiteY8" fmla="*/ 388144 h 433387"/>
                <a:gd name="connsiteX9" fmla="*/ 140494 w 1404938"/>
                <a:gd name="connsiteY9" fmla="*/ 366712 h 433387"/>
                <a:gd name="connsiteX10" fmla="*/ 95250 w 1404938"/>
                <a:gd name="connsiteY10" fmla="*/ 335756 h 433387"/>
                <a:gd name="connsiteX11" fmla="*/ 61913 w 1404938"/>
                <a:gd name="connsiteY11" fmla="*/ 307181 h 433387"/>
                <a:gd name="connsiteX12" fmla="*/ 35719 w 1404938"/>
                <a:gd name="connsiteY12" fmla="*/ 283369 h 433387"/>
                <a:gd name="connsiteX13" fmla="*/ 11906 w 1404938"/>
                <a:gd name="connsiteY13" fmla="*/ 252412 h 433387"/>
                <a:gd name="connsiteX14" fmla="*/ 0 w 1404938"/>
                <a:gd name="connsiteY14" fmla="*/ 223837 h 433387"/>
                <a:gd name="connsiteX15" fmla="*/ 0 w 1404938"/>
                <a:gd name="connsiteY15" fmla="*/ 204787 h 433387"/>
                <a:gd name="connsiteX16" fmla="*/ 9525 w 1404938"/>
                <a:gd name="connsiteY16" fmla="*/ 192881 h 433387"/>
                <a:gd name="connsiteX17" fmla="*/ 28575 w 1404938"/>
                <a:gd name="connsiteY17" fmla="*/ 190500 h 433387"/>
                <a:gd name="connsiteX18" fmla="*/ 61913 w 1404938"/>
                <a:gd name="connsiteY18" fmla="*/ 202406 h 433387"/>
                <a:gd name="connsiteX19" fmla="*/ 95250 w 1404938"/>
                <a:gd name="connsiteY19" fmla="*/ 221456 h 433387"/>
                <a:gd name="connsiteX20" fmla="*/ 140494 w 1404938"/>
                <a:gd name="connsiteY20" fmla="*/ 245269 h 433387"/>
                <a:gd name="connsiteX21" fmla="*/ 178594 w 1404938"/>
                <a:gd name="connsiteY21" fmla="*/ 259556 h 433387"/>
                <a:gd name="connsiteX22" fmla="*/ 235744 w 1404938"/>
                <a:gd name="connsiteY22" fmla="*/ 271462 h 433387"/>
                <a:gd name="connsiteX23" fmla="*/ 271463 w 1404938"/>
                <a:gd name="connsiteY23" fmla="*/ 278606 h 433387"/>
                <a:gd name="connsiteX24" fmla="*/ 314325 w 1404938"/>
                <a:gd name="connsiteY24" fmla="*/ 280987 h 433387"/>
                <a:gd name="connsiteX25" fmla="*/ 366713 w 1404938"/>
                <a:gd name="connsiteY25" fmla="*/ 276225 h 433387"/>
                <a:gd name="connsiteX26" fmla="*/ 497681 w 1404938"/>
                <a:gd name="connsiteY26" fmla="*/ 254794 h 433387"/>
                <a:gd name="connsiteX27" fmla="*/ 609600 w 1404938"/>
                <a:gd name="connsiteY27" fmla="*/ 233362 h 433387"/>
                <a:gd name="connsiteX28" fmla="*/ 666750 w 1404938"/>
                <a:gd name="connsiteY28" fmla="*/ 221456 h 433387"/>
                <a:gd name="connsiteX29" fmla="*/ 802481 w 1404938"/>
                <a:gd name="connsiteY29" fmla="*/ 178594 h 433387"/>
                <a:gd name="connsiteX30" fmla="*/ 952500 w 1404938"/>
                <a:gd name="connsiteY30" fmla="*/ 130969 h 433387"/>
                <a:gd name="connsiteX31" fmla="*/ 1123950 w 1404938"/>
                <a:gd name="connsiteY31" fmla="*/ 59531 h 433387"/>
                <a:gd name="connsiteX32" fmla="*/ 1150144 w 1404938"/>
                <a:gd name="connsiteY32" fmla="*/ 40481 h 433387"/>
                <a:gd name="connsiteX33" fmla="*/ 1171575 w 1404938"/>
                <a:gd name="connsiteY33" fmla="*/ 26194 h 433387"/>
                <a:gd name="connsiteX34" fmla="*/ 1193006 w 1404938"/>
                <a:gd name="connsiteY34" fmla="*/ 11906 h 433387"/>
                <a:gd name="connsiteX35" fmla="*/ 1221581 w 1404938"/>
                <a:gd name="connsiteY35" fmla="*/ 0 h 433387"/>
                <a:gd name="connsiteX36" fmla="*/ 1247775 w 1404938"/>
                <a:gd name="connsiteY36" fmla="*/ 0 h 433387"/>
                <a:gd name="connsiteX37" fmla="*/ 1273969 w 1404938"/>
                <a:gd name="connsiteY37" fmla="*/ 7144 h 433387"/>
                <a:gd name="connsiteX38" fmla="*/ 1333500 w 1404938"/>
                <a:gd name="connsiteY38" fmla="*/ 19050 h 433387"/>
                <a:gd name="connsiteX39" fmla="*/ 1371600 w 1404938"/>
                <a:gd name="connsiteY39" fmla="*/ 33337 h 433387"/>
                <a:gd name="connsiteX40" fmla="*/ 1390650 w 1404938"/>
                <a:gd name="connsiteY40" fmla="*/ 45244 h 433387"/>
                <a:gd name="connsiteX41" fmla="*/ 1400175 w 1404938"/>
                <a:gd name="connsiteY41" fmla="*/ 59531 h 433387"/>
                <a:gd name="connsiteX42" fmla="*/ 1404938 w 1404938"/>
                <a:gd name="connsiteY42" fmla="*/ 80962 h 433387"/>
                <a:gd name="connsiteX43" fmla="*/ 1402556 w 1404938"/>
                <a:gd name="connsiteY43" fmla="*/ 114300 h 433387"/>
                <a:gd name="connsiteX44" fmla="*/ 1395413 w 1404938"/>
                <a:gd name="connsiteY44" fmla="*/ 133350 h 433387"/>
                <a:gd name="connsiteX45" fmla="*/ 1373981 w 1404938"/>
                <a:gd name="connsiteY45" fmla="*/ 157162 h 433387"/>
                <a:gd name="connsiteX46" fmla="*/ 1340644 w 1404938"/>
                <a:gd name="connsiteY46" fmla="*/ 185737 h 433387"/>
                <a:gd name="connsiteX47" fmla="*/ 1297781 w 1404938"/>
                <a:gd name="connsiteY47" fmla="*/ 214312 h 433387"/>
                <a:gd name="connsiteX48" fmla="*/ 1243013 w 1404938"/>
                <a:gd name="connsiteY48" fmla="*/ 238125 h 433387"/>
                <a:gd name="connsiteX49" fmla="*/ 1178719 w 1404938"/>
                <a:gd name="connsiteY49" fmla="*/ 261937 h 433387"/>
                <a:gd name="connsiteX50" fmla="*/ 1092994 w 1404938"/>
                <a:gd name="connsiteY50" fmla="*/ 290512 h 433387"/>
                <a:gd name="connsiteX51" fmla="*/ 973931 w 1404938"/>
                <a:gd name="connsiteY51" fmla="*/ 328612 h 433387"/>
                <a:gd name="connsiteX52" fmla="*/ 819150 w 1404938"/>
                <a:gd name="connsiteY52" fmla="*/ 364331 h 433387"/>
                <a:gd name="connsiteX53" fmla="*/ 704850 w 1404938"/>
                <a:gd name="connsiteY53" fmla="*/ 388144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04938" h="433387">
                  <a:moveTo>
                    <a:pt x="704850" y="388144"/>
                  </a:moveTo>
                  <a:lnTo>
                    <a:pt x="559594" y="416719"/>
                  </a:lnTo>
                  <a:lnTo>
                    <a:pt x="500063" y="426244"/>
                  </a:lnTo>
                  <a:lnTo>
                    <a:pt x="447675" y="433387"/>
                  </a:lnTo>
                  <a:lnTo>
                    <a:pt x="395288" y="433387"/>
                  </a:lnTo>
                  <a:lnTo>
                    <a:pt x="326231" y="428625"/>
                  </a:lnTo>
                  <a:lnTo>
                    <a:pt x="278606" y="421481"/>
                  </a:lnTo>
                  <a:lnTo>
                    <a:pt x="223838" y="404812"/>
                  </a:lnTo>
                  <a:lnTo>
                    <a:pt x="185738" y="388144"/>
                  </a:lnTo>
                  <a:lnTo>
                    <a:pt x="140494" y="366712"/>
                  </a:lnTo>
                  <a:lnTo>
                    <a:pt x="95250" y="335756"/>
                  </a:lnTo>
                  <a:lnTo>
                    <a:pt x="61913" y="307181"/>
                  </a:lnTo>
                  <a:lnTo>
                    <a:pt x="35719" y="283369"/>
                  </a:lnTo>
                  <a:lnTo>
                    <a:pt x="11906" y="252412"/>
                  </a:lnTo>
                  <a:lnTo>
                    <a:pt x="0" y="223837"/>
                  </a:lnTo>
                  <a:lnTo>
                    <a:pt x="0" y="204787"/>
                  </a:lnTo>
                  <a:lnTo>
                    <a:pt x="9525" y="192881"/>
                  </a:lnTo>
                  <a:lnTo>
                    <a:pt x="28575" y="190500"/>
                  </a:lnTo>
                  <a:lnTo>
                    <a:pt x="61913" y="202406"/>
                  </a:lnTo>
                  <a:lnTo>
                    <a:pt x="95250" y="221456"/>
                  </a:lnTo>
                  <a:lnTo>
                    <a:pt x="140494" y="245269"/>
                  </a:lnTo>
                  <a:lnTo>
                    <a:pt x="178594" y="259556"/>
                  </a:lnTo>
                  <a:lnTo>
                    <a:pt x="235744" y="271462"/>
                  </a:lnTo>
                  <a:lnTo>
                    <a:pt x="271463" y="278606"/>
                  </a:lnTo>
                  <a:lnTo>
                    <a:pt x="314325" y="280987"/>
                  </a:lnTo>
                  <a:lnTo>
                    <a:pt x="366713" y="276225"/>
                  </a:lnTo>
                  <a:lnTo>
                    <a:pt x="497681" y="254794"/>
                  </a:lnTo>
                  <a:lnTo>
                    <a:pt x="609600" y="233362"/>
                  </a:lnTo>
                  <a:lnTo>
                    <a:pt x="666750" y="221456"/>
                  </a:lnTo>
                  <a:lnTo>
                    <a:pt x="802481" y="178594"/>
                  </a:lnTo>
                  <a:lnTo>
                    <a:pt x="952500" y="130969"/>
                  </a:lnTo>
                  <a:lnTo>
                    <a:pt x="1123950" y="59531"/>
                  </a:lnTo>
                  <a:lnTo>
                    <a:pt x="1150144" y="40481"/>
                  </a:lnTo>
                  <a:lnTo>
                    <a:pt x="1171575" y="26194"/>
                  </a:lnTo>
                  <a:lnTo>
                    <a:pt x="1193006" y="11906"/>
                  </a:lnTo>
                  <a:lnTo>
                    <a:pt x="1221581" y="0"/>
                  </a:lnTo>
                  <a:lnTo>
                    <a:pt x="1247775" y="0"/>
                  </a:lnTo>
                  <a:lnTo>
                    <a:pt x="1273969" y="7144"/>
                  </a:lnTo>
                  <a:lnTo>
                    <a:pt x="1333500" y="19050"/>
                  </a:lnTo>
                  <a:lnTo>
                    <a:pt x="1371600" y="33337"/>
                  </a:lnTo>
                  <a:lnTo>
                    <a:pt x="1390650" y="45244"/>
                  </a:lnTo>
                  <a:lnTo>
                    <a:pt x="1400175" y="59531"/>
                  </a:lnTo>
                  <a:lnTo>
                    <a:pt x="1404938" y="80962"/>
                  </a:lnTo>
                  <a:lnTo>
                    <a:pt x="1402556" y="114300"/>
                  </a:lnTo>
                  <a:lnTo>
                    <a:pt x="1395413" y="133350"/>
                  </a:lnTo>
                  <a:lnTo>
                    <a:pt x="1373981" y="157162"/>
                  </a:lnTo>
                  <a:lnTo>
                    <a:pt x="1340644" y="185737"/>
                  </a:lnTo>
                  <a:lnTo>
                    <a:pt x="1297781" y="214312"/>
                  </a:lnTo>
                  <a:lnTo>
                    <a:pt x="1243013" y="238125"/>
                  </a:lnTo>
                  <a:lnTo>
                    <a:pt x="1178719" y="261937"/>
                  </a:lnTo>
                  <a:lnTo>
                    <a:pt x="1092994" y="290512"/>
                  </a:lnTo>
                  <a:lnTo>
                    <a:pt x="973931" y="328612"/>
                  </a:lnTo>
                  <a:lnTo>
                    <a:pt x="819150" y="364331"/>
                  </a:lnTo>
                  <a:lnTo>
                    <a:pt x="704850" y="3881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10">
              <a:extLst>
                <a:ext uri="{FF2B5EF4-FFF2-40B4-BE49-F238E27FC236}">
                  <a16:creationId xmlns:a16="http://schemas.microsoft.com/office/drawing/2014/main" id="{71FD4964-0D49-439F-9B0F-2B816F05FF11}"/>
                </a:ext>
              </a:extLst>
            </p:cNvPr>
            <p:cNvSpPr/>
            <p:nvPr/>
          </p:nvSpPr>
          <p:spPr>
            <a:xfrm>
              <a:off x="4198937" y="4424363"/>
              <a:ext cx="1728788" cy="520700"/>
            </a:xfrm>
            <a:custGeom>
              <a:avLst/>
              <a:gdLst>
                <a:gd name="connsiteX0" fmla="*/ 1264444 w 1728787"/>
                <a:gd name="connsiteY0" fmla="*/ 278606 h 521493"/>
                <a:gd name="connsiteX1" fmla="*/ 1078706 w 1728787"/>
                <a:gd name="connsiteY1" fmla="*/ 326231 h 521493"/>
                <a:gd name="connsiteX2" fmla="*/ 900112 w 1728787"/>
                <a:gd name="connsiteY2" fmla="*/ 359568 h 521493"/>
                <a:gd name="connsiteX3" fmla="*/ 676275 w 1728787"/>
                <a:gd name="connsiteY3" fmla="*/ 431006 h 521493"/>
                <a:gd name="connsiteX4" fmla="*/ 476250 w 1728787"/>
                <a:gd name="connsiteY4" fmla="*/ 490537 h 521493"/>
                <a:gd name="connsiteX5" fmla="*/ 426244 w 1728787"/>
                <a:gd name="connsiteY5" fmla="*/ 504825 h 521493"/>
                <a:gd name="connsiteX6" fmla="*/ 376237 w 1728787"/>
                <a:gd name="connsiteY6" fmla="*/ 514350 h 521493"/>
                <a:gd name="connsiteX7" fmla="*/ 311944 w 1728787"/>
                <a:gd name="connsiteY7" fmla="*/ 521493 h 521493"/>
                <a:gd name="connsiteX8" fmla="*/ 259556 w 1728787"/>
                <a:gd name="connsiteY8" fmla="*/ 514350 h 521493"/>
                <a:gd name="connsiteX9" fmla="*/ 223837 w 1728787"/>
                <a:gd name="connsiteY9" fmla="*/ 507206 h 521493"/>
                <a:gd name="connsiteX10" fmla="*/ 166687 w 1728787"/>
                <a:gd name="connsiteY10" fmla="*/ 485775 h 521493"/>
                <a:gd name="connsiteX11" fmla="*/ 126206 w 1728787"/>
                <a:gd name="connsiteY11" fmla="*/ 466725 h 521493"/>
                <a:gd name="connsiteX12" fmla="*/ 92869 w 1728787"/>
                <a:gd name="connsiteY12" fmla="*/ 442912 h 521493"/>
                <a:gd name="connsiteX13" fmla="*/ 64294 w 1728787"/>
                <a:gd name="connsiteY13" fmla="*/ 414337 h 521493"/>
                <a:gd name="connsiteX14" fmla="*/ 33337 w 1728787"/>
                <a:gd name="connsiteY14" fmla="*/ 376237 h 521493"/>
                <a:gd name="connsiteX15" fmla="*/ 11906 w 1728787"/>
                <a:gd name="connsiteY15" fmla="*/ 347662 h 521493"/>
                <a:gd name="connsiteX16" fmla="*/ 2381 w 1728787"/>
                <a:gd name="connsiteY16" fmla="*/ 333375 h 521493"/>
                <a:gd name="connsiteX17" fmla="*/ 0 w 1728787"/>
                <a:gd name="connsiteY17" fmla="*/ 321468 h 521493"/>
                <a:gd name="connsiteX18" fmla="*/ 2381 w 1728787"/>
                <a:gd name="connsiteY18" fmla="*/ 304800 h 521493"/>
                <a:gd name="connsiteX19" fmla="*/ 14287 w 1728787"/>
                <a:gd name="connsiteY19" fmla="*/ 297656 h 521493"/>
                <a:gd name="connsiteX20" fmla="*/ 38100 w 1728787"/>
                <a:gd name="connsiteY20" fmla="*/ 295275 h 521493"/>
                <a:gd name="connsiteX21" fmla="*/ 57150 w 1728787"/>
                <a:gd name="connsiteY21" fmla="*/ 300037 h 521493"/>
                <a:gd name="connsiteX22" fmla="*/ 80962 w 1728787"/>
                <a:gd name="connsiteY22" fmla="*/ 307181 h 521493"/>
                <a:gd name="connsiteX23" fmla="*/ 130969 w 1728787"/>
                <a:gd name="connsiteY23" fmla="*/ 326231 h 521493"/>
                <a:gd name="connsiteX24" fmla="*/ 176212 w 1728787"/>
                <a:gd name="connsiteY24" fmla="*/ 338137 h 521493"/>
                <a:gd name="connsiteX25" fmla="*/ 221456 w 1728787"/>
                <a:gd name="connsiteY25" fmla="*/ 345281 h 521493"/>
                <a:gd name="connsiteX26" fmla="*/ 259556 w 1728787"/>
                <a:gd name="connsiteY26" fmla="*/ 347662 h 521493"/>
                <a:gd name="connsiteX27" fmla="*/ 309562 w 1728787"/>
                <a:gd name="connsiteY27" fmla="*/ 345281 h 521493"/>
                <a:gd name="connsiteX28" fmla="*/ 366712 w 1728787"/>
                <a:gd name="connsiteY28" fmla="*/ 333375 h 521493"/>
                <a:gd name="connsiteX29" fmla="*/ 528637 w 1728787"/>
                <a:gd name="connsiteY29" fmla="*/ 283368 h 521493"/>
                <a:gd name="connsiteX30" fmla="*/ 690562 w 1728787"/>
                <a:gd name="connsiteY30" fmla="*/ 228600 h 521493"/>
                <a:gd name="connsiteX31" fmla="*/ 904875 w 1728787"/>
                <a:gd name="connsiteY31" fmla="*/ 154781 h 521493"/>
                <a:gd name="connsiteX32" fmla="*/ 1066800 w 1728787"/>
                <a:gd name="connsiteY32" fmla="*/ 126206 h 521493"/>
                <a:gd name="connsiteX33" fmla="*/ 1207294 w 1728787"/>
                <a:gd name="connsiteY33" fmla="*/ 90487 h 521493"/>
                <a:gd name="connsiteX34" fmla="*/ 1293019 w 1728787"/>
                <a:gd name="connsiteY34" fmla="*/ 69056 h 521493"/>
                <a:gd name="connsiteX35" fmla="*/ 1373981 w 1728787"/>
                <a:gd name="connsiteY35" fmla="*/ 47625 h 521493"/>
                <a:gd name="connsiteX36" fmla="*/ 1409700 w 1728787"/>
                <a:gd name="connsiteY36" fmla="*/ 28575 h 521493"/>
                <a:gd name="connsiteX37" fmla="*/ 1443037 w 1728787"/>
                <a:gd name="connsiteY37" fmla="*/ 11906 h 521493"/>
                <a:gd name="connsiteX38" fmla="*/ 1476375 w 1728787"/>
                <a:gd name="connsiteY38" fmla="*/ 0 h 521493"/>
                <a:gd name="connsiteX39" fmla="*/ 1512094 w 1728787"/>
                <a:gd name="connsiteY39" fmla="*/ 2381 h 521493"/>
                <a:gd name="connsiteX40" fmla="*/ 1559719 w 1728787"/>
                <a:gd name="connsiteY40" fmla="*/ 11906 h 521493"/>
                <a:gd name="connsiteX41" fmla="*/ 1626394 w 1728787"/>
                <a:gd name="connsiteY41" fmla="*/ 33337 h 521493"/>
                <a:gd name="connsiteX42" fmla="*/ 1678781 w 1728787"/>
                <a:gd name="connsiteY42" fmla="*/ 57150 h 521493"/>
                <a:gd name="connsiteX43" fmla="*/ 1702594 w 1728787"/>
                <a:gd name="connsiteY43" fmla="*/ 71437 h 521493"/>
                <a:gd name="connsiteX44" fmla="*/ 1719262 w 1728787"/>
                <a:gd name="connsiteY44" fmla="*/ 88106 h 521493"/>
                <a:gd name="connsiteX45" fmla="*/ 1726406 w 1728787"/>
                <a:gd name="connsiteY45" fmla="*/ 100012 h 521493"/>
                <a:gd name="connsiteX46" fmla="*/ 1728787 w 1728787"/>
                <a:gd name="connsiteY46" fmla="*/ 121443 h 521493"/>
                <a:gd name="connsiteX47" fmla="*/ 1728787 w 1728787"/>
                <a:gd name="connsiteY47" fmla="*/ 150018 h 521493"/>
                <a:gd name="connsiteX48" fmla="*/ 1724025 w 1728787"/>
                <a:gd name="connsiteY48" fmla="*/ 178593 h 521493"/>
                <a:gd name="connsiteX49" fmla="*/ 1709737 w 1728787"/>
                <a:gd name="connsiteY49" fmla="*/ 200025 h 521493"/>
                <a:gd name="connsiteX50" fmla="*/ 1676400 w 1728787"/>
                <a:gd name="connsiteY50" fmla="*/ 223837 h 521493"/>
                <a:gd name="connsiteX51" fmla="*/ 1640681 w 1728787"/>
                <a:gd name="connsiteY51" fmla="*/ 230981 h 521493"/>
                <a:gd name="connsiteX52" fmla="*/ 1600200 w 1728787"/>
                <a:gd name="connsiteY52" fmla="*/ 230981 h 521493"/>
                <a:gd name="connsiteX53" fmla="*/ 1526381 w 1728787"/>
                <a:gd name="connsiteY53" fmla="*/ 235743 h 521493"/>
                <a:gd name="connsiteX54" fmla="*/ 1457325 w 1728787"/>
                <a:gd name="connsiteY54" fmla="*/ 242887 h 521493"/>
                <a:gd name="connsiteX55" fmla="*/ 1264444 w 1728787"/>
                <a:gd name="connsiteY55" fmla="*/ 2786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28787" h="521493">
                  <a:moveTo>
                    <a:pt x="1264444" y="278606"/>
                  </a:moveTo>
                  <a:lnTo>
                    <a:pt x="1078706" y="326231"/>
                  </a:lnTo>
                  <a:lnTo>
                    <a:pt x="900112" y="359568"/>
                  </a:lnTo>
                  <a:lnTo>
                    <a:pt x="676275" y="431006"/>
                  </a:lnTo>
                  <a:lnTo>
                    <a:pt x="476250" y="490537"/>
                  </a:lnTo>
                  <a:lnTo>
                    <a:pt x="426244" y="504825"/>
                  </a:lnTo>
                  <a:lnTo>
                    <a:pt x="376237" y="514350"/>
                  </a:lnTo>
                  <a:lnTo>
                    <a:pt x="311944" y="521493"/>
                  </a:lnTo>
                  <a:lnTo>
                    <a:pt x="259556" y="514350"/>
                  </a:lnTo>
                  <a:lnTo>
                    <a:pt x="223837" y="507206"/>
                  </a:lnTo>
                  <a:lnTo>
                    <a:pt x="166687" y="485775"/>
                  </a:lnTo>
                  <a:lnTo>
                    <a:pt x="126206" y="466725"/>
                  </a:lnTo>
                  <a:lnTo>
                    <a:pt x="92869" y="442912"/>
                  </a:lnTo>
                  <a:lnTo>
                    <a:pt x="64294" y="414337"/>
                  </a:lnTo>
                  <a:lnTo>
                    <a:pt x="33337" y="376237"/>
                  </a:lnTo>
                  <a:lnTo>
                    <a:pt x="11906" y="347662"/>
                  </a:lnTo>
                  <a:lnTo>
                    <a:pt x="2381" y="333375"/>
                  </a:lnTo>
                  <a:lnTo>
                    <a:pt x="0" y="321468"/>
                  </a:lnTo>
                  <a:lnTo>
                    <a:pt x="2381" y="304800"/>
                  </a:lnTo>
                  <a:lnTo>
                    <a:pt x="14287" y="297656"/>
                  </a:lnTo>
                  <a:lnTo>
                    <a:pt x="38100" y="295275"/>
                  </a:lnTo>
                  <a:lnTo>
                    <a:pt x="57150" y="300037"/>
                  </a:lnTo>
                  <a:lnTo>
                    <a:pt x="80962" y="307181"/>
                  </a:lnTo>
                  <a:lnTo>
                    <a:pt x="130969" y="326231"/>
                  </a:lnTo>
                  <a:lnTo>
                    <a:pt x="176212" y="338137"/>
                  </a:lnTo>
                  <a:lnTo>
                    <a:pt x="221456" y="345281"/>
                  </a:lnTo>
                  <a:lnTo>
                    <a:pt x="259556" y="347662"/>
                  </a:lnTo>
                  <a:lnTo>
                    <a:pt x="309562" y="345281"/>
                  </a:lnTo>
                  <a:lnTo>
                    <a:pt x="366712" y="333375"/>
                  </a:lnTo>
                  <a:lnTo>
                    <a:pt x="528637" y="283368"/>
                  </a:lnTo>
                  <a:lnTo>
                    <a:pt x="690562" y="228600"/>
                  </a:lnTo>
                  <a:lnTo>
                    <a:pt x="904875" y="154781"/>
                  </a:lnTo>
                  <a:lnTo>
                    <a:pt x="1066800" y="126206"/>
                  </a:lnTo>
                  <a:lnTo>
                    <a:pt x="1207294" y="90487"/>
                  </a:lnTo>
                  <a:lnTo>
                    <a:pt x="1293019" y="69056"/>
                  </a:lnTo>
                  <a:lnTo>
                    <a:pt x="1373981" y="47625"/>
                  </a:lnTo>
                  <a:lnTo>
                    <a:pt x="1409700" y="28575"/>
                  </a:lnTo>
                  <a:lnTo>
                    <a:pt x="1443037" y="11906"/>
                  </a:lnTo>
                  <a:lnTo>
                    <a:pt x="1476375" y="0"/>
                  </a:lnTo>
                  <a:lnTo>
                    <a:pt x="1512094" y="2381"/>
                  </a:lnTo>
                  <a:lnTo>
                    <a:pt x="1559719" y="11906"/>
                  </a:lnTo>
                  <a:lnTo>
                    <a:pt x="1626394" y="33337"/>
                  </a:lnTo>
                  <a:lnTo>
                    <a:pt x="1678781" y="57150"/>
                  </a:lnTo>
                  <a:lnTo>
                    <a:pt x="1702594" y="71437"/>
                  </a:lnTo>
                  <a:lnTo>
                    <a:pt x="1719262" y="88106"/>
                  </a:lnTo>
                  <a:lnTo>
                    <a:pt x="1726406" y="100012"/>
                  </a:lnTo>
                  <a:lnTo>
                    <a:pt x="1728787" y="121443"/>
                  </a:lnTo>
                  <a:lnTo>
                    <a:pt x="1728787" y="150018"/>
                  </a:lnTo>
                  <a:lnTo>
                    <a:pt x="1724025" y="178593"/>
                  </a:lnTo>
                  <a:lnTo>
                    <a:pt x="1709737" y="200025"/>
                  </a:lnTo>
                  <a:lnTo>
                    <a:pt x="1676400" y="223837"/>
                  </a:lnTo>
                  <a:lnTo>
                    <a:pt x="1640681" y="230981"/>
                  </a:lnTo>
                  <a:lnTo>
                    <a:pt x="1600200" y="230981"/>
                  </a:lnTo>
                  <a:lnTo>
                    <a:pt x="1526381" y="235743"/>
                  </a:lnTo>
                  <a:lnTo>
                    <a:pt x="1457325" y="242887"/>
                  </a:lnTo>
                  <a:lnTo>
                    <a:pt x="1264444" y="278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18">
              <a:extLst>
                <a:ext uri="{FF2B5EF4-FFF2-40B4-BE49-F238E27FC236}">
                  <a16:creationId xmlns:a16="http://schemas.microsoft.com/office/drawing/2014/main" id="{ECAE860E-3ECB-4EB5-AC29-F6E29B1C5B5E}"/>
                </a:ext>
              </a:extLst>
            </p:cNvPr>
            <p:cNvSpPr/>
            <p:nvPr/>
          </p:nvSpPr>
          <p:spPr>
            <a:xfrm rot="16200000">
              <a:off x="2361406" y="3759994"/>
              <a:ext cx="2092325" cy="1341437"/>
            </a:xfrm>
            <a:custGeom>
              <a:avLst/>
              <a:gdLst>
                <a:gd name="connsiteX0" fmla="*/ 912018 w 2093118"/>
                <a:gd name="connsiteY0" fmla="*/ 950118 h 1340643"/>
                <a:gd name="connsiteX1" fmla="*/ 781050 w 2093118"/>
                <a:gd name="connsiteY1" fmla="*/ 866775 h 1340643"/>
                <a:gd name="connsiteX2" fmla="*/ 697706 w 2093118"/>
                <a:gd name="connsiteY2" fmla="*/ 802481 h 1340643"/>
                <a:gd name="connsiteX3" fmla="*/ 592931 w 2093118"/>
                <a:gd name="connsiteY3" fmla="*/ 716756 h 1340643"/>
                <a:gd name="connsiteX4" fmla="*/ 538162 w 2093118"/>
                <a:gd name="connsiteY4" fmla="*/ 669131 h 1340643"/>
                <a:gd name="connsiteX5" fmla="*/ 447675 w 2093118"/>
                <a:gd name="connsiteY5" fmla="*/ 588168 h 1340643"/>
                <a:gd name="connsiteX6" fmla="*/ 352425 w 2093118"/>
                <a:gd name="connsiteY6" fmla="*/ 490537 h 1340643"/>
                <a:gd name="connsiteX7" fmla="*/ 261937 w 2093118"/>
                <a:gd name="connsiteY7" fmla="*/ 390525 h 1340643"/>
                <a:gd name="connsiteX8" fmla="*/ 188118 w 2093118"/>
                <a:gd name="connsiteY8" fmla="*/ 300037 h 1340643"/>
                <a:gd name="connsiteX9" fmla="*/ 119062 w 2093118"/>
                <a:gd name="connsiteY9" fmla="*/ 211931 h 1340643"/>
                <a:gd name="connsiteX10" fmla="*/ 57150 w 2093118"/>
                <a:gd name="connsiteY10" fmla="*/ 128587 h 1340643"/>
                <a:gd name="connsiteX11" fmla="*/ 19050 w 2093118"/>
                <a:gd name="connsiteY11" fmla="*/ 69056 h 1340643"/>
                <a:gd name="connsiteX12" fmla="*/ 4762 w 2093118"/>
                <a:gd name="connsiteY12" fmla="*/ 42862 h 1340643"/>
                <a:gd name="connsiteX13" fmla="*/ 0 w 2093118"/>
                <a:gd name="connsiteY13" fmla="*/ 21431 h 1340643"/>
                <a:gd name="connsiteX14" fmla="*/ 7143 w 2093118"/>
                <a:gd name="connsiteY14" fmla="*/ 4762 h 1340643"/>
                <a:gd name="connsiteX15" fmla="*/ 23812 w 2093118"/>
                <a:gd name="connsiteY15" fmla="*/ 0 h 1340643"/>
                <a:gd name="connsiteX16" fmla="*/ 50006 w 2093118"/>
                <a:gd name="connsiteY16" fmla="*/ 4762 h 1340643"/>
                <a:gd name="connsiteX17" fmla="*/ 69056 w 2093118"/>
                <a:gd name="connsiteY17" fmla="*/ 16668 h 1340643"/>
                <a:gd name="connsiteX18" fmla="*/ 128587 w 2093118"/>
                <a:gd name="connsiteY18" fmla="*/ 92868 h 1340643"/>
                <a:gd name="connsiteX19" fmla="*/ 176212 w 2093118"/>
                <a:gd name="connsiteY19" fmla="*/ 152400 h 1340643"/>
                <a:gd name="connsiteX20" fmla="*/ 235743 w 2093118"/>
                <a:gd name="connsiteY20" fmla="*/ 211931 h 1340643"/>
                <a:gd name="connsiteX21" fmla="*/ 295275 w 2093118"/>
                <a:gd name="connsiteY21" fmla="*/ 271462 h 1340643"/>
                <a:gd name="connsiteX22" fmla="*/ 390525 w 2093118"/>
                <a:gd name="connsiteY22" fmla="*/ 352425 h 1340643"/>
                <a:gd name="connsiteX23" fmla="*/ 461962 w 2093118"/>
                <a:gd name="connsiteY23" fmla="*/ 411956 h 1340643"/>
                <a:gd name="connsiteX24" fmla="*/ 526256 w 2093118"/>
                <a:gd name="connsiteY24" fmla="*/ 457200 h 1340643"/>
                <a:gd name="connsiteX25" fmla="*/ 633412 w 2093118"/>
                <a:gd name="connsiteY25" fmla="*/ 535781 h 1340643"/>
                <a:gd name="connsiteX26" fmla="*/ 740568 w 2093118"/>
                <a:gd name="connsiteY26" fmla="*/ 604837 h 1340643"/>
                <a:gd name="connsiteX27" fmla="*/ 850106 w 2093118"/>
                <a:gd name="connsiteY27" fmla="*/ 676275 h 1340643"/>
                <a:gd name="connsiteX28" fmla="*/ 952500 w 2093118"/>
                <a:gd name="connsiteY28" fmla="*/ 731043 h 1340643"/>
                <a:gd name="connsiteX29" fmla="*/ 1042987 w 2093118"/>
                <a:gd name="connsiteY29" fmla="*/ 778668 h 1340643"/>
                <a:gd name="connsiteX30" fmla="*/ 1195387 w 2093118"/>
                <a:gd name="connsiteY30" fmla="*/ 842962 h 1340643"/>
                <a:gd name="connsiteX31" fmla="*/ 1295400 w 2093118"/>
                <a:gd name="connsiteY31" fmla="*/ 878681 h 1340643"/>
                <a:gd name="connsiteX32" fmla="*/ 1376362 w 2093118"/>
                <a:gd name="connsiteY32" fmla="*/ 907256 h 1340643"/>
                <a:gd name="connsiteX33" fmla="*/ 1476375 w 2093118"/>
                <a:gd name="connsiteY33" fmla="*/ 938212 h 1340643"/>
                <a:gd name="connsiteX34" fmla="*/ 1621631 w 2093118"/>
                <a:gd name="connsiteY34" fmla="*/ 976312 h 1340643"/>
                <a:gd name="connsiteX35" fmla="*/ 1781175 w 2093118"/>
                <a:gd name="connsiteY35" fmla="*/ 1012031 h 1340643"/>
                <a:gd name="connsiteX36" fmla="*/ 1902618 w 2093118"/>
                <a:gd name="connsiteY36" fmla="*/ 1033462 h 1340643"/>
                <a:gd name="connsiteX37" fmla="*/ 1983581 w 2093118"/>
                <a:gd name="connsiteY37" fmla="*/ 1045368 h 1340643"/>
                <a:gd name="connsiteX38" fmla="*/ 2021681 w 2093118"/>
                <a:gd name="connsiteY38" fmla="*/ 1040606 h 1340643"/>
                <a:gd name="connsiteX39" fmla="*/ 2045493 w 2093118"/>
                <a:gd name="connsiteY39" fmla="*/ 1031081 h 1340643"/>
                <a:gd name="connsiteX40" fmla="*/ 2093118 w 2093118"/>
                <a:gd name="connsiteY40" fmla="*/ 976312 h 1340643"/>
                <a:gd name="connsiteX41" fmla="*/ 2035968 w 2093118"/>
                <a:gd name="connsiteY41" fmla="*/ 1340643 h 1340643"/>
                <a:gd name="connsiteX42" fmla="*/ 1916906 w 2093118"/>
                <a:gd name="connsiteY42" fmla="*/ 1338262 h 1340643"/>
                <a:gd name="connsiteX43" fmla="*/ 1759743 w 2093118"/>
                <a:gd name="connsiteY43" fmla="*/ 1295400 h 1340643"/>
                <a:gd name="connsiteX44" fmla="*/ 1471612 w 2093118"/>
                <a:gd name="connsiteY44" fmla="*/ 1200150 h 1340643"/>
                <a:gd name="connsiteX45" fmla="*/ 1266825 w 2093118"/>
                <a:gd name="connsiteY45" fmla="*/ 1123950 h 1340643"/>
                <a:gd name="connsiteX46" fmla="*/ 1121568 w 2093118"/>
                <a:gd name="connsiteY46" fmla="*/ 1057275 h 1340643"/>
                <a:gd name="connsiteX47" fmla="*/ 1009650 w 2093118"/>
                <a:gd name="connsiteY47" fmla="*/ 1002506 h 1340643"/>
                <a:gd name="connsiteX48" fmla="*/ 912018 w 2093118"/>
                <a:gd name="connsiteY48" fmla="*/ 950118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93118" h="1340643">
                  <a:moveTo>
                    <a:pt x="912018" y="950118"/>
                  </a:moveTo>
                  <a:lnTo>
                    <a:pt x="781050" y="866775"/>
                  </a:lnTo>
                  <a:lnTo>
                    <a:pt x="697706" y="802481"/>
                  </a:lnTo>
                  <a:lnTo>
                    <a:pt x="592931" y="716756"/>
                  </a:lnTo>
                  <a:lnTo>
                    <a:pt x="538162" y="669131"/>
                  </a:lnTo>
                  <a:lnTo>
                    <a:pt x="447675" y="588168"/>
                  </a:lnTo>
                  <a:lnTo>
                    <a:pt x="352425" y="490537"/>
                  </a:lnTo>
                  <a:lnTo>
                    <a:pt x="261937" y="390525"/>
                  </a:lnTo>
                  <a:lnTo>
                    <a:pt x="188118" y="300037"/>
                  </a:lnTo>
                  <a:lnTo>
                    <a:pt x="119062" y="211931"/>
                  </a:lnTo>
                  <a:lnTo>
                    <a:pt x="57150" y="128587"/>
                  </a:lnTo>
                  <a:lnTo>
                    <a:pt x="19050" y="69056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7143" y="4762"/>
                  </a:lnTo>
                  <a:lnTo>
                    <a:pt x="23812" y="0"/>
                  </a:lnTo>
                  <a:lnTo>
                    <a:pt x="50006" y="4762"/>
                  </a:lnTo>
                  <a:lnTo>
                    <a:pt x="69056" y="16668"/>
                  </a:lnTo>
                  <a:lnTo>
                    <a:pt x="128587" y="92868"/>
                  </a:lnTo>
                  <a:lnTo>
                    <a:pt x="176212" y="152400"/>
                  </a:lnTo>
                  <a:lnTo>
                    <a:pt x="235743" y="211931"/>
                  </a:lnTo>
                  <a:lnTo>
                    <a:pt x="295275" y="271462"/>
                  </a:lnTo>
                  <a:lnTo>
                    <a:pt x="390525" y="352425"/>
                  </a:lnTo>
                  <a:lnTo>
                    <a:pt x="461962" y="411956"/>
                  </a:lnTo>
                  <a:lnTo>
                    <a:pt x="526256" y="457200"/>
                  </a:lnTo>
                  <a:lnTo>
                    <a:pt x="633412" y="535781"/>
                  </a:lnTo>
                  <a:lnTo>
                    <a:pt x="740568" y="604837"/>
                  </a:lnTo>
                  <a:lnTo>
                    <a:pt x="850106" y="676275"/>
                  </a:lnTo>
                  <a:lnTo>
                    <a:pt x="952500" y="731043"/>
                  </a:lnTo>
                  <a:lnTo>
                    <a:pt x="1042987" y="778668"/>
                  </a:lnTo>
                  <a:lnTo>
                    <a:pt x="1195387" y="842962"/>
                  </a:lnTo>
                  <a:lnTo>
                    <a:pt x="1295400" y="878681"/>
                  </a:lnTo>
                  <a:lnTo>
                    <a:pt x="1376362" y="907256"/>
                  </a:lnTo>
                  <a:lnTo>
                    <a:pt x="1476375" y="938212"/>
                  </a:lnTo>
                  <a:lnTo>
                    <a:pt x="1621631" y="976312"/>
                  </a:lnTo>
                  <a:lnTo>
                    <a:pt x="1781175" y="1012031"/>
                  </a:lnTo>
                  <a:lnTo>
                    <a:pt x="1902618" y="1033462"/>
                  </a:lnTo>
                  <a:lnTo>
                    <a:pt x="1983581" y="1045368"/>
                  </a:lnTo>
                  <a:lnTo>
                    <a:pt x="2021681" y="1040606"/>
                  </a:lnTo>
                  <a:lnTo>
                    <a:pt x="2045493" y="1031081"/>
                  </a:lnTo>
                  <a:lnTo>
                    <a:pt x="2093118" y="976312"/>
                  </a:lnTo>
                  <a:lnTo>
                    <a:pt x="2035968" y="1340643"/>
                  </a:lnTo>
                  <a:lnTo>
                    <a:pt x="1916906" y="1338262"/>
                  </a:lnTo>
                  <a:lnTo>
                    <a:pt x="1759743" y="1295400"/>
                  </a:lnTo>
                  <a:lnTo>
                    <a:pt x="1471612" y="1200150"/>
                  </a:lnTo>
                  <a:lnTo>
                    <a:pt x="1266825" y="1123950"/>
                  </a:lnTo>
                  <a:lnTo>
                    <a:pt x="1121568" y="1057275"/>
                  </a:lnTo>
                  <a:lnTo>
                    <a:pt x="1009650" y="1002506"/>
                  </a:lnTo>
                  <a:lnTo>
                    <a:pt x="912018" y="9501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22">
              <a:extLst>
                <a:ext uri="{FF2B5EF4-FFF2-40B4-BE49-F238E27FC236}">
                  <a16:creationId xmlns:a16="http://schemas.microsoft.com/office/drawing/2014/main" id="{71448FA0-192E-43CC-92DF-D9943CE003C5}"/>
                </a:ext>
              </a:extLst>
            </p:cNvPr>
            <p:cNvSpPr/>
            <p:nvPr/>
          </p:nvSpPr>
          <p:spPr>
            <a:xfrm>
              <a:off x="5540375" y="3330575"/>
              <a:ext cx="2165350" cy="2000250"/>
            </a:xfrm>
            <a:custGeom>
              <a:avLst/>
              <a:gdLst>
                <a:gd name="connsiteX0" fmla="*/ 723900 w 2165350"/>
                <a:gd name="connsiteY0" fmla="*/ 1025525 h 2000250"/>
                <a:gd name="connsiteX1" fmla="*/ 596900 w 2165350"/>
                <a:gd name="connsiteY1" fmla="*/ 812800 h 2000250"/>
                <a:gd name="connsiteX2" fmla="*/ 501650 w 2165350"/>
                <a:gd name="connsiteY2" fmla="*/ 673100 h 2000250"/>
                <a:gd name="connsiteX3" fmla="*/ 400050 w 2165350"/>
                <a:gd name="connsiteY3" fmla="*/ 533400 h 2000250"/>
                <a:gd name="connsiteX4" fmla="*/ 336550 w 2165350"/>
                <a:gd name="connsiteY4" fmla="*/ 438150 h 2000250"/>
                <a:gd name="connsiteX5" fmla="*/ 228600 w 2165350"/>
                <a:gd name="connsiteY5" fmla="*/ 288925 h 2000250"/>
                <a:gd name="connsiteX6" fmla="*/ 142875 w 2165350"/>
                <a:gd name="connsiteY6" fmla="*/ 174625 h 2000250"/>
                <a:gd name="connsiteX7" fmla="*/ 114300 w 2165350"/>
                <a:gd name="connsiteY7" fmla="*/ 136525 h 2000250"/>
                <a:gd name="connsiteX8" fmla="*/ 82550 w 2165350"/>
                <a:gd name="connsiteY8" fmla="*/ 107950 h 2000250"/>
                <a:gd name="connsiteX9" fmla="*/ 50800 w 2165350"/>
                <a:gd name="connsiteY9" fmla="*/ 85725 h 2000250"/>
                <a:gd name="connsiteX10" fmla="*/ 25400 w 2165350"/>
                <a:gd name="connsiteY10" fmla="*/ 73025 h 2000250"/>
                <a:gd name="connsiteX11" fmla="*/ 6350 w 2165350"/>
                <a:gd name="connsiteY11" fmla="*/ 50800 h 2000250"/>
                <a:gd name="connsiteX12" fmla="*/ 0 w 2165350"/>
                <a:gd name="connsiteY12" fmla="*/ 25400 h 2000250"/>
                <a:gd name="connsiteX13" fmla="*/ 6350 w 2165350"/>
                <a:gd name="connsiteY13" fmla="*/ 6350 h 2000250"/>
                <a:gd name="connsiteX14" fmla="*/ 19050 w 2165350"/>
                <a:gd name="connsiteY14" fmla="*/ 0 h 2000250"/>
                <a:gd name="connsiteX15" fmla="*/ 41275 w 2165350"/>
                <a:gd name="connsiteY15" fmla="*/ 0 h 2000250"/>
                <a:gd name="connsiteX16" fmla="*/ 88900 w 2165350"/>
                <a:gd name="connsiteY16" fmla="*/ 6350 h 2000250"/>
                <a:gd name="connsiteX17" fmla="*/ 120650 w 2165350"/>
                <a:gd name="connsiteY17" fmla="*/ 12700 h 2000250"/>
                <a:gd name="connsiteX18" fmla="*/ 161925 w 2165350"/>
                <a:gd name="connsiteY18" fmla="*/ 38100 h 2000250"/>
                <a:gd name="connsiteX19" fmla="*/ 212725 w 2165350"/>
                <a:gd name="connsiteY19" fmla="*/ 76200 h 2000250"/>
                <a:gd name="connsiteX20" fmla="*/ 279400 w 2165350"/>
                <a:gd name="connsiteY20" fmla="*/ 149225 h 2000250"/>
                <a:gd name="connsiteX21" fmla="*/ 454025 w 2165350"/>
                <a:gd name="connsiteY21" fmla="*/ 358775 h 2000250"/>
                <a:gd name="connsiteX22" fmla="*/ 635000 w 2165350"/>
                <a:gd name="connsiteY22" fmla="*/ 577850 h 2000250"/>
                <a:gd name="connsiteX23" fmla="*/ 787400 w 2165350"/>
                <a:gd name="connsiteY23" fmla="*/ 758825 h 2000250"/>
                <a:gd name="connsiteX24" fmla="*/ 863600 w 2165350"/>
                <a:gd name="connsiteY24" fmla="*/ 844550 h 2000250"/>
                <a:gd name="connsiteX25" fmla="*/ 990600 w 2165350"/>
                <a:gd name="connsiteY25" fmla="*/ 990600 h 2000250"/>
                <a:gd name="connsiteX26" fmla="*/ 1139825 w 2165350"/>
                <a:gd name="connsiteY26" fmla="*/ 1152525 h 2000250"/>
                <a:gd name="connsiteX27" fmla="*/ 1247775 w 2165350"/>
                <a:gd name="connsiteY27" fmla="*/ 1260475 h 2000250"/>
                <a:gd name="connsiteX28" fmla="*/ 1330325 w 2165350"/>
                <a:gd name="connsiteY28" fmla="*/ 1336675 h 2000250"/>
                <a:gd name="connsiteX29" fmla="*/ 1466850 w 2165350"/>
                <a:gd name="connsiteY29" fmla="*/ 1454150 h 2000250"/>
                <a:gd name="connsiteX30" fmla="*/ 1590675 w 2165350"/>
                <a:gd name="connsiteY30" fmla="*/ 1543050 h 2000250"/>
                <a:gd name="connsiteX31" fmla="*/ 1768475 w 2165350"/>
                <a:gd name="connsiteY31" fmla="*/ 1673225 h 2000250"/>
                <a:gd name="connsiteX32" fmla="*/ 1955800 w 2165350"/>
                <a:gd name="connsiteY32" fmla="*/ 1797050 h 2000250"/>
                <a:gd name="connsiteX33" fmla="*/ 2105025 w 2165350"/>
                <a:gd name="connsiteY33" fmla="*/ 1889125 h 2000250"/>
                <a:gd name="connsiteX34" fmla="*/ 2130425 w 2165350"/>
                <a:gd name="connsiteY34" fmla="*/ 1908175 h 2000250"/>
                <a:gd name="connsiteX35" fmla="*/ 2155825 w 2165350"/>
                <a:gd name="connsiteY35" fmla="*/ 1933575 h 2000250"/>
                <a:gd name="connsiteX36" fmla="*/ 2165350 w 2165350"/>
                <a:gd name="connsiteY36" fmla="*/ 1958975 h 2000250"/>
                <a:gd name="connsiteX37" fmla="*/ 2155825 w 2165350"/>
                <a:gd name="connsiteY37" fmla="*/ 1981200 h 2000250"/>
                <a:gd name="connsiteX38" fmla="*/ 2143125 w 2165350"/>
                <a:gd name="connsiteY38" fmla="*/ 1993900 h 2000250"/>
                <a:gd name="connsiteX39" fmla="*/ 2089150 w 2165350"/>
                <a:gd name="connsiteY39" fmla="*/ 2000250 h 2000250"/>
                <a:gd name="connsiteX40" fmla="*/ 1885950 w 2165350"/>
                <a:gd name="connsiteY40" fmla="*/ 1981200 h 2000250"/>
                <a:gd name="connsiteX41" fmla="*/ 1619250 w 2165350"/>
                <a:gd name="connsiteY41" fmla="*/ 1939925 h 2000250"/>
                <a:gd name="connsiteX42" fmla="*/ 1362075 w 2165350"/>
                <a:gd name="connsiteY42" fmla="*/ 1889125 h 2000250"/>
                <a:gd name="connsiteX43" fmla="*/ 1301750 w 2165350"/>
                <a:gd name="connsiteY43" fmla="*/ 1870075 h 2000250"/>
                <a:gd name="connsiteX44" fmla="*/ 1257300 w 2165350"/>
                <a:gd name="connsiteY44" fmla="*/ 1854200 h 2000250"/>
                <a:gd name="connsiteX45" fmla="*/ 1222375 w 2165350"/>
                <a:gd name="connsiteY45" fmla="*/ 1838325 h 2000250"/>
                <a:gd name="connsiteX46" fmla="*/ 1181100 w 2165350"/>
                <a:gd name="connsiteY46" fmla="*/ 1809750 h 2000250"/>
                <a:gd name="connsiteX47" fmla="*/ 1155700 w 2165350"/>
                <a:gd name="connsiteY47" fmla="*/ 1790700 h 2000250"/>
                <a:gd name="connsiteX48" fmla="*/ 1136650 w 2165350"/>
                <a:gd name="connsiteY48" fmla="*/ 1755775 h 2000250"/>
                <a:gd name="connsiteX49" fmla="*/ 1003300 w 2165350"/>
                <a:gd name="connsiteY49" fmla="*/ 1524000 h 2000250"/>
                <a:gd name="connsiteX50" fmla="*/ 847725 w 2165350"/>
                <a:gd name="connsiteY50" fmla="*/ 1247775 h 2000250"/>
                <a:gd name="connsiteX51" fmla="*/ 723900 w 2165350"/>
                <a:gd name="connsiteY51" fmla="*/ 1025525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5350" h="2000250">
                  <a:moveTo>
                    <a:pt x="723900" y="1025525"/>
                  </a:moveTo>
                  <a:lnTo>
                    <a:pt x="596900" y="812800"/>
                  </a:lnTo>
                  <a:lnTo>
                    <a:pt x="501650" y="673100"/>
                  </a:lnTo>
                  <a:lnTo>
                    <a:pt x="400050" y="533400"/>
                  </a:lnTo>
                  <a:lnTo>
                    <a:pt x="336550" y="438150"/>
                  </a:lnTo>
                  <a:lnTo>
                    <a:pt x="228600" y="288925"/>
                  </a:lnTo>
                  <a:lnTo>
                    <a:pt x="142875" y="174625"/>
                  </a:lnTo>
                  <a:lnTo>
                    <a:pt x="114300" y="136525"/>
                  </a:lnTo>
                  <a:lnTo>
                    <a:pt x="82550" y="107950"/>
                  </a:lnTo>
                  <a:lnTo>
                    <a:pt x="50800" y="85725"/>
                  </a:lnTo>
                  <a:lnTo>
                    <a:pt x="25400" y="73025"/>
                  </a:lnTo>
                  <a:lnTo>
                    <a:pt x="6350" y="50800"/>
                  </a:lnTo>
                  <a:lnTo>
                    <a:pt x="0" y="25400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88900" y="6350"/>
                  </a:lnTo>
                  <a:lnTo>
                    <a:pt x="120650" y="12700"/>
                  </a:lnTo>
                  <a:lnTo>
                    <a:pt x="161925" y="38100"/>
                  </a:lnTo>
                  <a:lnTo>
                    <a:pt x="212725" y="76200"/>
                  </a:lnTo>
                  <a:lnTo>
                    <a:pt x="279400" y="149225"/>
                  </a:lnTo>
                  <a:lnTo>
                    <a:pt x="454025" y="358775"/>
                  </a:lnTo>
                  <a:lnTo>
                    <a:pt x="635000" y="577850"/>
                  </a:lnTo>
                  <a:lnTo>
                    <a:pt x="787400" y="758825"/>
                  </a:lnTo>
                  <a:lnTo>
                    <a:pt x="863600" y="844550"/>
                  </a:lnTo>
                  <a:lnTo>
                    <a:pt x="990600" y="990600"/>
                  </a:lnTo>
                  <a:lnTo>
                    <a:pt x="1139825" y="1152525"/>
                  </a:lnTo>
                  <a:lnTo>
                    <a:pt x="1247775" y="1260475"/>
                  </a:lnTo>
                  <a:lnTo>
                    <a:pt x="1330325" y="1336675"/>
                  </a:lnTo>
                  <a:lnTo>
                    <a:pt x="1466850" y="1454150"/>
                  </a:lnTo>
                  <a:lnTo>
                    <a:pt x="1590675" y="1543050"/>
                  </a:lnTo>
                  <a:lnTo>
                    <a:pt x="1768475" y="1673225"/>
                  </a:lnTo>
                  <a:lnTo>
                    <a:pt x="1955800" y="1797050"/>
                  </a:lnTo>
                  <a:lnTo>
                    <a:pt x="2105025" y="1889125"/>
                  </a:lnTo>
                  <a:lnTo>
                    <a:pt x="2130425" y="1908175"/>
                  </a:lnTo>
                  <a:lnTo>
                    <a:pt x="2155825" y="1933575"/>
                  </a:lnTo>
                  <a:lnTo>
                    <a:pt x="2165350" y="1958975"/>
                  </a:lnTo>
                  <a:lnTo>
                    <a:pt x="2155825" y="1981200"/>
                  </a:lnTo>
                  <a:lnTo>
                    <a:pt x="2143125" y="1993900"/>
                  </a:lnTo>
                  <a:lnTo>
                    <a:pt x="2089150" y="2000250"/>
                  </a:lnTo>
                  <a:lnTo>
                    <a:pt x="1885950" y="1981200"/>
                  </a:lnTo>
                  <a:lnTo>
                    <a:pt x="1619250" y="1939925"/>
                  </a:lnTo>
                  <a:lnTo>
                    <a:pt x="1362075" y="1889125"/>
                  </a:lnTo>
                  <a:lnTo>
                    <a:pt x="1301750" y="1870075"/>
                  </a:lnTo>
                  <a:lnTo>
                    <a:pt x="1257300" y="1854200"/>
                  </a:lnTo>
                  <a:lnTo>
                    <a:pt x="1222375" y="1838325"/>
                  </a:lnTo>
                  <a:lnTo>
                    <a:pt x="1181100" y="1809750"/>
                  </a:lnTo>
                  <a:lnTo>
                    <a:pt x="1155700" y="1790700"/>
                  </a:lnTo>
                  <a:lnTo>
                    <a:pt x="1136650" y="1755775"/>
                  </a:lnTo>
                  <a:lnTo>
                    <a:pt x="1003300" y="1524000"/>
                  </a:lnTo>
                  <a:lnTo>
                    <a:pt x="847725" y="1247775"/>
                  </a:lnTo>
                  <a:lnTo>
                    <a:pt x="723900" y="10255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79" name="グループ化 78">
            <a:extLst>
              <a:ext uri="{FF2B5EF4-FFF2-40B4-BE49-F238E27FC236}">
                <a16:creationId xmlns:a16="http://schemas.microsoft.com/office/drawing/2014/main" id="{BAA6022E-1AB3-4861-9FED-290D1E7B7EDD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465263"/>
            <a:ext cx="4968875" cy="4564062"/>
            <a:chOff x="2584450" y="1465263"/>
            <a:chExt cx="4968875" cy="4564062"/>
          </a:xfrm>
        </p:grpSpPr>
        <p:sp>
          <p:nvSpPr>
            <p:cNvPr id="80" name="フリーフォーム 6">
              <a:extLst>
                <a:ext uri="{FF2B5EF4-FFF2-40B4-BE49-F238E27FC236}">
                  <a16:creationId xmlns:a16="http://schemas.microsoft.com/office/drawing/2014/main" id="{D0F5147C-ACCF-4489-8D91-7C57A7F3FA7E}"/>
                </a:ext>
              </a:extLst>
            </p:cNvPr>
            <p:cNvSpPr/>
            <p:nvPr/>
          </p:nvSpPr>
          <p:spPr>
            <a:xfrm>
              <a:off x="3679825" y="1465263"/>
              <a:ext cx="1976438" cy="561975"/>
            </a:xfrm>
            <a:custGeom>
              <a:avLst/>
              <a:gdLst>
                <a:gd name="connsiteX0" fmla="*/ 1016794 w 1976438"/>
                <a:gd name="connsiteY0" fmla="*/ 359569 h 561975"/>
                <a:gd name="connsiteX1" fmla="*/ 740569 w 1976438"/>
                <a:gd name="connsiteY1" fmla="*/ 452437 h 561975"/>
                <a:gd name="connsiteX2" fmla="*/ 557213 w 1976438"/>
                <a:gd name="connsiteY2" fmla="*/ 516731 h 561975"/>
                <a:gd name="connsiteX3" fmla="*/ 421482 w 1976438"/>
                <a:gd name="connsiteY3" fmla="*/ 561975 h 561975"/>
                <a:gd name="connsiteX4" fmla="*/ 404813 w 1976438"/>
                <a:gd name="connsiteY4" fmla="*/ 561975 h 561975"/>
                <a:gd name="connsiteX5" fmla="*/ 323850 w 1976438"/>
                <a:gd name="connsiteY5" fmla="*/ 540544 h 561975"/>
                <a:gd name="connsiteX6" fmla="*/ 269082 w 1976438"/>
                <a:gd name="connsiteY6" fmla="*/ 511969 h 561975"/>
                <a:gd name="connsiteX7" fmla="*/ 209550 w 1976438"/>
                <a:gd name="connsiteY7" fmla="*/ 476250 h 561975"/>
                <a:gd name="connsiteX8" fmla="*/ 147638 w 1976438"/>
                <a:gd name="connsiteY8" fmla="*/ 421481 h 561975"/>
                <a:gd name="connsiteX9" fmla="*/ 107157 w 1976438"/>
                <a:gd name="connsiteY9" fmla="*/ 383381 h 561975"/>
                <a:gd name="connsiteX10" fmla="*/ 64294 w 1976438"/>
                <a:gd name="connsiteY10" fmla="*/ 335756 h 561975"/>
                <a:gd name="connsiteX11" fmla="*/ 26194 w 1976438"/>
                <a:gd name="connsiteY11" fmla="*/ 292894 h 561975"/>
                <a:gd name="connsiteX12" fmla="*/ 11907 w 1976438"/>
                <a:gd name="connsiteY12" fmla="*/ 271462 h 561975"/>
                <a:gd name="connsiteX13" fmla="*/ 4763 w 1976438"/>
                <a:gd name="connsiteY13" fmla="*/ 245269 h 561975"/>
                <a:gd name="connsiteX14" fmla="*/ 0 w 1976438"/>
                <a:gd name="connsiteY14" fmla="*/ 216694 h 561975"/>
                <a:gd name="connsiteX15" fmla="*/ 4763 w 1976438"/>
                <a:gd name="connsiteY15" fmla="*/ 195262 h 561975"/>
                <a:gd name="connsiteX16" fmla="*/ 19050 w 1976438"/>
                <a:gd name="connsiteY16" fmla="*/ 185737 h 561975"/>
                <a:gd name="connsiteX17" fmla="*/ 33338 w 1976438"/>
                <a:gd name="connsiteY17" fmla="*/ 185737 h 561975"/>
                <a:gd name="connsiteX18" fmla="*/ 52388 w 1976438"/>
                <a:gd name="connsiteY18" fmla="*/ 192881 h 561975"/>
                <a:gd name="connsiteX19" fmla="*/ 78582 w 1976438"/>
                <a:gd name="connsiteY19" fmla="*/ 214312 h 561975"/>
                <a:gd name="connsiteX20" fmla="*/ 140494 w 1976438"/>
                <a:gd name="connsiteY20" fmla="*/ 254794 h 561975"/>
                <a:gd name="connsiteX21" fmla="*/ 183357 w 1976438"/>
                <a:gd name="connsiteY21" fmla="*/ 276225 h 561975"/>
                <a:gd name="connsiteX22" fmla="*/ 226219 w 1976438"/>
                <a:gd name="connsiteY22" fmla="*/ 295275 h 561975"/>
                <a:gd name="connsiteX23" fmla="*/ 259557 w 1976438"/>
                <a:gd name="connsiteY23" fmla="*/ 304800 h 561975"/>
                <a:gd name="connsiteX24" fmla="*/ 311944 w 1976438"/>
                <a:gd name="connsiteY24" fmla="*/ 319087 h 561975"/>
                <a:gd name="connsiteX25" fmla="*/ 361950 w 1976438"/>
                <a:gd name="connsiteY25" fmla="*/ 326231 h 561975"/>
                <a:gd name="connsiteX26" fmla="*/ 395288 w 1976438"/>
                <a:gd name="connsiteY26" fmla="*/ 326231 h 561975"/>
                <a:gd name="connsiteX27" fmla="*/ 469107 w 1976438"/>
                <a:gd name="connsiteY27" fmla="*/ 319087 h 561975"/>
                <a:gd name="connsiteX28" fmla="*/ 611982 w 1976438"/>
                <a:gd name="connsiteY28" fmla="*/ 283369 h 561975"/>
                <a:gd name="connsiteX29" fmla="*/ 840582 w 1976438"/>
                <a:gd name="connsiteY29" fmla="*/ 230981 h 561975"/>
                <a:gd name="connsiteX30" fmla="*/ 1140619 w 1976438"/>
                <a:gd name="connsiteY30" fmla="*/ 164306 h 561975"/>
                <a:gd name="connsiteX31" fmla="*/ 1381125 w 1976438"/>
                <a:gd name="connsiteY31" fmla="*/ 111919 h 561975"/>
                <a:gd name="connsiteX32" fmla="*/ 1407319 w 1976438"/>
                <a:gd name="connsiteY32" fmla="*/ 83344 h 561975"/>
                <a:gd name="connsiteX33" fmla="*/ 1435894 w 1976438"/>
                <a:gd name="connsiteY33" fmla="*/ 59531 h 561975"/>
                <a:gd name="connsiteX34" fmla="*/ 1471613 w 1976438"/>
                <a:gd name="connsiteY34" fmla="*/ 38100 h 561975"/>
                <a:gd name="connsiteX35" fmla="*/ 1507332 w 1976438"/>
                <a:gd name="connsiteY35" fmla="*/ 21431 h 561975"/>
                <a:gd name="connsiteX36" fmla="*/ 1552575 w 1976438"/>
                <a:gd name="connsiteY36" fmla="*/ 7144 h 561975"/>
                <a:gd name="connsiteX37" fmla="*/ 1597819 w 1976438"/>
                <a:gd name="connsiteY37" fmla="*/ 0 h 561975"/>
                <a:gd name="connsiteX38" fmla="*/ 1638300 w 1976438"/>
                <a:gd name="connsiteY38" fmla="*/ 2381 h 561975"/>
                <a:gd name="connsiteX39" fmla="*/ 1695450 w 1976438"/>
                <a:gd name="connsiteY39" fmla="*/ 19050 h 561975"/>
                <a:gd name="connsiteX40" fmla="*/ 1790700 w 1976438"/>
                <a:gd name="connsiteY40" fmla="*/ 59531 h 561975"/>
                <a:gd name="connsiteX41" fmla="*/ 1893094 w 1976438"/>
                <a:gd name="connsiteY41" fmla="*/ 109537 h 561975"/>
                <a:gd name="connsiteX42" fmla="*/ 1931194 w 1976438"/>
                <a:gd name="connsiteY42" fmla="*/ 130969 h 561975"/>
                <a:gd name="connsiteX43" fmla="*/ 1943100 w 1976438"/>
                <a:gd name="connsiteY43" fmla="*/ 138112 h 561975"/>
                <a:gd name="connsiteX44" fmla="*/ 1959769 w 1976438"/>
                <a:gd name="connsiteY44" fmla="*/ 154781 h 561975"/>
                <a:gd name="connsiteX45" fmla="*/ 1971675 w 1976438"/>
                <a:gd name="connsiteY45" fmla="*/ 180975 h 561975"/>
                <a:gd name="connsiteX46" fmla="*/ 1976438 w 1976438"/>
                <a:gd name="connsiteY46" fmla="*/ 200025 h 561975"/>
                <a:gd name="connsiteX47" fmla="*/ 1976438 w 1976438"/>
                <a:gd name="connsiteY47" fmla="*/ 221456 h 561975"/>
                <a:gd name="connsiteX48" fmla="*/ 1964532 w 1976438"/>
                <a:gd name="connsiteY48" fmla="*/ 247650 h 561975"/>
                <a:gd name="connsiteX49" fmla="*/ 1943100 w 1976438"/>
                <a:gd name="connsiteY49" fmla="*/ 271462 h 561975"/>
                <a:gd name="connsiteX50" fmla="*/ 1909763 w 1976438"/>
                <a:gd name="connsiteY50" fmla="*/ 295275 h 561975"/>
                <a:gd name="connsiteX51" fmla="*/ 1483519 w 1976438"/>
                <a:gd name="connsiteY51" fmla="*/ 271462 h 561975"/>
                <a:gd name="connsiteX52" fmla="*/ 1414463 w 1976438"/>
                <a:gd name="connsiteY52" fmla="*/ 266700 h 561975"/>
                <a:gd name="connsiteX53" fmla="*/ 1369219 w 1976438"/>
                <a:gd name="connsiteY53" fmla="*/ 269081 h 561975"/>
                <a:gd name="connsiteX54" fmla="*/ 1319213 w 1976438"/>
                <a:gd name="connsiteY54" fmla="*/ 278606 h 561975"/>
                <a:gd name="connsiteX55" fmla="*/ 1016794 w 1976438"/>
                <a:gd name="connsiteY55" fmla="*/ 35956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76438" h="561975">
                  <a:moveTo>
                    <a:pt x="1016794" y="359569"/>
                  </a:moveTo>
                  <a:lnTo>
                    <a:pt x="740569" y="452437"/>
                  </a:lnTo>
                  <a:lnTo>
                    <a:pt x="557213" y="516731"/>
                  </a:lnTo>
                  <a:lnTo>
                    <a:pt x="421482" y="561975"/>
                  </a:lnTo>
                  <a:lnTo>
                    <a:pt x="404813" y="561975"/>
                  </a:lnTo>
                  <a:lnTo>
                    <a:pt x="323850" y="540544"/>
                  </a:lnTo>
                  <a:lnTo>
                    <a:pt x="269082" y="511969"/>
                  </a:lnTo>
                  <a:lnTo>
                    <a:pt x="209550" y="476250"/>
                  </a:lnTo>
                  <a:lnTo>
                    <a:pt x="147638" y="421481"/>
                  </a:lnTo>
                  <a:lnTo>
                    <a:pt x="107157" y="383381"/>
                  </a:lnTo>
                  <a:lnTo>
                    <a:pt x="64294" y="335756"/>
                  </a:lnTo>
                  <a:lnTo>
                    <a:pt x="26194" y="292894"/>
                  </a:lnTo>
                  <a:lnTo>
                    <a:pt x="11907" y="271462"/>
                  </a:lnTo>
                  <a:lnTo>
                    <a:pt x="4763" y="245269"/>
                  </a:lnTo>
                  <a:lnTo>
                    <a:pt x="0" y="216694"/>
                  </a:lnTo>
                  <a:lnTo>
                    <a:pt x="4763" y="195262"/>
                  </a:lnTo>
                  <a:lnTo>
                    <a:pt x="19050" y="185737"/>
                  </a:lnTo>
                  <a:lnTo>
                    <a:pt x="33338" y="185737"/>
                  </a:lnTo>
                  <a:lnTo>
                    <a:pt x="52388" y="192881"/>
                  </a:lnTo>
                  <a:lnTo>
                    <a:pt x="78582" y="214312"/>
                  </a:lnTo>
                  <a:lnTo>
                    <a:pt x="140494" y="254794"/>
                  </a:lnTo>
                  <a:lnTo>
                    <a:pt x="183357" y="276225"/>
                  </a:lnTo>
                  <a:lnTo>
                    <a:pt x="226219" y="295275"/>
                  </a:lnTo>
                  <a:lnTo>
                    <a:pt x="259557" y="304800"/>
                  </a:lnTo>
                  <a:lnTo>
                    <a:pt x="311944" y="319087"/>
                  </a:lnTo>
                  <a:lnTo>
                    <a:pt x="361950" y="326231"/>
                  </a:lnTo>
                  <a:lnTo>
                    <a:pt x="395288" y="326231"/>
                  </a:lnTo>
                  <a:lnTo>
                    <a:pt x="469107" y="319087"/>
                  </a:lnTo>
                  <a:lnTo>
                    <a:pt x="611982" y="283369"/>
                  </a:lnTo>
                  <a:lnTo>
                    <a:pt x="840582" y="230981"/>
                  </a:lnTo>
                  <a:lnTo>
                    <a:pt x="1140619" y="164306"/>
                  </a:lnTo>
                  <a:lnTo>
                    <a:pt x="1381125" y="111919"/>
                  </a:lnTo>
                  <a:lnTo>
                    <a:pt x="1407319" y="83344"/>
                  </a:lnTo>
                  <a:lnTo>
                    <a:pt x="1435894" y="59531"/>
                  </a:lnTo>
                  <a:lnTo>
                    <a:pt x="1471613" y="38100"/>
                  </a:lnTo>
                  <a:lnTo>
                    <a:pt x="1507332" y="21431"/>
                  </a:lnTo>
                  <a:lnTo>
                    <a:pt x="1552575" y="7144"/>
                  </a:lnTo>
                  <a:lnTo>
                    <a:pt x="1597819" y="0"/>
                  </a:lnTo>
                  <a:lnTo>
                    <a:pt x="1638300" y="2381"/>
                  </a:lnTo>
                  <a:lnTo>
                    <a:pt x="1695450" y="19050"/>
                  </a:lnTo>
                  <a:lnTo>
                    <a:pt x="1790700" y="59531"/>
                  </a:lnTo>
                  <a:lnTo>
                    <a:pt x="1893094" y="109537"/>
                  </a:lnTo>
                  <a:lnTo>
                    <a:pt x="1931194" y="130969"/>
                  </a:lnTo>
                  <a:lnTo>
                    <a:pt x="1943100" y="138112"/>
                  </a:lnTo>
                  <a:lnTo>
                    <a:pt x="1959769" y="154781"/>
                  </a:lnTo>
                  <a:lnTo>
                    <a:pt x="1971675" y="180975"/>
                  </a:lnTo>
                  <a:lnTo>
                    <a:pt x="1976438" y="200025"/>
                  </a:lnTo>
                  <a:lnTo>
                    <a:pt x="1976438" y="221456"/>
                  </a:lnTo>
                  <a:lnTo>
                    <a:pt x="1964532" y="247650"/>
                  </a:lnTo>
                  <a:lnTo>
                    <a:pt x="1943100" y="271462"/>
                  </a:lnTo>
                  <a:lnTo>
                    <a:pt x="1909763" y="295275"/>
                  </a:lnTo>
                  <a:lnTo>
                    <a:pt x="1483519" y="271462"/>
                  </a:lnTo>
                  <a:lnTo>
                    <a:pt x="1414463" y="266700"/>
                  </a:lnTo>
                  <a:lnTo>
                    <a:pt x="1369219" y="269081"/>
                  </a:lnTo>
                  <a:lnTo>
                    <a:pt x="1319213" y="278606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11">
              <a:extLst>
                <a:ext uri="{FF2B5EF4-FFF2-40B4-BE49-F238E27FC236}">
                  <a16:creationId xmlns:a16="http://schemas.microsoft.com/office/drawing/2014/main" id="{C6EBCCE9-D5EE-47A9-8985-ED24A856396A}"/>
                </a:ext>
              </a:extLst>
            </p:cNvPr>
            <p:cNvSpPr/>
            <p:nvPr/>
          </p:nvSpPr>
          <p:spPr>
            <a:xfrm>
              <a:off x="2617788" y="3021013"/>
              <a:ext cx="1416050" cy="476250"/>
            </a:xfrm>
            <a:custGeom>
              <a:avLst/>
              <a:gdLst>
                <a:gd name="connsiteX0" fmla="*/ 788194 w 1416844"/>
                <a:gd name="connsiteY0" fmla="*/ 307182 h 476250"/>
                <a:gd name="connsiteX1" fmla="*/ 602456 w 1416844"/>
                <a:gd name="connsiteY1" fmla="*/ 390525 h 476250"/>
                <a:gd name="connsiteX2" fmla="*/ 507206 w 1416844"/>
                <a:gd name="connsiteY2" fmla="*/ 435769 h 476250"/>
                <a:gd name="connsiteX3" fmla="*/ 464344 w 1416844"/>
                <a:gd name="connsiteY3" fmla="*/ 454819 h 476250"/>
                <a:gd name="connsiteX4" fmla="*/ 426244 w 1416844"/>
                <a:gd name="connsiteY4" fmla="*/ 466725 h 476250"/>
                <a:gd name="connsiteX5" fmla="*/ 381000 w 1416844"/>
                <a:gd name="connsiteY5" fmla="*/ 473869 h 476250"/>
                <a:gd name="connsiteX6" fmla="*/ 340519 w 1416844"/>
                <a:gd name="connsiteY6" fmla="*/ 476250 h 476250"/>
                <a:gd name="connsiteX7" fmla="*/ 304800 w 1416844"/>
                <a:gd name="connsiteY7" fmla="*/ 469107 h 476250"/>
                <a:gd name="connsiteX8" fmla="*/ 261937 w 1416844"/>
                <a:gd name="connsiteY8" fmla="*/ 450057 h 476250"/>
                <a:gd name="connsiteX9" fmla="*/ 195262 w 1416844"/>
                <a:gd name="connsiteY9" fmla="*/ 414338 h 476250"/>
                <a:gd name="connsiteX10" fmla="*/ 142875 w 1416844"/>
                <a:gd name="connsiteY10" fmla="*/ 378619 h 476250"/>
                <a:gd name="connsiteX11" fmla="*/ 76200 w 1416844"/>
                <a:gd name="connsiteY11" fmla="*/ 323850 h 476250"/>
                <a:gd name="connsiteX12" fmla="*/ 45244 w 1416844"/>
                <a:gd name="connsiteY12" fmla="*/ 292894 h 476250"/>
                <a:gd name="connsiteX13" fmla="*/ 11906 w 1416844"/>
                <a:gd name="connsiteY13" fmla="*/ 264319 h 476250"/>
                <a:gd name="connsiteX14" fmla="*/ 2381 w 1416844"/>
                <a:gd name="connsiteY14" fmla="*/ 247650 h 476250"/>
                <a:gd name="connsiteX15" fmla="*/ 0 w 1416844"/>
                <a:gd name="connsiteY15" fmla="*/ 226219 h 476250"/>
                <a:gd name="connsiteX16" fmla="*/ 4762 w 1416844"/>
                <a:gd name="connsiteY16" fmla="*/ 202407 h 476250"/>
                <a:gd name="connsiteX17" fmla="*/ 16669 w 1416844"/>
                <a:gd name="connsiteY17" fmla="*/ 190500 h 476250"/>
                <a:gd name="connsiteX18" fmla="*/ 40481 w 1416844"/>
                <a:gd name="connsiteY18" fmla="*/ 180975 h 476250"/>
                <a:gd name="connsiteX19" fmla="*/ 59531 w 1416844"/>
                <a:gd name="connsiteY19" fmla="*/ 185738 h 476250"/>
                <a:gd name="connsiteX20" fmla="*/ 97631 w 1416844"/>
                <a:gd name="connsiteY20" fmla="*/ 204788 h 476250"/>
                <a:gd name="connsiteX21" fmla="*/ 123825 w 1416844"/>
                <a:gd name="connsiteY21" fmla="*/ 216694 h 476250"/>
                <a:gd name="connsiteX22" fmla="*/ 185737 w 1416844"/>
                <a:gd name="connsiteY22" fmla="*/ 235744 h 476250"/>
                <a:gd name="connsiteX23" fmla="*/ 230981 w 1416844"/>
                <a:gd name="connsiteY23" fmla="*/ 247650 h 476250"/>
                <a:gd name="connsiteX24" fmla="*/ 285750 w 1416844"/>
                <a:gd name="connsiteY24" fmla="*/ 254794 h 476250"/>
                <a:gd name="connsiteX25" fmla="*/ 335756 w 1416844"/>
                <a:gd name="connsiteY25" fmla="*/ 259557 h 476250"/>
                <a:gd name="connsiteX26" fmla="*/ 359569 w 1416844"/>
                <a:gd name="connsiteY26" fmla="*/ 257175 h 476250"/>
                <a:gd name="connsiteX27" fmla="*/ 392906 w 1416844"/>
                <a:gd name="connsiteY27" fmla="*/ 254794 h 476250"/>
                <a:gd name="connsiteX28" fmla="*/ 481012 w 1416844"/>
                <a:gd name="connsiteY28" fmla="*/ 221457 h 476250"/>
                <a:gd name="connsiteX29" fmla="*/ 697706 w 1416844"/>
                <a:gd name="connsiteY29" fmla="*/ 145257 h 476250"/>
                <a:gd name="connsiteX30" fmla="*/ 895350 w 1416844"/>
                <a:gd name="connsiteY30" fmla="*/ 73819 h 476250"/>
                <a:gd name="connsiteX31" fmla="*/ 935831 w 1416844"/>
                <a:gd name="connsiteY31" fmla="*/ 45244 h 476250"/>
                <a:gd name="connsiteX32" fmla="*/ 971550 w 1416844"/>
                <a:gd name="connsiteY32" fmla="*/ 26194 h 476250"/>
                <a:gd name="connsiteX33" fmla="*/ 1009650 w 1416844"/>
                <a:gd name="connsiteY33" fmla="*/ 9525 h 476250"/>
                <a:gd name="connsiteX34" fmla="*/ 1057275 w 1416844"/>
                <a:gd name="connsiteY34" fmla="*/ 0 h 476250"/>
                <a:gd name="connsiteX35" fmla="*/ 1100137 w 1416844"/>
                <a:gd name="connsiteY35" fmla="*/ 4763 h 476250"/>
                <a:gd name="connsiteX36" fmla="*/ 1135856 w 1416844"/>
                <a:gd name="connsiteY36" fmla="*/ 21432 h 476250"/>
                <a:gd name="connsiteX37" fmla="*/ 1214437 w 1416844"/>
                <a:gd name="connsiteY37" fmla="*/ 64294 h 476250"/>
                <a:gd name="connsiteX38" fmla="*/ 1307306 w 1416844"/>
                <a:gd name="connsiteY38" fmla="*/ 116682 h 476250"/>
                <a:gd name="connsiteX39" fmla="*/ 1357312 w 1416844"/>
                <a:gd name="connsiteY39" fmla="*/ 142875 h 476250"/>
                <a:gd name="connsiteX40" fmla="*/ 1390650 w 1416844"/>
                <a:gd name="connsiteY40" fmla="*/ 166688 h 476250"/>
                <a:gd name="connsiteX41" fmla="*/ 1407319 w 1416844"/>
                <a:gd name="connsiteY41" fmla="*/ 185738 h 476250"/>
                <a:gd name="connsiteX42" fmla="*/ 1416844 w 1416844"/>
                <a:gd name="connsiteY42" fmla="*/ 211932 h 476250"/>
                <a:gd name="connsiteX43" fmla="*/ 1416844 w 1416844"/>
                <a:gd name="connsiteY43" fmla="*/ 240507 h 476250"/>
                <a:gd name="connsiteX44" fmla="*/ 1400175 w 1416844"/>
                <a:gd name="connsiteY44" fmla="*/ 266700 h 476250"/>
                <a:gd name="connsiteX45" fmla="*/ 1347787 w 1416844"/>
                <a:gd name="connsiteY45" fmla="*/ 328613 h 476250"/>
                <a:gd name="connsiteX46" fmla="*/ 1302544 w 1416844"/>
                <a:gd name="connsiteY46" fmla="*/ 388144 h 476250"/>
                <a:gd name="connsiteX47" fmla="*/ 1028700 w 1416844"/>
                <a:gd name="connsiteY47" fmla="*/ 257175 h 476250"/>
                <a:gd name="connsiteX48" fmla="*/ 992981 w 1416844"/>
                <a:gd name="connsiteY48" fmla="*/ 242888 h 476250"/>
                <a:gd name="connsiteX49" fmla="*/ 964406 w 1416844"/>
                <a:gd name="connsiteY49" fmla="*/ 238125 h 476250"/>
                <a:gd name="connsiteX50" fmla="*/ 919162 w 1416844"/>
                <a:gd name="connsiteY50" fmla="*/ 252413 h 476250"/>
                <a:gd name="connsiteX51" fmla="*/ 788194 w 1416844"/>
                <a:gd name="connsiteY51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16844" h="476250">
                  <a:moveTo>
                    <a:pt x="788194" y="307182"/>
                  </a:moveTo>
                  <a:lnTo>
                    <a:pt x="602456" y="390525"/>
                  </a:lnTo>
                  <a:lnTo>
                    <a:pt x="507206" y="435769"/>
                  </a:lnTo>
                  <a:lnTo>
                    <a:pt x="464344" y="454819"/>
                  </a:lnTo>
                  <a:lnTo>
                    <a:pt x="426244" y="466725"/>
                  </a:lnTo>
                  <a:lnTo>
                    <a:pt x="381000" y="473869"/>
                  </a:lnTo>
                  <a:lnTo>
                    <a:pt x="340519" y="476250"/>
                  </a:lnTo>
                  <a:lnTo>
                    <a:pt x="304800" y="469107"/>
                  </a:lnTo>
                  <a:lnTo>
                    <a:pt x="261937" y="450057"/>
                  </a:lnTo>
                  <a:lnTo>
                    <a:pt x="195262" y="414338"/>
                  </a:lnTo>
                  <a:lnTo>
                    <a:pt x="142875" y="378619"/>
                  </a:lnTo>
                  <a:lnTo>
                    <a:pt x="76200" y="323850"/>
                  </a:lnTo>
                  <a:lnTo>
                    <a:pt x="45244" y="292894"/>
                  </a:lnTo>
                  <a:lnTo>
                    <a:pt x="11906" y="264319"/>
                  </a:lnTo>
                  <a:lnTo>
                    <a:pt x="2381" y="247650"/>
                  </a:lnTo>
                  <a:lnTo>
                    <a:pt x="0" y="226219"/>
                  </a:lnTo>
                  <a:lnTo>
                    <a:pt x="4762" y="202407"/>
                  </a:lnTo>
                  <a:lnTo>
                    <a:pt x="16669" y="190500"/>
                  </a:lnTo>
                  <a:lnTo>
                    <a:pt x="40481" y="180975"/>
                  </a:lnTo>
                  <a:lnTo>
                    <a:pt x="59531" y="185738"/>
                  </a:lnTo>
                  <a:lnTo>
                    <a:pt x="97631" y="204788"/>
                  </a:lnTo>
                  <a:lnTo>
                    <a:pt x="123825" y="216694"/>
                  </a:lnTo>
                  <a:lnTo>
                    <a:pt x="185737" y="235744"/>
                  </a:lnTo>
                  <a:lnTo>
                    <a:pt x="230981" y="247650"/>
                  </a:lnTo>
                  <a:lnTo>
                    <a:pt x="285750" y="254794"/>
                  </a:lnTo>
                  <a:lnTo>
                    <a:pt x="335756" y="259557"/>
                  </a:lnTo>
                  <a:lnTo>
                    <a:pt x="359569" y="257175"/>
                  </a:lnTo>
                  <a:lnTo>
                    <a:pt x="392906" y="254794"/>
                  </a:lnTo>
                  <a:lnTo>
                    <a:pt x="481012" y="221457"/>
                  </a:lnTo>
                  <a:lnTo>
                    <a:pt x="697706" y="145257"/>
                  </a:lnTo>
                  <a:lnTo>
                    <a:pt x="895350" y="73819"/>
                  </a:lnTo>
                  <a:lnTo>
                    <a:pt x="935831" y="45244"/>
                  </a:lnTo>
                  <a:lnTo>
                    <a:pt x="971550" y="26194"/>
                  </a:lnTo>
                  <a:lnTo>
                    <a:pt x="1009650" y="9525"/>
                  </a:lnTo>
                  <a:lnTo>
                    <a:pt x="1057275" y="0"/>
                  </a:lnTo>
                  <a:lnTo>
                    <a:pt x="1100137" y="4763"/>
                  </a:lnTo>
                  <a:lnTo>
                    <a:pt x="1135856" y="21432"/>
                  </a:lnTo>
                  <a:lnTo>
                    <a:pt x="1214437" y="64294"/>
                  </a:lnTo>
                  <a:lnTo>
                    <a:pt x="1307306" y="116682"/>
                  </a:lnTo>
                  <a:lnTo>
                    <a:pt x="1357312" y="142875"/>
                  </a:lnTo>
                  <a:lnTo>
                    <a:pt x="1390650" y="166688"/>
                  </a:lnTo>
                  <a:lnTo>
                    <a:pt x="1407319" y="185738"/>
                  </a:lnTo>
                  <a:lnTo>
                    <a:pt x="1416844" y="211932"/>
                  </a:lnTo>
                  <a:lnTo>
                    <a:pt x="1416844" y="240507"/>
                  </a:lnTo>
                  <a:lnTo>
                    <a:pt x="1400175" y="266700"/>
                  </a:lnTo>
                  <a:lnTo>
                    <a:pt x="1347787" y="328613"/>
                  </a:lnTo>
                  <a:lnTo>
                    <a:pt x="1302544" y="388144"/>
                  </a:lnTo>
                  <a:lnTo>
                    <a:pt x="1028700" y="257175"/>
                  </a:lnTo>
                  <a:lnTo>
                    <a:pt x="992981" y="242888"/>
                  </a:lnTo>
                  <a:lnTo>
                    <a:pt x="964406" y="238125"/>
                  </a:lnTo>
                  <a:lnTo>
                    <a:pt x="919162" y="252413"/>
                  </a:lnTo>
                  <a:lnTo>
                    <a:pt x="78819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12">
              <a:extLst>
                <a:ext uri="{FF2B5EF4-FFF2-40B4-BE49-F238E27FC236}">
                  <a16:creationId xmlns:a16="http://schemas.microsoft.com/office/drawing/2014/main" id="{B4B27207-C2D2-44B2-BCE6-D7A2D472A01E}"/>
                </a:ext>
              </a:extLst>
            </p:cNvPr>
            <p:cNvSpPr/>
            <p:nvPr/>
          </p:nvSpPr>
          <p:spPr>
            <a:xfrm>
              <a:off x="5546725" y="2274888"/>
              <a:ext cx="1266825" cy="1047750"/>
            </a:xfrm>
            <a:custGeom>
              <a:avLst/>
              <a:gdLst>
                <a:gd name="connsiteX0" fmla="*/ 361950 w 1266825"/>
                <a:gd name="connsiteY0" fmla="*/ 881062 h 1047750"/>
                <a:gd name="connsiteX1" fmla="*/ 42863 w 1266825"/>
                <a:gd name="connsiteY1" fmla="*/ 1047750 h 1047750"/>
                <a:gd name="connsiteX2" fmla="*/ 0 w 1266825"/>
                <a:gd name="connsiteY2" fmla="*/ 1014412 h 1047750"/>
                <a:gd name="connsiteX3" fmla="*/ 76200 w 1266825"/>
                <a:gd name="connsiteY3" fmla="*/ 957262 h 1047750"/>
                <a:gd name="connsiteX4" fmla="*/ 204788 w 1266825"/>
                <a:gd name="connsiteY4" fmla="*/ 864394 h 1047750"/>
                <a:gd name="connsiteX5" fmla="*/ 302419 w 1266825"/>
                <a:gd name="connsiteY5" fmla="*/ 790575 h 1047750"/>
                <a:gd name="connsiteX6" fmla="*/ 376238 w 1266825"/>
                <a:gd name="connsiteY6" fmla="*/ 733425 h 1047750"/>
                <a:gd name="connsiteX7" fmla="*/ 488157 w 1266825"/>
                <a:gd name="connsiteY7" fmla="*/ 638175 h 1047750"/>
                <a:gd name="connsiteX8" fmla="*/ 590550 w 1266825"/>
                <a:gd name="connsiteY8" fmla="*/ 550069 h 1047750"/>
                <a:gd name="connsiteX9" fmla="*/ 669132 w 1266825"/>
                <a:gd name="connsiteY9" fmla="*/ 473869 h 1047750"/>
                <a:gd name="connsiteX10" fmla="*/ 728663 w 1266825"/>
                <a:gd name="connsiteY10" fmla="*/ 416719 h 1047750"/>
                <a:gd name="connsiteX11" fmla="*/ 795338 w 1266825"/>
                <a:gd name="connsiteY11" fmla="*/ 345281 h 1047750"/>
                <a:gd name="connsiteX12" fmla="*/ 828675 w 1266825"/>
                <a:gd name="connsiteY12" fmla="*/ 307181 h 1047750"/>
                <a:gd name="connsiteX13" fmla="*/ 845344 w 1266825"/>
                <a:gd name="connsiteY13" fmla="*/ 280987 h 1047750"/>
                <a:gd name="connsiteX14" fmla="*/ 854869 w 1266825"/>
                <a:gd name="connsiteY14" fmla="*/ 252412 h 1047750"/>
                <a:gd name="connsiteX15" fmla="*/ 850107 w 1266825"/>
                <a:gd name="connsiteY15" fmla="*/ 216694 h 1047750"/>
                <a:gd name="connsiteX16" fmla="*/ 838200 w 1266825"/>
                <a:gd name="connsiteY16" fmla="*/ 178594 h 1047750"/>
                <a:gd name="connsiteX17" fmla="*/ 823913 w 1266825"/>
                <a:gd name="connsiteY17" fmla="*/ 152400 h 1047750"/>
                <a:gd name="connsiteX18" fmla="*/ 788194 w 1266825"/>
                <a:gd name="connsiteY18" fmla="*/ 107156 h 1047750"/>
                <a:gd name="connsiteX19" fmla="*/ 757238 w 1266825"/>
                <a:gd name="connsiteY19" fmla="*/ 80962 h 1047750"/>
                <a:gd name="connsiteX20" fmla="*/ 740569 w 1266825"/>
                <a:gd name="connsiteY20" fmla="*/ 66675 h 1047750"/>
                <a:gd name="connsiteX21" fmla="*/ 726282 w 1266825"/>
                <a:gd name="connsiteY21" fmla="*/ 47625 h 1047750"/>
                <a:gd name="connsiteX22" fmla="*/ 723900 w 1266825"/>
                <a:gd name="connsiteY22" fmla="*/ 30956 h 1047750"/>
                <a:gd name="connsiteX23" fmla="*/ 728663 w 1266825"/>
                <a:gd name="connsiteY23" fmla="*/ 9525 h 1047750"/>
                <a:gd name="connsiteX24" fmla="*/ 745332 w 1266825"/>
                <a:gd name="connsiteY24" fmla="*/ 0 h 1047750"/>
                <a:gd name="connsiteX25" fmla="*/ 781050 w 1266825"/>
                <a:gd name="connsiteY25" fmla="*/ 4762 h 1047750"/>
                <a:gd name="connsiteX26" fmla="*/ 814388 w 1266825"/>
                <a:gd name="connsiteY26" fmla="*/ 16669 h 1047750"/>
                <a:gd name="connsiteX27" fmla="*/ 873919 w 1266825"/>
                <a:gd name="connsiteY27" fmla="*/ 21431 h 1047750"/>
                <a:gd name="connsiteX28" fmla="*/ 933450 w 1266825"/>
                <a:gd name="connsiteY28" fmla="*/ 35719 h 1047750"/>
                <a:gd name="connsiteX29" fmla="*/ 988219 w 1266825"/>
                <a:gd name="connsiteY29" fmla="*/ 57150 h 1047750"/>
                <a:gd name="connsiteX30" fmla="*/ 1031082 w 1266825"/>
                <a:gd name="connsiteY30" fmla="*/ 80962 h 1047750"/>
                <a:gd name="connsiteX31" fmla="*/ 1073944 w 1266825"/>
                <a:gd name="connsiteY31" fmla="*/ 109537 h 1047750"/>
                <a:gd name="connsiteX32" fmla="*/ 1121569 w 1266825"/>
                <a:gd name="connsiteY32" fmla="*/ 152400 h 1047750"/>
                <a:gd name="connsiteX33" fmla="*/ 1171575 w 1266825"/>
                <a:gd name="connsiteY33" fmla="*/ 197644 h 1047750"/>
                <a:gd name="connsiteX34" fmla="*/ 1214438 w 1266825"/>
                <a:gd name="connsiteY34" fmla="*/ 242887 h 1047750"/>
                <a:gd name="connsiteX35" fmla="*/ 1245394 w 1266825"/>
                <a:gd name="connsiteY35" fmla="*/ 285750 h 1047750"/>
                <a:gd name="connsiteX36" fmla="*/ 1262063 w 1266825"/>
                <a:gd name="connsiteY36" fmla="*/ 314325 h 1047750"/>
                <a:gd name="connsiteX37" fmla="*/ 1266825 w 1266825"/>
                <a:gd name="connsiteY37" fmla="*/ 333375 h 1047750"/>
                <a:gd name="connsiteX38" fmla="*/ 1266825 w 1266825"/>
                <a:gd name="connsiteY38" fmla="*/ 354806 h 1047750"/>
                <a:gd name="connsiteX39" fmla="*/ 1259682 w 1266825"/>
                <a:gd name="connsiteY39" fmla="*/ 381000 h 1047750"/>
                <a:gd name="connsiteX40" fmla="*/ 1235869 w 1266825"/>
                <a:gd name="connsiteY40" fmla="*/ 400050 h 1047750"/>
                <a:gd name="connsiteX41" fmla="*/ 1164432 w 1266825"/>
                <a:gd name="connsiteY41" fmla="*/ 428625 h 1047750"/>
                <a:gd name="connsiteX42" fmla="*/ 1042988 w 1266825"/>
                <a:gd name="connsiteY42" fmla="*/ 495300 h 1047750"/>
                <a:gd name="connsiteX43" fmla="*/ 842963 w 1266825"/>
                <a:gd name="connsiteY43" fmla="*/ 616744 h 1047750"/>
                <a:gd name="connsiteX44" fmla="*/ 619125 w 1266825"/>
                <a:gd name="connsiteY44" fmla="*/ 740569 h 1047750"/>
                <a:gd name="connsiteX45" fmla="*/ 361950 w 1266825"/>
                <a:gd name="connsiteY45" fmla="*/ 88106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6825" h="1047750">
                  <a:moveTo>
                    <a:pt x="361950" y="881062"/>
                  </a:moveTo>
                  <a:lnTo>
                    <a:pt x="42863" y="1047750"/>
                  </a:lnTo>
                  <a:lnTo>
                    <a:pt x="0" y="1014412"/>
                  </a:lnTo>
                  <a:lnTo>
                    <a:pt x="76200" y="957262"/>
                  </a:lnTo>
                  <a:lnTo>
                    <a:pt x="204788" y="864394"/>
                  </a:lnTo>
                  <a:lnTo>
                    <a:pt x="302419" y="790575"/>
                  </a:lnTo>
                  <a:lnTo>
                    <a:pt x="376238" y="733425"/>
                  </a:lnTo>
                  <a:lnTo>
                    <a:pt x="488157" y="638175"/>
                  </a:lnTo>
                  <a:lnTo>
                    <a:pt x="590550" y="550069"/>
                  </a:lnTo>
                  <a:lnTo>
                    <a:pt x="669132" y="473869"/>
                  </a:lnTo>
                  <a:lnTo>
                    <a:pt x="728663" y="416719"/>
                  </a:lnTo>
                  <a:lnTo>
                    <a:pt x="795338" y="345281"/>
                  </a:lnTo>
                  <a:lnTo>
                    <a:pt x="828675" y="307181"/>
                  </a:lnTo>
                  <a:lnTo>
                    <a:pt x="845344" y="280987"/>
                  </a:lnTo>
                  <a:lnTo>
                    <a:pt x="854869" y="252412"/>
                  </a:lnTo>
                  <a:lnTo>
                    <a:pt x="850107" y="216694"/>
                  </a:lnTo>
                  <a:lnTo>
                    <a:pt x="838200" y="178594"/>
                  </a:lnTo>
                  <a:lnTo>
                    <a:pt x="823913" y="152400"/>
                  </a:lnTo>
                  <a:lnTo>
                    <a:pt x="788194" y="107156"/>
                  </a:lnTo>
                  <a:lnTo>
                    <a:pt x="757238" y="80962"/>
                  </a:lnTo>
                  <a:lnTo>
                    <a:pt x="740569" y="66675"/>
                  </a:lnTo>
                  <a:lnTo>
                    <a:pt x="726282" y="47625"/>
                  </a:lnTo>
                  <a:lnTo>
                    <a:pt x="723900" y="30956"/>
                  </a:lnTo>
                  <a:lnTo>
                    <a:pt x="728663" y="9525"/>
                  </a:lnTo>
                  <a:lnTo>
                    <a:pt x="745332" y="0"/>
                  </a:lnTo>
                  <a:lnTo>
                    <a:pt x="781050" y="4762"/>
                  </a:lnTo>
                  <a:lnTo>
                    <a:pt x="814388" y="16669"/>
                  </a:lnTo>
                  <a:lnTo>
                    <a:pt x="873919" y="21431"/>
                  </a:lnTo>
                  <a:lnTo>
                    <a:pt x="933450" y="35719"/>
                  </a:lnTo>
                  <a:lnTo>
                    <a:pt x="988219" y="57150"/>
                  </a:lnTo>
                  <a:lnTo>
                    <a:pt x="1031082" y="80962"/>
                  </a:lnTo>
                  <a:lnTo>
                    <a:pt x="1073944" y="109537"/>
                  </a:lnTo>
                  <a:lnTo>
                    <a:pt x="1121569" y="152400"/>
                  </a:lnTo>
                  <a:lnTo>
                    <a:pt x="1171575" y="197644"/>
                  </a:lnTo>
                  <a:lnTo>
                    <a:pt x="1214438" y="242887"/>
                  </a:lnTo>
                  <a:lnTo>
                    <a:pt x="1245394" y="285750"/>
                  </a:lnTo>
                  <a:lnTo>
                    <a:pt x="1262063" y="314325"/>
                  </a:lnTo>
                  <a:lnTo>
                    <a:pt x="1266825" y="333375"/>
                  </a:lnTo>
                  <a:lnTo>
                    <a:pt x="1266825" y="354806"/>
                  </a:lnTo>
                  <a:lnTo>
                    <a:pt x="1259682" y="381000"/>
                  </a:lnTo>
                  <a:lnTo>
                    <a:pt x="1235869" y="400050"/>
                  </a:lnTo>
                  <a:lnTo>
                    <a:pt x="1164432" y="428625"/>
                  </a:lnTo>
                  <a:lnTo>
                    <a:pt x="1042988" y="495300"/>
                  </a:lnTo>
                  <a:lnTo>
                    <a:pt x="842963" y="616744"/>
                  </a:lnTo>
                  <a:lnTo>
                    <a:pt x="619125" y="740569"/>
                  </a:lnTo>
                  <a:lnTo>
                    <a:pt x="361950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7">
              <a:extLst>
                <a:ext uri="{FF2B5EF4-FFF2-40B4-BE49-F238E27FC236}">
                  <a16:creationId xmlns:a16="http://schemas.microsoft.com/office/drawing/2014/main" id="{8A1E3317-90A1-4158-BCA3-B0023FF7AD2C}"/>
                </a:ext>
              </a:extLst>
            </p:cNvPr>
            <p:cNvSpPr/>
            <p:nvPr/>
          </p:nvSpPr>
          <p:spPr>
            <a:xfrm>
              <a:off x="4552950" y="1681163"/>
              <a:ext cx="1047750" cy="958850"/>
            </a:xfrm>
            <a:custGeom>
              <a:avLst/>
              <a:gdLst>
                <a:gd name="connsiteX0" fmla="*/ 280988 w 1047750"/>
                <a:gd name="connsiteY0" fmla="*/ 731043 h 959643"/>
                <a:gd name="connsiteX1" fmla="*/ 66675 w 1047750"/>
                <a:gd name="connsiteY1" fmla="*/ 959643 h 959643"/>
                <a:gd name="connsiteX2" fmla="*/ 0 w 1047750"/>
                <a:gd name="connsiteY2" fmla="*/ 900112 h 959643"/>
                <a:gd name="connsiteX3" fmla="*/ 90488 w 1047750"/>
                <a:gd name="connsiteY3" fmla="*/ 785812 h 959643"/>
                <a:gd name="connsiteX4" fmla="*/ 240506 w 1047750"/>
                <a:gd name="connsiteY4" fmla="*/ 600075 h 959643"/>
                <a:gd name="connsiteX5" fmla="*/ 321469 w 1047750"/>
                <a:gd name="connsiteY5" fmla="*/ 492918 h 959643"/>
                <a:gd name="connsiteX6" fmla="*/ 400050 w 1047750"/>
                <a:gd name="connsiteY6" fmla="*/ 388143 h 959643"/>
                <a:gd name="connsiteX7" fmla="*/ 442913 w 1047750"/>
                <a:gd name="connsiteY7" fmla="*/ 321468 h 959643"/>
                <a:gd name="connsiteX8" fmla="*/ 490538 w 1047750"/>
                <a:gd name="connsiteY8" fmla="*/ 250031 h 959643"/>
                <a:gd name="connsiteX9" fmla="*/ 516731 w 1047750"/>
                <a:gd name="connsiteY9" fmla="*/ 211931 h 959643"/>
                <a:gd name="connsiteX10" fmla="*/ 550069 w 1047750"/>
                <a:gd name="connsiteY10" fmla="*/ 161925 h 959643"/>
                <a:gd name="connsiteX11" fmla="*/ 573881 w 1047750"/>
                <a:gd name="connsiteY11" fmla="*/ 116681 h 959643"/>
                <a:gd name="connsiteX12" fmla="*/ 583406 w 1047750"/>
                <a:gd name="connsiteY12" fmla="*/ 88106 h 959643"/>
                <a:gd name="connsiteX13" fmla="*/ 583406 w 1047750"/>
                <a:gd name="connsiteY13" fmla="*/ 66675 h 959643"/>
                <a:gd name="connsiteX14" fmla="*/ 550069 w 1047750"/>
                <a:gd name="connsiteY14" fmla="*/ 0 h 959643"/>
                <a:gd name="connsiteX15" fmla="*/ 1047750 w 1047750"/>
                <a:gd name="connsiteY15" fmla="*/ 35718 h 959643"/>
                <a:gd name="connsiteX16" fmla="*/ 1040606 w 1047750"/>
                <a:gd name="connsiteY16" fmla="*/ 76200 h 959643"/>
                <a:gd name="connsiteX17" fmla="*/ 985838 w 1047750"/>
                <a:gd name="connsiteY17" fmla="*/ 107156 h 959643"/>
                <a:gd name="connsiteX18" fmla="*/ 904875 w 1047750"/>
                <a:gd name="connsiteY18" fmla="*/ 154781 h 959643"/>
                <a:gd name="connsiteX19" fmla="*/ 812006 w 1047750"/>
                <a:gd name="connsiteY19" fmla="*/ 221456 h 959643"/>
                <a:gd name="connsiteX20" fmla="*/ 704850 w 1047750"/>
                <a:gd name="connsiteY20" fmla="*/ 314325 h 959643"/>
                <a:gd name="connsiteX21" fmla="*/ 552450 w 1047750"/>
                <a:gd name="connsiteY21" fmla="*/ 457200 h 959643"/>
                <a:gd name="connsiteX22" fmla="*/ 447675 w 1047750"/>
                <a:gd name="connsiteY22" fmla="*/ 561975 h 959643"/>
                <a:gd name="connsiteX23" fmla="*/ 280988 w 1047750"/>
                <a:gd name="connsiteY23" fmla="*/ 7310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7750" h="959643">
                  <a:moveTo>
                    <a:pt x="280988" y="731043"/>
                  </a:moveTo>
                  <a:lnTo>
                    <a:pt x="66675" y="959643"/>
                  </a:lnTo>
                  <a:lnTo>
                    <a:pt x="0" y="900112"/>
                  </a:lnTo>
                  <a:lnTo>
                    <a:pt x="90488" y="785812"/>
                  </a:lnTo>
                  <a:lnTo>
                    <a:pt x="240506" y="600075"/>
                  </a:lnTo>
                  <a:lnTo>
                    <a:pt x="321469" y="492918"/>
                  </a:lnTo>
                  <a:lnTo>
                    <a:pt x="400050" y="388143"/>
                  </a:lnTo>
                  <a:lnTo>
                    <a:pt x="442913" y="321468"/>
                  </a:lnTo>
                  <a:lnTo>
                    <a:pt x="490538" y="250031"/>
                  </a:lnTo>
                  <a:lnTo>
                    <a:pt x="516731" y="211931"/>
                  </a:lnTo>
                  <a:lnTo>
                    <a:pt x="550069" y="161925"/>
                  </a:lnTo>
                  <a:lnTo>
                    <a:pt x="573881" y="116681"/>
                  </a:lnTo>
                  <a:lnTo>
                    <a:pt x="583406" y="88106"/>
                  </a:lnTo>
                  <a:lnTo>
                    <a:pt x="583406" y="66675"/>
                  </a:lnTo>
                  <a:lnTo>
                    <a:pt x="550069" y="0"/>
                  </a:lnTo>
                  <a:lnTo>
                    <a:pt x="1047750" y="35718"/>
                  </a:lnTo>
                  <a:lnTo>
                    <a:pt x="1040606" y="76200"/>
                  </a:lnTo>
                  <a:lnTo>
                    <a:pt x="985838" y="107156"/>
                  </a:lnTo>
                  <a:lnTo>
                    <a:pt x="904875" y="154781"/>
                  </a:lnTo>
                  <a:lnTo>
                    <a:pt x="812006" y="221456"/>
                  </a:lnTo>
                  <a:lnTo>
                    <a:pt x="704850" y="314325"/>
                  </a:lnTo>
                  <a:lnTo>
                    <a:pt x="552450" y="457200"/>
                  </a:lnTo>
                  <a:lnTo>
                    <a:pt x="447675" y="561975"/>
                  </a:lnTo>
                  <a:lnTo>
                    <a:pt x="280988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19">
              <a:extLst>
                <a:ext uri="{FF2B5EF4-FFF2-40B4-BE49-F238E27FC236}">
                  <a16:creationId xmlns:a16="http://schemas.microsoft.com/office/drawing/2014/main" id="{10B8D2D2-C4C7-4EDF-943E-2383D2165271}"/>
                </a:ext>
              </a:extLst>
            </p:cNvPr>
            <p:cNvSpPr/>
            <p:nvPr/>
          </p:nvSpPr>
          <p:spPr>
            <a:xfrm rot="16200000">
              <a:off x="3827463" y="3116263"/>
              <a:ext cx="1946275" cy="70167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238125 w 3552825"/>
                <a:gd name="connsiteY21" fmla="*/ 0 h 720725"/>
                <a:gd name="connsiteX22" fmla="*/ 488950 w 3552825"/>
                <a:gd name="connsiteY22" fmla="*/ 200025 h 720725"/>
                <a:gd name="connsiteX23" fmla="*/ 498475 w 3552825"/>
                <a:gd name="connsiteY23" fmla="*/ 225425 h 720725"/>
                <a:gd name="connsiteX24" fmla="*/ 517525 w 3552825"/>
                <a:gd name="connsiteY24" fmla="*/ 260350 h 720725"/>
                <a:gd name="connsiteX25" fmla="*/ 555625 w 3552825"/>
                <a:gd name="connsiteY25" fmla="*/ 304800 h 720725"/>
                <a:gd name="connsiteX26" fmla="*/ 600075 w 3552825"/>
                <a:gd name="connsiteY26" fmla="*/ 336550 h 720725"/>
                <a:gd name="connsiteX27" fmla="*/ 676275 w 3552825"/>
                <a:gd name="connsiteY27" fmla="*/ 368300 h 720725"/>
                <a:gd name="connsiteX28" fmla="*/ 777875 w 3552825"/>
                <a:gd name="connsiteY28" fmla="*/ 396875 h 720725"/>
                <a:gd name="connsiteX29" fmla="*/ 895350 w 3552825"/>
                <a:gd name="connsiteY29" fmla="*/ 425450 h 720725"/>
                <a:gd name="connsiteX30" fmla="*/ 1016000 w 3552825"/>
                <a:gd name="connsiteY30" fmla="*/ 454025 h 720725"/>
                <a:gd name="connsiteX31" fmla="*/ 1123950 w 3552825"/>
                <a:gd name="connsiteY31" fmla="*/ 473075 h 720725"/>
                <a:gd name="connsiteX32" fmla="*/ 1225550 w 3552825"/>
                <a:gd name="connsiteY32" fmla="*/ 485775 h 720725"/>
                <a:gd name="connsiteX33" fmla="*/ 1327150 w 3552825"/>
                <a:gd name="connsiteY33" fmla="*/ 495300 h 720725"/>
                <a:gd name="connsiteX34" fmla="*/ 1412875 w 3552825"/>
                <a:gd name="connsiteY34" fmla="*/ 495300 h 720725"/>
                <a:gd name="connsiteX35" fmla="*/ 1606550 w 3552825"/>
                <a:gd name="connsiteY35" fmla="*/ 495300 h 720725"/>
                <a:gd name="connsiteX36" fmla="*/ 1793875 w 3552825"/>
                <a:gd name="connsiteY36" fmla="*/ 508000 h 720725"/>
                <a:gd name="connsiteX37" fmla="*/ 1908175 w 3552825"/>
                <a:gd name="connsiteY37" fmla="*/ 508000 h 720725"/>
                <a:gd name="connsiteX38" fmla="*/ 2070100 w 3552825"/>
                <a:gd name="connsiteY38" fmla="*/ 498475 h 720725"/>
                <a:gd name="connsiteX39" fmla="*/ 2124075 w 3552825"/>
                <a:gd name="connsiteY39" fmla="*/ 492125 h 720725"/>
                <a:gd name="connsiteX40" fmla="*/ 2279650 w 3552825"/>
                <a:gd name="connsiteY40" fmla="*/ 473075 h 720725"/>
                <a:gd name="connsiteX41" fmla="*/ 2428875 w 3552825"/>
                <a:gd name="connsiteY41" fmla="*/ 454025 h 720725"/>
                <a:gd name="connsiteX42" fmla="*/ 2552700 w 3552825"/>
                <a:gd name="connsiteY42" fmla="*/ 438150 h 720725"/>
                <a:gd name="connsiteX43" fmla="*/ 2667000 w 3552825"/>
                <a:gd name="connsiteY43" fmla="*/ 419100 h 720725"/>
                <a:gd name="connsiteX44" fmla="*/ 2749550 w 3552825"/>
                <a:gd name="connsiteY44" fmla="*/ 403225 h 720725"/>
                <a:gd name="connsiteX45" fmla="*/ 2832100 w 3552825"/>
                <a:gd name="connsiteY45" fmla="*/ 381000 h 720725"/>
                <a:gd name="connsiteX46" fmla="*/ 2987675 w 3552825"/>
                <a:gd name="connsiteY46" fmla="*/ 320675 h 720725"/>
                <a:gd name="connsiteX47" fmla="*/ 3098800 w 3552825"/>
                <a:gd name="connsiteY47" fmla="*/ 276225 h 720725"/>
                <a:gd name="connsiteX48" fmla="*/ 3206750 w 3552825"/>
                <a:gd name="connsiteY48" fmla="*/ 219075 h 720725"/>
                <a:gd name="connsiteX49" fmla="*/ 3276600 w 3552825"/>
                <a:gd name="connsiteY49" fmla="*/ 177800 h 720725"/>
                <a:gd name="connsiteX50" fmla="*/ 3362325 w 3552825"/>
                <a:gd name="connsiteY50" fmla="*/ 120650 h 720725"/>
                <a:gd name="connsiteX51" fmla="*/ 3441700 w 3552825"/>
                <a:gd name="connsiteY51" fmla="*/ 60325 h 720725"/>
                <a:gd name="connsiteX52" fmla="*/ 3463925 w 3552825"/>
                <a:gd name="connsiteY52" fmla="*/ 47625 h 720725"/>
                <a:gd name="connsiteX53" fmla="*/ 3498850 w 3552825"/>
                <a:gd name="connsiteY53" fmla="*/ 28575 h 720725"/>
                <a:gd name="connsiteX54" fmla="*/ 3524250 w 3552825"/>
                <a:gd name="connsiteY54" fmla="*/ 19050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238125 w 3552825"/>
                <a:gd name="connsiteY20" fmla="*/ 0 h 720725"/>
                <a:gd name="connsiteX21" fmla="*/ 488950 w 3552825"/>
                <a:gd name="connsiteY21" fmla="*/ 200025 h 720725"/>
                <a:gd name="connsiteX22" fmla="*/ 498475 w 3552825"/>
                <a:gd name="connsiteY22" fmla="*/ 225425 h 720725"/>
                <a:gd name="connsiteX23" fmla="*/ 517525 w 3552825"/>
                <a:gd name="connsiteY23" fmla="*/ 260350 h 720725"/>
                <a:gd name="connsiteX24" fmla="*/ 555625 w 3552825"/>
                <a:gd name="connsiteY24" fmla="*/ 304800 h 720725"/>
                <a:gd name="connsiteX25" fmla="*/ 600075 w 3552825"/>
                <a:gd name="connsiteY25" fmla="*/ 336550 h 720725"/>
                <a:gd name="connsiteX26" fmla="*/ 676275 w 3552825"/>
                <a:gd name="connsiteY26" fmla="*/ 368300 h 720725"/>
                <a:gd name="connsiteX27" fmla="*/ 777875 w 3552825"/>
                <a:gd name="connsiteY27" fmla="*/ 396875 h 720725"/>
                <a:gd name="connsiteX28" fmla="*/ 895350 w 3552825"/>
                <a:gd name="connsiteY28" fmla="*/ 425450 h 720725"/>
                <a:gd name="connsiteX29" fmla="*/ 1016000 w 3552825"/>
                <a:gd name="connsiteY29" fmla="*/ 454025 h 720725"/>
                <a:gd name="connsiteX30" fmla="*/ 1123950 w 3552825"/>
                <a:gd name="connsiteY30" fmla="*/ 473075 h 720725"/>
                <a:gd name="connsiteX31" fmla="*/ 1225550 w 3552825"/>
                <a:gd name="connsiteY31" fmla="*/ 485775 h 720725"/>
                <a:gd name="connsiteX32" fmla="*/ 1327150 w 3552825"/>
                <a:gd name="connsiteY32" fmla="*/ 495300 h 720725"/>
                <a:gd name="connsiteX33" fmla="*/ 1412875 w 3552825"/>
                <a:gd name="connsiteY33" fmla="*/ 495300 h 720725"/>
                <a:gd name="connsiteX34" fmla="*/ 1606550 w 3552825"/>
                <a:gd name="connsiteY34" fmla="*/ 495300 h 720725"/>
                <a:gd name="connsiteX35" fmla="*/ 1793875 w 3552825"/>
                <a:gd name="connsiteY35" fmla="*/ 508000 h 720725"/>
                <a:gd name="connsiteX36" fmla="*/ 1908175 w 3552825"/>
                <a:gd name="connsiteY36" fmla="*/ 508000 h 720725"/>
                <a:gd name="connsiteX37" fmla="*/ 2070100 w 3552825"/>
                <a:gd name="connsiteY37" fmla="*/ 498475 h 720725"/>
                <a:gd name="connsiteX38" fmla="*/ 2124075 w 3552825"/>
                <a:gd name="connsiteY38" fmla="*/ 492125 h 720725"/>
                <a:gd name="connsiteX39" fmla="*/ 2279650 w 3552825"/>
                <a:gd name="connsiteY39" fmla="*/ 473075 h 720725"/>
                <a:gd name="connsiteX40" fmla="*/ 2428875 w 3552825"/>
                <a:gd name="connsiteY40" fmla="*/ 454025 h 720725"/>
                <a:gd name="connsiteX41" fmla="*/ 2552700 w 3552825"/>
                <a:gd name="connsiteY41" fmla="*/ 438150 h 720725"/>
                <a:gd name="connsiteX42" fmla="*/ 2667000 w 3552825"/>
                <a:gd name="connsiteY42" fmla="*/ 419100 h 720725"/>
                <a:gd name="connsiteX43" fmla="*/ 2749550 w 3552825"/>
                <a:gd name="connsiteY43" fmla="*/ 403225 h 720725"/>
                <a:gd name="connsiteX44" fmla="*/ 2832100 w 3552825"/>
                <a:gd name="connsiteY44" fmla="*/ 381000 h 720725"/>
                <a:gd name="connsiteX45" fmla="*/ 2987675 w 3552825"/>
                <a:gd name="connsiteY45" fmla="*/ 320675 h 720725"/>
                <a:gd name="connsiteX46" fmla="*/ 3098800 w 3552825"/>
                <a:gd name="connsiteY46" fmla="*/ 276225 h 720725"/>
                <a:gd name="connsiteX47" fmla="*/ 3206750 w 3552825"/>
                <a:gd name="connsiteY47" fmla="*/ 219075 h 720725"/>
                <a:gd name="connsiteX48" fmla="*/ 3276600 w 3552825"/>
                <a:gd name="connsiteY48" fmla="*/ 177800 h 720725"/>
                <a:gd name="connsiteX49" fmla="*/ 3362325 w 3552825"/>
                <a:gd name="connsiteY49" fmla="*/ 120650 h 720725"/>
                <a:gd name="connsiteX50" fmla="*/ 3441700 w 3552825"/>
                <a:gd name="connsiteY50" fmla="*/ 60325 h 720725"/>
                <a:gd name="connsiteX51" fmla="*/ 3463925 w 3552825"/>
                <a:gd name="connsiteY51" fmla="*/ 47625 h 720725"/>
                <a:gd name="connsiteX52" fmla="*/ 3498850 w 3552825"/>
                <a:gd name="connsiteY52" fmla="*/ 28575 h 720725"/>
                <a:gd name="connsiteX53" fmla="*/ 3524250 w 3552825"/>
                <a:gd name="connsiteY53" fmla="*/ 19050 h 720725"/>
                <a:gd name="connsiteX54" fmla="*/ 3543300 w 3552825"/>
                <a:gd name="connsiteY54" fmla="*/ 2222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238125 w 3552825"/>
                <a:gd name="connsiteY19" fmla="*/ 0 h 720725"/>
                <a:gd name="connsiteX20" fmla="*/ 488950 w 3552825"/>
                <a:gd name="connsiteY20" fmla="*/ 200025 h 720725"/>
                <a:gd name="connsiteX21" fmla="*/ 498475 w 3552825"/>
                <a:gd name="connsiteY21" fmla="*/ 225425 h 720725"/>
                <a:gd name="connsiteX22" fmla="*/ 517525 w 3552825"/>
                <a:gd name="connsiteY22" fmla="*/ 260350 h 720725"/>
                <a:gd name="connsiteX23" fmla="*/ 555625 w 3552825"/>
                <a:gd name="connsiteY23" fmla="*/ 304800 h 720725"/>
                <a:gd name="connsiteX24" fmla="*/ 600075 w 3552825"/>
                <a:gd name="connsiteY24" fmla="*/ 336550 h 720725"/>
                <a:gd name="connsiteX25" fmla="*/ 676275 w 3552825"/>
                <a:gd name="connsiteY25" fmla="*/ 368300 h 720725"/>
                <a:gd name="connsiteX26" fmla="*/ 777875 w 3552825"/>
                <a:gd name="connsiteY26" fmla="*/ 396875 h 720725"/>
                <a:gd name="connsiteX27" fmla="*/ 895350 w 3552825"/>
                <a:gd name="connsiteY27" fmla="*/ 425450 h 720725"/>
                <a:gd name="connsiteX28" fmla="*/ 1016000 w 3552825"/>
                <a:gd name="connsiteY28" fmla="*/ 454025 h 720725"/>
                <a:gd name="connsiteX29" fmla="*/ 1123950 w 3552825"/>
                <a:gd name="connsiteY29" fmla="*/ 473075 h 720725"/>
                <a:gd name="connsiteX30" fmla="*/ 1225550 w 3552825"/>
                <a:gd name="connsiteY30" fmla="*/ 485775 h 720725"/>
                <a:gd name="connsiteX31" fmla="*/ 1327150 w 3552825"/>
                <a:gd name="connsiteY31" fmla="*/ 495300 h 720725"/>
                <a:gd name="connsiteX32" fmla="*/ 1412875 w 3552825"/>
                <a:gd name="connsiteY32" fmla="*/ 495300 h 720725"/>
                <a:gd name="connsiteX33" fmla="*/ 1606550 w 3552825"/>
                <a:gd name="connsiteY33" fmla="*/ 495300 h 720725"/>
                <a:gd name="connsiteX34" fmla="*/ 1793875 w 3552825"/>
                <a:gd name="connsiteY34" fmla="*/ 508000 h 720725"/>
                <a:gd name="connsiteX35" fmla="*/ 1908175 w 3552825"/>
                <a:gd name="connsiteY35" fmla="*/ 508000 h 720725"/>
                <a:gd name="connsiteX36" fmla="*/ 2070100 w 3552825"/>
                <a:gd name="connsiteY36" fmla="*/ 498475 h 720725"/>
                <a:gd name="connsiteX37" fmla="*/ 2124075 w 3552825"/>
                <a:gd name="connsiteY37" fmla="*/ 492125 h 720725"/>
                <a:gd name="connsiteX38" fmla="*/ 2279650 w 3552825"/>
                <a:gd name="connsiteY38" fmla="*/ 473075 h 720725"/>
                <a:gd name="connsiteX39" fmla="*/ 2428875 w 3552825"/>
                <a:gd name="connsiteY39" fmla="*/ 454025 h 720725"/>
                <a:gd name="connsiteX40" fmla="*/ 2552700 w 3552825"/>
                <a:gd name="connsiteY40" fmla="*/ 438150 h 720725"/>
                <a:gd name="connsiteX41" fmla="*/ 2667000 w 3552825"/>
                <a:gd name="connsiteY41" fmla="*/ 419100 h 720725"/>
                <a:gd name="connsiteX42" fmla="*/ 2749550 w 3552825"/>
                <a:gd name="connsiteY42" fmla="*/ 403225 h 720725"/>
                <a:gd name="connsiteX43" fmla="*/ 2832100 w 3552825"/>
                <a:gd name="connsiteY43" fmla="*/ 381000 h 720725"/>
                <a:gd name="connsiteX44" fmla="*/ 2987675 w 3552825"/>
                <a:gd name="connsiteY44" fmla="*/ 320675 h 720725"/>
                <a:gd name="connsiteX45" fmla="*/ 3098800 w 3552825"/>
                <a:gd name="connsiteY45" fmla="*/ 276225 h 720725"/>
                <a:gd name="connsiteX46" fmla="*/ 3206750 w 3552825"/>
                <a:gd name="connsiteY46" fmla="*/ 219075 h 720725"/>
                <a:gd name="connsiteX47" fmla="*/ 3276600 w 3552825"/>
                <a:gd name="connsiteY47" fmla="*/ 177800 h 720725"/>
                <a:gd name="connsiteX48" fmla="*/ 3362325 w 3552825"/>
                <a:gd name="connsiteY48" fmla="*/ 120650 h 720725"/>
                <a:gd name="connsiteX49" fmla="*/ 3441700 w 3552825"/>
                <a:gd name="connsiteY49" fmla="*/ 60325 h 720725"/>
                <a:gd name="connsiteX50" fmla="*/ 3463925 w 3552825"/>
                <a:gd name="connsiteY50" fmla="*/ 47625 h 720725"/>
                <a:gd name="connsiteX51" fmla="*/ 3498850 w 3552825"/>
                <a:gd name="connsiteY51" fmla="*/ 28575 h 720725"/>
                <a:gd name="connsiteX52" fmla="*/ 3524250 w 3552825"/>
                <a:gd name="connsiteY52" fmla="*/ 19050 h 720725"/>
                <a:gd name="connsiteX53" fmla="*/ 3543300 w 3552825"/>
                <a:gd name="connsiteY53" fmla="*/ 2222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38125 w 3552825"/>
                <a:gd name="connsiteY18" fmla="*/ 0 h 720725"/>
                <a:gd name="connsiteX19" fmla="*/ 488950 w 3552825"/>
                <a:gd name="connsiteY19" fmla="*/ 200025 h 720725"/>
                <a:gd name="connsiteX20" fmla="*/ 498475 w 3552825"/>
                <a:gd name="connsiteY20" fmla="*/ 225425 h 720725"/>
                <a:gd name="connsiteX21" fmla="*/ 517525 w 3552825"/>
                <a:gd name="connsiteY21" fmla="*/ 260350 h 720725"/>
                <a:gd name="connsiteX22" fmla="*/ 555625 w 3552825"/>
                <a:gd name="connsiteY22" fmla="*/ 304800 h 720725"/>
                <a:gd name="connsiteX23" fmla="*/ 600075 w 3552825"/>
                <a:gd name="connsiteY23" fmla="*/ 336550 h 720725"/>
                <a:gd name="connsiteX24" fmla="*/ 676275 w 3552825"/>
                <a:gd name="connsiteY24" fmla="*/ 368300 h 720725"/>
                <a:gd name="connsiteX25" fmla="*/ 777875 w 3552825"/>
                <a:gd name="connsiteY25" fmla="*/ 396875 h 720725"/>
                <a:gd name="connsiteX26" fmla="*/ 895350 w 3552825"/>
                <a:gd name="connsiteY26" fmla="*/ 425450 h 720725"/>
                <a:gd name="connsiteX27" fmla="*/ 1016000 w 3552825"/>
                <a:gd name="connsiteY27" fmla="*/ 454025 h 720725"/>
                <a:gd name="connsiteX28" fmla="*/ 1123950 w 3552825"/>
                <a:gd name="connsiteY28" fmla="*/ 473075 h 720725"/>
                <a:gd name="connsiteX29" fmla="*/ 1225550 w 3552825"/>
                <a:gd name="connsiteY29" fmla="*/ 485775 h 720725"/>
                <a:gd name="connsiteX30" fmla="*/ 1327150 w 3552825"/>
                <a:gd name="connsiteY30" fmla="*/ 495300 h 720725"/>
                <a:gd name="connsiteX31" fmla="*/ 1412875 w 3552825"/>
                <a:gd name="connsiteY31" fmla="*/ 495300 h 720725"/>
                <a:gd name="connsiteX32" fmla="*/ 1606550 w 3552825"/>
                <a:gd name="connsiteY32" fmla="*/ 495300 h 720725"/>
                <a:gd name="connsiteX33" fmla="*/ 1793875 w 3552825"/>
                <a:gd name="connsiteY33" fmla="*/ 508000 h 720725"/>
                <a:gd name="connsiteX34" fmla="*/ 1908175 w 3552825"/>
                <a:gd name="connsiteY34" fmla="*/ 508000 h 720725"/>
                <a:gd name="connsiteX35" fmla="*/ 2070100 w 3552825"/>
                <a:gd name="connsiteY35" fmla="*/ 498475 h 720725"/>
                <a:gd name="connsiteX36" fmla="*/ 2124075 w 3552825"/>
                <a:gd name="connsiteY36" fmla="*/ 492125 h 720725"/>
                <a:gd name="connsiteX37" fmla="*/ 2279650 w 3552825"/>
                <a:gd name="connsiteY37" fmla="*/ 473075 h 720725"/>
                <a:gd name="connsiteX38" fmla="*/ 2428875 w 3552825"/>
                <a:gd name="connsiteY38" fmla="*/ 454025 h 720725"/>
                <a:gd name="connsiteX39" fmla="*/ 2552700 w 3552825"/>
                <a:gd name="connsiteY39" fmla="*/ 438150 h 720725"/>
                <a:gd name="connsiteX40" fmla="*/ 2667000 w 3552825"/>
                <a:gd name="connsiteY40" fmla="*/ 419100 h 720725"/>
                <a:gd name="connsiteX41" fmla="*/ 2749550 w 3552825"/>
                <a:gd name="connsiteY41" fmla="*/ 403225 h 720725"/>
                <a:gd name="connsiteX42" fmla="*/ 2832100 w 3552825"/>
                <a:gd name="connsiteY42" fmla="*/ 381000 h 720725"/>
                <a:gd name="connsiteX43" fmla="*/ 2987675 w 3552825"/>
                <a:gd name="connsiteY43" fmla="*/ 320675 h 720725"/>
                <a:gd name="connsiteX44" fmla="*/ 3098800 w 3552825"/>
                <a:gd name="connsiteY44" fmla="*/ 276225 h 720725"/>
                <a:gd name="connsiteX45" fmla="*/ 3206750 w 3552825"/>
                <a:gd name="connsiteY45" fmla="*/ 219075 h 720725"/>
                <a:gd name="connsiteX46" fmla="*/ 3276600 w 3552825"/>
                <a:gd name="connsiteY46" fmla="*/ 177800 h 720725"/>
                <a:gd name="connsiteX47" fmla="*/ 3362325 w 3552825"/>
                <a:gd name="connsiteY47" fmla="*/ 120650 h 720725"/>
                <a:gd name="connsiteX48" fmla="*/ 3441700 w 3552825"/>
                <a:gd name="connsiteY48" fmla="*/ 60325 h 720725"/>
                <a:gd name="connsiteX49" fmla="*/ 3463925 w 3552825"/>
                <a:gd name="connsiteY49" fmla="*/ 47625 h 720725"/>
                <a:gd name="connsiteX50" fmla="*/ 3498850 w 3552825"/>
                <a:gd name="connsiteY50" fmla="*/ 28575 h 720725"/>
                <a:gd name="connsiteX51" fmla="*/ 3524250 w 3552825"/>
                <a:gd name="connsiteY51" fmla="*/ 19050 h 720725"/>
                <a:gd name="connsiteX52" fmla="*/ 3543300 w 3552825"/>
                <a:gd name="connsiteY52" fmla="*/ 222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238125 w 3552825"/>
                <a:gd name="connsiteY17" fmla="*/ 0 h 720725"/>
                <a:gd name="connsiteX18" fmla="*/ 488950 w 3552825"/>
                <a:gd name="connsiteY18" fmla="*/ 200025 h 720725"/>
                <a:gd name="connsiteX19" fmla="*/ 498475 w 3552825"/>
                <a:gd name="connsiteY19" fmla="*/ 225425 h 720725"/>
                <a:gd name="connsiteX20" fmla="*/ 517525 w 3552825"/>
                <a:gd name="connsiteY20" fmla="*/ 260350 h 720725"/>
                <a:gd name="connsiteX21" fmla="*/ 555625 w 3552825"/>
                <a:gd name="connsiteY21" fmla="*/ 304800 h 720725"/>
                <a:gd name="connsiteX22" fmla="*/ 600075 w 3552825"/>
                <a:gd name="connsiteY22" fmla="*/ 336550 h 720725"/>
                <a:gd name="connsiteX23" fmla="*/ 676275 w 3552825"/>
                <a:gd name="connsiteY23" fmla="*/ 368300 h 720725"/>
                <a:gd name="connsiteX24" fmla="*/ 777875 w 3552825"/>
                <a:gd name="connsiteY24" fmla="*/ 396875 h 720725"/>
                <a:gd name="connsiteX25" fmla="*/ 895350 w 3552825"/>
                <a:gd name="connsiteY25" fmla="*/ 425450 h 720725"/>
                <a:gd name="connsiteX26" fmla="*/ 1016000 w 3552825"/>
                <a:gd name="connsiteY26" fmla="*/ 454025 h 720725"/>
                <a:gd name="connsiteX27" fmla="*/ 1123950 w 3552825"/>
                <a:gd name="connsiteY27" fmla="*/ 473075 h 720725"/>
                <a:gd name="connsiteX28" fmla="*/ 1225550 w 3552825"/>
                <a:gd name="connsiteY28" fmla="*/ 485775 h 720725"/>
                <a:gd name="connsiteX29" fmla="*/ 1327150 w 3552825"/>
                <a:gd name="connsiteY29" fmla="*/ 495300 h 720725"/>
                <a:gd name="connsiteX30" fmla="*/ 1412875 w 3552825"/>
                <a:gd name="connsiteY30" fmla="*/ 495300 h 720725"/>
                <a:gd name="connsiteX31" fmla="*/ 1606550 w 3552825"/>
                <a:gd name="connsiteY31" fmla="*/ 495300 h 720725"/>
                <a:gd name="connsiteX32" fmla="*/ 1793875 w 3552825"/>
                <a:gd name="connsiteY32" fmla="*/ 508000 h 720725"/>
                <a:gd name="connsiteX33" fmla="*/ 1908175 w 3552825"/>
                <a:gd name="connsiteY33" fmla="*/ 508000 h 720725"/>
                <a:gd name="connsiteX34" fmla="*/ 2070100 w 3552825"/>
                <a:gd name="connsiteY34" fmla="*/ 498475 h 720725"/>
                <a:gd name="connsiteX35" fmla="*/ 2124075 w 3552825"/>
                <a:gd name="connsiteY35" fmla="*/ 492125 h 720725"/>
                <a:gd name="connsiteX36" fmla="*/ 2279650 w 3552825"/>
                <a:gd name="connsiteY36" fmla="*/ 473075 h 720725"/>
                <a:gd name="connsiteX37" fmla="*/ 2428875 w 3552825"/>
                <a:gd name="connsiteY37" fmla="*/ 454025 h 720725"/>
                <a:gd name="connsiteX38" fmla="*/ 2552700 w 3552825"/>
                <a:gd name="connsiteY38" fmla="*/ 438150 h 720725"/>
                <a:gd name="connsiteX39" fmla="*/ 2667000 w 3552825"/>
                <a:gd name="connsiteY39" fmla="*/ 419100 h 720725"/>
                <a:gd name="connsiteX40" fmla="*/ 2749550 w 3552825"/>
                <a:gd name="connsiteY40" fmla="*/ 403225 h 720725"/>
                <a:gd name="connsiteX41" fmla="*/ 2832100 w 3552825"/>
                <a:gd name="connsiteY41" fmla="*/ 381000 h 720725"/>
                <a:gd name="connsiteX42" fmla="*/ 2987675 w 3552825"/>
                <a:gd name="connsiteY42" fmla="*/ 320675 h 720725"/>
                <a:gd name="connsiteX43" fmla="*/ 3098800 w 3552825"/>
                <a:gd name="connsiteY43" fmla="*/ 276225 h 720725"/>
                <a:gd name="connsiteX44" fmla="*/ 3206750 w 3552825"/>
                <a:gd name="connsiteY44" fmla="*/ 219075 h 720725"/>
                <a:gd name="connsiteX45" fmla="*/ 3276600 w 3552825"/>
                <a:gd name="connsiteY45" fmla="*/ 177800 h 720725"/>
                <a:gd name="connsiteX46" fmla="*/ 3362325 w 3552825"/>
                <a:gd name="connsiteY46" fmla="*/ 120650 h 720725"/>
                <a:gd name="connsiteX47" fmla="*/ 3441700 w 3552825"/>
                <a:gd name="connsiteY47" fmla="*/ 60325 h 720725"/>
                <a:gd name="connsiteX48" fmla="*/ 3463925 w 3552825"/>
                <a:gd name="connsiteY48" fmla="*/ 47625 h 720725"/>
                <a:gd name="connsiteX49" fmla="*/ 3498850 w 3552825"/>
                <a:gd name="connsiteY49" fmla="*/ 28575 h 720725"/>
                <a:gd name="connsiteX50" fmla="*/ 3524250 w 3552825"/>
                <a:gd name="connsiteY50" fmla="*/ 19050 h 720725"/>
                <a:gd name="connsiteX51" fmla="*/ 3543300 w 3552825"/>
                <a:gd name="connsiteY51" fmla="*/ 22225 h 720725"/>
                <a:gd name="connsiteX52" fmla="*/ 3552825 w 3552825"/>
                <a:gd name="connsiteY52" fmla="*/ 38100 h 720725"/>
                <a:gd name="connsiteX53" fmla="*/ 3549650 w 3552825"/>
                <a:gd name="connsiteY53" fmla="*/ 63500 h 720725"/>
                <a:gd name="connsiteX54" fmla="*/ 3540125 w 3552825"/>
                <a:gd name="connsiteY54" fmla="*/ 104775 h 720725"/>
                <a:gd name="connsiteX55" fmla="*/ 3508375 w 3552825"/>
                <a:gd name="connsiteY55" fmla="*/ 158750 h 720725"/>
                <a:gd name="connsiteX56" fmla="*/ 3441700 w 3552825"/>
                <a:gd name="connsiteY56" fmla="*/ 222250 h 720725"/>
                <a:gd name="connsiteX57" fmla="*/ 3371850 w 3552825"/>
                <a:gd name="connsiteY57" fmla="*/ 285750 h 720725"/>
                <a:gd name="connsiteX58" fmla="*/ 3251200 w 3552825"/>
                <a:gd name="connsiteY58" fmla="*/ 371475 h 720725"/>
                <a:gd name="connsiteX59" fmla="*/ 3159125 w 3552825"/>
                <a:gd name="connsiteY59" fmla="*/ 431800 h 720725"/>
                <a:gd name="connsiteX60" fmla="*/ 3003550 w 3552825"/>
                <a:gd name="connsiteY60" fmla="*/ 511175 h 720725"/>
                <a:gd name="connsiteX61" fmla="*/ 2863850 w 3552825"/>
                <a:gd name="connsiteY61" fmla="*/ 561975 h 720725"/>
                <a:gd name="connsiteX62" fmla="*/ 2711450 w 3552825"/>
                <a:gd name="connsiteY62" fmla="*/ 606425 h 720725"/>
                <a:gd name="connsiteX63" fmla="*/ 2578100 w 3552825"/>
                <a:gd name="connsiteY63" fmla="*/ 638175 h 720725"/>
                <a:gd name="connsiteX64" fmla="*/ 2441575 w 3552825"/>
                <a:gd name="connsiteY64" fmla="*/ 660400 h 720725"/>
                <a:gd name="connsiteX65" fmla="*/ 2327275 w 3552825"/>
                <a:gd name="connsiteY65" fmla="*/ 679450 h 720725"/>
                <a:gd name="connsiteX66" fmla="*/ 2155825 w 3552825"/>
                <a:gd name="connsiteY66" fmla="*/ 692150 h 720725"/>
                <a:gd name="connsiteX67" fmla="*/ 1879600 w 3552825"/>
                <a:gd name="connsiteY67" fmla="*/ 711200 h 720725"/>
                <a:gd name="connsiteX0" fmla="*/ 1876425 w 3549650"/>
                <a:gd name="connsiteY0" fmla="*/ 711200 h 720725"/>
                <a:gd name="connsiteX1" fmla="*/ 1619250 w 3549650"/>
                <a:gd name="connsiteY1" fmla="*/ 720725 h 720725"/>
                <a:gd name="connsiteX2" fmla="*/ 1454150 w 3549650"/>
                <a:gd name="connsiteY2" fmla="*/ 714375 h 720725"/>
                <a:gd name="connsiteX3" fmla="*/ 1222375 w 3549650"/>
                <a:gd name="connsiteY3" fmla="*/ 701675 h 720725"/>
                <a:gd name="connsiteX4" fmla="*/ 1069975 w 3549650"/>
                <a:gd name="connsiteY4" fmla="*/ 685800 h 720725"/>
                <a:gd name="connsiteX5" fmla="*/ 895350 w 3549650"/>
                <a:gd name="connsiteY5" fmla="*/ 663575 h 720725"/>
                <a:gd name="connsiteX6" fmla="*/ 746125 w 3549650"/>
                <a:gd name="connsiteY6" fmla="*/ 638175 h 720725"/>
                <a:gd name="connsiteX7" fmla="*/ 606425 w 3549650"/>
                <a:gd name="connsiteY7" fmla="*/ 600075 h 720725"/>
                <a:gd name="connsiteX8" fmla="*/ 508000 w 3549650"/>
                <a:gd name="connsiteY8" fmla="*/ 565150 h 720725"/>
                <a:gd name="connsiteX9" fmla="*/ 396875 w 3549650"/>
                <a:gd name="connsiteY9" fmla="*/ 511175 h 720725"/>
                <a:gd name="connsiteX10" fmla="*/ 298450 w 3549650"/>
                <a:gd name="connsiteY10" fmla="*/ 450850 h 720725"/>
                <a:gd name="connsiteX11" fmla="*/ 209550 w 3549650"/>
                <a:gd name="connsiteY11" fmla="*/ 384175 h 720725"/>
                <a:gd name="connsiteX12" fmla="*/ 114300 w 3549650"/>
                <a:gd name="connsiteY12" fmla="*/ 298450 h 720725"/>
                <a:gd name="connsiteX13" fmla="*/ 69850 w 3549650"/>
                <a:gd name="connsiteY13" fmla="*/ 254000 h 720725"/>
                <a:gd name="connsiteX14" fmla="*/ 28575 w 3549650"/>
                <a:gd name="connsiteY14" fmla="*/ 203200 h 720725"/>
                <a:gd name="connsiteX15" fmla="*/ 0 w 3549650"/>
                <a:gd name="connsiteY15" fmla="*/ 149225 h 720725"/>
                <a:gd name="connsiteX16" fmla="*/ 234950 w 3549650"/>
                <a:gd name="connsiteY16" fmla="*/ 0 h 720725"/>
                <a:gd name="connsiteX17" fmla="*/ 485775 w 3549650"/>
                <a:gd name="connsiteY17" fmla="*/ 200025 h 720725"/>
                <a:gd name="connsiteX18" fmla="*/ 495300 w 3549650"/>
                <a:gd name="connsiteY18" fmla="*/ 225425 h 720725"/>
                <a:gd name="connsiteX19" fmla="*/ 514350 w 3549650"/>
                <a:gd name="connsiteY19" fmla="*/ 260350 h 720725"/>
                <a:gd name="connsiteX20" fmla="*/ 552450 w 3549650"/>
                <a:gd name="connsiteY20" fmla="*/ 304800 h 720725"/>
                <a:gd name="connsiteX21" fmla="*/ 596900 w 3549650"/>
                <a:gd name="connsiteY21" fmla="*/ 336550 h 720725"/>
                <a:gd name="connsiteX22" fmla="*/ 673100 w 3549650"/>
                <a:gd name="connsiteY22" fmla="*/ 368300 h 720725"/>
                <a:gd name="connsiteX23" fmla="*/ 774700 w 3549650"/>
                <a:gd name="connsiteY23" fmla="*/ 396875 h 720725"/>
                <a:gd name="connsiteX24" fmla="*/ 892175 w 3549650"/>
                <a:gd name="connsiteY24" fmla="*/ 425450 h 720725"/>
                <a:gd name="connsiteX25" fmla="*/ 1012825 w 3549650"/>
                <a:gd name="connsiteY25" fmla="*/ 454025 h 720725"/>
                <a:gd name="connsiteX26" fmla="*/ 1120775 w 3549650"/>
                <a:gd name="connsiteY26" fmla="*/ 473075 h 720725"/>
                <a:gd name="connsiteX27" fmla="*/ 1222375 w 3549650"/>
                <a:gd name="connsiteY27" fmla="*/ 485775 h 720725"/>
                <a:gd name="connsiteX28" fmla="*/ 1323975 w 3549650"/>
                <a:gd name="connsiteY28" fmla="*/ 495300 h 720725"/>
                <a:gd name="connsiteX29" fmla="*/ 1409700 w 3549650"/>
                <a:gd name="connsiteY29" fmla="*/ 495300 h 720725"/>
                <a:gd name="connsiteX30" fmla="*/ 1603375 w 3549650"/>
                <a:gd name="connsiteY30" fmla="*/ 495300 h 720725"/>
                <a:gd name="connsiteX31" fmla="*/ 1790700 w 3549650"/>
                <a:gd name="connsiteY31" fmla="*/ 508000 h 720725"/>
                <a:gd name="connsiteX32" fmla="*/ 1905000 w 3549650"/>
                <a:gd name="connsiteY32" fmla="*/ 508000 h 720725"/>
                <a:gd name="connsiteX33" fmla="*/ 2066925 w 3549650"/>
                <a:gd name="connsiteY33" fmla="*/ 498475 h 720725"/>
                <a:gd name="connsiteX34" fmla="*/ 2120900 w 3549650"/>
                <a:gd name="connsiteY34" fmla="*/ 492125 h 720725"/>
                <a:gd name="connsiteX35" fmla="*/ 2276475 w 3549650"/>
                <a:gd name="connsiteY35" fmla="*/ 473075 h 720725"/>
                <a:gd name="connsiteX36" fmla="*/ 2425700 w 3549650"/>
                <a:gd name="connsiteY36" fmla="*/ 454025 h 720725"/>
                <a:gd name="connsiteX37" fmla="*/ 2549525 w 3549650"/>
                <a:gd name="connsiteY37" fmla="*/ 438150 h 720725"/>
                <a:gd name="connsiteX38" fmla="*/ 2663825 w 3549650"/>
                <a:gd name="connsiteY38" fmla="*/ 419100 h 720725"/>
                <a:gd name="connsiteX39" fmla="*/ 2746375 w 3549650"/>
                <a:gd name="connsiteY39" fmla="*/ 403225 h 720725"/>
                <a:gd name="connsiteX40" fmla="*/ 2828925 w 3549650"/>
                <a:gd name="connsiteY40" fmla="*/ 381000 h 720725"/>
                <a:gd name="connsiteX41" fmla="*/ 2984500 w 3549650"/>
                <a:gd name="connsiteY41" fmla="*/ 320675 h 720725"/>
                <a:gd name="connsiteX42" fmla="*/ 3095625 w 3549650"/>
                <a:gd name="connsiteY42" fmla="*/ 276225 h 720725"/>
                <a:gd name="connsiteX43" fmla="*/ 3203575 w 3549650"/>
                <a:gd name="connsiteY43" fmla="*/ 219075 h 720725"/>
                <a:gd name="connsiteX44" fmla="*/ 3273425 w 3549650"/>
                <a:gd name="connsiteY44" fmla="*/ 177800 h 720725"/>
                <a:gd name="connsiteX45" fmla="*/ 3359150 w 3549650"/>
                <a:gd name="connsiteY45" fmla="*/ 120650 h 720725"/>
                <a:gd name="connsiteX46" fmla="*/ 3438525 w 3549650"/>
                <a:gd name="connsiteY46" fmla="*/ 60325 h 720725"/>
                <a:gd name="connsiteX47" fmla="*/ 3460750 w 3549650"/>
                <a:gd name="connsiteY47" fmla="*/ 47625 h 720725"/>
                <a:gd name="connsiteX48" fmla="*/ 3495675 w 3549650"/>
                <a:gd name="connsiteY48" fmla="*/ 28575 h 720725"/>
                <a:gd name="connsiteX49" fmla="*/ 3521075 w 3549650"/>
                <a:gd name="connsiteY49" fmla="*/ 19050 h 720725"/>
                <a:gd name="connsiteX50" fmla="*/ 3540125 w 3549650"/>
                <a:gd name="connsiteY50" fmla="*/ 22225 h 720725"/>
                <a:gd name="connsiteX51" fmla="*/ 3549650 w 3549650"/>
                <a:gd name="connsiteY51" fmla="*/ 38100 h 720725"/>
                <a:gd name="connsiteX52" fmla="*/ 3546475 w 3549650"/>
                <a:gd name="connsiteY52" fmla="*/ 63500 h 720725"/>
                <a:gd name="connsiteX53" fmla="*/ 3536950 w 3549650"/>
                <a:gd name="connsiteY53" fmla="*/ 104775 h 720725"/>
                <a:gd name="connsiteX54" fmla="*/ 3505200 w 3549650"/>
                <a:gd name="connsiteY54" fmla="*/ 158750 h 720725"/>
                <a:gd name="connsiteX55" fmla="*/ 3438525 w 3549650"/>
                <a:gd name="connsiteY55" fmla="*/ 222250 h 720725"/>
                <a:gd name="connsiteX56" fmla="*/ 3368675 w 3549650"/>
                <a:gd name="connsiteY56" fmla="*/ 285750 h 720725"/>
                <a:gd name="connsiteX57" fmla="*/ 3248025 w 3549650"/>
                <a:gd name="connsiteY57" fmla="*/ 371475 h 720725"/>
                <a:gd name="connsiteX58" fmla="*/ 3155950 w 3549650"/>
                <a:gd name="connsiteY58" fmla="*/ 431800 h 720725"/>
                <a:gd name="connsiteX59" fmla="*/ 3000375 w 3549650"/>
                <a:gd name="connsiteY59" fmla="*/ 511175 h 720725"/>
                <a:gd name="connsiteX60" fmla="*/ 2860675 w 3549650"/>
                <a:gd name="connsiteY60" fmla="*/ 561975 h 720725"/>
                <a:gd name="connsiteX61" fmla="*/ 2708275 w 3549650"/>
                <a:gd name="connsiteY61" fmla="*/ 606425 h 720725"/>
                <a:gd name="connsiteX62" fmla="*/ 2574925 w 3549650"/>
                <a:gd name="connsiteY62" fmla="*/ 638175 h 720725"/>
                <a:gd name="connsiteX63" fmla="*/ 2438400 w 3549650"/>
                <a:gd name="connsiteY63" fmla="*/ 660400 h 720725"/>
                <a:gd name="connsiteX64" fmla="*/ 2324100 w 3549650"/>
                <a:gd name="connsiteY64" fmla="*/ 679450 h 720725"/>
                <a:gd name="connsiteX65" fmla="*/ 2152650 w 3549650"/>
                <a:gd name="connsiteY65" fmla="*/ 692150 h 720725"/>
                <a:gd name="connsiteX66" fmla="*/ 1876425 w 3549650"/>
                <a:gd name="connsiteY66" fmla="*/ 711200 h 720725"/>
                <a:gd name="connsiteX0" fmla="*/ 1847850 w 3521075"/>
                <a:gd name="connsiteY0" fmla="*/ 711200 h 720725"/>
                <a:gd name="connsiteX1" fmla="*/ 1590675 w 3521075"/>
                <a:gd name="connsiteY1" fmla="*/ 720725 h 720725"/>
                <a:gd name="connsiteX2" fmla="*/ 1425575 w 3521075"/>
                <a:gd name="connsiteY2" fmla="*/ 714375 h 720725"/>
                <a:gd name="connsiteX3" fmla="*/ 1193800 w 3521075"/>
                <a:gd name="connsiteY3" fmla="*/ 701675 h 720725"/>
                <a:gd name="connsiteX4" fmla="*/ 1041400 w 3521075"/>
                <a:gd name="connsiteY4" fmla="*/ 685800 h 720725"/>
                <a:gd name="connsiteX5" fmla="*/ 866775 w 3521075"/>
                <a:gd name="connsiteY5" fmla="*/ 663575 h 720725"/>
                <a:gd name="connsiteX6" fmla="*/ 717550 w 3521075"/>
                <a:gd name="connsiteY6" fmla="*/ 638175 h 720725"/>
                <a:gd name="connsiteX7" fmla="*/ 577850 w 3521075"/>
                <a:gd name="connsiteY7" fmla="*/ 600075 h 720725"/>
                <a:gd name="connsiteX8" fmla="*/ 479425 w 3521075"/>
                <a:gd name="connsiteY8" fmla="*/ 565150 h 720725"/>
                <a:gd name="connsiteX9" fmla="*/ 368300 w 3521075"/>
                <a:gd name="connsiteY9" fmla="*/ 511175 h 720725"/>
                <a:gd name="connsiteX10" fmla="*/ 269875 w 3521075"/>
                <a:gd name="connsiteY10" fmla="*/ 450850 h 720725"/>
                <a:gd name="connsiteX11" fmla="*/ 180975 w 3521075"/>
                <a:gd name="connsiteY11" fmla="*/ 384175 h 720725"/>
                <a:gd name="connsiteX12" fmla="*/ 85725 w 3521075"/>
                <a:gd name="connsiteY12" fmla="*/ 298450 h 720725"/>
                <a:gd name="connsiteX13" fmla="*/ 41275 w 3521075"/>
                <a:gd name="connsiteY13" fmla="*/ 254000 h 720725"/>
                <a:gd name="connsiteX14" fmla="*/ 0 w 3521075"/>
                <a:gd name="connsiteY14" fmla="*/ 203200 h 720725"/>
                <a:gd name="connsiteX15" fmla="*/ 206375 w 3521075"/>
                <a:gd name="connsiteY15" fmla="*/ 0 h 720725"/>
                <a:gd name="connsiteX16" fmla="*/ 457200 w 3521075"/>
                <a:gd name="connsiteY16" fmla="*/ 200025 h 720725"/>
                <a:gd name="connsiteX17" fmla="*/ 466725 w 3521075"/>
                <a:gd name="connsiteY17" fmla="*/ 225425 h 720725"/>
                <a:gd name="connsiteX18" fmla="*/ 485775 w 3521075"/>
                <a:gd name="connsiteY18" fmla="*/ 260350 h 720725"/>
                <a:gd name="connsiteX19" fmla="*/ 523875 w 3521075"/>
                <a:gd name="connsiteY19" fmla="*/ 304800 h 720725"/>
                <a:gd name="connsiteX20" fmla="*/ 568325 w 3521075"/>
                <a:gd name="connsiteY20" fmla="*/ 336550 h 720725"/>
                <a:gd name="connsiteX21" fmla="*/ 644525 w 3521075"/>
                <a:gd name="connsiteY21" fmla="*/ 368300 h 720725"/>
                <a:gd name="connsiteX22" fmla="*/ 746125 w 3521075"/>
                <a:gd name="connsiteY22" fmla="*/ 396875 h 720725"/>
                <a:gd name="connsiteX23" fmla="*/ 863600 w 3521075"/>
                <a:gd name="connsiteY23" fmla="*/ 425450 h 720725"/>
                <a:gd name="connsiteX24" fmla="*/ 984250 w 3521075"/>
                <a:gd name="connsiteY24" fmla="*/ 454025 h 720725"/>
                <a:gd name="connsiteX25" fmla="*/ 1092200 w 3521075"/>
                <a:gd name="connsiteY25" fmla="*/ 473075 h 720725"/>
                <a:gd name="connsiteX26" fmla="*/ 1193800 w 3521075"/>
                <a:gd name="connsiteY26" fmla="*/ 485775 h 720725"/>
                <a:gd name="connsiteX27" fmla="*/ 1295400 w 3521075"/>
                <a:gd name="connsiteY27" fmla="*/ 495300 h 720725"/>
                <a:gd name="connsiteX28" fmla="*/ 1381125 w 3521075"/>
                <a:gd name="connsiteY28" fmla="*/ 495300 h 720725"/>
                <a:gd name="connsiteX29" fmla="*/ 1574800 w 3521075"/>
                <a:gd name="connsiteY29" fmla="*/ 495300 h 720725"/>
                <a:gd name="connsiteX30" fmla="*/ 1762125 w 3521075"/>
                <a:gd name="connsiteY30" fmla="*/ 508000 h 720725"/>
                <a:gd name="connsiteX31" fmla="*/ 1876425 w 3521075"/>
                <a:gd name="connsiteY31" fmla="*/ 508000 h 720725"/>
                <a:gd name="connsiteX32" fmla="*/ 2038350 w 3521075"/>
                <a:gd name="connsiteY32" fmla="*/ 498475 h 720725"/>
                <a:gd name="connsiteX33" fmla="*/ 2092325 w 3521075"/>
                <a:gd name="connsiteY33" fmla="*/ 492125 h 720725"/>
                <a:gd name="connsiteX34" fmla="*/ 2247900 w 3521075"/>
                <a:gd name="connsiteY34" fmla="*/ 473075 h 720725"/>
                <a:gd name="connsiteX35" fmla="*/ 2397125 w 3521075"/>
                <a:gd name="connsiteY35" fmla="*/ 454025 h 720725"/>
                <a:gd name="connsiteX36" fmla="*/ 2520950 w 3521075"/>
                <a:gd name="connsiteY36" fmla="*/ 438150 h 720725"/>
                <a:gd name="connsiteX37" fmla="*/ 2635250 w 3521075"/>
                <a:gd name="connsiteY37" fmla="*/ 419100 h 720725"/>
                <a:gd name="connsiteX38" fmla="*/ 2717800 w 3521075"/>
                <a:gd name="connsiteY38" fmla="*/ 403225 h 720725"/>
                <a:gd name="connsiteX39" fmla="*/ 2800350 w 3521075"/>
                <a:gd name="connsiteY39" fmla="*/ 381000 h 720725"/>
                <a:gd name="connsiteX40" fmla="*/ 2955925 w 3521075"/>
                <a:gd name="connsiteY40" fmla="*/ 320675 h 720725"/>
                <a:gd name="connsiteX41" fmla="*/ 3067050 w 3521075"/>
                <a:gd name="connsiteY41" fmla="*/ 276225 h 720725"/>
                <a:gd name="connsiteX42" fmla="*/ 3175000 w 3521075"/>
                <a:gd name="connsiteY42" fmla="*/ 219075 h 720725"/>
                <a:gd name="connsiteX43" fmla="*/ 3244850 w 3521075"/>
                <a:gd name="connsiteY43" fmla="*/ 177800 h 720725"/>
                <a:gd name="connsiteX44" fmla="*/ 3330575 w 3521075"/>
                <a:gd name="connsiteY44" fmla="*/ 120650 h 720725"/>
                <a:gd name="connsiteX45" fmla="*/ 3409950 w 3521075"/>
                <a:gd name="connsiteY45" fmla="*/ 60325 h 720725"/>
                <a:gd name="connsiteX46" fmla="*/ 3432175 w 3521075"/>
                <a:gd name="connsiteY46" fmla="*/ 47625 h 720725"/>
                <a:gd name="connsiteX47" fmla="*/ 3467100 w 3521075"/>
                <a:gd name="connsiteY47" fmla="*/ 28575 h 720725"/>
                <a:gd name="connsiteX48" fmla="*/ 3492500 w 3521075"/>
                <a:gd name="connsiteY48" fmla="*/ 19050 h 720725"/>
                <a:gd name="connsiteX49" fmla="*/ 3511550 w 3521075"/>
                <a:gd name="connsiteY49" fmla="*/ 22225 h 720725"/>
                <a:gd name="connsiteX50" fmla="*/ 3521075 w 3521075"/>
                <a:gd name="connsiteY50" fmla="*/ 38100 h 720725"/>
                <a:gd name="connsiteX51" fmla="*/ 3517900 w 3521075"/>
                <a:gd name="connsiteY51" fmla="*/ 63500 h 720725"/>
                <a:gd name="connsiteX52" fmla="*/ 3508375 w 3521075"/>
                <a:gd name="connsiteY52" fmla="*/ 104775 h 720725"/>
                <a:gd name="connsiteX53" fmla="*/ 3476625 w 3521075"/>
                <a:gd name="connsiteY53" fmla="*/ 158750 h 720725"/>
                <a:gd name="connsiteX54" fmla="*/ 3409950 w 3521075"/>
                <a:gd name="connsiteY54" fmla="*/ 222250 h 720725"/>
                <a:gd name="connsiteX55" fmla="*/ 3340100 w 3521075"/>
                <a:gd name="connsiteY55" fmla="*/ 285750 h 720725"/>
                <a:gd name="connsiteX56" fmla="*/ 3219450 w 3521075"/>
                <a:gd name="connsiteY56" fmla="*/ 371475 h 720725"/>
                <a:gd name="connsiteX57" fmla="*/ 3127375 w 3521075"/>
                <a:gd name="connsiteY57" fmla="*/ 431800 h 720725"/>
                <a:gd name="connsiteX58" fmla="*/ 2971800 w 3521075"/>
                <a:gd name="connsiteY58" fmla="*/ 511175 h 720725"/>
                <a:gd name="connsiteX59" fmla="*/ 2832100 w 3521075"/>
                <a:gd name="connsiteY59" fmla="*/ 561975 h 720725"/>
                <a:gd name="connsiteX60" fmla="*/ 2679700 w 3521075"/>
                <a:gd name="connsiteY60" fmla="*/ 606425 h 720725"/>
                <a:gd name="connsiteX61" fmla="*/ 2546350 w 3521075"/>
                <a:gd name="connsiteY61" fmla="*/ 638175 h 720725"/>
                <a:gd name="connsiteX62" fmla="*/ 2409825 w 3521075"/>
                <a:gd name="connsiteY62" fmla="*/ 660400 h 720725"/>
                <a:gd name="connsiteX63" fmla="*/ 2295525 w 3521075"/>
                <a:gd name="connsiteY63" fmla="*/ 679450 h 720725"/>
                <a:gd name="connsiteX64" fmla="*/ 2124075 w 3521075"/>
                <a:gd name="connsiteY64" fmla="*/ 692150 h 720725"/>
                <a:gd name="connsiteX65" fmla="*/ 1847850 w 3521075"/>
                <a:gd name="connsiteY65" fmla="*/ 711200 h 720725"/>
                <a:gd name="connsiteX0" fmla="*/ 1806575 w 3479800"/>
                <a:gd name="connsiteY0" fmla="*/ 711200 h 720725"/>
                <a:gd name="connsiteX1" fmla="*/ 1549400 w 3479800"/>
                <a:gd name="connsiteY1" fmla="*/ 720725 h 720725"/>
                <a:gd name="connsiteX2" fmla="*/ 1384300 w 3479800"/>
                <a:gd name="connsiteY2" fmla="*/ 714375 h 720725"/>
                <a:gd name="connsiteX3" fmla="*/ 1152525 w 3479800"/>
                <a:gd name="connsiteY3" fmla="*/ 701675 h 720725"/>
                <a:gd name="connsiteX4" fmla="*/ 1000125 w 3479800"/>
                <a:gd name="connsiteY4" fmla="*/ 685800 h 720725"/>
                <a:gd name="connsiteX5" fmla="*/ 825500 w 3479800"/>
                <a:gd name="connsiteY5" fmla="*/ 663575 h 720725"/>
                <a:gd name="connsiteX6" fmla="*/ 676275 w 3479800"/>
                <a:gd name="connsiteY6" fmla="*/ 638175 h 720725"/>
                <a:gd name="connsiteX7" fmla="*/ 536575 w 3479800"/>
                <a:gd name="connsiteY7" fmla="*/ 600075 h 720725"/>
                <a:gd name="connsiteX8" fmla="*/ 438150 w 3479800"/>
                <a:gd name="connsiteY8" fmla="*/ 565150 h 720725"/>
                <a:gd name="connsiteX9" fmla="*/ 327025 w 3479800"/>
                <a:gd name="connsiteY9" fmla="*/ 511175 h 720725"/>
                <a:gd name="connsiteX10" fmla="*/ 228600 w 3479800"/>
                <a:gd name="connsiteY10" fmla="*/ 450850 h 720725"/>
                <a:gd name="connsiteX11" fmla="*/ 139700 w 3479800"/>
                <a:gd name="connsiteY11" fmla="*/ 384175 h 720725"/>
                <a:gd name="connsiteX12" fmla="*/ 44450 w 3479800"/>
                <a:gd name="connsiteY12" fmla="*/ 298450 h 720725"/>
                <a:gd name="connsiteX13" fmla="*/ 0 w 3479800"/>
                <a:gd name="connsiteY13" fmla="*/ 254000 h 720725"/>
                <a:gd name="connsiteX14" fmla="*/ 165100 w 3479800"/>
                <a:gd name="connsiteY14" fmla="*/ 0 h 720725"/>
                <a:gd name="connsiteX15" fmla="*/ 415925 w 3479800"/>
                <a:gd name="connsiteY15" fmla="*/ 200025 h 720725"/>
                <a:gd name="connsiteX16" fmla="*/ 425450 w 3479800"/>
                <a:gd name="connsiteY16" fmla="*/ 225425 h 720725"/>
                <a:gd name="connsiteX17" fmla="*/ 444500 w 3479800"/>
                <a:gd name="connsiteY17" fmla="*/ 260350 h 720725"/>
                <a:gd name="connsiteX18" fmla="*/ 482600 w 3479800"/>
                <a:gd name="connsiteY18" fmla="*/ 304800 h 720725"/>
                <a:gd name="connsiteX19" fmla="*/ 527050 w 3479800"/>
                <a:gd name="connsiteY19" fmla="*/ 336550 h 720725"/>
                <a:gd name="connsiteX20" fmla="*/ 603250 w 3479800"/>
                <a:gd name="connsiteY20" fmla="*/ 368300 h 720725"/>
                <a:gd name="connsiteX21" fmla="*/ 704850 w 3479800"/>
                <a:gd name="connsiteY21" fmla="*/ 396875 h 720725"/>
                <a:gd name="connsiteX22" fmla="*/ 822325 w 3479800"/>
                <a:gd name="connsiteY22" fmla="*/ 425450 h 720725"/>
                <a:gd name="connsiteX23" fmla="*/ 942975 w 3479800"/>
                <a:gd name="connsiteY23" fmla="*/ 454025 h 720725"/>
                <a:gd name="connsiteX24" fmla="*/ 1050925 w 3479800"/>
                <a:gd name="connsiteY24" fmla="*/ 473075 h 720725"/>
                <a:gd name="connsiteX25" fmla="*/ 1152525 w 3479800"/>
                <a:gd name="connsiteY25" fmla="*/ 485775 h 720725"/>
                <a:gd name="connsiteX26" fmla="*/ 1254125 w 3479800"/>
                <a:gd name="connsiteY26" fmla="*/ 495300 h 720725"/>
                <a:gd name="connsiteX27" fmla="*/ 1339850 w 3479800"/>
                <a:gd name="connsiteY27" fmla="*/ 495300 h 720725"/>
                <a:gd name="connsiteX28" fmla="*/ 1533525 w 3479800"/>
                <a:gd name="connsiteY28" fmla="*/ 495300 h 720725"/>
                <a:gd name="connsiteX29" fmla="*/ 1720850 w 3479800"/>
                <a:gd name="connsiteY29" fmla="*/ 508000 h 720725"/>
                <a:gd name="connsiteX30" fmla="*/ 1835150 w 3479800"/>
                <a:gd name="connsiteY30" fmla="*/ 508000 h 720725"/>
                <a:gd name="connsiteX31" fmla="*/ 1997075 w 3479800"/>
                <a:gd name="connsiteY31" fmla="*/ 498475 h 720725"/>
                <a:gd name="connsiteX32" fmla="*/ 2051050 w 3479800"/>
                <a:gd name="connsiteY32" fmla="*/ 492125 h 720725"/>
                <a:gd name="connsiteX33" fmla="*/ 2206625 w 3479800"/>
                <a:gd name="connsiteY33" fmla="*/ 473075 h 720725"/>
                <a:gd name="connsiteX34" fmla="*/ 2355850 w 3479800"/>
                <a:gd name="connsiteY34" fmla="*/ 454025 h 720725"/>
                <a:gd name="connsiteX35" fmla="*/ 2479675 w 3479800"/>
                <a:gd name="connsiteY35" fmla="*/ 438150 h 720725"/>
                <a:gd name="connsiteX36" fmla="*/ 2593975 w 3479800"/>
                <a:gd name="connsiteY36" fmla="*/ 419100 h 720725"/>
                <a:gd name="connsiteX37" fmla="*/ 2676525 w 3479800"/>
                <a:gd name="connsiteY37" fmla="*/ 403225 h 720725"/>
                <a:gd name="connsiteX38" fmla="*/ 2759075 w 3479800"/>
                <a:gd name="connsiteY38" fmla="*/ 381000 h 720725"/>
                <a:gd name="connsiteX39" fmla="*/ 2914650 w 3479800"/>
                <a:gd name="connsiteY39" fmla="*/ 320675 h 720725"/>
                <a:gd name="connsiteX40" fmla="*/ 3025775 w 3479800"/>
                <a:gd name="connsiteY40" fmla="*/ 276225 h 720725"/>
                <a:gd name="connsiteX41" fmla="*/ 3133725 w 3479800"/>
                <a:gd name="connsiteY41" fmla="*/ 219075 h 720725"/>
                <a:gd name="connsiteX42" fmla="*/ 3203575 w 3479800"/>
                <a:gd name="connsiteY42" fmla="*/ 177800 h 720725"/>
                <a:gd name="connsiteX43" fmla="*/ 3289300 w 3479800"/>
                <a:gd name="connsiteY43" fmla="*/ 120650 h 720725"/>
                <a:gd name="connsiteX44" fmla="*/ 3368675 w 3479800"/>
                <a:gd name="connsiteY44" fmla="*/ 60325 h 720725"/>
                <a:gd name="connsiteX45" fmla="*/ 3390900 w 3479800"/>
                <a:gd name="connsiteY45" fmla="*/ 47625 h 720725"/>
                <a:gd name="connsiteX46" fmla="*/ 3425825 w 3479800"/>
                <a:gd name="connsiteY46" fmla="*/ 28575 h 720725"/>
                <a:gd name="connsiteX47" fmla="*/ 3451225 w 3479800"/>
                <a:gd name="connsiteY47" fmla="*/ 19050 h 720725"/>
                <a:gd name="connsiteX48" fmla="*/ 3470275 w 3479800"/>
                <a:gd name="connsiteY48" fmla="*/ 22225 h 720725"/>
                <a:gd name="connsiteX49" fmla="*/ 3479800 w 3479800"/>
                <a:gd name="connsiteY49" fmla="*/ 38100 h 720725"/>
                <a:gd name="connsiteX50" fmla="*/ 3476625 w 3479800"/>
                <a:gd name="connsiteY50" fmla="*/ 63500 h 720725"/>
                <a:gd name="connsiteX51" fmla="*/ 3467100 w 3479800"/>
                <a:gd name="connsiteY51" fmla="*/ 104775 h 720725"/>
                <a:gd name="connsiteX52" fmla="*/ 3435350 w 3479800"/>
                <a:gd name="connsiteY52" fmla="*/ 158750 h 720725"/>
                <a:gd name="connsiteX53" fmla="*/ 3368675 w 3479800"/>
                <a:gd name="connsiteY53" fmla="*/ 222250 h 720725"/>
                <a:gd name="connsiteX54" fmla="*/ 3298825 w 3479800"/>
                <a:gd name="connsiteY54" fmla="*/ 285750 h 720725"/>
                <a:gd name="connsiteX55" fmla="*/ 3178175 w 3479800"/>
                <a:gd name="connsiteY55" fmla="*/ 371475 h 720725"/>
                <a:gd name="connsiteX56" fmla="*/ 3086100 w 3479800"/>
                <a:gd name="connsiteY56" fmla="*/ 431800 h 720725"/>
                <a:gd name="connsiteX57" fmla="*/ 2930525 w 3479800"/>
                <a:gd name="connsiteY57" fmla="*/ 511175 h 720725"/>
                <a:gd name="connsiteX58" fmla="*/ 2790825 w 3479800"/>
                <a:gd name="connsiteY58" fmla="*/ 561975 h 720725"/>
                <a:gd name="connsiteX59" fmla="*/ 2638425 w 3479800"/>
                <a:gd name="connsiteY59" fmla="*/ 606425 h 720725"/>
                <a:gd name="connsiteX60" fmla="*/ 2505075 w 3479800"/>
                <a:gd name="connsiteY60" fmla="*/ 638175 h 720725"/>
                <a:gd name="connsiteX61" fmla="*/ 2368550 w 3479800"/>
                <a:gd name="connsiteY61" fmla="*/ 660400 h 720725"/>
                <a:gd name="connsiteX62" fmla="*/ 2254250 w 3479800"/>
                <a:gd name="connsiteY62" fmla="*/ 679450 h 720725"/>
                <a:gd name="connsiteX63" fmla="*/ 2082800 w 3479800"/>
                <a:gd name="connsiteY63" fmla="*/ 692150 h 720725"/>
                <a:gd name="connsiteX64" fmla="*/ 1806575 w 3479800"/>
                <a:gd name="connsiteY64" fmla="*/ 711200 h 72072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15925 w 3479800"/>
                <a:gd name="connsiteY14" fmla="*/ 180975 h 701675"/>
                <a:gd name="connsiteX15" fmla="*/ 425450 w 3479800"/>
                <a:gd name="connsiteY15" fmla="*/ 206375 h 701675"/>
                <a:gd name="connsiteX16" fmla="*/ 444500 w 3479800"/>
                <a:gd name="connsiteY16" fmla="*/ 241300 h 701675"/>
                <a:gd name="connsiteX17" fmla="*/ 482600 w 3479800"/>
                <a:gd name="connsiteY17" fmla="*/ 285750 h 701675"/>
                <a:gd name="connsiteX18" fmla="*/ 527050 w 3479800"/>
                <a:gd name="connsiteY18" fmla="*/ 317500 h 701675"/>
                <a:gd name="connsiteX19" fmla="*/ 603250 w 3479800"/>
                <a:gd name="connsiteY19" fmla="*/ 349250 h 701675"/>
                <a:gd name="connsiteX20" fmla="*/ 704850 w 3479800"/>
                <a:gd name="connsiteY20" fmla="*/ 377825 h 701675"/>
                <a:gd name="connsiteX21" fmla="*/ 822325 w 3479800"/>
                <a:gd name="connsiteY21" fmla="*/ 406400 h 701675"/>
                <a:gd name="connsiteX22" fmla="*/ 942975 w 3479800"/>
                <a:gd name="connsiteY22" fmla="*/ 434975 h 701675"/>
                <a:gd name="connsiteX23" fmla="*/ 1050925 w 3479800"/>
                <a:gd name="connsiteY23" fmla="*/ 454025 h 701675"/>
                <a:gd name="connsiteX24" fmla="*/ 1152525 w 3479800"/>
                <a:gd name="connsiteY24" fmla="*/ 466725 h 701675"/>
                <a:gd name="connsiteX25" fmla="*/ 1254125 w 3479800"/>
                <a:gd name="connsiteY25" fmla="*/ 476250 h 701675"/>
                <a:gd name="connsiteX26" fmla="*/ 1339850 w 3479800"/>
                <a:gd name="connsiteY26" fmla="*/ 476250 h 701675"/>
                <a:gd name="connsiteX27" fmla="*/ 1533525 w 3479800"/>
                <a:gd name="connsiteY27" fmla="*/ 476250 h 701675"/>
                <a:gd name="connsiteX28" fmla="*/ 1720850 w 3479800"/>
                <a:gd name="connsiteY28" fmla="*/ 488950 h 701675"/>
                <a:gd name="connsiteX29" fmla="*/ 1835150 w 3479800"/>
                <a:gd name="connsiteY29" fmla="*/ 488950 h 701675"/>
                <a:gd name="connsiteX30" fmla="*/ 1997075 w 3479800"/>
                <a:gd name="connsiteY30" fmla="*/ 479425 h 701675"/>
                <a:gd name="connsiteX31" fmla="*/ 2051050 w 3479800"/>
                <a:gd name="connsiteY31" fmla="*/ 473075 h 701675"/>
                <a:gd name="connsiteX32" fmla="*/ 2206625 w 3479800"/>
                <a:gd name="connsiteY32" fmla="*/ 454025 h 701675"/>
                <a:gd name="connsiteX33" fmla="*/ 2355850 w 3479800"/>
                <a:gd name="connsiteY33" fmla="*/ 434975 h 701675"/>
                <a:gd name="connsiteX34" fmla="*/ 2479675 w 3479800"/>
                <a:gd name="connsiteY34" fmla="*/ 419100 h 701675"/>
                <a:gd name="connsiteX35" fmla="*/ 2593975 w 3479800"/>
                <a:gd name="connsiteY35" fmla="*/ 400050 h 701675"/>
                <a:gd name="connsiteX36" fmla="*/ 2676525 w 3479800"/>
                <a:gd name="connsiteY36" fmla="*/ 384175 h 701675"/>
                <a:gd name="connsiteX37" fmla="*/ 2759075 w 3479800"/>
                <a:gd name="connsiteY37" fmla="*/ 361950 h 701675"/>
                <a:gd name="connsiteX38" fmla="*/ 2914650 w 3479800"/>
                <a:gd name="connsiteY38" fmla="*/ 301625 h 701675"/>
                <a:gd name="connsiteX39" fmla="*/ 3025775 w 3479800"/>
                <a:gd name="connsiteY39" fmla="*/ 257175 h 701675"/>
                <a:gd name="connsiteX40" fmla="*/ 3133725 w 3479800"/>
                <a:gd name="connsiteY40" fmla="*/ 200025 h 701675"/>
                <a:gd name="connsiteX41" fmla="*/ 3203575 w 3479800"/>
                <a:gd name="connsiteY41" fmla="*/ 158750 h 701675"/>
                <a:gd name="connsiteX42" fmla="*/ 3289300 w 3479800"/>
                <a:gd name="connsiteY42" fmla="*/ 101600 h 701675"/>
                <a:gd name="connsiteX43" fmla="*/ 3368675 w 3479800"/>
                <a:gd name="connsiteY43" fmla="*/ 41275 h 701675"/>
                <a:gd name="connsiteX44" fmla="*/ 3390900 w 3479800"/>
                <a:gd name="connsiteY44" fmla="*/ 28575 h 701675"/>
                <a:gd name="connsiteX45" fmla="*/ 3425825 w 3479800"/>
                <a:gd name="connsiteY45" fmla="*/ 9525 h 701675"/>
                <a:gd name="connsiteX46" fmla="*/ 3451225 w 3479800"/>
                <a:gd name="connsiteY46" fmla="*/ 0 h 701675"/>
                <a:gd name="connsiteX47" fmla="*/ 3470275 w 3479800"/>
                <a:gd name="connsiteY47" fmla="*/ 3175 h 701675"/>
                <a:gd name="connsiteX48" fmla="*/ 3479800 w 3479800"/>
                <a:gd name="connsiteY48" fmla="*/ 19050 h 701675"/>
                <a:gd name="connsiteX49" fmla="*/ 3476625 w 3479800"/>
                <a:gd name="connsiteY49" fmla="*/ 44450 h 701675"/>
                <a:gd name="connsiteX50" fmla="*/ 3467100 w 3479800"/>
                <a:gd name="connsiteY50" fmla="*/ 85725 h 701675"/>
                <a:gd name="connsiteX51" fmla="*/ 3435350 w 3479800"/>
                <a:gd name="connsiteY51" fmla="*/ 139700 h 701675"/>
                <a:gd name="connsiteX52" fmla="*/ 3368675 w 3479800"/>
                <a:gd name="connsiteY52" fmla="*/ 203200 h 701675"/>
                <a:gd name="connsiteX53" fmla="*/ 3298825 w 3479800"/>
                <a:gd name="connsiteY53" fmla="*/ 266700 h 701675"/>
                <a:gd name="connsiteX54" fmla="*/ 3178175 w 3479800"/>
                <a:gd name="connsiteY54" fmla="*/ 352425 h 701675"/>
                <a:gd name="connsiteX55" fmla="*/ 3086100 w 3479800"/>
                <a:gd name="connsiteY55" fmla="*/ 412750 h 701675"/>
                <a:gd name="connsiteX56" fmla="*/ 2930525 w 3479800"/>
                <a:gd name="connsiteY56" fmla="*/ 492125 h 701675"/>
                <a:gd name="connsiteX57" fmla="*/ 2790825 w 3479800"/>
                <a:gd name="connsiteY57" fmla="*/ 542925 h 701675"/>
                <a:gd name="connsiteX58" fmla="*/ 2638425 w 3479800"/>
                <a:gd name="connsiteY58" fmla="*/ 587375 h 701675"/>
                <a:gd name="connsiteX59" fmla="*/ 2505075 w 3479800"/>
                <a:gd name="connsiteY59" fmla="*/ 619125 h 701675"/>
                <a:gd name="connsiteX60" fmla="*/ 2368550 w 3479800"/>
                <a:gd name="connsiteY60" fmla="*/ 641350 h 701675"/>
                <a:gd name="connsiteX61" fmla="*/ 2254250 w 3479800"/>
                <a:gd name="connsiteY61" fmla="*/ 660400 h 701675"/>
                <a:gd name="connsiteX62" fmla="*/ 2082800 w 3479800"/>
                <a:gd name="connsiteY62" fmla="*/ 673100 h 701675"/>
                <a:gd name="connsiteX63" fmla="*/ 1806575 w 3479800"/>
                <a:gd name="connsiteY6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25450 w 3479800"/>
                <a:gd name="connsiteY14" fmla="*/ 206375 h 701675"/>
                <a:gd name="connsiteX15" fmla="*/ 444500 w 3479800"/>
                <a:gd name="connsiteY15" fmla="*/ 241300 h 701675"/>
                <a:gd name="connsiteX16" fmla="*/ 482600 w 3479800"/>
                <a:gd name="connsiteY16" fmla="*/ 285750 h 701675"/>
                <a:gd name="connsiteX17" fmla="*/ 527050 w 3479800"/>
                <a:gd name="connsiteY17" fmla="*/ 317500 h 701675"/>
                <a:gd name="connsiteX18" fmla="*/ 603250 w 3479800"/>
                <a:gd name="connsiteY18" fmla="*/ 349250 h 701675"/>
                <a:gd name="connsiteX19" fmla="*/ 704850 w 3479800"/>
                <a:gd name="connsiteY19" fmla="*/ 377825 h 701675"/>
                <a:gd name="connsiteX20" fmla="*/ 822325 w 3479800"/>
                <a:gd name="connsiteY20" fmla="*/ 406400 h 701675"/>
                <a:gd name="connsiteX21" fmla="*/ 942975 w 3479800"/>
                <a:gd name="connsiteY21" fmla="*/ 434975 h 701675"/>
                <a:gd name="connsiteX22" fmla="*/ 1050925 w 3479800"/>
                <a:gd name="connsiteY22" fmla="*/ 454025 h 701675"/>
                <a:gd name="connsiteX23" fmla="*/ 1152525 w 3479800"/>
                <a:gd name="connsiteY23" fmla="*/ 466725 h 701675"/>
                <a:gd name="connsiteX24" fmla="*/ 1254125 w 3479800"/>
                <a:gd name="connsiteY24" fmla="*/ 476250 h 701675"/>
                <a:gd name="connsiteX25" fmla="*/ 1339850 w 3479800"/>
                <a:gd name="connsiteY25" fmla="*/ 476250 h 701675"/>
                <a:gd name="connsiteX26" fmla="*/ 1533525 w 3479800"/>
                <a:gd name="connsiteY26" fmla="*/ 476250 h 701675"/>
                <a:gd name="connsiteX27" fmla="*/ 1720850 w 3479800"/>
                <a:gd name="connsiteY27" fmla="*/ 488950 h 701675"/>
                <a:gd name="connsiteX28" fmla="*/ 1835150 w 3479800"/>
                <a:gd name="connsiteY28" fmla="*/ 488950 h 701675"/>
                <a:gd name="connsiteX29" fmla="*/ 1997075 w 3479800"/>
                <a:gd name="connsiteY29" fmla="*/ 479425 h 701675"/>
                <a:gd name="connsiteX30" fmla="*/ 2051050 w 3479800"/>
                <a:gd name="connsiteY30" fmla="*/ 473075 h 701675"/>
                <a:gd name="connsiteX31" fmla="*/ 2206625 w 3479800"/>
                <a:gd name="connsiteY31" fmla="*/ 454025 h 701675"/>
                <a:gd name="connsiteX32" fmla="*/ 2355850 w 3479800"/>
                <a:gd name="connsiteY32" fmla="*/ 434975 h 701675"/>
                <a:gd name="connsiteX33" fmla="*/ 2479675 w 3479800"/>
                <a:gd name="connsiteY33" fmla="*/ 419100 h 701675"/>
                <a:gd name="connsiteX34" fmla="*/ 2593975 w 3479800"/>
                <a:gd name="connsiteY34" fmla="*/ 400050 h 701675"/>
                <a:gd name="connsiteX35" fmla="*/ 2676525 w 3479800"/>
                <a:gd name="connsiteY35" fmla="*/ 384175 h 701675"/>
                <a:gd name="connsiteX36" fmla="*/ 2759075 w 3479800"/>
                <a:gd name="connsiteY36" fmla="*/ 361950 h 701675"/>
                <a:gd name="connsiteX37" fmla="*/ 2914650 w 3479800"/>
                <a:gd name="connsiteY37" fmla="*/ 301625 h 701675"/>
                <a:gd name="connsiteX38" fmla="*/ 3025775 w 3479800"/>
                <a:gd name="connsiteY38" fmla="*/ 257175 h 701675"/>
                <a:gd name="connsiteX39" fmla="*/ 3133725 w 3479800"/>
                <a:gd name="connsiteY39" fmla="*/ 200025 h 701675"/>
                <a:gd name="connsiteX40" fmla="*/ 3203575 w 3479800"/>
                <a:gd name="connsiteY40" fmla="*/ 158750 h 701675"/>
                <a:gd name="connsiteX41" fmla="*/ 3289300 w 3479800"/>
                <a:gd name="connsiteY41" fmla="*/ 101600 h 701675"/>
                <a:gd name="connsiteX42" fmla="*/ 3368675 w 3479800"/>
                <a:gd name="connsiteY42" fmla="*/ 41275 h 701675"/>
                <a:gd name="connsiteX43" fmla="*/ 3390900 w 3479800"/>
                <a:gd name="connsiteY43" fmla="*/ 28575 h 701675"/>
                <a:gd name="connsiteX44" fmla="*/ 3425825 w 3479800"/>
                <a:gd name="connsiteY44" fmla="*/ 9525 h 701675"/>
                <a:gd name="connsiteX45" fmla="*/ 3451225 w 3479800"/>
                <a:gd name="connsiteY45" fmla="*/ 0 h 701675"/>
                <a:gd name="connsiteX46" fmla="*/ 3470275 w 3479800"/>
                <a:gd name="connsiteY46" fmla="*/ 3175 h 701675"/>
                <a:gd name="connsiteX47" fmla="*/ 3479800 w 3479800"/>
                <a:gd name="connsiteY47" fmla="*/ 19050 h 701675"/>
                <a:gd name="connsiteX48" fmla="*/ 3476625 w 3479800"/>
                <a:gd name="connsiteY48" fmla="*/ 44450 h 701675"/>
                <a:gd name="connsiteX49" fmla="*/ 3467100 w 3479800"/>
                <a:gd name="connsiteY49" fmla="*/ 85725 h 701675"/>
                <a:gd name="connsiteX50" fmla="*/ 3435350 w 3479800"/>
                <a:gd name="connsiteY50" fmla="*/ 139700 h 701675"/>
                <a:gd name="connsiteX51" fmla="*/ 3368675 w 3479800"/>
                <a:gd name="connsiteY51" fmla="*/ 203200 h 701675"/>
                <a:gd name="connsiteX52" fmla="*/ 3298825 w 3479800"/>
                <a:gd name="connsiteY52" fmla="*/ 266700 h 701675"/>
                <a:gd name="connsiteX53" fmla="*/ 3178175 w 3479800"/>
                <a:gd name="connsiteY53" fmla="*/ 352425 h 701675"/>
                <a:gd name="connsiteX54" fmla="*/ 3086100 w 3479800"/>
                <a:gd name="connsiteY54" fmla="*/ 412750 h 701675"/>
                <a:gd name="connsiteX55" fmla="*/ 2930525 w 3479800"/>
                <a:gd name="connsiteY55" fmla="*/ 492125 h 701675"/>
                <a:gd name="connsiteX56" fmla="*/ 2790825 w 3479800"/>
                <a:gd name="connsiteY56" fmla="*/ 542925 h 701675"/>
                <a:gd name="connsiteX57" fmla="*/ 2638425 w 3479800"/>
                <a:gd name="connsiteY57" fmla="*/ 587375 h 701675"/>
                <a:gd name="connsiteX58" fmla="*/ 2505075 w 3479800"/>
                <a:gd name="connsiteY58" fmla="*/ 619125 h 701675"/>
                <a:gd name="connsiteX59" fmla="*/ 2368550 w 3479800"/>
                <a:gd name="connsiteY59" fmla="*/ 641350 h 701675"/>
                <a:gd name="connsiteX60" fmla="*/ 2254250 w 3479800"/>
                <a:gd name="connsiteY60" fmla="*/ 660400 h 701675"/>
                <a:gd name="connsiteX61" fmla="*/ 2082800 w 3479800"/>
                <a:gd name="connsiteY61" fmla="*/ 673100 h 701675"/>
                <a:gd name="connsiteX62" fmla="*/ 1806575 w 3479800"/>
                <a:gd name="connsiteY6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44500 w 3479800"/>
                <a:gd name="connsiteY14" fmla="*/ 241300 h 701675"/>
                <a:gd name="connsiteX15" fmla="*/ 482600 w 3479800"/>
                <a:gd name="connsiteY15" fmla="*/ 285750 h 701675"/>
                <a:gd name="connsiteX16" fmla="*/ 527050 w 3479800"/>
                <a:gd name="connsiteY16" fmla="*/ 317500 h 701675"/>
                <a:gd name="connsiteX17" fmla="*/ 603250 w 3479800"/>
                <a:gd name="connsiteY17" fmla="*/ 349250 h 701675"/>
                <a:gd name="connsiteX18" fmla="*/ 704850 w 3479800"/>
                <a:gd name="connsiteY18" fmla="*/ 377825 h 701675"/>
                <a:gd name="connsiteX19" fmla="*/ 822325 w 3479800"/>
                <a:gd name="connsiteY19" fmla="*/ 406400 h 701675"/>
                <a:gd name="connsiteX20" fmla="*/ 942975 w 3479800"/>
                <a:gd name="connsiteY20" fmla="*/ 434975 h 701675"/>
                <a:gd name="connsiteX21" fmla="*/ 1050925 w 3479800"/>
                <a:gd name="connsiteY21" fmla="*/ 454025 h 701675"/>
                <a:gd name="connsiteX22" fmla="*/ 1152525 w 3479800"/>
                <a:gd name="connsiteY22" fmla="*/ 466725 h 701675"/>
                <a:gd name="connsiteX23" fmla="*/ 1254125 w 3479800"/>
                <a:gd name="connsiteY23" fmla="*/ 476250 h 701675"/>
                <a:gd name="connsiteX24" fmla="*/ 1339850 w 3479800"/>
                <a:gd name="connsiteY24" fmla="*/ 476250 h 701675"/>
                <a:gd name="connsiteX25" fmla="*/ 1533525 w 3479800"/>
                <a:gd name="connsiteY25" fmla="*/ 476250 h 701675"/>
                <a:gd name="connsiteX26" fmla="*/ 1720850 w 3479800"/>
                <a:gd name="connsiteY26" fmla="*/ 488950 h 701675"/>
                <a:gd name="connsiteX27" fmla="*/ 1835150 w 3479800"/>
                <a:gd name="connsiteY27" fmla="*/ 488950 h 701675"/>
                <a:gd name="connsiteX28" fmla="*/ 1997075 w 3479800"/>
                <a:gd name="connsiteY28" fmla="*/ 479425 h 701675"/>
                <a:gd name="connsiteX29" fmla="*/ 2051050 w 3479800"/>
                <a:gd name="connsiteY29" fmla="*/ 473075 h 701675"/>
                <a:gd name="connsiteX30" fmla="*/ 2206625 w 3479800"/>
                <a:gd name="connsiteY30" fmla="*/ 454025 h 701675"/>
                <a:gd name="connsiteX31" fmla="*/ 2355850 w 3479800"/>
                <a:gd name="connsiteY31" fmla="*/ 434975 h 701675"/>
                <a:gd name="connsiteX32" fmla="*/ 2479675 w 3479800"/>
                <a:gd name="connsiteY32" fmla="*/ 419100 h 701675"/>
                <a:gd name="connsiteX33" fmla="*/ 2593975 w 3479800"/>
                <a:gd name="connsiteY33" fmla="*/ 400050 h 701675"/>
                <a:gd name="connsiteX34" fmla="*/ 2676525 w 3479800"/>
                <a:gd name="connsiteY34" fmla="*/ 384175 h 701675"/>
                <a:gd name="connsiteX35" fmla="*/ 2759075 w 3479800"/>
                <a:gd name="connsiteY35" fmla="*/ 361950 h 701675"/>
                <a:gd name="connsiteX36" fmla="*/ 2914650 w 3479800"/>
                <a:gd name="connsiteY36" fmla="*/ 301625 h 701675"/>
                <a:gd name="connsiteX37" fmla="*/ 3025775 w 3479800"/>
                <a:gd name="connsiteY37" fmla="*/ 257175 h 701675"/>
                <a:gd name="connsiteX38" fmla="*/ 3133725 w 3479800"/>
                <a:gd name="connsiteY38" fmla="*/ 200025 h 701675"/>
                <a:gd name="connsiteX39" fmla="*/ 3203575 w 3479800"/>
                <a:gd name="connsiteY39" fmla="*/ 158750 h 701675"/>
                <a:gd name="connsiteX40" fmla="*/ 3289300 w 3479800"/>
                <a:gd name="connsiteY40" fmla="*/ 101600 h 701675"/>
                <a:gd name="connsiteX41" fmla="*/ 3368675 w 3479800"/>
                <a:gd name="connsiteY41" fmla="*/ 41275 h 701675"/>
                <a:gd name="connsiteX42" fmla="*/ 3390900 w 3479800"/>
                <a:gd name="connsiteY42" fmla="*/ 28575 h 701675"/>
                <a:gd name="connsiteX43" fmla="*/ 3425825 w 3479800"/>
                <a:gd name="connsiteY43" fmla="*/ 9525 h 701675"/>
                <a:gd name="connsiteX44" fmla="*/ 3451225 w 3479800"/>
                <a:gd name="connsiteY44" fmla="*/ 0 h 701675"/>
                <a:gd name="connsiteX45" fmla="*/ 3470275 w 3479800"/>
                <a:gd name="connsiteY45" fmla="*/ 3175 h 701675"/>
                <a:gd name="connsiteX46" fmla="*/ 3479800 w 3479800"/>
                <a:gd name="connsiteY46" fmla="*/ 19050 h 701675"/>
                <a:gd name="connsiteX47" fmla="*/ 3476625 w 3479800"/>
                <a:gd name="connsiteY47" fmla="*/ 44450 h 701675"/>
                <a:gd name="connsiteX48" fmla="*/ 3467100 w 3479800"/>
                <a:gd name="connsiteY48" fmla="*/ 85725 h 701675"/>
                <a:gd name="connsiteX49" fmla="*/ 3435350 w 3479800"/>
                <a:gd name="connsiteY49" fmla="*/ 139700 h 701675"/>
                <a:gd name="connsiteX50" fmla="*/ 3368675 w 3479800"/>
                <a:gd name="connsiteY50" fmla="*/ 203200 h 701675"/>
                <a:gd name="connsiteX51" fmla="*/ 3298825 w 3479800"/>
                <a:gd name="connsiteY51" fmla="*/ 266700 h 701675"/>
                <a:gd name="connsiteX52" fmla="*/ 3178175 w 3479800"/>
                <a:gd name="connsiteY52" fmla="*/ 352425 h 701675"/>
                <a:gd name="connsiteX53" fmla="*/ 3086100 w 3479800"/>
                <a:gd name="connsiteY53" fmla="*/ 412750 h 701675"/>
                <a:gd name="connsiteX54" fmla="*/ 2930525 w 3479800"/>
                <a:gd name="connsiteY54" fmla="*/ 492125 h 701675"/>
                <a:gd name="connsiteX55" fmla="*/ 2790825 w 3479800"/>
                <a:gd name="connsiteY55" fmla="*/ 542925 h 701675"/>
                <a:gd name="connsiteX56" fmla="*/ 2638425 w 3479800"/>
                <a:gd name="connsiteY56" fmla="*/ 587375 h 701675"/>
                <a:gd name="connsiteX57" fmla="*/ 2505075 w 3479800"/>
                <a:gd name="connsiteY57" fmla="*/ 619125 h 701675"/>
                <a:gd name="connsiteX58" fmla="*/ 2368550 w 3479800"/>
                <a:gd name="connsiteY58" fmla="*/ 641350 h 701675"/>
                <a:gd name="connsiteX59" fmla="*/ 2254250 w 3479800"/>
                <a:gd name="connsiteY59" fmla="*/ 660400 h 701675"/>
                <a:gd name="connsiteX60" fmla="*/ 2082800 w 3479800"/>
                <a:gd name="connsiteY60" fmla="*/ 673100 h 701675"/>
                <a:gd name="connsiteX61" fmla="*/ 1806575 w 3479800"/>
                <a:gd name="connsiteY61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82600 w 3479800"/>
                <a:gd name="connsiteY14" fmla="*/ 285750 h 701675"/>
                <a:gd name="connsiteX15" fmla="*/ 527050 w 3479800"/>
                <a:gd name="connsiteY15" fmla="*/ 317500 h 701675"/>
                <a:gd name="connsiteX16" fmla="*/ 603250 w 3479800"/>
                <a:gd name="connsiteY16" fmla="*/ 349250 h 701675"/>
                <a:gd name="connsiteX17" fmla="*/ 704850 w 3479800"/>
                <a:gd name="connsiteY17" fmla="*/ 377825 h 701675"/>
                <a:gd name="connsiteX18" fmla="*/ 822325 w 3479800"/>
                <a:gd name="connsiteY18" fmla="*/ 406400 h 701675"/>
                <a:gd name="connsiteX19" fmla="*/ 942975 w 3479800"/>
                <a:gd name="connsiteY19" fmla="*/ 434975 h 701675"/>
                <a:gd name="connsiteX20" fmla="*/ 1050925 w 3479800"/>
                <a:gd name="connsiteY20" fmla="*/ 454025 h 701675"/>
                <a:gd name="connsiteX21" fmla="*/ 1152525 w 3479800"/>
                <a:gd name="connsiteY21" fmla="*/ 466725 h 701675"/>
                <a:gd name="connsiteX22" fmla="*/ 1254125 w 3479800"/>
                <a:gd name="connsiteY22" fmla="*/ 476250 h 701675"/>
                <a:gd name="connsiteX23" fmla="*/ 1339850 w 3479800"/>
                <a:gd name="connsiteY23" fmla="*/ 476250 h 701675"/>
                <a:gd name="connsiteX24" fmla="*/ 1533525 w 3479800"/>
                <a:gd name="connsiteY24" fmla="*/ 476250 h 701675"/>
                <a:gd name="connsiteX25" fmla="*/ 1720850 w 3479800"/>
                <a:gd name="connsiteY25" fmla="*/ 488950 h 701675"/>
                <a:gd name="connsiteX26" fmla="*/ 1835150 w 3479800"/>
                <a:gd name="connsiteY26" fmla="*/ 488950 h 701675"/>
                <a:gd name="connsiteX27" fmla="*/ 1997075 w 3479800"/>
                <a:gd name="connsiteY27" fmla="*/ 479425 h 701675"/>
                <a:gd name="connsiteX28" fmla="*/ 2051050 w 3479800"/>
                <a:gd name="connsiteY28" fmla="*/ 473075 h 701675"/>
                <a:gd name="connsiteX29" fmla="*/ 2206625 w 3479800"/>
                <a:gd name="connsiteY29" fmla="*/ 454025 h 701675"/>
                <a:gd name="connsiteX30" fmla="*/ 2355850 w 3479800"/>
                <a:gd name="connsiteY30" fmla="*/ 434975 h 701675"/>
                <a:gd name="connsiteX31" fmla="*/ 2479675 w 3479800"/>
                <a:gd name="connsiteY31" fmla="*/ 419100 h 701675"/>
                <a:gd name="connsiteX32" fmla="*/ 2593975 w 3479800"/>
                <a:gd name="connsiteY32" fmla="*/ 400050 h 701675"/>
                <a:gd name="connsiteX33" fmla="*/ 2676525 w 3479800"/>
                <a:gd name="connsiteY33" fmla="*/ 384175 h 701675"/>
                <a:gd name="connsiteX34" fmla="*/ 2759075 w 3479800"/>
                <a:gd name="connsiteY34" fmla="*/ 361950 h 701675"/>
                <a:gd name="connsiteX35" fmla="*/ 2914650 w 3479800"/>
                <a:gd name="connsiteY35" fmla="*/ 301625 h 701675"/>
                <a:gd name="connsiteX36" fmla="*/ 3025775 w 3479800"/>
                <a:gd name="connsiteY36" fmla="*/ 257175 h 701675"/>
                <a:gd name="connsiteX37" fmla="*/ 3133725 w 3479800"/>
                <a:gd name="connsiteY37" fmla="*/ 200025 h 701675"/>
                <a:gd name="connsiteX38" fmla="*/ 3203575 w 3479800"/>
                <a:gd name="connsiteY38" fmla="*/ 158750 h 701675"/>
                <a:gd name="connsiteX39" fmla="*/ 3289300 w 3479800"/>
                <a:gd name="connsiteY39" fmla="*/ 101600 h 701675"/>
                <a:gd name="connsiteX40" fmla="*/ 3368675 w 3479800"/>
                <a:gd name="connsiteY40" fmla="*/ 41275 h 701675"/>
                <a:gd name="connsiteX41" fmla="*/ 3390900 w 3479800"/>
                <a:gd name="connsiteY41" fmla="*/ 28575 h 701675"/>
                <a:gd name="connsiteX42" fmla="*/ 3425825 w 3479800"/>
                <a:gd name="connsiteY42" fmla="*/ 9525 h 701675"/>
                <a:gd name="connsiteX43" fmla="*/ 3451225 w 3479800"/>
                <a:gd name="connsiteY43" fmla="*/ 0 h 701675"/>
                <a:gd name="connsiteX44" fmla="*/ 3470275 w 3479800"/>
                <a:gd name="connsiteY44" fmla="*/ 3175 h 701675"/>
                <a:gd name="connsiteX45" fmla="*/ 3479800 w 3479800"/>
                <a:gd name="connsiteY45" fmla="*/ 19050 h 701675"/>
                <a:gd name="connsiteX46" fmla="*/ 3476625 w 3479800"/>
                <a:gd name="connsiteY46" fmla="*/ 44450 h 701675"/>
                <a:gd name="connsiteX47" fmla="*/ 3467100 w 3479800"/>
                <a:gd name="connsiteY47" fmla="*/ 85725 h 701675"/>
                <a:gd name="connsiteX48" fmla="*/ 3435350 w 3479800"/>
                <a:gd name="connsiteY48" fmla="*/ 139700 h 701675"/>
                <a:gd name="connsiteX49" fmla="*/ 3368675 w 3479800"/>
                <a:gd name="connsiteY49" fmla="*/ 203200 h 701675"/>
                <a:gd name="connsiteX50" fmla="*/ 3298825 w 3479800"/>
                <a:gd name="connsiteY50" fmla="*/ 266700 h 701675"/>
                <a:gd name="connsiteX51" fmla="*/ 3178175 w 3479800"/>
                <a:gd name="connsiteY51" fmla="*/ 352425 h 701675"/>
                <a:gd name="connsiteX52" fmla="*/ 3086100 w 3479800"/>
                <a:gd name="connsiteY52" fmla="*/ 412750 h 701675"/>
                <a:gd name="connsiteX53" fmla="*/ 2930525 w 3479800"/>
                <a:gd name="connsiteY53" fmla="*/ 492125 h 701675"/>
                <a:gd name="connsiteX54" fmla="*/ 2790825 w 3479800"/>
                <a:gd name="connsiteY54" fmla="*/ 542925 h 701675"/>
                <a:gd name="connsiteX55" fmla="*/ 2638425 w 3479800"/>
                <a:gd name="connsiteY55" fmla="*/ 587375 h 701675"/>
                <a:gd name="connsiteX56" fmla="*/ 2505075 w 3479800"/>
                <a:gd name="connsiteY56" fmla="*/ 619125 h 701675"/>
                <a:gd name="connsiteX57" fmla="*/ 2368550 w 3479800"/>
                <a:gd name="connsiteY57" fmla="*/ 641350 h 701675"/>
                <a:gd name="connsiteX58" fmla="*/ 2254250 w 3479800"/>
                <a:gd name="connsiteY58" fmla="*/ 660400 h 701675"/>
                <a:gd name="connsiteX59" fmla="*/ 2082800 w 3479800"/>
                <a:gd name="connsiteY59" fmla="*/ 673100 h 701675"/>
                <a:gd name="connsiteX60" fmla="*/ 1806575 w 3479800"/>
                <a:gd name="connsiteY60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527050 w 3479800"/>
                <a:gd name="connsiteY14" fmla="*/ 317500 h 701675"/>
                <a:gd name="connsiteX15" fmla="*/ 603250 w 3479800"/>
                <a:gd name="connsiteY15" fmla="*/ 349250 h 701675"/>
                <a:gd name="connsiteX16" fmla="*/ 704850 w 3479800"/>
                <a:gd name="connsiteY16" fmla="*/ 377825 h 701675"/>
                <a:gd name="connsiteX17" fmla="*/ 822325 w 3479800"/>
                <a:gd name="connsiteY17" fmla="*/ 406400 h 701675"/>
                <a:gd name="connsiteX18" fmla="*/ 942975 w 3479800"/>
                <a:gd name="connsiteY18" fmla="*/ 434975 h 701675"/>
                <a:gd name="connsiteX19" fmla="*/ 1050925 w 3479800"/>
                <a:gd name="connsiteY19" fmla="*/ 454025 h 701675"/>
                <a:gd name="connsiteX20" fmla="*/ 1152525 w 3479800"/>
                <a:gd name="connsiteY20" fmla="*/ 466725 h 701675"/>
                <a:gd name="connsiteX21" fmla="*/ 1254125 w 3479800"/>
                <a:gd name="connsiteY21" fmla="*/ 476250 h 701675"/>
                <a:gd name="connsiteX22" fmla="*/ 1339850 w 3479800"/>
                <a:gd name="connsiteY22" fmla="*/ 476250 h 701675"/>
                <a:gd name="connsiteX23" fmla="*/ 1533525 w 3479800"/>
                <a:gd name="connsiteY23" fmla="*/ 476250 h 701675"/>
                <a:gd name="connsiteX24" fmla="*/ 1720850 w 3479800"/>
                <a:gd name="connsiteY24" fmla="*/ 488950 h 701675"/>
                <a:gd name="connsiteX25" fmla="*/ 1835150 w 3479800"/>
                <a:gd name="connsiteY25" fmla="*/ 488950 h 701675"/>
                <a:gd name="connsiteX26" fmla="*/ 1997075 w 3479800"/>
                <a:gd name="connsiteY26" fmla="*/ 479425 h 701675"/>
                <a:gd name="connsiteX27" fmla="*/ 2051050 w 3479800"/>
                <a:gd name="connsiteY27" fmla="*/ 473075 h 701675"/>
                <a:gd name="connsiteX28" fmla="*/ 2206625 w 3479800"/>
                <a:gd name="connsiteY28" fmla="*/ 454025 h 701675"/>
                <a:gd name="connsiteX29" fmla="*/ 2355850 w 3479800"/>
                <a:gd name="connsiteY29" fmla="*/ 434975 h 701675"/>
                <a:gd name="connsiteX30" fmla="*/ 2479675 w 3479800"/>
                <a:gd name="connsiteY30" fmla="*/ 419100 h 701675"/>
                <a:gd name="connsiteX31" fmla="*/ 2593975 w 3479800"/>
                <a:gd name="connsiteY31" fmla="*/ 400050 h 701675"/>
                <a:gd name="connsiteX32" fmla="*/ 2676525 w 3479800"/>
                <a:gd name="connsiteY32" fmla="*/ 384175 h 701675"/>
                <a:gd name="connsiteX33" fmla="*/ 2759075 w 3479800"/>
                <a:gd name="connsiteY33" fmla="*/ 361950 h 701675"/>
                <a:gd name="connsiteX34" fmla="*/ 2914650 w 3479800"/>
                <a:gd name="connsiteY34" fmla="*/ 301625 h 701675"/>
                <a:gd name="connsiteX35" fmla="*/ 3025775 w 3479800"/>
                <a:gd name="connsiteY35" fmla="*/ 257175 h 701675"/>
                <a:gd name="connsiteX36" fmla="*/ 3133725 w 3479800"/>
                <a:gd name="connsiteY36" fmla="*/ 200025 h 701675"/>
                <a:gd name="connsiteX37" fmla="*/ 3203575 w 3479800"/>
                <a:gd name="connsiteY37" fmla="*/ 158750 h 701675"/>
                <a:gd name="connsiteX38" fmla="*/ 3289300 w 3479800"/>
                <a:gd name="connsiteY38" fmla="*/ 101600 h 701675"/>
                <a:gd name="connsiteX39" fmla="*/ 3368675 w 3479800"/>
                <a:gd name="connsiteY39" fmla="*/ 41275 h 701675"/>
                <a:gd name="connsiteX40" fmla="*/ 3390900 w 3479800"/>
                <a:gd name="connsiteY40" fmla="*/ 28575 h 701675"/>
                <a:gd name="connsiteX41" fmla="*/ 3425825 w 3479800"/>
                <a:gd name="connsiteY41" fmla="*/ 9525 h 701675"/>
                <a:gd name="connsiteX42" fmla="*/ 3451225 w 3479800"/>
                <a:gd name="connsiteY42" fmla="*/ 0 h 701675"/>
                <a:gd name="connsiteX43" fmla="*/ 3470275 w 3479800"/>
                <a:gd name="connsiteY43" fmla="*/ 3175 h 701675"/>
                <a:gd name="connsiteX44" fmla="*/ 3479800 w 3479800"/>
                <a:gd name="connsiteY44" fmla="*/ 19050 h 701675"/>
                <a:gd name="connsiteX45" fmla="*/ 3476625 w 3479800"/>
                <a:gd name="connsiteY45" fmla="*/ 44450 h 701675"/>
                <a:gd name="connsiteX46" fmla="*/ 3467100 w 3479800"/>
                <a:gd name="connsiteY46" fmla="*/ 85725 h 701675"/>
                <a:gd name="connsiteX47" fmla="*/ 3435350 w 3479800"/>
                <a:gd name="connsiteY47" fmla="*/ 139700 h 701675"/>
                <a:gd name="connsiteX48" fmla="*/ 3368675 w 3479800"/>
                <a:gd name="connsiteY48" fmla="*/ 203200 h 701675"/>
                <a:gd name="connsiteX49" fmla="*/ 3298825 w 3479800"/>
                <a:gd name="connsiteY49" fmla="*/ 266700 h 701675"/>
                <a:gd name="connsiteX50" fmla="*/ 3178175 w 3479800"/>
                <a:gd name="connsiteY50" fmla="*/ 352425 h 701675"/>
                <a:gd name="connsiteX51" fmla="*/ 3086100 w 3479800"/>
                <a:gd name="connsiteY51" fmla="*/ 412750 h 701675"/>
                <a:gd name="connsiteX52" fmla="*/ 2930525 w 3479800"/>
                <a:gd name="connsiteY52" fmla="*/ 492125 h 701675"/>
                <a:gd name="connsiteX53" fmla="*/ 2790825 w 3479800"/>
                <a:gd name="connsiteY53" fmla="*/ 542925 h 701675"/>
                <a:gd name="connsiteX54" fmla="*/ 2638425 w 3479800"/>
                <a:gd name="connsiteY54" fmla="*/ 587375 h 701675"/>
                <a:gd name="connsiteX55" fmla="*/ 2505075 w 3479800"/>
                <a:gd name="connsiteY55" fmla="*/ 619125 h 701675"/>
                <a:gd name="connsiteX56" fmla="*/ 2368550 w 3479800"/>
                <a:gd name="connsiteY56" fmla="*/ 641350 h 701675"/>
                <a:gd name="connsiteX57" fmla="*/ 2254250 w 3479800"/>
                <a:gd name="connsiteY57" fmla="*/ 660400 h 701675"/>
                <a:gd name="connsiteX58" fmla="*/ 2082800 w 3479800"/>
                <a:gd name="connsiteY58" fmla="*/ 673100 h 701675"/>
                <a:gd name="connsiteX59" fmla="*/ 1806575 w 3479800"/>
                <a:gd name="connsiteY59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603250 w 3479800"/>
                <a:gd name="connsiteY14" fmla="*/ 349250 h 701675"/>
                <a:gd name="connsiteX15" fmla="*/ 704850 w 3479800"/>
                <a:gd name="connsiteY15" fmla="*/ 377825 h 701675"/>
                <a:gd name="connsiteX16" fmla="*/ 822325 w 3479800"/>
                <a:gd name="connsiteY16" fmla="*/ 406400 h 701675"/>
                <a:gd name="connsiteX17" fmla="*/ 942975 w 3479800"/>
                <a:gd name="connsiteY17" fmla="*/ 434975 h 701675"/>
                <a:gd name="connsiteX18" fmla="*/ 1050925 w 3479800"/>
                <a:gd name="connsiteY18" fmla="*/ 454025 h 701675"/>
                <a:gd name="connsiteX19" fmla="*/ 1152525 w 3479800"/>
                <a:gd name="connsiteY19" fmla="*/ 466725 h 701675"/>
                <a:gd name="connsiteX20" fmla="*/ 1254125 w 3479800"/>
                <a:gd name="connsiteY20" fmla="*/ 476250 h 701675"/>
                <a:gd name="connsiteX21" fmla="*/ 1339850 w 3479800"/>
                <a:gd name="connsiteY21" fmla="*/ 476250 h 701675"/>
                <a:gd name="connsiteX22" fmla="*/ 1533525 w 3479800"/>
                <a:gd name="connsiteY22" fmla="*/ 476250 h 701675"/>
                <a:gd name="connsiteX23" fmla="*/ 1720850 w 3479800"/>
                <a:gd name="connsiteY23" fmla="*/ 488950 h 701675"/>
                <a:gd name="connsiteX24" fmla="*/ 1835150 w 3479800"/>
                <a:gd name="connsiteY24" fmla="*/ 488950 h 701675"/>
                <a:gd name="connsiteX25" fmla="*/ 1997075 w 3479800"/>
                <a:gd name="connsiteY25" fmla="*/ 479425 h 701675"/>
                <a:gd name="connsiteX26" fmla="*/ 2051050 w 3479800"/>
                <a:gd name="connsiteY26" fmla="*/ 473075 h 701675"/>
                <a:gd name="connsiteX27" fmla="*/ 2206625 w 3479800"/>
                <a:gd name="connsiteY27" fmla="*/ 454025 h 701675"/>
                <a:gd name="connsiteX28" fmla="*/ 2355850 w 3479800"/>
                <a:gd name="connsiteY28" fmla="*/ 434975 h 701675"/>
                <a:gd name="connsiteX29" fmla="*/ 2479675 w 3479800"/>
                <a:gd name="connsiteY29" fmla="*/ 419100 h 701675"/>
                <a:gd name="connsiteX30" fmla="*/ 2593975 w 3479800"/>
                <a:gd name="connsiteY30" fmla="*/ 400050 h 701675"/>
                <a:gd name="connsiteX31" fmla="*/ 2676525 w 3479800"/>
                <a:gd name="connsiteY31" fmla="*/ 384175 h 701675"/>
                <a:gd name="connsiteX32" fmla="*/ 2759075 w 3479800"/>
                <a:gd name="connsiteY32" fmla="*/ 361950 h 701675"/>
                <a:gd name="connsiteX33" fmla="*/ 2914650 w 3479800"/>
                <a:gd name="connsiteY33" fmla="*/ 301625 h 701675"/>
                <a:gd name="connsiteX34" fmla="*/ 3025775 w 3479800"/>
                <a:gd name="connsiteY34" fmla="*/ 257175 h 701675"/>
                <a:gd name="connsiteX35" fmla="*/ 3133725 w 3479800"/>
                <a:gd name="connsiteY35" fmla="*/ 200025 h 701675"/>
                <a:gd name="connsiteX36" fmla="*/ 3203575 w 3479800"/>
                <a:gd name="connsiteY36" fmla="*/ 158750 h 701675"/>
                <a:gd name="connsiteX37" fmla="*/ 3289300 w 3479800"/>
                <a:gd name="connsiteY37" fmla="*/ 101600 h 701675"/>
                <a:gd name="connsiteX38" fmla="*/ 3368675 w 3479800"/>
                <a:gd name="connsiteY38" fmla="*/ 41275 h 701675"/>
                <a:gd name="connsiteX39" fmla="*/ 3390900 w 3479800"/>
                <a:gd name="connsiteY39" fmla="*/ 28575 h 701675"/>
                <a:gd name="connsiteX40" fmla="*/ 3425825 w 3479800"/>
                <a:gd name="connsiteY40" fmla="*/ 9525 h 701675"/>
                <a:gd name="connsiteX41" fmla="*/ 3451225 w 3479800"/>
                <a:gd name="connsiteY41" fmla="*/ 0 h 701675"/>
                <a:gd name="connsiteX42" fmla="*/ 3470275 w 3479800"/>
                <a:gd name="connsiteY42" fmla="*/ 3175 h 701675"/>
                <a:gd name="connsiteX43" fmla="*/ 3479800 w 3479800"/>
                <a:gd name="connsiteY43" fmla="*/ 19050 h 701675"/>
                <a:gd name="connsiteX44" fmla="*/ 3476625 w 3479800"/>
                <a:gd name="connsiteY44" fmla="*/ 44450 h 701675"/>
                <a:gd name="connsiteX45" fmla="*/ 3467100 w 3479800"/>
                <a:gd name="connsiteY45" fmla="*/ 85725 h 701675"/>
                <a:gd name="connsiteX46" fmla="*/ 3435350 w 3479800"/>
                <a:gd name="connsiteY46" fmla="*/ 139700 h 701675"/>
                <a:gd name="connsiteX47" fmla="*/ 3368675 w 3479800"/>
                <a:gd name="connsiteY47" fmla="*/ 203200 h 701675"/>
                <a:gd name="connsiteX48" fmla="*/ 3298825 w 3479800"/>
                <a:gd name="connsiteY48" fmla="*/ 266700 h 701675"/>
                <a:gd name="connsiteX49" fmla="*/ 3178175 w 3479800"/>
                <a:gd name="connsiteY49" fmla="*/ 352425 h 701675"/>
                <a:gd name="connsiteX50" fmla="*/ 3086100 w 3479800"/>
                <a:gd name="connsiteY50" fmla="*/ 412750 h 701675"/>
                <a:gd name="connsiteX51" fmla="*/ 2930525 w 3479800"/>
                <a:gd name="connsiteY51" fmla="*/ 492125 h 701675"/>
                <a:gd name="connsiteX52" fmla="*/ 2790825 w 3479800"/>
                <a:gd name="connsiteY52" fmla="*/ 542925 h 701675"/>
                <a:gd name="connsiteX53" fmla="*/ 2638425 w 3479800"/>
                <a:gd name="connsiteY53" fmla="*/ 587375 h 701675"/>
                <a:gd name="connsiteX54" fmla="*/ 2505075 w 3479800"/>
                <a:gd name="connsiteY54" fmla="*/ 619125 h 701675"/>
                <a:gd name="connsiteX55" fmla="*/ 2368550 w 3479800"/>
                <a:gd name="connsiteY55" fmla="*/ 641350 h 701675"/>
                <a:gd name="connsiteX56" fmla="*/ 2254250 w 3479800"/>
                <a:gd name="connsiteY56" fmla="*/ 660400 h 701675"/>
                <a:gd name="connsiteX57" fmla="*/ 2082800 w 3479800"/>
                <a:gd name="connsiteY57" fmla="*/ 673100 h 701675"/>
                <a:gd name="connsiteX58" fmla="*/ 1806575 w 3479800"/>
                <a:gd name="connsiteY58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704850 w 3479800"/>
                <a:gd name="connsiteY14" fmla="*/ 377825 h 701675"/>
                <a:gd name="connsiteX15" fmla="*/ 822325 w 3479800"/>
                <a:gd name="connsiteY15" fmla="*/ 406400 h 701675"/>
                <a:gd name="connsiteX16" fmla="*/ 942975 w 3479800"/>
                <a:gd name="connsiteY16" fmla="*/ 434975 h 701675"/>
                <a:gd name="connsiteX17" fmla="*/ 1050925 w 3479800"/>
                <a:gd name="connsiteY17" fmla="*/ 454025 h 701675"/>
                <a:gd name="connsiteX18" fmla="*/ 1152525 w 3479800"/>
                <a:gd name="connsiteY18" fmla="*/ 466725 h 701675"/>
                <a:gd name="connsiteX19" fmla="*/ 1254125 w 3479800"/>
                <a:gd name="connsiteY19" fmla="*/ 476250 h 701675"/>
                <a:gd name="connsiteX20" fmla="*/ 1339850 w 3479800"/>
                <a:gd name="connsiteY20" fmla="*/ 476250 h 701675"/>
                <a:gd name="connsiteX21" fmla="*/ 1533525 w 3479800"/>
                <a:gd name="connsiteY21" fmla="*/ 476250 h 701675"/>
                <a:gd name="connsiteX22" fmla="*/ 1720850 w 3479800"/>
                <a:gd name="connsiteY22" fmla="*/ 488950 h 701675"/>
                <a:gd name="connsiteX23" fmla="*/ 1835150 w 3479800"/>
                <a:gd name="connsiteY23" fmla="*/ 488950 h 701675"/>
                <a:gd name="connsiteX24" fmla="*/ 1997075 w 3479800"/>
                <a:gd name="connsiteY24" fmla="*/ 479425 h 701675"/>
                <a:gd name="connsiteX25" fmla="*/ 2051050 w 3479800"/>
                <a:gd name="connsiteY25" fmla="*/ 473075 h 701675"/>
                <a:gd name="connsiteX26" fmla="*/ 2206625 w 3479800"/>
                <a:gd name="connsiteY26" fmla="*/ 454025 h 701675"/>
                <a:gd name="connsiteX27" fmla="*/ 2355850 w 3479800"/>
                <a:gd name="connsiteY27" fmla="*/ 434975 h 701675"/>
                <a:gd name="connsiteX28" fmla="*/ 2479675 w 3479800"/>
                <a:gd name="connsiteY28" fmla="*/ 419100 h 701675"/>
                <a:gd name="connsiteX29" fmla="*/ 2593975 w 3479800"/>
                <a:gd name="connsiteY29" fmla="*/ 400050 h 701675"/>
                <a:gd name="connsiteX30" fmla="*/ 2676525 w 3479800"/>
                <a:gd name="connsiteY30" fmla="*/ 384175 h 701675"/>
                <a:gd name="connsiteX31" fmla="*/ 2759075 w 3479800"/>
                <a:gd name="connsiteY31" fmla="*/ 361950 h 701675"/>
                <a:gd name="connsiteX32" fmla="*/ 2914650 w 3479800"/>
                <a:gd name="connsiteY32" fmla="*/ 301625 h 701675"/>
                <a:gd name="connsiteX33" fmla="*/ 3025775 w 3479800"/>
                <a:gd name="connsiteY33" fmla="*/ 257175 h 701675"/>
                <a:gd name="connsiteX34" fmla="*/ 3133725 w 3479800"/>
                <a:gd name="connsiteY34" fmla="*/ 200025 h 701675"/>
                <a:gd name="connsiteX35" fmla="*/ 3203575 w 3479800"/>
                <a:gd name="connsiteY35" fmla="*/ 158750 h 701675"/>
                <a:gd name="connsiteX36" fmla="*/ 3289300 w 3479800"/>
                <a:gd name="connsiteY36" fmla="*/ 101600 h 701675"/>
                <a:gd name="connsiteX37" fmla="*/ 3368675 w 3479800"/>
                <a:gd name="connsiteY37" fmla="*/ 41275 h 701675"/>
                <a:gd name="connsiteX38" fmla="*/ 3390900 w 3479800"/>
                <a:gd name="connsiteY38" fmla="*/ 28575 h 701675"/>
                <a:gd name="connsiteX39" fmla="*/ 3425825 w 3479800"/>
                <a:gd name="connsiteY39" fmla="*/ 9525 h 701675"/>
                <a:gd name="connsiteX40" fmla="*/ 3451225 w 3479800"/>
                <a:gd name="connsiteY40" fmla="*/ 0 h 701675"/>
                <a:gd name="connsiteX41" fmla="*/ 3470275 w 3479800"/>
                <a:gd name="connsiteY41" fmla="*/ 3175 h 701675"/>
                <a:gd name="connsiteX42" fmla="*/ 3479800 w 3479800"/>
                <a:gd name="connsiteY42" fmla="*/ 19050 h 701675"/>
                <a:gd name="connsiteX43" fmla="*/ 3476625 w 3479800"/>
                <a:gd name="connsiteY43" fmla="*/ 44450 h 701675"/>
                <a:gd name="connsiteX44" fmla="*/ 3467100 w 3479800"/>
                <a:gd name="connsiteY44" fmla="*/ 85725 h 701675"/>
                <a:gd name="connsiteX45" fmla="*/ 3435350 w 3479800"/>
                <a:gd name="connsiteY45" fmla="*/ 139700 h 701675"/>
                <a:gd name="connsiteX46" fmla="*/ 3368675 w 3479800"/>
                <a:gd name="connsiteY46" fmla="*/ 203200 h 701675"/>
                <a:gd name="connsiteX47" fmla="*/ 3298825 w 3479800"/>
                <a:gd name="connsiteY47" fmla="*/ 266700 h 701675"/>
                <a:gd name="connsiteX48" fmla="*/ 3178175 w 3479800"/>
                <a:gd name="connsiteY48" fmla="*/ 352425 h 701675"/>
                <a:gd name="connsiteX49" fmla="*/ 3086100 w 3479800"/>
                <a:gd name="connsiteY49" fmla="*/ 412750 h 701675"/>
                <a:gd name="connsiteX50" fmla="*/ 2930525 w 3479800"/>
                <a:gd name="connsiteY50" fmla="*/ 492125 h 701675"/>
                <a:gd name="connsiteX51" fmla="*/ 2790825 w 3479800"/>
                <a:gd name="connsiteY51" fmla="*/ 542925 h 701675"/>
                <a:gd name="connsiteX52" fmla="*/ 2638425 w 3479800"/>
                <a:gd name="connsiteY52" fmla="*/ 587375 h 701675"/>
                <a:gd name="connsiteX53" fmla="*/ 2505075 w 3479800"/>
                <a:gd name="connsiteY53" fmla="*/ 619125 h 701675"/>
                <a:gd name="connsiteX54" fmla="*/ 2368550 w 3479800"/>
                <a:gd name="connsiteY54" fmla="*/ 641350 h 701675"/>
                <a:gd name="connsiteX55" fmla="*/ 2254250 w 3479800"/>
                <a:gd name="connsiteY55" fmla="*/ 660400 h 701675"/>
                <a:gd name="connsiteX56" fmla="*/ 2082800 w 3479800"/>
                <a:gd name="connsiteY56" fmla="*/ 673100 h 701675"/>
                <a:gd name="connsiteX57" fmla="*/ 1806575 w 3479800"/>
                <a:gd name="connsiteY57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822325 w 3479800"/>
                <a:gd name="connsiteY14" fmla="*/ 406400 h 701675"/>
                <a:gd name="connsiteX15" fmla="*/ 942975 w 3479800"/>
                <a:gd name="connsiteY15" fmla="*/ 434975 h 701675"/>
                <a:gd name="connsiteX16" fmla="*/ 1050925 w 3479800"/>
                <a:gd name="connsiteY16" fmla="*/ 454025 h 701675"/>
                <a:gd name="connsiteX17" fmla="*/ 1152525 w 3479800"/>
                <a:gd name="connsiteY17" fmla="*/ 466725 h 701675"/>
                <a:gd name="connsiteX18" fmla="*/ 1254125 w 3479800"/>
                <a:gd name="connsiteY18" fmla="*/ 476250 h 701675"/>
                <a:gd name="connsiteX19" fmla="*/ 1339850 w 3479800"/>
                <a:gd name="connsiteY19" fmla="*/ 476250 h 701675"/>
                <a:gd name="connsiteX20" fmla="*/ 1533525 w 3479800"/>
                <a:gd name="connsiteY20" fmla="*/ 476250 h 701675"/>
                <a:gd name="connsiteX21" fmla="*/ 1720850 w 3479800"/>
                <a:gd name="connsiteY21" fmla="*/ 488950 h 701675"/>
                <a:gd name="connsiteX22" fmla="*/ 1835150 w 3479800"/>
                <a:gd name="connsiteY22" fmla="*/ 488950 h 701675"/>
                <a:gd name="connsiteX23" fmla="*/ 1997075 w 3479800"/>
                <a:gd name="connsiteY23" fmla="*/ 479425 h 701675"/>
                <a:gd name="connsiteX24" fmla="*/ 2051050 w 3479800"/>
                <a:gd name="connsiteY24" fmla="*/ 473075 h 701675"/>
                <a:gd name="connsiteX25" fmla="*/ 2206625 w 3479800"/>
                <a:gd name="connsiteY25" fmla="*/ 454025 h 701675"/>
                <a:gd name="connsiteX26" fmla="*/ 2355850 w 3479800"/>
                <a:gd name="connsiteY26" fmla="*/ 434975 h 701675"/>
                <a:gd name="connsiteX27" fmla="*/ 2479675 w 3479800"/>
                <a:gd name="connsiteY27" fmla="*/ 419100 h 701675"/>
                <a:gd name="connsiteX28" fmla="*/ 2593975 w 3479800"/>
                <a:gd name="connsiteY28" fmla="*/ 400050 h 701675"/>
                <a:gd name="connsiteX29" fmla="*/ 2676525 w 3479800"/>
                <a:gd name="connsiteY29" fmla="*/ 384175 h 701675"/>
                <a:gd name="connsiteX30" fmla="*/ 2759075 w 3479800"/>
                <a:gd name="connsiteY30" fmla="*/ 361950 h 701675"/>
                <a:gd name="connsiteX31" fmla="*/ 2914650 w 3479800"/>
                <a:gd name="connsiteY31" fmla="*/ 301625 h 701675"/>
                <a:gd name="connsiteX32" fmla="*/ 3025775 w 3479800"/>
                <a:gd name="connsiteY32" fmla="*/ 257175 h 701675"/>
                <a:gd name="connsiteX33" fmla="*/ 3133725 w 3479800"/>
                <a:gd name="connsiteY33" fmla="*/ 200025 h 701675"/>
                <a:gd name="connsiteX34" fmla="*/ 3203575 w 3479800"/>
                <a:gd name="connsiteY34" fmla="*/ 158750 h 701675"/>
                <a:gd name="connsiteX35" fmla="*/ 3289300 w 3479800"/>
                <a:gd name="connsiteY35" fmla="*/ 101600 h 701675"/>
                <a:gd name="connsiteX36" fmla="*/ 3368675 w 3479800"/>
                <a:gd name="connsiteY36" fmla="*/ 41275 h 701675"/>
                <a:gd name="connsiteX37" fmla="*/ 3390900 w 3479800"/>
                <a:gd name="connsiteY37" fmla="*/ 28575 h 701675"/>
                <a:gd name="connsiteX38" fmla="*/ 3425825 w 3479800"/>
                <a:gd name="connsiteY38" fmla="*/ 9525 h 701675"/>
                <a:gd name="connsiteX39" fmla="*/ 3451225 w 3479800"/>
                <a:gd name="connsiteY39" fmla="*/ 0 h 701675"/>
                <a:gd name="connsiteX40" fmla="*/ 3470275 w 3479800"/>
                <a:gd name="connsiteY40" fmla="*/ 3175 h 701675"/>
                <a:gd name="connsiteX41" fmla="*/ 3479800 w 3479800"/>
                <a:gd name="connsiteY41" fmla="*/ 19050 h 701675"/>
                <a:gd name="connsiteX42" fmla="*/ 3476625 w 3479800"/>
                <a:gd name="connsiteY42" fmla="*/ 44450 h 701675"/>
                <a:gd name="connsiteX43" fmla="*/ 3467100 w 3479800"/>
                <a:gd name="connsiteY43" fmla="*/ 85725 h 701675"/>
                <a:gd name="connsiteX44" fmla="*/ 3435350 w 3479800"/>
                <a:gd name="connsiteY44" fmla="*/ 139700 h 701675"/>
                <a:gd name="connsiteX45" fmla="*/ 3368675 w 3479800"/>
                <a:gd name="connsiteY45" fmla="*/ 203200 h 701675"/>
                <a:gd name="connsiteX46" fmla="*/ 3298825 w 3479800"/>
                <a:gd name="connsiteY46" fmla="*/ 266700 h 701675"/>
                <a:gd name="connsiteX47" fmla="*/ 3178175 w 3479800"/>
                <a:gd name="connsiteY47" fmla="*/ 352425 h 701675"/>
                <a:gd name="connsiteX48" fmla="*/ 3086100 w 3479800"/>
                <a:gd name="connsiteY48" fmla="*/ 412750 h 701675"/>
                <a:gd name="connsiteX49" fmla="*/ 2930525 w 3479800"/>
                <a:gd name="connsiteY49" fmla="*/ 492125 h 701675"/>
                <a:gd name="connsiteX50" fmla="*/ 2790825 w 3479800"/>
                <a:gd name="connsiteY50" fmla="*/ 542925 h 701675"/>
                <a:gd name="connsiteX51" fmla="*/ 2638425 w 3479800"/>
                <a:gd name="connsiteY51" fmla="*/ 587375 h 701675"/>
                <a:gd name="connsiteX52" fmla="*/ 2505075 w 3479800"/>
                <a:gd name="connsiteY52" fmla="*/ 619125 h 701675"/>
                <a:gd name="connsiteX53" fmla="*/ 2368550 w 3479800"/>
                <a:gd name="connsiteY53" fmla="*/ 641350 h 701675"/>
                <a:gd name="connsiteX54" fmla="*/ 2254250 w 3479800"/>
                <a:gd name="connsiteY54" fmla="*/ 660400 h 701675"/>
                <a:gd name="connsiteX55" fmla="*/ 2082800 w 3479800"/>
                <a:gd name="connsiteY55" fmla="*/ 673100 h 701675"/>
                <a:gd name="connsiteX56" fmla="*/ 1806575 w 3479800"/>
                <a:gd name="connsiteY56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942975 w 3479800"/>
                <a:gd name="connsiteY14" fmla="*/ 434975 h 701675"/>
                <a:gd name="connsiteX15" fmla="*/ 1050925 w 3479800"/>
                <a:gd name="connsiteY15" fmla="*/ 454025 h 701675"/>
                <a:gd name="connsiteX16" fmla="*/ 1152525 w 3479800"/>
                <a:gd name="connsiteY16" fmla="*/ 466725 h 701675"/>
                <a:gd name="connsiteX17" fmla="*/ 1254125 w 3479800"/>
                <a:gd name="connsiteY17" fmla="*/ 476250 h 701675"/>
                <a:gd name="connsiteX18" fmla="*/ 1339850 w 3479800"/>
                <a:gd name="connsiteY18" fmla="*/ 476250 h 701675"/>
                <a:gd name="connsiteX19" fmla="*/ 1533525 w 3479800"/>
                <a:gd name="connsiteY19" fmla="*/ 476250 h 701675"/>
                <a:gd name="connsiteX20" fmla="*/ 1720850 w 3479800"/>
                <a:gd name="connsiteY20" fmla="*/ 488950 h 701675"/>
                <a:gd name="connsiteX21" fmla="*/ 1835150 w 3479800"/>
                <a:gd name="connsiteY21" fmla="*/ 488950 h 701675"/>
                <a:gd name="connsiteX22" fmla="*/ 1997075 w 3479800"/>
                <a:gd name="connsiteY22" fmla="*/ 479425 h 701675"/>
                <a:gd name="connsiteX23" fmla="*/ 2051050 w 3479800"/>
                <a:gd name="connsiteY23" fmla="*/ 473075 h 701675"/>
                <a:gd name="connsiteX24" fmla="*/ 2206625 w 3479800"/>
                <a:gd name="connsiteY24" fmla="*/ 454025 h 701675"/>
                <a:gd name="connsiteX25" fmla="*/ 2355850 w 3479800"/>
                <a:gd name="connsiteY25" fmla="*/ 434975 h 701675"/>
                <a:gd name="connsiteX26" fmla="*/ 2479675 w 3479800"/>
                <a:gd name="connsiteY26" fmla="*/ 419100 h 701675"/>
                <a:gd name="connsiteX27" fmla="*/ 2593975 w 3479800"/>
                <a:gd name="connsiteY27" fmla="*/ 400050 h 701675"/>
                <a:gd name="connsiteX28" fmla="*/ 2676525 w 3479800"/>
                <a:gd name="connsiteY28" fmla="*/ 384175 h 701675"/>
                <a:gd name="connsiteX29" fmla="*/ 2759075 w 3479800"/>
                <a:gd name="connsiteY29" fmla="*/ 361950 h 701675"/>
                <a:gd name="connsiteX30" fmla="*/ 2914650 w 3479800"/>
                <a:gd name="connsiteY30" fmla="*/ 301625 h 701675"/>
                <a:gd name="connsiteX31" fmla="*/ 3025775 w 3479800"/>
                <a:gd name="connsiteY31" fmla="*/ 257175 h 701675"/>
                <a:gd name="connsiteX32" fmla="*/ 3133725 w 3479800"/>
                <a:gd name="connsiteY32" fmla="*/ 200025 h 701675"/>
                <a:gd name="connsiteX33" fmla="*/ 3203575 w 3479800"/>
                <a:gd name="connsiteY33" fmla="*/ 158750 h 701675"/>
                <a:gd name="connsiteX34" fmla="*/ 3289300 w 3479800"/>
                <a:gd name="connsiteY34" fmla="*/ 101600 h 701675"/>
                <a:gd name="connsiteX35" fmla="*/ 3368675 w 3479800"/>
                <a:gd name="connsiteY35" fmla="*/ 41275 h 701675"/>
                <a:gd name="connsiteX36" fmla="*/ 3390900 w 3479800"/>
                <a:gd name="connsiteY36" fmla="*/ 28575 h 701675"/>
                <a:gd name="connsiteX37" fmla="*/ 3425825 w 3479800"/>
                <a:gd name="connsiteY37" fmla="*/ 9525 h 701675"/>
                <a:gd name="connsiteX38" fmla="*/ 3451225 w 3479800"/>
                <a:gd name="connsiteY38" fmla="*/ 0 h 701675"/>
                <a:gd name="connsiteX39" fmla="*/ 3470275 w 3479800"/>
                <a:gd name="connsiteY39" fmla="*/ 3175 h 701675"/>
                <a:gd name="connsiteX40" fmla="*/ 3479800 w 3479800"/>
                <a:gd name="connsiteY40" fmla="*/ 19050 h 701675"/>
                <a:gd name="connsiteX41" fmla="*/ 3476625 w 3479800"/>
                <a:gd name="connsiteY41" fmla="*/ 44450 h 701675"/>
                <a:gd name="connsiteX42" fmla="*/ 3467100 w 3479800"/>
                <a:gd name="connsiteY42" fmla="*/ 85725 h 701675"/>
                <a:gd name="connsiteX43" fmla="*/ 3435350 w 3479800"/>
                <a:gd name="connsiteY43" fmla="*/ 139700 h 701675"/>
                <a:gd name="connsiteX44" fmla="*/ 3368675 w 3479800"/>
                <a:gd name="connsiteY44" fmla="*/ 203200 h 701675"/>
                <a:gd name="connsiteX45" fmla="*/ 3298825 w 3479800"/>
                <a:gd name="connsiteY45" fmla="*/ 266700 h 701675"/>
                <a:gd name="connsiteX46" fmla="*/ 3178175 w 3479800"/>
                <a:gd name="connsiteY46" fmla="*/ 352425 h 701675"/>
                <a:gd name="connsiteX47" fmla="*/ 3086100 w 3479800"/>
                <a:gd name="connsiteY47" fmla="*/ 412750 h 701675"/>
                <a:gd name="connsiteX48" fmla="*/ 2930525 w 3479800"/>
                <a:gd name="connsiteY48" fmla="*/ 492125 h 701675"/>
                <a:gd name="connsiteX49" fmla="*/ 2790825 w 3479800"/>
                <a:gd name="connsiteY49" fmla="*/ 542925 h 701675"/>
                <a:gd name="connsiteX50" fmla="*/ 2638425 w 3479800"/>
                <a:gd name="connsiteY50" fmla="*/ 587375 h 701675"/>
                <a:gd name="connsiteX51" fmla="*/ 2505075 w 3479800"/>
                <a:gd name="connsiteY51" fmla="*/ 619125 h 701675"/>
                <a:gd name="connsiteX52" fmla="*/ 2368550 w 3479800"/>
                <a:gd name="connsiteY52" fmla="*/ 641350 h 701675"/>
                <a:gd name="connsiteX53" fmla="*/ 2254250 w 3479800"/>
                <a:gd name="connsiteY53" fmla="*/ 660400 h 701675"/>
                <a:gd name="connsiteX54" fmla="*/ 2082800 w 3479800"/>
                <a:gd name="connsiteY54" fmla="*/ 673100 h 701675"/>
                <a:gd name="connsiteX55" fmla="*/ 1806575 w 3479800"/>
                <a:gd name="connsiteY55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050925 w 3479800"/>
                <a:gd name="connsiteY14" fmla="*/ 454025 h 701675"/>
                <a:gd name="connsiteX15" fmla="*/ 1152525 w 3479800"/>
                <a:gd name="connsiteY15" fmla="*/ 466725 h 701675"/>
                <a:gd name="connsiteX16" fmla="*/ 1254125 w 3479800"/>
                <a:gd name="connsiteY16" fmla="*/ 476250 h 701675"/>
                <a:gd name="connsiteX17" fmla="*/ 1339850 w 3479800"/>
                <a:gd name="connsiteY17" fmla="*/ 476250 h 701675"/>
                <a:gd name="connsiteX18" fmla="*/ 1533525 w 3479800"/>
                <a:gd name="connsiteY18" fmla="*/ 476250 h 701675"/>
                <a:gd name="connsiteX19" fmla="*/ 1720850 w 3479800"/>
                <a:gd name="connsiteY19" fmla="*/ 488950 h 701675"/>
                <a:gd name="connsiteX20" fmla="*/ 1835150 w 3479800"/>
                <a:gd name="connsiteY20" fmla="*/ 488950 h 701675"/>
                <a:gd name="connsiteX21" fmla="*/ 1997075 w 3479800"/>
                <a:gd name="connsiteY21" fmla="*/ 479425 h 701675"/>
                <a:gd name="connsiteX22" fmla="*/ 2051050 w 3479800"/>
                <a:gd name="connsiteY22" fmla="*/ 473075 h 701675"/>
                <a:gd name="connsiteX23" fmla="*/ 2206625 w 3479800"/>
                <a:gd name="connsiteY23" fmla="*/ 454025 h 701675"/>
                <a:gd name="connsiteX24" fmla="*/ 2355850 w 3479800"/>
                <a:gd name="connsiteY24" fmla="*/ 434975 h 701675"/>
                <a:gd name="connsiteX25" fmla="*/ 2479675 w 3479800"/>
                <a:gd name="connsiteY25" fmla="*/ 419100 h 701675"/>
                <a:gd name="connsiteX26" fmla="*/ 2593975 w 3479800"/>
                <a:gd name="connsiteY26" fmla="*/ 400050 h 701675"/>
                <a:gd name="connsiteX27" fmla="*/ 2676525 w 3479800"/>
                <a:gd name="connsiteY27" fmla="*/ 384175 h 701675"/>
                <a:gd name="connsiteX28" fmla="*/ 2759075 w 3479800"/>
                <a:gd name="connsiteY28" fmla="*/ 361950 h 701675"/>
                <a:gd name="connsiteX29" fmla="*/ 2914650 w 3479800"/>
                <a:gd name="connsiteY29" fmla="*/ 301625 h 701675"/>
                <a:gd name="connsiteX30" fmla="*/ 3025775 w 3479800"/>
                <a:gd name="connsiteY30" fmla="*/ 257175 h 701675"/>
                <a:gd name="connsiteX31" fmla="*/ 3133725 w 3479800"/>
                <a:gd name="connsiteY31" fmla="*/ 200025 h 701675"/>
                <a:gd name="connsiteX32" fmla="*/ 3203575 w 3479800"/>
                <a:gd name="connsiteY32" fmla="*/ 158750 h 701675"/>
                <a:gd name="connsiteX33" fmla="*/ 3289300 w 3479800"/>
                <a:gd name="connsiteY33" fmla="*/ 101600 h 701675"/>
                <a:gd name="connsiteX34" fmla="*/ 3368675 w 3479800"/>
                <a:gd name="connsiteY34" fmla="*/ 41275 h 701675"/>
                <a:gd name="connsiteX35" fmla="*/ 3390900 w 3479800"/>
                <a:gd name="connsiteY35" fmla="*/ 28575 h 701675"/>
                <a:gd name="connsiteX36" fmla="*/ 3425825 w 3479800"/>
                <a:gd name="connsiteY36" fmla="*/ 9525 h 701675"/>
                <a:gd name="connsiteX37" fmla="*/ 3451225 w 3479800"/>
                <a:gd name="connsiteY37" fmla="*/ 0 h 701675"/>
                <a:gd name="connsiteX38" fmla="*/ 3470275 w 3479800"/>
                <a:gd name="connsiteY38" fmla="*/ 3175 h 701675"/>
                <a:gd name="connsiteX39" fmla="*/ 3479800 w 3479800"/>
                <a:gd name="connsiteY39" fmla="*/ 19050 h 701675"/>
                <a:gd name="connsiteX40" fmla="*/ 3476625 w 3479800"/>
                <a:gd name="connsiteY40" fmla="*/ 44450 h 701675"/>
                <a:gd name="connsiteX41" fmla="*/ 3467100 w 3479800"/>
                <a:gd name="connsiteY41" fmla="*/ 85725 h 701675"/>
                <a:gd name="connsiteX42" fmla="*/ 3435350 w 3479800"/>
                <a:gd name="connsiteY42" fmla="*/ 139700 h 701675"/>
                <a:gd name="connsiteX43" fmla="*/ 3368675 w 3479800"/>
                <a:gd name="connsiteY43" fmla="*/ 203200 h 701675"/>
                <a:gd name="connsiteX44" fmla="*/ 3298825 w 3479800"/>
                <a:gd name="connsiteY44" fmla="*/ 266700 h 701675"/>
                <a:gd name="connsiteX45" fmla="*/ 3178175 w 3479800"/>
                <a:gd name="connsiteY45" fmla="*/ 352425 h 701675"/>
                <a:gd name="connsiteX46" fmla="*/ 3086100 w 3479800"/>
                <a:gd name="connsiteY46" fmla="*/ 412750 h 701675"/>
                <a:gd name="connsiteX47" fmla="*/ 2930525 w 3479800"/>
                <a:gd name="connsiteY47" fmla="*/ 492125 h 701675"/>
                <a:gd name="connsiteX48" fmla="*/ 2790825 w 3479800"/>
                <a:gd name="connsiteY48" fmla="*/ 542925 h 701675"/>
                <a:gd name="connsiteX49" fmla="*/ 2638425 w 3479800"/>
                <a:gd name="connsiteY49" fmla="*/ 587375 h 701675"/>
                <a:gd name="connsiteX50" fmla="*/ 2505075 w 3479800"/>
                <a:gd name="connsiteY50" fmla="*/ 619125 h 701675"/>
                <a:gd name="connsiteX51" fmla="*/ 2368550 w 3479800"/>
                <a:gd name="connsiteY51" fmla="*/ 641350 h 701675"/>
                <a:gd name="connsiteX52" fmla="*/ 2254250 w 3479800"/>
                <a:gd name="connsiteY52" fmla="*/ 660400 h 701675"/>
                <a:gd name="connsiteX53" fmla="*/ 2082800 w 3479800"/>
                <a:gd name="connsiteY53" fmla="*/ 673100 h 701675"/>
                <a:gd name="connsiteX54" fmla="*/ 1806575 w 3479800"/>
                <a:gd name="connsiteY54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152525 w 3479800"/>
                <a:gd name="connsiteY14" fmla="*/ 466725 h 701675"/>
                <a:gd name="connsiteX15" fmla="*/ 1254125 w 3479800"/>
                <a:gd name="connsiteY15" fmla="*/ 476250 h 701675"/>
                <a:gd name="connsiteX16" fmla="*/ 1339850 w 3479800"/>
                <a:gd name="connsiteY16" fmla="*/ 476250 h 701675"/>
                <a:gd name="connsiteX17" fmla="*/ 1533525 w 3479800"/>
                <a:gd name="connsiteY17" fmla="*/ 476250 h 701675"/>
                <a:gd name="connsiteX18" fmla="*/ 1720850 w 3479800"/>
                <a:gd name="connsiteY18" fmla="*/ 488950 h 701675"/>
                <a:gd name="connsiteX19" fmla="*/ 1835150 w 3479800"/>
                <a:gd name="connsiteY19" fmla="*/ 488950 h 701675"/>
                <a:gd name="connsiteX20" fmla="*/ 1997075 w 3479800"/>
                <a:gd name="connsiteY20" fmla="*/ 479425 h 701675"/>
                <a:gd name="connsiteX21" fmla="*/ 2051050 w 3479800"/>
                <a:gd name="connsiteY21" fmla="*/ 473075 h 701675"/>
                <a:gd name="connsiteX22" fmla="*/ 2206625 w 3479800"/>
                <a:gd name="connsiteY22" fmla="*/ 454025 h 701675"/>
                <a:gd name="connsiteX23" fmla="*/ 2355850 w 3479800"/>
                <a:gd name="connsiteY23" fmla="*/ 434975 h 701675"/>
                <a:gd name="connsiteX24" fmla="*/ 2479675 w 3479800"/>
                <a:gd name="connsiteY24" fmla="*/ 419100 h 701675"/>
                <a:gd name="connsiteX25" fmla="*/ 2593975 w 3479800"/>
                <a:gd name="connsiteY25" fmla="*/ 400050 h 701675"/>
                <a:gd name="connsiteX26" fmla="*/ 2676525 w 3479800"/>
                <a:gd name="connsiteY26" fmla="*/ 384175 h 701675"/>
                <a:gd name="connsiteX27" fmla="*/ 2759075 w 3479800"/>
                <a:gd name="connsiteY27" fmla="*/ 361950 h 701675"/>
                <a:gd name="connsiteX28" fmla="*/ 2914650 w 3479800"/>
                <a:gd name="connsiteY28" fmla="*/ 301625 h 701675"/>
                <a:gd name="connsiteX29" fmla="*/ 3025775 w 3479800"/>
                <a:gd name="connsiteY29" fmla="*/ 257175 h 701675"/>
                <a:gd name="connsiteX30" fmla="*/ 3133725 w 3479800"/>
                <a:gd name="connsiteY30" fmla="*/ 200025 h 701675"/>
                <a:gd name="connsiteX31" fmla="*/ 3203575 w 3479800"/>
                <a:gd name="connsiteY31" fmla="*/ 158750 h 701675"/>
                <a:gd name="connsiteX32" fmla="*/ 3289300 w 3479800"/>
                <a:gd name="connsiteY32" fmla="*/ 101600 h 701675"/>
                <a:gd name="connsiteX33" fmla="*/ 3368675 w 3479800"/>
                <a:gd name="connsiteY33" fmla="*/ 41275 h 701675"/>
                <a:gd name="connsiteX34" fmla="*/ 3390900 w 3479800"/>
                <a:gd name="connsiteY34" fmla="*/ 28575 h 701675"/>
                <a:gd name="connsiteX35" fmla="*/ 3425825 w 3479800"/>
                <a:gd name="connsiteY35" fmla="*/ 9525 h 701675"/>
                <a:gd name="connsiteX36" fmla="*/ 3451225 w 3479800"/>
                <a:gd name="connsiteY36" fmla="*/ 0 h 701675"/>
                <a:gd name="connsiteX37" fmla="*/ 3470275 w 3479800"/>
                <a:gd name="connsiteY37" fmla="*/ 3175 h 701675"/>
                <a:gd name="connsiteX38" fmla="*/ 3479800 w 3479800"/>
                <a:gd name="connsiteY38" fmla="*/ 19050 h 701675"/>
                <a:gd name="connsiteX39" fmla="*/ 3476625 w 3479800"/>
                <a:gd name="connsiteY39" fmla="*/ 44450 h 701675"/>
                <a:gd name="connsiteX40" fmla="*/ 3467100 w 3479800"/>
                <a:gd name="connsiteY40" fmla="*/ 85725 h 701675"/>
                <a:gd name="connsiteX41" fmla="*/ 3435350 w 3479800"/>
                <a:gd name="connsiteY41" fmla="*/ 139700 h 701675"/>
                <a:gd name="connsiteX42" fmla="*/ 3368675 w 3479800"/>
                <a:gd name="connsiteY42" fmla="*/ 203200 h 701675"/>
                <a:gd name="connsiteX43" fmla="*/ 3298825 w 3479800"/>
                <a:gd name="connsiteY43" fmla="*/ 266700 h 701675"/>
                <a:gd name="connsiteX44" fmla="*/ 3178175 w 3479800"/>
                <a:gd name="connsiteY44" fmla="*/ 352425 h 701675"/>
                <a:gd name="connsiteX45" fmla="*/ 3086100 w 3479800"/>
                <a:gd name="connsiteY45" fmla="*/ 412750 h 701675"/>
                <a:gd name="connsiteX46" fmla="*/ 2930525 w 3479800"/>
                <a:gd name="connsiteY46" fmla="*/ 492125 h 701675"/>
                <a:gd name="connsiteX47" fmla="*/ 2790825 w 3479800"/>
                <a:gd name="connsiteY47" fmla="*/ 542925 h 701675"/>
                <a:gd name="connsiteX48" fmla="*/ 2638425 w 3479800"/>
                <a:gd name="connsiteY48" fmla="*/ 587375 h 701675"/>
                <a:gd name="connsiteX49" fmla="*/ 2505075 w 3479800"/>
                <a:gd name="connsiteY49" fmla="*/ 619125 h 701675"/>
                <a:gd name="connsiteX50" fmla="*/ 2368550 w 3479800"/>
                <a:gd name="connsiteY50" fmla="*/ 641350 h 701675"/>
                <a:gd name="connsiteX51" fmla="*/ 2254250 w 3479800"/>
                <a:gd name="connsiteY51" fmla="*/ 660400 h 701675"/>
                <a:gd name="connsiteX52" fmla="*/ 2082800 w 3479800"/>
                <a:gd name="connsiteY52" fmla="*/ 673100 h 701675"/>
                <a:gd name="connsiteX53" fmla="*/ 1806575 w 3479800"/>
                <a:gd name="connsiteY5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254125 w 3479800"/>
                <a:gd name="connsiteY14" fmla="*/ 476250 h 701675"/>
                <a:gd name="connsiteX15" fmla="*/ 1339850 w 3479800"/>
                <a:gd name="connsiteY15" fmla="*/ 476250 h 701675"/>
                <a:gd name="connsiteX16" fmla="*/ 1533525 w 3479800"/>
                <a:gd name="connsiteY16" fmla="*/ 476250 h 701675"/>
                <a:gd name="connsiteX17" fmla="*/ 1720850 w 3479800"/>
                <a:gd name="connsiteY17" fmla="*/ 488950 h 701675"/>
                <a:gd name="connsiteX18" fmla="*/ 1835150 w 3479800"/>
                <a:gd name="connsiteY18" fmla="*/ 488950 h 701675"/>
                <a:gd name="connsiteX19" fmla="*/ 1997075 w 3479800"/>
                <a:gd name="connsiteY19" fmla="*/ 479425 h 701675"/>
                <a:gd name="connsiteX20" fmla="*/ 2051050 w 3479800"/>
                <a:gd name="connsiteY20" fmla="*/ 473075 h 701675"/>
                <a:gd name="connsiteX21" fmla="*/ 2206625 w 3479800"/>
                <a:gd name="connsiteY21" fmla="*/ 454025 h 701675"/>
                <a:gd name="connsiteX22" fmla="*/ 2355850 w 3479800"/>
                <a:gd name="connsiteY22" fmla="*/ 434975 h 701675"/>
                <a:gd name="connsiteX23" fmla="*/ 2479675 w 3479800"/>
                <a:gd name="connsiteY23" fmla="*/ 419100 h 701675"/>
                <a:gd name="connsiteX24" fmla="*/ 2593975 w 3479800"/>
                <a:gd name="connsiteY24" fmla="*/ 400050 h 701675"/>
                <a:gd name="connsiteX25" fmla="*/ 2676525 w 3479800"/>
                <a:gd name="connsiteY25" fmla="*/ 384175 h 701675"/>
                <a:gd name="connsiteX26" fmla="*/ 2759075 w 3479800"/>
                <a:gd name="connsiteY26" fmla="*/ 361950 h 701675"/>
                <a:gd name="connsiteX27" fmla="*/ 2914650 w 3479800"/>
                <a:gd name="connsiteY27" fmla="*/ 301625 h 701675"/>
                <a:gd name="connsiteX28" fmla="*/ 3025775 w 3479800"/>
                <a:gd name="connsiteY28" fmla="*/ 257175 h 701675"/>
                <a:gd name="connsiteX29" fmla="*/ 3133725 w 3479800"/>
                <a:gd name="connsiteY29" fmla="*/ 200025 h 701675"/>
                <a:gd name="connsiteX30" fmla="*/ 3203575 w 3479800"/>
                <a:gd name="connsiteY30" fmla="*/ 158750 h 701675"/>
                <a:gd name="connsiteX31" fmla="*/ 3289300 w 3479800"/>
                <a:gd name="connsiteY31" fmla="*/ 101600 h 701675"/>
                <a:gd name="connsiteX32" fmla="*/ 3368675 w 3479800"/>
                <a:gd name="connsiteY32" fmla="*/ 41275 h 701675"/>
                <a:gd name="connsiteX33" fmla="*/ 3390900 w 3479800"/>
                <a:gd name="connsiteY33" fmla="*/ 28575 h 701675"/>
                <a:gd name="connsiteX34" fmla="*/ 3425825 w 3479800"/>
                <a:gd name="connsiteY34" fmla="*/ 9525 h 701675"/>
                <a:gd name="connsiteX35" fmla="*/ 3451225 w 3479800"/>
                <a:gd name="connsiteY35" fmla="*/ 0 h 701675"/>
                <a:gd name="connsiteX36" fmla="*/ 3470275 w 3479800"/>
                <a:gd name="connsiteY36" fmla="*/ 3175 h 701675"/>
                <a:gd name="connsiteX37" fmla="*/ 3479800 w 3479800"/>
                <a:gd name="connsiteY37" fmla="*/ 19050 h 701675"/>
                <a:gd name="connsiteX38" fmla="*/ 3476625 w 3479800"/>
                <a:gd name="connsiteY38" fmla="*/ 44450 h 701675"/>
                <a:gd name="connsiteX39" fmla="*/ 3467100 w 3479800"/>
                <a:gd name="connsiteY39" fmla="*/ 85725 h 701675"/>
                <a:gd name="connsiteX40" fmla="*/ 3435350 w 3479800"/>
                <a:gd name="connsiteY40" fmla="*/ 139700 h 701675"/>
                <a:gd name="connsiteX41" fmla="*/ 3368675 w 3479800"/>
                <a:gd name="connsiteY41" fmla="*/ 203200 h 701675"/>
                <a:gd name="connsiteX42" fmla="*/ 3298825 w 3479800"/>
                <a:gd name="connsiteY42" fmla="*/ 266700 h 701675"/>
                <a:gd name="connsiteX43" fmla="*/ 3178175 w 3479800"/>
                <a:gd name="connsiteY43" fmla="*/ 352425 h 701675"/>
                <a:gd name="connsiteX44" fmla="*/ 3086100 w 3479800"/>
                <a:gd name="connsiteY44" fmla="*/ 412750 h 701675"/>
                <a:gd name="connsiteX45" fmla="*/ 2930525 w 3479800"/>
                <a:gd name="connsiteY45" fmla="*/ 492125 h 701675"/>
                <a:gd name="connsiteX46" fmla="*/ 2790825 w 3479800"/>
                <a:gd name="connsiteY46" fmla="*/ 542925 h 701675"/>
                <a:gd name="connsiteX47" fmla="*/ 2638425 w 3479800"/>
                <a:gd name="connsiteY47" fmla="*/ 587375 h 701675"/>
                <a:gd name="connsiteX48" fmla="*/ 2505075 w 3479800"/>
                <a:gd name="connsiteY48" fmla="*/ 619125 h 701675"/>
                <a:gd name="connsiteX49" fmla="*/ 2368550 w 3479800"/>
                <a:gd name="connsiteY49" fmla="*/ 641350 h 701675"/>
                <a:gd name="connsiteX50" fmla="*/ 2254250 w 3479800"/>
                <a:gd name="connsiteY50" fmla="*/ 660400 h 701675"/>
                <a:gd name="connsiteX51" fmla="*/ 2082800 w 3479800"/>
                <a:gd name="connsiteY51" fmla="*/ 673100 h 701675"/>
                <a:gd name="connsiteX52" fmla="*/ 1806575 w 3479800"/>
                <a:gd name="connsiteY5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339850 w 3479800"/>
                <a:gd name="connsiteY14" fmla="*/ 476250 h 701675"/>
                <a:gd name="connsiteX15" fmla="*/ 1533525 w 3479800"/>
                <a:gd name="connsiteY15" fmla="*/ 476250 h 701675"/>
                <a:gd name="connsiteX16" fmla="*/ 1720850 w 3479800"/>
                <a:gd name="connsiteY16" fmla="*/ 488950 h 701675"/>
                <a:gd name="connsiteX17" fmla="*/ 1835150 w 3479800"/>
                <a:gd name="connsiteY17" fmla="*/ 488950 h 701675"/>
                <a:gd name="connsiteX18" fmla="*/ 1997075 w 3479800"/>
                <a:gd name="connsiteY18" fmla="*/ 479425 h 701675"/>
                <a:gd name="connsiteX19" fmla="*/ 2051050 w 3479800"/>
                <a:gd name="connsiteY19" fmla="*/ 473075 h 701675"/>
                <a:gd name="connsiteX20" fmla="*/ 2206625 w 3479800"/>
                <a:gd name="connsiteY20" fmla="*/ 454025 h 701675"/>
                <a:gd name="connsiteX21" fmla="*/ 2355850 w 3479800"/>
                <a:gd name="connsiteY21" fmla="*/ 434975 h 701675"/>
                <a:gd name="connsiteX22" fmla="*/ 2479675 w 3479800"/>
                <a:gd name="connsiteY22" fmla="*/ 419100 h 701675"/>
                <a:gd name="connsiteX23" fmla="*/ 2593975 w 3479800"/>
                <a:gd name="connsiteY23" fmla="*/ 400050 h 701675"/>
                <a:gd name="connsiteX24" fmla="*/ 2676525 w 3479800"/>
                <a:gd name="connsiteY24" fmla="*/ 384175 h 701675"/>
                <a:gd name="connsiteX25" fmla="*/ 2759075 w 3479800"/>
                <a:gd name="connsiteY25" fmla="*/ 361950 h 701675"/>
                <a:gd name="connsiteX26" fmla="*/ 2914650 w 3479800"/>
                <a:gd name="connsiteY26" fmla="*/ 301625 h 701675"/>
                <a:gd name="connsiteX27" fmla="*/ 3025775 w 3479800"/>
                <a:gd name="connsiteY27" fmla="*/ 257175 h 701675"/>
                <a:gd name="connsiteX28" fmla="*/ 3133725 w 3479800"/>
                <a:gd name="connsiteY28" fmla="*/ 200025 h 701675"/>
                <a:gd name="connsiteX29" fmla="*/ 3203575 w 3479800"/>
                <a:gd name="connsiteY29" fmla="*/ 158750 h 701675"/>
                <a:gd name="connsiteX30" fmla="*/ 3289300 w 3479800"/>
                <a:gd name="connsiteY30" fmla="*/ 101600 h 701675"/>
                <a:gd name="connsiteX31" fmla="*/ 3368675 w 3479800"/>
                <a:gd name="connsiteY31" fmla="*/ 41275 h 701675"/>
                <a:gd name="connsiteX32" fmla="*/ 3390900 w 3479800"/>
                <a:gd name="connsiteY32" fmla="*/ 28575 h 701675"/>
                <a:gd name="connsiteX33" fmla="*/ 3425825 w 3479800"/>
                <a:gd name="connsiteY33" fmla="*/ 9525 h 701675"/>
                <a:gd name="connsiteX34" fmla="*/ 3451225 w 3479800"/>
                <a:gd name="connsiteY34" fmla="*/ 0 h 701675"/>
                <a:gd name="connsiteX35" fmla="*/ 3470275 w 3479800"/>
                <a:gd name="connsiteY35" fmla="*/ 3175 h 701675"/>
                <a:gd name="connsiteX36" fmla="*/ 3479800 w 3479800"/>
                <a:gd name="connsiteY36" fmla="*/ 19050 h 701675"/>
                <a:gd name="connsiteX37" fmla="*/ 3476625 w 3479800"/>
                <a:gd name="connsiteY37" fmla="*/ 44450 h 701675"/>
                <a:gd name="connsiteX38" fmla="*/ 3467100 w 3479800"/>
                <a:gd name="connsiteY38" fmla="*/ 85725 h 701675"/>
                <a:gd name="connsiteX39" fmla="*/ 3435350 w 3479800"/>
                <a:gd name="connsiteY39" fmla="*/ 139700 h 701675"/>
                <a:gd name="connsiteX40" fmla="*/ 3368675 w 3479800"/>
                <a:gd name="connsiteY40" fmla="*/ 203200 h 701675"/>
                <a:gd name="connsiteX41" fmla="*/ 3298825 w 3479800"/>
                <a:gd name="connsiteY41" fmla="*/ 266700 h 701675"/>
                <a:gd name="connsiteX42" fmla="*/ 3178175 w 3479800"/>
                <a:gd name="connsiteY42" fmla="*/ 352425 h 701675"/>
                <a:gd name="connsiteX43" fmla="*/ 3086100 w 3479800"/>
                <a:gd name="connsiteY43" fmla="*/ 412750 h 701675"/>
                <a:gd name="connsiteX44" fmla="*/ 2930525 w 3479800"/>
                <a:gd name="connsiteY44" fmla="*/ 492125 h 701675"/>
                <a:gd name="connsiteX45" fmla="*/ 2790825 w 3479800"/>
                <a:gd name="connsiteY45" fmla="*/ 542925 h 701675"/>
                <a:gd name="connsiteX46" fmla="*/ 2638425 w 3479800"/>
                <a:gd name="connsiteY46" fmla="*/ 587375 h 701675"/>
                <a:gd name="connsiteX47" fmla="*/ 2505075 w 3479800"/>
                <a:gd name="connsiteY47" fmla="*/ 619125 h 701675"/>
                <a:gd name="connsiteX48" fmla="*/ 2368550 w 3479800"/>
                <a:gd name="connsiteY48" fmla="*/ 641350 h 701675"/>
                <a:gd name="connsiteX49" fmla="*/ 2254250 w 3479800"/>
                <a:gd name="connsiteY49" fmla="*/ 660400 h 701675"/>
                <a:gd name="connsiteX50" fmla="*/ 2082800 w 3479800"/>
                <a:gd name="connsiteY50" fmla="*/ 673100 h 701675"/>
                <a:gd name="connsiteX51" fmla="*/ 1806575 w 3479800"/>
                <a:gd name="connsiteY51" fmla="*/ 692150 h 701675"/>
                <a:gd name="connsiteX0" fmla="*/ 1762125 w 3435350"/>
                <a:gd name="connsiteY0" fmla="*/ 692150 h 701675"/>
                <a:gd name="connsiteX1" fmla="*/ 1504950 w 3435350"/>
                <a:gd name="connsiteY1" fmla="*/ 701675 h 701675"/>
                <a:gd name="connsiteX2" fmla="*/ 1339850 w 3435350"/>
                <a:gd name="connsiteY2" fmla="*/ 695325 h 701675"/>
                <a:gd name="connsiteX3" fmla="*/ 1108075 w 3435350"/>
                <a:gd name="connsiteY3" fmla="*/ 682625 h 701675"/>
                <a:gd name="connsiteX4" fmla="*/ 955675 w 3435350"/>
                <a:gd name="connsiteY4" fmla="*/ 666750 h 701675"/>
                <a:gd name="connsiteX5" fmla="*/ 781050 w 3435350"/>
                <a:gd name="connsiteY5" fmla="*/ 644525 h 701675"/>
                <a:gd name="connsiteX6" fmla="*/ 631825 w 3435350"/>
                <a:gd name="connsiteY6" fmla="*/ 619125 h 701675"/>
                <a:gd name="connsiteX7" fmla="*/ 492125 w 3435350"/>
                <a:gd name="connsiteY7" fmla="*/ 581025 h 701675"/>
                <a:gd name="connsiteX8" fmla="*/ 393700 w 3435350"/>
                <a:gd name="connsiteY8" fmla="*/ 546100 h 701675"/>
                <a:gd name="connsiteX9" fmla="*/ 282575 w 3435350"/>
                <a:gd name="connsiteY9" fmla="*/ 492125 h 701675"/>
                <a:gd name="connsiteX10" fmla="*/ 184150 w 3435350"/>
                <a:gd name="connsiteY10" fmla="*/ 431800 h 701675"/>
                <a:gd name="connsiteX11" fmla="*/ 95250 w 3435350"/>
                <a:gd name="connsiteY11" fmla="*/ 365125 h 701675"/>
                <a:gd name="connsiteX12" fmla="*/ 0 w 3435350"/>
                <a:gd name="connsiteY12" fmla="*/ 279400 h 701675"/>
                <a:gd name="connsiteX13" fmla="*/ 1295400 w 3435350"/>
                <a:gd name="connsiteY13" fmla="*/ 476250 h 701675"/>
                <a:gd name="connsiteX14" fmla="*/ 1489075 w 3435350"/>
                <a:gd name="connsiteY14" fmla="*/ 476250 h 701675"/>
                <a:gd name="connsiteX15" fmla="*/ 1676400 w 3435350"/>
                <a:gd name="connsiteY15" fmla="*/ 488950 h 701675"/>
                <a:gd name="connsiteX16" fmla="*/ 1790700 w 3435350"/>
                <a:gd name="connsiteY16" fmla="*/ 488950 h 701675"/>
                <a:gd name="connsiteX17" fmla="*/ 1952625 w 3435350"/>
                <a:gd name="connsiteY17" fmla="*/ 479425 h 701675"/>
                <a:gd name="connsiteX18" fmla="*/ 2006600 w 3435350"/>
                <a:gd name="connsiteY18" fmla="*/ 473075 h 701675"/>
                <a:gd name="connsiteX19" fmla="*/ 2162175 w 3435350"/>
                <a:gd name="connsiteY19" fmla="*/ 454025 h 701675"/>
                <a:gd name="connsiteX20" fmla="*/ 2311400 w 3435350"/>
                <a:gd name="connsiteY20" fmla="*/ 434975 h 701675"/>
                <a:gd name="connsiteX21" fmla="*/ 2435225 w 3435350"/>
                <a:gd name="connsiteY21" fmla="*/ 419100 h 701675"/>
                <a:gd name="connsiteX22" fmla="*/ 2549525 w 3435350"/>
                <a:gd name="connsiteY22" fmla="*/ 400050 h 701675"/>
                <a:gd name="connsiteX23" fmla="*/ 2632075 w 3435350"/>
                <a:gd name="connsiteY23" fmla="*/ 384175 h 701675"/>
                <a:gd name="connsiteX24" fmla="*/ 2714625 w 3435350"/>
                <a:gd name="connsiteY24" fmla="*/ 361950 h 701675"/>
                <a:gd name="connsiteX25" fmla="*/ 2870200 w 3435350"/>
                <a:gd name="connsiteY25" fmla="*/ 301625 h 701675"/>
                <a:gd name="connsiteX26" fmla="*/ 2981325 w 3435350"/>
                <a:gd name="connsiteY26" fmla="*/ 257175 h 701675"/>
                <a:gd name="connsiteX27" fmla="*/ 3089275 w 3435350"/>
                <a:gd name="connsiteY27" fmla="*/ 200025 h 701675"/>
                <a:gd name="connsiteX28" fmla="*/ 3159125 w 3435350"/>
                <a:gd name="connsiteY28" fmla="*/ 158750 h 701675"/>
                <a:gd name="connsiteX29" fmla="*/ 3244850 w 3435350"/>
                <a:gd name="connsiteY29" fmla="*/ 101600 h 701675"/>
                <a:gd name="connsiteX30" fmla="*/ 3324225 w 3435350"/>
                <a:gd name="connsiteY30" fmla="*/ 41275 h 701675"/>
                <a:gd name="connsiteX31" fmla="*/ 3346450 w 3435350"/>
                <a:gd name="connsiteY31" fmla="*/ 28575 h 701675"/>
                <a:gd name="connsiteX32" fmla="*/ 3381375 w 3435350"/>
                <a:gd name="connsiteY32" fmla="*/ 9525 h 701675"/>
                <a:gd name="connsiteX33" fmla="*/ 3406775 w 3435350"/>
                <a:gd name="connsiteY33" fmla="*/ 0 h 701675"/>
                <a:gd name="connsiteX34" fmla="*/ 3425825 w 3435350"/>
                <a:gd name="connsiteY34" fmla="*/ 3175 h 701675"/>
                <a:gd name="connsiteX35" fmla="*/ 3435350 w 3435350"/>
                <a:gd name="connsiteY35" fmla="*/ 19050 h 701675"/>
                <a:gd name="connsiteX36" fmla="*/ 3432175 w 3435350"/>
                <a:gd name="connsiteY36" fmla="*/ 44450 h 701675"/>
                <a:gd name="connsiteX37" fmla="*/ 3422650 w 3435350"/>
                <a:gd name="connsiteY37" fmla="*/ 85725 h 701675"/>
                <a:gd name="connsiteX38" fmla="*/ 3390900 w 3435350"/>
                <a:gd name="connsiteY38" fmla="*/ 139700 h 701675"/>
                <a:gd name="connsiteX39" fmla="*/ 3324225 w 3435350"/>
                <a:gd name="connsiteY39" fmla="*/ 203200 h 701675"/>
                <a:gd name="connsiteX40" fmla="*/ 3254375 w 3435350"/>
                <a:gd name="connsiteY40" fmla="*/ 266700 h 701675"/>
                <a:gd name="connsiteX41" fmla="*/ 3133725 w 3435350"/>
                <a:gd name="connsiteY41" fmla="*/ 352425 h 701675"/>
                <a:gd name="connsiteX42" fmla="*/ 3041650 w 3435350"/>
                <a:gd name="connsiteY42" fmla="*/ 412750 h 701675"/>
                <a:gd name="connsiteX43" fmla="*/ 2886075 w 3435350"/>
                <a:gd name="connsiteY43" fmla="*/ 492125 h 701675"/>
                <a:gd name="connsiteX44" fmla="*/ 2746375 w 3435350"/>
                <a:gd name="connsiteY44" fmla="*/ 542925 h 701675"/>
                <a:gd name="connsiteX45" fmla="*/ 2593975 w 3435350"/>
                <a:gd name="connsiteY45" fmla="*/ 587375 h 701675"/>
                <a:gd name="connsiteX46" fmla="*/ 2460625 w 3435350"/>
                <a:gd name="connsiteY46" fmla="*/ 619125 h 701675"/>
                <a:gd name="connsiteX47" fmla="*/ 2324100 w 3435350"/>
                <a:gd name="connsiteY47" fmla="*/ 641350 h 701675"/>
                <a:gd name="connsiteX48" fmla="*/ 2209800 w 3435350"/>
                <a:gd name="connsiteY48" fmla="*/ 660400 h 701675"/>
                <a:gd name="connsiteX49" fmla="*/ 2038350 w 3435350"/>
                <a:gd name="connsiteY49" fmla="*/ 673100 h 701675"/>
                <a:gd name="connsiteX50" fmla="*/ 1762125 w 3435350"/>
                <a:gd name="connsiteY50" fmla="*/ 692150 h 701675"/>
                <a:gd name="connsiteX0" fmla="*/ 1666875 w 3340100"/>
                <a:gd name="connsiteY0" fmla="*/ 692150 h 701675"/>
                <a:gd name="connsiteX1" fmla="*/ 1409700 w 3340100"/>
                <a:gd name="connsiteY1" fmla="*/ 701675 h 701675"/>
                <a:gd name="connsiteX2" fmla="*/ 1244600 w 3340100"/>
                <a:gd name="connsiteY2" fmla="*/ 695325 h 701675"/>
                <a:gd name="connsiteX3" fmla="*/ 1012825 w 3340100"/>
                <a:gd name="connsiteY3" fmla="*/ 682625 h 701675"/>
                <a:gd name="connsiteX4" fmla="*/ 860425 w 3340100"/>
                <a:gd name="connsiteY4" fmla="*/ 666750 h 701675"/>
                <a:gd name="connsiteX5" fmla="*/ 685800 w 3340100"/>
                <a:gd name="connsiteY5" fmla="*/ 644525 h 701675"/>
                <a:gd name="connsiteX6" fmla="*/ 536575 w 3340100"/>
                <a:gd name="connsiteY6" fmla="*/ 619125 h 701675"/>
                <a:gd name="connsiteX7" fmla="*/ 396875 w 3340100"/>
                <a:gd name="connsiteY7" fmla="*/ 581025 h 701675"/>
                <a:gd name="connsiteX8" fmla="*/ 298450 w 3340100"/>
                <a:gd name="connsiteY8" fmla="*/ 546100 h 701675"/>
                <a:gd name="connsiteX9" fmla="*/ 187325 w 3340100"/>
                <a:gd name="connsiteY9" fmla="*/ 492125 h 701675"/>
                <a:gd name="connsiteX10" fmla="*/ 88900 w 3340100"/>
                <a:gd name="connsiteY10" fmla="*/ 431800 h 701675"/>
                <a:gd name="connsiteX11" fmla="*/ 0 w 3340100"/>
                <a:gd name="connsiteY11" fmla="*/ 365125 h 701675"/>
                <a:gd name="connsiteX12" fmla="*/ 1200150 w 3340100"/>
                <a:gd name="connsiteY12" fmla="*/ 476250 h 701675"/>
                <a:gd name="connsiteX13" fmla="*/ 1393825 w 3340100"/>
                <a:gd name="connsiteY13" fmla="*/ 476250 h 701675"/>
                <a:gd name="connsiteX14" fmla="*/ 1581150 w 3340100"/>
                <a:gd name="connsiteY14" fmla="*/ 488950 h 701675"/>
                <a:gd name="connsiteX15" fmla="*/ 1695450 w 3340100"/>
                <a:gd name="connsiteY15" fmla="*/ 488950 h 701675"/>
                <a:gd name="connsiteX16" fmla="*/ 1857375 w 3340100"/>
                <a:gd name="connsiteY16" fmla="*/ 479425 h 701675"/>
                <a:gd name="connsiteX17" fmla="*/ 1911350 w 3340100"/>
                <a:gd name="connsiteY17" fmla="*/ 473075 h 701675"/>
                <a:gd name="connsiteX18" fmla="*/ 2066925 w 3340100"/>
                <a:gd name="connsiteY18" fmla="*/ 454025 h 701675"/>
                <a:gd name="connsiteX19" fmla="*/ 2216150 w 3340100"/>
                <a:gd name="connsiteY19" fmla="*/ 434975 h 701675"/>
                <a:gd name="connsiteX20" fmla="*/ 2339975 w 3340100"/>
                <a:gd name="connsiteY20" fmla="*/ 419100 h 701675"/>
                <a:gd name="connsiteX21" fmla="*/ 2454275 w 3340100"/>
                <a:gd name="connsiteY21" fmla="*/ 400050 h 701675"/>
                <a:gd name="connsiteX22" fmla="*/ 2536825 w 3340100"/>
                <a:gd name="connsiteY22" fmla="*/ 384175 h 701675"/>
                <a:gd name="connsiteX23" fmla="*/ 2619375 w 3340100"/>
                <a:gd name="connsiteY23" fmla="*/ 361950 h 701675"/>
                <a:gd name="connsiteX24" fmla="*/ 2774950 w 3340100"/>
                <a:gd name="connsiteY24" fmla="*/ 301625 h 701675"/>
                <a:gd name="connsiteX25" fmla="*/ 2886075 w 3340100"/>
                <a:gd name="connsiteY25" fmla="*/ 257175 h 701675"/>
                <a:gd name="connsiteX26" fmla="*/ 2994025 w 3340100"/>
                <a:gd name="connsiteY26" fmla="*/ 200025 h 701675"/>
                <a:gd name="connsiteX27" fmla="*/ 3063875 w 3340100"/>
                <a:gd name="connsiteY27" fmla="*/ 158750 h 701675"/>
                <a:gd name="connsiteX28" fmla="*/ 3149600 w 3340100"/>
                <a:gd name="connsiteY28" fmla="*/ 101600 h 701675"/>
                <a:gd name="connsiteX29" fmla="*/ 3228975 w 3340100"/>
                <a:gd name="connsiteY29" fmla="*/ 41275 h 701675"/>
                <a:gd name="connsiteX30" fmla="*/ 3251200 w 3340100"/>
                <a:gd name="connsiteY30" fmla="*/ 28575 h 701675"/>
                <a:gd name="connsiteX31" fmla="*/ 3286125 w 3340100"/>
                <a:gd name="connsiteY31" fmla="*/ 9525 h 701675"/>
                <a:gd name="connsiteX32" fmla="*/ 3311525 w 3340100"/>
                <a:gd name="connsiteY32" fmla="*/ 0 h 701675"/>
                <a:gd name="connsiteX33" fmla="*/ 3330575 w 3340100"/>
                <a:gd name="connsiteY33" fmla="*/ 3175 h 701675"/>
                <a:gd name="connsiteX34" fmla="*/ 3340100 w 3340100"/>
                <a:gd name="connsiteY34" fmla="*/ 19050 h 701675"/>
                <a:gd name="connsiteX35" fmla="*/ 3336925 w 3340100"/>
                <a:gd name="connsiteY35" fmla="*/ 44450 h 701675"/>
                <a:gd name="connsiteX36" fmla="*/ 3327400 w 3340100"/>
                <a:gd name="connsiteY36" fmla="*/ 85725 h 701675"/>
                <a:gd name="connsiteX37" fmla="*/ 3295650 w 3340100"/>
                <a:gd name="connsiteY37" fmla="*/ 139700 h 701675"/>
                <a:gd name="connsiteX38" fmla="*/ 3228975 w 3340100"/>
                <a:gd name="connsiteY38" fmla="*/ 203200 h 701675"/>
                <a:gd name="connsiteX39" fmla="*/ 3159125 w 3340100"/>
                <a:gd name="connsiteY39" fmla="*/ 266700 h 701675"/>
                <a:gd name="connsiteX40" fmla="*/ 3038475 w 3340100"/>
                <a:gd name="connsiteY40" fmla="*/ 352425 h 701675"/>
                <a:gd name="connsiteX41" fmla="*/ 2946400 w 3340100"/>
                <a:gd name="connsiteY41" fmla="*/ 412750 h 701675"/>
                <a:gd name="connsiteX42" fmla="*/ 2790825 w 3340100"/>
                <a:gd name="connsiteY42" fmla="*/ 492125 h 701675"/>
                <a:gd name="connsiteX43" fmla="*/ 2651125 w 3340100"/>
                <a:gd name="connsiteY43" fmla="*/ 542925 h 701675"/>
                <a:gd name="connsiteX44" fmla="*/ 2498725 w 3340100"/>
                <a:gd name="connsiteY44" fmla="*/ 587375 h 701675"/>
                <a:gd name="connsiteX45" fmla="*/ 2365375 w 3340100"/>
                <a:gd name="connsiteY45" fmla="*/ 619125 h 701675"/>
                <a:gd name="connsiteX46" fmla="*/ 2228850 w 3340100"/>
                <a:gd name="connsiteY46" fmla="*/ 641350 h 701675"/>
                <a:gd name="connsiteX47" fmla="*/ 2114550 w 3340100"/>
                <a:gd name="connsiteY47" fmla="*/ 660400 h 701675"/>
                <a:gd name="connsiteX48" fmla="*/ 1943100 w 3340100"/>
                <a:gd name="connsiteY48" fmla="*/ 673100 h 701675"/>
                <a:gd name="connsiteX49" fmla="*/ 1666875 w 3340100"/>
                <a:gd name="connsiteY49" fmla="*/ 692150 h 701675"/>
                <a:gd name="connsiteX0" fmla="*/ 1577975 w 3251200"/>
                <a:gd name="connsiteY0" fmla="*/ 692150 h 701675"/>
                <a:gd name="connsiteX1" fmla="*/ 1320800 w 3251200"/>
                <a:gd name="connsiteY1" fmla="*/ 701675 h 701675"/>
                <a:gd name="connsiteX2" fmla="*/ 1155700 w 3251200"/>
                <a:gd name="connsiteY2" fmla="*/ 695325 h 701675"/>
                <a:gd name="connsiteX3" fmla="*/ 923925 w 3251200"/>
                <a:gd name="connsiteY3" fmla="*/ 682625 h 701675"/>
                <a:gd name="connsiteX4" fmla="*/ 771525 w 3251200"/>
                <a:gd name="connsiteY4" fmla="*/ 666750 h 701675"/>
                <a:gd name="connsiteX5" fmla="*/ 596900 w 3251200"/>
                <a:gd name="connsiteY5" fmla="*/ 644525 h 701675"/>
                <a:gd name="connsiteX6" fmla="*/ 447675 w 3251200"/>
                <a:gd name="connsiteY6" fmla="*/ 619125 h 701675"/>
                <a:gd name="connsiteX7" fmla="*/ 307975 w 3251200"/>
                <a:gd name="connsiteY7" fmla="*/ 581025 h 701675"/>
                <a:gd name="connsiteX8" fmla="*/ 209550 w 3251200"/>
                <a:gd name="connsiteY8" fmla="*/ 546100 h 701675"/>
                <a:gd name="connsiteX9" fmla="*/ 98425 w 3251200"/>
                <a:gd name="connsiteY9" fmla="*/ 492125 h 701675"/>
                <a:gd name="connsiteX10" fmla="*/ 0 w 3251200"/>
                <a:gd name="connsiteY10" fmla="*/ 431800 h 701675"/>
                <a:gd name="connsiteX11" fmla="*/ 1111250 w 3251200"/>
                <a:gd name="connsiteY11" fmla="*/ 476250 h 701675"/>
                <a:gd name="connsiteX12" fmla="*/ 1304925 w 3251200"/>
                <a:gd name="connsiteY12" fmla="*/ 476250 h 701675"/>
                <a:gd name="connsiteX13" fmla="*/ 1492250 w 3251200"/>
                <a:gd name="connsiteY13" fmla="*/ 488950 h 701675"/>
                <a:gd name="connsiteX14" fmla="*/ 1606550 w 3251200"/>
                <a:gd name="connsiteY14" fmla="*/ 488950 h 701675"/>
                <a:gd name="connsiteX15" fmla="*/ 1768475 w 3251200"/>
                <a:gd name="connsiteY15" fmla="*/ 479425 h 701675"/>
                <a:gd name="connsiteX16" fmla="*/ 1822450 w 3251200"/>
                <a:gd name="connsiteY16" fmla="*/ 473075 h 701675"/>
                <a:gd name="connsiteX17" fmla="*/ 1978025 w 3251200"/>
                <a:gd name="connsiteY17" fmla="*/ 454025 h 701675"/>
                <a:gd name="connsiteX18" fmla="*/ 2127250 w 3251200"/>
                <a:gd name="connsiteY18" fmla="*/ 434975 h 701675"/>
                <a:gd name="connsiteX19" fmla="*/ 2251075 w 3251200"/>
                <a:gd name="connsiteY19" fmla="*/ 419100 h 701675"/>
                <a:gd name="connsiteX20" fmla="*/ 2365375 w 3251200"/>
                <a:gd name="connsiteY20" fmla="*/ 400050 h 701675"/>
                <a:gd name="connsiteX21" fmla="*/ 2447925 w 3251200"/>
                <a:gd name="connsiteY21" fmla="*/ 384175 h 701675"/>
                <a:gd name="connsiteX22" fmla="*/ 2530475 w 3251200"/>
                <a:gd name="connsiteY22" fmla="*/ 361950 h 701675"/>
                <a:gd name="connsiteX23" fmla="*/ 2686050 w 3251200"/>
                <a:gd name="connsiteY23" fmla="*/ 301625 h 701675"/>
                <a:gd name="connsiteX24" fmla="*/ 2797175 w 3251200"/>
                <a:gd name="connsiteY24" fmla="*/ 257175 h 701675"/>
                <a:gd name="connsiteX25" fmla="*/ 2905125 w 3251200"/>
                <a:gd name="connsiteY25" fmla="*/ 200025 h 701675"/>
                <a:gd name="connsiteX26" fmla="*/ 2974975 w 3251200"/>
                <a:gd name="connsiteY26" fmla="*/ 158750 h 701675"/>
                <a:gd name="connsiteX27" fmla="*/ 3060700 w 3251200"/>
                <a:gd name="connsiteY27" fmla="*/ 101600 h 701675"/>
                <a:gd name="connsiteX28" fmla="*/ 3140075 w 3251200"/>
                <a:gd name="connsiteY28" fmla="*/ 41275 h 701675"/>
                <a:gd name="connsiteX29" fmla="*/ 3162300 w 3251200"/>
                <a:gd name="connsiteY29" fmla="*/ 28575 h 701675"/>
                <a:gd name="connsiteX30" fmla="*/ 3197225 w 3251200"/>
                <a:gd name="connsiteY30" fmla="*/ 9525 h 701675"/>
                <a:gd name="connsiteX31" fmla="*/ 3222625 w 3251200"/>
                <a:gd name="connsiteY31" fmla="*/ 0 h 701675"/>
                <a:gd name="connsiteX32" fmla="*/ 3241675 w 3251200"/>
                <a:gd name="connsiteY32" fmla="*/ 3175 h 701675"/>
                <a:gd name="connsiteX33" fmla="*/ 3251200 w 3251200"/>
                <a:gd name="connsiteY33" fmla="*/ 19050 h 701675"/>
                <a:gd name="connsiteX34" fmla="*/ 3248025 w 3251200"/>
                <a:gd name="connsiteY34" fmla="*/ 44450 h 701675"/>
                <a:gd name="connsiteX35" fmla="*/ 3238500 w 3251200"/>
                <a:gd name="connsiteY35" fmla="*/ 85725 h 701675"/>
                <a:gd name="connsiteX36" fmla="*/ 3206750 w 3251200"/>
                <a:gd name="connsiteY36" fmla="*/ 139700 h 701675"/>
                <a:gd name="connsiteX37" fmla="*/ 3140075 w 3251200"/>
                <a:gd name="connsiteY37" fmla="*/ 203200 h 701675"/>
                <a:gd name="connsiteX38" fmla="*/ 3070225 w 3251200"/>
                <a:gd name="connsiteY38" fmla="*/ 266700 h 701675"/>
                <a:gd name="connsiteX39" fmla="*/ 2949575 w 3251200"/>
                <a:gd name="connsiteY39" fmla="*/ 352425 h 701675"/>
                <a:gd name="connsiteX40" fmla="*/ 2857500 w 3251200"/>
                <a:gd name="connsiteY40" fmla="*/ 412750 h 701675"/>
                <a:gd name="connsiteX41" fmla="*/ 2701925 w 3251200"/>
                <a:gd name="connsiteY41" fmla="*/ 492125 h 701675"/>
                <a:gd name="connsiteX42" fmla="*/ 2562225 w 3251200"/>
                <a:gd name="connsiteY42" fmla="*/ 542925 h 701675"/>
                <a:gd name="connsiteX43" fmla="*/ 2409825 w 3251200"/>
                <a:gd name="connsiteY43" fmla="*/ 587375 h 701675"/>
                <a:gd name="connsiteX44" fmla="*/ 2276475 w 3251200"/>
                <a:gd name="connsiteY44" fmla="*/ 619125 h 701675"/>
                <a:gd name="connsiteX45" fmla="*/ 2139950 w 3251200"/>
                <a:gd name="connsiteY45" fmla="*/ 641350 h 701675"/>
                <a:gd name="connsiteX46" fmla="*/ 2025650 w 3251200"/>
                <a:gd name="connsiteY46" fmla="*/ 660400 h 701675"/>
                <a:gd name="connsiteX47" fmla="*/ 1854200 w 3251200"/>
                <a:gd name="connsiteY47" fmla="*/ 673100 h 701675"/>
                <a:gd name="connsiteX48" fmla="*/ 1577975 w 3251200"/>
                <a:gd name="connsiteY48" fmla="*/ 692150 h 701675"/>
                <a:gd name="connsiteX0" fmla="*/ 1479550 w 3152775"/>
                <a:gd name="connsiteY0" fmla="*/ 692150 h 701675"/>
                <a:gd name="connsiteX1" fmla="*/ 1222375 w 3152775"/>
                <a:gd name="connsiteY1" fmla="*/ 701675 h 701675"/>
                <a:gd name="connsiteX2" fmla="*/ 1057275 w 3152775"/>
                <a:gd name="connsiteY2" fmla="*/ 695325 h 701675"/>
                <a:gd name="connsiteX3" fmla="*/ 825500 w 3152775"/>
                <a:gd name="connsiteY3" fmla="*/ 682625 h 701675"/>
                <a:gd name="connsiteX4" fmla="*/ 673100 w 3152775"/>
                <a:gd name="connsiteY4" fmla="*/ 666750 h 701675"/>
                <a:gd name="connsiteX5" fmla="*/ 498475 w 3152775"/>
                <a:gd name="connsiteY5" fmla="*/ 644525 h 701675"/>
                <a:gd name="connsiteX6" fmla="*/ 349250 w 3152775"/>
                <a:gd name="connsiteY6" fmla="*/ 619125 h 701675"/>
                <a:gd name="connsiteX7" fmla="*/ 209550 w 3152775"/>
                <a:gd name="connsiteY7" fmla="*/ 581025 h 701675"/>
                <a:gd name="connsiteX8" fmla="*/ 111125 w 3152775"/>
                <a:gd name="connsiteY8" fmla="*/ 546100 h 701675"/>
                <a:gd name="connsiteX9" fmla="*/ 0 w 3152775"/>
                <a:gd name="connsiteY9" fmla="*/ 492125 h 701675"/>
                <a:gd name="connsiteX10" fmla="*/ 1012825 w 3152775"/>
                <a:gd name="connsiteY10" fmla="*/ 476250 h 701675"/>
                <a:gd name="connsiteX11" fmla="*/ 1206500 w 3152775"/>
                <a:gd name="connsiteY11" fmla="*/ 476250 h 701675"/>
                <a:gd name="connsiteX12" fmla="*/ 1393825 w 3152775"/>
                <a:gd name="connsiteY12" fmla="*/ 488950 h 701675"/>
                <a:gd name="connsiteX13" fmla="*/ 1508125 w 3152775"/>
                <a:gd name="connsiteY13" fmla="*/ 488950 h 701675"/>
                <a:gd name="connsiteX14" fmla="*/ 1670050 w 3152775"/>
                <a:gd name="connsiteY14" fmla="*/ 479425 h 701675"/>
                <a:gd name="connsiteX15" fmla="*/ 1724025 w 3152775"/>
                <a:gd name="connsiteY15" fmla="*/ 473075 h 701675"/>
                <a:gd name="connsiteX16" fmla="*/ 1879600 w 3152775"/>
                <a:gd name="connsiteY16" fmla="*/ 454025 h 701675"/>
                <a:gd name="connsiteX17" fmla="*/ 2028825 w 3152775"/>
                <a:gd name="connsiteY17" fmla="*/ 434975 h 701675"/>
                <a:gd name="connsiteX18" fmla="*/ 2152650 w 3152775"/>
                <a:gd name="connsiteY18" fmla="*/ 419100 h 701675"/>
                <a:gd name="connsiteX19" fmla="*/ 2266950 w 3152775"/>
                <a:gd name="connsiteY19" fmla="*/ 400050 h 701675"/>
                <a:gd name="connsiteX20" fmla="*/ 2349500 w 3152775"/>
                <a:gd name="connsiteY20" fmla="*/ 384175 h 701675"/>
                <a:gd name="connsiteX21" fmla="*/ 2432050 w 3152775"/>
                <a:gd name="connsiteY21" fmla="*/ 361950 h 701675"/>
                <a:gd name="connsiteX22" fmla="*/ 2587625 w 3152775"/>
                <a:gd name="connsiteY22" fmla="*/ 301625 h 701675"/>
                <a:gd name="connsiteX23" fmla="*/ 2698750 w 3152775"/>
                <a:gd name="connsiteY23" fmla="*/ 257175 h 701675"/>
                <a:gd name="connsiteX24" fmla="*/ 2806700 w 3152775"/>
                <a:gd name="connsiteY24" fmla="*/ 200025 h 701675"/>
                <a:gd name="connsiteX25" fmla="*/ 2876550 w 3152775"/>
                <a:gd name="connsiteY25" fmla="*/ 158750 h 701675"/>
                <a:gd name="connsiteX26" fmla="*/ 2962275 w 3152775"/>
                <a:gd name="connsiteY26" fmla="*/ 101600 h 701675"/>
                <a:gd name="connsiteX27" fmla="*/ 3041650 w 3152775"/>
                <a:gd name="connsiteY27" fmla="*/ 41275 h 701675"/>
                <a:gd name="connsiteX28" fmla="*/ 3063875 w 3152775"/>
                <a:gd name="connsiteY28" fmla="*/ 28575 h 701675"/>
                <a:gd name="connsiteX29" fmla="*/ 3098800 w 3152775"/>
                <a:gd name="connsiteY29" fmla="*/ 9525 h 701675"/>
                <a:gd name="connsiteX30" fmla="*/ 3124200 w 3152775"/>
                <a:gd name="connsiteY30" fmla="*/ 0 h 701675"/>
                <a:gd name="connsiteX31" fmla="*/ 3143250 w 3152775"/>
                <a:gd name="connsiteY31" fmla="*/ 3175 h 701675"/>
                <a:gd name="connsiteX32" fmla="*/ 3152775 w 3152775"/>
                <a:gd name="connsiteY32" fmla="*/ 19050 h 701675"/>
                <a:gd name="connsiteX33" fmla="*/ 3149600 w 3152775"/>
                <a:gd name="connsiteY33" fmla="*/ 44450 h 701675"/>
                <a:gd name="connsiteX34" fmla="*/ 3140075 w 3152775"/>
                <a:gd name="connsiteY34" fmla="*/ 85725 h 701675"/>
                <a:gd name="connsiteX35" fmla="*/ 3108325 w 3152775"/>
                <a:gd name="connsiteY35" fmla="*/ 139700 h 701675"/>
                <a:gd name="connsiteX36" fmla="*/ 3041650 w 3152775"/>
                <a:gd name="connsiteY36" fmla="*/ 203200 h 701675"/>
                <a:gd name="connsiteX37" fmla="*/ 2971800 w 3152775"/>
                <a:gd name="connsiteY37" fmla="*/ 266700 h 701675"/>
                <a:gd name="connsiteX38" fmla="*/ 2851150 w 3152775"/>
                <a:gd name="connsiteY38" fmla="*/ 352425 h 701675"/>
                <a:gd name="connsiteX39" fmla="*/ 2759075 w 3152775"/>
                <a:gd name="connsiteY39" fmla="*/ 412750 h 701675"/>
                <a:gd name="connsiteX40" fmla="*/ 2603500 w 3152775"/>
                <a:gd name="connsiteY40" fmla="*/ 492125 h 701675"/>
                <a:gd name="connsiteX41" fmla="*/ 2463800 w 3152775"/>
                <a:gd name="connsiteY41" fmla="*/ 542925 h 701675"/>
                <a:gd name="connsiteX42" fmla="*/ 2311400 w 3152775"/>
                <a:gd name="connsiteY42" fmla="*/ 587375 h 701675"/>
                <a:gd name="connsiteX43" fmla="*/ 2178050 w 3152775"/>
                <a:gd name="connsiteY43" fmla="*/ 619125 h 701675"/>
                <a:gd name="connsiteX44" fmla="*/ 2041525 w 3152775"/>
                <a:gd name="connsiteY44" fmla="*/ 641350 h 701675"/>
                <a:gd name="connsiteX45" fmla="*/ 1927225 w 3152775"/>
                <a:gd name="connsiteY45" fmla="*/ 660400 h 701675"/>
                <a:gd name="connsiteX46" fmla="*/ 1755775 w 3152775"/>
                <a:gd name="connsiteY46" fmla="*/ 673100 h 701675"/>
                <a:gd name="connsiteX47" fmla="*/ 1479550 w 3152775"/>
                <a:gd name="connsiteY47" fmla="*/ 692150 h 701675"/>
                <a:gd name="connsiteX0" fmla="*/ 1368425 w 3041650"/>
                <a:gd name="connsiteY0" fmla="*/ 692150 h 701675"/>
                <a:gd name="connsiteX1" fmla="*/ 1111250 w 3041650"/>
                <a:gd name="connsiteY1" fmla="*/ 701675 h 701675"/>
                <a:gd name="connsiteX2" fmla="*/ 946150 w 3041650"/>
                <a:gd name="connsiteY2" fmla="*/ 695325 h 701675"/>
                <a:gd name="connsiteX3" fmla="*/ 714375 w 3041650"/>
                <a:gd name="connsiteY3" fmla="*/ 682625 h 701675"/>
                <a:gd name="connsiteX4" fmla="*/ 561975 w 3041650"/>
                <a:gd name="connsiteY4" fmla="*/ 666750 h 701675"/>
                <a:gd name="connsiteX5" fmla="*/ 387350 w 3041650"/>
                <a:gd name="connsiteY5" fmla="*/ 644525 h 701675"/>
                <a:gd name="connsiteX6" fmla="*/ 238125 w 3041650"/>
                <a:gd name="connsiteY6" fmla="*/ 619125 h 701675"/>
                <a:gd name="connsiteX7" fmla="*/ 98425 w 3041650"/>
                <a:gd name="connsiteY7" fmla="*/ 581025 h 701675"/>
                <a:gd name="connsiteX8" fmla="*/ 0 w 3041650"/>
                <a:gd name="connsiteY8" fmla="*/ 546100 h 701675"/>
                <a:gd name="connsiteX9" fmla="*/ 901700 w 3041650"/>
                <a:gd name="connsiteY9" fmla="*/ 476250 h 701675"/>
                <a:gd name="connsiteX10" fmla="*/ 1095375 w 3041650"/>
                <a:gd name="connsiteY10" fmla="*/ 476250 h 701675"/>
                <a:gd name="connsiteX11" fmla="*/ 1282700 w 3041650"/>
                <a:gd name="connsiteY11" fmla="*/ 488950 h 701675"/>
                <a:gd name="connsiteX12" fmla="*/ 1397000 w 3041650"/>
                <a:gd name="connsiteY12" fmla="*/ 488950 h 701675"/>
                <a:gd name="connsiteX13" fmla="*/ 1558925 w 3041650"/>
                <a:gd name="connsiteY13" fmla="*/ 479425 h 701675"/>
                <a:gd name="connsiteX14" fmla="*/ 1612900 w 3041650"/>
                <a:gd name="connsiteY14" fmla="*/ 473075 h 701675"/>
                <a:gd name="connsiteX15" fmla="*/ 1768475 w 3041650"/>
                <a:gd name="connsiteY15" fmla="*/ 454025 h 701675"/>
                <a:gd name="connsiteX16" fmla="*/ 1917700 w 3041650"/>
                <a:gd name="connsiteY16" fmla="*/ 434975 h 701675"/>
                <a:gd name="connsiteX17" fmla="*/ 2041525 w 3041650"/>
                <a:gd name="connsiteY17" fmla="*/ 419100 h 701675"/>
                <a:gd name="connsiteX18" fmla="*/ 2155825 w 3041650"/>
                <a:gd name="connsiteY18" fmla="*/ 400050 h 701675"/>
                <a:gd name="connsiteX19" fmla="*/ 2238375 w 3041650"/>
                <a:gd name="connsiteY19" fmla="*/ 384175 h 701675"/>
                <a:gd name="connsiteX20" fmla="*/ 2320925 w 3041650"/>
                <a:gd name="connsiteY20" fmla="*/ 361950 h 701675"/>
                <a:gd name="connsiteX21" fmla="*/ 2476500 w 3041650"/>
                <a:gd name="connsiteY21" fmla="*/ 301625 h 701675"/>
                <a:gd name="connsiteX22" fmla="*/ 2587625 w 3041650"/>
                <a:gd name="connsiteY22" fmla="*/ 257175 h 701675"/>
                <a:gd name="connsiteX23" fmla="*/ 2695575 w 3041650"/>
                <a:gd name="connsiteY23" fmla="*/ 200025 h 701675"/>
                <a:gd name="connsiteX24" fmla="*/ 2765425 w 3041650"/>
                <a:gd name="connsiteY24" fmla="*/ 158750 h 701675"/>
                <a:gd name="connsiteX25" fmla="*/ 2851150 w 3041650"/>
                <a:gd name="connsiteY25" fmla="*/ 101600 h 701675"/>
                <a:gd name="connsiteX26" fmla="*/ 2930525 w 3041650"/>
                <a:gd name="connsiteY26" fmla="*/ 41275 h 701675"/>
                <a:gd name="connsiteX27" fmla="*/ 2952750 w 3041650"/>
                <a:gd name="connsiteY27" fmla="*/ 28575 h 701675"/>
                <a:gd name="connsiteX28" fmla="*/ 2987675 w 3041650"/>
                <a:gd name="connsiteY28" fmla="*/ 9525 h 701675"/>
                <a:gd name="connsiteX29" fmla="*/ 3013075 w 3041650"/>
                <a:gd name="connsiteY29" fmla="*/ 0 h 701675"/>
                <a:gd name="connsiteX30" fmla="*/ 3032125 w 3041650"/>
                <a:gd name="connsiteY30" fmla="*/ 3175 h 701675"/>
                <a:gd name="connsiteX31" fmla="*/ 3041650 w 3041650"/>
                <a:gd name="connsiteY31" fmla="*/ 19050 h 701675"/>
                <a:gd name="connsiteX32" fmla="*/ 3038475 w 3041650"/>
                <a:gd name="connsiteY32" fmla="*/ 44450 h 701675"/>
                <a:gd name="connsiteX33" fmla="*/ 3028950 w 3041650"/>
                <a:gd name="connsiteY33" fmla="*/ 85725 h 701675"/>
                <a:gd name="connsiteX34" fmla="*/ 2997200 w 3041650"/>
                <a:gd name="connsiteY34" fmla="*/ 139700 h 701675"/>
                <a:gd name="connsiteX35" fmla="*/ 2930525 w 3041650"/>
                <a:gd name="connsiteY35" fmla="*/ 203200 h 701675"/>
                <a:gd name="connsiteX36" fmla="*/ 2860675 w 3041650"/>
                <a:gd name="connsiteY36" fmla="*/ 266700 h 701675"/>
                <a:gd name="connsiteX37" fmla="*/ 2740025 w 3041650"/>
                <a:gd name="connsiteY37" fmla="*/ 352425 h 701675"/>
                <a:gd name="connsiteX38" fmla="*/ 2647950 w 3041650"/>
                <a:gd name="connsiteY38" fmla="*/ 412750 h 701675"/>
                <a:gd name="connsiteX39" fmla="*/ 2492375 w 3041650"/>
                <a:gd name="connsiteY39" fmla="*/ 492125 h 701675"/>
                <a:gd name="connsiteX40" fmla="*/ 2352675 w 3041650"/>
                <a:gd name="connsiteY40" fmla="*/ 542925 h 701675"/>
                <a:gd name="connsiteX41" fmla="*/ 2200275 w 3041650"/>
                <a:gd name="connsiteY41" fmla="*/ 587375 h 701675"/>
                <a:gd name="connsiteX42" fmla="*/ 2066925 w 3041650"/>
                <a:gd name="connsiteY42" fmla="*/ 619125 h 701675"/>
                <a:gd name="connsiteX43" fmla="*/ 1930400 w 3041650"/>
                <a:gd name="connsiteY43" fmla="*/ 641350 h 701675"/>
                <a:gd name="connsiteX44" fmla="*/ 1816100 w 3041650"/>
                <a:gd name="connsiteY44" fmla="*/ 660400 h 701675"/>
                <a:gd name="connsiteX45" fmla="*/ 1644650 w 3041650"/>
                <a:gd name="connsiteY45" fmla="*/ 673100 h 701675"/>
                <a:gd name="connsiteX46" fmla="*/ 1368425 w 3041650"/>
                <a:gd name="connsiteY46" fmla="*/ 692150 h 701675"/>
                <a:gd name="connsiteX0" fmla="*/ 1270000 w 2943225"/>
                <a:gd name="connsiteY0" fmla="*/ 692150 h 701675"/>
                <a:gd name="connsiteX1" fmla="*/ 1012825 w 2943225"/>
                <a:gd name="connsiteY1" fmla="*/ 701675 h 701675"/>
                <a:gd name="connsiteX2" fmla="*/ 847725 w 2943225"/>
                <a:gd name="connsiteY2" fmla="*/ 695325 h 701675"/>
                <a:gd name="connsiteX3" fmla="*/ 615950 w 2943225"/>
                <a:gd name="connsiteY3" fmla="*/ 682625 h 701675"/>
                <a:gd name="connsiteX4" fmla="*/ 463550 w 2943225"/>
                <a:gd name="connsiteY4" fmla="*/ 666750 h 701675"/>
                <a:gd name="connsiteX5" fmla="*/ 288925 w 2943225"/>
                <a:gd name="connsiteY5" fmla="*/ 644525 h 701675"/>
                <a:gd name="connsiteX6" fmla="*/ 139700 w 2943225"/>
                <a:gd name="connsiteY6" fmla="*/ 619125 h 701675"/>
                <a:gd name="connsiteX7" fmla="*/ 0 w 2943225"/>
                <a:gd name="connsiteY7" fmla="*/ 581025 h 701675"/>
                <a:gd name="connsiteX8" fmla="*/ 803275 w 2943225"/>
                <a:gd name="connsiteY8" fmla="*/ 476250 h 701675"/>
                <a:gd name="connsiteX9" fmla="*/ 996950 w 2943225"/>
                <a:gd name="connsiteY9" fmla="*/ 476250 h 701675"/>
                <a:gd name="connsiteX10" fmla="*/ 1184275 w 2943225"/>
                <a:gd name="connsiteY10" fmla="*/ 488950 h 701675"/>
                <a:gd name="connsiteX11" fmla="*/ 1298575 w 2943225"/>
                <a:gd name="connsiteY11" fmla="*/ 488950 h 701675"/>
                <a:gd name="connsiteX12" fmla="*/ 1460500 w 2943225"/>
                <a:gd name="connsiteY12" fmla="*/ 479425 h 701675"/>
                <a:gd name="connsiteX13" fmla="*/ 1514475 w 2943225"/>
                <a:gd name="connsiteY13" fmla="*/ 473075 h 701675"/>
                <a:gd name="connsiteX14" fmla="*/ 1670050 w 2943225"/>
                <a:gd name="connsiteY14" fmla="*/ 454025 h 701675"/>
                <a:gd name="connsiteX15" fmla="*/ 1819275 w 2943225"/>
                <a:gd name="connsiteY15" fmla="*/ 434975 h 701675"/>
                <a:gd name="connsiteX16" fmla="*/ 1943100 w 2943225"/>
                <a:gd name="connsiteY16" fmla="*/ 419100 h 701675"/>
                <a:gd name="connsiteX17" fmla="*/ 2057400 w 2943225"/>
                <a:gd name="connsiteY17" fmla="*/ 400050 h 701675"/>
                <a:gd name="connsiteX18" fmla="*/ 2139950 w 2943225"/>
                <a:gd name="connsiteY18" fmla="*/ 384175 h 701675"/>
                <a:gd name="connsiteX19" fmla="*/ 2222500 w 2943225"/>
                <a:gd name="connsiteY19" fmla="*/ 361950 h 701675"/>
                <a:gd name="connsiteX20" fmla="*/ 2378075 w 2943225"/>
                <a:gd name="connsiteY20" fmla="*/ 301625 h 701675"/>
                <a:gd name="connsiteX21" fmla="*/ 2489200 w 2943225"/>
                <a:gd name="connsiteY21" fmla="*/ 257175 h 701675"/>
                <a:gd name="connsiteX22" fmla="*/ 2597150 w 2943225"/>
                <a:gd name="connsiteY22" fmla="*/ 200025 h 701675"/>
                <a:gd name="connsiteX23" fmla="*/ 2667000 w 2943225"/>
                <a:gd name="connsiteY23" fmla="*/ 158750 h 701675"/>
                <a:gd name="connsiteX24" fmla="*/ 2752725 w 2943225"/>
                <a:gd name="connsiteY24" fmla="*/ 101600 h 701675"/>
                <a:gd name="connsiteX25" fmla="*/ 2832100 w 2943225"/>
                <a:gd name="connsiteY25" fmla="*/ 41275 h 701675"/>
                <a:gd name="connsiteX26" fmla="*/ 2854325 w 2943225"/>
                <a:gd name="connsiteY26" fmla="*/ 28575 h 701675"/>
                <a:gd name="connsiteX27" fmla="*/ 2889250 w 2943225"/>
                <a:gd name="connsiteY27" fmla="*/ 9525 h 701675"/>
                <a:gd name="connsiteX28" fmla="*/ 2914650 w 2943225"/>
                <a:gd name="connsiteY28" fmla="*/ 0 h 701675"/>
                <a:gd name="connsiteX29" fmla="*/ 2933700 w 2943225"/>
                <a:gd name="connsiteY29" fmla="*/ 3175 h 701675"/>
                <a:gd name="connsiteX30" fmla="*/ 2943225 w 2943225"/>
                <a:gd name="connsiteY30" fmla="*/ 19050 h 701675"/>
                <a:gd name="connsiteX31" fmla="*/ 2940050 w 2943225"/>
                <a:gd name="connsiteY31" fmla="*/ 44450 h 701675"/>
                <a:gd name="connsiteX32" fmla="*/ 2930525 w 2943225"/>
                <a:gd name="connsiteY32" fmla="*/ 85725 h 701675"/>
                <a:gd name="connsiteX33" fmla="*/ 2898775 w 2943225"/>
                <a:gd name="connsiteY33" fmla="*/ 139700 h 701675"/>
                <a:gd name="connsiteX34" fmla="*/ 2832100 w 2943225"/>
                <a:gd name="connsiteY34" fmla="*/ 203200 h 701675"/>
                <a:gd name="connsiteX35" fmla="*/ 2762250 w 2943225"/>
                <a:gd name="connsiteY35" fmla="*/ 266700 h 701675"/>
                <a:gd name="connsiteX36" fmla="*/ 2641600 w 2943225"/>
                <a:gd name="connsiteY36" fmla="*/ 352425 h 701675"/>
                <a:gd name="connsiteX37" fmla="*/ 2549525 w 2943225"/>
                <a:gd name="connsiteY37" fmla="*/ 412750 h 701675"/>
                <a:gd name="connsiteX38" fmla="*/ 2393950 w 2943225"/>
                <a:gd name="connsiteY38" fmla="*/ 492125 h 701675"/>
                <a:gd name="connsiteX39" fmla="*/ 2254250 w 2943225"/>
                <a:gd name="connsiteY39" fmla="*/ 542925 h 701675"/>
                <a:gd name="connsiteX40" fmla="*/ 2101850 w 2943225"/>
                <a:gd name="connsiteY40" fmla="*/ 587375 h 701675"/>
                <a:gd name="connsiteX41" fmla="*/ 1968500 w 2943225"/>
                <a:gd name="connsiteY41" fmla="*/ 619125 h 701675"/>
                <a:gd name="connsiteX42" fmla="*/ 1831975 w 2943225"/>
                <a:gd name="connsiteY42" fmla="*/ 641350 h 701675"/>
                <a:gd name="connsiteX43" fmla="*/ 1717675 w 2943225"/>
                <a:gd name="connsiteY43" fmla="*/ 660400 h 701675"/>
                <a:gd name="connsiteX44" fmla="*/ 1546225 w 2943225"/>
                <a:gd name="connsiteY44" fmla="*/ 673100 h 701675"/>
                <a:gd name="connsiteX45" fmla="*/ 1270000 w 2943225"/>
                <a:gd name="connsiteY45" fmla="*/ 692150 h 701675"/>
                <a:gd name="connsiteX0" fmla="*/ 1130300 w 2803525"/>
                <a:gd name="connsiteY0" fmla="*/ 692150 h 701675"/>
                <a:gd name="connsiteX1" fmla="*/ 873125 w 2803525"/>
                <a:gd name="connsiteY1" fmla="*/ 701675 h 701675"/>
                <a:gd name="connsiteX2" fmla="*/ 708025 w 2803525"/>
                <a:gd name="connsiteY2" fmla="*/ 695325 h 701675"/>
                <a:gd name="connsiteX3" fmla="*/ 476250 w 2803525"/>
                <a:gd name="connsiteY3" fmla="*/ 682625 h 701675"/>
                <a:gd name="connsiteX4" fmla="*/ 323850 w 2803525"/>
                <a:gd name="connsiteY4" fmla="*/ 666750 h 701675"/>
                <a:gd name="connsiteX5" fmla="*/ 149225 w 2803525"/>
                <a:gd name="connsiteY5" fmla="*/ 644525 h 701675"/>
                <a:gd name="connsiteX6" fmla="*/ 0 w 2803525"/>
                <a:gd name="connsiteY6" fmla="*/ 619125 h 701675"/>
                <a:gd name="connsiteX7" fmla="*/ 663575 w 2803525"/>
                <a:gd name="connsiteY7" fmla="*/ 476250 h 701675"/>
                <a:gd name="connsiteX8" fmla="*/ 857250 w 2803525"/>
                <a:gd name="connsiteY8" fmla="*/ 476250 h 701675"/>
                <a:gd name="connsiteX9" fmla="*/ 1044575 w 2803525"/>
                <a:gd name="connsiteY9" fmla="*/ 488950 h 701675"/>
                <a:gd name="connsiteX10" fmla="*/ 1158875 w 2803525"/>
                <a:gd name="connsiteY10" fmla="*/ 488950 h 701675"/>
                <a:gd name="connsiteX11" fmla="*/ 1320800 w 2803525"/>
                <a:gd name="connsiteY11" fmla="*/ 479425 h 701675"/>
                <a:gd name="connsiteX12" fmla="*/ 1374775 w 2803525"/>
                <a:gd name="connsiteY12" fmla="*/ 473075 h 701675"/>
                <a:gd name="connsiteX13" fmla="*/ 1530350 w 2803525"/>
                <a:gd name="connsiteY13" fmla="*/ 454025 h 701675"/>
                <a:gd name="connsiteX14" fmla="*/ 1679575 w 2803525"/>
                <a:gd name="connsiteY14" fmla="*/ 434975 h 701675"/>
                <a:gd name="connsiteX15" fmla="*/ 1803400 w 2803525"/>
                <a:gd name="connsiteY15" fmla="*/ 419100 h 701675"/>
                <a:gd name="connsiteX16" fmla="*/ 1917700 w 2803525"/>
                <a:gd name="connsiteY16" fmla="*/ 400050 h 701675"/>
                <a:gd name="connsiteX17" fmla="*/ 2000250 w 2803525"/>
                <a:gd name="connsiteY17" fmla="*/ 384175 h 701675"/>
                <a:gd name="connsiteX18" fmla="*/ 2082800 w 2803525"/>
                <a:gd name="connsiteY18" fmla="*/ 361950 h 701675"/>
                <a:gd name="connsiteX19" fmla="*/ 2238375 w 2803525"/>
                <a:gd name="connsiteY19" fmla="*/ 301625 h 701675"/>
                <a:gd name="connsiteX20" fmla="*/ 2349500 w 2803525"/>
                <a:gd name="connsiteY20" fmla="*/ 257175 h 701675"/>
                <a:gd name="connsiteX21" fmla="*/ 2457450 w 2803525"/>
                <a:gd name="connsiteY21" fmla="*/ 200025 h 701675"/>
                <a:gd name="connsiteX22" fmla="*/ 2527300 w 2803525"/>
                <a:gd name="connsiteY22" fmla="*/ 158750 h 701675"/>
                <a:gd name="connsiteX23" fmla="*/ 2613025 w 2803525"/>
                <a:gd name="connsiteY23" fmla="*/ 101600 h 701675"/>
                <a:gd name="connsiteX24" fmla="*/ 2692400 w 2803525"/>
                <a:gd name="connsiteY24" fmla="*/ 41275 h 701675"/>
                <a:gd name="connsiteX25" fmla="*/ 2714625 w 2803525"/>
                <a:gd name="connsiteY25" fmla="*/ 28575 h 701675"/>
                <a:gd name="connsiteX26" fmla="*/ 2749550 w 2803525"/>
                <a:gd name="connsiteY26" fmla="*/ 9525 h 701675"/>
                <a:gd name="connsiteX27" fmla="*/ 2774950 w 2803525"/>
                <a:gd name="connsiteY27" fmla="*/ 0 h 701675"/>
                <a:gd name="connsiteX28" fmla="*/ 2794000 w 2803525"/>
                <a:gd name="connsiteY28" fmla="*/ 3175 h 701675"/>
                <a:gd name="connsiteX29" fmla="*/ 2803525 w 2803525"/>
                <a:gd name="connsiteY29" fmla="*/ 19050 h 701675"/>
                <a:gd name="connsiteX30" fmla="*/ 2800350 w 2803525"/>
                <a:gd name="connsiteY30" fmla="*/ 44450 h 701675"/>
                <a:gd name="connsiteX31" fmla="*/ 2790825 w 2803525"/>
                <a:gd name="connsiteY31" fmla="*/ 85725 h 701675"/>
                <a:gd name="connsiteX32" fmla="*/ 2759075 w 2803525"/>
                <a:gd name="connsiteY32" fmla="*/ 139700 h 701675"/>
                <a:gd name="connsiteX33" fmla="*/ 2692400 w 2803525"/>
                <a:gd name="connsiteY33" fmla="*/ 203200 h 701675"/>
                <a:gd name="connsiteX34" fmla="*/ 2622550 w 2803525"/>
                <a:gd name="connsiteY34" fmla="*/ 266700 h 701675"/>
                <a:gd name="connsiteX35" fmla="*/ 2501900 w 2803525"/>
                <a:gd name="connsiteY35" fmla="*/ 352425 h 701675"/>
                <a:gd name="connsiteX36" fmla="*/ 2409825 w 2803525"/>
                <a:gd name="connsiteY36" fmla="*/ 412750 h 701675"/>
                <a:gd name="connsiteX37" fmla="*/ 2254250 w 2803525"/>
                <a:gd name="connsiteY37" fmla="*/ 492125 h 701675"/>
                <a:gd name="connsiteX38" fmla="*/ 2114550 w 2803525"/>
                <a:gd name="connsiteY38" fmla="*/ 542925 h 701675"/>
                <a:gd name="connsiteX39" fmla="*/ 1962150 w 2803525"/>
                <a:gd name="connsiteY39" fmla="*/ 587375 h 701675"/>
                <a:gd name="connsiteX40" fmla="*/ 1828800 w 2803525"/>
                <a:gd name="connsiteY40" fmla="*/ 619125 h 701675"/>
                <a:gd name="connsiteX41" fmla="*/ 1692275 w 2803525"/>
                <a:gd name="connsiteY41" fmla="*/ 641350 h 701675"/>
                <a:gd name="connsiteX42" fmla="*/ 1577975 w 2803525"/>
                <a:gd name="connsiteY42" fmla="*/ 660400 h 701675"/>
                <a:gd name="connsiteX43" fmla="*/ 1406525 w 2803525"/>
                <a:gd name="connsiteY43" fmla="*/ 673100 h 701675"/>
                <a:gd name="connsiteX44" fmla="*/ 1130300 w 2803525"/>
                <a:gd name="connsiteY44" fmla="*/ 692150 h 701675"/>
                <a:gd name="connsiteX0" fmla="*/ 981075 w 2654300"/>
                <a:gd name="connsiteY0" fmla="*/ 692150 h 701675"/>
                <a:gd name="connsiteX1" fmla="*/ 723900 w 2654300"/>
                <a:gd name="connsiteY1" fmla="*/ 701675 h 701675"/>
                <a:gd name="connsiteX2" fmla="*/ 558800 w 2654300"/>
                <a:gd name="connsiteY2" fmla="*/ 695325 h 701675"/>
                <a:gd name="connsiteX3" fmla="*/ 327025 w 2654300"/>
                <a:gd name="connsiteY3" fmla="*/ 682625 h 701675"/>
                <a:gd name="connsiteX4" fmla="*/ 174625 w 2654300"/>
                <a:gd name="connsiteY4" fmla="*/ 666750 h 701675"/>
                <a:gd name="connsiteX5" fmla="*/ 0 w 2654300"/>
                <a:gd name="connsiteY5" fmla="*/ 644525 h 701675"/>
                <a:gd name="connsiteX6" fmla="*/ 514350 w 2654300"/>
                <a:gd name="connsiteY6" fmla="*/ 476250 h 701675"/>
                <a:gd name="connsiteX7" fmla="*/ 708025 w 2654300"/>
                <a:gd name="connsiteY7" fmla="*/ 476250 h 701675"/>
                <a:gd name="connsiteX8" fmla="*/ 895350 w 2654300"/>
                <a:gd name="connsiteY8" fmla="*/ 488950 h 701675"/>
                <a:gd name="connsiteX9" fmla="*/ 1009650 w 2654300"/>
                <a:gd name="connsiteY9" fmla="*/ 488950 h 701675"/>
                <a:gd name="connsiteX10" fmla="*/ 1171575 w 2654300"/>
                <a:gd name="connsiteY10" fmla="*/ 479425 h 701675"/>
                <a:gd name="connsiteX11" fmla="*/ 1225550 w 2654300"/>
                <a:gd name="connsiteY11" fmla="*/ 473075 h 701675"/>
                <a:gd name="connsiteX12" fmla="*/ 1381125 w 2654300"/>
                <a:gd name="connsiteY12" fmla="*/ 454025 h 701675"/>
                <a:gd name="connsiteX13" fmla="*/ 1530350 w 2654300"/>
                <a:gd name="connsiteY13" fmla="*/ 434975 h 701675"/>
                <a:gd name="connsiteX14" fmla="*/ 1654175 w 2654300"/>
                <a:gd name="connsiteY14" fmla="*/ 419100 h 701675"/>
                <a:gd name="connsiteX15" fmla="*/ 1768475 w 2654300"/>
                <a:gd name="connsiteY15" fmla="*/ 400050 h 701675"/>
                <a:gd name="connsiteX16" fmla="*/ 1851025 w 2654300"/>
                <a:gd name="connsiteY16" fmla="*/ 384175 h 701675"/>
                <a:gd name="connsiteX17" fmla="*/ 1933575 w 2654300"/>
                <a:gd name="connsiteY17" fmla="*/ 361950 h 701675"/>
                <a:gd name="connsiteX18" fmla="*/ 2089150 w 2654300"/>
                <a:gd name="connsiteY18" fmla="*/ 301625 h 701675"/>
                <a:gd name="connsiteX19" fmla="*/ 2200275 w 2654300"/>
                <a:gd name="connsiteY19" fmla="*/ 257175 h 701675"/>
                <a:gd name="connsiteX20" fmla="*/ 2308225 w 2654300"/>
                <a:gd name="connsiteY20" fmla="*/ 200025 h 701675"/>
                <a:gd name="connsiteX21" fmla="*/ 2378075 w 2654300"/>
                <a:gd name="connsiteY21" fmla="*/ 158750 h 701675"/>
                <a:gd name="connsiteX22" fmla="*/ 2463800 w 2654300"/>
                <a:gd name="connsiteY22" fmla="*/ 101600 h 701675"/>
                <a:gd name="connsiteX23" fmla="*/ 2543175 w 2654300"/>
                <a:gd name="connsiteY23" fmla="*/ 41275 h 701675"/>
                <a:gd name="connsiteX24" fmla="*/ 2565400 w 2654300"/>
                <a:gd name="connsiteY24" fmla="*/ 28575 h 701675"/>
                <a:gd name="connsiteX25" fmla="*/ 2600325 w 2654300"/>
                <a:gd name="connsiteY25" fmla="*/ 9525 h 701675"/>
                <a:gd name="connsiteX26" fmla="*/ 2625725 w 2654300"/>
                <a:gd name="connsiteY26" fmla="*/ 0 h 701675"/>
                <a:gd name="connsiteX27" fmla="*/ 2644775 w 2654300"/>
                <a:gd name="connsiteY27" fmla="*/ 3175 h 701675"/>
                <a:gd name="connsiteX28" fmla="*/ 2654300 w 2654300"/>
                <a:gd name="connsiteY28" fmla="*/ 19050 h 701675"/>
                <a:gd name="connsiteX29" fmla="*/ 2651125 w 2654300"/>
                <a:gd name="connsiteY29" fmla="*/ 44450 h 701675"/>
                <a:gd name="connsiteX30" fmla="*/ 2641600 w 2654300"/>
                <a:gd name="connsiteY30" fmla="*/ 85725 h 701675"/>
                <a:gd name="connsiteX31" fmla="*/ 2609850 w 2654300"/>
                <a:gd name="connsiteY31" fmla="*/ 139700 h 701675"/>
                <a:gd name="connsiteX32" fmla="*/ 2543175 w 2654300"/>
                <a:gd name="connsiteY32" fmla="*/ 203200 h 701675"/>
                <a:gd name="connsiteX33" fmla="*/ 2473325 w 2654300"/>
                <a:gd name="connsiteY33" fmla="*/ 266700 h 701675"/>
                <a:gd name="connsiteX34" fmla="*/ 2352675 w 2654300"/>
                <a:gd name="connsiteY34" fmla="*/ 352425 h 701675"/>
                <a:gd name="connsiteX35" fmla="*/ 2260600 w 2654300"/>
                <a:gd name="connsiteY35" fmla="*/ 412750 h 701675"/>
                <a:gd name="connsiteX36" fmla="*/ 2105025 w 2654300"/>
                <a:gd name="connsiteY36" fmla="*/ 492125 h 701675"/>
                <a:gd name="connsiteX37" fmla="*/ 1965325 w 2654300"/>
                <a:gd name="connsiteY37" fmla="*/ 542925 h 701675"/>
                <a:gd name="connsiteX38" fmla="*/ 1812925 w 2654300"/>
                <a:gd name="connsiteY38" fmla="*/ 587375 h 701675"/>
                <a:gd name="connsiteX39" fmla="*/ 1679575 w 2654300"/>
                <a:gd name="connsiteY39" fmla="*/ 619125 h 701675"/>
                <a:gd name="connsiteX40" fmla="*/ 1543050 w 2654300"/>
                <a:gd name="connsiteY40" fmla="*/ 641350 h 701675"/>
                <a:gd name="connsiteX41" fmla="*/ 1428750 w 2654300"/>
                <a:gd name="connsiteY41" fmla="*/ 660400 h 701675"/>
                <a:gd name="connsiteX42" fmla="*/ 1257300 w 2654300"/>
                <a:gd name="connsiteY42" fmla="*/ 673100 h 701675"/>
                <a:gd name="connsiteX43" fmla="*/ 981075 w 2654300"/>
                <a:gd name="connsiteY43" fmla="*/ 692150 h 701675"/>
                <a:gd name="connsiteX0" fmla="*/ 806450 w 2479675"/>
                <a:gd name="connsiteY0" fmla="*/ 692150 h 701675"/>
                <a:gd name="connsiteX1" fmla="*/ 549275 w 2479675"/>
                <a:gd name="connsiteY1" fmla="*/ 701675 h 701675"/>
                <a:gd name="connsiteX2" fmla="*/ 384175 w 2479675"/>
                <a:gd name="connsiteY2" fmla="*/ 695325 h 701675"/>
                <a:gd name="connsiteX3" fmla="*/ 152400 w 2479675"/>
                <a:gd name="connsiteY3" fmla="*/ 682625 h 701675"/>
                <a:gd name="connsiteX4" fmla="*/ 0 w 2479675"/>
                <a:gd name="connsiteY4" fmla="*/ 666750 h 701675"/>
                <a:gd name="connsiteX5" fmla="*/ 339725 w 2479675"/>
                <a:gd name="connsiteY5" fmla="*/ 476250 h 701675"/>
                <a:gd name="connsiteX6" fmla="*/ 533400 w 2479675"/>
                <a:gd name="connsiteY6" fmla="*/ 476250 h 701675"/>
                <a:gd name="connsiteX7" fmla="*/ 720725 w 2479675"/>
                <a:gd name="connsiteY7" fmla="*/ 488950 h 701675"/>
                <a:gd name="connsiteX8" fmla="*/ 835025 w 2479675"/>
                <a:gd name="connsiteY8" fmla="*/ 488950 h 701675"/>
                <a:gd name="connsiteX9" fmla="*/ 996950 w 2479675"/>
                <a:gd name="connsiteY9" fmla="*/ 479425 h 701675"/>
                <a:gd name="connsiteX10" fmla="*/ 1050925 w 2479675"/>
                <a:gd name="connsiteY10" fmla="*/ 473075 h 701675"/>
                <a:gd name="connsiteX11" fmla="*/ 1206500 w 2479675"/>
                <a:gd name="connsiteY11" fmla="*/ 454025 h 701675"/>
                <a:gd name="connsiteX12" fmla="*/ 1355725 w 2479675"/>
                <a:gd name="connsiteY12" fmla="*/ 434975 h 701675"/>
                <a:gd name="connsiteX13" fmla="*/ 1479550 w 2479675"/>
                <a:gd name="connsiteY13" fmla="*/ 419100 h 701675"/>
                <a:gd name="connsiteX14" fmla="*/ 1593850 w 2479675"/>
                <a:gd name="connsiteY14" fmla="*/ 400050 h 701675"/>
                <a:gd name="connsiteX15" fmla="*/ 1676400 w 2479675"/>
                <a:gd name="connsiteY15" fmla="*/ 384175 h 701675"/>
                <a:gd name="connsiteX16" fmla="*/ 1758950 w 2479675"/>
                <a:gd name="connsiteY16" fmla="*/ 361950 h 701675"/>
                <a:gd name="connsiteX17" fmla="*/ 1914525 w 2479675"/>
                <a:gd name="connsiteY17" fmla="*/ 301625 h 701675"/>
                <a:gd name="connsiteX18" fmla="*/ 2025650 w 2479675"/>
                <a:gd name="connsiteY18" fmla="*/ 257175 h 701675"/>
                <a:gd name="connsiteX19" fmla="*/ 2133600 w 2479675"/>
                <a:gd name="connsiteY19" fmla="*/ 200025 h 701675"/>
                <a:gd name="connsiteX20" fmla="*/ 2203450 w 2479675"/>
                <a:gd name="connsiteY20" fmla="*/ 158750 h 701675"/>
                <a:gd name="connsiteX21" fmla="*/ 2289175 w 2479675"/>
                <a:gd name="connsiteY21" fmla="*/ 101600 h 701675"/>
                <a:gd name="connsiteX22" fmla="*/ 2368550 w 2479675"/>
                <a:gd name="connsiteY22" fmla="*/ 41275 h 701675"/>
                <a:gd name="connsiteX23" fmla="*/ 2390775 w 2479675"/>
                <a:gd name="connsiteY23" fmla="*/ 28575 h 701675"/>
                <a:gd name="connsiteX24" fmla="*/ 2425700 w 2479675"/>
                <a:gd name="connsiteY24" fmla="*/ 9525 h 701675"/>
                <a:gd name="connsiteX25" fmla="*/ 2451100 w 2479675"/>
                <a:gd name="connsiteY25" fmla="*/ 0 h 701675"/>
                <a:gd name="connsiteX26" fmla="*/ 2470150 w 2479675"/>
                <a:gd name="connsiteY26" fmla="*/ 3175 h 701675"/>
                <a:gd name="connsiteX27" fmla="*/ 2479675 w 2479675"/>
                <a:gd name="connsiteY27" fmla="*/ 19050 h 701675"/>
                <a:gd name="connsiteX28" fmla="*/ 2476500 w 2479675"/>
                <a:gd name="connsiteY28" fmla="*/ 44450 h 701675"/>
                <a:gd name="connsiteX29" fmla="*/ 2466975 w 2479675"/>
                <a:gd name="connsiteY29" fmla="*/ 85725 h 701675"/>
                <a:gd name="connsiteX30" fmla="*/ 2435225 w 2479675"/>
                <a:gd name="connsiteY30" fmla="*/ 139700 h 701675"/>
                <a:gd name="connsiteX31" fmla="*/ 2368550 w 2479675"/>
                <a:gd name="connsiteY31" fmla="*/ 203200 h 701675"/>
                <a:gd name="connsiteX32" fmla="*/ 2298700 w 2479675"/>
                <a:gd name="connsiteY32" fmla="*/ 266700 h 701675"/>
                <a:gd name="connsiteX33" fmla="*/ 2178050 w 2479675"/>
                <a:gd name="connsiteY33" fmla="*/ 352425 h 701675"/>
                <a:gd name="connsiteX34" fmla="*/ 2085975 w 2479675"/>
                <a:gd name="connsiteY34" fmla="*/ 412750 h 701675"/>
                <a:gd name="connsiteX35" fmla="*/ 1930400 w 2479675"/>
                <a:gd name="connsiteY35" fmla="*/ 492125 h 701675"/>
                <a:gd name="connsiteX36" fmla="*/ 1790700 w 2479675"/>
                <a:gd name="connsiteY36" fmla="*/ 542925 h 701675"/>
                <a:gd name="connsiteX37" fmla="*/ 1638300 w 2479675"/>
                <a:gd name="connsiteY37" fmla="*/ 587375 h 701675"/>
                <a:gd name="connsiteX38" fmla="*/ 1504950 w 2479675"/>
                <a:gd name="connsiteY38" fmla="*/ 619125 h 701675"/>
                <a:gd name="connsiteX39" fmla="*/ 1368425 w 2479675"/>
                <a:gd name="connsiteY39" fmla="*/ 641350 h 701675"/>
                <a:gd name="connsiteX40" fmla="*/ 1254125 w 2479675"/>
                <a:gd name="connsiteY40" fmla="*/ 660400 h 701675"/>
                <a:gd name="connsiteX41" fmla="*/ 1082675 w 2479675"/>
                <a:gd name="connsiteY41" fmla="*/ 673100 h 701675"/>
                <a:gd name="connsiteX42" fmla="*/ 806450 w 2479675"/>
                <a:gd name="connsiteY42" fmla="*/ 692150 h 701675"/>
                <a:gd name="connsiteX0" fmla="*/ 654050 w 2327275"/>
                <a:gd name="connsiteY0" fmla="*/ 692150 h 701675"/>
                <a:gd name="connsiteX1" fmla="*/ 396875 w 2327275"/>
                <a:gd name="connsiteY1" fmla="*/ 701675 h 701675"/>
                <a:gd name="connsiteX2" fmla="*/ 231775 w 2327275"/>
                <a:gd name="connsiteY2" fmla="*/ 695325 h 701675"/>
                <a:gd name="connsiteX3" fmla="*/ 0 w 2327275"/>
                <a:gd name="connsiteY3" fmla="*/ 682625 h 701675"/>
                <a:gd name="connsiteX4" fmla="*/ 187325 w 2327275"/>
                <a:gd name="connsiteY4" fmla="*/ 476250 h 701675"/>
                <a:gd name="connsiteX5" fmla="*/ 381000 w 2327275"/>
                <a:gd name="connsiteY5" fmla="*/ 476250 h 701675"/>
                <a:gd name="connsiteX6" fmla="*/ 568325 w 2327275"/>
                <a:gd name="connsiteY6" fmla="*/ 488950 h 701675"/>
                <a:gd name="connsiteX7" fmla="*/ 682625 w 2327275"/>
                <a:gd name="connsiteY7" fmla="*/ 488950 h 701675"/>
                <a:gd name="connsiteX8" fmla="*/ 844550 w 2327275"/>
                <a:gd name="connsiteY8" fmla="*/ 479425 h 701675"/>
                <a:gd name="connsiteX9" fmla="*/ 898525 w 2327275"/>
                <a:gd name="connsiteY9" fmla="*/ 473075 h 701675"/>
                <a:gd name="connsiteX10" fmla="*/ 1054100 w 2327275"/>
                <a:gd name="connsiteY10" fmla="*/ 454025 h 701675"/>
                <a:gd name="connsiteX11" fmla="*/ 1203325 w 2327275"/>
                <a:gd name="connsiteY11" fmla="*/ 434975 h 701675"/>
                <a:gd name="connsiteX12" fmla="*/ 1327150 w 2327275"/>
                <a:gd name="connsiteY12" fmla="*/ 419100 h 701675"/>
                <a:gd name="connsiteX13" fmla="*/ 1441450 w 2327275"/>
                <a:gd name="connsiteY13" fmla="*/ 400050 h 701675"/>
                <a:gd name="connsiteX14" fmla="*/ 1524000 w 2327275"/>
                <a:gd name="connsiteY14" fmla="*/ 384175 h 701675"/>
                <a:gd name="connsiteX15" fmla="*/ 1606550 w 2327275"/>
                <a:gd name="connsiteY15" fmla="*/ 361950 h 701675"/>
                <a:gd name="connsiteX16" fmla="*/ 1762125 w 2327275"/>
                <a:gd name="connsiteY16" fmla="*/ 301625 h 701675"/>
                <a:gd name="connsiteX17" fmla="*/ 1873250 w 2327275"/>
                <a:gd name="connsiteY17" fmla="*/ 257175 h 701675"/>
                <a:gd name="connsiteX18" fmla="*/ 1981200 w 2327275"/>
                <a:gd name="connsiteY18" fmla="*/ 200025 h 701675"/>
                <a:gd name="connsiteX19" fmla="*/ 2051050 w 2327275"/>
                <a:gd name="connsiteY19" fmla="*/ 158750 h 701675"/>
                <a:gd name="connsiteX20" fmla="*/ 2136775 w 2327275"/>
                <a:gd name="connsiteY20" fmla="*/ 101600 h 701675"/>
                <a:gd name="connsiteX21" fmla="*/ 2216150 w 2327275"/>
                <a:gd name="connsiteY21" fmla="*/ 41275 h 701675"/>
                <a:gd name="connsiteX22" fmla="*/ 2238375 w 2327275"/>
                <a:gd name="connsiteY22" fmla="*/ 28575 h 701675"/>
                <a:gd name="connsiteX23" fmla="*/ 2273300 w 2327275"/>
                <a:gd name="connsiteY23" fmla="*/ 9525 h 701675"/>
                <a:gd name="connsiteX24" fmla="*/ 2298700 w 2327275"/>
                <a:gd name="connsiteY24" fmla="*/ 0 h 701675"/>
                <a:gd name="connsiteX25" fmla="*/ 2317750 w 2327275"/>
                <a:gd name="connsiteY25" fmla="*/ 3175 h 701675"/>
                <a:gd name="connsiteX26" fmla="*/ 2327275 w 2327275"/>
                <a:gd name="connsiteY26" fmla="*/ 19050 h 701675"/>
                <a:gd name="connsiteX27" fmla="*/ 2324100 w 2327275"/>
                <a:gd name="connsiteY27" fmla="*/ 44450 h 701675"/>
                <a:gd name="connsiteX28" fmla="*/ 2314575 w 2327275"/>
                <a:gd name="connsiteY28" fmla="*/ 85725 h 701675"/>
                <a:gd name="connsiteX29" fmla="*/ 2282825 w 2327275"/>
                <a:gd name="connsiteY29" fmla="*/ 139700 h 701675"/>
                <a:gd name="connsiteX30" fmla="*/ 2216150 w 2327275"/>
                <a:gd name="connsiteY30" fmla="*/ 203200 h 701675"/>
                <a:gd name="connsiteX31" fmla="*/ 2146300 w 2327275"/>
                <a:gd name="connsiteY31" fmla="*/ 266700 h 701675"/>
                <a:gd name="connsiteX32" fmla="*/ 2025650 w 2327275"/>
                <a:gd name="connsiteY32" fmla="*/ 352425 h 701675"/>
                <a:gd name="connsiteX33" fmla="*/ 1933575 w 2327275"/>
                <a:gd name="connsiteY33" fmla="*/ 412750 h 701675"/>
                <a:gd name="connsiteX34" fmla="*/ 1778000 w 2327275"/>
                <a:gd name="connsiteY34" fmla="*/ 492125 h 701675"/>
                <a:gd name="connsiteX35" fmla="*/ 1638300 w 2327275"/>
                <a:gd name="connsiteY35" fmla="*/ 542925 h 701675"/>
                <a:gd name="connsiteX36" fmla="*/ 1485900 w 2327275"/>
                <a:gd name="connsiteY36" fmla="*/ 587375 h 701675"/>
                <a:gd name="connsiteX37" fmla="*/ 1352550 w 2327275"/>
                <a:gd name="connsiteY37" fmla="*/ 619125 h 701675"/>
                <a:gd name="connsiteX38" fmla="*/ 1216025 w 2327275"/>
                <a:gd name="connsiteY38" fmla="*/ 641350 h 701675"/>
                <a:gd name="connsiteX39" fmla="*/ 1101725 w 2327275"/>
                <a:gd name="connsiteY39" fmla="*/ 660400 h 701675"/>
                <a:gd name="connsiteX40" fmla="*/ 930275 w 2327275"/>
                <a:gd name="connsiteY40" fmla="*/ 673100 h 701675"/>
                <a:gd name="connsiteX41" fmla="*/ 654050 w 2327275"/>
                <a:gd name="connsiteY41" fmla="*/ 692150 h 701675"/>
                <a:gd name="connsiteX0" fmla="*/ 466725 w 2139950"/>
                <a:gd name="connsiteY0" fmla="*/ 692150 h 701675"/>
                <a:gd name="connsiteX1" fmla="*/ 209550 w 2139950"/>
                <a:gd name="connsiteY1" fmla="*/ 701675 h 701675"/>
                <a:gd name="connsiteX2" fmla="*/ 44450 w 2139950"/>
                <a:gd name="connsiteY2" fmla="*/ 695325 h 701675"/>
                <a:gd name="connsiteX3" fmla="*/ 0 w 2139950"/>
                <a:gd name="connsiteY3" fmla="*/ 476250 h 701675"/>
                <a:gd name="connsiteX4" fmla="*/ 193675 w 2139950"/>
                <a:gd name="connsiteY4" fmla="*/ 476250 h 701675"/>
                <a:gd name="connsiteX5" fmla="*/ 381000 w 2139950"/>
                <a:gd name="connsiteY5" fmla="*/ 488950 h 701675"/>
                <a:gd name="connsiteX6" fmla="*/ 495300 w 2139950"/>
                <a:gd name="connsiteY6" fmla="*/ 488950 h 701675"/>
                <a:gd name="connsiteX7" fmla="*/ 657225 w 2139950"/>
                <a:gd name="connsiteY7" fmla="*/ 479425 h 701675"/>
                <a:gd name="connsiteX8" fmla="*/ 711200 w 2139950"/>
                <a:gd name="connsiteY8" fmla="*/ 473075 h 701675"/>
                <a:gd name="connsiteX9" fmla="*/ 866775 w 2139950"/>
                <a:gd name="connsiteY9" fmla="*/ 454025 h 701675"/>
                <a:gd name="connsiteX10" fmla="*/ 1016000 w 2139950"/>
                <a:gd name="connsiteY10" fmla="*/ 434975 h 701675"/>
                <a:gd name="connsiteX11" fmla="*/ 1139825 w 2139950"/>
                <a:gd name="connsiteY11" fmla="*/ 419100 h 701675"/>
                <a:gd name="connsiteX12" fmla="*/ 1254125 w 2139950"/>
                <a:gd name="connsiteY12" fmla="*/ 400050 h 701675"/>
                <a:gd name="connsiteX13" fmla="*/ 1336675 w 2139950"/>
                <a:gd name="connsiteY13" fmla="*/ 384175 h 701675"/>
                <a:gd name="connsiteX14" fmla="*/ 1419225 w 2139950"/>
                <a:gd name="connsiteY14" fmla="*/ 361950 h 701675"/>
                <a:gd name="connsiteX15" fmla="*/ 1574800 w 2139950"/>
                <a:gd name="connsiteY15" fmla="*/ 301625 h 701675"/>
                <a:gd name="connsiteX16" fmla="*/ 1685925 w 2139950"/>
                <a:gd name="connsiteY16" fmla="*/ 257175 h 701675"/>
                <a:gd name="connsiteX17" fmla="*/ 1793875 w 2139950"/>
                <a:gd name="connsiteY17" fmla="*/ 200025 h 701675"/>
                <a:gd name="connsiteX18" fmla="*/ 1863725 w 2139950"/>
                <a:gd name="connsiteY18" fmla="*/ 158750 h 701675"/>
                <a:gd name="connsiteX19" fmla="*/ 1949450 w 2139950"/>
                <a:gd name="connsiteY19" fmla="*/ 101600 h 701675"/>
                <a:gd name="connsiteX20" fmla="*/ 2028825 w 2139950"/>
                <a:gd name="connsiteY20" fmla="*/ 41275 h 701675"/>
                <a:gd name="connsiteX21" fmla="*/ 2051050 w 2139950"/>
                <a:gd name="connsiteY21" fmla="*/ 28575 h 701675"/>
                <a:gd name="connsiteX22" fmla="*/ 2085975 w 2139950"/>
                <a:gd name="connsiteY22" fmla="*/ 9525 h 701675"/>
                <a:gd name="connsiteX23" fmla="*/ 2111375 w 2139950"/>
                <a:gd name="connsiteY23" fmla="*/ 0 h 701675"/>
                <a:gd name="connsiteX24" fmla="*/ 2130425 w 2139950"/>
                <a:gd name="connsiteY24" fmla="*/ 3175 h 701675"/>
                <a:gd name="connsiteX25" fmla="*/ 2139950 w 2139950"/>
                <a:gd name="connsiteY25" fmla="*/ 19050 h 701675"/>
                <a:gd name="connsiteX26" fmla="*/ 2136775 w 2139950"/>
                <a:gd name="connsiteY26" fmla="*/ 44450 h 701675"/>
                <a:gd name="connsiteX27" fmla="*/ 2127250 w 2139950"/>
                <a:gd name="connsiteY27" fmla="*/ 85725 h 701675"/>
                <a:gd name="connsiteX28" fmla="*/ 2095500 w 2139950"/>
                <a:gd name="connsiteY28" fmla="*/ 139700 h 701675"/>
                <a:gd name="connsiteX29" fmla="*/ 2028825 w 2139950"/>
                <a:gd name="connsiteY29" fmla="*/ 203200 h 701675"/>
                <a:gd name="connsiteX30" fmla="*/ 1958975 w 2139950"/>
                <a:gd name="connsiteY30" fmla="*/ 266700 h 701675"/>
                <a:gd name="connsiteX31" fmla="*/ 1838325 w 2139950"/>
                <a:gd name="connsiteY31" fmla="*/ 352425 h 701675"/>
                <a:gd name="connsiteX32" fmla="*/ 1746250 w 2139950"/>
                <a:gd name="connsiteY32" fmla="*/ 412750 h 701675"/>
                <a:gd name="connsiteX33" fmla="*/ 1590675 w 2139950"/>
                <a:gd name="connsiteY33" fmla="*/ 492125 h 701675"/>
                <a:gd name="connsiteX34" fmla="*/ 1450975 w 2139950"/>
                <a:gd name="connsiteY34" fmla="*/ 542925 h 701675"/>
                <a:gd name="connsiteX35" fmla="*/ 1298575 w 2139950"/>
                <a:gd name="connsiteY35" fmla="*/ 587375 h 701675"/>
                <a:gd name="connsiteX36" fmla="*/ 1165225 w 2139950"/>
                <a:gd name="connsiteY36" fmla="*/ 619125 h 701675"/>
                <a:gd name="connsiteX37" fmla="*/ 1028700 w 2139950"/>
                <a:gd name="connsiteY37" fmla="*/ 641350 h 701675"/>
                <a:gd name="connsiteX38" fmla="*/ 914400 w 2139950"/>
                <a:gd name="connsiteY38" fmla="*/ 660400 h 701675"/>
                <a:gd name="connsiteX39" fmla="*/ 742950 w 2139950"/>
                <a:gd name="connsiteY39" fmla="*/ 673100 h 701675"/>
                <a:gd name="connsiteX40" fmla="*/ 466725 w 2139950"/>
                <a:gd name="connsiteY40" fmla="*/ 692150 h 701675"/>
                <a:gd name="connsiteX0" fmla="*/ 422275 w 2095500"/>
                <a:gd name="connsiteY0" fmla="*/ 692150 h 701675"/>
                <a:gd name="connsiteX1" fmla="*/ 165100 w 2095500"/>
                <a:gd name="connsiteY1" fmla="*/ 701675 h 701675"/>
                <a:gd name="connsiteX2" fmla="*/ 0 w 2095500"/>
                <a:gd name="connsiteY2" fmla="*/ 695325 h 701675"/>
                <a:gd name="connsiteX3" fmla="*/ 149225 w 2095500"/>
                <a:gd name="connsiteY3" fmla="*/ 476250 h 701675"/>
                <a:gd name="connsiteX4" fmla="*/ 336550 w 2095500"/>
                <a:gd name="connsiteY4" fmla="*/ 488950 h 701675"/>
                <a:gd name="connsiteX5" fmla="*/ 450850 w 2095500"/>
                <a:gd name="connsiteY5" fmla="*/ 488950 h 701675"/>
                <a:gd name="connsiteX6" fmla="*/ 612775 w 2095500"/>
                <a:gd name="connsiteY6" fmla="*/ 479425 h 701675"/>
                <a:gd name="connsiteX7" fmla="*/ 666750 w 2095500"/>
                <a:gd name="connsiteY7" fmla="*/ 473075 h 701675"/>
                <a:gd name="connsiteX8" fmla="*/ 822325 w 2095500"/>
                <a:gd name="connsiteY8" fmla="*/ 454025 h 701675"/>
                <a:gd name="connsiteX9" fmla="*/ 971550 w 2095500"/>
                <a:gd name="connsiteY9" fmla="*/ 434975 h 701675"/>
                <a:gd name="connsiteX10" fmla="*/ 1095375 w 2095500"/>
                <a:gd name="connsiteY10" fmla="*/ 419100 h 701675"/>
                <a:gd name="connsiteX11" fmla="*/ 1209675 w 2095500"/>
                <a:gd name="connsiteY11" fmla="*/ 400050 h 701675"/>
                <a:gd name="connsiteX12" fmla="*/ 1292225 w 2095500"/>
                <a:gd name="connsiteY12" fmla="*/ 384175 h 701675"/>
                <a:gd name="connsiteX13" fmla="*/ 1374775 w 2095500"/>
                <a:gd name="connsiteY13" fmla="*/ 361950 h 701675"/>
                <a:gd name="connsiteX14" fmla="*/ 1530350 w 2095500"/>
                <a:gd name="connsiteY14" fmla="*/ 301625 h 701675"/>
                <a:gd name="connsiteX15" fmla="*/ 1641475 w 2095500"/>
                <a:gd name="connsiteY15" fmla="*/ 257175 h 701675"/>
                <a:gd name="connsiteX16" fmla="*/ 1749425 w 2095500"/>
                <a:gd name="connsiteY16" fmla="*/ 200025 h 701675"/>
                <a:gd name="connsiteX17" fmla="*/ 1819275 w 2095500"/>
                <a:gd name="connsiteY17" fmla="*/ 158750 h 701675"/>
                <a:gd name="connsiteX18" fmla="*/ 1905000 w 2095500"/>
                <a:gd name="connsiteY18" fmla="*/ 101600 h 701675"/>
                <a:gd name="connsiteX19" fmla="*/ 1984375 w 2095500"/>
                <a:gd name="connsiteY19" fmla="*/ 41275 h 701675"/>
                <a:gd name="connsiteX20" fmla="*/ 2006600 w 2095500"/>
                <a:gd name="connsiteY20" fmla="*/ 28575 h 701675"/>
                <a:gd name="connsiteX21" fmla="*/ 2041525 w 2095500"/>
                <a:gd name="connsiteY21" fmla="*/ 9525 h 701675"/>
                <a:gd name="connsiteX22" fmla="*/ 2066925 w 2095500"/>
                <a:gd name="connsiteY22" fmla="*/ 0 h 701675"/>
                <a:gd name="connsiteX23" fmla="*/ 2085975 w 2095500"/>
                <a:gd name="connsiteY23" fmla="*/ 3175 h 701675"/>
                <a:gd name="connsiteX24" fmla="*/ 2095500 w 2095500"/>
                <a:gd name="connsiteY24" fmla="*/ 19050 h 701675"/>
                <a:gd name="connsiteX25" fmla="*/ 2092325 w 2095500"/>
                <a:gd name="connsiteY25" fmla="*/ 44450 h 701675"/>
                <a:gd name="connsiteX26" fmla="*/ 2082800 w 2095500"/>
                <a:gd name="connsiteY26" fmla="*/ 85725 h 701675"/>
                <a:gd name="connsiteX27" fmla="*/ 2051050 w 2095500"/>
                <a:gd name="connsiteY27" fmla="*/ 139700 h 701675"/>
                <a:gd name="connsiteX28" fmla="*/ 1984375 w 2095500"/>
                <a:gd name="connsiteY28" fmla="*/ 203200 h 701675"/>
                <a:gd name="connsiteX29" fmla="*/ 1914525 w 2095500"/>
                <a:gd name="connsiteY29" fmla="*/ 266700 h 701675"/>
                <a:gd name="connsiteX30" fmla="*/ 1793875 w 2095500"/>
                <a:gd name="connsiteY30" fmla="*/ 352425 h 701675"/>
                <a:gd name="connsiteX31" fmla="*/ 1701800 w 2095500"/>
                <a:gd name="connsiteY31" fmla="*/ 412750 h 701675"/>
                <a:gd name="connsiteX32" fmla="*/ 1546225 w 2095500"/>
                <a:gd name="connsiteY32" fmla="*/ 492125 h 701675"/>
                <a:gd name="connsiteX33" fmla="*/ 1406525 w 2095500"/>
                <a:gd name="connsiteY33" fmla="*/ 542925 h 701675"/>
                <a:gd name="connsiteX34" fmla="*/ 1254125 w 2095500"/>
                <a:gd name="connsiteY34" fmla="*/ 587375 h 701675"/>
                <a:gd name="connsiteX35" fmla="*/ 1120775 w 2095500"/>
                <a:gd name="connsiteY35" fmla="*/ 619125 h 701675"/>
                <a:gd name="connsiteX36" fmla="*/ 984250 w 2095500"/>
                <a:gd name="connsiteY36" fmla="*/ 641350 h 701675"/>
                <a:gd name="connsiteX37" fmla="*/ 869950 w 2095500"/>
                <a:gd name="connsiteY37" fmla="*/ 660400 h 701675"/>
                <a:gd name="connsiteX38" fmla="*/ 698500 w 2095500"/>
                <a:gd name="connsiteY38" fmla="*/ 673100 h 701675"/>
                <a:gd name="connsiteX39" fmla="*/ 422275 w 2095500"/>
                <a:gd name="connsiteY39" fmla="*/ 692150 h 701675"/>
                <a:gd name="connsiteX0" fmla="*/ 273050 w 1946275"/>
                <a:gd name="connsiteY0" fmla="*/ 692150 h 701675"/>
                <a:gd name="connsiteX1" fmla="*/ 15875 w 1946275"/>
                <a:gd name="connsiteY1" fmla="*/ 701675 h 701675"/>
                <a:gd name="connsiteX2" fmla="*/ 0 w 1946275"/>
                <a:gd name="connsiteY2" fmla="*/ 476250 h 701675"/>
                <a:gd name="connsiteX3" fmla="*/ 187325 w 1946275"/>
                <a:gd name="connsiteY3" fmla="*/ 488950 h 701675"/>
                <a:gd name="connsiteX4" fmla="*/ 301625 w 1946275"/>
                <a:gd name="connsiteY4" fmla="*/ 488950 h 701675"/>
                <a:gd name="connsiteX5" fmla="*/ 463550 w 1946275"/>
                <a:gd name="connsiteY5" fmla="*/ 479425 h 701675"/>
                <a:gd name="connsiteX6" fmla="*/ 517525 w 1946275"/>
                <a:gd name="connsiteY6" fmla="*/ 473075 h 701675"/>
                <a:gd name="connsiteX7" fmla="*/ 673100 w 1946275"/>
                <a:gd name="connsiteY7" fmla="*/ 454025 h 701675"/>
                <a:gd name="connsiteX8" fmla="*/ 822325 w 1946275"/>
                <a:gd name="connsiteY8" fmla="*/ 434975 h 701675"/>
                <a:gd name="connsiteX9" fmla="*/ 946150 w 1946275"/>
                <a:gd name="connsiteY9" fmla="*/ 419100 h 701675"/>
                <a:gd name="connsiteX10" fmla="*/ 1060450 w 1946275"/>
                <a:gd name="connsiteY10" fmla="*/ 400050 h 701675"/>
                <a:gd name="connsiteX11" fmla="*/ 1143000 w 1946275"/>
                <a:gd name="connsiteY11" fmla="*/ 384175 h 701675"/>
                <a:gd name="connsiteX12" fmla="*/ 1225550 w 1946275"/>
                <a:gd name="connsiteY12" fmla="*/ 361950 h 701675"/>
                <a:gd name="connsiteX13" fmla="*/ 1381125 w 1946275"/>
                <a:gd name="connsiteY13" fmla="*/ 301625 h 701675"/>
                <a:gd name="connsiteX14" fmla="*/ 1492250 w 1946275"/>
                <a:gd name="connsiteY14" fmla="*/ 257175 h 701675"/>
                <a:gd name="connsiteX15" fmla="*/ 1600200 w 1946275"/>
                <a:gd name="connsiteY15" fmla="*/ 200025 h 701675"/>
                <a:gd name="connsiteX16" fmla="*/ 1670050 w 1946275"/>
                <a:gd name="connsiteY16" fmla="*/ 158750 h 701675"/>
                <a:gd name="connsiteX17" fmla="*/ 1755775 w 1946275"/>
                <a:gd name="connsiteY17" fmla="*/ 101600 h 701675"/>
                <a:gd name="connsiteX18" fmla="*/ 1835150 w 1946275"/>
                <a:gd name="connsiteY18" fmla="*/ 41275 h 701675"/>
                <a:gd name="connsiteX19" fmla="*/ 1857375 w 1946275"/>
                <a:gd name="connsiteY19" fmla="*/ 28575 h 701675"/>
                <a:gd name="connsiteX20" fmla="*/ 1892300 w 1946275"/>
                <a:gd name="connsiteY20" fmla="*/ 9525 h 701675"/>
                <a:gd name="connsiteX21" fmla="*/ 1917700 w 1946275"/>
                <a:gd name="connsiteY21" fmla="*/ 0 h 701675"/>
                <a:gd name="connsiteX22" fmla="*/ 1936750 w 1946275"/>
                <a:gd name="connsiteY22" fmla="*/ 3175 h 701675"/>
                <a:gd name="connsiteX23" fmla="*/ 1946275 w 1946275"/>
                <a:gd name="connsiteY23" fmla="*/ 19050 h 701675"/>
                <a:gd name="connsiteX24" fmla="*/ 1943100 w 1946275"/>
                <a:gd name="connsiteY24" fmla="*/ 44450 h 701675"/>
                <a:gd name="connsiteX25" fmla="*/ 1933575 w 1946275"/>
                <a:gd name="connsiteY25" fmla="*/ 85725 h 701675"/>
                <a:gd name="connsiteX26" fmla="*/ 1901825 w 1946275"/>
                <a:gd name="connsiteY26" fmla="*/ 139700 h 701675"/>
                <a:gd name="connsiteX27" fmla="*/ 1835150 w 1946275"/>
                <a:gd name="connsiteY27" fmla="*/ 203200 h 701675"/>
                <a:gd name="connsiteX28" fmla="*/ 1765300 w 1946275"/>
                <a:gd name="connsiteY28" fmla="*/ 266700 h 701675"/>
                <a:gd name="connsiteX29" fmla="*/ 1644650 w 1946275"/>
                <a:gd name="connsiteY29" fmla="*/ 352425 h 701675"/>
                <a:gd name="connsiteX30" fmla="*/ 1552575 w 1946275"/>
                <a:gd name="connsiteY30" fmla="*/ 412750 h 701675"/>
                <a:gd name="connsiteX31" fmla="*/ 1397000 w 1946275"/>
                <a:gd name="connsiteY31" fmla="*/ 492125 h 701675"/>
                <a:gd name="connsiteX32" fmla="*/ 1257300 w 1946275"/>
                <a:gd name="connsiteY32" fmla="*/ 542925 h 701675"/>
                <a:gd name="connsiteX33" fmla="*/ 1104900 w 1946275"/>
                <a:gd name="connsiteY33" fmla="*/ 587375 h 701675"/>
                <a:gd name="connsiteX34" fmla="*/ 971550 w 1946275"/>
                <a:gd name="connsiteY34" fmla="*/ 619125 h 701675"/>
                <a:gd name="connsiteX35" fmla="*/ 835025 w 1946275"/>
                <a:gd name="connsiteY35" fmla="*/ 641350 h 701675"/>
                <a:gd name="connsiteX36" fmla="*/ 720725 w 1946275"/>
                <a:gd name="connsiteY36" fmla="*/ 660400 h 701675"/>
                <a:gd name="connsiteX37" fmla="*/ 549275 w 1946275"/>
                <a:gd name="connsiteY37" fmla="*/ 673100 h 701675"/>
                <a:gd name="connsiteX38" fmla="*/ 273050 w 1946275"/>
                <a:gd name="connsiteY38" fmla="*/ 692150 h 7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6275" h="701675">
                  <a:moveTo>
                    <a:pt x="273050" y="692150"/>
                  </a:moveTo>
                  <a:lnTo>
                    <a:pt x="15875" y="701675"/>
                  </a:lnTo>
                  <a:lnTo>
                    <a:pt x="0" y="476250"/>
                  </a:lnTo>
                  <a:lnTo>
                    <a:pt x="187325" y="488950"/>
                  </a:lnTo>
                  <a:lnTo>
                    <a:pt x="301625" y="488950"/>
                  </a:lnTo>
                  <a:lnTo>
                    <a:pt x="463550" y="479425"/>
                  </a:lnTo>
                  <a:lnTo>
                    <a:pt x="517525" y="473075"/>
                  </a:lnTo>
                  <a:lnTo>
                    <a:pt x="673100" y="454025"/>
                  </a:lnTo>
                  <a:lnTo>
                    <a:pt x="822325" y="434975"/>
                  </a:lnTo>
                  <a:lnTo>
                    <a:pt x="946150" y="419100"/>
                  </a:lnTo>
                  <a:lnTo>
                    <a:pt x="1060450" y="400050"/>
                  </a:lnTo>
                  <a:lnTo>
                    <a:pt x="1143000" y="384175"/>
                  </a:lnTo>
                  <a:lnTo>
                    <a:pt x="1225550" y="361950"/>
                  </a:lnTo>
                  <a:lnTo>
                    <a:pt x="1381125" y="301625"/>
                  </a:lnTo>
                  <a:lnTo>
                    <a:pt x="1492250" y="257175"/>
                  </a:lnTo>
                  <a:lnTo>
                    <a:pt x="1600200" y="200025"/>
                  </a:lnTo>
                  <a:lnTo>
                    <a:pt x="1670050" y="158750"/>
                  </a:lnTo>
                  <a:lnTo>
                    <a:pt x="1755775" y="101600"/>
                  </a:lnTo>
                  <a:lnTo>
                    <a:pt x="1835150" y="41275"/>
                  </a:lnTo>
                  <a:lnTo>
                    <a:pt x="1857375" y="28575"/>
                  </a:lnTo>
                  <a:lnTo>
                    <a:pt x="1892300" y="9525"/>
                  </a:lnTo>
                  <a:lnTo>
                    <a:pt x="1917700" y="0"/>
                  </a:lnTo>
                  <a:lnTo>
                    <a:pt x="1936750" y="3175"/>
                  </a:lnTo>
                  <a:lnTo>
                    <a:pt x="1946275" y="19050"/>
                  </a:lnTo>
                  <a:lnTo>
                    <a:pt x="1943100" y="44450"/>
                  </a:lnTo>
                  <a:lnTo>
                    <a:pt x="1933575" y="85725"/>
                  </a:lnTo>
                  <a:lnTo>
                    <a:pt x="1901825" y="139700"/>
                  </a:lnTo>
                  <a:lnTo>
                    <a:pt x="1835150" y="203200"/>
                  </a:lnTo>
                  <a:lnTo>
                    <a:pt x="1765300" y="266700"/>
                  </a:lnTo>
                  <a:lnTo>
                    <a:pt x="1644650" y="352425"/>
                  </a:lnTo>
                  <a:lnTo>
                    <a:pt x="1552575" y="412750"/>
                  </a:lnTo>
                  <a:lnTo>
                    <a:pt x="1397000" y="492125"/>
                  </a:lnTo>
                  <a:lnTo>
                    <a:pt x="1257300" y="542925"/>
                  </a:lnTo>
                  <a:lnTo>
                    <a:pt x="1104900" y="587375"/>
                  </a:lnTo>
                  <a:lnTo>
                    <a:pt x="971550" y="619125"/>
                  </a:lnTo>
                  <a:lnTo>
                    <a:pt x="835025" y="641350"/>
                  </a:lnTo>
                  <a:lnTo>
                    <a:pt x="720725" y="660400"/>
                  </a:lnTo>
                  <a:lnTo>
                    <a:pt x="549275" y="673100"/>
                  </a:lnTo>
                  <a:lnTo>
                    <a:pt x="273050" y="692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15">
              <a:extLst>
                <a:ext uri="{FF2B5EF4-FFF2-40B4-BE49-F238E27FC236}">
                  <a16:creationId xmlns:a16="http://schemas.microsoft.com/office/drawing/2014/main" id="{5591323D-029D-4D40-984F-17F64052BB9A}"/>
                </a:ext>
              </a:extLst>
            </p:cNvPr>
            <p:cNvSpPr/>
            <p:nvPr/>
          </p:nvSpPr>
          <p:spPr>
            <a:xfrm rot="16140000">
              <a:off x="3968750" y="4838700"/>
              <a:ext cx="1660525" cy="72072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98850 w 3552825"/>
                <a:gd name="connsiteY53" fmla="*/ 2857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49650"/>
                <a:gd name="connsiteY0" fmla="*/ 711200 h 720725"/>
                <a:gd name="connsiteX1" fmla="*/ 1622425 w 3549650"/>
                <a:gd name="connsiteY1" fmla="*/ 720725 h 720725"/>
                <a:gd name="connsiteX2" fmla="*/ 1457325 w 3549650"/>
                <a:gd name="connsiteY2" fmla="*/ 714375 h 720725"/>
                <a:gd name="connsiteX3" fmla="*/ 1225550 w 3549650"/>
                <a:gd name="connsiteY3" fmla="*/ 701675 h 720725"/>
                <a:gd name="connsiteX4" fmla="*/ 1073150 w 3549650"/>
                <a:gd name="connsiteY4" fmla="*/ 685800 h 720725"/>
                <a:gd name="connsiteX5" fmla="*/ 898525 w 3549650"/>
                <a:gd name="connsiteY5" fmla="*/ 663575 h 720725"/>
                <a:gd name="connsiteX6" fmla="*/ 749300 w 3549650"/>
                <a:gd name="connsiteY6" fmla="*/ 638175 h 720725"/>
                <a:gd name="connsiteX7" fmla="*/ 609600 w 3549650"/>
                <a:gd name="connsiteY7" fmla="*/ 600075 h 720725"/>
                <a:gd name="connsiteX8" fmla="*/ 511175 w 3549650"/>
                <a:gd name="connsiteY8" fmla="*/ 565150 h 720725"/>
                <a:gd name="connsiteX9" fmla="*/ 400050 w 3549650"/>
                <a:gd name="connsiteY9" fmla="*/ 511175 h 720725"/>
                <a:gd name="connsiteX10" fmla="*/ 301625 w 3549650"/>
                <a:gd name="connsiteY10" fmla="*/ 450850 h 720725"/>
                <a:gd name="connsiteX11" fmla="*/ 212725 w 3549650"/>
                <a:gd name="connsiteY11" fmla="*/ 384175 h 720725"/>
                <a:gd name="connsiteX12" fmla="*/ 117475 w 3549650"/>
                <a:gd name="connsiteY12" fmla="*/ 298450 h 720725"/>
                <a:gd name="connsiteX13" fmla="*/ 73025 w 3549650"/>
                <a:gd name="connsiteY13" fmla="*/ 254000 h 720725"/>
                <a:gd name="connsiteX14" fmla="*/ 31750 w 3549650"/>
                <a:gd name="connsiteY14" fmla="*/ 203200 h 720725"/>
                <a:gd name="connsiteX15" fmla="*/ 3175 w 3549650"/>
                <a:gd name="connsiteY15" fmla="*/ 149225 h 720725"/>
                <a:gd name="connsiteX16" fmla="*/ 0 w 3549650"/>
                <a:gd name="connsiteY16" fmla="*/ 111125 h 720725"/>
                <a:gd name="connsiteX17" fmla="*/ 6350 w 3549650"/>
                <a:gd name="connsiteY17" fmla="*/ 92075 h 720725"/>
                <a:gd name="connsiteX18" fmla="*/ 25400 w 3549650"/>
                <a:gd name="connsiteY18" fmla="*/ 69850 h 720725"/>
                <a:gd name="connsiteX19" fmla="*/ 63500 w 3549650"/>
                <a:gd name="connsiteY19" fmla="*/ 44450 h 720725"/>
                <a:gd name="connsiteX20" fmla="*/ 117475 w 3549650"/>
                <a:gd name="connsiteY20" fmla="*/ 22225 h 720725"/>
                <a:gd name="connsiteX21" fmla="*/ 190500 w 3549650"/>
                <a:gd name="connsiteY21" fmla="*/ 6350 h 720725"/>
                <a:gd name="connsiteX22" fmla="*/ 238125 w 3549650"/>
                <a:gd name="connsiteY22" fmla="*/ 0 h 720725"/>
                <a:gd name="connsiteX23" fmla="*/ 488950 w 3549650"/>
                <a:gd name="connsiteY23" fmla="*/ 200025 h 720725"/>
                <a:gd name="connsiteX24" fmla="*/ 498475 w 3549650"/>
                <a:gd name="connsiteY24" fmla="*/ 225425 h 720725"/>
                <a:gd name="connsiteX25" fmla="*/ 517525 w 3549650"/>
                <a:gd name="connsiteY25" fmla="*/ 260350 h 720725"/>
                <a:gd name="connsiteX26" fmla="*/ 555625 w 3549650"/>
                <a:gd name="connsiteY26" fmla="*/ 304800 h 720725"/>
                <a:gd name="connsiteX27" fmla="*/ 600075 w 3549650"/>
                <a:gd name="connsiteY27" fmla="*/ 336550 h 720725"/>
                <a:gd name="connsiteX28" fmla="*/ 676275 w 3549650"/>
                <a:gd name="connsiteY28" fmla="*/ 368300 h 720725"/>
                <a:gd name="connsiteX29" fmla="*/ 777875 w 3549650"/>
                <a:gd name="connsiteY29" fmla="*/ 396875 h 720725"/>
                <a:gd name="connsiteX30" fmla="*/ 895350 w 3549650"/>
                <a:gd name="connsiteY30" fmla="*/ 425450 h 720725"/>
                <a:gd name="connsiteX31" fmla="*/ 1016000 w 3549650"/>
                <a:gd name="connsiteY31" fmla="*/ 454025 h 720725"/>
                <a:gd name="connsiteX32" fmla="*/ 1123950 w 3549650"/>
                <a:gd name="connsiteY32" fmla="*/ 473075 h 720725"/>
                <a:gd name="connsiteX33" fmla="*/ 1225550 w 3549650"/>
                <a:gd name="connsiteY33" fmla="*/ 485775 h 720725"/>
                <a:gd name="connsiteX34" fmla="*/ 1327150 w 3549650"/>
                <a:gd name="connsiteY34" fmla="*/ 495300 h 720725"/>
                <a:gd name="connsiteX35" fmla="*/ 1412875 w 3549650"/>
                <a:gd name="connsiteY35" fmla="*/ 495300 h 720725"/>
                <a:gd name="connsiteX36" fmla="*/ 1606550 w 3549650"/>
                <a:gd name="connsiteY36" fmla="*/ 495300 h 720725"/>
                <a:gd name="connsiteX37" fmla="*/ 1793875 w 3549650"/>
                <a:gd name="connsiteY37" fmla="*/ 508000 h 720725"/>
                <a:gd name="connsiteX38" fmla="*/ 1908175 w 3549650"/>
                <a:gd name="connsiteY38" fmla="*/ 508000 h 720725"/>
                <a:gd name="connsiteX39" fmla="*/ 2070100 w 3549650"/>
                <a:gd name="connsiteY39" fmla="*/ 498475 h 720725"/>
                <a:gd name="connsiteX40" fmla="*/ 2124075 w 3549650"/>
                <a:gd name="connsiteY40" fmla="*/ 492125 h 720725"/>
                <a:gd name="connsiteX41" fmla="*/ 2279650 w 3549650"/>
                <a:gd name="connsiteY41" fmla="*/ 473075 h 720725"/>
                <a:gd name="connsiteX42" fmla="*/ 2428875 w 3549650"/>
                <a:gd name="connsiteY42" fmla="*/ 454025 h 720725"/>
                <a:gd name="connsiteX43" fmla="*/ 2552700 w 3549650"/>
                <a:gd name="connsiteY43" fmla="*/ 438150 h 720725"/>
                <a:gd name="connsiteX44" fmla="*/ 2667000 w 3549650"/>
                <a:gd name="connsiteY44" fmla="*/ 419100 h 720725"/>
                <a:gd name="connsiteX45" fmla="*/ 2749550 w 3549650"/>
                <a:gd name="connsiteY45" fmla="*/ 403225 h 720725"/>
                <a:gd name="connsiteX46" fmla="*/ 2832100 w 3549650"/>
                <a:gd name="connsiteY46" fmla="*/ 381000 h 720725"/>
                <a:gd name="connsiteX47" fmla="*/ 2987675 w 3549650"/>
                <a:gd name="connsiteY47" fmla="*/ 320675 h 720725"/>
                <a:gd name="connsiteX48" fmla="*/ 3098800 w 3549650"/>
                <a:gd name="connsiteY48" fmla="*/ 276225 h 720725"/>
                <a:gd name="connsiteX49" fmla="*/ 3206750 w 3549650"/>
                <a:gd name="connsiteY49" fmla="*/ 219075 h 720725"/>
                <a:gd name="connsiteX50" fmla="*/ 3276600 w 3549650"/>
                <a:gd name="connsiteY50" fmla="*/ 177800 h 720725"/>
                <a:gd name="connsiteX51" fmla="*/ 3362325 w 3549650"/>
                <a:gd name="connsiteY51" fmla="*/ 120650 h 720725"/>
                <a:gd name="connsiteX52" fmla="*/ 3441700 w 3549650"/>
                <a:gd name="connsiteY52" fmla="*/ 60325 h 720725"/>
                <a:gd name="connsiteX53" fmla="*/ 3549650 w 3549650"/>
                <a:gd name="connsiteY53" fmla="*/ 63500 h 720725"/>
                <a:gd name="connsiteX54" fmla="*/ 3540125 w 3549650"/>
                <a:gd name="connsiteY54" fmla="*/ 104775 h 720725"/>
                <a:gd name="connsiteX55" fmla="*/ 3508375 w 3549650"/>
                <a:gd name="connsiteY55" fmla="*/ 158750 h 720725"/>
                <a:gd name="connsiteX56" fmla="*/ 3441700 w 3549650"/>
                <a:gd name="connsiteY56" fmla="*/ 222250 h 720725"/>
                <a:gd name="connsiteX57" fmla="*/ 3371850 w 3549650"/>
                <a:gd name="connsiteY57" fmla="*/ 285750 h 720725"/>
                <a:gd name="connsiteX58" fmla="*/ 3251200 w 3549650"/>
                <a:gd name="connsiteY58" fmla="*/ 371475 h 720725"/>
                <a:gd name="connsiteX59" fmla="*/ 3159125 w 3549650"/>
                <a:gd name="connsiteY59" fmla="*/ 431800 h 720725"/>
                <a:gd name="connsiteX60" fmla="*/ 3003550 w 3549650"/>
                <a:gd name="connsiteY60" fmla="*/ 511175 h 720725"/>
                <a:gd name="connsiteX61" fmla="*/ 2863850 w 3549650"/>
                <a:gd name="connsiteY61" fmla="*/ 561975 h 720725"/>
                <a:gd name="connsiteX62" fmla="*/ 2711450 w 3549650"/>
                <a:gd name="connsiteY62" fmla="*/ 606425 h 720725"/>
                <a:gd name="connsiteX63" fmla="*/ 2578100 w 3549650"/>
                <a:gd name="connsiteY63" fmla="*/ 638175 h 720725"/>
                <a:gd name="connsiteX64" fmla="*/ 2441575 w 3549650"/>
                <a:gd name="connsiteY64" fmla="*/ 660400 h 720725"/>
                <a:gd name="connsiteX65" fmla="*/ 2327275 w 3549650"/>
                <a:gd name="connsiteY65" fmla="*/ 679450 h 720725"/>
                <a:gd name="connsiteX66" fmla="*/ 2155825 w 3549650"/>
                <a:gd name="connsiteY66" fmla="*/ 692150 h 720725"/>
                <a:gd name="connsiteX67" fmla="*/ 1879600 w 3549650"/>
                <a:gd name="connsiteY67" fmla="*/ 711200 h 720725"/>
                <a:gd name="connsiteX0" fmla="*/ 1879600 w 3540125"/>
                <a:gd name="connsiteY0" fmla="*/ 711200 h 720725"/>
                <a:gd name="connsiteX1" fmla="*/ 1622425 w 3540125"/>
                <a:gd name="connsiteY1" fmla="*/ 720725 h 720725"/>
                <a:gd name="connsiteX2" fmla="*/ 1457325 w 3540125"/>
                <a:gd name="connsiteY2" fmla="*/ 714375 h 720725"/>
                <a:gd name="connsiteX3" fmla="*/ 1225550 w 3540125"/>
                <a:gd name="connsiteY3" fmla="*/ 701675 h 720725"/>
                <a:gd name="connsiteX4" fmla="*/ 1073150 w 3540125"/>
                <a:gd name="connsiteY4" fmla="*/ 685800 h 720725"/>
                <a:gd name="connsiteX5" fmla="*/ 898525 w 3540125"/>
                <a:gd name="connsiteY5" fmla="*/ 663575 h 720725"/>
                <a:gd name="connsiteX6" fmla="*/ 749300 w 3540125"/>
                <a:gd name="connsiteY6" fmla="*/ 638175 h 720725"/>
                <a:gd name="connsiteX7" fmla="*/ 609600 w 3540125"/>
                <a:gd name="connsiteY7" fmla="*/ 600075 h 720725"/>
                <a:gd name="connsiteX8" fmla="*/ 511175 w 3540125"/>
                <a:gd name="connsiteY8" fmla="*/ 565150 h 720725"/>
                <a:gd name="connsiteX9" fmla="*/ 400050 w 3540125"/>
                <a:gd name="connsiteY9" fmla="*/ 511175 h 720725"/>
                <a:gd name="connsiteX10" fmla="*/ 301625 w 3540125"/>
                <a:gd name="connsiteY10" fmla="*/ 450850 h 720725"/>
                <a:gd name="connsiteX11" fmla="*/ 212725 w 3540125"/>
                <a:gd name="connsiteY11" fmla="*/ 384175 h 720725"/>
                <a:gd name="connsiteX12" fmla="*/ 117475 w 3540125"/>
                <a:gd name="connsiteY12" fmla="*/ 298450 h 720725"/>
                <a:gd name="connsiteX13" fmla="*/ 73025 w 3540125"/>
                <a:gd name="connsiteY13" fmla="*/ 254000 h 720725"/>
                <a:gd name="connsiteX14" fmla="*/ 31750 w 3540125"/>
                <a:gd name="connsiteY14" fmla="*/ 203200 h 720725"/>
                <a:gd name="connsiteX15" fmla="*/ 3175 w 3540125"/>
                <a:gd name="connsiteY15" fmla="*/ 149225 h 720725"/>
                <a:gd name="connsiteX16" fmla="*/ 0 w 3540125"/>
                <a:gd name="connsiteY16" fmla="*/ 111125 h 720725"/>
                <a:gd name="connsiteX17" fmla="*/ 6350 w 3540125"/>
                <a:gd name="connsiteY17" fmla="*/ 92075 h 720725"/>
                <a:gd name="connsiteX18" fmla="*/ 25400 w 3540125"/>
                <a:gd name="connsiteY18" fmla="*/ 69850 h 720725"/>
                <a:gd name="connsiteX19" fmla="*/ 63500 w 3540125"/>
                <a:gd name="connsiteY19" fmla="*/ 44450 h 720725"/>
                <a:gd name="connsiteX20" fmla="*/ 117475 w 3540125"/>
                <a:gd name="connsiteY20" fmla="*/ 22225 h 720725"/>
                <a:gd name="connsiteX21" fmla="*/ 190500 w 3540125"/>
                <a:gd name="connsiteY21" fmla="*/ 6350 h 720725"/>
                <a:gd name="connsiteX22" fmla="*/ 238125 w 3540125"/>
                <a:gd name="connsiteY22" fmla="*/ 0 h 720725"/>
                <a:gd name="connsiteX23" fmla="*/ 488950 w 3540125"/>
                <a:gd name="connsiteY23" fmla="*/ 200025 h 720725"/>
                <a:gd name="connsiteX24" fmla="*/ 498475 w 3540125"/>
                <a:gd name="connsiteY24" fmla="*/ 225425 h 720725"/>
                <a:gd name="connsiteX25" fmla="*/ 517525 w 3540125"/>
                <a:gd name="connsiteY25" fmla="*/ 260350 h 720725"/>
                <a:gd name="connsiteX26" fmla="*/ 555625 w 3540125"/>
                <a:gd name="connsiteY26" fmla="*/ 304800 h 720725"/>
                <a:gd name="connsiteX27" fmla="*/ 600075 w 3540125"/>
                <a:gd name="connsiteY27" fmla="*/ 336550 h 720725"/>
                <a:gd name="connsiteX28" fmla="*/ 676275 w 3540125"/>
                <a:gd name="connsiteY28" fmla="*/ 368300 h 720725"/>
                <a:gd name="connsiteX29" fmla="*/ 777875 w 3540125"/>
                <a:gd name="connsiteY29" fmla="*/ 396875 h 720725"/>
                <a:gd name="connsiteX30" fmla="*/ 895350 w 3540125"/>
                <a:gd name="connsiteY30" fmla="*/ 425450 h 720725"/>
                <a:gd name="connsiteX31" fmla="*/ 1016000 w 3540125"/>
                <a:gd name="connsiteY31" fmla="*/ 454025 h 720725"/>
                <a:gd name="connsiteX32" fmla="*/ 1123950 w 3540125"/>
                <a:gd name="connsiteY32" fmla="*/ 473075 h 720725"/>
                <a:gd name="connsiteX33" fmla="*/ 1225550 w 3540125"/>
                <a:gd name="connsiteY33" fmla="*/ 485775 h 720725"/>
                <a:gd name="connsiteX34" fmla="*/ 1327150 w 3540125"/>
                <a:gd name="connsiteY34" fmla="*/ 495300 h 720725"/>
                <a:gd name="connsiteX35" fmla="*/ 1412875 w 3540125"/>
                <a:gd name="connsiteY35" fmla="*/ 495300 h 720725"/>
                <a:gd name="connsiteX36" fmla="*/ 1606550 w 3540125"/>
                <a:gd name="connsiteY36" fmla="*/ 495300 h 720725"/>
                <a:gd name="connsiteX37" fmla="*/ 1793875 w 3540125"/>
                <a:gd name="connsiteY37" fmla="*/ 508000 h 720725"/>
                <a:gd name="connsiteX38" fmla="*/ 1908175 w 3540125"/>
                <a:gd name="connsiteY38" fmla="*/ 508000 h 720725"/>
                <a:gd name="connsiteX39" fmla="*/ 2070100 w 3540125"/>
                <a:gd name="connsiteY39" fmla="*/ 498475 h 720725"/>
                <a:gd name="connsiteX40" fmla="*/ 2124075 w 3540125"/>
                <a:gd name="connsiteY40" fmla="*/ 492125 h 720725"/>
                <a:gd name="connsiteX41" fmla="*/ 2279650 w 3540125"/>
                <a:gd name="connsiteY41" fmla="*/ 473075 h 720725"/>
                <a:gd name="connsiteX42" fmla="*/ 2428875 w 3540125"/>
                <a:gd name="connsiteY42" fmla="*/ 454025 h 720725"/>
                <a:gd name="connsiteX43" fmla="*/ 2552700 w 3540125"/>
                <a:gd name="connsiteY43" fmla="*/ 438150 h 720725"/>
                <a:gd name="connsiteX44" fmla="*/ 2667000 w 3540125"/>
                <a:gd name="connsiteY44" fmla="*/ 419100 h 720725"/>
                <a:gd name="connsiteX45" fmla="*/ 2749550 w 3540125"/>
                <a:gd name="connsiteY45" fmla="*/ 403225 h 720725"/>
                <a:gd name="connsiteX46" fmla="*/ 2832100 w 3540125"/>
                <a:gd name="connsiteY46" fmla="*/ 381000 h 720725"/>
                <a:gd name="connsiteX47" fmla="*/ 2987675 w 3540125"/>
                <a:gd name="connsiteY47" fmla="*/ 320675 h 720725"/>
                <a:gd name="connsiteX48" fmla="*/ 3098800 w 3540125"/>
                <a:gd name="connsiteY48" fmla="*/ 276225 h 720725"/>
                <a:gd name="connsiteX49" fmla="*/ 3206750 w 3540125"/>
                <a:gd name="connsiteY49" fmla="*/ 219075 h 720725"/>
                <a:gd name="connsiteX50" fmla="*/ 3276600 w 3540125"/>
                <a:gd name="connsiteY50" fmla="*/ 177800 h 720725"/>
                <a:gd name="connsiteX51" fmla="*/ 3362325 w 3540125"/>
                <a:gd name="connsiteY51" fmla="*/ 120650 h 720725"/>
                <a:gd name="connsiteX52" fmla="*/ 3441700 w 3540125"/>
                <a:gd name="connsiteY52" fmla="*/ 60325 h 720725"/>
                <a:gd name="connsiteX53" fmla="*/ 3540125 w 3540125"/>
                <a:gd name="connsiteY53" fmla="*/ 104775 h 720725"/>
                <a:gd name="connsiteX54" fmla="*/ 3508375 w 3540125"/>
                <a:gd name="connsiteY54" fmla="*/ 158750 h 720725"/>
                <a:gd name="connsiteX55" fmla="*/ 3441700 w 3540125"/>
                <a:gd name="connsiteY55" fmla="*/ 222250 h 720725"/>
                <a:gd name="connsiteX56" fmla="*/ 3371850 w 3540125"/>
                <a:gd name="connsiteY56" fmla="*/ 285750 h 720725"/>
                <a:gd name="connsiteX57" fmla="*/ 3251200 w 3540125"/>
                <a:gd name="connsiteY57" fmla="*/ 371475 h 720725"/>
                <a:gd name="connsiteX58" fmla="*/ 3159125 w 3540125"/>
                <a:gd name="connsiteY58" fmla="*/ 431800 h 720725"/>
                <a:gd name="connsiteX59" fmla="*/ 3003550 w 3540125"/>
                <a:gd name="connsiteY59" fmla="*/ 511175 h 720725"/>
                <a:gd name="connsiteX60" fmla="*/ 2863850 w 3540125"/>
                <a:gd name="connsiteY60" fmla="*/ 561975 h 720725"/>
                <a:gd name="connsiteX61" fmla="*/ 2711450 w 3540125"/>
                <a:gd name="connsiteY61" fmla="*/ 606425 h 720725"/>
                <a:gd name="connsiteX62" fmla="*/ 2578100 w 3540125"/>
                <a:gd name="connsiteY62" fmla="*/ 638175 h 720725"/>
                <a:gd name="connsiteX63" fmla="*/ 2441575 w 3540125"/>
                <a:gd name="connsiteY63" fmla="*/ 660400 h 720725"/>
                <a:gd name="connsiteX64" fmla="*/ 2327275 w 3540125"/>
                <a:gd name="connsiteY64" fmla="*/ 679450 h 720725"/>
                <a:gd name="connsiteX65" fmla="*/ 2155825 w 3540125"/>
                <a:gd name="connsiteY65" fmla="*/ 692150 h 720725"/>
                <a:gd name="connsiteX66" fmla="*/ 1879600 w 3540125"/>
                <a:gd name="connsiteY66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441700 w 3508375"/>
                <a:gd name="connsiteY52" fmla="*/ 60325 h 720725"/>
                <a:gd name="connsiteX53" fmla="*/ 3508375 w 3508375"/>
                <a:gd name="connsiteY53" fmla="*/ 158750 h 720725"/>
                <a:gd name="connsiteX54" fmla="*/ 3441700 w 3508375"/>
                <a:gd name="connsiteY54" fmla="*/ 222250 h 720725"/>
                <a:gd name="connsiteX55" fmla="*/ 3371850 w 3508375"/>
                <a:gd name="connsiteY55" fmla="*/ 285750 h 720725"/>
                <a:gd name="connsiteX56" fmla="*/ 3251200 w 3508375"/>
                <a:gd name="connsiteY56" fmla="*/ 371475 h 720725"/>
                <a:gd name="connsiteX57" fmla="*/ 3159125 w 3508375"/>
                <a:gd name="connsiteY57" fmla="*/ 431800 h 720725"/>
                <a:gd name="connsiteX58" fmla="*/ 3003550 w 3508375"/>
                <a:gd name="connsiteY58" fmla="*/ 511175 h 720725"/>
                <a:gd name="connsiteX59" fmla="*/ 2863850 w 3508375"/>
                <a:gd name="connsiteY59" fmla="*/ 561975 h 720725"/>
                <a:gd name="connsiteX60" fmla="*/ 2711450 w 3508375"/>
                <a:gd name="connsiteY60" fmla="*/ 606425 h 720725"/>
                <a:gd name="connsiteX61" fmla="*/ 2578100 w 3508375"/>
                <a:gd name="connsiteY61" fmla="*/ 638175 h 720725"/>
                <a:gd name="connsiteX62" fmla="*/ 2441575 w 3508375"/>
                <a:gd name="connsiteY62" fmla="*/ 660400 h 720725"/>
                <a:gd name="connsiteX63" fmla="*/ 2327275 w 3508375"/>
                <a:gd name="connsiteY63" fmla="*/ 679450 h 720725"/>
                <a:gd name="connsiteX64" fmla="*/ 2155825 w 3508375"/>
                <a:gd name="connsiteY64" fmla="*/ 692150 h 720725"/>
                <a:gd name="connsiteX65" fmla="*/ 1879600 w 3508375"/>
                <a:gd name="connsiteY65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508375 w 3508375"/>
                <a:gd name="connsiteY52" fmla="*/ 158750 h 720725"/>
                <a:gd name="connsiteX53" fmla="*/ 3441700 w 3508375"/>
                <a:gd name="connsiteY53" fmla="*/ 222250 h 720725"/>
                <a:gd name="connsiteX54" fmla="*/ 3371850 w 3508375"/>
                <a:gd name="connsiteY54" fmla="*/ 285750 h 720725"/>
                <a:gd name="connsiteX55" fmla="*/ 3251200 w 3508375"/>
                <a:gd name="connsiteY55" fmla="*/ 371475 h 720725"/>
                <a:gd name="connsiteX56" fmla="*/ 3159125 w 3508375"/>
                <a:gd name="connsiteY56" fmla="*/ 431800 h 720725"/>
                <a:gd name="connsiteX57" fmla="*/ 3003550 w 3508375"/>
                <a:gd name="connsiteY57" fmla="*/ 511175 h 720725"/>
                <a:gd name="connsiteX58" fmla="*/ 2863850 w 3508375"/>
                <a:gd name="connsiteY58" fmla="*/ 561975 h 720725"/>
                <a:gd name="connsiteX59" fmla="*/ 2711450 w 3508375"/>
                <a:gd name="connsiteY59" fmla="*/ 606425 h 720725"/>
                <a:gd name="connsiteX60" fmla="*/ 2578100 w 3508375"/>
                <a:gd name="connsiteY60" fmla="*/ 638175 h 720725"/>
                <a:gd name="connsiteX61" fmla="*/ 2441575 w 3508375"/>
                <a:gd name="connsiteY61" fmla="*/ 660400 h 720725"/>
                <a:gd name="connsiteX62" fmla="*/ 2327275 w 3508375"/>
                <a:gd name="connsiteY62" fmla="*/ 679450 h 720725"/>
                <a:gd name="connsiteX63" fmla="*/ 2155825 w 3508375"/>
                <a:gd name="connsiteY63" fmla="*/ 692150 h 720725"/>
                <a:gd name="connsiteX64" fmla="*/ 1879600 w 3508375"/>
                <a:gd name="connsiteY64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508375 w 3508375"/>
                <a:gd name="connsiteY51" fmla="*/ 158750 h 720725"/>
                <a:gd name="connsiteX52" fmla="*/ 3441700 w 3508375"/>
                <a:gd name="connsiteY52" fmla="*/ 222250 h 720725"/>
                <a:gd name="connsiteX53" fmla="*/ 3371850 w 3508375"/>
                <a:gd name="connsiteY53" fmla="*/ 285750 h 720725"/>
                <a:gd name="connsiteX54" fmla="*/ 3251200 w 3508375"/>
                <a:gd name="connsiteY54" fmla="*/ 371475 h 720725"/>
                <a:gd name="connsiteX55" fmla="*/ 3159125 w 3508375"/>
                <a:gd name="connsiteY55" fmla="*/ 431800 h 720725"/>
                <a:gd name="connsiteX56" fmla="*/ 3003550 w 3508375"/>
                <a:gd name="connsiteY56" fmla="*/ 511175 h 720725"/>
                <a:gd name="connsiteX57" fmla="*/ 2863850 w 3508375"/>
                <a:gd name="connsiteY57" fmla="*/ 561975 h 720725"/>
                <a:gd name="connsiteX58" fmla="*/ 2711450 w 3508375"/>
                <a:gd name="connsiteY58" fmla="*/ 606425 h 720725"/>
                <a:gd name="connsiteX59" fmla="*/ 2578100 w 3508375"/>
                <a:gd name="connsiteY59" fmla="*/ 638175 h 720725"/>
                <a:gd name="connsiteX60" fmla="*/ 2441575 w 3508375"/>
                <a:gd name="connsiteY60" fmla="*/ 660400 h 720725"/>
                <a:gd name="connsiteX61" fmla="*/ 2327275 w 3508375"/>
                <a:gd name="connsiteY61" fmla="*/ 679450 h 720725"/>
                <a:gd name="connsiteX62" fmla="*/ 2155825 w 3508375"/>
                <a:gd name="connsiteY62" fmla="*/ 692150 h 720725"/>
                <a:gd name="connsiteX63" fmla="*/ 1879600 w 3508375"/>
                <a:gd name="connsiteY63" fmla="*/ 711200 h 720725"/>
                <a:gd name="connsiteX0" fmla="*/ 1879600 w 3441700"/>
                <a:gd name="connsiteY0" fmla="*/ 711200 h 720725"/>
                <a:gd name="connsiteX1" fmla="*/ 1622425 w 3441700"/>
                <a:gd name="connsiteY1" fmla="*/ 720725 h 720725"/>
                <a:gd name="connsiteX2" fmla="*/ 1457325 w 3441700"/>
                <a:gd name="connsiteY2" fmla="*/ 714375 h 720725"/>
                <a:gd name="connsiteX3" fmla="*/ 1225550 w 3441700"/>
                <a:gd name="connsiteY3" fmla="*/ 701675 h 720725"/>
                <a:gd name="connsiteX4" fmla="*/ 1073150 w 3441700"/>
                <a:gd name="connsiteY4" fmla="*/ 685800 h 720725"/>
                <a:gd name="connsiteX5" fmla="*/ 898525 w 3441700"/>
                <a:gd name="connsiteY5" fmla="*/ 663575 h 720725"/>
                <a:gd name="connsiteX6" fmla="*/ 749300 w 3441700"/>
                <a:gd name="connsiteY6" fmla="*/ 638175 h 720725"/>
                <a:gd name="connsiteX7" fmla="*/ 609600 w 3441700"/>
                <a:gd name="connsiteY7" fmla="*/ 600075 h 720725"/>
                <a:gd name="connsiteX8" fmla="*/ 511175 w 3441700"/>
                <a:gd name="connsiteY8" fmla="*/ 565150 h 720725"/>
                <a:gd name="connsiteX9" fmla="*/ 400050 w 3441700"/>
                <a:gd name="connsiteY9" fmla="*/ 511175 h 720725"/>
                <a:gd name="connsiteX10" fmla="*/ 301625 w 3441700"/>
                <a:gd name="connsiteY10" fmla="*/ 450850 h 720725"/>
                <a:gd name="connsiteX11" fmla="*/ 212725 w 3441700"/>
                <a:gd name="connsiteY11" fmla="*/ 384175 h 720725"/>
                <a:gd name="connsiteX12" fmla="*/ 117475 w 3441700"/>
                <a:gd name="connsiteY12" fmla="*/ 298450 h 720725"/>
                <a:gd name="connsiteX13" fmla="*/ 73025 w 3441700"/>
                <a:gd name="connsiteY13" fmla="*/ 254000 h 720725"/>
                <a:gd name="connsiteX14" fmla="*/ 31750 w 3441700"/>
                <a:gd name="connsiteY14" fmla="*/ 203200 h 720725"/>
                <a:gd name="connsiteX15" fmla="*/ 3175 w 3441700"/>
                <a:gd name="connsiteY15" fmla="*/ 149225 h 720725"/>
                <a:gd name="connsiteX16" fmla="*/ 0 w 3441700"/>
                <a:gd name="connsiteY16" fmla="*/ 111125 h 720725"/>
                <a:gd name="connsiteX17" fmla="*/ 6350 w 3441700"/>
                <a:gd name="connsiteY17" fmla="*/ 92075 h 720725"/>
                <a:gd name="connsiteX18" fmla="*/ 25400 w 3441700"/>
                <a:gd name="connsiteY18" fmla="*/ 69850 h 720725"/>
                <a:gd name="connsiteX19" fmla="*/ 63500 w 3441700"/>
                <a:gd name="connsiteY19" fmla="*/ 44450 h 720725"/>
                <a:gd name="connsiteX20" fmla="*/ 117475 w 3441700"/>
                <a:gd name="connsiteY20" fmla="*/ 22225 h 720725"/>
                <a:gd name="connsiteX21" fmla="*/ 190500 w 3441700"/>
                <a:gd name="connsiteY21" fmla="*/ 6350 h 720725"/>
                <a:gd name="connsiteX22" fmla="*/ 238125 w 3441700"/>
                <a:gd name="connsiteY22" fmla="*/ 0 h 720725"/>
                <a:gd name="connsiteX23" fmla="*/ 488950 w 3441700"/>
                <a:gd name="connsiteY23" fmla="*/ 200025 h 720725"/>
                <a:gd name="connsiteX24" fmla="*/ 498475 w 3441700"/>
                <a:gd name="connsiteY24" fmla="*/ 225425 h 720725"/>
                <a:gd name="connsiteX25" fmla="*/ 517525 w 3441700"/>
                <a:gd name="connsiteY25" fmla="*/ 260350 h 720725"/>
                <a:gd name="connsiteX26" fmla="*/ 555625 w 3441700"/>
                <a:gd name="connsiteY26" fmla="*/ 304800 h 720725"/>
                <a:gd name="connsiteX27" fmla="*/ 600075 w 3441700"/>
                <a:gd name="connsiteY27" fmla="*/ 336550 h 720725"/>
                <a:gd name="connsiteX28" fmla="*/ 676275 w 3441700"/>
                <a:gd name="connsiteY28" fmla="*/ 368300 h 720725"/>
                <a:gd name="connsiteX29" fmla="*/ 777875 w 3441700"/>
                <a:gd name="connsiteY29" fmla="*/ 396875 h 720725"/>
                <a:gd name="connsiteX30" fmla="*/ 895350 w 3441700"/>
                <a:gd name="connsiteY30" fmla="*/ 425450 h 720725"/>
                <a:gd name="connsiteX31" fmla="*/ 1016000 w 3441700"/>
                <a:gd name="connsiteY31" fmla="*/ 454025 h 720725"/>
                <a:gd name="connsiteX32" fmla="*/ 1123950 w 3441700"/>
                <a:gd name="connsiteY32" fmla="*/ 473075 h 720725"/>
                <a:gd name="connsiteX33" fmla="*/ 1225550 w 3441700"/>
                <a:gd name="connsiteY33" fmla="*/ 485775 h 720725"/>
                <a:gd name="connsiteX34" fmla="*/ 1327150 w 3441700"/>
                <a:gd name="connsiteY34" fmla="*/ 495300 h 720725"/>
                <a:gd name="connsiteX35" fmla="*/ 1412875 w 3441700"/>
                <a:gd name="connsiteY35" fmla="*/ 495300 h 720725"/>
                <a:gd name="connsiteX36" fmla="*/ 1606550 w 3441700"/>
                <a:gd name="connsiteY36" fmla="*/ 495300 h 720725"/>
                <a:gd name="connsiteX37" fmla="*/ 1793875 w 3441700"/>
                <a:gd name="connsiteY37" fmla="*/ 508000 h 720725"/>
                <a:gd name="connsiteX38" fmla="*/ 1908175 w 3441700"/>
                <a:gd name="connsiteY38" fmla="*/ 508000 h 720725"/>
                <a:gd name="connsiteX39" fmla="*/ 2070100 w 3441700"/>
                <a:gd name="connsiteY39" fmla="*/ 498475 h 720725"/>
                <a:gd name="connsiteX40" fmla="*/ 2124075 w 3441700"/>
                <a:gd name="connsiteY40" fmla="*/ 492125 h 720725"/>
                <a:gd name="connsiteX41" fmla="*/ 2279650 w 3441700"/>
                <a:gd name="connsiteY41" fmla="*/ 473075 h 720725"/>
                <a:gd name="connsiteX42" fmla="*/ 2428875 w 3441700"/>
                <a:gd name="connsiteY42" fmla="*/ 454025 h 720725"/>
                <a:gd name="connsiteX43" fmla="*/ 2552700 w 3441700"/>
                <a:gd name="connsiteY43" fmla="*/ 438150 h 720725"/>
                <a:gd name="connsiteX44" fmla="*/ 2667000 w 3441700"/>
                <a:gd name="connsiteY44" fmla="*/ 419100 h 720725"/>
                <a:gd name="connsiteX45" fmla="*/ 2749550 w 3441700"/>
                <a:gd name="connsiteY45" fmla="*/ 403225 h 720725"/>
                <a:gd name="connsiteX46" fmla="*/ 2832100 w 3441700"/>
                <a:gd name="connsiteY46" fmla="*/ 381000 h 720725"/>
                <a:gd name="connsiteX47" fmla="*/ 2987675 w 3441700"/>
                <a:gd name="connsiteY47" fmla="*/ 320675 h 720725"/>
                <a:gd name="connsiteX48" fmla="*/ 3098800 w 3441700"/>
                <a:gd name="connsiteY48" fmla="*/ 276225 h 720725"/>
                <a:gd name="connsiteX49" fmla="*/ 3206750 w 3441700"/>
                <a:gd name="connsiteY49" fmla="*/ 219075 h 720725"/>
                <a:gd name="connsiteX50" fmla="*/ 3276600 w 3441700"/>
                <a:gd name="connsiteY50" fmla="*/ 177800 h 720725"/>
                <a:gd name="connsiteX51" fmla="*/ 3441700 w 3441700"/>
                <a:gd name="connsiteY51" fmla="*/ 222250 h 720725"/>
                <a:gd name="connsiteX52" fmla="*/ 3371850 w 3441700"/>
                <a:gd name="connsiteY52" fmla="*/ 285750 h 720725"/>
                <a:gd name="connsiteX53" fmla="*/ 3251200 w 3441700"/>
                <a:gd name="connsiteY53" fmla="*/ 371475 h 720725"/>
                <a:gd name="connsiteX54" fmla="*/ 3159125 w 3441700"/>
                <a:gd name="connsiteY54" fmla="*/ 431800 h 720725"/>
                <a:gd name="connsiteX55" fmla="*/ 3003550 w 3441700"/>
                <a:gd name="connsiteY55" fmla="*/ 511175 h 720725"/>
                <a:gd name="connsiteX56" fmla="*/ 2863850 w 3441700"/>
                <a:gd name="connsiteY56" fmla="*/ 561975 h 720725"/>
                <a:gd name="connsiteX57" fmla="*/ 2711450 w 3441700"/>
                <a:gd name="connsiteY57" fmla="*/ 606425 h 720725"/>
                <a:gd name="connsiteX58" fmla="*/ 2578100 w 3441700"/>
                <a:gd name="connsiteY58" fmla="*/ 638175 h 720725"/>
                <a:gd name="connsiteX59" fmla="*/ 2441575 w 3441700"/>
                <a:gd name="connsiteY59" fmla="*/ 660400 h 720725"/>
                <a:gd name="connsiteX60" fmla="*/ 2327275 w 3441700"/>
                <a:gd name="connsiteY60" fmla="*/ 679450 h 720725"/>
                <a:gd name="connsiteX61" fmla="*/ 2155825 w 3441700"/>
                <a:gd name="connsiteY61" fmla="*/ 692150 h 720725"/>
                <a:gd name="connsiteX62" fmla="*/ 1879600 w 3441700"/>
                <a:gd name="connsiteY62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276600 w 3371850"/>
                <a:gd name="connsiteY50" fmla="*/ 177800 h 720725"/>
                <a:gd name="connsiteX51" fmla="*/ 3371850 w 3371850"/>
                <a:gd name="connsiteY51" fmla="*/ 285750 h 720725"/>
                <a:gd name="connsiteX52" fmla="*/ 3251200 w 3371850"/>
                <a:gd name="connsiteY52" fmla="*/ 371475 h 720725"/>
                <a:gd name="connsiteX53" fmla="*/ 3159125 w 3371850"/>
                <a:gd name="connsiteY53" fmla="*/ 431800 h 720725"/>
                <a:gd name="connsiteX54" fmla="*/ 3003550 w 3371850"/>
                <a:gd name="connsiteY54" fmla="*/ 511175 h 720725"/>
                <a:gd name="connsiteX55" fmla="*/ 2863850 w 3371850"/>
                <a:gd name="connsiteY55" fmla="*/ 561975 h 720725"/>
                <a:gd name="connsiteX56" fmla="*/ 2711450 w 3371850"/>
                <a:gd name="connsiteY56" fmla="*/ 606425 h 720725"/>
                <a:gd name="connsiteX57" fmla="*/ 2578100 w 3371850"/>
                <a:gd name="connsiteY57" fmla="*/ 638175 h 720725"/>
                <a:gd name="connsiteX58" fmla="*/ 2441575 w 3371850"/>
                <a:gd name="connsiteY58" fmla="*/ 660400 h 720725"/>
                <a:gd name="connsiteX59" fmla="*/ 2327275 w 3371850"/>
                <a:gd name="connsiteY59" fmla="*/ 679450 h 720725"/>
                <a:gd name="connsiteX60" fmla="*/ 2155825 w 3371850"/>
                <a:gd name="connsiteY60" fmla="*/ 692150 h 720725"/>
                <a:gd name="connsiteX61" fmla="*/ 1879600 w 3371850"/>
                <a:gd name="connsiteY61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371850 w 3371850"/>
                <a:gd name="connsiteY50" fmla="*/ 285750 h 720725"/>
                <a:gd name="connsiteX51" fmla="*/ 3251200 w 3371850"/>
                <a:gd name="connsiteY51" fmla="*/ 371475 h 720725"/>
                <a:gd name="connsiteX52" fmla="*/ 3159125 w 3371850"/>
                <a:gd name="connsiteY52" fmla="*/ 431800 h 720725"/>
                <a:gd name="connsiteX53" fmla="*/ 3003550 w 3371850"/>
                <a:gd name="connsiteY53" fmla="*/ 511175 h 720725"/>
                <a:gd name="connsiteX54" fmla="*/ 2863850 w 3371850"/>
                <a:gd name="connsiteY54" fmla="*/ 561975 h 720725"/>
                <a:gd name="connsiteX55" fmla="*/ 2711450 w 3371850"/>
                <a:gd name="connsiteY55" fmla="*/ 606425 h 720725"/>
                <a:gd name="connsiteX56" fmla="*/ 2578100 w 3371850"/>
                <a:gd name="connsiteY56" fmla="*/ 638175 h 720725"/>
                <a:gd name="connsiteX57" fmla="*/ 2441575 w 3371850"/>
                <a:gd name="connsiteY57" fmla="*/ 660400 h 720725"/>
                <a:gd name="connsiteX58" fmla="*/ 2327275 w 3371850"/>
                <a:gd name="connsiteY58" fmla="*/ 679450 h 720725"/>
                <a:gd name="connsiteX59" fmla="*/ 2155825 w 3371850"/>
                <a:gd name="connsiteY59" fmla="*/ 692150 h 720725"/>
                <a:gd name="connsiteX60" fmla="*/ 1879600 w 3371850"/>
                <a:gd name="connsiteY60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371850 w 3371850"/>
                <a:gd name="connsiteY49" fmla="*/ 285750 h 720725"/>
                <a:gd name="connsiteX50" fmla="*/ 3251200 w 3371850"/>
                <a:gd name="connsiteY50" fmla="*/ 371475 h 720725"/>
                <a:gd name="connsiteX51" fmla="*/ 3159125 w 3371850"/>
                <a:gd name="connsiteY51" fmla="*/ 431800 h 720725"/>
                <a:gd name="connsiteX52" fmla="*/ 3003550 w 3371850"/>
                <a:gd name="connsiteY52" fmla="*/ 511175 h 720725"/>
                <a:gd name="connsiteX53" fmla="*/ 2863850 w 3371850"/>
                <a:gd name="connsiteY53" fmla="*/ 561975 h 720725"/>
                <a:gd name="connsiteX54" fmla="*/ 2711450 w 3371850"/>
                <a:gd name="connsiteY54" fmla="*/ 606425 h 720725"/>
                <a:gd name="connsiteX55" fmla="*/ 2578100 w 3371850"/>
                <a:gd name="connsiteY55" fmla="*/ 638175 h 720725"/>
                <a:gd name="connsiteX56" fmla="*/ 2441575 w 3371850"/>
                <a:gd name="connsiteY56" fmla="*/ 660400 h 720725"/>
                <a:gd name="connsiteX57" fmla="*/ 2327275 w 3371850"/>
                <a:gd name="connsiteY57" fmla="*/ 679450 h 720725"/>
                <a:gd name="connsiteX58" fmla="*/ 2155825 w 3371850"/>
                <a:gd name="connsiteY58" fmla="*/ 692150 h 720725"/>
                <a:gd name="connsiteX59" fmla="*/ 1879600 w 3371850"/>
                <a:gd name="connsiteY59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098800 w 3251200"/>
                <a:gd name="connsiteY48" fmla="*/ 276225 h 720725"/>
                <a:gd name="connsiteX49" fmla="*/ 3251200 w 3251200"/>
                <a:gd name="connsiteY49" fmla="*/ 371475 h 720725"/>
                <a:gd name="connsiteX50" fmla="*/ 3159125 w 3251200"/>
                <a:gd name="connsiteY50" fmla="*/ 431800 h 720725"/>
                <a:gd name="connsiteX51" fmla="*/ 3003550 w 3251200"/>
                <a:gd name="connsiteY51" fmla="*/ 511175 h 720725"/>
                <a:gd name="connsiteX52" fmla="*/ 2863850 w 3251200"/>
                <a:gd name="connsiteY52" fmla="*/ 561975 h 720725"/>
                <a:gd name="connsiteX53" fmla="*/ 2711450 w 3251200"/>
                <a:gd name="connsiteY53" fmla="*/ 606425 h 720725"/>
                <a:gd name="connsiteX54" fmla="*/ 2578100 w 3251200"/>
                <a:gd name="connsiteY54" fmla="*/ 638175 h 720725"/>
                <a:gd name="connsiteX55" fmla="*/ 2441575 w 3251200"/>
                <a:gd name="connsiteY55" fmla="*/ 660400 h 720725"/>
                <a:gd name="connsiteX56" fmla="*/ 2327275 w 3251200"/>
                <a:gd name="connsiteY56" fmla="*/ 679450 h 720725"/>
                <a:gd name="connsiteX57" fmla="*/ 2155825 w 3251200"/>
                <a:gd name="connsiteY57" fmla="*/ 692150 h 720725"/>
                <a:gd name="connsiteX58" fmla="*/ 1879600 w 3251200"/>
                <a:gd name="connsiteY58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251200 w 3251200"/>
                <a:gd name="connsiteY48" fmla="*/ 371475 h 720725"/>
                <a:gd name="connsiteX49" fmla="*/ 3159125 w 3251200"/>
                <a:gd name="connsiteY49" fmla="*/ 431800 h 720725"/>
                <a:gd name="connsiteX50" fmla="*/ 3003550 w 3251200"/>
                <a:gd name="connsiteY50" fmla="*/ 511175 h 720725"/>
                <a:gd name="connsiteX51" fmla="*/ 2863850 w 3251200"/>
                <a:gd name="connsiteY51" fmla="*/ 561975 h 720725"/>
                <a:gd name="connsiteX52" fmla="*/ 2711450 w 3251200"/>
                <a:gd name="connsiteY52" fmla="*/ 606425 h 720725"/>
                <a:gd name="connsiteX53" fmla="*/ 2578100 w 3251200"/>
                <a:gd name="connsiteY53" fmla="*/ 638175 h 720725"/>
                <a:gd name="connsiteX54" fmla="*/ 2441575 w 3251200"/>
                <a:gd name="connsiteY54" fmla="*/ 660400 h 720725"/>
                <a:gd name="connsiteX55" fmla="*/ 2327275 w 3251200"/>
                <a:gd name="connsiteY55" fmla="*/ 679450 h 720725"/>
                <a:gd name="connsiteX56" fmla="*/ 2155825 w 3251200"/>
                <a:gd name="connsiteY56" fmla="*/ 692150 h 720725"/>
                <a:gd name="connsiteX57" fmla="*/ 1879600 w 3251200"/>
                <a:gd name="connsiteY57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2987675 w 3159125"/>
                <a:gd name="connsiteY47" fmla="*/ 320675 h 720725"/>
                <a:gd name="connsiteX48" fmla="*/ 3159125 w 3159125"/>
                <a:gd name="connsiteY48" fmla="*/ 431800 h 720725"/>
                <a:gd name="connsiteX49" fmla="*/ 3003550 w 3159125"/>
                <a:gd name="connsiteY49" fmla="*/ 511175 h 720725"/>
                <a:gd name="connsiteX50" fmla="*/ 2863850 w 3159125"/>
                <a:gd name="connsiteY50" fmla="*/ 561975 h 720725"/>
                <a:gd name="connsiteX51" fmla="*/ 2711450 w 3159125"/>
                <a:gd name="connsiteY51" fmla="*/ 606425 h 720725"/>
                <a:gd name="connsiteX52" fmla="*/ 2578100 w 3159125"/>
                <a:gd name="connsiteY52" fmla="*/ 638175 h 720725"/>
                <a:gd name="connsiteX53" fmla="*/ 2441575 w 3159125"/>
                <a:gd name="connsiteY53" fmla="*/ 660400 h 720725"/>
                <a:gd name="connsiteX54" fmla="*/ 2327275 w 3159125"/>
                <a:gd name="connsiteY54" fmla="*/ 679450 h 720725"/>
                <a:gd name="connsiteX55" fmla="*/ 2155825 w 3159125"/>
                <a:gd name="connsiteY55" fmla="*/ 692150 h 720725"/>
                <a:gd name="connsiteX56" fmla="*/ 1879600 w 3159125"/>
                <a:gd name="connsiteY56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3159125 w 3159125"/>
                <a:gd name="connsiteY47" fmla="*/ 431800 h 720725"/>
                <a:gd name="connsiteX48" fmla="*/ 3003550 w 3159125"/>
                <a:gd name="connsiteY48" fmla="*/ 511175 h 720725"/>
                <a:gd name="connsiteX49" fmla="*/ 2863850 w 3159125"/>
                <a:gd name="connsiteY49" fmla="*/ 561975 h 720725"/>
                <a:gd name="connsiteX50" fmla="*/ 2711450 w 3159125"/>
                <a:gd name="connsiteY50" fmla="*/ 606425 h 720725"/>
                <a:gd name="connsiteX51" fmla="*/ 2578100 w 3159125"/>
                <a:gd name="connsiteY51" fmla="*/ 638175 h 720725"/>
                <a:gd name="connsiteX52" fmla="*/ 2441575 w 3159125"/>
                <a:gd name="connsiteY52" fmla="*/ 660400 h 720725"/>
                <a:gd name="connsiteX53" fmla="*/ 2327275 w 3159125"/>
                <a:gd name="connsiteY53" fmla="*/ 679450 h 720725"/>
                <a:gd name="connsiteX54" fmla="*/ 2155825 w 3159125"/>
                <a:gd name="connsiteY54" fmla="*/ 692150 h 720725"/>
                <a:gd name="connsiteX55" fmla="*/ 1879600 w 3159125"/>
                <a:gd name="connsiteY55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2832100 w 3003550"/>
                <a:gd name="connsiteY46" fmla="*/ 381000 h 720725"/>
                <a:gd name="connsiteX47" fmla="*/ 3003550 w 3003550"/>
                <a:gd name="connsiteY47" fmla="*/ 511175 h 720725"/>
                <a:gd name="connsiteX48" fmla="*/ 2863850 w 3003550"/>
                <a:gd name="connsiteY48" fmla="*/ 561975 h 720725"/>
                <a:gd name="connsiteX49" fmla="*/ 2711450 w 3003550"/>
                <a:gd name="connsiteY49" fmla="*/ 606425 h 720725"/>
                <a:gd name="connsiteX50" fmla="*/ 2578100 w 3003550"/>
                <a:gd name="connsiteY50" fmla="*/ 638175 h 720725"/>
                <a:gd name="connsiteX51" fmla="*/ 2441575 w 3003550"/>
                <a:gd name="connsiteY51" fmla="*/ 660400 h 720725"/>
                <a:gd name="connsiteX52" fmla="*/ 2327275 w 3003550"/>
                <a:gd name="connsiteY52" fmla="*/ 679450 h 720725"/>
                <a:gd name="connsiteX53" fmla="*/ 2155825 w 3003550"/>
                <a:gd name="connsiteY53" fmla="*/ 692150 h 720725"/>
                <a:gd name="connsiteX54" fmla="*/ 1879600 w 3003550"/>
                <a:gd name="connsiteY54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3003550 w 3003550"/>
                <a:gd name="connsiteY46" fmla="*/ 511175 h 720725"/>
                <a:gd name="connsiteX47" fmla="*/ 2863850 w 3003550"/>
                <a:gd name="connsiteY47" fmla="*/ 561975 h 720725"/>
                <a:gd name="connsiteX48" fmla="*/ 2711450 w 3003550"/>
                <a:gd name="connsiteY48" fmla="*/ 606425 h 720725"/>
                <a:gd name="connsiteX49" fmla="*/ 2578100 w 3003550"/>
                <a:gd name="connsiteY49" fmla="*/ 638175 h 720725"/>
                <a:gd name="connsiteX50" fmla="*/ 2441575 w 3003550"/>
                <a:gd name="connsiteY50" fmla="*/ 660400 h 720725"/>
                <a:gd name="connsiteX51" fmla="*/ 2327275 w 3003550"/>
                <a:gd name="connsiteY51" fmla="*/ 679450 h 720725"/>
                <a:gd name="connsiteX52" fmla="*/ 2155825 w 3003550"/>
                <a:gd name="connsiteY52" fmla="*/ 692150 h 720725"/>
                <a:gd name="connsiteX53" fmla="*/ 1879600 w 3003550"/>
                <a:gd name="connsiteY53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749550 w 2863850"/>
                <a:gd name="connsiteY45" fmla="*/ 403225 h 720725"/>
                <a:gd name="connsiteX46" fmla="*/ 2863850 w 2863850"/>
                <a:gd name="connsiteY46" fmla="*/ 561975 h 720725"/>
                <a:gd name="connsiteX47" fmla="*/ 2711450 w 2863850"/>
                <a:gd name="connsiteY47" fmla="*/ 606425 h 720725"/>
                <a:gd name="connsiteX48" fmla="*/ 2578100 w 2863850"/>
                <a:gd name="connsiteY48" fmla="*/ 638175 h 720725"/>
                <a:gd name="connsiteX49" fmla="*/ 2441575 w 2863850"/>
                <a:gd name="connsiteY49" fmla="*/ 660400 h 720725"/>
                <a:gd name="connsiteX50" fmla="*/ 2327275 w 2863850"/>
                <a:gd name="connsiteY50" fmla="*/ 679450 h 720725"/>
                <a:gd name="connsiteX51" fmla="*/ 2155825 w 2863850"/>
                <a:gd name="connsiteY51" fmla="*/ 692150 h 720725"/>
                <a:gd name="connsiteX52" fmla="*/ 1879600 w 2863850"/>
                <a:gd name="connsiteY52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863850 w 2863850"/>
                <a:gd name="connsiteY45" fmla="*/ 561975 h 720725"/>
                <a:gd name="connsiteX46" fmla="*/ 2711450 w 2863850"/>
                <a:gd name="connsiteY46" fmla="*/ 606425 h 720725"/>
                <a:gd name="connsiteX47" fmla="*/ 2578100 w 2863850"/>
                <a:gd name="connsiteY47" fmla="*/ 638175 h 720725"/>
                <a:gd name="connsiteX48" fmla="*/ 2441575 w 2863850"/>
                <a:gd name="connsiteY48" fmla="*/ 660400 h 720725"/>
                <a:gd name="connsiteX49" fmla="*/ 2327275 w 2863850"/>
                <a:gd name="connsiteY49" fmla="*/ 679450 h 720725"/>
                <a:gd name="connsiteX50" fmla="*/ 2155825 w 2863850"/>
                <a:gd name="connsiteY50" fmla="*/ 692150 h 720725"/>
                <a:gd name="connsiteX51" fmla="*/ 1879600 w 2863850"/>
                <a:gd name="connsiteY51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667000 w 2711450"/>
                <a:gd name="connsiteY44" fmla="*/ 419100 h 720725"/>
                <a:gd name="connsiteX45" fmla="*/ 2711450 w 2711450"/>
                <a:gd name="connsiteY45" fmla="*/ 606425 h 720725"/>
                <a:gd name="connsiteX46" fmla="*/ 2578100 w 2711450"/>
                <a:gd name="connsiteY46" fmla="*/ 638175 h 720725"/>
                <a:gd name="connsiteX47" fmla="*/ 2441575 w 2711450"/>
                <a:gd name="connsiteY47" fmla="*/ 660400 h 720725"/>
                <a:gd name="connsiteX48" fmla="*/ 2327275 w 2711450"/>
                <a:gd name="connsiteY48" fmla="*/ 679450 h 720725"/>
                <a:gd name="connsiteX49" fmla="*/ 2155825 w 2711450"/>
                <a:gd name="connsiteY49" fmla="*/ 692150 h 720725"/>
                <a:gd name="connsiteX50" fmla="*/ 1879600 w 2711450"/>
                <a:gd name="connsiteY50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711450 w 2711450"/>
                <a:gd name="connsiteY44" fmla="*/ 606425 h 720725"/>
                <a:gd name="connsiteX45" fmla="*/ 2578100 w 2711450"/>
                <a:gd name="connsiteY45" fmla="*/ 638175 h 720725"/>
                <a:gd name="connsiteX46" fmla="*/ 2441575 w 2711450"/>
                <a:gd name="connsiteY46" fmla="*/ 660400 h 720725"/>
                <a:gd name="connsiteX47" fmla="*/ 2327275 w 2711450"/>
                <a:gd name="connsiteY47" fmla="*/ 679450 h 720725"/>
                <a:gd name="connsiteX48" fmla="*/ 2155825 w 2711450"/>
                <a:gd name="connsiteY48" fmla="*/ 692150 h 720725"/>
                <a:gd name="connsiteX49" fmla="*/ 1879600 w 2711450"/>
                <a:gd name="connsiteY49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52700 w 2578100"/>
                <a:gd name="connsiteY43" fmla="*/ 438150 h 720725"/>
                <a:gd name="connsiteX44" fmla="*/ 2578100 w 2578100"/>
                <a:gd name="connsiteY44" fmla="*/ 638175 h 720725"/>
                <a:gd name="connsiteX45" fmla="*/ 2441575 w 2578100"/>
                <a:gd name="connsiteY45" fmla="*/ 660400 h 720725"/>
                <a:gd name="connsiteX46" fmla="*/ 2327275 w 2578100"/>
                <a:gd name="connsiteY46" fmla="*/ 679450 h 720725"/>
                <a:gd name="connsiteX47" fmla="*/ 2155825 w 2578100"/>
                <a:gd name="connsiteY47" fmla="*/ 692150 h 720725"/>
                <a:gd name="connsiteX48" fmla="*/ 1879600 w 2578100"/>
                <a:gd name="connsiteY48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78100 w 2578100"/>
                <a:gd name="connsiteY43" fmla="*/ 638175 h 720725"/>
                <a:gd name="connsiteX44" fmla="*/ 2441575 w 2578100"/>
                <a:gd name="connsiteY44" fmla="*/ 660400 h 720725"/>
                <a:gd name="connsiteX45" fmla="*/ 2327275 w 2578100"/>
                <a:gd name="connsiteY45" fmla="*/ 679450 h 720725"/>
                <a:gd name="connsiteX46" fmla="*/ 2155825 w 2578100"/>
                <a:gd name="connsiteY46" fmla="*/ 692150 h 720725"/>
                <a:gd name="connsiteX47" fmla="*/ 1879600 w 2578100"/>
                <a:gd name="connsiteY47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28875 w 2441575"/>
                <a:gd name="connsiteY42" fmla="*/ 454025 h 720725"/>
                <a:gd name="connsiteX43" fmla="*/ 2441575 w 2441575"/>
                <a:gd name="connsiteY43" fmla="*/ 660400 h 720725"/>
                <a:gd name="connsiteX44" fmla="*/ 2327275 w 2441575"/>
                <a:gd name="connsiteY44" fmla="*/ 679450 h 720725"/>
                <a:gd name="connsiteX45" fmla="*/ 2155825 w 2441575"/>
                <a:gd name="connsiteY45" fmla="*/ 692150 h 720725"/>
                <a:gd name="connsiteX46" fmla="*/ 1879600 w 2441575"/>
                <a:gd name="connsiteY46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41575 w 2441575"/>
                <a:gd name="connsiteY42" fmla="*/ 660400 h 720725"/>
                <a:gd name="connsiteX43" fmla="*/ 2327275 w 2441575"/>
                <a:gd name="connsiteY43" fmla="*/ 679450 h 720725"/>
                <a:gd name="connsiteX44" fmla="*/ 2155825 w 2441575"/>
                <a:gd name="connsiteY44" fmla="*/ 692150 h 720725"/>
                <a:gd name="connsiteX45" fmla="*/ 1879600 w 2441575"/>
                <a:gd name="connsiteY45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279650 w 2327275"/>
                <a:gd name="connsiteY41" fmla="*/ 473075 h 720725"/>
                <a:gd name="connsiteX42" fmla="*/ 2327275 w 2327275"/>
                <a:gd name="connsiteY42" fmla="*/ 679450 h 720725"/>
                <a:gd name="connsiteX43" fmla="*/ 2155825 w 2327275"/>
                <a:gd name="connsiteY43" fmla="*/ 692150 h 720725"/>
                <a:gd name="connsiteX44" fmla="*/ 1879600 w 2327275"/>
                <a:gd name="connsiteY44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327275 w 2327275"/>
                <a:gd name="connsiteY41" fmla="*/ 679450 h 720725"/>
                <a:gd name="connsiteX42" fmla="*/ 2155825 w 2327275"/>
                <a:gd name="connsiteY42" fmla="*/ 692150 h 720725"/>
                <a:gd name="connsiteX43" fmla="*/ 1879600 w 2327275"/>
                <a:gd name="connsiteY43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24075 w 2155825"/>
                <a:gd name="connsiteY40" fmla="*/ 492125 h 720725"/>
                <a:gd name="connsiteX41" fmla="*/ 2155825 w 2155825"/>
                <a:gd name="connsiteY41" fmla="*/ 692150 h 720725"/>
                <a:gd name="connsiteX42" fmla="*/ 1879600 w 2155825"/>
                <a:gd name="connsiteY42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55825 w 2155825"/>
                <a:gd name="connsiteY40" fmla="*/ 692150 h 720725"/>
                <a:gd name="connsiteX41" fmla="*/ 1879600 w 2155825"/>
                <a:gd name="connsiteY41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155825 w 2155825"/>
                <a:gd name="connsiteY39" fmla="*/ 692150 h 720725"/>
                <a:gd name="connsiteX40" fmla="*/ 1879600 w 2155825"/>
                <a:gd name="connsiteY40" fmla="*/ 711200 h 720725"/>
                <a:gd name="connsiteX0" fmla="*/ 1879600 w 1908175"/>
                <a:gd name="connsiteY0" fmla="*/ 711200 h 720725"/>
                <a:gd name="connsiteX1" fmla="*/ 1622425 w 1908175"/>
                <a:gd name="connsiteY1" fmla="*/ 720725 h 720725"/>
                <a:gd name="connsiteX2" fmla="*/ 1457325 w 1908175"/>
                <a:gd name="connsiteY2" fmla="*/ 714375 h 720725"/>
                <a:gd name="connsiteX3" fmla="*/ 1225550 w 1908175"/>
                <a:gd name="connsiteY3" fmla="*/ 701675 h 720725"/>
                <a:gd name="connsiteX4" fmla="*/ 1073150 w 1908175"/>
                <a:gd name="connsiteY4" fmla="*/ 685800 h 720725"/>
                <a:gd name="connsiteX5" fmla="*/ 898525 w 1908175"/>
                <a:gd name="connsiteY5" fmla="*/ 663575 h 720725"/>
                <a:gd name="connsiteX6" fmla="*/ 749300 w 1908175"/>
                <a:gd name="connsiteY6" fmla="*/ 638175 h 720725"/>
                <a:gd name="connsiteX7" fmla="*/ 609600 w 1908175"/>
                <a:gd name="connsiteY7" fmla="*/ 600075 h 720725"/>
                <a:gd name="connsiteX8" fmla="*/ 511175 w 1908175"/>
                <a:gd name="connsiteY8" fmla="*/ 565150 h 720725"/>
                <a:gd name="connsiteX9" fmla="*/ 400050 w 1908175"/>
                <a:gd name="connsiteY9" fmla="*/ 511175 h 720725"/>
                <a:gd name="connsiteX10" fmla="*/ 301625 w 1908175"/>
                <a:gd name="connsiteY10" fmla="*/ 450850 h 720725"/>
                <a:gd name="connsiteX11" fmla="*/ 212725 w 1908175"/>
                <a:gd name="connsiteY11" fmla="*/ 384175 h 720725"/>
                <a:gd name="connsiteX12" fmla="*/ 117475 w 1908175"/>
                <a:gd name="connsiteY12" fmla="*/ 298450 h 720725"/>
                <a:gd name="connsiteX13" fmla="*/ 73025 w 1908175"/>
                <a:gd name="connsiteY13" fmla="*/ 254000 h 720725"/>
                <a:gd name="connsiteX14" fmla="*/ 31750 w 1908175"/>
                <a:gd name="connsiteY14" fmla="*/ 203200 h 720725"/>
                <a:gd name="connsiteX15" fmla="*/ 3175 w 1908175"/>
                <a:gd name="connsiteY15" fmla="*/ 149225 h 720725"/>
                <a:gd name="connsiteX16" fmla="*/ 0 w 1908175"/>
                <a:gd name="connsiteY16" fmla="*/ 111125 h 720725"/>
                <a:gd name="connsiteX17" fmla="*/ 6350 w 1908175"/>
                <a:gd name="connsiteY17" fmla="*/ 92075 h 720725"/>
                <a:gd name="connsiteX18" fmla="*/ 25400 w 1908175"/>
                <a:gd name="connsiteY18" fmla="*/ 69850 h 720725"/>
                <a:gd name="connsiteX19" fmla="*/ 63500 w 1908175"/>
                <a:gd name="connsiteY19" fmla="*/ 44450 h 720725"/>
                <a:gd name="connsiteX20" fmla="*/ 117475 w 1908175"/>
                <a:gd name="connsiteY20" fmla="*/ 22225 h 720725"/>
                <a:gd name="connsiteX21" fmla="*/ 190500 w 1908175"/>
                <a:gd name="connsiteY21" fmla="*/ 6350 h 720725"/>
                <a:gd name="connsiteX22" fmla="*/ 238125 w 1908175"/>
                <a:gd name="connsiteY22" fmla="*/ 0 h 720725"/>
                <a:gd name="connsiteX23" fmla="*/ 488950 w 1908175"/>
                <a:gd name="connsiteY23" fmla="*/ 200025 h 720725"/>
                <a:gd name="connsiteX24" fmla="*/ 498475 w 1908175"/>
                <a:gd name="connsiteY24" fmla="*/ 225425 h 720725"/>
                <a:gd name="connsiteX25" fmla="*/ 517525 w 1908175"/>
                <a:gd name="connsiteY25" fmla="*/ 260350 h 720725"/>
                <a:gd name="connsiteX26" fmla="*/ 555625 w 1908175"/>
                <a:gd name="connsiteY26" fmla="*/ 304800 h 720725"/>
                <a:gd name="connsiteX27" fmla="*/ 600075 w 1908175"/>
                <a:gd name="connsiteY27" fmla="*/ 336550 h 720725"/>
                <a:gd name="connsiteX28" fmla="*/ 676275 w 1908175"/>
                <a:gd name="connsiteY28" fmla="*/ 368300 h 720725"/>
                <a:gd name="connsiteX29" fmla="*/ 777875 w 1908175"/>
                <a:gd name="connsiteY29" fmla="*/ 396875 h 720725"/>
                <a:gd name="connsiteX30" fmla="*/ 895350 w 1908175"/>
                <a:gd name="connsiteY30" fmla="*/ 425450 h 720725"/>
                <a:gd name="connsiteX31" fmla="*/ 1016000 w 1908175"/>
                <a:gd name="connsiteY31" fmla="*/ 454025 h 720725"/>
                <a:gd name="connsiteX32" fmla="*/ 1123950 w 1908175"/>
                <a:gd name="connsiteY32" fmla="*/ 473075 h 720725"/>
                <a:gd name="connsiteX33" fmla="*/ 1225550 w 1908175"/>
                <a:gd name="connsiteY33" fmla="*/ 485775 h 720725"/>
                <a:gd name="connsiteX34" fmla="*/ 1327150 w 1908175"/>
                <a:gd name="connsiteY34" fmla="*/ 495300 h 720725"/>
                <a:gd name="connsiteX35" fmla="*/ 1412875 w 1908175"/>
                <a:gd name="connsiteY35" fmla="*/ 495300 h 720725"/>
                <a:gd name="connsiteX36" fmla="*/ 1606550 w 1908175"/>
                <a:gd name="connsiteY36" fmla="*/ 495300 h 720725"/>
                <a:gd name="connsiteX37" fmla="*/ 1793875 w 1908175"/>
                <a:gd name="connsiteY37" fmla="*/ 508000 h 720725"/>
                <a:gd name="connsiteX38" fmla="*/ 1908175 w 1908175"/>
                <a:gd name="connsiteY38" fmla="*/ 508000 h 720725"/>
                <a:gd name="connsiteX39" fmla="*/ 1879600 w 1908175"/>
                <a:gd name="connsiteY39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793875 w 1879600"/>
                <a:gd name="connsiteY37" fmla="*/ 508000 h 720725"/>
                <a:gd name="connsiteX38" fmla="*/ 1879600 w 1879600"/>
                <a:gd name="connsiteY38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879600 w 1879600"/>
                <a:gd name="connsiteY37" fmla="*/ 711200 h 720725"/>
                <a:gd name="connsiteX0" fmla="*/ 1606550 w 1622425"/>
                <a:gd name="connsiteY0" fmla="*/ 495300 h 720725"/>
                <a:gd name="connsiteX1" fmla="*/ 1622425 w 1622425"/>
                <a:gd name="connsiteY1" fmla="*/ 720725 h 720725"/>
                <a:gd name="connsiteX2" fmla="*/ 1457325 w 1622425"/>
                <a:gd name="connsiteY2" fmla="*/ 714375 h 720725"/>
                <a:gd name="connsiteX3" fmla="*/ 1225550 w 1622425"/>
                <a:gd name="connsiteY3" fmla="*/ 701675 h 720725"/>
                <a:gd name="connsiteX4" fmla="*/ 1073150 w 1622425"/>
                <a:gd name="connsiteY4" fmla="*/ 685800 h 720725"/>
                <a:gd name="connsiteX5" fmla="*/ 898525 w 1622425"/>
                <a:gd name="connsiteY5" fmla="*/ 663575 h 720725"/>
                <a:gd name="connsiteX6" fmla="*/ 749300 w 1622425"/>
                <a:gd name="connsiteY6" fmla="*/ 638175 h 720725"/>
                <a:gd name="connsiteX7" fmla="*/ 609600 w 1622425"/>
                <a:gd name="connsiteY7" fmla="*/ 600075 h 720725"/>
                <a:gd name="connsiteX8" fmla="*/ 511175 w 1622425"/>
                <a:gd name="connsiteY8" fmla="*/ 565150 h 720725"/>
                <a:gd name="connsiteX9" fmla="*/ 400050 w 1622425"/>
                <a:gd name="connsiteY9" fmla="*/ 511175 h 720725"/>
                <a:gd name="connsiteX10" fmla="*/ 301625 w 1622425"/>
                <a:gd name="connsiteY10" fmla="*/ 450850 h 720725"/>
                <a:gd name="connsiteX11" fmla="*/ 212725 w 1622425"/>
                <a:gd name="connsiteY11" fmla="*/ 384175 h 720725"/>
                <a:gd name="connsiteX12" fmla="*/ 117475 w 1622425"/>
                <a:gd name="connsiteY12" fmla="*/ 298450 h 720725"/>
                <a:gd name="connsiteX13" fmla="*/ 73025 w 1622425"/>
                <a:gd name="connsiteY13" fmla="*/ 254000 h 720725"/>
                <a:gd name="connsiteX14" fmla="*/ 31750 w 1622425"/>
                <a:gd name="connsiteY14" fmla="*/ 203200 h 720725"/>
                <a:gd name="connsiteX15" fmla="*/ 3175 w 1622425"/>
                <a:gd name="connsiteY15" fmla="*/ 149225 h 720725"/>
                <a:gd name="connsiteX16" fmla="*/ 0 w 1622425"/>
                <a:gd name="connsiteY16" fmla="*/ 111125 h 720725"/>
                <a:gd name="connsiteX17" fmla="*/ 6350 w 1622425"/>
                <a:gd name="connsiteY17" fmla="*/ 92075 h 720725"/>
                <a:gd name="connsiteX18" fmla="*/ 25400 w 1622425"/>
                <a:gd name="connsiteY18" fmla="*/ 69850 h 720725"/>
                <a:gd name="connsiteX19" fmla="*/ 63500 w 1622425"/>
                <a:gd name="connsiteY19" fmla="*/ 44450 h 720725"/>
                <a:gd name="connsiteX20" fmla="*/ 117475 w 1622425"/>
                <a:gd name="connsiteY20" fmla="*/ 22225 h 720725"/>
                <a:gd name="connsiteX21" fmla="*/ 190500 w 1622425"/>
                <a:gd name="connsiteY21" fmla="*/ 6350 h 720725"/>
                <a:gd name="connsiteX22" fmla="*/ 238125 w 1622425"/>
                <a:gd name="connsiteY22" fmla="*/ 0 h 720725"/>
                <a:gd name="connsiteX23" fmla="*/ 488950 w 1622425"/>
                <a:gd name="connsiteY23" fmla="*/ 200025 h 720725"/>
                <a:gd name="connsiteX24" fmla="*/ 498475 w 1622425"/>
                <a:gd name="connsiteY24" fmla="*/ 225425 h 720725"/>
                <a:gd name="connsiteX25" fmla="*/ 517525 w 1622425"/>
                <a:gd name="connsiteY25" fmla="*/ 260350 h 720725"/>
                <a:gd name="connsiteX26" fmla="*/ 555625 w 1622425"/>
                <a:gd name="connsiteY26" fmla="*/ 304800 h 720725"/>
                <a:gd name="connsiteX27" fmla="*/ 600075 w 1622425"/>
                <a:gd name="connsiteY27" fmla="*/ 336550 h 720725"/>
                <a:gd name="connsiteX28" fmla="*/ 676275 w 1622425"/>
                <a:gd name="connsiteY28" fmla="*/ 368300 h 720725"/>
                <a:gd name="connsiteX29" fmla="*/ 777875 w 1622425"/>
                <a:gd name="connsiteY29" fmla="*/ 396875 h 720725"/>
                <a:gd name="connsiteX30" fmla="*/ 895350 w 1622425"/>
                <a:gd name="connsiteY30" fmla="*/ 425450 h 720725"/>
                <a:gd name="connsiteX31" fmla="*/ 1016000 w 1622425"/>
                <a:gd name="connsiteY31" fmla="*/ 454025 h 720725"/>
                <a:gd name="connsiteX32" fmla="*/ 1123950 w 1622425"/>
                <a:gd name="connsiteY32" fmla="*/ 473075 h 720725"/>
                <a:gd name="connsiteX33" fmla="*/ 1225550 w 1622425"/>
                <a:gd name="connsiteY33" fmla="*/ 485775 h 720725"/>
                <a:gd name="connsiteX34" fmla="*/ 1327150 w 1622425"/>
                <a:gd name="connsiteY34" fmla="*/ 495300 h 720725"/>
                <a:gd name="connsiteX35" fmla="*/ 1412875 w 1622425"/>
                <a:gd name="connsiteY35" fmla="*/ 495300 h 720725"/>
                <a:gd name="connsiteX36" fmla="*/ 1606550 w 1622425"/>
                <a:gd name="connsiteY36" fmla="*/ 495300 h 720725"/>
                <a:gd name="connsiteX0" fmla="*/ 1661639 w 1661639"/>
                <a:gd name="connsiteY0" fmla="*/ 512885 h 720725"/>
                <a:gd name="connsiteX1" fmla="*/ 1622425 w 1661639"/>
                <a:gd name="connsiteY1" fmla="*/ 720725 h 720725"/>
                <a:gd name="connsiteX2" fmla="*/ 1457325 w 1661639"/>
                <a:gd name="connsiteY2" fmla="*/ 714375 h 720725"/>
                <a:gd name="connsiteX3" fmla="*/ 1225550 w 1661639"/>
                <a:gd name="connsiteY3" fmla="*/ 701675 h 720725"/>
                <a:gd name="connsiteX4" fmla="*/ 1073150 w 1661639"/>
                <a:gd name="connsiteY4" fmla="*/ 685800 h 720725"/>
                <a:gd name="connsiteX5" fmla="*/ 898525 w 1661639"/>
                <a:gd name="connsiteY5" fmla="*/ 663575 h 720725"/>
                <a:gd name="connsiteX6" fmla="*/ 749300 w 1661639"/>
                <a:gd name="connsiteY6" fmla="*/ 638175 h 720725"/>
                <a:gd name="connsiteX7" fmla="*/ 609600 w 1661639"/>
                <a:gd name="connsiteY7" fmla="*/ 600075 h 720725"/>
                <a:gd name="connsiteX8" fmla="*/ 511175 w 1661639"/>
                <a:gd name="connsiteY8" fmla="*/ 565150 h 720725"/>
                <a:gd name="connsiteX9" fmla="*/ 400050 w 1661639"/>
                <a:gd name="connsiteY9" fmla="*/ 511175 h 720725"/>
                <a:gd name="connsiteX10" fmla="*/ 301625 w 1661639"/>
                <a:gd name="connsiteY10" fmla="*/ 450850 h 720725"/>
                <a:gd name="connsiteX11" fmla="*/ 212725 w 1661639"/>
                <a:gd name="connsiteY11" fmla="*/ 384175 h 720725"/>
                <a:gd name="connsiteX12" fmla="*/ 117475 w 1661639"/>
                <a:gd name="connsiteY12" fmla="*/ 298450 h 720725"/>
                <a:gd name="connsiteX13" fmla="*/ 73025 w 1661639"/>
                <a:gd name="connsiteY13" fmla="*/ 254000 h 720725"/>
                <a:gd name="connsiteX14" fmla="*/ 31750 w 1661639"/>
                <a:gd name="connsiteY14" fmla="*/ 203200 h 720725"/>
                <a:gd name="connsiteX15" fmla="*/ 3175 w 1661639"/>
                <a:gd name="connsiteY15" fmla="*/ 149225 h 720725"/>
                <a:gd name="connsiteX16" fmla="*/ 0 w 1661639"/>
                <a:gd name="connsiteY16" fmla="*/ 111125 h 720725"/>
                <a:gd name="connsiteX17" fmla="*/ 6350 w 1661639"/>
                <a:gd name="connsiteY17" fmla="*/ 92075 h 720725"/>
                <a:gd name="connsiteX18" fmla="*/ 25400 w 1661639"/>
                <a:gd name="connsiteY18" fmla="*/ 69850 h 720725"/>
                <a:gd name="connsiteX19" fmla="*/ 63500 w 1661639"/>
                <a:gd name="connsiteY19" fmla="*/ 44450 h 720725"/>
                <a:gd name="connsiteX20" fmla="*/ 117475 w 1661639"/>
                <a:gd name="connsiteY20" fmla="*/ 22225 h 720725"/>
                <a:gd name="connsiteX21" fmla="*/ 190500 w 1661639"/>
                <a:gd name="connsiteY21" fmla="*/ 6350 h 720725"/>
                <a:gd name="connsiteX22" fmla="*/ 238125 w 1661639"/>
                <a:gd name="connsiteY22" fmla="*/ 0 h 720725"/>
                <a:gd name="connsiteX23" fmla="*/ 488950 w 1661639"/>
                <a:gd name="connsiteY23" fmla="*/ 200025 h 720725"/>
                <a:gd name="connsiteX24" fmla="*/ 498475 w 1661639"/>
                <a:gd name="connsiteY24" fmla="*/ 225425 h 720725"/>
                <a:gd name="connsiteX25" fmla="*/ 517525 w 1661639"/>
                <a:gd name="connsiteY25" fmla="*/ 260350 h 720725"/>
                <a:gd name="connsiteX26" fmla="*/ 555625 w 1661639"/>
                <a:gd name="connsiteY26" fmla="*/ 304800 h 720725"/>
                <a:gd name="connsiteX27" fmla="*/ 600075 w 1661639"/>
                <a:gd name="connsiteY27" fmla="*/ 336550 h 720725"/>
                <a:gd name="connsiteX28" fmla="*/ 676275 w 1661639"/>
                <a:gd name="connsiteY28" fmla="*/ 368300 h 720725"/>
                <a:gd name="connsiteX29" fmla="*/ 777875 w 1661639"/>
                <a:gd name="connsiteY29" fmla="*/ 396875 h 720725"/>
                <a:gd name="connsiteX30" fmla="*/ 895350 w 1661639"/>
                <a:gd name="connsiteY30" fmla="*/ 425450 h 720725"/>
                <a:gd name="connsiteX31" fmla="*/ 1016000 w 1661639"/>
                <a:gd name="connsiteY31" fmla="*/ 454025 h 720725"/>
                <a:gd name="connsiteX32" fmla="*/ 1123950 w 1661639"/>
                <a:gd name="connsiteY32" fmla="*/ 473075 h 720725"/>
                <a:gd name="connsiteX33" fmla="*/ 1225550 w 1661639"/>
                <a:gd name="connsiteY33" fmla="*/ 485775 h 720725"/>
                <a:gd name="connsiteX34" fmla="*/ 1327150 w 1661639"/>
                <a:gd name="connsiteY34" fmla="*/ 495300 h 720725"/>
                <a:gd name="connsiteX35" fmla="*/ 1412875 w 1661639"/>
                <a:gd name="connsiteY35" fmla="*/ 495300 h 720725"/>
                <a:gd name="connsiteX36" fmla="*/ 1661639 w 1661639"/>
                <a:gd name="connsiteY36" fmla="*/ 51288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61639" h="720725">
                  <a:moveTo>
                    <a:pt x="1661639" y="512885"/>
                  </a:moveTo>
                  <a:lnTo>
                    <a:pt x="1622425" y="720725"/>
                  </a:lnTo>
                  <a:lnTo>
                    <a:pt x="1457325" y="714375"/>
                  </a:lnTo>
                  <a:lnTo>
                    <a:pt x="1225550" y="701675"/>
                  </a:lnTo>
                  <a:lnTo>
                    <a:pt x="1073150" y="685800"/>
                  </a:lnTo>
                  <a:lnTo>
                    <a:pt x="898525" y="663575"/>
                  </a:lnTo>
                  <a:lnTo>
                    <a:pt x="749300" y="638175"/>
                  </a:lnTo>
                  <a:lnTo>
                    <a:pt x="609600" y="600075"/>
                  </a:lnTo>
                  <a:lnTo>
                    <a:pt x="511175" y="565150"/>
                  </a:lnTo>
                  <a:lnTo>
                    <a:pt x="400050" y="511175"/>
                  </a:lnTo>
                  <a:lnTo>
                    <a:pt x="301625" y="450850"/>
                  </a:lnTo>
                  <a:lnTo>
                    <a:pt x="212725" y="384175"/>
                  </a:lnTo>
                  <a:lnTo>
                    <a:pt x="117475" y="298450"/>
                  </a:lnTo>
                  <a:lnTo>
                    <a:pt x="73025" y="254000"/>
                  </a:lnTo>
                  <a:lnTo>
                    <a:pt x="31750" y="203200"/>
                  </a:lnTo>
                  <a:lnTo>
                    <a:pt x="3175" y="149225"/>
                  </a:lnTo>
                  <a:lnTo>
                    <a:pt x="0" y="111125"/>
                  </a:lnTo>
                  <a:lnTo>
                    <a:pt x="6350" y="92075"/>
                  </a:lnTo>
                  <a:lnTo>
                    <a:pt x="25400" y="69850"/>
                  </a:lnTo>
                  <a:lnTo>
                    <a:pt x="63500" y="44450"/>
                  </a:lnTo>
                  <a:lnTo>
                    <a:pt x="117475" y="22225"/>
                  </a:lnTo>
                  <a:lnTo>
                    <a:pt x="190500" y="6350"/>
                  </a:lnTo>
                  <a:lnTo>
                    <a:pt x="238125" y="0"/>
                  </a:lnTo>
                  <a:lnTo>
                    <a:pt x="488950" y="200025"/>
                  </a:lnTo>
                  <a:lnTo>
                    <a:pt x="498475" y="225425"/>
                  </a:lnTo>
                  <a:lnTo>
                    <a:pt x="517525" y="260350"/>
                  </a:lnTo>
                  <a:lnTo>
                    <a:pt x="555625" y="304800"/>
                  </a:lnTo>
                  <a:lnTo>
                    <a:pt x="600075" y="336550"/>
                  </a:lnTo>
                  <a:lnTo>
                    <a:pt x="676275" y="368300"/>
                  </a:lnTo>
                  <a:lnTo>
                    <a:pt x="777875" y="396875"/>
                  </a:lnTo>
                  <a:lnTo>
                    <a:pt x="895350" y="425450"/>
                  </a:lnTo>
                  <a:lnTo>
                    <a:pt x="1016000" y="454025"/>
                  </a:lnTo>
                  <a:lnTo>
                    <a:pt x="1123950" y="473075"/>
                  </a:lnTo>
                  <a:lnTo>
                    <a:pt x="1225550" y="485775"/>
                  </a:lnTo>
                  <a:lnTo>
                    <a:pt x="1327150" y="495300"/>
                  </a:lnTo>
                  <a:lnTo>
                    <a:pt x="1412875" y="495300"/>
                  </a:lnTo>
                  <a:lnTo>
                    <a:pt x="1661639" y="512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23">
              <a:extLst>
                <a:ext uri="{FF2B5EF4-FFF2-40B4-BE49-F238E27FC236}">
                  <a16:creationId xmlns:a16="http://schemas.microsoft.com/office/drawing/2014/main" id="{C0E40AF2-8AEE-44A7-A112-8D77F7E0E69F}"/>
                </a:ext>
              </a:extLst>
            </p:cNvPr>
            <p:cNvSpPr/>
            <p:nvPr/>
          </p:nvSpPr>
          <p:spPr>
            <a:xfrm>
              <a:off x="3979863" y="5457825"/>
              <a:ext cx="844550" cy="465138"/>
            </a:xfrm>
            <a:custGeom>
              <a:avLst/>
              <a:gdLst>
                <a:gd name="connsiteX0" fmla="*/ 292894 w 745331"/>
                <a:gd name="connsiteY0" fmla="*/ 69056 h 464344"/>
                <a:gd name="connsiteX1" fmla="*/ 435769 w 745331"/>
                <a:gd name="connsiteY1" fmla="*/ 102394 h 464344"/>
                <a:gd name="connsiteX2" fmla="*/ 483394 w 745331"/>
                <a:gd name="connsiteY2" fmla="*/ 109538 h 464344"/>
                <a:gd name="connsiteX3" fmla="*/ 545306 w 745331"/>
                <a:gd name="connsiteY3" fmla="*/ 114300 h 464344"/>
                <a:gd name="connsiteX4" fmla="*/ 604837 w 745331"/>
                <a:gd name="connsiteY4" fmla="*/ 109538 h 464344"/>
                <a:gd name="connsiteX5" fmla="*/ 745331 w 745331"/>
                <a:gd name="connsiteY5" fmla="*/ 78581 h 464344"/>
                <a:gd name="connsiteX6" fmla="*/ 526256 w 745331"/>
                <a:gd name="connsiteY6" fmla="*/ 464344 h 464344"/>
                <a:gd name="connsiteX7" fmla="*/ 457200 w 745331"/>
                <a:gd name="connsiteY7" fmla="*/ 388144 h 464344"/>
                <a:gd name="connsiteX8" fmla="*/ 392906 w 745331"/>
                <a:gd name="connsiteY8" fmla="*/ 316706 h 464344"/>
                <a:gd name="connsiteX9" fmla="*/ 340519 w 745331"/>
                <a:gd name="connsiteY9" fmla="*/ 266700 h 464344"/>
                <a:gd name="connsiteX10" fmla="*/ 273844 w 745331"/>
                <a:gd name="connsiteY10" fmla="*/ 214313 h 464344"/>
                <a:gd name="connsiteX11" fmla="*/ 204787 w 745331"/>
                <a:gd name="connsiteY11" fmla="*/ 166688 h 464344"/>
                <a:gd name="connsiteX12" fmla="*/ 147637 w 745331"/>
                <a:gd name="connsiteY12" fmla="*/ 130969 h 464344"/>
                <a:gd name="connsiteX13" fmla="*/ 80962 w 745331"/>
                <a:gd name="connsiteY13" fmla="*/ 97631 h 464344"/>
                <a:gd name="connsiteX14" fmla="*/ 30956 w 745331"/>
                <a:gd name="connsiteY14" fmla="*/ 76200 h 464344"/>
                <a:gd name="connsiteX15" fmla="*/ 16669 w 745331"/>
                <a:gd name="connsiteY15" fmla="*/ 66675 h 464344"/>
                <a:gd name="connsiteX16" fmla="*/ 2381 w 745331"/>
                <a:gd name="connsiteY16" fmla="*/ 42863 h 464344"/>
                <a:gd name="connsiteX17" fmla="*/ 0 w 745331"/>
                <a:gd name="connsiteY17" fmla="*/ 21431 h 464344"/>
                <a:gd name="connsiteX18" fmla="*/ 9525 w 745331"/>
                <a:gd name="connsiteY18" fmla="*/ 9525 h 464344"/>
                <a:gd name="connsiteX19" fmla="*/ 28575 w 745331"/>
                <a:gd name="connsiteY19" fmla="*/ 2381 h 464344"/>
                <a:gd name="connsiteX20" fmla="*/ 50006 w 745331"/>
                <a:gd name="connsiteY20" fmla="*/ 0 h 464344"/>
                <a:gd name="connsiteX21" fmla="*/ 292894 w 745331"/>
                <a:gd name="connsiteY21" fmla="*/ 69056 h 464344"/>
                <a:gd name="connsiteX0" fmla="*/ 292894 w 846079"/>
                <a:gd name="connsiteY0" fmla="*/ 69056 h 464344"/>
                <a:gd name="connsiteX1" fmla="*/ 435769 w 846079"/>
                <a:gd name="connsiteY1" fmla="*/ 102394 h 464344"/>
                <a:gd name="connsiteX2" fmla="*/ 483394 w 846079"/>
                <a:gd name="connsiteY2" fmla="*/ 109538 h 464344"/>
                <a:gd name="connsiteX3" fmla="*/ 545306 w 846079"/>
                <a:gd name="connsiteY3" fmla="*/ 114300 h 464344"/>
                <a:gd name="connsiteX4" fmla="*/ 604837 w 846079"/>
                <a:gd name="connsiteY4" fmla="*/ 109538 h 464344"/>
                <a:gd name="connsiteX5" fmla="*/ 846079 w 846079"/>
                <a:gd name="connsiteY5" fmla="*/ 18859 h 464344"/>
                <a:gd name="connsiteX6" fmla="*/ 526256 w 846079"/>
                <a:gd name="connsiteY6" fmla="*/ 464344 h 464344"/>
                <a:gd name="connsiteX7" fmla="*/ 457200 w 846079"/>
                <a:gd name="connsiteY7" fmla="*/ 388144 h 464344"/>
                <a:gd name="connsiteX8" fmla="*/ 392906 w 846079"/>
                <a:gd name="connsiteY8" fmla="*/ 316706 h 464344"/>
                <a:gd name="connsiteX9" fmla="*/ 340519 w 846079"/>
                <a:gd name="connsiteY9" fmla="*/ 266700 h 464344"/>
                <a:gd name="connsiteX10" fmla="*/ 273844 w 846079"/>
                <a:gd name="connsiteY10" fmla="*/ 214313 h 464344"/>
                <a:gd name="connsiteX11" fmla="*/ 204787 w 846079"/>
                <a:gd name="connsiteY11" fmla="*/ 166688 h 464344"/>
                <a:gd name="connsiteX12" fmla="*/ 147637 w 846079"/>
                <a:gd name="connsiteY12" fmla="*/ 130969 h 464344"/>
                <a:gd name="connsiteX13" fmla="*/ 80962 w 846079"/>
                <a:gd name="connsiteY13" fmla="*/ 97631 h 464344"/>
                <a:gd name="connsiteX14" fmla="*/ 30956 w 846079"/>
                <a:gd name="connsiteY14" fmla="*/ 76200 h 464344"/>
                <a:gd name="connsiteX15" fmla="*/ 16669 w 846079"/>
                <a:gd name="connsiteY15" fmla="*/ 66675 h 464344"/>
                <a:gd name="connsiteX16" fmla="*/ 2381 w 846079"/>
                <a:gd name="connsiteY16" fmla="*/ 42863 h 464344"/>
                <a:gd name="connsiteX17" fmla="*/ 0 w 846079"/>
                <a:gd name="connsiteY17" fmla="*/ 21431 h 464344"/>
                <a:gd name="connsiteX18" fmla="*/ 9525 w 846079"/>
                <a:gd name="connsiteY18" fmla="*/ 9525 h 464344"/>
                <a:gd name="connsiteX19" fmla="*/ 28575 w 846079"/>
                <a:gd name="connsiteY19" fmla="*/ 2381 h 464344"/>
                <a:gd name="connsiteX20" fmla="*/ 50006 w 846079"/>
                <a:gd name="connsiteY20" fmla="*/ 0 h 464344"/>
                <a:gd name="connsiteX21" fmla="*/ 292894 w 846079"/>
                <a:gd name="connsiteY21" fmla="*/ 69056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6079" h="464344">
                  <a:moveTo>
                    <a:pt x="292894" y="69056"/>
                  </a:moveTo>
                  <a:lnTo>
                    <a:pt x="435769" y="102394"/>
                  </a:lnTo>
                  <a:lnTo>
                    <a:pt x="483394" y="109538"/>
                  </a:lnTo>
                  <a:lnTo>
                    <a:pt x="545306" y="114300"/>
                  </a:lnTo>
                  <a:lnTo>
                    <a:pt x="604837" y="109538"/>
                  </a:lnTo>
                  <a:lnTo>
                    <a:pt x="846079" y="18859"/>
                  </a:lnTo>
                  <a:lnTo>
                    <a:pt x="526256" y="464344"/>
                  </a:lnTo>
                  <a:lnTo>
                    <a:pt x="457200" y="388144"/>
                  </a:lnTo>
                  <a:lnTo>
                    <a:pt x="392906" y="316706"/>
                  </a:lnTo>
                  <a:lnTo>
                    <a:pt x="340519" y="266700"/>
                  </a:lnTo>
                  <a:lnTo>
                    <a:pt x="273844" y="214313"/>
                  </a:lnTo>
                  <a:lnTo>
                    <a:pt x="204787" y="166688"/>
                  </a:lnTo>
                  <a:lnTo>
                    <a:pt x="147637" y="130969"/>
                  </a:lnTo>
                  <a:lnTo>
                    <a:pt x="80962" y="97631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9525" y="9525"/>
                  </a:lnTo>
                  <a:lnTo>
                    <a:pt x="28575" y="2381"/>
                  </a:lnTo>
                  <a:lnTo>
                    <a:pt x="50006" y="0"/>
                  </a:lnTo>
                  <a:lnTo>
                    <a:pt x="292894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">
              <a:extLst>
                <a:ext uri="{FF2B5EF4-FFF2-40B4-BE49-F238E27FC236}">
                  <a16:creationId xmlns:a16="http://schemas.microsoft.com/office/drawing/2014/main" id="{2979DB59-2FAC-4310-BB42-ACEA3539FC05}"/>
                </a:ext>
              </a:extLst>
            </p:cNvPr>
            <p:cNvSpPr/>
            <p:nvPr/>
          </p:nvSpPr>
          <p:spPr>
            <a:xfrm>
              <a:off x="4081463" y="2890838"/>
              <a:ext cx="1452562" cy="404812"/>
            </a:xfrm>
            <a:custGeom>
              <a:avLst/>
              <a:gdLst>
                <a:gd name="connsiteX0" fmla="*/ 1059656 w 1452562"/>
                <a:gd name="connsiteY0" fmla="*/ 261937 h 404812"/>
                <a:gd name="connsiteX1" fmla="*/ 883443 w 1452562"/>
                <a:gd name="connsiteY1" fmla="*/ 300037 h 404812"/>
                <a:gd name="connsiteX2" fmla="*/ 754856 w 1452562"/>
                <a:gd name="connsiteY2" fmla="*/ 328612 h 404812"/>
                <a:gd name="connsiteX3" fmla="*/ 642937 w 1452562"/>
                <a:gd name="connsiteY3" fmla="*/ 354806 h 404812"/>
                <a:gd name="connsiteX4" fmla="*/ 538162 w 1452562"/>
                <a:gd name="connsiteY4" fmla="*/ 378618 h 404812"/>
                <a:gd name="connsiteX5" fmla="*/ 461962 w 1452562"/>
                <a:gd name="connsiteY5" fmla="*/ 388143 h 404812"/>
                <a:gd name="connsiteX6" fmla="*/ 342900 w 1452562"/>
                <a:gd name="connsiteY6" fmla="*/ 404812 h 404812"/>
                <a:gd name="connsiteX7" fmla="*/ 309562 w 1452562"/>
                <a:gd name="connsiteY7" fmla="*/ 402431 h 404812"/>
                <a:gd name="connsiteX8" fmla="*/ 264318 w 1452562"/>
                <a:gd name="connsiteY8" fmla="*/ 388143 h 404812"/>
                <a:gd name="connsiteX9" fmla="*/ 180975 w 1452562"/>
                <a:gd name="connsiteY9" fmla="*/ 342900 h 404812"/>
                <a:gd name="connsiteX10" fmla="*/ 111918 w 1452562"/>
                <a:gd name="connsiteY10" fmla="*/ 300037 h 404812"/>
                <a:gd name="connsiteX11" fmla="*/ 59531 w 1452562"/>
                <a:gd name="connsiteY11" fmla="*/ 264318 h 404812"/>
                <a:gd name="connsiteX12" fmla="*/ 30956 w 1452562"/>
                <a:gd name="connsiteY12" fmla="*/ 245268 h 404812"/>
                <a:gd name="connsiteX13" fmla="*/ 16668 w 1452562"/>
                <a:gd name="connsiteY13" fmla="*/ 233362 h 404812"/>
                <a:gd name="connsiteX14" fmla="*/ 4762 w 1452562"/>
                <a:gd name="connsiteY14" fmla="*/ 214312 h 404812"/>
                <a:gd name="connsiteX15" fmla="*/ 0 w 1452562"/>
                <a:gd name="connsiteY15" fmla="*/ 190500 h 404812"/>
                <a:gd name="connsiteX16" fmla="*/ 2381 w 1452562"/>
                <a:gd name="connsiteY16" fmla="*/ 173831 h 404812"/>
                <a:gd name="connsiteX17" fmla="*/ 11906 w 1452562"/>
                <a:gd name="connsiteY17" fmla="*/ 166687 h 404812"/>
                <a:gd name="connsiteX18" fmla="*/ 23812 w 1452562"/>
                <a:gd name="connsiteY18" fmla="*/ 164306 h 404812"/>
                <a:gd name="connsiteX19" fmla="*/ 42862 w 1452562"/>
                <a:gd name="connsiteY19" fmla="*/ 169068 h 404812"/>
                <a:gd name="connsiteX20" fmla="*/ 71437 w 1452562"/>
                <a:gd name="connsiteY20" fmla="*/ 180975 h 404812"/>
                <a:gd name="connsiteX21" fmla="*/ 111918 w 1452562"/>
                <a:gd name="connsiteY21" fmla="*/ 195262 h 404812"/>
                <a:gd name="connsiteX22" fmla="*/ 150018 w 1452562"/>
                <a:gd name="connsiteY22" fmla="*/ 207168 h 404812"/>
                <a:gd name="connsiteX23" fmla="*/ 190500 w 1452562"/>
                <a:gd name="connsiteY23" fmla="*/ 219075 h 404812"/>
                <a:gd name="connsiteX24" fmla="*/ 223837 w 1452562"/>
                <a:gd name="connsiteY24" fmla="*/ 223837 h 404812"/>
                <a:gd name="connsiteX25" fmla="*/ 269081 w 1452562"/>
                <a:gd name="connsiteY25" fmla="*/ 226218 h 404812"/>
                <a:gd name="connsiteX26" fmla="*/ 326231 w 1452562"/>
                <a:gd name="connsiteY26" fmla="*/ 221456 h 404812"/>
                <a:gd name="connsiteX27" fmla="*/ 495300 w 1452562"/>
                <a:gd name="connsiteY27" fmla="*/ 195262 h 404812"/>
                <a:gd name="connsiteX28" fmla="*/ 685800 w 1452562"/>
                <a:gd name="connsiteY28" fmla="*/ 152400 h 404812"/>
                <a:gd name="connsiteX29" fmla="*/ 809625 w 1452562"/>
                <a:gd name="connsiteY29" fmla="*/ 126206 h 404812"/>
                <a:gd name="connsiteX30" fmla="*/ 945356 w 1452562"/>
                <a:gd name="connsiteY30" fmla="*/ 92868 h 404812"/>
                <a:gd name="connsiteX31" fmla="*/ 1083468 w 1452562"/>
                <a:gd name="connsiteY31" fmla="*/ 54768 h 404812"/>
                <a:gd name="connsiteX32" fmla="*/ 1126331 w 1452562"/>
                <a:gd name="connsiteY32" fmla="*/ 40481 h 404812"/>
                <a:gd name="connsiteX33" fmla="*/ 1164431 w 1452562"/>
                <a:gd name="connsiteY33" fmla="*/ 23812 h 404812"/>
                <a:gd name="connsiteX34" fmla="*/ 1209675 w 1452562"/>
                <a:gd name="connsiteY34" fmla="*/ 4762 h 404812"/>
                <a:gd name="connsiteX35" fmla="*/ 1235868 w 1452562"/>
                <a:gd name="connsiteY35" fmla="*/ 0 h 404812"/>
                <a:gd name="connsiteX36" fmla="*/ 1293018 w 1452562"/>
                <a:gd name="connsiteY36" fmla="*/ 4762 h 404812"/>
                <a:gd name="connsiteX37" fmla="*/ 1340643 w 1452562"/>
                <a:gd name="connsiteY37" fmla="*/ 9525 h 404812"/>
                <a:gd name="connsiteX38" fmla="*/ 1385887 w 1452562"/>
                <a:gd name="connsiteY38" fmla="*/ 21431 h 404812"/>
                <a:gd name="connsiteX39" fmla="*/ 1412081 w 1452562"/>
                <a:gd name="connsiteY39" fmla="*/ 35718 h 404812"/>
                <a:gd name="connsiteX40" fmla="*/ 1428750 w 1452562"/>
                <a:gd name="connsiteY40" fmla="*/ 47625 h 404812"/>
                <a:gd name="connsiteX41" fmla="*/ 1443037 w 1452562"/>
                <a:gd name="connsiteY41" fmla="*/ 64293 h 404812"/>
                <a:gd name="connsiteX42" fmla="*/ 1452562 w 1452562"/>
                <a:gd name="connsiteY42" fmla="*/ 88106 h 404812"/>
                <a:gd name="connsiteX43" fmla="*/ 1445418 w 1452562"/>
                <a:gd name="connsiteY43" fmla="*/ 111918 h 404812"/>
                <a:gd name="connsiteX44" fmla="*/ 1428750 w 1452562"/>
                <a:gd name="connsiteY44" fmla="*/ 140493 h 404812"/>
                <a:gd name="connsiteX45" fmla="*/ 1393031 w 1452562"/>
                <a:gd name="connsiteY45" fmla="*/ 166687 h 404812"/>
                <a:gd name="connsiteX46" fmla="*/ 1350168 w 1452562"/>
                <a:gd name="connsiteY46" fmla="*/ 188118 h 404812"/>
                <a:gd name="connsiteX47" fmla="*/ 1297781 w 1452562"/>
                <a:gd name="connsiteY47" fmla="*/ 209550 h 404812"/>
                <a:gd name="connsiteX48" fmla="*/ 1221581 w 1452562"/>
                <a:gd name="connsiteY48" fmla="*/ 228600 h 404812"/>
                <a:gd name="connsiteX49" fmla="*/ 1059656 w 1452562"/>
                <a:gd name="connsiteY49" fmla="*/ 261937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562" h="404812">
                  <a:moveTo>
                    <a:pt x="1059656" y="261937"/>
                  </a:moveTo>
                  <a:lnTo>
                    <a:pt x="883443" y="300037"/>
                  </a:lnTo>
                  <a:lnTo>
                    <a:pt x="754856" y="328612"/>
                  </a:lnTo>
                  <a:lnTo>
                    <a:pt x="642937" y="354806"/>
                  </a:lnTo>
                  <a:lnTo>
                    <a:pt x="538162" y="378618"/>
                  </a:lnTo>
                  <a:lnTo>
                    <a:pt x="461962" y="388143"/>
                  </a:lnTo>
                  <a:lnTo>
                    <a:pt x="342900" y="404812"/>
                  </a:lnTo>
                  <a:lnTo>
                    <a:pt x="309562" y="402431"/>
                  </a:lnTo>
                  <a:lnTo>
                    <a:pt x="264318" y="388143"/>
                  </a:lnTo>
                  <a:lnTo>
                    <a:pt x="180975" y="342900"/>
                  </a:lnTo>
                  <a:lnTo>
                    <a:pt x="111918" y="300037"/>
                  </a:lnTo>
                  <a:lnTo>
                    <a:pt x="59531" y="264318"/>
                  </a:lnTo>
                  <a:lnTo>
                    <a:pt x="30956" y="245268"/>
                  </a:lnTo>
                  <a:lnTo>
                    <a:pt x="16668" y="233362"/>
                  </a:lnTo>
                  <a:lnTo>
                    <a:pt x="4762" y="214312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11906" y="166687"/>
                  </a:lnTo>
                  <a:lnTo>
                    <a:pt x="23812" y="164306"/>
                  </a:lnTo>
                  <a:lnTo>
                    <a:pt x="42862" y="169068"/>
                  </a:lnTo>
                  <a:lnTo>
                    <a:pt x="71437" y="180975"/>
                  </a:lnTo>
                  <a:lnTo>
                    <a:pt x="111918" y="195262"/>
                  </a:lnTo>
                  <a:lnTo>
                    <a:pt x="150018" y="207168"/>
                  </a:lnTo>
                  <a:lnTo>
                    <a:pt x="190500" y="219075"/>
                  </a:lnTo>
                  <a:lnTo>
                    <a:pt x="223837" y="223837"/>
                  </a:lnTo>
                  <a:lnTo>
                    <a:pt x="269081" y="226218"/>
                  </a:lnTo>
                  <a:lnTo>
                    <a:pt x="326231" y="221456"/>
                  </a:lnTo>
                  <a:lnTo>
                    <a:pt x="495300" y="195262"/>
                  </a:lnTo>
                  <a:lnTo>
                    <a:pt x="685800" y="152400"/>
                  </a:lnTo>
                  <a:lnTo>
                    <a:pt x="809625" y="126206"/>
                  </a:lnTo>
                  <a:lnTo>
                    <a:pt x="945356" y="92868"/>
                  </a:lnTo>
                  <a:lnTo>
                    <a:pt x="1083468" y="54768"/>
                  </a:lnTo>
                  <a:lnTo>
                    <a:pt x="1126331" y="40481"/>
                  </a:lnTo>
                  <a:lnTo>
                    <a:pt x="1164431" y="23812"/>
                  </a:lnTo>
                  <a:lnTo>
                    <a:pt x="1209675" y="4762"/>
                  </a:lnTo>
                  <a:lnTo>
                    <a:pt x="1235868" y="0"/>
                  </a:lnTo>
                  <a:lnTo>
                    <a:pt x="1293018" y="4762"/>
                  </a:lnTo>
                  <a:lnTo>
                    <a:pt x="1340643" y="9525"/>
                  </a:lnTo>
                  <a:lnTo>
                    <a:pt x="1385887" y="21431"/>
                  </a:lnTo>
                  <a:lnTo>
                    <a:pt x="1412081" y="35718"/>
                  </a:lnTo>
                  <a:lnTo>
                    <a:pt x="1428750" y="47625"/>
                  </a:lnTo>
                  <a:lnTo>
                    <a:pt x="1443037" y="64293"/>
                  </a:lnTo>
                  <a:lnTo>
                    <a:pt x="1452562" y="88106"/>
                  </a:lnTo>
                  <a:lnTo>
                    <a:pt x="1445418" y="111918"/>
                  </a:lnTo>
                  <a:lnTo>
                    <a:pt x="1428750" y="140493"/>
                  </a:lnTo>
                  <a:lnTo>
                    <a:pt x="1393031" y="166687"/>
                  </a:lnTo>
                  <a:lnTo>
                    <a:pt x="1350168" y="188118"/>
                  </a:lnTo>
                  <a:lnTo>
                    <a:pt x="1297781" y="209550"/>
                  </a:lnTo>
                  <a:lnTo>
                    <a:pt x="1221581" y="228600"/>
                  </a:lnTo>
                  <a:lnTo>
                    <a:pt x="10596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9">
              <a:extLst>
                <a:ext uri="{FF2B5EF4-FFF2-40B4-BE49-F238E27FC236}">
                  <a16:creationId xmlns:a16="http://schemas.microsoft.com/office/drawing/2014/main" id="{B7216E61-820A-4BA5-98CD-1B164F8753D4}"/>
                </a:ext>
              </a:extLst>
            </p:cNvPr>
            <p:cNvSpPr/>
            <p:nvPr/>
          </p:nvSpPr>
          <p:spPr>
            <a:xfrm>
              <a:off x="4124325" y="3579813"/>
              <a:ext cx="1404938" cy="431800"/>
            </a:xfrm>
            <a:custGeom>
              <a:avLst/>
              <a:gdLst>
                <a:gd name="connsiteX0" fmla="*/ 704850 w 1404938"/>
                <a:gd name="connsiteY0" fmla="*/ 388144 h 433387"/>
                <a:gd name="connsiteX1" fmla="*/ 559594 w 1404938"/>
                <a:gd name="connsiteY1" fmla="*/ 416719 h 433387"/>
                <a:gd name="connsiteX2" fmla="*/ 500063 w 1404938"/>
                <a:gd name="connsiteY2" fmla="*/ 426244 h 433387"/>
                <a:gd name="connsiteX3" fmla="*/ 447675 w 1404938"/>
                <a:gd name="connsiteY3" fmla="*/ 433387 h 433387"/>
                <a:gd name="connsiteX4" fmla="*/ 395288 w 1404938"/>
                <a:gd name="connsiteY4" fmla="*/ 433387 h 433387"/>
                <a:gd name="connsiteX5" fmla="*/ 326231 w 1404938"/>
                <a:gd name="connsiteY5" fmla="*/ 428625 h 433387"/>
                <a:gd name="connsiteX6" fmla="*/ 278606 w 1404938"/>
                <a:gd name="connsiteY6" fmla="*/ 421481 h 433387"/>
                <a:gd name="connsiteX7" fmla="*/ 223838 w 1404938"/>
                <a:gd name="connsiteY7" fmla="*/ 404812 h 433387"/>
                <a:gd name="connsiteX8" fmla="*/ 185738 w 1404938"/>
                <a:gd name="connsiteY8" fmla="*/ 388144 h 433387"/>
                <a:gd name="connsiteX9" fmla="*/ 140494 w 1404938"/>
                <a:gd name="connsiteY9" fmla="*/ 366712 h 433387"/>
                <a:gd name="connsiteX10" fmla="*/ 95250 w 1404938"/>
                <a:gd name="connsiteY10" fmla="*/ 335756 h 433387"/>
                <a:gd name="connsiteX11" fmla="*/ 61913 w 1404938"/>
                <a:gd name="connsiteY11" fmla="*/ 307181 h 433387"/>
                <a:gd name="connsiteX12" fmla="*/ 35719 w 1404938"/>
                <a:gd name="connsiteY12" fmla="*/ 283369 h 433387"/>
                <a:gd name="connsiteX13" fmla="*/ 11906 w 1404938"/>
                <a:gd name="connsiteY13" fmla="*/ 252412 h 433387"/>
                <a:gd name="connsiteX14" fmla="*/ 0 w 1404938"/>
                <a:gd name="connsiteY14" fmla="*/ 223837 h 433387"/>
                <a:gd name="connsiteX15" fmla="*/ 0 w 1404938"/>
                <a:gd name="connsiteY15" fmla="*/ 204787 h 433387"/>
                <a:gd name="connsiteX16" fmla="*/ 9525 w 1404938"/>
                <a:gd name="connsiteY16" fmla="*/ 192881 h 433387"/>
                <a:gd name="connsiteX17" fmla="*/ 28575 w 1404938"/>
                <a:gd name="connsiteY17" fmla="*/ 190500 h 433387"/>
                <a:gd name="connsiteX18" fmla="*/ 61913 w 1404938"/>
                <a:gd name="connsiteY18" fmla="*/ 202406 h 433387"/>
                <a:gd name="connsiteX19" fmla="*/ 95250 w 1404938"/>
                <a:gd name="connsiteY19" fmla="*/ 221456 h 433387"/>
                <a:gd name="connsiteX20" fmla="*/ 140494 w 1404938"/>
                <a:gd name="connsiteY20" fmla="*/ 245269 h 433387"/>
                <a:gd name="connsiteX21" fmla="*/ 178594 w 1404938"/>
                <a:gd name="connsiteY21" fmla="*/ 259556 h 433387"/>
                <a:gd name="connsiteX22" fmla="*/ 235744 w 1404938"/>
                <a:gd name="connsiteY22" fmla="*/ 271462 h 433387"/>
                <a:gd name="connsiteX23" fmla="*/ 271463 w 1404938"/>
                <a:gd name="connsiteY23" fmla="*/ 278606 h 433387"/>
                <a:gd name="connsiteX24" fmla="*/ 314325 w 1404938"/>
                <a:gd name="connsiteY24" fmla="*/ 280987 h 433387"/>
                <a:gd name="connsiteX25" fmla="*/ 366713 w 1404938"/>
                <a:gd name="connsiteY25" fmla="*/ 276225 h 433387"/>
                <a:gd name="connsiteX26" fmla="*/ 497681 w 1404938"/>
                <a:gd name="connsiteY26" fmla="*/ 254794 h 433387"/>
                <a:gd name="connsiteX27" fmla="*/ 609600 w 1404938"/>
                <a:gd name="connsiteY27" fmla="*/ 233362 h 433387"/>
                <a:gd name="connsiteX28" fmla="*/ 666750 w 1404938"/>
                <a:gd name="connsiteY28" fmla="*/ 221456 h 433387"/>
                <a:gd name="connsiteX29" fmla="*/ 802481 w 1404938"/>
                <a:gd name="connsiteY29" fmla="*/ 178594 h 433387"/>
                <a:gd name="connsiteX30" fmla="*/ 952500 w 1404938"/>
                <a:gd name="connsiteY30" fmla="*/ 130969 h 433387"/>
                <a:gd name="connsiteX31" fmla="*/ 1123950 w 1404938"/>
                <a:gd name="connsiteY31" fmla="*/ 59531 h 433387"/>
                <a:gd name="connsiteX32" fmla="*/ 1150144 w 1404938"/>
                <a:gd name="connsiteY32" fmla="*/ 40481 h 433387"/>
                <a:gd name="connsiteX33" fmla="*/ 1171575 w 1404938"/>
                <a:gd name="connsiteY33" fmla="*/ 26194 h 433387"/>
                <a:gd name="connsiteX34" fmla="*/ 1193006 w 1404938"/>
                <a:gd name="connsiteY34" fmla="*/ 11906 h 433387"/>
                <a:gd name="connsiteX35" fmla="*/ 1221581 w 1404938"/>
                <a:gd name="connsiteY35" fmla="*/ 0 h 433387"/>
                <a:gd name="connsiteX36" fmla="*/ 1247775 w 1404938"/>
                <a:gd name="connsiteY36" fmla="*/ 0 h 433387"/>
                <a:gd name="connsiteX37" fmla="*/ 1273969 w 1404938"/>
                <a:gd name="connsiteY37" fmla="*/ 7144 h 433387"/>
                <a:gd name="connsiteX38" fmla="*/ 1333500 w 1404938"/>
                <a:gd name="connsiteY38" fmla="*/ 19050 h 433387"/>
                <a:gd name="connsiteX39" fmla="*/ 1371600 w 1404938"/>
                <a:gd name="connsiteY39" fmla="*/ 33337 h 433387"/>
                <a:gd name="connsiteX40" fmla="*/ 1390650 w 1404938"/>
                <a:gd name="connsiteY40" fmla="*/ 45244 h 433387"/>
                <a:gd name="connsiteX41" fmla="*/ 1400175 w 1404938"/>
                <a:gd name="connsiteY41" fmla="*/ 59531 h 433387"/>
                <a:gd name="connsiteX42" fmla="*/ 1404938 w 1404938"/>
                <a:gd name="connsiteY42" fmla="*/ 80962 h 433387"/>
                <a:gd name="connsiteX43" fmla="*/ 1402556 w 1404938"/>
                <a:gd name="connsiteY43" fmla="*/ 114300 h 433387"/>
                <a:gd name="connsiteX44" fmla="*/ 1395413 w 1404938"/>
                <a:gd name="connsiteY44" fmla="*/ 133350 h 433387"/>
                <a:gd name="connsiteX45" fmla="*/ 1373981 w 1404938"/>
                <a:gd name="connsiteY45" fmla="*/ 157162 h 433387"/>
                <a:gd name="connsiteX46" fmla="*/ 1340644 w 1404938"/>
                <a:gd name="connsiteY46" fmla="*/ 185737 h 433387"/>
                <a:gd name="connsiteX47" fmla="*/ 1297781 w 1404938"/>
                <a:gd name="connsiteY47" fmla="*/ 214312 h 433387"/>
                <a:gd name="connsiteX48" fmla="*/ 1243013 w 1404938"/>
                <a:gd name="connsiteY48" fmla="*/ 238125 h 433387"/>
                <a:gd name="connsiteX49" fmla="*/ 1178719 w 1404938"/>
                <a:gd name="connsiteY49" fmla="*/ 261937 h 433387"/>
                <a:gd name="connsiteX50" fmla="*/ 1092994 w 1404938"/>
                <a:gd name="connsiteY50" fmla="*/ 290512 h 433387"/>
                <a:gd name="connsiteX51" fmla="*/ 973931 w 1404938"/>
                <a:gd name="connsiteY51" fmla="*/ 328612 h 433387"/>
                <a:gd name="connsiteX52" fmla="*/ 819150 w 1404938"/>
                <a:gd name="connsiteY52" fmla="*/ 364331 h 433387"/>
                <a:gd name="connsiteX53" fmla="*/ 704850 w 1404938"/>
                <a:gd name="connsiteY53" fmla="*/ 388144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04938" h="433387">
                  <a:moveTo>
                    <a:pt x="704850" y="388144"/>
                  </a:moveTo>
                  <a:lnTo>
                    <a:pt x="559594" y="416719"/>
                  </a:lnTo>
                  <a:lnTo>
                    <a:pt x="500063" y="426244"/>
                  </a:lnTo>
                  <a:lnTo>
                    <a:pt x="447675" y="433387"/>
                  </a:lnTo>
                  <a:lnTo>
                    <a:pt x="395288" y="433387"/>
                  </a:lnTo>
                  <a:lnTo>
                    <a:pt x="326231" y="428625"/>
                  </a:lnTo>
                  <a:lnTo>
                    <a:pt x="278606" y="421481"/>
                  </a:lnTo>
                  <a:lnTo>
                    <a:pt x="223838" y="404812"/>
                  </a:lnTo>
                  <a:lnTo>
                    <a:pt x="185738" y="388144"/>
                  </a:lnTo>
                  <a:lnTo>
                    <a:pt x="140494" y="366712"/>
                  </a:lnTo>
                  <a:lnTo>
                    <a:pt x="95250" y="335756"/>
                  </a:lnTo>
                  <a:lnTo>
                    <a:pt x="61913" y="307181"/>
                  </a:lnTo>
                  <a:lnTo>
                    <a:pt x="35719" y="283369"/>
                  </a:lnTo>
                  <a:lnTo>
                    <a:pt x="11906" y="252412"/>
                  </a:lnTo>
                  <a:lnTo>
                    <a:pt x="0" y="223837"/>
                  </a:lnTo>
                  <a:lnTo>
                    <a:pt x="0" y="204787"/>
                  </a:lnTo>
                  <a:lnTo>
                    <a:pt x="9525" y="192881"/>
                  </a:lnTo>
                  <a:lnTo>
                    <a:pt x="28575" y="190500"/>
                  </a:lnTo>
                  <a:lnTo>
                    <a:pt x="61913" y="202406"/>
                  </a:lnTo>
                  <a:lnTo>
                    <a:pt x="95250" y="221456"/>
                  </a:lnTo>
                  <a:lnTo>
                    <a:pt x="140494" y="245269"/>
                  </a:lnTo>
                  <a:lnTo>
                    <a:pt x="178594" y="259556"/>
                  </a:lnTo>
                  <a:lnTo>
                    <a:pt x="235744" y="271462"/>
                  </a:lnTo>
                  <a:lnTo>
                    <a:pt x="271463" y="278606"/>
                  </a:lnTo>
                  <a:lnTo>
                    <a:pt x="314325" y="280987"/>
                  </a:lnTo>
                  <a:lnTo>
                    <a:pt x="366713" y="276225"/>
                  </a:lnTo>
                  <a:lnTo>
                    <a:pt x="497681" y="254794"/>
                  </a:lnTo>
                  <a:lnTo>
                    <a:pt x="609600" y="233362"/>
                  </a:lnTo>
                  <a:lnTo>
                    <a:pt x="666750" y="221456"/>
                  </a:lnTo>
                  <a:lnTo>
                    <a:pt x="802481" y="178594"/>
                  </a:lnTo>
                  <a:lnTo>
                    <a:pt x="952500" y="130969"/>
                  </a:lnTo>
                  <a:lnTo>
                    <a:pt x="1123950" y="59531"/>
                  </a:lnTo>
                  <a:lnTo>
                    <a:pt x="1150144" y="40481"/>
                  </a:lnTo>
                  <a:lnTo>
                    <a:pt x="1171575" y="26194"/>
                  </a:lnTo>
                  <a:lnTo>
                    <a:pt x="1193006" y="11906"/>
                  </a:lnTo>
                  <a:lnTo>
                    <a:pt x="1221581" y="0"/>
                  </a:lnTo>
                  <a:lnTo>
                    <a:pt x="1247775" y="0"/>
                  </a:lnTo>
                  <a:lnTo>
                    <a:pt x="1273969" y="7144"/>
                  </a:lnTo>
                  <a:lnTo>
                    <a:pt x="1333500" y="19050"/>
                  </a:lnTo>
                  <a:lnTo>
                    <a:pt x="1371600" y="33337"/>
                  </a:lnTo>
                  <a:lnTo>
                    <a:pt x="1390650" y="45244"/>
                  </a:lnTo>
                  <a:lnTo>
                    <a:pt x="1400175" y="59531"/>
                  </a:lnTo>
                  <a:lnTo>
                    <a:pt x="1404938" y="80962"/>
                  </a:lnTo>
                  <a:lnTo>
                    <a:pt x="1402556" y="114300"/>
                  </a:lnTo>
                  <a:lnTo>
                    <a:pt x="1395413" y="133350"/>
                  </a:lnTo>
                  <a:lnTo>
                    <a:pt x="1373981" y="157162"/>
                  </a:lnTo>
                  <a:lnTo>
                    <a:pt x="1340644" y="185737"/>
                  </a:lnTo>
                  <a:lnTo>
                    <a:pt x="1297781" y="214312"/>
                  </a:lnTo>
                  <a:lnTo>
                    <a:pt x="1243013" y="238125"/>
                  </a:lnTo>
                  <a:lnTo>
                    <a:pt x="1178719" y="261937"/>
                  </a:lnTo>
                  <a:lnTo>
                    <a:pt x="1092994" y="290512"/>
                  </a:lnTo>
                  <a:lnTo>
                    <a:pt x="973931" y="328612"/>
                  </a:lnTo>
                  <a:lnTo>
                    <a:pt x="819150" y="364331"/>
                  </a:lnTo>
                  <a:lnTo>
                    <a:pt x="704850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10">
              <a:extLst>
                <a:ext uri="{FF2B5EF4-FFF2-40B4-BE49-F238E27FC236}">
                  <a16:creationId xmlns:a16="http://schemas.microsoft.com/office/drawing/2014/main" id="{2895CC55-22E6-4F7E-AEAA-4DE9E10F9A76}"/>
                </a:ext>
              </a:extLst>
            </p:cNvPr>
            <p:cNvSpPr/>
            <p:nvPr/>
          </p:nvSpPr>
          <p:spPr>
            <a:xfrm>
              <a:off x="4046538" y="4271963"/>
              <a:ext cx="1728787" cy="520700"/>
            </a:xfrm>
            <a:custGeom>
              <a:avLst/>
              <a:gdLst>
                <a:gd name="connsiteX0" fmla="*/ 1264444 w 1728787"/>
                <a:gd name="connsiteY0" fmla="*/ 278606 h 521493"/>
                <a:gd name="connsiteX1" fmla="*/ 1078706 w 1728787"/>
                <a:gd name="connsiteY1" fmla="*/ 326231 h 521493"/>
                <a:gd name="connsiteX2" fmla="*/ 900112 w 1728787"/>
                <a:gd name="connsiteY2" fmla="*/ 359568 h 521493"/>
                <a:gd name="connsiteX3" fmla="*/ 676275 w 1728787"/>
                <a:gd name="connsiteY3" fmla="*/ 431006 h 521493"/>
                <a:gd name="connsiteX4" fmla="*/ 476250 w 1728787"/>
                <a:gd name="connsiteY4" fmla="*/ 490537 h 521493"/>
                <a:gd name="connsiteX5" fmla="*/ 426244 w 1728787"/>
                <a:gd name="connsiteY5" fmla="*/ 504825 h 521493"/>
                <a:gd name="connsiteX6" fmla="*/ 376237 w 1728787"/>
                <a:gd name="connsiteY6" fmla="*/ 514350 h 521493"/>
                <a:gd name="connsiteX7" fmla="*/ 311944 w 1728787"/>
                <a:gd name="connsiteY7" fmla="*/ 521493 h 521493"/>
                <a:gd name="connsiteX8" fmla="*/ 259556 w 1728787"/>
                <a:gd name="connsiteY8" fmla="*/ 514350 h 521493"/>
                <a:gd name="connsiteX9" fmla="*/ 223837 w 1728787"/>
                <a:gd name="connsiteY9" fmla="*/ 507206 h 521493"/>
                <a:gd name="connsiteX10" fmla="*/ 166687 w 1728787"/>
                <a:gd name="connsiteY10" fmla="*/ 485775 h 521493"/>
                <a:gd name="connsiteX11" fmla="*/ 126206 w 1728787"/>
                <a:gd name="connsiteY11" fmla="*/ 466725 h 521493"/>
                <a:gd name="connsiteX12" fmla="*/ 92869 w 1728787"/>
                <a:gd name="connsiteY12" fmla="*/ 442912 h 521493"/>
                <a:gd name="connsiteX13" fmla="*/ 64294 w 1728787"/>
                <a:gd name="connsiteY13" fmla="*/ 414337 h 521493"/>
                <a:gd name="connsiteX14" fmla="*/ 33337 w 1728787"/>
                <a:gd name="connsiteY14" fmla="*/ 376237 h 521493"/>
                <a:gd name="connsiteX15" fmla="*/ 11906 w 1728787"/>
                <a:gd name="connsiteY15" fmla="*/ 347662 h 521493"/>
                <a:gd name="connsiteX16" fmla="*/ 2381 w 1728787"/>
                <a:gd name="connsiteY16" fmla="*/ 333375 h 521493"/>
                <a:gd name="connsiteX17" fmla="*/ 0 w 1728787"/>
                <a:gd name="connsiteY17" fmla="*/ 321468 h 521493"/>
                <a:gd name="connsiteX18" fmla="*/ 2381 w 1728787"/>
                <a:gd name="connsiteY18" fmla="*/ 304800 h 521493"/>
                <a:gd name="connsiteX19" fmla="*/ 14287 w 1728787"/>
                <a:gd name="connsiteY19" fmla="*/ 297656 h 521493"/>
                <a:gd name="connsiteX20" fmla="*/ 38100 w 1728787"/>
                <a:gd name="connsiteY20" fmla="*/ 295275 h 521493"/>
                <a:gd name="connsiteX21" fmla="*/ 57150 w 1728787"/>
                <a:gd name="connsiteY21" fmla="*/ 300037 h 521493"/>
                <a:gd name="connsiteX22" fmla="*/ 80962 w 1728787"/>
                <a:gd name="connsiteY22" fmla="*/ 307181 h 521493"/>
                <a:gd name="connsiteX23" fmla="*/ 130969 w 1728787"/>
                <a:gd name="connsiteY23" fmla="*/ 326231 h 521493"/>
                <a:gd name="connsiteX24" fmla="*/ 176212 w 1728787"/>
                <a:gd name="connsiteY24" fmla="*/ 338137 h 521493"/>
                <a:gd name="connsiteX25" fmla="*/ 221456 w 1728787"/>
                <a:gd name="connsiteY25" fmla="*/ 345281 h 521493"/>
                <a:gd name="connsiteX26" fmla="*/ 259556 w 1728787"/>
                <a:gd name="connsiteY26" fmla="*/ 347662 h 521493"/>
                <a:gd name="connsiteX27" fmla="*/ 309562 w 1728787"/>
                <a:gd name="connsiteY27" fmla="*/ 345281 h 521493"/>
                <a:gd name="connsiteX28" fmla="*/ 366712 w 1728787"/>
                <a:gd name="connsiteY28" fmla="*/ 333375 h 521493"/>
                <a:gd name="connsiteX29" fmla="*/ 528637 w 1728787"/>
                <a:gd name="connsiteY29" fmla="*/ 283368 h 521493"/>
                <a:gd name="connsiteX30" fmla="*/ 690562 w 1728787"/>
                <a:gd name="connsiteY30" fmla="*/ 228600 h 521493"/>
                <a:gd name="connsiteX31" fmla="*/ 904875 w 1728787"/>
                <a:gd name="connsiteY31" fmla="*/ 154781 h 521493"/>
                <a:gd name="connsiteX32" fmla="*/ 1066800 w 1728787"/>
                <a:gd name="connsiteY32" fmla="*/ 126206 h 521493"/>
                <a:gd name="connsiteX33" fmla="*/ 1207294 w 1728787"/>
                <a:gd name="connsiteY33" fmla="*/ 90487 h 521493"/>
                <a:gd name="connsiteX34" fmla="*/ 1293019 w 1728787"/>
                <a:gd name="connsiteY34" fmla="*/ 69056 h 521493"/>
                <a:gd name="connsiteX35" fmla="*/ 1373981 w 1728787"/>
                <a:gd name="connsiteY35" fmla="*/ 47625 h 521493"/>
                <a:gd name="connsiteX36" fmla="*/ 1409700 w 1728787"/>
                <a:gd name="connsiteY36" fmla="*/ 28575 h 521493"/>
                <a:gd name="connsiteX37" fmla="*/ 1443037 w 1728787"/>
                <a:gd name="connsiteY37" fmla="*/ 11906 h 521493"/>
                <a:gd name="connsiteX38" fmla="*/ 1476375 w 1728787"/>
                <a:gd name="connsiteY38" fmla="*/ 0 h 521493"/>
                <a:gd name="connsiteX39" fmla="*/ 1512094 w 1728787"/>
                <a:gd name="connsiteY39" fmla="*/ 2381 h 521493"/>
                <a:gd name="connsiteX40" fmla="*/ 1559719 w 1728787"/>
                <a:gd name="connsiteY40" fmla="*/ 11906 h 521493"/>
                <a:gd name="connsiteX41" fmla="*/ 1626394 w 1728787"/>
                <a:gd name="connsiteY41" fmla="*/ 33337 h 521493"/>
                <a:gd name="connsiteX42" fmla="*/ 1678781 w 1728787"/>
                <a:gd name="connsiteY42" fmla="*/ 57150 h 521493"/>
                <a:gd name="connsiteX43" fmla="*/ 1702594 w 1728787"/>
                <a:gd name="connsiteY43" fmla="*/ 71437 h 521493"/>
                <a:gd name="connsiteX44" fmla="*/ 1719262 w 1728787"/>
                <a:gd name="connsiteY44" fmla="*/ 88106 h 521493"/>
                <a:gd name="connsiteX45" fmla="*/ 1726406 w 1728787"/>
                <a:gd name="connsiteY45" fmla="*/ 100012 h 521493"/>
                <a:gd name="connsiteX46" fmla="*/ 1728787 w 1728787"/>
                <a:gd name="connsiteY46" fmla="*/ 121443 h 521493"/>
                <a:gd name="connsiteX47" fmla="*/ 1728787 w 1728787"/>
                <a:gd name="connsiteY47" fmla="*/ 150018 h 521493"/>
                <a:gd name="connsiteX48" fmla="*/ 1724025 w 1728787"/>
                <a:gd name="connsiteY48" fmla="*/ 178593 h 521493"/>
                <a:gd name="connsiteX49" fmla="*/ 1709737 w 1728787"/>
                <a:gd name="connsiteY49" fmla="*/ 200025 h 521493"/>
                <a:gd name="connsiteX50" fmla="*/ 1676400 w 1728787"/>
                <a:gd name="connsiteY50" fmla="*/ 223837 h 521493"/>
                <a:gd name="connsiteX51" fmla="*/ 1640681 w 1728787"/>
                <a:gd name="connsiteY51" fmla="*/ 230981 h 521493"/>
                <a:gd name="connsiteX52" fmla="*/ 1600200 w 1728787"/>
                <a:gd name="connsiteY52" fmla="*/ 230981 h 521493"/>
                <a:gd name="connsiteX53" fmla="*/ 1526381 w 1728787"/>
                <a:gd name="connsiteY53" fmla="*/ 235743 h 521493"/>
                <a:gd name="connsiteX54" fmla="*/ 1457325 w 1728787"/>
                <a:gd name="connsiteY54" fmla="*/ 242887 h 521493"/>
                <a:gd name="connsiteX55" fmla="*/ 1264444 w 1728787"/>
                <a:gd name="connsiteY55" fmla="*/ 2786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28787" h="521493">
                  <a:moveTo>
                    <a:pt x="1264444" y="278606"/>
                  </a:moveTo>
                  <a:lnTo>
                    <a:pt x="1078706" y="326231"/>
                  </a:lnTo>
                  <a:lnTo>
                    <a:pt x="900112" y="359568"/>
                  </a:lnTo>
                  <a:lnTo>
                    <a:pt x="676275" y="431006"/>
                  </a:lnTo>
                  <a:lnTo>
                    <a:pt x="476250" y="490537"/>
                  </a:lnTo>
                  <a:lnTo>
                    <a:pt x="426244" y="504825"/>
                  </a:lnTo>
                  <a:lnTo>
                    <a:pt x="376237" y="514350"/>
                  </a:lnTo>
                  <a:lnTo>
                    <a:pt x="311944" y="521493"/>
                  </a:lnTo>
                  <a:lnTo>
                    <a:pt x="259556" y="514350"/>
                  </a:lnTo>
                  <a:lnTo>
                    <a:pt x="223837" y="507206"/>
                  </a:lnTo>
                  <a:lnTo>
                    <a:pt x="166687" y="485775"/>
                  </a:lnTo>
                  <a:lnTo>
                    <a:pt x="126206" y="466725"/>
                  </a:lnTo>
                  <a:lnTo>
                    <a:pt x="92869" y="442912"/>
                  </a:lnTo>
                  <a:lnTo>
                    <a:pt x="64294" y="414337"/>
                  </a:lnTo>
                  <a:lnTo>
                    <a:pt x="33337" y="376237"/>
                  </a:lnTo>
                  <a:lnTo>
                    <a:pt x="11906" y="347662"/>
                  </a:lnTo>
                  <a:lnTo>
                    <a:pt x="2381" y="333375"/>
                  </a:lnTo>
                  <a:lnTo>
                    <a:pt x="0" y="321468"/>
                  </a:lnTo>
                  <a:lnTo>
                    <a:pt x="2381" y="304800"/>
                  </a:lnTo>
                  <a:lnTo>
                    <a:pt x="14287" y="297656"/>
                  </a:lnTo>
                  <a:lnTo>
                    <a:pt x="38100" y="295275"/>
                  </a:lnTo>
                  <a:lnTo>
                    <a:pt x="57150" y="300037"/>
                  </a:lnTo>
                  <a:lnTo>
                    <a:pt x="80962" y="307181"/>
                  </a:lnTo>
                  <a:lnTo>
                    <a:pt x="130969" y="326231"/>
                  </a:lnTo>
                  <a:lnTo>
                    <a:pt x="176212" y="338137"/>
                  </a:lnTo>
                  <a:lnTo>
                    <a:pt x="221456" y="345281"/>
                  </a:lnTo>
                  <a:lnTo>
                    <a:pt x="259556" y="347662"/>
                  </a:lnTo>
                  <a:lnTo>
                    <a:pt x="309562" y="345281"/>
                  </a:lnTo>
                  <a:lnTo>
                    <a:pt x="366712" y="333375"/>
                  </a:lnTo>
                  <a:lnTo>
                    <a:pt x="528637" y="283368"/>
                  </a:lnTo>
                  <a:lnTo>
                    <a:pt x="690562" y="228600"/>
                  </a:lnTo>
                  <a:lnTo>
                    <a:pt x="904875" y="154781"/>
                  </a:lnTo>
                  <a:lnTo>
                    <a:pt x="1066800" y="126206"/>
                  </a:lnTo>
                  <a:lnTo>
                    <a:pt x="1207294" y="90487"/>
                  </a:lnTo>
                  <a:lnTo>
                    <a:pt x="1293019" y="69056"/>
                  </a:lnTo>
                  <a:lnTo>
                    <a:pt x="1373981" y="47625"/>
                  </a:lnTo>
                  <a:lnTo>
                    <a:pt x="1409700" y="28575"/>
                  </a:lnTo>
                  <a:lnTo>
                    <a:pt x="1443037" y="11906"/>
                  </a:lnTo>
                  <a:lnTo>
                    <a:pt x="1476375" y="0"/>
                  </a:lnTo>
                  <a:lnTo>
                    <a:pt x="1512094" y="2381"/>
                  </a:lnTo>
                  <a:lnTo>
                    <a:pt x="1559719" y="11906"/>
                  </a:lnTo>
                  <a:lnTo>
                    <a:pt x="1626394" y="33337"/>
                  </a:lnTo>
                  <a:lnTo>
                    <a:pt x="1678781" y="57150"/>
                  </a:lnTo>
                  <a:lnTo>
                    <a:pt x="1702594" y="71437"/>
                  </a:lnTo>
                  <a:lnTo>
                    <a:pt x="1719262" y="88106"/>
                  </a:lnTo>
                  <a:lnTo>
                    <a:pt x="1726406" y="100012"/>
                  </a:lnTo>
                  <a:lnTo>
                    <a:pt x="1728787" y="121443"/>
                  </a:lnTo>
                  <a:lnTo>
                    <a:pt x="1728787" y="150018"/>
                  </a:lnTo>
                  <a:lnTo>
                    <a:pt x="1724025" y="178593"/>
                  </a:lnTo>
                  <a:lnTo>
                    <a:pt x="1709737" y="200025"/>
                  </a:lnTo>
                  <a:lnTo>
                    <a:pt x="1676400" y="223837"/>
                  </a:lnTo>
                  <a:lnTo>
                    <a:pt x="1640681" y="230981"/>
                  </a:lnTo>
                  <a:lnTo>
                    <a:pt x="1600200" y="230981"/>
                  </a:lnTo>
                  <a:lnTo>
                    <a:pt x="1526381" y="235743"/>
                  </a:lnTo>
                  <a:lnTo>
                    <a:pt x="1457325" y="242887"/>
                  </a:lnTo>
                  <a:lnTo>
                    <a:pt x="12644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18">
              <a:extLst>
                <a:ext uri="{FF2B5EF4-FFF2-40B4-BE49-F238E27FC236}">
                  <a16:creationId xmlns:a16="http://schemas.microsoft.com/office/drawing/2014/main" id="{D1E84533-CF24-4AF3-80B6-D12BF745DB9D}"/>
                </a:ext>
              </a:extLst>
            </p:cNvPr>
            <p:cNvSpPr/>
            <p:nvPr/>
          </p:nvSpPr>
          <p:spPr>
            <a:xfrm rot="16200000">
              <a:off x="2209006" y="3607594"/>
              <a:ext cx="2092325" cy="1341438"/>
            </a:xfrm>
            <a:custGeom>
              <a:avLst/>
              <a:gdLst>
                <a:gd name="connsiteX0" fmla="*/ 912018 w 2093118"/>
                <a:gd name="connsiteY0" fmla="*/ 950118 h 1340643"/>
                <a:gd name="connsiteX1" fmla="*/ 781050 w 2093118"/>
                <a:gd name="connsiteY1" fmla="*/ 866775 h 1340643"/>
                <a:gd name="connsiteX2" fmla="*/ 697706 w 2093118"/>
                <a:gd name="connsiteY2" fmla="*/ 802481 h 1340643"/>
                <a:gd name="connsiteX3" fmla="*/ 592931 w 2093118"/>
                <a:gd name="connsiteY3" fmla="*/ 716756 h 1340643"/>
                <a:gd name="connsiteX4" fmla="*/ 538162 w 2093118"/>
                <a:gd name="connsiteY4" fmla="*/ 669131 h 1340643"/>
                <a:gd name="connsiteX5" fmla="*/ 447675 w 2093118"/>
                <a:gd name="connsiteY5" fmla="*/ 588168 h 1340643"/>
                <a:gd name="connsiteX6" fmla="*/ 352425 w 2093118"/>
                <a:gd name="connsiteY6" fmla="*/ 490537 h 1340643"/>
                <a:gd name="connsiteX7" fmla="*/ 261937 w 2093118"/>
                <a:gd name="connsiteY7" fmla="*/ 390525 h 1340643"/>
                <a:gd name="connsiteX8" fmla="*/ 188118 w 2093118"/>
                <a:gd name="connsiteY8" fmla="*/ 300037 h 1340643"/>
                <a:gd name="connsiteX9" fmla="*/ 119062 w 2093118"/>
                <a:gd name="connsiteY9" fmla="*/ 211931 h 1340643"/>
                <a:gd name="connsiteX10" fmla="*/ 57150 w 2093118"/>
                <a:gd name="connsiteY10" fmla="*/ 128587 h 1340643"/>
                <a:gd name="connsiteX11" fmla="*/ 19050 w 2093118"/>
                <a:gd name="connsiteY11" fmla="*/ 69056 h 1340643"/>
                <a:gd name="connsiteX12" fmla="*/ 4762 w 2093118"/>
                <a:gd name="connsiteY12" fmla="*/ 42862 h 1340643"/>
                <a:gd name="connsiteX13" fmla="*/ 0 w 2093118"/>
                <a:gd name="connsiteY13" fmla="*/ 21431 h 1340643"/>
                <a:gd name="connsiteX14" fmla="*/ 7143 w 2093118"/>
                <a:gd name="connsiteY14" fmla="*/ 4762 h 1340643"/>
                <a:gd name="connsiteX15" fmla="*/ 23812 w 2093118"/>
                <a:gd name="connsiteY15" fmla="*/ 0 h 1340643"/>
                <a:gd name="connsiteX16" fmla="*/ 50006 w 2093118"/>
                <a:gd name="connsiteY16" fmla="*/ 4762 h 1340643"/>
                <a:gd name="connsiteX17" fmla="*/ 69056 w 2093118"/>
                <a:gd name="connsiteY17" fmla="*/ 16668 h 1340643"/>
                <a:gd name="connsiteX18" fmla="*/ 128587 w 2093118"/>
                <a:gd name="connsiteY18" fmla="*/ 92868 h 1340643"/>
                <a:gd name="connsiteX19" fmla="*/ 176212 w 2093118"/>
                <a:gd name="connsiteY19" fmla="*/ 152400 h 1340643"/>
                <a:gd name="connsiteX20" fmla="*/ 235743 w 2093118"/>
                <a:gd name="connsiteY20" fmla="*/ 211931 h 1340643"/>
                <a:gd name="connsiteX21" fmla="*/ 295275 w 2093118"/>
                <a:gd name="connsiteY21" fmla="*/ 271462 h 1340643"/>
                <a:gd name="connsiteX22" fmla="*/ 390525 w 2093118"/>
                <a:gd name="connsiteY22" fmla="*/ 352425 h 1340643"/>
                <a:gd name="connsiteX23" fmla="*/ 461962 w 2093118"/>
                <a:gd name="connsiteY23" fmla="*/ 411956 h 1340643"/>
                <a:gd name="connsiteX24" fmla="*/ 526256 w 2093118"/>
                <a:gd name="connsiteY24" fmla="*/ 457200 h 1340643"/>
                <a:gd name="connsiteX25" fmla="*/ 633412 w 2093118"/>
                <a:gd name="connsiteY25" fmla="*/ 535781 h 1340643"/>
                <a:gd name="connsiteX26" fmla="*/ 740568 w 2093118"/>
                <a:gd name="connsiteY26" fmla="*/ 604837 h 1340643"/>
                <a:gd name="connsiteX27" fmla="*/ 850106 w 2093118"/>
                <a:gd name="connsiteY27" fmla="*/ 676275 h 1340643"/>
                <a:gd name="connsiteX28" fmla="*/ 952500 w 2093118"/>
                <a:gd name="connsiteY28" fmla="*/ 731043 h 1340643"/>
                <a:gd name="connsiteX29" fmla="*/ 1042987 w 2093118"/>
                <a:gd name="connsiteY29" fmla="*/ 778668 h 1340643"/>
                <a:gd name="connsiteX30" fmla="*/ 1195387 w 2093118"/>
                <a:gd name="connsiteY30" fmla="*/ 842962 h 1340643"/>
                <a:gd name="connsiteX31" fmla="*/ 1295400 w 2093118"/>
                <a:gd name="connsiteY31" fmla="*/ 878681 h 1340643"/>
                <a:gd name="connsiteX32" fmla="*/ 1376362 w 2093118"/>
                <a:gd name="connsiteY32" fmla="*/ 907256 h 1340643"/>
                <a:gd name="connsiteX33" fmla="*/ 1476375 w 2093118"/>
                <a:gd name="connsiteY33" fmla="*/ 938212 h 1340643"/>
                <a:gd name="connsiteX34" fmla="*/ 1621631 w 2093118"/>
                <a:gd name="connsiteY34" fmla="*/ 976312 h 1340643"/>
                <a:gd name="connsiteX35" fmla="*/ 1781175 w 2093118"/>
                <a:gd name="connsiteY35" fmla="*/ 1012031 h 1340643"/>
                <a:gd name="connsiteX36" fmla="*/ 1902618 w 2093118"/>
                <a:gd name="connsiteY36" fmla="*/ 1033462 h 1340643"/>
                <a:gd name="connsiteX37" fmla="*/ 1983581 w 2093118"/>
                <a:gd name="connsiteY37" fmla="*/ 1045368 h 1340643"/>
                <a:gd name="connsiteX38" fmla="*/ 2021681 w 2093118"/>
                <a:gd name="connsiteY38" fmla="*/ 1040606 h 1340643"/>
                <a:gd name="connsiteX39" fmla="*/ 2045493 w 2093118"/>
                <a:gd name="connsiteY39" fmla="*/ 1031081 h 1340643"/>
                <a:gd name="connsiteX40" fmla="*/ 2093118 w 2093118"/>
                <a:gd name="connsiteY40" fmla="*/ 976312 h 1340643"/>
                <a:gd name="connsiteX41" fmla="*/ 2035968 w 2093118"/>
                <a:gd name="connsiteY41" fmla="*/ 1340643 h 1340643"/>
                <a:gd name="connsiteX42" fmla="*/ 1916906 w 2093118"/>
                <a:gd name="connsiteY42" fmla="*/ 1338262 h 1340643"/>
                <a:gd name="connsiteX43" fmla="*/ 1759743 w 2093118"/>
                <a:gd name="connsiteY43" fmla="*/ 1295400 h 1340643"/>
                <a:gd name="connsiteX44" fmla="*/ 1471612 w 2093118"/>
                <a:gd name="connsiteY44" fmla="*/ 1200150 h 1340643"/>
                <a:gd name="connsiteX45" fmla="*/ 1266825 w 2093118"/>
                <a:gd name="connsiteY45" fmla="*/ 1123950 h 1340643"/>
                <a:gd name="connsiteX46" fmla="*/ 1121568 w 2093118"/>
                <a:gd name="connsiteY46" fmla="*/ 1057275 h 1340643"/>
                <a:gd name="connsiteX47" fmla="*/ 1009650 w 2093118"/>
                <a:gd name="connsiteY47" fmla="*/ 1002506 h 1340643"/>
                <a:gd name="connsiteX48" fmla="*/ 912018 w 2093118"/>
                <a:gd name="connsiteY48" fmla="*/ 950118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93118" h="1340643">
                  <a:moveTo>
                    <a:pt x="912018" y="950118"/>
                  </a:moveTo>
                  <a:lnTo>
                    <a:pt x="781050" y="866775"/>
                  </a:lnTo>
                  <a:lnTo>
                    <a:pt x="697706" y="802481"/>
                  </a:lnTo>
                  <a:lnTo>
                    <a:pt x="592931" y="716756"/>
                  </a:lnTo>
                  <a:lnTo>
                    <a:pt x="538162" y="669131"/>
                  </a:lnTo>
                  <a:lnTo>
                    <a:pt x="447675" y="588168"/>
                  </a:lnTo>
                  <a:lnTo>
                    <a:pt x="352425" y="490537"/>
                  </a:lnTo>
                  <a:lnTo>
                    <a:pt x="261937" y="390525"/>
                  </a:lnTo>
                  <a:lnTo>
                    <a:pt x="188118" y="300037"/>
                  </a:lnTo>
                  <a:lnTo>
                    <a:pt x="119062" y="211931"/>
                  </a:lnTo>
                  <a:lnTo>
                    <a:pt x="57150" y="128587"/>
                  </a:lnTo>
                  <a:lnTo>
                    <a:pt x="19050" y="69056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7143" y="4762"/>
                  </a:lnTo>
                  <a:lnTo>
                    <a:pt x="23812" y="0"/>
                  </a:lnTo>
                  <a:lnTo>
                    <a:pt x="50006" y="4762"/>
                  </a:lnTo>
                  <a:lnTo>
                    <a:pt x="69056" y="16668"/>
                  </a:lnTo>
                  <a:lnTo>
                    <a:pt x="128587" y="92868"/>
                  </a:lnTo>
                  <a:lnTo>
                    <a:pt x="176212" y="152400"/>
                  </a:lnTo>
                  <a:lnTo>
                    <a:pt x="235743" y="211931"/>
                  </a:lnTo>
                  <a:lnTo>
                    <a:pt x="295275" y="271462"/>
                  </a:lnTo>
                  <a:lnTo>
                    <a:pt x="390525" y="352425"/>
                  </a:lnTo>
                  <a:lnTo>
                    <a:pt x="461962" y="411956"/>
                  </a:lnTo>
                  <a:lnTo>
                    <a:pt x="526256" y="457200"/>
                  </a:lnTo>
                  <a:lnTo>
                    <a:pt x="633412" y="535781"/>
                  </a:lnTo>
                  <a:lnTo>
                    <a:pt x="740568" y="604837"/>
                  </a:lnTo>
                  <a:lnTo>
                    <a:pt x="850106" y="676275"/>
                  </a:lnTo>
                  <a:lnTo>
                    <a:pt x="952500" y="731043"/>
                  </a:lnTo>
                  <a:lnTo>
                    <a:pt x="1042987" y="778668"/>
                  </a:lnTo>
                  <a:lnTo>
                    <a:pt x="1195387" y="842962"/>
                  </a:lnTo>
                  <a:lnTo>
                    <a:pt x="1295400" y="878681"/>
                  </a:lnTo>
                  <a:lnTo>
                    <a:pt x="1376362" y="907256"/>
                  </a:lnTo>
                  <a:lnTo>
                    <a:pt x="1476375" y="938212"/>
                  </a:lnTo>
                  <a:lnTo>
                    <a:pt x="1621631" y="976312"/>
                  </a:lnTo>
                  <a:lnTo>
                    <a:pt x="1781175" y="1012031"/>
                  </a:lnTo>
                  <a:lnTo>
                    <a:pt x="1902618" y="1033462"/>
                  </a:lnTo>
                  <a:lnTo>
                    <a:pt x="1983581" y="1045368"/>
                  </a:lnTo>
                  <a:lnTo>
                    <a:pt x="2021681" y="1040606"/>
                  </a:lnTo>
                  <a:lnTo>
                    <a:pt x="2045493" y="1031081"/>
                  </a:lnTo>
                  <a:lnTo>
                    <a:pt x="2093118" y="976312"/>
                  </a:lnTo>
                  <a:lnTo>
                    <a:pt x="2035968" y="1340643"/>
                  </a:lnTo>
                  <a:lnTo>
                    <a:pt x="1916906" y="1338262"/>
                  </a:lnTo>
                  <a:lnTo>
                    <a:pt x="1759743" y="1295400"/>
                  </a:lnTo>
                  <a:lnTo>
                    <a:pt x="1471612" y="1200150"/>
                  </a:lnTo>
                  <a:lnTo>
                    <a:pt x="1266825" y="1123950"/>
                  </a:lnTo>
                  <a:lnTo>
                    <a:pt x="1121568" y="1057275"/>
                  </a:lnTo>
                  <a:lnTo>
                    <a:pt x="1009650" y="1002506"/>
                  </a:lnTo>
                  <a:lnTo>
                    <a:pt x="912018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22">
              <a:extLst>
                <a:ext uri="{FF2B5EF4-FFF2-40B4-BE49-F238E27FC236}">
                  <a16:creationId xmlns:a16="http://schemas.microsoft.com/office/drawing/2014/main" id="{D61313F0-4EE5-4A60-AFD6-848503D5DF16}"/>
                </a:ext>
              </a:extLst>
            </p:cNvPr>
            <p:cNvSpPr/>
            <p:nvPr/>
          </p:nvSpPr>
          <p:spPr>
            <a:xfrm>
              <a:off x="5387975" y="3178175"/>
              <a:ext cx="2165350" cy="2000250"/>
            </a:xfrm>
            <a:custGeom>
              <a:avLst/>
              <a:gdLst>
                <a:gd name="connsiteX0" fmla="*/ 723900 w 2165350"/>
                <a:gd name="connsiteY0" fmla="*/ 1025525 h 2000250"/>
                <a:gd name="connsiteX1" fmla="*/ 596900 w 2165350"/>
                <a:gd name="connsiteY1" fmla="*/ 812800 h 2000250"/>
                <a:gd name="connsiteX2" fmla="*/ 501650 w 2165350"/>
                <a:gd name="connsiteY2" fmla="*/ 673100 h 2000250"/>
                <a:gd name="connsiteX3" fmla="*/ 400050 w 2165350"/>
                <a:gd name="connsiteY3" fmla="*/ 533400 h 2000250"/>
                <a:gd name="connsiteX4" fmla="*/ 336550 w 2165350"/>
                <a:gd name="connsiteY4" fmla="*/ 438150 h 2000250"/>
                <a:gd name="connsiteX5" fmla="*/ 228600 w 2165350"/>
                <a:gd name="connsiteY5" fmla="*/ 288925 h 2000250"/>
                <a:gd name="connsiteX6" fmla="*/ 142875 w 2165350"/>
                <a:gd name="connsiteY6" fmla="*/ 174625 h 2000250"/>
                <a:gd name="connsiteX7" fmla="*/ 114300 w 2165350"/>
                <a:gd name="connsiteY7" fmla="*/ 136525 h 2000250"/>
                <a:gd name="connsiteX8" fmla="*/ 82550 w 2165350"/>
                <a:gd name="connsiteY8" fmla="*/ 107950 h 2000250"/>
                <a:gd name="connsiteX9" fmla="*/ 50800 w 2165350"/>
                <a:gd name="connsiteY9" fmla="*/ 85725 h 2000250"/>
                <a:gd name="connsiteX10" fmla="*/ 25400 w 2165350"/>
                <a:gd name="connsiteY10" fmla="*/ 73025 h 2000250"/>
                <a:gd name="connsiteX11" fmla="*/ 6350 w 2165350"/>
                <a:gd name="connsiteY11" fmla="*/ 50800 h 2000250"/>
                <a:gd name="connsiteX12" fmla="*/ 0 w 2165350"/>
                <a:gd name="connsiteY12" fmla="*/ 25400 h 2000250"/>
                <a:gd name="connsiteX13" fmla="*/ 6350 w 2165350"/>
                <a:gd name="connsiteY13" fmla="*/ 6350 h 2000250"/>
                <a:gd name="connsiteX14" fmla="*/ 19050 w 2165350"/>
                <a:gd name="connsiteY14" fmla="*/ 0 h 2000250"/>
                <a:gd name="connsiteX15" fmla="*/ 41275 w 2165350"/>
                <a:gd name="connsiteY15" fmla="*/ 0 h 2000250"/>
                <a:gd name="connsiteX16" fmla="*/ 88900 w 2165350"/>
                <a:gd name="connsiteY16" fmla="*/ 6350 h 2000250"/>
                <a:gd name="connsiteX17" fmla="*/ 120650 w 2165350"/>
                <a:gd name="connsiteY17" fmla="*/ 12700 h 2000250"/>
                <a:gd name="connsiteX18" fmla="*/ 161925 w 2165350"/>
                <a:gd name="connsiteY18" fmla="*/ 38100 h 2000250"/>
                <a:gd name="connsiteX19" fmla="*/ 212725 w 2165350"/>
                <a:gd name="connsiteY19" fmla="*/ 76200 h 2000250"/>
                <a:gd name="connsiteX20" fmla="*/ 279400 w 2165350"/>
                <a:gd name="connsiteY20" fmla="*/ 149225 h 2000250"/>
                <a:gd name="connsiteX21" fmla="*/ 454025 w 2165350"/>
                <a:gd name="connsiteY21" fmla="*/ 358775 h 2000250"/>
                <a:gd name="connsiteX22" fmla="*/ 635000 w 2165350"/>
                <a:gd name="connsiteY22" fmla="*/ 577850 h 2000250"/>
                <a:gd name="connsiteX23" fmla="*/ 787400 w 2165350"/>
                <a:gd name="connsiteY23" fmla="*/ 758825 h 2000250"/>
                <a:gd name="connsiteX24" fmla="*/ 863600 w 2165350"/>
                <a:gd name="connsiteY24" fmla="*/ 844550 h 2000250"/>
                <a:gd name="connsiteX25" fmla="*/ 990600 w 2165350"/>
                <a:gd name="connsiteY25" fmla="*/ 990600 h 2000250"/>
                <a:gd name="connsiteX26" fmla="*/ 1139825 w 2165350"/>
                <a:gd name="connsiteY26" fmla="*/ 1152525 h 2000250"/>
                <a:gd name="connsiteX27" fmla="*/ 1247775 w 2165350"/>
                <a:gd name="connsiteY27" fmla="*/ 1260475 h 2000250"/>
                <a:gd name="connsiteX28" fmla="*/ 1330325 w 2165350"/>
                <a:gd name="connsiteY28" fmla="*/ 1336675 h 2000250"/>
                <a:gd name="connsiteX29" fmla="*/ 1466850 w 2165350"/>
                <a:gd name="connsiteY29" fmla="*/ 1454150 h 2000250"/>
                <a:gd name="connsiteX30" fmla="*/ 1590675 w 2165350"/>
                <a:gd name="connsiteY30" fmla="*/ 1543050 h 2000250"/>
                <a:gd name="connsiteX31" fmla="*/ 1768475 w 2165350"/>
                <a:gd name="connsiteY31" fmla="*/ 1673225 h 2000250"/>
                <a:gd name="connsiteX32" fmla="*/ 1955800 w 2165350"/>
                <a:gd name="connsiteY32" fmla="*/ 1797050 h 2000250"/>
                <a:gd name="connsiteX33" fmla="*/ 2105025 w 2165350"/>
                <a:gd name="connsiteY33" fmla="*/ 1889125 h 2000250"/>
                <a:gd name="connsiteX34" fmla="*/ 2130425 w 2165350"/>
                <a:gd name="connsiteY34" fmla="*/ 1908175 h 2000250"/>
                <a:gd name="connsiteX35" fmla="*/ 2155825 w 2165350"/>
                <a:gd name="connsiteY35" fmla="*/ 1933575 h 2000250"/>
                <a:gd name="connsiteX36" fmla="*/ 2165350 w 2165350"/>
                <a:gd name="connsiteY36" fmla="*/ 1958975 h 2000250"/>
                <a:gd name="connsiteX37" fmla="*/ 2155825 w 2165350"/>
                <a:gd name="connsiteY37" fmla="*/ 1981200 h 2000250"/>
                <a:gd name="connsiteX38" fmla="*/ 2143125 w 2165350"/>
                <a:gd name="connsiteY38" fmla="*/ 1993900 h 2000250"/>
                <a:gd name="connsiteX39" fmla="*/ 2089150 w 2165350"/>
                <a:gd name="connsiteY39" fmla="*/ 2000250 h 2000250"/>
                <a:gd name="connsiteX40" fmla="*/ 1885950 w 2165350"/>
                <a:gd name="connsiteY40" fmla="*/ 1981200 h 2000250"/>
                <a:gd name="connsiteX41" fmla="*/ 1619250 w 2165350"/>
                <a:gd name="connsiteY41" fmla="*/ 1939925 h 2000250"/>
                <a:gd name="connsiteX42" fmla="*/ 1362075 w 2165350"/>
                <a:gd name="connsiteY42" fmla="*/ 1889125 h 2000250"/>
                <a:gd name="connsiteX43" fmla="*/ 1301750 w 2165350"/>
                <a:gd name="connsiteY43" fmla="*/ 1870075 h 2000250"/>
                <a:gd name="connsiteX44" fmla="*/ 1257300 w 2165350"/>
                <a:gd name="connsiteY44" fmla="*/ 1854200 h 2000250"/>
                <a:gd name="connsiteX45" fmla="*/ 1222375 w 2165350"/>
                <a:gd name="connsiteY45" fmla="*/ 1838325 h 2000250"/>
                <a:gd name="connsiteX46" fmla="*/ 1181100 w 2165350"/>
                <a:gd name="connsiteY46" fmla="*/ 1809750 h 2000250"/>
                <a:gd name="connsiteX47" fmla="*/ 1155700 w 2165350"/>
                <a:gd name="connsiteY47" fmla="*/ 1790700 h 2000250"/>
                <a:gd name="connsiteX48" fmla="*/ 1136650 w 2165350"/>
                <a:gd name="connsiteY48" fmla="*/ 1755775 h 2000250"/>
                <a:gd name="connsiteX49" fmla="*/ 1003300 w 2165350"/>
                <a:gd name="connsiteY49" fmla="*/ 1524000 h 2000250"/>
                <a:gd name="connsiteX50" fmla="*/ 847725 w 2165350"/>
                <a:gd name="connsiteY50" fmla="*/ 1247775 h 2000250"/>
                <a:gd name="connsiteX51" fmla="*/ 723900 w 2165350"/>
                <a:gd name="connsiteY51" fmla="*/ 1025525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5350" h="2000250">
                  <a:moveTo>
                    <a:pt x="723900" y="1025525"/>
                  </a:moveTo>
                  <a:lnTo>
                    <a:pt x="596900" y="812800"/>
                  </a:lnTo>
                  <a:lnTo>
                    <a:pt x="501650" y="673100"/>
                  </a:lnTo>
                  <a:lnTo>
                    <a:pt x="400050" y="533400"/>
                  </a:lnTo>
                  <a:lnTo>
                    <a:pt x="336550" y="438150"/>
                  </a:lnTo>
                  <a:lnTo>
                    <a:pt x="228600" y="288925"/>
                  </a:lnTo>
                  <a:lnTo>
                    <a:pt x="142875" y="174625"/>
                  </a:lnTo>
                  <a:lnTo>
                    <a:pt x="114300" y="136525"/>
                  </a:lnTo>
                  <a:lnTo>
                    <a:pt x="82550" y="107950"/>
                  </a:lnTo>
                  <a:lnTo>
                    <a:pt x="50800" y="85725"/>
                  </a:lnTo>
                  <a:lnTo>
                    <a:pt x="25400" y="73025"/>
                  </a:lnTo>
                  <a:lnTo>
                    <a:pt x="6350" y="50800"/>
                  </a:lnTo>
                  <a:lnTo>
                    <a:pt x="0" y="25400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88900" y="6350"/>
                  </a:lnTo>
                  <a:lnTo>
                    <a:pt x="120650" y="12700"/>
                  </a:lnTo>
                  <a:lnTo>
                    <a:pt x="161925" y="38100"/>
                  </a:lnTo>
                  <a:lnTo>
                    <a:pt x="212725" y="76200"/>
                  </a:lnTo>
                  <a:lnTo>
                    <a:pt x="279400" y="149225"/>
                  </a:lnTo>
                  <a:lnTo>
                    <a:pt x="454025" y="358775"/>
                  </a:lnTo>
                  <a:lnTo>
                    <a:pt x="635000" y="577850"/>
                  </a:lnTo>
                  <a:lnTo>
                    <a:pt x="787400" y="758825"/>
                  </a:lnTo>
                  <a:lnTo>
                    <a:pt x="863600" y="844550"/>
                  </a:lnTo>
                  <a:lnTo>
                    <a:pt x="990600" y="990600"/>
                  </a:lnTo>
                  <a:lnTo>
                    <a:pt x="1139825" y="1152525"/>
                  </a:lnTo>
                  <a:lnTo>
                    <a:pt x="1247775" y="1260475"/>
                  </a:lnTo>
                  <a:lnTo>
                    <a:pt x="1330325" y="1336675"/>
                  </a:lnTo>
                  <a:lnTo>
                    <a:pt x="1466850" y="1454150"/>
                  </a:lnTo>
                  <a:lnTo>
                    <a:pt x="1590675" y="1543050"/>
                  </a:lnTo>
                  <a:lnTo>
                    <a:pt x="1768475" y="1673225"/>
                  </a:lnTo>
                  <a:lnTo>
                    <a:pt x="1955800" y="1797050"/>
                  </a:lnTo>
                  <a:lnTo>
                    <a:pt x="2105025" y="1889125"/>
                  </a:lnTo>
                  <a:lnTo>
                    <a:pt x="2130425" y="1908175"/>
                  </a:lnTo>
                  <a:lnTo>
                    <a:pt x="2155825" y="1933575"/>
                  </a:lnTo>
                  <a:lnTo>
                    <a:pt x="2165350" y="1958975"/>
                  </a:lnTo>
                  <a:lnTo>
                    <a:pt x="2155825" y="1981200"/>
                  </a:lnTo>
                  <a:lnTo>
                    <a:pt x="2143125" y="1993900"/>
                  </a:lnTo>
                  <a:lnTo>
                    <a:pt x="2089150" y="2000250"/>
                  </a:lnTo>
                  <a:lnTo>
                    <a:pt x="1885950" y="1981200"/>
                  </a:lnTo>
                  <a:lnTo>
                    <a:pt x="1619250" y="1939925"/>
                  </a:lnTo>
                  <a:lnTo>
                    <a:pt x="1362075" y="1889125"/>
                  </a:lnTo>
                  <a:lnTo>
                    <a:pt x="1301750" y="1870075"/>
                  </a:lnTo>
                  <a:lnTo>
                    <a:pt x="1257300" y="1854200"/>
                  </a:lnTo>
                  <a:lnTo>
                    <a:pt x="1222375" y="1838325"/>
                  </a:lnTo>
                  <a:lnTo>
                    <a:pt x="1181100" y="1809750"/>
                  </a:lnTo>
                  <a:lnTo>
                    <a:pt x="1155700" y="1790700"/>
                  </a:lnTo>
                  <a:lnTo>
                    <a:pt x="1136650" y="1755775"/>
                  </a:lnTo>
                  <a:lnTo>
                    <a:pt x="1003300" y="1524000"/>
                  </a:lnTo>
                  <a:lnTo>
                    <a:pt x="847725" y="1247775"/>
                  </a:lnTo>
                  <a:lnTo>
                    <a:pt x="7239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 nodeType="clickPar">
                      <p:stCondLst>
                        <p:cond delay="indefinite"/>
                      </p:stCondLst>
                      <p:childTnLst>
                        <p:par>
                          <p:cTn id="2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8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3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 nodeType="clickPar">
                      <p:stCondLst>
                        <p:cond delay="indefinite"/>
                      </p:stCondLst>
                      <p:childTnLst>
                        <p:par>
                          <p:cTn id="3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 nodeType="clickPar">
                      <p:stCondLst>
                        <p:cond delay="indefinite"/>
                      </p:stCondLst>
                      <p:childTnLst>
                        <p:par>
                          <p:cTn id="4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 nodeType="clickPar">
                      <p:stCondLst>
                        <p:cond delay="indefinite"/>
                      </p:stCondLst>
                      <p:childTnLst>
                        <p:par>
                          <p:cTn id="4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6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 nodeType="clickPar">
                      <p:stCondLst>
                        <p:cond delay="indefinite"/>
                      </p:stCondLst>
                      <p:childTnLst>
                        <p:par>
                          <p:cTn id="6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1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 nodeType="clickPar">
                      <p:stCondLst>
                        <p:cond delay="indefinite"/>
                      </p:stCondLst>
                      <p:childTnLst>
                        <p:par>
                          <p:cTn id="6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6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042" name="グループ化 1">
            <a:extLst>
              <a:ext uri="{FF2B5EF4-FFF2-40B4-BE49-F238E27FC236}">
                <a16:creationId xmlns:a16="http://schemas.microsoft.com/office/drawing/2014/main" id="{04C38BAF-67D4-44A2-BE4F-4FE507FE9F7E}"/>
              </a:ext>
            </a:extLst>
          </p:cNvPr>
          <p:cNvGrpSpPr>
            <a:grpSpLocks/>
          </p:cNvGrpSpPr>
          <p:nvPr/>
        </p:nvGrpSpPr>
        <p:grpSpPr bwMode="auto">
          <a:xfrm>
            <a:off x="2584450" y="1465263"/>
            <a:ext cx="4968875" cy="4564062"/>
            <a:chOff x="2584450" y="1465263"/>
            <a:chExt cx="4968875" cy="45640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0AFBA112-672C-4F37-BC2D-F7EAAD7381D7}"/>
                </a:ext>
              </a:extLst>
            </p:cNvPr>
            <p:cNvSpPr/>
            <p:nvPr/>
          </p:nvSpPr>
          <p:spPr>
            <a:xfrm>
              <a:off x="3679825" y="1465263"/>
              <a:ext cx="1976438" cy="561975"/>
            </a:xfrm>
            <a:custGeom>
              <a:avLst/>
              <a:gdLst>
                <a:gd name="connsiteX0" fmla="*/ 1016794 w 1976438"/>
                <a:gd name="connsiteY0" fmla="*/ 359569 h 561975"/>
                <a:gd name="connsiteX1" fmla="*/ 740569 w 1976438"/>
                <a:gd name="connsiteY1" fmla="*/ 452437 h 561975"/>
                <a:gd name="connsiteX2" fmla="*/ 557213 w 1976438"/>
                <a:gd name="connsiteY2" fmla="*/ 516731 h 561975"/>
                <a:gd name="connsiteX3" fmla="*/ 421482 w 1976438"/>
                <a:gd name="connsiteY3" fmla="*/ 561975 h 561975"/>
                <a:gd name="connsiteX4" fmla="*/ 404813 w 1976438"/>
                <a:gd name="connsiteY4" fmla="*/ 561975 h 561975"/>
                <a:gd name="connsiteX5" fmla="*/ 323850 w 1976438"/>
                <a:gd name="connsiteY5" fmla="*/ 540544 h 561975"/>
                <a:gd name="connsiteX6" fmla="*/ 269082 w 1976438"/>
                <a:gd name="connsiteY6" fmla="*/ 511969 h 561975"/>
                <a:gd name="connsiteX7" fmla="*/ 209550 w 1976438"/>
                <a:gd name="connsiteY7" fmla="*/ 476250 h 561975"/>
                <a:gd name="connsiteX8" fmla="*/ 147638 w 1976438"/>
                <a:gd name="connsiteY8" fmla="*/ 421481 h 561975"/>
                <a:gd name="connsiteX9" fmla="*/ 107157 w 1976438"/>
                <a:gd name="connsiteY9" fmla="*/ 383381 h 561975"/>
                <a:gd name="connsiteX10" fmla="*/ 64294 w 1976438"/>
                <a:gd name="connsiteY10" fmla="*/ 335756 h 561975"/>
                <a:gd name="connsiteX11" fmla="*/ 26194 w 1976438"/>
                <a:gd name="connsiteY11" fmla="*/ 292894 h 561975"/>
                <a:gd name="connsiteX12" fmla="*/ 11907 w 1976438"/>
                <a:gd name="connsiteY12" fmla="*/ 271462 h 561975"/>
                <a:gd name="connsiteX13" fmla="*/ 4763 w 1976438"/>
                <a:gd name="connsiteY13" fmla="*/ 245269 h 561975"/>
                <a:gd name="connsiteX14" fmla="*/ 0 w 1976438"/>
                <a:gd name="connsiteY14" fmla="*/ 216694 h 561975"/>
                <a:gd name="connsiteX15" fmla="*/ 4763 w 1976438"/>
                <a:gd name="connsiteY15" fmla="*/ 195262 h 561975"/>
                <a:gd name="connsiteX16" fmla="*/ 19050 w 1976438"/>
                <a:gd name="connsiteY16" fmla="*/ 185737 h 561975"/>
                <a:gd name="connsiteX17" fmla="*/ 33338 w 1976438"/>
                <a:gd name="connsiteY17" fmla="*/ 185737 h 561975"/>
                <a:gd name="connsiteX18" fmla="*/ 52388 w 1976438"/>
                <a:gd name="connsiteY18" fmla="*/ 192881 h 561975"/>
                <a:gd name="connsiteX19" fmla="*/ 78582 w 1976438"/>
                <a:gd name="connsiteY19" fmla="*/ 214312 h 561975"/>
                <a:gd name="connsiteX20" fmla="*/ 140494 w 1976438"/>
                <a:gd name="connsiteY20" fmla="*/ 254794 h 561975"/>
                <a:gd name="connsiteX21" fmla="*/ 183357 w 1976438"/>
                <a:gd name="connsiteY21" fmla="*/ 276225 h 561975"/>
                <a:gd name="connsiteX22" fmla="*/ 226219 w 1976438"/>
                <a:gd name="connsiteY22" fmla="*/ 295275 h 561975"/>
                <a:gd name="connsiteX23" fmla="*/ 259557 w 1976438"/>
                <a:gd name="connsiteY23" fmla="*/ 304800 h 561975"/>
                <a:gd name="connsiteX24" fmla="*/ 311944 w 1976438"/>
                <a:gd name="connsiteY24" fmla="*/ 319087 h 561975"/>
                <a:gd name="connsiteX25" fmla="*/ 361950 w 1976438"/>
                <a:gd name="connsiteY25" fmla="*/ 326231 h 561975"/>
                <a:gd name="connsiteX26" fmla="*/ 395288 w 1976438"/>
                <a:gd name="connsiteY26" fmla="*/ 326231 h 561975"/>
                <a:gd name="connsiteX27" fmla="*/ 469107 w 1976438"/>
                <a:gd name="connsiteY27" fmla="*/ 319087 h 561975"/>
                <a:gd name="connsiteX28" fmla="*/ 611982 w 1976438"/>
                <a:gd name="connsiteY28" fmla="*/ 283369 h 561975"/>
                <a:gd name="connsiteX29" fmla="*/ 840582 w 1976438"/>
                <a:gd name="connsiteY29" fmla="*/ 230981 h 561975"/>
                <a:gd name="connsiteX30" fmla="*/ 1140619 w 1976438"/>
                <a:gd name="connsiteY30" fmla="*/ 164306 h 561975"/>
                <a:gd name="connsiteX31" fmla="*/ 1381125 w 1976438"/>
                <a:gd name="connsiteY31" fmla="*/ 111919 h 561975"/>
                <a:gd name="connsiteX32" fmla="*/ 1407319 w 1976438"/>
                <a:gd name="connsiteY32" fmla="*/ 83344 h 561975"/>
                <a:gd name="connsiteX33" fmla="*/ 1435894 w 1976438"/>
                <a:gd name="connsiteY33" fmla="*/ 59531 h 561975"/>
                <a:gd name="connsiteX34" fmla="*/ 1471613 w 1976438"/>
                <a:gd name="connsiteY34" fmla="*/ 38100 h 561975"/>
                <a:gd name="connsiteX35" fmla="*/ 1507332 w 1976438"/>
                <a:gd name="connsiteY35" fmla="*/ 21431 h 561975"/>
                <a:gd name="connsiteX36" fmla="*/ 1552575 w 1976438"/>
                <a:gd name="connsiteY36" fmla="*/ 7144 h 561975"/>
                <a:gd name="connsiteX37" fmla="*/ 1597819 w 1976438"/>
                <a:gd name="connsiteY37" fmla="*/ 0 h 561975"/>
                <a:gd name="connsiteX38" fmla="*/ 1638300 w 1976438"/>
                <a:gd name="connsiteY38" fmla="*/ 2381 h 561975"/>
                <a:gd name="connsiteX39" fmla="*/ 1695450 w 1976438"/>
                <a:gd name="connsiteY39" fmla="*/ 19050 h 561975"/>
                <a:gd name="connsiteX40" fmla="*/ 1790700 w 1976438"/>
                <a:gd name="connsiteY40" fmla="*/ 59531 h 561975"/>
                <a:gd name="connsiteX41" fmla="*/ 1893094 w 1976438"/>
                <a:gd name="connsiteY41" fmla="*/ 109537 h 561975"/>
                <a:gd name="connsiteX42" fmla="*/ 1931194 w 1976438"/>
                <a:gd name="connsiteY42" fmla="*/ 130969 h 561975"/>
                <a:gd name="connsiteX43" fmla="*/ 1943100 w 1976438"/>
                <a:gd name="connsiteY43" fmla="*/ 138112 h 561975"/>
                <a:gd name="connsiteX44" fmla="*/ 1959769 w 1976438"/>
                <a:gd name="connsiteY44" fmla="*/ 154781 h 561975"/>
                <a:gd name="connsiteX45" fmla="*/ 1971675 w 1976438"/>
                <a:gd name="connsiteY45" fmla="*/ 180975 h 561975"/>
                <a:gd name="connsiteX46" fmla="*/ 1976438 w 1976438"/>
                <a:gd name="connsiteY46" fmla="*/ 200025 h 561975"/>
                <a:gd name="connsiteX47" fmla="*/ 1976438 w 1976438"/>
                <a:gd name="connsiteY47" fmla="*/ 221456 h 561975"/>
                <a:gd name="connsiteX48" fmla="*/ 1964532 w 1976438"/>
                <a:gd name="connsiteY48" fmla="*/ 247650 h 561975"/>
                <a:gd name="connsiteX49" fmla="*/ 1943100 w 1976438"/>
                <a:gd name="connsiteY49" fmla="*/ 271462 h 561975"/>
                <a:gd name="connsiteX50" fmla="*/ 1909763 w 1976438"/>
                <a:gd name="connsiteY50" fmla="*/ 295275 h 561975"/>
                <a:gd name="connsiteX51" fmla="*/ 1483519 w 1976438"/>
                <a:gd name="connsiteY51" fmla="*/ 271462 h 561975"/>
                <a:gd name="connsiteX52" fmla="*/ 1414463 w 1976438"/>
                <a:gd name="connsiteY52" fmla="*/ 266700 h 561975"/>
                <a:gd name="connsiteX53" fmla="*/ 1369219 w 1976438"/>
                <a:gd name="connsiteY53" fmla="*/ 269081 h 561975"/>
                <a:gd name="connsiteX54" fmla="*/ 1319213 w 1976438"/>
                <a:gd name="connsiteY54" fmla="*/ 278606 h 561975"/>
                <a:gd name="connsiteX55" fmla="*/ 1016794 w 1976438"/>
                <a:gd name="connsiteY55" fmla="*/ 359569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976438" h="561975">
                  <a:moveTo>
                    <a:pt x="1016794" y="359569"/>
                  </a:moveTo>
                  <a:lnTo>
                    <a:pt x="740569" y="452437"/>
                  </a:lnTo>
                  <a:lnTo>
                    <a:pt x="557213" y="516731"/>
                  </a:lnTo>
                  <a:lnTo>
                    <a:pt x="421482" y="561975"/>
                  </a:lnTo>
                  <a:lnTo>
                    <a:pt x="404813" y="561975"/>
                  </a:lnTo>
                  <a:lnTo>
                    <a:pt x="323850" y="540544"/>
                  </a:lnTo>
                  <a:lnTo>
                    <a:pt x="269082" y="511969"/>
                  </a:lnTo>
                  <a:lnTo>
                    <a:pt x="209550" y="476250"/>
                  </a:lnTo>
                  <a:lnTo>
                    <a:pt x="147638" y="421481"/>
                  </a:lnTo>
                  <a:lnTo>
                    <a:pt x="107157" y="383381"/>
                  </a:lnTo>
                  <a:lnTo>
                    <a:pt x="64294" y="335756"/>
                  </a:lnTo>
                  <a:lnTo>
                    <a:pt x="26194" y="292894"/>
                  </a:lnTo>
                  <a:lnTo>
                    <a:pt x="11907" y="271462"/>
                  </a:lnTo>
                  <a:lnTo>
                    <a:pt x="4763" y="245269"/>
                  </a:lnTo>
                  <a:lnTo>
                    <a:pt x="0" y="216694"/>
                  </a:lnTo>
                  <a:lnTo>
                    <a:pt x="4763" y="195262"/>
                  </a:lnTo>
                  <a:lnTo>
                    <a:pt x="19050" y="185737"/>
                  </a:lnTo>
                  <a:lnTo>
                    <a:pt x="33338" y="185737"/>
                  </a:lnTo>
                  <a:lnTo>
                    <a:pt x="52388" y="192881"/>
                  </a:lnTo>
                  <a:lnTo>
                    <a:pt x="78582" y="214312"/>
                  </a:lnTo>
                  <a:lnTo>
                    <a:pt x="140494" y="254794"/>
                  </a:lnTo>
                  <a:lnTo>
                    <a:pt x="183357" y="276225"/>
                  </a:lnTo>
                  <a:lnTo>
                    <a:pt x="226219" y="295275"/>
                  </a:lnTo>
                  <a:lnTo>
                    <a:pt x="259557" y="304800"/>
                  </a:lnTo>
                  <a:lnTo>
                    <a:pt x="311944" y="319087"/>
                  </a:lnTo>
                  <a:lnTo>
                    <a:pt x="361950" y="326231"/>
                  </a:lnTo>
                  <a:lnTo>
                    <a:pt x="395288" y="326231"/>
                  </a:lnTo>
                  <a:lnTo>
                    <a:pt x="469107" y="319087"/>
                  </a:lnTo>
                  <a:lnTo>
                    <a:pt x="611982" y="283369"/>
                  </a:lnTo>
                  <a:lnTo>
                    <a:pt x="840582" y="230981"/>
                  </a:lnTo>
                  <a:lnTo>
                    <a:pt x="1140619" y="164306"/>
                  </a:lnTo>
                  <a:lnTo>
                    <a:pt x="1381125" y="111919"/>
                  </a:lnTo>
                  <a:lnTo>
                    <a:pt x="1407319" y="83344"/>
                  </a:lnTo>
                  <a:lnTo>
                    <a:pt x="1435894" y="59531"/>
                  </a:lnTo>
                  <a:lnTo>
                    <a:pt x="1471613" y="38100"/>
                  </a:lnTo>
                  <a:lnTo>
                    <a:pt x="1507332" y="21431"/>
                  </a:lnTo>
                  <a:lnTo>
                    <a:pt x="1552575" y="7144"/>
                  </a:lnTo>
                  <a:lnTo>
                    <a:pt x="1597819" y="0"/>
                  </a:lnTo>
                  <a:lnTo>
                    <a:pt x="1638300" y="2381"/>
                  </a:lnTo>
                  <a:lnTo>
                    <a:pt x="1695450" y="19050"/>
                  </a:lnTo>
                  <a:lnTo>
                    <a:pt x="1790700" y="59531"/>
                  </a:lnTo>
                  <a:lnTo>
                    <a:pt x="1893094" y="109537"/>
                  </a:lnTo>
                  <a:lnTo>
                    <a:pt x="1931194" y="130969"/>
                  </a:lnTo>
                  <a:lnTo>
                    <a:pt x="1943100" y="138112"/>
                  </a:lnTo>
                  <a:lnTo>
                    <a:pt x="1959769" y="154781"/>
                  </a:lnTo>
                  <a:lnTo>
                    <a:pt x="1971675" y="180975"/>
                  </a:lnTo>
                  <a:lnTo>
                    <a:pt x="1976438" y="200025"/>
                  </a:lnTo>
                  <a:lnTo>
                    <a:pt x="1976438" y="221456"/>
                  </a:lnTo>
                  <a:lnTo>
                    <a:pt x="1964532" y="247650"/>
                  </a:lnTo>
                  <a:lnTo>
                    <a:pt x="1943100" y="271462"/>
                  </a:lnTo>
                  <a:lnTo>
                    <a:pt x="1909763" y="295275"/>
                  </a:lnTo>
                  <a:lnTo>
                    <a:pt x="1483519" y="271462"/>
                  </a:lnTo>
                  <a:lnTo>
                    <a:pt x="1414463" y="266700"/>
                  </a:lnTo>
                  <a:lnTo>
                    <a:pt x="1369219" y="269081"/>
                  </a:lnTo>
                  <a:lnTo>
                    <a:pt x="1319213" y="278606"/>
                  </a:lnTo>
                  <a:lnTo>
                    <a:pt x="101679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3B93205-25E2-4832-8127-D30D41CF550A}"/>
                </a:ext>
              </a:extLst>
            </p:cNvPr>
            <p:cNvSpPr/>
            <p:nvPr/>
          </p:nvSpPr>
          <p:spPr>
            <a:xfrm>
              <a:off x="2617788" y="3021013"/>
              <a:ext cx="1416050" cy="476250"/>
            </a:xfrm>
            <a:custGeom>
              <a:avLst/>
              <a:gdLst>
                <a:gd name="connsiteX0" fmla="*/ 788194 w 1416844"/>
                <a:gd name="connsiteY0" fmla="*/ 307182 h 476250"/>
                <a:gd name="connsiteX1" fmla="*/ 602456 w 1416844"/>
                <a:gd name="connsiteY1" fmla="*/ 390525 h 476250"/>
                <a:gd name="connsiteX2" fmla="*/ 507206 w 1416844"/>
                <a:gd name="connsiteY2" fmla="*/ 435769 h 476250"/>
                <a:gd name="connsiteX3" fmla="*/ 464344 w 1416844"/>
                <a:gd name="connsiteY3" fmla="*/ 454819 h 476250"/>
                <a:gd name="connsiteX4" fmla="*/ 426244 w 1416844"/>
                <a:gd name="connsiteY4" fmla="*/ 466725 h 476250"/>
                <a:gd name="connsiteX5" fmla="*/ 381000 w 1416844"/>
                <a:gd name="connsiteY5" fmla="*/ 473869 h 476250"/>
                <a:gd name="connsiteX6" fmla="*/ 340519 w 1416844"/>
                <a:gd name="connsiteY6" fmla="*/ 476250 h 476250"/>
                <a:gd name="connsiteX7" fmla="*/ 304800 w 1416844"/>
                <a:gd name="connsiteY7" fmla="*/ 469107 h 476250"/>
                <a:gd name="connsiteX8" fmla="*/ 261937 w 1416844"/>
                <a:gd name="connsiteY8" fmla="*/ 450057 h 476250"/>
                <a:gd name="connsiteX9" fmla="*/ 195262 w 1416844"/>
                <a:gd name="connsiteY9" fmla="*/ 414338 h 476250"/>
                <a:gd name="connsiteX10" fmla="*/ 142875 w 1416844"/>
                <a:gd name="connsiteY10" fmla="*/ 378619 h 476250"/>
                <a:gd name="connsiteX11" fmla="*/ 76200 w 1416844"/>
                <a:gd name="connsiteY11" fmla="*/ 323850 h 476250"/>
                <a:gd name="connsiteX12" fmla="*/ 45244 w 1416844"/>
                <a:gd name="connsiteY12" fmla="*/ 292894 h 476250"/>
                <a:gd name="connsiteX13" fmla="*/ 11906 w 1416844"/>
                <a:gd name="connsiteY13" fmla="*/ 264319 h 476250"/>
                <a:gd name="connsiteX14" fmla="*/ 2381 w 1416844"/>
                <a:gd name="connsiteY14" fmla="*/ 247650 h 476250"/>
                <a:gd name="connsiteX15" fmla="*/ 0 w 1416844"/>
                <a:gd name="connsiteY15" fmla="*/ 226219 h 476250"/>
                <a:gd name="connsiteX16" fmla="*/ 4762 w 1416844"/>
                <a:gd name="connsiteY16" fmla="*/ 202407 h 476250"/>
                <a:gd name="connsiteX17" fmla="*/ 16669 w 1416844"/>
                <a:gd name="connsiteY17" fmla="*/ 190500 h 476250"/>
                <a:gd name="connsiteX18" fmla="*/ 40481 w 1416844"/>
                <a:gd name="connsiteY18" fmla="*/ 180975 h 476250"/>
                <a:gd name="connsiteX19" fmla="*/ 59531 w 1416844"/>
                <a:gd name="connsiteY19" fmla="*/ 185738 h 476250"/>
                <a:gd name="connsiteX20" fmla="*/ 97631 w 1416844"/>
                <a:gd name="connsiteY20" fmla="*/ 204788 h 476250"/>
                <a:gd name="connsiteX21" fmla="*/ 123825 w 1416844"/>
                <a:gd name="connsiteY21" fmla="*/ 216694 h 476250"/>
                <a:gd name="connsiteX22" fmla="*/ 185737 w 1416844"/>
                <a:gd name="connsiteY22" fmla="*/ 235744 h 476250"/>
                <a:gd name="connsiteX23" fmla="*/ 230981 w 1416844"/>
                <a:gd name="connsiteY23" fmla="*/ 247650 h 476250"/>
                <a:gd name="connsiteX24" fmla="*/ 285750 w 1416844"/>
                <a:gd name="connsiteY24" fmla="*/ 254794 h 476250"/>
                <a:gd name="connsiteX25" fmla="*/ 335756 w 1416844"/>
                <a:gd name="connsiteY25" fmla="*/ 259557 h 476250"/>
                <a:gd name="connsiteX26" fmla="*/ 359569 w 1416844"/>
                <a:gd name="connsiteY26" fmla="*/ 257175 h 476250"/>
                <a:gd name="connsiteX27" fmla="*/ 392906 w 1416844"/>
                <a:gd name="connsiteY27" fmla="*/ 254794 h 476250"/>
                <a:gd name="connsiteX28" fmla="*/ 481012 w 1416844"/>
                <a:gd name="connsiteY28" fmla="*/ 221457 h 476250"/>
                <a:gd name="connsiteX29" fmla="*/ 697706 w 1416844"/>
                <a:gd name="connsiteY29" fmla="*/ 145257 h 476250"/>
                <a:gd name="connsiteX30" fmla="*/ 895350 w 1416844"/>
                <a:gd name="connsiteY30" fmla="*/ 73819 h 476250"/>
                <a:gd name="connsiteX31" fmla="*/ 935831 w 1416844"/>
                <a:gd name="connsiteY31" fmla="*/ 45244 h 476250"/>
                <a:gd name="connsiteX32" fmla="*/ 971550 w 1416844"/>
                <a:gd name="connsiteY32" fmla="*/ 26194 h 476250"/>
                <a:gd name="connsiteX33" fmla="*/ 1009650 w 1416844"/>
                <a:gd name="connsiteY33" fmla="*/ 9525 h 476250"/>
                <a:gd name="connsiteX34" fmla="*/ 1057275 w 1416844"/>
                <a:gd name="connsiteY34" fmla="*/ 0 h 476250"/>
                <a:gd name="connsiteX35" fmla="*/ 1100137 w 1416844"/>
                <a:gd name="connsiteY35" fmla="*/ 4763 h 476250"/>
                <a:gd name="connsiteX36" fmla="*/ 1135856 w 1416844"/>
                <a:gd name="connsiteY36" fmla="*/ 21432 h 476250"/>
                <a:gd name="connsiteX37" fmla="*/ 1214437 w 1416844"/>
                <a:gd name="connsiteY37" fmla="*/ 64294 h 476250"/>
                <a:gd name="connsiteX38" fmla="*/ 1307306 w 1416844"/>
                <a:gd name="connsiteY38" fmla="*/ 116682 h 476250"/>
                <a:gd name="connsiteX39" fmla="*/ 1357312 w 1416844"/>
                <a:gd name="connsiteY39" fmla="*/ 142875 h 476250"/>
                <a:gd name="connsiteX40" fmla="*/ 1390650 w 1416844"/>
                <a:gd name="connsiteY40" fmla="*/ 166688 h 476250"/>
                <a:gd name="connsiteX41" fmla="*/ 1407319 w 1416844"/>
                <a:gd name="connsiteY41" fmla="*/ 185738 h 476250"/>
                <a:gd name="connsiteX42" fmla="*/ 1416844 w 1416844"/>
                <a:gd name="connsiteY42" fmla="*/ 211932 h 476250"/>
                <a:gd name="connsiteX43" fmla="*/ 1416844 w 1416844"/>
                <a:gd name="connsiteY43" fmla="*/ 240507 h 476250"/>
                <a:gd name="connsiteX44" fmla="*/ 1400175 w 1416844"/>
                <a:gd name="connsiteY44" fmla="*/ 266700 h 476250"/>
                <a:gd name="connsiteX45" fmla="*/ 1347787 w 1416844"/>
                <a:gd name="connsiteY45" fmla="*/ 328613 h 476250"/>
                <a:gd name="connsiteX46" fmla="*/ 1302544 w 1416844"/>
                <a:gd name="connsiteY46" fmla="*/ 388144 h 476250"/>
                <a:gd name="connsiteX47" fmla="*/ 1028700 w 1416844"/>
                <a:gd name="connsiteY47" fmla="*/ 257175 h 476250"/>
                <a:gd name="connsiteX48" fmla="*/ 992981 w 1416844"/>
                <a:gd name="connsiteY48" fmla="*/ 242888 h 476250"/>
                <a:gd name="connsiteX49" fmla="*/ 964406 w 1416844"/>
                <a:gd name="connsiteY49" fmla="*/ 238125 h 476250"/>
                <a:gd name="connsiteX50" fmla="*/ 919162 w 1416844"/>
                <a:gd name="connsiteY50" fmla="*/ 252413 h 476250"/>
                <a:gd name="connsiteX51" fmla="*/ 788194 w 1416844"/>
                <a:gd name="connsiteY51" fmla="*/ 30718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416844" h="476250">
                  <a:moveTo>
                    <a:pt x="788194" y="307182"/>
                  </a:moveTo>
                  <a:lnTo>
                    <a:pt x="602456" y="390525"/>
                  </a:lnTo>
                  <a:lnTo>
                    <a:pt x="507206" y="435769"/>
                  </a:lnTo>
                  <a:lnTo>
                    <a:pt x="464344" y="454819"/>
                  </a:lnTo>
                  <a:lnTo>
                    <a:pt x="426244" y="466725"/>
                  </a:lnTo>
                  <a:lnTo>
                    <a:pt x="381000" y="473869"/>
                  </a:lnTo>
                  <a:lnTo>
                    <a:pt x="340519" y="476250"/>
                  </a:lnTo>
                  <a:lnTo>
                    <a:pt x="304800" y="469107"/>
                  </a:lnTo>
                  <a:lnTo>
                    <a:pt x="261937" y="450057"/>
                  </a:lnTo>
                  <a:lnTo>
                    <a:pt x="195262" y="414338"/>
                  </a:lnTo>
                  <a:lnTo>
                    <a:pt x="142875" y="378619"/>
                  </a:lnTo>
                  <a:lnTo>
                    <a:pt x="76200" y="323850"/>
                  </a:lnTo>
                  <a:lnTo>
                    <a:pt x="45244" y="292894"/>
                  </a:lnTo>
                  <a:lnTo>
                    <a:pt x="11906" y="264319"/>
                  </a:lnTo>
                  <a:lnTo>
                    <a:pt x="2381" y="247650"/>
                  </a:lnTo>
                  <a:lnTo>
                    <a:pt x="0" y="226219"/>
                  </a:lnTo>
                  <a:lnTo>
                    <a:pt x="4762" y="202407"/>
                  </a:lnTo>
                  <a:lnTo>
                    <a:pt x="16669" y="190500"/>
                  </a:lnTo>
                  <a:lnTo>
                    <a:pt x="40481" y="180975"/>
                  </a:lnTo>
                  <a:lnTo>
                    <a:pt x="59531" y="185738"/>
                  </a:lnTo>
                  <a:lnTo>
                    <a:pt x="97631" y="204788"/>
                  </a:lnTo>
                  <a:lnTo>
                    <a:pt x="123825" y="216694"/>
                  </a:lnTo>
                  <a:lnTo>
                    <a:pt x="185737" y="235744"/>
                  </a:lnTo>
                  <a:lnTo>
                    <a:pt x="230981" y="247650"/>
                  </a:lnTo>
                  <a:lnTo>
                    <a:pt x="285750" y="254794"/>
                  </a:lnTo>
                  <a:lnTo>
                    <a:pt x="335756" y="259557"/>
                  </a:lnTo>
                  <a:lnTo>
                    <a:pt x="359569" y="257175"/>
                  </a:lnTo>
                  <a:lnTo>
                    <a:pt x="392906" y="254794"/>
                  </a:lnTo>
                  <a:lnTo>
                    <a:pt x="481012" y="221457"/>
                  </a:lnTo>
                  <a:lnTo>
                    <a:pt x="697706" y="145257"/>
                  </a:lnTo>
                  <a:lnTo>
                    <a:pt x="895350" y="73819"/>
                  </a:lnTo>
                  <a:lnTo>
                    <a:pt x="935831" y="45244"/>
                  </a:lnTo>
                  <a:lnTo>
                    <a:pt x="971550" y="26194"/>
                  </a:lnTo>
                  <a:lnTo>
                    <a:pt x="1009650" y="9525"/>
                  </a:lnTo>
                  <a:lnTo>
                    <a:pt x="1057275" y="0"/>
                  </a:lnTo>
                  <a:lnTo>
                    <a:pt x="1100137" y="4763"/>
                  </a:lnTo>
                  <a:lnTo>
                    <a:pt x="1135856" y="21432"/>
                  </a:lnTo>
                  <a:lnTo>
                    <a:pt x="1214437" y="64294"/>
                  </a:lnTo>
                  <a:lnTo>
                    <a:pt x="1307306" y="116682"/>
                  </a:lnTo>
                  <a:lnTo>
                    <a:pt x="1357312" y="142875"/>
                  </a:lnTo>
                  <a:lnTo>
                    <a:pt x="1390650" y="166688"/>
                  </a:lnTo>
                  <a:lnTo>
                    <a:pt x="1407319" y="185738"/>
                  </a:lnTo>
                  <a:lnTo>
                    <a:pt x="1416844" y="211932"/>
                  </a:lnTo>
                  <a:lnTo>
                    <a:pt x="1416844" y="240507"/>
                  </a:lnTo>
                  <a:lnTo>
                    <a:pt x="1400175" y="266700"/>
                  </a:lnTo>
                  <a:lnTo>
                    <a:pt x="1347787" y="328613"/>
                  </a:lnTo>
                  <a:lnTo>
                    <a:pt x="1302544" y="388144"/>
                  </a:lnTo>
                  <a:lnTo>
                    <a:pt x="1028700" y="257175"/>
                  </a:lnTo>
                  <a:lnTo>
                    <a:pt x="992981" y="242888"/>
                  </a:lnTo>
                  <a:lnTo>
                    <a:pt x="964406" y="238125"/>
                  </a:lnTo>
                  <a:lnTo>
                    <a:pt x="919162" y="252413"/>
                  </a:lnTo>
                  <a:lnTo>
                    <a:pt x="788194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138E376-726A-4B47-A6F7-8866B974570F}"/>
                </a:ext>
              </a:extLst>
            </p:cNvPr>
            <p:cNvSpPr/>
            <p:nvPr/>
          </p:nvSpPr>
          <p:spPr>
            <a:xfrm>
              <a:off x="5546725" y="2274888"/>
              <a:ext cx="1266825" cy="1047750"/>
            </a:xfrm>
            <a:custGeom>
              <a:avLst/>
              <a:gdLst>
                <a:gd name="connsiteX0" fmla="*/ 361950 w 1266825"/>
                <a:gd name="connsiteY0" fmla="*/ 881062 h 1047750"/>
                <a:gd name="connsiteX1" fmla="*/ 42863 w 1266825"/>
                <a:gd name="connsiteY1" fmla="*/ 1047750 h 1047750"/>
                <a:gd name="connsiteX2" fmla="*/ 0 w 1266825"/>
                <a:gd name="connsiteY2" fmla="*/ 1014412 h 1047750"/>
                <a:gd name="connsiteX3" fmla="*/ 76200 w 1266825"/>
                <a:gd name="connsiteY3" fmla="*/ 957262 h 1047750"/>
                <a:gd name="connsiteX4" fmla="*/ 204788 w 1266825"/>
                <a:gd name="connsiteY4" fmla="*/ 864394 h 1047750"/>
                <a:gd name="connsiteX5" fmla="*/ 302419 w 1266825"/>
                <a:gd name="connsiteY5" fmla="*/ 790575 h 1047750"/>
                <a:gd name="connsiteX6" fmla="*/ 376238 w 1266825"/>
                <a:gd name="connsiteY6" fmla="*/ 733425 h 1047750"/>
                <a:gd name="connsiteX7" fmla="*/ 488157 w 1266825"/>
                <a:gd name="connsiteY7" fmla="*/ 638175 h 1047750"/>
                <a:gd name="connsiteX8" fmla="*/ 590550 w 1266825"/>
                <a:gd name="connsiteY8" fmla="*/ 550069 h 1047750"/>
                <a:gd name="connsiteX9" fmla="*/ 669132 w 1266825"/>
                <a:gd name="connsiteY9" fmla="*/ 473869 h 1047750"/>
                <a:gd name="connsiteX10" fmla="*/ 728663 w 1266825"/>
                <a:gd name="connsiteY10" fmla="*/ 416719 h 1047750"/>
                <a:gd name="connsiteX11" fmla="*/ 795338 w 1266825"/>
                <a:gd name="connsiteY11" fmla="*/ 345281 h 1047750"/>
                <a:gd name="connsiteX12" fmla="*/ 828675 w 1266825"/>
                <a:gd name="connsiteY12" fmla="*/ 307181 h 1047750"/>
                <a:gd name="connsiteX13" fmla="*/ 845344 w 1266825"/>
                <a:gd name="connsiteY13" fmla="*/ 280987 h 1047750"/>
                <a:gd name="connsiteX14" fmla="*/ 854869 w 1266825"/>
                <a:gd name="connsiteY14" fmla="*/ 252412 h 1047750"/>
                <a:gd name="connsiteX15" fmla="*/ 850107 w 1266825"/>
                <a:gd name="connsiteY15" fmla="*/ 216694 h 1047750"/>
                <a:gd name="connsiteX16" fmla="*/ 838200 w 1266825"/>
                <a:gd name="connsiteY16" fmla="*/ 178594 h 1047750"/>
                <a:gd name="connsiteX17" fmla="*/ 823913 w 1266825"/>
                <a:gd name="connsiteY17" fmla="*/ 152400 h 1047750"/>
                <a:gd name="connsiteX18" fmla="*/ 788194 w 1266825"/>
                <a:gd name="connsiteY18" fmla="*/ 107156 h 1047750"/>
                <a:gd name="connsiteX19" fmla="*/ 757238 w 1266825"/>
                <a:gd name="connsiteY19" fmla="*/ 80962 h 1047750"/>
                <a:gd name="connsiteX20" fmla="*/ 740569 w 1266825"/>
                <a:gd name="connsiteY20" fmla="*/ 66675 h 1047750"/>
                <a:gd name="connsiteX21" fmla="*/ 726282 w 1266825"/>
                <a:gd name="connsiteY21" fmla="*/ 47625 h 1047750"/>
                <a:gd name="connsiteX22" fmla="*/ 723900 w 1266825"/>
                <a:gd name="connsiteY22" fmla="*/ 30956 h 1047750"/>
                <a:gd name="connsiteX23" fmla="*/ 728663 w 1266825"/>
                <a:gd name="connsiteY23" fmla="*/ 9525 h 1047750"/>
                <a:gd name="connsiteX24" fmla="*/ 745332 w 1266825"/>
                <a:gd name="connsiteY24" fmla="*/ 0 h 1047750"/>
                <a:gd name="connsiteX25" fmla="*/ 781050 w 1266825"/>
                <a:gd name="connsiteY25" fmla="*/ 4762 h 1047750"/>
                <a:gd name="connsiteX26" fmla="*/ 814388 w 1266825"/>
                <a:gd name="connsiteY26" fmla="*/ 16669 h 1047750"/>
                <a:gd name="connsiteX27" fmla="*/ 873919 w 1266825"/>
                <a:gd name="connsiteY27" fmla="*/ 21431 h 1047750"/>
                <a:gd name="connsiteX28" fmla="*/ 933450 w 1266825"/>
                <a:gd name="connsiteY28" fmla="*/ 35719 h 1047750"/>
                <a:gd name="connsiteX29" fmla="*/ 988219 w 1266825"/>
                <a:gd name="connsiteY29" fmla="*/ 57150 h 1047750"/>
                <a:gd name="connsiteX30" fmla="*/ 1031082 w 1266825"/>
                <a:gd name="connsiteY30" fmla="*/ 80962 h 1047750"/>
                <a:gd name="connsiteX31" fmla="*/ 1073944 w 1266825"/>
                <a:gd name="connsiteY31" fmla="*/ 109537 h 1047750"/>
                <a:gd name="connsiteX32" fmla="*/ 1121569 w 1266825"/>
                <a:gd name="connsiteY32" fmla="*/ 152400 h 1047750"/>
                <a:gd name="connsiteX33" fmla="*/ 1171575 w 1266825"/>
                <a:gd name="connsiteY33" fmla="*/ 197644 h 1047750"/>
                <a:gd name="connsiteX34" fmla="*/ 1214438 w 1266825"/>
                <a:gd name="connsiteY34" fmla="*/ 242887 h 1047750"/>
                <a:gd name="connsiteX35" fmla="*/ 1245394 w 1266825"/>
                <a:gd name="connsiteY35" fmla="*/ 285750 h 1047750"/>
                <a:gd name="connsiteX36" fmla="*/ 1262063 w 1266825"/>
                <a:gd name="connsiteY36" fmla="*/ 314325 h 1047750"/>
                <a:gd name="connsiteX37" fmla="*/ 1266825 w 1266825"/>
                <a:gd name="connsiteY37" fmla="*/ 333375 h 1047750"/>
                <a:gd name="connsiteX38" fmla="*/ 1266825 w 1266825"/>
                <a:gd name="connsiteY38" fmla="*/ 354806 h 1047750"/>
                <a:gd name="connsiteX39" fmla="*/ 1259682 w 1266825"/>
                <a:gd name="connsiteY39" fmla="*/ 381000 h 1047750"/>
                <a:gd name="connsiteX40" fmla="*/ 1235869 w 1266825"/>
                <a:gd name="connsiteY40" fmla="*/ 400050 h 1047750"/>
                <a:gd name="connsiteX41" fmla="*/ 1164432 w 1266825"/>
                <a:gd name="connsiteY41" fmla="*/ 428625 h 1047750"/>
                <a:gd name="connsiteX42" fmla="*/ 1042988 w 1266825"/>
                <a:gd name="connsiteY42" fmla="*/ 495300 h 1047750"/>
                <a:gd name="connsiteX43" fmla="*/ 842963 w 1266825"/>
                <a:gd name="connsiteY43" fmla="*/ 616744 h 1047750"/>
                <a:gd name="connsiteX44" fmla="*/ 619125 w 1266825"/>
                <a:gd name="connsiteY44" fmla="*/ 740569 h 1047750"/>
                <a:gd name="connsiteX45" fmla="*/ 361950 w 1266825"/>
                <a:gd name="connsiteY45" fmla="*/ 881062 h 1047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1266825" h="1047750">
                  <a:moveTo>
                    <a:pt x="361950" y="881062"/>
                  </a:moveTo>
                  <a:lnTo>
                    <a:pt x="42863" y="1047750"/>
                  </a:lnTo>
                  <a:lnTo>
                    <a:pt x="0" y="1014412"/>
                  </a:lnTo>
                  <a:lnTo>
                    <a:pt x="76200" y="957262"/>
                  </a:lnTo>
                  <a:lnTo>
                    <a:pt x="204788" y="864394"/>
                  </a:lnTo>
                  <a:lnTo>
                    <a:pt x="302419" y="790575"/>
                  </a:lnTo>
                  <a:lnTo>
                    <a:pt x="376238" y="733425"/>
                  </a:lnTo>
                  <a:lnTo>
                    <a:pt x="488157" y="638175"/>
                  </a:lnTo>
                  <a:lnTo>
                    <a:pt x="590550" y="550069"/>
                  </a:lnTo>
                  <a:lnTo>
                    <a:pt x="669132" y="473869"/>
                  </a:lnTo>
                  <a:lnTo>
                    <a:pt x="728663" y="416719"/>
                  </a:lnTo>
                  <a:lnTo>
                    <a:pt x="795338" y="345281"/>
                  </a:lnTo>
                  <a:lnTo>
                    <a:pt x="828675" y="307181"/>
                  </a:lnTo>
                  <a:lnTo>
                    <a:pt x="845344" y="280987"/>
                  </a:lnTo>
                  <a:lnTo>
                    <a:pt x="854869" y="252412"/>
                  </a:lnTo>
                  <a:lnTo>
                    <a:pt x="850107" y="216694"/>
                  </a:lnTo>
                  <a:lnTo>
                    <a:pt x="838200" y="178594"/>
                  </a:lnTo>
                  <a:lnTo>
                    <a:pt x="823913" y="152400"/>
                  </a:lnTo>
                  <a:lnTo>
                    <a:pt x="788194" y="107156"/>
                  </a:lnTo>
                  <a:lnTo>
                    <a:pt x="757238" y="80962"/>
                  </a:lnTo>
                  <a:lnTo>
                    <a:pt x="740569" y="66675"/>
                  </a:lnTo>
                  <a:lnTo>
                    <a:pt x="726282" y="47625"/>
                  </a:lnTo>
                  <a:lnTo>
                    <a:pt x="723900" y="30956"/>
                  </a:lnTo>
                  <a:lnTo>
                    <a:pt x="728663" y="9525"/>
                  </a:lnTo>
                  <a:lnTo>
                    <a:pt x="745332" y="0"/>
                  </a:lnTo>
                  <a:lnTo>
                    <a:pt x="781050" y="4762"/>
                  </a:lnTo>
                  <a:lnTo>
                    <a:pt x="814388" y="16669"/>
                  </a:lnTo>
                  <a:lnTo>
                    <a:pt x="873919" y="21431"/>
                  </a:lnTo>
                  <a:lnTo>
                    <a:pt x="933450" y="35719"/>
                  </a:lnTo>
                  <a:lnTo>
                    <a:pt x="988219" y="57150"/>
                  </a:lnTo>
                  <a:lnTo>
                    <a:pt x="1031082" y="80962"/>
                  </a:lnTo>
                  <a:lnTo>
                    <a:pt x="1073944" y="109537"/>
                  </a:lnTo>
                  <a:lnTo>
                    <a:pt x="1121569" y="152400"/>
                  </a:lnTo>
                  <a:lnTo>
                    <a:pt x="1171575" y="197644"/>
                  </a:lnTo>
                  <a:lnTo>
                    <a:pt x="1214438" y="242887"/>
                  </a:lnTo>
                  <a:lnTo>
                    <a:pt x="1245394" y="285750"/>
                  </a:lnTo>
                  <a:lnTo>
                    <a:pt x="1262063" y="314325"/>
                  </a:lnTo>
                  <a:lnTo>
                    <a:pt x="1266825" y="333375"/>
                  </a:lnTo>
                  <a:lnTo>
                    <a:pt x="1266825" y="354806"/>
                  </a:lnTo>
                  <a:lnTo>
                    <a:pt x="1259682" y="381000"/>
                  </a:lnTo>
                  <a:lnTo>
                    <a:pt x="1235869" y="400050"/>
                  </a:lnTo>
                  <a:lnTo>
                    <a:pt x="1164432" y="428625"/>
                  </a:lnTo>
                  <a:lnTo>
                    <a:pt x="1042988" y="495300"/>
                  </a:lnTo>
                  <a:lnTo>
                    <a:pt x="842963" y="616744"/>
                  </a:lnTo>
                  <a:lnTo>
                    <a:pt x="619125" y="740569"/>
                  </a:lnTo>
                  <a:lnTo>
                    <a:pt x="361950" y="881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4AD27B3F-DBF1-4672-A92B-541261108A7B}"/>
                </a:ext>
              </a:extLst>
            </p:cNvPr>
            <p:cNvSpPr/>
            <p:nvPr/>
          </p:nvSpPr>
          <p:spPr>
            <a:xfrm>
              <a:off x="4552950" y="1681163"/>
              <a:ext cx="1047750" cy="958850"/>
            </a:xfrm>
            <a:custGeom>
              <a:avLst/>
              <a:gdLst>
                <a:gd name="connsiteX0" fmla="*/ 280988 w 1047750"/>
                <a:gd name="connsiteY0" fmla="*/ 731043 h 959643"/>
                <a:gd name="connsiteX1" fmla="*/ 66675 w 1047750"/>
                <a:gd name="connsiteY1" fmla="*/ 959643 h 959643"/>
                <a:gd name="connsiteX2" fmla="*/ 0 w 1047750"/>
                <a:gd name="connsiteY2" fmla="*/ 900112 h 959643"/>
                <a:gd name="connsiteX3" fmla="*/ 90488 w 1047750"/>
                <a:gd name="connsiteY3" fmla="*/ 785812 h 959643"/>
                <a:gd name="connsiteX4" fmla="*/ 240506 w 1047750"/>
                <a:gd name="connsiteY4" fmla="*/ 600075 h 959643"/>
                <a:gd name="connsiteX5" fmla="*/ 321469 w 1047750"/>
                <a:gd name="connsiteY5" fmla="*/ 492918 h 959643"/>
                <a:gd name="connsiteX6" fmla="*/ 400050 w 1047750"/>
                <a:gd name="connsiteY6" fmla="*/ 388143 h 959643"/>
                <a:gd name="connsiteX7" fmla="*/ 442913 w 1047750"/>
                <a:gd name="connsiteY7" fmla="*/ 321468 h 959643"/>
                <a:gd name="connsiteX8" fmla="*/ 490538 w 1047750"/>
                <a:gd name="connsiteY8" fmla="*/ 250031 h 959643"/>
                <a:gd name="connsiteX9" fmla="*/ 516731 w 1047750"/>
                <a:gd name="connsiteY9" fmla="*/ 211931 h 959643"/>
                <a:gd name="connsiteX10" fmla="*/ 550069 w 1047750"/>
                <a:gd name="connsiteY10" fmla="*/ 161925 h 959643"/>
                <a:gd name="connsiteX11" fmla="*/ 573881 w 1047750"/>
                <a:gd name="connsiteY11" fmla="*/ 116681 h 959643"/>
                <a:gd name="connsiteX12" fmla="*/ 583406 w 1047750"/>
                <a:gd name="connsiteY12" fmla="*/ 88106 h 959643"/>
                <a:gd name="connsiteX13" fmla="*/ 583406 w 1047750"/>
                <a:gd name="connsiteY13" fmla="*/ 66675 h 959643"/>
                <a:gd name="connsiteX14" fmla="*/ 550069 w 1047750"/>
                <a:gd name="connsiteY14" fmla="*/ 0 h 959643"/>
                <a:gd name="connsiteX15" fmla="*/ 1047750 w 1047750"/>
                <a:gd name="connsiteY15" fmla="*/ 35718 h 959643"/>
                <a:gd name="connsiteX16" fmla="*/ 1040606 w 1047750"/>
                <a:gd name="connsiteY16" fmla="*/ 76200 h 959643"/>
                <a:gd name="connsiteX17" fmla="*/ 985838 w 1047750"/>
                <a:gd name="connsiteY17" fmla="*/ 107156 h 959643"/>
                <a:gd name="connsiteX18" fmla="*/ 904875 w 1047750"/>
                <a:gd name="connsiteY18" fmla="*/ 154781 h 959643"/>
                <a:gd name="connsiteX19" fmla="*/ 812006 w 1047750"/>
                <a:gd name="connsiteY19" fmla="*/ 221456 h 959643"/>
                <a:gd name="connsiteX20" fmla="*/ 704850 w 1047750"/>
                <a:gd name="connsiteY20" fmla="*/ 314325 h 959643"/>
                <a:gd name="connsiteX21" fmla="*/ 552450 w 1047750"/>
                <a:gd name="connsiteY21" fmla="*/ 457200 h 959643"/>
                <a:gd name="connsiteX22" fmla="*/ 447675 w 1047750"/>
                <a:gd name="connsiteY22" fmla="*/ 561975 h 959643"/>
                <a:gd name="connsiteX23" fmla="*/ 280988 w 1047750"/>
                <a:gd name="connsiteY23" fmla="*/ 731043 h 959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047750" h="959643">
                  <a:moveTo>
                    <a:pt x="280988" y="731043"/>
                  </a:moveTo>
                  <a:lnTo>
                    <a:pt x="66675" y="959643"/>
                  </a:lnTo>
                  <a:lnTo>
                    <a:pt x="0" y="900112"/>
                  </a:lnTo>
                  <a:lnTo>
                    <a:pt x="90488" y="785812"/>
                  </a:lnTo>
                  <a:lnTo>
                    <a:pt x="240506" y="600075"/>
                  </a:lnTo>
                  <a:lnTo>
                    <a:pt x="321469" y="492918"/>
                  </a:lnTo>
                  <a:lnTo>
                    <a:pt x="400050" y="388143"/>
                  </a:lnTo>
                  <a:lnTo>
                    <a:pt x="442913" y="321468"/>
                  </a:lnTo>
                  <a:lnTo>
                    <a:pt x="490538" y="250031"/>
                  </a:lnTo>
                  <a:lnTo>
                    <a:pt x="516731" y="211931"/>
                  </a:lnTo>
                  <a:lnTo>
                    <a:pt x="550069" y="161925"/>
                  </a:lnTo>
                  <a:lnTo>
                    <a:pt x="573881" y="116681"/>
                  </a:lnTo>
                  <a:lnTo>
                    <a:pt x="583406" y="88106"/>
                  </a:lnTo>
                  <a:lnTo>
                    <a:pt x="583406" y="66675"/>
                  </a:lnTo>
                  <a:lnTo>
                    <a:pt x="550069" y="0"/>
                  </a:lnTo>
                  <a:lnTo>
                    <a:pt x="1047750" y="35718"/>
                  </a:lnTo>
                  <a:lnTo>
                    <a:pt x="1040606" y="76200"/>
                  </a:lnTo>
                  <a:lnTo>
                    <a:pt x="985838" y="107156"/>
                  </a:lnTo>
                  <a:lnTo>
                    <a:pt x="904875" y="154781"/>
                  </a:lnTo>
                  <a:lnTo>
                    <a:pt x="812006" y="221456"/>
                  </a:lnTo>
                  <a:lnTo>
                    <a:pt x="704850" y="314325"/>
                  </a:lnTo>
                  <a:lnTo>
                    <a:pt x="552450" y="457200"/>
                  </a:lnTo>
                  <a:lnTo>
                    <a:pt x="447675" y="561975"/>
                  </a:lnTo>
                  <a:lnTo>
                    <a:pt x="280988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10F45902-DEC8-4CDB-ACDB-A6FFF29E747D}"/>
                </a:ext>
              </a:extLst>
            </p:cNvPr>
            <p:cNvSpPr/>
            <p:nvPr/>
          </p:nvSpPr>
          <p:spPr>
            <a:xfrm rot="16200000">
              <a:off x="3827463" y="3116263"/>
              <a:ext cx="1946275" cy="70167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238125 w 3552825"/>
                <a:gd name="connsiteY21" fmla="*/ 0 h 720725"/>
                <a:gd name="connsiteX22" fmla="*/ 488950 w 3552825"/>
                <a:gd name="connsiteY22" fmla="*/ 200025 h 720725"/>
                <a:gd name="connsiteX23" fmla="*/ 498475 w 3552825"/>
                <a:gd name="connsiteY23" fmla="*/ 225425 h 720725"/>
                <a:gd name="connsiteX24" fmla="*/ 517525 w 3552825"/>
                <a:gd name="connsiteY24" fmla="*/ 260350 h 720725"/>
                <a:gd name="connsiteX25" fmla="*/ 555625 w 3552825"/>
                <a:gd name="connsiteY25" fmla="*/ 304800 h 720725"/>
                <a:gd name="connsiteX26" fmla="*/ 600075 w 3552825"/>
                <a:gd name="connsiteY26" fmla="*/ 336550 h 720725"/>
                <a:gd name="connsiteX27" fmla="*/ 676275 w 3552825"/>
                <a:gd name="connsiteY27" fmla="*/ 368300 h 720725"/>
                <a:gd name="connsiteX28" fmla="*/ 777875 w 3552825"/>
                <a:gd name="connsiteY28" fmla="*/ 396875 h 720725"/>
                <a:gd name="connsiteX29" fmla="*/ 895350 w 3552825"/>
                <a:gd name="connsiteY29" fmla="*/ 425450 h 720725"/>
                <a:gd name="connsiteX30" fmla="*/ 1016000 w 3552825"/>
                <a:gd name="connsiteY30" fmla="*/ 454025 h 720725"/>
                <a:gd name="connsiteX31" fmla="*/ 1123950 w 3552825"/>
                <a:gd name="connsiteY31" fmla="*/ 473075 h 720725"/>
                <a:gd name="connsiteX32" fmla="*/ 1225550 w 3552825"/>
                <a:gd name="connsiteY32" fmla="*/ 485775 h 720725"/>
                <a:gd name="connsiteX33" fmla="*/ 1327150 w 3552825"/>
                <a:gd name="connsiteY33" fmla="*/ 495300 h 720725"/>
                <a:gd name="connsiteX34" fmla="*/ 1412875 w 3552825"/>
                <a:gd name="connsiteY34" fmla="*/ 495300 h 720725"/>
                <a:gd name="connsiteX35" fmla="*/ 1606550 w 3552825"/>
                <a:gd name="connsiteY35" fmla="*/ 495300 h 720725"/>
                <a:gd name="connsiteX36" fmla="*/ 1793875 w 3552825"/>
                <a:gd name="connsiteY36" fmla="*/ 508000 h 720725"/>
                <a:gd name="connsiteX37" fmla="*/ 1908175 w 3552825"/>
                <a:gd name="connsiteY37" fmla="*/ 508000 h 720725"/>
                <a:gd name="connsiteX38" fmla="*/ 2070100 w 3552825"/>
                <a:gd name="connsiteY38" fmla="*/ 498475 h 720725"/>
                <a:gd name="connsiteX39" fmla="*/ 2124075 w 3552825"/>
                <a:gd name="connsiteY39" fmla="*/ 492125 h 720725"/>
                <a:gd name="connsiteX40" fmla="*/ 2279650 w 3552825"/>
                <a:gd name="connsiteY40" fmla="*/ 473075 h 720725"/>
                <a:gd name="connsiteX41" fmla="*/ 2428875 w 3552825"/>
                <a:gd name="connsiteY41" fmla="*/ 454025 h 720725"/>
                <a:gd name="connsiteX42" fmla="*/ 2552700 w 3552825"/>
                <a:gd name="connsiteY42" fmla="*/ 438150 h 720725"/>
                <a:gd name="connsiteX43" fmla="*/ 2667000 w 3552825"/>
                <a:gd name="connsiteY43" fmla="*/ 419100 h 720725"/>
                <a:gd name="connsiteX44" fmla="*/ 2749550 w 3552825"/>
                <a:gd name="connsiteY44" fmla="*/ 403225 h 720725"/>
                <a:gd name="connsiteX45" fmla="*/ 2832100 w 3552825"/>
                <a:gd name="connsiteY45" fmla="*/ 381000 h 720725"/>
                <a:gd name="connsiteX46" fmla="*/ 2987675 w 3552825"/>
                <a:gd name="connsiteY46" fmla="*/ 320675 h 720725"/>
                <a:gd name="connsiteX47" fmla="*/ 3098800 w 3552825"/>
                <a:gd name="connsiteY47" fmla="*/ 276225 h 720725"/>
                <a:gd name="connsiteX48" fmla="*/ 3206750 w 3552825"/>
                <a:gd name="connsiteY48" fmla="*/ 219075 h 720725"/>
                <a:gd name="connsiteX49" fmla="*/ 3276600 w 3552825"/>
                <a:gd name="connsiteY49" fmla="*/ 177800 h 720725"/>
                <a:gd name="connsiteX50" fmla="*/ 3362325 w 3552825"/>
                <a:gd name="connsiteY50" fmla="*/ 120650 h 720725"/>
                <a:gd name="connsiteX51" fmla="*/ 3441700 w 3552825"/>
                <a:gd name="connsiteY51" fmla="*/ 60325 h 720725"/>
                <a:gd name="connsiteX52" fmla="*/ 3463925 w 3552825"/>
                <a:gd name="connsiteY52" fmla="*/ 47625 h 720725"/>
                <a:gd name="connsiteX53" fmla="*/ 3498850 w 3552825"/>
                <a:gd name="connsiteY53" fmla="*/ 28575 h 720725"/>
                <a:gd name="connsiteX54" fmla="*/ 3524250 w 3552825"/>
                <a:gd name="connsiteY54" fmla="*/ 19050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238125 w 3552825"/>
                <a:gd name="connsiteY20" fmla="*/ 0 h 720725"/>
                <a:gd name="connsiteX21" fmla="*/ 488950 w 3552825"/>
                <a:gd name="connsiteY21" fmla="*/ 200025 h 720725"/>
                <a:gd name="connsiteX22" fmla="*/ 498475 w 3552825"/>
                <a:gd name="connsiteY22" fmla="*/ 225425 h 720725"/>
                <a:gd name="connsiteX23" fmla="*/ 517525 w 3552825"/>
                <a:gd name="connsiteY23" fmla="*/ 260350 h 720725"/>
                <a:gd name="connsiteX24" fmla="*/ 555625 w 3552825"/>
                <a:gd name="connsiteY24" fmla="*/ 304800 h 720725"/>
                <a:gd name="connsiteX25" fmla="*/ 600075 w 3552825"/>
                <a:gd name="connsiteY25" fmla="*/ 336550 h 720725"/>
                <a:gd name="connsiteX26" fmla="*/ 676275 w 3552825"/>
                <a:gd name="connsiteY26" fmla="*/ 368300 h 720725"/>
                <a:gd name="connsiteX27" fmla="*/ 777875 w 3552825"/>
                <a:gd name="connsiteY27" fmla="*/ 396875 h 720725"/>
                <a:gd name="connsiteX28" fmla="*/ 895350 w 3552825"/>
                <a:gd name="connsiteY28" fmla="*/ 425450 h 720725"/>
                <a:gd name="connsiteX29" fmla="*/ 1016000 w 3552825"/>
                <a:gd name="connsiteY29" fmla="*/ 454025 h 720725"/>
                <a:gd name="connsiteX30" fmla="*/ 1123950 w 3552825"/>
                <a:gd name="connsiteY30" fmla="*/ 473075 h 720725"/>
                <a:gd name="connsiteX31" fmla="*/ 1225550 w 3552825"/>
                <a:gd name="connsiteY31" fmla="*/ 485775 h 720725"/>
                <a:gd name="connsiteX32" fmla="*/ 1327150 w 3552825"/>
                <a:gd name="connsiteY32" fmla="*/ 495300 h 720725"/>
                <a:gd name="connsiteX33" fmla="*/ 1412875 w 3552825"/>
                <a:gd name="connsiteY33" fmla="*/ 495300 h 720725"/>
                <a:gd name="connsiteX34" fmla="*/ 1606550 w 3552825"/>
                <a:gd name="connsiteY34" fmla="*/ 495300 h 720725"/>
                <a:gd name="connsiteX35" fmla="*/ 1793875 w 3552825"/>
                <a:gd name="connsiteY35" fmla="*/ 508000 h 720725"/>
                <a:gd name="connsiteX36" fmla="*/ 1908175 w 3552825"/>
                <a:gd name="connsiteY36" fmla="*/ 508000 h 720725"/>
                <a:gd name="connsiteX37" fmla="*/ 2070100 w 3552825"/>
                <a:gd name="connsiteY37" fmla="*/ 498475 h 720725"/>
                <a:gd name="connsiteX38" fmla="*/ 2124075 w 3552825"/>
                <a:gd name="connsiteY38" fmla="*/ 492125 h 720725"/>
                <a:gd name="connsiteX39" fmla="*/ 2279650 w 3552825"/>
                <a:gd name="connsiteY39" fmla="*/ 473075 h 720725"/>
                <a:gd name="connsiteX40" fmla="*/ 2428875 w 3552825"/>
                <a:gd name="connsiteY40" fmla="*/ 454025 h 720725"/>
                <a:gd name="connsiteX41" fmla="*/ 2552700 w 3552825"/>
                <a:gd name="connsiteY41" fmla="*/ 438150 h 720725"/>
                <a:gd name="connsiteX42" fmla="*/ 2667000 w 3552825"/>
                <a:gd name="connsiteY42" fmla="*/ 419100 h 720725"/>
                <a:gd name="connsiteX43" fmla="*/ 2749550 w 3552825"/>
                <a:gd name="connsiteY43" fmla="*/ 403225 h 720725"/>
                <a:gd name="connsiteX44" fmla="*/ 2832100 w 3552825"/>
                <a:gd name="connsiteY44" fmla="*/ 381000 h 720725"/>
                <a:gd name="connsiteX45" fmla="*/ 2987675 w 3552825"/>
                <a:gd name="connsiteY45" fmla="*/ 320675 h 720725"/>
                <a:gd name="connsiteX46" fmla="*/ 3098800 w 3552825"/>
                <a:gd name="connsiteY46" fmla="*/ 276225 h 720725"/>
                <a:gd name="connsiteX47" fmla="*/ 3206750 w 3552825"/>
                <a:gd name="connsiteY47" fmla="*/ 219075 h 720725"/>
                <a:gd name="connsiteX48" fmla="*/ 3276600 w 3552825"/>
                <a:gd name="connsiteY48" fmla="*/ 177800 h 720725"/>
                <a:gd name="connsiteX49" fmla="*/ 3362325 w 3552825"/>
                <a:gd name="connsiteY49" fmla="*/ 120650 h 720725"/>
                <a:gd name="connsiteX50" fmla="*/ 3441700 w 3552825"/>
                <a:gd name="connsiteY50" fmla="*/ 60325 h 720725"/>
                <a:gd name="connsiteX51" fmla="*/ 3463925 w 3552825"/>
                <a:gd name="connsiteY51" fmla="*/ 47625 h 720725"/>
                <a:gd name="connsiteX52" fmla="*/ 3498850 w 3552825"/>
                <a:gd name="connsiteY52" fmla="*/ 28575 h 720725"/>
                <a:gd name="connsiteX53" fmla="*/ 3524250 w 3552825"/>
                <a:gd name="connsiteY53" fmla="*/ 19050 h 720725"/>
                <a:gd name="connsiteX54" fmla="*/ 3543300 w 3552825"/>
                <a:gd name="connsiteY54" fmla="*/ 2222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238125 w 3552825"/>
                <a:gd name="connsiteY19" fmla="*/ 0 h 720725"/>
                <a:gd name="connsiteX20" fmla="*/ 488950 w 3552825"/>
                <a:gd name="connsiteY20" fmla="*/ 200025 h 720725"/>
                <a:gd name="connsiteX21" fmla="*/ 498475 w 3552825"/>
                <a:gd name="connsiteY21" fmla="*/ 225425 h 720725"/>
                <a:gd name="connsiteX22" fmla="*/ 517525 w 3552825"/>
                <a:gd name="connsiteY22" fmla="*/ 260350 h 720725"/>
                <a:gd name="connsiteX23" fmla="*/ 555625 w 3552825"/>
                <a:gd name="connsiteY23" fmla="*/ 304800 h 720725"/>
                <a:gd name="connsiteX24" fmla="*/ 600075 w 3552825"/>
                <a:gd name="connsiteY24" fmla="*/ 336550 h 720725"/>
                <a:gd name="connsiteX25" fmla="*/ 676275 w 3552825"/>
                <a:gd name="connsiteY25" fmla="*/ 368300 h 720725"/>
                <a:gd name="connsiteX26" fmla="*/ 777875 w 3552825"/>
                <a:gd name="connsiteY26" fmla="*/ 396875 h 720725"/>
                <a:gd name="connsiteX27" fmla="*/ 895350 w 3552825"/>
                <a:gd name="connsiteY27" fmla="*/ 425450 h 720725"/>
                <a:gd name="connsiteX28" fmla="*/ 1016000 w 3552825"/>
                <a:gd name="connsiteY28" fmla="*/ 454025 h 720725"/>
                <a:gd name="connsiteX29" fmla="*/ 1123950 w 3552825"/>
                <a:gd name="connsiteY29" fmla="*/ 473075 h 720725"/>
                <a:gd name="connsiteX30" fmla="*/ 1225550 w 3552825"/>
                <a:gd name="connsiteY30" fmla="*/ 485775 h 720725"/>
                <a:gd name="connsiteX31" fmla="*/ 1327150 w 3552825"/>
                <a:gd name="connsiteY31" fmla="*/ 495300 h 720725"/>
                <a:gd name="connsiteX32" fmla="*/ 1412875 w 3552825"/>
                <a:gd name="connsiteY32" fmla="*/ 495300 h 720725"/>
                <a:gd name="connsiteX33" fmla="*/ 1606550 w 3552825"/>
                <a:gd name="connsiteY33" fmla="*/ 495300 h 720725"/>
                <a:gd name="connsiteX34" fmla="*/ 1793875 w 3552825"/>
                <a:gd name="connsiteY34" fmla="*/ 508000 h 720725"/>
                <a:gd name="connsiteX35" fmla="*/ 1908175 w 3552825"/>
                <a:gd name="connsiteY35" fmla="*/ 508000 h 720725"/>
                <a:gd name="connsiteX36" fmla="*/ 2070100 w 3552825"/>
                <a:gd name="connsiteY36" fmla="*/ 498475 h 720725"/>
                <a:gd name="connsiteX37" fmla="*/ 2124075 w 3552825"/>
                <a:gd name="connsiteY37" fmla="*/ 492125 h 720725"/>
                <a:gd name="connsiteX38" fmla="*/ 2279650 w 3552825"/>
                <a:gd name="connsiteY38" fmla="*/ 473075 h 720725"/>
                <a:gd name="connsiteX39" fmla="*/ 2428875 w 3552825"/>
                <a:gd name="connsiteY39" fmla="*/ 454025 h 720725"/>
                <a:gd name="connsiteX40" fmla="*/ 2552700 w 3552825"/>
                <a:gd name="connsiteY40" fmla="*/ 438150 h 720725"/>
                <a:gd name="connsiteX41" fmla="*/ 2667000 w 3552825"/>
                <a:gd name="connsiteY41" fmla="*/ 419100 h 720725"/>
                <a:gd name="connsiteX42" fmla="*/ 2749550 w 3552825"/>
                <a:gd name="connsiteY42" fmla="*/ 403225 h 720725"/>
                <a:gd name="connsiteX43" fmla="*/ 2832100 w 3552825"/>
                <a:gd name="connsiteY43" fmla="*/ 381000 h 720725"/>
                <a:gd name="connsiteX44" fmla="*/ 2987675 w 3552825"/>
                <a:gd name="connsiteY44" fmla="*/ 320675 h 720725"/>
                <a:gd name="connsiteX45" fmla="*/ 3098800 w 3552825"/>
                <a:gd name="connsiteY45" fmla="*/ 276225 h 720725"/>
                <a:gd name="connsiteX46" fmla="*/ 3206750 w 3552825"/>
                <a:gd name="connsiteY46" fmla="*/ 219075 h 720725"/>
                <a:gd name="connsiteX47" fmla="*/ 3276600 w 3552825"/>
                <a:gd name="connsiteY47" fmla="*/ 177800 h 720725"/>
                <a:gd name="connsiteX48" fmla="*/ 3362325 w 3552825"/>
                <a:gd name="connsiteY48" fmla="*/ 120650 h 720725"/>
                <a:gd name="connsiteX49" fmla="*/ 3441700 w 3552825"/>
                <a:gd name="connsiteY49" fmla="*/ 60325 h 720725"/>
                <a:gd name="connsiteX50" fmla="*/ 3463925 w 3552825"/>
                <a:gd name="connsiteY50" fmla="*/ 47625 h 720725"/>
                <a:gd name="connsiteX51" fmla="*/ 3498850 w 3552825"/>
                <a:gd name="connsiteY51" fmla="*/ 28575 h 720725"/>
                <a:gd name="connsiteX52" fmla="*/ 3524250 w 3552825"/>
                <a:gd name="connsiteY52" fmla="*/ 19050 h 720725"/>
                <a:gd name="connsiteX53" fmla="*/ 3543300 w 3552825"/>
                <a:gd name="connsiteY53" fmla="*/ 2222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38125 w 3552825"/>
                <a:gd name="connsiteY18" fmla="*/ 0 h 720725"/>
                <a:gd name="connsiteX19" fmla="*/ 488950 w 3552825"/>
                <a:gd name="connsiteY19" fmla="*/ 200025 h 720725"/>
                <a:gd name="connsiteX20" fmla="*/ 498475 w 3552825"/>
                <a:gd name="connsiteY20" fmla="*/ 225425 h 720725"/>
                <a:gd name="connsiteX21" fmla="*/ 517525 w 3552825"/>
                <a:gd name="connsiteY21" fmla="*/ 260350 h 720725"/>
                <a:gd name="connsiteX22" fmla="*/ 555625 w 3552825"/>
                <a:gd name="connsiteY22" fmla="*/ 304800 h 720725"/>
                <a:gd name="connsiteX23" fmla="*/ 600075 w 3552825"/>
                <a:gd name="connsiteY23" fmla="*/ 336550 h 720725"/>
                <a:gd name="connsiteX24" fmla="*/ 676275 w 3552825"/>
                <a:gd name="connsiteY24" fmla="*/ 368300 h 720725"/>
                <a:gd name="connsiteX25" fmla="*/ 777875 w 3552825"/>
                <a:gd name="connsiteY25" fmla="*/ 396875 h 720725"/>
                <a:gd name="connsiteX26" fmla="*/ 895350 w 3552825"/>
                <a:gd name="connsiteY26" fmla="*/ 425450 h 720725"/>
                <a:gd name="connsiteX27" fmla="*/ 1016000 w 3552825"/>
                <a:gd name="connsiteY27" fmla="*/ 454025 h 720725"/>
                <a:gd name="connsiteX28" fmla="*/ 1123950 w 3552825"/>
                <a:gd name="connsiteY28" fmla="*/ 473075 h 720725"/>
                <a:gd name="connsiteX29" fmla="*/ 1225550 w 3552825"/>
                <a:gd name="connsiteY29" fmla="*/ 485775 h 720725"/>
                <a:gd name="connsiteX30" fmla="*/ 1327150 w 3552825"/>
                <a:gd name="connsiteY30" fmla="*/ 495300 h 720725"/>
                <a:gd name="connsiteX31" fmla="*/ 1412875 w 3552825"/>
                <a:gd name="connsiteY31" fmla="*/ 495300 h 720725"/>
                <a:gd name="connsiteX32" fmla="*/ 1606550 w 3552825"/>
                <a:gd name="connsiteY32" fmla="*/ 495300 h 720725"/>
                <a:gd name="connsiteX33" fmla="*/ 1793875 w 3552825"/>
                <a:gd name="connsiteY33" fmla="*/ 508000 h 720725"/>
                <a:gd name="connsiteX34" fmla="*/ 1908175 w 3552825"/>
                <a:gd name="connsiteY34" fmla="*/ 508000 h 720725"/>
                <a:gd name="connsiteX35" fmla="*/ 2070100 w 3552825"/>
                <a:gd name="connsiteY35" fmla="*/ 498475 h 720725"/>
                <a:gd name="connsiteX36" fmla="*/ 2124075 w 3552825"/>
                <a:gd name="connsiteY36" fmla="*/ 492125 h 720725"/>
                <a:gd name="connsiteX37" fmla="*/ 2279650 w 3552825"/>
                <a:gd name="connsiteY37" fmla="*/ 473075 h 720725"/>
                <a:gd name="connsiteX38" fmla="*/ 2428875 w 3552825"/>
                <a:gd name="connsiteY38" fmla="*/ 454025 h 720725"/>
                <a:gd name="connsiteX39" fmla="*/ 2552700 w 3552825"/>
                <a:gd name="connsiteY39" fmla="*/ 438150 h 720725"/>
                <a:gd name="connsiteX40" fmla="*/ 2667000 w 3552825"/>
                <a:gd name="connsiteY40" fmla="*/ 419100 h 720725"/>
                <a:gd name="connsiteX41" fmla="*/ 2749550 w 3552825"/>
                <a:gd name="connsiteY41" fmla="*/ 403225 h 720725"/>
                <a:gd name="connsiteX42" fmla="*/ 2832100 w 3552825"/>
                <a:gd name="connsiteY42" fmla="*/ 381000 h 720725"/>
                <a:gd name="connsiteX43" fmla="*/ 2987675 w 3552825"/>
                <a:gd name="connsiteY43" fmla="*/ 320675 h 720725"/>
                <a:gd name="connsiteX44" fmla="*/ 3098800 w 3552825"/>
                <a:gd name="connsiteY44" fmla="*/ 276225 h 720725"/>
                <a:gd name="connsiteX45" fmla="*/ 3206750 w 3552825"/>
                <a:gd name="connsiteY45" fmla="*/ 219075 h 720725"/>
                <a:gd name="connsiteX46" fmla="*/ 3276600 w 3552825"/>
                <a:gd name="connsiteY46" fmla="*/ 177800 h 720725"/>
                <a:gd name="connsiteX47" fmla="*/ 3362325 w 3552825"/>
                <a:gd name="connsiteY47" fmla="*/ 120650 h 720725"/>
                <a:gd name="connsiteX48" fmla="*/ 3441700 w 3552825"/>
                <a:gd name="connsiteY48" fmla="*/ 60325 h 720725"/>
                <a:gd name="connsiteX49" fmla="*/ 3463925 w 3552825"/>
                <a:gd name="connsiteY49" fmla="*/ 47625 h 720725"/>
                <a:gd name="connsiteX50" fmla="*/ 3498850 w 3552825"/>
                <a:gd name="connsiteY50" fmla="*/ 28575 h 720725"/>
                <a:gd name="connsiteX51" fmla="*/ 3524250 w 3552825"/>
                <a:gd name="connsiteY51" fmla="*/ 19050 h 720725"/>
                <a:gd name="connsiteX52" fmla="*/ 3543300 w 3552825"/>
                <a:gd name="connsiteY52" fmla="*/ 222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238125 w 3552825"/>
                <a:gd name="connsiteY17" fmla="*/ 0 h 720725"/>
                <a:gd name="connsiteX18" fmla="*/ 488950 w 3552825"/>
                <a:gd name="connsiteY18" fmla="*/ 200025 h 720725"/>
                <a:gd name="connsiteX19" fmla="*/ 498475 w 3552825"/>
                <a:gd name="connsiteY19" fmla="*/ 225425 h 720725"/>
                <a:gd name="connsiteX20" fmla="*/ 517525 w 3552825"/>
                <a:gd name="connsiteY20" fmla="*/ 260350 h 720725"/>
                <a:gd name="connsiteX21" fmla="*/ 555625 w 3552825"/>
                <a:gd name="connsiteY21" fmla="*/ 304800 h 720725"/>
                <a:gd name="connsiteX22" fmla="*/ 600075 w 3552825"/>
                <a:gd name="connsiteY22" fmla="*/ 336550 h 720725"/>
                <a:gd name="connsiteX23" fmla="*/ 676275 w 3552825"/>
                <a:gd name="connsiteY23" fmla="*/ 368300 h 720725"/>
                <a:gd name="connsiteX24" fmla="*/ 777875 w 3552825"/>
                <a:gd name="connsiteY24" fmla="*/ 396875 h 720725"/>
                <a:gd name="connsiteX25" fmla="*/ 895350 w 3552825"/>
                <a:gd name="connsiteY25" fmla="*/ 425450 h 720725"/>
                <a:gd name="connsiteX26" fmla="*/ 1016000 w 3552825"/>
                <a:gd name="connsiteY26" fmla="*/ 454025 h 720725"/>
                <a:gd name="connsiteX27" fmla="*/ 1123950 w 3552825"/>
                <a:gd name="connsiteY27" fmla="*/ 473075 h 720725"/>
                <a:gd name="connsiteX28" fmla="*/ 1225550 w 3552825"/>
                <a:gd name="connsiteY28" fmla="*/ 485775 h 720725"/>
                <a:gd name="connsiteX29" fmla="*/ 1327150 w 3552825"/>
                <a:gd name="connsiteY29" fmla="*/ 495300 h 720725"/>
                <a:gd name="connsiteX30" fmla="*/ 1412875 w 3552825"/>
                <a:gd name="connsiteY30" fmla="*/ 495300 h 720725"/>
                <a:gd name="connsiteX31" fmla="*/ 1606550 w 3552825"/>
                <a:gd name="connsiteY31" fmla="*/ 495300 h 720725"/>
                <a:gd name="connsiteX32" fmla="*/ 1793875 w 3552825"/>
                <a:gd name="connsiteY32" fmla="*/ 508000 h 720725"/>
                <a:gd name="connsiteX33" fmla="*/ 1908175 w 3552825"/>
                <a:gd name="connsiteY33" fmla="*/ 508000 h 720725"/>
                <a:gd name="connsiteX34" fmla="*/ 2070100 w 3552825"/>
                <a:gd name="connsiteY34" fmla="*/ 498475 h 720725"/>
                <a:gd name="connsiteX35" fmla="*/ 2124075 w 3552825"/>
                <a:gd name="connsiteY35" fmla="*/ 492125 h 720725"/>
                <a:gd name="connsiteX36" fmla="*/ 2279650 w 3552825"/>
                <a:gd name="connsiteY36" fmla="*/ 473075 h 720725"/>
                <a:gd name="connsiteX37" fmla="*/ 2428875 w 3552825"/>
                <a:gd name="connsiteY37" fmla="*/ 454025 h 720725"/>
                <a:gd name="connsiteX38" fmla="*/ 2552700 w 3552825"/>
                <a:gd name="connsiteY38" fmla="*/ 438150 h 720725"/>
                <a:gd name="connsiteX39" fmla="*/ 2667000 w 3552825"/>
                <a:gd name="connsiteY39" fmla="*/ 419100 h 720725"/>
                <a:gd name="connsiteX40" fmla="*/ 2749550 w 3552825"/>
                <a:gd name="connsiteY40" fmla="*/ 403225 h 720725"/>
                <a:gd name="connsiteX41" fmla="*/ 2832100 w 3552825"/>
                <a:gd name="connsiteY41" fmla="*/ 381000 h 720725"/>
                <a:gd name="connsiteX42" fmla="*/ 2987675 w 3552825"/>
                <a:gd name="connsiteY42" fmla="*/ 320675 h 720725"/>
                <a:gd name="connsiteX43" fmla="*/ 3098800 w 3552825"/>
                <a:gd name="connsiteY43" fmla="*/ 276225 h 720725"/>
                <a:gd name="connsiteX44" fmla="*/ 3206750 w 3552825"/>
                <a:gd name="connsiteY44" fmla="*/ 219075 h 720725"/>
                <a:gd name="connsiteX45" fmla="*/ 3276600 w 3552825"/>
                <a:gd name="connsiteY45" fmla="*/ 177800 h 720725"/>
                <a:gd name="connsiteX46" fmla="*/ 3362325 w 3552825"/>
                <a:gd name="connsiteY46" fmla="*/ 120650 h 720725"/>
                <a:gd name="connsiteX47" fmla="*/ 3441700 w 3552825"/>
                <a:gd name="connsiteY47" fmla="*/ 60325 h 720725"/>
                <a:gd name="connsiteX48" fmla="*/ 3463925 w 3552825"/>
                <a:gd name="connsiteY48" fmla="*/ 47625 h 720725"/>
                <a:gd name="connsiteX49" fmla="*/ 3498850 w 3552825"/>
                <a:gd name="connsiteY49" fmla="*/ 28575 h 720725"/>
                <a:gd name="connsiteX50" fmla="*/ 3524250 w 3552825"/>
                <a:gd name="connsiteY50" fmla="*/ 19050 h 720725"/>
                <a:gd name="connsiteX51" fmla="*/ 3543300 w 3552825"/>
                <a:gd name="connsiteY51" fmla="*/ 22225 h 720725"/>
                <a:gd name="connsiteX52" fmla="*/ 3552825 w 3552825"/>
                <a:gd name="connsiteY52" fmla="*/ 38100 h 720725"/>
                <a:gd name="connsiteX53" fmla="*/ 3549650 w 3552825"/>
                <a:gd name="connsiteY53" fmla="*/ 63500 h 720725"/>
                <a:gd name="connsiteX54" fmla="*/ 3540125 w 3552825"/>
                <a:gd name="connsiteY54" fmla="*/ 104775 h 720725"/>
                <a:gd name="connsiteX55" fmla="*/ 3508375 w 3552825"/>
                <a:gd name="connsiteY55" fmla="*/ 158750 h 720725"/>
                <a:gd name="connsiteX56" fmla="*/ 3441700 w 3552825"/>
                <a:gd name="connsiteY56" fmla="*/ 222250 h 720725"/>
                <a:gd name="connsiteX57" fmla="*/ 3371850 w 3552825"/>
                <a:gd name="connsiteY57" fmla="*/ 285750 h 720725"/>
                <a:gd name="connsiteX58" fmla="*/ 3251200 w 3552825"/>
                <a:gd name="connsiteY58" fmla="*/ 371475 h 720725"/>
                <a:gd name="connsiteX59" fmla="*/ 3159125 w 3552825"/>
                <a:gd name="connsiteY59" fmla="*/ 431800 h 720725"/>
                <a:gd name="connsiteX60" fmla="*/ 3003550 w 3552825"/>
                <a:gd name="connsiteY60" fmla="*/ 511175 h 720725"/>
                <a:gd name="connsiteX61" fmla="*/ 2863850 w 3552825"/>
                <a:gd name="connsiteY61" fmla="*/ 561975 h 720725"/>
                <a:gd name="connsiteX62" fmla="*/ 2711450 w 3552825"/>
                <a:gd name="connsiteY62" fmla="*/ 606425 h 720725"/>
                <a:gd name="connsiteX63" fmla="*/ 2578100 w 3552825"/>
                <a:gd name="connsiteY63" fmla="*/ 638175 h 720725"/>
                <a:gd name="connsiteX64" fmla="*/ 2441575 w 3552825"/>
                <a:gd name="connsiteY64" fmla="*/ 660400 h 720725"/>
                <a:gd name="connsiteX65" fmla="*/ 2327275 w 3552825"/>
                <a:gd name="connsiteY65" fmla="*/ 679450 h 720725"/>
                <a:gd name="connsiteX66" fmla="*/ 2155825 w 3552825"/>
                <a:gd name="connsiteY66" fmla="*/ 692150 h 720725"/>
                <a:gd name="connsiteX67" fmla="*/ 1879600 w 3552825"/>
                <a:gd name="connsiteY67" fmla="*/ 711200 h 720725"/>
                <a:gd name="connsiteX0" fmla="*/ 1876425 w 3549650"/>
                <a:gd name="connsiteY0" fmla="*/ 711200 h 720725"/>
                <a:gd name="connsiteX1" fmla="*/ 1619250 w 3549650"/>
                <a:gd name="connsiteY1" fmla="*/ 720725 h 720725"/>
                <a:gd name="connsiteX2" fmla="*/ 1454150 w 3549650"/>
                <a:gd name="connsiteY2" fmla="*/ 714375 h 720725"/>
                <a:gd name="connsiteX3" fmla="*/ 1222375 w 3549650"/>
                <a:gd name="connsiteY3" fmla="*/ 701675 h 720725"/>
                <a:gd name="connsiteX4" fmla="*/ 1069975 w 3549650"/>
                <a:gd name="connsiteY4" fmla="*/ 685800 h 720725"/>
                <a:gd name="connsiteX5" fmla="*/ 895350 w 3549650"/>
                <a:gd name="connsiteY5" fmla="*/ 663575 h 720725"/>
                <a:gd name="connsiteX6" fmla="*/ 746125 w 3549650"/>
                <a:gd name="connsiteY6" fmla="*/ 638175 h 720725"/>
                <a:gd name="connsiteX7" fmla="*/ 606425 w 3549650"/>
                <a:gd name="connsiteY7" fmla="*/ 600075 h 720725"/>
                <a:gd name="connsiteX8" fmla="*/ 508000 w 3549650"/>
                <a:gd name="connsiteY8" fmla="*/ 565150 h 720725"/>
                <a:gd name="connsiteX9" fmla="*/ 396875 w 3549650"/>
                <a:gd name="connsiteY9" fmla="*/ 511175 h 720725"/>
                <a:gd name="connsiteX10" fmla="*/ 298450 w 3549650"/>
                <a:gd name="connsiteY10" fmla="*/ 450850 h 720725"/>
                <a:gd name="connsiteX11" fmla="*/ 209550 w 3549650"/>
                <a:gd name="connsiteY11" fmla="*/ 384175 h 720725"/>
                <a:gd name="connsiteX12" fmla="*/ 114300 w 3549650"/>
                <a:gd name="connsiteY12" fmla="*/ 298450 h 720725"/>
                <a:gd name="connsiteX13" fmla="*/ 69850 w 3549650"/>
                <a:gd name="connsiteY13" fmla="*/ 254000 h 720725"/>
                <a:gd name="connsiteX14" fmla="*/ 28575 w 3549650"/>
                <a:gd name="connsiteY14" fmla="*/ 203200 h 720725"/>
                <a:gd name="connsiteX15" fmla="*/ 0 w 3549650"/>
                <a:gd name="connsiteY15" fmla="*/ 149225 h 720725"/>
                <a:gd name="connsiteX16" fmla="*/ 234950 w 3549650"/>
                <a:gd name="connsiteY16" fmla="*/ 0 h 720725"/>
                <a:gd name="connsiteX17" fmla="*/ 485775 w 3549650"/>
                <a:gd name="connsiteY17" fmla="*/ 200025 h 720725"/>
                <a:gd name="connsiteX18" fmla="*/ 495300 w 3549650"/>
                <a:gd name="connsiteY18" fmla="*/ 225425 h 720725"/>
                <a:gd name="connsiteX19" fmla="*/ 514350 w 3549650"/>
                <a:gd name="connsiteY19" fmla="*/ 260350 h 720725"/>
                <a:gd name="connsiteX20" fmla="*/ 552450 w 3549650"/>
                <a:gd name="connsiteY20" fmla="*/ 304800 h 720725"/>
                <a:gd name="connsiteX21" fmla="*/ 596900 w 3549650"/>
                <a:gd name="connsiteY21" fmla="*/ 336550 h 720725"/>
                <a:gd name="connsiteX22" fmla="*/ 673100 w 3549650"/>
                <a:gd name="connsiteY22" fmla="*/ 368300 h 720725"/>
                <a:gd name="connsiteX23" fmla="*/ 774700 w 3549650"/>
                <a:gd name="connsiteY23" fmla="*/ 396875 h 720725"/>
                <a:gd name="connsiteX24" fmla="*/ 892175 w 3549650"/>
                <a:gd name="connsiteY24" fmla="*/ 425450 h 720725"/>
                <a:gd name="connsiteX25" fmla="*/ 1012825 w 3549650"/>
                <a:gd name="connsiteY25" fmla="*/ 454025 h 720725"/>
                <a:gd name="connsiteX26" fmla="*/ 1120775 w 3549650"/>
                <a:gd name="connsiteY26" fmla="*/ 473075 h 720725"/>
                <a:gd name="connsiteX27" fmla="*/ 1222375 w 3549650"/>
                <a:gd name="connsiteY27" fmla="*/ 485775 h 720725"/>
                <a:gd name="connsiteX28" fmla="*/ 1323975 w 3549650"/>
                <a:gd name="connsiteY28" fmla="*/ 495300 h 720725"/>
                <a:gd name="connsiteX29" fmla="*/ 1409700 w 3549650"/>
                <a:gd name="connsiteY29" fmla="*/ 495300 h 720725"/>
                <a:gd name="connsiteX30" fmla="*/ 1603375 w 3549650"/>
                <a:gd name="connsiteY30" fmla="*/ 495300 h 720725"/>
                <a:gd name="connsiteX31" fmla="*/ 1790700 w 3549650"/>
                <a:gd name="connsiteY31" fmla="*/ 508000 h 720725"/>
                <a:gd name="connsiteX32" fmla="*/ 1905000 w 3549650"/>
                <a:gd name="connsiteY32" fmla="*/ 508000 h 720725"/>
                <a:gd name="connsiteX33" fmla="*/ 2066925 w 3549650"/>
                <a:gd name="connsiteY33" fmla="*/ 498475 h 720725"/>
                <a:gd name="connsiteX34" fmla="*/ 2120900 w 3549650"/>
                <a:gd name="connsiteY34" fmla="*/ 492125 h 720725"/>
                <a:gd name="connsiteX35" fmla="*/ 2276475 w 3549650"/>
                <a:gd name="connsiteY35" fmla="*/ 473075 h 720725"/>
                <a:gd name="connsiteX36" fmla="*/ 2425700 w 3549650"/>
                <a:gd name="connsiteY36" fmla="*/ 454025 h 720725"/>
                <a:gd name="connsiteX37" fmla="*/ 2549525 w 3549650"/>
                <a:gd name="connsiteY37" fmla="*/ 438150 h 720725"/>
                <a:gd name="connsiteX38" fmla="*/ 2663825 w 3549650"/>
                <a:gd name="connsiteY38" fmla="*/ 419100 h 720725"/>
                <a:gd name="connsiteX39" fmla="*/ 2746375 w 3549650"/>
                <a:gd name="connsiteY39" fmla="*/ 403225 h 720725"/>
                <a:gd name="connsiteX40" fmla="*/ 2828925 w 3549650"/>
                <a:gd name="connsiteY40" fmla="*/ 381000 h 720725"/>
                <a:gd name="connsiteX41" fmla="*/ 2984500 w 3549650"/>
                <a:gd name="connsiteY41" fmla="*/ 320675 h 720725"/>
                <a:gd name="connsiteX42" fmla="*/ 3095625 w 3549650"/>
                <a:gd name="connsiteY42" fmla="*/ 276225 h 720725"/>
                <a:gd name="connsiteX43" fmla="*/ 3203575 w 3549650"/>
                <a:gd name="connsiteY43" fmla="*/ 219075 h 720725"/>
                <a:gd name="connsiteX44" fmla="*/ 3273425 w 3549650"/>
                <a:gd name="connsiteY44" fmla="*/ 177800 h 720725"/>
                <a:gd name="connsiteX45" fmla="*/ 3359150 w 3549650"/>
                <a:gd name="connsiteY45" fmla="*/ 120650 h 720725"/>
                <a:gd name="connsiteX46" fmla="*/ 3438525 w 3549650"/>
                <a:gd name="connsiteY46" fmla="*/ 60325 h 720725"/>
                <a:gd name="connsiteX47" fmla="*/ 3460750 w 3549650"/>
                <a:gd name="connsiteY47" fmla="*/ 47625 h 720725"/>
                <a:gd name="connsiteX48" fmla="*/ 3495675 w 3549650"/>
                <a:gd name="connsiteY48" fmla="*/ 28575 h 720725"/>
                <a:gd name="connsiteX49" fmla="*/ 3521075 w 3549650"/>
                <a:gd name="connsiteY49" fmla="*/ 19050 h 720725"/>
                <a:gd name="connsiteX50" fmla="*/ 3540125 w 3549650"/>
                <a:gd name="connsiteY50" fmla="*/ 22225 h 720725"/>
                <a:gd name="connsiteX51" fmla="*/ 3549650 w 3549650"/>
                <a:gd name="connsiteY51" fmla="*/ 38100 h 720725"/>
                <a:gd name="connsiteX52" fmla="*/ 3546475 w 3549650"/>
                <a:gd name="connsiteY52" fmla="*/ 63500 h 720725"/>
                <a:gd name="connsiteX53" fmla="*/ 3536950 w 3549650"/>
                <a:gd name="connsiteY53" fmla="*/ 104775 h 720725"/>
                <a:gd name="connsiteX54" fmla="*/ 3505200 w 3549650"/>
                <a:gd name="connsiteY54" fmla="*/ 158750 h 720725"/>
                <a:gd name="connsiteX55" fmla="*/ 3438525 w 3549650"/>
                <a:gd name="connsiteY55" fmla="*/ 222250 h 720725"/>
                <a:gd name="connsiteX56" fmla="*/ 3368675 w 3549650"/>
                <a:gd name="connsiteY56" fmla="*/ 285750 h 720725"/>
                <a:gd name="connsiteX57" fmla="*/ 3248025 w 3549650"/>
                <a:gd name="connsiteY57" fmla="*/ 371475 h 720725"/>
                <a:gd name="connsiteX58" fmla="*/ 3155950 w 3549650"/>
                <a:gd name="connsiteY58" fmla="*/ 431800 h 720725"/>
                <a:gd name="connsiteX59" fmla="*/ 3000375 w 3549650"/>
                <a:gd name="connsiteY59" fmla="*/ 511175 h 720725"/>
                <a:gd name="connsiteX60" fmla="*/ 2860675 w 3549650"/>
                <a:gd name="connsiteY60" fmla="*/ 561975 h 720725"/>
                <a:gd name="connsiteX61" fmla="*/ 2708275 w 3549650"/>
                <a:gd name="connsiteY61" fmla="*/ 606425 h 720725"/>
                <a:gd name="connsiteX62" fmla="*/ 2574925 w 3549650"/>
                <a:gd name="connsiteY62" fmla="*/ 638175 h 720725"/>
                <a:gd name="connsiteX63" fmla="*/ 2438400 w 3549650"/>
                <a:gd name="connsiteY63" fmla="*/ 660400 h 720725"/>
                <a:gd name="connsiteX64" fmla="*/ 2324100 w 3549650"/>
                <a:gd name="connsiteY64" fmla="*/ 679450 h 720725"/>
                <a:gd name="connsiteX65" fmla="*/ 2152650 w 3549650"/>
                <a:gd name="connsiteY65" fmla="*/ 692150 h 720725"/>
                <a:gd name="connsiteX66" fmla="*/ 1876425 w 3549650"/>
                <a:gd name="connsiteY66" fmla="*/ 711200 h 720725"/>
                <a:gd name="connsiteX0" fmla="*/ 1847850 w 3521075"/>
                <a:gd name="connsiteY0" fmla="*/ 711200 h 720725"/>
                <a:gd name="connsiteX1" fmla="*/ 1590675 w 3521075"/>
                <a:gd name="connsiteY1" fmla="*/ 720725 h 720725"/>
                <a:gd name="connsiteX2" fmla="*/ 1425575 w 3521075"/>
                <a:gd name="connsiteY2" fmla="*/ 714375 h 720725"/>
                <a:gd name="connsiteX3" fmla="*/ 1193800 w 3521075"/>
                <a:gd name="connsiteY3" fmla="*/ 701675 h 720725"/>
                <a:gd name="connsiteX4" fmla="*/ 1041400 w 3521075"/>
                <a:gd name="connsiteY4" fmla="*/ 685800 h 720725"/>
                <a:gd name="connsiteX5" fmla="*/ 866775 w 3521075"/>
                <a:gd name="connsiteY5" fmla="*/ 663575 h 720725"/>
                <a:gd name="connsiteX6" fmla="*/ 717550 w 3521075"/>
                <a:gd name="connsiteY6" fmla="*/ 638175 h 720725"/>
                <a:gd name="connsiteX7" fmla="*/ 577850 w 3521075"/>
                <a:gd name="connsiteY7" fmla="*/ 600075 h 720725"/>
                <a:gd name="connsiteX8" fmla="*/ 479425 w 3521075"/>
                <a:gd name="connsiteY8" fmla="*/ 565150 h 720725"/>
                <a:gd name="connsiteX9" fmla="*/ 368300 w 3521075"/>
                <a:gd name="connsiteY9" fmla="*/ 511175 h 720725"/>
                <a:gd name="connsiteX10" fmla="*/ 269875 w 3521075"/>
                <a:gd name="connsiteY10" fmla="*/ 450850 h 720725"/>
                <a:gd name="connsiteX11" fmla="*/ 180975 w 3521075"/>
                <a:gd name="connsiteY11" fmla="*/ 384175 h 720725"/>
                <a:gd name="connsiteX12" fmla="*/ 85725 w 3521075"/>
                <a:gd name="connsiteY12" fmla="*/ 298450 h 720725"/>
                <a:gd name="connsiteX13" fmla="*/ 41275 w 3521075"/>
                <a:gd name="connsiteY13" fmla="*/ 254000 h 720725"/>
                <a:gd name="connsiteX14" fmla="*/ 0 w 3521075"/>
                <a:gd name="connsiteY14" fmla="*/ 203200 h 720725"/>
                <a:gd name="connsiteX15" fmla="*/ 206375 w 3521075"/>
                <a:gd name="connsiteY15" fmla="*/ 0 h 720725"/>
                <a:gd name="connsiteX16" fmla="*/ 457200 w 3521075"/>
                <a:gd name="connsiteY16" fmla="*/ 200025 h 720725"/>
                <a:gd name="connsiteX17" fmla="*/ 466725 w 3521075"/>
                <a:gd name="connsiteY17" fmla="*/ 225425 h 720725"/>
                <a:gd name="connsiteX18" fmla="*/ 485775 w 3521075"/>
                <a:gd name="connsiteY18" fmla="*/ 260350 h 720725"/>
                <a:gd name="connsiteX19" fmla="*/ 523875 w 3521075"/>
                <a:gd name="connsiteY19" fmla="*/ 304800 h 720725"/>
                <a:gd name="connsiteX20" fmla="*/ 568325 w 3521075"/>
                <a:gd name="connsiteY20" fmla="*/ 336550 h 720725"/>
                <a:gd name="connsiteX21" fmla="*/ 644525 w 3521075"/>
                <a:gd name="connsiteY21" fmla="*/ 368300 h 720725"/>
                <a:gd name="connsiteX22" fmla="*/ 746125 w 3521075"/>
                <a:gd name="connsiteY22" fmla="*/ 396875 h 720725"/>
                <a:gd name="connsiteX23" fmla="*/ 863600 w 3521075"/>
                <a:gd name="connsiteY23" fmla="*/ 425450 h 720725"/>
                <a:gd name="connsiteX24" fmla="*/ 984250 w 3521075"/>
                <a:gd name="connsiteY24" fmla="*/ 454025 h 720725"/>
                <a:gd name="connsiteX25" fmla="*/ 1092200 w 3521075"/>
                <a:gd name="connsiteY25" fmla="*/ 473075 h 720725"/>
                <a:gd name="connsiteX26" fmla="*/ 1193800 w 3521075"/>
                <a:gd name="connsiteY26" fmla="*/ 485775 h 720725"/>
                <a:gd name="connsiteX27" fmla="*/ 1295400 w 3521075"/>
                <a:gd name="connsiteY27" fmla="*/ 495300 h 720725"/>
                <a:gd name="connsiteX28" fmla="*/ 1381125 w 3521075"/>
                <a:gd name="connsiteY28" fmla="*/ 495300 h 720725"/>
                <a:gd name="connsiteX29" fmla="*/ 1574800 w 3521075"/>
                <a:gd name="connsiteY29" fmla="*/ 495300 h 720725"/>
                <a:gd name="connsiteX30" fmla="*/ 1762125 w 3521075"/>
                <a:gd name="connsiteY30" fmla="*/ 508000 h 720725"/>
                <a:gd name="connsiteX31" fmla="*/ 1876425 w 3521075"/>
                <a:gd name="connsiteY31" fmla="*/ 508000 h 720725"/>
                <a:gd name="connsiteX32" fmla="*/ 2038350 w 3521075"/>
                <a:gd name="connsiteY32" fmla="*/ 498475 h 720725"/>
                <a:gd name="connsiteX33" fmla="*/ 2092325 w 3521075"/>
                <a:gd name="connsiteY33" fmla="*/ 492125 h 720725"/>
                <a:gd name="connsiteX34" fmla="*/ 2247900 w 3521075"/>
                <a:gd name="connsiteY34" fmla="*/ 473075 h 720725"/>
                <a:gd name="connsiteX35" fmla="*/ 2397125 w 3521075"/>
                <a:gd name="connsiteY35" fmla="*/ 454025 h 720725"/>
                <a:gd name="connsiteX36" fmla="*/ 2520950 w 3521075"/>
                <a:gd name="connsiteY36" fmla="*/ 438150 h 720725"/>
                <a:gd name="connsiteX37" fmla="*/ 2635250 w 3521075"/>
                <a:gd name="connsiteY37" fmla="*/ 419100 h 720725"/>
                <a:gd name="connsiteX38" fmla="*/ 2717800 w 3521075"/>
                <a:gd name="connsiteY38" fmla="*/ 403225 h 720725"/>
                <a:gd name="connsiteX39" fmla="*/ 2800350 w 3521075"/>
                <a:gd name="connsiteY39" fmla="*/ 381000 h 720725"/>
                <a:gd name="connsiteX40" fmla="*/ 2955925 w 3521075"/>
                <a:gd name="connsiteY40" fmla="*/ 320675 h 720725"/>
                <a:gd name="connsiteX41" fmla="*/ 3067050 w 3521075"/>
                <a:gd name="connsiteY41" fmla="*/ 276225 h 720725"/>
                <a:gd name="connsiteX42" fmla="*/ 3175000 w 3521075"/>
                <a:gd name="connsiteY42" fmla="*/ 219075 h 720725"/>
                <a:gd name="connsiteX43" fmla="*/ 3244850 w 3521075"/>
                <a:gd name="connsiteY43" fmla="*/ 177800 h 720725"/>
                <a:gd name="connsiteX44" fmla="*/ 3330575 w 3521075"/>
                <a:gd name="connsiteY44" fmla="*/ 120650 h 720725"/>
                <a:gd name="connsiteX45" fmla="*/ 3409950 w 3521075"/>
                <a:gd name="connsiteY45" fmla="*/ 60325 h 720725"/>
                <a:gd name="connsiteX46" fmla="*/ 3432175 w 3521075"/>
                <a:gd name="connsiteY46" fmla="*/ 47625 h 720725"/>
                <a:gd name="connsiteX47" fmla="*/ 3467100 w 3521075"/>
                <a:gd name="connsiteY47" fmla="*/ 28575 h 720725"/>
                <a:gd name="connsiteX48" fmla="*/ 3492500 w 3521075"/>
                <a:gd name="connsiteY48" fmla="*/ 19050 h 720725"/>
                <a:gd name="connsiteX49" fmla="*/ 3511550 w 3521075"/>
                <a:gd name="connsiteY49" fmla="*/ 22225 h 720725"/>
                <a:gd name="connsiteX50" fmla="*/ 3521075 w 3521075"/>
                <a:gd name="connsiteY50" fmla="*/ 38100 h 720725"/>
                <a:gd name="connsiteX51" fmla="*/ 3517900 w 3521075"/>
                <a:gd name="connsiteY51" fmla="*/ 63500 h 720725"/>
                <a:gd name="connsiteX52" fmla="*/ 3508375 w 3521075"/>
                <a:gd name="connsiteY52" fmla="*/ 104775 h 720725"/>
                <a:gd name="connsiteX53" fmla="*/ 3476625 w 3521075"/>
                <a:gd name="connsiteY53" fmla="*/ 158750 h 720725"/>
                <a:gd name="connsiteX54" fmla="*/ 3409950 w 3521075"/>
                <a:gd name="connsiteY54" fmla="*/ 222250 h 720725"/>
                <a:gd name="connsiteX55" fmla="*/ 3340100 w 3521075"/>
                <a:gd name="connsiteY55" fmla="*/ 285750 h 720725"/>
                <a:gd name="connsiteX56" fmla="*/ 3219450 w 3521075"/>
                <a:gd name="connsiteY56" fmla="*/ 371475 h 720725"/>
                <a:gd name="connsiteX57" fmla="*/ 3127375 w 3521075"/>
                <a:gd name="connsiteY57" fmla="*/ 431800 h 720725"/>
                <a:gd name="connsiteX58" fmla="*/ 2971800 w 3521075"/>
                <a:gd name="connsiteY58" fmla="*/ 511175 h 720725"/>
                <a:gd name="connsiteX59" fmla="*/ 2832100 w 3521075"/>
                <a:gd name="connsiteY59" fmla="*/ 561975 h 720725"/>
                <a:gd name="connsiteX60" fmla="*/ 2679700 w 3521075"/>
                <a:gd name="connsiteY60" fmla="*/ 606425 h 720725"/>
                <a:gd name="connsiteX61" fmla="*/ 2546350 w 3521075"/>
                <a:gd name="connsiteY61" fmla="*/ 638175 h 720725"/>
                <a:gd name="connsiteX62" fmla="*/ 2409825 w 3521075"/>
                <a:gd name="connsiteY62" fmla="*/ 660400 h 720725"/>
                <a:gd name="connsiteX63" fmla="*/ 2295525 w 3521075"/>
                <a:gd name="connsiteY63" fmla="*/ 679450 h 720725"/>
                <a:gd name="connsiteX64" fmla="*/ 2124075 w 3521075"/>
                <a:gd name="connsiteY64" fmla="*/ 692150 h 720725"/>
                <a:gd name="connsiteX65" fmla="*/ 1847850 w 3521075"/>
                <a:gd name="connsiteY65" fmla="*/ 711200 h 720725"/>
                <a:gd name="connsiteX0" fmla="*/ 1806575 w 3479800"/>
                <a:gd name="connsiteY0" fmla="*/ 711200 h 720725"/>
                <a:gd name="connsiteX1" fmla="*/ 1549400 w 3479800"/>
                <a:gd name="connsiteY1" fmla="*/ 720725 h 720725"/>
                <a:gd name="connsiteX2" fmla="*/ 1384300 w 3479800"/>
                <a:gd name="connsiteY2" fmla="*/ 714375 h 720725"/>
                <a:gd name="connsiteX3" fmla="*/ 1152525 w 3479800"/>
                <a:gd name="connsiteY3" fmla="*/ 701675 h 720725"/>
                <a:gd name="connsiteX4" fmla="*/ 1000125 w 3479800"/>
                <a:gd name="connsiteY4" fmla="*/ 685800 h 720725"/>
                <a:gd name="connsiteX5" fmla="*/ 825500 w 3479800"/>
                <a:gd name="connsiteY5" fmla="*/ 663575 h 720725"/>
                <a:gd name="connsiteX6" fmla="*/ 676275 w 3479800"/>
                <a:gd name="connsiteY6" fmla="*/ 638175 h 720725"/>
                <a:gd name="connsiteX7" fmla="*/ 536575 w 3479800"/>
                <a:gd name="connsiteY7" fmla="*/ 600075 h 720725"/>
                <a:gd name="connsiteX8" fmla="*/ 438150 w 3479800"/>
                <a:gd name="connsiteY8" fmla="*/ 565150 h 720725"/>
                <a:gd name="connsiteX9" fmla="*/ 327025 w 3479800"/>
                <a:gd name="connsiteY9" fmla="*/ 511175 h 720725"/>
                <a:gd name="connsiteX10" fmla="*/ 228600 w 3479800"/>
                <a:gd name="connsiteY10" fmla="*/ 450850 h 720725"/>
                <a:gd name="connsiteX11" fmla="*/ 139700 w 3479800"/>
                <a:gd name="connsiteY11" fmla="*/ 384175 h 720725"/>
                <a:gd name="connsiteX12" fmla="*/ 44450 w 3479800"/>
                <a:gd name="connsiteY12" fmla="*/ 298450 h 720725"/>
                <a:gd name="connsiteX13" fmla="*/ 0 w 3479800"/>
                <a:gd name="connsiteY13" fmla="*/ 254000 h 720725"/>
                <a:gd name="connsiteX14" fmla="*/ 165100 w 3479800"/>
                <a:gd name="connsiteY14" fmla="*/ 0 h 720725"/>
                <a:gd name="connsiteX15" fmla="*/ 415925 w 3479800"/>
                <a:gd name="connsiteY15" fmla="*/ 200025 h 720725"/>
                <a:gd name="connsiteX16" fmla="*/ 425450 w 3479800"/>
                <a:gd name="connsiteY16" fmla="*/ 225425 h 720725"/>
                <a:gd name="connsiteX17" fmla="*/ 444500 w 3479800"/>
                <a:gd name="connsiteY17" fmla="*/ 260350 h 720725"/>
                <a:gd name="connsiteX18" fmla="*/ 482600 w 3479800"/>
                <a:gd name="connsiteY18" fmla="*/ 304800 h 720725"/>
                <a:gd name="connsiteX19" fmla="*/ 527050 w 3479800"/>
                <a:gd name="connsiteY19" fmla="*/ 336550 h 720725"/>
                <a:gd name="connsiteX20" fmla="*/ 603250 w 3479800"/>
                <a:gd name="connsiteY20" fmla="*/ 368300 h 720725"/>
                <a:gd name="connsiteX21" fmla="*/ 704850 w 3479800"/>
                <a:gd name="connsiteY21" fmla="*/ 396875 h 720725"/>
                <a:gd name="connsiteX22" fmla="*/ 822325 w 3479800"/>
                <a:gd name="connsiteY22" fmla="*/ 425450 h 720725"/>
                <a:gd name="connsiteX23" fmla="*/ 942975 w 3479800"/>
                <a:gd name="connsiteY23" fmla="*/ 454025 h 720725"/>
                <a:gd name="connsiteX24" fmla="*/ 1050925 w 3479800"/>
                <a:gd name="connsiteY24" fmla="*/ 473075 h 720725"/>
                <a:gd name="connsiteX25" fmla="*/ 1152525 w 3479800"/>
                <a:gd name="connsiteY25" fmla="*/ 485775 h 720725"/>
                <a:gd name="connsiteX26" fmla="*/ 1254125 w 3479800"/>
                <a:gd name="connsiteY26" fmla="*/ 495300 h 720725"/>
                <a:gd name="connsiteX27" fmla="*/ 1339850 w 3479800"/>
                <a:gd name="connsiteY27" fmla="*/ 495300 h 720725"/>
                <a:gd name="connsiteX28" fmla="*/ 1533525 w 3479800"/>
                <a:gd name="connsiteY28" fmla="*/ 495300 h 720725"/>
                <a:gd name="connsiteX29" fmla="*/ 1720850 w 3479800"/>
                <a:gd name="connsiteY29" fmla="*/ 508000 h 720725"/>
                <a:gd name="connsiteX30" fmla="*/ 1835150 w 3479800"/>
                <a:gd name="connsiteY30" fmla="*/ 508000 h 720725"/>
                <a:gd name="connsiteX31" fmla="*/ 1997075 w 3479800"/>
                <a:gd name="connsiteY31" fmla="*/ 498475 h 720725"/>
                <a:gd name="connsiteX32" fmla="*/ 2051050 w 3479800"/>
                <a:gd name="connsiteY32" fmla="*/ 492125 h 720725"/>
                <a:gd name="connsiteX33" fmla="*/ 2206625 w 3479800"/>
                <a:gd name="connsiteY33" fmla="*/ 473075 h 720725"/>
                <a:gd name="connsiteX34" fmla="*/ 2355850 w 3479800"/>
                <a:gd name="connsiteY34" fmla="*/ 454025 h 720725"/>
                <a:gd name="connsiteX35" fmla="*/ 2479675 w 3479800"/>
                <a:gd name="connsiteY35" fmla="*/ 438150 h 720725"/>
                <a:gd name="connsiteX36" fmla="*/ 2593975 w 3479800"/>
                <a:gd name="connsiteY36" fmla="*/ 419100 h 720725"/>
                <a:gd name="connsiteX37" fmla="*/ 2676525 w 3479800"/>
                <a:gd name="connsiteY37" fmla="*/ 403225 h 720725"/>
                <a:gd name="connsiteX38" fmla="*/ 2759075 w 3479800"/>
                <a:gd name="connsiteY38" fmla="*/ 381000 h 720725"/>
                <a:gd name="connsiteX39" fmla="*/ 2914650 w 3479800"/>
                <a:gd name="connsiteY39" fmla="*/ 320675 h 720725"/>
                <a:gd name="connsiteX40" fmla="*/ 3025775 w 3479800"/>
                <a:gd name="connsiteY40" fmla="*/ 276225 h 720725"/>
                <a:gd name="connsiteX41" fmla="*/ 3133725 w 3479800"/>
                <a:gd name="connsiteY41" fmla="*/ 219075 h 720725"/>
                <a:gd name="connsiteX42" fmla="*/ 3203575 w 3479800"/>
                <a:gd name="connsiteY42" fmla="*/ 177800 h 720725"/>
                <a:gd name="connsiteX43" fmla="*/ 3289300 w 3479800"/>
                <a:gd name="connsiteY43" fmla="*/ 120650 h 720725"/>
                <a:gd name="connsiteX44" fmla="*/ 3368675 w 3479800"/>
                <a:gd name="connsiteY44" fmla="*/ 60325 h 720725"/>
                <a:gd name="connsiteX45" fmla="*/ 3390900 w 3479800"/>
                <a:gd name="connsiteY45" fmla="*/ 47625 h 720725"/>
                <a:gd name="connsiteX46" fmla="*/ 3425825 w 3479800"/>
                <a:gd name="connsiteY46" fmla="*/ 28575 h 720725"/>
                <a:gd name="connsiteX47" fmla="*/ 3451225 w 3479800"/>
                <a:gd name="connsiteY47" fmla="*/ 19050 h 720725"/>
                <a:gd name="connsiteX48" fmla="*/ 3470275 w 3479800"/>
                <a:gd name="connsiteY48" fmla="*/ 22225 h 720725"/>
                <a:gd name="connsiteX49" fmla="*/ 3479800 w 3479800"/>
                <a:gd name="connsiteY49" fmla="*/ 38100 h 720725"/>
                <a:gd name="connsiteX50" fmla="*/ 3476625 w 3479800"/>
                <a:gd name="connsiteY50" fmla="*/ 63500 h 720725"/>
                <a:gd name="connsiteX51" fmla="*/ 3467100 w 3479800"/>
                <a:gd name="connsiteY51" fmla="*/ 104775 h 720725"/>
                <a:gd name="connsiteX52" fmla="*/ 3435350 w 3479800"/>
                <a:gd name="connsiteY52" fmla="*/ 158750 h 720725"/>
                <a:gd name="connsiteX53" fmla="*/ 3368675 w 3479800"/>
                <a:gd name="connsiteY53" fmla="*/ 222250 h 720725"/>
                <a:gd name="connsiteX54" fmla="*/ 3298825 w 3479800"/>
                <a:gd name="connsiteY54" fmla="*/ 285750 h 720725"/>
                <a:gd name="connsiteX55" fmla="*/ 3178175 w 3479800"/>
                <a:gd name="connsiteY55" fmla="*/ 371475 h 720725"/>
                <a:gd name="connsiteX56" fmla="*/ 3086100 w 3479800"/>
                <a:gd name="connsiteY56" fmla="*/ 431800 h 720725"/>
                <a:gd name="connsiteX57" fmla="*/ 2930525 w 3479800"/>
                <a:gd name="connsiteY57" fmla="*/ 511175 h 720725"/>
                <a:gd name="connsiteX58" fmla="*/ 2790825 w 3479800"/>
                <a:gd name="connsiteY58" fmla="*/ 561975 h 720725"/>
                <a:gd name="connsiteX59" fmla="*/ 2638425 w 3479800"/>
                <a:gd name="connsiteY59" fmla="*/ 606425 h 720725"/>
                <a:gd name="connsiteX60" fmla="*/ 2505075 w 3479800"/>
                <a:gd name="connsiteY60" fmla="*/ 638175 h 720725"/>
                <a:gd name="connsiteX61" fmla="*/ 2368550 w 3479800"/>
                <a:gd name="connsiteY61" fmla="*/ 660400 h 720725"/>
                <a:gd name="connsiteX62" fmla="*/ 2254250 w 3479800"/>
                <a:gd name="connsiteY62" fmla="*/ 679450 h 720725"/>
                <a:gd name="connsiteX63" fmla="*/ 2082800 w 3479800"/>
                <a:gd name="connsiteY63" fmla="*/ 692150 h 720725"/>
                <a:gd name="connsiteX64" fmla="*/ 1806575 w 3479800"/>
                <a:gd name="connsiteY64" fmla="*/ 711200 h 72072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15925 w 3479800"/>
                <a:gd name="connsiteY14" fmla="*/ 180975 h 701675"/>
                <a:gd name="connsiteX15" fmla="*/ 425450 w 3479800"/>
                <a:gd name="connsiteY15" fmla="*/ 206375 h 701675"/>
                <a:gd name="connsiteX16" fmla="*/ 444500 w 3479800"/>
                <a:gd name="connsiteY16" fmla="*/ 241300 h 701675"/>
                <a:gd name="connsiteX17" fmla="*/ 482600 w 3479800"/>
                <a:gd name="connsiteY17" fmla="*/ 285750 h 701675"/>
                <a:gd name="connsiteX18" fmla="*/ 527050 w 3479800"/>
                <a:gd name="connsiteY18" fmla="*/ 317500 h 701675"/>
                <a:gd name="connsiteX19" fmla="*/ 603250 w 3479800"/>
                <a:gd name="connsiteY19" fmla="*/ 349250 h 701675"/>
                <a:gd name="connsiteX20" fmla="*/ 704850 w 3479800"/>
                <a:gd name="connsiteY20" fmla="*/ 377825 h 701675"/>
                <a:gd name="connsiteX21" fmla="*/ 822325 w 3479800"/>
                <a:gd name="connsiteY21" fmla="*/ 406400 h 701675"/>
                <a:gd name="connsiteX22" fmla="*/ 942975 w 3479800"/>
                <a:gd name="connsiteY22" fmla="*/ 434975 h 701675"/>
                <a:gd name="connsiteX23" fmla="*/ 1050925 w 3479800"/>
                <a:gd name="connsiteY23" fmla="*/ 454025 h 701675"/>
                <a:gd name="connsiteX24" fmla="*/ 1152525 w 3479800"/>
                <a:gd name="connsiteY24" fmla="*/ 466725 h 701675"/>
                <a:gd name="connsiteX25" fmla="*/ 1254125 w 3479800"/>
                <a:gd name="connsiteY25" fmla="*/ 476250 h 701675"/>
                <a:gd name="connsiteX26" fmla="*/ 1339850 w 3479800"/>
                <a:gd name="connsiteY26" fmla="*/ 476250 h 701675"/>
                <a:gd name="connsiteX27" fmla="*/ 1533525 w 3479800"/>
                <a:gd name="connsiteY27" fmla="*/ 476250 h 701675"/>
                <a:gd name="connsiteX28" fmla="*/ 1720850 w 3479800"/>
                <a:gd name="connsiteY28" fmla="*/ 488950 h 701675"/>
                <a:gd name="connsiteX29" fmla="*/ 1835150 w 3479800"/>
                <a:gd name="connsiteY29" fmla="*/ 488950 h 701675"/>
                <a:gd name="connsiteX30" fmla="*/ 1997075 w 3479800"/>
                <a:gd name="connsiteY30" fmla="*/ 479425 h 701675"/>
                <a:gd name="connsiteX31" fmla="*/ 2051050 w 3479800"/>
                <a:gd name="connsiteY31" fmla="*/ 473075 h 701675"/>
                <a:gd name="connsiteX32" fmla="*/ 2206625 w 3479800"/>
                <a:gd name="connsiteY32" fmla="*/ 454025 h 701675"/>
                <a:gd name="connsiteX33" fmla="*/ 2355850 w 3479800"/>
                <a:gd name="connsiteY33" fmla="*/ 434975 h 701675"/>
                <a:gd name="connsiteX34" fmla="*/ 2479675 w 3479800"/>
                <a:gd name="connsiteY34" fmla="*/ 419100 h 701675"/>
                <a:gd name="connsiteX35" fmla="*/ 2593975 w 3479800"/>
                <a:gd name="connsiteY35" fmla="*/ 400050 h 701675"/>
                <a:gd name="connsiteX36" fmla="*/ 2676525 w 3479800"/>
                <a:gd name="connsiteY36" fmla="*/ 384175 h 701675"/>
                <a:gd name="connsiteX37" fmla="*/ 2759075 w 3479800"/>
                <a:gd name="connsiteY37" fmla="*/ 361950 h 701675"/>
                <a:gd name="connsiteX38" fmla="*/ 2914650 w 3479800"/>
                <a:gd name="connsiteY38" fmla="*/ 301625 h 701675"/>
                <a:gd name="connsiteX39" fmla="*/ 3025775 w 3479800"/>
                <a:gd name="connsiteY39" fmla="*/ 257175 h 701675"/>
                <a:gd name="connsiteX40" fmla="*/ 3133725 w 3479800"/>
                <a:gd name="connsiteY40" fmla="*/ 200025 h 701675"/>
                <a:gd name="connsiteX41" fmla="*/ 3203575 w 3479800"/>
                <a:gd name="connsiteY41" fmla="*/ 158750 h 701675"/>
                <a:gd name="connsiteX42" fmla="*/ 3289300 w 3479800"/>
                <a:gd name="connsiteY42" fmla="*/ 101600 h 701675"/>
                <a:gd name="connsiteX43" fmla="*/ 3368675 w 3479800"/>
                <a:gd name="connsiteY43" fmla="*/ 41275 h 701675"/>
                <a:gd name="connsiteX44" fmla="*/ 3390900 w 3479800"/>
                <a:gd name="connsiteY44" fmla="*/ 28575 h 701675"/>
                <a:gd name="connsiteX45" fmla="*/ 3425825 w 3479800"/>
                <a:gd name="connsiteY45" fmla="*/ 9525 h 701675"/>
                <a:gd name="connsiteX46" fmla="*/ 3451225 w 3479800"/>
                <a:gd name="connsiteY46" fmla="*/ 0 h 701675"/>
                <a:gd name="connsiteX47" fmla="*/ 3470275 w 3479800"/>
                <a:gd name="connsiteY47" fmla="*/ 3175 h 701675"/>
                <a:gd name="connsiteX48" fmla="*/ 3479800 w 3479800"/>
                <a:gd name="connsiteY48" fmla="*/ 19050 h 701675"/>
                <a:gd name="connsiteX49" fmla="*/ 3476625 w 3479800"/>
                <a:gd name="connsiteY49" fmla="*/ 44450 h 701675"/>
                <a:gd name="connsiteX50" fmla="*/ 3467100 w 3479800"/>
                <a:gd name="connsiteY50" fmla="*/ 85725 h 701675"/>
                <a:gd name="connsiteX51" fmla="*/ 3435350 w 3479800"/>
                <a:gd name="connsiteY51" fmla="*/ 139700 h 701675"/>
                <a:gd name="connsiteX52" fmla="*/ 3368675 w 3479800"/>
                <a:gd name="connsiteY52" fmla="*/ 203200 h 701675"/>
                <a:gd name="connsiteX53" fmla="*/ 3298825 w 3479800"/>
                <a:gd name="connsiteY53" fmla="*/ 266700 h 701675"/>
                <a:gd name="connsiteX54" fmla="*/ 3178175 w 3479800"/>
                <a:gd name="connsiteY54" fmla="*/ 352425 h 701675"/>
                <a:gd name="connsiteX55" fmla="*/ 3086100 w 3479800"/>
                <a:gd name="connsiteY55" fmla="*/ 412750 h 701675"/>
                <a:gd name="connsiteX56" fmla="*/ 2930525 w 3479800"/>
                <a:gd name="connsiteY56" fmla="*/ 492125 h 701675"/>
                <a:gd name="connsiteX57" fmla="*/ 2790825 w 3479800"/>
                <a:gd name="connsiteY57" fmla="*/ 542925 h 701675"/>
                <a:gd name="connsiteX58" fmla="*/ 2638425 w 3479800"/>
                <a:gd name="connsiteY58" fmla="*/ 587375 h 701675"/>
                <a:gd name="connsiteX59" fmla="*/ 2505075 w 3479800"/>
                <a:gd name="connsiteY59" fmla="*/ 619125 h 701675"/>
                <a:gd name="connsiteX60" fmla="*/ 2368550 w 3479800"/>
                <a:gd name="connsiteY60" fmla="*/ 641350 h 701675"/>
                <a:gd name="connsiteX61" fmla="*/ 2254250 w 3479800"/>
                <a:gd name="connsiteY61" fmla="*/ 660400 h 701675"/>
                <a:gd name="connsiteX62" fmla="*/ 2082800 w 3479800"/>
                <a:gd name="connsiteY62" fmla="*/ 673100 h 701675"/>
                <a:gd name="connsiteX63" fmla="*/ 1806575 w 3479800"/>
                <a:gd name="connsiteY6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25450 w 3479800"/>
                <a:gd name="connsiteY14" fmla="*/ 206375 h 701675"/>
                <a:gd name="connsiteX15" fmla="*/ 444500 w 3479800"/>
                <a:gd name="connsiteY15" fmla="*/ 241300 h 701675"/>
                <a:gd name="connsiteX16" fmla="*/ 482600 w 3479800"/>
                <a:gd name="connsiteY16" fmla="*/ 285750 h 701675"/>
                <a:gd name="connsiteX17" fmla="*/ 527050 w 3479800"/>
                <a:gd name="connsiteY17" fmla="*/ 317500 h 701675"/>
                <a:gd name="connsiteX18" fmla="*/ 603250 w 3479800"/>
                <a:gd name="connsiteY18" fmla="*/ 349250 h 701675"/>
                <a:gd name="connsiteX19" fmla="*/ 704850 w 3479800"/>
                <a:gd name="connsiteY19" fmla="*/ 377825 h 701675"/>
                <a:gd name="connsiteX20" fmla="*/ 822325 w 3479800"/>
                <a:gd name="connsiteY20" fmla="*/ 406400 h 701675"/>
                <a:gd name="connsiteX21" fmla="*/ 942975 w 3479800"/>
                <a:gd name="connsiteY21" fmla="*/ 434975 h 701675"/>
                <a:gd name="connsiteX22" fmla="*/ 1050925 w 3479800"/>
                <a:gd name="connsiteY22" fmla="*/ 454025 h 701675"/>
                <a:gd name="connsiteX23" fmla="*/ 1152525 w 3479800"/>
                <a:gd name="connsiteY23" fmla="*/ 466725 h 701675"/>
                <a:gd name="connsiteX24" fmla="*/ 1254125 w 3479800"/>
                <a:gd name="connsiteY24" fmla="*/ 476250 h 701675"/>
                <a:gd name="connsiteX25" fmla="*/ 1339850 w 3479800"/>
                <a:gd name="connsiteY25" fmla="*/ 476250 h 701675"/>
                <a:gd name="connsiteX26" fmla="*/ 1533525 w 3479800"/>
                <a:gd name="connsiteY26" fmla="*/ 476250 h 701675"/>
                <a:gd name="connsiteX27" fmla="*/ 1720850 w 3479800"/>
                <a:gd name="connsiteY27" fmla="*/ 488950 h 701675"/>
                <a:gd name="connsiteX28" fmla="*/ 1835150 w 3479800"/>
                <a:gd name="connsiteY28" fmla="*/ 488950 h 701675"/>
                <a:gd name="connsiteX29" fmla="*/ 1997075 w 3479800"/>
                <a:gd name="connsiteY29" fmla="*/ 479425 h 701675"/>
                <a:gd name="connsiteX30" fmla="*/ 2051050 w 3479800"/>
                <a:gd name="connsiteY30" fmla="*/ 473075 h 701675"/>
                <a:gd name="connsiteX31" fmla="*/ 2206625 w 3479800"/>
                <a:gd name="connsiteY31" fmla="*/ 454025 h 701675"/>
                <a:gd name="connsiteX32" fmla="*/ 2355850 w 3479800"/>
                <a:gd name="connsiteY32" fmla="*/ 434975 h 701675"/>
                <a:gd name="connsiteX33" fmla="*/ 2479675 w 3479800"/>
                <a:gd name="connsiteY33" fmla="*/ 419100 h 701675"/>
                <a:gd name="connsiteX34" fmla="*/ 2593975 w 3479800"/>
                <a:gd name="connsiteY34" fmla="*/ 400050 h 701675"/>
                <a:gd name="connsiteX35" fmla="*/ 2676525 w 3479800"/>
                <a:gd name="connsiteY35" fmla="*/ 384175 h 701675"/>
                <a:gd name="connsiteX36" fmla="*/ 2759075 w 3479800"/>
                <a:gd name="connsiteY36" fmla="*/ 361950 h 701675"/>
                <a:gd name="connsiteX37" fmla="*/ 2914650 w 3479800"/>
                <a:gd name="connsiteY37" fmla="*/ 301625 h 701675"/>
                <a:gd name="connsiteX38" fmla="*/ 3025775 w 3479800"/>
                <a:gd name="connsiteY38" fmla="*/ 257175 h 701675"/>
                <a:gd name="connsiteX39" fmla="*/ 3133725 w 3479800"/>
                <a:gd name="connsiteY39" fmla="*/ 200025 h 701675"/>
                <a:gd name="connsiteX40" fmla="*/ 3203575 w 3479800"/>
                <a:gd name="connsiteY40" fmla="*/ 158750 h 701675"/>
                <a:gd name="connsiteX41" fmla="*/ 3289300 w 3479800"/>
                <a:gd name="connsiteY41" fmla="*/ 101600 h 701675"/>
                <a:gd name="connsiteX42" fmla="*/ 3368675 w 3479800"/>
                <a:gd name="connsiteY42" fmla="*/ 41275 h 701675"/>
                <a:gd name="connsiteX43" fmla="*/ 3390900 w 3479800"/>
                <a:gd name="connsiteY43" fmla="*/ 28575 h 701675"/>
                <a:gd name="connsiteX44" fmla="*/ 3425825 w 3479800"/>
                <a:gd name="connsiteY44" fmla="*/ 9525 h 701675"/>
                <a:gd name="connsiteX45" fmla="*/ 3451225 w 3479800"/>
                <a:gd name="connsiteY45" fmla="*/ 0 h 701675"/>
                <a:gd name="connsiteX46" fmla="*/ 3470275 w 3479800"/>
                <a:gd name="connsiteY46" fmla="*/ 3175 h 701675"/>
                <a:gd name="connsiteX47" fmla="*/ 3479800 w 3479800"/>
                <a:gd name="connsiteY47" fmla="*/ 19050 h 701675"/>
                <a:gd name="connsiteX48" fmla="*/ 3476625 w 3479800"/>
                <a:gd name="connsiteY48" fmla="*/ 44450 h 701675"/>
                <a:gd name="connsiteX49" fmla="*/ 3467100 w 3479800"/>
                <a:gd name="connsiteY49" fmla="*/ 85725 h 701675"/>
                <a:gd name="connsiteX50" fmla="*/ 3435350 w 3479800"/>
                <a:gd name="connsiteY50" fmla="*/ 139700 h 701675"/>
                <a:gd name="connsiteX51" fmla="*/ 3368675 w 3479800"/>
                <a:gd name="connsiteY51" fmla="*/ 203200 h 701675"/>
                <a:gd name="connsiteX52" fmla="*/ 3298825 w 3479800"/>
                <a:gd name="connsiteY52" fmla="*/ 266700 h 701675"/>
                <a:gd name="connsiteX53" fmla="*/ 3178175 w 3479800"/>
                <a:gd name="connsiteY53" fmla="*/ 352425 h 701675"/>
                <a:gd name="connsiteX54" fmla="*/ 3086100 w 3479800"/>
                <a:gd name="connsiteY54" fmla="*/ 412750 h 701675"/>
                <a:gd name="connsiteX55" fmla="*/ 2930525 w 3479800"/>
                <a:gd name="connsiteY55" fmla="*/ 492125 h 701675"/>
                <a:gd name="connsiteX56" fmla="*/ 2790825 w 3479800"/>
                <a:gd name="connsiteY56" fmla="*/ 542925 h 701675"/>
                <a:gd name="connsiteX57" fmla="*/ 2638425 w 3479800"/>
                <a:gd name="connsiteY57" fmla="*/ 587375 h 701675"/>
                <a:gd name="connsiteX58" fmla="*/ 2505075 w 3479800"/>
                <a:gd name="connsiteY58" fmla="*/ 619125 h 701675"/>
                <a:gd name="connsiteX59" fmla="*/ 2368550 w 3479800"/>
                <a:gd name="connsiteY59" fmla="*/ 641350 h 701675"/>
                <a:gd name="connsiteX60" fmla="*/ 2254250 w 3479800"/>
                <a:gd name="connsiteY60" fmla="*/ 660400 h 701675"/>
                <a:gd name="connsiteX61" fmla="*/ 2082800 w 3479800"/>
                <a:gd name="connsiteY61" fmla="*/ 673100 h 701675"/>
                <a:gd name="connsiteX62" fmla="*/ 1806575 w 3479800"/>
                <a:gd name="connsiteY6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44500 w 3479800"/>
                <a:gd name="connsiteY14" fmla="*/ 241300 h 701675"/>
                <a:gd name="connsiteX15" fmla="*/ 482600 w 3479800"/>
                <a:gd name="connsiteY15" fmla="*/ 285750 h 701675"/>
                <a:gd name="connsiteX16" fmla="*/ 527050 w 3479800"/>
                <a:gd name="connsiteY16" fmla="*/ 317500 h 701675"/>
                <a:gd name="connsiteX17" fmla="*/ 603250 w 3479800"/>
                <a:gd name="connsiteY17" fmla="*/ 349250 h 701675"/>
                <a:gd name="connsiteX18" fmla="*/ 704850 w 3479800"/>
                <a:gd name="connsiteY18" fmla="*/ 377825 h 701675"/>
                <a:gd name="connsiteX19" fmla="*/ 822325 w 3479800"/>
                <a:gd name="connsiteY19" fmla="*/ 406400 h 701675"/>
                <a:gd name="connsiteX20" fmla="*/ 942975 w 3479800"/>
                <a:gd name="connsiteY20" fmla="*/ 434975 h 701675"/>
                <a:gd name="connsiteX21" fmla="*/ 1050925 w 3479800"/>
                <a:gd name="connsiteY21" fmla="*/ 454025 h 701675"/>
                <a:gd name="connsiteX22" fmla="*/ 1152525 w 3479800"/>
                <a:gd name="connsiteY22" fmla="*/ 466725 h 701675"/>
                <a:gd name="connsiteX23" fmla="*/ 1254125 w 3479800"/>
                <a:gd name="connsiteY23" fmla="*/ 476250 h 701675"/>
                <a:gd name="connsiteX24" fmla="*/ 1339850 w 3479800"/>
                <a:gd name="connsiteY24" fmla="*/ 476250 h 701675"/>
                <a:gd name="connsiteX25" fmla="*/ 1533525 w 3479800"/>
                <a:gd name="connsiteY25" fmla="*/ 476250 h 701675"/>
                <a:gd name="connsiteX26" fmla="*/ 1720850 w 3479800"/>
                <a:gd name="connsiteY26" fmla="*/ 488950 h 701675"/>
                <a:gd name="connsiteX27" fmla="*/ 1835150 w 3479800"/>
                <a:gd name="connsiteY27" fmla="*/ 488950 h 701675"/>
                <a:gd name="connsiteX28" fmla="*/ 1997075 w 3479800"/>
                <a:gd name="connsiteY28" fmla="*/ 479425 h 701675"/>
                <a:gd name="connsiteX29" fmla="*/ 2051050 w 3479800"/>
                <a:gd name="connsiteY29" fmla="*/ 473075 h 701675"/>
                <a:gd name="connsiteX30" fmla="*/ 2206625 w 3479800"/>
                <a:gd name="connsiteY30" fmla="*/ 454025 h 701675"/>
                <a:gd name="connsiteX31" fmla="*/ 2355850 w 3479800"/>
                <a:gd name="connsiteY31" fmla="*/ 434975 h 701675"/>
                <a:gd name="connsiteX32" fmla="*/ 2479675 w 3479800"/>
                <a:gd name="connsiteY32" fmla="*/ 419100 h 701675"/>
                <a:gd name="connsiteX33" fmla="*/ 2593975 w 3479800"/>
                <a:gd name="connsiteY33" fmla="*/ 400050 h 701675"/>
                <a:gd name="connsiteX34" fmla="*/ 2676525 w 3479800"/>
                <a:gd name="connsiteY34" fmla="*/ 384175 h 701675"/>
                <a:gd name="connsiteX35" fmla="*/ 2759075 w 3479800"/>
                <a:gd name="connsiteY35" fmla="*/ 361950 h 701675"/>
                <a:gd name="connsiteX36" fmla="*/ 2914650 w 3479800"/>
                <a:gd name="connsiteY36" fmla="*/ 301625 h 701675"/>
                <a:gd name="connsiteX37" fmla="*/ 3025775 w 3479800"/>
                <a:gd name="connsiteY37" fmla="*/ 257175 h 701675"/>
                <a:gd name="connsiteX38" fmla="*/ 3133725 w 3479800"/>
                <a:gd name="connsiteY38" fmla="*/ 200025 h 701675"/>
                <a:gd name="connsiteX39" fmla="*/ 3203575 w 3479800"/>
                <a:gd name="connsiteY39" fmla="*/ 158750 h 701675"/>
                <a:gd name="connsiteX40" fmla="*/ 3289300 w 3479800"/>
                <a:gd name="connsiteY40" fmla="*/ 101600 h 701675"/>
                <a:gd name="connsiteX41" fmla="*/ 3368675 w 3479800"/>
                <a:gd name="connsiteY41" fmla="*/ 41275 h 701675"/>
                <a:gd name="connsiteX42" fmla="*/ 3390900 w 3479800"/>
                <a:gd name="connsiteY42" fmla="*/ 28575 h 701675"/>
                <a:gd name="connsiteX43" fmla="*/ 3425825 w 3479800"/>
                <a:gd name="connsiteY43" fmla="*/ 9525 h 701675"/>
                <a:gd name="connsiteX44" fmla="*/ 3451225 w 3479800"/>
                <a:gd name="connsiteY44" fmla="*/ 0 h 701675"/>
                <a:gd name="connsiteX45" fmla="*/ 3470275 w 3479800"/>
                <a:gd name="connsiteY45" fmla="*/ 3175 h 701675"/>
                <a:gd name="connsiteX46" fmla="*/ 3479800 w 3479800"/>
                <a:gd name="connsiteY46" fmla="*/ 19050 h 701675"/>
                <a:gd name="connsiteX47" fmla="*/ 3476625 w 3479800"/>
                <a:gd name="connsiteY47" fmla="*/ 44450 h 701675"/>
                <a:gd name="connsiteX48" fmla="*/ 3467100 w 3479800"/>
                <a:gd name="connsiteY48" fmla="*/ 85725 h 701675"/>
                <a:gd name="connsiteX49" fmla="*/ 3435350 w 3479800"/>
                <a:gd name="connsiteY49" fmla="*/ 139700 h 701675"/>
                <a:gd name="connsiteX50" fmla="*/ 3368675 w 3479800"/>
                <a:gd name="connsiteY50" fmla="*/ 203200 h 701675"/>
                <a:gd name="connsiteX51" fmla="*/ 3298825 w 3479800"/>
                <a:gd name="connsiteY51" fmla="*/ 266700 h 701675"/>
                <a:gd name="connsiteX52" fmla="*/ 3178175 w 3479800"/>
                <a:gd name="connsiteY52" fmla="*/ 352425 h 701675"/>
                <a:gd name="connsiteX53" fmla="*/ 3086100 w 3479800"/>
                <a:gd name="connsiteY53" fmla="*/ 412750 h 701675"/>
                <a:gd name="connsiteX54" fmla="*/ 2930525 w 3479800"/>
                <a:gd name="connsiteY54" fmla="*/ 492125 h 701675"/>
                <a:gd name="connsiteX55" fmla="*/ 2790825 w 3479800"/>
                <a:gd name="connsiteY55" fmla="*/ 542925 h 701675"/>
                <a:gd name="connsiteX56" fmla="*/ 2638425 w 3479800"/>
                <a:gd name="connsiteY56" fmla="*/ 587375 h 701675"/>
                <a:gd name="connsiteX57" fmla="*/ 2505075 w 3479800"/>
                <a:gd name="connsiteY57" fmla="*/ 619125 h 701675"/>
                <a:gd name="connsiteX58" fmla="*/ 2368550 w 3479800"/>
                <a:gd name="connsiteY58" fmla="*/ 641350 h 701675"/>
                <a:gd name="connsiteX59" fmla="*/ 2254250 w 3479800"/>
                <a:gd name="connsiteY59" fmla="*/ 660400 h 701675"/>
                <a:gd name="connsiteX60" fmla="*/ 2082800 w 3479800"/>
                <a:gd name="connsiteY60" fmla="*/ 673100 h 701675"/>
                <a:gd name="connsiteX61" fmla="*/ 1806575 w 3479800"/>
                <a:gd name="connsiteY61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482600 w 3479800"/>
                <a:gd name="connsiteY14" fmla="*/ 285750 h 701675"/>
                <a:gd name="connsiteX15" fmla="*/ 527050 w 3479800"/>
                <a:gd name="connsiteY15" fmla="*/ 317500 h 701675"/>
                <a:gd name="connsiteX16" fmla="*/ 603250 w 3479800"/>
                <a:gd name="connsiteY16" fmla="*/ 349250 h 701675"/>
                <a:gd name="connsiteX17" fmla="*/ 704850 w 3479800"/>
                <a:gd name="connsiteY17" fmla="*/ 377825 h 701675"/>
                <a:gd name="connsiteX18" fmla="*/ 822325 w 3479800"/>
                <a:gd name="connsiteY18" fmla="*/ 406400 h 701675"/>
                <a:gd name="connsiteX19" fmla="*/ 942975 w 3479800"/>
                <a:gd name="connsiteY19" fmla="*/ 434975 h 701675"/>
                <a:gd name="connsiteX20" fmla="*/ 1050925 w 3479800"/>
                <a:gd name="connsiteY20" fmla="*/ 454025 h 701675"/>
                <a:gd name="connsiteX21" fmla="*/ 1152525 w 3479800"/>
                <a:gd name="connsiteY21" fmla="*/ 466725 h 701675"/>
                <a:gd name="connsiteX22" fmla="*/ 1254125 w 3479800"/>
                <a:gd name="connsiteY22" fmla="*/ 476250 h 701675"/>
                <a:gd name="connsiteX23" fmla="*/ 1339850 w 3479800"/>
                <a:gd name="connsiteY23" fmla="*/ 476250 h 701675"/>
                <a:gd name="connsiteX24" fmla="*/ 1533525 w 3479800"/>
                <a:gd name="connsiteY24" fmla="*/ 476250 h 701675"/>
                <a:gd name="connsiteX25" fmla="*/ 1720850 w 3479800"/>
                <a:gd name="connsiteY25" fmla="*/ 488950 h 701675"/>
                <a:gd name="connsiteX26" fmla="*/ 1835150 w 3479800"/>
                <a:gd name="connsiteY26" fmla="*/ 488950 h 701675"/>
                <a:gd name="connsiteX27" fmla="*/ 1997075 w 3479800"/>
                <a:gd name="connsiteY27" fmla="*/ 479425 h 701675"/>
                <a:gd name="connsiteX28" fmla="*/ 2051050 w 3479800"/>
                <a:gd name="connsiteY28" fmla="*/ 473075 h 701675"/>
                <a:gd name="connsiteX29" fmla="*/ 2206625 w 3479800"/>
                <a:gd name="connsiteY29" fmla="*/ 454025 h 701675"/>
                <a:gd name="connsiteX30" fmla="*/ 2355850 w 3479800"/>
                <a:gd name="connsiteY30" fmla="*/ 434975 h 701675"/>
                <a:gd name="connsiteX31" fmla="*/ 2479675 w 3479800"/>
                <a:gd name="connsiteY31" fmla="*/ 419100 h 701675"/>
                <a:gd name="connsiteX32" fmla="*/ 2593975 w 3479800"/>
                <a:gd name="connsiteY32" fmla="*/ 400050 h 701675"/>
                <a:gd name="connsiteX33" fmla="*/ 2676525 w 3479800"/>
                <a:gd name="connsiteY33" fmla="*/ 384175 h 701675"/>
                <a:gd name="connsiteX34" fmla="*/ 2759075 w 3479800"/>
                <a:gd name="connsiteY34" fmla="*/ 361950 h 701675"/>
                <a:gd name="connsiteX35" fmla="*/ 2914650 w 3479800"/>
                <a:gd name="connsiteY35" fmla="*/ 301625 h 701675"/>
                <a:gd name="connsiteX36" fmla="*/ 3025775 w 3479800"/>
                <a:gd name="connsiteY36" fmla="*/ 257175 h 701675"/>
                <a:gd name="connsiteX37" fmla="*/ 3133725 w 3479800"/>
                <a:gd name="connsiteY37" fmla="*/ 200025 h 701675"/>
                <a:gd name="connsiteX38" fmla="*/ 3203575 w 3479800"/>
                <a:gd name="connsiteY38" fmla="*/ 158750 h 701675"/>
                <a:gd name="connsiteX39" fmla="*/ 3289300 w 3479800"/>
                <a:gd name="connsiteY39" fmla="*/ 101600 h 701675"/>
                <a:gd name="connsiteX40" fmla="*/ 3368675 w 3479800"/>
                <a:gd name="connsiteY40" fmla="*/ 41275 h 701675"/>
                <a:gd name="connsiteX41" fmla="*/ 3390900 w 3479800"/>
                <a:gd name="connsiteY41" fmla="*/ 28575 h 701675"/>
                <a:gd name="connsiteX42" fmla="*/ 3425825 w 3479800"/>
                <a:gd name="connsiteY42" fmla="*/ 9525 h 701675"/>
                <a:gd name="connsiteX43" fmla="*/ 3451225 w 3479800"/>
                <a:gd name="connsiteY43" fmla="*/ 0 h 701675"/>
                <a:gd name="connsiteX44" fmla="*/ 3470275 w 3479800"/>
                <a:gd name="connsiteY44" fmla="*/ 3175 h 701675"/>
                <a:gd name="connsiteX45" fmla="*/ 3479800 w 3479800"/>
                <a:gd name="connsiteY45" fmla="*/ 19050 h 701675"/>
                <a:gd name="connsiteX46" fmla="*/ 3476625 w 3479800"/>
                <a:gd name="connsiteY46" fmla="*/ 44450 h 701675"/>
                <a:gd name="connsiteX47" fmla="*/ 3467100 w 3479800"/>
                <a:gd name="connsiteY47" fmla="*/ 85725 h 701675"/>
                <a:gd name="connsiteX48" fmla="*/ 3435350 w 3479800"/>
                <a:gd name="connsiteY48" fmla="*/ 139700 h 701675"/>
                <a:gd name="connsiteX49" fmla="*/ 3368675 w 3479800"/>
                <a:gd name="connsiteY49" fmla="*/ 203200 h 701675"/>
                <a:gd name="connsiteX50" fmla="*/ 3298825 w 3479800"/>
                <a:gd name="connsiteY50" fmla="*/ 266700 h 701675"/>
                <a:gd name="connsiteX51" fmla="*/ 3178175 w 3479800"/>
                <a:gd name="connsiteY51" fmla="*/ 352425 h 701675"/>
                <a:gd name="connsiteX52" fmla="*/ 3086100 w 3479800"/>
                <a:gd name="connsiteY52" fmla="*/ 412750 h 701675"/>
                <a:gd name="connsiteX53" fmla="*/ 2930525 w 3479800"/>
                <a:gd name="connsiteY53" fmla="*/ 492125 h 701675"/>
                <a:gd name="connsiteX54" fmla="*/ 2790825 w 3479800"/>
                <a:gd name="connsiteY54" fmla="*/ 542925 h 701675"/>
                <a:gd name="connsiteX55" fmla="*/ 2638425 w 3479800"/>
                <a:gd name="connsiteY55" fmla="*/ 587375 h 701675"/>
                <a:gd name="connsiteX56" fmla="*/ 2505075 w 3479800"/>
                <a:gd name="connsiteY56" fmla="*/ 619125 h 701675"/>
                <a:gd name="connsiteX57" fmla="*/ 2368550 w 3479800"/>
                <a:gd name="connsiteY57" fmla="*/ 641350 h 701675"/>
                <a:gd name="connsiteX58" fmla="*/ 2254250 w 3479800"/>
                <a:gd name="connsiteY58" fmla="*/ 660400 h 701675"/>
                <a:gd name="connsiteX59" fmla="*/ 2082800 w 3479800"/>
                <a:gd name="connsiteY59" fmla="*/ 673100 h 701675"/>
                <a:gd name="connsiteX60" fmla="*/ 1806575 w 3479800"/>
                <a:gd name="connsiteY60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527050 w 3479800"/>
                <a:gd name="connsiteY14" fmla="*/ 317500 h 701675"/>
                <a:gd name="connsiteX15" fmla="*/ 603250 w 3479800"/>
                <a:gd name="connsiteY15" fmla="*/ 349250 h 701675"/>
                <a:gd name="connsiteX16" fmla="*/ 704850 w 3479800"/>
                <a:gd name="connsiteY16" fmla="*/ 377825 h 701675"/>
                <a:gd name="connsiteX17" fmla="*/ 822325 w 3479800"/>
                <a:gd name="connsiteY17" fmla="*/ 406400 h 701675"/>
                <a:gd name="connsiteX18" fmla="*/ 942975 w 3479800"/>
                <a:gd name="connsiteY18" fmla="*/ 434975 h 701675"/>
                <a:gd name="connsiteX19" fmla="*/ 1050925 w 3479800"/>
                <a:gd name="connsiteY19" fmla="*/ 454025 h 701675"/>
                <a:gd name="connsiteX20" fmla="*/ 1152525 w 3479800"/>
                <a:gd name="connsiteY20" fmla="*/ 466725 h 701675"/>
                <a:gd name="connsiteX21" fmla="*/ 1254125 w 3479800"/>
                <a:gd name="connsiteY21" fmla="*/ 476250 h 701675"/>
                <a:gd name="connsiteX22" fmla="*/ 1339850 w 3479800"/>
                <a:gd name="connsiteY22" fmla="*/ 476250 h 701675"/>
                <a:gd name="connsiteX23" fmla="*/ 1533525 w 3479800"/>
                <a:gd name="connsiteY23" fmla="*/ 476250 h 701675"/>
                <a:gd name="connsiteX24" fmla="*/ 1720850 w 3479800"/>
                <a:gd name="connsiteY24" fmla="*/ 488950 h 701675"/>
                <a:gd name="connsiteX25" fmla="*/ 1835150 w 3479800"/>
                <a:gd name="connsiteY25" fmla="*/ 488950 h 701675"/>
                <a:gd name="connsiteX26" fmla="*/ 1997075 w 3479800"/>
                <a:gd name="connsiteY26" fmla="*/ 479425 h 701675"/>
                <a:gd name="connsiteX27" fmla="*/ 2051050 w 3479800"/>
                <a:gd name="connsiteY27" fmla="*/ 473075 h 701675"/>
                <a:gd name="connsiteX28" fmla="*/ 2206625 w 3479800"/>
                <a:gd name="connsiteY28" fmla="*/ 454025 h 701675"/>
                <a:gd name="connsiteX29" fmla="*/ 2355850 w 3479800"/>
                <a:gd name="connsiteY29" fmla="*/ 434975 h 701675"/>
                <a:gd name="connsiteX30" fmla="*/ 2479675 w 3479800"/>
                <a:gd name="connsiteY30" fmla="*/ 419100 h 701675"/>
                <a:gd name="connsiteX31" fmla="*/ 2593975 w 3479800"/>
                <a:gd name="connsiteY31" fmla="*/ 400050 h 701675"/>
                <a:gd name="connsiteX32" fmla="*/ 2676525 w 3479800"/>
                <a:gd name="connsiteY32" fmla="*/ 384175 h 701675"/>
                <a:gd name="connsiteX33" fmla="*/ 2759075 w 3479800"/>
                <a:gd name="connsiteY33" fmla="*/ 361950 h 701675"/>
                <a:gd name="connsiteX34" fmla="*/ 2914650 w 3479800"/>
                <a:gd name="connsiteY34" fmla="*/ 301625 h 701675"/>
                <a:gd name="connsiteX35" fmla="*/ 3025775 w 3479800"/>
                <a:gd name="connsiteY35" fmla="*/ 257175 h 701675"/>
                <a:gd name="connsiteX36" fmla="*/ 3133725 w 3479800"/>
                <a:gd name="connsiteY36" fmla="*/ 200025 h 701675"/>
                <a:gd name="connsiteX37" fmla="*/ 3203575 w 3479800"/>
                <a:gd name="connsiteY37" fmla="*/ 158750 h 701675"/>
                <a:gd name="connsiteX38" fmla="*/ 3289300 w 3479800"/>
                <a:gd name="connsiteY38" fmla="*/ 101600 h 701675"/>
                <a:gd name="connsiteX39" fmla="*/ 3368675 w 3479800"/>
                <a:gd name="connsiteY39" fmla="*/ 41275 h 701675"/>
                <a:gd name="connsiteX40" fmla="*/ 3390900 w 3479800"/>
                <a:gd name="connsiteY40" fmla="*/ 28575 h 701675"/>
                <a:gd name="connsiteX41" fmla="*/ 3425825 w 3479800"/>
                <a:gd name="connsiteY41" fmla="*/ 9525 h 701675"/>
                <a:gd name="connsiteX42" fmla="*/ 3451225 w 3479800"/>
                <a:gd name="connsiteY42" fmla="*/ 0 h 701675"/>
                <a:gd name="connsiteX43" fmla="*/ 3470275 w 3479800"/>
                <a:gd name="connsiteY43" fmla="*/ 3175 h 701675"/>
                <a:gd name="connsiteX44" fmla="*/ 3479800 w 3479800"/>
                <a:gd name="connsiteY44" fmla="*/ 19050 h 701675"/>
                <a:gd name="connsiteX45" fmla="*/ 3476625 w 3479800"/>
                <a:gd name="connsiteY45" fmla="*/ 44450 h 701675"/>
                <a:gd name="connsiteX46" fmla="*/ 3467100 w 3479800"/>
                <a:gd name="connsiteY46" fmla="*/ 85725 h 701675"/>
                <a:gd name="connsiteX47" fmla="*/ 3435350 w 3479800"/>
                <a:gd name="connsiteY47" fmla="*/ 139700 h 701675"/>
                <a:gd name="connsiteX48" fmla="*/ 3368675 w 3479800"/>
                <a:gd name="connsiteY48" fmla="*/ 203200 h 701675"/>
                <a:gd name="connsiteX49" fmla="*/ 3298825 w 3479800"/>
                <a:gd name="connsiteY49" fmla="*/ 266700 h 701675"/>
                <a:gd name="connsiteX50" fmla="*/ 3178175 w 3479800"/>
                <a:gd name="connsiteY50" fmla="*/ 352425 h 701675"/>
                <a:gd name="connsiteX51" fmla="*/ 3086100 w 3479800"/>
                <a:gd name="connsiteY51" fmla="*/ 412750 h 701675"/>
                <a:gd name="connsiteX52" fmla="*/ 2930525 w 3479800"/>
                <a:gd name="connsiteY52" fmla="*/ 492125 h 701675"/>
                <a:gd name="connsiteX53" fmla="*/ 2790825 w 3479800"/>
                <a:gd name="connsiteY53" fmla="*/ 542925 h 701675"/>
                <a:gd name="connsiteX54" fmla="*/ 2638425 w 3479800"/>
                <a:gd name="connsiteY54" fmla="*/ 587375 h 701675"/>
                <a:gd name="connsiteX55" fmla="*/ 2505075 w 3479800"/>
                <a:gd name="connsiteY55" fmla="*/ 619125 h 701675"/>
                <a:gd name="connsiteX56" fmla="*/ 2368550 w 3479800"/>
                <a:gd name="connsiteY56" fmla="*/ 641350 h 701675"/>
                <a:gd name="connsiteX57" fmla="*/ 2254250 w 3479800"/>
                <a:gd name="connsiteY57" fmla="*/ 660400 h 701675"/>
                <a:gd name="connsiteX58" fmla="*/ 2082800 w 3479800"/>
                <a:gd name="connsiteY58" fmla="*/ 673100 h 701675"/>
                <a:gd name="connsiteX59" fmla="*/ 1806575 w 3479800"/>
                <a:gd name="connsiteY59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603250 w 3479800"/>
                <a:gd name="connsiteY14" fmla="*/ 349250 h 701675"/>
                <a:gd name="connsiteX15" fmla="*/ 704850 w 3479800"/>
                <a:gd name="connsiteY15" fmla="*/ 377825 h 701675"/>
                <a:gd name="connsiteX16" fmla="*/ 822325 w 3479800"/>
                <a:gd name="connsiteY16" fmla="*/ 406400 h 701675"/>
                <a:gd name="connsiteX17" fmla="*/ 942975 w 3479800"/>
                <a:gd name="connsiteY17" fmla="*/ 434975 h 701675"/>
                <a:gd name="connsiteX18" fmla="*/ 1050925 w 3479800"/>
                <a:gd name="connsiteY18" fmla="*/ 454025 h 701675"/>
                <a:gd name="connsiteX19" fmla="*/ 1152525 w 3479800"/>
                <a:gd name="connsiteY19" fmla="*/ 466725 h 701675"/>
                <a:gd name="connsiteX20" fmla="*/ 1254125 w 3479800"/>
                <a:gd name="connsiteY20" fmla="*/ 476250 h 701675"/>
                <a:gd name="connsiteX21" fmla="*/ 1339850 w 3479800"/>
                <a:gd name="connsiteY21" fmla="*/ 476250 h 701675"/>
                <a:gd name="connsiteX22" fmla="*/ 1533525 w 3479800"/>
                <a:gd name="connsiteY22" fmla="*/ 476250 h 701675"/>
                <a:gd name="connsiteX23" fmla="*/ 1720850 w 3479800"/>
                <a:gd name="connsiteY23" fmla="*/ 488950 h 701675"/>
                <a:gd name="connsiteX24" fmla="*/ 1835150 w 3479800"/>
                <a:gd name="connsiteY24" fmla="*/ 488950 h 701675"/>
                <a:gd name="connsiteX25" fmla="*/ 1997075 w 3479800"/>
                <a:gd name="connsiteY25" fmla="*/ 479425 h 701675"/>
                <a:gd name="connsiteX26" fmla="*/ 2051050 w 3479800"/>
                <a:gd name="connsiteY26" fmla="*/ 473075 h 701675"/>
                <a:gd name="connsiteX27" fmla="*/ 2206625 w 3479800"/>
                <a:gd name="connsiteY27" fmla="*/ 454025 h 701675"/>
                <a:gd name="connsiteX28" fmla="*/ 2355850 w 3479800"/>
                <a:gd name="connsiteY28" fmla="*/ 434975 h 701675"/>
                <a:gd name="connsiteX29" fmla="*/ 2479675 w 3479800"/>
                <a:gd name="connsiteY29" fmla="*/ 419100 h 701675"/>
                <a:gd name="connsiteX30" fmla="*/ 2593975 w 3479800"/>
                <a:gd name="connsiteY30" fmla="*/ 400050 h 701675"/>
                <a:gd name="connsiteX31" fmla="*/ 2676525 w 3479800"/>
                <a:gd name="connsiteY31" fmla="*/ 384175 h 701675"/>
                <a:gd name="connsiteX32" fmla="*/ 2759075 w 3479800"/>
                <a:gd name="connsiteY32" fmla="*/ 361950 h 701675"/>
                <a:gd name="connsiteX33" fmla="*/ 2914650 w 3479800"/>
                <a:gd name="connsiteY33" fmla="*/ 301625 h 701675"/>
                <a:gd name="connsiteX34" fmla="*/ 3025775 w 3479800"/>
                <a:gd name="connsiteY34" fmla="*/ 257175 h 701675"/>
                <a:gd name="connsiteX35" fmla="*/ 3133725 w 3479800"/>
                <a:gd name="connsiteY35" fmla="*/ 200025 h 701675"/>
                <a:gd name="connsiteX36" fmla="*/ 3203575 w 3479800"/>
                <a:gd name="connsiteY36" fmla="*/ 158750 h 701675"/>
                <a:gd name="connsiteX37" fmla="*/ 3289300 w 3479800"/>
                <a:gd name="connsiteY37" fmla="*/ 101600 h 701675"/>
                <a:gd name="connsiteX38" fmla="*/ 3368675 w 3479800"/>
                <a:gd name="connsiteY38" fmla="*/ 41275 h 701675"/>
                <a:gd name="connsiteX39" fmla="*/ 3390900 w 3479800"/>
                <a:gd name="connsiteY39" fmla="*/ 28575 h 701675"/>
                <a:gd name="connsiteX40" fmla="*/ 3425825 w 3479800"/>
                <a:gd name="connsiteY40" fmla="*/ 9525 h 701675"/>
                <a:gd name="connsiteX41" fmla="*/ 3451225 w 3479800"/>
                <a:gd name="connsiteY41" fmla="*/ 0 h 701675"/>
                <a:gd name="connsiteX42" fmla="*/ 3470275 w 3479800"/>
                <a:gd name="connsiteY42" fmla="*/ 3175 h 701675"/>
                <a:gd name="connsiteX43" fmla="*/ 3479800 w 3479800"/>
                <a:gd name="connsiteY43" fmla="*/ 19050 h 701675"/>
                <a:gd name="connsiteX44" fmla="*/ 3476625 w 3479800"/>
                <a:gd name="connsiteY44" fmla="*/ 44450 h 701675"/>
                <a:gd name="connsiteX45" fmla="*/ 3467100 w 3479800"/>
                <a:gd name="connsiteY45" fmla="*/ 85725 h 701675"/>
                <a:gd name="connsiteX46" fmla="*/ 3435350 w 3479800"/>
                <a:gd name="connsiteY46" fmla="*/ 139700 h 701675"/>
                <a:gd name="connsiteX47" fmla="*/ 3368675 w 3479800"/>
                <a:gd name="connsiteY47" fmla="*/ 203200 h 701675"/>
                <a:gd name="connsiteX48" fmla="*/ 3298825 w 3479800"/>
                <a:gd name="connsiteY48" fmla="*/ 266700 h 701675"/>
                <a:gd name="connsiteX49" fmla="*/ 3178175 w 3479800"/>
                <a:gd name="connsiteY49" fmla="*/ 352425 h 701675"/>
                <a:gd name="connsiteX50" fmla="*/ 3086100 w 3479800"/>
                <a:gd name="connsiteY50" fmla="*/ 412750 h 701675"/>
                <a:gd name="connsiteX51" fmla="*/ 2930525 w 3479800"/>
                <a:gd name="connsiteY51" fmla="*/ 492125 h 701675"/>
                <a:gd name="connsiteX52" fmla="*/ 2790825 w 3479800"/>
                <a:gd name="connsiteY52" fmla="*/ 542925 h 701675"/>
                <a:gd name="connsiteX53" fmla="*/ 2638425 w 3479800"/>
                <a:gd name="connsiteY53" fmla="*/ 587375 h 701675"/>
                <a:gd name="connsiteX54" fmla="*/ 2505075 w 3479800"/>
                <a:gd name="connsiteY54" fmla="*/ 619125 h 701675"/>
                <a:gd name="connsiteX55" fmla="*/ 2368550 w 3479800"/>
                <a:gd name="connsiteY55" fmla="*/ 641350 h 701675"/>
                <a:gd name="connsiteX56" fmla="*/ 2254250 w 3479800"/>
                <a:gd name="connsiteY56" fmla="*/ 660400 h 701675"/>
                <a:gd name="connsiteX57" fmla="*/ 2082800 w 3479800"/>
                <a:gd name="connsiteY57" fmla="*/ 673100 h 701675"/>
                <a:gd name="connsiteX58" fmla="*/ 1806575 w 3479800"/>
                <a:gd name="connsiteY58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704850 w 3479800"/>
                <a:gd name="connsiteY14" fmla="*/ 377825 h 701675"/>
                <a:gd name="connsiteX15" fmla="*/ 822325 w 3479800"/>
                <a:gd name="connsiteY15" fmla="*/ 406400 h 701675"/>
                <a:gd name="connsiteX16" fmla="*/ 942975 w 3479800"/>
                <a:gd name="connsiteY16" fmla="*/ 434975 h 701675"/>
                <a:gd name="connsiteX17" fmla="*/ 1050925 w 3479800"/>
                <a:gd name="connsiteY17" fmla="*/ 454025 h 701675"/>
                <a:gd name="connsiteX18" fmla="*/ 1152525 w 3479800"/>
                <a:gd name="connsiteY18" fmla="*/ 466725 h 701675"/>
                <a:gd name="connsiteX19" fmla="*/ 1254125 w 3479800"/>
                <a:gd name="connsiteY19" fmla="*/ 476250 h 701675"/>
                <a:gd name="connsiteX20" fmla="*/ 1339850 w 3479800"/>
                <a:gd name="connsiteY20" fmla="*/ 476250 h 701675"/>
                <a:gd name="connsiteX21" fmla="*/ 1533525 w 3479800"/>
                <a:gd name="connsiteY21" fmla="*/ 476250 h 701675"/>
                <a:gd name="connsiteX22" fmla="*/ 1720850 w 3479800"/>
                <a:gd name="connsiteY22" fmla="*/ 488950 h 701675"/>
                <a:gd name="connsiteX23" fmla="*/ 1835150 w 3479800"/>
                <a:gd name="connsiteY23" fmla="*/ 488950 h 701675"/>
                <a:gd name="connsiteX24" fmla="*/ 1997075 w 3479800"/>
                <a:gd name="connsiteY24" fmla="*/ 479425 h 701675"/>
                <a:gd name="connsiteX25" fmla="*/ 2051050 w 3479800"/>
                <a:gd name="connsiteY25" fmla="*/ 473075 h 701675"/>
                <a:gd name="connsiteX26" fmla="*/ 2206625 w 3479800"/>
                <a:gd name="connsiteY26" fmla="*/ 454025 h 701675"/>
                <a:gd name="connsiteX27" fmla="*/ 2355850 w 3479800"/>
                <a:gd name="connsiteY27" fmla="*/ 434975 h 701675"/>
                <a:gd name="connsiteX28" fmla="*/ 2479675 w 3479800"/>
                <a:gd name="connsiteY28" fmla="*/ 419100 h 701675"/>
                <a:gd name="connsiteX29" fmla="*/ 2593975 w 3479800"/>
                <a:gd name="connsiteY29" fmla="*/ 400050 h 701675"/>
                <a:gd name="connsiteX30" fmla="*/ 2676525 w 3479800"/>
                <a:gd name="connsiteY30" fmla="*/ 384175 h 701675"/>
                <a:gd name="connsiteX31" fmla="*/ 2759075 w 3479800"/>
                <a:gd name="connsiteY31" fmla="*/ 361950 h 701675"/>
                <a:gd name="connsiteX32" fmla="*/ 2914650 w 3479800"/>
                <a:gd name="connsiteY32" fmla="*/ 301625 h 701675"/>
                <a:gd name="connsiteX33" fmla="*/ 3025775 w 3479800"/>
                <a:gd name="connsiteY33" fmla="*/ 257175 h 701675"/>
                <a:gd name="connsiteX34" fmla="*/ 3133725 w 3479800"/>
                <a:gd name="connsiteY34" fmla="*/ 200025 h 701675"/>
                <a:gd name="connsiteX35" fmla="*/ 3203575 w 3479800"/>
                <a:gd name="connsiteY35" fmla="*/ 158750 h 701675"/>
                <a:gd name="connsiteX36" fmla="*/ 3289300 w 3479800"/>
                <a:gd name="connsiteY36" fmla="*/ 101600 h 701675"/>
                <a:gd name="connsiteX37" fmla="*/ 3368675 w 3479800"/>
                <a:gd name="connsiteY37" fmla="*/ 41275 h 701675"/>
                <a:gd name="connsiteX38" fmla="*/ 3390900 w 3479800"/>
                <a:gd name="connsiteY38" fmla="*/ 28575 h 701675"/>
                <a:gd name="connsiteX39" fmla="*/ 3425825 w 3479800"/>
                <a:gd name="connsiteY39" fmla="*/ 9525 h 701675"/>
                <a:gd name="connsiteX40" fmla="*/ 3451225 w 3479800"/>
                <a:gd name="connsiteY40" fmla="*/ 0 h 701675"/>
                <a:gd name="connsiteX41" fmla="*/ 3470275 w 3479800"/>
                <a:gd name="connsiteY41" fmla="*/ 3175 h 701675"/>
                <a:gd name="connsiteX42" fmla="*/ 3479800 w 3479800"/>
                <a:gd name="connsiteY42" fmla="*/ 19050 h 701675"/>
                <a:gd name="connsiteX43" fmla="*/ 3476625 w 3479800"/>
                <a:gd name="connsiteY43" fmla="*/ 44450 h 701675"/>
                <a:gd name="connsiteX44" fmla="*/ 3467100 w 3479800"/>
                <a:gd name="connsiteY44" fmla="*/ 85725 h 701675"/>
                <a:gd name="connsiteX45" fmla="*/ 3435350 w 3479800"/>
                <a:gd name="connsiteY45" fmla="*/ 139700 h 701675"/>
                <a:gd name="connsiteX46" fmla="*/ 3368675 w 3479800"/>
                <a:gd name="connsiteY46" fmla="*/ 203200 h 701675"/>
                <a:gd name="connsiteX47" fmla="*/ 3298825 w 3479800"/>
                <a:gd name="connsiteY47" fmla="*/ 266700 h 701675"/>
                <a:gd name="connsiteX48" fmla="*/ 3178175 w 3479800"/>
                <a:gd name="connsiteY48" fmla="*/ 352425 h 701675"/>
                <a:gd name="connsiteX49" fmla="*/ 3086100 w 3479800"/>
                <a:gd name="connsiteY49" fmla="*/ 412750 h 701675"/>
                <a:gd name="connsiteX50" fmla="*/ 2930525 w 3479800"/>
                <a:gd name="connsiteY50" fmla="*/ 492125 h 701675"/>
                <a:gd name="connsiteX51" fmla="*/ 2790825 w 3479800"/>
                <a:gd name="connsiteY51" fmla="*/ 542925 h 701675"/>
                <a:gd name="connsiteX52" fmla="*/ 2638425 w 3479800"/>
                <a:gd name="connsiteY52" fmla="*/ 587375 h 701675"/>
                <a:gd name="connsiteX53" fmla="*/ 2505075 w 3479800"/>
                <a:gd name="connsiteY53" fmla="*/ 619125 h 701675"/>
                <a:gd name="connsiteX54" fmla="*/ 2368550 w 3479800"/>
                <a:gd name="connsiteY54" fmla="*/ 641350 h 701675"/>
                <a:gd name="connsiteX55" fmla="*/ 2254250 w 3479800"/>
                <a:gd name="connsiteY55" fmla="*/ 660400 h 701675"/>
                <a:gd name="connsiteX56" fmla="*/ 2082800 w 3479800"/>
                <a:gd name="connsiteY56" fmla="*/ 673100 h 701675"/>
                <a:gd name="connsiteX57" fmla="*/ 1806575 w 3479800"/>
                <a:gd name="connsiteY57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822325 w 3479800"/>
                <a:gd name="connsiteY14" fmla="*/ 406400 h 701675"/>
                <a:gd name="connsiteX15" fmla="*/ 942975 w 3479800"/>
                <a:gd name="connsiteY15" fmla="*/ 434975 h 701675"/>
                <a:gd name="connsiteX16" fmla="*/ 1050925 w 3479800"/>
                <a:gd name="connsiteY16" fmla="*/ 454025 h 701675"/>
                <a:gd name="connsiteX17" fmla="*/ 1152525 w 3479800"/>
                <a:gd name="connsiteY17" fmla="*/ 466725 h 701675"/>
                <a:gd name="connsiteX18" fmla="*/ 1254125 w 3479800"/>
                <a:gd name="connsiteY18" fmla="*/ 476250 h 701675"/>
                <a:gd name="connsiteX19" fmla="*/ 1339850 w 3479800"/>
                <a:gd name="connsiteY19" fmla="*/ 476250 h 701675"/>
                <a:gd name="connsiteX20" fmla="*/ 1533525 w 3479800"/>
                <a:gd name="connsiteY20" fmla="*/ 476250 h 701675"/>
                <a:gd name="connsiteX21" fmla="*/ 1720850 w 3479800"/>
                <a:gd name="connsiteY21" fmla="*/ 488950 h 701675"/>
                <a:gd name="connsiteX22" fmla="*/ 1835150 w 3479800"/>
                <a:gd name="connsiteY22" fmla="*/ 488950 h 701675"/>
                <a:gd name="connsiteX23" fmla="*/ 1997075 w 3479800"/>
                <a:gd name="connsiteY23" fmla="*/ 479425 h 701675"/>
                <a:gd name="connsiteX24" fmla="*/ 2051050 w 3479800"/>
                <a:gd name="connsiteY24" fmla="*/ 473075 h 701675"/>
                <a:gd name="connsiteX25" fmla="*/ 2206625 w 3479800"/>
                <a:gd name="connsiteY25" fmla="*/ 454025 h 701675"/>
                <a:gd name="connsiteX26" fmla="*/ 2355850 w 3479800"/>
                <a:gd name="connsiteY26" fmla="*/ 434975 h 701675"/>
                <a:gd name="connsiteX27" fmla="*/ 2479675 w 3479800"/>
                <a:gd name="connsiteY27" fmla="*/ 419100 h 701675"/>
                <a:gd name="connsiteX28" fmla="*/ 2593975 w 3479800"/>
                <a:gd name="connsiteY28" fmla="*/ 400050 h 701675"/>
                <a:gd name="connsiteX29" fmla="*/ 2676525 w 3479800"/>
                <a:gd name="connsiteY29" fmla="*/ 384175 h 701675"/>
                <a:gd name="connsiteX30" fmla="*/ 2759075 w 3479800"/>
                <a:gd name="connsiteY30" fmla="*/ 361950 h 701675"/>
                <a:gd name="connsiteX31" fmla="*/ 2914650 w 3479800"/>
                <a:gd name="connsiteY31" fmla="*/ 301625 h 701675"/>
                <a:gd name="connsiteX32" fmla="*/ 3025775 w 3479800"/>
                <a:gd name="connsiteY32" fmla="*/ 257175 h 701675"/>
                <a:gd name="connsiteX33" fmla="*/ 3133725 w 3479800"/>
                <a:gd name="connsiteY33" fmla="*/ 200025 h 701675"/>
                <a:gd name="connsiteX34" fmla="*/ 3203575 w 3479800"/>
                <a:gd name="connsiteY34" fmla="*/ 158750 h 701675"/>
                <a:gd name="connsiteX35" fmla="*/ 3289300 w 3479800"/>
                <a:gd name="connsiteY35" fmla="*/ 101600 h 701675"/>
                <a:gd name="connsiteX36" fmla="*/ 3368675 w 3479800"/>
                <a:gd name="connsiteY36" fmla="*/ 41275 h 701675"/>
                <a:gd name="connsiteX37" fmla="*/ 3390900 w 3479800"/>
                <a:gd name="connsiteY37" fmla="*/ 28575 h 701675"/>
                <a:gd name="connsiteX38" fmla="*/ 3425825 w 3479800"/>
                <a:gd name="connsiteY38" fmla="*/ 9525 h 701675"/>
                <a:gd name="connsiteX39" fmla="*/ 3451225 w 3479800"/>
                <a:gd name="connsiteY39" fmla="*/ 0 h 701675"/>
                <a:gd name="connsiteX40" fmla="*/ 3470275 w 3479800"/>
                <a:gd name="connsiteY40" fmla="*/ 3175 h 701675"/>
                <a:gd name="connsiteX41" fmla="*/ 3479800 w 3479800"/>
                <a:gd name="connsiteY41" fmla="*/ 19050 h 701675"/>
                <a:gd name="connsiteX42" fmla="*/ 3476625 w 3479800"/>
                <a:gd name="connsiteY42" fmla="*/ 44450 h 701675"/>
                <a:gd name="connsiteX43" fmla="*/ 3467100 w 3479800"/>
                <a:gd name="connsiteY43" fmla="*/ 85725 h 701675"/>
                <a:gd name="connsiteX44" fmla="*/ 3435350 w 3479800"/>
                <a:gd name="connsiteY44" fmla="*/ 139700 h 701675"/>
                <a:gd name="connsiteX45" fmla="*/ 3368675 w 3479800"/>
                <a:gd name="connsiteY45" fmla="*/ 203200 h 701675"/>
                <a:gd name="connsiteX46" fmla="*/ 3298825 w 3479800"/>
                <a:gd name="connsiteY46" fmla="*/ 266700 h 701675"/>
                <a:gd name="connsiteX47" fmla="*/ 3178175 w 3479800"/>
                <a:gd name="connsiteY47" fmla="*/ 352425 h 701675"/>
                <a:gd name="connsiteX48" fmla="*/ 3086100 w 3479800"/>
                <a:gd name="connsiteY48" fmla="*/ 412750 h 701675"/>
                <a:gd name="connsiteX49" fmla="*/ 2930525 w 3479800"/>
                <a:gd name="connsiteY49" fmla="*/ 492125 h 701675"/>
                <a:gd name="connsiteX50" fmla="*/ 2790825 w 3479800"/>
                <a:gd name="connsiteY50" fmla="*/ 542925 h 701675"/>
                <a:gd name="connsiteX51" fmla="*/ 2638425 w 3479800"/>
                <a:gd name="connsiteY51" fmla="*/ 587375 h 701675"/>
                <a:gd name="connsiteX52" fmla="*/ 2505075 w 3479800"/>
                <a:gd name="connsiteY52" fmla="*/ 619125 h 701675"/>
                <a:gd name="connsiteX53" fmla="*/ 2368550 w 3479800"/>
                <a:gd name="connsiteY53" fmla="*/ 641350 h 701675"/>
                <a:gd name="connsiteX54" fmla="*/ 2254250 w 3479800"/>
                <a:gd name="connsiteY54" fmla="*/ 660400 h 701675"/>
                <a:gd name="connsiteX55" fmla="*/ 2082800 w 3479800"/>
                <a:gd name="connsiteY55" fmla="*/ 673100 h 701675"/>
                <a:gd name="connsiteX56" fmla="*/ 1806575 w 3479800"/>
                <a:gd name="connsiteY56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942975 w 3479800"/>
                <a:gd name="connsiteY14" fmla="*/ 434975 h 701675"/>
                <a:gd name="connsiteX15" fmla="*/ 1050925 w 3479800"/>
                <a:gd name="connsiteY15" fmla="*/ 454025 h 701675"/>
                <a:gd name="connsiteX16" fmla="*/ 1152525 w 3479800"/>
                <a:gd name="connsiteY16" fmla="*/ 466725 h 701675"/>
                <a:gd name="connsiteX17" fmla="*/ 1254125 w 3479800"/>
                <a:gd name="connsiteY17" fmla="*/ 476250 h 701675"/>
                <a:gd name="connsiteX18" fmla="*/ 1339850 w 3479800"/>
                <a:gd name="connsiteY18" fmla="*/ 476250 h 701675"/>
                <a:gd name="connsiteX19" fmla="*/ 1533525 w 3479800"/>
                <a:gd name="connsiteY19" fmla="*/ 476250 h 701675"/>
                <a:gd name="connsiteX20" fmla="*/ 1720850 w 3479800"/>
                <a:gd name="connsiteY20" fmla="*/ 488950 h 701675"/>
                <a:gd name="connsiteX21" fmla="*/ 1835150 w 3479800"/>
                <a:gd name="connsiteY21" fmla="*/ 488950 h 701675"/>
                <a:gd name="connsiteX22" fmla="*/ 1997075 w 3479800"/>
                <a:gd name="connsiteY22" fmla="*/ 479425 h 701675"/>
                <a:gd name="connsiteX23" fmla="*/ 2051050 w 3479800"/>
                <a:gd name="connsiteY23" fmla="*/ 473075 h 701675"/>
                <a:gd name="connsiteX24" fmla="*/ 2206625 w 3479800"/>
                <a:gd name="connsiteY24" fmla="*/ 454025 h 701675"/>
                <a:gd name="connsiteX25" fmla="*/ 2355850 w 3479800"/>
                <a:gd name="connsiteY25" fmla="*/ 434975 h 701675"/>
                <a:gd name="connsiteX26" fmla="*/ 2479675 w 3479800"/>
                <a:gd name="connsiteY26" fmla="*/ 419100 h 701675"/>
                <a:gd name="connsiteX27" fmla="*/ 2593975 w 3479800"/>
                <a:gd name="connsiteY27" fmla="*/ 400050 h 701675"/>
                <a:gd name="connsiteX28" fmla="*/ 2676525 w 3479800"/>
                <a:gd name="connsiteY28" fmla="*/ 384175 h 701675"/>
                <a:gd name="connsiteX29" fmla="*/ 2759075 w 3479800"/>
                <a:gd name="connsiteY29" fmla="*/ 361950 h 701675"/>
                <a:gd name="connsiteX30" fmla="*/ 2914650 w 3479800"/>
                <a:gd name="connsiteY30" fmla="*/ 301625 h 701675"/>
                <a:gd name="connsiteX31" fmla="*/ 3025775 w 3479800"/>
                <a:gd name="connsiteY31" fmla="*/ 257175 h 701675"/>
                <a:gd name="connsiteX32" fmla="*/ 3133725 w 3479800"/>
                <a:gd name="connsiteY32" fmla="*/ 200025 h 701675"/>
                <a:gd name="connsiteX33" fmla="*/ 3203575 w 3479800"/>
                <a:gd name="connsiteY33" fmla="*/ 158750 h 701675"/>
                <a:gd name="connsiteX34" fmla="*/ 3289300 w 3479800"/>
                <a:gd name="connsiteY34" fmla="*/ 101600 h 701675"/>
                <a:gd name="connsiteX35" fmla="*/ 3368675 w 3479800"/>
                <a:gd name="connsiteY35" fmla="*/ 41275 h 701675"/>
                <a:gd name="connsiteX36" fmla="*/ 3390900 w 3479800"/>
                <a:gd name="connsiteY36" fmla="*/ 28575 h 701675"/>
                <a:gd name="connsiteX37" fmla="*/ 3425825 w 3479800"/>
                <a:gd name="connsiteY37" fmla="*/ 9525 h 701675"/>
                <a:gd name="connsiteX38" fmla="*/ 3451225 w 3479800"/>
                <a:gd name="connsiteY38" fmla="*/ 0 h 701675"/>
                <a:gd name="connsiteX39" fmla="*/ 3470275 w 3479800"/>
                <a:gd name="connsiteY39" fmla="*/ 3175 h 701675"/>
                <a:gd name="connsiteX40" fmla="*/ 3479800 w 3479800"/>
                <a:gd name="connsiteY40" fmla="*/ 19050 h 701675"/>
                <a:gd name="connsiteX41" fmla="*/ 3476625 w 3479800"/>
                <a:gd name="connsiteY41" fmla="*/ 44450 h 701675"/>
                <a:gd name="connsiteX42" fmla="*/ 3467100 w 3479800"/>
                <a:gd name="connsiteY42" fmla="*/ 85725 h 701675"/>
                <a:gd name="connsiteX43" fmla="*/ 3435350 w 3479800"/>
                <a:gd name="connsiteY43" fmla="*/ 139700 h 701675"/>
                <a:gd name="connsiteX44" fmla="*/ 3368675 w 3479800"/>
                <a:gd name="connsiteY44" fmla="*/ 203200 h 701675"/>
                <a:gd name="connsiteX45" fmla="*/ 3298825 w 3479800"/>
                <a:gd name="connsiteY45" fmla="*/ 266700 h 701675"/>
                <a:gd name="connsiteX46" fmla="*/ 3178175 w 3479800"/>
                <a:gd name="connsiteY46" fmla="*/ 352425 h 701675"/>
                <a:gd name="connsiteX47" fmla="*/ 3086100 w 3479800"/>
                <a:gd name="connsiteY47" fmla="*/ 412750 h 701675"/>
                <a:gd name="connsiteX48" fmla="*/ 2930525 w 3479800"/>
                <a:gd name="connsiteY48" fmla="*/ 492125 h 701675"/>
                <a:gd name="connsiteX49" fmla="*/ 2790825 w 3479800"/>
                <a:gd name="connsiteY49" fmla="*/ 542925 h 701675"/>
                <a:gd name="connsiteX50" fmla="*/ 2638425 w 3479800"/>
                <a:gd name="connsiteY50" fmla="*/ 587375 h 701675"/>
                <a:gd name="connsiteX51" fmla="*/ 2505075 w 3479800"/>
                <a:gd name="connsiteY51" fmla="*/ 619125 h 701675"/>
                <a:gd name="connsiteX52" fmla="*/ 2368550 w 3479800"/>
                <a:gd name="connsiteY52" fmla="*/ 641350 h 701675"/>
                <a:gd name="connsiteX53" fmla="*/ 2254250 w 3479800"/>
                <a:gd name="connsiteY53" fmla="*/ 660400 h 701675"/>
                <a:gd name="connsiteX54" fmla="*/ 2082800 w 3479800"/>
                <a:gd name="connsiteY54" fmla="*/ 673100 h 701675"/>
                <a:gd name="connsiteX55" fmla="*/ 1806575 w 3479800"/>
                <a:gd name="connsiteY55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050925 w 3479800"/>
                <a:gd name="connsiteY14" fmla="*/ 454025 h 701675"/>
                <a:gd name="connsiteX15" fmla="*/ 1152525 w 3479800"/>
                <a:gd name="connsiteY15" fmla="*/ 466725 h 701675"/>
                <a:gd name="connsiteX16" fmla="*/ 1254125 w 3479800"/>
                <a:gd name="connsiteY16" fmla="*/ 476250 h 701675"/>
                <a:gd name="connsiteX17" fmla="*/ 1339850 w 3479800"/>
                <a:gd name="connsiteY17" fmla="*/ 476250 h 701675"/>
                <a:gd name="connsiteX18" fmla="*/ 1533525 w 3479800"/>
                <a:gd name="connsiteY18" fmla="*/ 476250 h 701675"/>
                <a:gd name="connsiteX19" fmla="*/ 1720850 w 3479800"/>
                <a:gd name="connsiteY19" fmla="*/ 488950 h 701675"/>
                <a:gd name="connsiteX20" fmla="*/ 1835150 w 3479800"/>
                <a:gd name="connsiteY20" fmla="*/ 488950 h 701675"/>
                <a:gd name="connsiteX21" fmla="*/ 1997075 w 3479800"/>
                <a:gd name="connsiteY21" fmla="*/ 479425 h 701675"/>
                <a:gd name="connsiteX22" fmla="*/ 2051050 w 3479800"/>
                <a:gd name="connsiteY22" fmla="*/ 473075 h 701675"/>
                <a:gd name="connsiteX23" fmla="*/ 2206625 w 3479800"/>
                <a:gd name="connsiteY23" fmla="*/ 454025 h 701675"/>
                <a:gd name="connsiteX24" fmla="*/ 2355850 w 3479800"/>
                <a:gd name="connsiteY24" fmla="*/ 434975 h 701675"/>
                <a:gd name="connsiteX25" fmla="*/ 2479675 w 3479800"/>
                <a:gd name="connsiteY25" fmla="*/ 419100 h 701675"/>
                <a:gd name="connsiteX26" fmla="*/ 2593975 w 3479800"/>
                <a:gd name="connsiteY26" fmla="*/ 400050 h 701675"/>
                <a:gd name="connsiteX27" fmla="*/ 2676525 w 3479800"/>
                <a:gd name="connsiteY27" fmla="*/ 384175 h 701675"/>
                <a:gd name="connsiteX28" fmla="*/ 2759075 w 3479800"/>
                <a:gd name="connsiteY28" fmla="*/ 361950 h 701675"/>
                <a:gd name="connsiteX29" fmla="*/ 2914650 w 3479800"/>
                <a:gd name="connsiteY29" fmla="*/ 301625 h 701675"/>
                <a:gd name="connsiteX30" fmla="*/ 3025775 w 3479800"/>
                <a:gd name="connsiteY30" fmla="*/ 257175 h 701675"/>
                <a:gd name="connsiteX31" fmla="*/ 3133725 w 3479800"/>
                <a:gd name="connsiteY31" fmla="*/ 200025 h 701675"/>
                <a:gd name="connsiteX32" fmla="*/ 3203575 w 3479800"/>
                <a:gd name="connsiteY32" fmla="*/ 158750 h 701675"/>
                <a:gd name="connsiteX33" fmla="*/ 3289300 w 3479800"/>
                <a:gd name="connsiteY33" fmla="*/ 101600 h 701675"/>
                <a:gd name="connsiteX34" fmla="*/ 3368675 w 3479800"/>
                <a:gd name="connsiteY34" fmla="*/ 41275 h 701675"/>
                <a:gd name="connsiteX35" fmla="*/ 3390900 w 3479800"/>
                <a:gd name="connsiteY35" fmla="*/ 28575 h 701675"/>
                <a:gd name="connsiteX36" fmla="*/ 3425825 w 3479800"/>
                <a:gd name="connsiteY36" fmla="*/ 9525 h 701675"/>
                <a:gd name="connsiteX37" fmla="*/ 3451225 w 3479800"/>
                <a:gd name="connsiteY37" fmla="*/ 0 h 701675"/>
                <a:gd name="connsiteX38" fmla="*/ 3470275 w 3479800"/>
                <a:gd name="connsiteY38" fmla="*/ 3175 h 701675"/>
                <a:gd name="connsiteX39" fmla="*/ 3479800 w 3479800"/>
                <a:gd name="connsiteY39" fmla="*/ 19050 h 701675"/>
                <a:gd name="connsiteX40" fmla="*/ 3476625 w 3479800"/>
                <a:gd name="connsiteY40" fmla="*/ 44450 h 701675"/>
                <a:gd name="connsiteX41" fmla="*/ 3467100 w 3479800"/>
                <a:gd name="connsiteY41" fmla="*/ 85725 h 701675"/>
                <a:gd name="connsiteX42" fmla="*/ 3435350 w 3479800"/>
                <a:gd name="connsiteY42" fmla="*/ 139700 h 701675"/>
                <a:gd name="connsiteX43" fmla="*/ 3368675 w 3479800"/>
                <a:gd name="connsiteY43" fmla="*/ 203200 h 701675"/>
                <a:gd name="connsiteX44" fmla="*/ 3298825 w 3479800"/>
                <a:gd name="connsiteY44" fmla="*/ 266700 h 701675"/>
                <a:gd name="connsiteX45" fmla="*/ 3178175 w 3479800"/>
                <a:gd name="connsiteY45" fmla="*/ 352425 h 701675"/>
                <a:gd name="connsiteX46" fmla="*/ 3086100 w 3479800"/>
                <a:gd name="connsiteY46" fmla="*/ 412750 h 701675"/>
                <a:gd name="connsiteX47" fmla="*/ 2930525 w 3479800"/>
                <a:gd name="connsiteY47" fmla="*/ 492125 h 701675"/>
                <a:gd name="connsiteX48" fmla="*/ 2790825 w 3479800"/>
                <a:gd name="connsiteY48" fmla="*/ 542925 h 701675"/>
                <a:gd name="connsiteX49" fmla="*/ 2638425 w 3479800"/>
                <a:gd name="connsiteY49" fmla="*/ 587375 h 701675"/>
                <a:gd name="connsiteX50" fmla="*/ 2505075 w 3479800"/>
                <a:gd name="connsiteY50" fmla="*/ 619125 h 701675"/>
                <a:gd name="connsiteX51" fmla="*/ 2368550 w 3479800"/>
                <a:gd name="connsiteY51" fmla="*/ 641350 h 701675"/>
                <a:gd name="connsiteX52" fmla="*/ 2254250 w 3479800"/>
                <a:gd name="connsiteY52" fmla="*/ 660400 h 701675"/>
                <a:gd name="connsiteX53" fmla="*/ 2082800 w 3479800"/>
                <a:gd name="connsiteY53" fmla="*/ 673100 h 701675"/>
                <a:gd name="connsiteX54" fmla="*/ 1806575 w 3479800"/>
                <a:gd name="connsiteY54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152525 w 3479800"/>
                <a:gd name="connsiteY14" fmla="*/ 466725 h 701675"/>
                <a:gd name="connsiteX15" fmla="*/ 1254125 w 3479800"/>
                <a:gd name="connsiteY15" fmla="*/ 476250 h 701675"/>
                <a:gd name="connsiteX16" fmla="*/ 1339850 w 3479800"/>
                <a:gd name="connsiteY16" fmla="*/ 476250 h 701675"/>
                <a:gd name="connsiteX17" fmla="*/ 1533525 w 3479800"/>
                <a:gd name="connsiteY17" fmla="*/ 476250 h 701675"/>
                <a:gd name="connsiteX18" fmla="*/ 1720850 w 3479800"/>
                <a:gd name="connsiteY18" fmla="*/ 488950 h 701675"/>
                <a:gd name="connsiteX19" fmla="*/ 1835150 w 3479800"/>
                <a:gd name="connsiteY19" fmla="*/ 488950 h 701675"/>
                <a:gd name="connsiteX20" fmla="*/ 1997075 w 3479800"/>
                <a:gd name="connsiteY20" fmla="*/ 479425 h 701675"/>
                <a:gd name="connsiteX21" fmla="*/ 2051050 w 3479800"/>
                <a:gd name="connsiteY21" fmla="*/ 473075 h 701675"/>
                <a:gd name="connsiteX22" fmla="*/ 2206625 w 3479800"/>
                <a:gd name="connsiteY22" fmla="*/ 454025 h 701675"/>
                <a:gd name="connsiteX23" fmla="*/ 2355850 w 3479800"/>
                <a:gd name="connsiteY23" fmla="*/ 434975 h 701675"/>
                <a:gd name="connsiteX24" fmla="*/ 2479675 w 3479800"/>
                <a:gd name="connsiteY24" fmla="*/ 419100 h 701675"/>
                <a:gd name="connsiteX25" fmla="*/ 2593975 w 3479800"/>
                <a:gd name="connsiteY25" fmla="*/ 400050 h 701675"/>
                <a:gd name="connsiteX26" fmla="*/ 2676525 w 3479800"/>
                <a:gd name="connsiteY26" fmla="*/ 384175 h 701675"/>
                <a:gd name="connsiteX27" fmla="*/ 2759075 w 3479800"/>
                <a:gd name="connsiteY27" fmla="*/ 361950 h 701675"/>
                <a:gd name="connsiteX28" fmla="*/ 2914650 w 3479800"/>
                <a:gd name="connsiteY28" fmla="*/ 301625 h 701675"/>
                <a:gd name="connsiteX29" fmla="*/ 3025775 w 3479800"/>
                <a:gd name="connsiteY29" fmla="*/ 257175 h 701675"/>
                <a:gd name="connsiteX30" fmla="*/ 3133725 w 3479800"/>
                <a:gd name="connsiteY30" fmla="*/ 200025 h 701675"/>
                <a:gd name="connsiteX31" fmla="*/ 3203575 w 3479800"/>
                <a:gd name="connsiteY31" fmla="*/ 158750 h 701675"/>
                <a:gd name="connsiteX32" fmla="*/ 3289300 w 3479800"/>
                <a:gd name="connsiteY32" fmla="*/ 101600 h 701675"/>
                <a:gd name="connsiteX33" fmla="*/ 3368675 w 3479800"/>
                <a:gd name="connsiteY33" fmla="*/ 41275 h 701675"/>
                <a:gd name="connsiteX34" fmla="*/ 3390900 w 3479800"/>
                <a:gd name="connsiteY34" fmla="*/ 28575 h 701675"/>
                <a:gd name="connsiteX35" fmla="*/ 3425825 w 3479800"/>
                <a:gd name="connsiteY35" fmla="*/ 9525 h 701675"/>
                <a:gd name="connsiteX36" fmla="*/ 3451225 w 3479800"/>
                <a:gd name="connsiteY36" fmla="*/ 0 h 701675"/>
                <a:gd name="connsiteX37" fmla="*/ 3470275 w 3479800"/>
                <a:gd name="connsiteY37" fmla="*/ 3175 h 701675"/>
                <a:gd name="connsiteX38" fmla="*/ 3479800 w 3479800"/>
                <a:gd name="connsiteY38" fmla="*/ 19050 h 701675"/>
                <a:gd name="connsiteX39" fmla="*/ 3476625 w 3479800"/>
                <a:gd name="connsiteY39" fmla="*/ 44450 h 701675"/>
                <a:gd name="connsiteX40" fmla="*/ 3467100 w 3479800"/>
                <a:gd name="connsiteY40" fmla="*/ 85725 h 701675"/>
                <a:gd name="connsiteX41" fmla="*/ 3435350 w 3479800"/>
                <a:gd name="connsiteY41" fmla="*/ 139700 h 701675"/>
                <a:gd name="connsiteX42" fmla="*/ 3368675 w 3479800"/>
                <a:gd name="connsiteY42" fmla="*/ 203200 h 701675"/>
                <a:gd name="connsiteX43" fmla="*/ 3298825 w 3479800"/>
                <a:gd name="connsiteY43" fmla="*/ 266700 h 701675"/>
                <a:gd name="connsiteX44" fmla="*/ 3178175 w 3479800"/>
                <a:gd name="connsiteY44" fmla="*/ 352425 h 701675"/>
                <a:gd name="connsiteX45" fmla="*/ 3086100 w 3479800"/>
                <a:gd name="connsiteY45" fmla="*/ 412750 h 701675"/>
                <a:gd name="connsiteX46" fmla="*/ 2930525 w 3479800"/>
                <a:gd name="connsiteY46" fmla="*/ 492125 h 701675"/>
                <a:gd name="connsiteX47" fmla="*/ 2790825 w 3479800"/>
                <a:gd name="connsiteY47" fmla="*/ 542925 h 701675"/>
                <a:gd name="connsiteX48" fmla="*/ 2638425 w 3479800"/>
                <a:gd name="connsiteY48" fmla="*/ 587375 h 701675"/>
                <a:gd name="connsiteX49" fmla="*/ 2505075 w 3479800"/>
                <a:gd name="connsiteY49" fmla="*/ 619125 h 701675"/>
                <a:gd name="connsiteX50" fmla="*/ 2368550 w 3479800"/>
                <a:gd name="connsiteY50" fmla="*/ 641350 h 701675"/>
                <a:gd name="connsiteX51" fmla="*/ 2254250 w 3479800"/>
                <a:gd name="connsiteY51" fmla="*/ 660400 h 701675"/>
                <a:gd name="connsiteX52" fmla="*/ 2082800 w 3479800"/>
                <a:gd name="connsiteY52" fmla="*/ 673100 h 701675"/>
                <a:gd name="connsiteX53" fmla="*/ 1806575 w 3479800"/>
                <a:gd name="connsiteY53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254125 w 3479800"/>
                <a:gd name="connsiteY14" fmla="*/ 476250 h 701675"/>
                <a:gd name="connsiteX15" fmla="*/ 1339850 w 3479800"/>
                <a:gd name="connsiteY15" fmla="*/ 476250 h 701675"/>
                <a:gd name="connsiteX16" fmla="*/ 1533525 w 3479800"/>
                <a:gd name="connsiteY16" fmla="*/ 476250 h 701675"/>
                <a:gd name="connsiteX17" fmla="*/ 1720850 w 3479800"/>
                <a:gd name="connsiteY17" fmla="*/ 488950 h 701675"/>
                <a:gd name="connsiteX18" fmla="*/ 1835150 w 3479800"/>
                <a:gd name="connsiteY18" fmla="*/ 488950 h 701675"/>
                <a:gd name="connsiteX19" fmla="*/ 1997075 w 3479800"/>
                <a:gd name="connsiteY19" fmla="*/ 479425 h 701675"/>
                <a:gd name="connsiteX20" fmla="*/ 2051050 w 3479800"/>
                <a:gd name="connsiteY20" fmla="*/ 473075 h 701675"/>
                <a:gd name="connsiteX21" fmla="*/ 2206625 w 3479800"/>
                <a:gd name="connsiteY21" fmla="*/ 454025 h 701675"/>
                <a:gd name="connsiteX22" fmla="*/ 2355850 w 3479800"/>
                <a:gd name="connsiteY22" fmla="*/ 434975 h 701675"/>
                <a:gd name="connsiteX23" fmla="*/ 2479675 w 3479800"/>
                <a:gd name="connsiteY23" fmla="*/ 419100 h 701675"/>
                <a:gd name="connsiteX24" fmla="*/ 2593975 w 3479800"/>
                <a:gd name="connsiteY24" fmla="*/ 400050 h 701675"/>
                <a:gd name="connsiteX25" fmla="*/ 2676525 w 3479800"/>
                <a:gd name="connsiteY25" fmla="*/ 384175 h 701675"/>
                <a:gd name="connsiteX26" fmla="*/ 2759075 w 3479800"/>
                <a:gd name="connsiteY26" fmla="*/ 361950 h 701675"/>
                <a:gd name="connsiteX27" fmla="*/ 2914650 w 3479800"/>
                <a:gd name="connsiteY27" fmla="*/ 301625 h 701675"/>
                <a:gd name="connsiteX28" fmla="*/ 3025775 w 3479800"/>
                <a:gd name="connsiteY28" fmla="*/ 257175 h 701675"/>
                <a:gd name="connsiteX29" fmla="*/ 3133725 w 3479800"/>
                <a:gd name="connsiteY29" fmla="*/ 200025 h 701675"/>
                <a:gd name="connsiteX30" fmla="*/ 3203575 w 3479800"/>
                <a:gd name="connsiteY30" fmla="*/ 158750 h 701675"/>
                <a:gd name="connsiteX31" fmla="*/ 3289300 w 3479800"/>
                <a:gd name="connsiteY31" fmla="*/ 101600 h 701675"/>
                <a:gd name="connsiteX32" fmla="*/ 3368675 w 3479800"/>
                <a:gd name="connsiteY32" fmla="*/ 41275 h 701675"/>
                <a:gd name="connsiteX33" fmla="*/ 3390900 w 3479800"/>
                <a:gd name="connsiteY33" fmla="*/ 28575 h 701675"/>
                <a:gd name="connsiteX34" fmla="*/ 3425825 w 3479800"/>
                <a:gd name="connsiteY34" fmla="*/ 9525 h 701675"/>
                <a:gd name="connsiteX35" fmla="*/ 3451225 w 3479800"/>
                <a:gd name="connsiteY35" fmla="*/ 0 h 701675"/>
                <a:gd name="connsiteX36" fmla="*/ 3470275 w 3479800"/>
                <a:gd name="connsiteY36" fmla="*/ 3175 h 701675"/>
                <a:gd name="connsiteX37" fmla="*/ 3479800 w 3479800"/>
                <a:gd name="connsiteY37" fmla="*/ 19050 h 701675"/>
                <a:gd name="connsiteX38" fmla="*/ 3476625 w 3479800"/>
                <a:gd name="connsiteY38" fmla="*/ 44450 h 701675"/>
                <a:gd name="connsiteX39" fmla="*/ 3467100 w 3479800"/>
                <a:gd name="connsiteY39" fmla="*/ 85725 h 701675"/>
                <a:gd name="connsiteX40" fmla="*/ 3435350 w 3479800"/>
                <a:gd name="connsiteY40" fmla="*/ 139700 h 701675"/>
                <a:gd name="connsiteX41" fmla="*/ 3368675 w 3479800"/>
                <a:gd name="connsiteY41" fmla="*/ 203200 h 701675"/>
                <a:gd name="connsiteX42" fmla="*/ 3298825 w 3479800"/>
                <a:gd name="connsiteY42" fmla="*/ 266700 h 701675"/>
                <a:gd name="connsiteX43" fmla="*/ 3178175 w 3479800"/>
                <a:gd name="connsiteY43" fmla="*/ 352425 h 701675"/>
                <a:gd name="connsiteX44" fmla="*/ 3086100 w 3479800"/>
                <a:gd name="connsiteY44" fmla="*/ 412750 h 701675"/>
                <a:gd name="connsiteX45" fmla="*/ 2930525 w 3479800"/>
                <a:gd name="connsiteY45" fmla="*/ 492125 h 701675"/>
                <a:gd name="connsiteX46" fmla="*/ 2790825 w 3479800"/>
                <a:gd name="connsiteY46" fmla="*/ 542925 h 701675"/>
                <a:gd name="connsiteX47" fmla="*/ 2638425 w 3479800"/>
                <a:gd name="connsiteY47" fmla="*/ 587375 h 701675"/>
                <a:gd name="connsiteX48" fmla="*/ 2505075 w 3479800"/>
                <a:gd name="connsiteY48" fmla="*/ 619125 h 701675"/>
                <a:gd name="connsiteX49" fmla="*/ 2368550 w 3479800"/>
                <a:gd name="connsiteY49" fmla="*/ 641350 h 701675"/>
                <a:gd name="connsiteX50" fmla="*/ 2254250 w 3479800"/>
                <a:gd name="connsiteY50" fmla="*/ 660400 h 701675"/>
                <a:gd name="connsiteX51" fmla="*/ 2082800 w 3479800"/>
                <a:gd name="connsiteY51" fmla="*/ 673100 h 701675"/>
                <a:gd name="connsiteX52" fmla="*/ 1806575 w 3479800"/>
                <a:gd name="connsiteY52" fmla="*/ 692150 h 701675"/>
                <a:gd name="connsiteX0" fmla="*/ 1806575 w 3479800"/>
                <a:gd name="connsiteY0" fmla="*/ 692150 h 701675"/>
                <a:gd name="connsiteX1" fmla="*/ 1549400 w 3479800"/>
                <a:gd name="connsiteY1" fmla="*/ 701675 h 701675"/>
                <a:gd name="connsiteX2" fmla="*/ 1384300 w 3479800"/>
                <a:gd name="connsiteY2" fmla="*/ 695325 h 701675"/>
                <a:gd name="connsiteX3" fmla="*/ 1152525 w 3479800"/>
                <a:gd name="connsiteY3" fmla="*/ 682625 h 701675"/>
                <a:gd name="connsiteX4" fmla="*/ 1000125 w 3479800"/>
                <a:gd name="connsiteY4" fmla="*/ 666750 h 701675"/>
                <a:gd name="connsiteX5" fmla="*/ 825500 w 3479800"/>
                <a:gd name="connsiteY5" fmla="*/ 644525 h 701675"/>
                <a:gd name="connsiteX6" fmla="*/ 676275 w 3479800"/>
                <a:gd name="connsiteY6" fmla="*/ 619125 h 701675"/>
                <a:gd name="connsiteX7" fmla="*/ 536575 w 3479800"/>
                <a:gd name="connsiteY7" fmla="*/ 581025 h 701675"/>
                <a:gd name="connsiteX8" fmla="*/ 438150 w 3479800"/>
                <a:gd name="connsiteY8" fmla="*/ 546100 h 701675"/>
                <a:gd name="connsiteX9" fmla="*/ 327025 w 3479800"/>
                <a:gd name="connsiteY9" fmla="*/ 492125 h 701675"/>
                <a:gd name="connsiteX10" fmla="*/ 228600 w 3479800"/>
                <a:gd name="connsiteY10" fmla="*/ 431800 h 701675"/>
                <a:gd name="connsiteX11" fmla="*/ 139700 w 3479800"/>
                <a:gd name="connsiteY11" fmla="*/ 365125 h 701675"/>
                <a:gd name="connsiteX12" fmla="*/ 44450 w 3479800"/>
                <a:gd name="connsiteY12" fmla="*/ 279400 h 701675"/>
                <a:gd name="connsiteX13" fmla="*/ 0 w 3479800"/>
                <a:gd name="connsiteY13" fmla="*/ 234950 h 701675"/>
                <a:gd name="connsiteX14" fmla="*/ 1339850 w 3479800"/>
                <a:gd name="connsiteY14" fmla="*/ 476250 h 701675"/>
                <a:gd name="connsiteX15" fmla="*/ 1533525 w 3479800"/>
                <a:gd name="connsiteY15" fmla="*/ 476250 h 701675"/>
                <a:gd name="connsiteX16" fmla="*/ 1720850 w 3479800"/>
                <a:gd name="connsiteY16" fmla="*/ 488950 h 701675"/>
                <a:gd name="connsiteX17" fmla="*/ 1835150 w 3479800"/>
                <a:gd name="connsiteY17" fmla="*/ 488950 h 701675"/>
                <a:gd name="connsiteX18" fmla="*/ 1997075 w 3479800"/>
                <a:gd name="connsiteY18" fmla="*/ 479425 h 701675"/>
                <a:gd name="connsiteX19" fmla="*/ 2051050 w 3479800"/>
                <a:gd name="connsiteY19" fmla="*/ 473075 h 701675"/>
                <a:gd name="connsiteX20" fmla="*/ 2206625 w 3479800"/>
                <a:gd name="connsiteY20" fmla="*/ 454025 h 701675"/>
                <a:gd name="connsiteX21" fmla="*/ 2355850 w 3479800"/>
                <a:gd name="connsiteY21" fmla="*/ 434975 h 701675"/>
                <a:gd name="connsiteX22" fmla="*/ 2479675 w 3479800"/>
                <a:gd name="connsiteY22" fmla="*/ 419100 h 701675"/>
                <a:gd name="connsiteX23" fmla="*/ 2593975 w 3479800"/>
                <a:gd name="connsiteY23" fmla="*/ 400050 h 701675"/>
                <a:gd name="connsiteX24" fmla="*/ 2676525 w 3479800"/>
                <a:gd name="connsiteY24" fmla="*/ 384175 h 701675"/>
                <a:gd name="connsiteX25" fmla="*/ 2759075 w 3479800"/>
                <a:gd name="connsiteY25" fmla="*/ 361950 h 701675"/>
                <a:gd name="connsiteX26" fmla="*/ 2914650 w 3479800"/>
                <a:gd name="connsiteY26" fmla="*/ 301625 h 701675"/>
                <a:gd name="connsiteX27" fmla="*/ 3025775 w 3479800"/>
                <a:gd name="connsiteY27" fmla="*/ 257175 h 701675"/>
                <a:gd name="connsiteX28" fmla="*/ 3133725 w 3479800"/>
                <a:gd name="connsiteY28" fmla="*/ 200025 h 701675"/>
                <a:gd name="connsiteX29" fmla="*/ 3203575 w 3479800"/>
                <a:gd name="connsiteY29" fmla="*/ 158750 h 701675"/>
                <a:gd name="connsiteX30" fmla="*/ 3289300 w 3479800"/>
                <a:gd name="connsiteY30" fmla="*/ 101600 h 701675"/>
                <a:gd name="connsiteX31" fmla="*/ 3368675 w 3479800"/>
                <a:gd name="connsiteY31" fmla="*/ 41275 h 701675"/>
                <a:gd name="connsiteX32" fmla="*/ 3390900 w 3479800"/>
                <a:gd name="connsiteY32" fmla="*/ 28575 h 701675"/>
                <a:gd name="connsiteX33" fmla="*/ 3425825 w 3479800"/>
                <a:gd name="connsiteY33" fmla="*/ 9525 h 701675"/>
                <a:gd name="connsiteX34" fmla="*/ 3451225 w 3479800"/>
                <a:gd name="connsiteY34" fmla="*/ 0 h 701675"/>
                <a:gd name="connsiteX35" fmla="*/ 3470275 w 3479800"/>
                <a:gd name="connsiteY35" fmla="*/ 3175 h 701675"/>
                <a:gd name="connsiteX36" fmla="*/ 3479800 w 3479800"/>
                <a:gd name="connsiteY36" fmla="*/ 19050 h 701675"/>
                <a:gd name="connsiteX37" fmla="*/ 3476625 w 3479800"/>
                <a:gd name="connsiteY37" fmla="*/ 44450 h 701675"/>
                <a:gd name="connsiteX38" fmla="*/ 3467100 w 3479800"/>
                <a:gd name="connsiteY38" fmla="*/ 85725 h 701675"/>
                <a:gd name="connsiteX39" fmla="*/ 3435350 w 3479800"/>
                <a:gd name="connsiteY39" fmla="*/ 139700 h 701675"/>
                <a:gd name="connsiteX40" fmla="*/ 3368675 w 3479800"/>
                <a:gd name="connsiteY40" fmla="*/ 203200 h 701675"/>
                <a:gd name="connsiteX41" fmla="*/ 3298825 w 3479800"/>
                <a:gd name="connsiteY41" fmla="*/ 266700 h 701675"/>
                <a:gd name="connsiteX42" fmla="*/ 3178175 w 3479800"/>
                <a:gd name="connsiteY42" fmla="*/ 352425 h 701675"/>
                <a:gd name="connsiteX43" fmla="*/ 3086100 w 3479800"/>
                <a:gd name="connsiteY43" fmla="*/ 412750 h 701675"/>
                <a:gd name="connsiteX44" fmla="*/ 2930525 w 3479800"/>
                <a:gd name="connsiteY44" fmla="*/ 492125 h 701675"/>
                <a:gd name="connsiteX45" fmla="*/ 2790825 w 3479800"/>
                <a:gd name="connsiteY45" fmla="*/ 542925 h 701675"/>
                <a:gd name="connsiteX46" fmla="*/ 2638425 w 3479800"/>
                <a:gd name="connsiteY46" fmla="*/ 587375 h 701675"/>
                <a:gd name="connsiteX47" fmla="*/ 2505075 w 3479800"/>
                <a:gd name="connsiteY47" fmla="*/ 619125 h 701675"/>
                <a:gd name="connsiteX48" fmla="*/ 2368550 w 3479800"/>
                <a:gd name="connsiteY48" fmla="*/ 641350 h 701675"/>
                <a:gd name="connsiteX49" fmla="*/ 2254250 w 3479800"/>
                <a:gd name="connsiteY49" fmla="*/ 660400 h 701675"/>
                <a:gd name="connsiteX50" fmla="*/ 2082800 w 3479800"/>
                <a:gd name="connsiteY50" fmla="*/ 673100 h 701675"/>
                <a:gd name="connsiteX51" fmla="*/ 1806575 w 3479800"/>
                <a:gd name="connsiteY51" fmla="*/ 692150 h 701675"/>
                <a:gd name="connsiteX0" fmla="*/ 1762125 w 3435350"/>
                <a:gd name="connsiteY0" fmla="*/ 692150 h 701675"/>
                <a:gd name="connsiteX1" fmla="*/ 1504950 w 3435350"/>
                <a:gd name="connsiteY1" fmla="*/ 701675 h 701675"/>
                <a:gd name="connsiteX2" fmla="*/ 1339850 w 3435350"/>
                <a:gd name="connsiteY2" fmla="*/ 695325 h 701675"/>
                <a:gd name="connsiteX3" fmla="*/ 1108075 w 3435350"/>
                <a:gd name="connsiteY3" fmla="*/ 682625 h 701675"/>
                <a:gd name="connsiteX4" fmla="*/ 955675 w 3435350"/>
                <a:gd name="connsiteY4" fmla="*/ 666750 h 701675"/>
                <a:gd name="connsiteX5" fmla="*/ 781050 w 3435350"/>
                <a:gd name="connsiteY5" fmla="*/ 644525 h 701675"/>
                <a:gd name="connsiteX6" fmla="*/ 631825 w 3435350"/>
                <a:gd name="connsiteY6" fmla="*/ 619125 h 701675"/>
                <a:gd name="connsiteX7" fmla="*/ 492125 w 3435350"/>
                <a:gd name="connsiteY7" fmla="*/ 581025 h 701675"/>
                <a:gd name="connsiteX8" fmla="*/ 393700 w 3435350"/>
                <a:gd name="connsiteY8" fmla="*/ 546100 h 701675"/>
                <a:gd name="connsiteX9" fmla="*/ 282575 w 3435350"/>
                <a:gd name="connsiteY9" fmla="*/ 492125 h 701675"/>
                <a:gd name="connsiteX10" fmla="*/ 184150 w 3435350"/>
                <a:gd name="connsiteY10" fmla="*/ 431800 h 701675"/>
                <a:gd name="connsiteX11" fmla="*/ 95250 w 3435350"/>
                <a:gd name="connsiteY11" fmla="*/ 365125 h 701675"/>
                <a:gd name="connsiteX12" fmla="*/ 0 w 3435350"/>
                <a:gd name="connsiteY12" fmla="*/ 279400 h 701675"/>
                <a:gd name="connsiteX13" fmla="*/ 1295400 w 3435350"/>
                <a:gd name="connsiteY13" fmla="*/ 476250 h 701675"/>
                <a:gd name="connsiteX14" fmla="*/ 1489075 w 3435350"/>
                <a:gd name="connsiteY14" fmla="*/ 476250 h 701675"/>
                <a:gd name="connsiteX15" fmla="*/ 1676400 w 3435350"/>
                <a:gd name="connsiteY15" fmla="*/ 488950 h 701675"/>
                <a:gd name="connsiteX16" fmla="*/ 1790700 w 3435350"/>
                <a:gd name="connsiteY16" fmla="*/ 488950 h 701675"/>
                <a:gd name="connsiteX17" fmla="*/ 1952625 w 3435350"/>
                <a:gd name="connsiteY17" fmla="*/ 479425 h 701675"/>
                <a:gd name="connsiteX18" fmla="*/ 2006600 w 3435350"/>
                <a:gd name="connsiteY18" fmla="*/ 473075 h 701675"/>
                <a:gd name="connsiteX19" fmla="*/ 2162175 w 3435350"/>
                <a:gd name="connsiteY19" fmla="*/ 454025 h 701675"/>
                <a:gd name="connsiteX20" fmla="*/ 2311400 w 3435350"/>
                <a:gd name="connsiteY20" fmla="*/ 434975 h 701675"/>
                <a:gd name="connsiteX21" fmla="*/ 2435225 w 3435350"/>
                <a:gd name="connsiteY21" fmla="*/ 419100 h 701675"/>
                <a:gd name="connsiteX22" fmla="*/ 2549525 w 3435350"/>
                <a:gd name="connsiteY22" fmla="*/ 400050 h 701675"/>
                <a:gd name="connsiteX23" fmla="*/ 2632075 w 3435350"/>
                <a:gd name="connsiteY23" fmla="*/ 384175 h 701675"/>
                <a:gd name="connsiteX24" fmla="*/ 2714625 w 3435350"/>
                <a:gd name="connsiteY24" fmla="*/ 361950 h 701675"/>
                <a:gd name="connsiteX25" fmla="*/ 2870200 w 3435350"/>
                <a:gd name="connsiteY25" fmla="*/ 301625 h 701675"/>
                <a:gd name="connsiteX26" fmla="*/ 2981325 w 3435350"/>
                <a:gd name="connsiteY26" fmla="*/ 257175 h 701675"/>
                <a:gd name="connsiteX27" fmla="*/ 3089275 w 3435350"/>
                <a:gd name="connsiteY27" fmla="*/ 200025 h 701675"/>
                <a:gd name="connsiteX28" fmla="*/ 3159125 w 3435350"/>
                <a:gd name="connsiteY28" fmla="*/ 158750 h 701675"/>
                <a:gd name="connsiteX29" fmla="*/ 3244850 w 3435350"/>
                <a:gd name="connsiteY29" fmla="*/ 101600 h 701675"/>
                <a:gd name="connsiteX30" fmla="*/ 3324225 w 3435350"/>
                <a:gd name="connsiteY30" fmla="*/ 41275 h 701675"/>
                <a:gd name="connsiteX31" fmla="*/ 3346450 w 3435350"/>
                <a:gd name="connsiteY31" fmla="*/ 28575 h 701675"/>
                <a:gd name="connsiteX32" fmla="*/ 3381375 w 3435350"/>
                <a:gd name="connsiteY32" fmla="*/ 9525 h 701675"/>
                <a:gd name="connsiteX33" fmla="*/ 3406775 w 3435350"/>
                <a:gd name="connsiteY33" fmla="*/ 0 h 701675"/>
                <a:gd name="connsiteX34" fmla="*/ 3425825 w 3435350"/>
                <a:gd name="connsiteY34" fmla="*/ 3175 h 701675"/>
                <a:gd name="connsiteX35" fmla="*/ 3435350 w 3435350"/>
                <a:gd name="connsiteY35" fmla="*/ 19050 h 701675"/>
                <a:gd name="connsiteX36" fmla="*/ 3432175 w 3435350"/>
                <a:gd name="connsiteY36" fmla="*/ 44450 h 701675"/>
                <a:gd name="connsiteX37" fmla="*/ 3422650 w 3435350"/>
                <a:gd name="connsiteY37" fmla="*/ 85725 h 701675"/>
                <a:gd name="connsiteX38" fmla="*/ 3390900 w 3435350"/>
                <a:gd name="connsiteY38" fmla="*/ 139700 h 701675"/>
                <a:gd name="connsiteX39" fmla="*/ 3324225 w 3435350"/>
                <a:gd name="connsiteY39" fmla="*/ 203200 h 701675"/>
                <a:gd name="connsiteX40" fmla="*/ 3254375 w 3435350"/>
                <a:gd name="connsiteY40" fmla="*/ 266700 h 701675"/>
                <a:gd name="connsiteX41" fmla="*/ 3133725 w 3435350"/>
                <a:gd name="connsiteY41" fmla="*/ 352425 h 701675"/>
                <a:gd name="connsiteX42" fmla="*/ 3041650 w 3435350"/>
                <a:gd name="connsiteY42" fmla="*/ 412750 h 701675"/>
                <a:gd name="connsiteX43" fmla="*/ 2886075 w 3435350"/>
                <a:gd name="connsiteY43" fmla="*/ 492125 h 701675"/>
                <a:gd name="connsiteX44" fmla="*/ 2746375 w 3435350"/>
                <a:gd name="connsiteY44" fmla="*/ 542925 h 701675"/>
                <a:gd name="connsiteX45" fmla="*/ 2593975 w 3435350"/>
                <a:gd name="connsiteY45" fmla="*/ 587375 h 701675"/>
                <a:gd name="connsiteX46" fmla="*/ 2460625 w 3435350"/>
                <a:gd name="connsiteY46" fmla="*/ 619125 h 701675"/>
                <a:gd name="connsiteX47" fmla="*/ 2324100 w 3435350"/>
                <a:gd name="connsiteY47" fmla="*/ 641350 h 701675"/>
                <a:gd name="connsiteX48" fmla="*/ 2209800 w 3435350"/>
                <a:gd name="connsiteY48" fmla="*/ 660400 h 701675"/>
                <a:gd name="connsiteX49" fmla="*/ 2038350 w 3435350"/>
                <a:gd name="connsiteY49" fmla="*/ 673100 h 701675"/>
                <a:gd name="connsiteX50" fmla="*/ 1762125 w 3435350"/>
                <a:gd name="connsiteY50" fmla="*/ 692150 h 701675"/>
                <a:gd name="connsiteX0" fmla="*/ 1666875 w 3340100"/>
                <a:gd name="connsiteY0" fmla="*/ 692150 h 701675"/>
                <a:gd name="connsiteX1" fmla="*/ 1409700 w 3340100"/>
                <a:gd name="connsiteY1" fmla="*/ 701675 h 701675"/>
                <a:gd name="connsiteX2" fmla="*/ 1244600 w 3340100"/>
                <a:gd name="connsiteY2" fmla="*/ 695325 h 701675"/>
                <a:gd name="connsiteX3" fmla="*/ 1012825 w 3340100"/>
                <a:gd name="connsiteY3" fmla="*/ 682625 h 701675"/>
                <a:gd name="connsiteX4" fmla="*/ 860425 w 3340100"/>
                <a:gd name="connsiteY4" fmla="*/ 666750 h 701675"/>
                <a:gd name="connsiteX5" fmla="*/ 685800 w 3340100"/>
                <a:gd name="connsiteY5" fmla="*/ 644525 h 701675"/>
                <a:gd name="connsiteX6" fmla="*/ 536575 w 3340100"/>
                <a:gd name="connsiteY6" fmla="*/ 619125 h 701675"/>
                <a:gd name="connsiteX7" fmla="*/ 396875 w 3340100"/>
                <a:gd name="connsiteY7" fmla="*/ 581025 h 701675"/>
                <a:gd name="connsiteX8" fmla="*/ 298450 w 3340100"/>
                <a:gd name="connsiteY8" fmla="*/ 546100 h 701675"/>
                <a:gd name="connsiteX9" fmla="*/ 187325 w 3340100"/>
                <a:gd name="connsiteY9" fmla="*/ 492125 h 701675"/>
                <a:gd name="connsiteX10" fmla="*/ 88900 w 3340100"/>
                <a:gd name="connsiteY10" fmla="*/ 431800 h 701675"/>
                <a:gd name="connsiteX11" fmla="*/ 0 w 3340100"/>
                <a:gd name="connsiteY11" fmla="*/ 365125 h 701675"/>
                <a:gd name="connsiteX12" fmla="*/ 1200150 w 3340100"/>
                <a:gd name="connsiteY12" fmla="*/ 476250 h 701675"/>
                <a:gd name="connsiteX13" fmla="*/ 1393825 w 3340100"/>
                <a:gd name="connsiteY13" fmla="*/ 476250 h 701675"/>
                <a:gd name="connsiteX14" fmla="*/ 1581150 w 3340100"/>
                <a:gd name="connsiteY14" fmla="*/ 488950 h 701675"/>
                <a:gd name="connsiteX15" fmla="*/ 1695450 w 3340100"/>
                <a:gd name="connsiteY15" fmla="*/ 488950 h 701675"/>
                <a:gd name="connsiteX16" fmla="*/ 1857375 w 3340100"/>
                <a:gd name="connsiteY16" fmla="*/ 479425 h 701675"/>
                <a:gd name="connsiteX17" fmla="*/ 1911350 w 3340100"/>
                <a:gd name="connsiteY17" fmla="*/ 473075 h 701675"/>
                <a:gd name="connsiteX18" fmla="*/ 2066925 w 3340100"/>
                <a:gd name="connsiteY18" fmla="*/ 454025 h 701675"/>
                <a:gd name="connsiteX19" fmla="*/ 2216150 w 3340100"/>
                <a:gd name="connsiteY19" fmla="*/ 434975 h 701675"/>
                <a:gd name="connsiteX20" fmla="*/ 2339975 w 3340100"/>
                <a:gd name="connsiteY20" fmla="*/ 419100 h 701675"/>
                <a:gd name="connsiteX21" fmla="*/ 2454275 w 3340100"/>
                <a:gd name="connsiteY21" fmla="*/ 400050 h 701675"/>
                <a:gd name="connsiteX22" fmla="*/ 2536825 w 3340100"/>
                <a:gd name="connsiteY22" fmla="*/ 384175 h 701675"/>
                <a:gd name="connsiteX23" fmla="*/ 2619375 w 3340100"/>
                <a:gd name="connsiteY23" fmla="*/ 361950 h 701675"/>
                <a:gd name="connsiteX24" fmla="*/ 2774950 w 3340100"/>
                <a:gd name="connsiteY24" fmla="*/ 301625 h 701675"/>
                <a:gd name="connsiteX25" fmla="*/ 2886075 w 3340100"/>
                <a:gd name="connsiteY25" fmla="*/ 257175 h 701675"/>
                <a:gd name="connsiteX26" fmla="*/ 2994025 w 3340100"/>
                <a:gd name="connsiteY26" fmla="*/ 200025 h 701675"/>
                <a:gd name="connsiteX27" fmla="*/ 3063875 w 3340100"/>
                <a:gd name="connsiteY27" fmla="*/ 158750 h 701675"/>
                <a:gd name="connsiteX28" fmla="*/ 3149600 w 3340100"/>
                <a:gd name="connsiteY28" fmla="*/ 101600 h 701675"/>
                <a:gd name="connsiteX29" fmla="*/ 3228975 w 3340100"/>
                <a:gd name="connsiteY29" fmla="*/ 41275 h 701675"/>
                <a:gd name="connsiteX30" fmla="*/ 3251200 w 3340100"/>
                <a:gd name="connsiteY30" fmla="*/ 28575 h 701675"/>
                <a:gd name="connsiteX31" fmla="*/ 3286125 w 3340100"/>
                <a:gd name="connsiteY31" fmla="*/ 9525 h 701675"/>
                <a:gd name="connsiteX32" fmla="*/ 3311525 w 3340100"/>
                <a:gd name="connsiteY32" fmla="*/ 0 h 701675"/>
                <a:gd name="connsiteX33" fmla="*/ 3330575 w 3340100"/>
                <a:gd name="connsiteY33" fmla="*/ 3175 h 701675"/>
                <a:gd name="connsiteX34" fmla="*/ 3340100 w 3340100"/>
                <a:gd name="connsiteY34" fmla="*/ 19050 h 701675"/>
                <a:gd name="connsiteX35" fmla="*/ 3336925 w 3340100"/>
                <a:gd name="connsiteY35" fmla="*/ 44450 h 701675"/>
                <a:gd name="connsiteX36" fmla="*/ 3327400 w 3340100"/>
                <a:gd name="connsiteY36" fmla="*/ 85725 h 701675"/>
                <a:gd name="connsiteX37" fmla="*/ 3295650 w 3340100"/>
                <a:gd name="connsiteY37" fmla="*/ 139700 h 701675"/>
                <a:gd name="connsiteX38" fmla="*/ 3228975 w 3340100"/>
                <a:gd name="connsiteY38" fmla="*/ 203200 h 701675"/>
                <a:gd name="connsiteX39" fmla="*/ 3159125 w 3340100"/>
                <a:gd name="connsiteY39" fmla="*/ 266700 h 701675"/>
                <a:gd name="connsiteX40" fmla="*/ 3038475 w 3340100"/>
                <a:gd name="connsiteY40" fmla="*/ 352425 h 701675"/>
                <a:gd name="connsiteX41" fmla="*/ 2946400 w 3340100"/>
                <a:gd name="connsiteY41" fmla="*/ 412750 h 701675"/>
                <a:gd name="connsiteX42" fmla="*/ 2790825 w 3340100"/>
                <a:gd name="connsiteY42" fmla="*/ 492125 h 701675"/>
                <a:gd name="connsiteX43" fmla="*/ 2651125 w 3340100"/>
                <a:gd name="connsiteY43" fmla="*/ 542925 h 701675"/>
                <a:gd name="connsiteX44" fmla="*/ 2498725 w 3340100"/>
                <a:gd name="connsiteY44" fmla="*/ 587375 h 701675"/>
                <a:gd name="connsiteX45" fmla="*/ 2365375 w 3340100"/>
                <a:gd name="connsiteY45" fmla="*/ 619125 h 701675"/>
                <a:gd name="connsiteX46" fmla="*/ 2228850 w 3340100"/>
                <a:gd name="connsiteY46" fmla="*/ 641350 h 701675"/>
                <a:gd name="connsiteX47" fmla="*/ 2114550 w 3340100"/>
                <a:gd name="connsiteY47" fmla="*/ 660400 h 701675"/>
                <a:gd name="connsiteX48" fmla="*/ 1943100 w 3340100"/>
                <a:gd name="connsiteY48" fmla="*/ 673100 h 701675"/>
                <a:gd name="connsiteX49" fmla="*/ 1666875 w 3340100"/>
                <a:gd name="connsiteY49" fmla="*/ 692150 h 701675"/>
                <a:gd name="connsiteX0" fmla="*/ 1577975 w 3251200"/>
                <a:gd name="connsiteY0" fmla="*/ 692150 h 701675"/>
                <a:gd name="connsiteX1" fmla="*/ 1320800 w 3251200"/>
                <a:gd name="connsiteY1" fmla="*/ 701675 h 701675"/>
                <a:gd name="connsiteX2" fmla="*/ 1155700 w 3251200"/>
                <a:gd name="connsiteY2" fmla="*/ 695325 h 701675"/>
                <a:gd name="connsiteX3" fmla="*/ 923925 w 3251200"/>
                <a:gd name="connsiteY3" fmla="*/ 682625 h 701675"/>
                <a:gd name="connsiteX4" fmla="*/ 771525 w 3251200"/>
                <a:gd name="connsiteY4" fmla="*/ 666750 h 701675"/>
                <a:gd name="connsiteX5" fmla="*/ 596900 w 3251200"/>
                <a:gd name="connsiteY5" fmla="*/ 644525 h 701675"/>
                <a:gd name="connsiteX6" fmla="*/ 447675 w 3251200"/>
                <a:gd name="connsiteY6" fmla="*/ 619125 h 701675"/>
                <a:gd name="connsiteX7" fmla="*/ 307975 w 3251200"/>
                <a:gd name="connsiteY7" fmla="*/ 581025 h 701675"/>
                <a:gd name="connsiteX8" fmla="*/ 209550 w 3251200"/>
                <a:gd name="connsiteY8" fmla="*/ 546100 h 701675"/>
                <a:gd name="connsiteX9" fmla="*/ 98425 w 3251200"/>
                <a:gd name="connsiteY9" fmla="*/ 492125 h 701675"/>
                <a:gd name="connsiteX10" fmla="*/ 0 w 3251200"/>
                <a:gd name="connsiteY10" fmla="*/ 431800 h 701675"/>
                <a:gd name="connsiteX11" fmla="*/ 1111250 w 3251200"/>
                <a:gd name="connsiteY11" fmla="*/ 476250 h 701675"/>
                <a:gd name="connsiteX12" fmla="*/ 1304925 w 3251200"/>
                <a:gd name="connsiteY12" fmla="*/ 476250 h 701675"/>
                <a:gd name="connsiteX13" fmla="*/ 1492250 w 3251200"/>
                <a:gd name="connsiteY13" fmla="*/ 488950 h 701675"/>
                <a:gd name="connsiteX14" fmla="*/ 1606550 w 3251200"/>
                <a:gd name="connsiteY14" fmla="*/ 488950 h 701675"/>
                <a:gd name="connsiteX15" fmla="*/ 1768475 w 3251200"/>
                <a:gd name="connsiteY15" fmla="*/ 479425 h 701675"/>
                <a:gd name="connsiteX16" fmla="*/ 1822450 w 3251200"/>
                <a:gd name="connsiteY16" fmla="*/ 473075 h 701675"/>
                <a:gd name="connsiteX17" fmla="*/ 1978025 w 3251200"/>
                <a:gd name="connsiteY17" fmla="*/ 454025 h 701675"/>
                <a:gd name="connsiteX18" fmla="*/ 2127250 w 3251200"/>
                <a:gd name="connsiteY18" fmla="*/ 434975 h 701675"/>
                <a:gd name="connsiteX19" fmla="*/ 2251075 w 3251200"/>
                <a:gd name="connsiteY19" fmla="*/ 419100 h 701675"/>
                <a:gd name="connsiteX20" fmla="*/ 2365375 w 3251200"/>
                <a:gd name="connsiteY20" fmla="*/ 400050 h 701675"/>
                <a:gd name="connsiteX21" fmla="*/ 2447925 w 3251200"/>
                <a:gd name="connsiteY21" fmla="*/ 384175 h 701675"/>
                <a:gd name="connsiteX22" fmla="*/ 2530475 w 3251200"/>
                <a:gd name="connsiteY22" fmla="*/ 361950 h 701675"/>
                <a:gd name="connsiteX23" fmla="*/ 2686050 w 3251200"/>
                <a:gd name="connsiteY23" fmla="*/ 301625 h 701675"/>
                <a:gd name="connsiteX24" fmla="*/ 2797175 w 3251200"/>
                <a:gd name="connsiteY24" fmla="*/ 257175 h 701675"/>
                <a:gd name="connsiteX25" fmla="*/ 2905125 w 3251200"/>
                <a:gd name="connsiteY25" fmla="*/ 200025 h 701675"/>
                <a:gd name="connsiteX26" fmla="*/ 2974975 w 3251200"/>
                <a:gd name="connsiteY26" fmla="*/ 158750 h 701675"/>
                <a:gd name="connsiteX27" fmla="*/ 3060700 w 3251200"/>
                <a:gd name="connsiteY27" fmla="*/ 101600 h 701675"/>
                <a:gd name="connsiteX28" fmla="*/ 3140075 w 3251200"/>
                <a:gd name="connsiteY28" fmla="*/ 41275 h 701675"/>
                <a:gd name="connsiteX29" fmla="*/ 3162300 w 3251200"/>
                <a:gd name="connsiteY29" fmla="*/ 28575 h 701675"/>
                <a:gd name="connsiteX30" fmla="*/ 3197225 w 3251200"/>
                <a:gd name="connsiteY30" fmla="*/ 9525 h 701675"/>
                <a:gd name="connsiteX31" fmla="*/ 3222625 w 3251200"/>
                <a:gd name="connsiteY31" fmla="*/ 0 h 701675"/>
                <a:gd name="connsiteX32" fmla="*/ 3241675 w 3251200"/>
                <a:gd name="connsiteY32" fmla="*/ 3175 h 701675"/>
                <a:gd name="connsiteX33" fmla="*/ 3251200 w 3251200"/>
                <a:gd name="connsiteY33" fmla="*/ 19050 h 701675"/>
                <a:gd name="connsiteX34" fmla="*/ 3248025 w 3251200"/>
                <a:gd name="connsiteY34" fmla="*/ 44450 h 701675"/>
                <a:gd name="connsiteX35" fmla="*/ 3238500 w 3251200"/>
                <a:gd name="connsiteY35" fmla="*/ 85725 h 701675"/>
                <a:gd name="connsiteX36" fmla="*/ 3206750 w 3251200"/>
                <a:gd name="connsiteY36" fmla="*/ 139700 h 701675"/>
                <a:gd name="connsiteX37" fmla="*/ 3140075 w 3251200"/>
                <a:gd name="connsiteY37" fmla="*/ 203200 h 701675"/>
                <a:gd name="connsiteX38" fmla="*/ 3070225 w 3251200"/>
                <a:gd name="connsiteY38" fmla="*/ 266700 h 701675"/>
                <a:gd name="connsiteX39" fmla="*/ 2949575 w 3251200"/>
                <a:gd name="connsiteY39" fmla="*/ 352425 h 701675"/>
                <a:gd name="connsiteX40" fmla="*/ 2857500 w 3251200"/>
                <a:gd name="connsiteY40" fmla="*/ 412750 h 701675"/>
                <a:gd name="connsiteX41" fmla="*/ 2701925 w 3251200"/>
                <a:gd name="connsiteY41" fmla="*/ 492125 h 701675"/>
                <a:gd name="connsiteX42" fmla="*/ 2562225 w 3251200"/>
                <a:gd name="connsiteY42" fmla="*/ 542925 h 701675"/>
                <a:gd name="connsiteX43" fmla="*/ 2409825 w 3251200"/>
                <a:gd name="connsiteY43" fmla="*/ 587375 h 701675"/>
                <a:gd name="connsiteX44" fmla="*/ 2276475 w 3251200"/>
                <a:gd name="connsiteY44" fmla="*/ 619125 h 701675"/>
                <a:gd name="connsiteX45" fmla="*/ 2139950 w 3251200"/>
                <a:gd name="connsiteY45" fmla="*/ 641350 h 701675"/>
                <a:gd name="connsiteX46" fmla="*/ 2025650 w 3251200"/>
                <a:gd name="connsiteY46" fmla="*/ 660400 h 701675"/>
                <a:gd name="connsiteX47" fmla="*/ 1854200 w 3251200"/>
                <a:gd name="connsiteY47" fmla="*/ 673100 h 701675"/>
                <a:gd name="connsiteX48" fmla="*/ 1577975 w 3251200"/>
                <a:gd name="connsiteY48" fmla="*/ 692150 h 701675"/>
                <a:gd name="connsiteX0" fmla="*/ 1479550 w 3152775"/>
                <a:gd name="connsiteY0" fmla="*/ 692150 h 701675"/>
                <a:gd name="connsiteX1" fmla="*/ 1222375 w 3152775"/>
                <a:gd name="connsiteY1" fmla="*/ 701675 h 701675"/>
                <a:gd name="connsiteX2" fmla="*/ 1057275 w 3152775"/>
                <a:gd name="connsiteY2" fmla="*/ 695325 h 701675"/>
                <a:gd name="connsiteX3" fmla="*/ 825500 w 3152775"/>
                <a:gd name="connsiteY3" fmla="*/ 682625 h 701675"/>
                <a:gd name="connsiteX4" fmla="*/ 673100 w 3152775"/>
                <a:gd name="connsiteY4" fmla="*/ 666750 h 701675"/>
                <a:gd name="connsiteX5" fmla="*/ 498475 w 3152775"/>
                <a:gd name="connsiteY5" fmla="*/ 644525 h 701675"/>
                <a:gd name="connsiteX6" fmla="*/ 349250 w 3152775"/>
                <a:gd name="connsiteY6" fmla="*/ 619125 h 701675"/>
                <a:gd name="connsiteX7" fmla="*/ 209550 w 3152775"/>
                <a:gd name="connsiteY7" fmla="*/ 581025 h 701675"/>
                <a:gd name="connsiteX8" fmla="*/ 111125 w 3152775"/>
                <a:gd name="connsiteY8" fmla="*/ 546100 h 701675"/>
                <a:gd name="connsiteX9" fmla="*/ 0 w 3152775"/>
                <a:gd name="connsiteY9" fmla="*/ 492125 h 701675"/>
                <a:gd name="connsiteX10" fmla="*/ 1012825 w 3152775"/>
                <a:gd name="connsiteY10" fmla="*/ 476250 h 701675"/>
                <a:gd name="connsiteX11" fmla="*/ 1206500 w 3152775"/>
                <a:gd name="connsiteY11" fmla="*/ 476250 h 701675"/>
                <a:gd name="connsiteX12" fmla="*/ 1393825 w 3152775"/>
                <a:gd name="connsiteY12" fmla="*/ 488950 h 701675"/>
                <a:gd name="connsiteX13" fmla="*/ 1508125 w 3152775"/>
                <a:gd name="connsiteY13" fmla="*/ 488950 h 701675"/>
                <a:gd name="connsiteX14" fmla="*/ 1670050 w 3152775"/>
                <a:gd name="connsiteY14" fmla="*/ 479425 h 701675"/>
                <a:gd name="connsiteX15" fmla="*/ 1724025 w 3152775"/>
                <a:gd name="connsiteY15" fmla="*/ 473075 h 701675"/>
                <a:gd name="connsiteX16" fmla="*/ 1879600 w 3152775"/>
                <a:gd name="connsiteY16" fmla="*/ 454025 h 701675"/>
                <a:gd name="connsiteX17" fmla="*/ 2028825 w 3152775"/>
                <a:gd name="connsiteY17" fmla="*/ 434975 h 701675"/>
                <a:gd name="connsiteX18" fmla="*/ 2152650 w 3152775"/>
                <a:gd name="connsiteY18" fmla="*/ 419100 h 701675"/>
                <a:gd name="connsiteX19" fmla="*/ 2266950 w 3152775"/>
                <a:gd name="connsiteY19" fmla="*/ 400050 h 701675"/>
                <a:gd name="connsiteX20" fmla="*/ 2349500 w 3152775"/>
                <a:gd name="connsiteY20" fmla="*/ 384175 h 701675"/>
                <a:gd name="connsiteX21" fmla="*/ 2432050 w 3152775"/>
                <a:gd name="connsiteY21" fmla="*/ 361950 h 701675"/>
                <a:gd name="connsiteX22" fmla="*/ 2587625 w 3152775"/>
                <a:gd name="connsiteY22" fmla="*/ 301625 h 701675"/>
                <a:gd name="connsiteX23" fmla="*/ 2698750 w 3152775"/>
                <a:gd name="connsiteY23" fmla="*/ 257175 h 701675"/>
                <a:gd name="connsiteX24" fmla="*/ 2806700 w 3152775"/>
                <a:gd name="connsiteY24" fmla="*/ 200025 h 701675"/>
                <a:gd name="connsiteX25" fmla="*/ 2876550 w 3152775"/>
                <a:gd name="connsiteY25" fmla="*/ 158750 h 701675"/>
                <a:gd name="connsiteX26" fmla="*/ 2962275 w 3152775"/>
                <a:gd name="connsiteY26" fmla="*/ 101600 h 701675"/>
                <a:gd name="connsiteX27" fmla="*/ 3041650 w 3152775"/>
                <a:gd name="connsiteY27" fmla="*/ 41275 h 701675"/>
                <a:gd name="connsiteX28" fmla="*/ 3063875 w 3152775"/>
                <a:gd name="connsiteY28" fmla="*/ 28575 h 701675"/>
                <a:gd name="connsiteX29" fmla="*/ 3098800 w 3152775"/>
                <a:gd name="connsiteY29" fmla="*/ 9525 h 701675"/>
                <a:gd name="connsiteX30" fmla="*/ 3124200 w 3152775"/>
                <a:gd name="connsiteY30" fmla="*/ 0 h 701675"/>
                <a:gd name="connsiteX31" fmla="*/ 3143250 w 3152775"/>
                <a:gd name="connsiteY31" fmla="*/ 3175 h 701675"/>
                <a:gd name="connsiteX32" fmla="*/ 3152775 w 3152775"/>
                <a:gd name="connsiteY32" fmla="*/ 19050 h 701675"/>
                <a:gd name="connsiteX33" fmla="*/ 3149600 w 3152775"/>
                <a:gd name="connsiteY33" fmla="*/ 44450 h 701675"/>
                <a:gd name="connsiteX34" fmla="*/ 3140075 w 3152775"/>
                <a:gd name="connsiteY34" fmla="*/ 85725 h 701675"/>
                <a:gd name="connsiteX35" fmla="*/ 3108325 w 3152775"/>
                <a:gd name="connsiteY35" fmla="*/ 139700 h 701675"/>
                <a:gd name="connsiteX36" fmla="*/ 3041650 w 3152775"/>
                <a:gd name="connsiteY36" fmla="*/ 203200 h 701675"/>
                <a:gd name="connsiteX37" fmla="*/ 2971800 w 3152775"/>
                <a:gd name="connsiteY37" fmla="*/ 266700 h 701675"/>
                <a:gd name="connsiteX38" fmla="*/ 2851150 w 3152775"/>
                <a:gd name="connsiteY38" fmla="*/ 352425 h 701675"/>
                <a:gd name="connsiteX39" fmla="*/ 2759075 w 3152775"/>
                <a:gd name="connsiteY39" fmla="*/ 412750 h 701675"/>
                <a:gd name="connsiteX40" fmla="*/ 2603500 w 3152775"/>
                <a:gd name="connsiteY40" fmla="*/ 492125 h 701675"/>
                <a:gd name="connsiteX41" fmla="*/ 2463800 w 3152775"/>
                <a:gd name="connsiteY41" fmla="*/ 542925 h 701675"/>
                <a:gd name="connsiteX42" fmla="*/ 2311400 w 3152775"/>
                <a:gd name="connsiteY42" fmla="*/ 587375 h 701675"/>
                <a:gd name="connsiteX43" fmla="*/ 2178050 w 3152775"/>
                <a:gd name="connsiteY43" fmla="*/ 619125 h 701675"/>
                <a:gd name="connsiteX44" fmla="*/ 2041525 w 3152775"/>
                <a:gd name="connsiteY44" fmla="*/ 641350 h 701675"/>
                <a:gd name="connsiteX45" fmla="*/ 1927225 w 3152775"/>
                <a:gd name="connsiteY45" fmla="*/ 660400 h 701675"/>
                <a:gd name="connsiteX46" fmla="*/ 1755775 w 3152775"/>
                <a:gd name="connsiteY46" fmla="*/ 673100 h 701675"/>
                <a:gd name="connsiteX47" fmla="*/ 1479550 w 3152775"/>
                <a:gd name="connsiteY47" fmla="*/ 692150 h 701675"/>
                <a:gd name="connsiteX0" fmla="*/ 1368425 w 3041650"/>
                <a:gd name="connsiteY0" fmla="*/ 692150 h 701675"/>
                <a:gd name="connsiteX1" fmla="*/ 1111250 w 3041650"/>
                <a:gd name="connsiteY1" fmla="*/ 701675 h 701675"/>
                <a:gd name="connsiteX2" fmla="*/ 946150 w 3041650"/>
                <a:gd name="connsiteY2" fmla="*/ 695325 h 701675"/>
                <a:gd name="connsiteX3" fmla="*/ 714375 w 3041650"/>
                <a:gd name="connsiteY3" fmla="*/ 682625 h 701675"/>
                <a:gd name="connsiteX4" fmla="*/ 561975 w 3041650"/>
                <a:gd name="connsiteY4" fmla="*/ 666750 h 701675"/>
                <a:gd name="connsiteX5" fmla="*/ 387350 w 3041650"/>
                <a:gd name="connsiteY5" fmla="*/ 644525 h 701675"/>
                <a:gd name="connsiteX6" fmla="*/ 238125 w 3041650"/>
                <a:gd name="connsiteY6" fmla="*/ 619125 h 701675"/>
                <a:gd name="connsiteX7" fmla="*/ 98425 w 3041650"/>
                <a:gd name="connsiteY7" fmla="*/ 581025 h 701675"/>
                <a:gd name="connsiteX8" fmla="*/ 0 w 3041650"/>
                <a:gd name="connsiteY8" fmla="*/ 546100 h 701675"/>
                <a:gd name="connsiteX9" fmla="*/ 901700 w 3041650"/>
                <a:gd name="connsiteY9" fmla="*/ 476250 h 701675"/>
                <a:gd name="connsiteX10" fmla="*/ 1095375 w 3041650"/>
                <a:gd name="connsiteY10" fmla="*/ 476250 h 701675"/>
                <a:gd name="connsiteX11" fmla="*/ 1282700 w 3041650"/>
                <a:gd name="connsiteY11" fmla="*/ 488950 h 701675"/>
                <a:gd name="connsiteX12" fmla="*/ 1397000 w 3041650"/>
                <a:gd name="connsiteY12" fmla="*/ 488950 h 701675"/>
                <a:gd name="connsiteX13" fmla="*/ 1558925 w 3041650"/>
                <a:gd name="connsiteY13" fmla="*/ 479425 h 701675"/>
                <a:gd name="connsiteX14" fmla="*/ 1612900 w 3041650"/>
                <a:gd name="connsiteY14" fmla="*/ 473075 h 701675"/>
                <a:gd name="connsiteX15" fmla="*/ 1768475 w 3041650"/>
                <a:gd name="connsiteY15" fmla="*/ 454025 h 701675"/>
                <a:gd name="connsiteX16" fmla="*/ 1917700 w 3041650"/>
                <a:gd name="connsiteY16" fmla="*/ 434975 h 701675"/>
                <a:gd name="connsiteX17" fmla="*/ 2041525 w 3041650"/>
                <a:gd name="connsiteY17" fmla="*/ 419100 h 701675"/>
                <a:gd name="connsiteX18" fmla="*/ 2155825 w 3041650"/>
                <a:gd name="connsiteY18" fmla="*/ 400050 h 701675"/>
                <a:gd name="connsiteX19" fmla="*/ 2238375 w 3041650"/>
                <a:gd name="connsiteY19" fmla="*/ 384175 h 701675"/>
                <a:gd name="connsiteX20" fmla="*/ 2320925 w 3041650"/>
                <a:gd name="connsiteY20" fmla="*/ 361950 h 701675"/>
                <a:gd name="connsiteX21" fmla="*/ 2476500 w 3041650"/>
                <a:gd name="connsiteY21" fmla="*/ 301625 h 701675"/>
                <a:gd name="connsiteX22" fmla="*/ 2587625 w 3041650"/>
                <a:gd name="connsiteY22" fmla="*/ 257175 h 701675"/>
                <a:gd name="connsiteX23" fmla="*/ 2695575 w 3041650"/>
                <a:gd name="connsiteY23" fmla="*/ 200025 h 701675"/>
                <a:gd name="connsiteX24" fmla="*/ 2765425 w 3041650"/>
                <a:gd name="connsiteY24" fmla="*/ 158750 h 701675"/>
                <a:gd name="connsiteX25" fmla="*/ 2851150 w 3041650"/>
                <a:gd name="connsiteY25" fmla="*/ 101600 h 701675"/>
                <a:gd name="connsiteX26" fmla="*/ 2930525 w 3041650"/>
                <a:gd name="connsiteY26" fmla="*/ 41275 h 701675"/>
                <a:gd name="connsiteX27" fmla="*/ 2952750 w 3041650"/>
                <a:gd name="connsiteY27" fmla="*/ 28575 h 701675"/>
                <a:gd name="connsiteX28" fmla="*/ 2987675 w 3041650"/>
                <a:gd name="connsiteY28" fmla="*/ 9525 h 701675"/>
                <a:gd name="connsiteX29" fmla="*/ 3013075 w 3041650"/>
                <a:gd name="connsiteY29" fmla="*/ 0 h 701675"/>
                <a:gd name="connsiteX30" fmla="*/ 3032125 w 3041650"/>
                <a:gd name="connsiteY30" fmla="*/ 3175 h 701675"/>
                <a:gd name="connsiteX31" fmla="*/ 3041650 w 3041650"/>
                <a:gd name="connsiteY31" fmla="*/ 19050 h 701675"/>
                <a:gd name="connsiteX32" fmla="*/ 3038475 w 3041650"/>
                <a:gd name="connsiteY32" fmla="*/ 44450 h 701675"/>
                <a:gd name="connsiteX33" fmla="*/ 3028950 w 3041650"/>
                <a:gd name="connsiteY33" fmla="*/ 85725 h 701675"/>
                <a:gd name="connsiteX34" fmla="*/ 2997200 w 3041650"/>
                <a:gd name="connsiteY34" fmla="*/ 139700 h 701675"/>
                <a:gd name="connsiteX35" fmla="*/ 2930525 w 3041650"/>
                <a:gd name="connsiteY35" fmla="*/ 203200 h 701675"/>
                <a:gd name="connsiteX36" fmla="*/ 2860675 w 3041650"/>
                <a:gd name="connsiteY36" fmla="*/ 266700 h 701675"/>
                <a:gd name="connsiteX37" fmla="*/ 2740025 w 3041650"/>
                <a:gd name="connsiteY37" fmla="*/ 352425 h 701675"/>
                <a:gd name="connsiteX38" fmla="*/ 2647950 w 3041650"/>
                <a:gd name="connsiteY38" fmla="*/ 412750 h 701675"/>
                <a:gd name="connsiteX39" fmla="*/ 2492375 w 3041650"/>
                <a:gd name="connsiteY39" fmla="*/ 492125 h 701675"/>
                <a:gd name="connsiteX40" fmla="*/ 2352675 w 3041650"/>
                <a:gd name="connsiteY40" fmla="*/ 542925 h 701675"/>
                <a:gd name="connsiteX41" fmla="*/ 2200275 w 3041650"/>
                <a:gd name="connsiteY41" fmla="*/ 587375 h 701675"/>
                <a:gd name="connsiteX42" fmla="*/ 2066925 w 3041650"/>
                <a:gd name="connsiteY42" fmla="*/ 619125 h 701675"/>
                <a:gd name="connsiteX43" fmla="*/ 1930400 w 3041650"/>
                <a:gd name="connsiteY43" fmla="*/ 641350 h 701675"/>
                <a:gd name="connsiteX44" fmla="*/ 1816100 w 3041650"/>
                <a:gd name="connsiteY44" fmla="*/ 660400 h 701675"/>
                <a:gd name="connsiteX45" fmla="*/ 1644650 w 3041650"/>
                <a:gd name="connsiteY45" fmla="*/ 673100 h 701675"/>
                <a:gd name="connsiteX46" fmla="*/ 1368425 w 3041650"/>
                <a:gd name="connsiteY46" fmla="*/ 692150 h 701675"/>
                <a:gd name="connsiteX0" fmla="*/ 1270000 w 2943225"/>
                <a:gd name="connsiteY0" fmla="*/ 692150 h 701675"/>
                <a:gd name="connsiteX1" fmla="*/ 1012825 w 2943225"/>
                <a:gd name="connsiteY1" fmla="*/ 701675 h 701675"/>
                <a:gd name="connsiteX2" fmla="*/ 847725 w 2943225"/>
                <a:gd name="connsiteY2" fmla="*/ 695325 h 701675"/>
                <a:gd name="connsiteX3" fmla="*/ 615950 w 2943225"/>
                <a:gd name="connsiteY3" fmla="*/ 682625 h 701675"/>
                <a:gd name="connsiteX4" fmla="*/ 463550 w 2943225"/>
                <a:gd name="connsiteY4" fmla="*/ 666750 h 701675"/>
                <a:gd name="connsiteX5" fmla="*/ 288925 w 2943225"/>
                <a:gd name="connsiteY5" fmla="*/ 644525 h 701675"/>
                <a:gd name="connsiteX6" fmla="*/ 139700 w 2943225"/>
                <a:gd name="connsiteY6" fmla="*/ 619125 h 701675"/>
                <a:gd name="connsiteX7" fmla="*/ 0 w 2943225"/>
                <a:gd name="connsiteY7" fmla="*/ 581025 h 701675"/>
                <a:gd name="connsiteX8" fmla="*/ 803275 w 2943225"/>
                <a:gd name="connsiteY8" fmla="*/ 476250 h 701675"/>
                <a:gd name="connsiteX9" fmla="*/ 996950 w 2943225"/>
                <a:gd name="connsiteY9" fmla="*/ 476250 h 701675"/>
                <a:gd name="connsiteX10" fmla="*/ 1184275 w 2943225"/>
                <a:gd name="connsiteY10" fmla="*/ 488950 h 701675"/>
                <a:gd name="connsiteX11" fmla="*/ 1298575 w 2943225"/>
                <a:gd name="connsiteY11" fmla="*/ 488950 h 701675"/>
                <a:gd name="connsiteX12" fmla="*/ 1460500 w 2943225"/>
                <a:gd name="connsiteY12" fmla="*/ 479425 h 701675"/>
                <a:gd name="connsiteX13" fmla="*/ 1514475 w 2943225"/>
                <a:gd name="connsiteY13" fmla="*/ 473075 h 701675"/>
                <a:gd name="connsiteX14" fmla="*/ 1670050 w 2943225"/>
                <a:gd name="connsiteY14" fmla="*/ 454025 h 701675"/>
                <a:gd name="connsiteX15" fmla="*/ 1819275 w 2943225"/>
                <a:gd name="connsiteY15" fmla="*/ 434975 h 701675"/>
                <a:gd name="connsiteX16" fmla="*/ 1943100 w 2943225"/>
                <a:gd name="connsiteY16" fmla="*/ 419100 h 701675"/>
                <a:gd name="connsiteX17" fmla="*/ 2057400 w 2943225"/>
                <a:gd name="connsiteY17" fmla="*/ 400050 h 701675"/>
                <a:gd name="connsiteX18" fmla="*/ 2139950 w 2943225"/>
                <a:gd name="connsiteY18" fmla="*/ 384175 h 701675"/>
                <a:gd name="connsiteX19" fmla="*/ 2222500 w 2943225"/>
                <a:gd name="connsiteY19" fmla="*/ 361950 h 701675"/>
                <a:gd name="connsiteX20" fmla="*/ 2378075 w 2943225"/>
                <a:gd name="connsiteY20" fmla="*/ 301625 h 701675"/>
                <a:gd name="connsiteX21" fmla="*/ 2489200 w 2943225"/>
                <a:gd name="connsiteY21" fmla="*/ 257175 h 701675"/>
                <a:gd name="connsiteX22" fmla="*/ 2597150 w 2943225"/>
                <a:gd name="connsiteY22" fmla="*/ 200025 h 701675"/>
                <a:gd name="connsiteX23" fmla="*/ 2667000 w 2943225"/>
                <a:gd name="connsiteY23" fmla="*/ 158750 h 701675"/>
                <a:gd name="connsiteX24" fmla="*/ 2752725 w 2943225"/>
                <a:gd name="connsiteY24" fmla="*/ 101600 h 701675"/>
                <a:gd name="connsiteX25" fmla="*/ 2832100 w 2943225"/>
                <a:gd name="connsiteY25" fmla="*/ 41275 h 701675"/>
                <a:gd name="connsiteX26" fmla="*/ 2854325 w 2943225"/>
                <a:gd name="connsiteY26" fmla="*/ 28575 h 701675"/>
                <a:gd name="connsiteX27" fmla="*/ 2889250 w 2943225"/>
                <a:gd name="connsiteY27" fmla="*/ 9525 h 701675"/>
                <a:gd name="connsiteX28" fmla="*/ 2914650 w 2943225"/>
                <a:gd name="connsiteY28" fmla="*/ 0 h 701675"/>
                <a:gd name="connsiteX29" fmla="*/ 2933700 w 2943225"/>
                <a:gd name="connsiteY29" fmla="*/ 3175 h 701675"/>
                <a:gd name="connsiteX30" fmla="*/ 2943225 w 2943225"/>
                <a:gd name="connsiteY30" fmla="*/ 19050 h 701675"/>
                <a:gd name="connsiteX31" fmla="*/ 2940050 w 2943225"/>
                <a:gd name="connsiteY31" fmla="*/ 44450 h 701675"/>
                <a:gd name="connsiteX32" fmla="*/ 2930525 w 2943225"/>
                <a:gd name="connsiteY32" fmla="*/ 85725 h 701675"/>
                <a:gd name="connsiteX33" fmla="*/ 2898775 w 2943225"/>
                <a:gd name="connsiteY33" fmla="*/ 139700 h 701675"/>
                <a:gd name="connsiteX34" fmla="*/ 2832100 w 2943225"/>
                <a:gd name="connsiteY34" fmla="*/ 203200 h 701675"/>
                <a:gd name="connsiteX35" fmla="*/ 2762250 w 2943225"/>
                <a:gd name="connsiteY35" fmla="*/ 266700 h 701675"/>
                <a:gd name="connsiteX36" fmla="*/ 2641600 w 2943225"/>
                <a:gd name="connsiteY36" fmla="*/ 352425 h 701675"/>
                <a:gd name="connsiteX37" fmla="*/ 2549525 w 2943225"/>
                <a:gd name="connsiteY37" fmla="*/ 412750 h 701675"/>
                <a:gd name="connsiteX38" fmla="*/ 2393950 w 2943225"/>
                <a:gd name="connsiteY38" fmla="*/ 492125 h 701675"/>
                <a:gd name="connsiteX39" fmla="*/ 2254250 w 2943225"/>
                <a:gd name="connsiteY39" fmla="*/ 542925 h 701675"/>
                <a:gd name="connsiteX40" fmla="*/ 2101850 w 2943225"/>
                <a:gd name="connsiteY40" fmla="*/ 587375 h 701675"/>
                <a:gd name="connsiteX41" fmla="*/ 1968500 w 2943225"/>
                <a:gd name="connsiteY41" fmla="*/ 619125 h 701675"/>
                <a:gd name="connsiteX42" fmla="*/ 1831975 w 2943225"/>
                <a:gd name="connsiteY42" fmla="*/ 641350 h 701675"/>
                <a:gd name="connsiteX43" fmla="*/ 1717675 w 2943225"/>
                <a:gd name="connsiteY43" fmla="*/ 660400 h 701675"/>
                <a:gd name="connsiteX44" fmla="*/ 1546225 w 2943225"/>
                <a:gd name="connsiteY44" fmla="*/ 673100 h 701675"/>
                <a:gd name="connsiteX45" fmla="*/ 1270000 w 2943225"/>
                <a:gd name="connsiteY45" fmla="*/ 692150 h 701675"/>
                <a:gd name="connsiteX0" fmla="*/ 1130300 w 2803525"/>
                <a:gd name="connsiteY0" fmla="*/ 692150 h 701675"/>
                <a:gd name="connsiteX1" fmla="*/ 873125 w 2803525"/>
                <a:gd name="connsiteY1" fmla="*/ 701675 h 701675"/>
                <a:gd name="connsiteX2" fmla="*/ 708025 w 2803525"/>
                <a:gd name="connsiteY2" fmla="*/ 695325 h 701675"/>
                <a:gd name="connsiteX3" fmla="*/ 476250 w 2803525"/>
                <a:gd name="connsiteY3" fmla="*/ 682625 h 701675"/>
                <a:gd name="connsiteX4" fmla="*/ 323850 w 2803525"/>
                <a:gd name="connsiteY4" fmla="*/ 666750 h 701675"/>
                <a:gd name="connsiteX5" fmla="*/ 149225 w 2803525"/>
                <a:gd name="connsiteY5" fmla="*/ 644525 h 701675"/>
                <a:gd name="connsiteX6" fmla="*/ 0 w 2803525"/>
                <a:gd name="connsiteY6" fmla="*/ 619125 h 701675"/>
                <a:gd name="connsiteX7" fmla="*/ 663575 w 2803525"/>
                <a:gd name="connsiteY7" fmla="*/ 476250 h 701675"/>
                <a:gd name="connsiteX8" fmla="*/ 857250 w 2803525"/>
                <a:gd name="connsiteY8" fmla="*/ 476250 h 701675"/>
                <a:gd name="connsiteX9" fmla="*/ 1044575 w 2803525"/>
                <a:gd name="connsiteY9" fmla="*/ 488950 h 701675"/>
                <a:gd name="connsiteX10" fmla="*/ 1158875 w 2803525"/>
                <a:gd name="connsiteY10" fmla="*/ 488950 h 701675"/>
                <a:gd name="connsiteX11" fmla="*/ 1320800 w 2803525"/>
                <a:gd name="connsiteY11" fmla="*/ 479425 h 701675"/>
                <a:gd name="connsiteX12" fmla="*/ 1374775 w 2803525"/>
                <a:gd name="connsiteY12" fmla="*/ 473075 h 701675"/>
                <a:gd name="connsiteX13" fmla="*/ 1530350 w 2803525"/>
                <a:gd name="connsiteY13" fmla="*/ 454025 h 701675"/>
                <a:gd name="connsiteX14" fmla="*/ 1679575 w 2803525"/>
                <a:gd name="connsiteY14" fmla="*/ 434975 h 701675"/>
                <a:gd name="connsiteX15" fmla="*/ 1803400 w 2803525"/>
                <a:gd name="connsiteY15" fmla="*/ 419100 h 701675"/>
                <a:gd name="connsiteX16" fmla="*/ 1917700 w 2803525"/>
                <a:gd name="connsiteY16" fmla="*/ 400050 h 701675"/>
                <a:gd name="connsiteX17" fmla="*/ 2000250 w 2803525"/>
                <a:gd name="connsiteY17" fmla="*/ 384175 h 701675"/>
                <a:gd name="connsiteX18" fmla="*/ 2082800 w 2803525"/>
                <a:gd name="connsiteY18" fmla="*/ 361950 h 701675"/>
                <a:gd name="connsiteX19" fmla="*/ 2238375 w 2803525"/>
                <a:gd name="connsiteY19" fmla="*/ 301625 h 701675"/>
                <a:gd name="connsiteX20" fmla="*/ 2349500 w 2803525"/>
                <a:gd name="connsiteY20" fmla="*/ 257175 h 701675"/>
                <a:gd name="connsiteX21" fmla="*/ 2457450 w 2803525"/>
                <a:gd name="connsiteY21" fmla="*/ 200025 h 701675"/>
                <a:gd name="connsiteX22" fmla="*/ 2527300 w 2803525"/>
                <a:gd name="connsiteY22" fmla="*/ 158750 h 701675"/>
                <a:gd name="connsiteX23" fmla="*/ 2613025 w 2803525"/>
                <a:gd name="connsiteY23" fmla="*/ 101600 h 701675"/>
                <a:gd name="connsiteX24" fmla="*/ 2692400 w 2803525"/>
                <a:gd name="connsiteY24" fmla="*/ 41275 h 701675"/>
                <a:gd name="connsiteX25" fmla="*/ 2714625 w 2803525"/>
                <a:gd name="connsiteY25" fmla="*/ 28575 h 701675"/>
                <a:gd name="connsiteX26" fmla="*/ 2749550 w 2803525"/>
                <a:gd name="connsiteY26" fmla="*/ 9525 h 701675"/>
                <a:gd name="connsiteX27" fmla="*/ 2774950 w 2803525"/>
                <a:gd name="connsiteY27" fmla="*/ 0 h 701675"/>
                <a:gd name="connsiteX28" fmla="*/ 2794000 w 2803525"/>
                <a:gd name="connsiteY28" fmla="*/ 3175 h 701675"/>
                <a:gd name="connsiteX29" fmla="*/ 2803525 w 2803525"/>
                <a:gd name="connsiteY29" fmla="*/ 19050 h 701675"/>
                <a:gd name="connsiteX30" fmla="*/ 2800350 w 2803525"/>
                <a:gd name="connsiteY30" fmla="*/ 44450 h 701675"/>
                <a:gd name="connsiteX31" fmla="*/ 2790825 w 2803525"/>
                <a:gd name="connsiteY31" fmla="*/ 85725 h 701675"/>
                <a:gd name="connsiteX32" fmla="*/ 2759075 w 2803525"/>
                <a:gd name="connsiteY32" fmla="*/ 139700 h 701675"/>
                <a:gd name="connsiteX33" fmla="*/ 2692400 w 2803525"/>
                <a:gd name="connsiteY33" fmla="*/ 203200 h 701675"/>
                <a:gd name="connsiteX34" fmla="*/ 2622550 w 2803525"/>
                <a:gd name="connsiteY34" fmla="*/ 266700 h 701675"/>
                <a:gd name="connsiteX35" fmla="*/ 2501900 w 2803525"/>
                <a:gd name="connsiteY35" fmla="*/ 352425 h 701675"/>
                <a:gd name="connsiteX36" fmla="*/ 2409825 w 2803525"/>
                <a:gd name="connsiteY36" fmla="*/ 412750 h 701675"/>
                <a:gd name="connsiteX37" fmla="*/ 2254250 w 2803525"/>
                <a:gd name="connsiteY37" fmla="*/ 492125 h 701675"/>
                <a:gd name="connsiteX38" fmla="*/ 2114550 w 2803525"/>
                <a:gd name="connsiteY38" fmla="*/ 542925 h 701675"/>
                <a:gd name="connsiteX39" fmla="*/ 1962150 w 2803525"/>
                <a:gd name="connsiteY39" fmla="*/ 587375 h 701675"/>
                <a:gd name="connsiteX40" fmla="*/ 1828800 w 2803525"/>
                <a:gd name="connsiteY40" fmla="*/ 619125 h 701675"/>
                <a:gd name="connsiteX41" fmla="*/ 1692275 w 2803525"/>
                <a:gd name="connsiteY41" fmla="*/ 641350 h 701675"/>
                <a:gd name="connsiteX42" fmla="*/ 1577975 w 2803525"/>
                <a:gd name="connsiteY42" fmla="*/ 660400 h 701675"/>
                <a:gd name="connsiteX43" fmla="*/ 1406525 w 2803525"/>
                <a:gd name="connsiteY43" fmla="*/ 673100 h 701675"/>
                <a:gd name="connsiteX44" fmla="*/ 1130300 w 2803525"/>
                <a:gd name="connsiteY44" fmla="*/ 692150 h 701675"/>
                <a:gd name="connsiteX0" fmla="*/ 981075 w 2654300"/>
                <a:gd name="connsiteY0" fmla="*/ 692150 h 701675"/>
                <a:gd name="connsiteX1" fmla="*/ 723900 w 2654300"/>
                <a:gd name="connsiteY1" fmla="*/ 701675 h 701675"/>
                <a:gd name="connsiteX2" fmla="*/ 558800 w 2654300"/>
                <a:gd name="connsiteY2" fmla="*/ 695325 h 701675"/>
                <a:gd name="connsiteX3" fmla="*/ 327025 w 2654300"/>
                <a:gd name="connsiteY3" fmla="*/ 682625 h 701675"/>
                <a:gd name="connsiteX4" fmla="*/ 174625 w 2654300"/>
                <a:gd name="connsiteY4" fmla="*/ 666750 h 701675"/>
                <a:gd name="connsiteX5" fmla="*/ 0 w 2654300"/>
                <a:gd name="connsiteY5" fmla="*/ 644525 h 701675"/>
                <a:gd name="connsiteX6" fmla="*/ 514350 w 2654300"/>
                <a:gd name="connsiteY6" fmla="*/ 476250 h 701675"/>
                <a:gd name="connsiteX7" fmla="*/ 708025 w 2654300"/>
                <a:gd name="connsiteY7" fmla="*/ 476250 h 701675"/>
                <a:gd name="connsiteX8" fmla="*/ 895350 w 2654300"/>
                <a:gd name="connsiteY8" fmla="*/ 488950 h 701675"/>
                <a:gd name="connsiteX9" fmla="*/ 1009650 w 2654300"/>
                <a:gd name="connsiteY9" fmla="*/ 488950 h 701675"/>
                <a:gd name="connsiteX10" fmla="*/ 1171575 w 2654300"/>
                <a:gd name="connsiteY10" fmla="*/ 479425 h 701675"/>
                <a:gd name="connsiteX11" fmla="*/ 1225550 w 2654300"/>
                <a:gd name="connsiteY11" fmla="*/ 473075 h 701675"/>
                <a:gd name="connsiteX12" fmla="*/ 1381125 w 2654300"/>
                <a:gd name="connsiteY12" fmla="*/ 454025 h 701675"/>
                <a:gd name="connsiteX13" fmla="*/ 1530350 w 2654300"/>
                <a:gd name="connsiteY13" fmla="*/ 434975 h 701675"/>
                <a:gd name="connsiteX14" fmla="*/ 1654175 w 2654300"/>
                <a:gd name="connsiteY14" fmla="*/ 419100 h 701675"/>
                <a:gd name="connsiteX15" fmla="*/ 1768475 w 2654300"/>
                <a:gd name="connsiteY15" fmla="*/ 400050 h 701675"/>
                <a:gd name="connsiteX16" fmla="*/ 1851025 w 2654300"/>
                <a:gd name="connsiteY16" fmla="*/ 384175 h 701675"/>
                <a:gd name="connsiteX17" fmla="*/ 1933575 w 2654300"/>
                <a:gd name="connsiteY17" fmla="*/ 361950 h 701675"/>
                <a:gd name="connsiteX18" fmla="*/ 2089150 w 2654300"/>
                <a:gd name="connsiteY18" fmla="*/ 301625 h 701675"/>
                <a:gd name="connsiteX19" fmla="*/ 2200275 w 2654300"/>
                <a:gd name="connsiteY19" fmla="*/ 257175 h 701675"/>
                <a:gd name="connsiteX20" fmla="*/ 2308225 w 2654300"/>
                <a:gd name="connsiteY20" fmla="*/ 200025 h 701675"/>
                <a:gd name="connsiteX21" fmla="*/ 2378075 w 2654300"/>
                <a:gd name="connsiteY21" fmla="*/ 158750 h 701675"/>
                <a:gd name="connsiteX22" fmla="*/ 2463800 w 2654300"/>
                <a:gd name="connsiteY22" fmla="*/ 101600 h 701675"/>
                <a:gd name="connsiteX23" fmla="*/ 2543175 w 2654300"/>
                <a:gd name="connsiteY23" fmla="*/ 41275 h 701675"/>
                <a:gd name="connsiteX24" fmla="*/ 2565400 w 2654300"/>
                <a:gd name="connsiteY24" fmla="*/ 28575 h 701675"/>
                <a:gd name="connsiteX25" fmla="*/ 2600325 w 2654300"/>
                <a:gd name="connsiteY25" fmla="*/ 9525 h 701675"/>
                <a:gd name="connsiteX26" fmla="*/ 2625725 w 2654300"/>
                <a:gd name="connsiteY26" fmla="*/ 0 h 701675"/>
                <a:gd name="connsiteX27" fmla="*/ 2644775 w 2654300"/>
                <a:gd name="connsiteY27" fmla="*/ 3175 h 701675"/>
                <a:gd name="connsiteX28" fmla="*/ 2654300 w 2654300"/>
                <a:gd name="connsiteY28" fmla="*/ 19050 h 701675"/>
                <a:gd name="connsiteX29" fmla="*/ 2651125 w 2654300"/>
                <a:gd name="connsiteY29" fmla="*/ 44450 h 701675"/>
                <a:gd name="connsiteX30" fmla="*/ 2641600 w 2654300"/>
                <a:gd name="connsiteY30" fmla="*/ 85725 h 701675"/>
                <a:gd name="connsiteX31" fmla="*/ 2609850 w 2654300"/>
                <a:gd name="connsiteY31" fmla="*/ 139700 h 701675"/>
                <a:gd name="connsiteX32" fmla="*/ 2543175 w 2654300"/>
                <a:gd name="connsiteY32" fmla="*/ 203200 h 701675"/>
                <a:gd name="connsiteX33" fmla="*/ 2473325 w 2654300"/>
                <a:gd name="connsiteY33" fmla="*/ 266700 h 701675"/>
                <a:gd name="connsiteX34" fmla="*/ 2352675 w 2654300"/>
                <a:gd name="connsiteY34" fmla="*/ 352425 h 701675"/>
                <a:gd name="connsiteX35" fmla="*/ 2260600 w 2654300"/>
                <a:gd name="connsiteY35" fmla="*/ 412750 h 701675"/>
                <a:gd name="connsiteX36" fmla="*/ 2105025 w 2654300"/>
                <a:gd name="connsiteY36" fmla="*/ 492125 h 701675"/>
                <a:gd name="connsiteX37" fmla="*/ 1965325 w 2654300"/>
                <a:gd name="connsiteY37" fmla="*/ 542925 h 701675"/>
                <a:gd name="connsiteX38" fmla="*/ 1812925 w 2654300"/>
                <a:gd name="connsiteY38" fmla="*/ 587375 h 701675"/>
                <a:gd name="connsiteX39" fmla="*/ 1679575 w 2654300"/>
                <a:gd name="connsiteY39" fmla="*/ 619125 h 701675"/>
                <a:gd name="connsiteX40" fmla="*/ 1543050 w 2654300"/>
                <a:gd name="connsiteY40" fmla="*/ 641350 h 701675"/>
                <a:gd name="connsiteX41" fmla="*/ 1428750 w 2654300"/>
                <a:gd name="connsiteY41" fmla="*/ 660400 h 701675"/>
                <a:gd name="connsiteX42" fmla="*/ 1257300 w 2654300"/>
                <a:gd name="connsiteY42" fmla="*/ 673100 h 701675"/>
                <a:gd name="connsiteX43" fmla="*/ 981075 w 2654300"/>
                <a:gd name="connsiteY43" fmla="*/ 692150 h 701675"/>
                <a:gd name="connsiteX0" fmla="*/ 806450 w 2479675"/>
                <a:gd name="connsiteY0" fmla="*/ 692150 h 701675"/>
                <a:gd name="connsiteX1" fmla="*/ 549275 w 2479675"/>
                <a:gd name="connsiteY1" fmla="*/ 701675 h 701675"/>
                <a:gd name="connsiteX2" fmla="*/ 384175 w 2479675"/>
                <a:gd name="connsiteY2" fmla="*/ 695325 h 701675"/>
                <a:gd name="connsiteX3" fmla="*/ 152400 w 2479675"/>
                <a:gd name="connsiteY3" fmla="*/ 682625 h 701675"/>
                <a:gd name="connsiteX4" fmla="*/ 0 w 2479675"/>
                <a:gd name="connsiteY4" fmla="*/ 666750 h 701675"/>
                <a:gd name="connsiteX5" fmla="*/ 339725 w 2479675"/>
                <a:gd name="connsiteY5" fmla="*/ 476250 h 701675"/>
                <a:gd name="connsiteX6" fmla="*/ 533400 w 2479675"/>
                <a:gd name="connsiteY6" fmla="*/ 476250 h 701675"/>
                <a:gd name="connsiteX7" fmla="*/ 720725 w 2479675"/>
                <a:gd name="connsiteY7" fmla="*/ 488950 h 701675"/>
                <a:gd name="connsiteX8" fmla="*/ 835025 w 2479675"/>
                <a:gd name="connsiteY8" fmla="*/ 488950 h 701675"/>
                <a:gd name="connsiteX9" fmla="*/ 996950 w 2479675"/>
                <a:gd name="connsiteY9" fmla="*/ 479425 h 701675"/>
                <a:gd name="connsiteX10" fmla="*/ 1050925 w 2479675"/>
                <a:gd name="connsiteY10" fmla="*/ 473075 h 701675"/>
                <a:gd name="connsiteX11" fmla="*/ 1206500 w 2479675"/>
                <a:gd name="connsiteY11" fmla="*/ 454025 h 701675"/>
                <a:gd name="connsiteX12" fmla="*/ 1355725 w 2479675"/>
                <a:gd name="connsiteY12" fmla="*/ 434975 h 701675"/>
                <a:gd name="connsiteX13" fmla="*/ 1479550 w 2479675"/>
                <a:gd name="connsiteY13" fmla="*/ 419100 h 701675"/>
                <a:gd name="connsiteX14" fmla="*/ 1593850 w 2479675"/>
                <a:gd name="connsiteY14" fmla="*/ 400050 h 701675"/>
                <a:gd name="connsiteX15" fmla="*/ 1676400 w 2479675"/>
                <a:gd name="connsiteY15" fmla="*/ 384175 h 701675"/>
                <a:gd name="connsiteX16" fmla="*/ 1758950 w 2479675"/>
                <a:gd name="connsiteY16" fmla="*/ 361950 h 701675"/>
                <a:gd name="connsiteX17" fmla="*/ 1914525 w 2479675"/>
                <a:gd name="connsiteY17" fmla="*/ 301625 h 701675"/>
                <a:gd name="connsiteX18" fmla="*/ 2025650 w 2479675"/>
                <a:gd name="connsiteY18" fmla="*/ 257175 h 701675"/>
                <a:gd name="connsiteX19" fmla="*/ 2133600 w 2479675"/>
                <a:gd name="connsiteY19" fmla="*/ 200025 h 701675"/>
                <a:gd name="connsiteX20" fmla="*/ 2203450 w 2479675"/>
                <a:gd name="connsiteY20" fmla="*/ 158750 h 701675"/>
                <a:gd name="connsiteX21" fmla="*/ 2289175 w 2479675"/>
                <a:gd name="connsiteY21" fmla="*/ 101600 h 701675"/>
                <a:gd name="connsiteX22" fmla="*/ 2368550 w 2479675"/>
                <a:gd name="connsiteY22" fmla="*/ 41275 h 701675"/>
                <a:gd name="connsiteX23" fmla="*/ 2390775 w 2479675"/>
                <a:gd name="connsiteY23" fmla="*/ 28575 h 701675"/>
                <a:gd name="connsiteX24" fmla="*/ 2425700 w 2479675"/>
                <a:gd name="connsiteY24" fmla="*/ 9525 h 701675"/>
                <a:gd name="connsiteX25" fmla="*/ 2451100 w 2479675"/>
                <a:gd name="connsiteY25" fmla="*/ 0 h 701675"/>
                <a:gd name="connsiteX26" fmla="*/ 2470150 w 2479675"/>
                <a:gd name="connsiteY26" fmla="*/ 3175 h 701675"/>
                <a:gd name="connsiteX27" fmla="*/ 2479675 w 2479675"/>
                <a:gd name="connsiteY27" fmla="*/ 19050 h 701675"/>
                <a:gd name="connsiteX28" fmla="*/ 2476500 w 2479675"/>
                <a:gd name="connsiteY28" fmla="*/ 44450 h 701675"/>
                <a:gd name="connsiteX29" fmla="*/ 2466975 w 2479675"/>
                <a:gd name="connsiteY29" fmla="*/ 85725 h 701675"/>
                <a:gd name="connsiteX30" fmla="*/ 2435225 w 2479675"/>
                <a:gd name="connsiteY30" fmla="*/ 139700 h 701675"/>
                <a:gd name="connsiteX31" fmla="*/ 2368550 w 2479675"/>
                <a:gd name="connsiteY31" fmla="*/ 203200 h 701675"/>
                <a:gd name="connsiteX32" fmla="*/ 2298700 w 2479675"/>
                <a:gd name="connsiteY32" fmla="*/ 266700 h 701675"/>
                <a:gd name="connsiteX33" fmla="*/ 2178050 w 2479675"/>
                <a:gd name="connsiteY33" fmla="*/ 352425 h 701675"/>
                <a:gd name="connsiteX34" fmla="*/ 2085975 w 2479675"/>
                <a:gd name="connsiteY34" fmla="*/ 412750 h 701675"/>
                <a:gd name="connsiteX35" fmla="*/ 1930400 w 2479675"/>
                <a:gd name="connsiteY35" fmla="*/ 492125 h 701675"/>
                <a:gd name="connsiteX36" fmla="*/ 1790700 w 2479675"/>
                <a:gd name="connsiteY36" fmla="*/ 542925 h 701675"/>
                <a:gd name="connsiteX37" fmla="*/ 1638300 w 2479675"/>
                <a:gd name="connsiteY37" fmla="*/ 587375 h 701675"/>
                <a:gd name="connsiteX38" fmla="*/ 1504950 w 2479675"/>
                <a:gd name="connsiteY38" fmla="*/ 619125 h 701675"/>
                <a:gd name="connsiteX39" fmla="*/ 1368425 w 2479675"/>
                <a:gd name="connsiteY39" fmla="*/ 641350 h 701675"/>
                <a:gd name="connsiteX40" fmla="*/ 1254125 w 2479675"/>
                <a:gd name="connsiteY40" fmla="*/ 660400 h 701675"/>
                <a:gd name="connsiteX41" fmla="*/ 1082675 w 2479675"/>
                <a:gd name="connsiteY41" fmla="*/ 673100 h 701675"/>
                <a:gd name="connsiteX42" fmla="*/ 806450 w 2479675"/>
                <a:gd name="connsiteY42" fmla="*/ 692150 h 701675"/>
                <a:gd name="connsiteX0" fmla="*/ 654050 w 2327275"/>
                <a:gd name="connsiteY0" fmla="*/ 692150 h 701675"/>
                <a:gd name="connsiteX1" fmla="*/ 396875 w 2327275"/>
                <a:gd name="connsiteY1" fmla="*/ 701675 h 701675"/>
                <a:gd name="connsiteX2" fmla="*/ 231775 w 2327275"/>
                <a:gd name="connsiteY2" fmla="*/ 695325 h 701675"/>
                <a:gd name="connsiteX3" fmla="*/ 0 w 2327275"/>
                <a:gd name="connsiteY3" fmla="*/ 682625 h 701675"/>
                <a:gd name="connsiteX4" fmla="*/ 187325 w 2327275"/>
                <a:gd name="connsiteY4" fmla="*/ 476250 h 701675"/>
                <a:gd name="connsiteX5" fmla="*/ 381000 w 2327275"/>
                <a:gd name="connsiteY5" fmla="*/ 476250 h 701675"/>
                <a:gd name="connsiteX6" fmla="*/ 568325 w 2327275"/>
                <a:gd name="connsiteY6" fmla="*/ 488950 h 701675"/>
                <a:gd name="connsiteX7" fmla="*/ 682625 w 2327275"/>
                <a:gd name="connsiteY7" fmla="*/ 488950 h 701675"/>
                <a:gd name="connsiteX8" fmla="*/ 844550 w 2327275"/>
                <a:gd name="connsiteY8" fmla="*/ 479425 h 701675"/>
                <a:gd name="connsiteX9" fmla="*/ 898525 w 2327275"/>
                <a:gd name="connsiteY9" fmla="*/ 473075 h 701675"/>
                <a:gd name="connsiteX10" fmla="*/ 1054100 w 2327275"/>
                <a:gd name="connsiteY10" fmla="*/ 454025 h 701675"/>
                <a:gd name="connsiteX11" fmla="*/ 1203325 w 2327275"/>
                <a:gd name="connsiteY11" fmla="*/ 434975 h 701675"/>
                <a:gd name="connsiteX12" fmla="*/ 1327150 w 2327275"/>
                <a:gd name="connsiteY12" fmla="*/ 419100 h 701675"/>
                <a:gd name="connsiteX13" fmla="*/ 1441450 w 2327275"/>
                <a:gd name="connsiteY13" fmla="*/ 400050 h 701675"/>
                <a:gd name="connsiteX14" fmla="*/ 1524000 w 2327275"/>
                <a:gd name="connsiteY14" fmla="*/ 384175 h 701675"/>
                <a:gd name="connsiteX15" fmla="*/ 1606550 w 2327275"/>
                <a:gd name="connsiteY15" fmla="*/ 361950 h 701675"/>
                <a:gd name="connsiteX16" fmla="*/ 1762125 w 2327275"/>
                <a:gd name="connsiteY16" fmla="*/ 301625 h 701675"/>
                <a:gd name="connsiteX17" fmla="*/ 1873250 w 2327275"/>
                <a:gd name="connsiteY17" fmla="*/ 257175 h 701675"/>
                <a:gd name="connsiteX18" fmla="*/ 1981200 w 2327275"/>
                <a:gd name="connsiteY18" fmla="*/ 200025 h 701675"/>
                <a:gd name="connsiteX19" fmla="*/ 2051050 w 2327275"/>
                <a:gd name="connsiteY19" fmla="*/ 158750 h 701675"/>
                <a:gd name="connsiteX20" fmla="*/ 2136775 w 2327275"/>
                <a:gd name="connsiteY20" fmla="*/ 101600 h 701675"/>
                <a:gd name="connsiteX21" fmla="*/ 2216150 w 2327275"/>
                <a:gd name="connsiteY21" fmla="*/ 41275 h 701675"/>
                <a:gd name="connsiteX22" fmla="*/ 2238375 w 2327275"/>
                <a:gd name="connsiteY22" fmla="*/ 28575 h 701675"/>
                <a:gd name="connsiteX23" fmla="*/ 2273300 w 2327275"/>
                <a:gd name="connsiteY23" fmla="*/ 9525 h 701675"/>
                <a:gd name="connsiteX24" fmla="*/ 2298700 w 2327275"/>
                <a:gd name="connsiteY24" fmla="*/ 0 h 701675"/>
                <a:gd name="connsiteX25" fmla="*/ 2317750 w 2327275"/>
                <a:gd name="connsiteY25" fmla="*/ 3175 h 701675"/>
                <a:gd name="connsiteX26" fmla="*/ 2327275 w 2327275"/>
                <a:gd name="connsiteY26" fmla="*/ 19050 h 701675"/>
                <a:gd name="connsiteX27" fmla="*/ 2324100 w 2327275"/>
                <a:gd name="connsiteY27" fmla="*/ 44450 h 701675"/>
                <a:gd name="connsiteX28" fmla="*/ 2314575 w 2327275"/>
                <a:gd name="connsiteY28" fmla="*/ 85725 h 701675"/>
                <a:gd name="connsiteX29" fmla="*/ 2282825 w 2327275"/>
                <a:gd name="connsiteY29" fmla="*/ 139700 h 701675"/>
                <a:gd name="connsiteX30" fmla="*/ 2216150 w 2327275"/>
                <a:gd name="connsiteY30" fmla="*/ 203200 h 701675"/>
                <a:gd name="connsiteX31" fmla="*/ 2146300 w 2327275"/>
                <a:gd name="connsiteY31" fmla="*/ 266700 h 701675"/>
                <a:gd name="connsiteX32" fmla="*/ 2025650 w 2327275"/>
                <a:gd name="connsiteY32" fmla="*/ 352425 h 701675"/>
                <a:gd name="connsiteX33" fmla="*/ 1933575 w 2327275"/>
                <a:gd name="connsiteY33" fmla="*/ 412750 h 701675"/>
                <a:gd name="connsiteX34" fmla="*/ 1778000 w 2327275"/>
                <a:gd name="connsiteY34" fmla="*/ 492125 h 701675"/>
                <a:gd name="connsiteX35" fmla="*/ 1638300 w 2327275"/>
                <a:gd name="connsiteY35" fmla="*/ 542925 h 701675"/>
                <a:gd name="connsiteX36" fmla="*/ 1485900 w 2327275"/>
                <a:gd name="connsiteY36" fmla="*/ 587375 h 701675"/>
                <a:gd name="connsiteX37" fmla="*/ 1352550 w 2327275"/>
                <a:gd name="connsiteY37" fmla="*/ 619125 h 701675"/>
                <a:gd name="connsiteX38" fmla="*/ 1216025 w 2327275"/>
                <a:gd name="connsiteY38" fmla="*/ 641350 h 701675"/>
                <a:gd name="connsiteX39" fmla="*/ 1101725 w 2327275"/>
                <a:gd name="connsiteY39" fmla="*/ 660400 h 701675"/>
                <a:gd name="connsiteX40" fmla="*/ 930275 w 2327275"/>
                <a:gd name="connsiteY40" fmla="*/ 673100 h 701675"/>
                <a:gd name="connsiteX41" fmla="*/ 654050 w 2327275"/>
                <a:gd name="connsiteY41" fmla="*/ 692150 h 701675"/>
                <a:gd name="connsiteX0" fmla="*/ 466725 w 2139950"/>
                <a:gd name="connsiteY0" fmla="*/ 692150 h 701675"/>
                <a:gd name="connsiteX1" fmla="*/ 209550 w 2139950"/>
                <a:gd name="connsiteY1" fmla="*/ 701675 h 701675"/>
                <a:gd name="connsiteX2" fmla="*/ 44450 w 2139950"/>
                <a:gd name="connsiteY2" fmla="*/ 695325 h 701675"/>
                <a:gd name="connsiteX3" fmla="*/ 0 w 2139950"/>
                <a:gd name="connsiteY3" fmla="*/ 476250 h 701675"/>
                <a:gd name="connsiteX4" fmla="*/ 193675 w 2139950"/>
                <a:gd name="connsiteY4" fmla="*/ 476250 h 701675"/>
                <a:gd name="connsiteX5" fmla="*/ 381000 w 2139950"/>
                <a:gd name="connsiteY5" fmla="*/ 488950 h 701675"/>
                <a:gd name="connsiteX6" fmla="*/ 495300 w 2139950"/>
                <a:gd name="connsiteY6" fmla="*/ 488950 h 701675"/>
                <a:gd name="connsiteX7" fmla="*/ 657225 w 2139950"/>
                <a:gd name="connsiteY7" fmla="*/ 479425 h 701675"/>
                <a:gd name="connsiteX8" fmla="*/ 711200 w 2139950"/>
                <a:gd name="connsiteY8" fmla="*/ 473075 h 701675"/>
                <a:gd name="connsiteX9" fmla="*/ 866775 w 2139950"/>
                <a:gd name="connsiteY9" fmla="*/ 454025 h 701675"/>
                <a:gd name="connsiteX10" fmla="*/ 1016000 w 2139950"/>
                <a:gd name="connsiteY10" fmla="*/ 434975 h 701675"/>
                <a:gd name="connsiteX11" fmla="*/ 1139825 w 2139950"/>
                <a:gd name="connsiteY11" fmla="*/ 419100 h 701675"/>
                <a:gd name="connsiteX12" fmla="*/ 1254125 w 2139950"/>
                <a:gd name="connsiteY12" fmla="*/ 400050 h 701675"/>
                <a:gd name="connsiteX13" fmla="*/ 1336675 w 2139950"/>
                <a:gd name="connsiteY13" fmla="*/ 384175 h 701675"/>
                <a:gd name="connsiteX14" fmla="*/ 1419225 w 2139950"/>
                <a:gd name="connsiteY14" fmla="*/ 361950 h 701675"/>
                <a:gd name="connsiteX15" fmla="*/ 1574800 w 2139950"/>
                <a:gd name="connsiteY15" fmla="*/ 301625 h 701675"/>
                <a:gd name="connsiteX16" fmla="*/ 1685925 w 2139950"/>
                <a:gd name="connsiteY16" fmla="*/ 257175 h 701675"/>
                <a:gd name="connsiteX17" fmla="*/ 1793875 w 2139950"/>
                <a:gd name="connsiteY17" fmla="*/ 200025 h 701675"/>
                <a:gd name="connsiteX18" fmla="*/ 1863725 w 2139950"/>
                <a:gd name="connsiteY18" fmla="*/ 158750 h 701675"/>
                <a:gd name="connsiteX19" fmla="*/ 1949450 w 2139950"/>
                <a:gd name="connsiteY19" fmla="*/ 101600 h 701675"/>
                <a:gd name="connsiteX20" fmla="*/ 2028825 w 2139950"/>
                <a:gd name="connsiteY20" fmla="*/ 41275 h 701675"/>
                <a:gd name="connsiteX21" fmla="*/ 2051050 w 2139950"/>
                <a:gd name="connsiteY21" fmla="*/ 28575 h 701675"/>
                <a:gd name="connsiteX22" fmla="*/ 2085975 w 2139950"/>
                <a:gd name="connsiteY22" fmla="*/ 9525 h 701675"/>
                <a:gd name="connsiteX23" fmla="*/ 2111375 w 2139950"/>
                <a:gd name="connsiteY23" fmla="*/ 0 h 701675"/>
                <a:gd name="connsiteX24" fmla="*/ 2130425 w 2139950"/>
                <a:gd name="connsiteY24" fmla="*/ 3175 h 701675"/>
                <a:gd name="connsiteX25" fmla="*/ 2139950 w 2139950"/>
                <a:gd name="connsiteY25" fmla="*/ 19050 h 701675"/>
                <a:gd name="connsiteX26" fmla="*/ 2136775 w 2139950"/>
                <a:gd name="connsiteY26" fmla="*/ 44450 h 701675"/>
                <a:gd name="connsiteX27" fmla="*/ 2127250 w 2139950"/>
                <a:gd name="connsiteY27" fmla="*/ 85725 h 701675"/>
                <a:gd name="connsiteX28" fmla="*/ 2095500 w 2139950"/>
                <a:gd name="connsiteY28" fmla="*/ 139700 h 701675"/>
                <a:gd name="connsiteX29" fmla="*/ 2028825 w 2139950"/>
                <a:gd name="connsiteY29" fmla="*/ 203200 h 701675"/>
                <a:gd name="connsiteX30" fmla="*/ 1958975 w 2139950"/>
                <a:gd name="connsiteY30" fmla="*/ 266700 h 701675"/>
                <a:gd name="connsiteX31" fmla="*/ 1838325 w 2139950"/>
                <a:gd name="connsiteY31" fmla="*/ 352425 h 701675"/>
                <a:gd name="connsiteX32" fmla="*/ 1746250 w 2139950"/>
                <a:gd name="connsiteY32" fmla="*/ 412750 h 701675"/>
                <a:gd name="connsiteX33" fmla="*/ 1590675 w 2139950"/>
                <a:gd name="connsiteY33" fmla="*/ 492125 h 701675"/>
                <a:gd name="connsiteX34" fmla="*/ 1450975 w 2139950"/>
                <a:gd name="connsiteY34" fmla="*/ 542925 h 701675"/>
                <a:gd name="connsiteX35" fmla="*/ 1298575 w 2139950"/>
                <a:gd name="connsiteY35" fmla="*/ 587375 h 701675"/>
                <a:gd name="connsiteX36" fmla="*/ 1165225 w 2139950"/>
                <a:gd name="connsiteY36" fmla="*/ 619125 h 701675"/>
                <a:gd name="connsiteX37" fmla="*/ 1028700 w 2139950"/>
                <a:gd name="connsiteY37" fmla="*/ 641350 h 701675"/>
                <a:gd name="connsiteX38" fmla="*/ 914400 w 2139950"/>
                <a:gd name="connsiteY38" fmla="*/ 660400 h 701675"/>
                <a:gd name="connsiteX39" fmla="*/ 742950 w 2139950"/>
                <a:gd name="connsiteY39" fmla="*/ 673100 h 701675"/>
                <a:gd name="connsiteX40" fmla="*/ 466725 w 2139950"/>
                <a:gd name="connsiteY40" fmla="*/ 692150 h 701675"/>
                <a:gd name="connsiteX0" fmla="*/ 422275 w 2095500"/>
                <a:gd name="connsiteY0" fmla="*/ 692150 h 701675"/>
                <a:gd name="connsiteX1" fmla="*/ 165100 w 2095500"/>
                <a:gd name="connsiteY1" fmla="*/ 701675 h 701675"/>
                <a:gd name="connsiteX2" fmla="*/ 0 w 2095500"/>
                <a:gd name="connsiteY2" fmla="*/ 695325 h 701675"/>
                <a:gd name="connsiteX3" fmla="*/ 149225 w 2095500"/>
                <a:gd name="connsiteY3" fmla="*/ 476250 h 701675"/>
                <a:gd name="connsiteX4" fmla="*/ 336550 w 2095500"/>
                <a:gd name="connsiteY4" fmla="*/ 488950 h 701675"/>
                <a:gd name="connsiteX5" fmla="*/ 450850 w 2095500"/>
                <a:gd name="connsiteY5" fmla="*/ 488950 h 701675"/>
                <a:gd name="connsiteX6" fmla="*/ 612775 w 2095500"/>
                <a:gd name="connsiteY6" fmla="*/ 479425 h 701675"/>
                <a:gd name="connsiteX7" fmla="*/ 666750 w 2095500"/>
                <a:gd name="connsiteY7" fmla="*/ 473075 h 701675"/>
                <a:gd name="connsiteX8" fmla="*/ 822325 w 2095500"/>
                <a:gd name="connsiteY8" fmla="*/ 454025 h 701675"/>
                <a:gd name="connsiteX9" fmla="*/ 971550 w 2095500"/>
                <a:gd name="connsiteY9" fmla="*/ 434975 h 701675"/>
                <a:gd name="connsiteX10" fmla="*/ 1095375 w 2095500"/>
                <a:gd name="connsiteY10" fmla="*/ 419100 h 701675"/>
                <a:gd name="connsiteX11" fmla="*/ 1209675 w 2095500"/>
                <a:gd name="connsiteY11" fmla="*/ 400050 h 701675"/>
                <a:gd name="connsiteX12" fmla="*/ 1292225 w 2095500"/>
                <a:gd name="connsiteY12" fmla="*/ 384175 h 701675"/>
                <a:gd name="connsiteX13" fmla="*/ 1374775 w 2095500"/>
                <a:gd name="connsiteY13" fmla="*/ 361950 h 701675"/>
                <a:gd name="connsiteX14" fmla="*/ 1530350 w 2095500"/>
                <a:gd name="connsiteY14" fmla="*/ 301625 h 701675"/>
                <a:gd name="connsiteX15" fmla="*/ 1641475 w 2095500"/>
                <a:gd name="connsiteY15" fmla="*/ 257175 h 701675"/>
                <a:gd name="connsiteX16" fmla="*/ 1749425 w 2095500"/>
                <a:gd name="connsiteY16" fmla="*/ 200025 h 701675"/>
                <a:gd name="connsiteX17" fmla="*/ 1819275 w 2095500"/>
                <a:gd name="connsiteY17" fmla="*/ 158750 h 701675"/>
                <a:gd name="connsiteX18" fmla="*/ 1905000 w 2095500"/>
                <a:gd name="connsiteY18" fmla="*/ 101600 h 701675"/>
                <a:gd name="connsiteX19" fmla="*/ 1984375 w 2095500"/>
                <a:gd name="connsiteY19" fmla="*/ 41275 h 701675"/>
                <a:gd name="connsiteX20" fmla="*/ 2006600 w 2095500"/>
                <a:gd name="connsiteY20" fmla="*/ 28575 h 701675"/>
                <a:gd name="connsiteX21" fmla="*/ 2041525 w 2095500"/>
                <a:gd name="connsiteY21" fmla="*/ 9525 h 701675"/>
                <a:gd name="connsiteX22" fmla="*/ 2066925 w 2095500"/>
                <a:gd name="connsiteY22" fmla="*/ 0 h 701675"/>
                <a:gd name="connsiteX23" fmla="*/ 2085975 w 2095500"/>
                <a:gd name="connsiteY23" fmla="*/ 3175 h 701675"/>
                <a:gd name="connsiteX24" fmla="*/ 2095500 w 2095500"/>
                <a:gd name="connsiteY24" fmla="*/ 19050 h 701675"/>
                <a:gd name="connsiteX25" fmla="*/ 2092325 w 2095500"/>
                <a:gd name="connsiteY25" fmla="*/ 44450 h 701675"/>
                <a:gd name="connsiteX26" fmla="*/ 2082800 w 2095500"/>
                <a:gd name="connsiteY26" fmla="*/ 85725 h 701675"/>
                <a:gd name="connsiteX27" fmla="*/ 2051050 w 2095500"/>
                <a:gd name="connsiteY27" fmla="*/ 139700 h 701675"/>
                <a:gd name="connsiteX28" fmla="*/ 1984375 w 2095500"/>
                <a:gd name="connsiteY28" fmla="*/ 203200 h 701675"/>
                <a:gd name="connsiteX29" fmla="*/ 1914525 w 2095500"/>
                <a:gd name="connsiteY29" fmla="*/ 266700 h 701675"/>
                <a:gd name="connsiteX30" fmla="*/ 1793875 w 2095500"/>
                <a:gd name="connsiteY30" fmla="*/ 352425 h 701675"/>
                <a:gd name="connsiteX31" fmla="*/ 1701800 w 2095500"/>
                <a:gd name="connsiteY31" fmla="*/ 412750 h 701675"/>
                <a:gd name="connsiteX32" fmla="*/ 1546225 w 2095500"/>
                <a:gd name="connsiteY32" fmla="*/ 492125 h 701675"/>
                <a:gd name="connsiteX33" fmla="*/ 1406525 w 2095500"/>
                <a:gd name="connsiteY33" fmla="*/ 542925 h 701675"/>
                <a:gd name="connsiteX34" fmla="*/ 1254125 w 2095500"/>
                <a:gd name="connsiteY34" fmla="*/ 587375 h 701675"/>
                <a:gd name="connsiteX35" fmla="*/ 1120775 w 2095500"/>
                <a:gd name="connsiteY35" fmla="*/ 619125 h 701675"/>
                <a:gd name="connsiteX36" fmla="*/ 984250 w 2095500"/>
                <a:gd name="connsiteY36" fmla="*/ 641350 h 701675"/>
                <a:gd name="connsiteX37" fmla="*/ 869950 w 2095500"/>
                <a:gd name="connsiteY37" fmla="*/ 660400 h 701675"/>
                <a:gd name="connsiteX38" fmla="*/ 698500 w 2095500"/>
                <a:gd name="connsiteY38" fmla="*/ 673100 h 701675"/>
                <a:gd name="connsiteX39" fmla="*/ 422275 w 2095500"/>
                <a:gd name="connsiteY39" fmla="*/ 692150 h 701675"/>
                <a:gd name="connsiteX0" fmla="*/ 273050 w 1946275"/>
                <a:gd name="connsiteY0" fmla="*/ 692150 h 701675"/>
                <a:gd name="connsiteX1" fmla="*/ 15875 w 1946275"/>
                <a:gd name="connsiteY1" fmla="*/ 701675 h 701675"/>
                <a:gd name="connsiteX2" fmla="*/ 0 w 1946275"/>
                <a:gd name="connsiteY2" fmla="*/ 476250 h 701675"/>
                <a:gd name="connsiteX3" fmla="*/ 187325 w 1946275"/>
                <a:gd name="connsiteY3" fmla="*/ 488950 h 701675"/>
                <a:gd name="connsiteX4" fmla="*/ 301625 w 1946275"/>
                <a:gd name="connsiteY4" fmla="*/ 488950 h 701675"/>
                <a:gd name="connsiteX5" fmla="*/ 463550 w 1946275"/>
                <a:gd name="connsiteY5" fmla="*/ 479425 h 701675"/>
                <a:gd name="connsiteX6" fmla="*/ 517525 w 1946275"/>
                <a:gd name="connsiteY6" fmla="*/ 473075 h 701675"/>
                <a:gd name="connsiteX7" fmla="*/ 673100 w 1946275"/>
                <a:gd name="connsiteY7" fmla="*/ 454025 h 701675"/>
                <a:gd name="connsiteX8" fmla="*/ 822325 w 1946275"/>
                <a:gd name="connsiteY8" fmla="*/ 434975 h 701675"/>
                <a:gd name="connsiteX9" fmla="*/ 946150 w 1946275"/>
                <a:gd name="connsiteY9" fmla="*/ 419100 h 701675"/>
                <a:gd name="connsiteX10" fmla="*/ 1060450 w 1946275"/>
                <a:gd name="connsiteY10" fmla="*/ 400050 h 701675"/>
                <a:gd name="connsiteX11" fmla="*/ 1143000 w 1946275"/>
                <a:gd name="connsiteY11" fmla="*/ 384175 h 701675"/>
                <a:gd name="connsiteX12" fmla="*/ 1225550 w 1946275"/>
                <a:gd name="connsiteY12" fmla="*/ 361950 h 701675"/>
                <a:gd name="connsiteX13" fmla="*/ 1381125 w 1946275"/>
                <a:gd name="connsiteY13" fmla="*/ 301625 h 701675"/>
                <a:gd name="connsiteX14" fmla="*/ 1492250 w 1946275"/>
                <a:gd name="connsiteY14" fmla="*/ 257175 h 701675"/>
                <a:gd name="connsiteX15" fmla="*/ 1600200 w 1946275"/>
                <a:gd name="connsiteY15" fmla="*/ 200025 h 701675"/>
                <a:gd name="connsiteX16" fmla="*/ 1670050 w 1946275"/>
                <a:gd name="connsiteY16" fmla="*/ 158750 h 701675"/>
                <a:gd name="connsiteX17" fmla="*/ 1755775 w 1946275"/>
                <a:gd name="connsiteY17" fmla="*/ 101600 h 701675"/>
                <a:gd name="connsiteX18" fmla="*/ 1835150 w 1946275"/>
                <a:gd name="connsiteY18" fmla="*/ 41275 h 701675"/>
                <a:gd name="connsiteX19" fmla="*/ 1857375 w 1946275"/>
                <a:gd name="connsiteY19" fmla="*/ 28575 h 701675"/>
                <a:gd name="connsiteX20" fmla="*/ 1892300 w 1946275"/>
                <a:gd name="connsiteY20" fmla="*/ 9525 h 701675"/>
                <a:gd name="connsiteX21" fmla="*/ 1917700 w 1946275"/>
                <a:gd name="connsiteY21" fmla="*/ 0 h 701675"/>
                <a:gd name="connsiteX22" fmla="*/ 1936750 w 1946275"/>
                <a:gd name="connsiteY22" fmla="*/ 3175 h 701675"/>
                <a:gd name="connsiteX23" fmla="*/ 1946275 w 1946275"/>
                <a:gd name="connsiteY23" fmla="*/ 19050 h 701675"/>
                <a:gd name="connsiteX24" fmla="*/ 1943100 w 1946275"/>
                <a:gd name="connsiteY24" fmla="*/ 44450 h 701675"/>
                <a:gd name="connsiteX25" fmla="*/ 1933575 w 1946275"/>
                <a:gd name="connsiteY25" fmla="*/ 85725 h 701675"/>
                <a:gd name="connsiteX26" fmla="*/ 1901825 w 1946275"/>
                <a:gd name="connsiteY26" fmla="*/ 139700 h 701675"/>
                <a:gd name="connsiteX27" fmla="*/ 1835150 w 1946275"/>
                <a:gd name="connsiteY27" fmla="*/ 203200 h 701675"/>
                <a:gd name="connsiteX28" fmla="*/ 1765300 w 1946275"/>
                <a:gd name="connsiteY28" fmla="*/ 266700 h 701675"/>
                <a:gd name="connsiteX29" fmla="*/ 1644650 w 1946275"/>
                <a:gd name="connsiteY29" fmla="*/ 352425 h 701675"/>
                <a:gd name="connsiteX30" fmla="*/ 1552575 w 1946275"/>
                <a:gd name="connsiteY30" fmla="*/ 412750 h 701675"/>
                <a:gd name="connsiteX31" fmla="*/ 1397000 w 1946275"/>
                <a:gd name="connsiteY31" fmla="*/ 492125 h 701675"/>
                <a:gd name="connsiteX32" fmla="*/ 1257300 w 1946275"/>
                <a:gd name="connsiteY32" fmla="*/ 542925 h 701675"/>
                <a:gd name="connsiteX33" fmla="*/ 1104900 w 1946275"/>
                <a:gd name="connsiteY33" fmla="*/ 587375 h 701675"/>
                <a:gd name="connsiteX34" fmla="*/ 971550 w 1946275"/>
                <a:gd name="connsiteY34" fmla="*/ 619125 h 701675"/>
                <a:gd name="connsiteX35" fmla="*/ 835025 w 1946275"/>
                <a:gd name="connsiteY35" fmla="*/ 641350 h 701675"/>
                <a:gd name="connsiteX36" fmla="*/ 720725 w 1946275"/>
                <a:gd name="connsiteY36" fmla="*/ 660400 h 701675"/>
                <a:gd name="connsiteX37" fmla="*/ 549275 w 1946275"/>
                <a:gd name="connsiteY37" fmla="*/ 673100 h 701675"/>
                <a:gd name="connsiteX38" fmla="*/ 273050 w 1946275"/>
                <a:gd name="connsiteY38" fmla="*/ 692150 h 70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46275" h="701675">
                  <a:moveTo>
                    <a:pt x="273050" y="692150"/>
                  </a:moveTo>
                  <a:lnTo>
                    <a:pt x="15875" y="701675"/>
                  </a:lnTo>
                  <a:lnTo>
                    <a:pt x="0" y="476250"/>
                  </a:lnTo>
                  <a:lnTo>
                    <a:pt x="187325" y="488950"/>
                  </a:lnTo>
                  <a:lnTo>
                    <a:pt x="301625" y="488950"/>
                  </a:lnTo>
                  <a:lnTo>
                    <a:pt x="463550" y="479425"/>
                  </a:lnTo>
                  <a:lnTo>
                    <a:pt x="517525" y="473075"/>
                  </a:lnTo>
                  <a:lnTo>
                    <a:pt x="673100" y="454025"/>
                  </a:lnTo>
                  <a:lnTo>
                    <a:pt x="822325" y="434975"/>
                  </a:lnTo>
                  <a:lnTo>
                    <a:pt x="946150" y="419100"/>
                  </a:lnTo>
                  <a:lnTo>
                    <a:pt x="1060450" y="400050"/>
                  </a:lnTo>
                  <a:lnTo>
                    <a:pt x="1143000" y="384175"/>
                  </a:lnTo>
                  <a:lnTo>
                    <a:pt x="1225550" y="361950"/>
                  </a:lnTo>
                  <a:lnTo>
                    <a:pt x="1381125" y="301625"/>
                  </a:lnTo>
                  <a:lnTo>
                    <a:pt x="1492250" y="257175"/>
                  </a:lnTo>
                  <a:lnTo>
                    <a:pt x="1600200" y="200025"/>
                  </a:lnTo>
                  <a:lnTo>
                    <a:pt x="1670050" y="158750"/>
                  </a:lnTo>
                  <a:lnTo>
                    <a:pt x="1755775" y="101600"/>
                  </a:lnTo>
                  <a:lnTo>
                    <a:pt x="1835150" y="41275"/>
                  </a:lnTo>
                  <a:lnTo>
                    <a:pt x="1857375" y="28575"/>
                  </a:lnTo>
                  <a:lnTo>
                    <a:pt x="1892300" y="9525"/>
                  </a:lnTo>
                  <a:lnTo>
                    <a:pt x="1917700" y="0"/>
                  </a:lnTo>
                  <a:lnTo>
                    <a:pt x="1936750" y="3175"/>
                  </a:lnTo>
                  <a:lnTo>
                    <a:pt x="1946275" y="19050"/>
                  </a:lnTo>
                  <a:lnTo>
                    <a:pt x="1943100" y="44450"/>
                  </a:lnTo>
                  <a:lnTo>
                    <a:pt x="1933575" y="85725"/>
                  </a:lnTo>
                  <a:lnTo>
                    <a:pt x="1901825" y="139700"/>
                  </a:lnTo>
                  <a:lnTo>
                    <a:pt x="1835150" y="203200"/>
                  </a:lnTo>
                  <a:lnTo>
                    <a:pt x="1765300" y="266700"/>
                  </a:lnTo>
                  <a:lnTo>
                    <a:pt x="1644650" y="352425"/>
                  </a:lnTo>
                  <a:lnTo>
                    <a:pt x="1552575" y="412750"/>
                  </a:lnTo>
                  <a:lnTo>
                    <a:pt x="1397000" y="492125"/>
                  </a:lnTo>
                  <a:lnTo>
                    <a:pt x="1257300" y="542925"/>
                  </a:lnTo>
                  <a:lnTo>
                    <a:pt x="1104900" y="587375"/>
                  </a:lnTo>
                  <a:lnTo>
                    <a:pt x="971550" y="619125"/>
                  </a:lnTo>
                  <a:lnTo>
                    <a:pt x="835025" y="641350"/>
                  </a:lnTo>
                  <a:lnTo>
                    <a:pt x="720725" y="660400"/>
                  </a:lnTo>
                  <a:lnTo>
                    <a:pt x="549275" y="673100"/>
                  </a:lnTo>
                  <a:lnTo>
                    <a:pt x="273050" y="6921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8B22E8A1-8A57-4902-AAC8-28839298C7F1}"/>
                </a:ext>
              </a:extLst>
            </p:cNvPr>
            <p:cNvSpPr/>
            <p:nvPr/>
          </p:nvSpPr>
          <p:spPr>
            <a:xfrm rot="16140000">
              <a:off x="3968750" y="4838700"/>
              <a:ext cx="1660525" cy="720725"/>
            </a:xfrm>
            <a:custGeom>
              <a:avLst/>
              <a:gdLst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24250 w 3552825"/>
                <a:gd name="connsiteY55" fmla="*/ 19050 h 720725"/>
                <a:gd name="connsiteX56" fmla="*/ 3543300 w 3552825"/>
                <a:gd name="connsiteY56" fmla="*/ 22225 h 720725"/>
                <a:gd name="connsiteX57" fmla="*/ 3552825 w 3552825"/>
                <a:gd name="connsiteY57" fmla="*/ 38100 h 720725"/>
                <a:gd name="connsiteX58" fmla="*/ 3549650 w 3552825"/>
                <a:gd name="connsiteY58" fmla="*/ 63500 h 720725"/>
                <a:gd name="connsiteX59" fmla="*/ 3540125 w 3552825"/>
                <a:gd name="connsiteY59" fmla="*/ 104775 h 720725"/>
                <a:gd name="connsiteX60" fmla="*/ 3508375 w 3552825"/>
                <a:gd name="connsiteY60" fmla="*/ 158750 h 720725"/>
                <a:gd name="connsiteX61" fmla="*/ 3441700 w 3552825"/>
                <a:gd name="connsiteY61" fmla="*/ 222250 h 720725"/>
                <a:gd name="connsiteX62" fmla="*/ 3371850 w 3552825"/>
                <a:gd name="connsiteY62" fmla="*/ 285750 h 720725"/>
                <a:gd name="connsiteX63" fmla="*/ 3251200 w 3552825"/>
                <a:gd name="connsiteY63" fmla="*/ 371475 h 720725"/>
                <a:gd name="connsiteX64" fmla="*/ 3159125 w 3552825"/>
                <a:gd name="connsiteY64" fmla="*/ 431800 h 720725"/>
                <a:gd name="connsiteX65" fmla="*/ 3003550 w 3552825"/>
                <a:gd name="connsiteY65" fmla="*/ 511175 h 720725"/>
                <a:gd name="connsiteX66" fmla="*/ 2863850 w 3552825"/>
                <a:gd name="connsiteY66" fmla="*/ 561975 h 720725"/>
                <a:gd name="connsiteX67" fmla="*/ 2711450 w 3552825"/>
                <a:gd name="connsiteY67" fmla="*/ 606425 h 720725"/>
                <a:gd name="connsiteX68" fmla="*/ 2578100 w 3552825"/>
                <a:gd name="connsiteY68" fmla="*/ 638175 h 720725"/>
                <a:gd name="connsiteX69" fmla="*/ 2441575 w 3552825"/>
                <a:gd name="connsiteY69" fmla="*/ 660400 h 720725"/>
                <a:gd name="connsiteX70" fmla="*/ 2327275 w 3552825"/>
                <a:gd name="connsiteY70" fmla="*/ 679450 h 720725"/>
                <a:gd name="connsiteX71" fmla="*/ 2155825 w 3552825"/>
                <a:gd name="connsiteY71" fmla="*/ 692150 h 720725"/>
                <a:gd name="connsiteX72" fmla="*/ 1879600 w 3552825"/>
                <a:gd name="connsiteY72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43300 w 3552825"/>
                <a:gd name="connsiteY55" fmla="*/ 22225 h 720725"/>
                <a:gd name="connsiteX56" fmla="*/ 3552825 w 3552825"/>
                <a:gd name="connsiteY56" fmla="*/ 38100 h 720725"/>
                <a:gd name="connsiteX57" fmla="*/ 3549650 w 3552825"/>
                <a:gd name="connsiteY57" fmla="*/ 63500 h 720725"/>
                <a:gd name="connsiteX58" fmla="*/ 3540125 w 3552825"/>
                <a:gd name="connsiteY58" fmla="*/ 104775 h 720725"/>
                <a:gd name="connsiteX59" fmla="*/ 3508375 w 3552825"/>
                <a:gd name="connsiteY59" fmla="*/ 158750 h 720725"/>
                <a:gd name="connsiteX60" fmla="*/ 3441700 w 3552825"/>
                <a:gd name="connsiteY60" fmla="*/ 222250 h 720725"/>
                <a:gd name="connsiteX61" fmla="*/ 3371850 w 3552825"/>
                <a:gd name="connsiteY61" fmla="*/ 285750 h 720725"/>
                <a:gd name="connsiteX62" fmla="*/ 3251200 w 3552825"/>
                <a:gd name="connsiteY62" fmla="*/ 371475 h 720725"/>
                <a:gd name="connsiteX63" fmla="*/ 3159125 w 3552825"/>
                <a:gd name="connsiteY63" fmla="*/ 431800 h 720725"/>
                <a:gd name="connsiteX64" fmla="*/ 3003550 w 3552825"/>
                <a:gd name="connsiteY64" fmla="*/ 511175 h 720725"/>
                <a:gd name="connsiteX65" fmla="*/ 2863850 w 3552825"/>
                <a:gd name="connsiteY65" fmla="*/ 561975 h 720725"/>
                <a:gd name="connsiteX66" fmla="*/ 2711450 w 3552825"/>
                <a:gd name="connsiteY66" fmla="*/ 606425 h 720725"/>
                <a:gd name="connsiteX67" fmla="*/ 2578100 w 3552825"/>
                <a:gd name="connsiteY67" fmla="*/ 638175 h 720725"/>
                <a:gd name="connsiteX68" fmla="*/ 2441575 w 3552825"/>
                <a:gd name="connsiteY68" fmla="*/ 660400 h 720725"/>
                <a:gd name="connsiteX69" fmla="*/ 2327275 w 3552825"/>
                <a:gd name="connsiteY69" fmla="*/ 679450 h 720725"/>
                <a:gd name="connsiteX70" fmla="*/ 2155825 w 3552825"/>
                <a:gd name="connsiteY70" fmla="*/ 692150 h 720725"/>
                <a:gd name="connsiteX71" fmla="*/ 1879600 w 3552825"/>
                <a:gd name="connsiteY71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63925 w 3552825"/>
                <a:gd name="connsiteY53" fmla="*/ 47625 h 720725"/>
                <a:gd name="connsiteX54" fmla="*/ 3498850 w 3552825"/>
                <a:gd name="connsiteY54" fmla="*/ 28575 h 720725"/>
                <a:gd name="connsiteX55" fmla="*/ 3552825 w 3552825"/>
                <a:gd name="connsiteY55" fmla="*/ 38100 h 720725"/>
                <a:gd name="connsiteX56" fmla="*/ 3549650 w 3552825"/>
                <a:gd name="connsiteY56" fmla="*/ 63500 h 720725"/>
                <a:gd name="connsiteX57" fmla="*/ 3540125 w 3552825"/>
                <a:gd name="connsiteY57" fmla="*/ 104775 h 720725"/>
                <a:gd name="connsiteX58" fmla="*/ 3508375 w 3552825"/>
                <a:gd name="connsiteY58" fmla="*/ 158750 h 720725"/>
                <a:gd name="connsiteX59" fmla="*/ 3441700 w 3552825"/>
                <a:gd name="connsiteY59" fmla="*/ 222250 h 720725"/>
                <a:gd name="connsiteX60" fmla="*/ 3371850 w 3552825"/>
                <a:gd name="connsiteY60" fmla="*/ 285750 h 720725"/>
                <a:gd name="connsiteX61" fmla="*/ 3251200 w 3552825"/>
                <a:gd name="connsiteY61" fmla="*/ 371475 h 720725"/>
                <a:gd name="connsiteX62" fmla="*/ 3159125 w 3552825"/>
                <a:gd name="connsiteY62" fmla="*/ 431800 h 720725"/>
                <a:gd name="connsiteX63" fmla="*/ 3003550 w 3552825"/>
                <a:gd name="connsiteY63" fmla="*/ 511175 h 720725"/>
                <a:gd name="connsiteX64" fmla="*/ 2863850 w 3552825"/>
                <a:gd name="connsiteY64" fmla="*/ 561975 h 720725"/>
                <a:gd name="connsiteX65" fmla="*/ 2711450 w 3552825"/>
                <a:gd name="connsiteY65" fmla="*/ 606425 h 720725"/>
                <a:gd name="connsiteX66" fmla="*/ 2578100 w 3552825"/>
                <a:gd name="connsiteY66" fmla="*/ 638175 h 720725"/>
                <a:gd name="connsiteX67" fmla="*/ 2441575 w 3552825"/>
                <a:gd name="connsiteY67" fmla="*/ 660400 h 720725"/>
                <a:gd name="connsiteX68" fmla="*/ 2327275 w 3552825"/>
                <a:gd name="connsiteY68" fmla="*/ 679450 h 720725"/>
                <a:gd name="connsiteX69" fmla="*/ 2155825 w 3552825"/>
                <a:gd name="connsiteY69" fmla="*/ 692150 h 720725"/>
                <a:gd name="connsiteX70" fmla="*/ 1879600 w 3552825"/>
                <a:gd name="connsiteY70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498850 w 3552825"/>
                <a:gd name="connsiteY53" fmla="*/ 28575 h 720725"/>
                <a:gd name="connsiteX54" fmla="*/ 3552825 w 3552825"/>
                <a:gd name="connsiteY54" fmla="*/ 38100 h 720725"/>
                <a:gd name="connsiteX55" fmla="*/ 3549650 w 3552825"/>
                <a:gd name="connsiteY55" fmla="*/ 63500 h 720725"/>
                <a:gd name="connsiteX56" fmla="*/ 3540125 w 3552825"/>
                <a:gd name="connsiteY56" fmla="*/ 104775 h 720725"/>
                <a:gd name="connsiteX57" fmla="*/ 3508375 w 3552825"/>
                <a:gd name="connsiteY57" fmla="*/ 158750 h 720725"/>
                <a:gd name="connsiteX58" fmla="*/ 3441700 w 3552825"/>
                <a:gd name="connsiteY58" fmla="*/ 222250 h 720725"/>
                <a:gd name="connsiteX59" fmla="*/ 3371850 w 3552825"/>
                <a:gd name="connsiteY59" fmla="*/ 285750 h 720725"/>
                <a:gd name="connsiteX60" fmla="*/ 3251200 w 3552825"/>
                <a:gd name="connsiteY60" fmla="*/ 371475 h 720725"/>
                <a:gd name="connsiteX61" fmla="*/ 3159125 w 3552825"/>
                <a:gd name="connsiteY61" fmla="*/ 431800 h 720725"/>
                <a:gd name="connsiteX62" fmla="*/ 3003550 w 3552825"/>
                <a:gd name="connsiteY62" fmla="*/ 511175 h 720725"/>
                <a:gd name="connsiteX63" fmla="*/ 2863850 w 3552825"/>
                <a:gd name="connsiteY63" fmla="*/ 561975 h 720725"/>
                <a:gd name="connsiteX64" fmla="*/ 2711450 w 3552825"/>
                <a:gd name="connsiteY64" fmla="*/ 606425 h 720725"/>
                <a:gd name="connsiteX65" fmla="*/ 2578100 w 3552825"/>
                <a:gd name="connsiteY65" fmla="*/ 638175 h 720725"/>
                <a:gd name="connsiteX66" fmla="*/ 2441575 w 3552825"/>
                <a:gd name="connsiteY66" fmla="*/ 660400 h 720725"/>
                <a:gd name="connsiteX67" fmla="*/ 2327275 w 3552825"/>
                <a:gd name="connsiteY67" fmla="*/ 679450 h 720725"/>
                <a:gd name="connsiteX68" fmla="*/ 2155825 w 3552825"/>
                <a:gd name="connsiteY68" fmla="*/ 692150 h 720725"/>
                <a:gd name="connsiteX69" fmla="*/ 1879600 w 3552825"/>
                <a:gd name="connsiteY69" fmla="*/ 711200 h 720725"/>
                <a:gd name="connsiteX0" fmla="*/ 1879600 w 3552825"/>
                <a:gd name="connsiteY0" fmla="*/ 711200 h 720725"/>
                <a:gd name="connsiteX1" fmla="*/ 1622425 w 3552825"/>
                <a:gd name="connsiteY1" fmla="*/ 720725 h 720725"/>
                <a:gd name="connsiteX2" fmla="*/ 1457325 w 3552825"/>
                <a:gd name="connsiteY2" fmla="*/ 714375 h 720725"/>
                <a:gd name="connsiteX3" fmla="*/ 1225550 w 3552825"/>
                <a:gd name="connsiteY3" fmla="*/ 701675 h 720725"/>
                <a:gd name="connsiteX4" fmla="*/ 1073150 w 3552825"/>
                <a:gd name="connsiteY4" fmla="*/ 685800 h 720725"/>
                <a:gd name="connsiteX5" fmla="*/ 898525 w 3552825"/>
                <a:gd name="connsiteY5" fmla="*/ 663575 h 720725"/>
                <a:gd name="connsiteX6" fmla="*/ 749300 w 3552825"/>
                <a:gd name="connsiteY6" fmla="*/ 638175 h 720725"/>
                <a:gd name="connsiteX7" fmla="*/ 609600 w 3552825"/>
                <a:gd name="connsiteY7" fmla="*/ 600075 h 720725"/>
                <a:gd name="connsiteX8" fmla="*/ 511175 w 3552825"/>
                <a:gd name="connsiteY8" fmla="*/ 565150 h 720725"/>
                <a:gd name="connsiteX9" fmla="*/ 400050 w 3552825"/>
                <a:gd name="connsiteY9" fmla="*/ 511175 h 720725"/>
                <a:gd name="connsiteX10" fmla="*/ 301625 w 3552825"/>
                <a:gd name="connsiteY10" fmla="*/ 450850 h 720725"/>
                <a:gd name="connsiteX11" fmla="*/ 212725 w 3552825"/>
                <a:gd name="connsiteY11" fmla="*/ 384175 h 720725"/>
                <a:gd name="connsiteX12" fmla="*/ 117475 w 3552825"/>
                <a:gd name="connsiteY12" fmla="*/ 298450 h 720725"/>
                <a:gd name="connsiteX13" fmla="*/ 73025 w 3552825"/>
                <a:gd name="connsiteY13" fmla="*/ 254000 h 720725"/>
                <a:gd name="connsiteX14" fmla="*/ 31750 w 3552825"/>
                <a:gd name="connsiteY14" fmla="*/ 203200 h 720725"/>
                <a:gd name="connsiteX15" fmla="*/ 3175 w 3552825"/>
                <a:gd name="connsiteY15" fmla="*/ 149225 h 720725"/>
                <a:gd name="connsiteX16" fmla="*/ 0 w 3552825"/>
                <a:gd name="connsiteY16" fmla="*/ 111125 h 720725"/>
                <a:gd name="connsiteX17" fmla="*/ 6350 w 3552825"/>
                <a:gd name="connsiteY17" fmla="*/ 92075 h 720725"/>
                <a:gd name="connsiteX18" fmla="*/ 25400 w 3552825"/>
                <a:gd name="connsiteY18" fmla="*/ 69850 h 720725"/>
                <a:gd name="connsiteX19" fmla="*/ 63500 w 3552825"/>
                <a:gd name="connsiteY19" fmla="*/ 44450 h 720725"/>
                <a:gd name="connsiteX20" fmla="*/ 117475 w 3552825"/>
                <a:gd name="connsiteY20" fmla="*/ 22225 h 720725"/>
                <a:gd name="connsiteX21" fmla="*/ 190500 w 3552825"/>
                <a:gd name="connsiteY21" fmla="*/ 6350 h 720725"/>
                <a:gd name="connsiteX22" fmla="*/ 238125 w 3552825"/>
                <a:gd name="connsiteY22" fmla="*/ 0 h 720725"/>
                <a:gd name="connsiteX23" fmla="*/ 488950 w 3552825"/>
                <a:gd name="connsiteY23" fmla="*/ 200025 h 720725"/>
                <a:gd name="connsiteX24" fmla="*/ 498475 w 3552825"/>
                <a:gd name="connsiteY24" fmla="*/ 225425 h 720725"/>
                <a:gd name="connsiteX25" fmla="*/ 517525 w 3552825"/>
                <a:gd name="connsiteY25" fmla="*/ 260350 h 720725"/>
                <a:gd name="connsiteX26" fmla="*/ 555625 w 3552825"/>
                <a:gd name="connsiteY26" fmla="*/ 304800 h 720725"/>
                <a:gd name="connsiteX27" fmla="*/ 600075 w 3552825"/>
                <a:gd name="connsiteY27" fmla="*/ 336550 h 720725"/>
                <a:gd name="connsiteX28" fmla="*/ 676275 w 3552825"/>
                <a:gd name="connsiteY28" fmla="*/ 368300 h 720725"/>
                <a:gd name="connsiteX29" fmla="*/ 777875 w 3552825"/>
                <a:gd name="connsiteY29" fmla="*/ 396875 h 720725"/>
                <a:gd name="connsiteX30" fmla="*/ 895350 w 3552825"/>
                <a:gd name="connsiteY30" fmla="*/ 425450 h 720725"/>
                <a:gd name="connsiteX31" fmla="*/ 1016000 w 3552825"/>
                <a:gd name="connsiteY31" fmla="*/ 454025 h 720725"/>
                <a:gd name="connsiteX32" fmla="*/ 1123950 w 3552825"/>
                <a:gd name="connsiteY32" fmla="*/ 473075 h 720725"/>
                <a:gd name="connsiteX33" fmla="*/ 1225550 w 3552825"/>
                <a:gd name="connsiteY33" fmla="*/ 485775 h 720725"/>
                <a:gd name="connsiteX34" fmla="*/ 1327150 w 3552825"/>
                <a:gd name="connsiteY34" fmla="*/ 495300 h 720725"/>
                <a:gd name="connsiteX35" fmla="*/ 1412875 w 3552825"/>
                <a:gd name="connsiteY35" fmla="*/ 495300 h 720725"/>
                <a:gd name="connsiteX36" fmla="*/ 1606550 w 3552825"/>
                <a:gd name="connsiteY36" fmla="*/ 495300 h 720725"/>
                <a:gd name="connsiteX37" fmla="*/ 1793875 w 3552825"/>
                <a:gd name="connsiteY37" fmla="*/ 508000 h 720725"/>
                <a:gd name="connsiteX38" fmla="*/ 1908175 w 3552825"/>
                <a:gd name="connsiteY38" fmla="*/ 508000 h 720725"/>
                <a:gd name="connsiteX39" fmla="*/ 2070100 w 3552825"/>
                <a:gd name="connsiteY39" fmla="*/ 498475 h 720725"/>
                <a:gd name="connsiteX40" fmla="*/ 2124075 w 3552825"/>
                <a:gd name="connsiteY40" fmla="*/ 492125 h 720725"/>
                <a:gd name="connsiteX41" fmla="*/ 2279650 w 3552825"/>
                <a:gd name="connsiteY41" fmla="*/ 473075 h 720725"/>
                <a:gd name="connsiteX42" fmla="*/ 2428875 w 3552825"/>
                <a:gd name="connsiteY42" fmla="*/ 454025 h 720725"/>
                <a:gd name="connsiteX43" fmla="*/ 2552700 w 3552825"/>
                <a:gd name="connsiteY43" fmla="*/ 438150 h 720725"/>
                <a:gd name="connsiteX44" fmla="*/ 2667000 w 3552825"/>
                <a:gd name="connsiteY44" fmla="*/ 419100 h 720725"/>
                <a:gd name="connsiteX45" fmla="*/ 2749550 w 3552825"/>
                <a:gd name="connsiteY45" fmla="*/ 403225 h 720725"/>
                <a:gd name="connsiteX46" fmla="*/ 2832100 w 3552825"/>
                <a:gd name="connsiteY46" fmla="*/ 381000 h 720725"/>
                <a:gd name="connsiteX47" fmla="*/ 2987675 w 3552825"/>
                <a:gd name="connsiteY47" fmla="*/ 320675 h 720725"/>
                <a:gd name="connsiteX48" fmla="*/ 3098800 w 3552825"/>
                <a:gd name="connsiteY48" fmla="*/ 276225 h 720725"/>
                <a:gd name="connsiteX49" fmla="*/ 3206750 w 3552825"/>
                <a:gd name="connsiteY49" fmla="*/ 219075 h 720725"/>
                <a:gd name="connsiteX50" fmla="*/ 3276600 w 3552825"/>
                <a:gd name="connsiteY50" fmla="*/ 177800 h 720725"/>
                <a:gd name="connsiteX51" fmla="*/ 3362325 w 3552825"/>
                <a:gd name="connsiteY51" fmla="*/ 120650 h 720725"/>
                <a:gd name="connsiteX52" fmla="*/ 3441700 w 3552825"/>
                <a:gd name="connsiteY52" fmla="*/ 60325 h 720725"/>
                <a:gd name="connsiteX53" fmla="*/ 3552825 w 3552825"/>
                <a:gd name="connsiteY53" fmla="*/ 38100 h 720725"/>
                <a:gd name="connsiteX54" fmla="*/ 3549650 w 3552825"/>
                <a:gd name="connsiteY54" fmla="*/ 63500 h 720725"/>
                <a:gd name="connsiteX55" fmla="*/ 3540125 w 3552825"/>
                <a:gd name="connsiteY55" fmla="*/ 104775 h 720725"/>
                <a:gd name="connsiteX56" fmla="*/ 3508375 w 3552825"/>
                <a:gd name="connsiteY56" fmla="*/ 158750 h 720725"/>
                <a:gd name="connsiteX57" fmla="*/ 3441700 w 3552825"/>
                <a:gd name="connsiteY57" fmla="*/ 222250 h 720725"/>
                <a:gd name="connsiteX58" fmla="*/ 3371850 w 3552825"/>
                <a:gd name="connsiteY58" fmla="*/ 285750 h 720725"/>
                <a:gd name="connsiteX59" fmla="*/ 3251200 w 3552825"/>
                <a:gd name="connsiteY59" fmla="*/ 371475 h 720725"/>
                <a:gd name="connsiteX60" fmla="*/ 3159125 w 3552825"/>
                <a:gd name="connsiteY60" fmla="*/ 431800 h 720725"/>
                <a:gd name="connsiteX61" fmla="*/ 3003550 w 3552825"/>
                <a:gd name="connsiteY61" fmla="*/ 511175 h 720725"/>
                <a:gd name="connsiteX62" fmla="*/ 2863850 w 3552825"/>
                <a:gd name="connsiteY62" fmla="*/ 561975 h 720725"/>
                <a:gd name="connsiteX63" fmla="*/ 2711450 w 3552825"/>
                <a:gd name="connsiteY63" fmla="*/ 606425 h 720725"/>
                <a:gd name="connsiteX64" fmla="*/ 2578100 w 3552825"/>
                <a:gd name="connsiteY64" fmla="*/ 638175 h 720725"/>
                <a:gd name="connsiteX65" fmla="*/ 2441575 w 3552825"/>
                <a:gd name="connsiteY65" fmla="*/ 660400 h 720725"/>
                <a:gd name="connsiteX66" fmla="*/ 2327275 w 3552825"/>
                <a:gd name="connsiteY66" fmla="*/ 679450 h 720725"/>
                <a:gd name="connsiteX67" fmla="*/ 2155825 w 3552825"/>
                <a:gd name="connsiteY67" fmla="*/ 692150 h 720725"/>
                <a:gd name="connsiteX68" fmla="*/ 1879600 w 3552825"/>
                <a:gd name="connsiteY68" fmla="*/ 711200 h 720725"/>
                <a:gd name="connsiteX0" fmla="*/ 1879600 w 3549650"/>
                <a:gd name="connsiteY0" fmla="*/ 711200 h 720725"/>
                <a:gd name="connsiteX1" fmla="*/ 1622425 w 3549650"/>
                <a:gd name="connsiteY1" fmla="*/ 720725 h 720725"/>
                <a:gd name="connsiteX2" fmla="*/ 1457325 w 3549650"/>
                <a:gd name="connsiteY2" fmla="*/ 714375 h 720725"/>
                <a:gd name="connsiteX3" fmla="*/ 1225550 w 3549650"/>
                <a:gd name="connsiteY3" fmla="*/ 701675 h 720725"/>
                <a:gd name="connsiteX4" fmla="*/ 1073150 w 3549650"/>
                <a:gd name="connsiteY4" fmla="*/ 685800 h 720725"/>
                <a:gd name="connsiteX5" fmla="*/ 898525 w 3549650"/>
                <a:gd name="connsiteY5" fmla="*/ 663575 h 720725"/>
                <a:gd name="connsiteX6" fmla="*/ 749300 w 3549650"/>
                <a:gd name="connsiteY6" fmla="*/ 638175 h 720725"/>
                <a:gd name="connsiteX7" fmla="*/ 609600 w 3549650"/>
                <a:gd name="connsiteY7" fmla="*/ 600075 h 720725"/>
                <a:gd name="connsiteX8" fmla="*/ 511175 w 3549650"/>
                <a:gd name="connsiteY8" fmla="*/ 565150 h 720725"/>
                <a:gd name="connsiteX9" fmla="*/ 400050 w 3549650"/>
                <a:gd name="connsiteY9" fmla="*/ 511175 h 720725"/>
                <a:gd name="connsiteX10" fmla="*/ 301625 w 3549650"/>
                <a:gd name="connsiteY10" fmla="*/ 450850 h 720725"/>
                <a:gd name="connsiteX11" fmla="*/ 212725 w 3549650"/>
                <a:gd name="connsiteY11" fmla="*/ 384175 h 720725"/>
                <a:gd name="connsiteX12" fmla="*/ 117475 w 3549650"/>
                <a:gd name="connsiteY12" fmla="*/ 298450 h 720725"/>
                <a:gd name="connsiteX13" fmla="*/ 73025 w 3549650"/>
                <a:gd name="connsiteY13" fmla="*/ 254000 h 720725"/>
                <a:gd name="connsiteX14" fmla="*/ 31750 w 3549650"/>
                <a:gd name="connsiteY14" fmla="*/ 203200 h 720725"/>
                <a:gd name="connsiteX15" fmla="*/ 3175 w 3549650"/>
                <a:gd name="connsiteY15" fmla="*/ 149225 h 720725"/>
                <a:gd name="connsiteX16" fmla="*/ 0 w 3549650"/>
                <a:gd name="connsiteY16" fmla="*/ 111125 h 720725"/>
                <a:gd name="connsiteX17" fmla="*/ 6350 w 3549650"/>
                <a:gd name="connsiteY17" fmla="*/ 92075 h 720725"/>
                <a:gd name="connsiteX18" fmla="*/ 25400 w 3549650"/>
                <a:gd name="connsiteY18" fmla="*/ 69850 h 720725"/>
                <a:gd name="connsiteX19" fmla="*/ 63500 w 3549650"/>
                <a:gd name="connsiteY19" fmla="*/ 44450 h 720725"/>
                <a:gd name="connsiteX20" fmla="*/ 117475 w 3549650"/>
                <a:gd name="connsiteY20" fmla="*/ 22225 h 720725"/>
                <a:gd name="connsiteX21" fmla="*/ 190500 w 3549650"/>
                <a:gd name="connsiteY21" fmla="*/ 6350 h 720725"/>
                <a:gd name="connsiteX22" fmla="*/ 238125 w 3549650"/>
                <a:gd name="connsiteY22" fmla="*/ 0 h 720725"/>
                <a:gd name="connsiteX23" fmla="*/ 488950 w 3549650"/>
                <a:gd name="connsiteY23" fmla="*/ 200025 h 720725"/>
                <a:gd name="connsiteX24" fmla="*/ 498475 w 3549650"/>
                <a:gd name="connsiteY24" fmla="*/ 225425 h 720725"/>
                <a:gd name="connsiteX25" fmla="*/ 517525 w 3549650"/>
                <a:gd name="connsiteY25" fmla="*/ 260350 h 720725"/>
                <a:gd name="connsiteX26" fmla="*/ 555625 w 3549650"/>
                <a:gd name="connsiteY26" fmla="*/ 304800 h 720725"/>
                <a:gd name="connsiteX27" fmla="*/ 600075 w 3549650"/>
                <a:gd name="connsiteY27" fmla="*/ 336550 h 720725"/>
                <a:gd name="connsiteX28" fmla="*/ 676275 w 3549650"/>
                <a:gd name="connsiteY28" fmla="*/ 368300 h 720725"/>
                <a:gd name="connsiteX29" fmla="*/ 777875 w 3549650"/>
                <a:gd name="connsiteY29" fmla="*/ 396875 h 720725"/>
                <a:gd name="connsiteX30" fmla="*/ 895350 w 3549650"/>
                <a:gd name="connsiteY30" fmla="*/ 425450 h 720725"/>
                <a:gd name="connsiteX31" fmla="*/ 1016000 w 3549650"/>
                <a:gd name="connsiteY31" fmla="*/ 454025 h 720725"/>
                <a:gd name="connsiteX32" fmla="*/ 1123950 w 3549650"/>
                <a:gd name="connsiteY32" fmla="*/ 473075 h 720725"/>
                <a:gd name="connsiteX33" fmla="*/ 1225550 w 3549650"/>
                <a:gd name="connsiteY33" fmla="*/ 485775 h 720725"/>
                <a:gd name="connsiteX34" fmla="*/ 1327150 w 3549650"/>
                <a:gd name="connsiteY34" fmla="*/ 495300 h 720725"/>
                <a:gd name="connsiteX35" fmla="*/ 1412875 w 3549650"/>
                <a:gd name="connsiteY35" fmla="*/ 495300 h 720725"/>
                <a:gd name="connsiteX36" fmla="*/ 1606550 w 3549650"/>
                <a:gd name="connsiteY36" fmla="*/ 495300 h 720725"/>
                <a:gd name="connsiteX37" fmla="*/ 1793875 w 3549650"/>
                <a:gd name="connsiteY37" fmla="*/ 508000 h 720725"/>
                <a:gd name="connsiteX38" fmla="*/ 1908175 w 3549650"/>
                <a:gd name="connsiteY38" fmla="*/ 508000 h 720725"/>
                <a:gd name="connsiteX39" fmla="*/ 2070100 w 3549650"/>
                <a:gd name="connsiteY39" fmla="*/ 498475 h 720725"/>
                <a:gd name="connsiteX40" fmla="*/ 2124075 w 3549650"/>
                <a:gd name="connsiteY40" fmla="*/ 492125 h 720725"/>
                <a:gd name="connsiteX41" fmla="*/ 2279650 w 3549650"/>
                <a:gd name="connsiteY41" fmla="*/ 473075 h 720725"/>
                <a:gd name="connsiteX42" fmla="*/ 2428875 w 3549650"/>
                <a:gd name="connsiteY42" fmla="*/ 454025 h 720725"/>
                <a:gd name="connsiteX43" fmla="*/ 2552700 w 3549650"/>
                <a:gd name="connsiteY43" fmla="*/ 438150 h 720725"/>
                <a:gd name="connsiteX44" fmla="*/ 2667000 w 3549650"/>
                <a:gd name="connsiteY44" fmla="*/ 419100 h 720725"/>
                <a:gd name="connsiteX45" fmla="*/ 2749550 w 3549650"/>
                <a:gd name="connsiteY45" fmla="*/ 403225 h 720725"/>
                <a:gd name="connsiteX46" fmla="*/ 2832100 w 3549650"/>
                <a:gd name="connsiteY46" fmla="*/ 381000 h 720725"/>
                <a:gd name="connsiteX47" fmla="*/ 2987675 w 3549650"/>
                <a:gd name="connsiteY47" fmla="*/ 320675 h 720725"/>
                <a:gd name="connsiteX48" fmla="*/ 3098800 w 3549650"/>
                <a:gd name="connsiteY48" fmla="*/ 276225 h 720725"/>
                <a:gd name="connsiteX49" fmla="*/ 3206750 w 3549650"/>
                <a:gd name="connsiteY49" fmla="*/ 219075 h 720725"/>
                <a:gd name="connsiteX50" fmla="*/ 3276600 w 3549650"/>
                <a:gd name="connsiteY50" fmla="*/ 177800 h 720725"/>
                <a:gd name="connsiteX51" fmla="*/ 3362325 w 3549650"/>
                <a:gd name="connsiteY51" fmla="*/ 120650 h 720725"/>
                <a:gd name="connsiteX52" fmla="*/ 3441700 w 3549650"/>
                <a:gd name="connsiteY52" fmla="*/ 60325 h 720725"/>
                <a:gd name="connsiteX53" fmla="*/ 3549650 w 3549650"/>
                <a:gd name="connsiteY53" fmla="*/ 63500 h 720725"/>
                <a:gd name="connsiteX54" fmla="*/ 3540125 w 3549650"/>
                <a:gd name="connsiteY54" fmla="*/ 104775 h 720725"/>
                <a:gd name="connsiteX55" fmla="*/ 3508375 w 3549650"/>
                <a:gd name="connsiteY55" fmla="*/ 158750 h 720725"/>
                <a:gd name="connsiteX56" fmla="*/ 3441700 w 3549650"/>
                <a:gd name="connsiteY56" fmla="*/ 222250 h 720725"/>
                <a:gd name="connsiteX57" fmla="*/ 3371850 w 3549650"/>
                <a:gd name="connsiteY57" fmla="*/ 285750 h 720725"/>
                <a:gd name="connsiteX58" fmla="*/ 3251200 w 3549650"/>
                <a:gd name="connsiteY58" fmla="*/ 371475 h 720725"/>
                <a:gd name="connsiteX59" fmla="*/ 3159125 w 3549650"/>
                <a:gd name="connsiteY59" fmla="*/ 431800 h 720725"/>
                <a:gd name="connsiteX60" fmla="*/ 3003550 w 3549650"/>
                <a:gd name="connsiteY60" fmla="*/ 511175 h 720725"/>
                <a:gd name="connsiteX61" fmla="*/ 2863850 w 3549650"/>
                <a:gd name="connsiteY61" fmla="*/ 561975 h 720725"/>
                <a:gd name="connsiteX62" fmla="*/ 2711450 w 3549650"/>
                <a:gd name="connsiteY62" fmla="*/ 606425 h 720725"/>
                <a:gd name="connsiteX63" fmla="*/ 2578100 w 3549650"/>
                <a:gd name="connsiteY63" fmla="*/ 638175 h 720725"/>
                <a:gd name="connsiteX64" fmla="*/ 2441575 w 3549650"/>
                <a:gd name="connsiteY64" fmla="*/ 660400 h 720725"/>
                <a:gd name="connsiteX65" fmla="*/ 2327275 w 3549650"/>
                <a:gd name="connsiteY65" fmla="*/ 679450 h 720725"/>
                <a:gd name="connsiteX66" fmla="*/ 2155825 w 3549650"/>
                <a:gd name="connsiteY66" fmla="*/ 692150 h 720725"/>
                <a:gd name="connsiteX67" fmla="*/ 1879600 w 3549650"/>
                <a:gd name="connsiteY67" fmla="*/ 711200 h 720725"/>
                <a:gd name="connsiteX0" fmla="*/ 1879600 w 3540125"/>
                <a:gd name="connsiteY0" fmla="*/ 711200 h 720725"/>
                <a:gd name="connsiteX1" fmla="*/ 1622425 w 3540125"/>
                <a:gd name="connsiteY1" fmla="*/ 720725 h 720725"/>
                <a:gd name="connsiteX2" fmla="*/ 1457325 w 3540125"/>
                <a:gd name="connsiteY2" fmla="*/ 714375 h 720725"/>
                <a:gd name="connsiteX3" fmla="*/ 1225550 w 3540125"/>
                <a:gd name="connsiteY3" fmla="*/ 701675 h 720725"/>
                <a:gd name="connsiteX4" fmla="*/ 1073150 w 3540125"/>
                <a:gd name="connsiteY4" fmla="*/ 685800 h 720725"/>
                <a:gd name="connsiteX5" fmla="*/ 898525 w 3540125"/>
                <a:gd name="connsiteY5" fmla="*/ 663575 h 720725"/>
                <a:gd name="connsiteX6" fmla="*/ 749300 w 3540125"/>
                <a:gd name="connsiteY6" fmla="*/ 638175 h 720725"/>
                <a:gd name="connsiteX7" fmla="*/ 609600 w 3540125"/>
                <a:gd name="connsiteY7" fmla="*/ 600075 h 720725"/>
                <a:gd name="connsiteX8" fmla="*/ 511175 w 3540125"/>
                <a:gd name="connsiteY8" fmla="*/ 565150 h 720725"/>
                <a:gd name="connsiteX9" fmla="*/ 400050 w 3540125"/>
                <a:gd name="connsiteY9" fmla="*/ 511175 h 720725"/>
                <a:gd name="connsiteX10" fmla="*/ 301625 w 3540125"/>
                <a:gd name="connsiteY10" fmla="*/ 450850 h 720725"/>
                <a:gd name="connsiteX11" fmla="*/ 212725 w 3540125"/>
                <a:gd name="connsiteY11" fmla="*/ 384175 h 720725"/>
                <a:gd name="connsiteX12" fmla="*/ 117475 w 3540125"/>
                <a:gd name="connsiteY12" fmla="*/ 298450 h 720725"/>
                <a:gd name="connsiteX13" fmla="*/ 73025 w 3540125"/>
                <a:gd name="connsiteY13" fmla="*/ 254000 h 720725"/>
                <a:gd name="connsiteX14" fmla="*/ 31750 w 3540125"/>
                <a:gd name="connsiteY14" fmla="*/ 203200 h 720725"/>
                <a:gd name="connsiteX15" fmla="*/ 3175 w 3540125"/>
                <a:gd name="connsiteY15" fmla="*/ 149225 h 720725"/>
                <a:gd name="connsiteX16" fmla="*/ 0 w 3540125"/>
                <a:gd name="connsiteY16" fmla="*/ 111125 h 720725"/>
                <a:gd name="connsiteX17" fmla="*/ 6350 w 3540125"/>
                <a:gd name="connsiteY17" fmla="*/ 92075 h 720725"/>
                <a:gd name="connsiteX18" fmla="*/ 25400 w 3540125"/>
                <a:gd name="connsiteY18" fmla="*/ 69850 h 720725"/>
                <a:gd name="connsiteX19" fmla="*/ 63500 w 3540125"/>
                <a:gd name="connsiteY19" fmla="*/ 44450 h 720725"/>
                <a:gd name="connsiteX20" fmla="*/ 117475 w 3540125"/>
                <a:gd name="connsiteY20" fmla="*/ 22225 h 720725"/>
                <a:gd name="connsiteX21" fmla="*/ 190500 w 3540125"/>
                <a:gd name="connsiteY21" fmla="*/ 6350 h 720725"/>
                <a:gd name="connsiteX22" fmla="*/ 238125 w 3540125"/>
                <a:gd name="connsiteY22" fmla="*/ 0 h 720725"/>
                <a:gd name="connsiteX23" fmla="*/ 488950 w 3540125"/>
                <a:gd name="connsiteY23" fmla="*/ 200025 h 720725"/>
                <a:gd name="connsiteX24" fmla="*/ 498475 w 3540125"/>
                <a:gd name="connsiteY24" fmla="*/ 225425 h 720725"/>
                <a:gd name="connsiteX25" fmla="*/ 517525 w 3540125"/>
                <a:gd name="connsiteY25" fmla="*/ 260350 h 720725"/>
                <a:gd name="connsiteX26" fmla="*/ 555625 w 3540125"/>
                <a:gd name="connsiteY26" fmla="*/ 304800 h 720725"/>
                <a:gd name="connsiteX27" fmla="*/ 600075 w 3540125"/>
                <a:gd name="connsiteY27" fmla="*/ 336550 h 720725"/>
                <a:gd name="connsiteX28" fmla="*/ 676275 w 3540125"/>
                <a:gd name="connsiteY28" fmla="*/ 368300 h 720725"/>
                <a:gd name="connsiteX29" fmla="*/ 777875 w 3540125"/>
                <a:gd name="connsiteY29" fmla="*/ 396875 h 720725"/>
                <a:gd name="connsiteX30" fmla="*/ 895350 w 3540125"/>
                <a:gd name="connsiteY30" fmla="*/ 425450 h 720725"/>
                <a:gd name="connsiteX31" fmla="*/ 1016000 w 3540125"/>
                <a:gd name="connsiteY31" fmla="*/ 454025 h 720725"/>
                <a:gd name="connsiteX32" fmla="*/ 1123950 w 3540125"/>
                <a:gd name="connsiteY32" fmla="*/ 473075 h 720725"/>
                <a:gd name="connsiteX33" fmla="*/ 1225550 w 3540125"/>
                <a:gd name="connsiteY33" fmla="*/ 485775 h 720725"/>
                <a:gd name="connsiteX34" fmla="*/ 1327150 w 3540125"/>
                <a:gd name="connsiteY34" fmla="*/ 495300 h 720725"/>
                <a:gd name="connsiteX35" fmla="*/ 1412875 w 3540125"/>
                <a:gd name="connsiteY35" fmla="*/ 495300 h 720725"/>
                <a:gd name="connsiteX36" fmla="*/ 1606550 w 3540125"/>
                <a:gd name="connsiteY36" fmla="*/ 495300 h 720725"/>
                <a:gd name="connsiteX37" fmla="*/ 1793875 w 3540125"/>
                <a:gd name="connsiteY37" fmla="*/ 508000 h 720725"/>
                <a:gd name="connsiteX38" fmla="*/ 1908175 w 3540125"/>
                <a:gd name="connsiteY38" fmla="*/ 508000 h 720725"/>
                <a:gd name="connsiteX39" fmla="*/ 2070100 w 3540125"/>
                <a:gd name="connsiteY39" fmla="*/ 498475 h 720725"/>
                <a:gd name="connsiteX40" fmla="*/ 2124075 w 3540125"/>
                <a:gd name="connsiteY40" fmla="*/ 492125 h 720725"/>
                <a:gd name="connsiteX41" fmla="*/ 2279650 w 3540125"/>
                <a:gd name="connsiteY41" fmla="*/ 473075 h 720725"/>
                <a:gd name="connsiteX42" fmla="*/ 2428875 w 3540125"/>
                <a:gd name="connsiteY42" fmla="*/ 454025 h 720725"/>
                <a:gd name="connsiteX43" fmla="*/ 2552700 w 3540125"/>
                <a:gd name="connsiteY43" fmla="*/ 438150 h 720725"/>
                <a:gd name="connsiteX44" fmla="*/ 2667000 w 3540125"/>
                <a:gd name="connsiteY44" fmla="*/ 419100 h 720725"/>
                <a:gd name="connsiteX45" fmla="*/ 2749550 w 3540125"/>
                <a:gd name="connsiteY45" fmla="*/ 403225 h 720725"/>
                <a:gd name="connsiteX46" fmla="*/ 2832100 w 3540125"/>
                <a:gd name="connsiteY46" fmla="*/ 381000 h 720725"/>
                <a:gd name="connsiteX47" fmla="*/ 2987675 w 3540125"/>
                <a:gd name="connsiteY47" fmla="*/ 320675 h 720725"/>
                <a:gd name="connsiteX48" fmla="*/ 3098800 w 3540125"/>
                <a:gd name="connsiteY48" fmla="*/ 276225 h 720725"/>
                <a:gd name="connsiteX49" fmla="*/ 3206750 w 3540125"/>
                <a:gd name="connsiteY49" fmla="*/ 219075 h 720725"/>
                <a:gd name="connsiteX50" fmla="*/ 3276600 w 3540125"/>
                <a:gd name="connsiteY50" fmla="*/ 177800 h 720725"/>
                <a:gd name="connsiteX51" fmla="*/ 3362325 w 3540125"/>
                <a:gd name="connsiteY51" fmla="*/ 120650 h 720725"/>
                <a:gd name="connsiteX52" fmla="*/ 3441700 w 3540125"/>
                <a:gd name="connsiteY52" fmla="*/ 60325 h 720725"/>
                <a:gd name="connsiteX53" fmla="*/ 3540125 w 3540125"/>
                <a:gd name="connsiteY53" fmla="*/ 104775 h 720725"/>
                <a:gd name="connsiteX54" fmla="*/ 3508375 w 3540125"/>
                <a:gd name="connsiteY54" fmla="*/ 158750 h 720725"/>
                <a:gd name="connsiteX55" fmla="*/ 3441700 w 3540125"/>
                <a:gd name="connsiteY55" fmla="*/ 222250 h 720725"/>
                <a:gd name="connsiteX56" fmla="*/ 3371850 w 3540125"/>
                <a:gd name="connsiteY56" fmla="*/ 285750 h 720725"/>
                <a:gd name="connsiteX57" fmla="*/ 3251200 w 3540125"/>
                <a:gd name="connsiteY57" fmla="*/ 371475 h 720725"/>
                <a:gd name="connsiteX58" fmla="*/ 3159125 w 3540125"/>
                <a:gd name="connsiteY58" fmla="*/ 431800 h 720725"/>
                <a:gd name="connsiteX59" fmla="*/ 3003550 w 3540125"/>
                <a:gd name="connsiteY59" fmla="*/ 511175 h 720725"/>
                <a:gd name="connsiteX60" fmla="*/ 2863850 w 3540125"/>
                <a:gd name="connsiteY60" fmla="*/ 561975 h 720725"/>
                <a:gd name="connsiteX61" fmla="*/ 2711450 w 3540125"/>
                <a:gd name="connsiteY61" fmla="*/ 606425 h 720725"/>
                <a:gd name="connsiteX62" fmla="*/ 2578100 w 3540125"/>
                <a:gd name="connsiteY62" fmla="*/ 638175 h 720725"/>
                <a:gd name="connsiteX63" fmla="*/ 2441575 w 3540125"/>
                <a:gd name="connsiteY63" fmla="*/ 660400 h 720725"/>
                <a:gd name="connsiteX64" fmla="*/ 2327275 w 3540125"/>
                <a:gd name="connsiteY64" fmla="*/ 679450 h 720725"/>
                <a:gd name="connsiteX65" fmla="*/ 2155825 w 3540125"/>
                <a:gd name="connsiteY65" fmla="*/ 692150 h 720725"/>
                <a:gd name="connsiteX66" fmla="*/ 1879600 w 3540125"/>
                <a:gd name="connsiteY66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441700 w 3508375"/>
                <a:gd name="connsiteY52" fmla="*/ 60325 h 720725"/>
                <a:gd name="connsiteX53" fmla="*/ 3508375 w 3508375"/>
                <a:gd name="connsiteY53" fmla="*/ 158750 h 720725"/>
                <a:gd name="connsiteX54" fmla="*/ 3441700 w 3508375"/>
                <a:gd name="connsiteY54" fmla="*/ 222250 h 720725"/>
                <a:gd name="connsiteX55" fmla="*/ 3371850 w 3508375"/>
                <a:gd name="connsiteY55" fmla="*/ 285750 h 720725"/>
                <a:gd name="connsiteX56" fmla="*/ 3251200 w 3508375"/>
                <a:gd name="connsiteY56" fmla="*/ 371475 h 720725"/>
                <a:gd name="connsiteX57" fmla="*/ 3159125 w 3508375"/>
                <a:gd name="connsiteY57" fmla="*/ 431800 h 720725"/>
                <a:gd name="connsiteX58" fmla="*/ 3003550 w 3508375"/>
                <a:gd name="connsiteY58" fmla="*/ 511175 h 720725"/>
                <a:gd name="connsiteX59" fmla="*/ 2863850 w 3508375"/>
                <a:gd name="connsiteY59" fmla="*/ 561975 h 720725"/>
                <a:gd name="connsiteX60" fmla="*/ 2711450 w 3508375"/>
                <a:gd name="connsiteY60" fmla="*/ 606425 h 720725"/>
                <a:gd name="connsiteX61" fmla="*/ 2578100 w 3508375"/>
                <a:gd name="connsiteY61" fmla="*/ 638175 h 720725"/>
                <a:gd name="connsiteX62" fmla="*/ 2441575 w 3508375"/>
                <a:gd name="connsiteY62" fmla="*/ 660400 h 720725"/>
                <a:gd name="connsiteX63" fmla="*/ 2327275 w 3508375"/>
                <a:gd name="connsiteY63" fmla="*/ 679450 h 720725"/>
                <a:gd name="connsiteX64" fmla="*/ 2155825 w 3508375"/>
                <a:gd name="connsiteY64" fmla="*/ 692150 h 720725"/>
                <a:gd name="connsiteX65" fmla="*/ 1879600 w 3508375"/>
                <a:gd name="connsiteY65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362325 w 3508375"/>
                <a:gd name="connsiteY51" fmla="*/ 120650 h 720725"/>
                <a:gd name="connsiteX52" fmla="*/ 3508375 w 3508375"/>
                <a:gd name="connsiteY52" fmla="*/ 158750 h 720725"/>
                <a:gd name="connsiteX53" fmla="*/ 3441700 w 3508375"/>
                <a:gd name="connsiteY53" fmla="*/ 222250 h 720725"/>
                <a:gd name="connsiteX54" fmla="*/ 3371850 w 3508375"/>
                <a:gd name="connsiteY54" fmla="*/ 285750 h 720725"/>
                <a:gd name="connsiteX55" fmla="*/ 3251200 w 3508375"/>
                <a:gd name="connsiteY55" fmla="*/ 371475 h 720725"/>
                <a:gd name="connsiteX56" fmla="*/ 3159125 w 3508375"/>
                <a:gd name="connsiteY56" fmla="*/ 431800 h 720725"/>
                <a:gd name="connsiteX57" fmla="*/ 3003550 w 3508375"/>
                <a:gd name="connsiteY57" fmla="*/ 511175 h 720725"/>
                <a:gd name="connsiteX58" fmla="*/ 2863850 w 3508375"/>
                <a:gd name="connsiteY58" fmla="*/ 561975 h 720725"/>
                <a:gd name="connsiteX59" fmla="*/ 2711450 w 3508375"/>
                <a:gd name="connsiteY59" fmla="*/ 606425 h 720725"/>
                <a:gd name="connsiteX60" fmla="*/ 2578100 w 3508375"/>
                <a:gd name="connsiteY60" fmla="*/ 638175 h 720725"/>
                <a:gd name="connsiteX61" fmla="*/ 2441575 w 3508375"/>
                <a:gd name="connsiteY61" fmla="*/ 660400 h 720725"/>
                <a:gd name="connsiteX62" fmla="*/ 2327275 w 3508375"/>
                <a:gd name="connsiteY62" fmla="*/ 679450 h 720725"/>
                <a:gd name="connsiteX63" fmla="*/ 2155825 w 3508375"/>
                <a:gd name="connsiteY63" fmla="*/ 692150 h 720725"/>
                <a:gd name="connsiteX64" fmla="*/ 1879600 w 3508375"/>
                <a:gd name="connsiteY64" fmla="*/ 711200 h 720725"/>
                <a:gd name="connsiteX0" fmla="*/ 1879600 w 3508375"/>
                <a:gd name="connsiteY0" fmla="*/ 711200 h 720725"/>
                <a:gd name="connsiteX1" fmla="*/ 1622425 w 3508375"/>
                <a:gd name="connsiteY1" fmla="*/ 720725 h 720725"/>
                <a:gd name="connsiteX2" fmla="*/ 1457325 w 3508375"/>
                <a:gd name="connsiteY2" fmla="*/ 714375 h 720725"/>
                <a:gd name="connsiteX3" fmla="*/ 1225550 w 3508375"/>
                <a:gd name="connsiteY3" fmla="*/ 701675 h 720725"/>
                <a:gd name="connsiteX4" fmla="*/ 1073150 w 3508375"/>
                <a:gd name="connsiteY4" fmla="*/ 685800 h 720725"/>
                <a:gd name="connsiteX5" fmla="*/ 898525 w 3508375"/>
                <a:gd name="connsiteY5" fmla="*/ 663575 h 720725"/>
                <a:gd name="connsiteX6" fmla="*/ 749300 w 3508375"/>
                <a:gd name="connsiteY6" fmla="*/ 638175 h 720725"/>
                <a:gd name="connsiteX7" fmla="*/ 609600 w 3508375"/>
                <a:gd name="connsiteY7" fmla="*/ 600075 h 720725"/>
                <a:gd name="connsiteX8" fmla="*/ 511175 w 3508375"/>
                <a:gd name="connsiteY8" fmla="*/ 565150 h 720725"/>
                <a:gd name="connsiteX9" fmla="*/ 400050 w 3508375"/>
                <a:gd name="connsiteY9" fmla="*/ 511175 h 720725"/>
                <a:gd name="connsiteX10" fmla="*/ 301625 w 3508375"/>
                <a:gd name="connsiteY10" fmla="*/ 450850 h 720725"/>
                <a:gd name="connsiteX11" fmla="*/ 212725 w 3508375"/>
                <a:gd name="connsiteY11" fmla="*/ 384175 h 720725"/>
                <a:gd name="connsiteX12" fmla="*/ 117475 w 3508375"/>
                <a:gd name="connsiteY12" fmla="*/ 298450 h 720725"/>
                <a:gd name="connsiteX13" fmla="*/ 73025 w 3508375"/>
                <a:gd name="connsiteY13" fmla="*/ 254000 h 720725"/>
                <a:gd name="connsiteX14" fmla="*/ 31750 w 3508375"/>
                <a:gd name="connsiteY14" fmla="*/ 203200 h 720725"/>
                <a:gd name="connsiteX15" fmla="*/ 3175 w 3508375"/>
                <a:gd name="connsiteY15" fmla="*/ 149225 h 720725"/>
                <a:gd name="connsiteX16" fmla="*/ 0 w 3508375"/>
                <a:gd name="connsiteY16" fmla="*/ 111125 h 720725"/>
                <a:gd name="connsiteX17" fmla="*/ 6350 w 3508375"/>
                <a:gd name="connsiteY17" fmla="*/ 92075 h 720725"/>
                <a:gd name="connsiteX18" fmla="*/ 25400 w 3508375"/>
                <a:gd name="connsiteY18" fmla="*/ 69850 h 720725"/>
                <a:gd name="connsiteX19" fmla="*/ 63500 w 3508375"/>
                <a:gd name="connsiteY19" fmla="*/ 44450 h 720725"/>
                <a:gd name="connsiteX20" fmla="*/ 117475 w 3508375"/>
                <a:gd name="connsiteY20" fmla="*/ 22225 h 720725"/>
                <a:gd name="connsiteX21" fmla="*/ 190500 w 3508375"/>
                <a:gd name="connsiteY21" fmla="*/ 6350 h 720725"/>
                <a:gd name="connsiteX22" fmla="*/ 238125 w 3508375"/>
                <a:gd name="connsiteY22" fmla="*/ 0 h 720725"/>
                <a:gd name="connsiteX23" fmla="*/ 488950 w 3508375"/>
                <a:gd name="connsiteY23" fmla="*/ 200025 h 720725"/>
                <a:gd name="connsiteX24" fmla="*/ 498475 w 3508375"/>
                <a:gd name="connsiteY24" fmla="*/ 225425 h 720725"/>
                <a:gd name="connsiteX25" fmla="*/ 517525 w 3508375"/>
                <a:gd name="connsiteY25" fmla="*/ 260350 h 720725"/>
                <a:gd name="connsiteX26" fmla="*/ 555625 w 3508375"/>
                <a:gd name="connsiteY26" fmla="*/ 304800 h 720725"/>
                <a:gd name="connsiteX27" fmla="*/ 600075 w 3508375"/>
                <a:gd name="connsiteY27" fmla="*/ 336550 h 720725"/>
                <a:gd name="connsiteX28" fmla="*/ 676275 w 3508375"/>
                <a:gd name="connsiteY28" fmla="*/ 368300 h 720725"/>
                <a:gd name="connsiteX29" fmla="*/ 777875 w 3508375"/>
                <a:gd name="connsiteY29" fmla="*/ 396875 h 720725"/>
                <a:gd name="connsiteX30" fmla="*/ 895350 w 3508375"/>
                <a:gd name="connsiteY30" fmla="*/ 425450 h 720725"/>
                <a:gd name="connsiteX31" fmla="*/ 1016000 w 3508375"/>
                <a:gd name="connsiteY31" fmla="*/ 454025 h 720725"/>
                <a:gd name="connsiteX32" fmla="*/ 1123950 w 3508375"/>
                <a:gd name="connsiteY32" fmla="*/ 473075 h 720725"/>
                <a:gd name="connsiteX33" fmla="*/ 1225550 w 3508375"/>
                <a:gd name="connsiteY33" fmla="*/ 485775 h 720725"/>
                <a:gd name="connsiteX34" fmla="*/ 1327150 w 3508375"/>
                <a:gd name="connsiteY34" fmla="*/ 495300 h 720725"/>
                <a:gd name="connsiteX35" fmla="*/ 1412875 w 3508375"/>
                <a:gd name="connsiteY35" fmla="*/ 495300 h 720725"/>
                <a:gd name="connsiteX36" fmla="*/ 1606550 w 3508375"/>
                <a:gd name="connsiteY36" fmla="*/ 495300 h 720725"/>
                <a:gd name="connsiteX37" fmla="*/ 1793875 w 3508375"/>
                <a:gd name="connsiteY37" fmla="*/ 508000 h 720725"/>
                <a:gd name="connsiteX38" fmla="*/ 1908175 w 3508375"/>
                <a:gd name="connsiteY38" fmla="*/ 508000 h 720725"/>
                <a:gd name="connsiteX39" fmla="*/ 2070100 w 3508375"/>
                <a:gd name="connsiteY39" fmla="*/ 498475 h 720725"/>
                <a:gd name="connsiteX40" fmla="*/ 2124075 w 3508375"/>
                <a:gd name="connsiteY40" fmla="*/ 492125 h 720725"/>
                <a:gd name="connsiteX41" fmla="*/ 2279650 w 3508375"/>
                <a:gd name="connsiteY41" fmla="*/ 473075 h 720725"/>
                <a:gd name="connsiteX42" fmla="*/ 2428875 w 3508375"/>
                <a:gd name="connsiteY42" fmla="*/ 454025 h 720725"/>
                <a:gd name="connsiteX43" fmla="*/ 2552700 w 3508375"/>
                <a:gd name="connsiteY43" fmla="*/ 438150 h 720725"/>
                <a:gd name="connsiteX44" fmla="*/ 2667000 w 3508375"/>
                <a:gd name="connsiteY44" fmla="*/ 419100 h 720725"/>
                <a:gd name="connsiteX45" fmla="*/ 2749550 w 3508375"/>
                <a:gd name="connsiteY45" fmla="*/ 403225 h 720725"/>
                <a:gd name="connsiteX46" fmla="*/ 2832100 w 3508375"/>
                <a:gd name="connsiteY46" fmla="*/ 381000 h 720725"/>
                <a:gd name="connsiteX47" fmla="*/ 2987675 w 3508375"/>
                <a:gd name="connsiteY47" fmla="*/ 320675 h 720725"/>
                <a:gd name="connsiteX48" fmla="*/ 3098800 w 3508375"/>
                <a:gd name="connsiteY48" fmla="*/ 276225 h 720725"/>
                <a:gd name="connsiteX49" fmla="*/ 3206750 w 3508375"/>
                <a:gd name="connsiteY49" fmla="*/ 219075 h 720725"/>
                <a:gd name="connsiteX50" fmla="*/ 3276600 w 3508375"/>
                <a:gd name="connsiteY50" fmla="*/ 177800 h 720725"/>
                <a:gd name="connsiteX51" fmla="*/ 3508375 w 3508375"/>
                <a:gd name="connsiteY51" fmla="*/ 158750 h 720725"/>
                <a:gd name="connsiteX52" fmla="*/ 3441700 w 3508375"/>
                <a:gd name="connsiteY52" fmla="*/ 222250 h 720725"/>
                <a:gd name="connsiteX53" fmla="*/ 3371850 w 3508375"/>
                <a:gd name="connsiteY53" fmla="*/ 285750 h 720725"/>
                <a:gd name="connsiteX54" fmla="*/ 3251200 w 3508375"/>
                <a:gd name="connsiteY54" fmla="*/ 371475 h 720725"/>
                <a:gd name="connsiteX55" fmla="*/ 3159125 w 3508375"/>
                <a:gd name="connsiteY55" fmla="*/ 431800 h 720725"/>
                <a:gd name="connsiteX56" fmla="*/ 3003550 w 3508375"/>
                <a:gd name="connsiteY56" fmla="*/ 511175 h 720725"/>
                <a:gd name="connsiteX57" fmla="*/ 2863850 w 3508375"/>
                <a:gd name="connsiteY57" fmla="*/ 561975 h 720725"/>
                <a:gd name="connsiteX58" fmla="*/ 2711450 w 3508375"/>
                <a:gd name="connsiteY58" fmla="*/ 606425 h 720725"/>
                <a:gd name="connsiteX59" fmla="*/ 2578100 w 3508375"/>
                <a:gd name="connsiteY59" fmla="*/ 638175 h 720725"/>
                <a:gd name="connsiteX60" fmla="*/ 2441575 w 3508375"/>
                <a:gd name="connsiteY60" fmla="*/ 660400 h 720725"/>
                <a:gd name="connsiteX61" fmla="*/ 2327275 w 3508375"/>
                <a:gd name="connsiteY61" fmla="*/ 679450 h 720725"/>
                <a:gd name="connsiteX62" fmla="*/ 2155825 w 3508375"/>
                <a:gd name="connsiteY62" fmla="*/ 692150 h 720725"/>
                <a:gd name="connsiteX63" fmla="*/ 1879600 w 3508375"/>
                <a:gd name="connsiteY63" fmla="*/ 711200 h 720725"/>
                <a:gd name="connsiteX0" fmla="*/ 1879600 w 3441700"/>
                <a:gd name="connsiteY0" fmla="*/ 711200 h 720725"/>
                <a:gd name="connsiteX1" fmla="*/ 1622425 w 3441700"/>
                <a:gd name="connsiteY1" fmla="*/ 720725 h 720725"/>
                <a:gd name="connsiteX2" fmla="*/ 1457325 w 3441700"/>
                <a:gd name="connsiteY2" fmla="*/ 714375 h 720725"/>
                <a:gd name="connsiteX3" fmla="*/ 1225550 w 3441700"/>
                <a:gd name="connsiteY3" fmla="*/ 701675 h 720725"/>
                <a:gd name="connsiteX4" fmla="*/ 1073150 w 3441700"/>
                <a:gd name="connsiteY4" fmla="*/ 685800 h 720725"/>
                <a:gd name="connsiteX5" fmla="*/ 898525 w 3441700"/>
                <a:gd name="connsiteY5" fmla="*/ 663575 h 720725"/>
                <a:gd name="connsiteX6" fmla="*/ 749300 w 3441700"/>
                <a:gd name="connsiteY6" fmla="*/ 638175 h 720725"/>
                <a:gd name="connsiteX7" fmla="*/ 609600 w 3441700"/>
                <a:gd name="connsiteY7" fmla="*/ 600075 h 720725"/>
                <a:gd name="connsiteX8" fmla="*/ 511175 w 3441700"/>
                <a:gd name="connsiteY8" fmla="*/ 565150 h 720725"/>
                <a:gd name="connsiteX9" fmla="*/ 400050 w 3441700"/>
                <a:gd name="connsiteY9" fmla="*/ 511175 h 720725"/>
                <a:gd name="connsiteX10" fmla="*/ 301625 w 3441700"/>
                <a:gd name="connsiteY10" fmla="*/ 450850 h 720725"/>
                <a:gd name="connsiteX11" fmla="*/ 212725 w 3441700"/>
                <a:gd name="connsiteY11" fmla="*/ 384175 h 720725"/>
                <a:gd name="connsiteX12" fmla="*/ 117475 w 3441700"/>
                <a:gd name="connsiteY12" fmla="*/ 298450 h 720725"/>
                <a:gd name="connsiteX13" fmla="*/ 73025 w 3441700"/>
                <a:gd name="connsiteY13" fmla="*/ 254000 h 720725"/>
                <a:gd name="connsiteX14" fmla="*/ 31750 w 3441700"/>
                <a:gd name="connsiteY14" fmla="*/ 203200 h 720725"/>
                <a:gd name="connsiteX15" fmla="*/ 3175 w 3441700"/>
                <a:gd name="connsiteY15" fmla="*/ 149225 h 720725"/>
                <a:gd name="connsiteX16" fmla="*/ 0 w 3441700"/>
                <a:gd name="connsiteY16" fmla="*/ 111125 h 720725"/>
                <a:gd name="connsiteX17" fmla="*/ 6350 w 3441700"/>
                <a:gd name="connsiteY17" fmla="*/ 92075 h 720725"/>
                <a:gd name="connsiteX18" fmla="*/ 25400 w 3441700"/>
                <a:gd name="connsiteY18" fmla="*/ 69850 h 720725"/>
                <a:gd name="connsiteX19" fmla="*/ 63500 w 3441700"/>
                <a:gd name="connsiteY19" fmla="*/ 44450 h 720725"/>
                <a:gd name="connsiteX20" fmla="*/ 117475 w 3441700"/>
                <a:gd name="connsiteY20" fmla="*/ 22225 h 720725"/>
                <a:gd name="connsiteX21" fmla="*/ 190500 w 3441700"/>
                <a:gd name="connsiteY21" fmla="*/ 6350 h 720725"/>
                <a:gd name="connsiteX22" fmla="*/ 238125 w 3441700"/>
                <a:gd name="connsiteY22" fmla="*/ 0 h 720725"/>
                <a:gd name="connsiteX23" fmla="*/ 488950 w 3441700"/>
                <a:gd name="connsiteY23" fmla="*/ 200025 h 720725"/>
                <a:gd name="connsiteX24" fmla="*/ 498475 w 3441700"/>
                <a:gd name="connsiteY24" fmla="*/ 225425 h 720725"/>
                <a:gd name="connsiteX25" fmla="*/ 517525 w 3441700"/>
                <a:gd name="connsiteY25" fmla="*/ 260350 h 720725"/>
                <a:gd name="connsiteX26" fmla="*/ 555625 w 3441700"/>
                <a:gd name="connsiteY26" fmla="*/ 304800 h 720725"/>
                <a:gd name="connsiteX27" fmla="*/ 600075 w 3441700"/>
                <a:gd name="connsiteY27" fmla="*/ 336550 h 720725"/>
                <a:gd name="connsiteX28" fmla="*/ 676275 w 3441700"/>
                <a:gd name="connsiteY28" fmla="*/ 368300 h 720725"/>
                <a:gd name="connsiteX29" fmla="*/ 777875 w 3441700"/>
                <a:gd name="connsiteY29" fmla="*/ 396875 h 720725"/>
                <a:gd name="connsiteX30" fmla="*/ 895350 w 3441700"/>
                <a:gd name="connsiteY30" fmla="*/ 425450 h 720725"/>
                <a:gd name="connsiteX31" fmla="*/ 1016000 w 3441700"/>
                <a:gd name="connsiteY31" fmla="*/ 454025 h 720725"/>
                <a:gd name="connsiteX32" fmla="*/ 1123950 w 3441700"/>
                <a:gd name="connsiteY32" fmla="*/ 473075 h 720725"/>
                <a:gd name="connsiteX33" fmla="*/ 1225550 w 3441700"/>
                <a:gd name="connsiteY33" fmla="*/ 485775 h 720725"/>
                <a:gd name="connsiteX34" fmla="*/ 1327150 w 3441700"/>
                <a:gd name="connsiteY34" fmla="*/ 495300 h 720725"/>
                <a:gd name="connsiteX35" fmla="*/ 1412875 w 3441700"/>
                <a:gd name="connsiteY35" fmla="*/ 495300 h 720725"/>
                <a:gd name="connsiteX36" fmla="*/ 1606550 w 3441700"/>
                <a:gd name="connsiteY36" fmla="*/ 495300 h 720725"/>
                <a:gd name="connsiteX37" fmla="*/ 1793875 w 3441700"/>
                <a:gd name="connsiteY37" fmla="*/ 508000 h 720725"/>
                <a:gd name="connsiteX38" fmla="*/ 1908175 w 3441700"/>
                <a:gd name="connsiteY38" fmla="*/ 508000 h 720725"/>
                <a:gd name="connsiteX39" fmla="*/ 2070100 w 3441700"/>
                <a:gd name="connsiteY39" fmla="*/ 498475 h 720725"/>
                <a:gd name="connsiteX40" fmla="*/ 2124075 w 3441700"/>
                <a:gd name="connsiteY40" fmla="*/ 492125 h 720725"/>
                <a:gd name="connsiteX41" fmla="*/ 2279650 w 3441700"/>
                <a:gd name="connsiteY41" fmla="*/ 473075 h 720725"/>
                <a:gd name="connsiteX42" fmla="*/ 2428875 w 3441700"/>
                <a:gd name="connsiteY42" fmla="*/ 454025 h 720725"/>
                <a:gd name="connsiteX43" fmla="*/ 2552700 w 3441700"/>
                <a:gd name="connsiteY43" fmla="*/ 438150 h 720725"/>
                <a:gd name="connsiteX44" fmla="*/ 2667000 w 3441700"/>
                <a:gd name="connsiteY44" fmla="*/ 419100 h 720725"/>
                <a:gd name="connsiteX45" fmla="*/ 2749550 w 3441700"/>
                <a:gd name="connsiteY45" fmla="*/ 403225 h 720725"/>
                <a:gd name="connsiteX46" fmla="*/ 2832100 w 3441700"/>
                <a:gd name="connsiteY46" fmla="*/ 381000 h 720725"/>
                <a:gd name="connsiteX47" fmla="*/ 2987675 w 3441700"/>
                <a:gd name="connsiteY47" fmla="*/ 320675 h 720725"/>
                <a:gd name="connsiteX48" fmla="*/ 3098800 w 3441700"/>
                <a:gd name="connsiteY48" fmla="*/ 276225 h 720725"/>
                <a:gd name="connsiteX49" fmla="*/ 3206750 w 3441700"/>
                <a:gd name="connsiteY49" fmla="*/ 219075 h 720725"/>
                <a:gd name="connsiteX50" fmla="*/ 3276600 w 3441700"/>
                <a:gd name="connsiteY50" fmla="*/ 177800 h 720725"/>
                <a:gd name="connsiteX51" fmla="*/ 3441700 w 3441700"/>
                <a:gd name="connsiteY51" fmla="*/ 222250 h 720725"/>
                <a:gd name="connsiteX52" fmla="*/ 3371850 w 3441700"/>
                <a:gd name="connsiteY52" fmla="*/ 285750 h 720725"/>
                <a:gd name="connsiteX53" fmla="*/ 3251200 w 3441700"/>
                <a:gd name="connsiteY53" fmla="*/ 371475 h 720725"/>
                <a:gd name="connsiteX54" fmla="*/ 3159125 w 3441700"/>
                <a:gd name="connsiteY54" fmla="*/ 431800 h 720725"/>
                <a:gd name="connsiteX55" fmla="*/ 3003550 w 3441700"/>
                <a:gd name="connsiteY55" fmla="*/ 511175 h 720725"/>
                <a:gd name="connsiteX56" fmla="*/ 2863850 w 3441700"/>
                <a:gd name="connsiteY56" fmla="*/ 561975 h 720725"/>
                <a:gd name="connsiteX57" fmla="*/ 2711450 w 3441700"/>
                <a:gd name="connsiteY57" fmla="*/ 606425 h 720725"/>
                <a:gd name="connsiteX58" fmla="*/ 2578100 w 3441700"/>
                <a:gd name="connsiteY58" fmla="*/ 638175 h 720725"/>
                <a:gd name="connsiteX59" fmla="*/ 2441575 w 3441700"/>
                <a:gd name="connsiteY59" fmla="*/ 660400 h 720725"/>
                <a:gd name="connsiteX60" fmla="*/ 2327275 w 3441700"/>
                <a:gd name="connsiteY60" fmla="*/ 679450 h 720725"/>
                <a:gd name="connsiteX61" fmla="*/ 2155825 w 3441700"/>
                <a:gd name="connsiteY61" fmla="*/ 692150 h 720725"/>
                <a:gd name="connsiteX62" fmla="*/ 1879600 w 3441700"/>
                <a:gd name="connsiteY62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276600 w 3371850"/>
                <a:gd name="connsiteY50" fmla="*/ 177800 h 720725"/>
                <a:gd name="connsiteX51" fmla="*/ 3371850 w 3371850"/>
                <a:gd name="connsiteY51" fmla="*/ 285750 h 720725"/>
                <a:gd name="connsiteX52" fmla="*/ 3251200 w 3371850"/>
                <a:gd name="connsiteY52" fmla="*/ 371475 h 720725"/>
                <a:gd name="connsiteX53" fmla="*/ 3159125 w 3371850"/>
                <a:gd name="connsiteY53" fmla="*/ 431800 h 720725"/>
                <a:gd name="connsiteX54" fmla="*/ 3003550 w 3371850"/>
                <a:gd name="connsiteY54" fmla="*/ 511175 h 720725"/>
                <a:gd name="connsiteX55" fmla="*/ 2863850 w 3371850"/>
                <a:gd name="connsiteY55" fmla="*/ 561975 h 720725"/>
                <a:gd name="connsiteX56" fmla="*/ 2711450 w 3371850"/>
                <a:gd name="connsiteY56" fmla="*/ 606425 h 720725"/>
                <a:gd name="connsiteX57" fmla="*/ 2578100 w 3371850"/>
                <a:gd name="connsiteY57" fmla="*/ 638175 h 720725"/>
                <a:gd name="connsiteX58" fmla="*/ 2441575 w 3371850"/>
                <a:gd name="connsiteY58" fmla="*/ 660400 h 720725"/>
                <a:gd name="connsiteX59" fmla="*/ 2327275 w 3371850"/>
                <a:gd name="connsiteY59" fmla="*/ 679450 h 720725"/>
                <a:gd name="connsiteX60" fmla="*/ 2155825 w 3371850"/>
                <a:gd name="connsiteY60" fmla="*/ 692150 h 720725"/>
                <a:gd name="connsiteX61" fmla="*/ 1879600 w 3371850"/>
                <a:gd name="connsiteY61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206750 w 3371850"/>
                <a:gd name="connsiteY49" fmla="*/ 219075 h 720725"/>
                <a:gd name="connsiteX50" fmla="*/ 3371850 w 3371850"/>
                <a:gd name="connsiteY50" fmla="*/ 285750 h 720725"/>
                <a:gd name="connsiteX51" fmla="*/ 3251200 w 3371850"/>
                <a:gd name="connsiteY51" fmla="*/ 371475 h 720725"/>
                <a:gd name="connsiteX52" fmla="*/ 3159125 w 3371850"/>
                <a:gd name="connsiteY52" fmla="*/ 431800 h 720725"/>
                <a:gd name="connsiteX53" fmla="*/ 3003550 w 3371850"/>
                <a:gd name="connsiteY53" fmla="*/ 511175 h 720725"/>
                <a:gd name="connsiteX54" fmla="*/ 2863850 w 3371850"/>
                <a:gd name="connsiteY54" fmla="*/ 561975 h 720725"/>
                <a:gd name="connsiteX55" fmla="*/ 2711450 w 3371850"/>
                <a:gd name="connsiteY55" fmla="*/ 606425 h 720725"/>
                <a:gd name="connsiteX56" fmla="*/ 2578100 w 3371850"/>
                <a:gd name="connsiteY56" fmla="*/ 638175 h 720725"/>
                <a:gd name="connsiteX57" fmla="*/ 2441575 w 3371850"/>
                <a:gd name="connsiteY57" fmla="*/ 660400 h 720725"/>
                <a:gd name="connsiteX58" fmla="*/ 2327275 w 3371850"/>
                <a:gd name="connsiteY58" fmla="*/ 679450 h 720725"/>
                <a:gd name="connsiteX59" fmla="*/ 2155825 w 3371850"/>
                <a:gd name="connsiteY59" fmla="*/ 692150 h 720725"/>
                <a:gd name="connsiteX60" fmla="*/ 1879600 w 3371850"/>
                <a:gd name="connsiteY60" fmla="*/ 711200 h 720725"/>
                <a:gd name="connsiteX0" fmla="*/ 1879600 w 3371850"/>
                <a:gd name="connsiteY0" fmla="*/ 711200 h 720725"/>
                <a:gd name="connsiteX1" fmla="*/ 1622425 w 3371850"/>
                <a:gd name="connsiteY1" fmla="*/ 720725 h 720725"/>
                <a:gd name="connsiteX2" fmla="*/ 1457325 w 3371850"/>
                <a:gd name="connsiteY2" fmla="*/ 714375 h 720725"/>
                <a:gd name="connsiteX3" fmla="*/ 1225550 w 3371850"/>
                <a:gd name="connsiteY3" fmla="*/ 701675 h 720725"/>
                <a:gd name="connsiteX4" fmla="*/ 1073150 w 3371850"/>
                <a:gd name="connsiteY4" fmla="*/ 685800 h 720725"/>
                <a:gd name="connsiteX5" fmla="*/ 898525 w 3371850"/>
                <a:gd name="connsiteY5" fmla="*/ 663575 h 720725"/>
                <a:gd name="connsiteX6" fmla="*/ 749300 w 3371850"/>
                <a:gd name="connsiteY6" fmla="*/ 638175 h 720725"/>
                <a:gd name="connsiteX7" fmla="*/ 609600 w 3371850"/>
                <a:gd name="connsiteY7" fmla="*/ 600075 h 720725"/>
                <a:gd name="connsiteX8" fmla="*/ 511175 w 3371850"/>
                <a:gd name="connsiteY8" fmla="*/ 565150 h 720725"/>
                <a:gd name="connsiteX9" fmla="*/ 400050 w 3371850"/>
                <a:gd name="connsiteY9" fmla="*/ 511175 h 720725"/>
                <a:gd name="connsiteX10" fmla="*/ 301625 w 3371850"/>
                <a:gd name="connsiteY10" fmla="*/ 450850 h 720725"/>
                <a:gd name="connsiteX11" fmla="*/ 212725 w 3371850"/>
                <a:gd name="connsiteY11" fmla="*/ 384175 h 720725"/>
                <a:gd name="connsiteX12" fmla="*/ 117475 w 3371850"/>
                <a:gd name="connsiteY12" fmla="*/ 298450 h 720725"/>
                <a:gd name="connsiteX13" fmla="*/ 73025 w 3371850"/>
                <a:gd name="connsiteY13" fmla="*/ 254000 h 720725"/>
                <a:gd name="connsiteX14" fmla="*/ 31750 w 3371850"/>
                <a:gd name="connsiteY14" fmla="*/ 203200 h 720725"/>
                <a:gd name="connsiteX15" fmla="*/ 3175 w 3371850"/>
                <a:gd name="connsiteY15" fmla="*/ 149225 h 720725"/>
                <a:gd name="connsiteX16" fmla="*/ 0 w 3371850"/>
                <a:gd name="connsiteY16" fmla="*/ 111125 h 720725"/>
                <a:gd name="connsiteX17" fmla="*/ 6350 w 3371850"/>
                <a:gd name="connsiteY17" fmla="*/ 92075 h 720725"/>
                <a:gd name="connsiteX18" fmla="*/ 25400 w 3371850"/>
                <a:gd name="connsiteY18" fmla="*/ 69850 h 720725"/>
                <a:gd name="connsiteX19" fmla="*/ 63500 w 3371850"/>
                <a:gd name="connsiteY19" fmla="*/ 44450 h 720725"/>
                <a:gd name="connsiteX20" fmla="*/ 117475 w 3371850"/>
                <a:gd name="connsiteY20" fmla="*/ 22225 h 720725"/>
                <a:gd name="connsiteX21" fmla="*/ 190500 w 3371850"/>
                <a:gd name="connsiteY21" fmla="*/ 6350 h 720725"/>
                <a:gd name="connsiteX22" fmla="*/ 238125 w 3371850"/>
                <a:gd name="connsiteY22" fmla="*/ 0 h 720725"/>
                <a:gd name="connsiteX23" fmla="*/ 488950 w 3371850"/>
                <a:gd name="connsiteY23" fmla="*/ 200025 h 720725"/>
                <a:gd name="connsiteX24" fmla="*/ 498475 w 3371850"/>
                <a:gd name="connsiteY24" fmla="*/ 225425 h 720725"/>
                <a:gd name="connsiteX25" fmla="*/ 517525 w 3371850"/>
                <a:gd name="connsiteY25" fmla="*/ 260350 h 720725"/>
                <a:gd name="connsiteX26" fmla="*/ 555625 w 3371850"/>
                <a:gd name="connsiteY26" fmla="*/ 304800 h 720725"/>
                <a:gd name="connsiteX27" fmla="*/ 600075 w 3371850"/>
                <a:gd name="connsiteY27" fmla="*/ 336550 h 720725"/>
                <a:gd name="connsiteX28" fmla="*/ 676275 w 3371850"/>
                <a:gd name="connsiteY28" fmla="*/ 368300 h 720725"/>
                <a:gd name="connsiteX29" fmla="*/ 777875 w 3371850"/>
                <a:gd name="connsiteY29" fmla="*/ 396875 h 720725"/>
                <a:gd name="connsiteX30" fmla="*/ 895350 w 3371850"/>
                <a:gd name="connsiteY30" fmla="*/ 425450 h 720725"/>
                <a:gd name="connsiteX31" fmla="*/ 1016000 w 3371850"/>
                <a:gd name="connsiteY31" fmla="*/ 454025 h 720725"/>
                <a:gd name="connsiteX32" fmla="*/ 1123950 w 3371850"/>
                <a:gd name="connsiteY32" fmla="*/ 473075 h 720725"/>
                <a:gd name="connsiteX33" fmla="*/ 1225550 w 3371850"/>
                <a:gd name="connsiteY33" fmla="*/ 485775 h 720725"/>
                <a:gd name="connsiteX34" fmla="*/ 1327150 w 3371850"/>
                <a:gd name="connsiteY34" fmla="*/ 495300 h 720725"/>
                <a:gd name="connsiteX35" fmla="*/ 1412875 w 3371850"/>
                <a:gd name="connsiteY35" fmla="*/ 495300 h 720725"/>
                <a:gd name="connsiteX36" fmla="*/ 1606550 w 3371850"/>
                <a:gd name="connsiteY36" fmla="*/ 495300 h 720725"/>
                <a:gd name="connsiteX37" fmla="*/ 1793875 w 3371850"/>
                <a:gd name="connsiteY37" fmla="*/ 508000 h 720725"/>
                <a:gd name="connsiteX38" fmla="*/ 1908175 w 3371850"/>
                <a:gd name="connsiteY38" fmla="*/ 508000 h 720725"/>
                <a:gd name="connsiteX39" fmla="*/ 2070100 w 3371850"/>
                <a:gd name="connsiteY39" fmla="*/ 498475 h 720725"/>
                <a:gd name="connsiteX40" fmla="*/ 2124075 w 3371850"/>
                <a:gd name="connsiteY40" fmla="*/ 492125 h 720725"/>
                <a:gd name="connsiteX41" fmla="*/ 2279650 w 3371850"/>
                <a:gd name="connsiteY41" fmla="*/ 473075 h 720725"/>
                <a:gd name="connsiteX42" fmla="*/ 2428875 w 3371850"/>
                <a:gd name="connsiteY42" fmla="*/ 454025 h 720725"/>
                <a:gd name="connsiteX43" fmla="*/ 2552700 w 3371850"/>
                <a:gd name="connsiteY43" fmla="*/ 438150 h 720725"/>
                <a:gd name="connsiteX44" fmla="*/ 2667000 w 3371850"/>
                <a:gd name="connsiteY44" fmla="*/ 419100 h 720725"/>
                <a:gd name="connsiteX45" fmla="*/ 2749550 w 3371850"/>
                <a:gd name="connsiteY45" fmla="*/ 403225 h 720725"/>
                <a:gd name="connsiteX46" fmla="*/ 2832100 w 3371850"/>
                <a:gd name="connsiteY46" fmla="*/ 381000 h 720725"/>
                <a:gd name="connsiteX47" fmla="*/ 2987675 w 3371850"/>
                <a:gd name="connsiteY47" fmla="*/ 320675 h 720725"/>
                <a:gd name="connsiteX48" fmla="*/ 3098800 w 3371850"/>
                <a:gd name="connsiteY48" fmla="*/ 276225 h 720725"/>
                <a:gd name="connsiteX49" fmla="*/ 3371850 w 3371850"/>
                <a:gd name="connsiteY49" fmla="*/ 285750 h 720725"/>
                <a:gd name="connsiteX50" fmla="*/ 3251200 w 3371850"/>
                <a:gd name="connsiteY50" fmla="*/ 371475 h 720725"/>
                <a:gd name="connsiteX51" fmla="*/ 3159125 w 3371850"/>
                <a:gd name="connsiteY51" fmla="*/ 431800 h 720725"/>
                <a:gd name="connsiteX52" fmla="*/ 3003550 w 3371850"/>
                <a:gd name="connsiteY52" fmla="*/ 511175 h 720725"/>
                <a:gd name="connsiteX53" fmla="*/ 2863850 w 3371850"/>
                <a:gd name="connsiteY53" fmla="*/ 561975 h 720725"/>
                <a:gd name="connsiteX54" fmla="*/ 2711450 w 3371850"/>
                <a:gd name="connsiteY54" fmla="*/ 606425 h 720725"/>
                <a:gd name="connsiteX55" fmla="*/ 2578100 w 3371850"/>
                <a:gd name="connsiteY55" fmla="*/ 638175 h 720725"/>
                <a:gd name="connsiteX56" fmla="*/ 2441575 w 3371850"/>
                <a:gd name="connsiteY56" fmla="*/ 660400 h 720725"/>
                <a:gd name="connsiteX57" fmla="*/ 2327275 w 3371850"/>
                <a:gd name="connsiteY57" fmla="*/ 679450 h 720725"/>
                <a:gd name="connsiteX58" fmla="*/ 2155825 w 3371850"/>
                <a:gd name="connsiteY58" fmla="*/ 692150 h 720725"/>
                <a:gd name="connsiteX59" fmla="*/ 1879600 w 3371850"/>
                <a:gd name="connsiteY59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098800 w 3251200"/>
                <a:gd name="connsiteY48" fmla="*/ 276225 h 720725"/>
                <a:gd name="connsiteX49" fmla="*/ 3251200 w 3251200"/>
                <a:gd name="connsiteY49" fmla="*/ 371475 h 720725"/>
                <a:gd name="connsiteX50" fmla="*/ 3159125 w 3251200"/>
                <a:gd name="connsiteY50" fmla="*/ 431800 h 720725"/>
                <a:gd name="connsiteX51" fmla="*/ 3003550 w 3251200"/>
                <a:gd name="connsiteY51" fmla="*/ 511175 h 720725"/>
                <a:gd name="connsiteX52" fmla="*/ 2863850 w 3251200"/>
                <a:gd name="connsiteY52" fmla="*/ 561975 h 720725"/>
                <a:gd name="connsiteX53" fmla="*/ 2711450 w 3251200"/>
                <a:gd name="connsiteY53" fmla="*/ 606425 h 720725"/>
                <a:gd name="connsiteX54" fmla="*/ 2578100 w 3251200"/>
                <a:gd name="connsiteY54" fmla="*/ 638175 h 720725"/>
                <a:gd name="connsiteX55" fmla="*/ 2441575 w 3251200"/>
                <a:gd name="connsiteY55" fmla="*/ 660400 h 720725"/>
                <a:gd name="connsiteX56" fmla="*/ 2327275 w 3251200"/>
                <a:gd name="connsiteY56" fmla="*/ 679450 h 720725"/>
                <a:gd name="connsiteX57" fmla="*/ 2155825 w 3251200"/>
                <a:gd name="connsiteY57" fmla="*/ 692150 h 720725"/>
                <a:gd name="connsiteX58" fmla="*/ 1879600 w 3251200"/>
                <a:gd name="connsiteY58" fmla="*/ 711200 h 720725"/>
                <a:gd name="connsiteX0" fmla="*/ 1879600 w 3251200"/>
                <a:gd name="connsiteY0" fmla="*/ 711200 h 720725"/>
                <a:gd name="connsiteX1" fmla="*/ 1622425 w 3251200"/>
                <a:gd name="connsiteY1" fmla="*/ 720725 h 720725"/>
                <a:gd name="connsiteX2" fmla="*/ 1457325 w 3251200"/>
                <a:gd name="connsiteY2" fmla="*/ 714375 h 720725"/>
                <a:gd name="connsiteX3" fmla="*/ 1225550 w 3251200"/>
                <a:gd name="connsiteY3" fmla="*/ 701675 h 720725"/>
                <a:gd name="connsiteX4" fmla="*/ 1073150 w 3251200"/>
                <a:gd name="connsiteY4" fmla="*/ 685800 h 720725"/>
                <a:gd name="connsiteX5" fmla="*/ 898525 w 3251200"/>
                <a:gd name="connsiteY5" fmla="*/ 663575 h 720725"/>
                <a:gd name="connsiteX6" fmla="*/ 749300 w 3251200"/>
                <a:gd name="connsiteY6" fmla="*/ 638175 h 720725"/>
                <a:gd name="connsiteX7" fmla="*/ 609600 w 3251200"/>
                <a:gd name="connsiteY7" fmla="*/ 600075 h 720725"/>
                <a:gd name="connsiteX8" fmla="*/ 511175 w 3251200"/>
                <a:gd name="connsiteY8" fmla="*/ 565150 h 720725"/>
                <a:gd name="connsiteX9" fmla="*/ 400050 w 3251200"/>
                <a:gd name="connsiteY9" fmla="*/ 511175 h 720725"/>
                <a:gd name="connsiteX10" fmla="*/ 301625 w 3251200"/>
                <a:gd name="connsiteY10" fmla="*/ 450850 h 720725"/>
                <a:gd name="connsiteX11" fmla="*/ 212725 w 3251200"/>
                <a:gd name="connsiteY11" fmla="*/ 384175 h 720725"/>
                <a:gd name="connsiteX12" fmla="*/ 117475 w 3251200"/>
                <a:gd name="connsiteY12" fmla="*/ 298450 h 720725"/>
                <a:gd name="connsiteX13" fmla="*/ 73025 w 3251200"/>
                <a:gd name="connsiteY13" fmla="*/ 254000 h 720725"/>
                <a:gd name="connsiteX14" fmla="*/ 31750 w 3251200"/>
                <a:gd name="connsiteY14" fmla="*/ 203200 h 720725"/>
                <a:gd name="connsiteX15" fmla="*/ 3175 w 3251200"/>
                <a:gd name="connsiteY15" fmla="*/ 149225 h 720725"/>
                <a:gd name="connsiteX16" fmla="*/ 0 w 3251200"/>
                <a:gd name="connsiteY16" fmla="*/ 111125 h 720725"/>
                <a:gd name="connsiteX17" fmla="*/ 6350 w 3251200"/>
                <a:gd name="connsiteY17" fmla="*/ 92075 h 720725"/>
                <a:gd name="connsiteX18" fmla="*/ 25400 w 3251200"/>
                <a:gd name="connsiteY18" fmla="*/ 69850 h 720725"/>
                <a:gd name="connsiteX19" fmla="*/ 63500 w 3251200"/>
                <a:gd name="connsiteY19" fmla="*/ 44450 h 720725"/>
                <a:gd name="connsiteX20" fmla="*/ 117475 w 3251200"/>
                <a:gd name="connsiteY20" fmla="*/ 22225 h 720725"/>
                <a:gd name="connsiteX21" fmla="*/ 190500 w 3251200"/>
                <a:gd name="connsiteY21" fmla="*/ 6350 h 720725"/>
                <a:gd name="connsiteX22" fmla="*/ 238125 w 3251200"/>
                <a:gd name="connsiteY22" fmla="*/ 0 h 720725"/>
                <a:gd name="connsiteX23" fmla="*/ 488950 w 3251200"/>
                <a:gd name="connsiteY23" fmla="*/ 200025 h 720725"/>
                <a:gd name="connsiteX24" fmla="*/ 498475 w 3251200"/>
                <a:gd name="connsiteY24" fmla="*/ 225425 h 720725"/>
                <a:gd name="connsiteX25" fmla="*/ 517525 w 3251200"/>
                <a:gd name="connsiteY25" fmla="*/ 260350 h 720725"/>
                <a:gd name="connsiteX26" fmla="*/ 555625 w 3251200"/>
                <a:gd name="connsiteY26" fmla="*/ 304800 h 720725"/>
                <a:gd name="connsiteX27" fmla="*/ 600075 w 3251200"/>
                <a:gd name="connsiteY27" fmla="*/ 336550 h 720725"/>
                <a:gd name="connsiteX28" fmla="*/ 676275 w 3251200"/>
                <a:gd name="connsiteY28" fmla="*/ 368300 h 720725"/>
                <a:gd name="connsiteX29" fmla="*/ 777875 w 3251200"/>
                <a:gd name="connsiteY29" fmla="*/ 396875 h 720725"/>
                <a:gd name="connsiteX30" fmla="*/ 895350 w 3251200"/>
                <a:gd name="connsiteY30" fmla="*/ 425450 h 720725"/>
                <a:gd name="connsiteX31" fmla="*/ 1016000 w 3251200"/>
                <a:gd name="connsiteY31" fmla="*/ 454025 h 720725"/>
                <a:gd name="connsiteX32" fmla="*/ 1123950 w 3251200"/>
                <a:gd name="connsiteY32" fmla="*/ 473075 h 720725"/>
                <a:gd name="connsiteX33" fmla="*/ 1225550 w 3251200"/>
                <a:gd name="connsiteY33" fmla="*/ 485775 h 720725"/>
                <a:gd name="connsiteX34" fmla="*/ 1327150 w 3251200"/>
                <a:gd name="connsiteY34" fmla="*/ 495300 h 720725"/>
                <a:gd name="connsiteX35" fmla="*/ 1412875 w 3251200"/>
                <a:gd name="connsiteY35" fmla="*/ 495300 h 720725"/>
                <a:gd name="connsiteX36" fmla="*/ 1606550 w 3251200"/>
                <a:gd name="connsiteY36" fmla="*/ 495300 h 720725"/>
                <a:gd name="connsiteX37" fmla="*/ 1793875 w 3251200"/>
                <a:gd name="connsiteY37" fmla="*/ 508000 h 720725"/>
                <a:gd name="connsiteX38" fmla="*/ 1908175 w 3251200"/>
                <a:gd name="connsiteY38" fmla="*/ 508000 h 720725"/>
                <a:gd name="connsiteX39" fmla="*/ 2070100 w 3251200"/>
                <a:gd name="connsiteY39" fmla="*/ 498475 h 720725"/>
                <a:gd name="connsiteX40" fmla="*/ 2124075 w 3251200"/>
                <a:gd name="connsiteY40" fmla="*/ 492125 h 720725"/>
                <a:gd name="connsiteX41" fmla="*/ 2279650 w 3251200"/>
                <a:gd name="connsiteY41" fmla="*/ 473075 h 720725"/>
                <a:gd name="connsiteX42" fmla="*/ 2428875 w 3251200"/>
                <a:gd name="connsiteY42" fmla="*/ 454025 h 720725"/>
                <a:gd name="connsiteX43" fmla="*/ 2552700 w 3251200"/>
                <a:gd name="connsiteY43" fmla="*/ 438150 h 720725"/>
                <a:gd name="connsiteX44" fmla="*/ 2667000 w 3251200"/>
                <a:gd name="connsiteY44" fmla="*/ 419100 h 720725"/>
                <a:gd name="connsiteX45" fmla="*/ 2749550 w 3251200"/>
                <a:gd name="connsiteY45" fmla="*/ 403225 h 720725"/>
                <a:gd name="connsiteX46" fmla="*/ 2832100 w 3251200"/>
                <a:gd name="connsiteY46" fmla="*/ 381000 h 720725"/>
                <a:gd name="connsiteX47" fmla="*/ 2987675 w 3251200"/>
                <a:gd name="connsiteY47" fmla="*/ 320675 h 720725"/>
                <a:gd name="connsiteX48" fmla="*/ 3251200 w 3251200"/>
                <a:gd name="connsiteY48" fmla="*/ 371475 h 720725"/>
                <a:gd name="connsiteX49" fmla="*/ 3159125 w 3251200"/>
                <a:gd name="connsiteY49" fmla="*/ 431800 h 720725"/>
                <a:gd name="connsiteX50" fmla="*/ 3003550 w 3251200"/>
                <a:gd name="connsiteY50" fmla="*/ 511175 h 720725"/>
                <a:gd name="connsiteX51" fmla="*/ 2863850 w 3251200"/>
                <a:gd name="connsiteY51" fmla="*/ 561975 h 720725"/>
                <a:gd name="connsiteX52" fmla="*/ 2711450 w 3251200"/>
                <a:gd name="connsiteY52" fmla="*/ 606425 h 720725"/>
                <a:gd name="connsiteX53" fmla="*/ 2578100 w 3251200"/>
                <a:gd name="connsiteY53" fmla="*/ 638175 h 720725"/>
                <a:gd name="connsiteX54" fmla="*/ 2441575 w 3251200"/>
                <a:gd name="connsiteY54" fmla="*/ 660400 h 720725"/>
                <a:gd name="connsiteX55" fmla="*/ 2327275 w 3251200"/>
                <a:gd name="connsiteY55" fmla="*/ 679450 h 720725"/>
                <a:gd name="connsiteX56" fmla="*/ 2155825 w 3251200"/>
                <a:gd name="connsiteY56" fmla="*/ 692150 h 720725"/>
                <a:gd name="connsiteX57" fmla="*/ 1879600 w 3251200"/>
                <a:gd name="connsiteY57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2987675 w 3159125"/>
                <a:gd name="connsiteY47" fmla="*/ 320675 h 720725"/>
                <a:gd name="connsiteX48" fmla="*/ 3159125 w 3159125"/>
                <a:gd name="connsiteY48" fmla="*/ 431800 h 720725"/>
                <a:gd name="connsiteX49" fmla="*/ 3003550 w 3159125"/>
                <a:gd name="connsiteY49" fmla="*/ 511175 h 720725"/>
                <a:gd name="connsiteX50" fmla="*/ 2863850 w 3159125"/>
                <a:gd name="connsiteY50" fmla="*/ 561975 h 720725"/>
                <a:gd name="connsiteX51" fmla="*/ 2711450 w 3159125"/>
                <a:gd name="connsiteY51" fmla="*/ 606425 h 720725"/>
                <a:gd name="connsiteX52" fmla="*/ 2578100 w 3159125"/>
                <a:gd name="connsiteY52" fmla="*/ 638175 h 720725"/>
                <a:gd name="connsiteX53" fmla="*/ 2441575 w 3159125"/>
                <a:gd name="connsiteY53" fmla="*/ 660400 h 720725"/>
                <a:gd name="connsiteX54" fmla="*/ 2327275 w 3159125"/>
                <a:gd name="connsiteY54" fmla="*/ 679450 h 720725"/>
                <a:gd name="connsiteX55" fmla="*/ 2155825 w 3159125"/>
                <a:gd name="connsiteY55" fmla="*/ 692150 h 720725"/>
                <a:gd name="connsiteX56" fmla="*/ 1879600 w 3159125"/>
                <a:gd name="connsiteY56" fmla="*/ 711200 h 720725"/>
                <a:gd name="connsiteX0" fmla="*/ 1879600 w 3159125"/>
                <a:gd name="connsiteY0" fmla="*/ 711200 h 720725"/>
                <a:gd name="connsiteX1" fmla="*/ 1622425 w 3159125"/>
                <a:gd name="connsiteY1" fmla="*/ 720725 h 720725"/>
                <a:gd name="connsiteX2" fmla="*/ 1457325 w 3159125"/>
                <a:gd name="connsiteY2" fmla="*/ 714375 h 720725"/>
                <a:gd name="connsiteX3" fmla="*/ 1225550 w 3159125"/>
                <a:gd name="connsiteY3" fmla="*/ 701675 h 720725"/>
                <a:gd name="connsiteX4" fmla="*/ 1073150 w 3159125"/>
                <a:gd name="connsiteY4" fmla="*/ 685800 h 720725"/>
                <a:gd name="connsiteX5" fmla="*/ 898525 w 3159125"/>
                <a:gd name="connsiteY5" fmla="*/ 663575 h 720725"/>
                <a:gd name="connsiteX6" fmla="*/ 749300 w 3159125"/>
                <a:gd name="connsiteY6" fmla="*/ 638175 h 720725"/>
                <a:gd name="connsiteX7" fmla="*/ 609600 w 3159125"/>
                <a:gd name="connsiteY7" fmla="*/ 600075 h 720725"/>
                <a:gd name="connsiteX8" fmla="*/ 511175 w 3159125"/>
                <a:gd name="connsiteY8" fmla="*/ 565150 h 720725"/>
                <a:gd name="connsiteX9" fmla="*/ 400050 w 3159125"/>
                <a:gd name="connsiteY9" fmla="*/ 511175 h 720725"/>
                <a:gd name="connsiteX10" fmla="*/ 301625 w 3159125"/>
                <a:gd name="connsiteY10" fmla="*/ 450850 h 720725"/>
                <a:gd name="connsiteX11" fmla="*/ 212725 w 3159125"/>
                <a:gd name="connsiteY11" fmla="*/ 384175 h 720725"/>
                <a:gd name="connsiteX12" fmla="*/ 117475 w 3159125"/>
                <a:gd name="connsiteY12" fmla="*/ 298450 h 720725"/>
                <a:gd name="connsiteX13" fmla="*/ 73025 w 3159125"/>
                <a:gd name="connsiteY13" fmla="*/ 254000 h 720725"/>
                <a:gd name="connsiteX14" fmla="*/ 31750 w 3159125"/>
                <a:gd name="connsiteY14" fmla="*/ 203200 h 720725"/>
                <a:gd name="connsiteX15" fmla="*/ 3175 w 3159125"/>
                <a:gd name="connsiteY15" fmla="*/ 149225 h 720725"/>
                <a:gd name="connsiteX16" fmla="*/ 0 w 3159125"/>
                <a:gd name="connsiteY16" fmla="*/ 111125 h 720725"/>
                <a:gd name="connsiteX17" fmla="*/ 6350 w 3159125"/>
                <a:gd name="connsiteY17" fmla="*/ 92075 h 720725"/>
                <a:gd name="connsiteX18" fmla="*/ 25400 w 3159125"/>
                <a:gd name="connsiteY18" fmla="*/ 69850 h 720725"/>
                <a:gd name="connsiteX19" fmla="*/ 63500 w 3159125"/>
                <a:gd name="connsiteY19" fmla="*/ 44450 h 720725"/>
                <a:gd name="connsiteX20" fmla="*/ 117475 w 3159125"/>
                <a:gd name="connsiteY20" fmla="*/ 22225 h 720725"/>
                <a:gd name="connsiteX21" fmla="*/ 190500 w 3159125"/>
                <a:gd name="connsiteY21" fmla="*/ 6350 h 720725"/>
                <a:gd name="connsiteX22" fmla="*/ 238125 w 3159125"/>
                <a:gd name="connsiteY22" fmla="*/ 0 h 720725"/>
                <a:gd name="connsiteX23" fmla="*/ 488950 w 3159125"/>
                <a:gd name="connsiteY23" fmla="*/ 200025 h 720725"/>
                <a:gd name="connsiteX24" fmla="*/ 498475 w 3159125"/>
                <a:gd name="connsiteY24" fmla="*/ 225425 h 720725"/>
                <a:gd name="connsiteX25" fmla="*/ 517525 w 3159125"/>
                <a:gd name="connsiteY25" fmla="*/ 260350 h 720725"/>
                <a:gd name="connsiteX26" fmla="*/ 555625 w 3159125"/>
                <a:gd name="connsiteY26" fmla="*/ 304800 h 720725"/>
                <a:gd name="connsiteX27" fmla="*/ 600075 w 3159125"/>
                <a:gd name="connsiteY27" fmla="*/ 336550 h 720725"/>
                <a:gd name="connsiteX28" fmla="*/ 676275 w 3159125"/>
                <a:gd name="connsiteY28" fmla="*/ 368300 h 720725"/>
                <a:gd name="connsiteX29" fmla="*/ 777875 w 3159125"/>
                <a:gd name="connsiteY29" fmla="*/ 396875 h 720725"/>
                <a:gd name="connsiteX30" fmla="*/ 895350 w 3159125"/>
                <a:gd name="connsiteY30" fmla="*/ 425450 h 720725"/>
                <a:gd name="connsiteX31" fmla="*/ 1016000 w 3159125"/>
                <a:gd name="connsiteY31" fmla="*/ 454025 h 720725"/>
                <a:gd name="connsiteX32" fmla="*/ 1123950 w 3159125"/>
                <a:gd name="connsiteY32" fmla="*/ 473075 h 720725"/>
                <a:gd name="connsiteX33" fmla="*/ 1225550 w 3159125"/>
                <a:gd name="connsiteY33" fmla="*/ 485775 h 720725"/>
                <a:gd name="connsiteX34" fmla="*/ 1327150 w 3159125"/>
                <a:gd name="connsiteY34" fmla="*/ 495300 h 720725"/>
                <a:gd name="connsiteX35" fmla="*/ 1412875 w 3159125"/>
                <a:gd name="connsiteY35" fmla="*/ 495300 h 720725"/>
                <a:gd name="connsiteX36" fmla="*/ 1606550 w 3159125"/>
                <a:gd name="connsiteY36" fmla="*/ 495300 h 720725"/>
                <a:gd name="connsiteX37" fmla="*/ 1793875 w 3159125"/>
                <a:gd name="connsiteY37" fmla="*/ 508000 h 720725"/>
                <a:gd name="connsiteX38" fmla="*/ 1908175 w 3159125"/>
                <a:gd name="connsiteY38" fmla="*/ 508000 h 720725"/>
                <a:gd name="connsiteX39" fmla="*/ 2070100 w 3159125"/>
                <a:gd name="connsiteY39" fmla="*/ 498475 h 720725"/>
                <a:gd name="connsiteX40" fmla="*/ 2124075 w 3159125"/>
                <a:gd name="connsiteY40" fmla="*/ 492125 h 720725"/>
                <a:gd name="connsiteX41" fmla="*/ 2279650 w 3159125"/>
                <a:gd name="connsiteY41" fmla="*/ 473075 h 720725"/>
                <a:gd name="connsiteX42" fmla="*/ 2428875 w 3159125"/>
                <a:gd name="connsiteY42" fmla="*/ 454025 h 720725"/>
                <a:gd name="connsiteX43" fmla="*/ 2552700 w 3159125"/>
                <a:gd name="connsiteY43" fmla="*/ 438150 h 720725"/>
                <a:gd name="connsiteX44" fmla="*/ 2667000 w 3159125"/>
                <a:gd name="connsiteY44" fmla="*/ 419100 h 720725"/>
                <a:gd name="connsiteX45" fmla="*/ 2749550 w 3159125"/>
                <a:gd name="connsiteY45" fmla="*/ 403225 h 720725"/>
                <a:gd name="connsiteX46" fmla="*/ 2832100 w 3159125"/>
                <a:gd name="connsiteY46" fmla="*/ 381000 h 720725"/>
                <a:gd name="connsiteX47" fmla="*/ 3159125 w 3159125"/>
                <a:gd name="connsiteY47" fmla="*/ 431800 h 720725"/>
                <a:gd name="connsiteX48" fmla="*/ 3003550 w 3159125"/>
                <a:gd name="connsiteY48" fmla="*/ 511175 h 720725"/>
                <a:gd name="connsiteX49" fmla="*/ 2863850 w 3159125"/>
                <a:gd name="connsiteY49" fmla="*/ 561975 h 720725"/>
                <a:gd name="connsiteX50" fmla="*/ 2711450 w 3159125"/>
                <a:gd name="connsiteY50" fmla="*/ 606425 h 720725"/>
                <a:gd name="connsiteX51" fmla="*/ 2578100 w 3159125"/>
                <a:gd name="connsiteY51" fmla="*/ 638175 h 720725"/>
                <a:gd name="connsiteX52" fmla="*/ 2441575 w 3159125"/>
                <a:gd name="connsiteY52" fmla="*/ 660400 h 720725"/>
                <a:gd name="connsiteX53" fmla="*/ 2327275 w 3159125"/>
                <a:gd name="connsiteY53" fmla="*/ 679450 h 720725"/>
                <a:gd name="connsiteX54" fmla="*/ 2155825 w 3159125"/>
                <a:gd name="connsiteY54" fmla="*/ 692150 h 720725"/>
                <a:gd name="connsiteX55" fmla="*/ 1879600 w 3159125"/>
                <a:gd name="connsiteY55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2832100 w 3003550"/>
                <a:gd name="connsiteY46" fmla="*/ 381000 h 720725"/>
                <a:gd name="connsiteX47" fmla="*/ 3003550 w 3003550"/>
                <a:gd name="connsiteY47" fmla="*/ 511175 h 720725"/>
                <a:gd name="connsiteX48" fmla="*/ 2863850 w 3003550"/>
                <a:gd name="connsiteY48" fmla="*/ 561975 h 720725"/>
                <a:gd name="connsiteX49" fmla="*/ 2711450 w 3003550"/>
                <a:gd name="connsiteY49" fmla="*/ 606425 h 720725"/>
                <a:gd name="connsiteX50" fmla="*/ 2578100 w 3003550"/>
                <a:gd name="connsiteY50" fmla="*/ 638175 h 720725"/>
                <a:gd name="connsiteX51" fmla="*/ 2441575 w 3003550"/>
                <a:gd name="connsiteY51" fmla="*/ 660400 h 720725"/>
                <a:gd name="connsiteX52" fmla="*/ 2327275 w 3003550"/>
                <a:gd name="connsiteY52" fmla="*/ 679450 h 720725"/>
                <a:gd name="connsiteX53" fmla="*/ 2155825 w 3003550"/>
                <a:gd name="connsiteY53" fmla="*/ 692150 h 720725"/>
                <a:gd name="connsiteX54" fmla="*/ 1879600 w 3003550"/>
                <a:gd name="connsiteY54" fmla="*/ 711200 h 720725"/>
                <a:gd name="connsiteX0" fmla="*/ 1879600 w 3003550"/>
                <a:gd name="connsiteY0" fmla="*/ 711200 h 720725"/>
                <a:gd name="connsiteX1" fmla="*/ 1622425 w 3003550"/>
                <a:gd name="connsiteY1" fmla="*/ 720725 h 720725"/>
                <a:gd name="connsiteX2" fmla="*/ 1457325 w 3003550"/>
                <a:gd name="connsiteY2" fmla="*/ 714375 h 720725"/>
                <a:gd name="connsiteX3" fmla="*/ 1225550 w 3003550"/>
                <a:gd name="connsiteY3" fmla="*/ 701675 h 720725"/>
                <a:gd name="connsiteX4" fmla="*/ 1073150 w 3003550"/>
                <a:gd name="connsiteY4" fmla="*/ 685800 h 720725"/>
                <a:gd name="connsiteX5" fmla="*/ 898525 w 3003550"/>
                <a:gd name="connsiteY5" fmla="*/ 663575 h 720725"/>
                <a:gd name="connsiteX6" fmla="*/ 749300 w 3003550"/>
                <a:gd name="connsiteY6" fmla="*/ 638175 h 720725"/>
                <a:gd name="connsiteX7" fmla="*/ 609600 w 3003550"/>
                <a:gd name="connsiteY7" fmla="*/ 600075 h 720725"/>
                <a:gd name="connsiteX8" fmla="*/ 511175 w 3003550"/>
                <a:gd name="connsiteY8" fmla="*/ 565150 h 720725"/>
                <a:gd name="connsiteX9" fmla="*/ 400050 w 3003550"/>
                <a:gd name="connsiteY9" fmla="*/ 511175 h 720725"/>
                <a:gd name="connsiteX10" fmla="*/ 301625 w 3003550"/>
                <a:gd name="connsiteY10" fmla="*/ 450850 h 720725"/>
                <a:gd name="connsiteX11" fmla="*/ 212725 w 3003550"/>
                <a:gd name="connsiteY11" fmla="*/ 384175 h 720725"/>
                <a:gd name="connsiteX12" fmla="*/ 117475 w 3003550"/>
                <a:gd name="connsiteY12" fmla="*/ 298450 h 720725"/>
                <a:gd name="connsiteX13" fmla="*/ 73025 w 3003550"/>
                <a:gd name="connsiteY13" fmla="*/ 254000 h 720725"/>
                <a:gd name="connsiteX14" fmla="*/ 31750 w 3003550"/>
                <a:gd name="connsiteY14" fmla="*/ 203200 h 720725"/>
                <a:gd name="connsiteX15" fmla="*/ 3175 w 3003550"/>
                <a:gd name="connsiteY15" fmla="*/ 149225 h 720725"/>
                <a:gd name="connsiteX16" fmla="*/ 0 w 3003550"/>
                <a:gd name="connsiteY16" fmla="*/ 111125 h 720725"/>
                <a:gd name="connsiteX17" fmla="*/ 6350 w 3003550"/>
                <a:gd name="connsiteY17" fmla="*/ 92075 h 720725"/>
                <a:gd name="connsiteX18" fmla="*/ 25400 w 3003550"/>
                <a:gd name="connsiteY18" fmla="*/ 69850 h 720725"/>
                <a:gd name="connsiteX19" fmla="*/ 63500 w 3003550"/>
                <a:gd name="connsiteY19" fmla="*/ 44450 h 720725"/>
                <a:gd name="connsiteX20" fmla="*/ 117475 w 3003550"/>
                <a:gd name="connsiteY20" fmla="*/ 22225 h 720725"/>
                <a:gd name="connsiteX21" fmla="*/ 190500 w 3003550"/>
                <a:gd name="connsiteY21" fmla="*/ 6350 h 720725"/>
                <a:gd name="connsiteX22" fmla="*/ 238125 w 3003550"/>
                <a:gd name="connsiteY22" fmla="*/ 0 h 720725"/>
                <a:gd name="connsiteX23" fmla="*/ 488950 w 3003550"/>
                <a:gd name="connsiteY23" fmla="*/ 200025 h 720725"/>
                <a:gd name="connsiteX24" fmla="*/ 498475 w 3003550"/>
                <a:gd name="connsiteY24" fmla="*/ 225425 h 720725"/>
                <a:gd name="connsiteX25" fmla="*/ 517525 w 3003550"/>
                <a:gd name="connsiteY25" fmla="*/ 260350 h 720725"/>
                <a:gd name="connsiteX26" fmla="*/ 555625 w 3003550"/>
                <a:gd name="connsiteY26" fmla="*/ 304800 h 720725"/>
                <a:gd name="connsiteX27" fmla="*/ 600075 w 3003550"/>
                <a:gd name="connsiteY27" fmla="*/ 336550 h 720725"/>
                <a:gd name="connsiteX28" fmla="*/ 676275 w 3003550"/>
                <a:gd name="connsiteY28" fmla="*/ 368300 h 720725"/>
                <a:gd name="connsiteX29" fmla="*/ 777875 w 3003550"/>
                <a:gd name="connsiteY29" fmla="*/ 396875 h 720725"/>
                <a:gd name="connsiteX30" fmla="*/ 895350 w 3003550"/>
                <a:gd name="connsiteY30" fmla="*/ 425450 h 720725"/>
                <a:gd name="connsiteX31" fmla="*/ 1016000 w 3003550"/>
                <a:gd name="connsiteY31" fmla="*/ 454025 h 720725"/>
                <a:gd name="connsiteX32" fmla="*/ 1123950 w 3003550"/>
                <a:gd name="connsiteY32" fmla="*/ 473075 h 720725"/>
                <a:gd name="connsiteX33" fmla="*/ 1225550 w 3003550"/>
                <a:gd name="connsiteY33" fmla="*/ 485775 h 720725"/>
                <a:gd name="connsiteX34" fmla="*/ 1327150 w 3003550"/>
                <a:gd name="connsiteY34" fmla="*/ 495300 h 720725"/>
                <a:gd name="connsiteX35" fmla="*/ 1412875 w 3003550"/>
                <a:gd name="connsiteY35" fmla="*/ 495300 h 720725"/>
                <a:gd name="connsiteX36" fmla="*/ 1606550 w 3003550"/>
                <a:gd name="connsiteY36" fmla="*/ 495300 h 720725"/>
                <a:gd name="connsiteX37" fmla="*/ 1793875 w 3003550"/>
                <a:gd name="connsiteY37" fmla="*/ 508000 h 720725"/>
                <a:gd name="connsiteX38" fmla="*/ 1908175 w 3003550"/>
                <a:gd name="connsiteY38" fmla="*/ 508000 h 720725"/>
                <a:gd name="connsiteX39" fmla="*/ 2070100 w 3003550"/>
                <a:gd name="connsiteY39" fmla="*/ 498475 h 720725"/>
                <a:gd name="connsiteX40" fmla="*/ 2124075 w 3003550"/>
                <a:gd name="connsiteY40" fmla="*/ 492125 h 720725"/>
                <a:gd name="connsiteX41" fmla="*/ 2279650 w 3003550"/>
                <a:gd name="connsiteY41" fmla="*/ 473075 h 720725"/>
                <a:gd name="connsiteX42" fmla="*/ 2428875 w 3003550"/>
                <a:gd name="connsiteY42" fmla="*/ 454025 h 720725"/>
                <a:gd name="connsiteX43" fmla="*/ 2552700 w 3003550"/>
                <a:gd name="connsiteY43" fmla="*/ 438150 h 720725"/>
                <a:gd name="connsiteX44" fmla="*/ 2667000 w 3003550"/>
                <a:gd name="connsiteY44" fmla="*/ 419100 h 720725"/>
                <a:gd name="connsiteX45" fmla="*/ 2749550 w 3003550"/>
                <a:gd name="connsiteY45" fmla="*/ 403225 h 720725"/>
                <a:gd name="connsiteX46" fmla="*/ 3003550 w 3003550"/>
                <a:gd name="connsiteY46" fmla="*/ 511175 h 720725"/>
                <a:gd name="connsiteX47" fmla="*/ 2863850 w 3003550"/>
                <a:gd name="connsiteY47" fmla="*/ 561975 h 720725"/>
                <a:gd name="connsiteX48" fmla="*/ 2711450 w 3003550"/>
                <a:gd name="connsiteY48" fmla="*/ 606425 h 720725"/>
                <a:gd name="connsiteX49" fmla="*/ 2578100 w 3003550"/>
                <a:gd name="connsiteY49" fmla="*/ 638175 h 720725"/>
                <a:gd name="connsiteX50" fmla="*/ 2441575 w 3003550"/>
                <a:gd name="connsiteY50" fmla="*/ 660400 h 720725"/>
                <a:gd name="connsiteX51" fmla="*/ 2327275 w 3003550"/>
                <a:gd name="connsiteY51" fmla="*/ 679450 h 720725"/>
                <a:gd name="connsiteX52" fmla="*/ 2155825 w 3003550"/>
                <a:gd name="connsiteY52" fmla="*/ 692150 h 720725"/>
                <a:gd name="connsiteX53" fmla="*/ 1879600 w 3003550"/>
                <a:gd name="connsiteY53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749550 w 2863850"/>
                <a:gd name="connsiteY45" fmla="*/ 403225 h 720725"/>
                <a:gd name="connsiteX46" fmla="*/ 2863850 w 2863850"/>
                <a:gd name="connsiteY46" fmla="*/ 561975 h 720725"/>
                <a:gd name="connsiteX47" fmla="*/ 2711450 w 2863850"/>
                <a:gd name="connsiteY47" fmla="*/ 606425 h 720725"/>
                <a:gd name="connsiteX48" fmla="*/ 2578100 w 2863850"/>
                <a:gd name="connsiteY48" fmla="*/ 638175 h 720725"/>
                <a:gd name="connsiteX49" fmla="*/ 2441575 w 2863850"/>
                <a:gd name="connsiteY49" fmla="*/ 660400 h 720725"/>
                <a:gd name="connsiteX50" fmla="*/ 2327275 w 2863850"/>
                <a:gd name="connsiteY50" fmla="*/ 679450 h 720725"/>
                <a:gd name="connsiteX51" fmla="*/ 2155825 w 2863850"/>
                <a:gd name="connsiteY51" fmla="*/ 692150 h 720725"/>
                <a:gd name="connsiteX52" fmla="*/ 1879600 w 2863850"/>
                <a:gd name="connsiteY52" fmla="*/ 711200 h 720725"/>
                <a:gd name="connsiteX0" fmla="*/ 1879600 w 2863850"/>
                <a:gd name="connsiteY0" fmla="*/ 711200 h 720725"/>
                <a:gd name="connsiteX1" fmla="*/ 1622425 w 2863850"/>
                <a:gd name="connsiteY1" fmla="*/ 720725 h 720725"/>
                <a:gd name="connsiteX2" fmla="*/ 1457325 w 2863850"/>
                <a:gd name="connsiteY2" fmla="*/ 714375 h 720725"/>
                <a:gd name="connsiteX3" fmla="*/ 1225550 w 2863850"/>
                <a:gd name="connsiteY3" fmla="*/ 701675 h 720725"/>
                <a:gd name="connsiteX4" fmla="*/ 1073150 w 2863850"/>
                <a:gd name="connsiteY4" fmla="*/ 685800 h 720725"/>
                <a:gd name="connsiteX5" fmla="*/ 898525 w 2863850"/>
                <a:gd name="connsiteY5" fmla="*/ 663575 h 720725"/>
                <a:gd name="connsiteX6" fmla="*/ 749300 w 2863850"/>
                <a:gd name="connsiteY6" fmla="*/ 638175 h 720725"/>
                <a:gd name="connsiteX7" fmla="*/ 609600 w 2863850"/>
                <a:gd name="connsiteY7" fmla="*/ 600075 h 720725"/>
                <a:gd name="connsiteX8" fmla="*/ 511175 w 2863850"/>
                <a:gd name="connsiteY8" fmla="*/ 565150 h 720725"/>
                <a:gd name="connsiteX9" fmla="*/ 400050 w 2863850"/>
                <a:gd name="connsiteY9" fmla="*/ 511175 h 720725"/>
                <a:gd name="connsiteX10" fmla="*/ 301625 w 2863850"/>
                <a:gd name="connsiteY10" fmla="*/ 450850 h 720725"/>
                <a:gd name="connsiteX11" fmla="*/ 212725 w 2863850"/>
                <a:gd name="connsiteY11" fmla="*/ 384175 h 720725"/>
                <a:gd name="connsiteX12" fmla="*/ 117475 w 2863850"/>
                <a:gd name="connsiteY12" fmla="*/ 298450 h 720725"/>
                <a:gd name="connsiteX13" fmla="*/ 73025 w 2863850"/>
                <a:gd name="connsiteY13" fmla="*/ 254000 h 720725"/>
                <a:gd name="connsiteX14" fmla="*/ 31750 w 2863850"/>
                <a:gd name="connsiteY14" fmla="*/ 203200 h 720725"/>
                <a:gd name="connsiteX15" fmla="*/ 3175 w 2863850"/>
                <a:gd name="connsiteY15" fmla="*/ 149225 h 720725"/>
                <a:gd name="connsiteX16" fmla="*/ 0 w 2863850"/>
                <a:gd name="connsiteY16" fmla="*/ 111125 h 720725"/>
                <a:gd name="connsiteX17" fmla="*/ 6350 w 2863850"/>
                <a:gd name="connsiteY17" fmla="*/ 92075 h 720725"/>
                <a:gd name="connsiteX18" fmla="*/ 25400 w 2863850"/>
                <a:gd name="connsiteY18" fmla="*/ 69850 h 720725"/>
                <a:gd name="connsiteX19" fmla="*/ 63500 w 2863850"/>
                <a:gd name="connsiteY19" fmla="*/ 44450 h 720725"/>
                <a:gd name="connsiteX20" fmla="*/ 117475 w 2863850"/>
                <a:gd name="connsiteY20" fmla="*/ 22225 h 720725"/>
                <a:gd name="connsiteX21" fmla="*/ 190500 w 2863850"/>
                <a:gd name="connsiteY21" fmla="*/ 6350 h 720725"/>
                <a:gd name="connsiteX22" fmla="*/ 238125 w 2863850"/>
                <a:gd name="connsiteY22" fmla="*/ 0 h 720725"/>
                <a:gd name="connsiteX23" fmla="*/ 488950 w 2863850"/>
                <a:gd name="connsiteY23" fmla="*/ 200025 h 720725"/>
                <a:gd name="connsiteX24" fmla="*/ 498475 w 2863850"/>
                <a:gd name="connsiteY24" fmla="*/ 225425 h 720725"/>
                <a:gd name="connsiteX25" fmla="*/ 517525 w 2863850"/>
                <a:gd name="connsiteY25" fmla="*/ 260350 h 720725"/>
                <a:gd name="connsiteX26" fmla="*/ 555625 w 2863850"/>
                <a:gd name="connsiteY26" fmla="*/ 304800 h 720725"/>
                <a:gd name="connsiteX27" fmla="*/ 600075 w 2863850"/>
                <a:gd name="connsiteY27" fmla="*/ 336550 h 720725"/>
                <a:gd name="connsiteX28" fmla="*/ 676275 w 2863850"/>
                <a:gd name="connsiteY28" fmla="*/ 368300 h 720725"/>
                <a:gd name="connsiteX29" fmla="*/ 777875 w 2863850"/>
                <a:gd name="connsiteY29" fmla="*/ 396875 h 720725"/>
                <a:gd name="connsiteX30" fmla="*/ 895350 w 2863850"/>
                <a:gd name="connsiteY30" fmla="*/ 425450 h 720725"/>
                <a:gd name="connsiteX31" fmla="*/ 1016000 w 2863850"/>
                <a:gd name="connsiteY31" fmla="*/ 454025 h 720725"/>
                <a:gd name="connsiteX32" fmla="*/ 1123950 w 2863850"/>
                <a:gd name="connsiteY32" fmla="*/ 473075 h 720725"/>
                <a:gd name="connsiteX33" fmla="*/ 1225550 w 2863850"/>
                <a:gd name="connsiteY33" fmla="*/ 485775 h 720725"/>
                <a:gd name="connsiteX34" fmla="*/ 1327150 w 2863850"/>
                <a:gd name="connsiteY34" fmla="*/ 495300 h 720725"/>
                <a:gd name="connsiteX35" fmla="*/ 1412875 w 2863850"/>
                <a:gd name="connsiteY35" fmla="*/ 495300 h 720725"/>
                <a:gd name="connsiteX36" fmla="*/ 1606550 w 2863850"/>
                <a:gd name="connsiteY36" fmla="*/ 495300 h 720725"/>
                <a:gd name="connsiteX37" fmla="*/ 1793875 w 2863850"/>
                <a:gd name="connsiteY37" fmla="*/ 508000 h 720725"/>
                <a:gd name="connsiteX38" fmla="*/ 1908175 w 2863850"/>
                <a:gd name="connsiteY38" fmla="*/ 508000 h 720725"/>
                <a:gd name="connsiteX39" fmla="*/ 2070100 w 2863850"/>
                <a:gd name="connsiteY39" fmla="*/ 498475 h 720725"/>
                <a:gd name="connsiteX40" fmla="*/ 2124075 w 2863850"/>
                <a:gd name="connsiteY40" fmla="*/ 492125 h 720725"/>
                <a:gd name="connsiteX41" fmla="*/ 2279650 w 2863850"/>
                <a:gd name="connsiteY41" fmla="*/ 473075 h 720725"/>
                <a:gd name="connsiteX42" fmla="*/ 2428875 w 2863850"/>
                <a:gd name="connsiteY42" fmla="*/ 454025 h 720725"/>
                <a:gd name="connsiteX43" fmla="*/ 2552700 w 2863850"/>
                <a:gd name="connsiteY43" fmla="*/ 438150 h 720725"/>
                <a:gd name="connsiteX44" fmla="*/ 2667000 w 2863850"/>
                <a:gd name="connsiteY44" fmla="*/ 419100 h 720725"/>
                <a:gd name="connsiteX45" fmla="*/ 2863850 w 2863850"/>
                <a:gd name="connsiteY45" fmla="*/ 561975 h 720725"/>
                <a:gd name="connsiteX46" fmla="*/ 2711450 w 2863850"/>
                <a:gd name="connsiteY46" fmla="*/ 606425 h 720725"/>
                <a:gd name="connsiteX47" fmla="*/ 2578100 w 2863850"/>
                <a:gd name="connsiteY47" fmla="*/ 638175 h 720725"/>
                <a:gd name="connsiteX48" fmla="*/ 2441575 w 2863850"/>
                <a:gd name="connsiteY48" fmla="*/ 660400 h 720725"/>
                <a:gd name="connsiteX49" fmla="*/ 2327275 w 2863850"/>
                <a:gd name="connsiteY49" fmla="*/ 679450 h 720725"/>
                <a:gd name="connsiteX50" fmla="*/ 2155825 w 2863850"/>
                <a:gd name="connsiteY50" fmla="*/ 692150 h 720725"/>
                <a:gd name="connsiteX51" fmla="*/ 1879600 w 2863850"/>
                <a:gd name="connsiteY51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667000 w 2711450"/>
                <a:gd name="connsiteY44" fmla="*/ 419100 h 720725"/>
                <a:gd name="connsiteX45" fmla="*/ 2711450 w 2711450"/>
                <a:gd name="connsiteY45" fmla="*/ 606425 h 720725"/>
                <a:gd name="connsiteX46" fmla="*/ 2578100 w 2711450"/>
                <a:gd name="connsiteY46" fmla="*/ 638175 h 720725"/>
                <a:gd name="connsiteX47" fmla="*/ 2441575 w 2711450"/>
                <a:gd name="connsiteY47" fmla="*/ 660400 h 720725"/>
                <a:gd name="connsiteX48" fmla="*/ 2327275 w 2711450"/>
                <a:gd name="connsiteY48" fmla="*/ 679450 h 720725"/>
                <a:gd name="connsiteX49" fmla="*/ 2155825 w 2711450"/>
                <a:gd name="connsiteY49" fmla="*/ 692150 h 720725"/>
                <a:gd name="connsiteX50" fmla="*/ 1879600 w 2711450"/>
                <a:gd name="connsiteY50" fmla="*/ 711200 h 720725"/>
                <a:gd name="connsiteX0" fmla="*/ 1879600 w 2711450"/>
                <a:gd name="connsiteY0" fmla="*/ 711200 h 720725"/>
                <a:gd name="connsiteX1" fmla="*/ 1622425 w 2711450"/>
                <a:gd name="connsiteY1" fmla="*/ 720725 h 720725"/>
                <a:gd name="connsiteX2" fmla="*/ 1457325 w 2711450"/>
                <a:gd name="connsiteY2" fmla="*/ 714375 h 720725"/>
                <a:gd name="connsiteX3" fmla="*/ 1225550 w 2711450"/>
                <a:gd name="connsiteY3" fmla="*/ 701675 h 720725"/>
                <a:gd name="connsiteX4" fmla="*/ 1073150 w 2711450"/>
                <a:gd name="connsiteY4" fmla="*/ 685800 h 720725"/>
                <a:gd name="connsiteX5" fmla="*/ 898525 w 2711450"/>
                <a:gd name="connsiteY5" fmla="*/ 663575 h 720725"/>
                <a:gd name="connsiteX6" fmla="*/ 749300 w 2711450"/>
                <a:gd name="connsiteY6" fmla="*/ 638175 h 720725"/>
                <a:gd name="connsiteX7" fmla="*/ 609600 w 2711450"/>
                <a:gd name="connsiteY7" fmla="*/ 600075 h 720725"/>
                <a:gd name="connsiteX8" fmla="*/ 511175 w 2711450"/>
                <a:gd name="connsiteY8" fmla="*/ 565150 h 720725"/>
                <a:gd name="connsiteX9" fmla="*/ 400050 w 2711450"/>
                <a:gd name="connsiteY9" fmla="*/ 511175 h 720725"/>
                <a:gd name="connsiteX10" fmla="*/ 301625 w 2711450"/>
                <a:gd name="connsiteY10" fmla="*/ 450850 h 720725"/>
                <a:gd name="connsiteX11" fmla="*/ 212725 w 2711450"/>
                <a:gd name="connsiteY11" fmla="*/ 384175 h 720725"/>
                <a:gd name="connsiteX12" fmla="*/ 117475 w 2711450"/>
                <a:gd name="connsiteY12" fmla="*/ 298450 h 720725"/>
                <a:gd name="connsiteX13" fmla="*/ 73025 w 2711450"/>
                <a:gd name="connsiteY13" fmla="*/ 254000 h 720725"/>
                <a:gd name="connsiteX14" fmla="*/ 31750 w 2711450"/>
                <a:gd name="connsiteY14" fmla="*/ 203200 h 720725"/>
                <a:gd name="connsiteX15" fmla="*/ 3175 w 2711450"/>
                <a:gd name="connsiteY15" fmla="*/ 149225 h 720725"/>
                <a:gd name="connsiteX16" fmla="*/ 0 w 2711450"/>
                <a:gd name="connsiteY16" fmla="*/ 111125 h 720725"/>
                <a:gd name="connsiteX17" fmla="*/ 6350 w 2711450"/>
                <a:gd name="connsiteY17" fmla="*/ 92075 h 720725"/>
                <a:gd name="connsiteX18" fmla="*/ 25400 w 2711450"/>
                <a:gd name="connsiteY18" fmla="*/ 69850 h 720725"/>
                <a:gd name="connsiteX19" fmla="*/ 63500 w 2711450"/>
                <a:gd name="connsiteY19" fmla="*/ 44450 h 720725"/>
                <a:gd name="connsiteX20" fmla="*/ 117475 w 2711450"/>
                <a:gd name="connsiteY20" fmla="*/ 22225 h 720725"/>
                <a:gd name="connsiteX21" fmla="*/ 190500 w 2711450"/>
                <a:gd name="connsiteY21" fmla="*/ 6350 h 720725"/>
                <a:gd name="connsiteX22" fmla="*/ 238125 w 2711450"/>
                <a:gd name="connsiteY22" fmla="*/ 0 h 720725"/>
                <a:gd name="connsiteX23" fmla="*/ 488950 w 2711450"/>
                <a:gd name="connsiteY23" fmla="*/ 200025 h 720725"/>
                <a:gd name="connsiteX24" fmla="*/ 498475 w 2711450"/>
                <a:gd name="connsiteY24" fmla="*/ 225425 h 720725"/>
                <a:gd name="connsiteX25" fmla="*/ 517525 w 2711450"/>
                <a:gd name="connsiteY25" fmla="*/ 260350 h 720725"/>
                <a:gd name="connsiteX26" fmla="*/ 555625 w 2711450"/>
                <a:gd name="connsiteY26" fmla="*/ 304800 h 720725"/>
                <a:gd name="connsiteX27" fmla="*/ 600075 w 2711450"/>
                <a:gd name="connsiteY27" fmla="*/ 336550 h 720725"/>
                <a:gd name="connsiteX28" fmla="*/ 676275 w 2711450"/>
                <a:gd name="connsiteY28" fmla="*/ 368300 h 720725"/>
                <a:gd name="connsiteX29" fmla="*/ 777875 w 2711450"/>
                <a:gd name="connsiteY29" fmla="*/ 396875 h 720725"/>
                <a:gd name="connsiteX30" fmla="*/ 895350 w 2711450"/>
                <a:gd name="connsiteY30" fmla="*/ 425450 h 720725"/>
                <a:gd name="connsiteX31" fmla="*/ 1016000 w 2711450"/>
                <a:gd name="connsiteY31" fmla="*/ 454025 h 720725"/>
                <a:gd name="connsiteX32" fmla="*/ 1123950 w 2711450"/>
                <a:gd name="connsiteY32" fmla="*/ 473075 h 720725"/>
                <a:gd name="connsiteX33" fmla="*/ 1225550 w 2711450"/>
                <a:gd name="connsiteY33" fmla="*/ 485775 h 720725"/>
                <a:gd name="connsiteX34" fmla="*/ 1327150 w 2711450"/>
                <a:gd name="connsiteY34" fmla="*/ 495300 h 720725"/>
                <a:gd name="connsiteX35" fmla="*/ 1412875 w 2711450"/>
                <a:gd name="connsiteY35" fmla="*/ 495300 h 720725"/>
                <a:gd name="connsiteX36" fmla="*/ 1606550 w 2711450"/>
                <a:gd name="connsiteY36" fmla="*/ 495300 h 720725"/>
                <a:gd name="connsiteX37" fmla="*/ 1793875 w 2711450"/>
                <a:gd name="connsiteY37" fmla="*/ 508000 h 720725"/>
                <a:gd name="connsiteX38" fmla="*/ 1908175 w 2711450"/>
                <a:gd name="connsiteY38" fmla="*/ 508000 h 720725"/>
                <a:gd name="connsiteX39" fmla="*/ 2070100 w 2711450"/>
                <a:gd name="connsiteY39" fmla="*/ 498475 h 720725"/>
                <a:gd name="connsiteX40" fmla="*/ 2124075 w 2711450"/>
                <a:gd name="connsiteY40" fmla="*/ 492125 h 720725"/>
                <a:gd name="connsiteX41" fmla="*/ 2279650 w 2711450"/>
                <a:gd name="connsiteY41" fmla="*/ 473075 h 720725"/>
                <a:gd name="connsiteX42" fmla="*/ 2428875 w 2711450"/>
                <a:gd name="connsiteY42" fmla="*/ 454025 h 720725"/>
                <a:gd name="connsiteX43" fmla="*/ 2552700 w 2711450"/>
                <a:gd name="connsiteY43" fmla="*/ 438150 h 720725"/>
                <a:gd name="connsiteX44" fmla="*/ 2711450 w 2711450"/>
                <a:gd name="connsiteY44" fmla="*/ 606425 h 720725"/>
                <a:gd name="connsiteX45" fmla="*/ 2578100 w 2711450"/>
                <a:gd name="connsiteY45" fmla="*/ 638175 h 720725"/>
                <a:gd name="connsiteX46" fmla="*/ 2441575 w 2711450"/>
                <a:gd name="connsiteY46" fmla="*/ 660400 h 720725"/>
                <a:gd name="connsiteX47" fmla="*/ 2327275 w 2711450"/>
                <a:gd name="connsiteY47" fmla="*/ 679450 h 720725"/>
                <a:gd name="connsiteX48" fmla="*/ 2155825 w 2711450"/>
                <a:gd name="connsiteY48" fmla="*/ 692150 h 720725"/>
                <a:gd name="connsiteX49" fmla="*/ 1879600 w 2711450"/>
                <a:gd name="connsiteY49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52700 w 2578100"/>
                <a:gd name="connsiteY43" fmla="*/ 438150 h 720725"/>
                <a:gd name="connsiteX44" fmla="*/ 2578100 w 2578100"/>
                <a:gd name="connsiteY44" fmla="*/ 638175 h 720725"/>
                <a:gd name="connsiteX45" fmla="*/ 2441575 w 2578100"/>
                <a:gd name="connsiteY45" fmla="*/ 660400 h 720725"/>
                <a:gd name="connsiteX46" fmla="*/ 2327275 w 2578100"/>
                <a:gd name="connsiteY46" fmla="*/ 679450 h 720725"/>
                <a:gd name="connsiteX47" fmla="*/ 2155825 w 2578100"/>
                <a:gd name="connsiteY47" fmla="*/ 692150 h 720725"/>
                <a:gd name="connsiteX48" fmla="*/ 1879600 w 2578100"/>
                <a:gd name="connsiteY48" fmla="*/ 711200 h 720725"/>
                <a:gd name="connsiteX0" fmla="*/ 1879600 w 2578100"/>
                <a:gd name="connsiteY0" fmla="*/ 711200 h 720725"/>
                <a:gd name="connsiteX1" fmla="*/ 1622425 w 2578100"/>
                <a:gd name="connsiteY1" fmla="*/ 720725 h 720725"/>
                <a:gd name="connsiteX2" fmla="*/ 1457325 w 2578100"/>
                <a:gd name="connsiteY2" fmla="*/ 714375 h 720725"/>
                <a:gd name="connsiteX3" fmla="*/ 1225550 w 2578100"/>
                <a:gd name="connsiteY3" fmla="*/ 701675 h 720725"/>
                <a:gd name="connsiteX4" fmla="*/ 1073150 w 2578100"/>
                <a:gd name="connsiteY4" fmla="*/ 685800 h 720725"/>
                <a:gd name="connsiteX5" fmla="*/ 898525 w 2578100"/>
                <a:gd name="connsiteY5" fmla="*/ 663575 h 720725"/>
                <a:gd name="connsiteX6" fmla="*/ 749300 w 2578100"/>
                <a:gd name="connsiteY6" fmla="*/ 638175 h 720725"/>
                <a:gd name="connsiteX7" fmla="*/ 609600 w 2578100"/>
                <a:gd name="connsiteY7" fmla="*/ 600075 h 720725"/>
                <a:gd name="connsiteX8" fmla="*/ 511175 w 2578100"/>
                <a:gd name="connsiteY8" fmla="*/ 565150 h 720725"/>
                <a:gd name="connsiteX9" fmla="*/ 400050 w 2578100"/>
                <a:gd name="connsiteY9" fmla="*/ 511175 h 720725"/>
                <a:gd name="connsiteX10" fmla="*/ 301625 w 2578100"/>
                <a:gd name="connsiteY10" fmla="*/ 450850 h 720725"/>
                <a:gd name="connsiteX11" fmla="*/ 212725 w 2578100"/>
                <a:gd name="connsiteY11" fmla="*/ 384175 h 720725"/>
                <a:gd name="connsiteX12" fmla="*/ 117475 w 2578100"/>
                <a:gd name="connsiteY12" fmla="*/ 298450 h 720725"/>
                <a:gd name="connsiteX13" fmla="*/ 73025 w 2578100"/>
                <a:gd name="connsiteY13" fmla="*/ 254000 h 720725"/>
                <a:gd name="connsiteX14" fmla="*/ 31750 w 2578100"/>
                <a:gd name="connsiteY14" fmla="*/ 203200 h 720725"/>
                <a:gd name="connsiteX15" fmla="*/ 3175 w 2578100"/>
                <a:gd name="connsiteY15" fmla="*/ 149225 h 720725"/>
                <a:gd name="connsiteX16" fmla="*/ 0 w 2578100"/>
                <a:gd name="connsiteY16" fmla="*/ 111125 h 720725"/>
                <a:gd name="connsiteX17" fmla="*/ 6350 w 2578100"/>
                <a:gd name="connsiteY17" fmla="*/ 92075 h 720725"/>
                <a:gd name="connsiteX18" fmla="*/ 25400 w 2578100"/>
                <a:gd name="connsiteY18" fmla="*/ 69850 h 720725"/>
                <a:gd name="connsiteX19" fmla="*/ 63500 w 2578100"/>
                <a:gd name="connsiteY19" fmla="*/ 44450 h 720725"/>
                <a:gd name="connsiteX20" fmla="*/ 117475 w 2578100"/>
                <a:gd name="connsiteY20" fmla="*/ 22225 h 720725"/>
                <a:gd name="connsiteX21" fmla="*/ 190500 w 2578100"/>
                <a:gd name="connsiteY21" fmla="*/ 6350 h 720725"/>
                <a:gd name="connsiteX22" fmla="*/ 238125 w 2578100"/>
                <a:gd name="connsiteY22" fmla="*/ 0 h 720725"/>
                <a:gd name="connsiteX23" fmla="*/ 488950 w 2578100"/>
                <a:gd name="connsiteY23" fmla="*/ 200025 h 720725"/>
                <a:gd name="connsiteX24" fmla="*/ 498475 w 2578100"/>
                <a:gd name="connsiteY24" fmla="*/ 225425 h 720725"/>
                <a:gd name="connsiteX25" fmla="*/ 517525 w 2578100"/>
                <a:gd name="connsiteY25" fmla="*/ 260350 h 720725"/>
                <a:gd name="connsiteX26" fmla="*/ 555625 w 2578100"/>
                <a:gd name="connsiteY26" fmla="*/ 304800 h 720725"/>
                <a:gd name="connsiteX27" fmla="*/ 600075 w 2578100"/>
                <a:gd name="connsiteY27" fmla="*/ 336550 h 720725"/>
                <a:gd name="connsiteX28" fmla="*/ 676275 w 2578100"/>
                <a:gd name="connsiteY28" fmla="*/ 368300 h 720725"/>
                <a:gd name="connsiteX29" fmla="*/ 777875 w 2578100"/>
                <a:gd name="connsiteY29" fmla="*/ 396875 h 720725"/>
                <a:gd name="connsiteX30" fmla="*/ 895350 w 2578100"/>
                <a:gd name="connsiteY30" fmla="*/ 425450 h 720725"/>
                <a:gd name="connsiteX31" fmla="*/ 1016000 w 2578100"/>
                <a:gd name="connsiteY31" fmla="*/ 454025 h 720725"/>
                <a:gd name="connsiteX32" fmla="*/ 1123950 w 2578100"/>
                <a:gd name="connsiteY32" fmla="*/ 473075 h 720725"/>
                <a:gd name="connsiteX33" fmla="*/ 1225550 w 2578100"/>
                <a:gd name="connsiteY33" fmla="*/ 485775 h 720725"/>
                <a:gd name="connsiteX34" fmla="*/ 1327150 w 2578100"/>
                <a:gd name="connsiteY34" fmla="*/ 495300 h 720725"/>
                <a:gd name="connsiteX35" fmla="*/ 1412875 w 2578100"/>
                <a:gd name="connsiteY35" fmla="*/ 495300 h 720725"/>
                <a:gd name="connsiteX36" fmla="*/ 1606550 w 2578100"/>
                <a:gd name="connsiteY36" fmla="*/ 495300 h 720725"/>
                <a:gd name="connsiteX37" fmla="*/ 1793875 w 2578100"/>
                <a:gd name="connsiteY37" fmla="*/ 508000 h 720725"/>
                <a:gd name="connsiteX38" fmla="*/ 1908175 w 2578100"/>
                <a:gd name="connsiteY38" fmla="*/ 508000 h 720725"/>
                <a:gd name="connsiteX39" fmla="*/ 2070100 w 2578100"/>
                <a:gd name="connsiteY39" fmla="*/ 498475 h 720725"/>
                <a:gd name="connsiteX40" fmla="*/ 2124075 w 2578100"/>
                <a:gd name="connsiteY40" fmla="*/ 492125 h 720725"/>
                <a:gd name="connsiteX41" fmla="*/ 2279650 w 2578100"/>
                <a:gd name="connsiteY41" fmla="*/ 473075 h 720725"/>
                <a:gd name="connsiteX42" fmla="*/ 2428875 w 2578100"/>
                <a:gd name="connsiteY42" fmla="*/ 454025 h 720725"/>
                <a:gd name="connsiteX43" fmla="*/ 2578100 w 2578100"/>
                <a:gd name="connsiteY43" fmla="*/ 638175 h 720725"/>
                <a:gd name="connsiteX44" fmla="*/ 2441575 w 2578100"/>
                <a:gd name="connsiteY44" fmla="*/ 660400 h 720725"/>
                <a:gd name="connsiteX45" fmla="*/ 2327275 w 2578100"/>
                <a:gd name="connsiteY45" fmla="*/ 679450 h 720725"/>
                <a:gd name="connsiteX46" fmla="*/ 2155825 w 2578100"/>
                <a:gd name="connsiteY46" fmla="*/ 692150 h 720725"/>
                <a:gd name="connsiteX47" fmla="*/ 1879600 w 2578100"/>
                <a:gd name="connsiteY47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28875 w 2441575"/>
                <a:gd name="connsiteY42" fmla="*/ 454025 h 720725"/>
                <a:gd name="connsiteX43" fmla="*/ 2441575 w 2441575"/>
                <a:gd name="connsiteY43" fmla="*/ 660400 h 720725"/>
                <a:gd name="connsiteX44" fmla="*/ 2327275 w 2441575"/>
                <a:gd name="connsiteY44" fmla="*/ 679450 h 720725"/>
                <a:gd name="connsiteX45" fmla="*/ 2155825 w 2441575"/>
                <a:gd name="connsiteY45" fmla="*/ 692150 h 720725"/>
                <a:gd name="connsiteX46" fmla="*/ 1879600 w 2441575"/>
                <a:gd name="connsiteY46" fmla="*/ 711200 h 720725"/>
                <a:gd name="connsiteX0" fmla="*/ 1879600 w 2441575"/>
                <a:gd name="connsiteY0" fmla="*/ 711200 h 720725"/>
                <a:gd name="connsiteX1" fmla="*/ 1622425 w 2441575"/>
                <a:gd name="connsiteY1" fmla="*/ 720725 h 720725"/>
                <a:gd name="connsiteX2" fmla="*/ 1457325 w 2441575"/>
                <a:gd name="connsiteY2" fmla="*/ 714375 h 720725"/>
                <a:gd name="connsiteX3" fmla="*/ 1225550 w 2441575"/>
                <a:gd name="connsiteY3" fmla="*/ 701675 h 720725"/>
                <a:gd name="connsiteX4" fmla="*/ 1073150 w 2441575"/>
                <a:gd name="connsiteY4" fmla="*/ 685800 h 720725"/>
                <a:gd name="connsiteX5" fmla="*/ 898525 w 2441575"/>
                <a:gd name="connsiteY5" fmla="*/ 663575 h 720725"/>
                <a:gd name="connsiteX6" fmla="*/ 749300 w 2441575"/>
                <a:gd name="connsiteY6" fmla="*/ 638175 h 720725"/>
                <a:gd name="connsiteX7" fmla="*/ 609600 w 2441575"/>
                <a:gd name="connsiteY7" fmla="*/ 600075 h 720725"/>
                <a:gd name="connsiteX8" fmla="*/ 511175 w 2441575"/>
                <a:gd name="connsiteY8" fmla="*/ 565150 h 720725"/>
                <a:gd name="connsiteX9" fmla="*/ 400050 w 2441575"/>
                <a:gd name="connsiteY9" fmla="*/ 511175 h 720725"/>
                <a:gd name="connsiteX10" fmla="*/ 301625 w 2441575"/>
                <a:gd name="connsiteY10" fmla="*/ 450850 h 720725"/>
                <a:gd name="connsiteX11" fmla="*/ 212725 w 2441575"/>
                <a:gd name="connsiteY11" fmla="*/ 384175 h 720725"/>
                <a:gd name="connsiteX12" fmla="*/ 117475 w 2441575"/>
                <a:gd name="connsiteY12" fmla="*/ 298450 h 720725"/>
                <a:gd name="connsiteX13" fmla="*/ 73025 w 2441575"/>
                <a:gd name="connsiteY13" fmla="*/ 254000 h 720725"/>
                <a:gd name="connsiteX14" fmla="*/ 31750 w 2441575"/>
                <a:gd name="connsiteY14" fmla="*/ 203200 h 720725"/>
                <a:gd name="connsiteX15" fmla="*/ 3175 w 2441575"/>
                <a:gd name="connsiteY15" fmla="*/ 149225 h 720725"/>
                <a:gd name="connsiteX16" fmla="*/ 0 w 2441575"/>
                <a:gd name="connsiteY16" fmla="*/ 111125 h 720725"/>
                <a:gd name="connsiteX17" fmla="*/ 6350 w 2441575"/>
                <a:gd name="connsiteY17" fmla="*/ 92075 h 720725"/>
                <a:gd name="connsiteX18" fmla="*/ 25400 w 2441575"/>
                <a:gd name="connsiteY18" fmla="*/ 69850 h 720725"/>
                <a:gd name="connsiteX19" fmla="*/ 63500 w 2441575"/>
                <a:gd name="connsiteY19" fmla="*/ 44450 h 720725"/>
                <a:gd name="connsiteX20" fmla="*/ 117475 w 2441575"/>
                <a:gd name="connsiteY20" fmla="*/ 22225 h 720725"/>
                <a:gd name="connsiteX21" fmla="*/ 190500 w 2441575"/>
                <a:gd name="connsiteY21" fmla="*/ 6350 h 720725"/>
                <a:gd name="connsiteX22" fmla="*/ 238125 w 2441575"/>
                <a:gd name="connsiteY22" fmla="*/ 0 h 720725"/>
                <a:gd name="connsiteX23" fmla="*/ 488950 w 2441575"/>
                <a:gd name="connsiteY23" fmla="*/ 200025 h 720725"/>
                <a:gd name="connsiteX24" fmla="*/ 498475 w 2441575"/>
                <a:gd name="connsiteY24" fmla="*/ 225425 h 720725"/>
                <a:gd name="connsiteX25" fmla="*/ 517525 w 2441575"/>
                <a:gd name="connsiteY25" fmla="*/ 260350 h 720725"/>
                <a:gd name="connsiteX26" fmla="*/ 555625 w 2441575"/>
                <a:gd name="connsiteY26" fmla="*/ 304800 h 720725"/>
                <a:gd name="connsiteX27" fmla="*/ 600075 w 2441575"/>
                <a:gd name="connsiteY27" fmla="*/ 336550 h 720725"/>
                <a:gd name="connsiteX28" fmla="*/ 676275 w 2441575"/>
                <a:gd name="connsiteY28" fmla="*/ 368300 h 720725"/>
                <a:gd name="connsiteX29" fmla="*/ 777875 w 2441575"/>
                <a:gd name="connsiteY29" fmla="*/ 396875 h 720725"/>
                <a:gd name="connsiteX30" fmla="*/ 895350 w 2441575"/>
                <a:gd name="connsiteY30" fmla="*/ 425450 h 720725"/>
                <a:gd name="connsiteX31" fmla="*/ 1016000 w 2441575"/>
                <a:gd name="connsiteY31" fmla="*/ 454025 h 720725"/>
                <a:gd name="connsiteX32" fmla="*/ 1123950 w 2441575"/>
                <a:gd name="connsiteY32" fmla="*/ 473075 h 720725"/>
                <a:gd name="connsiteX33" fmla="*/ 1225550 w 2441575"/>
                <a:gd name="connsiteY33" fmla="*/ 485775 h 720725"/>
                <a:gd name="connsiteX34" fmla="*/ 1327150 w 2441575"/>
                <a:gd name="connsiteY34" fmla="*/ 495300 h 720725"/>
                <a:gd name="connsiteX35" fmla="*/ 1412875 w 2441575"/>
                <a:gd name="connsiteY35" fmla="*/ 495300 h 720725"/>
                <a:gd name="connsiteX36" fmla="*/ 1606550 w 2441575"/>
                <a:gd name="connsiteY36" fmla="*/ 495300 h 720725"/>
                <a:gd name="connsiteX37" fmla="*/ 1793875 w 2441575"/>
                <a:gd name="connsiteY37" fmla="*/ 508000 h 720725"/>
                <a:gd name="connsiteX38" fmla="*/ 1908175 w 2441575"/>
                <a:gd name="connsiteY38" fmla="*/ 508000 h 720725"/>
                <a:gd name="connsiteX39" fmla="*/ 2070100 w 2441575"/>
                <a:gd name="connsiteY39" fmla="*/ 498475 h 720725"/>
                <a:gd name="connsiteX40" fmla="*/ 2124075 w 2441575"/>
                <a:gd name="connsiteY40" fmla="*/ 492125 h 720725"/>
                <a:gd name="connsiteX41" fmla="*/ 2279650 w 2441575"/>
                <a:gd name="connsiteY41" fmla="*/ 473075 h 720725"/>
                <a:gd name="connsiteX42" fmla="*/ 2441575 w 2441575"/>
                <a:gd name="connsiteY42" fmla="*/ 660400 h 720725"/>
                <a:gd name="connsiteX43" fmla="*/ 2327275 w 2441575"/>
                <a:gd name="connsiteY43" fmla="*/ 679450 h 720725"/>
                <a:gd name="connsiteX44" fmla="*/ 2155825 w 2441575"/>
                <a:gd name="connsiteY44" fmla="*/ 692150 h 720725"/>
                <a:gd name="connsiteX45" fmla="*/ 1879600 w 2441575"/>
                <a:gd name="connsiteY45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279650 w 2327275"/>
                <a:gd name="connsiteY41" fmla="*/ 473075 h 720725"/>
                <a:gd name="connsiteX42" fmla="*/ 2327275 w 2327275"/>
                <a:gd name="connsiteY42" fmla="*/ 679450 h 720725"/>
                <a:gd name="connsiteX43" fmla="*/ 2155825 w 2327275"/>
                <a:gd name="connsiteY43" fmla="*/ 692150 h 720725"/>
                <a:gd name="connsiteX44" fmla="*/ 1879600 w 2327275"/>
                <a:gd name="connsiteY44" fmla="*/ 711200 h 720725"/>
                <a:gd name="connsiteX0" fmla="*/ 1879600 w 2327275"/>
                <a:gd name="connsiteY0" fmla="*/ 711200 h 720725"/>
                <a:gd name="connsiteX1" fmla="*/ 1622425 w 2327275"/>
                <a:gd name="connsiteY1" fmla="*/ 720725 h 720725"/>
                <a:gd name="connsiteX2" fmla="*/ 1457325 w 2327275"/>
                <a:gd name="connsiteY2" fmla="*/ 714375 h 720725"/>
                <a:gd name="connsiteX3" fmla="*/ 1225550 w 2327275"/>
                <a:gd name="connsiteY3" fmla="*/ 701675 h 720725"/>
                <a:gd name="connsiteX4" fmla="*/ 1073150 w 2327275"/>
                <a:gd name="connsiteY4" fmla="*/ 685800 h 720725"/>
                <a:gd name="connsiteX5" fmla="*/ 898525 w 2327275"/>
                <a:gd name="connsiteY5" fmla="*/ 663575 h 720725"/>
                <a:gd name="connsiteX6" fmla="*/ 749300 w 2327275"/>
                <a:gd name="connsiteY6" fmla="*/ 638175 h 720725"/>
                <a:gd name="connsiteX7" fmla="*/ 609600 w 2327275"/>
                <a:gd name="connsiteY7" fmla="*/ 600075 h 720725"/>
                <a:gd name="connsiteX8" fmla="*/ 511175 w 2327275"/>
                <a:gd name="connsiteY8" fmla="*/ 565150 h 720725"/>
                <a:gd name="connsiteX9" fmla="*/ 400050 w 2327275"/>
                <a:gd name="connsiteY9" fmla="*/ 511175 h 720725"/>
                <a:gd name="connsiteX10" fmla="*/ 301625 w 2327275"/>
                <a:gd name="connsiteY10" fmla="*/ 450850 h 720725"/>
                <a:gd name="connsiteX11" fmla="*/ 212725 w 2327275"/>
                <a:gd name="connsiteY11" fmla="*/ 384175 h 720725"/>
                <a:gd name="connsiteX12" fmla="*/ 117475 w 2327275"/>
                <a:gd name="connsiteY12" fmla="*/ 298450 h 720725"/>
                <a:gd name="connsiteX13" fmla="*/ 73025 w 2327275"/>
                <a:gd name="connsiteY13" fmla="*/ 254000 h 720725"/>
                <a:gd name="connsiteX14" fmla="*/ 31750 w 2327275"/>
                <a:gd name="connsiteY14" fmla="*/ 203200 h 720725"/>
                <a:gd name="connsiteX15" fmla="*/ 3175 w 2327275"/>
                <a:gd name="connsiteY15" fmla="*/ 149225 h 720725"/>
                <a:gd name="connsiteX16" fmla="*/ 0 w 2327275"/>
                <a:gd name="connsiteY16" fmla="*/ 111125 h 720725"/>
                <a:gd name="connsiteX17" fmla="*/ 6350 w 2327275"/>
                <a:gd name="connsiteY17" fmla="*/ 92075 h 720725"/>
                <a:gd name="connsiteX18" fmla="*/ 25400 w 2327275"/>
                <a:gd name="connsiteY18" fmla="*/ 69850 h 720725"/>
                <a:gd name="connsiteX19" fmla="*/ 63500 w 2327275"/>
                <a:gd name="connsiteY19" fmla="*/ 44450 h 720725"/>
                <a:gd name="connsiteX20" fmla="*/ 117475 w 2327275"/>
                <a:gd name="connsiteY20" fmla="*/ 22225 h 720725"/>
                <a:gd name="connsiteX21" fmla="*/ 190500 w 2327275"/>
                <a:gd name="connsiteY21" fmla="*/ 6350 h 720725"/>
                <a:gd name="connsiteX22" fmla="*/ 238125 w 2327275"/>
                <a:gd name="connsiteY22" fmla="*/ 0 h 720725"/>
                <a:gd name="connsiteX23" fmla="*/ 488950 w 2327275"/>
                <a:gd name="connsiteY23" fmla="*/ 200025 h 720725"/>
                <a:gd name="connsiteX24" fmla="*/ 498475 w 2327275"/>
                <a:gd name="connsiteY24" fmla="*/ 225425 h 720725"/>
                <a:gd name="connsiteX25" fmla="*/ 517525 w 2327275"/>
                <a:gd name="connsiteY25" fmla="*/ 260350 h 720725"/>
                <a:gd name="connsiteX26" fmla="*/ 555625 w 2327275"/>
                <a:gd name="connsiteY26" fmla="*/ 304800 h 720725"/>
                <a:gd name="connsiteX27" fmla="*/ 600075 w 2327275"/>
                <a:gd name="connsiteY27" fmla="*/ 336550 h 720725"/>
                <a:gd name="connsiteX28" fmla="*/ 676275 w 2327275"/>
                <a:gd name="connsiteY28" fmla="*/ 368300 h 720725"/>
                <a:gd name="connsiteX29" fmla="*/ 777875 w 2327275"/>
                <a:gd name="connsiteY29" fmla="*/ 396875 h 720725"/>
                <a:gd name="connsiteX30" fmla="*/ 895350 w 2327275"/>
                <a:gd name="connsiteY30" fmla="*/ 425450 h 720725"/>
                <a:gd name="connsiteX31" fmla="*/ 1016000 w 2327275"/>
                <a:gd name="connsiteY31" fmla="*/ 454025 h 720725"/>
                <a:gd name="connsiteX32" fmla="*/ 1123950 w 2327275"/>
                <a:gd name="connsiteY32" fmla="*/ 473075 h 720725"/>
                <a:gd name="connsiteX33" fmla="*/ 1225550 w 2327275"/>
                <a:gd name="connsiteY33" fmla="*/ 485775 h 720725"/>
                <a:gd name="connsiteX34" fmla="*/ 1327150 w 2327275"/>
                <a:gd name="connsiteY34" fmla="*/ 495300 h 720725"/>
                <a:gd name="connsiteX35" fmla="*/ 1412875 w 2327275"/>
                <a:gd name="connsiteY35" fmla="*/ 495300 h 720725"/>
                <a:gd name="connsiteX36" fmla="*/ 1606550 w 2327275"/>
                <a:gd name="connsiteY36" fmla="*/ 495300 h 720725"/>
                <a:gd name="connsiteX37" fmla="*/ 1793875 w 2327275"/>
                <a:gd name="connsiteY37" fmla="*/ 508000 h 720725"/>
                <a:gd name="connsiteX38" fmla="*/ 1908175 w 2327275"/>
                <a:gd name="connsiteY38" fmla="*/ 508000 h 720725"/>
                <a:gd name="connsiteX39" fmla="*/ 2070100 w 2327275"/>
                <a:gd name="connsiteY39" fmla="*/ 498475 h 720725"/>
                <a:gd name="connsiteX40" fmla="*/ 2124075 w 2327275"/>
                <a:gd name="connsiteY40" fmla="*/ 492125 h 720725"/>
                <a:gd name="connsiteX41" fmla="*/ 2327275 w 2327275"/>
                <a:gd name="connsiteY41" fmla="*/ 679450 h 720725"/>
                <a:gd name="connsiteX42" fmla="*/ 2155825 w 2327275"/>
                <a:gd name="connsiteY42" fmla="*/ 692150 h 720725"/>
                <a:gd name="connsiteX43" fmla="*/ 1879600 w 2327275"/>
                <a:gd name="connsiteY43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24075 w 2155825"/>
                <a:gd name="connsiteY40" fmla="*/ 492125 h 720725"/>
                <a:gd name="connsiteX41" fmla="*/ 2155825 w 2155825"/>
                <a:gd name="connsiteY41" fmla="*/ 692150 h 720725"/>
                <a:gd name="connsiteX42" fmla="*/ 1879600 w 2155825"/>
                <a:gd name="connsiteY42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070100 w 2155825"/>
                <a:gd name="connsiteY39" fmla="*/ 498475 h 720725"/>
                <a:gd name="connsiteX40" fmla="*/ 2155825 w 2155825"/>
                <a:gd name="connsiteY40" fmla="*/ 692150 h 720725"/>
                <a:gd name="connsiteX41" fmla="*/ 1879600 w 2155825"/>
                <a:gd name="connsiteY41" fmla="*/ 711200 h 720725"/>
                <a:gd name="connsiteX0" fmla="*/ 1879600 w 2155825"/>
                <a:gd name="connsiteY0" fmla="*/ 711200 h 720725"/>
                <a:gd name="connsiteX1" fmla="*/ 1622425 w 2155825"/>
                <a:gd name="connsiteY1" fmla="*/ 720725 h 720725"/>
                <a:gd name="connsiteX2" fmla="*/ 1457325 w 2155825"/>
                <a:gd name="connsiteY2" fmla="*/ 714375 h 720725"/>
                <a:gd name="connsiteX3" fmla="*/ 1225550 w 2155825"/>
                <a:gd name="connsiteY3" fmla="*/ 701675 h 720725"/>
                <a:gd name="connsiteX4" fmla="*/ 1073150 w 2155825"/>
                <a:gd name="connsiteY4" fmla="*/ 685800 h 720725"/>
                <a:gd name="connsiteX5" fmla="*/ 898525 w 2155825"/>
                <a:gd name="connsiteY5" fmla="*/ 663575 h 720725"/>
                <a:gd name="connsiteX6" fmla="*/ 749300 w 2155825"/>
                <a:gd name="connsiteY6" fmla="*/ 638175 h 720725"/>
                <a:gd name="connsiteX7" fmla="*/ 609600 w 2155825"/>
                <a:gd name="connsiteY7" fmla="*/ 600075 h 720725"/>
                <a:gd name="connsiteX8" fmla="*/ 511175 w 2155825"/>
                <a:gd name="connsiteY8" fmla="*/ 565150 h 720725"/>
                <a:gd name="connsiteX9" fmla="*/ 400050 w 2155825"/>
                <a:gd name="connsiteY9" fmla="*/ 511175 h 720725"/>
                <a:gd name="connsiteX10" fmla="*/ 301625 w 2155825"/>
                <a:gd name="connsiteY10" fmla="*/ 450850 h 720725"/>
                <a:gd name="connsiteX11" fmla="*/ 212725 w 2155825"/>
                <a:gd name="connsiteY11" fmla="*/ 384175 h 720725"/>
                <a:gd name="connsiteX12" fmla="*/ 117475 w 2155825"/>
                <a:gd name="connsiteY12" fmla="*/ 298450 h 720725"/>
                <a:gd name="connsiteX13" fmla="*/ 73025 w 2155825"/>
                <a:gd name="connsiteY13" fmla="*/ 254000 h 720725"/>
                <a:gd name="connsiteX14" fmla="*/ 31750 w 2155825"/>
                <a:gd name="connsiteY14" fmla="*/ 203200 h 720725"/>
                <a:gd name="connsiteX15" fmla="*/ 3175 w 2155825"/>
                <a:gd name="connsiteY15" fmla="*/ 149225 h 720725"/>
                <a:gd name="connsiteX16" fmla="*/ 0 w 2155825"/>
                <a:gd name="connsiteY16" fmla="*/ 111125 h 720725"/>
                <a:gd name="connsiteX17" fmla="*/ 6350 w 2155825"/>
                <a:gd name="connsiteY17" fmla="*/ 92075 h 720725"/>
                <a:gd name="connsiteX18" fmla="*/ 25400 w 2155825"/>
                <a:gd name="connsiteY18" fmla="*/ 69850 h 720725"/>
                <a:gd name="connsiteX19" fmla="*/ 63500 w 2155825"/>
                <a:gd name="connsiteY19" fmla="*/ 44450 h 720725"/>
                <a:gd name="connsiteX20" fmla="*/ 117475 w 2155825"/>
                <a:gd name="connsiteY20" fmla="*/ 22225 h 720725"/>
                <a:gd name="connsiteX21" fmla="*/ 190500 w 2155825"/>
                <a:gd name="connsiteY21" fmla="*/ 6350 h 720725"/>
                <a:gd name="connsiteX22" fmla="*/ 238125 w 2155825"/>
                <a:gd name="connsiteY22" fmla="*/ 0 h 720725"/>
                <a:gd name="connsiteX23" fmla="*/ 488950 w 2155825"/>
                <a:gd name="connsiteY23" fmla="*/ 200025 h 720725"/>
                <a:gd name="connsiteX24" fmla="*/ 498475 w 2155825"/>
                <a:gd name="connsiteY24" fmla="*/ 225425 h 720725"/>
                <a:gd name="connsiteX25" fmla="*/ 517525 w 2155825"/>
                <a:gd name="connsiteY25" fmla="*/ 260350 h 720725"/>
                <a:gd name="connsiteX26" fmla="*/ 555625 w 2155825"/>
                <a:gd name="connsiteY26" fmla="*/ 304800 h 720725"/>
                <a:gd name="connsiteX27" fmla="*/ 600075 w 2155825"/>
                <a:gd name="connsiteY27" fmla="*/ 336550 h 720725"/>
                <a:gd name="connsiteX28" fmla="*/ 676275 w 2155825"/>
                <a:gd name="connsiteY28" fmla="*/ 368300 h 720725"/>
                <a:gd name="connsiteX29" fmla="*/ 777875 w 2155825"/>
                <a:gd name="connsiteY29" fmla="*/ 396875 h 720725"/>
                <a:gd name="connsiteX30" fmla="*/ 895350 w 2155825"/>
                <a:gd name="connsiteY30" fmla="*/ 425450 h 720725"/>
                <a:gd name="connsiteX31" fmla="*/ 1016000 w 2155825"/>
                <a:gd name="connsiteY31" fmla="*/ 454025 h 720725"/>
                <a:gd name="connsiteX32" fmla="*/ 1123950 w 2155825"/>
                <a:gd name="connsiteY32" fmla="*/ 473075 h 720725"/>
                <a:gd name="connsiteX33" fmla="*/ 1225550 w 2155825"/>
                <a:gd name="connsiteY33" fmla="*/ 485775 h 720725"/>
                <a:gd name="connsiteX34" fmla="*/ 1327150 w 2155825"/>
                <a:gd name="connsiteY34" fmla="*/ 495300 h 720725"/>
                <a:gd name="connsiteX35" fmla="*/ 1412875 w 2155825"/>
                <a:gd name="connsiteY35" fmla="*/ 495300 h 720725"/>
                <a:gd name="connsiteX36" fmla="*/ 1606550 w 2155825"/>
                <a:gd name="connsiteY36" fmla="*/ 495300 h 720725"/>
                <a:gd name="connsiteX37" fmla="*/ 1793875 w 2155825"/>
                <a:gd name="connsiteY37" fmla="*/ 508000 h 720725"/>
                <a:gd name="connsiteX38" fmla="*/ 1908175 w 2155825"/>
                <a:gd name="connsiteY38" fmla="*/ 508000 h 720725"/>
                <a:gd name="connsiteX39" fmla="*/ 2155825 w 2155825"/>
                <a:gd name="connsiteY39" fmla="*/ 692150 h 720725"/>
                <a:gd name="connsiteX40" fmla="*/ 1879600 w 2155825"/>
                <a:gd name="connsiteY40" fmla="*/ 711200 h 720725"/>
                <a:gd name="connsiteX0" fmla="*/ 1879600 w 1908175"/>
                <a:gd name="connsiteY0" fmla="*/ 711200 h 720725"/>
                <a:gd name="connsiteX1" fmla="*/ 1622425 w 1908175"/>
                <a:gd name="connsiteY1" fmla="*/ 720725 h 720725"/>
                <a:gd name="connsiteX2" fmla="*/ 1457325 w 1908175"/>
                <a:gd name="connsiteY2" fmla="*/ 714375 h 720725"/>
                <a:gd name="connsiteX3" fmla="*/ 1225550 w 1908175"/>
                <a:gd name="connsiteY3" fmla="*/ 701675 h 720725"/>
                <a:gd name="connsiteX4" fmla="*/ 1073150 w 1908175"/>
                <a:gd name="connsiteY4" fmla="*/ 685800 h 720725"/>
                <a:gd name="connsiteX5" fmla="*/ 898525 w 1908175"/>
                <a:gd name="connsiteY5" fmla="*/ 663575 h 720725"/>
                <a:gd name="connsiteX6" fmla="*/ 749300 w 1908175"/>
                <a:gd name="connsiteY6" fmla="*/ 638175 h 720725"/>
                <a:gd name="connsiteX7" fmla="*/ 609600 w 1908175"/>
                <a:gd name="connsiteY7" fmla="*/ 600075 h 720725"/>
                <a:gd name="connsiteX8" fmla="*/ 511175 w 1908175"/>
                <a:gd name="connsiteY8" fmla="*/ 565150 h 720725"/>
                <a:gd name="connsiteX9" fmla="*/ 400050 w 1908175"/>
                <a:gd name="connsiteY9" fmla="*/ 511175 h 720725"/>
                <a:gd name="connsiteX10" fmla="*/ 301625 w 1908175"/>
                <a:gd name="connsiteY10" fmla="*/ 450850 h 720725"/>
                <a:gd name="connsiteX11" fmla="*/ 212725 w 1908175"/>
                <a:gd name="connsiteY11" fmla="*/ 384175 h 720725"/>
                <a:gd name="connsiteX12" fmla="*/ 117475 w 1908175"/>
                <a:gd name="connsiteY12" fmla="*/ 298450 h 720725"/>
                <a:gd name="connsiteX13" fmla="*/ 73025 w 1908175"/>
                <a:gd name="connsiteY13" fmla="*/ 254000 h 720725"/>
                <a:gd name="connsiteX14" fmla="*/ 31750 w 1908175"/>
                <a:gd name="connsiteY14" fmla="*/ 203200 h 720725"/>
                <a:gd name="connsiteX15" fmla="*/ 3175 w 1908175"/>
                <a:gd name="connsiteY15" fmla="*/ 149225 h 720725"/>
                <a:gd name="connsiteX16" fmla="*/ 0 w 1908175"/>
                <a:gd name="connsiteY16" fmla="*/ 111125 h 720725"/>
                <a:gd name="connsiteX17" fmla="*/ 6350 w 1908175"/>
                <a:gd name="connsiteY17" fmla="*/ 92075 h 720725"/>
                <a:gd name="connsiteX18" fmla="*/ 25400 w 1908175"/>
                <a:gd name="connsiteY18" fmla="*/ 69850 h 720725"/>
                <a:gd name="connsiteX19" fmla="*/ 63500 w 1908175"/>
                <a:gd name="connsiteY19" fmla="*/ 44450 h 720725"/>
                <a:gd name="connsiteX20" fmla="*/ 117475 w 1908175"/>
                <a:gd name="connsiteY20" fmla="*/ 22225 h 720725"/>
                <a:gd name="connsiteX21" fmla="*/ 190500 w 1908175"/>
                <a:gd name="connsiteY21" fmla="*/ 6350 h 720725"/>
                <a:gd name="connsiteX22" fmla="*/ 238125 w 1908175"/>
                <a:gd name="connsiteY22" fmla="*/ 0 h 720725"/>
                <a:gd name="connsiteX23" fmla="*/ 488950 w 1908175"/>
                <a:gd name="connsiteY23" fmla="*/ 200025 h 720725"/>
                <a:gd name="connsiteX24" fmla="*/ 498475 w 1908175"/>
                <a:gd name="connsiteY24" fmla="*/ 225425 h 720725"/>
                <a:gd name="connsiteX25" fmla="*/ 517525 w 1908175"/>
                <a:gd name="connsiteY25" fmla="*/ 260350 h 720725"/>
                <a:gd name="connsiteX26" fmla="*/ 555625 w 1908175"/>
                <a:gd name="connsiteY26" fmla="*/ 304800 h 720725"/>
                <a:gd name="connsiteX27" fmla="*/ 600075 w 1908175"/>
                <a:gd name="connsiteY27" fmla="*/ 336550 h 720725"/>
                <a:gd name="connsiteX28" fmla="*/ 676275 w 1908175"/>
                <a:gd name="connsiteY28" fmla="*/ 368300 h 720725"/>
                <a:gd name="connsiteX29" fmla="*/ 777875 w 1908175"/>
                <a:gd name="connsiteY29" fmla="*/ 396875 h 720725"/>
                <a:gd name="connsiteX30" fmla="*/ 895350 w 1908175"/>
                <a:gd name="connsiteY30" fmla="*/ 425450 h 720725"/>
                <a:gd name="connsiteX31" fmla="*/ 1016000 w 1908175"/>
                <a:gd name="connsiteY31" fmla="*/ 454025 h 720725"/>
                <a:gd name="connsiteX32" fmla="*/ 1123950 w 1908175"/>
                <a:gd name="connsiteY32" fmla="*/ 473075 h 720725"/>
                <a:gd name="connsiteX33" fmla="*/ 1225550 w 1908175"/>
                <a:gd name="connsiteY33" fmla="*/ 485775 h 720725"/>
                <a:gd name="connsiteX34" fmla="*/ 1327150 w 1908175"/>
                <a:gd name="connsiteY34" fmla="*/ 495300 h 720725"/>
                <a:gd name="connsiteX35" fmla="*/ 1412875 w 1908175"/>
                <a:gd name="connsiteY35" fmla="*/ 495300 h 720725"/>
                <a:gd name="connsiteX36" fmla="*/ 1606550 w 1908175"/>
                <a:gd name="connsiteY36" fmla="*/ 495300 h 720725"/>
                <a:gd name="connsiteX37" fmla="*/ 1793875 w 1908175"/>
                <a:gd name="connsiteY37" fmla="*/ 508000 h 720725"/>
                <a:gd name="connsiteX38" fmla="*/ 1908175 w 1908175"/>
                <a:gd name="connsiteY38" fmla="*/ 508000 h 720725"/>
                <a:gd name="connsiteX39" fmla="*/ 1879600 w 1908175"/>
                <a:gd name="connsiteY39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793875 w 1879600"/>
                <a:gd name="connsiteY37" fmla="*/ 508000 h 720725"/>
                <a:gd name="connsiteX38" fmla="*/ 1879600 w 1879600"/>
                <a:gd name="connsiteY38" fmla="*/ 711200 h 720725"/>
                <a:gd name="connsiteX0" fmla="*/ 1879600 w 1879600"/>
                <a:gd name="connsiteY0" fmla="*/ 711200 h 720725"/>
                <a:gd name="connsiteX1" fmla="*/ 1622425 w 1879600"/>
                <a:gd name="connsiteY1" fmla="*/ 720725 h 720725"/>
                <a:gd name="connsiteX2" fmla="*/ 1457325 w 1879600"/>
                <a:gd name="connsiteY2" fmla="*/ 714375 h 720725"/>
                <a:gd name="connsiteX3" fmla="*/ 1225550 w 1879600"/>
                <a:gd name="connsiteY3" fmla="*/ 701675 h 720725"/>
                <a:gd name="connsiteX4" fmla="*/ 1073150 w 1879600"/>
                <a:gd name="connsiteY4" fmla="*/ 685800 h 720725"/>
                <a:gd name="connsiteX5" fmla="*/ 898525 w 1879600"/>
                <a:gd name="connsiteY5" fmla="*/ 663575 h 720725"/>
                <a:gd name="connsiteX6" fmla="*/ 749300 w 1879600"/>
                <a:gd name="connsiteY6" fmla="*/ 638175 h 720725"/>
                <a:gd name="connsiteX7" fmla="*/ 609600 w 1879600"/>
                <a:gd name="connsiteY7" fmla="*/ 600075 h 720725"/>
                <a:gd name="connsiteX8" fmla="*/ 511175 w 1879600"/>
                <a:gd name="connsiteY8" fmla="*/ 565150 h 720725"/>
                <a:gd name="connsiteX9" fmla="*/ 400050 w 1879600"/>
                <a:gd name="connsiteY9" fmla="*/ 511175 h 720725"/>
                <a:gd name="connsiteX10" fmla="*/ 301625 w 1879600"/>
                <a:gd name="connsiteY10" fmla="*/ 450850 h 720725"/>
                <a:gd name="connsiteX11" fmla="*/ 212725 w 1879600"/>
                <a:gd name="connsiteY11" fmla="*/ 384175 h 720725"/>
                <a:gd name="connsiteX12" fmla="*/ 117475 w 1879600"/>
                <a:gd name="connsiteY12" fmla="*/ 298450 h 720725"/>
                <a:gd name="connsiteX13" fmla="*/ 73025 w 1879600"/>
                <a:gd name="connsiteY13" fmla="*/ 254000 h 720725"/>
                <a:gd name="connsiteX14" fmla="*/ 31750 w 1879600"/>
                <a:gd name="connsiteY14" fmla="*/ 203200 h 720725"/>
                <a:gd name="connsiteX15" fmla="*/ 3175 w 1879600"/>
                <a:gd name="connsiteY15" fmla="*/ 149225 h 720725"/>
                <a:gd name="connsiteX16" fmla="*/ 0 w 1879600"/>
                <a:gd name="connsiteY16" fmla="*/ 111125 h 720725"/>
                <a:gd name="connsiteX17" fmla="*/ 6350 w 1879600"/>
                <a:gd name="connsiteY17" fmla="*/ 92075 h 720725"/>
                <a:gd name="connsiteX18" fmla="*/ 25400 w 1879600"/>
                <a:gd name="connsiteY18" fmla="*/ 69850 h 720725"/>
                <a:gd name="connsiteX19" fmla="*/ 63500 w 1879600"/>
                <a:gd name="connsiteY19" fmla="*/ 44450 h 720725"/>
                <a:gd name="connsiteX20" fmla="*/ 117475 w 1879600"/>
                <a:gd name="connsiteY20" fmla="*/ 22225 h 720725"/>
                <a:gd name="connsiteX21" fmla="*/ 190500 w 1879600"/>
                <a:gd name="connsiteY21" fmla="*/ 6350 h 720725"/>
                <a:gd name="connsiteX22" fmla="*/ 238125 w 1879600"/>
                <a:gd name="connsiteY22" fmla="*/ 0 h 720725"/>
                <a:gd name="connsiteX23" fmla="*/ 488950 w 1879600"/>
                <a:gd name="connsiteY23" fmla="*/ 200025 h 720725"/>
                <a:gd name="connsiteX24" fmla="*/ 498475 w 1879600"/>
                <a:gd name="connsiteY24" fmla="*/ 225425 h 720725"/>
                <a:gd name="connsiteX25" fmla="*/ 517525 w 1879600"/>
                <a:gd name="connsiteY25" fmla="*/ 260350 h 720725"/>
                <a:gd name="connsiteX26" fmla="*/ 555625 w 1879600"/>
                <a:gd name="connsiteY26" fmla="*/ 304800 h 720725"/>
                <a:gd name="connsiteX27" fmla="*/ 600075 w 1879600"/>
                <a:gd name="connsiteY27" fmla="*/ 336550 h 720725"/>
                <a:gd name="connsiteX28" fmla="*/ 676275 w 1879600"/>
                <a:gd name="connsiteY28" fmla="*/ 368300 h 720725"/>
                <a:gd name="connsiteX29" fmla="*/ 777875 w 1879600"/>
                <a:gd name="connsiteY29" fmla="*/ 396875 h 720725"/>
                <a:gd name="connsiteX30" fmla="*/ 895350 w 1879600"/>
                <a:gd name="connsiteY30" fmla="*/ 425450 h 720725"/>
                <a:gd name="connsiteX31" fmla="*/ 1016000 w 1879600"/>
                <a:gd name="connsiteY31" fmla="*/ 454025 h 720725"/>
                <a:gd name="connsiteX32" fmla="*/ 1123950 w 1879600"/>
                <a:gd name="connsiteY32" fmla="*/ 473075 h 720725"/>
                <a:gd name="connsiteX33" fmla="*/ 1225550 w 1879600"/>
                <a:gd name="connsiteY33" fmla="*/ 485775 h 720725"/>
                <a:gd name="connsiteX34" fmla="*/ 1327150 w 1879600"/>
                <a:gd name="connsiteY34" fmla="*/ 495300 h 720725"/>
                <a:gd name="connsiteX35" fmla="*/ 1412875 w 1879600"/>
                <a:gd name="connsiteY35" fmla="*/ 495300 h 720725"/>
                <a:gd name="connsiteX36" fmla="*/ 1606550 w 1879600"/>
                <a:gd name="connsiteY36" fmla="*/ 495300 h 720725"/>
                <a:gd name="connsiteX37" fmla="*/ 1879600 w 1879600"/>
                <a:gd name="connsiteY37" fmla="*/ 711200 h 720725"/>
                <a:gd name="connsiteX0" fmla="*/ 1606550 w 1622425"/>
                <a:gd name="connsiteY0" fmla="*/ 495300 h 720725"/>
                <a:gd name="connsiteX1" fmla="*/ 1622425 w 1622425"/>
                <a:gd name="connsiteY1" fmla="*/ 720725 h 720725"/>
                <a:gd name="connsiteX2" fmla="*/ 1457325 w 1622425"/>
                <a:gd name="connsiteY2" fmla="*/ 714375 h 720725"/>
                <a:gd name="connsiteX3" fmla="*/ 1225550 w 1622425"/>
                <a:gd name="connsiteY3" fmla="*/ 701675 h 720725"/>
                <a:gd name="connsiteX4" fmla="*/ 1073150 w 1622425"/>
                <a:gd name="connsiteY4" fmla="*/ 685800 h 720725"/>
                <a:gd name="connsiteX5" fmla="*/ 898525 w 1622425"/>
                <a:gd name="connsiteY5" fmla="*/ 663575 h 720725"/>
                <a:gd name="connsiteX6" fmla="*/ 749300 w 1622425"/>
                <a:gd name="connsiteY6" fmla="*/ 638175 h 720725"/>
                <a:gd name="connsiteX7" fmla="*/ 609600 w 1622425"/>
                <a:gd name="connsiteY7" fmla="*/ 600075 h 720725"/>
                <a:gd name="connsiteX8" fmla="*/ 511175 w 1622425"/>
                <a:gd name="connsiteY8" fmla="*/ 565150 h 720725"/>
                <a:gd name="connsiteX9" fmla="*/ 400050 w 1622425"/>
                <a:gd name="connsiteY9" fmla="*/ 511175 h 720725"/>
                <a:gd name="connsiteX10" fmla="*/ 301625 w 1622425"/>
                <a:gd name="connsiteY10" fmla="*/ 450850 h 720725"/>
                <a:gd name="connsiteX11" fmla="*/ 212725 w 1622425"/>
                <a:gd name="connsiteY11" fmla="*/ 384175 h 720725"/>
                <a:gd name="connsiteX12" fmla="*/ 117475 w 1622425"/>
                <a:gd name="connsiteY12" fmla="*/ 298450 h 720725"/>
                <a:gd name="connsiteX13" fmla="*/ 73025 w 1622425"/>
                <a:gd name="connsiteY13" fmla="*/ 254000 h 720725"/>
                <a:gd name="connsiteX14" fmla="*/ 31750 w 1622425"/>
                <a:gd name="connsiteY14" fmla="*/ 203200 h 720725"/>
                <a:gd name="connsiteX15" fmla="*/ 3175 w 1622425"/>
                <a:gd name="connsiteY15" fmla="*/ 149225 h 720725"/>
                <a:gd name="connsiteX16" fmla="*/ 0 w 1622425"/>
                <a:gd name="connsiteY16" fmla="*/ 111125 h 720725"/>
                <a:gd name="connsiteX17" fmla="*/ 6350 w 1622425"/>
                <a:gd name="connsiteY17" fmla="*/ 92075 h 720725"/>
                <a:gd name="connsiteX18" fmla="*/ 25400 w 1622425"/>
                <a:gd name="connsiteY18" fmla="*/ 69850 h 720725"/>
                <a:gd name="connsiteX19" fmla="*/ 63500 w 1622425"/>
                <a:gd name="connsiteY19" fmla="*/ 44450 h 720725"/>
                <a:gd name="connsiteX20" fmla="*/ 117475 w 1622425"/>
                <a:gd name="connsiteY20" fmla="*/ 22225 h 720725"/>
                <a:gd name="connsiteX21" fmla="*/ 190500 w 1622425"/>
                <a:gd name="connsiteY21" fmla="*/ 6350 h 720725"/>
                <a:gd name="connsiteX22" fmla="*/ 238125 w 1622425"/>
                <a:gd name="connsiteY22" fmla="*/ 0 h 720725"/>
                <a:gd name="connsiteX23" fmla="*/ 488950 w 1622425"/>
                <a:gd name="connsiteY23" fmla="*/ 200025 h 720725"/>
                <a:gd name="connsiteX24" fmla="*/ 498475 w 1622425"/>
                <a:gd name="connsiteY24" fmla="*/ 225425 h 720725"/>
                <a:gd name="connsiteX25" fmla="*/ 517525 w 1622425"/>
                <a:gd name="connsiteY25" fmla="*/ 260350 h 720725"/>
                <a:gd name="connsiteX26" fmla="*/ 555625 w 1622425"/>
                <a:gd name="connsiteY26" fmla="*/ 304800 h 720725"/>
                <a:gd name="connsiteX27" fmla="*/ 600075 w 1622425"/>
                <a:gd name="connsiteY27" fmla="*/ 336550 h 720725"/>
                <a:gd name="connsiteX28" fmla="*/ 676275 w 1622425"/>
                <a:gd name="connsiteY28" fmla="*/ 368300 h 720725"/>
                <a:gd name="connsiteX29" fmla="*/ 777875 w 1622425"/>
                <a:gd name="connsiteY29" fmla="*/ 396875 h 720725"/>
                <a:gd name="connsiteX30" fmla="*/ 895350 w 1622425"/>
                <a:gd name="connsiteY30" fmla="*/ 425450 h 720725"/>
                <a:gd name="connsiteX31" fmla="*/ 1016000 w 1622425"/>
                <a:gd name="connsiteY31" fmla="*/ 454025 h 720725"/>
                <a:gd name="connsiteX32" fmla="*/ 1123950 w 1622425"/>
                <a:gd name="connsiteY32" fmla="*/ 473075 h 720725"/>
                <a:gd name="connsiteX33" fmla="*/ 1225550 w 1622425"/>
                <a:gd name="connsiteY33" fmla="*/ 485775 h 720725"/>
                <a:gd name="connsiteX34" fmla="*/ 1327150 w 1622425"/>
                <a:gd name="connsiteY34" fmla="*/ 495300 h 720725"/>
                <a:gd name="connsiteX35" fmla="*/ 1412875 w 1622425"/>
                <a:gd name="connsiteY35" fmla="*/ 495300 h 720725"/>
                <a:gd name="connsiteX36" fmla="*/ 1606550 w 1622425"/>
                <a:gd name="connsiteY36" fmla="*/ 495300 h 720725"/>
                <a:gd name="connsiteX0" fmla="*/ 1661639 w 1661639"/>
                <a:gd name="connsiteY0" fmla="*/ 512885 h 720725"/>
                <a:gd name="connsiteX1" fmla="*/ 1622425 w 1661639"/>
                <a:gd name="connsiteY1" fmla="*/ 720725 h 720725"/>
                <a:gd name="connsiteX2" fmla="*/ 1457325 w 1661639"/>
                <a:gd name="connsiteY2" fmla="*/ 714375 h 720725"/>
                <a:gd name="connsiteX3" fmla="*/ 1225550 w 1661639"/>
                <a:gd name="connsiteY3" fmla="*/ 701675 h 720725"/>
                <a:gd name="connsiteX4" fmla="*/ 1073150 w 1661639"/>
                <a:gd name="connsiteY4" fmla="*/ 685800 h 720725"/>
                <a:gd name="connsiteX5" fmla="*/ 898525 w 1661639"/>
                <a:gd name="connsiteY5" fmla="*/ 663575 h 720725"/>
                <a:gd name="connsiteX6" fmla="*/ 749300 w 1661639"/>
                <a:gd name="connsiteY6" fmla="*/ 638175 h 720725"/>
                <a:gd name="connsiteX7" fmla="*/ 609600 w 1661639"/>
                <a:gd name="connsiteY7" fmla="*/ 600075 h 720725"/>
                <a:gd name="connsiteX8" fmla="*/ 511175 w 1661639"/>
                <a:gd name="connsiteY8" fmla="*/ 565150 h 720725"/>
                <a:gd name="connsiteX9" fmla="*/ 400050 w 1661639"/>
                <a:gd name="connsiteY9" fmla="*/ 511175 h 720725"/>
                <a:gd name="connsiteX10" fmla="*/ 301625 w 1661639"/>
                <a:gd name="connsiteY10" fmla="*/ 450850 h 720725"/>
                <a:gd name="connsiteX11" fmla="*/ 212725 w 1661639"/>
                <a:gd name="connsiteY11" fmla="*/ 384175 h 720725"/>
                <a:gd name="connsiteX12" fmla="*/ 117475 w 1661639"/>
                <a:gd name="connsiteY12" fmla="*/ 298450 h 720725"/>
                <a:gd name="connsiteX13" fmla="*/ 73025 w 1661639"/>
                <a:gd name="connsiteY13" fmla="*/ 254000 h 720725"/>
                <a:gd name="connsiteX14" fmla="*/ 31750 w 1661639"/>
                <a:gd name="connsiteY14" fmla="*/ 203200 h 720725"/>
                <a:gd name="connsiteX15" fmla="*/ 3175 w 1661639"/>
                <a:gd name="connsiteY15" fmla="*/ 149225 h 720725"/>
                <a:gd name="connsiteX16" fmla="*/ 0 w 1661639"/>
                <a:gd name="connsiteY16" fmla="*/ 111125 h 720725"/>
                <a:gd name="connsiteX17" fmla="*/ 6350 w 1661639"/>
                <a:gd name="connsiteY17" fmla="*/ 92075 h 720725"/>
                <a:gd name="connsiteX18" fmla="*/ 25400 w 1661639"/>
                <a:gd name="connsiteY18" fmla="*/ 69850 h 720725"/>
                <a:gd name="connsiteX19" fmla="*/ 63500 w 1661639"/>
                <a:gd name="connsiteY19" fmla="*/ 44450 h 720725"/>
                <a:gd name="connsiteX20" fmla="*/ 117475 w 1661639"/>
                <a:gd name="connsiteY20" fmla="*/ 22225 h 720725"/>
                <a:gd name="connsiteX21" fmla="*/ 190500 w 1661639"/>
                <a:gd name="connsiteY21" fmla="*/ 6350 h 720725"/>
                <a:gd name="connsiteX22" fmla="*/ 238125 w 1661639"/>
                <a:gd name="connsiteY22" fmla="*/ 0 h 720725"/>
                <a:gd name="connsiteX23" fmla="*/ 488950 w 1661639"/>
                <a:gd name="connsiteY23" fmla="*/ 200025 h 720725"/>
                <a:gd name="connsiteX24" fmla="*/ 498475 w 1661639"/>
                <a:gd name="connsiteY24" fmla="*/ 225425 h 720725"/>
                <a:gd name="connsiteX25" fmla="*/ 517525 w 1661639"/>
                <a:gd name="connsiteY25" fmla="*/ 260350 h 720725"/>
                <a:gd name="connsiteX26" fmla="*/ 555625 w 1661639"/>
                <a:gd name="connsiteY26" fmla="*/ 304800 h 720725"/>
                <a:gd name="connsiteX27" fmla="*/ 600075 w 1661639"/>
                <a:gd name="connsiteY27" fmla="*/ 336550 h 720725"/>
                <a:gd name="connsiteX28" fmla="*/ 676275 w 1661639"/>
                <a:gd name="connsiteY28" fmla="*/ 368300 h 720725"/>
                <a:gd name="connsiteX29" fmla="*/ 777875 w 1661639"/>
                <a:gd name="connsiteY29" fmla="*/ 396875 h 720725"/>
                <a:gd name="connsiteX30" fmla="*/ 895350 w 1661639"/>
                <a:gd name="connsiteY30" fmla="*/ 425450 h 720725"/>
                <a:gd name="connsiteX31" fmla="*/ 1016000 w 1661639"/>
                <a:gd name="connsiteY31" fmla="*/ 454025 h 720725"/>
                <a:gd name="connsiteX32" fmla="*/ 1123950 w 1661639"/>
                <a:gd name="connsiteY32" fmla="*/ 473075 h 720725"/>
                <a:gd name="connsiteX33" fmla="*/ 1225550 w 1661639"/>
                <a:gd name="connsiteY33" fmla="*/ 485775 h 720725"/>
                <a:gd name="connsiteX34" fmla="*/ 1327150 w 1661639"/>
                <a:gd name="connsiteY34" fmla="*/ 495300 h 720725"/>
                <a:gd name="connsiteX35" fmla="*/ 1412875 w 1661639"/>
                <a:gd name="connsiteY35" fmla="*/ 495300 h 720725"/>
                <a:gd name="connsiteX36" fmla="*/ 1661639 w 1661639"/>
                <a:gd name="connsiteY36" fmla="*/ 512885 h 72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661639" h="720725">
                  <a:moveTo>
                    <a:pt x="1661639" y="512885"/>
                  </a:moveTo>
                  <a:lnTo>
                    <a:pt x="1622425" y="720725"/>
                  </a:lnTo>
                  <a:lnTo>
                    <a:pt x="1457325" y="714375"/>
                  </a:lnTo>
                  <a:lnTo>
                    <a:pt x="1225550" y="701675"/>
                  </a:lnTo>
                  <a:lnTo>
                    <a:pt x="1073150" y="685800"/>
                  </a:lnTo>
                  <a:lnTo>
                    <a:pt x="898525" y="663575"/>
                  </a:lnTo>
                  <a:lnTo>
                    <a:pt x="749300" y="638175"/>
                  </a:lnTo>
                  <a:lnTo>
                    <a:pt x="609600" y="600075"/>
                  </a:lnTo>
                  <a:lnTo>
                    <a:pt x="511175" y="565150"/>
                  </a:lnTo>
                  <a:lnTo>
                    <a:pt x="400050" y="511175"/>
                  </a:lnTo>
                  <a:lnTo>
                    <a:pt x="301625" y="450850"/>
                  </a:lnTo>
                  <a:lnTo>
                    <a:pt x="212725" y="384175"/>
                  </a:lnTo>
                  <a:lnTo>
                    <a:pt x="117475" y="298450"/>
                  </a:lnTo>
                  <a:lnTo>
                    <a:pt x="73025" y="254000"/>
                  </a:lnTo>
                  <a:lnTo>
                    <a:pt x="31750" y="203200"/>
                  </a:lnTo>
                  <a:lnTo>
                    <a:pt x="3175" y="149225"/>
                  </a:lnTo>
                  <a:lnTo>
                    <a:pt x="0" y="111125"/>
                  </a:lnTo>
                  <a:lnTo>
                    <a:pt x="6350" y="92075"/>
                  </a:lnTo>
                  <a:lnTo>
                    <a:pt x="25400" y="69850"/>
                  </a:lnTo>
                  <a:lnTo>
                    <a:pt x="63500" y="44450"/>
                  </a:lnTo>
                  <a:lnTo>
                    <a:pt x="117475" y="22225"/>
                  </a:lnTo>
                  <a:lnTo>
                    <a:pt x="190500" y="6350"/>
                  </a:lnTo>
                  <a:lnTo>
                    <a:pt x="238125" y="0"/>
                  </a:lnTo>
                  <a:lnTo>
                    <a:pt x="488950" y="200025"/>
                  </a:lnTo>
                  <a:lnTo>
                    <a:pt x="498475" y="225425"/>
                  </a:lnTo>
                  <a:lnTo>
                    <a:pt x="517525" y="260350"/>
                  </a:lnTo>
                  <a:lnTo>
                    <a:pt x="555625" y="304800"/>
                  </a:lnTo>
                  <a:lnTo>
                    <a:pt x="600075" y="336550"/>
                  </a:lnTo>
                  <a:lnTo>
                    <a:pt x="676275" y="368300"/>
                  </a:lnTo>
                  <a:lnTo>
                    <a:pt x="777875" y="396875"/>
                  </a:lnTo>
                  <a:lnTo>
                    <a:pt x="895350" y="425450"/>
                  </a:lnTo>
                  <a:lnTo>
                    <a:pt x="1016000" y="454025"/>
                  </a:lnTo>
                  <a:lnTo>
                    <a:pt x="1123950" y="473075"/>
                  </a:lnTo>
                  <a:lnTo>
                    <a:pt x="1225550" y="485775"/>
                  </a:lnTo>
                  <a:lnTo>
                    <a:pt x="1327150" y="495300"/>
                  </a:lnTo>
                  <a:lnTo>
                    <a:pt x="1412875" y="495300"/>
                  </a:lnTo>
                  <a:lnTo>
                    <a:pt x="1661639" y="51288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3B71C418-415B-45C9-98B1-BFDE9705E7C8}"/>
                </a:ext>
              </a:extLst>
            </p:cNvPr>
            <p:cNvSpPr/>
            <p:nvPr/>
          </p:nvSpPr>
          <p:spPr>
            <a:xfrm>
              <a:off x="3979863" y="5457825"/>
              <a:ext cx="844550" cy="465138"/>
            </a:xfrm>
            <a:custGeom>
              <a:avLst/>
              <a:gdLst>
                <a:gd name="connsiteX0" fmla="*/ 292894 w 745331"/>
                <a:gd name="connsiteY0" fmla="*/ 69056 h 464344"/>
                <a:gd name="connsiteX1" fmla="*/ 435769 w 745331"/>
                <a:gd name="connsiteY1" fmla="*/ 102394 h 464344"/>
                <a:gd name="connsiteX2" fmla="*/ 483394 w 745331"/>
                <a:gd name="connsiteY2" fmla="*/ 109538 h 464344"/>
                <a:gd name="connsiteX3" fmla="*/ 545306 w 745331"/>
                <a:gd name="connsiteY3" fmla="*/ 114300 h 464344"/>
                <a:gd name="connsiteX4" fmla="*/ 604837 w 745331"/>
                <a:gd name="connsiteY4" fmla="*/ 109538 h 464344"/>
                <a:gd name="connsiteX5" fmla="*/ 745331 w 745331"/>
                <a:gd name="connsiteY5" fmla="*/ 78581 h 464344"/>
                <a:gd name="connsiteX6" fmla="*/ 526256 w 745331"/>
                <a:gd name="connsiteY6" fmla="*/ 464344 h 464344"/>
                <a:gd name="connsiteX7" fmla="*/ 457200 w 745331"/>
                <a:gd name="connsiteY7" fmla="*/ 388144 h 464344"/>
                <a:gd name="connsiteX8" fmla="*/ 392906 w 745331"/>
                <a:gd name="connsiteY8" fmla="*/ 316706 h 464344"/>
                <a:gd name="connsiteX9" fmla="*/ 340519 w 745331"/>
                <a:gd name="connsiteY9" fmla="*/ 266700 h 464344"/>
                <a:gd name="connsiteX10" fmla="*/ 273844 w 745331"/>
                <a:gd name="connsiteY10" fmla="*/ 214313 h 464344"/>
                <a:gd name="connsiteX11" fmla="*/ 204787 w 745331"/>
                <a:gd name="connsiteY11" fmla="*/ 166688 h 464344"/>
                <a:gd name="connsiteX12" fmla="*/ 147637 w 745331"/>
                <a:gd name="connsiteY12" fmla="*/ 130969 h 464344"/>
                <a:gd name="connsiteX13" fmla="*/ 80962 w 745331"/>
                <a:gd name="connsiteY13" fmla="*/ 97631 h 464344"/>
                <a:gd name="connsiteX14" fmla="*/ 30956 w 745331"/>
                <a:gd name="connsiteY14" fmla="*/ 76200 h 464344"/>
                <a:gd name="connsiteX15" fmla="*/ 16669 w 745331"/>
                <a:gd name="connsiteY15" fmla="*/ 66675 h 464344"/>
                <a:gd name="connsiteX16" fmla="*/ 2381 w 745331"/>
                <a:gd name="connsiteY16" fmla="*/ 42863 h 464344"/>
                <a:gd name="connsiteX17" fmla="*/ 0 w 745331"/>
                <a:gd name="connsiteY17" fmla="*/ 21431 h 464344"/>
                <a:gd name="connsiteX18" fmla="*/ 9525 w 745331"/>
                <a:gd name="connsiteY18" fmla="*/ 9525 h 464344"/>
                <a:gd name="connsiteX19" fmla="*/ 28575 w 745331"/>
                <a:gd name="connsiteY19" fmla="*/ 2381 h 464344"/>
                <a:gd name="connsiteX20" fmla="*/ 50006 w 745331"/>
                <a:gd name="connsiteY20" fmla="*/ 0 h 464344"/>
                <a:gd name="connsiteX21" fmla="*/ 292894 w 745331"/>
                <a:gd name="connsiteY21" fmla="*/ 69056 h 464344"/>
                <a:gd name="connsiteX0" fmla="*/ 292894 w 846079"/>
                <a:gd name="connsiteY0" fmla="*/ 69056 h 464344"/>
                <a:gd name="connsiteX1" fmla="*/ 435769 w 846079"/>
                <a:gd name="connsiteY1" fmla="*/ 102394 h 464344"/>
                <a:gd name="connsiteX2" fmla="*/ 483394 w 846079"/>
                <a:gd name="connsiteY2" fmla="*/ 109538 h 464344"/>
                <a:gd name="connsiteX3" fmla="*/ 545306 w 846079"/>
                <a:gd name="connsiteY3" fmla="*/ 114300 h 464344"/>
                <a:gd name="connsiteX4" fmla="*/ 604837 w 846079"/>
                <a:gd name="connsiteY4" fmla="*/ 109538 h 464344"/>
                <a:gd name="connsiteX5" fmla="*/ 846079 w 846079"/>
                <a:gd name="connsiteY5" fmla="*/ 18859 h 464344"/>
                <a:gd name="connsiteX6" fmla="*/ 526256 w 846079"/>
                <a:gd name="connsiteY6" fmla="*/ 464344 h 464344"/>
                <a:gd name="connsiteX7" fmla="*/ 457200 w 846079"/>
                <a:gd name="connsiteY7" fmla="*/ 388144 h 464344"/>
                <a:gd name="connsiteX8" fmla="*/ 392906 w 846079"/>
                <a:gd name="connsiteY8" fmla="*/ 316706 h 464344"/>
                <a:gd name="connsiteX9" fmla="*/ 340519 w 846079"/>
                <a:gd name="connsiteY9" fmla="*/ 266700 h 464344"/>
                <a:gd name="connsiteX10" fmla="*/ 273844 w 846079"/>
                <a:gd name="connsiteY10" fmla="*/ 214313 h 464344"/>
                <a:gd name="connsiteX11" fmla="*/ 204787 w 846079"/>
                <a:gd name="connsiteY11" fmla="*/ 166688 h 464344"/>
                <a:gd name="connsiteX12" fmla="*/ 147637 w 846079"/>
                <a:gd name="connsiteY12" fmla="*/ 130969 h 464344"/>
                <a:gd name="connsiteX13" fmla="*/ 80962 w 846079"/>
                <a:gd name="connsiteY13" fmla="*/ 97631 h 464344"/>
                <a:gd name="connsiteX14" fmla="*/ 30956 w 846079"/>
                <a:gd name="connsiteY14" fmla="*/ 76200 h 464344"/>
                <a:gd name="connsiteX15" fmla="*/ 16669 w 846079"/>
                <a:gd name="connsiteY15" fmla="*/ 66675 h 464344"/>
                <a:gd name="connsiteX16" fmla="*/ 2381 w 846079"/>
                <a:gd name="connsiteY16" fmla="*/ 42863 h 464344"/>
                <a:gd name="connsiteX17" fmla="*/ 0 w 846079"/>
                <a:gd name="connsiteY17" fmla="*/ 21431 h 464344"/>
                <a:gd name="connsiteX18" fmla="*/ 9525 w 846079"/>
                <a:gd name="connsiteY18" fmla="*/ 9525 h 464344"/>
                <a:gd name="connsiteX19" fmla="*/ 28575 w 846079"/>
                <a:gd name="connsiteY19" fmla="*/ 2381 h 464344"/>
                <a:gd name="connsiteX20" fmla="*/ 50006 w 846079"/>
                <a:gd name="connsiteY20" fmla="*/ 0 h 464344"/>
                <a:gd name="connsiteX21" fmla="*/ 292894 w 846079"/>
                <a:gd name="connsiteY21" fmla="*/ 69056 h 464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846079" h="464344">
                  <a:moveTo>
                    <a:pt x="292894" y="69056"/>
                  </a:moveTo>
                  <a:lnTo>
                    <a:pt x="435769" y="102394"/>
                  </a:lnTo>
                  <a:lnTo>
                    <a:pt x="483394" y="109538"/>
                  </a:lnTo>
                  <a:lnTo>
                    <a:pt x="545306" y="114300"/>
                  </a:lnTo>
                  <a:lnTo>
                    <a:pt x="604837" y="109538"/>
                  </a:lnTo>
                  <a:lnTo>
                    <a:pt x="846079" y="18859"/>
                  </a:lnTo>
                  <a:lnTo>
                    <a:pt x="526256" y="464344"/>
                  </a:lnTo>
                  <a:lnTo>
                    <a:pt x="457200" y="388144"/>
                  </a:lnTo>
                  <a:lnTo>
                    <a:pt x="392906" y="316706"/>
                  </a:lnTo>
                  <a:lnTo>
                    <a:pt x="340519" y="266700"/>
                  </a:lnTo>
                  <a:lnTo>
                    <a:pt x="273844" y="214313"/>
                  </a:lnTo>
                  <a:lnTo>
                    <a:pt x="204787" y="166688"/>
                  </a:lnTo>
                  <a:lnTo>
                    <a:pt x="147637" y="130969"/>
                  </a:lnTo>
                  <a:lnTo>
                    <a:pt x="80962" y="97631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2381" y="42863"/>
                  </a:lnTo>
                  <a:lnTo>
                    <a:pt x="0" y="21431"/>
                  </a:lnTo>
                  <a:lnTo>
                    <a:pt x="9525" y="9525"/>
                  </a:lnTo>
                  <a:lnTo>
                    <a:pt x="28575" y="2381"/>
                  </a:lnTo>
                  <a:lnTo>
                    <a:pt x="50006" y="0"/>
                  </a:lnTo>
                  <a:lnTo>
                    <a:pt x="292894" y="690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2675B1E-A6D7-4BFD-B379-5323D66AAE19}"/>
                </a:ext>
              </a:extLst>
            </p:cNvPr>
            <p:cNvSpPr/>
            <p:nvPr/>
          </p:nvSpPr>
          <p:spPr>
            <a:xfrm>
              <a:off x="4081463" y="2890838"/>
              <a:ext cx="1452562" cy="404812"/>
            </a:xfrm>
            <a:custGeom>
              <a:avLst/>
              <a:gdLst>
                <a:gd name="connsiteX0" fmla="*/ 1059656 w 1452562"/>
                <a:gd name="connsiteY0" fmla="*/ 261937 h 404812"/>
                <a:gd name="connsiteX1" fmla="*/ 883443 w 1452562"/>
                <a:gd name="connsiteY1" fmla="*/ 300037 h 404812"/>
                <a:gd name="connsiteX2" fmla="*/ 754856 w 1452562"/>
                <a:gd name="connsiteY2" fmla="*/ 328612 h 404812"/>
                <a:gd name="connsiteX3" fmla="*/ 642937 w 1452562"/>
                <a:gd name="connsiteY3" fmla="*/ 354806 h 404812"/>
                <a:gd name="connsiteX4" fmla="*/ 538162 w 1452562"/>
                <a:gd name="connsiteY4" fmla="*/ 378618 h 404812"/>
                <a:gd name="connsiteX5" fmla="*/ 461962 w 1452562"/>
                <a:gd name="connsiteY5" fmla="*/ 388143 h 404812"/>
                <a:gd name="connsiteX6" fmla="*/ 342900 w 1452562"/>
                <a:gd name="connsiteY6" fmla="*/ 404812 h 404812"/>
                <a:gd name="connsiteX7" fmla="*/ 309562 w 1452562"/>
                <a:gd name="connsiteY7" fmla="*/ 402431 h 404812"/>
                <a:gd name="connsiteX8" fmla="*/ 264318 w 1452562"/>
                <a:gd name="connsiteY8" fmla="*/ 388143 h 404812"/>
                <a:gd name="connsiteX9" fmla="*/ 180975 w 1452562"/>
                <a:gd name="connsiteY9" fmla="*/ 342900 h 404812"/>
                <a:gd name="connsiteX10" fmla="*/ 111918 w 1452562"/>
                <a:gd name="connsiteY10" fmla="*/ 300037 h 404812"/>
                <a:gd name="connsiteX11" fmla="*/ 59531 w 1452562"/>
                <a:gd name="connsiteY11" fmla="*/ 264318 h 404812"/>
                <a:gd name="connsiteX12" fmla="*/ 30956 w 1452562"/>
                <a:gd name="connsiteY12" fmla="*/ 245268 h 404812"/>
                <a:gd name="connsiteX13" fmla="*/ 16668 w 1452562"/>
                <a:gd name="connsiteY13" fmla="*/ 233362 h 404812"/>
                <a:gd name="connsiteX14" fmla="*/ 4762 w 1452562"/>
                <a:gd name="connsiteY14" fmla="*/ 214312 h 404812"/>
                <a:gd name="connsiteX15" fmla="*/ 0 w 1452562"/>
                <a:gd name="connsiteY15" fmla="*/ 190500 h 404812"/>
                <a:gd name="connsiteX16" fmla="*/ 2381 w 1452562"/>
                <a:gd name="connsiteY16" fmla="*/ 173831 h 404812"/>
                <a:gd name="connsiteX17" fmla="*/ 11906 w 1452562"/>
                <a:gd name="connsiteY17" fmla="*/ 166687 h 404812"/>
                <a:gd name="connsiteX18" fmla="*/ 23812 w 1452562"/>
                <a:gd name="connsiteY18" fmla="*/ 164306 h 404812"/>
                <a:gd name="connsiteX19" fmla="*/ 42862 w 1452562"/>
                <a:gd name="connsiteY19" fmla="*/ 169068 h 404812"/>
                <a:gd name="connsiteX20" fmla="*/ 71437 w 1452562"/>
                <a:gd name="connsiteY20" fmla="*/ 180975 h 404812"/>
                <a:gd name="connsiteX21" fmla="*/ 111918 w 1452562"/>
                <a:gd name="connsiteY21" fmla="*/ 195262 h 404812"/>
                <a:gd name="connsiteX22" fmla="*/ 150018 w 1452562"/>
                <a:gd name="connsiteY22" fmla="*/ 207168 h 404812"/>
                <a:gd name="connsiteX23" fmla="*/ 190500 w 1452562"/>
                <a:gd name="connsiteY23" fmla="*/ 219075 h 404812"/>
                <a:gd name="connsiteX24" fmla="*/ 223837 w 1452562"/>
                <a:gd name="connsiteY24" fmla="*/ 223837 h 404812"/>
                <a:gd name="connsiteX25" fmla="*/ 269081 w 1452562"/>
                <a:gd name="connsiteY25" fmla="*/ 226218 h 404812"/>
                <a:gd name="connsiteX26" fmla="*/ 326231 w 1452562"/>
                <a:gd name="connsiteY26" fmla="*/ 221456 h 404812"/>
                <a:gd name="connsiteX27" fmla="*/ 495300 w 1452562"/>
                <a:gd name="connsiteY27" fmla="*/ 195262 h 404812"/>
                <a:gd name="connsiteX28" fmla="*/ 685800 w 1452562"/>
                <a:gd name="connsiteY28" fmla="*/ 152400 h 404812"/>
                <a:gd name="connsiteX29" fmla="*/ 809625 w 1452562"/>
                <a:gd name="connsiteY29" fmla="*/ 126206 h 404812"/>
                <a:gd name="connsiteX30" fmla="*/ 945356 w 1452562"/>
                <a:gd name="connsiteY30" fmla="*/ 92868 h 404812"/>
                <a:gd name="connsiteX31" fmla="*/ 1083468 w 1452562"/>
                <a:gd name="connsiteY31" fmla="*/ 54768 h 404812"/>
                <a:gd name="connsiteX32" fmla="*/ 1126331 w 1452562"/>
                <a:gd name="connsiteY32" fmla="*/ 40481 h 404812"/>
                <a:gd name="connsiteX33" fmla="*/ 1164431 w 1452562"/>
                <a:gd name="connsiteY33" fmla="*/ 23812 h 404812"/>
                <a:gd name="connsiteX34" fmla="*/ 1209675 w 1452562"/>
                <a:gd name="connsiteY34" fmla="*/ 4762 h 404812"/>
                <a:gd name="connsiteX35" fmla="*/ 1235868 w 1452562"/>
                <a:gd name="connsiteY35" fmla="*/ 0 h 404812"/>
                <a:gd name="connsiteX36" fmla="*/ 1293018 w 1452562"/>
                <a:gd name="connsiteY36" fmla="*/ 4762 h 404812"/>
                <a:gd name="connsiteX37" fmla="*/ 1340643 w 1452562"/>
                <a:gd name="connsiteY37" fmla="*/ 9525 h 404812"/>
                <a:gd name="connsiteX38" fmla="*/ 1385887 w 1452562"/>
                <a:gd name="connsiteY38" fmla="*/ 21431 h 404812"/>
                <a:gd name="connsiteX39" fmla="*/ 1412081 w 1452562"/>
                <a:gd name="connsiteY39" fmla="*/ 35718 h 404812"/>
                <a:gd name="connsiteX40" fmla="*/ 1428750 w 1452562"/>
                <a:gd name="connsiteY40" fmla="*/ 47625 h 404812"/>
                <a:gd name="connsiteX41" fmla="*/ 1443037 w 1452562"/>
                <a:gd name="connsiteY41" fmla="*/ 64293 h 404812"/>
                <a:gd name="connsiteX42" fmla="*/ 1452562 w 1452562"/>
                <a:gd name="connsiteY42" fmla="*/ 88106 h 404812"/>
                <a:gd name="connsiteX43" fmla="*/ 1445418 w 1452562"/>
                <a:gd name="connsiteY43" fmla="*/ 111918 h 404812"/>
                <a:gd name="connsiteX44" fmla="*/ 1428750 w 1452562"/>
                <a:gd name="connsiteY44" fmla="*/ 140493 h 404812"/>
                <a:gd name="connsiteX45" fmla="*/ 1393031 w 1452562"/>
                <a:gd name="connsiteY45" fmla="*/ 166687 h 404812"/>
                <a:gd name="connsiteX46" fmla="*/ 1350168 w 1452562"/>
                <a:gd name="connsiteY46" fmla="*/ 188118 h 404812"/>
                <a:gd name="connsiteX47" fmla="*/ 1297781 w 1452562"/>
                <a:gd name="connsiteY47" fmla="*/ 209550 h 404812"/>
                <a:gd name="connsiteX48" fmla="*/ 1221581 w 1452562"/>
                <a:gd name="connsiteY48" fmla="*/ 228600 h 404812"/>
                <a:gd name="connsiteX49" fmla="*/ 1059656 w 1452562"/>
                <a:gd name="connsiteY49" fmla="*/ 261937 h 4048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452562" h="404812">
                  <a:moveTo>
                    <a:pt x="1059656" y="261937"/>
                  </a:moveTo>
                  <a:lnTo>
                    <a:pt x="883443" y="300037"/>
                  </a:lnTo>
                  <a:lnTo>
                    <a:pt x="754856" y="328612"/>
                  </a:lnTo>
                  <a:lnTo>
                    <a:pt x="642937" y="354806"/>
                  </a:lnTo>
                  <a:lnTo>
                    <a:pt x="538162" y="378618"/>
                  </a:lnTo>
                  <a:lnTo>
                    <a:pt x="461962" y="388143"/>
                  </a:lnTo>
                  <a:lnTo>
                    <a:pt x="342900" y="404812"/>
                  </a:lnTo>
                  <a:lnTo>
                    <a:pt x="309562" y="402431"/>
                  </a:lnTo>
                  <a:lnTo>
                    <a:pt x="264318" y="388143"/>
                  </a:lnTo>
                  <a:lnTo>
                    <a:pt x="180975" y="342900"/>
                  </a:lnTo>
                  <a:lnTo>
                    <a:pt x="111918" y="300037"/>
                  </a:lnTo>
                  <a:lnTo>
                    <a:pt x="59531" y="264318"/>
                  </a:lnTo>
                  <a:lnTo>
                    <a:pt x="30956" y="245268"/>
                  </a:lnTo>
                  <a:lnTo>
                    <a:pt x="16668" y="233362"/>
                  </a:lnTo>
                  <a:lnTo>
                    <a:pt x="4762" y="214312"/>
                  </a:lnTo>
                  <a:lnTo>
                    <a:pt x="0" y="190500"/>
                  </a:lnTo>
                  <a:lnTo>
                    <a:pt x="2381" y="173831"/>
                  </a:lnTo>
                  <a:lnTo>
                    <a:pt x="11906" y="166687"/>
                  </a:lnTo>
                  <a:lnTo>
                    <a:pt x="23812" y="164306"/>
                  </a:lnTo>
                  <a:lnTo>
                    <a:pt x="42862" y="169068"/>
                  </a:lnTo>
                  <a:lnTo>
                    <a:pt x="71437" y="180975"/>
                  </a:lnTo>
                  <a:lnTo>
                    <a:pt x="111918" y="195262"/>
                  </a:lnTo>
                  <a:lnTo>
                    <a:pt x="150018" y="207168"/>
                  </a:lnTo>
                  <a:lnTo>
                    <a:pt x="190500" y="219075"/>
                  </a:lnTo>
                  <a:lnTo>
                    <a:pt x="223837" y="223837"/>
                  </a:lnTo>
                  <a:lnTo>
                    <a:pt x="269081" y="226218"/>
                  </a:lnTo>
                  <a:lnTo>
                    <a:pt x="326231" y="221456"/>
                  </a:lnTo>
                  <a:lnTo>
                    <a:pt x="495300" y="195262"/>
                  </a:lnTo>
                  <a:lnTo>
                    <a:pt x="685800" y="152400"/>
                  </a:lnTo>
                  <a:lnTo>
                    <a:pt x="809625" y="126206"/>
                  </a:lnTo>
                  <a:lnTo>
                    <a:pt x="945356" y="92868"/>
                  </a:lnTo>
                  <a:lnTo>
                    <a:pt x="1083468" y="54768"/>
                  </a:lnTo>
                  <a:lnTo>
                    <a:pt x="1126331" y="40481"/>
                  </a:lnTo>
                  <a:lnTo>
                    <a:pt x="1164431" y="23812"/>
                  </a:lnTo>
                  <a:lnTo>
                    <a:pt x="1209675" y="4762"/>
                  </a:lnTo>
                  <a:lnTo>
                    <a:pt x="1235868" y="0"/>
                  </a:lnTo>
                  <a:lnTo>
                    <a:pt x="1293018" y="4762"/>
                  </a:lnTo>
                  <a:lnTo>
                    <a:pt x="1340643" y="9525"/>
                  </a:lnTo>
                  <a:lnTo>
                    <a:pt x="1385887" y="21431"/>
                  </a:lnTo>
                  <a:lnTo>
                    <a:pt x="1412081" y="35718"/>
                  </a:lnTo>
                  <a:lnTo>
                    <a:pt x="1428750" y="47625"/>
                  </a:lnTo>
                  <a:lnTo>
                    <a:pt x="1443037" y="64293"/>
                  </a:lnTo>
                  <a:lnTo>
                    <a:pt x="1452562" y="88106"/>
                  </a:lnTo>
                  <a:lnTo>
                    <a:pt x="1445418" y="111918"/>
                  </a:lnTo>
                  <a:lnTo>
                    <a:pt x="1428750" y="140493"/>
                  </a:lnTo>
                  <a:lnTo>
                    <a:pt x="1393031" y="166687"/>
                  </a:lnTo>
                  <a:lnTo>
                    <a:pt x="1350168" y="188118"/>
                  </a:lnTo>
                  <a:lnTo>
                    <a:pt x="1297781" y="209550"/>
                  </a:lnTo>
                  <a:lnTo>
                    <a:pt x="1221581" y="228600"/>
                  </a:lnTo>
                  <a:lnTo>
                    <a:pt x="105965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A5B9569C-8589-40D4-A0EF-BAC0BFBCCCA3}"/>
                </a:ext>
              </a:extLst>
            </p:cNvPr>
            <p:cNvSpPr/>
            <p:nvPr/>
          </p:nvSpPr>
          <p:spPr>
            <a:xfrm>
              <a:off x="4124325" y="3579813"/>
              <a:ext cx="1404938" cy="431800"/>
            </a:xfrm>
            <a:custGeom>
              <a:avLst/>
              <a:gdLst>
                <a:gd name="connsiteX0" fmla="*/ 704850 w 1404938"/>
                <a:gd name="connsiteY0" fmla="*/ 388144 h 433387"/>
                <a:gd name="connsiteX1" fmla="*/ 559594 w 1404938"/>
                <a:gd name="connsiteY1" fmla="*/ 416719 h 433387"/>
                <a:gd name="connsiteX2" fmla="*/ 500063 w 1404938"/>
                <a:gd name="connsiteY2" fmla="*/ 426244 h 433387"/>
                <a:gd name="connsiteX3" fmla="*/ 447675 w 1404938"/>
                <a:gd name="connsiteY3" fmla="*/ 433387 h 433387"/>
                <a:gd name="connsiteX4" fmla="*/ 395288 w 1404938"/>
                <a:gd name="connsiteY4" fmla="*/ 433387 h 433387"/>
                <a:gd name="connsiteX5" fmla="*/ 326231 w 1404938"/>
                <a:gd name="connsiteY5" fmla="*/ 428625 h 433387"/>
                <a:gd name="connsiteX6" fmla="*/ 278606 w 1404938"/>
                <a:gd name="connsiteY6" fmla="*/ 421481 h 433387"/>
                <a:gd name="connsiteX7" fmla="*/ 223838 w 1404938"/>
                <a:gd name="connsiteY7" fmla="*/ 404812 h 433387"/>
                <a:gd name="connsiteX8" fmla="*/ 185738 w 1404938"/>
                <a:gd name="connsiteY8" fmla="*/ 388144 h 433387"/>
                <a:gd name="connsiteX9" fmla="*/ 140494 w 1404938"/>
                <a:gd name="connsiteY9" fmla="*/ 366712 h 433387"/>
                <a:gd name="connsiteX10" fmla="*/ 95250 w 1404938"/>
                <a:gd name="connsiteY10" fmla="*/ 335756 h 433387"/>
                <a:gd name="connsiteX11" fmla="*/ 61913 w 1404938"/>
                <a:gd name="connsiteY11" fmla="*/ 307181 h 433387"/>
                <a:gd name="connsiteX12" fmla="*/ 35719 w 1404938"/>
                <a:gd name="connsiteY12" fmla="*/ 283369 h 433387"/>
                <a:gd name="connsiteX13" fmla="*/ 11906 w 1404938"/>
                <a:gd name="connsiteY13" fmla="*/ 252412 h 433387"/>
                <a:gd name="connsiteX14" fmla="*/ 0 w 1404938"/>
                <a:gd name="connsiteY14" fmla="*/ 223837 h 433387"/>
                <a:gd name="connsiteX15" fmla="*/ 0 w 1404938"/>
                <a:gd name="connsiteY15" fmla="*/ 204787 h 433387"/>
                <a:gd name="connsiteX16" fmla="*/ 9525 w 1404938"/>
                <a:gd name="connsiteY16" fmla="*/ 192881 h 433387"/>
                <a:gd name="connsiteX17" fmla="*/ 28575 w 1404938"/>
                <a:gd name="connsiteY17" fmla="*/ 190500 h 433387"/>
                <a:gd name="connsiteX18" fmla="*/ 61913 w 1404938"/>
                <a:gd name="connsiteY18" fmla="*/ 202406 h 433387"/>
                <a:gd name="connsiteX19" fmla="*/ 95250 w 1404938"/>
                <a:gd name="connsiteY19" fmla="*/ 221456 h 433387"/>
                <a:gd name="connsiteX20" fmla="*/ 140494 w 1404938"/>
                <a:gd name="connsiteY20" fmla="*/ 245269 h 433387"/>
                <a:gd name="connsiteX21" fmla="*/ 178594 w 1404938"/>
                <a:gd name="connsiteY21" fmla="*/ 259556 h 433387"/>
                <a:gd name="connsiteX22" fmla="*/ 235744 w 1404938"/>
                <a:gd name="connsiteY22" fmla="*/ 271462 h 433387"/>
                <a:gd name="connsiteX23" fmla="*/ 271463 w 1404938"/>
                <a:gd name="connsiteY23" fmla="*/ 278606 h 433387"/>
                <a:gd name="connsiteX24" fmla="*/ 314325 w 1404938"/>
                <a:gd name="connsiteY24" fmla="*/ 280987 h 433387"/>
                <a:gd name="connsiteX25" fmla="*/ 366713 w 1404938"/>
                <a:gd name="connsiteY25" fmla="*/ 276225 h 433387"/>
                <a:gd name="connsiteX26" fmla="*/ 497681 w 1404938"/>
                <a:gd name="connsiteY26" fmla="*/ 254794 h 433387"/>
                <a:gd name="connsiteX27" fmla="*/ 609600 w 1404938"/>
                <a:gd name="connsiteY27" fmla="*/ 233362 h 433387"/>
                <a:gd name="connsiteX28" fmla="*/ 666750 w 1404938"/>
                <a:gd name="connsiteY28" fmla="*/ 221456 h 433387"/>
                <a:gd name="connsiteX29" fmla="*/ 802481 w 1404938"/>
                <a:gd name="connsiteY29" fmla="*/ 178594 h 433387"/>
                <a:gd name="connsiteX30" fmla="*/ 952500 w 1404938"/>
                <a:gd name="connsiteY30" fmla="*/ 130969 h 433387"/>
                <a:gd name="connsiteX31" fmla="*/ 1123950 w 1404938"/>
                <a:gd name="connsiteY31" fmla="*/ 59531 h 433387"/>
                <a:gd name="connsiteX32" fmla="*/ 1150144 w 1404938"/>
                <a:gd name="connsiteY32" fmla="*/ 40481 h 433387"/>
                <a:gd name="connsiteX33" fmla="*/ 1171575 w 1404938"/>
                <a:gd name="connsiteY33" fmla="*/ 26194 h 433387"/>
                <a:gd name="connsiteX34" fmla="*/ 1193006 w 1404938"/>
                <a:gd name="connsiteY34" fmla="*/ 11906 h 433387"/>
                <a:gd name="connsiteX35" fmla="*/ 1221581 w 1404938"/>
                <a:gd name="connsiteY35" fmla="*/ 0 h 433387"/>
                <a:gd name="connsiteX36" fmla="*/ 1247775 w 1404938"/>
                <a:gd name="connsiteY36" fmla="*/ 0 h 433387"/>
                <a:gd name="connsiteX37" fmla="*/ 1273969 w 1404938"/>
                <a:gd name="connsiteY37" fmla="*/ 7144 h 433387"/>
                <a:gd name="connsiteX38" fmla="*/ 1333500 w 1404938"/>
                <a:gd name="connsiteY38" fmla="*/ 19050 h 433387"/>
                <a:gd name="connsiteX39" fmla="*/ 1371600 w 1404938"/>
                <a:gd name="connsiteY39" fmla="*/ 33337 h 433387"/>
                <a:gd name="connsiteX40" fmla="*/ 1390650 w 1404938"/>
                <a:gd name="connsiteY40" fmla="*/ 45244 h 433387"/>
                <a:gd name="connsiteX41" fmla="*/ 1400175 w 1404938"/>
                <a:gd name="connsiteY41" fmla="*/ 59531 h 433387"/>
                <a:gd name="connsiteX42" fmla="*/ 1404938 w 1404938"/>
                <a:gd name="connsiteY42" fmla="*/ 80962 h 433387"/>
                <a:gd name="connsiteX43" fmla="*/ 1402556 w 1404938"/>
                <a:gd name="connsiteY43" fmla="*/ 114300 h 433387"/>
                <a:gd name="connsiteX44" fmla="*/ 1395413 w 1404938"/>
                <a:gd name="connsiteY44" fmla="*/ 133350 h 433387"/>
                <a:gd name="connsiteX45" fmla="*/ 1373981 w 1404938"/>
                <a:gd name="connsiteY45" fmla="*/ 157162 h 433387"/>
                <a:gd name="connsiteX46" fmla="*/ 1340644 w 1404938"/>
                <a:gd name="connsiteY46" fmla="*/ 185737 h 433387"/>
                <a:gd name="connsiteX47" fmla="*/ 1297781 w 1404938"/>
                <a:gd name="connsiteY47" fmla="*/ 214312 h 433387"/>
                <a:gd name="connsiteX48" fmla="*/ 1243013 w 1404938"/>
                <a:gd name="connsiteY48" fmla="*/ 238125 h 433387"/>
                <a:gd name="connsiteX49" fmla="*/ 1178719 w 1404938"/>
                <a:gd name="connsiteY49" fmla="*/ 261937 h 433387"/>
                <a:gd name="connsiteX50" fmla="*/ 1092994 w 1404938"/>
                <a:gd name="connsiteY50" fmla="*/ 290512 h 433387"/>
                <a:gd name="connsiteX51" fmla="*/ 973931 w 1404938"/>
                <a:gd name="connsiteY51" fmla="*/ 328612 h 433387"/>
                <a:gd name="connsiteX52" fmla="*/ 819150 w 1404938"/>
                <a:gd name="connsiteY52" fmla="*/ 364331 h 433387"/>
                <a:gd name="connsiteX53" fmla="*/ 704850 w 1404938"/>
                <a:gd name="connsiteY53" fmla="*/ 388144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404938" h="433387">
                  <a:moveTo>
                    <a:pt x="704850" y="388144"/>
                  </a:moveTo>
                  <a:lnTo>
                    <a:pt x="559594" y="416719"/>
                  </a:lnTo>
                  <a:lnTo>
                    <a:pt x="500063" y="426244"/>
                  </a:lnTo>
                  <a:lnTo>
                    <a:pt x="447675" y="433387"/>
                  </a:lnTo>
                  <a:lnTo>
                    <a:pt x="395288" y="433387"/>
                  </a:lnTo>
                  <a:lnTo>
                    <a:pt x="326231" y="428625"/>
                  </a:lnTo>
                  <a:lnTo>
                    <a:pt x="278606" y="421481"/>
                  </a:lnTo>
                  <a:lnTo>
                    <a:pt x="223838" y="404812"/>
                  </a:lnTo>
                  <a:lnTo>
                    <a:pt x="185738" y="388144"/>
                  </a:lnTo>
                  <a:lnTo>
                    <a:pt x="140494" y="366712"/>
                  </a:lnTo>
                  <a:lnTo>
                    <a:pt x="95250" y="335756"/>
                  </a:lnTo>
                  <a:lnTo>
                    <a:pt x="61913" y="307181"/>
                  </a:lnTo>
                  <a:lnTo>
                    <a:pt x="35719" y="283369"/>
                  </a:lnTo>
                  <a:lnTo>
                    <a:pt x="11906" y="252412"/>
                  </a:lnTo>
                  <a:lnTo>
                    <a:pt x="0" y="223837"/>
                  </a:lnTo>
                  <a:lnTo>
                    <a:pt x="0" y="204787"/>
                  </a:lnTo>
                  <a:lnTo>
                    <a:pt x="9525" y="192881"/>
                  </a:lnTo>
                  <a:lnTo>
                    <a:pt x="28575" y="190500"/>
                  </a:lnTo>
                  <a:lnTo>
                    <a:pt x="61913" y="202406"/>
                  </a:lnTo>
                  <a:lnTo>
                    <a:pt x="95250" y="221456"/>
                  </a:lnTo>
                  <a:lnTo>
                    <a:pt x="140494" y="245269"/>
                  </a:lnTo>
                  <a:lnTo>
                    <a:pt x="178594" y="259556"/>
                  </a:lnTo>
                  <a:lnTo>
                    <a:pt x="235744" y="271462"/>
                  </a:lnTo>
                  <a:lnTo>
                    <a:pt x="271463" y="278606"/>
                  </a:lnTo>
                  <a:lnTo>
                    <a:pt x="314325" y="280987"/>
                  </a:lnTo>
                  <a:lnTo>
                    <a:pt x="366713" y="276225"/>
                  </a:lnTo>
                  <a:lnTo>
                    <a:pt x="497681" y="254794"/>
                  </a:lnTo>
                  <a:lnTo>
                    <a:pt x="609600" y="233362"/>
                  </a:lnTo>
                  <a:lnTo>
                    <a:pt x="666750" y="221456"/>
                  </a:lnTo>
                  <a:lnTo>
                    <a:pt x="802481" y="178594"/>
                  </a:lnTo>
                  <a:lnTo>
                    <a:pt x="952500" y="130969"/>
                  </a:lnTo>
                  <a:lnTo>
                    <a:pt x="1123950" y="59531"/>
                  </a:lnTo>
                  <a:lnTo>
                    <a:pt x="1150144" y="40481"/>
                  </a:lnTo>
                  <a:lnTo>
                    <a:pt x="1171575" y="26194"/>
                  </a:lnTo>
                  <a:lnTo>
                    <a:pt x="1193006" y="11906"/>
                  </a:lnTo>
                  <a:lnTo>
                    <a:pt x="1221581" y="0"/>
                  </a:lnTo>
                  <a:lnTo>
                    <a:pt x="1247775" y="0"/>
                  </a:lnTo>
                  <a:lnTo>
                    <a:pt x="1273969" y="7144"/>
                  </a:lnTo>
                  <a:lnTo>
                    <a:pt x="1333500" y="19050"/>
                  </a:lnTo>
                  <a:lnTo>
                    <a:pt x="1371600" y="33337"/>
                  </a:lnTo>
                  <a:lnTo>
                    <a:pt x="1390650" y="45244"/>
                  </a:lnTo>
                  <a:lnTo>
                    <a:pt x="1400175" y="59531"/>
                  </a:lnTo>
                  <a:lnTo>
                    <a:pt x="1404938" y="80962"/>
                  </a:lnTo>
                  <a:lnTo>
                    <a:pt x="1402556" y="114300"/>
                  </a:lnTo>
                  <a:lnTo>
                    <a:pt x="1395413" y="133350"/>
                  </a:lnTo>
                  <a:lnTo>
                    <a:pt x="1373981" y="157162"/>
                  </a:lnTo>
                  <a:lnTo>
                    <a:pt x="1340644" y="185737"/>
                  </a:lnTo>
                  <a:lnTo>
                    <a:pt x="1297781" y="214312"/>
                  </a:lnTo>
                  <a:lnTo>
                    <a:pt x="1243013" y="238125"/>
                  </a:lnTo>
                  <a:lnTo>
                    <a:pt x="1178719" y="261937"/>
                  </a:lnTo>
                  <a:lnTo>
                    <a:pt x="1092994" y="290512"/>
                  </a:lnTo>
                  <a:lnTo>
                    <a:pt x="973931" y="328612"/>
                  </a:lnTo>
                  <a:lnTo>
                    <a:pt x="819150" y="364331"/>
                  </a:lnTo>
                  <a:lnTo>
                    <a:pt x="704850" y="3881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E65A561E-CC9E-45E6-BEB9-75C98280221C}"/>
                </a:ext>
              </a:extLst>
            </p:cNvPr>
            <p:cNvSpPr/>
            <p:nvPr/>
          </p:nvSpPr>
          <p:spPr>
            <a:xfrm>
              <a:off x="4046538" y="4271963"/>
              <a:ext cx="1728787" cy="520700"/>
            </a:xfrm>
            <a:custGeom>
              <a:avLst/>
              <a:gdLst>
                <a:gd name="connsiteX0" fmla="*/ 1264444 w 1728787"/>
                <a:gd name="connsiteY0" fmla="*/ 278606 h 521493"/>
                <a:gd name="connsiteX1" fmla="*/ 1078706 w 1728787"/>
                <a:gd name="connsiteY1" fmla="*/ 326231 h 521493"/>
                <a:gd name="connsiteX2" fmla="*/ 900112 w 1728787"/>
                <a:gd name="connsiteY2" fmla="*/ 359568 h 521493"/>
                <a:gd name="connsiteX3" fmla="*/ 676275 w 1728787"/>
                <a:gd name="connsiteY3" fmla="*/ 431006 h 521493"/>
                <a:gd name="connsiteX4" fmla="*/ 476250 w 1728787"/>
                <a:gd name="connsiteY4" fmla="*/ 490537 h 521493"/>
                <a:gd name="connsiteX5" fmla="*/ 426244 w 1728787"/>
                <a:gd name="connsiteY5" fmla="*/ 504825 h 521493"/>
                <a:gd name="connsiteX6" fmla="*/ 376237 w 1728787"/>
                <a:gd name="connsiteY6" fmla="*/ 514350 h 521493"/>
                <a:gd name="connsiteX7" fmla="*/ 311944 w 1728787"/>
                <a:gd name="connsiteY7" fmla="*/ 521493 h 521493"/>
                <a:gd name="connsiteX8" fmla="*/ 259556 w 1728787"/>
                <a:gd name="connsiteY8" fmla="*/ 514350 h 521493"/>
                <a:gd name="connsiteX9" fmla="*/ 223837 w 1728787"/>
                <a:gd name="connsiteY9" fmla="*/ 507206 h 521493"/>
                <a:gd name="connsiteX10" fmla="*/ 166687 w 1728787"/>
                <a:gd name="connsiteY10" fmla="*/ 485775 h 521493"/>
                <a:gd name="connsiteX11" fmla="*/ 126206 w 1728787"/>
                <a:gd name="connsiteY11" fmla="*/ 466725 h 521493"/>
                <a:gd name="connsiteX12" fmla="*/ 92869 w 1728787"/>
                <a:gd name="connsiteY12" fmla="*/ 442912 h 521493"/>
                <a:gd name="connsiteX13" fmla="*/ 64294 w 1728787"/>
                <a:gd name="connsiteY13" fmla="*/ 414337 h 521493"/>
                <a:gd name="connsiteX14" fmla="*/ 33337 w 1728787"/>
                <a:gd name="connsiteY14" fmla="*/ 376237 h 521493"/>
                <a:gd name="connsiteX15" fmla="*/ 11906 w 1728787"/>
                <a:gd name="connsiteY15" fmla="*/ 347662 h 521493"/>
                <a:gd name="connsiteX16" fmla="*/ 2381 w 1728787"/>
                <a:gd name="connsiteY16" fmla="*/ 333375 h 521493"/>
                <a:gd name="connsiteX17" fmla="*/ 0 w 1728787"/>
                <a:gd name="connsiteY17" fmla="*/ 321468 h 521493"/>
                <a:gd name="connsiteX18" fmla="*/ 2381 w 1728787"/>
                <a:gd name="connsiteY18" fmla="*/ 304800 h 521493"/>
                <a:gd name="connsiteX19" fmla="*/ 14287 w 1728787"/>
                <a:gd name="connsiteY19" fmla="*/ 297656 h 521493"/>
                <a:gd name="connsiteX20" fmla="*/ 38100 w 1728787"/>
                <a:gd name="connsiteY20" fmla="*/ 295275 h 521493"/>
                <a:gd name="connsiteX21" fmla="*/ 57150 w 1728787"/>
                <a:gd name="connsiteY21" fmla="*/ 300037 h 521493"/>
                <a:gd name="connsiteX22" fmla="*/ 80962 w 1728787"/>
                <a:gd name="connsiteY22" fmla="*/ 307181 h 521493"/>
                <a:gd name="connsiteX23" fmla="*/ 130969 w 1728787"/>
                <a:gd name="connsiteY23" fmla="*/ 326231 h 521493"/>
                <a:gd name="connsiteX24" fmla="*/ 176212 w 1728787"/>
                <a:gd name="connsiteY24" fmla="*/ 338137 h 521493"/>
                <a:gd name="connsiteX25" fmla="*/ 221456 w 1728787"/>
                <a:gd name="connsiteY25" fmla="*/ 345281 h 521493"/>
                <a:gd name="connsiteX26" fmla="*/ 259556 w 1728787"/>
                <a:gd name="connsiteY26" fmla="*/ 347662 h 521493"/>
                <a:gd name="connsiteX27" fmla="*/ 309562 w 1728787"/>
                <a:gd name="connsiteY27" fmla="*/ 345281 h 521493"/>
                <a:gd name="connsiteX28" fmla="*/ 366712 w 1728787"/>
                <a:gd name="connsiteY28" fmla="*/ 333375 h 521493"/>
                <a:gd name="connsiteX29" fmla="*/ 528637 w 1728787"/>
                <a:gd name="connsiteY29" fmla="*/ 283368 h 521493"/>
                <a:gd name="connsiteX30" fmla="*/ 690562 w 1728787"/>
                <a:gd name="connsiteY30" fmla="*/ 228600 h 521493"/>
                <a:gd name="connsiteX31" fmla="*/ 904875 w 1728787"/>
                <a:gd name="connsiteY31" fmla="*/ 154781 h 521493"/>
                <a:gd name="connsiteX32" fmla="*/ 1066800 w 1728787"/>
                <a:gd name="connsiteY32" fmla="*/ 126206 h 521493"/>
                <a:gd name="connsiteX33" fmla="*/ 1207294 w 1728787"/>
                <a:gd name="connsiteY33" fmla="*/ 90487 h 521493"/>
                <a:gd name="connsiteX34" fmla="*/ 1293019 w 1728787"/>
                <a:gd name="connsiteY34" fmla="*/ 69056 h 521493"/>
                <a:gd name="connsiteX35" fmla="*/ 1373981 w 1728787"/>
                <a:gd name="connsiteY35" fmla="*/ 47625 h 521493"/>
                <a:gd name="connsiteX36" fmla="*/ 1409700 w 1728787"/>
                <a:gd name="connsiteY36" fmla="*/ 28575 h 521493"/>
                <a:gd name="connsiteX37" fmla="*/ 1443037 w 1728787"/>
                <a:gd name="connsiteY37" fmla="*/ 11906 h 521493"/>
                <a:gd name="connsiteX38" fmla="*/ 1476375 w 1728787"/>
                <a:gd name="connsiteY38" fmla="*/ 0 h 521493"/>
                <a:gd name="connsiteX39" fmla="*/ 1512094 w 1728787"/>
                <a:gd name="connsiteY39" fmla="*/ 2381 h 521493"/>
                <a:gd name="connsiteX40" fmla="*/ 1559719 w 1728787"/>
                <a:gd name="connsiteY40" fmla="*/ 11906 h 521493"/>
                <a:gd name="connsiteX41" fmla="*/ 1626394 w 1728787"/>
                <a:gd name="connsiteY41" fmla="*/ 33337 h 521493"/>
                <a:gd name="connsiteX42" fmla="*/ 1678781 w 1728787"/>
                <a:gd name="connsiteY42" fmla="*/ 57150 h 521493"/>
                <a:gd name="connsiteX43" fmla="*/ 1702594 w 1728787"/>
                <a:gd name="connsiteY43" fmla="*/ 71437 h 521493"/>
                <a:gd name="connsiteX44" fmla="*/ 1719262 w 1728787"/>
                <a:gd name="connsiteY44" fmla="*/ 88106 h 521493"/>
                <a:gd name="connsiteX45" fmla="*/ 1726406 w 1728787"/>
                <a:gd name="connsiteY45" fmla="*/ 100012 h 521493"/>
                <a:gd name="connsiteX46" fmla="*/ 1728787 w 1728787"/>
                <a:gd name="connsiteY46" fmla="*/ 121443 h 521493"/>
                <a:gd name="connsiteX47" fmla="*/ 1728787 w 1728787"/>
                <a:gd name="connsiteY47" fmla="*/ 150018 h 521493"/>
                <a:gd name="connsiteX48" fmla="*/ 1724025 w 1728787"/>
                <a:gd name="connsiteY48" fmla="*/ 178593 h 521493"/>
                <a:gd name="connsiteX49" fmla="*/ 1709737 w 1728787"/>
                <a:gd name="connsiteY49" fmla="*/ 200025 h 521493"/>
                <a:gd name="connsiteX50" fmla="*/ 1676400 w 1728787"/>
                <a:gd name="connsiteY50" fmla="*/ 223837 h 521493"/>
                <a:gd name="connsiteX51" fmla="*/ 1640681 w 1728787"/>
                <a:gd name="connsiteY51" fmla="*/ 230981 h 521493"/>
                <a:gd name="connsiteX52" fmla="*/ 1600200 w 1728787"/>
                <a:gd name="connsiteY52" fmla="*/ 230981 h 521493"/>
                <a:gd name="connsiteX53" fmla="*/ 1526381 w 1728787"/>
                <a:gd name="connsiteY53" fmla="*/ 235743 h 521493"/>
                <a:gd name="connsiteX54" fmla="*/ 1457325 w 1728787"/>
                <a:gd name="connsiteY54" fmla="*/ 242887 h 521493"/>
                <a:gd name="connsiteX55" fmla="*/ 1264444 w 1728787"/>
                <a:gd name="connsiteY55" fmla="*/ 278606 h 52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728787" h="521493">
                  <a:moveTo>
                    <a:pt x="1264444" y="278606"/>
                  </a:moveTo>
                  <a:lnTo>
                    <a:pt x="1078706" y="326231"/>
                  </a:lnTo>
                  <a:lnTo>
                    <a:pt x="900112" y="359568"/>
                  </a:lnTo>
                  <a:lnTo>
                    <a:pt x="676275" y="431006"/>
                  </a:lnTo>
                  <a:lnTo>
                    <a:pt x="476250" y="490537"/>
                  </a:lnTo>
                  <a:lnTo>
                    <a:pt x="426244" y="504825"/>
                  </a:lnTo>
                  <a:lnTo>
                    <a:pt x="376237" y="514350"/>
                  </a:lnTo>
                  <a:lnTo>
                    <a:pt x="311944" y="521493"/>
                  </a:lnTo>
                  <a:lnTo>
                    <a:pt x="259556" y="514350"/>
                  </a:lnTo>
                  <a:lnTo>
                    <a:pt x="223837" y="507206"/>
                  </a:lnTo>
                  <a:lnTo>
                    <a:pt x="166687" y="485775"/>
                  </a:lnTo>
                  <a:lnTo>
                    <a:pt x="126206" y="466725"/>
                  </a:lnTo>
                  <a:lnTo>
                    <a:pt x="92869" y="442912"/>
                  </a:lnTo>
                  <a:lnTo>
                    <a:pt x="64294" y="414337"/>
                  </a:lnTo>
                  <a:lnTo>
                    <a:pt x="33337" y="376237"/>
                  </a:lnTo>
                  <a:lnTo>
                    <a:pt x="11906" y="347662"/>
                  </a:lnTo>
                  <a:lnTo>
                    <a:pt x="2381" y="333375"/>
                  </a:lnTo>
                  <a:lnTo>
                    <a:pt x="0" y="321468"/>
                  </a:lnTo>
                  <a:lnTo>
                    <a:pt x="2381" y="304800"/>
                  </a:lnTo>
                  <a:lnTo>
                    <a:pt x="14287" y="297656"/>
                  </a:lnTo>
                  <a:lnTo>
                    <a:pt x="38100" y="295275"/>
                  </a:lnTo>
                  <a:lnTo>
                    <a:pt x="57150" y="300037"/>
                  </a:lnTo>
                  <a:lnTo>
                    <a:pt x="80962" y="307181"/>
                  </a:lnTo>
                  <a:lnTo>
                    <a:pt x="130969" y="326231"/>
                  </a:lnTo>
                  <a:lnTo>
                    <a:pt x="176212" y="338137"/>
                  </a:lnTo>
                  <a:lnTo>
                    <a:pt x="221456" y="345281"/>
                  </a:lnTo>
                  <a:lnTo>
                    <a:pt x="259556" y="347662"/>
                  </a:lnTo>
                  <a:lnTo>
                    <a:pt x="309562" y="345281"/>
                  </a:lnTo>
                  <a:lnTo>
                    <a:pt x="366712" y="333375"/>
                  </a:lnTo>
                  <a:lnTo>
                    <a:pt x="528637" y="283368"/>
                  </a:lnTo>
                  <a:lnTo>
                    <a:pt x="690562" y="228600"/>
                  </a:lnTo>
                  <a:lnTo>
                    <a:pt x="904875" y="154781"/>
                  </a:lnTo>
                  <a:lnTo>
                    <a:pt x="1066800" y="126206"/>
                  </a:lnTo>
                  <a:lnTo>
                    <a:pt x="1207294" y="90487"/>
                  </a:lnTo>
                  <a:lnTo>
                    <a:pt x="1293019" y="69056"/>
                  </a:lnTo>
                  <a:lnTo>
                    <a:pt x="1373981" y="47625"/>
                  </a:lnTo>
                  <a:lnTo>
                    <a:pt x="1409700" y="28575"/>
                  </a:lnTo>
                  <a:lnTo>
                    <a:pt x="1443037" y="11906"/>
                  </a:lnTo>
                  <a:lnTo>
                    <a:pt x="1476375" y="0"/>
                  </a:lnTo>
                  <a:lnTo>
                    <a:pt x="1512094" y="2381"/>
                  </a:lnTo>
                  <a:lnTo>
                    <a:pt x="1559719" y="11906"/>
                  </a:lnTo>
                  <a:lnTo>
                    <a:pt x="1626394" y="33337"/>
                  </a:lnTo>
                  <a:lnTo>
                    <a:pt x="1678781" y="57150"/>
                  </a:lnTo>
                  <a:lnTo>
                    <a:pt x="1702594" y="71437"/>
                  </a:lnTo>
                  <a:lnTo>
                    <a:pt x="1719262" y="88106"/>
                  </a:lnTo>
                  <a:lnTo>
                    <a:pt x="1726406" y="100012"/>
                  </a:lnTo>
                  <a:lnTo>
                    <a:pt x="1728787" y="121443"/>
                  </a:lnTo>
                  <a:lnTo>
                    <a:pt x="1728787" y="150018"/>
                  </a:lnTo>
                  <a:lnTo>
                    <a:pt x="1724025" y="178593"/>
                  </a:lnTo>
                  <a:lnTo>
                    <a:pt x="1709737" y="200025"/>
                  </a:lnTo>
                  <a:lnTo>
                    <a:pt x="1676400" y="223837"/>
                  </a:lnTo>
                  <a:lnTo>
                    <a:pt x="1640681" y="230981"/>
                  </a:lnTo>
                  <a:lnTo>
                    <a:pt x="1600200" y="230981"/>
                  </a:lnTo>
                  <a:lnTo>
                    <a:pt x="1526381" y="235743"/>
                  </a:lnTo>
                  <a:lnTo>
                    <a:pt x="1457325" y="242887"/>
                  </a:lnTo>
                  <a:lnTo>
                    <a:pt x="1264444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E4035A66-2CAF-49FE-9169-F8B958C43F15}"/>
                </a:ext>
              </a:extLst>
            </p:cNvPr>
            <p:cNvSpPr/>
            <p:nvPr/>
          </p:nvSpPr>
          <p:spPr>
            <a:xfrm rot="16200000">
              <a:off x="2209006" y="3607594"/>
              <a:ext cx="2092325" cy="1341438"/>
            </a:xfrm>
            <a:custGeom>
              <a:avLst/>
              <a:gdLst>
                <a:gd name="connsiteX0" fmla="*/ 912018 w 2093118"/>
                <a:gd name="connsiteY0" fmla="*/ 950118 h 1340643"/>
                <a:gd name="connsiteX1" fmla="*/ 781050 w 2093118"/>
                <a:gd name="connsiteY1" fmla="*/ 866775 h 1340643"/>
                <a:gd name="connsiteX2" fmla="*/ 697706 w 2093118"/>
                <a:gd name="connsiteY2" fmla="*/ 802481 h 1340643"/>
                <a:gd name="connsiteX3" fmla="*/ 592931 w 2093118"/>
                <a:gd name="connsiteY3" fmla="*/ 716756 h 1340643"/>
                <a:gd name="connsiteX4" fmla="*/ 538162 w 2093118"/>
                <a:gd name="connsiteY4" fmla="*/ 669131 h 1340643"/>
                <a:gd name="connsiteX5" fmla="*/ 447675 w 2093118"/>
                <a:gd name="connsiteY5" fmla="*/ 588168 h 1340643"/>
                <a:gd name="connsiteX6" fmla="*/ 352425 w 2093118"/>
                <a:gd name="connsiteY6" fmla="*/ 490537 h 1340643"/>
                <a:gd name="connsiteX7" fmla="*/ 261937 w 2093118"/>
                <a:gd name="connsiteY7" fmla="*/ 390525 h 1340643"/>
                <a:gd name="connsiteX8" fmla="*/ 188118 w 2093118"/>
                <a:gd name="connsiteY8" fmla="*/ 300037 h 1340643"/>
                <a:gd name="connsiteX9" fmla="*/ 119062 w 2093118"/>
                <a:gd name="connsiteY9" fmla="*/ 211931 h 1340643"/>
                <a:gd name="connsiteX10" fmla="*/ 57150 w 2093118"/>
                <a:gd name="connsiteY10" fmla="*/ 128587 h 1340643"/>
                <a:gd name="connsiteX11" fmla="*/ 19050 w 2093118"/>
                <a:gd name="connsiteY11" fmla="*/ 69056 h 1340643"/>
                <a:gd name="connsiteX12" fmla="*/ 4762 w 2093118"/>
                <a:gd name="connsiteY12" fmla="*/ 42862 h 1340643"/>
                <a:gd name="connsiteX13" fmla="*/ 0 w 2093118"/>
                <a:gd name="connsiteY13" fmla="*/ 21431 h 1340643"/>
                <a:gd name="connsiteX14" fmla="*/ 7143 w 2093118"/>
                <a:gd name="connsiteY14" fmla="*/ 4762 h 1340643"/>
                <a:gd name="connsiteX15" fmla="*/ 23812 w 2093118"/>
                <a:gd name="connsiteY15" fmla="*/ 0 h 1340643"/>
                <a:gd name="connsiteX16" fmla="*/ 50006 w 2093118"/>
                <a:gd name="connsiteY16" fmla="*/ 4762 h 1340643"/>
                <a:gd name="connsiteX17" fmla="*/ 69056 w 2093118"/>
                <a:gd name="connsiteY17" fmla="*/ 16668 h 1340643"/>
                <a:gd name="connsiteX18" fmla="*/ 128587 w 2093118"/>
                <a:gd name="connsiteY18" fmla="*/ 92868 h 1340643"/>
                <a:gd name="connsiteX19" fmla="*/ 176212 w 2093118"/>
                <a:gd name="connsiteY19" fmla="*/ 152400 h 1340643"/>
                <a:gd name="connsiteX20" fmla="*/ 235743 w 2093118"/>
                <a:gd name="connsiteY20" fmla="*/ 211931 h 1340643"/>
                <a:gd name="connsiteX21" fmla="*/ 295275 w 2093118"/>
                <a:gd name="connsiteY21" fmla="*/ 271462 h 1340643"/>
                <a:gd name="connsiteX22" fmla="*/ 390525 w 2093118"/>
                <a:gd name="connsiteY22" fmla="*/ 352425 h 1340643"/>
                <a:gd name="connsiteX23" fmla="*/ 461962 w 2093118"/>
                <a:gd name="connsiteY23" fmla="*/ 411956 h 1340643"/>
                <a:gd name="connsiteX24" fmla="*/ 526256 w 2093118"/>
                <a:gd name="connsiteY24" fmla="*/ 457200 h 1340643"/>
                <a:gd name="connsiteX25" fmla="*/ 633412 w 2093118"/>
                <a:gd name="connsiteY25" fmla="*/ 535781 h 1340643"/>
                <a:gd name="connsiteX26" fmla="*/ 740568 w 2093118"/>
                <a:gd name="connsiteY26" fmla="*/ 604837 h 1340643"/>
                <a:gd name="connsiteX27" fmla="*/ 850106 w 2093118"/>
                <a:gd name="connsiteY27" fmla="*/ 676275 h 1340643"/>
                <a:gd name="connsiteX28" fmla="*/ 952500 w 2093118"/>
                <a:gd name="connsiteY28" fmla="*/ 731043 h 1340643"/>
                <a:gd name="connsiteX29" fmla="*/ 1042987 w 2093118"/>
                <a:gd name="connsiteY29" fmla="*/ 778668 h 1340643"/>
                <a:gd name="connsiteX30" fmla="*/ 1195387 w 2093118"/>
                <a:gd name="connsiteY30" fmla="*/ 842962 h 1340643"/>
                <a:gd name="connsiteX31" fmla="*/ 1295400 w 2093118"/>
                <a:gd name="connsiteY31" fmla="*/ 878681 h 1340643"/>
                <a:gd name="connsiteX32" fmla="*/ 1376362 w 2093118"/>
                <a:gd name="connsiteY32" fmla="*/ 907256 h 1340643"/>
                <a:gd name="connsiteX33" fmla="*/ 1476375 w 2093118"/>
                <a:gd name="connsiteY33" fmla="*/ 938212 h 1340643"/>
                <a:gd name="connsiteX34" fmla="*/ 1621631 w 2093118"/>
                <a:gd name="connsiteY34" fmla="*/ 976312 h 1340643"/>
                <a:gd name="connsiteX35" fmla="*/ 1781175 w 2093118"/>
                <a:gd name="connsiteY35" fmla="*/ 1012031 h 1340643"/>
                <a:gd name="connsiteX36" fmla="*/ 1902618 w 2093118"/>
                <a:gd name="connsiteY36" fmla="*/ 1033462 h 1340643"/>
                <a:gd name="connsiteX37" fmla="*/ 1983581 w 2093118"/>
                <a:gd name="connsiteY37" fmla="*/ 1045368 h 1340643"/>
                <a:gd name="connsiteX38" fmla="*/ 2021681 w 2093118"/>
                <a:gd name="connsiteY38" fmla="*/ 1040606 h 1340643"/>
                <a:gd name="connsiteX39" fmla="*/ 2045493 w 2093118"/>
                <a:gd name="connsiteY39" fmla="*/ 1031081 h 1340643"/>
                <a:gd name="connsiteX40" fmla="*/ 2093118 w 2093118"/>
                <a:gd name="connsiteY40" fmla="*/ 976312 h 1340643"/>
                <a:gd name="connsiteX41" fmla="*/ 2035968 w 2093118"/>
                <a:gd name="connsiteY41" fmla="*/ 1340643 h 1340643"/>
                <a:gd name="connsiteX42" fmla="*/ 1916906 w 2093118"/>
                <a:gd name="connsiteY42" fmla="*/ 1338262 h 1340643"/>
                <a:gd name="connsiteX43" fmla="*/ 1759743 w 2093118"/>
                <a:gd name="connsiteY43" fmla="*/ 1295400 h 1340643"/>
                <a:gd name="connsiteX44" fmla="*/ 1471612 w 2093118"/>
                <a:gd name="connsiteY44" fmla="*/ 1200150 h 1340643"/>
                <a:gd name="connsiteX45" fmla="*/ 1266825 w 2093118"/>
                <a:gd name="connsiteY45" fmla="*/ 1123950 h 1340643"/>
                <a:gd name="connsiteX46" fmla="*/ 1121568 w 2093118"/>
                <a:gd name="connsiteY46" fmla="*/ 1057275 h 1340643"/>
                <a:gd name="connsiteX47" fmla="*/ 1009650 w 2093118"/>
                <a:gd name="connsiteY47" fmla="*/ 1002506 h 1340643"/>
                <a:gd name="connsiteX48" fmla="*/ 912018 w 2093118"/>
                <a:gd name="connsiteY48" fmla="*/ 950118 h 1340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093118" h="1340643">
                  <a:moveTo>
                    <a:pt x="912018" y="950118"/>
                  </a:moveTo>
                  <a:lnTo>
                    <a:pt x="781050" y="866775"/>
                  </a:lnTo>
                  <a:lnTo>
                    <a:pt x="697706" y="802481"/>
                  </a:lnTo>
                  <a:lnTo>
                    <a:pt x="592931" y="716756"/>
                  </a:lnTo>
                  <a:lnTo>
                    <a:pt x="538162" y="669131"/>
                  </a:lnTo>
                  <a:lnTo>
                    <a:pt x="447675" y="588168"/>
                  </a:lnTo>
                  <a:lnTo>
                    <a:pt x="352425" y="490537"/>
                  </a:lnTo>
                  <a:lnTo>
                    <a:pt x="261937" y="390525"/>
                  </a:lnTo>
                  <a:lnTo>
                    <a:pt x="188118" y="300037"/>
                  </a:lnTo>
                  <a:lnTo>
                    <a:pt x="119062" y="211931"/>
                  </a:lnTo>
                  <a:lnTo>
                    <a:pt x="57150" y="128587"/>
                  </a:lnTo>
                  <a:lnTo>
                    <a:pt x="19050" y="69056"/>
                  </a:lnTo>
                  <a:lnTo>
                    <a:pt x="4762" y="42862"/>
                  </a:lnTo>
                  <a:lnTo>
                    <a:pt x="0" y="21431"/>
                  </a:lnTo>
                  <a:lnTo>
                    <a:pt x="7143" y="4762"/>
                  </a:lnTo>
                  <a:lnTo>
                    <a:pt x="23812" y="0"/>
                  </a:lnTo>
                  <a:lnTo>
                    <a:pt x="50006" y="4762"/>
                  </a:lnTo>
                  <a:lnTo>
                    <a:pt x="69056" y="16668"/>
                  </a:lnTo>
                  <a:lnTo>
                    <a:pt x="128587" y="92868"/>
                  </a:lnTo>
                  <a:lnTo>
                    <a:pt x="176212" y="152400"/>
                  </a:lnTo>
                  <a:lnTo>
                    <a:pt x="235743" y="211931"/>
                  </a:lnTo>
                  <a:lnTo>
                    <a:pt x="295275" y="271462"/>
                  </a:lnTo>
                  <a:lnTo>
                    <a:pt x="390525" y="352425"/>
                  </a:lnTo>
                  <a:lnTo>
                    <a:pt x="461962" y="411956"/>
                  </a:lnTo>
                  <a:lnTo>
                    <a:pt x="526256" y="457200"/>
                  </a:lnTo>
                  <a:lnTo>
                    <a:pt x="633412" y="535781"/>
                  </a:lnTo>
                  <a:lnTo>
                    <a:pt x="740568" y="604837"/>
                  </a:lnTo>
                  <a:lnTo>
                    <a:pt x="850106" y="676275"/>
                  </a:lnTo>
                  <a:lnTo>
                    <a:pt x="952500" y="731043"/>
                  </a:lnTo>
                  <a:lnTo>
                    <a:pt x="1042987" y="778668"/>
                  </a:lnTo>
                  <a:lnTo>
                    <a:pt x="1195387" y="842962"/>
                  </a:lnTo>
                  <a:lnTo>
                    <a:pt x="1295400" y="878681"/>
                  </a:lnTo>
                  <a:lnTo>
                    <a:pt x="1376362" y="907256"/>
                  </a:lnTo>
                  <a:lnTo>
                    <a:pt x="1476375" y="938212"/>
                  </a:lnTo>
                  <a:lnTo>
                    <a:pt x="1621631" y="976312"/>
                  </a:lnTo>
                  <a:lnTo>
                    <a:pt x="1781175" y="1012031"/>
                  </a:lnTo>
                  <a:lnTo>
                    <a:pt x="1902618" y="1033462"/>
                  </a:lnTo>
                  <a:lnTo>
                    <a:pt x="1983581" y="1045368"/>
                  </a:lnTo>
                  <a:lnTo>
                    <a:pt x="2021681" y="1040606"/>
                  </a:lnTo>
                  <a:lnTo>
                    <a:pt x="2045493" y="1031081"/>
                  </a:lnTo>
                  <a:lnTo>
                    <a:pt x="2093118" y="976312"/>
                  </a:lnTo>
                  <a:lnTo>
                    <a:pt x="2035968" y="1340643"/>
                  </a:lnTo>
                  <a:lnTo>
                    <a:pt x="1916906" y="1338262"/>
                  </a:lnTo>
                  <a:lnTo>
                    <a:pt x="1759743" y="1295400"/>
                  </a:lnTo>
                  <a:lnTo>
                    <a:pt x="1471612" y="1200150"/>
                  </a:lnTo>
                  <a:lnTo>
                    <a:pt x="1266825" y="1123950"/>
                  </a:lnTo>
                  <a:lnTo>
                    <a:pt x="1121568" y="1057275"/>
                  </a:lnTo>
                  <a:lnTo>
                    <a:pt x="1009650" y="1002506"/>
                  </a:lnTo>
                  <a:lnTo>
                    <a:pt x="912018" y="9501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1357F3C8-6EC7-4786-AAE5-CAD6877A4D32}"/>
                </a:ext>
              </a:extLst>
            </p:cNvPr>
            <p:cNvSpPr/>
            <p:nvPr/>
          </p:nvSpPr>
          <p:spPr>
            <a:xfrm>
              <a:off x="5387975" y="3178175"/>
              <a:ext cx="2165350" cy="2000250"/>
            </a:xfrm>
            <a:custGeom>
              <a:avLst/>
              <a:gdLst>
                <a:gd name="connsiteX0" fmla="*/ 723900 w 2165350"/>
                <a:gd name="connsiteY0" fmla="*/ 1025525 h 2000250"/>
                <a:gd name="connsiteX1" fmla="*/ 596900 w 2165350"/>
                <a:gd name="connsiteY1" fmla="*/ 812800 h 2000250"/>
                <a:gd name="connsiteX2" fmla="*/ 501650 w 2165350"/>
                <a:gd name="connsiteY2" fmla="*/ 673100 h 2000250"/>
                <a:gd name="connsiteX3" fmla="*/ 400050 w 2165350"/>
                <a:gd name="connsiteY3" fmla="*/ 533400 h 2000250"/>
                <a:gd name="connsiteX4" fmla="*/ 336550 w 2165350"/>
                <a:gd name="connsiteY4" fmla="*/ 438150 h 2000250"/>
                <a:gd name="connsiteX5" fmla="*/ 228600 w 2165350"/>
                <a:gd name="connsiteY5" fmla="*/ 288925 h 2000250"/>
                <a:gd name="connsiteX6" fmla="*/ 142875 w 2165350"/>
                <a:gd name="connsiteY6" fmla="*/ 174625 h 2000250"/>
                <a:gd name="connsiteX7" fmla="*/ 114300 w 2165350"/>
                <a:gd name="connsiteY7" fmla="*/ 136525 h 2000250"/>
                <a:gd name="connsiteX8" fmla="*/ 82550 w 2165350"/>
                <a:gd name="connsiteY8" fmla="*/ 107950 h 2000250"/>
                <a:gd name="connsiteX9" fmla="*/ 50800 w 2165350"/>
                <a:gd name="connsiteY9" fmla="*/ 85725 h 2000250"/>
                <a:gd name="connsiteX10" fmla="*/ 25400 w 2165350"/>
                <a:gd name="connsiteY10" fmla="*/ 73025 h 2000250"/>
                <a:gd name="connsiteX11" fmla="*/ 6350 w 2165350"/>
                <a:gd name="connsiteY11" fmla="*/ 50800 h 2000250"/>
                <a:gd name="connsiteX12" fmla="*/ 0 w 2165350"/>
                <a:gd name="connsiteY12" fmla="*/ 25400 h 2000250"/>
                <a:gd name="connsiteX13" fmla="*/ 6350 w 2165350"/>
                <a:gd name="connsiteY13" fmla="*/ 6350 h 2000250"/>
                <a:gd name="connsiteX14" fmla="*/ 19050 w 2165350"/>
                <a:gd name="connsiteY14" fmla="*/ 0 h 2000250"/>
                <a:gd name="connsiteX15" fmla="*/ 41275 w 2165350"/>
                <a:gd name="connsiteY15" fmla="*/ 0 h 2000250"/>
                <a:gd name="connsiteX16" fmla="*/ 88900 w 2165350"/>
                <a:gd name="connsiteY16" fmla="*/ 6350 h 2000250"/>
                <a:gd name="connsiteX17" fmla="*/ 120650 w 2165350"/>
                <a:gd name="connsiteY17" fmla="*/ 12700 h 2000250"/>
                <a:gd name="connsiteX18" fmla="*/ 161925 w 2165350"/>
                <a:gd name="connsiteY18" fmla="*/ 38100 h 2000250"/>
                <a:gd name="connsiteX19" fmla="*/ 212725 w 2165350"/>
                <a:gd name="connsiteY19" fmla="*/ 76200 h 2000250"/>
                <a:gd name="connsiteX20" fmla="*/ 279400 w 2165350"/>
                <a:gd name="connsiteY20" fmla="*/ 149225 h 2000250"/>
                <a:gd name="connsiteX21" fmla="*/ 454025 w 2165350"/>
                <a:gd name="connsiteY21" fmla="*/ 358775 h 2000250"/>
                <a:gd name="connsiteX22" fmla="*/ 635000 w 2165350"/>
                <a:gd name="connsiteY22" fmla="*/ 577850 h 2000250"/>
                <a:gd name="connsiteX23" fmla="*/ 787400 w 2165350"/>
                <a:gd name="connsiteY23" fmla="*/ 758825 h 2000250"/>
                <a:gd name="connsiteX24" fmla="*/ 863600 w 2165350"/>
                <a:gd name="connsiteY24" fmla="*/ 844550 h 2000250"/>
                <a:gd name="connsiteX25" fmla="*/ 990600 w 2165350"/>
                <a:gd name="connsiteY25" fmla="*/ 990600 h 2000250"/>
                <a:gd name="connsiteX26" fmla="*/ 1139825 w 2165350"/>
                <a:gd name="connsiteY26" fmla="*/ 1152525 h 2000250"/>
                <a:gd name="connsiteX27" fmla="*/ 1247775 w 2165350"/>
                <a:gd name="connsiteY27" fmla="*/ 1260475 h 2000250"/>
                <a:gd name="connsiteX28" fmla="*/ 1330325 w 2165350"/>
                <a:gd name="connsiteY28" fmla="*/ 1336675 h 2000250"/>
                <a:gd name="connsiteX29" fmla="*/ 1466850 w 2165350"/>
                <a:gd name="connsiteY29" fmla="*/ 1454150 h 2000250"/>
                <a:gd name="connsiteX30" fmla="*/ 1590675 w 2165350"/>
                <a:gd name="connsiteY30" fmla="*/ 1543050 h 2000250"/>
                <a:gd name="connsiteX31" fmla="*/ 1768475 w 2165350"/>
                <a:gd name="connsiteY31" fmla="*/ 1673225 h 2000250"/>
                <a:gd name="connsiteX32" fmla="*/ 1955800 w 2165350"/>
                <a:gd name="connsiteY32" fmla="*/ 1797050 h 2000250"/>
                <a:gd name="connsiteX33" fmla="*/ 2105025 w 2165350"/>
                <a:gd name="connsiteY33" fmla="*/ 1889125 h 2000250"/>
                <a:gd name="connsiteX34" fmla="*/ 2130425 w 2165350"/>
                <a:gd name="connsiteY34" fmla="*/ 1908175 h 2000250"/>
                <a:gd name="connsiteX35" fmla="*/ 2155825 w 2165350"/>
                <a:gd name="connsiteY35" fmla="*/ 1933575 h 2000250"/>
                <a:gd name="connsiteX36" fmla="*/ 2165350 w 2165350"/>
                <a:gd name="connsiteY36" fmla="*/ 1958975 h 2000250"/>
                <a:gd name="connsiteX37" fmla="*/ 2155825 w 2165350"/>
                <a:gd name="connsiteY37" fmla="*/ 1981200 h 2000250"/>
                <a:gd name="connsiteX38" fmla="*/ 2143125 w 2165350"/>
                <a:gd name="connsiteY38" fmla="*/ 1993900 h 2000250"/>
                <a:gd name="connsiteX39" fmla="*/ 2089150 w 2165350"/>
                <a:gd name="connsiteY39" fmla="*/ 2000250 h 2000250"/>
                <a:gd name="connsiteX40" fmla="*/ 1885950 w 2165350"/>
                <a:gd name="connsiteY40" fmla="*/ 1981200 h 2000250"/>
                <a:gd name="connsiteX41" fmla="*/ 1619250 w 2165350"/>
                <a:gd name="connsiteY41" fmla="*/ 1939925 h 2000250"/>
                <a:gd name="connsiteX42" fmla="*/ 1362075 w 2165350"/>
                <a:gd name="connsiteY42" fmla="*/ 1889125 h 2000250"/>
                <a:gd name="connsiteX43" fmla="*/ 1301750 w 2165350"/>
                <a:gd name="connsiteY43" fmla="*/ 1870075 h 2000250"/>
                <a:gd name="connsiteX44" fmla="*/ 1257300 w 2165350"/>
                <a:gd name="connsiteY44" fmla="*/ 1854200 h 2000250"/>
                <a:gd name="connsiteX45" fmla="*/ 1222375 w 2165350"/>
                <a:gd name="connsiteY45" fmla="*/ 1838325 h 2000250"/>
                <a:gd name="connsiteX46" fmla="*/ 1181100 w 2165350"/>
                <a:gd name="connsiteY46" fmla="*/ 1809750 h 2000250"/>
                <a:gd name="connsiteX47" fmla="*/ 1155700 w 2165350"/>
                <a:gd name="connsiteY47" fmla="*/ 1790700 h 2000250"/>
                <a:gd name="connsiteX48" fmla="*/ 1136650 w 2165350"/>
                <a:gd name="connsiteY48" fmla="*/ 1755775 h 2000250"/>
                <a:gd name="connsiteX49" fmla="*/ 1003300 w 2165350"/>
                <a:gd name="connsiteY49" fmla="*/ 1524000 h 2000250"/>
                <a:gd name="connsiteX50" fmla="*/ 847725 w 2165350"/>
                <a:gd name="connsiteY50" fmla="*/ 1247775 h 2000250"/>
                <a:gd name="connsiteX51" fmla="*/ 723900 w 2165350"/>
                <a:gd name="connsiteY51" fmla="*/ 1025525 h 2000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2165350" h="2000250">
                  <a:moveTo>
                    <a:pt x="723900" y="1025525"/>
                  </a:moveTo>
                  <a:lnTo>
                    <a:pt x="596900" y="812800"/>
                  </a:lnTo>
                  <a:lnTo>
                    <a:pt x="501650" y="673100"/>
                  </a:lnTo>
                  <a:lnTo>
                    <a:pt x="400050" y="533400"/>
                  </a:lnTo>
                  <a:lnTo>
                    <a:pt x="336550" y="438150"/>
                  </a:lnTo>
                  <a:lnTo>
                    <a:pt x="228600" y="288925"/>
                  </a:lnTo>
                  <a:lnTo>
                    <a:pt x="142875" y="174625"/>
                  </a:lnTo>
                  <a:lnTo>
                    <a:pt x="114300" y="136525"/>
                  </a:lnTo>
                  <a:lnTo>
                    <a:pt x="82550" y="107950"/>
                  </a:lnTo>
                  <a:lnTo>
                    <a:pt x="50800" y="85725"/>
                  </a:lnTo>
                  <a:lnTo>
                    <a:pt x="25400" y="73025"/>
                  </a:lnTo>
                  <a:lnTo>
                    <a:pt x="6350" y="50800"/>
                  </a:lnTo>
                  <a:lnTo>
                    <a:pt x="0" y="25400"/>
                  </a:lnTo>
                  <a:lnTo>
                    <a:pt x="6350" y="6350"/>
                  </a:lnTo>
                  <a:lnTo>
                    <a:pt x="19050" y="0"/>
                  </a:lnTo>
                  <a:lnTo>
                    <a:pt x="41275" y="0"/>
                  </a:lnTo>
                  <a:lnTo>
                    <a:pt x="88900" y="6350"/>
                  </a:lnTo>
                  <a:lnTo>
                    <a:pt x="120650" y="12700"/>
                  </a:lnTo>
                  <a:lnTo>
                    <a:pt x="161925" y="38100"/>
                  </a:lnTo>
                  <a:lnTo>
                    <a:pt x="212725" y="76200"/>
                  </a:lnTo>
                  <a:lnTo>
                    <a:pt x="279400" y="149225"/>
                  </a:lnTo>
                  <a:lnTo>
                    <a:pt x="454025" y="358775"/>
                  </a:lnTo>
                  <a:lnTo>
                    <a:pt x="635000" y="577850"/>
                  </a:lnTo>
                  <a:lnTo>
                    <a:pt x="787400" y="758825"/>
                  </a:lnTo>
                  <a:lnTo>
                    <a:pt x="863600" y="844550"/>
                  </a:lnTo>
                  <a:lnTo>
                    <a:pt x="990600" y="990600"/>
                  </a:lnTo>
                  <a:lnTo>
                    <a:pt x="1139825" y="1152525"/>
                  </a:lnTo>
                  <a:lnTo>
                    <a:pt x="1247775" y="1260475"/>
                  </a:lnTo>
                  <a:lnTo>
                    <a:pt x="1330325" y="1336675"/>
                  </a:lnTo>
                  <a:lnTo>
                    <a:pt x="1466850" y="1454150"/>
                  </a:lnTo>
                  <a:lnTo>
                    <a:pt x="1590675" y="1543050"/>
                  </a:lnTo>
                  <a:lnTo>
                    <a:pt x="1768475" y="1673225"/>
                  </a:lnTo>
                  <a:lnTo>
                    <a:pt x="1955800" y="1797050"/>
                  </a:lnTo>
                  <a:lnTo>
                    <a:pt x="2105025" y="1889125"/>
                  </a:lnTo>
                  <a:lnTo>
                    <a:pt x="2130425" y="1908175"/>
                  </a:lnTo>
                  <a:lnTo>
                    <a:pt x="2155825" y="1933575"/>
                  </a:lnTo>
                  <a:lnTo>
                    <a:pt x="2165350" y="1958975"/>
                  </a:lnTo>
                  <a:lnTo>
                    <a:pt x="2155825" y="1981200"/>
                  </a:lnTo>
                  <a:lnTo>
                    <a:pt x="2143125" y="1993900"/>
                  </a:lnTo>
                  <a:lnTo>
                    <a:pt x="2089150" y="2000250"/>
                  </a:lnTo>
                  <a:lnTo>
                    <a:pt x="1885950" y="1981200"/>
                  </a:lnTo>
                  <a:lnTo>
                    <a:pt x="1619250" y="1939925"/>
                  </a:lnTo>
                  <a:lnTo>
                    <a:pt x="1362075" y="1889125"/>
                  </a:lnTo>
                  <a:lnTo>
                    <a:pt x="1301750" y="1870075"/>
                  </a:lnTo>
                  <a:lnTo>
                    <a:pt x="1257300" y="1854200"/>
                  </a:lnTo>
                  <a:lnTo>
                    <a:pt x="1222375" y="1838325"/>
                  </a:lnTo>
                  <a:lnTo>
                    <a:pt x="1181100" y="1809750"/>
                  </a:lnTo>
                  <a:lnTo>
                    <a:pt x="1155700" y="1790700"/>
                  </a:lnTo>
                  <a:lnTo>
                    <a:pt x="1136650" y="1755775"/>
                  </a:lnTo>
                  <a:lnTo>
                    <a:pt x="1003300" y="1524000"/>
                  </a:lnTo>
                  <a:lnTo>
                    <a:pt x="847725" y="1247775"/>
                  </a:lnTo>
                  <a:lnTo>
                    <a:pt x="723900" y="1025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236717EA-0F23-4B09-9D4D-8F477A9DB376}"/>
              </a:ext>
            </a:extLst>
          </p:cNvPr>
          <p:cNvSpPr/>
          <p:nvPr/>
        </p:nvSpPr>
        <p:spPr>
          <a:xfrm>
            <a:off x="2995613" y="1712913"/>
            <a:ext cx="3657600" cy="581025"/>
          </a:xfrm>
          <a:custGeom>
            <a:avLst/>
            <a:gdLst>
              <a:gd name="connsiteX0" fmla="*/ 2129628 w 3657600"/>
              <a:gd name="connsiteY0" fmla="*/ 315722 h 580808"/>
              <a:gd name="connsiteX1" fmla="*/ 1936026 w 3657600"/>
              <a:gd name="connsiteY1" fmla="*/ 339550 h 580808"/>
              <a:gd name="connsiteX2" fmla="*/ 1751359 w 3657600"/>
              <a:gd name="connsiteY2" fmla="*/ 360399 h 580808"/>
              <a:gd name="connsiteX3" fmla="*/ 1599455 w 3657600"/>
              <a:gd name="connsiteY3" fmla="*/ 381249 h 580808"/>
              <a:gd name="connsiteX4" fmla="*/ 1447551 w 3657600"/>
              <a:gd name="connsiteY4" fmla="*/ 405077 h 580808"/>
              <a:gd name="connsiteX5" fmla="*/ 1334368 w 3657600"/>
              <a:gd name="connsiteY5" fmla="*/ 422948 h 580808"/>
              <a:gd name="connsiteX6" fmla="*/ 1108002 w 3657600"/>
              <a:gd name="connsiteY6" fmla="*/ 467625 h 580808"/>
              <a:gd name="connsiteX7" fmla="*/ 985884 w 3657600"/>
              <a:gd name="connsiteY7" fmla="*/ 485496 h 580808"/>
              <a:gd name="connsiteX8" fmla="*/ 896529 w 3657600"/>
              <a:gd name="connsiteY8" fmla="*/ 506346 h 580808"/>
              <a:gd name="connsiteX9" fmla="*/ 786324 w 3657600"/>
              <a:gd name="connsiteY9" fmla="*/ 530174 h 580808"/>
              <a:gd name="connsiteX10" fmla="*/ 691012 w 3657600"/>
              <a:gd name="connsiteY10" fmla="*/ 551023 h 580808"/>
              <a:gd name="connsiteX11" fmla="*/ 607614 w 3657600"/>
              <a:gd name="connsiteY11" fmla="*/ 568894 h 580808"/>
              <a:gd name="connsiteX12" fmla="*/ 527194 w 3657600"/>
              <a:gd name="connsiteY12" fmla="*/ 580808 h 580808"/>
              <a:gd name="connsiteX13" fmla="*/ 515280 w 3657600"/>
              <a:gd name="connsiteY13" fmla="*/ 577830 h 580808"/>
              <a:gd name="connsiteX14" fmla="*/ 443796 w 3657600"/>
              <a:gd name="connsiteY14" fmla="*/ 554002 h 580808"/>
              <a:gd name="connsiteX15" fmla="*/ 363377 w 3657600"/>
              <a:gd name="connsiteY15" fmla="*/ 524217 h 580808"/>
              <a:gd name="connsiteX16" fmla="*/ 303807 w 3657600"/>
              <a:gd name="connsiteY16" fmla="*/ 503367 h 580808"/>
              <a:gd name="connsiteX17" fmla="*/ 214452 w 3657600"/>
              <a:gd name="connsiteY17" fmla="*/ 458690 h 580808"/>
              <a:gd name="connsiteX18" fmla="*/ 163817 w 3657600"/>
              <a:gd name="connsiteY18" fmla="*/ 428905 h 580808"/>
              <a:gd name="connsiteX19" fmla="*/ 119140 w 3657600"/>
              <a:gd name="connsiteY19" fmla="*/ 399120 h 580808"/>
              <a:gd name="connsiteX20" fmla="*/ 83398 w 3657600"/>
              <a:gd name="connsiteY20" fmla="*/ 372313 h 580808"/>
              <a:gd name="connsiteX21" fmla="*/ 59570 w 3657600"/>
              <a:gd name="connsiteY21" fmla="*/ 348485 h 580808"/>
              <a:gd name="connsiteX22" fmla="*/ 35742 w 3657600"/>
              <a:gd name="connsiteY22" fmla="*/ 321679 h 580808"/>
              <a:gd name="connsiteX23" fmla="*/ 20849 w 3657600"/>
              <a:gd name="connsiteY23" fmla="*/ 297851 h 580808"/>
              <a:gd name="connsiteX24" fmla="*/ 5957 w 3657600"/>
              <a:gd name="connsiteY24" fmla="*/ 268066 h 580808"/>
              <a:gd name="connsiteX25" fmla="*/ 0 w 3657600"/>
              <a:gd name="connsiteY25" fmla="*/ 247216 h 580808"/>
              <a:gd name="connsiteX26" fmla="*/ 0 w 3657600"/>
              <a:gd name="connsiteY26" fmla="*/ 232324 h 580808"/>
              <a:gd name="connsiteX27" fmla="*/ 2978 w 3657600"/>
              <a:gd name="connsiteY27" fmla="*/ 220410 h 580808"/>
              <a:gd name="connsiteX28" fmla="*/ 8935 w 3657600"/>
              <a:gd name="connsiteY28" fmla="*/ 220410 h 580808"/>
              <a:gd name="connsiteX29" fmla="*/ 29785 w 3657600"/>
              <a:gd name="connsiteY29" fmla="*/ 226367 h 580808"/>
              <a:gd name="connsiteX30" fmla="*/ 80419 w 3657600"/>
              <a:gd name="connsiteY30" fmla="*/ 253173 h 580808"/>
              <a:gd name="connsiteX31" fmla="*/ 163817 w 3657600"/>
              <a:gd name="connsiteY31" fmla="*/ 297851 h 580808"/>
              <a:gd name="connsiteX32" fmla="*/ 232323 w 3657600"/>
              <a:gd name="connsiteY32" fmla="*/ 318700 h 580808"/>
              <a:gd name="connsiteX33" fmla="*/ 309764 w 3657600"/>
              <a:gd name="connsiteY33" fmla="*/ 333593 h 580808"/>
              <a:gd name="connsiteX34" fmla="*/ 384226 w 3657600"/>
              <a:gd name="connsiteY34" fmla="*/ 333593 h 580808"/>
              <a:gd name="connsiteX35" fmla="*/ 476560 w 3657600"/>
              <a:gd name="connsiteY35" fmla="*/ 327636 h 580808"/>
              <a:gd name="connsiteX36" fmla="*/ 685055 w 3657600"/>
              <a:gd name="connsiteY36" fmla="*/ 306786 h 580808"/>
              <a:gd name="connsiteX37" fmla="*/ 881636 w 3657600"/>
              <a:gd name="connsiteY37" fmla="*/ 274023 h 580808"/>
              <a:gd name="connsiteX38" fmla="*/ 1078217 w 3657600"/>
              <a:gd name="connsiteY38" fmla="*/ 241259 h 580808"/>
              <a:gd name="connsiteX39" fmla="*/ 1295648 w 3657600"/>
              <a:gd name="connsiteY39" fmla="*/ 199560 h 580808"/>
              <a:gd name="connsiteX40" fmla="*/ 1527971 w 3657600"/>
              <a:gd name="connsiteY40" fmla="*/ 172754 h 580808"/>
              <a:gd name="connsiteX41" fmla="*/ 1813907 w 3657600"/>
              <a:gd name="connsiteY41" fmla="*/ 139990 h 580808"/>
              <a:gd name="connsiteX42" fmla="*/ 2096865 w 3657600"/>
              <a:gd name="connsiteY42" fmla="*/ 107226 h 580808"/>
              <a:gd name="connsiteX43" fmla="*/ 2394715 w 3657600"/>
              <a:gd name="connsiteY43" fmla="*/ 74463 h 580808"/>
              <a:gd name="connsiteX44" fmla="*/ 2510877 w 3657600"/>
              <a:gd name="connsiteY44" fmla="*/ 65527 h 580808"/>
              <a:gd name="connsiteX45" fmla="*/ 2784899 w 3657600"/>
              <a:gd name="connsiteY45" fmla="*/ 62549 h 580808"/>
              <a:gd name="connsiteX46" fmla="*/ 2969566 w 3657600"/>
              <a:gd name="connsiteY46" fmla="*/ 56592 h 580808"/>
              <a:gd name="connsiteX47" fmla="*/ 3151254 w 3657600"/>
              <a:gd name="connsiteY47" fmla="*/ 44678 h 580808"/>
              <a:gd name="connsiteX48" fmla="*/ 3192953 w 3657600"/>
              <a:gd name="connsiteY48" fmla="*/ 32764 h 580808"/>
              <a:gd name="connsiteX49" fmla="*/ 3255502 w 3657600"/>
              <a:gd name="connsiteY49" fmla="*/ 2979 h 580808"/>
              <a:gd name="connsiteX50" fmla="*/ 3270394 w 3657600"/>
              <a:gd name="connsiteY50" fmla="*/ 0 h 580808"/>
              <a:gd name="connsiteX51" fmla="*/ 3315072 w 3657600"/>
              <a:gd name="connsiteY51" fmla="*/ 5957 h 580808"/>
              <a:gd name="connsiteX52" fmla="*/ 3431234 w 3657600"/>
              <a:gd name="connsiteY52" fmla="*/ 32764 h 580808"/>
              <a:gd name="connsiteX53" fmla="*/ 3550374 w 3657600"/>
              <a:gd name="connsiteY53" fmla="*/ 71484 h 580808"/>
              <a:gd name="connsiteX54" fmla="*/ 3612922 w 3657600"/>
              <a:gd name="connsiteY54" fmla="*/ 98291 h 580808"/>
              <a:gd name="connsiteX55" fmla="*/ 3645686 w 3657600"/>
              <a:gd name="connsiteY55" fmla="*/ 125098 h 580808"/>
              <a:gd name="connsiteX56" fmla="*/ 3654621 w 3657600"/>
              <a:gd name="connsiteY56" fmla="*/ 145947 h 580808"/>
              <a:gd name="connsiteX57" fmla="*/ 3657600 w 3657600"/>
              <a:gd name="connsiteY57" fmla="*/ 160840 h 580808"/>
              <a:gd name="connsiteX58" fmla="*/ 3657600 w 3657600"/>
              <a:gd name="connsiteY58" fmla="*/ 187646 h 580808"/>
              <a:gd name="connsiteX59" fmla="*/ 3654621 w 3657600"/>
              <a:gd name="connsiteY59" fmla="*/ 211474 h 580808"/>
              <a:gd name="connsiteX60" fmla="*/ 3642707 w 3657600"/>
              <a:gd name="connsiteY60" fmla="*/ 235302 h 580808"/>
              <a:gd name="connsiteX61" fmla="*/ 3621858 w 3657600"/>
              <a:gd name="connsiteY61" fmla="*/ 256152 h 580808"/>
              <a:gd name="connsiteX62" fmla="*/ 3589094 w 3657600"/>
              <a:gd name="connsiteY62" fmla="*/ 274023 h 580808"/>
              <a:gd name="connsiteX63" fmla="*/ 3550374 w 3657600"/>
              <a:gd name="connsiteY63" fmla="*/ 285937 h 580808"/>
              <a:gd name="connsiteX64" fmla="*/ 3490804 w 3657600"/>
              <a:gd name="connsiteY64" fmla="*/ 300829 h 580808"/>
              <a:gd name="connsiteX65" fmla="*/ 3431234 w 3657600"/>
              <a:gd name="connsiteY65" fmla="*/ 309765 h 580808"/>
              <a:gd name="connsiteX66" fmla="*/ 3404427 w 3657600"/>
              <a:gd name="connsiteY66" fmla="*/ 312743 h 580808"/>
              <a:gd name="connsiteX67" fmla="*/ 3347835 w 3657600"/>
              <a:gd name="connsiteY67" fmla="*/ 303808 h 580808"/>
              <a:gd name="connsiteX68" fmla="*/ 3213803 w 3657600"/>
              <a:gd name="connsiteY68" fmla="*/ 291894 h 580808"/>
              <a:gd name="connsiteX69" fmla="*/ 3100620 w 3657600"/>
              <a:gd name="connsiteY69" fmla="*/ 288915 h 580808"/>
              <a:gd name="connsiteX70" fmla="*/ 3008286 w 3657600"/>
              <a:gd name="connsiteY70" fmla="*/ 288915 h 580808"/>
              <a:gd name="connsiteX71" fmla="*/ 2871275 w 3657600"/>
              <a:gd name="connsiteY71" fmla="*/ 288915 h 580808"/>
              <a:gd name="connsiteX72" fmla="*/ 2752135 w 3657600"/>
              <a:gd name="connsiteY72" fmla="*/ 288915 h 580808"/>
              <a:gd name="connsiteX73" fmla="*/ 2647888 w 3657600"/>
              <a:gd name="connsiteY73" fmla="*/ 288915 h 580808"/>
              <a:gd name="connsiteX74" fmla="*/ 2436414 w 3657600"/>
              <a:gd name="connsiteY74" fmla="*/ 288915 h 580808"/>
              <a:gd name="connsiteX75" fmla="*/ 2299403 w 3657600"/>
              <a:gd name="connsiteY75" fmla="*/ 300829 h 580808"/>
              <a:gd name="connsiteX76" fmla="*/ 2129628 w 3657600"/>
              <a:gd name="connsiteY76" fmla="*/ 315722 h 580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657600" h="580808">
                <a:moveTo>
                  <a:pt x="2129628" y="315722"/>
                </a:moveTo>
                <a:lnTo>
                  <a:pt x="1936026" y="339550"/>
                </a:lnTo>
                <a:lnTo>
                  <a:pt x="1751359" y="360399"/>
                </a:lnTo>
                <a:lnTo>
                  <a:pt x="1599455" y="381249"/>
                </a:lnTo>
                <a:lnTo>
                  <a:pt x="1447551" y="405077"/>
                </a:lnTo>
                <a:lnTo>
                  <a:pt x="1334368" y="422948"/>
                </a:lnTo>
                <a:lnTo>
                  <a:pt x="1108002" y="467625"/>
                </a:lnTo>
                <a:lnTo>
                  <a:pt x="985884" y="485496"/>
                </a:lnTo>
                <a:lnTo>
                  <a:pt x="896529" y="506346"/>
                </a:lnTo>
                <a:lnTo>
                  <a:pt x="786324" y="530174"/>
                </a:lnTo>
                <a:lnTo>
                  <a:pt x="691012" y="551023"/>
                </a:lnTo>
                <a:lnTo>
                  <a:pt x="607614" y="568894"/>
                </a:lnTo>
                <a:lnTo>
                  <a:pt x="527194" y="580808"/>
                </a:lnTo>
                <a:lnTo>
                  <a:pt x="515280" y="577830"/>
                </a:lnTo>
                <a:lnTo>
                  <a:pt x="443796" y="554002"/>
                </a:lnTo>
                <a:lnTo>
                  <a:pt x="363377" y="524217"/>
                </a:lnTo>
                <a:lnTo>
                  <a:pt x="303807" y="503367"/>
                </a:lnTo>
                <a:lnTo>
                  <a:pt x="214452" y="458690"/>
                </a:lnTo>
                <a:lnTo>
                  <a:pt x="163817" y="428905"/>
                </a:lnTo>
                <a:lnTo>
                  <a:pt x="119140" y="399120"/>
                </a:lnTo>
                <a:lnTo>
                  <a:pt x="83398" y="372313"/>
                </a:lnTo>
                <a:lnTo>
                  <a:pt x="59570" y="348485"/>
                </a:lnTo>
                <a:lnTo>
                  <a:pt x="35742" y="321679"/>
                </a:lnTo>
                <a:lnTo>
                  <a:pt x="20849" y="297851"/>
                </a:lnTo>
                <a:lnTo>
                  <a:pt x="5957" y="268066"/>
                </a:lnTo>
                <a:lnTo>
                  <a:pt x="0" y="247216"/>
                </a:lnTo>
                <a:lnTo>
                  <a:pt x="0" y="232324"/>
                </a:lnTo>
                <a:lnTo>
                  <a:pt x="2978" y="220410"/>
                </a:lnTo>
                <a:lnTo>
                  <a:pt x="8935" y="220410"/>
                </a:lnTo>
                <a:lnTo>
                  <a:pt x="29785" y="226367"/>
                </a:lnTo>
                <a:lnTo>
                  <a:pt x="80419" y="253173"/>
                </a:lnTo>
                <a:lnTo>
                  <a:pt x="163817" y="297851"/>
                </a:lnTo>
                <a:lnTo>
                  <a:pt x="232323" y="318700"/>
                </a:lnTo>
                <a:lnTo>
                  <a:pt x="309764" y="333593"/>
                </a:lnTo>
                <a:lnTo>
                  <a:pt x="384226" y="333593"/>
                </a:lnTo>
                <a:lnTo>
                  <a:pt x="476560" y="327636"/>
                </a:lnTo>
                <a:lnTo>
                  <a:pt x="685055" y="306786"/>
                </a:lnTo>
                <a:lnTo>
                  <a:pt x="881636" y="274023"/>
                </a:lnTo>
                <a:lnTo>
                  <a:pt x="1078217" y="241259"/>
                </a:lnTo>
                <a:lnTo>
                  <a:pt x="1295648" y="199560"/>
                </a:lnTo>
                <a:lnTo>
                  <a:pt x="1527971" y="172754"/>
                </a:lnTo>
                <a:lnTo>
                  <a:pt x="1813907" y="139990"/>
                </a:lnTo>
                <a:lnTo>
                  <a:pt x="2096865" y="107226"/>
                </a:lnTo>
                <a:lnTo>
                  <a:pt x="2394715" y="74463"/>
                </a:lnTo>
                <a:lnTo>
                  <a:pt x="2510877" y="65527"/>
                </a:lnTo>
                <a:lnTo>
                  <a:pt x="2784899" y="62549"/>
                </a:lnTo>
                <a:lnTo>
                  <a:pt x="2969566" y="56592"/>
                </a:lnTo>
                <a:lnTo>
                  <a:pt x="3151254" y="44678"/>
                </a:lnTo>
                <a:lnTo>
                  <a:pt x="3192953" y="32764"/>
                </a:lnTo>
                <a:lnTo>
                  <a:pt x="3255502" y="2979"/>
                </a:lnTo>
                <a:lnTo>
                  <a:pt x="3270394" y="0"/>
                </a:lnTo>
                <a:lnTo>
                  <a:pt x="3315072" y="5957"/>
                </a:lnTo>
                <a:lnTo>
                  <a:pt x="3431234" y="32764"/>
                </a:lnTo>
                <a:lnTo>
                  <a:pt x="3550374" y="71484"/>
                </a:lnTo>
                <a:lnTo>
                  <a:pt x="3612922" y="98291"/>
                </a:lnTo>
                <a:lnTo>
                  <a:pt x="3645686" y="125098"/>
                </a:lnTo>
                <a:lnTo>
                  <a:pt x="3654621" y="145947"/>
                </a:lnTo>
                <a:lnTo>
                  <a:pt x="3657600" y="160840"/>
                </a:lnTo>
                <a:lnTo>
                  <a:pt x="3657600" y="187646"/>
                </a:lnTo>
                <a:lnTo>
                  <a:pt x="3654621" y="211474"/>
                </a:lnTo>
                <a:lnTo>
                  <a:pt x="3642707" y="235302"/>
                </a:lnTo>
                <a:lnTo>
                  <a:pt x="3621858" y="256152"/>
                </a:lnTo>
                <a:lnTo>
                  <a:pt x="3589094" y="274023"/>
                </a:lnTo>
                <a:lnTo>
                  <a:pt x="3550374" y="285937"/>
                </a:lnTo>
                <a:lnTo>
                  <a:pt x="3490804" y="300829"/>
                </a:lnTo>
                <a:lnTo>
                  <a:pt x="3431234" y="309765"/>
                </a:lnTo>
                <a:lnTo>
                  <a:pt x="3404427" y="312743"/>
                </a:lnTo>
                <a:lnTo>
                  <a:pt x="3347835" y="303808"/>
                </a:lnTo>
                <a:lnTo>
                  <a:pt x="3213803" y="291894"/>
                </a:lnTo>
                <a:lnTo>
                  <a:pt x="3100620" y="288915"/>
                </a:lnTo>
                <a:lnTo>
                  <a:pt x="3008286" y="288915"/>
                </a:lnTo>
                <a:lnTo>
                  <a:pt x="2871275" y="288915"/>
                </a:lnTo>
                <a:lnTo>
                  <a:pt x="2752135" y="288915"/>
                </a:lnTo>
                <a:lnTo>
                  <a:pt x="2647888" y="288915"/>
                </a:lnTo>
                <a:lnTo>
                  <a:pt x="2436414" y="288915"/>
                </a:lnTo>
                <a:lnTo>
                  <a:pt x="2299403" y="300829"/>
                </a:lnTo>
                <a:lnTo>
                  <a:pt x="2129628" y="31572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9BD3B865-D676-452B-B8EC-D0440BAEF619}"/>
              </a:ext>
            </a:extLst>
          </p:cNvPr>
          <p:cNvSpPr/>
          <p:nvPr/>
        </p:nvSpPr>
        <p:spPr>
          <a:xfrm>
            <a:off x="3751263" y="1400175"/>
            <a:ext cx="612775" cy="1114425"/>
          </a:xfrm>
          <a:custGeom>
            <a:avLst/>
            <a:gdLst>
              <a:gd name="connsiteX0" fmla="*/ 528637 w 614362"/>
              <a:gd name="connsiteY0" fmla="*/ 390525 h 1114425"/>
              <a:gd name="connsiteX1" fmla="*/ 552450 w 614362"/>
              <a:gd name="connsiteY1" fmla="*/ 533400 h 1114425"/>
              <a:gd name="connsiteX2" fmla="*/ 588169 w 614362"/>
              <a:gd name="connsiteY2" fmla="*/ 709613 h 1114425"/>
              <a:gd name="connsiteX3" fmla="*/ 602456 w 614362"/>
              <a:gd name="connsiteY3" fmla="*/ 871538 h 1114425"/>
              <a:gd name="connsiteX4" fmla="*/ 614362 w 614362"/>
              <a:gd name="connsiteY4" fmla="*/ 1012031 h 1114425"/>
              <a:gd name="connsiteX5" fmla="*/ 609600 w 614362"/>
              <a:gd name="connsiteY5" fmla="*/ 1035844 h 1114425"/>
              <a:gd name="connsiteX6" fmla="*/ 602456 w 614362"/>
              <a:gd name="connsiteY6" fmla="*/ 1062038 h 1114425"/>
              <a:gd name="connsiteX7" fmla="*/ 585787 w 614362"/>
              <a:gd name="connsiteY7" fmla="*/ 1095375 h 1114425"/>
              <a:gd name="connsiteX8" fmla="*/ 566737 w 614362"/>
              <a:gd name="connsiteY8" fmla="*/ 1109663 h 1114425"/>
              <a:gd name="connsiteX9" fmla="*/ 550069 w 614362"/>
              <a:gd name="connsiteY9" fmla="*/ 1114425 h 1114425"/>
              <a:gd name="connsiteX10" fmla="*/ 526256 w 614362"/>
              <a:gd name="connsiteY10" fmla="*/ 1114425 h 1114425"/>
              <a:gd name="connsiteX11" fmla="*/ 497681 w 614362"/>
              <a:gd name="connsiteY11" fmla="*/ 1109663 h 1114425"/>
              <a:gd name="connsiteX12" fmla="*/ 466725 w 614362"/>
              <a:gd name="connsiteY12" fmla="*/ 1100138 h 1114425"/>
              <a:gd name="connsiteX13" fmla="*/ 452437 w 614362"/>
              <a:gd name="connsiteY13" fmla="*/ 1090613 h 1114425"/>
              <a:gd name="connsiteX14" fmla="*/ 445294 w 614362"/>
              <a:gd name="connsiteY14" fmla="*/ 1081088 h 1114425"/>
              <a:gd name="connsiteX15" fmla="*/ 431006 w 614362"/>
              <a:gd name="connsiteY15" fmla="*/ 1057275 h 1114425"/>
              <a:gd name="connsiteX16" fmla="*/ 402431 w 614362"/>
              <a:gd name="connsiteY16" fmla="*/ 959644 h 1114425"/>
              <a:gd name="connsiteX17" fmla="*/ 359569 w 614362"/>
              <a:gd name="connsiteY17" fmla="*/ 823913 h 1114425"/>
              <a:gd name="connsiteX18" fmla="*/ 338137 w 614362"/>
              <a:gd name="connsiteY18" fmla="*/ 754856 h 1114425"/>
              <a:gd name="connsiteX19" fmla="*/ 307181 w 614362"/>
              <a:gd name="connsiteY19" fmla="*/ 578644 h 1114425"/>
              <a:gd name="connsiteX20" fmla="*/ 283369 w 614362"/>
              <a:gd name="connsiteY20" fmla="*/ 473869 h 1114425"/>
              <a:gd name="connsiteX21" fmla="*/ 264319 w 614362"/>
              <a:gd name="connsiteY21" fmla="*/ 407194 h 1114425"/>
              <a:gd name="connsiteX22" fmla="*/ 250031 w 614362"/>
              <a:gd name="connsiteY22" fmla="*/ 357188 h 1114425"/>
              <a:gd name="connsiteX23" fmla="*/ 235744 w 614362"/>
              <a:gd name="connsiteY23" fmla="*/ 311944 h 1114425"/>
              <a:gd name="connsiteX24" fmla="*/ 219075 w 614362"/>
              <a:gd name="connsiteY24" fmla="*/ 264319 h 1114425"/>
              <a:gd name="connsiteX25" fmla="*/ 207169 w 614362"/>
              <a:gd name="connsiteY25" fmla="*/ 233363 h 1114425"/>
              <a:gd name="connsiteX26" fmla="*/ 195262 w 614362"/>
              <a:gd name="connsiteY26" fmla="*/ 204788 h 1114425"/>
              <a:gd name="connsiteX27" fmla="*/ 180975 w 614362"/>
              <a:gd name="connsiteY27" fmla="*/ 183356 h 1114425"/>
              <a:gd name="connsiteX28" fmla="*/ 157162 w 614362"/>
              <a:gd name="connsiteY28" fmla="*/ 154781 h 1114425"/>
              <a:gd name="connsiteX29" fmla="*/ 121444 w 614362"/>
              <a:gd name="connsiteY29" fmla="*/ 126206 h 1114425"/>
              <a:gd name="connsiteX30" fmla="*/ 97631 w 614362"/>
              <a:gd name="connsiteY30" fmla="*/ 107156 h 1114425"/>
              <a:gd name="connsiteX31" fmla="*/ 54769 w 614362"/>
              <a:gd name="connsiteY31" fmla="*/ 73819 h 1114425"/>
              <a:gd name="connsiteX32" fmla="*/ 23812 w 614362"/>
              <a:gd name="connsiteY32" fmla="*/ 54769 h 1114425"/>
              <a:gd name="connsiteX33" fmla="*/ 9525 w 614362"/>
              <a:gd name="connsiteY33" fmla="*/ 42863 h 1114425"/>
              <a:gd name="connsiteX34" fmla="*/ 0 w 614362"/>
              <a:gd name="connsiteY34" fmla="*/ 30956 h 1114425"/>
              <a:gd name="connsiteX35" fmla="*/ 0 w 614362"/>
              <a:gd name="connsiteY35" fmla="*/ 23813 h 1114425"/>
              <a:gd name="connsiteX36" fmla="*/ 4762 w 614362"/>
              <a:gd name="connsiteY36" fmla="*/ 9525 h 1114425"/>
              <a:gd name="connsiteX37" fmla="*/ 16669 w 614362"/>
              <a:gd name="connsiteY37" fmla="*/ 0 h 1114425"/>
              <a:gd name="connsiteX38" fmla="*/ 40481 w 614362"/>
              <a:gd name="connsiteY38" fmla="*/ 0 h 1114425"/>
              <a:gd name="connsiteX39" fmla="*/ 119062 w 614362"/>
              <a:gd name="connsiteY39" fmla="*/ 4763 h 1114425"/>
              <a:gd name="connsiteX40" fmla="*/ 202406 w 614362"/>
              <a:gd name="connsiteY40" fmla="*/ 19050 h 1114425"/>
              <a:gd name="connsiteX41" fmla="*/ 278606 w 614362"/>
              <a:gd name="connsiteY41" fmla="*/ 38100 h 1114425"/>
              <a:gd name="connsiteX42" fmla="*/ 335756 w 614362"/>
              <a:gd name="connsiteY42" fmla="*/ 57150 h 1114425"/>
              <a:gd name="connsiteX43" fmla="*/ 402431 w 614362"/>
              <a:gd name="connsiteY43" fmla="*/ 80963 h 1114425"/>
              <a:gd name="connsiteX44" fmla="*/ 433387 w 614362"/>
              <a:gd name="connsiteY44" fmla="*/ 97631 h 1114425"/>
              <a:gd name="connsiteX45" fmla="*/ 461962 w 614362"/>
              <a:gd name="connsiteY45" fmla="*/ 121444 h 1114425"/>
              <a:gd name="connsiteX46" fmla="*/ 481012 w 614362"/>
              <a:gd name="connsiteY46" fmla="*/ 142875 h 1114425"/>
              <a:gd name="connsiteX47" fmla="*/ 490537 w 614362"/>
              <a:gd name="connsiteY47" fmla="*/ 161925 h 1114425"/>
              <a:gd name="connsiteX48" fmla="*/ 500062 w 614362"/>
              <a:gd name="connsiteY48" fmla="*/ 190500 h 1114425"/>
              <a:gd name="connsiteX49" fmla="*/ 502444 w 614362"/>
              <a:gd name="connsiteY49" fmla="*/ 223838 h 1114425"/>
              <a:gd name="connsiteX50" fmla="*/ 507206 w 614362"/>
              <a:gd name="connsiteY50" fmla="*/ 264319 h 1114425"/>
              <a:gd name="connsiteX51" fmla="*/ 528637 w 614362"/>
              <a:gd name="connsiteY51" fmla="*/ 390525 h 1114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614362" h="1114425">
                <a:moveTo>
                  <a:pt x="528637" y="390525"/>
                </a:moveTo>
                <a:lnTo>
                  <a:pt x="552450" y="533400"/>
                </a:lnTo>
                <a:lnTo>
                  <a:pt x="588169" y="709613"/>
                </a:lnTo>
                <a:lnTo>
                  <a:pt x="602456" y="871538"/>
                </a:lnTo>
                <a:lnTo>
                  <a:pt x="614362" y="1012031"/>
                </a:lnTo>
                <a:lnTo>
                  <a:pt x="609600" y="1035844"/>
                </a:lnTo>
                <a:lnTo>
                  <a:pt x="602456" y="1062038"/>
                </a:lnTo>
                <a:lnTo>
                  <a:pt x="585787" y="1095375"/>
                </a:lnTo>
                <a:lnTo>
                  <a:pt x="566737" y="1109663"/>
                </a:lnTo>
                <a:lnTo>
                  <a:pt x="550069" y="1114425"/>
                </a:lnTo>
                <a:lnTo>
                  <a:pt x="526256" y="1114425"/>
                </a:lnTo>
                <a:lnTo>
                  <a:pt x="497681" y="1109663"/>
                </a:lnTo>
                <a:lnTo>
                  <a:pt x="466725" y="1100138"/>
                </a:lnTo>
                <a:lnTo>
                  <a:pt x="452437" y="1090613"/>
                </a:lnTo>
                <a:lnTo>
                  <a:pt x="445294" y="1081088"/>
                </a:lnTo>
                <a:lnTo>
                  <a:pt x="431006" y="1057275"/>
                </a:lnTo>
                <a:lnTo>
                  <a:pt x="402431" y="959644"/>
                </a:lnTo>
                <a:lnTo>
                  <a:pt x="359569" y="823913"/>
                </a:lnTo>
                <a:lnTo>
                  <a:pt x="338137" y="754856"/>
                </a:lnTo>
                <a:lnTo>
                  <a:pt x="307181" y="578644"/>
                </a:lnTo>
                <a:lnTo>
                  <a:pt x="283369" y="473869"/>
                </a:lnTo>
                <a:lnTo>
                  <a:pt x="264319" y="407194"/>
                </a:lnTo>
                <a:lnTo>
                  <a:pt x="250031" y="357188"/>
                </a:lnTo>
                <a:lnTo>
                  <a:pt x="235744" y="311944"/>
                </a:lnTo>
                <a:lnTo>
                  <a:pt x="219075" y="264319"/>
                </a:lnTo>
                <a:lnTo>
                  <a:pt x="207169" y="233363"/>
                </a:lnTo>
                <a:lnTo>
                  <a:pt x="195262" y="204788"/>
                </a:lnTo>
                <a:lnTo>
                  <a:pt x="180975" y="183356"/>
                </a:lnTo>
                <a:lnTo>
                  <a:pt x="157162" y="154781"/>
                </a:lnTo>
                <a:lnTo>
                  <a:pt x="121444" y="126206"/>
                </a:lnTo>
                <a:lnTo>
                  <a:pt x="97631" y="107156"/>
                </a:lnTo>
                <a:lnTo>
                  <a:pt x="54769" y="73819"/>
                </a:lnTo>
                <a:lnTo>
                  <a:pt x="23812" y="54769"/>
                </a:lnTo>
                <a:lnTo>
                  <a:pt x="9525" y="42863"/>
                </a:lnTo>
                <a:lnTo>
                  <a:pt x="0" y="30956"/>
                </a:lnTo>
                <a:lnTo>
                  <a:pt x="0" y="23813"/>
                </a:lnTo>
                <a:lnTo>
                  <a:pt x="4762" y="9525"/>
                </a:lnTo>
                <a:lnTo>
                  <a:pt x="16669" y="0"/>
                </a:lnTo>
                <a:lnTo>
                  <a:pt x="40481" y="0"/>
                </a:lnTo>
                <a:lnTo>
                  <a:pt x="119062" y="4763"/>
                </a:lnTo>
                <a:lnTo>
                  <a:pt x="202406" y="19050"/>
                </a:lnTo>
                <a:lnTo>
                  <a:pt x="278606" y="38100"/>
                </a:lnTo>
                <a:lnTo>
                  <a:pt x="335756" y="57150"/>
                </a:lnTo>
                <a:lnTo>
                  <a:pt x="402431" y="80963"/>
                </a:lnTo>
                <a:lnTo>
                  <a:pt x="433387" y="97631"/>
                </a:lnTo>
                <a:lnTo>
                  <a:pt x="461962" y="121444"/>
                </a:lnTo>
                <a:lnTo>
                  <a:pt x="481012" y="142875"/>
                </a:lnTo>
                <a:lnTo>
                  <a:pt x="490537" y="161925"/>
                </a:lnTo>
                <a:lnTo>
                  <a:pt x="500062" y="190500"/>
                </a:lnTo>
                <a:lnTo>
                  <a:pt x="502444" y="223838"/>
                </a:lnTo>
                <a:lnTo>
                  <a:pt x="507206" y="264319"/>
                </a:lnTo>
                <a:lnTo>
                  <a:pt x="528637" y="3905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D5C76E53-CF6A-4952-9064-33CA247CE47F}"/>
              </a:ext>
            </a:extLst>
          </p:cNvPr>
          <p:cNvSpPr/>
          <p:nvPr/>
        </p:nvSpPr>
        <p:spPr>
          <a:xfrm>
            <a:off x="5343525" y="1217613"/>
            <a:ext cx="522288" cy="1182687"/>
          </a:xfrm>
          <a:custGeom>
            <a:avLst/>
            <a:gdLst>
              <a:gd name="connsiteX0" fmla="*/ 300038 w 521494"/>
              <a:gd name="connsiteY0" fmla="*/ 828675 h 1183481"/>
              <a:gd name="connsiteX1" fmla="*/ 266700 w 521494"/>
              <a:gd name="connsiteY1" fmla="*/ 921544 h 1183481"/>
              <a:gd name="connsiteX2" fmla="*/ 235744 w 521494"/>
              <a:gd name="connsiteY2" fmla="*/ 992981 h 1183481"/>
              <a:gd name="connsiteX3" fmla="*/ 216694 w 521494"/>
              <a:gd name="connsiteY3" fmla="*/ 1033462 h 1183481"/>
              <a:gd name="connsiteX4" fmla="*/ 190500 w 521494"/>
              <a:gd name="connsiteY4" fmla="*/ 1081087 h 1183481"/>
              <a:gd name="connsiteX5" fmla="*/ 173831 w 521494"/>
              <a:gd name="connsiteY5" fmla="*/ 1112044 h 1183481"/>
              <a:gd name="connsiteX6" fmla="*/ 154781 w 521494"/>
              <a:gd name="connsiteY6" fmla="*/ 1138237 h 1183481"/>
              <a:gd name="connsiteX7" fmla="*/ 135731 w 521494"/>
              <a:gd name="connsiteY7" fmla="*/ 1157287 h 1183481"/>
              <a:gd name="connsiteX8" fmla="*/ 114300 w 521494"/>
              <a:gd name="connsiteY8" fmla="*/ 1169194 h 1183481"/>
              <a:gd name="connsiteX9" fmla="*/ 92869 w 521494"/>
              <a:gd name="connsiteY9" fmla="*/ 1176337 h 1183481"/>
              <a:gd name="connsiteX10" fmla="*/ 61913 w 521494"/>
              <a:gd name="connsiteY10" fmla="*/ 1183481 h 1183481"/>
              <a:gd name="connsiteX11" fmla="*/ 54769 w 521494"/>
              <a:gd name="connsiteY11" fmla="*/ 1183481 h 1183481"/>
              <a:gd name="connsiteX12" fmla="*/ 38100 w 521494"/>
              <a:gd name="connsiteY12" fmla="*/ 1173956 h 1183481"/>
              <a:gd name="connsiteX13" fmla="*/ 16669 w 521494"/>
              <a:gd name="connsiteY13" fmla="*/ 1152525 h 1183481"/>
              <a:gd name="connsiteX14" fmla="*/ 9525 w 521494"/>
              <a:gd name="connsiteY14" fmla="*/ 1140619 h 1183481"/>
              <a:gd name="connsiteX15" fmla="*/ 0 w 521494"/>
              <a:gd name="connsiteY15" fmla="*/ 1114425 h 1183481"/>
              <a:gd name="connsiteX16" fmla="*/ 0 w 521494"/>
              <a:gd name="connsiteY16" fmla="*/ 1088231 h 1183481"/>
              <a:gd name="connsiteX17" fmla="*/ 2381 w 521494"/>
              <a:gd name="connsiteY17" fmla="*/ 1057275 h 1183481"/>
              <a:gd name="connsiteX18" fmla="*/ 4763 w 521494"/>
              <a:gd name="connsiteY18" fmla="*/ 1014412 h 1183481"/>
              <a:gd name="connsiteX19" fmla="*/ 19050 w 521494"/>
              <a:gd name="connsiteY19" fmla="*/ 954881 h 1183481"/>
              <a:gd name="connsiteX20" fmla="*/ 33338 w 521494"/>
              <a:gd name="connsiteY20" fmla="*/ 897731 h 1183481"/>
              <a:gd name="connsiteX21" fmla="*/ 57150 w 521494"/>
              <a:gd name="connsiteY21" fmla="*/ 823912 h 1183481"/>
              <a:gd name="connsiteX22" fmla="*/ 76200 w 521494"/>
              <a:gd name="connsiteY22" fmla="*/ 759619 h 1183481"/>
              <a:gd name="connsiteX23" fmla="*/ 133350 w 521494"/>
              <a:gd name="connsiteY23" fmla="*/ 583406 h 1183481"/>
              <a:gd name="connsiteX24" fmla="*/ 157163 w 521494"/>
              <a:gd name="connsiteY24" fmla="*/ 492919 h 1183481"/>
              <a:gd name="connsiteX25" fmla="*/ 171450 w 521494"/>
              <a:gd name="connsiteY25" fmla="*/ 423862 h 1183481"/>
              <a:gd name="connsiteX26" fmla="*/ 185738 w 521494"/>
              <a:gd name="connsiteY26" fmla="*/ 359569 h 1183481"/>
              <a:gd name="connsiteX27" fmla="*/ 195263 w 521494"/>
              <a:gd name="connsiteY27" fmla="*/ 309562 h 1183481"/>
              <a:gd name="connsiteX28" fmla="*/ 202406 w 521494"/>
              <a:gd name="connsiteY28" fmla="*/ 259556 h 1183481"/>
              <a:gd name="connsiteX29" fmla="*/ 204788 w 521494"/>
              <a:gd name="connsiteY29" fmla="*/ 211931 h 1183481"/>
              <a:gd name="connsiteX30" fmla="*/ 195263 w 521494"/>
              <a:gd name="connsiteY30" fmla="*/ 183356 h 1183481"/>
              <a:gd name="connsiteX31" fmla="*/ 176213 w 521494"/>
              <a:gd name="connsiteY31" fmla="*/ 152400 h 1183481"/>
              <a:gd name="connsiteX32" fmla="*/ 157163 w 521494"/>
              <a:gd name="connsiteY32" fmla="*/ 130969 h 1183481"/>
              <a:gd name="connsiteX33" fmla="*/ 142875 w 521494"/>
              <a:gd name="connsiteY33" fmla="*/ 119062 h 1183481"/>
              <a:gd name="connsiteX34" fmla="*/ 130969 w 521494"/>
              <a:gd name="connsiteY34" fmla="*/ 109537 h 1183481"/>
              <a:gd name="connsiteX35" fmla="*/ 102394 w 521494"/>
              <a:gd name="connsiteY35" fmla="*/ 95250 h 1183481"/>
              <a:gd name="connsiteX36" fmla="*/ 80963 w 521494"/>
              <a:gd name="connsiteY36" fmla="*/ 83344 h 1183481"/>
              <a:gd name="connsiteX37" fmla="*/ 69056 w 521494"/>
              <a:gd name="connsiteY37" fmla="*/ 73819 h 1183481"/>
              <a:gd name="connsiteX38" fmla="*/ 64294 w 521494"/>
              <a:gd name="connsiteY38" fmla="*/ 59531 h 1183481"/>
              <a:gd name="connsiteX39" fmla="*/ 64294 w 521494"/>
              <a:gd name="connsiteY39" fmla="*/ 52387 h 1183481"/>
              <a:gd name="connsiteX40" fmla="*/ 66675 w 521494"/>
              <a:gd name="connsiteY40" fmla="*/ 42862 h 1183481"/>
              <a:gd name="connsiteX41" fmla="*/ 78581 w 521494"/>
              <a:gd name="connsiteY41" fmla="*/ 26194 h 1183481"/>
              <a:gd name="connsiteX42" fmla="*/ 100013 w 521494"/>
              <a:gd name="connsiteY42" fmla="*/ 9525 h 1183481"/>
              <a:gd name="connsiteX43" fmla="*/ 114300 w 521494"/>
              <a:gd name="connsiteY43" fmla="*/ 4762 h 1183481"/>
              <a:gd name="connsiteX44" fmla="*/ 130969 w 521494"/>
              <a:gd name="connsiteY44" fmla="*/ 0 h 1183481"/>
              <a:gd name="connsiteX45" fmla="*/ 197644 w 521494"/>
              <a:gd name="connsiteY45" fmla="*/ 2381 h 1183481"/>
              <a:gd name="connsiteX46" fmla="*/ 226219 w 521494"/>
              <a:gd name="connsiteY46" fmla="*/ 9525 h 1183481"/>
              <a:gd name="connsiteX47" fmla="*/ 280988 w 521494"/>
              <a:gd name="connsiteY47" fmla="*/ 38100 h 1183481"/>
              <a:gd name="connsiteX48" fmla="*/ 357188 w 521494"/>
              <a:gd name="connsiteY48" fmla="*/ 85725 h 1183481"/>
              <a:gd name="connsiteX49" fmla="*/ 423863 w 521494"/>
              <a:gd name="connsiteY49" fmla="*/ 130969 h 1183481"/>
              <a:gd name="connsiteX50" fmla="*/ 464344 w 521494"/>
              <a:gd name="connsiteY50" fmla="*/ 159544 h 1183481"/>
              <a:gd name="connsiteX51" fmla="*/ 495300 w 521494"/>
              <a:gd name="connsiteY51" fmla="*/ 183356 h 1183481"/>
              <a:gd name="connsiteX52" fmla="*/ 509588 w 521494"/>
              <a:gd name="connsiteY52" fmla="*/ 200025 h 1183481"/>
              <a:gd name="connsiteX53" fmla="*/ 516731 w 521494"/>
              <a:gd name="connsiteY53" fmla="*/ 216694 h 1183481"/>
              <a:gd name="connsiteX54" fmla="*/ 521494 w 521494"/>
              <a:gd name="connsiteY54" fmla="*/ 240506 h 1183481"/>
              <a:gd name="connsiteX55" fmla="*/ 521494 w 521494"/>
              <a:gd name="connsiteY55" fmla="*/ 252412 h 1183481"/>
              <a:gd name="connsiteX56" fmla="*/ 519113 w 521494"/>
              <a:gd name="connsiteY56" fmla="*/ 269081 h 1183481"/>
              <a:gd name="connsiteX57" fmla="*/ 502444 w 521494"/>
              <a:gd name="connsiteY57" fmla="*/ 290512 h 1183481"/>
              <a:gd name="connsiteX58" fmla="*/ 469106 w 521494"/>
              <a:gd name="connsiteY58" fmla="*/ 342900 h 1183481"/>
              <a:gd name="connsiteX59" fmla="*/ 452438 w 521494"/>
              <a:gd name="connsiteY59" fmla="*/ 378619 h 1183481"/>
              <a:gd name="connsiteX60" fmla="*/ 428625 w 521494"/>
              <a:gd name="connsiteY60" fmla="*/ 447675 h 1183481"/>
              <a:gd name="connsiteX61" fmla="*/ 402431 w 521494"/>
              <a:gd name="connsiteY61" fmla="*/ 523875 h 1183481"/>
              <a:gd name="connsiteX62" fmla="*/ 369094 w 521494"/>
              <a:gd name="connsiteY62" fmla="*/ 595312 h 1183481"/>
              <a:gd name="connsiteX63" fmla="*/ 300038 w 521494"/>
              <a:gd name="connsiteY63" fmla="*/ 828675 h 1183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521494" h="1183481">
                <a:moveTo>
                  <a:pt x="300038" y="828675"/>
                </a:moveTo>
                <a:lnTo>
                  <a:pt x="266700" y="921544"/>
                </a:lnTo>
                <a:lnTo>
                  <a:pt x="235744" y="992981"/>
                </a:lnTo>
                <a:lnTo>
                  <a:pt x="216694" y="1033462"/>
                </a:lnTo>
                <a:lnTo>
                  <a:pt x="190500" y="1081087"/>
                </a:lnTo>
                <a:lnTo>
                  <a:pt x="173831" y="1112044"/>
                </a:lnTo>
                <a:lnTo>
                  <a:pt x="154781" y="1138237"/>
                </a:lnTo>
                <a:lnTo>
                  <a:pt x="135731" y="1157287"/>
                </a:lnTo>
                <a:lnTo>
                  <a:pt x="114300" y="1169194"/>
                </a:lnTo>
                <a:lnTo>
                  <a:pt x="92869" y="1176337"/>
                </a:lnTo>
                <a:lnTo>
                  <a:pt x="61913" y="1183481"/>
                </a:lnTo>
                <a:lnTo>
                  <a:pt x="54769" y="1183481"/>
                </a:lnTo>
                <a:lnTo>
                  <a:pt x="38100" y="1173956"/>
                </a:lnTo>
                <a:lnTo>
                  <a:pt x="16669" y="1152525"/>
                </a:lnTo>
                <a:lnTo>
                  <a:pt x="9525" y="1140619"/>
                </a:lnTo>
                <a:lnTo>
                  <a:pt x="0" y="1114425"/>
                </a:lnTo>
                <a:lnTo>
                  <a:pt x="0" y="1088231"/>
                </a:lnTo>
                <a:lnTo>
                  <a:pt x="2381" y="1057275"/>
                </a:lnTo>
                <a:lnTo>
                  <a:pt x="4763" y="1014412"/>
                </a:lnTo>
                <a:lnTo>
                  <a:pt x="19050" y="954881"/>
                </a:lnTo>
                <a:lnTo>
                  <a:pt x="33338" y="897731"/>
                </a:lnTo>
                <a:lnTo>
                  <a:pt x="57150" y="823912"/>
                </a:lnTo>
                <a:lnTo>
                  <a:pt x="76200" y="759619"/>
                </a:lnTo>
                <a:lnTo>
                  <a:pt x="133350" y="583406"/>
                </a:lnTo>
                <a:lnTo>
                  <a:pt x="157163" y="492919"/>
                </a:lnTo>
                <a:lnTo>
                  <a:pt x="171450" y="423862"/>
                </a:lnTo>
                <a:lnTo>
                  <a:pt x="185738" y="359569"/>
                </a:lnTo>
                <a:lnTo>
                  <a:pt x="195263" y="309562"/>
                </a:lnTo>
                <a:lnTo>
                  <a:pt x="202406" y="259556"/>
                </a:lnTo>
                <a:lnTo>
                  <a:pt x="204788" y="211931"/>
                </a:lnTo>
                <a:lnTo>
                  <a:pt x="195263" y="183356"/>
                </a:lnTo>
                <a:lnTo>
                  <a:pt x="176213" y="152400"/>
                </a:lnTo>
                <a:lnTo>
                  <a:pt x="157163" y="130969"/>
                </a:lnTo>
                <a:lnTo>
                  <a:pt x="142875" y="119062"/>
                </a:lnTo>
                <a:lnTo>
                  <a:pt x="130969" y="109537"/>
                </a:lnTo>
                <a:lnTo>
                  <a:pt x="102394" y="95250"/>
                </a:lnTo>
                <a:lnTo>
                  <a:pt x="80963" y="83344"/>
                </a:lnTo>
                <a:lnTo>
                  <a:pt x="69056" y="73819"/>
                </a:lnTo>
                <a:lnTo>
                  <a:pt x="64294" y="59531"/>
                </a:lnTo>
                <a:lnTo>
                  <a:pt x="64294" y="52387"/>
                </a:lnTo>
                <a:lnTo>
                  <a:pt x="66675" y="42862"/>
                </a:lnTo>
                <a:lnTo>
                  <a:pt x="78581" y="26194"/>
                </a:lnTo>
                <a:lnTo>
                  <a:pt x="100013" y="9525"/>
                </a:lnTo>
                <a:lnTo>
                  <a:pt x="114300" y="4762"/>
                </a:lnTo>
                <a:lnTo>
                  <a:pt x="130969" y="0"/>
                </a:lnTo>
                <a:lnTo>
                  <a:pt x="197644" y="2381"/>
                </a:lnTo>
                <a:lnTo>
                  <a:pt x="226219" y="9525"/>
                </a:lnTo>
                <a:lnTo>
                  <a:pt x="280988" y="38100"/>
                </a:lnTo>
                <a:lnTo>
                  <a:pt x="357188" y="85725"/>
                </a:lnTo>
                <a:lnTo>
                  <a:pt x="423863" y="130969"/>
                </a:lnTo>
                <a:lnTo>
                  <a:pt x="464344" y="159544"/>
                </a:lnTo>
                <a:lnTo>
                  <a:pt x="495300" y="183356"/>
                </a:lnTo>
                <a:lnTo>
                  <a:pt x="509588" y="200025"/>
                </a:lnTo>
                <a:lnTo>
                  <a:pt x="516731" y="216694"/>
                </a:lnTo>
                <a:lnTo>
                  <a:pt x="521494" y="240506"/>
                </a:lnTo>
                <a:lnTo>
                  <a:pt x="521494" y="252412"/>
                </a:lnTo>
                <a:lnTo>
                  <a:pt x="519113" y="269081"/>
                </a:lnTo>
                <a:lnTo>
                  <a:pt x="502444" y="290512"/>
                </a:lnTo>
                <a:lnTo>
                  <a:pt x="469106" y="342900"/>
                </a:lnTo>
                <a:lnTo>
                  <a:pt x="452438" y="378619"/>
                </a:lnTo>
                <a:lnTo>
                  <a:pt x="428625" y="447675"/>
                </a:lnTo>
                <a:lnTo>
                  <a:pt x="402431" y="523875"/>
                </a:lnTo>
                <a:lnTo>
                  <a:pt x="369094" y="595312"/>
                </a:lnTo>
                <a:lnTo>
                  <a:pt x="300038" y="8286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0915E78D-5D9A-40C8-A38F-5CE5E587C706}"/>
              </a:ext>
            </a:extLst>
          </p:cNvPr>
          <p:cNvSpPr/>
          <p:nvPr/>
        </p:nvSpPr>
        <p:spPr>
          <a:xfrm>
            <a:off x="3681413" y="2493963"/>
            <a:ext cx="2117725" cy="466725"/>
          </a:xfrm>
          <a:custGeom>
            <a:avLst/>
            <a:gdLst>
              <a:gd name="connsiteX0" fmla="*/ 1395412 w 2116931"/>
              <a:gd name="connsiteY0" fmla="*/ 97631 h 466725"/>
              <a:gd name="connsiteX1" fmla="*/ 1195387 w 2116931"/>
              <a:gd name="connsiteY1" fmla="*/ 128587 h 466725"/>
              <a:gd name="connsiteX2" fmla="*/ 1031081 w 2116931"/>
              <a:gd name="connsiteY2" fmla="*/ 152400 h 466725"/>
              <a:gd name="connsiteX3" fmla="*/ 904875 w 2116931"/>
              <a:gd name="connsiteY3" fmla="*/ 169069 h 466725"/>
              <a:gd name="connsiteX4" fmla="*/ 773906 w 2116931"/>
              <a:gd name="connsiteY4" fmla="*/ 188119 h 466725"/>
              <a:gd name="connsiteX5" fmla="*/ 657225 w 2116931"/>
              <a:gd name="connsiteY5" fmla="*/ 202406 h 466725"/>
              <a:gd name="connsiteX6" fmla="*/ 531018 w 2116931"/>
              <a:gd name="connsiteY6" fmla="*/ 216694 h 466725"/>
              <a:gd name="connsiteX7" fmla="*/ 495300 w 2116931"/>
              <a:gd name="connsiteY7" fmla="*/ 221456 h 466725"/>
              <a:gd name="connsiteX8" fmla="*/ 476250 w 2116931"/>
              <a:gd name="connsiteY8" fmla="*/ 223837 h 466725"/>
              <a:gd name="connsiteX9" fmla="*/ 447675 w 2116931"/>
              <a:gd name="connsiteY9" fmla="*/ 223837 h 466725"/>
              <a:gd name="connsiteX10" fmla="*/ 419100 w 2116931"/>
              <a:gd name="connsiteY10" fmla="*/ 221456 h 466725"/>
              <a:gd name="connsiteX11" fmla="*/ 354806 w 2116931"/>
              <a:gd name="connsiteY11" fmla="*/ 207169 h 466725"/>
              <a:gd name="connsiteX12" fmla="*/ 280987 w 2116931"/>
              <a:gd name="connsiteY12" fmla="*/ 183356 h 466725"/>
              <a:gd name="connsiteX13" fmla="*/ 209550 w 2116931"/>
              <a:gd name="connsiteY13" fmla="*/ 157162 h 466725"/>
              <a:gd name="connsiteX14" fmla="*/ 119062 w 2116931"/>
              <a:gd name="connsiteY14" fmla="*/ 116681 h 466725"/>
              <a:gd name="connsiteX15" fmla="*/ 50006 w 2116931"/>
              <a:gd name="connsiteY15" fmla="*/ 83344 h 466725"/>
              <a:gd name="connsiteX16" fmla="*/ 33337 w 2116931"/>
              <a:gd name="connsiteY16" fmla="*/ 78581 h 466725"/>
              <a:gd name="connsiteX17" fmla="*/ 16668 w 2116931"/>
              <a:gd name="connsiteY17" fmla="*/ 76200 h 466725"/>
              <a:gd name="connsiteX18" fmla="*/ 4762 w 2116931"/>
              <a:gd name="connsiteY18" fmla="*/ 80962 h 466725"/>
              <a:gd name="connsiteX19" fmla="*/ 2381 w 2116931"/>
              <a:gd name="connsiteY19" fmla="*/ 85725 h 466725"/>
              <a:gd name="connsiteX20" fmla="*/ 0 w 2116931"/>
              <a:gd name="connsiteY20" fmla="*/ 97631 h 466725"/>
              <a:gd name="connsiteX21" fmla="*/ 11906 w 2116931"/>
              <a:gd name="connsiteY21" fmla="*/ 130969 h 466725"/>
              <a:gd name="connsiteX22" fmla="*/ 61912 w 2116931"/>
              <a:gd name="connsiteY22" fmla="*/ 197644 h 466725"/>
              <a:gd name="connsiteX23" fmla="*/ 121443 w 2116931"/>
              <a:gd name="connsiteY23" fmla="*/ 261937 h 466725"/>
              <a:gd name="connsiteX24" fmla="*/ 164306 w 2116931"/>
              <a:gd name="connsiteY24" fmla="*/ 304800 h 466725"/>
              <a:gd name="connsiteX25" fmla="*/ 221456 w 2116931"/>
              <a:gd name="connsiteY25" fmla="*/ 352425 h 466725"/>
              <a:gd name="connsiteX26" fmla="*/ 264318 w 2116931"/>
              <a:gd name="connsiteY26" fmla="*/ 383381 h 466725"/>
              <a:gd name="connsiteX27" fmla="*/ 321468 w 2116931"/>
              <a:gd name="connsiteY27" fmla="*/ 416719 h 466725"/>
              <a:gd name="connsiteX28" fmla="*/ 378618 w 2116931"/>
              <a:gd name="connsiteY28" fmla="*/ 440531 h 466725"/>
              <a:gd name="connsiteX29" fmla="*/ 433387 w 2116931"/>
              <a:gd name="connsiteY29" fmla="*/ 454819 h 466725"/>
              <a:gd name="connsiteX30" fmla="*/ 483393 w 2116931"/>
              <a:gd name="connsiteY30" fmla="*/ 464344 h 466725"/>
              <a:gd name="connsiteX31" fmla="*/ 509587 w 2116931"/>
              <a:gd name="connsiteY31" fmla="*/ 466725 h 466725"/>
              <a:gd name="connsiteX32" fmla="*/ 557212 w 2116931"/>
              <a:gd name="connsiteY32" fmla="*/ 450056 h 466725"/>
              <a:gd name="connsiteX33" fmla="*/ 657225 w 2116931"/>
              <a:gd name="connsiteY33" fmla="*/ 414337 h 466725"/>
              <a:gd name="connsiteX34" fmla="*/ 754856 w 2116931"/>
              <a:gd name="connsiteY34" fmla="*/ 385762 h 466725"/>
              <a:gd name="connsiteX35" fmla="*/ 857250 w 2116931"/>
              <a:gd name="connsiteY35" fmla="*/ 357187 h 466725"/>
              <a:gd name="connsiteX36" fmla="*/ 959643 w 2116931"/>
              <a:gd name="connsiteY36" fmla="*/ 333375 h 466725"/>
              <a:gd name="connsiteX37" fmla="*/ 1104900 w 2116931"/>
              <a:gd name="connsiteY37" fmla="*/ 302419 h 466725"/>
              <a:gd name="connsiteX38" fmla="*/ 1257300 w 2116931"/>
              <a:gd name="connsiteY38" fmla="*/ 273844 h 466725"/>
              <a:gd name="connsiteX39" fmla="*/ 1376362 w 2116931"/>
              <a:gd name="connsiteY39" fmla="*/ 252412 h 466725"/>
              <a:gd name="connsiteX40" fmla="*/ 1497806 w 2116931"/>
              <a:gd name="connsiteY40" fmla="*/ 230981 h 466725"/>
              <a:gd name="connsiteX41" fmla="*/ 1590675 w 2116931"/>
              <a:gd name="connsiteY41" fmla="*/ 216694 h 466725"/>
              <a:gd name="connsiteX42" fmla="*/ 2069306 w 2116931"/>
              <a:gd name="connsiteY42" fmla="*/ 292894 h 466725"/>
              <a:gd name="connsiteX43" fmla="*/ 2093118 w 2116931"/>
              <a:gd name="connsiteY43" fmla="*/ 283369 h 466725"/>
              <a:gd name="connsiteX44" fmla="*/ 2107406 w 2116931"/>
              <a:gd name="connsiteY44" fmla="*/ 266700 h 466725"/>
              <a:gd name="connsiteX45" fmla="*/ 2114550 w 2116931"/>
              <a:gd name="connsiteY45" fmla="*/ 247650 h 466725"/>
              <a:gd name="connsiteX46" fmla="*/ 2116931 w 2116931"/>
              <a:gd name="connsiteY46" fmla="*/ 230981 h 466725"/>
              <a:gd name="connsiteX47" fmla="*/ 2114550 w 2116931"/>
              <a:gd name="connsiteY47" fmla="*/ 207169 h 466725"/>
              <a:gd name="connsiteX48" fmla="*/ 2109787 w 2116931"/>
              <a:gd name="connsiteY48" fmla="*/ 192881 h 466725"/>
              <a:gd name="connsiteX49" fmla="*/ 2095500 w 2116931"/>
              <a:gd name="connsiteY49" fmla="*/ 169069 h 466725"/>
              <a:gd name="connsiteX50" fmla="*/ 2078831 w 2116931"/>
              <a:gd name="connsiteY50" fmla="*/ 147637 h 466725"/>
              <a:gd name="connsiteX51" fmla="*/ 2064543 w 2116931"/>
              <a:gd name="connsiteY51" fmla="*/ 130969 h 466725"/>
              <a:gd name="connsiteX52" fmla="*/ 2031206 w 2116931"/>
              <a:gd name="connsiteY52" fmla="*/ 102394 h 466725"/>
              <a:gd name="connsiteX53" fmla="*/ 2009775 w 2116931"/>
              <a:gd name="connsiteY53" fmla="*/ 83344 h 466725"/>
              <a:gd name="connsiteX54" fmla="*/ 1959768 w 2116931"/>
              <a:gd name="connsiteY54" fmla="*/ 52387 h 466725"/>
              <a:gd name="connsiteX55" fmla="*/ 1907381 w 2116931"/>
              <a:gd name="connsiteY55" fmla="*/ 28575 h 466725"/>
              <a:gd name="connsiteX56" fmla="*/ 1852612 w 2116931"/>
              <a:gd name="connsiteY56" fmla="*/ 11906 h 466725"/>
              <a:gd name="connsiteX57" fmla="*/ 1807368 w 2116931"/>
              <a:gd name="connsiteY57" fmla="*/ 0 h 466725"/>
              <a:gd name="connsiteX58" fmla="*/ 1795462 w 2116931"/>
              <a:gd name="connsiteY58" fmla="*/ 0 h 466725"/>
              <a:gd name="connsiteX59" fmla="*/ 1766887 w 2116931"/>
              <a:gd name="connsiteY59" fmla="*/ 2381 h 466725"/>
              <a:gd name="connsiteX60" fmla="*/ 1709737 w 2116931"/>
              <a:gd name="connsiteY60" fmla="*/ 19050 h 466725"/>
              <a:gd name="connsiteX61" fmla="*/ 1652587 w 2116931"/>
              <a:gd name="connsiteY61" fmla="*/ 42862 h 466725"/>
              <a:gd name="connsiteX62" fmla="*/ 1597818 w 2116931"/>
              <a:gd name="connsiteY62" fmla="*/ 66675 h 466725"/>
              <a:gd name="connsiteX63" fmla="*/ 1550193 w 2116931"/>
              <a:gd name="connsiteY63" fmla="*/ 73819 h 466725"/>
              <a:gd name="connsiteX64" fmla="*/ 1395412 w 2116931"/>
              <a:gd name="connsiteY64" fmla="*/ 9763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116931" h="466725">
                <a:moveTo>
                  <a:pt x="1395412" y="97631"/>
                </a:moveTo>
                <a:lnTo>
                  <a:pt x="1195387" y="128587"/>
                </a:lnTo>
                <a:lnTo>
                  <a:pt x="1031081" y="152400"/>
                </a:lnTo>
                <a:lnTo>
                  <a:pt x="904875" y="169069"/>
                </a:lnTo>
                <a:lnTo>
                  <a:pt x="773906" y="188119"/>
                </a:lnTo>
                <a:lnTo>
                  <a:pt x="657225" y="202406"/>
                </a:lnTo>
                <a:lnTo>
                  <a:pt x="531018" y="216694"/>
                </a:lnTo>
                <a:lnTo>
                  <a:pt x="495300" y="221456"/>
                </a:lnTo>
                <a:lnTo>
                  <a:pt x="476250" y="223837"/>
                </a:lnTo>
                <a:lnTo>
                  <a:pt x="447675" y="223837"/>
                </a:lnTo>
                <a:lnTo>
                  <a:pt x="419100" y="221456"/>
                </a:lnTo>
                <a:lnTo>
                  <a:pt x="354806" y="207169"/>
                </a:lnTo>
                <a:lnTo>
                  <a:pt x="280987" y="183356"/>
                </a:lnTo>
                <a:lnTo>
                  <a:pt x="209550" y="157162"/>
                </a:lnTo>
                <a:lnTo>
                  <a:pt x="119062" y="116681"/>
                </a:lnTo>
                <a:lnTo>
                  <a:pt x="50006" y="83344"/>
                </a:lnTo>
                <a:lnTo>
                  <a:pt x="33337" y="78581"/>
                </a:lnTo>
                <a:lnTo>
                  <a:pt x="16668" y="76200"/>
                </a:lnTo>
                <a:lnTo>
                  <a:pt x="4762" y="80962"/>
                </a:lnTo>
                <a:lnTo>
                  <a:pt x="2381" y="85725"/>
                </a:lnTo>
                <a:lnTo>
                  <a:pt x="0" y="97631"/>
                </a:lnTo>
                <a:lnTo>
                  <a:pt x="11906" y="130969"/>
                </a:lnTo>
                <a:lnTo>
                  <a:pt x="61912" y="197644"/>
                </a:lnTo>
                <a:lnTo>
                  <a:pt x="121443" y="261937"/>
                </a:lnTo>
                <a:lnTo>
                  <a:pt x="164306" y="304800"/>
                </a:lnTo>
                <a:lnTo>
                  <a:pt x="221456" y="352425"/>
                </a:lnTo>
                <a:lnTo>
                  <a:pt x="264318" y="383381"/>
                </a:lnTo>
                <a:lnTo>
                  <a:pt x="321468" y="416719"/>
                </a:lnTo>
                <a:lnTo>
                  <a:pt x="378618" y="440531"/>
                </a:lnTo>
                <a:lnTo>
                  <a:pt x="433387" y="454819"/>
                </a:lnTo>
                <a:lnTo>
                  <a:pt x="483393" y="464344"/>
                </a:lnTo>
                <a:lnTo>
                  <a:pt x="509587" y="466725"/>
                </a:lnTo>
                <a:lnTo>
                  <a:pt x="557212" y="450056"/>
                </a:lnTo>
                <a:lnTo>
                  <a:pt x="657225" y="414337"/>
                </a:lnTo>
                <a:lnTo>
                  <a:pt x="754856" y="385762"/>
                </a:lnTo>
                <a:lnTo>
                  <a:pt x="857250" y="357187"/>
                </a:lnTo>
                <a:lnTo>
                  <a:pt x="959643" y="333375"/>
                </a:lnTo>
                <a:lnTo>
                  <a:pt x="1104900" y="302419"/>
                </a:lnTo>
                <a:lnTo>
                  <a:pt x="1257300" y="273844"/>
                </a:lnTo>
                <a:lnTo>
                  <a:pt x="1376362" y="252412"/>
                </a:lnTo>
                <a:lnTo>
                  <a:pt x="1497806" y="230981"/>
                </a:lnTo>
                <a:lnTo>
                  <a:pt x="1590675" y="216694"/>
                </a:lnTo>
                <a:lnTo>
                  <a:pt x="2069306" y="292894"/>
                </a:lnTo>
                <a:lnTo>
                  <a:pt x="2093118" y="283369"/>
                </a:lnTo>
                <a:lnTo>
                  <a:pt x="2107406" y="266700"/>
                </a:lnTo>
                <a:lnTo>
                  <a:pt x="2114550" y="247650"/>
                </a:lnTo>
                <a:lnTo>
                  <a:pt x="2116931" y="230981"/>
                </a:lnTo>
                <a:lnTo>
                  <a:pt x="2114550" y="207169"/>
                </a:lnTo>
                <a:lnTo>
                  <a:pt x="2109787" y="192881"/>
                </a:lnTo>
                <a:lnTo>
                  <a:pt x="2095500" y="169069"/>
                </a:lnTo>
                <a:lnTo>
                  <a:pt x="2078831" y="147637"/>
                </a:lnTo>
                <a:lnTo>
                  <a:pt x="2064543" y="130969"/>
                </a:lnTo>
                <a:lnTo>
                  <a:pt x="2031206" y="102394"/>
                </a:lnTo>
                <a:lnTo>
                  <a:pt x="2009775" y="83344"/>
                </a:lnTo>
                <a:lnTo>
                  <a:pt x="1959768" y="52387"/>
                </a:lnTo>
                <a:lnTo>
                  <a:pt x="1907381" y="28575"/>
                </a:lnTo>
                <a:lnTo>
                  <a:pt x="1852612" y="11906"/>
                </a:lnTo>
                <a:lnTo>
                  <a:pt x="1807368" y="0"/>
                </a:lnTo>
                <a:lnTo>
                  <a:pt x="1795462" y="0"/>
                </a:lnTo>
                <a:lnTo>
                  <a:pt x="1766887" y="2381"/>
                </a:lnTo>
                <a:lnTo>
                  <a:pt x="1709737" y="19050"/>
                </a:lnTo>
                <a:lnTo>
                  <a:pt x="1652587" y="42862"/>
                </a:lnTo>
                <a:lnTo>
                  <a:pt x="1597818" y="66675"/>
                </a:lnTo>
                <a:lnTo>
                  <a:pt x="1550193" y="73819"/>
                </a:lnTo>
                <a:lnTo>
                  <a:pt x="1395412" y="976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067DA6AA-8053-433E-804A-3FB119F745E4}"/>
              </a:ext>
            </a:extLst>
          </p:cNvPr>
          <p:cNvSpPr/>
          <p:nvPr/>
        </p:nvSpPr>
        <p:spPr>
          <a:xfrm>
            <a:off x="4752975" y="2649538"/>
            <a:ext cx="1016000" cy="622300"/>
          </a:xfrm>
          <a:custGeom>
            <a:avLst/>
            <a:gdLst>
              <a:gd name="connsiteX0" fmla="*/ 421481 w 1016793"/>
              <a:gd name="connsiteY0" fmla="*/ 183356 h 621506"/>
              <a:gd name="connsiteX1" fmla="*/ 316706 w 1016793"/>
              <a:gd name="connsiteY1" fmla="*/ 276225 h 621506"/>
              <a:gd name="connsiteX2" fmla="*/ 214312 w 1016793"/>
              <a:gd name="connsiteY2" fmla="*/ 366712 h 621506"/>
              <a:gd name="connsiteX3" fmla="*/ 121443 w 1016793"/>
              <a:gd name="connsiteY3" fmla="*/ 450056 h 621506"/>
              <a:gd name="connsiteX4" fmla="*/ 0 w 1016793"/>
              <a:gd name="connsiteY4" fmla="*/ 559593 h 621506"/>
              <a:gd name="connsiteX5" fmla="*/ 50006 w 1016793"/>
              <a:gd name="connsiteY5" fmla="*/ 621506 h 621506"/>
              <a:gd name="connsiteX6" fmla="*/ 216693 w 1016793"/>
              <a:gd name="connsiteY6" fmla="*/ 526256 h 621506"/>
              <a:gd name="connsiteX7" fmla="*/ 357187 w 1016793"/>
              <a:gd name="connsiteY7" fmla="*/ 433387 h 621506"/>
              <a:gd name="connsiteX8" fmla="*/ 504825 w 1016793"/>
              <a:gd name="connsiteY8" fmla="*/ 335756 h 621506"/>
              <a:gd name="connsiteX9" fmla="*/ 595312 w 1016793"/>
              <a:gd name="connsiteY9" fmla="*/ 273843 h 621506"/>
              <a:gd name="connsiteX10" fmla="*/ 635793 w 1016793"/>
              <a:gd name="connsiteY10" fmla="*/ 245268 h 621506"/>
              <a:gd name="connsiteX11" fmla="*/ 652462 w 1016793"/>
              <a:gd name="connsiteY11" fmla="*/ 233362 h 621506"/>
              <a:gd name="connsiteX12" fmla="*/ 700087 w 1016793"/>
              <a:gd name="connsiteY12" fmla="*/ 209550 h 621506"/>
              <a:gd name="connsiteX13" fmla="*/ 740568 w 1016793"/>
              <a:gd name="connsiteY13" fmla="*/ 190500 h 621506"/>
              <a:gd name="connsiteX14" fmla="*/ 792956 w 1016793"/>
              <a:gd name="connsiteY14" fmla="*/ 169068 h 621506"/>
              <a:gd name="connsiteX15" fmla="*/ 850106 w 1016793"/>
              <a:gd name="connsiteY15" fmla="*/ 150018 h 621506"/>
              <a:gd name="connsiteX16" fmla="*/ 900112 w 1016793"/>
              <a:gd name="connsiteY16" fmla="*/ 135731 h 621506"/>
              <a:gd name="connsiteX17" fmla="*/ 931068 w 1016793"/>
              <a:gd name="connsiteY17" fmla="*/ 128587 h 621506"/>
              <a:gd name="connsiteX18" fmla="*/ 969168 w 1016793"/>
              <a:gd name="connsiteY18" fmla="*/ 116681 h 621506"/>
              <a:gd name="connsiteX19" fmla="*/ 997743 w 1016793"/>
              <a:gd name="connsiteY19" fmla="*/ 104775 h 621506"/>
              <a:gd name="connsiteX20" fmla="*/ 1009650 w 1016793"/>
              <a:gd name="connsiteY20" fmla="*/ 88106 h 621506"/>
              <a:gd name="connsiteX21" fmla="*/ 1016793 w 1016793"/>
              <a:gd name="connsiteY21" fmla="*/ 57150 h 621506"/>
              <a:gd name="connsiteX22" fmla="*/ 502443 w 1016793"/>
              <a:gd name="connsiteY22" fmla="*/ 0 h 621506"/>
              <a:gd name="connsiteX23" fmla="*/ 526256 w 1016793"/>
              <a:gd name="connsiteY23" fmla="*/ 40481 h 621506"/>
              <a:gd name="connsiteX24" fmla="*/ 531018 w 1016793"/>
              <a:gd name="connsiteY24" fmla="*/ 59531 h 621506"/>
              <a:gd name="connsiteX25" fmla="*/ 531018 w 1016793"/>
              <a:gd name="connsiteY25" fmla="*/ 78581 h 621506"/>
              <a:gd name="connsiteX26" fmla="*/ 514350 w 1016793"/>
              <a:gd name="connsiteY26" fmla="*/ 100012 h 621506"/>
              <a:gd name="connsiteX27" fmla="*/ 421481 w 1016793"/>
              <a:gd name="connsiteY27" fmla="*/ 183356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16793" h="621506">
                <a:moveTo>
                  <a:pt x="421481" y="183356"/>
                </a:moveTo>
                <a:lnTo>
                  <a:pt x="316706" y="276225"/>
                </a:lnTo>
                <a:lnTo>
                  <a:pt x="214312" y="366712"/>
                </a:lnTo>
                <a:lnTo>
                  <a:pt x="121443" y="450056"/>
                </a:lnTo>
                <a:lnTo>
                  <a:pt x="0" y="559593"/>
                </a:lnTo>
                <a:lnTo>
                  <a:pt x="50006" y="621506"/>
                </a:lnTo>
                <a:lnTo>
                  <a:pt x="216693" y="526256"/>
                </a:lnTo>
                <a:lnTo>
                  <a:pt x="357187" y="433387"/>
                </a:lnTo>
                <a:lnTo>
                  <a:pt x="504825" y="335756"/>
                </a:lnTo>
                <a:lnTo>
                  <a:pt x="595312" y="273843"/>
                </a:lnTo>
                <a:lnTo>
                  <a:pt x="635793" y="245268"/>
                </a:lnTo>
                <a:lnTo>
                  <a:pt x="652462" y="233362"/>
                </a:lnTo>
                <a:lnTo>
                  <a:pt x="700087" y="209550"/>
                </a:lnTo>
                <a:lnTo>
                  <a:pt x="740568" y="190500"/>
                </a:lnTo>
                <a:lnTo>
                  <a:pt x="792956" y="169068"/>
                </a:lnTo>
                <a:lnTo>
                  <a:pt x="850106" y="150018"/>
                </a:lnTo>
                <a:lnTo>
                  <a:pt x="900112" y="135731"/>
                </a:lnTo>
                <a:lnTo>
                  <a:pt x="931068" y="128587"/>
                </a:lnTo>
                <a:lnTo>
                  <a:pt x="969168" y="116681"/>
                </a:lnTo>
                <a:lnTo>
                  <a:pt x="997743" y="104775"/>
                </a:lnTo>
                <a:lnTo>
                  <a:pt x="1009650" y="88106"/>
                </a:lnTo>
                <a:lnTo>
                  <a:pt x="1016793" y="57150"/>
                </a:lnTo>
                <a:lnTo>
                  <a:pt x="502443" y="0"/>
                </a:lnTo>
                <a:lnTo>
                  <a:pt x="526256" y="40481"/>
                </a:lnTo>
                <a:lnTo>
                  <a:pt x="531018" y="59531"/>
                </a:lnTo>
                <a:lnTo>
                  <a:pt x="531018" y="78581"/>
                </a:lnTo>
                <a:lnTo>
                  <a:pt x="514350" y="100012"/>
                </a:lnTo>
                <a:lnTo>
                  <a:pt x="421481" y="1833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D8E62D22-5E6B-4856-8F6E-A994FECC5FE2}"/>
              </a:ext>
            </a:extLst>
          </p:cNvPr>
          <p:cNvSpPr/>
          <p:nvPr/>
        </p:nvSpPr>
        <p:spPr>
          <a:xfrm>
            <a:off x="4548188" y="3116263"/>
            <a:ext cx="488950" cy="1454150"/>
          </a:xfrm>
          <a:custGeom>
            <a:avLst/>
            <a:gdLst>
              <a:gd name="connsiteX0" fmla="*/ 488156 w 488156"/>
              <a:gd name="connsiteY0" fmla="*/ 661988 h 1452563"/>
              <a:gd name="connsiteX1" fmla="*/ 488156 w 488156"/>
              <a:gd name="connsiteY1" fmla="*/ 521494 h 1452563"/>
              <a:gd name="connsiteX2" fmla="*/ 488156 w 488156"/>
              <a:gd name="connsiteY2" fmla="*/ 414338 h 1452563"/>
              <a:gd name="connsiteX3" fmla="*/ 488156 w 488156"/>
              <a:gd name="connsiteY3" fmla="*/ 340519 h 1452563"/>
              <a:gd name="connsiteX4" fmla="*/ 488156 w 488156"/>
              <a:gd name="connsiteY4" fmla="*/ 278607 h 1452563"/>
              <a:gd name="connsiteX5" fmla="*/ 485775 w 488156"/>
              <a:gd name="connsiteY5" fmla="*/ 250032 h 1452563"/>
              <a:gd name="connsiteX6" fmla="*/ 476250 w 488156"/>
              <a:gd name="connsiteY6" fmla="*/ 209550 h 1452563"/>
              <a:gd name="connsiteX7" fmla="*/ 471487 w 488156"/>
              <a:gd name="connsiteY7" fmla="*/ 195263 h 1452563"/>
              <a:gd name="connsiteX8" fmla="*/ 459581 w 488156"/>
              <a:gd name="connsiteY8" fmla="*/ 169069 h 1452563"/>
              <a:gd name="connsiteX9" fmla="*/ 450056 w 488156"/>
              <a:gd name="connsiteY9" fmla="*/ 152400 h 1452563"/>
              <a:gd name="connsiteX10" fmla="*/ 435768 w 488156"/>
              <a:gd name="connsiteY10" fmla="*/ 135732 h 1452563"/>
              <a:gd name="connsiteX11" fmla="*/ 421481 w 488156"/>
              <a:gd name="connsiteY11" fmla="*/ 123825 h 1452563"/>
              <a:gd name="connsiteX12" fmla="*/ 409575 w 488156"/>
              <a:gd name="connsiteY12" fmla="*/ 114300 h 1452563"/>
              <a:gd name="connsiteX13" fmla="*/ 381000 w 488156"/>
              <a:gd name="connsiteY13" fmla="*/ 92869 h 1452563"/>
              <a:gd name="connsiteX14" fmla="*/ 314325 w 488156"/>
              <a:gd name="connsiteY14" fmla="*/ 45244 h 1452563"/>
              <a:gd name="connsiteX15" fmla="*/ 259556 w 488156"/>
              <a:gd name="connsiteY15" fmla="*/ 26194 h 1452563"/>
              <a:gd name="connsiteX16" fmla="*/ 211931 w 488156"/>
              <a:gd name="connsiteY16" fmla="*/ 14288 h 1452563"/>
              <a:gd name="connsiteX17" fmla="*/ 147637 w 488156"/>
              <a:gd name="connsiteY17" fmla="*/ 4763 h 1452563"/>
              <a:gd name="connsiteX18" fmla="*/ 92868 w 488156"/>
              <a:gd name="connsiteY18" fmla="*/ 0 h 1452563"/>
              <a:gd name="connsiteX19" fmla="*/ 45243 w 488156"/>
              <a:gd name="connsiteY19" fmla="*/ 0 h 1452563"/>
              <a:gd name="connsiteX20" fmla="*/ 16668 w 488156"/>
              <a:gd name="connsiteY20" fmla="*/ 2382 h 1452563"/>
              <a:gd name="connsiteX21" fmla="*/ 7143 w 488156"/>
              <a:gd name="connsiteY21" fmla="*/ 9525 h 1452563"/>
              <a:gd name="connsiteX22" fmla="*/ 0 w 488156"/>
              <a:gd name="connsiteY22" fmla="*/ 21432 h 1452563"/>
              <a:gd name="connsiteX23" fmla="*/ 2381 w 488156"/>
              <a:gd name="connsiteY23" fmla="*/ 40482 h 1452563"/>
              <a:gd name="connsiteX24" fmla="*/ 21431 w 488156"/>
              <a:gd name="connsiteY24" fmla="*/ 69057 h 1452563"/>
              <a:gd name="connsiteX25" fmla="*/ 73818 w 488156"/>
              <a:gd name="connsiteY25" fmla="*/ 109538 h 1452563"/>
              <a:gd name="connsiteX26" fmla="*/ 111918 w 488156"/>
              <a:gd name="connsiteY26" fmla="*/ 142875 h 1452563"/>
              <a:gd name="connsiteX27" fmla="*/ 157162 w 488156"/>
              <a:gd name="connsiteY27" fmla="*/ 185738 h 1452563"/>
              <a:gd name="connsiteX28" fmla="*/ 200025 w 488156"/>
              <a:gd name="connsiteY28" fmla="*/ 238125 h 1452563"/>
              <a:gd name="connsiteX29" fmla="*/ 230981 w 488156"/>
              <a:gd name="connsiteY29" fmla="*/ 288132 h 1452563"/>
              <a:gd name="connsiteX30" fmla="*/ 247650 w 488156"/>
              <a:gd name="connsiteY30" fmla="*/ 330994 h 1452563"/>
              <a:gd name="connsiteX31" fmla="*/ 254793 w 488156"/>
              <a:gd name="connsiteY31" fmla="*/ 369094 h 1452563"/>
              <a:gd name="connsiteX32" fmla="*/ 266700 w 488156"/>
              <a:gd name="connsiteY32" fmla="*/ 428625 h 1452563"/>
              <a:gd name="connsiteX33" fmla="*/ 273843 w 488156"/>
              <a:gd name="connsiteY33" fmla="*/ 492919 h 1452563"/>
              <a:gd name="connsiteX34" fmla="*/ 278606 w 488156"/>
              <a:gd name="connsiteY34" fmla="*/ 547688 h 1452563"/>
              <a:gd name="connsiteX35" fmla="*/ 280987 w 488156"/>
              <a:gd name="connsiteY35" fmla="*/ 640557 h 1452563"/>
              <a:gd name="connsiteX36" fmla="*/ 280987 w 488156"/>
              <a:gd name="connsiteY36" fmla="*/ 738188 h 1452563"/>
              <a:gd name="connsiteX37" fmla="*/ 276225 w 488156"/>
              <a:gd name="connsiteY37" fmla="*/ 840582 h 1452563"/>
              <a:gd name="connsiteX38" fmla="*/ 269081 w 488156"/>
              <a:gd name="connsiteY38" fmla="*/ 952500 h 1452563"/>
              <a:gd name="connsiteX39" fmla="*/ 264318 w 488156"/>
              <a:gd name="connsiteY39" fmla="*/ 1000125 h 1452563"/>
              <a:gd name="connsiteX40" fmla="*/ 250031 w 488156"/>
              <a:gd name="connsiteY40" fmla="*/ 1035844 h 1452563"/>
              <a:gd name="connsiteX41" fmla="*/ 221456 w 488156"/>
              <a:gd name="connsiteY41" fmla="*/ 1083469 h 1452563"/>
              <a:gd name="connsiteX42" fmla="*/ 200025 w 488156"/>
              <a:gd name="connsiteY42" fmla="*/ 1109663 h 1452563"/>
              <a:gd name="connsiteX43" fmla="*/ 171450 w 488156"/>
              <a:gd name="connsiteY43" fmla="*/ 1126332 h 1452563"/>
              <a:gd name="connsiteX44" fmla="*/ 247650 w 488156"/>
              <a:gd name="connsiteY44" fmla="*/ 1452563 h 1452563"/>
              <a:gd name="connsiteX45" fmla="*/ 271462 w 488156"/>
              <a:gd name="connsiteY45" fmla="*/ 1445419 h 1452563"/>
              <a:gd name="connsiteX46" fmla="*/ 300037 w 488156"/>
              <a:gd name="connsiteY46" fmla="*/ 1423988 h 1452563"/>
              <a:gd name="connsiteX47" fmla="*/ 338137 w 488156"/>
              <a:gd name="connsiteY47" fmla="*/ 1383507 h 1452563"/>
              <a:gd name="connsiteX48" fmla="*/ 378618 w 488156"/>
              <a:gd name="connsiteY48" fmla="*/ 1326357 h 1452563"/>
              <a:gd name="connsiteX49" fmla="*/ 404812 w 488156"/>
              <a:gd name="connsiteY49" fmla="*/ 1288257 h 1452563"/>
              <a:gd name="connsiteX50" fmla="*/ 428625 w 488156"/>
              <a:gd name="connsiteY50" fmla="*/ 1252538 h 1452563"/>
              <a:gd name="connsiteX51" fmla="*/ 442912 w 488156"/>
              <a:gd name="connsiteY51" fmla="*/ 1223963 h 1452563"/>
              <a:gd name="connsiteX52" fmla="*/ 459581 w 488156"/>
              <a:gd name="connsiteY52" fmla="*/ 1185863 h 1452563"/>
              <a:gd name="connsiteX53" fmla="*/ 471487 w 488156"/>
              <a:gd name="connsiteY53" fmla="*/ 1143000 h 1452563"/>
              <a:gd name="connsiteX54" fmla="*/ 481012 w 488156"/>
              <a:gd name="connsiteY54" fmla="*/ 1090613 h 1452563"/>
              <a:gd name="connsiteX55" fmla="*/ 483393 w 488156"/>
              <a:gd name="connsiteY55" fmla="*/ 1057275 h 1452563"/>
              <a:gd name="connsiteX56" fmla="*/ 485775 w 488156"/>
              <a:gd name="connsiteY56" fmla="*/ 983457 h 1452563"/>
              <a:gd name="connsiteX57" fmla="*/ 488156 w 488156"/>
              <a:gd name="connsiteY57" fmla="*/ 661988 h 1452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488156" h="1452563">
                <a:moveTo>
                  <a:pt x="488156" y="661988"/>
                </a:moveTo>
                <a:lnTo>
                  <a:pt x="488156" y="521494"/>
                </a:lnTo>
                <a:lnTo>
                  <a:pt x="488156" y="414338"/>
                </a:lnTo>
                <a:lnTo>
                  <a:pt x="488156" y="340519"/>
                </a:lnTo>
                <a:lnTo>
                  <a:pt x="488156" y="278607"/>
                </a:lnTo>
                <a:lnTo>
                  <a:pt x="485775" y="250032"/>
                </a:lnTo>
                <a:lnTo>
                  <a:pt x="476250" y="209550"/>
                </a:lnTo>
                <a:lnTo>
                  <a:pt x="471487" y="195263"/>
                </a:lnTo>
                <a:lnTo>
                  <a:pt x="459581" y="169069"/>
                </a:lnTo>
                <a:lnTo>
                  <a:pt x="450056" y="152400"/>
                </a:lnTo>
                <a:lnTo>
                  <a:pt x="435768" y="135732"/>
                </a:lnTo>
                <a:lnTo>
                  <a:pt x="421481" y="123825"/>
                </a:lnTo>
                <a:lnTo>
                  <a:pt x="409575" y="114300"/>
                </a:lnTo>
                <a:lnTo>
                  <a:pt x="381000" y="92869"/>
                </a:lnTo>
                <a:lnTo>
                  <a:pt x="314325" y="45244"/>
                </a:lnTo>
                <a:lnTo>
                  <a:pt x="259556" y="26194"/>
                </a:lnTo>
                <a:lnTo>
                  <a:pt x="211931" y="14288"/>
                </a:lnTo>
                <a:lnTo>
                  <a:pt x="147637" y="4763"/>
                </a:lnTo>
                <a:lnTo>
                  <a:pt x="92868" y="0"/>
                </a:lnTo>
                <a:lnTo>
                  <a:pt x="45243" y="0"/>
                </a:lnTo>
                <a:lnTo>
                  <a:pt x="16668" y="2382"/>
                </a:lnTo>
                <a:lnTo>
                  <a:pt x="7143" y="9525"/>
                </a:lnTo>
                <a:lnTo>
                  <a:pt x="0" y="21432"/>
                </a:lnTo>
                <a:lnTo>
                  <a:pt x="2381" y="40482"/>
                </a:lnTo>
                <a:lnTo>
                  <a:pt x="21431" y="69057"/>
                </a:lnTo>
                <a:lnTo>
                  <a:pt x="73818" y="109538"/>
                </a:lnTo>
                <a:lnTo>
                  <a:pt x="111918" y="142875"/>
                </a:lnTo>
                <a:lnTo>
                  <a:pt x="157162" y="185738"/>
                </a:lnTo>
                <a:lnTo>
                  <a:pt x="200025" y="238125"/>
                </a:lnTo>
                <a:lnTo>
                  <a:pt x="230981" y="288132"/>
                </a:lnTo>
                <a:lnTo>
                  <a:pt x="247650" y="330994"/>
                </a:lnTo>
                <a:lnTo>
                  <a:pt x="254793" y="369094"/>
                </a:lnTo>
                <a:lnTo>
                  <a:pt x="266700" y="428625"/>
                </a:lnTo>
                <a:lnTo>
                  <a:pt x="273843" y="492919"/>
                </a:lnTo>
                <a:lnTo>
                  <a:pt x="278606" y="547688"/>
                </a:lnTo>
                <a:cubicBezTo>
                  <a:pt x="279400" y="578644"/>
                  <a:pt x="280193" y="609601"/>
                  <a:pt x="280987" y="640557"/>
                </a:cubicBezTo>
                <a:lnTo>
                  <a:pt x="280987" y="738188"/>
                </a:lnTo>
                <a:lnTo>
                  <a:pt x="276225" y="840582"/>
                </a:lnTo>
                <a:lnTo>
                  <a:pt x="269081" y="952500"/>
                </a:lnTo>
                <a:lnTo>
                  <a:pt x="264318" y="1000125"/>
                </a:lnTo>
                <a:lnTo>
                  <a:pt x="250031" y="1035844"/>
                </a:lnTo>
                <a:lnTo>
                  <a:pt x="221456" y="1083469"/>
                </a:lnTo>
                <a:lnTo>
                  <a:pt x="200025" y="1109663"/>
                </a:lnTo>
                <a:lnTo>
                  <a:pt x="171450" y="1126332"/>
                </a:lnTo>
                <a:lnTo>
                  <a:pt x="247650" y="1452563"/>
                </a:lnTo>
                <a:lnTo>
                  <a:pt x="271462" y="1445419"/>
                </a:lnTo>
                <a:lnTo>
                  <a:pt x="300037" y="1423988"/>
                </a:lnTo>
                <a:lnTo>
                  <a:pt x="338137" y="1383507"/>
                </a:lnTo>
                <a:lnTo>
                  <a:pt x="378618" y="1326357"/>
                </a:lnTo>
                <a:lnTo>
                  <a:pt x="404812" y="1288257"/>
                </a:lnTo>
                <a:lnTo>
                  <a:pt x="428625" y="1252538"/>
                </a:lnTo>
                <a:lnTo>
                  <a:pt x="442912" y="1223963"/>
                </a:lnTo>
                <a:lnTo>
                  <a:pt x="459581" y="1185863"/>
                </a:lnTo>
                <a:lnTo>
                  <a:pt x="471487" y="1143000"/>
                </a:lnTo>
                <a:lnTo>
                  <a:pt x="481012" y="1090613"/>
                </a:lnTo>
                <a:lnTo>
                  <a:pt x="483393" y="1057275"/>
                </a:lnTo>
                <a:lnTo>
                  <a:pt x="485775" y="983457"/>
                </a:lnTo>
                <a:cubicBezTo>
                  <a:pt x="486569" y="884238"/>
                  <a:pt x="487362" y="785019"/>
                  <a:pt x="488156" y="66198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26220DB1-0C02-4371-A0EE-F258C32851D0}"/>
              </a:ext>
            </a:extLst>
          </p:cNvPr>
          <p:cNvSpPr/>
          <p:nvPr/>
        </p:nvSpPr>
        <p:spPr>
          <a:xfrm>
            <a:off x="4271963" y="4138613"/>
            <a:ext cx="576262" cy="433387"/>
          </a:xfrm>
          <a:custGeom>
            <a:avLst/>
            <a:gdLst>
              <a:gd name="connsiteX0" fmla="*/ 171450 w 576262"/>
              <a:gd name="connsiteY0" fmla="*/ 23812 h 433387"/>
              <a:gd name="connsiteX1" fmla="*/ 271462 w 576262"/>
              <a:gd name="connsiteY1" fmla="*/ 50006 h 433387"/>
              <a:gd name="connsiteX2" fmla="*/ 357187 w 576262"/>
              <a:gd name="connsiteY2" fmla="*/ 76200 h 433387"/>
              <a:gd name="connsiteX3" fmla="*/ 402431 w 576262"/>
              <a:gd name="connsiteY3" fmla="*/ 92868 h 433387"/>
              <a:gd name="connsiteX4" fmla="*/ 423862 w 576262"/>
              <a:gd name="connsiteY4" fmla="*/ 102393 h 433387"/>
              <a:gd name="connsiteX5" fmla="*/ 431006 w 576262"/>
              <a:gd name="connsiteY5" fmla="*/ 104775 h 433387"/>
              <a:gd name="connsiteX6" fmla="*/ 447675 w 576262"/>
              <a:gd name="connsiteY6" fmla="*/ 104775 h 433387"/>
              <a:gd name="connsiteX7" fmla="*/ 473868 w 576262"/>
              <a:gd name="connsiteY7" fmla="*/ 90487 h 433387"/>
              <a:gd name="connsiteX8" fmla="*/ 504825 w 576262"/>
              <a:gd name="connsiteY8" fmla="*/ 57150 h 433387"/>
              <a:gd name="connsiteX9" fmla="*/ 576262 w 576262"/>
              <a:gd name="connsiteY9" fmla="*/ 397668 h 433387"/>
              <a:gd name="connsiteX10" fmla="*/ 545306 w 576262"/>
              <a:gd name="connsiteY10" fmla="*/ 421481 h 433387"/>
              <a:gd name="connsiteX11" fmla="*/ 526256 w 576262"/>
              <a:gd name="connsiteY11" fmla="*/ 431006 h 433387"/>
              <a:gd name="connsiteX12" fmla="*/ 516731 w 576262"/>
              <a:gd name="connsiteY12" fmla="*/ 433387 h 433387"/>
              <a:gd name="connsiteX13" fmla="*/ 500062 w 576262"/>
              <a:gd name="connsiteY13" fmla="*/ 433387 h 433387"/>
              <a:gd name="connsiteX14" fmla="*/ 461962 w 576262"/>
              <a:gd name="connsiteY14" fmla="*/ 426243 h 433387"/>
              <a:gd name="connsiteX15" fmla="*/ 433387 w 576262"/>
              <a:gd name="connsiteY15" fmla="*/ 411956 h 433387"/>
              <a:gd name="connsiteX16" fmla="*/ 416718 w 576262"/>
              <a:gd name="connsiteY16" fmla="*/ 397668 h 433387"/>
              <a:gd name="connsiteX17" fmla="*/ 395287 w 576262"/>
              <a:gd name="connsiteY17" fmla="*/ 376237 h 433387"/>
              <a:gd name="connsiteX18" fmla="*/ 366712 w 576262"/>
              <a:gd name="connsiteY18" fmla="*/ 340518 h 433387"/>
              <a:gd name="connsiteX19" fmla="*/ 338137 w 576262"/>
              <a:gd name="connsiteY19" fmla="*/ 302418 h 433387"/>
              <a:gd name="connsiteX20" fmla="*/ 292893 w 576262"/>
              <a:gd name="connsiteY20" fmla="*/ 252412 h 433387"/>
              <a:gd name="connsiteX21" fmla="*/ 271462 w 576262"/>
              <a:gd name="connsiteY21" fmla="*/ 228600 h 433387"/>
              <a:gd name="connsiteX22" fmla="*/ 254793 w 576262"/>
              <a:gd name="connsiteY22" fmla="*/ 209550 h 433387"/>
              <a:gd name="connsiteX23" fmla="*/ 233362 w 576262"/>
              <a:gd name="connsiteY23" fmla="*/ 192881 h 433387"/>
              <a:gd name="connsiteX24" fmla="*/ 169068 w 576262"/>
              <a:gd name="connsiteY24" fmla="*/ 142875 h 433387"/>
              <a:gd name="connsiteX25" fmla="*/ 88106 w 576262"/>
              <a:gd name="connsiteY25" fmla="*/ 90487 h 433387"/>
              <a:gd name="connsiteX26" fmla="*/ 26193 w 576262"/>
              <a:gd name="connsiteY26" fmla="*/ 52387 h 433387"/>
              <a:gd name="connsiteX27" fmla="*/ 9525 w 576262"/>
              <a:gd name="connsiteY27" fmla="*/ 35718 h 433387"/>
              <a:gd name="connsiteX28" fmla="*/ 0 w 576262"/>
              <a:gd name="connsiteY28" fmla="*/ 21431 h 433387"/>
              <a:gd name="connsiteX29" fmla="*/ 0 w 576262"/>
              <a:gd name="connsiteY29" fmla="*/ 9525 h 433387"/>
              <a:gd name="connsiteX30" fmla="*/ 4762 w 576262"/>
              <a:gd name="connsiteY30" fmla="*/ 2381 h 433387"/>
              <a:gd name="connsiteX31" fmla="*/ 19050 w 576262"/>
              <a:gd name="connsiteY31" fmla="*/ 0 h 433387"/>
              <a:gd name="connsiteX32" fmla="*/ 54768 w 576262"/>
              <a:gd name="connsiteY32" fmla="*/ 2381 h 433387"/>
              <a:gd name="connsiteX33" fmla="*/ 171450 w 576262"/>
              <a:gd name="connsiteY33" fmla="*/ 23812 h 43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76262" h="433387">
                <a:moveTo>
                  <a:pt x="171450" y="23812"/>
                </a:moveTo>
                <a:lnTo>
                  <a:pt x="271462" y="50006"/>
                </a:lnTo>
                <a:lnTo>
                  <a:pt x="357187" y="76200"/>
                </a:lnTo>
                <a:lnTo>
                  <a:pt x="402431" y="92868"/>
                </a:lnTo>
                <a:lnTo>
                  <a:pt x="423862" y="102393"/>
                </a:lnTo>
                <a:lnTo>
                  <a:pt x="431006" y="104775"/>
                </a:lnTo>
                <a:lnTo>
                  <a:pt x="447675" y="104775"/>
                </a:lnTo>
                <a:lnTo>
                  <a:pt x="473868" y="90487"/>
                </a:lnTo>
                <a:lnTo>
                  <a:pt x="504825" y="57150"/>
                </a:lnTo>
                <a:lnTo>
                  <a:pt x="576262" y="397668"/>
                </a:lnTo>
                <a:lnTo>
                  <a:pt x="545306" y="421481"/>
                </a:lnTo>
                <a:lnTo>
                  <a:pt x="526256" y="431006"/>
                </a:lnTo>
                <a:lnTo>
                  <a:pt x="516731" y="433387"/>
                </a:lnTo>
                <a:lnTo>
                  <a:pt x="500062" y="433387"/>
                </a:lnTo>
                <a:lnTo>
                  <a:pt x="461962" y="426243"/>
                </a:lnTo>
                <a:lnTo>
                  <a:pt x="433387" y="411956"/>
                </a:lnTo>
                <a:lnTo>
                  <a:pt x="416718" y="397668"/>
                </a:lnTo>
                <a:lnTo>
                  <a:pt x="395287" y="376237"/>
                </a:lnTo>
                <a:lnTo>
                  <a:pt x="366712" y="340518"/>
                </a:lnTo>
                <a:lnTo>
                  <a:pt x="338137" y="302418"/>
                </a:lnTo>
                <a:lnTo>
                  <a:pt x="292893" y="252412"/>
                </a:lnTo>
                <a:lnTo>
                  <a:pt x="271462" y="228600"/>
                </a:lnTo>
                <a:lnTo>
                  <a:pt x="254793" y="209550"/>
                </a:lnTo>
                <a:lnTo>
                  <a:pt x="233362" y="192881"/>
                </a:lnTo>
                <a:lnTo>
                  <a:pt x="169068" y="142875"/>
                </a:lnTo>
                <a:lnTo>
                  <a:pt x="88106" y="90487"/>
                </a:lnTo>
                <a:lnTo>
                  <a:pt x="26193" y="52387"/>
                </a:lnTo>
                <a:lnTo>
                  <a:pt x="9525" y="35718"/>
                </a:lnTo>
                <a:lnTo>
                  <a:pt x="0" y="21431"/>
                </a:lnTo>
                <a:lnTo>
                  <a:pt x="0" y="9525"/>
                </a:lnTo>
                <a:lnTo>
                  <a:pt x="4762" y="2381"/>
                </a:lnTo>
                <a:lnTo>
                  <a:pt x="19050" y="0"/>
                </a:lnTo>
                <a:lnTo>
                  <a:pt x="54768" y="2381"/>
                </a:lnTo>
                <a:lnTo>
                  <a:pt x="171450" y="238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ED620AA8-5980-496A-B23E-4DAD522D14BD}"/>
              </a:ext>
            </a:extLst>
          </p:cNvPr>
          <p:cNvSpPr/>
          <p:nvPr/>
        </p:nvSpPr>
        <p:spPr>
          <a:xfrm>
            <a:off x="3027363" y="3386138"/>
            <a:ext cx="1352550" cy="419100"/>
          </a:xfrm>
          <a:custGeom>
            <a:avLst/>
            <a:gdLst>
              <a:gd name="connsiteX0" fmla="*/ 847725 w 1352550"/>
              <a:gd name="connsiteY0" fmla="*/ 278606 h 419100"/>
              <a:gd name="connsiteX1" fmla="*/ 642937 w 1352550"/>
              <a:gd name="connsiteY1" fmla="*/ 333375 h 419100"/>
              <a:gd name="connsiteX2" fmla="*/ 476250 w 1352550"/>
              <a:gd name="connsiteY2" fmla="*/ 376237 h 419100"/>
              <a:gd name="connsiteX3" fmla="*/ 361950 w 1352550"/>
              <a:gd name="connsiteY3" fmla="*/ 407193 h 419100"/>
              <a:gd name="connsiteX4" fmla="*/ 314325 w 1352550"/>
              <a:gd name="connsiteY4" fmla="*/ 419100 h 419100"/>
              <a:gd name="connsiteX5" fmla="*/ 307181 w 1352550"/>
              <a:gd name="connsiteY5" fmla="*/ 419100 h 419100"/>
              <a:gd name="connsiteX6" fmla="*/ 278606 w 1352550"/>
              <a:gd name="connsiteY6" fmla="*/ 409575 h 419100"/>
              <a:gd name="connsiteX7" fmla="*/ 228600 w 1352550"/>
              <a:gd name="connsiteY7" fmla="*/ 383381 h 419100"/>
              <a:gd name="connsiteX8" fmla="*/ 197644 w 1352550"/>
              <a:gd name="connsiteY8" fmla="*/ 364331 h 419100"/>
              <a:gd name="connsiteX9" fmla="*/ 159544 w 1352550"/>
              <a:gd name="connsiteY9" fmla="*/ 338137 h 419100"/>
              <a:gd name="connsiteX10" fmla="*/ 133350 w 1352550"/>
              <a:gd name="connsiteY10" fmla="*/ 316706 h 419100"/>
              <a:gd name="connsiteX11" fmla="*/ 114300 w 1352550"/>
              <a:gd name="connsiteY11" fmla="*/ 300037 h 419100"/>
              <a:gd name="connsiteX12" fmla="*/ 92869 w 1352550"/>
              <a:gd name="connsiteY12" fmla="*/ 278606 h 419100"/>
              <a:gd name="connsiteX13" fmla="*/ 61912 w 1352550"/>
              <a:gd name="connsiteY13" fmla="*/ 245268 h 419100"/>
              <a:gd name="connsiteX14" fmla="*/ 40481 w 1352550"/>
              <a:gd name="connsiteY14" fmla="*/ 211931 h 419100"/>
              <a:gd name="connsiteX15" fmla="*/ 23812 w 1352550"/>
              <a:gd name="connsiteY15" fmla="*/ 180975 h 419100"/>
              <a:gd name="connsiteX16" fmla="*/ 4762 w 1352550"/>
              <a:gd name="connsiteY16" fmla="*/ 145256 h 419100"/>
              <a:gd name="connsiteX17" fmla="*/ 0 w 1352550"/>
              <a:gd name="connsiteY17" fmla="*/ 133350 h 419100"/>
              <a:gd name="connsiteX18" fmla="*/ 0 w 1352550"/>
              <a:gd name="connsiteY18" fmla="*/ 121443 h 419100"/>
              <a:gd name="connsiteX19" fmla="*/ 2381 w 1352550"/>
              <a:gd name="connsiteY19" fmla="*/ 107156 h 419100"/>
              <a:gd name="connsiteX20" fmla="*/ 7144 w 1352550"/>
              <a:gd name="connsiteY20" fmla="*/ 95250 h 419100"/>
              <a:gd name="connsiteX21" fmla="*/ 19050 w 1352550"/>
              <a:gd name="connsiteY21" fmla="*/ 85725 h 419100"/>
              <a:gd name="connsiteX22" fmla="*/ 23812 w 1352550"/>
              <a:gd name="connsiteY22" fmla="*/ 83343 h 419100"/>
              <a:gd name="connsiteX23" fmla="*/ 33337 w 1352550"/>
              <a:gd name="connsiteY23" fmla="*/ 83343 h 419100"/>
              <a:gd name="connsiteX24" fmla="*/ 61912 w 1352550"/>
              <a:gd name="connsiteY24" fmla="*/ 97631 h 419100"/>
              <a:gd name="connsiteX25" fmla="*/ 121444 w 1352550"/>
              <a:gd name="connsiteY25" fmla="*/ 130968 h 419100"/>
              <a:gd name="connsiteX26" fmla="*/ 161925 w 1352550"/>
              <a:gd name="connsiteY26" fmla="*/ 150018 h 419100"/>
              <a:gd name="connsiteX27" fmla="*/ 226219 w 1352550"/>
              <a:gd name="connsiteY27" fmla="*/ 176212 h 419100"/>
              <a:gd name="connsiteX28" fmla="*/ 273844 w 1352550"/>
              <a:gd name="connsiteY28" fmla="*/ 190500 h 419100"/>
              <a:gd name="connsiteX29" fmla="*/ 314325 w 1352550"/>
              <a:gd name="connsiteY29" fmla="*/ 200025 h 419100"/>
              <a:gd name="connsiteX30" fmla="*/ 345281 w 1352550"/>
              <a:gd name="connsiteY30" fmla="*/ 202406 h 419100"/>
              <a:gd name="connsiteX31" fmla="*/ 378619 w 1352550"/>
              <a:gd name="connsiteY31" fmla="*/ 202406 h 419100"/>
              <a:gd name="connsiteX32" fmla="*/ 461962 w 1352550"/>
              <a:gd name="connsiteY32" fmla="*/ 185737 h 419100"/>
              <a:gd name="connsiteX33" fmla="*/ 683419 w 1352550"/>
              <a:gd name="connsiteY33" fmla="*/ 135731 h 419100"/>
              <a:gd name="connsiteX34" fmla="*/ 885825 w 1352550"/>
              <a:gd name="connsiteY34" fmla="*/ 88106 h 419100"/>
              <a:gd name="connsiteX35" fmla="*/ 912019 w 1352550"/>
              <a:gd name="connsiteY35" fmla="*/ 73818 h 419100"/>
              <a:gd name="connsiteX36" fmla="*/ 959644 w 1352550"/>
              <a:gd name="connsiteY36" fmla="*/ 38100 h 419100"/>
              <a:gd name="connsiteX37" fmla="*/ 992981 w 1352550"/>
              <a:gd name="connsiteY37" fmla="*/ 11906 h 419100"/>
              <a:gd name="connsiteX38" fmla="*/ 1009650 w 1352550"/>
              <a:gd name="connsiteY38" fmla="*/ 0 h 419100"/>
              <a:gd name="connsiteX39" fmla="*/ 1023937 w 1352550"/>
              <a:gd name="connsiteY39" fmla="*/ 0 h 419100"/>
              <a:gd name="connsiteX40" fmla="*/ 1095375 w 1352550"/>
              <a:gd name="connsiteY40" fmla="*/ 26193 h 419100"/>
              <a:gd name="connsiteX41" fmla="*/ 1152525 w 1352550"/>
              <a:gd name="connsiteY41" fmla="*/ 54768 h 419100"/>
              <a:gd name="connsiteX42" fmla="*/ 1231106 w 1352550"/>
              <a:gd name="connsiteY42" fmla="*/ 97631 h 419100"/>
              <a:gd name="connsiteX43" fmla="*/ 1295400 w 1352550"/>
              <a:gd name="connsiteY43" fmla="*/ 142875 h 419100"/>
              <a:gd name="connsiteX44" fmla="*/ 1333500 w 1352550"/>
              <a:gd name="connsiteY44" fmla="*/ 171450 h 419100"/>
              <a:gd name="connsiteX45" fmla="*/ 1338262 w 1352550"/>
              <a:gd name="connsiteY45" fmla="*/ 176212 h 419100"/>
              <a:gd name="connsiteX46" fmla="*/ 1343025 w 1352550"/>
              <a:gd name="connsiteY46" fmla="*/ 185737 h 419100"/>
              <a:gd name="connsiteX47" fmla="*/ 1347787 w 1352550"/>
              <a:gd name="connsiteY47" fmla="*/ 195262 h 419100"/>
              <a:gd name="connsiteX48" fmla="*/ 1352550 w 1352550"/>
              <a:gd name="connsiteY48" fmla="*/ 211931 h 419100"/>
              <a:gd name="connsiteX49" fmla="*/ 1352550 w 1352550"/>
              <a:gd name="connsiteY49" fmla="*/ 235743 h 419100"/>
              <a:gd name="connsiteX50" fmla="*/ 1343025 w 1352550"/>
              <a:gd name="connsiteY50" fmla="*/ 257175 h 419100"/>
              <a:gd name="connsiteX51" fmla="*/ 1323975 w 1352550"/>
              <a:gd name="connsiteY51" fmla="*/ 273843 h 419100"/>
              <a:gd name="connsiteX52" fmla="*/ 1297781 w 1352550"/>
              <a:gd name="connsiteY52" fmla="*/ 283368 h 419100"/>
              <a:gd name="connsiteX53" fmla="*/ 1271587 w 1352550"/>
              <a:gd name="connsiteY53" fmla="*/ 290512 h 419100"/>
              <a:gd name="connsiteX54" fmla="*/ 923925 w 1352550"/>
              <a:gd name="connsiteY54" fmla="*/ 269081 h 419100"/>
              <a:gd name="connsiteX55" fmla="*/ 847725 w 1352550"/>
              <a:gd name="connsiteY55" fmla="*/ 278606 h 419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352550" h="419100">
                <a:moveTo>
                  <a:pt x="847725" y="278606"/>
                </a:moveTo>
                <a:lnTo>
                  <a:pt x="642937" y="333375"/>
                </a:lnTo>
                <a:lnTo>
                  <a:pt x="476250" y="376237"/>
                </a:lnTo>
                <a:lnTo>
                  <a:pt x="361950" y="407193"/>
                </a:lnTo>
                <a:lnTo>
                  <a:pt x="314325" y="419100"/>
                </a:lnTo>
                <a:lnTo>
                  <a:pt x="307181" y="419100"/>
                </a:lnTo>
                <a:lnTo>
                  <a:pt x="278606" y="409575"/>
                </a:lnTo>
                <a:lnTo>
                  <a:pt x="228600" y="383381"/>
                </a:lnTo>
                <a:lnTo>
                  <a:pt x="197644" y="364331"/>
                </a:lnTo>
                <a:lnTo>
                  <a:pt x="159544" y="338137"/>
                </a:lnTo>
                <a:lnTo>
                  <a:pt x="133350" y="316706"/>
                </a:lnTo>
                <a:lnTo>
                  <a:pt x="114300" y="300037"/>
                </a:lnTo>
                <a:lnTo>
                  <a:pt x="92869" y="278606"/>
                </a:lnTo>
                <a:lnTo>
                  <a:pt x="61912" y="245268"/>
                </a:lnTo>
                <a:lnTo>
                  <a:pt x="40481" y="211931"/>
                </a:lnTo>
                <a:lnTo>
                  <a:pt x="23812" y="180975"/>
                </a:lnTo>
                <a:lnTo>
                  <a:pt x="4762" y="145256"/>
                </a:lnTo>
                <a:lnTo>
                  <a:pt x="0" y="133350"/>
                </a:lnTo>
                <a:lnTo>
                  <a:pt x="0" y="121443"/>
                </a:lnTo>
                <a:lnTo>
                  <a:pt x="2381" y="107156"/>
                </a:lnTo>
                <a:lnTo>
                  <a:pt x="7144" y="95250"/>
                </a:lnTo>
                <a:lnTo>
                  <a:pt x="19050" y="85725"/>
                </a:lnTo>
                <a:lnTo>
                  <a:pt x="23812" y="83343"/>
                </a:lnTo>
                <a:lnTo>
                  <a:pt x="33337" y="83343"/>
                </a:lnTo>
                <a:lnTo>
                  <a:pt x="61912" y="97631"/>
                </a:lnTo>
                <a:lnTo>
                  <a:pt x="121444" y="130968"/>
                </a:lnTo>
                <a:lnTo>
                  <a:pt x="161925" y="150018"/>
                </a:lnTo>
                <a:lnTo>
                  <a:pt x="226219" y="176212"/>
                </a:lnTo>
                <a:lnTo>
                  <a:pt x="273844" y="190500"/>
                </a:lnTo>
                <a:lnTo>
                  <a:pt x="314325" y="200025"/>
                </a:lnTo>
                <a:lnTo>
                  <a:pt x="345281" y="202406"/>
                </a:lnTo>
                <a:lnTo>
                  <a:pt x="378619" y="202406"/>
                </a:lnTo>
                <a:lnTo>
                  <a:pt x="461962" y="185737"/>
                </a:lnTo>
                <a:lnTo>
                  <a:pt x="683419" y="135731"/>
                </a:lnTo>
                <a:lnTo>
                  <a:pt x="885825" y="88106"/>
                </a:lnTo>
                <a:lnTo>
                  <a:pt x="912019" y="73818"/>
                </a:lnTo>
                <a:lnTo>
                  <a:pt x="959644" y="38100"/>
                </a:lnTo>
                <a:lnTo>
                  <a:pt x="992981" y="11906"/>
                </a:lnTo>
                <a:lnTo>
                  <a:pt x="1009650" y="0"/>
                </a:lnTo>
                <a:lnTo>
                  <a:pt x="1023937" y="0"/>
                </a:lnTo>
                <a:lnTo>
                  <a:pt x="1095375" y="26193"/>
                </a:lnTo>
                <a:lnTo>
                  <a:pt x="1152525" y="54768"/>
                </a:lnTo>
                <a:lnTo>
                  <a:pt x="1231106" y="97631"/>
                </a:lnTo>
                <a:lnTo>
                  <a:pt x="1295400" y="142875"/>
                </a:lnTo>
                <a:lnTo>
                  <a:pt x="1333500" y="171450"/>
                </a:lnTo>
                <a:lnTo>
                  <a:pt x="1338262" y="176212"/>
                </a:lnTo>
                <a:lnTo>
                  <a:pt x="1343025" y="185737"/>
                </a:lnTo>
                <a:lnTo>
                  <a:pt x="1347787" y="195262"/>
                </a:lnTo>
                <a:lnTo>
                  <a:pt x="1352550" y="211931"/>
                </a:lnTo>
                <a:lnTo>
                  <a:pt x="1352550" y="235743"/>
                </a:lnTo>
                <a:lnTo>
                  <a:pt x="1343025" y="257175"/>
                </a:lnTo>
                <a:lnTo>
                  <a:pt x="1323975" y="273843"/>
                </a:lnTo>
                <a:lnTo>
                  <a:pt x="1297781" y="283368"/>
                </a:lnTo>
                <a:lnTo>
                  <a:pt x="1271587" y="290512"/>
                </a:lnTo>
                <a:lnTo>
                  <a:pt x="923925" y="269081"/>
                </a:lnTo>
                <a:lnTo>
                  <a:pt x="847725" y="2786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640A8F91-964F-426C-9D40-6404777F61F7}"/>
              </a:ext>
            </a:extLst>
          </p:cNvPr>
          <p:cNvSpPr/>
          <p:nvPr/>
        </p:nvSpPr>
        <p:spPr>
          <a:xfrm>
            <a:off x="2979738" y="3611563"/>
            <a:ext cx="1390650" cy="1046162"/>
          </a:xfrm>
          <a:custGeom>
            <a:avLst/>
            <a:gdLst>
              <a:gd name="connsiteX0" fmla="*/ 900112 w 1390650"/>
              <a:gd name="connsiteY0" fmla="*/ 197644 h 1045369"/>
              <a:gd name="connsiteX1" fmla="*/ 845344 w 1390650"/>
              <a:gd name="connsiteY1" fmla="*/ 269082 h 1045369"/>
              <a:gd name="connsiteX2" fmla="*/ 783431 w 1390650"/>
              <a:gd name="connsiteY2" fmla="*/ 340519 h 1045369"/>
              <a:gd name="connsiteX3" fmla="*/ 716756 w 1390650"/>
              <a:gd name="connsiteY3" fmla="*/ 416719 h 1045369"/>
              <a:gd name="connsiteX4" fmla="*/ 628650 w 1390650"/>
              <a:gd name="connsiteY4" fmla="*/ 507207 h 1045369"/>
              <a:gd name="connsiteX5" fmla="*/ 561975 w 1390650"/>
              <a:gd name="connsiteY5" fmla="*/ 576263 h 1045369"/>
              <a:gd name="connsiteX6" fmla="*/ 485775 w 1390650"/>
              <a:gd name="connsiteY6" fmla="*/ 645319 h 1045369"/>
              <a:gd name="connsiteX7" fmla="*/ 402431 w 1390650"/>
              <a:gd name="connsiteY7" fmla="*/ 716757 h 1045369"/>
              <a:gd name="connsiteX8" fmla="*/ 314325 w 1390650"/>
              <a:gd name="connsiteY8" fmla="*/ 788194 h 1045369"/>
              <a:gd name="connsiteX9" fmla="*/ 238125 w 1390650"/>
              <a:gd name="connsiteY9" fmla="*/ 850107 h 1045369"/>
              <a:gd name="connsiteX10" fmla="*/ 88106 w 1390650"/>
              <a:gd name="connsiteY10" fmla="*/ 954882 h 1045369"/>
              <a:gd name="connsiteX11" fmla="*/ 16669 w 1390650"/>
              <a:gd name="connsiteY11" fmla="*/ 1004888 h 1045369"/>
              <a:gd name="connsiteX12" fmla="*/ 4762 w 1390650"/>
              <a:gd name="connsiteY12" fmla="*/ 1016794 h 1045369"/>
              <a:gd name="connsiteX13" fmla="*/ 0 w 1390650"/>
              <a:gd name="connsiteY13" fmla="*/ 1026319 h 1045369"/>
              <a:gd name="connsiteX14" fmla="*/ 0 w 1390650"/>
              <a:gd name="connsiteY14" fmla="*/ 1035844 h 1045369"/>
              <a:gd name="connsiteX15" fmla="*/ 7144 w 1390650"/>
              <a:gd name="connsiteY15" fmla="*/ 1040607 h 1045369"/>
              <a:gd name="connsiteX16" fmla="*/ 26194 w 1390650"/>
              <a:gd name="connsiteY16" fmla="*/ 1045369 h 1045369"/>
              <a:gd name="connsiteX17" fmla="*/ 64294 w 1390650"/>
              <a:gd name="connsiteY17" fmla="*/ 1040607 h 1045369"/>
              <a:gd name="connsiteX18" fmla="*/ 161925 w 1390650"/>
              <a:gd name="connsiteY18" fmla="*/ 1007269 h 1045369"/>
              <a:gd name="connsiteX19" fmla="*/ 273844 w 1390650"/>
              <a:gd name="connsiteY19" fmla="*/ 957263 h 1045369"/>
              <a:gd name="connsiteX20" fmla="*/ 361950 w 1390650"/>
              <a:gd name="connsiteY20" fmla="*/ 907257 h 1045369"/>
              <a:gd name="connsiteX21" fmla="*/ 471487 w 1390650"/>
              <a:gd name="connsiteY21" fmla="*/ 838200 h 1045369"/>
              <a:gd name="connsiteX22" fmla="*/ 576262 w 1390650"/>
              <a:gd name="connsiteY22" fmla="*/ 759619 h 1045369"/>
              <a:gd name="connsiteX23" fmla="*/ 719137 w 1390650"/>
              <a:gd name="connsiteY23" fmla="*/ 640557 h 1045369"/>
              <a:gd name="connsiteX24" fmla="*/ 823912 w 1390650"/>
              <a:gd name="connsiteY24" fmla="*/ 540544 h 1045369"/>
              <a:gd name="connsiteX25" fmla="*/ 919162 w 1390650"/>
              <a:gd name="connsiteY25" fmla="*/ 445294 h 1045369"/>
              <a:gd name="connsiteX26" fmla="*/ 1002506 w 1390650"/>
              <a:gd name="connsiteY26" fmla="*/ 357188 h 1045369"/>
              <a:gd name="connsiteX27" fmla="*/ 1052512 w 1390650"/>
              <a:gd name="connsiteY27" fmla="*/ 302419 h 1045369"/>
              <a:gd name="connsiteX28" fmla="*/ 1090612 w 1390650"/>
              <a:gd name="connsiteY28" fmla="*/ 264319 h 1045369"/>
              <a:gd name="connsiteX29" fmla="*/ 1157287 w 1390650"/>
              <a:gd name="connsiteY29" fmla="*/ 197644 h 1045369"/>
              <a:gd name="connsiteX30" fmla="*/ 1216819 w 1390650"/>
              <a:gd name="connsiteY30" fmla="*/ 145257 h 1045369"/>
              <a:gd name="connsiteX31" fmla="*/ 1281112 w 1390650"/>
              <a:gd name="connsiteY31" fmla="*/ 92869 h 1045369"/>
              <a:gd name="connsiteX32" fmla="*/ 1312069 w 1390650"/>
              <a:gd name="connsiteY32" fmla="*/ 69057 h 1045369"/>
              <a:gd name="connsiteX33" fmla="*/ 1321594 w 1390650"/>
              <a:gd name="connsiteY33" fmla="*/ 64294 h 1045369"/>
              <a:gd name="connsiteX34" fmla="*/ 1345406 w 1390650"/>
              <a:gd name="connsiteY34" fmla="*/ 54769 h 1045369"/>
              <a:gd name="connsiteX35" fmla="*/ 1371600 w 1390650"/>
              <a:gd name="connsiteY35" fmla="*/ 42863 h 1045369"/>
              <a:gd name="connsiteX36" fmla="*/ 1390650 w 1390650"/>
              <a:gd name="connsiteY36" fmla="*/ 21432 h 1045369"/>
              <a:gd name="connsiteX37" fmla="*/ 964406 w 1390650"/>
              <a:gd name="connsiteY37" fmla="*/ 0 h 1045369"/>
              <a:gd name="connsiteX38" fmla="*/ 983456 w 1390650"/>
              <a:gd name="connsiteY38" fmla="*/ 35719 h 1045369"/>
              <a:gd name="connsiteX39" fmla="*/ 985837 w 1390650"/>
              <a:gd name="connsiteY39" fmla="*/ 45244 h 1045369"/>
              <a:gd name="connsiteX40" fmla="*/ 988219 w 1390650"/>
              <a:gd name="connsiteY40" fmla="*/ 57150 h 1045369"/>
              <a:gd name="connsiteX41" fmla="*/ 988219 w 1390650"/>
              <a:gd name="connsiteY41" fmla="*/ 69057 h 1045369"/>
              <a:gd name="connsiteX42" fmla="*/ 978694 w 1390650"/>
              <a:gd name="connsiteY42" fmla="*/ 88107 h 1045369"/>
              <a:gd name="connsiteX43" fmla="*/ 954881 w 1390650"/>
              <a:gd name="connsiteY43" fmla="*/ 116682 h 1045369"/>
              <a:gd name="connsiteX44" fmla="*/ 900112 w 1390650"/>
              <a:gd name="connsiteY44" fmla="*/ 197644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90650" h="1045369">
                <a:moveTo>
                  <a:pt x="900112" y="197644"/>
                </a:moveTo>
                <a:lnTo>
                  <a:pt x="845344" y="269082"/>
                </a:lnTo>
                <a:lnTo>
                  <a:pt x="783431" y="340519"/>
                </a:lnTo>
                <a:lnTo>
                  <a:pt x="716756" y="416719"/>
                </a:lnTo>
                <a:lnTo>
                  <a:pt x="628650" y="507207"/>
                </a:lnTo>
                <a:lnTo>
                  <a:pt x="561975" y="576263"/>
                </a:lnTo>
                <a:lnTo>
                  <a:pt x="485775" y="645319"/>
                </a:lnTo>
                <a:lnTo>
                  <a:pt x="402431" y="716757"/>
                </a:lnTo>
                <a:lnTo>
                  <a:pt x="314325" y="788194"/>
                </a:lnTo>
                <a:lnTo>
                  <a:pt x="238125" y="850107"/>
                </a:lnTo>
                <a:lnTo>
                  <a:pt x="88106" y="954882"/>
                </a:lnTo>
                <a:lnTo>
                  <a:pt x="16669" y="1004888"/>
                </a:lnTo>
                <a:lnTo>
                  <a:pt x="4762" y="1016794"/>
                </a:lnTo>
                <a:lnTo>
                  <a:pt x="0" y="1026319"/>
                </a:lnTo>
                <a:lnTo>
                  <a:pt x="0" y="1035844"/>
                </a:lnTo>
                <a:lnTo>
                  <a:pt x="7144" y="1040607"/>
                </a:lnTo>
                <a:lnTo>
                  <a:pt x="26194" y="1045369"/>
                </a:lnTo>
                <a:lnTo>
                  <a:pt x="64294" y="1040607"/>
                </a:lnTo>
                <a:lnTo>
                  <a:pt x="161925" y="1007269"/>
                </a:lnTo>
                <a:lnTo>
                  <a:pt x="273844" y="957263"/>
                </a:lnTo>
                <a:lnTo>
                  <a:pt x="361950" y="907257"/>
                </a:lnTo>
                <a:lnTo>
                  <a:pt x="471487" y="838200"/>
                </a:lnTo>
                <a:lnTo>
                  <a:pt x="576262" y="759619"/>
                </a:lnTo>
                <a:lnTo>
                  <a:pt x="719137" y="640557"/>
                </a:lnTo>
                <a:lnTo>
                  <a:pt x="823912" y="540544"/>
                </a:lnTo>
                <a:lnTo>
                  <a:pt x="919162" y="445294"/>
                </a:lnTo>
                <a:lnTo>
                  <a:pt x="1002506" y="357188"/>
                </a:lnTo>
                <a:lnTo>
                  <a:pt x="1052512" y="302419"/>
                </a:lnTo>
                <a:lnTo>
                  <a:pt x="1090612" y="264319"/>
                </a:lnTo>
                <a:lnTo>
                  <a:pt x="1157287" y="197644"/>
                </a:lnTo>
                <a:lnTo>
                  <a:pt x="1216819" y="145257"/>
                </a:lnTo>
                <a:lnTo>
                  <a:pt x="1281112" y="92869"/>
                </a:lnTo>
                <a:lnTo>
                  <a:pt x="1312069" y="69057"/>
                </a:lnTo>
                <a:lnTo>
                  <a:pt x="1321594" y="64294"/>
                </a:lnTo>
                <a:lnTo>
                  <a:pt x="1345406" y="54769"/>
                </a:lnTo>
                <a:lnTo>
                  <a:pt x="1371600" y="42863"/>
                </a:lnTo>
                <a:lnTo>
                  <a:pt x="1390650" y="21432"/>
                </a:lnTo>
                <a:lnTo>
                  <a:pt x="964406" y="0"/>
                </a:lnTo>
                <a:lnTo>
                  <a:pt x="983456" y="35719"/>
                </a:lnTo>
                <a:lnTo>
                  <a:pt x="985837" y="45244"/>
                </a:lnTo>
                <a:lnTo>
                  <a:pt x="988219" y="57150"/>
                </a:lnTo>
                <a:lnTo>
                  <a:pt x="988219" y="69057"/>
                </a:lnTo>
                <a:lnTo>
                  <a:pt x="978694" y="88107"/>
                </a:lnTo>
                <a:lnTo>
                  <a:pt x="954881" y="116682"/>
                </a:lnTo>
                <a:lnTo>
                  <a:pt x="900112" y="1976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254594EF-5EAA-48CC-8656-2C9FBC4120FA}"/>
              </a:ext>
            </a:extLst>
          </p:cNvPr>
          <p:cNvSpPr/>
          <p:nvPr/>
        </p:nvSpPr>
        <p:spPr>
          <a:xfrm>
            <a:off x="5384800" y="2852738"/>
            <a:ext cx="1265238" cy="739775"/>
          </a:xfrm>
          <a:custGeom>
            <a:avLst/>
            <a:gdLst>
              <a:gd name="connsiteX0" fmla="*/ 633413 w 1264444"/>
              <a:gd name="connsiteY0" fmla="*/ 335757 h 738188"/>
              <a:gd name="connsiteX1" fmla="*/ 497682 w 1264444"/>
              <a:gd name="connsiteY1" fmla="*/ 419100 h 738188"/>
              <a:gd name="connsiteX2" fmla="*/ 340519 w 1264444"/>
              <a:gd name="connsiteY2" fmla="*/ 504825 h 738188"/>
              <a:gd name="connsiteX3" fmla="*/ 140494 w 1264444"/>
              <a:gd name="connsiteY3" fmla="*/ 607219 h 738188"/>
              <a:gd name="connsiteX4" fmla="*/ 0 w 1264444"/>
              <a:gd name="connsiteY4" fmla="*/ 676275 h 738188"/>
              <a:gd name="connsiteX5" fmla="*/ 69057 w 1264444"/>
              <a:gd name="connsiteY5" fmla="*/ 738188 h 738188"/>
              <a:gd name="connsiteX6" fmla="*/ 230982 w 1264444"/>
              <a:gd name="connsiteY6" fmla="*/ 683419 h 738188"/>
              <a:gd name="connsiteX7" fmla="*/ 473869 w 1264444"/>
              <a:gd name="connsiteY7" fmla="*/ 592932 h 738188"/>
              <a:gd name="connsiteX8" fmla="*/ 666750 w 1264444"/>
              <a:gd name="connsiteY8" fmla="*/ 514350 h 738188"/>
              <a:gd name="connsiteX9" fmla="*/ 781050 w 1264444"/>
              <a:gd name="connsiteY9" fmla="*/ 464344 h 738188"/>
              <a:gd name="connsiteX10" fmla="*/ 862013 w 1264444"/>
              <a:gd name="connsiteY10" fmla="*/ 428625 h 738188"/>
              <a:gd name="connsiteX11" fmla="*/ 921544 w 1264444"/>
              <a:gd name="connsiteY11" fmla="*/ 402432 h 738188"/>
              <a:gd name="connsiteX12" fmla="*/ 964407 w 1264444"/>
              <a:gd name="connsiteY12" fmla="*/ 390525 h 738188"/>
              <a:gd name="connsiteX13" fmla="*/ 1090613 w 1264444"/>
              <a:gd name="connsiteY13" fmla="*/ 361950 h 738188"/>
              <a:gd name="connsiteX14" fmla="*/ 1200150 w 1264444"/>
              <a:gd name="connsiteY14" fmla="*/ 338138 h 738188"/>
              <a:gd name="connsiteX15" fmla="*/ 1240632 w 1264444"/>
              <a:gd name="connsiteY15" fmla="*/ 323850 h 738188"/>
              <a:gd name="connsiteX16" fmla="*/ 1254919 w 1264444"/>
              <a:gd name="connsiteY16" fmla="*/ 314325 h 738188"/>
              <a:gd name="connsiteX17" fmla="*/ 1259682 w 1264444"/>
              <a:gd name="connsiteY17" fmla="*/ 307182 h 738188"/>
              <a:gd name="connsiteX18" fmla="*/ 1264444 w 1264444"/>
              <a:gd name="connsiteY18" fmla="*/ 295275 h 738188"/>
              <a:gd name="connsiteX19" fmla="*/ 1264444 w 1264444"/>
              <a:gd name="connsiteY19" fmla="*/ 283369 h 738188"/>
              <a:gd name="connsiteX20" fmla="*/ 1262063 w 1264444"/>
              <a:gd name="connsiteY20" fmla="*/ 271463 h 738188"/>
              <a:gd name="connsiteX21" fmla="*/ 1254919 w 1264444"/>
              <a:gd name="connsiteY21" fmla="*/ 254794 h 738188"/>
              <a:gd name="connsiteX22" fmla="*/ 1228725 w 1264444"/>
              <a:gd name="connsiteY22" fmla="*/ 230982 h 738188"/>
              <a:gd name="connsiteX23" fmla="*/ 1195388 w 1264444"/>
              <a:gd name="connsiteY23" fmla="*/ 209550 h 738188"/>
              <a:gd name="connsiteX24" fmla="*/ 1181100 w 1264444"/>
              <a:gd name="connsiteY24" fmla="*/ 202407 h 738188"/>
              <a:gd name="connsiteX25" fmla="*/ 1157288 w 1264444"/>
              <a:gd name="connsiteY25" fmla="*/ 185738 h 738188"/>
              <a:gd name="connsiteX26" fmla="*/ 1121569 w 1264444"/>
              <a:gd name="connsiteY26" fmla="*/ 157163 h 738188"/>
              <a:gd name="connsiteX27" fmla="*/ 1069182 w 1264444"/>
              <a:gd name="connsiteY27" fmla="*/ 121444 h 738188"/>
              <a:gd name="connsiteX28" fmla="*/ 1002507 w 1264444"/>
              <a:gd name="connsiteY28" fmla="*/ 83344 h 738188"/>
              <a:gd name="connsiteX29" fmla="*/ 940594 w 1264444"/>
              <a:gd name="connsiteY29" fmla="*/ 52388 h 738188"/>
              <a:gd name="connsiteX30" fmla="*/ 857250 w 1264444"/>
              <a:gd name="connsiteY30" fmla="*/ 19050 h 738188"/>
              <a:gd name="connsiteX31" fmla="*/ 809625 w 1264444"/>
              <a:gd name="connsiteY31" fmla="*/ 4763 h 738188"/>
              <a:gd name="connsiteX32" fmla="*/ 781050 w 1264444"/>
              <a:gd name="connsiteY32" fmla="*/ 0 h 738188"/>
              <a:gd name="connsiteX33" fmla="*/ 762000 w 1264444"/>
              <a:gd name="connsiteY33" fmla="*/ 0 h 738188"/>
              <a:gd name="connsiteX34" fmla="*/ 750094 w 1264444"/>
              <a:gd name="connsiteY34" fmla="*/ 4763 h 738188"/>
              <a:gd name="connsiteX35" fmla="*/ 747713 w 1264444"/>
              <a:gd name="connsiteY35" fmla="*/ 11907 h 738188"/>
              <a:gd name="connsiteX36" fmla="*/ 747713 w 1264444"/>
              <a:gd name="connsiteY36" fmla="*/ 23813 h 738188"/>
              <a:gd name="connsiteX37" fmla="*/ 759619 w 1264444"/>
              <a:gd name="connsiteY37" fmla="*/ 45244 h 738188"/>
              <a:gd name="connsiteX38" fmla="*/ 776288 w 1264444"/>
              <a:gd name="connsiteY38" fmla="*/ 66675 h 738188"/>
              <a:gd name="connsiteX39" fmla="*/ 797719 w 1264444"/>
              <a:gd name="connsiteY39" fmla="*/ 78582 h 738188"/>
              <a:gd name="connsiteX40" fmla="*/ 819150 w 1264444"/>
              <a:gd name="connsiteY40" fmla="*/ 92869 h 738188"/>
              <a:gd name="connsiteX41" fmla="*/ 831057 w 1264444"/>
              <a:gd name="connsiteY41" fmla="*/ 109538 h 738188"/>
              <a:gd name="connsiteX42" fmla="*/ 840582 w 1264444"/>
              <a:gd name="connsiteY42" fmla="*/ 133350 h 738188"/>
              <a:gd name="connsiteX43" fmla="*/ 845344 w 1264444"/>
              <a:gd name="connsiteY43" fmla="*/ 154782 h 738188"/>
              <a:gd name="connsiteX44" fmla="*/ 840582 w 1264444"/>
              <a:gd name="connsiteY44" fmla="*/ 169069 h 738188"/>
              <a:gd name="connsiteX45" fmla="*/ 831057 w 1264444"/>
              <a:gd name="connsiteY45" fmla="*/ 185738 h 738188"/>
              <a:gd name="connsiteX46" fmla="*/ 792957 w 1264444"/>
              <a:gd name="connsiteY46" fmla="*/ 219075 h 738188"/>
              <a:gd name="connsiteX47" fmla="*/ 735807 w 1264444"/>
              <a:gd name="connsiteY47" fmla="*/ 266700 h 738188"/>
              <a:gd name="connsiteX48" fmla="*/ 633413 w 1264444"/>
              <a:gd name="connsiteY48" fmla="*/ 335757 h 738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264444" h="738188">
                <a:moveTo>
                  <a:pt x="633413" y="335757"/>
                </a:moveTo>
                <a:lnTo>
                  <a:pt x="497682" y="419100"/>
                </a:lnTo>
                <a:lnTo>
                  <a:pt x="340519" y="504825"/>
                </a:lnTo>
                <a:lnTo>
                  <a:pt x="140494" y="607219"/>
                </a:lnTo>
                <a:lnTo>
                  <a:pt x="0" y="676275"/>
                </a:lnTo>
                <a:lnTo>
                  <a:pt x="69057" y="738188"/>
                </a:lnTo>
                <a:lnTo>
                  <a:pt x="230982" y="683419"/>
                </a:lnTo>
                <a:lnTo>
                  <a:pt x="473869" y="592932"/>
                </a:lnTo>
                <a:lnTo>
                  <a:pt x="666750" y="514350"/>
                </a:lnTo>
                <a:lnTo>
                  <a:pt x="781050" y="464344"/>
                </a:lnTo>
                <a:lnTo>
                  <a:pt x="862013" y="428625"/>
                </a:lnTo>
                <a:lnTo>
                  <a:pt x="921544" y="402432"/>
                </a:lnTo>
                <a:lnTo>
                  <a:pt x="964407" y="390525"/>
                </a:lnTo>
                <a:lnTo>
                  <a:pt x="1090613" y="361950"/>
                </a:lnTo>
                <a:lnTo>
                  <a:pt x="1200150" y="338138"/>
                </a:lnTo>
                <a:lnTo>
                  <a:pt x="1240632" y="323850"/>
                </a:lnTo>
                <a:lnTo>
                  <a:pt x="1254919" y="314325"/>
                </a:lnTo>
                <a:lnTo>
                  <a:pt x="1259682" y="307182"/>
                </a:lnTo>
                <a:lnTo>
                  <a:pt x="1264444" y="295275"/>
                </a:lnTo>
                <a:lnTo>
                  <a:pt x="1264444" y="283369"/>
                </a:lnTo>
                <a:lnTo>
                  <a:pt x="1262063" y="271463"/>
                </a:lnTo>
                <a:lnTo>
                  <a:pt x="1254919" y="254794"/>
                </a:lnTo>
                <a:lnTo>
                  <a:pt x="1228725" y="230982"/>
                </a:lnTo>
                <a:lnTo>
                  <a:pt x="1195388" y="209550"/>
                </a:lnTo>
                <a:lnTo>
                  <a:pt x="1181100" y="202407"/>
                </a:lnTo>
                <a:lnTo>
                  <a:pt x="1157288" y="185738"/>
                </a:lnTo>
                <a:lnTo>
                  <a:pt x="1121569" y="157163"/>
                </a:lnTo>
                <a:lnTo>
                  <a:pt x="1069182" y="121444"/>
                </a:lnTo>
                <a:lnTo>
                  <a:pt x="1002507" y="83344"/>
                </a:lnTo>
                <a:lnTo>
                  <a:pt x="940594" y="52388"/>
                </a:lnTo>
                <a:lnTo>
                  <a:pt x="857250" y="19050"/>
                </a:lnTo>
                <a:lnTo>
                  <a:pt x="809625" y="4763"/>
                </a:lnTo>
                <a:lnTo>
                  <a:pt x="781050" y="0"/>
                </a:lnTo>
                <a:lnTo>
                  <a:pt x="762000" y="0"/>
                </a:lnTo>
                <a:lnTo>
                  <a:pt x="750094" y="4763"/>
                </a:lnTo>
                <a:lnTo>
                  <a:pt x="747713" y="11907"/>
                </a:lnTo>
                <a:lnTo>
                  <a:pt x="747713" y="23813"/>
                </a:lnTo>
                <a:lnTo>
                  <a:pt x="759619" y="45244"/>
                </a:lnTo>
                <a:lnTo>
                  <a:pt x="776288" y="66675"/>
                </a:lnTo>
                <a:lnTo>
                  <a:pt x="797719" y="78582"/>
                </a:lnTo>
                <a:lnTo>
                  <a:pt x="819150" y="92869"/>
                </a:lnTo>
                <a:lnTo>
                  <a:pt x="831057" y="109538"/>
                </a:lnTo>
                <a:lnTo>
                  <a:pt x="840582" y="133350"/>
                </a:lnTo>
                <a:lnTo>
                  <a:pt x="845344" y="154782"/>
                </a:lnTo>
                <a:lnTo>
                  <a:pt x="840582" y="169069"/>
                </a:lnTo>
                <a:lnTo>
                  <a:pt x="831057" y="185738"/>
                </a:lnTo>
                <a:lnTo>
                  <a:pt x="792957" y="219075"/>
                </a:lnTo>
                <a:lnTo>
                  <a:pt x="735807" y="266700"/>
                </a:lnTo>
                <a:lnTo>
                  <a:pt x="633413" y="3357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E3F509FB-3BB5-4C0B-BF58-53D710B66032}"/>
              </a:ext>
            </a:extLst>
          </p:cNvPr>
          <p:cNvSpPr/>
          <p:nvPr/>
        </p:nvSpPr>
        <p:spPr>
          <a:xfrm>
            <a:off x="5065713" y="3352800"/>
            <a:ext cx="2044700" cy="1081088"/>
          </a:xfrm>
          <a:custGeom>
            <a:avLst/>
            <a:gdLst>
              <a:gd name="connsiteX0" fmla="*/ 664369 w 2045494"/>
              <a:gd name="connsiteY0" fmla="*/ 581025 h 1081088"/>
              <a:gd name="connsiteX1" fmla="*/ 526256 w 2045494"/>
              <a:gd name="connsiteY1" fmla="*/ 464344 h 1081088"/>
              <a:gd name="connsiteX2" fmla="*/ 433387 w 2045494"/>
              <a:gd name="connsiteY2" fmla="*/ 385763 h 1081088"/>
              <a:gd name="connsiteX3" fmla="*/ 357187 w 2045494"/>
              <a:gd name="connsiteY3" fmla="*/ 316706 h 1081088"/>
              <a:gd name="connsiteX4" fmla="*/ 261937 w 2045494"/>
              <a:gd name="connsiteY4" fmla="*/ 238125 h 1081088"/>
              <a:gd name="connsiteX5" fmla="*/ 200025 w 2045494"/>
              <a:gd name="connsiteY5" fmla="*/ 185738 h 1081088"/>
              <a:gd name="connsiteX6" fmla="*/ 164306 w 2045494"/>
              <a:gd name="connsiteY6" fmla="*/ 157163 h 1081088"/>
              <a:gd name="connsiteX7" fmla="*/ 121444 w 2045494"/>
              <a:gd name="connsiteY7" fmla="*/ 123825 h 1081088"/>
              <a:gd name="connsiteX8" fmla="*/ 80962 w 2045494"/>
              <a:gd name="connsiteY8" fmla="*/ 92869 h 1081088"/>
              <a:gd name="connsiteX9" fmla="*/ 61912 w 2045494"/>
              <a:gd name="connsiteY9" fmla="*/ 78581 h 1081088"/>
              <a:gd name="connsiteX10" fmla="*/ 40481 w 2045494"/>
              <a:gd name="connsiteY10" fmla="*/ 66675 h 1081088"/>
              <a:gd name="connsiteX11" fmla="*/ 28575 w 2045494"/>
              <a:gd name="connsiteY11" fmla="*/ 59531 h 1081088"/>
              <a:gd name="connsiteX12" fmla="*/ 19050 w 2045494"/>
              <a:gd name="connsiteY12" fmla="*/ 52388 h 1081088"/>
              <a:gd name="connsiteX13" fmla="*/ 7144 w 2045494"/>
              <a:gd name="connsiteY13" fmla="*/ 42863 h 1081088"/>
              <a:gd name="connsiteX14" fmla="*/ 2381 w 2045494"/>
              <a:gd name="connsiteY14" fmla="*/ 33338 h 1081088"/>
              <a:gd name="connsiteX15" fmla="*/ 0 w 2045494"/>
              <a:gd name="connsiteY15" fmla="*/ 21431 h 1081088"/>
              <a:gd name="connsiteX16" fmla="*/ 7144 w 2045494"/>
              <a:gd name="connsiteY16" fmla="*/ 14288 h 1081088"/>
              <a:gd name="connsiteX17" fmla="*/ 28575 w 2045494"/>
              <a:gd name="connsiteY17" fmla="*/ 2381 h 1081088"/>
              <a:gd name="connsiteX18" fmla="*/ 40481 w 2045494"/>
              <a:gd name="connsiteY18" fmla="*/ 0 h 1081088"/>
              <a:gd name="connsiteX19" fmla="*/ 71437 w 2045494"/>
              <a:gd name="connsiteY19" fmla="*/ 0 h 1081088"/>
              <a:gd name="connsiteX20" fmla="*/ 119062 w 2045494"/>
              <a:gd name="connsiteY20" fmla="*/ 7144 h 1081088"/>
              <a:gd name="connsiteX21" fmla="*/ 130969 w 2045494"/>
              <a:gd name="connsiteY21" fmla="*/ 14288 h 1081088"/>
              <a:gd name="connsiteX22" fmla="*/ 180975 w 2045494"/>
              <a:gd name="connsiteY22" fmla="*/ 50006 h 1081088"/>
              <a:gd name="connsiteX23" fmla="*/ 238125 w 2045494"/>
              <a:gd name="connsiteY23" fmla="*/ 83344 h 1081088"/>
              <a:gd name="connsiteX24" fmla="*/ 304800 w 2045494"/>
              <a:gd name="connsiteY24" fmla="*/ 119063 h 1081088"/>
              <a:gd name="connsiteX25" fmla="*/ 376237 w 2045494"/>
              <a:gd name="connsiteY25" fmla="*/ 154781 h 1081088"/>
              <a:gd name="connsiteX26" fmla="*/ 423862 w 2045494"/>
              <a:gd name="connsiteY26" fmla="*/ 204788 h 1081088"/>
              <a:gd name="connsiteX27" fmla="*/ 540544 w 2045494"/>
              <a:gd name="connsiteY27" fmla="*/ 273844 h 1081088"/>
              <a:gd name="connsiteX28" fmla="*/ 669131 w 2045494"/>
              <a:gd name="connsiteY28" fmla="*/ 357188 h 1081088"/>
              <a:gd name="connsiteX29" fmla="*/ 783431 w 2045494"/>
              <a:gd name="connsiteY29" fmla="*/ 426244 h 1081088"/>
              <a:gd name="connsiteX30" fmla="*/ 904875 w 2045494"/>
              <a:gd name="connsiteY30" fmla="*/ 500063 h 1081088"/>
              <a:gd name="connsiteX31" fmla="*/ 1026319 w 2045494"/>
              <a:gd name="connsiteY31" fmla="*/ 573881 h 1081088"/>
              <a:gd name="connsiteX32" fmla="*/ 1162050 w 2045494"/>
              <a:gd name="connsiteY32" fmla="*/ 650081 h 1081088"/>
              <a:gd name="connsiteX33" fmla="*/ 1276350 w 2045494"/>
              <a:gd name="connsiteY33" fmla="*/ 709613 h 1081088"/>
              <a:gd name="connsiteX34" fmla="*/ 1385887 w 2045494"/>
              <a:gd name="connsiteY34" fmla="*/ 759619 h 1081088"/>
              <a:gd name="connsiteX35" fmla="*/ 1531144 w 2045494"/>
              <a:gd name="connsiteY35" fmla="*/ 812006 h 1081088"/>
              <a:gd name="connsiteX36" fmla="*/ 1700212 w 2045494"/>
              <a:gd name="connsiteY36" fmla="*/ 866775 h 1081088"/>
              <a:gd name="connsiteX37" fmla="*/ 1883569 w 2045494"/>
              <a:gd name="connsiteY37" fmla="*/ 919163 h 1081088"/>
              <a:gd name="connsiteX38" fmla="*/ 1988344 w 2045494"/>
              <a:gd name="connsiteY38" fmla="*/ 950119 h 1081088"/>
              <a:gd name="connsiteX39" fmla="*/ 2014537 w 2045494"/>
              <a:gd name="connsiteY39" fmla="*/ 962025 h 1081088"/>
              <a:gd name="connsiteX40" fmla="*/ 2035969 w 2045494"/>
              <a:gd name="connsiteY40" fmla="*/ 976313 h 1081088"/>
              <a:gd name="connsiteX41" fmla="*/ 2043112 w 2045494"/>
              <a:gd name="connsiteY41" fmla="*/ 985838 h 1081088"/>
              <a:gd name="connsiteX42" fmla="*/ 2045494 w 2045494"/>
              <a:gd name="connsiteY42" fmla="*/ 992981 h 1081088"/>
              <a:gd name="connsiteX43" fmla="*/ 2045494 w 2045494"/>
              <a:gd name="connsiteY43" fmla="*/ 1002506 h 1081088"/>
              <a:gd name="connsiteX44" fmla="*/ 2033587 w 2045494"/>
              <a:gd name="connsiteY44" fmla="*/ 1016794 h 1081088"/>
              <a:gd name="connsiteX45" fmla="*/ 2021681 w 2045494"/>
              <a:gd name="connsiteY45" fmla="*/ 1026319 h 1081088"/>
              <a:gd name="connsiteX46" fmla="*/ 2009775 w 2045494"/>
              <a:gd name="connsiteY46" fmla="*/ 1033463 h 1081088"/>
              <a:gd name="connsiteX47" fmla="*/ 1990725 w 2045494"/>
              <a:gd name="connsiteY47" fmla="*/ 1038225 h 1081088"/>
              <a:gd name="connsiteX48" fmla="*/ 1931194 w 2045494"/>
              <a:gd name="connsiteY48" fmla="*/ 1042988 h 1081088"/>
              <a:gd name="connsiteX49" fmla="*/ 1831181 w 2045494"/>
              <a:gd name="connsiteY49" fmla="*/ 1050131 h 1081088"/>
              <a:gd name="connsiteX50" fmla="*/ 1721644 w 2045494"/>
              <a:gd name="connsiteY50" fmla="*/ 1059656 h 1081088"/>
              <a:gd name="connsiteX51" fmla="*/ 1614487 w 2045494"/>
              <a:gd name="connsiteY51" fmla="*/ 1066800 h 1081088"/>
              <a:gd name="connsiteX52" fmla="*/ 1476375 w 2045494"/>
              <a:gd name="connsiteY52" fmla="*/ 1076325 h 1081088"/>
              <a:gd name="connsiteX53" fmla="*/ 1423987 w 2045494"/>
              <a:gd name="connsiteY53" fmla="*/ 1078706 h 1081088"/>
              <a:gd name="connsiteX54" fmla="*/ 1393031 w 2045494"/>
              <a:gd name="connsiteY54" fmla="*/ 1081088 h 1081088"/>
              <a:gd name="connsiteX55" fmla="*/ 1345406 w 2045494"/>
              <a:gd name="connsiteY55" fmla="*/ 1078706 h 1081088"/>
              <a:gd name="connsiteX56" fmla="*/ 1316831 w 2045494"/>
              <a:gd name="connsiteY56" fmla="*/ 1073944 h 1081088"/>
              <a:gd name="connsiteX57" fmla="*/ 1273969 w 2045494"/>
              <a:gd name="connsiteY57" fmla="*/ 1062038 h 1081088"/>
              <a:gd name="connsiteX58" fmla="*/ 1240631 w 2045494"/>
              <a:gd name="connsiteY58" fmla="*/ 1047750 h 1081088"/>
              <a:gd name="connsiteX59" fmla="*/ 1214437 w 2045494"/>
              <a:gd name="connsiteY59" fmla="*/ 1031081 h 1081088"/>
              <a:gd name="connsiteX60" fmla="*/ 1140619 w 2045494"/>
              <a:gd name="connsiteY60" fmla="*/ 971550 h 1081088"/>
              <a:gd name="connsiteX61" fmla="*/ 1045369 w 2045494"/>
              <a:gd name="connsiteY61" fmla="*/ 897731 h 1081088"/>
              <a:gd name="connsiteX62" fmla="*/ 973931 w 2045494"/>
              <a:gd name="connsiteY62" fmla="*/ 838200 h 1081088"/>
              <a:gd name="connsiteX63" fmla="*/ 864394 w 2045494"/>
              <a:gd name="connsiteY63" fmla="*/ 745331 h 1081088"/>
              <a:gd name="connsiteX64" fmla="*/ 783431 w 2045494"/>
              <a:gd name="connsiteY64" fmla="*/ 678656 h 1081088"/>
              <a:gd name="connsiteX65" fmla="*/ 664369 w 2045494"/>
              <a:gd name="connsiteY65" fmla="*/ 581025 h 1081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045494" h="1081088">
                <a:moveTo>
                  <a:pt x="664369" y="581025"/>
                </a:moveTo>
                <a:lnTo>
                  <a:pt x="526256" y="464344"/>
                </a:lnTo>
                <a:lnTo>
                  <a:pt x="433387" y="385763"/>
                </a:lnTo>
                <a:lnTo>
                  <a:pt x="357187" y="316706"/>
                </a:lnTo>
                <a:lnTo>
                  <a:pt x="261937" y="238125"/>
                </a:lnTo>
                <a:lnTo>
                  <a:pt x="200025" y="185738"/>
                </a:lnTo>
                <a:lnTo>
                  <a:pt x="164306" y="157163"/>
                </a:lnTo>
                <a:lnTo>
                  <a:pt x="121444" y="123825"/>
                </a:lnTo>
                <a:lnTo>
                  <a:pt x="80962" y="92869"/>
                </a:lnTo>
                <a:lnTo>
                  <a:pt x="61912" y="78581"/>
                </a:lnTo>
                <a:lnTo>
                  <a:pt x="40481" y="66675"/>
                </a:lnTo>
                <a:lnTo>
                  <a:pt x="28575" y="59531"/>
                </a:lnTo>
                <a:lnTo>
                  <a:pt x="19050" y="52388"/>
                </a:lnTo>
                <a:lnTo>
                  <a:pt x="7144" y="42863"/>
                </a:lnTo>
                <a:lnTo>
                  <a:pt x="2381" y="33338"/>
                </a:lnTo>
                <a:lnTo>
                  <a:pt x="0" y="21431"/>
                </a:lnTo>
                <a:lnTo>
                  <a:pt x="7144" y="14288"/>
                </a:lnTo>
                <a:lnTo>
                  <a:pt x="28575" y="2381"/>
                </a:lnTo>
                <a:lnTo>
                  <a:pt x="40481" y="0"/>
                </a:lnTo>
                <a:lnTo>
                  <a:pt x="71437" y="0"/>
                </a:lnTo>
                <a:lnTo>
                  <a:pt x="119062" y="7144"/>
                </a:lnTo>
                <a:lnTo>
                  <a:pt x="130969" y="14288"/>
                </a:lnTo>
                <a:lnTo>
                  <a:pt x="180975" y="50006"/>
                </a:lnTo>
                <a:lnTo>
                  <a:pt x="238125" y="83344"/>
                </a:lnTo>
                <a:lnTo>
                  <a:pt x="304800" y="119063"/>
                </a:lnTo>
                <a:lnTo>
                  <a:pt x="376237" y="154781"/>
                </a:lnTo>
                <a:lnTo>
                  <a:pt x="423862" y="204788"/>
                </a:lnTo>
                <a:lnTo>
                  <a:pt x="540544" y="273844"/>
                </a:lnTo>
                <a:lnTo>
                  <a:pt x="669131" y="357188"/>
                </a:lnTo>
                <a:lnTo>
                  <a:pt x="783431" y="426244"/>
                </a:lnTo>
                <a:lnTo>
                  <a:pt x="904875" y="500063"/>
                </a:lnTo>
                <a:lnTo>
                  <a:pt x="1026319" y="573881"/>
                </a:lnTo>
                <a:lnTo>
                  <a:pt x="1162050" y="650081"/>
                </a:lnTo>
                <a:lnTo>
                  <a:pt x="1276350" y="709613"/>
                </a:lnTo>
                <a:lnTo>
                  <a:pt x="1385887" y="759619"/>
                </a:lnTo>
                <a:lnTo>
                  <a:pt x="1531144" y="812006"/>
                </a:lnTo>
                <a:lnTo>
                  <a:pt x="1700212" y="866775"/>
                </a:lnTo>
                <a:lnTo>
                  <a:pt x="1883569" y="919163"/>
                </a:lnTo>
                <a:lnTo>
                  <a:pt x="1988344" y="950119"/>
                </a:lnTo>
                <a:lnTo>
                  <a:pt x="2014537" y="962025"/>
                </a:lnTo>
                <a:lnTo>
                  <a:pt x="2035969" y="976313"/>
                </a:lnTo>
                <a:lnTo>
                  <a:pt x="2043112" y="985838"/>
                </a:lnTo>
                <a:lnTo>
                  <a:pt x="2045494" y="992981"/>
                </a:lnTo>
                <a:lnTo>
                  <a:pt x="2045494" y="1002506"/>
                </a:lnTo>
                <a:lnTo>
                  <a:pt x="2033587" y="1016794"/>
                </a:lnTo>
                <a:lnTo>
                  <a:pt x="2021681" y="1026319"/>
                </a:lnTo>
                <a:lnTo>
                  <a:pt x="2009775" y="1033463"/>
                </a:lnTo>
                <a:lnTo>
                  <a:pt x="1990725" y="1038225"/>
                </a:lnTo>
                <a:lnTo>
                  <a:pt x="1931194" y="1042988"/>
                </a:lnTo>
                <a:lnTo>
                  <a:pt x="1831181" y="1050131"/>
                </a:lnTo>
                <a:lnTo>
                  <a:pt x="1721644" y="1059656"/>
                </a:lnTo>
                <a:lnTo>
                  <a:pt x="1614487" y="1066800"/>
                </a:lnTo>
                <a:lnTo>
                  <a:pt x="1476375" y="1076325"/>
                </a:lnTo>
                <a:lnTo>
                  <a:pt x="1423987" y="1078706"/>
                </a:lnTo>
                <a:lnTo>
                  <a:pt x="1393031" y="1081088"/>
                </a:lnTo>
                <a:lnTo>
                  <a:pt x="1345406" y="1078706"/>
                </a:lnTo>
                <a:lnTo>
                  <a:pt x="1316831" y="1073944"/>
                </a:lnTo>
                <a:lnTo>
                  <a:pt x="1273969" y="1062038"/>
                </a:lnTo>
                <a:lnTo>
                  <a:pt x="1240631" y="1047750"/>
                </a:lnTo>
                <a:lnTo>
                  <a:pt x="1214437" y="1031081"/>
                </a:lnTo>
                <a:lnTo>
                  <a:pt x="1140619" y="971550"/>
                </a:lnTo>
                <a:lnTo>
                  <a:pt x="1045369" y="897731"/>
                </a:lnTo>
                <a:lnTo>
                  <a:pt x="973931" y="838200"/>
                </a:lnTo>
                <a:lnTo>
                  <a:pt x="864394" y="745331"/>
                </a:lnTo>
                <a:lnTo>
                  <a:pt x="783431" y="678656"/>
                </a:lnTo>
                <a:lnTo>
                  <a:pt x="664369" y="581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0DF5C107-09D4-427E-805D-B41A88AA332C}"/>
              </a:ext>
            </a:extLst>
          </p:cNvPr>
          <p:cNvSpPr/>
          <p:nvPr/>
        </p:nvSpPr>
        <p:spPr>
          <a:xfrm>
            <a:off x="3636963" y="4524375"/>
            <a:ext cx="2420937" cy="490538"/>
          </a:xfrm>
          <a:custGeom>
            <a:avLst/>
            <a:gdLst>
              <a:gd name="connsiteX0" fmla="*/ 1576387 w 2421731"/>
              <a:gd name="connsiteY0" fmla="*/ 104775 h 490538"/>
              <a:gd name="connsiteX1" fmla="*/ 1314450 w 2421731"/>
              <a:gd name="connsiteY1" fmla="*/ 140494 h 490538"/>
              <a:gd name="connsiteX2" fmla="*/ 1042987 w 2421731"/>
              <a:gd name="connsiteY2" fmla="*/ 183356 h 490538"/>
              <a:gd name="connsiteX3" fmla="*/ 862012 w 2421731"/>
              <a:gd name="connsiteY3" fmla="*/ 211931 h 490538"/>
              <a:gd name="connsiteX4" fmla="*/ 673894 w 2421731"/>
              <a:gd name="connsiteY4" fmla="*/ 242888 h 490538"/>
              <a:gd name="connsiteX5" fmla="*/ 538162 w 2421731"/>
              <a:gd name="connsiteY5" fmla="*/ 266700 h 490538"/>
              <a:gd name="connsiteX6" fmla="*/ 509587 w 2421731"/>
              <a:gd name="connsiteY6" fmla="*/ 269081 h 490538"/>
              <a:gd name="connsiteX7" fmla="*/ 471487 w 2421731"/>
              <a:gd name="connsiteY7" fmla="*/ 271463 h 490538"/>
              <a:gd name="connsiteX8" fmla="*/ 421481 w 2421731"/>
              <a:gd name="connsiteY8" fmla="*/ 271463 h 490538"/>
              <a:gd name="connsiteX9" fmla="*/ 366712 w 2421731"/>
              <a:gd name="connsiteY9" fmla="*/ 271463 h 490538"/>
              <a:gd name="connsiteX10" fmla="*/ 295275 w 2421731"/>
              <a:gd name="connsiteY10" fmla="*/ 266700 h 490538"/>
              <a:gd name="connsiteX11" fmla="*/ 242887 w 2421731"/>
              <a:gd name="connsiteY11" fmla="*/ 261938 h 490538"/>
              <a:gd name="connsiteX12" fmla="*/ 159544 w 2421731"/>
              <a:gd name="connsiteY12" fmla="*/ 247650 h 490538"/>
              <a:gd name="connsiteX13" fmla="*/ 73819 w 2421731"/>
              <a:gd name="connsiteY13" fmla="*/ 226219 h 490538"/>
              <a:gd name="connsiteX14" fmla="*/ 33337 w 2421731"/>
              <a:gd name="connsiteY14" fmla="*/ 211931 h 490538"/>
              <a:gd name="connsiteX15" fmla="*/ 16669 w 2421731"/>
              <a:gd name="connsiteY15" fmla="*/ 209550 h 490538"/>
              <a:gd name="connsiteX16" fmla="*/ 7144 w 2421731"/>
              <a:gd name="connsiteY16" fmla="*/ 209550 h 490538"/>
              <a:gd name="connsiteX17" fmla="*/ 0 w 2421731"/>
              <a:gd name="connsiteY17" fmla="*/ 214313 h 490538"/>
              <a:gd name="connsiteX18" fmla="*/ 0 w 2421731"/>
              <a:gd name="connsiteY18" fmla="*/ 221456 h 490538"/>
              <a:gd name="connsiteX19" fmla="*/ 4762 w 2421731"/>
              <a:gd name="connsiteY19" fmla="*/ 242888 h 490538"/>
              <a:gd name="connsiteX20" fmla="*/ 21431 w 2421731"/>
              <a:gd name="connsiteY20" fmla="*/ 278606 h 490538"/>
              <a:gd name="connsiteX21" fmla="*/ 47625 w 2421731"/>
              <a:gd name="connsiteY21" fmla="*/ 309563 h 490538"/>
              <a:gd name="connsiteX22" fmla="*/ 88106 w 2421731"/>
              <a:gd name="connsiteY22" fmla="*/ 340519 h 490538"/>
              <a:gd name="connsiteX23" fmla="*/ 123825 w 2421731"/>
              <a:gd name="connsiteY23" fmla="*/ 361950 h 490538"/>
              <a:gd name="connsiteX24" fmla="*/ 180975 w 2421731"/>
              <a:gd name="connsiteY24" fmla="*/ 390525 h 490538"/>
              <a:gd name="connsiteX25" fmla="*/ 269081 w 2421731"/>
              <a:gd name="connsiteY25" fmla="*/ 431006 h 490538"/>
              <a:gd name="connsiteX26" fmla="*/ 376237 w 2421731"/>
              <a:gd name="connsiteY26" fmla="*/ 471488 h 490538"/>
              <a:gd name="connsiteX27" fmla="*/ 438150 w 2421731"/>
              <a:gd name="connsiteY27" fmla="*/ 490538 h 490538"/>
              <a:gd name="connsiteX28" fmla="*/ 485775 w 2421731"/>
              <a:gd name="connsiteY28" fmla="*/ 481013 h 490538"/>
              <a:gd name="connsiteX29" fmla="*/ 588169 w 2421731"/>
              <a:gd name="connsiteY29" fmla="*/ 457200 h 490538"/>
              <a:gd name="connsiteX30" fmla="*/ 707231 w 2421731"/>
              <a:gd name="connsiteY30" fmla="*/ 435769 h 490538"/>
              <a:gd name="connsiteX31" fmla="*/ 909637 w 2421731"/>
              <a:gd name="connsiteY31" fmla="*/ 397669 h 490538"/>
              <a:gd name="connsiteX32" fmla="*/ 1062037 w 2421731"/>
              <a:gd name="connsiteY32" fmla="*/ 371475 h 490538"/>
              <a:gd name="connsiteX33" fmla="*/ 1262062 w 2421731"/>
              <a:gd name="connsiteY33" fmla="*/ 340519 h 490538"/>
              <a:gd name="connsiteX34" fmla="*/ 1493044 w 2421731"/>
              <a:gd name="connsiteY34" fmla="*/ 311944 h 490538"/>
              <a:gd name="connsiteX35" fmla="*/ 1671637 w 2421731"/>
              <a:gd name="connsiteY35" fmla="*/ 295275 h 490538"/>
              <a:gd name="connsiteX36" fmla="*/ 1824037 w 2421731"/>
              <a:gd name="connsiteY36" fmla="*/ 285750 h 490538"/>
              <a:gd name="connsiteX37" fmla="*/ 1964531 w 2421731"/>
              <a:gd name="connsiteY37" fmla="*/ 280988 h 490538"/>
              <a:gd name="connsiteX38" fmla="*/ 2135981 w 2421731"/>
              <a:gd name="connsiteY38" fmla="*/ 280988 h 490538"/>
              <a:gd name="connsiteX39" fmla="*/ 2257425 w 2421731"/>
              <a:gd name="connsiteY39" fmla="*/ 288131 h 490538"/>
              <a:gd name="connsiteX40" fmla="*/ 2300287 w 2421731"/>
              <a:gd name="connsiteY40" fmla="*/ 288131 h 490538"/>
              <a:gd name="connsiteX41" fmla="*/ 2338387 w 2421731"/>
              <a:gd name="connsiteY41" fmla="*/ 276225 h 490538"/>
              <a:gd name="connsiteX42" fmla="*/ 2366962 w 2421731"/>
              <a:gd name="connsiteY42" fmla="*/ 261938 h 490538"/>
              <a:gd name="connsiteX43" fmla="*/ 2395537 w 2421731"/>
              <a:gd name="connsiteY43" fmla="*/ 242888 h 490538"/>
              <a:gd name="connsiteX44" fmla="*/ 2409825 w 2421731"/>
              <a:gd name="connsiteY44" fmla="*/ 226219 h 490538"/>
              <a:gd name="connsiteX45" fmla="*/ 2416969 w 2421731"/>
              <a:gd name="connsiteY45" fmla="*/ 211931 h 490538"/>
              <a:gd name="connsiteX46" fmla="*/ 2421731 w 2421731"/>
              <a:gd name="connsiteY46" fmla="*/ 195263 h 490538"/>
              <a:gd name="connsiteX47" fmla="*/ 2421731 w 2421731"/>
              <a:gd name="connsiteY47" fmla="*/ 180975 h 490538"/>
              <a:gd name="connsiteX48" fmla="*/ 2416969 w 2421731"/>
              <a:gd name="connsiteY48" fmla="*/ 159544 h 490538"/>
              <a:gd name="connsiteX49" fmla="*/ 2409825 w 2421731"/>
              <a:gd name="connsiteY49" fmla="*/ 142875 h 490538"/>
              <a:gd name="connsiteX50" fmla="*/ 2402681 w 2421731"/>
              <a:gd name="connsiteY50" fmla="*/ 133350 h 490538"/>
              <a:gd name="connsiteX51" fmla="*/ 2378869 w 2421731"/>
              <a:gd name="connsiteY51" fmla="*/ 121444 h 490538"/>
              <a:gd name="connsiteX52" fmla="*/ 2286000 w 2421731"/>
              <a:gd name="connsiteY52" fmla="*/ 90488 h 490538"/>
              <a:gd name="connsiteX53" fmla="*/ 2152650 w 2421731"/>
              <a:gd name="connsiteY53" fmla="*/ 50006 h 490538"/>
              <a:gd name="connsiteX54" fmla="*/ 2062162 w 2421731"/>
              <a:gd name="connsiteY54" fmla="*/ 26194 h 490538"/>
              <a:gd name="connsiteX55" fmla="*/ 1969294 w 2421731"/>
              <a:gd name="connsiteY55" fmla="*/ 2381 h 490538"/>
              <a:gd name="connsiteX56" fmla="*/ 1959769 w 2421731"/>
              <a:gd name="connsiteY56" fmla="*/ 0 h 490538"/>
              <a:gd name="connsiteX57" fmla="*/ 1940719 w 2421731"/>
              <a:gd name="connsiteY57" fmla="*/ 16669 h 490538"/>
              <a:gd name="connsiteX58" fmla="*/ 1907381 w 2421731"/>
              <a:gd name="connsiteY58" fmla="*/ 42863 h 490538"/>
              <a:gd name="connsiteX59" fmla="*/ 1878806 w 2421731"/>
              <a:gd name="connsiteY59" fmla="*/ 61913 h 490538"/>
              <a:gd name="connsiteX60" fmla="*/ 1852612 w 2421731"/>
              <a:gd name="connsiteY60" fmla="*/ 69056 h 490538"/>
              <a:gd name="connsiteX61" fmla="*/ 1721644 w 2421731"/>
              <a:gd name="connsiteY61" fmla="*/ 88106 h 490538"/>
              <a:gd name="connsiteX62" fmla="*/ 1576387 w 2421731"/>
              <a:gd name="connsiteY62" fmla="*/ 104775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421731" h="490538">
                <a:moveTo>
                  <a:pt x="1576387" y="104775"/>
                </a:moveTo>
                <a:lnTo>
                  <a:pt x="1314450" y="140494"/>
                </a:lnTo>
                <a:lnTo>
                  <a:pt x="1042987" y="183356"/>
                </a:lnTo>
                <a:lnTo>
                  <a:pt x="862012" y="211931"/>
                </a:lnTo>
                <a:lnTo>
                  <a:pt x="673894" y="242888"/>
                </a:lnTo>
                <a:lnTo>
                  <a:pt x="538162" y="266700"/>
                </a:lnTo>
                <a:lnTo>
                  <a:pt x="509587" y="269081"/>
                </a:lnTo>
                <a:lnTo>
                  <a:pt x="471487" y="271463"/>
                </a:lnTo>
                <a:lnTo>
                  <a:pt x="421481" y="271463"/>
                </a:lnTo>
                <a:lnTo>
                  <a:pt x="366712" y="271463"/>
                </a:lnTo>
                <a:lnTo>
                  <a:pt x="295275" y="266700"/>
                </a:lnTo>
                <a:lnTo>
                  <a:pt x="242887" y="261938"/>
                </a:lnTo>
                <a:lnTo>
                  <a:pt x="159544" y="247650"/>
                </a:lnTo>
                <a:lnTo>
                  <a:pt x="73819" y="226219"/>
                </a:lnTo>
                <a:lnTo>
                  <a:pt x="33337" y="211931"/>
                </a:lnTo>
                <a:lnTo>
                  <a:pt x="16669" y="209550"/>
                </a:lnTo>
                <a:lnTo>
                  <a:pt x="7144" y="209550"/>
                </a:lnTo>
                <a:lnTo>
                  <a:pt x="0" y="214313"/>
                </a:lnTo>
                <a:lnTo>
                  <a:pt x="0" y="221456"/>
                </a:lnTo>
                <a:lnTo>
                  <a:pt x="4762" y="242888"/>
                </a:lnTo>
                <a:lnTo>
                  <a:pt x="21431" y="278606"/>
                </a:lnTo>
                <a:lnTo>
                  <a:pt x="47625" y="309563"/>
                </a:lnTo>
                <a:lnTo>
                  <a:pt x="88106" y="340519"/>
                </a:lnTo>
                <a:lnTo>
                  <a:pt x="123825" y="361950"/>
                </a:lnTo>
                <a:lnTo>
                  <a:pt x="180975" y="390525"/>
                </a:lnTo>
                <a:lnTo>
                  <a:pt x="269081" y="431006"/>
                </a:lnTo>
                <a:lnTo>
                  <a:pt x="376237" y="471488"/>
                </a:lnTo>
                <a:lnTo>
                  <a:pt x="438150" y="490538"/>
                </a:lnTo>
                <a:lnTo>
                  <a:pt x="485775" y="481013"/>
                </a:lnTo>
                <a:lnTo>
                  <a:pt x="588169" y="457200"/>
                </a:lnTo>
                <a:lnTo>
                  <a:pt x="707231" y="435769"/>
                </a:lnTo>
                <a:lnTo>
                  <a:pt x="909637" y="397669"/>
                </a:lnTo>
                <a:lnTo>
                  <a:pt x="1062037" y="371475"/>
                </a:lnTo>
                <a:lnTo>
                  <a:pt x="1262062" y="340519"/>
                </a:lnTo>
                <a:lnTo>
                  <a:pt x="1493044" y="311944"/>
                </a:lnTo>
                <a:lnTo>
                  <a:pt x="1671637" y="295275"/>
                </a:lnTo>
                <a:lnTo>
                  <a:pt x="1824037" y="285750"/>
                </a:lnTo>
                <a:lnTo>
                  <a:pt x="1964531" y="280988"/>
                </a:lnTo>
                <a:lnTo>
                  <a:pt x="2135981" y="280988"/>
                </a:lnTo>
                <a:lnTo>
                  <a:pt x="2257425" y="288131"/>
                </a:lnTo>
                <a:lnTo>
                  <a:pt x="2300287" y="288131"/>
                </a:lnTo>
                <a:lnTo>
                  <a:pt x="2338387" y="276225"/>
                </a:lnTo>
                <a:lnTo>
                  <a:pt x="2366962" y="261938"/>
                </a:lnTo>
                <a:lnTo>
                  <a:pt x="2395537" y="242888"/>
                </a:lnTo>
                <a:lnTo>
                  <a:pt x="2409825" y="226219"/>
                </a:lnTo>
                <a:lnTo>
                  <a:pt x="2416969" y="211931"/>
                </a:lnTo>
                <a:lnTo>
                  <a:pt x="2421731" y="195263"/>
                </a:lnTo>
                <a:lnTo>
                  <a:pt x="2421731" y="180975"/>
                </a:lnTo>
                <a:lnTo>
                  <a:pt x="2416969" y="159544"/>
                </a:lnTo>
                <a:lnTo>
                  <a:pt x="2409825" y="142875"/>
                </a:lnTo>
                <a:lnTo>
                  <a:pt x="2402681" y="133350"/>
                </a:lnTo>
                <a:lnTo>
                  <a:pt x="2378869" y="121444"/>
                </a:lnTo>
                <a:lnTo>
                  <a:pt x="2286000" y="90488"/>
                </a:lnTo>
                <a:lnTo>
                  <a:pt x="2152650" y="50006"/>
                </a:lnTo>
                <a:lnTo>
                  <a:pt x="2062162" y="26194"/>
                </a:lnTo>
                <a:lnTo>
                  <a:pt x="1969294" y="2381"/>
                </a:lnTo>
                <a:lnTo>
                  <a:pt x="1959769" y="0"/>
                </a:lnTo>
                <a:lnTo>
                  <a:pt x="1940719" y="16669"/>
                </a:lnTo>
                <a:lnTo>
                  <a:pt x="1907381" y="42863"/>
                </a:lnTo>
                <a:lnTo>
                  <a:pt x="1878806" y="61913"/>
                </a:lnTo>
                <a:lnTo>
                  <a:pt x="1852612" y="69056"/>
                </a:lnTo>
                <a:lnTo>
                  <a:pt x="1721644" y="88106"/>
                </a:lnTo>
                <a:lnTo>
                  <a:pt x="1576387" y="1047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DF41D428-4695-4414-9E33-BD3DCED81948}"/>
              </a:ext>
            </a:extLst>
          </p:cNvPr>
          <p:cNvSpPr/>
          <p:nvPr/>
        </p:nvSpPr>
        <p:spPr>
          <a:xfrm>
            <a:off x="2706688" y="5173663"/>
            <a:ext cx="565150" cy="892175"/>
          </a:xfrm>
          <a:custGeom>
            <a:avLst/>
            <a:gdLst>
              <a:gd name="connsiteX0" fmla="*/ 550069 w 564357"/>
              <a:gd name="connsiteY0" fmla="*/ 221457 h 890588"/>
              <a:gd name="connsiteX1" fmla="*/ 535782 w 564357"/>
              <a:gd name="connsiteY1" fmla="*/ 304800 h 890588"/>
              <a:gd name="connsiteX2" fmla="*/ 516732 w 564357"/>
              <a:gd name="connsiteY2" fmla="*/ 381000 h 890588"/>
              <a:gd name="connsiteX3" fmla="*/ 495300 w 564357"/>
              <a:gd name="connsiteY3" fmla="*/ 454819 h 890588"/>
              <a:gd name="connsiteX4" fmla="*/ 466725 w 564357"/>
              <a:gd name="connsiteY4" fmla="*/ 528638 h 890588"/>
              <a:gd name="connsiteX5" fmla="*/ 435769 w 564357"/>
              <a:gd name="connsiteY5" fmla="*/ 592932 h 890588"/>
              <a:gd name="connsiteX6" fmla="*/ 397669 w 564357"/>
              <a:gd name="connsiteY6" fmla="*/ 659607 h 890588"/>
              <a:gd name="connsiteX7" fmla="*/ 357188 w 564357"/>
              <a:gd name="connsiteY7" fmla="*/ 721519 h 890588"/>
              <a:gd name="connsiteX8" fmla="*/ 311944 w 564357"/>
              <a:gd name="connsiteY8" fmla="*/ 781050 h 890588"/>
              <a:gd name="connsiteX9" fmla="*/ 283369 w 564357"/>
              <a:gd name="connsiteY9" fmla="*/ 814388 h 890588"/>
              <a:gd name="connsiteX10" fmla="*/ 242888 w 564357"/>
              <a:gd name="connsiteY10" fmla="*/ 847725 h 890588"/>
              <a:gd name="connsiteX11" fmla="*/ 200025 w 564357"/>
              <a:gd name="connsiteY11" fmla="*/ 869157 h 890588"/>
              <a:gd name="connsiteX12" fmla="*/ 145257 w 564357"/>
              <a:gd name="connsiteY12" fmla="*/ 885825 h 890588"/>
              <a:gd name="connsiteX13" fmla="*/ 109538 w 564357"/>
              <a:gd name="connsiteY13" fmla="*/ 890588 h 890588"/>
              <a:gd name="connsiteX14" fmla="*/ 57150 w 564357"/>
              <a:gd name="connsiteY14" fmla="*/ 890588 h 890588"/>
              <a:gd name="connsiteX15" fmla="*/ 30957 w 564357"/>
              <a:gd name="connsiteY15" fmla="*/ 881063 h 890588"/>
              <a:gd name="connsiteX16" fmla="*/ 9525 w 564357"/>
              <a:gd name="connsiteY16" fmla="*/ 864394 h 890588"/>
              <a:gd name="connsiteX17" fmla="*/ 0 w 564357"/>
              <a:gd name="connsiteY17" fmla="*/ 842963 h 890588"/>
              <a:gd name="connsiteX18" fmla="*/ 0 w 564357"/>
              <a:gd name="connsiteY18" fmla="*/ 812007 h 890588"/>
              <a:gd name="connsiteX19" fmla="*/ 4763 w 564357"/>
              <a:gd name="connsiteY19" fmla="*/ 764382 h 890588"/>
              <a:gd name="connsiteX20" fmla="*/ 19050 w 564357"/>
              <a:gd name="connsiteY20" fmla="*/ 707232 h 890588"/>
              <a:gd name="connsiteX21" fmla="*/ 33338 w 564357"/>
              <a:gd name="connsiteY21" fmla="*/ 664369 h 890588"/>
              <a:gd name="connsiteX22" fmla="*/ 61913 w 564357"/>
              <a:gd name="connsiteY22" fmla="*/ 595313 h 890588"/>
              <a:gd name="connsiteX23" fmla="*/ 76200 w 564357"/>
              <a:gd name="connsiteY23" fmla="*/ 573882 h 890588"/>
              <a:gd name="connsiteX24" fmla="*/ 104775 w 564357"/>
              <a:gd name="connsiteY24" fmla="*/ 554832 h 890588"/>
              <a:gd name="connsiteX25" fmla="*/ 140494 w 564357"/>
              <a:gd name="connsiteY25" fmla="*/ 533400 h 890588"/>
              <a:gd name="connsiteX26" fmla="*/ 185738 w 564357"/>
              <a:gd name="connsiteY26" fmla="*/ 500063 h 890588"/>
              <a:gd name="connsiteX27" fmla="*/ 235744 w 564357"/>
              <a:gd name="connsiteY27" fmla="*/ 457200 h 890588"/>
              <a:gd name="connsiteX28" fmla="*/ 290513 w 564357"/>
              <a:gd name="connsiteY28" fmla="*/ 407194 h 890588"/>
              <a:gd name="connsiteX29" fmla="*/ 330994 w 564357"/>
              <a:gd name="connsiteY29" fmla="*/ 361950 h 890588"/>
              <a:gd name="connsiteX30" fmla="*/ 361950 w 564357"/>
              <a:gd name="connsiteY30" fmla="*/ 323850 h 890588"/>
              <a:gd name="connsiteX31" fmla="*/ 400050 w 564357"/>
              <a:gd name="connsiteY31" fmla="*/ 261938 h 890588"/>
              <a:gd name="connsiteX32" fmla="*/ 445294 w 564357"/>
              <a:gd name="connsiteY32" fmla="*/ 185738 h 890588"/>
              <a:gd name="connsiteX33" fmla="*/ 485775 w 564357"/>
              <a:gd name="connsiteY33" fmla="*/ 102394 h 890588"/>
              <a:gd name="connsiteX34" fmla="*/ 497682 w 564357"/>
              <a:gd name="connsiteY34" fmla="*/ 69057 h 890588"/>
              <a:gd name="connsiteX35" fmla="*/ 519113 w 564357"/>
              <a:gd name="connsiteY35" fmla="*/ 19050 h 890588"/>
              <a:gd name="connsiteX36" fmla="*/ 528638 w 564357"/>
              <a:gd name="connsiteY36" fmla="*/ 4763 h 890588"/>
              <a:gd name="connsiteX37" fmla="*/ 542925 w 564357"/>
              <a:gd name="connsiteY37" fmla="*/ 0 h 890588"/>
              <a:gd name="connsiteX38" fmla="*/ 552450 w 564357"/>
              <a:gd name="connsiteY38" fmla="*/ 0 h 890588"/>
              <a:gd name="connsiteX39" fmla="*/ 561975 w 564357"/>
              <a:gd name="connsiteY39" fmla="*/ 11907 h 890588"/>
              <a:gd name="connsiteX40" fmla="*/ 564357 w 564357"/>
              <a:gd name="connsiteY40" fmla="*/ 28575 h 890588"/>
              <a:gd name="connsiteX41" fmla="*/ 559594 w 564357"/>
              <a:gd name="connsiteY41" fmla="*/ 157163 h 890588"/>
              <a:gd name="connsiteX42" fmla="*/ 550069 w 564357"/>
              <a:gd name="connsiteY42" fmla="*/ 221457 h 8905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64357" h="890588">
                <a:moveTo>
                  <a:pt x="550069" y="221457"/>
                </a:moveTo>
                <a:lnTo>
                  <a:pt x="535782" y="304800"/>
                </a:lnTo>
                <a:lnTo>
                  <a:pt x="516732" y="381000"/>
                </a:lnTo>
                <a:lnTo>
                  <a:pt x="495300" y="454819"/>
                </a:lnTo>
                <a:lnTo>
                  <a:pt x="466725" y="528638"/>
                </a:lnTo>
                <a:lnTo>
                  <a:pt x="435769" y="592932"/>
                </a:lnTo>
                <a:lnTo>
                  <a:pt x="397669" y="659607"/>
                </a:lnTo>
                <a:lnTo>
                  <a:pt x="357188" y="721519"/>
                </a:lnTo>
                <a:lnTo>
                  <a:pt x="311944" y="781050"/>
                </a:lnTo>
                <a:lnTo>
                  <a:pt x="283369" y="814388"/>
                </a:lnTo>
                <a:lnTo>
                  <a:pt x="242888" y="847725"/>
                </a:lnTo>
                <a:lnTo>
                  <a:pt x="200025" y="869157"/>
                </a:lnTo>
                <a:lnTo>
                  <a:pt x="145257" y="885825"/>
                </a:lnTo>
                <a:lnTo>
                  <a:pt x="109538" y="890588"/>
                </a:lnTo>
                <a:lnTo>
                  <a:pt x="57150" y="890588"/>
                </a:lnTo>
                <a:lnTo>
                  <a:pt x="30957" y="881063"/>
                </a:lnTo>
                <a:lnTo>
                  <a:pt x="9525" y="864394"/>
                </a:lnTo>
                <a:lnTo>
                  <a:pt x="0" y="842963"/>
                </a:lnTo>
                <a:lnTo>
                  <a:pt x="0" y="812007"/>
                </a:lnTo>
                <a:lnTo>
                  <a:pt x="4763" y="764382"/>
                </a:lnTo>
                <a:lnTo>
                  <a:pt x="19050" y="707232"/>
                </a:lnTo>
                <a:lnTo>
                  <a:pt x="33338" y="664369"/>
                </a:lnTo>
                <a:lnTo>
                  <a:pt x="61913" y="595313"/>
                </a:lnTo>
                <a:lnTo>
                  <a:pt x="76200" y="573882"/>
                </a:lnTo>
                <a:lnTo>
                  <a:pt x="104775" y="554832"/>
                </a:lnTo>
                <a:lnTo>
                  <a:pt x="140494" y="533400"/>
                </a:lnTo>
                <a:lnTo>
                  <a:pt x="185738" y="500063"/>
                </a:lnTo>
                <a:lnTo>
                  <a:pt x="235744" y="457200"/>
                </a:lnTo>
                <a:lnTo>
                  <a:pt x="290513" y="407194"/>
                </a:lnTo>
                <a:lnTo>
                  <a:pt x="330994" y="361950"/>
                </a:lnTo>
                <a:lnTo>
                  <a:pt x="361950" y="323850"/>
                </a:lnTo>
                <a:lnTo>
                  <a:pt x="400050" y="261938"/>
                </a:lnTo>
                <a:lnTo>
                  <a:pt x="445294" y="185738"/>
                </a:lnTo>
                <a:lnTo>
                  <a:pt x="485775" y="102394"/>
                </a:lnTo>
                <a:lnTo>
                  <a:pt x="497682" y="69057"/>
                </a:lnTo>
                <a:lnTo>
                  <a:pt x="519113" y="19050"/>
                </a:lnTo>
                <a:lnTo>
                  <a:pt x="528638" y="4763"/>
                </a:lnTo>
                <a:lnTo>
                  <a:pt x="542925" y="0"/>
                </a:lnTo>
                <a:lnTo>
                  <a:pt x="552450" y="0"/>
                </a:lnTo>
                <a:lnTo>
                  <a:pt x="561975" y="11907"/>
                </a:lnTo>
                <a:lnTo>
                  <a:pt x="564357" y="28575"/>
                </a:lnTo>
                <a:lnTo>
                  <a:pt x="559594" y="157163"/>
                </a:lnTo>
                <a:lnTo>
                  <a:pt x="550069" y="22145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16A8CE17-C0DC-4424-9E75-D3E70F1EB337}"/>
              </a:ext>
            </a:extLst>
          </p:cNvPr>
          <p:cNvSpPr/>
          <p:nvPr/>
        </p:nvSpPr>
        <p:spPr>
          <a:xfrm>
            <a:off x="3970338" y="5133975"/>
            <a:ext cx="530225" cy="819150"/>
          </a:xfrm>
          <a:custGeom>
            <a:avLst/>
            <a:gdLst>
              <a:gd name="connsiteX0" fmla="*/ 190500 w 531019"/>
              <a:gd name="connsiteY0" fmla="*/ 369094 h 819150"/>
              <a:gd name="connsiteX1" fmla="*/ 161925 w 531019"/>
              <a:gd name="connsiteY1" fmla="*/ 292894 h 819150"/>
              <a:gd name="connsiteX2" fmla="*/ 140494 w 531019"/>
              <a:gd name="connsiteY2" fmla="*/ 252413 h 819150"/>
              <a:gd name="connsiteX3" fmla="*/ 109537 w 531019"/>
              <a:gd name="connsiteY3" fmla="*/ 197644 h 819150"/>
              <a:gd name="connsiteX4" fmla="*/ 80962 w 531019"/>
              <a:gd name="connsiteY4" fmla="*/ 147638 h 819150"/>
              <a:gd name="connsiteX5" fmla="*/ 50006 w 531019"/>
              <a:gd name="connsiteY5" fmla="*/ 102394 h 819150"/>
              <a:gd name="connsiteX6" fmla="*/ 30956 w 531019"/>
              <a:gd name="connsiteY6" fmla="*/ 78581 h 819150"/>
              <a:gd name="connsiteX7" fmla="*/ 11906 w 531019"/>
              <a:gd name="connsiteY7" fmla="*/ 52388 h 819150"/>
              <a:gd name="connsiteX8" fmla="*/ 2381 w 531019"/>
              <a:gd name="connsiteY8" fmla="*/ 33338 h 819150"/>
              <a:gd name="connsiteX9" fmla="*/ 0 w 531019"/>
              <a:gd name="connsiteY9" fmla="*/ 19050 h 819150"/>
              <a:gd name="connsiteX10" fmla="*/ 2381 w 531019"/>
              <a:gd name="connsiteY10" fmla="*/ 7144 h 819150"/>
              <a:gd name="connsiteX11" fmla="*/ 9525 w 531019"/>
              <a:gd name="connsiteY11" fmla="*/ 2381 h 819150"/>
              <a:gd name="connsiteX12" fmla="*/ 28575 w 531019"/>
              <a:gd name="connsiteY12" fmla="*/ 0 h 819150"/>
              <a:gd name="connsiteX13" fmla="*/ 78581 w 531019"/>
              <a:gd name="connsiteY13" fmla="*/ 21431 h 819150"/>
              <a:gd name="connsiteX14" fmla="*/ 157162 w 531019"/>
              <a:gd name="connsiteY14" fmla="*/ 76200 h 819150"/>
              <a:gd name="connsiteX15" fmla="*/ 211931 w 531019"/>
              <a:gd name="connsiteY15" fmla="*/ 116681 h 819150"/>
              <a:gd name="connsiteX16" fmla="*/ 285750 w 531019"/>
              <a:gd name="connsiteY16" fmla="*/ 185738 h 819150"/>
              <a:gd name="connsiteX17" fmla="*/ 347662 w 531019"/>
              <a:gd name="connsiteY17" fmla="*/ 250031 h 819150"/>
              <a:gd name="connsiteX18" fmla="*/ 409575 w 531019"/>
              <a:gd name="connsiteY18" fmla="*/ 328613 h 819150"/>
              <a:gd name="connsiteX19" fmla="*/ 457200 w 531019"/>
              <a:gd name="connsiteY19" fmla="*/ 397669 h 819150"/>
              <a:gd name="connsiteX20" fmla="*/ 502444 w 531019"/>
              <a:gd name="connsiteY20" fmla="*/ 466725 h 819150"/>
              <a:gd name="connsiteX21" fmla="*/ 511969 w 531019"/>
              <a:gd name="connsiteY21" fmla="*/ 495300 h 819150"/>
              <a:gd name="connsiteX22" fmla="*/ 521494 w 531019"/>
              <a:gd name="connsiteY22" fmla="*/ 545306 h 819150"/>
              <a:gd name="connsiteX23" fmla="*/ 526256 w 531019"/>
              <a:gd name="connsiteY23" fmla="*/ 600075 h 819150"/>
              <a:gd name="connsiteX24" fmla="*/ 531019 w 531019"/>
              <a:gd name="connsiteY24" fmla="*/ 678656 h 819150"/>
              <a:gd name="connsiteX25" fmla="*/ 528637 w 531019"/>
              <a:gd name="connsiteY25" fmla="*/ 707231 h 819150"/>
              <a:gd name="connsiteX26" fmla="*/ 526256 w 531019"/>
              <a:gd name="connsiteY26" fmla="*/ 733425 h 819150"/>
              <a:gd name="connsiteX27" fmla="*/ 514350 w 531019"/>
              <a:gd name="connsiteY27" fmla="*/ 764381 h 819150"/>
              <a:gd name="connsiteX28" fmla="*/ 497681 w 531019"/>
              <a:gd name="connsiteY28" fmla="*/ 788194 h 819150"/>
              <a:gd name="connsiteX29" fmla="*/ 478631 w 531019"/>
              <a:gd name="connsiteY29" fmla="*/ 804863 h 819150"/>
              <a:gd name="connsiteX30" fmla="*/ 452437 w 531019"/>
              <a:gd name="connsiteY30" fmla="*/ 814388 h 819150"/>
              <a:gd name="connsiteX31" fmla="*/ 426244 w 531019"/>
              <a:gd name="connsiteY31" fmla="*/ 819150 h 819150"/>
              <a:gd name="connsiteX32" fmla="*/ 414337 w 531019"/>
              <a:gd name="connsiteY32" fmla="*/ 819150 h 819150"/>
              <a:gd name="connsiteX33" fmla="*/ 381000 w 531019"/>
              <a:gd name="connsiteY33" fmla="*/ 814388 h 819150"/>
              <a:gd name="connsiteX34" fmla="*/ 347662 w 531019"/>
              <a:gd name="connsiteY34" fmla="*/ 804863 h 819150"/>
              <a:gd name="connsiteX35" fmla="*/ 326231 w 531019"/>
              <a:gd name="connsiteY35" fmla="*/ 792956 h 819150"/>
              <a:gd name="connsiteX36" fmla="*/ 309562 w 531019"/>
              <a:gd name="connsiteY36" fmla="*/ 781050 h 819150"/>
              <a:gd name="connsiteX37" fmla="*/ 295275 w 531019"/>
              <a:gd name="connsiteY37" fmla="*/ 766763 h 819150"/>
              <a:gd name="connsiteX38" fmla="*/ 283369 w 531019"/>
              <a:gd name="connsiteY38" fmla="*/ 747713 h 819150"/>
              <a:gd name="connsiteX39" fmla="*/ 269081 w 531019"/>
              <a:gd name="connsiteY39" fmla="*/ 721519 h 819150"/>
              <a:gd name="connsiteX40" fmla="*/ 259556 w 531019"/>
              <a:gd name="connsiteY40" fmla="*/ 681038 h 819150"/>
              <a:gd name="connsiteX41" fmla="*/ 257175 w 531019"/>
              <a:gd name="connsiteY41" fmla="*/ 647700 h 819150"/>
              <a:gd name="connsiteX42" fmla="*/ 245269 w 531019"/>
              <a:gd name="connsiteY42" fmla="*/ 576263 h 819150"/>
              <a:gd name="connsiteX43" fmla="*/ 226219 w 531019"/>
              <a:gd name="connsiteY43" fmla="*/ 490538 h 819150"/>
              <a:gd name="connsiteX44" fmla="*/ 190500 w 531019"/>
              <a:gd name="connsiteY44" fmla="*/ 369094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31019" h="819150">
                <a:moveTo>
                  <a:pt x="190500" y="369094"/>
                </a:moveTo>
                <a:lnTo>
                  <a:pt x="161925" y="292894"/>
                </a:lnTo>
                <a:lnTo>
                  <a:pt x="140494" y="252413"/>
                </a:lnTo>
                <a:lnTo>
                  <a:pt x="109537" y="197644"/>
                </a:lnTo>
                <a:lnTo>
                  <a:pt x="80962" y="147638"/>
                </a:lnTo>
                <a:lnTo>
                  <a:pt x="50006" y="102394"/>
                </a:lnTo>
                <a:lnTo>
                  <a:pt x="30956" y="78581"/>
                </a:lnTo>
                <a:lnTo>
                  <a:pt x="11906" y="52388"/>
                </a:lnTo>
                <a:lnTo>
                  <a:pt x="2381" y="33338"/>
                </a:lnTo>
                <a:lnTo>
                  <a:pt x="0" y="19050"/>
                </a:lnTo>
                <a:lnTo>
                  <a:pt x="2381" y="7144"/>
                </a:lnTo>
                <a:lnTo>
                  <a:pt x="9525" y="2381"/>
                </a:lnTo>
                <a:lnTo>
                  <a:pt x="28575" y="0"/>
                </a:lnTo>
                <a:lnTo>
                  <a:pt x="78581" y="21431"/>
                </a:lnTo>
                <a:lnTo>
                  <a:pt x="157162" y="76200"/>
                </a:lnTo>
                <a:lnTo>
                  <a:pt x="211931" y="116681"/>
                </a:lnTo>
                <a:lnTo>
                  <a:pt x="285750" y="185738"/>
                </a:lnTo>
                <a:lnTo>
                  <a:pt x="347662" y="250031"/>
                </a:lnTo>
                <a:lnTo>
                  <a:pt x="409575" y="328613"/>
                </a:lnTo>
                <a:lnTo>
                  <a:pt x="457200" y="397669"/>
                </a:lnTo>
                <a:lnTo>
                  <a:pt x="502444" y="466725"/>
                </a:lnTo>
                <a:lnTo>
                  <a:pt x="511969" y="495300"/>
                </a:lnTo>
                <a:lnTo>
                  <a:pt x="521494" y="545306"/>
                </a:lnTo>
                <a:lnTo>
                  <a:pt x="526256" y="600075"/>
                </a:lnTo>
                <a:lnTo>
                  <a:pt x="531019" y="678656"/>
                </a:lnTo>
                <a:lnTo>
                  <a:pt x="528637" y="707231"/>
                </a:lnTo>
                <a:lnTo>
                  <a:pt x="526256" y="733425"/>
                </a:lnTo>
                <a:lnTo>
                  <a:pt x="514350" y="764381"/>
                </a:lnTo>
                <a:lnTo>
                  <a:pt x="497681" y="788194"/>
                </a:lnTo>
                <a:lnTo>
                  <a:pt x="478631" y="804863"/>
                </a:lnTo>
                <a:lnTo>
                  <a:pt x="452437" y="814388"/>
                </a:lnTo>
                <a:lnTo>
                  <a:pt x="426244" y="819150"/>
                </a:lnTo>
                <a:lnTo>
                  <a:pt x="414337" y="819150"/>
                </a:lnTo>
                <a:lnTo>
                  <a:pt x="381000" y="814388"/>
                </a:lnTo>
                <a:lnTo>
                  <a:pt x="347662" y="804863"/>
                </a:lnTo>
                <a:lnTo>
                  <a:pt x="326231" y="792956"/>
                </a:lnTo>
                <a:lnTo>
                  <a:pt x="309562" y="781050"/>
                </a:lnTo>
                <a:lnTo>
                  <a:pt x="295275" y="766763"/>
                </a:lnTo>
                <a:lnTo>
                  <a:pt x="283369" y="747713"/>
                </a:lnTo>
                <a:lnTo>
                  <a:pt x="269081" y="721519"/>
                </a:lnTo>
                <a:lnTo>
                  <a:pt x="259556" y="681038"/>
                </a:lnTo>
                <a:lnTo>
                  <a:pt x="257175" y="647700"/>
                </a:lnTo>
                <a:lnTo>
                  <a:pt x="245269" y="576263"/>
                </a:lnTo>
                <a:lnTo>
                  <a:pt x="226219" y="490538"/>
                </a:lnTo>
                <a:lnTo>
                  <a:pt x="190500" y="3690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4A7FD2C8-0269-4E24-94B6-449A1B52C5CF}"/>
              </a:ext>
            </a:extLst>
          </p:cNvPr>
          <p:cNvSpPr/>
          <p:nvPr/>
        </p:nvSpPr>
        <p:spPr>
          <a:xfrm>
            <a:off x="5024438" y="5091113"/>
            <a:ext cx="614362" cy="803275"/>
          </a:xfrm>
          <a:custGeom>
            <a:avLst/>
            <a:gdLst>
              <a:gd name="connsiteX0" fmla="*/ 323850 w 614362"/>
              <a:gd name="connsiteY0" fmla="*/ 157162 h 802481"/>
              <a:gd name="connsiteX1" fmla="*/ 266700 w 614362"/>
              <a:gd name="connsiteY1" fmla="*/ 121443 h 802481"/>
              <a:gd name="connsiteX2" fmla="*/ 219075 w 614362"/>
              <a:gd name="connsiteY2" fmla="*/ 92868 h 802481"/>
              <a:gd name="connsiteX3" fmla="*/ 169068 w 614362"/>
              <a:gd name="connsiteY3" fmla="*/ 66675 h 802481"/>
              <a:gd name="connsiteX4" fmla="*/ 119062 w 614362"/>
              <a:gd name="connsiteY4" fmla="*/ 42862 h 802481"/>
              <a:gd name="connsiteX5" fmla="*/ 61912 w 614362"/>
              <a:gd name="connsiteY5" fmla="*/ 16668 h 802481"/>
              <a:gd name="connsiteX6" fmla="*/ 35718 w 614362"/>
              <a:gd name="connsiteY6" fmla="*/ 4762 h 802481"/>
              <a:gd name="connsiteX7" fmla="*/ 16668 w 614362"/>
              <a:gd name="connsiteY7" fmla="*/ 0 h 802481"/>
              <a:gd name="connsiteX8" fmla="*/ 9525 w 614362"/>
              <a:gd name="connsiteY8" fmla="*/ 0 h 802481"/>
              <a:gd name="connsiteX9" fmla="*/ 4762 w 614362"/>
              <a:gd name="connsiteY9" fmla="*/ 0 h 802481"/>
              <a:gd name="connsiteX10" fmla="*/ 0 w 614362"/>
              <a:gd name="connsiteY10" fmla="*/ 7143 h 802481"/>
              <a:gd name="connsiteX11" fmla="*/ 0 w 614362"/>
              <a:gd name="connsiteY11" fmla="*/ 21431 h 802481"/>
              <a:gd name="connsiteX12" fmla="*/ 7143 w 614362"/>
              <a:gd name="connsiteY12" fmla="*/ 47625 h 802481"/>
              <a:gd name="connsiteX13" fmla="*/ 35718 w 614362"/>
              <a:gd name="connsiteY13" fmla="*/ 80962 h 802481"/>
              <a:gd name="connsiteX14" fmla="*/ 83343 w 614362"/>
              <a:gd name="connsiteY14" fmla="*/ 135731 h 802481"/>
              <a:gd name="connsiteX15" fmla="*/ 121443 w 614362"/>
              <a:gd name="connsiteY15" fmla="*/ 183356 h 802481"/>
              <a:gd name="connsiteX16" fmla="*/ 169068 w 614362"/>
              <a:gd name="connsiteY16" fmla="*/ 250031 h 802481"/>
              <a:gd name="connsiteX17" fmla="*/ 211931 w 614362"/>
              <a:gd name="connsiteY17" fmla="*/ 323850 h 802481"/>
              <a:gd name="connsiteX18" fmla="*/ 257175 w 614362"/>
              <a:gd name="connsiteY18" fmla="*/ 426243 h 802481"/>
              <a:gd name="connsiteX19" fmla="*/ 285750 w 614362"/>
              <a:gd name="connsiteY19" fmla="*/ 511968 h 802481"/>
              <a:gd name="connsiteX20" fmla="*/ 304800 w 614362"/>
              <a:gd name="connsiteY20" fmla="*/ 585787 h 802481"/>
              <a:gd name="connsiteX21" fmla="*/ 319087 w 614362"/>
              <a:gd name="connsiteY21" fmla="*/ 676275 h 802481"/>
              <a:gd name="connsiteX22" fmla="*/ 323850 w 614362"/>
              <a:gd name="connsiteY22" fmla="*/ 704850 h 802481"/>
              <a:gd name="connsiteX23" fmla="*/ 345281 w 614362"/>
              <a:gd name="connsiteY23" fmla="*/ 735806 h 802481"/>
              <a:gd name="connsiteX24" fmla="*/ 371475 w 614362"/>
              <a:gd name="connsiteY24" fmla="*/ 764381 h 802481"/>
              <a:gd name="connsiteX25" fmla="*/ 395287 w 614362"/>
              <a:gd name="connsiteY25" fmla="*/ 785812 h 802481"/>
              <a:gd name="connsiteX26" fmla="*/ 419100 w 614362"/>
              <a:gd name="connsiteY26" fmla="*/ 797718 h 802481"/>
              <a:gd name="connsiteX27" fmla="*/ 445293 w 614362"/>
              <a:gd name="connsiteY27" fmla="*/ 802481 h 802481"/>
              <a:gd name="connsiteX28" fmla="*/ 476250 w 614362"/>
              <a:gd name="connsiteY28" fmla="*/ 800100 h 802481"/>
              <a:gd name="connsiteX29" fmla="*/ 509587 w 614362"/>
              <a:gd name="connsiteY29" fmla="*/ 790575 h 802481"/>
              <a:gd name="connsiteX30" fmla="*/ 535781 w 614362"/>
              <a:gd name="connsiteY30" fmla="*/ 776287 h 802481"/>
              <a:gd name="connsiteX31" fmla="*/ 550068 w 614362"/>
              <a:gd name="connsiteY31" fmla="*/ 764381 h 802481"/>
              <a:gd name="connsiteX32" fmla="*/ 561975 w 614362"/>
              <a:gd name="connsiteY32" fmla="*/ 742950 h 802481"/>
              <a:gd name="connsiteX33" fmla="*/ 588168 w 614362"/>
              <a:gd name="connsiteY33" fmla="*/ 695325 h 802481"/>
              <a:gd name="connsiteX34" fmla="*/ 607218 w 614362"/>
              <a:gd name="connsiteY34" fmla="*/ 650081 h 802481"/>
              <a:gd name="connsiteX35" fmla="*/ 614362 w 614362"/>
              <a:gd name="connsiteY35" fmla="*/ 619125 h 802481"/>
              <a:gd name="connsiteX36" fmla="*/ 614362 w 614362"/>
              <a:gd name="connsiteY36" fmla="*/ 600075 h 802481"/>
              <a:gd name="connsiteX37" fmla="*/ 600075 w 614362"/>
              <a:gd name="connsiteY37" fmla="*/ 533400 h 802481"/>
              <a:gd name="connsiteX38" fmla="*/ 583406 w 614362"/>
              <a:gd name="connsiteY38" fmla="*/ 478631 h 802481"/>
              <a:gd name="connsiteX39" fmla="*/ 561975 w 614362"/>
              <a:gd name="connsiteY39" fmla="*/ 423862 h 802481"/>
              <a:gd name="connsiteX40" fmla="*/ 538162 w 614362"/>
              <a:gd name="connsiteY40" fmla="*/ 378618 h 802481"/>
              <a:gd name="connsiteX41" fmla="*/ 514350 w 614362"/>
              <a:gd name="connsiteY41" fmla="*/ 340518 h 802481"/>
              <a:gd name="connsiteX42" fmla="*/ 488156 w 614362"/>
              <a:gd name="connsiteY42" fmla="*/ 307181 h 802481"/>
              <a:gd name="connsiteX43" fmla="*/ 461962 w 614362"/>
              <a:gd name="connsiteY43" fmla="*/ 278606 h 802481"/>
              <a:gd name="connsiteX44" fmla="*/ 431006 w 614362"/>
              <a:gd name="connsiteY44" fmla="*/ 247650 h 802481"/>
              <a:gd name="connsiteX45" fmla="*/ 397668 w 614362"/>
              <a:gd name="connsiteY45" fmla="*/ 214312 h 802481"/>
              <a:gd name="connsiteX46" fmla="*/ 323850 w 614362"/>
              <a:gd name="connsiteY46" fmla="*/ 157162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614362" h="802481">
                <a:moveTo>
                  <a:pt x="323850" y="157162"/>
                </a:moveTo>
                <a:lnTo>
                  <a:pt x="266700" y="121443"/>
                </a:lnTo>
                <a:lnTo>
                  <a:pt x="219075" y="92868"/>
                </a:lnTo>
                <a:lnTo>
                  <a:pt x="169068" y="66675"/>
                </a:lnTo>
                <a:lnTo>
                  <a:pt x="119062" y="42862"/>
                </a:lnTo>
                <a:lnTo>
                  <a:pt x="61912" y="16668"/>
                </a:lnTo>
                <a:lnTo>
                  <a:pt x="35718" y="4762"/>
                </a:lnTo>
                <a:lnTo>
                  <a:pt x="16668" y="0"/>
                </a:lnTo>
                <a:lnTo>
                  <a:pt x="9525" y="0"/>
                </a:lnTo>
                <a:lnTo>
                  <a:pt x="4762" y="0"/>
                </a:lnTo>
                <a:lnTo>
                  <a:pt x="0" y="7143"/>
                </a:lnTo>
                <a:lnTo>
                  <a:pt x="0" y="21431"/>
                </a:lnTo>
                <a:lnTo>
                  <a:pt x="7143" y="47625"/>
                </a:lnTo>
                <a:lnTo>
                  <a:pt x="35718" y="80962"/>
                </a:lnTo>
                <a:lnTo>
                  <a:pt x="83343" y="135731"/>
                </a:lnTo>
                <a:lnTo>
                  <a:pt x="121443" y="183356"/>
                </a:lnTo>
                <a:lnTo>
                  <a:pt x="169068" y="250031"/>
                </a:lnTo>
                <a:lnTo>
                  <a:pt x="211931" y="323850"/>
                </a:lnTo>
                <a:lnTo>
                  <a:pt x="257175" y="426243"/>
                </a:lnTo>
                <a:lnTo>
                  <a:pt x="285750" y="511968"/>
                </a:lnTo>
                <a:lnTo>
                  <a:pt x="304800" y="585787"/>
                </a:lnTo>
                <a:lnTo>
                  <a:pt x="319087" y="676275"/>
                </a:lnTo>
                <a:lnTo>
                  <a:pt x="323850" y="704850"/>
                </a:lnTo>
                <a:lnTo>
                  <a:pt x="345281" y="735806"/>
                </a:lnTo>
                <a:lnTo>
                  <a:pt x="371475" y="764381"/>
                </a:lnTo>
                <a:lnTo>
                  <a:pt x="395287" y="785812"/>
                </a:lnTo>
                <a:lnTo>
                  <a:pt x="419100" y="797718"/>
                </a:lnTo>
                <a:lnTo>
                  <a:pt x="445293" y="802481"/>
                </a:lnTo>
                <a:lnTo>
                  <a:pt x="476250" y="800100"/>
                </a:lnTo>
                <a:lnTo>
                  <a:pt x="509587" y="790575"/>
                </a:lnTo>
                <a:lnTo>
                  <a:pt x="535781" y="776287"/>
                </a:lnTo>
                <a:lnTo>
                  <a:pt x="550068" y="764381"/>
                </a:lnTo>
                <a:lnTo>
                  <a:pt x="561975" y="742950"/>
                </a:lnTo>
                <a:lnTo>
                  <a:pt x="588168" y="695325"/>
                </a:lnTo>
                <a:lnTo>
                  <a:pt x="607218" y="650081"/>
                </a:lnTo>
                <a:lnTo>
                  <a:pt x="614362" y="619125"/>
                </a:lnTo>
                <a:lnTo>
                  <a:pt x="614362" y="600075"/>
                </a:lnTo>
                <a:lnTo>
                  <a:pt x="600075" y="533400"/>
                </a:lnTo>
                <a:lnTo>
                  <a:pt x="583406" y="478631"/>
                </a:lnTo>
                <a:lnTo>
                  <a:pt x="561975" y="423862"/>
                </a:lnTo>
                <a:lnTo>
                  <a:pt x="538162" y="378618"/>
                </a:lnTo>
                <a:lnTo>
                  <a:pt x="514350" y="340518"/>
                </a:lnTo>
                <a:lnTo>
                  <a:pt x="488156" y="307181"/>
                </a:lnTo>
                <a:lnTo>
                  <a:pt x="461962" y="278606"/>
                </a:lnTo>
                <a:lnTo>
                  <a:pt x="431006" y="247650"/>
                </a:lnTo>
                <a:lnTo>
                  <a:pt x="397668" y="214312"/>
                </a:lnTo>
                <a:lnTo>
                  <a:pt x="323850" y="15716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E917ECEF-CE74-4216-8B95-B9F853BFD165}"/>
              </a:ext>
            </a:extLst>
          </p:cNvPr>
          <p:cNvSpPr/>
          <p:nvPr/>
        </p:nvSpPr>
        <p:spPr>
          <a:xfrm>
            <a:off x="6172200" y="5056188"/>
            <a:ext cx="808038" cy="936625"/>
          </a:xfrm>
          <a:custGeom>
            <a:avLst/>
            <a:gdLst>
              <a:gd name="connsiteX0" fmla="*/ 378619 w 807244"/>
              <a:gd name="connsiteY0" fmla="*/ 485775 h 938212"/>
              <a:gd name="connsiteX1" fmla="*/ 347663 w 807244"/>
              <a:gd name="connsiteY1" fmla="*/ 431006 h 938212"/>
              <a:gd name="connsiteX2" fmla="*/ 319088 w 807244"/>
              <a:gd name="connsiteY2" fmla="*/ 385762 h 938212"/>
              <a:gd name="connsiteX3" fmla="*/ 257175 w 807244"/>
              <a:gd name="connsiteY3" fmla="*/ 307181 h 938212"/>
              <a:gd name="connsiteX4" fmla="*/ 202406 w 807244"/>
              <a:gd name="connsiteY4" fmla="*/ 235744 h 938212"/>
              <a:gd name="connsiteX5" fmla="*/ 152400 w 807244"/>
              <a:gd name="connsiteY5" fmla="*/ 173831 h 938212"/>
              <a:gd name="connsiteX6" fmla="*/ 90488 w 807244"/>
              <a:gd name="connsiteY6" fmla="*/ 109537 h 938212"/>
              <a:gd name="connsiteX7" fmla="*/ 42863 w 807244"/>
              <a:gd name="connsiteY7" fmla="*/ 64294 h 938212"/>
              <a:gd name="connsiteX8" fmla="*/ 14288 w 807244"/>
              <a:gd name="connsiteY8" fmla="*/ 40481 h 938212"/>
              <a:gd name="connsiteX9" fmla="*/ 2381 w 807244"/>
              <a:gd name="connsiteY9" fmla="*/ 23812 h 938212"/>
              <a:gd name="connsiteX10" fmla="*/ 0 w 807244"/>
              <a:gd name="connsiteY10" fmla="*/ 9525 h 938212"/>
              <a:gd name="connsiteX11" fmla="*/ 2381 w 807244"/>
              <a:gd name="connsiteY11" fmla="*/ 4762 h 938212"/>
              <a:gd name="connsiteX12" fmla="*/ 7144 w 807244"/>
              <a:gd name="connsiteY12" fmla="*/ 0 h 938212"/>
              <a:gd name="connsiteX13" fmla="*/ 19050 w 807244"/>
              <a:gd name="connsiteY13" fmla="*/ 0 h 938212"/>
              <a:gd name="connsiteX14" fmla="*/ 76200 w 807244"/>
              <a:gd name="connsiteY14" fmla="*/ 14287 h 938212"/>
              <a:gd name="connsiteX15" fmla="*/ 154781 w 807244"/>
              <a:gd name="connsiteY15" fmla="*/ 47625 h 938212"/>
              <a:gd name="connsiteX16" fmla="*/ 271463 w 807244"/>
              <a:gd name="connsiteY16" fmla="*/ 104775 h 938212"/>
              <a:gd name="connsiteX17" fmla="*/ 333375 w 807244"/>
              <a:gd name="connsiteY17" fmla="*/ 140494 h 938212"/>
              <a:gd name="connsiteX18" fmla="*/ 426244 w 807244"/>
              <a:gd name="connsiteY18" fmla="*/ 195262 h 938212"/>
              <a:gd name="connsiteX19" fmla="*/ 492919 w 807244"/>
              <a:gd name="connsiteY19" fmla="*/ 240506 h 938212"/>
              <a:gd name="connsiteX20" fmla="*/ 569119 w 807244"/>
              <a:gd name="connsiteY20" fmla="*/ 297656 h 938212"/>
              <a:gd name="connsiteX21" fmla="*/ 628650 w 807244"/>
              <a:gd name="connsiteY21" fmla="*/ 347662 h 938212"/>
              <a:gd name="connsiteX22" fmla="*/ 700088 w 807244"/>
              <a:gd name="connsiteY22" fmla="*/ 411956 h 938212"/>
              <a:gd name="connsiteX23" fmla="*/ 723900 w 807244"/>
              <a:gd name="connsiteY23" fmla="*/ 435769 h 938212"/>
              <a:gd name="connsiteX24" fmla="*/ 740569 w 807244"/>
              <a:gd name="connsiteY24" fmla="*/ 476250 h 938212"/>
              <a:gd name="connsiteX25" fmla="*/ 766763 w 807244"/>
              <a:gd name="connsiteY25" fmla="*/ 542925 h 938212"/>
              <a:gd name="connsiteX26" fmla="*/ 785813 w 807244"/>
              <a:gd name="connsiteY26" fmla="*/ 607219 h 938212"/>
              <a:gd name="connsiteX27" fmla="*/ 797719 w 807244"/>
              <a:gd name="connsiteY27" fmla="*/ 652462 h 938212"/>
              <a:gd name="connsiteX28" fmla="*/ 804863 w 807244"/>
              <a:gd name="connsiteY28" fmla="*/ 707231 h 938212"/>
              <a:gd name="connsiteX29" fmla="*/ 807244 w 807244"/>
              <a:gd name="connsiteY29" fmla="*/ 752475 h 938212"/>
              <a:gd name="connsiteX30" fmla="*/ 802481 w 807244"/>
              <a:gd name="connsiteY30" fmla="*/ 795337 h 938212"/>
              <a:gd name="connsiteX31" fmla="*/ 790575 w 807244"/>
              <a:gd name="connsiteY31" fmla="*/ 845344 h 938212"/>
              <a:gd name="connsiteX32" fmla="*/ 766763 w 807244"/>
              <a:gd name="connsiteY32" fmla="*/ 888206 h 938212"/>
              <a:gd name="connsiteX33" fmla="*/ 738188 w 807244"/>
              <a:gd name="connsiteY33" fmla="*/ 914400 h 938212"/>
              <a:gd name="connsiteX34" fmla="*/ 716756 w 807244"/>
              <a:gd name="connsiteY34" fmla="*/ 926306 h 938212"/>
              <a:gd name="connsiteX35" fmla="*/ 692944 w 807244"/>
              <a:gd name="connsiteY35" fmla="*/ 935831 h 938212"/>
              <a:gd name="connsiteX36" fmla="*/ 661988 w 807244"/>
              <a:gd name="connsiteY36" fmla="*/ 938212 h 938212"/>
              <a:gd name="connsiteX37" fmla="*/ 647700 w 807244"/>
              <a:gd name="connsiteY37" fmla="*/ 938212 h 938212"/>
              <a:gd name="connsiteX38" fmla="*/ 614363 w 807244"/>
              <a:gd name="connsiteY38" fmla="*/ 933450 h 938212"/>
              <a:gd name="connsiteX39" fmla="*/ 590550 w 807244"/>
              <a:gd name="connsiteY39" fmla="*/ 921544 h 938212"/>
              <a:gd name="connsiteX40" fmla="*/ 561975 w 807244"/>
              <a:gd name="connsiteY40" fmla="*/ 902494 h 938212"/>
              <a:gd name="connsiteX41" fmla="*/ 545306 w 807244"/>
              <a:gd name="connsiteY41" fmla="*/ 885825 h 938212"/>
              <a:gd name="connsiteX42" fmla="*/ 531019 w 807244"/>
              <a:gd name="connsiteY42" fmla="*/ 864394 h 938212"/>
              <a:gd name="connsiteX43" fmla="*/ 516731 w 807244"/>
              <a:gd name="connsiteY43" fmla="*/ 833437 h 938212"/>
              <a:gd name="connsiteX44" fmla="*/ 507206 w 807244"/>
              <a:gd name="connsiteY44" fmla="*/ 800100 h 938212"/>
              <a:gd name="connsiteX45" fmla="*/ 488156 w 807244"/>
              <a:gd name="connsiteY45" fmla="*/ 738187 h 938212"/>
              <a:gd name="connsiteX46" fmla="*/ 461963 w 807244"/>
              <a:gd name="connsiteY46" fmla="*/ 664369 h 938212"/>
              <a:gd name="connsiteX47" fmla="*/ 438150 w 807244"/>
              <a:gd name="connsiteY47" fmla="*/ 604837 h 938212"/>
              <a:gd name="connsiteX48" fmla="*/ 402431 w 807244"/>
              <a:gd name="connsiteY48" fmla="*/ 533400 h 938212"/>
              <a:gd name="connsiteX49" fmla="*/ 378619 w 807244"/>
              <a:gd name="connsiteY49" fmla="*/ 485775 h 9382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807244" h="938212">
                <a:moveTo>
                  <a:pt x="378619" y="485775"/>
                </a:moveTo>
                <a:lnTo>
                  <a:pt x="347663" y="431006"/>
                </a:lnTo>
                <a:lnTo>
                  <a:pt x="319088" y="385762"/>
                </a:lnTo>
                <a:lnTo>
                  <a:pt x="257175" y="307181"/>
                </a:lnTo>
                <a:lnTo>
                  <a:pt x="202406" y="235744"/>
                </a:lnTo>
                <a:lnTo>
                  <a:pt x="152400" y="173831"/>
                </a:lnTo>
                <a:lnTo>
                  <a:pt x="90488" y="109537"/>
                </a:lnTo>
                <a:lnTo>
                  <a:pt x="42863" y="64294"/>
                </a:lnTo>
                <a:lnTo>
                  <a:pt x="14288" y="40481"/>
                </a:lnTo>
                <a:lnTo>
                  <a:pt x="2381" y="23812"/>
                </a:lnTo>
                <a:lnTo>
                  <a:pt x="0" y="9525"/>
                </a:lnTo>
                <a:lnTo>
                  <a:pt x="2381" y="4762"/>
                </a:lnTo>
                <a:lnTo>
                  <a:pt x="7144" y="0"/>
                </a:lnTo>
                <a:lnTo>
                  <a:pt x="19050" y="0"/>
                </a:lnTo>
                <a:lnTo>
                  <a:pt x="76200" y="14287"/>
                </a:lnTo>
                <a:lnTo>
                  <a:pt x="154781" y="47625"/>
                </a:lnTo>
                <a:lnTo>
                  <a:pt x="271463" y="104775"/>
                </a:lnTo>
                <a:lnTo>
                  <a:pt x="333375" y="140494"/>
                </a:lnTo>
                <a:lnTo>
                  <a:pt x="426244" y="195262"/>
                </a:lnTo>
                <a:lnTo>
                  <a:pt x="492919" y="240506"/>
                </a:lnTo>
                <a:lnTo>
                  <a:pt x="569119" y="297656"/>
                </a:lnTo>
                <a:lnTo>
                  <a:pt x="628650" y="347662"/>
                </a:lnTo>
                <a:lnTo>
                  <a:pt x="700088" y="411956"/>
                </a:lnTo>
                <a:lnTo>
                  <a:pt x="723900" y="435769"/>
                </a:lnTo>
                <a:lnTo>
                  <a:pt x="740569" y="476250"/>
                </a:lnTo>
                <a:lnTo>
                  <a:pt x="766763" y="542925"/>
                </a:lnTo>
                <a:lnTo>
                  <a:pt x="785813" y="607219"/>
                </a:lnTo>
                <a:lnTo>
                  <a:pt x="797719" y="652462"/>
                </a:lnTo>
                <a:lnTo>
                  <a:pt x="804863" y="707231"/>
                </a:lnTo>
                <a:lnTo>
                  <a:pt x="807244" y="752475"/>
                </a:lnTo>
                <a:lnTo>
                  <a:pt x="802481" y="795337"/>
                </a:lnTo>
                <a:lnTo>
                  <a:pt x="790575" y="845344"/>
                </a:lnTo>
                <a:lnTo>
                  <a:pt x="766763" y="888206"/>
                </a:lnTo>
                <a:lnTo>
                  <a:pt x="738188" y="914400"/>
                </a:lnTo>
                <a:lnTo>
                  <a:pt x="716756" y="926306"/>
                </a:lnTo>
                <a:lnTo>
                  <a:pt x="692944" y="935831"/>
                </a:lnTo>
                <a:lnTo>
                  <a:pt x="661988" y="938212"/>
                </a:lnTo>
                <a:lnTo>
                  <a:pt x="647700" y="938212"/>
                </a:lnTo>
                <a:lnTo>
                  <a:pt x="614363" y="933450"/>
                </a:lnTo>
                <a:lnTo>
                  <a:pt x="590550" y="921544"/>
                </a:lnTo>
                <a:lnTo>
                  <a:pt x="561975" y="902494"/>
                </a:lnTo>
                <a:lnTo>
                  <a:pt x="545306" y="885825"/>
                </a:lnTo>
                <a:lnTo>
                  <a:pt x="531019" y="864394"/>
                </a:lnTo>
                <a:lnTo>
                  <a:pt x="516731" y="833437"/>
                </a:lnTo>
                <a:lnTo>
                  <a:pt x="507206" y="800100"/>
                </a:lnTo>
                <a:lnTo>
                  <a:pt x="488156" y="738187"/>
                </a:lnTo>
                <a:lnTo>
                  <a:pt x="461963" y="664369"/>
                </a:lnTo>
                <a:lnTo>
                  <a:pt x="438150" y="604837"/>
                </a:lnTo>
                <a:lnTo>
                  <a:pt x="402431" y="533400"/>
                </a:lnTo>
                <a:lnTo>
                  <a:pt x="378619" y="4857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F8BD884-041E-4B67-B92D-7A737F76B15B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217613"/>
            <a:ext cx="4403725" cy="4848225"/>
            <a:chOff x="2859088" y="1370013"/>
            <a:chExt cx="4403725" cy="4848225"/>
          </a:xfrm>
        </p:grpSpPr>
        <p:sp>
          <p:nvSpPr>
            <p:cNvPr id="18" name="フリーフォーム 124">
              <a:extLst>
                <a:ext uri="{FF2B5EF4-FFF2-40B4-BE49-F238E27FC236}">
                  <a16:creationId xmlns:a16="http://schemas.microsoft.com/office/drawing/2014/main" id="{0D912116-33C8-4C2D-86A7-03AD2C2C5D75}"/>
                </a:ext>
              </a:extLst>
            </p:cNvPr>
            <p:cNvSpPr/>
            <p:nvPr/>
          </p:nvSpPr>
          <p:spPr>
            <a:xfrm>
              <a:off x="3148013" y="1865313"/>
              <a:ext cx="3657600" cy="581025"/>
            </a:xfrm>
            <a:custGeom>
              <a:avLst/>
              <a:gdLst>
                <a:gd name="connsiteX0" fmla="*/ 2129628 w 3657600"/>
                <a:gd name="connsiteY0" fmla="*/ 315722 h 580808"/>
                <a:gd name="connsiteX1" fmla="*/ 1936026 w 3657600"/>
                <a:gd name="connsiteY1" fmla="*/ 339550 h 580808"/>
                <a:gd name="connsiteX2" fmla="*/ 1751359 w 3657600"/>
                <a:gd name="connsiteY2" fmla="*/ 360399 h 580808"/>
                <a:gd name="connsiteX3" fmla="*/ 1599455 w 3657600"/>
                <a:gd name="connsiteY3" fmla="*/ 381249 h 580808"/>
                <a:gd name="connsiteX4" fmla="*/ 1447551 w 3657600"/>
                <a:gd name="connsiteY4" fmla="*/ 405077 h 580808"/>
                <a:gd name="connsiteX5" fmla="*/ 1334368 w 3657600"/>
                <a:gd name="connsiteY5" fmla="*/ 422948 h 580808"/>
                <a:gd name="connsiteX6" fmla="*/ 1108002 w 3657600"/>
                <a:gd name="connsiteY6" fmla="*/ 467625 h 580808"/>
                <a:gd name="connsiteX7" fmla="*/ 985884 w 3657600"/>
                <a:gd name="connsiteY7" fmla="*/ 485496 h 580808"/>
                <a:gd name="connsiteX8" fmla="*/ 896529 w 3657600"/>
                <a:gd name="connsiteY8" fmla="*/ 506346 h 580808"/>
                <a:gd name="connsiteX9" fmla="*/ 786324 w 3657600"/>
                <a:gd name="connsiteY9" fmla="*/ 530174 h 580808"/>
                <a:gd name="connsiteX10" fmla="*/ 691012 w 3657600"/>
                <a:gd name="connsiteY10" fmla="*/ 551023 h 580808"/>
                <a:gd name="connsiteX11" fmla="*/ 607614 w 3657600"/>
                <a:gd name="connsiteY11" fmla="*/ 568894 h 580808"/>
                <a:gd name="connsiteX12" fmla="*/ 527194 w 3657600"/>
                <a:gd name="connsiteY12" fmla="*/ 580808 h 580808"/>
                <a:gd name="connsiteX13" fmla="*/ 515280 w 3657600"/>
                <a:gd name="connsiteY13" fmla="*/ 577830 h 580808"/>
                <a:gd name="connsiteX14" fmla="*/ 443796 w 3657600"/>
                <a:gd name="connsiteY14" fmla="*/ 554002 h 580808"/>
                <a:gd name="connsiteX15" fmla="*/ 363377 w 3657600"/>
                <a:gd name="connsiteY15" fmla="*/ 524217 h 580808"/>
                <a:gd name="connsiteX16" fmla="*/ 303807 w 3657600"/>
                <a:gd name="connsiteY16" fmla="*/ 503367 h 580808"/>
                <a:gd name="connsiteX17" fmla="*/ 214452 w 3657600"/>
                <a:gd name="connsiteY17" fmla="*/ 458690 h 580808"/>
                <a:gd name="connsiteX18" fmla="*/ 163817 w 3657600"/>
                <a:gd name="connsiteY18" fmla="*/ 428905 h 580808"/>
                <a:gd name="connsiteX19" fmla="*/ 119140 w 3657600"/>
                <a:gd name="connsiteY19" fmla="*/ 399120 h 580808"/>
                <a:gd name="connsiteX20" fmla="*/ 83398 w 3657600"/>
                <a:gd name="connsiteY20" fmla="*/ 372313 h 580808"/>
                <a:gd name="connsiteX21" fmla="*/ 59570 w 3657600"/>
                <a:gd name="connsiteY21" fmla="*/ 348485 h 580808"/>
                <a:gd name="connsiteX22" fmla="*/ 35742 w 3657600"/>
                <a:gd name="connsiteY22" fmla="*/ 321679 h 580808"/>
                <a:gd name="connsiteX23" fmla="*/ 20849 w 3657600"/>
                <a:gd name="connsiteY23" fmla="*/ 297851 h 580808"/>
                <a:gd name="connsiteX24" fmla="*/ 5957 w 3657600"/>
                <a:gd name="connsiteY24" fmla="*/ 268066 h 580808"/>
                <a:gd name="connsiteX25" fmla="*/ 0 w 3657600"/>
                <a:gd name="connsiteY25" fmla="*/ 247216 h 580808"/>
                <a:gd name="connsiteX26" fmla="*/ 0 w 3657600"/>
                <a:gd name="connsiteY26" fmla="*/ 232324 h 580808"/>
                <a:gd name="connsiteX27" fmla="*/ 2978 w 3657600"/>
                <a:gd name="connsiteY27" fmla="*/ 220410 h 580808"/>
                <a:gd name="connsiteX28" fmla="*/ 8935 w 3657600"/>
                <a:gd name="connsiteY28" fmla="*/ 220410 h 580808"/>
                <a:gd name="connsiteX29" fmla="*/ 29785 w 3657600"/>
                <a:gd name="connsiteY29" fmla="*/ 226367 h 580808"/>
                <a:gd name="connsiteX30" fmla="*/ 80419 w 3657600"/>
                <a:gd name="connsiteY30" fmla="*/ 253173 h 580808"/>
                <a:gd name="connsiteX31" fmla="*/ 163817 w 3657600"/>
                <a:gd name="connsiteY31" fmla="*/ 297851 h 580808"/>
                <a:gd name="connsiteX32" fmla="*/ 232323 w 3657600"/>
                <a:gd name="connsiteY32" fmla="*/ 318700 h 580808"/>
                <a:gd name="connsiteX33" fmla="*/ 309764 w 3657600"/>
                <a:gd name="connsiteY33" fmla="*/ 333593 h 580808"/>
                <a:gd name="connsiteX34" fmla="*/ 384226 w 3657600"/>
                <a:gd name="connsiteY34" fmla="*/ 333593 h 580808"/>
                <a:gd name="connsiteX35" fmla="*/ 476560 w 3657600"/>
                <a:gd name="connsiteY35" fmla="*/ 327636 h 580808"/>
                <a:gd name="connsiteX36" fmla="*/ 685055 w 3657600"/>
                <a:gd name="connsiteY36" fmla="*/ 306786 h 580808"/>
                <a:gd name="connsiteX37" fmla="*/ 881636 w 3657600"/>
                <a:gd name="connsiteY37" fmla="*/ 274023 h 580808"/>
                <a:gd name="connsiteX38" fmla="*/ 1078217 w 3657600"/>
                <a:gd name="connsiteY38" fmla="*/ 241259 h 580808"/>
                <a:gd name="connsiteX39" fmla="*/ 1295648 w 3657600"/>
                <a:gd name="connsiteY39" fmla="*/ 199560 h 580808"/>
                <a:gd name="connsiteX40" fmla="*/ 1527971 w 3657600"/>
                <a:gd name="connsiteY40" fmla="*/ 172754 h 580808"/>
                <a:gd name="connsiteX41" fmla="*/ 1813907 w 3657600"/>
                <a:gd name="connsiteY41" fmla="*/ 139990 h 580808"/>
                <a:gd name="connsiteX42" fmla="*/ 2096865 w 3657600"/>
                <a:gd name="connsiteY42" fmla="*/ 107226 h 580808"/>
                <a:gd name="connsiteX43" fmla="*/ 2394715 w 3657600"/>
                <a:gd name="connsiteY43" fmla="*/ 74463 h 580808"/>
                <a:gd name="connsiteX44" fmla="*/ 2510877 w 3657600"/>
                <a:gd name="connsiteY44" fmla="*/ 65527 h 580808"/>
                <a:gd name="connsiteX45" fmla="*/ 2784899 w 3657600"/>
                <a:gd name="connsiteY45" fmla="*/ 62549 h 580808"/>
                <a:gd name="connsiteX46" fmla="*/ 2969566 w 3657600"/>
                <a:gd name="connsiteY46" fmla="*/ 56592 h 580808"/>
                <a:gd name="connsiteX47" fmla="*/ 3151254 w 3657600"/>
                <a:gd name="connsiteY47" fmla="*/ 44678 h 580808"/>
                <a:gd name="connsiteX48" fmla="*/ 3192953 w 3657600"/>
                <a:gd name="connsiteY48" fmla="*/ 32764 h 580808"/>
                <a:gd name="connsiteX49" fmla="*/ 3255502 w 3657600"/>
                <a:gd name="connsiteY49" fmla="*/ 2979 h 580808"/>
                <a:gd name="connsiteX50" fmla="*/ 3270394 w 3657600"/>
                <a:gd name="connsiteY50" fmla="*/ 0 h 580808"/>
                <a:gd name="connsiteX51" fmla="*/ 3315072 w 3657600"/>
                <a:gd name="connsiteY51" fmla="*/ 5957 h 580808"/>
                <a:gd name="connsiteX52" fmla="*/ 3431234 w 3657600"/>
                <a:gd name="connsiteY52" fmla="*/ 32764 h 580808"/>
                <a:gd name="connsiteX53" fmla="*/ 3550374 w 3657600"/>
                <a:gd name="connsiteY53" fmla="*/ 71484 h 580808"/>
                <a:gd name="connsiteX54" fmla="*/ 3612922 w 3657600"/>
                <a:gd name="connsiteY54" fmla="*/ 98291 h 580808"/>
                <a:gd name="connsiteX55" fmla="*/ 3645686 w 3657600"/>
                <a:gd name="connsiteY55" fmla="*/ 125098 h 580808"/>
                <a:gd name="connsiteX56" fmla="*/ 3654621 w 3657600"/>
                <a:gd name="connsiteY56" fmla="*/ 145947 h 580808"/>
                <a:gd name="connsiteX57" fmla="*/ 3657600 w 3657600"/>
                <a:gd name="connsiteY57" fmla="*/ 160840 h 580808"/>
                <a:gd name="connsiteX58" fmla="*/ 3657600 w 3657600"/>
                <a:gd name="connsiteY58" fmla="*/ 187646 h 580808"/>
                <a:gd name="connsiteX59" fmla="*/ 3654621 w 3657600"/>
                <a:gd name="connsiteY59" fmla="*/ 211474 h 580808"/>
                <a:gd name="connsiteX60" fmla="*/ 3642707 w 3657600"/>
                <a:gd name="connsiteY60" fmla="*/ 235302 h 580808"/>
                <a:gd name="connsiteX61" fmla="*/ 3621858 w 3657600"/>
                <a:gd name="connsiteY61" fmla="*/ 256152 h 580808"/>
                <a:gd name="connsiteX62" fmla="*/ 3589094 w 3657600"/>
                <a:gd name="connsiteY62" fmla="*/ 274023 h 580808"/>
                <a:gd name="connsiteX63" fmla="*/ 3550374 w 3657600"/>
                <a:gd name="connsiteY63" fmla="*/ 285937 h 580808"/>
                <a:gd name="connsiteX64" fmla="*/ 3490804 w 3657600"/>
                <a:gd name="connsiteY64" fmla="*/ 300829 h 580808"/>
                <a:gd name="connsiteX65" fmla="*/ 3431234 w 3657600"/>
                <a:gd name="connsiteY65" fmla="*/ 309765 h 580808"/>
                <a:gd name="connsiteX66" fmla="*/ 3404427 w 3657600"/>
                <a:gd name="connsiteY66" fmla="*/ 312743 h 580808"/>
                <a:gd name="connsiteX67" fmla="*/ 3347835 w 3657600"/>
                <a:gd name="connsiteY67" fmla="*/ 303808 h 580808"/>
                <a:gd name="connsiteX68" fmla="*/ 3213803 w 3657600"/>
                <a:gd name="connsiteY68" fmla="*/ 291894 h 580808"/>
                <a:gd name="connsiteX69" fmla="*/ 3100620 w 3657600"/>
                <a:gd name="connsiteY69" fmla="*/ 288915 h 580808"/>
                <a:gd name="connsiteX70" fmla="*/ 3008286 w 3657600"/>
                <a:gd name="connsiteY70" fmla="*/ 288915 h 580808"/>
                <a:gd name="connsiteX71" fmla="*/ 2871275 w 3657600"/>
                <a:gd name="connsiteY71" fmla="*/ 288915 h 580808"/>
                <a:gd name="connsiteX72" fmla="*/ 2752135 w 3657600"/>
                <a:gd name="connsiteY72" fmla="*/ 288915 h 580808"/>
                <a:gd name="connsiteX73" fmla="*/ 2647888 w 3657600"/>
                <a:gd name="connsiteY73" fmla="*/ 288915 h 580808"/>
                <a:gd name="connsiteX74" fmla="*/ 2436414 w 3657600"/>
                <a:gd name="connsiteY74" fmla="*/ 288915 h 580808"/>
                <a:gd name="connsiteX75" fmla="*/ 2299403 w 3657600"/>
                <a:gd name="connsiteY75" fmla="*/ 300829 h 580808"/>
                <a:gd name="connsiteX76" fmla="*/ 2129628 w 3657600"/>
                <a:gd name="connsiteY76" fmla="*/ 315722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57600" h="580808">
                  <a:moveTo>
                    <a:pt x="2129628" y="315722"/>
                  </a:moveTo>
                  <a:lnTo>
                    <a:pt x="1936026" y="339550"/>
                  </a:lnTo>
                  <a:lnTo>
                    <a:pt x="1751359" y="360399"/>
                  </a:lnTo>
                  <a:lnTo>
                    <a:pt x="1599455" y="381249"/>
                  </a:lnTo>
                  <a:lnTo>
                    <a:pt x="1447551" y="405077"/>
                  </a:lnTo>
                  <a:lnTo>
                    <a:pt x="1334368" y="422948"/>
                  </a:lnTo>
                  <a:lnTo>
                    <a:pt x="1108002" y="467625"/>
                  </a:lnTo>
                  <a:lnTo>
                    <a:pt x="985884" y="485496"/>
                  </a:lnTo>
                  <a:lnTo>
                    <a:pt x="896529" y="506346"/>
                  </a:lnTo>
                  <a:lnTo>
                    <a:pt x="786324" y="530174"/>
                  </a:lnTo>
                  <a:lnTo>
                    <a:pt x="691012" y="551023"/>
                  </a:lnTo>
                  <a:lnTo>
                    <a:pt x="607614" y="568894"/>
                  </a:lnTo>
                  <a:lnTo>
                    <a:pt x="527194" y="580808"/>
                  </a:lnTo>
                  <a:lnTo>
                    <a:pt x="515280" y="577830"/>
                  </a:lnTo>
                  <a:lnTo>
                    <a:pt x="443796" y="554002"/>
                  </a:lnTo>
                  <a:lnTo>
                    <a:pt x="363377" y="524217"/>
                  </a:lnTo>
                  <a:lnTo>
                    <a:pt x="303807" y="503367"/>
                  </a:lnTo>
                  <a:lnTo>
                    <a:pt x="214452" y="458690"/>
                  </a:lnTo>
                  <a:lnTo>
                    <a:pt x="163817" y="428905"/>
                  </a:lnTo>
                  <a:lnTo>
                    <a:pt x="119140" y="399120"/>
                  </a:lnTo>
                  <a:lnTo>
                    <a:pt x="83398" y="372313"/>
                  </a:lnTo>
                  <a:lnTo>
                    <a:pt x="59570" y="348485"/>
                  </a:lnTo>
                  <a:lnTo>
                    <a:pt x="35742" y="321679"/>
                  </a:lnTo>
                  <a:lnTo>
                    <a:pt x="20849" y="297851"/>
                  </a:lnTo>
                  <a:lnTo>
                    <a:pt x="5957" y="268066"/>
                  </a:lnTo>
                  <a:lnTo>
                    <a:pt x="0" y="247216"/>
                  </a:lnTo>
                  <a:lnTo>
                    <a:pt x="0" y="232324"/>
                  </a:lnTo>
                  <a:lnTo>
                    <a:pt x="2978" y="220410"/>
                  </a:lnTo>
                  <a:lnTo>
                    <a:pt x="8935" y="220410"/>
                  </a:lnTo>
                  <a:lnTo>
                    <a:pt x="29785" y="226367"/>
                  </a:lnTo>
                  <a:lnTo>
                    <a:pt x="80419" y="253173"/>
                  </a:lnTo>
                  <a:lnTo>
                    <a:pt x="163817" y="297851"/>
                  </a:lnTo>
                  <a:lnTo>
                    <a:pt x="232323" y="318700"/>
                  </a:lnTo>
                  <a:lnTo>
                    <a:pt x="309764" y="333593"/>
                  </a:lnTo>
                  <a:lnTo>
                    <a:pt x="384226" y="333593"/>
                  </a:lnTo>
                  <a:lnTo>
                    <a:pt x="476560" y="327636"/>
                  </a:lnTo>
                  <a:lnTo>
                    <a:pt x="685055" y="306786"/>
                  </a:lnTo>
                  <a:lnTo>
                    <a:pt x="881636" y="274023"/>
                  </a:lnTo>
                  <a:lnTo>
                    <a:pt x="1078217" y="241259"/>
                  </a:lnTo>
                  <a:lnTo>
                    <a:pt x="1295648" y="199560"/>
                  </a:lnTo>
                  <a:lnTo>
                    <a:pt x="1527971" y="172754"/>
                  </a:lnTo>
                  <a:lnTo>
                    <a:pt x="1813907" y="139990"/>
                  </a:lnTo>
                  <a:lnTo>
                    <a:pt x="2096865" y="107226"/>
                  </a:lnTo>
                  <a:lnTo>
                    <a:pt x="2394715" y="74463"/>
                  </a:lnTo>
                  <a:lnTo>
                    <a:pt x="2510877" y="65527"/>
                  </a:lnTo>
                  <a:lnTo>
                    <a:pt x="2784899" y="62549"/>
                  </a:lnTo>
                  <a:lnTo>
                    <a:pt x="2969566" y="56592"/>
                  </a:lnTo>
                  <a:lnTo>
                    <a:pt x="3151254" y="44678"/>
                  </a:lnTo>
                  <a:lnTo>
                    <a:pt x="3192953" y="32764"/>
                  </a:lnTo>
                  <a:lnTo>
                    <a:pt x="3255502" y="2979"/>
                  </a:lnTo>
                  <a:lnTo>
                    <a:pt x="3270394" y="0"/>
                  </a:lnTo>
                  <a:lnTo>
                    <a:pt x="3315072" y="5957"/>
                  </a:lnTo>
                  <a:lnTo>
                    <a:pt x="3431234" y="32764"/>
                  </a:lnTo>
                  <a:lnTo>
                    <a:pt x="3550374" y="71484"/>
                  </a:lnTo>
                  <a:lnTo>
                    <a:pt x="3612922" y="98291"/>
                  </a:lnTo>
                  <a:lnTo>
                    <a:pt x="3645686" y="125098"/>
                  </a:lnTo>
                  <a:lnTo>
                    <a:pt x="3654621" y="145947"/>
                  </a:lnTo>
                  <a:lnTo>
                    <a:pt x="3657600" y="160840"/>
                  </a:lnTo>
                  <a:lnTo>
                    <a:pt x="3657600" y="187646"/>
                  </a:lnTo>
                  <a:lnTo>
                    <a:pt x="3654621" y="211474"/>
                  </a:lnTo>
                  <a:lnTo>
                    <a:pt x="3642707" y="235302"/>
                  </a:lnTo>
                  <a:lnTo>
                    <a:pt x="3621858" y="256152"/>
                  </a:lnTo>
                  <a:lnTo>
                    <a:pt x="3589094" y="274023"/>
                  </a:lnTo>
                  <a:lnTo>
                    <a:pt x="3550374" y="285937"/>
                  </a:lnTo>
                  <a:lnTo>
                    <a:pt x="3490804" y="300829"/>
                  </a:lnTo>
                  <a:lnTo>
                    <a:pt x="3431234" y="309765"/>
                  </a:lnTo>
                  <a:lnTo>
                    <a:pt x="3404427" y="312743"/>
                  </a:lnTo>
                  <a:lnTo>
                    <a:pt x="3347835" y="303808"/>
                  </a:lnTo>
                  <a:lnTo>
                    <a:pt x="3213803" y="291894"/>
                  </a:lnTo>
                  <a:lnTo>
                    <a:pt x="3100620" y="288915"/>
                  </a:lnTo>
                  <a:lnTo>
                    <a:pt x="3008286" y="288915"/>
                  </a:lnTo>
                  <a:lnTo>
                    <a:pt x="2871275" y="288915"/>
                  </a:lnTo>
                  <a:lnTo>
                    <a:pt x="2752135" y="288915"/>
                  </a:lnTo>
                  <a:lnTo>
                    <a:pt x="2647888" y="288915"/>
                  </a:lnTo>
                  <a:lnTo>
                    <a:pt x="2436414" y="288915"/>
                  </a:lnTo>
                  <a:lnTo>
                    <a:pt x="2299403" y="300829"/>
                  </a:lnTo>
                  <a:lnTo>
                    <a:pt x="2129628" y="31572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2">
              <a:extLst>
                <a:ext uri="{FF2B5EF4-FFF2-40B4-BE49-F238E27FC236}">
                  <a16:creationId xmlns:a16="http://schemas.microsoft.com/office/drawing/2014/main" id="{F49C16BF-862D-42EB-A01A-832C4DB34A8F}"/>
                </a:ext>
              </a:extLst>
            </p:cNvPr>
            <p:cNvSpPr/>
            <p:nvPr/>
          </p:nvSpPr>
          <p:spPr>
            <a:xfrm>
              <a:off x="3903663" y="1552575"/>
              <a:ext cx="612775" cy="1114425"/>
            </a:xfrm>
            <a:custGeom>
              <a:avLst/>
              <a:gdLst>
                <a:gd name="connsiteX0" fmla="*/ 528637 w 614362"/>
                <a:gd name="connsiteY0" fmla="*/ 390525 h 1114425"/>
                <a:gd name="connsiteX1" fmla="*/ 552450 w 614362"/>
                <a:gd name="connsiteY1" fmla="*/ 533400 h 1114425"/>
                <a:gd name="connsiteX2" fmla="*/ 588169 w 614362"/>
                <a:gd name="connsiteY2" fmla="*/ 709613 h 1114425"/>
                <a:gd name="connsiteX3" fmla="*/ 602456 w 614362"/>
                <a:gd name="connsiteY3" fmla="*/ 871538 h 1114425"/>
                <a:gd name="connsiteX4" fmla="*/ 614362 w 614362"/>
                <a:gd name="connsiteY4" fmla="*/ 1012031 h 1114425"/>
                <a:gd name="connsiteX5" fmla="*/ 609600 w 614362"/>
                <a:gd name="connsiteY5" fmla="*/ 1035844 h 1114425"/>
                <a:gd name="connsiteX6" fmla="*/ 602456 w 614362"/>
                <a:gd name="connsiteY6" fmla="*/ 1062038 h 1114425"/>
                <a:gd name="connsiteX7" fmla="*/ 585787 w 614362"/>
                <a:gd name="connsiteY7" fmla="*/ 1095375 h 1114425"/>
                <a:gd name="connsiteX8" fmla="*/ 566737 w 614362"/>
                <a:gd name="connsiteY8" fmla="*/ 1109663 h 1114425"/>
                <a:gd name="connsiteX9" fmla="*/ 550069 w 614362"/>
                <a:gd name="connsiteY9" fmla="*/ 1114425 h 1114425"/>
                <a:gd name="connsiteX10" fmla="*/ 526256 w 614362"/>
                <a:gd name="connsiteY10" fmla="*/ 1114425 h 1114425"/>
                <a:gd name="connsiteX11" fmla="*/ 497681 w 614362"/>
                <a:gd name="connsiteY11" fmla="*/ 1109663 h 1114425"/>
                <a:gd name="connsiteX12" fmla="*/ 466725 w 614362"/>
                <a:gd name="connsiteY12" fmla="*/ 1100138 h 1114425"/>
                <a:gd name="connsiteX13" fmla="*/ 452437 w 614362"/>
                <a:gd name="connsiteY13" fmla="*/ 1090613 h 1114425"/>
                <a:gd name="connsiteX14" fmla="*/ 445294 w 614362"/>
                <a:gd name="connsiteY14" fmla="*/ 1081088 h 1114425"/>
                <a:gd name="connsiteX15" fmla="*/ 431006 w 614362"/>
                <a:gd name="connsiteY15" fmla="*/ 1057275 h 1114425"/>
                <a:gd name="connsiteX16" fmla="*/ 402431 w 614362"/>
                <a:gd name="connsiteY16" fmla="*/ 959644 h 1114425"/>
                <a:gd name="connsiteX17" fmla="*/ 359569 w 614362"/>
                <a:gd name="connsiteY17" fmla="*/ 823913 h 1114425"/>
                <a:gd name="connsiteX18" fmla="*/ 338137 w 614362"/>
                <a:gd name="connsiteY18" fmla="*/ 754856 h 1114425"/>
                <a:gd name="connsiteX19" fmla="*/ 307181 w 614362"/>
                <a:gd name="connsiteY19" fmla="*/ 578644 h 1114425"/>
                <a:gd name="connsiteX20" fmla="*/ 283369 w 614362"/>
                <a:gd name="connsiteY20" fmla="*/ 473869 h 1114425"/>
                <a:gd name="connsiteX21" fmla="*/ 264319 w 614362"/>
                <a:gd name="connsiteY21" fmla="*/ 407194 h 1114425"/>
                <a:gd name="connsiteX22" fmla="*/ 250031 w 614362"/>
                <a:gd name="connsiteY22" fmla="*/ 357188 h 1114425"/>
                <a:gd name="connsiteX23" fmla="*/ 235744 w 614362"/>
                <a:gd name="connsiteY23" fmla="*/ 311944 h 1114425"/>
                <a:gd name="connsiteX24" fmla="*/ 219075 w 614362"/>
                <a:gd name="connsiteY24" fmla="*/ 264319 h 1114425"/>
                <a:gd name="connsiteX25" fmla="*/ 207169 w 614362"/>
                <a:gd name="connsiteY25" fmla="*/ 233363 h 1114425"/>
                <a:gd name="connsiteX26" fmla="*/ 195262 w 614362"/>
                <a:gd name="connsiteY26" fmla="*/ 204788 h 1114425"/>
                <a:gd name="connsiteX27" fmla="*/ 180975 w 614362"/>
                <a:gd name="connsiteY27" fmla="*/ 183356 h 1114425"/>
                <a:gd name="connsiteX28" fmla="*/ 157162 w 614362"/>
                <a:gd name="connsiteY28" fmla="*/ 154781 h 1114425"/>
                <a:gd name="connsiteX29" fmla="*/ 121444 w 614362"/>
                <a:gd name="connsiteY29" fmla="*/ 126206 h 1114425"/>
                <a:gd name="connsiteX30" fmla="*/ 97631 w 614362"/>
                <a:gd name="connsiteY30" fmla="*/ 107156 h 1114425"/>
                <a:gd name="connsiteX31" fmla="*/ 54769 w 614362"/>
                <a:gd name="connsiteY31" fmla="*/ 73819 h 1114425"/>
                <a:gd name="connsiteX32" fmla="*/ 23812 w 614362"/>
                <a:gd name="connsiteY32" fmla="*/ 54769 h 1114425"/>
                <a:gd name="connsiteX33" fmla="*/ 9525 w 614362"/>
                <a:gd name="connsiteY33" fmla="*/ 42863 h 1114425"/>
                <a:gd name="connsiteX34" fmla="*/ 0 w 614362"/>
                <a:gd name="connsiteY34" fmla="*/ 30956 h 1114425"/>
                <a:gd name="connsiteX35" fmla="*/ 0 w 614362"/>
                <a:gd name="connsiteY35" fmla="*/ 23813 h 1114425"/>
                <a:gd name="connsiteX36" fmla="*/ 4762 w 614362"/>
                <a:gd name="connsiteY36" fmla="*/ 9525 h 1114425"/>
                <a:gd name="connsiteX37" fmla="*/ 16669 w 614362"/>
                <a:gd name="connsiteY37" fmla="*/ 0 h 1114425"/>
                <a:gd name="connsiteX38" fmla="*/ 40481 w 614362"/>
                <a:gd name="connsiteY38" fmla="*/ 0 h 1114425"/>
                <a:gd name="connsiteX39" fmla="*/ 119062 w 614362"/>
                <a:gd name="connsiteY39" fmla="*/ 4763 h 1114425"/>
                <a:gd name="connsiteX40" fmla="*/ 202406 w 614362"/>
                <a:gd name="connsiteY40" fmla="*/ 19050 h 1114425"/>
                <a:gd name="connsiteX41" fmla="*/ 278606 w 614362"/>
                <a:gd name="connsiteY41" fmla="*/ 38100 h 1114425"/>
                <a:gd name="connsiteX42" fmla="*/ 335756 w 614362"/>
                <a:gd name="connsiteY42" fmla="*/ 57150 h 1114425"/>
                <a:gd name="connsiteX43" fmla="*/ 402431 w 614362"/>
                <a:gd name="connsiteY43" fmla="*/ 80963 h 1114425"/>
                <a:gd name="connsiteX44" fmla="*/ 433387 w 614362"/>
                <a:gd name="connsiteY44" fmla="*/ 97631 h 1114425"/>
                <a:gd name="connsiteX45" fmla="*/ 461962 w 614362"/>
                <a:gd name="connsiteY45" fmla="*/ 121444 h 1114425"/>
                <a:gd name="connsiteX46" fmla="*/ 481012 w 614362"/>
                <a:gd name="connsiteY46" fmla="*/ 142875 h 1114425"/>
                <a:gd name="connsiteX47" fmla="*/ 490537 w 614362"/>
                <a:gd name="connsiteY47" fmla="*/ 161925 h 1114425"/>
                <a:gd name="connsiteX48" fmla="*/ 500062 w 614362"/>
                <a:gd name="connsiteY48" fmla="*/ 190500 h 1114425"/>
                <a:gd name="connsiteX49" fmla="*/ 502444 w 614362"/>
                <a:gd name="connsiteY49" fmla="*/ 223838 h 1114425"/>
                <a:gd name="connsiteX50" fmla="*/ 507206 w 614362"/>
                <a:gd name="connsiteY50" fmla="*/ 264319 h 1114425"/>
                <a:gd name="connsiteX51" fmla="*/ 528637 w 614362"/>
                <a:gd name="connsiteY51" fmla="*/ 39052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14362" h="1114425">
                  <a:moveTo>
                    <a:pt x="528637" y="390525"/>
                  </a:moveTo>
                  <a:lnTo>
                    <a:pt x="552450" y="533400"/>
                  </a:lnTo>
                  <a:lnTo>
                    <a:pt x="588169" y="709613"/>
                  </a:lnTo>
                  <a:lnTo>
                    <a:pt x="602456" y="871538"/>
                  </a:lnTo>
                  <a:lnTo>
                    <a:pt x="614362" y="1012031"/>
                  </a:lnTo>
                  <a:lnTo>
                    <a:pt x="609600" y="1035844"/>
                  </a:lnTo>
                  <a:lnTo>
                    <a:pt x="602456" y="1062038"/>
                  </a:lnTo>
                  <a:lnTo>
                    <a:pt x="585787" y="1095375"/>
                  </a:lnTo>
                  <a:lnTo>
                    <a:pt x="566737" y="1109663"/>
                  </a:lnTo>
                  <a:lnTo>
                    <a:pt x="550069" y="1114425"/>
                  </a:lnTo>
                  <a:lnTo>
                    <a:pt x="526256" y="1114425"/>
                  </a:lnTo>
                  <a:lnTo>
                    <a:pt x="497681" y="1109663"/>
                  </a:lnTo>
                  <a:lnTo>
                    <a:pt x="466725" y="1100138"/>
                  </a:lnTo>
                  <a:lnTo>
                    <a:pt x="452437" y="1090613"/>
                  </a:lnTo>
                  <a:lnTo>
                    <a:pt x="445294" y="1081088"/>
                  </a:lnTo>
                  <a:lnTo>
                    <a:pt x="431006" y="1057275"/>
                  </a:lnTo>
                  <a:lnTo>
                    <a:pt x="402431" y="959644"/>
                  </a:lnTo>
                  <a:lnTo>
                    <a:pt x="359569" y="823913"/>
                  </a:lnTo>
                  <a:lnTo>
                    <a:pt x="338137" y="754856"/>
                  </a:lnTo>
                  <a:lnTo>
                    <a:pt x="307181" y="578644"/>
                  </a:lnTo>
                  <a:lnTo>
                    <a:pt x="283369" y="473869"/>
                  </a:lnTo>
                  <a:lnTo>
                    <a:pt x="264319" y="407194"/>
                  </a:lnTo>
                  <a:lnTo>
                    <a:pt x="250031" y="357188"/>
                  </a:lnTo>
                  <a:lnTo>
                    <a:pt x="235744" y="311944"/>
                  </a:lnTo>
                  <a:lnTo>
                    <a:pt x="219075" y="264319"/>
                  </a:lnTo>
                  <a:lnTo>
                    <a:pt x="207169" y="233363"/>
                  </a:lnTo>
                  <a:lnTo>
                    <a:pt x="195262" y="204788"/>
                  </a:lnTo>
                  <a:lnTo>
                    <a:pt x="180975" y="183356"/>
                  </a:lnTo>
                  <a:lnTo>
                    <a:pt x="157162" y="154781"/>
                  </a:lnTo>
                  <a:lnTo>
                    <a:pt x="121444" y="126206"/>
                  </a:lnTo>
                  <a:lnTo>
                    <a:pt x="97631" y="107156"/>
                  </a:lnTo>
                  <a:lnTo>
                    <a:pt x="54769" y="73819"/>
                  </a:lnTo>
                  <a:lnTo>
                    <a:pt x="23812" y="54769"/>
                  </a:lnTo>
                  <a:lnTo>
                    <a:pt x="9525" y="42863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9" y="0"/>
                  </a:lnTo>
                  <a:lnTo>
                    <a:pt x="40481" y="0"/>
                  </a:lnTo>
                  <a:lnTo>
                    <a:pt x="119062" y="4763"/>
                  </a:lnTo>
                  <a:lnTo>
                    <a:pt x="202406" y="19050"/>
                  </a:lnTo>
                  <a:lnTo>
                    <a:pt x="278606" y="38100"/>
                  </a:lnTo>
                  <a:lnTo>
                    <a:pt x="335756" y="57150"/>
                  </a:lnTo>
                  <a:lnTo>
                    <a:pt x="402431" y="80963"/>
                  </a:lnTo>
                  <a:lnTo>
                    <a:pt x="433387" y="97631"/>
                  </a:lnTo>
                  <a:lnTo>
                    <a:pt x="461962" y="121444"/>
                  </a:lnTo>
                  <a:lnTo>
                    <a:pt x="481012" y="142875"/>
                  </a:lnTo>
                  <a:lnTo>
                    <a:pt x="490537" y="161925"/>
                  </a:lnTo>
                  <a:lnTo>
                    <a:pt x="500062" y="190500"/>
                  </a:lnTo>
                  <a:lnTo>
                    <a:pt x="502444" y="223838"/>
                  </a:lnTo>
                  <a:lnTo>
                    <a:pt x="507206" y="264319"/>
                  </a:lnTo>
                  <a:lnTo>
                    <a:pt x="528637" y="3905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3">
              <a:extLst>
                <a:ext uri="{FF2B5EF4-FFF2-40B4-BE49-F238E27FC236}">
                  <a16:creationId xmlns:a16="http://schemas.microsoft.com/office/drawing/2014/main" id="{6BF3B449-30E6-4B5A-A098-F7C4D89A8487}"/>
                </a:ext>
              </a:extLst>
            </p:cNvPr>
            <p:cNvSpPr/>
            <p:nvPr/>
          </p:nvSpPr>
          <p:spPr>
            <a:xfrm>
              <a:off x="5495925" y="1370013"/>
              <a:ext cx="522288" cy="1182687"/>
            </a:xfrm>
            <a:custGeom>
              <a:avLst/>
              <a:gdLst>
                <a:gd name="connsiteX0" fmla="*/ 300038 w 521494"/>
                <a:gd name="connsiteY0" fmla="*/ 828675 h 1183481"/>
                <a:gd name="connsiteX1" fmla="*/ 266700 w 521494"/>
                <a:gd name="connsiteY1" fmla="*/ 921544 h 1183481"/>
                <a:gd name="connsiteX2" fmla="*/ 235744 w 521494"/>
                <a:gd name="connsiteY2" fmla="*/ 992981 h 1183481"/>
                <a:gd name="connsiteX3" fmla="*/ 216694 w 521494"/>
                <a:gd name="connsiteY3" fmla="*/ 1033462 h 1183481"/>
                <a:gd name="connsiteX4" fmla="*/ 190500 w 521494"/>
                <a:gd name="connsiteY4" fmla="*/ 1081087 h 1183481"/>
                <a:gd name="connsiteX5" fmla="*/ 173831 w 521494"/>
                <a:gd name="connsiteY5" fmla="*/ 1112044 h 1183481"/>
                <a:gd name="connsiteX6" fmla="*/ 154781 w 521494"/>
                <a:gd name="connsiteY6" fmla="*/ 1138237 h 1183481"/>
                <a:gd name="connsiteX7" fmla="*/ 135731 w 521494"/>
                <a:gd name="connsiteY7" fmla="*/ 1157287 h 1183481"/>
                <a:gd name="connsiteX8" fmla="*/ 114300 w 521494"/>
                <a:gd name="connsiteY8" fmla="*/ 1169194 h 1183481"/>
                <a:gd name="connsiteX9" fmla="*/ 92869 w 521494"/>
                <a:gd name="connsiteY9" fmla="*/ 1176337 h 1183481"/>
                <a:gd name="connsiteX10" fmla="*/ 61913 w 521494"/>
                <a:gd name="connsiteY10" fmla="*/ 1183481 h 1183481"/>
                <a:gd name="connsiteX11" fmla="*/ 54769 w 521494"/>
                <a:gd name="connsiteY11" fmla="*/ 1183481 h 1183481"/>
                <a:gd name="connsiteX12" fmla="*/ 38100 w 521494"/>
                <a:gd name="connsiteY12" fmla="*/ 1173956 h 1183481"/>
                <a:gd name="connsiteX13" fmla="*/ 16669 w 521494"/>
                <a:gd name="connsiteY13" fmla="*/ 1152525 h 1183481"/>
                <a:gd name="connsiteX14" fmla="*/ 9525 w 521494"/>
                <a:gd name="connsiteY14" fmla="*/ 1140619 h 1183481"/>
                <a:gd name="connsiteX15" fmla="*/ 0 w 521494"/>
                <a:gd name="connsiteY15" fmla="*/ 1114425 h 1183481"/>
                <a:gd name="connsiteX16" fmla="*/ 0 w 521494"/>
                <a:gd name="connsiteY16" fmla="*/ 1088231 h 1183481"/>
                <a:gd name="connsiteX17" fmla="*/ 2381 w 521494"/>
                <a:gd name="connsiteY17" fmla="*/ 1057275 h 1183481"/>
                <a:gd name="connsiteX18" fmla="*/ 4763 w 521494"/>
                <a:gd name="connsiteY18" fmla="*/ 1014412 h 1183481"/>
                <a:gd name="connsiteX19" fmla="*/ 19050 w 521494"/>
                <a:gd name="connsiteY19" fmla="*/ 954881 h 1183481"/>
                <a:gd name="connsiteX20" fmla="*/ 33338 w 521494"/>
                <a:gd name="connsiteY20" fmla="*/ 897731 h 1183481"/>
                <a:gd name="connsiteX21" fmla="*/ 57150 w 521494"/>
                <a:gd name="connsiteY21" fmla="*/ 823912 h 1183481"/>
                <a:gd name="connsiteX22" fmla="*/ 76200 w 521494"/>
                <a:gd name="connsiteY22" fmla="*/ 759619 h 1183481"/>
                <a:gd name="connsiteX23" fmla="*/ 133350 w 521494"/>
                <a:gd name="connsiteY23" fmla="*/ 583406 h 1183481"/>
                <a:gd name="connsiteX24" fmla="*/ 157163 w 521494"/>
                <a:gd name="connsiteY24" fmla="*/ 492919 h 1183481"/>
                <a:gd name="connsiteX25" fmla="*/ 171450 w 521494"/>
                <a:gd name="connsiteY25" fmla="*/ 423862 h 1183481"/>
                <a:gd name="connsiteX26" fmla="*/ 185738 w 521494"/>
                <a:gd name="connsiteY26" fmla="*/ 359569 h 1183481"/>
                <a:gd name="connsiteX27" fmla="*/ 195263 w 521494"/>
                <a:gd name="connsiteY27" fmla="*/ 309562 h 1183481"/>
                <a:gd name="connsiteX28" fmla="*/ 202406 w 521494"/>
                <a:gd name="connsiteY28" fmla="*/ 259556 h 1183481"/>
                <a:gd name="connsiteX29" fmla="*/ 204788 w 521494"/>
                <a:gd name="connsiteY29" fmla="*/ 211931 h 1183481"/>
                <a:gd name="connsiteX30" fmla="*/ 195263 w 521494"/>
                <a:gd name="connsiteY30" fmla="*/ 183356 h 1183481"/>
                <a:gd name="connsiteX31" fmla="*/ 176213 w 521494"/>
                <a:gd name="connsiteY31" fmla="*/ 152400 h 1183481"/>
                <a:gd name="connsiteX32" fmla="*/ 157163 w 521494"/>
                <a:gd name="connsiteY32" fmla="*/ 130969 h 1183481"/>
                <a:gd name="connsiteX33" fmla="*/ 142875 w 521494"/>
                <a:gd name="connsiteY33" fmla="*/ 119062 h 1183481"/>
                <a:gd name="connsiteX34" fmla="*/ 130969 w 521494"/>
                <a:gd name="connsiteY34" fmla="*/ 109537 h 1183481"/>
                <a:gd name="connsiteX35" fmla="*/ 102394 w 521494"/>
                <a:gd name="connsiteY35" fmla="*/ 95250 h 1183481"/>
                <a:gd name="connsiteX36" fmla="*/ 80963 w 521494"/>
                <a:gd name="connsiteY36" fmla="*/ 83344 h 1183481"/>
                <a:gd name="connsiteX37" fmla="*/ 69056 w 521494"/>
                <a:gd name="connsiteY37" fmla="*/ 73819 h 1183481"/>
                <a:gd name="connsiteX38" fmla="*/ 64294 w 521494"/>
                <a:gd name="connsiteY38" fmla="*/ 59531 h 1183481"/>
                <a:gd name="connsiteX39" fmla="*/ 64294 w 521494"/>
                <a:gd name="connsiteY39" fmla="*/ 52387 h 1183481"/>
                <a:gd name="connsiteX40" fmla="*/ 66675 w 521494"/>
                <a:gd name="connsiteY40" fmla="*/ 42862 h 1183481"/>
                <a:gd name="connsiteX41" fmla="*/ 78581 w 521494"/>
                <a:gd name="connsiteY41" fmla="*/ 26194 h 1183481"/>
                <a:gd name="connsiteX42" fmla="*/ 100013 w 521494"/>
                <a:gd name="connsiteY42" fmla="*/ 9525 h 1183481"/>
                <a:gd name="connsiteX43" fmla="*/ 114300 w 521494"/>
                <a:gd name="connsiteY43" fmla="*/ 4762 h 1183481"/>
                <a:gd name="connsiteX44" fmla="*/ 130969 w 521494"/>
                <a:gd name="connsiteY44" fmla="*/ 0 h 1183481"/>
                <a:gd name="connsiteX45" fmla="*/ 197644 w 521494"/>
                <a:gd name="connsiteY45" fmla="*/ 2381 h 1183481"/>
                <a:gd name="connsiteX46" fmla="*/ 226219 w 521494"/>
                <a:gd name="connsiteY46" fmla="*/ 9525 h 1183481"/>
                <a:gd name="connsiteX47" fmla="*/ 280988 w 521494"/>
                <a:gd name="connsiteY47" fmla="*/ 38100 h 1183481"/>
                <a:gd name="connsiteX48" fmla="*/ 357188 w 521494"/>
                <a:gd name="connsiteY48" fmla="*/ 85725 h 1183481"/>
                <a:gd name="connsiteX49" fmla="*/ 423863 w 521494"/>
                <a:gd name="connsiteY49" fmla="*/ 130969 h 1183481"/>
                <a:gd name="connsiteX50" fmla="*/ 464344 w 521494"/>
                <a:gd name="connsiteY50" fmla="*/ 159544 h 1183481"/>
                <a:gd name="connsiteX51" fmla="*/ 495300 w 521494"/>
                <a:gd name="connsiteY51" fmla="*/ 183356 h 1183481"/>
                <a:gd name="connsiteX52" fmla="*/ 509588 w 521494"/>
                <a:gd name="connsiteY52" fmla="*/ 200025 h 1183481"/>
                <a:gd name="connsiteX53" fmla="*/ 516731 w 521494"/>
                <a:gd name="connsiteY53" fmla="*/ 216694 h 1183481"/>
                <a:gd name="connsiteX54" fmla="*/ 521494 w 521494"/>
                <a:gd name="connsiteY54" fmla="*/ 240506 h 1183481"/>
                <a:gd name="connsiteX55" fmla="*/ 521494 w 521494"/>
                <a:gd name="connsiteY55" fmla="*/ 252412 h 1183481"/>
                <a:gd name="connsiteX56" fmla="*/ 519113 w 521494"/>
                <a:gd name="connsiteY56" fmla="*/ 269081 h 1183481"/>
                <a:gd name="connsiteX57" fmla="*/ 502444 w 521494"/>
                <a:gd name="connsiteY57" fmla="*/ 290512 h 1183481"/>
                <a:gd name="connsiteX58" fmla="*/ 469106 w 521494"/>
                <a:gd name="connsiteY58" fmla="*/ 342900 h 1183481"/>
                <a:gd name="connsiteX59" fmla="*/ 452438 w 521494"/>
                <a:gd name="connsiteY59" fmla="*/ 378619 h 1183481"/>
                <a:gd name="connsiteX60" fmla="*/ 428625 w 521494"/>
                <a:gd name="connsiteY60" fmla="*/ 447675 h 1183481"/>
                <a:gd name="connsiteX61" fmla="*/ 402431 w 521494"/>
                <a:gd name="connsiteY61" fmla="*/ 523875 h 1183481"/>
                <a:gd name="connsiteX62" fmla="*/ 369094 w 521494"/>
                <a:gd name="connsiteY62" fmla="*/ 595312 h 1183481"/>
                <a:gd name="connsiteX63" fmla="*/ 300038 w 521494"/>
                <a:gd name="connsiteY63" fmla="*/ 8286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1494" h="1183481">
                  <a:moveTo>
                    <a:pt x="300038" y="828675"/>
                  </a:moveTo>
                  <a:lnTo>
                    <a:pt x="266700" y="921544"/>
                  </a:lnTo>
                  <a:lnTo>
                    <a:pt x="235744" y="992981"/>
                  </a:lnTo>
                  <a:lnTo>
                    <a:pt x="216694" y="1033462"/>
                  </a:lnTo>
                  <a:lnTo>
                    <a:pt x="190500" y="1081087"/>
                  </a:lnTo>
                  <a:lnTo>
                    <a:pt x="173831" y="1112044"/>
                  </a:lnTo>
                  <a:lnTo>
                    <a:pt x="154781" y="1138237"/>
                  </a:lnTo>
                  <a:lnTo>
                    <a:pt x="135731" y="1157287"/>
                  </a:lnTo>
                  <a:lnTo>
                    <a:pt x="114300" y="1169194"/>
                  </a:lnTo>
                  <a:lnTo>
                    <a:pt x="92869" y="1176337"/>
                  </a:lnTo>
                  <a:lnTo>
                    <a:pt x="61913" y="1183481"/>
                  </a:lnTo>
                  <a:lnTo>
                    <a:pt x="54769" y="1183481"/>
                  </a:lnTo>
                  <a:lnTo>
                    <a:pt x="38100" y="1173956"/>
                  </a:lnTo>
                  <a:lnTo>
                    <a:pt x="16669" y="1152525"/>
                  </a:lnTo>
                  <a:lnTo>
                    <a:pt x="9525" y="1140619"/>
                  </a:lnTo>
                  <a:lnTo>
                    <a:pt x="0" y="1114425"/>
                  </a:lnTo>
                  <a:lnTo>
                    <a:pt x="0" y="1088231"/>
                  </a:lnTo>
                  <a:lnTo>
                    <a:pt x="2381" y="1057275"/>
                  </a:lnTo>
                  <a:lnTo>
                    <a:pt x="4763" y="1014412"/>
                  </a:lnTo>
                  <a:lnTo>
                    <a:pt x="19050" y="954881"/>
                  </a:lnTo>
                  <a:lnTo>
                    <a:pt x="33338" y="897731"/>
                  </a:lnTo>
                  <a:lnTo>
                    <a:pt x="57150" y="823912"/>
                  </a:lnTo>
                  <a:lnTo>
                    <a:pt x="76200" y="759619"/>
                  </a:lnTo>
                  <a:lnTo>
                    <a:pt x="133350" y="583406"/>
                  </a:lnTo>
                  <a:lnTo>
                    <a:pt x="157163" y="492919"/>
                  </a:lnTo>
                  <a:lnTo>
                    <a:pt x="171450" y="423862"/>
                  </a:lnTo>
                  <a:lnTo>
                    <a:pt x="185738" y="359569"/>
                  </a:lnTo>
                  <a:lnTo>
                    <a:pt x="195263" y="309562"/>
                  </a:lnTo>
                  <a:lnTo>
                    <a:pt x="202406" y="259556"/>
                  </a:lnTo>
                  <a:lnTo>
                    <a:pt x="204788" y="211931"/>
                  </a:lnTo>
                  <a:lnTo>
                    <a:pt x="195263" y="183356"/>
                  </a:lnTo>
                  <a:lnTo>
                    <a:pt x="176213" y="152400"/>
                  </a:lnTo>
                  <a:lnTo>
                    <a:pt x="157163" y="130969"/>
                  </a:lnTo>
                  <a:lnTo>
                    <a:pt x="142875" y="119062"/>
                  </a:lnTo>
                  <a:lnTo>
                    <a:pt x="130969" y="109537"/>
                  </a:lnTo>
                  <a:lnTo>
                    <a:pt x="102394" y="95250"/>
                  </a:lnTo>
                  <a:lnTo>
                    <a:pt x="80963" y="83344"/>
                  </a:lnTo>
                  <a:lnTo>
                    <a:pt x="69056" y="73819"/>
                  </a:lnTo>
                  <a:lnTo>
                    <a:pt x="64294" y="59531"/>
                  </a:lnTo>
                  <a:lnTo>
                    <a:pt x="64294" y="52387"/>
                  </a:lnTo>
                  <a:lnTo>
                    <a:pt x="66675" y="42862"/>
                  </a:lnTo>
                  <a:lnTo>
                    <a:pt x="78581" y="26194"/>
                  </a:lnTo>
                  <a:lnTo>
                    <a:pt x="100013" y="9525"/>
                  </a:lnTo>
                  <a:lnTo>
                    <a:pt x="114300" y="4762"/>
                  </a:lnTo>
                  <a:lnTo>
                    <a:pt x="130969" y="0"/>
                  </a:lnTo>
                  <a:lnTo>
                    <a:pt x="197644" y="2381"/>
                  </a:lnTo>
                  <a:lnTo>
                    <a:pt x="226219" y="9525"/>
                  </a:lnTo>
                  <a:lnTo>
                    <a:pt x="280988" y="38100"/>
                  </a:lnTo>
                  <a:lnTo>
                    <a:pt x="357188" y="85725"/>
                  </a:lnTo>
                  <a:lnTo>
                    <a:pt x="423863" y="130969"/>
                  </a:lnTo>
                  <a:lnTo>
                    <a:pt x="464344" y="159544"/>
                  </a:lnTo>
                  <a:lnTo>
                    <a:pt x="495300" y="183356"/>
                  </a:lnTo>
                  <a:lnTo>
                    <a:pt x="509588" y="200025"/>
                  </a:lnTo>
                  <a:lnTo>
                    <a:pt x="516731" y="216694"/>
                  </a:lnTo>
                  <a:lnTo>
                    <a:pt x="521494" y="240506"/>
                  </a:lnTo>
                  <a:lnTo>
                    <a:pt x="521494" y="252412"/>
                  </a:lnTo>
                  <a:lnTo>
                    <a:pt x="519113" y="269081"/>
                  </a:lnTo>
                  <a:lnTo>
                    <a:pt x="502444" y="290512"/>
                  </a:lnTo>
                  <a:lnTo>
                    <a:pt x="469106" y="342900"/>
                  </a:lnTo>
                  <a:lnTo>
                    <a:pt x="452438" y="378619"/>
                  </a:lnTo>
                  <a:lnTo>
                    <a:pt x="428625" y="447675"/>
                  </a:lnTo>
                  <a:lnTo>
                    <a:pt x="402431" y="523875"/>
                  </a:lnTo>
                  <a:lnTo>
                    <a:pt x="369094" y="595312"/>
                  </a:lnTo>
                  <a:lnTo>
                    <a:pt x="300038" y="8286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F81B8354-0020-4553-9A17-B3CB8442D9CC}"/>
                </a:ext>
              </a:extLst>
            </p:cNvPr>
            <p:cNvSpPr/>
            <p:nvPr/>
          </p:nvSpPr>
          <p:spPr>
            <a:xfrm>
              <a:off x="3833813" y="2646363"/>
              <a:ext cx="2117725" cy="466725"/>
            </a:xfrm>
            <a:custGeom>
              <a:avLst/>
              <a:gdLst>
                <a:gd name="connsiteX0" fmla="*/ 1395412 w 2116931"/>
                <a:gd name="connsiteY0" fmla="*/ 97631 h 466725"/>
                <a:gd name="connsiteX1" fmla="*/ 1195387 w 2116931"/>
                <a:gd name="connsiteY1" fmla="*/ 128587 h 466725"/>
                <a:gd name="connsiteX2" fmla="*/ 1031081 w 2116931"/>
                <a:gd name="connsiteY2" fmla="*/ 152400 h 466725"/>
                <a:gd name="connsiteX3" fmla="*/ 904875 w 2116931"/>
                <a:gd name="connsiteY3" fmla="*/ 169069 h 466725"/>
                <a:gd name="connsiteX4" fmla="*/ 773906 w 2116931"/>
                <a:gd name="connsiteY4" fmla="*/ 188119 h 466725"/>
                <a:gd name="connsiteX5" fmla="*/ 657225 w 2116931"/>
                <a:gd name="connsiteY5" fmla="*/ 202406 h 466725"/>
                <a:gd name="connsiteX6" fmla="*/ 531018 w 2116931"/>
                <a:gd name="connsiteY6" fmla="*/ 216694 h 466725"/>
                <a:gd name="connsiteX7" fmla="*/ 495300 w 2116931"/>
                <a:gd name="connsiteY7" fmla="*/ 221456 h 466725"/>
                <a:gd name="connsiteX8" fmla="*/ 476250 w 2116931"/>
                <a:gd name="connsiteY8" fmla="*/ 223837 h 466725"/>
                <a:gd name="connsiteX9" fmla="*/ 447675 w 2116931"/>
                <a:gd name="connsiteY9" fmla="*/ 223837 h 466725"/>
                <a:gd name="connsiteX10" fmla="*/ 419100 w 2116931"/>
                <a:gd name="connsiteY10" fmla="*/ 221456 h 466725"/>
                <a:gd name="connsiteX11" fmla="*/ 354806 w 2116931"/>
                <a:gd name="connsiteY11" fmla="*/ 207169 h 466725"/>
                <a:gd name="connsiteX12" fmla="*/ 280987 w 2116931"/>
                <a:gd name="connsiteY12" fmla="*/ 183356 h 466725"/>
                <a:gd name="connsiteX13" fmla="*/ 209550 w 2116931"/>
                <a:gd name="connsiteY13" fmla="*/ 157162 h 466725"/>
                <a:gd name="connsiteX14" fmla="*/ 119062 w 2116931"/>
                <a:gd name="connsiteY14" fmla="*/ 116681 h 466725"/>
                <a:gd name="connsiteX15" fmla="*/ 50006 w 2116931"/>
                <a:gd name="connsiteY15" fmla="*/ 83344 h 466725"/>
                <a:gd name="connsiteX16" fmla="*/ 33337 w 2116931"/>
                <a:gd name="connsiteY16" fmla="*/ 78581 h 466725"/>
                <a:gd name="connsiteX17" fmla="*/ 16668 w 2116931"/>
                <a:gd name="connsiteY17" fmla="*/ 76200 h 466725"/>
                <a:gd name="connsiteX18" fmla="*/ 4762 w 2116931"/>
                <a:gd name="connsiteY18" fmla="*/ 80962 h 466725"/>
                <a:gd name="connsiteX19" fmla="*/ 2381 w 2116931"/>
                <a:gd name="connsiteY19" fmla="*/ 85725 h 466725"/>
                <a:gd name="connsiteX20" fmla="*/ 0 w 2116931"/>
                <a:gd name="connsiteY20" fmla="*/ 97631 h 466725"/>
                <a:gd name="connsiteX21" fmla="*/ 11906 w 2116931"/>
                <a:gd name="connsiteY21" fmla="*/ 130969 h 466725"/>
                <a:gd name="connsiteX22" fmla="*/ 61912 w 2116931"/>
                <a:gd name="connsiteY22" fmla="*/ 197644 h 466725"/>
                <a:gd name="connsiteX23" fmla="*/ 121443 w 2116931"/>
                <a:gd name="connsiteY23" fmla="*/ 261937 h 466725"/>
                <a:gd name="connsiteX24" fmla="*/ 164306 w 2116931"/>
                <a:gd name="connsiteY24" fmla="*/ 304800 h 466725"/>
                <a:gd name="connsiteX25" fmla="*/ 221456 w 2116931"/>
                <a:gd name="connsiteY25" fmla="*/ 352425 h 466725"/>
                <a:gd name="connsiteX26" fmla="*/ 264318 w 2116931"/>
                <a:gd name="connsiteY26" fmla="*/ 383381 h 466725"/>
                <a:gd name="connsiteX27" fmla="*/ 321468 w 2116931"/>
                <a:gd name="connsiteY27" fmla="*/ 416719 h 466725"/>
                <a:gd name="connsiteX28" fmla="*/ 378618 w 2116931"/>
                <a:gd name="connsiteY28" fmla="*/ 440531 h 466725"/>
                <a:gd name="connsiteX29" fmla="*/ 433387 w 2116931"/>
                <a:gd name="connsiteY29" fmla="*/ 454819 h 466725"/>
                <a:gd name="connsiteX30" fmla="*/ 483393 w 2116931"/>
                <a:gd name="connsiteY30" fmla="*/ 464344 h 466725"/>
                <a:gd name="connsiteX31" fmla="*/ 509587 w 2116931"/>
                <a:gd name="connsiteY31" fmla="*/ 466725 h 466725"/>
                <a:gd name="connsiteX32" fmla="*/ 557212 w 2116931"/>
                <a:gd name="connsiteY32" fmla="*/ 450056 h 466725"/>
                <a:gd name="connsiteX33" fmla="*/ 657225 w 2116931"/>
                <a:gd name="connsiteY33" fmla="*/ 414337 h 466725"/>
                <a:gd name="connsiteX34" fmla="*/ 754856 w 2116931"/>
                <a:gd name="connsiteY34" fmla="*/ 385762 h 466725"/>
                <a:gd name="connsiteX35" fmla="*/ 857250 w 2116931"/>
                <a:gd name="connsiteY35" fmla="*/ 357187 h 466725"/>
                <a:gd name="connsiteX36" fmla="*/ 959643 w 2116931"/>
                <a:gd name="connsiteY36" fmla="*/ 333375 h 466725"/>
                <a:gd name="connsiteX37" fmla="*/ 1104900 w 2116931"/>
                <a:gd name="connsiteY37" fmla="*/ 302419 h 466725"/>
                <a:gd name="connsiteX38" fmla="*/ 1257300 w 2116931"/>
                <a:gd name="connsiteY38" fmla="*/ 273844 h 466725"/>
                <a:gd name="connsiteX39" fmla="*/ 1376362 w 2116931"/>
                <a:gd name="connsiteY39" fmla="*/ 252412 h 466725"/>
                <a:gd name="connsiteX40" fmla="*/ 1497806 w 2116931"/>
                <a:gd name="connsiteY40" fmla="*/ 230981 h 466725"/>
                <a:gd name="connsiteX41" fmla="*/ 1590675 w 2116931"/>
                <a:gd name="connsiteY41" fmla="*/ 216694 h 466725"/>
                <a:gd name="connsiteX42" fmla="*/ 2069306 w 2116931"/>
                <a:gd name="connsiteY42" fmla="*/ 292894 h 466725"/>
                <a:gd name="connsiteX43" fmla="*/ 2093118 w 2116931"/>
                <a:gd name="connsiteY43" fmla="*/ 283369 h 466725"/>
                <a:gd name="connsiteX44" fmla="*/ 2107406 w 2116931"/>
                <a:gd name="connsiteY44" fmla="*/ 266700 h 466725"/>
                <a:gd name="connsiteX45" fmla="*/ 2114550 w 2116931"/>
                <a:gd name="connsiteY45" fmla="*/ 247650 h 466725"/>
                <a:gd name="connsiteX46" fmla="*/ 2116931 w 2116931"/>
                <a:gd name="connsiteY46" fmla="*/ 230981 h 466725"/>
                <a:gd name="connsiteX47" fmla="*/ 2114550 w 2116931"/>
                <a:gd name="connsiteY47" fmla="*/ 207169 h 466725"/>
                <a:gd name="connsiteX48" fmla="*/ 2109787 w 2116931"/>
                <a:gd name="connsiteY48" fmla="*/ 192881 h 466725"/>
                <a:gd name="connsiteX49" fmla="*/ 2095500 w 2116931"/>
                <a:gd name="connsiteY49" fmla="*/ 169069 h 466725"/>
                <a:gd name="connsiteX50" fmla="*/ 2078831 w 2116931"/>
                <a:gd name="connsiteY50" fmla="*/ 147637 h 466725"/>
                <a:gd name="connsiteX51" fmla="*/ 2064543 w 2116931"/>
                <a:gd name="connsiteY51" fmla="*/ 130969 h 466725"/>
                <a:gd name="connsiteX52" fmla="*/ 2031206 w 2116931"/>
                <a:gd name="connsiteY52" fmla="*/ 102394 h 466725"/>
                <a:gd name="connsiteX53" fmla="*/ 2009775 w 2116931"/>
                <a:gd name="connsiteY53" fmla="*/ 83344 h 466725"/>
                <a:gd name="connsiteX54" fmla="*/ 1959768 w 2116931"/>
                <a:gd name="connsiteY54" fmla="*/ 52387 h 466725"/>
                <a:gd name="connsiteX55" fmla="*/ 1907381 w 2116931"/>
                <a:gd name="connsiteY55" fmla="*/ 28575 h 466725"/>
                <a:gd name="connsiteX56" fmla="*/ 1852612 w 2116931"/>
                <a:gd name="connsiteY56" fmla="*/ 11906 h 466725"/>
                <a:gd name="connsiteX57" fmla="*/ 1807368 w 2116931"/>
                <a:gd name="connsiteY57" fmla="*/ 0 h 466725"/>
                <a:gd name="connsiteX58" fmla="*/ 1795462 w 2116931"/>
                <a:gd name="connsiteY58" fmla="*/ 0 h 466725"/>
                <a:gd name="connsiteX59" fmla="*/ 1766887 w 2116931"/>
                <a:gd name="connsiteY59" fmla="*/ 2381 h 466725"/>
                <a:gd name="connsiteX60" fmla="*/ 1709737 w 2116931"/>
                <a:gd name="connsiteY60" fmla="*/ 19050 h 466725"/>
                <a:gd name="connsiteX61" fmla="*/ 1652587 w 2116931"/>
                <a:gd name="connsiteY61" fmla="*/ 42862 h 466725"/>
                <a:gd name="connsiteX62" fmla="*/ 1597818 w 2116931"/>
                <a:gd name="connsiteY62" fmla="*/ 66675 h 466725"/>
                <a:gd name="connsiteX63" fmla="*/ 1550193 w 2116931"/>
                <a:gd name="connsiteY63" fmla="*/ 73819 h 466725"/>
                <a:gd name="connsiteX64" fmla="*/ 1395412 w 2116931"/>
                <a:gd name="connsiteY64" fmla="*/ 976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16931" h="466725">
                  <a:moveTo>
                    <a:pt x="1395412" y="97631"/>
                  </a:moveTo>
                  <a:lnTo>
                    <a:pt x="1195387" y="128587"/>
                  </a:lnTo>
                  <a:lnTo>
                    <a:pt x="1031081" y="152400"/>
                  </a:lnTo>
                  <a:lnTo>
                    <a:pt x="904875" y="169069"/>
                  </a:lnTo>
                  <a:lnTo>
                    <a:pt x="773906" y="188119"/>
                  </a:lnTo>
                  <a:lnTo>
                    <a:pt x="657225" y="202406"/>
                  </a:lnTo>
                  <a:lnTo>
                    <a:pt x="531018" y="216694"/>
                  </a:lnTo>
                  <a:lnTo>
                    <a:pt x="495300" y="221456"/>
                  </a:lnTo>
                  <a:lnTo>
                    <a:pt x="476250" y="223837"/>
                  </a:lnTo>
                  <a:lnTo>
                    <a:pt x="447675" y="223837"/>
                  </a:lnTo>
                  <a:lnTo>
                    <a:pt x="419100" y="221456"/>
                  </a:lnTo>
                  <a:lnTo>
                    <a:pt x="354806" y="207169"/>
                  </a:lnTo>
                  <a:lnTo>
                    <a:pt x="280987" y="183356"/>
                  </a:lnTo>
                  <a:lnTo>
                    <a:pt x="209550" y="157162"/>
                  </a:lnTo>
                  <a:lnTo>
                    <a:pt x="119062" y="116681"/>
                  </a:lnTo>
                  <a:lnTo>
                    <a:pt x="50006" y="83344"/>
                  </a:lnTo>
                  <a:lnTo>
                    <a:pt x="33337" y="78581"/>
                  </a:lnTo>
                  <a:lnTo>
                    <a:pt x="16668" y="76200"/>
                  </a:lnTo>
                  <a:lnTo>
                    <a:pt x="4762" y="80962"/>
                  </a:lnTo>
                  <a:lnTo>
                    <a:pt x="2381" y="85725"/>
                  </a:lnTo>
                  <a:lnTo>
                    <a:pt x="0" y="97631"/>
                  </a:lnTo>
                  <a:lnTo>
                    <a:pt x="11906" y="130969"/>
                  </a:lnTo>
                  <a:lnTo>
                    <a:pt x="61912" y="197644"/>
                  </a:lnTo>
                  <a:lnTo>
                    <a:pt x="121443" y="261937"/>
                  </a:lnTo>
                  <a:lnTo>
                    <a:pt x="164306" y="304800"/>
                  </a:lnTo>
                  <a:lnTo>
                    <a:pt x="221456" y="352425"/>
                  </a:lnTo>
                  <a:lnTo>
                    <a:pt x="264318" y="383381"/>
                  </a:lnTo>
                  <a:lnTo>
                    <a:pt x="321468" y="416719"/>
                  </a:lnTo>
                  <a:lnTo>
                    <a:pt x="378618" y="440531"/>
                  </a:lnTo>
                  <a:lnTo>
                    <a:pt x="433387" y="454819"/>
                  </a:lnTo>
                  <a:lnTo>
                    <a:pt x="483393" y="464344"/>
                  </a:lnTo>
                  <a:lnTo>
                    <a:pt x="509587" y="466725"/>
                  </a:lnTo>
                  <a:lnTo>
                    <a:pt x="557212" y="450056"/>
                  </a:lnTo>
                  <a:lnTo>
                    <a:pt x="657225" y="414337"/>
                  </a:lnTo>
                  <a:lnTo>
                    <a:pt x="754856" y="385762"/>
                  </a:lnTo>
                  <a:lnTo>
                    <a:pt x="857250" y="357187"/>
                  </a:lnTo>
                  <a:lnTo>
                    <a:pt x="959643" y="333375"/>
                  </a:lnTo>
                  <a:lnTo>
                    <a:pt x="1104900" y="302419"/>
                  </a:lnTo>
                  <a:lnTo>
                    <a:pt x="1257300" y="273844"/>
                  </a:lnTo>
                  <a:lnTo>
                    <a:pt x="1376362" y="252412"/>
                  </a:lnTo>
                  <a:lnTo>
                    <a:pt x="1497806" y="230981"/>
                  </a:lnTo>
                  <a:lnTo>
                    <a:pt x="1590675" y="216694"/>
                  </a:lnTo>
                  <a:lnTo>
                    <a:pt x="2069306" y="292894"/>
                  </a:lnTo>
                  <a:lnTo>
                    <a:pt x="2093118" y="283369"/>
                  </a:lnTo>
                  <a:lnTo>
                    <a:pt x="2107406" y="266700"/>
                  </a:lnTo>
                  <a:lnTo>
                    <a:pt x="2114550" y="247650"/>
                  </a:lnTo>
                  <a:lnTo>
                    <a:pt x="2116931" y="230981"/>
                  </a:lnTo>
                  <a:lnTo>
                    <a:pt x="2114550" y="207169"/>
                  </a:lnTo>
                  <a:lnTo>
                    <a:pt x="2109787" y="192881"/>
                  </a:lnTo>
                  <a:lnTo>
                    <a:pt x="2095500" y="169069"/>
                  </a:lnTo>
                  <a:lnTo>
                    <a:pt x="2078831" y="147637"/>
                  </a:lnTo>
                  <a:lnTo>
                    <a:pt x="2064543" y="130969"/>
                  </a:lnTo>
                  <a:lnTo>
                    <a:pt x="2031206" y="102394"/>
                  </a:lnTo>
                  <a:lnTo>
                    <a:pt x="2009775" y="83344"/>
                  </a:lnTo>
                  <a:lnTo>
                    <a:pt x="1959768" y="52387"/>
                  </a:lnTo>
                  <a:lnTo>
                    <a:pt x="1907381" y="28575"/>
                  </a:lnTo>
                  <a:lnTo>
                    <a:pt x="1852612" y="11906"/>
                  </a:lnTo>
                  <a:lnTo>
                    <a:pt x="1807368" y="0"/>
                  </a:lnTo>
                  <a:lnTo>
                    <a:pt x="1795462" y="0"/>
                  </a:lnTo>
                  <a:lnTo>
                    <a:pt x="1766887" y="2381"/>
                  </a:lnTo>
                  <a:lnTo>
                    <a:pt x="1709737" y="19050"/>
                  </a:lnTo>
                  <a:lnTo>
                    <a:pt x="1652587" y="42862"/>
                  </a:lnTo>
                  <a:lnTo>
                    <a:pt x="1597818" y="66675"/>
                  </a:lnTo>
                  <a:lnTo>
                    <a:pt x="1550193" y="73819"/>
                  </a:lnTo>
                  <a:lnTo>
                    <a:pt x="1395412" y="976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6">
              <a:extLst>
                <a:ext uri="{FF2B5EF4-FFF2-40B4-BE49-F238E27FC236}">
                  <a16:creationId xmlns:a16="http://schemas.microsoft.com/office/drawing/2014/main" id="{296A9738-2E36-42D6-BF0F-6BAF9DE820DF}"/>
                </a:ext>
              </a:extLst>
            </p:cNvPr>
            <p:cNvSpPr/>
            <p:nvPr/>
          </p:nvSpPr>
          <p:spPr>
            <a:xfrm>
              <a:off x="4905375" y="2801938"/>
              <a:ext cx="1016000" cy="622300"/>
            </a:xfrm>
            <a:custGeom>
              <a:avLst/>
              <a:gdLst>
                <a:gd name="connsiteX0" fmla="*/ 421481 w 1016793"/>
                <a:gd name="connsiteY0" fmla="*/ 183356 h 621506"/>
                <a:gd name="connsiteX1" fmla="*/ 316706 w 1016793"/>
                <a:gd name="connsiteY1" fmla="*/ 276225 h 621506"/>
                <a:gd name="connsiteX2" fmla="*/ 214312 w 1016793"/>
                <a:gd name="connsiteY2" fmla="*/ 366712 h 621506"/>
                <a:gd name="connsiteX3" fmla="*/ 121443 w 1016793"/>
                <a:gd name="connsiteY3" fmla="*/ 450056 h 621506"/>
                <a:gd name="connsiteX4" fmla="*/ 0 w 1016793"/>
                <a:gd name="connsiteY4" fmla="*/ 559593 h 621506"/>
                <a:gd name="connsiteX5" fmla="*/ 50006 w 1016793"/>
                <a:gd name="connsiteY5" fmla="*/ 621506 h 621506"/>
                <a:gd name="connsiteX6" fmla="*/ 216693 w 1016793"/>
                <a:gd name="connsiteY6" fmla="*/ 526256 h 621506"/>
                <a:gd name="connsiteX7" fmla="*/ 357187 w 1016793"/>
                <a:gd name="connsiteY7" fmla="*/ 433387 h 621506"/>
                <a:gd name="connsiteX8" fmla="*/ 504825 w 1016793"/>
                <a:gd name="connsiteY8" fmla="*/ 335756 h 621506"/>
                <a:gd name="connsiteX9" fmla="*/ 595312 w 1016793"/>
                <a:gd name="connsiteY9" fmla="*/ 273843 h 621506"/>
                <a:gd name="connsiteX10" fmla="*/ 635793 w 1016793"/>
                <a:gd name="connsiteY10" fmla="*/ 245268 h 621506"/>
                <a:gd name="connsiteX11" fmla="*/ 652462 w 1016793"/>
                <a:gd name="connsiteY11" fmla="*/ 233362 h 621506"/>
                <a:gd name="connsiteX12" fmla="*/ 700087 w 1016793"/>
                <a:gd name="connsiteY12" fmla="*/ 209550 h 621506"/>
                <a:gd name="connsiteX13" fmla="*/ 740568 w 1016793"/>
                <a:gd name="connsiteY13" fmla="*/ 190500 h 621506"/>
                <a:gd name="connsiteX14" fmla="*/ 792956 w 1016793"/>
                <a:gd name="connsiteY14" fmla="*/ 169068 h 621506"/>
                <a:gd name="connsiteX15" fmla="*/ 850106 w 1016793"/>
                <a:gd name="connsiteY15" fmla="*/ 150018 h 621506"/>
                <a:gd name="connsiteX16" fmla="*/ 900112 w 1016793"/>
                <a:gd name="connsiteY16" fmla="*/ 135731 h 621506"/>
                <a:gd name="connsiteX17" fmla="*/ 931068 w 1016793"/>
                <a:gd name="connsiteY17" fmla="*/ 128587 h 621506"/>
                <a:gd name="connsiteX18" fmla="*/ 969168 w 1016793"/>
                <a:gd name="connsiteY18" fmla="*/ 116681 h 621506"/>
                <a:gd name="connsiteX19" fmla="*/ 997743 w 1016793"/>
                <a:gd name="connsiteY19" fmla="*/ 104775 h 621506"/>
                <a:gd name="connsiteX20" fmla="*/ 1009650 w 1016793"/>
                <a:gd name="connsiteY20" fmla="*/ 88106 h 621506"/>
                <a:gd name="connsiteX21" fmla="*/ 1016793 w 1016793"/>
                <a:gd name="connsiteY21" fmla="*/ 57150 h 621506"/>
                <a:gd name="connsiteX22" fmla="*/ 502443 w 1016793"/>
                <a:gd name="connsiteY22" fmla="*/ 0 h 621506"/>
                <a:gd name="connsiteX23" fmla="*/ 526256 w 1016793"/>
                <a:gd name="connsiteY23" fmla="*/ 40481 h 621506"/>
                <a:gd name="connsiteX24" fmla="*/ 531018 w 1016793"/>
                <a:gd name="connsiteY24" fmla="*/ 59531 h 621506"/>
                <a:gd name="connsiteX25" fmla="*/ 531018 w 1016793"/>
                <a:gd name="connsiteY25" fmla="*/ 78581 h 621506"/>
                <a:gd name="connsiteX26" fmla="*/ 514350 w 1016793"/>
                <a:gd name="connsiteY26" fmla="*/ 100012 h 621506"/>
                <a:gd name="connsiteX27" fmla="*/ 421481 w 1016793"/>
                <a:gd name="connsiteY27" fmla="*/ 183356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793" h="621506">
                  <a:moveTo>
                    <a:pt x="421481" y="183356"/>
                  </a:moveTo>
                  <a:lnTo>
                    <a:pt x="316706" y="276225"/>
                  </a:lnTo>
                  <a:lnTo>
                    <a:pt x="214312" y="366712"/>
                  </a:lnTo>
                  <a:lnTo>
                    <a:pt x="121443" y="450056"/>
                  </a:lnTo>
                  <a:lnTo>
                    <a:pt x="0" y="559593"/>
                  </a:lnTo>
                  <a:lnTo>
                    <a:pt x="50006" y="621506"/>
                  </a:lnTo>
                  <a:lnTo>
                    <a:pt x="216693" y="526256"/>
                  </a:lnTo>
                  <a:lnTo>
                    <a:pt x="357187" y="433387"/>
                  </a:lnTo>
                  <a:lnTo>
                    <a:pt x="504825" y="335756"/>
                  </a:lnTo>
                  <a:lnTo>
                    <a:pt x="595312" y="273843"/>
                  </a:lnTo>
                  <a:lnTo>
                    <a:pt x="635793" y="245268"/>
                  </a:lnTo>
                  <a:lnTo>
                    <a:pt x="652462" y="233362"/>
                  </a:lnTo>
                  <a:lnTo>
                    <a:pt x="700087" y="209550"/>
                  </a:lnTo>
                  <a:lnTo>
                    <a:pt x="740568" y="190500"/>
                  </a:lnTo>
                  <a:lnTo>
                    <a:pt x="792956" y="169068"/>
                  </a:lnTo>
                  <a:lnTo>
                    <a:pt x="850106" y="150018"/>
                  </a:lnTo>
                  <a:lnTo>
                    <a:pt x="900112" y="135731"/>
                  </a:lnTo>
                  <a:lnTo>
                    <a:pt x="931068" y="128587"/>
                  </a:lnTo>
                  <a:lnTo>
                    <a:pt x="969168" y="116681"/>
                  </a:lnTo>
                  <a:lnTo>
                    <a:pt x="997743" y="104775"/>
                  </a:lnTo>
                  <a:lnTo>
                    <a:pt x="1009650" y="88106"/>
                  </a:lnTo>
                  <a:lnTo>
                    <a:pt x="1016793" y="57150"/>
                  </a:lnTo>
                  <a:lnTo>
                    <a:pt x="502443" y="0"/>
                  </a:lnTo>
                  <a:lnTo>
                    <a:pt x="526256" y="40481"/>
                  </a:lnTo>
                  <a:lnTo>
                    <a:pt x="531018" y="59531"/>
                  </a:lnTo>
                  <a:lnTo>
                    <a:pt x="531018" y="78581"/>
                  </a:lnTo>
                  <a:lnTo>
                    <a:pt x="514350" y="100012"/>
                  </a:lnTo>
                  <a:lnTo>
                    <a:pt x="421481" y="1833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7">
              <a:extLst>
                <a:ext uri="{FF2B5EF4-FFF2-40B4-BE49-F238E27FC236}">
                  <a16:creationId xmlns:a16="http://schemas.microsoft.com/office/drawing/2014/main" id="{618BEF46-73EE-460D-A804-E11E6CC5FF8F}"/>
                </a:ext>
              </a:extLst>
            </p:cNvPr>
            <p:cNvSpPr/>
            <p:nvPr/>
          </p:nvSpPr>
          <p:spPr>
            <a:xfrm>
              <a:off x="4700588" y="3268663"/>
              <a:ext cx="488950" cy="1454150"/>
            </a:xfrm>
            <a:custGeom>
              <a:avLst/>
              <a:gdLst>
                <a:gd name="connsiteX0" fmla="*/ 488156 w 488156"/>
                <a:gd name="connsiteY0" fmla="*/ 661988 h 1452563"/>
                <a:gd name="connsiteX1" fmla="*/ 488156 w 488156"/>
                <a:gd name="connsiteY1" fmla="*/ 521494 h 1452563"/>
                <a:gd name="connsiteX2" fmla="*/ 488156 w 488156"/>
                <a:gd name="connsiteY2" fmla="*/ 414338 h 1452563"/>
                <a:gd name="connsiteX3" fmla="*/ 488156 w 488156"/>
                <a:gd name="connsiteY3" fmla="*/ 340519 h 1452563"/>
                <a:gd name="connsiteX4" fmla="*/ 488156 w 488156"/>
                <a:gd name="connsiteY4" fmla="*/ 278607 h 1452563"/>
                <a:gd name="connsiteX5" fmla="*/ 485775 w 488156"/>
                <a:gd name="connsiteY5" fmla="*/ 250032 h 1452563"/>
                <a:gd name="connsiteX6" fmla="*/ 476250 w 488156"/>
                <a:gd name="connsiteY6" fmla="*/ 209550 h 1452563"/>
                <a:gd name="connsiteX7" fmla="*/ 471487 w 488156"/>
                <a:gd name="connsiteY7" fmla="*/ 195263 h 1452563"/>
                <a:gd name="connsiteX8" fmla="*/ 459581 w 488156"/>
                <a:gd name="connsiteY8" fmla="*/ 169069 h 1452563"/>
                <a:gd name="connsiteX9" fmla="*/ 450056 w 488156"/>
                <a:gd name="connsiteY9" fmla="*/ 152400 h 1452563"/>
                <a:gd name="connsiteX10" fmla="*/ 435768 w 488156"/>
                <a:gd name="connsiteY10" fmla="*/ 135732 h 1452563"/>
                <a:gd name="connsiteX11" fmla="*/ 421481 w 488156"/>
                <a:gd name="connsiteY11" fmla="*/ 123825 h 1452563"/>
                <a:gd name="connsiteX12" fmla="*/ 409575 w 488156"/>
                <a:gd name="connsiteY12" fmla="*/ 114300 h 1452563"/>
                <a:gd name="connsiteX13" fmla="*/ 381000 w 488156"/>
                <a:gd name="connsiteY13" fmla="*/ 92869 h 1452563"/>
                <a:gd name="connsiteX14" fmla="*/ 314325 w 488156"/>
                <a:gd name="connsiteY14" fmla="*/ 45244 h 1452563"/>
                <a:gd name="connsiteX15" fmla="*/ 259556 w 488156"/>
                <a:gd name="connsiteY15" fmla="*/ 26194 h 1452563"/>
                <a:gd name="connsiteX16" fmla="*/ 211931 w 488156"/>
                <a:gd name="connsiteY16" fmla="*/ 14288 h 1452563"/>
                <a:gd name="connsiteX17" fmla="*/ 147637 w 488156"/>
                <a:gd name="connsiteY17" fmla="*/ 4763 h 1452563"/>
                <a:gd name="connsiteX18" fmla="*/ 92868 w 488156"/>
                <a:gd name="connsiteY18" fmla="*/ 0 h 1452563"/>
                <a:gd name="connsiteX19" fmla="*/ 45243 w 488156"/>
                <a:gd name="connsiteY19" fmla="*/ 0 h 1452563"/>
                <a:gd name="connsiteX20" fmla="*/ 16668 w 488156"/>
                <a:gd name="connsiteY20" fmla="*/ 2382 h 1452563"/>
                <a:gd name="connsiteX21" fmla="*/ 7143 w 488156"/>
                <a:gd name="connsiteY21" fmla="*/ 9525 h 1452563"/>
                <a:gd name="connsiteX22" fmla="*/ 0 w 488156"/>
                <a:gd name="connsiteY22" fmla="*/ 21432 h 1452563"/>
                <a:gd name="connsiteX23" fmla="*/ 2381 w 488156"/>
                <a:gd name="connsiteY23" fmla="*/ 40482 h 1452563"/>
                <a:gd name="connsiteX24" fmla="*/ 21431 w 488156"/>
                <a:gd name="connsiteY24" fmla="*/ 69057 h 1452563"/>
                <a:gd name="connsiteX25" fmla="*/ 73818 w 488156"/>
                <a:gd name="connsiteY25" fmla="*/ 109538 h 1452563"/>
                <a:gd name="connsiteX26" fmla="*/ 111918 w 488156"/>
                <a:gd name="connsiteY26" fmla="*/ 142875 h 1452563"/>
                <a:gd name="connsiteX27" fmla="*/ 157162 w 488156"/>
                <a:gd name="connsiteY27" fmla="*/ 185738 h 1452563"/>
                <a:gd name="connsiteX28" fmla="*/ 200025 w 488156"/>
                <a:gd name="connsiteY28" fmla="*/ 238125 h 1452563"/>
                <a:gd name="connsiteX29" fmla="*/ 230981 w 488156"/>
                <a:gd name="connsiteY29" fmla="*/ 288132 h 1452563"/>
                <a:gd name="connsiteX30" fmla="*/ 247650 w 488156"/>
                <a:gd name="connsiteY30" fmla="*/ 330994 h 1452563"/>
                <a:gd name="connsiteX31" fmla="*/ 254793 w 488156"/>
                <a:gd name="connsiteY31" fmla="*/ 369094 h 1452563"/>
                <a:gd name="connsiteX32" fmla="*/ 266700 w 488156"/>
                <a:gd name="connsiteY32" fmla="*/ 428625 h 1452563"/>
                <a:gd name="connsiteX33" fmla="*/ 273843 w 488156"/>
                <a:gd name="connsiteY33" fmla="*/ 492919 h 1452563"/>
                <a:gd name="connsiteX34" fmla="*/ 278606 w 488156"/>
                <a:gd name="connsiteY34" fmla="*/ 547688 h 1452563"/>
                <a:gd name="connsiteX35" fmla="*/ 280987 w 488156"/>
                <a:gd name="connsiteY35" fmla="*/ 640557 h 1452563"/>
                <a:gd name="connsiteX36" fmla="*/ 280987 w 488156"/>
                <a:gd name="connsiteY36" fmla="*/ 738188 h 1452563"/>
                <a:gd name="connsiteX37" fmla="*/ 276225 w 488156"/>
                <a:gd name="connsiteY37" fmla="*/ 840582 h 1452563"/>
                <a:gd name="connsiteX38" fmla="*/ 269081 w 488156"/>
                <a:gd name="connsiteY38" fmla="*/ 952500 h 1452563"/>
                <a:gd name="connsiteX39" fmla="*/ 264318 w 488156"/>
                <a:gd name="connsiteY39" fmla="*/ 1000125 h 1452563"/>
                <a:gd name="connsiteX40" fmla="*/ 250031 w 488156"/>
                <a:gd name="connsiteY40" fmla="*/ 1035844 h 1452563"/>
                <a:gd name="connsiteX41" fmla="*/ 221456 w 488156"/>
                <a:gd name="connsiteY41" fmla="*/ 1083469 h 1452563"/>
                <a:gd name="connsiteX42" fmla="*/ 200025 w 488156"/>
                <a:gd name="connsiteY42" fmla="*/ 1109663 h 1452563"/>
                <a:gd name="connsiteX43" fmla="*/ 171450 w 488156"/>
                <a:gd name="connsiteY43" fmla="*/ 1126332 h 1452563"/>
                <a:gd name="connsiteX44" fmla="*/ 247650 w 488156"/>
                <a:gd name="connsiteY44" fmla="*/ 1452563 h 1452563"/>
                <a:gd name="connsiteX45" fmla="*/ 271462 w 488156"/>
                <a:gd name="connsiteY45" fmla="*/ 1445419 h 1452563"/>
                <a:gd name="connsiteX46" fmla="*/ 300037 w 488156"/>
                <a:gd name="connsiteY46" fmla="*/ 1423988 h 1452563"/>
                <a:gd name="connsiteX47" fmla="*/ 338137 w 488156"/>
                <a:gd name="connsiteY47" fmla="*/ 1383507 h 1452563"/>
                <a:gd name="connsiteX48" fmla="*/ 378618 w 488156"/>
                <a:gd name="connsiteY48" fmla="*/ 1326357 h 1452563"/>
                <a:gd name="connsiteX49" fmla="*/ 404812 w 488156"/>
                <a:gd name="connsiteY49" fmla="*/ 1288257 h 1452563"/>
                <a:gd name="connsiteX50" fmla="*/ 428625 w 488156"/>
                <a:gd name="connsiteY50" fmla="*/ 1252538 h 1452563"/>
                <a:gd name="connsiteX51" fmla="*/ 442912 w 488156"/>
                <a:gd name="connsiteY51" fmla="*/ 1223963 h 1452563"/>
                <a:gd name="connsiteX52" fmla="*/ 459581 w 488156"/>
                <a:gd name="connsiteY52" fmla="*/ 1185863 h 1452563"/>
                <a:gd name="connsiteX53" fmla="*/ 471487 w 488156"/>
                <a:gd name="connsiteY53" fmla="*/ 1143000 h 1452563"/>
                <a:gd name="connsiteX54" fmla="*/ 481012 w 488156"/>
                <a:gd name="connsiteY54" fmla="*/ 1090613 h 1452563"/>
                <a:gd name="connsiteX55" fmla="*/ 483393 w 488156"/>
                <a:gd name="connsiteY55" fmla="*/ 1057275 h 1452563"/>
                <a:gd name="connsiteX56" fmla="*/ 485775 w 488156"/>
                <a:gd name="connsiteY56" fmla="*/ 983457 h 1452563"/>
                <a:gd name="connsiteX57" fmla="*/ 488156 w 488156"/>
                <a:gd name="connsiteY57" fmla="*/ 6619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8156" h="1452563">
                  <a:moveTo>
                    <a:pt x="488156" y="661988"/>
                  </a:moveTo>
                  <a:lnTo>
                    <a:pt x="488156" y="521494"/>
                  </a:lnTo>
                  <a:lnTo>
                    <a:pt x="488156" y="414338"/>
                  </a:lnTo>
                  <a:lnTo>
                    <a:pt x="488156" y="340519"/>
                  </a:lnTo>
                  <a:lnTo>
                    <a:pt x="488156" y="278607"/>
                  </a:lnTo>
                  <a:lnTo>
                    <a:pt x="485775" y="250032"/>
                  </a:lnTo>
                  <a:lnTo>
                    <a:pt x="476250" y="209550"/>
                  </a:lnTo>
                  <a:lnTo>
                    <a:pt x="471487" y="195263"/>
                  </a:lnTo>
                  <a:lnTo>
                    <a:pt x="459581" y="169069"/>
                  </a:lnTo>
                  <a:lnTo>
                    <a:pt x="450056" y="152400"/>
                  </a:lnTo>
                  <a:lnTo>
                    <a:pt x="435768" y="135732"/>
                  </a:lnTo>
                  <a:lnTo>
                    <a:pt x="421481" y="123825"/>
                  </a:lnTo>
                  <a:lnTo>
                    <a:pt x="409575" y="114300"/>
                  </a:lnTo>
                  <a:lnTo>
                    <a:pt x="381000" y="92869"/>
                  </a:lnTo>
                  <a:lnTo>
                    <a:pt x="314325" y="45244"/>
                  </a:lnTo>
                  <a:lnTo>
                    <a:pt x="259556" y="26194"/>
                  </a:lnTo>
                  <a:lnTo>
                    <a:pt x="211931" y="14288"/>
                  </a:lnTo>
                  <a:lnTo>
                    <a:pt x="147637" y="4763"/>
                  </a:lnTo>
                  <a:lnTo>
                    <a:pt x="92868" y="0"/>
                  </a:lnTo>
                  <a:lnTo>
                    <a:pt x="45243" y="0"/>
                  </a:lnTo>
                  <a:lnTo>
                    <a:pt x="16668" y="2382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2381" y="40482"/>
                  </a:lnTo>
                  <a:lnTo>
                    <a:pt x="21431" y="69057"/>
                  </a:lnTo>
                  <a:lnTo>
                    <a:pt x="73818" y="109538"/>
                  </a:lnTo>
                  <a:lnTo>
                    <a:pt x="111918" y="142875"/>
                  </a:lnTo>
                  <a:lnTo>
                    <a:pt x="157162" y="185738"/>
                  </a:lnTo>
                  <a:lnTo>
                    <a:pt x="200025" y="238125"/>
                  </a:lnTo>
                  <a:lnTo>
                    <a:pt x="230981" y="288132"/>
                  </a:lnTo>
                  <a:lnTo>
                    <a:pt x="247650" y="330994"/>
                  </a:lnTo>
                  <a:lnTo>
                    <a:pt x="254793" y="369094"/>
                  </a:lnTo>
                  <a:lnTo>
                    <a:pt x="266700" y="428625"/>
                  </a:lnTo>
                  <a:lnTo>
                    <a:pt x="273843" y="492919"/>
                  </a:lnTo>
                  <a:lnTo>
                    <a:pt x="278606" y="547688"/>
                  </a:lnTo>
                  <a:cubicBezTo>
                    <a:pt x="279400" y="578644"/>
                    <a:pt x="280193" y="609601"/>
                    <a:pt x="280987" y="640557"/>
                  </a:cubicBezTo>
                  <a:lnTo>
                    <a:pt x="280987" y="738188"/>
                  </a:lnTo>
                  <a:lnTo>
                    <a:pt x="276225" y="840582"/>
                  </a:lnTo>
                  <a:lnTo>
                    <a:pt x="269081" y="952500"/>
                  </a:lnTo>
                  <a:lnTo>
                    <a:pt x="264318" y="1000125"/>
                  </a:lnTo>
                  <a:lnTo>
                    <a:pt x="250031" y="1035844"/>
                  </a:lnTo>
                  <a:lnTo>
                    <a:pt x="221456" y="1083469"/>
                  </a:lnTo>
                  <a:lnTo>
                    <a:pt x="200025" y="1109663"/>
                  </a:lnTo>
                  <a:lnTo>
                    <a:pt x="171450" y="1126332"/>
                  </a:lnTo>
                  <a:lnTo>
                    <a:pt x="247650" y="1452563"/>
                  </a:lnTo>
                  <a:lnTo>
                    <a:pt x="271462" y="1445419"/>
                  </a:lnTo>
                  <a:lnTo>
                    <a:pt x="300037" y="1423988"/>
                  </a:lnTo>
                  <a:lnTo>
                    <a:pt x="338137" y="1383507"/>
                  </a:lnTo>
                  <a:lnTo>
                    <a:pt x="378618" y="1326357"/>
                  </a:lnTo>
                  <a:lnTo>
                    <a:pt x="404812" y="1288257"/>
                  </a:lnTo>
                  <a:lnTo>
                    <a:pt x="428625" y="1252538"/>
                  </a:lnTo>
                  <a:lnTo>
                    <a:pt x="442912" y="1223963"/>
                  </a:lnTo>
                  <a:lnTo>
                    <a:pt x="459581" y="1185863"/>
                  </a:lnTo>
                  <a:lnTo>
                    <a:pt x="471487" y="1143000"/>
                  </a:lnTo>
                  <a:lnTo>
                    <a:pt x="481012" y="1090613"/>
                  </a:lnTo>
                  <a:lnTo>
                    <a:pt x="483393" y="1057275"/>
                  </a:lnTo>
                  <a:lnTo>
                    <a:pt x="485775" y="983457"/>
                  </a:lnTo>
                  <a:cubicBezTo>
                    <a:pt x="486569" y="884238"/>
                    <a:pt x="487362" y="785019"/>
                    <a:pt x="488156" y="66198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8">
              <a:extLst>
                <a:ext uri="{FF2B5EF4-FFF2-40B4-BE49-F238E27FC236}">
                  <a16:creationId xmlns:a16="http://schemas.microsoft.com/office/drawing/2014/main" id="{3C45C096-775E-479A-A255-2788E391ECD3}"/>
                </a:ext>
              </a:extLst>
            </p:cNvPr>
            <p:cNvSpPr/>
            <p:nvPr/>
          </p:nvSpPr>
          <p:spPr>
            <a:xfrm>
              <a:off x="4424363" y="4291013"/>
              <a:ext cx="576262" cy="433387"/>
            </a:xfrm>
            <a:custGeom>
              <a:avLst/>
              <a:gdLst>
                <a:gd name="connsiteX0" fmla="*/ 171450 w 576262"/>
                <a:gd name="connsiteY0" fmla="*/ 23812 h 433387"/>
                <a:gd name="connsiteX1" fmla="*/ 271462 w 576262"/>
                <a:gd name="connsiteY1" fmla="*/ 50006 h 433387"/>
                <a:gd name="connsiteX2" fmla="*/ 357187 w 576262"/>
                <a:gd name="connsiteY2" fmla="*/ 76200 h 433387"/>
                <a:gd name="connsiteX3" fmla="*/ 402431 w 576262"/>
                <a:gd name="connsiteY3" fmla="*/ 92868 h 433387"/>
                <a:gd name="connsiteX4" fmla="*/ 423862 w 576262"/>
                <a:gd name="connsiteY4" fmla="*/ 102393 h 433387"/>
                <a:gd name="connsiteX5" fmla="*/ 431006 w 576262"/>
                <a:gd name="connsiteY5" fmla="*/ 104775 h 433387"/>
                <a:gd name="connsiteX6" fmla="*/ 447675 w 576262"/>
                <a:gd name="connsiteY6" fmla="*/ 104775 h 433387"/>
                <a:gd name="connsiteX7" fmla="*/ 473868 w 576262"/>
                <a:gd name="connsiteY7" fmla="*/ 90487 h 433387"/>
                <a:gd name="connsiteX8" fmla="*/ 504825 w 576262"/>
                <a:gd name="connsiteY8" fmla="*/ 57150 h 433387"/>
                <a:gd name="connsiteX9" fmla="*/ 576262 w 576262"/>
                <a:gd name="connsiteY9" fmla="*/ 397668 h 433387"/>
                <a:gd name="connsiteX10" fmla="*/ 545306 w 576262"/>
                <a:gd name="connsiteY10" fmla="*/ 421481 h 433387"/>
                <a:gd name="connsiteX11" fmla="*/ 526256 w 576262"/>
                <a:gd name="connsiteY11" fmla="*/ 431006 h 433387"/>
                <a:gd name="connsiteX12" fmla="*/ 516731 w 576262"/>
                <a:gd name="connsiteY12" fmla="*/ 433387 h 433387"/>
                <a:gd name="connsiteX13" fmla="*/ 500062 w 576262"/>
                <a:gd name="connsiteY13" fmla="*/ 433387 h 433387"/>
                <a:gd name="connsiteX14" fmla="*/ 461962 w 576262"/>
                <a:gd name="connsiteY14" fmla="*/ 426243 h 433387"/>
                <a:gd name="connsiteX15" fmla="*/ 433387 w 576262"/>
                <a:gd name="connsiteY15" fmla="*/ 411956 h 433387"/>
                <a:gd name="connsiteX16" fmla="*/ 416718 w 576262"/>
                <a:gd name="connsiteY16" fmla="*/ 397668 h 433387"/>
                <a:gd name="connsiteX17" fmla="*/ 395287 w 576262"/>
                <a:gd name="connsiteY17" fmla="*/ 376237 h 433387"/>
                <a:gd name="connsiteX18" fmla="*/ 366712 w 576262"/>
                <a:gd name="connsiteY18" fmla="*/ 340518 h 433387"/>
                <a:gd name="connsiteX19" fmla="*/ 338137 w 576262"/>
                <a:gd name="connsiteY19" fmla="*/ 302418 h 433387"/>
                <a:gd name="connsiteX20" fmla="*/ 292893 w 576262"/>
                <a:gd name="connsiteY20" fmla="*/ 252412 h 433387"/>
                <a:gd name="connsiteX21" fmla="*/ 271462 w 576262"/>
                <a:gd name="connsiteY21" fmla="*/ 228600 h 433387"/>
                <a:gd name="connsiteX22" fmla="*/ 254793 w 576262"/>
                <a:gd name="connsiteY22" fmla="*/ 209550 h 433387"/>
                <a:gd name="connsiteX23" fmla="*/ 233362 w 576262"/>
                <a:gd name="connsiteY23" fmla="*/ 192881 h 433387"/>
                <a:gd name="connsiteX24" fmla="*/ 169068 w 576262"/>
                <a:gd name="connsiteY24" fmla="*/ 142875 h 433387"/>
                <a:gd name="connsiteX25" fmla="*/ 88106 w 576262"/>
                <a:gd name="connsiteY25" fmla="*/ 90487 h 433387"/>
                <a:gd name="connsiteX26" fmla="*/ 26193 w 576262"/>
                <a:gd name="connsiteY26" fmla="*/ 52387 h 433387"/>
                <a:gd name="connsiteX27" fmla="*/ 9525 w 576262"/>
                <a:gd name="connsiteY27" fmla="*/ 35718 h 433387"/>
                <a:gd name="connsiteX28" fmla="*/ 0 w 576262"/>
                <a:gd name="connsiteY28" fmla="*/ 21431 h 433387"/>
                <a:gd name="connsiteX29" fmla="*/ 0 w 576262"/>
                <a:gd name="connsiteY29" fmla="*/ 9525 h 433387"/>
                <a:gd name="connsiteX30" fmla="*/ 4762 w 576262"/>
                <a:gd name="connsiteY30" fmla="*/ 2381 h 433387"/>
                <a:gd name="connsiteX31" fmla="*/ 19050 w 576262"/>
                <a:gd name="connsiteY31" fmla="*/ 0 h 433387"/>
                <a:gd name="connsiteX32" fmla="*/ 54768 w 576262"/>
                <a:gd name="connsiteY32" fmla="*/ 2381 h 433387"/>
                <a:gd name="connsiteX33" fmla="*/ 171450 w 576262"/>
                <a:gd name="connsiteY33" fmla="*/ 238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6262" h="433387">
                  <a:moveTo>
                    <a:pt x="171450" y="23812"/>
                  </a:moveTo>
                  <a:lnTo>
                    <a:pt x="271462" y="50006"/>
                  </a:lnTo>
                  <a:lnTo>
                    <a:pt x="357187" y="76200"/>
                  </a:lnTo>
                  <a:lnTo>
                    <a:pt x="402431" y="92868"/>
                  </a:lnTo>
                  <a:lnTo>
                    <a:pt x="423862" y="102393"/>
                  </a:lnTo>
                  <a:lnTo>
                    <a:pt x="431006" y="104775"/>
                  </a:lnTo>
                  <a:lnTo>
                    <a:pt x="447675" y="104775"/>
                  </a:lnTo>
                  <a:lnTo>
                    <a:pt x="473868" y="90487"/>
                  </a:lnTo>
                  <a:lnTo>
                    <a:pt x="504825" y="57150"/>
                  </a:lnTo>
                  <a:lnTo>
                    <a:pt x="576262" y="397668"/>
                  </a:lnTo>
                  <a:lnTo>
                    <a:pt x="545306" y="421481"/>
                  </a:lnTo>
                  <a:lnTo>
                    <a:pt x="526256" y="431006"/>
                  </a:lnTo>
                  <a:lnTo>
                    <a:pt x="516731" y="433387"/>
                  </a:lnTo>
                  <a:lnTo>
                    <a:pt x="500062" y="433387"/>
                  </a:lnTo>
                  <a:lnTo>
                    <a:pt x="461962" y="426243"/>
                  </a:lnTo>
                  <a:lnTo>
                    <a:pt x="433387" y="411956"/>
                  </a:lnTo>
                  <a:lnTo>
                    <a:pt x="416718" y="397668"/>
                  </a:lnTo>
                  <a:lnTo>
                    <a:pt x="395287" y="376237"/>
                  </a:lnTo>
                  <a:lnTo>
                    <a:pt x="366712" y="340518"/>
                  </a:lnTo>
                  <a:lnTo>
                    <a:pt x="338137" y="302418"/>
                  </a:lnTo>
                  <a:lnTo>
                    <a:pt x="292893" y="252412"/>
                  </a:lnTo>
                  <a:lnTo>
                    <a:pt x="271462" y="228600"/>
                  </a:lnTo>
                  <a:lnTo>
                    <a:pt x="254793" y="209550"/>
                  </a:lnTo>
                  <a:lnTo>
                    <a:pt x="233362" y="192881"/>
                  </a:lnTo>
                  <a:lnTo>
                    <a:pt x="169068" y="142875"/>
                  </a:lnTo>
                  <a:lnTo>
                    <a:pt x="88106" y="90487"/>
                  </a:lnTo>
                  <a:lnTo>
                    <a:pt x="26193" y="52387"/>
                  </a:lnTo>
                  <a:lnTo>
                    <a:pt x="9525" y="35718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54768" y="2381"/>
                  </a:lnTo>
                  <a:lnTo>
                    <a:pt x="171450" y="238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0">
              <a:extLst>
                <a:ext uri="{FF2B5EF4-FFF2-40B4-BE49-F238E27FC236}">
                  <a16:creationId xmlns:a16="http://schemas.microsoft.com/office/drawing/2014/main" id="{0686036C-1EA9-453F-95DF-A78A01831BDA}"/>
                </a:ext>
              </a:extLst>
            </p:cNvPr>
            <p:cNvSpPr/>
            <p:nvPr/>
          </p:nvSpPr>
          <p:spPr>
            <a:xfrm>
              <a:off x="3179763" y="3538538"/>
              <a:ext cx="1352550" cy="419100"/>
            </a:xfrm>
            <a:custGeom>
              <a:avLst/>
              <a:gdLst>
                <a:gd name="connsiteX0" fmla="*/ 847725 w 1352550"/>
                <a:gd name="connsiteY0" fmla="*/ 278606 h 419100"/>
                <a:gd name="connsiteX1" fmla="*/ 642937 w 1352550"/>
                <a:gd name="connsiteY1" fmla="*/ 333375 h 419100"/>
                <a:gd name="connsiteX2" fmla="*/ 476250 w 1352550"/>
                <a:gd name="connsiteY2" fmla="*/ 376237 h 419100"/>
                <a:gd name="connsiteX3" fmla="*/ 361950 w 1352550"/>
                <a:gd name="connsiteY3" fmla="*/ 407193 h 419100"/>
                <a:gd name="connsiteX4" fmla="*/ 314325 w 1352550"/>
                <a:gd name="connsiteY4" fmla="*/ 419100 h 419100"/>
                <a:gd name="connsiteX5" fmla="*/ 307181 w 1352550"/>
                <a:gd name="connsiteY5" fmla="*/ 419100 h 419100"/>
                <a:gd name="connsiteX6" fmla="*/ 278606 w 1352550"/>
                <a:gd name="connsiteY6" fmla="*/ 409575 h 419100"/>
                <a:gd name="connsiteX7" fmla="*/ 228600 w 1352550"/>
                <a:gd name="connsiteY7" fmla="*/ 383381 h 419100"/>
                <a:gd name="connsiteX8" fmla="*/ 197644 w 1352550"/>
                <a:gd name="connsiteY8" fmla="*/ 364331 h 419100"/>
                <a:gd name="connsiteX9" fmla="*/ 159544 w 1352550"/>
                <a:gd name="connsiteY9" fmla="*/ 338137 h 419100"/>
                <a:gd name="connsiteX10" fmla="*/ 133350 w 1352550"/>
                <a:gd name="connsiteY10" fmla="*/ 316706 h 419100"/>
                <a:gd name="connsiteX11" fmla="*/ 114300 w 1352550"/>
                <a:gd name="connsiteY11" fmla="*/ 300037 h 419100"/>
                <a:gd name="connsiteX12" fmla="*/ 92869 w 1352550"/>
                <a:gd name="connsiteY12" fmla="*/ 278606 h 419100"/>
                <a:gd name="connsiteX13" fmla="*/ 61912 w 1352550"/>
                <a:gd name="connsiteY13" fmla="*/ 245268 h 419100"/>
                <a:gd name="connsiteX14" fmla="*/ 40481 w 1352550"/>
                <a:gd name="connsiteY14" fmla="*/ 211931 h 419100"/>
                <a:gd name="connsiteX15" fmla="*/ 23812 w 1352550"/>
                <a:gd name="connsiteY15" fmla="*/ 180975 h 419100"/>
                <a:gd name="connsiteX16" fmla="*/ 4762 w 1352550"/>
                <a:gd name="connsiteY16" fmla="*/ 145256 h 419100"/>
                <a:gd name="connsiteX17" fmla="*/ 0 w 1352550"/>
                <a:gd name="connsiteY17" fmla="*/ 133350 h 419100"/>
                <a:gd name="connsiteX18" fmla="*/ 0 w 1352550"/>
                <a:gd name="connsiteY18" fmla="*/ 121443 h 419100"/>
                <a:gd name="connsiteX19" fmla="*/ 2381 w 1352550"/>
                <a:gd name="connsiteY19" fmla="*/ 107156 h 419100"/>
                <a:gd name="connsiteX20" fmla="*/ 7144 w 1352550"/>
                <a:gd name="connsiteY20" fmla="*/ 95250 h 419100"/>
                <a:gd name="connsiteX21" fmla="*/ 19050 w 1352550"/>
                <a:gd name="connsiteY21" fmla="*/ 85725 h 419100"/>
                <a:gd name="connsiteX22" fmla="*/ 23812 w 1352550"/>
                <a:gd name="connsiteY22" fmla="*/ 83343 h 419100"/>
                <a:gd name="connsiteX23" fmla="*/ 33337 w 1352550"/>
                <a:gd name="connsiteY23" fmla="*/ 83343 h 419100"/>
                <a:gd name="connsiteX24" fmla="*/ 61912 w 1352550"/>
                <a:gd name="connsiteY24" fmla="*/ 97631 h 419100"/>
                <a:gd name="connsiteX25" fmla="*/ 121444 w 1352550"/>
                <a:gd name="connsiteY25" fmla="*/ 130968 h 419100"/>
                <a:gd name="connsiteX26" fmla="*/ 161925 w 1352550"/>
                <a:gd name="connsiteY26" fmla="*/ 150018 h 419100"/>
                <a:gd name="connsiteX27" fmla="*/ 226219 w 1352550"/>
                <a:gd name="connsiteY27" fmla="*/ 176212 h 419100"/>
                <a:gd name="connsiteX28" fmla="*/ 273844 w 1352550"/>
                <a:gd name="connsiteY28" fmla="*/ 190500 h 419100"/>
                <a:gd name="connsiteX29" fmla="*/ 314325 w 1352550"/>
                <a:gd name="connsiteY29" fmla="*/ 200025 h 419100"/>
                <a:gd name="connsiteX30" fmla="*/ 345281 w 1352550"/>
                <a:gd name="connsiteY30" fmla="*/ 202406 h 419100"/>
                <a:gd name="connsiteX31" fmla="*/ 378619 w 1352550"/>
                <a:gd name="connsiteY31" fmla="*/ 202406 h 419100"/>
                <a:gd name="connsiteX32" fmla="*/ 461962 w 1352550"/>
                <a:gd name="connsiteY32" fmla="*/ 185737 h 419100"/>
                <a:gd name="connsiteX33" fmla="*/ 683419 w 1352550"/>
                <a:gd name="connsiteY33" fmla="*/ 135731 h 419100"/>
                <a:gd name="connsiteX34" fmla="*/ 885825 w 1352550"/>
                <a:gd name="connsiteY34" fmla="*/ 88106 h 419100"/>
                <a:gd name="connsiteX35" fmla="*/ 912019 w 1352550"/>
                <a:gd name="connsiteY35" fmla="*/ 73818 h 419100"/>
                <a:gd name="connsiteX36" fmla="*/ 959644 w 1352550"/>
                <a:gd name="connsiteY36" fmla="*/ 38100 h 419100"/>
                <a:gd name="connsiteX37" fmla="*/ 992981 w 1352550"/>
                <a:gd name="connsiteY37" fmla="*/ 11906 h 419100"/>
                <a:gd name="connsiteX38" fmla="*/ 1009650 w 1352550"/>
                <a:gd name="connsiteY38" fmla="*/ 0 h 419100"/>
                <a:gd name="connsiteX39" fmla="*/ 1023937 w 1352550"/>
                <a:gd name="connsiteY39" fmla="*/ 0 h 419100"/>
                <a:gd name="connsiteX40" fmla="*/ 1095375 w 1352550"/>
                <a:gd name="connsiteY40" fmla="*/ 26193 h 419100"/>
                <a:gd name="connsiteX41" fmla="*/ 1152525 w 1352550"/>
                <a:gd name="connsiteY41" fmla="*/ 54768 h 419100"/>
                <a:gd name="connsiteX42" fmla="*/ 1231106 w 1352550"/>
                <a:gd name="connsiteY42" fmla="*/ 97631 h 419100"/>
                <a:gd name="connsiteX43" fmla="*/ 1295400 w 1352550"/>
                <a:gd name="connsiteY43" fmla="*/ 142875 h 419100"/>
                <a:gd name="connsiteX44" fmla="*/ 1333500 w 1352550"/>
                <a:gd name="connsiteY44" fmla="*/ 171450 h 419100"/>
                <a:gd name="connsiteX45" fmla="*/ 1338262 w 1352550"/>
                <a:gd name="connsiteY45" fmla="*/ 176212 h 419100"/>
                <a:gd name="connsiteX46" fmla="*/ 1343025 w 1352550"/>
                <a:gd name="connsiteY46" fmla="*/ 185737 h 419100"/>
                <a:gd name="connsiteX47" fmla="*/ 1347787 w 1352550"/>
                <a:gd name="connsiteY47" fmla="*/ 195262 h 419100"/>
                <a:gd name="connsiteX48" fmla="*/ 1352550 w 1352550"/>
                <a:gd name="connsiteY48" fmla="*/ 211931 h 419100"/>
                <a:gd name="connsiteX49" fmla="*/ 1352550 w 1352550"/>
                <a:gd name="connsiteY49" fmla="*/ 235743 h 419100"/>
                <a:gd name="connsiteX50" fmla="*/ 1343025 w 1352550"/>
                <a:gd name="connsiteY50" fmla="*/ 257175 h 419100"/>
                <a:gd name="connsiteX51" fmla="*/ 1323975 w 1352550"/>
                <a:gd name="connsiteY51" fmla="*/ 273843 h 419100"/>
                <a:gd name="connsiteX52" fmla="*/ 1297781 w 1352550"/>
                <a:gd name="connsiteY52" fmla="*/ 283368 h 419100"/>
                <a:gd name="connsiteX53" fmla="*/ 1271587 w 1352550"/>
                <a:gd name="connsiteY53" fmla="*/ 290512 h 419100"/>
                <a:gd name="connsiteX54" fmla="*/ 923925 w 1352550"/>
                <a:gd name="connsiteY54" fmla="*/ 269081 h 419100"/>
                <a:gd name="connsiteX55" fmla="*/ 847725 w 1352550"/>
                <a:gd name="connsiteY55" fmla="*/ 27860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52550" h="419100">
                  <a:moveTo>
                    <a:pt x="847725" y="278606"/>
                  </a:moveTo>
                  <a:lnTo>
                    <a:pt x="642937" y="333375"/>
                  </a:lnTo>
                  <a:lnTo>
                    <a:pt x="476250" y="376237"/>
                  </a:lnTo>
                  <a:lnTo>
                    <a:pt x="361950" y="407193"/>
                  </a:lnTo>
                  <a:lnTo>
                    <a:pt x="314325" y="419100"/>
                  </a:lnTo>
                  <a:lnTo>
                    <a:pt x="307181" y="419100"/>
                  </a:lnTo>
                  <a:lnTo>
                    <a:pt x="278606" y="409575"/>
                  </a:lnTo>
                  <a:lnTo>
                    <a:pt x="228600" y="383381"/>
                  </a:lnTo>
                  <a:lnTo>
                    <a:pt x="197644" y="364331"/>
                  </a:lnTo>
                  <a:lnTo>
                    <a:pt x="159544" y="338137"/>
                  </a:lnTo>
                  <a:lnTo>
                    <a:pt x="133350" y="316706"/>
                  </a:lnTo>
                  <a:lnTo>
                    <a:pt x="114300" y="300037"/>
                  </a:lnTo>
                  <a:lnTo>
                    <a:pt x="92869" y="278606"/>
                  </a:lnTo>
                  <a:lnTo>
                    <a:pt x="61912" y="245268"/>
                  </a:lnTo>
                  <a:lnTo>
                    <a:pt x="40481" y="211931"/>
                  </a:lnTo>
                  <a:lnTo>
                    <a:pt x="23812" y="180975"/>
                  </a:lnTo>
                  <a:lnTo>
                    <a:pt x="4762" y="145256"/>
                  </a:lnTo>
                  <a:lnTo>
                    <a:pt x="0" y="133350"/>
                  </a:lnTo>
                  <a:lnTo>
                    <a:pt x="0" y="121443"/>
                  </a:lnTo>
                  <a:lnTo>
                    <a:pt x="2381" y="107156"/>
                  </a:lnTo>
                  <a:lnTo>
                    <a:pt x="7144" y="95250"/>
                  </a:lnTo>
                  <a:lnTo>
                    <a:pt x="19050" y="85725"/>
                  </a:lnTo>
                  <a:lnTo>
                    <a:pt x="23812" y="83343"/>
                  </a:lnTo>
                  <a:lnTo>
                    <a:pt x="33337" y="83343"/>
                  </a:lnTo>
                  <a:lnTo>
                    <a:pt x="61912" y="97631"/>
                  </a:lnTo>
                  <a:lnTo>
                    <a:pt x="121444" y="130968"/>
                  </a:lnTo>
                  <a:lnTo>
                    <a:pt x="161925" y="150018"/>
                  </a:lnTo>
                  <a:lnTo>
                    <a:pt x="226219" y="176212"/>
                  </a:lnTo>
                  <a:lnTo>
                    <a:pt x="273844" y="190500"/>
                  </a:lnTo>
                  <a:lnTo>
                    <a:pt x="314325" y="200025"/>
                  </a:lnTo>
                  <a:lnTo>
                    <a:pt x="345281" y="202406"/>
                  </a:lnTo>
                  <a:lnTo>
                    <a:pt x="378619" y="202406"/>
                  </a:lnTo>
                  <a:lnTo>
                    <a:pt x="461962" y="185737"/>
                  </a:lnTo>
                  <a:lnTo>
                    <a:pt x="683419" y="135731"/>
                  </a:lnTo>
                  <a:lnTo>
                    <a:pt x="885825" y="88106"/>
                  </a:lnTo>
                  <a:lnTo>
                    <a:pt x="912019" y="73818"/>
                  </a:lnTo>
                  <a:lnTo>
                    <a:pt x="959644" y="38100"/>
                  </a:lnTo>
                  <a:lnTo>
                    <a:pt x="992981" y="11906"/>
                  </a:lnTo>
                  <a:lnTo>
                    <a:pt x="1009650" y="0"/>
                  </a:lnTo>
                  <a:lnTo>
                    <a:pt x="1023937" y="0"/>
                  </a:lnTo>
                  <a:lnTo>
                    <a:pt x="1095375" y="26193"/>
                  </a:lnTo>
                  <a:lnTo>
                    <a:pt x="1152525" y="54768"/>
                  </a:lnTo>
                  <a:lnTo>
                    <a:pt x="1231106" y="97631"/>
                  </a:lnTo>
                  <a:lnTo>
                    <a:pt x="1295400" y="142875"/>
                  </a:lnTo>
                  <a:lnTo>
                    <a:pt x="1333500" y="171450"/>
                  </a:lnTo>
                  <a:lnTo>
                    <a:pt x="1338262" y="176212"/>
                  </a:lnTo>
                  <a:lnTo>
                    <a:pt x="1343025" y="185737"/>
                  </a:lnTo>
                  <a:lnTo>
                    <a:pt x="1347787" y="195262"/>
                  </a:lnTo>
                  <a:lnTo>
                    <a:pt x="1352550" y="211931"/>
                  </a:lnTo>
                  <a:lnTo>
                    <a:pt x="1352550" y="235743"/>
                  </a:lnTo>
                  <a:lnTo>
                    <a:pt x="1343025" y="257175"/>
                  </a:lnTo>
                  <a:lnTo>
                    <a:pt x="1323975" y="273843"/>
                  </a:lnTo>
                  <a:lnTo>
                    <a:pt x="1297781" y="283368"/>
                  </a:lnTo>
                  <a:lnTo>
                    <a:pt x="1271587" y="290512"/>
                  </a:lnTo>
                  <a:lnTo>
                    <a:pt x="923925" y="269081"/>
                  </a:lnTo>
                  <a:lnTo>
                    <a:pt x="847725" y="2786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1">
              <a:extLst>
                <a:ext uri="{FF2B5EF4-FFF2-40B4-BE49-F238E27FC236}">
                  <a16:creationId xmlns:a16="http://schemas.microsoft.com/office/drawing/2014/main" id="{5729AEFE-2241-476A-90CB-322739537F4D}"/>
                </a:ext>
              </a:extLst>
            </p:cNvPr>
            <p:cNvSpPr/>
            <p:nvPr/>
          </p:nvSpPr>
          <p:spPr>
            <a:xfrm>
              <a:off x="3132138" y="3763963"/>
              <a:ext cx="1390650" cy="1046162"/>
            </a:xfrm>
            <a:custGeom>
              <a:avLst/>
              <a:gdLst>
                <a:gd name="connsiteX0" fmla="*/ 900112 w 1390650"/>
                <a:gd name="connsiteY0" fmla="*/ 197644 h 1045369"/>
                <a:gd name="connsiteX1" fmla="*/ 845344 w 1390650"/>
                <a:gd name="connsiteY1" fmla="*/ 269082 h 1045369"/>
                <a:gd name="connsiteX2" fmla="*/ 783431 w 1390650"/>
                <a:gd name="connsiteY2" fmla="*/ 340519 h 1045369"/>
                <a:gd name="connsiteX3" fmla="*/ 716756 w 1390650"/>
                <a:gd name="connsiteY3" fmla="*/ 416719 h 1045369"/>
                <a:gd name="connsiteX4" fmla="*/ 628650 w 1390650"/>
                <a:gd name="connsiteY4" fmla="*/ 507207 h 1045369"/>
                <a:gd name="connsiteX5" fmla="*/ 561975 w 1390650"/>
                <a:gd name="connsiteY5" fmla="*/ 576263 h 1045369"/>
                <a:gd name="connsiteX6" fmla="*/ 485775 w 1390650"/>
                <a:gd name="connsiteY6" fmla="*/ 645319 h 1045369"/>
                <a:gd name="connsiteX7" fmla="*/ 402431 w 1390650"/>
                <a:gd name="connsiteY7" fmla="*/ 716757 h 1045369"/>
                <a:gd name="connsiteX8" fmla="*/ 314325 w 1390650"/>
                <a:gd name="connsiteY8" fmla="*/ 788194 h 1045369"/>
                <a:gd name="connsiteX9" fmla="*/ 238125 w 1390650"/>
                <a:gd name="connsiteY9" fmla="*/ 850107 h 1045369"/>
                <a:gd name="connsiteX10" fmla="*/ 88106 w 1390650"/>
                <a:gd name="connsiteY10" fmla="*/ 954882 h 1045369"/>
                <a:gd name="connsiteX11" fmla="*/ 16669 w 1390650"/>
                <a:gd name="connsiteY11" fmla="*/ 1004888 h 1045369"/>
                <a:gd name="connsiteX12" fmla="*/ 4762 w 1390650"/>
                <a:gd name="connsiteY12" fmla="*/ 1016794 h 1045369"/>
                <a:gd name="connsiteX13" fmla="*/ 0 w 1390650"/>
                <a:gd name="connsiteY13" fmla="*/ 1026319 h 1045369"/>
                <a:gd name="connsiteX14" fmla="*/ 0 w 1390650"/>
                <a:gd name="connsiteY14" fmla="*/ 1035844 h 1045369"/>
                <a:gd name="connsiteX15" fmla="*/ 7144 w 1390650"/>
                <a:gd name="connsiteY15" fmla="*/ 1040607 h 1045369"/>
                <a:gd name="connsiteX16" fmla="*/ 26194 w 1390650"/>
                <a:gd name="connsiteY16" fmla="*/ 1045369 h 1045369"/>
                <a:gd name="connsiteX17" fmla="*/ 64294 w 1390650"/>
                <a:gd name="connsiteY17" fmla="*/ 1040607 h 1045369"/>
                <a:gd name="connsiteX18" fmla="*/ 161925 w 1390650"/>
                <a:gd name="connsiteY18" fmla="*/ 1007269 h 1045369"/>
                <a:gd name="connsiteX19" fmla="*/ 273844 w 1390650"/>
                <a:gd name="connsiteY19" fmla="*/ 957263 h 1045369"/>
                <a:gd name="connsiteX20" fmla="*/ 361950 w 1390650"/>
                <a:gd name="connsiteY20" fmla="*/ 907257 h 1045369"/>
                <a:gd name="connsiteX21" fmla="*/ 471487 w 1390650"/>
                <a:gd name="connsiteY21" fmla="*/ 838200 h 1045369"/>
                <a:gd name="connsiteX22" fmla="*/ 576262 w 1390650"/>
                <a:gd name="connsiteY22" fmla="*/ 759619 h 1045369"/>
                <a:gd name="connsiteX23" fmla="*/ 719137 w 1390650"/>
                <a:gd name="connsiteY23" fmla="*/ 640557 h 1045369"/>
                <a:gd name="connsiteX24" fmla="*/ 823912 w 1390650"/>
                <a:gd name="connsiteY24" fmla="*/ 540544 h 1045369"/>
                <a:gd name="connsiteX25" fmla="*/ 919162 w 1390650"/>
                <a:gd name="connsiteY25" fmla="*/ 445294 h 1045369"/>
                <a:gd name="connsiteX26" fmla="*/ 1002506 w 1390650"/>
                <a:gd name="connsiteY26" fmla="*/ 357188 h 1045369"/>
                <a:gd name="connsiteX27" fmla="*/ 1052512 w 1390650"/>
                <a:gd name="connsiteY27" fmla="*/ 302419 h 1045369"/>
                <a:gd name="connsiteX28" fmla="*/ 1090612 w 1390650"/>
                <a:gd name="connsiteY28" fmla="*/ 264319 h 1045369"/>
                <a:gd name="connsiteX29" fmla="*/ 1157287 w 1390650"/>
                <a:gd name="connsiteY29" fmla="*/ 197644 h 1045369"/>
                <a:gd name="connsiteX30" fmla="*/ 1216819 w 1390650"/>
                <a:gd name="connsiteY30" fmla="*/ 145257 h 1045369"/>
                <a:gd name="connsiteX31" fmla="*/ 1281112 w 1390650"/>
                <a:gd name="connsiteY31" fmla="*/ 92869 h 1045369"/>
                <a:gd name="connsiteX32" fmla="*/ 1312069 w 1390650"/>
                <a:gd name="connsiteY32" fmla="*/ 69057 h 1045369"/>
                <a:gd name="connsiteX33" fmla="*/ 1321594 w 1390650"/>
                <a:gd name="connsiteY33" fmla="*/ 64294 h 1045369"/>
                <a:gd name="connsiteX34" fmla="*/ 1345406 w 1390650"/>
                <a:gd name="connsiteY34" fmla="*/ 54769 h 1045369"/>
                <a:gd name="connsiteX35" fmla="*/ 1371600 w 1390650"/>
                <a:gd name="connsiteY35" fmla="*/ 42863 h 1045369"/>
                <a:gd name="connsiteX36" fmla="*/ 1390650 w 1390650"/>
                <a:gd name="connsiteY36" fmla="*/ 21432 h 1045369"/>
                <a:gd name="connsiteX37" fmla="*/ 964406 w 1390650"/>
                <a:gd name="connsiteY37" fmla="*/ 0 h 1045369"/>
                <a:gd name="connsiteX38" fmla="*/ 983456 w 1390650"/>
                <a:gd name="connsiteY38" fmla="*/ 35719 h 1045369"/>
                <a:gd name="connsiteX39" fmla="*/ 985837 w 1390650"/>
                <a:gd name="connsiteY39" fmla="*/ 45244 h 1045369"/>
                <a:gd name="connsiteX40" fmla="*/ 988219 w 1390650"/>
                <a:gd name="connsiteY40" fmla="*/ 57150 h 1045369"/>
                <a:gd name="connsiteX41" fmla="*/ 988219 w 1390650"/>
                <a:gd name="connsiteY41" fmla="*/ 69057 h 1045369"/>
                <a:gd name="connsiteX42" fmla="*/ 978694 w 1390650"/>
                <a:gd name="connsiteY42" fmla="*/ 88107 h 1045369"/>
                <a:gd name="connsiteX43" fmla="*/ 954881 w 1390650"/>
                <a:gd name="connsiteY43" fmla="*/ 116682 h 1045369"/>
                <a:gd name="connsiteX44" fmla="*/ 900112 w 1390650"/>
                <a:gd name="connsiteY44" fmla="*/ 1976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0650" h="1045369">
                  <a:moveTo>
                    <a:pt x="900112" y="197644"/>
                  </a:moveTo>
                  <a:lnTo>
                    <a:pt x="845344" y="269082"/>
                  </a:lnTo>
                  <a:lnTo>
                    <a:pt x="783431" y="340519"/>
                  </a:lnTo>
                  <a:lnTo>
                    <a:pt x="716756" y="416719"/>
                  </a:lnTo>
                  <a:lnTo>
                    <a:pt x="628650" y="507207"/>
                  </a:lnTo>
                  <a:lnTo>
                    <a:pt x="561975" y="576263"/>
                  </a:lnTo>
                  <a:lnTo>
                    <a:pt x="485775" y="645319"/>
                  </a:lnTo>
                  <a:lnTo>
                    <a:pt x="402431" y="716757"/>
                  </a:lnTo>
                  <a:lnTo>
                    <a:pt x="314325" y="788194"/>
                  </a:lnTo>
                  <a:lnTo>
                    <a:pt x="238125" y="850107"/>
                  </a:lnTo>
                  <a:lnTo>
                    <a:pt x="88106" y="954882"/>
                  </a:lnTo>
                  <a:lnTo>
                    <a:pt x="16669" y="1004888"/>
                  </a:lnTo>
                  <a:lnTo>
                    <a:pt x="4762" y="1016794"/>
                  </a:lnTo>
                  <a:lnTo>
                    <a:pt x="0" y="1026319"/>
                  </a:lnTo>
                  <a:lnTo>
                    <a:pt x="0" y="1035844"/>
                  </a:lnTo>
                  <a:lnTo>
                    <a:pt x="7144" y="1040607"/>
                  </a:lnTo>
                  <a:lnTo>
                    <a:pt x="26194" y="1045369"/>
                  </a:lnTo>
                  <a:lnTo>
                    <a:pt x="64294" y="1040607"/>
                  </a:lnTo>
                  <a:lnTo>
                    <a:pt x="161925" y="1007269"/>
                  </a:lnTo>
                  <a:lnTo>
                    <a:pt x="273844" y="957263"/>
                  </a:lnTo>
                  <a:lnTo>
                    <a:pt x="361950" y="907257"/>
                  </a:lnTo>
                  <a:lnTo>
                    <a:pt x="471487" y="838200"/>
                  </a:lnTo>
                  <a:lnTo>
                    <a:pt x="576262" y="759619"/>
                  </a:lnTo>
                  <a:lnTo>
                    <a:pt x="719137" y="640557"/>
                  </a:lnTo>
                  <a:lnTo>
                    <a:pt x="823912" y="540544"/>
                  </a:lnTo>
                  <a:lnTo>
                    <a:pt x="919162" y="445294"/>
                  </a:lnTo>
                  <a:lnTo>
                    <a:pt x="1002506" y="357188"/>
                  </a:lnTo>
                  <a:lnTo>
                    <a:pt x="1052512" y="302419"/>
                  </a:lnTo>
                  <a:lnTo>
                    <a:pt x="1090612" y="264319"/>
                  </a:lnTo>
                  <a:lnTo>
                    <a:pt x="1157287" y="197644"/>
                  </a:lnTo>
                  <a:lnTo>
                    <a:pt x="1216819" y="145257"/>
                  </a:lnTo>
                  <a:lnTo>
                    <a:pt x="1281112" y="92869"/>
                  </a:lnTo>
                  <a:lnTo>
                    <a:pt x="1312069" y="69057"/>
                  </a:lnTo>
                  <a:lnTo>
                    <a:pt x="1321594" y="64294"/>
                  </a:lnTo>
                  <a:lnTo>
                    <a:pt x="1345406" y="54769"/>
                  </a:lnTo>
                  <a:lnTo>
                    <a:pt x="1371600" y="42863"/>
                  </a:lnTo>
                  <a:lnTo>
                    <a:pt x="1390650" y="21432"/>
                  </a:lnTo>
                  <a:lnTo>
                    <a:pt x="964406" y="0"/>
                  </a:lnTo>
                  <a:lnTo>
                    <a:pt x="983456" y="35719"/>
                  </a:lnTo>
                  <a:lnTo>
                    <a:pt x="985837" y="45244"/>
                  </a:lnTo>
                  <a:lnTo>
                    <a:pt x="988219" y="57150"/>
                  </a:lnTo>
                  <a:lnTo>
                    <a:pt x="988219" y="69057"/>
                  </a:lnTo>
                  <a:lnTo>
                    <a:pt x="978694" y="88107"/>
                  </a:lnTo>
                  <a:lnTo>
                    <a:pt x="954881" y="116682"/>
                  </a:lnTo>
                  <a:lnTo>
                    <a:pt x="900112" y="1976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2">
              <a:extLst>
                <a:ext uri="{FF2B5EF4-FFF2-40B4-BE49-F238E27FC236}">
                  <a16:creationId xmlns:a16="http://schemas.microsoft.com/office/drawing/2014/main" id="{378FBF1B-5423-470A-871F-F0C7A1795EEF}"/>
                </a:ext>
              </a:extLst>
            </p:cNvPr>
            <p:cNvSpPr/>
            <p:nvPr/>
          </p:nvSpPr>
          <p:spPr>
            <a:xfrm>
              <a:off x="5537200" y="3005138"/>
              <a:ext cx="1265238" cy="739775"/>
            </a:xfrm>
            <a:custGeom>
              <a:avLst/>
              <a:gdLst>
                <a:gd name="connsiteX0" fmla="*/ 633413 w 1264444"/>
                <a:gd name="connsiteY0" fmla="*/ 335757 h 738188"/>
                <a:gd name="connsiteX1" fmla="*/ 497682 w 1264444"/>
                <a:gd name="connsiteY1" fmla="*/ 419100 h 738188"/>
                <a:gd name="connsiteX2" fmla="*/ 340519 w 1264444"/>
                <a:gd name="connsiteY2" fmla="*/ 504825 h 738188"/>
                <a:gd name="connsiteX3" fmla="*/ 140494 w 1264444"/>
                <a:gd name="connsiteY3" fmla="*/ 607219 h 738188"/>
                <a:gd name="connsiteX4" fmla="*/ 0 w 1264444"/>
                <a:gd name="connsiteY4" fmla="*/ 676275 h 738188"/>
                <a:gd name="connsiteX5" fmla="*/ 69057 w 1264444"/>
                <a:gd name="connsiteY5" fmla="*/ 738188 h 738188"/>
                <a:gd name="connsiteX6" fmla="*/ 230982 w 1264444"/>
                <a:gd name="connsiteY6" fmla="*/ 683419 h 738188"/>
                <a:gd name="connsiteX7" fmla="*/ 473869 w 1264444"/>
                <a:gd name="connsiteY7" fmla="*/ 592932 h 738188"/>
                <a:gd name="connsiteX8" fmla="*/ 666750 w 1264444"/>
                <a:gd name="connsiteY8" fmla="*/ 514350 h 738188"/>
                <a:gd name="connsiteX9" fmla="*/ 781050 w 1264444"/>
                <a:gd name="connsiteY9" fmla="*/ 464344 h 738188"/>
                <a:gd name="connsiteX10" fmla="*/ 862013 w 1264444"/>
                <a:gd name="connsiteY10" fmla="*/ 428625 h 738188"/>
                <a:gd name="connsiteX11" fmla="*/ 921544 w 1264444"/>
                <a:gd name="connsiteY11" fmla="*/ 402432 h 738188"/>
                <a:gd name="connsiteX12" fmla="*/ 964407 w 1264444"/>
                <a:gd name="connsiteY12" fmla="*/ 390525 h 738188"/>
                <a:gd name="connsiteX13" fmla="*/ 1090613 w 1264444"/>
                <a:gd name="connsiteY13" fmla="*/ 361950 h 738188"/>
                <a:gd name="connsiteX14" fmla="*/ 1200150 w 1264444"/>
                <a:gd name="connsiteY14" fmla="*/ 338138 h 738188"/>
                <a:gd name="connsiteX15" fmla="*/ 1240632 w 1264444"/>
                <a:gd name="connsiteY15" fmla="*/ 323850 h 738188"/>
                <a:gd name="connsiteX16" fmla="*/ 1254919 w 1264444"/>
                <a:gd name="connsiteY16" fmla="*/ 314325 h 738188"/>
                <a:gd name="connsiteX17" fmla="*/ 1259682 w 1264444"/>
                <a:gd name="connsiteY17" fmla="*/ 307182 h 738188"/>
                <a:gd name="connsiteX18" fmla="*/ 1264444 w 1264444"/>
                <a:gd name="connsiteY18" fmla="*/ 295275 h 738188"/>
                <a:gd name="connsiteX19" fmla="*/ 1264444 w 1264444"/>
                <a:gd name="connsiteY19" fmla="*/ 283369 h 738188"/>
                <a:gd name="connsiteX20" fmla="*/ 1262063 w 1264444"/>
                <a:gd name="connsiteY20" fmla="*/ 271463 h 738188"/>
                <a:gd name="connsiteX21" fmla="*/ 1254919 w 1264444"/>
                <a:gd name="connsiteY21" fmla="*/ 254794 h 738188"/>
                <a:gd name="connsiteX22" fmla="*/ 1228725 w 1264444"/>
                <a:gd name="connsiteY22" fmla="*/ 230982 h 738188"/>
                <a:gd name="connsiteX23" fmla="*/ 1195388 w 1264444"/>
                <a:gd name="connsiteY23" fmla="*/ 209550 h 738188"/>
                <a:gd name="connsiteX24" fmla="*/ 1181100 w 1264444"/>
                <a:gd name="connsiteY24" fmla="*/ 202407 h 738188"/>
                <a:gd name="connsiteX25" fmla="*/ 1157288 w 1264444"/>
                <a:gd name="connsiteY25" fmla="*/ 185738 h 738188"/>
                <a:gd name="connsiteX26" fmla="*/ 1121569 w 1264444"/>
                <a:gd name="connsiteY26" fmla="*/ 157163 h 738188"/>
                <a:gd name="connsiteX27" fmla="*/ 1069182 w 1264444"/>
                <a:gd name="connsiteY27" fmla="*/ 121444 h 738188"/>
                <a:gd name="connsiteX28" fmla="*/ 1002507 w 1264444"/>
                <a:gd name="connsiteY28" fmla="*/ 83344 h 738188"/>
                <a:gd name="connsiteX29" fmla="*/ 940594 w 1264444"/>
                <a:gd name="connsiteY29" fmla="*/ 52388 h 738188"/>
                <a:gd name="connsiteX30" fmla="*/ 857250 w 1264444"/>
                <a:gd name="connsiteY30" fmla="*/ 19050 h 738188"/>
                <a:gd name="connsiteX31" fmla="*/ 809625 w 1264444"/>
                <a:gd name="connsiteY31" fmla="*/ 4763 h 738188"/>
                <a:gd name="connsiteX32" fmla="*/ 781050 w 1264444"/>
                <a:gd name="connsiteY32" fmla="*/ 0 h 738188"/>
                <a:gd name="connsiteX33" fmla="*/ 762000 w 1264444"/>
                <a:gd name="connsiteY33" fmla="*/ 0 h 738188"/>
                <a:gd name="connsiteX34" fmla="*/ 750094 w 1264444"/>
                <a:gd name="connsiteY34" fmla="*/ 4763 h 738188"/>
                <a:gd name="connsiteX35" fmla="*/ 747713 w 1264444"/>
                <a:gd name="connsiteY35" fmla="*/ 11907 h 738188"/>
                <a:gd name="connsiteX36" fmla="*/ 747713 w 1264444"/>
                <a:gd name="connsiteY36" fmla="*/ 23813 h 738188"/>
                <a:gd name="connsiteX37" fmla="*/ 759619 w 1264444"/>
                <a:gd name="connsiteY37" fmla="*/ 45244 h 738188"/>
                <a:gd name="connsiteX38" fmla="*/ 776288 w 1264444"/>
                <a:gd name="connsiteY38" fmla="*/ 66675 h 738188"/>
                <a:gd name="connsiteX39" fmla="*/ 797719 w 1264444"/>
                <a:gd name="connsiteY39" fmla="*/ 78582 h 738188"/>
                <a:gd name="connsiteX40" fmla="*/ 819150 w 1264444"/>
                <a:gd name="connsiteY40" fmla="*/ 92869 h 738188"/>
                <a:gd name="connsiteX41" fmla="*/ 831057 w 1264444"/>
                <a:gd name="connsiteY41" fmla="*/ 109538 h 738188"/>
                <a:gd name="connsiteX42" fmla="*/ 840582 w 1264444"/>
                <a:gd name="connsiteY42" fmla="*/ 133350 h 738188"/>
                <a:gd name="connsiteX43" fmla="*/ 845344 w 1264444"/>
                <a:gd name="connsiteY43" fmla="*/ 154782 h 738188"/>
                <a:gd name="connsiteX44" fmla="*/ 840582 w 1264444"/>
                <a:gd name="connsiteY44" fmla="*/ 169069 h 738188"/>
                <a:gd name="connsiteX45" fmla="*/ 831057 w 1264444"/>
                <a:gd name="connsiteY45" fmla="*/ 185738 h 738188"/>
                <a:gd name="connsiteX46" fmla="*/ 792957 w 1264444"/>
                <a:gd name="connsiteY46" fmla="*/ 219075 h 738188"/>
                <a:gd name="connsiteX47" fmla="*/ 735807 w 1264444"/>
                <a:gd name="connsiteY47" fmla="*/ 266700 h 738188"/>
                <a:gd name="connsiteX48" fmla="*/ 633413 w 1264444"/>
                <a:gd name="connsiteY48" fmla="*/ 335757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4444" h="738188">
                  <a:moveTo>
                    <a:pt x="633413" y="335757"/>
                  </a:moveTo>
                  <a:lnTo>
                    <a:pt x="497682" y="419100"/>
                  </a:lnTo>
                  <a:lnTo>
                    <a:pt x="340519" y="504825"/>
                  </a:lnTo>
                  <a:lnTo>
                    <a:pt x="140494" y="607219"/>
                  </a:lnTo>
                  <a:lnTo>
                    <a:pt x="0" y="676275"/>
                  </a:lnTo>
                  <a:lnTo>
                    <a:pt x="69057" y="738188"/>
                  </a:lnTo>
                  <a:lnTo>
                    <a:pt x="230982" y="683419"/>
                  </a:lnTo>
                  <a:lnTo>
                    <a:pt x="473869" y="592932"/>
                  </a:lnTo>
                  <a:lnTo>
                    <a:pt x="666750" y="514350"/>
                  </a:lnTo>
                  <a:lnTo>
                    <a:pt x="781050" y="464344"/>
                  </a:lnTo>
                  <a:lnTo>
                    <a:pt x="862013" y="428625"/>
                  </a:lnTo>
                  <a:lnTo>
                    <a:pt x="921544" y="402432"/>
                  </a:lnTo>
                  <a:lnTo>
                    <a:pt x="964407" y="390525"/>
                  </a:lnTo>
                  <a:lnTo>
                    <a:pt x="1090613" y="361950"/>
                  </a:lnTo>
                  <a:lnTo>
                    <a:pt x="1200150" y="338138"/>
                  </a:lnTo>
                  <a:lnTo>
                    <a:pt x="1240632" y="323850"/>
                  </a:lnTo>
                  <a:lnTo>
                    <a:pt x="1254919" y="314325"/>
                  </a:lnTo>
                  <a:lnTo>
                    <a:pt x="1259682" y="307182"/>
                  </a:lnTo>
                  <a:lnTo>
                    <a:pt x="1264444" y="295275"/>
                  </a:lnTo>
                  <a:lnTo>
                    <a:pt x="1264444" y="283369"/>
                  </a:lnTo>
                  <a:lnTo>
                    <a:pt x="1262063" y="271463"/>
                  </a:lnTo>
                  <a:lnTo>
                    <a:pt x="1254919" y="254794"/>
                  </a:lnTo>
                  <a:lnTo>
                    <a:pt x="1228725" y="230982"/>
                  </a:lnTo>
                  <a:lnTo>
                    <a:pt x="1195388" y="209550"/>
                  </a:lnTo>
                  <a:lnTo>
                    <a:pt x="1181100" y="202407"/>
                  </a:lnTo>
                  <a:lnTo>
                    <a:pt x="1157288" y="185738"/>
                  </a:lnTo>
                  <a:lnTo>
                    <a:pt x="1121569" y="157163"/>
                  </a:lnTo>
                  <a:lnTo>
                    <a:pt x="1069182" y="121444"/>
                  </a:lnTo>
                  <a:lnTo>
                    <a:pt x="1002507" y="83344"/>
                  </a:lnTo>
                  <a:lnTo>
                    <a:pt x="940594" y="52388"/>
                  </a:lnTo>
                  <a:lnTo>
                    <a:pt x="857250" y="19050"/>
                  </a:lnTo>
                  <a:lnTo>
                    <a:pt x="809625" y="4763"/>
                  </a:lnTo>
                  <a:lnTo>
                    <a:pt x="781050" y="0"/>
                  </a:lnTo>
                  <a:lnTo>
                    <a:pt x="762000" y="0"/>
                  </a:lnTo>
                  <a:lnTo>
                    <a:pt x="750094" y="4763"/>
                  </a:lnTo>
                  <a:lnTo>
                    <a:pt x="747713" y="11907"/>
                  </a:lnTo>
                  <a:lnTo>
                    <a:pt x="747713" y="23813"/>
                  </a:lnTo>
                  <a:lnTo>
                    <a:pt x="759619" y="45244"/>
                  </a:lnTo>
                  <a:lnTo>
                    <a:pt x="776288" y="66675"/>
                  </a:lnTo>
                  <a:lnTo>
                    <a:pt x="797719" y="78582"/>
                  </a:lnTo>
                  <a:lnTo>
                    <a:pt x="819150" y="92869"/>
                  </a:lnTo>
                  <a:lnTo>
                    <a:pt x="831057" y="109538"/>
                  </a:lnTo>
                  <a:lnTo>
                    <a:pt x="840582" y="133350"/>
                  </a:lnTo>
                  <a:lnTo>
                    <a:pt x="845344" y="154782"/>
                  </a:lnTo>
                  <a:lnTo>
                    <a:pt x="840582" y="169069"/>
                  </a:lnTo>
                  <a:lnTo>
                    <a:pt x="831057" y="185738"/>
                  </a:lnTo>
                  <a:lnTo>
                    <a:pt x="792957" y="219075"/>
                  </a:lnTo>
                  <a:lnTo>
                    <a:pt x="735807" y="266700"/>
                  </a:lnTo>
                  <a:lnTo>
                    <a:pt x="633413" y="3357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3">
              <a:extLst>
                <a:ext uri="{FF2B5EF4-FFF2-40B4-BE49-F238E27FC236}">
                  <a16:creationId xmlns:a16="http://schemas.microsoft.com/office/drawing/2014/main" id="{73FB1CB6-A3EA-4EE5-B2CA-6F967C6F7F13}"/>
                </a:ext>
              </a:extLst>
            </p:cNvPr>
            <p:cNvSpPr/>
            <p:nvPr/>
          </p:nvSpPr>
          <p:spPr>
            <a:xfrm>
              <a:off x="5218113" y="3505200"/>
              <a:ext cx="2044700" cy="1081088"/>
            </a:xfrm>
            <a:custGeom>
              <a:avLst/>
              <a:gdLst>
                <a:gd name="connsiteX0" fmla="*/ 664369 w 2045494"/>
                <a:gd name="connsiteY0" fmla="*/ 581025 h 1081088"/>
                <a:gd name="connsiteX1" fmla="*/ 526256 w 2045494"/>
                <a:gd name="connsiteY1" fmla="*/ 464344 h 1081088"/>
                <a:gd name="connsiteX2" fmla="*/ 433387 w 2045494"/>
                <a:gd name="connsiteY2" fmla="*/ 385763 h 1081088"/>
                <a:gd name="connsiteX3" fmla="*/ 357187 w 2045494"/>
                <a:gd name="connsiteY3" fmla="*/ 316706 h 1081088"/>
                <a:gd name="connsiteX4" fmla="*/ 261937 w 2045494"/>
                <a:gd name="connsiteY4" fmla="*/ 238125 h 1081088"/>
                <a:gd name="connsiteX5" fmla="*/ 200025 w 2045494"/>
                <a:gd name="connsiteY5" fmla="*/ 185738 h 1081088"/>
                <a:gd name="connsiteX6" fmla="*/ 164306 w 2045494"/>
                <a:gd name="connsiteY6" fmla="*/ 157163 h 1081088"/>
                <a:gd name="connsiteX7" fmla="*/ 121444 w 2045494"/>
                <a:gd name="connsiteY7" fmla="*/ 123825 h 1081088"/>
                <a:gd name="connsiteX8" fmla="*/ 80962 w 2045494"/>
                <a:gd name="connsiteY8" fmla="*/ 92869 h 1081088"/>
                <a:gd name="connsiteX9" fmla="*/ 61912 w 2045494"/>
                <a:gd name="connsiteY9" fmla="*/ 78581 h 1081088"/>
                <a:gd name="connsiteX10" fmla="*/ 40481 w 2045494"/>
                <a:gd name="connsiteY10" fmla="*/ 66675 h 1081088"/>
                <a:gd name="connsiteX11" fmla="*/ 28575 w 2045494"/>
                <a:gd name="connsiteY11" fmla="*/ 59531 h 1081088"/>
                <a:gd name="connsiteX12" fmla="*/ 19050 w 2045494"/>
                <a:gd name="connsiteY12" fmla="*/ 52388 h 1081088"/>
                <a:gd name="connsiteX13" fmla="*/ 7144 w 2045494"/>
                <a:gd name="connsiteY13" fmla="*/ 42863 h 1081088"/>
                <a:gd name="connsiteX14" fmla="*/ 2381 w 2045494"/>
                <a:gd name="connsiteY14" fmla="*/ 33338 h 1081088"/>
                <a:gd name="connsiteX15" fmla="*/ 0 w 2045494"/>
                <a:gd name="connsiteY15" fmla="*/ 21431 h 1081088"/>
                <a:gd name="connsiteX16" fmla="*/ 7144 w 2045494"/>
                <a:gd name="connsiteY16" fmla="*/ 14288 h 1081088"/>
                <a:gd name="connsiteX17" fmla="*/ 28575 w 2045494"/>
                <a:gd name="connsiteY17" fmla="*/ 2381 h 1081088"/>
                <a:gd name="connsiteX18" fmla="*/ 40481 w 2045494"/>
                <a:gd name="connsiteY18" fmla="*/ 0 h 1081088"/>
                <a:gd name="connsiteX19" fmla="*/ 71437 w 2045494"/>
                <a:gd name="connsiteY19" fmla="*/ 0 h 1081088"/>
                <a:gd name="connsiteX20" fmla="*/ 119062 w 2045494"/>
                <a:gd name="connsiteY20" fmla="*/ 7144 h 1081088"/>
                <a:gd name="connsiteX21" fmla="*/ 130969 w 2045494"/>
                <a:gd name="connsiteY21" fmla="*/ 14288 h 1081088"/>
                <a:gd name="connsiteX22" fmla="*/ 180975 w 2045494"/>
                <a:gd name="connsiteY22" fmla="*/ 50006 h 1081088"/>
                <a:gd name="connsiteX23" fmla="*/ 238125 w 2045494"/>
                <a:gd name="connsiteY23" fmla="*/ 83344 h 1081088"/>
                <a:gd name="connsiteX24" fmla="*/ 304800 w 2045494"/>
                <a:gd name="connsiteY24" fmla="*/ 119063 h 1081088"/>
                <a:gd name="connsiteX25" fmla="*/ 376237 w 2045494"/>
                <a:gd name="connsiteY25" fmla="*/ 154781 h 1081088"/>
                <a:gd name="connsiteX26" fmla="*/ 423862 w 2045494"/>
                <a:gd name="connsiteY26" fmla="*/ 204788 h 1081088"/>
                <a:gd name="connsiteX27" fmla="*/ 540544 w 2045494"/>
                <a:gd name="connsiteY27" fmla="*/ 273844 h 1081088"/>
                <a:gd name="connsiteX28" fmla="*/ 669131 w 2045494"/>
                <a:gd name="connsiteY28" fmla="*/ 357188 h 1081088"/>
                <a:gd name="connsiteX29" fmla="*/ 783431 w 2045494"/>
                <a:gd name="connsiteY29" fmla="*/ 426244 h 1081088"/>
                <a:gd name="connsiteX30" fmla="*/ 904875 w 2045494"/>
                <a:gd name="connsiteY30" fmla="*/ 500063 h 1081088"/>
                <a:gd name="connsiteX31" fmla="*/ 1026319 w 2045494"/>
                <a:gd name="connsiteY31" fmla="*/ 573881 h 1081088"/>
                <a:gd name="connsiteX32" fmla="*/ 1162050 w 2045494"/>
                <a:gd name="connsiteY32" fmla="*/ 650081 h 1081088"/>
                <a:gd name="connsiteX33" fmla="*/ 1276350 w 2045494"/>
                <a:gd name="connsiteY33" fmla="*/ 709613 h 1081088"/>
                <a:gd name="connsiteX34" fmla="*/ 1385887 w 2045494"/>
                <a:gd name="connsiteY34" fmla="*/ 759619 h 1081088"/>
                <a:gd name="connsiteX35" fmla="*/ 1531144 w 2045494"/>
                <a:gd name="connsiteY35" fmla="*/ 812006 h 1081088"/>
                <a:gd name="connsiteX36" fmla="*/ 1700212 w 2045494"/>
                <a:gd name="connsiteY36" fmla="*/ 866775 h 1081088"/>
                <a:gd name="connsiteX37" fmla="*/ 1883569 w 2045494"/>
                <a:gd name="connsiteY37" fmla="*/ 919163 h 1081088"/>
                <a:gd name="connsiteX38" fmla="*/ 1988344 w 2045494"/>
                <a:gd name="connsiteY38" fmla="*/ 950119 h 1081088"/>
                <a:gd name="connsiteX39" fmla="*/ 2014537 w 2045494"/>
                <a:gd name="connsiteY39" fmla="*/ 962025 h 1081088"/>
                <a:gd name="connsiteX40" fmla="*/ 2035969 w 2045494"/>
                <a:gd name="connsiteY40" fmla="*/ 976313 h 1081088"/>
                <a:gd name="connsiteX41" fmla="*/ 2043112 w 2045494"/>
                <a:gd name="connsiteY41" fmla="*/ 985838 h 1081088"/>
                <a:gd name="connsiteX42" fmla="*/ 2045494 w 2045494"/>
                <a:gd name="connsiteY42" fmla="*/ 992981 h 1081088"/>
                <a:gd name="connsiteX43" fmla="*/ 2045494 w 2045494"/>
                <a:gd name="connsiteY43" fmla="*/ 1002506 h 1081088"/>
                <a:gd name="connsiteX44" fmla="*/ 2033587 w 2045494"/>
                <a:gd name="connsiteY44" fmla="*/ 1016794 h 1081088"/>
                <a:gd name="connsiteX45" fmla="*/ 2021681 w 2045494"/>
                <a:gd name="connsiteY45" fmla="*/ 1026319 h 1081088"/>
                <a:gd name="connsiteX46" fmla="*/ 2009775 w 2045494"/>
                <a:gd name="connsiteY46" fmla="*/ 1033463 h 1081088"/>
                <a:gd name="connsiteX47" fmla="*/ 1990725 w 2045494"/>
                <a:gd name="connsiteY47" fmla="*/ 1038225 h 1081088"/>
                <a:gd name="connsiteX48" fmla="*/ 1931194 w 2045494"/>
                <a:gd name="connsiteY48" fmla="*/ 1042988 h 1081088"/>
                <a:gd name="connsiteX49" fmla="*/ 1831181 w 2045494"/>
                <a:gd name="connsiteY49" fmla="*/ 1050131 h 1081088"/>
                <a:gd name="connsiteX50" fmla="*/ 1721644 w 2045494"/>
                <a:gd name="connsiteY50" fmla="*/ 1059656 h 1081088"/>
                <a:gd name="connsiteX51" fmla="*/ 1614487 w 2045494"/>
                <a:gd name="connsiteY51" fmla="*/ 1066800 h 1081088"/>
                <a:gd name="connsiteX52" fmla="*/ 1476375 w 2045494"/>
                <a:gd name="connsiteY52" fmla="*/ 1076325 h 1081088"/>
                <a:gd name="connsiteX53" fmla="*/ 1423987 w 2045494"/>
                <a:gd name="connsiteY53" fmla="*/ 1078706 h 1081088"/>
                <a:gd name="connsiteX54" fmla="*/ 1393031 w 2045494"/>
                <a:gd name="connsiteY54" fmla="*/ 1081088 h 1081088"/>
                <a:gd name="connsiteX55" fmla="*/ 1345406 w 2045494"/>
                <a:gd name="connsiteY55" fmla="*/ 1078706 h 1081088"/>
                <a:gd name="connsiteX56" fmla="*/ 1316831 w 2045494"/>
                <a:gd name="connsiteY56" fmla="*/ 1073944 h 1081088"/>
                <a:gd name="connsiteX57" fmla="*/ 1273969 w 2045494"/>
                <a:gd name="connsiteY57" fmla="*/ 1062038 h 1081088"/>
                <a:gd name="connsiteX58" fmla="*/ 1240631 w 2045494"/>
                <a:gd name="connsiteY58" fmla="*/ 1047750 h 1081088"/>
                <a:gd name="connsiteX59" fmla="*/ 1214437 w 2045494"/>
                <a:gd name="connsiteY59" fmla="*/ 1031081 h 1081088"/>
                <a:gd name="connsiteX60" fmla="*/ 1140619 w 2045494"/>
                <a:gd name="connsiteY60" fmla="*/ 971550 h 1081088"/>
                <a:gd name="connsiteX61" fmla="*/ 1045369 w 2045494"/>
                <a:gd name="connsiteY61" fmla="*/ 897731 h 1081088"/>
                <a:gd name="connsiteX62" fmla="*/ 973931 w 2045494"/>
                <a:gd name="connsiteY62" fmla="*/ 838200 h 1081088"/>
                <a:gd name="connsiteX63" fmla="*/ 864394 w 2045494"/>
                <a:gd name="connsiteY63" fmla="*/ 745331 h 1081088"/>
                <a:gd name="connsiteX64" fmla="*/ 783431 w 2045494"/>
                <a:gd name="connsiteY64" fmla="*/ 678656 h 1081088"/>
                <a:gd name="connsiteX65" fmla="*/ 664369 w 2045494"/>
                <a:gd name="connsiteY65" fmla="*/ 581025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45494" h="1081088">
                  <a:moveTo>
                    <a:pt x="664369" y="581025"/>
                  </a:moveTo>
                  <a:lnTo>
                    <a:pt x="526256" y="464344"/>
                  </a:lnTo>
                  <a:lnTo>
                    <a:pt x="433387" y="385763"/>
                  </a:lnTo>
                  <a:lnTo>
                    <a:pt x="357187" y="316706"/>
                  </a:lnTo>
                  <a:lnTo>
                    <a:pt x="261937" y="238125"/>
                  </a:lnTo>
                  <a:lnTo>
                    <a:pt x="200025" y="185738"/>
                  </a:lnTo>
                  <a:lnTo>
                    <a:pt x="164306" y="157163"/>
                  </a:lnTo>
                  <a:lnTo>
                    <a:pt x="121444" y="123825"/>
                  </a:lnTo>
                  <a:lnTo>
                    <a:pt x="80962" y="92869"/>
                  </a:lnTo>
                  <a:lnTo>
                    <a:pt x="61912" y="78581"/>
                  </a:lnTo>
                  <a:lnTo>
                    <a:pt x="40481" y="66675"/>
                  </a:lnTo>
                  <a:lnTo>
                    <a:pt x="28575" y="59531"/>
                  </a:lnTo>
                  <a:lnTo>
                    <a:pt x="19050" y="52388"/>
                  </a:lnTo>
                  <a:lnTo>
                    <a:pt x="7144" y="42863"/>
                  </a:lnTo>
                  <a:lnTo>
                    <a:pt x="2381" y="33338"/>
                  </a:lnTo>
                  <a:lnTo>
                    <a:pt x="0" y="21431"/>
                  </a:lnTo>
                  <a:lnTo>
                    <a:pt x="7144" y="14288"/>
                  </a:lnTo>
                  <a:lnTo>
                    <a:pt x="28575" y="2381"/>
                  </a:lnTo>
                  <a:lnTo>
                    <a:pt x="40481" y="0"/>
                  </a:lnTo>
                  <a:lnTo>
                    <a:pt x="71437" y="0"/>
                  </a:lnTo>
                  <a:lnTo>
                    <a:pt x="119062" y="7144"/>
                  </a:lnTo>
                  <a:lnTo>
                    <a:pt x="130969" y="14288"/>
                  </a:lnTo>
                  <a:lnTo>
                    <a:pt x="180975" y="50006"/>
                  </a:lnTo>
                  <a:lnTo>
                    <a:pt x="238125" y="83344"/>
                  </a:lnTo>
                  <a:lnTo>
                    <a:pt x="304800" y="119063"/>
                  </a:lnTo>
                  <a:lnTo>
                    <a:pt x="376237" y="154781"/>
                  </a:lnTo>
                  <a:lnTo>
                    <a:pt x="423862" y="204788"/>
                  </a:lnTo>
                  <a:lnTo>
                    <a:pt x="540544" y="273844"/>
                  </a:lnTo>
                  <a:lnTo>
                    <a:pt x="669131" y="357188"/>
                  </a:lnTo>
                  <a:lnTo>
                    <a:pt x="783431" y="426244"/>
                  </a:lnTo>
                  <a:lnTo>
                    <a:pt x="904875" y="500063"/>
                  </a:lnTo>
                  <a:lnTo>
                    <a:pt x="1026319" y="573881"/>
                  </a:lnTo>
                  <a:lnTo>
                    <a:pt x="1162050" y="650081"/>
                  </a:lnTo>
                  <a:lnTo>
                    <a:pt x="1276350" y="709613"/>
                  </a:lnTo>
                  <a:lnTo>
                    <a:pt x="1385887" y="759619"/>
                  </a:lnTo>
                  <a:lnTo>
                    <a:pt x="1531144" y="812006"/>
                  </a:lnTo>
                  <a:lnTo>
                    <a:pt x="1700212" y="866775"/>
                  </a:lnTo>
                  <a:lnTo>
                    <a:pt x="1883569" y="919163"/>
                  </a:lnTo>
                  <a:lnTo>
                    <a:pt x="1988344" y="950119"/>
                  </a:lnTo>
                  <a:lnTo>
                    <a:pt x="2014537" y="962025"/>
                  </a:lnTo>
                  <a:lnTo>
                    <a:pt x="2035969" y="976313"/>
                  </a:lnTo>
                  <a:lnTo>
                    <a:pt x="2043112" y="985838"/>
                  </a:lnTo>
                  <a:lnTo>
                    <a:pt x="2045494" y="992981"/>
                  </a:lnTo>
                  <a:lnTo>
                    <a:pt x="2045494" y="1002506"/>
                  </a:lnTo>
                  <a:lnTo>
                    <a:pt x="2033587" y="1016794"/>
                  </a:lnTo>
                  <a:lnTo>
                    <a:pt x="2021681" y="1026319"/>
                  </a:lnTo>
                  <a:lnTo>
                    <a:pt x="2009775" y="1033463"/>
                  </a:lnTo>
                  <a:lnTo>
                    <a:pt x="1990725" y="1038225"/>
                  </a:lnTo>
                  <a:lnTo>
                    <a:pt x="1931194" y="1042988"/>
                  </a:lnTo>
                  <a:lnTo>
                    <a:pt x="1831181" y="1050131"/>
                  </a:lnTo>
                  <a:lnTo>
                    <a:pt x="1721644" y="1059656"/>
                  </a:lnTo>
                  <a:lnTo>
                    <a:pt x="1614487" y="1066800"/>
                  </a:lnTo>
                  <a:lnTo>
                    <a:pt x="1476375" y="1076325"/>
                  </a:lnTo>
                  <a:lnTo>
                    <a:pt x="1423987" y="1078706"/>
                  </a:lnTo>
                  <a:lnTo>
                    <a:pt x="1393031" y="1081088"/>
                  </a:lnTo>
                  <a:lnTo>
                    <a:pt x="1345406" y="1078706"/>
                  </a:lnTo>
                  <a:lnTo>
                    <a:pt x="1316831" y="1073944"/>
                  </a:lnTo>
                  <a:lnTo>
                    <a:pt x="1273969" y="1062038"/>
                  </a:lnTo>
                  <a:lnTo>
                    <a:pt x="1240631" y="1047750"/>
                  </a:lnTo>
                  <a:lnTo>
                    <a:pt x="1214437" y="1031081"/>
                  </a:lnTo>
                  <a:lnTo>
                    <a:pt x="1140619" y="971550"/>
                  </a:lnTo>
                  <a:lnTo>
                    <a:pt x="1045369" y="897731"/>
                  </a:lnTo>
                  <a:lnTo>
                    <a:pt x="973931" y="838200"/>
                  </a:lnTo>
                  <a:lnTo>
                    <a:pt x="864394" y="745331"/>
                  </a:lnTo>
                  <a:lnTo>
                    <a:pt x="783431" y="678656"/>
                  </a:lnTo>
                  <a:lnTo>
                    <a:pt x="664369" y="581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4">
              <a:extLst>
                <a:ext uri="{FF2B5EF4-FFF2-40B4-BE49-F238E27FC236}">
                  <a16:creationId xmlns:a16="http://schemas.microsoft.com/office/drawing/2014/main" id="{4808E89B-EAA3-4D9E-AE60-2A6DD228C4B7}"/>
                </a:ext>
              </a:extLst>
            </p:cNvPr>
            <p:cNvSpPr/>
            <p:nvPr/>
          </p:nvSpPr>
          <p:spPr>
            <a:xfrm>
              <a:off x="3789363" y="4676775"/>
              <a:ext cx="2420937" cy="490538"/>
            </a:xfrm>
            <a:custGeom>
              <a:avLst/>
              <a:gdLst>
                <a:gd name="connsiteX0" fmla="*/ 1576387 w 2421731"/>
                <a:gd name="connsiteY0" fmla="*/ 104775 h 490538"/>
                <a:gd name="connsiteX1" fmla="*/ 1314450 w 2421731"/>
                <a:gd name="connsiteY1" fmla="*/ 140494 h 490538"/>
                <a:gd name="connsiteX2" fmla="*/ 1042987 w 2421731"/>
                <a:gd name="connsiteY2" fmla="*/ 183356 h 490538"/>
                <a:gd name="connsiteX3" fmla="*/ 862012 w 2421731"/>
                <a:gd name="connsiteY3" fmla="*/ 211931 h 490538"/>
                <a:gd name="connsiteX4" fmla="*/ 673894 w 2421731"/>
                <a:gd name="connsiteY4" fmla="*/ 242888 h 490538"/>
                <a:gd name="connsiteX5" fmla="*/ 538162 w 2421731"/>
                <a:gd name="connsiteY5" fmla="*/ 266700 h 490538"/>
                <a:gd name="connsiteX6" fmla="*/ 509587 w 2421731"/>
                <a:gd name="connsiteY6" fmla="*/ 269081 h 490538"/>
                <a:gd name="connsiteX7" fmla="*/ 471487 w 2421731"/>
                <a:gd name="connsiteY7" fmla="*/ 271463 h 490538"/>
                <a:gd name="connsiteX8" fmla="*/ 421481 w 2421731"/>
                <a:gd name="connsiteY8" fmla="*/ 271463 h 490538"/>
                <a:gd name="connsiteX9" fmla="*/ 366712 w 2421731"/>
                <a:gd name="connsiteY9" fmla="*/ 271463 h 490538"/>
                <a:gd name="connsiteX10" fmla="*/ 295275 w 2421731"/>
                <a:gd name="connsiteY10" fmla="*/ 266700 h 490538"/>
                <a:gd name="connsiteX11" fmla="*/ 242887 w 2421731"/>
                <a:gd name="connsiteY11" fmla="*/ 261938 h 490538"/>
                <a:gd name="connsiteX12" fmla="*/ 159544 w 2421731"/>
                <a:gd name="connsiteY12" fmla="*/ 247650 h 490538"/>
                <a:gd name="connsiteX13" fmla="*/ 73819 w 2421731"/>
                <a:gd name="connsiteY13" fmla="*/ 226219 h 490538"/>
                <a:gd name="connsiteX14" fmla="*/ 33337 w 2421731"/>
                <a:gd name="connsiteY14" fmla="*/ 211931 h 490538"/>
                <a:gd name="connsiteX15" fmla="*/ 16669 w 2421731"/>
                <a:gd name="connsiteY15" fmla="*/ 209550 h 490538"/>
                <a:gd name="connsiteX16" fmla="*/ 7144 w 2421731"/>
                <a:gd name="connsiteY16" fmla="*/ 209550 h 490538"/>
                <a:gd name="connsiteX17" fmla="*/ 0 w 2421731"/>
                <a:gd name="connsiteY17" fmla="*/ 214313 h 490538"/>
                <a:gd name="connsiteX18" fmla="*/ 0 w 2421731"/>
                <a:gd name="connsiteY18" fmla="*/ 221456 h 490538"/>
                <a:gd name="connsiteX19" fmla="*/ 4762 w 2421731"/>
                <a:gd name="connsiteY19" fmla="*/ 242888 h 490538"/>
                <a:gd name="connsiteX20" fmla="*/ 21431 w 2421731"/>
                <a:gd name="connsiteY20" fmla="*/ 278606 h 490538"/>
                <a:gd name="connsiteX21" fmla="*/ 47625 w 2421731"/>
                <a:gd name="connsiteY21" fmla="*/ 309563 h 490538"/>
                <a:gd name="connsiteX22" fmla="*/ 88106 w 2421731"/>
                <a:gd name="connsiteY22" fmla="*/ 340519 h 490538"/>
                <a:gd name="connsiteX23" fmla="*/ 123825 w 2421731"/>
                <a:gd name="connsiteY23" fmla="*/ 361950 h 490538"/>
                <a:gd name="connsiteX24" fmla="*/ 180975 w 2421731"/>
                <a:gd name="connsiteY24" fmla="*/ 390525 h 490538"/>
                <a:gd name="connsiteX25" fmla="*/ 269081 w 2421731"/>
                <a:gd name="connsiteY25" fmla="*/ 431006 h 490538"/>
                <a:gd name="connsiteX26" fmla="*/ 376237 w 2421731"/>
                <a:gd name="connsiteY26" fmla="*/ 471488 h 490538"/>
                <a:gd name="connsiteX27" fmla="*/ 438150 w 2421731"/>
                <a:gd name="connsiteY27" fmla="*/ 490538 h 490538"/>
                <a:gd name="connsiteX28" fmla="*/ 485775 w 2421731"/>
                <a:gd name="connsiteY28" fmla="*/ 481013 h 490538"/>
                <a:gd name="connsiteX29" fmla="*/ 588169 w 2421731"/>
                <a:gd name="connsiteY29" fmla="*/ 457200 h 490538"/>
                <a:gd name="connsiteX30" fmla="*/ 707231 w 2421731"/>
                <a:gd name="connsiteY30" fmla="*/ 435769 h 490538"/>
                <a:gd name="connsiteX31" fmla="*/ 909637 w 2421731"/>
                <a:gd name="connsiteY31" fmla="*/ 397669 h 490538"/>
                <a:gd name="connsiteX32" fmla="*/ 1062037 w 2421731"/>
                <a:gd name="connsiteY32" fmla="*/ 371475 h 490538"/>
                <a:gd name="connsiteX33" fmla="*/ 1262062 w 2421731"/>
                <a:gd name="connsiteY33" fmla="*/ 340519 h 490538"/>
                <a:gd name="connsiteX34" fmla="*/ 1493044 w 2421731"/>
                <a:gd name="connsiteY34" fmla="*/ 311944 h 490538"/>
                <a:gd name="connsiteX35" fmla="*/ 1671637 w 2421731"/>
                <a:gd name="connsiteY35" fmla="*/ 295275 h 490538"/>
                <a:gd name="connsiteX36" fmla="*/ 1824037 w 2421731"/>
                <a:gd name="connsiteY36" fmla="*/ 285750 h 490538"/>
                <a:gd name="connsiteX37" fmla="*/ 1964531 w 2421731"/>
                <a:gd name="connsiteY37" fmla="*/ 280988 h 490538"/>
                <a:gd name="connsiteX38" fmla="*/ 2135981 w 2421731"/>
                <a:gd name="connsiteY38" fmla="*/ 280988 h 490538"/>
                <a:gd name="connsiteX39" fmla="*/ 2257425 w 2421731"/>
                <a:gd name="connsiteY39" fmla="*/ 288131 h 490538"/>
                <a:gd name="connsiteX40" fmla="*/ 2300287 w 2421731"/>
                <a:gd name="connsiteY40" fmla="*/ 288131 h 490538"/>
                <a:gd name="connsiteX41" fmla="*/ 2338387 w 2421731"/>
                <a:gd name="connsiteY41" fmla="*/ 276225 h 490538"/>
                <a:gd name="connsiteX42" fmla="*/ 2366962 w 2421731"/>
                <a:gd name="connsiteY42" fmla="*/ 261938 h 490538"/>
                <a:gd name="connsiteX43" fmla="*/ 2395537 w 2421731"/>
                <a:gd name="connsiteY43" fmla="*/ 242888 h 490538"/>
                <a:gd name="connsiteX44" fmla="*/ 2409825 w 2421731"/>
                <a:gd name="connsiteY44" fmla="*/ 226219 h 490538"/>
                <a:gd name="connsiteX45" fmla="*/ 2416969 w 2421731"/>
                <a:gd name="connsiteY45" fmla="*/ 211931 h 490538"/>
                <a:gd name="connsiteX46" fmla="*/ 2421731 w 2421731"/>
                <a:gd name="connsiteY46" fmla="*/ 195263 h 490538"/>
                <a:gd name="connsiteX47" fmla="*/ 2421731 w 2421731"/>
                <a:gd name="connsiteY47" fmla="*/ 180975 h 490538"/>
                <a:gd name="connsiteX48" fmla="*/ 2416969 w 2421731"/>
                <a:gd name="connsiteY48" fmla="*/ 159544 h 490538"/>
                <a:gd name="connsiteX49" fmla="*/ 2409825 w 2421731"/>
                <a:gd name="connsiteY49" fmla="*/ 142875 h 490538"/>
                <a:gd name="connsiteX50" fmla="*/ 2402681 w 2421731"/>
                <a:gd name="connsiteY50" fmla="*/ 133350 h 490538"/>
                <a:gd name="connsiteX51" fmla="*/ 2378869 w 2421731"/>
                <a:gd name="connsiteY51" fmla="*/ 121444 h 490538"/>
                <a:gd name="connsiteX52" fmla="*/ 2286000 w 2421731"/>
                <a:gd name="connsiteY52" fmla="*/ 90488 h 490538"/>
                <a:gd name="connsiteX53" fmla="*/ 2152650 w 2421731"/>
                <a:gd name="connsiteY53" fmla="*/ 50006 h 490538"/>
                <a:gd name="connsiteX54" fmla="*/ 2062162 w 2421731"/>
                <a:gd name="connsiteY54" fmla="*/ 26194 h 490538"/>
                <a:gd name="connsiteX55" fmla="*/ 1969294 w 2421731"/>
                <a:gd name="connsiteY55" fmla="*/ 2381 h 490538"/>
                <a:gd name="connsiteX56" fmla="*/ 1959769 w 2421731"/>
                <a:gd name="connsiteY56" fmla="*/ 0 h 490538"/>
                <a:gd name="connsiteX57" fmla="*/ 1940719 w 2421731"/>
                <a:gd name="connsiteY57" fmla="*/ 16669 h 490538"/>
                <a:gd name="connsiteX58" fmla="*/ 1907381 w 2421731"/>
                <a:gd name="connsiteY58" fmla="*/ 42863 h 490538"/>
                <a:gd name="connsiteX59" fmla="*/ 1878806 w 2421731"/>
                <a:gd name="connsiteY59" fmla="*/ 61913 h 490538"/>
                <a:gd name="connsiteX60" fmla="*/ 1852612 w 2421731"/>
                <a:gd name="connsiteY60" fmla="*/ 69056 h 490538"/>
                <a:gd name="connsiteX61" fmla="*/ 1721644 w 2421731"/>
                <a:gd name="connsiteY61" fmla="*/ 88106 h 490538"/>
                <a:gd name="connsiteX62" fmla="*/ 1576387 w 2421731"/>
                <a:gd name="connsiteY62" fmla="*/ 10477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1731" h="490538">
                  <a:moveTo>
                    <a:pt x="1576387" y="104775"/>
                  </a:moveTo>
                  <a:lnTo>
                    <a:pt x="1314450" y="140494"/>
                  </a:lnTo>
                  <a:lnTo>
                    <a:pt x="1042987" y="183356"/>
                  </a:lnTo>
                  <a:lnTo>
                    <a:pt x="862012" y="211931"/>
                  </a:lnTo>
                  <a:lnTo>
                    <a:pt x="673894" y="242888"/>
                  </a:lnTo>
                  <a:lnTo>
                    <a:pt x="538162" y="266700"/>
                  </a:lnTo>
                  <a:lnTo>
                    <a:pt x="509587" y="269081"/>
                  </a:lnTo>
                  <a:lnTo>
                    <a:pt x="471487" y="271463"/>
                  </a:lnTo>
                  <a:lnTo>
                    <a:pt x="421481" y="271463"/>
                  </a:lnTo>
                  <a:lnTo>
                    <a:pt x="366712" y="271463"/>
                  </a:lnTo>
                  <a:lnTo>
                    <a:pt x="295275" y="266700"/>
                  </a:lnTo>
                  <a:lnTo>
                    <a:pt x="242887" y="261938"/>
                  </a:lnTo>
                  <a:lnTo>
                    <a:pt x="159544" y="247650"/>
                  </a:lnTo>
                  <a:lnTo>
                    <a:pt x="73819" y="226219"/>
                  </a:lnTo>
                  <a:lnTo>
                    <a:pt x="33337" y="211931"/>
                  </a:lnTo>
                  <a:lnTo>
                    <a:pt x="16669" y="209550"/>
                  </a:lnTo>
                  <a:lnTo>
                    <a:pt x="7144" y="209550"/>
                  </a:lnTo>
                  <a:lnTo>
                    <a:pt x="0" y="214313"/>
                  </a:lnTo>
                  <a:lnTo>
                    <a:pt x="0" y="221456"/>
                  </a:lnTo>
                  <a:lnTo>
                    <a:pt x="4762" y="242888"/>
                  </a:lnTo>
                  <a:lnTo>
                    <a:pt x="21431" y="278606"/>
                  </a:lnTo>
                  <a:lnTo>
                    <a:pt x="47625" y="309563"/>
                  </a:lnTo>
                  <a:lnTo>
                    <a:pt x="88106" y="340519"/>
                  </a:lnTo>
                  <a:lnTo>
                    <a:pt x="123825" y="361950"/>
                  </a:lnTo>
                  <a:lnTo>
                    <a:pt x="180975" y="390525"/>
                  </a:lnTo>
                  <a:lnTo>
                    <a:pt x="269081" y="431006"/>
                  </a:lnTo>
                  <a:lnTo>
                    <a:pt x="376237" y="471488"/>
                  </a:lnTo>
                  <a:lnTo>
                    <a:pt x="438150" y="490538"/>
                  </a:lnTo>
                  <a:lnTo>
                    <a:pt x="485775" y="481013"/>
                  </a:lnTo>
                  <a:lnTo>
                    <a:pt x="588169" y="457200"/>
                  </a:lnTo>
                  <a:lnTo>
                    <a:pt x="707231" y="435769"/>
                  </a:lnTo>
                  <a:lnTo>
                    <a:pt x="909637" y="397669"/>
                  </a:lnTo>
                  <a:lnTo>
                    <a:pt x="1062037" y="371475"/>
                  </a:lnTo>
                  <a:lnTo>
                    <a:pt x="1262062" y="340519"/>
                  </a:lnTo>
                  <a:lnTo>
                    <a:pt x="1493044" y="311944"/>
                  </a:lnTo>
                  <a:lnTo>
                    <a:pt x="1671637" y="295275"/>
                  </a:lnTo>
                  <a:lnTo>
                    <a:pt x="1824037" y="285750"/>
                  </a:lnTo>
                  <a:lnTo>
                    <a:pt x="1964531" y="280988"/>
                  </a:lnTo>
                  <a:lnTo>
                    <a:pt x="2135981" y="280988"/>
                  </a:lnTo>
                  <a:lnTo>
                    <a:pt x="2257425" y="288131"/>
                  </a:lnTo>
                  <a:lnTo>
                    <a:pt x="2300287" y="288131"/>
                  </a:lnTo>
                  <a:lnTo>
                    <a:pt x="2338387" y="276225"/>
                  </a:lnTo>
                  <a:lnTo>
                    <a:pt x="2366962" y="261938"/>
                  </a:lnTo>
                  <a:lnTo>
                    <a:pt x="2395537" y="242888"/>
                  </a:lnTo>
                  <a:lnTo>
                    <a:pt x="2409825" y="226219"/>
                  </a:lnTo>
                  <a:lnTo>
                    <a:pt x="2416969" y="211931"/>
                  </a:lnTo>
                  <a:lnTo>
                    <a:pt x="2421731" y="195263"/>
                  </a:lnTo>
                  <a:lnTo>
                    <a:pt x="2421731" y="180975"/>
                  </a:lnTo>
                  <a:lnTo>
                    <a:pt x="2416969" y="159544"/>
                  </a:lnTo>
                  <a:lnTo>
                    <a:pt x="2409825" y="142875"/>
                  </a:lnTo>
                  <a:lnTo>
                    <a:pt x="2402681" y="133350"/>
                  </a:lnTo>
                  <a:lnTo>
                    <a:pt x="2378869" y="121444"/>
                  </a:lnTo>
                  <a:lnTo>
                    <a:pt x="2286000" y="90488"/>
                  </a:lnTo>
                  <a:lnTo>
                    <a:pt x="2152650" y="50006"/>
                  </a:lnTo>
                  <a:lnTo>
                    <a:pt x="2062162" y="26194"/>
                  </a:lnTo>
                  <a:lnTo>
                    <a:pt x="1969294" y="2381"/>
                  </a:lnTo>
                  <a:lnTo>
                    <a:pt x="1959769" y="0"/>
                  </a:lnTo>
                  <a:lnTo>
                    <a:pt x="1940719" y="16669"/>
                  </a:lnTo>
                  <a:lnTo>
                    <a:pt x="1907381" y="42863"/>
                  </a:lnTo>
                  <a:lnTo>
                    <a:pt x="1878806" y="61913"/>
                  </a:lnTo>
                  <a:lnTo>
                    <a:pt x="1852612" y="69056"/>
                  </a:lnTo>
                  <a:lnTo>
                    <a:pt x="1721644" y="88106"/>
                  </a:lnTo>
                  <a:lnTo>
                    <a:pt x="1576387" y="1047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5">
              <a:extLst>
                <a:ext uri="{FF2B5EF4-FFF2-40B4-BE49-F238E27FC236}">
                  <a16:creationId xmlns:a16="http://schemas.microsoft.com/office/drawing/2014/main" id="{ACD293DD-7F1D-4E66-B991-66F5852811B9}"/>
                </a:ext>
              </a:extLst>
            </p:cNvPr>
            <p:cNvSpPr/>
            <p:nvPr/>
          </p:nvSpPr>
          <p:spPr>
            <a:xfrm>
              <a:off x="2859088" y="5326063"/>
              <a:ext cx="565150" cy="892175"/>
            </a:xfrm>
            <a:custGeom>
              <a:avLst/>
              <a:gdLst>
                <a:gd name="connsiteX0" fmla="*/ 550069 w 564357"/>
                <a:gd name="connsiteY0" fmla="*/ 221457 h 890588"/>
                <a:gd name="connsiteX1" fmla="*/ 535782 w 564357"/>
                <a:gd name="connsiteY1" fmla="*/ 304800 h 890588"/>
                <a:gd name="connsiteX2" fmla="*/ 516732 w 564357"/>
                <a:gd name="connsiteY2" fmla="*/ 381000 h 890588"/>
                <a:gd name="connsiteX3" fmla="*/ 495300 w 564357"/>
                <a:gd name="connsiteY3" fmla="*/ 454819 h 890588"/>
                <a:gd name="connsiteX4" fmla="*/ 466725 w 564357"/>
                <a:gd name="connsiteY4" fmla="*/ 528638 h 890588"/>
                <a:gd name="connsiteX5" fmla="*/ 435769 w 564357"/>
                <a:gd name="connsiteY5" fmla="*/ 592932 h 890588"/>
                <a:gd name="connsiteX6" fmla="*/ 397669 w 564357"/>
                <a:gd name="connsiteY6" fmla="*/ 659607 h 890588"/>
                <a:gd name="connsiteX7" fmla="*/ 357188 w 564357"/>
                <a:gd name="connsiteY7" fmla="*/ 721519 h 890588"/>
                <a:gd name="connsiteX8" fmla="*/ 311944 w 564357"/>
                <a:gd name="connsiteY8" fmla="*/ 781050 h 890588"/>
                <a:gd name="connsiteX9" fmla="*/ 283369 w 564357"/>
                <a:gd name="connsiteY9" fmla="*/ 814388 h 890588"/>
                <a:gd name="connsiteX10" fmla="*/ 242888 w 564357"/>
                <a:gd name="connsiteY10" fmla="*/ 847725 h 890588"/>
                <a:gd name="connsiteX11" fmla="*/ 200025 w 564357"/>
                <a:gd name="connsiteY11" fmla="*/ 869157 h 890588"/>
                <a:gd name="connsiteX12" fmla="*/ 145257 w 564357"/>
                <a:gd name="connsiteY12" fmla="*/ 885825 h 890588"/>
                <a:gd name="connsiteX13" fmla="*/ 109538 w 564357"/>
                <a:gd name="connsiteY13" fmla="*/ 890588 h 890588"/>
                <a:gd name="connsiteX14" fmla="*/ 57150 w 564357"/>
                <a:gd name="connsiteY14" fmla="*/ 890588 h 890588"/>
                <a:gd name="connsiteX15" fmla="*/ 30957 w 564357"/>
                <a:gd name="connsiteY15" fmla="*/ 881063 h 890588"/>
                <a:gd name="connsiteX16" fmla="*/ 9525 w 564357"/>
                <a:gd name="connsiteY16" fmla="*/ 864394 h 890588"/>
                <a:gd name="connsiteX17" fmla="*/ 0 w 564357"/>
                <a:gd name="connsiteY17" fmla="*/ 842963 h 890588"/>
                <a:gd name="connsiteX18" fmla="*/ 0 w 564357"/>
                <a:gd name="connsiteY18" fmla="*/ 812007 h 890588"/>
                <a:gd name="connsiteX19" fmla="*/ 4763 w 564357"/>
                <a:gd name="connsiteY19" fmla="*/ 764382 h 890588"/>
                <a:gd name="connsiteX20" fmla="*/ 19050 w 564357"/>
                <a:gd name="connsiteY20" fmla="*/ 707232 h 890588"/>
                <a:gd name="connsiteX21" fmla="*/ 33338 w 564357"/>
                <a:gd name="connsiteY21" fmla="*/ 664369 h 890588"/>
                <a:gd name="connsiteX22" fmla="*/ 61913 w 564357"/>
                <a:gd name="connsiteY22" fmla="*/ 595313 h 890588"/>
                <a:gd name="connsiteX23" fmla="*/ 76200 w 564357"/>
                <a:gd name="connsiteY23" fmla="*/ 573882 h 890588"/>
                <a:gd name="connsiteX24" fmla="*/ 104775 w 564357"/>
                <a:gd name="connsiteY24" fmla="*/ 554832 h 890588"/>
                <a:gd name="connsiteX25" fmla="*/ 140494 w 564357"/>
                <a:gd name="connsiteY25" fmla="*/ 533400 h 890588"/>
                <a:gd name="connsiteX26" fmla="*/ 185738 w 564357"/>
                <a:gd name="connsiteY26" fmla="*/ 500063 h 890588"/>
                <a:gd name="connsiteX27" fmla="*/ 235744 w 564357"/>
                <a:gd name="connsiteY27" fmla="*/ 457200 h 890588"/>
                <a:gd name="connsiteX28" fmla="*/ 290513 w 564357"/>
                <a:gd name="connsiteY28" fmla="*/ 407194 h 890588"/>
                <a:gd name="connsiteX29" fmla="*/ 330994 w 564357"/>
                <a:gd name="connsiteY29" fmla="*/ 361950 h 890588"/>
                <a:gd name="connsiteX30" fmla="*/ 361950 w 564357"/>
                <a:gd name="connsiteY30" fmla="*/ 323850 h 890588"/>
                <a:gd name="connsiteX31" fmla="*/ 400050 w 564357"/>
                <a:gd name="connsiteY31" fmla="*/ 261938 h 890588"/>
                <a:gd name="connsiteX32" fmla="*/ 445294 w 564357"/>
                <a:gd name="connsiteY32" fmla="*/ 185738 h 890588"/>
                <a:gd name="connsiteX33" fmla="*/ 485775 w 564357"/>
                <a:gd name="connsiteY33" fmla="*/ 102394 h 890588"/>
                <a:gd name="connsiteX34" fmla="*/ 497682 w 564357"/>
                <a:gd name="connsiteY34" fmla="*/ 69057 h 890588"/>
                <a:gd name="connsiteX35" fmla="*/ 519113 w 564357"/>
                <a:gd name="connsiteY35" fmla="*/ 19050 h 890588"/>
                <a:gd name="connsiteX36" fmla="*/ 528638 w 564357"/>
                <a:gd name="connsiteY36" fmla="*/ 4763 h 890588"/>
                <a:gd name="connsiteX37" fmla="*/ 542925 w 564357"/>
                <a:gd name="connsiteY37" fmla="*/ 0 h 890588"/>
                <a:gd name="connsiteX38" fmla="*/ 552450 w 564357"/>
                <a:gd name="connsiteY38" fmla="*/ 0 h 890588"/>
                <a:gd name="connsiteX39" fmla="*/ 561975 w 564357"/>
                <a:gd name="connsiteY39" fmla="*/ 11907 h 890588"/>
                <a:gd name="connsiteX40" fmla="*/ 564357 w 564357"/>
                <a:gd name="connsiteY40" fmla="*/ 28575 h 890588"/>
                <a:gd name="connsiteX41" fmla="*/ 559594 w 564357"/>
                <a:gd name="connsiteY41" fmla="*/ 157163 h 890588"/>
                <a:gd name="connsiteX42" fmla="*/ 550069 w 564357"/>
                <a:gd name="connsiteY42" fmla="*/ 221457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4357" h="890588">
                  <a:moveTo>
                    <a:pt x="550069" y="221457"/>
                  </a:moveTo>
                  <a:lnTo>
                    <a:pt x="535782" y="304800"/>
                  </a:lnTo>
                  <a:lnTo>
                    <a:pt x="516732" y="381000"/>
                  </a:lnTo>
                  <a:lnTo>
                    <a:pt x="495300" y="454819"/>
                  </a:lnTo>
                  <a:lnTo>
                    <a:pt x="466725" y="528638"/>
                  </a:lnTo>
                  <a:lnTo>
                    <a:pt x="435769" y="592932"/>
                  </a:lnTo>
                  <a:lnTo>
                    <a:pt x="397669" y="659607"/>
                  </a:lnTo>
                  <a:lnTo>
                    <a:pt x="357188" y="721519"/>
                  </a:lnTo>
                  <a:lnTo>
                    <a:pt x="311944" y="781050"/>
                  </a:lnTo>
                  <a:lnTo>
                    <a:pt x="283369" y="814388"/>
                  </a:lnTo>
                  <a:lnTo>
                    <a:pt x="242888" y="847725"/>
                  </a:lnTo>
                  <a:lnTo>
                    <a:pt x="200025" y="869157"/>
                  </a:lnTo>
                  <a:lnTo>
                    <a:pt x="145257" y="885825"/>
                  </a:lnTo>
                  <a:lnTo>
                    <a:pt x="109538" y="890588"/>
                  </a:lnTo>
                  <a:lnTo>
                    <a:pt x="57150" y="890588"/>
                  </a:lnTo>
                  <a:lnTo>
                    <a:pt x="30957" y="881063"/>
                  </a:lnTo>
                  <a:lnTo>
                    <a:pt x="9525" y="864394"/>
                  </a:lnTo>
                  <a:lnTo>
                    <a:pt x="0" y="842963"/>
                  </a:lnTo>
                  <a:lnTo>
                    <a:pt x="0" y="812007"/>
                  </a:lnTo>
                  <a:lnTo>
                    <a:pt x="4763" y="764382"/>
                  </a:lnTo>
                  <a:lnTo>
                    <a:pt x="19050" y="707232"/>
                  </a:lnTo>
                  <a:lnTo>
                    <a:pt x="33338" y="664369"/>
                  </a:lnTo>
                  <a:lnTo>
                    <a:pt x="61913" y="595313"/>
                  </a:lnTo>
                  <a:lnTo>
                    <a:pt x="76200" y="573882"/>
                  </a:lnTo>
                  <a:lnTo>
                    <a:pt x="104775" y="554832"/>
                  </a:lnTo>
                  <a:lnTo>
                    <a:pt x="140494" y="533400"/>
                  </a:lnTo>
                  <a:lnTo>
                    <a:pt x="185738" y="500063"/>
                  </a:lnTo>
                  <a:lnTo>
                    <a:pt x="235744" y="457200"/>
                  </a:lnTo>
                  <a:lnTo>
                    <a:pt x="290513" y="407194"/>
                  </a:lnTo>
                  <a:lnTo>
                    <a:pt x="330994" y="361950"/>
                  </a:lnTo>
                  <a:lnTo>
                    <a:pt x="361950" y="323850"/>
                  </a:lnTo>
                  <a:lnTo>
                    <a:pt x="400050" y="261938"/>
                  </a:lnTo>
                  <a:lnTo>
                    <a:pt x="445294" y="185738"/>
                  </a:lnTo>
                  <a:lnTo>
                    <a:pt x="485775" y="102394"/>
                  </a:lnTo>
                  <a:lnTo>
                    <a:pt x="497682" y="69057"/>
                  </a:lnTo>
                  <a:lnTo>
                    <a:pt x="519113" y="19050"/>
                  </a:lnTo>
                  <a:lnTo>
                    <a:pt x="528638" y="4763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11907"/>
                  </a:lnTo>
                  <a:lnTo>
                    <a:pt x="564357" y="28575"/>
                  </a:lnTo>
                  <a:lnTo>
                    <a:pt x="559594" y="157163"/>
                  </a:lnTo>
                  <a:lnTo>
                    <a:pt x="550069" y="22145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6">
              <a:extLst>
                <a:ext uri="{FF2B5EF4-FFF2-40B4-BE49-F238E27FC236}">
                  <a16:creationId xmlns:a16="http://schemas.microsoft.com/office/drawing/2014/main" id="{63FAAB47-2366-4CEF-A676-FB5623D00805}"/>
                </a:ext>
              </a:extLst>
            </p:cNvPr>
            <p:cNvSpPr/>
            <p:nvPr/>
          </p:nvSpPr>
          <p:spPr>
            <a:xfrm>
              <a:off x="4122738" y="5286375"/>
              <a:ext cx="530225" cy="819150"/>
            </a:xfrm>
            <a:custGeom>
              <a:avLst/>
              <a:gdLst>
                <a:gd name="connsiteX0" fmla="*/ 190500 w 531019"/>
                <a:gd name="connsiteY0" fmla="*/ 369094 h 819150"/>
                <a:gd name="connsiteX1" fmla="*/ 161925 w 531019"/>
                <a:gd name="connsiteY1" fmla="*/ 292894 h 819150"/>
                <a:gd name="connsiteX2" fmla="*/ 140494 w 531019"/>
                <a:gd name="connsiteY2" fmla="*/ 252413 h 819150"/>
                <a:gd name="connsiteX3" fmla="*/ 109537 w 531019"/>
                <a:gd name="connsiteY3" fmla="*/ 197644 h 819150"/>
                <a:gd name="connsiteX4" fmla="*/ 80962 w 531019"/>
                <a:gd name="connsiteY4" fmla="*/ 147638 h 819150"/>
                <a:gd name="connsiteX5" fmla="*/ 50006 w 531019"/>
                <a:gd name="connsiteY5" fmla="*/ 102394 h 819150"/>
                <a:gd name="connsiteX6" fmla="*/ 30956 w 531019"/>
                <a:gd name="connsiteY6" fmla="*/ 78581 h 819150"/>
                <a:gd name="connsiteX7" fmla="*/ 11906 w 531019"/>
                <a:gd name="connsiteY7" fmla="*/ 52388 h 819150"/>
                <a:gd name="connsiteX8" fmla="*/ 2381 w 531019"/>
                <a:gd name="connsiteY8" fmla="*/ 33338 h 819150"/>
                <a:gd name="connsiteX9" fmla="*/ 0 w 531019"/>
                <a:gd name="connsiteY9" fmla="*/ 19050 h 819150"/>
                <a:gd name="connsiteX10" fmla="*/ 2381 w 531019"/>
                <a:gd name="connsiteY10" fmla="*/ 7144 h 819150"/>
                <a:gd name="connsiteX11" fmla="*/ 9525 w 531019"/>
                <a:gd name="connsiteY11" fmla="*/ 2381 h 819150"/>
                <a:gd name="connsiteX12" fmla="*/ 28575 w 531019"/>
                <a:gd name="connsiteY12" fmla="*/ 0 h 819150"/>
                <a:gd name="connsiteX13" fmla="*/ 78581 w 531019"/>
                <a:gd name="connsiteY13" fmla="*/ 21431 h 819150"/>
                <a:gd name="connsiteX14" fmla="*/ 157162 w 531019"/>
                <a:gd name="connsiteY14" fmla="*/ 76200 h 819150"/>
                <a:gd name="connsiteX15" fmla="*/ 211931 w 531019"/>
                <a:gd name="connsiteY15" fmla="*/ 116681 h 819150"/>
                <a:gd name="connsiteX16" fmla="*/ 285750 w 531019"/>
                <a:gd name="connsiteY16" fmla="*/ 185738 h 819150"/>
                <a:gd name="connsiteX17" fmla="*/ 347662 w 531019"/>
                <a:gd name="connsiteY17" fmla="*/ 250031 h 819150"/>
                <a:gd name="connsiteX18" fmla="*/ 409575 w 531019"/>
                <a:gd name="connsiteY18" fmla="*/ 328613 h 819150"/>
                <a:gd name="connsiteX19" fmla="*/ 457200 w 531019"/>
                <a:gd name="connsiteY19" fmla="*/ 397669 h 819150"/>
                <a:gd name="connsiteX20" fmla="*/ 502444 w 531019"/>
                <a:gd name="connsiteY20" fmla="*/ 466725 h 819150"/>
                <a:gd name="connsiteX21" fmla="*/ 511969 w 531019"/>
                <a:gd name="connsiteY21" fmla="*/ 495300 h 819150"/>
                <a:gd name="connsiteX22" fmla="*/ 521494 w 531019"/>
                <a:gd name="connsiteY22" fmla="*/ 545306 h 819150"/>
                <a:gd name="connsiteX23" fmla="*/ 526256 w 531019"/>
                <a:gd name="connsiteY23" fmla="*/ 600075 h 819150"/>
                <a:gd name="connsiteX24" fmla="*/ 531019 w 531019"/>
                <a:gd name="connsiteY24" fmla="*/ 678656 h 819150"/>
                <a:gd name="connsiteX25" fmla="*/ 528637 w 531019"/>
                <a:gd name="connsiteY25" fmla="*/ 707231 h 819150"/>
                <a:gd name="connsiteX26" fmla="*/ 526256 w 531019"/>
                <a:gd name="connsiteY26" fmla="*/ 733425 h 819150"/>
                <a:gd name="connsiteX27" fmla="*/ 514350 w 531019"/>
                <a:gd name="connsiteY27" fmla="*/ 764381 h 819150"/>
                <a:gd name="connsiteX28" fmla="*/ 497681 w 531019"/>
                <a:gd name="connsiteY28" fmla="*/ 788194 h 819150"/>
                <a:gd name="connsiteX29" fmla="*/ 478631 w 531019"/>
                <a:gd name="connsiteY29" fmla="*/ 804863 h 819150"/>
                <a:gd name="connsiteX30" fmla="*/ 452437 w 531019"/>
                <a:gd name="connsiteY30" fmla="*/ 814388 h 819150"/>
                <a:gd name="connsiteX31" fmla="*/ 426244 w 531019"/>
                <a:gd name="connsiteY31" fmla="*/ 819150 h 819150"/>
                <a:gd name="connsiteX32" fmla="*/ 414337 w 531019"/>
                <a:gd name="connsiteY32" fmla="*/ 819150 h 819150"/>
                <a:gd name="connsiteX33" fmla="*/ 381000 w 531019"/>
                <a:gd name="connsiteY33" fmla="*/ 814388 h 819150"/>
                <a:gd name="connsiteX34" fmla="*/ 347662 w 531019"/>
                <a:gd name="connsiteY34" fmla="*/ 804863 h 819150"/>
                <a:gd name="connsiteX35" fmla="*/ 326231 w 531019"/>
                <a:gd name="connsiteY35" fmla="*/ 792956 h 819150"/>
                <a:gd name="connsiteX36" fmla="*/ 309562 w 531019"/>
                <a:gd name="connsiteY36" fmla="*/ 781050 h 819150"/>
                <a:gd name="connsiteX37" fmla="*/ 295275 w 531019"/>
                <a:gd name="connsiteY37" fmla="*/ 766763 h 819150"/>
                <a:gd name="connsiteX38" fmla="*/ 283369 w 531019"/>
                <a:gd name="connsiteY38" fmla="*/ 747713 h 819150"/>
                <a:gd name="connsiteX39" fmla="*/ 269081 w 531019"/>
                <a:gd name="connsiteY39" fmla="*/ 721519 h 819150"/>
                <a:gd name="connsiteX40" fmla="*/ 259556 w 531019"/>
                <a:gd name="connsiteY40" fmla="*/ 681038 h 819150"/>
                <a:gd name="connsiteX41" fmla="*/ 257175 w 531019"/>
                <a:gd name="connsiteY41" fmla="*/ 647700 h 819150"/>
                <a:gd name="connsiteX42" fmla="*/ 245269 w 531019"/>
                <a:gd name="connsiteY42" fmla="*/ 576263 h 819150"/>
                <a:gd name="connsiteX43" fmla="*/ 226219 w 531019"/>
                <a:gd name="connsiteY43" fmla="*/ 490538 h 819150"/>
                <a:gd name="connsiteX44" fmla="*/ 190500 w 531019"/>
                <a:gd name="connsiteY44" fmla="*/ 36909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1019" h="819150">
                  <a:moveTo>
                    <a:pt x="190500" y="369094"/>
                  </a:moveTo>
                  <a:lnTo>
                    <a:pt x="161925" y="292894"/>
                  </a:lnTo>
                  <a:lnTo>
                    <a:pt x="140494" y="252413"/>
                  </a:lnTo>
                  <a:lnTo>
                    <a:pt x="109537" y="197644"/>
                  </a:lnTo>
                  <a:lnTo>
                    <a:pt x="80962" y="147638"/>
                  </a:lnTo>
                  <a:lnTo>
                    <a:pt x="50006" y="102394"/>
                  </a:lnTo>
                  <a:lnTo>
                    <a:pt x="30956" y="78581"/>
                  </a:lnTo>
                  <a:lnTo>
                    <a:pt x="11906" y="52388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2381"/>
                  </a:lnTo>
                  <a:lnTo>
                    <a:pt x="28575" y="0"/>
                  </a:lnTo>
                  <a:lnTo>
                    <a:pt x="78581" y="21431"/>
                  </a:lnTo>
                  <a:lnTo>
                    <a:pt x="157162" y="76200"/>
                  </a:lnTo>
                  <a:lnTo>
                    <a:pt x="211931" y="116681"/>
                  </a:lnTo>
                  <a:lnTo>
                    <a:pt x="285750" y="185738"/>
                  </a:lnTo>
                  <a:lnTo>
                    <a:pt x="347662" y="250031"/>
                  </a:lnTo>
                  <a:lnTo>
                    <a:pt x="409575" y="328613"/>
                  </a:lnTo>
                  <a:lnTo>
                    <a:pt x="457200" y="397669"/>
                  </a:lnTo>
                  <a:lnTo>
                    <a:pt x="502444" y="466725"/>
                  </a:lnTo>
                  <a:lnTo>
                    <a:pt x="511969" y="495300"/>
                  </a:lnTo>
                  <a:lnTo>
                    <a:pt x="521494" y="545306"/>
                  </a:lnTo>
                  <a:lnTo>
                    <a:pt x="526256" y="600075"/>
                  </a:lnTo>
                  <a:lnTo>
                    <a:pt x="531019" y="678656"/>
                  </a:lnTo>
                  <a:lnTo>
                    <a:pt x="528637" y="707231"/>
                  </a:lnTo>
                  <a:lnTo>
                    <a:pt x="526256" y="733425"/>
                  </a:lnTo>
                  <a:lnTo>
                    <a:pt x="514350" y="764381"/>
                  </a:lnTo>
                  <a:lnTo>
                    <a:pt x="497681" y="788194"/>
                  </a:lnTo>
                  <a:lnTo>
                    <a:pt x="478631" y="804863"/>
                  </a:lnTo>
                  <a:lnTo>
                    <a:pt x="452437" y="814388"/>
                  </a:lnTo>
                  <a:lnTo>
                    <a:pt x="426244" y="819150"/>
                  </a:lnTo>
                  <a:lnTo>
                    <a:pt x="414337" y="819150"/>
                  </a:lnTo>
                  <a:lnTo>
                    <a:pt x="381000" y="814388"/>
                  </a:lnTo>
                  <a:lnTo>
                    <a:pt x="347662" y="804863"/>
                  </a:lnTo>
                  <a:lnTo>
                    <a:pt x="326231" y="792956"/>
                  </a:lnTo>
                  <a:lnTo>
                    <a:pt x="309562" y="781050"/>
                  </a:lnTo>
                  <a:lnTo>
                    <a:pt x="295275" y="766763"/>
                  </a:lnTo>
                  <a:lnTo>
                    <a:pt x="283369" y="747713"/>
                  </a:lnTo>
                  <a:lnTo>
                    <a:pt x="269081" y="721519"/>
                  </a:lnTo>
                  <a:lnTo>
                    <a:pt x="259556" y="681038"/>
                  </a:lnTo>
                  <a:lnTo>
                    <a:pt x="257175" y="647700"/>
                  </a:lnTo>
                  <a:lnTo>
                    <a:pt x="245269" y="576263"/>
                  </a:lnTo>
                  <a:lnTo>
                    <a:pt x="226219" y="490538"/>
                  </a:lnTo>
                  <a:lnTo>
                    <a:pt x="190500" y="3690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7">
              <a:extLst>
                <a:ext uri="{FF2B5EF4-FFF2-40B4-BE49-F238E27FC236}">
                  <a16:creationId xmlns:a16="http://schemas.microsoft.com/office/drawing/2014/main" id="{E41F7F6F-A0AC-4558-912B-EB4735925359}"/>
                </a:ext>
              </a:extLst>
            </p:cNvPr>
            <p:cNvSpPr/>
            <p:nvPr/>
          </p:nvSpPr>
          <p:spPr>
            <a:xfrm>
              <a:off x="5176838" y="5243513"/>
              <a:ext cx="614362" cy="803275"/>
            </a:xfrm>
            <a:custGeom>
              <a:avLst/>
              <a:gdLst>
                <a:gd name="connsiteX0" fmla="*/ 323850 w 614362"/>
                <a:gd name="connsiteY0" fmla="*/ 157162 h 802481"/>
                <a:gd name="connsiteX1" fmla="*/ 266700 w 614362"/>
                <a:gd name="connsiteY1" fmla="*/ 121443 h 802481"/>
                <a:gd name="connsiteX2" fmla="*/ 219075 w 614362"/>
                <a:gd name="connsiteY2" fmla="*/ 92868 h 802481"/>
                <a:gd name="connsiteX3" fmla="*/ 169068 w 614362"/>
                <a:gd name="connsiteY3" fmla="*/ 66675 h 802481"/>
                <a:gd name="connsiteX4" fmla="*/ 119062 w 614362"/>
                <a:gd name="connsiteY4" fmla="*/ 42862 h 802481"/>
                <a:gd name="connsiteX5" fmla="*/ 61912 w 614362"/>
                <a:gd name="connsiteY5" fmla="*/ 16668 h 802481"/>
                <a:gd name="connsiteX6" fmla="*/ 35718 w 614362"/>
                <a:gd name="connsiteY6" fmla="*/ 4762 h 802481"/>
                <a:gd name="connsiteX7" fmla="*/ 16668 w 614362"/>
                <a:gd name="connsiteY7" fmla="*/ 0 h 802481"/>
                <a:gd name="connsiteX8" fmla="*/ 9525 w 614362"/>
                <a:gd name="connsiteY8" fmla="*/ 0 h 802481"/>
                <a:gd name="connsiteX9" fmla="*/ 4762 w 614362"/>
                <a:gd name="connsiteY9" fmla="*/ 0 h 802481"/>
                <a:gd name="connsiteX10" fmla="*/ 0 w 614362"/>
                <a:gd name="connsiteY10" fmla="*/ 7143 h 802481"/>
                <a:gd name="connsiteX11" fmla="*/ 0 w 614362"/>
                <a:gd name="connsiteY11" fmla="*/ 21431 h 802481"/>
                <a:gd name="connsiteX12" fmla="*/ 7143 w 614362"/>
                <a:gd name="connsiteY12" fmla="*/ 47625 h 802481"/>
                <a:gd name="connsiteX13" fmla="*/ 35718 w 614362"/>
                <a:gd name="connsiteY13" fmla="*/ 80962 h 802481"/>
                <a:gd name="connsiteX14" fmla="*/ 83343 w 614362"/>
                <a:gd name="connsiteY14" fmla="*/ 135731 h 802481"/>
                <a:gd name="connsiteX15" fmla="*/ 121443 w 614362"/>
                <a:gd name="connsiteY15" fmla="*/ 183356 h 802481"/>
                <a:gd name="connsiteX16" fmla="*/ 169068 w 614362"/>
                <a:gd name="connsiteY16" fmla="*/ 250031 h 802481"/>
                <a:gd name="connsiteX17" fmla="*/ 211931 w 614362"/>
                <a:gd name="connsiteY17" fmla="*/ 323850 h 802481"/>
                <a:gd name="connsiteX18" fmla="*/ 257175 w 614362"/>
                <a:gd name="connsiteY18" fmla="*/ 426243 h 802481"/>
                <a:gd name="connsiteX19" fmla="*/ 285750 w 614362"/>
                <a:gd name="connsiteY19" fmla="*/ 511968 h 802481"/>
                <a:gd name="connsiteX20" fmla="*/ 304800 w 614362"/>
                <a:gd name="connsiteY20" fmla="*/ 585787 h 802481"/>
                <a:gd name="connsiteX21" fmla="*/ 319087 w 614362"/>
                <a:gd name="connsiteY21" fmla="*/ 676275 h 802481"/>
                <a:gd name="connsiteX22" fmla="*/ 323850 w 614362"/>
                <a:gd name="connsiteY22" fmla="*/ 704850 h 802481"/>
                <a:gd name="connsiteX23" fmla="*/ 345281 w 614362"/>
                <a:gd name="connsiteY23" fmla="*/ 735806 h 802481"/>
                <a:gd name="connsiteX24" fmla="*/ 371475 w 614362"/>
                <a:gd name="connsiteY24" fmla="*/ 764381 h 802481"/>
                <a:gd name="connsiteX25" fmla="*/ 395287 w 614362"/>
                <a:gd name="connsiteY25" fmla="*/ 785812 h 802481"/>
                <a:gd name="connsiteX26" fmla="*/ 419100 w 614362"/>
                <a:gd name="connsiteY26" fmla="*/ 797718 h 802481"/>
                <a:gd name="connsiteX27" fmla="*/ 445293 w 614362"/>
                <a:gd name="connsiteY27" fmla="*/ 802481 h 802481"/>
                <a:gd name="connsiteX28" fmla="*/ 476250 w 614362"/>
                <a:gd name="connsiteY28" fmla="*/ 800100 h 802481"/>
                <a:gd name="connsiteX29" fmla="*/ 509587 w 614362"/>
                <a:gd name="connsiteY29" fmla="*/ 790575 h 802481"/>
                <a:gd name="connsiteX30" fmla="*/ 535781 w 614362"/>
                <a:gd name="connsiteY30" fmla="*/ 776287 h 802481"/>
                <a:gd name="connsiteX31" fmla="*/ 550068 w 614362"/>
                <a:gd name="connsiteY31" fmla="*/ 764381 h 802481"/>
                <a:gd name="connsiteX32" fmla="*/ 561975 w 614362"/>
                <a:gd name="connsiteY32" fmla="*/ 742950 h 802481"/>
                <a:gd name="connsiteX33" fmla="*/ 588168 w 614362"/>
                <a:gd name="connsiteY33" fmla="*/ 695325 h 802481"/>
                <a:gd name="connsiteX34" fmla="*/ 607218 w 614362"/>
                <a:gd name="connsiteY34" fmla="*/ 650081 h 802481"/>
                <a:gd name="connsiteX35" fmla="*/ 614362 w 614362"/>
                <a:gd name="connsiteY35" fmla="*/ 619125 h 802481"/>
                <a:gd name="connsiteX36" fmla="*/ 614362 w 614362"/>
                <a:gd name="connsiteY36" fmla="*/ 600075 h 802481"/>
                <a:gd name="connsiteX37" fmla="*/ 600075 w 614362"/>
                <a:gd name="connsiteY37" fmla="*/ 533400 h 802481"/>
                <a:gd name="connsiteX38" fmla="*/ 583406 w 614362"/>
                <a:gd name="connsiteY38" fmla="*/ 478631 h 802481"/>
                <a:gd name="connsiteX39" fmla="*/ 561975 w 614362"/>
                <a:gd name="connsiteY39" fmla="*/ 423862 h 802481"/>
                <a:gd name="connsiteX40" fmla="*/ 538162 w 614362"/>
                <a:gd name="connsiteY40" fmla="*/ 378618 h 802481"/>
                <a:gd name="connsiteX41" fmla="*/ 514350 w 614362"/>
                <a:gd name="connsiteY41" fmla="*/ 340518 h 802481"/>
                <a:gd name="connsiteX42" fmla="*/ 488156 w 614362"/>
                <a:gd name="connsiteY42" fmla="*/ 307181 h 802481"/>
                <a:gd name="connsiteX43" fmla="*/ 461962 w 614362"/>
                <a:gd name="connsiteY43" fmla="*/ 278606 h 802481"/>
                <a:gd name="connsiteX44" fmla="*/ 431006 w 614362"/>
                <a:gd name="connsiteY44" fmla="*/ 247650 h 802481"/>
                <a:gd name="connsiteX45" fmla="*/ 397668 w 614362"/>
                <a:gd name="connsiteY45" fmla="*/ 214312 h 802481"/>
                <a:gd name="connsiteX46" fmla="*/ 323850 w 614362"/>
                <a:gd name="connsiteY46" fmla="*/ 157162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362" h="802481">
                  <a:moveTo>
                    <a:pt x="323850" y="157162"/>
                  </a:moveTo>
                  <a:lnTo>
                    <a:pt x="266700" y="121443"/>
                  </a:lnTo>
                  <a:lnTo>
                    <a:pt x="219075" y="92868"/>
                  </a:lnTo>
                  <a:lnTo>
                    <a:pt x="169068" y="66675"/>
                  </a:lnTo>
                  <a:lnTo>
                    <a:pt x="119062" y="42862"/>
                  </a:lnTo>
                  <a:lnTo>
                    <a:pt x="61912" y="16668"/>
                  </a:lnTo>
                  <a:lnTo>
                    <a:pt x="35718" y="4762"/>
                  </a:lnTo>
                  <a:lnTo>
                    <a:pt x="16668" y="0"/>
                  </a:lnTo>
                  <a:lnTo>
                    <a:pt x="9525" y="0"/>
                  </a:lnTo>
                  <a:lnTo>
                    <a:pt x="4762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7143" y="47625"/>
                  </a:lnTo>
                  <a:lnTo>
                    <a:pt x="35718" y="80962"/>
                  </a:lnTo>
                  <a:lnTo>
                    <a:pt x="83343" y="135731"/>
                  </a:lnTo>
                  <a:lnTo>
                    <a:pt x="121443" y="183356"/>
                  </a:lnTo>
                  <a:lnTo>
                    <a:pt x="169068" y="250031"/>
                  </a:lnTo>
                  <a:lnTo>
                    <a:pt x="211931" y="323850"/>
                  </a:lnTo>
                  <a:lnTo>
                    <a:pt x="257175" y="426243"/>
                  </a:lnTo>
                  <a:lnTo>
                    <a:pt x="285750" y="511968"/>
                  </a:lnTo>
                  <a:lnTo>
                    <a:pt x="304800" y="585787"/>
                  </a:lnTo>
                  <a:lnTo>
                    <a:pt x="319087" y="676275"/>
                  </a:lnTo>
                  <a:lnTo>
                    <a:pt x="323850" y="704850"/>
                  </a:lnTo>
                  <a:lnTo>
                    <a:pt x="345281" y="735806"/>
                  </a:lnTo>
                  <a:lnTo>
                    <a:pt x="371475" y="764381"/>
                  </a:lnTo>
                  <a:lnTo>
                    <a:pt x="395287" y="785812"/>
                  </a:lnTo>
                  <a:lnTo>
                    <a:pt x="419100" y="797718"/>
                  </a:lnTo>
                  <a:lnTo>
                    <a:pt x="445293" y="802481"/>
                  </a:lnTo>
                  <a:lnTo>
                    <a:pt x="476250" y="800100"/>
                  </a:lnTo>
                  <a:lnTo>
                    <a:pt x="509587" y="790575"/>
                  </a:lnTo>
                  <a:lnTo>
                    <a:pt x="535781" y="776287"/>
                  </a:lnTo>
                  <a:lnTo>
                    <a:pt x="550068" y="764381"/>
                  </a:lnTo>
                  <a:lnTo>
                    <a:pt x="561975" y="742950"/>
                  </a:lnTo>
                  <a:lnTo>
                    <a:pt x="588168" y="695325"/>
                  </a:lnTo>
                  <a:lnTo>
                    <a:pt x="607218" y="650081"/>
                  </a:lnTo>
                  <a:lnTo>
                    <a:pt x="614362" y="619125"/>
                  </a:lnTo>
                  <a:lnTo>
                    <a:pt x="614362" y="600075"/>
                  </a:lnTo>
                  <a:lnTo>
                    <a:pt x="600075" y="533400"/>
                  </a:lnTo>
                  <a:lnTo>
                    <a:pt x="583406" y="478631"/>
                  </a:lnTo>
                  <a:lnTo>
                    <a:pt x="561975" y="423862"/>
                  </a:lnTo>
                  <a:lnTo>
                    <a:pt x="538162" y="378618"/>
                  </a:lnTo>
                  <a:lnTo>
                    <a:pt x="514350" y="340518"/>
                  </a:lnTo>
                  <a:lnTo>
                    <a:pt x="488156" y="307181"/>
                  </a:lnTo>
                  <a:lnTo>
                    <a:pt x="461962" y="278606"/>
                  </a:lnTo>
                  <a:lnTo>
                    <a:pt x="431006" y="247650"/>
                  </a:lnTo>
                  <a:lnTo>
                    <a:pt x="397668" y="214312"/>
                  </a:lnTo>
                  <a:lnTo>
                    <a:pt x="323850" y="15716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8">
              <a:extLst>
                <a:ext uri="{FF2B5EF4-FFF2-40B4-BE49-F238E27FC236}">
                  <a16:creationId xmlns:a16="http://schemas.microsoft.com/office/drawing/2014/main" id="{F01D29E0-3C62-4F45-86CF-0F3780970F18}"/>
                </a:ext>
              </a:extLst>
            </p:cNvPr>
            <p:cNvSpPr/>
            <p:nvPr/>
          </p:nvSpPr>
          <p:spPr>
            <a:xfrm>
              <a:off x="6324600" y="5208588"/>
              <a:ext cx="808038" cy="936625"/>
            </a:xfrm>
            <a:custGeom>
              <a:avLst/>
              <a:gdLst>
                <a:gd name="connsiteX0" fmla="*/ 378619 w 807244"/>
                <a:gd name="connsiteY0" fmla="*/ 485775 h 938212"/>
                <a:gd name="connsiteX1" fmla="*/ 347663 w 807244"/>
                <a:gd name="connsiteY1" fmla="*/ 431006 h 938212"/>
                <a:gd name="connsiteX2" fmla="*/ 319088 w 807244"/>
                <a:gd name="connsiteY2" fmla="*/ 385762 h 938212"/>
                <a:gd name="connsiteX3" fmla="*/ 257175 w 807244"/>
                <a:gd name="connsiteY3" fmla="*/ 307181 h 938212"/>
                <a:gd name="connsiteX4" fmla="*/ 202406 w 807244"/>
                <a:gd name="connsiteY4" fmla="*/ 235744 h 938212"/>
                <a:gd name="connsiteX5" fmla="*/ 152400 w 807244"/>
                <a:gd name="connsiteY5" fmla="*/ 173831 h 938212"/>
                <a:gd name="connsiteX6" fmla="*/ 90488 w 807244"/>
                <a:gd name="connsiteY6" fmla="*/ 109537 h 938212"/>
                <a:gd name="connsiteX7" fmla="*/ 42863 w 807244"/>
                <a:gd name="connsiteY7" fmla="*/ 64294 h 938212"/>
                <a:gd name="connsiteX8" fmla="*/ 14288 w 807244"/>
                <a:gd name="connsiteY8" fmla="*/ 40481 h 938212"/>
                <a:gd name="connsiteX9" fmla="*/ 2381 w 807244"/>
                <a:gd name="connsiteY9" fmla="*/ 23812 h 938212"/>
                <a:gd name="connsiteX10" fmla="*/ 0 w 807244"/>
                <a:gd name="connsiteY10" fmla="*/ 9525 h 938212"/>
                <a:gd name="connsiteX11" fmla="*/ 2381 w 807244"/>
                <a:gd name="connsiteY11" fmla="*/ 4762 h 938212"/>
                <a:gd name="connsiteX12" fmla="*/ 7144 w 807244"/>
                <a:gd name="connsiteY12" fmla="*/ 0 h 938212"/>
                <a:gd name="connsiteX13" fmla="*/ 19050 w 807244"/>
                <a:gd name="connsiteY13" fmla="*/ 0 h 938212"/>
                <a:gd name="connsiteX14" fmla="*/ 76200 w 807244"/>
                <a:gd name="connsiteY14" fmla="*/ 14287 h 938212"/>
                <a:gd name="connsiteX15" fmla="*/ 154781 w 807244"/>
                <a:gd name="connsiteY15" fmla="*/ 47625 h 938212"/>
                <a:gd name="connsiteX16" fmla="*/ 271463 w 807244"/>
                <a:gd name="connsiteY16" fmla="*/ 104775 h 938212"/>
                <a:gd name="connsiteX17" fmla="*/ 333375 w 807244"/>
                <a:gd name="connsiteY17" fmla="*/ 140494 h 938212"/>
                <a:gd name="connsiteX18" fmla="*/ 426244 w 807244"/>
                <a:gd name="connsiteY18" fmla="*/ 195262 h 938212"/>
                <a:gd name="connsiteX19" fmla="*/ 492919 w 807244"/>
                <a:gd name="connsiteY19" fmla="*/ 240506 h 938212"/>
                <a:gd name="connsiteX20" fmla="*/ 569119 w 807244"/>
                <a:gd name="connsiteY20" fmla="*/ 297656 h 938212"/>
                <a:gd name="connsiteX21" fmla="*/ 628650 w 807244"/>
                <a:gd name="connsiteY21" fmla="*/ 347662 h 938212"/>
                <a:gd name="connsiteX22" fmla="*/ 700088 w 807244"/>
                <a:gd name="connsiteY22" fmla="*/ 411956 h 938212"/>
                <a:gd name="connsiteX23" fmla="*/ 723900 w 807244"/>
                <a:gd name="connsiteY23" fmla="*/ 435769 h 938212"/>
                <a:gd name="connsiteX24" fmla="*/ 740569 w 807244"/>
                <a:gd name="connsiteY24" fmla="*/ 476250 h 938212"/>
                <a:gd name="connsiteX25" fmla="*/ 766763 w 807244"/>
                <a:gd name="connsiteY25" fmla="*/ 542925 h 938212"/>
                <a:gd name="connsiteX26" fmla="*/ 785813 w 807244"/>
                <a:gd name="connsiteY26" fmla="*/ 607219 h 938212"/>
                <a:gd name="connsiteX27" fmla="*/ 797719 w 807244"/>
                <a:gd name="connsiteY27" fmla="*/ 652462 h 938212"/>
                <a:gd name="connsiteX28" fmla="*/ 804863 w 807244"/>
                <a:gd name="connsiteY28" fmla="*/ 707231 h 938212"/>
                <a:gd name="connsiteX29" fmla="*/ 807244 w 807244"/>
                <a:gd name="connsiteY29" fmla="*/ 752475 h 938212"/>
                <a:gd name="connsiteX30" fmla="*/ 802481 w 807244"/>
                <a:gd name="connsiteY30" fmla="*/ 795337 h 938212"/>
                <a:gd name="connsiteX31" fmla="*/ 790575 w 807244"/>
                <a:gd name="connsiteY31" fmla="*/ 845344 h 938212"/>
                <a:gd name="connsiteX32" fmla="*/ 766763 w 807244"/>
                <a:gd name="connsiteY32" fmla="*/ 888206 h 938212"/>
                <a:gd name="connsiteX33" fmla="*/ 738188 w 807244"/>
                <a:gd name="connsiteY33" fmla="*/ 914400 h 938212"/>
                <a:gd name="connsiteX34" fmla="*/ 716756 w 807244"/>
                <a:gd name="connsiteY34" fmla="*/ 926306 h 938212"/>
                <a:gd name="connsiteX35" fmla="*/ 692944 w 807244"/>
                <a:gd name="connsiteY35" fmla="*/ 935831 h 938212"/>
                <a:gd name="connsiteX36" fmla="*/ 661988 w 807244"/>
                <a:gd name="connsiteY36" fmla="*/ 938212 h 938212"/>
                <a:gd name="connsiteX37" fmla="*/ 647700 w 807244"/>
                <a:gd name="connsiteY37" fmla="*/ 938212 h 938212"/>
                <a:gd name="connsiteX38" fmla="*/ 614363 w 807244"/>
                <a:gd name="connsiteY38" fmla="*/ 933450 h 938212"/>
                <a:gd name="connsiteX39" fmla="*/ 590550 w 807244"/>
                <a:gd name="connsiteY39" fmla="*/ 921544 h 938212"/>
                <a:gd name="connsiteX40" fmla="*/ 561975 w 807244"/>
                <a:gd name="connsiteY40" fmla="*/ 902494 h 938212"/>
                <a:gd name="connsiteX41" fmla="*/ 545306 w 807244"/>
                <a:gd name="connsiteY41" fmla="*/ 885825 h 938212"/>
                <a:gd name="connsiteX42" fmla="*/ 531019 w 807244"/>
                <a:gd name="connsiteY42" fmla="*/ 864394 h 938212"/>
                <a:gd name="connsiteX43" fmla="*/ 516731 w 807244"/>
                <a:gd name="connsiteY43" fmla="*/ 833437 h 938212"/>
                <a:gd name="connsiteX44" fmla="*/ 507206 w 807244"/>
                <a:gd name="connsiteY44" fmla="*/ 800100 h 938212"/>
                <a:gd name="connsiteX45" fmla="*/ 488156 w 807244"/>
                <a:gd name="connsiteY45" fmla="*/ 738187 h 938212"/>
                <a:gd name="connsiteX46" fmla="*/ 461963 w 807244"/>
                <a:gd name="connsiteY46" fmla="*/ 664369 h 938212"/>
                <a:gd name="connsiteX47" fmla="*/ 438150 w 807244"/>
                <a:gd name="connsiteY47" fmla="*/ 604837 h 938212"/>
                <a:gd name="connsiteX48" fmla="*/ 402431 w 807244"/>
                <a:gd name="connsiteY48" fmla="*/ 533400 h 938212"/>
                <a:gd name="connsiteX49" fmla="*/ 378619 w 807244"/>
                <a:gd name="connsiteY49" fmla="*/ 48577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7244" h="938212">
                  <a:moveTo>
                    <a:pt x="378619" y="485775"/>
                  </a:moveTo>
                  <a:lnTo>
                    <a:pt x="347663" y="431006"/>
                  </a:lnTo>
                  <a:lnTo>
                    <a:pt x="319088" y="385762"/>
                  </a:lnTo>
                  <a:lnTo>
                    <a:pt x="257175" y="307181"/>
                  </a:lnTo>
                  <a:lnTo>
                    <a:pt x="202406" y="235744"/>
                  </a:lnTo>
                  <a:lnTo>
                    <a:pt x="152400" y="173831"/>
                  </a:lnTo>
                  <a:lnTo>
                    <a:pt x="90488" y="109537"/>
                  </a:lnTo>
                  <a:lnTo>
                    <a:pt x="42863" y="64294"/>
                  </a:lnTo>
                  <a:lnTo>
                    <a:pt x="14288" y="40481"/>
                  </a:lnTo>
                  <a:lnTo>
                    <a:pt x="2381" y="23812"/>
                  </a:lnTo>
                  <a:lnTo>
                    <a:pt x="0" y="9525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76200" y="14287"/>
                  </a:lnTo>
                  <a:lnTo>
                    <a:pt x="154781" y="47625"/>
                  </a:lnTo>
                  <a:lnTo>
                    <a:pt x="271463" y="104775"/>
                  </a:lnTo>
                  <a:lnTo>
                    <a:pt x="333375" y="140494"/>
                  </a:lnTo>
                  <a:lnTo>
                    <a:pt x="426244" y="195262"/>
                  </a:lnTo>
                  <a:lnTo>
                    <a:pt x="492919" y="240506"/>
                  </a:lnTo>
                  <a:lnTo>
                    <a:pt x="569119" y="297656"/>
                  </a:lnTo>
                  <a:lnTo>
                    <a:pt x="628650" y="347662"/>
                  </a:lnTo>
                  <a:lnTo>
                    <a:pt x="700088" y="411956"/>
                  </a:lnTo>
                  <a:lnTo>
                    <a:pt x="723900" y="435769"/>
                  </a:lnTo>
                  <a:lnTo>
                    <a:pt x="740569" y="476250"/>
                  </a:lnTo>
                  <a:lnTo>
                    <a:pt x="766763" y="542925"/>
                  </a:lnTo>
                  <a:lnTo>
                    <a:pt x="785813" y="607219"/>
                  </a:lnTo>
                  <a:lnTo>
                    <a:pt x="797719" y="652462"/>
                  </a:lnTo>
                  <a:lnTo>
                    <a:pt x="804863" y="707231"/>
                  </a:lnTo>
                  <a:lnTo>
                    <a:pt x="807244" y="752475"/>
                  </a:lnTo>
                  <a:lnTo>
                    <a:pt x="802481" y="795337"/>
                  </a:lnTo>
                  <a:lnTo>
                    <a:pt x="790575" y="845344"/>
                  </a:lnTo>
                  <a:lnTo>
                    <a:pt x="766763" y="888206"/>
                  </a:lnTo>
                  <a:lnTo>
                    <a:pt x="738188" y="914400"/>
                  </a:lnTo>
                  <a:lnTo>
                    <a:pt x="716756" y="926306"/>
                  </a:lnTo>
                  <a:lnTo>
                    <a:pt x="692944" y="935831"/>
                  </a:lnTo>
                  <a:lnTo>
                    <a:pt x="661988" y="938212"/>
                  </a:lnTo>
                  <a:lnTo>
                    <a:pt x="647700" y="938212"/>
                  </a:lnTo>
                  <a:lnTo>
                    <a:pt x="614363" y="933450"/>
                  </a:lnTo>
                  <a:lnTo>
                    <a:pt x="590550" y="921544"/>
                  </a:lnTo>
                  <a:lnTo>
                    <a:pt x="561975" y="902494"/>
                  </a:lnTo>
                  <a:lnTo>
                    <a:pt x="545306" y="885825"/>
                  </a:lnTo>
                  <a:lnTo>
                    <a:pt x="531019" y="864394"/>
                  </a:lnTo>
                  <a:lnTo>
                    <a:pt x="516731" y="833437"/>
                  </a:lnTo>
                  <a:lnTo>
                    <a:pt x="507206" y="800100"/>
                  </a:lnTo>
                  <a:lnTo>
                    <a:pt x="488156" y="738187"/>
                  </a:lnTo>
                  <a:lnTo>
                    <a:pt x="461963" y="664369"/>
                  </a:lnTo>
                  <a:lnTo>
                    <a:pt x="438150" y="604837"/>
                  </a:lnTo>
                  <a:lnTo>
                    <a:pt x="402431" y="533400"/>
                  </a:lnTo>
                  <a:lnTo>
                    <a:pt x="378619" y="4857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15DD0D90-7769-415C-A67F-F4E330B05A1F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217613"/>
            <a:ext cx="4403725" cy="4848225"/>
            <a:chOff x="2706688" y="1217613"/>
            <a:chExt cx="4403725" cy="4848225"/>
          </a:xfrm>
        </p:grpSpPr>
        <p:sp>
          <p:nvSpPr>
            <p:cNvPr id="36" name="フリーフォーム 124">
              <a:extLst>
                <a:ext uri="{FF2B5EF4-FFF2-40B4-BE49-F238E27FC236}">
                  <a16:creationId xmlns:a16="http://schemas.microsoft.com/office/drawing/2014/main" id="{8083976D-8906-489C-8520-F4293C4061E1}"/>
                </a:ext>
              </a:extLst>
            </p:cNvPr>
            <p:cNvSpPr/>
            <p:nvPr/>
          </p:nvSpPr>
          <p:spPr>
            <a:xfrm>
              <a:off x="2995613" y="1712913"/>
              <a:ext cx="3657600" cy="581025"/>
            </a:xfrm>
            <a:custGeom>
              <a:avLst/>
              <a:gdLst>
                <a:gd name="connsiteX0" fmla="*/ 2129628 w 3657600"/>
                <a:gd name="connsiteY0" fmla="*/ 315722 h 580808"/>
                <a:gd name="connsiteX1" fmla="*/ 1936026 w 3657600"/>
                <a:gd name="connsiteY1" fmla="*/ 339550 h 580808"/>
                <a:gd name="connsiteX2" fmla="*/ 1751359 w 3657600"/>
                <a:gd name="connsiteY2" fmla="*/ 360399 h 580808"/>
                <a:gd name="connsiteX3" fmla="*/ 1599455 w 3657600"/>
                <a:gd name="connsiteY3" fmla="*/ 381249 h 580808"/>
                <a:gd name="connsiteX4" fmla="*/ 1447551 w 3657600"/>
                <a:gd name="connsiteY4" fmla="*/ 405077 h 580808"/>
                <a:gd name="connsiteX5" fmla="*/ 1334368 w 3657600"/>
                <a:gd name="connsiteY5" fmla="*/ 422948 h 580808"/>
                <a:gd name="connsiteX6" fmla="*/ 1108002 w 3657600"/>
                <a:gd name="connsiteY6" fmla="*/ 467625 h 580808"/>
                <a:gd name="connsiteX7" fmla="*/ 985884 w 3657600"/>
                <a:gd name="connsiteY7" fmla="*/ 485496 h 580808"/>
                <a:gd name="connsiteX8" fmla="*/ 896529 w 3657600"/>
                <a:gd name="connsiteY8" fmla="*/ 506346 h 580808"/>
                <a:gd name="connsiteX9" fmla="*/ 786324 w 3657600"/>
                <a:gd name="connsiteY9" fmla="*/ 530174 h 580808"/>
                <a:gd name="connsiteX10" fmla="*/ 691012 w 3657600"/>
                <a:gd name="connsiteY10" fmla="*/ 551023 h 580808"/>
                <a:gd name="connsiteX11" fmla="*/ 607614 w 3657600"/>
                <a:gd name="connsiteY11" fmla="*/ 568894 h 580808"/>
                <a:gd name="connsiteX12" fmla="*/ 527194 w 3657600"/>
                <a:gd name="connsiteY12" fmla="*/ 580808 h 580808"/>
                <a:gd name="connsiteX13" fmla="*/ 515280 w 3657600"/>
                <a:gd name="connsiteY13" fmla="*/ 577830 h 580808"/>
                <a:gd name="connsiteX14" fmla="*/ 443796 w 3657600"/>
                <a:gd name="connsiteY14" fmla="*/ 554002 h 580808"/>
                <a:gd name="connsiteX15" fmla="*/ 363377 w 3657600"/>
                <a:gd name="connsiteY15" fmla="*/ 524217 h 580808"/>
                <a:gd name="connsiteX16" fmla="*/ 303807 w 3657600"/>
                <a:gd name="connsiteY16" fmla="*/ 503367 h 580808"/>
                <a:gd name="connsiteX17" fmla="*/ 214452 w 3657600"/>
                <a:gd name="connsiteY17" fmla="*/ 458690 h 580808"/>
                <a:gd name="connsiteX18" fmla="*/ 163817 w 3657600"/>
                <a:gd name="connsiteY18" fmla="*/ 428905 h 580808"/>
                <a:gd name="connsiteX19" fmla="*/ 119140 w 3657600"/>
                <a:gd name="connsiteY19" fmla="*/ 399120 h 580808"/>
                <a:gd name="connsiteX20" fmla="*/ 83398 w 3657600"/>
                <a:gd name="connsiteY20" fmla="*/ 372313 h 580808"/>
                <a:gd name="connsiteX21" fmla="*/ 59570 w 3657600"/>
                <a:gd name="connsiteY21" fmla="*/ 348485 h 580808"/>
                <a:gd name="connsiteX22" fmla="*/ 35742 w 3657600"/>
                <a:gd name="connsiteY22" fmla="*/ 321679 h 580808"/>
                <a:gd name="connsiteX23" fmla="*/ 20849 w 3657600"/>
                <a:gd name="connsiteY23" fmla="*/ 297851 h 580808"/>
                <a:gd name="connsiteX24" fmla="*/ 5957 w 3657600"/>
                <a:gd name="connsiteY24" fmla="*/ 268066 h 580808"/>
                <a:gd name="connsiteX25" fmla="*/ 0 w 3657600"/>
                <a:gd name="connsiteY25" fmla="*/ 247216 h 580808"/>
                <a:gd name="connsiteX26" fmla="*/ 0 w 3657600"/>
                <a:gd name="connsiteY26" fmla="*/ 232324 h 580808"/>
                <a:gd name="connsiteX27" fmla="*/ 2978 w 3657600"/>
                <a:gd name="connsiteY27" fmla="*/ 220410 h 580808"/>
                <a:gd name="connsiteX28" fmla="*/ 8935 w 3657600"/>
                <a:gd name="connsiteY28" fmla="*/ 220410 h 580808"/>
                <a:gd name="connsiteX29" fmla="*/ 29785 w 3657600"/>
                <a:gd name="connsiteY29" fmla="*/ 226367 h 580808"/>
                <a:gd name="connsiteX30" fmla="*/ 80419 w 3657600"/>
                <a:gd name="connsiteY30" fmla="*/ 253173 h 580808"/>
                <a:gd name="connsiteX31" fmla="*/ 163817 w 3657600"/>
                <a:gd name="connsiteY31" fmla="*/ 297851 h 580808"/>
                <a:gd name="connsiteX32" fmla="*/ 232323 w 3657600"/>
                <a:gd name="connsiteY32" fmla="*/ 318700 h 580808"/>
                <a:gd name="connsiteX33" fmla="*/ 309764 w 3657600"/>
                <a:gd name="connsiteY33" fmla="*/ 333593 h 580808"/>
                <a:gd name="connsiteX34" fmla="*/ 384226 w 3657600"/>
                <a:gd name="connsiteY34" fmla="*/ 333593 h 580808"/>
                <a:gd name="connsiteX35" fmla="*/ 476560 w 3657600"/>
                <a:gd name="connsiteY35" fmla="*/ 327636 h 580808"/>
                <a:gd name="connsiteX36" fmla="*/ 685055 w 3657600"/>
                <a:gd name="connsiteY36" fmla="*/ 306786 h 580808"/>
                <a:gd name="connsiteX37" fmla="*/ 881636 w 3657600"/>
                <a:gd name="connsiteY37" fmla="*/ 274023 h 580808"/>
                <a:gd name="connsiteX38" fmla="*/ 1078217 w 3657600"/>
                <a:gd name="connsiteY38" fmla="*/ 241259 h 580808"/>
                <a:gd name="connsiteX39" fmla="*/ 1295648 w 3657600"/>
                <a:gd name="connsiteY39" fmla="*/ 199560 h 580808"/>
                <a:gd name="connsiteX40" fmla="*/ 1527971 w 3657600"/>
                <a:gd name="connsiteY40" fmla="*/ 172754 h 580808"/>
                <a:gd name="connsiteX41" fmla="*/ 1813907 w 3657600"/>
                <a:gd name="connsiteY41" fmla="*/ 139990 h 580808"/>
                <a:gd name="connsiteX42" fmla="*/ 2096865 w 3657600"/>
                <a:gd name="connsiteY42" fmla="*/ 107226 h 580808"/>
                <a:gd name="connsiteX43" fmla="*/ 2394715 w 3657600"/>
                <a:gd name="connsiteY43" fmla="*/ 74463 h 580808"/>
                <a:gd name="connsiteX44" fmla="*/ 2510877 w 3657600"/>
                <a:gd name="connsiteY44" fmla="*/ 65527 h 580808"/>
                <a:gd name="connsiteX45" fmla="*/ 2784899 w 3657600"/>
                <a:gd name="connsiteY45" fmla="*/ 62549 h 580808"/>
                <a:gd name="connsiteX46" fmla="*/ 2969566 w 3657600"/>
                <a:gd name="connsiteY46" fmla="*/ 56592 h 580808"/>
                <a:gd name="connsiteX47" fmla="*/ 3151254 w 3657600"/>
                <a:gd name="connsiteY47" fmla="*/ 44678 h 580808"/>
                <a:gd name="connsiteX48" fmla="*/ 3192953 w 3657600"/>
                <a:gd name="connsiteY48" fmla="*/ 32764 h 580808"/>
                <a:gd name="connsiteX49" fmla="*/ 3255502 w 3657600"/>
                <a:gd name="connsiteY49" fmla="*/ 2979 h 580808"/>
                <a:gd name="connsiteX50" fmla="*/ 3270394 w 3657600"/>
                <a:gd name="connsiteY50" fmla="*/ 0 h 580808"/>
                <a:gd name="connsiteX51" fmla="*/ 3315072 w 3657600"/>
                <a:gd name="connsiteY51" fmla="*/ 5957 h 580808"/>
                <a:gd name="connsiteX52" fmla="*/ 3431234 w 3657600"/>
                <a:gd name="connsiteY52" fmla="*/ 32764 h 580808"/>
                <a:gd name="connsiteX53" fmla="*/ 3550374 w 3657600"/>
                <a:gd name="connsiteY53" fmla="*/ 71484 h 580808"/>
                <a:gd name="connsiteX54" fmla="*/ 3612922 w 3657600"/>
                <a:gd name="connsiteY54" fmla="*/ 98291 h 580808"/>
                <a:gd name="connsiteX55" fmla="*/ 3645686 w 3657600"/>
                <a:gd name="connsiteY55" fmla="*/ 125098 h 580808"/>
                <a:gd name="connsiteX56" fmla="*/ 3654621 w 3657600"/>
                <a:gd name="connsiteY56" fmla="*/ 145947 h 580808"/>
                <a:gd name="connsiteX57" fmla="*/ 3657600 w 3657600"/>
                <a:gd name="connsiteY57" fmla="*/ 160840 h 580808"/>
                <a:gd name="connsiteX58" fmla="*/ 3657600 w 3657600"/>
                <a:gd name="connsiteY58" fmla="*/ 187646 h 580808"/>
                <a:gd name="connsiteX59" fmla="*/ 3654621 w 3657600"/>
                <a:gd name="connsiteY59" fmla="*/ 211474 h 580808"/>
                <a:gd name="connsiteX60" fmla="*/ 3642707 w 3657600"/>
                <a:gd name="connsiteY60" fmla="*/ 235302 h 580808"/>
                <a:gd name="connsiteX61" fmla="*/ 3621858 w 3657600"/>
                <a:gd name="connsiteY61" fmla="*/ 256152 h 580808"/>
                <a:gd name="connsiteX62" fmla="*/ 3589094 w 3657600"/>
                <a:gd name="connsiteY62" fmla="*/ 274023 h 580808"/>
                <a:gd name="connsiteX63" fmla="*/ 3550374 w 3657600"/>
                <a:gd name="connsiteY63" fmla="*/ 285937 h 580808"/>
                <a:gd name="connsiteX64" fmla="*/ 3490804 w 3657600"/>
                <a:gd name="connsiteY64" fmla="*/ 300829 h 580808"/>
                <a:gd name="connsiteX65" fmla="*/ 3431234 w 3657600"/>
                <a:gd name="connsiteY65" fmla="*/ 309765 h 580808"/>
                <a:gd name="connsiteX66" fmla="*/ 3404427 w 3657600"/>
                <a:gd name="connsiteY66" fmla="*/ 312743 h 580808"/>
                <a:gd name="connsiteX67" fmla="*/ 3347835 w 3657600"/>
                <a:gd name="connsiteY67" fmla="*/ 303808 h 580808"/>
                <a:gd name="connsiteX68" fmla="*/ 3213803 w 3657600"/>
                <a:gd name="connsiteY68" fmla="*/ 291894 h 580808"/>
                <a:gd name="connsiteX69" fmla="*/ 3100620 w 3657600"/>
                <a:gd name="connsiteY69" fmla="*/ 288915 h 580808"/>
                <a:gd name="connsiteX70" fmla="*/ 3008286 w 3657600"/>
                <a:gd name="connsiteY70" fmla="*/ 288915 h 580808"/>
                <a:gd name="connsiteX71" fmla="*/ 2871275 w 3657600"/>
                <a:gd name="connsiteY71" fmla="*/ 288915 h 580808"/>
                <a:gd name="connsiteX72" fmla="*/ 2752135 w 3657600"/>
                <a:gd name="connsiteY72" fmla="*/ 288915 h 580808"/>
                <a:gd name="connsiteX73" fmla="*/ 2647888 w 3657600"/>
                <a:gd name="connsiteY73" fmla="*/ 288915 h 580808"/>
                <a:gd name="connsiteX74" fmla="*/ 2436414 w 3657600"/>
                <a:gd name="connsiteY74" fmla="*/ 288915 h 580808"/>
                <a:gd name="connsiteX75" fmla="*/ 2299403 w 3657600"/>
                <a:gd name="connsiteY75" fmla="*/ 300829 h 580808"/>
                <a:gd name="connsiteX76" fmla="*/ 2129628 w 3657600"/>
                <a:gd name="connsiteY76" fmla="*/ 315722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57600" h="580808">
                  <a:moveTo>
                    <a:pt x="2129628" y="315722"/>
                  </a:moveTo>
                  <a:lnTo>
                    <a:pt x="1936026" y="339550"/>
                  </a:lnTo>
                  <a:lnTo>
                    <a:pt x="1751359" y="360399"/>
                  </a:lnTo>
                  <a:lnTo>
                    <a:pt x="1599455" y="381249"/>
                  </a:lnTo>
                  <a:lnTo>
                    <a:pt x="1447551" y="405077"/>
                  </a:lnTo>
                  <a:lnTo>
                    <a:pt x="1334368" y="422948"/>
                  </a:lnTo>
                  <a:lnTo>
                    <a:pt x="1108002" y="467625"/>
                  </a:lnTo>
                  <a:lnTo>
                    <a:pt x="985884" y="485496"/>
                  </a:lnTo>
                  <a:lnTo>
                    <a:pt x="896529" y="506346"/>
                  </a:lnTo>
                  <a:lnTo>
                    <a:pt x="786324" y="530174"/>
                  </a:lnTo>
                  <a:lnTo>
                    <a:pt x="691012" y="551023"/>
                  </a:lnTo>
                  <a:lnTo>
                    <a:pt x="607614" y="568894"/>
                  </a:lnTo>
                  <a:lnTo>
                    <a:pt x="527194" y="580808"/>
                  </a:lnTo>
                  <a:lnTo>
                    <a:pt x="515280" y="577830"/>
                  </a:lnTo>
                  <a:lnTo>
                    <a:pt x="443796" y="554002"/>
                  </a:lnTo>
                  <a:lnTo>
                    <a:pt x="363377" y="524217"/>
                  </a:lnTo>
                  <a:lnTo>
                    <a:pt x="303807" y="503367"/>
                  </a:lnTo>
                  <a:lnTo>
                    <a:pt x="214452" y="458690"/>
                  </a:lnTo>
                  <a:lnTo>
                    <a:pt x="163817" y="428905"/>
                  </a:lnTo>
                  <a:lnTo>
                    <a:pt x="119140" y="399120"/>
                  </a:lnTo>
                  <a:lnTo>
                    <a:pt x="83398" y="372313"/>
                  </a:lnTo>
                  <a:lnTo>
                    <a:pt x="59570" y="348485"/>
                  </a:lnTo>
                  <a:lnTo>
                    <a:pt x="35742" y="321679"/>
                  </a:lnTo>
                  <a:lnTo>
                    <a:pt x="20849" y="297851"/>
                  </a:lnTo>
                  <a:lnTo>
                    <a:pt x="5957" y="268066"/>
                  </a:lnTo>
                  <a:lnTo>
                    <a:pt x="0" y="247216"/>
                  </a:lnTo>
                  <a:lnTo>
                    <a:pt x="0" y="232324"/>
                  </a:lnTo>
                  <a:lnTo>
                    <a:pt x="2978" y="220410"/>
                  </a:lnTo>
                  <a:lnTo>
                    <a:pt x="8935" y="220410"/>
                  </a:lnTo>
                  <a:lnTo>
                    <a:pt x="29785" y="226367"/>
                  </a:lnTo>
                  <a:lnTo>
                    <a:pt x="80419" y="253173"/>
                  </a:lnTo>
                  <a:lnTo>
                    <a:pt x="163817" y="297851"/>
                  </a:lnTo>
                  <a:lnTo>
                    <a:pt x="232323" y="318700"/>
                  </a:lnTo>
                  <a:lnTo>
                    <a:pt x="309764" y="333593"/>
                  </a:lnTo>
                  <a:lnTo>
                    <a:pt x="384226" y="333593"/>
                  </a:lnTo>
                  <a:lnTo>
                    <a:pt x="476560" y="327636"/>
                  </a:lnTo>
                  <a:lnTo>
                    <a:pt x="685055" y="306786"/>
                  </a:lnTo>
                  <a:lnTo>
                    <a:pt x="881636" y="274023"/>
                  </a:lnTo>
                  <a:lnTo>
                    <a:pt x="1078217" y="241259"/>
                  </a:lnTo>
                  <a:lnTo>
                    <a:pt x="1295648" y="199560"/>
                  </a:lnTo>
                  <a:lnTo>
                    <a:pt x="1527971" y="172754"/>
                  </a:lnTo>
                  <a:lnTo>
                    <a:pt x="1813907" y="139990"/>
                  </a:lnTo>
                  <a:lnTo>
                    <a:pt x="2096865" y="107226"/>
                  </a:lnTo>
                  <a:lnTo>
                    <a:pt x="2394715" y="74463"/>
                  </a:lnTo>
                  <a:lnTo>
                    <a:pt x="2510877" y="65527"/>
                  </a:lnTo>
                  <a:lnTo>
                    <a:pt x="2784899" y="62549"/>
                  </a:lnTo>
                  <a:lnTo>
                    <a:pt x="2969566" y="56592"/>
                  </a:lnTo>
                  <a:lnTo>
                    <a:pt x="3151254" y="44678"/>
                  </a:lnTo>
                  <a:lnTo>
                    <a:pt x="3192953" y="32764"/>
                  </a:lnTo>
                  <a:lnTo>
                    <a:pt x="3255502" y="2979"/>
                  </a:lnTo>
                  <a:lnTo>
                    <a:pt x="3270394" y="0"/>
                  </a:lnTo>
                  <a:lnTo>
                    <a:pt x="3315072" y="5957"/>
                  </a:lnTo>
                  <a:lnTo>
                    <a:pt x="3431234" y="32764"/>
                  </a:lnTo>
                  <a:lnTo>
                    <a:pt x="3550374" y="71484"/>
                  </a:lnTo>
                  <a:lnTo>
                    <a:pt x="3612922" y="98291"/>
                  </a:lnTo>
                  <a:lnTo>
                    <a:pt x="3645686" y="125098"/>
                  </a:lnTo>
                  <a:lnTo>
                    <a:pt x="3654621" y="145947"/>
                  </a:lnTo>
                  <a:lnTo>
                    <a:pt x="3657600" y="160840"/>
                  </a:lnTo>
                  <a:lnTo>
                    <a:pt x="3657600" y="187646"/>
                  </a:lnTo>
                  <a:lnTo>
                    <a:pt x="3654621" y="211474"/>
                  </a:lnTo>
                  <a:lnTo>
                    <a:pt x="3642707" y="235302"/>
                  </a:lnTo>
                  <a:lnTo>
                    <a:pt x="3621858" y="256152"/>
                  </a:lnTo>
                  <a:lnTo>
                    <a:pt x="3589094" y="274023"/>
                  </a:lnTo>
                  <a:lnTo>
                    <a:pt x="3550374" y="285937"/>
                  </a:lnTo>
                  <a:lnTo>
                    <a:pt x="3490804" y="300829"/>
                  </a:lnTo>
                  <a:lnTo>
                    <a:pt x="3431234" y="309765"/>
                  </a:lnTo>
                  <a:lnTo>
                    <a:pt x="3404427" y="312743"/>
                  </a:lnTo>
                  <a:lnTo>
                    <a:pt x="3347835" y="303808"/>
                  </a:lnTo>
                  <a:lnTo>
                    <a:pt x="3213803" y="291894"/>
                  </a:lnTo>
                  <a:lnTo>
                    <a:pt x="3100620" y="288915"/>
                  </a:lnTo>
                  <a:lnTo>
                    <a:pt x="3008286" y="288915"/>
                  </a:lnTo>
                  <a:lnTo>
                    <a:pt x="2871275" y="288915"/>
                  </a:lnTo>
                  <a:lnTo>
                    <a:pt x="2752135" y="288915"/>
                  </a:lnTo>
                  <a:lnTo>
                    <a:pt x="2647888" y="288915"/>
                  </a:lnTo>
                  <a:lnTo>
                    <a:pt x="2436414" y="288915"/>
                  </a:lnTo>
                  <a:lnTo>
                    <a:pt x="2299403" y="300829"/>
                  </a:lnTo>
                  <a:lnTo>
                    <a:pt x="2129628" y="315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2">
              <a:extLst>
                <a:ext uri="{FF2B5EF4-FFF2-40B4-BE49-F238E27FC236}">
                  <a16:creationId xmlns:a16="http://schemas.microsoft.com/office/drawing/2014/main" id="{49BBEE9D-2A75-4A17-9218-91FAB0C3E8D7}"/>
                </a:ext>
              </a:extLst>
            </p:cNvPr>
            <p:cNvSpPr/>
            <p:nvPr/>
          </p:nvSpPr>
          <p:spPr>
            <a:xfrm>
              <a:off x="3751263" y="1400175"/>
              <a:ext cx="612775" cy="1114425"/>
            </a:xfrm>
            <a:custGeom>
              <a:avLst/>
              <a:gdLst>
                <a:gd name="connsiteX0" fmla="*/ 528637 w 614362"/>
                <a:gd name="connsiteY0" fmla="*/ 390525 h 1114425"/>
                <a:gd name="connsiteX1" fmla="*/ 552450 w 614362"/>
                <a:gd name="connsiteY1" fmla="*/ 533400 h 1114425"/>
                <a:gd name="connsiteX2" fmla="*/ 588169 w 614362"/>
                <a:gd name="connsiteY2" fmla="*/ 709613 h 1114425"/>
                <a:gd name="connsiteX3" fmla="*/ 602456 w 614362"/>
                <a:gd name="connsiteY3" fmla="*/ 871538 h 1114425"/>
                <a:gd name="connsiteX4" fmla="*/ 614362 w 614362"/>
                <a:gd name="connsiteY4" fmla="*/ 1012031 h 1114425"/>
                <a:gd name="connsiteX5" fmla="*/ 609600 w 614362"/>
                <a:gd name="connsiteY5" fmla="*/ 1035844 h 1114425"/>
                <a:gd name="connsiteX6" fmla="*/ 602456 w 614362"/>
                <a:gd name="connsiteY6" fmla="*/ 1062038 h 1114425"/>
                <a:gd name="connsiteX7" fmla="*/ 585787 w 614362"/>
                <a:gd name="connsiteY7" fmla="*/ 1095375 h 1114425"/>
                <a:gd name="connsiteX8" fmla="*/ 566737 w 614362"/>
                <a:gd name="connsiteY8" fmla="*/ 1109663 h 1114425"/>
                <a:gd name="connsiteX9" fmla="*/ 550069 w 614362"/>
                <a:gd name="connsiteY9" fmla="*/ 1114425 h 1114425"/>
                <a:gd name="connsiteX10" fmla="*/ 526256 w 614362"/>
                <a:gd name="connsiteY10" fmla="*/ 1114425 h 1114425"/>
                <a:gd name="connsiteX11" fmla="*/ 497681 w 614362"/>
                <a:gd name="connsiteY11" fmla="*/ 1109663 h 1114425"/>
                <a:gd name="connsiteX12" fmla="*/ 466725 w 614362"/>
                <a:gd name="connsiteY12" fmla="*/ 1100138 h 1114425"/>
                <a:gd name="connsiteX13" fmla="*/ 452437 w 614362"/>
                <a:gd name="connsiteY13" fmla="*/ 1090613 h 1114425"/>
                <a:gd name="connsiteX14" fmla="*/ 445294 w 614362"/>
                <a:gd name="connsiteY14" fmla="*/ 1081088 h 1114425"/>
                <a:gd name="connsiteX15" fmla="*/ 431006 w 614362"/>
                <a:gd name="connsiteY15" fmla="*/ 1057275 h 1114425"/>
                <a:gd name="connsiteX16" fmla="*/ 402431 w 614362"/>
                <a:gd name="connsiteY16" fmla="*/ 959644 h 1114425"/>
                <a:gd name="connsiteX17" fmla="*/ 359569 w 614362"/>
                <a:gd name="connsiteY17" fmla="*/ 823913 h 1114425"/>
                <a:gd name="connsiteX18" fmla="*/ 338137 w 614362"/>
                <a:gd name="connsiteY18" fmla="*/ 754856 h 1114425"/>
                <a:gd name="connsiteX19" fmla="*/ 307181 w 614362"/>
                <a:gd name="connsiteY19" fmla="*/ 578644 h 1114425"/>
                <a:gd name="connsiteX20" fmla="*/ 283369 w 614362"/>
                <a:gd name="connsiteY20" fmla="*/ 473869 h 1114425"/>
                <a:gd name="connsiteX21" fmla="*/ 264319 w 614362"/>
                <a:gd name="connsiteY21" fmla="*/ 407194 h 1114425"/>
                <a:gd name="connsiteX22" fmla="*/ 250031 w 614362"/>
                <a:gd name="connsiteY22" fmla="*/ 357188 h 1114425"/>
                <a:gd name="connsiteX23" fmla="*/ 235744 w 614362"/>
                <a:gd name="connsiteY23" fmla="*/ 311944 h 1114425"/>
                <a:gd name="connsiteX24" fmla="*/ 219075 w 614362"/>
                <a:gd name="connsiteY24" fmla="*/ 264319 h 1114425"/>
                <a:gd name="connsiteX25" fmla="*/ 207169 w 614362"/>
                <a:gd name="connsiteY25" fmla="*/ 233363 h 1114425"/>
                <a:gd name="connsiteX26" fmla="*/ 195262 w 614362"/>
                <a:gd name="connsiteY26" fmla="*/ 204788 h 1114425"/>
                <a:gd name="connsiteX27" fmla="*/ 180975 w 614362"/>
                <a:gd name="connsiteY27" fmla="*/ 183356 h 1114425"/>
                <a:gd name="connsiteX28" fmla="*/ 157162 w 614362"/>
                <a:gd name="connsiteY28" fmla="*/ 154781 h 1114425"/>
                <a:gd name="connsiteX29" fmla="*/ 121444 w 614362"/>
                <a:gd name="connsiteY29" fmla="*/ 126206 h 1114425"/>
                <a:gd name="connsiteX30" fmla="*/ 97631 w 614362"/>
                <a:gd name="connsiteY30" fmla="*/ 107156 h 1114425"/>
                <a:gd name="connsiteX31" fmla="*/ 54769 w 614362"/>
                <a:gd name="connsiteY31" fmla="*/ 73819 h 1114425"/>
                <a:gd name="connsiteX32" fmla="*/ 23812 w 614362"/>
                <a:gd name="connsiteY32" fmla="*/ 54769 h 1114425"/>
                <a:gd name="connsiteX33" fmla="*/ 9525 w 614362"/>
                <a:gd name="connsiteY33" fmla="*/ 42863 h 1114425"/>
                <a:gd name="connsiteX34" fmla="*/ 0 w 614362"/>
                <a:gd name="connsiteY34" fmla="*/ 30956 h 1114425"/>
                <a:gd name="connsiteX35" fmla="*/ 0 w 614362"/>
                <a:gd name="connsiteY35" fmla="*/ 23813 h 1114425"/>
                <a:gd name="connsiteX36" fmla="*/ 4762 w 614362"/>
                <a:gd name="connsiteY36" fmla="*/ 9525 h 1114425"/>
                <a:gd name="connsiteX37" fmla="*/ 16669 w 614362"/>
                <a:gd name="connsiteY37" fmla="*/ 0 h 1114425"/>
                <a:gd name="connsiteX38" fmla="*/ 40481 w 614362"/>
                <a:gd name="connsiteY38" fmla="*/ 0 h 1114425"/>
                <a:gd name="connsiteX39" fmla="*/ 119062 w 614362"/>
                <a:gd name="connsiteY39" fmla="*/ 4763 h 1114425"/>
                <a:gd name="connsiteX40" fmla="*/ 202406 w 614362"/>
                <a:gd name="connsiteY40" fmla="*/ 19050 h 1114425"/>
                <a:gd name="connsiteX41" fmla="*/ 278606 w 614362"/>
                <a:gd name="connsiteY41" fmla="*/ 38100 h 1114425"/>
                <a:gd name="connsiteX42" fmla="*/ 335756 w 614362"/>
                <a:gd name="connsiteY42" fmla="*/ 57150 h 1114425"/>
                <a:gd name="connsiteX43" fmla="*/ 402431 w 614362"/>
                <a:gd name="connsiteY43" fmla="*/ 80963 h 1114425"/>
                <a:gd name="connsiteX44" fmla="*/ 433387 w 614362"/>
                <a:gd name="connsiteY44" fmla="*/ 97631 h 1114425"/>
                <a:gd name="connsiteX45" fmla="*/ 461962 w 614362"/>
                <a:gd name="connsiteY45" fmla="*/ 121444 h 1114425"/>
                <a:gd name="connsiteX46" fmla="*/ 481012 w 614362"/>
                <a:gd name="connsiteY46" fmla="*/ 142875 h 1114425"/>
                <a:gd name="connsiteX47" fmla="*/ 490537 w 614362"/>
                <a:gd name="connsiteY47" fmla="*/ 161925 h 1114425"/>
                <a:gd name="connsiteX48" fmla="*/ 500062 w 614362"/>
                <a:gd name="connsiteY48" fmla="*/ 190500 h 1114425"/>
                <a:gd name="connsiteX49" fmla="*/ 502444 w 614362"/>
                <a:gd name="connsiteY49" fmla="*/ 223838 h 1114425"/>
                <a:gd name="connsiteX50" fmla="*/ 507206 w 614362"/>
                <a:gd name="connsiteY50" fmla="*/ 264319 h 1114425"/>
                <a:gd name="connsiteX51" fmla="*/ 528637 w 614362"/>
                <a:gd name="connsiteY51" fmla="*/ 39052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14362" h="1114425">
                  <a:moveTo>
                    <a:pt x="528637" y="390525"/>
                  </a:moveTo>
                  <a:lnTo>
                    <a:pt x="552450" y="533400"/>
                  </a:lnTo>
                  <a:lnTo>
                    <a:pt x="588169" y="709613"/>
                  </a:lnTo>
                  <a:lnTo>
                    <a:pt x="602456" y="871538"/>
                  </a:lnTo>
                  <a:lnTo>
                    <a:pt x="614362" y="1012031"/>
                  </a:lnTo>
                  <a:lnTo>
                    <a:pt x="609600" y="1035844"/>
                  </a:lnTo>
                  <a:lnTo>
                    <a:pt x="602456" y="1062038"/>
                  </a:lnTo>
                  <a:lnTo>
                    <a:pt x="585787" y="1095375"/>
                  </a:lnTo>
                  <a:lnTo>
                    <a:pt x="566737" y="1109663"/>
                  </a:lnTo>
                  <a:lnTo>
                    <a:pt x="550069" y="1114425"/>
                  </a:lnTo>
                  <a:lnTo>
                    <a:pt x="526256" y="1114425"/>
                  </a:lnTo>
                  <a:lnTo>
                    <a:pt x="497681" y="1109663"/>
                  </a:lnTo>
                  <a:lnTo>
                    <a:pt x="466725" y="1100138"/>
                  </a:lnTo>
                  <a:lnTo>
                    <a:pt x="452437" y="1090613"/>
                  </a:lnTo>
                  <a:lnTo>
                    <a:pt x="445294" y="1081088"/>
                  </a:lnTo>
                  <a:lnTo>
                    <a:pt x="431006" y="1057275"/>
                  </a:lnTo>
                  <a:lnTo>
                    <a:pt x="402431" y="959644"/>
                  </a:lnTo>
                  <a:lnTo>
                    <a:pt x="359569" y="823913"/>
                  </a:lnTo>
                  <a:lnTo>
                    <a:pt x="338137" y="754856"/>
                  </a:lnTo>
                  <a:lnTo>
                    <a:pt x="307181" y="578644"/>
                  </a:lnTo>
                  <a:lnTo>
                    <a:pt x="283369" y="473869"/>
                  </a:lnTo>
                  <a:lnTo>
                    <a:pt x="264319" y="407194"/>
                  </a:lnTo>
                  <a:lnTo>
                    <a:pt x="250031" y="357188"/>
                  </a:lnTo>
                  <a:lnTo>
                    <a:pt x="235744" y="311944"/>
                  </a:lnTo>
                  <a:lnTo>
                    <a:pt x="219075" y="264319"/>
                  </a:lnTo>
                  <a:lnTo>
                    <a:pt x="207169" y="233363"/>
                  </a:lnTo>
                  <a:lnTo>
                    <a:pt x="195262" y="204788"/>
                  </a:lnTo>
                  <a:lnTo>
                    <a:pt x="180975" y="183356"/>
                  </a:lnTo>
                  <a:lnTo>
                    <a:pt x="157162" y="154781"/>
                  </a:lnTo>
                  <a:lnTo>
                    <a:pt x="121444" y="126206"/>
                  </a:lnTo>
                  <a:lnTo>
                    <a:pt x="97631" y="107156"/>
                  </a:lnTo>
                  <a:lnTo>
                    <a:pt x="54769" y="73819"/>
                  </a:lnTo>
                  <a:lnTo>
                    <a:pt x="23812" y="54769"/>
                  </a:lnTo>
                  <a:lnTo>
                    <a:pt x="9525" y="42863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9" y="0"/>
                  </a:lnTo>
                  <a:lnTo>
                    <a:pt x="40481" y="0"/>
                  </a:lnTo>
                  <a:lnTo>
                    <a:pt x="119062" y="4763"/>
                  </a:lnTo>
                  <a:lnTo>
                    <a:pt x="202406" y="19050"/>
                  </a:lnTo>
                  <a:lnTo>
                    <a:pt x="278606" y="38100"/>
                  </a:lnTo>
                  <a:lnTo>
                    <a:pt x="335756" y="57150"/>
                  </a:lnTo>
                  <a:lnTo>
                    <a:pt x="402431" y="80963"/>
                  </a:lnTo>
                  <a:lnTo>
                    <a:pt x="433387" y="97631"/>
                  </a:lnTo>
                  <a:lnTo>
                    <a:pt x="461962" y="121444"/>
                  </a:lnTo>
                  <a:lnTo>
                    <a:pt x="481012" y="142875"/>
                  </a:lnTo>
                  <a:lnTo>
                    <a:pt x="490537" y="161925"/>
                  </a:lnTo>
                  <a:lnTo>
                    <a:pt x="500062" y="190500"/>
                  </a:lnTo>
                  <a:lnTo>
                    <a:pt x="502444" y="223838"/>
                  </a:lnTo>
                  <a:lnTo>
                    <a:pt x="507206" y="264319"/>
                  </a:lnTo>
                  <a:lnTo>
                    <a:pt x="5286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3">
              <a:extLst>
                <a:ext uri="{FF2B5EF4-FFF2-40B4-BE49-F238E27FC236}">
                  <a16:creationId xmlns:a16="http://schemas.microsoft.com/office/drawing/2014/main" id="{B9D34674-4BAF-4CC2-8057-9F18F8996A1B}"/>
                </a:ext>
              </a:extLst>
            </p:cNvPr>
            <p:cNvSpPr/>
            <p:nvPr/>
          </p:nvSpPr>
          <p:spPr>
            <a:xfrm>
              <a:off x="5343525" y="1217613"/>
              <a:ext cx="522288" cy="1182687"/>
            </a:xfrm>
            <a:custGeom>
              <a:avLst/>
              <a:gdLst>
                <a:gd name="connsiteX0" fmla="*/ 300038 w 521494"/>
                <a:gd name="connsiteY0" fmla="*/ 828675 h 1183481"/>
                <a:gd name="connsiteX1" fmla="*/ 266700 w 521494"/>
                <a:gd name="connsiteY1" fmla="*/ 921544 h 1183481"/>
                <a:gd name="connsiteX2" fmla="*/ 235744 w 521494"/>
                <a:gd name="connsiteY2" fmla="*/ 992981 h 1183481"/>
                <a:gd name="connsiteX3" fmla="*/ 216694 w 521494"/>
                <a:gd name="connsiteY3" fmla="*/ 1033462 h 1183481"/>
                <a:gd name="connsiteX4" fmla="*/ 190500 w 521494"/>
                <a:gd name="connsiteY4" fmla="*/ 1081087 h 1183481"/>
                <a:gd name="connsiteX5" fmla="*/ 173831 w 521494"/>
                <a:gd name="connsiteY5" fmla="*/ 1112044 h 1183481"/>
                <a:gd name="connsiteX6" fmla="*/ 154781 w 521494"/>
                <a:gd name="connsiteY6" fmla="*/ 1138237 h 1183481"/>
                <a:gd name="connsiteX7" fmla="*/ 135731 w 521494"/>
                <a:gd name="connsiteY7" fmla="*/ 1157287 h 1183481"/>
                <a:gd name="connsiteX8" fmla="*/ 114300 w 521494"/>
                <a:gd name="connsiteY8" fmla="*/ 1169194 h 1183481"/>
                <a:gd name="connsiteX9" fmla="*/ 92869 w 521494"/>
                <a:gd name="connsiteY9" fmla="*/ 1176337 h 1183481"/>
                <a:gd name="connsiteX10" fmla="*/ 61913 w 521494"/>
                <a:gd name="connsiteY10" fmla="*/ 1183481 h 1183481"/>
                <a:gd name="connsiteX11" fmla="*/ 54769 w 521494"/>
                <a:gd name="connsiteY11" fmla="*/ 1183481 h 1183481"/>
                <a:gd name="connsiteX12" fmla="*/ 38100 w 521494"/>
                <a:gd name="connsiteY12" fmla="*/ 1173956 h 1183481"/>
                <a:gd name="connsiteX13" fmla="*/ 16669 w 521494"/>
                <a:gd name="connsiteY13" fmla="*/ 1152525 h 1183481"/>
                <a:gd name="connsiteX14" fmla="*/ 9525 w 521494"/>
                <a:gd name="connsiteY14" fmla="*/ 1140619 h 1183481"/>
                <a:gd name="connsiteX15" fmla="*/ 0 w 521494"/>
                <a:gd name="connsiteY15" fmla="*/ 1114425 h 1183481"/>
                <a:gd name="connsiteX16" fmla="*/ 0 w 521494"/>
                <a:gd name="connsiteY16" fmla="*/ 1088231 h 1183481"/>
                <a:gd name="connsiteX17" fmla="*/ 2381 w 521494"/>
                <a:gd name="connsiteY17" fmla="*/ 1057275 h 1183481"/>
                <a:gd name="connsiteX18" fmla="*/ 4763 w 521494"/>
                <a:gd name="connsiteY18" fmla="*/ 1014412 h 1183481"/>
                <a:gd name="connsiteX19" fmla="*/ 19050 w 521494"/>
                <a:gd name="connsiteY19" fmla="*/ 954881 h 1183481"/>
                <a:gd name="connsiteX20" fmla="*/ 33338 w 521494"/>
                <a:gd name="connsiteY20" fmla="*/ 897731 h 1183481"/>
                <a:gd name="connsiteX21" fmla="*/ 57150 w 521494"/>
                <a:gd name="connsiteY21" fmla="*/ 823912 h 1183481"/>
                <a:gd name="connsiteX22" fmla="*/ 76200 w 521494"/>
                <a:gd name="connsiteY22" fmla="*/ 759619 h 1183481"/>
                <a:gd name="connsiteX23" fmla="*/ 133350 w 521494"/>
                <a:gd name="connsiteY23" fmla="*/ 583406 h 1183481"/>
                <a:gd name="connsiteX24" fmla="*/ 157163 w 521494"/>
                <a:gd name="connsiteY24" fmla="*/ 492919 h 1183481"/>
                <a:gd name="connsiteX25" fmla="*/ 171450 w 521494"/>
                <a:gd name="connsiteY25" fmla="*/ 423862 h 1183481"/>
                <a:gd name="connsiteX26" fmla="*/ 185738 w 521494"/>
                <a:gd name="connsiteY26" fmla="*/ 359569 h 1183481"/>
                <a:gd name="connsiteX27" fmla="*/ 195263 w 521494"/>
                <a:gd name="connsiteY27" fmla="*/ 309562 h 1183481"/>
                <a:gd name="connsiteX28" fmla="*/ 202406 w 521494"/>
                <a:gd name="connsiteY28" fmla="*/ 259556 h 1183481"/>
                <a:gd name="connsiteX29" fmla="*/ 204788 w 521494"/>
                <a:gd name="connsiteY29" fmla="*/ 211931 h 1183481"/>
                <a:gd name="connsiteX30" fmla="*/ 195263 w 521494"/>
                <a:gd name="connsiteY30" fmla="*/ 183356 h 1183481"/>
                <a:gd name="connsiteX31" fmla="*/ 176213 w 521494"/>
                <a:gd name="connsiteY31" fmla="*/ 152400 h 1183481"/>
                <a:gd name="connsiteX32" fmla="*/ 157163 w 521494"/>
                <a:gd name="connsiteY32" fmla="*/ 130969 h 1183481"/>
                <a:gd name="connsiteX33" fmla="*/ 142875 w 521494"/>
                <a:gd name="connsiteY33" fmla="*/ 119062 h 1183481"/>
                <a:gd name="connsiteX34" fmla="*/ 130969 w 521494"/>
                <a:gd name="connsiteY34" fmla="*/ 109537 h 1183481"/>
                <a:gd name="connsiteX35" fmla="*/ 102394 w 521494"/>
                <a:gd name="connsiteY35" fmla="*/ 95250 h 1183481"/>
                <a:gd name="connsiteX36" fmla="*/ 80963 w 521494"/>
                <a:gd name="connsiteY36" fmla="*/ 83344 h 1183481"/>
                <a:gd name="connsiteX37" fmla="*/ 69056 w 521494"/>
                <a:gd name="connsiteY37" fmla="*/ 73819 h 1183481"/>
                <a:gd name="connsiteX38" fmla="*/ 64294 w 521494"/>
                <a:gd name="connsiteY38" fmla="*/ 59531 h 1183481"/>
                <a:gd name="connsiteX39" fmla="*/ 64294 w 521494"/>
                <a:gd name="connsiteY39" fmla="*/ 52387 h 1183481"/>
                <a:gd name="connsiteX40" fmla="*/ 66675 w 521494"/>
                <a:gd name="connsiteY40" fmla="*/ 42862 h 1183481"/>
                <a:gd name="connsiteX41" fmla="*/ 78581 w 521494"/>
                <a:gd name="connsiteY41" fmla="*/ 26194 h 1183481"/>
                <a:gd name="connsiteX42" fmla="*/ 100013 w 521494"/>
                <a:gd name="connsiteY42" fmla="*/ 9525 h 1183481"/>
                <a:gd name="connsiteX43" fmla="*/ 114300 w 521494"/>
                <a:gd name="connsiteY43" fmla="*/ 4762 h 1183481"/>
                <a:gd name="connsiteX44" fmla="*/ 130969 w 521494"/>
                <a:gd name="connsiteY44" fmla="*/ 0 h 1183481"/>
                <a:gd name="connsiteX45" fmla="*/ 197644 w 521494"/>
                <a:gd name="connsiteY45" fmla="*/ 2381 h 1183481"/>
                <a:gd name="connsiteX46" fmla="*/ 226219 w 521494"/>
                <a:gd name="connsiteY46" fmla="*/ 9525 h 1183481"/>
                <a:gd name="connsiteX47" fmla="*/ 280988 w 521494"/>
                <a:gd name="connsiteY47" fmla="*/ 38100 h 1183481"/>
                <a:gd name="connsiteX48" fmla="*/ 357188 w 521494"/>
                <a:gd name="connsiteY48" fmla="*/ 85725 h 1183481"/>
                <a:gd name="connsiteX49" fmla="*/ 423863 w 521494"/>
                <a:gd name="connsiteY49" fmla="*/ 130969 h 1183481"/>
                <a:gd name="connsiteX50" fmla="*/ 464344 w 521494"/>
                <a:gd name="connsiteY50" fmla="*/ 159544 h 1183481"/>
                <a:gd name="connsiteX51" fmla="*/ 495300 w 521494"/>
                <a:gd name="connsiteY51" fmla="*/ 183356 h 1183481"/>
                <a:gd name="connsiteX52" fmla="*/ 509588 w 521494"/>
                <a:gd name="connsiteY52" fmla="*/ 200025 h 1183481"/>
                <a:gd name="connsiteX53" fmla="*/ 516731 w 521494"/>
                <a:gd name="connsiteY53" fmla="*/ 216694 h 1183481"/>
                <a:gd name="connsiteX54" fmla="*/ 521494 w 521494"/>
                <a:gd name="connsiteY54" fmla="*/ 240506 h 1183481"/>
                <a:gd name="connsiteX55" fmla="*/ 521494 w 521494"/>
                <a:gd name="connsiteY55" fmla="*/ 252412 h 1183481"/>
                <a:gd name="connsiteX56" fmla="*/ 519113 w 521494"/>
                <a:gd name="connsiteY56" fmla="*/ 269081 h 1183481"/>
                <a:gd name="connsiteX57" fmla="*/ 502444 w 521494"/>
                <a:gd name="connsiteY57" fmla="*/ 290512 h 1183481"/>
                <a:gd name="connsiteX58" fmla="*/ 469106 w 521494"/>
                <a:gd name="connsiteY58" fmla="*/ 342900 h 1183481"/>
                <a:gd name="connsiteX59" fmla="*/ 452438 w 521494"/>
                <a:gd name="connsiteY59" fmla="*/ 378619 h 1183481"/>
                <a:gd name="connsiteX60" fmla="*/ 428625 w 521494"/>
                <a:gd name="connsiteY60" fmla="*/ 447675 h 1183481"/>
                <a:gd name="connsiteX61" fmla="*/ 402431 w 521494"/>
                <a:gd name="connsiteY61" fmla="*/ 523875 h 1183481"/>
                <a:gd name="connsiteX62" fmla="*/ 369094 w 521494"/>
                <a:gd name="connsiteY62" fmla="*/ 595312 h 1183481"/>
                <a:gd name="connsiteX63" fmla="*/ 300038 w 521494"/>
                <a:gd name="connsiteY63" fmla="*/ 8286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1494" h="1183481">
                  <a:moveTo>
                    <a:pt x="300038" y="828675"/>
                  </a:moveTo>
                  <a:lnTo>
                    <a:pt x="266700" y="921544"/>
                  </a:lnTo>
                  <a:lnTo>
                    <a:pt x="235744" y="992981"/>
                  </a:lnTo>
                  <a:lnTo>
                    <a:pt x="216694" y="1033462"/>
                  </a:lnTo>
                  <a:lnTo>
                    <a:pt x="190500" y="1081087"/>
                  </a:lnTo>
                  <a:lnTo>
                    <a:pt x="173831" y="1112044"/>
                  </a:lnTo>
                  <a:lnTo>
                    <a:pt x="154781" y="1138237"/>
                  </a:lnTo>
                  <a:lnTo>
                    <a:pt x="135731" y="1157287"/>
                  </a:lnTo>
                  <a:lnTo>
                    <a:pt x="114300" y="1169194"/>
                  </a:lnTo>
                  <a:lnTo>
                    <a:pt x="92869" y="1176337"/>
                  </a:lnTo>
                  <a:lnTo>
                    <a:pt x="61913" y="1183481"/>
                  </a:lnTo>
                  <a:lnTo>
                    <a:pt x="54769" y="1183481"/>
                  </a:lnTo>
                  <a:lnTo>
                    <a:pt x="38100" y="1173956"/>
                  </a:lnTo>
                  <a:lnTo>
                    <a:pt x="16669" y="1152525"/>
                  </a:lnTo>
                  <a:lnTo>
                    <a:pt x="9525" y="1140619"/>
                  </a:lnTo>
                  <a:lnTo>
                    <a:pt x="0" y="1114425"/>
                  </a:lnTo>
                  <a:lnTo>
                    <a:pt x="0" y="1088231"/>
                  </a:lnTo>
                  <a:lnTo>
                    <a:pt x="2381" y="1057275"/>
                  </a:lnTo>
                  <a:lnTo>
                    <a:pt x="4763" y="1014412"/>
                  </a:lnTo>
                  <a:lnTo>
                    <a:pt x="19050" y="954881"/>
                  </a:lnTo>
                  <a:lnTo>
                    <a:pt x="33338" y="897731"/>
                  </a:lnTo>
                  <a:lnTo>
                    <a:pt x="57150" y="823912"/>
                  </a:lnTo>
                  <a:lnTo>
                    <a:pt x="76200" y="759619"/>
                  </a:lnTo>
                  <a:lnTo>
                    <a:pt x="133350" y="583406"/>
                  </a:lnTo>
                  <a:lnTo>
                    <a:pt x="157163" y="492919"/>
                  </a:lnTo>
                  <a:lnTo>
                    <a:pt x="171450" y="423862"/>
                  </a:lnTo>
                  <a:lnTo>
                    <a:pt x="185738" y="359569"/>
                  </a:lnTo>
                  <a:lnTo>
                    <a:pt x="195263" y="309562"/>
                  </a:lnTo>
                  <a:lnTo>
                    <a:pt x="202406" y="259556"/>
                  </a:lnTo>
                  <a:lnTo>
                    <a:pt x="204788" y="211931"/>
                  </a:lnTo>
                  <a:lnTo>
                    <a:pt x="195263" y="183356"/>
                  </a:lnTo>
                  <a:lnTo>
                    <a:pt x="176213" y="152400"/>
                  </a:lnTo>
                  <a:lnTo>
                    <a:pt x="157163" y="130969"/>
                  </a:lnTo>
                  <a:lnTo>
                    <a:pt x="142875" y="119062"/>
                  </a:lnTo>
                  <a:lnTo>
                    <a:pt x="130969" y="109537"/>
                  </a:lnTo>
                  <a:lnTo>
                    <a:pt x="102394" y="95250"/>
                  </a:lnTo>
                  <a:lnTo>
                    <a:pt x="80963" y="83344"/>
                  </a:lnTo>
                  <a:lnTo>
                    <a:pt x="69056" y="73819"/>
                  </a:lnTo>
                  <a:lnTo>
                    <a:pt x="64294" y="59531"/>
                  </a:lnTo>
                  <a:lnTo>
                    <a:pt x="64294" y="52387"/>
                  </a:lnTo>
                  <a:lnTo>
                    <a:pt x="66675" y="42862"/>
                  </a:lnTo>
                  <a:lnTo>
                    <a:pt x="78581" y="26194"/>
                  </a:lnTo>
                  <a:lnTo>
                    <a:pt x="100013" y="9525"/>
                  </a:lnTo>
                  <a:lnTo>
                    <a:pt x="114300" y="4762"/>
                  </a:lnTo>
                  <a:lnTo>
                    <a:pt x="130969" y="0"/>
                  </a:lnTo>
                  <a:lnTo>
                    <a:pt x="197644" y="2381"/>
                  </a:lnTo>
                  <a:lnTo>
                    <a:pt x="226219" y="9525"/>
                  </a:lnTo>
                  <a:lnTo>
                    <a:pt x="280988" y="38100"/>
                  </a:lnTo>
                  <a:lnTo>
                    <a:pt x="357188" y="85725"/>
                  </a:lnTo>
                  <a:lnTo>
                    <a:pt x="423863" y="130969"/>
                  </a:lnTo>
                  <a:lnTo>
                    <a:pt x="464344" y="159544"/>
                  </a:lnTo>
                  <a:lnTo>
                    <a:pt x="495300" y="183356"/>
                  </a:lnTo>
                  <a:lnTo>
                    <a:pt x="509588" y="200025"/>
                  </a:lnTo>
                  <a:lnTo>
                    <a:pt x="516731" y="216694"/>
                  </a:lnTo>
                  <a:lnTo>
                    <a:pt x="521494" y="240506"/>
                  </a:lnTo>
                  <a:lnTo>
                    <a:pt x="521494" y="252412"/>
                  </a:lnTo>
                  <a:lnTo>
                    <a:pt x="519113" y="269081"/>
                  </a:lnTo>
                  <a:lnTo>
                    <a:pt x="502444" y="290512"/>
                  </a:lnTo>
                  <a:lnTo>
                    <a:pt x="469106" y="342900"/>
                  </a:lnTo>
                  <a:lnTo>
                    <a:pt x="452438" y="378619"/>
                  </a:lnTo>
                  <a:lnTo>
                    <a:pt x="428625" y="447675"/>
                  </a:lnTo>
                  <a:lnTo>
                    <a:pt x="402431" y="523875"/>
                  </a:lnTo>
                  <a:lnTo>
                    <a:pt x="369094" y="595312"/>
                  </a:lnTo>
                  <a:lnTo>
                    <a:pt x="300038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5">
              <a:extLst>
                <a:ext uri="{FF2B5EF4-FFF2-40B4-BE49-F238E27FC236}">
                  <a16:creationId xmlns:a16="http://schemas.microsoft.com/office/drawing/2014/main" id="{60BECCF7-2EB6-4E88-9066-DE4290F89392}"/>
                </a:ext>
              </a:extLst>
            </p:cNvPr>
            <p:cNvSpPr/>
            <p:nvPr/>
          </p:nvSpPr>
          <p:spPr>
            <a:xfrm>
              <a:off x="3681413" y="2493963"/>
              <a:ext cx="2117725" cy="466725"/>
            </a:xfrm>
            <a:custGeom>
              <a:avLst/>
              <a:gdLst>
                <a:gd name="connsiteX0" fmla="*/ 1395412 w 2116931"/>
                <a:gd name="connsiteY0" fmla="*/ 97631 h 466725"/>
                <a:gd name="connsiteX1" fmla="*/ 1195387 w 2116931"/>
                <a:gd name="connsiteY1" fmla="*/ 128587 h 466725"/>
                <a:gd name="connsiteX2" fmla="*/ 1031081 w 2116931"/>
                <a:gd name="connsiteY2" fmla="*/ 152400 h 466725"/>
                <a:gd name="connsiteX3" fmla="*/ 904875 w 2116931"/>
                <a:gd name="connsiteY3" fmla="*/ 169069 h 466725"/>
                <a:gd name="connsiteX4" fmla="*/ 773906 w 2116931"/>
                <a:gd name="connsiteY4" fmla="*/ 188119 h 466725"/>
                <a:gd name="connsiteX5" fmla="*/ 657225 w 2116931"/>
                <a:gd name="connsiteY5" fmla="*/ 202406 h 466725"/>
                <a:gd name="connsiteX6" fmla="*/ 531018 w 2116931"/>
                <a:gd name="connsiteY6" fmla="*/ 216694 h 466725"/>
                <a:gd name="connsiteX7" fmla="*/ 495300 w 2116931"/>
                <a:gd name="connsiteY7" fmla="*/ 221456 h 466725"/>
                <a:gd name="connsiteX8" fmla="*/ 476250 w 2116931"/>
                <a:gd name="connsiteY8" fmla="*/ 223837 h 466725"/>
                <a:gd name="connsiteX9" fmla="*/ 447675 w 2116931"/>
                <a:gd name="connsiteY9" fmla="*/ 223837 h 466725"/>
                <a:gd name="connsiteX10" fmla="*/ 419100 w 2116931"/>
                <a:gd name="connsiteY10" fmla="*/ 221456 h 466725"/>
                <a:gd name="connsiteX11" fmla="*/ 354806 w 2116931"/>
                <a:gd name="connsiteY11" fmla="*/ 207169 h 466725"/>
                <a:gd name="connsiteX12" fmla="*/ 280987 w 2116931"/>
                <a:gd name="connsiteY12" fmla="*/ 183356 h 466725"/>
                <a:gd name="connsiteX13" fmla="*/ 209550 w 2116931"/>
                <a:gd name="connsiteY13" fmla="*/ 157162 h 466725"/>
                <a:gd name="connsiteX14" fmla="*/ 119062 w 2116931"/>
                <a:gd name="connsiteY14" fmla="*/ 116681 h 466725"/>
                <a:gd name="connsiteX15" fmla="*/ 50006 w 2116931"/>
                <a:gd name="connsiteY15" fmla="*/ 83344 h 466725"/>
                <a:gd name="connsiteX16" fmla="*/ 33337 w 2116931"/>
                <a:gd name="connsiteY16" fmla="*/ 78581 h 466725"/>
                <a:gd name="connsiteX17" fmla="*/ 16668 w 2116931"/>
                <a:gd name="connsiteY17" fmla="*/ 76200 h 466725"/>
                <a:gd name="connsiteX18" fmla="*/ 4762 w 2116931"/>
                <a:gd name="connsiteY18" fmla="*/ 80962 h 466725"/>
                <a:gd name="connsiteX19" fmla="*/ 2381 w 2116931"/>
                <a:gd name="connsiteY19" fmla="*/ 85725 h 466725"/>
                <a:gd name="connsiteX20" fmla="*/ 0 w 2116931"/>
                <a:gd name="connsiteY20" fmla="*/ 97631 h 466725"/>
                <a:gd name="connsiteX21" fmla="*/ 11906 w 2116931"/>
                <a:gd name="connsiteY21" fmla="*/ 130969 h 466725"/>
                <a:gd name="connsiteX22" fmla="*/ 61912 w 2116931"/>
                <a:gd name="connsiteY22" fmla="*/ 197644 h 466725"/>
                <a:gd name="connsiteX23" fmla="*/ 121443 w 2116931"/>
                <a:gd name="connsiteY23" fmla="*/ 261937 h 466725"/>
                <a:gd name="connsiteX24" fmla="*/ 164306 w 2116931"/>
                <a:gd name="connsiteY24" fmla="*/ 304800 h 466725"/>
                <a:gd name="connsiteX25" fmla="*/ 221456 w 2116931"/>
                <a:gd name="connsiteY25" fmla="*/ 352425 h 466725"/>
                <a:gd name="connsiteX26" fmla="*/ 264318 w 2116931"/>
                <a:gd name="connsiteY26" fmla="*/ 383381 h 466725"/>
                <a:gd name="connsiteX27" fmla="*/ 321468 w 2116931"/>
                <a:gd name="connsiteY27" fmla="*/ 416719 h 466725"/>
                <a:gd name="connsiteX28" fmla="*/ 378618 w 2116931"/>
                <a:gd name="connsiteY28" fmla="*/ 440531 h 466725"/>
                <a:gd name="connsiteX29" fmla="*/ 433387 w 2116931"/>
                <a:gd name="connsiteY29" fmla="*/ 454819 h 466725"/>
                <a:gd name="connsiteX30" fmla="*/ 483393 w 2116931"/>
                <a:gd name="connsiteY30" fmla="*/ 464344 h 466725"/>
                <a:gd name="connsiteX31" fmla="*/ 509587 w 2116931"/>
                <a:gd name="connsiteY31" fmla="*/ 466725 h 466725"/>
                <a:gd name="connsiteX32" fmla="*/ 557212 w 2116931"/>
                <a:gd name="connsiteY32" fmla="*/ 450056 h 466725"/>
                <a:gd name="connsiteX33" fmla="*/ 657225 w 2116931"/>
                <a:gd name="connsiteY33" fmla="*/ 414337 h 466725"/>
                <a:gd name="connsiteX34" fmla="*/ 754856 w 2116931"/>
                <a:gd name="connsiteY34" fmla="*/ 385762 h 466725"/>
                <a:gd name="connsiteX35" fmla="*/ 857250 w 2116931"/>
                <a:gd name="connsiteY35" fmla="*/ 357187 h 466725"/>
                <a:gd name="connsiteX36" fmla="*/ 959643 w 2116931"/>
                <a:gd name="connsiteY36" fmla="*/ 333375 h 466725"/>
                <a:gd name="connsiteX37" fmla="*/ 1104900 w 2116931"/>
                <a:gd name="connsiteY37" fmla="*/ 302419 h 466725"/>
                <a:gd name="connsiteX38" fmla="*/ 1257300 w 2116931"/>
                <a:gd name="connsiteY38" fmla="*/ 273844 h 466725"/>
                <a:gd name="connsiteX39" fmla="*/ 1376362 w 2116931"/>
                <a:gd name="connsiteY39" fmla="*/ 252412 h 466725"/>
                <a:gd name="connsiteX40" fmla="*/ 1497806 w 2116931"/>
                <a:gd name="connsiteY40" fmla="*/ 230981 h 466725"/>
                <a:gd name="connsiteX41" fmla="*/ 1590675 w 2116931"/>
                <a:gd name="connsiteY41" fmla="*/ 216694 h 466725"/>
                <a:gd name="connsiteX42" fmla="*/ 2069306 w 2116931"/>
                <a:gd name="connsiteY42" fmla="*/ 292894 h 466725"/>
                <a:gd name="connsiteX43" fmla="*/ 2093118 w 2116931"/>
                <a:gd name="connsiteY43" fmla="*/ 283369 h 466725"/>
                <a:gd name="connsiteX44" fmla="*/ 2107406 w 2116931"/>
                <a:gd name="connsiteY44" fmla="*/ 266700 h 466725"/>
                <a:gd name="connsiteX45" fmla="*/ 2114550 w 2116931"/>
                <a:gd name="connsiteY45" fmla="*/ 247650 h 466725"/>
                <a:gd name="connsiteX46" fmla="*/ 2116931 w 2116931"/>
                <a:gd name="connsiteY46" fmla="*/ 230981 h 466725"/>
                <a:gd name="connsiteX47" fmla="*/ 2114550 w 2116931"/>
                <a:gd name="connsiteY47" fmla="*/ 207169 h 466725"/>
                <a:gd name="connsiteX48" fmla="*/ 2109787 w 2116931"/>
                <a:gd name="connsiteY48" fmla="*/ 192881 h 466725"/>
                <a:gd name="connsiteX49" fmla="*/ 2095500 w 2116931"/>
                <a:gd name="connsiteY49" fmla="*/ 169069 h 466725"/>
                <a:gd name="connsiteX50" fmla="*/ 2078831 w 2116931"/>
                <a:gd name="connsiteY50" fmla="*/ 147637 h 466725"/>
                <a:gd name="connsiteX51" fmla="*/ 2064543 w 2116931"/>
                <a:gd name="connsiteY51" fmla="*/ 130969 h 466725"/>
                <a:gd name="connsiteX52" fmla="*/ 2031206 w 2116931"/>
                <a:gd name="connsiteY52" fmla="*/ 102394 h 466725"/>
                <a:gd name="connsiteX53" fmla="*/ 2009775 w 2116931"/>
                <a:gd name="connsiteY53" fmla="*/ 83344 h 466725"/>
                <a:gd name="connsiteX54" fmla="*/ 1959768 w 2116931"/>
                <a:gd name="connsiteY54" fmla="*/ 52387 h 466725"/>
                <a:gd name="connsiteX55" fmla="*/ 1907381 w 2116931"/>
                <a:gd name="connsiteY55" fmla="*/ 28575 h 466725"/>
                <a:gd name="connsiteX56" fmla="*/ 1852612 w 2116931"/>
                <a:gd name="connsiteY56" fmla="*/ 11906 h 466725"/>
                <a:gd name="connsiteX57" fmla="*/ 1807368 w 2116931"/>
                <a:gd name="connsiteY57" fmla="*/ 0 h 466725"/>
                <a:gd name="connsiteX58" fmla="*/ 1795462 w 2116931"/>
                <a:gd name="connsiteY58" fmla="*/ 0 h 466725"/>
                <a:gd name="connsiteX59" fmla="*/ 1766887 w 2116931"/>
                <a:gd name="connsiteY59" fmla="*/ 2381 h 466725"/>
                <a:gd name="connsiteX60" fmla="*/ 1709737 w 2116931"/>
                <a:gd name="connsiteY60" fmla="*/ 19050 h 466725"/>
                <a:gd name="connsiteX61" fmla="*/ 1652587 w 2116931"/>
                <a:gd name="connsiteY61" fmla="*/ 42862 h 466725"/>
                <a:gd name="connsiteX62" fmla="*/ 1597818 w 2116931"/>
                <a:gd name="connsiteY62" fmla="*/ 66675 h 466725"/>
                <a:gd name="connsiteX63" fmla="*/ 1550193 w 2116931"/>
                <a:gd name="connsiteY63" fmla="*/ 73819 h 466725"/>
                <a:gd name="connsiteX64" fmla="*/ 1395412 w 2116931"/>
                <a:gd name="connsiteY64" fmla="*/ 976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16931" h="466725">
                  <a:moveTo>
                    <a:pt x="1395412" y="97631"/>
                  </a:moveTo>
                  <a:lnTo>
                    <a:pt x="1195387" y="128587"/>
                  </a:lnTo>
                  <a:lnTo>
                    <a:pt x="1031081" y="152400"/>
                  </a:lnTo>
                  <a:lnTo>
                    <a:pt x="904875" y="169069"/>
                  </a:lnTo>
                  <a:lnTo>
                    <a:pt x="773906" y="188119"/>
                  </a:lnTo>
                  <a:lnTo>
                    <a:pt x="657225" y="202406"/>
                  </a:lnTo>
                  <a:lnTo>
                    <a:pt x="531018" y="216694"/>
                  </a:lnTo>
                  <a:lnTo>
                    <a:pt x="495300" y="221456"/>
                  </a:lnTo>
                  <a:lnTo>
                    <a:pt x="476250" y="223837"/>
                  </a:lnTo>
                  <a:lnTo>
                    <a:pt x="447675" y="223837"/>
                  </a:lnTo>
                  <a:lnTo>
                    <a:pt x="419100" y="221456"/>
                  </a:lnTo>
                  <a:lnTo>
                    <a:pt x="354806" y="207169"/>
                  </a:lnTo>
                  <a:lnTo>
                    <a:pt x="280987" y="183356"/>
                  </a:lnTo>
                  <a:lnTo>
                    <a:pt x="209550" y="157162"/>
                  </a:lnTo>
                  <a:lnTo>
                    <a:pt x="119062" y="116681"/>
                  </a:lnTo>
                  <a:lnTo>
                    <a:pt x="50006" y="83344"/>
                  </a:lnTo>
                  <a:lnTo>
                    <a:pt x="33337" y="78581"/>
                  </a:lnTo>
                  <a:lnTo>
                    <a:pt x="16668" y="76200"/>
                  </a:lnTo>
                  <a:lnTo>
                    <a:pt x="4762" y="80962"/>
                  </a:lnTo>
                  <a:lnTo>
                    <a:pt x="2381" y="85725"/>
                  </a:lnTo>
                  <a:lnTo>
                    <a:pt x="0" y="97631"/>
                  </a:lnTo>
                  <a:lnTo>
                    <a:pt x="11906" y="130969"/>
                  </a:lnTo>
                  <a:lnTo>
                    <a:pt x="61912" y="197644"/>
                  </a:lnTo>
                  <a:lnTo>
                    <a:pt x="121443" y="261937"/>
                  </a:lnTo>
                  <a:lnTo>
                    <a:pt x="164306" y="304800"/>
                  </a:lnTo>
                  <a:lnTo>
                    <a:pt x="221456" y="352425"/>
                  </a:lnTo>
                  <a:lnTo>
                    <a:pt x="264318" y="383381"/>
                  </a:lnTo>
                  <a:lnTo>
                    <a:pt x="321468" y="416719"/>
                  </a:lnTo>
                  <a:lnTo>
                    <a:pt x="378618" y="440531"/>
                  </a:lnTo>
                  <a:lnTo>
                    <a:pt x="433387" y="454819"/>
                  </a:lnTo>
                  <a:lnTo>
                    <a:pt x="483393" y="464344"/>
                  </a:lnTo>
                  <a:lnTo>
                    <a:pt x="509587" y="466725"/>
                  </a:lnTo>
                  <a:lnTo>
                    <a:pt x="557212" y="450056"/>
                  </a:lnTo>
                  <a:lnTo>
                    <a:pt x="657225" y="414337"/>
                  </a:lnTo>
                  <a:lnTo>
                    <a:pt x="754856" y="385762"/>
                  </a:lnTo>
                  <a:lnTo>
                    <a:pt x="857250" y="357187"/>
                  </a:lnTo>
                  <a:lnTo>
                    <a:pt x="959643" y="333375"/>
                  </a:lnTo>
                  <a:lnTo>
                    <a:pt x="1104900" y="302419"/>
                  </a:lnTo>
                  <a:lnTo>
                    <a:pt x="1257300" y="273844"/>
                  </a:lnTo>
                  <a:lnTo>
                    <a:pt x="1376362" y="252412"/>
                  </a:lnTo>
                  <a:lnTo>
                    <a:pt x="1497806" y="230981"/>
                  </a:lnTo>
                  <a:lnTo>
                    <a:pt x="1590675" y="216694"/>
                  </a:lnTo>
                  <a:lnTo>
                    <a:pt x="2069306" y="292894"/>
                  </a:lnTo>
                  <a:lnTo>
                    <a:pt x="2093118" y="283369"/>
                  </a:lnTo>
                  <a:lnTo>
                    <a:pt x="2107406" y="266700"/>
                  </a:lnTo>
                  <a:lnTo>
                    <a:pt x="2114550" y="247650"/>
                  </a:lnTo>
                  <a:lnTo>
                    <a:pt x="2116931" y="230981"/>
                  </a:lnTo>
                  <a:lnTo>
                    <a:pt x="2114550" y="207169"/>
                  </a:lnTo>
                  <a:lnTo>
                    <a:pt x="2109787" y="192881"/>
                  </a:lnTo>
                  <a:lnTo>
                    <a:pt x="2095500" y="169069"/>
                  </a:lnTo>
                  <a:lnTo>
                    <a:pt x="2078831" y="147637"/>
                  </a:lnTo>
                  <a:lnTo>
                    <a:pt x="2064543" y="130969"/>
                  </a:lnTo>
                  <a:lnTo>
                    <a:pt x="2031206" y="102394"/>
                  </a:lnTo>
                  <a:lnTo>
                    <a:pt x="2009775" y="83344"/>
                  </a:lnTo>
                  <a:lnTo>
                    <a:pt x="1959768" y="52387"/>
                  </a:lnTo>
                  <a:lnTo>
                    <a:pt x="1907381" y="28575"/>
                  </a:lnTo>
                  <a:lnTo>
                    <a:pt x="1852612" y="11906"/>
                  </a:lnTo>
                  <a:lnTo>
                    <a:pt x="1807368" y="0"/>
                  </a:lnTo>
                  <a:lnTo>
                    <a:pt x="1795462" y="0"/>
                  </a:lnTo>
                  <a:lnTo>
                    <a:pt x="1766887" y="2381"/>
                  </a:lnTo>
                  <a:lnTo>
                    <a:pt x="1709737" y="19050"/>
                  </a:lnTo>
                  <a:lnTo>
                    <a:pt x="1652587" y="42862"/>
                  </a:lnTo>
                  <a:lnTo>
                    <a:pt x="1597818" y="66675"/>
                  </a:lnTo>
                  <a:lnTo>
                    <a:pt x="1550193" y="73819"/>
                  </a:lnTo>
                  <a:lnTo>
                    <a:pt x="13954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6">
              <a:extLst>
                <a:ext uri="{FF2B5EF4-FFF2-40B4-BE49-F238E27FC236}">
                  <a16:creationId xmlns:a16="http://schemas.microsoft.com/office/drawing/2014/main" id="{0E60DB6D-A12D-473B-BBD2-5FE9A1D43CA4}"/>
                </a:ext>
              </a:extLst>
            </p:cNvPr>
            <p:cNvSpPr/>
            <p:nvPr/>
          </p:nvSpPr>
          <p:spPr>
            <a:xfrm>
              <a:off x="4776788" y="2671763"/>
              <a:ext cx="1016000" cy="622300"/>
            </a:xfrm>
            <a:custGeom>
              <a:avLst/>
              <a:gdLst>
                <a:gd name="connsiteX0" fmla="*/ 421481 w 1016793"/>
                <a:gd name="connsiteY0" fmla="*/ 183356 h 621506"/>
                <a:gd name="connsiteX1" fmla="*/ 316706 w 1016793"/>
                <a:gd name="connsiteY1" fmla="*/ 276225 h 621506"/>
                <a:gd name="connsiteX2" fmla="*/ 214312 w 1016793"/>
                <a:gd name="connsiteY2" fmla="*/ 366712 h 621506"/>
                <a:gd name="connsiteX3" fmla="*/ 121443 w 1016793"/>
                <a:gd name="connsiteY3" fmla="*/ 450056 h 621506"/>
                <a:gd name="connsiteX4" fmla="*/ 0 w 1016793"/>
                <a:gd name="connsiteY4" fmla="*/ 559593 h 621506"/>
                <a:gd name="connsiteX5" fmla="*/ 50006 w 1016793"/>
                <a:gd name="connsiteY5" fmla="*/ 621506 h 621506"/>
                <a:gd name="connsiteX6" fmla="*/ 216693 w 1016793"/>
                <a:gd name="connsiteY6" fmla="*/ 526256 h 621506"/>
                <a:gd name="connsiteX7" fmla="*/ 357187 w 1016793"/>
                <a:gd name="connsiteY7" fmla="*/ 433387 h 621506"/>
                <a:gd name="connsiteX8" fmla="*/ 504825 w 1016793"/>
                <a:gd name="connsiteY8" fmla="*/ 335756 h 621506"/>
                <a:gd name="connsiteX9" fmla="*/ 595312 w 1016793"/>
                <a:gd name="connsiteY9" fmla="*/ 273843 h 621506"/>
                <a:gd name="connsiteX10" fmla="*/ 635793 w 1016793"/>
                <a:gd name="connsiteY10" fmla="*/ 245268 h 621506"/>
                <a:gd name="connsiteX11" fmla="*/ 652462 w 1016793"/>
                <a:gd name="connsiteY11" fmla="*/ 233362 h 621506"/>
                <a:gd name="connsiteX12" fmla="*/ 700087 w 1016793"/>
                <a:gd name="connsiteY12" fmla="*/ 209550 h 621506"/>
                <a:gd name="connsiteX13" fmla="*/ 740568 w 1016793"/>
                <a:gd name="connsiteY13" fmla="*/ 190500 h 621506"/>
                <a:gd name="connsiteX14" fmla="*/ 792956 w 1016793"/>
                <a:gd name="connsiteY14" fmla="*/ 169068 h 621506"/>
                <a:gd name="connsiteX15" fmla="*/ 850106 w 1016793"/>
                <a:gd name="connsiteY15" fmla="*/ 150018 h 621506"/>
                <a:gd name="connsiteX16" fmla="*/ 900112 w 1016793"/>
                <a:gd name="connsiteY16" fmla="*/ 135731 h 621506"/>
                <a:gd name="connsiteX17" fmla="*/ 931068 w 1016793"/>
                <a:gd name="connsiteY17" fmla="*/ 128587 h 621506"/>
                <a:gd name="connsiteX18" fmla="*/ 969168 w 1016793"/>
                <a:gd name="connsiteY18" fmla="*/ 116681 h 621506"/>
                <a:gd name="connsiteX19" fmla="*/ 997743 w 1016793"/>
                <a:gd name="connsiteY19" fmla="*/ 104775 h 621506"/>
                <a:gd name="connsiteX20" fmla="*/ 1009650 w 1016793"/>
                <a:gd name="connsiteY20" fmla="*/ 88106 h 621506"/>
                <a:gd name="connsiteX21" fmla="*/ 1016793 w 1016793"/>
                <a:gd name="connsiteY21" fmla="*/ 57150 h 621506"/>
                <a:gd name="connsiteX22" fmla="*/ 502443 w 1016793"/>
                <a:gd name="connsiteY22" fmla="*/ 0 h 621506"/>
                <a:gd name="connsiteX23" fmla="*/ 526256 w 1016793"/>
                <a:gd name="connsiteY23" fmla="*/ 40481 h 621506"/>
                <a:gd name="connsiteX24" fmla="*/ 531018 w 1016793"/>
                <a:gd name="connsiteY24" fmla="*/ 59531 h 621506"/>
                <a:gd name="connsiteX25" fmla="*/ 531018 w 1016793"/>
                <a:gd name="connsiteY25" fmla="*/ 78581 h 621506"/>
                <a:gd name="connsiteX26" fmla="*/ 514350 w 1016793"/>
                <a:gd name="connsiteY26" fmla="*/ 100012 h 621506"/>
                <a:gd name="connsiteX27" fmla="*/ 421481 w 1016793"/>
                <a:gd name="connsiteY27" fmla="*/ 183356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793" h="621506">
                  <a:moveTo>
                    <a:pt x="421481" y="183356"/>
                  </a:moveTo>
                  <a:lnTo>
                    <a:pt x="316706" y="276225"/>
                  </a:lnTo>
                  <a:lnTo>
                    <a:pt x="214312" y="366712"/>
                  </a:lnTo>
                  <a:lnTo>
                    <a:pt x="121443" y="450056"/>
                  </a:lnTo>
                  <a:lnTo>
                    <a:pt x="0" y="559593"/>
                  </a:lnTo>
                  <a:lnTo>
                    <a:pt x="50006" y="621506"/>
                  </a:lnTo>
                  <a:lnTo>
                    <a:pt x="216693" y="526256"/>
                  </a:lnTo>
                  <a:lnTo>
                    <a:pt x="357187" y="433387"/>
                  </a:lnTo>
                  <a:lnTo>
                    <a:pt x="504825" y="335756"/>
                  </a:lnTo>
                  <a:lnTo>
                    <a:pt x="595312" y="273843"/>
                  </a:lnTo>
                  <a:lnTo>
                    <a:pt x="635793" y="245268"/>
                  </a:lnTo>
                  <a:lnTo>
                    <a:pt x="652462" y="233362"/>
                  </a:lnTo>
                  <a:lnTo>
                    <a:pt x="700087" y="209550"/>
                  </a:lnTo>
                  <a:lnTo>
                    <a:pt x="740568" y="190500"/>
                  </a:lnTo>
                  <a:lnTo>
                    <a:pt x="792956" y="169068"/>
                  </a:lnTo>
                  <a:lnTo>
                    <a:pt x="850106" y="150018"/>
                  </a:lnTo>
                  <a:lnTo>
                    <a:pt x="900112" y="135731"/>
                  </a:lnTo>
                  <a:lnTo>
                    <a:pt x="931068" y="128587"/>
                  </a:lnTo>
                  <a:lnTo>
                    <a:pt x="969168" y="116681"/>
                  </a:lnTo>
                  <a:lnTo>
                    <a:pt x="997743" y="104775"/>
                  </a:lnTo>
                  <a:lnTo>
                    <a:pt x="1009650" y="88106"/>
                  </a:lnTo>
                  <a:lnTo>
                    <a:pt x="1016793" y="57150"/>
                  </a:lnTo>
                  <a:lnTo>
                    <a:pt x="502443" y="0"/>
                  </a:lnTo>
                  <a:lnTo>
                    <a:pt x="526256" y="40481"/>
                  </a:lnTo>
                  <a:lnTo>
                    <a:pt x="531018" y="59531"/>
                  </a:lnTo>
                  <a:lnTo>
                    <a:pt x="531018" y="78581"/>
                  </a:lnTo>
                  <a:lnTo>
                    <a:pt x="514350" y="100012"/>
                  </a:lnTo>
                  <a:lnTo>
                    <a:pt x="4214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7">
              <a:extLst>
                <a:ext uri="{FF2B5EF4-FFF2-40B4-BE49-F238E27FC236}">
                  <a16:creationId xmlns:a16="http://schemas.microsoft.com/office/drawing/2014/main" id="{55CB22AB-2020-4FCB-BA12-50F8A6DD9EB9}"/>
                </a:ext>
              </a:extLst>
            </p:cNvPr>
            <p:cNvSpPr/>
            <p:nvPr/>
          </p:nvSpPr>
          <p:spPr>
            <a:xfrm>
              <a:off x="4548188" y="3116263"/>
              <a:ext cx="488950" cy="1454150"/>
            </a:xfrm>
            <a:custGeom>
              <a:avLst/>
              <a:gdLst>
                <a:gd name="connsiteX0" fmla="*/ 488156 w 488156"/>
                <a:gd name="connsiteY0" fmla="*/ 661988 h 1452563"/>
                <a:gd name="connsiteX1" fmla="*/ 488156 w 488156"/>
                <a:gd name="connsiteY1" fmla="*/ 521494 h 1452563"/>
                <a:gd name="connsiteX2" fmla="*/ 488156 w 488156"/>
                <a:gd name="connsiteY2" fmla="*/ 414338 h 1452563"/>
                <a:gd name="connsiteX3" fmla="*/ 488156 w 488156"/>
                <a:gd name="connsiteY3" fmla="*/ 340519 h 1452563"/>
                <a:gd name="connsiteX4" fmla="*/ 488156 w 488156"/>
                <a:gd name="connsiteY4" fmla="*/ 278607 h 1452563"/>
                <a:gd name="connsiteX5" fmla="*/ 485775 w 488156"/>
                <a:gd name="connsiteY5" fmla="*/ 250032 h 1452563"/>
                <a:gd name="connsiteX6" fmla="*/ 476250 w 488156"/>
                <a:gd name="connsiteY6" fmla="*/ 209550 h 1452563"/>
                <a:gd name="connsiteX7" fmla="*/ 471487 w 488156"/>
                <a:gd name="connsiteY7" fmla="*/ 195263 h 1452563"/>
                <a:gd name="connsiteX8" fmla="*/ 459581 w 488156"/>
                <a:gd name="connsiteY8" fmla="*/ 169069 h 1452563"/>
                <a:gd name="connsiteX9" fmla="*/ 450056 w 488156"/>
                <a:gd name="connsiteY9" fmla="*/ 152400 h 1452563"/>
                <a:gd name="connsiteX10" fmla="*/ 435768 w 488156"/>
                <a:gd name="connsiteY10" fmla="*/ 135732 h 1452563"/>
                <a:gd name="connsiteX11" fmla="*/ 421481 w 488156"/>
                <a:gd name="connsiteY11" fmla="*/ 123825 h 1452563"/>
                <a:gd name="connsiteX12" fmla="*/ 409575 w 488156"/>
                <a:gd name="connsiteY12" fmla="*/ 114300 h 1452563"/>
                <a:gd name="connsiteX13" fmla="*/ 381000 w 488156"/>
                <a:gd name="connsiteY13" fmla="*/ 92869 h 1452563"/>
                <a:gd name="connsiteX14" fmla="*/ 314325 w 488156"/>
                <a:gd name="connsiteY14" fmla="*/ 45244 h 1452563"/>
                <a:gd name="connsiteX15" fmla="*/ 259556 w 488156"/>
                <a:gd name="connsiteY15" fmla="*/ 26194 h 1452563"/>
                <a:gd name="connsiteX16" fmla="*/ 211931 w 488156"/>
                <a:gd name="connsiteY16" fmla="*/ 14288 h 1452563"/>
                <a:gd name="connsiteX17" fmla="*/ 147637 w 488156"/>
                <a:gd name="connsiteY17" fmla="*/ 4763 h 1452563"/>
                <a:gd name="connsiteX18" fmla="*/ 92868 w 488156"/>
                <a:gd name="connsiteY18" fmla="*/ 0 h 1452563"/>
                <a:gd name="connsiteX19" fmla="*/ 45243 w 488156"/>
                <a:gd name="connsiteY19" fmla="*/ 0 h 1452563"/>
                <a:gd name="connsiteX20" fmla="*/ 16668 w 488156"/>
                <a:gd name="connsiteY20" fmla="*/ 2382 h 1452563"/>
                <a:gd name="connsiteX21" fmla="*/ 7143 w 488156"/>
                <a:gd name="connsiteY21" fmla="*/ 9525 h 1452563"/>
                <a:gd name="connsiteX22" fmla="*/ 0 w 488156"/>
                <a:gd name="connsiteY22" fmla="*/ 21432 h 1452563"/>
                <a:gd name="connsiteX23" fmla="*/ 2381 w 488156"/>
                <a:gd name="connsiteY23" fmla="*/ 40482 h 1452563"/>
                <a:gd name="connsiteX24" fmla="*/ 21431 w 488156"/>
                <a:gd name="connsiteY24" fmla="*/ 69057 h 1452563"/>
                <a:gd name="connsiteX25" fmla="*/ 73818 w 488156"/>
                <a:gd name="connsiteY25" fmla="*/ 109538 h 1452563"/>
                <a:gd name="connsiteX26" fmla="*/ 111918 w 488156"/>
                <a:gd name="connsiteY26" fmla="*/ 142875 h 1452563"/>
                <a:gd name="connsiteX27" fmla="*/ 157162 w 488156"/>
                <a:gd name="connsiteY27" fmla="*/ 185738 h 1452563"/>
                <a:gd name="connsiteX28" fmla="*/ 200025 w 488156"/>
                <a:gd name="connsiteY28" fmla="*/ 238125 h 1452563"/>
                <a:gd name="connsiteX29" fmla="*/ 230981 w 488156"/>
                <a:gd name="connsiteY29" fmla="*/ 288132 h 1452563"/>
                <a:gd name="connsiteX30" fmla="*/ 247650 w 488156"/>
                <a:gd name="connsiteY30" fmla="*/ 330994 h 1452563"/>
                <a:gd name="connsiteX31" fmla="*/ 254793 w 488156"/>
                <a:gd name="connsiteY31" fmla="*/ 369094 h 1452563"/>
                <a:gd name="connsiteX32" fmla="*/ 266700 w 488156"/>
                <a:gd name="connsiteY32" fmla="*/ 428625 h 1452563"/>
                <a:gd name="connsiteX33" fmla="*/ 273843 w 488156"/>
                <a:gd name="connsiteY33" fmla="*/ 492919 h 1452563"/>
                <a:gd name="connsiteX34" fmla="*/ 278606 w 488156"/>
                <a:gd name="connsiteY34" fmla="*/ 547688 h 1452563"/>
                <a:gd name="connsiteX35" fmla="*/ 280987 w 488156"/>
                <a:gd name="connsiteY35" fmla="*/ 640557 h 1452563"/>
                <a:gd name="connsiteX36" fmla="*/ 280987 w 488156"/>
                <a:gd name="connsiteY36" fmla="*/ 738188 h 1452563"/>
                <a:gd name="connsiteX37" fmla="*/ 276225 w 488156"/>
                <a:gd name="connsiteY37" fmla="*/ 840582 h 1452563"/>
                <a:gd name="connsiteX38" fmla="*/ 269081 w 488156"/>
                <a:gd name="connsiteY38" fmla="*/ 952500 h 1452563"/>
                <a:gd name="connsiteX39" fmla="*/ 264318 w 488156"/>
                <a:gd name="connsiteY39" fmla="*/ 1000125 h 1452563"/>
                <a:gd name="connsiteX40" fmla="*/ 250031 w 488156"/>
                <a:gd name="connsiteY40" fmla="*/ 1035844 h 1452563"/>
                <a:gd name="connsiteX41" fmla="*/ 221456 w 488156"/>
                <a:gd name="connsiteY41" fmla="*/ 1083469 h 1452563"/>
                <a:gd name="connsiteX42" fmla="*/ 200025 w 488156"/>
                <a:gd name="connsiteY42" fmla="*/ 1109663 h 1452563"/>
                <a:gd name="connsiteX43" fmla="*/ 171450 w 488156"/>
                <a:gd name="connsiteY43" fmla="*/ 1126332 h 1452563"/>
                <a:gd name="connsiteX44" fmla="*/ 247650 w 488156"/>
                <a:gd name="connsiteY44" fmla="*/ 1452563 h 1452563"/>
                <a:gd name="connsiteX45" fmla="*/ 271462 w 488156"/>
                <a:gd name="connsiteY45" fmla="*/ 1445419 h 1452563"/>
                <a:gd name="connsiteX46" fmla="*/ 300037 w 488156"/>
                <a:gd name="connsiteY46" fmla="*/ 1423988 h 1452563"/>
                <a:gd name="connsiteX47" fmla="*/ 338137 w 488156"/>
                <a:gd name="connsiteY47" fmla="*/ 1383507 h 1452563"/>
                <a:gd name="connsiteX48" fmla="*/ 378618 w 488156"/>
                <a:gd name="connsiteY48" fmla="*/ 1326357 h 1452563"/>
                <a:gd name="connsiteX49" fmla="*/ 404812 w 488156"/>
                <a:gd name="connsiteY49" fmla="*/ 1288257 h 1452563"/>
                <a:gd name="connsiteX50" fmla="*/ 428625 w 488156"/>
                <a:gd name="connsiteY50" fmla="*/ 1252538 h 1452563"/>
                <a:gd name="connsiteX51" fmla="*/ 442912 w 488156"/>
                <a:gd name="connsiteY51" fmla="*/ 1223963 h 1452563"/>
                <a:gd name="connsiteX52" fmla="*/ 459581 w 488156"/>
                <a:gd name="connsiteY52" fmla="*/ 1185863 h 1452563"/>
                <a:gd name="connsiteX53" fmla="*/ 471487 w 488156"/>
                <a:gd name="connsiteY53" fmla="*/ 1143000 h 1452563"/>
                <a:gd name="connsiteX54" fmla="*/ 481012 w 488156"/>
                <a:gd name="connsiteY54" fmla="*/ 1090613 h 1452563"/>
                <a:gd name="connsiteX55" fmla="*/ 483393 w 488156"/>
                <a:gd name="connsiteY55" fmla="*/ 1057275 h 1452563"/>
                <a:gd name="connsiteX56" fmla="*/ 485775 w 488156"/>
                <a:gd name="connsiteY56" fmla="*/ 983457 h 1452563"/>
                <a:gd name="connsiteX57" fmla="*/ 488156 w 488156"/>
                <a:gd name="connsiteY57" fmla="*/ 6619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8156" h="1452563">
                  <a:moveTo>
                    <a:pt x="488156" y="661988"/>
                  </a:moveTo>
                  <a:lnTo>
                    <a:pt x="488156" y="521494"/>
                  </a:lnTo>
                  <a:lnTo>
                    <a:pt x="488156" y="414338"/>
                  </a:lnTo>
                  <a:lnTo>
                    <a:pt x="488156" y="340519"/>
                  </a:lnTo>
                  <a:lnTo>
                    <a:pt x="488156" y="278607"/>
                  </a:lnTo>
                  <a:lnTo>
                    <a:pt x="485775" y="250032"/>
                  </a:lnTo>
                  <a:lnTo>
                    <a:pt x="476250" y="209550"/>
                  </a:lnTo>
                  <a:lnTo>
                    <a:pt x="471487" y="195263"/>
                  </a:lnTo>
                  <a:lnTo>
                    <a:pt x="459581" y="169069"/>
                  </a:lnTo>
                  <a:lnTo>
                    <a:pt x="450056" y="152400"/>
                  </a:lnTo>
                  <a:lnTo>
                    <a:pt x="435768" y="135732"/>
                  </a:lnTo>
                  <a:lnTo>
                    <a:pt x="421481" y="123825"/>
                  </a:lnTo>
                  <a:lnTo>
                    <a:pt x="409575" y="114300"/>
                  </a:lnTo>
                  <a:lnTo>
                    <a:pt x="381000" y="92869"/>
                  </a:lnTo>
                  <a:lnTo>
                    <a:pt x="314325" y="45244"/>
                  </a:lnTo>
                  <a:lnTo>
                    <a:pt x="259556" y="26194"/>
                  </a:lnTo>
                  <a:lnTo>
                    <a:pt x="211931" y="14288"/>
                  </a:lnTo>
                  <a:lnTo>
                    <a:pt x="147637" y="4763"/>
                  </a:lnTo>
                  <a:lnTo>
                    <a:pt x="92868" y="0"/>
                  </a:lnTo>
                  <a:lnTo>
                    <a:pt x="45243" y="0"/>
                  </a:lnTo>
                  <a:lnTo>
                    <a:pt x="16668" y="2382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2381" y="40482"/>
                  </a:lnTo>
                  <a:lnTo>
                    <a:pt x="21431" y="69057"/>
                  </a:lnTo>
                  <a:lnTo>
                    <a:pt x="73818" y="109538"/>
                  </a:lnTo>
                  <a:lnTo>
                    <a:pt x="111918" y="142875"/>
                  </a:lnTo>
                  <a:lnTo>
                    <a:pt x="157162" y="185738"/>
                  </a:lnTo>
                  <a:lnTo>
                    <a:pt x="200025" y="238125"/>
                  </a:lnTo>
                  <a:lnTo>
                    <a:pt x="230981" y="288132"/>
                  </a:lnTo>
                  <a:lnTo>
                    <a:pt x="247650" y="330994"/>
                  </a:lnTo>
                  <a:lnTo>
                    <a:pt x="254793" y="369094"/>
                  </a:lnTo>
                  <a:lnTo>
                    <a:pt x="266700" y="428625"/>
                  </a:lnTo>
                  <a:lnTo>
                    <a:pt x="273843" y="492919"/>
                  </a:lnTo>
                  <a:lnTo>
                    <a:pt x="278606" y="547688"/>
                  </a:lnTo>
                  <a:cubicBezTo>
                    <a:pt x="279400" y="578644"/>
                    <a:pt x="280193" y="609601"/>
                    <a:pt x="280987" y="640557"/>
                  </a:cubicBezTo>
                  <a:lnTo>
                    <a:pt x="280987" y="738188"/>
                  </a:lnTo>
                  <a:lnTo>
                    <a:pt x="276225" y="840582"/>
                  </a:lnTo>
                  <a:lnTo>
                    <a:pt x="269081" y="952500"/>
                  </a:lnTo>
                  <a:lnTo>
                    <a:pt x="264318" y="1000125"/>
                  </a:lnTo>
                  <a:lnTo>
                    <a:pt x="250031" y="1035844"/>
                  </a:lnTo>
                  <a:lnTo>
                    <a:pt x="221456" y="1083469"/>
                  </a:lnTo>
                  <a:lnTo>
                    <a:pt x="200025" y="1109663"/>
                  </a:lnTo>
                  <a:lnTo>
                    <a:pt x="171450" y="1126332"/>
                  </a:lnTo>
                  <a:lnTo>
                    <a:pt x="247650" y="1452563"/>
                  </a:lnTo>
                  <a:lnTo>
                    <a:pt x="271462" y="1445419"/>
                  </a:lnTo>
                  <a:lnTo>
                    <a:pt x="300037" y="1423988"/>
                  </a:lnTo>
                  <a:lnTo>
                    <a:pt x="338137" y="1383507"/>
                  </a:lnTo>
                  <a:lnTo>
                    <a:pt x="378618" y="1326357"/>
                  </a:lnTo>
                  <a:lnTo>
                    <a:pt x="404812" y="1288257"/>
                  </a:lnTo>
                  <a:lnTo>
                    <a:pt x="428625" y="1252538"/>
                  </a:lnTo>
                  <a:lnTo>
                    <a:pt x="442912" y="1223963"/>
                  </a:lnTo>
                  <a:lnTo>
                    <a:pt x="459581" y="1185863"/>
                  </a:lnTo>
                  <a:lnTo>
                    <a:pt x="471487" y="1143000"/>
                  </a:lnTo>
                  <a:lnTo>
                    <a:pt x="481012" y="1090613"/>
                  </a:lnTo>
                  <a:lnTo>
                    <a:pt x="483393" y="1057275"/>
                  </a:lnTo>
                  <a:lnTo>
                    <a:pt x="485775" y="983457"/>
                  </a:lnTo>
                  <a:cubicBezTo>
                    <a:pt x="486569" y="884238"/>
                    <a:pt x="487362" y="785019"/>
                    <a:pt x="488156" y="6619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8">
              <a:extLst>
                <a:ext uri="{FF2B5EF4-FFF2-40B4-BE49-F238E27FC236}">
                  <a16:creationId xmlns:a16="http://schemas.microsoft.com/office/drawing/2014/main" id="{5E60401D-ADCA-4893-AF5C-86850B5A508E}"/>
                </a:ext>
              </a:extLst>
            </p:cNvPr>
            <p:cNvSpPr/>
            <p:nvPr/>
          </p:nvSpPr>
          <p:spPr>
            <a:xfrm>
              <a:off x="4271963" y="4138613"/>
              <a:ext cx="576262" cy="433387"/>
            </a:xfrm>
            <a:custGeom>
              <a:avLst/>
              <a:gdLst>
                <a:gd name="connsiteX0" fmla="*/ 171450 w 576262"/>
                <a:gd name="connsiteY0" fmla="*/ 23812 h 433387"/>
                <a:gd name="connsiteX1" fmla="*/ 271462 w 576262"/>
                <a:gd name="connsiteY1" fmla="*/ 50006 h 433387"/>
                <a:gd name="connsiteX2" fmla="*/ 357187 w 576262"/>
                <a:gd name="connsiteY2" fmla="*/ 76200 h 433387"/>
                <a:gd name="connsiteX3" fmla="*/ 402431 w 576262"/>
                <a:gd name="connsiteY3" fmla="*/ 92868 h 433387"/>
                <a:gd name="connsiteX4" fmla="*/ 423862 w 576262"/>
                <a:gd name="connsiteY4" fmla="*/ 102393 h 433387"/>
                <a:gd name="connsiteX5" fmla="*/ 431006 w 576262"/>
                <a:gd name="connsiteY5" fmla="*/ 104775 h 433387"/>
                <a:gd name="connsiteX6" fmla="*/ 447675 w 576262"/>
                <a:gd name="connsiteY6" fmla="*/ 104775 h 433387"/>
                <a:gd name="connsiteX7" fmla="*/ 473868 w 576262"/>
                <a:gd name="connsiteY7" fmla="*/ 90487 h 433387"/>
                <a:gd name="connsiteX8" fmla="*/ 504825 w 576262"/>
                <a:gd name="connsiteY8" fmla="*/ 57150 h 433387"/>
                <a:gd name="connsiteX9" fmla="*/ 576262 w 576262"/>
                <a:gd name="connsiteY9" fmla="*/ 397668 h 433387"/>
                <a:gd name="connsiteX10" fmla="*/ 545306 w 576262"/>
                <a:gd name="connsiteY10" fmla="*/ 421481 h 433387"/>
                <a:gd name="connsiteX11" fmla="*/ 526256 w 576262"/>
                <a:gd name="connsiteY11" fmla="*/ 431006 h 433387"/>
                <a:gd name="connsiteX12" fmla="*/ 516731 w 576262"/>
                <a:gd name="connsiteY12" fmla="*/ 433387 h 433387"/>
                <a:gd name="connsiteX13" fmla="*/ 500062 w 576262"/>
                <a:gd name="connsiteY13" fmla="*/ 433387 h 433387"/>
                <a:gd name="connsiteX14" fmla="*/ 461962 w 576262"/>
                <a:gd name="connsiteY14" fmla="*/ 426243 h 433387"/>
                <a:gd name="connsiteX15" fmla="*/ 433387 w 576262"/>
                <a:gd name="connsiteY15" fmla="*/ 411956 h 433387"/>
                <a:gd name="connsiteX16" fmla="*/ 416718 w 576262"/>
                <a:gd name="connsiteY16" fmla="*/ 397668 h 433387"/>
                <a:gd name="connsiteX17" fmla="*/ 395287 w 576262"/>
                <a:gd name="connsiteY17" fmla="*/ 376237 h 433387"/>
                <a:gd name="connsiteX18" fmla="*/ 366712 w 576262"/>
                <a:gd name="connsiteY18" fmla="*/ 340518 h 433387"/>
                <a:gd name="connsiteX19" fmla="*/ 338137 w 576262"/>
                <a:gd name="connsiteY19" fmla="*/ 302418 h 433387"/>
                <a:gd name="connsiteX20" fmla="*/ 292893 w 576262"/>
                <a:gd name="connsiteY20" fmla="*/ 252412 h 433387"/>
                <a:gd name="connsiteX21" fmla="*/ 271462 w 576262"/>
                <a:gd name="connsiteY21" fmla="*/ 228600 h 433387"/>
                <a:gd name="connsiteX22" fmla="*/ 254793 w 576262"/>
                <a:gd name="connsiteY22" fmla="*/ 209550 h 433387"/>
                <a:gd name="connsiteX23" fmla="*/ 233362 w 576262"/>
                <a:gd name="connsiteY23" fmla="*/ 192881 h 433387"/>
                <a:gd name="connsiteX24" fmla="*/ 169068 w 576262"/>
                <a:gd name="connsiteY24" fmla="*/ 142875 h 433387"/>
                <a:gd name="connsiteX25" fmla="*/ 88106 w 576262"/>
                <a:gd name="connsiteY25" fmla="*/ 90487 h 433387"/>
                <a:gd name="connsiteX26" fmla="*/ 26193 w 576262"/>
                <a:gd name="connsiteY26" fmla="*/ 52387 h 433387"/>
                <a:gd name="connsiteX27" fmla="*/ 9525 w 576262"/>
                <a:gd name="connsiteY27" fmla="*/ 35718 h 433387"/>
                <a:gd name="connsiteX28" fmla="*/ 0 w 576262"/>
                <a:gd name="connsiteY28" fmla="*/ 21431 h 433387"/>
                <a:gd name="connsiteX29" fmla="*/ 0 w 576262"/>
                <a:gd name="connsiteY29" fmla="*/ 9525 h 433387"/>
                <a:gd name="connsiteX30" fmla="*/ 4762 w 576262"/>
                <a:gd name="connsiteY30" fmla="*/ 2381 h 433387"/>
                <a:gd name="connsiteX31" fmla="*/ 19050 w 576262"/>
                <a:gd name="connsiteY31" fmla="*/ 0 h 433387"/>
                <a:gd name="connsiteX32" fmla="*/ 54768 w 576262"/>
                <a:gd name="connsiteY32" fmla="*/ 2381 h 433387"/>
                <a:gd name="connsiteX33" fmla="*/ 171450 w 576262"/>
                <a:gd name="connsiteY33" fmla="*/ 238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6262" h="433387">
                  <a:moveTo>
                    <a:pt x="171450" y="23812"/>
                  </a:moveTo>
                  <a:lnTo>
                    <a:pt x="271462" y="50006"/>
                  </a:lnTo>
                  <a:lnTo>
                    <a:pt x="357187" y="76200"/>
                  </a:lnTo>
                  <a:lnTo>
                    <a:pt x="402431" y="92868"/>
                  </a:lnTo>
                  <a:lnTo>
                    <a:pt x="423862" y="102393"/>
                  </a:lnTo>
                  <a:lnTo>
                    <a:pt x="431006" y="104775"/>
                  </a:lnTo>
                  <a:lnTo>
                    <a:pt x="447675" y="104775"/>
                  </a:lnTo>
                  <a:lnTo>
                    <a:pt x="473868" y="90487"/>
                  </a:lnTo>
                  <a:lnTo>
                    <a:pt x="504825" y="57150"/>
                  </a:lnTo>
                  <a:lnTo>
                    <a:pt x="576262" y="397668"/>
                  </a:lnTo>
                  <a:lnTo>
                    <a:pt x="545306" y="421481"/>
                  </a:lnTo>
                  <a:lnTo>
                    <a:pt x="526256" y="431006"/>
                  </a:lnTo>
                  <a:lnTo>
                    <a:pt x="516731" y="433387"/>
                  </a:lnTo>
                  <a:lnTo>
                    <a:pt x="500062" y="433387"/>
                  </a:lnTo>
                  <a:lnTo>
                    <a:pt x="461962" y="426243"/>
                  </a:lnTo>
                  <a:lnTo>
                    <a:pt x="433387" y="411956"/>
                  </a:lnTo>
                  <a:lnTo>
                    <a:pt x="416718" y="397668"/>
                  </a:lnTo>
                  <a:lnTo>
                    <a:pt x="395287" y="376237"/>
                  </a:lnTo>
                  <a:lnTo>
                    <a:pt x="366712" y="340518"/>
                  </a:lnTo>
                  <a:lnTo>
                    <a:pt x="338137" y="302418"/>
                  </a:lnTo>
                  <a:lnTo>
                    <a:pt x="292893" y="252412"/>
                  </a:lnTo>
                  <a:lnTo>
                    <a:pt x="271462" y="228600"/>
                  </a:lnTo>
                  <a:lnTo>
                    <a:pt x="254793" y="209550"/>
                  </a:lnTo>
                  <a:lnTo>
                    <a:pt x="233362" y="192881"/>
                  </a:lnTo>
                  <a:lnTo>
                    <a:pt x="169068" y="142875"/>
                  </a:lnTo>
                  <a:lnTo>
                    <a:pt x="88106" y="90487"/>
                  </a:lnTo>
                  <a:lnTo>
                    <a:pt x="26193" y="52387"/>
                  </a:lnTo>
                  <a:lnTo>
                    <a:pt x="9525" y="35718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54768" y="2381"/>
                  </a:lnTo>
                  <a:lnTo>
                    <a:pt x="171450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0">
              <a:extLst>
                <a:ext uri="{FF2B5EF4-FFF2-40B4-BE49-F238E27FC236}">
                  <a16:creationId xmlns:a16="http://schemas.microsoft.com/office/drawing/2014/main" id="{3DBBC109-578F-4986-8D19-6D0965E47F9E}"/>
                </a:ext>
              </a:extLst>
            </p:cNvPr>
            <p:cNvSpPr/>
            <p:nvPr/>
          </p:nvSpPr>
          <p:spPr>
            <a:xfrm>
              <a:off x="3027363" y="3386138"/>
              <a:ext cx="1352550" cy="419100"/>
            </a:xfrm>
            <a:custGeom>
              <a:avLst/>
              <a:gdLst>
                <a:gd name="connsiteX0" fmla="*/ 847725 w 1352550"/>
                <a:gd name="connsiteY0" fmla="*/ 278606 h 419100"/>
                <a:gd name="connsiteX1" fmla="*/ 642937 w 1352550"/>
                <a:gd name="connsiteY1" fmla="*/ 333375 h 419100"/>
                <a:gd name="connsiteX2" fmla="*/ 476250 w 1352550"/>
                <a:gd name="connsiteY2" fmla="*/ 376237 h 419100"/>
                <a:gd name="connsiteX3" fmla="*/ 361950 w 1352550"/>
                <a:gd name="connsiteY3" fmla="*/ 407193 h 419100"/>
                <a:gd name="connsiteX4" fmla="*/ 314325 w 1352550"/>
                <a:gd name="connsiteY4" fmla="*/ 419100 h 419100"/>
                <a:gd name="connsiteX5" fmla="*/ 307181 w 1352550"/>
                <a:gd name="connsiteY5" fmla="*/ 419100 h 419100"/>
                <a:gd name="connsiteX6" fmla="*/ 278606 w 1352550"/>
                <a:gd name="connsiteY6" fmla="*/ 409575 h 419100"/>
                <a:gd name="connsiteX7" fmla="*/ 228600 w 1352550"/>
                <a:gd name="connsiteY7" fmla="*/ 383381 h 419100"/>
                <a:gd name="connsiteX8" fmla="*/ 197644 w 1352550"/>
                <a:gd name="connsiteY8" fmla="*/ 364331 h 419100"/>
                <a:gd name="connsiteX9" fmla="*/ 159544 w 1352550"/>
                <a:gd name="connsiteY9" fmla="*/ 338137 h 419100"/>
                <a:gd name="connsiteX10" fmla="*/ 133350 w 1352550"/>
                <a:gd name="connsiteY10" fmla="*/ 316706 h 419100"/>
                <a:gd name="connsiteX11" fmla="*/ 114300 w 1352550"/>
                <a:gd name="connsiteY11" fmla="*/ 300037 h 419100"/>
                <a:gd name="connsiteX12" fmla="*/ 92869 w 1352550"/>
                <a:gd name="connsiteY12" fmla="*/ 278606 h 419100"/>
                <a:gd name="connsiteX13" fmla="*/ 61912 w 1352550"/>
                <a:gd name="connsiteY13" fmla="*/ 245268 h 419100"/>
                <a:gd name="connsiteX14" fmla="*/ 40481 w 1352550"/>
                <a:gd name="connsiteY14" fmla="*/ 211931 h 419100"/>
                <a:gd name="connsiteX15" fmla="*/ 23812 w 1352550"/>
                <a:gd name="connsiteY15" fmla="*/ 180975 h 419100"/>
                <a:gd name="connsiteX16" fmla="*/ 4762 w 1352550"/>
                <a:gd name="connsiteY16" fmla="*/ 145256 h 419100"/>
                <a:gd name="connsiteX17" fmla="*/ 0 w 1352550"/>
                <a:gd name="connsiteY17" fmla="*/ 133350 h 419100"/>
                <a:gd name="connsiteX18" fmla="*/ 0 w 1352550"/>
                <a:gd name="connsiteY18" fmla="*/ 121443 h 419100"/>
                <a:gd name="connsiteX19" fmla="*/ 2381 w 1352550"/>
                <a:gd name="connsiteY19" fmla="*/ 107156 h 419100"/>
                <a:gd name="connsiteX20" fmla="*/ 7144 w 1352550"/>
                <a:gd name="connsiteY20" fmla="*/ 95250 h 419100"/>
                <a:gd name="connsiteX21" fmla="*/ 19050 w 1352550"/>
                <a:gd name="connsiteY21" fmla="*/ 85725 h 419100"/>
                <a:gd name="connsiteX22" fmla="*/ 23812 w 1352550"/>
                <a:gd name="connsiteY22" fmla="*/ 83343 h 419100"/>
                <a:gd name="connsiteX23" fmla="*/ 33337 w 1352550"/>
                <a:gd name="connsiteY23" fmla="*/ 83343 h 419100"/>
                <a:gd name="connsiteX24" fmla="*/ 61912 w 1352550"/>
                <a:gd name="connsiteY24" fmla="*/ 97631 h 419100"/>
                <a:gd name="connsiteX25" fmla="*/ 121444 w 1352550"/>
                <a:gd name="connsiteY25" fmla="*/ 130968 h 419100"/>
                <a:gd name="connsiteX26" fmla="*/ 161925 w 1352550"/>
                <a:gd name="connsiteY26" fmla="*/ 150018 h 419100"/>
                <a:gd name="connsiteX27" fmla="*/ 226219 w 1352550"/>
                <a:gd name="connsiteY27" fmla="*/ 176212 h 419100"/>
                <a:gd name="connsiteX28" fmla="*/ 273844 w 1352550"/>
                <a:gd name="connsiteY28" fmla="*/ 190500 h 419100"/>
                <a:gd name="connsiteX29" fmla="*/ 314325 w 1352550"/>
                <a:gd name="connsiteY29" fmla="*/ 200025 h 419100"/>
                <a:gd name="connsiteX30" fmla="*/ 345281 w 1352550"/>
                <a:gd name="connsiteY30" fmla="*/ 202406 h 419100"/>
                <a:gd name="connsiteX31" fmla="*/ 378619 w 1352550"/>
                <a:gd name="connsiteY31" fmla="*/ 202406 h 419100"/>
                <a:gd name="connsiteX32" fmla="*/ 461962 w 1352550"/>
                <a:gd name="connsiteY32" fmla="*/ 185737 h 419100"/>
                <a:gd name="connsiteX33" fmla="*/ 683419 w 1352550"/>
                <a:gd name="connsiteY33" fmla="*/ 135731 h 419100"/>
                <a:gd name="connsiteX34" fmla="*/ 885825 w 1352550"/>
                <a:gd name="connsiteY34" fmla="*/ 88106 h 419100"/>
                <a:gd name="connsiteX35" fmla="*/ 912019 w 1352550"/>
                <a:gd name="connsiteY35" fmla="*/ 73818 h 419100"/>
                <a:gd name="connsiteX36" fmla="*/ 959644 w 1352550"/>
                <a:gd name="connsiteY36" fmla="*/ 38100 h 419100"/>
                <a:gd name="connsiteX37" fmla="*/ 992981 w 1352550"/>
                <a:gd name="connsiteY37" fmla="*/ 11906 h 419100"/>
                <a:gd name="connsiteX38" fmla="*/ 1009650 w 1352550"/>
                <a:gd name="connsiteY38" fmla="*/ 0 h 419100"/>
                <a:gd name="connsiteX39" fmla="*/ 1023937 w 1352550"/>
                <a:gd name="connsiteY39" fmla="*/ 0 h 419100"/>
                <a:gd name="connsiteX40" fmla="*/ 1095375 w 1352550"/>
                <a:gd name="connsiteY40" fmla="*/ 26193 h 419100"/>
                <a:gd name="connsiteX41" fmla="*/ 1152525 w 1352550"/>
                <a:gd name="connsiteY41" fmla="*/ 54768 h 419100"/>
                <a:gd name="connsiteX42" fmla="*/ 1231106 w 1352550"/>
                <a:gd name="connsiteY42" fmla="*/ 97631 h 419100"/>
                <a:gd name="connsiteX43" fmla="*/ 1295400 w 1352550"/>
                <a:gd name="connsiteY43" fmla="*/ 142875 h 419100"/>
                <a:gd name="connsiteX44" fmla="*/ 1333500 w 1352550"/>
                <a:gd name="connsiteY44" fmla="*/ 171450 h 419100"/>
                <a:gd name="connsiteX45" fmla="*/ 1338262 w 1352550"/>
                <a:gd name="connsiteY45" fmla="*/ 176212 h 419100"/>
                <a:gd name="connsiteX46" fmla="*/ 1343025 w 1352550"/>
                <a:gd name="connsiteY46" fmla="*/ 185737 h 419100"/>
                <a:gd name="connsiteX47" fmla="*/ 1347787 w 1352550"/>
                <a:gd name="connsiteY47" fmla="*/ 195262 h 419100"/>
                <a:gd name="connsiteX48" fmla="*/ 1352550 w 1352550"/>
                <a:gd name="connsiteY48" fmla="*/ 211931 h 419100"/>
                <a:gd name="connsiteX49" fmla="*/ 1352550 w 1352550"/>
                <a:gd name="connsiteY49" fmla="*/ 235743 h 419100"/>
                <a:gd name="connsiteX50" fmla="*/ 1343025 w 1352550"/>
                <a:gd name="connsiteY50" fmla="*/ 257175 h 419100"/>
                <a:gd name="connsiteX51" fmla="*/ 1323975 w 1352550"/>
                <a:gd name="connsiteY51" fmla="*/ 273843 h 419100"/>
                <a:gd name="connsiteX52" fmla="*/ 1297781 w 1352550"/>
                <a:gd name="connsiteY52" fmla="*/ 283368 h 419100"/>
                <a:gd name="connsiteX53" fmla="*/ 1271587 w 1352550"/>
                <a:gd name="connsiteY53" fmla="*/ 290512 h 419100"/>
                <a:gd name="connsiteX54" fmla="*/ 923925 w 1352550"/>
                <a:gd name="connsiteY54" fmla="*/ 269081 h 419100"/>
                <a:gd name="connsiteX55" fmla="*/ 847725 w 1352550"/>
                <a:gd name="connsiteY55" fmla="*/ 27860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52550" h="419100">
                  <a:moveTo>
                    <a:pt x="847725" y="278606"/>
                  </a:moveTo>
                  <a:lnTo>
                    <a:pt x="642937" y="333375"/>
                  </a:lnTo>
                  <a:lnTo>
                    <a:pt x="476250" y="376237"/>
                  </a:lnTo>
                  <a:lnTo>
                    <a:pt x="361950" y="407193"/>
                  </a:lnTo>
                  <a:lnTo>
                    <a:pt x="314325" y="419100"/>
                  </a:lnTo>
                  <a:lnTo>
                    <a:pt x="307181" y="419100"/>
                  </a:lnTo>
                  <a:lnTo>
                    <a:pt x="278606" y="409575"/>
                  </a:lnTo>
                  <a:lnTo>
                    <a:pt x="228600" y="383381"/>
                  </a:lnTo>
                  <a:lnTo>
                    <a:pt x="197644" y="364331"/>
                  </a:lnTo>
                  <a:lnTo>
                    <a:pt x="159544" y="338137"/>
                  </a:lnTo>
                  <a:lnTo>
                    <a:pt x="133350" y="316706"/>
                  </a:lnTo>
                  <a:lnTo>
                    <a:pt x="114300" y="300037"/>
                  </a:lnTo>
                  <a:lnTo>
                    <a:pt x="92869" y="278606"/>
                  </a:lnTo>
                  <a:lnTo>
                    <a:pt x="61912" y="245268"/>
                  </a:lnTo>
                  <a:lnTo>
                    <a:pt x="40481" y="211931"/>
                  </a:lnTo>
                  <a:lnTo>
                    <a:pt x="23812" y="180975"/>
                  </a:lnTo>
                  <a:lnTo>
                    <a:pt x="4762" y="145256"/>
                  </a:lnTo>
                  <a:lnTo>
                    <a:pt x="0" y="133350"/>
                  </a:lnTo>
                  <a:lnTo>
                    <a:pt x="0" y="121443"/>
                  </a:lnTo>
                  <a:lnTo>
                    <a:pt x="2381" y="107156"/>
                  </a:lnTo>
                  <a:lnTo>
                    <a:pt x="7144" y="95250"/>
                  </a:lnTo>
                  <a:lnTo>
                    <a:pt x="19050" y="85725"/>
                  </a:lnTo>
                  <a:lnTo>
                    <a:pt x="23812" y="83343"/>
                  </a:lnTo>
                  <a:lnTo>
                    <a:pt x="33337" y="83343"/>
                  </a:lnTo>
                  <a:lnTo>
                    <a:pt x="61912" y="97631"/>
                  </a:lnTo>
                  <a:lnTo>
                    <a:pt x="121444" y="130968"/>
                  </a:lnTo>
                  <a:lnTo>
                    <a:pt x="161925" y="150018"/>
                  </a:lnTo>
                  <a:lnTo>
                    <a:pt x="226219" y="176212"/>
                  </a:lnTo>
                  <a:lnTo>
                    <a:pt x="273844" y="190500"/>
                  </a:lnTo>
                  <a:lnTo>
                    <a:pt x="314325" y="200025"/>
                  </a:lnTo>
                  <a:lnTo>
                    <a:pt x="345281" y="202406"/>
                  </a:lnTo>
                  <a:lnTo>
                    <a:pt x="378619" y="202406"/>
                  </a:lnTo>
                  <a:lnTo>
                    <a:pt x="461962" y="185737"/>
                  </a:lnTo>
                  <a:lnTo>
                    <a:pt x="683419" y="135731"/>
                  </a:lnTo>
                  <a:lnTo>
                    <a:pt x="885825" y="88106"/>
                  </a:lnTo>
                  <a:lnTo>
                    <a:pt x="912019" y="73818"/>
                  </a:lnTo>
                  <a:lnTo>
                    <a:pt x="959644" y="38100"/>
                  </a:lnTo>
                  <a:lnTo>
                    <a:pt x="992981" y="11906"/>
                  </a:lnTo>
                  <a:lnTo>
                    <a:pt x="1009650" y="0"/>
                  </a:lnTo>
                  <a:lnTo>
                    <a:pt x="1023937" y="0"/>
                  </a:lnTo>
                  <a:lnTo>
                    <a:pt x="1095375" y="26193"/>
                  </a:lnTo>
                  <a:lnTo>
                    <a:pt x="1152525" y="54768"/>
                  </a:lnTo>
                  <a:lnTo>
                    <a:pt x="1231106" y="97631"/>
                  </a:lnTo>
                  <a:lnTo>
                    <a:pt x="1295400" y="142875"/>
                  </a:lnTo>
                  <a:lnTo>
                    <a:pt x="1333500" y="171450"/>
                  </a:lnTo>
                  <a:lnTo>
                    <a:pt x="1338262" y="176212"/>
                  </a:lnTo>
                  <a:lnTo>
                    <a:pt x="1343025" y="185737"/>
                  </a:lnTo>
                  <a:lnTo>
                    <a:pt x="1347787" y="195262"/>
                  </a:lnTo>
                  <a:lnTo>
                    <a:pt x="1352550" y="211931"/>
                  </a:lnTo>
                  <a:lnTo>
                    <a:pt x="1352550" y="235743"/>
                  </a:lnTo>
                  <a:lnTo>
                    <a:pt x="1343025" y="257175"/>
                  </a:lnTo>
                  <a:lnTo>
                    <a:pt x="1323975" y="273843"/>
                  </a:lnTo>
                  <a:lnTo>
                    <a:pt x="1297781" y="283368"/>
                  </a:lnTo>
                  <a:lnTo>
                    <a:pt x="1271587" y="290512"/>
                  </a:lnTo>
                  <a:lnTo>
                    <a:pt x="923925" y="269081"/>
                  </a:lnTo>
                  <a:lnTo>
                    <a:pt x="8477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1">
              <a:extLst>
                <a:ext uri="{FF2B5EF4-FFF2-40B4-BE49-F238E27FC236}">
                  <a16:creationId xmlns:a16="http://schemas.microsoft.com/office/drawing/2014/main" id="{BC9E96ED-9DAC-4F94-939A-C824D0FBBABE}"/>
                </a:ext>
              </a:extLst>
            </p:cNvPr>
            <p:cNvSpPr/>
            <p:nvPr/>
          </p:nvSpPr>
          <p:spPr>
            <a:xfrm>
              <a:off x="2979738" y="3611563"/>
              <a:ext cx="1390650" cy="1046162"/>
            </a:xfrm>
            <a:custGeom>
              <a:avLst/>
              <a:gdLst>
                <a:gd name="connsiteX0" fmla="*/ 900112 w 1390650"/>
                <a:gd name="connsiteY0" fmla="*/ 197644 h 1045369"/>
                <a:gd name="connsiteX1" fmla="*/ 845344 w 1390650"/>
                <a:gd name="connsiteY1" fmla="*/ 269082 h 1045369"/>
                <a:gd name="connsiteX2" fmla="*/ 783431 w 1390650"/>
                <a:gd name="connsiteY2" fmla="*/ 340519 h 1045369"/>
                <a:gd name="connsiteX3" fmla="*/ 716756 w 1390650"/>
                <a:gd name="connsiteY3" fmla="*/ 416719 h 1045369"/>
                <a:gd name="connsiteX4" fmla="*/ 628650 w 1390650"/>
                <a:gd name="connsiteY4" fmla="*/ 507207 h 1045369"/>
                <a:gd name="connsiteX5" fmla="*/ 561975 w 1390650"/>
                <a:gd name="connsiteY5" fmla="*/ 576263 h 1045369"/>
                <a:gd name="connsiteX6" fmla="*/ 485775 w 1390650"/>
                <a:gd name="connsiteY6" fmla="*/ 645319 h 1045369"/>
                <a:gd name="connsiteX7" fmla="*/ 402431 w 1390650"/>
                <a:gd name="connsiteY7" fmla="*/ 716757 h 1045369"/>
                <a:gd name="connsiteX8" fmla="*/ 314325 w 1390650"/>
                <a:gd name="connsiteY8" fmla="*/ 788194 h 1045369"/>
                <a:gd name="connsiteX9" fmla="*/ 238125 w 1390650"/>
                <a:gd name="connsiteY9" fmla="*/ 850107 h 1045369"/>
                <a:gd name="connsiteX10" fmla="*/ 88106 w 1390650"/>
                <a:gd name="connsiteY10" fmla="*/ 954882 h 1045369"/>
                <a:gd name="connsiteX11" fmla="*/ 16669 w 1390650"/>
                <a:gd name="connsiteY11" fmla="*/ 1004888 h 1045369"/>
                <a:gd name="connsiteX12" fmla="*/ 4762 w 1390650"/>
                <a:gd name="connsiteY12" fmla="*/ 1016794 h 1045369"/>
                <a:gd name="connsiteX13" fmla="*/ 0 w 1390650"/>
                <a:gd name="connsiteY13" fmla="*/ 1026319 h 1045369"/>
                <a:gd name="connsiteX14" fmla="*/ 0 w 1390650"/>
                <a:gd name="connsiteY14" fmla="*/ 1035844 h 1045369"/>
                <a:gd name="connsiteX15" fmla="*/ 7144 w 1390650"/>
                <a:gd name="connsiteY15" fmla="*/ 1040607 h 1045369"/>
                <a:gd name="connsiteX16" fmla="*/ 26194 w 1390650"/>
                <a:gd name="connsiteY16" fmla="*/ 1045369 h 1045369"/>
                <a:gd name="connsiteX17" fmla="*/ 64294 w 1390650"/>
                <a:gd name="connsiteY17" fmla="*/ 1040607 h 1045369"/>
                <a:gd name="connsiteX18" fmla="*/ 161925 w 1390650"/>
                <a:gd name="connsiteY18" fmla="*/ 1007269 h 1045369"/>
                <a:gd name="connsiteX19" fmla="*/ 273844 w 1390650"/>
                <a:gd name="connsiteY19" fmla="*/ 957263 h 1045369"/>
                <a:gd name="connsiteX20" fmla="*/ 361950 w 1390650"/>
                <a:gd name="connsiteY20" fmla="*/ 907257 h 1045369"/>
                <a:gd name="connsiteX21" fmla="*/ 471487 w 1390650"/>
                <a:gd name="connsiteY21" fmla="*/ 838200 h 1045369"/>
                <a:gd name="connsiteX22" fmla="*/ 576262 w 1390650"/>
                <a:gd name="connsiteY22" fmla="*/ 759619 h 1045369"/>
                <a:gd name="connsiteX23" fmla="*/ 719137 w 1390650"/>
                <a:gd name="connsiteY23" fmla="*/ 640557 h 1045369"/>
                <a:gd name="connsiteX24" fmla="*/ 823912 w 1390650"/>
                <a:gd name="connsiteY24" fmla="*/ 540544 h 1045369"/>
                <a:gd name="connsiteX25" fmla="*/ 919162 w 1390650"/>
                <a:gd name="connsiteY25" fmla="*/ 445294 h 1045369"/>
                <a:gd name="connsiteX26" fmla="*/ 1002506 w 1390650"/>
                <a:gd name="connsiteY26" fmla="*/ 357188 h 1045369"/>
                <a:gd name="connsiteX27" fmla="*/ 1052512 w 1390650"/>
                <a:gd name="connsiteY27" fmla="*/ 302419 h 1045369"/>
                <a:gd name="connsiteX28" fmla="*/ 1090612 w 1390650"/>
                <a:gd name="connsiteY28" fmla="*/ 264319 h 1045369"/>
                <a:gd name="connsiteX29" fmla="*/ 1157287 w 1390650"/>
                <a:gd name="connsiteY29" fmla="*/ 197644 h 1045369"/>
                <a:gd name="connsiteX30" fmla="*/ 1216819 w 1390650"/>
                <a:gd name="connsiteY30" fmla="*/ 145257 h 1045369"/>
                <a:gd name="connsiteX31" fmla="*/ 1281112 w 1390650"/>
                <a:gd name="connsiteY31" fmla="*/ 92869 h 1045369"/>
                <a:gd name="connsiteX32" fmla="*/ 1312069 w 1390650"/>
                <a:gd name="connsiteY32" fmla="*/ 69057 h 1045369"/>
                <a:gd name="connsiteX33" fmla="*/ 1321594 w 1390650"/>
                <a:gd name="connsiteY33" fmla="*/ 64294 h 1045369"/>
                <a:gd name="connsiteX34" fmla="*/ 1345406 w 1390650"/>
                <a:gd name="connsiteY34" fmla="*/ 54769 h 1045369"/>
                <a:gd name="connsiteX35" fmla="*/ 1371600 w 1390650"/>
                <a:gd name="connsiteY35" fmla="*/ 42863 h 1045369"/>
                <a:gd name="connsiteX36" fmla="*/ 1390650 w 1390650"/>
                <a:gd name="connsiteY36" fmla="*/ 21432 h 1045369"/>
                <a:gd name="connsiteX37" fmla="*/ 964406 w 1390650"/>
                <a:gd name="connsiteY37" fmla="*/ 0 h 1045369"/>
                <a:gd name="connsiteX38" fmla="*/ 983456 w 1390650"/>
                <a:gd name="connsiteY38" fmla="*/ 35719 h 1045369"/>
                <a:gd name="connsiteX39" fmla="*/ 985837 w 1390650"/>
                <a:gd name="connsiteY39" fmla="*/ 45244 h 1045369"/>
                <a:gd name="connsiteX40" fmla="*/ 988219 w 1390650"/>
                <a:gd name="connsiteY40" fmla="*/ 57150 h 1045369"/>
                <a:gd name="connsiteX41" fmla="*/ 988219 w 1390650"/>
                <a:gd name="connsiteY41" fmla="*/ 69057 h 1045369"/>
                <a:gd name="connsiteX42" fmla="*/ 978694 w 1390650"/>
                <a:gd name="connsiteY42" fmla="*/ 88107 h 1045369"/>
                <a:gd name="connsiteX43" fmla="*/ 954881 w 1390650"/>
                <a:gd name="connsiteY43" fmla="*/ 116682 h 1045369"/>
                <a:gd name="connsiteX44" fmla="*/ 900112 w 1390650"/>
                <a:gd name="connsiteY44" fmla="*/ 1976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0650" h="1045369">
                  <a:moveTo>
                    <a:pt x="900112" y="197644"/>
                  </a:moveTo>
                  <a:lnTo>
                    <a:pt x="845344" y="269082"/>
                  </a:lnTo>
                  <a:lnTo>
                    <a:pt x="783431" y="340519"/>
                  </a:lnTo>
                  <a:lnTo>
                    <a:pt x="716756" y="416719"/>
                  </a:lnTo>
                  <a:lnTo>
                    <a:pt x="628650" y="507207"/>
                  </a:lnTo>
                  <a:lnTo>
                    <a:pt x="561975" y="576263"/>
                  </a:lnTo>
                  <a:lnTo>
                    <a:pt x="485775" y="645319"/>
                  </a:lnTo>
                  <a:lnTo>
                    <a:pt x="402431" y="716757"/>
                  </a:lnTo>
                  <a:lnTo>
                    <a:pt x="314325" y="788194"/>
                  </a:lnTo>
                  <a:lnTo>
                    <a:pt x="238125" y="850107"/>
                  </a:lnTo>
                  <a:lnTo>
                    <a:pt x="88106" y="954882"/>
                  </a:lnTo>
                  <a:lnTo>
                    <a:pt x="16669" y="1004888"/>
                  </a:lnTo>
                  <a:lnTo>
                    <a:pt x="4762" y="1016794"/>
                  </a:lnTo>
                  <a:lnTo>
                    <a:pt x="0" y="1026319"/>
                  </a:lnTo>
                  <a:lnTo>
                    <a:pt x="0" y="1035844"/>
                  </a:lnTo>
                  <a:lnTo>
                    <a:pt x="7144" y="1040607"/>
                  </a:lnTo>
                  <a:lnTo>
                    <a:pt x="26194" y="1045369"/>
                  </a:lnTo>
                  <a:lnTo>
                    <a:pt x="64294" y="1040607"/>
                  </a:lnTo>
                  <a:lnTo>
                    <a:pt x="161925" y="1007269"/>
                  </a:lnTo>
                  <a:lnTo>
                    <a:pt x="273844" y="957263"/>
                  </a:lnTo>
                  <a:lnTo>
                    <a:pt x="361950" y="907257"/>
                  </a:lnTo>
                  <a:lnTo>
                    <a:pt x="471487" y="838200"/>
                  </a:lnTo>
                  <a:lnTo>
                    <a:pt x="576262" y="759619"/>
                  </a:lnTo>
                  <a:lnTo>
                    <a:pt x="719137" y="640557"/>
                  </a:lnTo>
                  <a:lnTo>
                    <a:pt x="823912" y="540544"/>
                  </a:lnTo>
                  <a:lnTo>
                    <a:pt x="919162" y="445294"/>
                  </a:lnTo>
                  <a:lnTo>
                    <a:pt x="1002506" y="357188"/>
                  </a:lnTo>
                  <a:lnTo>
                    <a:pt x="1052512" y="302419"/>
                  </a:lnTo>
                  <a:lnTo>
                    <a:pt x="1090612" y="264319"/>
                  </a:lnTo>
                  <a:lnTo>
                    <a:pt x="1157287" y="197644"/>
                  </a:lnTo>
                  <a:lnTo>
                    <a:pt x="1216819" y="145257"/>
                  </a:lnTo>
                  <a:lnTo>
                    <a:pt x="1281112" y="92869"/>
                  </a:lnTo>
                  <a:lnTo>
                    <a:pt x="1312069" y="69057"/>
                  </a:lnTo>
                  <a:lnTo>
                    <a:pt x="1321594" y="64294"/>
                  </a:lnTo>
                  <a:lnTo>
                    <a:pt x="1345406" y="54769"/>
                  </a:lnTo>
                  <a:lnTo>
                    <a:pt x="1371600" y="42863"/>
                  </a:lnTo>
                  <a:lnTo>
                    <a:pt x="1390650" y="21432"/>
                  </a:lnTo>
                  <a:lnTo>
                    <a:pt x="964406" y="0"/>
                  </a:lnTo>
                  <a:lnTo>
                    <a:pt x="983456" y="35719"/>
                  </a:lnTo>
                  <a:lnTo>
                    <a:pt x="985837" y="45244"/>
                  </a:lnTo>
                  <a:lnTo>
                    <a:pt x="988219" y="57150"/>
                  </a:lnTo>
                  <a:lnTo>
                    <a:pt x="988219" y="69057"/>
                  </a:lnTo>
                  <a:lnTo>
                    <a:pt x="978694" y="88107"/>
                  </a:lnTo>
                  <a:lnTo>
                    <a:pt x="954881" y="116682"/>
                  </a:lnTo>
                  <a:lnTo>
                    <a:pt x="900112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2">
              <a:extLst>
                <a:ext uri="{FF2B5EF4-FFF2-40B4-BE49-F238E27FC236}">
                  <a16:creationId xmlns:a16="http://schemas.microsoft.com/office/drawing/2014/main" id="{90966C8C-E715-480B-A0A5-23E03DA6687E}"/>
                </a:ext>
              </a:extLst>
            </p:cNvPr>
            <p:cNvSpPr/>
            <p:nvPr/>
          </p:nvSpPr>
          <p:spPr>
            <a:xfrm>
              <a:off x="5384800" y="2852738"/>
              <a:ext cx="1265238" cy="739775"/>
            </a:xfrm>
            <a:custGeom>
              <a:avLst/>
              <a:gdLst>
                <a:gd name="connsiteX0" fmla="*/ 633413 w 1264444"/>
                <a:gd name="connsiteY0" fmla="*/ 335757 h 738188"/>
                <a:gd name="connsiteX1" fmla="*/ 497682 w 1264444"/>
                <a:gd name="connsiteY1" fmla="*/ 419100 h 738188"/>
                <a:gd name="connsiteX2" fmla="*/ 340519 w 1264444"/>
                <a:gd name="connsiteY2" fmla="*/ 504825 h 738188"/>
                <a:gd name="connsiteX3" fmla="*/ 140494 w 1264444"/>
                <a:gd name="connsiteY3" fmla="*/ 607219 h 738188"/>
                <a:gd name="connsiteX4" fmla="*/ 0 w 1264444"/>
                <a:gd name="connsiteY4" fmla="*/ 676275 h 738188"/>
                <a:gd name="connsiteX5" fmla="*/ 69057 w 1264444"/>
                <a:gd name="connsiteY5" fmla="*/ 738188 h 738188"/>
                <a:gd name="connsiteX6" fmla="*/ 230982 w 1264444"/>
                <a:gd name="connsiteY6" fmla="*/ 683419 h 738188"/>
                <a:gd name="connsiteX7" fmla="*/ 473869 w 1264444"/>
                <a:gd name="connsiteY7" fmla="*/ 592932 h 738188"/>
                <a:gd name="connsiteX8" fmla="*/ 666750 w 1264444"/>
                <a:gd name="connsiteY8" fmla="*/ 514350 h 738188"/>
                <a:gd name="connsiteX9" fmla="*/ 781050 w 1264444"/>
                <a:gd name="connsiteY9" fmla="*/ 464344 h 738188"/>
                <a:gd name="connsiteX10" fmla="*/ 862013 w 1264444"/>
                <a:gd name="connsiteY10" fmla="*/ 428625 h 738188"/>
                <a:gd name="connsiteX11" fmla="*/ 921544 w 1264444"/>
                <a:gd name="connsiteY11" fmla="*/ 402432 h 738188"/>
                <a:gd name="connsiteX12" fmla="*/ 964407 w 1264444"/>
                <a:gd name="connsiteY12" fmla="*/ 390525 h 738188"/>
                <a:gd name="connsiteX13" fmla="*/ 1090613 w 1264444"/>
                <a:gd name="connsiteY13" fmla="*/ 361950 h 738188"/>
                <a:gd name="connsiteX14" fmla="*/ 1200150 w 1264444"/>
                <a:gd name="connsiteY14" fmla="*/ 338138 h 738188"/>
                <a:gd name="connsiteX15" fmla="*/ 1240632 w 1264444"/>
                <a:gd name="connsiteY15" fmla="*/ 323850 h 738188"/>
                <a:gd name="connsiteX16" fmla="*/ 1254919 w 1264444"/>
                <a:gd name="connsiteY16" fmla="*/ 314325 h 738188"/>
                <a:gd name="connsiteX17" fmla="*/ 1259682 w 1264444"/>
                <a:gd name="connsiteY17" fmla="*/ 307182 h 738188"/>
                <a:gd name="connsiteX18" fmla="*/ 1264444 w 1264444"/>
                <a:gd name="connsiteY18" fmla="*/ 295275 h 738188"/>
                <a:gd name="connsiteX19" fmla="*/ 1264444 w 1264444"/>
                <a:gd name="connsiteY19" fmla="*/ 283369 h 738188"/>
                <a:gd name="connsiteX20" fmla="*/ 1262063 w 1264444"/>
                <a:gd name="connsiteY20" fmla="*/ 271463 h 738188"/>
                <a:gd name="connsiteX21" fmla="*/ 1254919 w 1264444"/>
                <a:gd name="connsiteY21" fmla="*/ 254794 h 738188"/>
                <a:gd name="connsiteX22" fmla="*/ 1228725 w 1264444"/>
                <a:gd name="connsiteY22" fmla="*/ 230982 h 738188"/>
                <a:gd name="connsiteX23" fmla="*/ 1195388 w 1264444"/>
                <a:gd name="connsiteY23" fmla="*/ 209550 h 738188"/>
                <a:gd name="connsiteX24" fmla="*/ 1181100 w 1264444"/>
                <a:gd name="connsiteY24" fmla="*/ 202407 h 738188"/>
                <a:gd name="connsiteX25" fmla="*/ 1157288 w 1264444"/>
                <a:gd name="connsiteY25" fmla="*/ 185738 h 738188"/>
                <a:gd name="connsiteX26" fmla="*/ 1121569 w 1264444"/>
                <a:gd name="connsiteY26" fmla="*/ 157163 h 738188"/>
                <a:gd name="connsiteX27" fmla="*/ 1069182 w 1264444"/>
                <a:gd name="connsiteY27" fmla="*/ 121444 h 738188"/>
                <a:gd name="connsiteX28" fmla="*/ 1002507 w 1264444"/>
                <a:gd name="connsiteY28" fmla="*/ 83344 h 738188"/>
                <a:gd name="connsiteX29" fmla="*/ 940594 w 1264444"/>
                <a:gd name="connsiteY29" fmla="*/ 52388 h 738188"/>
                <a:gd name="connsiteX30" fmla="*/ 857250 w 1264444"/>
                <a:gd name="connsiteY30" fmla="*/ 19050 h 738188"/>
                <a:gd name="connsiteX31" fmla="*/ 809625 w 1264444"/>
                <a:gd name="connsiteY31" fmla="*/ 4763 h 738188"/>
                <a:gd name="connsiteX32" fmla="*/ 781050 w 1264444"/>
                <a:gd name="connsiteY32" fmla="*/ 0 h 738188"/>
                <a:gd name="connsiteX33" fmla="*/ 762000 w 1264444"/>
                <a:gd name="connsiteY33" fmla="*/ 0 h 738188"/>
                <a:gd name="connsiteX34" fmla="*/ 750094 w 1264444"/>
                <a:gd name="connsiteY34" fmla="*/ 4763 h 738188"/>
                <a:gd name="connsiteX35" fmla="*/ 747713 w 1264444"/>
                <a:gd name="connsiteY35" fmla="*/ 11907 h 738188"/>
                <a:gd name="connsiteX36" fmla="*/ 747713 w 1264444"/>
                <a:gd name="connsiteY36" fmla="*/ 23813 h 738188"/>
                <a:gd name="connsiteX37" fmla="*/ 759619 w 1264444"/>
                <a:gd name="connsiteY37" fmla="*/ 45244 h 738188"/>
                <a:gd name="connsiteX38" fmla="*/ 776288 w 1264444"/>
                <a:gd name="connsiteY38" fmla="*/ 66675 h 738188"/>
                <a:gd name="connsiteX39" fmla="*/ 797719 w 1264444"/>
                <a:gd name="connsiteY39" fmla="*/ 78582 h 738188"/>
                <a:gd name="connsiteX40" fmla="*/ 819150 w 1264444"/>
                <a:gd name="connsiteY40" fmla="*/ 92869 h 738188"/>
                <a:gd name="connsiteX41" fmla="*/ 831057 w 1264444"/>
                <a:gd name="connsiteY41" fmla="*/ 109538 h 738188"/>
                <a:gd name="connsiteX42" fmla="*/ 840582 w 1264444"/>
                <a:gd name="connsiteY42" fmla="*/ 133350 h 738188"/>
                <a:gd name="connsiteX43" fmla="*/ 845344 w 1264444"/>
                <a:gd name="connsiteY43" fmla="*/ 154782 h 738188"/>
                <a:gd name="connsiteX44" fmla="*/ 840582 w 1264444"/>
                <a:gd name="connsiteY44" fmla="*/ 169069 h 738188"/>
                <a:gd name="connsiteX45" fmla="*/ 831057 w 1264444"/>
                <a:gd name="connsiteY45" fmla="*/ 185738 h 738188"/>
                <a:gd name="connsiteX46" fmla="*/ 792957 w 1264444"/>
                <a:gd name="connsiteY46" fmla="*/ 219075 h 738188"/>
                <a:gd name="connsiteX47" fmla="*/ 735807 w 1264444"/>
                <a:gd name="connsiteY47" fmla="*/ 266700 h 738188"/>
                <a:gd name="connsiteX48" fmla="*/ 633413 w 1264444"/>
                <a:gd name="connsiteY48" fmla="*/ 335757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4444" h="738188">
                  <a:moveTo>
                    <a:pt x="633413" y="335757"/>
                  </a:moveTo>
                  <a:lnTo>
                    <a:pt x="497682" y="419100"/>
                  </a:lnTo>
                  <a:lnTo>
                    <a:pt x="340519" y="504825"/>
                  </a:lnTo>
                  <a:lnTo>
                    <a:pt x="140494" y="607219"/>
                  </a:lnTo>
                  <a:lnTo>
                    <a:pt x="0" y="676275"/>
                  </a:lnTo>
                  <a:lnTo>
                    <a:pt x="69057" y="738188"/>
                  </a:lnTo>
                  <a:lnTo>
                    <a:pt x="230982" y="683419"/>
                  </a:lnTo>
                  <a:lnTo>
                    <a:pt x="473869" y="592932"/>
                  </a:lnTo>
                  <a:lnTo>
                    <a:pt x="666750" y="514350"/>
                  </a:lnTo>
                  <a:lnTo>
                    <a:pt x="781050" y="464344"/>
                  </a:lnTo>
                  <a:lnTo>
                    <a:pt x="862013" y="428625"/>
                  </a:lnTo>
                  <a:lnTo>
                    <a:pt x="921544" y="402432"/>
                  </a:lnTo>
                  <a:lnTo>
                    <a:pt x="964407" y="390525"/>
                  </a:lnTo>
                  <a:lnTo>
                    <a:pt x="1090613" y="361950"/>
                  </a:lnTo>
                  <a:lnTo>
                    <a:pt x="1200150" y="338138"/>
                  </a:lnTo>
                  <a:lnTo>
                    <a:pt x="1240632" y="323850"/>
                  </a:lnTo>
                  <a:lnTo>
                    <a:pt x="1254919" y="314325"/>
                  </a:lnTo>
                  <a:lnTo>
                    <a:pt x="1259682" y="307182"/>
                  </a:lnTo>
                  <a:lnTo>
                    <a:pt x="1264444" y="295275"/>
                  </a:lnTo>
                  <a:lnTo>
                    <a:pt x="1264444" y="283369"/>
                  </a:lnTo>
                  <a:lnTo>
                    <a:pt x="1262063" y="271463"/>
                  </a:lnTo>
                  <a:lnTo>
                    <a:pt x="1254919" y="254794"/>
                  </a:lnTo>
                  <a:lnTo>
                    <a:pt x="1228725" y="230982"/>
                  </a:lnTo>
                  <a:lnTo>
                    <a:pt x="1195388" y="209550"/>
                  </a:lnTo>
                  <a:lnTo>
                    <a:pt x="1181100" y="202407"/>
                  </a:lnTo>
                  <a:lnTo>
                    <a:pt x="1157288" y="185738"/>
                  </a:lnTo>
                  <a:lnTo>
                    <a:pt x="1121569" y="157163"/>
                  </a:lnTo>
                  <a:lnTo>
                    <a:pt x="1069182" y="121444"/>
                  </a:lnTo>
                  <a:lnTo>
                    <a:pt x="1002507" y="83344"/>
                  </a:lnTo>
                  <a:lnTo>
                    <a:pt x="940594" y="52388"/>
                  </a:lnTo>
                  <a:lnTo>
                    <a:pt x="857250" y="19050"/>
                  </a:lnTo>
                  <a:lnTo>
                    <a:pt x="809625" y="4763"/>
                  </a:lnTo>
                  <a:lnTo>
                    <a:pt x="781050" y="0"/>
                  </a:lnTo>
                  <a:lnTo>
                    <a:pt x="762000" y="0"/>
                  </a:lnTo>
                  <a:lnTo>
                    <a:pt x="750094" y="4763"/>
                  </a:lnTo>
                  <a:lnTo>
                    <a:pt x="747713" y="11907"/>
                  </a:lnTo>
                  <a:lnTo>
                    <a:pt x="747713" y="23813"/>
                  </a:lnTo>
                  <a:lnTo>
                    <a:pt x="759619" y="45244"/>
                  </a:lnTo>
                  <a:lnTo>
                    <a:pt x="776288" y="66675"/>
                  </a:lnTo>
                  <a:lnTo>
                    <a:pt x="797719" y="78582"/>
                  </a:lnTo>
                  <a:lnTo>
                    <a:pt x="819150" y="92869"/>
                  </a:lnTo>
                  <a:lnTo>
                    <a:pt x="831057" y="109538"/>
                  </a:lnTo>
                  <a:lnTo>
                    <a:pt x="840582" y="133350"/>
                  </a:lnTo>
                  <a:lnTo>
                    <a:pt x="845344" y="154782"/>
                  </a:lnTo>
                  <a:lnTo>
                    <a:pt x="840582" y="169069"/>
                  </a:lnTo>
                  <a:lnTo>
                    <a:pt x="831057" y="185738"/>
                  </a:lnTo>
                  <a:lnTo>
                    <a:pt x="792957" y="219075"/>
                  </a:lnTo>
                  <a:lnTo>
                    <a:pt x="735807" y="266700"/>
                  </a:lnTo>
                  <a:lnTo>
                    <a:pt x="633413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33">
              <a:extLst>
                <a:ext uri="{FF2B5EF4-FFF2-40B4-BE49-F238E27FC236}">
                  <a16:creationId xmlns:a16="http://schemas.microsoft.com/office/drawing/2014/main" id="{9904BE22-2495-4907-9D5C-7A4EE997B6EB}"/>
                </a:ext>
              </a:extLst>
            </p:cNvPr>
            <p:cNvSpPr/>
            <p:nvPr/>
          </p:nvSpPr>
          <p:spPr>
            <a:xfrm>
              <a:off x="5065713" y="3352800"/>
              <a:ext cx="2044700" cy="1081088"/>
            </a:xfrm>
            <a:custGeom>
              <a:avLst/>
              <a:gdLst>
                <a:gd name="connsiteX0" fmla="*/ 664369 w 2045494"/>
                <a:gd name="connsiteY0" fmla="*/ 581025 h 1081088"/>
                <a:gd name="connsiteX1" fmla="*/ 526256 w 2045494"/>
                <a:gd name="connsiteY1" fmla="*/ 464344 h 1081088"/>
                <a:gd name="connsiteX2" fmla="*/ 433387 w 2045494"/>
                <a:gd name="connsiteY2" fmla="*/ 385763 h 1081088"/>
                <a:gd name="connsiteX3" fmla="*/ 357187 w 2045494"/>
                <a:gd name="connsiteY3" fmla="*/ 316706 h 1081088"/>
                <a:gd name="connsiteX4" fmla="*/ 261937 w 2045494"/>
                <a:gd name="connsiteY4" fmla="*/ 238125 h 1081088"/>
                <a:gd name="connsiteX5" fmla="*/ 200025 w 2045494"/>
                <a:gd name="connsiteY5" fmla="*/ 185738 h 1081088"/>
                <a:gd name="connsiteX6" fmla="*/ 164306 w 2045494"/>
                <a:gd name="connsiteY6" fmla="*/ 157163 h 1081088"/>
                <a:gd name="connsiteX7" fmla="*/ 121444 w 2045494"/>
                <a:gd name="connsiteY7" fmla="*/ 123825 h 1081088"/>
                <a:gd name="connsiteX8" fmla="*/ 80962 w 2045494"/>
                <a:gd name="connsiteY8" fmla="*/ 92869 h 1081088"/>
                <a:gd name="connsiteX9" fmla="*/ 61912 w 2045494"/>
                <a:gd name="connsiteY9" fmla="*/ 78581 h 1081088"/>
                <a:gd name="connsiteX10" fmla="*/ 40481 w 2045494"/>
                <a:gd name="connsiteY10" fmla="*/ 66675 h 1081088"/>
                <a:gd name="connsiteX11" fmla="*/ 28575 w 2045494"/>
                <a:gd name="connsiteY11" fmla="*/ 59531 h 1081088"/>
                <a:gd name="connsiteX12" fmla="*/ 19050 w 2045494"/>
                <a:gd name="connsiteY12" fmla="*/ 52388 h 1081088"/>
                <a:gd name="connsiteX13" fmla="*/ 7144 w 2045494"/>
                <a:gd name="connsiteY13" fmla="*/ 42863 h 1081088"/>
                <a:gd name="connsiteX14" fmla="*/ 2381 w 2045494"/>
                <a:gd name="connsiteY14" fmla="*/ 33338 h 1081088"/>
                <a:gd name="connsiteX15" fmla="*/ 0 w 2045494"/>
                <a:gd name="connsiteY15" fmla="*/ 21431 h 1081088"/>
                <a:gd name="connsiteX16" fmla="*/ 7144 w 2045494"/>
                <a:gd name="connsiteY16" fmla="*/ 14288 h 1081088"/>
                <a:gd name="connsiteX17" fmla="*/ 28575 w 2045494"/>
                <a:gd name="connsiteY17" fmla="*/ 2381 h 1081088"/>
                <a:gd name="connsiteX18" fmla="*/ 40481 w 2045494"/>
                <a:gd name="connsiteY18" fmla="*/ 0 h 1081088"/>
                <a:gd name="connsiteX19" fmla="*/ 71437 w 2045494"/>
                <a:gd name="connsiteY19" fmla="*/ 0 h 1081088"/>
                <a:gd name="connsiteX20" fmla="*/ 119062 w 2045494"/>
                <a:gd name="connsiteY20" fmla="*/ 7144 h 1081088"/>
                <a:gd name="connsiteX21" fmla="*/ 130969 w 2045494"/>
                <a:gd name="connsiteY21" fmla="*/ 14288 h 1081088"/>
                <a:gd name="connsiteX22" fmla="*/ 180975 w 2045494"/>
                <a:gd name="connsiteY22" fmla="*/ 50006 h 1081088"/>
                <a:gd name="connsiteX23" fmla="*/ 238125 w 2045494"/>
                <a:gd name="connsiteY23" fmla="*/ 83344 h 1081088"/>
                <a:gd name="connsiteX24" fmla="*/ 304800 w 2045494"/>
                <a:gd name="connsiteY24" fmla="*/ 119063 h 1081088"/>
                <a:gd name="connsiteX25" fmla="*/ 376237 w 2045494"/>
                <a:gd name="connsiteY25" fmla="*/ 154781 h 1081088"/>
                <a:gd name="connsiteX26" fmla="*/ 423862 w 2045494"/>
                <a:gd name="connsiteY26" fmla="*/ 204788 h 1081088"/>
                <a:gd name="connsiteX27" fmla="*/ 540544 w 2045494"/>
                <a:gd name="connsiteY27" fmla="*/ 273844 h 1081088"/>
                <a:gd name="connsiteX28" fmla="*/ 669131 w 2045494"/>
                <a:gd name="connsiteY28" fmla="*/ 357188 h 1081088"/>
                <a:gd name="connsiteX29" fmla="*/ 783431 w 2045494"/>
                <a:gd name="connsiteY29" fmla="*/ 426244 h 1081088"/>
                <a:gd name="connsiteX30" fmla="*/ 904875 w 2045494"/>
                <a:gd name="connsiteY30" fmla="*/ 500063 h 1081088"/>
                <a:gd name="connsiteX31" fmla="*/ 1026319 w 2045494"/>
                <a:gd name="connsiteY31" fmla="*/ 573881 h 1081088"/>
                <a:gd name="connsiteX32" fmla="*/ 1162050 w 2045494"/>
                <a:gd name="connsiteY32" fmla="*/ 650081 h 1081088"/>
                <a:gd name="connsiteX33" fmla="*/ 1276350 w 2045494"/>
                <a:gd name="connsiteY33" fmla="*/ 709613 h 1081088"/>
                <a:gd name="connsiteX34" fmla="*/ 1385887 w 2045494"/>
                <a:gd name="connsiteY34" fmla="*/ 759619 h 1081088"/>
                <a:gd name="connsiteX35" fmla="*/ 1531144 w 2045494"/>
                <a:gd name="connsiteY35" fmla="*/ 812006 h 1081088"/>
                <a:gd name="connsiteX36" fmla="*/ 1700212 w 2045494"/>
                <a:gd name="connsiteY36" fmla="*/ 866775 h 1081088"/>
                <a:gd name="connsiteX37" fmla="*/ 1883569 w 2045494"/>
                <a:gd name="connsiteY37" fmla="*/ 919163 h 1081088"/>
                <a:gd name="connsiteX38" fmla="*/ 1988344 w 2045494"/>
                <a:gd name="connsiteY38" fmla="*/ 950119 h 1081088"/>
                <a:gd name="connsiteX39" fmla="*/ 2014537 w 2045494"/>
                <a:gd name="connsiteY39" fmla="*/ 962025 h 1081088"/>
                <a:gd name="connsiteX40" fmla="*/ 2035969 w 2045494"/>
                <a:gd name="connsiteY40" fmla="*/ 976313 h 1081088"/>
                <a:gd name="connsiteX41" fmla="*/ 2043112 w 2045494"/>
                <a:gd name="connsiteY41" fmla="*/ 985838 h 1081088"/>
                <a:gd name="connsiteX42" fmla="*/ 2045494 w 2045494"/>
                <a:gd name="connsiteY42" fmla="*/ 992981 h 1081088"/>
                <a:gd name="connsiteX43" fmla="*/ 2045494 w 2045494"/>
                <a:gd name="connsiteY43" fmla="*/ 1002506 h 1081088"/>
                <a:gd name="connsiteX44" fmla="*/ 2033587 w 2045494"/>
                <a:gd name="connsiteY44" fmla="*/ 1016794 h 1081088"/>
                <a:gd name="connsiteX45" fmla="*/ 2021681 w 2045494"/>
                <a:gd name="connsiteY45" fmla="*/ 1026319 h 1081088"/>
                <a:gd name="connsiteX46" fmla="*/ 2009775 w 2045494"/>
                <a:gd name="connsiteY46" fmla="*/ 1033463 h 1081088"/>
                <a:gd name="connsiteX47" fmla="*/ 1990725 w 2045494"/>
                <a:gd name="connsiteY47" fmla="*/ 1038225 h 1081088"/>
                <a:gd name="connsiteX48" fmla="*/ 1931194 w 2045494"/>
                <a:gd name="connsiteY48" fmla="*/ 1042988 h 1081088"/>
                <a:gd name="connsiteX49" fmla="*/ 1831181 w 2045494"/>
                <a:gd name="connsiteY49" fmla="*/ 1050131 h 1081088"/>
                <a:gd name="connsiteX50" fmla="*/ 1721644 w 2045494"/>
                <a:gd name="connsiteY50" fmla="*/ 1059656 h 1081088"/>
                <a:gd name="connsiteX51" fmla="*/ 1614487 w 2045494"/>
                <a:gd name="connsiteY51" fmla="*/ 1066800 h 1081088"/>
                <a:gd name="connsiteX52" fmla="*/ 1476375 w 2045494"/>
                <a:gd name="connsiteY52" fmla="*/ 1076325 h 1081088"/>
                <a:gd name="connsiteX53" fmla="*/ 1423987 w 2045494"/>
                <a:gd name="connsiteY53" fmla="*/ 1078706 h 1081088"/>
                <a:gd name="connsiteX54" fmla="*/ 1393031 w 2045494"/>
                <a:gd name="connsiteY54" fmla="*/ 1081088 h 1081088"/>
                <a:gd name="connsiteX55" fmla="*/ 1345406 w 2045494"/>
                <a:gd name="connsiteY55" fmla="*/ 1078706 h 1081088"/>
                <a:gd name="connsiteX56" fmla="*/ 1316831 w 2045494"/>
                <a:gd name="connsiteY56" fmla="*/ 1073944 h 1081088"/>
                <a:gd name="connsiteX57" fmla="*/ 1273969 w 2045494"/>
                <a:gd name="connsiteY57" fmla="*/ 1062038 h 1081088"/>
                <a:gd name="connsiteX58" fmla="*/ 1240631 w 2045494"/>
                <a:gd name="connsiteY58" fmla="*/ 1047750 h 1081088"/>
                <a:gd name="connsiteX59" fmla="*/ 1214437 w 2045494"/>
                <a:gd name="connsiteY59" fmla="*/ 1031081 h 1081088"/>
                <a:gd name="connsiteX60" fmla="*/ 1140619 w 2045494"/>
                <a:gd name="connsiteY60" fmla="*/ 971550 h 1081088"/>
                <a:gd name="connsiteX61" fmla="*/ 1045369 w 2045494"/>
                <a:gd name="connsiteY61" fmla="*/ 897731 h 1081088"/>
                <a:gd name="connsiteX62" fmla="*/ 973931 w 2045494"/>
                <a:gd name="connsiteY62" fmla="*/ 838200 h 1081088"/>
                <a:gd name="connsiteX63" fmla="*/ 864394 w 2045494"/>
                <a:gd name="connsiteY63" fmla="*/ 745331 h 1081088"/>
                <a:gd name="connsiteX64" fmla="*/ 783431 w 2045494"/>
                <a:gd name="connsiteY64" fmla="*/ 678656 h 1081088"/>
                <a:gd name="connsiteX65" fmla="*/ 664369 w 2045494"/>
                <a:gd name="connsiteY65" fmla="*/ 581025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45494" h="1081088">
                  <a:moveTo>
                    <a:pt x="664369" y="581025"/>
                  </a:moveTo>
                  <a:lnTo>
                    <a:pt x="526256" y="464344"/>
                  </a:lnTo>
                  <a:lnTo>
                    <a:pt x="433387" y="385763"/>
                  </a:lnTo>
                  <a:lnTo>
                    <a:pt x="357187" y="316706"/>
                  </a:lnTo>
                  <a:lnTo>
                    <a:pt x="261937" y="238125"/>
                  </a:lnTo>
                  <a:lnTo>
                    <a:pt x="200025" y="185738"/>
                  </a:lnTo>
                  <a:lnTo>
                    <a:pt x="164306" y="157163"/>
                  </a:lnTo>
                  <a:lnTo>
                    <a:pt x="121444" y="123825"/>
                  </a:lnTo>
                  <a:lnTo>
                    <a:pt x="80962" y="92869"/>
                  </a:lnTo>
                  <a:lnTo>
                    <a:pt x="61912" y="78581"/>
                  </a:lnTo>
                  <a:lnTo>
                    <a:pt x="40481" y="66675"/>
                  </a:lnTo>
                  <a:lnTo>
                    <a:pt x="28575" y="59531"/>
                  </a:lnTo>
                  <a:lnTo>
                    <a:pt x="19050" y="52388"/>
                  </a:lnTo>
                  <a:lnTo>
                    <a:pt x="7144" y="42863"/>
                  </a:lnTo>
                  <a:lnTo>
                    <a:pt x="2381" y="33338"/>
                  </a:lnTo>
                  <a:lnTo>
                    <a:pt x="0" y="21431"/>
                  </a:lnTo>
                  <a:lnTo>
                    <a:pt x="7144" y="14288"/>
                  </a:lnTo>
                  <a:lnTo>
                    <a:pt x="28575" y="2381"/>
                  </a:lnTo>
                  <a:lnTo>
                    <a:pt x="40481" y="0"/>
                  </a:lnTo>
                  <a:lnTo>
                    <a:pt x="71437" y="0"/>
                  </a:lnTo>
                  <a:lnTo>
                    <a:pt x="119062" y="7144"/>
                  </a:lnTo>
                  <a:lnTo>
                    <a:pt x="130969" y="14288"/>
                  </a:lnTo>
                  <a:lnTo>
                    <a:pt x="180975" y="50006"/>
                  </a:lnTo>
                  <a:lnTo>
                    <a:pt x="238125" y="83344"/>
                  </a:lnTo>
                  <a:lnTo>
                    <a:pt x="304800" y="119063"/>
                  </a:lnTo>
                  <a:lnTo>
                    <a:pt x="376237" y="154781"/>
                  </a:lnTo>
                  <a:lnTo>
                    <a:pt x="423862" y="204788"/>
                  </a:lnTo>
                  <a:lnTo>
                    <a:pt x="540544" y="273844"/>
                  </a:lnTo>
                  <a:lnTo>
                    <a:pt x="669131" y="357188"/>
                  </a:lnTo>
                  <a:lnTo>
                    <a:pt x="783431" y="426244"/>
                  </a:lnTo>
                  <a:lnTo>
                    <a:pt x="904875" y="500063"/>
                  </a:lnTo>
                  <a:lnTo>
                    <a:pt x="1026319" y="573881"/>
                  </a:lnTo>
                  <a:lnTo>
                    <a:pt x="1162050" y="650081"/>
                  </a:lnTo>
                  <a:lnTo>
                    <a:pt x="1276350" y="709613"/>
                  </a:lnTo>
                  <a:lnTo>
                    <a:pt x="1385887" y="759619"/>
                  </a:lnTo>
                  <a:lnTo>
                    <a:pt x="1531144" y="812006"/>
                  </a:lnTo>
                  <a:lnTo>
                    <a:pt x="1700212" y="866775"/>
                  </a:lnTo>
                  <a:lnTo>
                    <a:pt x="1883569" y="919163"/>
                  </a:lnTo>
                  <a:lnTo>
                    <a:pt x="1988344" y="950119"/>
                  </a:lnTo>
                  <a:lnTo>
                    <a:pt x="2014537" y="962025"/>
                  </a:lnTo>
                  <a:lnTo>
                    <a:pt x="2035969" y="976313"/>
                  </a:lnTo>
                  <a:lnTo>
                    <a:pt x="2043112" y="985838"/>
                  </a:lnTo>
                  <a:lnTo>
                    <a:pt x="2045494" y="992981"/>
                  </a:lnTo>
                  <a:lnTo>
                    <a:pt x="2045494" y="1002506"/>
                  </a:lnTo>
                  <a:lnTo>
                    <a:pt x="2033587" y="1016794"/>
                  </a:lnTo>
                  <a:lnTo>
                    <a:pt x="2021681" y="1026319"/>
                  </a:lnTo>
                  <a:lnTo>
                    <a:pt x="2009775" y="1033463"/>
                  </a:lnTo>
                  <a:lnTo>
                    <a:pt x="1990725" y="1038225"/>
                  </a:lnTo>
                  <a:lnTo>
                    <a:pt x="1931194" y="1042988"/>
                  </a:lnTo>
                  <a:lnTo>
                    <a:pt x="1831181" y="1050131"/>
                  </a:lnTo>
                  <a:lnTo>
                    <a:pt x="1721644" y="1059656"/>
                  </a:lnTo>
                  <a:lnTo>
                    <a:pt x="1614487" y="1066800"/>
                  </a:lnTo>
                  <a:lnTo>
                    <a:pt x="1476375" y="1076325"/>
                  </a:lnTo>
                  <a:lnTo>
                    <a:pt x="1423987" y="1078706"/>
                  </a:lnTo>
                  <a:lnTo>
                    <a:pt x="1393031" y="1081088"/>
                  </a:lnTo>
                  <a:lnTo>
                    <a:pt x="1345406" y="1078706"/>
                  </a:lnTo>
                  <a:lnTo>
                    <a:pt x="1316831" y="1073944"/>
                  </a:lnTo>
                  <a:lnTo>
                    <a:pt x="1273969" y="1062038"/>
                  </a:lnTo>
                  <a:lnTo>
                    <a:pt x="1240631" y="1047750"/>
                  </a:lnTo>
                  <a:lnTo>
                    <a:pt x="1214437" y="1031081"/>
                  </a:lnTo>
                  <a:lnTo>
                    <a:pt x="1140619" y="971550"/>
                  </a:lnTo>
                  <a:lnTo>
                    <a:pt x="1045369" y="897731"/>
                  </a:lnTo>
                  <a:lnTo>
                    <a:pt x="973931" y="838200"/>
                  </a:lnTo>
                  <a:lnTo>
                    <a:pt x="864394" y="745331"/>
                  </a:lnTo>
                  <a:lnTo>
                    <a:pt x="783431" y="678656"/>
                  </a:lnTo>
                  <a:lnTo>
                    <a:pt x="664369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34">
              <a:extLst>
                <a:ext uri="{FF2B5EF4-FFF2-40B4-BE49-F238E27FC236}">
                  <a16:creationId xmlns:a16="http://schemas.microsoft.com/office/drawing/2014/main" id="{08DE71FA-DCD8-42A2-83CF-C739CFA05849}"/>
                </a:ext>
              </a:extLst>
            </p:cNvPr>
            <p:cNvSpPr/>
            <p:nvPr/>
          </p:nvSpPr>
          <p:spPr>
            <a:xfrm>
              <a:off x="3636963" y="4524375"/>
              <a:ext cx="2420937" cy="490538"/>
            </a:xfrm>
            <a:custGeom>
              <a:avLst/>
              <a:gdLst>
                <a:gd name="connsiteX0" fmla="*/ 1576387 w 2421731"/>
                <a:gd name="connsiteY0" fmla="*/ 104775 h 490538"/>
                <a:gd name="connsiteX1" fmla="*/ 1314450 w 2421731"/>
                <a:gd name="connsiteY1" fmla="*/ 140494 h 490538"/>
                <a:gd name="connsiteX2" fmla="*/ 1042987 w 2421731"/>
                <a:gd name="connsiteY2" fmla="*/ 183356 h 490538"/>
                <a:gd name="connsiteX3" fmla="*/ 862012 w 2421731"/>
                <a:gd name="connsiteY3" fmla="*/ 211931 h 490538"/>
                <a:gd name="connsiteX4" fmla="*/ 673894 w 2421731"/>
                <a:gd name="connsiteY4" fmla="*/ 242888 h 490538"/>
                <a:gd name="connsiteX5" fmla="*/ 538162 w 2421731"/>
                <a:gd name="connsiteY5" fmla="*/ 266700 h 490538"/>
                <a:gd name="connsiteX6" fmla="*/ 509587 w 2421731"/>
                <a:gd name="connsiteY6" fmla="*/ 269081 h 490538"/>
                <a:gd name="connsiteX7" fmla="*/ 471487 w 2421731"/>
                <a:gd name="connsiteY7" fmla="*/ 271463 h 490538"/>
                <a:gd name="connsiteX8" fmla="*/ 421481 w 2421731"/>
                <a:gd name="connsiteY8" fmla="*/ 271463 h 490538"/>
                <a:gd name="connsiteX9" fmla="*/ 366712 w 2421731"/>
                <a:gd name="connsiteY9" fmla="*/ 271463 h 490538"/>
                <a:gd name="connsiteX10" fmla="*/ 295275 w 2421731"/>
                <a:gd name="connsiteY10" fmla="*/ 266700 h 490538"/>
                <a:gd name="connsiteX11" fmla="*/ 242887 w 2421731"/>
                <a:gd name="connsiteY11" fmla="*/ 261938 h 490538"/>
                <a:gd name="connsiteX12" fmla="*/ 159544 w 2421731"/>
                <a:gd name="connsiteY12" fmla="*/ 247650 h 490538"/>
                <a:gd name="connsiteX13" fmla="*/ 73819 w 2421731"/>
                <a:gd name="connsiteY13" fmla="*/ 226219 h 490538"/>
                <a:gd name="connsiteX14" fmla="*/ 33337 w 2421731"/>
                <a:gd name="connsiteY14" fmla="*/ 211931 h 490538"/>
                <a:gd name="connsiteX15" fmla="*/ 16669 w 2421731"/>
                <a:gd name="connsiteY15" fmla="*/ 209550 h 490538"/>
                <a:gd name="connsiteX16" fmla="*/ 7144 w 2421731"/>
                <a:gd name="connsiteY16" fmla="*/ 209550 h 490538"/>
                <a:gd name="connsiteX17" fmla="*/ 0 w 2421731"/>
                <a:gd name="connsiteY17" fmla="*/ 214313 h 490538"/>
                <a:gd name="connsiteX18" fmla="*/ 0 w 2421731"/>
                <a:gd name="connsiteY18" fmla="*/ 221456 h 490538"/>
                <a:gd name="connsiteX19" fmla="*/ 4762 w 2421731"/>
                <a:gd name="connsiteY19" fmla="*/ 242888 h 490538"/>
                <a:gd name="connsiteX20" fmla="*/ 21431 w 2421731"/>
                <a:gd name="connsiteY20" fmla="*/ 278606 h 490538"/>
                <a:gd name="connsiteX21" fmla="*/ 47625 w 2421731"/>
                <a:gd name="connsiteY21" fmla="*/ 309563 h 490538"/>
                <a:gd name="connsiteX22" fmla="*/ 88106 w 2421731"/>
                <a:gd name="connsiteY22" fmla="*/ 340519 h 490538"/>
                <a:gd name="connsiteX23" fmla="*/ 123825 w 2421731"/>
                <a:gd name="connsiteY23" fmla="*/ 361950 h 490538"/>
                <a:gd name="connsiteX24" fmla="*/ 180975 w 2421731"/>
                <a:gd name="connsiteY24" fmla="*/ 390525 h 490538"/>
                <a:gd name="connsiteX25" fmla="*/ 269081 w 2421731"/>
                <a:gd name="connsiteY25" fmla="*/ 431006 h 490538"/>
                <a:gd name="connsiteX26" fmla="*/ 376237 w 2421731"/>
                <a:gd name="connsiteY26" fmla="*/ 471488 h 490538"/>
                <a:gd name="connsiteX27" fmla="*/ 438150 w 2421731"/>
                <a:gd name="connsiteY27" fmla="*/ 490538 h 490538"/>
                <a:gd name="connsiteX28" fmla="*/ 485775 w 2421731"/>
                <a:gd name="connsiteY28" fmla="*/ 481013 h 490538"/>
                <a:gd name="connsiteX29" fmla="*/ 588169 w 2421731"/>
                <a:gd name="connsiteY29" fmla="*/ 457200 h 490538"/>
                <a:gd name="connsiteX30" fmla="*/ 707231 w 2421731"/>
                <a:gd name="connsiteY30" fmla="*/ 435769 h 490538"/>
                <a:gd name="connsiteX31" fmla="*/ 909637 w 2421731"/>
                <a:gd name="connsiteY31" fmla="*/ 397669 h 490538"/>
                <a:gd name="connsiteX32" fmla="*/ 1062037 w 2421731"/>
                <a:gd name="connsiteY32" fmla="*/ 371475 h 490538"/>
                <a:gd name="connsiteX33" fmla="*/ 1262062 w 2421731"/>
                <a:gd name="connsiteY33" fmla="*/ 340519 h 490538"/>
                <a:gd name="connsiteX34" fmla="*/ 1493044 w 2421731"/>
                <a:gd name="connsiteY34" fmla="*/ 311944 h 490538"/>
                <a:gd name="connsiteX35" fmla="*/ 1671637 w 2421731"/>
                <a:gd name="connsiteY35" fmla="*/ 295275 h 490538"/>
                <a:gd name="connsiteX36" fmla="*/ 1824037 w 2421731"/>
                <a:gd name="connsiteY36" fmla="*/ 285750 h 490538"/>
                <a:gd name="connsiteX37" fmla="*/ 1964531 w 2421731"/>
                <a:gd name="connsiteY37" fmla="*/ 280988 h 490538"/>
                <a:gd name="connsiteX38" fmla="*/ 2135981 w 2421731"/>
                <a:gd name="connsiteY38" fmla="*/ 280988 h 490538"/>
                <a:gd name="connsiteX39" fmla="*/ 2257425 w 2421731"/>
                <a:gd name="connsiteY39" fmla="*/ 288131 h 490538"/>
                <a:gd name="connsiteX40" fmla="*/ 2300287 w 2421731"/>
                <a:gd name="connsiteY40" fmla="*/ 288131 h 490538"/>
                <a:gd name="connsiteX41" fmla="*/ 2338387 w 2421731"/>
                <a:gd name="connsiteY41" fmla="*/ 276225 h 490538"/>
                <a:gd name="connsiteX42" fmla="*/ 2366962 w 2421731"/>
                <a:gd name="connsiteY42" fmla="*/ 261938 h 490538"/>
                <a:gd name="connsiteX43" fmla="*/ 2395537 w 2421731"/>
                <a:gd name="connsiteY43" fmla="*/ 242888 h 490538"/>
                <a:gd name="connsiteX44" fmla="*/ 2409825 w 2421731"/>
                <a:gd name="connsiteY44" fmla="*/ 226219 h 490538"/>
                <a:gd name="connsiteX45" fmla="*/ 2416969 w 2421731"/>
                <a:gd name="connsiteY45" fmla="*/ 211931 h 490538"/>
                <a:gd name="connsiteX46" fmla="*/ 2421731 w 2421731"/>
                <a:gd name="connsiteY46" fmla="*/ 195263 h 490538"/>
                <a:gd name="connsiteX47" fmla="*/ 2421731 w 2421731"/>
                <a:gd name="connsiteY47" fmla="*/ 180975 h 490538"/>
                <a:gd name="connsiteX48" fmla="*/ 2416969 w 2421731"/>
                <a:gd name="connsiteY48" fmla="*/ 159544 h 490538"/>
                <a:gd name="connsiteX49" fmla="*/ 2409825 w 2421731"/>
                <a:gd name="connsiteY49" fmla="*/ 142875 h 490538"/>
                <a:gd name="connsiteX50" fmla="*/ 2402681 w 2421731"/>
                <a:gd name="connsiteY50" fmla="*/ 133350 h 490538"/>
                <a:gd name="connsiteX51" fmla="*/ 2378869 w 2421731"/>
                <a:gd name="connsiteY51" fmla="*/ 121444 h 490538"/>
                <a:gd name="connsiteX52" fmla="*/ 2286000 w 2421731"/>
                <a:gd name="connsiteY52" fmla="*/ 90488 h 490538"/>
                <a:gd name="connsiteX53" fmla="*/ 2152650 w 2421731"/>
                <a:gd name="connsiteY53" fmla="*/ 50006 h 490538"/>
                <a:gd name="connsiteX54" fmla="*/ 2062162 w 2421731"/>
                <a:gd name="connsiteY54" fmla="*/ 26194 h 490538"/>
                <a:gd name="connsiteX55" fmla="*/ 1969294 w 2421731"/>
                <a:gd name="connsiteY55" fmla="*/ 2381 h 490538"/>
                <a:gd name="connsiteX56" fmla="*/ 1959769 w 2421731"/>
                <a:gd name="connsiteY56" fmla="*/ 0 h 490538"/>
                <a:gd name="connsiteX57" fmla="*/ 1940719 w 2421731"/>
                <a:gd name="connsiteY57" fmla="*/ 16669 h 490538"/>
                <a:gd name="connsiteX58" fmla="*/ 1907381 w 2421731"/>
                <a:gd name="connsiteY58" fmla="*/ 42863 h 490538"/>
                <a:gd name="connsiteX59" fmla="*/ 1878806 w 2421731"/>
                <a:gd name="connsiteY59" fmla="*/ 61913 h 490538"/>
                <a:gd name="connsiteX60" fmla="*/ 1852612 w 2421731"/>
                <a:gd name="connsiteY60" fmla="*/ 69056 h 490538"/>
                <a:gd name="connsiteX61" fmla="*/ 1721644 w 2421731"/>
                <a:gd name="connsiteY61" fmla="*/ 88106 h 490538"/>
                <a:gd name="connsiteX62" fmla="*/ 1576387 w 2421731"/>
                <a:gd name="connsiteY62" fmla="*/ 10477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1731" h="490538">
                  <a:moveTo>
                    <a:pt x="1576387" y="104775"/>
                  </a:moveTo>
                  <a:lnTo>
                    <a:pt x="1314450" y="140494"/>
                  </a:lnTo>
                  <a:lnTo>
                    <a:pt x="1042987" y="183356"/>
                  </a:lnTo>
                  <a:lnTo>
                    <a:pt x="862012" y="211931"/>
                  </a:lnTo>
                  <a:lnTo>
                    <a:pt x="673894" y="242888"/>
                  </a:lnTo>
                  <a:lnTo>
                    <a:pt x="538162" y="266700"/>
                  </a:lnTo>
                  <a:lnTo>
                    <a:pt x="509587" y="269081"/>
                  </a:lnTo>
                  <a:lnTo>
                    <a:pt x="471487" y="271463"/>
                  </a:lnTo>
                  <a:lnTo>
                    <a:pt x="421481" y="271463"/>
                  </a:lnTo>
                  <a:lnTo>
                    <a:pt x="366712" y="271463"/>
                  </a:lnTo>
                  <a:lnTo>
                    <a:pt x="295275" y="266700"/>
                  </a:lnTo>
                  <a:lnTo>
                    <a:pt x="242887" y="261938"/>
                  </a:lnTo>
                  <a:lnTo>
                    <a:pt x="159544" y="247650"/>
                  </a:lnTo>
                  <a:lnTo>
                    <a:pt x="73819" y="226219"/>
                  </a:lnTo>
                  <a:lnTo>
                    <a:pt x="33337" y="211931"/>
                  </a:lnTo>
                  <a:lnTo>
                    <a:pt x="16669" y="209550"/>
                  </a:lnTo>
                  <a:lnTo>
                    <a:pt x="7144" y="209550"/>
                  </a:lnTo>
                  <a:lnTo>
                    <a:pt x="0" y="214313"/>
                  </a:lnTo>
                  <a:lnTo>
                    <a:pt x="0" y="221456"/>
                  </a:lnTo>
                  <a:lnTo>
                    <a:pt x="4762" y="242888"/>
                  </a:lnTo>
                  <a:lnTo>
                    <a:pt x="21431" y="278606"/>
                  </a:lnTo>
                  <a:lnTo>
                    <a:pt x="47625" y="309563"/>
                  </a:lnTo>
                  <a:lnTo>
                    <a:pt x="88106" y="340519"/>
                  </a:lnTo>
                  <a:lnTo>
                    <a:pt x="123825" y="361950"/>
                  </a:lnTo>
                  <a:lnTo>
                    <a:pt x="180975" y="390525"/>
                  </a:lnTo>
                  <a:lnTo>
                    <a:pt x="269081" y="431006"/>
                  </a:lnTo>
                  <a:lnTo>
                    <a:pt x="376237" y="471488"/>
                  </a:lnTo>
                  <a:lnTo>
                    <a:pt x="438150" y="490538"/>
                  </a:lnTo>
                  <a:lnTo>
                    <a:pt x="485775" y="481013"/>
                  </a:lnTo>
                  <a:lnTo>
                    <a:pt x="588169" y="457200"/>
                  </a:lnTo>
                  <a:lnTo>
                    <a:pt x="707231" y="435769"/>
                  </a:lnTo>
                  <a:lnTo>
                    <a:pt x="909637" y="397669"/>
                  </a:lnTo>
                  <a:lnTo>
                    <a:pt x="1062037" y="371475"/>
                  </a:lnTo>
                  <a:lnTo>
                    <a:pt x="1262062" y="340519"/>
                  </a:lnTo>
                  <a:lnTo>
                    <a:pt x="1493044" y="311944"/>
                  </a:lnTo>
                  <a:lnTo>
                    <a:pt x="1671637" y="295275"/>
                  </a:lnTo>
                  <a:lnTo>
                    <a:pt x="1824037" y="285750"/>
                  </a:lnTo>
                  <a:lnTo>
                    <a:pt x="1964531" y="280988"/>
                  </a:lnTo>
                  <a:lnTo>
                    <a:pt x="2135981" y="280988"/>
                  </a:lnTo>
                  <a:lnTo>
                    <a:pt x="2257425" y="288131"/>
                  </a:lnTo>
                  <a:lnTo>
                    <a:pt x="2300287" y="288131"/>
                  </a:lnTo>
                  <a:lnTo>
                    <a:pt x="2338387" y="276225"/>
                  </a:lnTo>
                  <a:lnTo>
                    <a:pt x="2366962" y="261938"/>
                  </a:lnTo>
                  <a:lnTo>
                    <a:pt x="2395537" y="242888"/>
                  </a:lnTo>
                  <a:lnTo>
                    <a:pt x="2409825" y="226219"/>
                  </a:lnTo>
                  <a:lnTo>
                    <a:pt x="2416969" y="211931"/>
                  </a:lnTo>
                  <a:lnTo>
                    <a:pt x="2421731" y="195263"/>
                  </a:lnTo>
                  <a:lnTo>
                    <a:pt x="2421731" y="180975"/>
                  </a:lnTo>
                  <a:lnTo>
                    <a:pt x="2416969" y="159544"/>
                  </a:lnTo>
                  <a:lnTo>
                    <a:pt x="2409825" y="142875"/>
                  </a:lnTo>
                  <a:lnTo>
                    <a:pt x="2402681" y="133350"/>
                  </a:lnTo>
                  <a:lnTo>
                    <a:pt x="2378869" y="121444"/>
                  </a:lnTo>
                  <a:lnTo>
                    <a:pt x="2286000" y="90488"/>
                  </a:lnTo>
                  <a:lnTo>
                    <a:pt x="2152650" y="50006"/>
                  </a:lnTo>
                  <a:lnTo>
                    <a:pt x="2062162" y="26194"/>
                  </a:lnTo>
                  <a:lnTo>
                    <a:pt x="1969294" y="2381"/>
                  </a:lnTo>
                  <a:lnTo>
                    <a:pt x="1959769" y="0"/>
                  </a:lnTo>
                  <a:lnTo>
                    <a:pt x="1940719" y="16669"/>
                  </a:lnTo>
                  <a:lnTo>
                    <a:pt x="1907381" y="42863"/>
                  </a:lnTo>
                  <a:lnTo>
                    <a:pt x="1878806" y="61913"/>
                  </a:lnTo>
                  <a:lnTo>
                    <a:pt x="1852612" y="69056"/>
                  </a:lnTo>
                  <a:lnTo>
                    <a:pt x="1721644" y="88106"/>
                  </a:lnTo>
                  <a:lnTo>
                    <a:pt x="157638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35">
              <a:extLst>
                <a:ext uri="{FF2B5EF4-FFF2-40B4-BE49-F238E27FC236}">
                  <a16:creationId xmlns:a16="http://schemas.microsoft.com/office/drawing/2014/main" id="{537FD2D1-AF54-4C96-AE7F-4E6EDD449A60}"/>
                </a:ext>
              </a:extLst>
            </p:cNvPr>
            <p:cNvSpPr/>
            <p:nvPr/>
          </p:nvSpPr>
          <p:spPr>
            <a:xfrm>
              <a:off x="2706688" y="5173663"/>
              <a:ext cx="565150" cy="892175"/>
            </a:xfrm>
            <a:custGeom>
              <a:avLst/>
              <a:gdLst>
                <a:gd name="connsiteX0" fmla="*/ 550069 w 564357"/>
                <a:gd name="connsiteY0" fmla="*/ 221457 h 890588"/>
                <a:gd name="connsiteX1" fmla="*/ 535782 w 564357"/>
                <a:gd name="connsiteY1" fmla="*/ 304800 h 890588"/>
                <a:gd name="connsiteX2" fmla="*/ 516732 w 564357"/>
                <a:gd name="connsiteY2" fmla="*/ 381000 h 890588"/>
                <a:gd name="connsiteX3" fmla="*/ 495300 w 564357"/>
                <a:gd name="connsiteY3" fmla="*/ 454819 h 890588"/>
                <a:gd name="connsiteX4" fmla="*/ 466725 w 564357"/>
                <a:gd name="connsiteY4" fmla="*/ 528638 h 890588"/>
                <a:gd name="connsiteX5" fmla="*/ 435769 w 564357"/>
                <a:gd name="connsiteY5" fmla="*/ 592932 h 890588"/>
                <a:gd name="connsiteX6" fmla="*/ 397669 w 564357"/>
                <a:gd name="connsiteY6" fmla="*/ 659607 h 890588"/>
                <a:gd name="connsiteX7" fmla="*/ 357188 w 564357"/>
                <a:gd name="connsiteY7" fmla="*/ 721519 h 890588"/>
                <a:gd name="connsiteX8" fmla="*/ 311944 w 564357"/>
                <a:gd name="connsiteY8" fmla="*/ 781050 h 890588"/>
                <a:gd name="connsiteX9" fmla="*/ 283369 w 564357"/>
                <a:gd name="connsiteY9" fmla="*/ 814388 h 890588"/>
                <a:gd name="connsiteX10" fmla="*/ 242888 w 564357"/>
                <a:gd name="connsiteY10" fmla="*/ 847725 h 890588"/>
                <a:gd name="connsiteX11" fmla="*/ 200025 w 564357"/>
                <a:gd name="connsiteY11" fmla="*/ 869157 h 890588"/>
                <a:gd name="connsiteX12" fmla="*/ 145257 w 564357"/>
                <a:gd name="connsiteY12" fmla="*/ 885825 h 890588"/>
                <a:gd name="connsiteX13" fmla="*/ 109538 w 564357"/>
                <a:gd name="connsiteY13" fmla="*/ 890588 h 890588"/>
                <a:gd name="connsiteX14" fmla="*/ 57150 w 564357"/>
                <a:gd name="connsiteY14" fmla="*/ 890588 h 890588"/>
                <a:gd name="connsiteX15" fmla="*/ 30957 w 564357"/>
                <a:gd name="connsiteY15" fmla="*/ 881063 h 890588"/>
                <a:gd name="connsiteX16" fmla="*/ 9525 w 564357"/>
                <a:gd name="connsiteY16" fmla="*/ 864394 h 890588"/>
                <a:gd name="connsiteX17" fmla="*/ 0 w 564357"/>
                <a:gd name="connsiteY17" fmla="*/ 842963 h 890588"/>
                <a:gd name="connsiteX18" fmla="*/ 0 w 564357"/>
                <a:gd name="connsiteY18" fmla="*/ 812007 h 890588"/>
                <a:gd name="connsiteX19" fmla="*/ 4763 w 564357"/>
                <a:gd name="connsiteY19" fmla="*/ 764382 h 890588"/>
                <a:gd name="connsiteX20" fmla="*/ 19050 w 564357"/>
                <a:gd name="connsiteY20" fmla="*/ 707232 h 890588"/>
                <a:gd name="connsiteX21" fmla="*/ 33338 w 564357"/>
                <a:gd name="connsiteY21" fmla="*/ 664369 h 890588"/>
                <a:gd name="connsiteX22" fmla="*/ 61913 w 564357"/>
                <a:gd name="connsiteY22" fmla="*/ 595313 h 890588"/>
                <a:gd name="connsiteX23" fmla="*/ 76200 w 564357"/>
                <a:gd name="connsiteY23" fmla="*/ 573882 h 890588"/>
                <a:gd name="connsiteX24" fmla="*/ 104775 w 564357"/>
                <a:gd name="connsiteY24" fmla="*/ 554832 h 890588"/>
                <a:gd name="connsiteX25" fmla="*/ 140494 w 564357"/>
                <a:gd name="connsiteY25" fmla="*/ 533400 h 890588"/>
                <a:gd name="connsiteX26" fmla="*/ 185738 w 564357"/>
                <a:gd name="connsiteY26" fmla="*/ 500063 h 890588"/>
                <a:gd name="connsiteX27" fmla="*/ 235744 w 564357"/>
                <a:gd name="connsiteY27" fmla="*/ 457200 h 890588"/>
                <a:gd name="connsiteX28" fmla="*/ 290513 w 564357"/>
                <a:gd name="connsiteY28" fmla="*/ 407194 h 890588"/>
                <a:gd name="connsiteX29" fmla="*/ 330994 w 564357"/>
                <a:gd name="connsiteY29" fmla="*/ 361950 h 890588"/>
                <a:gd name="connsiteX30" fmla="*/ 361950 w 564357"/>
                <a:gd name="connsiteY30" fmla="*/ 323850 h 890588"/>
                <a:gd name="connsiteX31" fmla="*/ 400050 w 564357"/>
                <a:gd name="connsiteY31" fmla="*/ 261938 h 890588"/>
                <a:gd name="connsiteX32" fmla="*/ 445294 w 564357"/>
                <a:gd name="connsiteY32" fmla="*/ 185738 h 890588"/>
                <a:gd name="connsiteX33" fmla="*/ 485775 w 564357"/>
                <a:gd name="connsiteY33" fmla="*/ 102394 h 890588"/>
                <a:gd name="connsiteX34" fmla="*/ 497682 w 564357"/>
                <a:gd name="connsiteY34" fmla="*/ 69057 h 890588"/>
                <a:gd name="connsiteX35" fmla="*/ 519113 w 564357"/>
                <a:gd name="connsiteY35" fmla="*/ 19050 h 890588"/>
                <a:gd name="connsiteX36" fmla="*/ 528638 w 564357"/>
                <a:gd name="connsiteY36" fmla="*/ 4763 h 890588"/>
                <a:gd name="connsiteX37" fmla="*/ 542925 w 564357"/>
                <a:gd name="connsiteY37" fmla="*/ 0 h 890588"/>
                <a:gd name="connsiteX38" fmla="*/ 552450 w 564357"/>
                <a:gd name="connsiteY38" fmla="*/ 0 h 890588"/>
                <a:gd name="connsiteX39" fmla="*/ 561975 w 564357"/>
                <a:gd name="connsiteY39" fmla="*/ 11907 h 890588"/>
                <a:gd name="connsiteX40" fmla="*/ 564357 w 564357"/>
                <a:gd name="connsiteY40" fmla="*/ 28575 h 890588"/>
                <a:gd name="connsiteX41" fmla="*/ 559594 w 564357"/>
                <a:gd name="connsiteY41" fmla="*/ 157163 h 890588"/>
                <a:gd name="connsiteX42" fmla="*/ 550069 w 564357"/>
                <a:gd name="connsiteY42" fmla="*/ 221457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4357" h="890588">
                  <a:moveTo>
                    <a:pt x="550069" y="221457"/>
                  </a:moveTo>
                  <a:lnTo>
                    <a:pt x="535782" y="304800"/>
                  </a:lnTo>
                  <a:lnTo>
                    <a:pt x="516732" y="381000"/>
                  </a:lnTo>
                  <a:lnTo>
                    <a:pt x="495300" y="454819"/>
                  </a:lnTo>
                  <a:lnTo>
                    <a:pt x="466725" y="528638"/>
                  </a:lnTo>
                  <a:lnTo>
                    <a:pt x="435769" y="592932"/>
                  </a:lnTo>
                  <a:lnTo>
                    <a:pt x="397669" y="659607"/>
                  </a:lnTo>
                  <a:lnTo>
                    <a:pt x="357188" y="721519"/>
                  </a:lnTo>
                  <a:lnTo>
                    <a:pt x="311944" y="781050"/>
                  </a:lnTo>
                  <a:lnTo>
                    <a:pt x="283369" y="814388"/>
                  </a:lnTo>
                  <a:lnTo>
                    <a:pt x="242888" y="847725"/>
                  </a:lnTo>
                  <a:lnTo>
                    <a:pt x="200025" y="869157"/>
                  </a:lnTo>
                  <a:lnTo>
                    <a:pt x="145257" y="885825"/>
                  </a:lnTo>
                  <a:lnTo>
                    <a:pt x="109538" y="890588"/>
                  </a:lnTo>
                  <a:lnTo>
                    <a:pt x="57150" y="890588"/>
                  </a:lnTo>
                  <a:lnTo>
                    <a:pt x="30957" y="881063"/>
                  </a:lnTo>
                  <a:lnTo>
                    <a:pt x="9525" y="864394"/>
                  </a:lnTo>
                  <a:lnTo>
                    <a:pt x="0" y="842963"/>
                  </a:lnTo>
                  <a:lnTo>
                    <a:pt x="0" y="812007"/>
                  </a:lnTo>
                  <a:lnTo>
                    <a:pt x="4763" y="764382"/>
                  </a:lnTo>
                  <a:lnTo>
                    <a:pt x="19050" y="707232"/>
                  </a:lnTo>
                  <a:lnTo>
                    <a:pt x="33338" y="664369"/>
                  </a:lnTo>
                  <a:lnTo>
                    <a:pt x="61913" y="595313"/>
                  </a:lnTo>
                  <a:lnTo>
                    <a:pt x="76200" y="573882"/>
                  </a:lnTo>
                  <a:lnTo>
                    <a:pt x="104775" y="554832"/>
                  </a:lnTo>
                  <a:lnTo>
                    <a:pt x="140494" y="533400"/>
                  </a:lnTo>
                  <a:lnTo>
                    <a:pt x="185738" y="500063"/>
                  </a:lnTo>
                  <a:lnTo>
                    <a:pt x="235744" y="457200"/>
                  </a:lnTo>
                  <a:lnTo>
                    <a:pt x="290513" y="407194"/>
                  </a:lnTo>
                  <a:lnTo>
                    <a:pt x="330994" y="361950"/>
                  </a:lnTo>
                  <a:lnTo>
                    <a:pt x="361950" y="323850"/>
                  </a:lnTo>
                  <a:lnTo>
                    <a:pt x="400050" y="261938"/>
                  </a:lnTo>
                  <a:lnTo>
                    <a:pt x="445294" y="185738"/>
                  </a:lnTo>
                  <a:lnTo>
                    <a:pt x="485775" y="102394"/>
                  </a:lnTo>
                  <a:lnTo>
                    <a:pt x="497682" y="69057"/>
                  </a:lnTo>
                  <a:lnTo>
                    <a:pt x="519113" y="19050"/>
                  </a:lnTo>
                  <a:lnTo>
                    <a:pt x="528638" y="4763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11907"/>
                  </a:lnTo>
                  <a:lnTo>
                    <a:pt x="564357" y="28575"/>
                  </a:lnTo>
                  <a:lnTo>
                    <a:pt x="559594" y="157163"/>
                  </a:lnTo>
                  <a:lnTo>
                    <a:pt x="55006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36">
              <a:extLst>
                <a:ext uri="{FF2B5EF4-FFF2-40B4-BE49-F238E27FC236}">
                  <a16:creationId xmlns:a16="http://schemas.microsoft.com/office/drawing/2014/main" id="{4C815B6B-5854-4605-AD2D-C7133B95FA4D}"/>
                </a:ext>
              </a:extLst>
            </p:cNvPr>
            <p:cNvSpPr/>
            <p:nvPr/>
          </p:nvSpPr>
          <p:spPr>
            <a:xfrm>
              <a:off x="3970338" y="5133975"/>
              <a:ext cx="530225" cy="819150"/>
            </a:xfrm>
            <a:custGeom>
              <a:avLst/>
              <a:gdLst>
                <a:gd name="connsiteX0" fmla="*/ 190500 w 531019"/>
                <a:gd name="connsiteY0" fmla="*/ 369094 h 819150"/>
                <a:gd name="connsiteX1" fmla="*/ 161925 w 531019"/>
                <a:gd name="connsiteY1" fmla="*/ 292894 h 819150"/>
                <a:gd name="connsiteX2" fmla="*/ 140494 w 531019"/>
                <a:gd name="connsiteY2" fmla="*/ 252413 h 819150"/>
                <a:gd name="connsiteX3" fmla="*/ 109537 w 531019"/>
                <a:gd name="connsiteY3" fmla="*/ 197644 h 819150"/>
                <a:gd name="connsiteX4" fmla="*/ 80962 w 531019"/>
                <a:gd name="connsiteY4" fmla="*/ 147638 h 819150"/>
                <a:gd name="connsiteX5" fmla="*/ 50006 w 531019"/>
                <a:gd name="connsiteY5" fmla="*/ 102394 h 819150"/>
                <a:gd name="connsiteX6" fmla="*/ 30956 w 531019"/>
                <a:gd name="connsiteY6" fmla="*/ 78581 h 819150"/>
                <a:gd name="connsiteX7" fmla="*/ 11906 w 531019"/>
                <a:gd name="connsiteY7" fmla="*/ 52388 h 819150"/>
                <a:gd name="connsiteX8" fmla="*/ 2381 w 531019"/>
                <a:gd name="connsiteY8" fmla="*/ 33338 h 819150"/>
                <a:gd name="connsiteX9" fmla="*/ 0 w 531019"/>
                <a:gd name="connsiteY9" fmla="*/ 19050 h 819150"/>
                <a:gd name="connsiteX10" fmla="*/ 2381 w 531019"/>
                <a:gd name="connsiteY10" fmla="*/ 7144 h 819150"/>
                <a:gd name="connsiteX11" fmla="*/ 9525 w 531019"/>
                <a:gd name="connsiteY11" fmla="*/ 2381 h 819150"/>
                <a:gd name="connsiteX12" fmla="*/ 28575 w 531019"/>
                <a:gd name="connsiteY12" fmla="*/ 0 h 819150"/>
                <a:gd name="connsiteX13" fmla="*/ 78581 w 531019"/>
                <a:gd name="connsiteY13" fmla="*/ 21431 h 819150"/>
                <a:gd name="connsiteX14" fmla="*/ 157162 w 531019"/>
                <a:gd name="connsiteY14" fmla="*/ 76200 h 819150"/>
                <a:gd name="connsiteX15" fmla="*/ 211931 w 531019"/>
                <a:gd name="connsiteY15" fmla="*/ 116681 h 819150"/>
                <a:gd name="connsiteX16" fmla="*/ 285750 w 531019"/>
                <a:gd name="connsiteY16" fmla="*/ 185738 h 819150"/>
                <a:gd name="connsiteX17" fmla="*/ 347662 w 531019"/>
                <a:gd name="connsiteY17" fmla="*/ 250031 h 819150"/>
                <a:gd name="connsiteX18" fmla="*/ 409575 w 531019"/>
                <a:gd name="connsiteY18" fmla="*/ 328613 h 819150"/>
                <a:gd name="connsiteX19" fmla="*/ 457200 w 531019"/>
                <a:gd name="connsiteY19" fmla="*/ 397669 h 819150"/>
                <a:gd name="connsiteX20" fmla="*/ 502444 w 531019"/>
                <a:gd name="connsiteY20" fmla="*/ 466725 h 819150"/>
                <a:gd name="connsiteX21" fmla="*/ 511969 w 531019"/>
                <a:gd name="connsiteY21" fmla="*/ 495300 h 819150"/>
                <a:gd name="connsiteX22" fmla="*/ 521494 w 531019"/>
                <a:gd name="connsiteY22" fmla="*/ 545306 h 819150"/>
                <a:gd name="connsiteX23" fmla="*/ 526256 w 531019"/>
                <a:gd name="connsiteY23" fmla="*/ 600075 h 819150"/>
                <a:gd name="connsiteX24" fmla="*/ 531019 w 531019"/>
                <a:gd name="connsiteY24" fmla="*/ 678656 h 819150"/>
                <a:gd name="connsiteX25" fmla="*/ 528637 w 531019"/>
                <a:gd name="connsiteY25" fmla="*/ 707231 h 819150"/>
                <a:gd name="connsiteX26" fmla="*/ 526256 w 531019"/>
                <a:gd name="connsiteY26" fmla="*/ 733425 h 819150"/>
                <a:gd name="connsiteX27" fmla="*/ 514350 w 531019"/>
                <a:gd name="connsiteY27" fmla="*/ 764381 h 819150"/>
                <a:gd name="connsiteX28" fmla="*/ 497681 w 531019"/>
                <a:gd name="connsiteY28" fmla="*/ 788194 h 819150"/>
                <a:gd name="connsiteX29" fmla="*/ 478631 w 531019"/>
                <a:gd name="connsiteY29" fmla="*/ 804863 h 819150"/>
                <a:gd name="connsiteX30" fmla="*/ 452437 w 531019"/>
                <a:gd name="connsiteY30" fmla="*/ 814388 h 819150"/>
                <a:gd name="connsiteX31" fmla="*/ 426244 w 531019"/>
                <a:gd name="connsiteY31" fmla="*/ 819150 h 819150"/>
                <a:gd name="connsiteX32" fmla="*/ 414337 w 531019"/>
                <a:gd name="connsiteY32" fmla="*/ 819150 h 819150"/>
                <a:gd name="connsiteX33" fmla="*/ 381000 w 531019"/>
                <a:gd name="connsiteY33" fmla="*/ 814388 h 819150"/>
                <a:gd name="connsiteX34" fmla="*/ 347662 w 531019"/>
                <a:gd name="connsiteY34" fmla="*/ 804863 h 819150"/>
                <a:gd name="connsiteX35" fmla="*/ 326231 w 531019"/>
                <a:gd name="connsiteY35" fmla="*/ 792956 h 819150"/>
                <a:gd name="connsiteX36" fmla="*/ 309562 w 531019"/>
                <a:gd name="connsiteY36" fmla="*/ 781050 h 819150"/>
                <a:gd name="connsiteX37" fmla="*/ 295275 w 531019"/>
                <a:gd name="connsiteY37" fmla="*/ 766763 h 819150"/>
                <a:gd name="connsiteX38" fmla="*/ 283369 w 531019"/>
                <a:gd name="connsiteY38" fmla="*/ 747713 h 819150"/>
                <a:gd name="connsiteX39" fmla="*/ 269081 w 531019"/>
                <a:gd name="connsiteY39" fmla="*/ 721519 h 819150"/>
                <a:gd name="connsiteX40" fmla="*/ 259556 w 531019"/>
                <a:gd name="connsiteY40" fmla="*/ 681038 h 819150"/>
                <a:gd name="connsiteX41" fmla="*/ 257175 w 531019"/>
                <a:gd name="connsiteY41" fmla="*/ 647700 h 819150"/>
                <a:gd name="connsiteX42" fmla="*/ 245269 w 531019"/>
                <a:gd name="connsiteY42" fmla="*/ 576263 h 819150"/>
                <a:gd name="connsiteX43" fmla="*/ 226219 w 531019"/>
                <a:gd name="connsiteY43" fmla="*/ 490538 h 819150"/>
                <a:gd name="connsiteX44" fmla="*/ 190500 w 531019"/>
                <a:gd name="connsiteY44" fmla="*/ 36909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1019" h="819150">
                  <a:moveTo>
                    <a:pt x="190500" y="369094"/>
                  </a:moveTo>
                  <a:lnTo>
                    <a:pt x="161925" y="292894"/>
                  </a:lnTo>
                  <a:lnTo>
                    <a:pt x="140494" y="252413"/>
                  </a:lnTo>
                  <a:lnTo>
                    <a:pt x="109537" y="197644"/>
                  </a:lnTo>
                  <a:lnTo>
                    <a:pt x="80962" y="147638"/>
                  </a:lnTo>
                  <a:lnTo>
                    <a:pt x="50006" y="102394"/>
                  </a:lnTo>
                  <a:lnTo>
                    <a:pt x="30956" y="78581"/>
                  </a:lnTo>
                  <a:lnTo>
                    <a:pt x="11906" y="52388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2381"/>
                  </a:lnTo>
                  <a:lnTo>
                    <a:pt x="28575" y="0"/>
                  </a:lnTo>
                  <a:lnTo>
                    <a:pt x="78581" y="21431"/>
                  </a:lnTo>
                  <a:lnTo>
                    <a:pt x="157162" y="76200"/>
                  </a:lnTo>
                  <a:lnTo>
                    <a:pt x="211931" y="116681"/>
                  </a:lnTo>
                  <a:lnTo>
                    <a:pt x="285750" y="185738"/>
                  </a:lnTo>
                  <a:lnTo>
                    <a:pt x="347662" y="250031"/>
                  </a:lnTo>
                  <a:lnTo>
                    <a:pt x="409575" y="328613"/>
                  </a:lnTo>
                  <a:lnTo>
                    <a:pt x="457200" y="397669"/>
                  </a:lnTo>
                  <a:lnTo>
                    <a:pt x="502444" y="466725"/>
                  </a:lnTo>
                  <a:lnTo>
                    <a:pt x="511969" y="495300"/>
                  </a:lnTo>
                  <a:lnTo>
                    <a:pt x="521494" y="545306"/>
                  </a:lnTo>
                  <a:lnTo>
                    <a:pt x="526256" y="600075"/>
                  </a:lnTo>
                  <a:lnTo>
                    <a:pt x="531019" y="678656"/>
                  </a:lnTo>
                  <a:lnTo>
                    <a:pt x="528637" y="707231"/>
                  </a:lnTo>
                  <a:lnTo>
                    <a:pt x="526256" y="733425"/>
                  </a:lnTo>
                  <a:lnTo>
                    <a:pt x="514350" y="764381"/>
                  </a:lnTo>
                  <a:lnTo>
                    <a:pt x="497681" y="788194"/>
                  </a:lnTo>
                  <a:lnTo>
                    <a:pt x="478631" y="804863"/>
                  </a:lnTo>
                  <a:lnTo>
                    <a:pt x="452437" y="814388"/>
                  </a:lnTo>
                  <a:lnTo>
                    <a:pt x="426244" y="819150"/>
                  </a:lnTo>
                  <a:lnTo>
                    <a:pt x="414337" y="819150"/>
                  </a:lnTo>
                  <a:lnTo>
                    <a:pt x="381000" y="814388"/>
                  </a:lnTo>
                  <a:lnTo>
                    <a:pt x="347662" y="804863"/>
                  </a:lnTo>
                  <a:lnTo>
                    <a:pt x="326231" y="792956"/>
                  </a:lnTo>
                  <a:lnTo>
                    <a:pt x="309562" y="781050"/>
                  </a:lnTo>
                  <a:lnTo>
                    <a:pt x="295275" y="766763"/>
                  </a:lnTo>
                  <a:lnTo>
                    <a:pt x="283369" y="747713"/>
                  </a:lnTo>
                  <a:lnTo>
                    <a:pt x="269081" y="721519"/>
                  </a:lnTo>
                  <a:lnTo>
                    <a:pt x="259556" y="681038"/>
                  </a:lnTo>
                  <a:lnTo>
                    <a:pt x="257175" y="647700"/>
                  </a:lnTo>
                  <a:lnTo>
                    <a:pt x="245269" y="576263"/>
                  </a:lnTo>
                  <a:lnTo>
                    <a:pt x="226219" y="490538"/>
                  </a:lnTo>
                  <a:lnTo>
                    <a:pt x="190500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37">
              <a:extLst>
                <a:ext uri="{FF2B5EF4-FFF2-40B4-BE49-F238E27FC236}">
                  <a16:creationId xmlns:a16="http://schemas.microsoft.com/office/drawing/2014/main" id="{4A4FBCEA-4E32-4290-8058-65CC55CFCAAC}"/>
                </a:ext>
              </a:extLst>
            </p:cNvPr>
            <p:cNvSpPr/>
            <p:nvPr/>
          </p:nvSpPr>
          <p:spPr>
            <a:xfrm>
              <a:off x="5024438" y="5091113"/>
              <a:ext cx="614362" cy="803275"/>
            </a:xfrm>
            <a:custGeom>
              <a:avLst/>
              <a:gdLst>
                <a:gd name="connsiteX0" fmla="*/ 323850 w 614362"/>
                <a:gd name="connsiteY0" fmla="*/ 157162 h 802481"/>
                <a:gd name="connsiteX1" fmla="*/ 266700 w 614362"/>
                <a:gd name="connsiteY1" fmla="*/ 121443 h 802481"/>
                <a:gd name="connsiteX2" fmla="*/ 219075 w 614362"/>
                <a:gd name="connsiteY2" fmla="*/ 92868 h 802481"/>
                <a:gd name="connsiteX3" fmla="*/ 169068 w 614362"/>
                <a:gd name="connsiteY3" fmla="*/ 66675 h 802481"/>
                <a:gd name="connsiteX4" fmla="*/ 119062 w 614362"/>
                <a:gd name="connsiteY4" fmla="*/ 42862 h 802481"/>
                <a:gd name="connsiteX5" fmla="*/ 61912 w 614362"/>
                <a:gd name="connsiteY5" fmla="*/ 16668 h 802481"/>
                <a:gd name="connsiteX6" fmla="*/ 35718 w 614362"/>
                <a:gd name="connsiteY6" fmla="*/ 4762 h 802481"/>
                <a:gd name="connsiteX7" fmla="*/ 16668 w 614362"/>
                <a:gd name="connsiteY7" fmla="*/ 0 h 802481"/>
                <a:gd name="connsiteX8" fmla="*/ 9525 w 614362"/>
                <a:gd name="connsiteY8" fmla="*/ 0 h 802481"/>
                <a:gd name="connsiteX9" fmla="*/ 4762 w 614362"/>
                <a:gd name="connsiteY9" fmla="*/ 0 h 802481"/>
                <a:gd name="connsiteX10" fmla="*/ 0 w 614362"/>
                <a:gd name="connsiteY10" fmla="*/ 7143 h 802481"/>
                <a:gd name="connsiteX11" fmla="*/ 0 w 614362"/>
                <a:gd name="connsiteY11" fmla="*/ 21431 h 802481"/>
                <a:gd name="connsiteX12" fmla="*/ 7143 w 614362"/>
                <a:gd name="connsiteY12" fmla="*/ 47625 h 802481"/>
                <a:gd name="connsiteX13" fmla="*/ 35718 w 614362"/>
                <a:gd name="connsiteY13" fmla="*/ 80962 h 802481"/>
                <a:gd name="connsiteX14" fmla="*/ 83343 w 614362"/>
                <a:gd name="connsiteY14" fmla="*/ 135731 h 802481"/>
                <a:gd name="connsiteX15" fmla="*/ 121443 w 614362"/>
                <a:gd name="connsiteY15" fmla="*/ 183356 h 802481"/>
                <a:gd name="connsiteX16" fmla="*/ 169068 w 614362"/>
                <a:gd name="connsiteY16" fmla="*/ 250031 h 802481"/>
                <a:gd name="connsiteX17" fmla="*/ 211931 w 614362"/>
                <a:gd name="connsiteY17" fmla="*/ 323850 h 802481"/>
                <a:gd name="connsiteX18" fmla="*/ 257175 w 614362"/>
                <a:gd name="connsiteY18" fmla="*/ 426243 h 802481"/>
                <a:gd name="connsiteX19" fmla="*/ 285750 w 614362"/>
                <a:gd name="connsiteY19" fmla="*/ 511968 h 802481"/>
                <a:gd name="connsiteX20" fmla="*/ 304800 w 614362"/>
                <a:gd name="connsiteY20" fmla="*/ 585787 h 802481"/>
                <a:gd name="connsiteX21" fmla="*/ 319087 w 614362"/>
                <a:gd name="connsiteY21" fmla="*/ 676275 h 802481"/>
                <a:gd name="connsiteX22" fmla="*/ 323850 w 614362"/>
                <a:gd name="connsiteY22" fmla="*/ 704850 h 802481"/>
                <a:gd name="connsiteX23" fmla="*/ 345281 w 614362"/>
                <a:gd name="connsiteY23" fmla="*/ 735806 h 802481"/>
                <a:gd name="connsiteX24" fmla="*/ 371475 w 614362"/>
                <a:gd name="connsiteY24" fmla="*/ 764381 h 802481"/>
                <a:gd name="connsiteX25" fmla="*/ 395287 w 614362"/>
                <a:gd name="connsiteY25" fmla="*/ 785812 h 802481"/>
                <a:gd name="connsiteX26" fmla="*/ 419100 w 614362"/>
                <a:gd name="connsiteY26" fmla="*/ 797718 h 802481"/>
                <a:gd name="connsiteX27" fmla="*/ 445293 w 614362"/>
                <a:gd name="connsiteY27" fmla="*/ 802481 h 802481"/>
                <a:gd name="connsiteX28" fmla="*/ 476250 w 614362"/>
                <a:gd name="connsiteY28" fmla="*/ 800100 h 802481"/>
                <a:gd name="connsiteX29" fmla="*/ 509587 w 614362"/>
                <a:gd name="connsiteY29" fmla="*/ 790575 h 802481"/>
                <a:gd name="connsiteX30" fmla="*/ 535781 w 614362"/>
                <a:gd name="connsiteY30" fmla="*/ 776287 h 802481"/>
                <a:gd name="connsiteX31" fmla="*/ 550068 w 614362"/>
                <a:gd name="connsiteY31" fmla="*/ 764381 h 802481"/>
                <a:gd name="connsiteX32" fmla="*/ 561975 w 614362"/>
                <a:gd name="connsiteY32" fmla="*/ 742950 h 802481"/>
                <a:gd name="connsiteX33" fmla="*/ 588168 w 614362"/>
                <a:gd name="connsiteY33" fmla="*/ 695325 h 802481"/>
                <a:gd name="connsiteX34" fmla="*/ 607218 w 614362"/>
                <a:gd name="connsiteY34" fmla="*/ 650081 h 802481"/>
                <a:gd name="connsiteX35" fmla="*/ 614362 w 614362"/>
                <a:gd name="connsiteY35" fmla="*/ 619125 h 802481"/>
                <a:gd name="connsiteX36" fmla="*/ 614362 w 614362"/>
                <a:gd name="connsiteY36" fmla="*/ 600075 h 802481"/>
                <a:gd name="connsiteX37" fmla="*/ 600075 w 614362"/>
                <a:gd name="connsiteY37" fmla="*/ 533400 h 802481"/>
                <a:gd name="connsiteX38" fmla="*/ 583406 w 614362"/>
                <a:gd name="connsiteY38" fmla="*/ 478631 h 802481"/>
                <a:gd name="connsiteX39" fmla="*/ 561975 w 614362"/>
                <a:gd name="connsiteY39" fmla="*/ 423862 h 802481"/>
                <a:gd name="connsiteX40" fmla="*/ 538162 w 614362"/>
                <a:gd name="connsiteY40" fmla="*/ 378618 h 802481"/>
                <a:gd name="connsiteX41" fmla="*/ 514350 w 614362"/>
                <a:gd name="connsiteY41" fmla="*/ 340518 h 802481"/>
                <a:gd name="connsiteX42" fmla="*/ 488156 w 614362"/>
                <a:gd name="connsiteY42" fmla="*/ 307181 h 802481"/>
                <a:gd name="connsiteX43" fmla="*/ 461962 w 614362"/>
                <a:gd name="connsiteY43" fmla="*/ 278606 h 802481"/>
                <a:gd name="connsiteX44" fmla="*/ 431006 w 614362"/>
                <a:gd name="connsiteY44" fmla="*/ 247650 h 802481"/>
                <a:gd name="connsiteX45" fmla="*/ 397668 w 614362"/>
                <a:gd name="connsiteY45" fmla="*/ 214312 h 802481"/>
                <a:gd name="connsiteX46" fmla="*/ 323850 w 614362"/>
                <a:gd name="connsiteY46" fmla="*/ 157162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362" h="802481">
                  <a:moveTo>
                    <a:pt x="323850" y="157162"/>
                  </a:moveTo>
                  <a:lnTo>
                    <a:pt x="266700" y="121443"/>
                  </a:lnTo>
                  <a:lnTo>
                    <a:pt x="219075" y="92868"/>
                  </a:lnTo>
                  <a:lnTo>
                    <a:pt x="169068" y="66675"/>
                  </a:lnTo>
                  <a:lnTo>
                    <a:pt x="119062" y="42862"/>
                  </a:lnTo>
                  <a:lnTo>
                    <a:pt x="61912" y="16668"/>
                  </a:lnTo>
                  <a:lnTo>
                    <a:pt x="35718" y="4762"/>
                  </a:lnTo>
                  <a:lnTo>
                    <a:pt x="16668" y="0"/>
                  </a:lnTo>
                  <a:lnTo>
                    <a:pt x="9525" y="0"/>
                  </a:lnTo>
                  <a:lnTo>
                    <a:pt x="4762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7143" y="47625"/>
                  </a:lnTo>
                  <a:lnTo>
                    <a:pt x="35718" y="80962"/>
                  </a:lnTo>
                  <a:lnTo>
                    <a:pt x="83343" y="135731"/>
                  </a:lnTo>
                  <a:lnTo>
                    <a:pt x="121443" y="183356"/>
                  </a:lnTo>
                  <a:lnTo>
                    <a:pt x="169068" y="250031"/>
                  </a:lnTo>
                  <a:lnTo>
                    <a:pt x="211931" y="323850"/>
                  </a:lnTo>
                  <a:lnTo>
                    <a:pt x="257175" y="426243"/>
                  </a:lnTo>
                  <a:lnTo>
                    <a:pt x="285750" y="511968"/>
                  </a:lnTo>
                  <a:lnTo>
                    <a:pt x="304800" y="585787"/>
                  </a:lnTo>
                  <a:lnTo>
                    <a:pt x="319087" y="676275"/>
                  </a:lnTo>
                  <a:lnTo>
                    <a:pt x="323850" y="704850"/>
                  </a:lnTo>
                  <a:lnTo>
                    <a:pt x="345281" y="735806"/>
                  </a:lnTo>
                  <a:lnTo>
                    <a:pt x="371475" y="764381"/>
                  </a:lnTo>
                  <a:lnTo>
                    <a:pt x="395287" y="785812"/>
                  </a:lnTo>
                  <a:lnTo>
                    <a:pt x="419100" y="797718"/>
                  </a:lnTo>
                  <a:lnTo>
                    <a:pt x="445293" y="802481"/>
                  </a:lnTo>
                  <a:lnTo>
                    <a:pt x="476250" y="800100"/>
                  </a:lnTo>
                  <a:lnTo>
                    <a:pt x="509587" y="790575"/>
                  </a:lnTo>
                  <a:lnTo>
                    <a:pt x="535781" y="776287"/>
                  </a:lnTo>
                  <a:lnTo>
                    <a:pt x="550068" y="764381"/>
                  </a:lnTo>
                  <a:lnTo>
                    <a:pt x="561975" y="742950"/>
                  </a:lnTo>
                  <a:lnTo>
                    <a:pt x="588168" y="695325"/>
                  </a:lnTo>
                  <a:lnTo>
                    <a:pt x="607218" y="650081"/>
                  </a:lnTo>
                  <a:lnTo>
                    <a:pt x="614362" y="619125"/>
                  </a:lnTo>
                  <a:lnTo>
                    <a:pt x="614362" y="600075"/>
                  </a:lnTo>
                  <a:lnTo>
                    <a:pt x="600075" y="533400"/>
                  </a:lnTo>
                  <a:lnTo>
                    <a:pt x="583406" y="478631"/>
                  </a:lnTo>
                  <a:lnTo>
                    <a:pt x="561975" y="423862"/>
                  </a:lnTo>
                  <a:lnTo>
                    <a:pt x="538162" y="378618"/>
                  </a:lnTo>
                  <a:lnTo>
                    <a:pt x="514350" y="340518"/>
                  </a:lnTo>
                  <a:lnTo>
                    <a:pt x="488156" y="307181"/>
                  </a:lnTo>
                  <a:lnTo>
                    <a:pt x="461962" y="278606"/>
                  </a:lnTo>
                  <a:lnTo>
                    <a:pt x="431006" y="247650"/>
                  </a:lnTo>
                  <a:lnTo>
                    <a:pt x="397668" y="214312"/>
                  </a:lnTo>
                  <a:lnTo>
                    <a:pt x="323850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38">
              <a:extLst>
                <a:ext uri="{FF2B5EF4-FFF2-40B4-BE49-F238E27FC236}">
                  <a16:creationId xmlns:a16="http://schemas.microsoft.com/office/drawing/2014/main" id="{D360E774-BEF0-4F37-8FBB-4B427077D85E}"/>
                </a:ext>
              </a:extLst>
            </p:cNvPr>
            <p:cNvSpPr/>
            <p:nvPr/>
          </p:nvSpPr>
          <p:spPr>
            <a:xfrm>
              <a:off x="6172200" y="5056188"/>
              <a:ext cx="808038" cy="936625"/>
            </a:xfrm>
            <a:custGeom>
              <a:avLst/>
              <a:gdLst>
                <a:gd name="connsiteX0" fmla="*/ 378619 w 807244"/>
                <a:gd name="connsiteY0" fmla="*/ 485775 h 938212"/>
                <a:gd name="connsiteX1" fmla="*/ 347663 w 807244"/>
                <a:gd name="connsiteY1" fmla="*/ 431006 h 938212"/>
                <a:gd name="connsiteX2" fmla="*/ 319088 w 807244"/>
                <a:gd name="connsiteY2" fmla="*/ 385762 h 938212"/>
                <a:gd name="connsiteX3" fmla="*/ 257175 w 807244"/>
                <a:gd name="connsiteY3" fmla="*/ 307181 h 938212"/>
                <a:gd name="connsiteX4" fmla="*/ 202406 w 807244"/>
                <a:gd name="connsiteY4" fmla="*/ 235744 h 938212"/>
                <a:gd name="connsiteX5" fmla="*/ 152400 w 807244"/>
                <a:gd name="connsiteY5" fmla="*/ 173831 h 938212"/>
                <a:gd name="connsiteX6" fmla="*/ 90488 w 807244"/>
                <a:gd name="connsiteY6" fmla="*/ 109537 h 938212"/>
                <a:gd name="connsiteX7" fmla="*/ 42863 w 807244"/>
                <a:gd name="connsiteY7" fmla="*/ 64294 h 938212"/>
                <a:gd name="connsiteX8" fmla="*/ 14288 w 807244"/>
                <a:gd name="connsiteY8" fmla="*/ 40481 h 938212"/>
                <a:gd name="connsiteX9" fmla="*/ 2381 w 807244"/>
                <a:gd name="connsiteY9" fmla="*/ 23812 h 938212"/>
                <a:gd name="connsiteX10" fmla="*/ 0 w 807244"/>
                <a:gd name="connsiteY10" fmla="*/ 9525 h 938212"/>
                <a:gd name="connsiteX11" fmla="*/ 2381 w 807244"/>
                <a:gd name="connsiteY11" fmla="*/ 4762 h 938212"/>
                <a:gd name="connsiteX12" fmla="*/ 7144 w 807244"/>
                <a:gd name="connsiteY12" fmla="*/ 0 h 938212"/>
                <a:gd name="connsiteX13" fmla="*/ 19050 w 807244"/>
                <a:gd name="connsiteY13" fmla="*/ 0 h 938212"/>
                <a:gd name="connsiteX14" fmla="*/ 76200 w 807244"/>
                <a:gd name="connsiteY14" fmla="*/ 14287 h 938212"/>
                <a:gd name="connsiteX15" fmla="*/ 154781 w 807244"/>
                <a:gd name="connsiteY15" fmla="*/ 47625 h 938212"/>
                <a:gd name="connsiteX16" fmla="*/ 271463 w 807244"/>
                <a:gd name="connsiteY16" fmla="*/ 104775 h 938212"/>
                <a:gd name="connsiteX17" fmla="*/ 333375 w 807244"/>
                <a:gd name="connsiteY17" fmla="*/ 140494 h 938212"/>
                <a:gd name="connsiteX18" fmla="*/ 426244 w 807244"/>
                <a:gd name="connsiteY18" fmla="*/ 195262 h 938212"/>
                <a:gd name="connsiteX19" fmla="*/ 492919 w 807244"/>
                <a:gd name="connsiteY19" fmla="*/ 240506 h 938212"/>
                <a:gd name="connsiteX20" fmla="*/ 569119 w 807244"/>
                <a:gd name="connsiteY20" fmla="*/ 297656 h 938212"/>
                <a:gd name="connsiteX21" fmla="*/ 628650 w 807244"/>
                <a:gd name="connsiteY21" fmla="*/ 347662 h 938212"/>
                <a:gd name="connsiteX22" fmla="*/ 700088 w 807244"/>
                <a:gd name="connsiteY22" fmla="*/ 411956 h 938212"/>
                <a:gd name="connsiteX23" fmla="*/ 723900 w 807244"/>
                <a:gd name="connsiteY23" fmla="*/ 435769 h 938212"/>
                <a:gd name="connsiteX24" fmla="*/ 740569 w 807244"/>
                <a:gd name="connsiteY24" fmla="*/ 476250 h 938212"/>
                <a:gd name="connsiteX25" fmla="*/ 766763 w 807244"/>
                <a:gd name="connsiteY25" fmla="*/ 542925 h 938212"/>
                <a:gd name="connsiteX26" fmla="*/ 785813 w 807244"/>
                <a:gd name="connsiteY26" fmla="*/ 607219 h 938212"/>
                <a:gd name="connsiteX27" fmla="*/ 797719 w 807244"/>
                <a:gd name="connsiteY27" fmla="*/ 652462 h 938212"/>
                <a:gd name="connsiteX28" fmla="*/ 804863 w 807244"/>
                <a:gd name="connsiteY28" fmla="*/ 707231 h 938212"/>
                <a:gd name="connsiteX29" fmla="*/ 807244 w 807244"/>
                <a:gd name="connsiteY29" fmla="*/ 752475 h 938212"/>
                <a:gd name="connsiteX30" fmla="*/ 802481 w 807244"/>
                <a:gd name="connsiteY30" fmla="*/ 795337 h 938212"/>
                <a:gd name="connsiteX31" fmla="*/ 790575 w 807244"/>
                <a:gd name="connsiteY31" fmla="*/ 845344 h 938212"/>
                <a:gd name="connsiteX32" fmla="*/ 766763 w 807244"/>
                <a:gd name="connsiteY32" fmla="*/ 888206 h 938212"/>
                <a:gd name="connsiteX33" fmla="*/ 738188 w 807244"/>
                <a:gd name="connsiteY33" fmla="*/ 914400 h 938212"/>
                <a:gd name="connsiteX34" fmla="*/ 716756 w 807244"/>
                <a:gd name="connsiteY34" fmla="*/ 926306 h 938212"/>
                <a:gd name="connsiteX35" fmla="*/ 692944 w 807244"/>
                <a:gd name="connsiteY35" fmla="*/ 935831 h 938212"/>
                <a:gd name="connsiteX36" fmla="*/ 661988 w 807244"/>
                <a:gd name="connsiteY36" fmla="*/ 938212 h 938212"/>
                <a:gd name="connsiteX37" fmla="*/ 647700 w 807244"/>
                <a:gd name="connsiteY37" fmla="*/ 938212 h 938212"/>
                <a:gd name="connsiteX38" fmla="*/ 614363 w 807244"/>
                <a:gd name="connsiteY38" fmla="*/ 933450 h 938212"/>
                <a:gd name="connsiteX39" fmla="*/ 590550 w 807244"/>
                <a:gd name="connsiteY39" fmla="*/ 921544 h 938212"/>
                <a:gd name="connsiteX40" fmla="*/ 561975 w 807244"/>
                <a:gd name="connsiteY40" fmla="*/ 902494 h 938212"/>
                <a:gd name="connsiteX41" fmla="*/ 545306 w 807244"/>
                <a:gd name="connsiteY41" fmla="*/ 885825 h 938212"/>
                <a:gd name="connsiteX42" fmla="*/ 531019 w 807244"/>
                <a:gd name="connsiteY42" fmla="*/ 864394 h 938212"/>
                <a:gd name="connsiteX43" fmla="*/ 516731 w 807244"/>
                <a:gd name="connsiteY43" fmla="*/ 833437 h 938212"/>
                <a:gd name="connsiteX44" fmla="*/ 507206 w 807244"/>
                <a:gd name="connsiteY44" fmla="*/ 800100 h 938212"/>
                <a:gd name="connsiteX45" fmla="*/ 488156 w 807244"/>
                <a:gd name="connsiteY45" fmla="*/ 738187 h 938212"/>
                <a:gd name="connsiteX46" fmla="*/ 461963 w 807244"/>
                <a:gd name="connsiteY46" fmla="*/ 664369 h 938212"/>
                <a:gd name="connsiteX47" fmla="*/ 438150 w 807244"/>
                <a:gd name="connsiteY47" fmla="*/ 604837 h 938212"/>
                <a:gd name="connsiteX48" fmla="*/ 402431 w 807244"/>
                <a:gd name="connsiteY48" fmla="*/ 533400 h 938212"/>
                <a:gd name="connsiteX49" fmla="*/ 378619 w 807244"/>
                <a:gd name="connsiteY49" fmla="*/ 48577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7244" h="938212">
                  <a:moveTo>
                    <a:pt x="378619" y="485775"/>
                  </a:moveTo>
                  <a:lnTo>
                    <a:pt x="347663" y="431006"/>
                  </a:lnTo>
                  <a:lnTo>
                    <a:pt x="319088" y="385762"/>
                  </a:lnTo>
                  <a:lnTo>
                    <a:pt x="257175" y="307181"/>
                  </a:lnTo>
                  <a:lnTo>
                    <a:pt x="202406" y="235744"/>
                  </a:lnTo>
                  <a:lnTo>
                    <a:pt x="152400" y="173831"/>
                  </a:lnTo>
                  <a:lnTo>
                    <a:pt x="90488" y="109537"/>
                  </a:lnTo>
                  <a:lnTo>
                    <a:pt x="42863" y="64294"/>
                  </a:lnTo>
                  <a:lnTo>
                    <a:pt x="14288" y="40481"/>
                  </a:lnTo>
                  <a:lnTo>
                    <a:pt x="2381" y="23812"/>
                  </a:lnTo>
                  <a:lnTo>
                    <a:pt x="0" y="9525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76200" y="14287"/>
                  </a:lnTo>
                  <a:lnTo>
                    <a:pt x="154781" y="47625"/>
                  </a:lnTo>
                  <a:lnTo>
                    <a:pt x="271463" y="104775"/>
                  </a:lnTo>
                  <a:lnTo>
                    <a:pt x="333375" y="140494"/>
                  </a:lnTo>
                  <a:lnTo>
                    <a:pt x="426244" y="195262"/>
                  </a:lnTo>
                  <a:lnTo>
                    <a:pt x="492919" y="240506"/>
                  </a:lnTo>
                  <a:lnTo>
                    <a:pt x="569119" y="297656"/>
                  </a:lnTo>
                  <a:lnTo>
                    <a:pt x="628650" y="347662"/>
                  </a:lnTo>
                  <a:lnTo>
                    <a:pt x="700088" y="411956"/>
                  </a:lnTo>
                  <a:lnTo>
                    <a:pt x="723900" y="435769"/>
                  </a:lnTo>
                  <a:lnTo>
                    <a:pt x="740569" y="476250"/>
                  </a:lnTo>
                  <a:lnTo>
                    <a:pt x="766763" y="542925"/>
                  </a:lnTo>
                  <a:lnTo>
                    <a:pt x="785813" y="607219"/>
                  </a:lnTo>
                  <a:lnTo>
                    <a:pt x="797719" y="652462"/>
                  </a:lnTo>
                  <a:lnTo>
                    <a:pt x="804863" y="707231"/>
                  </a:lnTo>
                  <a:lnTo>
                    <a:pt x="807244" y="752475"/>
                  </a:lnTo>
                  <a:lnTo>
                    <a:pt x="802481" y="795337"/>
                  </a:lnTo>
                  <a:lnTo>
                    <a:pt x="790575" y="845344"/>
                  </a:lnTo>
                  <a:lnTo>
                    <a:pt x="766763" y="888206"/>
                  </a:lnTo>
                  <a:lnTo>
                    <a:pt x="738188" y="914400"/>
                  </a:lnTo>
                  <a:lnTo>
                    <a:pt x="716756" y="926306"/>
                  </a:lnTo>
                  <a:lnTo>
                    <a:pt x="692944" y="935831"/>
                  </a:lnTo>
                  <a:lnTo>
                    <a:pt x="661988" y="938212"/>
                  </a:lnTo>
                  <a:lnTo>
                    <a:pt x="647700" y="938212"/>
                  </a:lnTo>
                  <a:lnTo>
                    <a:pt x="614363" y="933450"/>
                  </a:lnTo>
                  <a:lnTo>
                    <a:pt x="590550" y="921544"/>
                  </a:lnTo>
                  <a:lnTo>
                    <a:pt x="561975" y="902494"/>
                  </a:lnTo>
                  <a:lnTo>
                    <a:pt x="545306" y="885825"/>
                  </a:lnTo>
                  <a:lnTo>
                    <a:pt x="531019" y="864394"/>
                  </a:lnTo>
                  <a:lnTo>
                    <a:pt x="516731" y="833437"/>
                  </a:lnTo>
                  <a:lnTo>
                    <a:pt x="507206" y="800100"/>
                  </a:lnTo>
                  <a:lnTo>
                    <a:pt x="488156" y="738187"/>
                  </a:lnTo>
                  <a:lnTo>
                    <a:pt x="461963" y="664369"/>
                  </a:lnTo>
                  <a:lnTo>
                    <a:pt x="438150" y="604837"/>
                  </a:lnTo>
                  <a:lnTo>
                    <a:pt x="402431" y="533400"/>
                  </a:lnTo>
                  <a:lnTo>
                    <a:pt x="378619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5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 nodeType="clickPar">
                      <p:stCondLst>
                        <p:cond delay="indefinite"/>
                      </p:stCondLst>
                      <p:childTnLst>
                        <p:par>
                          <p:cTn id="4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0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2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4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 nodeType="clickPar">
                      <p:stCondLst>
                        <p:cond delay="indefinite"/>
                      </p:stCondLst>
                      <p:childTnLst>
                        <p:par>
                          <p:cTn id="5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9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 nodeType="clickPar">
                      <p:stCondLst>
                        <p:cond delay="indefinite"/>
                      </p:stCondLst>
                      <p:childTnLst>
                        <p:par>
                          <p:cTn id="6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4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 nodeType="clickPar">
                      <p:stCondLst>
                        <p:cond delay="indefinite"/>
                      </p:stCondLst>
                      <p:childTnLst>
                        <p:par>
                          <p:cTn id="6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7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9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 nodeType="clickPar">
                      <p:stCondLst>
                        <p:cond delay="indefinite"/>
                      </p:stCondLst>
                      <p:childTnLst>
                        <p:par>
                          <p:cTn id="7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4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 nodeType="clickPar">
                      <p:stCondLst>
                        <p:cond delay="indefinite"/>
                      </p:stCondLst>
                      <p:childTnLst>
                        <p:par>
                          <p:cTn id="7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9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4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9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グループ化 1">
            <a:extLst>
              <a:ext uri="{FF2B5EF4-FFF2-40B4-BE49-F238E27FC236}">
                <a16:creationId xmlns:a16="http://schemas.microsoft.com/office/drawing/2014/main" id="{B3EC5A97-6DA4-4508-9B2D-620B2DF8EF0F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1217613"/>
            <a:ext cx="4403725" cy="4848225"/>
            <a:chOff x="2706688" y="1217613"/>
            <a:chExt cx="4403725" cy="4848225"/>
          </a:xfrm>
        </p:grpSpPr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41C2D81F-C110-4624-AD79-5510E9E345B0}"/>
                </a:ext>
              </a:extLst>
            </p:cNvPr>
            <p:cNvSpPr/>
            <p:nvPr/>
          </p:nvSpPr>
          <p:spPr>
            <a:xfrm>
              <a:off x="2995613" y="1712913"/>
              <a:ext cx="3657600" cy="581025"/>
            </a:xfrm>
            <a:custGeom>
              <a:avLst/>
              <a:gdLst>
                <a:gd name="connsiteX0" fmla="*/ 2129628 w 3657600"/>
                <a:gd name="connsiteY0" fmla="*/ 315722 h 580808"/>
                <a:gd name="connsiteX1" fmla="*/ 1936026 w 3657600"/>
                <a:gd name="connsiteY1" fmla="*/ 339550 h 580808"/>
                <a:gd name="connsiteX2" fmla="*/ 1751359 w 3657600"/>
                <a:gd name="connsiteY2" fmla="*/ 360399 h 580808"/>
                <a:gd name="connsiteX3" fmla="*/ 1599455 w 3657600"/>
                <a:gd name="connsiteY3" fmla="*/ 381249 h 580808"/>
                <a:gd name="connsiteX4" fmla="*/ 1447551 w 3657600"/>
                <a:gd name="connsiteY4" fmla="*/ 405077 h 580808"/>
                <a:gd name="connsiteX5" fmla="*/ 1334368 w 3657600"/>
                <a:gd name="connsiteY5" fmla="*/ 422948 h 580808"/>
                <a:gd name="connsiteX6" fmla="*/ 1108002 w 3657600"/>
                <a:gd name="connsiteY6" fmla="*/ 467625 h 580808"/>
                <a:gd name="connsiteX7" fmla="*/ 985884 w 3657600"/>
                <a:gd name="connsiteY7" fmla="*/ 485496 h 580808"/>
                <a:gd name="connsiteX8" fmla="*/ 896529 w 3657600"/>
                <a:gd name="connsiteY8" fmla="*/ 506346 h 580808"/>
                <a:gd name="connsiteX9" fmla="*/ 786324 w 3657600"/>
                <a:gd name="connsiteY9" fmla="*/ 530174 h 580808"/>
                <a:gd name="connsiteX10" fmla="*/ 691012 w 3657600"/>
                <a:gd name="connsiteY10" fmla="*/ 551023 h 580808"/>
                <a:gd name="connsiteX11" fmla="*/ 607614 w 3657600"/>
                <a:gd name="connsiteY11" fmla="*/ 568894 h 580808"/>
                <a:gd name="connsiteX12" fmla="*/ 527194 w 3657600"/>
                <a:gd name="connsiteY12" fmla="*/ 580808 h 580808"/>
                <a:gd name="connsiteX13" fmla="*/ 515280 w 3657600"/>
                <a:gd name="connsiteY13" fmla="*/ 577830 h 580808"/>
                <a:gd name="connsiteX14" fmla="*/ 443796 w 3657600"/>
                <a:gd name="connsiteY14" fmla="*/ 554002 h 580808"/>
                <a:gd name="connsiteX15" fmla="*/ 363377 w 3657600"/>
                <a:gd name="connsiteY15" fmla="*/ 524217 h 580808"/>
                <a:gd name="connsiteX16" fmla="*/ 303807 w 3657600"/>
                <a:gd name="connsiteY16" fmla="*/ 503367 h 580808"/>
                <a:gd name="connsiteX17" fmla="*/ 214452 w 3657600"/>
                <a:gd name="connsiteY17" fmla="*/ 458690 h 580808"/>
                <a:gd name="connsiteX18" fmla="*/ 163817 w 3657600"/>
                <a:gd name="connsiteY18" fmla="*/ 428905 h 580808"/>
                <a:gd name="connsiteX19" fmla="*/ 119140 w 3657600"/>
                <a:gd name="connsiteY19" fmla="*/ 399120 h 580808"/>
                <a:gd name="connsiteX20" fmla="*/ 83398 w 3657600"/>
                <a:gd name="connsiteY20" fmla="*/ 372313 h 580808"/>
                <a:gd name="connsiteX21" fmla="*/ 59570 w 3657600"/>
                <a:gd name="connsiteY21" fmla="*/ 348485 h 580808"/>
                <a:gd name="connsiteX22" fmla="*/ 35742 w 3657600"/>
                <a:gd name="connsiteY22" fmla="*/ 321679 h 580808"/>
                <a:gd name="connsiteX23" fmla="*/ 20849 w 3657600"/>
                <a:gd name="connsiteY23" fmla="*/ 297851 h 580808"/>
                <a:gd name="connsiteX24" fmla="*/ 5957 w 3657600"/>
                <a:gd name="connsiteY24" fmla="*/ 268066 h 580808"/>
                <a:gd name="connsiteX25" fmla="*/ 0 w 3657600"/>
                <a:gd name="connsiteY25" fmla="*/ 247216 h 580808"/>
                <a:gd name="connsiteX26" fmla="*/ 0 w 3657600"/>
                <a:gd name="connsiteY26" fmla="*/ 232324 h 580808"/>
                <a:gd name="connsiteX27" fmla="*/ 2978 w 3657600"/>
                <a:gd name="connsiteY27" fmla="*/ 220410 h 580808"/>
                <a:gd name="connsiteX28" fmla="*/ 8935 w 3657600"/>
                <a:gd name="connsiteY28" fmla="*/ 220410 h 580808"/>
                <a:gd name="connsiteX29" fmla="*/ 29785 w 3657600"/>
                <a:gd name="connsiteY29" fmla="*/ 226367 h 580808"/>
                <a:gd name="connsiteX30" fmla="*/ 80419 w 3657600"/>
                <a:gd name="connsiteY30" fmla="*/ 253173 h 580808"/>
                <a:gd name="connsiteX31" fmla="*/ 163817 w 3657600"/>
                <a:gd name="connsiteY31" fmla="*/ 297851 h 580808"/>
                <a:gd name="connsiteX32" fmla="*/ 232323 w 3657600"/>
                <a:gd name="connsiteY32" fmla="*/ 318700 h 580808"/>
                <a:gd name="connsiteX33" fmla="*/ 309764 w 3657600"/>
                <a:gd name="connsiteY33" fmla="*/ 333593 h 580808"/>
                <a:gd name="connsiteX34" fmla="*/ 384226 w 3657600"/>
                <a:gd name="connsiteY34" fmla="*/ 333593 h 580808"/>
                <a:gd name="connsiteX35" fmla="*/ 476560 w 3657600"/>
                <a:gd name="connsiteY35" fmla="*/ 327636 h 580808"/>
                <a:gd name="connsiteX36" fmla="*/ 685055 w 3657600"/>
                <a:gd name="connsiteY36" fmla="*/ 306786 h 580808"/>
                <a:gd name="connsiteX37" fmla="*/ 881636 w 3657600"/>
                <a:gd name="connsiteY37" fmla="*/ 274023 h 580808"/>
                <a:gd name="connsiteX38" fmla="*/ 1078217 w 3657600"/>
                <a:gd name="connsiteY38" fmla="*/ 241259 h 580808"/>
                <a:gd name="connsiteX39" fmla="*/ 1295648 w 3657600"/>
                <a:gd name="connsiteY39" fmla="*/ 199560 h 580808"/>
                <a:gd name="connsiteX40" fmla="*/ 1527971 w 3657600"/>
                <a:gd name="connsiteY40" fmla="*/ 172754 h 580808"/>
                <a:gd name="connsiteX41" fmla="*/ 1813907 w 3657600"/>
                <a:gd name="connsiteY41" fmla="*/ 139990 h 580808"/>
                <a:gd name="connsiteX42" fmla="*/ 2096865 w 3657600"/>
                <a:gd name="connsiteY42" fmla="*/ 107226 h 580808"/>
                <a:gd name="connsiteX43" fmla="*/ 2394715 w 3657600"/>
                <a:gd name="connsiteY43" fmla="*/ 74463 h 580808"/>
                <a:gd name="connsiteX44" fmla="*/ 2510877 w 3657600"/>
                <a:gd name="connsiteY44" fmla="*/ 65527 h 580808"/>
                <a:gd name="connsiteX45" fmla="*/ 2784899 w 3657600"/>
                <a:gd name="connsiteY45" fmla="*/ 62549 h 580808"/>
                <a:gd name="connsiteX46" fmla="*/ 2969566 w 3657600"/>
                <a:gd name="connsiteY46" fmla="*/ 56592 h 580808"/>
                <a:gd name="connsiteX47" fmla="*/ 3151254 w 3657600"/>
                <a:gd name="connsiteY47" fmla="*/ 44678 h 580808"/>
                <a:gd name="connsiteX48" fmla="*/ 3192953 w 3657600"/>
                <a:gd name="connsiteY48" fmla="*/ 32764 h 580808"/>
                <a:gd name="connsiteX49" fmla="*/ 3255502 w 3657600"/>
                <a:gd name="connsiteY49" fmla="*/ 2979 h 580808"/>
                <a:gd name="connsiteX50" fmla="*/ 3270394 w 3657600"/>
                <a:gd name="connsiteY50" fmla="*/ 0 h 580808"/>
                <a:gd name="connsiteX51" fmla="*/ 3315072 w 3657600"/>
                <a:gd name="connsiteY51" fmla="*/ 5957 h 580808"/>
                <a:gd name="connsiteX52" fmla="*/ 3431234 w 3657600"/>
                <a:gd name="connsiteY52" fmla="*/ 32764 h 580808"/>
                <a:gd name="connsiteX53" fmla="*/ 3550374 w 3657600"/>
                <a:gd name="connsiteY53" fmla="*/ 71484 h 580808"/>
                <a:gd name="connsiteX54" fmla="*/ 3612922 w 3657600"/>
                <a:gd name="connsiteY54" fmla="*/ 98291 h 580808"/>
                <a:gd name="connsiteX55" fmla="*/ 3645686 w 3657600"/>
                <a:gd name="connsiteY55" fmla="*/ 125098 h 580808"/>
                <a:gd name="connsiteX56" fmla="*/ 3654621 w 3657600"/>
                <a:gd name="connsiteY56" fmla="*/ 145947 h 580808"/>
                <a:gd name="connsiteX57" fmla="*/ 3657600 w 3657600"/>
                <a:gd name="connsiteY57" fmla="*/ 160840 h 580808"/>
                <a:gd name="connsiteX58" fmla="*/ 3657600 w 3657600"/>
                <a:gd name="connsiteY58" fmla="*/ 187646 h 580808"/>
                <a:gd name="connsiteX59" fmla="*/ 3654621 w 3657600"/>
                <a:gd name="connsiteY59" fmla="*/ 211474 h 580808"/>
                <a:gd name="connsiteX60" fmla="*/ 3642707 w 3657600"/>
                <a:gd name="connsiteY60" fmla="*/ 235302 h 580808"/>
                <a:gd name="connsiteX61" fmla="*/ 3621858 w 3657600"/>
                <a:gd name="connsiteY61" fmla="*/ 256152 h 580808"/>
                <a:gd name="connsiteX62" fmla="*/ 3589094 w 3657600"/>
                <a:gd name="connsiteY62" fmla="*/ 274023 h 580808"/>
                <a:gd name="connsiteX63" fmla="*/ 3550374 w 3657600"/>
                <a:gd name="connsiteY63" fmla="*/ 285937 h 580808"/>
                <a:gd name="connsiteX64" fmla="*/ 3490804 w 3657600"/>
                <a:gd name="connsiteY64" fmla="*/ 300829 h 580808"/>
                <a:gd name="connsiteX65" fmla="*/ 3431234 w 3657600"/>
                <a:gd name="connsiteY65" fmla="*/ 309765 h 580808"/>
                <a:gd name="connsiteX66" fmla="*/ 3404427 w 3657600"/>
                <a:gd name="connsiteY66" fmla="*/ 312743 h 580808"/>
                <a:gd name="connsiteX67" fmla="*/ 3347835 w 3657600"/>
                <a:gd name="connsiteY67" fmla="*/ 303808 h 580808"/>
                <a:gd name="connsiteX68" fmla="*/ 3213803 w 3657600"/>
                <a:gd name="connsiteY68" fmla="*/ 291894 h 580808"/>
                <a:gd name="connsiteX69" fmla="*/ 3100620 w 3657600"/>
                <a:gd name="connsiteY69" fmla="*/ 288915 h 580808"/>
                <a:gd name="connsiteX70" fmla="*/ 3008286 w 3657600"/>
                <a:gd name="connsiteY70" fmla="*/ 288915 h 580808"/>
                <a:gd name="connsiteX71" fmla="*/ 2871275 w 3657600"/>
                <a:gd name="connsiteY71" fmla="*/ 288915 h 580808"/>
                <a:gd name="connsiteX72" fmla="*/ 2752135 w 3657600"/>
                <a:gd name="connsiteY72" fmla="*/ 288915 h 580808"/>
                <a:gd name="connsiteX73" fmla="*/ 2647888 w 3657600"/>
                <a:gd name="connsiteY73" fmla="*/ 288915 h 580808"/>
                <a:gd name="connsiteX74" fmla="*/ 2436414 w 3657600"/>
                <a:gd name="connsiteY74" fmla="*/ 288915 h 580808"/>
                <a:gd name="connsiteX75" fmla="*/ 2299403 w 3657600"/>
                <a:gd name="connsiteY75" fmla="*/ 300829 h 580808"/>
                <a:gd name="connsiteX76" fmla="*/ 2129628 w 3657600"/>
                <a:gd name="connsiteY76" fmla="*/ 315722 h 5808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657600" h="580808">
                  <a:moveTo>
                    <a:pt x="2129628" y="315722"/>
                  </a:moveTo>
                  <a:lnTo>
                    <a:pt x="1936026" y="339550"/>
                  </a:lnTo>
                  <a:lnTo>
                    <a:pt x="1751359" y="360399"/>
                  </a:lnTo>
                  <a:lnTo>
                    <a:pt x="1599455" y="381249"/>
                  </a:lnTo>
                  <a:lnTo>
                    <a:pt x="1447551" y="405077"/>
                  </a:lnTo>
                  <a:lnTo>
                    <a:pt x="1334368" y="422948"/>
                  </a:lnTo>
                  <a:lnTo>
                    <a:pt x="1108002" y="467625"/>
                  </a:lnTo>
                  <a:lnTo>
                    <a:pt x="985884" y="485496"/>
                  </a:lnTo>
                  <a:lnTo>
                    <a:pt x="896529" y="506346"/>
                  </a:lnTo>
                  <a:lnTo>
                    <a:pt x="786324" y="530174"/>
                  </a:lnTo>
                  <a:lnTo>
                    <a:pt x="691012" y="551023"/>
                  </a:lnTo>
                  <a:lnTo>
                    <a:pt x="607614" y="568894"/>
                  </a:lnTo>
                  <a:lnTo>
                    <a:pt x="527194" y="580808"/>
                  </a:lnTo>
                  <a:lnTo>
                    <a:pt x="515280" y="577830"/>
                  </a:lnTo>
                  <a:lnTo>
                    <a:pt x="443796" y="554002"/>
                  </a:lnTo>
                  <a:lnTo>
                    <a:pt x="363377" y="524217"/>
                  </a:lnTo>
                  <a:lnTo>
                    <a:pt x="303807" y="503367"/>
                  </a:lnTo>
                  <a:lnTo>
                    <a:pt x="214452" y="458690"/>
                  </a:lnTo>
                  <a:lnTo>
                    <a:pt x="163817" y="428905"/>
                  </a:lnTo>
                  <a:lnTo>
                    <a:pt x="119140" y="399120"/>
                  </a:lnTo>
                  <a:lnTo>
                    <a:pt x="83398" y="372313"/>
                  </a:lnTo>
                  <a:lnTo>
                    <a:pt x="59570" y="348485"/>
                  </a:lnTo>
                  <a:lnTo>
                    <a:pt x="35742" y="321679"/>
                  </a:lnTo>
                  <a:lnTo>
                    <a:pt x="20849" y="297851"/>
                  </a:lnTo>
                  <a:lnTo>
                    <a:pt x="5957" y="268066"/>
                  </a:lnTo>
                  <a:lnTo>
                    <a:pt x="0" y="247216"/>
                  </a:lnTo>
                  <a:lnTo>
                    <a:pt x="0" y="232324"/>
                  </a:lnTo>
                  <a:lnTo>
                    <a:pt x="2978" y="220410"/>
                  </a:lnTo>
                  <a:lnTo>
                    <a:pt x="8935" y="220410"/>
                  </a:lnTo>
                  <a:lnTo>
                    <a:pt x="29785" y="226367"/>
                  </a:lnTo>
                  <a:lnTo>
                    <a:pt x="80419" y="253173"/>
                  </a:lnTo>
                  <a:lnTo>
                    <a:pt x="163817" y="297851"/>
                  </a:lnTo>
                  <a:lnTo>
                    <a:pt x="232323" y="318700"/>
                  </a:lnTo>
                  <a:lnTo>
                    <a:pt x="309764" y="333593"/>
                  </a:lnTo>
                  <a:lnTo>
                    <a:pt x="384226" y="333593"/>
                  </a:lnTo>
                  <a:lnTo>
                    <a:pt x="476560" y="327636"/>
                  </a:lnTo>
                  <a:lnTo>
                    <a:pt x="685055" y="306786"/>
                  </a:lnTo>
                  <a:lnTo>
                    <a:pt x="881636" y="274023"/>
                  </a:lnTo>
                  <a:lnTo>
                    <a:pt x="1078217" y="241259"/>
                  </a:lnTo>
                  <a:lnTo>
                    <a:pt x="1295648" y="199560"/>
                  </a:lnTo>
                  <a:lnTo>
                    <a:pt x="1527971" y="172754"/>
                  </a:lnTo>
                  <a:lnTo>
                    <a:pt x="1813907" y="139990"/>
                  </a:lnTo>
                  <a:lnTo>
                    <a:pt x="2096865" y="107226"/>
                  </a:lnTo>
                  <a:lnTo>
                    <a:pt x="2394715" y="74463"/>
                  </a:lnTo>
                  <a:lnTo>
                    <a:pt x="2510877" y="65527"/>
                  </a:lnTo>
                  <a:lnTo>
                    <a:pt x="2784899" y="62549"/>
                  </a:lnTo>
                  <a:lnTo>
                    <a:pt x="2969566" y="56592"/>
                  </a:lnTo>
                  <a:lnTo>
                    <a:pt x="3151254" y="44678"/>
                  </a:lnTo>
                  <a:lnTo>
                    <a:pt x="3192953" y="32764"/>
                  </a:lnTo>
                  <a:lnTo>
                    <a:pt x="3255502" y="2979"/>
                  </a:lnTo>
                  <a:lnTo>
                    <a:pt x="3270394" y="0"/>
                  </a:lnTo>
                  <a:lnTo>
                    <a:pt x="3315072" y="5957"/>
                  </a:lnTo>
                  <a:lnTo>
                    <a:pt x="3431234" y="32764"/>
                  </a:lnTo>
                  <a:lnTo>
                    <a:pt x="3550374" y="71484"/>
                  </a:lnTo>
                  <a:lnTo>
                    <a:pt x="3612922" y="98291"/>
                  </a:lnTo>
                  <a:lnTo>
                    <a:pt x="3645686" y="125098"/>
                  </a:lnTo>
                  <a:lnTo>
                    <a:pt x="3654621" y="145947"/>
                  </a:lnTo>
                  <a:lnTo>
                    <a:pt x="3657600" y="160840"/>
                  </a:lnTo>
                  <a:lnTo>
                    <a:pt x="3657600" y="187646"/>
                  </a:lnTo>
                  <a:lnTo>
                    <a:pt x="3654621" y="211474"/>
                  </a:lnTo>
                  <a:lnTo>
                    <a:pt x="3642707" y="235302"/>
                  </a:lnTo>
                  <a:lnTo>
                    <a:pt x="3621858" y="256152"/>
                  </a:lnTo>
                  <a:lnTo>
                    <a:pt x="3589094" y="274023"/>
                  </a:lnTo>
                  <a:lnTo>
                    <a:pt x="3550374" y="285937"/>
                  </a:lnTo>
                  <a:lnTo>
                    <a:pt x="3490804" y="300829"/>
                  </a:lnTo>
                  <a:lnTo>
                    <a:pt x="3431234" y="309765"/>
                  </a:lnTo>
                  <a:lnTo>
                    <a:pt x="3404427" y="312743"/>
                  </a:lnTo>
                  <a:lnTo>
                    <a:pt x="3347835" y="303808"/>
                  </a:lnTo>
                  <a:lnTo>
                    <a:pt x="3213803" y="291894"/>
                  </a:lnTo>
                  <a:lnTo>
                    <a:pt x="3100620" y="288915"/>
                  </a:lnTo>
                  <a:lnTo>
                    <a:pt x="3008286" y="288915"/>
                  </a:lnTo>
                  <a:lnTo>
                    <a:pt x="2871275" y="288915"/>
                  </a:lnTo>
                  <a:lnTo>
                    <a:pt x="2752135" y="288915"/>
                  </a:lnTo>
                  <a:lnTo>
                    <a:pt x="2647888" y="288915"/>
                  </a:lnTo>
                  <a:lnTo>
                    <a:pt x="2436414" y="288915"/>
                  </a:lnTo>
                  <a:lnTo>
                    <a:pt x="2299403" y="300829"/>
                  </a:lnTo>
                  <a:lnTo>
                    <a:pt x="2129628" y="31572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EE857673-550A-4427-8658-62842B6C26AA}"/>
                </a:ext>
              </a:extLst>
            </p:cNvPr>
            <p:cNvSpPr/>
            <p:nvPr/>
          </p:nvSpPr>
          <p:spPr>
            <a:xfrm>
              <a:off x="3751263" y="1400175"/>
              <a:ext cx="612775" cy="1114425"/>
            </a:xfrm>
            <a:custGeom>
              <a:avLst/>
              <a:gdLst>
                <a:gd name="connsiteX0" fmla="*/ 528637 w 614362"/>
                <a:gd name="connsiteY0" fmla="*/ 390525 h 1114425"/>
                <a:gd name="connsiteX1" fmla="*/ 552450 w 614362"/>
                <a:gd name="connsiteY1" fmla="*/ 533400 h 1114425"/>
                <a:gd name="connsiteX2" fmla="*/ 588169 w 614362"/>
                <a:gd name="connsiteY2" fmla="*/ 709613 h 1114425"/>
                <a:gd name="connsiteX3" fmla="*/ 602456 w 614362"/>
                <a:gd name="connsiteY3" fmla="*/ 871538 h 1114425"/>
                <a:gd name="connsiteX4" fmla="*/ 614362 w 614362"/>
                <a:gd name="connsiteY4" fmla="*/ 1012031 h 1114425"/>
                <a:gd name="connsiteX5" fmla="*/ 609600 w 614362"/>
                <a:gd name="connsiteY5" fmla="*/ 1035844 h 1114425"/>
                <a:gd name="connsiteX6" fmla="*/ 602456 w 614362"/>
                <a:gd name="connsiteY6" fmla="*/ 1062038 h 1114425"/>
                <a:gd name="connsiteX7" fmla="*/ 585787 w 614362"/>
                <a:gd name="connsiteY7" fmla="*/ 1095375 h 1114425"/>
                <a:gd name="connsiteX8" fmla="*/ 566737 w 614362"/>
                <a:gd name="connsiteY8" fmla="*/ 1109663 h 1114425"/>
                <a:gd name="connsiteX9" fmla="*/ 550069 w 614362"/>
                <a:gd name="connsiteY9" fmla="*/ 1114425 h 1114425"/>
                <a:gd name="connsiteX10" fmla="*/ 526256 w 614362"/>
                <a:gd name="connsiteY10" fmla="*/ 1114425 h 1114425"/>
                <a:gd name="connsiteX11" fmla="*/ 497681 w 614362"/>
                <a:gd name="connsiteY11" fmla="*/ 1109663 h 1114425"/>
                <a:gd name="connsiteX12" fmla="*/ 466725 w 614362"/>
                <a:gd name="connsiteY12" fmla="*/ 1100138 h 1114425"/>
                <a:gd name="connsiteX13" fmla="*/ 452437 w 614362"/>
                <a:gd name="connsiteY13" fmla="*/ 1090613 h 1114425"/>
                <a:gd name="connsiteX14" fmla="*/ 445294 w 614362"/>
                <a:gd name="connsiteY14" fmla="*/ 1081088 h 1114425"/>
                <a:gd name="connsiteX15" fmla="*/ 431006 w 614362"/>
                <a:gd name="connsiteY15" fmla="*/ 1057275 h 1114425"/>
                <a:gd name="connsiteX16" fmla="*/ 402431 w 614362"/>
                <a:gd name="connsiteY16" fmla="*/ 959644 h 1114425"/>
                <a:gd name="connsiteX17" fmla="*/ 359569 w 614362"/>
                <a:gd name="connsiteY17" fmla="*/ 823913 h 1114425"/>
                <a:gd name="connsiteX18" fmla="*/ 338137 w 614362"/>
                <a:gd name="connsiteY18" fmla="*/ 754856 h 1114425"/>
                <a:gd name="connsiteX19" fmla="*/ 307181 w 614362"/>
                <a:gd name="connsiteY19" fmla="*/ 578644 h 1114425"/>
                <a:gd name="connsiteX20" fmla="*/ 283369 w 614362"/>
                <a:gd name="connsiteY20" fmla="*/ 473869 h 1114425"/>
                <a:gd name="connsiteX21" fmla="*/ 264319 w 614362"/>
                <a:gd name="connsiteY21" fmla="*/ 407194 h 1114425"/>
                <a:gd name="connsiteX22" fmla="*/ 250031 w 614362"/>
                <a:gd name="connsiteY22" fmla="*/ 357188 h 1114425"/>
                <a:gd name="connsiteX23" fmla="*/ 235744 w 614362"/>
                <a:gd name="connsiteY23" fmla="*/ 311944 h 1114425"/>
                <a:gd name="connsiteX24" fmla="*/ 219075 w 614362"/>
                <a:gd name="connsiteY24" fmla="*/ 264319 h 1114425"/>
                <a:gd name="connsiteX25" fmla="*/ 207169 w 614362"/>
                <a:gd name="connsiteY25" fmla="*/ 233363 h 1114425"/>
                <a:gd name="connsiteX26" fmla="*/ 195262 w 614362"/>
                <a:gd name="connsiteY26" fmla="*/ 204788 h 1114425"/>
                <a:gd name="connsiteX27" fmla="*/ 180975 w 614362"/>
                <a:gd name="connsiteY27" fmla="*/ 183356 h 1114425"/>
                <a:gd name="connsiteX28" fmla="*/ 157162 w 614362"/>
                <a:gd name="connsiteY28" fmla="*/ 154781 h 1114425"/>
                <a:gd name="connsiteX29" fmla="*/ 121444 w 614362"/>
                <a:gd name="connsiteY29" fmla="*/ 126206 h 1114425"/>
                <a:gd name="connsiteX30" fmla="*/ 97631 w 614362"/>
                <a:gd name="connsiteY30" fmla="*/ 107156 h 1114425"/>
                <a:gd name="connsiteX31" fmla="*/ 54769 w 614362"/>
                <a:gd name="connsiteY31" fmla="*/ 73819 h 1114425"/>
                <a:gd name="connsiteX32" fmla="*/ 23812 w 614362"/>
                <a:gd name="connsiteY32" fmla="*/ 54769 h 1114425"/>
                <a:gd name="connsiteX33" fmla="*/ 9525 w 614362"/>
                <a:gd name="connsiteY33" fmla="*/ 42863 h 1114425"/>
                <a:gd name="connsiteX34" fmla="*/ 0 w 614362"/>
                <a:gd name="connsiteY34" fmla="*/ 30956 h 1114425"/>
                <a:gd name="connsiteX35" fmla="*/ 0 w 614362"/>
                <a:gd name="connsiteY35" fmla="*/ 23813 h 1114425"/>
                <a:gd name="connsiteX36" fmla="*/ 4762 w 614362"/>
                <a:gd name="connsiteY36" fmla="*/ 9525 h 1114425"/>
                <a:gd name="connsiteX37" fmla="*/ 16669 w 614362"/>
                <a:gd name="connsiteY37" fmla="*/ 0 h 1114425"/>
                <a:gd name="connsiteX38" fmla="*/ 40481 w 614362"/>
                <a:gd name="connsiteY38" fmla="*/ 0 h 1114425"/>
                <a:gd name="connsiteX39" fmla="*/ 119062 w 614362"/>
                <a:gd name="connsiteY39" fmla="*/ 4763 h 1114425"/>
                <a:gd name="connsiteX40" fmla="*/ 202406 w 614362"/>
                <a:gd name="connsiteY40" fmla="*/ 19050 h 1114425"/>
                <a:gd name="connsiteX41" fmla="*/ 278606 w 614362"/>
                <a:gd name="connsiteY41" fmla="*/ 38100 h 1114425"/>
                <a:gd name="connsiteX42" fmla="*/ 335756 w 614362"/>
                <a:gd name="connsiteY42" fmla="*/ 57150 h 1114425"/>
                <a:gd name="connsiteX43" fmla="*/ 402431 w 614362"/>
                <a:gd name="connsiteY43" fmla="*/ 80963 h 1114425"/>
                <a:gd name="connsiteX44" fmla="*/ 433387 w 614362"/>
                <a:gd name="connsiteY44" fmla="*/ 97631 h 1114425"/>
                <a:gd name="connsiteX45" fmla="*/ 461962 w 614362"/>
                <a:gd name="connsiteY45" fmla="*/ 121444 h 1114425"/>
                <a:gd name="connsiteX46" fmla="*/ 481012 w 614362"/>
                <a:gd name="connsiteY46" fmla="*/ 142875 h 1114425"/>
                <a:gd name="connsiteX47" fmla="*/ 490537 w 614362"/>
                <a:gd name="connsiteY47" fmla="*/ 161925 h 1114425"/>
                <a:gd name="connsiteX48" fmla="*/ 500062 w 614362"/>
                <a:gd name="connsiteY48" fmla="*/ 190500 h 1114425"/>
                <a:gd name="connsiteX49" fmla="*/ 502444 w 614362"/>
                <a:gd name="connsiteY49" fmla="*/ 223838 h 1114425"/>
                <a:gd name="connsiteX50" fmla="*/ 507206 w 614362"/>
                <a:gd name="connsiteY50" fmla="*/ 264319 h 1114425"/>
                <a:gd name="connsiteX51" fmla="*/ 528637 w 614362"/>
                <a:gd name="connsiteY51" fmla="*/ 390525 h 1114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614362" h="1114425">
                  <a:moveTo>
                    <a:pt x="528637" y="390525"/>
                  </a:moveTo>
                  <a:lnTo>
                    <a:pt x="552450" y="533400"/>
                  </a:lnTo>
                  <a:lnTo>
                    <a:pt x="588169" y="709613"/>
                  </a:lnTo>
                  <a:lnTo>
                    <a:pt x="602456" y="871538"/>
                  </a:lnTo>
                  <a:lnTo>
                    <a:pt x="614362" y="1012031"/>
                  </a:lnTo>
                  <a:lnTo>
                    <a:pt x="609600" y="1035844"/>
                  </a:lnTo>
                  <a:lnTo>
                    <a:pt x="602456" y="1062038"/>
                  </a:lnTo>
                  <a:lnTo>
                    <a:pt x="585787" y="1095375"/>
                  </a:lnTo>
                  <a:lnTo>
                    <a:pt x="566737" y="1109663"/>
                  </a:lnTo>
                  <a:lnTo>
                    <a:pt x="550069" y="1114425"/>
                  </a:lnTo>
                  <a:lnTo>
                    <a:pt x="526256" y="1114425"/>
                  </a:lnTo>
                  <a:lnTo>
                    <a:pt x="497681" y="1109663"/>
                  </a:lnTo>
                  <a:lnTo>
                    <a:pt x="466725" y="1100138"/>
                  </a:lnTo>
                  <a:lnTo>
                    <a:pt x="452437" y="1090613"/>
                  </a:lnTo>
                  <a:lnTo>
                    <a:pt x="445294" y="1081088"/>
                  </a:lnTo>
                  <a:lnTo>
                    <a:pt x="431006" y="1057275"/>
                  </a:lnTo>
                  <a:lnTo>
                    <a:pt x="402431" y="959644"/>
                  </a:lnTo>
                  <a:lnTo>
                    <a:pt x="359569" y="823913"/>
                  </a:lnTo>
                  <a:lnTo>
                    <a:pt x="338137" y="754856"/>
                  </a:lnTo>
                  <a:lnTo>
                    <a:pt x="307181" y="578644"/>
                  </a:lnTo>
                  <a:lnTo>
                    <a:pt x="283369" y="473869"/>
                  </a:lnTo>
                  <a:lnTo>
                    <a:pt x="264319" y="407194"/>
                  </a:lnTo>
                  <a:lnTo>
                    <a:pt x="250031" y="357188"/>
                  </a:lnTo>
                  <a:lnTo>
                    <a:pt x="235744" y="311944"/>
                  </a:lnTo>
                  <a:lnTo>
                    <a:pt x="219075" y="264319"/>
                  </a:lnTo>
                  <a:lnTo>
                    <a:pt x="207169" y="233363"/>
                  </a:lnTo>
                  <a:lnTo>
                    <a:pt x="195262" y="204788"/>
                  </a:lnTo>
                  <a:lnTo>
                    <a:pt x="180975" y="183356"/>
                  </a:lnTo>
                  <a:lnTo>
                    <a:pt x="157162" y="154781"/>
                  </a:lnTo>
                  <a:lnTo>
                    <a:pt x="121444" y="126206"/>
                  </a:lnTo>
                  <a:lnTo>
                    <a:pt x="97631" y="107156"/>
                  </a:lnTo>
                  <a:lnTo>
                    <a:pt x="54769" y="73819"/>
                  </a:lnTo>
                  <a:lnTo>
                    <a:pt x="23812" y="54769"/>
                  </a:lnTo>
                  <a:lnTo>
                    <a:pt x="9525" y="42863"/>
                  </a:lnTo>
                  <a:lnTo>
                    <a:pt x="0" y="30956"/>
                  </a:lnTo>
                  <a:lnTo>
                    <a:pt x="0" y="23813"/>
                  </a:lnTo>
                  <a:lnTo>
                    <a:pt x="4762" y="9525"/>
                  </a:lnTo>
                  <a:lnTo>
                    <a:pt x="16669" y="0"/>
                  </a:lnTo>
                  <a:lnTo>
                    <a:pt x="40481" y="0"/>
                  </a:lnTo>
                  <a:lnTo>
                    <a:pt x="119062" y="4763"/>
                  </a:lnTo>
                  <a:lnTo>
                    <a:pt x="202406" y="19050"/>
                  </a:lnTo>
                  <a:lnTo>
                    <a:pt x="278606" y="38100"/>
                  </a:lnTo>
                  <a:lnTo>
                    <a:pt x="335756" y="57150"/>
                  </a:lnTo>
                  <a:lnTo>
                    <a:pt x="402431" y="80963"/>
                  </a:lnTo>
                  <a:lnTo>
                    <a:pt x="433387" y="97631"/>
                  </a:lnTo>
                  <a:lnTo>
                    <a:pt x="461962" y="121444"/>
                  </a:lnTo>
                  <a:lnTo>
                    <a:pt x="481012" y="142875"/>
                  </a:lnTo>
                  <a:lnTo>
                    <a:pt x="490537" y="161925"/>
                  </a:lnTo>
                  <a:lnTo>
                    <a:pt x="500062" y="190500"/>
                  </a:lnTo>
                  <a:lnTo>
                    <a:pt x="502444" y="223838"/>
                  </a:lnTo>
                  <a:lnTo>
                    <a:pt x="507206" y="264319"/>
                  </a:lnTo>
                  <a:lnTo>
                    <a:pt x="528637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ED64DE11-A6E2-41C8-B4D3-3DD14C748DEC}"/>
                </a:ext>
              </a:extLst>
            </p:cNvPr>
            <p:cNvSpPr/>
            <p:nvPr/>
          </p:nvSpPr>
          <p:spPr>
            <a:xfrm>
              <a:off x="5343525" y="1217613"/>
              <a:ext cx="522288" cy="1182687"/>
            </a:xfrm>
            <a:custGeom>
              <a:avLst/>
              <a:gdLst>
                <a:gd name="connsiteX0" fmla="*/ 300038 w 521494"/>
                <a:gd name="connsiteY0" fmla="*/ 828675 h 1183481"/>
                <a:gd name="connsiteX1" fmla="*/ 266700 w 521494"/>
                <a:gd name="connsiteY1" fmla="*/ 921544 h 1183481"/>
                <a:gd name="connsiteX2" fmla="*/ 235744 w 521494"/>
                <a:gd name="connsiteY2" fmla="*/ 992981 h 1183481"/>
                <a:gd name="connsiteX3" fmla="*/ 216694 w 521494"/>
                <a:gd name="connsiteY3" fmla="*/ 1033462 h 1183481"/>
                <a:gd name="connsiteX4" fmla="*/ 190500 w 521494"/>
                <a:gd name="connsiteY4" fmla="*/ 1081087 h 1183481"/>
                <a:gd name="connsiteX5" fmla="*/ 173831 w 521494"/>
                <a:gd name="connsiteY5" fmla="*/ 1112044 h 1183481"/>
                <a:gd name="connsiteX6" fmla="*/ 154781 w 521494"/>
                <a:gd name="connsiteY6" fmla="*/ 1138237 h 1183481"/>
                <a:gd name="connsiteX7" fmla="*/ 135731 w 521494"/>
                <a:gd name="connsiteY7" fmla="*/ 1157287 h 1183481"/>
                <a:gd name="connsiteX8" fmla="*/ 114300 w 521494"/>
                <a:gd name="connsiteY8" fmla="*/ 1169194 h 1183481"/>
                <a:gd name="connsiteX9" fmla="*/ 92869 w 521494"/>
                <a:gd name="connsiteY9" fmla="*/ 1176337 h 1183481"/>
                <a:gd name="connsiteX10" fmla="*/ 61913 w 521494"/>
                <a:gd name="connsiteY10" fmla="*/ 1183481 h 1183481"/>
                <a:gd name="connsiteX11" fmla="*/ 54769 w 521494"/>
                <a:gd name="connsiteY11" fmla="*/ 1183481 h 1183481"/>
                <a:gd name="connsiteX12" fmla="*/ 38100 w 521494"/>
                <a:gd name="connsiteY12" fmla="*/ 1173956 h 1183481"/>
                <a:gd name="connsiteX13" fmla="*/ 16669 w 521494"/>
                <a:gd name="connsiteY13" fmla="*/ 1152525 h 1183481"/>
                <a:gd name="connsiteX14" fmla="*/ 9525 w 521494"/>
                <a:gd name="connsiteY14" fmla="*/ 1140619 h 1183481"/>
                <a:gd name="connsiteX15" fmla="*/ 0 w 521494"/>
                <a:gd name="connsiteY15" fmla="*/ 1114425 h 1183481"/>
                <a:gd name="connsiteX16" fmla="*/ 0 w 521494"/>
                <a:gd name="connsiteY16" fmla="*/ 1088231 h 1183481"/>
                <a:gd name="connsiteX17" fmla="*/ 2381 w 521494"/>
                <a:gd name="connsiteY17" fmla="*/ 1057275 h 1183481"/>
                <a:gd name="connsiteX18" fmla="*/ 4763 w 521494"/>
                <a:gd name="connsiteY18" fmla="*/ 1014412 h 1183481"/>
                <a:gd name="connsiteX19" fmla="*/ 19050 w 521494"/>
                <a:gd name="connsiteY19" fmla="*/ 954881 h 1183481"/>
                <a:gd name="connsiteX20" fmla="*/ 33338 w 521494"/>
                <a:gd name="connsiteY20" fmla="*/ 897731 h 1183481"/>
                <a:gd name="connsiteX21" fmla="*/ 57150 w 521494"/>
                <a:gd name="connsiteY21" fmla="*/ 823912 h 1183481"/>
                <a:gd name="connsiteX22" fmla="*/ 76200 w 521494"/>
                <a:gd name="connsiteY22" fmla="*/ 759619 h 1183481"/>
                <a:gd name="connsiteX23" fmla="*/ 133350 w 521494"/>
                <a:gd name="connsiteY23" fmla="*/ 583406 h 1183481"/>
                <a:gd name="connsiteX24" fmla="*/ 157163 w 521494"/>
                <a:gd name="connsiteY24" fmla="*/ 492919 h 1183481"/>
                <a:gd name="connsiteX25" fmla="*/ 171450 w 521494"/>
                <a:gd name="connsiteY25" fmla="*/ 423862 h 1183481"/>
                <a:gd name="connsiteX26" fmla="*/ 185738 w 521494"/>
                <a:gd name="connsiteY26" fmla="*/ 359569 h 1183481"/>
                <a:gd name="connsiteX27" fmla="*/ 195263 w 521494"/>
                <a:gd name="connsiteY27" fmla="*/ 309562 h 1183481"/>
                <a:gd name="connsiteX28" fmla="*/ 202406 w 521494"/>
                <a:gd name="connsiteY28" fmla="*/ 259556 h 1183481"/>
                <a:gd name="connsiteX29" fmla="*/ 204788 w 521494"/>
                <a:gd name="connsiteY29" fmla="*/ 211931 h 1183481"/>
                <a:gd name="connsiteX30" fmla="*/ 195263 w 521494"/>
                <a:gd name="connsiteY30" fmla="*/ 183356 h 1183481"/>
                <a:gd name="connsiteX31" fmla="*/ 176213 w 521494"/>
                <a:gd name="connsiteY31" fmla="*/ 152400 h 1183481"/>
                <a:gd name="connsiteX32" fmla="*/ 157163 w 521494"/>
                <a:gd name="connsiteY32" fmla="*/ 130969 h 1183481"/>
                <a:gd name="connsiteX33" fmla="*/ 142875 w 521494"/>
                <a:gd name="connsiteY33" fmla="*/ 119062 h 1183481"/>
                <a:gd name="connsiteX34" fmla="*/ 130969 w 521494"/>
                <a:gd name="connsiteY34" fmla="*/ 109537 h 1183481"/>
                <a:gd name="connsiteX35" fmla="*/ 102394 w 521494"/>
                <a:gd name="connsiteY35" fmla="*/ 95250 h 1183481"/>
                <a:gd name="connsiteX36" fmla="*/ 80963 w 521494"/>
                <a:gd name="connsiteY36" fmla="*/ 83344 h 1183481"/>
                <a:gd name="connsiteX37" fmla="*/ 69056 w 521494"/>
                <a:gd name="connsiteY37" fmla="*/ 73819 h 1183481"/>
                <a:gd name="connsiteX38" fmla="*/ 64294 w 521494"/>
                <a:gd name="connsiteY38" fmla="*/ 59531 h 1183481"/>
                <a:gd name="connsiteX39" fmla="*/ 64294 w 521494"/>
                <a:gd name="connsiteY39" fmla="*/ 52387 h 1183481"/>
                <a:gd name="connsiteX40" fmla="*/ 66675 w 521494"/>
                <a:gd name="connsiteY40" fmla="*/ 42862 h 1183481"/>
                <a:gd name="connsiteX41" fmla="*/ 78581 w 521494"/>
                <a:gd name="connsiteY41" fmla="*/ 26194 h 1183481"/>
                <a:gd name="connsiteX42" fmla="*/ 100013 w 521494"/>
                <a:gd name="connsiteY42" fmla="*/ 9525 h 1183481"/>
                <a:gd name="connsiteX43" fmla="*/ 114300 w 521494"/>
                <a:gd name="connsiteY43" fmla="*/ 4762 h 1183481"/>
                <a:gd name="connsiteX44" fmla="*/ 130969 w 521494"/>
                <a:gd name="connsiteY44" fmla="*/ 0 h 1183481"/>
                <a:gd name="connsiteX45" fmla="*/ 197644 w 521494"/>
                <a:gd name="connsiteY45" fmla="*/ 2381 h 1183481"/>
                <a:gd name="connsiteX46" fmla="*/ 226219 w 521494"/>
                <a:gd name="connsiteY46" fmla="*/ 9525 h 1183481"/>
                <a:gd name="connsiteX47" fmla="*/ 280988 w 521494"/>
                <a:gd name="connsiteY47" fmla="*/ 38100 h 1183481"/>
                <a:gd name="connsiteX48" fmla="*/ 357188 w 521494"/>
                <a:gd name="connsiteY48" fmla="*/ 85725 h 1183481"/>
                <a:gd name="connsiteX49" fmla="*/ 423863 w 521494"/>
                <a:gd name="connsiteY49" fmla="*/ 130969 h 1183481"/>
                <a:gd name="connsiteX50" fmla="*/ 464344 w 521494"/>
                <a:gd name="connsiteY50" fmla="*/ 159544 h 1183481"/>
                <a:gd name="connsiteX51" fmla="*/ 495300 w 521494"/>
                <a:gd name="connsiteY51" fmla="*/ 183356 h 1183481"/>
                <a:gd name="connsiteX52" fmla="*/ 509588 w 521494"/>
                <a:gd name="connsiteY52" fmla="*/ 200025 h 1183481"/>
                <a:gd name="connsiteX53" fmla="*/ 516731 w 521494"/>
                <a:gd name="connsiteY53" fmla="*/ 216694 h 1183481"/>
                <a:gd name="connsiteX54" fmla="*/ 521494 w 521494"/>
                <a:gd name="connsiteY54" fmla="*/ 240506 h 1183481"/>
                <a:gd name="connsiteX55" fmla="*/ 521494 w 521494"/>
                <a:gd name="connsiteY55" fmla="*/ 252412 h 1183481"/>
                <a:gd name="connsiteX56" fmla="*/ 519113 w 521494"/>
                <a:gd name="connsiteY56" fmla="*/ 269081 h 1183481"/>
                <a:gd name="connsiteX57" fmla="*/ 502444 w 521494"/>
                <a:gd name="connsiteY57" fmla="*/ 290512 h 1183481"/>
                <a:gd name="connsiteX58" fmla="*/ 469106 w 521494"/>
                <a:gd name="connsiteY58" fmla="*/ 342900 h 1183481"/>
                <a:gd name="connsiteX59" fmla="*/ 452438 w 521494"/>
                <a:gd name="connsiteY59" fmla="*/ 378619 h 1183481"/>
                <a:gd name="connsiteX60" fmla="*/ 428625 w 521494"/>
                <a:gd name="connsiteY60" fmla="*/ 447675 h 1183481"/>
                <a:gd name="connsiteX61" fmla="*/ 402431 w 521494"/>
                <a:gd name="connsiteY61" fmla="*/ 523875 h 1183481"/>
                <a:gd name="connsiteX62" fmla="*/ 369094 w 521494"/>
                <a:gd name="connsiteY62" fmla="*/ 595312 h 1183481"/>
                <a:gd name="connsiteX63" fmla="*/ 300038 w 521494"/>
                <a:gd name="connsiteY63" fmla="*/ 828675 h 1183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521494" h="1183481">
                  <a:moveTo>
                    <a:pt x="300038" y="828675"/>
                  </a:moveTo>
                  <a:lnTo>
                    <a:pt x="266700" y="921544"/>
                  </a:lnTo>
                  <a:lnTo>
                    <a:pt x="235744" y="992981"/>
                  </a:lnTo>
                  <a:lnTo>
                    <a:pt x="216694" y="1033462"/>
                  </a:lnTo>
                  <a:lnTo>
                    <a:pt x="190500" y="1081087"/>
                  </a:lnTo>
                  <a:lnTo>
                    <a:pt x="173831" y="1112044"/>
                  </a:lnTo>
                  <a:lnTo>
                    <a:pt x="154781" y="1138237"/>
                  </a:lnTo>
                  <a:lnTo>
                    <a:pt x="135731" y="1157287"/>
                  </a:lnTo>
                  <a:lnTo>
                    <a:pt x="114300" y="1169194"/>
                  </a:lnTo>
                  <a:lnTo>
                    <a:pt x="92869" y="1176337"/>
                  </a:lnTo>
                  <a:lnTo>
                    <a:pt x="61913" y="1183481"/>
                  </a:lnTo>
                  <a:lnTo>
                    <a:pt x="54769" y="1183481"/>
                  </a:lnTo>
                  <a:lnTo>
                    <a:pt x="38100" y="1173956"/>
                  </a:lnTo>
                  <a:lnTo>
                    <a:pt x="16669" y="1152525"/>
                  </a:lnTo>
                  <a:lnTo>
                    <a:pt x="9525" y="1140619"/>
                  </a:lnTo>
                  <a:lnTo>
                    <a:pt x="0" y="1114425"/>
                  </a:lnTo>
                  <a:lnTo>
                    <a:pt x="0" y="1088231"/>
                  </a:lnTo>
                  <a:lnTo>
                    <a:pt x="2381" y="1057275"/>
                  </a:lnTo>
                  <a:lnTo>
                    <a:pt x="4763" y="1014412"/>
                  </a:lnTo>
                  <a:lnTo>
                    <a:pt x="19050" y="954881"/>
                  </a:lnTo>
                  <a:lnTo>
                    <a:pt x="33338" y="897731"/>
                  </a:lnTo>
                  <a:lnTo>
                    <a:pt x="57150" y="823912"/>
                  </a:lnTo>
                  <a:lnTo>
                    <a:pt x="76200" y="759619"/>
                  </a:lnTo>
                  <a:lnTo>
                    <a:pt x="133350" y="583406"/>
                  </a:lnTo>
                  <a:lnTo>
                    <a:pt x="157163" y="492919"/>
                  </a:lnTo>
                  <a:lnTo>
                    <a:pt x="171450" y="423862"/>
                  </a:lnTo>
                  <a:lnTo>
                    <a:pt x="185738" y="359569"/>
                  </a:lnTo>
                  <a:lnTo>
                    <a:pt x="195263" y="309562"/>
                  </a:lnTo>
                  <a:lnTo>
                    <a:pt x="202406" y="259556"/>
                  </a:lnTo>
                  <a:lnTo>
                    <a:pt x="204788" y="211931"/>
                  </a:lnTo>
                  <a:lnTo>
                    <a:pt x="195263" y="183356"/>
                  </a:lnTo>
                  <a:lnTo>
                    <a:pt x="176213" y="152400"/>
                  </a:lnTo>
                  <a:lnTo>
                    <a:pt x="157163" y="130969"/>
                  </a:lnTo>
                  <a:lnTo>
                    <a:pt x="142875" y="119062"/>
                  </a:lnTo>
                  <a:lnTo>
                    <a:pt x="130969" y="109537"/>
                  </a:lnTo>
                  <a:lnTo>
                    <a:pt x="102394" y="95250"/>
                  </a:lnTo>
                  <a:lnTo>
                    <a:pt x="80963" y="83344"/>
                  </a:lnTo>
                  <a:lnTo>
                    <a:pt x="69056" y="73819"/>
                  </a:lnTo>
                  <a:lnTo>
                    <a:pt x="64294" y="59531"/>
                  </a:lnTo>
                  <a:lnTo>
                    <a:pt x="64294" y="52387"/>
                  </a:lnTo>
                  <a:lnTo>
                    <a:pt x="66675" y="42862"/>
                  </a:lnTo>
                  <a:lnTo>
                    <a:pt x="78581" y="26194"/>
                  </a:lnTo>
                  <a:lnTo>
                    <a:pt x="100013" y="9525"/>
                  </a:lnTo>
                  <a:lnTo>
                    <a:pt x="114300" y="4762"/>
                  </a:lnTo>
                  <a:lnTo>
                    <a:pt x="130969" y="0"/>
                  </a:lnTo>
                  <a:lnTo>
                    <a:pt x="197644" y="2381"/>
                  </a:lnTo>
                  <a:lnTo>
                    <a:pt x="226219" y="9525"/>
                  </a:lnTo>
                  <a:lnTo>
                    <a:pt x="280988" y="38100"/>
                  </a:lnTo>
                  <a:lnTo>
                    <a:pt x="357188" y="85725"/>
                  </a:lnTo>
                  <a:lnTo>
                    <a:pt x="423863" y="130969"/>
                  </a:lnTo>
                  <a:lnTo>
                    <a:pt x="464344" y="159544"/>
                  </a:lnTo>
                  <a:lnTo>
                    <a:pt x="495300" y="183356"/>
                  </a:lnTo>
                  <a:lnTo>
                    <a:pt x="509588" y="200025"/>
                  </a:lnTo>
                  <a:lnTo>
                    <a:pt x="516731" y="216694"/>
                  </a:lnTo>
                  <a:lnTo>
                    <a:pt x="521494" y="240506"/>
                  </a:lnTo>
                  <a:lnTo>
                    <a:pt x="521494" y="252412"/>
                  </a:lnTo>
                  <a:lnTo>
                    <a:pt x="519113" y="269081"/>
                  </a:lnTo>
                  <a:lnTo>
                    <a:pt x="502444" y="290512"/>
                  </a:lnTo>
                  <a:lnTo>
                    <a:pt x="469106" y="342900"/>
                  </a:lnTo>
                  <a:lnTo>
                    <a:pt x="452438" y="378619"/>
                  </a:lnTo>
                  <a:lnTo>
                    <a:pt x="428625" y="447675"/>
                  </a:lnTo>
                  <a:lnTo>
                    <a:pt x="402431" y="523875"/>
                  </a:lnTo>
                  <a:lnTo>
                    <a:pt x="369094" y="595312"/>
                  </a:lnTo>
                  <a:lnTo>
                    <a:pt x="300038" y="828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4F7BE741-5E36-41CA-93CC-D22475A7339A}"/>
                </a:ext>
              </a:extLst>
            </p:cNvPr>
            <p:cNvSpPr/>
            <p:nvPr/>
          </p:nvSpPr>
          <p:spPr>
            <a:xfrm>
              <a:off x="3681413" y="2493963"/>
              <a:ext cx="2117725" cy="466725"/>
            </a:xfrm>
            <a:custGeom>
              <a:avLst/>
              <a:gdLst>
                <a:gd name="connsiteX0" fmla="*/ 1395412 w 2116931"/>
                <a:gd name="connsiteY0" fmla="*/ 97631 h 466725"/>
                <a:gd name="connsiteX1" fmla="*/ 1195387 w 2116931"/>
                <a:gd name="connsiteY1" fmla="*/ 128587 h 466725"/>
                <a:gd name="connsiteX2" fmla="*/ 1031081 w 2116931"/>
                <a:gd name="connsiteY2" fmla="*/ 152400 h 466725"/>
                <a:gd name="connsiteX3" fmla="*/ 904875 w 2116931"/>
                <a:gd name="connsiteY3" fmla="*/ 169069 h 466725"/>
                <a:gd name="connsiteX4" fmla="*/ 773906 w 2116931"/>
                <a:gd name="connsiteY4" fmla="*/ 188119 h 466725"/>
                <a:gd name="connsiteX5" fmla="*/ 657225 w 2116931"/>
                <a:gd name="connsiteY5" fmla="*/ 202406 h 466725"/>
                <a:gd name="connsiteX6" fmla="*/ 531018 w 2116931"/>
                <a:gd name="connsiteY6" fmla="*/ 216694 h 466725"/>
                <a:gd name="connsiteX7" fmla="*/ 495300 w 2116931"/>
                <a:gd name="connsiteY7" fmla="*/ 221456 h 466725"/>
                <a:gd name="connsiteX8" fmla="*/ 476250 w 2116931"/>
                <a:gd name="connsiteY8" fmla="*/ 223837 h 466725"/>
                <a:gd name="connsiteX9" fmla="*/ 447675 w 2116931"/>
                <a:gd name="connsiteY9" fmla="*/ 223837 h 466725"/>
                <a:gd name="connsiteX10" fmla="*/ 419100 w 2116931"/>
                <a:gd name="connsiteY10" fmla="*/ 221456 h 466725"/>
                <a:gd name="connsiteX11" fmla="*/ 354806 w 2116931"/>
                <a:gd name="connsiteY11" fmla="*/ 207169 h 466725"/>
                <a:gd name="connsiteX12" fmla="*/ 280987 w 2116931"/>
                <a:gd name="connsiteY12" fmla="*/ 183356 h 466725"/>
                <a:gd name="connsiteX13" fmla="*/ 209550 w 2116931"/>
                <a:gd name="connsiteY13" fmla="*/ 157162 h 466725"/>
                <a:gd name="connsiteX14" fmla="*/ 119062 w 2116931"/>
                <a:gd name="connsiteY14" fmla="*/ 116681 h 466725"/>
                <a:gd name="connsiteX15" fmla="*/ 50006 w 2116931"/>
                <a:gd name="connsiteY15" fmla="*/ 83344 h 466725"/>
                <a:gd name="connsiteX16" fmla="*/ 33337 w 2116931"/>
                <a:gd name="connsiteY16" fmla="*/ 78581 h 466725"/>
                <a:gd name="connsiteX17" fmla="*/ 16668 w 2116931"/>
                <a:gd name="connsiteY17" fmla="*/ 76200 h 466725"/>
                <a:gd name="connsiteX18" fmla="*/ 4762 w 2116931"/>
                <a:gd name="connsiteY18" fmla="*/ 80962 h 466725"/>
                <a:gd name="connsiteX19" fmla="*/ 2381 w 2116931"/>
                <a:gd name="connsiteY19" fmla="*/ 85725 h 466725"/>
                <a:gd name="connsiteX20" fmla="*/ 0 w 2116931"/>
                <a:gd name="connsiteY20" fmla="*/ 97631 h 466725"/>
                <a:gd name="connsiteX21" fmla="*/ 11906 w 2116931"/>
                <a:gd name="connsiteY21" fmla="*/ 130969 h 466725"/>
                <a:gd name="connsiteX22" fmla="*/ 61912 w 2116931"/>
                <a:gd name="connsiteY22" fmla="*/ 197644 h 466725"/>
                <a:gd name="connsiteX23" fmla="*/ 121443 w 2116931"/>
                <a:gd name="connsiteY23" fmla="*/ 261937 h 466725"/>
                <a:gd name="connsiteX24" fmla="*/ 164306 w 2116931"/>
                <a:gd name="connsiteY24" fmla="*/ 304800 h 466725"/>
                <a:gd name="connsiteX25" fmla="*/ 221456 w 2116931"/>
                <a:gd name="connsiteY25" fmla="*/ 352425 h 466725"/>
                <a:gd name="connsiteX26" fmla="*/ 264318 w 2116931"/>
                <a:gd name="connsiteY26" fmla="*/ 383381 h 466725"/>
                <a:gd name="connsiteX27" fmla="*/ 321468 w 2116931"/>
                <a:gd name="connsiteY27" fmla="*/ 416719 h 466725"/>
                <a:gd name="connsiteX28" fmla="*/ 378618 w 2116931"/>
                <a:gd name="connsiteY28" fmla="*/ 440531 h 466725"/>
                <a:gd name="connsiteX29" fmla="*/ 433387 w 2116931"/>
                <a:gd name="connsiteY29" fmla="*/ 454819 h 466725"/>
                <a:gd name="connsiteX30" fmla="*/ 483393 w 2116931"/>
                <a:gd name="connsiteY30" fmla="*/ 464344 h 466725"/>
                <a:gd name="connsiteX31" fmla="*/ 509587 w 2116931"/>
                <a:gd name="connsiteY31" fmla="*/ 466725 h 466725"/>
                <a:gd name="connsiteX32" fmla="*/ 557212 w 2116931"/>
                <a:gd name="connsiteY32" fmla="*/ 450056 h 466725"/>
                <a:gd name="connsiteX33" fmla="*/ 657225 w 2116931"/>
                <a:gd name="connsiteY33" fmla="*/ 414337 h 466725"/>
                <a:gd name="connsiteX34" fmla="*/ 754856 w 2116931"/>
                <a:gd name="connsiteY34" fmla="*/ 385762 h 466725"/>
                <a:gd name="connsiteX35" fmla="*/ 857250 w 2116931"/>
                <a:gd name="connsiteY35" fmla="*/ 357187 h 466725"/>
                <a:gd name="connsiteX36" fmla="*/ 959643 w 2116931"/>
                <a:gd name="connsiteY36" fmla="*/ 333375 h 466725"/>
                <a:gd name="connsiteX37" fmla="*/ 1104900 w 2116931"/>
                <a:gd name="connsiteY37" fmla="*/ 302419 h 466725"/>
                <a:gd name="connsiteX38" fmla="*/ 1257300 w 2116931"/>
                <a:gd name="connsiteY38" fmla="*/ 273844 h 466725"/>
                <a:gd name="connsiteX39" fmla="*/ 1376362 w 2116931"/>
                <a:gd name="connsiteY39" fmla="*/ 252412 h 466725"/>
                <a:gd name="connsiteX40" fmla="*/ 1497806 w 2116931"/>
                <a:gd name="connsiteY40" fmla="*/ 230981 h 466725"/>
                <a:gd name="connsiteX41" fmla="*/ 1590675 w 2116931"/>
                <a:gd name="connsiteY41" fmla="*/ 216694 h 466725"/>
                <a:gd name="connsiteX42" fmla="*/ 2069306 w 2116931"/>
                <a:gd name="connsiteY42" fmla="*/ 292894 h 466725"/>
                <a:gd name="connsiteX43" fmla="*/ 2093118 w 2116931"/>
                <a:gd name="connsiteY43" fmla="*/ 283369 h 466725"/>
                <a:gd name="connsiteX44" fmla="*/ 2107406 w 2116931"/>
                <a:gd name="connsiteY44" fmla="*/ 266700 h 466725"/>
                <a:gd name="connsiteX45" fmla="*/ 2114550 w 2116931"/>
                <a:gd name="connsiteY45" fmla="*/ 247650 h 466725"/>
                <a:gd name="connsiteX46" fmla="*/ 2116931 w 2116931"/>
                <a:gd name="connsiteY46" fmla="*/ 230981 h 466725"/>
                <a:gd name="connsiteX47" fmla="*/ 2114550 w 2116931"/>
                <a:gd name="connsiteY47" fmla="*/ 207169 h 466725"/>
                <a:gd name="connsiteX48" fmla="*/ 2109787 w 2116931"/>
                <a:gd name="connsiteY48" fmla="*/ 192881 h 466725"/>
                <a:gd name="connsiteX49" fmla="*/ 2095500 w 2116931"/>
                <a:gd name="connsiteY49" fmla="*/ 169069 h 466725"/>
                <a:gd name="connsiteX50" fmla="*/ 2078831 w 2116931"/>
                <a:gd name="connsiteY50" fmla="*/ 147637 h 466725"/>
                <a:gd name="connsiteX51" fmla="*/ 2064543 w 2116931"/>
                <a:gd name="connsiteY51" fmla="*/ 130969 h 466725"/>
                <a:gd name="connsiteX52" fmla="*/ 2031206 w 2116931"/>
                <a:gd name="connsiteY52" fmla="*/ 102394 h 466725"/>
                <a:gd name="connsiteX53" fmla="*/ 2009775 w 2116931"/>
                <a:gd name="connsiteY53" fmla="*/ 83344 h 466725"/>
                <a:gd name="connsiteX54" fmla="*/ 1959768 w 2116931"/>
                <a:gd name="connsiteY54" fmla="*/ 52387 h 466725"/>
                <a:gd name="connsiteX55" fmla="*/ 1907381 w 2116931"/>
                <a:gd name="connsiteY55" fmla="*/ 28575 h 466725"/>
                <a:gd name="connsiteX56" fmla="*/ 1852612 w 2116931"/>
                <a:gd name="connsiteY56" fmla="*/ 11906 h 466725"/>
                <a:gd name="connsiteX57" fmla="*/ 1807368 w 2116931"/>
                <a:gd name="connsiteY57" fmla="*/ 0 h 466725"/>
                <a:gd name="connsiteX58" fmla="*/ 1795462 w 2116931"/>
                <a:gd name="connsiteY58" fmla="*/ 0 h 466725"/>
                <a:gd name="connsiteX59" fmla="*/ 1766887 w 2116931"/>
                <a:gd name="connsiteY59" fmla="*/ 2381 h 466725"/>
                <a:gd name="connsiteX60" fmla="*/ 1709737 w 2116931"/>
                <a:gd name="connsiteY60" fmla="*/ 19050 h 466725"/>
                <a:gd name="connsiteX61" fmla="*/ 1652587 w 2116931"/>
                <a:gd name="connsiteY61" fmla="*/ 42862 h 466725"/>
                <a:gd name="connsiteX62" fmla="*/ 1597818 w 2116931"/>
                <a:gd name="connsiteY62" fmla="*/ 66675 h 466725"/>
                <a:gd name="connsiteX63" fmla="*/ 1550193 w 2116931"/>
                <a:gd name="connsiteY63" fmla="*/ 73819 h 466725"/>
                <a:gd name="connsiteX64" fmla="*/ 1395412 w 2116931"/>
                <a:gd name="connsiteY64" fmla="*/ 976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116931" h="466725">
                  <a:moveTo>
                    <a:pt x="1395412" y="97631"/>
                  </a:moveTo>
                  <a:lnTo>
                    <a:pt x="1195387" y="128587"/>
                  </a:lnTo>
                  <a:lnTo>
                    <a:pt x="1031081" y="152400"/>
                  </a:lnTo>
                  <a:lnTo>
                    <a:pt x="904875" y="169069"/>
                  </a:lnTo>
                  <a:lnTo>
                    <a:pt x="773906" y="188119"/>
                  </a:lnTo>
                  <a:lnTo>
                    <a:pt x="657225" y="202406"/>
                  </a:lnTo>
                  <a:lnTo>
                    <a:pt x="531018" y="216694"/>
                  </a:lnTo>
                  <a:lnTo>
                    <a:pt x="495300" y="221456"/>
                  </a:lnTo>
                  <a:lnTo>
                    <a:pt x="476250" y="223837"/>
                  </a:lnTo>
                  <a:lnTo>
                    <a:pt x="447675" y="223837"/>
                  </a:lnTo>
                  <a:lnTo>
                    <a:pt x="419100" y="221456"/>
                  </a:lnTo>
                  <a:lnTo>
                    <a:pt x="354806" y="207169"/>
                  </a:lnTo>
                  <a:lnTo>
                    <a:pt x="280987" y="183356"/>
                  </a:lnTo>
                  <a:lnTo>
                    <a:pt x="209550" y="157162"/>
                  </a:lnTo>
                  <a:lnTo>
                    <a:pt x="119062" y="116681"/>
                  </a:lnTo>
                  <a:lnTo>
                    <a:pt x="50006" y="83344"/>
                  </a:lnTo>
                  <a:lnTo>
                    <a:pt x="33337" y="78581"/>
                  </a:lnTo>
                  <a:lnTo>
                    <a:pt x="16668" y="76200"/>
                  </a:lnTo>
                  <a:lnTo>
                    <a:pt x="4762" y="80962"/>
                  </a:lnTo>
                  <a:lnTo>
                    <a:pt x="2381" y="85725"/>
                  </a:lnTo>
                  <a:lnTo>
                    <a:pt x="0" y="97631"/>
                  </a:lnTo>
                  <a:lnTo>
                    <a:pt x="11906" y="130969"/>
                  </a:lnTo>
                  <a:lnTo>
                    <a:pt x="61912" y="197644"/>
                  </a:lnTo>
                  <a:lnTo>
                    <a:pt x="121443" y="261937"/>
                  </a:lnTo>
                  <a:lnTo>
                    <a:pt x="164306" y="304800"/>
                  </a:lnTo>
                  <a:lnTo>
                    <a:pt x="221456" y="352425"/>
                  </a:lnTo>
                  <a:lnTo>
                    <a:pt x="264318" y="383381"/>
                  </a:lnTo>
                  <a:lnTo>
                    <a:pt x="321468" y="416719"/>
                  </a:lnTo>
                  <a:lnTo>
                    <a:pt x="378618" y="440531"/>
                  </a:lnTo>
                  <a:lnTo>
                    <a:pt x="433387" y="454819"/>
                  </a:lnTo>
                  <a:lnTo>
                    <a:pt x="483393" y="464344"/>
                  </a:lnTo>
                  <a:lnTo>
                    <a:pt x="509587" y="466725"/>
                  </a:lnTo>
                  <a:lnTo>
                    <a:pt x="557212" y="450056"/>
                  </a:lnTo>
                  <a:lnTo>
                    <a:pt x="657225" y="414337"/>
                  </a:lnTo>
                  <a:lnTo>
                    <a:pt x="754856" y="385762"/>
                  </a:lnTo>
                  <a:lnTo>
                    <a:pt x="857250" y="357187"/>
                  </a:lnTo>
                  <a:lnTo>
                    <a:pt x="959643" y="333375"/>
                  </a:lnTo>
                  <a:lnTo>
                    <a:pt x="1104900" y="302419"/>
                  </a:lnTo>
                  <a:lnTo>
                    <a:pt x="1257300" y="273844"/>
                  </a:lnTo>
                  <a:lnTo>
                    <a:pt x="1376362" y="252412"/>
                  </a:lnTo>
                  <a:lnTo>
                    <a:pt x="1497806" y="230981"/>
                  </a:lnTo>
                  <a:lnTo>
                    <a:pt x="1590675" y="216694"/>
                  </a:lnTo>
                  <a:lnTo>
                    <a:pt x="2069306" y="292894"/>
                  </a:lnTo>
                  <a:lnTo>
                    <a:pt x="2093118" y="283369"/>
                  </a:lnTo>
                  <a:lnTo>
                    <a:pt x="2107406" y="266700"/>
                  </a:lnTo>
                  <a:lnTo>
                    <a:pt x="2114550" y="247650"/>
                  </a:lnTo>
                  <a:lnTo>
                    <a:pt x="2116931" y="230981"/>
                  </a:lnTo>
                  <a:lnTo>
                    <a:pt x="2114550" y="207169"/>
                  </a:lnTo>
                  <a:lnTo>
                    <a:pt x="2109787" y="192881"/>
                  </a:lnTo>
                  <a:lnTo>
                    <a:pt x="2095500" y="169069"/>
                  </a:lnTo>
                  <a:lnTo>
                    <a:pt x="2078831" y="147637"/>
                  </a:lnTo>
                  <a:lnTo>
                    <a:pt x="2064543" y="130969"/>
                  </a:lnTo>
                  <a:lnTo>
                    <a:pt x="2031206" y="102394"/>
                  </a:lnTo>
                  <a:lnTo>
                    <a:pt x="2009775" y="83344"/>
                  </a:lnTo>
                  <a:lnTo>
                    <a:pt x="1959768" y="52387"/>
                  </a:lnTo>
                  <a:lnTo>
                    <a:pt x="1907381" y="28575"/>
                  </a:lnTo>
                  <a:lnTo>
                    <a:pt x="1852612" y="11906"/>
                  </a:lnTo>
                  <a:lnTo>
                    <a:pt x="1807368" y="0"/>
                  </a:lnTo>
                  <a:lnTo>
                    <a:pt x="1795462" y="0"/>
                  </a:lnTo>
                  <a:lnTo>
                    <a:pt x="1766887" y="2381"/>
                  </a:lnTo>
                  <a:lnTo>
                    <a:pt x="1709737" y="19050"/>
                  </a:lnTo>
                  <a:lnTo>
                    <a:pt x="1652587" y="42862"/>
                  </a:lnTo>
                  <a:lnTo>
                    <a:pt x="1597818" y="66675"/>
                  </a:lnTo>
                  <a:lnTo>
                    <a:pt x="1550193" y="73819"/>
                  </a:lnTo>
                  <a:lnTo>
                    <a:pt x="1395412" y="97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92D61AC7-D783-4152-A9B5-2BBF9E226DA7}"/>
                </a:ext>
              </a:extLst>
            </p:cNvPr>
            <p:cNvSpPr/>
            <p:nvPr/>
          </p:nvSpPr>
          <p:spPr>
            <a:xfrm>
              <a:off x="4776788" y="2671763"/>
              <a:ext cx="1016000" cy="622300"/>
            </a:xfrm>
            <a:custGeom>
              <a:avLst/>
              <a:gdLst>
                <a:gd name="connsiteX0" fmla="*/ 421481 w 1016793"/>
                <a:gd name="connsiteY0" fmla="*/ 183356 h 621506"/>
                <a:gd name="connsiteX1" fmla="*/ 316706 w 1016793"/>
                <a:gd name="connsiteY1" fmla="*/ 276225 h 621506"/>
                <a:gd name="connsiteX2" fmla="*/ 214312 w 1016793"/>
                <a:gd name="connsiteY2" fmla="*/ 366712 h 621506"/>
                <a:gd name="connsiteX3" fmla="*/ 121443 w 1016793"/>
                <a:gd name="connsiteY3" fmla="*/ 450056 h 621506"/>
                <a:gd name="connsiteX4" fmla="*/ 0 w 1016793"/>
                <a:gd name="connsiteY4" fmla="*/ 559593 h 621506"/>
                <a:gd name="connsiteX5" fmla="*/ 50006 w 1016793"/>
                <a:gd name="connsiteY5" fmla="*/ 621506 h 621506"/>
                <a:gd name="connsiteX6" fmla="*/ 216693 w 1016793"/>
                <a:gd name="connsiteY6" fmla="*/ 526256 h 621506"/>
                <a:gd name="connsiteX7" fmla="*/ 357187 w 1016793"/>
                <a:gd name="connsiteY7" fmla="*/ 433387 h 621506"/>
                <a:gd name="connsiteX8" fmla="*/ 504825 w 1016793"/>
                <a:gd name="connsiteY8" fmla="*/ 335756 h 621506"/>
                <a:gd name="connsiteX9" fmla="*/ 595312 w 1016793"/>
                <a:gd name="connsiteY9" fmla="*/ 273843 h 621506"/>
                <a:gd name="connsiteX10" fmla="*/ 635793 w 1016793"/>
                <a:gd name="connsiteY10" fmla="*/ 245268 h 621506"/>
                <a:gd name="connsiteX11" fmla="*/ 652462 w 1016793"/>
                <a:gd name="connsiteY11" fmla="*/ 233362 h 621506"/>
                <a:gd name="connsiteX12" fmla="*/ 700087 w 1016793"/>
                <a:gd name="connsiteY12" fmla="*/ 209550 h 621506"/>
                <a:gd name="connsiteX13" fmla="*/ 740568 w 1016793"/>
                <a:gd name="connsiteY13" fmla="*/ 190500 h 621506"/>
                <a:gd name="connsiteX14" fmla="*/ 792956 w 1016793"/>
                <a:gd name="connsiteY14" fmla="*/ 169068 h 621506"/>
                <a:gd name="connsiteX15" fmla="*/ 850106 w 1016793"/>
                <a:gd name="connsiteY15" fmla="*/ 150018 h 621506"/>
                <a:gd name="connsiteX16" fmla="*/ 900112 w 1016793"/>
                <a:gd name="connsiteY16" fmla="*/ 135731 h 621506"/>
                <a:gd name="connsiteX17" fmla="*/ 931068 w 1016793"/>
                <a:gd name="connsiteY17" fmla="*/ 128587 h 621506"/>
                <a:gd name="connsiteX18" fmla="*/ 969168 w 1016793"/>
                <a:gd name="connsiteY18" fmla="*/ 116681 h 621506"/>
                <a:gd name="connsiteX19" fmla="*/ 997743 w 1016793"/>
                <a:gd name="connsiteY19" fmla="*/ 104775 h 621506"/>
                <a:gd name="connsiteX20" fmla="*/ 1009650 w 1016793"/>
                <a:gd name="connsiteY20" fmla="*/ 88106 h 621506"/>
                <a:gd name="connsiteX21" fmla="*/ 1016793 w 1016793"/>
                <a:gd name="connsiteY21" fmla="*/ 57150 h 621506"/>
                <a:gd name="connsiteX22" fmla="*/ 502443 w 1016793"/>
                <a:gd name="connsiteY22" fmla="*/ 0 h 621506"/>
                <a:gd name="connsiteX23" fmla="*/ 526256 w 1016793"/>
                <a:gd name="connsiteY23" fmla="*/ 40481 h 621506"/>
                <a:gd name="connsiteX24" fmla="*/ 531018 w 1016793"/>
                <a:gd name="connsiteY24" fmla="*/ 59531 h 621506"/>
                <a:gd name="connsiteX25" fmla="*/ 531018 w 1016793"/>
                <a:gd name="connsiteY25" fmla="*/ 78581 h 621506"/>
                <a:gd name="connsiteX26" fmla="*/ 514350 w 1016793"/>
                <a:gd name="connsiteY26" fmla="*/ 100012 h 621506"/>
                <a:gd name="connsiteX27" fmla="*/ 421481 w 1016793"/>
                <a:gd name="connsiteY27" fmla="*/ 183356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16793" h="621506">
                  <a:moveTo>
                    <a:pt x="421481" y="183356"/>
                  </a:moveTo>
                  <a:lnTo>
                    <a:pt x="316706" y="276225"/>
                  </a:lnTo>
                  <a:lnTo>
                    <a:pt x="214312" y="366712"/>
                  </a:lnTo>
                  <a:lnTo>
                    <a:pt x="121443" y="450056"/>
                  </a:lnTo>
                  <a:lnTo>
                    <a:pt x="0" y="559593"/>
                  </a:lnTo>
                  <a:lnTo>
                    <a:pt x="50006" y="621506"/>
                  </a:lnTo>
                  <a:lnTo>
                    <a:pt x="216693" y="526256"/>
                  </a:lnTo>
                  <a:lnTo>
                    <a:pt x="357187" y="433387"/>
                  </a:lnTo>
                  <a:lnTo>
                    <a:pt x="504825" y="335756"/>
                  </a:lnTo>
                  <a:lnTo>
                    <a:pt x="595312" y="273843"/>
                  </a:lnTo>
                  <a:lnTo>
                    <a:pt x="635793" y="245268"/>
                  </a:lnTo>
                  <a:lnTo>
                    <a:pt x="652462" y="233362"/>
                  </a:lnTo>
                  <a:lnTo>
                    <a:pt x="700087" y="209550"/>
                  </a:lnTo>
                  <a:lnTo>
                    <a:pt x="740568" y="190500"/>
                  </a:lnTo>
                  <a:lnTo>
                    <a:pt x="792956" y="169068"/>
                  </a:lnTo>
                  <a:lnTo>
                    <a:pt x="850106" y="150018"/>
                  </a:lnTo>
                  <a:lnTo>
                    <a:pt x="900112" y="135731"/>
                  </a:lnTo>
                  <a:lnTo>
                    <a:pt x="931068" y="128587"/>
                  </a:lnTo>
                  <a:lnTo>
                    <a:pt x="969168" y="116681"/>
                  </a:lnTo>
                  <a:lnTo>
                    <a:pt x="997743" y="104775"/>
                  </a:lnTo>
                  <a:lnTo>
                    <a:pt x="1009650" y="88106"/>
                  </a:lnTo>
                  <a:lnTo>
                    <a:pt x="1016793" y="57150"/>
                  </a:lnTo>
                  <a:lnTo>
                    <a:pt x="502443" y="0"/>
                  </a:lnTo>
                  <a:lnTo>
                    <a:pt x="526256" y="40481"/>
                  </a:lnTo>
                  <a:lnTo>
                    <a:pt x="531018" y="59531"/>
                  </a:lnTo>
                  <a:lnTo>
                    <a:pt x="531018" y="78581"/>
                  </a:lnTo>
                  <a:lnTo>
                    <a:pt x="514350" y="100012"/>
                  </a:lnTo>
                  <a:lnTo>
                    <a:pt x="421481" y="183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CE6B9E8A-2DAF-47E0-8295-777AAA0EFF27}"/>
                </a:ext>
              </a:extLst>
            </p:cNvPr>
            <p:cNvSpPr/>
            <p:nvPr/>
          </p:nvSpPr>
          <p:spPr>
            <a:xfrm>
              <a:off x="4548188" y="3116263"/>
              <a:ext cx="488950" cy="1454150"/>
            </a:xfrm>
            <a:custGeom>
              <a:avLst/>
              <a:gdLst>
                <a:gd name="connsiteX0" fmla="*/ 488156 w 488156"/>
                <a:gd name="connsiteY0" fmla="*/ 661988 h 1452563"/>
                <a:gd name="connsiteX1" fmla="*/ 488156 w 488156"/>
                <a:gd name="connsiteY1" fmla="*/ 521494 h 1452563"/>
                <a:gd name="connsiteX2" fmla="*/ 488156 w 488156"/>
                <a:gd name="connsiteY2" fmla="*/ 414338 h 1452563"/>
                <a:gd name="connsiteX3" fmla="*/ 488156 w 488156"/>
                <a:gd name="connsiteY3" fmla="*/ 340519 h 1452563"/>
                <a:gd name="connsiteX4" fmla="*/ 488156 w 488156"/>
                <a:gd name="connsiteY4" fmla="*/ 278607 h 1452563"/>
                <a:gd name="connsiteX5" fmla="*/ 485775 w 488156"/>
                <a:gd name="connsiteY5" fmla="*/ 250032 h 1452563"/>
                <a:gd name="connsiteX6" fmla="*/ 476250 w 488156"/>
                <a:gd name="connsiteY6" fmla="*/ 209550 h 1452563"/>
                <a:gd name="connsiteX7" fmla="*/ 471487 w 488156"/>
                <a:gd name="connsiteY7" fmla="*/ 195263 h 1452563"/>
                <a:gd name="connsiteX8" fmla="*/ 459581 w 488156"/>
                <a:gd name="connsiteY8" fmla="*/ 169069 h 1452563"/>
                <a:gd name="connsiteX9" fmla="*/ 450056 w 488156"/>
                <a:gd name="connsiteY9" fmla="*/ 152400 h 1452563"/>
                <a:gd name="connsiteX10" fmla="*/ 435768 w 488156"/>
                <a:gd name="connsiteY10" fmla="*/ 135732 h 1452563"/>
                <a:gd name="connsiteX11" fmla="*/ 421481 w 488156"/>
                <a:gd name="connsiteY11" fmla="*/ 123825 h 1452563"/>
                <a:gd name="connsiteX12" fmla="*/ 409575 w 488156"/>
                <a:gd name="connsiteY12" fmla="*/ 114300 h 1452563"/>
                <a:gd name="connsiteX13" fmla="*/ 381000 w 488156"/>
                <a:gd name="connsiteY13" fmla="*/ 92869 h 1452563"/>
                <a:gd name="connsiteX14" fmla="*/ 314325 w 488156"/>
                <a:gd name="connsiteY14" fmla="*/ 45244 h 1452563"/>
                <a:gd name="connsiteX15" fmla="*/ 259556 w 488156"/>
                <a:gd name="connsiteY15" fmla="*/ 26194 h 1452563"/>
                <a:gd name="connsiteX16" fmla="*/ 211931 w 488156"/>
                <a:gd name="connsiteY16" fmla="*/ 14288 h 1452563"/>
                <a:gd name="connsiteX17" fmla="*/ 147637 w 488156"/>
                <a:gd name="connsiteY17" fmla="*/ 4763 h 1452563"/>
                <a:gd name="connsiteX18" fmla="*/ 92868 w 488156"/>
                <a:gd name="connsiteY18" fmla="*/ 0 h 1452563"/>
                <a:gd name="connsiteX19" fmla="*/ 45243 w 488156"/>
                <a:gd name="connsiteY19" fmla="*/ 0 h 1452563"/>
                <a:gd name="connsiteX20" fmla="*/ 16668 w 488156"/>
                <a:gd name="connsiteY20" fmla="*/ 2382 h 1452563"/>
                <a:gd name="connsiteX21" fmla="*/ 7143 w 488156"/>
                <a:gd name="connsiteY21" fmla="*/ 9525 h 1452563"/>
                <a:gd name="connsiteX22" fmla="*/ 0 w 488156"/>
                <a:gd name="connsiteY22" fmla="*/ 21432 h 1452563"/>
                <a:gd name="connsiteX23" fmla="*/ 2381 w 488156"/>
                <a:gd name="connsiteY23" fmla="*/ 40482 h 1452563"/>
                <a:gd name="connsiteX24" fmla="*/ 21431 w 488156"/>
                <a:gd name="connsiteY24" fmla="*/ 69057 h 1452563"/>
                <a:gd name="connsiteX25" fmla="*/ 73818 w 488156"/>
                <a:gd name="connsiteY25" fmla="*/ 109538 h 1452563"/>
                <a:gd name="connsiteX26" fmla="*/ 111918 w 488156"/>
                <a:gd name="connsiteY26" fmla="*/ 142875 h 1452563"/>
                <a:gd name="connsiteX27" fmla="*/ 157162 w 488156"/>
                <a:gd name="connsiteY27" fmla="*/ 185738 h 1452563"/>
                <a:gd name="connsiteX28" fmla="*/ 200025 w 488156"/>
                <a:gd name="connsiteY28" fmla="*/ 238125 h 1452563"/>
                <a:gd name="connsiteX29" fmla="*/ 230981 w 488156"/>
                <a:gd name="connsiteY29" fmla="*/ 288132 h 1452563"/>
                <a:gd name="connsiteX30" fmla="*/ 247650 w 488156"/>
                <a:gd name="connsiteY30" fmla="*/ 330994 h 1452563"/>
                <a:gd name="connsiteX31" fmla="*/ 254793 w 488156"/>
                <a:gd name="connsiteY31" fmla="*/ 369094 h 1452563"/>
                <a:gd name="connsiteX32" fmla="*/ 266700 w 488156"/>
                <a:gd name="connsiteY32" fmla="*/ 428625 h 1452563"/>
                <a:gd name="connsiteX33" fmla="*/ 273843 w 488156"/>
                <a:gd name="connsiteY33" fmla="*/ 492919 h 1452563"/>
                <a:gd name="connsiteX34" fmla="*/ 278606 w 488156"/>
                <a:gd name="connsiteY34" fmla="*/ 547688 h 1452563"/>
                <a:gd name="connsiteX35" fmla="*/ 280987 w 488156"/>
                <a:gd name="connsiteY35" fmla="*/ 640557 h 1452563"/>
                <a:gd name="connsiteX36" fmla="*/ 280987 w 488156"/>
                <a:gd name="connsiteY36" fmla="*/ 738188 h 1452563"/>
                <a:gd name="connsiteX37" fmla="*/ 276225 w 488156"/>
                <a:gd name="connsiteY37" fmla="*/ 840582 h 1452563"/>
                <a:gd name="connsiteX38" fmla="*/ 269081 w 488156"/>
                <a:gd name="connsiteY38" fmla="*/ 952500 h 1452563"/>
                <a:gd name="connsiteX39" fmla="*/ 264318 w 488156"/>
                <a:gd name="connsiteY39" fmla="*/ 1000125 h 1452563"/>
                <a:gd name="connsiteX40" fmla="*/ 250031 w 488156"/>
                <a:gd name="connsiteY40" fmla="*/ 1035844 h 1452563"/>
                <a:gd name="connsiteX41" fmla="*/ 221456 w 488156"/>
                <a:gd name="connsiteY41" fmla="*/ 1083469 h 1452563"/>
                <a:gd name="connsiteX42" fmla="*/ 200025 w 488156"/>
                <a:gd name="connsiteY42" fmla="*/ 1109663 h 1452563"/>
                <a:gd name="connsiteX43" fmla="*/ 171450 w 488156"/>
                <a:gd name="connsiteY43" fmla="*/ 1126332 h 1452563"/>
                <a:gd name="connsiteX44" fmla="*/ 247650 w 488156"/>
                <a:gd name="connsiteY44" fmla="*/ 1452563 h 1452563"/>
                <a:gd name="connsiteX45" fmla="*/ 271462 w 488156"/>
                <a:gd name="connsiteY45" fmla="*/ 1445419 h 1452563"/>
                <a:gd name="connsiteX46" fmla="*/ 300037 w 488156"/>
                <a:gd name="connsiteY46" fmla="*/ 1423988 h 1452563"/>
                <a:gd name="connsiteX47" fmla="*/ 338137 w 488156"/>
                <a:gd name="connsiteY47" fmla="*/ 1383507 h 1452563"/>
                <a:gd name="connsiteX48" fmla="*/ 378618 w 488156"/>
                <a:gd name="connsiteY48" fmla="*/ 1326357 h 1452563"/>
                <a:gd name="connsiteX49" fmla="*/ 404812 w 488156"/>
                <a:gd name="connsiteY49" fmla="*/ 1288257 h 1452563"/>
                <a:gd name="connsiteX50" fmla="*/ 428625 w 488156"/>
                <a:gd name="connsiteY50" fmla="*/ 1252538 h 1452563"/>
                <a:gd name="connsiteX51" fmla="*/ 442912 w 488156"/>
                <a:gd name="connsiteY51" fmla="*/ 1223963 h 1452563"/>
                <a:gd name="connsiteX52" fmla="*/ 459581 w 488156"/>
                <a:gd name="connsiteY52" fmla="*/ 1185863 h 1452563"/>
                <a:gd name="connsiteX53" fmla="*/ 471487 w 488156"/>
                <a:gd name="connsiteY53" fmla="*/ 1143000 h 1452563"/>
                <a:gd name="connsiteX54" fmla="*/ 481012 w 488156"/>
                <a:gd name="connsiteY54" fmla="*/ 1090613 h 1452563"/>
                <a:gd name="connsiteX55" fmla="*/ 483393 w 488156"/>
                <a:gd name="connsiteY55" fmla="*/ 1057275 h 1452563"/>
                <a:gd name="connsiteX56" fmla="*/ 485775 w 488156"/>
                <a:gd name="connsiteY56" fmla="*/ 983457 h 1452563"/>
                <a:gd name="connsiteX57" fmla="*/ 488156 w 488156"/>
                <a:gd name="connsiteY57" fmla="*/ 661988 h 14525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488156" h="1452563">
                  <a:moveTo>
                    <a:pt x="488156" y="661988"/>
                  </a:moveTo>
                  <a:lnTo>
                    <a:pt x="488156" y="521494"/>
                  </a:lnTo>
                  <a:lnTo>
                    <a:pt x="488156" y="414338"/>
                  </a:lnTo>
                  <a:lnTo>
                    <a:pt x="488156" y="340519"/>
                  </a:lnTo>
                  <a:lnTo>
                    <a:pt x="488156" y="278607"/>
                  </a:lnTo>
                  <a:lnTo>
                    <a:pt x="485775" y="250032"/>
                  </a:lnTo>
                  <a:lnTo>
                    <a:pt x="476250" y="209550"/>
                  </a:lnTo>
                  <a:lnTo>
                    <a:pt x="471487" y="195263"/>
                  </a:lnTo>
                  <a:lnTo>
                    <a:pt x="459581" y="169069"/>
                  </a:lnTo>
                  <a:lnTo>
                    <a:pt x="450056" y="152400"/>
                  </a:lnTo>
                  <a:lnTo>
                    <a:pt x="435768" y="135732"/>
                  </a:lnTo>
                  <a:lnTo>
                    <a:pt x="421481" y="123825"/>
                  </a:lnTo>
                  <a:lnTo>
                    <a:pt x="409575" y="114300"/>
                  </a:lnTo>
                  <a:lnTo>
                    <a:pt x="381000" y="92869"/>
                  </a:lnTo>
                  <a:lnTo>
                    <a:pt x="314325" y="45244"/>
                  </a:lnTo>
                  <a:lnTo>
                    <a:pt x="259556" y="26194"/>
                  </a:lnTo>
                  <a:lnTo>
                    <a:pt x="211931" y="14288"/>
                  </a:lnTo>
                  <a:lnTo>
                    <a:pt x="147637" y="4763"/>
                  </a:lnTo>
                  <a:lnTo>
                    <a:pt x="92868" y="0"/>
                  </a:lnTo>
                  <a:lnTo>
                    <a:pt x="45243" y="0"/>
                  </a:lnTo>
                  <a:lnTo>
                    <a:pt x="16668" y="2382"/>
                  </a:lnTo>
                  <a:lnTo>
                    <a:pt x="7143" y="9525"/>
                  </a:lnTo>
                  <a:lnTo>
                    <a:pt x="0" y="21432"/>
                  </a:lnTo>
                  <a:lnTo>
                    <a:pt x="2381" y="40482"/>
                  </a:lnTo>
                  <a:lnTo>
                    <a:pt x="21431" y="69057"/>
                  </a:lnTo>
                  <a:lnTo>
                    <a:pt x="73818" y="109538"/>
                  </a:lnTo>
                  <a:lnTo>
                    <a:pt x="111918" y="142875"/>
                  </a:lnTo>
                  <a:lnTo>
                    <a:pt x="157162" y="185738"/>
                  </a:lnTo>
                  <a:lnTo>
                    <a:pt x="200025" y="238125"/>
                  </a:lnTo>
                  <a:lnTo>
                    <a:pt x="230981" y="288132"/>
                  </a:lnTo>
                  <a:lnTo>
                    <a:pt x="247650" y="330994"/>
                  </a:lnTo>
                  <a:lnTo>
                    <a:pt x="254793" y="369094"/>
                  </a:lnTo>
                  <a:lnTo>
                    <a:pt x="266700" y="428625"/>
                  </a:lnTo>
                  <a:lnTo>
                    <a:pt x="273843" y="492919"/>
                  </a:lnTo>
                  <a:lnTo>
                    <a:pt x="278606" y="547688"/>
                  </a:lnTo>
                  <a:cubicBezTo>
                    <a:pt x="279400" y="578644"/>
                    <a:pt x="280193" y="609601"/>
                    <a:pt x="280987" y="640557"/>
                  </a:cubicBezTo>
                  <a:lnTo>
                    <a:pt x="280987" y="738188"/>
                  </a:lnTo>
                  <a:lnTo>
                    <a:pt x="276225" y="840582"/>
                  </a:lnTo>
                  <a:lnTo>
                    <a:pt x="269081" y="952500"/>
                  </a:lnTo>
                  <a:lnTo>
                    <a:pt x="264318" y="1000125"/>
                  </a:lnTo>
                  <a:lnTo>
                    <a:pt x="250031" y="1035844"/>
                  </a:lnTo>
                  <a:lnTo>
                    <a:pt x="221456" y="1083469"/>
                  </a:lnTo>
                  <a:lnTo>
                    <a:pt x="200025" y="1109663"/>
                  </a:lnTo>
                  <a:lnTo>
                    <a:pt x="171450" y="1126332"/>
                  </a:lnTo>
                  <a:lnTo>
                    <a:pt x="247650" y="1452563"/>
                  </a:lnTo>
                  <a:lnTo>
                    <a:pt x="271462" y="1445419"/>
                  </a:lnTo>
                  <a:lnTo>
                    <a:pt x="300037" y="1423988"/>
                  </a:lnTo>
                  <a:lnTo>
                    <a:pt x="338137" y="1383507"/>
                  </a:lnTo>
                  <a:lnTo>
                    <a:pt x="378618" y="1326357"/>
                  </a:lnTo>
                  <a:lnTo>
                    <a:pt x="404812" y="1288257"/>
                  </a:lnTo>
                  <a:lnTo>
                    <a:pt x="428625" y="1252538"/>
                  </a:lnTo>
                  <a:lnTo>
                    <a:pt x="442912" y="1223963"/>
                  </a:lnTo>
                  <a:lnTo>
                    <a:pt x="459581" y="1185863"/>
                  </a:lnTo>
                  <a:lnTo>
                    <a:pt x="471487" y="1143000"/>
                  </a:lnTo>
                  <a:lnTo>
                    <a:pt x="481012" y="1090613"/>
                  </a:lnTo>
                  <a:lnTo>
                    <a:pt x="483393" y="1057275"/>
                  </a:lnTo>
                  <a:lnTo>
                    <a:pt x="485775" y="983457"/>
                  </a:lnTo>
                  <a:cubicBezTo>
                    <a:pt x="486569" y="884238"/>
                    <a:pt x="487362" y="785019"/>
                    <a:pt x="488156" y="6619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9CD5AEC3-70A0-48B5-846B-6C4DD8D94D93}"/>
                </a:ext>
              </a:extLst>
            </p:cNvPr>
            <p:cNvSpPr/>
            <p:nvPr/>
          </p:nvSpPr>
          <p:spPr>
            <a:xfrm>
              <a:off x="4271963" y="4138613"/>
              <a:ext cx="576262" cy="433387"/>
            </a:xfrm>
            <a:custGeom>
              <a:avLst/>
              <a:gdLst>
                <a:gd name="connsiteX0" fmla="*/ 171450 w 576262"/>
                <a:gd name="connsiteY0" fmla="*/ 23812 h 433387"/>
                <a:gd name="connsiteX1" fmla="*/ 271462 w 576262"/>
                <a:gd name="connsiteY1" fmla="*/ 50006 h 433387"/>
                <a:gd name="connsiteX2" fmla="*/ 357187 w 576262"/>
                <a:gd name="connsiteY2" fmla="*/ 76200 h 433387"/>
                <a:gd name="connsiteX3" fmla="*/ 402431 w 576262"/>
                <a:gd name="connsiteY3" fmla="*/ 92868 h 433387"/>
                <a:gd name="connsiteX4" fmla="*/ 423862 w 576262"/>
                <a:gd name="connsiteY4" fmla="*/ 102393 h 433387"/>
                <a:gd name="connsiteX5" fmla="*/ 431006 w 576262"/>
                <a:gd name="connsiteY5" fmla="*/ 104775 h 433387"/>
                <a:gd name="connsiteX6" fmla="*/ 447675 w 576262"/>
                <a:gd name="connsiteY6" fmla="*/ 104775 h 433387"/>
                <a:gd name="connsiteX7" fmla="*/ 473868 w 576262"/>
                <a:gd name="connsiteY7" fmla="*/ 90487 h 433387"/>
                <a:gd name="connsiteX8" fmla="*/ 504825 w 576262"/>
                <a:gd name="connsiteY8" fmla="*/ 57150 h 433387"/>
                <a:gd name="connsiteX9" fmla="*/ 576262 w 576262"/>
                <a:gd name="connsiteY9" fmla="*/ 397668 h 433387"/>
                <a:gd name="connsiteX10" fmla="*/ 545306 w 576262"/>
                <a:gd name="connsiteY10" fmla="*/ 421481 h 433387"/>
                <a:gd name="connsiteX11" fmla="*/ 526256 w 576262"/>
                <a:gd name="connsiteY11" fmla="*/ 431006 h 433387"/>
                <a:gd name="connsiteX12" fmla="*/ 516731 w 576262"/>
                <a:gd name="connsiteY12" fmla="*/ 433387 h 433387"/>
                <a:gd name="connsiteX13" fmla="*/ 500062 w 576262"/>
                <a:gd name="connsiteY13" fmla="*/ 433387 h 433387"/>
                <a:gd name="connsiteX14" fmla="*/ 461962 w 576262"/>
                <a:gd name="connsiteY14" fmla="*/ 426243 h 433387"/>
                <a:gd name="connsiteX15" fmla="*/ 433387 w 576262"/>
                <a:gd name="connsiteY15" fmla="*/ 411956 h 433387"/>
                <a:gd name="connsiteX16" fmla="*/ 416718 w 576262"/>
                <a:gd name="connsiteY16" fmla="*/ 397668 h 433387"/>
                <a:gd name="connsiteX17" fmla="*/ 395287 w 576262"/>
                <a:gd name="connsiteY17" fmla="*/ 376237 h 433387"/>
                <a:gd name="connsiteX18" fmla="*/ 366712 w 576262"/>
                <a:gd name="connsiteY18" fmla="*/ 340518 h 433387"/>
                <a:gd name="connsiteX19" fmla="*/ 338137 w 576262"/>
                <a:gd name="connsiteY19" fmla="*/ 302418 h 433387"/>
                <a:gd name="connsiteX20" fmla="*/ 292893 w 576262"/>
                <a:gd name="connsiteY20" fmla="*/ 252412 h 433387"/>
                <a:gd name="connsiteX21" fmla="*/ 271462 w 576262"/>
                <a:gd name="connsiteY21" fmla="*/ 228600 h 433387"/>
                <a:gd name="connsiteX22" fmla="*/ 254793 w 576262"/>
                <a:gd name="connsiteY22" fmla="*/ 209550 h 433387"/>
                <a:gd name="connsiteX23" fmla="*/ 233362 w 576262"/>
                <a:gd name="connsiteY23" fmla="*/ 192881 h 433387"/>
                <a:gd name="connsiteX24" fmla="*/ 169068 w 576262"/>
                <a:gd name="connsiteY24" fmla="*/ 142875 h 433387"/>
                <a:gd name="connsiteX25" fmla="*/ 88106 w 576262"/>
                <a:gd name="connsiteY25" fmla="*/ 90487 h 433387"/>
                <a:gd name="connsiteX26" fmla="*/ 26193 w 576262"/>
                <a:gd name="connsiteY26" fmla="*/ 52387 h 433387"/>
                <a:gd name="connsiteX27" fmla="*/ 9525 w 576262"/>
                <a:gd name="connsiteY27" fmla="*/ 35718 h 433387"/>
                <a:gd name="connsiteX28" fmla="*/ 0 w 576262"/>
                <a:gd name="connsiteY28" fmla="*/ 21431 h 433387"/>
                <a:gd name="connsiteX29" fmla="*/ 0 w 576262"/>
                <a:gd name="connsiteY29" fmla="*/ 9525 h 433387"/>
                <a:gd name="connsiteX30" fmla="*/ 4762 w 576262"/>
                <a:gd name="connsiteY30" fmla="*/ 2381 h 433387"/>
                <a:gd name="connsiteX31" fmla="*/ 19050 w 576262"/>
                <a:gd name="connsiteY31" fmla="*/ 0 h 433387"/>
                <a:gd name="connsiteX32" fmla="*/ 54768 w 576262"/>
                <a:gd name="connsiteY32" fmla="*/ 2381 h 433387"/>
                <a:gd name="connsiteX33" fmla="*/ 171450 w 576262"/>
                <a:gd name="connsiteY33" fmla="*/ 23812 h 4333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76262" h="433387">
                  <a:moveTo>
                    <a:pt x="171450" y="23812"/>
                  </a:moveTo>
                  <a:lnTo>
                    <a:pt x="271462" y="50006"/>
                  </a:lnTo>
                  <a:lnTo>
                    <a:pt x="357187" y="76200"/>
                  </a:lnTo>
                  <a:lnTo>
                    <a:pt x="402431" y="92868"/>
                  </a:lnTo>
                  <a:lnTo>
                    <a:pt x="423862" y="102393"/>
                  </a:lnTo>
                  <a:lnTo>
                    <a:pt x="431006" y="104775"/>
                  </a:lnTo>
                  <a:lnTo>
                    <a:pt x="447675" y="104775"/>
                  </a:lnTo>
                  <a:lnTo>
                    <a:pt x="473868" y="90487"/>
                  </a:lnTo>
                  <a:lnTo>
                    <a:pt x="504825" y="57150"/>
                  </a:lnTo>
                  <a:lnTo>
                    <a:pt x="576262" y="397668"/>
                  </a:lnTo>
                  <a:lnTo>
                    <a:pt x="545306" y="421481"/>
                  </a:lnTo>
                  <a:lnTo>
                    <a:pt x="526256" y="431006"/>
                  </a:lnTo>
                  <a:lnTo>
                    <a:pt x="516731" y="433387"/>
                  </a:lnTo>
                  <a:lnTo>
                    <a:pt x="500062" y="433387"/>
                  </a:lnTo>
                  <a:lnTo>
                    <a:pt x="461962" y="426243"/>
                  </a:lnTo>
                  <a:lnTo>
                    <a:pt x="433387" y="411956"/>
                  </a:lnTo>
                  <a:lnTo>
                    <a:pt x="416718" y="397668"/>
                  </a:lnTo>
                  <a:lnTo>
                    <a:pt x="395287" y="376237"/>
                  </a:lnTo>
                  <a:lnTo>
                    <a:pt x="366712" y="340518"/>
                  </a:lnTo>
                  <a:lnTo>
                    <a:pt x="338137" y="302418"/>
                  </a:lnTo>
                  <a:lnTo>
                    <a:pt x="292893" y="252412"/>
                  </a:lnTo>
                  <a:lnTo>
                    <a:pt x="271462" y="228600"/>
                  </a:lnTo>
                  <a:lnTo>
                    <a:pt x="254793" y="209550"/>
                  </a:lnTo>
                  <a:lnTo>
                    <a:pt x="233362" y="192881"/>
                  </a:lnTo>
                  <a:lnTo>
                    <a:pt x="169068" y="142875"/>
                  </a:lnTo>
                  <a:lnTo>
                    <a:pt x="88106" y="90487"/>
                  </a:lnTo>
                  <a:lnTo>
                    <a:pt x="26193" y="52387"/>
                  </a:lnTo>
                  <a:lnTo>
                    <a:pt x="9525" y="35718"/>
                  </a:lnTo>
                  <a:lnTo>
                    <a:pt x="0" y="21431"/>
                  </a:lnTo>
                  <a:lnTo>
                    <a:pt x="0" y="9525"/>
                  </a:lnTo>
                  <a:lnTo>
                    <a:pt x="4762" y="2381"/>
                  </a:lnTo>
                  <a:lnTo>
                    <a:pt x="19050" y="0"/>
                  </a:lnTo>
                  <a:lnTo>
                    <a:pt x="54768" y="2381"/>
                  </a:lnTo>
                  <a:lnTo>
                    <a:pt x="171450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71F5587B-3208-449D-97F8-E023E28A0C32}"/>
                </a:ext>
              </a:extLst>
            </p:cNvPr>
            <p:cNvSpPr/>
            <p:nvPr/>
          </p:nvSpPr>
          <p:spPr>
            <a:xfrm>
              <a:off x="3027363" y="3386138"/>
              <a:ext cx="1352550" cy="419100"/>
            </a:xfrm>
            <a:custGeom>
              <a:avLst/>
              <a:gdLst>
                <a:gd name="connsiteX0" fmla="*/ 847725 w 1352550"/>
                <a:gd name="connsiteY0" fmla="*/ 278606 h 419100"/>
                <a:gd name="connsiteX1" fmla="*/ 642937 w 1352550"/>
                <a:gd name="connsiteY1" fmla="*/ 333375 h 419100"/>
                <a:gd name="connsiteX2" fmla="*/ 476250 w 1352550"/>
                <a:gd name="connsiteY2" fmla="*/ 376237 h 419100"/>
                <a:gd name="connsiteX3" fmla="*/ 361950 w 1352550"/>
                <a:gd name="connsiteY3" fmla="*/ 407193 h 419100"/>
                <a:gd name="connsiteX4" fmla="*/ 314325 w 1352550"/>
                <a:gd name="connsiteY4" fmla="*/ 419100 h 419100"/>
                <a:gd name="connsiteX5" fmla="*/ 307181 w 1352550"/>
                <a:gd name="connsiteY5" fmla="*/ 419100 h 419100"/>
                <a:gd name="connsiteX6" fmla="*/ 278606 w 1352550"/>
                <a:gd name="connsiteY6" fmla="*/ 409575 h 419100"/>
                <a:gd name="connsiteX7" fmla="*/ 228600 w 1352550"/>
                <a:gd name="connsiteY7" fmla="*/ 383381 h 419100"/>
                <a:gd name="connsiteX8" fmla="*/ 197644 w 1352550"/>
                <a:gd name="connsiteY8" fmla="*/ 364331 h 419100"/>
                <a:gd name="connsiteX9" fmla="*/ 159544 w 1352550"/>
                <a:gd name="connsiteY9" fmla="*/ 338137 h 419100"/>
                <a:gd name="connsiteX10" fmla="*/ 133350 w 1352550"/>
                <a:gd name="connsiteY10" fmla="*/ 316706 h 419100"/>
                <a:gd name="connsiteX11" fmla="*/ 114300 w 1352550"/>
                <a:gd name="connsiteY11" fmla="*/ 300037 h 419100"/>
                <a:gd name="connsiteX12" fmla="*/ 92869 w 1352550"/>
                <a:gd name="connsiteY12" fmla="*/ 278606 h 419100"/>
                <a:gd name="connsiteX13" fmla="*/ 61912 w 1352550"/>
                <a:gd name="connsiteY13" fmla="*/ 245268 h 419100"/>
                <a:gd name="connsiteX14" fmla="*/ 40481 w 1352550"/>
                <a:gd name="connsiteY14" fmla="*/ 211931 h 419100"/>
                <a:gd name="connsiteX15" fmla="*/ 23812 w 1352550"/>
                <a:gd name="connsiteY15" fmla="*/ 180975 h 419100"/>
                <a:gd name="connsiteX16" fmla="*/ 4762 w 1352550"/>
                <a:gd name="connsiteY16" fmla="*/ 145256 h 419100"/>
                <a:gd name="connsiteX17" fmla="*/ 0 w 1352550"/>
                <a:gd name="connsiteY17" fmla="*/ 133350 h 419100"/>
                <a:gd name="connsiteX18" fmla="*/ 0 w 1352550"/>
                <a:gd name="connsiteY18" fmla="*/ 121443 h 419100"/>
                <a:gd name="connsiteX19" fmla="*/ 2381 w 1352550"/>
                <a:gd name="connsiteY19" fmla="*/ 107156 h 419100"/>
                <a:gd name="connsiteX20" fmla="*/ 7144 w 1352550"/>
                <a:gd name="connsiteY20" fmla="*/ 95250 h 419100"/>
                <a:gd name="connsiteX21" fmla="*/ 19050 w 1352550"/>
                <a:gd name="connsiteY21" fmla="*/ 85725 h 419100"/>
                <a:gd name="connsiteX22" fmla="*/ 23812 w 1352550"/>
                <a:gd name="connsiteY22" fmla="*/ 83343 h 419100"/>
                <a:gd name="connsiteX23" fmla="*/ 33337 w 1352550"/>
                <a:gd name="connsiteY23" fmla="*/ 83343 h 419100"/>
                <a:gd name="connsiteX24" fmla="*/ 61912 w 1352550"/>
                <a:gd name="connsiteY24" fmla="*/ 97631 h 419100"/>
                <a:gd name="connsiteX25" fmla="*/ 121444 w 1352550"/>
                <a:gd name="connsiteY25" fmla="*/ 130968 h 419100"/>
                <a:gd name="connsiteX26" fmla="*/ 161925 w 1352550"/>
                <a:gd name="connsiteY26" fmla="*/ 150018 h 419100"/>
                <a:gd name="connsiteX27" fmla="*/ 226219 w 1352550"/>
                <a:gd name="connsiteY27" fmla="*/ 176212 h 419100"/>
                <a:gd name="connsiteX28" fmla="*/ 273844 w 1352550"/>
                <a:gd name="connsiteY28" fmla="*/ 190500 h 419100"/>
                <a:gd name="connsiteX29" fmla="*/ 314325 w 1352550"/>
                <a:gd name="connsiteY29" fmla="*/ 200025 h 419100"/>
                <a:gd name="connsiteX30" fmla="*/ 345281 w 1352550"/>
                <a:gd name="connsiteY30" fmla="*/ 202406 h 419100"/>
                <a:gd name="connsiteX31" fmla="*/ 378619 w 1352550"/>
                <a:gd name="connsiteY31" fmla="*/ 202406 h 419100"/>
                <a:gd name="connsiteX32" fmla="*/ 461962 w 1352550"/>
                <a:gd name="connsiteY32" fmla="*/ 185737 h 419100"/>
                <a:gd name="connsiteX33" fmla="*/ 683419 w 1352550"/>
                <a:gd name="connsiteY33" fmla="*/ 135731 h 419100"/>
                <a:gd name="connsiteX34" fmla="*/ 885825 w 1352550"/>
                <a:gd name="connsiteY34" fmla="*/ 88106 h 419100"/>
                <a:gd name="connsiteX35" fmla="*/ 912019 w 1352550"/>
                <a:gd name="connsiteY35" fmla="*/ 73818 h 419100"/>
                <a:gd name="connsiteX36" fmla="*/ 959644 w 1352550"/>
                <a:gd name="connsiteY36" fmla="*/ 38100 h 419100"/>
                <a:gd name="connsiteX37" fmla="*/ 992981 w 1352550"/>
                <a:gd name="connsiteY37" fmla="*/ 11906 h 419100"/>
                <a:gd name="connsiteX38" fmla="*/ 1009650 w 1352550"/>
                <a:gd name="connsiteY38" fmla="*/ 0 h 419100"/>
                <a:gd name="connsiteX39" fmla="*/ 1023937 w 1352550"/>
                <a:gd name="connsiteY39" fmla="*/ 0 h 419100"/>
                <a:gd name="connsiteX40" fmla="*/ 1095375 w 1352550"/>
                <a:gd name="connsiteY40" fmla="*/ 26193 h 419100"/>
                <a:gd name="connsiteX41" fmla="*/ 1152525 w 1352550"/>
                <a:gd name="connsiteY41" fmla="*/ 54768 h 419100"/>
                <a:gd name="connsiteX42" fmla="*/ 1231106 w 1352550"/>
                <a:gd name="connsiteY42" fmla="*/ 97631 h 419100"/>
                <a:gd name="connsiteX43" fmla="*/ 1295400 w 1352550"/>
                <a:gd name="connsiteY43" fmla="*/ 142875 h 419100"/>
                <a:gd name="connsiteX44" fmla="*/ 1333500 w 1352550"/>
                <a:gd name="connsiteY44" fmla="*/ 171450 h 419100"/>
                <a:gd name="connsiteX45" fmla="*/ 1338262 w 1352550"/>
                <a:gd name="connsiteY45" fmla="*/ 176212 h 419100"/>
                <a:gd name="connsiteX46" fmla="*/ 1343025 w 1352550"/>
                <a:gd name="connsiteY46" fmla="*/ 185737 h 419100"/>
                <a:gd name="connsiteX47" fmla="*/ 1347787 w 1352550"/>
                <a:gd name="connsiteY47" fmla="*/ 195262 h 419100"/>
                <a:gd name="connsiteX48" fmla="*/ 1352550 w 1352550"/>
                <a:gd name="connsiteY48" fmla="*/ 211931 h 419100"/>
                <a:gd name="connsiteX49" fmla="*/ 1352550 w 1352550"/>
                <a:gd name="connsiteY49" fmla="*/ 235743 h 419100"/>
                <a:gd name="connsiteX50" fmla="*/ 1343025 w 1352550"/>
                <a:gd name="connsiteY50" fmla="*/ 257175 h 419100"/>
                <a:gd name="connsiteX51" fmla="*/ 1323975 w 1352550"/>
                <a:gd name="connsiteY51" fmla="*/ 273843 h 419100"/>
                <a:gd name="connsiteX52" fmla="*/ 1297781 w 1352550"/>
                <a:gd name="connsiteY52" fmla="*/ 283368 h 419100"/>
                <a:gd name="connsiteX53" fmla="*/ 1271587 w 1352550"/>
                <a:gd name="connsiteY53" fmla="*/ 290512 h 419100"/>
                <a:gd name="connsiteX54" fmla="*/ 923925 w 1352550"/>
                <a:gd name="connsiteY54" fmla="*/ 269081 h 419100"/>
                <a:gd name="connsiteX55" fmla="*/ 847725 w 1352550"/>
                <a:gd name="connsiteY55" fmla="*/ 278606 h 419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52550" h="419100">
                  <a:moveTo>
                    <a:pt x="847725" y="278606"/>
                  </a:moveTo>
                  <a:lnTo>
                    <a:pt x="642937" y="333375"/>
                  </a:lnTo>
                  <a:lnTo>
                    <a:pt x="476250" y="376237"/>
                  </a:lnTo>
                  <a:lnTo>
                    <a:pt x="361950" y="407193"/>
                  </a:lnTo>
                  <a:lnTo>
                    <a:pt x="314325" y="419100"/>
                  </a:lnTo>
                  <a:lnTo>
                    <a:pt x="307181" y="419100"/>
                  </a:lnTo>
                  <a:lnTo>
                    <a:pt x="278606" y="409575"/>
                  </a:lnTo>
                  <a:lnTo>
                    <a:pt x="228600" y="383381"/>
                  </a:lnTo>
                  <a:lnTo>
                    <a:pt x="197644" y="364331"/>
                  </a:lnTo>
                  <a:lnTo>
                    <a:pt x="159544" y="338137"/>
                  </a:lnTo>
                  <a:lnTo>
                    <a:pt x="133350" y="316706"/>
                  </a:lnTo>
                  <a:lnTo>
                    <a:pt x="114300" y="300037"/>
                  </a:lnTo>
                  <a:lnTo>
                    <a:pt x="92869" y="278606"/>
                  </a:lnTo>
                  <a:lnTo>
                    <a:pt x="61912" y="245268"/>
                  </a:lnTo>
                  <a:lnTo>
                    <a:pt x="40481" y="211931"/>
                  </a:lnTo>
                  <a:lnTo>
                    <a:pt x="23812" y="180975"/>
                  </a:lnTo>
                  <a:lnTo>
                    <a:pt x="4762" y="145256"/>
                  </a:lnTo>
                  <a:lnTo>
                    <a:pt x="0" y="133350"/>
                  </a:lnTo>
                  <a:lnTo>
                    <a:pt x="0" y="121443"/>
                  </a:lnTo>
                  <a:lnTo>
                    <a:pt x="2381" y="107156"/>
                  </a:lnTo>
                  <a:lnTo>
                    <a:pt x="7144" y="95250"/>
                  </a:lnTo>
                  <a:lnTo>
                    <a:pt x="19050" y="85725"/>
                  </a:lnTo>
                  <a:lnTo>
                    <a:pt x="23812" y="83343"/>
                  </a:lnTo>
                  <a:lnTo>
                    <a:pt x="33337" y="83343"/>
                  </a:lnTo>
                  <a:lnTo>
                    <a:pt x="61912" y="97631"/>
                  </a:lnTo>
                  <a:lnTo>
                    <a:pt x="121444" y="130968"/>
                  </a:lnTo>
                  <a:lnTo>
                    <a:pt x="161925" y="150018"/>
                  </a:lnTo>
                  <a:lnTo>
                    <a:pt x="226219" y="176212"/>
                  </a:lnTo>
                  <a:lnTo>
                    <a:pt x="273844" y="190500"/>
                  </a:lnTo>
                  <a:lnTo>
                    <a:pt x="314325" y="200025"/>
                  </a:lnTo>
                  <a:lnTo>
                    <a:pt x="345281" y="202406"/>
                  </a:lnTo>
                  <a:lnTo>
                    <a:pt x="378619" y="202406"/>
                  </a:lnTo>
                  <a:lnTo>
                    <a:pt x="461962" y="185737"/>
                  </a:lnTo>
                  <a:lnTo>
                    <a:pt x="683419" y="135731"/>
                  </a:lnTo>
                  <a:lnTo>
                    <a:pt x="885825" y="88106"/>
                  </a:lnTo>
                  <a:lnTo>
                    <a:pt x="912019" y="73818"/>
                  </a:lnTo>
                  <a:lnTo>
                    <a:pt x="959644" y="38100"/>
                  </a:lnTo>
                  <a:lnTo>
                    <a:pt x="992981" y="11906"/>
                  </a:lnTo>
                  <a:lnTo>
                    <a:pt x="1009650" y="0"/>
                  </a:lnTo>
                  <a:lnTo>
                    <a:pt x="1023937" y="0"/>
                  </a:lnTo>
                  <a:lnTo>
                    <a:pt x="1095375" y="26193"/>
                  </a:lnTo>
                  <a:lnTo>
                    <a:pt x="1152525" y="54768"/>
                  </a:lnTo>
                  <a:lnTo>
                    <a:pt x="1231106" y="97631"/>
                  </a:lnTo>
                  <a:lnTo>
                    <a:pt x="1295400" y="142875"/>
                  </a:lnTo>
                  <a:lnTo>
                    <a:pt x="1333500" y="171450"/>
                  </a:lnTo>
                  <a:lnTo>
                    <a:pt x="1338262" y="176212"/>
                  </a:lnTo>
                  <a:lnTo>
                    <a:pt x="1343025" y="185737"/>
                  </a:lnTo>
                  <a:lnTo>
                    <a:pt x="1347787" y="195262"/>
                  </a:lnTo>
                  <a:lnTo>
                    <a:pt x="1352550" y="211931"/>
                  </a:lnTo>
                  <a:lnTo>
                    <a:pt x="1352550" y="235743"/>
                  </a:lnTo>
                  <a:lnTo>
                    <a:pt x="1343025" y="257175"/>
                  </a:lnTo>
                  <a:lnTo>
                    <a:pt x="1323975" y="273843"/>
                  </a:lnTo>
                  <a:lnTo>
                    <a:pt x="1297781" y="283368"/>
                  </a:lnTo>
                  <a:lnTo>
                    <a:pt x="1271587" y="290512"/>
                  </a:lnTo>
                  <a:lnTo>
                    <a:pt x="923925" y="269081"/>
                  </a:lnTo>
                  <a:lnTo>
                    <a:pt x="847725" y="2786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0EBE1A0D-578D-4FF9-B19F-A13E925433E7}"/>
                </a:ext>
              </a:extLst>
            </p:cNvPr>
            <p:cNvSpPr/>
            <p:nvPr/>
          </p:nvSpPr>
          <p:spPr>
            <a:xfrm>
              <a:off x="2979738" y="3611563"/>
              <a:ext cx="1390650" cy="1046162"/>
            </a:xfrm>
            <a:custGeom>
              <a:avLst/>
              <a:gdLst>
                <a:gd name="connsiteX0" fmla="*/ 900112 w 1390650"/>
                <a:gd name="connsiteY0" fmla="*/ 197644 h 1045369"/>
                <a:gd name="connsiteX1" fmla="*/ 845344 w 1390650"/>
                <a:gd name="connsiteY1" fmla="*/ 269082 h 1045369"/>
                <a:gd name="connsiteX2" fmla="*/ 783431 w 1390650"/>
                <a:gd name="connsiteY2" fmla="*/ 340519 h 1045369"/>
                <a:gd name="connsiteX3" fmla="*/ 716756 w 1390650"/>
                <a:gd name="connsiteY3" fmla="*/ 416719 h 1045369"/>
                <a:gd name="connsiteX4" fmla="*/ 628650 w 1390650"/>
                <a:gd name="connsiteY4" fmla="*/ 507207 h 1045369"/>
                <a:gd name="connsiteX5" fmla="*/ 561975 w 1390650"/>
                <a:gd name="connsiteY5" fmla="*/ 576263 h 1045369"/>
                <a:gd name="connsiteX6" fmla="*/ 485775 w 1390650"/>
                <a:gd name="connsiteY6" fmla="*/ 645319 h 1045369"/>
                <a:gd name="connsiteX7" fmla="*/ 402431 w 1390650"/>
                <a:gd name="connsiteY7" fmla="*/ 716757 h 1045369"/>
                <a:gd name="connsiteX8" fmla="*/ 314325 w 1390650"/>
                <a:gd name="connsiteY8" fmla="*/ 788194 h 1045369"/>
                <a:gd name="connsiteX9" fmla="*/ 238125 w 1390650"/>
                <a:gd name="connsiteY9" fmla="*/ 850107 h 1045369"/>
                <a:gd name="connsiteX10" fmla="*/ 88106 w 1390650"/>
                <a:gd name="connsiteY10" fmla="*/ 954882 h 1045369"/>
                <a:gd name="connsiteX11" fmla="*/ 16669 w 1390650"/>
                <a:gd name="connsiteY11" fmla="*/ 1004888 h 1045369"/>
                <a:gd name="connsiteX12" fmla="*/ 4762 w 1390650"/>
                <a:gd name="connsiteY12" fmla="*/ 1016794 h 1045369"/>
                <a:gd name="connsiteX13" fmla="*/ 0 w 1390650"/>
                <a:gd name="connsiteY13" fmla="*/ 1026319 h 1045369"/>
                <a:gd name="connsiteX14" fmla="*/ 0 w 1390650"/>
                <a:gd name="connsiteY14" fmla="*/ 1035844 h 1045369"/>
                <a:gd name="connsiteX15" fmla="*/ 7144 w 1390650"/>
                <a:gd name="connsiteY15" fmla="*/ 1040607 h 1045369"/>
                <a:gd name="connsiteX16" fmla="*/ 26194 w 1390650"/>
                <a:gd name="connsiteY16" fmla="*/ 1045369 h 1045369"/>
                <a:gd name="connsiteX17" fmla="*/ 64294 w 1390650"/>
                <a:gd name="connsiteY17" fmla="*/ 1040607 h 1045369"/>
                <a:gd name="connsiteX18" fmla="*/ 161925 w 1390650"/>
                <a:gd name="connsiteY18" fmla="*/ 1007269 h 1045369"/>
                <a:gd name="connsiteX19" fmla="*/ 273844 w 1390650"/>
                <a:gd name="connsiteY19" fmla="*/ 957263 h 1045369"/>
                <a:gd name="connsiteX20" fmla="*/ 361950 w 1390650"/>
                <a:gd name="connsiteY20" fmla="*/ 907257 h 1045369"/>
                <a:gd name="connsiteX21" fmla="*/ 471487 w 1390650"/>
                <a:gd name="connsiteY21" fmla="*/ 838200 h 1045369"/>
                <a:gd name="connsiteX22" fmla="*/ 576262 w 1390650"/>
                <a:gd name="connsiteY22" fmla="*/ 759619 h 1045369"/>
                <a:gd name="connsiteX23" fmla="*/ 719137 w 1390650"/>
                <a:gd name="connsiteY23" fmla="*/ 640557 h 1045369"/>
                <a:gd name="connsiteX24" fmla="*/ 823912 w 1390650"/>
                <a:gd name="connsiteY24" fmla="*/ 540544 h 1045369"/>
                <a:gd name="connsiteX25" fmla="*/ 919162 w 1390650"/>
                <a:gd name="connsiteY25" fmla="*/ 445294 h 1045369"/>
                <a:gd name="connsiteX26" fmla="*/ 1002506 w 1390650"/>
                <a:gd name="connsiteY26" fmla="*/ 357188 h 1045369"/>
                <a:gd name="connsiteX27" fmla="*/ 1052512 w 1390650"/>
                <a:gd name="connsiteY27" fmla="*/ 302419 h 1045369"/>
                <a:gd name="connsiteX28" fmla="*/ 1090612 w 1390650"/>
                <a:gd name="connsiteY28" fmla="*/ 264319 h 1045369"/>
                <a:gd name="connsiteX29" fmla="*/ 1157287 w 1390650"/>
                <a:gd name="connsiteY29" fmla="*/ 197644 h 1045369"/>
                <a:gd name="connsiteX30" fmla="*/ 1216819 w 1390650"/>
                <a:gd name="connsiteY30" fmla="*/ 145257 h 1045369"/>
                <a:gd name="connsiteX31" fmla="*/ 1281112 w 1390650"/>
                <a:gd name="connsiteY31" fmla="*/ 92869 h 1045369"/>
                <a:gd name="connsiteX32" fmla="*/ 1312069 w 1390650"/>
                <a:gd name="connsiteY32" fmla="*/ 69057 h 1045369"/>
                <a:gd name="connsiteX33" fmla="*/ 1321594 w 1390650"/>
                <a:gd name="connsiteY33" fmla="*/ 64294 h 1045369"/>
                <a:gd name="connsiteX34" fmla="*/ 1345406 w 1390650"/>
                <a:gd name="connsiteY34" fmla="*/ 54769 h 1045369"/>
                <a:gd name="connsiteX35" fmla="*/ 1371600 w 1390650"/>
                <a:gd name="connsiteY35" fmla="*/ 42863 h 1045369"/>
                <a:gd name="connsiteX36" fmla="*/ 1390650 w 1390650"/>
                <a:gd name="connsiteY36" fmla="*/ 21432 h 1045369"/>
                <a:gd name="connsiteX37" fmla="*/ 964406 w 1390650"/>
                <a:gd name="connsiteY37" fmla="*/ 0 h 1045369"/>
                <a:gd name="connsiteX38" fmla="*/ 983456 w 1390650"/>
                <a:gd name="connsiteY38" fmla="*/ 35719 h 1045369"/>
                <a:gd name="connsiteX39" fmla="*/ 985837 w 1390650"/>
                <a:gd name="connsiteY39" fmla="*/ 45244 h 1045369"/>
                <a:gd name="connsiteX40" fmla="*/ 988219 w 1390650"/>
                <a:gd name="connsiteY40" fmla="*/ 57150 h 1045369"/>
                <a:gd name="connsiteX41" fmla="*/ 988219 w 1390650"/>
                <a:gd name="connsiteY41" fmla="*/ 69057 h 1045369"/>
                <a:gd name="connsiteX42" fmla="*/ 978694 w 1390650"/>
                <a:gd name="connsiteY42" fmla="*/ 88107 h 1045369"/>
                <a:gd name="connsiteX43" fmla="*/ 954881 w 1390650"/>
                <a:gd name="connsiteY43" fmla="*/ 116682 h 1045369"/>
                <a:gd name="connsiteX44" fmla="*/ 900112 w 1390650"/>
                <a:gd name="connsiteY44" fmla="*/ 197644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90650" h="1045369">
                  <a:moveTo>
                    <a:pt x="900112" y="197644"/>
                  </a:moveTo>
                  <a:lnTo>
                    <a:pt x="845344" y="269082"/>
                  </a:lnTo>
                  <a:lnTo>
                    <a:pt x="783431" y="340519"/>
                  </a:lnTo>
                  <a:lnTo>
                    <a:pt x="716756" y="416719"/>
                  </a:lnTo>
                  <a:lnTo>
                    <a:pt x="628650" y="507207"/>
                  </a:lnTo>
                  <a:lnTo>
                    <a:pt x="561975" y="576263"/>
                  </a:lnTo>
                  <a:lnTo>
                    <a:pt x="485775" y="645319"/>
                  </a:lnTo>
                  <a:lnTo>
                    <a:pt x="402431" y="716757"/>
                  </a:lnTo>
                  <a:lnTo>
                    <a:pt x="314325" y="788194"/>
                  </a:lnTo>
                  <a:lnTo>
                    <a:pt x="238125" y="850107"/>
                  </a:lnTo>
                  <a:lnTo>
                    <a:pt x="88106" y="954882"/>
                  </a:lnTo>
                  <a:lnTo>
                    <a:pt x="16669" y="1004888"/>
                  </a:lnTo>
                  <a:lnTo>
                    <a:pt x="4762" y="1016794"/>
                  </a:lnTo>
                  <a:lnTo>
                    <a:pt x="0" y="1026319"/>
                  </a:lnTo>
                  <a:lnTo>
                    <a:pt x="0" y="1035844"/>
                  </a:lnTo>
                  <a:lnTo>
                    <a:pt x="7144" y="1040607"/>
                  </a:lnTo>
                  <a:lnTo>
                    <a:pt x="26194" y="1045369"/>
                  </a:lnTo>
                  <a:lnTo>
                    <a:pt x="64294" y="1040607"/>
                  </a:lnTo>
                  <a:lnTo>
                    <a:pt x="161925" y="1007269"/>
                  </a:lnTo>
                  <a:lnTo>
                    <a:pt x="273844" y="957263"/>
                  </a:lnTo>
                  <a:lnTo>
                    <a:pt x="361950" y="907257"/>
                  </a:lnTo>
                  <a:lnTo>
                    <a:pt x="471487" y="838200"/>
                  </a:lnTo>
                  <a:lnTo>
                    <a:pt x="576262" y="759619"/>
                  </a:lnTo>
                  <a:lnTo>
                    <a:pt x="719137" y="640557"/>
                  </a:lnTo>
                  <a:lnTo>
                    <a:pt x="823912" y="540544"/>
                  </a:lnTo>
                  <a:lnTo>
                    <a:pt x="919162" y="445294"/>
                  </a:lnTo>
                  <a:lnTo>
                    <a:pt x="1002506" y="357188"/>
                  </a:lnTo>
                  <a:lnTo>
                    <a:pt x="1052512" y="302419"/>
                  </a:lnTo>
                  <a:lnTo>
                    <a:pt x="1090612" y="264319"/>
                  </a:lnTo>
                  <a:lnTo>
                    <a:pt x="1157287" y="197644"/>
                  </a:lnTo>
                  <a:lnTo>
                    <a:pt x="1216819" y="145257"/>
                  </a:lnTo>
                  <a:lnTo>
                    <a:pt x="1281112" y="92869"/>
                  </a:lnTo>
                  <a:lnTo>
                    <a:pt x="1312069" y="69057"/>
                  </a:lnTo>
                  <a:lnTo>
                    <a:pt x="1321594" y="64294"/>
                  </a:lnTo>
                  <a:lnTo>
                    <a:pt x="1345406" y="54769"/>
                  </a:lnTo>
                  <a:lnTo>
                    <a:pt x="1371600" y="42863"/>
                  </a:lnTo>
                  <a:lnTo>
                    <a:pt x="1390650" y="21432"/>
                  </a:lnTo>
                  <a:lnTo>
                    <a:pt x="964406" y="0"/>
                  </a:lnTo>
                  <a:lnTo>
                    <a:pt x="983456" y="35719"/>
                  </a:lnTo>
                  <a:lnTo>
                    <a:pt x="985837" y="45244"/>
                  </a:lnTo>
                  <a:lnTo>
                    <a:pt x="988219" y="57150"/>
                  </a:lnTo>
                  <a:lnTo>
                    <a:pt x="988219" y="69057"/>
                  </a:lnTo>
                  <a:lnTo>
                    <a:pt x="978694" y="88107"/>
                  </a:lnTo>
                  <a:lnTo>
                    <a:pt x="954881" y="116682"/>
                  </a:lnTo>
                  <a:lnTo>
                    <a:pt x="900112" y="1976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0AEE9574-99ED-4B9F-89D6-4036BF8FED91}"/>
                </a:ext>
              </a:extLst>
            </p:cNvPr>
            <p:cNvSpPr/>
            <p:nvPr/>
          </p:nvSpPr>
          <p:spPr>
            <a:xfrm>
              <a:off x="5384800" y="2852738"/>
              <a:ext cx="1265238" cy="739775"/>
            </a:xfrm>
            <a:custGeom>
              <a:avLst/>
              <a:gdLst>
                <a:gd name="connsiteX0" fmla="*/ 633413 w 1264444"/>
                <a:gd name="connsiteY0" fmla="*/ 335757 h 738188"/>
                <a:gd name="connsiteX1" fmla="*/ 497682 w 1264444"/>
                <a:gd name="connsiteY1" fmla="*/ 419100 h 738188"/>
                <a:gd name="connsiteX2" fmla="*/ 340519 w 1264444"/>
                <a:gd name="connsiteY2" fmla="*/ 504825 h 738188"/>
                <a:gd name="connsiteX3" fmla="*/ 140494 w 1264444"/>
                <a:gd name="connsiteY3" fmla="*/ 607219 h 738188"/>
                <a:gd name="connsiteX4" fmla="*/ 0 w 1264444"/>
                <a:gd name="connsiteY4" fmla="*/ 676275 h 738188"/>
                <a:gd name="connsiteX5" fmla="*/ 69057 w 1264444"/>
                <a:gd name="connsiteY5" fmla="*/ 738188 h 738188"/>
                <a:gd name="connsiteX6" fmla="*/ 230982 w 1264444"/>
                <a:gd name="connsiteY6" fmla="*/ 683419 h 738188"/>
                <a:gd name="connsiteX7" fmla="*/ 473869 w 1264444"/>
                <a:gd name="connsiteY7" fmla="*/ 592932 h 738188"/>
                <a:gd name="connsiteX8" fmla="*/ 666750 w 1264444"/>
                <a:gd name="connsiteY8" fmla="*/ 514350 h 738188"/>
                <a:gd name="connsiteX9" fmla="*/ 781050 w 1264444"/>
                <a:gd name="connsiteY9" fmla="*/ 464344 h 738188"/>
                <a:gd name="connsiteX10" fmla="*/ 862013 w 1264444"/>
                <a:gd name="connsiteY10" fmla="*/ 428625 h 738188"/>
                <a:gd name="connsiteX11" fmla="*/ 921544 w 1264444"/>
                <a:gd name="connsiteY11" fmla="*/ 402432 h 738188"/>
                <a:gd name="connsiteX12" fmla="*/ 964407 w 1264444"/>
                <a:gd name="connsiteY12" fmla="*/ 390525 h 738188"/>
                <a:gd name="connsiteX13" fmla="*/ 1090613 w 1264444"/>
                <a:gd name="connsiteY13" fmla="*/ 361950 h 738188"/>
                <a:gd name="connsiteX14" fmla="*/ 1200150 w 1264444"/>
                <a:gd name="connsiteY14" fmla="*/ 338138 h 738188"/>
                <a:gd name="connsiteX15" fmla="*/ 1240632 w 1264444"/>
                <a:gd name="connsiteY15" fmla="*/ 323850 h 738188"/>
                <a:gd name="connsiteX16" fmla="*/ 1254919 w 1264444"/>
                <a:gd name="connsiteY16" fmla="*/ 314325 h 738188"/>
                <a:gd name="connsiteX17" fmla="*/ 1259682 w 1264444"/>
                <a:gd name="connsiteY17" fmla="*/ 307182 h 738188"/>
                <a:gd name="connsiteX18" fmla="*/ 1264444 w 1264444"/>
                <a:gd name="connsiteY18" fmla="*/ 295275 h 738188"/>
                <a:gd name="connsiteX19" fmla="*/ 1264444 w 1264444"/>
                <a:gd name="connsiteY19" fmla="*/ 283369 h 738188"/>
                <a:gd name="connsiteX20" fmla="*/ 1262063 w 1264444"/>
                <a:gd name="connsiteY20" fmla="*/ 271463 h 738188"/>
                <a:gd name="connsiteX21" fmla="*/ 1254919 w 1264444"/>
                <a:gd name="connsiteY21" fmla="*/ 254794 h 738188"/>
                <a:gd name="connsiteX22" fmla="*/ 1228725 w 1264444"/>
                <a:gd name="connsiteY22" fmla="*/ 230982 h 738188"/>
                <a:gd name="connsiteX23" fmla="*/ 1195388 w 1264444"/>
                <a:gd name="connsiteY23" fmla="*/ 209550 h 738188"/>
                <a:gd name="connsiteX24" fmla="*/ 1181100 w 1264444"/>
                <a:gd name="connsiteY24" fmla="*/ 202407 h 738188"/>
                <a:gd name="connsiteX25" fmla="*/ 1157288 w 1264444"/>
                <a:gd name="connsiteY25" fmla="*/ 185738 h 738188"/>
                <a:gd name="connsiteX26" fmla="*/ 1121569 w 1264444"/>
                <a:gd name="connsiteY26" fmla="*/ 157163 h 738188"/>
                <a:gd name="connsiteX27" fmla="*/ 1069182 w 1264444"/>
                <a:gd name="connsiteY27" fmla="*/ 121444 h 738188"/>
                <a:gd name="connsiteX28" fmla="*/ 1002507 w 1264444"/>
                <a:gd name="connsiteY28" fmla="*/ 83344 h 738188"/>
                <a:gd name="connsiteX29" fmla="*/ 940594 w 1264444"/>
                <a:gd name="connsiteY29" fmla="*/ 52388 h 738188"/>
                <a:gd name="connsiteX30" fmla="*/ 857250 w 1264444"/>
                <a:gd name="connsiteY30" fmla="*/ 19050 h 738188"/>
                <a:gd name="connsiteX31" fmla="*/ 809625 w 1264444"/>
                <a:gd name="connsiteY31" fmla="*/ 4763 h 738188"/>
                <a:gd name="connsiteX32" fmla="*/ 781050 w 1264444"/>
                <a:gd name="connsiteY32" fmla="*/ 0 h 738188"/>
                <a:gd name="connsiteX33" fmla="*/ 762000 w 1264444"/>
                <a:gd name="connsiteY33" fmla="*/ 0 h 738188"/>
                <a:gd name="connsiteX34" fmla="*/ 750094 w 1264444"/>
                <a:gd name="connsiteY34" fmla="*/ 4763 h 738188"/>
                <a:gd name="connsiteX35" fmla="*/ 747713 w 1264444"/>
                <a:gd name="connsiteY35" fmla="*/ 11907 h 738188"/>
                <a:gd name="connsiteX36" fmla="*/ 747713 w 1264444"/>
                <a:gd name="connsiteY36" fmla="*/ 23813 h 738188"/>
                <a:gd name="connsiteX37" fmla="*/ 759619 w 1264444"/>
                <a:gd name="connsiteY37" fmla="*/ 45244 h 738188"/>
                <a:gd name="connsiteX38" fmla="*/ 776288 w 1264444"/>
                <a:gd name="connsiteY38" fmla="*/ 66675 h 738188"/>
                <a:gd name="connsiteX39" fmla="*/ 797719 w 1264444"/>
                <a:gd name="connsiteY39" fmla="*/ 78582 h 738188"/>
                <a:gd name="connsiteX40" fmla="*/ 819150 w 1264444"/>
                <a:gd name="connsiteY40" fmla="*/ 92869 h 738188"/>
                <a:gd name="connsiteX41" fmla="*/ 831057 w 1264444"/>
                <a:gd name="connsiteY41" fmla="*/ 109538 h 738188"/>
                <a:gd name="connsiteX42" fmla="*/ 840582 w 1264444"/>
                <a:gd name="connsiteY42" fmla="*/ 133350 h 738188"/>
                <a:gd name="connsiteX43" fmla="*/ 845344 w 1264444"/>
                <a:gd name="connsiteY43" fmla="*/ 154782 h 738188"/>
                <a:gd name="connsiteX44" fmla="*/ 840582 w 1264444"/>
                <a:gd name="connsiteY44" fmla="*/ 169069 h 738188"/>
                <a:gd name="connsiteX45" fmla="*/ 831057 w 1264444"/>
                <a:gd name="connsiteY45" fmla="*/ 185738 h 738188"/>
                <a:gd name="connsiteX46" fmla="*/ 792957 w 1264444"/>
                <a:gd name="connsiteY46" fmla="*/ 219075 h 738188"/>
                <a:gd name="connsiteX47" fmla="*/ 735807 w 1264444"/>
                <a:gd name="connsiteY47" fmla="*/ 266700 h 738188"/>
                <a:gd name="connsiteX48" fmla="*/ 633413 w 1264444"/>
                <a:gd name="connsiteY48" fmla="*/ 335757 h 738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264444" h="738188">
                  <a:moveTo>
                    <a:pt x="633413" y="335757"/>
                  </a:moveTo>
                  <a:lnTo>
                    <a:pt x="497682" y="419100"/>
                  </a:lnTo>
                  <a:lnTo>
                    <a:pt x="340519" y="504825"/>
                  </a:lnTo>
                  <a:lnTo>
                    <a:pt x="140494" y="607219"/>
                  </a:lnTo>
                  <a:lnTo>
                    <a:pt x="0" y="676275"/>
                  </a:lnTo>
                  <a:lnTo>
                    <a:pt x="69057" y="738188"/>
                  </a:lnTo>
                  <a:lnTo>
                    <a:pt x="230982" y="683419"/>
                  </a:lnTo>
                  <a:lnTo>
                    <a:pt x="473869" y="592932"/>
                  </a:lnTo>
                  <a:lnTo>
                    <a:pt x="666750" y="514350"/>
                  </a:lnTo>
                  <a:lnTo>
                    <a:pt x="781050" y="464344"/>
                  </a:lnTo>
                  <a:lnTo>
                    <a:pt x="862013" y="428625"/>
                  </a:lnTo>
                  <a:lnTo>
                    <a:pt x="921544" y="402432"/>
                  </a:lnTo>
                  <a:lnTo>
                    <a:pt x="964407" y="390525"/>
                  </a:lnTo>
                  <a:lnTo>
                    <a:pt x="1090613" y="361950"/>
                  </a:lnTo>
                  <a:lnTo>
                    <a:pt x="1200150" y="338138"/>
                  </a:lnTo>
                  <a:lnTo>
                    <a:pt x="1240632" y="323850"/>
                  </a:lnTo>
                  <a:lnTo>
                    <a:pt x="1254919" y="314325"/>
                  </a:lnTo>
                  <a:lnTo>
                    <a:pt x="1259682" y="307182"/>
                  </a:lnTo>
                  <a:lnTo>
                    <a:pt x="1264444" y="295275"/>
                  </a:lnTo>
                  <a:lnTo>
                    <a:pt x="1264444" y="283369"/>
                  </a:lnTo>
                  <a:lnTo>
                    <a:pt x="1262063" y="271463"/>
                  </a:lnTo>
                  <a:lnTo>
                    <a:pt x="1254919" y="254794"/>
                  </a:lnTo>
                  <a:lnTo>
                    <a:pt x="1228725" y="230982"/>
                  </a:lnTo>
                  <a:lnTo>
                    <a:pt x="1195388" y="209550"/>
                  </a:lnTo>
                  <a:lnTo>
                    <a:pt x="1181100" y="202407"/>
                  </a:lnTo>
                  <a:lnTo>
                    <a:pt x="1157288" y="185738"/>
                  </a:lnTo>
                  <a:lnTo>
                    <a:pt x="1121569" y="157163"/>
                  </a:lnTo>
                  <a:lnTo>
                    <a:pt x="1069182" y="121444"/>
                  </a:lnTo>
                  <a:lnTo>
                    <a:pt x="1002507" y="83344"/>
                  </a:lnTo>
                  <a:lnTo>
                    <a:pt x="940594" y="52388"/>
                  </a:lnTo>
                  <a:lnTo>
                    <a:pt x="857250" y="19050"/>
                  </a:lnTo>
                  <a:lnTo>
                    <a:pt x="809625" y="4763"/>
                  </a:lnTo>
                  <a:lnTo>
                    <a:pt x="781050" y="0"/>
                  </a:lnTo>
                  <a:lnTo>
                    <a:pt x="762000" y="0"/>
                  </a:lnTo>
                  <a:lnTo>
                    <a:pt x="750094" y="4763"/>
                  </a:lnTo>
                  <a:lnTo>
                    <a:pt x="747713" y="11907"/>
                  </a:lnTo>
                  <a:lnTo>
                    <a:pt x="747713" y="23813"/>
                  </a:lnTo>
                  <a:lnTo>
                    <a:pt x="759619" y="45244"/>
                  </a:lnTo>
                  <a:lnTo>
                    <a:pt x="776288" y="66675"/>
                  </a:lnTo>
                  <a:lnTo>
                    <a:pt x="797719" y="78582"/>
                  </a:lnTo>
                  <a:lnTo>
                    <a:pt x="819150" y="92869"/>
                  </a:lnTo>
                  <a:lnTo>
                    <a:pt x="831057" y="109538"/>
                  </a:lnTo>
                  <a:lnTo>
                    <a:pt x="840582" y="133350"/>
                  </a:lnTo>
                  <a:lnTo>
                    <a:pt x="845344" y="154782"/>
                  </a:lnTo>
                  <a:lnTo>
                    <a:pt x="840582" y="169069"/>
                  </a:lnTo>
                  <a:lnTo>
                    <a:pt x="831057" y="185738"/>
                  </a:lnTo>
                  <a:lnTo>
                    <a:pt x="792957" y="219075"/>
                  </a:lnTo>
                  <a:lnTo>
                    <a:pt x="735807" y="266700"/>
                  </a:lnTo>
                  <a:lnTo>
                    <a:pt x="633413" y="3357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5DBFE577-ACBD-43FE-9A29-845703038444}"/>
                </a:ext>
              </a:extLst>
            </p:cNvPr>
            <p:cNvSpPr/>
            <p:nvPr/>
          </p:nvSpPr>
          <p:spPr>
            <a:xfrm>
              <a:off x="5065713" y="3352800"/>
              <a:ext cx="2044700" cy="1081088"/>
            </a:xfrm>
            <a:custGeom>
              <a:avLst/>
              <a:gdLst>
                <a:gd name="connsiteX0" fmla="*/ 664369 w 2045494"/>
                <a:gd name="connsiteY0" fmla="*/ 581025 h 1081088"/>
                <a:gd name="connsiteX1" fmla="*/ 526256 w 2045494"/>
                <a:gd name="connsiteY1" fmla="*/ 464344 h 1081088"/>
                <a:gd name="connsiteX2" fmla="*/ 433387 w 2045494"/>
                <a:gd name="connsiteY2" fmla="*/ 385763 h 1081088"/>
                <a:gd name="connsiteX3" fmla="*/ 357187 w 2045494"/>
                <a:gd name="connsiteY3" fmla="*/ 316706 h 1081088"/>
                <a:gd name="connsiteX4" fmla="*/ 261937 w 2045494"/>
                <a:gd name="connsiteY4" fmla="*/ 238125 h 1081088"/>
                <a:gd name="connsiteX5" fmla="*/ 200025 w 2045494"/>
                <a:gd name="connsiteY5" fmla="*/ 185738 h 1081088"/>
                <a:gd name="connsiteX6" fmla="*/ 164306 w 2045494"/>
                <a:gd name="connsiteY6" fmla="*/ 157163 h 1081088"/>
                <a:gd name="connsiteX7" fmla="*/ 121444 w 2045494"/>
                <a:gd name="connsiteY7" fmla="*/ 123825 h 1081088"/>
                <a:gd name="connsiteX8" fmla="*/ 80962 w 2045494"/>
                <a:gd name="connsiteY8" fmla="*/ 92869 h 1081088"/>
                <a:gd name="connsiteX9" fmla="*/ 61912 w 2045494"/>
                <a:gd name="connsiteY9" fmla="*/ 78581 h 1081088"/>
                <a:gd name="connsiteX10" fmla="*/ 40481 w 2045494"/>
                <a:gd name="connsiteY10" fmla="*/ 66675 h 1081088"/>
                <a:gd name="connsiteX11" fmla="*/ 28575 w 2045494"/>
                <a:gd name="connsiteY11" fmla="*/ 59531 h 1081088"/>
                <a:gd name="connsiteX12" fmla="*/ 19050 w 2045494"/>
                <a:gd name="connsiteY12" fmla="*/ 52388 h 1081088"/>
                <a:gd name="connsiteX13" fmla="*/ 7144 w 2045494"/>
                <a:gd name="connsiteY13" fmla="*/ 42863 h 1081088"/>
                <a:gd name="connsiteX14" fmla="*/ 2381 w 2045494"/>
                <a:gd name="connsiteY14" fmla="*/ 33338 h 1081088"/>
                <a:gd name="connsiteX15" fmla="*/ 0 w 2045494"/>
                <a:gd name="connsiteY15" fmla="*/ 21431 h 1081088"/>
                <a:gd name="connsiteX16" fmla="*/ 7144 w 2045494"/>
                <a:gd name="connsiteY16" fmla="*/ 14288 h 1081088"/>
                <a:gd name="connsiteX17" fmla="*/ 28575 w 2045494"/>
                <a:gd name="connsiteY17" fmla="*/ 2381 h 1081088"/>
                <a:gd name="connsiteX18" fmla="*/ 40481 w 2045494"/>
                <a:gd name="connsiteY18" fmla="*/ 0 h 1081088"/>
                <a:gd name="connsiteX19" fmla="*/ 71437 w 2045494"/>
                <a:gd name="connsiteY19" fmla="*/ 0 h 1081088"/>
                <a:gd name="connsiteX20" fmla="*/ 119062 w 2045494"/>
                <a:gd name="connsiteY20" fmla="*/ 7144 h 1081088"/>
                <a:gd name="connsiteX21" fmla="*/ 130969 w 2045494"/>
                <a:gd name="connsiteY21" fmla="*/ 14288 h 1081088"/>
                <a:gd name="connsiteX22" fmla="*/ 180975 w 2045494"/>
                <a:gd name="connsiteY22" fmla="*/ 50006 h 1081088"/>
                <a:gd name="connsiteX23" fmla="*/ 238125 w 2045494"/>
                <a:gd name="connsiteY23" fmla="*/ 83344 h 1081088"/>
                <a:gd name="connsiteX24" fmla="*/ 304800 w 2045494"/>
                <a:gd name="connsiteY24" fmla="*/ 119063 h 1081088"/>
                <a:gd name="connsiteX25" fmla="*/ 376237 w 2045494"/>
                <a:gd name="connsiteY25" fmla="*/ 154781 h 1081088"/>
                <a:gd name="connsiteX26" fmla="*/ 423862 w 2045494"/>
                <a:gd name="connsiteY26" fmla="*/ 204788 h 1081088"/>
                <a:gd name="connsiteX27" fmla="*/ 540544 w 2045494"/>
                <a:gd name="connsiteY27" fmla="*/ 273844 h 1081088"/>
                <a:gd name="connsiteX28" fmla="*/ 669131 w 2045494"/>
                <a:gd name="connsiteY28" fmla="*/ 357188 h 1081088"/>
                <a:gd name="connsiteX29" fmla="*/ 783431 w 2045494"/>
                <a:gd name="connsiteY29" fmla="*/ 426244 h 1081088"/>
                <a:gd name="connsiteX30" fmla="*/ 904875 w 2045494"/>
                <a:gd name="connsiteY30" fmla="*/ 500063 h 1081088"/>
                <a:gd name="connsiteX31" fmla="*/ 1026319 w 2045494"/>
                <a:gd name="connsiteY31" fmla="*/ 573881 h 1081088"/>
                <a:gd name="connsiteX32" fmla="*/ 1162050 w 2045494"/>
                <a:gd name="connsiteY32" fmla="*/ 650081 h 1081088"/>
                <a:gd name="connsiteX33" fmla="*/ 1276350 w 2045494"/>
                <a:gd name="connsiteY33" fmla="*/ 709613 h 1081088"/>
                <a:gd name="connsiteX34" fmla="*/ 1385887 w 2045494"/>
                <a:gd name="connsiteY34" fmla="*/ 759619 h 1081088"/>
                <a:gd name="connsiteX35" fmla="*/ 1531144 w 2045494"/>
                <a:gd name="connsiteY35" fmla="*/ 812006 h 1081088"/>
                <a:gd name="connsiteX36" fmla="*/ 1700212 w 2045494"/>
                <a:gd name="connsiteY36" fmla="*/ 866775 h 1081088"/>
                <a:gd name="connsiteX37" fmla="*/ 1883569 w 2045494"/>
                <a:gd name="connsiteY37" fmla="*/ 919163 h 1081088"/>
                <a:gd name="connsiteX38" fmla="*/ 1988344 w 2045494"/>
                <a:gd name="connsiteY38" fmla="*/ 950119 h 1081088"/>
                <a:gd name="connsiteX39" fmla="*/ 2014537 w 2045494"/>
                <a:gd name="connsiteY39" fmla="*/ 962025 h 1081088"/>
                <a:gd name="connsiteX40" fmla="*/ 2035969 w 2045494"/>
                <a:gd name="connsiteY40" fmla="*/ 976313 h 1081088"/>
                <a:gd name="connsiteX41" fmla="*/ 2043112 w 2045494"/>
                <a:gd name="connsiteY41" fmla="*/ 985838 h 1081088"/>
                <a:gd name="connsiteX42" fmla="*/ 2045494 w 2045494"/>
                <a:gd name="connsiteY42" fmla="*/ 992981 h 1081088"/>
                <a:gd name="connsiteX43" fmla="*/ 2045494 w 2045494"/>
                <a:gd name="connsiteY43" fmla="*/ 1002506 h 1081088"/>
                <a:gd name="connsiteX44" fmla="*/ 2033587 w 2045494"/>
                <a:gd name="connsiteY44" fmla="*/ 1016794 h 1081088"/>
                <a:gd name="connsiteX45" fmla="*/ 2021681 w 2045494"/>
                <a:gd name="connsiteY45" fmla="*/ 1026319 h 1081088"/>
                <a:gd name="connsiteX46" fmla="*/ 2009775 w 2045494"/>
                <a:gd name="connsiteY46" fmla="*/ 1033463 h 1081088"/>
                <a:gd name="connsiteX47" fmla="*/ 1990725 w 2045494"/>
                <a:gd name="connsiteY47" fmla="*/ 1038225 h 1081088"/>
                <a:gd name="connsiteX48" fmla="*/ 1931194 w 2045494"/>
                <a:gd name="connsiteY48" fmla="*/ 1042988 h 1081088"/>
                <a:gd name="connsiteX49" fmla="*/ 1831181 w 2045494"/>
                <a:gd name="connsiteY49" fmla="*/ 1050131 h 1081088"/>
                <a:gd name="connsiteX50" fmla="*/ 1721644 w 2045494"/>
                <a:gd name="connsiteY50" fmla="*/ 1059656 h 1081088"/>
                <a:gd name="connsiteX51" fmla="*/ 1614487 w 2045494"/>
                <a:gd name="connsiteY51" fmla="*/ 1066800 h 1081088"/>
                <a:gd name="connsiteX52" fmla="*/ 1476375 w 2045494"/>
                <a:gd name="connsiteY52" fmla="*/ 1076325 h 1081088"/>
                <a:gd name="connsiteX53" fmla="*/ 1423987 w 2045494"/>
                <a:gd name="connsiteY53" fmla="*/ 1078706 h 1081088"/>
                <a:gd name="connsiteX54" fmla="*/ 1393031 w 2045494"/>
                <a:gd name="connsiteY54" fmla="*/ 1081088 h 1081088"/>
                <a:gd name="connsiteX55" fmla="*/ 1345406 w 2045494"/>
                <a:gd name="connsiteY55" fmla="*/ 1078706 h 1081088"/>
                <a:gd name="connsiteX56" fmla="*/ 1316831 w 2045494"/>
                <a:gd name="connsiteY56" fmla="*/ 1073944 h 1081088"/>
                <a:gd name="connsiteX57" fmla="*/ 1273969 w 2045494"/>
                <a:gd name="connsiteY57" fmla="*/ 1062038 h 1081088"/>
                <a:gd name="connsiteX58" fmla="*/ 1240631 w 2045494"/>
                <a:gd name="connsiteY58" fmla="*/ 1047750 h 1081088"/>
                <a:gd name="connsiteX59" fmla="*/ 1214437 w 2045494"/>
                <a:gd name="connsiteY59" fmla="*/ 1031081 h 1081088"/>
                <a:gd name="connsiteX60" fmla="*/ 1140619 w 2045494"/>
                <a:gd name="connsiteY60" fmla="*/ 971550 h 1081088"/>
                <a:gd name="connsiteX61" fmla="*/ 1045369 w 2045494"/>
                <a:gd name="connsiteY61" fmla="*/ 897731 h 1081088"/>
                <a:gd name="connsiteX62" fmla="*/ 973931 w 2045494"/>
                <a:gd name="connsiteY62" fmla="*/ 838200 h 1081088"/>
                <a:gd name="connsiteX63" fmla="*/ 864394 w 2045494"/>
                <a:gd name="connsiteY63" fmla="*/ 745331 h 1081088"/>
                <a:gd name="connsiteX64" fmla="*/ 783431 w 2045494"/>
                <a:gd name="connsiteY64" fmla="*/ 678656 h 1081088"/>
                <a:gd name="connsiteX65" fmla="*/ 664369 w 2045494"/>
                <a:gd name="connsiteY65" fmla="*/ 581025 h 1081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045494" h="1081088">
                  <a:moveTo>
                    <a:pt x="664369" y="581025"/>
                  </a:moveTo>
                  <a:lnTo>
                    <a:pt x="526256" y="464344"/>
                  </a:lnTo>
                  <a:lnTo>
                    <a:pt x="433387" y="385763"/>
                  </a:lnTo>
                  <a:lnTo>
                    <a:pt x="357187" y="316706"/>
                  </a:lnTo>
                  <a:lnTo>
                    <a:pt x="261937" y="238125"/>
                  </a:lnTo>
                  <a:lnTo>
                    <a:pt x="200025" y="185738"/>
                  </a:lnTo>
                  <a:lnTo>
                    <a:pt x="164306" y="157163"/>
                  </a:lnTo>
                  <a:lnTo>
                    <a:pt x="121444" y="123825"/>
                  </a:lnTo>
                  <a:lnTo>
                    <a:pt x="80962" y="92869"/>
                  </a:lnTo>
                  <a:lnTo>
                    <a:pt x="61912" y="78581"/>
                  </a:lnTo>
                  <a:lnTo>
                    <a:pt x="40481" y="66675"/>
                  </a:lnTo>
                  <a:lnTo>
                    <a:pt x="28575" y="59531"/>
                  </a:lnTo>
                  <a:lnTo>
                    <a:pt x="19050" y="52388"/>
                  </a:lnTo>
                  <a:lnTo>
                    <a:pt x="7144" y="42863"/>
                  </a:lnTo>
                  <a:lnTo>
                    <a:pt x="2381" y="33338"/>
                  </a:lnTo>
                  <a:lnTo>
                    <a:pt x="0" y="21431"/>
                  </a:lnTo>
                  <a:lnTo>
                    <a:pt x="7144" y="14288"/>
                  </a:lnTo>
                  <a:lnTo>
                    <a:pt x="28575" y="2381"/>
                  </a:lnTo>
                  <a:lnTo>
                    <a:pt x="40481" y="0"/>
                  </a:lnTo>
                  <a:lnTo>
                    <a:pt x="71437" y="0"/>
                  </a:lnTo>
                  <a:lnTo>
                    <a:pt x="119062" y="7144"/>
                  </a:lnTo>
                  <a:lnTo>
                    <a:pt x="130969" y="14288"/>
                  </a:lnTo>
                  <a:lnTo>
                    <a:pt x="180975" y="50006"/>
                  </a:lnTo>
                  <a:lnTo>
                    <a:pt x="238125" y="83344"/>
                  </a:lnTo>
                  <a:lnTo>
                    <a:pt x="304800" y="119063"/>
                  </a:lnTo>
                  <a:lnTo>
                    <a:pt x="376237" y="154781"/>
                  </a:lnTo>
                  <a:lnTo>
                    <a:pt x="423862" y="204788"/>
                  </a:lnTo>
                  <a:lnTo>
                    <a:pt x="540544" y="273844"/>
                  </a:lnTo>
                  <a:lnTo>
                    <a:pt x="669131" y="357188"/>
                  </a:lnTo>
                  <a:lnTo>
                    <a:pt x="783431" y="426244"/>
                  </a:lnTo>
                  <a:lnTo>
                    <a:pt x="904875" y="500063"/>
                  </a:lnTo>
                  <a:lnTo>
                    <a:pt x="1026319" y="573881"/>
                  </a:lnTo>
                  <a:lnTo>
                    <a:pt x="1162050" y="650081"/>
                  </a:lnTo>
                  <a:lnTo>
                    <a:pt x="1276350" y="709613"/>
                  </a:lnTo>
                  <a:lnTo>
                    <a:pt x="1385887" y="759619"/>
                  </a:lnTo>
                  <a:lnTo>
                    <a:pt x="1531144" y="812006"/>
                  </a:lnTo>
                  <a:lnTo>
                    <a:pt x="1700212" y="866775"/>
                  </a:lnTo>
                  <a:lnTo>
                    <a:pt x="1883569" y="919163"/>
                  </a:lnTo>
                  <a:lnTo>
                    <a:pt x="1988344" y="950119"/>
                  </a:lnTo>
                  <a:lnTo>
                    <a:pt x="2014537" y="962025"/>
                  </a:lnTo>
                  <a:lnTo>
                    <a:pt x="2035969" y="976313"/>
                  </a:lnTo>
                  <a:lnTo>
                    <a:pt x="2043112" y="985838"/>
                  </a:lnTo>
                  <a:lnTo>
                    <a:pt x="2045494" y="992981"/>
                  </a:lnTo>
                  <a:lnTo>
                    <a:pt x="2045494" y="1002506"/>
                  </a:lnTo>
                  <a:lnTo>
                    <a:pt x="2033587" y="1016794"/>
                  </a:lnTo>
                  <a:lnTo>
                    <a:pt x="2021681" y="1026319"/>
                  </a:lnTo>
                  <a:lnTo>
                    <a:pt x="2009775" y="1033463"/>
                  </a:lnTo>
                  <a:lnTo>
                    <a:pt x="1990725" y="1038225"/>
                  </a:lnTo>
                  <a:lnTo>
                    <a:pt x="1931194" y="1042988"/>
                  </a:lnTo>
                  <a:lnTo>
                    <a:pt x="1831181" y="1050131"/>
                  </a:lnTo>
                  <a:lnTo>
                    <a:pt x="1721644" y="1059656"/>
                  </a:lnTo>
                  <a:lnTo>
                    <a:pt x="1614487" y="1066800"/>
                  </a:lnTo>
                  <a:lnTo>
                    <a:pt x="1476375" y="1076325"/>
                  </a:lnTo>
                  <a:lnTo>
                    <a:pt x="1423987" y="1078706"/>
                  </a:lnTo>
                  <a:lnTo>
                    <a:pt x="1393031" y="1081088"/>
                  </a:lnTo>
                  <a:lnTo>
                    <a:pt x="1345406" y="1078706"/>
                  </a:lnTo>
                  <a:lnTo>
                    <a:pt x="1316831" y="1073944"/>
                  </a:lnTo>
                  <a:lnTo>
                    <a:pt x="1273969" y="1062038"/>
                  </a:lnTo>
                  <a:lnTo>
                    <a:pt x="1240631" y="1047750"/>
                  </a:lnTo>
                  <a:lnTo>
                    <a:pt x="1214437" y="1031081"/>
                  </a:lnTo>
                  <a:lnTo>
                    <a:pt x="1140619" y="971550"/>
                  </a:lnTo>
                  <a:lnTo>
                    <a:pt x="1045369" y="897731"/>
                  </a:lnTo>
                  <a:lnTo>
                    <a:pt x="973931" y="838200"/>
                  </a:lnTo>
                  <a:lnTo>
                    <a:pt x="864394" y="745331"/>
                  </a:lnTo>
                  <a:lnTo>
                    <a:pt x="783431" y="678656"/>
                  </a:lnTo>
                  <a:lnTo>
                    <a:pt x="664369" y="581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ED551F39-384A-41F6-A163-6189A0767530}"/>
                </a:ext>
              </a:extLst>
            </p:cNvPr>
            <p:cNvSpPr/>
            <p:nvPr/>
          </p:nvSpPr>
          <p:spPr>
            <a:xfrm>
              <a:off x="3636963" y="4524375"/>
              <a:ext cx="2420937" cy="490538"/>
            </a:xfrm>
            <a:custGeom>
              <a:avLst/>
              <a:gdLst>
                <a:gd name="connsiteX0" fmla="*/ 1576387 w 2421731"/>
                <a:gd name="connsiteY0" fmla="*/ 104775 h 490538"/>
                <a:gd name="connsiteX1" fmla="*/ 1314450 w 2421731"/>
                <a:gd name="connsiteY1" fmla="*/ 140494 h 490538"/>
                <a:gd name="connsiteX2" fmla="*/ 1042987 w 2421731"/>
                <a:gd name="connsiteY2" fmla="*/ 183356 h 490538"/>
                <a:gd name="connsiteX3" fmla="*/ 862012 w 2421731"/>
                <a:gd name="connsiteY3" fmla="*/ 211931 h 490538"/>
                <a:gd name="connsiteX4" fmla="*/ 673894 w 2421731"/>
                <a:gd name="connsiteY4" fmla="*/ 242888 h 490538"/>
                <a:gd name="connsiteX5" fmla="*/ 538162 w 2421731"/>
                <a:gd name="connsiteY5" fmla="*/ 266700 h 490538"/>
                <a:gd name="connsiteX6" fmla="*/ 509587 w 2421731"/>
                <a:gd name="connsiteY6" fmla="*/ 269081 h 490538"/>
                <a:gd name="connsiteX7" fmla="*/ 471487 w 2421731"/>
                <a:gd name="connsiteY7" fmla="*/ 271463 h 490538"/>
                <a:gd name="connsiteX8" fmla="*/ 421481 w 2421731"/>
                <a:gd name="connsiteY8" fmla="*/ 271463 h 490538"/>
                <a:gd name="connsiteX9" fmla="*/ 366712 w 2421731"/>
                <a:gd name="connsiteY9" fmla="*/ 271463 h 490538"/>
                <a:gd name="connsiteX10" fmla="*/ 295275 w 2421731"/>
                <a:gd name="connsiteY10" fmla="*/ 266700 h 490538"/>
                <a:gd name="connsiteX11" fmla="*/ 242887 w 2421731"/>
                <a:gd name="connsiteY11" fmla="*/ 261938 h 490538"/>
                <a:gd name="connsiteX12" fmla="*/ 159544 w 2421731"/>
                <a:gd name="connsiteY12" fmla="*/ 247650 h 490538"/>
                <a:gd name="connsiteX13" fmla="*/ 73819 w 2421731"/>
                <a:gd name="connsiteY13" fmla="*/ 226219 h 490538"/>
                <a:gd name="connsiteX14" fmla="*/ 33337 w 2421731"/>
                <a:gd name="connsiteY14" fmla="*/ 211931 h 490538"/>
                <a:gd name="connsiteX15" fmla="*/ 16669 w 2421731"/>
                <a:gd name="connsiteY15" fmla="*/ 209550 h 490538"/>
                <a:gd name="connsiteX16" fmla="*/ 7144 w 2421731"/>
                <a:gd name="connsiteY16" fmla="*/ 209550 h 490538"/>
                <a:gd name="connsiteX17" fmla="*/ 0 w 2421731"/>
                <a:gd name="connsiteY17" fmla="*/ 214313 h 490538"/>
                <a:gd name="connsiteX18" fmla="*/ 0 w 2421731"/>
                <a:gd name="connsiteY18" fmla="*/ 221456 h 490538"/>
                <a:gd name="connsiteX19" fmla="*/ 4762 w 2421731"/>
                <a:gd name="connsiteY19" fmla="*/ 242888 h 490538"/>
                <a:gd name="connsiteX20" fmla="*/ 21431 w 2421731"/>
                <a:gd name="connsiteY20" fmla="*/ 278606 h 490538"/>
                <a:gd name="connsiteX21" fmla="*/ 47625 w 2421731"/>
                <a:gd name="connsiteY21" fmla="*/ 309563 h 490538"/>
                <a:gd name="connsiteX22" fmla="*/ 88106 w 2421731"/>
                <a:gd name="connsiteY22" fmla="*/ 340519 h 490538"/>
                <a:gd name="connsiteX23" fmla="*/ 123825 w 2421731"/>
                <a:gd name="connsiteY23" fmla="*/ 361950 h 490538"/>
                <a:gd name="connsiteX24" fmla="*/ 180975 w 2421731"/>
                <a:gd name="connsiteY24" fmla="*/ 390525 h 490538"/>
                <a:gd name="connsiteX25" fmla="*/ 269081 w 2421731"/>
                <a:gd name="connsiteY25" fmla="*/ 431006 h 490538"/>
                <a:gd name="connsiteX26" fmla="*/ 376237 w 2421731"/>
                <a:gd name="connsiteY26" fmla="*/ 471488 h 490538"/>
                <a:gd name="connsiteX27" fmla="*/ 438150 w 2421731"/>
                <a:gd name="connsiteY27" fmla="*/ 490538 h 490538"/>
                <a:gd name="connsiteX28" fmla="*/ 485775 w 2421731"/>
                <a:gd name="connsiteY28" fmla="*/ 481013 h 490538"/>
                <a:gd name="connsiteX29" fmla="*/ 588169 w 2421731"/>
                <a:gd name="connsiteY29" fmla="*/ 457200 h 490538"/>
                <a:gd name="connsiteX30" fmla="*/ 707231 w 2421731"/>
                <a:gd name="connsiteY30" fmla="*/ 435769 h 490538"/>
                <a:gd name="connsiteX31" fmla="*/ 909637 w 2421731"/>
                <a:gd name="connsiteY31" fmla="*/ 397669 h 490538"/>
                <a:gd name="connsiteX32" fmla="*/ 1062037 w 2421731"/>
                <a:gd name="connsiteY32" fmla="*/ 371475 h 490538"/>
                <a:gd name="connsiteX33" fmla="*/ 1262062 w 2421731"/>
                <a:gd name="connsiteY33" fmla="*/ 340519 h 490538"/>
                <a:gd name="connsiteX34" fmla="*/ 1493044 w 2421731"/>
                <a:gd name="connsiteY34" fmla="*/ 311944 h 490538"/>
                <a:gd name="connsiteX35" fmla="*/ 1671637 w 2421731"/>
                <a:gd name="connsiteY35" fmla="*/ 295275 h 490538"/>
                <a:gd name="connsiteX36" fmla="*/ 1824037 w 2421731"/>
                <a:gd name="connsiteY36" fmla="*/ 285750 h 490538"/>
                <a:gd name="connsiteX37" fmla="*/ 1964531 w 2421731"/>
                <a:gd name="connsiteY37" fmla="*/ 280988 h 490538"/>
                <a:gd name="connsiteX38" fmla="*/ 2135981 w 2421731"/>
                <a:gd name="connsiteY38" fmla="*/ 280988 h 490538"/>
                <a:gd name="connsiteX39" fmla="*/ 2257425 w 2421731"/>
                <a:gd name="connsiteY39" fmla="*/ 288131 h 490538"/>
                <a:gd name="connsiteX40" fmla="*/ 2300287 w 2421731"/>
                <a:gd name="connsiteY40" fmla="*/ 288131 h 490538"/>
                <a:gd name="connsiteX41" fmla="*/ 2338387 w 2421731"/>
                <a:gd name="connsiteY41" fmla="*/ 276225 h 490538"/>
                <a:gd name="connsiteX42" fmla="*/ 2366962 w 2421731"/>
                <a:gd name="connsiteY42" fmla="*/ 261938 h 490538"/>
                <a:gd name="connsiteX43" fmla="*/ 2395537 w 2421731"/>
                <a:gd name="connsiteY43" fmla="*/ 242888 h 490538"/>
                <a:gd name="connsiteX44" fmla="*/ 2409825 w 2421731"/>
                <a:gd name="connsiteY44" fmla="*/ 226219 h 490538"/>
                <a:gd name="connsiteX45" fmla="*/ 2416969 w 2421731"/>
                <a:gd name="connsiteY45" fmla="*/ 211931 h 490538"/>
                <a:gd name="connsiteX46" fmla="*/ 2421731 w 2421731"/>
                <a:gd name="connsiteY46" fmla="*/ 195263 h 490538"/>
                <a:gd name="connsiteX47" fmla="*/ 2421731 w 2421731"/>
                <a:gd name="connsiteY47" fmla="*/ 180975 h 490538"/>
                <a:gd name="connsiteX48" fmla="*/ 2416969 w 2421731"/>
                <a:gd name="connsiteY48" fmla="*/ 159544 h 490538"/>
                <a:gd name="connsiteX49" fmla="*/ 2409825 w 2421731"/>
                <a:gd name="connsiteY49" fmla="*/ 142875 h 490538"/>
                <a:gd name="connsiteX50" fmla="*/ 2402681 w 2421731"/>
                <a:gd name="connsiteY50" fmla="*/ 133350 h 490538"/>
                <a:gd name="connsiteX51" fmla="*/ 2378869 w 2421731"/>
                <a:gd name="connsiteY51" fmla="*/ 121444 h 490538"/>
                <a:gd name="connsiteX52" fmla="*/ 2286000 w 2421731"/>
                <a:gd name="connsiteY52" fmla="*/ 90488 h 490538"/>
                <a:gd name="connsiteX53" fmla="*/ 2152650 w 2421731"/>
                <a:gd name="connsiteY53" fmla="*/ 50006 h 490538"/>
                <a:gd name="connsiteX54" fmla="*/ 2062162 w 2421731"/>
                <a:gd name="connsiteY54" fmla="*/ 26194 h 490538"/>
                <a:gd name="connsiteX55" fmla="*/ 1969294 w 2421731"/>
                <a:gd name="connsiteY55" fmla="*/ 2381 h 490538"/>
                <a:gd name="connsiteX56" fmla="*/ 1959769 w 2421731"/>
                <a:gd name="connsiteY56" fmla="*/ 0 h 490538"/>
                <a:gd name="connsiteX57" fmla="*/ 1940719 w 2421731"/>
                <a:gd name="connsiteY57" fmla="*/ 16669 h 490538"/>
                <a:gd name="connsiteX58" fmla="*/ 1907381 w 2421731"/>
                <a:gd name="connsiteY58" fmla="*/ 42863 h 490538"/>
                <a:gd name="connsiteX59" fmla="*/ 1878806 w 2421731"/>
                <a:gd name="connsiteY59" fmla="*/ 61913 h 490538"/>
                <a:gd name="connsiteX60" fmla="*/ 1852612 w 2421731"/>
                <a:gd name="connsiteY60" fmla="*/ 69056 h 490538"/>
                <a:gd name="connsiteX61" fmla="*/ 1721644 w 2421731"/>
                <a:gd name="connsiteY61" fmla="*/ 88106 h 490538"/>
                <a:gd name="connsiteX62" fmla="*/ 1576387 w 2421731"/>
                <a:gd name="connsiteY62" fmla="*/ 104775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421731" h="490538">
                  <a:moveTo>
                    <a:pt x="1576387" y="104775"/>
                  </a:moveTo>
                  <a:lnTo>
                    <a:pt x="1314450" y="140494"/>
                  </a:lnTo>
                  <a:lnTo>
                    <a:pt x="1042987" y="183356"/>
                  </a:lnTo>
                  <a:lnTo>
                    <a:pt x="862012" y="211931"/>
                  </a:lnTo>
                  <a:lnTo>
                    <a:pt x="673894" y="242888"/>
                  </a:lnTo>
                  <a:lnTo>
                    <a:pt x="538162" y="266700"/>
                  </a:lnTo>
                  <a:lnTo>
                    <a:pt x="509587" y="269081"/>
                  </a:lnTo>
                  <a:lnTo>
                    <a:pt x="471487" y="271463"/>
                  </a:lnTo>
                  <a:lnTo>
                    <a:pt x="421481" y="271463"/>
                  </a:lnTo>
                  <a:lnTo>
                    <a:pt x="366712" y="271463"/>
                  </a:lnTo>
                  <a:lnTo>
                    <a:pt x="295275" y="266700"/>
                  </a:lnTo>
                  <a:lnTo>
                    <a:pt x="242887" y="261938"/>
                  </a:lnTo>
                  <a:lnTo>
                    <a:pt x="159544" y="247650"/>
                  </a:lnTo>
                  <a:lnTo>
                    <a:pt x="73819" y="226219"/>
                  </a:lnTo>
                  <a:lnTo>
                    <a:pt x="33337" y="211931"/>
                  </a:lnTo>
                  <a:lnTo>
                    <a:pt x="16669" y="209550"/>
                  </a:lnTo>
                  <a:lnTo>
                    <a:pt x="7144" y="209550"/>
                  </a:lnTo>
                  <a:lnTo>
                    <a:pt x="0" y="214313"/>
                  </a:lnTo>
                  <a:lnTo>
                    <a:pt x="0" y="221456"/>
                  </a:lnTo>
                  <a:lnTo>
                    <a:pt x="4762" y="242888"/>
                  </a:lnTo>
                  <a:lnTo>
                    <a:pt x="21431" y="278606"/>
                  </a:lnTo>
                  <a:lnTo>
                    <a:pt x="47625" y="309563"/>
                  </a:lnTo>
                  <a:lnTo>
                    <a:pt x="88106" y="340519"/>
                  </a:lnTo>
                  <a:lnTo>
                    <a:pt x="123825" y="361950"/>
                  </a:lnTo>
                  <a:lnTo>
                    <a:pt x="180975" y="390525"/>
                  </a:lnTo>
                  <a:lnTo>
                    <a:pt x="269081" y="431006"/>
                  </a:lnTo>
                  <a:lnTo>
                    <a:pt x="376237" y="471488"/>
                  </a:lnTo>
                  <a:lnTo>
                    <a:pt x="438150" y="490538"/>
                  </a:lnTo>
                  <a:lnTo>
                    <a:pt x="485775" y="481013"/>
                  </a:lnTo>
                  <a:lnTo>
                    <a:pt x="588169" y="457200"/>
                  </a:lnTo>
                  <a:lnTo>
                    <a:pt x="707231" y="435769"/>
                  </a:lnTo>
                  <a:lnTo>
                    <a:pt x="909637" y="397669"/>
                  </a:lnTo>
                  <a:lnTo>
                    <a:pt x="1062037" y="371475"/>
                  </a:lnTo>
                  <a:lnTo>
                    <a:pt x="1262062" y="340519"/>
                  </a:lnTo>
                  <a:lnTo>
                    <a:pt x="1493044" y="311944"/>
                  </a:lnTo>
                  <a:lnTo>
                    <a:pt x="1671637" y="295275"/>
                  </a:lnTo>
                  <a:lnTo>
                    <a:pt x="1824037" y="285750"/>
                  </a:lnTo>
                  <a:lnTo>
                    <a:pt x="1964531" y="280988"/>
                  </a:lnTo>
                  <a:lnTo>
                    <a:pt x="2135981" y="280988"/>
                  </a:lnTo>
                  <a:lnTo>
                    <a:pt x="2257425" y="288131"/>
                  </a:lnTo>
                  <a:lnTo>
                    <a:pt x="2300287" y="288131"/>
                  </a:lnTo>
                  <a:lnTo>
                    <a:pt x="2338387" y="276225"/>
                  </a:lnTo>
                  <a:lnTo>
                    <a:pt x="2366962" y="261938"/>
                  </a:lnTo>
                  <a:lnTo>
                    <a:pt x="2395537" y="242888"/>
                  </a:lnTo>
                  <a:lnTo>
                    <a:pt x="2409825" y="226219"/>
                  </a:lnTo>
                  <a:lnTo>
                    <a:pt x="2416969" y="211931"/>
                  </a:lnTo>
                  <a:lnTo>
                    <a:pt x="2421731" y="195263"/>
                  </a:lnTo>
                  <a:lnTo>
                    <a:pt x="2421731" y="180975"/>
                  </a:lnTo>
                  <a:lnTo>
                    <a:pt x="2416969" y="159544"/>
                  </a:lnTo>
                  <a:lnTo>
                    <a:pt x="2409825" y="142875"/>
                  </a:lnTo>
                  <a:lnTo>
                    <a:pt x="2402681" y="133350"/>
                  </a:lnTo>
                  <a:lnTo>
                    <a:pt x="2378869" y="121444"/>
                  </a:lnTo>
                  <a:lnTo>
                    <a:pt x="2286000" y="90488"/>
                  </a:lnTo>
                  <a:lnTo>
                    <a:pt x="2152650" y="50006"/>
                  </a:lnTo>
                  <a:lnTo>
                    <a:pt x="2062162" y="26194"/>
                  </a:lnTo>
                  <a:lnTo>
                    <a:pt x="1969294" y="2381"/>
                  </a:lnTo>
                  <a:lnTo>
                    <a:pt x="1959769" y="0"/>
                  </a:lnTo>
                  <a:lnTo>
                    <a:pt x="1940719" y="16669"/>
                  </a:lnTo>
                  <a:lnTo>
                    <a:pt x="1907381" y="42863"/>
                  </a:lnTo>
                  <a:lnTo>
                    <a:pt x="1878806" y="61913"/>
                  </a:lnTo>
                  <a:lnTo>
                    <a:pt x="1852612" y="69056"/>
                  </a:lnTo>
                  <a:lnTo>
                    <a:pt x="1721644" y="88106"/>
                  </a:lnTo>
                  <a:lnTo>
                    <a:pt x="1576387" y="104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0636F078-3102-48BD-9EE1-CB1826362EF8}"/>
                </a:ext>
              </a:extLst>
            </p:cNvPr>
            <p:cNvSpPr/>
            <p:nvPr/>
          </p:nvSpPr>
          <p:spPr>
            <a:xfrm>
              <a:off x="2706688" y="5173663"/>
              <a:ext cx="565150" cy="892175"/>
            </a:xfrm>
            <a:custGeom>
              <a:avLst/>
              <a:gdLst>
                <a:gd name="connsiteX0" fmla="*/ 550069 w 564357"/>
                <a:gd name="connsiteY0" fmla="*/ 221457 h 890588"/>
                <a:gd name="connsiteX1" fmla="*/ 535782 w 564357"/>
                <a:gd name="connsiteY1" fmla="*/ 304800 h 890588"/>
                <a:gd name="connsiteX2" fmla="*/ 516732 w 564357"/>
                <a:gd name="connsiteY2" fmla="*/ 381000 h 890588"/>
                <a:gd name="connsiteX3" fmla="*/ 495300 w 564357"/>
                <a:gd name="connsiteY3" fmla="*/ 454819 h 890588"/>
                <a:gd name="connsiteX4" fmla="*/ 466725 w 564357"/>
                <a:gd name="connsiteY4" fmla="*/ 528638 h 890588"/>
                <a:gd name="connsiteX5" fmla="*/ 435769 w 564357"/>
                <a:gd name="connsiteY5" fmla="*/ 592932 h 890588"/>
                <a:gd name="connsiteX6" fmla="*/ 397669 w 564357"/>
                <a:gd name="connsiteY6" fmla="*/ 659607 h 890588"/>
                <a:gd name="connsiteX7" fmla="*/ 357188 w 564357"/>
                <a:gd name="connsiteY7" fmla="*/ 721519 h 890588"/>
                <a:gd name="connsiteX8" fmla="*/ 311944 w 564357"/>
                <a:gd name="connsiteY8" fmla="*/ 781050 h 890588"/>
                <a:gd name="connsiteX9" fmla="*/ 283369 w 564357"/>
                <a:gd name="connsiteY9" fmla="*/ 814388 h 890588"/>
                <a:gd name="connsiteX10" fmla="*/ 242888 w 564357"/>
                <a:gd name="connsiteY10" fmla="*/ 847725 h 890588"/>
                <a:gd name="connsiteX11" fmla="*/ 200025 w 564357"/>
                <a:gd name="connsiteY11" fmla="*/ 869157 h 890588"/>
                <a:gd name="connsiteX12" fmla="*/ 145257 w 564357"/>
                <a:gd name="connsiteY12" fmla="*/ 885825 h 890588"/>
                <a:gd name="connsiteX13" fmla="*/ 109538 w 564357"/>
                <a:gd name="connsiteY13" fmla="*/ 890588 h 890588"/>
                <a:gd name="connsiteX14" fmla="*/ 57150 w 564357"/>
                <a:gd name="connsiteY14" fmla="*/ 890588 h 890588"/>
                <a:gd name="connsiteX15" fmla="*/ 30957 w 564357"/>
                <a:gd name="connsiteY15" fmla="*/ 881063 h 890588"/>
                <a:gd name="connsiteX16" fmla="*/ 9525 w 564357"/>
                <a:gd name="connsiteY16" fmla="*/ 864394 h 890588"/>
                <a:gd name="connsiteX17" fmla="*/ 0 w 564357"/>
                <a:gd name="connsiteY17" fmla="*/ 842963 h 890588"/>
                <a:gd name="connsiteX18" fmla="*/ 0 w 564357"/>
                <a:gd name="connsiteY18" fmla="*/ 812007 h 890588"/>
                <a:gd name="connsiteX19" fmla="*/ 4763 w 564357"/>
                <a:gd name="connsiteY19" fmla="*/ 764382 h 890588"/>
                <a:gd name="connsiteX20" fmla="*/ 19050 w 564357"/>
                <a:gd name="connsiteY20" fmla="*/ 707232 h 890588"/>
                <a:gd name="connsiteX21" fmla="*/ 33338 w 564357"/>
                <a:gd name="connsiteY21" fmla="*/ 664369 h 890588"/>
                <a:gd name="connsiteX22" fmla="*/ 61913 w 564357"/>
                <a:gd name="connsiteY22" fmla="*/ 595313 h 890588"/>
                <a:gd name="connsiteX23" fmla="*/ 76200 w 564357"/>
                <a:gd name="connsiteY23" fmla="*/ 573882 h 890588"/>
                <a:gd name="connsiteX24" fmla="*/ 104775 w 564357"/>
                <a:gd name="connsiteY24" fmla="*/ 554832 h 890588"/>
                <a:gd name="connsiteX25" fmla="*/ 140494 w 564357"/>
                <a:gd name="connsiteY25" fmla="*/ 533400 h 890588"/>
                <a:gd name="connsiteX26" fmla="*/ 185738 w 564357"/>
                <a:gd name="connsiteY26" fmla="*/ 500063 h 890588"/>
                <a:gd name="connsiteX27" fmla="*/ 235744 w 564357"/>
                <a:gd name="connsiteY27" fmla="*/ 457200 h 890588"/>
                <a:gd name="connsiteX28" fmla="*/ 290513 w 564357"/>
                <a:gd name="connsiteY28" fmla="*/ 407194 h 890588"/>
                <a:gd name="connsiteX29" fmla="*/ 330994 w 564357"/>
                <a:gd name="connsiteY29" fmla="*/ 361950 h 890588"/>
                <a:gd name="connsiteX30" fmla="*/ 361950 w 564357"/>
                <a:gd name="connsiteY30" fmla="*/ 323850 h 890588"/>
                <a:gd name="connsiteX31" fmla="*/ 400050 w 564357"/>
                <a:gd name="connsiteY31" fmla="*/ 261938 h 890588"/>
                <a:gd name="connsiteX32" fmla="*/ 445294 w 564357"/>
                <a:gd name="connsiteY32" fmla="*/ 185738 h 890588"/>
                <a:gd name="connsiteX33" fmla="*/ 485775 w 564357"/>
                <a:gd name="connsiteY33" fmla="*/ 102394 h 890588"/>
                <a:gd name="connsiteX34" fmla="*/ 497682 w 564357"/>
                <a:gd name="connsiteY34" fmla="*/ 69057 h 890588"/>
                <a:gd name="connsiteX35" fmla="*/ 519113 w 564357"/>
                <a:gd name="connsiteY35" fmla="*/ 19050 h 890588"/>
                <a:gd name="connsiteX36" fmla="*/ 528638 w 564357"/>
                <a:gd name="connsiteY36" fmla="*/ 4763 h 890588"/>
                <a:gd name="connsiteX37" fmla="*/ 542925 w 564357"/>
                <a:gd name="connsiteY37" fmla="*/ 0 h 890588"/>
                <a:gd name="connsiteX38" fmla="*/ 552450 w 564357"/>
                <a:gd name="connsiteY38" fmla="*/ 0 h 890588"/>
                <a:gd name="connsiteX39" fmla="*/ 561975 w 564357"/>
                <a:gd name="connsiteY39" fmla="*/ 11907 h 890588"/>
                <a:gd name="connsiteX40" fmla="*/ 564357 w 564357"/>
                <a:gd name="connsiteY40" fmla="*/ 28575 h 890588"/>
                <a:gd name="connsiteX41" fmla="*/ 559594 w 564357"/>
                <a:gd name="connsiteY41" fmla="*/ 157163 h 890588"/>
                <a:gd name="connsiteX42" fmla="*/ 550069 w 564357"/>
                <a:gd name="connsiteY42" fmla="*/ 221457 h 890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64357" h="890588">
                  <a:moveTo>
                    <a:pt x="550069" y="221457"/>
                  </a:moveTo>
                  <a:lnTo>
                    <a:pt x="535782" y="304800"/>
                  </a:lnTo>
                  <a:lnTo>
                    <a:pt x="516732" y="381000"/>
                  </a:lnTo>
                  <a:lnTo>
                    <a:pt x="495300" y="454819"/>
                  </a:lnTo>
                  <a:lnTo>
                    <a:pt x="466725" y="528638"/>
                  </a:lnTo>
                  <a:lnTo>
                    <a:pt x="435769" y="592932"/>
                  </a:lnTo>
                  <a:lnTo>
                    <a:pt x="397669" y="659607"/>
                  </a:lnTo>
                  <a:lnTo>
                    <a:pt x="357188" y="721519"/>
                  </a:lnTo>
                  <a:lnTo>
                    <a:pt x="311944" y="781050"/>
                  </a:lnTo>
                  <a:lnTo>
                    <a:pt x="283369" y="814388"/>
                  </a:lnTo>
                  <a:lnTo>
                    <a:pt x="242888" y="847725"/>
                  </a:lnTo>
                  <a:lnTo>
                    <a:pt x="200025" y="869157"/>
                  </a:lnTo>
                  <a:lnTo>
                    <a:pt x="145257" y="885825"/>
                  </a:lnTo>
                  <a:lnTo>
                    <a:pt x="109538" y="890588"/>
                  </a:lnTo>
                  <a:lnTo>
                    <a:pt x="57150" y="890588"/>
                  </a:lnTo>
                  <a:lnTo>
                    <a:pt x="30957" y="881063"/>
                  </a:lnTo>
                  <a:lnTo>
                    <a:pt x="9525" y="864394"/>
                  </a:lnTo>
                  <a:lnTo>
                    <a:pt x="0" y="842963"/>
                  </a:lnTo>
                  <a:lnTo>
                    <a:pt x="0" y="812007"/>
                  </a:lnTo>
                  <a:lnTo>
                    <a:pt x="4763" y="764382"/>
                  </a:lnTo>
                  <a:lnTo>
                    <a:pt x="19050" y="707232"/>
                  </a:lnTo>
                  <a:lnTo>
                    <a:pt x="33338" y="664369"/>
                  </a:lnTo>
                  <a:lnTo>
                    <a:pt x="61913" y="595313"/>
                  </a:lnTo>
                  <a:lnTo>
                    <a:pt x="76200" y="573882"/>
                  </a:lnTo>
                  <a:lnTo>
                    <a:pt x="104775" y="554832"/>
                  </a:lnTo>
                  <a:lnTo>
                    <a:pt x="140494" y="533400"/>
                  </a:lnTo>
                  <a:lnTo>
                    <a:pt x="185738" y="500063"/>
                  </a:lnTo>
                  <a:lnTo>
                    <a:pt x="235744" y="457200"/>
                  </a:lnTo>
                  <a:lnTo>
                    <a:pt x="290513" y="407194"/>
                  </a:lnTo>
                  <a:lnTo>
                    <a:pt x="330994" y="361950"/>
                  </a:lnTo>
                  <a:lnTo>
                    <a:pt x="361950" y="323850"/>
                  </a:lnTo>
                  <a:lnTo>
                    <a:pt x="400050" y="261938"/>
                  </a:lnTo>
                  <a:lnTo>
                    <a:pt x="445294" y="185738"/>
                  </a:lnTo>
                  <a:lnTo>
                    <a:pt x="485775" y="102394"/>
                  </a:lnTo>
                  <a:lnTo>
                    <a:pt x="497682" y="69057"/>
                  </a:lnTo>
                  <a:lnTo>
                    <a:pt x="519113" y="19050"/>
                  </a:lnTo>
                  <a:lnTo>
                    <a:pt x="528638" y="4763"/>
                  </a:lnTo>
                  <a:lnTo>
                    <a:pt x="542925" y="0"/>
                  </a:lnTo>
                  <a:lnTo>
                    <a:pt x="552450" y="0"/>
                  </a:lnTo>
                  <a:lnTo>
                    <a:pt x="561975" y="11907"/>
                  </a:lnTo>
                  <a:lnTo>
                    <a:pt x="564357" y="28575"/>
                  </a:lnTo>
                  <a:lnTo>
                    <a:pt x="559594" y="157163"/>
                  </a:lnTo>
                  <a:lnTo>
                    <a:pt x="550069" y="2214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60B1FEC9-B6B9-415D-B063-CF12C5923829}"/>
                </a:ext>
              </a:extLst>
            </p:cNvPr>
            <p:cNvSpPr/>
            <p:nvPr/>
          </p:nvSpPr>
          <p:spPr>
            <a:xfrm>
              <a:off x="3970338" y="5133975"/>
              <a:ext cx="530225" cy="819150"/>
            </a:xfrm>
            <a:custGeom>
              <a:avLst/>
              <a:gdLst>
                <a:gd name="connsiteX0" fmla="*/ 190500 w 531019"/>
                <a:gd name="connsiteY0" fmla="*/ 369094 h 819150"/>
                <a:gd name="connsiteX1" fmla="*/ 161925 w 531019"/>
                <a:gd name="connsiteY1" fmla="*/ 292894 h 819150"/>
                <a:gd name="connsiteX2" fmla="*/ 140494 w 531019"/>
                <a:gd name="connsiteY2" fmla="*/ 252413 h 819150"/>
                <a:gd name="connsiteX3" fmla="*/ 109537 w 531019"/>
                <a:gd name="connsiteY3" fmla="*/ 197644 h 819150"/>
                <a:gd name="connsiteX4" fmla="*/ 80962 w 531019"/>
                <a:gd name="connsiteY4" fmla="*/ 147638 h 819150"/>
                <a:gd name="connsiteX5" fmla="*/ 50006 w 531019"/>
                <a:gd name="connsiteY5" fmla="*/ 102394 h 819150"/>
                <a:gd name="connsiteX6" fmla="*/ 30956 w 531019"/>
                <a:gd name="connsiteY6" fmla="*/ 78581 h 819150"/>
                <a:gd name="connsiteX7" fmla="*/ 11906 w 531019"/>
                <a:gd name="connsiteY7" fmla="*/ 52388 h 819150"/>
                <a:gd name="connsiteX8" fmla="*/ 2381 w 531019"/>
                <a:gd name="connsiteY8" fmla="*/ 33338 h 819150"/>
                <a:gd name="connsiteX9" fmla="*/ 0 w 531019"/>
                <a:gd name="connsiteY9" fmla="*/ 19050 h 819150"/>
                <a:gd name="connsiteX10" fmla="*/ 2381 w 531019"/>
                <a:gd name="connsiteY10" fmla="*/ 7144 h 819150"/>
                <a:gd name="connsiteX11" fmla="*/ 9525 w 531019"/>
                <a:gd name="connsiteY11" fmla="*/ 2381 h 819150"/>
                <a:gd name="connsiteX12" fmla="*/ 28575 w 531019"/>
                <a:gd name="connsiteY12" fmla="*/ 0 h 819150"/>
                <a:gd name="connsiteX13" fmla="*/ 78581 w 531019"/>
                <a:gd name="connsiteY13" fmla="*/ 21431 h 819150"/>
                <a:gd name="connsiteX14" fmla="*/ 157162 w 531019"/>
                <a:gd name="connsiteY14" fmla="*/ 76200 h 819150"/>
                <a:gd name="connsiteX15" fmla="*/ 211931 w 531019"/>
                <a:gd name="connsiteY15" fmla="*/ 116681 h 819150"/>
                <a:gd name="connsiteX16" fmla="*/ 285750 w 531019"/>
                <a:gd name="connsiteY16" fmla="*/ 185738 h 819150"/>
                <a:gd name="connsiteX17" fmla="*/ 347662 w 531019"/>
                <a:gd name="connsiteY17" fmla="*/ 250031 h 819150"/>
                <a:gd name="connsiteX18" fmla="*/ 409575 w 531019"/>
                <a:gd name="connsiteY18" fmla="*/ 328613 h 819150"/>
                <a:gd name="connsiteX19" fmla="*/ 457200 w 531019"/>
                <a:gd name="connsiteY19" fmla="*/ 397669 h 819150"/>
                <a:gd name="connsiteX20" fmla="*/ 502444 w 531019"/>
                <a:gd name="connsiteY20" fmla="*/ 466725 h 819150"/>
                <a:gd name="connsiteX21" fmla="*/ 511969 w 531019"/>
                <a:gd name="connsiteY21" fmla="*/ 495300 h 819150"/>
                <a:gd name="connsiteX22" fmla="*/ 521494 w 531019"/>
                <a:gd name="connsiteY22" fmla="*/ 545306 h 819150"/>
                <a:gd name="connsiteX23" fmla="*/ 526256 w 531019"/>
                <a:gd name="connsiteY23" fmla="*/ 600075 h 819150"/>
                <a:gd name="connsiteX24" fmla="*/ 531019 w 531019"/>
                <a:gd name="connsiteY24" fmla="*/ 678656 h 819150"/>
                <a:gd name="connsiteX25" fmla="*/ 528637 w 531019"/>
                <a:gd name="connsiteY25" fmla="*/ 707231 h 819150"/>
                <a:gd name="connsiteX26" fmla="*/ 526256 w 531019"/>
                <a:gd name="connsiteY26" fmla="*/ 733425 h 819150"/>
                <a:gd name="connsiteX27" fmla="*/ 514350 w 531019"/>
                <a:gd name="connsiteY27" fmla="*/ 764381 h 819150"/>
                <a:gd name="connsiteX28" fmla="*/ 497681 w 531019"/>
                <a:gd name="connsiteY28" fmla="*/ 788194 h 819150"/>
                <a:gd name="connsiteX29" fmla="*/ 478631 w 531019"/>
                <a:gd name="connsiteY29" fmla="*/ 804863 h 819150"/>
                <a:gd name="connsiteX30" fmla="*/ 452437 w 531019"/>
                <a:gd name="connsiteY30" fmla="*/ 814388 h 819150"/>
                <a:gd name="connsiteX31" fmla="*/ 426244 w 531019"/>
                <a:gd name="connsiteY31" fmla="*/ 819150 h 819150"/>
                <a:gd name="connsiteX32" fmla="*/ 414337 w 531019"/>
                <a:gd name="connsiteY32" fmla="*/ 819150 h 819150"/>
                <a:gd name="connsiteX33" fmla="*/ 381000 w 531019"/>
                <a:gd name="connsiteY33" fmla="*/ 814388 h 819150"/>
                <a:gd name="connsiteX34" fmla="*/ 347662 w 531019"/>
                <a:gd name="connsiteY34" fmla="*/ 804863 h 819150"/>
                <a:gd name="connsiteX35" fmla="*/ 326231 w 531019"/>
                <a:gd name="connsiteY35" fmla="*/ 792956 h 819150"/>
                <a:gd name="connsiteX36" fmla="*/ 309562 w 531019"/>
                <a:gd name="connsiteY36" fmla="*/ 781050 h 819150"/>
                <a:gd name="connsiteX37" fmla="*/ 295275 w 531019"/>
                <a:gd name="connsiteY37" fmla="*/ 766763 h 819150"/>
                <a:gd name="connsiteX38" fmla="*/ 283369 w 531019"/>
                <a:gd name="connsiteY38" fmla="*/ 747713 h 819150"/>
                <a:gd name="connsiteX39" fmla="*/ 269081 w 531019"/>
                <a:gd name="connsiteY39" fmla="*/ 721519 h 819150"/>
                <a:gd name="connsiteX40" fmla="*/ 259556 w 531019"/>
                <a:gd name="connsiteY40" fmla="*/ 681038 h 819150"/>
                <a:gd name="connsiteX41" fmla="*/ 257175 w 531019"/>
                <a:gd name="connsiteY41" fmla="*/ 647700 h 819150"/>
                <a:gd name="connsiteX42" fmla="*/ 245269 w 531019"/>
                <a:gd name="connsiteY42" fmla="*/ 576263 h 819150"/>
                <a:gd name="connsiteX43" fmla="*/ 226219 w 531019"/>
                <a:gd name="connsiteY43" fmla="*/ 490538 h 819150"/>
                <a:gd name="connsiteX44" fmla="*/ 190500 w 531019"/>
                <a:gd name="connsiteY44" fmla="*/ 36909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31019" h="819150">
                  <a:moveTo>
                    <a:pt x="190500" y="369094"/>
                  </a:moveTo>
                  <a:lnTo>
                    <a:pt x="161925" y="292894"/>
                  </a:lnTo>
                  <a:lnTo>
                    <a:pt x="140494" y="252413"/>
                  </a:lnTo>
                  <a:lnTo>
                    <a:pt x="109537" y="197644"/>
                  </a:lnTo>
                  <a:lnTo>
                    <a:pt x="80962" y="147638"/>
                  </a:lnTo>
                  <a:lnTo>
                    <a:pt x="50006" y="102394"/>
                  </a:lnTo>
                  <a:lnTo>
                    <a:pt x="30956" y="78581"/>
                  </a:lnTo>
                  <a:lnTo>
                    <a:pt x="11906" y="52388"/>
                  </a:lnTo>
                  <a:lnTo>
                    <a:pt x="2381" y="33338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9525" y="2381"/>
                  </a:lnTo>
                  <a:lnTo>
                    <a:pt x="28575" y="0"/>
                  </a:lnTo>
                  <a:lnTo>
                    <a:pt x="78581" y="21431"/>
                  </a:lnTo>
                  <a:lnTo>
                    <a:pt x="157162" y="76200"/>
                  </a:lnTo>
                  <a:lnTo>
                    <a:pt x="211931" y="116681"/>
                  </a:lnTo>
                  <a:lnTo>
                    <a:pt x="285750" y="185738"/>
                  </a:lnTo>
                  <a:lnTo>
                    <a:pt x="347662" y="250031"/>
                  </a:lnTo>
                  <a:lnTo>
                    <a:pt x="409575" y="328613"/>
                  </a:lnTo>
                  <a:lnTo>
                    <a:pt x="457200" y="397669"/>
                  </a:lnTo>
                  <a:lnTo>
                    <a:pt x="502444" y="466725"/>
                  </a:lnTo>
                  <a:lnTo>
                    <a:pt x="511969" y="495300"/>
                  </a:lnTo>
                  <a:lnTo>
                    <a:pt x="521494" y="545306"/>
                  </a:lnTo>
                  <a:lnTo>
                    <a:pt x="526256" y="600075"/>
                  </a:lnTo>
                  <a:lnTo>
                    <a:pt x="531019" y="678656"/>
                  </a:lnTo>
                  <a:lnTo>
                    <a:pt x="528637" y="707231"/>
                  </a:lnTo>
                  <a:lnTo>
                    <a:pt x="526256" y="733425"/>
                  </a:lnTo>
                  <a:lnTo>
                    <a:pt x="514350" y="764381"/>
                  </a:lnTo>
                  <a:lnTo>
                    <a:pt x="497681" y="788194"/>
                  </a:lnTo>
                  <a:lnTo>
                    <a:pt x="478631" y="804863"/>
                  </a:lnTo>
                  <a:lnTo>
                    <a:pt x="452437" y="814388"/>
                  </a:lnTo>
                  <a:lnTo>
                    <a:pt x="426244" y="819150"/>
                  </a:lnTo>
                  <a:lnTo>
                    <a:pt x="414337" y="819150"/>
                  </a:lnTo>
                  <a:lnTo>
                    <a:pt x="381000" y="814388"/>
                  </a:lnTo>
                  <a:lnTo>
                    <a:pt x="347662" y="804863"/>
                  </a:lnTo>
                  <a:lnTo>
                    <a:pt x="326231" y="792956"/>
                  </a:lnTo>
                  <a:lnTo>
                    <a:pt x="309562" y="781050"/>
                  </a:lnTo>
                  <a:lnTo>
                    <a:pt x="295275" y="766763"/>
                  </a:lnTo>
                  <a:lnTo>
                    <a:pt x="283369" y="747713"/>
                  </a:lnTo>
                  <a:lnTo>
                    <a:pt x="269081" y="721519"/>
                  </a:lnTo>
                  <a:lnTo>
                    <a:pt x="259556" y="681038"/>
                  </a:lnTo>
                  <a:lnTo>
                    <a:pt x="257175" y="647700"/>
                  </a:lnTo>
                  <a:lnTo>
                    <a:pt x="245269" y="576263"/>
                  </a:lnTo>
                  <a:lnTo>
                    <a:pt x="226219" y="490538"/>
                  </a:lnTo>
                  <a:lnTo>
                    <a:pt x="190500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94D3D9C5-65BA-4706-B555-61103527A8DA}"/>
                </a:ext>
              </a:extLst>
            </p:cNvPr>
            <p:cNvSpPr/>
            <p:nvPr/>
          </p:nvSpPr>
          <p:spPr>
            <a:xfrm>
              <a:off x="5024438" y="5091113"/>
              <a:ext cx="614362" cy="803275"/>
            </a:xfrm>
            <a:custGeom>
              <a:avLst/>
              <a:gdLst>
                <a:gd name="connsiteX0" fmla="*/ 323850 w 614362"/>
                <a:gd name="connsiteY0" fmla="*/ 157162 h 802481"/>
                <a:gd name="connsiteX1" fmla="*/ 266700 w 614362"/>
                <a:gd name="connsiteY1" fmla="*/ 121443 h 802481"/>
                <a:gd name="connsiteX2" fmla="*/ 219075 w 614362"/>
                <a:gd name="connsiteY2" fmla="*/ 92868 h 802481"/>
                <a:gd name="connsiteX3" fmla="*/ 169068 w 614362"/>
                <a:gd name="connsiteY3" fmla="*/ 66675 h 802481"/>
                <a:gd name="connsiteX4" fmla="*/ 119062 w 614362"/>
                <a:gd name="connsiteY4" fmla="*/ 42862 h 802481"/>
                <a:gd name="connsiteX5" fmla="*/ 61912 w 614362"/>
                <a:gd name="connsiteY5" fmla="*/ 16668 h 802481"/>
                <a:gd name="connsiteX6" fmla="*/ 35718 w 614362"/>
                <a:gd name="connsiteY6" fmla="*/ 4762 h 802481"/>
                <a:gd name="connsiteX7" fmla="*/ 16668 w 614362"/>
                <a:gd name="connsiteY7" fmla="*/ 0 h 802481"/>
                <a:gd name="connsiteX8" fmla="*/ 9525 w 614362"/>
                <a:gd name="connsiteY8" fmla="*/ 0 h 802481"/>
                <a:gd name="connsiteX9" fmla="*/ 4762 w 614362"/>
                <a:gd name="connsiteY9" fmla="*/ 0 h 802481"/>
                <a:gd name="connsiteX10" fmla="*/ 0 w 614362"/>
                <a:gd name="connsiteY10" fmla="*/ 7143 h 802481"/>
                <a:gd name="connsiteX11" fmla="*/ 0 w 614362"/>
                <a:gd name="connsiteY11" fmla="*/ 21431 h 802481"/>
                <a:gd name="connsiteX12" fmla="*/ 7143 w 614362"/>
                <a:gd name="connsiteY12" fmla="*/ 47625 h 802481"/>
                <a:gd name="connsiteX13" fmla="*/ 35718 w 614362"/>
                <a:gd name="connsiteY13" fmla="*/ 80962 h 802481"/>
                <a:gd name="connsiteX14" fmla="*/ 83343 w 614362"/>
                <a:gd name="connsiteY14" fmla="*/ 135731 h 802481"/>
                <a:gd name="connsiteX15" fmla="*/ 121443 w 614362"/>
                <a:gd name="connsiteY15" fmla="*/ 183356 h 802481"/>
                <a:gd name="connsiteX16" fmla="*/ 169068 w 614362"/>
                <a:gd name="connsiteY16" fmla="*/ 250031 h 802481"/>
                <a:gd name="connsiteX17" fmla="*/ 211931 w 614362"/>
                <a:gd name="connsiteY17" fmla="*/ 323850 h 802481"/>
                <a:gd name="connsiteX18" fmla="*/ 257175 w 614362"/>
                <a:gd name="connsiteY18" fmla="*/ 426243 h 802481"/>
                <a:gd name="connsiteX19" fmla="*/ 285750 w 614362"/>
                <a:gd name="connsiteY19" fmla="*/ 511968 h 802481"/>
                <a:gd name="connsiteX20" fmla="*/ 304800 w 614362"/>
                <a:gd name="connsiteY20" fmla="*/ 585787 h 802481"/>
                <a:gd name="connsiteX21" fmla="*/ 319087 w 614362"/>
                <a:gd name="connsiteY21" fmla="*/ 676275 h 802481"/>
                <a:gd name="connsiteX22" fmla="*/ 323850 w 614362"/>
                <a:gd name="connsiteY22" fmla="*/ 704850 h 802481"/>
                <a:gd name="connsiteX23" fmla="*/ 345281 w 614362"/>
                <a:gd name="connsiteY23" fmla="*/ 735806 h 802481"/>
                <a:gd name="connsiteX24" fmla="*/ 371475 w 614362"/>
                <a:gd name="connsiteY24" fmla="*/ 764381 h 802481"/>
                <a:gd name="connsiteX25" fmla="*/ 395287 w 614362"/>
                <a:gd name="connsiteY25" fmla="*/ 785812 h 802481"/>
                <a:gd name="connsiteX26" fmla="*/ 419100 w 614362"/>
                <a:gd name="connsiteY26" fmla="*/ 797718 h 802481"/>
                <a:gd name="connsiteX27" fmla="*/ 445293 w 614362"/>
                <a:gd name="connsiteY27" fmla="*/ 802481 h 802481"/>
                <a:gd name="connsiteX28" fmla="*/ 476250 w 614362"/>
                <a:gd name="connsiteY28" fmla="*/ 800100 h 802481"/>
                <a:gd name="connsiteX29" fmla="*/ 509587 w 614362"/>
                <a:gd name="connsiteY29" fmla="*/ 790575 h 802481"/>
                <a:gd name="connsiteX30" fmla="*/ 535781 w 614362"/>
                <a:gd name="connsiteY30" fmla="*/ 776287 h 802481"/>
                <a:gd name="connsiteX31" fmla="*/ 550068 w 614362"/>
                <a:gd name="connsiteY31" fmla="*/ 764381 h 802481"/>
                <a:gd name="connsiteX32" fmla="*/ 561975 w 614362"/>
                <a:gd name="connsiteY32" fmla="*/ 742950 h 802481"/>
                <a:gd name="connsiteX33" fmla="*/ 588168 w 614362"/>
                <a:gd name="connsiteY33" fmla="*/ 695325 h 802481"/>
                <a:gd name="connsiteX34" fmla="*/ 607218 w 614362"/>
                <a:gd name="connsiteY34" fmla="*/ 650081 h 802481"/>
                <a:gd name="connsiteX35" fmla="*/ 614362 w 614362"/>
                <a:gd name="connsiteY35" fmla="*/ 619125 h 802481"/>
                <a:gd name="connsiteX36" fmla="*/ 614362 w 614362"/>
                <a:gd name="connsiteY36" fmla="*/ 600075 h 802481"/>
                <a:gd name="connsiteX37" fmla="*/ 600075 w 614362"/>
                <a:gd name="connsiteY37" fmla="*/ 533400 h 802481"/>
                <a:gd name="connsiteX38" fmla="*/ 583406 w 614362"/>
                <a:gd name="connsiteY38" fmla="*/ 478631 h 802481"/>
                <a:gd name="connsiteX39" fmla="*/ 561975 w 614362"/>
                <a:gd name="connsiteY39" fmla="*/ 423862 h 802481"/>
                <a:gd name="connsiteX40" fmla="*/ 538162 w 614362"/>
                <a:gd name="connsiteY40" fmla="*/ 378618 h 802481"/>
                <a:gd name="connsiteX41" fmla="*/ 514350 w 614362"/>
                <a:gd name="connsiteY41" fmla="*/ 340518 h 802481"/>
                <a:gd name="connsiteX42" fmla="*/ 488156 w 614362"/>
                <a:gd name="connsiteY42" fmla="*/ 307181 h 802481"/>
                <a:gd name="connsiteX43" fmla="*/ 461962 w 614362"/>
                <a:gd name="connsiteY43" fmla="*/ 278606 h 802481"/>
                <a:gd name="connsiteX44" fmla="*/ 431006 w 614362"/>
                <a:gd name="connsiteY44" fmla="*/ 247650 h 802481"/>
                <a:gd name="connsiteX45" fmla="*/ 397668 w 614362"/>
                <a:gd name="connsiteY45" fmla="*/ 214312 h 802481"/>
                <a:gd name="connsiteX46" fmla="*/ 323850 w 614362"/>
                <a:gd name="connsiteY46" fmla="*/ 157162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362" h="802481">
                  <a:moveTo>
                    <a:pt x="323850" y="157162"/>
                  </a:moveTo>
                  <a:lnTo>
                    <a:pt x="266700" y="121443"/>
                  </a:lnTo>
                  <a:lnTo>
                    <a:pt x="219075" y="92868"/>
                  </a:lnTo>
                  <a:lnTo>
                    <a:pt x="169068" y="66675"/>
                  </a:lnTo>
                  <a:lnTo>
                    <a:pt x="119062" y="42862"/>
                  </a:lnTo>
                  <a:lnTo>
                    <a:pt x="61912" y="16668"/>
                  </a:lnTo>
                  <a:lnTo>
                    <a:pt x="35718" y="4762"/>
                  </a:lnTo>
                  <a:lnTo>
                    <a:pt x="16668" y="0"/>
                  </a:lnTo>
                  <a:lnTo>
                    <a:pt x="9525" y="0"/>
                  </a:lnTo>
                  <a:lnTo>
                    <a:pt x="4762" y="0"/>
                  </a:lnTo>
                  <a:lnTo>
                    <a:pt x="0" y="7143"/>
                  </a:lnTo>
                  <a:lnTo>
                    <a:pt x="0" y="21431"/>
                  </a:lnTo>
                  <a:lnTo>
                    <a:pt x="7143" y="47625"/>
                  </a:lnTo>
                  <a:lnTo>
                    <a:pt x="35718" y="80962"/>
                  </a:lnTo>
                  <a:lnTo>
                    <a:pt x="83343" y="135731"/>
                  </a:lnTo>
                  <a:lnTo>
                    <a:pt x="121443" y="183356"/>
                  </a:lnTo>
                  <a:lnTo>
                    <a:pt x="169068" y="250031"/>
                  </a:lnTo>
                  <a:lnTo>
                    <a:pt x="211931" y="323850"/>
                  </a:lnTo>
                  <a:lnTo>
                    <a:pt x="257175" y="426243"/>
                  </a:lnTo>
                  <a:lnTo>
                    <a:pt x="285750" y="511968"/>
                  </a:lnTo>
                  <a:lnTo>
                    <a:pt x="304800" y="585787"/>
                  </a:lnTo>
                  <a:lnTo>
                    <a:pt x="319087" y="676275"/>
                  </a:lnTo>
                  <a:lnTo>
                    <a:pt x="323850" y="704850"/>
                  </a:lnTo>
                  <a:lnTo>
                    <a:pt x="345281" y="735806"/>
                  </a:lnTo>
                  <a:lnTo>
                    <a:pt x="371475" y="764381"/>
                  </a:lnTo>
                  <a:lnTo>
                    <a:pt x="395287" y="785812"/>
                  </a:lnTo>
                  <a:lnTo>
                    <a:pt x="419100" y="797718"/>
                  </a:lnTo>
                  <a:lnTo>
                    <a:pt x="445293" y="802481"/>
                  </a:lnTo>
                  <a:lnTo>
                    <a:pt x="476250" y="800100"/>
                  </a:lnTo>
                  <a:lnTo>
                    <a:pt x="509587" y="790575"/>
                  </a:lnTo>
                  <a:lnTo>
                    <a:pt x="535781" y="776287"/>
                  </a:lnTo>
                  <a:lnTo>
                    <a:pt x="550068" y="764381"/>
                  </a:lnTo>
                  <a:lnTo>
                    <a:pt x="561975" y="742950"/>
                  </a:lnTo>
                  <a:lnTo>
                    <a:pt x="588168" y="695325"/>
                  </a:lnTo>
                  <a:lnTo>
                    <a:pt x="607218" y="650081"/>
                  </a:lnTo>
                  <a:lnTo>
                    <a:pt x="614362" y="619125"/>
                  </a:lnTo>
                  <a:lnTo>
                    <a:pt x="614362" y="600075"/>
                  </a:lnTo>
                  <a:lnTo>
                    <a:pt x="600075" y="533400"/>
                  </a:lnTo>
                  <a:lnTo>
                    <a:pt x="583406" y="478631"/>
                  </a:lnTo>
                  <a:lnTo>
                    <a:pt x="561975" y="423862"/>
                  </a:lnTo>
                  <a:lnTo>
                    <a:pt x="538162" y="378618"/>
                  </a:lnTo>
                  <a:lnTo>
                    <a:pt x="514350" y="340518"/>
                  </a:lnTo>
                  <a:lnTo>
                    <a:pt x="488156" y="307181"/>
                  </a:lnTo>
                  <a:lnTo>
                    <a:pt x="461962" y="278606"/>
                  </a:lnTo>
                  <a:lnTo>
                    <a:pt x="431006" y="247650"/>
                  </a:lnTo>
                  <a:lnTo>
                    <a:pt x="397668" y="214312"/>
                  </a:lnTo>
                  <a:lnTo>
                    <a:pt x="323850" y="1571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644E7986-5422-404E-A89B-C8D4452FFDF5}"/>
                </a:ext>
              </a:extLst>
            </p:cNvPr>
            <p:cNvSpPr/>
            <p:nvPr/>
          </p:nvSpPr>
          <p:spPr>
            <a:xfrm>
              <a:off x="6172200" y="5056188"/>
              <a:ext cx="808038" cy="936625"/>
            </a:xfrm>
            <a:custGeom>
              <a:avLst/>
              <a:gdLst>
                <a:gd name="connsiteX0" fmla="*/ 378619 w 807244"/>
                <a:gd name="connsiteY0" fmla="*/ 485775 h 938212"/>
                <a:gd name="connsiteX1" fmla="*/ 347663 w 807244"/>
                <a:gd name="connsiteY1" fmla="*/ 431006 h 938212"/>
                <a:gd name="connsiteX2" fmla="*/ 319088 w 807244"/>
                <a:gd name="connsiteY2" fmla="*/ 385762 h 938212"/>
                <a:gd name="connsiteX3" fmla="*/ 257175 w 807244"/>
                <a:gd name="connsiteY3" fmla="*/ 307181 h 938212"/>
                <a:gd name="connsiteX4" fmla="*/ 202406 w 807244"/>
                <a:gd name="connsiteY4" fmla="*/ 235744 h 938212"/>
                <a:gd name="connsiteX5" fmla="*/ 152400 w 807244"/>
                <a:gd name="connsiteY5" fmla="*/ 173831 h 938212"/>
                <a:gd name="connsiteX6" fmla="*/ 90488 w 807244"/>
                <a:gd name="connsiteY6" fmla="*/ 109537 h 938212"/>
                <a:gd name="connsiteX7" fmla="*/ 42863 w 807244"/>
                <a:gd name="connsiteY7" fmla="*/ 64294 h 938212"/>
                <a:gd name="connsiteX8" fmla="*/ 14288 w 807244"/>
                <a:gd name="connsiteY8" fmla="*/ 40481 h 938212"/>
                <a:gd name="connsiteX9" fmla="*/ 2381 w 807244"/>
                <a:gd name="connsiteY9" fmla="*/ 23812 h 938212"/>
                <a:gd name="connsiteX10" fmla="*/ 0 w 807244"/>
                <a:gd name="connsiteY10" fmla="*/ 9525 h 938212"/>
                <a:gd name="connsiteX11" fmla="*/ 2381 w 807244"/>
                <a:gd name="connsiteY11" fmla="*/ 4762 h 938212"/>
                <a:gd name="connsiteX12" fmla="*/ 7144 w 807244"/>
                <a:gd name="connsiteY12" fmla="*/ 0 h 938212"/>
                <a:gd name="connsiteX13" fmla="*/ 19050 w 807244"/>
                <a:gd name="connsiteY13" fmla="*/ 0 h 938212"/>
                <a:gd name="connsiteX14" fmla="*/ 76200 w 807244"/>
                <a:gd name="connsiteY14" fmla="*/ 14287 h 938212"/>
                <a:gd name="connsiteX15" fmla="*/ 154781 w 807244"/>
                <a:gd name="connsiteY15" fmla="*/ 47625 h 938212"/>
                <a:gd name="connsiteX16" fmla="*/ 271463 w 807244"/>
                <a:gd name="connsiteY16" fmla="*/ 104775 h 938212"/>
                <a:gd name="connsiteX17" fmla="*/ 333375 w 807244"/>
                <a:gd name="connsiteY17" fmla="*/ 140494 h 938212"/>
                <a:gd name="connsiteX18" fmla="*/ 426244 w 807244"/>
                <a:gd name="connsiteY18" fmla="*/ 195262 h 938212"/>
                <a:gd name="connsiteX19" fmla="*/ 492919 w 807244"/>
                <a:gd name="connsiteY19" fmla="*/ 240506 h 938212"/>
                <a:gd name="connsiteX20" fmla="*/ 569119 w 807244"/>
                <a:gd name="connsiteY20" fmla="*/ 297656 h 938212"/>
                <a:gd name="connsiteX21" fmla="*/ 628650 w 807244"/>
                <a:gd name="connsiteY21" fmla="*/ 347662 h 938212"/>
                <a:gd name="connsiteX22" fmla="*/ 700088 w 807244"/>
                <a:gd name="connsiteY22" fmla="*/ 411956 h 938212"/>
                <a:gd name="connsiteX23" fmla="*/ 723900 w 807244"/>
                <a:gd name="connsiteY23" fmla="*/ 435769 h 938212"/>
                <a:gd name="connsiteX24" fmla="*/ 740569 w 807244"/>
                <a:gd name="connsiteY24" fmla="*/ 476250 h 938212"/>
                <a:gd name="connsiteX25" fmla="*/ 766763 w 807244"/>
                <a:gd name="connsiteY25" fmla="*/ 542925 h 938212"/>
                <a:gd name="connsiteX26" fmla="*/ 785813 w 807244"/>
                <a:gd name="connsiteY26" fmla="*/ 607219 h 938212"/>
                <a:gd name="connsiteX27" fmla="*/ 797719 w 807244"/>
                <a:gd name="connsiteY27" fmla="*/ 652462 h 938212"/>
                <a:gd name="connsiteX28" fmla="*/ 804863 w 807244"/>
                <a:gd name="connsiteY28" fmla="*/ 707231 h 938212"/>
                <a:gd name="connsiteX29" fmla="*/ 807244 w 807244"/>
                <a:gd name="connsiteY29" fmla="*/ 752475 h 938212"/>
                <a:gd name="connsiteX30" fmla="*/ 802481 w 807244"/>
                <a:gd name="connsiteY30" fmla="*/ 795337 h 938212"/>
                <a:gd name="connsiteX31" fmla="*/ 790575 w 807244"/>
                <a:gd name="connsiteY31" fmla="*/ 845344 h 938212"/>
                <a:gd name="connsiteX32" fmla="*/ 766763 w 807244"/>
                <a:gd name="connsiteY32" fmla="*/ 888206 h 938212"/>
                <a:gd name="connsiteX33" fmla="*/ 738188 w 807244"/>
                <a:gd name="connsiteY33" fmla="*/ 914400 h 938212"/>
                <a:gd name="connsiteX34" fmla="*/ 716756 w 807244"/>
                <a:gd name="connsiteY34" fmla="*/ 926306 h 938212"/>
                <a:gd name="connsiteX35" fmla="*/ 692944 w 807244"/>
                <a:gd name="connsiteY35" fmla="*/ 935831 h 938212"/>
                <a:gd name="connsiteX36" fmla="*/ 661988 w 807244"/>
                <a:gd name="connsiteY36" fmla="*/ 938212 h 938212"/>
                <a:gd name="connsiteX37" fmla="*/ 647700 w 807244"/>
                <a:gd name="connsiteY37" fmla="*/ 938212 h 938212"/>
                <a:gd name="connsiteX38" fmla="*/ 614363 w 807244"/>
                <a:gd name="connsiteY38" fmla="*/ 933450 h 938212"/>
                <a:gd name="connsiteX39" fmla="*/ 590550 w 807244"/>
                <a:gd name="connsiteY39" fmla="*/ 921544 h 938212"/>
                <a:gd name="connsiteX40" fmla="*/ 561975 w 807244"/>
                <a:gd name="connsiteY40" fmla="*/ 902494 h 938212"/>
                <a:gd name="connsiteX41" fmla="*/ 545306 w 807244"/>
                <a:gd name="connsiteY41" fmla="*/ 885825 h 938212"/>
                <a:gd name="connsiteX42" fmla="*/ 531019 w 807244"/>
                <a:gd name="connsiteY42" fmla="*/ 864394 h 938212"/>
                <a:gd name="connsiteX43" fmla="*/ 516731 w 807244"/>
                <a:gd name="connsiteY43" fmla="*/ 833437 h 938212"/>
                <a:gd name="connsiteX44" fmla="*/ 507206 w 807244"/>
                <a:gd name="connsiteY44" fmla="*/ 800100 h 938212"/>
                <a:gd name="connsiteX45" fmla="*/ 488156 w 807244"/>
                <a:gd name="connsiteY45" fmla="*/ 738187 h 938212"/>
                <a:gd name="connsiteX46" fmla="*/ 461963 w 807244"/>
                <a:gd name="connsiteY46" fmla="*/ 664369 h 938212"/>
                <a:gd name="connsiteX47" fmla="*/ 438150 w 807244"/>
                <a:gd name="connsiteY47" fmla="*/ 604837 h 938212"/>
                <a:gd name="connsiteX48" fmla="*/ 402431 w 807244"/>
                <a:gd name="connsiteY48" fmla="*/ 533400 h 938212"/>
                <a:gd name="connsiteX49" fmla="*/ 378619 w 807244"/>
                <a:gd name="connsiteY49" fmla="*/ 485775 h 9382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807244" h="938212">
                  <a:moveTo>
                    <a:pt x="378619" y="485775"/>
                  </a:moveTo>
                  <a:lnTo>
                    <a:pt x="347663" y="431006"/>
                  </a:lnTo>
                  <a:lnTo>
                    <a:pt x="319088" y="385762"/>
                  </a:lnTo>
                  <a:lnTo>
                    <a:pt x="257175" y="307181"/>
                  </a:lnTo>
                  <a:lnTo>
                    <a:pt x="202406" y="235744"/>
                  </a:lnTo>
                  <a:lnTo>
                    <a:pt x="152400" y="173831"/>
                  </a:lnTo>
                  <a:lnTo>
                    <a:pt x="90488" y="109537"/>
                  </a:lnTo>
                  <a:lnTo>
                    <a:pt x="42863" y="64294"/>
                  </a:lnTo>
                  <a:lnTo>
                    <a:pt x="14288" y="40481"/>
                  </a:lnTo>
                  <a:lnTo>
                    <a:pt x="2381" y="23812"/>
                  </a:lnTo>
                  <a:lnTo>
                    <a:pt x="0" y="9525"/>
                  </a:lnTo>
                  <a:lnTo>
                    <a:pt x="2381" y="4762"/>
                  </a:lnTo>
                  <a:lnTo>
                    <a:pt x="7144" y="0"/>
                  </a:lnTo>
                  <a:lnTo>
                    <a:pt x="19050" y="0"/>
                  </a:lnTo>
                  <a:lnTo>
                    <a:pt x="76200" y="14287"/>
                  </a:lnTo>
                  <a:lnTo>
                    <a:pt x="154781" y="47625"/>
                  </a:lnTo>
                  <a:lnTo>
                    <a:pt x="271463" y="104775"/>
                  </a:lnTo>
                  <a:lnTo>
                    <a:pt x="333375" y="140494"/>
                  </a:lnTo>
                  <a:lnTo>
                    <a:pt x="426244" y="195262"/>
                  </a:lnTo>
                  <a:lnTo>
                    <a:pt x="492919" y="240506"/>
                  </a:lnTo>
                  <a:lnTo>
                    <a:pt x="569119" y="297656"/>
                  </a:lnTo>
                  <a:lnTo>
                    <a:pt x="628650" y="347662"/>
                  </a:lnTo>
                  <a:lnTo>
                    <a:pt x="700088" y="411956"/>
                  </a:lnTo>
                  <a:lnTo>
                    <a:pt x="723900" y="435769"/>
                  </a:lnTo>
                  <a:lnTo>
                    <a:pt x="740569" y="476250"/>
                  </a:lnTo>
                  <a:lnTo>
                    <a:pt x="766763" y="542925"/>
                  </a:lnTo>
                  <a:lnTo>
                    <a:pt x="785813" y="607219"/>
                  </a:lnTo>
                  <a:lnTo>
                    <a:pt x="797719" y="652462"/>
                  </a:lnTo>
                  <a:lnTo>
                    <a:pt x="804863" y="707231"/>
                  </a:lnTo>
                  <a:lnTo>
                    <a:pt x="807244" y="752475"/>
                  </a:lnTo>
                  <a:lnTo>
                    <a:pt x="802481" y="795337"/>
                  </a:lnTo>
                  <a:lnTo>
                    <a:pt x="790575" y="845344"/>
                  </a:lnTo>
                  <a:lnTo>
                    <a:pt x="766763" y="888206"/>
                  </a:lnTo>
                  <a:lnTo>
                    <a:pt x="738188" y="914400"/>
                  </a:lnTo>
                  <a:lnTo>
                    <a:pt x="716756" y="926306"/>
                  </a:lnTo>
                  <a:lnTo>
                    <a:pt x="692944" y="935831"/>
                  </a:lnTo>
                  <a:lnTo>
                    <a:pt x="661988" y="938212"/>
                  </a:lnTo>
                  <a:lnTo>
                    <a:pt x="647700" y="938212"/>
                  </a:lnTo>
                  <a:lnTo>
                    <a:pt x="614363" y="933450"/>
                  </a:lnTo>
                  <a:lnTo>
                    <a:pt x="590550" y="921544"/>
                  </a:lnTo>
                  <a:lnTo>
                    <a:pt x="561975" y="902494"/>
                  </a:lnTo>
                  <a:lnTo>
                    <a:pt x="545306" y="885825"/>
                  </a:lnTo>
                  <a:lnTo>
                    <a:pt x="531019" y="864394"/>
                  </a:lnTo>
                  <a:lnTo>
                    <a:pt x="516731" y="833437"/>
                  </a:lnTo>
                  <a:lnTo>
                    <a:pt x="507206" y="800100"/>
                  </a:lnTo>
                  <a:lnTo>
                    <a:pt x="488156" y="738187"/>
                  </a:lnTo>
                  <a:lnTo>
                    <a:pt x="461963" y="664369"/>
                  </a:lnTo>
                  <a:lnTo>
                    <a:pt x="438150" y="604837"/>
                  </a:lnTo>
                  <a:lnTo>
                    <a:pt x="402431" y="533400"/>
                  </a:lnTo>
                  <a:lnTo>
                    <a:pt x="378619" y="4857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2" name="グループ化 1">
            <a:extLst>
              <a:ext uri="{FF2B5EF4-FFF2-40B4-BE49-F238E27FC236}">
                <a16:creationId xmlns:a16="http://schemas.microsoft.com/office/drawing/2014/main" id="{A290D3A0-7D69-473F-BCA1-1902A1692CE9}"/>
              </a:ext>
            </a:extLst>
          </p:cNvPr>
          <p:cNvGrpSpPr>
            <a:grpSpLocks/>
          </p:cNvGrpSpPr>
          <p:nvPr/>
        </p:nvGrpSpPr>
        <p:grpSpPr bwMode="auto">
          <a:xfrm>
            <a:off x="2570163" y="1528763"/>
            <a:ext cx="4908550" cy="4533900"/>
            <a:chOff x="2570163" y="1528763"/>
            <a:chExt cx="4908550" cy="4533900"/>
          </a:xfrm>
        </p:grpSpPr>
        <p:sp>
          <p:nvSpPr>
            <p:cNvPr id="68" name="フリーフォーム 67">
              <a:extLst>
                <a:ext uri="{FF2B5EF4-FFF2-40B4-BE49-F238E27FC236}">
                  <a16:creationId xmlns:a16="http://schemas.microsoft.com/office/drawing/2014/main" id="{C00A11E5-328F-41FB-89F5-6989854E3358}"/>
                </a:ext>
              </a:extLst>
            </p:cNvPr>
            <p:cNvSpPr/>
            <p:nvPr/>
          </p:nvSpPr>
          <p:spPr>
            <a:xfrm>
              <a:off x="3160713" y="1528763"/>
              <a:ext cx="714375" cy="650875"/>
            </a:xfrm>
            <a:custGeom>
              <a:avLst/>
              <a:gdLst>
                <a:gd name="connsiteX0" fmla="*/ 245269 w 714375"/>
                <a:gd name="connsiteY0" fmla="*/ 357187 h 650081"/>
                <a:gd name="connsiteX1" fmla="*/ 197644 w 714375"/>
                <a:gd name="connsiteY1" fmla="*/ 302418 h 650081"/>
                <a:gd name="connsiteX2" fmla="*/ 142875 w 714375"/>
                <a:gd name="connsiteY2" fmla="*/ 235743 h 650081"/>
                <a:gd name="connsiteX3" fmla="*/ 71437 w 714375"/>
                <a:gd name="connsiteY3" fmla="*/ 147637 h 650081"/>
                <a:gd name="connsiteX4" fmla="*/ 7144 w 714375"/>
                <a:gd name="connsiteY4" fmla="*/ 59531 h 650081"/>
                <a:gd name="connsiteX5" fmla="*/ 0 w 714375"/>
                <a:gd name="connsiteY5" fmla="*/ 50006 h 650081"/>
                <a:gd name="connsiteX6" fmla="*/ 2381 w 714375"/>
                <a:gd name="connsiteY6" fmla="*/ 23812 h 650081"/>
                <a:gd name="connsiteX7" fmla="*/ 7144 w 714375"/>
                <a:gd name="connsiteY7" fmla="*/ 7143 h 650081"/>
                <a:gd name="connsiteX8" fmla="*/ 14287 w 714375"/>
                <a:gd name="connsiteY8" fmla="*/ 2381 h 650081"/>
                <a:gd name="connsiteX9" fmla="*/ 23812 w 714375"/>
                <a:gd name="connsiteY9" fmla="*/ 0 h 650081"/>
                <a:gd name="connsiteX10" fmla="*/ 35719 w 714375"/>
                <a:gd name="connsiteY10" fmla="*/ 0 h 650081"/>
                <a:gd name="connsiteX11" fmla="*/ 54769 w 714375"/>
                <a:gd name="connsiteY11" fmla="*/ 11906 h 650081"/>
                <a:gd name="connsiteX12" fmla="*/ 78581 w 714375"/>
                <a:gd name="connsiteY12" fmla="*/ 30956 h 650081"/>
                <a:gd name="connsiteX13" fmla="*/ 145256 w 714375"/>
                <a:gd name="connsiteY13" fmla="*/ 69056 h 650081"/>
                <a:gd name="connsiteX14" fmla="*/ 233362 w 714375"/>
                <a:gd name="connsiteY14" fmla="*/ 116681 h 650081"/>
                <a:gd name="connsiteX15" fmla="*/ 352425 w 714375"/>
                <a:gd name="connsiteY15" fmla="*/ 173831 h 650081"/>
                <a:gd name="connsiteX16" fmla="*/ 416719 w 714375"/>
                <a:gd name="connsiteY16" fmla="*/ 197643 h 650081"/>
                <a:gd name="connsiteX17" fmla="*/ 471487 w 714375"/>
                <a:gd name="connsiteY17" fmla="*/ 209550 h 650081"/>
                <a:gd name="connsiteX18" fmla="*/ 507206 w 714375"/>
                <a:gd name="connsiteY18" fmla="*/ 219075 h 650081"/>
                <a:gd name="connsiteX19" fmla="*/ 547687 w 714375"/>
                <a:gd name="connsiteY19" fmla="*/ 233362 h 650081"/>
                <a:gd name="connsiteX20" fmla="*/ 588169 w 714375"/>
                <a:gd name="connsiteY20" fmla="*/ 254793 h 650081"/>
                <a:gd name="connsiteX21" fmla="*/ 614362 w 714375"/>
                <a:gd name="connsiteY21" fmla="*/ 276225 h 650081"/>
                <a:gd name="connsiteX22" fmla="*/ 642937 w 714375"/>
                <a:gd name="connsiteY22" fmla="*/ 304800 h 650081"/>
                <a:gd name="connsiteX23" fmla="*/ 666750 w 714375"/>
                <a:gd name="connsiteY23" fmla="*/ 340518 h 650081"/>
                <a:gd name="connsiteX24" fmla="*/ 685800 w 714375"/>
                <a:gd name="connsiteY24" fmla="*/ 381000 h 650081"/>
                <a:gd name="connsiteX25" fmla="*/ 704850 w 714375"/>
                <a:gd name="connsiteY25" fmla="*/ 442912 h 650081"/>
                <a:gd name="connsiteX26" fmla="*/ 711994 w 714375"/>
                <a:gd name="connsiteY26" fmla="*/ 500062 h 650081"/>
                <a:gd name="connsiteX27" fmla="*/ 714375 w 714375"/>
                <a:gd name="connsiteY27" fmla="*/ 561975 h 650081"/>
                <a:gd name="connsiteX28" fmla="*/ 709612 w 714375"/>
                <a:gd name="connsiteY28" fmla="*/ 595312 h 650081"/>
                <a:gd name="connsiteX29" fmla="*/ 697706 w 714375"/>
                <a:gd name="connsiteY29" fmla="*/ 616743 h 650081"/>
                <a:gd name="connsiteX30" fmla="*/ 683419 w 714375"/>
                <a:gd name="connsiteY30" fmla="*/ 633412 h 650081"/>
                <a:gd name="connsiteX31" fmla="*/ 657225 w 714375"/>
                <a:gd name="connsiteY31" fmla="*/ 645318 h 650081"/>
                <a:gd name="connsiteX32" fmla="*/ 626269 w 714375"/>
                <a:gd name="connsiteY32" fmla="*/ 650081 h 650081"/>
                <a:gd name="connsiteX33" fmla="*/ 583406 w 714375"/>
                <a:gd name="connsiteY33" fmla="*/ 650081 h 650081"/>
                <a:gd name="connsiteX34" fmla="*/ 547687 w 714375"/>
                <a:gd name="connsiteY34" fmla="*/ 638175 h 650081"/>
                <a:gd name="connsiteX35" fmla="*/ 495300 w 714375"/>
                <a:gd name="connsiteY35" fmla="*/ 607218 h 650081"/>
                <a:gd name="connsiteX36" fmla="*/ 438150 w 714375"/>
                <a:gd name="connsiteY36" fmla="*/ 561975 h 650081"/>
                <a:gd name="connsiteX37" fmla="*/ 378619 w 714375"/>
                <a:gd name="connsiteY37" fmla="*/ 507206 h 650081"/>
                <a:gd name="connsiteX38" fmla="*/ 290512 w 714375"/>
                <a:gd name="connsiteY38" fmla="*/ 414337 h 650081"/>
                <a:gd name="connsiteX39" fmla="*/ 245269 w 714375"/>
                <a:gd name="connsiteY39" fmla="*/ 357187 h 6500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714375" h="650081">
                  <a:moveTo>
                    <a:pt x="245269" y="357187"/>
                  </a:moveTo>
                  <a:lnTo>
                    <a:pt x="197644" y="302418"/>
                  </a:lnTo>
                  <a:lnTo>
                    <a:pt x="142875" y="235743"/>
                  </a:lnTo>
                  <a:lnTo>
                    <a:pt x="71437" y="147637"/>
                  </a:lnTo>
                  <a:lnTo>
                    <a:pt x="7144" y="59531"/>
                  </a:lnTo>
                  <a:lnTo>
                    <a:pt x="0" y="50006"/>
                  </a:lnTo>
                  <a:lnTo>
                    <a:pt x="2381" y="23812"/>
                  </a:lnTo>
                  <a:lnTo>
                    <a:pt x="7144" y="7143"/>
                  </a:lnTo>
                  <a:lnTo>
                    <a:pt x="14287" y="2381"/>
                  </a:lnTo>
                  <a:lnTo>
                    <a:pt x="23812" y="0"/>
                  </a:lnTo>
                  <a:lnTo>
                    <a:pt x="35719" y="0"/>
                  </a:lnTo>
                  <a:lnTo>
                    <a:pt x="54769" y="11906"/>
                  </a:lnTo>
                  <a:lnTo>
                    <a:pt x="78581" y="30956"/>
                  </a:lnTo>
                  <a:lnTo>
                    <a:pt x="145256" y="69056"/>
                  </a:lnTo>
                  <a:lnTo>
                    <a:pt x="233362" y="116681"/>
                  </a:lnTo>
                  <a:lnTo>
                    <a:pt x="352425" y="173831"/>
                  </a:lnTo>
                  <a:lnTo>
                    <a:pt x="416719" y="197643"/>
                  </a:lnTo>
                  <a:lnTo>
                    <a:pt x="471487" y="209550"/>
                  </a:lnTo>
                  <a:lnTo>
                    <a:pt x="507206" y="219075"/>
                  </a:lnTo>
                  <a:lnTo>
                    <a:pt x="547687" y="233362"/>
                  </a:lnTo>
                  <a:lnTo>
                    <a:pt x="588169" y="254793"/>
                  </a:lnTo>
                  <a:lnTo>
                    <a:pt x="614362" y="276225"/>
                  </a:lnTo>
                  <a:lnTo>
                    <a:pt x="642937" y="304800"/>
                  </a:lnTo>
                  <a:lnTo>
                    <a:pt x="666750" y="340518"/>
                  </a:lnTo>
                  <a:lnTo>
                    <a:pt x="685800" y="381000"/>
                  </a:lnTo>
                  <a:lnTo>
                    <a:pt x="704850" y="442912"/>
                  </a:lnTo>
                  <a:lnTo>
                    <a:pt x="711994" y="500062"/>
                  </a:lnTo>
                  <a:cubicBezTo>
                    <a:pt x="712788" y="520700"/>
                    <a:pt x="713581" y="541337"/>
                    <a:pt x="714375" y="561975"/>
                  </a:cubicBezTo>
                  <a:lnTo>
                    <a:pt x="709612" y="595312"/>
                  </a:lnTo>
                  <a:lnTo>
                    <a:pt x="697706" y="616743"/>
                  </a:lnTo>
                  <a:lnTo>
                    <a:pt x="683419" y="633412"/>
                  </a:lnTo>
                  <a:lnTo>
                    <a:pt x="657225" y="645318"/>
                  </a:lnTo>
                  <a:lnTo>
                    <a:pt x="626269" y="650081"/>
                  </a:lnTo>
                  <a:lnTo>
                    <a:pt x="583406" y="650081"/>
                  </a:lnTo>
                  <a:lnTo>
                    <a:pt x="547687" y="638175"/>
                  </a:lnTo>
                  <a:lnTo>
                    <a:pt x="495300" y="607218"/>
                  </a:lnTo>
                  <a:lnTo>
                    <a:pt x="438150" y="561975"/>
                  </a:lnTo>
                  <a:lnTo>
                    <a:pt x="378619" y="507206"/>
                  </a:lnTo>
                  <a:lnTo>
                    <a:pt x="290512" y="414337"/>
                  </a:lnTo>
                  <a:lnTo>
                    <a:pt x="245269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9" name="フリーフォーム 68">
              <a:extLst>
                <a:ext uri="{FF2B5EF4-FFF2-40B4-BE49-F238E27FC236}">
                  <a16:creationId xmlns:a16="http://schemas.microsoft.com/office/drawing/2014/main" id="{26F2769D-5F9C-4A98-AB1A-DF2BF7196D0F}"/>
                </a:ext>
              </a:extLst>
            </p:cNvPr>
            <p:cNvSpPr/>
            <p:nvPr/>
          </p:nvSpPr>
          <p:spPr>
            <a:xfrm>
              <a:off x="2620963" y="2478088"/>
              <a:ext cx="1722437" cy="695325"/>
            </a:xfrm>
            <a:custGeom>
              <a:avLst/>
              <a:gdLst>
                <a:gd name="connsiteX0" fmla="*/ 1121569 w 1721644"/>
                <a:gd name="connsiteY0" fmla="*/ 292894 h 695325"/>
                <a:gd name="connsiteX1" fmla="*/ 1023938 w 1721644"/>
                <a:gd name="connsiteY1" fmla="*/ 330994 h 695325"/>
                <a:gd name="connsiteX2" fmla="*/ 916782 w 1721644"/>
                <a:gd name="connsiteY2" fmla="*/ 376238 h 695325"/>
                <a:gd name="connsiteX3" fmla="*/ 790575 w 1721644"/>
                <a:gd name="connsiteY3" fmla="*/ 438150 h 695325"/>
                <a:gd name="connsiteX4" fmla="*/ 692944 w 1721644"/>
                <a:gd name="connsiteY4" fmla="*/ 488157 h 695325"/>
                <a:gd name="connsiteX5" fmla="*/ 609600 w 1721644"/>
                <a:gd name="connsiteY5" fmla="*/ 533400 h 695325"/>
                <a:gd name="connsiteX6" fmla="*/ 492919 w 1721644"/>
                <a:gd name="connsiteY6" fmla="*/ 597694 h 695325"/>
                <a:gd name="connsiteX7" fmla="*/ 409575 w 1721644"/>
                <a:gd name="connsiteY7" fmla="*/ 645319 h 695325"/>
                <a:gd name="connsiteX8" fmla="*/ 357188 w 1721644"/>
                <a:gd name="connsiteY8" fmla="*/ 673894 h 695325"/>
                <a:gd name="connsiteX9" fmla="*/ 323850 w 1721644"/>
                <a:gd name="connsiteY9" fmla="*/ 688182 h 695325"/>
                <a:gd name="connsiteX10" fmla="*/ 297657 w 1721644"/>
                <a:gd name="connsiteY10" fmla="*/ 695325 h 695325"/>
                <a:gd name="connsiteX11" fmla="*/ 269082 w 1721644"/>
                <a:gd name="connsiteY11" fmla="*/ 692944 h 695325"/>
                <a:gd name="connsiteX12" fmla="*/ 240507 w 1721644"/>
                <a:gd name="connsiteY12" fmla="*/ 685800 h 695325"/>
                <a:gd name="connsiteX13" fmla="*/ 216694 w 1721644"/>
                <a:gd name="connsiteY13" fmla="*/ 673894 h 695325"/>
                <a:gd name="connsiteX14" fmla="*/ 188119 w 1721644"/>
                <a:gd name="connsiteY14" fmla="*/ 645319 h 695325"/>
                <a:gd name="connsiteX15" fmla="*/ 133350 w 1721644"/>
                <a:gd name="connsiteY15" fmla="*/ 585788 h 695325"/>
                <a:gd name="connsiteX16" fmla="*/ 90488 w 1721644"/>
                <a:gd name="connsiteY16" fmla="*/ 528638 h 695325"/>
                <a:gd name="connsiteX17" fmla="*/ 54769 w 1721644"/>
                <a:gd name="connsiteY17" fmla="*/ 473869 h 695325"/>
                <a:gd name="connsiteX18" fmla="*/ 21432 w 1721644"/>
                <a:gd name="connsiteY18" fmla="*/ 409575 h 695325"/>
                <a:gd name="connsiteX19" fmla="*/ 9525 w 1721644"/>
                <a:gd name="connsiteY19" fmla="*/ 371475 h 695325"/>
                <a:gd name="connsiteX20" fmla="*/ 2382 w 1721644"/>
                <a:gd name="connsiteY20" fmla="*/ 338138 h 695325"/>
                <a:gd name="connsiteX21" fmla="*/ 0 w 1721644"/>
                <a:gd name="connsiteY21" fmla="*/ 288132 h 695325"/>
                <a:gd name="connsiteX22" fmla="*/ 4763 w 1721644"/>
                <a:gd name="connsiteY22" fmla="*/ 264319 h 695325"/>
                <a:gd name="connsiteX23" fmla="*/ 11907 w 1721644"/>
                <a:gd name="connsiteY23" fmla="*/ 245269 h 695325"/>
                <a:gd name="connsiteX24" fmla="*/ 19050 w 1721644"/>
                <a:gd name="connsiteY24" fmla="*/ 242888 h 695325"/>
                <a:gd name="connsiteX25" fmla="*/ 35719 w 1721644"/>
                <a:gd name="connsiteY25" fmla="*/ 245269 h 695325"/>
                <a:gd name="connsiteX26" fmla="*/ 73819 w 1721644"/>
                <a:gd name="connsiteY26" fmla="*/ 283369 h 695325"/>
                <a:gd name="connsiteX27" fmla="*/ 116682 w 1721644"/>
                <a:gd name="connsiteY27" fmla="*/ 321469 h 695325"/>
                <a:gd name="connsiteX28" fmla="*/ 161925 w 1721644"/>
                <a:gd name="connsiteY28" fmla="*/ 350044 h 695325"/>
                <a:gd name="connsiteX29" fmla="*/ 188119 w 1721644"/>
                <a:gd name="connsiteY29" fmla="*/ 364332 h 695325"/>
                <a:gd name="connsiteX30" fmla="*/ 219075 w 1721644"/>
                <a:gd name="connsiteY30" fmla="*/ 376238 h 695325"/>
                <a:gd name="connsiteX31" fmla="*/ 250032 w 1721644"/>
                <a:gd name="connsiteY31" fmla="*/ 381000 h 695325"/>
                <a:gd name="connsiteX32" fmla="*/ 295275 w 1721644"/>
                <a:gd name="connsiteY32" fmla="*/ 381000 h 695325"/>
                <a:gd name="connsiteX33" fmla="*/ 354807 w 1721644"/>
                <a:gd name="connsiteY33" fmla="*/ 371475 h 695325"/>
                <a:gd name="connsiteX34" fmla="*/ 466725 w 1721644"/>
                <a:gd name="connsiteY34" fmla="*/ 345282 h 695325"/>
                <a:gd name="connsiteX35" fmla="*/ 623888 w 1721644"/>
                <a:gd name="connsiteY35" fmla="*/ 300038 h 695325"/>
                <a:gd name="connsiteX36" fmla="*/ 781050 w 1721644"/>
                <a:gd name="connsiteY36" fmla="*/ 252413 h 695325"/>
                <a:gd name="connsiteX37" fmla="*/ 947738 w 1721644"/>
                <a:gd name="connsiteY37" fmla="*/ 195263 h 695325"/>
                <a:gd name="connsiteX38" fmla="*/ 1109663 w 1721644"/>
                <a:gd name="connsiteY38" fmla="*/ 135732 h 695325"/>
                <a:gd name="connsiteX39" fmla="*/ 1223963 w 1721644"/>
                <a:gd name="connsiteY39" fmla="*/ 88107 h 695325"/>
                <a:gd name="connsiteX40" fmla="*/ 1290638 w 1721644"/>
                <a:gd name="connsiteY40" fmla="*/ 54769 h 695325"/>
                <a:gd name="connsiteX41" fmla="*/ 1340644 w 1721644"/>
                <a:gd name="connsiteY41" fmla="*/ 26194 h 695325"/>
                <a:gd name="connsiteX42" fmla="*/ 1378744 w 1721644"/>
                <a:gd name="connsiteY42" fmla="*/ 4763 h 695325"/>
                <a:gd name="connsiteX43" fmla="*/ 1397794 w 1721644"/>
                <a:gd name="connsiteY43" fmla="*/ 0 h 695325"/>
                <a:gd name="connsiteX44" fmla="*/ 1431132 w 1721644"/>
                <a:gd name="connsiteY44" fmla="*/ 2382 h 695325"/>
                <a:gd name="connsiteX45" fmla="*/ 1454944 w 1721644"/>
                <a:gd name="connsiteY45" fmla="*/ 11907 h 695325"/>
                <a:gd name="connsiteX46" fmla="*/ 1490663 w 1721644"/>
                <a:gd name="connsiteY46" fmla="*/ 33338 h 695325"/>
                <a:gd name="connsiteX47" fmla="*/ 1545432 w 1721644"/>
                <a:gd name="connsiteY47" fmla="*/ 80963 h 695325"/>
                <a:gd name="connsiteX48" fmla="*/ 1669257 w 1721644"/>
                <a:gd name="connsiteY48" fmla="*/ 202407 h 695325"/>
                <a:gd name="connsiteX49" fmla="*/ 1707357 w 1721644"/>
                <a:gd name="connsiteY49" fmla="*/ 240507 h 695325"/>
                <a:gd name="connsiteX50" fmla="*/ 1716882 w 1721644"/>
                <a:gd name="connsiteY50" fmla="*/ 254794 h 695325"/>
                <a:gd name="connsiteX51" fmla="*/ 1721644 w 1721644"/>
                <a:gd name="connsiteY51" fmla="*/ 278607 h 695325"/>
                <a:gd name="connsiteX52" fmla="*/ 1714500 w 1721644"/>
                <a:gd name="connsiteY52" fmla="*/ 302419 h 695325"/>
                <a:gd name="connsiteX53" fmla="*/ 1702594 w 1721644"/>
                <a:gd name="connsiteY53" fmla="*/ 321469 h 695325"/>
                <a:gd name="connsiteX54" fmla="*/ 1671638 w 1721644"/>
                <a:gd name="connsiteY54" fmla="*/ 335757 h 695325"/>
                <a:gd name="connsiteX55" fmla="*/ 1633538 w 1721644"/>
                <a:gd name="connsiteY55" fmla="*/ 357188 h 695325"/>
                <a:gd name="connsiteX56" fmla="*/ 1293019 w 1721644"/>
                <a:gd name="connsiteY56" fmla="*/ 247650 h 695325"/>
                <a:gd name="connsiteX57" fmla="*/ 1262063 w 1721644"/>
                <a:gd name="connsiteY57" fmla="*/ 247650 h 695325"/>
                <a:gd name="connsiteX58" fmla="*/ 1121569 w 1721644"/>
                <a:gd name="connsiteY58" fmla="*/ 292894 h 695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21644" h="695325">
                  <a:moveTo>
                    <a:pt x="1121569" y="292894"/>
                  </a:moveTo>
                  <a:lnTo>
                    <a:pt x="1023938" y="330994"/>
                  </a:lnTo>
                  <a:lnTo>
                    <a:pt x="916782" y="376238"/>
                  </a:lnTo>
                  <a:lnTo>
                    <a:pt x="790575" y="438150"/>
                  </a:lnTo>
                  <a:lnTo>
                    <a:pt x="692944" y="488157"/>
                  </a:lnTo>
                  <a:lnTo>
                    <a:pt x="609600" y="533400"/>
                  </a:lnTo>
                  <a:lnTo>
                    <a:pt x="492919" y="597694"/>
                  </a:lnTo>
                  <a:lnTo>
                    <a:pt x="409575" y="645319"/>
                  </a:lnTo>
                  <a:lnTo>
                    <a:pt x="357188" y="673894"/>
                  </a:lnTo>
                  <a:lnTo>
                    <a:pt x="323850" y="688182"/>
                  </a:lnTo>
                  <a:lnTo>
                    <a:pt x="297657" y="695325"/>
                  </a:lnTo>
                  <a:lnTo>
                    <a:pt x="269082" y="692944"/>
                  </a:lnTo>
                  <a:lnTo>
                    <a:pt x="240507" y="685800"/>
                  </a:lnTo>
                  <a:lnTo>
                    <a:pt x="216694" y="673894"/>
                  </a:lnTo>
                  <a:lnTo>
                    <a:pt x="188119" y="645319"/>
                  </a:lnTo>
                  <a:lnTo>
                    <a:pt x="133350" y="585788"/>
                  </a:lnTo>
                  <a:lnTo>
                    <a:pt x="90488" y="528638"/>
                  </a:lnTo>
                  <a:lnTo>
                    <a:pt x="54769" y="473869"/>
                  </a:lnTo>
                  <a:lnTo>
                    <a:pt x="21432" y="409575"/>
                  </a:lnTo>
                  <a:lnTo>
                    <a:pt x="9525" y="371475"/>
                  </a:lnTo>
                  <a:lnTo>
                    <a:pt x="2382" y="338138"/>
                  </a:lnTo>
                  <a:lnTo>
                    <a:pt x="0" y="288132"/>
                  </a:lnTo>
                  <a:lnTo>
                    <a:pt x="4763" y="264319"/>
                  </a:lnTo>
                  <a:lnTo>
                    <a:pt x="11907" y="245269"/>
                  </a:lnTo>
                  <a:lnTo>
                    <a:pt x="19050" y="242888"/>
                  </a:lnTo>
                  <a:lnTo>
                    <a:pt x="35719" y="245269"/>
                  </a:lnTo>
                  <a:lnTo>
                    <a:pt x="73819" y="283369"/>
                  </a:lnTo>
                  <a:lnTo>
                    <a:pt x="116682" y="321469"/>
                  </a:lnTo>
                  <a:lnTo>
                    <a:pt x="161925" y="350044"/>
                  </a:lnTo>
                  <a:lnTo>
                    <a:pt x="188119" y="364332"/>
                  </a:lnTo>
                  <a:lnTo>
                    <a:pt x="219075" y="376238"/>
                  </a:lnTo>
                  <a:lnTo>
                    <a:pt x="250032" y="381000"/>
                  </a:lnTo>
                  <a:lnTo>
                    <a:pt x="295275" y="381000"/>
                  </a:lnTo>
                  <a:lnTo>
                    <a:pt x="354807" y="371475"/>
                  </a:lnTo>
                  <a:lnTo>
                    <a:pt x="466725" y="345282"/>
                  </a:lnTo>
                  <a:lnTo>
                    <a:pt x="623888" y="300038"/>
                  </a:lnTo>
                  <a:lnTo>
                    <a:pt x="781050" y="252413"/>
                  </a:lnTo>
                  <a:lnTo>
                    <a:pt x="947738" y="195263"/>
                  </a:lnTo>
                  <a:lnTo>
                    <a:pt x="1109663" y="135732"/>
                  </a:lnTo>
                  <a:lnTo>
                    <a:pt x="1223963" y="88107"/>
                  </a:lnTo>
                  <a:lnTo>
                    <a:pt x="1290638" y="54769"/>
                  </a:lnTo>
                  <a:lnTo>
                    <a:pt x="1340644" y="26194"/>
                  </a:lnTo>
                  <a:lnTo>
                    <a:pt x="1378744" y="4763"/>
                  </a:lnTo>
                  <a:lnTo>
                    <a:pt x="1397794" y="0"/>
                  </a:lnTo>
                  <a:lnTo>
                    <a:pt x="1431132" y="2382"/>
                  </a:lnTo>
                  <a:lnTo>
                    <a:pt x="1454944" y="11907"/>
                  </a:lnTo>
                  <a:lnTo>
                    <a:pt x="1490663" y="33338"/>
                  </a:lnTo>
                  <a:lnTo>
                    <a:pt x="1545432" y="80963"/>
                  </a:lnTo>
                  <a:lnTo>
                    <a:pt x="1669257" y="202407"/>
                  </a:lnTo>
                  <a:lnTo>
                    <a:pt x="1707357" y="240507"/>
                  </a:lnTo>
                  <a:lnTo>
                    <a:pt x="1716882" y="254794"/>
                  </a:lnTo>
                  <a:lnTo>
                    <a:pt x="1721644" y="278607"/>
                  </a:lnTo>
                  <a:lnTo>
                    <a:pt x="1714500" y="302419"/>
                  </a:lnTo>
                  <a:lnTo>
                    <a:pt x="1702594" y="321469"/>
                  </a:lnTo>
                  <a:lnTo>
                    <a:pt x="1671638" y="335757"/>
                  </a:lnTo>
                  <a:lnTo>
                    <a:pt x="1633538" y="357188"/>
                  </a:lnTo>
                  <a:lnTo>
                    <a:pt x="1293019" y="247650"/>
                  </a:lnTo>
                  <a:lnTo>
                    <a:pt x="1262063" y="247650"/>
                  </a:lnTo>
                  <a:lnTo>
                    <a:pt x="1121569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72">
              <a:extLst>
                <a:ext uri="{FF2B5EF4-FFF2-40B4-BE49-F238E27FC236}">
                  <a16:creationId xmlns:a16="http://schemas.microsoft.com/office/drawing/2014/main" id="{602C5041-2EA6-415A-BEDF-B5C2D8F11608}"/>
                </a:ext>
              </a:extLst>
            </p:cNvPr>
            <p:cNvSpPr/>
            <p:nvPr/>
          </p:nvSpPr>
          <p:spPr>
            <a:xfrm>
              <a:off x="4633913" y="1825625"/>
              <a:ext cx="468312" cy="2633663"/>
            </a:xfrm>
            <a:custGeom>
              <a:avLst/>
              <a:gdLst>
                <a:gd name="connsiteX0" fmla="*/ 220951 w 469097"/>
                <a:gd name="connsiteY0" fmla="*/ 1040172 h 2634424"/>
                <a:gd name="connsiteX1" fmla="*/ 220951 w 469097"/>
                <a:gd name="connsiteY1" fmla="*/ 788627 h 2634424"/>
                <a:gd name="connsiteX2" fmla="*/ 220951 w 469097"/>
                <a:gd name="connsiteY2" fmla="*/ 635661 h 2634424"/>
                <a:gd name="connsiteX3" fmla="*/ 217552 w 469097"/>
                <a:gd name="connsiteY3" fmla="*/ 516687 h 2634424"/>
                <a:gd name="connsiteX4" fmla="*/ 207354 w 469097"/>
                <a:gd name="connsiteY4" fmla="*/ 421508 h 2634424"/>
                <a:gd name="connsiteX5" fmla="*/ 193757 w 469097"/>
                <a:gd name="connsiteY5" fmla="*/ 343325 h 2634424"/>
                <a:gd name="connsiteX6" fmla="*/ 180160 w 469097"/>
                <a:gd name="connsiteY6" fmla="*/ 295735 h 2634424"/>
                <a:gd name="connsiteX7" fmla="*/ 156365 w 469097"/>
                <a:gd name="connsiteY7" fmla="*/ 244746 h 2634424"/>
                <a:gd name="connsiteX8" fmla="*/ 122373 w 469097"/>
                <a:gd name="connsiteY8" fmla="*/ 183560 h 2634424"/>
                <a:gd name="connsiteX9" fmla="*/ 81582 w 469097"/>
                <a:gd name="connsiteY9" fmla="*/ 132571 h 2634424"/>
                <a:gd name="connsiteX10" fmla="*/ 40791 w 469097"/>
                <a:gd name="connsiteY10" fmla="*/ 84981 h 2634424"/>
                <a:gd name="connsiteX11" fmla="*/ 16996 w 469097"/>
                <a:gd name="connsiteY11" fmla="*/ 57787 h 2634424"/>
                <a:gd name="connsiteX12" fmla="*/ 0 w 469097"/>
                <a:gd name="connsiteY12" fmla="*/ 33992 h 2634424"/>
                <a:gd name="connsiteX13" fmla="*/ 0 w 469097"/>
                <a:gd name="connsiteY13" fmla="*/ 16996 h 2634424"/>
                <a:gd name="connsiteX14" fmla="*/ 6798 w 469097"/>
                <a:gd name="connsiteY14" fmla="*/ 3399 h 2634424"/>
                <a:gd name="connsiteX15" fmla="*/ 30593 w 469097"/>
                <a:gd name="connsiteY15" fmla="*/ 0 h 2634424"/>
                <a:gd name="connsiteX16" fmla="*/ 71384 w 469097"/>
                <a:gd name="connsiteY16" fmla="*/ 6798 h 2634424"/>
                <a:gd name="connsiteX17" fmla="*/ 186959 w 469097"/>
                <a:gd name="connsiteY17" fmla="*/ 40791 h 2634424"/>
                <a:gd name="connsiteX18" fmla="*/ 333127 w 469097"/>
                <a:gd name="connsiteY18" fmla="*/ 88380 h 2634424"/>
                <a:gd name="connsiteX19" fmla="*/ 465698 w 469097"/>
                <a:gd name="connsiteY19" fmla="*/ 258343 h 2634424"/>
                <a:gd name="connsiteX20" fmla="*/ 469097 w 469097"/>
                <a:gd name="connsiteY20" fmla="*/ 472496 h 2634424"/>
                <a:gd name="connsiteX21" fmla="*/ 469097 w 469097"/>
                <a:gd name="connsiteY21" fmla="*/ 836217 h 2634424"/>
                <a:gd name="connsiteX22" fmla="*/ 469097 w 469097"/>
                <a:gd name="connsiteY22" fmla="*/ 1281519 h 2634424"/>
                <a:gd name="connsiteX23" fmla="*/ 469097 w 469097"/>
                <a:gd name="connsiteY23" fmla="*/ 1546661 h 2634424"/>
                <a:gd name="connsiteX24" fmla="*/ 469097 w 469097"/>
                <a:gd name="connsiteY24" fmla="*/ 1737020 h 2634424"/>
                <a:gd name="connsiteX25" fmla="*/ 455500 w 469097"/>
                <a:gd name="connsiteY25" fmla="*/ 2046352 h 2634424"/>
                <a:gd name="connsiteX26" fmla="*/ 445302 w 469097"/>
                <a:gd name="connsiteY26" fmla="*/ 2321692 h 2634424"/>
                <a:gd name="connsiteX27" fmla="*/ 407910 w 469097"/>
                <a:gd name="connsiteY27" fmla="*/ 2542644 h 2634424"/>
                <a:gd name="connsiteX28" fmla="*/ 390914 w 469097"/>
                <a:gd name="connsiteY28" fmla="*/ 2580035 h 2634424"/>
                <a:gd name="connsiteX29" fmla="*/ 367119 w 469097"/>
                <a:gd name="connsiteY29" fmla="*/ 2610629 h 2634424"/>
                <a:gd name="connsiteX30" fmla="*/ 346724 w 469097"/>
                <a:gd name="connsiteY30" fmla="*/ 2624226 h 2634424"/>
                <a:gd name="connsiteX31" fmla="*/ 329727 w 469097"/>
                <a:gd name="connsiteY31" fmla="*/ 2631024 h 2634424"/>
                <a:gd name="connsiteX32" fmla="*/ 312731 w 469097"/>
                <a:gd name="connsiteY32" fmla="*/ 2634424 h 2634424"/>
                <a:gd name="connsiteX33" fmla="*/ 288936 w 469097"/>
                <a:gd name="connsiteY33" fmla="*/ 2624226 h 2634424"/>
                <a:gd name="connsiteX34" fmla="*/ 265142 w 469097"/>
                <a:gd name="connsiteY34" fmla="*/ 2607229 h 2634424"/>
                <a:gd name="connsiteX35" fmla="*/ 241347 w 469097"/>
                <a:gd name="connsiteY35" fmla="*/ 2563039 h 2634424"/>
                <a:gd name="connsiteX36" fmla="*/ 214153 w 469097"/>
                <a:gd name="connsiteY36" fmla="*/ 2488256 h 2634424"/>
                <a:gd name="connsiteX37" fmla="*/ 197156 w 469097"/>
                <a:gd name="connsiteY37" fmla="*/ 2413472 h 2634424"/>
                <a:gd name="connsiteX38" fmla="*/ 176761 w 469097"/>
                <a:gd name="connsiteY38" fmla="*/ 2304696 h 2634424"/>
                <a:gd name="connsiteX39" fmla="*/ 183559 w 469097"/>
                <a:gd name="connsiteY39" fmla="*/ 2236711 h 2634424"/>
                <a:gd name="connsiteX40" fmla="*/ 200556 w 469097"/>
                <a:gd name="connsiteY40" fmla="*/ 2100740 h 2634424"/>
                <a:gd name="connsiteX41" fmla="*/ 210754 w 469097"/>
                <a:gd name="connsiteY41" fmla="*/ 1957971 h 2634424"/>
                <a:gd name="connsiteX42" fmla="*/ 217552 w 469097"/>
                <a:gd name="connsiteY42" fmla="*/ 1825400 h 2634424"/>
                <a:gd name="connsiteX43" fmla="*/ 220951 w 469097"/>
                <a:gd name="connsiteY43" fmla="*/ 1689430 h 2634424"/>
                <a:gd name="connsiteX44" fmla="*/ 220951 w 469097"/>
                <a:gd name="connsiteY44" fmla="*/ 1509270 h 2634424"/>
                <a:gd name="connsiteX45" fmla="*/ 220951 w 469097"/>
                <a:gd name="connsiteY45" fmla="*/ 1040172 h 2634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69097" h="2634424">
                  <a:moveTo>
                    <a:pt x="220951" y="1040172"/>
                  </a:moveTo>
                  <a:lnTo>
                    <a:pt x="220951" y="788627"/>
                  </a:lnTo>
                  <a:lnTo>
                    <a:pt x="220951" y="635661"/>
                  </a:lnTo>
                  <a:lnTo>
                    <a:pt x="217552" y="516687"/>
                  </a:lnTo>
                  <a:lnTo>
                    <a:pt x="207354" y="421508"/>
                  </a:lnTo>
                  <a:lnTo>
                    <a:pt x="193757" y="343325"/>
                  </a:lnTo>
                  <a:lnTo>
                    <a:pt x="180160" y="295735"/>
                  </a:lnTo>
                  <a:lnTo>
                    <a:pt x="156365" y="244746"/>
                  </a:lnTo>
                  <a:lnTo>
                    <a:pt x="122373" y="183560"/>
                  </a:lnTo>
                  <a:lnTo>
                    <a:pt x="81582" y="132571"/>
                  </a:lnTo>
                  <a:lnTo>
                    <a:pt x="40791" y="84981"/>
                  </a:lnTo>
                  <a:lnTo>
                    <a:pt x="16996" y="57787"/>
                  </a:lnTo>
                  <a:lnTo>
                    <a:pt x="0" y="33992"/>
                  </a:lnTo>
                  <a:lnTo>
                    <a:pt x="0" y="16996"/>
                  </a:lnTo>
                  <a:lnTo>
                    <a:pt x="6798" y="3399"/>
                  </a:lnTo>
                  <a:lnTo>
                    <a:pt x="30593" y="0"/>
                  </a:lnTo>
                  <a:lnTo>
                    <a:pt x="71384" y="6798"/>
                  </a:lnTo>
                  <a:lnTo>
                    <a:pt x="186959" y="40791"/>
                  </a:lnTo>
                  <a:lnTo>
                    <a:pt x="333127" y="88380"/>
                  </a:lnTo>
                  <a:lnTo>
                    <a:pt x="465698" y="258343"/>
                  </a:lnTo>
                  <a:lnTo>
                    <a:pt x="469097" y="472496"/>
                  </a:lnTo>
                  <a:lnTo>
                    <a:pt x="469097" y="836217"/>
                  </a:lnTo>
                  <a:lnTo>
                    <a:pt x="469097" y="1281519"/>
                  </a:lnTo>
                  <a:lnTo>
                    <a:pt x="469097" y="1546661"/>
                  </a:lnTo>
                  <a:lnTo>
                    <a:pt x="469097" y="1737020"/>
                  </a:lnTo>
                  <a:lnTo>
                    <a:pt x="455500" y="2046352"/>
                  </a:lnTo>
                  <a:lnTo>
                    <a:pt x="445302" y="2321692"/>
                  </a:lnTo>
                  <a:lnTo>
                    <a:pt x="407910" y="2542644"/>
                  </a:lnTo>
                  <a:lnTo>
                    <a:pt x="390914" y="2580035"/>
                  </a:lnTo>
                  <a:lnTo>
                    <a:pt x="367119" y="2610629"/>
                  </a:lnTo>
                  <a:lnTo>
                    <a:pt x="346724" y="2624226"/>
                  </a:lnTo>
                  <a:lnTo>
                    <a:pt x="329727" y="2631024"/>
                  </a:lnTo>
                  <a:lnTo>
                    <a:pt x="312731" y="2634424"/>
                  </a:lnTo>
                  <a:lnTo>
                    <a:pt x="288936" y="2624226"/>
                  </a:lnTo>
                  <a:lnTo>
                    <a:pt x="265142" y="2607229"/>
                  </a:lnTo>
                  <a:lnTo>
                    <a:pt x="241347" y="2563039"/>
                  </a:lnTo>
                  <a:lnTo>
                    <a:pt x="214153" y="2488256"/>
                  </a:lnTo>
                  <a:lnTo>
                    <a:pt x="197156" y="2413472"/>
                  </a:lnTo>
                  <a:lnTo>
                    <a:pt x="176761" y="2304696"/>
                  </a:lnTo>
                  <a:lnTo>
                    <a:pt x="183559" y="2236711"/>
                  </a:lnTo>
                  <a:lnTo>
                    <a:pt x="200556" y="2100740"/>
                  </a:lnTo>
                  <a:lnTo>
                    <a:pt x="210754" y="1957971"/>
                  </a:lnTo>
                  <a:lnTo>
                    <a:pt x="217552" y="1825400"/>
                  </a:lnTo>
                  <a:lnTo>
                    <a:pt x="220951" y="1689430"/>
                  </a:lnTo>
                  <a:lnTo>
                    <a:pt x="220951" y="1509270"/>
                  </a:lnTo>
                  <a:lnTo>
                    <a:pt x="220951" y="10401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0" name="フリーフォーム 69">
              <a:extLst>
                <a:ext uri="{FF2B5EF4-FFF2-40B4-BE49-F238E27FC236}">
                  <a16:creationId xmlns:a16="http://schemas.microsoft.com/office/drawing/2014/main" id="{25D6539A-03E7-43C8-8AC9-845C308D4E5F}"/>
                </a:ext>
              </a:extLst>
            </p:cNvPr>
            <p:cNvSpPr/>
            <p:nvPr/>
          </p:nvSpPr>
          <p:spPr>
            <a:xfrm>
              <a:off x="2570163" y="2673350"/>
              <a:ext cx="1744662" cy="1882775"/>
            </a:xfrm>
            <a:custGeom>
              <a:avLst/>
              <a:gdLst>
                <a:gd name="connsiteX0" fmla="*/ 1262130 w 1743800"/>
                <a:gd name="connsiteY0" fmla="*/ 247274 h 1882891"/>
                <a:gd name="connsiteX1" fmla="*/ 1313645 w 1743800"/>
                <a:gd name="connsiteY1" fmla="*/ 151971 h 1882891"/>
                <a:gd name="connsiteX2" fmla="*/ 1339403 w 1743800"/>
                <a:gd name="connsiteY2" fmla="*/ 108183 h 1882891"/>
                <a:gd name="connsiteX3" fmla="*/ 1347130 w 1743800"/>
                <a:gd name="connsiteY3" fmla="*/ 87576 h 1882891"/>
                <a:gd name="connsiteX4" fmla="*/ 1349706 w 1743800"/>
                <a:gd name="connsiteY4" fmla="*/ 72122 h 1882891"/>
                <a:gd name="connsiteX5" fmla="*/ 1349706 w 1743800"/>
                <a:gd name="connsiteY5" fmla="*/ 54091 h 1882891"/>
                <a:gd name="connsiteX6" fmla="*/ 1341979 w 1743800"/>
                <a:gd name="connsiteY6" fmla="*/ 0 h 1882891"/>
                <a:gd name="connsiteX7" fmla="*/ 1743800 w 1743800"/>
                <a:gd name="connsiteY7" fmla="*/ 126213 h 1882891"/>
                <a:gd name="connsiteX8" fmla="*/ 1712890 w 1743800"/>
                <a:gd name="connsiteY8" fmla="*/ 141668 h 1882891"/>
                <a:gd name="connsiteX9" fmla="*/ 1679405 w 1743800"/>
                <a:gd name="connsiteY9" fmla="*/ 164850 h 1882891"/>
                <a:gd name="connsiteX10" fmla="*/ 1648496 w 1743800"/>
                <a:gd name="connsiteY10" fmla="*/ 188032 h 1882891"/>
                <a:gd name="connsiteX11" fmla="*/ 1615011 w 1743800"/>
                <a:gd name="connsiteY11" fmla="*/ 218941 h 1882891"/>
                <a:gd name="connsiteX12" fmla="*/ 1555768 w 1743800"/>
                <a:gd name="connsiteY12" fmla="*/ 309093 h 1882891"/>
                <a:gd name="connsiteX13" fmla="*/ 1455313 w 1743800"/>
                <a:gd name="connsiteY13" fmla="*/ 461064 h 1882891"/>
                <a:gd name="connsiteX14" fmla="*/ 1300766 w 1743800"/>
                <a:gd name="connsiteY14" fmla="*/ 674853 h 1882891"/>
                <a:gd name="connsiteX15" fmla="*/ 1146220 w 1743800"/>
                <a:gd name="connsiteY15" fmla="*/ 880915 h 1882891"/>
                <a:gd name="connsiteX16" fmla="*/ 1089553 w 1743800"/>
                <a:gd name="connsiteY16" fmla="*/ 953037 h 1882891"/>
                <a:gd name="connsiteX17" fmla="*/ 855157 w 1743800"/>
                <a:gd name="connsiteY17" fmla="*/ 1233796 h 1882891"/>
                <a:gd name="connsiteX18" fmla="*/ 703187 w 1743800"/>
                <a:gd name="connsiteY18" fmla="*/ 1385767 h 1882891"/>
                <a:gd name="connsiteX19" fmla="*/ 504852 w 1743800"/>
                <a:gd name="connsiteY19" fmla="*/ 1558344 h 1882891"/>
                <a:gd name="connsiteX20" fmla="*/ 360609 w 1743800"/>
                <a:gd name="connsiteY20" fmla="*/ 1674254 h 1882891"/>
                <a:gd name="connsiteX21" fmla="*/ 221517 w 1743800"/>
                <a:gd name="connsiteY21" fmla="*/ 1774709 h 1882891"/>
                <a:gd name="connsiteX22" fmla="*/ 115910 w 1743800"/>
                <a:gd name="connsiteY22" fmla="*/ 1846831 h 1882891"/>
                <a:gd name="connsiteX23" fmla="*/ 82425 w 1743800"/>
                <a:gd name="connsiteY23" fmla="*/ 1867437 h 1882891"/>
                <a:gd name="connsiteX24" fmla="*/ 46364 w 1743800"/>
                <a:gd name="connsiteY24" fmla="*/ 1882891 h 1882891"/>
                <a:gd name="connsiteX25" fmla="*/ 15455 w 1743800"/>
                <a:gd name="connsiteY25" fmla="*/ 1882891 h 1882891"/>
                <a:gd name="connsiteX26" fmla="*/ 5152 w 1743800"/>
                <a:gd name="connsiteY26" fmla="*/ 1880316 h 1882891"/>
                <a:gd name="connsiteX27" fmla="*/ 0 w 1743800"/>
                <a:gd name="connsiteY27" fmla="*/ 1872588 h 1882891"/>
                <a:gd name="connsiteX28" fmla="*/ 0 w 1743800"/>
                <a:gd name="connsiteY28" fmla="*/ 1857134 h 1882891"/>
                <a:gd name="connsiteX29" fmla="*/ 2576 w 1743800"/>
                <a:gd name="connsiteY29" fmla="*/ 1839103 h 1882891"/>
                <a:gd name="connsiteX30" fmla="*/ 12879 w 1743800"/>
                <a:gd name="connsiteY30" fmla="*/ 1821073 h 1882891"/>
                <a:gd name="connsiteX31" fmla="*/ 87576 w 1743800"/>
                <a:gd name="connsiteY31" fmla="*/ 1754103 h 1882891"/>
                <a:gd name="connsiteX32" fmla="*/ 211214 w 1743800"/>
                <a:gd name="connsiteY32" fmla="*/ 1633041 h 1882891"/>
                <a:gd name="connsiteX33" fmla="*/ 340002 w 1743800"/>
                <a:gd name="connsiteY33" fmla="*/ 1499101 h 1882891"/>
                <a:gd name="connsiteX34" fmla="*/ 455912 w 1743800"/>
                <a:gd name="connsiteY34" fmla="*/ 1372888 h 1882891"/>
                <a:gd name="connsiteX35" fmla="*/ 569246 w 1743800"/>
                <a:gd name="connsiteY35" fmla="*/ 1246675 h 1882891"/>
                <a:gd name="connsiteX36" fmla="*/ 698035 w 1743800"/>
                <a:gd name="connsiteY36" fmla="*/ 1086977 h 1882891"/>
                <a:gd name="connsiteX37" fmla="*/ 806218 w 1743800"/>
                <a:gd name="connsiteY37" fmla="*/ 945309 h 1882891"/>
                <a:gd name="connsiteX38" fmla="*/ 922127 w 1743800"/>
                <a:gd name="connsiteY38" fmla="*/ 785611 h 1882891"/>
                <a:gd name="connsiteX39" fmla="*/ 1048340 w 1743800"/>
                <a:gd name="connsiteY39" fmla="*/ 600156 h 1882891"/>
                <a:gd name="connsiteX40" fmla="*/ 1177129 w 1743800"/>
                <a:gd name="connsiteY40" fmla="*/ 394094 h 1882891"/>
                <a:gd name="connsiteX41" fmla="*/ 1262130 w 1743800"/>
                <a:gd name="connsiteY41" fmla="*/ 247274 h 1882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43800" h="1882891">
                  <a:moveTo>
                    <a:pt x="1262130" y="247274"/>
                  </a:moveTo>
                  <a:lnTo>
                    <a:pt x="1313645" y="151971"/>
                  </a:lnTo>
                  <a:lnTo>
                    <a:pt x="1339403" y="108183"/>
                  </a:lnTo>
                  <a:lnTo>
                    <a:pt x="1347130" y="87576"/>
                  </a:lnTo>
                  <a:lnTo>
                    <a:pt x="1349706" y="72122"/>
                  </a:lnTo>
                  <a:lnTo>
                    <a:pt x="1349706" y="54091"/>
                  </a:lnTo>
                  <a:lnTo>
                    <a:pt x="1341979" y="0"/>
                  </a:lnTo>
                  <a:lnTo>
                    <a:pt x="1743800" y="126213"/>
                  </a:lnTo>
                  <a:lnTo>
                    <a:pt x="1712890" y="141668"/>
                  </a:lnTo>
                  <a:lnTo>
                    <a:pt x="1679405" y="164850"/>
                  </a:lnTo>
                  <a:lnTo>
                    <a:pt x="1648496" y="188032"/>
                  </a:lnTo>
                  <a:lnTo>
                    <a:pt x="1615011" y="218941"/>
                  </a:lnTo>
                  <a:lnTo>
                    <a:pt x="1555768" y="309093"/>
                  </a:lnTo>
                  <a:lnTo>
                    <a:pt x="1455313" y="461064"/>
                  </a:lnTo>
                  <a:lnTo>
                    <a:pt x="1300766" y="674853"/>
                  </a:lnTo>
                  <a:lnTo>
                    <a:pt x="1146220" y="880915"/>
                  </a:lnTo>
                  <a:lnTo>
                    <a:pt x="1089553" y="953037"/>
                  </a:lnTo>
                  <a:lnTo>
                    <a:pt x="855157" y="1233796"/>
                  </a:lnTo>
                  <a:lnTo>
                    <a:pt x="703187" y="1385767"/>
                  </a:lnTo>
                  <a:lnTo>
                    <a:pt x="504852" y="1558344"/>
                  </a:lnTo>
                  <a:lnTo>
                    <a:pt x="360609" y="1674254"/>
                  </a:lnTo>
                  <a:lnTo>
                    <a:pt x="221517" y="1774709"/>
                  </a:lnTo>
                  <a:lnTo>
                    <a:pt x="115910" y="1846831"/>
                  </a:lnTo>
                  <a:lnTo>
                    <a:pt x="82425" y="1867437"/>
                  </a:lnTo>
                  <a:lnTo>
                    <a:pt x="46364" y="1882891"/>
                  </a:lnTo>
                  <a:lnTo>
                    <a:pt x="15455" y="1882891"/>
                  </a:lnTo>
                  <a:lnTo>
                    <a:pt x="5152" y="1880316"/>
                  </a:lnTo>
                  <a:lnTo>
                    <a:pt x="0" y="1872588"/>
                  </a:lnTo>
                  <a:lnTo>
                    <a:pt x="0" y="1857134"/>
                  </a:lnTo>
                  <a:lnTo>
                    <a:pt x="2576" y="1839103"/>
                  </a:lnTo>
                  <a:lnTo>
                    <a:pt x="12879" y="1821073"/>
                  </a:lnTo>
                  <a:lnTo>
                    <a:pt x="87576" y="1754103"/>
                  </a:lnTo>
                  <a:lnTo>
                    <a:pt x="211214" y="1633041"/>
                  </a:lnTo>
                  <a:lnTo>
                    <a:pt x="340002" y="1499101"/>
                  </a:lnTo>
                  <a:lnTo>
                    <a:pt x="455912" y="1372888"/>
                  </a:lnTo>
                  <a:lnTo>
                    <a:pt x="569246" y="1246675"/>
                  </a:lnTo>
                  <a:lnTo>
                    <a:pt x="698035" y="1086977"/>
                  </a:lnTo>
                  <a:lnTo>
                    <a:pt x="806218" y="945309"/>
                  </a:lnTo>
                  <a:lnTo>
                    <a:pt x="922127" y="785611"/>
                  </a:lnTo>
                  <a:lnTo>
                    <a:pt x="1048340" y="600156"/>
                  </a:lnTo>
                  <a:lnTo>
                    <a:pt x="1177129" y="394094"/>
                  </a:lnTo>
                  <a:lnTo>
                    <a:pt x="1262130" y="24727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1">
              <a:extLst>
                <a:ext uri="{FF2B5EF4-FFF2-40B4-BE49-F238E27FC236}">
                  <a16:creationId xmlns:a16="http://schemas.microsoft.com/office/drawing/2014/main" id="{965031E7-2917-4A65-AC17-3F48FB16C7BD}"/>
                </a:ext>
              </a:extLst>
            </p:cNvPr>
            <p:cNvSpPr/>
            <p:nvPr/>
          </p:nvSpPr>
          <p:spPr>
            <a:xfrm>
              <a:off x="3381375" y="3633788"/>
              <a:ext cx="336550" cy="2274887"/>
            </a:xfrm>
            <a:custGeom>
              <a:avLst/>
              <a:gdLst>
                <a:gd name="connsiteX0" fmla="*/ 101269 w 336571"/>
                <a:gd name="connsiteY0" fmla="*/ 673141 h 2275575"/>
                <a:gd name="connsiteX1" fmla="*/ 107226 w 336571"/>
                <a:gd name="connsiteY1" fmla="*/ 467625 h 2275575"/>
                <a:gd name="connsiteX2" fmla="*/ 116162 w 336571"/>
                <a:gd name="connsiteY2" fmla="*/ 77441 h 2275575"/>
                <a:gd name="connsiteX3" fmla="*/ 220409 w 336571"/>
                <a:gd name="connsiteY3" fmla="*/ 0 h 2275575"/>
                <a:gd name="connsiteX4" fmla="*/ 288915 w 336571"/>
                <a:gd name="connsiteY4" fmla="*/ 77441 h 2275575"/>
                <a:gd name="connsiteX5" fmla="*/ 312743 w 336571"/>
                <a:gd name="connsiteY5" fmla="*/ 116162 h 2275575"/>
                <a:gd name="connsiteX6" fmla="*/ 330614 w 336571"/>
                <a:gd name="connsiteY6" fmla="*/ 160839 h 2275575"/>
                <a:gd name="connsiteX7" fmla="*/ 336571 w 336571"/>
                <a:gd name="connsiteY7" fmla="*/ 190624 h 2275575"/>
                <a:gd name="connsiteX8" fmla="*/ 330614 w 336571"/>
                <a:gd name="connsiteY8" fmla="*/ 294872 h 2275575"/>
                <a:gd name="connsiteX9" fmla="*/ 312743 w 336571"/>
                <a:gd name="connsiteY9" fmla="*/ 551023 h 2275575"/>
                <a:gd name="connsiteX10" fmla="*/ 297851 w 336571"/>
                <a:gd name="connsiteY10" fmla="*/ 854830 h 2275575"/>
                <a:gd name="connsiteX11" fmla="*/ 288915 w 336571"/>
                <a:gd name="connsiteY11" fmla="*/ 1182465 h 2275575"/>
                <a:gd name="connsiteX12" fmla="*/ 288915 w 336571"/>
                <a:gd name="connsiteY12" fmla="*/ 1584563 h 2275575"/>
                <a:gd name="connsiteX13" fmla="*/ 291894 w 336571"/>
                <a:gd name="connsiteY13" fmla="*/ 1843692 h 2275575"/>
                <a:gd name="connsiteX14" fmla="*/ 291894 w 336571"/>
                <a:gd name="connsiteY14" fmla="*/ 1924112 h 2275575"/>
                <a:gd name="connsiteX15" fmla="*/ 282958 w 336571"/>
                <a:gd name="connsiteY15" fmla="*/ 2028360 h 2275575"/>
                <a:gd name="connsiteX16" fmla="*/ 274022 w 336571"/>
                <a:gd name="connsiteY16" fmla="*/ 2117715 h 2275575"/>
                <a:gd name="connsiteX17" fmla="*/ 262108 w 336571"/>
                <a:gd name="connsiteY17" fmla="*/ 2168349 h 2275575"/>
                <a:gd name="connsiteX18" fmla="*/ 238280 w 336571"/>
                <a:gd name="connsiteY18" fmla="*/ 2213027 h 2275575"/>
                <a:gd name="connsiteX19" fmla="*/ 220409 w 336571"/>
                <a:gd name="connsiteY19" fmla="*/ 2236855 h 2275575"/>
                <a:gd name="connsiteX20" fmla="*/ 205517 w 336571"/>
                <a:gd name="connsiteY20" fmla="*/ 2251747 h 2275575"/>
                <a:gd name="connsiteX21" fmla="*/ 178710 w 336571"/>
                <a:gd name="connsiteY21" fmla="*/ 2266640 h 2275575"/>
                <a:gd name="connsiteX22" fmla="*/ 154882 w 336571"/>
                <a:gd name="connsiteY22" fmla="*/ 2275575 h 2275575"/>
                <a:gd name="connsiteX23" fmla="*/ 142968 w 336571"/>
                <a:gd name="connsiteY23" fmla="*/ 2275575 h 2275575"/>
                <a:gd name="connsiteX24" fmla="*/ 128076 w 336571"/>
                <a:gd name="connsiteY24" fmla="*/ 2269618 h 2275575"/>
                <a:gd name="connsiteX25" fmla="*/ 110205 w 336571"/>
                <a:gd name="connsiteY25" fmla="*/ 2257704 h 2275575"/>
                <a:gd name="connsiteX26" fmla="*/ 95312 w 336571"/>
                <a:gd name="connsiteY26" fmla="*/ 2233876 h 2275575"/>
                <a:gd name="connsiteX27" fmla="*/ 56592 w 336571"/>
                <a:gd name="connsiteY27" fmla="*/ 2078994 h 2275575"/>
                <a:gd name="connsiteX28" fmla="*/ 14893 w 336571"/>
                <a:gd name="connsiteY28" fmla="*/ 1867521 h 2275575"/>
                <a:gd name="connsiteX29" fmla="*/ 0 w 336571"/>
                <a:gd name="connsiteY29" fmla="*/ 1763273 h 2275575"/>
                <a:gd name="connsiteX30" fmla="*/ 8936 w 336571"/>
                <a:gd name="connsiteY30" fmla="*/ 1724552 h 2275575"/>
                <a:gd name="connsiteX31" fmla="*/ 23828 w 336571"/>
                <a:gd name="connsiteY31" fmla="*/ 1638176 h 2275575"/>
                <a:gd name="connsiteX32" fmla="*/ 41699 w 336571"/>
                <a:gd name="connsiteY32" fmla="*/ 1507122 h 2275575"/>
                <a:gd name="connsiteX33" fmla="*/ 56592 w 336571"/>
                <a:gd name="connsiteY33" fmla="*/ 1373089 h 2275575"/>
                <a:gd name="connsiteX34" fmla="*/ 71484 w 336571"/>
                <a:gd name="connsiteY34" fmla="*/ 1224164 h 2275575"/>
                <a:gd name="connsiteX35" fmla="*/ 80420 w 336571"/>
                <a:gd name="connsiteY35" fmla="*/ 1057368 h 2275575"/>
                <a:gd name="connsiteX36" fmla="*/ 101269 w 336571"/>
                <a:gd name="connsiteY36" fmla="*/ 673141 h 2275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36571" h="2275575">
                  <a:moveTo>
                    <a:pt x="101269" y="673141"/>
                  </a:moveTo>
                  <a:lnTo>
                    <a:pt x="107226" y="467625"/>
                  </a:lnTo>
                  <a:lnTo>
                    <a:pt x="116162" y="77441"/>
                  </a:lnTo>
                  <a:lnTo>
                    <a:pt x="220409" y="0"/>
                  </a:lnTo>
                  <a:lnTo>
                    <a:pt x="288915" y="77441"/>
                  </a:lnTo>
                  <a:lnTo>
                    <a:pt x="312743" y="116162"/>
                  </a:lnTo>
                  <a:lnTo>
                    <a:pt x="330614" y="160839"/>
                  </a:lnTo>
                  <a:lnTo>
                    <a:pt x="336571" y="190624"/>
                  </a:lnTo>
                  <a:lnTo>
                    <a:pt x="330614" y="294872"/>
                  </a:lnTo>
                  <a:lnTo>
                    <a:pt x="312743" y="551023"/>
                  </a:lnTo>
                  <a:lnTo>
                    <a:pt x="297851" y="854830"/>
                  </a:lnTo>
                  <a:lnTo>
                    <a:pt x="288915" y="1182465"/>
                  </a:lnTo>
                  <a:lnTo>
                    <a:pt x="288915" y="1584563"/>
                  </a:lnTo>
                  <a:lnTo>
                    <a:pt x="291894" y="1843692"/>
                  </a:lnTo>
                  <a:lnTo>
                    <a:pt x="291894" y="1924112"/>
                  </a:lnTo>
                  <a:lnTo>
                    <a:pt x="282958" y="2028360"/>
                  </a:lnTo>
                  <a:lnTo>
                    <a:pt x="274022" y="2117715"/>
                  </a:lnTo>
                  <a:lnTo>
                    <a:pt x="262108" y="2168349"/>
                  </a:lnTo>
                  <a:lnTo>
                    <a:pt x="238280" y="2213027"/>
                  </a:lnTo>
                  <a:lnTo>
                    <a:pt x="220409" y="2236855"/>
                  </a:lnTo>
                  <a:lnTo>
                    <a:pt x="205517" y="2251747"/>
                  </a:lnTo>
                  <a:lnTo>
                    <a:pt x="178710" y="2266640"/>
                  </a:lnTo>
                  <a:lnTo>
                    <a:pt x="154882" y="2275575"/>
                  </a:lnTo>
                  <a:lnTo>
                    <a:pt x="142968" y="2275575"/>
                  </a:lnTo>
                  <a:lnTo>
                    <a:pt x="128076" y="2269618"/>
                  </a:lnTo>
                  <a:lnTo>
                    <a:pt x="110205" y="2257704"/>
                  </a:lnTo>
                  <a:lnTo>
                    <a:pt x="95312" y="2233876"/>
                  </a:lnTo>
                  <a:lnTo>
                    <a:pt x="56592" y="2078994"/>
                  </a:lnTo>
                  <a:lnTo>
                    <a:pt x="14893" y="1867521"/>
                  </a:lnTo>
                  <a:lnTo>
                    <a:pt x="0" y="1763273"/>
                  </a:lnTo>
                  <a:lnTo>
                    <a:pt x="8936" y="1724552"/>
                  </a:lnTo>
                  <a:lnTo>
                    <a:pt x="23828" y="1638176"/>
                  </a:lnTo>
                  <a:lnTo>
                    <a:pt x="41699" y="1507122"/>
                  </a:lnTo>
                  <a:lnTo>
                    <a:pt x="56592" y="1373089"/>
                  </a:lnTo>
                  <a:lnTo>
                    <a:pt x="71484" y="1224164"/>
                  </a:lnTo>
                  <a:lnTo>
                    <a:pt x="80420" y="1057368"/>
                  </a:lnTo>
                  <a:lnTo>
                    <a:pt x="101269" y="6731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1" name="フリーフォーム 70">
              <a:extLst>
                <a:ext uri="{FF2B5EF4-FFF2-40B4-BE49-F238E27FC236}">
                  <a16:creationId xmlns:a16="http://schemas.microsoft.com/office/drawing/2014/main" id="{38D3BBF3-9188-4104-B22E-D689F478F78E}"/>
                </a:ext>
              </a:extLst>
            </p:cNvPr>
            <p:cNvSpPr/>
            <p:nvPr/>
          </p:nvSpPr>
          <p:spPr>
            <a:xfrm>
              <a:off x="3579813" y="3579813"/>
              <a:ext cx="752475" cy="749300"/>
            </a:xfrm>
            <a:custGeom>
              <a:avLst/>
              <a:gdLst>
                <a:gd name="connsiteX0" fmla="*/ 492919 w 752475"/>
                <a:gd name="connsiteY0" fmla="*/ 207169 h 750094"/>
                <a:gd name="connsiteX1" fmla="*/ 378619 w 752475"/>
                <a:gd name="connsiteY1" fmla="*/ 152400 h 750094"/>
                <a:gd name="connsiteX2" fmla="*/ 300037 w 752475"/>
                <a:gd name="connsiteY2" fmla="*/ 116681 h 750094"/>
                <a:gd name="connsiteX3" fmla="*/ 204787 w 752475"/>
                <a:gd name="connsiteY3" fmla="*/ 76200 h 750094"/>
                <a:gd name="connsiteX4" fmla="*/ 23812 w 752475"/>
                <a:gd name="connsiteY4" fmla="*/ 0 h 750094"/>
                <a:gd name="connsiteX5" fmla="*/ 0 w 752475"/>
                <a:gd name="connsiteY5" fmla="*/ 40481 h 750094"/>
                <a:gd name="connsiteX6" fmla="*/ 126206 w 752475"/>
                <a:gd name="connsiteY6" fmla="*/ 164306 h 750094"/>
                <a:gd name="connsiteX7" fmla="*/ 228600 w 752475"/>
                <a:gd name="connsiteY7" fmla="*/ 261937 h 750094"/>
                <a:gd name="connsiteX8" fmla="*/ 285750 w 752475"/>
                <a:gd name="connsiteY8" fmla="*/ 323850 h 750094"/>
                <a:gd name="connsiteX9" fmla="*/ 345281 w 752475"/>
                <a:gd name="connsiteY9" fmla="*/ 395287 h 750094"/>
                <a:gd name="connsiteX10" fmla="*/ 411956 w 752475"/>
                <a:gd name="connsiteY10" fmla="*/ 476250 h 750094"/>
                <a:gd name="connsiteX11" fmla="*/ 466725 w 752475"/>
                <a:gd name="connsiteY11" fmla="*/ 552450 h 750094"/>
                <a:gd name="connsiteX12" fmla="*/ 526256 w 752475"/>
                <a:gd name="connsiteY12" fmla="*/ 642937 h 750094"/>
                <a:gd name="connsiteX13" fmla="*/ 566737 w 752475"/>
                <a:gd name="connsiteY13" fmla="*/ 704850 h 750094"/>
                <a:gd name="connsiteX14" fmla="*/ 592931 w 752475"/>
                <a:gd name="connsiteY14" fmla="*/ 726281 h 750094"/>
                <a:gd name="connsiteX15" fmla="*/ 614362 w 752475"/>
                <a:gd name="connsiteY15" fmla="*/ 738187 h 750094"/>
                <a:gd name="connsiteX16" fmla="*/ 640556 w 752475"/>
                <a:gd name="connsiteY16" fmla="*/ 747712 h 750094"/>
                <a:gd name="connsiteX17" fmla="*/ 661987 w 752475"/>
                <a:gd name="connsiteY17" fmla="*/ 750094 h 750094"/>
                <a:gd name="connsiteX18" fmla="*/ 685800 w 752475"/>
                <a:gd name="connsiteY18" fmla="*/ 745331 h 750094"/>
                <a:gd name="connsiteX19" fmla="*/ 707231 w 752475"/>
                <a:gd name="connsiteY19" fmla="*/ 735806 h 750094"/>
                <a:gd name="connsiteX20" fmla="*/ 719137 w 752475"/>
                <a:gd name="connsiteY20" fmla="*/ 723900 h 750094"/>
                <a:gd name="connsiteX21" fmla="*/ 731044 w 752475"/>
                <a:gd name="connsiteY21" fmla="*/ 697706 h 750094"/>
                <a:gd name="connsiteX22" fmla="*/ 742950 w 752475"/>
                <a:gd name="connsiteY22" fmla="*/ 650081 h 750094"/>
                <a:gd name="connsiteX23" fmla="*/ 747712 w 752475"/>
                <a:gd name="connsiteY23" fmla="*/ 621506 h 750094"/>
                <a:gd name="connsiteX24" fmla="*/ 752475 w 752475"/>
                <a:gd name="connsiteY24" fmla="*/ 585787 h 750094"/>
                <a:gd name="connsiteX25" fmla="*/ 750094 w 752475"/>
                <a:gd name="connsiteY25" fmla="*/ 545306 h 750094"/>
                <a:gd name="connsiteX26" fmla="*/ 742950 w 752475"/>
                <a:gd name="connsiteY26" fmla="*/ 497681 h 750094"/>
                <a:gd name="connsiteX27" fmla="*/ 728662 w 752475"/>
                <a:gd name="connsiteY27" fmla="*/ 440531 h 750094"/>
                <a:gd name="connsiteX28" fmla="*/ 700087 w 752475"/>
                <a:gd name="connsiteY28" fmla="*/ 373856 h 750094"/>
                <a:gd name="connsiteX29" fmla="*/ 666750 w 752475"/>
                <a:gd name="connsiteY29" fmla="*/ 311944 h 750094"/>
                <a:gd name="connsiteX30" fmla="*/ 650081 w 752475"/>
                <a:gd name="connsiteY30" fmla="*/ 295275 h 750094"/>
                <a:gd name="connsiteX31" fmla="*/ 492919 w 752475"/>
                <a:gd name="connsiteY31" fmla="*/ 207169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52475" h="750094">
                  <a:moveTo>
                    <a:pt x="492919" y="207169"/>
                  </a:moveTo>
                  <a:lnTo>
                    <a:pt x="378619" y="152400"/>
                  </a:lnTo>
                  <a:lnTo>
                    <a:pt x="300037" y="116681"/>
                  </a:lnTo>
                  <a:lnTo>
                    <a:pt x="204787" y="76200"/>
                  </a:lnTo>
                  <a:lnTo>
                    <a:pt x="23812" y="0"/>
                  </a:lnTo>
                  <a:lnTo>
                    <a:pt x="0" y="40481"/>
                  </a:lnTo>
                  <a:lnTo>
                    <a:pt x="126206" y="164306"/>
                  </a:lnTo>
                  <a:lnTo>
                    <a:pt x="228600" y="261937"/>
                  </a:lnTo>
                  <a:lnTo>
                    <a:pt x="285750" y="323850"/>
                  </a:lnTo>
                  <a:lnTo>
                    <a:pt x="345281" y="395287"/>
                  </a:lnTo>
                  <a:lnTo>
                    <a:pt x="411956" y="476250"/>
                  </a:lnTo>
                  <a:lnTo>
                    <a:pt x="466725" y="552450"/>
                  </a:lnTo>
                  <a:lnTo>
                    <a:pt x="526256" y="642937"/>
                  </a:lnTo>
                  <a:lnTo>
                    <a:pt x="566737" y="704850"/>
                  </a:lnTo>
                  <a:lnTo>
                    <a:pt x="592931" y="726281"/>
                  </a:lnTo>
                  <a:lnTo>
                    <a:pt x="614362" y="738187"/>
                  </a:lnTo>
                  <a:lnTo>
                    <a:pt x="640556" y="747712"/>
                  </a:lnTo>
                  <a:lnTo>
                    <a:pt x="661987" y="750094"/>
                  </a:lnTo>
                  <a:lnTo>
                    <a:pt x="685800" y="745331"/>
                  </a:lnTo>
                  <a:lnTo>
                    <a:pt x="707231" y="735806"/>
                  </a:lnTo>
                  <a:lnTo>
                    <a:pt x="719137" y="723900"/>
                  </a:lnTo>
                  <a:lnTo>
                    <a:pt x="731044" y="697706"/>
                  </a:lnTo>
                  <a:lnTo>
                    <a:pt x="742950" y="650081"/>
                  </a:lnTo>
                  <a:lnTo>
                    <a:pt x="747712" y="621506"/>
                  </a:lnTo>
                  <a:lnTo>
                    <a:pt x="752475" y="585787"/>
                  </a:lnTo>
                  <a:lnTo>
                    <a:pt x="750094" y="545306"/>
                  </a:lnTo>
                  <a:lnTo>
                    <a:pt x="742950" y="497681"/>
                  </a:lnTo>
                  <a:lnTo>
                    <a:pt x="728662" y="440531"/>
                  </a:lnTo>
                  <a:lnTo>
                    <a:pt x="700087" y="373856"/>
                  </a:lnTo>
                  <a:lnTo>
                    <a:pt x="666750" y="311944"/>
                  </a:lnTo>
                  <a:lnTo>
                    <a:pt x="650081" y="295275"/>
                  </a:lnTo>
                  <a:lnTo>
                    <a:pt x="492919" y="2071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73">
              <a:extLst>
                <a:ext uri="{FF2B5EF4-FFF2-40B4-BE49-F238E27FC236}">
                  <a16:creationId xmlns:a16="http://schemas.microsoft.com/office/drawing/2014/main" id="{3573EB8E-0A5A-4ED0-BD2C-4C33F9F14A6E}"/>
                </a:ext>
              </a:extLst>
            </p:cNvPr>
            <p:cNvSpPr/>
            <p:nvPr/>
          </p:nvSpPr>
          <p:spPr>
            <a:xfrm>
              <a:off x="4886325" y="1687513"/>
              <a:ext cx="1754188" cy="2697162"/>
            </a:xfrm>
            <a:custGeom>
              <a:avLst/>
              <a:gdLst>
                <a:gd name="connsiteX0" fmla="*/ 970888 w 1754659"/>
                <a:gd name="connsiteY0" fmla="*/ 91793 h 2697303"/>
                <a:gd name="connsiteX1" fmla="*/ 780241 w 1754659"/>
                <a:gd name="connsiteY1" fmla="*/ 123567 h 2697303"/>
                <a:gd name="connsiteX2" fmla="*/ 607246 w 1754659"/>
                <a:gd name="connsiteY2" fmla="*/ 151812 h 2697303"/>
                <a:gd name="connsiteX3" fmla="*/ 483678 w 1754659"/>
                <a:gd name="connsiteY3" fmla="*/ 169464 h 2697303"/>
                <a:gd name="connsiteX4" fmla="*/ 310684 w 1754659"/>
                <a:gd name="connsiteY4" fmla="*/ 194178 h 2697303"/>
                <a:gd name="connsiteX5" fmla="*/ 254196 w 1754659"/>
                <a:gd name="connsiteY5" fmla="*/ 201239 h 2697303"/>
                <a:gd name="connsiteX6" fmla="*/ 169464 w 1754659"/>
                <a:gd name="connsiteY6" fmla="*/ 211830 h 2697303"/>
                <a:gd name="connsiteX7" fmla="*/ 31774 w 1754659"/>
                <a:gd name="connsiteY7" fmla="*/ 229483 h 2697303"/>
                <a:gd name="connsiteX8" fmla="*/ 0 w 1754659"/>
                <a:gd name="connsiteY8" fmla="*/ 236544 h 2697303"/>
                <a:gd name="connsiteX9" fmla="*/ 134159 w 1754659"/>
                <a:gd name="connsiteY9" fmla="*/ 434252 h 2697303"/>
                <a:gd name="connsiteX10" fmla="*/ 303623 w 1754659"/>
                <a:gd name="connsiteY10" fmla="*/ 406008 h 2697303"/>
                <a:gd name="connsiteX11" fmla="*/ 416599 w 1754659"/>
                <a:gd name="connsiteY11" fmla="*/ 384825 h 2697303"/>
                <a:gd name="connsiteX12" fmla="*/ 540166 w 1754659"/>
                <a:gd name="connsiteY12" fmla="*/ 360111 h 2697303"/>
                <a:gd name="connsiteX13" fmla="*/ 727283 w 1754659"/>
                <a:gd name="connsiteY13" fmla="*/ 324806 h 2697303"/>
                <a:gd name="connsiteX14" fmla="*/ 921461 w 1754659"/>
                <a:gd name="connsiteY14" fmla="*/ 289501 h 2697303"/>
                <a:gd name="connsiteX15" fmla="*/ 1013254 w 1754659"/>
                <a:gd name="connsiteY15" fmla="*/ 271849 h 2697303"/>
                <a:gd name="connsiteX16" fmla="*/ 1105047 w 1754659"/>
                <a:gd name="connsiteY16" fmla="*/ 257727 h 2697303"/>
                <a:gd name="connsiteX17" fmla="*/ 1186248 w 1754659"/>
                <a:gd name="connsiteY17" fmla="*/ 250666 h 2697303"/>
                <a:gd name="connsiteX18" fmla="*/ 1249797 w 1754659"/>
                <a:gd name="connsiteY18" fmla="*/ 247135 h 2697303"/>
                <a:gd name="connsiteX19" fmla="*/ 1313346 w 1754659"/>
                <a:gd name="connsiteY19" fmla="*/ 257727 h 2697303"/>
                <a:gd name="connsiteX20" fmla="*/ 1338060 w 1754659"/>
                <a:gd name="connsiteY20" fmla="*/ 271849 h 2697303"/>
                <a:gd name="connsiteX21" fmla="*/ 1355712 w 1754659"/>
                <a:gd name="connsiteY21" fmla="*/ 293032 h 2697303"/>
                <a:gd name="connsiteX22" fmla="*/ 1376895 w 1754659"/>
                <a:gd name="connsiteY22" fmla="*/ 353050 h 2697303"/>
                <a:gd name="connsiteX23" fmla="*/ 1383956 w 1754659"/>
                <a:gd name="connsiteY23" fmla="*/ 458965 h 2697303"/>
                <a:gd name="connsiteX24" fmla="*/ 1394548 w 1754659"/>
                <a:gd name="connsiteY24" fmla="*/ 681387 h 2697303"/>
                <a:gd name="connsiteX25" fmla="*/ 1401609 w 1754659"/>
                <a:gd name="connsiteY25" fmla="*/ 804954 h 2697303"/>
                <a:gd name="connsiteX26" fmla="*/ 1398078 w 1754659"/>
                <a:gd name="connsiteY26" fmla="*/ 1041498 h 2697303"/>
                <a:gd name="connsiteX27" fmla="*/ 1401609 w 1754659"/>
                <a:gd name="connsiteY27" fmla="*/ 1578134 h 2697303"/>
                <a:gd name="connsiteX28" fmla="*/ 1394548 w 1754659"/>
                <a:gd name="connsiteY28" fmla="*/ 1825269 h 2697303"/>
                <a:gd name="connsiteX29" fmla="*/ 1383956 w 1754659"/>
                <a:gd name="connsiteY29" fmla="*/ 2125362 h 2697303"/>
                <a:gd name="connsiteX30" fmla="*/ 1376895 w 1754659"/>
                <a:gd name="connsiteY30" fmla="*/ 2330131 h 2697303"/>
                <a:gd name="connsiteX31" fmla="*/ 1383956 w 1754659"/>
                <a:gd name="connsiteY31" fmla="*/ 2481943 h 2697303"/>
                <a:gd name="connsiteX32" fmla="*/ 1398078 w 1754659"/>
                <a:gd name="connsiteY32" fmla="*/ 2538431 h 2697303"/>
                <a:gd name="connsiteX33" fmla="*/ 1422792 w 1754659"/>
                <a:gd name="connsiteY33" fmla="*/ 2598449 h 2697303"/>
                <a:gd name="connsiteX34" fmla="*/ 1451036 w 1754659"/>
                <a:gd name="connsiteY34" fmla="*/ 2647876 h 2697303"/>
                <a:gd name="connsiteX35" fmla="*/ 1486341 w 1754659"/>
                <a:gd name="connsiteY35" fmla="*/ 2683181 h 2697303"/>
                <a:gd name="connsiteX36" fmla="*/ 1511054 w 1754659"/>
                <a:gd name="connsiteY36" fmla="*/ 2693773 h 2697303"/>
                <a:gd name="connsiteX37" fmla="*/ 1535768 w 1754659"/>
                <a:gd name="connsiteY37" fmla="*/ 2697303 h 2697303"/>
                <a:gd name="connsiteX38" fmla="*/ 1553421 w 1754659"/>
                <a:gd name="connsiteY38" fmla="*/ 2693773 h 2697303"/>
                <a:gd name="connsiteX39" fmla="*/ 1571073 w 1754659"/>
                <a:gd name="connsiteY39" fmla="*/ 2683181 h 2697303"/>
                <a:gd name="connsiteX40" fmla="*/ 1588726 w 1754659"/>
                <a:gd name="connsiteY40" fmla="*/ 2658468 h 2697303"/>
                <a:gd name="connsiteX41" fmla="*/ 1613439 w 1754659"/>
                <a:gd name="connsiteY41" fmla="*/ 2601980 h 2697303"/>
                <a:gd name="connsiteX42" fmla="*/ 1631092 w 1754659"/>
                <a:gd name="connsiteY42" fmla="*/ 2538431 h 2697303"/>
                <a:gd name="connsiteX43" fmla="*/ 1645214 w 1754659"/>
                <a:gd name="connsiteY43" fmla="*/ 2481943 h 2697303"/>
                <a:gd name="connsiteX44" fmla="*/ 1662866 w 1754659"/>
                <a:gd name="connsiteY44" fmla="*/ 2390150 h 2697303"/>
                <a:gd name="connsiteX45" fmla="*/ 1669927 w 1754659"/>
                <a:gd name="connsiteY45" fmla="*/ 2337192 h 2697303"/>
                <a:gd name="connsiteX46" fmla="*/ 1669927 w 1754659"/>
                <a:gd name="connsiteY46" fmla="*/ 2167728 h 2697303"/>
                <a:gd name="connsiteX47" fmla="*/ 1673458 w 1754659"/>
                <a:gd name="connsiteY47" fmla="*/ 1952367 h 2697303"/>
                <a:gd name="connsiteX48" fmla="*/ 1676988 w 1754659"/>
                <a:gd name="connsiteY48" fmla="*/ 1648744 h 2697303"/>
                <a:gd name="connsiteX49" fmla="*/ 1676988 w 1754659"/>
                <a:gd name="connsiteY49" fmla="*/ 1489872 h 2697303"/>
                <a:gd name="connsiteX50" fmla="*/ 1680519 w 1754659"/>
                <a:gd name="connsiteY50" fmla="*/ 1228615 h 2697303"/>
                <a:gd name="connsiteX51" fmla="*/ 1684049 w 1754659"/>
                <a:gd name="connsiteY51" fmla="*/ 992071 h 2697303"/>
                <a:gd name="connsiteX52" fmla="*/ 1687580 w 1754659"/>
                <a:gd name="connsiteY52" fmla="*/ 766119 h 2697303"/>
                <a:gd name="connsiteX53" fmla="*/ 1687580 w 1754659"/>
                <a:gd name="connsiteY53" fmla="*/ 497801 h 2697303"/>
                <a:gd name="connsiteX54" fmla="*/ 1691110 w 1754659"/>
                <a:gd name="connsiteY54" fmla="*/ 462496 h 2697303"/>
                <a:gd name="connsiteX55" fmla="*/ 1712293 w 1754659"/>
                <a:gd name="connsiteY55" fmla="*/ 395416 h 2697303"/>
                <a:gd name="connsiteX56" fmla="*/ 1751129 w 1754659"/>
                <a:gd name="connsiteY56" fmla="*/ 289501 h 2697303"/>
                <a:gd name="connsiteX57" fmla="*/ 1754659 w 1754659"/>
                <a:gd name="connsiteY57" fmla="*/ 275379 h 2697303"/>
                <a:gd name="connsiteX58" fmla="*/ 1754659 w 1754659"/>
                <a:gd name="connsiteY58" fmla="*/ 264788 h 2697303"/>
                <a:gd name="connsiteX59" fmla="*/ 1737007 w 1754659"/>
                <a:gd name="connsiteY59" fmla="*/ 233013 h 2697303"/>
                <a:gd name="connsiteX60" fmla="*/ 1701702 w 1754659"/>
                <a:gd name="connsiteY60" fmla="*/ 190647 h 2697303"/>
                <a:gd name="connsiteX61" fmla="*/ 1648744 w 1754659"/>
                <a:gd name="connsiteY61" fmla="*/ 144751 h 2697303"/>
                <a:gd name="connsiteX62" fmla="*/ 1574604 w 1754659"/>
                <a:gd name="connsiteY62" fmla="*/ 91793 h 2697303"/>
                <a:gd name="connsiteX63" fmla="*/ 1482810 w 1754659"/>
                <a:gd name="connsiteY63" fmla="*/ 38835 h 2697303"/>
                <a:gd name="connsiteX64" fmla="*/ 1412200 w 1754659"/>
                <a:gd name="connsiteY64" fmla="*/ 3530 h 2697303"/>
                <a:gd name="connsiteX65" fmla="*/ 1398078 w 1754659"/>
                <a:gd name="connsiteY65" fmla="*/ 0 h 2697303"/>
                <a:gd name="connsiteX66" fmla="*/ 1341590 w 1754659"/>
                <a:gd name="connsiteY66" fmla="*/ 14122 h 2697303"/>
                <a:gd name="connsiteX67" fmla="*/ 1207431 w 1754659"/>
                <a:gd name="connsiteY67" fmla="*/ 49427 h 2697303"/>
                <a:gd name="connsiteX68" fmla="*/ 1154474 w 1754659"/>
                <a:gd name="connsiteY68" fmla="*/ 63549 h 2697303"/>
                <a:gd name="connsiteX69" fmla="*/ 970888 w 1754659"/>
                <a:gd name="connsiteY69" fmla="*/ 91793 h 26973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1754659" h="2697303">
                  <a:moveTo>
                    <a:pt x="970888" y="91793"/>
                  </a:moveTo>
                  <a:lnTo>
                    <a:pt x="780241" y="123567"/>
                  </a:lnTo>
                  <a:lnTo>
                    <a:pt x="607246" y="151812"/>
                  </a:lnTo>
                  <a:lnTo>
                    <a:pt x="483678" y="169464"/>
                  </a:lnTo>
                  <a:lnTo>
                    <a:pt x="310684" y="194178"/>
                  </a:lnTo>
                  <a:lnTo>
                    <a:pt x="254196" y="201239"/>
                  </a:lnTo>
                  <a:lnTo>
                    <a:pt x="169464" y="211830"/>
                  </a:lnTo>
                  <a:lnTo>
                    <a:pt x="31774" y="229483"/>
                  </a:lnTo>
                  <a:lnTo>
                    <a:pt x="0" y="236544"/>
                  </a:lnTo>
                  <a:lnTo>
                    <a:pt x="134159" y="434252"/>
                  </a:lnTo>
                  <a:lnTo>
                    <a:pt x="303623" y="406008"/>
                  </a:lnTo>
                  <a:lnTo>
                    <a:pt x="416599" y="384825"/>
                  </a:lnTo>
                  <a:lnTo>
                    <a:pt x="540166" y="360111"/>
                  </a:lnTo>
                  <a:lnTo>
                    <a:pt x="727283" y="324806"/>
                  </a:lnTo>
                  <a:lnTo>
                    <a:pt x="921461" y="289501"/>
                  </a:lnTo>
                  <a:lnTo>
                    <a:pt x="1013254" y="271849"/>
                  </a:lnTo>
                  <a:lnTo>
                    <a:pt x="1105047" y="257727"/>
                  </a:lnTo>
                  <a:lnTo>
                    <a:pt x="1186248" y="250666"/>
                  </a:lnTo>
                  <a:lnTo>
                    <a:pt x="1249797" y="247135"/>
                  </a:lnTo>
                  <a:lnTo>
                    <a:pt x="1313346" y="257727"/>
                  </a:lnTo>
                  <a:lnTo>
                    <a:pt x="1338060" y="271849"/>
                  </a:lnTo>
                  <a:lnTo>
                    <a:pt x="1355712" y="293032"/>
                  </a:lnTo>
                  <a:lnTo>
                    <a:pt x="1376895" y="353050"/>
                  </a:lnTo>
                  <a:lnTo>
                    <a:pt x="1383956" y="458965"/>
                  </a:lnTo>
                  <a:lnTo>
                    <a:pt x="1394548" y="681387"/>
                  </a:lnTo>
                  <a:lnTo>
                    <a:pt x="1401609" y="804954"/>
                  </a:lnTo>
                  <a:lnTo>
                    <a:pt x="1398078" y="1041498"/>
                  </a:lnTo>
                  <a:lnTo>
                    <a:pt x="1401609" y="1578134"/>
                  </a:lnTo>
                  <a:lnTo>
                    <a:pt x="1394548" y="1825269"/>
                  </a:lnTo>
                  <a:lnTo>
                    <a:pt x="1383956" y="2125362"/>
                  </a:lnTo>
                  <a:lnTo>
                    <a:pt x="1376895" y="2330131"/>
                  </a:lnTo>
                  <a:lnTo>
                    <a:pt x="1383956" y="2481943"/>
                  </a:lnTo>
                  <a:lnTo>
                    <a:pt x="1398078" y="2538431"/>
                  </a:lnTo>
                  <a:lnTo>
                    <a:pt x="1422792" y="2598449"/>
                  </a:lnTo>
                  <a:lnTo>
                    <a:pt x="1451036" y="2647876"/>
                  </a:lnTo>
                  <a:lnTo>
                    <a:pt x="1486341" y="2683181"/>
                  </a:lnTo>
                  <a:lnTo>
                    <a:pt x="1511054" y="2693773"/>
                  </a:lnTo>
                  <a:lnTo>
                    <a:pt x="1535768" y="2697303"/>
                  </a:lnTo>
                  <a:lnTo>
                    <a:pt x="1553421" y="2693773"/>
                  </a:lnTo>
                  <a:lnTo>
                    <a:pt x="1571073" y="2683181"/>
                  </a:lnTo>
                  <a:lnTo>
                    <a:pt x="1588726" y="2658468"/>
                  </a:lnTo>
                  <a:lnTo>
                    <a:pt x="1613439" y="2601980"/>
                  </a:lnTo>
                  <a:lnTo>
                    <a:pt x="1631092" y="2538431"/>
                  </a:lnTo>
                  <a:lnTo>
                    <a:pt x="1645214" y="2481943"/>
                  </a:lnTo>
                  <a:lnTo>
                    <a:pt x="1662866" y="2390150"/>
                  </a:lnTo>
                  <a:lnTo>
                    <a:pt x="1669927" y="2337192"/>
                  </a:lnTo>
                  <a:lnTo>
                    <a:pt x="1669927" y="2167728"/>
                  </a:lnTo>
                  <a:lnTo>
                    <a:pt x="1673458" y="1952367"/>
                  </a:lnTo>
                  <a:cubicBezTo>
                    <a:pt x="1674635" y="1851159"/>
                    <a:pt x="1675811" y="1749952"/>
                    <a:pt x="1676988" y="1648744"/>
                  </a:cubicBezTo>
                  <a:lnTo>
                    <a:pt x="1676988" y="1489872"/>
                  </a:lnTo>
                  <a:lnTo>
                    <a:pt x="1680519" y="1228615"/>
                  </a:lnTo>
                  <a:cubicBezTo>
                    <a:pt x="1681696" y="1149767"/>
                    <a:pt x="1682872" y="1070919"/>
                    <a:pt x="1684049" y="992071"/>
                  </a:cubicBezTo>
                  <a:lnTo>
                    <a:pt x="1687580" y="766119"/>
                  </a:lnTo>
                  <a:lnTo>
                    <a:pt x="1687580" y="497801"/>
                  </a:lnTo>
                  <a:lnTo>
                    <a:pt x="1691110" y="462496"/>
                  </a:lnTo>
                  <a:lnTo>
                    <a:pt x="1712293" y="395416"/>
                  </a:lnTo>
                  <a:lnTo>
                    <a:pt x="1751129" y="289501"/>
                  </a:lnTo>
                  <a:lnTo>
                    <a:pt x="1754659" y="275379"/>
                  </a:lnTo>
                  <a:lnTo>
                    <a:pt x="1754659" y="264788"/>
                  </a:lnTo>
                  <a:lnTo>
                    <a:pt x="1737007" y="233013"/>
                  </a:lnTo>
                  <a:lnTo>
                    <a:pt x="1701702" y="190647"/>
                  </a:lnTo>
                  <a:lnTo>
                    <a:pt x="1648744" y="144751"/>
                  </a:lnTo>
                  <a:lnTo>
                    <a:pt x="1574604" y="91793"/>
                  </a:lnTo>
                  <a:lnTo>
                    <a:pt x="1482810" y="38835"/>
                  </a:lnTo>
                  <a:lnTo>
                    <a:pt x="1412200" y="3530"/>
                  </a:lnTo>
                  <a:lnTo>
                    <a:pt x="1398078" y="0"/>
                  </a:lnTo>
                  <a:lnTo>
                    <a:pt x="1341590" y="14122"/>
                  </a:lnTo>
                  <a:lnTo>
                    <a:pt x="1207431" y="49427"/>
                  </a:lnTo>
                  <a:lnTo>
                    <a:pt x="1154474" y="63549"/>
                  </a:lnTo>
                  <a:lnTo>
                    <a:pt x="970888" y="91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74">
              <a:extLst>
                <a:ext uri="{FF2B5EF4-FFF2-40B4-BE49-F238E27FC236}">
                  <a16:creationId xmlns:a16="http://schemas.microsoft.com/office/drawing/2014/main" id="{72BF59CB-376A-4F0B-8220-A30879A5432B}"/>
                </a:ext>
              </a:extLst>
            </p:cNvPr>
            <p:cNvSpPr/>
            <p:nvPr/>
          </p:nvSpPr>
          <p:spPr>
            <a:xfrm>
              <a:off x="5027613" y="2468563"/>
              <a:ext cx="1330325" cy="341312"/>
            </a:xfrm>
            <a:custGeom>
              <a:avLst/>
              <a:gdLst>
                <a:gd name="connsiteX0" fmla="*/ 711994 w 1331119"/>
                <a:gd name="connsiteY0" fmla="*/ 71438 h 340519"/>
                <a:gd name="connsiteX1" fmla="*/ 495300 w 1331119"/>
                <a:gd name="connsiteY1" fmla="*/ 102394 h 340519"/>
                <a:gd name="connsiteX2" fmla="*/ 342900 w 1331119"/>
                <a:gd name="connsiteY2" fmla="*/ 123825 h 340519"/>
                <a:gd name="connsiteX3" fmla="*/ 176212 w 1331119"/>
                <a:gd name="connsiteY3" fmla="*/ 145257 h 340519"/>
                <a:gd name="connsiteX4" fmla="*/ 2381 w 1331119"/>
                <a:gd name="connsiteY4" fmla="*/ 161925 h 340519"/>
                <a:gd name="connsiteX5" fmla="*/ 0 w 1331119"/>
                <a:gd name="connsiteY5" fmla="*/ 340519 h 340519"/>
                <a:gd name="connsiteX6" fmla="*/ 211931 w 1331119"/>
                <a:gd name="connsiteY6" fmla="*/ 319088 h 340519"/>
                <a:gd name="connsiteX7" fmla="*/ 485775 w 1331119"/>
                <a:gd name="connsiteY7" fmla="*/ 285750 h 340519"/>
                <a:gd name="connsiteX8" fmla="*/ 704850 w 1331119"/>
                <a:gd name="connsiteY8" fmla="*/ 261938 h 340519"/>
                <a:gd name="connsiteX9" fmla="*/ 957262 w 1331119"/>
                <a:gd name="connsiteY9" fmla="*/ 233363 h 340519"/>
                <a:gd name="connsiteX10" fmla="*/ 1331119 w 1331119"/>
                <a:gd name="connsiteY10" fmla="*/ 195263 h 340519"/>
                <a:gd name="connsiteX11" fmla="*/ 1321594 w 1331119"/>
                <a:gd name="connsiteY11" fmla="*/ 0 h 340519"/>
                <a:gd name="connsiteX12" fmla="*/ 1162050 w 1331119"/>
                <a:gd name="connsiteY12" fmla="*/ 2382 h 340519"/>
                <a:gd name="connsiteX13" fmla="*/ 1081087 w 1331119"/>
                <a:gd name="connsiteY13" fmla="*/ 0 h 340519"/>
                <a:gd name="connsiteX14" fmla="*/ 1023937 w 1331119"/>
                <a:gd name="connsiteY14" fmla="*/ 11907 h 340519"/>
                <a:gd name="connsiteX15" fmla="*/ 857250 w 1331119"/>
                <a:gd name="connsiteY15" fmla="*/ 45244 h 340519"/>
                <a:gd name="connsiteX16" fmla="*/ 711994 w 1331119"/>
                <a:gd name="connsiteY16" fmla="*/ 71438 h 340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31119" h="340519">
                  <a:moveTo>
                    <a:pt x="711994" y="71438"/>
                  </a:moveTo>
                  <a:lnTo>
                    <a:pt x="495300" y="102394"/>
                  </a:lnTo>
                  <a:lnTo>
                    <a:pt x="342900" y="123825"/>
                  </a:lnTo>
                  <a:lnTo>
                    <a:pt x="176212" y="145257"/>
                  </a:lnTo>
                  <a:lnTo>
                    <a:pt x="2381" y="161925"/>
                  </a:lnTo>
                  <a:cubicBezTo>
                    <a:pt x="1587" y="221456"/>
                    <a:pt x="794" y="280988"/>
                    <a:pt x="0" y="340519"/>
                  </a:cubicBezTo>
                  <a:lnTo>
                    <a:pt x="211931" y="319088"/>
                  </a:lnTo>
                  <a:lnTo>
                    <a:pt x="485775" y="285750"/>
                  </a:lnTo>
                  <a:lnTo>
                    <a:pt x="704850" y="261938"/>
                  </a:lnTo>
                  <a:lnTo>
                    <a:pt x="957262" y="233363"/>
                  </a:lnTo>
                  <a:lnTo>
                    <a:pt x="1331119" y="195263"/>
                  </a:lnTo>
                  <a:lnTo>
                    <a:pt x="1321594" y="0"/>
                  </a:lnTo>
                  <a:lnTo>
                    <a:pt x="1162050" y="2382"/>
                  </a:lnTo>
                  <a:lnTo>
                    <a:pt x="1081087" y="0"/>
                  </a:lnTo>
                  <a:lnTo>
                    <a:pt x="1023937" y="11907"/>
                  </a:lnTo>
                  <a:lnTo>
                    <a:pt x="857250" y="45244"/>
                  </a:lnTo>
                  <a:lnTo>
                    <a:pt x="711994" y="71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75">
              <a:extLst>
                <a:ext uri="{FF2B5EF4-FFF2-40B4-BE49-F238E27FC236}">
                  <a16:creationId xmlns:a16="http://schemas.microsoft.com/office/drawing/2014/main" id="{AA7A529E-9B50-4A26-9C0C-1905B7843258}"/>
                </a:ext>
              </a:extLst>
            </p:cNvPr>
            <p:cNvSpPr/>
            <p:nvPr/>
          </p:nvSpPr>
          <p:spPr>
            <a:xfrm>
              <a:off x="5040313" y="3208338"/>
              <a:ext cx="1312862" cy="311150"/>
            </a:xfrm>
            <a:custGeom>
              <a:avLst/>
              <a:gdLst>
                <a:gd name="connsiteX0" fmla="*/ 845344 w 1312069"/>
                <a:gd name="connsiteY0" fmla="*/ 28575 h 311944"/>
                <a:gd name="connsiteX1" fmla="*/ 676275 w 1312069"/>
                <a:gd name="connsiteY1" fmla="*/ 52387 h 311944"/>
                <a:gd name="connsiteX2" fmla="*/ 511969 w 1312069"/>
                <a:gd name="connsiteY2" fmla="*/ 71437 h 311944"/>
                <a:gd name="connsiteX3" fmla="*/ 333375 w 1312069"/>
                <a:gd name="connsiteY3" fmla="*/ 90487 h 311944"/>
                <a:gd name="connsiteX4" fmla="*/ 223838 w 1312069"/>
                <a:gd name="connsiteY4" fmla="*/ 100012 h 311944"/>
                <a:gd name="connsiteX5" fmla="*/ 0 w 1312069"/>
                <a:gd name="connsiteY5" fmla="*/ 114300 h 311944"/>
                <a:gd name="connsiteX6" fmla="*/ 2382 w 1312069"/>
                <a:gd name="connsiteY6" fmla="*/ 311944 h 311944"/>
                <a:gd name="connsiteX7" fmla="*/ 197644 w 1312069"/>
                <a:gd name="connsiteY7" fmla="*/ 302419 h 311944"/>
                <a:gd name="connsiteX8" fmla="*/ 397669 w 1312069"/>
                <a:gd name="connsiteY8" fmla="*/ 285750 h 311944"/>
                <a:gd name="connsiteX9" fmla="*/ 666750 w 1312069"/>
                <a:gd name="connsiteY9" fmla="*/ 259556 h 311944"/>
                <a:gd name="connsiteX10" fmla="*/ 947738 w 1312069"/>
                <a:gd name="connsiteY10" fmla="*/ 230981 h 311944"/>
                <a:gd name="connsiteX11" fmla="*/ 1312069 w 1312069"/>
                <a:gd name="connsiteY11" fmla="*/ 192881 h 311944"/>
                <a:gd name="connsiteX12" fmla="*/ 1304925 w 1312069"/>
                <a:gd name="connsiteY12" fmla="*/ 23812 h 311944"/>
                <a:gd name="connsiteX13" fmla="*/ 1147763 w 1312069"/>
                <a:gd name="connsiteY13" fmla="*/ 9525 h 311944"/>
                <a:gd name="connsiteX14" fmla="*/ 1057275 w 1312069"/>
                <a:gd name="connsiteY14" fmla="*/ 0 h 311944"/>
                <a:gd name="connsiteX15" fmla="*/ 1033463 w 1312069"/>
                <a:gd name="connsiteY15" fmla="*/ 0 h 311944"/>
                <a:gd name="connsiteX16" fmla="*/ 845344 w 1312069"/>
                <a:gd name="connsiteY16" fmla="*/ 28575 h 311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312069" h="311944">
                  <a:moveTo>
                    <a:pt x="845344" y="28575"/>
                  </a:moveTo>
                  <a:lnTo>
                    <a:pt x="676275" y="52387"/>
                  </a:lnTo>
                  <a:lnTo>
                    <a:pt x="511969" y="71437"/>
                  </a:lnTo>
                  <a:lnTo>
                    <a:pt x="333375" y="90487"/>
                  </a:lnTo>
                  <a:lnTo>
                    <a:pt x="223838" y="100012"/>
                  </a:lnTo>
                  <a:lnTo>
                    <a:pt x="0" y="114300"/>
                  </a:lnTo>
                  <a:lnTo>
                    <a:pt x="2382" y="311944"/>
                  </a:lnTo>
                  <a:lnTo>
                    <a:pt x="197644" y="302419"/>
                  </a:lnTo>
                  <a:lnTo>
                    <a:pt x="397669" y="285750"/>
                  </a:lnTo>
                  <a:lnTo>
                    <a:pt x="666750" y="259556"/>
                  </a:lnTo>
                  <a:lnTo>
                    <a:pt x="947738" y="230981"/>
                  </a:lnTo>
                  <a:lnTo>
                    <a:pt x="1312069" y="192881"/>
                  </a:lnTo>
                  <a:lnTo>
                    <a:pt x="1304925" y="23812"/>
                  </a:lnTo>
                  <a:lnTo>
                    <a:pt x="1147763" y="9525"/>
                  </a:lnTo>
                  <a:lnTo>
                    <a:pt x="1057275" y="0"/>
                  </a:lnTo>
                  <a:lnTo>
                    <a:pt x="1033463" y="0"/>
                  </a:lnTo>
                  <a:lnTo>
                    <a:pt x="845344" y="285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76">
              <a:extLst>
                <a:ext uri="{FF2B5EF4-FFF2-40B4-BE49-F238E27FC236}">
                  <a16:creationId xmlns:a16="http://schemas.microsoft.com/office/drawing/2014/main" id="{EC04C29A-9B1E-4DA2-9A12-37ECB171DAE6}"/>
                </a:ext>
              </a:extLst>
            </p:cNvPr>
            <p:cNvSpPr/>
            <p:nvPr/>
          </p:nvSpPr>
          <p:spPr>
            <a:xfrm>
              <a:off x="4991100" y="3960813"/>
              <a:ext cx="1371600" cy="373062"/>
            </a:xfrm>
            <a:custGeom>
              <a:avLst/>
              <a:gdLst>
                <a:gd name="connsiteX0" fmla="*/ 945356 w 1371600"/>
                <a:gd name="connsiteY0" fmla="*/ 33337 h 373856"/>
                <a:gd name="connsiteX1" fmla="*/ 721519 w 1371600"/>
                <a:gd name="connsiteY1" fmla="*/ 69056 h 373856"/>
                <a:gd name="connsiteX2" fmla="*/ 533400 w 1371600"/>
                <a:gd name="connsiteY2" fmla="*/ 97631 h 373856"/>
                <a:gd name="connsiteX3" fmla="*/ 340519 w 1371600"/>
                <a:gd name="connsiteY3" fmla="*/ 126206 h 373856"/>
                <a:gd name="connsiteX4" fmla="*/ 0 w 1371600"/>
                <a:gd name="connsiteY4" fmla="*/ 173831 h 373856"/>
                <a:gd name="connsiteX5" fmla="*/ 0 w 1371600"/>
                <a:gd name="connsiteY5" fmla="*/ 373856 h 373856"/>
                <a:gd name="connsiteX6" fmla="*/ 178594 w 1371600"/>
                <a:gd name="connsiteY6" fmla="*/ 347662 h 373856"/>
                <a:gd name="connsiteX7" fmla="*/ 381000 w 1371600"/>
                <a:gd name="connsiteY7" fmla="*/ 311944 h 373856"/>
                <a:gd name="connsiteX8" fmla="*/ 545306 w 1371600"/>
                <a:gd name="connsiteY8" fmla="*/ 285750 h 373856"/>
                <a:gd name="connsiteX9" fmla="*/ 661988 w 1371600"/>
                <a:gd name="connsiteY9" fmla="*/ 269081 h 373856"/>
                <a:gd name="connsiteX10" fmla="*/ 907256 w 1371600"/>
                <a:gd name="connsiteY10" fmla="*/ 233362 h 373856"/>
                <a:gd name="connsiteX11" fmla="*/ 1095375 w 1371600"/>
                <a:gd name="connsiteY11" fmla="*/ 204787 h 373856"/>
                <a:gd name="connsiteX12" fmla="*/ 1169194 w 1371600"/>
                <a:gd name="connsiteY12" fmla="*/ 195262 h 373856"/>
                <a:gd name="connsiteX13" fmla="*/ 1204913 w 1371600"/>
                <a:gd name="connsiteY13" fmla="*/ 195262 h 373856"/>
                <a:gd name="connsiteX14" fmla="*/ 1233488 w 1371600"/>
                <a:gd name="connsiteY14" fmla="*/ 197644 h 373856"/>
                <a:gd name="connsiteX15" fmla="*/ 1371600 w 1371600"/>
                <a:gd name="connsiteY15" fmla="*/ 226219 h 373856"/>
                <a:gd name="connsiteX16" fmla="*/ 1352550 w 1371600"/>
                <a:gd name="connsiteY16" fmla="*/ 59531 h 373856"/>
                <a:gd name="connsiteX17" fmla="*/ 1228725 w 1371600"/>
                <a:gd name="connsiteY17" fmla="*/ 4762 h 373856"/>
                <a:gd name="connsiteX18" fmla="*/ 1207294 w 1371600"/>
                <a:gd name="connsiteY18" fmla="*/ 0 h 373856"/>
                <a:gd name="connsiteX19" fmla="*/ 1188244 w 1371600"/>
                <a:gd name="connsiteY19" fmla="*/ 0 h 373856"/>
                <a:gd name="connsiteX20" fmla="*/ 1159669 w 1371600"/>
                <a:gd name="connsiteY20" fmla="*/ 0 h 373856"/>
                <a:gd name="connsiteX21" fmla="*/ 1119188 w 1371600"/>
                <a:gd name="connsiteY21" fmla="*/ 4762 h 373856"/>
                <a:gd name="connsiteX22" fmla="*/ 945356 w 1371600"/>
                <a:gd name="connsiteY22" fmla="*/ 33337 h 373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71600" h="373856">
                  <a:moveTo>
                    <a:pt x="945356" y="33337"/>
                  </a:moveTo>
                  <a:lnTo>
                    <a:pt x="721519" y="69056"/>
                  </a:lnTo>
                  <a:lnTo>
                    <a:pt x="533400" y="97631"/>
                  </a:lnTo>
                  <a:lnTo>
                    <a:pt x="340519" y="126206"/>
                  </a:lnTo>
                  <a:lnTo>
                    <a:pt x="0" y="173831"/>
                  </a:lnTo>
                  <a:lnTo>
                    <a:pt x="0" y="373856"/>
                  </a:lnTo>
                  <a:lnTo>
                    <a:pt x="178594" y="347662"/>
                  </a:lnTo>
                  <a:lnTo>
                    <a:pt x="381000" y="311944"/>
                  </a:lnTo>
                  <a:lnTo>
                    <a:pt x="545306" y="285750"/>
                  </a:lnTo>
                  <a:lnTo>
                    <a:pt x="661988" y="269081"/>
                  </a:lnTo>
                  <a:lnTo>
                    <a:pt x="907256" y="233362"/>
                  </a:lnTo>
                  <a:lnTo>
                    <a:pt x="1095375" y="204787"/>
                  </a:lnTo>
                  <a:lnTo>
                    <a:pt x="1169194" y="195262"/>
                  </a:lnTo>
                  <a:lnTo>
                    <a:pt x="1204913" y="195262"/>
                  </a:lnTo>
                  <a:lnTo>
                    <a:pt x="1233488" y="197644"/>
                  </a:lnTo>
                  <a:lnTo>
                    <a:pt x="1371600" y="226219"/>
                  </a:lnTo>
                  <a:lnTo>
                    <a:pt x="1352550" y="59531"/>
                  </a:lnTo>
                  <a:lnTo>
                    <a:pt x="1228725" y="4762"/>
                  </a:lnTo>
                  <a:lnTo>
                    <a:pt x="1207294" y="0"/>
                  </a:lnTo>
                  <a:lnTo>
                    <a:pt x="1188244" y="0"/>
                  </a:lnTo>
                  <a:lnTo>
                    <a:pt x="1159669" y="0"/>
                  </a:lnTo>
                  <a:lnTo>
                    <a:pt x="1119188" y="4762"/>
                  </a:lnTo>
                  <a:lnTo>
                    <a:pt x="945356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77">
              <a:extLst>
                <a:ext uri="{FF2B5EF4-FFF2-40B4-BE49-F238E27FC236}">
                  <a16:creationId xmlns:a16="http://schemas.microsoft.com/office/drawing/2014/main" id="{A8ABC96D-8790-4EB1-82B1-869A464A477D}"/>
                </a:ext>
              </a:extLst>
            </p:cNvPr>
            <p:cNvSpPr/>
            <p:nvPr/>
          </p:nvSpPr>
          <p:spPr>
            <a:xfrm>
              <a:off x="3935413" y="4281488"/>
              <a:ext cx="1482725" cy="1781175"/>
            </a:xfrm>
            <a:custGeom>
              <a:avLst/>
              <a:gdLst>
                <a:gd name="connsiteX0" fmla="*/ 1090613 w 1481138"/>
                <a:gd name="connsiteY0" fmla="*/ 435768 h 1781175"/>
                <a:gd name="connsiteX1" fmla="*/ 1057275 w 1481138"/>
                <a:gd name="connsiteY1" fmla="*/ 523875 h 1781175"/>
                <a:gd name="connsiteX2" fmla="*/ 1026319 w 1481138"/>
                <a:gd name="connsiteY2" fmla="*/ 600075 h 1781175"/>
                <a:gd name="connsiteX3" fmla="*/ 973932 w 1481138"/>
                <a:gd name="connsiteY3" fmla="*/ 709612 h 1781175"/>
                <a:gd name="connsiteX4" fmla="*/ 931069 w 1481138"/>
                <a:gd name="connsiteY4" fmla="*/ 790575 h 1781175"/>
                <a:gd name="connsiteX5" fmla="*/ 888207 w 1481138"/>
                <a:gd name="connsiteY5" fmla="*/ 857250 h 1781175"/>
                <a:gd name="connsiteX6" fmla="*/ 847725 w 1481138"/>
                <a:gd name="connsiteY6" fmla="*/ 921543 h 1781175"/>
                <a:gd name="connsiteX7" fmla="*/ 788194 w 1481138"/>
                <a:gd name="connsiteY7" fmla="*/ 1007268 h 1781175"/>
                <a:gd name="connsiteX8" fmla="*/ 719138 w 1481138"/>
                <a:gd name="connsiteY8" fmla="*/ 1092993 h 1781175"/>
                <a:gd name="connsiteX9" fmla="*/ 638175 w 1481138"/>
                <a:gd name="connsiteY9" fmla="*/ 1188243 h 1781175"/>
                <a:gd name="connsiteX10" fmla="*/ 519113 w 1481138"/>
                <a:gd name="connsiteY10" fmla="*/ 1312068 h 1781175"/>
                <a:gd name="connsiteX11" fmla="*/ 383382 w 1481138"/>
                <a:gd name="connsiteY11" fmla="*/ 1440656 h 1781175"/>
                <a:gd name="connsiteX12" fmla="*/ 257175 w 1481138"/>
                <a:gd name="connsiteY12" fmla="*/ 1545431 h 1781175"/>
                <a:gd name="connsiteX13" fmla="*/ 111919 w 1481138"/>
                <a:gd name="connsiteY13" fmla="*/ 1652587 h 1781175"/>
                <a:gd name="connsiteX14" fmla="*/ 28575 w 1481138"/>
                <a:gd name="connsiteY14" fmla="*/ 1714500 h 1781175"/>
                <a:gd name="connsiteX15" fmla="*/ 9525 w 1481138"/>
                <a:gd name="connsiteY15" fmla="*/ 1735931 h 1781175"/>
                <a:gd name="connsiteX16" fmla="*/ 0 w 1481138"/>
                <a:gd name="connsiteY16" fmla="*/ 1750218 h 1781175"/>
                <a:gd name="connsiteX17" fmla="*/ 0 w 1481138"/>
                <a:gd name="connsiteY17" fmla="*/ 1764506 h 1781175"/>
                <a:gd name="connsiteX18" fmla="*/ 4763 w 1481138"/>
                <a:gd name="connsiteY18" fmla="*/ 1774031 h 1781175"/>
                <a:gd name="connsiteX19" fmla="*/ 21432 w 1481138"/>
                <a:gd name="connsiteY19" fmla="*/ 1778793 h 1781175"/>
                <a:gd name="connsiteX20" fmla="*/ 35719 w 1481138"/>
                <a:gd name="connsiteY20" fmla="*/ 1781175 h 1781175"/>
                <a:gd name="connsiteX21" fmla="*/ 57150 w 1481138"/>
                <a:gd name="connsiteY21" fmla="*/ 1776412 h 1781175"/>
                <a:gd name="connsiteX22" fmla="*/ 152400 w 1481138"/>
                <a:gd name="connsiteY22" fmla="*/ 1728787 h 1781175"/>
                <a:gd name="connsiteX23" fmla="*/ 295275 w 1481138"/>
                <a:gd name="connsiteY23" fmla="*/ 1647825 h 1781175"/>
                <a:gd name="connsiteX24" fmla="*/ 423863 w 1481138"/>
                <a:gd name="connsiteY24" fmla="*/ 1566862 h 1781175"/>
                <a:gd name="connsiteX25" fmla="*/ 538163 w 1481138"/>
                <a:gd name="connsiteY25" fmla="*/ 1488281 h 1781175"/>
                <a:gd name="connsiteX26" fmla="*/ 654844 w 1481138"/>
                <a:gd name="connsiteY26" fmla="*/ 1400175 h 1781175"/>
                <a:gd name="connsiteX27" fmla="*/ 766763 w 1481138"/>
                <a:gd name="connsiteY27" fmla="*/ 1304925 h 1781175"/>
                <a:gd name="connsiteX28" fmla="*/ 890588 w 1481138"/>
                <a:gd name="connsiteY28" fmla="*/ 1188243 h 1781175"/>
                <a:gd name="connsiteX29" fmla="*/ 1000125 w 1481138"/>
                <a:gd name="connsiteY29" fmla="*/ 1071562 h 1781175"/>
                <a:gd name="connsiteX30" fmla="*/ 1088232 w 1481138"/>
                <a:gd name="connsiteY30" fmla="*/ 962025 h 1781175"/>
                <a:gd name="connsiteX31" fmla="*/ 1166813 w 1481138"/>
                <a:gd name="connsiteY31" fmla="*/ 857250 h 1781175"/>
                <a:gd name="connsiteX32" fmla="*/ 1238250 w 1481138"/>
                <a:gd name="connsiteY32" fmla="*/ 750093 h 1781175"/>
                <a:gd name="connsiteX33" fmla="*/ 1302544 w 1481138"/>
                <a:gd name="connsiteY33" fmla="*/ 640556 h 1781175"/>
                <a:gd name="connsiteX34" fmla="*/ 1354932 w 1481138"/>
                <a:gd name="connsiteY34" fmla="*/ 540543 h 1781175"/>
                <a:gd name="connsiteX35" fmla="*/ 1407319 w 1481138"/>
                <a:gd name="connsiteY35" fmla="*/ 428625 h 1781175"/>
                <a:gd name="connsiteX36" fmla="*/ 1414463 w 1481138"/>
                <a:gd name="connsiteY36" fmla="*/ 416718 h 1781175"/>
                <a:gd name="connsiteX37" fmla="*/ 1428750 w 1481138"/>
                <a:gd name="connsiteY37" fmla="*/ 407193 h 1781175"/>
                <a:gd name="connsiteX38" fmla="*/ 1447800 w 1481138"/>
                <a:gd name="connsiteY38" fmla="*/ 390525 h 1781175"/>
                <a:gd name="connsiteX39" fmla="*/ 1464469 w 1481138"/>
                <a:gd name="connsiteY39" fmla="*/ 366712 h 1781175"/>
                <a:gd name="connsiteX40" fmla="*/ 1476375 w 1481138"/>
                <a:gd name="connsiteY40" fmla="*/ 342900 h 1781175"/>
                <a:gd name="connsiteX41" fmla="*/ 1481138 w 1481138"/>
                <a:gd name="connsiteY41" fmla="*/ 326231 h 1781175"/>
                <a:gd name="connsiteX42" fmla="*/ 1481138 w 1481138"/>
                <a:gd name="connsiteY42" fmla="*/ 309562 h 1781175"/>
                <a:gd name="connsiteX43" fmla="*/ 1476375 w 1481138"/>
                <a:gd name="connsiteY43" fmla="*/ 292893 h 1781175"/>
                <a:gd name="connsiteX44" fmla="*/ 1464469 w 1481138"/>
                <a:gd name="connsiteY44" fmla="*/ 276225 h 1781175"/>
                <a:gd name="connsiteX45" fmla="*/ 1438275 w 1481138"/>
                <a:gd name="connsiteY45" fmla="*/ 247650 h 1781175"/>
                <a:gd name="connsiteX46" fmla="*/ 1395413 w 1481138"/>
                <a:gd name="connsiteY46" fmla="*/ 207168 h 1781175"/>
                <a:gd name="connsiteX47" fmla="*/ 1369219 w 1481138"/>
                <a:gd name="connsiteY47" fmla="*/ 183356 h 1781175"/>
                <a:gd name="connsiteX48" fmla="*/ 1323975 w 1481138"/>
                <a:gd name="connsiteY48" fmla="*/ 147637 h 1781175"/>
                <a:gd name="connsiteX49" fmla="*/ 1266825 w 1481138"/>
                <a:gd name="connsiteY49" fmla="*/ 109537 h 1781175"/>
                <a:gd name="connsiteX50" fmla="*/ 1209675 w 1481138"/>
                <a:gd name="connsiteY50" fmla="*/ 73818 h 1781175"/>
                <a:gd name="connsiteX51" fmla="*/ 1097757 w 1481138"/>
                <a:gd name="connsiteY51" fmla="*/ 14287 h 1781175"/>
                <a:gd name="connsiteX52" fmla="*/ 1071563 w 1481138"/>
                <a:gd name="connsiteY52" fmla="*/ 0 h 1781175"/>
                <a:gd name="connsiteX53" fmla="*/ 1064419 w 1481138"/>
                <a:gd name="connsiteY53" fmla="*/ 92868 h 1781175"/>
                <a:gd name="connsiteX54" fmla="*/ 1112044 w 1481138"/>
                <a:gd name="connsiteY54" fmla="*/ 121443 h 1781175"/>
                <a:gd name="connsiteX55" fmla="*/ 1123950 w 1481138"/>
                <a:gd name="connsiteY55" fmla="*/ 140493 h 1781175"/>
                <a:gd name="connsiteX56" fmla="*/ 1133475 w 1481138"/>
                <a:gd name="connsiteY56" fmla="*/ 166687 h 1781175"/>
                <a:gd name="connsiteX57" fmla="*/ 1140619 w 1481138"/>
                <a:gd name="connsiteY57" fmla="*/ 200025 h 1781175"/>
                <a:gd name="connsiteX58" fmla="*/ 1140619 w 1481138"/>
                <a:gd name="connsiteY58" fmla="*/ 247650 h 1781175"/>
                <a:gd name="connsiteX59" fmla="*/ 1123950 w 1481138"/>
                <a:gd name="connsiteY59" fmla="*/ 316706 h 1781175"/>
                <a:gd name="connsiteX60" fmla="*/ 1090613 w 1481138"/>
                <a:gd name="connsiteY60" fmla="*/ 435768 h 1781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</a:cxnLst>
              <a:rect l="l" t="t" r="r" b="b"/>
              <a:pathLst>
                <a:path w="1481138" h="1781175">
                  <a:moveTo>
                    <a:pt x="1090613" y="435768"/>
                  </a:moveTo>
                  <a:lnTo>
                    <a:pt x="1057275" y="523875"/>
                  </a:lnTo>
                  <a:lnTo>
                    <a:pt x="1026319" y="600075"/>
                  </a:lnTo>
                  <a:lnTo>
                    <a:pt x="973932" y="709612"/>
                  </a:lnTo>
                  <a:lnTo>
                    <a:pt x="931069" y="790575"/>
                  </a:lnTo>
                  <a:lnTo>
                    <a:pt x="888207" y="857250"/>
                  </a:lnTo>
                  <a:lnTo>
                    <a:pt x="847725" y="921543"/>
                  </a:lnTo>
                  <a:lnTo>
                    <a:pt x="788194" y="1007268"/>
                  </a:lnTo>
                  <a:lnTo>
                    <a:pt x="719138" y="1092993"/>
                  </a:lnTo>
                  <a:lnTo>
                    <a:pt x="638175" y="1188243"/>
                  </a:lnTo>
                  <a:lnTo>
                    <a:pt x="519113" y="1312068"/>
                  </a:lnTo>
                  <a:lnTo>
                    <a:pt x="383382" y="1440656"/>
                  </a:lnTo>
                  <a:lnTo>
                    <a:pt x="257175" y="1545431"/>
                  </a:lnTo>
                  <a:lnTo>
                    <a:pt x="111919" y="1652587"/>
                  </a:lnTo>
                  <a:lnTo>
                    <a:pt x="28575" y="1714500"/>
                  </a:lnTo>
                  <a:lnTo>
                    <a:pt x="9525" y="1735931"/>
                  </a:lnTo>
                  <a:lnTo>
                    <a:pt x="0" y="1750218"/>
                  </a:lnTo>
                  <a:lnTo>
                    <a:pt x="0" y="1764506"/>
                  </a:lnTo>
                  <a:lnTo>
                    <a:pt x="4763" y="1774031"/>
                  </a:lnTo>
                  <a:lnTo>
                    <a:pt x="21432" y="1778793"/>
                  </a:lnTo>
                  <a:lnTo>
                    <a:pt x="35719" y="1781175"/>
                  </a:lnTo>
                  <a:lnTo>
                    <a:pt x="57150" y="1776412"/>
                  </a:lnTo>
                  <a:lnTo>
                    <a:pt x="152400" y="1728787"/>
                  </a:lnTo>
                  <a:lnTo>
                    <a:pt x="295275" y="1647825"/>
                  </a:lnTo>
                  <a:lnTo>
                    <a:pt x="423863" y="1566862"/>
                  </a:lnTo>
                  <a:lnTo>
                    <a:pt x="538163" y="1488281"/>
                  </a:lnTo>
                  <a:lnTo>
                    <a:pt x="654844" y="1400175"/>
                  </a:lnTo>
                  <a:lnTo>
                    <a:pt x="766763" y="1304925"/>
                  </a:lnTo>
                  <a:lnTo>
                    <a:pt x="890588" y="1188243"/>
                  </a:lnTo>
                  <a:lnTo>
                    <a:pt x="1000125" y="1071562"/>
                  </a:lnTo>
                  <a:lnTo>
                    <a:pt x="1088232" y="962025"/>
                  </a:lnTo>
                  <a:lnTo>
                    <a:pt x="1166813" y="857250"/>
                  </a:lnTo>
                  <a:lnTo>
                    <a:pt x="1238250" y="750093"/>
                  </a:lnTo>
                  <a:lnTo>
                    <a:pt x="1302544" y="640556"/>
                  </a:lnTo>
                  <a:lnTo>
                    <a:pt x="1354932" y="540543"/>
                  </a:lnTo>
                  <a:lnTo>
                    <a:pt x="1407319" y="428625"/>
                  </a:lnTo>
                  <a:lnTo>
                    <a:pt x="1414463" y="416718"/>
                  </a:lnTo>
                  <a:lnTo>
                    <a:pt x="1428750" y="407193"/>
                  </a:lnTo>
                  <a:lnTo>
                    <a:pt x="1447800" y="390525"/>
                  </a:lnTo>
                  <a:lnTo>
                    <a:pt x="1464469" y="366712"/>
                  </a:lnTo>
                  <a:lnTo>
                    <a:pt x="1476375" y="342900"/>
                  </a:lnTo>
                  <a:lnTo>
                    <a:pt x="1481138" y="326231"/>
                  </a:lnTo>
                  <a:lnTo>
                    <a:pt x="1481138" y="309562"/>
                  </a:lnTo>
                  <a:lnTo>
                    <a:pt x="1476375" y="292893"/>
                  </a:lnTo>
                  <a:lnTo>
                    <a:pt x="1464469" y="276225"/>
                  </a:lnTo>
                  <a:lnTo>
                    <a:pt x="1438275" y="247650"/>
                  </a:lnTo>
                  <a:lnTo>
                    <a:pt x="1395413" y="207168"/>
                  </a:lnTo>
                  <a:lnTo>
                    <a:pt x="1369219" y="183356"/>
                  </a:lnTo>
                  <a:lnTo>
                    <a:pt x="1323975" y="147637"/>
                  </a:lnTo>
                  <a:lnTo>
                    <a:pt x="1266825" y="109537"/>
                  </a:lnTo>
                  <a:lnTo>
                    <a:pt x="1209675" y="73818"/>
                  </a:lnTo>
                  <a:lnTo>
                    <a:pt x="1097757" y="14287"/>
                  </a:lnTo>
                  <a:lnTo>
                    <a:pt x="1071563" y="0"/>
                  </a:lnTo>
                  <a:lnTo>
                    <a:pt x="1064419" y="92868"/>
                  </a:lnTo>
                  <a:lnTo>
                    <a:pt x="1112044" y="121443"/>
                  </a:lnTo>
                  <a:lnTo>
                    <a:pt x="1123950" y="140493"/>
                  </a:lnTo>
                  <a:lnTo>
                    <a:pt x="1133475" y="166687"/>
                  </a:lnTo>
                  <a:lnTo>
                    <a:pt x="1140619" y="200025"/>
                  </a:lnTo>
                  <a:lnTo>
                    <a:pt x="1140619" y="247650"/>
                  </a:lnTo>
                  <a:lnTo>
                    <a:pt x="1123950" y="316706"/>
                  </a:lnTo>
                  <a:lnTo>
                    <a:pt x="1090613" y="4357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78">
              <a:extLst>
                <a:ext uri="{FF2B5EF4-FFF2-40B4-BE49-F238E27FC236}">
                  <a16:creationId xmlns:a16="http://schemas.microsoft.com/office/drawing/2014/main" id="{407FFAC1-2CDA-409F-A962-CA3FE8E9B75E}"/>
                </a:ext>
              </a:extLst>
            </p:cNvPr>
            <p:cNvSpPr/>
            <p:nvPr/>
          </p:nvSpPr>
          <p:spPr>
            <a:xfrm>
              <a:off x="5570538" y="4173538"/>
              <a:ext cx="1908175" cy="1779587"/>
            </a:xfrm>
            <a:custGeom>
              <a:avLst/>
              <a:gdLst>
                <a:gd name="connsiteX0" fmla="*/ 226219 w 1909762"/>
                <a:gd name="connsiteY0" fmla="*/ 738188 h 1778794"/>
                <a:gd name="connsiteX1" fmla="*/ 235744 w 1909762"/>
                <a:gd name="connsiteY1" fmla="*/ 559594 h 1778794"/>
                <a:gd name="connsiteX2" fmla="*/ 242887 w 1909762"/>
                <a:gd name="connsiteY2" fmla="*/ 402432 h 1778794"/>
                <a:gd name="connsiteX3" fmla="*/ 245269 w 1909762"/>
                <a:gd name="connsiteY3" fmla="*/ 345282 h 1778794"/>
                <a:gd name="connsiteX4" fmla="*/ 245269 w 1909762"/>
                <a:gd name="connsiteY4" fmla="*/ 316707 h 1778794"/>
                <a:gd name="connsiteX5" fmla="*/ 240506 w 1909762"/>
                <a:gd name="connsiteY5" fmla="*/ 278607 h 1778794"/>
                <a:gd name="connsiteX6" fmla="*/ 233362 w 1909762"/>
                <a:gd name="connsiteY6" fmla="*/ 240507 h 1778794"/>
                <a:gd name="connsiteX7" fmla="*/ 221456 w 1909762"/>
                <a:gd name="connsiteY7" fmla="*/ 202407 h 1778794"/>
                <a:gd name="connsiteX8" fmla="*/ 202406 w 1909762"/>
                <a:gd name="connsiteY8" fmla="*/ 164307 h 1778794"/>
                <a:gd name="connsiteX9" fmla="*/ 188119 w 1909762"/>
                <a:gd name="connsiteY9" fmla="*/ 142875 h 1778794"/>
                <a:gd name="connsiteX10" fmla="*/ 173831 w 1909762"/>
                <a:gd name="connsiteY10" fmla="*/ 128588 h 1778794"/>
                <a:gd name="connsiteX11" fmla="*/ 145256 w 1909762"/>
                <a:gd name="connsiteY11" fmla="*/ 102394 h 1778794"/>
                <a:gd name="connsiteX12" fmla="*/ 107156 w 1909762"/>
                <a:gd name="connsiteY12" fmla="*/ 76200 h 1778794"/>
                <a:gd name="connsiteX13" fmla="*/ 9525 w 1909762"/>
                <a:gd name="connsiteY13" fmla="*/ 26194 h 1778794"/>
                <a:gd name="connsiteX14" fmla="*/ 0 w 1909762"/>
                <a:gd name="connsiteY14" fmla="*/ 16669 h 1778794"/>
                <a:gd name="connsiteX15" fmla="*/ 173831 w 1909762"/>
                <a:gd name="connsiteY15" fmla="*/ 0 h 1778794"/>
                <a:gd name="connsiteX16" fmla="*/ 283369 w 1909762"/>
                <a:gd name="connsiteY16" fmla="*/ 69057 h 1778794"/>
                <a:gd name="connsiteX17" fmla="*/ 378619 w 1909762"/>
                <a:gd name="connsiteY17" fmla="*/ 142875 h 1778794"/>
                <a:gd name="connsiteX18" fmla="*/ 428625 w 1909762"/>
                <a:gd name="connsiteY18" fmla="*/ 192882 h 1778794"/>
                <a:gd name="connsiteX19" fmla="*/ 488156 w 1909762"/>
                <a:gd name="connsiteY19" fmla="*/ 252413 h 1778794"/>
                <a:gd name="connsiteX20" fmla="*/ 523875 w 1909762"/>
                <a:gd name="connsiteY20" fmla="*/ 288132 h 1778794"/>
                <a:gd name="connsiteX21" fmla="*/ 538162 w 1909762"/>
                <a:gd name="connsiteY21" fmla="*/ 302419 h 1778794"/>
                <a:gd name="connsiteX22" fmla="*/ 545306 w 1909762"/>
                <a:gd name="connsiteY22" fmla="*/ 319088 h 1778794"/>
                <a:gd name="connsiteX23" fmla="*/ 547687 w 1909762"/>
                <a:gd name="connsiteY23" fmla="*/ 335757 h 1778794"/>
                <a:gd name="connsiteX24" fmla="*/ 545306 w 1909762"/>
                <a:gd name="connsiteY24" fmla="*/ 369094 h 1778794"/>
                <a:gd name="connsiteX25" fmla="*/ 528637 w 1909762"/>
                <a:gd name="connsiteY25" fmla="*/ 414338 h 1778794"/>
                <a:gd name="connsiteX26" fmla="*/ 504825 w 1909762"/>
                <a:gd name="connsiteY26" fmla="*/ 459582 h 1778794"/>
                <a:gd name="connsiteX27" fmla="*/ 485775 w 1909762"/>
                <a:gd name="connsiteY27" fmla="*/ 538163 h 1778794"/>
                <a:gd name="connsiteX28" fmla="*/ 450056 w 1909762"/>
                <a:gd name="connsiteY28" fmla="*/ 733425 h 1778794"/>
                <a:gd name="connsiteX29" fmla="*/ 426244 w 1909762"/>
                <a:gd name="connsiteY29" fmla="*/ 892969 h 1778794"/>
                <a:gd name="connsiteX30" fmla="*/ 404812 w 1909762"/>
                <a:gd name="connsiteY30" fmla="*/ 1114425 h 1778794"/>
                <a:gd name="connsiteX31" fmla="*/ 404812 w 1909762"/>
                <a:gd name="connsiteY31" fmla="*/ 1245394 h 1778794"/>
                <a:gd name="connsiteX32" fmla="*/ 419100 w 1909762"/>
                <a:gd name="connsiteY32" fmla="*/ 1347788 h 1778794"/>
                <a:gd name="connsiteX33" fmla="*/ 433387 w 1909762"/>
                <a:gd name="connsiteY33" fmla="*/ 1390650 h 1778794"/>
                <a:gd name="connsiteX34" fmla="*/ 454819 w 1909762"/>
                <a:gd name="connsiteY34" fmla="*/ 1440657 h 1778794"/>
                <a:gd name="connsiteX35" fmla="*/ 478631 w 1909762"/>
                <a:gd name="connsiteY35" fmla="*/ 1473994 h 1778794"/>
                <a:gd name="connsiteX36" fmla="*/ 497681 w 1909762"/>
                <a:gd name="connsiteY36" fmla="*/ 1490663 h 1778794"/>
                <a:gd name="connsiteX37" fmla="*/ 526256 w 1909762"/>
                <a:gd name="connsiteY37" fmla="*/ 1504950 h 1778794"/>
                <a:gd name="connsiteX38" fmla="*/ 578644 w 1909762"/>
                <a:gd name="connsiteY38" fmla="*/ 1524000 h 1778794"/>
                <a:gd name="connsiteX39" fmla="*/ 635794 w 1909762"/>
                <a:gd name="connsiteY39" fmla="*/ 1535907 h 1778794"/>
                <a:gd name="connsiteX40" fmla="*/ 754856 w 1909762"/>
                <a:gd name="connsiteY40" fmla="*/ 1550194 h 1778794"/>
                <a:gd name="connsiteX41" fmla="*/ 904875 w 1909762"/>
                <a:gd name="connsiteY41" fmla="*/ 1554957 h 1778794"/>
                <a:gd name="connsiteX42" fmla="*/ 1066800 w 1909762"/>
                <a:gd name="connsiteY42" fmla="*/ 1550194 h 1778794"/>
                <a:gd name="connsiteX43" fmla="*/ 1169194 w 1909762"/>
                <a:gd name="connsiteY43" fmla="*/ 1540669 h 1778794"/>
                <a:gd name="connsiteX44" fmla="*/ 1235869 w 1909762"/>
                <a:gd name="connsiteY44" fmla="*/ 1531144 h 1778794"/>
                <a:gd name="connsiteX45" fmla="*/ 1293019 w 1909762"/>
                <a:gd name="connsiteY45" fmla="*/ 1519238 h 1778794"/>
                <a:gd name="connsiteX46" fmla="*/ 1343025 w 1909762"/>
                <a:gd name="connsiteY46" fmla="*/ 1507332 h 1778794"/>
                <a:gd name="connsiteX47" fmla="*/ 1857375 w 1909762"/>
                <a:gd name="connsiteY47" fmla="*/ 1524000 h 1778794"/>
                <a:gd name="connsiteX48" fmla="*/ 1878806 w 1909762"/>
                <a:gd name="connsiteY48" fmla="*/ 1533525 h 1778794"/>
                <a:gd name="connsiteX49" fmla="*/ 1895475 w 1909762"/>
                <a:gd name="connsiteY49" fmla="*/ 1545432 h 1778794"/>
                <a:gd name="connsiteX50" fmla="*/ 1907381 w 1909762"/>
                <a:gd name="connsiteY50" fmla="*/ 1564482 h 1778794"/>
                <a:gd name="connsiteX51" fmla="*/ 1909762 w 1909762"/>
                <a:gd name="connsiteY51" fmla="*/ 1583532 h 1778794"/>
                <a:gd name="connsiteX52" fmla="*/ 1905000 w 1909762"/>
                <a:gd name="connsiteY52" fmla="*/ 1607344 h 1778794"/>
                <a:gd name="connsiteX53" fmla="*/ 1893094 w 1909762"/>
                <a:gd name="connsiteY53" fmla="*/ 1628775 h 1778794"/>
                <a:gd name="connsiteX54" fmla="*/ 1862137 w 1909762"/>
                <a:gd name="connsiteY54" fmla="*/ 1657350 h 1778794"/>
                <a:gd name="connsiteX55" fmla="*/ 1826419 w 1909762"/>
                <a:gd name="connsiteY55" fmla="*/ 1683544 h 1778794"/>
                <a:gd name="connsiteX56" fmla="*/ 1743075 w 1909762"/>
                <a:gd name="connsiteY56" fmla="*/ 1724025 h 1778794"/>
                <a:gd name="connsiteX57" fmla="*/ 1662112 w 1909762"/>
                <a:gd name="connsiteY57" fmla="*/ 1747838 h 1778794"/>
                <a:gd name="connsiteX58" fmla="*/ 1626394 w 1909762"/>
                <a:gd name="connsiteY58" fmla="*/ 1757363 h 1778794"/>
                <a:gd name="connsiteX59" fmla="*/ 1562100 w 1909762"/>
                <a:gd name="connsiteY59" fmla="*/ 1764507 h 1778794"/>
                <a:gd name="connsiteX60" fmla="*/ 1428750 w 1909762"/>
                <a:gd name="connsiteY60" fmla="*/ 1774032 h 1778794"/>
                <a:gd name="connsiteX61" fmla="*/ 1309687 w 1909762"/>
                <a:gd name="connsiteY61" fmla="*/ 1776413 h 1778794"/>
                <a:gd name="connsiteX62" fmla="*/ 1107281 w 1909762"/>
                <a:gd name="connsiteY62" fmla="*/ 1778794 h 1778794"/>
                <a:gd name="connsiteX63" fmla="*/ 971550 w 1909762"/>
                <a:gd name="connsiteY63" fmla="*/ 1776413 h 1778794"/>
                <a:gd name="connsiteX64" fmla="*/ 859631 w 1909762"/>
                <a:gd name="connsiteY64" fmla="*/ 1771650 h 1778794"/>
                <a:gd name="connsiteX65" fmla="*/ 735806 w 1909762"/>
                <a:gd name="connsiteY65" fmla="*/ 1762125 h 1778794"/>
                <a:gd name="connsiteX66" fmla="*/ 635794 w 1909762"/>
                <a:gd name="connsiteY66" fmla="*/ 1750219 h 1778794"/>
                <a:gd name="connsiteX67" fmla="*/ 535781 w 1909762"/>
                <a:gd name="connsiteY67" fmla="*/ 1731169 h 1778794"/>
                <a:gd name="connsiteX68" fmla="*/ 454819 w 1909762"/>
                <a:gd name="connsiteY68" fmla="*/ 1707357 h 1778794"/>
                <a:gd name="connsiteX69" fmla="*/ 392906 w 1909762"/>
                <a:gd name="connsiteY69" fmla="*/ 1681163 h 1778794"/>
                <a:gd name="connsiteX70" fmla="*/ 354806 w 1909762"/>
                <a:gd name="connsiteY70" fmla="*/ 1659732 h 1778794"/>
                <a:gd name="connsiteX71" fmla="*/ 304800 w 1909762"/>
                <a:gd name="connsiteY71" fmla="*/ 1616869 h 1778794"/>
                <a:gd name="connsiteX72" fmla="*/ 278606 w 1909762"/>
                <a:gd name="connsiteY72" fmla="*/ 1588294 h 1778794"/>
                <a:gd name="connsiteX73" fmla="*/ 257175 w 1909762"/>
                <a:gd name="connsiteY73" fmla="*/ 1557338 h 1778794"/>
                <a:gd name="connsiteX74" fmla="*/ 233362 w 1909762"/>
                <a:gd name="connsiteY74" fmla="*/ 1502569 h 1778794"/>
                <a:gd name="connsiteX75" fmla="*/ 221456 w 1909762"/>
                <a:gd name="connsiteY75" fmla="*/ 1457325 h 1778794"/>
                <a:gd name="connsiteX76" fmla="*/ 211931 w 1909762"/>
                <a:gd name="connsiteY76" fmla="*/ 1416844 h 1778794"/>
                <a:gd name="connsiteX77" fmla="*/ 204787 w 1909762"/>
                <a:gd name="connsiteY77" fmla="*/ 1366838 h 1778794"/>
                <a:gd name="connsiteX78" fmla="*/ 202406 w 1909762"/>
                <a:gd name="connsiteY78" fmla="*/ 1312069 h 1778794"/>
                <a:gd name="connsiteX79" fmla="*/ 204787 w 1909762"/>
                <a:gd name="connsiteY79" fmla="*/ 1197769 h 1778794"/>
                <a:gd name="connsiteX80" fmla="*/ 214312 w 1909762"/>
                <a:gd name="connsiteY80" fmla="*/ 978694 h 1778794"/>
                <a:gd name="connsiteX81" fmla="*/ 226219 w 1909762"/>
                <a:gd name="connsiteY81" fmla="*/ 738188 h 1778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1909762" h="1778794">
                  <a:moveTo>
                    <a:pt x="226219" y="738188"/>
                  </a:moveTo>
                  <a:lnTo>
                    <a:pt x="235744" y="559594"/>
                  </a:lnTo>
                  <a:lnTo>
                    <a:pt x="242887" y="402432"/>
                  </a:lnTo>
                  <a:lnTo>
                    <a:pt x="245269" y="345282"/>
                  </a:lnTo>
                  <a:lnTo>
                    <a:pt x="245269" y="316707"/>
                  </a:lnTo>
                  <a:lnTo>
                    <a:pt x="240506" y="278607"/>
                  </a:lnTo>
                  <a:lnTo>
                    <a:pt x="233362" y="240507"/>
                  </a:lnTo>
                  <a:lnTo>
                    <a:pt x="221456" y="202407"/>
                  </a:lnTo>
                  <a:lnTo>
                    <a:pt x="202406" y="164307"/>
                  </a:lnTo>
                  <a:lnTo>
                    <a:pt x="188119" y="142875"/>
                  </a:lnTo>
                  <a:lnTo>
                    <a:pt x="173831" y="128588"/>
                  </a:lnTo>
                  <a:lnTo>
                    <a:pt x="145256" y="102394"/>
                  </a:lnTo>
                  <a:lnTo>
                    <a:pt x="107156" y="76200"/>
                  </a:lnTo>
                  <a:lnTo>
                    <a:pt x="9525" y="26194"/>
                  </a:lnTo>
                  <a:lnTo>
                    <a:pt x="0" y="16669"/>
                  </a:lnTo>
                  <a:lnTo>
                    <a:pt x="173831" y="0"/>
                  </a:lnTo>
                  <a:lnTo>
                    <a:pt x="283369" y="69057"/>
                  </a:lnTo>
                  <a:lnTo>
                    <a:pt x="378619" y="142875"/>
                  </a:lnTo>
                  <a:lnTo>
                    <a:pt x="428625" y="192882"/>
                  </a:lnTo>
                  <a:lnTo>
                    <a:pt x="488156" y="252413"/>
                  </a:lnTo>
                  <a:lnTo>
                    <a:pt x="523875" y="288132"/>
                  </a:lnTo>
                  <a:lnTo>
                    <a:pt x="538162" y="302419"/>
                  </a:lnTo>
                  <a:lnTo>
                    <a:pt x="545306" y="319088"/>
                  </a:lnTo>
                  <a:lnTo>
                    <a:pt x="547687" y="335757"/>
                  </a:lnTo>
                  <a:lnTo>
                    <a:pt x="545306" y="369094"/>
                  </a:lnTo>
                  <a:lnTo>
                    <a:pt x="528637" y="414338"/>
                  </a:lnTo>
                  <a:lnTo>
                    <a:pt x="504825" y="459582"/>
                  </a:lnTo>
                  <a:lnTo>
                    <a:pt x="485775" y="538163"/>
                  </a:lnTo>
                  <a:lnTo>
                    <a:pt x="450056" y="733425"/>
                  </a:lnTo>
                  <a:lnTo>
                    <a:pt x="426244" y="892969"/>
                  </a:lnTo>
                  <a:lnTo>
                    <a:pt x="404812" y="1114425"/>
                  </a:lnTo>
                  <a:lnTo>
                    <a:pt x="404812" y="1245394"/>
                  </a:lnTo>
                  <a:lnTo>
                    <a:pt x="419100" y="1347788"/>
                  </a:lnTo>
                  <a:lnTo>
                    <a:pt x="433387" y="1390650"/>
                  </a:lnTo>
                  <a:lnTo>
                    <a:pt x="454819" y="1440657"/>
                  </a:lnTo>
                  <a:lnTo>
                    <a:pt x="478631" y="1473994"/>
                  </a:lnTo>
                  <a:lnTo>
                    <a:pt x="497681" y="1490663"/>
                  </a:lnTo>
                  <a:lnTo>
                    <a:pt x="526256" y="1504950"/>
                  </a:lnTo>
                  <a:lnTo>
                    <a:pt x="578644" y="1524000"/>
                  </a:lnTo>
                  <a:lnTo>
                    <a:pt x="635794" y="1535907"/>
                  </a:lnTo>
                  <a:lnTo>
                    <a:pt x="754856" y="1550194"/>
                  </a:lnTo>
                  <a:lnTo>
                    <a:pt x="904875" y="1554957"/>
                  </a:lnTo>
                  <a:lnTo>
                    <a:pt x="1066800" y="1550194"/>
                  </a:lnTo>
                  <a:lnTo>
                    <a:pt x="1169194" y="1540669"/>
                  </a:lnTo>
                  <a:lnTo>
                    <a:pt x="1235869" y="1531144"/>
                  </a:lnTo>
                  <a:lnTo>
                    <a:pt x="1293019" y="1519238"/>
                  </a:lnTo>
                  <a:lnTo>
                    <a:pt x="1343025" y="1507332"/>
                  </a:lnTo>
                  <a:lnTo>
                    <a:pt x="1857375" y="1524000"/>
                  </a:lnTo>
                  <a:lnTo>
                    <a:pt x="1878806" y="1533525"/>
                  </a:lnTo>
                  <a:lnTo>
                    <a:pt x="1895475" y="1545432"/>
                  </a:lnTo>
                  <a:lnTo>
                    <a:pt x="1907381" y="1564482"/>
                  </a:lnTo>
                  <a:lnTo>
                    <a:pt x="1909762" y="1583532"/>
                  </a:lnTo>
                  <a:lnTo>
                    <a:pt x="1905000" y="1607344"/>
                  </a:lnTo>
                  <a:lnTo>
                    <a:pt x="1893094" y="1628775"/>
                  </a:lnTo>
                  <a:lnTo>
                    <a:pt x="1862137" y="1657350"/>
                  </a:lnTo>
                  <a:lnTo>
                    <a:pt x="1826419" y="1683544"/>
                  </a:lnTo>
                  <a:lnTo>
                    <a:pt x="1743075" y="1724025"/>
                  </a:lnTo>
                  <a:lnTo>
                    <a:pt x="1662112" y="1747838"/>
                  </a:lnTo>
                  <a:lnTo>
                    <a:pt x="1626394" y="1757363"/>
                  </a:lnTo>
                  <a:lnTo>
                    <a:pt x="1562100" y="1764507"/>
                  </a:lnTo>
                  <a:lnTo>
                    <a:pt x="1428750" y="1774032"/>
                  </a:lnTo>
                  <a:lnTo>
                    <a:pt x="1309687" y="1776413"/>
                  </a:lnTo>
                  <a:lnTo>
                    <a:pt x="1107281" y="1778794"/>
                  </a:lnTo>
                  <a:lnTo>
                    <a:pt x="971550" y="1776413"/>
                  </a:lnTo>
                  <a:lnTo>
                    <a:pt x="859631" y="1771650"/>
                  </a:lnTo>
                  <a:lnTo>
                    <a:pt x="735806" y="1762125"/>
                  </a:lnTo>
                  <a:lnTo>
                    <a:pt x="635794" y="1750219"/>
                  </a:lnTo>
                  <a:lnTo>
                    <a:pt x="535781" y="1731169"/>
                  </a:lnTo>
                  <a:lnTo>
                    <a:pt x="454819" y="1707357"/>
                  </a:lnTo>
                  <a:lnTo>
                    <a:pt x="392906" y="1681163"/>
                  </a:lnTo>
                  <a:lnTo>
                    <a:pt x="354806" y="1659732"/>
                  </a:lnTo>
                  <a:lnTo>
                    <a:pt x="304800" y="1616869"/>
                  </a:lnTo>
                  <a:lnTo>
                    <a:pt x="278606" y="1588294"/>
                  </a:lnTo>
                  <a:lnTo>
                    <a:pt x="257175" y="1557338"/>
                  </a:lnTo>
                  <a:lnTo>
                    <a:pt x="233362" y="1502569"/>
                  </a:lnTo>
                  <a:lnTo>
                    <a:pt x="221456" y="1457325"/>
                  </a:lnTo>
                  <a:lnTo>
                    <a:pt x="211931" y="1416844"/>
                  </a:lnTo>
                  <a:lnTo>
                    <a:pt x="204787" y="1366838"/>
                  </a:lnTo>
                  <a:cubicBezTo>
                    <a:pt x="203993" y="1348582"/>
                    <a:pt x="203200" y="1330325"/>
                    <a:pt x="202406" y="1312069"/>
                  </a:cubicBezTo>
                  <a:cubicBezTo>
                    <a:pt x="203200" y="1273969"/>
                    <a:pt x="203993" y="1235869"/>
                    <a:pt x="204787" y="1197769"/>
                  </a:cubicBezTo>
                  <a:lnTo>
                    <a:pt x="214312" y="978694"/>
                  </a:lnTo>
                  <a:lnTo>
                    <a:pt x="226219" y="7381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79">
              <a:extLst>
                <a:ext uri="{FF2B5EF4-FFF2-40B4-BE49-F238E27FC236}">
                  <a16:creationId xmlns:a16="http://schemas.microsoft.com/office/drawing/2014/main" id="{5C1EA357-54E9-4F36-976D-5FAE2A886648}"/>
                </a:ext>
              </a:extLst>
            </p:cNvPr>
            <p:cNvSpPr/>
            <p:nvPr/>
          </p:nvSpPr>
          <p:spPr>
            <a:xfrm>
              <a:off x="6815138" y="4875213"/>
              <a:ext cx="660400" cy="889000"/>
            </a:xfrm>
            <a:custGeom>
              <a:avLst/>
              <a:gdLst>
                <a:gd name="connsiteX0" fmla="*/ 435768 w 659606"/>
                <a:gd name="connsiteY0" fmla="*/ 250031 h 890587"/>
                <a:gd name="connsiteX1" fmla="*/ 440531 w 659606"/>
                <a:gd name="connsiteY1" fmla="*/ 350044 h 890587"/>
                <a:gd name="connsiteX2" fmla="*/ 450056 w 659606"/>
                <a:gd name="connsiteY2" fmla="*/ 454819 h 890587"/>
                <a:gd name="connsiteX3" fmla="*/ 461962 w 659606"/>
                <a:gd name="connsiteY3" fmla="*/ 561975 h 890587"/>
                <a:gd name="connsiteX4" fmla="*/ 473868 w 659606"/>
                <a:gd name="connsiteY4" fmla="*/ 647700 h 890587"/>
                <a:gd name="connsiteX5" fmla="*/ 481012 w 659606"/>
                <a:gd name="connsiteY5" fmla="*/ 676275 h 890587"/>
                <a:gd name="connsiteX6" fmla="*/ 497681 w 659606"/>
                <a:gd name="connsiteY6" fmla="*/ 714375 h 890587"/>
                <a:gd name="connsiteX7" fmla="*/ 526256 w 659606"/>
                <a:gd name="connsiteY7" fmla="*/ 757237 h 890587"/>
                <a:gd name="connsiteX8" fmla="*/ 557212 w 659606"/>
                <a:gd name="connsiteY8" fmla="*/ 785812 h 890587"/>
                <a:gd name="connsiteX9" fmla="*/ 588168 w 659606"/>
                <a:gd name="connsiteY9" fmla="*/ 807244 h 890587"/>
                <a:gd name="connsiteX10" fmla="*/ 611981 w 659606"/>
                <a:gd name="connsiteY10" fmla="*/ 821531 h 890587"/>
                <a:gd name="connsiteX11" fmla="*/ 642937 w 659606"/>
                <a:gd name="connsiteY11" fmla="*/ 840581 h 890587"/>
                <a:gd name="connsiteX12" fmla="*/ 657225 w 659606"/>
                <a:gd name="connsiteY12" fmla="*/ 866775 h 890587"/>
                <a:gd name="connsiteX13" fmla="*/ 659606 w 659606"/>
                <a:gd name="connsiteY13" fmla="*/ 890587 h 890587"/>
                <a:gd name="connsiteX14" fmla="*/ 0 w 659606"/>
                <a:gd name="connsiteY14" fmla="*/ 831056 h 890587"/>
                <a:gd name="connsiteX15" fmla="*/ 69056 w 659606"/>
                <a:gd name="connsiteY15" fmla="*/ 814387 h 890587"/>
                <a:gd name="connsiteX16" fmla="*/ 104775 w 659606"/>
                <a:gd name="connsiteY16" fmla="*/ 802481 h 890587"/>
                <a:gd name="connsiteX17" fmla="*/ 142875 w 659606"/>
                <a:gd name="connsiteY17" fmla="*/ 785812 h 890587"/>
                <a:gd name="connsiteX18" fmla="*/ 185737 w 659606"/>
                <a:gd name="connsiteY18" fmla="*/ 762000 h 890587"/>
                <a:gd name="connsiteX19" fmla="*/ 207168 w 659606"/>
                <a:gd name="connsiteY19" fmla="*/ 742950 h 890587"/>
                <a:gd name="connsiteX20" fmla="*/ 233362 w 659606"/>
                <a:gd name="connsiteY20" fmla="*/ 714375 h 890587"/>
                <a:gd name="connsiteX21" fmla="*/ 252412 w 659606"/>
                <a:gd name="connsiteY21" fmla="*/ 681037 h 890587"/>
                <a:gd name="connsiteX22" fmla="*/ 273843 w 659606"/>
                <a:gd name="connsiteY22" fmla="*/ 633412 h 890587"/>
                <a:gd name="connsiteX23" fmla="*/ 292893 w 659606"/>
                <a:gd name="connsiteY23" fmla="*/ 566737 h 890587"/>
                <a:gd name="connsiteX24" fmla="*/ 307181 w 659606"/>
                <a:gd name="connsiteY24" fmla="*/ 497681 h 890587"/>
                <a:gd name="connsiteX25" fmla="*/ 319087 w 659606"/>
                <a:gd name="connsiteY25" fmla="*/ 421481 h 890587"/>
                <a:gd name="connsiteX26" fmla="*/ 330993 w 659606"/>
                <a:gd name="connsiteY26" fmla="*/ 323850 h 890587"/>
                <a:gd name="connsiteX27" fmla="*/ 338137 w 659606"/>
                <a:gd name="connsiteY27" fmla="*/ 209550 h 890587"/>
                <a:gd name="connsiteX28" fmla="*/ 340518 w 659606"/>
                <a:gd name="connsiteY28" fmla="*/ 47625 h 890587"/>
                <a:gd name="connsiteX29" fmla="*/ 340518 w 659606"/>
                <a:gd name="connsiteY29" fmla="*/ 33337 h 890587"/>
                <a:gd name="connsiteX30" fmla="*/ 345281 w 659606"/>
                <a:gd name="connsiteY30" fmla="*/ 19050 h 890587"/>
                <a:gd name="connsiteX31" fmla="*/ 361950 w 659606"/>
                <a:gd name="connsiteY31" fmla="*/ 4762 h 890587"/>
                <a:gd name="connsiteX32" fmla="*/ 381000 w 659606"/>
                <a:gd name="connsiteY32" fmla="*/ 0 h 890587"/>
                <a:gd name="connsiteX33" fmla="*/ 395287 w 659606"/>
                <a:gd name="connsiteY33" fmla="*/ 4762 h 890587"/>
                <a:gd name="connsiteX34" fmla="*/ 411956 w 659606"/>
                <a:gd name="connsiteY34" fmla="*/ 16669 h 890587"/>
                <a:gd name="connsiteX35" fmla="*/ 426243 w 659606"/>
                <a:gd name="connsiteY35" fmla="*/ 40481 h 890587"/>
                <a:gd name="connsiteX36" fmla="*/ 428625 w 659606"/>
                <a:gd name="connsiteY36" fmla="*/ 59531 h 890587"/>
                <a:gd name="connsiteX37" fmla="*/ 435768 w 659606"/>
                <a:gd name="connsiteY37" fmla="*/ 250031 h 890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59606" h="890587">
                  <a:moveTo>
                    <a:pt x="435768" y="250031"/>
                  </a:moveTo>
                  <a:lnTo>
                    <a:pt x="440531" y="350044"/>
                  </a:lnTo>
                  <a:lnTo>
                    <a:pt x="450056" y="454819"/>
                  </a:lnTo>
                  <a:lnTo>
                    <a:pt x="461962" y="561975"/>
                  </a:lnTo>
                  <a:lnTo>
                    <a:pt x="473868" y="647700"/>
                  </a:lnTo>
                  <a:lnTo>
                    <a:pt x="481012" y="676275"/>
                  </a:lnTo>
                  <a:lnTo>
                    <a:pt x="497681" y="714375"/>
                  </a:lnTo>
                  <a:lnTo>
                    <a:pt x="526256" y="757237"/>
                  </a:lnTo>
                  <a:lnTo>
                    <a:pt x="557212" y="785812"/>
                  </a:lnTo>
                  <a:lnTo>
                    <a:pt x="588168" y="807244"/>
                  </a:lnTo>
                  <a:lnTo>
                    <a:pt x="611981" y="821531"/>
                  </a:lnTo>
                  <a:lnTo>
                    <a:pt x="642937" y="840581"/>
                  </a:lnTo>
                  <a:lnTo>
                    <a:pt x="657225" y="866775"/>
                  </a:lnTo>
                  <a:lnTo>
                    <a:pt x="659606" y="890587"/>
                  </a:lnTo>
                  <a:lnTo>
                    <a:pt x="0" y="831056"/>
                  </a:lnTo>
                  <a:lnTo>
                    <a:pt x="69056" y="814387"/>
                  </a:lnTo>
                  <a:lnTo>
                    <a:pt x="104775" y="802481"/>
                  </a:lnTo>
                  <a:lnTo>
                    <a:pt x="142875" y="785812"/>
                  </a:lnTo>
                  <a:lnTo>
                    <a:pt x="185737" y="762000"/>
                  </a:lnTo>
                  <a:lnTo>
                    <a:pt x="207168" y="742950"/>
                  </a:lnTo>
                  <a:lnTo>
                    <a:pt x="233362" y="714375"/>
                  </a:lnTo>
                  <a:lnTo>
                    <a:pt x="252412" y="681037"/>
                  </a:lnTo>
                  <a:lnTo>
                    <a:pt x="273843" y="633412"/>
                  </a:lnTo>
                  <a:lnTo>
                    <a:pt x="292893" y="566737"/>
                  </a:lnTo>
                  <a:lnTo>
                    <a:pt x="307181" y="497681"/>
                  </a:lnTo>
                  <a:lnTo>
                    <a:pt x="319087" y="421481"/>
                  </a:lnTo>
                  <a:lnTo>
                    <a:pt x="330993" y="323850"/>
                  </a:lnTo>
                  <a:lnTo>
                    <a:pt x="338137" y="209550"/>
                  </a:lnTo>
                  <a:cubicBezTo>
                    <a:pt x="338931" y="155575"/>
                    <a:pt x="339724" y="101600"/>
                    <a:pt x="340518" y="47625"/>
                  </a:cubicBezTo>
                  <a:lnTo>
                    <a:pt x="340518" y="33337"/>
                  </a:lnTo>
                  <a:lnTo>
                    <a:pt x="345281" y="19050"/>
                  </a:lnTo>
                  <a:lnTo>
                    <a:pt x="361950" y="4762"/>
                  </a:lnTo>
                  <a:lnTo>
                    <a:pt x="381000" y="0"/>
                  </a:lnTo>
                  <a:lnTo>
                    <a:pt x="395287" y="4762"/>
                  </a:lnTo>
                  <a:lnTo>
                    <a:pt x="411956" y="16669"/>
                  </a:lnTo>
                  <a:lnTo>
                    <a:pt x="426243" y="40481"/>
                  </a:lnTo>
                  <a:lnTo>
                    <a:pt x="428625" y="59531"/>
                  </a:lnTo>
                  <a:cubicBezTo>
                    <a:pt x="429419" y="113506"/>
                    <a:pt x="430212" y="167481"/>
                    <a:pt x="435768" y="2500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フリーフォーム 15">
            <a:extLst>
              <a:ext uri="{FF2B5EF4-FFF2-40B4-BE49-F238E27FC236}">
                <a16:creationId xmlns:a16="http://schemas.microsoft.com/office/drawing/2014/main" id="{E24EE96B-ACC0-4A73-8487-5FD633A921FF}"/>
              </a:ext>
            </a:extLst>
          </p:cNvPr>
          <p:cNvSpPr/>
          <p:nvPr/>
        </p:nvSpPr>
        <p:spPr>
          <a:xfrm>
            <a:off x="2657475" y="1733550"/>
            <a:ext cx="1257300" cy="1928813"/>
          </a:xfrm>
          <a:custGeom>
            <a:avLst/>
            <a:gdLst>
              <a:gd name="connsiteX0" fmla="*/ 1017431 w 1256978"/>
              <a:gd name="connsiteY0" fmla="*/ 759854 h 1929256"/>
              <a:gd name="connsiteX1" fmla="*/ 906673 w 1256978"/>
              <a:gd name="connsiteY1" fmla="*/ 927279 h 1929256"/>
              <a:gd name="connsiteX2" fmla="*/ 803642 w 1256978"/>
              <a:gd name="connsiteY2" fmla="*/ 1079250 h 1929256"/>
              <a:gd name="connsiteX3" fmla="*/ 708338 w 1256978"/>
              <a:gd name="connsiteY3" fmla="*/ 1210614 h 1929256"/>
              <a:gd name="connsiteX4" fmla="*/ 625914 w 1256978"/>
              <a:gd name="connsiteY4" fmla="*/ 1318797 h 1929256"/>
              <a:gd name="connsiteX5" fmla="*/ 551216 w 1256978"/>
              <a:gd name="connsiteY5" fmla="*/ 1414101 h 1929256"/>
              <a:gd name="connsiteX6" fmla="*/ 489398 w 1256978"/>
              <a:gd name="connsiteY6" fmla="*/ 1488798 h 1929256"/>
              <a:gd name="connsiteX7" fmla="*/ 414700 w 1256978"/>
              <a:gd name="connsiteY7" fmla="*/ 1578950 h 1929256"/>
              <a:gd name="connsiteX8" fmla="*/ 296215 w 1256978"/>
              <a:gd name="connsiteY8" fmla="*/ 1697436 h 1929256"/>
              <a:gd name="connsiteX9" fmla="*/ 206062 w 1256978"/>
              <a:gd name="connsiteY9" fmla="*/ 1785012 h 1929256"/>
              <a:gd name="connsiteX10" fmla="*/ 92728 w 1256978"/>
              <a:gd name="connsiteY10" fmla="*/ 1885467 h 1929256"/>
              <a:gd name="connsiteX11" fmla="*/ 59243 w 1256978"/>
              <a:gd name="connsiteY11" fmla="*/ 1916377 h 1929256"/>
              <a:gd name="connsiteX12" fmla="*/ 43789 w 1256978"/>
              <a:gd name="connsiteY12" fmla="*/ 1924104 h 1929256"/>
              <a:gd name="connsiteX13" fmla="*/ 23182 w 1256978"/>
              <a:gd name="connsiteY13" fmla="*/ 1929256 h 1929256"/>
              <a:gd name="connsiteX14" fmla="*/ 15455 w 1256978"/>
              <a:gd name="connsiteY14" fmla="*/ 1929256 h 1929256"/>
              <a:gd name="connsiteX15" fmla="*/ 5152 w 1256978"/>
              <a:gd name="connsiteY15" fmla="*/ 1924104 h 1929256"/>
              <a:gd name="connsiteX16" fmla="*/ 2576 w 1256978"/>
              <a:gd name="connsiteY16" fmla="*/ 1916377 h 1929256"/>
              <a:gd name="connsiteX17" fmla="*/ 0 w 1256978"/>
              <a:gd name="connsiteY17" fmla="*/ 1908649 h 1929256"/>
              <a:gd name="connsiteX18" fmla="*/ 2576 w 1256978"/>
              <a:gd name="connsiteY18" fmla="*/ 1888043 h 1929256"/>
              <a:gd name="connsiteX19" fmla="*/ 23182 w 1256978"/>
              <a:gd name="connsiteY19" fmla="*/ 1857134 h 1929256"/>
              <a:gd name="connsiteX20" fmla="*/ 95304 w 1256978"/>
              <a:gd name="connsiteY20" fmla="*/ 1772133 h 1929256"/>
              <a:gd name="connsiteX21" fmla="*/ 200911 w 1256978"/>
              <a:gd name="connsiteY21" fmla="*/ 1640769 h 1929256"/>
              <a:gd name="connsiteX22" fmla="*/ 298790 w 1256978"/>
              <a:gd name="connsiteY22" fmla="*/ 1509404 h 1929256"/>
              <a:gd name="connsiteX23" fmla="*/ 394094 w 1256978"/>
              <a:gd name="connsiteY23" fmla="*/ 1378040 h 1929256"/>
              <a:gd name="connsiteX24" fmla="*/ 461064 w 1256978"/>
              <a:gd name="connsiteY24" fmla="*/ 1280160 h 1929256"/>
              <a:gd name="connsiteX25" fmla="*/ 522883 w 1256978"/>
              <a:gd name="connsiteY25" fmla="*/ 1184857 h 1929256"/>
              <a:gd name="connsiteX26" fmla="*/ 571822 w 1256978"/>
              <a:gd name="connsiteY26" fmla="*/ 1105008 h 1929256"/>
              <a:gd name="connsiteX27" fmla="*/ 628489 w 1256978"/>
              <a:gd name="connsiteY27" fmla="*/ 1009704 h 1929256"/>
              <a:gd name="connsiteX28" fmla="*/ 685156 w 1256978"/>
              <a:gd name="connsiteY28" fmla="*/ 911825 h 1929256"/>
              <a:gd name="connsiteX29" fmla="*/ 726369 w 1256978"/>
              <a:gd name="connsiteY29" fmla="*/ 837127 h 1929256"/>
              <a:gd name="connsiteX30" fmla="*/ 780460 w 1256978"/>
              <a:gd name="connsiteY30" fmla="*/ 734096 h 1929256"/>
              <a:gd name="connsiteX31" fmla="*/ 826824 w 1256978"/>
              <a:gd name="connsiteY31" fmla="*/ 631065 h 1929256"/>
              <a:gd name="connsiteX32" fmla="*/ 857733 w 1256978"/>
              <a:gd name="connsiteY32" fmla="*/ 561519 h 1929256"/>
              <a:gd name="connsiteX33" fmla="*/ 873188 w 1256978"/>
              <a:gd name="connsiteY33" fmla="*/ 517731 h 1929256"/>
              <a:gd name="connsiteX34" fmla="*/ 888643 w 1256978"/>
              <a:gd name="connsiteY34" fmla="*/ 476519 h 1929256"/>
              <a:gd name="connsiteX35" fmla="*/ 901522 w 1256978"/>
              <a:gd name="connsiteY35" fmla="*/ 432730 h 1929256"/>
              <a:gd name="connsiteX36" fmla="*/ 916976 w 1256978"/>
              <a:gd name="connsiteY36" fmla="*/ 370912 h 1929256"/>
              <a:gd name="connsiteX37" fmla="*/ 922128 w 1256978"/>
              <a:gd name="connsiteY37" fmla="*/ 332275 h 1929256"/>
              <a:gd name="connsiteX38" fmla="*/ 924704 w 1256978"/>
              <a:gd name="connsiteY38" fmla="*/ 301366 h 1929256"/>
              <a:gd name="connsiteX39" fmla="*/ 924704 w 1256978"/>
              <a:gd name="connsiteY39" fmla="*/ 278184 h 1929256"/>
              <a:gd name="connsiteX40" fmla="*/ 924704 w 1256978"/>
              <a:gd name="connsiteY40" fmla="*/ 260154 h 1929256"/>
              <a:gd name="connsiteX41" fmla="*/ 922128 w 1256978"/>
              <a:gd name="connsiteY41" fmla="*/ 234396 h 1929256"/>
              <a:gd name="connsiteX42" fmla="*/ 914400 w 1256978"/>
              <a:gd name="connsiteY42" fmla="*/ 206062 h 1929256"/>
              <a:gd name="connsiteX43" fmla="*/ 901522 w 1256978"/>
              <a:gd name="connsiteY43" fmla="*/ 177729 h 1929256"/>
              <a:gd name="connsiteX44" fmla="*/ 888643 w 1256978"/>
              <a:gd name="connsiteY44" fmla="*/ 157123 h 1929256"/>
              <a:gd name="connsiteX45" fmla="*/ 878340 w 1256978"/>
              <a:gd name="connsiteY45" fmla="*/ 146819 h 1929256"/>
              <a:gd name="connsiteX46" fmla="*/ 850006 w 1256978"/>
              <a:gd name="connsiteY46" fmla="*/ 126213 h 1929256"/>
              <a:gd name="connsiteX47" fmla="*/ 801066 w 1256978"/>
              <a:gd name="connsiteY47" fmla="*/ 92728 h 1929256"/>
              <a:gd name="connsiteX48" fmla="*/ 772733 w 1256978"/>
              <a:gd name="connsiteY48" fmla="*/ 72122 h 1929256"/>
              <a:gd name="connsiteX49" fmla="*/ 752127 w 1256978"/>
              <a:gd name="connsiteY49" fmla="*/ 54092 h 1929256"/>
              <a:gd name="connsiteX50" fmla="*/ 736672 w 1256978"/>
              <a:gd name="connsiteY50" fmla="*/ 36061 h 1929256"/>
              <a:gd name="connsiteX51" fmla="*/ 736672 w 1256978"/>
              <a:gd name="connsiteY51" fmla="*/ 23182 h 1929256"/>
              <a:gd name="connsiteX52" fmla="*/ 741824 w 1256978"/>
              <a:gd name="connsiteY52" fmla="*/ 12879 h 1929256"/>
              <a:gd name="connsiteX53" fmla="*/ 759854 w 1256978"/>
              <a:gd name="connsiteY53" fmla="*/ 5152 h 1929256"/>
              <a:gd name="connsiteX54" fmla="*/ 795915 w 1256978"/>
              <a:gd name="connsiteY54" fmla="*/ 0 h 1929256"/>
              <a:gd name="connsiteX55" fmla="*/ 837127 w 1256978"/>
              <a:gd name="connsiteY55" fmla="*/ 5152 h 1929256"/>
              <a:gd name="connsiteX56" fmla="*/ 919552 w 1256978"/>
              <a:gd name="connsiteY56" fmla="*/ 30910 h 1929256"/>
              <a:gd name="connsiteX57" fmla="*/ 1014856 w 1256978"/>
              <a:gd name="connsiteY57" fmla="*/ 64395 h 1929256"/>
              <a:gd name="connsiteX58" fmla="*/ 1043189 w 1256978"/>
              <a:gd name="connsiteY58" fmla="*/ 79849 h 1929256"/>
              <a:gd name="connsiteX59" fmla="*/ 1084402 w 1256978"/>
              <a:gd name="connsiteY59" fmla="*/ 110759 h 1929256"/>
              <a:gd name="connsiteX60" fmla="*/ 1130766 w 1256978"/>
              <a:gd name="connsiteY60" fmla="*/ 151971 h 1929256"/>
              <a:gd name="connsiteX61" fmla="*/ 1169402 w 1256978"/>
              <a:gd name="connsiteY61" fmla="*/ 190608 h 1929256"/>
              <a:gd name="connsiteX62" fmla="*/ 1202887 w 1256978"/>
              <a:gd name="connsiteY62" fmla="*/ 229244 h 1929256"/>
              <a:gd name="connsiteX63" fmla="*/ 1228645 w 1256978"/>
              <a:gd name="connsiteY63" fmla="*/ 260154 h 1929256"/>
              <a:gd name="connsiteX64" fmla="*/ 1246675 w 1256978"/>
              <a:gd name="connsiteY64" fmla="*/ 291063 h 1929256"/>
              <a:gd name="connsiteX65" fmla="*/ 1256978 w 1256978"/>
              <a:gd name="connsiteY65" fmla="*/ 329699 h 1929256"/>
              <a:gd name="connsiteX66" fmla="*/ 1254403 w 1256978"/>
              <a:gd name="connsiteY66" fmla="*/ 360609 h 1929256"/>
              <a:gd name="connsiteX67" fmla="*/ 1246675 w 1256978"/>
              <a:gd name="connsiteY67" fmla="*/ 396670 h 1929256"/>
              <a:gd name="connsiteX68" fmla="*/ 1228645 w 1256978"/>
              <a:gd name="connsiteY68" fmla="*/ 432730 h 1929256"/>
              <a:gd name="connsiteX69" fmla="*/ 1141069 w 1256978"/>
              <a:gd name="connsiteY69" fmla="*/ 556368 h 1929256"/>
              <a:gd name="connsiteX70" fmla="*/ 1017431 w 1256978"/>
              <a:gd name="connsiteY70" fmla="*/ 759854 h 1929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256978" h="1929256">
                <a:moveTo>
                  <a:pt x="1017431" y="759854"/>
                </a:moveTo>
                <a:lnTo>
                  <a:pt x="906673" y="927279"/>
                </a:lnTo>
                <a:lnTo>
                  <a:pt x="803642" y="1079250"/>
                </a:lnTo>
                <a:lnTo>
                  <a:pt x="708338" y="1210614"/>
                </a:lnTo>
                <a:lnTo>
                  <a:pt x="625914" y="1318797"/>
                </a:lnTo>
                <a:lnTo>
                  <a:pt x="551216" y="1414101"/>
                </a:lnTo>
                <a:lnTo>
                  <a:pt x="489398" y="1488798"/>
                </a:lnTo>
                <a:lnTo>
                  <a:pt x="414700" y="1578950"/>
                </a:lnTo>
                <a:lnTo>
                  <a:pt x="296215" y="1697436"/>
                </a:lnTo>
                <a:lnTo>
                  <a:pt x="206062" y="1785012"/>
                </a:lnTo>
                <a:lnTo>
                  <a:pt x="92728" y="1885467"/>
                </a:lnTo>
                <a:lnTo>
                  <a:pt x="59243" y="1916377"/>
                </a:lnTo>
                <a:lnTo>
                  <a:pt x="43789" y="1924104"/>
                </a:lnTo>
                <a:lnTo>
                  <a:pt x="23182" y="1929256"/>
                </a:lnTo>
                <a:lnTo>
                  <a:pt x="15455" y="1929256"/>
                </a:lnTo>
                <a:lnTo>
                  <a:pt x="5152" y="1924104"/>
                </a:lnTo>
                <a:lnTo>
                  <a:pt x="2576" y="1916377"/>
                </a:lnTo>
                <a:lnTo>
                  <a:pt x="0" y="1908649"/>
                </a:lnTo>
                <a:lnTo>
                  <a:pt x="2576" y="1888043"/>
                </a:lnTo>
                <a:lnTo>
                  <a:pt x="23182" y="1857134"/>
                </a:lnTo>
                <a:lnTo>
                  <a:pt x="95304" y="1772133"/>
                </a:lnTo>
                <a:lnTo>
                  <a:pt x="200911" y="1640769"/>
                </a:lnTo>
                <a:lnTo>
                  <a:pt x="298790" y="1509404"/>
                </a:lnTo>
                <a:lnTo>
                  <a:pt x="394094" y="1378040"/>
                </a:lnTo>
                <a:lnTo>
                  <a:pt x="461064" y="1280160"/>
                </a:lnTo>
                <a:lnTo>
                  <a:pt x="522883" y="1184857"/>
                </a:lnTo>
                <a:lnTo>
                  <a:pt x="571822" y="1105008"/>
                </a:lnTo>
                <a:lnTo>
                  <a:pt x="628489" y="1009704"/>
                </a:lnTo>
                <a:lnTo>
                  <a:pt x="685156" y="911825"/>
                </a:lnTo>
                <a:lnTo>
                  <a:pt x="726369" y="837127"/>
                </a:lnTo>
                <a:lnTo>
                  <a:pt x="780460" y="734096"/>
                </a:lnTo>
                <a:lnTo>
                  <a:pt x="826824" y="631065"/>
                </a:lnTo>
                <a:lnTo>
                  <a:pt x="857733" y="561519"/>
                </a:lnTo>
                <a:lnTo>
                  <a:pt x="873188" y="517731"/>
                </a:lnTo>
                <a:lnTo>
                  <a:pt x="888643" y="476519"/>
                </a:lnTo>
                <a:lnTo>
                  <a:pt x="901522" y="432730"/>
                </a:lnTo>
                <a:lnTo>
                  <a:pt x="916976" y="370912"/>
                </a:lnTo>
                <a:lnTo>
                  <a:pt x="922128" y="332275"/>
                </a:lnTo>
                <a:lnTo>
                  <a:pt x="924704" y="301366"/>
                </a:lnTo>
                <a:lnTo>
                  <a:pt x="924704" y="278184"/>
                </a:lnTo>
                <a:lnTo>
                  <a:pt x="924704" y="260154"/>
                </a:lnTo>
                <a:lnTo>
                  <a:pt x="922128" y="234396"/>
                </a:lnTo>
                <a:lnTo>
                  <a:pt x="914400" y="206062"/>
                </a:lnTo>
                <a:lnTo>
                  <a:pt x="901522" y="177729"/>
                </a:lnTo>
                <a:lnTo>
                  <a:pt x="888643" y="157123"/>
                </a:lnTo>
                <a:lnTo>
                  <a:pt x="878340" y="146819"/>
                </a:lnTo>
                <a:lnTo>
                  <a:pt x="850006" y="126213"/>
                </a:lnTo>
                <a:lnTo>
                  <a:pt x="801066" y="92728"/>
                </a:lnTo>
                <a:lnTo>
                  <a:pt x="772733" y="72122"/>
                </a:lnTo>
                <a:lnTo>
                  <a:pt x="752127" y="54092"/>
                </a:lnTo>
                <a:lnTo>
                  <a:pt x="736672" y="36061"/>
                </a:lnTo>
                <a:lnTo>
                  <a:pt x="736672" y="23182"/>
                </a:lnTo>
                <a:lnTo>
                  <a:pt x="741824" y="12879"/>
                </a:lnTo>
                <a:lnTo>
                  <a:pt x="759854" y="5152"/>
                </a:lnTo>
                <a:lnTo>
                  <a:pt x="795915" y="0"/>
                </a:lnTo>
                <a:lnTo>
                  <a:pt x="837127" y="5152"/>
                </a:lnTo>
                <a:lnTo>
                  <a:pt x="919552" y="30910"/>
                </a:lnTo>
                <a:lnTo>
                  <a:pt x="1014856" y="64395"/>
                </a:lnTo>
                <a:lnTo>
                  <a:pt x="1043189" y="79849"/>
                </a:lnTo>
                <a:lnTo>
                  <a:pt x="1084402" y="110759"/>
                </a:lnTo>
                <a:lnTo>
                  <a:pt x="1130766" y="151971"/>
                </a:lnTo>
                <a:lnTo>
                  <a:pt x="1169402" y="190608"/>
                </a:lnTo>
                <a:lnTo>
                  <a:pt x="1202887" y="229244"/>
                </a:lnTo>
                <a:lnTo>
                  <a:pt x="1228645" y="260154"/>
                </a:lnTo>
                <a:lnTo>
                  <a:pt x="1246675" y="291063"/>
                </a:lnTo>
                <a:lnTo>
                  <a:pt x="1256978" y="329699"/>
                </a:lnTo>
                <a:lnTo>
                  <a:pt x="1254403" y="360609"/>
                </a:lnTo>
                <a:lnTo>
                  <a:pt x="1246675" y="396670"/>
                </a:lnTo>
                <a:lnTo>
                  <a:pt x="1228645" y="432730"/>
                </a:lnTo>
                <a:lnTo>
                  <a:pt x="1141069" y="556368"/>
                </a:lnTo>
                <a:lnTo>
                  <a:pt x="1017431" y="75985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AFA156B7-F4F1-4D82-996D-CDD6849A2C64}"/>
              </a:ext>
            </a:extLst>
          </p:cNvPr>
          <p:cNvSpPr/>
          <p:nvPr/>
        </p:nvSpPr>
        <p:spPr>
          <a:xfrm rot="16200000">
            <a:off x="3944144" y="2885281"/>
            <a:ext cx="2168525" cy="823913"/>
          </a:xfrm>
          <a:custGeom>
            <a:avLst/>
            <a:gdLst>
              <a:gd name="connsiteX0" fmla="*/ 1364456 w 2169318"/>
              <a:gd name="connsiteY0" fmla="*/ 569119 h 823912"/>
              <a:gd name="connsiteX1" fmla="*/ 1204912 w 2169318"/>
              <a:gd name="connsiteY1" fmla="*/ 554831 h 823912"/>
              <a:gd name="connsiteX2" fmla="*/ 1097756 w 2169318"/>
              <a:gd name="connsiteY2" fmla="*/ 542925 h 823912"/>
              <a:gd name="connsiteX3" fmla="*/ 966787 w 2169318"/>
              <a:gd name="connsiteY3" fmla="*/ 519112 h 823912"/>
              <a:gd name="connsiteX4" fmla="*/ 873918 w 2169318"/>
              <a:gd name="connsiteY4" fmla="*/ 500062 h 823912"/>
              <a:gd name="connsiteX5" fmla="*/ 773906 w 2169318"/>
              <a:gd name="connsiteY5" fmla="*/ 471487 h 823912"/>
              <a:gd name="connsiteX6" fmla="*/ 681037 w 2169318"/>
              <a:gd name="connsiteY6" fmla="*/ 438150 h 823912"/>
              <a:gd name="connsiteX7" fmla="*/ 569118 w 2169318"/>
              <a:gd name="connsiteY7" fmla="*/ 388144 h 823912"/>
              <a:gd name="connsiteX8" fmla="*/ 490537 w 2169318"/>
              <a:gd name="connsiteY8" fmla="*/ 347662 h 823912"/>
              <a:gd name="connsiteX9" fmla="*/ 428625 w 2169318"/>
              <a:gd name="connsiteY9" fmla="*/ 311944 h 823912"/>
              <a:gd name="connsiteX10" fmla="*/ 366712 w 2169318"/>
              <a:gd name="connsiteY10" fmla="*/ 271462 h 823912"/>
              <a:gd name="connsiteX11" fmla="*/ 271462 w 2169318"/>
              <a:gd name="connsiteY11" fmla="*/ 204787 h 823912"/>
              <a:gd name="connsiteX12" fmla="*/ 200025 w 2169318"/>
              <a:gd name="connsiteY12" fmla="*/ 147637 h 823912"/>
              <a:gd name="connsiteX13" fmla="*/ 119062 w 2169318"/>
              <a:gd name="connsiteY13" fmla="*/ 76200 h 823912"/>
              <a:gd name="connsiteX14" fmla="*/ 59531 w 2169318"/>
              <a:gd name="connsiteY14" fmla="*/ 19050 h 823912"/>
              <a:gd name="connsiteX15" fmla="*/ 30956 w 2169318"/>
              <a:gd name="connsiteY15" fmla="*/ 4762 h 823912"/>
              <a:gd name="connsiteX16" fmla="*/ 16668 w 2169318"/>
              <a:gd name="connsiteY16" fmla="*/ 0 h 823912"/>
              <a:gd name="connsiteX17" fmla="*/ 7143 w 2169318"/>
              <a:gd name="connsiteY17" fmla="*/ 0 h 823912"/>
              <a:gd name="connsiteX18" fmla="*/ 0 w 2169318"/>
              <a:gd name="connsiteY18" fmla="*/ 2381 h 823912"/>
              <a:gd name="connsiteX19" fmla="*/ 0 w 2169318"/>
              <a:gd name="connsiteY19" fmla="*/ 14287 h 823912"/>
              <a:gd name="connsiteX20" fmla="*/ 7143 w 2169318"/>
              <a:gd name="connsiteY20" fmla="*/ 47625 h 823912"/>
              <a:gd name="connsiteX21" fmla="*/ 30956 w 2169318"/>
              <a:gd name="connsiteY21" fmla="*/ 90487 h 823912"/>
              <a:gd name="connsiteX22" fmla="*/ 80962 w 2169318"/>
              <a:gd name="connsiteY22" fmla="*/ 161925 h 823912"/>
              <a:gd name="connsiteX23" fmla="*/ 133350 w 2169318"/>
              <a:gd name="connsiteY23" fmla="*/ 223837 h 823912"/>
              <a:gd name="connsiteX24" fmla="*/ 183356 w 2169318"/>
              <a:gd name="connsiteY24" fmla="*/ 283369 h 823912"/>
              <a:gd name="connsiteX25" fmla="*/ 259556 w 2169318"/>
              <a:gd name="connsiteY25" fmla="*/ 357187 h 823912"/>
              <a:gd name="connsiteX26" fmla="*/ 326231 w 2169318"/>
              <a:gd name="connsiteY26" fmla="*/ 414337 h 823912"/>
              <a:gd name="connsiteX27" fmla="*/ 402431 w 2169318"/>
              <a:gd name="connsiteY27" fmla="*/ 473869 h 823912"/>
              <a:gd name="connsiteX28" fmla="*/ 469106 w 2169318"/>
              <a:gd name="connsiteY28" fmla="*/ 519112 h 823912"/>
              <a:gd name="connsiteX29" fmla="*/ 542925 w 2169318"/>
              <a:gd name="connsiteY29" fmla="*/ 566737 h 823912"/>
              <a:gd name="connsiteX30" fmla="*/ 628650 w 2169318"/>
              <a:gd name="connsiteY30" fmla="*/ 614362 h 823912"/>
              <a:gd name="connsiteX31" fmla="*/ 688181 w 2169318"/>
              <a:gd name="connsiteY31" fmla="*/ 645319 h 823912"/>
              <a:gd name="connsiteX32" fmla="*/ 773906 w 2169318"/>
              <a:gd name="connsiteY32" fmla="*/ 678656 h 823912"/>
              <a:gd name="connsiteX33" fmla="*/ 873918 w 2169318"/>
              <a:gd name="connsiteY33" fmla="*/ 707231 h 823912"/>
              <a:gd name="connsiteX34" fmla="*/ 969168 w 2169318"/>
              <a:gd name="connsiteY34" fmla="*/ 728662 h 823912"/>
              <a:gd name="connsiteX35" fmla="*/ 1076325 w 2169318"/>
              <a:gd name="connsiteY35" fmla="*/ 750094 h 823912"/>
              <a:gd name="connsiteX36" fmla="*/ 1178718 w 2169318"/>
              <a:gd name="connsiteY36" fmla="*/ 764381 h 823912"/>
              <a:gd name="connsiteX37" fmla="*/ 1295400 w 2169318"/>
              <a:gd name="connsiteY37" fmla="*/ 776287 h 823912"/>
              <a:gd name="connsiteX38" fmla="*/ 1416843 w 2169318"/>
              <a:gd name="connsiteY38" fmla="*/ 788194 h 823912"/>
              <a:gd name="connsiteX39" fmla="*/ 1562100 w 2169318"/>
              <a:gd name="connsiteY39" fmla="*/ 795337 h 823912"/>
              <a:gd name="connsiteX40" fmla="*/ 1766887 w 2169318"/>
              <a:gd name="connsiteY40" fmla="*/ 797719 h 823912"/>
              <a:gd name="connsiteX41" fmla="*/ 1802606 w 2169318"/>
              <a:gd name="connsiteY41" fmla="*/ 804862 h 823912"/>
              <a:gd name="connsiteX42" fmla="*/ 1840706 w 2169318"/>
              <a:gd name="connsiteY42" fmla="*/ 814387 h 823912"/>
              <a:gd name="connsiteX43" fmla="*/ 1878806 w 2169318"/>
              <a:gd name="connsiteY43" fmla="*/ 819150 h 823912"/>
              <a:gd name="connsiteX44" fmla="*/ 1957387 w 2169318"/>
              <a:gd name="connsiteY44" fmla="*/ 823912 h 823912"/>
              <a:gd name="connsiteX45" fmla="*/ 2040731 w 2169318"/>
              <a:gd name="connsiteY45" fmla="*/ 752475 h 823912"/>
              <a:gd name="connsiteX46" fmla="*/ 2045493 w 2169318"/>
              <a:gd name="connsiteY46" fmla="*/ 711994 h 823912"/>
              <a:gd name="connsiteX47" fmla="*/ 2052637 w 2169318"/>
              <a:gd name="connsiteY47" fmla="*/ 681037 h 823912"/>
              <a:gd name="connsiteX48" fmla="*/ 2066925 w 2169318"/>
              <a:gd name="connsiteY48" fmla="*/ 640556 h 823912"/>
              <a:gd name="connsiteX49" fmla="*/ 2081212 w 2169318"/>
              <a:gd name="connsiteY49" fmla="*/ 604837 h 823912"/>
              <a:gd name="connsiteX50" fmla="*/ 2105025 w 2169318"/>
              <a:gd name="connsiteY50" fmla="*/ 557212 h 823912"/>
              <a:gd name="connsiteX51" fmla="*/ 2131218 w 2169318"/>
              <a:gd name="connsiteY51" fmla="*/ 507206 h 823912"/>
              <a:gd name="connsiteX52" fmla="*/ 2162175 w 2169318"/>
              <a:gd name="connsiteY52" fmla="*/ 454819 h 823912"/>
              <a:gd name="connsiteX53" fmla="*/ 2169318 w 2169318"/>
              <a:gd name="connsiteY53" fmla="*/ 431006 h 823912"/>
              <a:gd name="connsiteX54" fmla="*/ 2169318 w 2169318"/>
              <a:gd name="connsiteY54" fmla="*/ 416719 h 823912"/>
              <a:gd name="connsiteX55" fmla="*/ 2166937 w 2169318"/>
              <a:gd name="connsiteY55" fmla="*/ 409575 h 823912"/>
              <a:gd name="connsiteX56" fmla="*/ 2159793 w 2169318"/>
              <a:gd name="connsiteY56" fmla="*/ 404812 h 823912"/>
              <a:gd name="connsiteX57" fmla="*/ 2140743 w 2169318"/>
              <a:gd name="connsiteY57" fmla="*/ 407194 h 823912"/>
              <a:gd name="connsiteX58" fmla="*/ 2121693 w 2169318"/>
              <a:gd name="connsiteY58" fmla="*/ 411956 h 823912"/>
              <a:gd name="connsiteX59" fmla="*/ 2105025 w 2169318"/>
              <a:gd name="connsiteY59" fmla="*/ 423862 h 823912"/>
              <a:gd name="connsiteX60" fmla="*/ 2078831 w 2169318"/>
              <a:gd name="connsiteY60" fmla="*/ 450056 h 823912"/>
              <a:gd name="connsiteX61" fmla="*/ 2043112 w 2169318"/>
              <a:gd name="connsiteY61" fmla="*/ 478631 h 823912"/>
              <a:gd name="connsiteX62" fmla="*/ 2007393 w 2169318"/>
              <a:gd name="connsiteY62" fmla="*/ 502444 h 823912"/>
              <a:gd name="connsiteX63" fmla="*/ 1983581 w 2169318"/>
              <a:gd name="connsiteY63" fmla="*/ 519112 h 823912"/>
              <a:gd name="connsiteX64" fmla="*/ 1935956 w 2169318"/>
              <a:gd name="connsiteY64" fmla="*/ 540544 h 823912"/>
              <a:gd name="connsiteX65" fmla="*/ 1866900 w 2169318"/>
              <a:gd name="connsiteY65" fmla="*/ 561975 h 823912"/>
              <a:gd name="connsiteX66" fmla="*/ 1821656 w 2169318"/>
              <a:gd name="connsiteY66" fmla="*/ 571500 h 823912"/>
              <a:gd name="connsiteX67" fmla="*/ 1745456 w 2169318"/>
              <a:gd name="connsiteY67" fmla="*/ 576262 h 823912"/>
              <a:gd name="connsiteX68" fmla="*/ 1609725 w 2169318"/>
              <a:gd name="connsiteY68" fmla="*/ 576262 h 823912"/>
              <a:gd name="connsiteX69" fmla="*/ 1445418 w 2169318"/>
              <a:gd name="connsiteY69" fmla="*/ 573881 h 823912"/>
              <a:gd name="connsiteX70" fmla="*/ 1364456 w 2169318"/>
              <a:gd name="connsiteY70" fmla="*/ 569119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169318" h="823912">
                <a:moveTo>
                  <a:pt x="1364456" y="569119"/>
                </a:moveTo>
                <a:lnTo>
                  <a:pt x="1204912" y="554831"/>
                </a:lnTo>
                <a:lnTo>
                  <a:pt x="1097756" y="542925"/>
                </a:lnTo>
                <a:lnTo>
                  <a:pt x="966787" y="519112"/>
                </a:lnTo>
                <a:lnTo>
                  <a:pt x="873918" y="500062"/>
                </a:lnTo>
                <a:lnTo>
                  <a:pt x="773906" y="471487"/>
                </a:lnTo>
                <a:lnTo>
                  <a:pt x="681037" y="438150"/>
                </a:lnTo>
                <a:lnTo>
                  <a:pt x="569118" y="388144"/>
                </a:lnTo>
                <a:lnTo>
                  <a:pt x="490537" y="347662"/>
                </a:lnTo>
                <a:lnTo>
                  <a:pt x="428625" y="311944"/>
                </a:lnTo>
                <a:lnTo>
                  <a:pt x="366712" y="271462"/>
                </a:lnTo>
                <a:lnTo>
                  <a:pt x="271462" y="204787"/>
                </a:lnTo>
                <a:lnTo>
                  <a:pt x="200025" y="147637"/>
                </a:lnTo>
                <a:lnTo>
                  <a:pt x="119062" y="76200"/>
                </a:lnTo>
                <a:lnTo>
                  <a:pt x="59531" y="19050"/>
                </a:lnTo>
                <a:lnTo>
                  <a:pt x="30956" y="4762"/>
                </a:lnTo>
                <a:lnTo>
                  <a:pt x="16668" y="0"/>
                </a:lnTo>
                <a:lnTo>
                  <a:pt x="7143" y="0"/>
                </a:lnTo>
                <a:lnTo>
                  <a:pt x="0" y="2381"/>
                </a:lnTo>
                <a:lnTo>
                  <a:pt x="0" y="14287"/>
                </a:lnTo>
                <a:lnTo>
                  <a:pt x="7143" y="47625"/>
                </a:lnTo>
                <a:lnTo>
                  <a:pt x="30956" y="90487"/>
                </a:lnTo>
                <a:lnTo>
                  <a:pt x="80962" y="161925"/>
                </a:lnTo>
                <a:lnTo>
                  <a:pt x="133350" y="223837"/>
                </a:lnTo>
                <a:lnTo>
                  <a:pt x="183356" y="283369"/>
                </a:lnTo>
                <a:lnTo>
                  <a:pt x="259556" y="357187"/>
                </a:lnTo>
                <a:lnTo>
                  <a:pt x="326231" y="414337"/>
                </a:lnTo>
                <a:lnTo>
                  <a:pt x="402431" y="473869"/>
                </a:lnTo>
                <a:lnTo>
                  <a:pt x="469106" y="519112"/>
                </a:lnTo>
                <a:lnTo>
                  <a:pt x="542925" y="566737"/>
                </a:lnTo>
                <a:lnTo>
                  <a:pt x="628650" y="614362"/>
                </a:lnTo>
                <a:lnTo>
                  <a:pt x="688181" y="645319"/>
                </a:lnTo>
                <a:lnTo>
                  <a:pt x="773906" y="678656"/>
                </a:lnTo>
                <a:lnTo>
                  <a:pt x="873918" y="707231"/>
                </a:lnTo>
                <a:lnTo>
                  <a:pt x="969168" y="728662"/>
                </a:lnTo>
                <a:lnTo>
                  <a:pt x="1076325" y="750094"/>
                </a:lnTo>
                <a:lnTo>
                  <a:pt x="1178718" y="764381"/>
                </a:lnTo>
                <a:lnTo>
                  <a:pt x="1295400" y="776287"/>
                </a:lnTo>
                <a:lnTo>
                  <a:pt x="1416843" y="788194"/>
                </a:lnTo>
                <a:lnTo>
                  <a:pt x="1562100" y="795337"/>
                </a:lnTo>
                <a:lnTo>
                  <a:pt x="1766887" y="797719"/>
                </a:lnTo>
                <a:lnTo>
                  <a:pt x="1802606" y="804862"/>
                </a:lnTo>
                <a:lnTo>
                  <a:pt x="1840706" y="814387"/>
                </a:lnTo>
                <a:lnTo>
                  <a:pt x="1878806" y="819150"/>
                </a:lnTo>
                <a:lnTo>
                  <a:pt x="1957387" y="823912"/>
                </a:lnTo>
                <a:lnTo>
                  <a:pt x="2040731" y="752475"/>
                </a:lnTo>
                <a:lnTo>
                  <a:pt x="2045493" y="711994"/>
                </a:lnTo>
                <a:lnTo>
                  <a:pt x="2052637" y="681037"/>
                </a:lnTo>
                <a:lnTo>
                  <a:pt x="2066925" y="640556"/>
                </a:lnTo>
                <a:lnTo>
                  <a:pt x="2081212" y="604837"/>
                </a:lnTo>
                <a:lnTo>
                  <a:pt x="2105025" y="557212"/>
                </a:lnTo>
                <a:lnTo>
                  <a:pt x="2131218" y="507206"/>
                </a:lnTo>
                <a:lnTo>
                  <a:pt x="2162175" y="454819"/>
                </a:lnTo>
                <a:lnTo>
                  <a:pt x="2169318" y="431006"/>
                </a:lnTo>
                <a:lnTo>
                  <a:pt x="2169318" y="416719"/>
                </a:lnTo>
                <a:lnTo>
                  <a:pt x="2166937" y="409575"/>
                </a:lnTo>
                <a:lnTo>
                  <a:pt x="2159793" y="404812"/>
                </a:lnTo>
                <a:lnTo>
                  <a:pt x="2140743" y="407194"/>
                </a:lnTo>
                <a:lnTo>
                  <a:pt x="2121693" y="411956"/>
                </a:lnTo>
                <a:lnTo>
                  <a:pt x="2105025" y="423862"/>
                </a:lnTo>
                <a:lnTo>
                  <a:pt x="2078831" y="450056"/>
                </a:lnTo>
                <a:lnTo>
                  <a:pt x="2043112" y="478631"/>
                </a:lnTo>
                <a:lnTo>
                  <a:pt x="2007393" y="502444"/>
                </a:lnTo>
                <a:lnTo>
                  <a:pt x="1983581" y="519112"/>
                </a:lnTo>
                <a:lnTo>
                  <a:pt x="1935956" y="540544"/>
                </a:lnTo>
                <a:lnTo>
                  <a:pt x="1866900" y="561975"/>
                </a:lnTo>
                <a:lnTo>
                  <a:pt x="1821656" y="571500"/>
                </a:lnTo>
                <a:lnTo>
                  <a:pt x="1745456" y="576262"/>
                </a:lnTo>
                <a:lnTo>
                  <a:pt x="1609725" y="576262"/>
                </a:lnTo>
                <a:lnTo>
                  <a:pt x="1445418" y="573881"/>
                </a:lnTo>
                <a:lnTo>
                  <a:pt x="1364456" y="5691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" name="フリーフォーム 16">
            <a:extLst>
              <a:ext uri="{FF2B5EF4-FFF2-40B4-BE49-F238E27FC236}">
                <a16:creationId xmlns:a16="http://schemas.microsoft.com/office/drawing/2014/main" id="{5739F7F9-B72B-484B-BC62-AB1B72EDA7BA}"/>
              </a:ext>
            </a:extLst>
          </p:cNvPr>
          <p:cNvSpPr/>
          <p:nvPr/>
        </p:nvSpPr>
        <p:spPr>
          <a:xfrm>
            <a:off x="3740150" y="2001838"/>
            <a:ext cx="1047750" cy="398462"/>
          </a:xfrm>
          <a:custGeom>
            <a:avLst/>
            <a:gdLst>
              <a:gd name="connsiteX0" fmla="*/ 558943 w 1048340"/>
              <a:gd name="connsiteY0" fmla="*/ 288487 h 399245"/>
              <a:gd name="connsiteX1" fmla="*/ 365760 w 1048340"/>
              <a:gd name="connsiteY1" fmla="*/ 334851 h 399245"/>
              <a:gd name="connsiteX2" fmla="*/ 208638 w 1048340"/>
              <a:gd name="connsiteY2" fmla="*/ 376063 h 399245"/>
              <a:gd name="connsiteX3" fmla="*/ 131364 w 1048340"/>
              <a:gd name="connsiteY3" fmla="*/ 396669 h 399245"/>
              <a:gd name="connsiteX4" fmla="*/ 113334 w 1048340"/>
              <a:gd name="connsiteY4" fmla="*/ 399245 h 399245"/>
              <a:gd name="connsiteX5" fmla="*/ 108182 w 1048340"/>
              <a:gd name="connsiteY5" fmla="*/ 399245 h 399245"/>
              <a:gd name="connsiteX6" fmla="*/ 92728 w 1048340"/>
              <a:gd name="connsiteY6" fmla="*/ 394093 h 399245"/>
              <a:gd name="connsiteX7" fmla="*/ 72121 w 1048340"/>
              <a:gd name="connsiteY7" fmla="*/ 378639 h 399245"/>
              <a:gd name="connsiteX8" fmla="*/ 59243 w 1048340"/>
              <a:gd name="connsiteY8" fmla="*/ 365760 h 399245"/>
              <a:gd name="connsiteX9" fmla="*/ 51515 w 1048340"/>
              <a:gd name="connsiteY9" fmla="*/ 347729 h 399245"/>
              <a:gd name="connsiteX10" fmla="*/ 46364 w 1048340"/>
              <a:gd name="connsiteY10" fmla="*/ 324548 h 399245"/>
              <a:gd name="connsiteX11" fmla="*/ 10303 w 1048340"/>
              <a:gd name="connsiteY11" fmla="*/ 288487 h 399245"/>
              <a:gd name="connsiteX12" fmla="*/ 0 w 1048340"/>
              <a:gd name="connsiteY12" fmla="*/ 273032 h 399245"/>
              <a:gd name="connsiteX13" fmla="*/ 95303 w 1048340"/>
              <a:gd name="connsiteY13" fmla="*/ 151971 h 399245"/>
              <a:gd name="connsiteX14" fmla="*/ 154546 w 1048340"/>
              <a:gd name="connsiteY14" fmla="*/ 180304 h 399245"/>
              <a:gd name="connsiteX15" fmla="*/ 195759 w 1048340"/>
              <a:gd name="connsiteY15" fmla="*/ 193183 h 399245"/>
              <a:gd name="connsiteX16" fmla="*/ 229244 w 1048340"/>
              <a:gd name="connsiteY16" fmla="*/ 198335 h 399245"/>
              <a:gd name="connsiteX17" fmla="*/ 265305 w 1048340"/>
              <a:gd name="connsiteY17" fmla="*/ 198335 h 399245"/>
              <a:gd name="connsiteX18" fmla="*/ 301365 w 1048340"/>
              <a:gd name="connsiteY18" fmla="*/ 195759 h 399245"/>
              <a:gd name="connsiteX19" fmla="*/ 370911 w 1048340"/>
              <a:gd name="connsiteY19" fmla="*/ 185456 h 399245"/>
              <a:gd name="connsiteX20" fmla="*/ 445609 w 1048340"/>
              <a:gd name="connsiteY20" fmla="*/ 167425 h 399245"/>
              <a:gd name="connsiteX21" fmla="*/ 553791 w 1048340"/>
              <a:gd name="connsiteY21" fmla="*/ 133940 h 399245"/>
              <a:gd name="connsiteX22" fmla="*/ 659398 w 1048340"/>
              <a:gd name="connsiteY22" fmla="*/ 90152 h 399245"/>
              <a:gd name="connsiteX23" fmla="*/ 710914 w 1048340"/>
              <a:gd name="connsiteY23" fmla="*/ 66970 h 399245"/>
              <a:gd name="connsiteX24" fmla="*/ 739247 w 1048340"/>
              <a:gd name="connsiteY24" fmla="*/ 43788 h 399245"/>
              <a:gd name="connsiteX25" fmla="*/ 783035 w 1048340"/>
              <a:gd name="connsiteY25" fmla="*/ 18030 h 399245"/>
              <a:gd name="connsiteX26" fmla="*/ 819096 w 1048340"/>
              <a:gd name="connsiteY26" fmla="*/ 2576 h 399245"/>
              <a:gd name="connsiteX27" fmla="*/ 839702 w 1048340"/>
              <a:gd name="connsiteY27" fmla="*/ 0 h 399245"/>
              <a:gd name="connsiteX28" fmla="*/ 852581 w 1048340"/>
              <a:gd name="connsiteY28" fmla="*/ 0 h 399245"/>
              <a:gd name="connsiteX29" fmla="*/ 883490 w 1048340"/>
              <a:gd name="connsiteY29" fmla="*/ 18030 h 399245"/>
              <a:gd name="connsiteX30" fmla="*/ 932430 w 1048340"/>
              <a:gd name="connsiteY30" fmla="*/ 48940 h 399245"/>
              <a:gd name="connsiteX31" fmla="*/ 991673 w 1048340"/>
              <a:gd name="connsiteY31" fmla="*/ 92728 h 399245"/>
              <a:gd name="connsiteX32" fmla="*/ 1017431 w 1048340"/>
              <a:gd name="connsiteY32" fmla="*/ 118486 h 399245"/>
              <a:gd name="connsiteX33" fmla="*/ 1032885 w 1048340"/>
              <a:gd name="connsiteY33" fmla="*/ 139092 h 399245"/>
              <a:gd name="connsiteX34" fmla="*/ 1045764 w 1048340"/>
              <a:gd name="connsiteY34" fmla="*/ 159698 h 399245"/>
              <a:gd name="connsiteX35" fmla="*/ 1048340 w 1048340"/>
              <a:gd name="connsiteY35" fmla="*/ 175153 h 399245"/>
              <a:gd name="connsiteX36" fmla="*/ 1048340 w 1048340"/>
              <a:gd name="connsiteY36" fmla="*/ 208638 h 399245"/>
              <a:gd name="connsiteX37" fmla="*/ 1040613 w 1048340"/>
              <a:gd name="connsiteY37" fmla="*/ 231820 h 399245"/>
              <a:gd name="connsiteX38" fmla="*/ 1022582 w 1048340"/>
              <a:gd name="connsiteY38" fmla="*/ 255002 h 399245"/>
              <a:gd name="connsiteX39" fmla="*/ 996825 w 1048340"/>
              <a:gd name="connsiteY39" fmla="*/ 278184 h 399245"/>
              <a:gd name="connsiteX40" fmla="*/ 685156 w 1048340"/>
              <a:gd name="connsiteY40" fmla="*/ 262729 h 399245"/>
              <a:gd name="connsiteX41" fmla="*/ 558943 w 1048340"/>
              <a:gd name="connsiteY41" fmla="*/ 288487 h 3992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048340" h="399245">
                <a:moveTo>
                  <a:pt x="558943" y="288487"/>
                </a:moveTo>
                <a:lnTo>
                  <a:pt x="365760" y="334851"/>
                </a:lnTo>
                <a:lnTo>
                  <a:pt x="208638" y="376063"/>
                </a:lnTo>
                <a:lnTo>
                  <a:pt x="131364" y="396669"/>
                </a:lnTo>
                <a:lnTo>
                  <a:pt x="113334" y="399245"/>
                </a:lnTo>
                <a:lnTo>
                  <a:pt x="108182" y="399245"/>
                </a:lnTo>
                <a:lnTo>
                  <a:pt x="92728" y="394093"/>
                </a:lnTo>
                <a:lnTo>
                  <a:pt x="72121" y="378639"/>
                </a:lnTo>
                <a:lnTo>
                  <a:pt x="59243" y="365760"/>
                </a:lnTo>
                <a:lnTo>
                  <a:pt x="51515" y="347729"/>
                </a:lnTo>
                <a:lnTo>
                  <a:pt x="46364" y="324548"/>
                </a:lnTo>
                <a:lnTo>
                  <a:pt x="10303" y="288487"/>
                </a:lnTo>
                <a:lnTo>
                  <a:pt x="0" y="273032"/>
                </a:lnTo>
                <a:lnTo>
                  <a:pt x="95303" y="151971"/>
                </a:lnTo>
                <a:lnTo>
                  <a:pt x="154546" y="180304"/>
                </a:lnTo>
                <a:lnTo>
                  <a:pt x="195759" y="193183"/>
                </a:lnTo>
                <a:lnTo>
                  <a:pt x="229244" y="198335"/>
                </a:lnTo>
                <a:lnTo>
                  <a:pt x="265305" y="198335"/>
                </a:lnTo>
                <a:lnTo>
                  <a:pt x="301365" y="195759"/>
                </a:lnTo>
                <a:lnTo>
                  <a:pt x="370911" y="185456"/>
                </a:lnTo>
                <a:lnTo>
                  <a:pt x="445609" y="167425"/>
                </a:lnTo>
                <a:lnTo>
                  <a:pt x="553791" y="133940"/>
                </a:lnTo>
                <a:lnTo>
                  <a:pt x="659398" y="90152"/>
                </a:lnTo>
                <a:lnTo>
                  <a:pt x="710914" y="66970"/>
                </a:lnTo>
                <a:lnTo>
                  <a:pt x="739247" y="43788"/>
                </a:lnTo>
                <a:lnTo>
                  <a:pt x="783035" y="18030"/>
                </a:lnTo>
                <a:lnTo>
                  <a:pt x="819096" y="2576"/>
                </a:lnTo>
                <a:lnTo>
                  <a:pt x="839702" y="0"/>
                </a:lnTo>
                <a:lnTo>
                  <a:pt x="852581" y="0"/>
                </a:lnTo>
                <a:lnTo>
                  <a:pt x="883490" y="18030"/>
                </a:lnTo>
                <a:lnTo>
                  <a:pt x="932430" y="48940"/>
                </a:lnTo>
                <a:lnTo>
                  <a:pt x="991673" y="92728"/>
                </a:lnTo>
                <a:lnTo>
                  <a:pt x="1017431" y="118486"/>
                </a:lnTo>
                <a:lnTo>
                  <a:pt x="1032885" y="139092"/>
                </a:lnTo>
                <a:lnTo>
                  <a:pt x="1045764" y="159698"/>
                </a:lnTo>
                <a:lnTo>
                  <a:pt x="1048340" y="175153"/>
                </a:lnTo>
                <a:lnTo>
                  <a:pt x="1048340" y="208638"/>
                </a:lnTo>
                <a:lnTo>
                  <a:pt x="1040613" y="231820"/>
                </a:lnTo>
                <a:lnTo>
                  <a:pt x="1022582" y="255002"/>
                </a:lnTo>
                <a:lnTo>
                  <a:pt x="996825" y="278184"/>
                </a:lnTo>
                <a:lnTo>
                  <a:pt x="685156" y="262729"/>
                </a:lnTo>
                <a:lnTo>
                  <a:pt x="558943" y="2884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7E9DA41A-AE7E-4DEC-8A3D-5665DC177E9D}"/>
              </a:ext>
            </a:extLst>
          </p:cNvPr>
          <p:cNvSpPr/>
          <p:nvPr/>
        </p:nvSpPr>
        <p:spPr>
          <a:xfrm rot="16200000">
            <a:off x="1889919" y="2718594"/>
            <a:ext cx="3433763" cy="2352675"/>
          </a:xfrm>
          <a:custGeom>
            <a:avLst/>
            <a:gdLst>
              <a:gd name="connsiteX0" fmla="*/ 1534229 w 3433603"/>
              <a:gd name="connsiteY0" fmla="*/ 1267272 h 2353506"/>
              <a:gd name="connsiteX1" fmla="*/ 1429901 w 3433603"/>
              <a:gd name="connsiteY1" fmla="*/ 1205903 h 2353506"/>
              <a:gd name="connsiteX2" fmla="*/ 1301026 w 3433603"/>
              <a:gd name="connsiteY2" fmla="*/ 1126123 h 2353506"/>
              <a:gd name="connsiteX3" fmla="*/ 1208972 w 3433603"/>
              <a:gd name="connsiteY3" fmla="*/ 1067822 h 2353506"/>
              <a:gd name="connsiteX4" fmla="*/ 1110782 w 3433603"/>
              <a:gd name="connsiteY4" fmla="*/ 1000316 h 2353506"/>
              <a:gd name="connsiteX5" fmla="*/ 1024865 w 3433603"/>
              <a:gd name="connsiteY5" fmla="*/ 935879 h 2353506"/>
              <a:gd name="connsiteX6" fmla="*/ 899058 w 3433603"/>
              <a:gd name="connsiteY6" fmla="*/ 840757 h 2353506"/>
              <a:gd name="connsiteX7" fmla="*/ 813141 w 3433603"/>
              <a:gd name="connsiteY7" fmla="*/ 770182 h 2353506"/>
              <a:gd name="connsiteX8" fmla="*/ 714951 w 3433603"/>
              <a:gd name="connsiteY8" fmla="*/ 693471 h 2353506"/>
              <a:gd name="connsiteX9" fmla="*/ 638239 w 3433603"/>
              <a:gd name="connsiteY9" fmla="*/ 622896 h 2353506"/>
              <a:gd name="connsiteX10" fmla="*/ 552322 w 3433603"/>
              <a:gd name="connsiteY10" fmla="*/ 546185 h 2353506"/>
              <a:gd name="connsiteX11" fmla="*/ 423447 w 3433603"/>
              <a:gd name="connsiteY11" fmla="*/ 420378 h 2353506"/>
              <a:gd name="connsiteX12" fmla="*/ 328325 w 3433603"/>
              <a:gd name="connsiteY12" fmla="*/ 322188 h 2353506"/>
              <a:gd name="connsiteX13" fmla="*/ 248545 w 3433603"/>
              <a:gd name="connsiteY13" fmla="*/ 236271 h 2353506"/>
              <a:gd name="connsiteX14" fmla="*/ 165697 w 3433603"/>
              <a:gd name="connsiteY14" fmla="*/ 144217 h 2353506"/>
              <a:gd name="connsiteX15" fmla="*/ 110465 w 3433603"/>
              <a:gd name="connsiteY15" fmla="*/ 76711 h 2353506"/>
              <a:gd name="connsiteX16" fmla="*/ 55233 w 3433603"/>
              <a:gd name="connsiteY16" fmla="*/ 15342 h 2353506"/>
              <a:gd name="connsiteX17" fmla="*/ 36822 w 3433603"/>
              <a:gd name="connsiteY17" fmla="*/ 6137 h 2353506"/>
              <a:gd name="connsiteX18" fmla="*/ 15343 w 3433603"/>
              <a:gd name="connsiteY18" fmla="*/ 0 h 2353506"/>
              <a:gd name="connsiteX19" fmla="*/ 9206 w 3433603"/>
              <a:gd name="connsiteY19" fmla="*/ 0 h 2353506"/>
              <a:gd name="connsiteX20" fmla="*/ 0 w 3433603"/>
              <a:gd name="connsiteY20" fmla="*/ 6137 h 2353506"/>
              <a:gd name="connsiteX21" fmla="*/ 0 w 3433603"/>
              <a:gd name="connsiteY21" fmla="*/ 21479 h 2353506"/>
              <a:gd name="connsiteX22" fmla="*/ 18411 w 3433603"/>
              <a:gd name="connsiteY22" fmla="*/ 70574 h 2353506"/>
              <a:gd name="connsiteX23" fmla="*/ 101259 w 3433603"/>
              <a:gd name="connsiteY23" fmla="*/ 196381 h 2353506"/>
              <a:gd name="connsiteX24" fmla="*/ 208655 w 3433603"/>
              <a:gd name="connsiteY24" fmla="*/ 346735 h 2353506"/>
              <a:gd name="connsiteX25" fmla="*/ 312983 w 3433603"/>
              <a:gd name="connsiteY25" fmla="*/ 484816 h 2353506"/>
              <a:gd name="connsiteX26" fmla="*/ 392763 w 3433603"/>
              <a:gd name="connsiteY26" fmla="*/ 586075 h 2353506"/>
              <a:gd name="connsiteX27" fmla="*/ 503227 w 3433603"/>
              <a:gd name="connsiteY27" fmla="*/ 708813 h 2353506"/>
              <a:gd name="connsiteX28" fmla="*/ 613692 w 3433603"/>
              <a:gd name="connsiteY28" fmla="*/ 828483 h 2353506"/>
              <a:gd name="connsiteX29" fmla="*/ 785525 w 3433603"/>
              <a:gd name="connsiteY29" fmla="*/ 991111 h 2353506"/>
              <a:gd name="connsiteX30" fmla="*/ 920537 w 3433603"/>
              <a:gd name="connsiteY30" fmla="*/ 1107712 h 2353506"/>
              <a:gd name="connsiteX31" fmla="*/ 1027933 w 3433603"/>
              <a:gd name="connsiteY31" fmla="*/ 1196698 h 2353506"/>
              <a:gd name="connsiteX32" fmla="*/ 1184425 w 3433603"/>
              <a:gd name="connsiteY32" fmla="*/ 1313299 h 2353506"/>
              <a:gd name="connsiteX33" fmla="*/ 1331710 w 3433603"/>
              <a:gd name="connsiteY33" fmla="*/ 1411490 h 2353506"/>
              <a:gd name="connsiteX34" fmla="*/ 1423764 w 3433603"/>
              <a:gd name="connsiteY34" fmla="*/ 1469790 h 2353506"/>
              <a:gd name="connsiteX35" fmla="*/ 1564913 w 3433603"/>
              <a:gd name="connsiteY35" fmla="*/ 1549570 h 2353506"/>
              <a:gd name="connsiteX36" fmla="*/ 1847211 w 3433603"/>
              <a:gd name="connsiteY36" fmla="*/ 1702993 h 2353506"/>
              <a:gd name="connsiteX37" fmla="*/ 2055866 w 3433603"/>
              <a:gd name="connsiteY37" fmla="*/ 1810389 h 2353506"/>
              <a:gd name="connsiteX38" fmla="*/ 2282932 w 3433603"/>
              <a:gd name="connsiteY38" fmla="*/ 1917785 h 2353506"/>
              <a:gd name="connsiteX39" fmla="*/ 2506929 w 3433603"/>
              <a:gd name="connsiteY39" fmla="*/ 2006770 h 2353506"/>
              <a:gd name="connsiteX40" fmla="*/ 2712516 w 3433603"/>
              <a:gd name="connsiteY40" fmla="*/ 2089618 h 2353506"/>
              <a:gd name="connsiteX41" fmla="*/ 2991745 w 3433603"/>
              <a:gd name="connsiteY41" fmla="*/ 2187809 h 2353506"/>
              <a:gd name="connsiteX42" fmla="*/ 3252564 w 3433603"/>
              <a:gd name="connsiteY42" fmla="*/ 2270657 h 2353506"/>
              <a:gd name="connsiteX43" fmla="*/ 3298591 w 3433603"/>
              <a:gd name="connsiteY43" fmla="*/ 2286000 h 2353506"/>
              <a:gd name="connsiteX44" fmla="*/ 3317002 w 3433603"/>
              <a:gd name="connsiteY44" fmla="*/ 2295205 h 2353506"/>
              <a:gd name="connsiteX45" fmla="*/ 3332344 w 3433603"/>
              <a:gd name="connsiteY45" fmla="*/ 2310547 h 2353506"/>
              <a:gd name="connsiteX46" fmla="*/ 3359960 w 3433603"/>
              <a:gd name="connsiteY46" fmla="*/ 2335095 h 2353506"/>
              <a:gd name="connsiteX47" fmla="*/ 3390645 w 3433603"/>
              <a:gd name="connsiteY47" fmla="*/ 2350437 h 2353506"/>
              <a:gd name="connsiteX48" fmla="*/ 3433603 w 3433603"/>
              <a:gd name="connsiteY48" fmla="*/ 2353506 h 2353506"/>
              <a:gd name="connsiteX49" fmla="*/ 3359960 w 3433603"/>
              <a:gd name="connsiteY49" fmla="*/ 1985291 h 2353506"/>
              <a:gd name="connsiteX50" fmla="*/ 3329276 w 3433603"/>
              <a:gd name="connsiteY50" fmla="*/ 1994496 h 2353506"/>
              <a:gd name="connsiteX51" fmla="*/ 3310865 w 3433603"/>
              <a:gd name="connsiteY51" fmla="*/ 1994496 h 2353506"/>
              <a:gd name="connsiteX52" fmla="*/ 3261769 w 3433603"/>
              <a:gd name="connsiteY52" fmla="*/ 1982222 h 2353506"/>
              <a:gd name="connsiteX53" fmla="*/ 3114484 w 3433603"/>
              <a:gd name="connsiteY53" fmla="*/ 1939264 h 2353506"/>
              <a:gd name="connsiteX54" fmla="*/ 2954924 w 3433603"/>
              <a:gd name="connsiteY54" fmla="*/ 1887100 h 2353506"/>
              <a:gd name="connsiteX55" fmla="*/ 2743200 w 3433603"/>
              <a:gd name="connsiteY55" fmla="*/ 1816526 h 2353506"/>
              <a:gd name="connsiteX56" fmla="*/ 2531477 w 3433603"/>
              <a:gd name="connsiteY56" fmla="*/ 1736746 h 2353506"/>
              <a:gd name="connsiteX57" fmla="*/ 2325890 w 3433603"/>
              <a:gd name="connsiteY57" fmla="*/ 1653898 h 2353506"/>
              <a:gd name="connsiteX58" fmla="*/ 2080414 w 3433603"/>
              <a:gd name="connsiteY58" fmla="*/ 1540365 h 2353506"/>
              <a:gd name="connsiteX59" fmla="*/ 1853348 w 3433603"/>
              <a:gd name="connsiteY59" fmla="*/ 1429900 h 2353506"/>
              <a:gd name="connsiteX60" fmla="*/ 1745952 w 3433603"/>
              <a:gd name="connsiteY60" fmla="*/ 1386942 h 2353506"/>
              <a:gd name="connsiteX61" fmla="*/ 1534229 w 3433603"/>
              <a:gd name="connsiteY61" fmla="*/ 1267272 h 235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433603" h="2353506">
                <a:moveTo>
                  <a:pt x="1534229" y="1267272"/>
                </a:moveTo>
                <a:lnTo>
                  <a:pt x="1429901" y="1205903"/>
                </a:lnTo>
                <a:lnTo>
                  <a:pt x="1301026" y="1126123"/>
                </a:lnTo>
                <a:lnTo>
                  <a:pt x="1208972" y="1067822"/>
                </a:lnTo>
                <a:lnTo>
                  <a:pt x="1110782" y="1000316"/>
                </a:lnTo>
                <a:lnTo>
                  <a:pt x="1024865" y="935879"/>
                </a:lnTo>
                <a:lnTo>
                  <a:pt x="899058" y="840757"/>
                </a:lnTo>
                <a:lnTo>
                  <a:pt x="813141" y="770182"/>
                </a:lnTo>
                <a:lnTo>
                  <a:pt x="714951" y="693471"/>
                </a:lnTo>
                <a:lnTo>
                  <a:pt x="638239" y="622896"/>
                </a:lnTo>
                <a:lnTo>
                  <a:pt x="552322" y="546185"/>
                </a:lnTo>
                <a:lnTo>
                  <a:pt x="423447" y="420378"/>
                </a:lnTo>
                <a:lnTo>
                  <a:pt x="328325" y="322188"/>
                </a:lnTo>
                <a:lnTo>
                  <a:pt x="248545" y="236271"/>
                </a:lnTo>
                <a:lnTo>
                  <a:pt x="165697" y="144217"/>
                </a:lnTo>
                <a:lnTo>
                  <a:pt x="110465" y="76711"/>
                </a:lnTo>
                <a:lnTo>
                  <a:pt x="55233" y="15342"/>
                </a:lnTo>
                <a:lnTo>
                  <a:pt x="36822" y="6137"/>
                </a:lnTo>
                <a:lnTo>
                  <a:pt x="15343" y="0"/>
                </a:lnTo>
                <a:lnTo>
                  <a:pt x="9206" y="0"/>
                </a:lnTo>
                <a:lnTo>
                  <a:pt x="0" y="6137"/>
                </a:lnTo>
                <a:lnTo>
                  <a:pt x="0" y="21479"/>
                </a:lnTo>
                <a:lnTo>
                  <a:pt x="18411" y="70574"/>
                </a:lnTo>
                <a:lnTo>
                  <a:pt x="101259" y="196381"/>
                </a:lnTo>
                <a:lnTo>
                  <a:pt x="208655" y="346735"/>
                </a:lnTo>
                <a:lnTo>
                  <a:pt x="312983" y="484816"/>
                </a:lnTo>
                <a:lnTo>
                  <a:pt x="392763" y="586075"/>
                </a:lnTo>
                <a:lnTo>
                  <a:pt x="503227" y="708813"/>
                </a:lnTo>
                <a:lnTo>
                  <a:pt x="613692" y="828483"/>
                </a:lnTo>
                <a:lnTo>
                  <a:pt x="785525" y="991111"/>
                </a:lnTo>
                <a:lnTo>
                  <a:pt x="920537" y="1107712"/>
                </a:lnTo>
                <a:lnTo>
                  <a:pt x="1027933" y="1196698"/>
                </a:lnTo>
                <a:lnTo>
                  <a:pt x="1184425" y="1313299"/>
                </a:lnTo>
                <a:lnTo>
                  <a:pt x="1331710" y="1411490"/>
                </a:lnTo>
                <a:lnTo>
                  <a:pt x="1423764" y="1469790"/>
                </a:lnTo>
                <a:lnTo>
                  <a:pt x="1564913" y="1549570"/>
                </a:lnTo>
                <a:lnTo>
                  <a:pt x="1847211" y="1702993"/>
                </a:lnTo>
                <a:lnTo>
                  <a:pt x="2055866" y="1810389"/>
                </a:lnTo>
                <a:lnTo>
                  <a:pt x="2282932" y="1917785"/>
                </a:lnTo>
                <a:lnTo>
                  <a:pt x="2506929" y="2006770"/>
                </a:lnTo>
                <a:lnTo>
                  <a:pt x="2712516" y="2089618"/>
                </a:lnTo>
                <a:lnTo>
                  <a:pt x="2991745" y="2187809"/>
                </a:lnTo>
                <a:lnTo>
                  <a:pt x="3252564" y="2270657"/>
                </a:lnTo>
                <a:lnTo>
                  <a:pt x="3298591" y="2286000"/>
                </a:lnTo>
                <a:lnTo>
                  <a:pt x="3317002" y="2295205"/>
                </a:lnTo>
                <a:lnTo>
                  <a:pt x="3332344" y="2310547"/>
                </a:lnTo>
                <a:lnTo>
                  <a:pt x="3359960" y="2335095"/>
                </a:lnTo>
                <a:lnTo>
                  <a:pt x="3390645" y="2350437"/>
                </a:lnTo>
                <a:lnTo>
                  <a:pt x="3433603" y="2353506"/>
                </a:lnTo>
                <a:lnTo>
                  <a:pt x="3359960" y="1985291"/>
                </a:lnTo>
                <a:lnTo>
                  <a:pt x="3329276" y="1994496"/>
                </a:lnTo>
                <a:lnTo>
                  <a:pt x="3310865" y="1994496"/>
                </a:lnTo>
                <a:lnTo>
                  <a:pt x="3261769" y="1982222"/>
                </a:lnTo>
                <a:lnTo>
                  <a:pt x="3114484" y="1939264"/>
                </a:lnTo>
                <a:lnTo>
                  <a:pt x="2954924" y="1887100"/>
                </a:lnTo>
                <a:lnTo>
                  <a:pt x="2743200" y="1816526"/>
                </a:lnTo>
                <a:lnTo>
                  <a:pt x="2531477" y="1736746"/>
                </a:lnTo>
                <a:lnTo>
                  <a:pt x="2325890" y="1653898"/>
                </a:lnTo>
                <a:lnTo>
                  <a:pt x="2080414" y="1540365"/>
                </a:lnTo>
                <a:lnTo>
                  <a:pt x="1853348" y="1429900"/>
                </a:lnTo>
                <a:lnTo>
                  <a:pt x="1745952" y="1386942"/>
                </a:lnTo>
                <a:lnTo>
                  <a:pt x="1534229" y="126727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" name="フリーフォーム 17">
            <a:extLst>
              <a:ext uri="{FF2B5EF4-FFF2-40B4-BE49-F238E27FC236}">
                <a16:creationId xmlns:a16="http://schemas.microsoft.com/office/drawing/2014/main" id="{26CF742D-CA4D-4000-A538-38445F438C0D}"/>
              </a:ext>
            </a:extLst>
          </p:cNvPr>
          <p:cNvSpPr/>
          <p:nvPr/>
        </p:nvSpPr>
        <p:spPr>
          <a:xfrm>
            <a:off x="3028950" y="3181350"/>
            <a:ext cx="4167188" cy="2528888"/>
          </a:xfrm>
          <a:custGeom>
            <a:avLst/>
            <a:gdLst>
              <a:gd name="connsiteX0" fmla="*/ 1516068 w 4167488"/>
              <a:gd name="connsiteY0" fmla="*/ 1465080 h 2529047"/>
              <a:gd name="connsiteX1" fmla="*/ 1393695 w 4167488"/>
              <a:gd name="connsiteY1" fmla="*/ 1349505 h 2529047"/>
              <a:gd name="connsiteX2" fmla="*/ 1298516 w 4167488"/>
              <a:gd name="connsiteY2" fmla="*/ 1257725 h 2529047"/>
              <a:gd name="connsiteX3" fmla="*/ 1216933 w 4167488"/>
              <a:gd name="connsiteY3" fmla="*/ 1172744 h 2529047"/>
              <a:gd name="connsiteX4" fmla="*/ 1104758 w 4167488"/>
              <a:gd name="connsiteY4" fmla="*/ 1063967 h 2529047"/>
              <a:gd name="connsiteX5" fmla="*/ 1026575 w 4167488"/>
              <a:gd name="connsiteY5" fmla="*/ 989184 h 2529047"/>
              <a:gd name="connsiteX6" fmla="*/ 917799 w 4167488"/>
              <a:gd name="connsiteY6" fmla="*/ 880408 h 2529047"/>
              <a:gd name="connsiteX7" fmla="*/ 792026 w 4167488"/>
              <a:gd name="connsiteY7" fmla="*/ 707045 h 2529047"/>
              <a:gd name="connsiteX8" fmla="*/ 707045 w 4167488"/>
              <a:gd name="connsiteY8" fmla="*/ 625463 h 2529047"/>
              <a:gd name="connsiteX9" fmla="*/ 615265 w 4167488"/>
              <a:gd name="connsiteY9" fmla="*/ 533683 h 2529047"/>
              <a:gd name="connsiteX10" fmla="*/ 492892 w 4167488"/>
              <a:gd name="connsiteY10" fmla="*/ 421508 h 2529047"/>
              <a:gd name="connsiteX11" fmla="*/ 441903 w 4167488"/>
              <a:gd name="connsiteY11" fmla="*/ 373918 h 2529047"/>
              <a:gd name="connsiteX12" fmla="*/ 401112 w 4167488"/>
              <a:gd name="connsiteY12" fmla="*/ 336526 h 2529047"/>
              <a:gd name="connsiteX13" fmla="*/ 343324 w 4167488"/>
              <a:gd name="connsiteY13" fmla="*/ 288937 h 2529047"/>
              <a:gd name="connsiteX14" fmla="*/ 305933 w 4167488"/>
              <a:gd name="connsiteY14" fmla="*/ 261743 h 2529047"/>
              <a:gd name="connsiteX15" fmla="*/ 248145 w 4167488"/>
              <a:gd name="connsiteY15" fmla="*/ 220952 h 2529047"/>
              <a:gd name="connsiteX16" fmla="*/ 207354 w 4167488"/>
              <a:gd name="connsiteY16" fmla="*/ 193758 h 2529047"/>
              <a:gd name="connsiteX17" fmla="*/ 159765 w 4167488"/>
              <a:gd name="connsiteY17" fmla="*/ 166564 h 2529047"/>
              <a:gd name="connsiteX18" fmla="*/ 74783 w 4167488"/>
              <a:gd name="connsiteY18" fmla="*/ 118974 h 2529047"/>
              <a:gd name="connsiteX19" fmla="*/ 0 w 4167488"/>
              <a:gd name="connsiteY19" fmla="*/ 88381 h 2529047"/>
              <a:gd name="connsiteX20" fmla="*/ 88380 w 4167488"/>
              <a:gd name="connsiteY20" fmla="*/ 0 h 2529047"/>
              <a:gd name="connsiteX21" fmla="*/ 166563 w 4167488"/>
              <a:gd name="connsiteY21" fmla="*/ 40791 h 2529047"/>
              <a:gd name="connsiteX22" fmla="*/ 271940 w 4167488"/>
              <a:gd name="connsiteY22" fmla="*/ 101978 h 2529047"/>
              <a:gd name="connsiteX23" fmla="*/ 428306 w 4167488"/>
              <a:gd name="connsiteY23" fmla="*/ 193758 h 2529047"/>
              <a:gd name="connsiteX24" fmla="*/ 506489 w 4167488"/>
              <a:gd name="connsiteY24" fmla="*/ 244747 h 2529047"/>
              <a:gd name="connsiteX25" fmla="*/ 581272 w 4167488"/>
              <a:gd name="connsiteY25" fmla="*/ 305933 h 2529047"/>
              <a:gd name="connsiteX26" fmla="*/ 683250 w 4167488"/>
              <a:gd name="connsiteY26" fmla="*/ 387515 h 2529047"/>
              <a:gd name="connsiteX27" fmla="*/ 795426 w 4167488"/>
              <a:gd name="connsiteY27" fmla="*/ 492892 h 2529047"/>
              <a:gd name="connsiteX28" fmla="*/ 856612 w 4167488"/>
              <a:gd name="connsiteY28" fmla="*/ 550680 h 2529047"/>
              <a:gd name="connsiteX29" fmla="*/ 1091161 w 4167488"/>
              <a:gd name="connsiteY29" fmla="*/ 781829 h 2529047"/>
              <a:gd name="connsiteX30" fmla="*/ 1278120 w 4167488"/>
              <a:gd name="connsiteY30" fmla="*/ 961990 h 2529047"/>
              <a:gd name="connsiteX31" fmla="*/ 1407292 w 4167488"/>
              <a:gd name="connsiteY31" fmla="*/ 1084363 h 2529047"/>
              <a:gd name="connsiteX32" fmla="*/ 1560258 w 4167488"/>
              <a:gd name="connsiteY32" fmla="*/ 1220333 h 2529047"/>
              <a:gd name="connsiteX33" fmla="*/ 1730221 w 4167488"/>
              <a:gd name="connsiteY33" fmla="*/ 1369900 h 2529047"/>
              <a:gd name="connsiteX34" fmla="*/ 1920579 w 4167488"/>
              <a:gd name="connsiteY34" fmla="*/ 1522867 h 2529047"/>
              <a:gd name="connsiteX35" fmla="*/ 2107539 w 4167488"/>
              <a:gd name="connsiteY35" fmla="*/ 1658837 h 2529047"/>
              <a:gd name="connsiteX36" fmla="*/ 2240110 w 4167488"/>
              <a:gd name="connsiteY36" fmla="*/ 1747218 h 2529047"/>
              <a:gd name="connsiteX37" fmla="*/ 2396475 w 4167488"/>
              <a:gd name="connsiteY37" fmla="*/ 1838998 h 2529047"/>
              <a:gd name="connsiteX38" fmla="*/ 2532446 w 4167488"/>
              <a:gd name="connsiteY38" fmla="*/ 1910382 h 2529047"/>
              <a:gd name="connsiteX39" fmla="*/ 2682013 w 4167488"/>
              <a:gd name="connsiteY39" fmla="*/ 1974968 h 2529047"/>
              <a:gd name="connsiteX40" fmla="*/ 2851976 w 4167488"/>
              <a:gd name="connsiteY40" fmla="*/ 2042953 h 2529047"/>
              <a:gd name="connsiteX41" fmla="*/ 3045733 w 4167488"/>
              <a:gd name="connsiteY41" fmla="*/ 2107539 h 2529047"/>
              <a:gd name="connsiteX42" fmla="*/ 3283681 w 4167488"/>
              <a:gd name="connsiteY42" fmla="*/ 2175524 h 2529047"/>
              <a:gd name="connsiteX43" fmla="*/ 3494435 w 4167488"/>
              <a:gd name="connsiteY43" fmla="*/ 2226513 h 2529047"/>
              <a:gd name="connsiteX44" fmla="*/ 3640603 w 4167488"/>
              <a:gd name="connsiteY44" fmla="*/ 2257106 h 2529047"/>
              <a:gd name="connsiteX45" fmla="*/ 3929540 w 4167488"/>
              <a:gd name="connsiteY45" fmla="*/ 2314894 h 2529047"/>
              <a:gd name="connsiteX46" fmla="*/ 4116499 w 4167488"/>
              <a:gd name="connsiteY46" fmla="*/ 2345487 h 2529047"/>
              <a:gd name="connsiteX47" fmla="*/ 4150492 w 4167488"/>
              <a:gd name="connsiteY47" fmla="*/ 2355685 h 2529047"/>
              <a:gd name="connsiteX48" fmla="*/ 4164089 w 4167488"/>
              <a:gd name="connsiteY48" fmla="*/ 2369282 h 2529047"/>
              <a:gd name="connsiteX49" fmla="*/ 4167488 w 4167488"/>
              <a:gd name="connsiteY49" fmla="*/ 2379480 h 2529047"/>
              <a:gd name="connsiteX50" fmla="*/ 4167488 w 4167488"/>
              <a:gd name="connsiteY50" fmla="*/ 2393077 h 2529047"/>
              <a:gd name="connsiteX51" fmla="*/ 4150492 w 4167488"/>
              <a:gd name="connsiteY51" fmla="*/ 2406674 h 2529047"/>
              <a:gd name="connsiteX52" fmla="*/ 4092704 w 4167488"/>
              <a:gd name="connsiteY52" fmla="*/ 2420271 h 2529047"/>
              <a:gd name="connsiteX53" fmla="*/ 3946536 w 4167488"/>
              <a:gd name="connsiteY53" fmla="*/ 2437267 h 2529047"/>
              <a:gd name="connsiteX54" fmla="*/ 3756178 w 4167488"/>
              <a:gd name="connsiteY54" fmla="*/ 2461062 h 2529047"/>
              <a:gd name="connsiteX55" fmla="*/ 3582816 w 4167488"/>
              <a:gd name="connsiteY55" fmla="*/ 2481457 h 2529047"/>
              <a:gd name="connsiteX56" fmla="*/ 3304077 w 4167488"/>
              <a:gd name="connsiteY56" fmla="*/ 2512051 h 2529047"/>
              <a:gd name="connsiteX57" fmla="*/ 3164707 w 4167488"/>
              <a:gd name="connsiteY57" fmla="*/ 2525648 h 2529047"/>
              <a:gd name="connsiteX58" fmla="*/ 3106920 w 4167488"/>
              <a:gd name="connsiteY58" fmla="*/ 2529047 h 2529047"/>
              <a:gd name="connsiteX59" fmla="*/ 3055931 w 4167488"/>
              <a:gd name="connsiteY59" fmla="*/ 2529047 h 2529047"/>
              <a:gd name="connsiteX60" fmla="*/ 2981148 w 4167488"/>
              <a:gd name="connsiteY60" fmla="*/ 2518849 h 2529047"/>
              <a:gd name="connsiteX61" fmla="*/ 2916562 w 4167488"/>
              <a:gd name="connsiteY61" fmla="*/ 2505252 h 2529047"/>
              <a:gd name="connsiteX62" fmla="*/ 2851976 w 4167488"/>
              <a:gd name="connsiteY62" fmla="*/ 2481457 h 2529047"/>
              <a:gd name="connsiteX63" fmla="*/ 2722804 w 4167488"/>
              <a:gd name="connsiteY63" fmla="*/ 2406674 h 2529047"/>
              <a:gd name="connsiteX64" fmla="*/ 2600431 w 4167488"/>
              <a:gd name="connsiteY64" fmla="*/ 2331890 h 2529047"/>
              <a:gd name="connsiteX65" fmla="*/ 2444065 w 4167488"/>
              <a:gd name="connsiteY65" fmla="*/ 2229912 h 2529047"/>
              <a:gd name="connsiteX66" fmla="*/ 2270703 w 4167488"/>
              <a:gd name="connsiteY66" fmla="*/ 2107539 h 2529047"/>
              <a:gd name="connsiteX67" fmla="*/ 2080345 w 4167488"/>
              <a:gd name="connsiteY67" fmla="*/ 1968170 h 2529047"/>
              <a:gd name="connsiteX68" fmla="*/ 1903583 w 4167488"/>
              <a:gd name="connsiteY68" fmla="*/ 1825401 h 2529047"/>
              <a:gd name="connsiteX69" fmla="*/ 1764214 w 4167488"/>
              <a:gd name="connsiteY69" fmla="*/ 1703028 h 2529047"/>
              <a:gd name="connsiteX70" fmla="*/ 1516068 w 4167488"/>
              <a:gd name="connsiteY70" fmla="*/ 1465080 h 25290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4167488" h="2529047">
                <a:moveTo>
                  <a:pt x="1516068" y="1465080"/>
                </a:moveTo>
                <a:lnTo>
                  <a:pt x="1393695" y="1349505"/>
                </a:lnTo>
                <a:lnTo>
                  <a:pt x="1298516" y="1257725"/>
                </a:lnTo>
                <a:lnTo>
                  <a:pt x="1216933" y="1172744"/>
                </a:lnTo>
                <a:lnTo>
                  <a:pt x="1104758" y="1063967"/>
                </a:lnTo>
                <a:lnTo>
                  <a:pt x="1026575" y="989184"/>
                </a:lnTo>
                <a:lnTo>
                  <a:pt x="917799" y="880408"/>
                </a:lnTo>
                <a:lnTo>
                  <a:pt x="792026" y="707045"/>
                </a:lnTo>
                <a:lnTo>
                  <a:pt x="707045" y="625463"/>
                </a:lnTo>
                <a:lnTo>
                  <a:pt x="615265" y="533683"/>
                </a:lnTo>
                <a:lnTo>
                  <a:pt x="492892" y="421508"/>
                </a:lnTo>
                <a:lnTo>
                  <a:pt x="441903" y="373918"/>
                </a:lnTo>
                <a:lnTo>
                  <a:pt x="401112" y="336526"/>
                </a:lnTo>
                <a:lnTo>
                  <a:pt x="343324" y="288937"/>
                </a:lnTo>
                <a:lnTo>
                  <a:pt x="305933" y="261743"/>
                </a:lnTo>
                <a:lnTo>
                  <a:pt x="248145" y="220952"/>
                </a:lnTo>
                <a:lnTo>
                  <a:pt x="207354" y="193758"/>
                </a:lnTo>
                <a:lnTo>
                  <a:pt x="159765" y="166564"/>
                </a:lnTo>
                <a:lnTo>
                  <a:pt x="74783" y="118974"/>
                </a:lnTo>
                <a:lnTo>
                  <a:pt x="0" y="88381"/>
                </a:lnTo>
                <a:lnTo>
                  <a:pt x="88380" y="0"/>
                </a:lnTo>
                <a:lnTo>
                  <a:pt x="166563" y="40791"/>
                </a:lnTo>
                <a:lnTo>
                  <a:pt x="271940" y="101978"/>
                </a:lnTo>
                <a:lnTo>
                  <a:pt x="428306" y="193758"/>
                </a:lnTo>
                <a:lnTo>
                  <a:pt x="506489" y="244747"/>
                </a:lnTo>
                <a:lnTo>
                  <a:pt x="581272" y="305933"/>
                </a:lnTo>
                <a:lnTo>
                  <a:pt x="683250" y="387515"/>
                </a:lnTo>
                <a:lnTo>
                  <a:pt x="795426" y="492892"/>
                </a:lnTo>
                <a:lnTo>
                  <a:pt x="856612" y="550680"/>
                </a:lnTo>
                <a:lnTo>
                  <a:pt x="1091161" y="781829"/>
                </a:lnTo>
                <a:lnTo>
                  <a:pt x="1278120" y="961990"/>
                </a:lnTo>
                <a:lnTo>
                  <a:pt x="1407292" y="1084363"/>
                </a:lnTo>
                <a:lnTo>
                  <a:pt x="1560258" y="1220333"/>
                </a:lnTo>
                <a:lnTo>
                  <a:pt x="1730221" y="1369900"/>
                </a:lnTo>
                <a:lnTo>
                  <a:pt x="1920579" y="1522867"/>
                </a:lnTo>
                <a:lnTo>
                  <a:pt x="2107539" y="1658837"/>
                </a:lnTo>
                <a:lnTo>
                  <a:pt x="2240110" y="1747218"/>
                </a:lnTo>
                <a:lnTo>
                  <a:pt x="2396475" y="1838998"/>
                </a:lnTo>
                <a:lnTo>
                  <a:pt x="2532446" y="1910382"/>
                </a:lnTo>
                <a:lnTo>
                  <a:pt x="2682013" y="1974968"/>
                </a:lnTo>
                <a:lnTo>
                  <a:pt x="2851976" y="2042953"/>
                </a:lnTo>
                <a:lnTo>
                  <a:pt x="3045733" y="2107539"/>
                </a:lnTo>
                <a:lnTo>
                  <a:pt x="3283681" y="2175524"/>
                </a:lnTo>
                <a:lnTo>
                  <a:pt x="3494435" y="2226513"/>
                </a:lnTo>
                <a:lnTo>
                  <a:pt x="3640603" y="2257106"/>
                </a:lnTo>
                <a:lnTo>
                  <a:pt x="3929540" y="2314894"/>
                </a:lnTo>
                <a:lnTo>
                  <a:pt x="4116499" y="2345487"/>
                </a:lnTo>
                <a:lnTo>
                  <a:pt x="4150492" y="2355685"/>
                </a:lnTo>
                <a:lnTo>
                  <a:pt x="4164089" y="2369282"/>
                </a:lnTo>
                <a:lnTo>
                  <a:pt x="4167488" y="2379480"/>
                </a:lnTo>
                <a:lnTo>
                  <a:pt x="4167488" y="2393077"/>
                </a:lnTo>
                <a:lnTo>
                  <a:pt x="4150492" y="2406674"/>
                </a:lnTo>
                <a:lnTo>
                  <a:pt x="4092704" y="2420271"/>
                </a:lnTo>
                <a:lnTo>
                  <a:pt x="3946536" y="2437267"/>
                </a:lnTo>
                <a:lnTo>
                  <a:pt x="3756178" y="2461062"/>
                </a:lnTo>
                <a:lnTo>
                  <a:pt x="3582816" y="2481457"/>
                </a:lnTo>
                <a:lnTo>
                  <a:pt x="3304077" y="2512051"/>
                </a:lnTo>
                <a:lnTo>
                  <a:pt x="3164707" y="2525648"/>
                </a:lnTo>
                <a:lnTo>
                  <a:pt x="3106920" y="2529047"/>
                </a:lnTo>
                <a:lnTo>
                  <a:pt x="3055931" y="2529047"/>
                </a:lnTo>
                <a:lnTo>
                  <a:pt x="2981148" y="2518849"/>
                </a:lnTo>
                <a:lnTo>
                  <a:pt x="2916562" y="2505252"/>
                </a:lnTo>
                <a:lnTo>
                  <a:pt x="2851976" y="2481457"/>
                </a:lnTo>
                <a:lnTo>
                  <a:pt x="2722804" y="2406674"/>
                </a:lnTo>
                <a:lnTo>
                  <a:pt x="2600431" y="2331890"/>
                </a:lnTo>
                <a:lnTo>
                  <a:pt x="2444065" y="2229912"/>
                </a:lnTo>
                <a:lnTo>
                  <a:pt x="2270703" y="2107539"/>
                </a:lnTo>
                <a:lnTo>
                  <a:pt x="2080345" y="1968170"/>
                </a:lnTo>
                <a:lnTo>
                  <a:pt x="1903583" y="1825401"/>
                </a:lnTo>
                <a:lnTo>
                  <a:pt x="1764214" y="1703028"/>
                </a:lnTo>
                <a:lnTo>
                  <a:pt x="1516068" y="14650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ADC5BED5-9815-4498-A6CD-6930005B594B}"/>
              </a:ext>
            </a:extLst>
          </p:cNvPr>
          <p:cNvSpPr/>
          <p:nvPr/>
        </p:nvSpPr>
        <p:spPr>
          <a:xfrm rot="16200000">
            <a:off x="5136356" y="2305844"/>
            <a:ext cx="2233613" cy="1851025"/>
          </a:xfrm>
          <a:custGeom>
            <a:avLst/>
            <a:gdLst>
              <a:gd name="connsiteX0" fmla="*/ 1974056 w 2233613"/>
              <a:gd name="connsiteY0" fmla="*/ 392906 h 1850231"/>
              <a:gd name="connsiteX1" fmla="*/ 1947863 w 2233613"/>
              <a:gd name="connsiteY1" fmla="*/ 297656 h 1850231"/>
              <a:gd name="connsiteX2" fmla="*/ 1921669 w 2233613"/>
              <a:gd name="connsiteY2" fmla="*/ 204787 h 1850231"/>
              <a:gd name="connsiteX3" fmla="*/ 1883569 w 2233613"/>
              <a:gd name="connsiteY3" fmla="*/ 45243 h 1850231"/>
              <a:gd name="connsiteX4" fmla="*/ 2009775 w 2233613"/>
              <a:gd name="connsiteY4" fmla="*/ 0 h 1850231"/>
              <a:gd name="connsiteX5" fmla="*/ 2009775 w 2233613"/>
              <a:gd name="connsiteY5" fmla="*/ 40481 h 1850231"/>
              <a:gd name="connsiteX6" fmla="*/ 2009775 w 2233613"/>
              <a:gd name="connsiteY6" fmla="*/ 69056 h 1850231"/>
              <a:gd name="connsiteX7" fmla="*/ 2021681 w 2233613"/>
              <a:gd name="connsiteY7" fmla="*/ 133350 h 1850231"/>
              <a:gd name="connsiteX8" fmla="*/ 2050256 w 2233613"/>
              <a:gd name="connsiteY8" fmla="*/ 259556 h 1850231"/>
              <a:gd name="connsiteX9" fmla="*/ 2088356 w 2233613"/>
              <a:gd name="connsiteY9" fmla="*/ 407193 h 1850231"/>
              <a:gd name="connsiteX10" fmla="*/ 2126456 w 2233613"/>
              <a:gd name="connsiteY10" fmla="*/ 540543 h 1850231"/>
              <a:gd name="connsiteX11" fmla="*/ 2162175 w 2233613"/>
              <a:gd name="connsiteY11" fmla="*/ 652462 h 1850231"/>
              <a:gd name="connsiteX12" fmla="*/ 2202656 w 2233613"/>
              <a:gd name="connsiteY12" fmla="*/ 754856 h 1850231"/>
              <a:gd name="connsiteX13" fmla="*/ 2228850 w 2233613"/>
              <a:gd name="connsiteY13" fmla="*/ 809625 h 1850231"/>
              <a:gd name="connsiteX14" fmla="*/ 2233613 w 2233613"/>
              <a:gd name="connsiteY14" fmla="*/ 823912 h 1850231"/>
              <a:gd name="connsiteX15" fmla="*/ 2216944 w 2233613"/>
              <a:gd name="connsiteY15" fmla="*/ 859631 h 1850231"/>
              <a:gd name="connsiteX16" fmla="*/ 2181225 w 2233613"/>
              <a:gd name="connsiteY16" fmla="*/ 916781 h 1850231"/>
              <a:gd name="connsiteX17" fmla="*/ 2140744 w 2233613"/>
              <a:gd name="connsiteY17" fmla="*/ 973931 h 1850231"/>
              <a:gd name="connsiteX18" fmla="*/ 2102644 w 2233613"/>
              <a:gd name="connsiteY18" fmla="*/ 1019175 h 1850231"/>
              <a:gd name="connsiteX19" fmla="*/ 2055019 w 2233613"/>
              <a:gd name="connsiteY19" fmla="*/ 1071562 h 1850231"/>
              <a:gd name="connsiteX20" fmla="*/ 2033588 w 2233613"/>
              <a:gd name="connsiteY20" fmla="*/ 1088231 h 1850231"/>
              <a:gd name="connsiteX21" fmla="*/ 2012156 w 2233613"/>
              <a:gd name="connsiteY21" fmla="*/ 1097756 h 1850231"/>
              <a:gd name="connsiteX22" fmla="*/ 1997869 w 2233613"/>
              <a:gd name="connsiteY22" fmla="*/ 1100137 h 1850231"/>
              <a:gd name="connsiteX23" fmla="*/ 1976438 w 2233613"/>
              <a:gd name="connsiteY23" fmla="*/ 1095375 h 1850231"/>
              <a:gd name="connsiteX24" fmla="*/ 1955006 w 2233613"/>
              <a:gd name="connsiteY24" fmla="*/ 1083468 h 1850231"/>
              <a:gd name="connsiteX25" fmla="*/ 1940719 w 2233613"/>
              <a:gd name="connsiteY25" fmla="*/ 1069181 h 1850231"/>
              <a:gd name="connsiteX26" fmla="*/ 1928813 w 2233613"/>
              <a:gd name="connsiteY26" fmla="*/ 1052512 h 1850231"/>
              <a:gd name="connsiteX27" fmla="*/ 1885950 w 2233613"/>
              <a:gd name="connsiteY27" fmla="*/ 1028700 h 1850231"/>
              <a:gd name="connsiteX28" fmla="*/ 1812131 w 2233613"/>
              <a:gd name="connsiteY28" fmla="*/ 997743 h 1850231"/>
              <a:gd name="connsiteX29" fmla="*/ 1724025 w 2233613"/>
              <a:gd name="connsiteY29" fmla="*/ 969168 h 1850231"/>
              <a:gd name="connsiteX30" fmla="*/ 1628775 w 2233613"/>
              <a:gd name="connsiteY30" fmla="*/ 945356 h 1850231"/>
              <a:gd name="connsiteX31" fmla="*/ 1531144 w 2233613"/>
              <a:gd name="connsiteY31" fmla="*/ 926306 h 1850231"/>
              <a:gd name="connsiteX32" fmla="*/ 1447800 w 2233613"/>
              <a:gd name="connsiteY32" fmla="*/ 914400 h 1850231"/>
              <a:gd name="connsiteX33" fmla="*/ 1335881 w 2233613"/>
              <a:gd name="connsiteY33" fmla="*/ 907256 h 1850231"/>
              <a:gd name="connsiteX34" fmla="*/ 1095375 w 2233613"/>
              <a:gd name="connsiteY34" fmla="*/ 890587 h 1850231"/>
              <a:gd name="connsiteX35" fmla="*/ 769144 w 2233613"/>
              <a:gd name="connsiteY35" fmla="*/ 871537 h 1850231"/>
              <a:gd name="connsiteX36" fmla="*/ 581025 w 2233613"/>
              <a:gd name="connsiteY36" fmla="*/ 864393 h 1850231"/>
              <a:gd name="connsiteX37" fmla="*/ 471488 w 2233613"/>
              <a:gd name="connsiteY37" fmla="*/ 866775 h 1850231"/>
              <a:gd name="connsiteX38" fmla="*/ 402431 w 2233613"/>
              <a:gd name="connsiteY38" fmla="*/ 876300 h 1850231"/>
              <a:gd name="connsiteX39" fmla="*/ 357188 w 2233613"/>
              <a:gd name="connsiteY39" fmla="*/ 888206 h 1850231"/>
              <a:gd name="connsiteX40" fmla="*/ 321469 w 2233613"/>
              <a:gd name="connsiteY40" fmla="*/ 904875 h 1850231"/>
              <a:gd name="connsiteX41" fmla="*/ 297656 w 2233613"/>
              <a:gd name="connsiteY41" fmla="*/ 923925 h 1850231"/>
              <a:gd name="connsiteX42" fmla="*/ 280988 w 2233613"/>
              <a:gd name="connsiteY42" fmla="*/ 950118 h 1850231"/>
              <a:gd name="connsiteX43" fmla="*/ 264319 w 2233613"/>
              <a:gd name="connsiteY43" fmla="*/ 992981 h 1850231"/>
              <a:gd name="connsiteX44" fmla="*/ 245269 w 2233613"/>
              <a:gd name="connsiteY44" fmla="*/ 1057275 h 1850231"/>
              <a:gd name="connsiteX45" fmla="*/ 235744 w 2233613"/>
              <a:gd name="connsiteY45" fmla="*/ 1109662 h 1850231"/>
              <a:gd name="connsiteX46" fmla="*/ 226219 w 2233613"/>
              <a:gd name="connsiteY46" fmla="*/ 1209675 h 1850231"/>
              <a:gd name="connsiteX47" fmla="*/ 223838 w 2233613"/>
              <a:gd name="connsiteY47" fmla="*/ 1300162 h 1850231"/>
              <a:gd name="connsiteX48" fmla="*/ 230981 w 2233613"/>
              <a:gd name="connsiteY48" fmla="*/ 1347787 h 1850231"/>
              <a:gd name="connsiteX49" fmla="*/ 245269 w 2233613"/>
              <a:gd name="connsiteY49" fmla="*/ 1390650 h 1850231"/>
              <a:gd name="connsiteX50" fmla="*/ 250031 w 2233613"/>
              <a:gd name="connsiteY50" fmla="*/ 1802606 h 1850231"/>
              <a:gd name="connsiteX51" fmla="*/ 228600 w 2233613"/>
              <a:gd name="connsiteY51" fmla="*/ 1828800 h 1850231"/>
              <a:gd name="connsiteX52" fmla="*/ 204788 w 2233613"/>
              <a:gd name="connsiteY52" fmla="*/ 1845468 h 1850231"/>
              <a:gd name="connsiteX53" fmla="*/ 185738 w 2233613"/>
              <a:gd name="connsiteY53" fmla="*/ 1850231 h 1850231"/>
              <a:gd name="connsiteX54" fmla="*/ 164306 w 2233613"/>
              <a:gd name="connsiteY54" fmla="*/ 1847850 h 1850231"/>
              <a:gd name="connsiteX55" fmla="*/ 140494 w 2233613"/>
              <a:gd name="connsiteY55" fmla="*/ 1843087 h 1850231"/>
              <a:gd name="connsiteX56" fmla="*/ 116681 w 2233613"/>
              <a:gd name="connsiteY56" fmla="*/ 1826418 h 1850231"/>
              <a:gd name="connsiteX57" fmla="*/ 88106 w 2233613"/>
              <a:gd name="connsiteY57" fmla="*/ 1800225 h 1850231"/>
              <a:gd name="connsiteX58" fmla="*/ 64294 w 2233613"/>
              <a:gd name="connsiteY58" fmla="*/ 1769268 h 1850231"/>
              <a:gd name="connsiteX59" fmla="*/ 50006 w 2233613"/>
              <a:gd name="connsiteY59" fmla="*/ 1747837 h 1850231"/>
              <a:gd name="connsiteX60" fmla="*/ 42863 w 2233613"/>
              <a:gd name="connsiteY60" fmla="*/ 1728787 h 1850231"/>
              <a:gd name="connsiteX61" fmla="*/ 26194 w 2233613"/>
              <a:gd name="connsiteY61" fmla="*/ 1643062 h 1850231"/>
              <a:gd name="connsiteX62" fmla="*/ 16669 w 2233613"/>
              <a:gd name="connsiteY62" fmla="*/ 1571625 h 1850231"/>
              <a:gd name="connsiteX63" fmla="*/ 11906 w 2233613"/>
              <a:gd name="connsiteY63" fmla="*/ 1516856 h 1850231"/>
              <a:gd name="connsiteX64" fmla="*/ 4763 w 2233613"/>
              <a:gd name="connsiteY64" fmla="*/ 1428750 h 1850231"/>
              <a:gd name="connsiteX65" fmla="*/ 0 w 2233613"/>
              <a:gd name="connsiteY65" fmla="*/ 1359693 h 1850231"/>
              <a:gd name="connsiteX66" fmla="*/ 0 w 2233613"/>
              <a:gd name="connsiteY66" fmla="*/ 1257300 h 1850231"/>
              <a:gd name="connsiteX67" fmla="*/ 4763 w 2233613"/>
              <a:gd name="connsiteY67" fmla="*/ 1200150 h 1850231"/>
              <a:gd name="connsiteX68" fmla="*/ 14288 w 2233613"/>
              <a:gd name="connsiteY68" fmla="*/ 1126331 h 1850231"/>
              <a:gd name="connsiteX69" fmla="*/ 30956 w 2233613"/>
              <a:gd name="connsiteY69" fmla="*/ 1047750 h 1850231"/>
              <a:gd name="connsiteX70" fmla="*/ 50006 w 2233613"/>
              <a:gd name="connsiteY70" fmla="*/ 988218 h 1850231"/>
              <a:gd name="connsiteX71" fmla="*/ 71438 w 2233613"/>
              <a:gd name="connsiteY71" fmla="*/ 940593 h 1850231"/>
              <a:gd name="connsiteX72" fmla="*/ 92869 w 2233613"/>
              <a:gd name="connsiteY72" fmla="*/ 892968 h 1850231"/>
              <a:gd name="connsiteX73" fmla="*/ 114300 w 2233613"/>
              <a:gd name="connsiteY73" fmla="*/ 859631 h 1850231"/>
              <a:gd name="connsiteX74" fmla="*/ 152400 w 2233613"/>
              <a:gd name="connsiteY74" fmla="*/ 804862 h 1850231"/>
              <a:gd name="connsiteX75" fmla="*/ 176213 w 2233613"/>
              <a:gd name="connsiteY75" fmla="*/ 781050 h 1850231"/>
              <a:gd name="connsiteX76" fmla="*/ 211931 w 2233613"/>
              <a:gd name="connsiteY76" fmla="*/ 747712 h 1850231"/>
              <a:gd name="connsiteX77" fmla="*/ 240506 w 2233613"/>
              <a:gd name="connsiteY77" fmla="*/ 728662 h 1850231"/>
              <a:gd name="connsiteX78" fmla="*/ 280988 w 2233613"/>
              <a:gd name="connsiteY78" fmla="*/ 709612 h 1850231"/>
              <a:gd name="connsiteX79" fmla="*/ 335756 w 2233613"/>
              <a:gd name="connsiteY79" fmla="*/ 692943 h 1850231"/>
              <a:gd name="connsiteX80" fmla="*/ 383381 w 2233613"/>
              <a:gd name="connsiteY80" fmla="*/ 683418 h 1850231"/>
              <a:gd name="connsiteX81" fmla="*/ 442913 w 2233613"/>
              <a:gd name="connsiteY81" fmla="*/ 673893 h 1850231"/>
              <a:gd name="connsiteX82" fmla="*/ 509588 w 2233613"/>
              <a:gd name="connsiteY82" fmla="*/ 666750 h 1850231"/>
              <a:gd name="connsiteX83" fmla="*/ 583406 w 2233613"/>
              <a:gd name="connsiteY83" fmla="*/ 664368 h 1850231"/>
              <a:gd name="connsiteX84" fmla="*/ 688181 w 2233613"/>
              <a:gd name="connsiteY84" fmla="*/ 664368 h 1850231"/>
              <a:gd name="connsiteX85" fmla="*/ 778669 w 2233613"/>
              <a:gd name="connsiteY85" fmla="*/ 669131 h 1850231"/>
              <a:gd name="connsiteX86" fmla="*/ 981075 w 2233613"/>
              <a:gd name="connsiteY86" fmla="*/ 681037 h 1850231"/>
              <a:gd name="connsiteX87" fmla="*/ 1195388 w 2233613"/>
              <a:gd name="connsiteY87" fmla="*/ 690562 h 1850231"/>
              <a:gd name="connsiteX88" fmla="*/ 1409700 w 2233613"/>
              <a:gd name="connsiteY88" fmla="*/ 697706 h 1850231"/>
              <a:gd name="connsiteX89" fmla="*/ 1676400 w 2233613"/>
              <a:gd name="connsiteY89" fmla="*/ 704850 h 1850231"/>
              <a:gd name="connsiteX90" fmla="*/ 1897856 w 2233613"/>
              <a:gd name="connsiteY90" fmla="*/ 709612 h 1850231"/>
              <a:gd name="connsiteX91" fmla="*/ 1969294 w 2233613"/>
              <a:gd name="connsiteY91" fmla="*/ 707231 h 1850231"/>
              <a:gd name="connsiteX92" fmla="*/ 1993106 w 2233613"/>
              <a:gd name="connsiteY92" fmla="*/ 702468 h 1850231"/>
              <a:gd name="connsiteX93" fmla="*/ 2014538 w 2233613"/>
              <a:gd name="connsiteY93" fmla="*/ 692943 h 1850231"/>
              <a:gd name="connsiteX94" fmla="*/ 2026444 w 2233613"/>
              <a:gd name="connsiteY94" fmla="*/ 678656 h 1850231"/>
              <a:gd name="connsiteX95" fmla="*/ 2033588 w 2233613"/>
              <a:gd name="connsiteY95" fmla="*/ 659606 h 1850231"/>
              <a:gd name="connsiteX96" fmla="*/ 2035969 w 2233613"/>
              <a:gd name="connsiteY96" fmla="*/ 633412 h 1850231"/>
              <a:gd name="connsiteX97" fmla="*/ 2016919 w 2233613"/>
              <a:gd name="connsiteY97" fmla="*/ 564356 h 1850231"/>
              <a:gd name="connsiteX98" fmla="*/ 1974056 w 2233613"/>
              <a:gd name="connsiteY98" fmla="*/ 392906 h 1850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2233613" h="1850231">
                <a:moveTo>
                  <a:pt x="1974056" y="392906"/>
                </a:moveTo>
                <a:lnTo>
                  <a:pt x="1947863" y="297656"/>
                </a:lnTo>
                <a:lnTo>
                  <a:pt x="1921669" y="204787"/>
                </a:lnTo>
                <a:lnTo>
                  <a:pt x="1883569" y="45243"/>
                </a:lnTo>
                <a:lnTo>
                  <a:pt x="2009775" y="0"/>
                </a:lnTo>
                <a:lnTo>
                  <a:pt x="2009775" y="40481"/>
                </a:lnTo>
                <a:lnTo>
                  <a:pt x="2009775" y="69056"/>
                </a:lnTo>
                <a:lnTo>
                  <a:pt x="2021681" y="133350"/>
                </a:lnTo>
                <a:lnTo>
                  <a:pt x="2050256" y="259556"/>
                </a:lnTo>
                <a:lnTo>
                  <a:pt x="2088356" y="407193"/>
                </a:lnTo>
                <a:lnTo>
                  <a:pt x="2126456" y="540543"/>
                </a:lnTo>
                <a:lnTo>
                  <a:pt x="2162175" y="652462"/>
                </a:lnTo>
                <a:lnTo>
                  <a:pt x="2202656" y="754856"/>
                </a:lnTo>
                <a:lnTo>
                  <a:pt x="2228850" y="809625"/>
                </a:lnTo>
                <a:lnTo>
                  <a:pt x="2233613" y="823912"/>
                </a:lnTo>
                <a:lnTo>
                  <a:pt x="2216944" y="859631"/>
                </a:lnTo>
                <a:lnTo>
                  <a:pt x="2181225" y="916781"/>
                </a:lnTo>
                <a:lnTo>
                  <a:pt x="2140744" y="973931"/>
                </a:lnTo>
                <a:lnTo>
                  <a:pt x="2102644" y="1019175"/>
                </a:lnTo>
                <a:lnTo>
                  <a:pt x="2055019" y="1071562"/>
                </a:lnTo>
                <a:lnTo>
                  <a:pt x="2033588" y="1088231"/>
                </a:lnTo>
                <a:lnTo>
                  <a:pt x="2012156" y="1097756"/>
                </a:lnTo>
                <a:lnTo>
                  <a:pt x="1997869" y="1100137"/>
                </a:lnTo>
                <a:lnTo>
                  <a:pt x="1976438" y="1095375"/>
                </a:lnTo>
                <a:lnTo>
                  <a:pt x="1955006" y="1083468"/>
                </a:lnTo>
                <a:lnTo>
                  <a:pt x="1940719" y="1069181"/>
                </a:lnTo>
                <a:lnTo>
                  <a:pt x="1928813" y="1052512"/>
                </a:lnTo>
                <a:lnTo>
                  <a:pt x="1885950" y="1028700"/>
                </a:lnTo>
                <a:lnTo>
                  <a:pt x="1812131" y="997743"/>
                </a:lnTo>
                <a:lnTo>
                  <a:pt x="1724025" y="969168"/>
                </a:lnTo>
                <a:lnTo>
                  <a:pt x="1628775" y="945356"/>
                </a:lnTo>
                <a:lnTo>
                  <a:pt x="1531144" y="926306"/>
                </a:lnTo>
                <a:lnTo>
                  <a:pt x="1447800" y="914400"/>
                </a:lnTo>
                <a:lnTo>
                  <a:pt x="1335881" y="907256"/>
                </a:lnTo>
                <a:lnTo>
                  <a:pt x="1095375" y="890587"/>
                </a:lnTo>
                <a:lnTo>
                  <a:pt x="769144" y="871537"/>
                </a:lnTo>
                <a:lnTo>
                  <a:pt x="581025" y="864393"/>
                </a:lnTo>
                <a:lnTo>
                  <a:pt x="471488" y="866775"/>
                </a:lnTo>
                <a:lnTo>
                  <a:pt x="402431" y="876300"/>
                </a:lnTo>
                <a:lnTo>
                  <a:pt x="357188" y="888206"/>
                </a:lnTo>
                <a:lnTo>
                  <a:pt x="321469" y="904875"/>
                </a:lnTo>
                <a:lnTo>
                  <a:pt x="297656" y="923925"/>
                </a:lnTo>
                <a:lnTo>
                  <a:pt x="280988" y="950118"/>
                </a:lnTo>
                <a:lnTo>
                  <a:pt x="264319" y="992981"/>
                </a:lnTo>
                <a:lnTo>
                  <a:pt x="245269" y="1057275"/>
                </a:lnTo>
                <a:lnTo>
                  <a:pt x="235744" y="1109662"/>
                </a:lnTo>
                <a:lnTo>
                  <a:pt x="226219" y="1209675"/>
                </a:lnTo>
                <a:cubicBezTo>
                  <a:pt x="225425" y="1239837"/>
                  <a:pt x="224632" y="1270000"/>
                  <a:pt x="223838" y="1300162"/>
                </a:cubicBezTo>
                <a:lnTo>
                  <a:pt x="230981" y="1347787"/>
                </a:lnTo>
                <a:lnTo>
                  <a:pt x="245269" y="1390650"/>
                </a:lnTo>
                <a:cubicBezTo>
                  <a:pt x="246856" y="1527969"/>
                  <a:pt x="248444" y="1665287"/>
                  <a:pt x="250031" y="1802606"/>
                </a:cubicBezTo>
                <a:lnTo>
                  <a:pt x="228600" y="1828800"/>
                </a:lnTo>
                <a:lnTo>
                  <a:pt x="204788" y="1845468"/>
                </a:lnTo>
                <a:lnTo>
                  <a:pt x="185738" y="1850231"/>
                </a:lnTo>
                <a:lnTo>
                  <a:pt x="164306" y="1847850"/>
                </a:lnTo>
                <a:lnTo>
                  <a:pt x="140494" y="1843087"/>
                </a:lnTo>
                <a:lnTo>
                  <a:pt x="116681" y="1826418"/>
                </a:lnTo>
                <a:lnTo>
                  <a:pt x="88106" y="1800225"/>
                </a:lnTo>
                <a:lnTo>
                  <a:pt x="64294" y="1769268"/>
                </a:lnTo>
                <a:lnTo>
                  <a:pt x="50006" y="1747837"/>
                </a:lnTo>
                <a:lnTo>
                  <a:pt x="42863" y="1728787"/>
                </a:lnTo>
                <a:lnTo>
                  <a:pt x="26194" y="1643062"/>
                </a:lnTo>
                <a:lnTo>
                  <a:pt x="16669" y="1571625"/>
                </a:lnTo>
                <a:lnTo>
                  <a:pt x="11906" y="1516856"/>
                </a:lnTo>
                <a:lnTo>
                  <a:pt x="4763" y="1428750"/>
                </a:lnTo>
                <a:lnTo>
                  <a:pt x="0" y="1359693"/>
                </a:lnTo>
                <a:lnTo>
                  <a:pt x="0" y="1257300"/>
                </a:lnTo>
                <a:lnTo>
                  <a:pt x="4763" y="1200150"/>
                </a:lnTo>
                <a:lnTo>
                  <a:pt x="14288" y="1126331"/>
                </a:lnTo>
                <a:lnTo>
                  <a:pt x="30956" y="1047750"/>
                </a:lnTo>
                <a:lnTo>
                  <a:pt x="50006" y="988218"/>
                </a:lnTo>
                <a:lnTo>
                  <a:pt x="71438" y="940593"/>
                </a:lnTo>
                <a:lnTo>
                  <a:pt x="92869" y="892968"/>
                </a:lnTo>
                <a:lnTo>
                  <a:pt x="114300" y="859631"/>
                </a:lnTo>
                <a:lnTo>
                  <a:pt x="152400" y="804862"/>
                </a:lnTo>
                <a:lnTo>
                  <a:pt x="176213" y="781050"/>
                </a:lnTo>
                <a:lnTo>
                  <a:pt x="211931" y="747712"/>
                </a:lnTo>
                <a:lnTo>
                  <a:pt x="240506" y="728662"/>
                </a:lnTo>
                <a:lnTo>
                  <a:pt x="280988" y="709612"/>
                </a:lnTo>
                <a:lnTo>
                  <a:pt x="335756" y="692943"/>
                </a:lnTo>
                <a:lnTo>
                  <a:pt x="383381" y="683418"/>
                </a:lnTo>
                <a:lnTo>
                  <a:pt x="442913" y="673893"/>
                </a:lnTo>
                <a:lnTo>
                  <a:pt x="509588" y="666750"/>
                </a:lnTo>
                <a:lnTo>
                  <a:pt x="583406" y="664368"/>
                </a:lnTo>
                <a:lnTo>
                  <a:pt x="688181" y="664368"/>
                </a:lnTo>
                <a:lnTo>
                  <a:pt x="778669" y="669131"/>
                </a:lnTo>
                <a:lnTo>
                  <a:pt x="981075" y="681037"/>
                </a:lnTo>
                <a:lnTo>
                  <a:pt x="1195388" y="690562"/>
                </a:lnTo>
                <a:lnTo>
                  <a:pt x="1409700" y="697706"/>
                </a:lnTo>
                <a:lnTo>
                  <a:pt x="1676400" y="704850"/>
                </a:lnTo>
                <a:lnTo>
                  <a:pt x="1897856" y="709612"/>
                </a:lnTo>
                <a:lnTo>
                  <a:pt x="1969294" y="707231"/>
                </a:lnTo>
                <a:lnTo>
                  <a:pt x="1993106" y="702468"/>
                </a:lnTo>
                <a:lnTo>
                  <a:pt x="2014538" y="692943"/>
                </a:lnTo>
                <a:lnTo>
                  <a:pt x="2026444" y="678656"/>
                </a:lnTo>
                <a:lnTo>
                  <a:pt x="2033588" y="659606"/>
                </a:lnTo>
                <a:lnTo>
                  <a:pt x="2035969" y="633412"/>
                </a:lnTo>
                <a:lnTo>
                  <a:pt x="2016919" y="564356"/>
                </a:lnTo>
                <a:lnTo>
                  <a:pt x="1974056" y="392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74329AF9-1C85-4C40-87AC-4DCA18EF4E68}"/>
              </a:ext>
            </a:extLst>
          </p:cNvPr>
          <p:cNvSpPr/>
          <p:nvPr/>
        </p:nvSpPr>
        <p:spPr>
          <a:xfrm rot="16200000">
            <a:off x="6472238" y="3473450"/>
            <a:ext cx="841375" cy="561975"/>
          </a:xfrm>
          <a:custGeom>
            <a:avLst/>
            <a:gdLst>
              <a:gd name="connsiteX0" fmla="*/ 609600 w 840582"/>
              <a:gd name="connsiteY0" fmla="*/ 452438 h 561975"/>
              <a:gd name="connsiteX1" fmla="*/ 762000 w 840582"/>
              <a:gd name="connsiteY1" fmla="*/ 457200 h 561975"/>
              <a:gd name="connsiteX2" fmla="*/ 802482 w 840582"/>
              <a:gd name="connsiteY2" fmla="*/ 457200 h 561975"/>
              <a:gd name="connsiteX3" fmla="*/ 823913 w 840582"/>
              <a:gd name="connsiteY3" fmla="*/ 454819 h 561975"/>
              <a:gd name="connsiteX4" fmla="*/ 838200 w 840582"/>
              <a:gd name="connsiteY4" fmla="*/ 447675 h 561975"/>
              <a:gd name="connsiteX5" fmla="*/ 840582 w 840582"/>
              <a:gd name="connsiteY5" fmla="*/ 442913 h 561975"/>
              <a:gd name="connsiteX6" fmla="*/ 835819 w 840582"/>
              <a:gd name="connsiteY6" fmla="*/ 433388 h 561975"/>
              <a:gd name="connsiteX7" fmla="*/ 826294 w 840582"/>
              <a:gd name="connsiteY7" fmla="*/ 423863 h 561975"/>
              <a:gd name="connsiteX8" fmla="*/ 797719 w 840582"/>
              <a:gd name="connsiteY8" fmla="*/ 414338 h 561975"/>
              <a:gd name="connsiteX9" fmla="*/ 731044 w 840582"/>
              <a:gd name="connsiteY9" fmla="*/ 397669 h 561975"/>
              <a:gd name="connsiteX10" fmla="*/ 621507 w 840582"/>
              <a:gd name="connsiteY10" fmla="*/ 369094 h 561975"/>
              <a:gd name="connsiteX11" fmla="*/ 540544 w 840582"/>
              <a:gd name="connsiteY11" fmla="*/ 347663 h 561975"/>
              <a:gd name="connsiteX12" fmla="*/ 461963 w 840582"/>
              <a:gd name="connsiteY12" fmla="*/ 326232 h 561975"/>
              <a:gd name="connsiteX13" fmla="*/ 376238 w 840582"/>
              <a:gd name="connsiteY13" fmla="*/ 300038 h 561975"/>
              <a:gd name="connsiteX14" fmla="*/ 292894 w 840582"/>
              <a:gd name="connsiteY14" fmla="*/ 273844 h 561975"/>
              <a:gd name="connsiteX15" fmla="*/ 245269 w 840582"/>
              <a:gd name="connsiteY15" fmla="*/ 259557 h 561975"/>
              <a:gd name="connsiteX16" fmla="*/ 209550 w 840582"/>
              <a:gd name="connsiteY16" fmla="*/ 242888 h 561975"/>
              <a:gd name="connsiteX17" fmla="*/ 161925 w 840582"/>
              <a:gd name="connsiteY17" fmla="*/ 214313 h 561975"/>
              <a:gd name="connsiteX18" fmla="*/ 128588 w 840582"/>
              <a:gd name="connsiteY18" fmla="*/ 185738 h 561975"/>
              <a:gd name="connsiteX19" fmla="*/ 102394 w 840582"/>
              <a:gd name="connsiteY19" fmla="*/ 157163 h 561975"/>
              <a:gd name="connsiteX20" fmla="*/ 80963 w 840582"/>
              <a:gd name="connsiteY20" fmla="*/ 126207 h 561975"/>
              <a:gd name="connsiteX21" fmla="*/ 71438 w 840582"/>
              <a:gd name="connsiteY21" fmla="*/ 107157 h 561975"/>
              <a:gd name="connsiteX22" fmla="*/ 54769 w 840582"/>
              <a:gd name="connsiteY22" fmla="*/ 59532 h 561975"/>
              <a:gd name="connsiteX23" fmla="*/ 45244 w 840582"/>
              <a:gd name="connsiteY23" fmla="*/ 0 h 561975"/>
              <a:gd name="connsiteX24" fmla="*/ 0 w 840582"/>
              <a:gd name="connsiteY24" fmla="*/ 561975 h 561975"/>
              <a:gd name="connsiteX25" fmla="*/ 30957 w 840582"/>
              <a:gd name="connsiteY25" fmla="*/ 557213 h 561975"/>
              <a:gd name="connsiteX26" fmla="*/ 57150 w 840582"/>
              <a:gd name="connsiteY26" fmla="*/ 540544 h 561975"/>
              <a:gd name="connsiteX27" fmla="*/ 80963 w 840582"/>
              <a:gd name="connsiteY27" fmla="*/ 516732 h 561975"/>
              <a:gd name="connsiteX28" fmla="*/ 104775 w 840582"/>
              <a:gd name="connsiteY28" fmla="*/ 492919 h 561975"/>
              <a:gd name="connsiteX29" fmla="*/ 133350 w 840582"/>
              <a:gd name="connsiteY29" fmla="*/ 473869 h 561975"/>
              <a:gd name="connsiteX30" fmla="*/ 171450 w 840582"/>
              <a:gd name="connsiteY30" fmla="*/ 457200 h 561975"/>
              <a:gd name="connsiteX31" fmla="*/ 221457 w 840582"/>
              <a:gd name="connsiteY31" fmla="*/ 445294 h 561975"/>
              <a:gd name="connsiteX32" fmla="*/ 278607 w 840582"/>
              <a:gd name="connsiteY32" fmla="*/ 435769 h 561975"/>
              <a:gd name="connsiteX33" fmla="*/ 335757 w 840582"/>
              <a:gd name="connsiteY33" fmla="*/ 433388 h 561975"/>
              <a:gd name="connsiteX34" fmla="*/ 461963 w 840582"/>
              <a:gd name="connsiteY34" fmla="*/ 442913 h 561975"/>
              <a:gd name="connsiteX35" fmla="*/ 609600 w 840582"/>
              <a:gd name="connsiteY35" fmla="*/ 452438 h 561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40582" h="561975">
                <a:moveTo>
                  <a:pt x="609600" y="452438"/>
                </a:moveTo>
                <a:lnTo>
                  <a:pt x="762000" y="457200"/>
                </a:lnTo>
                <a:lnTo>
                  <a:pt x="802482" y="457200"/>
                </a:lnTo>
                <a:lnTo>
                  <a:pt x="823913" y="454819"/>
                </a:lnTo>
                <a:lnTo>
                  <a:pt x="838200" y="447675"/>
                </a:lnTo>
                <a:lnTo>
                  <a:pt x="840582" y="442913"/>
                </a:lnTo>
                <a:lnTo>
                  <a:pt x="835819" y="433388"/>
                </a:lnTo>
                <a:lnTo>
                  <a:pt x="826294" y="423863"/>
                </a:lnTo>
                <a:lnTo>
                  <a:pt x="797719" y="414338"/>
                </a:lnTo>
                <a:lnTo>
                  <a:pt x="731044" y="397669"/>
                </a:lnTo>
                <a:lnTo>
                  <a:pt x="621507" y="369094"/>
                </a:lnTo>
                <a:lnTo>
                  <a:pt x="540544" y="347663"/>
                </a:lnTo>
                <a:lnTo>
                  <a:pt x="461963" y="326232"/>
                </a:lnTo>
                <a:lnTo>
                  <a:pt x="376238" y="300038"/>
                </a:lnTo>
                <a:lnTo>
                  <a:pt x="292894" y="273844"/>
                </a:lnTo>
                <a:lnTo>
                  <a:pt x="245269" y="259557"/>
                </a:lnTo>
                <a:lnTo>
                  <a:pt x="209550" y="242888"/>
                </a:lnTo>
                <a:lnTo>
                  <a:pt x="161925" y="214313"/>
                </a:lnTo>
                <a:lnTo>
                  <a:pt x="128588" y="185738"/>
                </a:lnTo>
                <a:lnTo>
                  <a:pt x="102394" y="157163"/>
                </a:lnTo>
                <a:lnTo>
                  <a:pt x="80963" y="126207"/>
                </a:lnTo>
                <a:lnTo>
                  <a:pt x="71438" y="107157"/>
                </a:lnTo>
                <a:lnTo>
                  <a:pt x="54769" y="59532"/>
                </a:lnTo>
                <a:lnTo>
                  <a:pt x="45244" y="0"/>
                </a:lnTo>
                <a:lnTo>
                  <a:pt x="0" y="561975"/>
                </a:lnTo>
                <a:lnTo>
                  <a:pt x="30957" y="557213"/>
                </a:lnTo>
                <a:lnTo>
                  <a:pt x="57150" y="540544"/>
                </a:lnTo>
                <a:lnTo>
                  <a:pt x="80963" y="516732"/>
                </a:lnTo>
                <a:lnTo>
                  <a:pt x="104775" y="492919"/>
                </a:lnTo>
                <a:lnTo>
                  <a:pt x="133350" y="473869"/>
                </a:lnTo>
                <a:lnTo>
                  <a:pt x="171450" y="457200"/>
                </a:lnTo>
                <a:lnTo>
                  <a:pt x="221457" y="445294"/>
                </a:lnTo>
                <a:lnTo>
                  <a:pt x="278607" y="435769"/>
                </a:lnTo>
                <a:lnTo>
                  <a:pt x="335757" y="433388"/>
                </a:lnTo>
                <a:lnTo>
                  <a:pt x="461963" y="442913"/>
                </a:lnTo>
                <a:lnTo>
                  <a:pt x="609600" y="4524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93DEE28-1299-4E49-B2EB-2CE850FBAD67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765300"/>
            <a:ext cx="4765675" cy="3976688"/>
            <a:chOff x="2582863" y="1885950"/>
            <a:chExt cx="4765675" cy="3976688"/>
          </a:xfrm>
        </p:grpSpPr>
        <p:sp>
          <p:nvSpPr>
            <p:cNvPr id="9" name="フリーフォーム 15">
              <a:extLst>
                <a:ext uri="{FF2B5EF4-FFF2-40B4-BE49-F238E27FC236}">
                  <a16:creationId xmlns:a16="http://schemas.microsoft.com/office/drawing/2014/main" id="{96169C98-065D-427C-8445-2CE3A02A44A6}"/>
                </a:ext>
              </a:extLst>
            </p:cNvPr>
            <p:cNvSpPr/>
            <p:nvPr/>
          </p:nvSpPr>
          <p:spPr>
            <a:xfrm>
              <a:off x="2809875" y="1885950"/>
              <a:ext cx="1257300" cy="1928813"/>
            </a:xfrm>
            <a:custGeom>
              <a:avLst/>
              <a:gdLst>
                <a:gd name="connsiteX0" fmla="*/ 1017431 w 1256978"/>
                <a:gd name="connsiteY0" fmla="*/ 759854 h 1929256"/>
                <a:gd name="connsiteX1" fmla="*/ 906673 w 1256978"/>
                <a:gd name="connsiteY1" fmla="*/ 927279 h 1929256"/>
                <a:gd name="connsiteX2" fmla="*/ 803642 w 1256978"/>
                <a:gd name="connsiteY2" fmla="*/ 1079250 h 1929256"/>
                <a:gd name="connsiteX3" fmla="*/ 708338 w 1256978"/>
                <a:gd name="connsiteY3" fmla="*/ 1210614 h 1929256"/>
                <a:gd name="connsiteX4" fmla="*/ 625914 w 1256978"/>
                <a:gd name="connsiteY4" fmla="*/ 1318797 h 1929256"/>
                <a:gd name="connsiteX5" fmla="*/ 551216 w 1256978"/>
                <a:gd name="connsiteY5" fmla="*/ 1414101 h 1929256"/>
                <a:gd name="connsiteX6" fmla="*/ 489398 w 1256978"/>
                <a:gd name="connsiteY6" fmla="*/ 1488798 h 1929256"/>
                <a:gd name="connsiteX7" fmla="*/ 414700 w 1256978"/>
                <a:gd name="connsiteY7" fmla="*/ 1578950 h 1929256"/>
                <a:gd name="connsiteX8" fmla="*/ 296215 w 1256978"/>
                <a:gd name="connsiteY8" fmla="*/ 1697436 h 1929256"/>
                <a:gd name="connsiteX9" fmla="*/ 206062 w 1256978"/>
                <a:gd name="connsiteY9" fmla="*/ 1785012 h 1929256"/>
                <a:gd name="connsiteX10" fmla="*/ 92728 w 1256978"/>
                <a:gd name="connsiteY10" fmla="*/ 1885467 h 1929256"/>
                <a:gd name="connsiteX11" fmla="*/ 59243 w 1256978"/>
                <a:gd name="connsiteY11" fmla="*/ 1916377 h 1929256"/>
                <a:gd name="connsiteX12" fmla="*/ 43789 w 1256978"/>
                <a:gd name="connsiteY12" fmla="*/ 1924104 h 1929256"/>
                <a:gd name="connsiteX13" fmla="*/ 23182 w 1256978"/>
                <a:gd name="connsiteY13" fmla="*/ 1929256 h 1929256"/>
                <a:gd name="connsiteX14" fmla="*/ 15455 w 1256978"/>
                <a:gd name="connsiteY14" fmla="*/ 1929256 h 1929256"/>
                <a:gd name="connsiteX15" fmla="*/ 5152 w 1256978"/>
                <a:gd name="connsiteY15" fmla="*/ 1924104 h 1929256"/>
                <a:gd name="connsiteX16" fmla="*/ 2576 w 1256978"/>
                <a:gd name="connsiteY16" fmla="*/ 1916377 h 1929256"/>
                <a:gd name="connsiteX17" fmla="*/ 0 w 1256978"/>
                <a:gd name="connsiteY17" fmla="*/ 1908649 h 1929256"/>
                <a:gd name="connsiteX18" fmla="*/ 2576 w 1256978"/>
                <a:gd name="connsiteY18" fmla="*/ 1888043 h 1929256"/>
                <a:gd name="connsiteX19" fmla="*/ 23182 w 1256978"/>
                <a:gd name="connsiteY19" fmla="*/ 1857134 h 1929256"/>
                <a:gd name="connsiteX20" fmla="*/ 95304 w 1256978"/>
                <a:gd name="connsiteY20" fmla="*/ 1772133 h 1929256"/>
                <a:gd name="connsiteX21" fmla="*/ 200911 w 1256978"/>
                <a:gd name="connsiteY21" fmla="*/ 1640769 h 1929256"/>
                <a:gd name="connsiteX22" fmla="*/ 298790 w 1256978"/>
                <a:gd name="connsiteY22" fmla="*/ 1509404 h 1929256"/>
                <a:gd name="connsiteX23" fmla="*/ 394094 w 1256978"/>
                <a:gd name="connsiteY23" fmla="*/ 1378040 h 1929256"/>
                <a:gd name="connsiteX24" fmla="*/ 461064 w 1256978"/>
                <a:gd name="connsiteY24" fmla="*/ 1280160 h 1929256"/>
                <a:gd name="connsiteX25" fmla="*/ 522883 w 1256978"/>
                <a:gd name="connsiteY25" fmla="*/ 1184857 h 1929256"/>
                <a:gd name="connsiteX26" fmla="*/ 571822 w 1256978"/>
                <a:gd name="connsiteY26" fmla="*/ 1105008 h 1929256"/>
                <a:gd name="connsiteX27" fmla="*/ 628489 w 1256978"/>
                <a:gd name="connsiteY27" fmla="*/ 1009704 h 1929256"/>
                <a:gd name="connsiteX28" fmla="*/ 685156 w 1256978"/>
                <a:gd name="connsiteY28" fmla="*/ 911825 h 1929256"/>
                <a:gd name="connsiteX29" fmla="*/ 726369 w 1256978"/>
                <a:gd name="connsiteY29" fmla="*/ 837127 h 1929256"/>
                <a:gd name="connsiteX30" fmla="*/ 780460 w 1256978"/>
                <a:gd name="connsiteY30" fmla="*/ 734096 h 1929256"/>
                <a:gd name="connsiteX31" fmla="*/ 826824 w 1256978"/>
                <a:gd name="connsiteY31" fmla="*/ 631065 h 1929256"/>
                <a:gd name="connsiteX32" fmla="*/ 857733 w 1256978"/>
                <a:gd name="connsiteY32" fmla="*/ 561519 h 1929256"/>
                <a:gd name="connsiteX33" fmla="*/ 873188 w 1256978"/>
                <a:gd name="connsiteY33" fmla="*/ 517731 h 1929256"/>
                <a:gd name="connsiteX34" fmla="*/ 888643 w 1256978"/>
                <a:gd name="connsiteY34" fmla="*/ 476519 h 1929256"/>
                <a:gd name="connsiteX35" fmla="*/ 901522 w 1256978"/>
                <a:gd name="connsiteY35" fmla="*/ 432730 h 1929256"/>
                <a:gd name="connsiteX36" fmla="*/ 916976 w 1256978"/>
                <a:gd name="connsiteY36" fmla="*/ 370912 h 1929256"/>
                <a:gd name="connsiteX37" fmla="*/ 922128 w 1256978"/>
                <a:gd name="connsiteY37" fmla="*/ 332275 h 1929256"/>
                <a:gd name="connsiteX38" fmla="*/ 924704 w 1256978"/>
                <a:gd name="connsiteY38" fmla="*/ 301366 h 1929256"/>
                <a:gd name="connsiteX39" fmla="*/ 924704 w 1256978"/>
                <a:gd name="connsiteY39" fmla="*/ 278184 h 1929256"/>
                <a:gd name="connsiteX40" fmla="*/ 924704 w 1256978"/>
                <a:gd name="connsiteY40" fmla="*/ 260154 h 1929256"/>
                <a:gd name="connsiteX41" fmla="*/ 922128 w 1256978"/>
                <a:gd name="connsiteY41" fmla="*/ 234396 h 1929256"/>
                <a:gd name="connsiteX42" fmla="*/ 914400 w 1256978"/>
                <a:gd name="connsiteY42" fmla="*/ 206062 h 1929256"/>
                <a:gd name="connsiteX43" fmla="*/ 901522 w 1256978"/>
                <a:gd name="connsiteY43" fmla="*/ 177729 h 1929256"/>
                <a:gd name="connsiteX44" fmla="*/ 888643 w 1256978"/>
                <a:gd name="connsiteY44" fmla="*/ 157123 h 1929256"/>
                <a:gd name="connsiteX45" fmla="*/ 878340 w 1256978"/>
                <a:gd name="connsiteY45" fmla="*/ 146819 h 1929256"/>
                <a:gd name="connsiteX46" fmla="*/ 850006 w 1256978"/>
                <a:gd name="connsiteY46" fmla="*/ 126213 h 1929256"/>
                <a:gd name="connsiteX47" fmla="*/ 801066 w 1256978"/>
                <a:gd name="connsiteY47" fmla="*/ 92728 h 1929256"/>
                <a:gd name="connsiteX48" fmla="*/ 772733 w 1256978"/>
                <a:gd name="connsiteY48" fmla="*/ 72122 h 1929256"/>
                <a:gd name="connsiteX49" fmla="*/ 752127 w 1256978"/>
                <a:gd name="connsiteY49" fmla="*/ 54092 h 1929256"/>
                <a:gd name="connsiteX50" fmla="*/ 736672 w 1256978"/>
                <a:gd name="connsiteY50" fmla="*/ 36061 h 1929256"/>
                <a:gd name="connsiteX51" fmla="*/ 736672 w 1256978"/>
                <a:gd name="connsiteY51" fmla="*/ 23182 h 1929256"/>
                <a:gd name="connsiteX52" fmla="*/ 741824 w 1256978"/>
                <a:gd name="connsiteY52" fmla="*/ 12879 h 1929256"/>
                <a:gd name="connsiteX53" fmla="*/ 759854 w 1256978"/>
                <a:gd name="connsiteY53" fmla="*/ 5152 h 1929256"/>
                <a:gd name="connsiteX54" fmla="*/ 795915 w 1256978"/>
                <a:gd name="connsiteY54" fmla="*/ 0 h 1929256"/>
                <a:gd name="connsiteX55" fmla="*/ 837127 w 1256978"/>
                <a:gd name="connsiteY55" fmla="*/ 5152 h 1929256"/>
                <a:gd name="connsiteX56" fmla="*/ 919552 w 1256978"/>
                <a:gd name="connsiteY56" fmla="*/ 30910 h 1929256"/>
                <a:gd name="connsiteX57" fmla="*/ 1014856 w 1256978"/>
                <a:gd name="connsiteY57" fmla="*/ 64395 h 1929256"/>
                <a:gd name="connsiteX58" fmla="*/ 1043189 w 1256978"/>
                <a:gd name="connsiteY58" fmla="*/ 79849 h 1929256"/>
                <a:gd name="connsiteX59" fmla="*/ 1084402 w 1256978"/>
                <a:gd name="connsiteY59" fmla="*/ 110759 h 1929256"/>
                <a:gd name="connsiteX60" fmla="*/ 1130766 w 1256978"/>
                <a:gd name="connsiteY60" fmla="*/ 151971 h 1929256"/>
                <a:gd name="connsiteX61" fmla="*/ 1169402 w 1256978"/>
                <a:gd name="connsiteY61" fmla="*/ 190608 h 1929256"/>
                <a:gd name="connsiteX62" fmla="*/ 1202887 w 1256978"/>
                <a:gd name="connsiteY62" fmla="*/ 229244 h 1929256"/>
                <a:gd name="connsiteX63" fmla="*/ 1228645 w 1256978"/>
                <a:gd name="connsiteY63" fmla="*/ 260154 h 1929256"/>
                <a:gd name="connsiteX64" fmla="*/ 1246675 w 1256978"/>
                <a:gd name="connsiteY64" fmla="*/ 291063 h 1929256"/>
                <a:gd name="connsiteX65" fmla="*/ 1256978 w 1256978"/>
                <a:gd name="connsiteY65" fmla="*/ 329699 h 1929256"/>
                <a:gd name="connsiteX66" fmla="*/ 1254403 w 1256978"/>
                <a:gd name="connsiteY66" fmla="*/ 360609 h 1929256"/>
                <a:gd name="connsiteX67" fmla="*/ 1246675 w 1256978"/>
                <a:gd name="connsiteY67" fmla="*/ 396670 h 1929256"/>
                <a:gd name="connsiteX68" fmla="*/ 1228645 w 1256978"/>
                <a:gd name="connsiteY68" fmla="*/ 432730 h 1929256"/>
                <a:gd name="connsiteX69" fmla="*/ 1141069 w 1256978"/>
                <a:gd name="connsiteY69" fmla="*/ 556368 h 1929256"/>
                <a:gd name="connsiteX70" fmla="*/ 1017431 w 1256978"/>
                <a:gd name="connsiteY70" fmla="*/ 759854 h 192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256978" h="1929256">
                  <a:moveTo>
                    <a:pt x="1017431" y="759854"/>
                  </a:moveTo>
                  <a:lnTo>
                    <a:pt x="906673" y="927279"/>
                  </a:lnTo>
                  <a:lnTo>
                    <a:pt x="803642" y="1079250"/>
                  </a:lnTo>
                  <a:lnTo>
                    <a:pt x="708338" y="1210614"/>
                  </a:lnTo>
                  <a:lnTo>
                    <a:pt x="625914" y="1318797"/>
                  </a:lnTo>
                  <a:lnTo>
                    <a:pt x="551216" y="1414101"/>
                  </a:lnTo>
                  <a:lnTo>
                    <a:pt x="489398" y="1488798"/>
                  </a:lnTo>
                  <a:lnTo>
                    <a:pt x="414700" y="1578950"/>
                  </a:lnTo>
                  <a:lnTo>
                    <a:pt x="296215" y="1697436"/>
                  </a:lnTo>
                  <a:lnTo>
                    <a:pt x="206062" y="1785012"/>
                  </a:lnTo>
                  <a:lnTo>
                    <a:pt x="92728" y="1885467"/>
                  </a:lnTo>
                  <a:lnTo>
                    <a:pt x="59243" y="1916377"/>
                  </a:lnTo>
                  <a:lnTo>
                    <a:pt x="43789" y="1924104"/>
                  </a:lnTo>
                  <a:lnTo>
                    <a:pt x="23182" y="1929256"/>
                  </a:lnTo>
                  <a:lnTo>
                    <a:pt x="15455" y="1929256"/>
                  </a:lnTo>
                  <a:lnTo>
                    <a:pt x="5152" y="1924104"/>
                  </a:lnTo>
                  <a:lnTo>
                    <a:pt x="2576" y="1916377"/>
                  </a:lnTo>
                  <a:lnTo>
                    <a:pt x="0" y="1908649"/>
                  </a:lnTo>
                  <a:lnTo>
                    <a:pt x="2576" y="1888043"/>
                  </a:lnTo>
                  <a:lnTo>
                    <a:pt x="23182" y="1857134"/>
                  </a:lnTo>
                  <a:lnTo>
                    <a:pt x="95304" y="1772133"/>
                  </a:lnTo>
                  <a:lnTo>
                    <a:pt x="200911" y="1640769"/>
                  </a:lnTo>
                  <a:lnTo>
                    <a:pt x="298790" y="1509404"/>
                  </a:lnTo>
                  <a:lnTo>
                    <a:pt x="394094" y="1378040"/>
                  </a:lnTo>
                  <a:lnTo>
                    <a:pt x="461064" y="1280160"/>
                  </a:lnTo>
                  <a:lnTo>
                    <a:pt x="522883" y="1184857"/>
                  </a:lnTo>
                  <a:lnTo>
                    <a:pt x="571822" y="1105008"/>
                  </a:lnTo>
                  <a:lnTo>
                    <a:pt x="628489" y="1009704"/>
                  </a:lnTo>
                  <a:lnTo>
                    <a:pt x="685156" y="911825"/>
                  </a:lnTo>
                  <a:lnTo>
                    <a:pt x="726369" y="837127"/>
                  </a:lnTo>
                  <a:lnTo>
                    <a:pt x="780460" y="734096"/>
                  </a:lnTo>
                  <a:lnTo>
                    <a:pt x="826824" y="631065"/>
                  </a:lnTo>
                  <a:lnTo>
                    <a:pt x="857733" y="561519"/>
                  </a:lnTo>
                  <a:lnTo>
                    <a:pt x="873188" y="517731"/>
                  </a:lnTo>
                  <a:lnTo>
                    <a:pt x="888643" y="476519"/>
                  </a:lnTo>
                  <a:lnTo>
                    <a:pt x="901522" y="432730"/>
                  </a:lnTo>
                  <a:lnTo>
                    <a:pt x="916976" y="370912"/>
                  </a:lnTo>
                  <a:lnTo>
                    <a:pt x="922128" y="332275"/>
                  </a:lnTo>
                  <a:lnTo>
                    <a:pt x="924704" y="301366"/>
                  </a:lnTo>
                  <a:lnTo>
                    <a:pt x="924704" y="278184"/>
                  </a:lnTo>
                  <a:lnTo>
                    <a:pt x="924704" y="260154"/>
                  </a:lnTo>
                  <a:lnTo>
                    <a:pt x="922128" y="234396"/>
                  </a:lnTo>
                  <a:lnTo>
                    <a:pt x="914400" y="206062"/>
                  </a:lnTo>
                  <a:lnTo>
                    <a:pt x="901522" y="177729"/>
                  </a:lnTo>
                  <a:lnTo>
                    <a:pt x="888643" y="157123"/>
                  </a:lnTo>
                  <a:lnTo>
                    <a:pt x="878340" y="146819"/>
                  </a:lnTo>
                  <a:lnTo>
                    <a:pt x="850006" y="126213"/>
                  </a:lnTo>
                  <a:lnTo>
                    <a:pt x="801066" y="92728"/>
                  </a:lnTo>
                  <a:lnTo>
                    <a:pt x="772733" y="72122"/>
                  </a:lnTo>
                  <a:lnTo>
                    <a:pt x="752127" y="54092"/>
                  </a:lnTo>
                  <a:lnTo>
                    <a:pt x="736672" y="36061"/>
                  </a:lnTo>
                  <a:lnTo>
                    <a:pt x="736672" y="23182"/>
                  </a:lnTo>
                  <a:lnTo>
                    <a:pt x="741824" y="12879"/>
                  </a:lnTo>
                  <a:lnTo>
                    <a:pt x="759854" y="5152"/>
                  </a:lnTo>
                  <a:lnTo>
                    <a:pt x="795915" y="0"/>
                  </a:lnTo>
                  <a:lnTo>
                    <a:pt x="837127" y="5152"/>
                  </a:lnTo>
                  <a:lnTo>
                    <a:pt x="919552" y="30910"/>
                  </a:lnTo>
                  <a:lnTo>
                    <a:pt x="1014856" y="64395"/>
                  </a:lnTo>
                  <a:lnTo>
                    <a:pt x="1043189" y="79849"/>
                  </a:lnTo>
                  <a:lnTo>
                    <a:pt x="1084402" y="110759"/>
                  </a:lnTo>
                  <a:lnTo>
                    <a:pt x="1130766" y="151971"/>
                  </a:lnTo>
                  <a:lnTo>
                    <a:pt x="1169402" y="190608"/>
                  </a:lnTo>
                  <a:lnTo>
                    <a:pt x="1202887" y="229244"/>
                  </a:lnTo>
                  <a:lnTo>
                    <a:pt x="1228645" y="260154"/>
                  </a:lnTo>
                  <a:lnTo>
                    <a:pt x="1246675" y="291063"/>
                  </a:lnTo>
                  <a:lnTo>
                    <a:pt x="1256978" y="329699"/>
                  </a:lnTo>
                  <a:lnTo>
                    <a:pt x="1254403" y="360609"/>
                  </a:lnTo>
                  <a:lnTo>
                    <a:pt x="1246675" y="396670"/>
                  </a:lnTo>
                  <a:lnTo>
                    <a:pt x="1228645" y="432730"/>
                  </a:lnTo>
                  <a:lnTo>
                    <a:pt x="1141069" y="556368"/>
                  </a:lnTo>
                  <a:lnTo>
                    <a:pt x="1017431" y="75985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34">
              <a:extLst>
                <a:ext uri="{FF2B5EF4-FFF2-40B4-BE49-F238E27FC236}">
                  <a16:creationId xmlns:a16="http://schemas.microsoft.com/office/drawing/2014/main" id="{225D934F-0C80-4C0F-B85E-F638C731C47D}"/>
                </a:ext>
              </a:extLst>
            </p:cNvPr>
            <p:cNvSpPr/>
            <p:nvPr/>
          </p:nvSpPr>
          <p:spPr>
            <a:xfrm rot="16200000">
              <a:off x="4096544" y="3037681"/>
              <a:ext cx="2168525" cy="823913"/>
            </a:xfrm>
            <a:custGeom>
              <a:avLst/>
              <a:gdLst>
                <a:gd name="connsiteX0" fmla="*/ 1364456 w 2169318"/>
                <a:gd name="connsiteY0" fmla="*/ 569119 h 823912"/>
                <a:gd name="connsiteX1" fmla="*/ 1204912 w 2169318"/>
                <a:gd name="connsiteY1" fmla="*/ 554831 h 823912"/>
                <a:gd name="connsiteX2" fmla="*/ 1097756 w 2169318"/>
                <a:gd name="connsiteY2" fmla="*/ 542925 h 823912"/>
                <a:gd name="connsiteX3" fmla="*/ 966787 w 2169318"/>
                <a:gd name="connsiteY3" fmla="*/ 519112 h 823912"/>
                <a:gd name="connsiteX4" fmla="*/ 873918 w 2169318"/>
                <a:gd name="connsiteY4" fmla="*/ 500062 h 823912"/>
                <a:gd name="connsiteX5" fmla="*/ 773906 w 2169318"/>
                <a:gd name="connsiteY5" fmla="*/ 471487 h 823912"/>
                <a:gd name="connsiteX6" fmla="*/ 681037 w 2169318"/>
                <a:gd name="connsiteY6" fmla="*/ 438150 h 823912"/>
                <a:gd name="connsiteX7" fmla="*/ 569118 w 2169318"/>
                <a:gd name="connsiteY7" fmla="*/ 388144 h 823912"/>
                <a:gd name="connsiteX8" fmla="*/ 490537 w 2169318"/>
                <a:gd name="connsiteY8" fmla="*/ 347662 h 823912"/>
                <a:gd name="connsiteX9" fmla="*/ 428625 w 2169318"/>
                <a:gd name="connsiteY9" fmla="*/ 311944 h 823912"/>
                <a:gd name="connsiteX10" fmla="*/ 366712 w 2169318"/>
                <a:gd name="connsiteY10" fmla="*/ 271462 h 823912"/>
                <a:gd name="connsiteX11" fmla="*/ 271462 w 2169318"/>
                <a:gd name="connsiteY11" fmla="*/ 204787 h 823912"/>
                <a:gd name="connsiteX12" fmla="*/ 200025 w 2169318"/>
                <a:gd name="connsiteY12" fmla="*/ 147637 h 823912"/>
                <a:gd name="connsiteX13" fmla="*/ 119062 w 2169318"/>
                <a:gd name="connsiteY13" fmla="*/ 76200 h 823912"/>
                <a:gd name="connsiteX14" fmla="*/ 59531 w 2169318"/>
                <a:gd name="connsiteY14" fmla="*/ 19050 h 823912"/>
                <a:gd name="connsiteX15" fmla="*/ 30956 w 2169318"/>
                <a:gd name="connsiteY15" fmla="*/ 4762 h 823912"/>
                <a:gd name="connsiteX16" fmla="*/ 16668 w 2169318"/>
                <a:gd name="connsiteY16" fmla="*/ 0 h 823912"/>
                <a:gd name="connsiteX17" fmla="*/ 7143 w 2169318"/>
                <a:gd name="connsiteY17" fmla="*/ 0 h 823912"/>
                <a:gd name="connsiteX18" fmla="*/ 0 w 2169318"/>
                <a:gd name="connsiteY18" fmla="*/ 2381 h 823912"/>
                <a:gd name="connsiteX19" fmla="*/ 0 w 2169318"/>
                <a:gd name="connsiteY19" fmla="*/ 14287 h 823912"/>
                <a:gd name="connsiteX20" fmla="*/ 7143 w 2169318"/>
                <a:gd name="connsiteY20" fmla="*/ 47625 h 823912"/>
                <a:gd name="connsiteX21" fmla="*/ 30956 w 2169318"/>
                <a:gd name="connsiteY21" fmla="*/ 90487 h 823912"/>
                <a:gd name="connsiteX22" fmla="*/ 80962 w 2169318"/>
                <a:gd name="connsiteY22" fmla="*/ 161925 h 823912"/>
                <a:gd name="connsiteX23" fmla="*/ 133350 w 2169318"/>
                <a:gd name="connsiteY23" fmla="*/ 223837 h 823912"/>
                <a:gd name="connsiteX24" fmla="*/ 183356 w 2169318"/>
                <a:gd name="connsiteY24" fmla="*/ 283369 h 823912"/>
                <a:gd name="connsiteX25" fmla="*/ 259556 w 2169318"/>
                <a:gd name="connsiteY25" fmla="*/ 357187 h 823912"/>
                <a:gd name="connsiteX26" fmla="*/ 326231 w 2169318"/>
                <a:gd name="connsiteY26" fmla="*/ 414337 h 823912"/>
                <a:gd name="connsiteX27" fmla="*/ 402431 w 2169318"/>
                <a:gd name="connsiteY27" fmla="*/ 473869 h 823912"/>
                <a:gd name="connsiteX28" fmla="*/ 469106 w 2169318"/>
                <a:gd name="connsiteY28" fmla="*/ 519112 h 823912"/>
                <a:gd name="connsiteX29" fmla="*/ 542925 w 2169318"/>
                <a:gd name="connsiteY29" fmla="*/ 566737 h 823912"/>
                <a:gd name="connsiteX30" fmla="*/ 628650 w 2169318"/>
                <a:gd name="connsiteY30" fmla="*/ 614362 h 823912"/>
                <a:gd name="connsiteX31" fmla="*/ 688181 w 2169318"/>
                <a:gd name="connsiteY31" fmla="*/ 645319 h 823912"/>
                <a:gd name="connsiteX32" fmla="*/ 773906 w 2169318"/>
                <a:gd name="connsiteY32" fmla="*/ 678656 h 823912"/>
                <a:gd name="connsiteX33" fmla="*/ 873918 w 2169318"/>
                <a:gd name="connsiteY33" fmla="*/ 707231 h 823912"/>
                <a:gd name="connsiteX34" fmla="*/ 969168 w 2169318"/>
                <a:gd name="connsiteY34" fmla="*/ 728662 h 823912"/>
                <a:gd name="connsiteX35" fmla="*/ 1076325 w 2169318"/>
                <a:gd name="connsiteY35" fmla="*/ 750094 h 823912"/>
                <a:gd name="connsiteX36" fmla="*/ 1178718 w 2169318"/>
                <a:gd name="connsiteY36" fmla="*/ 764381 h 823912"/>
                <a:gd name="connsiteX37" fmla="*/ 1295400 w 2169318"/>
                <a:gd name="connsiteY37" fmla="*/ 776287 h 823912"/>
                <a:gd name="connsiteX38" fmla="*/ 1416843 w 2169318"/>
                <a:gd name="connsiteY38" fmla="*/ 788194 h 823912"/>
                <a:gd name="connsiteX39" fmla="*/ 1562100 w 2169318"/>
                <a:gd name="connsiteY39" fmla="*/ 795337 h 823912"/>
                <a:gd name="connsiteX40" fmla="*/ 1766887 w 2169318"/>
                <a:gd name="connsiteY40" fmla="*/ 797719 h 823912"/>
                <a:gd name="connsiteX41" fmla="*/ 1802606 w 2169318"/>
                <a:gd name="connsiteY41" fmla="*/ 804862 h 823912"/>
                <a:gd name="connsiteX42" fmla="*/ 1840706 w 2169318"/>
                <a:gd name="connsiteY42" fmla="*/ 814387 h 823912"/>
                <a:gd name="connsiteX43" fmla="*/ 1878806 w 2169318"/>
                <a:gd name="connsiteY43" fmla="*/ 819150 h 823912"/>
                <a:gd name="connsiteX44" fmla="*/ 1957387 w 2169318"/>
                <a:gd name="connsiteY44" fmla="*/ 823912 h 823912"/>
                <a:gd name="connsiteX45" fmla="*/ 2040731 w 2169318"/>
                <a:gd name="connsiteY45" fmla="*/ 752475 h 823912"/>
                <a:gd name="connsiteX46" fmla="*/ 2045493 w 2169318"/>
                <a:gd name="connsiteY46" fmla="*/ 711994 h 823912"/>
                <a:gd name="connsiteX47" fmla="*/ 2052637 w 2169318"/>
                <a:gd name="connsiteY47" fmla="*/ 681037 h 823912"/>
                <a:gd name="connsiteX48" fmla="*/ 2066925 w 2169318"/>
                <a:gd name="connsiteY48" fmla="*/ 640556 h 823912"/>
                <a:gd name="connsiteX49" fmla="*/ 2081212 w 2169318"/>
                <a:gd name="connsiteY49" fmla="*/ 604837 h 823912"/>
                <a:gd name="connsiteX50" fmla="*/ 2105025 w 2169318"/>
                <a:gd name="connsiteY50" fmla="*/ 557212 h 823912"/>
                <a:gd name="connsiteX51" fmla="*/ 2131218 w 2169318"/>
                <a:gd name="connsiteY51" fmla="*/ 507206 h 823912"/>
                <a:gd name="connsiteX52" fmla="*/ 2162175 w 2169318"/>
                <a:gd name="connsiteY52" fmla="*/ 454819 h 823912"/>
                <a:gd name="connsiteX53" fmla="*/ 2169318 w 2169318"/>
                <a:gd name="connsiteY53" fmla="*/ 431006 h 823912"/>
                <a:gd name="connsiteX54" fmla="*/ 2169318 w 2169318"/>
                <a:gd name="connsiteY54" fmla="*/ 416719 h 823912"/>
                <a:gd name="connsiteX55" fmla="*/ 2166937 w 2169318"/>
                <a:gd name="connsiteY55" fmla="*/ 409575 h 823912"/>
                <a:gd name="connsiteX56" fmla="*/ 2159793 w 2169318"/>
                <a:gd name="connsiteY56" fmla="*/ 404812 h 823912"/>
                <a:gd name="connsiteX57" fmla="*/ 2140743 w 2169318"/>
                <a:gd name="connsiteY57" fmla="*/ 407194 h 823912"/>
                <a:gd name="connsiteX58" fmla="*/ 2121693 w 2169318"/>
                <a:gd name="connsiteY58" fmla="*/ 411956 h 823912"/>
                <a:gd name="connsiteX59" fmla="*/ 2105025 w 2169318"/>
                <a:gd name="connsiteY59" fmla="*/ 423862 h 823912"/>
                <a:gd name="connsiteX60" fmla="*/ 2078831 w 2169318"/>
                <a:gd name="connsiteY60" fmla="*/ 450056 h 823912"/>
                <a:gd name="connsiteX61" fmla="*/ 2043112 w 2169318"/>
                <a:gd name="connsiteY61" fmla="*/ 478631 h 823912"/>
                <a:gd name="connsiteX62" fmla="*/ 2007393 w 2169318"/>
                <a:gd name="connsiteY62" fmla="*/ 502444 h 823912"/>
                <a:gd name="connsiteX63" fmla="*/ 1983581 w 2169318"/>
                <a:gd name="connsiteY63" fmla="*/ 519112 h 823912"/>
                <a:gd name="connsiteX64" fmla="*/ 1935956 w 2169318"/>
                <a:gd name="connsiteY64" fmla="*/ 540544 h 823912"/>
                <a:gd name="connsiteX65" fmla="*/ 1866900 w 2169318"/>
                <a:gd name="connsiteY65" fmla="*/ 561975 h 823912"/>
                <a:gd name="connsiteX66" fmla="*/ 1821656 w 2169318"/>
                <a:gd name="connsiteY66" fmla="*/ 571500 h 823912"/>
                <a:gd name="connsiteX67" fmla="*/ 1745456 w 2169318"/>
                <a:gd name="connsiteY67" fmla="*/ 576262 h 823912"/>
                <a:gd name="connsiteX68" fmla="*/ 1609725 w 2169318"/>
                <a:gd name="connsiteY68" fmla="*/ 576262 h 823912"/>
                <a:gd name="connsiteX69" fmla="*/ 1445418 w 2169318"/>
                <a:gd name="connsiteY69" fmla="*/ 573881 h 823912"/>
                <a:gd name="connsiteX70" fmla="*/ 1364456 w 2169318"/>
                <a:gd name="connsiteY70" fmla="*/ 569119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69318" h="823912">
                  <a:moveTo>
                    <a:pt x="1364456" y="569119"/>
                  </a:moveTo>
                  <a:lnTo>
                    <a:pt x="1204912" y="554831"/>
                  </a:lnTo>
                  <a:lnTo>
                    <a:pt x="1097756" y="542925"/>
                  </a:lnTo>
                  <a:lnTo>
                    <a:pt x="966787" y="519112"/>
                  </a:lnTo>
                  <a:lnTo>
                    <a:pt x="873918" y="500062"/>
                  </a:lnTo>
                  <a:lnTo>
                    <a:pt x="773906" y="471487"/>
                  </a:lnTo>
                  <a:lnTo>
                    <a:pt x="681037" y="438150"/>
                  </a:lnTo>
                  <a:lnTo>
                    <a:pt x="569118" y="388144"/>
                  </a:lnTo>
                  <a:lnTo>
                    <a:pt x="490537" y="347662"/>
                  </a:lnTo>
                  <a:lnTo>
                    <a:pt x="428625" y="311944"/>
                  </a:lnTo>
                  <a:lnTo>
                    <a:pt x="366712" y="271462"/>
                  </a:lnTo>
                  <a:lnTo>
                    <a:pt x="271462" y="204787"/>
                  </a:lnTo>
                  <a:lnTo>
                    <a:pt x="200025" y="147637"/>
                  </a:lnTo>
                  <a:lnTo>
                    <a:pt x="119062" y="76200"/>
                  </a:lnTo>
                  <a:lnTo>
                    <a:pt x="59531" y="19050"/>
                  </a:lnTo>
                  <a:lnTo>
                    <a:pt x="30956" y="4762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0" y="2381"/>
                  </a:lnTo>
                  <a:lnTo>
                    <a:pt x="0" y="14287"/>
                  </a:lnTo>
                  <a:lnTo>
                    <a:pt x="7143" y="47625"/>
                  </a:lnTo>
                  <a:lnTo>
                    <a:pt x="30956" y="90487"/>
                  </a:lnTo>
                  <a:lnTo>
                    <a:pt x="80962" y="161925"/>
                  </a:lnTo>
                  <a:lnTo>
                    <a:pt x="133350" y="223837"/>
                  </a:lnTo>
                  <a:lnTo>
                    <a:pt x="183356" y="283369"/>
                  </a:lnTo>
                  <a:lnTo>
                    <a:pt x="259556" y="357187"/>
                  </a:lnTo>
                  <a:lnTo>
                    <a:pt x="326231" y="414337"/>
                  </a:lnTo>
                  <a:lnTo>
                    <a:pt x="402431" y="473869"/>
                  </a:lnTo>
                  <a:lnTo>
                    <a:pt x="469106" y="519112"/>
                  </a:lnTo>
                  <a:lnTo>
                    <a:pt x="542925" y="566737"/>
                  </a:lnTo>
                  <a:lnTo>
                    <a:pt x="628650" y="614362"/>
                  </a:lnTo>
                  <a:lnTo>
                    <a:pt x="688181" y="645319"/>
                  </a:lnTo>
                  <a:lnTo>
                    <a:pt x="773906" y="678656"/>
                  </a:lnTo>
                  <a:lnTo>
                    <a:pt x="873918" y="707231"/>
                  </a:lnTo>
                  <a:lnTo>
                    <a:pt x="969168" y="728662"/>
                  </a:lnTo>
                  <a:lnTo>
                    <a:pt x="1076325" y="750094"/>
                  </a:lnTo>
                  <a:lnTo>
                    <a:pt x="1178718" y="764381"/>
                  </a:lnTo>
                  <a:lnTo>
                    <a:pt x="1295400" y="776287"/>
                  </a:lnTo>
                  <a:lnTo>
                    <a:pt x="1416843" y="788194"/>
                  </a:lnTo>
                  <a:lnTo>
                    <a:pt x="1562100" y="795337"/>
                  </a:lnTo>
                  <a:lnTo>
                    <a:pt x="1766887" y="797719"/>
                  </a:lnTo>
                  <a:lnTo>
                    <a:pt x="1802606" y="804862"/>
                  </a:lnTo>
                  <a:lnTo>
                    <a:pt x="1840706" y="814387"/>
                  </a:lnTo>
                  <a:lnTo>
                    <a:pt x="1878806" y="819150"/>
                  </a:lnTo>
                  <a:lnTo>
                    <a:pt x="1957387" y="823912"/>
                  </a:lnTo>
                  <a:lnTo>
                    <a:pt x="2040731" y="752475"/>
                  </a:lnTo>
                  <a:lnTo>
                    <a:pt x="2045493" y="711994"/>
                  </a:lnTo>
                  <a:lnTo>
                    <a:pt x="2052637" y="681037"/>
                  </a:lnTo>
                  <a:lnTo>
                    <a:pt x="2066925" y="640556"/>
                  </a:lnTo>
                  <a:lnTo>
                    <a:pt x="2081212" y="604837"/>
                  </a:lnTo>
                  <a:lnTo>
                    <a:pt x="2105025" y="557212"/>
                  </a:lnTo>
                  <a:lnTo>
                    <a:pt x="2131218" y="507206"/>
                  </a:lnTo>
                  <a:lnTo>
                    <a:pt x="2162175" y="454819"/>
                  </a:lnTo>
                  <a:lnTo>
                    <a:pt x="2169318" y="431006"/>
                  </a:lnTo>
                  <a:lnTo>
                    <a:pt x="2169318" y="416719"/>
                  </a:lnTo>
                  <a:lnTo>
                    <a:pt x="2166937" y="409575"/>
                  </a:lnTo>
                  <a:lnTo>
                    <a:pt x="2159793" y="404812"/>
                  </a:lnTo>
                  <a:lnTo>
                    <a:pt x="2140743" y="407194"/>
                  </a:lnTo>
                  <a:lnTo>
                    <a:pt x="2121693" y="411956"/>
                  </a:lnTo>
                  <a:lnTo>
                    <a:pt x="2105025" y="423862"/>
                  </a:lnTo>
                  <a:lnTo>
                    <a:pt x="2078831" y="450056"/>
                  </a:lnTo>
                  <a:lnTo>
                    <a:pt x="2043112" y="478631"/>
                  </a:lnTo>
                  <a:lnTo>
                    <a:pt x="2007393" y="502444"/>
                  </a:lnTo>
                  <a:lnTo>
                    <a:pt x="1983581" y="519112"/>
                  </a:lnTo>
                  <a:lnTo>
                    <a:pt x="1935956" y="540544"/>
                  </a:lnTo>
                  <a:lnTo>
                    <a:pt x="1866900" y="561975"/>
                  </a:lnTo>
                  <a:lnTo>
                    <a:pt x="1821656" y="571500"/>
                  </a:lnTo>
                  <a:lnTo>
                    <a:pt x="1745456" y="576262"/>
                  </a:lnTo>
                  <a:lnTo>
                    <a:pt x="1609725" y="576262"/>
                  </a:lnTo>
                  <a:lnTo>
                    <a:pt x="1445418" y="573881"/>
                  </a:lnTo>
                  <a:lnTo>
                    <a:pt x="1364456" y="5691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6">
              <a:extLst>
                <a:ext uri="{FF2B5EF4-FFF2-40B4-BE49-F238E27FC236}">
                  <a16:creationId xmlns:a16="http://schemas.microsoft.com/office/drawing/2014/main" id="{5E1EC371-5FA0-4EFC-98A7-433B4725221D}"/>
                </a:ext>
              </a:extLst>
            </p:cNvPr>
            <p:cNvSpPr/>
            <p:nvPr/>
          </p:nvSpPr>
          <p:spPr>
            <a:xfrm>
              <a:off x="3892550" y="2154238"/>
              <a:ext cx="1047750" cy="398462"/>
            </a:xfrm>
            <a:custGeom>
              <a:avLst/>
              <a:gdLst>
                <a:gd name="connsiteX0" fmla="*/ 558943 w 1048340"/>
                <a:gd name="connsiteY0" fmla="*/ 288487 h 399245"/>
                <a:gd name="connsiteX1" fmla="*/ 365760 w 1048340"/>
                <a:gd name="connsiteY1" fmla="*/ 334851 h 399245"/>
                <a:gd name="connsiteX2" fmla="*/ 208638 w 1048340"/>
                <a:gd name="connsiteY2" fmla="*/ 376063 h 399245"/>
                <a:gd name="connsiteX3" fmla="*/ 131364 w 1048340"/>
                <a:gd name="connsiteY3" fmla="*/ 396669 h 399245"/>
                <a:gd name="connsiteX4" fmla="*/ 113334 w 1048340"/>
                <a:gd name="connsiteY4" fmla="*/ 399245 h 399245"/>
                <a:gd name="connsiteX5" fmla="*/ 108182 w 1048340"/>
                <a:gd name="connsiteY5" fmla="*/ 399245 h 399245"/>
                <a:gd name="connsiteX6" fmla="*/ 92728 w 1048340"/>
                <a:gd name="connsiteY6" fmla="*/ 394093 h 399245"/>
                <a:gd name="connsiteX7" fmla="*/ 72121 w 1048340"/>
                <a:gd name="connsiteY7" fmla="*/ 378639 h 399245"/>
                <a:gd name="connsiteX8" fmla="*/ 59243 w 1048340"/>
                <a:gd name="connsiteY8" fmla="*/ 365760 h 399245"/>
                <a:gd name="connsiteX9" fmla="*/ 51515 w 1048340"/>
                <a:gd name="connsiteY9" fmla="*/ 347729 h 399245"/>
                <a:gd name="connsiteX10" fmla="*/ 46364 w 1048340"/>
                <a:gd name="connsiteY10" fmla="*/ 324548 h 399245"/>
                <a:gd name="connsiteX11" fmla="*/ 10303 w 1048340"/>
                <a:gd name="connsiteY11" fmla="*/ 288487 h 399245"/>
                <a:gd name="connsiteX12" fmla="*/ 0 w 1048340"/>
                <a:gd name="connsiteY12" fmla="*/ 273032 h 399245"/>
                <a:gd name="connsiteX13" fmla="*/ 95303 w 1048340"/>
                <a:gd name="connsiteY13" fmla="*/ 151971 h 399245"/>
                <a:gd name="connsiteX14" fmla="*/ 154546 w 1048340"/>
                <a:gd name="connsiteY14" fmla="*/ 180304 h 399245"/>
                <a:gd name="connsiteX15" fmla="*/ 195759 w 1048340"/>
                <a:gd name="connsiteY15" fmla="*/ 193183 h 399245"/>
                <a:gd name="connsiteX16" fmla="*/ 229244 w 1048340"/>
                <a:gd name="connsiteY16" fmla="*/ 198335 h 399245"/>
                <a:gd name="connsiteX17" fmla="*/ 265305 w 1048340"/>
                <a:gd name="connsiteY17" fmla="*/ 198335 h 399245"/>
                <a:gd name="connsiteX18" fmla="*/ 301365 w 1048340"/>
                <a:gd name="connsiteY18" fmla="*/ 195759 h 399245"/>
                <a:gd name="connsiteX19" fmla="*/ 370911 w 1048340"/>
                <a:gd name="connsiteY19" fmla="*/ 185456 h 399245"/>
                <a:gd name="connsiteX20" fmla="*/ 445609 w 1048340"/>
                <a:gd name="connsiteY20" fmla="*/ 167425 h 399245"/>
                <a:gd name="connsiteX21" fmla="*/ 553791 w 1048340"/>
                <a:gd name="connsiteY21" fmla="*/ 133940 h 399245"/>
                <a:gd name="connsiteX22" fmla="*/ 659398 w 1048340"/>
                <a:gd name="connsiteY22" fmla="*/ 90152 h 399245"/>
                <a:gd name="connsiteX23" fmla="*/ 710914 w 1048340"/>
                <a:gd name="connsiteY23" fmla="*/ 66970 h 399245"/>
                <a:gd name="connsiteX24" fmla="*/ 739247 w 1048340"/>
                <a:gd name="connsiteY24" fmla="*/ 43788 h 399245"/>
                <a:gd name="connsiteX25" fmla="*/ 783035 w 1048340"/>
                <a:gd name="connsiteY25" fmla="*/ 18030 h 399245"/>
                <a:gd name="connsiteX26" fmla="*/ 819096 w 1048340"/>
                <a:gd name="connsiteY26" fmla="*/ 2576 h 399245"/>
                <a:gd name="connsiteX27" fmla="*/ 839702 w 1048340"/>
                <a:gd name="connsiteY27" fmla="*/ 0 h 399245"/>
                <a:gd name="connsiteX28" fmla="*/ 852581 w 1048340"/>
                <a:gd name="connsiteY28" fmla="*/ 0 h 399245"/>
                <a:gd name="connsiteX29" fmla="*/ 883490 w 1048340"/>
                <a:gd name="connsiteY29" fmla="*/ 18030 h 399245"/>
                <a:gd name="connsiteX30" fmla="*/ 932430 w 1048340"/>
                <a:gd name="connsiteY30" fmla="*/ 48940 h 399245"/>
                <a:gd name="connsiteX31" fmla="*/ 991673 w 1048340"/>
                <a:gd name="connsiteY31" fmla="*/ 92728 h 399245"/>
                <a:gd name="connsiteX32" fmla="*/ 1017431 w 1048340"/>
                <a:gd name="connsiteY32" fmla="*/ 118486 h 399245"/>
                <a:gd name="connsiteX33" fmla="*/ 1032885 w 1048340"/>
                <a:gd name="connsiteY33" fmla="*/ 139092 h 399245"/>
                <a:gd name="connsiteX34" fmla="*/ 1045764 w 1048340"/>
                <a:gd name="connsiteY34" fmla="*/ 159698 h 399245"/>
                <a:gd name="connsiteX35" fmla="*/ 1048340 w 1048340"/>
                <a:gd name="connsiteY35" fmla="*/ 175153 h 399245"/>
                <a:gd name="connsiteX36" fmla="*/ 1048340 w 1048340"/>
                <a:gd name="connsiteY36" fmla="*/ 208638 h 399245"/>
                <a:gd name="connsiteX37" fmla="*/ 1040613 w 1048340"/>
                <a:gd name="connsiteY37" fmla="*/ 231820 h 399245"/>
                <a:gd name="connsiteX38" fmla="*/ 1022582 w 1048340"/>
                <a:gd name="connsiteY38" fmla="*/ 255002 h 399245"/>
                <a:gd name="connsiteX39" fmla="*/ 996825 w 1048340"/>
                <a:gd name="connsiteY39" fmla="*/ 278184 h 399245"/>
                <a:gd name="connsiteX40" fmla="*/ 685156 w 1048340"/>
                <a:gd name="connsiteY40" fmla="*/ 262729 h 399245"/>
                <a:gd name="connsiteX41" fmla="*/ 558943 w 1048340"/>
                <a:gd name="connsiteY41" fmla="*/ 28848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8340" h="399245">
                  <a:moveTo>
                    <a:pt x="558943" y="288487"/>
                  </a:moveTo>
                  <a:lnTo>
                    <a:pt x="365760" y="334851"/>
                  </a:lnTo>
                  <a:lnTo>
                    <a:pt x="208638" y="376063"/>
                  </a:lnTo>
                  <a:lnTo>
                    <a:pt x="131364" y="396669"/>
                  </a:lnTo>
                  <a:lnTo>
                    <a:pt x="113334" y="399245"/>
                  </a:lnTo>
                  <a:lnTo>
                    <a:pt x="108182" y="399245"/>
                  </a:lnTo>
                  <a:lnTo>
                    <a:pt x="92728" y="394093"/>
                  </a:lnTo>
                  <a:lnTo>
                    <a:pt x="72121" y="378639"/>
                  </a:lnTo>
                  <a:lnTo>
                    <a:pt x="59243" y="365760"/>
                  </a:lnTo>
                  <a:lnTo>
                    <a:pt x="51515" y="347729"/>
                  </a:lnTo>
                  <a:lnTo>
                    <a:pt x="46364" y="324548"/>
                  </a:lnTo>
                  <a:lnTo>
                    <a:pt x="10303" y="288487"/>
                  </a:lnTo>
                  <a:lnTo>
                    <a:pt x="0" y="273032"/>
                  </a:lnTo>
                  <a:lnTo>
                    <a:pt x="95303" y="151971"/>
                  </a:lnTo>
                  <a:lnTo>
                    <a:pt x="154546" y="180304"/>
                  </a:lnTo>
                  <a:lnTo>
                    <a:pt x="195759" y="193183"/>
                  </a:lnTo>
                  <a:lnTo>
                    <a:pt x="229244" y="198335"/>
                  </a:lnTo>
                  <a:lnTo>
                    <a:pt x="265305" y="198335"/>
                  </a:lnTo>
                  <a:lnTo>
                    <a:pt x="301365" y="195759"/>
                  </a:lnTo>
                  <a:lnTo>
                    <a:pt x="370911" y="185456"/>
                  </a:lnTo>
                  <a:lnTo>
                    <a:pt x="445609" y="167425"/>
                  </a:lnTo>
                  <a:lnTo>
                    <a:pt x="553791" y="133940"/>
                  </a:lnTo>
                  <a:lnTo>
                    <a:pt x="659398" y="90152"/>
                  </a:lnTo>
                  <a:lnTo>
                    <a:pt x="710914" y="66970"/>
                  </a:lnTo>
                  <a:lnTo>
                    <a:pt x="739247" y="43788"/>
                  </a:lnTo>
                  <a:lnTo>
                    <a:pt x="783035" y="18030"/>
                  </a:lnTo>
                  <a:lnTo>
                    <a:pt x="819096" y="2576"/>
                  </a:lnTo>
                  <a:lnTo>
                    <a:pt x="839702" y="0"/>
                  </a:lnTo>
                  <a:lnTo>
                    <a:pt x="852581" y="0"/>
                  </a:lnTo>
                  <a:lnTo>
                    <a:pt x="883490" y="18030"/>
                  </a:lnTo>
                  <a:lnTo>
                    <a:pt x="932430" y="48940"/>
                  </a:lnTo>
                  <a:lnTo>
                    <a:pt x="991673" y="92728"/>
                  </a:lnTo>
                  <a:lnTo>
                    <a:pt x="1017431" y="118486"/>
                  </a:lnTo>
                  <a:lnTo>
                    <a:pt x="1032885" y="139092"/>
                  </a:lnTo>
                  <a:lnTo>
                    <a:pt x="1045764" y="159698"/>
                  </a:lnTo>
                  <a:lnTo>
                    <a:pt x="1048340" y="175153"/>
                  </a:lnTo>
                  <a:lnTo>
                    <a:pt x="1048340" y="208638"/>
                  </a:lnTo>
                  <a:lnTo>
                    <a:pt x="1040613" y="231820"/>
                  </a:lnTo>
                  <a:lnTo>
                    <a:pt x="1022582" y="255002"/>
                  </a:lnTo>
                  <a:lnTo>
                    <a:pt x="996825" y="278184"/>
                  </a:lnTo>
                  <a:lnTo>
                    <a:pt x="685156" y="262729"/>
                  </a:lnTo>
                  <a:lnTo>
                    <a:pt x="558943" y="2884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31">
              <a:extLst>
                <a:ext uri="{FF2B5EF4-FFF2-40B4-BE49-F238E27FC236}">
                  <a16:creationId xmlns:a16="http://schemas.microsoft.com/office/drawing/2014/main" id="{A963135F-02CA-421A-B50A-2D9815CDA487}"/>
                </a:ext>
              </a:extLst>
            </p:cNvPr>
            <p:cNvSpPr/>
            <p:nvPr/>
          </p:nvSpPr>
          <p:spPr>
            <a:xfrm rot="16200000">
              <a:off x="2042319" y="2870994"/>
              <a:ext cx="3433763" cy="2352675"/>
            </a:xfrm>
            <a:custGeom>
              <a:avLst/>
              <a:gdLst>
                <a:gd name="connsiteX0" fmla="*/ 1534229 w 3433603"/>
                <a:gd name="connsiteY0" fmla="*/ 1267272 h 2353506"/>
                <a:gd name="connsiteX1" fmla="*/ 1429901 w 3433603"/>
                <a:gd name="connsiteY1" fmla="*/ 1205903 h 2353506"/>
                <a:gd name="connsiteX2" fmla="*/ 1301026 w 3433603"/>
                <a:gd name="connsiteY2" fmla="*/ 1126123 h 2353506"/>
                <a:gd name="connsiteX3" fmla="*/ 1208972 w 3433603"/>
                <a:gd name="connsiteY3" fmla="*/ 1067822 h 2353506"/>
                <a:gd name="connsiteX4" fmla="*/ 1110782 w 3433603"/>
                <a:gd name="connsiteY4" fmla="*/ 1000316 h 2353506"/>
                <a:gd name="connsiteX5" fmla="*/ 1024865 w 3433603"/>
                <a:gd name="connsiteY5" fmla="*/ 935879 h 2353506"/>
                <a:gd name="connsiteX6" fmla="*/ 899058 w 3433603"/>
                <a:gd name="connsiteY6" fmla="*/ 840757 h 2353506"/>
                <a:gd name="connsiteX7" fmla="*/ 813141 w 3433603"/>
                <a:gd name="connsiteY7" fmla="*/ 770182 h 2353506"/>
                <a:gd name="connsiteX8" fmla="*/ 714951 w 3433603"/>
                <a:gd name="connsiteY8" fmla="*/ 693471 h 2353506"/>
                <a:gd name="connsiteX9" fmla="*/ 638239 w 3433603"/>
                <a:gd name="connsiteY9" fmla="*/ 622896 h 2353506"/>
                <a:gd name="connsiteX10" fmla="*/ 552322 w 3433603"/>
                <a:gd name="connsiteY10" fmla="*/ 546185 h 2353506"/>
                <a:gd name="connsiteX11" fmla="*/ 423447 w 3433603"/>
                <a:gd name="connsiteY11" fmla="*/ 420378 h 2353506"/>
                <a:gd name="connsiteX12" fmla="*/ 328325 w 3433603"/>
                <a:gd name="connsiteY12" fmla="*/ 322188 h 2353506"/>
                <a:gd name="connsiteX13" fmla="*/ 248545 w 3433603"/>
                <a:gd name="connsiteY13" fmla="*/ 236271 h 2353506"/>
                <a:gd name="connsiteX14" fmla="*/ 165697 w 3433603"/>
                <a:gd name="connsiteY14" fmla="*/ 144217 h 2353506"/>
                <a:gd name="connsiteX15" fmla="*/ 110465 w 3433603"/>
                <a:gd name="connsiteY15" fmla="*/ 76711 h 2353506"/>
                <a:gd name="connsiteX16" fmla="*/ 55233 w 3433603"/>
                <a:gd name="connsiteY16" fmla="*/ 15342 h 2353506"/>
                <a:gd name="connsiteX17" fmla="*/ 36822 w 3433603"/>
                <a:gd name="connsiteY17" fmla="*/ 6137 h 2353506"/>
                <a:gd name="connsiteX18" fmla="*/ 15343 w 3433603"/>
                <a:gd name="connsiteY18" fmla="*/ 0 h 2353506"/>
                <a:gd name="connsiteX19" fmla="*/ 9206 w 3433603"/>
                <a:gd name="connsiteY19" fmla="*/ 0 h 2353506"/>
                <a:gd name="connsiteX20" fmla="*/ 0 w 3433603"/>
                <a:gd name="connsiteY20" fmla="*/ 6137 h 2353506"/>
                <a:gd name="connsiteX21" fmla="*/ 0 w 3433603"/>
                <a:gd name="connsiteY21" fmla="*/ 21479 h 2353506"/>
                <a:gd name="connsiteX22" fmla="*/ 18411 w 3433603"/>
                <a:gd name="connsiteY22" fmla="*/ 70574 h 2353506"/>
                <a:gd name="connsiteX23" fmla="*/ 101259 w 3433603"/>
                <a:gd name="connsiteY23" fmla="*/ 196381 h 2353506"/>
                <a:gd name="connsiteX24" fmla="*/ 208655 w 3433603"/>
                <a:gd name="connsiteY24" fmla="*/ 346735 h 2353506"/>
                <a:gd name="connsiteX25" fmla="*/ 312983 w 3433603"/>
                <a:gd name="connsiteY25" fmla="*/ 484816 h 2353506"/>
                <a:gd name="connsiteX26" fmla="*/ 392763 w 3433603"/>
                <a:gd name="connsiteY26" fmla="*/ 586075 h 2353506"/>
                <a:gd name="connsiteX27" fmla="*/ 503227 w 3433603"/>
                <a:gd name="connsiteY27" fmla="*/ 708813 h 2353506"/>
                <a:gd name="connsiteX28" fmla="*/ 613692 w 3433603"/>
                <a:gd name="connsiteY28" fmla="*/ 828483 h 2353506"/>
                <a:gd name="connsiteX29" fmla="*/ 785525 w 3433603"/>
                <a:gd name="connsiteY29" fmla="*/ 991111 h 2353506"/>
                <a:gd name="connsiteX30" fmla="*/ 920537 w 3433603"/>
                <a:gd name="connsiteY30" fmla="*/ 1107712 h 2353506"/>
                <a:gd name="connsiteX31" fmla="*/ 1027933 w 3433603"/>
                <a:gd name="connsiteY31" fmla="*/ 1196698 h 2353506"/>
                <a:gd name="connsiteX32" fmla="*/ 1184425 w 3433603"/>
                <a:gd name="connsiteY32" fmla="*/ 1313299 h 2353506"/>
                <a:gd name="connsiteX33" fmla="*/ 1331710 w 3433603"/>
                <a:gd name="connsiteY33" fmla="*/ 1411490 h 2353506"/>
                <a:gd name="connsiteX34" fmla="*/ 1423764 w 3433603"/>
                <a:gd name="connsiteY34" fmla="*/ 1469790 h 2353506"/>
                <a:gd name="connsiteX35" fmla="*/ 1564913 w 3433603"/>
                <a:gd name="connsiteY35" fmla="*/ 1549570 h 2353506"/>
                <a:gd name="connsiteX36" fmla="*/ 1847211 w 3433603"/>
                <a:gd name="connsiteY36" fmla="*/ 1702993 h 2353506"/>
                <a:gd name="connsiteX37" fmla="*/ 2055866 w 3433603"/>
                <a:gd name="connsiteY37" fmla="*/ 1810389 h 2353506"/>
                <a:gd name="connsiteX38" fmla="*/ 2282932 w 3433603"/>
                <a:gd name="connsiteY38" fmla="*/ 1917785 h 2353506"/>
                <a:gd name="connsiteX39" fmla="*/ 2506929 w 3433603"/>
                <a:gd name="connsiteY39" fmla="*/ 2006770 h 2353506"/>
                <a:gd name="connsiteX40" fmla="*/ 2712516 w 3433603"/>
                <a:gd name="connsiteY40" fmla="*/ 2089618 h 2353506"/>
                <a:gd name="connsiteX41" fmla="*/ 2991745 w 3433603"/>
                <a:gd name="connsiteY41" fmla="*/ 2187809 h 2353506"/>
                <a:gd name="connsiteX42" fmla="*/ 3252564 w 3433603"/>
                <a:gd name="connsiteY42" fmla="*/ 2270657 h 2353506"/>
                <a:gd name="connsiteX43" fmla="*/ 3298591 w 3433603"/>
                <a:gd name="connsiteY43" fmla="*/ 2286000 h 2353506"/>
                <a:gd name="connsiteX44" fmla="*/ 3317002 w 3433603"/>
                <a:gd name="connsiteY44" fmla="*/ 2295205 h 2353506"/>
                <a:gd name="connsiteX45" fmla="*/ 3332344 w 3433603"/>
                <a:gd name="connsiteY45" fmla="*/ 2310547 h 2353506"/>
                <a:gd name="connsiteX46" fmla="*/ 3359960 w 3433603"/>
                <a:gd name="connsiteY46" fmla="*/ 2335095 h 2353506"/>
                <a:gd name="connsiteX47" fmla="*/ 3390645 w 3433603"/>
                <a:gd name="connsiteY47" fmla="*/ 2350437 h 2353506"/>
                <a:gd name="connsiteX48" fmla="*/ 3433603 w 3433603"/>
                <a:gd name="connsiteY48" fmla="*/ 2353506 h 2353506"/>
                <a:gd name="connsiteX49" fmla="*/ 3359960 w 3433603"/>
                <a:gd name="connsiteY49" fmla="*/ 1985291 h 2353506"/>
                <a:gd name="connsiteX50" fmla="*/ 3329276 w 3433603"/>
                <a:gd name="connsiteY50" fmla="*/ 1994496 h 2353506"/>
                <a:gd name="connsiteX51" fmla="*/ 3310865 w 3433603"/>
                <a:gd name="connsiteY51" fmla="*/ 1994496 h 2353506"/>
                <a:gd name="connsiteX52" fmla="*/ 3261769 w 3433603"/>
                <a:gd name="connsiteY52" fmla="*/ 1982222 h 2353506"/>
                <a:gd name="connsiteX53" fmla="*/ 3114484 w 3433603"/>
                <a:gd name="connsiteY53" fmla="*/ 1939264 h 2353506"/>
                <a:gd name="connsiteX54" fmla="*/ 2954924 w 3433603"/>
                <a:gd name="connsiteY54" fmla="*/ 1887100 h 2353506"/>
                <a:gd name="connsiteX55" fmla="*/ 2743200 w 3433603"/>
                <a:gd name="connsiteY55" fmla="*/ 1816526 h 2353506"/>
                <a:gd name="connsiteX56" fmla="*/ 2531477 w 3433603"/>
                <a:gd name="connsiteY56" fmla="*/ 1736746 h 2353506"/>
                <a:gd name="connsiteX57" fmla="*/ 2325890 w 3433603"/>
                <a:gd name="connsiteY57" fmla="*/ 1653898 h 2353506"/>
                <a:gd name="connsiteX58" fmla="*/ 2080414 w 3433603"/>
                <a:gd name="connsiteY58" fmla="*/ 1540365 h 2353506"/>
                <a:gd name="connsiteX59" fmla="*/ 1853348 w 3433603"/>
                <a:gd name="connsiteY59" fmla="*/ 1429900 h 2353506"/>
                <a:gd name="connsiteX60" fmla="*/ 1745952 w 3433603"/>
                <a:gd name="connsiteY60" fmla="*/ 1386942 h 2353506"/>
                <a:gd name="connsiteX61" fmla="*/ 1534229 w 3433603"/>
                <a:gd name="connsiteY61" fmla="*/ 1267272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433603" h="2353506">
                  <a:moveTo>
                    <a:pt x="1534229" y="1267272"/>
                  </a:moveTo>
                  <a:lnTo>
                    <a:pt x="1429901" y="1205903"/>
                  </a:lnTo>
                  <a:lnTo>
                    <a:pt x="1301026" y="1126123"/>
                  </a:lnTo>
                  <a:lnTo>
                    <a:pt x="1208972" y="1067822"/>
                  </a:lnTo>
                  <a:lnTo>
                    <a:pt x="1110782" y="1000316"/>
                  </a:lnTo>
                  <a:lnTo>
                    <a:pt x="1024865" y="935879"/>
                  </a:lnTo>
                  <a:lnTo>
                    <a:pt x="899058" y="840757"/>
                  </a:lnTo>
                  <a:lnTo>
                    <a:pt x="813141" y="770182"/>
                  </a:lnTo>
                  <a:lnTo>
                    <a:pt x="714951" y="693471"/>
                  </a:lnTo>
                  <a:lnTo>
                    <a:pt x="638239" y="622896"/>
                  </a:lnTo>
                  <a:lnTo>
                    <a:pt x="552322" y="546185"/>
                  </a:lnTo>
                  <a:lnTo>
                    <a:pt x="423447" y="420378"/>
                  </a:lnTo>
                  <a:lnTo>
                    <a:pt x="328325" y="322188"/>
                  </a:lnTo>
                  <a:lnTo>
                    <a:pt x="248545" y="236271"/>
                  </a:lnTo>
                  <a:lnTo>
                    <a:pt x="165697" y="144217"/>
                  </a:lnTo>
                  <a:lnTo>
                    <a:pt x="110465" y="76711"/>
                  </a:lnTo>
                  <a:lnTo>
                    <a:pt x="55233" y="15342"/>
                  </a:lnTo>
                  <a:lnTo>
                    <a:pt x="36822" y="6137"/>
                  </a:lnTo>
                  <a:lnTo>
                    <a:pt x="15343" y="0"/>
                  </a:lnTo>
                  <a:lnTo>
                    <a:pt x="9206" y="0"/>
                  </a:lnTo>
                  <a:lnTo>
                    <a:pt x="0" y="6137"/>
                  </a:lnTo>
                  <a:lnTo>
                    <a:pt x="0" y="21479"/>
                  </a:lnTo>
                  <a:lnTo>
                    <a:pt x="18411" y="70574"/>
                  </a:lnTo>
                  <a:lnTo>
                    <a:pt x="101259" y="196381"/>
                  </a:lnTo>
                  <a:lnTo>
                    <a:pt x="208655" y="346735"/>
                  </a:lnTo>
                  <a:lnTo>
                    <a:pt x="312983" y="484816"/>
                  </a:lnTo>
                  <a:lnTo>
                    <a:pt x="392763" y="586075"/>
                  </a:lnTo>
                  <a:lnTo>
                    <a:pt x="503227" y="708813"/>
                  </a:lnTo>
                  <a:lnTo>
                    <a:pt x="613692" y="828483"/>
                  </a:lnTo>
                  <a:lnTo>
                    <a:pt x="785525" y="991111"/>
                  </a:lnTo>
                  <a:lnTo>
                    <a:pt x="920537" y="1107712"/>
                  </a:lnTo>
                  <a:lnTo>
                    <a:pt x="1027933" y="1196698"/>
                  </a:lnTo>
                  <a:lnTo>
                    <a:pt x="1184425" y="1313299"/>
                  </a:lnTo>
                  <a:lnTo>
                    <a:pt x="1331710" y="1411490"/>
                  </a:lnTo>
                  <a:lnTo>
                    <a:pt x="1423764" y="1469790"/>
                  </a:lnTo>
                  <a:lnTo>
                    <a:pt x="1564913" y="1549570"/>
                  </a:lnTo>
                  <a:lnTo>
                    <a:pt x="1847211" y="1702993"/>
                  </a:lnTo>
                  <a:lnTo>
                    <a:pt x="2055866" y="1810389"/>
                  </a:lnTo>
                  <a:lnTo>
                    <a:pt x="2282932" y="1917785"/>
                  </a:lnTo>
                  <a:lnTo>
                    <a:pt x="2506929" y="2006770"/>
                  </a:lnTo>
                  <a:lnTo>
                    <a:pt x="2712516" y="2089618"/>
                  </a:lnTo>
                  <a:lnTo>
                    <a:pt x="2991745" y="2187809"/>
                  </a:lnTo>
                  <a:lnTo>
                    <a:pt x="3252564" y="2270657"/>
                  </a:lnTo>
                  <a:lnTo>
                    <a:pt x="3298591" y="2286000"/>
                  </a:lnTo>
                  <a:lnTo>
                    <a:pt x="3317002" y="2295205"/>
                  </a:lnTo>
                  <a:lnTo>
                    <a:pt x="3332344" y="2310547"/>
                  </a:lnTo>
                  <a:lnTo>
                    <a:pt x="3359960" y="2335095"/>
                  </a:lnTo>
                  <a:lnTo>
                    <a:pt x="3390645" y="2350437"/>
                  </a:lnTo>
                  <a:lnTo>
                    <a:pt x="3433603" y="2353506"/>
                  </a:lnTo>
                  <a:lnTo>
                    <a:pt x="3359960" y="1985291"/>
                  </a:lnTo>
                  <a:lnTo>
                    <a:pt x="3329276" y="1994496"/>
                  </a:lnTo>
                  <a:lnTo>
                    <a:pt x="3310865" y="1994496"/>
                  </a:lnTo>
                  <a:lnTo>
                    <a:pt x="3261769" y="1982222"/>
                  </a:lnTo>
                  <a:lnTo>
                    <a:pt x="3114484" y="1939264"/>
                  </a:lnTo>
                  <a:lnTo>
                    <a:pt x="2954924" y="1887100"/>
                  </a:lnTo>
                  <a:lnTo>
                    <a:pt x="2743200" y="1816526"/>
                  </a:lnTo>
                  <a:lnTo>
                    <a:pt x="2531477" y="1736746"/>
                  </a:lnTo>
                  <a:lnTo>
                    <a:pt x="2325890" y="1653898"/>
                  </a:lnTo>
                  <a:lnTo>
                    <a:pt x="2080414" y="1540365"/>
                  </a:lnTo>
                  <a:lnTo>
                    <a:pt x="1853348" y="1429900"/>
                  </a:lnTo>
                  <a:lnTo>
                    <a:pt x="1745952" y="1386942"/>
                  </a:lnTo>
                  <a:lnTo>
                    <a:pt x="1534229" y="126727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7">
              <a:extLst>
                <a:ext uri="{FF2B5EF4-FFF2-40B4-BE49-F238E27FC236}">
                  <a16:creationId xmlns:a16="http://schemas.microsoft.com/office/drawing/2014/main" id="{4656C0DB-1937-44EB-9AA8-A4A6A3D1A23C}"/>
                </a:ext>
              </a:extLst>
            </p:cNvPr>
            <p:cNvSpPr/>
            <p:nvPr/>
          </p:nvSpPr>
          <p:spPr>
            <a:xfrm>
              <a:off x="3181350" y="3333750"/>
              <a:ext cx="4167188" cy="2528888"/>
            </a:xfrm>
            <a:custGeom>
              <a:avLst/>
              <a:gdLst>
                <a:gd name="connsiteX0" fmla="*/ 1516068 w 4167488"/>
                <a:gd name="connsiteY0" fmla="*/ 1465080 h 2529047"/>
                <a:gd name="connsiteX1" fmla="*/ 1393695 w 4167488"/>
                <a:gd name="connsiteY1" fmla="*/ 1349505 h 2529047"/>
                <a:gd name="connsiteX2" fmla="*/ 1298516 w 4167488"/>
                <a:gd name="connsiteY2" fmla="*/ 1257725 h 2529047"/>
                <a:gd name="connsiteX3" fmla="*/ 1216933 w 4167488"/>
                <a:gd name="connsiteY3" fmla="*/ 1172744 h 2529047"/>
                <a:gd name="connsiteX4" fmla="*/ 1104758 w 4167488"/>
                <a:gd name="connsiteY4" fmla="*/ 1063967 h 2529047"/>
                <a:gd name="connsiteX5" fmla="*/ 1026575 w 4167488"/>
                <a:gd name="connsiteY5" fmla="*/ 989184 h 2529047"/>
                <a:gd name="connsiteX6" fmla="*/ 917799 w 4167488"/>
                <a:gd name="connsiteY6" fmla="*/ 880408 h 2529047"/>
                <a:gd name="connsiteX7" fmla="*/ 792026 w 4167488"/>
                <a:gd name="connsiteY7" fmla="*/ 707045 h 2529047"/>
                <a:gd name="connsiteX8" fmla="*/ 707045 w 4167488"/>
                <a:gd name="connsiteY8" fmla="*/ 625463 h 2529047"/>
                <a:gd name="connsiteX9" fmla="*/ 615265 w 4167488"/>
                <a:gd name="connsiteY9" fmla="*/ 533683 h 2529047"/>
                <a:gd name="connsiteX10" fmla="*/ 492892 w 4167488"/>
                <a:gd name="connsiteY10" fmla="*/ 421508 h 2529047"/>
                <a:gd name="connsiteX11" fmla="*/ 441903 w 4167488"/>
                <a:gd name="connsiteY11" fmla="*/ 373918 h 2529047"/>
                <a:gd name="connsiteX12" fmla="*/ 401112 w 4167488"/>
                <a:gd name="connsiteY12" fmla="*/ 336526 h 2529047"/>
                <a:gd name="connsiteX13" fmla="*/ 343324 w 4167488"/>
                <a:gd name="connsiteY13" fmla="*/ 288937 h 2529047"/>
                <a:gd name="connsiteX14" fmla="*/ 305933 w 4167488"/>
                <a:gd name="connsiteY14" fmla="*/ 261743 h 2529047"/>
                <a:gd name="connsiteX15" fmla="*/ 248145 w 4167488"/>
                <a:gd name="connsiteY15" fmla="*/ 220952 h 2529047"/>
                <a:gd name="connsiteX16" fmla="*/ 207354 w 4167488"/>
                <a:gd name="connsiteY16" fmla="*/ 193758 h 2529047"/>
                <a:gd name="connsiteX17" fmla="*/ 159765 w 4167488"/>
                <a:gd name="connsiteY17" fmla="*/ 166564 h 2529047"/>
                <a:gd name="connsiteX18" fmla="*/ 74783 w 4167488"/>
                <a:gd name="connsiteY18" fmla="*/ 118974 h 2529047"/>
                <a:gd name="connsiteX19" fmla="*/ 0 w 4167488"/>
                <a:gd name="connsiteY19" fmla="*/ 88381 h 2529047"/>
                <a:gd name="connsiteX20" fmla="*/ 88380 w 4167488"/>
                <a:gd name="connsiteY20" fmla="*/ 0 h 2529047"/>
                <a:gd name="connsiteX21" fmla="*/ 166563 w 4167488"/>
                <a:gd name="connsiteY21" fmla="*/ 40791 h 2529047"/>
                <a:gd name="connsiteX22" fmla="*/ 271940 w 4167488"/>
                <a:gd name="connsiteY22" fmla="*/ 101978 h 2529047"/>
                <a:gd name="connsiteX23" fmla="*/ 428306 w 4167488"/>
                <a:gd name="connsiteY23" fmla="*/ 193758 h 2529047"/>
                <a:gd name="connsiteX24" fmla="*/ 506489 w 4167488"/>
                <a:gd name="connsiteY24" fmla="*/ 244747 h 2529047"/>
                <a:gd name="connsiteX25" fmla="*/ 581272 w 4167488"/>
                <a:gd name="connsiteY25" fmla="*/ 305933 h 2529047"/>
                <a:gd name="connsiteX26" fmla="*/ 683250 w 4167488"/>
                <a:gd name="connsiteY26" fmla="*/ 387515 h 2529047"/>
                <a:gd name="connsiteX27" fmla="*/ 795426 w 4167488"/>
                <a:gd name="connsiteY27" fmla="*/ 492892 h 2529047"/>
                <a:gd name="connsiteX28" fmla="*/ 856612 w 4167488"/>
                <a:gd name="connsiteY28" fmla="*/ 550680 h 2529047"/>
                <a:gd name="connsiteX29" fmla="*/ 1091161 w 4167488"/>
                <a:gd name="connsiteY29" fmla="*/ 781829 h 2529047"/>
                <a:gd name="connsiteX30" fmla="*/ 1278120 w 4167488"/>
                <a:gd name="connsiteY30" fmla="*/ 961990 h 2529047"/>
                <a:gd name="connsiteX31" fmla="*/ 1407292 w 4167488"/>
                <a:gd name="connsiteY31" fmla="*/ 1084363 h 2529047"/>
                <a:gd name="connsiteX32" fmla="*/ 1560258 w 4167488"/>
                <a:gd name="connsiteY32" fmla="*/ 1220333 h 2529047"/>
                <a:gd name="connsiteX33" fmla="*/ 1730221 w 4167488"/>
                <a:gd name="connsiteY33" fmla="*/ 1369900 h 2529047"/>
                <a:gd name="connsiteX34" fmla="*/ 1920579 w 4167488"/>
                <a:gd name="connsiteY34" fmla="*/ 1522867 h 2529047"/>
                <a:gd name="connsiteX35" fmla="*/ 2107539 w 4167488"/>
                <a:gd name="connsiteY35" fmla="*/ 1658837 h 2529047"/>
                <a:gd name="connsiteX36" fmla="*/ 2240110 w 4167488"/>
                <a:gd name="connsiteY36" fmla="*/ 1747218 h 2529047"/>
                <a:gd name="connsiteX37" fmla="*/ 2396475 w 4167488"/>
                <a:gd name="connsiteY37" fmla="*/ 1838998 h 2529047"/>
                <a:gd name="connsiteX38" fmla="*/ 2532446 w 4167488"/>
                <a:gd name="connsiteY38" fmla="*/ 1910382 h 2529047"/>
                <a:gd name="connsiteX39" fmla="*/ 2682013 w 4167488"/>
                <a:gd name="connsiteY39" fmla="*/ 1974968 h 2529047"/>
                <a:gd name="connsiteX40" fmla="*/ 2851976 w 4167488"/>
                <a:gd name="connsiteY40" fmla="*/ 2042953 h 2529047"/>
                <a:gd name="connsiteX41" fmla="*/ 3045733 w 4167488"/>
                <a:gd name="connsiteY41" fmla="*/ 2107539 h 2529047"/>
                <a:gd name="connsiteX42" fmla="*/ 3283681 w 4167488"/>
                <a:gd name="connsiteY42" fmla="*/ 2175524 h 2529047"/>
                <a:gd name="connsiteX43" fmla="*/ 3494435 w 4167488"/>
                <a:gd name="connsiteY43" fmla="*/ 2226513 h 2529047"/>
                <a:gd name="connsiteX44" fmla="*/ 3640603 w 4167488"/>
                <a:gd name="connsiteY44" fmla="*/ 2257106 h 2529047"/>
                <a:gd name="connsiteX45" fmla="*/ 3929540 w 4167488"/>
                <a:gd name="connsiteY45" fmla="*/ 2314894 h 2529047"/>
                <a:gd name="connsiteX46" fmla="*/ 4116499 w 4167488"/>
                <a:gd name="connsiteY46" fmla="*/ 2345487 h 2529047"/>
                <a:gd name="connsiteX47" fmla="*/ 4150492 w 4167488"/>
                <a:gd name="connsiteY47" fmla="*/ 2355685 h 2529047"/>
                <a:gd name="connsiteX48" fmla="*/ 4164089 w 4167488"/>
                <a:gd name="connsiteY48" fmla="*/ 2369282 h 2529047"/>
                <a:gd name="connsiteX49" fmla="*/ 4167488 w 4167488"/>
                <a:gd name="connsiteY49" fmla="*/ 2379480 h 2529047"/>
                <a:gd name="connsiteX50" fmla="*/ 4167488 w 4167488"/>
                <a:gd name="connsiteY50" fmla="*/ 2393077 h 2529047"/>
                <a:gd name="connsiteX51" fmla="*/ 4150492 w 4167488"/>
                <a:gd name="connsiteY51" fmla="*/ 2406674 h 2529047"/>
                <a:gd name="connsiteX52" fmla="*/ 4092704 w 4167488"/>
                <a:gd name="connsiteY52" fmla="*/ 2420271 h 2529047"/>
                <a:gd name="connsiteX53" fmla="*/ 3946536 w 4167488"/>
                <a:gd name="connsiteY53" fmla="*/ 2437267 h 2529047"/>
                <a:gd name="connsiteX54" fmla="*/ 3756178 w 4167488"/>
                <a:gd name="connsiteY54" fmla="*/ 2461062 h 2529047"/>
                <a:gd name="connsiteX55" fmla="*/ 3582816 w 4167488"/>
                <a:gd name="connsiteY55" fmla="*/ 2481457 h 2529047"/>
                <a:gd name="connsiteX56" fmla="*/ 3304077 w 4167488"/>
                <a:gd name="connsiteY56" fmla="*/ 2512051 h 2529047"/>
                <a:gd name="connsiteX57" fmla="*/ 3164707 w 4167488"/>
                <a:gd name="connsiteY57" fmla="*/ 2525648 h 2529047"/>
                <a:gd name="connsiteX58" fmla="*/ 3106920 w 4167488"/>
                <a:gd name="connsiteY58" fmla="*/ 2529047 h 2529047"/>
                <a:gd name="connsiteX59" fmla="*/ 3055931 w 4167488"/>
                <a:gd name="connsiteY59" fmla="*/ 2529047 h 2529047"/>
                <a:gd name="connsiteX60" fmla="*/ 2981148 w 4167488"/>
                <a:gd name="connsiteY60" fmla="*/ 2518849 h 2529047"/>
                <a:gd name="connsiteX61" fmla="*/ 2916562 w 4167488"/>
                <a:gd name="connsiteY61" fmla="*/ 2505252 h 2529047"/>
                <a:gd name="connsiteX62" fmla="*/ 2851976 w 4167488"/>
                <a:gd name="connsiteY62" fmla="*/ 2481457 h 2529047"/>
                <a:gd name="connsiteX63" fmla="*/ 2722804 w 4167488"/>
                <a:gd name="connsiteY63" fmla="*/ 2406674 h 2529047"/>
                <a:gd name="connsiteX64" fmla="*/ 2600431 w 4167488"/>
                <a:gd name="connsiteY64" fmla="*/ 2331890 h 2529047"/>
                <a:gd name="connsiteX65" fmla="*/ 2444065 w 4167488"/>
                <a:gd name="connsiteY65" fmla="*/ 2229912 h 2529047"/>
                <a:gd name="connsiteX66" fmla="*/ 2270703 w 4167488"/>
                <a:gd name="connsiteY66" fmla="*/ 2107539 h 2529047"/>
                <a:gd name="connsiteX67" fmla="*/ 2080345 w 4167488"/>
                <a:gd name="connsiteY67" fmla="*/ 1968170 h 2529047"/>
                <a:gd name="connsiteX68" fmla="*/ 1903583 w 4167488"/>
                <a:gd name="connsiteY68" fmla="*/ 1825401 h 2529047"/>
                <a:gd name="connsiteX69" fmla="*/ 1764214 w 4167488"/>
                <a:gd name="connsiteY69" fmla="*/ 1703028 h 2529047"/>
                <a:gd name="connsiteX70" fmla="*/ 1516068 w 4167488"/>
                <a:gd name="connsiteY70" fmla="*/ 1465080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7488" h="2529047">
                  <a:moveTo>
                    <a:pt x="1516068" y="1465080"/>
                  </a:moveTo>
                  <a:lnTo>
                    <a:pt x="1393695" y="1349505"/>
                  </a:lnTo>
                  <a:lnTo>
                    <a:pt x="1298516" y="1257725"/>
                  </a:lnTo>
                  <a:lnTo>
                    <a:pt x="1216933" y="1172744"/>
                  </a:lnTo>
                  <a:lnTo>
                    <a:pt x="1104758" y="1063967"/>
                  </a:lnTo>
                  <a:lnTo>
                    <a:pt x="1026575" y="989184"/>
                  </a:lnTo>
                  <a:lnTo>
                    <a:pt x="917799" y="880408"/>
                  </a:lnTo>
                  <a:lnTo>
                    <a:pt x="792026" y="707045"/>
                  </a:lnTo>
                  <a:lnTo>
                    <a:pt x="707045" y="625463"/>
                  </a:lnTo>
                  <a:lnTo>
                    <a:pt x="615265" y="533683"/>
                  </a:lnTo>
                  <a:lnTo>
                    <a:pt x="492892" y="421508"/>
                  </a:lnTo>
                  <a:lnTo>
                    <a:pt x="441903" y="373918"/>
                  </a:lnTo>
                  <a:lnTo>
                    <a:pt x="401112" y="336526"/>
                  </a:lnTo>
                  <a:lnTo>
                    <a:pt x="343324" y="288937"/>
                  </a:lnTo>
                  <a:lnTo>
                    <a:pt x="305933" y="261743"/>
                  </a:lnTo>
                  <a:lnTo>
                    <a:pt x="248145" y="220952"/>
                  </a:lnTo>
                  <a:lnTo>
                    <a:pt x="207354" y="193758"/>
                  </a:lnTo>
                  <a:lnTo>
                    <a:pt x="159765" y="166564"/>
                  </a:lnTo>
                  <a:lnTo>
                    <a:pt x="74783" y="118974"/>
                  </a:lnTo>
                  <a:lnTo>
                    <a:pt x="0" y="88381"/>
                  </a:lnTo>
                  <a:lnTo>
                    <a:pt x="88380" y="0"/>
                  </a:lnTo>
                  <a:lnTo>
                    <a:pt x="166563" y="40791"/>
                  </a:lnTo>
                  <a:lnTo>
                    <a:pt x="271940" y="101978"/>
                  </a:lnTo>
                  <a:lnTo>
                    <a:pt x="428306" y="193758"/>
                  </a:lnTo>
                  <a:lnTo>
                    <a:pt x="506489" y="244747"/>
                  </a:lnTo>
                  <a:lnTo>
                    <a:pt x="581272" y="305933"/>
                  </a:lnTo>
                  <a:lnTo>
                    <a:pt x="683250" y="387515"/>
                  </a:lnTo>
                  <a:lnTo>
                    <a:pt x="795426" y="492892"/>
                  </a:lnTo>
                  <a:lnTo>
                    <a:pt x="856612" y="550680"/>
                  </a:lnTo>
                  <a:lnTo>
                    <a:pt x="1091161" y="781829"/>
                  </a:lnTo>
                  <a:lnTo>
                    <a:pt x="1278120" y="961990"/>
                  </a:lnTo>
                  <a:lnTo>
                    <a:pt x="1407292" y="1084363"/>
                  </a:lnTo>
                  <a:lnTo>
                    <a:pt x="1560258" y="1220333"/>
                  </a:lnTo>
                  <a:lnTo>
                    <a:pt x="1730221" y="1369900"/>
                  </a:lnTo>
                  <a:lnTo>
                    <a:pt x="1920579" y="1522867"/>
                  </a:lnTo>
                  <a:lnTo>
                    <a:pt x="2107539" y="1658837"/>
                  </a:lnTo>
                  <a:lnTo>
                    <a:pt x="2240110" y="1747218"/>
                  </a:lnTo>
                  <a:lnTo>
                    <a:pt x="2396475" y="1838998"/>
                  </a:lnTo>
                  <a:lnTo>
                    <a:pt x="2532446" y="1910382"/>
                  </a:lnTo>
                  <a:lnTo>
                    <a:pt x="2682013" y="1974968"/>
                  </a:lnTo>
                  <a:lnTo>
                    <a:pt x="2851976" y="2042953"/>
                  </a:lnTo>
                  <a:lnTo>
                    <a:pt x="3045733" y="2107539"/>
                  </a:lnTo>
                  <a:lnTo>
                    <a:pt x="3283681" y="2175524"/>
                  </a:lnTo>
                  <a:lnTo>
                    <a:pt x="3494435" y="2226513"/>
                  </a:lnTo>
                  <a:lnTo>
                    <a:pt x="3640603" y="2257106"/>
                  </a:lnTo>
                  <a:lnTo>
                    <a:pt x="3929540" y="2314894"/>
                  </a:lnTo>
                  <a:lnTo>
                    <a:pt x="4116499" y="2345487"/>
                  </a:lnTo>
                  <a:lnTo>
                    <a:pt x="4150492" y="2355685"/>
                  </a:lnTo>
                  <a:lnTo>
                    <a:pt x="4164089" y="2369282"/>
                  </a:lnTo>
                  <a:lnTo>
                    <a:pt x="4167488" y="2379480"/>
                  </a:lnTo>
                  <a:lnTo>
                    <a:pt x="4167488" y="2393077"/>
                  </a:lnTo>
                  <a:lnTo>
                    <a:pt x="4150492" y="2406674"/>
                  </a:lnTo>
                  <a:lnTo>
                    <a:pt x="4092704" y="2420271"/>
                  </a:lnTo>
                  <a:lnTo>
                    <a:pt x="3946536" y="2437267"/>
                  </a:lnTo>
                  <a:lnTo>
                    <a:pt x="3756178" y="2461062"/>
                  </a:lnTo>
                  <a:lnTo>
                    <a:pt x="3582816" y="2481457"/>
                  </a:lnTo>
                  <a:lnTo>
                    <a:pt x="3304077" y="2512051"/>
                  </a:lnTo>
                  <a:lnTo>
                    <a:pt x="3164707" y="2525648"/>
                  </a:lnTo>
                  <a:lnTo>
                    <a:pt x="3106920" y="2529047"/>
                  </a:lnTo>
                  <a:lnTo>
                    <a:pt x="3055931" y="2529047"/>
                  </a:lnTo>
                  <a:lnTo>
                    <a:pt x="2981148" y="2518849"/>
                  </a:lnTo>
                  <a:lnTo>
                    <a:pt x="2916562" y="2505252"/>
                  </a:lnTo>
                  <a:lnTo>
                    <a:pt x="2851976" y="2481457"/>
                  </a:lnTo>
                  <a:lnTo>
                    <a:pt x="2722804" y="2406674"/>
                  </a:lnTo>
                  <a:lnTo>
                    <a:pt x="2600431" y="2331890"/>
                  </a:lnTo>
                  <a:lnTo>
                    <a:pt x="2444065" y="2229912"/>
                  </a:lnTo>
                  <a:lnTo>
                    <a:pt x="2270703" y="2107539"/>
                  </a:lnTo>
                  <a:lnTo>
                    <a:pt x="2080345" y="1968170"/>
                  </a:lnTo>
                  <a:lnTo>
                    <a:pt x="1903583" y="1825401"/>
                  </a:lnTo>
                  <a:lnTo>
                    <a:pt x="1764214" y="1703028"/>
                  </a:lnTo>
                  <a:lnTo>
                    <a:pt x="1516068" y="14650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35">
              <a:extLst>
                <a:ext uri="{FF2B5EF4-FFF2-40B4-BE49-F238E27FC236}">
                  <a16:creationId xmlns:a16="http://schemas.microsoft.com/office/drawing/2014/main" id="{BF000C68-5C40-4BD3-96D9-EC97C97F076F}"/>
                </a:ext>
              </a:extLst>
            </p:cNvPr>
            <p:cNvSpPr/>
            <p:nvPr/>
          </p:nvSpPr>
          <p:spPr>
            <a:xfrm rot="16200000">
              <a:off x="5288756" y="2458244"/>
              <a:ext cx="2233613" cy="1851025"/>
            </a:xfrm>
            <a:custGeom>
              <a:avLst/>
              <a:gdLst>
                <a:gd name="connsiteX0" fmla="*/ 1974056 w 2233613"/>
                <a:gd name="connsiteY0" fmla="*/ 392906 h 1850231"/>
                <a:gd name="connsiteX1" fmla="*/ 1947863 w 2233613"/>
                <a:gd name="connsiteY1" fmla="*/ 297656 h 1850231"/>
                <a:gd name="connsiteX2" fmla="*/ 1921669 w 2233613"/>
                <a:gd name="connsiteY2" fmla="*/ 204787 h 1850231"/>
                <a:gd name="connsiteX3" fmla="*/ 1883569 w 2233613"/>
                <a:gd name="connsiteY3" fmla="*/ 45243 h 1850231"/>
                <a:gd name="connsiteX4" fmla="*/ 2009775 w 2233613"/>
                <a:gd name="connsiteY4" fmla="*/ 0 h 1850231"/>
                <a:gd name="connsiteX5" fmla="*/ 2009775 w 2233613"/>
                <a:gd name="connsiteY5" fmla="*/ 40481 h 1850231"/>
                <a:gd name="connsiteX6" fmla="*/ 2009775 w 2233613"/>
                <a:gd name="connsiteY6" fmla="*/ 69056 h 1850231"/>
                <a:gd name="connsiteX7" fmla="*/ 2021681 w 2233613"/>
                <a:gd name="connsiteY7" fmla="*/ 133350 h 1850231"/>
                <a:gd name="connsiteX8" fmla="*/ 2050256 w 2233613"/>
                <a:gd name="connsiteY8" fmla="*/ 259556 h 1850231"/>
                <a:gd name="connsiteX9" fmla="*/ 2088356 w 2233613"/>
                <a:gd name="connsiteY9" fmla="*/ 407193 h 1850231"/>
                <a:gd name="connsiteX10" fmla="*/ 2126456 w 2233613"/>
                <a:gd name="connsiteY10" fmla="*/ 540543 h 1850231"/>
                <a:gd name="connsiteX11" fmla="*/ 2162175 w 2233613"/>
                <a:gd name="connsiteY11" fmla="*/ 652462 h 1850231"/>
                <a:gd name="connsiteX12" fmla="*/ 2202656 w 2233613"/>
                <a:gd name="connsiteY12" fmla="*/ 754856 h 1850231"/>
                <a:gd name="connsiteX13" fmla="*/ 2228850 w 2233613"/>
                <a:gd name="connsiteY13" fmla="*/ 809625 h 1850231"/>
                <a:gd name="connsiteX14" fmla="*/ 2233613 w 2233613"/>
                <a:gd name="connsiteY14" fmla="*/ 823912 h 1850231"/>
                <a:gd name="connsiteX15" fmla="*/ 2216944 w 2233613"/>
                <a:gd name="connsiteY15" fmla="*/ 859631 h 1850231"/>
                <a:gd name="connsiteX16" fmla="*/ 2181225 w 2233613"/>
                <a:gd name="connsiteY16" fmla="*/ 916781 h 1850231"/>
                <a:gd name="connsiteX17" fmla="*/ 2140744 w 2233613"/>
                <a:gd name="connsiteY17" fmla="*/ 973931 h 1850231"/>
                <a:gd name="connsiteX18" fmla="*/ 2102644 w 2233613"/>
                <a:gd name="connsiteY18" fmla="*/ 1019175 h 1850231"/>
                <a:gd name="connsiteX19" fmla="*/ 2055019 w 2233613"/>
                <a:gd name="connsiteY19" fmla="*/ 1071562 h 1850231"/>
                <a:gd name="connsiteX20" fmla="*/ 2033588 w 2233613"/>
                <a:gd name="connsiteY20" fmla="*/ 1088231 h 1850231"/>
                <a:gd name="connsiteX21" fmla="*/ 2012156 w 2233613"/>
                <a:gd name="connsiteY21" fmla="*/ 1097756 h 1850231"/>
                <a:gd name="connsiteX22" fmla="*/ 1997869 w 2233613"/>
                <a:gd name="connsiteY22" fmla="*/ 1100137 h 1850231"/>
                <a:gd name="connsiteX23" fmla="*/ 1976438 w 2233613"/>
                <a:gd name="connsiteY23" fmla="*/ 1095375 h 1850231"/>
                <a:gd name="connsiteX24" fmla="*/ 1955006 w 2233613"/>
                <a:gd name="connsiteY24" fmla="*/ 1083468 h 1850231"/>
                <a:gd name="connsiteX25" fmla="*/ 1940719 w 2233613"/>
                <a:gd name="connsiteY25" fmla="*/ 1069181 h 1850231"/>
                <a:gd name="connsiteX26" fmla="*/ 1928813 w 2233613"/>
                <a:gd name="connsiteY26" fmla="*/ 1052512 h 1850231"/>
                <a:gd name="connsiteX27" fmla="*/ 1885950 w 2233613"/>
                <a:gd name="connsiteY27" fmla="*/ 1028700 h 1850231"/>
                <a:gd name="connsiteX28" fmla="*/ 1812131 w 2233613"/>
                <a:gd name="connsiteY28" fmla="*/ 997743 h 1850231"/>
                <a:gd name="connsiteX29" fmla="*/ 1724025 w 2233613"/>
                <a:gd name="connsiteY29" fmla="*/ 969168 h 1850231"/>
                <a:gd name="connsiteX30" fmla="*/ 1628775 w 2233613"/>
                <a:gd name="connsiteY30" fmla="*/ 945356 h 1850231"/>
                <a:gd name="connsiteX31" fmla="*/ 1531144 w 2233613"/>
                <a:gd name="connsiteY31" fmla="*/ 926306 h 1850231"/>
                <a:gd name="connsiteX32" fmla="*/ 1447800 w 2233613"/>
                <a:gd name="connsiteY32" fmla="*/ 914400 h 1850231"/>
                <a:gd name="connsiteX33" fmla="*/ 1335881 w 2233613"/>
                <a:gd name="connsiteY33" fmla="*/ 907256 h 1850231"/>
                <a:gd name="connsiteX34" fmla="*/ 1095375 w 2233613"/>
                <a:gd name="connsiteY34" fmla="*/ 890587 h 1850231"/>
                <a:gd name="connsiteX35" fmla="*/ 769144 w 2233613"/>
                <a:gd name="connsiteY35" fmla="*/ 871537 h 1850231"/>
                <a:gd name="connsiteX36" fmla="*/ 581025 w 2233613"/>
                <a:gd name="connsiteY36" fmla="*/ 864393 h 1850231"/>
                <a:gd name="connsiteX37" fmla="*/ 471488 w 2233613"/>
                <a:gd name="connsiteY37" fmla="*/ 866775 h 1850231"/>
                <a:gd name="connsiteX38" fmla="*/ 402431 w 2233613"/>
                <a:gd name="connsiteY38" fmla="*/ 876300 h 1850231"/>
                <a:gd name="connsiteX39" fmla="*/ 357188 w 2233613"/>
                <a:gd name="connsiteY39" fmla="*/ 888206 h 1850231"/>
                <a:gd name="connsiteX40" fmla="*/ 321469 w 2233613"/>
                <a:gd name="connsiteY40" fmla="*/ 904875 h 1850231"/>
                <a:gd name="connsiteX41" fmla="*/ 297656 w 2233613"/>
                <a:gd name="connsiteY41" fmla="*/ 923925 h 1850231"/>
                <a:gd name="connsiteX42" fmla="*/ 280988 w 2233613"/>
                <a:gd name="connsiteY42" fmla="*/ 950118 h 1850231"/>
                <a:gd name="connsiteX43" fmla="*/ 264319 w 2233613"/>
                <a:gd name="connsiteY43" fmla="*/ 992981 h 1850231"/>
                <a:gd name="connsiteX44" fmla="*/ 245269 w 2233613"/>
                <a:gd name="connsiteY44" fmla="*/ 1057275 h 1850231"/>
                <a:gd name="connsiteX45" fmla="*/ 235744 w 2233613"/>
                <a:gd name="connsiteY45" fmla="*/ 1109662 h 1850231"/>
                <a:gd name="connsiteX46" fmla="*/ 226219 w 2233613"/>
                <a:gd name="connsiteY46" fmla="*/ 1209675 h 1850231"/>
                <a:gd name="connsiteX47" fmla="*/ 223838 w 2233613"/>
                <a:gd name="connsiteY47" fmla="*/ 1300162 h 1850231"/>
                <a:gd name="connsiteX48" fmla="*/ 230981 w 2233613"/>
                <a:gd name="connsiteY48" fmla="*/ 1347787 h 1850231"/>
                <a:gd name="connsiteX49" fmla="*/ 245269 w 2233613"/>
                <a:gd name="connsiteY49" fmla="*/ 1390650 h 1850231"/>
                <a:gd name="connsiteX50" fmla="*/ 250031 w 2233613"/>
                <a:gd name="connsiteY50" fmla="*/ 1802606 h 1850231"/>
                <a:gd name="connsiteX51" fmla="*/ 228600 w 2233613"/>
                <a:gd name="connsiteY51" fmla="*/ 1828800 h 1850231"/>
                <a:gd name="connsiteX52" fmla="*/ 204788 w 2233613"/>
                <a:gd name="connsiteY52" fmla="*/ 1845468 h 1850231"/>
                <a:gd name="connsiteX53" fmla="*/ 185738 w 2233613"/>
                <a:gd name="connsiteY53" fmla="*/ 1850231 h 1850231"/>
                <a:gd name="connsiteX54" fmla="*/ 164306 w 2233613"/>
                <a:gd name="connsiteY54" fmla="*/ 1847850 h 1850231"/>
                <a:gd name="connsiteX55" fmla="*/ 140494 w 2233613"/>
                <a:gd name="connsiteY55" fmla="*/ 1843087 h 1850231"/>
                <a:gd name="connsiteX56" fmla="*/ 116681 w 2233613"/>
                <a:gd name="connsiteY56" fmla="*/ 1826418 h 1850231"/>
                <a:gd name="connsiteX57" fmla="*/ 88106 w 2233613"/>
                <a:gd name="connsiteY57" fmla="*/ 1800225 h 1850231"/>
                <a:gd name="connsiteX58" fmla="*/ 64294 w 2233613"/>
                <a:gd name="connsiteY58" fmla="*/ 1769268 h 1850231"/>
                <a:gd name="connsiteX59" fmla="*/ 50006 w 2233613"/>
                <a:gd name="connsiteY59" fmla="*/ 1747837 h 1850231"/>
                <a:gd name="connsiteX60" fmla="*/ 42863 w 2233613"/>
                <a:gd name="connsiteY60" fmla="*/ 1728787 h 1850231"/>
                <a:gd name="connsiteX61" fmla="*/ 26194 w 2233613"/>
                <a:gd name="connsiteY61" fmla="*/ 1643062 h 1850231"/>
                <a:gd name="connsiteX62" fmla="*/ 16669 w 2233613"/>
                <a:gd name="connsiteY62" fmla="*/ 1571625 h 1850231"/>
                <a:gd name="connsiteX63" fmla="*/ 11906 w 2233613"/>
                <a:gd name="connsiteY63" fmla="*/ 1516856 h 1850231"/>
                <a:gd name="connsiteX64" fmla="*/ 4763 w 2233613"/>
                <a:gd name="connsiteY64" fmla="*/ 1428750 h 1850231"/>
                <a:gd name="connsiteX65" fmla="*/ 0 w 2233613"/>
                <a:gd name="connsiteY65" fmla="*/ 1359693 h 1850231"/>
                <a:gd name="connsiteX66" fmla="*/ 0 w 2233613"/>
                <a:gd name="connsiteY66" fmla="*/ 1257300 h 1850231"/>
                <a:gd name="connsiteX67" fmla="*/ 4763 w 2233613"/>
                <a:gd name="connsiteY67" fmla="*/ 1200150 h 1850231"/>
                <a:gd name="connsiteX68" fmla="*/ 14288 w 2233613"/>
                <a:gd name="connsiteY68" fmla="*/ 1126331 h 1850231"/>
                <a:gd name="connsiteX69" fmla="*/ 30956 w 2233613"/>
                <a:gd name="connsiteY69" fmla="*/ 1047750 h 1850231"/>
                <a:gd name="connsiteX70" fmla="*/ 50006 w 2233613"/>
                <a:gd name="connsiteY70" fmla="*/ 988218 h 1850231"/>
                <a:gd name="connsiteX71" fmla="*/ 71438 w 2233613"/>
                <a:gd name="connsiteY71" fmla="*/ 940593 h 1850231"/>
                <a:gd name="connsiteX72" fmla="*/ 92869 w 2233613"/>
                <a:gd name="connsiteY72" fmla="*/ 892968 h 1850231"/>
                <a:gd name="connsiteX73" fmla="*/ 114300 w 2233613"/>
                <a:gd name="connsiteY73" fmla="*/ 859631 h 1850231"/>
                <a:gd name="connsiteX74" fmla="*/ 152400 w 2233613"/>
                <a:gd name="connsiteY74" fmla="*/ 804862 h 1850231"/>
                <a:gd name="connsiteX75" fmla="*/ 176213 w 2233613"/>
                <a:gd name="connsiteY75" fmla="*/ 781050 h 1850231"/>
                <a:gd name="connsiteX76" fmla="*/ 211931 w 2233613"/>
                <a:gd name="connsiteY76" fmla="*/ 747712 h 1850231"/>
                <a:gd name="connsiteX77" fmla="*/ 240506 w 2233613"/>
                <a:gd name="connsiteY77" fmla="*/ 728662 h 1850231"/>
                <a:gd name="connsiteX78" fmla="*/ 280988 w 2233613"/>
                <a:gd name="connsiteY78" fmla="*/ 709612 h 1850231"/>
                <a:gd name="connsiteX79" fmla="*/ 335756 w 2233613"/>
                <a:gd name="connsiteY79" fmla="*/ 692943 h 1850231"/>
                <a:gd name="connsiteX80" fmla="*/ 383381 w 2233613"/>
                <a:gd name="connsiteY80" fmla="*/ 683418 h 1850231"/>
                <a:gd name="connsiteX81" fmla="*/ 442913 w 2233613"/>
                <a:gd name="connsiteY81" fmla="*/ 673893 h 1850231"/>
                <a:gd name="connsiteX82" fmla="*/ 509588 w 2233613"/>
                <a:gd name="connsiteY82" fmla="*/ 666750 h 1850231"/>
                <a:gd name="connsiteX83" fmla="*/ 583406 w 2233613"/>
                <a:gd name="connsiteY83" fmla="*/ 664368 h 1850231"/>
                <a:gd name="connsiteX84" fmla="*/ 688181 w 2233613"/>
                <a:gd name="connsiteY84" fmla="*/ 664368 h 1850231"/>
                <a:gd name="connsiteX85" fmla="*/ 778669 w 2233613"/>
                <a:gd name="connsiteY85" fmla="*/ 669131 h 1850231"/>
                <a:gd name="connsiteX86" fmla="*/ 981075 w 2233613"/>
                <a:gd name="connsiteY86" fmla="*/ 681037 h 1850231"/>
                <a:gd name="connsiteX87" fmla="*/ 1195388 w 2233613"/>
                <a:gd name="connsiteY87" fmla="*/ 690562 h 1850231"/>
                <a:gd name="connsiteX88" fmla="*/ 1409700 w 2233613"/>
                <a:gd name="connsiteY88" fmla="*/ 697706 h 1850231"/>
                <a:gd name="connsiteX89" fmla="*/ 1676400 w 2233613"/>
                <a:gd name="connsiteY89" fmla="*/ 704850 h 1850231"/>
                <a:gd name="connsiteX90" fmla="*/ 1897856 w 2233613"/>
                <a:gd name="connsiteY90" fmla="*/ 709612 h 1850231"/>
                <a:gd name="connsiteX91" fmla="*/ 1969294 w 2233613"/>
                <a:gd name="connsiteY91" fmla="*/ 707231 h 1850231"/>
                <a:gd name="connsiteX92" fmla="*/ 1993106 w 2233613"/>
                <a:gd name="connsiteY92" fmla="*/ 702468 h 1850231"/>
                <a:gd name="connsiteX93" fmla="*/ 2014538 w 2233613"/>
                <a:gd name="connsiteY93" fmla="*/ 692943 h 1850231"/>
                <a:gd name="connsiteX94" fmla="*/ 2026444 w 2233613"/>
                <a:gd name="connsiteY94" fmla="*/ 678656 h 1850231"/>
                <a:gd name="connsiteX95" fmla="*/ 2033588 w 2233613"/>
                <a:gd name="connsiteY95" fmla="*/ 659606 h 1850231"/>
                <a:gd name="connsiteX96" fmla="*/ 2035969 w 2233613"/>
                <a:gd name="connsiteY96" fmla="*/ 633412 h 1850231"/>
                <a:gd name="connsiteX97" fmla="*/ 2016919 w 2233613"/>
                <a:gd name="connsiteY97" fmla="*/ 564356 h 1850231"/>
                <a:gd name="connsiteX98" fmla="*/ 1974056 w 2233613"/>
                <a:gd name="connsiteY98" fmla="*/ 392906 h 18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233613" h="1850231">
                  <a:moveTo>
                    <a:pt x="1974056" y="392906"/>
                  </a:moveTo>
                  <a:lnTo>
                    <a:pt x="1947863" y="297656"/>
                  </a:lnTo>
                  <a:lnTo>
                    <a:pt x="1921669" y="204787"/>
                  </a:lnTo>
                  <a:lnTo>
                    <a:pt x="1883569" y="45243"/>
                  </a:lnTo>
                  <a:lnTo>
                    <a:pt x="2009775" y="0"/>
                  </a:lnTo>
                  <a:lnTo>
                    <a:pt x="2009775" y="40481"/>
                  </a:lnTo>
                  <a:lnTo>
                    <a:pt x="2009775" y="69056"/>
                  </a:lnTo>
                  <a:lnTo>
                    <a:pt x="2021681" y="133350"/>
                  </a:lnTo>
                  <a:lnTo>
                    <a:pt x="2050256" y="259556"/>
                  </a:lnTo>
                  <a:lnTo>
                    <a:pt x="2088356" y="407193"/>
                  </a:lnTo>
                  <a:lnTo>
                    <a:pt x="2126456" y="540543"/>
                  </a:lnTo>
                  <a:lnTo>
                    <a:pt x="2162175" y="652462"/>
                  </a:lnTo>
                  <a:lnTo>
                    <a:pt x="2202656" y="754856"/>
                  </a:lnTo>
                  <a:lnTo>
                    <a:pt x="2228850" y="809625"/>
                  </a:lnTo>
                  <a:lnTo>
                    <a:pt x="2233613" y="823912"/>
                  </a:lnTo>
                  <a:lnTo>
                    <a:pt x="2216944" y="859631"/>
                  </a:lnTo>
                  <a:lnTo>
                    <a:pt x="2181225" y="916781"/>
                  </a:lnTo>
                  <a:lnTo>
                    <a:pt x="2140744" y="973931"/>
                  </a:lnTo>
                  <a:lnTo>
                    <a:pt x="2102644" y="1019175"/>
                  </a:lnTo>
                  <a:lnTo>
                    <a:pt x="2055019" y="1071562"/>
                  </a:lnTo>
                  <a:lnTo>
                    <a:pt x="2033588" y="1088231"/>
                  </a:lnTo>
                  <a:lnTo>
                    <a:pt x="2012156" y="1097756"/>
                  </a:lnTo>
                  <a:lnTo>
                    <a:pt x="1997869" y="1100137"/>
                  </a:lnTo>
                  <a:lnTo>
                    <a:pt x="1976438" y="1095375"/>
                  </a:lnTo>
                  <a:lnTo>
                    <a:pt x="1955006" y="1083468"/>
                  </a:lnTo>
                  <a:lnTo>
                    <a:pt x="1940719" y="1069181"/>
                  </a:lnTo>
                  <a:lnTo>
                    <a:pt x="1928813" y="1052512"/>
                  </a:lnTo>
                  <a:lnTo>
                    <a:pt x="1885950" y="1028700"/>
                  </a:lnTo>
                  <a:lnTo>
                    <a:pt x="1812131" y="997743"/>
                  </a:lnTo>
                  <a:lnTo>
                    <a:pt x="1724025" y="969168"/>
                  </a:lnTo>
                  <a:lnTo>
                    <a:pt x="1628775" y="945356"/>
                  </a:lnTo>
                  <a:lnTo>
                    <a:pt x="1531144" y="926306"/>
                  </a:lnTo>
                  <a:lnTo>
                    <a:pt x="1447800" y="914400"/>
                  </a:lnTo>
                  <a:lnTo>
                    <a:pt x="1335881" y="907256"/>
                  </a:lnTo>
                  <a:lnTo>
                    <a:pt x="1095375" y="890587"/>
                  </a:lnTo>
                  <a:lnTo>
                    <a:pt x="769144" y="871537"/>
                  </a:lnTo>
                  <a:lnTo>
                    <a:pt x="581025" y="864393"/>
                  </a:lnTo>
                  <a:lnTo>
                    <a:pt x="471488" y="866775"/>
                  </a:lnTo>
                  <a:lnTo>
                    <a:pt x="402431" y="876300"/>
                  </a:lnTo>
                  <a:lnTo>
                    <a:pt x="357188" y="888206"/>
                  </a:lnTo>
                  <a:lnTo>
                    <a:pt x="321469" y="904875"/>
                  </a:lnTo>
                  <a:lnTo>
                    <a:pt x="297656" y="923925"/>
                  </a:lnTo>
                  <a:lnTo>
                    <a:pt x="280988" y="950118"/>
                  </a:lnTo>
                  <a:lnTo>
                    <a:pt x="264319" y="992981"/>
                  </a:lnTo>
                  <a:lnTo>
                    <a:pt x="245269" y="1057275"/>
                  </a:lnTo>
                  <a:lnTo>
                    <a:pt x="235744" y="1109662"/>
                  </a:lnTo>
                  <a:lnTo>
                    <a:pt x="226219" y="1209675"/>
                  </a:lnTo>
                  <a:cubicBezTo>
                    <a:pt x="225425" y="1239837"/>
                    <a:pt x="224632" y="1270000"/>
                    <a:pt x="223838" y="1300162"/>
                  </a:cubicBezTo>
                  <a:lnTo>
                    <a:pt x="230981" y="1347787"/>
                  </a:lnTo>
                  <a:lnTo>
                    <a:pt x="245269" y="1390650"/>
                  </a:lnTo>
                  <a:cubicBezTo>
                    <a:pt x="246856" y="1527969"/>
                    <a:pt x="248444" y="1665287"/>
                    <a:pt x="250031" y="1802606"/>
                  </a:cubicBezTo>
                  <a:lnTo>
                    <a:pt x="228600" y="1828800"/>
                  </a:lnTo>
                  <a:lnTo>
                    <a:pt x="204788" y="1845468"/>
                  </a:lnTo>
                  <a:lnTo>
                    <a:pt x="185738" y="1850231"/>
                  </a:lnTo>
                  <a:lnTo>
                    <a:pt x="164306" y="1847850"/>
                  </a:lnTo>
                  <a:lnTo>
                    <a:pt x="140494" y="1843087"/>
                  </a:lnTo>
                  <a:lnTo>
                    <a:pt x="116681" y="1826418"/>
                  </a:lnTo>
                  <a:lnTo>
                    <a:pt x="88106" y="1800225"/>
                  </a:lnTo>
                  <a:lnTo>
                    <a:pt x="64294" y="1769268"/>
                  </a:lnTo>
                  <a:lnTo>
                    <a:pt x="50006" y="1747837"/>
                  </a:lnTo>
                  <a:lnTo>
                    <a:pt x="42863" y="1728787"/>
                  </a:lnTo>
                  <a:lnTo>
                    <a:pt x="26194" y="1643062"/>
                  </a:lnTo>
                  <a:lnTo>
                    <a:pt x="16669" y="1571625"/>
                  </a:lnTo>
                  <a:lnTo>
                    <a:pt x="11906" y="1516856"/>
                  </a:lnTo>
                  <a:lnTo>
                    <a:pt x="4763" y="1428750"/>
                  </a:lnTo>
                  <a:lnTo>
                    <a:pt x="0" y="1359693"/>
                  </a:lnTo>
                  <a:lnTo>
                    <a:pt x="0" y="1257300"/>
                  </a:lnTo>
                  <a:lnTo>
                    <a:pt x="4763" y="1200150"/>
                  </a:lnTo>
                  <a:lnTo>
                    <a:pt x="14288" y="1126331"/>
                  </a:lnTo>
                  <a:lnTo>
                    <a:pt x="30956" y="1047750"/>
                  </a:lnTo>
                  <a:lnTo>
                    <a:pt x="50006" y="988218"/>
                  </a:lnTo>
                  <a:lnTo>
                    <a:pt x="71438" y="940593"/>
                  </a:lnTo>
                  <a:lnTo>
                    <a:pt x="92869" y="892968"/>
                  </a:lnTo>
                  <a:lnTo>
                    <a:pt x="114300" y="859631"/>
                  </a:lnTo>
                  <a:lnTo>
                    <a:pt x="152400" y="804862"/>
                  </a:lnTo>
                  <a:lnTo>
                    <a:pt x="176213" y="781050"/>
                  </a:lnTo>
                  <a:lnTo>
                    <a:pt x="211931" y="747712"/>
                  </a:lnTo>
                  <a:lnTo>
                    <a:pt x="240506" y="728662"/>
                  </a:lnTo>
                  <a:lnTo>
                    <a:pt x="280988" y="709612"/>
                  </a:lnTo>
                  <a:lnTo>
                    <a:pt x="335756" y="692943"/>
                  </a:lnTo>
                  <a:lnTo>
                    <a:pt x="383381" y="683418"/>
                  </a:lnTo>
                  <a:lnTo>
                    <a:pt x="442913" y="673893"/>
                  </a:lnTo>
                  <a:lnTo>
                    <a:pt x="509588" y="666750"/>
                  </a:lnTo>
                  <a:lnTo>
                    <a:pt x="583406" y="664368"/>
                  </a:lnTo>
                  <a:lnTo>
                    <a:pt x="688181" y="664368"/>
                  </a:lnTo>
                  <a:lnTo>
                    <a:pt x="778669" y="669131"/>
                  </a:lnTo>
                  <a:lnTo>
                    <a:pt x="981075" y="681037"/>
                  </a:lnTo>
                  <a:lnTo>
                    <a:pt x="1195388" y="690562"/>
                  </a:lnTo>
                  <a:lnTo>
                    <a:pt x="1409700" y="697706"/>
                  </a:lnTo>
                  <a:lnTo>
                    <a:pt x="1676400" y="704850"/>
                  </a:lnTo>
                  <a:lnTo>
                    <a:pt x="1897856" y="709612"/>
                  </a:lnTo>
                  <a:lnTo>
                    <a:pt x="1969294" y="707231"/>
                  </a:lnTo>
                  <a:lnTo>
                    <a:pt x="1993106" y="702468"/>
                  </a:lnTo>
                  <a:lnTo>
                    <a:pt x="2014538" y="692943"/>
                  </a:lnTo>
                  <a:lnTo>
                    <a:pt x="2026444" y="678656"/>
                  </a:lnTo>
                  <a:lnTo>
                    <a:pt x="2033588" y="659606"/>
                  </a:lnTo>
                  <a:lnTo>
                    <a:pt x="2035969" y="633412"/>
                  </a:lnTo>
                  <a:lnTo>
                    <a:pt x="2016919" y="564356"/>
                  </a:lnTo>
                  <a:lnTo>
                    <a:pt x="1974056" y="392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36">
              <a:extLst>
                <a:ext uri="{FF2B5EF4-FFF2-40B4-BE49-F238E27FC236}">
                  <a16:creationId xmlns:a16="http://schemas.microsoft.com/office/drawing/2014/main" id="{DF43B665-9D55-40DF-86E7-E8132A9B6538}"/>
                </a:ext>
              </a:extLst>
            </p:cNvPr>
            <p:cNvSpPr/>
            <p:nvPr/>
          </p:nvSpPr>
          <p:spPr>
            <a:xfrm rot="16200000">
              <a:off x="6624638" y="3625850"/>
              <a:ext cx="841375" cy="561975"/>
            </a:xfrm>
            <a:custGeom>
              <a:avLst/>
              <a:gdLst>
                <a:gd name="connsiteX0" fmla="*/ 609600 w 840582"/>
                <a:gd name="connsiteY0" fmla="*/ 452438 h 561975"/>
                <a:gd name="connsiteX1" fmla="*/ 762000 w 840582"/>
                <a:gd name="connsiteY1" fmla="*/ 457200 h 561975"/>
                <a:gd name="connsiteX2" fmla="*/ 802482 w 840582"/>
                <a:gd name="connsiteY2" fmla="*/ 457200 h 561975"/>
                <a:gd name="connsiteX3" fmla="*/ 823913 w 840582"/>
                <a:gd name="connsiteY3" fmla="*/ 454819 h 561975"/>
                <a:gd name="connsiteX4" fmla="*/ 838200 w 840582"/>
                <a:gd name="connsiteY4" fmla="*/ 447675 h 561975"/>
                <a:gd name="connsiteX5" fmla="*/ 840582 w 840582"/>
                <a:gd name="connsiteY5" fmla="*/ 442913 h 561975"/>
                <a:gd name="connsiteX6" fmla="*/ 835819 w 840582"/>
                <a:gd name="connsiteY6" fmla="*/ 433388 h 561975"/>
                <a:gd name="connsiteX7" fmla="*/ 826294 w 840582"/>
                <a:gd name="connsiteY7" fmla="*/ 423863 h 561975"/>
                <a:gd name="connsiteX8" fmla="*/ 797719 w 840582"/>
                <a:gd name="connsiteY8" fmla="*/ 414338 h 561975"/>
                <a:gd name="connsiteX9" fmla="*/ 731044 w 840582"/>
                <a:gd name="connsiteY9" fmla="*/ 397669 h 561975"/>
                <a:gd name="connsiteX10" fmla="*/ 621507 w 840582"/>
                <a:gd name="connsiteY10" fmla="*/ 369094 h 561975"/>
                <a:gd name="connsiteX11" fmla="*/ 540544 w 840582"/>
                <a:gd name="connsiteY11" fmla="*/ 347663 h 561975"/>
                <a:gd name="connsiteX12" fmla="*/ 461963 w 840582"/>
                <a:gd name="connsiteY12" fmla="*/ 326232 h 561975"/>
                <a:gd name="connsiteX13" fmla="*/ 376238 w 840582"/>
                <a:gd name="connsiteY13" fmla="*/ 300038 h 561975"/>
                <a:gd name="connsiteX14" fmla="*/ 292894 w 840582"/>
                <a:gd name="connsiteY14" fmla="*/ 273844 h 561975"/>
                <a:gd name="connsiteX15" fmla="*/ 245269 w 840582"/>
                <a:gd name="connsiteY15" fmla="*/ 259557 h 561975"/>
                <a:gd name="connsiteX16" fmla="*/ 209550 w 840582"/>
                <a:gd name="connsiteY16" fmla="*/ 242888 h 561975"/>
                <a:gd name="connsiteX17" fmla="*/ 161925 w 840582"/>
                <a:gd name="connsiteY17" fmla="*/ 214313 h 561975"/>
                <a:gd name="connsiteX18" fmla="*/ 128588 w 840582"/>
                <a:gd name="connsiteY18" fmla="*/ 185738 h 561975"/>
                <a:gd name="connsiteX19" fmla="*/ 102394 w 840582"/>
                <a:gd name="connsiteY19" fmla="*/ 157163 h 561975"/>
                <a:gd name="connsiteX20" fmla="*/ 80963 w 840582"/>
                <a:gd name="connsiteY20" fmla="*/ 126207 h 561975"/>
                <a:gd name="connsiteX21" fmla="*/ 71438 w 840582"/>
                <a:gd name="connsiteY21" fmla="*/ 107157 h 561975"/>
                <a:gd name="connsiteX22" fmla="*/ 54769 w 840582"/>
                <a:gd name="connsiteY22" fmla="*/ 59532 h 561975"/>
                <a:gd name="connsiteX23" fmla="*/ 45244 w 840582"/>
                <a:gd name="connsiteY23" fmla="*/ 0 h 561975"/>
                <a:gd name="connsiteX24" fmla="*/ 0 w 840582"/>
                <a:gd name="connsiteY24" fmla="*/ 561975 h 561975"/>
                <a:gd name="connsiteX25" fmla="*/ 30957 w 840582"/>
                <a:gd name="connsiteY25" fmla="*/ 557213 h 561975"/>
                <a:gd name="connsiteX26" fmla="*/ 57150 w 840582"/>
                <a:gd name="connsiteY26" fmla="*/ 540544 h 561975"/>
                <a:gd name="connsiteX27" fmla="*/ 80963 w 840582"/>
                <a:gd name="connsiteY27" fmla="*/ 516732 h 561975"/>
                <a:gd name="connsiteX28" fmla="*/ 104775 w 840582"/>
                <a:gd name="connsiteY28" fmla="*/ 492919 h 561975"/>
                <a:gd name="connsiteX29" fmla="*/ 133350 w 840582"/>
                <a:gd name="connsiteY29" fmla="*/ 473869 h 561975"/>
                <a:gd name="connsiteX30" fmla="*/ 171450 w 840582"/>
                <a:gd name="connsiteY30" fmla="*/ 457200 h 561975"/>
                <a:gd name="connsiteX31" fmla="*/ 221457 w 840582"/>
                <a:gd name="connsiteY31" fmla="*/ 445294 h 561975"/>
                <a:gd name="connsiteX32" fmla="*/ 278607 w 840582"/>
                <a:gd name="connsiteY32" fmla="*/ 435769 h 561975"/>
                <a:gd name="connsiteX33" fmla="*/ 335757 w 840582"/>
                <a:gd name="connsiteY33" fmla="*/ 433388 h 561975"/>
                <a:gd name="connsiteX34" fmla="*/ 461963 w 840582"/>
                <a:gd name="connsiteY34" fmla="*/ 442913 h 561975"/>
                <a:gd name="connsiteX35" fmla="*/ 609600 w 840582"/>
                <a:gd name="connsiteY35" fmla="*/ 4524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0582" h="561975">
                  <a:moveTo>
                    <a:pt x="609600" y="452438"/>
                  </a:moveTo>
                  <a:lnTo>
                    <a:pt x="762000" y="457200"/>
                  </a:lnTo>
                  <a:lnTo>
                    <a:pt x="802482" y="457200"/>
                  </a:lnTo>
                  <a:lnTo>
                    <a:pt x="823913" y="454819"/>
                  </a:lnTo>
                  <a:lnTo>
                    <a:pt x="838200" y="447675"/>
                  </a:lnTo>
                  <a:lnTo>
                    <a:pt x="840582" y="442913"/>
                  </a:lnTo>
                  <a:lnTo>
                    <a:pt x="835819" y="433388"/>
                  </a:lnTo>
                  <a:lnTo>
                    <a:pt x="826294" y="423863"/>
                  </a:lnTo>
                  <a:lnTo>
                    <a:pt x="797719" y="414338"/>
                  </a:lnTo>
                  <a:lnTo>
                    <a:pt x="731044" y="397669"/>
                  </a:lnTo>
                  <a:lnTo>
                    <a:pt x="621507" y="369094"/>
                  </a:lnTo>
                  <a:lnTo>
                    <a:pt x="540544" y="347663"/>
                  </a:lnTo>
                  <a:lnTo>
                    <a:pt x="461963" y="326232"/>
                  </a:lnTo>
                  <a:lnTo>
                    <a:pt x="376238" y="300038"/>
                  </a:lnTo>
                  <a:lnTo>
                    <a:pt x="292894" y="273844"/>
                  </a:lnTo>
                  <a:lnTo>
                    <a:pt x="245269" y="259557"/>
                  </a:lnTo>
                  <a:lnTo>
                    <a:pt x="209550" y="242888"/>
                  </a:lnTo>
                  <a:lnTo>
                    <a:pt x="161925" y="214313"/>
                  </a:lnTo>
                  <a:lnTo>
                    <a:pt x="128588" y="185738"/>
                  </a:lnTo>
                  <a:lnTo>
                    <a:pt x="102394" y="157163"/>
                  </a:lnTo>
                  <a:lnTo>
                    <a:pt x="80963" y="126207"/>
                  </a:lnTo>
                  <a:lnTo>
                    <a:pt x="71438" y="107157"/>
                  </a:lnTo>
                  <a:lnTo>
                    <a:pt x="54769" y="59532"/>
                  </a:lnTo>
                  <a:lnTo>
                    <a:pt x="45244" y="0"/>
                  </a:lnTo>
                  <a:lnTo>
                    <a:pt x="0" y="561975"/>
                  </a:lnTo>
                  <a:lnTo>
                    <a:pt x="30957" y="557213"/>
                  </a:lnTo>
                  <a:lnTo>
                    <a:pt x="57150" y="540544"/>
                  </a:lnTo>
                  <a:lnTo>
                    <a:pt x="80963" y="516732"/>
                  </a:lnTo>
                  <a:lnTo>
                    <a:pt x="104775" y="492919"/>
                  </a:lnTo>
                  <a:lnTo>
                    <a:pt x="133350" y="473869"/>
                  </a:lnTo>
                  <a:lnTo>
                    <a:pt x="171450" y="457200"/>
                  </a:lnTo>
                  <a:lnTo>
                    <a:pt x="221457" y="445294"/>
                  </a:lnTo>
                  <a:lnTo>
                    <a:pt x="278607" y="435769"/>
                  </a:lnTo>
                  <a:lnTo>
                    <a:pt x="335757" y="433388"/>
                  </a:lnTo>
                  <a:lnTo>
                    <a:pt x="461963" y="442913"/>
                  </a:lnTo>
                  <a:lnTo>
                    <a:pt x="609600" y="4524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A4505AEB-430D-4CFB-90EB-E90E3712E86F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733550"/>
            <a:ext cx="4765675" cy="3976688"/>
            <a:chOff x="2430463" y="1733550"/>
            <a:chExt cx="4765675" cy="3976688"/>
          </a:xfrm>
        </p:grpSpPr>
        <p:sp>
          <p:nvSpPr>
            <p:cNvPr id="20" name="フリーフォーム 15">
              <a:extLst>
                <a:ext uri="{FF2B5EF4-FFF2-40B4-BE49-F238E27FC236}">
                  <a16:creationId xmlns:a16="http://schemas.microsoft.com/office/drawing/2014/main" id="{ED1A078D-524E-4343-BF3A-82EB6028FAC5}"/>
                </a:ext>
              </a:extLst>
            </p:cNvPr>
            <p:cNvSpPr/>
            <p:nvPr/>
          </p:nvSpPr>
          <p:spPr>
            <a:xfrm>
              <a:off x="2657475" y="1733550"/>
              <a:ext cx="1257300" cy="1928813"/>
            </a:xfrm>
            <a:custGeom>
              <a:avLst/>
              <a:gdLst>
                <a:gd name="connsiteX0" fmla="*/ 1017431 w 1256978"/>
                <a:gd name="connsiteY0" fmla="*/ 759854 h 1929256"/>
                <a:gd name="connsiteX1" fmla="*/ 906673 w 1256978"/>
                <a:gd name="connsiteY1" fmla="*/ 927279 h 1929256"/>
                <a:gd name="connsiteX2" fmla="*/ 803642 w 1256978"/>
                <a:gd name="connsiteY2" fmla="*/ 1079250 h 1929256"/>
                <a:gd name="connsiteX3" fmla="*/ 708338 w 1256978"/>
                <a:gd name="connsiteY3" fmla="*/ 1210614 h 1929256"/>
                <a:gd name="connsiteX4" fmla="*/ 625914 w 1256978"/>
                <a:gd name="connsiteY4" fmla="*/ 1318797 h 1929256"/>
                <a:gd name="connsiteX5" fmla="*/ 551216 w 1256978"/>
                <a:gd name="connsiteY5" fmla="*/ 1414101 h 1929256"/>
                <a:gd name="connsiteX6" fmla="*/ 489398 w 1256978"/>
                <a:gd name="connsiteY6" fmla="*/ 1488798 h 1929256"/>
                <a:gd name="connsiteX7" fmla="*/ 414700 w 1256978"/>
                <a:gd name="connsiteY7" fmla="*/ 1578950 h 1929256"/>
                <a:gd name="connsiteX8" fmla="*/ 296215 w 1256978"/>
                <a:gd name="connsiteY8" fmla="*/ 1697436 h 1929256"/>
                <a:gd name="connsiteX9" fmla="*/ 206062 w 1256978"/>
                <a:gd name="connsiteY9" fmla="*/ 1785012 h 1929256"/>
                <a:gd name="connsiteX10" fmla="*/ 92728 w 1256978"/>
                <a:gd name="connsiteY10" fmla="*/ 1885467 h 1929256"/>
                <a:gd name="connsiteX11" fmla="*/ 59243 w 1256978"/>
                <a:gd name="connsiteY11" fmla="*/ 1916377 h 1929256"/>
                <a:gd name="connsiteX12" fmla="*/ 43789 w 1256978"/>
                <a:gd name="connsiteY12" fmla="*/ 1924104 h 1929256"/>
                <a:gd name="connsiteX13" fmla="*/ 23182 w 1256978"/>
                <a:gd name="connsiteY13" fmla="*/ 1929256 h 1929256"/>
                <a:gd name="connsiteX14" fmla="*/ 15455 w 1256978"/>
                <a:gd name="connsiteY14" fmla="*/ 1929256 h 1929256"/>
                <a:gd name="connsiteX15" fmla="*/ 5152 w 1256978"/>
                <a:gd name="connsiteY15" fmla="*/ 1924104 h 1929256"/>
                <a:gd name="connsiteX16" fmla="*/ 2576 w 1256978"/>
                <a:gd name="connsiteY16" fmla="*/ 1916377 h 1929256"/>
                <a:gd name="connsiteX17" fmla="*/ 0 w 1256978"/>
                <a:gd name="connsiteY17" fmla="*/ 1908649 h 1929256"/>
                <a:gd name="connsiteX18" fmla="*/ 2576 w 1256978"/>
                <a:gd name="connsiteY18" fmla="*/ 1888043 h 1929256"/>
                <a:gd name="connsiteX19" fmla="*/ 23182 w 1256978"/>
                <a:gd name="connsiteY19" fmla="*/ 1857134 h 1929256"/>
                <a:gd name="connsiteX20" fmla="*/ 95304 w 1256978"/>
                <a:gd name="connsiteY20" fmla="*/ 1772133 h 1929256"/>
                <a:gd name="connsiteX21" fmla="*/ 200911 w 1256978"/>
                <a:gd name="connsiteY21" fmla="*/ 1640769 h 1929256"/>
                <a:gd name="connsiteX22" fmla="*/ 298790 w 1256978"/>
                <a:gd name="connsiteY22" fmla="*/ 1509404 h 1929256"/>
                <a:gd name="connsiteX23" fmla="*/ 394094 w 1256978"/>
                <a:gd name="connsiteY23" fmla="*/ 1378040 h 1929256"/>
                <a:gd name="connsiteX24" fmla="*/ 461064 w 1256978"/>
                <a:gd name="connsiteY24" fmla="*/ 1280160 h 1929256"/>
                <a:gd name="connsiteX25" fmla="*/ 522883 w 1256978"/>
                <a:gd name="connsiteY25" fmla="*/ 1184857 h 1929256"/>
                <a:gd name="connsiteX26" fmla="*/ 571822 w 1256978"/>
                <a:gd name="connsiteY26" fmla="*/ 1105008 h 1929256"/>
                <a:gd name="connsiteX27" fmla="*/ 628489 w 1256978"/>
                <a:gd name="connsiteY27" fmla="*/ 1009704 h 1929256"/>
                <a:gd name="connsiteX28" fmla="*/ 685156 w 1256978"/>
                <a:gd name="connsiteY28" fmla="*/ 911825 h 1929256"/>
                <a:gd name="connsiteX29" fmla="*/ 726369 w 1256978"/>
                <a:gd name="connsiteY29" fmla="*/ 837127 h 1929256"/>
                <a:gd name="connsiteX30" fmla="*/ 780460 w 1256978"/>
                <a:gd name="connsiteY30" fmla="*/ 734096 h 1929256"/>
                <a:gd name="connsiteX31" fmla="*/ 826824 w 1256978"/>
                <a:gd name="connsiteY31" fmla="*/ 631065 h 1929256"/>
                <a:gd name="connsiteX32" fmla="*/ 857733 w 1256978"/>
                <a:gd name="connsiteY32" fmla="*/ 561519 h 1929256"/>
                <a:gd name="connsiteX33" fmla="*/ 873188 w 1256978"/>
                <a:gd name="connsiteY33" fmla="*/ 517731 h 1929256"/>
                <a:gd name="connsiteX34" fmla="*/ 888643 w 1256978"/>
                <a:gd name="connsiteY34" fmla="*/ 476519 h 1929256"/>
                <a:gd name="connsiteX35" fmla="*/ 901522 w 1256978"/>
                <a:gd name="connsiteY35" fmla="*/ 432730 h 1929256"/>
                <a:gd name="connsiteX36" fmla="*/ 916976 w 1256978"/>
                <a:gd name="connsiteY36" fmla="*/ 370912 h 1929256"/>
                <a:gd name="connsiteX37" fmla="*/ 922128 w 1256978"/>
                <a:gd name="connsiteY37" fmla="*/ 332275 h 1929256"/>
                <a:gd name="connsiteX38" fmla="*/ 924704 w 1256978"/>
                <a:gd name="connsiteY38" fmla="*/ 301366 h 1929256"/>
                <a:gd name="connsiteX39" fmla="*/ 924704 w 1256978"/>
                <a:gd name="connsiteY39" fmla="*/ 278184 h 1929256"/>
                <a:gd name="connsiteX40" fmla="*/ 924704 w 1256978"/>
                <a:gd name="connsiteY40" fmla="*/ 260154 h 1929256"/>
                <a:gd name="connsiteX41" fmla="*/ 922128 w 1256978"/>
                <a:gd name="connsiteY41" fmla="*/ 234396 h 1929256"/>
                <a:gd name="connsiteX42" fmla="*/ 914400 w 1256978"/>
                <a:gd name="connsiteY42" fmla="*/ 206062 h 1929256"/>
                <a:gd name="connsiteX43" fmla="*/ 901522 w 1256978"/>
                <a:gd name="connsiteY43" fmla="*/ 177729 h 1929256"/>
                <a:gd name="connsiteX44" fmla="*/ 888643 w 1256978"/>
                <a:gd name="connsiteY44" fmla="*/ 157123 h 1929256"/>
                <a:gd name="connsiteX45" fmla="*/ 878340 w 1256978"/>
                <a:gd name="connsiteY45" fmla="*/ 146819 h 1929256"/>
                <a:gd name="connsiteX46" fmla="*/ 850006 w 1256978"/>
                <a:gd name="connsiteY46" fmla="*/ 126213 h 1929256"/>
                <a:gd name="connsiteX47" fmla="*/ 801066 w 1256978"/>
                <a:gd name="connsiteY47" fmla="*/ 92728 h 1929256"/>
                <a:gd name="connsiteX48" fmla="*/ 772733 w 1256978"/>
                <a:gd name="connsiteY48" fmla="*/ 72122 h 1929256"/>
                <a:gd name="connsiteX49" fmla="*/ 752127 w 1256978"/>
                <a:gd name="connsiteY49" fmla="*/ 54092 h 1929256"/>
                <a:gd name="connsiteX50" fmla="*/ 736672 w 1256978"/>
                <a:gd name="connsiteY50" fmla="*/ 36061 h 1929256"/>
                <a:gd name="connsiteX51" fmla="*/ 736672 w 1256978"/>
                <a:gd name="connsiteY51" fmla="*/ 23182 h 1929256"/>
                <a:gd name="connsiteX52" fmla="*/ 741824 w 1256978"/>
                <a:gd name="connsiteY52" fmla="*/ 12879 h 1929256"/>
                <a:gd name="connsiteX53" fmla="*/ 759854 w 1256978"/>
                <a:gd name="connsiteY53" fmla="*/ 5152 h 1929256"/>
                <a:gd name="connsiteX54" fmla="*/ 795915 w 1256978"/>
                <a:gd name="connsiteY54" fmla="*/ 0 h 1929256"/>
                <a:gd name="connsiteX55" fmla="*/ 837127 w 1256978"/>
                <a:gd name="connsiteY55" fmla="*/ 5152 h 1929256"/>
                <a:gd name="connsiteX56" fmla="*/ 919552 w 1256978"/>
                <a:gd name="connsiteY56" fmla="*/ 30910 h 1929256"/>
                <a:gd name="connsiteX57" fmla="*/ 1014856 w 1256978"/>
                <a:gd name="connsiteY57" fmla="*/ 64395 h 1929256"/>
                <a:gd name="connsiteX58" fmla="*/ 1043189 w 1256978"/>
                <a:gd name="connsiteY58" fmla="*/ 79849 h 1929256"/>
                <a:gd name="connsiteX59" fmla="*/ 1084402 w 1256978"/>
                <a:gd name="connsiteY59" fmla="*/ 110759 h 1929256"/>
                <a:gd name="connsiteX60" fmla="*/ 1130766 w 1256978"/>
                <a:gd name="connsiteY60" fmla="*/ 151971 h 1929256"/>
                <a:gd name="connsiteX61" fmla="*/ 1169402 w 1256978"/>
                <a:gd name="connsiteY61" fmla="*/ 190608 h 1929256"/>
                <a:gd name="connsiteX62" fmla="*/ 1202887 w 1256978"/>
                <a:gd name="connsiteY62" fmla="*/ 229244 h 1929256"/>
                <a:gd name="connsiteX63" fmla="*/ 1228645 w 1256978"/>
                <a:gd name="connsiteY63" fmla="*/ 260154 h 1929256"/>
                <a:gd name="connsiteX64" fmla="*/ 1246675 w 1256978"/>
                <a:gd name="connsiteY64" fmla="*/ 291063 h 1929256"/>
                <a:gd name="connsiteX65" fmla="*/ 1256978 w 1256978"/>
                <a:gd name="connsiteY65" fmla="*/ 329699 h 1929256"/>
                <a:gd name="connsiteX66" fmla="*/ 1254403 w 1256978"/>
                <a:gd name="connsiteY66" fmla="*/ 360609 h 1929256"/>
                <a:gd name="connsiteX67" fmla="*/ 1246675 w 1256978"/>
                <a:gd name="connsiteY67" fmla="*/ 396670 h 1929256"/>
                <a:gd name="connsiteX68" fmla="*/ 1228645 w 1256978"/>
                <a:gd name="connsiteY68" fmla="*/ 432730 h 1929256"/>
                <a:gd name="connsiteX69" fmla="*/ 1141069 w 1256978"/>
                <a:gd name="connsiteY69" fmla="*/ 556368 h 1929256"/>
                <a:gd name="connsiteX70" fmla="*/ 1017431 w 1256978"/>
                <a:gd name="connsiteY70" fmla="*/ 759854 h 192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256978" h="1929256">
                  <a:moveTo>
                    <a:pt x="1017431" y="759854"/>
                  </a:moveTo>
                  <a:lnTo>
                    <a:pt x="906673" y="927279"/>
                  </a:lnTo>
                  <a:lnTo>
                    <a:pt x="803642" y="1079250"/>
                  </a:lnTo>
                  <a:lnTo>
                    <a:pt x="708338" y="1210614"/>
                  </a:lnTo>
                  <a:lnTo>
                    <a:pt x="625914" y="1318797"/>
                  </a:lnTo>
                  <a:lnTo>
                    <a:pt x="551216" y="1414101"/>
                  </a:lnTo>
                  <a:lnTo>
                    <a:pt x="489398" y="1488798"/>
                  </a:lnTo>
                  <a:lnTo>
                    <a:pt x="414700" y="1578950"/>
                  </a:lnTo>
                  <a:lnTo>
                    <a:pt x="296215" y="1697436"/>
                  </a:lnTo>
                  <a:lnTo>
                    <a:pt x="206062" y="1785012"/>
                  </a:lnTo>
                  <a:lnTo>
                    <a:pt x="92728" y="1885467"/>
                  </a:lnTo>
                  <a:lnTo>
                    <a:pt x="59243" y="1916377"/>
                  </a:lnTo>
                  <a:lnTo>
                    <a:pt x="43789" y="1924104"/>
                  </a:lnTo>
                  <a:lnTo>
                    <a:pt x="23182" y="1929256"/>
                  </a:lnTo>
                  <a:lnTo>
                    <a:pt x="15455" y="1929256"/>
                  </a:lnTo>
                  <a:lnTo>
                    <a:pt x="5152" y="1924104"/>
                  </a:lnTo>
                  <a:lnTo>
                    <a:pt x="2576" y="1916377"/>
                  </a:lnTo>
                  <a:lnTo>
                    <a:pt x="0" y="1908649"/>
                  </a:lnTo>
                  <a:lnTo>
                    <a:pt x="2576" y="1888043"/>
                  </a:lnTo>
                  <a:lnTo>
                    <a:pt x="23182" y="1857134"/>
                  </a:lnTo>
                  <a:lnTo>
                    <a:pt x="95304" y="1772133"/>
                  </a:lnTo>
                  <a:lnTo>
                    <a:pt x="200911" y="1640769"/>
                  </a:lnTo>
                  <a:lnTo>
                    <a:pt x="298790" y="1509404"/>
                  </a:lnTo>
                  <a:lnTo>
                    <a:pt x="394094" y="1378040"/>
                  </a:lnTo>
                  <a:lnTo>
                    <a:pt x="461064" y="1280160"/>
                  </a:lnTo>
                  <a:lnTo>
                    <a:pt x="522883" y="1184857"/>
                  </a:lnTo>
                  <a:lnTo>
                    <a:pt x="571822" y="1105008"/>
                  </a:lnTo>
                  <a:lnTo>
                    <a:pt x="628489" y="1009704"/>
                  </a:lnTo>
                  <a:lnTo>
                    <a:pt x="685156" y="911825"/>
                  </a:lnTo>
                  <a:lnTo>
                    <a:pt x="726369" y="837127"/>
                  </a:lnTo>
                  <a:lnTo>
                    <a:pt x="780460" y="734096"/>
                  </a:lnTo>
                  <a:lnTo>
                    <a:pt x="826824" y="631065"/>
                  </a:lnTo>
                  <a:lnTo>
                    <a:pt x="857733" y="561519"/>
                  </a:lnTo>
                  <a:lnTo>
                    <a:pt x="873188" y="517731"/>
                  </a:lnTo>
                  <a:lnTo>
                    <a:pt x="888643" y="476519"/>
                  </a:lnTo>
                  <a:lnTo>
                    <a:pt x="901522" y="432730"/>
                  </a:lnTo>
                  <a:lnTo>
                    <a:pt x="916976" y="370912"/>
                  </a:lnTo>
                  <a:lnTo>
                    <a:pt x="922128" y="332275"/>
                  </a:lnTo>
                  <a:lnTo>
                    <a:pt x="924704" y="301366"/>
                  </a:lnTo>
                  <a:lnTo>
                    <a:pt x="924704" y="278184"/>
                  </a:lnTo>
                  <a:lnTo>
                    <a:pt x="924704" y="260154"/>
                  </a:lnTo>
                  <a:lnTo>
                    <a:pt x="922128" y="234396"/>
                  </a:lnTo>
                  <a:lnTo>
                    <a:pt x="914400" y="206062"/>
                  </a:lnTo>
                  <a:lnTo>
                    <a:pt x="901522" y="177729"/>
                  </a:lnTo>
                  <a:lnTo>
                    <a:pt x="888643" y="157123"/>
                  </a:lnTo>
                  <a:lnTo>
                    <a:pt x="878340" y="146819"/>
                  </a:lnTo>
                  <a:lnTo>
                    <a:pt x="850006" y="126213"/>
                  </a:lnTo>
                  <a:lnTo>
                    <a:pt x="801066" y="92728"/>
                  </a:lnTo>
                  <a:lnTo>
                    <a:pt x="772733" y="72122"/>
                  </a:lnTo>
                  <a:lnTo>
                    <a:pt x="752127" y="54092"/>
                  </a:lnTo>
                  <a:lnTo>
                    <a:pt x="736672" y="36061"/>
                  </a:lnTo>
                  <a:lnTo>
                    <a:pt x="736672" y="23182"/>
                  </a:lnTo>
                  <a:lnTo>
                    <a:pt x="741824" y="12879"/>
                  </a:lnTo>
                  <a:lnTo>
                    <a:pt x="759854" y="5152"/>
                  </a:lnTo>
                  <a:lnTo>
                    <a:pt x="795915" y="0"/>
                  </a:lnTo>
                  <a:lnTo>
                    <a:pt x="837127" y="5152"/>
                  </a:lnTo>
                  <a:lnTo>
                    <a:pt x="919552" y="30910"/>
                  </a:lnTo>
                  <a:lnTo>
                    <a:pt x="1014856" y="64395"/>
                  </a:lnTo>
                  <a:lnTo>
                    <a:pt x="1043189" y="79849"/>
                  </a:lnTo>
                  <a:lnTo>
                    <a:pt x="1084402" y="110759"/>
                  </a:lnTo>
                  <a:lnTo>
                    <a:pt x="1130766" y="151971"/>
                  </a:lnTo>
                  <a:lnTo>
                    <a:pt x="1169402" y="190608"/>
                  </a:lnTo>
                  <a:lnTo>
                    <a:pt x="1202887" y="229244"/>
                  </a:lnTo>
                  <a:lnTo>
                    <a:pt x="1228645" y="260154"/>
                  </a:lnTo>
                  <a:lnTo>
                    <a:pt x="1246675" y="291063"/>
                  </a:lnTo>
                  <a:lnTo>
                    <a:pt x="1256978" y="329699"/>
                  </a:lnTo>
                  <a:lnTo>
                    <a:pt x="1254403" y="360609"/>
                  </a:lnTo>
                  <a:lnTo>
                    <a:pt x="1246675" y="396670"/>
                  </a:lnTo>
                  <a:lnTo>
                    <a:pt x="1228645" y="432730"/>
                  </a:lnTo>
                  <a:lnTo>
                    <a:pt x="1141069" y="556368"/>
                  </a:lnTo>
                  <a:lnTo>
                    <a:pt x="1017431" y="7598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4">
              <a:extLst>
                <a:ext uri="{FF2B5EF4-FFF2-40B4-BE49-F238E27FC236}">
                  <a16:creationId xmlns:a16="http://schemas.microsoft.com/office/drawing/2014/main" id="{ECF9565C-8B8C-42B4-A41D-00571ED8B8B8}"/>
                </a:ext>
              </a:extLst>
            </p:cNvPr>
            <p:cNvSpPr/>
            <p:nvPr/>
          </p:nvSpPr>
          <p:spPr>
            <a:xfrm rot="16200000">
              <a:off x="3944144" y="2885281"/>
              <a:ext cx="2168525" cy="823913"/>
            </a:xfrm>
            <a:custGeom>
              <a:avLst/>
              <a:gdLst>
                <a:gd name="connsiteX0" fmla="*/ 1364456 w 2169318"/>
                <a:gd name="connsiteY0" fmla="*/ 569119 h 823912"/>
                <a:gd name="connsiteX1" fmla="*/ 1204912 w 2169318"/>
                <a:gd name="connsiteY1" fmla="*/ 554831 h 823912"/>
                <a:gd name="connsiteX2" fmla="*/ 1097756 w 2169318"/>
                <a:gd name="connsiteY2" fmla="*/ 542925 h 823912"/>
                <a:gd name="connsiteX3" fmla="*/ 966787 w 2169318"/>
                <a:gd name="connsiteY3" fmla="*/ 519112 h 823912"/>
                <a:gd name="connsiteX4" fmla="*/ 873918 w 2169318"/>
                <a:gd name="connsiteY4" fmla="*/ 500062 h 823912"/>
                <a:gd name="connsiteX5" fmla="*/ 773906 w 2169318"/>
                <a:gd name="connsiteY5" fmla="*/ 471487 h 823912"/>
                <a:gd name="connsiteX6" fmla="*/ 681037 w 2169318"/>
                <a:gd name="connsiteY6" fmla="*/ 438150 h 823912"/>
                <a:gd name="connsiteX7" fmla="*/ 569118 w 2169318"/>
                <a:gd name="connsiteY7" fmla="*/ 388144 h 823912"/>
                <a:gd name="connsiteX8" fmla="*/ 490537 w 2169318"/>
                <a:gd name="connsiteY8" fmla="*/ 347662 h 823912"/>
                <a:gd name="connsiteX9" fmla="*/ 428625 w 2169318"/>
                <a:gd name="connsiteY9" fmla="*/ 311944 h 823912"/>
                <a:gd name="connsiteX10" fmla="*/ 366712 w 2169318"/>
                <a:gd name="connsiteY10" fmla="*/ 271462 h 823912"/>
                <a:gd name="connsiteX11" fmla="*/ 271462 w 2169318"/>
                <a:gd name="connsiteY11" fmla="*/ 204787 h 823912"/>
                <a:gd name="connsiteX12" fmla="*/ 200025 w 2169318"/>
                <a:gd name="connsiteY12" fmla="*/ 147637 h 823912"/>
                <a:gd name="connsiteX13" fmla="*/ 119062 w 2169318"/>
                <a:gd name="connsiteY13" fmla="*/ 76200 h 823912"/>
                <a:gd name="connsiteX14" fmla="*/ 59531 w 2169318"/>
                <a:gd name="connsiteY14" fmla="*/ 19050 h 823912"/>
                <a:gd name="connsiteX15" fmla="*/ 30956 w 2169318"/>
                <a:gd name="connsiteY15" fmla="*/ 4762 h 823912"/>
                <a:gd name="connsiteX16" fmla="*/ 16668 w 2169318"/>
                <a:gd name="connsiteY16" fmla="*/ 0 h 823912"/>
                <a:gd name="connsiteX17" fmla="*/ 7143 w 2169318"/>
                <a:gd name="connsiteY17" fmla="*/ 0 h 823912"/>
                <a:gd name="connsiteX18" fmla="*/ 0 w 2169318"/>
                <a:gd name="connsiteY18" fmla="*/ 2381 h 823912"/>
                <a:gd name="connsiteX19" fmla="*/ 0 w 2169318"/>
                <a:gd name="connsiteY19" fmla="*/ 14287 h 823912"/>
                <a:gd name="connsiteX20" fmla="*/ 7143 w 2169318"/>
                <a:gd name="connsiteY20" fmla="*/ 47625 h 823912"/>
                <a:gd name="connsiteX21" fmla="*/ 30956 w 2169318"/>
                <a:gd name="connsiteY21" fmla="*/ 90487 h 823912"/>
                <a:gd name="connsiteX22" fmla="*/ 80962 w 2169318"/>
                <a:gd name="connsiteY22" fmla="*/ 161925 h 823912"/>
                <a:gd name="connsiteX23" fmla="*/ 133350 w 2169318"/>
                <a:gd name="connsiteY23" fmla="*/ 223837 h 823912"/>
                <a:gd name="connsiteX24" fmla="*/ 183356 w 2169318"/>
                <a:gd name="connsiteY24" fmla="*/ 283369 h 823912"/>
                <a:gd name="connsiteX25" fmla="*/ 259556 w 2169318"/>
                <a:gd name="connsiteY25" fmla="*/ 357187 h 823912"/>
                <a:gd name="connsiteX26" fmla="*/ 326231 w 2169318"/>
                <a:gd name="connsiteY26" fmla="*/ 414337 h 823912"/>
                <a:gd name="connsiteX27" fmla="*/ 402431 w 2169318"/>
                <a:gd name="connsiteY27" fmla="*/ 473869 h 823912"/>
                <a:gd name="connsiteX28" fmla="*/ 469106 w 2169318"/>
                <a:gd name="connsiteY28" fmla="*/ 519112 h 823912"/>
                <a:gd name="connsiteX29" fmla="*/ 542925 w 2169318"/>
                <a:gd name="connsiteY29" fmla="*/ 566737 h 823912"/>
                <a:gd name="connsiteX30" fmla="*/ 628650 w 2169318"/>
                <a:gd name="connsiteY30" fmla="*/ 614362 h 823912"/>
                <a:gd name="connsiteX31" fmla="*/ 688181 w 2169318"/>
                <a:gd name="connsiteY31" fmla="*/ 645319 h 823912"/>
                <a:gd name="connsiteX32" fmla="*/ 773906 w 2169318"/>
                <a:gd name="connsiteY32" fmla="*/ 678656 h 823912"/>
                <a:gd name="connsiteX33" fmla="*/ 873918 w 2169318"/>
                <a:gd name="connsiteY33" fmla="*/ 707231 h 823912"/>
                <a:gd name="connsiteX34" fmla="*/ 969168 w 2169318"/>
                <a:gd name="connsiteY34" fmla="*/ 728662 h 823912"/>
                <a:gd name="connsiteX35" fmla="*/ 1076325 w 2169318"/>
                <a:gd name="connsiteY35" fmla="*/ 750094 h 823912"/>
                <a:gd name="connsiteX36" fmla="*/ 1178718 w 2169318"/>
                <a:gd name="connsiteY36" fmla="*/ 764381 h 823912"/>
                <a:gd name="connsiteX37" fmla="*/ 1295400 w 2169318"/>
                <a:gd name="connsiteY37" fmla="*/ 776287 h 823912"/>
                <a:gd name="connsiteX38" fmla="*/ 1416843 w 2169318"/>
                <a:gd name="connsiteY38" fmla="*/ 788194 h 823912"/>
                <a:gd name="connsiteX39" fmla="*/ 1562100 w 2169318"/>
                <a:gd name="connsiteY39" fmla="*/ 795337 h 823912"/>
                <a:gd name="connsiteX40" fmla="*/ 1766887 w 2169318"/>
                <a:gd name="connsiteY40" fmla="*/ 797719 h 823912"/>
                <a:gd name="connsiteX41" fmla="*/ 1802606 w 2169318"/>
                <a:gd name="connsiteY41" fmla="*/ 804862 h 823912"/>
                <a:gd name="connsiteX42" fmla="*/ 1840706 w 2169318"/>
                <a:gd name="connsiteY42" fmla="*/ 814387 h 823912"/>
                <a:gd name="connsiteX43" fmla="*/ 1878806 w 2169318"/>
                <a:gd name="connsiteY43" fmla="*/ 819150 h 823912"/>
                <a:gd name="connsiteX44" fmla="*/ 1957387 w 2169318"/>
                <a:gd name="connsiteY44" fmla="*/ 823912 h 823912"/>
                <a:gd name="connsiteX45" fmla="*/ 2040731 w 2169318"/>
                <a:gd name="connsiteY45" fmla="*/ 752475 h 823912"/>
                <a:gd name="connsiteX46" fmla="*/ 2045493 w 2169318"/>
                <a:gd name="connsiteY46" fmla="*/ 711994 h 823912"/>
                <a:gd name="connsiteX47" fmla="*/ 2052637 w 2169318"/>
                <a:gd name="connsiteY47" fmla="*/ 681037 h 823912"/>
                <a:gd name="connsiteX48" fmla="*/ 2066925 w 2169318"/>
                <a:gd name="connsiteY48" fmla="*/ 640556 h 823912"/>
                <a:gd name="connsiteX49" fmla="*/ 2081212 w 2169318"/>
                <a:gd name="connsiteY49" fmla="*/ 604837 h 823912"/>
                <a:gd name="connsiteX50" fmla="*/ 2105025 w 2169318"/>
                <a:gd name="connsiteY50" fmla="*/ 557212 h 823912"/>
                <a:gd name="connsiteX51" fmla="*/ 2131218 w 2169318"/>
                <a:gd name="connsiteY51" fmla="*/ 507206 h 823912"/>
                <a:gd name="connsiteX52" fmla="*/ 2162175 w 2169318"/>
                <a:gd name="connsiteY52" fmla="*/ 454819 h 823912"/>
                <a:gd name="connsiteX53" fmla="*/ 2169318 w 2169318"/>
                <a:gd name="connsiteY53" fmla="*/ 431006 h 823912"/>
                <a:gd name="connsiteX54" fmla="*/ 2169318 w 2169318"/>
                <a:gd name="connsiteY54" fmla="*/ 416719 h 823912"/>
                <a:gd name="connsiteX55" fmla="*/ 2166937 w 2169318"/>
                <a:gd name="connsiteY55" fmla="*/ 409575 h 823912"/>
                <a:gd name="connsiteX56" fmla="*/ 2159793 w 2169318"/>
                <a:gd name="connsiteY56" fmla="*/ 404812 h 823912"/>
                <a:gd name="connsiteX57" fmla="*/ 2140743 w 2169318"/>
                <a:gd name="connsiteY57" fmla="*/ 407194 h 823912"/>
                <a:gd name="connsiteX58" fmla="*/ 2121693 w 2169318"/>
                <a:gd name="connsiteY58" fmla="*/ 411956 h 823912"/>
                <a:gd name="connsiteX59" fmla="*/ 2105025 w 2169318"/>
                <a:gd name="connsiteY59" fmla="*/ 423862 h 823912"/>
                <a:gd name="connsiteX60" fmla="*/ 2078831 w 2169318"/>
                <a:gd name="connsiteY60" fmla="*/ 450056 h 823912"/>
                <a:gd name="connsiteX61" fmla="*/ 2043112 w 2169318"/>
                <a:gd name="connsiteY61" fmla="*/ 478631 h 823912"/>
                <a:gd name="connsiteX62" fmla="*/ 2007393 w 2169318"/>
                <a:gd name="connsiteY62" fmla="*/ 502444 h 823912"/>
                <a:gd name="connsiteX63" fmla="*/ 1983581 w 2169318"/>
                <a:gd name="connsiteY63" fmla="*/ 519112 h 823912"/>
                <a:gd name="connsiteX64" fmla="*/ 1935956 w 2169318"/>
                <a:gd name="connsiteY64" fmla="*/ 540544 h 823912"/>
                <a:gd name="connsiteX65" fmla="*/ 1866900 w 2169318"/>
                <a:gd name="connsiteY65" fmla="*/ 561975 h 823912"/>
                <a:gd name="connsiteX66" fmla="*/ 1821656 w 2169318"/>
                <a:gd name="connsiteY66" fmla="*/ 571500 h 823912"/>
                <a:gd name="connsiteX67" fmla="*/ 1745456 w 2169318"/>
                <a:gd name="connsiteY67" fmla="*/ 576262 h 823912"/>
                <a:gd name="connsiteX68" fmla="*/ 1609725 w 2169318"/>
                <a:gd name="connsiteY68" fmla="*/ 576262 h 823912"/>
                <a:gd name="connsiteX69" fmla="*/ 1445418 w 2169318"/>
                <a:gd name="connsiteY69" fmla="*/ 573881 h 823912"/>
                <a:gd name="connsiteX70" fmla="*/ 1364456 w 2169318"/>
                <a:gd name="connsiteY70" fmla="*/ 569119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69318" h="823912">
                  <a:moveTo>
                    <a:pt x="1364456" y="569119"/>
                  </a:moveTo>
                  <a:lnTo>
                    <a:pt x="1204912" y="554831"/>
                  </a:lnTo>
                  <a:lnTo>
                    <a:pt x="1097756" y="542925"/>
                  </a:lnTo>
                  <a:lnTo>
                    <a:pt x="966787" y="519112"/>
                  </a:lnTo>
                  <a:lnTo>
                    <a:pt x="873918" y="500062"/>
                  </a:lnTo>
                  <a:lnTo>
                    <a:pt x="773906" y="471487"/>
                  </a:lnTo>
                  <a:lnTo>
                    <a:pt x="681037" y="438150"/>
                  </a:lnTo>
                  <a:lnTo>
                    <a:pt x="569118" y="388144"/>
                  </a:lnTo>
                  <a:lnTo>
                    <a:pt x="490537" y="347662"/>
                  </a:lnTo>
                  <a:lnTo>
                    <a:pt x="428625" y="311944"/>
                  </a:lnTo>
                  <a:lnTo>
                    <a:pt x="366712" y="271462"/>
                  </a:lnTo>
                  <a:lnTo>
                    <a:pt x="271462" y="204787"/>
                  </a:lnTo>
                  <a:lnTo>
                    <a:pt x="200025" y="147637"/>
                  </a:lnTo>
                  <a:lnTo>
                    <a:pt x="119062" y="76200"/>
                  </a:lnTo>
                  <a:lnTo>
                    <a:pt x="59531" y="19050"/>
                  </a:lnTo>
                  <a:lnTo>
                    <a:pt x="30956" y="4762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0" y="2381"/>
                  </a:lnTo>
                  <a:lnTo>
                    <a:pt x="0" y="14287"/>
                  </a:lnTo>
                  <a:lnTo>
                    <a:pt x="7143" y="47625"/>
                  </a:lnTo>
                  <a:lnTo>
                    <a:pt x="30956" y="90487"/>
                  </a:lnTo>
                  <a:lnTo>
                    <a:pt x="80962" y="161925"/>
                  </a:lnTo>
                  <a:lnTo>
                    <a:pt x="133350" y="223837"/>
                  </a:lnTo>
                  <a:lnTo>
                    <a:pt x="183356" y="283369"/>
                  </a:lnTo>
                  <a:lnTo>
                    <a:pt x="259556" y="357187"/>
                  </a:lnTo>
                  <a:lnTo>
                    <a:pt x="326231" y="414337"/>
                  </a:lnTo>
                  <a:lnTo>
                    <a:pt x="402431" y="473869"/>
                  </a:lnTo>
                  <a:lnTo>
                    <a:pt x="469106" y="519112"/>
                  </a:lnTo>
                  <a:lnTo>
                    <a:pt x="542925" y="566737"/>
                  </a:lnTo>
                  <a:lnTo>
                    <a:pt x="628650" y="614362"/>
                  </a:lnTo>
                  <a:lnTo>
                    <a:pt x="688181" y="645319"/>
                  </a:lnTo>
                  <a:lnTo>
                    <a:pt x="773906" y="678656"/>
                  </a:lnTo>
                  <a:lnTo>
                    <a:pt x="873918" y="707231"/>
                  </a:lnTo>
                  <a:lnTo>
                    <a:pt x="969168" y="728662"/>
                  </a:lnTo>
                  <a:lnTo>
                    <a:pt x="1076325" y="750094"/>
                  </a:lnTo>
                  <a:lnTo>
                    <a:pt x="1178718" y="764381"/>
                  </a:lnTo>
                  <a:lnTo>
                    <a:pt x="1295400" y="776287"/>
                  </a:lnTo>
                  <a:lnTo>
                    <a:pt x="1416843" y="788194"/>
                  </a:lnTo>
                  <a:lnTo>
                    <a:pt x="1562100" y="795337"/>
                  </a:lnTo>
                  <a:lnTo>
                    <a:pt x="1766887" y="797719"/>
                  </a:lnTo>
                  <a:lnTo>
                    <a:pt x="1802606" y="804862"/>
                  </a:lnTo>
                  <a:lnTo>
                    <a:pt x="1840706" y="814387"/>
                  </a:lnTo>
                  <a:lnTo>
                    <a:pt x="1878806" y="819150"/>
                  </a:lnTo>
                  <a:lnTo>
                    <a:pt x="1957387" y="823912"/>
                  </a:lnTo>
                  <a:lnTo>
                    <a:pt x="2040731" y="752475"/>
                  </a:lnTo>
                  <a:lnTo>
                    <a:pt x="2045493" y="711994"/>
                  </a:lnTo>
                  <a:lnTo>
                    <a:pt x="2052637" y="681037"/>
                  </a:lnTo>
                  <a:lnTo>
                    <a:pt x="2066925" y="640556"/>
                  </a:lnTo>
                  <a:lnTo>
                    <a:pt x="2081212" y="604837"/>
                  </a:lnTo>
                  <a:lnTo>
                    <a:pt x="2105025" y="557212"/>
                  </a:lnTo>
                  <a:lnTo>
                    <a:pt x="2131218" y="507206"/>
                  </a:lnTo>
                  <a:lnTo>
                    <a:pt x="2162175" y="454819"/>
                  </a:lnTo>
                  <a:lnTo>
                    <a:pt x="2169318" y="431006"/>
                  </a:lnTo>
                  <a:lnTo>
                    <a:pt x="2169318" y="416719"/>
                  </a:lnTo>
                  <a:lnTo>
                    <a:pt x="2166937" y="409575"/>
                  </a:lnTo>
                  <a:lnTo>
                    <a:pt x="2159793" y="404812"/>
                  </a:lnTo>
                  <a:lnTo>
                    <a:pt x="2140743" y="407194"/>
                  </a:lnTo>
                  <a:lnTo>
                    <a:pt x="2121693" y="411956"/>
                  </a:lnTo>
                  <a:lnTo>
                    <a:pt x="2105025" y="423862"/>
                  </a:lnTo>
                  <a:lnTo>
                    <a:pt x="2078831" y="450056"/>
                  </a:lnTo>
                  <a:lnTo>
                    <a:pt x="2043112" y="478631"/>
                  </a:lnTo>
                  <a:lnTo>
                    <a:pt x="2007393" y="502444"/>
                  </a:lnTo>
                  <a:lnTo>
                    <a:pt x="1983581" y="519112"/>
                  </a:lnTo>
                  <a:lnTo>
                    <a:pt x="1935956" y="540544"/>
                  </a:lnTo>
                  <a:lnTo>
                    <a:pt x="1866900" y="561975"/>
                  </a:lnTo>
                  <a:lnTo>
                    <a:pt x="1821656" y="571500"/>
                  </a:lnTo>
                  <a:lnTo>
                    <a:pt x="1745456" y="576262"/>
                  </a:lnTo>
                  <a:lnTo>
                    <a:pt x="1609725" y="576262"/>
                  </a:lnTo>
                  <a:lnTo>
                    <a:pt x="1445418" y="573881"/>
                  </a:lnTo>
                  <a:lnTo>
                    <a:pt x="1364456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">
              <a:extLst>
                <a:ext uri="{FF2B5EF4-FFF2-40B4-BE49-F238E27FC236}">
                  <a16:creationId xmlns:a16="http://schemas.microsoft.com/office/drawing/2014/main" id="{723B65EB-2380-4991-B416-FE613019BB5B}"/>
                </a:ext>
              </a:extLst>
            </p:cNvPr>
            <p:cNvSpPr/>
            <p:nvPr/>
          </p:nvSpPr>
          <p:spPr>
            <a:xfrm>
              <a:off x="3740150" y="2001838"/>
              <a:ext cx="1047750" cy="398462"/>
            </a:xfrm>
            <a:custGeom>
              <a:avLst/>
              <a:gdLst>
                <a:gd name="connsiteX0" fmla="*/ 558943 w 1048340"/>
                <a:gd name="connsiteY0" fmla="*/ 288487 h 399245"/>
                <a:gd name="connsiteX1" fmla="*/ 365760 w 1048340"/>
                <a:gd name="connsiteY1" fmla="*/ 334851 h 399245"/>
                <a:gd name="connsiteX2" fmla="*/ 208638 w 1048340"/>
                <a:gd name="connsiteY2" fmla="*/ 376063 h 399245"/>
                <a:gd name="connsiteX3" fmla="*/ 131364 w 1048340"/>
                <a:gd name="connsiteY3" fmla="*/ 396669 h 399245"/>
                <a:gd name="connsiteX4" fmla="*/ 113334 w 1048340"/>
                <a:gd name="connsiteY4" fmla="*/ 399245 h 399245"/>
                <a:gd name="connsiteX5" fmla="*/ 108182 w 1048340"/>
                <a:gd name="connsiteY5" fmla="*/ 399245 h 399245"/>
                <a:gd name="connsiteX6" fmla="*/ 92728 w 1048340"/>
                <a:gd name="connsiteY6" fmla="*/ 394093 h 399245"/>
                <a:gd name="connsiteX7" fmla="*/ 72121 w 1048340"/>
                <a:gd name="connsiteY7" fmla="*/ 378639 h 399245"/>
                <a:gd name="connsiteX8" fmla="*/ 59243 w 1048340"/>
                <a:gd name="connsiteY8" fmla="*/ 365760 h 399245"/>
                <a:gd name="connsiteX9" fmla="*/ 51515 w 1048340"/>
                <a:gd name="connsiteY9" fmla="*/ 347729 h 399245"/>
                <a:gd name="connsiteX10" fmla="*/ 46364 w 1048340"/>
                <a:gd name="connsiteY10" fmla="*/ 324548 h 399245"/>
                <a:gd name="connsiteX11" fmla="*/ 10303 w 1048340"/>
                <a:gd name="connsiteY11" fmla="*/ 288487 h 399245"/>
                <a:gd name="connsiteX12" fmla="*/ 0 w 1048340"/>
                <a:gd name="connsiteY12" fmla="*/ 273032 h 399245"/>
                <a:gd name="connsiteX13" fmla="*/ 95303 w 1048340"/>
                <a:gd name="connsiteY13" fmla="*/ 151971 h 399245"/>
                <a:gd name="connsiteX14" fmla="*/ 154546 w 1048340"/>
                <a:gd name="connsiteY14" fmla="*/ 180304 h 399245"/>
                <a:gd name="connsiteX15" fmla="*/ 195759 w 1048340"/>
                <a:gd name="connsiteY15" fmla="*/ 193183 h 399245"/>
                <a:gd name="connsiteX16" fmla="*/ 229244 w 1048340"/>
                <a:gd name="connsiteY16" fmla="*/ 198335 h 399245"/>
                <a:gd name="connsiteX17" fmla="*/ 265305 w 1048340"/>
                <a:gd name="connsiteY17" fmla="*/ 198335 h 399245"/>
                <a:gd name="connsiteX18" fmla="*/ 301365 w 1048340"/>
                <a:gd name="connsiteY18" fmla="*/ 195759 h 399245"/>
                <a:gd name="connsiteX19" fmla="*/ 370911 w 1048340"/>
                <a:gd name="connsiteY19" fmla="*/ 185456 h 399245"/>
                <a:gd name="connsiteX20" fmla="*/ 445609 w 1048340"/>
                <a:gd name="connsiteY20" fmla="*/ 167425 h 399245"/>
                <a:gd name="connsiteX21" fmla="*/ 553791 w 1048340"/>
                <a:gd name="connsiteY21" fmla="*/ 133940 h 399245"/>
                <a:gd name="connsiteX22" fmla="*/ 659398 w 1048340"/>
                <a:gd name="connsiteY22" fmla="*/ 90152 h 399245"/>
                <a:gd name="connsiteX23" fmla="*/ 710914 w 1048340"/>
                <a:gd name="connsiteY23" fmla="*/ 66970 h 399245"/>
                <a:gd name="connsiteX24" fmla="*/ 739247 w 1048340"/>
                <a:gd name="connsiteY24" fmla="*/ 43788 h 399245"/>
                <a:gd name="connsiteX25" fmla="*/ 783035 w 1048340"/>
                <a:gd name="connsiteY25" fmla="*/ 18030 h 399245"/>
                <a:gd name="connsiteX26" fmla="*/ 819096 w 1048340"/>
                <a:gd name="connsiteY26" fmla="*/ 2576 h 399245"/>
                <a:gd name="connsiteX27" fmla="*/ 839702 w 1048340"/>
                <a:gd name="connsiteY27" fmla="*/ 0 h 399245"/>
                <a:gd name="connsiteX28" fmla="*/ 852581 w 1048340"/>
                <a:gd name="connsiteY28" fmla="*/ 0 h 399245"/>
                <a:gd name="connsiteX29" fmla="*/ 883490 w 1048340"/>
                <a:gd name="connsiteY29" fmla="*/ 18030 h 399245"/>
                <a:gd name="connsiteX30" fmla="*/ 932430 w 1048340"/>
                <a:gd name="connsiteY30" fmla="*/ 48940 h 399245"/>
                <a:gd name="connsiteX31" fmla="*/ 991673 w 1048340"/>
                <a:gd name="connsiteY31" fmla="*/ 92728 h 399245"/>
                <a:gd name="connsiteX32" fmla="*/ 1017431 w 1048340"/>
                <a:gd name="connsiteY32" fmla="*/ 118486 h 399245"/>
                <a:gd name="connsiteX33" fmla="*/ 1032885 w 1048340"/>
                <a:gd name="connsiteY33" fmla="*/ 139092 h 399245"/>
                <a:gd name="connsiteX34" fmla="*/ 1045764 w 1048340"/>
                <a:gd name="connsiteY34" fmla="*/ 159698 h 399245"/>
                <a:gd name="connsiteX35" fmla="*/ 1048340 w 1048340"/>
                <a:gd name="connsiteY35" fmla="*/ 175153 h 399245"/>
                <a:gd name="connsiteX36" fmla="*/ 1048340 w 1048340"/>
                <a:gd name="connsiteY36" fmla="*/ 208638 h 399245"/>
                <a:gd name="connsiteX37" fmla="*/ 1040613 w 1048340"/>
                <a:gd name="connsiteY37" fmla="*/ 231820 h 399245"/>
                <a:gd name="connsiteX38" fmla="*/ 1022582 w 1048340"/>
                <a:gd name="connsiteY38" fmla="*/ 255002 h 399245"/>
                <a:gd name="connsiteX39" fmla="*/ 996825 w 1048340"/>
                <a:gd name="connsiteY39" fmla="*/ 278184 h 399245"/>
                <a:gd name="connsiteX40" fmla="*/ 685156 w 1048340"/>
                <a:gd name="connsiteY40" fmla="*/ 262729 h 399245"/>
                <a:gd name="connsiteX41" fmla="*/ 558943 w 1048340"/>
                <a:gd name="connsiteY41" fmla="*/ 28848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8340" h="399245">
                  <a:moveTo>
                    <a:pt x="558943" y="288487"/>
                  </a:moveTo>
                  <a:lnTo>
                    <a:pt x="365760" y="334851"/>
                  </a:lnTo>
                  <a:lnTo>
                    <a:pt x="208638" y="376063"/>
                  </a:lnTo>
                  <a:lnTo>
                    <a:pt x="131364" y="396669"/>
                  </a:lnTo>
                  <a:lnTo>
                    <a:pt x="113334" y="399245"/>
                  </a:lnTo>
                  <a:lnTo>
                    <a:pt x="108182" y="399245"/>
                  </a:lnTo>
                  <a:lnTo>
                    <a:pt x="92728" y="394093"/>
                  </a:lnTo>
                  <a:lnTo>
                    <a:pt x="72121" y="378639"/>
                  </a:lnTo>
                  <a:lnTo>
                    <a:pt x="59243" y="365760"/>
                  </a:lnTo>
                  <a:lnTo>
                    <a:pt x="51515" y="347729"/>
                  </a:lnTo>
                  <a:lnTo>
                    <a:pt x="46364" y="324548"/>
                  </a:lnTo>
                  <a:lnTo>
                    <a:pt x="10303" y="288487"/>
                  </a:lnTo>
                  <a:lnTo>
                    <a:pt x="0" y="273032"/>
                  </a:lnTo>
                  <a:lnTo>
                    <a:pt x="95303" y="151971"/>
                  </a:lnTo>
                  <a:lnTo>
                    <a:pt x="154546" y="180304"/>
                  </a:lnTo>
                  <a:lnTo>
                    <a:pt x="195759" y="193183"/>
                  </a:lnTo>
                  <a:lnTo>
                    <a:pt x="229244" y="198335"/>
                  </a:lnTo>
                  <a:lnTo>
                    <a:pt x="265305" y="198335"/>
                  </a:lnTo>
                  <a:lnTo>
                    <a:pt x="301365" y="195759"/>
                  </a:lnTo>
                  <a:lnTo>
                    <a:pt x="370911" y="185456"/>
                  </a:lnTo>
                  <a:lnTo>
                    <a:pt x="445609" y="167425"/>
                  </a:lnTo>
                  <a:lnTo>
                    <a:pt x="553791" y="133940"/>
                  </a:lnTo>
                  <a:lnTo>
                    <a:pt x="659398" y="90152"/>
                  </a:lnTo>
                  <a:lnTo>
                    <a:pt x="710914" y="66970"/>
                  </a:lnTo>
                  <a:lnTo>
                    <a:pt x="739247" y="43788"/>
                  </a:lnTo>
                  <a:lnTo>
                    <a:pt x="783035" y="18030"/>
                  </a:lnTo>
                  <a:lnTo>
                    <a:pt x="819096" y="2576"/>
                  </a:lnTo>
                  <a:lnTo>
                    <a:pt x="839702" y="0"/>
                  </a:lnTo>
                  <a:lnTo>
                    <a:pt x="852581" y="0"/>
                  </a:lnTo>
                  <a:lnTo>
                    <a:pt x="883490" y="18030"/>
                  </a:lnTo>
                  <a:lnTo>
                    <a:pt x="932430" y="48940"/>
                  </a:lnTo>
                  <a:lnTo>
                    <a:pt x="991673" y="92728"/>
                  </a:lnTo>
                  <a:lnTo>
                    <a:pt x="1017431" y="118486"/>
                  </a:lnTo>
                  <a:lnTo>
                    <a:pt x="1032885" y="139092"/>
                  </a:lnTo>
                  <a:lnTo>
                    <a:pt x="1045764" y="159698"/>
                  </a:lnTo>
                  <a:lnTo>
                    <a:pt x="1048340" y="175153"/>
                  </a:lnTo>
                  <a:lnTo>
                    <a:pt x="1048340" y="208638"/>
                  </a:lnTo>
                  <a:lnTo>
                    <a:pt x="1040613" y="231820"/>
                  </a:lnTo>
                  <a:lnTo>
                    <a:pt x="1022582" y="255002"/>
                  </a:lnTo>
                  <a:lnTo>
                    <a:pt x="996825" y="278184"/>
                  </a:lnTo>
                  <a:lnTo>
                    <a:pt x="685156" y="262729"/>
                  </a:lnTo>
                  <a:lnTo>
                    <a:pt x="558943" y="288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1">
              <a:extLst>
                <a:ext uri="{FF2B5EF4-FFF2-40B4-BE49-F238E27FC236}">
                  <a16:creationId xmlns:a16="http://schemas.microsoft.com/office/drawing/2014/main" id="{91E4A83F-DD2F-4732-AE20-A3671B066399}"/>
                </a:ext>
              </a:extLst>
            </p:cNvPr>
            <p:cNvSpPr/>
            <p:nvPr/>
          </p:nvSpPr>
          <p:spPr>
            <a:xfrm rot="16200000">
              <a:off x="1889919" y="2718594"/>
              <a:ext cx="3433763" cy="2352675"/>
            </a:xfrm>
            <a:custGeom>
              <a:avLst/>
              <a:gdLst>
                <a:gd name="connsiteX0" fmla="*/ 1534229 w 3433603"/>
                <a:gd name="connsiteY0" fmla="*/ 1267272 h 2353506"/>
                <a:gd name="connsiteX1" fmla="*/ 1429901 w 3433603"/>
                <a:gd name="connsiteY1" fmla="*/ 1205903 h 2353506"/>
                <a:gd name="connsiteX2" fmla="*/ 1301026 w 3433603"/>
                <a:gd name="connsiteY2" fmla="*/ 1126123 h 2353506"/>
                <a:gd name="connsiteX3" fmla="*/ 1208972 w 3433603"/>
                <a:gd name="connsiteY3" fmla="*/ 1067822 h 2353506"/>
                <a:gd name="connsiteX4" fmla="*/ 1110782 w 3433603"/>
                <a:gd name="connsiteY4" fmla="*/ 1000316 h 2353506"/>
                <a:gd name="connsiteX5" fmla="*/ 1024865 w 3433603"/>
                <a:gd name="connsiteY5" fmla="*/ 935879 h 2353506"/>
                <a:gd name="connsiteX6" fmla="*/ 899058 w 3433603"/>
                <a:gd name="connsiteY6" fmla="*/ 840757 h 2353506"/>
                <a:gd name="connsiteX7" fmla="*/ 813141 w 3433603"/>
                <a:gd name="connsiteY7" fmla="*/ 770182 h 2353506"/>
                <a:gd name="connsiteX8" fmla="*/ 714951 w 3433603"/>
                <a:gd name="connsiteY8" fmla="*/ 693471 h 2353506"/>
                <a:gd name="connsiteX9" fmla="*/ 638239 w 3433603"/>
                <a:gd name="connsiteY9" fmla="*/ 622896 h 2353506"/>
                <a:gd name="connsiteX10" fmla="*/ 552322 w 3433603"/>
                <a:gd name="connsiteY10" fmla="*/ 546185 h 2353506"/>
                <a:gd name="connsiteX11" fmla="*/ 423447 w 3433603"/>
                <a:gd name="connsiteY11" fmla="*/ 420378 h 2353506"/>
                <a:gd name="connsiteX12" fmla="*/ 328325 w 3433603"/>
                <a:gd name="connsiteY12" fmla="*/ 322188 h 2353506"/>
                <a:gd name="connsiteX13" fmla="*/ 248545 w 3433603"/>
                <a:gd name="connsiteY13" fmla="*/ 236271 h 2353506"/>
                <a:gd name="connsiteX14" fmla="*/ 165697 w 3433603"/>
                <a:gd name="connsiteY14" fmla="*/ 144217 h 2353506"/>
                <a:gd name="connsiteX15" fmla="*/ 110465 w 3433603"/>
                <a:gd name="connsiteY15" fmla="*/ 76711 h 2353506"/>
                <a:gd name="connsiteX16" fmla="*/ 55233 w 3433603"/>
                <a:gd name="connsiteY16" fmla="*/ 15342 h 2353506"/>
                <a:gd name="connsiteX17" fmla="*/ 36822 w 3433603"/>
                <a:gd name="connsiteY17" fmla="*/ 6137 h 2353506"/>
                <a:gd name="connsiteX18" fmla="*/ 15343 w 3433603"/>
                <a:gd name="connsiteY18" fmla="*/ 0 h 2353506"/>
                <a:gd name="connsiteX19" fmla="*/ 9206 w 3433603"/>
                <a:gd name="connsiteY19" fmla="*/ 0 h 2353506"/>
                <a:gd name="connsiteX20" fmla="*/ 0 w 3433603"/>
                <a:gd name="connsiteY20" fmla="*/ 6137 h 2353506"/>
                <a:gd name="connsiteX21" fmla="*/ 0 w 3433603"/>
                <a:gd name="connsiteY21" fmla="*/ 21479 h 2353506"/>
                <a:gd name="connsiteX22" fmla="*/ 18411 w 3433603"/>
                <a:gd name="connsiteY22" fmla="*/ 70574 h 2353506"/>
                <a:gd name="connsiteX23" fmla="*/ 101259 w 3433603"/>
                <a:gd name="connsiteY23" fmla="*/ 196381 h 2353506"/>
                <a:gd name="connsiteX24" fmla="*/ 208655 w 3433603"/>
                <a:gd name="connsiteY24" fmla="*/ 346735 h 2353506"/>
                <a:gd name="connsiteX25" fmla="*/ 312983 w 3433603"/>
                <a:gd name="connsiteY25" fmla="*/ 484816 h 2353506"/>
                <a:gd name="connsiteX26" fmla="*/ 392763 w 3433603"/>
                <a:gd name="connsiteY26" fmla="*/ 586075 h 2353506"/>
                <a:gd name="connsiteX27" fmla="*/ 503227 w 3433603"/>
                <a:gd name="connsiteY27" fmla="*/ 708813 h 2353506"/>
                <a:gd name="connsiteX28" fmla="*/ 613692 w 3433603"/>
                <a:gd name="connsiteY28" fmla="*/ 828483 h 2353506"/>
                <a:gd name="connsiteX29" fmla="*/ 785525 w 3433603"/>
                <a:gd name="connsiteY29" fmla="*/ 991111 h 2353506"/>
                <a:gd name="connsiteX30" fmla="*/ 920537 w 3433603"/>
                <a:gd name="connsiteY30" fmla="*/ 1107712 h 2353506"/>
                <a:gd name="connsiteX31" fmla="*/ 1027933 w 3433603"/>
                <a:gd name="connsiteY31" fmla="*/ 1196698 h 2353506"/>
                <a:gd name="connsiteX32" fmla="*/ 1184425 w 3433603"/>
                <a:gd name="connsiteY32" fmla="*/ 1313299 h 2353506"/>
                <a:gd name="connsiteX33" fmla="*/ 1331710 w 3433603"/>
                <a:gd name="connsiteY33" fmla="*/ 1411490 h 2353506"/>
                <a:gd name="connsiteX34" fmla="*/ 1423764 w 3433603"/>
                <a:gd name="connsiteY34" fmla="*/ 1469790 h 2353506"/>
                <a:gd name="connsiteX35" fmla="*/ 1564913 w 3433603"/>
                <a:gd name="connsiteY35" fmla="*/ 1549570 h 2353506"/>
                <a:gd name="connsiteX36" fmla="*/ 1847211 w 3433603"/>
                <a:gd name="connsiteY36" fmla="*/ 1702993 h 2353506"/>
                <a:gd name="connsiteX37" fmla="*/ 2055866 w 3433603"/>
                <a:gd name="connsiteY37" fmla="*/ 1810389 h 2353506"/>
                <a:gd name="connsiteX38" fmla="*/ 2282932 w 3433603"/>
                <a:gd name="connsiteY38" fmla="*/ 1917785 h 2353506"/>
                <a:gd name="connsiteX39" fmla="*/ 2506929 w 3433603"/>
                <a:gd name="connsiteY39" fmla="*/ 2006770 h 2353506"/>
                <a:gd name="connsiteX40" fmla="*/ 2712516 w 3433603"/>
                <a:gd name="connsiteY40" fmla="*/ 2089618 h 2353506"/>
                <a:gd name="connsiteX41" fmla="*/ 2991745 w 3433603"/>
                <a:gd name="connsiteY41" fmla="*/ 2187809 h 2353506"/>
                <a:gd name="connsiteX42" fmla="*/ 3252564 w 3433603"/>
                <a:gd name="connsiteY42" fmla="*/ 2270657 h 2353506"/>
                <a:gd name="connsiteX43" fmla="*/ 3298591 w 3433603"/>
                <a:gd name="connsiteY43" fmla="*/ 2286000 h 2353506"/>
                <a:gd name="connsiteX44" fmla="*/ 3317002 w 3433603"/>
                <a:gd name="connsiteY44" fmla="*/ 2295205 h 2353506"/>
                <a:gd name="connsiteX45" fmla="*/ 3332344 w 3433603"/>
                <a:gd name="connsiteY45" fmla="*/ 2310547 h 2353506"/>
                <a:gd name="connsiteX46" fmla="*/ 3359960 w 3433603"/>
                <a:gd name="connsiteY46" fmla="*/ 2335095 h 2353506"/>
                <a:gd name="connsiteX47" fmla="*/ 3390645 w 3433603"/>
                <a:gd name="connsiteY47" fmla="*/ 2350437 h 2353506"/>
                <a:gd name="connsiteX48" fmla="*/ 3433603 w 3433603"/>
                <a:gd name="connsiteY48" fmla="*/ 2353506 h 2353506"/>
                <a:gd name="connsiteX49" fmla="*/ 3359960 w 3433603"/>
                <a:gd name="connsiteY49" fmla="*/ 1985291 h 2353506"/>
                <a:gd name="connsiteX50" fmla="*/ 3329276 w 3433603"/>
                <a:gd name="connsiteY50" fmla="*/ 1994496 h 2353506"/>
                <a:gd name="connsiteX51" fmla="*/ 3310865 w 3433603"/>
                <a:gd name="connsiteY51" fmla="*/ 1994496 h 2353506"/>
                <a:gd name="connsiteX52" fmla="*/ 3261769 w 3433603"/>
                <a:gd name="connsiteY52" fmla="*/ 1982222 h 2353506"/>
                <a:gd name="connsiteX53" fmla="*/ 3114484 w 3433603"/>
                <a:gd name="connsiteY53" fmla="*/ 1939264 h 2353506"/>
                <a:gd name="connsiteX54" fmla="*/ 2954924 w 3433603"/>
                <a:gd name="connsiteY54" fmla="*/ 1887100 h 2353506"/>
                <a:gd name="connsiteX55" fmla="*/ 2743200 w 3433603"/>
                <a:gd name="connsiteY55" fmla="*/ 1816526 h 2353506"/>
                <a:gd name="connsiteX56" fmla="*/ 2531477 w 3433603"/>
                <a:gd name="connsiteY56" fmla="*/ 1736746 h 2353506"/>
                <a:gd name="connsiteX57" fmla="*/ 2325890 w 3433603"/>
                <a:gd name="connsiteY57" fmla="*/ 1653898 h 2353506"/>
                <a:gd name="connsiteX58" fmla="*/ 2080414 w 3433603"/>
                <a:gd name="connsiteY58" fmla="*/ 1540365 h 2353506"/>
                <a:gd name="connsiteX59" fmla="*/ 1853348 w 3433603"/>
                <a:gd name="connsiteY59" fmla="*/ 1429900 h 2353506"/>
                <a:gd name="connsiteX60" fmla="*/ 1745952 w 3433603"/>
                <a:gd name="connsiteY60" fmla="*/ 1386942 h 2353506"/>
                <a:gd name="connsiteX61" fmla="*/ 1534229 w 3433603"/>
                <a:gd name="connsiteY61" fmla="*/ 1267272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433603" h="2353506">
                  <a:moveTo>
                    <a:pt x="1534229" y="1267272"/>
                  </a:moveTo>
                  <a:lnTo>
                    <a:pt x="1429901" y="1205903"/>
                  </a:lnTo>
                  <a:lnTo>
                    <a:pt x="1301026" y="1126123"/>
                  </a:lnTo>
                  <a:lnTo>
                    <a:pt x="1208972" y="1067822"/>
                  </a:lnTo>
                  <a:lnTo>
                    <a:pt x="1110782" y="1000316"/>
                  </a:lnTo>
                  <a:lnTo>
                    <a:pt x="1024865" y="935879"/>
                  </a:lnTo>
                  <a:lnTo>
                    <a:pt x="899058" y="840757"/>
                  </a:lnTo>
                  <a:lnTo>
                    <a:pt x="813141" y="770182"/>
                  </a:lnTo>
                  <a:lnTo>
                    <a:pt x="714951" y="693471"/>
                  </a:lnTo>
                  <a:lnTo>
                    <a:pt x="638239" y="622896"/>
                  </a:lnTo>
                  <a:lnTo>
                    <a:pt x="552322" y="546185"/>
                  </a:lnTo>
                  <a:lnTo>
                    <a:pt x="423447" y="420378"/>
                  </a:lnTo>
                  <a:lnTo>
                    <a:pt x="328325" y="322188"/>
                  </a:lnTo>
                  <a:lnTo>
                    <a:pt x="248545" y="236271"/>
                  </a:lnTo>
                  <a:lnTo>
                    <a:pt x="165697" y="144217"/>
                  </a:lnTo>
                  <a:lnTo>
                    <a:pt x="110465" y="76711"/>
                  </a:lnTo>
                  <a:lnTo>
                    <a:pt x="55233" y="15342"/>
                  </a:lnTo>
                  <a:lnTo>
                    <a:pt x="36822" y="6137"/>
                  </a:lnTo>
                  <a:lnTo>
                    <a:pt x="15343" y="0"/>
                  </a:lnTo>
                  <a:lnTo>
                    <a:pt x="9206" y="0"/>
                  </a:lnTo>
                  <a:lnTo>
                    <a:pt x="0" y="6137"/>
                  </a:lnTo>
                  <a:lnTo>
                    <a:pt x="0" y="21479"/>
                  </a:lnTo>
                  <a:lnTo>
                    <a:pt x="18411" y="70574"/>
                  </a:lnTo>
                  <a:lnTo>
                    <a:pt x="101259" y="196381"/>
                  </a:lnTo>
                  <a:lnTo>
                    <a:pt x="208655" y="346735"/>
                  </a:lnTo>
                  <a:lnTo>
                    <a:pt x="312983" y="484816"/>
                  </a:lnTo>
                  <a:lnTo>
                    <a:pt x="392763" y="586075"/>
                  </a:lnTo>
                  <a:lnTo>
                    <a:pt x="503227" y="708813"/>
                  </a:lnTo>
                  <a:lnTo>
                    <a:pt x="613692" y="828483"/>
                  </a:lnTo>
                  <a:lnTo>
                    <a:pt x="785525" y="991111"/>
                  </a:lnTo>
                  <a:lnTo>
                    <a:pt x="920537" y="1107712"/>
                  </a:lnTo>
                  <a:lnTo>
                    <a:pt x="1027933" y="1196698"/>
                  </a:lnTo>
                  <a:lnTo>
                    <a:pt x="1184425" y="1313299"/>
                  </a:lnTo>
                  <a:lnTo>
                    <a:pt x="1331710" y="1411490"/>
                  </a:lnTo>
                  <a:lnTo>
                    <a:pt x="1423764" y="1469790"/>
                  </a:lnTo>
                  <a:lnTo>
                    <a:pt x="1564913" y="1549570"/>
                  </a:lnTo>
                  <a:lnTo>
                    <a:pt x="1847211" y="1702993"/>
                  </a:lnTo>
                  <a:lnTo>
                    <a:pt x="2055866" y="1810389"/>
                  </a:lnTo>
                  <a:lnTo>
                    <a:pt x="2282932" y="1917785"/>
                  </a:lnTo>
                  <a:lnTo>
                    <a:pt x="2506929" y="2006770"/>
                  </a:lnTo>
                  <a:lnTo>
                    <a:pt x="2712516" y="2089618"/>
                  </a:lnTo>
                  <a:lnTo>
                    <a:pt x="2991745" y="2187809"/>
                  </a:lnTo>
                  <a:lnTo>
                    <a:pt x="3252564" y="2270657"/>
                  </a:lnTo>
                  <a:lnTo>
                    <a:pt x="3298591" y="2286000"/>
                  </a:lnTo>
                  <a:lnTo>
                    <a:pt x="3317002" y="2295205"/>
                  </a:lnTo>
                  <a:lnTo>
                    <a:pt x="3332344" y="2310547"/>
                  </a:lnTo>
                  <a:lnTo>
                    <a:pt x="3359960" y="2335095"/>
                  </a:lnTo>
                  <a:lnTo>
                    <a:pt x="3390645" y="2350437"/>
                  </a:lnTo>
                  <a:lnTo>
                    <a:pt x="3433603" y="2353506"/>
                  </a:lnTo>
                  <a:lnTo>
                    <a:pt x="3359960" y="1985291"/>
                  </a:lnTo>
                  <a:lnTo>
                    <a:pt x="3329276" y="1994496"/>
                  </a:lnTo>
                  <a:lnTo>
                    <a:pt x="3310865" y="1994496"/>
                  </a:lnTo>
                  <a:lnTo>
                    <a:pt x="3261769" y="1982222"/>
                  </a:lnTo>
                  <a:lnTo>
                    <a:pt x="3114484" y="1939264"/>
                  </a:lnTo>
                  <a:lnTo>
                    <a:pt x="2954924" y="1887100"/>
                  </a:lnTo>
                  <a:lnTo>
                    <a:pt x="2743200" y="1816526"/>
                  </a:lnTo>
                  <a:lnTo>
                    <a:pt x="2531477" y="1736746"/>
                  </a:lnTo>
                  <a:lnTo>
                    <a:pt x="2325890" y="1653898"/>
                  </a:lnTo>
                  <a:lnTo>
                    <a:pt x="2080414" y="1540365"/>
                  </a:lnTo>
                  <a:lnTo>
                    <a:pt x="1853348" y="1429900"/>
                  </a:lnTo>
                  <a:lnTo>
                    <a:pt x="1745952" y="1386942"/>
                  </a:lnTo>
                  <a:lnTo>
                    <a:pt x="1534229" y="12672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7">
              <a:extLst>
                <a:ext uri="{FF2B5EF4-FFF2-40B4-BE49-F238E27FC236}">
                  <a16:creationId xmlns:a16="http://schemas.microsoft.com/office/drawing/2014/main" id="{6FAA7621-7C6D-45E4-B3A6-3C14868D8F31}"/>
                </a:ext>
              </a:extLst>
            </p:cNvPr>
            <p:cNvSpPr/>
            <p:nvPr/>
          </p:nvSpPr>
          <p:spPr>
            <a:xfrm>
              <a:off x="3028950" y="3181350"/>
              <a:ext cx="4167188" cy="2528888"/>
            </a:xfrm>
            <a:custGeom>
              <a:avLst/>
              <a:gdLst>
                <a:gd name="connsiteX0" fmla="*/ 1516068 w 4167488"/>
                <a:gd name="connsiteY0" fmla="*/ 1465080 h 2529047"/>
                <a:gd name="connsiteX1" fmla="*/ 1393695 w 4167488"/>
                <a:gd name="connsiteY1" fmla="*/ 1349505 h 2529047"/>
                <a:gd name="connsiteX2" fmla="*/ 1298516 w 4167488"/>
                <a:gd name="connsiteY2" fmla="*/ 1257725 h 2529047"/>
                <a:gd name="connsiteX3" fmla="*/ 1216933 w 4167488"/>
                <a:gd name="connsiteY3" fmla="*/ 1172744 h 2529047"/>
                <a:gd name="connsiteX4" fmla="*/ 1104758 w 4167488"/>
                <a:gd name="connsiteY4" fmla="*/ 1063967 h 2529047"/>
                <a:gd name="connsiteX5" fmla="*/ 1026575 w 4167488"/>
                <a:gd name="connsiteY5" fmla="*/ 989184 h 2529047"/>
                <a:gd name="connsiteX6" fmla="*/ 917799 w 4167488"/>
                <a:gd name="connsiteY6" fmla="*/ 880408 h 2529047"/>
                <a:gd name="connsiteX7" fmla="*/ 792026 w 4167488"/>
                <a:gd name="connsiteY7" fmla="*/ 707045 h 2529047"/>
                <a:gd name="connsiteX8" fmla="*/ 707045 w 4167488"/>
                <a:gd name="connsiteY8" fmla="*/ 625463 h 2529047"/>
                <a:gd name="connsiteX9" fmla="*/ 615265 w 4167488"/>
                <a:gd name="connsiteY9" fmla="*/ 533683 h 2529047"/>
                <a:gd name="connsiteX10" fmla="*/ 492892 w 4167488"/>
                <a:gd name="connsiteY10" fmla="*/ 421508 h 2529047"/>
                <a:gd name="connsiteX11" fmla="*/ 441903 w 4167488"/>
                <a:gd name="connsiteY11" fmla="*/ 373918 h 2529047"/>
                <a:gd name="connsiteX12" fmla="*/ 401112 w 4167488"/>
                <a:gd name="connsiteY12" fmla="*/ 336526 h 2529047"/>
                <a:gd name="connsiteX13" fmla="*/ 343324 w 4167488"/>
                <a:gd name="connsiteY13" fmla="*/ 288937 h 2529047"/>
                <a:gd name="connsiteX14" fmla="*/ 305933 w 4167488"/>
                <a:gd name="connsiteY14" fmla="*/ 261743 h 2529047"/>
                <a:gd name="connsiteX15" fmla="*/ 248145 w 4167488"/>
                <a:gd name="connsiteY15" fmla="*/ 220952 h 2529047"/>
                <a:gd name="connsiteX16" fmla="*/ 207354 w 4167488"/>
                <a:gd name="connsiteY16" fmla="*/ 193758 h 2529047"/>
                <a:gd name="connsiteX17" fmla="*/ 159765 w 4167488"/>
                <a:gd name="connsiteY17" fmla="*/ 166564 h 2529047"/>
                <a:gd name="connsiteX18" fmla="*/ 74783 w 4167488"/>
                <a:gd name="connsiteY18" fmla="*/ 118974 h 2529047"/>
                <a:gd name="connsiteX19" fmla="*/ 0 w 4167488"/>
                <a:gd name="connsiteY19" fmla="*/ 88381 h 2529047"/>
                <a:gd name="connsiteX20" fmla="*/ 88380 w 4167488"/>
                <a:gd name="connsiteY20" fmla="*/ 0 h 2529047"/>
                <a:gd name="connsiteX21" fmla="*/ 166563 w 4167488"/>
                <a:gd name="connsiteY21" fmla="*/ 40791 h 2529047"/>
                <a:gd name="connsiteX22" fmla="*/ 271940 w 4167488"/>
                <a:gd name="connsiteY22" fmla="*/ 101978 h 2529047"/>
                <a:gd name="connsiteX23" fmla="*/ 428306 w 4167488"/>
                <a:gd name="connsiteY23" fmla="*/ 193758 h 2529047"/>
                <a:gd name="connsiteX24" fmla="*/ 506489 w 4167488"/>
                <a:gd name="connsiteY24" fmla="*/ 244747 h 2529047"/>
                <a:gd name="connsiteX25" fmla="*/ 581272 w 4167488"/>
                <a:gd name="connsiteY25" fmla="*/ 305933 h 2529047"/>
                <a:gd name="connsiteX26" fmla="*/ 683250 w 4167488"/>
                <a:gd name="connsiteY26" fmla="*/ 387515 h 2529047"/>
                <a:gd name="connsiteX27" fmla="*/ 795426 w 4167488"/>
                <a:gd name="connsiteY27" fmla="*/ 492892 h 2529047"/>
                <a:gd name="connsiteX28" fmla="*/ 856612 w 4167488"/>
                <a:gd name="connsiteY28" fmla="*/ 550680 h 2529047"/>
                <a:gd name="connsiteX29" fmla="*/ 1091161 w 4167488"/>
                <a:gd name="connsiteY29" fmla="*/ 781829 h 2529047"/>
                <a:gd name="connsiteX30" fmla="*/ 1278120 w 4167488"/>
                <a:gd name="connsiteY30" fmla="*/ 961990 h 2529047"/>
                <a:gd name="connsiteX31" fmla="*/ 1407292 w 4167488"/>
                <a:gd name="connsiteY31" fmla="*/ 1084363 h 2529047"/>
                <a:gd name="connsiteX32" fmla="*/ 1560258 w 4167488"/>
                <a:gd name="connsiteY32" fmla="*/ 1220333 h 2529047"/>
                <a:gd name="connsiteX33" fmla="*/ 1730221 w 4167488"/>
                <a:gd name="connsiteY33" fmla="*/ 1369900 h 2529047"/>
                <a:gd name="connsiteX34" fmla="*/ 1920579 w 4167488"/>
                <a:gd name="connsiteY34" fmla="*/ 1522867 h 2529047"/>
                <a:gd name="connsiteX35" fmla="*/ 2107539 w 4167488"/>
                <a:gd name="connsiteY35" fmla="*/ 1658837 h 2529047"/>
                <a:gd name="connsiteX36" fmla="*/ 2240110 w 4167488"/>
                <a:gd name="connsiteY36" fmla="*/ 1747218 h 2529047"/>
                <a:gd name="connsiteX37" fmla="*/ 2396475 w 4167488"/>
                <a:gd name="connsiteY37" fmla="*/ 1838998 h 2529047"/>
                <a:gd name="connsiteX38" fmla="*/ 2532446 w 4167488"/>
                <a:gd name="connsiteY38" fmla="*/ 1910382 h 2529047"/>
                <a:gd name="connsiteX39" fmla="*/ 2682013 w 4167488"/>
                <a:gd name="connsiteY39" fmla="*/ 1974968 h 2529047"/>
                <a:gd name="connsiteX40" fmla="*/ 2851976 w 4167488"/>
                <a:gd name="connsiteY40" fmla="*/ 2042953 h 2529047"/>
                <a:gd name="connsiteX41" fmla="*/ 3045733 w 4167488"/>
                <a:gd name="connsiteY41" fmla="*/ 2107539 h 2529047"/>
                <a:gd name="connsiteX42" fmla="*/ 3283681 w 4167488"/>
                <a:gd name="connsiteY42" fmla="*/ 2175524 h 2529047"/>
                <a:gd name="connsiteX43" fmla="*/ 3494435 w 4167488"/>
                <a:gd name="connsiteY43" fmla="*/ 2226513 h 2529047"/>
                <a:gd name="connsiteX44" fmla="*/ 3640603 w 4167488"/>
                <a:gd name="connsiteY44" fmla="*/ 2257106 h 2529047"/>
                <a:gd name="connsiteX45" fmla="*/ 3929540 w 4167488"/>
                <a:gd name="connsiteY45" fmla="*/ 2314894 h 2529047"/>
                <a:gd name="connsiteX46" fmla="*/ 4116499 w 4167488"/>
                <a:gd name="connsiteY46" fmla="*/ 2345487 h 2529047"/>
                <a:gd name="connsiteX47" fmla="*/ 4150492 w 4167488"/>
                <a:gd name="connsiteY47" fmla="*/ 2355685 h 2529047"/>
                <a:gd name="connsiteX48" fmla="*/ 4164089 w 4167488"/>
                <a:gd name="connsiteY48" fmla="*/ 2369282 h 2529047"/>
                <a:gd name="connsiteX49" fmla="*/ 4167488 w 4167488"/>
                <a:gd name="connsiteY49" fmla="*/ 2379480 h 2529047"/>
                <a:gd name="connsiteX50" fmla="*/ 4167488 w 4167488"/>
                <a:gd name="connsiteY50" fmla="*/ 2393077 h 2529047"/>
                <a:gd name="connsiteX51" fmla="*/ 4150492 w 4167488"/>
                <a:gd name="connsiteY51" fmla="*/ 2406674 h 2529047"/>
                <a:gd name="connsiteX52" fmla="*/ 4092704 w 4167488"/>
                <a:gd name="connsiteY52" fmla="*/ 2420271 h 2529047"/>
                <a:gd name="connsiteX53" fmla="*/ 3946536 w 4167488"/>
                <a:gd name="connsiteY53" fmla="*/ 2437267 h 2529047"/>
                <a:gd name="connsiteX54" fmla="*/ 3756178 w 4167488"/>
                <a:gd name="connsiteY54" fmla="*/ 2461062 h 2529047"/>
                <a:gd name="connsiteX55" fmla="*/ 3582816 w 4167488"/>
                <a:gd name="connsiteY55" fmla="*/ 2481457 h 2529047"/>
                <a:gd name="connsiteX56" fmla="*/ 3304077 w 4167488"/>
                <a:gd name="connsiteY56" fmla="*/ 2512051 h 2529047"/>
                <a:gd name="connsiteX57" fmla="*/ 3164707 w 4167488"/>
                <a:gd name="connsiteY57" fmla="*/ 2525648 h 2529047"/>
                <a:gd name="connsiteX58" fmla="*/ 3106920 w 4167488"/>
                <a:gd name="connsiteY58" fmla="*/ 2529047 h 2529047"/>
                <a:gd name="connsiteX59" fmla="*/ 3055931 w 4167488"/>
                <a:gd name="connsiteY59" fmla="*/ 2529047 h 2529047"/>
                <a:gd name="connsiteX60" fmla="*/ 2981148 w 4167488"/>
                <a:gd name="connsiteY60" fmla="*/ 2518849 h 2529047"/>
                <a:gd name="connsiteX61" fmla="*/ 2916562 w 4167488"/>
                <a:gd name="connsiteY61" fmla="*/ 2505252 h 2529047"/>
                <a:gd name="connsiteX62" fmla="*/ 2851976 w 4167488"/>
                <a:gd name="connsiteY62" fmla="*/ 2481457 h 2529047"/>
                <a:gd name="connsiteX63" fmla="*/ 2722804 w 4167488"/>
                <a:gd name="connsiteY63" fmla="*/ 2406674 h 2529047"/>
                <a:gd name="connsiteX64" fmla="*/ 2600431 w 4167488"/>
                <a:gd name="connsiteY64" fmla="*/ 2331890 h 2529047"/>
                <a:gd name="connsiteX65" fmla="*/ 2444065 w 4167488"/>
                <a:gd name="connsiteY65" fmla="*/ 2229912 h 2529047"/>
                <a:gd name="connsiteX66" fmla="*/ 2270703 w 4167488"/>
                <a:gd name="connsiteY66" fmla="*/ 2107539 h 2529047"/>
                <a:gd name="connsiteX67" fmla="*/ 2080345 w 4167488"/>
                <a:gd name="connsiteY67" fmla="*/ 1968170 h 2529047"/>
                <a:gd name="connsiteX68" fmla="*/ 1903583 w 4167488"/>
                <a:gd name="connsiteY68" fmla="*/ 1825401 h 2529047"/>
                <a:gd name="connsiteX69" fmla="*/ 1764214 w 4167488"/>
                <a:gd name="connsiteY69" fmla="*/ 1703028 h 2529047"/>
                <a:gd name="connsiteX70" fmla="*/ 1516068 w 4167488"/>
                <a:gd name="connsiteY70" fmla="*/ 1465080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7488" h="2529047">
                  <a:moveTo>
                    <a:pt x="1516068" y="1465080"/>
                  </a:moveTo>
                  <a:lnTo>
                    <a:pt x="1393695" y="1349505"/>
                  </a:lnTo>
                  <a:lnTo>
                    <a:pt x="1298516" y="1257725"/>
                  </a:lnTo>
                  <a:lnTo>
                    <a:pt x="1216933" y="1172744"/>
                  </a:lnTo>
                  <a:lnTo>
                    <a:pt x="1104758" y="1063967"/>
                  </a:lnTo>
                  <a:lnTo>
                    <a:pt x="1026575" y="989184"/>
                  </a:lnTo>
                  <a:lnTo>
                    <a:pt x="917799" y="880408"/>
                  </a:lnTo>
                  <a:lnTo>
                    <a:pt x="792026" y="707045"/>
                  </a:lnTo>
                  <a:lnTo>
                    <a:pt x="707045" y="625463"/>
                  </a:lnTo>
                  <a:lnTo>
                    <a:pt x="615265" y="533683"/>
                  </a:lnTo>
                  <a:lnTo>
                    <a:pt x="492892" y="421508"/>
                  </a:lnTo>
                  <a:lnTo>
                    <a:pt x="441903" y="373918"/>
                  </a:lnTo>
                  <a:lnTo>
                    <a:pt x="401112" y="336526"/>
                  </a:lnTo>
                  <a:lnTo>
                    <a:pt x="343324" y="288937"/>
                  </a:lnTo>
                  <a:lnTo>
                    <a:pt x="305933" y="261743"/>
                  </a:lnTo>
                  <a:lnTo>
                    <a:pt x="248145" y="220952"/>
                  </a:lnTo>
                  <a:lnTo>
                    <a:pt x="207354" y="193758"/>
                  </a:lnTo>
                  <a:lnTo>
                    <a:pt x="159765" y="166564"/>
                  </a:lnTo>
                  <a:lnTo>
                    <a:pt x="74783" y="118974"/>
                  </a:lnTo>
                  <a:lnTo>
                    <a:pt x="0" y="88381"/>
                  </a:lnTo>
                  <a:lnTo>
                    <a:pt x="88380" y="0"/>
                  </a:lnTo>
                  <a:lnTo>
                    <a:pt x="166563" y="40791"/>
                  </a:lnTo>
                  <a:lnTo>
                    <a:pt x="271940" y="101978"/>
                  </a:lnTo>
                  <a:lnTo>
                    <a:pt x="428306" y="193758"/>
                  </a:lnTo>
                  <a:lnTo>
                    <a:pt x="506489" y="244747"/>
                  </a:lnTo>
                  <a:lnTo>
                    <a:pt x="581272" y="305933"/>
                  </a:lnTo>
                  <a:lnTo>
                    <a:pt x="683250" y="387515"/>
                  </a:lnTo>
                  <a:lnTo>
                    <a:pt x="795426" y="492892"/>
                  </a:lnTo>
                  <a:lnTo>
                    <a:pt x="856612" y="550680"/>
                  </a:lnTo>
                  <a:lnTo>
                    <a:pt x="1091161" y="781829"/>
                  </a:lnTo>
                  <a:lnTo>
                    <a:pt x="1278120" y="961990"/>
                  </a:lnTo>
                  <a:lnTo>
                    <a:pt x="1407292" y="1084363"/>
                  </a:lnTo>
                  <a:lnTo>
                    <a:pt x="1560258" y="1220333"/>
                  </a:lnTo>
                  <a:lnTo>
                    <a:pt x="1730221" y="1369900"/>
                  </a:lnTo>
                  <a:lnTo>
                    <a:pt x="1920579" y="1522867"/>
                  </a:lnTo>
                  <a:lnTo>
                    <a:pt x="2107539" y="1658837"/>
                  </a:lnTo>
                  <a:lnTo>
                    <a:pt x="2240110" y="1747218"/>
                  </a:lnTo>
                  <a:lnTo>
                    <a:pt x="2396475" y="1838998"/>
                  </a:lnTo>
                  <a:lnTo>
                    <a:pt x="2532446" y="1910382"/>
                  </a:lnTo>
                  <a:lnTo>
                    <a:pt x="2682013" y="1974968"/>
                  </a:lnTo>
                  <a:lnTo>
                    <a:pt x="2851976" y="2042953"/>
                  </a:lnTo>
                  <a:lnTo>
                    <a:pt x="3045733" y="2107539"/>
                  </a:lnTo>
                  <a:lnTo>
                    <a:pt x="3283681" y="2175524"/>
                  </a:lnTo>
                  <a:lnTo>
                    <a:pt x="3494435" y="2226513"/>
                  </a:lnTo>
                  <a:lnTo>
                    <a:pt x="3640603" y="2257106"/>
                  </a:lnTo>
                  <a:lnTo>
                    <a:pt x="3929540" y="2314894"/>
                  </a:lnTo>
                  <a:lnTo>
                    <a:pt x="4116499" y="2345487"/>
                  </a:lnTo>
                  <a:lnTo>
                    <a:pt x="4150492" y="2355685"/>
                  </a:lnTo>
                  <a:lnTo>
                    <a:pt x="4164089" y="2369282"/>
                  </a:lnTo>
                  <a:lnTo>
                    <a:pt x="4167488" y="2379480"/>
                  </a:lnTo>
                  <a:lnTo>
                    <a:pt x="4167488" y="2393077"/>
                  </a:lnTo>
                  <a:lnTo>
                    <a:pt x="4150492" y="2406674"/>
                  </a:lnTo>
                  <a:lnTo>
                    <a:pt x="4092704" y="2420271"/>
                  </a:lnTo>
                  <a:lnTo>
                    <a:pt x="3946536" y="2437267"/>
                  </a:lnTo>
                  <a:lnTo>
                    <a:pt x="3756178" y="2461062"/>
                  </a:lnTo>
                  <a:lnTo>
                    <a:pt x="3582816" y="2481457"/>
                  </a:lnTo>
                  <a:lnTo>
                    <a:pt x="3304077" y="2512051"/>
                  </a:lnTo>
                  <a:lnTo>
                    <a:pt x="3164707" y="2525648"/>
                  </a:lnTo>
                  <a:lnTo>
                    <a:pt x="3106920" y="2529047"/>
                  </a:lnTo>
                  <a:lnTo>
                    <a:pt x="3055931" y="2529047"/>
                  </a:lnTo>
                  <a:lnTo>
                    <a:pt x="2981148" y="2518849"/>
                  </a:lnTo>
                  <a:lnTo>
                    <a:pt x="2916562" y="2505252"/>
                  </a:lnTo>
                  <a:lnTo>
                    <a:pt x="2851976" y="2481457"/>
                  </a:lnTo>
                  <a:lnTo>
                    <a:pt x="2722804" y="2406674"/>
                  </a:lnTo>
                  <a:lnTo>
                    <a:pt x="2600431" y="2331890"/>
                  </a:lnTo>
                  <a:lnTo>
                    <a:pt x="2444065" y="2229912"/>
                  </a:lnTo>
                  <a:lnTo>
                    <a:pt x="2270703" y="2107539"/>
                  </a:lnTo>
                  <a:lnTo>
                    <a:pt x="2080345" y="1968170"/>
                  </a:lnTo>
                  <a:lnTo>
                    <a:pt x="1903583" y="1825401"/>
                  </a:lnTo>
                  <a:lnTo>
                    <a:pt x="1764214" y="1703028"/>
                  </a:lnTo>
                  <a:lnTo>
                    <a:pt x="1516068" y="14650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5">
              <a:extLst>
                <a:ext uri="{FF2B5EF4-FFF2-40B4-BE49-F238E27FC236}">
                  <a16:creationId xmlns:a16="http://schemas.microsoft.com/office/drawing/2014/main" id="{00C7198C-71C9-4A41-B186-EBF7179F465B}"/>
                </a:ext>
              </a:extLst>
            </p:cNvPr>
            <p:cNvSpPr/>
            <p:nvPr/>
          </p:nvSpPr>
          <p:spPr>
            <a:xfrm rot="16200000">
              <a:off x="5136356" y="2305844"/>
              <a:ext cx="2233613" cy="1851025"/>
            </a:xfrm>
            <a:custGeom>
              <a:avLst/>
              <a:gdLst>
                <a:gd name="connsiteX0" fmla="*/ 1974056 w 2233613"/>
                <a:gd name="connsiteY0" fmla="*/ 392906 h 1850231"/>
                <a:gd name="connsiteX1" fmla="*/ 1947863 w 2233613"/>
                <a:gd name="connsiteY1" fmla="*/ 297656 h 1850231"/>
                <a:gd name="connsiteX2" fmla="*/ 1921669 w 2233613"/>
                <a:gd name="connsiteY2" fmla="*/ 204787 h 1850231"/>
                <a:gd name="connsiteX3" fmla="*/ 1883569 w 2233613"/>
                <a:gd name="connsiteY3" fmla="*/ 45243 h 1850231"/>
                <a:gd name="connsiteX4" fmla="*/ 2009775 w 2233613"/>
                <a:gd name="connsiteY4" fmla="*/ 0 h 1850231"/>
                <a:gd name="connsiteX5" fmla="*/ 2009775 w 2233613"/>
                <a:gd name="connsiteY5" fmla="*/ 40481 h 1850231"/>
                <a:gd name="connsiteX6" fmla="*/ 2009775 w 2233613"/>
                <a:gd name="connsiteY6" fmla="*/ 69056 h 1850231"/>
                <a:gd name="connsiteX7" fmla="*/ 2021681 w 2233613"/>
                <a:gd name="connsiteY7" fmla="*/ 133350 h 1850231"/>
                <a:gd name="connsiteX8" fmla="*/ 2050256 w 2233613"/>
                <a:gd name="connsiteY8" fmla="*/ 259556 h 1850231"/>
                <a:gd name="connsiteX9" fmla="*/ 2088356 w 2233613"/>
                <a:gd name="connsiteY9" fmla="*/ 407193 h 1850231"/>
                <a:gd name="connsiteX10" fmla="*/ 2126456 w 2233613"/>
                <a:gd name="connsiteY10" fmla="*/ 540543 h 1850231"/>
                <a:gd name="connsiteX11" fmla="*/ 2162175 w 2233613"/>
                <a:gd name="connsiteY11" fmla="*/ 652462 h 1850231"/>
                <a:gd name="connsiteX12" fmla="*/ 2202656 w 2233613"/>
                <a:gd name="connsiteY12" fmla="*/ 754856 h 1850231"/>
                <a:gd name="connsiteX13" fmla="*/ 2228850 w 2233613"/>
                <a:gd name="connsiteY13" fmla="*/ 809625 h 1850231"/>
                <a:gd name="connsiteX14" fmla="*/ 2233613 w 2233613"/>
                <a:gd name="connsiteY14" fmla="*/ 823912 h 1850231"/>
                <a:gd name="connsiteX15" fmla="*/ 2216944 w 2233613"/>
                <a:gd name="connsiteY15" fmla="*/ 859631 h 1850231"/>
                <a:gd name="connsiteX16" fmla="*/ 2181225 w 2233613"/>
                <a:gd name="connsiteY16" fmla="*/ 916781 h 1850231"/>
                <a:gd name="connsiteX17" fmla="*/ 2140744 w 2233613"/>
                <a:gd name="connsiteY17" fmla="*/ 973931 h 1850231"/>
                <a:gd name="connsiteX18" fmla="*/ 2102644 w 2233613"/>
                <a:gd name="connsiteY18" fmla="*/ 1019175 h 1850231"/>
                <a:gd name="connsiteX19" fmla="*/ 2055019 w 2233613"/>
                <a:gd name="connsiteY19" fmla="*/ 1071562 h 1850231"/>
                <a:gd name="connsiteX20" fmla="*/ 2033588 w 2233613"/>
                <a:gd name="connsiteY20" fmla="*/ 1088231 h 1850231"/>
                <a:gd name="connsiteX21" fmla="*/ 2012156 w 2233613"/>
                <a:gd name="connsiteY21" fmla="*/ 1097756 h 1850231"/>
                <a:gd name="connsiteX22" fmla="*/ 1997869 w 2233613"/>
                <a:gd name="connsiteY22" fmla="*/ 1100137 h 1850231"/>
                <a:gd name="connsiteX23" fmla="*/ 1976438 w 2233613"/>
                <a:gd name="connsiteY23" fmla="*/ 1095375 h 1850231"/>
                <a:gd name="connsiteX24" fmla="*/ 1955006 w 2233613"/>
                <a:gd name="connsiteY24" fmla="*/ 1083468 h 1850231"/>
                <a:gd name="connsiteX25" fmla="*/ 1940719 w 2233613"/>
                <a:gd name="connsiteY25" fmla="*/ 1069181 h 1850231"/>
                <a:gd name="connsiteX26" fmla="*/ 1928813 w 2233613"/>
                <a:gd name="connsiteY26" fmla="*/ 1052512 h 1850231"/>
                <a:gd name="connsiteX27" fmla="*/ 1885950 w 2233613"/>
                <a:gd name="connsiteY27" fmla="*/ 1028700 h 1850231"/>
                <a:gd name="connsiteX28" fmla="*/ 1812131 w 2233613"/>
                <a:gd name="connsiteY28" fmla="*/ 997743 h 1850231"/>
                <a:gd name="connsiteX29" fmla="*/ 1724025 w 2233613"/>
                <a:gd name="connsiteY29" fmla="*/ 969168 h 1850231"/>
                <a:gd name="connsiteX30" fmla="*/ 1628775 w 2233613"/>
                <a:gd name="connsiteY30" fmla="*/ 945356 h 1850231"/>
                <a:gd name="connsiteX31" fmla="*/ 1531144 w 2233613"/>
                <a:gd name="connsiteY31" fmla="*/ 926306 h 1850231"/>
                <a:gd name="connsiteX32" fmla="*/ 1447800 w 2233613"/>
                <a:gd name="connsiteY32" fmla="*/ 914400 h 1850231"/>
                <a:gd name="connsiteX33" fmla="*/ 1335881 w 2233613"/>
                <a:gd name="connsiteY33" fmla="*/ 907256 h 1850231"/>
                <a:gd name="connsiteX34" fmla="*/ 1095375 w 2233613"/>
                <a:gd name="connsiteY34" fmla="*/ 890587 h 1850231"/>
                <a:gd name="connsiteX35" fmla="*/ 769144 w 2233613"/>
                <a:gd name="connsiteY35" fmla="*/ 871537 h 1850231"/>
                <a:gd name="connsiteX36" fmla="*/ 581025 w 2233613"/>
                <a:gd name="connsiteY36" fmla="*/ 864393 h 1850231"/>
                <a:gd name="connsiteX37" fmla="*/ 471488 w 2233613"/>
                <a:gd name="connsiteY37" fmla="*/ 866775 h 1850231"/>
                <a:gd name="connsiteX38" fmla="*/ 402431 w 2233613"/>
                <a:gd name="connsiteY38" fmla="*/ 876300 h 1850231"/>
                <a:gd name="connsiteX39" fmla="*/ 357188 w 2233613"/>
                <a:gd name="connsiteY39" fmla="*/ 888206 h 1850231"/>
                <a:gd name="connsiteX40" fmla="*/ 321469 w 2233613"/>
                <a:gd name="connsiteY40" fmla="*/ 904875 h 1850231"/>
                <a:gd name="connsiteX41" fmla="*/ 297656 w 2233613"/>
                <a:gd name="connsiteY41" fmla="*/ 923925 h 1850231"/>
                <a:gd name="connsiteX42" fmla="*/ 280988 w 2233613"/>
                <a:gd name="connsiteY42" fmla="*/ 950118 h 1850231"/>
                <a:gd name="connsiteX43" fmla="*/ 264319 w 2233613"/>
                <a:gd name="connsiteY43" fmla="*/ 992981 h 1850231"/>
                <a:gd name="connsiteX44" fmla="*/ 245269 w 2233613"/>
                <a:gd name="connsiteY44" fmla="*/ 1057275 h 1850231"/>
                <a:gd name="connsiteX45" fmla="*/ 235744 w 2233613"/>
                <a:gd name="connsiteY45" fmla="*/ 1109662 h 1850231"/>
                <a:gd name="connsiteX46" fmla="*/ 226219 w 2233613"/>
                <a:gd name="connsiteY46" fmla="*/ 1209675 h 1850231"/>
                <a:gd name="connsiteX47" fmla="*/ 223838 w 2233613"/>
                <a:gd name="connsiteY47" fmla="*/ 1300162 h 1850231"/>
                <a:gd name="connsiteX48" fmla="*/ 230981 w 2233613"/>
                <a:gd name="connsiteY48" fmla="*/ 1347787 h 1850231"/>
                <a:gd name="connsiteX49" fmla="*/ 245269 w 2233613"/>
                <a:gd name="connsiteY49" fmla="*/ 1390650 h 1850231"/>
                <a:gd name="connsiteX50" fmla="*/ 250031 w 2233613"/>
                <a:gd name="connsiteY50" fmla="*/ 1802606 h 1850231"/>
                <a:gd name="connsiteX51" fmla="*/ 228600 w 2233613"/>
                <a:gd name="connsiteY51" fmla="*/ 1828800 h 1850231"/>
                <a:gd name="connsiteX52" fmla="*/ 204788 w 2233613"/>
                <a:gd name="connsiteY52" fmla="*/ 1845468 h 1850231"/>
                <a:gd name="connsiteX53" fmla="*/ 185738 w 2233613"/>
                <a:gd name="connsiteY53" fmla="*/ 1850231 h 1850231"/>
                <a:gd name="connsiteX54" fmla="*/ 164306 w 2233613"/>
                <a:gd name="connsiteY54" fmla="*/ 1847850 h 1850231"/>
                <a:gd name="connsiteX55" fmla="*/ 140494 w 2233613"/>
                <a:gd name="connsiteY55" fmla="*/ 1843087 h 1850231"/>
                <a:gd name="connsiteX56" fmla="*/ 116681 w 2233613"/>
                <a:gd name="connsiteY56" fmla="*/ 1826418 h 1850231"/>
                <a:gd name="connsiteX57" fmla="*/ 88106 w 2233613"/>
                <a:gd name="connsiteY57" fmla="*/ 1800225 h 1850231"/>
                <a:gd name="connsiteX58" fmla="*/ 64294 w 2233613"/>
                <a:gd name="connsiteY58" fmla="*/ 1769268 h 1850231"/>
                <a:gd name="connsiteX59" fmla="*/ 50006 w 2233613"/>
                <a:gd name="connsiteY59" fmla="*/ 1747837 h 1850231"/>
                <a:gd name="connsiteX60" fmla="*/ 42863 w 2233613"/>
                <a:gd name="connsiteY60" fmla="*/ 1728787 h 1850231"/>
                <a:gd name="connsiteX61" fmla="*/ 26194 w 2233613"/>
                <a:gd name="connsiteY61" fmla="*/ 1643062 h 1850231"/>
                <a:gd name="connsiteX62" fmla="*/ 16669 w 2233613"/>
                <a:gd name="connsiteY62" fmla="*/ 1571625 h 1850231"/>
                <a:gd name="connsiteX63" fmla="*/ 11906 w 2233613"/>
                <a:gd name="connsiteY63" fmla="*/ 1516856 h 1850231"/>
                <a:gd name="connsiteX64" fmla="*/ 4763 w 2233613"/>
                <a:gd name="connsiteY64" fmla="*/ 1428750 h 1850231"/>
                <a:gd name="connsiteX65" fmla="*/ 0 w 2233613"/>
                <a:gd name="connsiteY65" fmla="*/ 1359693 h 1850231"/>
                <a:gd name="connsiteX66" fmla="*/ 0 w 2233613"/>
                <a:gd name="connsiteY66" fmla="*/ 1257300 h 1850231"/>
                <a:gd name="connsiteX67" fmla="*/ 4763 w 2233613"/>
                <a:gd name="connsiteY67" fmla="*/ 1200150 h 1850231"/>
                <a:gd name="connsiteX68" fmla="*/ 14288 w 2233613"/>
                <a:gd name="connsiteY68" fmla="*/ 1126331 h 1850231"/>
                <a:gd name="connsiteX69" fmla="*/ 30956 w 2233613"/>
                <a:gd name="connsiteY69" fmla="*/ 1047750 h 1850231"/>
                <a:gd name="connsiteX70" fmla="*/ 50006 w 2233613"/>
                <a:gd name="connsiteY70" fmla="*/ 988218 h 1850231"/>
                <a:gd name="connsiteX71" fmla="*/ 71438 w 2233613"/>
                <a:gd name="connsiteY71" fmla="*/ 940593 h 1850231"/>
                <a:gd name="connsiteX72" fmla="*/ 92869 w 2233613"/>
                <a:gd name="connsiteY72" fmla="*/ 892968 h 1850231"/>
                <a:gd name="connsiteX73" fmla="*/ 114300 w 2233613"/>
                <a:gd name="connsiteY73" fmla="*/ 859631 h 1850231"/>
                <a:gd name="connsiteX74" fmla="*/ 152400 w 2233613"/>
                <a:gd name="connsiteY74" fmla="*/ 804862 h 1850231"/>
                <a:gd name="connsiteX75" fmla="*/ 176213 w 2233613"/>
                <a:gd name="connsiteY75" fmla="*/ 781050 h 1850231"/>
                <a:gd name="connsiteX76" fmla="*/ 211931 w 2233613"/>
                <a:gd name="connsiteY76" fmla="*/ 747712 h 1850231"/>
                <a:gd name="connsiteX77" fmla="*/ 240506 w 2233613"/>
                <a:gd name="connsiteY77" fmla="*/ 728662 h 1850231"/>
                <a:gd name="connsiteX78" fmla="*/ 280988 w 2233613"/>
                <a:gd name="connsiteY78" fmla="*/ 709612 h 1850231"/>
                <a:gd name="connsiteX79" fmla="*/ 335756 w 2233613"/>
                <a:gd name="connsiteY79" fmla="*/ 692943 h 1850231"/>
                <a:gd name="connsiteX80" fmla="*/ 383381 w 2233613"/>
                <a:gd name="connsiteY80" fmla="*/ 683418 h 1850231"/>
                <a:gd name="connsiteX81" fmla="*/ 442913 w 2233613"/>
                <a:gd name="connsiteY81" fmla="*/ 673893 h 1850231"/>
                <a:gd name="connsiteX82" fmla="*/ 509588 w 2233613"/>
                <a:gd name="connsiteY82" fmla="*/ 666750 h 1850231"/>
                <a:gd name="connsiteX83" fmla="*/ 583406 w 2233613"/>
                <a:gd name="connsiteY83" fmla="*/ 664368 h 1850231"/>
                <a:gd name="connsiteX84" fmla="*/ 688181 w 2233613"/>
                <a:gd name="connsiteY84" fmla="*/ 664368 h 1850231"/>
                <a:gd name="connsiteX85" fmla="*/ 778669 w 2233613"/>
                <a:gd name="connsiteY85" fmla="*/ 669131 h 1850231"/>
                <a:gd name="connsiteX86" fmla="*/ 981075 w 2233613"/>
                <a:gd name="connsiteY86" fmla="*/ 681037 h 1850231"/>
                <a:gd name="connsiteX87" fmla="*/ 1195388 w 2233613"/>
                <a:gd name="connsiteY87" fmla="*/ 690562 h 1850231"/>
                <a:gd name="connsiteX88" fmla="*/ 1409700 w 2233613"/>
                <a:gd name="connsiteY88" fmla="*/ 697706 h 1850231"/>
                <a:gd name="connsiteX89" fmla="*/ 1676400 w 2233613"/>
                <a:gd name="connsiteY89" fmla="*/ 704850 h 1850231"/>
                <a:gd name="connsiteX90" fmla="*/ 1897856 w 2233613"/>
                <a:gd name="connsiteY90" fmla="*/ 709612 h 1850231"/>
                <a:gd name="connsiteX91" fmla="*/ 1969294 w 2233613"/>
                <a:gd name="connsiteY91" fmla="*/ 707231 h 1850231"/>
                <a:gd name="connsiteX92" fmla="*/ 1993106 w 2233613"/>
                <a:gd name="connsiteY92" fmla="*/ 702468 h 1850231"/>
                <a:gd name="connsiteX93" fmla="*/ 2014538 w 2233613"/>
                <a:gd name="connsiteY93" fmla="*/ 692943 h 1850231"/>
                <a:gd name="connsiteX94" fmla="*/ 2026444 w 2233613"/>
                <a:gd name="connsiteY94" fmla="*/ 678656 h 1850231"/>
                <a:gd name="connsiteX95" fmla="*/ 2033588 w 2233613"/>
                <a:gd name="connsiteY95" fmla="*/ 659606 h 1850231"/>
                <a:gd name="connsiteX96" fmla="*/ 2035969 w 2233613"/>
                <a:gd name="connsiteY96" fmla="*/ 633412 h 1850231"/>
                <a:gd name="connsiteX97" fmla="*/ 2016919 w 2233613"/>
                <a:gd name="connsiteY97" fmla="*/ 564356 h 1850231"/>
                <a:gd name="connsiteX98" fmla="*/ 1974056 w 2233613"/>
                <a:gd name="connsiteY98" fmla="*/ 392906 h 18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233613" h="1850231">
                  <a:moveTo>
                    <a:pt x="1974056" y="392906"/>
                  </a:moveTo>
                  <a:lnTo>
                    <a:pt x="1947863" y="297656"/>
                  </a:lnTo>
                  <a:lnTo>
                    <a:pt x="1921669" y="204787"/>
                  </a:lnTo>
                  <a:lnTo>
                    <a:pt x="1883569" y="45243"/>
                  </a:lnTo>
                  <a:lnTo>
                    <a:pt x="2009775" y="0"/>
                  </a:lnTo>
                  <a:lnTo>
                    <a:pt x="2009775" y="40481"/>
                  </a:lnTo>
                  <a:lnTo>
                    <a:pt x="2009775" y="69056"/>
                  </a:lnTo>
                  <a:lnTo>
                    <a:pt x="2021681" y="133350"/>
                  </a:lnTo>
                  <a:lnTo>
                    <a:pt x="2050256" y="259556"/>
                  </a:lnTo>
                  <a:lnTo>
                    <a:pt x="2088356" y="407193"/>
                  </a:lnTo>
                  <a:lnTo>
                    <a:pt x="2126456" y="540543"/>
                  </a:lnTo>
                  <a:lnTo>
                    <a:pt x="2162175" y="652462"/>
                  </a:lnTo>
                  <a:lnTo>
                    <a:pt x="2202656" y="754856"/>
                  </a:lnTo>
                  <a:lnTo>
                    <a:pt x="2228850" y="809625"/>
                  </a:lnTo>
                  <a:lnTo>
                    <a:pt x="2233613" y="823912"/>
                  </a:lnTo>
                  <a:lnTo>
                    <a:pt x="2216944" y="859631"/>
                  </a:lnTo>
                  <a:lnTo>
                    <a:pt x="2181225" y="916781"/>
                  </a:lnTo>
                  <a:lnTo>
                    <a:pt x="2140744" y="973931"/>
                  </a:lnTo>
                  <a:lnTo>
                    <a:pt x="2102644" y="1019175"/>
                  </a:lnTo>
                  <a:lnTo>
                    <a:pt x="2055019" y="1071562"/>
                  </a:lnTo>
                  <a:lnTo>
                    <a:pt x="2033588" y="1088231"/>
                  </a:lnTo>
                  <a:lnTo>
                    <a:pt x="2012156" y="1097756"/>
                  </a:lnTo>
                  <a:lnTo>
                    <a:pt x="1997869" y="1100137"/>
                  </a:lnTo>
                  <a:lnTo>
                    <a:pt x="1976438" y="1095375"/>
                  </a:lnTo>
                  <a:lnTo>
                    <a:pt x="1955006" y="1083468"/>
                  </a:lnTo>
                  <a:lnTo>
                    <a:pt x="1940719" y="1069181"/>
                  </a:lnTo>
                  <a:lnTo>
                    <a:pt x="1928813" y="1052512"/>
                  </a:lnTo>
                  <a:lnTo>
                    <a:pt x="1885950" y="1028700"/>
                  </a:lnTo>
                  <a:lnTo>
                    <a:pt x="1812131" y="997743"/>
                  </a:lnTo>
                  <a:lnTo>
                    <a:pt x="1724025" y="969168"/>
                  </a:lnTo>
                  <a:lnTo>
                    <a:pt x="1628775" y="945356"/>
                  </a:lnTo>
                  <a:lnTo>
                    <a:pt x="1531144" y="926306"/>
                  </a:lnTo>
                  <a:lnTo>
                    <a:pt x="1447800" y="914400"/>
                  </a:lnTo>
                  <a:lnTo>
                    <a:pt x="1335881" y="907256"/>
                  </a:lnTo>
                  <a:lnTo>
                    <a:pt x="1095375" y="890587"/>
                  </a:lnTo>
                  <a:lnTo>
                    <a:pt x="769144" y="871537"/>
                  </a:lnTo>
                  <a:lnTo>
                    <a:pt x="581025" y="864393"/>
                  </a:lnTo>
                  <a:lnTo>
                    <a:pt x="471488" y="866775"/>
                  </a:lnTo>
                  <a:lnTo>
                    <a:pt x="402431" y="876300"/>
                  </a:lnTo>
                  <a:lnTo>
                    <a:pt x="357188" y="888206"/>
                  </a:lnTo>
                  <a:lnTo>
                    <a:pt x="321469" y="904875"/>
                  </a:lnTo>
                  <a:lnTo>
                    <a:pt x="297656" y="923925"/>
                  </a:lnTo>
                  <a:lnTo>
                    <a:pt x="280988" y="950118"/>
                  </a:lnTo>
                  <a:lnTo>
                    <a:pt x="264319" y="992981"/>
                  </a:lnTo>
                  <a:lnTo>
                    <a:pt x="245269" y="1057275"/>
                  </a:lnTo>
                  <a:lnTo>
                    <a:pt x="235744" y="1109662"/>
                  </a:lnTo>
                  <a:lnTo>
                    <a:pt x="226219" y="1209675"/>
                  </a:lnTo>
                  <a:cubicBezTo>
                    <a:pt x="225425" y="1239837"/>
                    <a:pt x="224632" y="1270000"/>
                    <a:pt x="223838" y="1300162"/>
                  </a:cubicBezTo>
                  <a:lnTo>
                    <a:pt x="230981" y="1347787"/>
                  </a:lnTo>
                  <a:lnTo>
                    <a:pt x="245269" y="1390650"/>
                  </a:lnTo>
                  <a:cubicBezTo>
                    <a:pt x="246856" y="1527969"/>
                    <a:pt x="248444" y="1665287"/>
                    <a:pt x="250031" y="1802606"/>
                  </a:cubicBezTo>
                  <a:lnTo>
                    <a:pt x="228600" y="1828800"/>
                  </a:lnTo>
                  <a:lnTo>
                    <a:pt x="204788" y="1845468"/>
                  </a:lnTo>
                  <a:lnTo>
                    <a:pt x="185738" y="1850231"/>
                  </a:lnTo>
                  <a:lnTo>
                    <a:pt x="164306" y="1847850"/>
                  </a:lnTo>
                  <a:lnTo>
                    <a:pt x="140494" y="1843087"/>
                  </a:lnTo>
                  <a:lnTo>
                    <a:pt x="116681" y="1826418"/>
                  </a:lnTo>
                  <a:lnTo>
                    <a:pt x="88106" y="1800225"/>
                  </a:lnTo>
                  <a:lnTo>
                    <a:pt x="64294" y="1769268"/>
                  </a:lnTo>
                  <a:lnTo>
                    <a:pt x="50006" y="1747837"/>
                  </a:lnTo>
                  <a:lnTo>
                    <a:pt x="42863" y="1728787"/>
                  </a:lnTo>
                  <a:lnTo>
                    <a:pt x="26194" y="1643062"/>
                  </a:lnTo>
                  <a:lnTo>
                    <a:pt x="16669" y="1571625"/>
                  </a:lnTo>
                  <a:lnTo>
                    <a:pt x="11906" y="1516856"/>
                  </a:lnTo>
                  <a:lnTo>
                    <a:pt x="4763" y="1428750"/>
                  </a:lnTo>
                  <a:lnTo>
                    <a:pt x="0" y="1359693"/>
                  </a:lnTo>
                  <a:lnTo>
                    <a:pt x="0" y="1257300"/>
                  </a:lnTo>
                  <a:lnTo>
                    <a:pt x="4763" y="1200150"/>
                  </a:lnTo>
                  <a:lnTo>
                    <a:pt x="14288" y="1126331"/>
                  </a:lnTo>
                  <a:lnTo>
                    <a:pt x="30956" y="1047750"/>
                  </a:lnTo>
                  <a:lnTo>
                    <a:pt x="50006" y="988218"/>
                  </a:lnTo>
                  <a:lnTo>
                    <a:pt x="71438" y="940593"/>
                  </a:lnTo>
                  <a:lnTo>
                    <a:pt x="92869" y="892968"/>
                  </a:lnTo>
                  <a:lnTo>
                    <a:pt x="114300" y="859631"/>
                  </a:lnTo>
                  <a:lnTo>
                    <a:pt x="152400" y="804862"/>
                  </a:lnTo>
                  <a:lnTo>
                    <a:pt x="176213" y="781050"/>
                  </a:lnTo>
                  <a:lnTo>
                    <a:pt x="211931" y="747712"/>
                  </a:lnTo>
                  <a:lnTo>
                    <a:pt x="240506" y="728662"/>
                  </a:lnTo>
                  <a:lnTo>
                    <a:pt x="280988" y="709612"/>
                  </a:lnTo>
                  <a:lnTo>
                    <a:pt x="335756" y="692943"/>
                  </a:lnTo>
                  <a:lnTo>
                    <a:pt x="383381" y="683418"/>
                  </a:lnTo>
                  <a:lnTo>
                    <a:pt x="442913" y="673893"/>
                  </a:lnTo>
                  <a:lnTo>
                    <a:pt x="509588" y="666750"/>
                  </a:lnTo>
                  <a:lnTo>
                    <a:pt x="583406" y="664368"/>
                  </a:lnTo>
                  <a:lnTo>
                    <a:pt x="688181" y="664368"/>
                  </a:lnTo>
                  <a:lnTo>
                    <a:pt x="778669" y="669131"/>
                  </a:lnTo>
                  <a:lnTo>
                    <a:pt x="981075" y="681037"/>
                  </a:lnTo>
                  <a:lnTo>
                    <a:pt x="1195388" y="690562"/>
                  </a:lnTo>
                  <a:lnTo>
                    <a:pt x="1409700" y="697706"/>
                  </a:lnTo>
                  <a:lnTo>
                    <a:pt x="1676400" y="704850"/>
                  </a:lnTo>
                  <a:lnTo>
                    <a:pt x="1897856" y="709612"/>
                  </a:lnTo>
                  <a:lnTo>
                    <a:pt x="1969294" y="707231"/>
                  </a:lnTo>
                  <a:lnTo>
                    <a:pt x="1993106" y="702468"/>
                  </a:lnTo>
                  <a:lnTo>
                    <a:pt x="2014538" y="692943"/>
                  </a:lnTo>
                  <a:lnTo>
                    <a:pt x="2026444" y="678656"/>
                  </a:lnTo>
                  <a:lnTo>
                    <a:pt x="2033588" y="659606"/>
                  </a:lnTo>
                  <a:lnTo>
                    <a:pt x="2035969" y="633412"/>
                  </a:lnTo>
                  <a:lnTo>
                    <a:pt x="2016919" y="564356"/>
                  </a:lnTo>
                  <a:lnTo>
                    <a:pt x="1974056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36">
              <a:extLst>
                <a:ext uri="{FF2B5EF4-FFF2-40B4-BE49-F238E27FC236}">
                  <a16:creationId xmlns:a16="http://schemas.microsoft.com/office/drawing/2014/main" id="{443498BD-3B29-4B27-889A-EEFE12551933}"/>
                </a:ext>
              </a:extLst>
            </p:cNvPr>
            <p:cNvSpPr/>
            <p:nvPr/>
          </p:nvSpPr>
          <p:spPr>
            <a:xfrm rot="16200000">
              <a:off x="6472238" y="3473450"/>
              <a:ext cx="841375" cy="561975"/>
            </a:xfrm>
            <a:custGeom>
              <a:avLst/>
              <a:gdLst>
                <a:gd name="connsiteX0" fmla="*/ 609600 w 840582"/>
                <a:gd name="connsiteY0" fmla="*/ 452438 h 561975"/>
                <a:gd name="connsiteX1" fmla="*/ 762000 w 840582"/>
                <a:gd name="connsiteY1" fmla="*/ 457200 h 561975"/>
                <a:gd name="connsiteX2" fmla="*/ 802482 w 840582"/>
                <a:gd name="connsiteY2" fmla="*/ 457200 h 561975"/>
                <a:gd name="connsiteX3" fmla="*/ 823913 w 840582"/>
                <a:gd name="connsiteY3" fmla="*/ 454819 h 561975"/>
                <a:gd name="connsiteX4" fmla="*/ 838200 w 840582"/>
                <a:gd name="connsiteY4" fmla="*/ 447675 h 561975"/>
                <a:gd name="connsiteX5" fmla="*/ 840582 w 840582"/>
                <a:gd name="connsiteY5" fmla="*/ 442913 h 561975"/>
                <a:gd name="connsiteX6" fmla="*/ 835819 w 840582"/>
                <a:gd name="connsiteY6" fmla="*/ 433388 h 561975"/>
                <a:gd name="connsiteX7" fmla="*/ 826294 w 840582"/>
                <a:gd name="connsiteY7" fmla="*/ 423863 h 561975"/>
                <a:gd name="connsiteX8" fmla="*/ 797719 w 840582"/>
                <a:gd name="connsiteY8" fmla="*/ 414338 h 561975"/>
                <a:gd name="connsiteX9" fmla="*/ 731044 w 840582"/>
                <a:gd name="connsiteY9" fmla="*/ 397669 h 561975"/>
                <a:gd name="connsiteX10" fmla="*/ 621507 w 840582"/>
                <a:gd name="connsiteY10" fmla="*/ 369094 h 561975"/>
                <a:gd name="connsiteX11" fmla="*/ 540544 w 840582"/>
                <a:gd name="connsiteY11" fmla="*/ 347663 h 561975"/>
                <a:gd name="connsiteX12" fmla="*/ 461963 w 840582"/>
                <a:gd name="connsiteY12" fmla="*/ 326232 h 561975"/>
                <a:gd name="connsiteX13" fmla="*/ 376238 w 840582"/>
                <a:gd name="connsiteY13" fmla="*/ 300038 h 561975"/>
                <a:gd name="connsiteX14" fmla="*/ 292894 w 840582"/>
                <a:gd name="connsiteY14" fmla="*/ 273844 h 561975"/>
                <a:gd name="connsiteX15" fmla="*/ 245269 w 840582"/>
                <a:gd name="connsiteY15" fmla="*/ 259557 h 561975"/>
                <a:gd name="connsiteX16" fmla="*/ 209550 w 840582"/>
                <a:gd name="connsiteY16" fmla="*/ 242888 h 561975"/>
                <a:gd name="connsiteX17" fmla="*/ 161925 w 840582"/>
                <a:gd name="connsiteY17" fmla="*/ 214313 h 561975"/>
                <a:gd name="connsiteX18" fmla="*/ 128588 w 840582"/>
                <a:gd name="connsiteY18" fmla="*/ 185738 h 561975"/>
                <a:gd name="connsiteX19" fmla="*/ 102394 w 840582"/>
                <a:gd name="connsiteY19" fmla="*/ 157163 h 561975"/>
                <a:gd name="connsiteX20" fmla="*/ 80963 w 840582"/>
                <a:gd name="connsiteY20" fmla="*/ 126207 h 561975"/>
                <a:gd name="connsiteX21" fmla="*/ 71438 w 840582"/>
                <a:gd name="connsiteY21" fmla="*/ 107157 h 561975"/>
                <a:gd name="connsiteX22" fmla="*/ 54769 w 840582"/>
                <a:gd name="connsiteY22" fmla="*/ 59532 h 561975"/>
                <a:gd name="connsiteX23" fmla="*/ 45244 w 840582"/>
                <a:gd name="connsiteY23" fmla="*/ 0 h 561975"/>
                <a:gd name="connsiteX24" fmla="*/ 0 w 840582"/>
                <a:gd name="connsiteY24" fmla="*/ 561975 h 561975"/>
                <a:gd name="connsiteX25" fmla="*/ 30957 w 840582"/>
                <a:gd name="connsiteY25" fmla="*/ 557213 h 561975"/>
                <a:gd name="connsiteX26" fmla="*/ 57150 w 840582"/>
                <a:gd name="connsiteY26" fmla="*/ 540544 h 561975"/>
                <a:gd name="connsiteX27" fmla="*/ 80963 w 840582"/>
                <a:gd name="connsiteY27" fmla="*/ 516732 h 561975"/>
                <a:gd name="connsiteX28" fmla="*/ 104775 w 840582"/>
                <a:gd name="connsiteY28" fmla="*/ 492919 h 561975"/>
                <a:gd name="connsiteX29" fmla="*/ 133350 w 840582"/>
                <a:gd name="connsiteY29" fmla="*/ 473869 h 561975"/>
                <a:gd name="connsiteX30" fmla="*/ 171450 w 840582"/>
                <a:gd name="connsiteY30" fmla="*/ 457200 h 561975"/>
                <a:gd name="connsiteX31" fmla="*/ 221457 w 840582"/>
                <a:gd name="connsiteY31" fmla="*/ 445294 h 561975"/>
                <a:gd name="connsiteX32" fmla="*/ 278607 w 840582"/>
                <a:gd name="connsiteY32" fmla="*/ 435769 h 561975"/>
                <a:gd name="connsiteX33" fmla="*/ 335757 w 840582"/>
                <a:gd name="connsiteY33" fmla="*/ 433388 h 561975"/>
                <a:gd name="connsiteX34" fmla="*/ 461963 w 840582"/>
                <a:gd name="connsiteY34" fmla="*/ 442913 h 561975"/>
                <a:gd name="connsiteX35" fmla="*/ 609600 w 840582"/>
                <a:gd name="connsiteY35" fmla="*/ 4524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0582" h="561975">
                  <a:moveTo>
                    <a:pt x="609600" y="452438"/>
                  </a:moveTo>
                  <a:lnTo>
                    <a:pt x="762000" y="457200"/>
                  </a:lnTo>
                  <a:lnTo>
                    <a:pt x="802482" y="457200"/>
                  </a:lnTo>
                  <a:lnTo>
                    <a:pt x="823913" y="454819"/>
                  </a:lnTo>
                  <a:lnTo>
                    <a:pt x="838200" y="447675"/>
                  </a:lnTo>
                  <a:lnTo>
                    <a:pt x="840582" y="442913"/>
                  </a:lnTo>
                  <a:lnTo>
                    <a:pt x="835819" y="433388"/>
                  </a:lnTo>
                  <a:lnTo>
                    <a:pt x="826294" y="423863"/>
                  </a:lnTo>
                  <a:lnTo>
                    <a:pt x="797719" y="414338"/>
                  </a:lnTo>
                  <a:lnTo>
                    <a:pt x="731044" y="397669"/>
                  </a:lnTo>
                  <a:lnTo>
                    <a:pt x="621507" y="369094"/>
                  </a:lnTo>
                  <a:lnTo>
                    <a:pt x="540544" y="347663"/>
                  </a:lnTo>
                  <a:lnTo>
                    <a:pt x="461963" y="326232"/>
                  </a:lnTo>
                  <a:lnTo>
                    <a:pt x="376238" y="300038"/>
                  </a:lnTo>
                  <a:lnTo>
                    <a:pt x="292894" y="273844"/>
                  </a:lnTo>
                  <a:lnTo>
                    <a:pt x="245269" y="259557"/>
                  </a:lnTo>
                  <a:lnTo>
                    <a:pt x="209550" y="242888"/>
                  </a:lnTo>
                  <a:lnTo>
                    <a:pt x="161925" y="214313"/>
                  </a:lnTo>
                  <a:lnTo>
                    <a:pt x="128588" y="185738"/>
                  </a:lnTo>
                  <a:lnTo>
                    <a:pt x="102394" y="157163"/>
                  </a:lnTo>
                  <a:lnTo>
                    <a:pt x="80963" y="126207"/>
                  </a:lnTo>
                  <a:lnTo>
                    <a:pt x="71438" y="107157"/>
                  </a:lnTo>
                  <a:lnTo>
                    <a:pt x="54769" y="59532"/>
                  </a:lnTo>
                  <a:lnTo>
                    <a:pt x="45244" y="0"/>
                  </a:lnTo>
                  <a:lnTo>
                    <a:pt x="0" y="561975"/>
                  </a:lnTo>
                  <a:lnTo>
                    <a:pt x="30957" y="557213"/>
                  </a:lnTo>
                  <a:lnTo>
                    <a:pt x="57150" y="540544"/>
                  </a:lnTo>
                  <a:lnTo>
                    <a:pt x="80963" y="516732"/>
                  </a:lnTo>
                  <a:lnTo>
                    <a:pt x="104775" y="492919"/>
                  </a:lnTo>
                  <a:lnTo>
                    <a:pt x="133350" y="473869"/>
                  </a:lnTo>
                  <a:lnTo>
                    <a:pt x="171450" y="457200"/>
                  </a:lnTo>
                  <a:lnTo>
                    <a:pt x="221457" y="445294"/>
                  </a:lnTo>
                  <a:lnTo>
                    <a:pt x="278607" y="435769"/>
                  </a:lnTo>
                  <a:lnTo>
                    <a:pt x="335757" y="433388"/>
                  </a:lnTo>
                  <a:lnTo>
                    <a:pt x="461963" y="442913"/>
                  </a:lnTo>
                  <a:lnTo>
                    <a:pt x="609600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5234" name="グループ化 1">
            <a:extLst>
              <a:ext uri="{FF2B5EF4-FFF2-40B4-BE49-F238E27FC236}">
                <a16:creationId xmlns:a16="http://schemas.microsoft.com/office/drawing/2014/main" id="{752520FD-9860-494B-8E80-72B35786BA77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1733550"/>
            <a:ext cx="4765675" cy="3976688"/>
            <a:chOff x="2430463" y="1733550"/>
            <a:chExt cx="4765675" cy="3976688"/>
          </a:xfrm>
        </p:grpSpPr>
        <p:sp>
          <p:nvSpPr>
            <p:cNvPr id="16" name="フリーフォーム 15">
              <a:extLst>
                <a:ext uri="{FF2B5EF4-FFF2-40B4-BE49-F238E27FC236}">
                  <a16:creationId xmlns:a16="http://schemas.microsoft.com/office/drawing/2014/main" id="{87E59540-ADBC-4892-B762-B97CDEC6746F}"/>
                </a:ext>
              </a:extLst>
            </p:cNvPr>
            <p:cNvSpPr/>
            <p:nvPr/>
          </p:nvSpPr>
          <p:spPr>
            <a:xfrm>
              <a:off x="2657475" y="1733550"/>
              <a:ext cx="1257300" cy="1928813"/>
            </a:xfrm>
            <a:custGeom>
              <a:avLst/>
              <a:gdLst>
                <a:gd name="connsiteX0" fmla="*/ 1017431 w 1256978"/>
                <a:gd name="connsiteY0" fmla="*/ 759854 h 1929256"/>
                <a:gd name="connsiteX1" fmla="*/ 906673 w 1256978"/>
                <a:gd name="connsiteY1" fmla="*/ 927279 h 1929256"/>
                <a:gd name="connsiteX2" fmla="*/ 803642 w 1256978"/>
                <a:gd name="connsiteY2" fmla="*/ 1079250 h 1929256"/>
                <a:gd name="connsiteX3" fmla="*/ 708338 w 1256978"/>
                <a:gd name="connsiteY3" fmla="*/ 1210614 h 1929256"/>
                <a:gd name="connsiteX4" fmla="*/ 625914 w 1256978"/>
                <a:gd name="connsiteY4" fmla="*/ 1318797 h 1929256"/>
                <a:gd name="connsiteX5" fmla="*/ 551216 w 1256978"/>
                <a:gd name="connsiteY5" fmla="*/ 1414101 h 1929256"/>
                <a:gd name="connsiteX6" fmla="*/ 489398 w 1256978"/>
                <a:gd name="connsiteY6" fmla="*/ 1488798 h 1929256"/>
                <a:gd name="connsiteX7" fmla="*/ 414700 w 1256978"/>
                <a:gd name="connsiteY7" fmla="*/ 1578950 h 1929256"/>
                <a:gd name="connsiteX8" fmla="*/ 296215 w 1256978"/>
                <a:gd name="connsiteY8" fmla="*/ 1697436 h 1929256"/>
                <a:gd name="connsiteX9" fmla="*/ 206062 w 1256978"/>
                <a:gd name="connsiteY9" fmla="*/ 1785012 h 1929256"/>
                <a:gd name="connsiteX10" fmla="*/ 92728 w 1256978"/>
                <a:gd name="connsiteY10" fmla="*/ 1885467 h 1929256"/>
                <a:gd name="connsiteX11" fmla="*/ 59243 w 1256978"/>
                <a:gd name="connsiteY11" fmla="*/ 1916377 h 1929256"/>
                <a:gd name="connsiteX12" fmla="*/ 43789 w 1256978"/>
                <a:gd name="connsiteY12" fmla="*/ 1924104 h 1929256"/>
                <a:gd name="connsiteX13" fmla="*/ 23182 w 1256978"/>
                <a:gd name="connsiteY13" fmla="*/ 1929256 h 1929256"/>
                <a:gd name="connsiteX14" fmla="*/ 15455 w 1256978"/>
                <a:gd name="connsiteY14" fmla="*/ 1929256 h 1929256"/>
                <a:gd name="connsiteX15" fmla="*/ 5152 w 1256978"/>
                <a:gd name="connsiteY15" fmla="*/ 1924104 h 1929256"/>
                <a:gd name="connsiteX16" fmla="*/ 2576 w 1256978"/>
                <a:gd name="connsiteY16" fmla="*/ 1916377 h 1929256"/>
                <a:gd name="connsiteX17" fmla="*/ 0 w 1256978"/>
                <a:gd name="connsiteY17" fmla="*/ 1908649 h 1929256"/>
                <a:gd name="connsiteX18" fmla="*/ 2576 w 1256978"/>
                <a:gd name="connsiteY18" fmla="*/ 1888043 h 1929256"/>
                <a:gd name="connsiteX19" fmla="*/ 23182 w 1256978"/>
                <a:gd name="connsiteY19" fmla="*/ 1857134 h 1929256"/>
                <a:gd name="connsiteX20" fmla="*/ 95304 w 1256978"/>
                <a:gd name="connsiteY20" fmla="*/ 1772133 h 1929256"/>
                <a:gd name="connsiteX21" fmla="*/ 200911 w 1256978"/>
                <a:gd name="connsiteY21" fmla="*/ 1640769 h 1929256"/>
                <a:gd name="connsiteX22" fmla="*/ 298790 w 1256978"/>
                <a:gd name="connsiteY22" fmla="*/ 1509404 h 1929256"/>
                <a:gd name="connsiteX23" fmla="*/ 394094 w 1256978"/>
                <a:gd name="connsiteY23" fmla="*/ 1378040 h 1929256"/>
                <a:gd name="connsiteX24" fmla="*/ 461064 w 1256978"/>
                <a:gd name="connsiteY24" fmla="*/ 1280160 h 1929256"/>
                <a:gd name="connsiteX25" fmla="*/ 522883 w 1256978"/>
                <a:gd name="connsiteY25" fmla="*/ 1184857 h 1929256"/>
                <a:gd name="connsiteX26" fmla="*/ 571822 w 1256978"/>
                <a:gd name="connsiteY26" fmla="*/ 1105008 h 1929256"/>
                <a:gd name="connsiteX27" fmla="*/ 628489 w 1256978"/>
                <a:gd name="connsiteY27" fmla="*/ 1009704 h 1929256"/>
                <a:gd name="connsiteX28" fmla="*/ 685156 w 1256978"/>
                <a:gd name="connsiteY28" fmla="*/ 911825 h 1929256"/>
                <a:gd name="connsiteX29" fmla="*/ 726369 w 1256978"/>
                <a:gd name="connsiteY29" fmla="*/ 837127 h 1929256"/>
                <a:gd name="connsiteX30" fmla="*/ 780460 w 1256978"/>
                <a:gd name="connsiteY30" fmla="*/ 734096 h 1929256"/>
                <a:gd name="connsiteX31" fmla="*/ 826824 w 1256978"/>
                <a:gd name="connsiteY31" fmla="*/ 631065 h 1929256"/>
                <a:gd name="connsiteX32" fmla="*/ 857733 w 1256978"/>
                <a:gd name="connsiteY32" fmla="*/ 561519 h 1929256"/>
                <a:gd name="connsiteX33" fmla="*/ 873188 w 1256978"/>
                <a:gd name="connsiteY33" fmla="*/ 517731 h 1929256"/>
                <a:gd name="connsiteX34" fmla="*/ 888643 w 1256978"/>
                <a:gd name="connsiteY34" fmla="*/ 476519 h 1929256"/>
                <a:gd name="connsiteX35" fmla="*/ 901522 w 1256978"/>
                <a:gd name="connsiteY35" fmla="*/ 432730 h 1929256"/>
                <a:gd name="connsiteX36" fmla="*/ 916976 w 1256978"/>
                <a:gd name="connsiteY36" fmla="*/ 370912 h 1929256"/>
                <a:gd name="connsiteX37" fmla="*/ 922128 w 1256978"/>
                <a:gd name="connsiteY37" fmla="*/ 332275 h 1929256"/>
                <a:gd name="connsiteX38" fmla="*/ 924704 w 1256978"/>
                <a:gd name="connsiteY38" fmla="*/ 301366 h 1929256"/>
                <a:gd name="connsiteX39" fmla="*/ 924704 w 1256978"/>
                <a:gd name="connsiteY39" fmla="*/ 278184 h 1929256"/>
                <a:gd name="connsiteX40" fmla="*/ 924704 w 1256978"/>
                <a:gd name="connsiteY40" fmla="*/ 260154 h 1929256"/>
                <a:gd name="connsiteX41" fmla="*/ 922128 w 1256978"/>
                <a:gd name="connsiteY41" fmla="*/ 234396 h 1929256"/>
                <a:gd name="connsiteX42" fmla="*/ 914400 w 1256978"/>
                <a:gd name="connsiteY42" fmla="*/ 206062 h 1929256"/>
                <a:gd name="connsiteX43" fmla="*/ 901522 w 1256978"/>
                <a:gd name="connsiteY43" fmla="*/ 177729 h 1929256"/>
                <a:gd name="connsiteX44" fmla="*/ 888643 w 1256978"/>
                <a:gd name="connsiteY44" fmla="*/ 157123 h 1929256"/>
                <a:gd name="connsiteX45" fmla="*/ 878340 w 1256978"/>
                <a:gd name="connsiteY45" fmla="*/ 146819 h 1929256"/>
                <a:gd name="connsiteX46" fmla="*/ 850006 w 1256978"/>
                <a:gd name="connsiteY46" fmla="*/ 126213 h 1929256"/>
                <a:gd name="connsiteX47" fmla="*/ 801066 w 1256978"/>
                <a:gd name="connsiteY47" fmla="*/ 92728 h 1929256"/>
                <a:gd name="connsiteX48" fmla="*/ 772733 w 1256978"/>
                <a:gd name="connsiteY48" fmla="*/ 72122 h 1929256"/>
                <a:gd name="connsiteX49" fmla="*/ 752127 w 1256978"/>
                <a:gd name="connsiteY49" fmla="*/ 54092 h 1929256"/>
                <a:gd name="connsiteX50" fmla="*/ 736672 w 1256978"/>
                <a:gd name="connsiteY50" fmla="*/ 36061 h 1929256"/>
                <a:gd name="connsiteX51" fmla="*/ 736672 w 1256978"/>
                <a:gd name="connsiteY51" fmla="*/ 23182 h 1929256"/>
                <a:gd name="connsiteX52" fmla="*/ 741824 w 1256978"/>
                <a:gd name="connsiteY52" fmla="*/ 12879 h 1929256"/>
                <a:gd name="connsiteX53" fmla="*/ 759854 w 1256978"/>
                <a:gd name="connsiteY53" fmla="*/ 5152 h 1929256"/>
                <a:gd name="connsiteX54" fmla="*/ 795915 w 1256978"/>
                <a:gd name="connsiteY54" fmla="*/ 0 h 1929256"/>
                <a:gd name="connsiteX55" fmla="*/ 837127 w 1256978"/>
                <a:gd name="connsiteY55" fmla="*/ 5152 h 1929256"/>
                <a:gd name="connsiteX56" fmla="*/ 919552 w 1256978"/>
                <a:gd name="connsiteY56" fmla="*/ 30910 h 1929256"/>
                <a:gd name="connsiteX57" fmla="*/ 1014856 w 1256978"/>
                <a:gd name="connsiteY57" fmla="*/ 64395 h 1929256"/>
                <a:gd name="connsiteX58" fmla="*/ 1043189 w 1256978"/>
                <a:gd name="connsiteY58" fmla="*/ 79849 h 1929256"/>
                <a:gd name="connsiteX59" fmla="*/ 1084402 w 1256978"/>
                <a:gd name="connsiteY59" fmla="*/ 110759 h 1929256"/>
                <a:gd name="connsiteX60" fmla="*/ 1130766 w 1256978"/>
                <a:gd name="connsiteY60" fmla="*/ 151971 h 1929256"/>
                <a:gd name="connsiteX61" fmla="*/ 1169402 w 1256978"/>
                <a:gd name="connsiteY61" fmla="*/ 190608 h 1929256"/>
                <a:gd name="connsiteX62" fmla="*/ 1202887 w 1256978"/>
                <a:gd name="connsiteY62" fmla="*/ 229244 h 1929256"/>
                <a:gd name="connsiteX63" fmla="*/ 1228645 w 1256978"/>
                <a:gd name="connsiteY63" fmla="*/ 260154 h 1929256"/>
                <a:gd name="connsiteX64" fmla="*/ 1246675 w 1256978"/>
                <a:gd name="connsiteY64" fmla="*/ 291063 h 1929256"/>
                <a:gd name="connsiteX65" fmla="*/ 1256978 w 1256978"/>
                <a:gd name="connsiteY65" fmla="*/ 329699 h 1929256"/>
                <a:gd name="connsiteX66" fmla="*/ 1254403 w 1256978"/>
                <a:gd name="connsiteY66" fmla="*/ 360609 h 1929256"/>
                <a:gd name="connsiteX67" fmla="*/ 1246675 w 1256978"/>
                <a:gd name="connsiteY67" fmla="*/ 396670 h 1929256"/>
                <a:gd name="connsiteX68" fmla="*/ 1228645 w 1256978"/>
                <a:gd name="connsiteY68" fmla="*/ 432730 h 1929256"/>
                <a:gd name="connsiteX69" fmla="*/ 1141069 w 1256978"/>
                <a:gd name="connsiteY69" fmla="*/ 556368 h 1929256"/>
                <a:gd name="connsiteX70" fmla="*/ 1017431 w 1256978"/>
                <a:gd name="connsiteY70" fmla="*/ 759854 h 1929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256978" h="1929256">
                  <a:moveTo>
                    <a:pt x="1017431" y="759854"/>
                  </a:moveTo>
                  <a:lnTo>
                    <a:pt x="906673" y="927279"/>
                  </a:lnTo>
                  <a:lnTo>
                    <a:pt x="803642" y="1079250"/>
                  </a:lnTo>
                  <a:lnTo>
                    <a:pt x="708338" y="1210614"/>
                  </a:lnTo>
                  <a:lnTo>
                    <a:pt x="625914" y="1318797"/>
                  </a:lnTo>
                  <a:lnTo>
                    <a:pt x="551216" y="1414101"/>
                  </a:lnTo>
                  <a:lnTo>
                    <a:pt x="489398" y="1488798"/>
                  </a:lnTo>
                  <a:lnTo>
                    <a:pt x="414700" y="1578950"/>
                  </a:lnTo>
                  <a:lnTo>
                    <a:pt x="296215" y="1697436"/>
                  </a:lnTo>
                  <a:lnTo>
                    <a:pt x="206062" y="1785012"/>
                  </a:lnTo>
                  <a:lnTo>
                    <a:pt x="92728" y="1885467"/>
                  </a:lnTo>
                  <a:lnTo>
                    <a:pt x="59243" y="1916377"/>
                  </a:lnTo>
                  <a:lnTo>
                    <a:pt x="43789" y="1924104"/>
                  </a:lnTo>
                  <a:lnTo>
                    <a:pt x="23182" y="1929256"/>
                  </a:lnTo>
                  <a:lnTo>
                    <a:pt x="15455" y="1929256"/>
                  </a:lnTo>
                  <a:lnTo>
                    <a:pt x="5152" y="1924104"/>
                  </a:lnTo>
                  <a:lnTo>
                    <a:pt x="2576" y="1916377"/>
                  </a:lnTo>
                  <a:lnTo>
                    <a:pt x="0" y="1908649"/>
                  </a:lnTo>
                  <a:lnTo>
                    <a:pt x="2576" y="1888043"/>
                  </a:lnTo>
                  <a:lnTo>
                    <a:pt x="23182" y="1857134"/>
                  </a:lnTo>
                  <a:lnTo>
                    <a:pt x="95304" y="1772133"/>
                  </a:lnTo>
                  <a:lnTo>
                    <a:pt x="200911" y="1640769"/>
                  </a:lnTo>
                  <a:lnTo>
                    <a:pt x="298790" y="1509404"/>
                  </a:lnTo>
                  <a:lnTo>
                    <a:pt x="394094" y="1378040"/>
                  </a:lnTo>
                  <a:lnTo>
                    <a:pt x="461064" y="1280160"/>
                  </a:lnTo>
                  <a:lnTo>
                    <a:pt x="522883" y="1184857"/>
                  </a:lnTo>
                  <a:lnTo>
                    <a:pt x="571822" y="1105008"/>
                  </a:lnTo>
                  <a:lnTo>
                    <a:pt x="628489" y="1009704"/>
                  </a:lnTo>
                  <a:lnTo>
                    <a:pt x="685156" y="911825"/>
                  </a:lnTo>
                  <a:lnTo>
                    <a:pt x="726369" y="837127"/>
                  </a:lnTo>
                  <a:lnTo>
                    <a:pt x="780460" y="734096"/>
                  </a:lnTo>
                  <a:lnTo>
                    <a:pt x="826824" y="631065"/>
                  </a:lnTo>
                  <a:lnTo>
                    <a:pt x="857733" y="561519"/>
                  </a:lnTo>
                  <a:lnTo>
                    <a:pt x="873188" y="517731"/>
                  </a:lnTo>
                  <a:lnTo>
                    <a:pt x="888643" y="476519"/>
                  </a:lnTo>
                  <a:lnTo>
                    <a:pt x="901522" y="432730"/>
                  </a:lnTo>
                  <a:lnTo>
                    <a:pt x="916976" y="370912"/>
                  </a:lnTo>
                  <a:lnTo>
                    <a:pt x="922128" y="332275"/>
                  </a:lnTo>
                  <a:lnTo>
                    <a:pt x="924704" y="301366"/>
                  </a:lnTo>
                  <a:lnTo>
                    <a:pt x="924704" y="278184"/>
                  </a:lnTo>
                  <a:lnTo>
                    <a:pt x="924704" y="260154"/>
                  </a:lnTo>
                  <a:lnTo>
                    <a:pt x="922128" y="234396"/>
                  </a:lnTo>
                  <a:lnTo>
                    <a:pt x="914400" y="206062"/>
                  </a:lnTo>
                  <a:lnTo>
                    <a:pt x="901522" y="177729"/>
                  </a:lnTo>
                  <a:lnTo>
                    <a:pt x="888643" y="157123"/>
                  </a:lnTo>
                  <a:lnTo>
                    <a:pt x="878340" y="146819"/>
                  </a:lnTo>
                  <a:lnTo>
                    <a:pt x="850006" y="126213"/>
                  </a:lnTo>
                  <a:lnTo>
                    <a:pt x="801066" y="92728"/>
                  </a:lnTo>
                  <a:lnTo>
                    <a:pt x="772733" y="72122"/>
                  </a:lnTo>
                  <a:lnTo>
                    <a:pt x="752127" y="54092"/>
                  </a:lnTo>
                  <a:lnTo>
                    <a:pt x="736672" y="36061"/>
                  </a:lnTo>
                  <a:lnTo>
                    <a:pt x="736672" y="23182"/>
                  </a:lnTo>
                  <a:lnTo>
                    <a:pt x="741824" y="12879"/>
                  </a:lnTo>
                  <a:lnTo>
                    <a:pt x="759854" y="5152"/>
                  </a:lnTo>
                  <a:lnTo>
                    <a:pt x="795915" y="0"/>
                  </a:lnTo>
                  <a:lnTo>
                    <a:pt x="837127" y="5152"/>
                  </a:lnTo>
                  <a:lnTo>
                    <a:pt x="919552" y="30910"/>
                  </a:lnTo>
                  <a:lnTo>
                    <a:pt x="1014856" y="64395"/>
                  </a:lnTo>
                  <a:lnTo>
                    <a:pt x="1043189" y="79849"/>
                  </a:lnTo>
                  <a:lnTo>
                    <a:pt x="1084402" y="110759"/>
                  </a:lnTo>
                  <a:lnTo>
                    <a:pt x="1130766" y="151971"/>
                  </a:lnTo>
                  <a:lnTo>
                    <a:pt x="1169402" y="190608"/>
                  </a:lnTo>
                  <a:lnTo>
                    <a:pt x="1202887" y="229244"/>
                  </a:lnTo>
                  <a:lnTo>
                    <a:pt x="1228645" y="260154"/>
                  </a:lnTo>
                  <a:lnTo>
                    <a:pt x="1246675" y="291063"/>
                  </a:lnTo>
                  <a:lnTo>
                    <a:pt x="1256978" y="329699"/>
                  </a:lnTo>
                  <a:lnTo>
                    <a:pt x="1254403" y="360609"/>
                  </a:lnTo>
                  <a:lnTo>
                    <a:pt x="1246675" y="396670"/>
                  </a:lnTo>
                  <a:lnTo>
                    <a:pt x="1228645" y="432730"/>
                  </a:lnTo>
                  <a:lnTo>
                    <a:pt x="1141069" y="556368"/>
                  </a:lnTo>
                  <a:lnTo>
                    <a:pt x="1017431" y="75985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FA817880-B336-47AA-AF43-A686CB680931}"/>
                </a:ext>
              </a:extLst>
            </p:cNvPr>
            <p:cNvSpPr/>
            <p:nvPr/>
          </p:nvSpPr>
          <p:spPr>
            <a:xfrm rot="16200000">
              <a:off x="3944144" y="2885281"/>
              <a:ext cx="2168525" cy="823913"/>
            </a:xfrm>
            <a:custGeom>
              <a:avLst/>
              <a:gdLst>
                <a:gd name="connsiteX0" fmla="*/ 1364456 w 2169318"/>
                <a:gd name="connsiteY0" fmla="*/ 569119 h 823912"/>
                <a:gd name="connsiteX1" fmla="*/ 1204912 w 2169318"/>
                <a:gd name="connsiteY1" fmla="*/ 554831 h 823912"/>
                <a:gd name="connsiteX2" fmla="*/ 1097756 w 2169318"/>
                <a:gd name="connsiteY2" fmla="*/ 542925 h 823912"/>
                <a:gd name="connsiteX3" fmla="*/ 966787 w 2169318"/>
                <a:gd name="connsiteY3" fmla="*/ 519112 h 823912"/>
                <a:gd name="connsiteX4" fmla="*/ 873918 w 2169318"/>
                <a:gd name="connsiteY4" fmla="*/ 500062 h 823912"/>
                <a:gd name="connsiteX5" fmla="*/ 773906 w 2169318"/>
                <a:gd name="connsiteY5" fmla="*/ 471487 h 823912"/>
                <a:gd name="connsiteX6" fmla="*/ 681037 w 2169318"/>
                <a:gd name="connsiteY6" fmla="*/ 438150 h 823912"/>
                <a:gd name="connsiteX7" fmla="*/ 569118 w 2169318"/>
                <a:gd name="connsiteY7" fmla="*/ 388144 h 823912"/>
                <a:gd name="connsiteX8" fmla="*/ 490537 w 2169318"/>
                <a:gd name="connsiteY8" fmla="*/ 347662 h 823912"/>
                <a:gd name="connsiteX9" fmla="*/ 428625 w 2169318"/>
                <a:gd name="connsiteY9" fmla="*/ 311944 h 823912"/>
                <a:gd name="connsiteX10" fmla="*/ 366712 w 2169318"/>
                <a:gd name="connsiteY10" fmla="*/ 271462 h 823912"/>
                <a:gd name="connsiteX11" fmla="*/ 271462 w 2169318"/>
                <a:gd name="connsiteY11" fmla="*/ 204787 h 823912"/>
                <a:gd name="connsiteX12" fmla="*/ 200025 w 2169318"/>
                <a:gd name="connsiteY12" fmla="*/ 147637 h 823912"/>
                <a:gd name="connsiteX13" fmla="*/ 119062 w 2169318"/>
                <a:gd name="connsiteY13" fmla="*/ 76200 h 823912"/>
                <a:gd name="connsiteX14" fmla="*/ 59531 w 2169318"/>
                <a:gd name="connsiteY14" fmla="*/ 19050 h 823912"/>
                <a:gd name="connsiteX15" fmla="*/ 30956 w 2169318"/>
                <a:gd name="connsiteY15" fmla="*/ 4762 h 823912"/>
                <a:gd name="connsiteX16" fmla="*/ 16668 w 2169318"/>
                <a:gd name="connsiteY16" fmla="*/ 0 h 823912"/>
                <a:gd name="connsiteX17" fmla="*/ 7143 w 2169318"/>
                <a:gd name="connsiteY17" fmla="*/ 0 h 823912"/>
                <a:gd name="connsiteX18" fmla="*/ 0 w 2169318"/>
                <a:gd name="connsiteY18" fmla="*/ 2381 h 823912"/>
                <a:gd name="connsiteX19" fmla="*/ 0 w 2169318"/>
                <a:gd name="connsiteY19" fmla="*/ 14287 h 823912"/>
                <a:gd name="connsiteX20" fmla="*/ 7143 w 2169318"/>
                <a:gd name="connsiteY20" fmla="*/ 47625 h 823912"/>
                <a:gd name="connsiteX21" fmla="*/ 30956 w 2169318"/>
                <a:gd name="connsiteY21" fmla="*/ 90487 h 823912"/>
                <a:gd name="connsiteX22" fmla="*/ 80962 w 2169318"/>
                <a:gd name="connsiteY22" fmla="*/ 161925 h 823912"/>
                <a:gd name="connsiteX23" fmla="*/ 133350 w 2169318"/>
                <a:gd name="connsiteY23" fmla="*/ 223837 h 823912"/>
                <a:gd name="connsiteX24" fmla="*/ 183356 w 2169318"/>
                <a:gd name="connsiteY24" fmla="*/ 283369 h 823912"/>
                <a:gd name="connsiteX25" fmla="*/ 259556 w 2169318"/>
                <a:gd name="connsiteY25" fmla="*/ 357187 h 823912"/>
                <a:gd name="connsiteX26" fmla="*/ 326231 w 2169318"/>
                <a:gd name="connsiteY26" fmla="*/ 414337 h 823912"/>
                <a:gd name="connsiteX27" fmla="*/ 402431 w 2169318"/>
                <a:gd name="connsiteY27" fmla="*/ 473869 h 823912"/>
                <a:gd name="connsiteX28" fmla="*/ 469106 w 2169318"/>
                <a:gd name="connsiteY28" fmla="*/ 519112 h 823912"/>
                <a:gd name="connsiteX29" fmla="*/ 542925 w 2169318"/>
                <a:gd name="connsiteY29" fmla="*/ 566737 h 823912"/>
                <a:gd name="connsiteX30" fmla="*/ 628650 w 2169318"/>
                <a:gd name="connsiteY30" fmla="*/ 614362 h 823912"/>
                <a:gd name="connsiteX31" fmla="*/ 688181 w 2169318"/>
                <a:gd name="connsiteY31" fmla="*/ 645319 h 823912"/>
                <a:gd name="connsiteX32" fmla="*/ 773906 w 2169318"/>
                <a:gd name="connsiteY32" fmla="*/ 678656 h 823912"/>
                <a:gd name="connsiteX33" fmla="*/ 873918 w 2169318"/>
                <a:gd name="connsiteY33" fmla="*/ 707231 h 823912"/>
                <a:gd name="connsiteX34" fmla="*/ 969168 w 2169318"/>
                <a:gd name="connsiteY34" fmla="*/ 728662 h 823912"/>
                <a:gd name="connsiteX35" fmla="*/ 1076325 w 2169318"/>
                <a:gd name="connsiteY35" fmla="*/ 750094 h 823912"/>
                <a:gd name="connsiteX36" fmla="*/ 1178718 w 2169318"/>
                <a:gd name="connsiteY36" fmla="*/ 764381 h 823912"/>
                <a:gd name="connsiteX37" fmla="*/ 1295400 w 2169318"/>
                <a:gd name="connsiteY37" fmla="*/ 776287 h 823912"/>
                <a:gd name="connsiteX38" fmla="*/ 1416843 w 2169318"/>
                <a:gd name="connsiteY38" fmla="*/ 788194 h 823912"/>
                <a:gd name="connsiteX39" fmla="*/ 1562100 w 2169318"/>
                <a:gd name="connsiteY39" fmla="*/ 795337 h 823912"/>
                <a:gd name="connsiteX40" fmla="*/ 1766887 w 2169318"/>
                <a:gd name="connsiteY40" fmla="*/ 797719 h 823912"/>
                <a:gd name="connsiteX41" fmla="*/ 1802606 w 2169318"/>
                <a:gd name="connsiteY41" fmla="*/ 804862 h 823912"/>
                <a:gd name="connsiteX42" fmla="*/ 1840706 w 2169318"/>
                <a:gd name="connsiteY42" fmla="*/ 814387 h 823912"/>
                <a:gd name="connsiteX43" fmla="*/ 1878806 w 2169318"/>
                <a:gd name="connsiteY43" fmla="*/ 819150 h 823912"/>
                <a:gd name="connsiteX44" fmla="*/ 1957387 w 2169318"/>
                <a:gd name="connsiteY44" fmla="*/ 823912 h 823912"/>
                <a:gd name="connsiteX45" fmla="*/ 2040731 w 2169318"/>
                <a:gd name="connsiteY45" fmla="*/ 752475 h 823912"/>
                <a:gd name="connsiteX46" fmla="*/ 2045493 w 2169318"/>
                <a:gd name="connsiteY46" fmla="*/ 711994 h 823912"/>
                <a:gd name="connsiteX47" fmla="*/ 2052637 w 2169318"/>
                <a:gd name="connsiteY47" fmla="*/ 681037 h 823912"/>
                <a:gd name="connsiteX48" fmla="*/ 2066925 w 2169318"/>
                <a:gd name="connsiteY48" fmla="*/ 640556 h 823912"/>
                <a:gd name="connsiteX49" fmla="*/ 2081212 w 2169318"/>
                <a:gd name="connsiteY49" fmla="*/ 604837 h 823912"/>
                <a:gd name="connsiteX50" fmla="*/ 2105025 w 2169318"/>
                <a:gd name="connsiteY50" fmla="*/ 557212 h 823912"/>
                <a:gd name="connsiteX51" fmla="*/ 2131218 w 2169318"/>
                <a:gd name="connsiteY51" fmla="*/ 507206 h 823912"/>
                <a:gd name="connsiteX52" fmla="*/ 2162175 w 2169318"/>
                <a:gd name="connsiteY52" fmla="*/ 454819 h 823912"/>
                <a:gd name="connsiteX53" fmla="*/ 2169318 w 2169318"/>
                <a:gd name="connsiteY53" fmla="*/ 431006 h 823912"/>
                <a:gd name="connsiteX54" fmla="*/ 2169318 w 2169318"/>
                <a:gd name="connsiteY54" fmla="*/ 416719 h 823912"/>
                <a:gd name="connsiteX55" fmla="*/ 2166937 w 2169318"/>
                <a:gd name="connsiteY55" fmla="*/ 409575 h 823912"/>
                <a:gd name="connsiteX56" fmla="*/ 2159793 w 2169318"/>
                <a:gd name="connsiteY56" fmla="*/ 404812 h 823912"/>
                <a:gd name="connsiteX57" fmla="*/ 2140743 w 2169318"/>
                <a:gd name="connsiteY57" fmla="*/ 407194 h 823912"/>
                <a:gd name="connsiteX58" fmla="*/ 2121693 w 2169318"/>
                <a:gd name="connsiteY58" fmla="*/ 411956 h 823912"/>
                <a:gd name="connsiteX59" fmla="*/ 2105025 w 2169318"/>
                <a:gd name="connsiteY59" fmla="*/ 423862 h 823912"/>
                <a:gd name="connsiteX60" fmla="*/ 2078831 w 2169318"/>
                <a:gd name="connsiteY60" fmla="*/ 450056 h 823912"/>
                <a:gd name="connsiteX61" fmla="*/ 2043112 w 2169318"/>
                <a:gd name="connsiteY61" fmla="*/ 478631 h 823912"/>
                <a:gd name="connsiteX62" fmla="*/ 2007393 w 2169318"/>
                <a:gd name="connsiteY62" fmla="*/ 502444 h 823912"/>
                <a:gd name="connsiteX63" fmla="*/ 1983581 w 2169318"/>
                <a:gd name="connsiteY63" fmla="*/ 519112 h 823912"/>
                <a:gd name="connsiteX64" fmla="*/ 1935956 w 2169318"/>
                <a:gd name="connsiteY64" fmla="*/ 540544 h 823912"/>
                <a:gd name="connsiteX65" fmla="*/ 1866900 w 2169318"/>
                <a:gd name="connsiteY65" fmla="*/ 561975 h 823912"/>
                <a:gd name="connsiteX66" fmla="*/ 1821656 w 2169318"/>
                <a:gd name="connsiteY66" fmla="*/ 571500 h 823912"/>
                <a:gd name="connsiteX67" fmla="*/ 1745456 w 2169318"/>
                <a:gd name="connsiteY67" fmla="*/ 576262 h 823912"/>
                <a:gd name="connsiteX68" fmla="*/ 1609725 w 2169318"/>
                <a:gd name="connsiteY68" fmla="*/ 576262 h 823912"/>
                <a:gd name="connsiteX69" fmla="*/ 1445418 w 2169318"/>
                <a:gd name="connsiteY69" fmla="*/ 573881 h 823912"/>
                <a:gd name="connsiteX70" fmla="*/ 1364456 w 2169318"/>
                <a:gd name="connsiteY70" fmla="*/ 569119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169318" h="823912">
                  <a:moveTo>
                    <a:pt x="1364456" y="569119"/>
                  </a:moveTo>
                  <a:lnTo>
                    <a:pt x="1204912" y="554831"/>
                  </a:lnTo>
                  <a:lnTo>
                    <a:pt x="1097756" y="542925"/>
                  </a:lnTo>
                  <a:lnTo>
                    <a:pt x="966787" y="519112"/>
                  </a:lnTo>
                  <a:lnTo>
                    <a:pt x="873918" y="500062"/>
                  </a:lnTo>
                  <a:lnTo>
                    <a:pt x="773906" y="471487"/>
                  </a:lnTo>
                  <a:lnTo>
                    <a:pt x="681037" y="438150"/>
                  </a:lnTo>
                  <a:lnTo>
                    <a:pt x="569118" y="388144"/>
                  </a:lnTo>
                  <a:lnTo>
                    <a:pt x="490537" y="347662"/>
                  </a:lnTo>
                  <a:lnTo>
                    <a:pt x="428625" y="311944"/>
                  </a:lnTo>
                  <a:lnTo>
                    <a:pt x="366712" y="271462"/>
                  </a:lnTo>
                  <a:lnTo>
                    <a:pt x="271462" y="204787"/>
                  </a:lnTo>
                  <a:lnTo>
                    <a:pt x="200025" y="147637"/>
                  </a:lnTo>
                  <a:lnTo>
                    <a:pt x="119062" y="76200"/>
                  </a:lnTo>
                  <a:lnTo>
                    <a:pt x="59531" y="19050"/>
                  </a:lnTo>
                  <a:lnTo>
                    <a:pt x="30956" y="4762"/>
                  </a:lnTo>
                  <a:lnTo>
                    <a:pt x="16668" y="0"/>
                  </a:lnTo>
                  <a:lnTo>
                    <a:pt x="7143" y="0"/>
                  </a:lnTo>
                  <a:lnTo>
                    <a:pt x="0" y="2381"/>
                  </a:lnTo>
                  <a:lnTo>
                    <a:pt x="0" y="14287"/>
                  </a:lnTo>
                  <a:lnTo>
                    <a:pt x="7143" y="47625"/>
                  </a:lnTo>
                  <a:lnTo>
                    <a:pt x="30956" y="90487"/>
                  </a:lnTo>
                  <a:lnTo>
                    <a:pt x="80962" y="161925"/>
                  </a:lnTo>
                  <a:lnTo>
                    <a:pt x="133350" y="223837"/>
                  </a:lnTo>
                  <a:lnTo>
                    <a:pt x="183356" y="283369"/>
                  </a:lnTo>
                  <a:lnTo>
                    <a:pt x="259556" y="357187"/>
                  </a:lnTo>
                  <a:lnTo>
                    <a:pt x="326231" y="414337"/>
                  </a:lnTo>
                  <a:lnTo>
                    <a:pt x="402431" y="473869"/>
                  </a:lnTo>
                  <a:lnTo>
                    <a:pt x="469106" y="519112"/>
                  </a:lnTo>
                  <a:lnTo>
                    <a:pt x="542925" y="566737"/>
                  </a:lnTo>
                  <a:lnTo>
                    <a:pt x="628650" y="614362"/>
                  </a:lnTo>
                  <a:lnTo>
                    <a:pt x="688181" y="645319"/>
                  </a:lnTo>
                  <a:lnTo>
                    <a:pt x="773906" y="678656"/>
                  </a:lnTo>
                  <a:lnTo>
                    <a:pt x="873918" y="707231"/>
                  </a:lnTo>
                  <a:lnTo>
                    <a:pt x="969168" y="728662"/>
                  </a:lnTo>
                  <a:lnTo>
                    <a:pt x="1076325" y="750094"/>
                  </a:lnTo>
                  <a:lnTo>
                    <a:pt x="1178718" y="764381"/>
                  </a:lnTo>
                  <a:lnTo>
                    <a:pt x="1295400" y="776287"/>
                  </a:lnTo>
                  <a:lnTo>
                    <a:pt x="1416843" y="788194"/>
                  </a:lnTo>
                  <a:lnTo>
                    <a:pt x="1562100" y="795337"/>
                  </a:lnTo>
                  <a:lnTo>
                    <a:pt x="1766887" y="797719"/>
                  </a:lnTo>
                  <a:lnTo>
                    <a:pt x="1802606" y="804862"/>
                  </a:lnTo>
                  <a:lnTo>
                    <a:pt x="1840706" y="814387"/>
                  </a:lnTo>
                  <a:lnTo>
                    <a:pt x="1878806" y="819150"/>
                  </a:lnTo>
                  <a:lnTo>
                    <a:pt x="1957387" y="823912"/>
                  </a:lnTo>
                  <a:lnTo>
                    <a:pt x="2040731" y="752475"/>
                  </a:lnTo>
                  <a:lnTo>
                    <a:pt x="2045493" y="711994"/>
                  </a:lnTo>
                  <a:lnTo>
                    <a:pt x="2052637" y="681037"/>
                  </a:lnTo>
                  <a:lnTo>
                    <a:pt x="2066925" y="640556"/>
                  </a:lnTo>
                  <a:lnTo>
                    <a:pt x="2081212" y="604837"/>
                  </a:lnTo>
                  <a:lnTo>
                    <a:pt x="2105025" y="557212"/>
                  </a:lnTo>
                  <a:lnTo>
                    <a:pt x="2131218" y="507206"/>
                  </a:lnTo>
                  <a:lnTo>
                    <a:pt x="2162175" y="454819"/>
                  </a:lnTo>
                  <a:lnTo>
                    <a:pt x="2169318" y="431006"/>
                  </a:lnTo>
                  <a:lnTo>
                    <a:pt x="2169318" y="416719"/>
                  </a:lnTo>
                  <a:lnTo>
                    <a:pt x="2166937" y="409575"/>
                  </a:lnTo>
                  <a:lnTo>
                    <a:pt x="2159793" y="404812"/>
                  </a:lnTo>
                  <a:lnTo>
                    <a:pt x="2140743" y="407194"/>
                  </a:lnTo>
                  <a:lnTo>
                    <a:pt x="2121693" y="411956"/>
                  </a:lnTo>
                  <a:lnTo>
                    <a:pt x="2105025" y="423862"/>
                  </a:lnTo>
                  <a:lnTo>
                    <a:pt x="2078831" y="450056"/>
                  </a:lnTo>
                  <a:lnTo>
                    <a:pt x="2043112" y="478631"/>
                  </a:lnTo>
                  <a:lnTo>
                    <a:pt x="2007393" y="502444"/>
                  </a:lnTo>
                  <a:lnTo>
                    <a:pt x="1983581" y="519112"/>
                  </a:lnTo>
                  <a:lnTo>
                    <a:pt x="1935956" y="540544"/>
                  </a:lnTo>
                  <a:lnTo>
                    <a:pt x="1866900" y="561975"/>
                  </a:lnTo>
                  <a:lnTo>
                    <a:pt x="1821656" y="571500"/>
                  </a:lnTo>
                  <a:lnTo>
                    <a:pt x="1745456" y="576262"/>
                  </a:lnTo>
                  <a:lnTo>
                    <a:pt x="1609725" y="576262"/>
                  </a:lnTo>
                  <a:lnTo>
                    <a:pt x="1445418" y="573881"/>
                  </a:lnTo>
                  <a:lnTo>
                    <a:pt x="1364456" y="569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6">
              <a:extLst>
                <a:ext uri="{FF2B5EF4-FFF2-40B4-BE49-F238E27FC236}">
                  <a16:creationId xmlns:a16="http://schemas.microsoft.com/office/drawing/2014/main" id="{D4218908-9B72-4653-B79B-2A8D19B89A65}"/>
                </a:ext>
              </a:extLst>
            </p:cNvPr>
            <p:cNvSpPr/>
            <p:nvPr/>
          </p:nvSpPr>
          <p:spPr>
            <a:xfrm>
              <a:off x="3740150" y="2001838"/>
              <a:ext cx="1047750" cy="398462"/>
            </a:xfrm>
            <a:custGeom>
              <a:avLst/>
              <a:gdLst>
                <a:gd name="connsiteX0" fmla="*/ 558943 w 1048340"/>
                <a:gd name="connsiteY0" fmla="*/ 288487 h 399245"/>
                <a:gd name="connsiteX1" fmla="*/ 365760 w 1048340"/>
                <a:gd name="connsiteY1" fmla="*/ 334851 h 399245"/>
                <a:gd name="connsiteX2" fmla="*/ 208638 w 1048340"/>
                <a:gd name="connsiteY2" fmla="*/ 376063 h 399245"/>
                <a:gd name="connsiteX3" fmla="*/ 131364 w 1048340"/>
                <a:gd name="connsiteY3" fmla="*/ 396669 h 399245"/>
                <a:gd name="connsiteX4" fmla="*/ 113334 w 1048340"/>
                <a:gd name="connsiteY4" fmla="*/ 399245 h 399245"/>
                <a:gd name="connsiteX5" fmla="*/ 108182 w 1048340"/>
                <a:gd name="connsiteY5" fmla="*/ 399245 h 399245"/>
                <a:gd name="connsiteX6" fmla="*/ 92728 w 1048340"/>
                <a:gd name="connsiteY6" fmla="*/ 394093 h 399245"/>
                <a:gd name="connsiteX7" fmla="*/ 72121 w 1048340"/>
                <a:gd name="connsiteY7" fmla="*/ 378639 h 399245"/>
                <a:gd name="connsiteX8" fmla="*/ 59243 w 1048340"/>
                <a:gd name="connsiteY8" fmla="*/ 365760 h 399245"/>
                <a:gd name="connsiteX9" fmla="*/ 51515 w 1048340"/>
                <a:gd name="connsiteY9" fmla="*/ 347729 h 399245"/>
                <a:gd name="connsiteX10" fmla="*/ 46364 w 1048340"/>
                <a:gd name="connsiteY10" fmla="*/ 324548 h 399245"/>
                <a:gd name="connsiteX11" fmla="*/ 10303 w 1048340"/>
                <a:gd name="connsiteY11" fmla="*/ 288487 h 399245"/>
                <a:gd name="connsiteX12" fmla="*/ 0 w 1048340"/>
                <a:gd name="connsiteY12" fmla="*/ 273032 h 399245"/>
                <a:gd name="connsiteX13" fmla="*/ 95303 w 1048340"/>
                <a:gd name="connsiteY13" fmla="*/ 151971 h 399245"/>
                <a:gd name="connsiteX14" fmla="*/ 154546 w 1048340"/>
                <a:gd name="connsiteY14" fmla="*/ 180304 h 399245"/>
                <a:gd name="connsiteX15" fmla="*/ 195759 w 1048340"/>
                <a:gd name="connsiteY15" fmla="*/ 193183 h 399245"/>
                <a:gd name="connsiteX16" fmla="*/ 229244 w 1048340"/>
                <a:gd name="connsiteY16" fmla="*/ 198335 h 399245"/>
                <a:gd name="connsiteX17" fmla="*/ 265305 w 1048340"/>
                <a:gd name="connsiteY17" fmla="*/ 198335 h 399245"/>
                <a:gd name="connsiteX18" fmla="*/ 301365 w 1048340"/>
                <a:gd name="connsiteY18" fmla="*/ 195759 h 399245"/>
                <a:gd name="connsiteX19" fmla="*/ 370911 w 1048340"/>
                <a:gd name="connsiteY19" fmla="*/ 185456 h 399245"/>
                <a:gd name="connsiteX20" fmla="*/ 445609 w 1048340"/>
                <a:gd name="connsiteY20" fmla="*/ 167425 h 399245"/>
                <a:gd name="connsiteX21" fmla="*/ 553791 w 1048340"/>
                <a:gd name="connsiteY21" fmla="*/ 133940 h 399245"/>
                <a:gd name="connsiteX22" fmla="*/ 659398 w 1048340"/>
                <a:gd name="connsiteY22" fmla="*/ 90152 h 399245"/>
                <a:gd name="connsiteX23" fmla="*/ 710914 w 1048340"/>
                <a:gd name="connsiteY23" fmla="*/ 66970 h 399245"/>
                <a:gd name="connsiteX24" fmla="*/ 739247 w 1048340"/>
                <a:gd name="connsiteY24" fmla="*/ 43788 h 399245"/>
                <a:gd name="connsiteX25" fmla="*/ 783035 w 1048340"/>
                <a:gd name="connsiteY25" fmla="*/ 18030 h 399245"/>
                <a:gd name="connsiteX26" fmla="*/ 819096 w 1048340"/>
                <a:gd name="connsiteY26" fmla="*/ 2576 h 399245"/>
                <a:gd name="connsiteX27" fmla="*/ 839702 w 1048340"/>
                <a:gd name="connsiteY27" fmla="*/ 0 h 399245"/>
                <a:gd name="connsiteX28" fmla="*/ 852581 w 1048340"/>
                <a:gd name="connsiteY28" fmla="*/ 0 h 399245"/>
                <a:gd name="connsiteX29" fmla="*/ 883490 w 1048340"/>
                <a:gd name="connsiteY29" fmla="*/ 18030 h 399245"/>
                <a:gd name="connsiteX30" fmla="*/ 932430 w 1048340"/>
                <a:gd name="connsiteY30" fmla="*/ 48940 h 399245"/>
                <a:gd name="connsiteX31" fmla="*/ 991673 w 1048340"/>
                <a:gd name="connsiteY31" fmla="*/ 92728 h 399245"/>
                <a:gd name="connsiteX32" fmla="*/ 1017431 w 1048340"/>
                <a:gd name="connsiteY32" fmla="*/ 118486 h 399245"/>
                <a:gd name="connsiteX33" fmla="*/ 1032885 w 1048340"/>
                <a:gd name="connsiteY33" fmla="*/ 139092 h 399245"/>
                <a:gd name="connsiteX34" fmla="*/ 1045764 w 1048340"/>
                <a:gd name="connsiteY34" fmla="*/ 159698 h 399245"/>
                <a:gd name="connsiteX35" fmla="*/ 1048340 w 1048340"/>
                <a:gd name="connsiteY35" fmla="*/ 175153 h 399245"/>
                <a:gd name="connsiteX36" fmla="*/ 1048340 w 1048340"/>
                <a:gd name="connsiteY36" fmla="*/ 208638 h 399245"/>
                <a:gd name="connsiteX37" fmla="*/ 1040613 w 1048340"/>
                <a:gd name="connsiteY37" fmla="*/ 231820 h 399245"/>
                <a:gd name="connsiteX38" fmla="*/ 1022582 w 1048340"/>
                <a:gd name="connsiteY38" fmla="*/ 255002 h 399245"/>
                <a:gd name="connsiteX39" fmla="*/ 996825 w 1048340"/>
                <a:gd name="connsiteY39" fmla="*/ 278184 h 399245"/>
                <a:gd name="connsiteX40" fmla="*/ 685156 w 1048340"/>
                <a:gd name="connsiteY40" fmla="*/ 262729 h 399245"/>
                <a:gd name="connsiteX41" fmla="*/ 558943 w 1048340"/>
                <a:gd name="connsiteY41" fmla="*/ 288487 h 399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048340" h="399245">
                  <a:moveTo>
                    <a:pt x="558943" y="288487"/>
                  </a:moveTo>
                  <a:lnTo>
                    <a:pt x="365760" y="334851"/>
                  </a:lnTo>
                  <a:lnTo>
                    <a:pt x="208638" y="376063"/>
                  </a:lnTo>
                  <a:lnTo>
                    <a:pt x="131364" y="396669"/>
                  </a:lnTo>
                  <a:lnTo>
                    <a:pt x="113334" y="399245"/>
                  </a:lnTo>
                  <a:lnTo>
                    <a:pt x="108182" y="399245"/>
                  </a:lnTo>
                  <a:lnTo>
                    <a:pt x="92728" y="394093"/>
                  </a:lnTo>
                  <a:lnTo>
                    <a:pt x="72121" y="378639"/>
                  </a:lnTo>
                  <a:lnTo>
                    <a:pt x="59243" y="365760"/>
                  </a:lnTo>
                  <a:lnTo>
                    <a:pt x="51515" y="347729"/>
                  </a:lnTo>
                  <a:lnTo>
                    <a:pt x="46364" y="324548"/>
                  </a:lnTo>
                  <a:lnTo>
                    <a:pt x="10303" y="288487"/>
                  </a:lnTo>
                  <a:lnTo>
                    <a:pt x="0" y="273032"/>
                  </a:lnTo>
                  <a:lnTo>
                    <a:pt x="95303" y="151971"/>
                  </a:lnTo>
                  <a:lnTo>
                    <a:pt x="154546" y="180304"/>
                  </a:lnTo>
                  <a:lnTo>
                    <a:pt x="195759" y="193183"/>
                  </a:lnTo>
                  <a:lnTo>
                    <a:pt x="229244" y="198335"/>
                  </a:lnTo>
                  <a:lnTo>
                    <a:pt x="265305" y="198335"/>
                  </a:lnTo>
                  <a:lnTo>
                    <a:pt x="301365" y="195759"/>
                  </a:lnTo>
                  <a:lnTo>
                    <a:pt x="370911" y="185456"/>
                  </a:lnTo>
                  <a:lnTo>
                    <a:pt x="445609" y="167425"/>
                  </a:lnTo>
                  <a:lnTo>
                    <a:pt x="553791" y="133940"/>
                  </a:lnTo>
                  <a:lnTo>
                    <a:pt x="659398" y="90152"/>
                  </a:lnTo>
                  <a:lnTo>
                    <a:pt x="710914" y="66970"/>
                  </a:lnTo>
                  <a:lnTo>
                    <a:pt x="739247" y="43788"/>
                  </a:lnTo>
                  <a:lnTo>
                    <a:pt x="783035" y="18030"/>
                  </a:lnTo>
                  <a:lnTo>
                    <a:pt x="819096" y="2576"/>
                  </a:lnTo>
                  <a:lnTo>
                    <a:pt x="839702" y="0"/>
                  </a:lnTo>
                  <a:lnTo>
                    <a:pt x="852581" y="0"/>
                  </a:lnTo>
                  <a:lnTo>
                    <a:pt x="883490" y="18030"/>
                  </a:lnTo>
                  <a:lnTo>
                    <a:pt x="932430" y="48940"/>
                  </a:lnTo>
                  <a:lnTo>
                    <a:pt x="991673" y="92728"/>
                  </a:lnTo>
                  <a:lnTo>
                    <a:pt x="1017431" y="118486"/>
                  </a:lnTo>
                  <a:lnTo>
                    <a:pt x="1032885" y="139092"/>
                  </a:lnTo>
                  <a:lnTo>
                    <a:pt x="1045764" y="159698"/>
                  </a:lnTo>
                  <a:lnTo>
                    <a:pt x="1048340" y="175153"/>
                  </a:lnTo>
                  <a:lnTo>
                    <a:pt x="1048340" y="208638"/>
                  </a:lnTo>
                  <a:lnTo>
                    <a:pt x="1040613" y="231820"/>
                  </a:lnTo>
                  <a:lnTo>
                    <a:pt x="1022582" y="255002"/>
                  </a:lnTo>
                  <a:lnTo>
                    <a:pt x="996825" y="278184"/>
                  </a:lnTo>
                  <a:lnTo>
                    <a:pt x="685156" y="262729"/>
                  </a:lnTo>
                  <a:lnTo>
                    <a:pt x="558943" y="288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7D81C4C4-CDAA-4380-BE22-D77AF3BCBEC3}"/>
                </a:ext>
              </a:extLst>
            </p:cNvPr>
            <p:cNvSpPr/>
            <p:nvPr/>
          </p:nvSpPr>
          <p:spPr>
            <a:xfrm rot="16200000">
              <a:off x="1889919" y="2718594"/>
              <a:ext cx="3433763" cy="2352675"/>
            </a:xfrm>
            <a:custGeom>
              <a:avLst/>
              <a:gdLst>
                <a:gd name="connsiteX0" fmla="*/ 1534229 w 3433603"/>
                <a:gd name="connsiteY0" fmla="*/ 1267272 h 2353506"/>
                <a:gd name="connsiteX1" fmla="*/ 1429901 w 3433603"/>
                <a:gd name="connsiteY1" fmla="*/ 1205903 h 2353506"/>
                <a:gd name="connsiteX2" fmla="*/ 1301026 w 3433603"/>
                <a:gd name="connsiteY2" fmla="*/ 1126123 h 2353506"/>
                <a:gd name="connsiteX3" fmla="*/ 1208972 w 3433603"/>
                <a:gd name="connsiteY3" fmla="*/ 1067822 h 2353506"/>
                <a:gd name="connsiteX4" fmla="*/ 1110782 w 3433603"/>
                <a:gd name="connsiteY4" fmla="*/ 1000316 h 2353506"/>
                <a:gd name="connsiteX5" fmla="*/ 1024865 w 3433603"/>
                <a:gd name="connsiteY5" fmla="*/ 935879 h 2353506"/>
                <a:gd name="connsiteX6" fmla="*/ 899058 w 3433603"/>
                <a:gd name="connsiteY6" fmla="*/ 840757 h 2353506"/>
                <a:gd name="connsiteX7" fmla="*/ 813141 w 3433603"/>
                <a:gd name="connsiteY7" fmla="*/ 770182 h 2353506"/>
                <a:gd name="connsiteX8" fmla="*/ 714951 w 3433603"/>
                <a:gd name="connsiteY8" fmla="*/ 693471 h 2353506"/>
                <a:gd name="connsiteX9" fmla="*/ 638239 w 3433603"/>
                <a:gd name="connsiteY9" fmla="*/ 622896 h 2353506"/>
                <a:gd name="connsiteX10" fmla="*/ 552322 w 3433603"/>
                <a:gd name="connsiteY10" fmla="*/ 546185 h 2353506"/>
                <a:gd name="connsiteX11" fmla="*/ 423447 w 3433603"/>
                <a:gd name="connsiteY11" fmla="*/ 420378 h 2353506"/>
                <a:gd name="connsiteX12" fmla="*/ 328325 w 3433603"/>
                <a:gd name="connsiteY12" fmla="*/ 322188 h 2353506"/>
                <a:gd name="connsiteX13" fmla="*/ 248545 w 3433603"/>
                <a:gd name="connsiteY13" fmla="*/ 236271 h 2353506"/>
                <a:gd name="connsiteX14" fmla="*/ 165697 w 3433603"/>
                <a:gd name="connsiteY14" fmla="*/ 144217 h 2353506"/>
                <a:gd name="connsiteX15" fmla="*/ 110465 w 3433603"/>
                <a:gd name="connsiteY15" fmla="*/ 76711 h 2353506"/>
                <a:gd name="connsiteX16" fmla="*/ 55233 w 3433603"/>
                <a:gd name="connsiteY16" fmla="*/ 15342 h 2353506"/>
                <a:gd name="connsiteX17" fmla="*/ 36822 w 3433603"/>
                <a:gd name="connsiteY17" fmla="*/ 6137 h 2353506"/>
                <a:gd name="connsiteX18" fmla="*/ 15343 w 3433603"/>
                <a:gd name="connsiteY18" fmla="*/ 0 h 2353506"/>
                <a:gd name="connsiteX19" fmla="*/ 9206 w 3433603"/>
                <a:gd name="connsiteY19" fmla="*/ 0 h 2353506"/>
                <a:gd name="connsiteX20" fmla="*/ 0 w 3433603"/>
                <a:gd name="connsiteY20" fmla="*/ 6137 h 2353506"/>
                <a:gd name="connsiteX21" fmla="*/ 0 w 3433603"/>
                <a:gd name="connsiteY21" fmla="*/ 21479 h 2353506"/>
                <a:gd name="connsiteX22" fmla="*/ 18411 w 3433603"/>
                <a:gd name="connsiteY22" fmla="*/ 70574 h 2353506"/>
                <a:gd name="connsiteX23" fmla="*/ 101259 w 3433603"/>
                <a:gd name="connsiteY23" fmla="*/ 196381 h 2353506"/>
                <a:gd name="connsiteX24" fmla="*/ 208655 w 3433603"/>
                <a:gd name="connsiteY24" fmla="*/ 346735 h 2353506"/>
                <a:gd name="connsiteX25" fmla="*/ 312983 w 3433603"/>
                <a:gd name="connsiteY25" fmla="*/ 484816 h 2353506"/>
                <a:gd name="connsiteX26" fmla="*/ 392763 w 3433603"/>
                <a:gd name="connsiteY26" fmla="*/ 586075 h 2353506"/>
                <a:gd name="connsiteX27" fmla="*/ 503227 w 3433603"/>
                <a:gd name="connsiteY27" fmla="*/ 708813 h 2353506"/>
                <a:gd name="connsiteX28" fmla="*/ 613692 w 3433603"/>
                <a:gd name="connsiteY28" fmla="*/ 828483 h 2353506"/>
                <a:gd name="connsiteX29" fmla="*/ 785525 w 3433603"/>
                <a:gd name="connsiteY29" fmla="*/ 991111 h 2353506"/>
                <a:gd name="connsiteX30" fmla="*/ 920537 w 3433603"/>
                <a:gd name="connsiteY30" fmla="*/ 1107712 h 2353506"/>
                <a:gd name="connsiteX31" fmla="*/ 1027933 w 3433603"/>
                <a:gd name="connsiteY31" fmla="*/ 1196698 h 2353506"/>
                <a:gd name="connsiteX32" fmla="*/ 1184425 w 3433603"/>
                <a:gd name="connsiteY32" fmla="*/ 1313299 h 2353506"/>
                <a:gd name="connsiteX33" fmla="*/ 1331710 w 3433603"/>
                <a:gd name="connsiteY33" fmla="*/ 1411490 h 2353506"/>
                <a:gd name="connsiteX34" fmla="*/ 1423764 w 3433603"/>
                <a:gd name="connsiteY34" fmla="*/ 1469790 h 2353506"/>
                <a:gd name="connsiteX35" fmla="*/ 1564913 w 3433603"/>
                <a:gd name="connsiteY35" fmla="*/ 1549570 h 2353506"/>
                <a:gd name="connsiteX36" fmla="*/ 1847211 w 3433603"/>
                <a:gd name="connsiteY36" fmla="*/ 1702993 h 2353506"/>
                <a:gd name="connsiteX37" fmla="*/ 2055866 w 3433603"/>
                <a:gd name="connsiteY37" fmla="*/ 1810389 h 2353506"/>
                <a:gd name="connsiteX38" fmla="*/ 2282932 w 3433603"/>
                <a:gd name="connsiteY38" fmla="*/ 1917785 h 2353506"/>
                <a:gd name="connsiteX39" fmla="*/ 2506929 w 3433603"/>
                <a:gd name="connsiteY39" fmla="*/ 2006770 h 2353506"/>
                <a:gd name="connsiteX40" fmla="*/ 2712516 w 3433603"/>
                <a:gd name="connsiteY40" fmla="*/ 2089618 h 2353506"/>
                <a:gd name="connsiteX41" fmla="*/ 2991745 w 3433603"/>
                <a:gd name="connsiteY41" fmla="*/ 2187809 h 2353506"/>
                <a:gd name="connsiteX42" fmla="*/ 3252564 w 3433603"/>
                <a:gd name="connsiteY42" fmla="*/ 2270657 h 2353506"/>
                <a:gd name="connsiteX43" fmla="*/ 3298591 w 3433603"/>
                <a:gd name="connsiteY43" fmla="*/ 2286000 h 2353506"/>
                <a:gd name="connsiteX44" fmla="*/ 3317002 w 3433603"/>
                <a:gd name="connsiteY44" fmla="*/ 2295205 h 2353506"/>
                <a:gd name="connsiteX45" fmla="*/ 3332344 w 3433603"/>
                <a:gd name="connsiteY45" fmla="*/ 2310547 h 2353506"/>
                <a:gd name="connsiteX46" fmla="*/ 3359960 w 3433603"/>
                <a:gd name="connsiteY46" fmla="*/ 2335095 h 2353506"/>
                <a:gd name="connsiteX47" fmla="*/ 3390645 w 3433603"/>
                <a:gd name="connsiteY47" fmla="*/ 2350437 h 2353506"/>
                <a:gd name="connsiteX48" fmla="*/ 3433603 w 3433603"/>
                <a:gd name="connsiteY48" fmla="*/ 2353506 h 2353506"/>
                <a:gd name="connsiteX49" fmla="*/ 3359960 w 3433603"/>
                <a:gd name="connsiteY49" fmla="*/ 1985291 h 2353506"/>
                <a:gd name="connsiteX50" fmla="*/ 3329276 w 3433603"/>
                <a:gd name="connsiteY50" fmla="*/ 1994496 h 2353506"/>
                <a:gd name="connsiteX51" fmla="*/ 3310865 w 3433603"/>
                <a:gd name="connsiteY51" fmla="*/ 1994496 h 2353506"/>
                <a:gd name="connsiteX52" fmla="*/ 3261769 w 3433603"/>
                <a:gd name="connsiteY52" fmla="*/ 1982222 h 2353506"/>
                <a:gd name="connsiteX53" fmla="*/ 3114484 w 3433603"/>
                <a:gd name="connsiteY53" fmla="*/ 1939264 h 2353506"/>
                <a:gd name="connsiteX54" fmla="*/ 2954924 w 3433603"/>
                <a:gd name="connsiteY54" fmla="*/ 1887100 h 2353506"/>
                <a:gd name="connsiteX55" fmla="*/ 2743200 w 3433603"/>
                <a:gd name="connsiteY55" fmla="*/ 1816526 h 2353506"/>
                <a:gd name="connsiteX56" fmla="*/ 2531477 w 3433603"/>
                <a:gd name="connsiteY56" fmla="*/ 1736746 h 2353506"/>
                <a:gd name="connsiteX57" fmla="*/ 2325890 w 3433603"/>
                <a:gd name="connsiteY57" fmla="*/ 1653898 h 2353506"/>
                <a:gd name="connsiteX58" fmla="*/ 2080414 w 3433603"/>
                <a:gd name="connsiteY58" fmla="*/ 1540365 h 2353506"/>
                <a:gd name="connsiteX59" fmla="*/ 1853348 w 3433603"/>
                <a:gd name="connsiteY59" fmla="*/ 1429900 h 2353506"/>
                <a:gd name="connsiteX60" fmla="*/ 1745952 w 3433603"/>
                <a:gd name="connsiteY60" fmla="*/ 1386942 h 2353506"/>
                <a:gd name="connsiteX61" fmla="*/ 1534229 w 3433603"/>
                <a:gd name="connsiteY61" fmla="*/ 1267272 h 235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433603" h="2353506">
                  <a:moveTo>
                    <a:pt x="1534229" y="1267272"/>
                  </a:moveTo>
                  <a:lnTo>
                    <a:pt x="1429901" y="1205903"/>
                  </a:lnTo>
                  <a:lnTo>
                    <a:pt x="1301026" y="1126123"/>
                  </a:lnTo>
                  <a:lnTo>
                    <a:pt x="1208972" y="1067822"/>
                  </a:lnTo>
                  <a:lnTo>
                    <a:pt x="1110782" y="1000316"/>
                  </a:lnTo>
                  <a:lnTo>
                    <a:pt x="1024865" y="935879"/>
                  </a:lnTo>
                  <a:lnTo>
                    <a:pt x="899058" y="840757"/>
                  </a:lnTo>
                  <a:lnTo>
                    <a:pt x="813141" y="770182"/>
                  </a:lnTo>
                  <a:lnTo>
                    <a:pt x="714951" y="693471"/>
                  </a:lnTo>
                  <a:lnTo>
                    <a:pt x="638239" y="622896"/>
                  </a:lnTo>
                  <a:lnTo>
                    <a:pt x="552322" y="546185"/>
                  </a:lnTo>
                  <a:lnTo>
                    <a:pt x="423447" y="420378"/>
                  </a:lnTo>
                  <a:lnTo>
                    <a:pt x="328325" y="322188"/>
                  </a:lnTo>
                  <a:lnTo>
                    <a:pt x="248545" y="236271"/>
                  </a:lnTo>
                  <a:lnTo>
                    <a:pt x="165697" y="144217"/>
                  </a:lnTo>
                  <a:lnTo>
                    <a:pt x="110465" y="76711"/>
                  </a:lnTo>
                  <a:lnTo>
                    <a:pt x="55233" y="15342"/>
                  </a:lnTo>
                  <a:lnTo>
                    <a:pt x="36822" y="6137"/>
                  </a:lnTo>
                  <a:lnTo>
                    <a:pt x="15343" y="0"/>
                  </a:lnTo>
                  <a:lnTo>
                    <a:pt x="9206" y="0"/>
                  </a:lnTo>
                  <a:lnTo>
                    <a:pt x="0" y="6137"/>
                  </a:lnTo>
                  <a:lnTo>
                    <a:pt x="0" y="21479"/>
                  </a:lnTo>
                  <a:lnTo>
                    <a:pt x="18411" y="70574"/>
                  </a:lnTo>
                  <a:lnTo>
                    <a:pt x="101259" y="196381"/>
                  </a:lnTo>
                  <a:lnTo>
                    <a:pt x="208655" y="346735"/>
                  </a:lnTo>
                  <a:lnTo>
                    <a:pt x="312983" y="484816"/>
                  </a:lnTo>
                  <a:lnTo>
                    <a:pt x="392763" y="586075"/>
                  </a:lnTo>
                  <a:lnTo>
                    <a:pt x="503227" y="708813"/>
                  </a:lnTo>
                  <a:lnTo>
                    <a:pt x="613692" y="828483"/>
                  </a:lnTo>
                  <a:lnTo>
                    <a:pt x="785525" y="991111"/>
                  </a:lnTo>
                  <a:lnTo>
                    <a:pt x="920537" y="1107712"/>
                  </a:lnTo>
                  <a:lnTo>
                    <a:pt x="1027933" y="1196698"/>
                  </a:lnTo>
                  <a:lnTo>
                    <a:pt x="1184425" y="1313299"/>
                  </a:lnTo>
                  <a:lnTo>
                    <a:pt x="1331710" y="1411490"/>
                  </a:lnTo>
                  <a:lnTo>
                    <a:pt x="1423764" y="1469790"/>
                  </a:lnTo>
                  <a:lnTo>
                    <a:pt x="1564913" y="1549570"/>
                  </a:lnTo>
                  <a:lnTo>
                    <a:pt x="1847211" y="1702993"/>
                  </a:lnTo>
                  <a:lnTo>
                    <a:pt x="2055866" y="1810389"/>
                  </a:lnTo>
                  <a:lnTo>
                    <a:pt x="2282932" y="1917785"/>
                  </a:lnTo>
                  <a:lnTo>
                    <a:pt x="2506929" y="2006770"/>
                  </a:lnTo>
                  <a:lnTo>
                    <a:pt x="2712516" y="2089618"/>
                  </a:lnTo>
                  <a:lnTo>
                    <a:pt x="2991745" y="2187809"/>
                  </a:lnTo>
                  <a:lnTo>
                    <a:pt x="3252564" y="2270657"/>
                  </a:lnTo>
                  <a:lnTo>
                    <a:pt x="3298591" y="2286000"/>
                  </a:lnTo>
                  <a:lnTo>
                    <a:pt x="3317002" y="2295205"/>
                  </a:lnTo>
                  <a:lnTo>
                    <a:pt x="3332344" y="2310547"/>
                  </a:lnTo>
                  <a:lnTo>
                    <a:pt x="3359960" y="2335095"/>
                  </a:lnTo>
                  <a:lnTo>
                    <a:pt x="3390645" y="2350437"/>
                  </a:lnTo>
                  <a:lnTo>
                    <a:pt x="3433603" y="2353506"/>
                  </a:lnTo>
                  <a:lnTo>
                    <a:pt x="3359960" y="1985291"/>
                  </a:lnTo>
                  <a:lnTo>
                    <a:pt x="3329276" y="1994496"/>
                  </a:lnTo>
                  <a:lnTo>
                    <a:pt x="3310865" y="1994496"/>
                  </a:lnTo>
                  <a:lnTo>
                    <a:pt x="3261769" y="1982222"/>
                  </a:lnTo>
                  <a:lnTo>
                    <a:pt x="3114484" y="1939264"/>
                  </a:lnTo>
                  <a:lnTo>
                    <a:pt x="2954924" y="1887100"/>
                  </a:lnTo>
                  <a:lnTo>
                    <a:pt x="2743200" y="1816526"/>
                  </a:lnTo>
                  <a:lnTo>
                    <a:pt x="2531477" y="1736746"/>
                  </a:lnTo>
                  <a:lnTo>
                    <a:pt x="2325890" y="1653898"/>
                  </a:lnTo>
                  <a:lnTo>
                    <a:pt x="2080414" y="1540365"/>
                  </a:lnTo>
                  <a:lnTo>
                    <a:pt x="1853348" y="1429900"/>
                  </a:lnTo>
                  <a:lnTo>
                    <a:pt x="1745952" y="1386942"/>
                  </a:lnTo>
                  <a:lnTo>
                    <a:pt x="1534229" y="126727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7">
              <a:extLst>
                <a:ext uri="{FF2B5EF4-FFF2-40B4-BE49-F238E27FC236}">
                  <a16:creationId xmlns:a16="http://schemas.microsoft.com/office/drawing/2014/main" id="{1F7C5875-E01B-4AA6-BA69-0D0236FF9438}"/>
                </a:ext>
              </a:extLst>
            </p:cNvPr>
            <p:cNvSpPr/>
            <p:nvPr/>
          </p:nvSpPr>
          <p:spPr>
            <a:xfrm>
              <a:off x="3028950" y="3181350"/>
              <a:ext cx="4167188" cy="2528888"/>
            </a:xfrm>
            <a:custGeom>
              <a:avLst/>
              <a:gdLst>
                <a:gd name="connsiteX0" fmla="*/ 1516068 w 4167488"/>
                <a:gd name="connsiteY0" fmla="*/ 1465080 h 2529047"/>
                <a:gd name="connsiteX1" fmla="*/ 1393695 w 4167488"/>
                <a:gd name="connsiteY1" fmla="*/ 1349505 h 2529047"/>
                <a:gd name="connsiteX2" fmla="*/ 1298516 w 4167488"/>
                <a:gd name="connsiteY2" fmla="*/ 1257725 h 2529047"/>
                <a:gd name="connsiteX3" fmla="*/ 1216933 w 4167488"/>
                <a:gd name="connsiteY3" fmla="*/ 1172744 h 2529047"/>
                <a:gd name="connsiteX4" fmla="*/ 1104758 w 4167488"/>
                <a:gd name="connsiteY4" fmla="*/ 1063967 h 2529047"/>
                <a:gd name="connsiteX5" fmla="*/ 1026575 w 4167488"/>
                <a:gd name="connsiteY5" fmla="*/ 989184 h 2529047"/>
                <a:gd name="connsiteX6" fmla="*/ 917799 w 4167488"/>
                <a:gd name="connsiteY6" fmla="*/ 880408 h 2529047"/>
                <a:gd name="connsiteX7" fmla="*/ 792026 w 4167488"/>
                <a:gd name="connsiteY7" fmla="*/ 707045 h 2529047"/>
                <a:gd name="connsiteX8" fmla="*/ 707045 w 4167488"/>
                <a:gd name="connsiteY8" fmla="*/ 625463 h 2529047"/>
                <a:gd name="connsiteX9" fmla="*/ 615265 w 4167488"/>
                <a:gd name="connsiteY9" fmla="*/ 533683 h 2529047"/>
                <a:gd name="connsiteX10" fmla="*/ 492892 w 4167488"/>
                <a:gd name="connsiteY10" fmla="*/ 421508 h 2529047"/>
                <a:gd name="connsiteX11" fmla="*/ 441903 w 4167488"/>
                <a:gd name="connsiteY11" fmla="*/ 373918 h 2529047"/>
                <a:gd name="connsiteX12" fmla="*/ 401112 w 4167488"/>
                <a:gd name="connsiteY12" fmla="*/ 336526 h 2529047"/>
                <a:gd name="connsiteX13" fmla="*/ 343324 w 4167488"/>
                <a:gd name="connsiteY13" fmla="*/ 288937 h 2529047"/>
                <a:gd name="connsiteX14" fmla="*/ 305933 w 4167488"/>
                <a:gd name="connsiteY14" fmla="*/ 261743 h 2529047"/>
                <a:gd name="connsiteX15" fmla="*/ 248145 w 4167488"/>
                <a:gd name="connsiteY15" fmla="*/ 220952 h 2529047"/>
                <a:gd name="connsiteX16" fmla="*/ 207354 w 4167488"/>
                <a:gd name="connsiteY16" fmla="*/ 193758 h 2529047"/>
                <a:gd name="connsiteX17" fmla="*/ 159765 w 4167488"/>
                <a:gd name="connsiteY17" fmla="*/ 166564 h 2529047"/>
                <a:gd name="connsiteX18" fmla="*/ 74783 w 4167488"/>
                <a:gd name="connsiteY18" fmla="*/ 118974 h 2529047"/>
                <a:gd name="connsiteX19" fmla="*/ 0 w 4167488"/>
                <a:gd name="connsiteY19" fmla="*/ 88381 h 2529047"/>
                <a:gd name="connsiteX20" fmla="*/ 88380 w 4167488"/>
                <a:gd name="connsiteY20" fmla="*/ 0 h 2529047"/>
                <a:gd name="connsiteX21" fmla="*/ 166563 w 4167488"/>
                <a:gd name="connsiteY21" fmla="*/ 40791 h 2529047"/>
                <a:gd name="connsiteX22" fmla="*/ 271940 w 4167488"/>
                <a:gd name="connsiteY22" fmla="*/ 101978 h 2529047"/>
                <a:gd name="connsiteX23" fmla="*/ 428306 w 4167488"/>
                <a:gd name="connsiteY23" fmla="*/ 193758 h 2529047"/>
                <a:gd name="connsiteX24" fmla="*/ 506489 w 4167488"/>
                <a:gd name="connsiteY24" fmla="*/ 244747 h 2529047"/>
                <a:gd name="connsiteX25" fmla="*/ 581272 w 4167488"/>
                <a:gd name="connsiteY25" fmla="*/ 305933 h 2529047"/>
                <a:gd name="connsiteX26" fmla="*/ 683250 w 4167488"/>
                <a:gd name="connsiteY26" fmla="*/ 387515 h 2529047"/>
                <a:gd name="connsiteX27" fmla="*/ 795426 w 4167488"/>
                <a:gd name="connsiteY27" fmla="*/ 492892 h 2529047"/>
                <a:gd name="connsiteX28" fmla="*/ 856612 w 4167488"/>
                <a:gd name="connsiteY28" fmla="*/ 550680 h 2529047"/>
                <a:gd name="connsiteX29" fmla="*/ 1091161 w 4167488"/>
                <a:gd name="connsiteY29" fmla="*/ 781829 h 2529047"/>
                <a:gd name="connsiteX30" fmla="*/ 1278120 w 4167488"/>
                <a:gd name="connsiteY30" fmla="*/ 961990 h 2529047"/>
                <a:gd name="connsiteX31" fmla="*/ 1407292 w 4167488"/>
                <a:gd name="connsiteY31" fmla="*/ 1084363 h 2529047"/>
                <a:gd name="connsiteX32" fmla="*/ 1560258 w 4167488"/>
                <a:gd name="connsiteY32" fmla="*/ 1220333 h 2529047"/>
                <a:gd name="connsiteX33" fmla="*/ 1730221 w 4167488"/>
                <a:gd name="connsiteY33" fmla="*/ 1369900 h 2529047"/>
                <a:gd name="connsiteX34" fmla="*/ 1920579 w 4167488"/>
                <a:gd name="connsiteY34" fmla="*/ 1522867 h 2529047"/>
                <a:gd name="connsiteX35" fmla="*/ 2107539 w 4167488"/>
                <a:gd name="connsiteY35" fmla="*/ 1658837 h 2529047"/>
                <a:gd name="connsiteX36" fmla="*/ 2240110 w 4167488"/>
                <a:gd name="connsiteY36" fmla="*/ 1747218 h 2529047"/>
                <a:gd name="connsiteX37" fmla="*/ 2396475 w 4167488"/>
                <a:gd name="connsiteY37" fmla="*/ 1838998 h 2529047"/>
                <a:gd name="connsiteX38" fmla="*/ 2532446 w 4167488"/>
                <a:gd name="connsiteY38" fmla="*/ 1910382 h 2529047"/>
                <a:gd name="connsiteX39" fmla="*/ 2682013 w 4167488"/>
                <a:gd name="connsiteY39" fmla="*/ 1974968 h 2529047"/>
                <a:gd name="connsiteX40" fmla="*/ 2851976 w 4167488"/>
                <a:gd name="connsiteY40" fmla="*/ 2042953 h 2529047"/>
                <a:gd name="connsiteX41" fmla="*/ 3045733 w 4167488"/>
                <a:gd name="connsiteY41" fmla="*/ 2107539 h 2529047"/>
                <a:gd name="connsiteX42" fmla="*/ 3283681 w 4167488"/>
                <a:gd name="connsiteY42" fmla="*/ 2175524 h 2529047"/>
                <a:gd name="connsiteX43" fmla="*/ 3494435 w 4167488"/>
                <a:gd name="connsiteY43" fmla="*/ 2226513 h 2529047"/>
                <a:gd name="connsiteX44" fmla="*/ 3640603 w 4167488"/>
                <a:gd name="connsiteY44" fmla="*/ 2257106 h 2529047"/>
                <a:gd name="connsiteX45" fmla="*/ 3929540 w 4167488"/>
                <a:gd name="connsiteY45" fmla="*/ 2314894 h 2529047"/>
                <a:gd name="connsiteX46" fmla="*/ 4116499 w 4167488"/>
                <a:gd name="connsiteY46" fmla="*/ 2345487 h 2529047"/>
                <a:gd name="connsiteX47" fmla="*/ 4150492 w 4167488"/>
                <a:gd name="connsiteY47" fmla="*/ 2355685 h 2529047"/>
                <a:gd name="connsiteX48" fmla="*/ 4164089 w 4167488"/>
                <a:gd name="connsiteY48" fmla="*/ 2369282 h 2529047"/>
                <a:gd name="connsiteX49" fmla="*/ 4167488 w 4167488"/>
                <a:gd name="connsiteY49" fmla="*/ 2379480 h 2529047"/>
                <a:gd name="connsiteX50" fmla="*/ 4167488 w 4167488"/>
                <a:gd name="connsiteY50" fmla="*/ 2393077 h 2529047"/>
                <a:gd name="connsiteX51" fmla="*/ 4150492 w 4167488"/>
                <a:gd name="connsiteY51" fmla="*/ 2406674 h 2529047"/>
                <a:gd name="connsiteX52" fmla="*/ 4092704 w 4167488"/>
                <a:gd name="connsiteY52" fmla="*/ 2420271 h 2529047"/>
                <a:gd name="connsiteX53" fmla="*/ 3946536 w 4167488"/>
                <a:gd name="connsiteY53" fmla="*/ 2437267 h 2529047"/>
                <a:gd name="connsiteX54" fmla="*/ 3756178 w 4167488"/>
                <a:gd name="connsiteY54" fmla="*/ 2461062 h 2529047"/>
                <a:gd name="connsiteX55" fmla="*/ 3582816 w 4167488"/>
                <a:gd name="connsiteY55" fmla="*/ 2481457 h 2529047"/>
                <a:gd name="connsiteX56" fmla="*/ 3304077 w 4167488"/>
                <a:gd name="connsiteY56" fmla="*/ 2512051 h 2529047"/>
                <a:gd name="connsiteX57" fmla="*/ 3164707 w 4167488"/>
                <a:gd name="connsiteY57" fmla="*/ 2525648 h 2529047"/>
                <a:gd name="connsiteX58" fmla="*/ 3106920 w 4167488"/>
                <a:gd name="connsiteY58" fmla="*/ 2529047 h 2529047"/>
                <a:gd name="connsiteX59" fmla="*/ 3055931 w 4167488"/>
                <a:gd name="connsiteY59" fmla="*/ 2529047 h 2529047"/>
                <a:gd name="connsiteX60" fmla="*/ 2981148 w 4167488"/>
                <a:gd name="connsiteY60" fmla="*/ 2518849 h 2529047"/>
                <a:gd name="connsiteX61" fmla="*/ 2916562 w 4167488"/>
                <a:gd name="connsiteY61" fmla="*/ 2505252 h 2529047"/>
                <a:gd name="connsiteX62" fmla="*/ 2851976 w 4167488"/>
                <a:gd name="connsiteY62" fmla="*/ 2481457 h 2529047"/>
                <a:gd name="connsiteX63" fmla="*/ 2722804 w 4167488"/>
                <a:gd name="connsiteY63" fmla="*/ 2406674 h 2529047"/>
                <a:gd name="connsiteX64" fmla="*/ 2600431 w 4167488"/>
                <a:gd name="connsiteY64" fmla="*/ 2331890 h 2529047"/>
                <a:gd name="connsiteX65" fmla="*/ 2444065 w 4167488"/>
                <a:gd name="connsiteY65" fmla="*/ 2229912 h 2529047"/>
                <a:gd name="connsiteX66" fmla="*/ 2270703 w 4167488"/>
                <a:gd name="connsiteY66" fmla="*/ 2107539 h 2529047"/>
                <a:gd name="connsiteX67" fmla="*/ 2080345 w 4167488"/>
                <a:gd name="connsiteY67" fmla="*/ 1968170 h 2529047"/>
                <a:gd name="connsiteX68" fmla="*/ 1903583 w 4167488"/>
                <a:gd name="connsiteY68" fmla="*/ 1825401 h 2529047"/>
                <a:gd name="connsiteX69" fmla="*/ 1764214 w 4167488"/>
                <a:gd name="connsiteY69" fmla="*/ 1703028 h 2529047"/>
                <a:gd name="connsiteX70" fmla="*/ 1516068 w 4167488"/>
                <a:gd name="connsiteY70" fmla="*/ 1465080 h 2529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4167488" h="2529047">
                  <a:moveTo>
                    <a:pt x="1516068" y="1465080"/>
                  </a:moveTo>
                  <a:lnTo>
                    <a:pt x="1393695" y="1349505"/>
                  </a:lnTo>
                  <a:lnTo>
                    <a:pt x="1298516" y="1257725"/>
                  </a:lnTo>
                  <a:lnTo>
                    <a:pt x="1216933" y="1172744"/>
                  </a:lnTo>
                  <a:lnTo>
                    <a:pt x="1104758" y="1063967"/>
                  </a:lnTo>
                  <a:lnTo>
                    <a:pt x="1026575" y="989184"/>
                  </a:lnTo>
                  <a:lnTo>
                    <a:pt x="917799" y="880408"/>
                  </a:lnTo>
                  <a:lnTo>
                    <a:pt x="792026" y="707045"/>
                  </a:lnTo>
                  <a:lnTo>
                    <a:pt x="707045" y="625463"/>
                  </a:lnTo>
                  <a:lnTo>
                    <a:pt x="615265" y="533683"/>
                  </a:lnTo>
                  <a:lnTo>
                    <a:pt x="492892" y="421508"/>
                  </a:lnTo>
                  <a:lnTo>
                    <a:pt x="441903" y="373918"/>
                  </a:lnTo>
                  <a:lnTo>
                    <a:pt x="401112" y="336526"/>
                  </a:lnTo>
                  <a:lnTo>
                    <a:pt x="343324" y="288937"/>
                  </a:lnTo>
                  <a:lnTo>
                    <a:pt x="305933" y="261743"/>
                  </a:lnTo>
                  <a:lnTo>
                    <a:pt x="248145" y="220952"/>
                  </a:lnTo>
                  <a:lnTo>
                    <a:pt x="207354" y="193758"/>
                  </a:lnTo>
                  <a:lnTo>
                    <a:pt x="159765" y="166564"/>
                  </a:lnTo>
                  <a:lnTo>
                    <a:pt x="74783" y="118974"/>
                  </a:lnTo>
                  <a:lnTo>
                    <a:pt x="0" y="88381"/>
                  </a:lnTo>
                  <a:lnTo>
                    <a:pt x="88380" y="0"/>
                  </a:lnTo>
                  <a:lnTo>
                    <a:pt x="166563" y="40791"/>
                  </a:lnTo>
                  <a:lnTo>
                    <a:pt x="271940" y="101978"/>
                  </a:lnTo>
                  <a:lnTo>
                    <a:pt x="428306" y="193758"/>
                  </a:lnTo>
                  <a:lnTo>
                    <a:pt x="506489" y="244747"/>
                  </a:lnTo>
                  <a:lnTo>
                    <a:pt x="581272" y="305933"/>
                  </a:lnTo>
                  <a:lnTo>
                    <a:pt x="683250" y="387515"/>
                  </a:lnTo>
                  <a:lnTo>
                    <a:pt x="795426" y="492892"/>
                  </a:lnTo>
                  <a:lnTo>
                    <a:pt x="856612" y="550680"/>
                  </a:lnTo>
                  <a:lnTo>
                    <a:pt x="1091161" y="781829"/>
                  </a:lnTo>
                  <a:lnTo>
                    <a:pt x="1278120" y="961990"/>
                  </a:lnTo>
                  <a:lnTo>
                    <a:pt x="1407292" y="1084363"/>
                  </a:lnTo>
                  <a:lnTo>
                    <a:pt x="1560258" y="1220333"/>
                  </a:lnTo>
                  <a:lnTo>
                    <a:pt x="1730221" y="1369900"/>
                  </a:lnTo>
                  <a:lnTo>
                    <a:pt x="1920579" y="1522867"/>
                  </a:lnTo>
                  <a:lnTo>
                    <a:pt x="2107539" y="1658837"/>
                  </a:lnTo>
                  <a:lnTo>
                    <a:pt x="2240110" y="1747218"/>
                  </a:lnTo>
                  <a:lnTo>
                    <a:pt x="2396475" y="1838998"/>
                  </a:lnTo>
                  <a:lnTo>
                    <a:pt x="2532446" y="1910382"/>
                  </a:lnTo>
                  <a:lnTo>
                    <a:pt x="2682013" y="1974968"/>
                  </a:lnTo>
                  <a:lnTo>
                    <a:pt x="2851976" y="2042953"/>
                  </a:lnTo>
                  <a:lnTo>
                    <a:pt x="3045733" y="2107539"/>
                  </a:lnTo>
                  <a:lnTo>
                    <a:pt x="3283681" y="2175524"/>
                  </a:lnTo>
                  <a:lnTo>
                    <a:pt x="3494435" y="2226513"/>
                  </a:lnTo>
                  <a:lnTo>
                    <a:pt x="3640603" y="2257106"/>
                  </a:lnTo>
                  <a:lnTo>
                    <a:pt x="3929540" y="2314894"/>
                  </a:lnTo>
                  <a:lnTo>
                    <a:pt x="4116499" y="2345487"/>
                  </a:lnTo>
                  <a:lnTo>
                    <a:pt x="4150492" y="2355685"/>
                  </a:lnTo>
                  <a:lnTo>
                    <a:pt x="4164089" y="2369282"/>
                  </a:lnTo>
                  <a:lnTo>
                    <a:pt x="4167488" y="2379480"/>
                  </a:lnTo>
                  <a:lnTo>
                    <a:pt x="4167488" y="2393077"/>
                  </a:lnTo>
                  <a:lnTo>
                    <a:pt x="4150492" y="2406674"/>
                  </a:lnTo>
                  <a:lnTo>
                    <a:pt x="4092704" y="2420271"/>
                  </a:lnTo>
                  <a:lnTo>
                    <a:pt x="3946536" y="2437267"/>
                  </a:lnTo>
                  <a:lnTo>
                    <a:pt x="3756178" y="2461062"/>
                  </a:lnTo>
                  <a:lnTo>
                    <a:pt x="3582816" y="2481457"/>
                  </a:lnTo>
                  <a:lnTo>
                    <a:pt x="3304077" y="2512051"/>
                  </a:lnTo>
                  <a:lnTo>
                    <a:pt x="3164707" y="2525648"/>
                  </a:lnTo>
                  <a:lnTo>
                    <a:pt x="3106920" y="2529047"/>
                  </a:lnTo>
                  <a:lnTo>
                    <a:pt x="3055931" y="2529047"/>
                  </a:lnTo>
                  <a:lnTo>
                    <a:pt x="2981148" y="2518849"/>
                  </a:lnTo>
                  <a:lnTo>
                    <a:pt x="2916562" y="2505252"/>
                  </a:lnTo>
                  <a:lnTo>
                    <a:pt x="2851976" y="2481457"/>
                  </a:lnTo>
                  <a:lnTo>
                    <a:pt x="2722804" y="2406674"/>
                  </a:lnTo>
                  <a:lnTo>
                    <a:pt x="2600431" y="2331890"/>
                  </a:lnTo>
                  <a:lnTo>
                    <a:pt x="2444065" y="2229912"/>
                  </a:lnTo>
                  <a:lnTo>
                    <a:pt x="2270703" y="2107539"/>
                  </a:lnTo>
                  <a:lnTo>
                    <a:pt x="2080345" y="1968170"/>
                  </a:lnTo>
                  <a:lnTo>
                    <a:pt x="1903583" y="1825401"/>
                  </a:lnTo>
                  <a:lnTo>
                    <a:pt x="1764214" y="1703028"/>
                  </a:lnTo>
                  <a:lnTo>
                    <a:pt x="1516068" y="14650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4882D848-EFC4-4AA4-90B5-F78F3F987A0E}"/>
                </a:ext>
              </a:extLst>
            </p:cNvPr>
            <p:cNvSpPr/>
            <p:nvPr/>
          </p:nvSpPr>
          <p:spPr>
            <a:xfrm rot="16200000">
              <a:off x="5136356" y="2305844"/>
              <a:ext cx="2233613" cy="1851025"/>
            </a:xfrm>
            <a:custGeom>
              <a:avLst/>
              <a:gdLst>
                <a:gd name="connsiteX0" fmla="*/ 1974056 w 2233613"/>
                <a:gd name="connsiteY0" fmla="*/ 392906 h 1850231"/>
                <a:gd name="connsiteX1" fmla="*/ 1947863 w 2233613"/>
                <a:gd name="connsiteY1" fmla="*/ 297656 h 1850231"/>
                <a:gd name="connsiteX2" fmla="*/ 1921669 w 2233613"/>
                <a:gd name="connsiteY2" fmla="*/ 204787 h 1850231"/>
                <a:gd name="connsiteX3" fmla="*/ 1883569 w 2233613"/>
                <a:gd name="connsiteY3" fmla="*/ 45243 h 1850231"/>
                <a:gd name="connsiteX4" fmla="*/ 2009775 w 2233613"/>
                <a:gd name="connsiteY4" fmla="*/ 0 h 1850231"/>
                <a:gd name="connsiteX5" fmla="*/ 2009775 w 2233613"/>
                <a:gd name="connsiteY5" fmla="*/ 40481 h 1850231"/>
                <a:gd name="connsiteX6" fmla="*/ 2009775 w 2233613"/>
                <a:gd name="connsiteY6" fmla="*/ 69056 h 1850231"/>
                <a:gd name="connsiteX7" fmla="*/ 2021681 w 2233613"/>
                <a:gd name="connsiteY7" fmla="*/ 133350 h 1850231"/>
                <a:gd name="connsiteX8" fmla="*/ 2050256 w 2233613"/>
                <a:gd name="connsiteY8" fmla="*/ 259556 h 1850231"/>
                <a:gd name="connsiteX9" fmla="*/ 2088356 w 2233613"/>
                <a:gd name="connsiteY9" fmla="*/ 407193 h 1850231"/>
                <a:gd name="connsiteX10" fmla="*/ 2126456 w 2233613"/>
                <a:gd name="connsiteY10" fmla="*/ 540543 h 1850231"/>
                <a:gd name="connsiteX11" fmla="*/ 2162175 w 2233613"/>
                <a:gd name="connsiteY11" fmla="*/ 652462 h 1850231"/>
                <a:gd name="connsiteX12" fmla="*/ 2202656 w 2233613"/>
                <a:gd name="connsiteY12" fmla="*/ 754856 h 1850231"/>
                <a:gd name="connsiteX13" fmla="*/ 2228850 w 2233613"/>
                <a:gd name="connsiteY13" fmla="*/ 809625 h 1850231"/>
                <a:gd name="connsiteX14" fmla="*/ 2233613 w 2233613"/>
                <a:gd name="connsiteY14" fmla="*/ 823912 h 1850231"/>
                <a:gd name="connsiteX15" fmla="*/ 2216944 w 2233613"/>
                <a:gd name="connsiteY15" fmla="*/ 859631 h 1850231"/>
                <a:gd name="connsiteX16" fmla="*/ 2181225 w 2233613"/>
                <a:gd name="connsiteY16" fmla="*/ 916781 h 1850231"/>
                <a:gd name="connsiteX17" fmla="*/ 2140744 w 2233613"/>
                <a:gd name="connsiteY17" fmla="*/ 973931 h 1850231"/>
                <a:gd name="connsiteX18" fmla="*/ 2102644 w 2233613"/>
                <a:gd name="connsiteY18" fmla="*/ 1019175 h 1850231"/>
                <a:gd name="connsiteX19" fmla="*/ 2055019 w 2233613"/>
                <a:gd name="connsiteY19" fmla="*/ 1071562 h 1850231"/>
                <a:gd name="connsiteX20" fmla="*/ 2033588 w 2233613"/>
                <a:gd name="connsiteY20" fmla="*/ 1088231 h 1850231"/>
                <a:gd name="connsiteX21" fmla="*/ 2012156 w 2233613"/>
                <a:gd name="connsiteY21" fmla="*/ 1097756 h 1850231"/>
                <a:gd name="connsiteX22" fmla="*/ 1997869 w 2233613"/>
                <a:gd name="connsiteY22" fmla="*/ 1100137 h 1850231"/>
                <a:gd name="connsiteX23" fmla="*/ 1976438 w 2233613"/>
                <a:gd name="connsiteY23" fmla="*/ 1095375 h 1850231"/>
                <a:gd name="connsiteX24" fmla="*/ 1955006 w 2233613"/>
                <a:gd name="connsiteY24" fmla="*/ 1083468 h 1850231"/>
                <a:gd name="connsiteX25" fmla="*/ 1940719 w 2233613"/>
                <a:gd name="connsiteY25" fmla="*/ 1069181 h 1850231"/>
                <a:gd name="connsiteX26" fmla="*/ 1928813 w 2233613"/>
                <a:gd name="connsiteY26" fmla="*/ 1052512 h 1850231"/>
                <a:gd name="connsiteX27" fmla="*/ 1885950 w 2233613"/>
                <a:gd name="connsiteY27" fmla="*/ 1028700 h 1850231"/>
                <a:gd name="connsiteX28" fmla="*/ 1812131 w 2233613"/>
                <a:gd name="connsiteY28" fmla="*/ 997743 h 1850231"/>
                <a:gd name="connsiteX29" fmla="*/ 1724025 w 2233613"/>
                <a:gd name="connsiteY29" fmla="*/ 969168 h 1850231"/>
                <a:gd name="connsiteX30" fmla="*/ 1628775 w 2233613"/>
                <a:gd name="connsiteY30" fmla="*/ 945356 h 1850231"/>
                <a:gd name="connsiteX31" fmla="*/ 1531144 w 2233613"/>
                <a:gd name="connsiteY31" fmla="*/ 926306 h 1850231"/>
                <a:gd name="connsiteX32" fmla="*/ 1447800 w 2233613"/>
                <a:gd name="connsiteY32" fmla="*/ 914400 h 1850231"/>
                <a:gd name="connsiteX33" fmla="*/ 1335881 w 2233613"/>
                <a:gd name="connsiteY33" fmla="*/ 907256 h 1850231"/>
                <a:gd name="connsiteX34" fmla="*/ 1095375 w 2233613"/>
                <a:gd name="connsiteY34" fmla="*/ 890587 h 1850231"/>
                <a:gd name="connsiteX35" fmla="*/ 769144 w 2233613"/>
                <a:gd name="connsiteY35" fmla="*/ 871537 h 1850231"/>
                <a:gd name="connsiteX36" fmla="*/ 581025 w 2233613"/>
                <a:gd name="connsiteY36" fmla="*/ 864393 h 1850231"/>
                <a:gd name="connsiteX37" fmla="*/ 471488 w 2233613"/>
                <a:gd name="connsiteY37" fmla="*/ 866775 h 1850231"/>
                <a:gd name="connsiteX38" fmla="*/ 402431 w 2233613"/>
                <a:gd name="connsiteY38" fmla="*/ 876300 h 1850231"/>
                <a:gd name="connsiteX39" fmla="*/ 357188 w 2233613"/>
                <a:gd name="connsiteY39" fmla="*/ 888206 h 1850231"/>
                <a:gd name="connsiteX40" fmla="*/ 321469 w 2233613"/>
                <a:gd name="connsiteY40" fmla="*/ 904875 h 1850231"/>
                <a:gd name="connsiteX41" fmla="*/ 297656 w 2233613"/>
                <a:gd name="connsiteY41" fmla="*/ 923925 h 1850231"/>
                <a:gd name="connsiteX42" fmla="*/ 280988 w 2233613"/>
                <a:gd name="connsiteY42" fmla="*/ 950118 h 1850231"/>
                <a:gd name="connsiteX43" fmla="*/ 264319 w 2233613"/>
                <a:gd name="connsiteY43" fmla="*/ 992981 h 1850231"/>
                <a:gd name="connsiteX44" fmla="*/ 245269 w 2233613"/>
                <a:gd name="connsiteY44" fmla="*/ 1057275 h 1850231"/>
                <a:gd name="connsiteX45" fmla="*/ 235744 w 2233613"/>
                <a:gd name="connsiteY45" fmla="*/ 1109662 h 1850231"/>
                <a:gd name="connsiteX46" fmla="*/ 226219 w 2233613"/>
                <a:gd name="connsiteY46" fmla="*/ 1209675 h 1850231"/>
                <a:gd name="connsiteX47" fmla="*/ 223838 w 2233613"/>
                <a:gd name="connsiteY47" fmla="*/ 1300162 h 1850231"/>
                <a:gd name="connsiteX48" fmla="*/ 230981 w 2233613"/>
                <a:gd name="connsiteY48" fmla="*/ 1347787 h 1850231"/>
                <a:gd name="connsiteX49" fmla="*/ 245269 w 2233613"/>
                <a:gd name="connsiteY49" fmla="*/ 1390650 h 1850231"/>
                <a:gd name="connsiteX50" fmla="*/ 250031 w 2233613"/>
                <a:gd name="connsiteY50" fmla="*/ 1802606 h 1850231"/>
                <a:gd name="connsiteX51" fmla="*/ 228600 w 2233613"/>
                <a:gd name="connsiteY51" fmla="*/ 1828800 h 1850231"/>
                <a:gd name="connsiteX52" fmla="*/ 204788 w 2233613"/>
                <a:gd name="connsiteY52" fmla="*/ 1845468 h 1850231"/>
                <a:gd name="connsiteX53" fmla="*/ 185738 w 2233613"/>
                <a:gd name="connsiteY53" fmla="*/ 1850231 h 1850231"/>
                <a:gd name="connsiteX54" fmla="*/ 164306 w 2233613"/>
                <a:gd name="connsiteY54" fmla="*/ 1847850 h 1850231"/>
                <a:gd name="connsiteX55" fmla="*/ 140494 w 2233613"/>
                <a:gd name="connsiteY55" fmla="*/ 1843087 h 1850231"/>
                <a:gd name="connsiteX56" fmla="*/ 116681 w 2233613"/>
                <a:gd name="connsiteY56" fmla="*/ 1826418 h 1850231"/>
                <a:gd name="connsiteX57" fmla="*/ 88106 w 2233613"/>
                <a:gd name="connsiteY57" fmla="*/ 1800225 h 1850231"/>
                <a:gd name="connsiteX58" fmla="*/ 64294 w 2233613"/>
                <a:gd name="connsiteY58" fmla="*/ 1769268 h 1850231"/>
                <a:gd name="connsiteX59" fmla="*/ 50006 w 2233613"/>
                <a:gd name="connsiteY59" fmla="*/ 1747837 h 1850231"/>
                <a:gd name="connsiteX60" fmla="*/ 42863 w 2233613"/>
                <a:gd name="connsiteY60" fmla="*/ 1728787 h 1850231"/>
                <a:gd name="connsiteX61" fmla="*/ 26194 w 2233613"/>
                <a:gd name="connsiteY61" fmla="*/ 1643062 h 1850231"/>
                <a:gd name="connsiteX62" fmla="*/ 16669 w 2233613"/>
                <a:gd name="connsiteY62" fmla="*/ 1571625 h 1850231"/>
                <a:gd name="connsiteX63" fmla="*/ 11906 w 2233613"/>
                <a:gd name="connsiteY63" fmla="*/ 1516856 h 1850231"/>
                <a:gd name="connsiteX64" fmla="*/ 4763 w 2233613"/>
                <a:gd name="connsiteY64" fmla="*/ 1428750 h 1850231"/>
                <a:gd name="connsiteX65" fmla="*/ 0 w 2233613"/>
                <a:gd name="connsiteY65" fmla="*/ 1359693 h 1850231"/>
                <a:gd name="connsiteX66" fmla="*/ 0 w 2233613"/>
                <a:gd name="connsiteY66" fmla="*/ 1257300 h 1850231"/>
                <a:gd name="connsiteX67" fmla="*/ 4763 w 2233613"/>
                <a:gd name="connsiteY67" fmla="*/ 1200150 h 1850231"/>
                <a:gd name="connsiteX68" fmla="*/ 14288 w 2233613"/>
                <a:gd name="connsiteY68" fmla="*/ 1126331 h 1850231"/>
                <a:gd name="connsiteX69" fmla="*/ 30956 w 2233613"/>
                <a:gd name="connsiteY69" fmla="*/ 1047750 h 1850231"/>
                <a:gd name="connsiteX70" fmla="*/ 50006 w 2233613"/>
                <a:gd name="connsiteY70" fmla="*/ 988218 h 1850231"/>
                <a:gd name="connsiteX71" fmla="*/ 71438 w 2233613"/>
                <a:gd name="connsiteY71" fmla="*/ 940593 h 1850231"/>
                <a:gd name="connsiteX72" fmla="*/ 92869 w 2233613"/>
                <a:gd name="connsiteY72" fmla="*/ 892968 h 1850231"/>
                <a:gd name="connsiteX73" fmla="*/ 114300 w 2233613"/>
                <a:gd name="connsiteY73" fmla="*/ 859631 h 1850231"/>
                <a:gd name="connsiteX74" fmla="*/ 152400 w 2233613"/>
                <a:gd name="connsiteY74" fmla="*/ 804862 h 1850231"/>
                <a:gd name="connsiteX75" fmla="*/ 176213 w 2233613"/>
                <a:gd name="connsiteY75" fmla="*/ 781050 h 1850231"/>
                <a:gd name="connsiteX76" fmla="*/ 211931 w 2233613"/>
                <a:gd name="connsiteY76" fmla="*/ 747712 h 1850231"/>
                <a:gd name="connsiteX77" fmla="*/ 240506 w 2233613"/>
                <a:gd name="connsiteY77" fmla="*/ 728662 h 1850231"/>
                <a:gd name="connsiteX78" fmla="*/ 280988 w 2233613"/>
                <a:gd name="connsiteY78" fmla="*/ 709612 h 1850231"/>
                <a:gd name="connsiteX79" fmla="*/ 335756 w 2233613"/>
                <a:gd name="connsiteY79" fmla="*/ 692943 h 1850231"/>
                <a:gd name="connsiteX80" fmla="*/ 383381 w 2233613"/>
                <a:gd name="connsiteY80" fmla="*/ 683418 h 1850231"/>
                <a:gd name="connsiteX81" fmla="*/ 442913 w 2233613"/>
                <a:gd name="connsiteY81" fmla="*/ 673893 h 1850231"/>
                <a:gd name="connsiteX82" fmla="*/ 509588 w 2233613"/>
                <a:gd name="connsiteY82" fmla="*/ 666750 h 1850231"/>
                <a:gd name="connsiteX83" fmla="*/ 583406 w 2233613"/>
                <a:gd name="connsiteY83" fmla="*/ 664368 h 1850231"/>
                <a:gd name="connsiteX84" fmla="*/ 688181 w 2233613"/>
                <a:gd name="connsiteY84" fmla="*/ 664368 h 1850231"/>
                <a:gd name="connsiteX85" fmla="*/ 778669 w 2233613"/>
                <a:gd name="connsiteY85" fmla="*/ 669131 h 1850231"/>
                <a:gd name="connsiteX86" fmla="*/ 981075 w 2233613"/>
                <a:gd name="connsiteY86" fmla="*/ 681037 h 1850231"/>
                <a:gd name="connsiteX87" fmla="*/ 1195388 w 2233613"/>
                <a:gd name="connsiteY87" fmla="*/ 690562 h 1850231"/>
                <a:gd name="connsiteX88" fmla="*/ 1409700 w 2233613"/>
                <a:gd name="connsiteY88" fmla="*/ 697706 h 1850231"/>
                <a:gd name="connsiteX89" fmla="*/ 1676400 w 2233613"/>
                <a:gd name="connsiteY89" fmla="*/ 704850 h 1850231"/>
                <a:gd name="connsiteX90" fmla="*/ 1897856 w 2233613"/>
                <a:gd name="connsiteY90" fmla="*/ 709612 h 1850231"/>
                <a:gd name="connsiteX91" fmla="*/ 1969294 w 2233613"/>
                <a:gd name="connsiteY91" fmla="*/ 707231 h 1850231"/>
                <a:gd name="connsiteX92" fmla="*/ 1993106 w 2233613"/>
                <a:gd name="connsiteY92" fmla="*/ 702468 h 1850231"/>
                <a:gd name="connsiteX93" fmla="*/ 2014538 w 2233613"/>
                <a:gd name="connsiteY93" fmla="*/ 692943 h 1850231"/>
                <a:gd name="connsiteX94" fmla="*/ 2026444 w 2233613"/>
                <a:gd name="connsiteY94" fmla="*/ 678656 h 1850231"/>
                <a:gd name="connsiteX95" fmla="*/ 2033588 w 2233613"/>
                <a:gd name="connsiteY95" fmla="*/ 659606 h 1850231"/>
                <a:gd name="connsiteX96" fmla="*/ 2035969 w 2233613"/>
                <a:gd name="connsiteY96" fmla="*/ 633412 h 1850231"/>
                <a:gd name="connsiteX97" fmla="*/ 2016919 w 2233613"/>
                <a:gd name="connsiteY97" fmla="*/ 564356 h 1850231"/>
                <a:gd name="connsiteX98" fmla="*/ 1974056 w 2233613"/>
                <a:gd name="connsiteY98" fmla="*/ 392906 h 1850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2233613" h="1850231">
                  <a:moveTo>
                    <a:pt x="1974056" y="392906"/>
                  </a:moveTo>
                  <a:lnTo>
                    <a:pt x="1947863" y="297656"/>
                  </a:lnTo>
                  <a:lnTo>
                    <a:pt x="1921669" y="204787"/>
                  </a:lnTo>
                  <a:lnTo>
                    <a:pt x="1883569" y="45243"/>
                  </a:lnTo>
                  <a:lnTo>
                    <a:pt x="2009775" y="0"/>
                  </a:lnTo>
                  <a:lnTo>
                    <a:pt x="2009775" y="40481"/>
                  </a:lnTo>
                  <a:lnTo>
                    <a:pt x="2009775" y="69056"/>
                  </a:lnTo>
                  <a:lnTo>
                    <a:pt x="2021681" y="133350"/>
                  </a:lnTo>
                  <a:lnTo>
                    <a:pt x="2050256" y="259556"/>
                  </a:lnTo>
                  <a:lnTo>
                    <a:pt x="2088356" y="407193"/>
                  </a:lnTo>
                  <a:lnTo>
                    <a:pt x="2126456" y="540543"/>
                  </a:lnTo>
                  <a:lnTo>
                    <a:pt x="2162175" y="652462"/>
                  </a:lnTo>
                  <a:lnTo>
                    <a:pt x="2202656" y="754856"/>
                  </a:lnTo>
                  <a:lnTo>
                    <a:pt x="2228850" y="809625"/>
                  </a:lnTo>
                  <a:lnTo>
                    <a:pt x="2233613" y="823912"/>
                  </a:lnTo>
                  <a:lnTo>
                    <a:pt x="2216944" y="859631"/>
                  </a:lnTo>
                  <a:lnTo>
                    <a:pt x="2181225" y="916781"/>
                  </a:lnTo>
                  <a:lnTo>
                    <a:pt x="2140744" y="973931"/>
                  </a:lnTo>
                  <a:lnTo>
                    <a:pt x="2102644" y="1019175"/>
                  </a:lnTo>
                  <a:lnTo>
                    <a:pt x="2055019" y="1071562"/>
                  </a:lnTo>
                  <a:lnTo>
                    <a:pt x="2033588" y="1088231"/>
                  </a:lnTo>
                  <a:lnTo>
                    <a:pt x="2012156" y="1097756"/>
                  </a:lnTo>
                  <a:lnTo>
                    <a:pt x="1997869" y="1100137"/>
                  </a:lnTo>
                  <a:lnTo>
                    <a:pt x="1976438" y="1095375"/>
                  </a:lnTo>
                  <a:lnTo>
                    <a:pt x="1955006" y="1083468"/>
                  </a:lnTo>
                  <a:lnTo>
                    <a:pt x="1940719" y="1069181"/>
                  </a:lnTo>
                  <a:lnTo>
                    <a:pt x="1928813" y="1052512"/>
                  </a:lnTo>
                  <a:lnTo>
                    <a:pt x="1885950" y="1028700"/>
                  </a:lnTo>
                  <a:lnTo>
                    <a:pt x="1812131" y="997743"/>
                  </a:lnTo>
                  <a:lnTo>
                    <a:pt x="1724025" y="969168"/>
                  </a:lnTo>
                  <a:lnTo>
                    <a:pt x="1628775" y="945356"/>
                  </a:lnTo>
                  <a:lnTo>
                    <a:pt x="1531144" y="926306"/>
                  </a:lnTo>
                  <a:lnTo>
                    <a:pt x="1447800" y="914400"/>
                  </a:lnTo>
                  <a:lnTo>
                    <a:pt x="1335881" y="907256"/>
                  </a:lnTo>
                  <a:lnTo>
                    <a:pt x="1095375" y="890587"/>
                  </a:lnTo>
                  <a:lnTo>
                    <a:pt x="769144" y="871537"/>
                  </a:lnTo>
                  <a:lnTo>
                    <a:pt x="581025" y="864393"/>
                  </a:lnTo>
                  <a:lnTo>
                    <a:pt x="471488" y="866775"/>
                  </a:lnTo>
                  <a:lnTo>
                    <a:pt x="402431" y="876300"/>
                  </a:lnTo>
                  <a:lnTo>
                    <a:pt x="357188" y="888206"/>
                  </a:lnTo>
                  <a:lnTo>
                    <a:pt x="321469" y="904875"/>
                  </a:lnTo>
                  <a:lnTo>
                    <a:pt x="297656" y="923925"/>
                  </a:lnTo>
                  <a:lnTo>
                    <a:pt x="280988" y="950118"/>
                  </a:lnTo>
                  <a:lnTo>
                    <a:pt x="264319" y="992981"/>
                  </a:lnTo>
                  <a:lnTo>
                    <a:pt x="245269" y="1057275"/>
                  </a:lnTo>
                  <a:lnTo>
                    <a:pt x="235744" y="1109662"/>
                  </a:lnTo>
                  <a:lnTo>
                    <a:pt x="226219" y="1209675"/>
                  </a:lnTo>
                  <a:cubicBezTo>
                    <a:pt x="225425" y="1239837"/>
                    <a:pt x="224632" y="1270000"/>
                    <a:pt x="223838" y="1300162"/>
                  </a:cubicBezTo>
                  <a:lnTo>
                    <a:pt x="230981" y="1347787"/>
                  </a:lnTo>
                  <a:lnTo>
                    <a:pt x="245269" y="1390650"/>
                  </a:lnTo>
                  <a:cubicBezTo>
                    <a:pt x="246856" y="1527969"/>
                    <a:pt x="248444" y="1665287"/>
                    <a:pt x="250031" y="1802606"/>
                  </a:cubicBezTo>
                  <a:lnTo>
                    <a:pt x="228600" y="1828800"/>
                  </a:lnTo>
                  <a:lnTo>
                    <a:pt x="204788" y="1845468"/>
                  </a:lnTo>
                  <a:lnTo>
                    <a:pt x="185738" y="1850231"/>
                  </a:lnTo>
                  <a:lnTo>
                    <a:pt x="164306" y="1847850"/>
                  </a:lnTo>
                  <a:lnTo>
                    <a:pt x="140494" y="1843087"/>
                  </a:lnTo>
                  <a:lnTo>
                    <a:pt x="116681" y="1826418"/>
                  </a:lnTo>
                  <a:lnTo>
                    <a:pt x="88106" y="1800225"/>
                  </a:lnTo>
                  <a:lnTo>
                    <a:pt x="64294" y="1769268"/>
                  </a:lnTo>
                  <a:lnTo>
                    <a:pt x="50006" y="1747837"/>
                  </a:lnTo>
                  <a:lnTo>
                    <a:pt x="42863" y="1728787"/>
                  </a:lnTo>
                  <a:lnTo>
                    <a:pt x="26194" y="1643062"/>
                  </a:lnTo>
                  <a:lnTo>
                    <a:pt x="16669" y="1571625"/>
                  </a:lnTo>
                  <a:lnTo>
                    <a:pt x="11906" y="1516856"/>
                  </a:lnTo>
                  <a:lnTo>
                    <a:pt x="4763" y="1428750"/>
                  </a:lnTo>
                  <a:lnTo>
                    <a:pt x="0" y="1359693"/>
                  </a:lnTo>
                  <a:lnTo>
                    <a:pt x="0" y="1257300"/>
                  </a:lnTo>
                  <a:lnTo>
                    <a:pt x="4763" y="1200150"/>
                  </a:lnTo>
                  <a:lnTo>
                    <a:pt x="14288" y="1126331"/>
                  </a:lnTo>
                  <a:lnTo>
                    <a:pt x="30956" y="1047750"/>
                  </a:lnTo>
                  <a:lnTo>
                    <a:pt x="50006" y="988218"/>
                  </a:lnTo>
                  <a:lnTo>
                    <a:pt x="71438" y="940593"/>
                  </a:lnTo>
                  <a:lnTo>
                    <a:pt x="92869" y="892968"/>
                  </a:lnTo>
                  <a:lnTo>
                    <a:pt x="114300" y="859631"/>
                  </a:lnTo>
                  <a:lnTo>
                    <a:pt x="152400" y="804862"/>
                  </a:lnTo>
                  <a:lnTo>
                    <a:pt x="176213" y="781050"/>
                  </a:lnTo>
                  <a:lnTo>
                    <a:pt x="211931" y="747712"/>
                  </a:lnTo>
                  <a:lnTo>
                    <a:pt x="240506" y="728662"/>
                  </a:lnTo>
                  <a:lnTo>
                    <a:pt x="280988" y="709612"/>
                  </a:lnTo>
                  <a:lnTo>
                    <a:pt x="335756" y="692943"/>
                  </a:lnTo>
                  <a:lnTo>
                    <a:pt x="383381" y="683418"/>
                  </a:lnTo>
                  <a:lnTo>
                    <a:pt x="442913" y="673893"/>
                  </a:lnTo>
                  <a:lnTo>
                    <a:pt x="509588" y="666750"/>
                  </a:lnTo>
                  <a:lnTo>
                    <a:pt x="583406" y="664368"/>
                  </a:lnTo>
                  <a:lnTo>
                    <a:pt x="688181" y="664368"/>
                  </a:lnTo>
                  <a:lnTo>
                    <a:pt x="778669" y="669131"/>
                  </a:lnTo>
                  <a:lnTo>
                    <a:pt x="981075" y="681037"/>
                  </a:lnTo>
                  <a:lnTo>
                    <a:pt x="1195388" y="690562"/>
                  </a:lnTo>
                  <a:lnTo>
                    <a:pt x="1409700" y="697706"/>
                  </a:lnTo>
                  <a:lnTo>
                    <a:pt x="1676400" y="704850"/>
                  </a:lnTo>
                  <a:lnTo>
                    <a:pt x="1897856" y="709612"/>
                  </a:lnTo>
                  <a:lnTo>
                    <a:pt x="1969294" y="707231"/>
                  </a:lnTo>
                  <a:lnTo>
                    <a:pt x="1993106" y="702468"/>
                  </a:lnTo>
                  <a:lnTo>
                    <a:pt x="2014538" y="692943"/>
                  </a:lnTo>
                  <a:lnTo>
                    <a:pt x="2026444" y="678656"/>
                  </a:lnTo>
                  <a:lnTo>
                    <a:pt x="2033588" y="659606"/>
                  </a:lnTo>
                  <a:lnTo>
                    <a:pt x="2035969" y="633412"/>
                  </a:lnTo>
                  <a:lnTo>
                    <a:pt x="2016919" y="564356"/>
                  </a:lnTo>
                  <a:lnTo>
                    <a:pt x="1974056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C87915CA-DFA2-4BA5-BC6A-4AF36FC2E592}"/>
                </a:ext>
              </a:extLst>
            </p:cNvPr>
            <p:cNvSpPr/>
            <p:nvPr/>
          </p:nvSpPr>
          <p:spPr>
            <a:xfrm rot="16200000">
              <a:off x="6472238" y="3473450"/>
              <a:ext cx="841375" cy="561975"/>
            </a:xfrm>
            <a:custGeom>
              <a:avLst/>
              <a:gdLst>
                <a:gd name="connsiteX0" fmla="*/ 609600 w 840582"/>
                <a:gd name="connsiteY0" fmla="*/ 452438 h 561975"/>
                <a:gd name="connsiteX1" fmla="*/ 762000 w 840582"/>
                <a:gd name="connsiteY1" fmla="*/ 457200 h 561975"/>
                <a:gd name="connsiteX2" fmla="*/ 802482 w 840582"/>
                <a:gd name="connsiteY2" fmla="*/ 457200 h 561975"/>
                <a:gd name="connsiteX3" fmla="*/ 823913 w 840582"/>
                <a:gd name="connsiteY3" fmla="*/ 454819 h 561975"/>
                <a:gd name="connsiteX4" fmla="*/ 838200 w 840582"/>
                <a:gd name="connsiteY4" fmla="*/ 447675 h 561975"/>
                <a:gd name="connsiteX5" fmla="*/ 840582 w 840582"/>
                <a:gd name="connsiteY5" fmla="*/ 442913 h 561975"/>
                <a:gd name="connsiteX6" fmla="*/ 835819 w 840582"/>
                <a:gd name="connsiteY6" fmla="*/ 433388 h 561975"/>
                <a:gd name="connsiteX7" fmla="*/ 826294 w 840582"/>
                <a:gd name="connsiteY7" fmla="*/ 423863 h 561975"/>
                <a:gd name="connsiteX8" fmla="*/ 797719 w 840582"/>
                <a:gd name="connsiteY8" fmla="*/ 414338 h 561975"/>
                <a:gd name="connsiteX9" fmla="*/ 731044 w 840582"/>
                <a:gd name="connsiteY9" fmla="*/ 397669 h 561975"/>
                <a:gd name="connsiteX10" fmla="*/ 621507 w 840582"/>
                <a:gd name="connsiteY10" fmla="*/ 369094 h 561975"/>
                <a:gd name="connsiteX11" fmla="*/ 540544 w 840582"/>
                <a:gd name="connsiteY11" fmla="*/ 347663 h 561975"/>
                <a:gd name="connsiteX12" fmla="*/ 461963 w 840582"/>
                <a:gd name="connsiteY12" fmla="*/ 326232 h 561975"/>
                <a:gd name="connsiteX13" fmla="*/ 376238 w 840582"/>
                <a:gd name="connsiteY13" fmla="*/ 300038 h 561975"/>
                <a:gd name="connsiteX14" fmla="*/ 292894 w 840582"/>
                <a:gd name="connsiteY14" fmla="*/ 273844 h 561975"/>
                <a:gd name="connsiteX15" fmla="*/ 245269 w 840582"/>
                <a:gd name="connsiteY15" fmla="*/ 259557 h 561975"/>
                <a:gd name="connsiteX16" fmla="*/ 209550 w 840582"/>
                <a:gd name="connsiteY16" fmla="*/ 242888 h 561975"/>
                <a:gd name="connsiteX17" fmla="*/ 161925 w 840582"/>
                <a:gd name="connsiteY17" fmla="*/ 214313 h 561975"/>
                <a:gd name="connsiteX18" fmla="*/ 128588 w 840582"/>
                <a:gd name="connsiteY18" fmla="*/ 185738 h 561975"/>
                <a:gd name="connsiteX19" fmla="*/ 102394 w 840582"/>
                <a:gd name="connsiteY19" fmla="*/ 157163 h 561975"/>
                <a:gd name="connsiteX20" fmla="*/ 80963 w 840582"/>
                <a:gd name="connsiteY20" fmla="*/ 126207 h 561975"/>
                <a:gd name="connsiteX21" fmla="*/ 71438 w 840582"/>
                <a:gd name="connsiteY21" fmla="*/ 107157 h 561975"/>
                <a:gd name="connsiteX22" fmla="*/ 54769 w 840582"/>
                <a:gd name="connsiteY22" fmla="*/ 59532 h 561975"/>
                <a:gd name="connsiteX23" fmla="*/ 45244 w 840582"/>
                <a:gd name="connsiteY23" fmla="*/ 0 h 561975"/>
                <a:gd name="connsiteX24" fmla="*/ 0 w 840582"/>
                <a:gd name="connsiteY24" fmla="*/ 561975 h 561975"/>
                <a:gd name="connsiteX25" fmla="*/ 30957 w 840582"/>
                <a:gd name="connsiteY25" fmla="*/ 557213 h 561975"/>
                <a:gd name="connsiteX26" fmla="*/ 57150 w 840582"/>
                <a:gd name="connsiteY26" fmla="*/ 540544 h 561975"/>
                <a:gd name="connsiteX27" fmla="*/ 80963 w 840582"/>
                <a:gd name="connsiteY27" fmla="*/ 516732 h 561975"/>
                <a:gd name="connsiteX28" fmla="*/ 104775 w 840582"/>
                <a:gd name="connsiteY28" fmla="*/ 492919 h 561975"/>
                <a:gd name="connsiteX29" fmla="*/ 133350 w 840582"/>
                <a:gd name="connsiteY29" fmla="*/ 473869 h 561975"/>
                <a:gd name="connsiteX30" fmla="*/ 171450 w 840582"/>
                <a:gd name="connsiteY30" fmla="*/ 457200 h 561975"/>
                <a:gd name="connsiteX31" fmla="*/ 221457 w 840582"/>
                <a:gd name="connsiteY31" fmla="*/ 445294 h 561975"/>
                <a:gd name="connsiteX32" fmla="*/ 278607 w 840582"/>
                <a:gd name="connsiteY32" fmla="*/ 435769 h 561975"/>
                <a:gd name="connsiteX33" fmla="*/ 335757 w 840582"/>
                <a:gd name="connsiteY33" fmla="*/ 433388 h 561975"/>
                <a:gd name="connsiteX34" fmla="*/ 461963 w 840582"/>
                <a:gd name="connsiteY34" fmla="*/ 442913 h 561975"/>
                <a:gd name="connsiteX35" fmla="*/ 609600 w 840582"/>
                <a:gd name="connsiteY35" fmla="*/ 452438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40582" h="561975">
                  <a:moveTo>
                    <a:pt x="609600" y="452438"/>
                  </a:moveTo>
                  <a:lnTo>
                    <a:pt x="762000" y="457200"/>
                  </a:lnTo>
                  <a:lnTo>
                    <a:pt x="802482" y="457200"/>
                  </a:lnTo>
                  <a:lnTo>
                    <a:pt x="823913" y="454819"/>
                  </a:lnTo>
                  <a:lnTo>
                    <a:pt x="838200" y="447675"/>
                  </a:lnTo>
                  <a:lnTo>
                    <a:pt x="840582" y="442913"/>
                  </a:lnTo>
                  <a:lnTo>
                    <a:pt x="835819" y="433388"/>
                  </a:lnTo>
                  <a:lnTo>
                    <a:pt x="826294" y="423863"/>
                  </a:lnTo>
                  <a:lnTo>
                    <a:pt x="797719" y="414338"/>
                  </a:lnTo>
                  <a:lnTo>
                    <a:pt x="731044" y="397669"/>
                  </a:lnTo>
                  <a:lnTo>
                    <a:pt x="621507" y="369094"/>
                  </a:lnTo>
                  <a:lnTo>
                    <a:pt x="540544" y="347663"/>
                  </a:lnTo>
                  <a:lnTo>
                    <a:pt x="461963" y="326232"/>
                  </a:lnTo>
                  <a:lnTo>
                    <a:pt x="376238" y="300038"/>
                  </a:lnTo>
                  <a:lnTo>
                    <a:pt x="292894" y="273844"/>
                  </a:lnTo>
                  <a:lnTo>
                    <a:pt x="245269" y="259557"/>
                  </a:lnTo>
                  <a:lnTo>
                    <a:pt x="209550" y="242888"/>
                  </a:lnTo>
                  <a:lnTo>
                    <a:pt x="161925" y="214313"/>
                  </a:lnTo>
                  <a:lnTo>
                    <a:pt x="128588" y="185738"/>
                  </a:lnTo>
                  <a:lnTo>
                    <a:pt x="102394" y="157163"/>
                  </a:lnTo>
                  <a:lnTo>
                    <a:pt x="80963" y="126207"/>
                  </a:lnTo>
                  <a:lnTo>
                    <a:pt x="71438" y="107157"/>
                  </a:lnTo>
                  <a:lnTo>
                    <a:pt x="54769" y="59532"/>
                  </a:lnTo>
                  <a:lnTo>
                    <a:pt x="45244" y="0"/>
                  </a:lnTo>
                  <a:lnTo>
                    <a:pt x="0" y="561975"/>
                  </a:lnTo>
                  <a:lnTo>
                    <a:pt x="30957" y="557213"/>
                  </a:lnTo>
                  <a:lnTo>
                    <a:pt x="57150" y="540544"/>
                  </a:lnTo>
                  <a:lnTo>
                    <a:pt x="80963" y="516732"/>
                  </a:lnTo>
                  <a:lnTo>
                    <a:pt x="104775" y="492919"/>
                  </a:lnTo>
                  <a:lnTo>
                    <a:pt x="133350" y="473869"/>
                  </a:lnTo>
                  <a:lnTo>
                    <a:pt x="171450" y="457200"/>
                  </a:lnTo>
                  <a:lnTo>
                    <a:pt x="221457" y="445294"/>
                  </a:lnTo>
                  <a:lnTo>
                    <a:pt x="278607" y="435769"/>
                  </a:lnTo>
                  <a:lnTo>
                    <a:pt x="335757" y="433388"/>
                  </a:lnTo>
                  <a:lnTo>
                    <a:pt x="461963" y="442913"/>
                  </a:lnTo>
                  <a:lnTo>
                    <a:pt x="609600" y="4524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054D845-19CF-4489-809E-1DF9DCDD3BD6}"/>
              </a:ext>
            </a:extLst>
          </p:cNvPr>
          <p:cNvSpPr/>
          <p:nvPr/>
        </p:nvSpPr>
        <p:spPr>
          <a:xfrm>
            <a:off x="3695700" y="1533525"/>
            <a:ext cx="485775" cy="947738"/>
          </a:xfrm>
          <a:custGeom>
            <a:avLst/>
            <a:gdLst>
              <a:gd name="connsiteX0" fmla="*/ 164306 w 485775"/>
              <a:gd name="connsiteY0" fmla="*/ 647700 h 947738"/>
              <a:gd name="connsiteX1" fmla="*/ 166688 w 485775"/>
              <a:gd name="connsiteY1" fmla="*/ 557213 h 947738"/>
              <a:gd name="connsiteX2" fmla="*/ 166688 w 485775"/>
              <a:gd name="connsiteY2" fmla="*/ 476250 h 947738"/>
              <a:gd name="connsiteX3" fmla="*/ 164306 w 485775"/>
              <a:gd name="connsiteY3" fmla="*/ 388144 h 947738"/>
              <a:gd name="connsiteX4" fmla="*/ 161925 w 485775"/>
              <a:gd name="connsiteY4" fmla="*/ 326231 h 947738"/>
              <a:gd name="connsiteX5" fmla="*/ 157163 w 485775"/>
              <a:gd name="connsiteY5" fmla="*/ 271463 h 947738"/>
              <a:gd name="connsiteX6" fmla="*/ 152400 w 485775"/>
              <a:gd name="connsiteY6" fmla="*/ 230981 h 947738"/>
              <a:gd name="connsiteX7" fmla="*/ 142875 w 485775"/>
              <a:gd name="connsiteY7" fmla="*/ 195263 h 947738"/>
              <a:gd name="connsiteX8" fmla="*/ 130969 w 485775"/>
              <a:gd name="connsiteY8" fmla="*/ 171450 h 947738"/>
              <a:gd name="connsiteX9" fmla="*/ 119063 w 485775"/>
              <a:gd name="connsiteY9" fmla="*/ 154781 h 947738"/>
              <a:gd name="connsiteX10" fmla="*/ 100013 w 485775"/>
              <a:gd name="connsiteY10" fmla="*/ 130969 h 947738"/>
              <a:gd name="connsiteX11" fmla="*/ 73819 w 485775"/>
              <a:gd name="connsiteY11" fmla="*/ 102394 h 947738"/>
              <a:gd name="connsiteX12" fmla="*/ 54769 w 485775"/>
              <a:gd name="connsiteY12" fmla="*/ 88106 h 947738"/>
              <a:gd name="connsiteX13" fmla="*/ 30956 w 485775"/>
              <a:gd name="connsiteY13" fmla="*/ 71438 h 947738"/>
              <a:gd name="connsiteX14" fmla="*/ 11906 w 485775"/>
              <a:gd name="connsiteY14" fmla="*/ 54769 h 947738"/>
              <a:gd name="connsiteX15" fmla="*/ 2381 w 485775"/>
              <a:gd name="connsiteY15" fmla="*/ 38100 h 947738"/>
              <a:gd name="connsiteX16" fmla="*/ 0 w 485775"/>
              <a:gd name="connsiteY16" fmla="*/ 28575 h 947738"/>
              <a:gd name="connsiteX17" fmla="*/ 2381 w 485775"/>
              <a:gd name="connsiteY17" fmla="*/ 19050 h 947738"/>
              <a:gd name="connsiteX18" fmla="*/ 9525 w 485775"/>
              <a:gd name="connsiteY18" fmla="*/ 11906 h 947738"/>
              <a:gd name="connsiteX19" fmla="*/ 33338 w 485775"/>
              <a:gd name="connsiteY19" fmla="*/ 4763 h 947738"/>
              <a:gd name="connsiteX20" fmla="*/ 64294 w 485775"/>
              <a:gd name="connsiteY20" fmla="*/ 0 h 947738"/>
              <a:gd name="connsiteX21" fmla="*/ 80963 w 485775"/>
              <a:gd name="connsiteY21" fmla="*/ 0 h 947738"/>
              <a:gd name="connsiteX22" fmla="*/ 111919 w 485775"/>
              <a:gd name="connsiteY22" fmla="*/ 7144 h 947738"/>
              <a:gd name="connsiteX23" fmla="*/ 185738 w 485775"/>
              <a:gd name="connsiteY23" fmla="*/ 33338 h 947738"/>
              <a:gd name="connsiteX24" fmla="*/ 278606 w 485775"/>
              <a:gd name="connsiteY24" fmla="*/ 76200 h 947738"/>
              <a:gd name="connsiteX25" fmla="*/ 359569 w 485775"/>
              <a:gd name="connsiteY25" fmla="*/ 116681 h 947738"/>
              <a:gd name="connsiteX26" fmla="*/ 411956 w 485775"/>
              <a:gd name="connsiteY26" fmla="*/ 150019 h 947738"/>
              <a:gd name="connsiteX27" fmla="*/ 459581 w 485775"/>
              <a:gd name="connsiteY27" fmla="*/ 185738 h 947738"/>
              <a:gd name="connsiteX28" fmla="*/ 471488 w 485775"/>
              <a:gd name="connsiteY28" fmla="*/ 200025 h 947738"/>
              <a:gd name="connsiteX29" fmla="*/ 481013 w 485775"/>
              <a:gd name="connsiteY29" fmla="*/ 216694 h 947738"/>
              <a:gd name="connsiteX30" fmla="*/ 485775 w 485775"/>
              <a:gd name="connsiteY30" fmla="*/ 228600 h 947738"/>
              <a:gd name="connsiteX31" fmla="*/ 485775 w 485775"/>
              <a:gd name="connsiteY31" fmla="*/ 245269 h 947738"/>
              <a:gd name="connsiteX32" fmla="*/ 478631 w 485775"/>
              <a:gd name="connsiteY32" fmla="*/ 264319 h 947738"/>
              <a:gd name="connsiteX33" fmla="*/ 459581 w 485775"/>
              <a:gd name="connsiteY33" fmla="*/ 288131 h 947738"/>
              <a:gd name="connsiteX34" fmla="*/ 431006 w 485775"/>
              <a:gd name="connsiteY34" fmla="*/ 309563 h 947738"/>
              <a:gd name="connsiteX35" fmla="*/ 423863 w 485775"/>
              <a:gd name="connsiteY35" fmla="*/ 316706 h 947738"/>
              <a:gd name="connsiteX36" fmla="*/ 414338 w 485775"/>
              <a:gd name="connsiteY36" fmla="*/ 335756 h 947738"/>
              <a:gd name="connsiteX37" fmla="*/ 390525 w 485775"/>
              <a:gd name="connsiteY37" fmla="*/ 416719 h 947738"/>
              <a:gd name="connsiteX38" fmla="*/ 364331 w 485775"/>
              <a:gd name="connsiteY38" fmla="*/ 576263 h 947738"/>
              <a:gd name="connsiteX39" fmla="*/ 321469 w 485775"/>
              <a:gd name="connsiteY39" fmla="*/ 928688 h 947738"/>
              <a:gd name="connsiteX40" fmla="*/ 150019 w 485775"/>
              <a:gd name="connsiteY40" fmla="*/ 947738 h 947738"/>
              <a:gd name="connsiteX41" fmla="*/ 157163 w 485775"/>
              <a:gd name="connsiteY41" fmla="*/ 831056 h 947738"/>
              <a:gd name="connsiteX42" fmla="*/ 164306 w 485775"/>
              <a:gd name="connsiteY42" fmla="*/ 647700 h 9477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85775" h="947738">
                <a:moveTo>
                  <a:pt x="164306" y="647700"/>
                </a:moveTo>
                <a:lnTo>
                  <a:pt x="166688" y="557213"/>
                </a:lnTo>
                <a:lnTo>
                  <a:pt x="166688" y="476250"/>
                </a:lnTo>
                <a:lnTo>
                  <a:pt x="164306" y="388144"/>
                </a:lnTo>
                <a:cubicBezTo>
                  <a:pt x="163512" y="367506"/>
                  <a:pt x="162719" y="346869"/>
                  <a:pt x="161925" y="326231"/>
                </a:cubicBezTo>
                <a:lnTo>
                  <a:pt x="157163" y="271463"/>
                </a:lnTo>
                <a:lnTo>
                  <a:pt x="152400" y="230981"/>
                </a:lnTo>
                <a:lnTo>
                  <a:pt x="142875" y="195263"/>
                </a:lnTo>
                <a:lnTo>
                  <a:pt x="130969" y="171450"/>
                </a:lnTo>
                <a:lnTo>
                  <a:pt x="119063" y="154781"/>
                </a:lnTo>
                <a:lnTo>
                  <a:pt x="100013" y="130969"/>
                </a:lnTo>
                <a:lnTo>
                  <a:pt x="73819" y="102394"/>
                </a:lnTo>
                <a:lnTo>
                  <a:pt x="54769" y="88106"/>
                </a:lnTo>
                <a:lnTo>
                  <a:pt x="30956" y="71438"/>
                </a:lnTo>
                <a:lnTo>
                  <a:pt x="11906" y="54769"/>
                </a:lnTo>
                <a:lnTo>
                  <a:pt x="2381" y="38100"/>
                </a:lnTo>
                <a:lnTo>
                  <a:pt x="0" y="28575"/>
                </a:lnTo>
                <a:lnTo>
                  <a:pt x="2381" y="19050"/>
                </a:lnTo>
                <a:lnTo>
                  <a:pt x="9525" y="11906"/>
                </a:lnTo>
                <a:lnTo>
                  <a:pt x="33338" y="4763"/>
                </a:lnTo>
                <a:lnTo>
                  <a:pt x="64294" y="0"/>
                </a:lnTo>
                <a:lnTo>
                  <a:pt x="80963" y="0"/>
                </a:lnTo>
                <a:lnTo>
                  <a:pt x="111919" y="7144"/>
                </a:lnTo>
                <a:lnTo>
                  <a:pt x="185738" y="33338"/>
                </a:lnTo>
                <a:lnTo>
                  <a:pt x="278606" y="76200"/>
                </a:lnTo>
                <a:lnTo>
                  <a:pt x="359569" y="116681"/>
                </a:lnTo>
                <a:lnTo>
                  <a:pt x="411956" y="150019"/>
                </a:lnTo>
                <a:lnTo>
                  <a:pt x="459581" y="185738"/>
                </a:lnTo>
                <a:lnTo>
                  <a:pt x="471488" y="200025"/>
                </a:lnTo>
                <a:lnTo>
                  <a:pt x="481013" y="216694"/>
                </a:lnTo>
                <a:lnTo>
                  <a:pt x="485775" y="228600"/>
                </a:lnTo>
                <a:lnTo>
                  <a:pt x="485775" y="245269"/>
                </a:lnTo>
                <a:lnTo>
                  <a:pt x="478631" y="264319"/>
                </a:lnTo>
                <a:lnTo>
                  <a:pt x="459581" y="288131"/>
                </a:lnTo>
                <a:lnTo>
                  <a:pt x="431006" y="309563"/>
                </a:lnTo>
                <a:lnTo>
                  <a:pt x="423863" y="316706"/>
                </a:lnTo>
                <a:lnTo>
                  <a:pt x="414338" y="335756"/>
                </a:lnTo>
                <a:lnTo>
                  <a:pt x="390525" y="416719"/>
                </a:lnTo>
                <a:lnTo>
                  <a:pt x="364331" y="576263"/>
                </a:lnTo>
                <a:lnTo>
                  <a:pt x="321469" y="928688"/>
                </a:lnTo>
                <a:lnTo>
                  <a:pt x="150019" y="947738"/>
                </a:lnTo>
                <a:lnTo>
                  <a:pt x="157163" y="831056"/>
                </a:lnTo>
                <a:lnTo>
                  <a:pt x="164306" y="647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32D2FE73-9343-4AB8-A454-3C72A1DCC24B}"/>
              </a:ext>
            </a:extLst>
          </p:cNvPr>
          <p:cNvSpPr/>
          <p:nvPr/>
        </p:nvSpPr>
        <p:spPr>
          <a:xfrm>
            <a:off x="2933700" y="3163888"/>
            <a:ext cx="519113" cy="1031875"/>
          </a:xfrm>
          <a:custGeom>
            <a:avLst/>
            <a:gdLst>
              <a:gd name="connsiteX0" fmla="*/ 452438 w 519113"/>
              <a:gd name="connsiteY0" fmla="*/ 531019 h 1031082"/>
              <a:gd name="connsiteX1" fmla="*/ 431006 w 519113"/>
              <a:gd name="connsiteY1" fmla="*/ 416719 h 1031082"/>
              <a:gd name="connsiteX2" fmla="*/ 395288 w 519113"/>
              <a:gd name="connsiteY2" fmla="*/ 259557 h 1031082"/>
              <a:gd name="connsiteX3" fmla="*/ 376238 w 519113"/>
              <a:gd name="connsiteY3" fmla="*/ 173832 h 1031082"/>
              <a:gd name="connsiteX4" fmla="*/ 247650 w 519113"/>
              <a:gd name="connsiteY4" fmla="*/ 66675 h 1031082"/>
              <a:gd name="connsiteX5" fmla="*/ 204788 w 519113"/>
              <a:gd name="connsiteY5" fmla="*/ 47625 h 1031082"/>
              <a:gd name="connsiteX6" fmla="*/ 133350 w 519113"/>
              <a:gd name="connsiteY6" fmla="*/ 21432 h 1031082"/>
              <a:gd name="connsiteX7" fmla="*/ 80963 w 519113"/>
              <a:gd name="connsiteY7" fmla="*/ 7144 h 1031082"/>
              <a:gd name="connsiteX8" fmla="*/ 59531 w 519113"/>
              <a:gd name="connsiteY8" fmla="*/ 0 h 1031082"/>
              <a:gd name="connsiteX9" fmla="*/ 38100 w 519113"/>
              <a:gd name="connsiteY9" fmla="*/ 0 h 1031082"/>
              <a:gd name="connsiteX10" fmla="*/ 23813 w 519113"/>
              <a:gd name="connsiteY10" fmla="*/ 0 h 1031082"/>
              <a:gd name="connsiteX11" fmla="*/ 7144 w 519113"/>
              <a:gd name="connsiteY11" fmla="*/ 4763 h 1031082"/>
              <a:gd name="connsiteX12" fmla="*/ 0 w 519113"/>
              <a:gd name="connsiteY12" fmla="*/ 14288 h 1031082"/>
              <a:gd name="connsiteX13" fmla="*/ 0 w 519113"/>
              <a:gd name="connsiteY13" fmla="*/ 23813 h 1031082"/>
              <a:gd name="connsiteX14" fmla="*/ 7144 w 519113"/>
              <a:gd name="connsiteY14" fmla="*/ 45244 h 1031082"/>
              <a:gd name="connsiteX15" fmla="*/ 28575 w 519113"/>
              <a:gd name="connsiteY15" fmla="*/ 64294 h 1031082"/>
              <a:gd name="connsiteX16" fmla="*/ 61913 w 519113"/>
              <a:gd name="connsiteY16" fmla="*/ 88107 h 1031082"/>
              <a:gd name="connsiteX17" fmla="*/ 100013 w 519113"/>
              <a:gd name="connsiteY17" fmla="*/ 123825 h 1031082"/>
              <a:gd name="connsiteX18" fmla="*/ 135731 w 519113"/>
              <a:gd name="connsiteY18" fmla="*/ 166688 h 1031082"/>
              <a:gd name="connsiteX19" fmla="*/ 169069 w 519113"/>
              <a:gd name="connsiteY19" fmla="*/ 219075 h 1031082"/>
              <a:gd name="connsiteX20" fmla="*/ 195263 w 519113"/>
              <a:gd name="connsiteY20" fmla="*/ 280988 h 1031082"/>
              <a:gd name="connsiteX21" fmla="*/ 204788 w 519113"/>
              <a:gd name="connsiteY21" fmla="*/ 314325 h 1031082"/>
              <a:gd name="connsiteX22" fmla="*/ 230981 w 519113"/>
              <a:gd name="connsiteY22" fmla="*/ 469107 h 1031082"/>
              <a:gd name="connsiteX23" fmla="*/ 264319 w 519113"/>
              <a:gd name="connsiteY23" fmla="*/ 681038 h 1031082"/>
              <a:gd name="connsiteX24" fmla="*/ 292894 w 519113"/>
              <a:gd name="connsiteY24" fmla="*/ 890588 h 1031082"/>
              <a:gd name="connsiteX25" fmla="*/ 295275 w 519113"/>
              <a:gd name="connsiteY25" fmla="*/ 916782 h 1031082"/>
              <a:gd name="connsiteX26" fmla="*/ 307181 w 519113"/>
              <a:gd name="connsiteY26" fmla="*/ 952500 h 1031082"/>
              <a:gd name="connsiteX27" fmla="*/ 319088 w 519113"/>
              <a:gd name="connsiteY27" fmla="*/ 973932 h 1031082"/>
              <a:gd name="connsiteX28" fmla="*/ 338138 w 519113"/>
              <a:gd name="connsiteY28" fmla="*/ 995363 h 1031082"/>
              <a:gd name="connsiteX29" fmla="*/ 359569 w 519113"/>
              <a:gd name="connsiteY29" fmla="*/ 1012032 h 1031082"/>
              <a:gd name="connsiteX30" fmla="*/ 381000 w 519113"/>
              <a:gd name="connsiteY30" fmla="*/ 1023938 h 1031082"/>
              <a:gd name="connsiteX31" fmla="*/ 397669 w 519113"/>
              <a:gd name="connsiteY31" fmla="*/ 1028700 h 1031082"/>
              <a:gd name="connsiteX32" fmla="*/ 411956 w 519113"/>
              <a:gd name="connsiteY32" fmla="*/ 1031082 h 1031082"/>
              <a:gd name="connsiteX33" fmla="*/ 428625 w 519113"/>
              <a:gd name="connsiteY33" fmla="*/ 1031082 h 1031082"/>
              <a:gd name="connsiteX34" fmla="*/ 447675 w 519113"/>
              <a:gd name="connsiteY34" fmla="*/ 1023938 h 1031082"/>
              <a:gd name="connsiteX35" fmla="*/ 464344 w 519113"/>
              <a:gd name="connsiteY35" fmla="*/ 1012032 h 1031082"/>
              <a:gd name="connsiteX36" fmla="*/ 473869 w 519113"/>
              <a:gd name="connsiteY36" fmla="*/ 1002507 h 1031082"/>
              <a:gd name="connsiteX37" fmla="*/ 485775 w 519113"/>
              <a:gd name="connsiteY37" fmla="*/ 985838 h 1031082"/>
              <a:gd name="connsiteX38" fmla="*/ 500063 w 519113"/>
              <a:gd name="connsiteY38" fmla="*/ 962025 h 1031082"/>
              <a:gd name="connsiteX39" fmla="*/ 511969 w 519113"/>
              <a:gd name="connsiteY39" fmla="*/ 928688 h 1031082"/>
              <a:gd name="connsiteX40" fmla="*/ 519113 w 519113"/>
              <a:gd name="connsiteY40" fmla="*/ 892969 h 1031082"/>
              <a:gd name="connsiteX41" fmla="*/ 495300 w 519113"/>
              <a:gd name="connsiteY41" fmla="*/ 754857 h 1031082"/>
              <a:gd name="connsiteX42" fmla="*/ 452438 w 519113"/>
              <a:gd name="connsiteY42" fmla="*/ 531019 h 1031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19113" h="1031082">
                <a:moveTo>
                  <a:pt x="452438" y="531019"/>
                </a:moveTo>
                <a:lnTo>
                  <a:pt x="431006" y="416719"/>
                </a:lnTo>
                <a:lnTo>
                  <a:pt x="395288" y="259557"/>
                </a:lnTo>
                <a:lnTo>
                  <a:pt x="376238" y="173832"/>
                </a:lnTo>
                <a:lnTo>
                  <a:pt x="247650" y="66675"/>
                </a:lnTo>
                <a:lnTo>
                  <a:pt x="204788" y="47625"/>
                </a:lnTo>
                <a:lnTo>
                  <a:pt x="133350" y="21432"/>
                </a:lnTo>
                <a:lnTo>
                  <a:pt x="80963" y="7144"/>
                </a:lnTo>
                <a:lnTo>
                  <a:pt x="59531" y="0"/>
                </a:lnTo>
                <a:lnTo>
                  <a:pt x="38100" y="0"/>
                </a:lnTo>
                <a:lnTo>
                  <a:pt x="23813" y="0"/>
                </a:lnTo>
                <a:lnTo>
                  <a:pt x="7144" y="4763"/>
                </a:lnTo>
                <a:lnTo>
                  <a:pt x="0" y="14288"/>
                </a:lnTo>
                <a:lnTo>
                  <a:pt x="0" y="23813"/>
                </a:lnTo>
                <a:lnTo>
                  <a:pt x="7144" y="45244"/>
                </a:lnTo>
                <a:lnTo>
                  <a:pt x="28575" y="64294"/>
                </a:lnTo>
                <a:lnTo>
                  <a:pt x="61913" y="88107"/>
                </a:lnTo>
                <a:lnTo>
                  <a:pt x="100013" y="123825"/>
                </a:lnTo>
                <a:lnTo>
                  <a:pt x="135731" y="166688"/>
                </a:lnTo>
                <a:lnTo>
                  <a:pt x="169069" y="219075"/>
                </a:lnTo>
                <a:lnTo>
                  <a:pt x="195263" y="280988"/>
                </a:lnTo>
                <a:lnTo>
                  <a:pt x="204788" y="314325"/>
                </a:lnTo>
                <a:lnTo>
                  <a:pt x="230981" y="469107"/>
                </a:lnTo>
                <a:lnTo>
                  <a:pt x="264319" y="681038"/>
                </a:lnTo>
                <a:lnTo>
                  <a:pt x="292894" y="890588"/>
                </a:lnTo>
                <a:lnTo>
                  <a:pt x="295275" y="916782"/>
                </a:lnTo>
                <a:lnTo>
                  <a:pt x="307181" y="952500"/>
                </a:lnTo>
                <a:lnTo>
                  <a:pt x="319088" y="973932"/>
                </a:lnTo>
                <a:lnTo>
                  <a:pt x="338138" y="995363"/>
                </a:lnTo>
                <a:lnTo>
                  <a:pt x="359569" y="1012032"/>
                </a:lnTo>
                <a:lnTo>
                  <a:pt x="381000" y="1023938"/>
                </a:lnTo>
                <a:lnTo>
                  <a:pt x="397669" y="1028700"/>
                </a:lnTo>
                <a:lnTo>
                  <a:pt x="411956" y="1031082"/>
                </a:lnTo>
                <a:lnTo>
                  <a:pt x="428625" y="1031082"/>
                </a:lnTo>
                <a:lnTo>
                  <a:pt x="447675" y="1023938"/>
                </a:lnTo>
                <a:lnTo>
                  <a:pt x="464344" y="1012032"/>
                </a:lnTo>
                <a:lnTo>
                  <a:pt x="473869" y="1002507"/>
                </a:lnTo>
                <a:lnTo>
                  <a:pt x="485775" y="985838"/>
                </a:lnTo>
                <a:lnTo>
                  <a:pt x="500063" y="962025"/>
                </a:lnTo>
                <a:lnTo>
                  <a:pt x="511969" y="928688"/>
                </a:lnTo>
                <a:lnTo>
                  <a:pt x="519113" y="892969"/>
                </a:lnTo>
                <a:lnTo>
                  <a:pt x="495300" y="754857"/>
                </a:lnTo>
                <a:lnTo>
                  <a:pt x="452438" y="53101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63CEA591-6652-442A-B7CD-F80D1C214951}"/>
              </a:ext>
            </a:extLst>
          </p:cNvPr>
          <p:cNvSpPr/>
          <p:nvPr/>
        </p:nvSpPr>
        <p:spPr>
          <a:xfrm>
            <a:off x="4367213" y="4329113"/>
            <a:ext cx="485775" cy="841375"/>
          </a:xfrm>
          <a:custGeom>
            <a:avLst/>
            <a:gdLst>
              <a:gd name="connsiteX0" fmla="*/ 176212 w 485775"/>
              <a:gd name="connsiteY0" fmla="*/ 457200 h 840581"/>
              <a:gd name="connsiteX1" fmla="*/ 145256 w 485775"/>
              <a:gd name="connsiteY1" fmla="*/ 366712 h 840581"/>
              <a:gd name="connsiteX2" fmla="*/ 90487 w 485775"/>
              <a:gd name="connsiteY2" fmla="*/ 235743 h 840581"/>
              <a:gd name="connsiteX3" fmla="*/ 45243 w 485775"/>
              <a:gd name="connsiteY3" fmla="*/ 135731 h 840581"/>
              <a:gd name="connsiteX4" fmla="*/ 2381 w 485775"/>
              <a:gd name="connsiteY4" fmla="*/ 47625 h 840581"/>
              <a:gd name="connsiteX5" fmla="*/ 0 w 485775"/>
              <a:gd name="connsiteY5" fmla="*/ 28575 h 840581"/>
              <a:gd name="connsiteX6" fmla="*/ 0 w 485775"/>
              <a:gd name="connsiteY6" fmla="*/ 14287 h 840581"/>
              <a:gd name="connsiteX7" fmla="*/ 4762 w 485775"/>
              <a:gd name="connsiteY7" fmla="*/ 4762 h 840581"/>
              <a:gd name="connsiteX8" fmla="*/ 9525 w 485775"/>
              <a:gd name="connsiteY8" fmla="*/ 2381 h 840581"/>
              <a:gd name="connsiteX9" fmla="*/ 14287 w 485775"/>
              <a:gd name="connsiteY9" fmla="*/ 0 h 840581"/>
              <a:gd name="connsiteX10" fmla="*/ 23812 w 485775"/>
              <a:gd name="connsiteY10" fmla="*/ 0 h 840581"/>
              <a:gd name="connsiteX11" fmla="*/ 45243 w 485775"/>
              <a:gd name="connsiteY11" fmla="*/ 11906 h 840581"/>
              <a:gd name="connsiteX12" fmla="*/ 142875 w 485775"/>
              <a:gd name="connsiteY12" fmla="*/ 100012 h 840581"/>
              <a:gd name="connsiteX13" fmla="*/ 259556 w 485775"/>
              <a:gd name="connsiteY13" fmla="*/ 214312 h 840581"/>
              <a:gd name="connsiteX14" fmla="*/ 350043 w 485775"/>
              <a:gd name="connsiteY14" fmla="*/ 316706 h 840581"/>
              <a:gd name="connsiteX15" fmla="*/ 404812 w 485775"/>
              <a:gd name="connsiteY15" fmla="*/ 388143 h 840581"/>
              <a:gd name="connsiteX16" fmla="*/ 452437 w 485775"/>
              <a:gd name="connsiteY16" fmla="*/ 457200 h 840581"/>
              <a:gd name="connsiteX17" fmla="*/ 466725 w 485775"/>
              <a:gd name="connsiteY17" fmla="*/ 481012 h 840581"/>
              <a:gd name="connsiteX18" fmla="*/ 471487 w 485775"/>
              <a:gd name="connsiteY18" fmla="*/ 500062 h 840581"/>
              <a:gd name="connsiteX19" fmla="*/ 481012 w 485775"/>
              <a:gd name="connsiteY19" fmla="*/ 557212 h 840581"/>
              <a:gd name="connsiteX20" fmla="*/ 485775 w 485775"/>
              <a:gd name="connsiteY20" fmla="*/ 628650 h 840581"/>
              <a:gd name="connsiteX21" fmla="*/ 481012 w 485775"/>
              <a:gd name="connsiteY21" fmla="*/ 681037 h 840581"/>
              <a:gd name="connsiteX22" fmla="*/ 466725 w 485775"/>
              <a:gd name="connsiteY22" fmla="*/ 738187 h 840581"/>
              <a:gd name="connsiteX23" fmla="*/ 447675 w 485775"/>
              <a:gd name="connsiteY23" fmla="*/ 788193 h 840581"/>
              <a:gd name="connsiteX24" fmla="*/ 431006 w 485775"/>
              <a:gd name="connsiteY24" fmla="*/ 812006 h 840581"/>
              <a:gd name="connsiteX25" fmla="*/ 400050 w 485775"/>
              <a:gd name="connsiteY25" fmla="*/ 833437 h 840581"/>
              <a:gd name="connsiteX26" fmla="*/ 371475 w 485775"/>
              <a:gd name="connsiteY26" fmla="*/ 840581 h 840581"/>
              <a:gd name="connsiteX27" fmla="*/ 352425 w 485775"/>
              <a:gd name="connsiteY27" fmla="*/ 840581 h 840581"/>
              <a:gd name="connsiteX28" fmla="*/ 328612 w 485775"/>
              <a:gd name="connsiteY28" fmla="*/ 833437 h 840581"/>
              <a:gd name="connsiteX29" fmla="*/ 304800 w 485775"/>
              <a:gd name="connsiteY29" fmla="*/ 814387 h 840581"/>
              <a:gd name="connsiteX30" fmla="*/ 290512 w 485775"/>
              <a:gd name="connsiteY30" fmla="*/ 795337 h 840581"/>
              <a:gd name="connsiteX31" fmla="*/ 264318 w 485775"/>
              <a:gd name="connsiteY31" fmla="*/ 745331 h 840581"/>
              <a:gd name="connsiteX32" fmla="*/ 235743 w 485775"/>
              <a:gd name="connsiteY32" fmla="*/ 678656 h 840581"/>
              <a:gd name="connsiteX33" fmla="*/ 216693 w 485775"/>
              <a:gd name="connsiteY33" fmla="*/ 623887 h 840581"/>
              <a:gd name="connsiteX34" fmla="*/ 202406 w 485775"/>
              <a:gd name="connsiteY34" fmla="*/ 571500 h 840581"/>
              <a:gd name="connsiteX35" fmla="*/ 176212 w 485775"/>
              <a:gd name="connsiteY35" fmla="*/ 457200 h 840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485775" h="840581">
                <a:moveTo>
                  <a:pt x="176212" y="457200"/>
                </a:moveTo>
                <a:lnTo>
                  <a:pt x="145256" y="366712"/>
                </a:lnTo>
                <a:lnTo>
                  <a:pt x="90487" y="235743"/>
                </a:lnTo>
                <a:lnTo>
                  <a:pt x="45243" y="135731"/>
                </a:lnTo>
                <a:lnTo>
                  <a:pt x="2381" y="47625"/>
                </a:lnTo>
                <a:lnTo>
                  <a:pt x="0" y="28575"/>
                </a:lnTo>
                <a:lnTo>
                  <a:pt x="0" y="14287"/>
                </a:lnTo>
                <a:lnTo>
                  <a:pt x="4762" y="4762"/>
                </a:lnTo>
                <a:lnTo>
                  <a:pt x="9525" y="2381"/>
                </a:lnTo>
                <a:lnTo>
                  <a:pt x="14287" y="0"/>
                </a:lnTo>
                <a:lnTo>
                  <a:pt x="23812" y="0"/>
                </a:lnTo>
                <a:lnTo>
                  <a:pt x="45243" y="11906"/>
                </a:lnTo>
                <a:lnTo>
                  <a:pt x="142875" y="100012"/>
                </a:lnTo>
                <a:lnTo>
                  <a:pt x="259556" y="214312"/>
                </a:lnTo>
                <a:lnTo>
                  <a:pt x="350043" y="316706"/>
                </a:lnTo>
                <a:lnTo>
                  <a:pt x="404812" y="388143"/>
                </a:lnTo>
                <a:lnTo>
                  <a:pt x="452437" y="457200"/>
                </a:lnTo>
                <a:lnTo>
                  <a:pt x="466725" y="481012"/>
                </a:lnTo>
                <a:lnTo>
                  <a:pt x="471487" y="500062"/>
                </a:lnTo>
                <a:lnTo>
                  <a:pt x="481012" y="557212"/>
                </a:lnTo>
                <a:lnTo>
                  <a:pt x="485775" y="628650"/>
                </a:lnTo>
                <a:lnTo>
                  <a:pt x="481012" y="681037"/>
                </a:lnTo>
                <a:lnTo>
                  <a:pt x="466725" y="738187"/>
                </a:lnTo>
                <a:lnTo>
                  <a:pt x="447675" y="788193"/>
                </a:lnTo>
                <a:lnTo>
                  <a:pt x="431006" y="812006"/>
                </a:lnTo>
                <a:lnTo>
                  <a:pt x="400050" y="833437"/>
                </a:lnTo>
                <a:lnTo>
                  <a:pt x="371475" y="840581"/>
                </a:lnTo>
                <a:lnTo>
                  <a:pt x="352425" y="840581"/>
                </a:lnTo>
                <a:lnTo>
                  <a:pt x="328612" y="833437"/>
                </a:lnTo>
                <a:lnTo>
                  <a:pt x="304800" y="814387"/>
                </a:lnTo>
                <a:lnTo>
                  <a:pt x="290512" y="795337"/>
                </a:lnTo>
                <a:lnTo>
                  <a:pt x="264318" y="745331"/>
                </a:lnTo>
                <a:lnTo>
                  <a:pt x="235743" y="678656"/>
                </a:lnTo>
                <a:lnTo>
                  <a:pt x="216693" y="623887"/>
                </a:lnTo>
                <a:lnTo>
                  <a:pt x="202406" y="571500"/>
                </a:lnTo>
                <a:lnTo>
                  <a:pt x="176212" y="457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2A6BA32C-51D7-4756-8542-A1E118915316}"/>
              </a:ext>
            </a:extLst>
          </p:cNvPr>
          <p:cNvSpPr/>
          <p:nvPr/>
        </p:nvSpPr>
        <p:spPr>
          <a:xfrm>
            <a:off x="2609850" y="4443413"/>
            <a:ext cx="817563" cy="1233487"/>
          </a:xfrm>
          <a:custGeom>
            <a:avLst/>
            <a:gdLst>
              <a:gd name="connsiteX0" fmla="*/ 678656 w 816769"/>
              <a:gd name="connsiteY0" fmla="*/ 414337 h 1233487"/>
              <a:gd name="connsiteX1" fmla="*/ 604838 w 816769"/>
              <a:gd name="connsiteY1" fmla="*/ 540543 h 1233487"/>
              <a:gd name="connsiteX2" fmla="*/ 519113 w 816769"/>
              <a:gd name="connsiteY2" fmla="*/ 673893 h 1233487"/>
              <a:gd name="connsiteX3" fmla="*/ 426244 w 816769"/>
              <a:gd name="connsiteY3" fmla="*/ 804862 h 1233487"/>
              <a:gd name="connsiteX4" fmla="*/ 340519 w 816769"/>
              <a:gd name="connsiteY4" fmla="*/ 919162 h 1233487"/>
              <a:gd name="connsiteX5" fmla="*/ 247650 w 816769"/>
              <a:gd name="connsiteY5" fmla="*/ 1023937 h 1233487"/>
              <a:gd name="connsiteX6" fmla="*/ 142875 w 816769"/>
              <a:gd name="connsiteY6" fmla="*/ 1135856 h 1233487"/>
              <a:gd name="connsiteX7" fmla="*/ 64294 w 816769"/>
              <a:gd name="connsiteY7" fmla="*/ 1214437 h 1233487"/>
              <a:gd name="connsiteX8" fmla="*/ 40481 w 816769"/>
              <a:gd name="connsiteY8" fmla="*/ 1228725 h 1233487"/>
              <a:gd name="connsiteX9" fmla="*/ 19050 w 816769"/>
              <a:gd name="connsiteY9" fmla="*/ 1233487 h 1233487"/>
              <a:gd name="connsiteX10" fmla="*/ 7144 w 816769"/>
              <a:gd name="connsiteY10" fmla="*/ 1228725 h 1233487"/>
              <a:gd name="connsiteX11" fmla="*/ 0 w 816769"/>
              <a:gd name="connsiteY11" fmla="*/ 1214437 h 1233487"/>
              <a:gd name="connsiteX12" fmla="*/ 11906 w 816769"/>
              <a:gd name="connsiteY12" fmla="*/ 1171575 h 1233487"/>
              <a:gd name="connsiteX13" fmla="*/ 97631 w 816769"/>
              <a:gd name="connsiteY13" fmla="*/ 1031081 h 1233487"/>
              <a:gd name="connsiteX14" fmla="*/ 209550 w 816769"/>
              <a:gd name="connsiteY14" fmla="*/ 845343 h 1233487"/>
              <a:gd name="connsiteX15" fmla="*/ 307181 w 816769"/>
              <a:gd name="connsiteY15" fmla="*/ 683418 h 1233487"/>
              <a:gd name="connsiteX16" fmla="*/ 376238 w 816769"/>
              <a:gd name="connsiteY16" fmla="*/ 557212 h 1233487"/>
              <a:gd name="connsiteX17" fmla="*/ 416719 w 816769"/>
              <a:gd name="connsiteY17" fmla="*/ 483393 h 1233487"/>
              <a:gd name="connsiteX18" fmla="*/ 438150 w 816769"/>
              <a:gd name="connsiteY18" fmla="*/ 435768 h 1233487"/>
              <a:gd name="connsiteX19" fmla="*/ 457200 w 816769"/>
              <a:gd name="connsiteY19" fmla="*/ 378618 h 1233487"/>
              <a:gd name="connsiteX20" fmla="*/ 471488 w 816769"/>
              <a:gd name="connsiteY20" fmla="*/ 326231 h 1233487"/>
              <a:gd name="connsiteX21" fmla="*/ 478631 w 816769"/>
              <a:gd name="connsiteY21" fmla="*/ 283368 h 1233487"/>
              <a:gd name="connsiteX22" fmla="*/ 483394 w 816769"/>
              <a:gd name="connsiteY22" fmla="*/ 240506 h 1233487"/>
              <a:gd name="connsiteX23" fmla="*/ 481013 w 816769"/>
              <a:gd name="connsiteY23" fmla="*/ 226218 h 1233487"/>
              <a:gd name="connsiteX24" fmla="*/ 476250 w 816769"/>
              <a:gd name="connsiteY24" fmla="*/ 195262 h 1233487"/>
              <a:gd name="connsiteX25" fmla="*/ 464344 w 816769"/>
              <a:gd name="connsiteY25" fmla="*/ 164306 h 1233487"/>
              <a:gd name="connsiteX26" fmla="*/ 442913 w 816769"/>
              <a:gd name="connsiteY26" fmla="*/ 123825 h 1233487"/>
              <a:gd name="connsiteX27" fmla="*/ 414338 w 816769"/>
              <a:gd name="connsiteY27" fmla="*/ 88106 h 1233487"/>
              <a:gd name="connsiteX28" fmla="*/ 385763 w 816769"/>
              <a:gd name="connsiteY28" fmla="*/ 47625 h 1233487"/>
              <a:gd name="connsiteX29" fmla="*/ 381000 w 816769"/>
              <a:gd name="connsiteY29" fmla="*/ 26193 h 1233487"/>
              <a:gd name="connsiteX30" fmla="*/ 381000 w 816769"/>
              <a:gd name="connsiteY30" fmla="*/ 9525 h 1233487"/>
              <a:gd name="connsiteX31" fmla="*/ 385763 w 816769"/>
              <a:gd name="connsiteY31" fmla="*/ 2381 h 1233487"/>
              <a:gd name="connsiteX32" fmla="*/ 395288 w 816769"/>
              <a:gd name="connsiteY32" fmla="*/ 0 h 1233487"/>
              <a:gd name="connsiteX33" fmla="*/ 419100 w 816769"/>
              <a:gd name="connsiteY33" fmla="*/ 4762 h 1233487"/>
              <a:gd name="connsiteX34" fmla="*/ 442913 w 816769"/>
              <a:gd name="connsiteY34" fmla="*/ 14287 h 1233487"/>
              <a:gd name="connsiteX35" fmla="*/ 495300 w 816769"/>
              <a:gd name="connsiteY35" fmla="*/ 28575 h 1233487"/>
              <a:gd name="connsiteX36" fmla="*/ 581025 w 816769"/>
              <a:gd name="connsiteY36" fmla="*/ 57150 h 1233487"/>
              <a:gd name="connsiteX37" fmla="*/ 657225 w 816769"/>
              <a:gd name="connsiteY37" fmla="*/ 92868 h 1233487"/>
              <a:gd name="connsiteX38" fmla="*/ 723900 w 816769"/>
              <a:gd name="connsiteY38" fmla="*/ 138112 h 1233487"/>
              <a:gd name="connsiteX39" fmla="*/ 771525 w 816769"/>
              <a:gd name="connsiteY39" fmla="*/ 180975 h 1233487"/>
              <a:gd name="connsiteX40" fmla="*/ 797719 w 816769"/>
              <a:gd name="connsiteY40" fmla="*/ 207168 h 1233487"/>
              <a:gd name="connsiteX41" fmla="*/ 809625 w 816769"/>
              <a:gd name="connsiteY41" fmla="*/ 228600 h 1233487"/>
              <a:gd name="connsiteX42" fmla="*/ 814388 w 816769"/>
              <a:gd name="connsiteY42" fmla="*/ 242887 h 1233487"/>
              <a:gd name="connsiteX43" fmla="*/ 816769 w 816769"/>
              <a:gd name="connsiteY43" fmla="*/ 259556 h 1233487"/>
              <a:gd name="connsiteX44" fmla="*/ 816769 w 816769"/>
              <a:gd name="connsiteY44" fmla="*/ 276225 h 1233487"/>
              <a:gd name="connsiteX45" fmla="*/ 809625 w 816769"/>
              <a:gd name="connsiteY45" fmla="*/ 290512 h 1233487"/>
              <a:gd name="connsiteX46" fmla="*/ 792956 w 816769"/>
              <a:gd name="connsiteY46" fmla="*/ 309562 h 1233487"/>
              <a:gd name="connsiteX47" fmla="*/ 766763 w 816769"/>
              <a:gd name="connsiteY47" fmla="*/ 319087 h 1233487"/>
              <a:gd name="connsiteX48" fmla="*/ 740569 w 816769"/>
              <a:gd name="connsiteY48" fmla="*/ 326231 h 1233487"/>
              <a:gd name="connsiteX49" fmla="*/ 728663 w 816769"/>
              <a:gd name="connsiteY49" fmla="*/ 328612 h 1233487"/>
              <a:gd name="connsiteX50" fmla="*/ 678656 w 816769"/>
              <a:gd name="connsiteY50" fmla="*/ 414337 h 1233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816769" h="1233487">
                <a:moveTo>
                  <a:pt x="678656" y="414337"/>
                </a:moveTo>
                <a:lnTo>
                  <a:pt x="604838" y="540543"/>
                </a:lnTo>
                <a:lnTo>
                  <a:pt x="519113" y="673893"/>
                </a:lnTo>
                <a:lnTo>
                  <a:pt x="426244" y="804862"/>
                </a:lnTo>
                <a:lnTo>
                  <a:pt x="340519" y="919162"/>
                </a:lnTo>
                <a:lnTo>
                  <a:pt x="247650" y="1023937"/>
                </a:lnTo>
                <a:lnTo>
                  <a:pt x="142875" y="1135856"/>
                </a:lnTo>
                <a:lnTo>
                  <a:pt x="64294" y="1214437"/>
                </a:lnTo>
                <a:lnTo>
                  <a:pt x="40481" y="1228725"/>
                </a:lnTo>
                <a:lnTo>
                  <a:pt x="19050" y="1233487"/>
                </a:lnTo>
                <a:lnTo>
                  <a:pt x="7144" y="1228725"/>
                </a:lnTo>
                <a:lnTo>
                  <a:pt x="0" y="1214437"/>
                </a:lnTo>
                <a:lnTo>
                  <a:pt x="11906" y="1171575"/>
                </a:lnTo>
                <a:lnTo>
                  <a:pt x="97631" y="1031081"/>
                </a:lnTo>
                <a:lnTo>
                  <a:pt x="209550" y="845343"/>
                </a:lnTo>
                <a:lnTo>
                  <a:pt x="307181" y="683418"/>
                </a:lnTo>
                <a:lnTo>
                  <a:pt x="376238" y="557212"/>
                </a:lnTo>
                <a:lnTo>
                  <a:pt x="416719" y="483393"/>
                </a:lnTo>
                <a:lnTo>
                  <a:pt x="438150" y="435768"/>
                </a:lnTo>
                <a:lnTo>
                  <a:pt x="457200" y="378618"/>
                </a:lnTo>
                <a:lnTo>
                  <a:pt x="471488" y="326231"/>
                </a:lnTo>
                <a:lnTo>
                  <a:pt x="478631" y="283368"/>
                </a:lnTo>
                <a:lnTo>
                  <a:pt x="483394" y="240506"/>
                </a:lnTo>
                <a:lnTo>
                  <a:pt x="481013" y="226218"/>
                </a:lnTo>
                <a:lnTo>
                  <a:pt x="476250" y="195262"/>
                </a:lnTo>
                <a:lnTo>
                  <a:pt x="464344" y="164306"/>
                </a:lnTo>
                <a:lnTo>
                  <a:pt x="442913" y="123825"/>
                </a:lnTo>
                <a:lnTo>
                  <a:pt x="414338" y="88106"/>
                </a:lnTo>
                <a:lnTo>
                  <a:pt x="385763" y="47625"/>
                </a:lnTo>
                <a:lnTo>
                  <a:pt x="381000" y="26193"/>
                </a:lnTo>
                <a:lnTo>
                  <a:pt x="381000" y="9525"/>
                </a:lnTo>
                <a:lnTo>
                  <a:pt x="385763" y="2381"/>
                </a:lnTo>
                <a:lnTo>
                  <a:pt x="395288" y="0"/>
                </a:lnTo>
                <a:lnTo>
                  <a:pt x="419100" y="4762"/>
                </a:lnTo>
                <a:lnTo>
                  <a:pt x="442913" y="14287"/>
                </a:lnTo>
                <a:lnTo>
                  <a:pt x="495300" y="28575"/>
                </a:lnTo>
                <a:lnTo>
                  <a:pt x="581025" y="57150"/>
                </a:lnTo>
                <a:lnTo>
                  <a:pt x="657225" y="92868"/>
                </a:lnTo>
                <a:lnTo>
                  <a:pt x="723900" y="138112"/>
                </a:lnTo>
                <a:lnTo>
                  <a:pt x="771525" y="180975"/>
                </a:lnTo>
                <a:lnTo>
                  <a:pt x="797719" y="207168"/>
                </a:lnTo>
                <a:lnTo>
                  <a:pt x="809625" y="228600"/>
                </a:lnTo>
                <a:lnTo>
                  <a:pt x="814388" y="242887"/>
                </a:lnTo>
                <a:lnTo>
                  <a:pt x="816769" y="259556"/>
                </a:lnTo>
                <a:lnTo>
                  <a:pt x="816769" y="276225"/>
                </a:lnTo>
                <a:lnTo>
                  <a:pt x="809625" y="290512"/>
                </a:lnTo>
                <a:lnTo>
                  <a:pt x="792956" y="309562"/>
                </a:lnTo>
                <a:lnTo>
                  <a:pt x="766763" y="319087"/>
                </a:lnTo>
                <a:lnTo>
                  <a:pt x="740569" y="326231"/>
                </a:lnTo>
                <a:lnTo>
                  <a:pt x="728663" y="328612"/>
                </a:lnTo>
                <a:lnTo>
                  <a:pt x="678656" y="414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EBFC55B9-17CA-4E72-A375-7BFB7BCCA27C}"/>
              </a:ext>
            </a:extLst>
          </p:cNvPr>
          <p:cNvSpPr/>
          <p:nvPr/>
        </p:nvSpPr>
        <p:spPr>
          <a:xfrm>
            <a:off x="6296025" y="1741488"/>
            <a:ext cx="661988" cy="815975"/>
          </a:xfrm>
          <a:custGeom>
            <a:avLst/>
            <a:gdLst>
              <a:gd name="connsiteX0" fmla="*/ 338138 w 661988"/>
              <a:gd name="connsiteY0" fmla="*/ 497681 h 816769"/>
              <a:gd name="connsiteX1" fmla="*/ 292894 w 661988"/>
              <a:gd name="connsiteY1" fmla="*/ 407194 h 816769"/>
              <a:gd name="connsiteX2" fmla="*/ 257175 w 661988"/>
              <a:gd name="connsiteY2" fmla="*/ 345281 h 816769"/>
              <a:gd name="connsiteX3" fmla="*/ 223838 w 661988"/>
              <a:gd name="connsiteY3" fmla="*/ 290512 h 816769"/>
              <a:gd name="connsiteX4" fmla="*/ 188119 w 661988"/>
              <a:gd name="connsiteY4" fmla="*/ 235744 h 816769"/>
              <a:gd name="connsiteX5" fmla="*/ 150019 w 661988"/>
              <a:gd name="connsiteY5" fmla="*/ 185737 h 816769"/>
              <a:gd name="connsiteX6" fmla="*/ 114300 w 661988"/>
              <a:gd name="connsiteY6" fmla="*/ 142875 h 816769"/>
              <a:gd name="connsiteX7" fmla="*/ 66675 w 661988"/>
              <a:gd name="connsiteY7" fmla="*/ 92869 h 816769"/>
              <a:gd name="connsiteX8" fmla="*/ 23813 w 661988"/>
              <a:gd name="connsiteY8" fmla="*/ 52387 h 816769"/>
              <a:gd name="connsiteX9" fmla="*/ 7144 w 661988"/>
              <a:gd name="connsiteY9" fmla="*/ 33337 h 816769"/>
              <a:gd name="connsiteX10" fmla="*/ 0 w 661988"/>
              <a:gd name="connsiteY10" fmla="*/ 19050 h 816769"/>
              <a:gd name="connsiteX11" fmla="*/ 0 w 661988"/>
              <a:gd name="connsiteY11" fmla="*/ 7144 h 816769"/>
              <a:gd name="connsiteX12" fmla="*/ 9525 w 661988"/>
              <a:gd name="connsiteY12" fmla="*/ 0 h 816769"/>
              <a:gd name="connsiteX13" fmla="*/ 26194 w 661988"/>
              <a:gd name="connsiteY13" fmla="*/ 2381 h 816769"/>
              <a:gd name="connsiteX14" fmla="*/ 71438 w 661988"/>
              <a:gd name="connsiteY14" fmla="*/ 21431 h 816769"/>
              <a:gd name="connsiteX15" fmla="*/ 188119 w 661988"/>
              <a:gd name="connsiteY15" fmla="*/ 83344 h 816769"/>
              <a:gd name="connsiteX16" fmla="*/ 311944 w 661988"/>
              <a:gd name="connsiteY16" fmla="*/ 161925 h 816769"/>
              <a:gd name="connsiteX17" fmla="*/ 373856 w 661988"/>
              <a:gd name="connsiteY17" fmla="*/ 204787 h 816769"/>
              <a:gd name="connsiteX18" fmla="*/ 445294 w 661988"/>
              <a:gd name="connsiteY18" fmla="*/ 257175 h 816769"/>
              <a:gd name="connsiteX19" fmla="*/ 490538 w 661988"/>
              <a:gd name="connsiteY19" fmla="*/ 290512 h 816769"/>
              <a:gd name="connsiteX20" fmla="*/ 542925 w 661988"/>
              <a:gd name="connsiteY20" fmla="*/ 338137 h 816769"/>
              <a:gd name="connsiteX21" fmla="*/ 578644 w 661988"/>
              <a:gd name="connsiteY21" fmla="*/ 381000 h 816769"/>
              <a:gd name="connsiteX22" fmla="*/ 604838 w 661988"/>
              <a:gd name="connsiteY22" fmla="*/ 419100 h 816769"/>
              <a:gd name="connsiteX23" fmla="*/ 628650 w 661988"/>
              <a:gd name="connsiteY23" fmla="*/ 464344 h 816769"/>
              <a:gd name="connsiteX24" fmla="*/ 650081 w 661988"/>
              <a:gd name="connsiteY24" fmla="*/ 531019 h 816769"/>
              <a:gd name="connsiteX25" fmla="*/ 659606 w 661988"/>
              <a:gd name="connsiteY25" fmla="*/ 590550 h 816769"/>
              <a:gd name="connsiteX26" fmla="*/ 661988 w 661988"/>
              <a:gd name="connsiteY26" fmla="*/ 638175 h 816769"/>
              <a:gd name="connsiteX27" fmla="*/ 657225 w 661988"/>
              <a:gd name="connsiteY27" fmla="*/ 683419 h 816769"/>
              <a:gd name="connsiteX28" fmla="*/ 650081 w 661988"/>
              <a:gd name="connsiteY28" fmla="*/ 719137 h 816769"/>
              <a:gd name="connsiteX29" fmla="*/ 635794 w 661988"/>
              <a:gd name="connsiteY29" fmla="*/ 752475 h 816769"/>
              <a:gd name="connsiteX30" fmla="*/ 616744 w 661988"/>
              <a:gd name="connsiteY30" fmla="*/ 778669 h 816769"/>
              <a:gd name="connsiteX31" fmla="*/ 597694 w 661988"/>
              <a:gd name="connsiteY31" fmla="*/ 795337 h 816769"/>
              <a:gd name="connsiteX32" fmla="*/ 571500 w 661988"/>
              <a:gd name="connsiteY32" fmla="*/ 809625 h 816769"/>
              <a:gd name="connsiteX33" fmla="*/ 550069 w 661988"/>
              <a:gd name="connsiteY33" fmla="*/ 816769 h 816769"/>
              <a:gd name="connsiteX34" fmla="*/ 533400 w 661988"/>
              <a:gd name="connsiteY34" fmla="*/ 816769 h 816769"/>
              <a:gd name="connsiteX35" fmla="*/ 500063 w 661988"/>
              <a:gd name="connsiteY35" fmla="*/ 809625 h 816769"/>
              <a:gd name="connsiteX36" fmla="*/ 473869 w 661988"/>
              <a:gd name="connsiteY36" fmla="*/ 795337 h 816769"/>
              <a:gd name="connsiteX37" fmla="*/ 454819 w 661988"/>
              <a:gd name="connsiteY37" fmla="*/ 773906 h 816769"/>
              <a:gd name="connsiteX38" fmla="*/ 445294 w 661988"/>
              <a:gd name="connsiteY38" fmla="*/ 750094 h 816769"/>
              <a:gd name="connsiteX39" fmla="*/ 423863 w 661988"/>
              <a:gd name="connsiteY39" fmla="*/ 695325 h 816769"/>
              <a:gd name="connsiteX40" fmla="*/ 338138 w 661988"/>
              <a:gd name="connsiteY40" fmla="*/ 497681 h 816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61988" h="816769">
                <a:moveTo>
                  <a:pt x="338138" y="497681"/>
                </a:moveTo>
                <a:lnTo>
                  <a:pt x="292894" y="407194"/>
                </a:lnTo>
                <a:lnTo>
                  <a:pt x="257175" y="345281"/>
                </a:lnTo>
                <a:lnTo>
                  <a:pt x="223838" y="290512"/>
                </a:lnTo>
                <a:lnTo>
                  <a:pt x="188119" y="235744"/>
                </a:lnTo>
                <a:lnTo>
                  <a:pt x="150019" y="185737"/>
                </a:lnTo>
                <a:lnTo>
                  <a:pt x="114300" y="142875"/>
                </a:lnTo>
                <a:lnTo>
                  <a:pt x="66675" y="92869"/>
                </a:lnTo>
                <a:lnTo>
                  <a:pt x="23813" y="52387"/>
                </a:lnTo>
                <a:lnTo>
                  <a:pt x="7144" y="33337"/>
                </a:lnTo>
                <a:lnTo>
                  <a:pt x="0" y="19050"/>
                </a:lnTo>
                <a:lnTo>
                  <a:pt x="0" y="7144"/>
                </a:lnTo>
                <a:lnTo>
                  <a:pt x="9525" y="0"/>
                </a:lnTo>
                <a:lnTo>
                  <a:pt x="26194" y="2381"/>
                </a:lnTo>
                <a:lnTo>
                  <a:pt x="71438" y="21431"/>
                </a:lnTo>
                <a:lnTo>
                  <a:pt x="188119" y="83344"/>
                </a:lnTo>
                <a:lnTo>
                  <a:pt x="311944" y="161925"/>
                </a:lnTo>
                <a:lnTo>
                  <a:pt x="373856" y="204787"/>
                </a:lnTo>
                <a:lnTo>
                  <a:pt x="445294" y="257175"/>
                </a:lnTo>
                <a:lnTo>
                  <a:pt x="490538" y="290512"/>
                </a:lnTo>
                <a:lnTo>
                  <a:pt x="542925" y="338137"/>
                </a:lnTo>
                <a:lnTo>
                  <a:pt x="578644" y="381000"/>
                </a:lnTo>
                <a:lnTo>
                  <a:pt x="604838" y="419100"/>
                </a:lnTo>
                <a:lnTo>
                  <a:pt x="628650" y="464344"/>
                </a:lnTo>
                <a:lnTo>
                  <a:pt x="650081" y="531019"/>
                </a:lnTo>
                <a:lnTo>
                  <a:pt x="659606" y="590550"/>
                </a:lnTo>
                <a:lnTo>
                  <a:pt x="661988" y="638175"/>
                </a:lnTo>
                <a:lnTo>
                  <a:pt x="657225" y="683419"/>
                </a:lnTo>
                <a:lnTo>
                  <a:pt x="650081" y="719137"/>
                </a:lnTo>
                <a:lnTo>
                  <a:pt x="635794" y="752475"/>
                </a:lnTo>
                <a:lnTo>
                  <a:pt x="616744" y="778669"/>
                </a:lnTo>
                <a:lnTo>
                  <a:pt x="597694" y="795337"/>
                </a:lnTo>
                <a:lnTo>
                  <a:pt x="571500" y="809625"/>
                </a:lnTo>
                <a:lnTo>
                  <a:pt x="550069" y="816769"/>
                </a:lnTo>
                <a:lnTo>
                  <a:pt x="533400" y="816769"/>
                </a:lnTo>
                <a:lnTo>
                  <a:pt x="500063" y="809625"/>
                </a:lnTo>
                <a:lnTo>
                  <a:pt x="473869" y="795337"/>
                </a:lnTo>
                <a:lnTo>
                  <a:pt x="454819" y="773906"/>
                </a:lnTo>
                <a:lnTo>
                  <a:pt x="445294" y="750094"/>
                </a:lnTo>
                <a:lnTo>
                  <a:pt x="423863" y="695325"/>
                </a:lnTo>
                <a:lnTo>
                  <a:pt x="338138" y="4976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37CE52EB-35C8-4405-951B-CA712A4D88B5}"/>
              </a:ext>
            </a:extLst>
          </p:cNvPr>
          <p:cNvSpPr/>
          <p:nvPr/>
        </p:nvSpPr>
        <p:spPr>
          <a:xfrm>
            <a:off x="4772025" y="2735263"/>
            <a:ext cx="2274888" cy="542925"/>
          </a:xfrm>
          <a:custGeom>
            <a:avLst/>
            <a:gdLst>
              <a:gd name="connsiteX0" fmla="*/ 1597819 w 2274094"/>
              <a:gd name="connsiteY0" fmla="*/ 111919 h 542925"/>
              <a:gd name="connsiteX1" fmla="*/ 1483519 w 2274094"/>
              <a:gd name="connsiteY1" fmla="*/ 133350 h 542925"/>
              <a:gd name="connsiteX2" fmla="*/ 1373981 w 2274094"/>
              <a:gd name="connsiteY2" fmla="*/ 150019 h 542925"/>
              <a:gd name="connsiteX3" fmla="*/ 1290638 w 2274094"/>
              <a:gd name="connsiteY3" fmla="*/ 164307 h 542925"/>
              <a:gd name="connsiteX4" fmla="*/ 1152525 w 2274094"/>
              <a:gd name="connsiteY4" fmla="*/ 183357 h 542925"/>
              <a:gd name="connsiteX5" fmla="*/ 907256 w 2274094"/>
              <a:gd name="connsiteY5" fmla="*/ 228600 h 542925"/>
              <a:gd name="connsiteX6" fmla="*/ 750094 w 2274094"/>
              <a:gd name="connsiteY6" fmla="*/ 257175 h 542925"/>
              <a:gd name="connsiteX7" fmla="*/ 631031 w 2274094"/>
              <a:gd name="connsiteY7" fmla="*/ 276225 h 542925"/>
              <a:gd name="connsiteX8" fmla="*/ 533400 w 2274094"/>
              <a:gd name="connsiteY8" fmla="*/ 288132 h 542925"/>
              <a:gd name="connsiteX9" fmla="*/ 473869 w 2274094"/>
              <a:gd name="connsiteY9" fmla="*/ 290513 h 542925"/>
              <a:gd name="connsiteX10" fmla="*/ 438150 w 2274094"/>
              <a:gd name="connsiteY10" fmla="*/ 288132 h 542925"/>
              <a:gd name="connsiteX11" fmla="*/ 364331 w 2274094"/>
              <a:gd name="connsiteY11" fmla="*/ 276225 h 542925"/>
              <a:gd name="connsiteX12" fmla="*/ 283369 w 2274094"/>
              <a:gd name="connsiteY12" fmla="*/ 261938 h 542925"/>
              <a:gd name="connsiteX13" fmla="*/ 171450 w 2274094"/>
              <a:gd name="connsiteY13" fmla="*/ 235744 h 542925"/>
              <a:gd name="connsiteX14" fmla="*/ 80963 w 2274094"/>
              <a:gd name="connsiteY14" fmla="*/ 209550 h 542925"/>
              <a:gd name="connsiteX15" fmla="*/ 35719 w 2274094"/>
              <a:gd name="connsiteY15" fmla="*/ 190500 h 542925"/>
              <a:gd name="connsiteX16" fmla="*/ 16669 w 2274094"/>
              <a:gd name="connsiteY16" fmla="*/ 188119 h 542925"/>
              <a:gd name="connsiteX17" fmla="*/ 4763 w 2274094"/>
              <a:gd name="connsiteY17" fmla="*/ 190500 h 542925"/>
              <a:gd name="connsiteX18" fmla="*/ 0 w 2274094"/>
              <a:gd name="connsiteY18" fmla="*/ 195263 h 542925"/>
              <a:gd name="connsiteX19" fmla="*/ 2381 w 2274094"/>
              <a:gd name="connsiteY19" fmla="*/ 214313 h 542925"/>
              <a:gd name="connsiteX20" fmla="*/ 11906 w 2274094"/>
              <a:gd name="connsiteY20" fmla="*/ 238125 h 542925"/>
              <a:gd name="connsiteX21" fmla="*/ 52388 w 2274094"/>
              <a:gd name="connsiteY21" fmla="*/ 278607 h 542925"/>
              <a:gd name="connsiteX22" fmla="*/ 207169 w 2274094"/>
              <a:gd name="connsiteY22" fmla="*/ 402432 h 542925"/>
              <a:gd name="connsiteX23" fmla="*/ 266700 w 2274094"/>
              <a:gd name="connsiteY23" fmla="*/ 450057 h 542925"/>
              <a:gd name="connsiteX24" fmla="*/ 307181 w 2274094"/>
              <a:gd name="connsiteY24" fmla="*/ 488157 h 542925"/>
              <a:gd name="connsiteX25" fmla="*/ 330994 w 2274094"/>
              <a:gd name="connsiteY25" fmla="*/ 507207 h 542925"/>
              <a:gd name="connsiteX26" fmla="*/ 354806 w 2274094"/>
              <a:gd name="connsiteY26" fmla="*/ 521494 h 542925"/>
              <a:gd name="connsiteX27" fmla="*/ 381000 w 2274094"/>
              <a:gd name="connsiteY27" fmla="*/ 533400 h 542925"/>
              <a:gd name="connsiteX28" fmla="*/ 404813 w 2274094"/>
              <a:gd name="connsiteY28" fmla="*/ 540544 h 542925"/>
              <a:gd name="connsiteX29" fmla="*/ 421481 w 2274094"/>
              <a:gd name="connsiteY29" fmla="*/ 542925 h 542925"/>
              <a:gd name="connsiteX30" fmla="*/ 461963 w 2274094"/>
              <a:gd name="connsiteY30" fmla="*/ 531019 h 542925"/>
              <a:gd name="connsiteX31" fmla="*/ 552450 w 2274094"/>
              <a:gd name="connsiteY31" fmla="*/ 497682 h 542925"/>
              <a:gd name="connsiteX32" fmla="*/ 619125 w 2274094"/>
              <a:gd name="connsiteY32" fmla="*/ 471488 h 542925"/>
              <a:gd name="connsiteX33" fmla="*/ 669131 w 2274094"/>
              <a:gd name="connsiteY33" fmla="*/ 454819 h 542925"/>
              <a:gd name="connsiteX34" fmla="*/ 726281 w 2274094"/>
              <a:gd name="connsiteY34" fmla="*/ 440532 h 542925"/>
              <a:gd name="connsiteX35" fmla="*/ 823913 w 2274094"/>
              <a:gd name="connsiteY35" fmla="*/ 419100 h 542925"/>
              <a:gd name="connsiteX36" fmla="*/ 933450 w 2274094"/>
              <a:gd name="connsiteY36" fmla="*/ 397669 h 542925"/>
              <a:gd name="connsiteX37" fmla="*/ 1207294 w 2274094"/>
              <a:gd name="connsiteY37" fmla="*/ 345282 h 542925"/>
              <a:gd name="connsiteX38" fmla="*/ 1340644 w 2274094"/>
              <a:gd name="connsiteY38" fmla="*/ 316707 h 542925"/>
              <a:gd name="connsiteX39" fmla="*/ 1440656 w 2274094"/>
              <a:gd name="connsiteY39" fmla="*/ 302419 h 542925"/>
              <a:gd name="connsiteX40" fmla="*/ 1550194 w 2274094"/>
              <a:gd name="connsiteY40" fmla="*/ 288132 h 542925"/>
              <a:gd name="connsiteX41" fmla="*/ 1652588 w 2274094"/>
              <a:gd name="connsiteY41" fmla="*/ 278607 h 542925"/>
              <a:gd name="connsiteX42" fmla="*/ 1781175 w 2274094"/>
              <a:gd name="connsiteY42" fmla="*/ 271463 h 542925"/>
              <a:gd name="connsiteX43" fmla="*/ 1938338 w 2274094"/>
              <a:gd name="connsiteY43" fmla="*/ 269082 h 542925"/>
              <a:gd name="connsiteX44" fmla="*/ 2107406 w 2274094"/>
              <a:gd name="connsiteY44" fmla="*/ 269082 h 542925"/>
              <a:gd name="connsiteX45" fmla="*/ 2140744 w 2274094"/>
              <a:gd name="connsiteY45" fmla="*/ 269082 h 542925"/>
              <a:gd name="connsiteX46" fmla="*/ 2176463 w 2274094"/>
              <a:gd name="connsiteY46" fmla="*/ 261938 h 542925"/>
              <a:gd name="connsiteX47" fmla="*/ 2200275 w 2274094"/>
              <a:gd name="connsiteY47" fmla="*/ 254794 h 542925"/>
              <a:gd name="connsiteX48" fmla="*/ 2235994 w 2274094"/>
              <a:gd name="connsiteY48" fmla="*/ 240507 h 542925"/>
              <a:gd name="connsiteX49" fmla="*/ 2255044 w 2274094"/>
              <a:gd name="connsiteY49" fmla="*/ 230982 h 542925"/>
              <a:gd name="connsiteX50" fmla="*/ 2266950 w 2274094"/>
              <a:gd name="connsiteY50" fmla="*/ 216694 h 542925"/>
              <a:gd name="connsiteX51" fmla="*/ 2271713 w 2274094"/>
              <a:gd name="connsiteY51" fmla="*/ 207169 h 542925"/>
              <a:gd name="connsiteX52" fmla="*/ 2274094 w 2274094"/>
              <a:gd name="connsiteY52" fmla="*/ 192882 h 542925"/>
              <a:gd name="connsiteX53" fmla="*/ 2274094 w 2274094"/>
              <a:gd name="connsiteY53" fmla="*/ 180975 h 542925"/>
              <a:gd name="connsiteX54" fmla="*/ 2266950 w 2274094"/>
              <a:gd name="connsiteY54" fmla="*/ 164307 h 542925"/>
              <a:gd name="connsiteX55" fmla="*/ 2257425 w 2274094"/>
              <a:gd name="connsiteY55" fmla="*/ 150019 h 542925"/>
              <a:gd name="connsiteX56" fmla="*/ 2243138 w 2274094"/>
              <a:gd name="connsiteY56" fmla="*/ 135732 h 542925"/>
              <a:gd name="connsiteX57" fmla="*/ 2212181 w 2274094"/>
              <a:gd name="connsiteY57" fmla="*/ 109538 h 542925"/>
              <a:gd name="connsiteX58" fmla="*/ 2190750 w 2274094"/>
              <a:gd name="connsiteY58" fmla="*/ 95250 h 542925"/>
              <a:gd name="connsiteX59" fmla="*/ 2164556 w 2274094"/>
              <a:gd name="connsiteY59" fmla="*/ 80963 h 542925"/>
              <a:gd name="connsiteX60" fmla="*/ 2093119 w 2274094"/>
              <a:gd name="connsiteY60" fmla="*/ 54769 h 542925"/>
              <a:gd name="connsiteX61" fmla="*/ 1990725 w 2274094"/>
              <a:gd name="connsiteY61" fmla="*/ 21432 h 542925"/>
              <a:gd name="connsiteX62" fmla="*/ 1940719 w 2274094"/>
              <a:gd name="connsiteY62" fmla="*/ 7144 h 542925"/>
              <a:gd name="connsiteX63" fmla="*/ 1916906 w 2274094"/>
              <a:gd name="connsiteY63" fmla="*/ 0 h 542925"/>
              <a:gd name="connsiteX64" fmla="*/ 1895475 w 2274094"/>
              <a:gd name="connsiteY64" fmla="*/ 14288 h 542925"/>
              <a:gd name="connsiteX65" fmla="*/ 1847850 w 2274094"/>
              <a:gd name="connsiteY65" fmla="*/ 42863 h 542925"/>
              <a:gd name="connsiteX66" fmla="*/ 1785938 w 2274094"/>
              <a:gd name="connsiteY66" fmla="*/ 61913 h 542925"/>
              <a:gd name="connsiteX67" fmla="*/ 1733550 w 2274094"/>
              <a:gd name="connsiteY67" fmla="*/ 76200 h 542925"/>
              <a:gd name="connsiteX68" fmla="*/ 1597819 w 2274094"/>
              <a:gd name="connsiteY68" fmla="*/ 111919 h 542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274094" h="542925">
                <a:moveTo>
                  <a:pt x="1597819" y="111919"/>
                </a:moveTo>
                <a:lnTo>
                  <a:pt x="1483519" y="133350"/>
                </a:lnTo>
                <a:lnTo>
                  <a:pt x="1373981" y="150019"/>
                </a:lnTo>
                <a:lnTo>
                  <a:pt x="1290638" y="164307"/>
                </a:lnTo>
                <a:lnTo>
                  <a:pt x="1152525" y="183357"/>
                </a:lnTo>
                <a:lnTo>
                  <a:pt x="907256" y="228600"/>
                </a:lnTo>
                <a:lnTo>
                  <a:pt x="750094" y="257175"/>
                </a:lnTo>
                <a:lnTo>
                  <a:pt x="631031" y="276225"/>
                </a:lnTo>
                <a:lnTo>
                  <a:pt x="533400" y="288132"/>
                </a:lnTo>
                <a:lnTo>
                  <a:pt x="473869" y="290513"/>
                </a:lnTo>
                <a:lnTo>
                  <a:pt x="438150" y="288132"/>
                </a:lnTo>
                <a:lnTo>
                  <a:pt x="364331" y="276225"/>
                </a:lnTo>
                <a:lnTo>
                  <a:pt x="283369" y="261938"/>
                </a:lnTo>
                <a:lnTo>
                  <a:pt x="171450" y="235744"/>
                </a:lnTo>
                <a:lnTo>
                  <a:pt x="80963" y="209550"/>
                </a:lnTo>
                <a:lnTo>
                  <a:pt x="35719" y="190500"/>
                </a:lnTo>
                <a:lnTo>
                  <a:pt x="16669" y="188119"/>
                </a:lnTo>
                <a:lnTo>
                  <a:pt x="4763" y="190500"/>
                </a:lnTo>
                <a:lnTo>
                  <a:pt x="0" y="195263"/>
                </a:lnTo>
                <a:lnTo>
                  <a:pt x="2381" y="214313"/>
                </a:lnTo>
                <a:lnTo>
                  <a:pt x="11906" y="238125"/>
                </a:lnTo>
                <a:lnTo>
                  <a:pt x="52388" y="278607"/>
                </a:lnTo>
                <a:lnTo>
                  <a:pt x="207169" y="402432"/>
                </a:lnTo>
                <a:lnTo>
                  <a:pt x="266700" y="450057"/>
                </a:lnTo>
                <a:lnTo>
                  <a:pt x="307181" y="488157"/>
                </a:lnTo>
                <a:lnTo>
                  <a:pt x="330994" y="507207"/>
                </a:lnTo>
                <a:lnTo>
                  <a:pt x="354806" y="521494"/>
                </a:lnTo>
                <a:lnTo>
                  <a:pt x="381000" y="533400"/>
                </a:lnTo>
                <a:lnTo>
                  <a:pt x="404813" y="540544"/>
                </a:lnTo>
                <a:lnTo>
                  <a:pt x="421481" y="542925"/>
                </a:lnTo>
                <a:lnTo>
                  <a:pt x="461963" y="531019"/>
                </a:lnTo>
                <a:lnTo>
                  <a:pt x="552450" y="497682"/>
                </a:lnTo>
                <a:lnTo>
                  <a:pt x="619125" y="471488"/>
                </a:lnTo>
                <a:lnTo>
                  <a:pt x="669131" y="454819"/>
                </a:lnTo>
                <a:lnTo>
                  <a:pt x="726281" y="440532"/>
                </a:lnTo>
                <a:lnTo>
                  <a:pt x="823913" y="419100"/>
                </a:lnTo>
                <a:lnTo>
                  <a:pt x="933450" y="397669"/>
                </a:lnTo>
                <a:lnTo>
                  <a:pt x="1207294" y="345282"/>
                </a:lnTo>
                <a:lnTo>
                  <a:pt x="1340644" y="316707"/>
                </a:lnTo>
                <a:lnTo>
                  <a:pt x="1440656" y="302419"/>
                </a:lnTo>
                <a:lnTo>
                  <a:pt x="1550194" y="288132"/>
                </a:lnTo>
                <a:lnTo>
                  <a:pt x="1652588" y="278607"/>
                </a:lnTo>
                <a:lnTo>
                  <a:pt x="1781175" y="271463"/>
                </a:lnTo>
                <a:lnTo>
                  <a:pt x="1938338" y="269082"/>
                </a:lnTo>
                <a:lnTo>
                  <a:pt x="2107406" y="269082"/>
                </a:lnTo>
                <a:lnTo>
                  <a:pt x="2140744" y="269082"/>
                </a:lnTo>
                <a:lnTo>
                  <a:pt x="2176463" y="261938"/>
                </a:lnTo>
                <a:lnTo>
                  <a:pt x="2200275" y="254794"/>
                </a:lnTo>
                <a:lnTo>
                  <a:pt x="2235994" y="240507"/>
                </a:lnTo>
                <a:lnTo>
                  <a:pt x="2255044" y="230982"/>
                </a:lnTo>
                <a:lnTo>
                  <a:pt x="2266950" y="216694"/>
                </a:lnTo>
                <a:lnTo>
                  <a:pt x="2271713" y="207169"/>
                </a:lnTo>
                <a:lnTo>
                  <a:pt x="2274094" y="192882"/>
                </a:lnTo>
                <a:lnTo>
                  <a:pt x="2274094" y="180975"/>
                </a:lnTo>
                <a:lnTo>
                  <a:pt x="2266950" y="164307"/>
                </a:lnTo>
                <a:lnTo>
                  <a:pt x="2257425" y="150019"/>
                </a:lnTo>
                <a:lnTo>
                  <a:pt x="2243138" y="135732"/>
                </a:lnTo>
                <a:lnTo>
                  <a:pt x="2212181" y="109538"/>
                </a:lnTo>
                <a:lnTo>
                  <a:pt x="2190750" y="95250"/>
                </a:lnTo>
                <a:lnTo>
                  <a:pt x="2164556" y="80963"/>
                </a:lnTo>
                <a:lnTo>
                  <a:pt x="2093119" y="54769"/>
                </a:lnTo>
                <a:lnTo>
                  <a:pt x="1990725" y="21432"/>
                </a:lnTo>
                <a:lnTo>
                  <a:pt x="1940719" y="7144"/>
                </a:lnTo>
                <a:lnTo>
                  <a:pt x="1916906" y="0"/>
                </a:lnTo>
                <a:lnTo>
                  <a:pt x="1895475" y="14288"/>
                </a:lnTo>
                <a:lnTo>
                  <a:pt x="1847850" y="42863"/>
                </a:lnTo>
                <a:lnTo>
                  <a:pt x="1785938" y="61913"/>
                </a:lnTo>
                <a:lnTo>
                  <a:pt x="1733550" y="76200"/>
                </a:lnTo>
                <a:lnTo>
                  <a:pt x="1597819" y="1119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3D3C5A29-9B57-4E55-901E-C0525DF55DF9}"/>
              </a:ext>
            </a:extLst>
          </p:cNvPr>
          <p:cNvSpPr/>
          <p:nvPr/>
        </p:nvSpPr>
        <p:spPr>
          <a:xfrm>
            <a:off x="2652713" y="2249488"/>
            <a:ext cx="2393950" cy="530225"/>
          </a:xfrm>
          <a:custGeom>
            <a:avLst/>
            <a:gdLst>
              <a:gd name="connsiteX0" fmla="*/ 1664493 w 2393156"/>
              <a:gd name="connsiteY0" fmla="*/ 261938 h 528638"/>
              <a:gd name="connsiteX1" fmla="*/ 1516856 w 2393156"/>
              <a:gd name="connsiteY1" fmla="*/ 273844 h 528638"/>
              <a:gd name="connsiteX2" fmla="*/ 1345406 w 2393156"/>
              <a:gd name="connsiteY2" fmla="*/ 292894 h 528638"/>
              <a:gd name="connsiteX3" fmla="*/ 1212056 w 2393156"/>
              <a:gd name="connsiteY3" fmla="*/ 309563 h 528638"/>
              <a:gd name="connsiteX4" fmla="*/ 1073943 w 2393156"/>
              <a:gd name="connsiteY4" fmla="*/ 333375 h 528638"/>
              <a:gd name="connsiteX5" fmla="*/ 897731 w 2393156"/>
              <a:gd name="connsiteY5" fmla="*/ 373857 h 528638"/>
              <a:gd name="connsiteX6" fmla="*/ 742950 w 2393156"/>
              <a:gd name="connsiteY6" fmla="*/ 409575 h 528638"/>
              <a:gd name="connsiteX7" fmla="*/ 631031 w 2393156"/>
              <a:gd name="connsiteY7" fmla="*/ 433388 h 528638"/>
              <a:gd name="connsiteX8" fmla="*/ 533400 w 2393156"/>
              <a:gd name="connsiteY8" fmla="*/ 457200 h 528638"/>
              <a:gd name="connsiteX9" fmla="*/ 485775 w 2393156"/>
              <a:gd name="connsiteY9" fmla="*/ 469107 h 528638"/>
              <a:gd name="connsiteX10" fmla="*/ 440531 w 2393156"/>
              <a:gd name="connsiteY10" fmla="*/ 485775 h 528638"/>
              <a:gd name="connsiteX11" fmla="*/ 409575 w 2393156"/>
              <a:gd name="connsiteY11" fmla="*/ 502444 h 528638"/>
              <a:gd name="connsiteX12" fmla="*/ 383381 w 2393156"/>
              <a:gd name="connsiteY12" fmla="*/ 523875 h 528638"/>
              <a:gd name="connsiteX13" fmla="*/ 369093 w 2393156"/>
              <a:gd name="connsiteY13" fmla="*/ 528638 h 528638"/>
              <a:gd name="connsiteX14" fmla="*/ 347662 w 2393156"/>
              <a:gd name="connsiteY14" fmla="*/ 526257 h 528638"/>
              <a:gd name="connsiteX15" fmla="*/ 292893 w 2393156"/>
              <a:gd name="connsiteY15" fmla="*/ 504825 h 528638"/>
              <a:gd name="connsiteX16" fmla="*/ 254793 w 2393156"/>
              <a:gd name="connsiteY16" fmla="*/ 481013 h 528638"/>
              <a:gd name="connsiteX17" fmla="*/ 223837 w 2393156"/>
              <a:gd name="connsiteY17" fmla="*/ 452438 h 528638"/>
              <a:gd name="connsiteX18" fmla="*/ 185737 w 2393156"/>
              <a:gd name="connsiteY18" fmla="*/ 419100 h 528638"/>
              <a:gd name="connsiteX19" fmla="*/ 142875 w 2393156"/>
              <a:gd name="connsiteY19" fmla="*/ 376238 h 528638"/>
              <a:gd name="connsiteX20" fmla="*/ 95250 w 2393156"/>
              <a:gd name="connsiteY20" fmla="*/ 319088 h 528638"/>
              <a:gd name="connsiteX21" fmla="*/ 54768 w 2393156"/>
              <a:gd name="connsiteY21" fmla="*/ 271463 h 528638"/>
              <a:gd name="connsiteX22" fmla="*/ 19050 w 2393156"/>
              <a:gd name="connsiteY22" fmla="*/ 223838 h 528638"/>
              <a:gd name="connsiteX23" fmla="*/ 4762 w 2393156"/>
              <a:gd name="connsiteY23" fmla="*/ 200025 h 528638"/>
              <a:gd name="connsiteX24" fmla="*/ 0 w 2393156"/>
              <a:gd name="connsiteY24" fmla="*/ 183357 h 528638"/>
              <a:gd name="connsiteX25" fmla="*/ 0 w 2393156"/>
              <a:gd name="connsiteY25" fmla="*/ 173832 h 528638"/>
              <a:gd name="connsiteX26" fmla="*/ 7143 w 2393156"/>
              <a:gd name="connsiteY26" fmla="*/ 164307 h 528638"/>
              <a:gd name="connsiteX27" fmla="*/ 28575 w 2393156"/>
              <a:gd name="connsiteY27" fmla="*/ 161925 h 528638"/>
              <a:gd name="connsiteX28" fmla="*/ 76200 w 2393156"/>
              <a:gd name="connsiteY28" fmla="*/ 180975 h 528638"/>
              <a:gd name="connsiteX29" fmla="*/ 147637 w 2393156"/>
              <a:gd name="connsiteY29" fmla="*/ 226219 h 528638"/>
              <a:gd name="connsiteX30" fmla="*/ 209550 w 2393156"/>
              <a:gd name="connsiteY30" fmla="*/ 261938 h 528638"/>
              <a:gd name="connsiteX31" fmla="*/ 238125 w 2393156"/>
              <a:gd name="connsiteY31" fmla="*/ 271463 h 528638"/>
              <a:gd name="connsiteX32" fmla="*/ 276225 w 2393156"/>
              <a:gd name="connsiteY32" fmla="*/ 278607 h 528638"/>
              <a:gd name="connsiteX33" fmla="*/ 321468 w 2393156"/>
              <a:gd name="connsiteY33" fmla="*/ 283369 h 528638"/>
              <a:gd name="connsiteX34" fmla="*/ 366712 w 2393156"/>
              <a:gd name="connsiteY34" fmla="*/ 285750 h 528638"/>
              <a:gd name="connsiteX35" fmla="*/ 397668 w 2393156"/>
              <a:gd name="connsiteY35" fmla="*/ 285750 h 528638"/>
              <a:gd name="connsiteX36" fmla="*/ 411956 w 2393156"/>
              <a:gd name="connsiteY36" fmla="*/ 285750 h 528638"/>
              <a:gd name="connsiteX37" fmla="*/ 519112 w 2393156"/>
              <a:gd name="connsiteY37" fmla="*/ 261938 h 528638"/>
              <a:gd name="connsiteX38" fmla="*/ 707231 w 2393156"/>
              <a:gd name="connsiteY38" fmla="*/ 223838 h 528638"/>
              <a:gd name="connsiteX39" fmla="*/ 883443 w 2393156"/>
              <a:gd name="connsiteY39" fmla="*/ 190500 h 528638"/>
              <a:gd name="connsiteX40" fmla="*/ 1081087 w 2393156"/>
              <a:gd name="connsiteY40" fmla="*/ 152400 h 528638"/>
              <a:gd name="connsiteX41" fmla="*/ 1221581 w 2393156"/>
              <a:gd name="connsiteY41" fmla="*/ 126207 h 528638"/>
              <a:gd name="connsiteX42" fmla="*/ 1364456 w 2393156"/>
              <a:gd name="connsiteY42" fmla="*/ 109538 h 528638"/>
              <a:gd name="connsiteX43" fmla="*/ 1550193 w 2393156"/>
              <a:gd name="connsiteY43" fmla="*/ 95250 h 528638"/>
              <a:gd name="connsiteX44" fmla="*/ 1704975 w 2393156"/>
              <a:gd name="connsiteY44" fmla="*/ 78582 h 528638"/>
              <a:gd name="connsiteX45" fmla="*/ 1831181 w 2393156"/>
              <a:gd name="connsiteY45" fmla="*/ 64294 h 528638"/>
              <a:gd name="connsiteX46" fmla="*/ 1893093 w 2393156"/>
              <a:gd name="connsiteY46" fmla="*/ 54769 h 528638"/>
              <a:gd name="connsiteX47" fmla="*/ 1931193 w 2393156"/>
              <a:gd name="connsiteY47" fmla="*/ 45244 h 528638"/>
              <a:gd name="connsiteX48" fmla="*/ 1983581 w 2393156"/>
              <a:gd name="connsiteY48" fmla="*/ 28575 h 528638"/>
              <a:gd name="connsiteX49" fmla="*/ 2031206 w 2393156"/>
              <a:gd name="connsiteY49" fmla="*/ 9525 h 528638"/>
              <a:gd name="connsiteX50" fmla="*/ 2064543 w 2393156"/>
              <a:gd name="connsiteY50" fmla="*/ 0 h 528638"/>
              <a:gd name="connsiteX51" fmla="*/ 2107406 w 2393156"/>
              <a:gd name="connsiteY51" fmla="*/ 4763 h 528638"/>
              <a:gd name="connsiteX52" fmla="*/ 2202656 w 2393156"/>
              <a:gd name="connsiteY52" fmla="*/ 40482 h 528638"/>
              <a:gd name="connsiteX53" fmla="*/ 2266950 w 2393156"/>
              <a:gd name="connsiteY53" fmla="*/ 73819 h 528638"/>
              <a:gd name="connsiteX54" fmla="*/ 2338387 w 2393156"/>
              <a:gd name="connsiteY54" fmla="*/ 119063 h 528638"/>
              <a:gd name="connsiteX55" fmla="*/ 2376487 w 2393156"/>
              <a:gd name="connsiteY55" fmla="*/ 142875 h 528638"/>
              <a:gd name="connsiteX56" fmla="*/ 2388393 w 2393156"/>
              <a:gd name="connsiteY56" fmla="*/ 159544 h 528638"/>
              <a:gd name="connsiteX57" fmla="*/ 2393156 w 2393156"/>
              <a:gd name="connsiteY57" fmla="*/ 185738 h 528638"/>
              <a:gd name="connsiteX58" fmla="*/ 2393156 w 2393156"/>
              <a:gd name="connsiteY58" fmla="*/ 221457 h 528638"/>
              <a:gd name="connsiteX59" fmla="*/ 2383631 w 2393156"/>
              <a:gd name="connsiteY59" fmla="*/ 242888 h 528638"/>
              <a:gd name="connsiteX60" fmla="*/ 2359818 w 2393156"/>
              <a:gd name="connsiteY60" fmla="*/ 264319 h 528638"/>
              <a:gd name="connsiteX61" fmla="*/ 2319337 w 2393156"/>
              <a:gd name="connsiteY61" fmla="*/ 283369 h 528638"/>
              <a:gd name="connsiteX62" fmla="*/ 2295525 w 2393156"/>
              <a:gd name="connsiteY62" fmla="*/ 285750 h 528638"/>
              <a:gd name="connsiteX63" fmla="*/ 2197893 w 2393156"/>
              <a:gd name="connsiteY63" fmla="*/ 276225 h 528638"/>
              <a:gd name="connsiteX64" fmla="*/ 2021681 w 2393156"/>
              <a:gd name="connsiteY64" fmla="*/ 257175 h 528638"/>
              <a:gd name="connsiteX65" fmla="*/ 1890712 w 2393156"/>
              <a:gd name="connsiteY65" fmla="*/ 242888 h 528638"/>
              <a:gd name="connsiteX66" fmla="*/ 1664493 w 2393156"/>
              <a:gd name="connsiteY66" fmla="*/ 261938 h 528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393156" h="528638">
                <a:moveTo>
                  <a:pt x="1664493" y="261938"/>
                </a:moveTo>
                <a:lnTo>
                  <a:pt x="1516856" y="273844"/>
                </a:lnTo>
                <a:lnTo>
                  <a:pt x="1345406" y="292894"/>
                </a:lnTo>
                <a:lnTo>
                  <a:pt x="1212056" y="309563"/>
                </a:lnTo>
                <a:lnTo>
                  <a:pt x="1073943" y="333375"/>
                </a:lnTo>
                <a:lnTo>
                  <a:pt x="897731" y="373857"/>
                </a:lnTo>
                <a:lnTo>
                  <a:pt x="742950" y="409575"/>
                </a:lnTo>
                <a:lnTo>
                  <a:pt x="631031" y="433388"/>
                </a:lnTo>
                <a:lnTo>
                  <a:pt x="533400" y="457200"/>
                </a:lnTo>
                <a:lnTo>
                  <a:pt x="485775" y="469107"/>
                </a:lnTo>
                <a:lnTo>
                  <a:pt x="440531" y="485775"/>
                </a:lnTo>
                <a:lnTo>
                  <a:pt x="409575" y="502444"/>
                </a:lnTo>
                <a:lnTo>
                  <a:pt x="383381" y="523875"/>
                </a:lnTo>
                <a:lnTo>
                  <a:pt x="369093" y="528638"/>
                </a:lnTo>
                <a:lnTo>
                  <a:pt x="347662" y="526257"/>
                </a:lnTo>
                <a:lnTo>
                  <a:pt x="292893" y="504825"/>
                </a:lnTo>
                <a:lnTo>
                  <a:pt x="254793" y="481013"/>
                </a:lnTo>
                <a:lnTo>
                  <a:pt x="223837" y="452438"/>
                </a:lnTo>
                <a:lnTo>
                  <a:pt x="185737" y="419100"/>
                </a:lnTo>
                <a:lnTo>
                  <a:pt x="142875" y="376238"/>
                </a:lnTo>
                <a:lnTo>
                  <a:pt x="95250" y="319088"/>
                </a:lnTo>
                <a:lnTo>
                  <a:pt x="54768" y="271463"/>
                </a:lnTo>
                <a:lnTo>
                  <a:pt x="19050" y="223838"/>
                </a:lnTo>
                <a:lnTo>
                  <a:pt x="4762" y="200025"/>
                </a:lnTo>
                <a:lnTo>
                  <a:pt x="0" y="183357"/>
                </a:lnTo>
                <a:lnTo>
                  <a:pt x="0" y="173832"/>
                </a:lnTo>
                <a:lnTo>
                  <a:pt x="7143" y="164307"/>
                </a:lnTo>
                <a:lnTo>
                  <a:pt x="28575" y="161925"/>
                </a:lnTo>
                <a:lnTo>
                  <a:pt x="76200" y="180975"/>
                </a:lnTo>
                <a:lnTo>
                  <a:pt x="147637" y="226219"/>
                </a:lnTo>
                <a:lnTo>
                  <a:pt x="209550" y="261938"/>
                </a:lnTo>
                <a:lnTo>
                  <a:pt x="238125" y="271463"/>
                </a:lnTo>
                <a:lnTo>
                  <a:pt x="276225" y="278607"/>
                </a:lnTo>
                <a:lnTo>
                  <a:pt x="321468" y="283369"/>
                </a:lnTo>
                <a:lnTo>
                  <a:pt x="366712" y="285750"/>
                </a:lnTo>
                <a:lnTo>
                  <a:pt x="397668" y="285750"/>
                </a:lnTo>
                <a:lnTo>
                  <a:pt x="411956" y="285750"/>
                </a:lnTo>
                <a:lnTo>
                  <a:pt x="519112" y="261938"/>
                </a:lnTo>
                <a:lnTo>
                  <a:pt x="707231" y="223838"/>
                </a:lnTo>
                <a:lnTo>
                  <a:pt x="883443" y="190500"/>
                </a:lnTo>
                <a:lnTo>
                  <a:pt x="1081087" y="152400"/>
                </a:lnTo>
                <a:lnTo>
                  <a:pt x="1221581" y="126207"/>
                </a:lnTo>
                <a:lnTo>
                  <a:pt x="1364456" y="109538"/>
                </a:lnTo>
                <a:lnTo>
                  <a:pt x="1550193" y="95250"/>
                </a:lnTo>
                <a:lnTo>
                  <a:pt x="1704975" y="78582"/>
                </a:lnTo>
                <a:lnTo>
                  <a:pt x="1831181" y="64294"/>
                </a:lnTo>
                <a:lnTo>
                  <a:pt x="1893093" y="54769"/>
                </a:lnTo>
                <a:lnTo>
                  <a:pt x="1931193" y="45244"/>
                </a:lnTo>
                <a:lnTo>
                  <a:pt x="1983581" y="28575"/>
                </a:lnTo>
                <a:lnTo>
                  <a:pt x="2031206" y="9525"/>
                </a:lnTo>
                <a:lnTo>
                  <a:pt x="2064543" y="0"/>
                </a:lnTo>
                <a:lnTo>
                  <a:pt x="2107406" y="4763"/>
                </a:lnTo>
                <a:lnTo>
                  <a:pt x="2202656" y="40482"/>
                </a:lnTo>
                <a:lnTo>
                  <a:pt x="2266950" y="73819"/>
                </a:lnTo>
                <a:lnTo>
                  <a:pt x="2338387" y="119063"/>
                </a:lnTo>
                <a:lnTo>
                  <a:pt x="2376487" y="142875"/>
                </a:lnTo>
                <a:lnTo>
                  <a:pt x="2388393" y="159544"/>
                </a:lnTo>
                <a:lnTo>
                  <a:pt x="2393156" y="185738"/>
                </a:lnTo>
                <a:lnTo>
                  <a:pt x="2393156" y="221457"/>
                </a:lnTo>
                <a:lnTo>
                  <a:pt x="2383631" y="242888"/>
                </a:lnTo>
                <a:lnTo>
                  <a:pt x="2359818" y="264319"/>
                </a:lnTo>
                <a:lnTo>
                  <a:pt x="2319337" y="283369"/>
                </a:lnTo>
                <a:lnTo>
                  <a:pt x="2295525" y="285750"/>
                </a:lnTo>
                <a:lnTo>
                  <a:pt x="2197893" y="276225"/>
                </a:lnTo>
                <a:lnTo>
                  <a:pt x="2021681" y="257175"/>
                </a:lnTo>
                <a:lnTo>
                  <a:pt x="1890712" y="242888"/>
                </a:lnTo>
                <a:lnTo>
                  <a:pt x="1664493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D1C6DFC0-0A16-4151-9308-870DC41D1AE1}"/>
              </a:ext>
            </a:extLst>
          </p:cNvPr>
          <p:cNvSpPr/>
          <p:nvPr/>
        </p:nvSpPr>
        <p:spPr>
          <a:xfrm>
            <a:off x="3113088" y="2982913"/>
            <a:ext cx="1662112" cy="1054100"/>
          </a:xfrm>
          <a:custGeom>
            <a:avLst/>
            <a:gdLst>
              <a:gd name="connsiteX0" fmla="*/ 773906 w 1662112"/>
              <a:gd name="connsiteY0" fmla="*/ 107157 h 1052513"/>
              <a:gd name="connsiteX1" fmla="*/ 595312 w 1662112"/>
              <a:gd name="connsiteY1" fmla="*/ 138113 h 1052513"/>
              <a:gd name="connsiteX2" fmla="*/ 361950 w 1662112"/>
              <a:gd name="connsiteY2" fmla="*/ 183357 h 1052513"/>
              <a:gd name="connsiteX3" fmla="*/ 166687 w 1662112"/>
              <a:gd name="connsiteY3" fmla="*/ 226219 h 1052513"/>
              <a:gd name="connsiteX4" fmla="*/ 0 w 1662112"/>
              <a:gd name="connsiteY4" fmla="*/ 261938 h 1052513"/>
              <a:gd name="connsiteX5" fmla="*/ 128587 w 1662112"/>
              <a:gd name="connsiteY5" fmla="*/ 402432 h 1052513"/>
              <a:gd name="connsiteX6" fmla="*/ 269081 w 1662112"/>
              <a:gd name="connsiteY6" fmla="*/ 359569 h 1052513"/>
              <a:gd name="connsiteX7" fmla="*/ 383381 w 1662112"/>
              <a:gd name="connsiteY7" fmla="*/ 326232 h 1052513"/>
              <a:gd name="connsiteX8" fmla="*/ 485775 w 1662112"/>
              <a:gd name="connsiteY8" fmla="*/ 302419 h 1052513"/>
              <a:gd name="connsiteX9" fmla="*/ 590550 w 1662112"/>
              <a:gd name="connsiteY9" fmla="*/ 278607 h 1052513"/>
              <a:gd name="connsiteX10" fmla="*/ 681037 w 1662112"/>
              <a:gd name="connsiteY10" fmla="*/ 261938 h 1052513"/>
              <a:gd name="connsiteX11" fmla="*/ 792956 w 1662112"/>
              <a:gd name="connsiteY11" fmla="*/ 242888 h 1052513"/>
              <a:gd name="connsiteX12" fmla="*/ 904875 w 1662112"/>
              <a:gd name="connsiteY12" fmla="*/ 228600 h 1052513"/>
              <a:gd name="connsiteX13" fmla="*/ 1042987 w 1662112"/>
              <a:gd name="connsiteY13" fmla="*/ 214313 h 1052513"/>
              <a:gd name="connsiteX14" fmla="*/ 1169194 w 1662112"/>
              <a:gd name="connsiteY14" fmla="*/ 204788 h 1052513"/>
              <a:gd name="connsiteX15" fmla="*/ 1245394 w 1662112"/>
              <a:gd name="connsiteY15" fmla="*/ 202407 h 1052513"/>
              <a:gd name="connsiteX16" fmla="*/ 1290637 w 1662112"/>
              <a:gd name="connsiteY16" fmla="*/ 202407 h 1052513"/>
              <a:gd name="connsiteX17" fmla="*/ 1309687 w 1662112"/>
              <a:gd name="connsiteY17" fmla="*/ 204788 h 1052513"/>
              <a:gd name="connsiteX18" fmla="*/ 1326356 w 1662112"/>
              <a:gd name="connsiteY18" fmla="*/ 211932 h 1052513"/>
              <a:gd name="connsiteX19" fmla="*/ 1338262 w 1662112"/>
              <a:gd name="connsiteY19" fmla="*/ 226219 h 1052513"/>
              <a:gd name="connsiteX20" fmla="*/ 1345406 w 1662112"/>
              <a:gd name="connsiteY20" fmla="*/ 245269 h 1052513"/>
              <a:gd name="connsiteX21" fmla="*/ 1343025 w 1662112"/>
              <a:gd name="connsiteY21" fmla="*/ 285750 h 1052513"/>
              <a:gd name="connsiteX22" fmla="*/ 1300162 w 1662112"/>
              <a:gd name="connsiteY22" fmla="*/ 526257 h 1052513"/>
              <a:gd name="connsiteX23" fmla="*/ 1250156 w 1662112"/>
              <a:gd name="connsiteY23" fmla="*/ 809625 h 1052513"/>
              <a:gd name="connsiteX24" fmla="*/ 1214437 w 1662112"/>
              <a:gd name="connsiteY24" fmla="*/ 959644 h 1052513"/>
              <a:gd name="connsiteX25" fmla="*/ 1221581 w 1662112"/>
              <a:gd name="connsiteY25" fmla="*/ 983457 h 1052513"/>
              <a:gd name="connsiteX26" fmla="*/ 1228725 w 1662112"/>
              <a:gd name="connsiteY26" fmla="*/ 997744 h 1052513"/>
              <a:gd name="connsiteX27" fmla="*/ 1240631 w 1662112"/>
              <a:gd name="connsiteY27" fmla="*/ 1021557 h 1052513"/>
              <a:gd name="connsiteX28" fmla="*/ 1252537 w 1662112"/>
              <a:gd name="connsiteY28" fmla="*/ 1035844 h 1052513"/>
              <a:gd name="connsiteX29" fmla="*/ 1266825 w 1662112"/>
              <a:gd name="connsiteY29" fmla="*/ 1045369 h 1052513"/>
              <a:gd name="connsiteX30" fmla="*/ 1278731 w 1662112"/>
              <a:gd name="connsiteY30" fmla="*/ 1050132 h 1052513"/>
              <a:gd name="connsiteX31" fmla="*/ 1295400 w 1662112"/>
              <a:gd name="connsiteY31" fmla="*/ 1052513 h 1052513"/>
              <a:gd name="connsiteX32" fmla="*/ 1321594 w 1662112"/>
              <a:gd name="connsiteY32" fmla="*/ 1042988 h 1052513"/>
              <a:gd name="connsiteX33" fmla="*/ 1350169 w 1662112"/>
              <a:gd name="connsiteY33" fmla="*/ 1023938 h 1052513"/>
              <a:gd name="connsiteX34" fmla="*/ 1376362 w 1662112"/>
              <a:gd name="connsiteY34" fmla="*/ 997744 h 1052513"/>
              <a:gd name="connsiteX35" fmla="*/ 1388269 w 1662112"/>
              <a:gd name="connsiteY35" fmla="*/ 978694 h 1052513"/>
              <a:gd name="connsiteX36" fmla="*/ 1423987 w 1662112"/>
              <a:gd name="connsiteY36" fmla="*/ 885825 h 1052513"/>
              <a:gd name="connsiteX37" fmla="*/ 1483519 w 1662112"/>
              <a:gd name="connsiteY37" fmla="*/ 719138 h 1052513"/>
              <a:gd name="connsiteX38" fmla="*/ 1533525 w 1662112"/>
              <a:gd name="connsiteY38" fmla="*/ 569119 h 1052513"/>
              <a:gd name="connsiteX39" fmla="*/ 1588294 w 1662112"/>
              <a:gd name="connsiteY39" fmla="*/ 400050 h 1052513"/>
              <a:gd name="connsiteX40" fmla="*/ 1609725 w 1662112"/>
              <a:gd name="connsiteY40" fmla="*/ 385763 h 1052513"/>
              <a:gd name="connsiteX41" fmla="*/ 1628775 w 1662112"/>
              <a:gd name="connsiteY41" fmla="*/ 369094 h 1052513"/>
              <a:gd name="connsiteX42" fmla="*/ 1647825 w 1662112"/>
              <a:gd name="connsiteY42" fmla="*/ 347663 h 1052513"/>
              <a:gd name="connsiteX43" fmla="*/ 1657350 w 1662112"/>
              <a:gd name="connsiteY43" fmla="*/ 326232 h 1052513"/>
              <a:gd name="connsiteX44" fmla="*/ 1662112 w 1662112"/>
              <a:gd name="connsiteY44" fmla="*/ 300038 h 1052513"/>
              <a:gd name="connsiteX45" fmla="*/ 1662112 w 1662112"/>
              <a:gd name="connsiteY45" fmla="*/ 278607 h 1052513"/>
              <a:gd name="connsiteX46" fmla="*/ 1654969 w 1662112"/>
              <a:gd name="connsiteY46" fmla="*/ 259557 h 1052513"/>
              <a:gd name="connsiteX47" fmla="*/ 1633537 w 1662112"/>
              <a:gd name="connsiteY47" fmla="*/ 223838 h 1052513"/>
              <a:gd name="connsiteX48" fmla="*/ 1569244 w 1662112"/>
              <a:gd name="connsiteY48" fmla="*/ 159544 h 1052513"/>
              <a:gd name="connsiteX49" fmla="*/ 1476375 w 1662112"/>
              <a:gd name="connsiteY49" fmla="*/ 78582 h 1052513"/>
              <a:gd name="connsiteX50" fmla="*/ 1421606 w 1662112"/>
              <a:gd name="connsiteY50" fmla="*/ 40482 h 1052513"/>
              <a:gd name="connsiteX51" fmla="*/ 1390650 w 1662112"/>
              <a:gd name="connsiteY51" fmla="*/ 21432 h 1052513"/>
              <a:gd name="connsiteX52" fmla="*/ 1352550 w 1662112"/>
              <a:gd name="connsiteY52" fmla="*/ 4763 h 1052513"/>
              <a:gd name="connsiteX53" fmla="*/ 1319212 w 1662112"/>
              <a:gd name="connsiteY53" fmla="*/ 0 h 1052513"/>
              <a:gd name="connsiteX54" fmla="*/ 1281112 w 1662112"/>
              <a:gd name="connsiteY54" fmla="*/ 11907 h 1052513"/>
              <a:gd name="connsiteX55" fmla="*/ 1190625 w 1662112"/>
              <a:gd name="connsiteY55" fmla="*/ 38100 h 1052513"/>
              <a:gd name="connsiteX56" fmla="*/ 1138237 w 1662112"/>
              <a:gd name="connsiteY56" fmla="*/ 47625 h 1052513"/>
              <a:gd name="connsiteX57" fmla="*/ 971550 w 1662112"/>
              <a:gd name="connsiteY57" fmla="*/ 73819 h 1052513"/>
              <a:gd name="connsiteX58" fmla="*/ 773906 w 1662112"/>
              <a:gd name="connsiteY58" fmla="*/ 107157 h 1052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662112" h="1052513">
                <a:moveTo>
                  <a:pt x="773906" y="107157"/>
                </a:moveTo>
                <a:lnTo>
                  <a:pt x="595312" y="138113"/>
                </a:lnTo>
                <a:lnTo>
                  <a:pt x="361950" y="183357"/>
                </a:lnTo>
                <a:lnTo>
                  <a:pt x="166687" y="226219"/>
                </a:lnTo>
                <a:lnTo>
                  <a:pt x="0" y="261938"/>
                </a:lnTo>
                <a:lnTo>
                  <a:pt x="128587" y="402432"/>
                </a:lnTo>
                <a:lnTo>
                  <a:pt x="269081" y="359569"/>
                </a:lnTo>
                <a:lnTo>
                  <a:pt x="383381" y="326232"/>
                </a:lnTo>
                <a:lnTo>
                  <a:pt x="485775" y="302419"/>
                </a:lnTo>
                <a:lnTo>
                  <a:pt x="590550" y="278607"/>
                </a:lnTo>
                <a:lnTo>
                  <a:pt x="681037" y="261938"/>
                </a:lnTo>
                <a:lnTo>
                  <a:pt x="792956" y="242888"/>
                </a:lnTo>
                <a:lnTo>
                  <a:pt x="904875" y="228600"/>
                </a:lnTo>
                <a:lnTo>
                  <a:pt x="1042987" y="214313"/>
                </a:lnTo>
                <a:lnTo>
                  <a:pt x="1169194" y="204788"/>
                </a:lnTo>
                <a:lnTo>
                  <a:pt x="1245394" y="202407"/>
                </a:lnTo>
                <a:lnTo>
                  <a:pt x="1290637" y="202407"/>
                </a:lnTo>
                <a:lnTo>
                  <a:pt x="1309687" y="204788"/>
                </a:lnTo>
                <a:lnTo>
                  <a:pt x="1326356" y="211932"/>
                </a:lnTo>
                <a:lnTo>
                  <a:pt x="1338262" y="226219"/>
                </a:lnTo>
                <a:lnTo>
                  <a:pt x="1345406" y="245269"/>
                </a:lnTo>
                <a:lnTo>
                  <a:pt x="1343025" y="285750"/>
                </a:lnTo>
                <a:lnTo>
                  <a:pt x="1300162" y="526257"/>
                </a:lnTo>
                <a:lnTo>
                  <a:pt x="1250156" y="809625"/>
                </a:lnTo>
                <a:lnTo>
                  <a:pt x="1214437" y="959644"/>
                </a:lnTo>
                <a:lnTo>
                  <a:pt x="1221581" y="983457"/>
                </a:lnTo>
                <a:lnTo>
                  <a:pt x="1228725" y="997744"/>
                </a:lnTo>
                <a:lnTo>
                  <a:pt x="1240631" y="1021557"/>
                </a:lnTo>
                <a:lnTo>
                  <a:pt x="1252537" y="1035844"/>
                </a:lnTo>
                <a:lnTo>
                  <a:pt x="1266825" y="1045369"/>
                </a:lnTo>
                <a:lnTo>
                  <a:pt x="1278731" y="1050132"/>
                </a:lnTo>
                <a:lnTo>
                  <a:pt x="1295400" y="1052513"/>
                </a:lnTo>
                <a:lnTo>
                  <a:pt x="1321594" y="1042988"/>
                </a:lnTo>
                <a:lnTo>
                  <a:pt x="1350169" y="1023938"/>
                </a:lnTo>
                <a:lnTo>
                  <a:pt x="1376362" y="997744"/>
                </a:lnTo>
                <a:lnTo>
                  <a:pt x="1388269" y="978694"/>
                </a:lnTo>
                <a:lnTo>
                  <a:pt x="1423987" y="885825"/>
                </a:lnTo>
                <a:lnTo>
                  <a:pt x="1483519" y="719138"/>
                </a:lnTo>
                <a:lnTo>
                  <a:pt x="1533525" y="569119"/>
                </a:lnTo>
                <a:lnTo>
                  <a:pt x="1588294" y="400050"/>
                </a:lnTo>
                <a:lnTo>
                  <a:pt x="1609725" y="385763"/>
                </a:lnTo>
                <a:lnTo>
                  <a:pt x="1628775" y="369094"/>
                </a:lnTo>
                <a:lnTo>
                  <a:pt x="1647825" y="347663"/>
                </a:lnTo>
                <a:lnTo>
                  <a:pt x="1657350" y="326232"/>
                </a:lnTo>
                <a:lnTo>
                  <a:pt x="1662112" y="300038"/>
                </a:lnTo>
                <a:lnTo>
                  <a:pt x="1662112" y="278607"/>
                </a:lnTo>
                <a:lnTo>
                  <a:pt x="1654969" y="259557"/>
                </a:lnTo>
                <a:lnTo>
                  <a:pt x="1633537" y="223838"/>
                </a:lnTo>
                <a:lnTo>
                  <a:pt x="1569244" y="159544"/>
                </a:lnTo>
                <a:lnTo>
                  <a:pt x="1476375" y="78582"/>
                </a:lnTo>
                <a:lnTo>
                  <a:pt x="1421606" y="40482"/>
                </a:lnTo>
                <a:lnTo>
                  <a:pt x="1390650" y="21432"/>
                </a:lnTo>
                <a:lnTo>
                  <a:pt x="1352550" y="4763"/>
                </a:lnTo>
                <a:lnTo>
                  <a:pt x="1319212" y="0"/>
                </a:lnTo>
                <a:lnTo>
                  <a:pt x="1281112" y="11907"/>
                </a:lnTo>
                <a:lnTo>
                  <a:pt x="1190625" y="38100"/>
                </a:lnTo>
                <a:lnTo>
                  <a:pt x="1138237" y="47625"/>
                </a:lnTo>
                <a:lnTo>
                  <a:pt x="971550" y="73819"/>
                </a:lnTo>
                <a:lnTo>
                  <a:pt x="773906" y="1071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DC8DA793-31C6-4403-A4A5-810256E7BC8F}"/>
              </a:ext>
            </a:extLst>
          </p:cNvPr>
          <p:cNvSpPr/>
          <p:nvPr/>
        </p:nvSpPr>
        <p:spPr>
          <a:xfrm>
            <a:off x="3375025" y="3760788"/>
            <a:ext cx="1058863" cy="333375"/>
          </a:xfrm>
          <a:custGeom>
            <a:avLst/>
            <a:gdLst>
              <a:gd name="connsiteX0" fmla="*/ 742950 w 1059657"/>
              <a:gd name="connsiteY0" fmla="*/ 33337 h 333375"/>
              <a:gd name="connsiteX1" fmla="*/ 531019 w 1059657"/>
              <a:gd name="connsiteY1" fmla="*/ 61912 h 333375"/>
              <a:gd name="connsiteX2" fmla="*/ 383382 w 1059657"/>
              <a:gd name="connsiteY2" fmla="*/ 83344 h 333375"/>
              <a:gd name="connsiteX3" fmla="*/ 261938 w 1059657"/>
              <a:gd name="connsiteY3" fmla="*/ 107156 h 333375"/>
              <a:gd name="connsiteX4" fmla="*/ 154782 w 1059657"/>
              <a:gd name="connsiteY4" fmla="*/ 130969 h 333375"/>
              <a:gd name="connsiteX5" fmla="*/ 0 w 1059657"/>
              <a:gd name="connsiteY5" fmla="*/ 176212 h 333375"/>
              <a:gd name="connsiteX6" fmla="*/ 30957 w 1059657"/>
              <a:gd name="connsiteY6" fmla="*/ 333375 h 333375"/>
              <a:gd name="connsiteX7" fmla="*/ 123825 w 1059657"/>
              <a:gd name="connsiteY7" fmla="*/ 302419 h 333375"/>
              <a:gd name="connsiteX8" fmla="*/ 197644 w 1059657"/>
              <a:gd name="connsiteY8" fmla="*/ 280987 h 333375"/>
              <a:gd name="connsiteX9" fmla="*/ 276225 w 1059657"/>
              <a:gd name="connsiteY9" fmla="*/ 261937 h 333375"/>
              <a:gd name="connsiteX10" fmla="*/ 369094 w 1059657"/>
              <a:gd name="connsiteY10" fmla="*/ 245269 h 333375"/>
              <a:gd name="connsiteX11" fmla="*/ 490538 w 1059657"/>
              <a:gd name="connsiteY11" fmla="*/ 221456 h 333375"/>
              <a:gd name="connsiteX12" fmla="*/ 645319 w 1059657"/>
              <a:gd name="connsiteY12" fmla="*/ 200025 h 333375"/>
              <a:gd name="connsiteX13" fmla="*/ 809625 w 1059657"/>
              <a:gd name="connsiteY13" fmla="*/ 185737 h 333375"/>
              <a:gd name="connsiteX14" fmla="*/ 1028700 w 1059657"/>
              <a:gd name="connsiteY14" fmla="*/ 183356 h 333375"/>
              <a:gd name="connsiteX15" fmla="*/ 1059657 w 1059657"/>
              <a:gd name="connsiteY15" fmla="*/ 0 h 333375"/>
              <a:gd name="connsiteX16" fmla="*/ 912019 w 1059657"/>
              <a:gd name="connsiteY16" fmla="*/ 14287 h 333375"/>
              <a:gd name="connsiteX17" fmla="*/ 742950 w 1059657"/>
              <a:gd name="connsiteY17" fmla="*/ 33337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59657" h="333375">
                <a:moveTo>
                  <a:pt x="742950" y="33337"/>
                </a:moveTo>
                <a:lnTo>
                  <a:pt x="531019" y="61912"/>
                </a:lnTo>
                <a:lnTo>
                  <a:pt x="383382" y="83344"/>
                </a:lnTo>
                <a:lnTo>
                  <a:pt x="261938" y="107156"/>
                </a:lnTo>
                <a:lnTo>
                  <a:pt x="154782" y="130969"/>
                </a:lnTo>
                <a:lnTo>
                  <a:pt x="0" y="176212"/>
                </a:lnTo>
                <a:lnTo>
                  <a:pt x="30957" y="333375"/>
                </a:lnTo>
                <a:lnTo>
                  <a:pt x="123825" y="302419"/>
                </a:lnTo>
                <a:lnTo>
                  <a:pt x="197644" y="280987"/>
                </a:lnTo>
                <a:lnTo>
                  <a:pt x="276225" y="261937"/>
                </a:lnTo>
                <a:lnTo>
                  <a:pt x="369094" y="245269"/>
                </a:lnTo>
                <a:lnTo>
                  <a:pt x="490538" y="221456"/>
                </a:lnTo>
                <a:lnTo>
                  <a:pt x="645319" y="200025"/>
                </a:lnTo>
                <a:lnTo>
                  <a:pt x="809625" y="185737"/>
                </a:lnTo>
                <a:lnTo>
                  <a:pt x="1028700" y="183356"/>
                </a:lnTo>
                <a:lnTo>
                  <a:pt x="1059657" y="0"/>
                </a:lnTo>
                <a:lnTo>
                  <a:pt x="912019" y="14287"/>
                </a:lnTo>
                <a:lnTo>
                  <a:pt x="742950" y="333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A65F2C07-891D-4962-83A2-1159EF239369}"/>
              </a:ext>
            </a:extLst>
          </p:cNvPr>
          <p:cNvSpPr/>
          <p:nvPr/>
        </p:nvSpPr>
        <p:spPr>
          <a:xfrm rot="16200000">
            <a:off x="2850357" y="4775994"/>
            <a:ext cx="2097087" cy="447675"/>
          </a:xfrm>
          <a:custGeom>
            <a:avLst/>
            <a:gdLst>
              <a:gd name="connsiteX0" fmla="*/ 1373981 w 2097881"/>
              <a:gd name="connsiteY0" fmla="*/ 152400 h 447675"/>
              <a:gd name="connsiteX1" fmla="*/ 1133475 w 2097881"/>
              <a:gd name="connsiteY1" fmla="*/ 142875 h 447675"/>
              <a:gd name="connsiteX2" fmla="*/ 985837 w 2097881"/>
              <a:gd name="connsiteY2" fmla="*/ 135731 h 447675"/>
              <a:gd name="connsiteX3" fmla="*/ 838200 w 2097881"/>
              <a:gd name="connsiteY3" fmla="*/ 128588 h 447675"/>
              <a:gd name="connsiteX4" fmla="*/ 683418 w 2097881"/>
              <a:gd name="connsiteY4" fmla="*/ 119063 h 447675"/>
              <a:gd name="connsiteX5" fmla="*/ 576262 w 2097881"/>
              <a:gd name="connsiteY5" fmla="*/ 111919 h 447675"/>
              <a:gd name="connsiteX6" fmla="*/ 531018 w 2097881"/>
              <a:gd name="connsiteY6" fmla="*/ 104775 h 447675"/>
              <a:gd name="connsiteX7" fmla="*/ 38100 w 2097881"/>
              <a:gd name="connsiteY7" fmla="*/ 121444 h 447675"/>
              <a:gd name="connsiteX8" fmla="*/ 19050 w 2097881"/>
              <a:gd name="connsiteY8" fmla="*/ 133350 h 447675"/>
              <a:gd name="connsiteX9" fmla="*/ 9525 w 2097881"/>
              <a:gd name="connsiteY9" fmla="*/ 145256 h 447675"/>
              <a:gd name="connsiteX10" fmla="*/ 4762 w 2097881"/>
              <a:gd name="connsiteY10" fmla="*/ 154781 h 447675"/>
              <a:gd name="connsiteX11" fmla="*/ 0 w 2097881"/>
              <a:gd name="connsiteY11" fmla="*/ 169069 h 447675"/>
              <a:gd name="connsiteX12" fmla="*/ 4762 w 2097881"/>
              <a:gd name="connsiteY12" fmla="*/ 190500 h 447675"/>
              <a:gd name="connsiteX13" fmla="*/ 21431 w 2097881"/>
              <a:gd name="connsiteY13" fmla="*/ 209550 h 447675"/>
              <a:gd name="connsiteX14" fmla="*/ 45243 w 2097881"/>
              <a:gd name="connsiteY14" fmla="*/ 228600 h 447675"/>
              <a:gd name="connsiteX15" fmla="*/ 97631 w 2097881"/>
              <a:gd name="connsiteY15" fmla="*/ 257175 h 447675"/>
              <a:gd name="connsiteX16" fmla="*/ 152400 w 2097881"/>
              <a:gd name="connsiteY16" fmla="*/ 283369 h 447675"/>
              <a:gd name="connsiteX17" fmla="*/ 207168 w 2097881"/>
              <a:gd name="connsiteY17" fmla="*/ 307181 h 447675"/>
              <a:gd name="connsiteX18" fmla="*/ 264318 w 2097881"/>
              <a:gd name="connsiteY18" fmla="*/ 323850 h 447675"/>
              <a:gd name="connsiteX19" fmla="*/ 304800 w 2097881"/>
              <a:gd name="connsiteY19" fmla="*/ 333375 h 447675"/>
              <a:gd name="connsiteX20" fmla="*/ 345281 w 2097881"/>
              <a:gd name="connsiteY20" fmla="*/ 342900 h 447675"/>
              <a:gd name="connsiteX21" fmla="*/ 411956 w 2097881"/>
              <a:gd name="connsiteY21" fmla="*/ 352425 h 447675"/>
              <a:gd name="connsiteX22" fmla="*/ 490537 w 2097881"/>
              <a:gd name="connsiteY22" fmla="*/ 354806 h 447675"/>
              <a:gd name="connsiteX23" fmla="*/ 578643 w 2097881"/>
              <a:gd name="connsiteY23" fmla="*/ 352425 h 447675"/>
              <a:gd name="connsiteX24" fmla="*/ 778668 w 2097881"/>
              <a:gd name="connsiteY24" fmla="*/ 347663 h 447675"/>
              <a:gd name="connsiteX25" fmla="*/ 985837 w 2097881"/>
              <a:gd name="connsiteY25" fmla="*/ 350044 h 447675"/>
              <a:gd name="connsiteX26" fmla="*/ 1195387 w 2097881"/>
              <a:gd name="connsiteY26" fmla="*/ 354806 h 447675"/>
              <a:gd name="connsiteX27" fmla="*/ 1431131 w 2097881"/>
              <a:gd name="connsiteY27" fmla="*/ 366713 h 447675"/>
              <a:gd name="connsiteX28" fmla="*/ 1614487 w 2097881"/>
              <a:gd name="connsiteY28" fmla="*/ 376238 h 447675"/>
              <a:gd name="connsiteX29" fmla="*/ 1638300 w 2097881"/>
              <a:gd name="connsiteY29" fmla="*/ 381000 h 447675"/>
              <a:gd name="connsiteX30" fmla="*/ 1657350 w 2097881"/>
              <a:gd name="connsiteY30" fmla="*/ 404813 h 447675"/>
              <a:gd name="connsiteX31" fmla="*/ 1681162 w 2097881"/>
              <a:gd name="connsiteY31" fmla="*/ 426244 h 447675"/>
              <a:gd name="connsiteX32" fmla="*/ 1697831 w 2097881"/>
              <a:gd name="connsiteY32" fmla="*/ 435769 h 447675"/>
              <a:gd name="connsiteX33" fmla="*/ 1728787 w 2097881"/>
              <a:gd name="connsiteY33" fmla="*/ 445294 h 447675"/>
              <a:gd name="connsiteX34" fmla="*/ 1747837 w 2097881"/>
              <a:gd name="connsiteY34" fmla="*/ 447675 h 447675"/>
              <a:gd name="connsiteX35" fmla="*/ 1769268 w 2097881"/>
              <a:gd name="connsiteY35" fmla="*/ 440531 h 447675"/>
              <a:gd name="connsiteX36" fmla="*/ 1800225 w 2097881"/>
              <a:gd name="connsiteY36" fmla="*/ 416719 h 447675"/>
              <a:gd name="connsiteX37" fmla="*/ 1824037 w 2097881"/>
              <a:gd name="connsiteY37" fmla="*/ 390525 h 447675"/>
              <a:gd name="connsiteX38" fmla="*/ 1869281 w 2097881"/>
              <a:gd name="connsiteY38" fmla="*/ 345281 h 447675"/>
              <a:gd name="connsiteX39" fmla="*/ 1955006 w 2097881"/>
              <a:gd name="connsiteY39" fmla="*/ 259556 h 447675"/>
              <a:gd name="connsiteX40" fmla="*/ 2097881 w 2097881"/>
              <a:gd name="connsiteY40" fmla="*/ 119063 h 447675"/>
              <a:gd name="connsiteX41" fmla="*/ 2066925 w 2097881"/>
              <a:gd name="connsiteY41" fmla="*/ 0 h 447675"/>
              <a:gd name="connsiteX42" fmla="*/ 2009775 w 2097881"/>
              <a:gd name="connsiteY42" fmla="*/ 71438 h 447675"/>
              <a:gd name="connsiteX43" fmla="*/ 1976437 w 2097881"/>
              <a:gd name="connsiteY43" fmla="*/ 104775 h 447675"/>
              <a:gd name="connsiteX44" fmla="*/ 1962150 w 2097881"/>
              <a:gd name="connsiteY44" fmla="*/ 116681 h 447675"/>
              <a:gd name="connsiteX45" fmla="*/ 1926431 w 2097881"/>
              <a:gd name="connsiteY45" fmla="*/ 130969 h 447675"/>
              <a:gd name="connsiteX46" fmla="*/ 1862137 w 2097881"/>
              <a:gd name="connsiteY46" fmla="*/ 142875 h 447675"/>
              <a:gd name="connsiteX47" fmla="*/ 1785937 w 2097881"/>
              <a:gd name="connsiteY47" fmla="*/ 150019 h 447675"/>
              <a:gd name="connsiteX48" fmla="*/ 1707356 w 2097881"/>
              <a:gd name="connsiteY48" fmla="*/ 154781 h 447675"/>
              <a:gd name="connsiteX49" fmla="*/ 1566862 w 2097881"/>
              <a:gd name="connsiteY49" fmla="*/ 157163 h 447675"/>
              <a:gd name="connsiteX50" fmla="*/ 1373981 w 2097881"/>
              <a:gd name="connsiteY50" fmla="*/ 152400 h 447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097881" h="447675">
                <a:moveTo>
                  <a:pt x="1373981" y="152400"/>
                </a:moveTo>
                <a:lnTo>
                  <a:pt x="1133475" y="142875"/>
                </a:lnTo>
                <a:lnTo>
                  <a:pt x="985837" y="135731"/>
                </a:lnTo>
                <a:lnTo>
                  <a:pt x="838200" y="128588"/>
                </a:lnTo>
                <a:lnTo>
                  <a:pt x="683418" y="119063"/>
                </a:lnTo>
                <a:lnTo>
                  <a:pt x="576262" y="111919"/>
                </a:lnTo>
                <a:lnTo>
                  <a:pt x="531018" y="104775"/>
                </a:lnTo>
                <a:lnTo>
                  <a:pt x="38100" y="121444"/>
                </a:lnTo>
                <a:lnTo>
                  <a:pt x="19050" y="133350"/>
                </a:lnTo>
                <a:lnTo>
                  <a:pt x="9525" y="145256"/>
                </a:lnTo>
                <a:lnTo>
                  <a:pt x="4762" y="154781"/>
                </a:lnTo>
                <a:lnTo>
                  <a:pt x="0" y="169069"/>
                </a:lnTo>
                <a:lnTo>
                  <a:pt x="4762" y="190500"/>
                </a:lnTo>
                <a:lnTo>
                  <a:pt x="21431" y="209550"/>
                </a:lnTo>
                <a:lnTo>
                  <a:pt x="45243" y="228600"/>
                </a:lnTo>
                <a:lnTo>
                  <a:pt x="97631" y="257175"/>
                </a:lnTo>
                <a:lnTo>
                  <a:pt x="152400" y="283369"/>
                </a:lnTo>
                <a:lnTo>
                  <a:pt x="207168" y="307181"/>
                </a:lnTo>
                <a:lnTo>
                  <a:pt x="264318" y="323850"/>
                </a:lnTo>
                <a:lnTo>
                  <a:pt x="304800" y="333375"/>
                </a:lnTo>
                <a:lnTo>
                  <a:pt x="345281" y="342900"/>
                </a:lnTo>
                <a:lnTo>
                  <a:pt x="411956" y="352425"/>
                </a:lnTo>
                <a:lnTo>
                  <a:pt x="490537" y="354806"/>
                </a:lnTo>
                <a:lnTo>
                  <a:pt x="578643" y="352425"/>
                </a:lnTo>
                <a:lnTo>
                  <a:pt x="778668" y="347663"/>
                </a:lnTo>
                <a:lnTo>
                  <a:pt x="985837" y="350044"/>
                </a:lnTo>
                <a:lnTo>
                  <a:pt x="1195387" y="354806"/>
                </a:lnTo>
                <a:lnTo>
                  <a:pt x="1431131" y="366713"/>
                </a:lnTo>
                <a:lnTo>
                  <a:pt x="1614487" y="376238"/>
                </a:lnTo>
                <a:lnTo>
                  <a:pt x="1638300" y="381000"/>
                </a:lnTo>
                <a:lnTo>
                  <a:pt x="1657350" y="404813"/>
                </a:lnTo>
                <a:lnTo>
                  <a:pt x="1681162" y="426244"/>
                </a:lnTo>
                <a:lnTo>
                  <a:pt x="1697831" y="435769"/>
                </a:lnTo>
                <a:lnTo>
                  <a:pt x="1728787" y="445294"/>
                </a:lnTo>
                <a:lnTo>
                  <a:pt x="1747837" y="447675"/>
                </a:lnTo>
                <a:lnTo>
                  <a:pt x="1769268" y="440531"/>
                </a:lnTo>
                <a:lnTo>
                  <a:pt x="1800225" y="416719"/>
                </a:lnTo>
                <a:lnTo>
                  <a:pt x="1824037" y="390525"/>
                </a:lnTo>
                <a:lnTo>
                  <a:pt x="1869281" y="345281"/>
                </a:lnTo>
                <a:lnTo>
                  <a:pt x="1955006" y="259556"/>
                </a:lnTo>
                <a:lnTo>
                  <a:pt x="2097881" y="119063"/>
                </a:lnTo>
                <a:lnTo>
                  <a:pt x="2066925" y="0"/>
                </a:lnTo>
                <a:lnTo>
                  <a:pt x="2009775" y="71438"/>
                </a:lnTo>
                <a:lnTo>
                  <a:pt x="1976437" y="104775"/>
                </a:lnTo>
                <a:lnTo>
                  <a:pt x="1962150" y="116681"/>
                </a:lnTo>
                <a:lnTo>
                  <a:pt x="1926431" y="130969"/>
                </a:lnTo>
                <a:lnTo>
                  <a:pt x="1862137" y="142875"/>
                </a:lnTo>
                <a:lnTo>
                  <a:pt x="1785937" y="150019"/>
                </a:lnTo>
                <a:lnTo>
                  <a:pt x="1707356" y="154781"/>
                </a:lnTo>
                <a:lnTo>
                  <a:pt x="1566862" y="157163"/>
                </a:lnTo>
                <a:lnTo>
                  <a:pt x="1373981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7DAA599A-590E-4BBF-BAE0-3468CBBDBA6C}"/>
              </a:ext>
            </a:extLst>
          </p:cNvPr>
          <p:cNvSpPr/>
          <p:nvPr/>
        </p:nvSpPr>
        <p:spPr>
          <a:xfrm rot="16200000">
            <a:off x="3264693" y="5457032"/>
            <a:ext cx="620713" cy="552450"/>
          </a:xfrm>
          <a:custGeom>
            <a:avLst/>
            <a:gdLst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481013 w 621506"/>
              <a:gd name="connsiteY28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33400 w 621506"/>
              <a:gd name="connsiteY28" fmla="*/ 76200 h 552450"/>
              <a:gd name="connsiteX29" fmla="*/ 481013 w 621506"/>
              <a:gd name="connsiteY29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33400 w 621506"/>
              <a:gd name="connsiteY28" fmla="*/ 76200 h 552450"/>
              <a:gd name="connsiteX29" fmla="*/ 502444 w 621506"/>
              <a:gd name="connsiteY29" fmla="*/ 114300 h 552450"/>
              <a:gd name="connsiteX30" fmla="*/ 481013 w 621506"/>
              <a:gd name="connsiteY30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02444 w 621506"/>
              <a:gd name="connsiteY28" fmla="*/ 114300 h 552450"/>
              <a:gd name="connsiteX29" fmla="*/ 481013 w 621506"/>
              <a:gd name="connsiteY29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26256 w 621506"/>
              <a:gd name="connsiteY28" fmla="*/ 80962 h 552450"/>
              <a:gd name="connsiteX29" fmla="*/ 502444 w 621506"/>
              <a:gd name="connsiteY29" fmla="*/ 114300 h 552450"/>
              <a:gd name="connsiteX30" fmla="*/ 481013 w 621506"/>
              <a:gd name="connsiteY30" fmla="*/ 150018 h 552450"/>
              <a:gd name="connsiteX0" fmla="*/ 481013 w 621506"/>
              <a:gd name="connsiteY0" fmla="*/ 150018 h 552450"/>
              <a:gd name="connsiteX1" fmla="*/ 431006 w 621506"/>
              <a:gd name="connsiteY1" fmla="*/ 211931 h 552450"/>
              <a:gd name="connsiteX2" fmla="*/ 392906 w 621506"/>
              <a:gd name="connsiteY2" fmla="*/ 254793 h 552450"/>
              <a:gd name="connsiteX3" fmla="*/ 338138 w 621506"/>
              <a:gd name="connsiteY3" fmla="*/ 311943 h 552450"/>
              <a:gd name="connsiteX4" fmla="*/ 271463 w 621506"/>
              <a:gd name="connsiteY4" fmla="*/ 361950 h 552450"/>
              <a:gd name="connsiteX5" fmla="*/ 166688 w 621506"/>
              <a:gd name="connsiteY5" fmla="*/ 423862 h 552450"/>
              <a:gd name="connsiteX6" fmla="*/ 85725 w 621506"/>
              <a:gd name="connsiteY6" fmla="*/ 466725 h 552450"/>
              <a:gd name="connsiteX7" fmla="*/ 30956 w 621506"/>
              <a:gd name="connsiteY7" fmla="*/ 497681 h 552450"/>
              <a:gd name="connsiteX8" fmla="*/ 7144 w 621506"/>
              <a:gd name="connsiteY8" fmla="*/ 519112 h 552450"/>
              <a:gd name="connsiteX9" fmla="*/ 0 w 621506"/>
              <a:gd name="connsiteY9" fmla="*/ 552450 h 552450"/>
              <a:gd name="connsiteX10" fmla="*/ 621506 w 621506"/>
              <a:gd name="connsiteY10" fmla="*/ 495300 h 552450"/>
              <a:gd name="connsiteX11" fmla="*/ 571500 w 621506"/>
              <a:gd name="connsiteY11" fmla="*/ 488156 h 552450"/>
              <a:gd name="connsiteX12" fmla="*/ 528638 w 621506"/>
              <a:gd name="connsiteY12" fmla="*/ 478631 h 552450"/>
              <a:gd name="connsiteX13" fmla="*/ 509588 w 621506"/>
              <a:gd name="connsiteY13" fmla="*/ 469106 h 552450"/>
              <a:gd name="connsiteX14" fmla="*/ 497681 w 621506"/>
              <a:gd name="connsiteY14" fmla="*/ 454818 h 552450"/>
              <a:gd name="connsiteX15" fmla="*/ 490538 w 621506"/>
              <a:gd name="connsiteY15" fmla="*/ 440531 h 552450"/>
              <a:gd name="connsiteX16" fmla="*/ 488156 w 621506"/>
              <a:gd name="connsiteY16" fmla="*/ 421481 h 552450"/>
              <a:gd name="connsiteX17" fmla="*/ 490538 w 621506"/>
              <a:gd name="connsiteY17" fmla="*/ 395287 h 552450"/>
              <a:gd name="connsiteX18" fmla="*/ 500063 w 621506"/>
              <a:gd name="connsiteY18" fmla="*/ 335756 h 552450"/>
              <a:gd name="connsiteX19" fmla="*/ 514350 w 621506"/>
              <a:gd name="connsiteY19" fmla="*/ 280987 h 552450"/>
              <a:gd name="connsiteX20" fmla="*/ 547688 w 621506"/>
              <a:gd name="connsiteY20" fmla="*/ 190500 h 552450"/>
              <a:gd name="connsiteX21" fmla="*/ 588169 w 621506"/>
              <a:gd name="connsiteY21" fmla="*/ 97631 h 552450"/>
              <a:gd name="connsiteX22" fmla="*/ 611981 w 621506"/>
              <a:gd name="connsiteY22" fmla="*/ 38100 h 552450"/>
              <a:gd name="connsiteX23" fmla="*/ 614363 w 621506"/>
              <a:gd name="connsiteY23" fmla="*/ 11906 h 552450"/>
              <a:gd name="connsiteX24" fmla="*/ 614363 w 621506"/>
              <a:gd name="connsiteY24" fmla="*/ 4762 h 552450"/>
              <a:gd name="connsiteX25" fmla="*/ 609600 w 621506"/>
              <a:gd name="connsiteY25" fmla="*/ 0 h 552450"/>
              <a:gd name="connsiteX26" fmla="*/ 592931 w 621506"/>
              <a:gd name="connsiteY26" fmla="*/ 9525 h 552450"/>
              <a:gd name="connsiteX27" fmla="*/ 566738 w 621506"/>
              <a:gd name="connsiteY27" fmla="*/ 30956 h 552450"/>
              <a:gd name="connsiteX28" fmla="*/ 526256 w 621506"/>
              <a:gd name="connsiteY28" fmla="*/ 80962 h 552450"/>
              <a:gd name="connsiteX29" fmla="*/ 481013 w 621506"/>
              <a:gd name="connsiteY29" fmla="*/ 150018 h 552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621506" h="552450">
                <a:moveTo>
                  <a:pt x="481013" y="150018"/>
                </a:moveTo>
                <a:lnTo>
                  <a:pt x="431006" y="211931"/>
                </a:lnTo>
                <a:lnTo>
                  <a:pt x="392906" y="254793"/>
                </a:lnTo>
                <a:lnTo>
                  <a:pt x="338138" y="311943"/>
                </a:lnTo>
                <a:lnTo>
                  <a:pt x="271463" y="361950"/>
                </a:lnTo>
                <a:lnTo>
                  <a:pt x="166688" y="423862"/>
                </a:lnTo>
                <a:lnTo>
                  <a:pt x="85725" y="466725"/>
                </a:lnTo>
                <a:lnTo>
                  <a:pt x="30956" y="497681"/>
                </a:lnTo>
                <a:lnTo>
                  <a:pt x="7144" y="519112"/>
                </a:lnTo>
                <a:lnTo>
                  <a:pt x="0" y="552450"/>
                </a:lnTo>
                <a:lnTo>
                  <a:pt x="621506" y="495300"/>
                </a:lnTo>
                <a:lnTo>
                  <a:pt x="571500" y="488156"/>
                </a:lnTo>
                <a:lnTo>
                  <a:pt x="528638" y="478631"/>
                </a:lnTo>
                <a:lnTo>
                  <a:pt x="509588" y="469106"/>
                </a:lnTo>
                <a:lnTo>
                  <a:pt x="497681" y="454818"/>
                </a:lnTo>
                <a:lnTo>
                  <a:pt x="490538" y="440531"/>
                </a:lnTo>
                <a:lnTo>
                  <a:pt x="488156" y="421481"/>
                </a:lnTo>
                <a:lnTo>
                  <a:pt x="490538" y="395287"/>
                </a:lnTo>
                <a:lnTo>
                  <a:pt x="500063" y="335756"/>
                </a:lnTo>
                <a:lnTo>
                  <a:pt x="514350" y="280987"/>
                </a:lnTo>
                <a:lnTo>
                  <a:pt x="547688" y="190500"/>
                </a:lnTo>
                <a:lnTo>
                  <a:pt x="588169" y="97631"/>
                </a:lnTo>
                <a:lnTo>
                  <a:pt x="611981" y="38100"/>
                </a:lnTo>
                <a:lnTo>
                  <a:pt x="614363" y="11906"/>
                </a:lnTo>
                <a:lnTo>
                  <a:pt x="614363" y="4762"/>
                </a:lnTo>
                <a:lnTo>
                  <a:pt x="609600" y="0"/>
                </a:lnTo>
                <a:lnTo>
                  <a:pt x="592931" y="9525"/>
                </a:lnTo>
                <a:lnTo>
                  <a:pt x="566738" y="30956"/>
                </a:lnTo>
                <a:cubicBezTo>
                  <a:pt x="555626" y="42862"/>
                  <a:pt x="540543" y="61118"/>
                  <a:pt x="526256" y="80962"/>
                </a:cubicBezTo>
                <a:cubicBezTo>
                  <a:pt x="511969" y="100806"/>
                  <a:pt x="496888" y="128190"/>
                  <a:pt x="481013" y="150018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152099DB-898A-4099-AA9C-498F5ACDC5ED}"/>
              </a:ext>
            </a:extLst>
          </p:cNvPr>
          <p:cNvSpPr/>
          <p:nvPr/>
        </p:nvSpPr>
        <p:spPr>
          <a:xfrm rot="16200000">
            <a:off x="3117056" y="2788444"/>
            <a:ext cx="4149725" cy="1766888"/>
          </a:xfrm>
          <a:custGeom>
            <a:avLst/>
            <a:gdLst>
              <a:gd name="connsiteX0" fmla="*/ 2311494 w 4150492"/>
              <a:gd name="connsiteY0" fmla="*/ 1329110 h 1767614"/>
              <a:gd name="connsiteX1" fmla="*/ 2185722 w 4150492"/>
              <a:gd name="connsiteY1" fmla="*/ 1305315 h 1767614"/>
              <a:gd name="connsiteX2" fmla="*/ 2042953 w 4150492"/>
              <a:gd name="connsiteY2" fmla="*/ 1274722 h 1767614"/>
              <a:gd name="connsiteX3" fmla="*/ 1862793 w 4150492"/>
              <a:gd name="connsiteY3" fmla="*/ 1227132 h 1767614"/>
              <a:gd name="connsiteX4" fmla="*/ 1771013 w 4150492"/>
              <a:gd name="connsiteY4" fmla="*/ 1199938 h 1767614"/>
              <a:gd name="connsiteX5" fmla="*/ 1648639 w 4150492"/>
              <a:gd name="connsiteY5" fmla="*/ 1159147 h 1767614"/>
              <a:gd name="connsiteX6" fmla="*/ 1509270 w 4150492"/>
              <a:gd name="connsiteY6" fmla="*/ 1108158 h 1767614"/>
              <a:gd name="connsiteX7" fmla="*/ 1356303 w 4150492"/>
              <a:gd name="connsiteY7" fmla="*/ 1040173 h 1767614"/>
              <a:gd name="connsiteX8" fmla="*/ 1250926 w 4150492"/>
              <a:gd name="connsiteY8" fmla="*/ 989184 h 1767614"/>
              <a:gd name="connsiteX9" fmla="*/ 1165945 w 4150492"/>
              <a:gd name="connsiteY9" fmla="*/ 944994 h 1767614"/>
              <a:gd name="connsiteX10" fmla="*/ 1046971 w 4150492"/>
              <a:gd name="connsiteY10" fmla="*/ 877009 h 1767614"/>
              <a:gd name="connsiteX11" fmla="*/ 938195 w 4150492"/>
              <a:gd name="connsiteY11" fmla="*/ 812423 h 1767614"/>
              <a:gd name="connsiteX12" fmla="*/ 819221 w 4150492"/>
              <a:gd name="connsiteY12" fmla="*/ 734240 h 1767614"/>
              <a:gd name="connsiteX13" fmla="*/ 720642 w 4150492"/>
              <a:gd name="connsiteY13" fmla="*/ 662855 h 1767614"/>
              <a:gd name="connsiteX14" fmla="*/ 615265 w 4150492"/>
              <a:gd name="connsiteY14" fmla="*/ 584673 h 1767614"/>
              <a:gd name="connsiteX15" fmla="*/ 492892 w 4150492"/>
              <a:gd name="connsiteY15" fmla="*/ 479296 h 1767614"/>
              <a:gd name="connsiteX16" fmla="*/ 384116 w 4150492"/>
              <a:gd name="connsiteY16" fmla="*/ 377318 h 1767614"/>
              <a:gd name="connsiteX17" fmla="*/ 282138 w 4150492"/>
              <a:gd name="connsiteY17" fmla="*/ 271941 h 1767614"/>
              <a:gd name="connsiteX18" fmla="*/ 197157 w 4150492"/>
              <a:gd name="connsiteY18" fmla="*/ 180161 h 1767614"/>
              <a:gd name="connsiteX19" fmla="*/ 125772 w 4150492"/>
              <a:gd name="connsiteY19" fmla="*/ 95180 h 1767614"/>
              <a:gd name="connsiteX20" fmla="*/ 71384 w 4150492"/>
              <a:gd name="connsiteY20" fmla="*/ 23795 h 1767614"/>
              <a:gd name="connsiteX21" fmla="*/ 61187 w 4150492"/>
              <a:gd name="connsiteY21" fmla="*/ 13597 h 1767614"/>
              <a:gd name="connsiteX22" fmla="*/ 40791 w 4150492"/>
              <a:gd name="connsiteY22" fmla="*/ 0 h 1767614"/>
              <a:gd name="connsiteX23" fmla="*/ 20395 w 4150492"/>
              <a:gd name="connsiteY23" fmla="*/ 0 h 1767614"/>
              <a:gd name="connsiteX24" fmla="*/ 6798 w 4150492"/>
              <a:gd name="connsiteY24" fmla="*/ 0 h 1767614"/>
              <a:gd name="connsiteX25" fmla="*/ 0 w 4150492"/>
              <a:gd name="connsiteY25" fmla="*/ 6799 h 1767614"/>
              <a:gd name="connsiteX26" fmla="*/ 0 w 4150492"/>
              <a:gd name="connsiteY26" fmla="*/ 20396 h 1767614"/>
              <a:gd name="connsiteX27" fmla="*/ 13597 w 4150492"/>
              <a:gd name="connsiteY27" fmla="*/ 54389 h 1767614"/>
              <a:gd name="connsiteX28" fmla="*/ 88381 w 4150492"/>
              <a:gd name="connsiteY28" fmla="*/ 169963 h 1767614"/>
              <a:gd name="connsiteX29" fmla="*/ 132571 w 4150492"/>
              <a:gd name="connsiteY29" fmla="*/ 234549 h 1767614"/>
              <a:gd name="connsiteX30" fmla="*/ 231149 w 4150492"/>
              <a:gd name="connsiteY30" fmla="*/ 363721 h 1767614"/>
              <a:gd name="connsiteX31" fmla="*/ 319530 w 4150492"/>
              <a:gd name="connsiteY31" fmla="*/ 475896 h 1767614"/>
              <a:gd name="connsiteX32" fmla="*/ 421508 w 4150492"/>
              <a:gd name="connsiteY32" fmla="*/ 588072 h 1767614"/>
              <a:gd name="connsiteX33" fmla="*/ 506489 w 4150492"/>
              <a:gd name="connsiteY33" fmla="*/ 676452 h 1767614"/>
              <a:gd name="connsiteX34" fmla="*/ 588071 w 4150492"/>
              <a:gd name="connsiteY34" fmla="*/ 751236 h 1767614"/>
              <a:gd name="connsiteX35" fmla="*/ 679851 w 4150492"/>
              <a:gd name="connsiteY35" fmla="*/ 829419 h 1767614"/>
              <a:gd name="connsiteX36" fmla="*/ 781829 w 4150492"/>
              <a:gd name="connsiteY36" fmla="*/ 904203 h 1767614"/>
              <a:gd name="connsiteX37" fmla="*/ 904202 w 4150492"/>
              <a:gd name="connsiteY37" fmla="*/ 992583 h 1767614"/>
              <a:gd name="connsiteX38" fmla="*/ 1029975 w 4150492"/>
              <a:gd name="connsiteY38" fmla="*/ 1077565 h 1767614"/>
              <a:gd name="connsiteX39" fmla="*/ 1193139 w 4150492"/>
              <a:gd name="connsiteY39" fmla="*/ 1172744 h 1767614"/>
              <a:gd name="connsiteX40" fmla="*/ 1366501 w 4150492"/>
              <a:gd name="connsiteY40" fmla="*/ 1261125 h 1767614"/>
              <a:gd name="connsiteX41" fmla="*/ 1536464 w 4150492"/>
              <a:gd name="connsiteY41" fmla="*/ 1332509 h 1767614"/>
              <a:gd name="connsiteX42" fmla="*/ 1669035 w 4150492"/>
              <a:gd name="connsiteY42" fmla="*/ 1380099 h 1767614"/>
              <a:gd name="connsiteX43" fmla="*/ 1798207 w 4150492"/>
              <a:gd name="connsiteY43" fmla="*/ 1424289 h 1767614"/>
              <a:gd name="connsiteX44" fmla="*/ 1913781 w 4150492"/>
              <a:gd name="connsiteY44" fmla="*/ 1458281 h 1767614"/>
              <a:gd name="connsiteX45" fmla="*/ 2063349 w 4150492"/>
              <a:gd name="connsiteY45" fmla="*/ 1505871 h 1767614"/>
              <a:gd name="connsiteX46" fmla="*/ 2219714 w 4150492"/>
              <a:gd name="connsiteY46" fmla="*/ 1539864 h 1767614"/>
              <a:gd name="connsiteX47" fmla="*/ 2406674 w 4150492"/>
              <a:gd name="connsiteY47" fmla="*/ 1577255 h 1767614"/>
              <a:gd name="connsiteX48" fmla="*/ 2607230 w 4150492"/>
              <a:gd name="connsiteY48" fmla="*/ 1611248 h 1767614"/>
              <a:gd name="connsiteX49" fmla="*/ 2695610 w 4150492"/>
              <a:gd name="connsiteY49" fmla="*/ 1628244 h 1767614"/>
              <a:gd name="connsiteX50" fmla="*/ 2902965 w 4150492"/>
              <a:gd name="connsiteY50" fmla="*/ 1645241 h 1767614"/>
              <a:gd name="connsiteX51" fmla="*/ 3144312 w 4150492"/>
              <a:gd name="connsiteY51" fmla="*/ 1665636 h 1767614"/>
              <a:gd name="connsiteX52" fmla="*/ 3368663 w 4150492"/>
              <a:gd name="connsiteY52" fmla="*/ 1686032 h 1767614"/>
              <a:gd name="connsiteX53" fmla="*/ 3593014 w 4150492"/>
              <a:gd name="connsiteY53" fmla="*/ 1703028 h 1767614"/>
              <a:gd name="connsiteX54" fmla="*/ 3776574 w 4150492"/>
              <a:gd name="connsiteY54" fmla="*/ 1709826 h 1767614"/>
              <a:gd name="connsiteX55" fmla="*/ 3786772 w 4150492"/>
              <a:gd name="connsiteY55" fmla="*/ 1709826 h 1767614"/>
              <a:gd name="connsiteX56" fmla="*/ 3807167 w 4150492"/>
              <a:gd name="connsiteY56" fmla="*/ 1730222 h 1767614"/>
              <a:gd name="connsiteX57" fmla="*/ 3820764 w 4150492"/>
              <a:gd name="connsiteY57" fmla="*/ 1743819 h 1767614"/>
              <a:gd name="connsiteX58" fmla="*/ 3830962 w 4150492"/>
              <a:gd name="connsiteY58" fmla="*/ 1754017 h 1767614"/>
              <a:gd name="connsiteX59" fmla="*/ 3847958 w 4150492"/>
              <a:gd name="connsiteY59" fmla="*/ 1764215 h 1767614"/>
              <a:gd name="connsiteX60" fmla="*/ 3861555 w 4150492"/>
              <a:gd name="connsiteY60" fmla="*/ 1767614 h 1767614"/>
              <a:gd name="connsiteX61" fmla="*/ 3881951 w 4150492"/>
              <a:gd name="connsiteY61" fmla="*/ 1767614 h 1767614"/>
              <a:gd name="connsiteX62" fmla="*/ 3898947 w 4150492"/>
              <a:gd name="connsiteY62" fmla="*/ 1764215 h 1767614"/>
              <a:gd name="connsiteX63" fmla="*/ 3922742 w 4150492"/>
              <a:gd name="connsiteY63" fmla="*/ 1754017 h 1767614"/>
              <a:gd name="connsiteX64" fmla="*/ 3970332 w 4150492"/>
              <a:gd name="connsiteY64" fmla="*/ 1720024 h 1767614"/>
              <a:gd name="connsiteX65" fmla="*/ 4014522 w 4150492"/>
              <a:gd name="connsiteY65" fmla="*/ 1679233 h 1767614"/>
              <a:gd name="connsiteX66" fmla="*/ 4051914 w 4150492"/>
              <a:gd name="connsiteY66" fmla="*/ 1638442 h 1767614"/>
              <a:gd name="connsiteX67" fmla="*/ 4079108 w 4150492"/>
              <a:gd name="connsiteY67" fmla="*/ 1601050 h 1767614"/>
              <a:gd name="connsiteX68" fmla="*/ 4099503 w 4150492"/>
              <a:gd name="connsiteY68" fmla="*/ 1560259 h 1767614"/>
              <a:gd name="connsiteX69" fmla="*/ 4119899 w 4150492"/>
              <a:gd name="connsiteY69" fmla="*/ 1509270 h 1767614"/>
              <a:gd name="connsiteX70" fmla="*/ 4136895 w 4150492"/>
              <a:gd name="connsiteY70" fmla="*/ 1458281 h 1767614"/>
              <a:gd name="connsiteX71" fmla="*/ 4147093 w 4150492"/>
              <a:gd name="connsiteY71" fmla="*/ 1400494 h 1767614"/>
              <a:gd name="connsiteX72" fmla="*/ 4150492 w 4150492"/>
              <a:gd name="connsiteY72" fmla="*/ 1325710 h 1767614"/>
              <a:gd name="connsiteX73" fmla="*/ 4150492 w 4150492"/>
              <a:gd name="connsiteY73" fmla="*/ 1264524 h 1767614"/>
              <a:gd name="connsiteX74" fmla="*/ 4143694 w 4150492"/>
              <a:gd name="connsiteY74" fmla="*/ 1240729 h 1767614"/>
              <a:gd name="connsiteX75" fmla="*/ 4130097 w 4150492"/>
              <a:gd name="connsiteY75" fmla="*/ 1230531 h 1767614"/>
              <a:gd name="connsiteX76" fmla="*/ 4116500 w 4150492"/>
              <a:gd name="connsiteY76" fmla="*/ 1233931 h 1767614"/>
              <a:gd name="connsiteX77" fmla="*/ 4096104 w 4150492"/>
              <a:gd name="connsiteY77" fmla="*/ 1254326 h 1767614"/>
              <a:gd name="connsiteX78" fmla="*/ 4055313 w 4150492"/>
              <a:gd name="connsiteY78" fmla="*/ 1329110 h 1767614"/>
              <a:gd name="connsiteX79" fmla="*/ 4024720 w 4150492"/>
              <a:gd name="connsiteY79" fmla="*/ 1380099 h 1767614"/>
              <a:gd name="connsiteX80" fmla="*/ 3994126 w 4150492"/>
              <a:gd name="connsiteY80" fmla="*/ 1417490 h 1767614"/>
              <a:gd name="connsiteX81" fmla="*/ 3960134 w 4150492"/>
              <a:gd name="connsiteY81" fmla="*/ 1448084 h 1767614"/>
              <a:gd name="connsiteX82" fmla="*/ 3936339 w 4150492"/>
              <a:gd name="connsiteY82" fmla="*/ 1458281 h 1767614"/>
              <a:gd name="connsiteX83" fmla="*/ 3885350 w 4150492"/>
              <a:gd name="connsiteY83" fmla="*/ 1465080 h 1767614"/>
              <a:gd name="connsiteX84" fmla="*/ 3779973 w 4150492"/>
              <a:gd name="connsiteY84" fmla="*/ 1465080 h 1767614"/>
              <a:gd name="connsiteX85" fmla="*/ 3664398 w 4150492"/>
              <a:gd name="connsiteY85" fmla="*/ 1461681 h 1767614"/>
              <a:gd name="connsiteX86" fmla="*/ 3501234 w 4150492"/>
              <a:gd name="connsiteY86" fmla="*/ 1451483 h 1767614"/>
              <a:gd name="connsiteX87" fmla="*/ 3256488 w 4150492"/>
              <a:gd name="connsiteY87" fmla="*/ 1431087 h 1767614"/>
              <a:gd name="connsiteX88" fmla="*/ 3045734 w 4150492"/>
              <a:gd name="connsiteY88" fmla="*/ 1414091 h 1767614"/>
              <a:gd name="connsiteX89" fmla="*/ 2763595 w 4150492"/>
              <a:gd name="connsiteY89" fmla="*/ 1397095 h 1767614"/>
              <a:gd name="connsiteX90" fmla="*/ 2624226 w 4150492"/>
              <a:gd name="connsiteY90" fmla="*/ 1376699 h 1767614"/>
              <a:gd name="connsiteX91" fmla="*/ 2478058 w 4150492"/>
              <a:gd name="connsiteY91" fmla="*/ 1356304 h 1767614"/>
              <a:gd name="connsiteX92" fmla="*/ 2311494 w 4150492"/>
              <a:gd name="connsiteY92" fmla="*/ 1329110 h 1767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4150492" h="1767614">
                <a:moveTo>
                  <a:pt x="2311494" y="1329110"/>
                </a:moveTo>
                <a:lnTo>
                  <a:pt x="2185722" y="1305315"/>
                </a:lnTo>
                <a:lnTo>
                  <a:pt x="2042953" y="1274722"/>
                </a:lnTo>
                <a:lnTo>
                  <a:pt x="1862793" y="1227132"/>
                </a:lnTo>
                <a:lnTo>
                  <a:pt x="1771013" y="1199938"/>
                </a:lnTo>
                <a:lnTo>
                  <a:pt x="1648639" y="1159147"/>
                </a:lnTo>
                <a:lnTo>
                  <a:pt x="1509270" y="1108158"/>
                </a:lnTo>
                <a:lnTo>
                  <a:pt x="1356303" y="1040173"/>
                </a:lnTo>
                <a:lnTo>
                  <a:pt x="1250926" y="989184"/>
                </a:lnTo>
                <a:lnTo>
                  <a:pt x="1165945" y="944994"/>
                </a:lnTo>
                <a:lnTo>
                  <a:pt x="1046971" y="877009"/>
                </a:lnTo>
                <a:lnTo>
                  <a:pt x="938195" y="812423"/>
                </a:lnTo>
                <a:lnTo>
                  <a:pt x="819221" y="734240"/>
                </a:lnTo>
                <a:lnTo>
                  <a:pt x="720642" y="662855"/>
                </a:lnTo>
                <a:lnTo>
                  <a:pt x="615265" y="584673"/>
                </a:lnTo>
                <a:lnTo>
                  <a:pt x="492892" y="479296"/>
                </a:lnTo>
                <a:lnTo>
                  <a:pt x="384116" y="377318"/>
                </a:lnTo>
                <a:lnTo>
                  <a:pt x="282138" y="271941"/>
                </a:lnTo>
                <a:lnTo>
                  <a:pt x="197157" y="180161"/>
                </a:lnTo>
                <a:lnTo>
                  <a:pt x="125772" y="95180"/>
                </a:lnTo>
                <a:lnTo>
                  <a:pt x="71384" y="23795"/>
                </a:lnTo>
                <a:lnTo>
                  <a:pt x="61187" y="13597"/>
                </a:lnTo>
                <a:lnTo>
                  <a:pt x="40791" y="0"/>
                </a:lnTo>
                <a:lnTo>
                  <a:pt x="20395" y="0"/>
                </a:lnTo>
                <a:lnTo>
                  <a:pt x="6798" y="0"/>
                </a:lnTo>
                <a:lnTo>
                  <a:pt x="0" y="6799"/>
                </a:lnTo>
                <a:lnTo>
                  <a:pt x="0" y="20396"/>
                </a:lnTo>
                <a:lnTo>
                  <a:pt x="13597" y="54389"/>
                </a:lnTo>
                <a:lnTo>
                  <a:pt x="88381" y="169963"/>
                </a:lnTo>
                <a:lnTo>
                  <a:pt x="132571" y="234549"/>
                </a:lnTo>
                <a:lnTo>
                  <a:pt x="231149" y="363721"/>
                </a:lnTo>
                <a:lnTo>
                  <a:pt x="319530" y="475896"/>
                </a:lnTo>
                <a:lnTo>
                  <a:pt x="421508" y="588072"/>
                </a:lnTo>
                <a:lnTo>
                  <a:pt x="506489" y="676452"/>
                </a:lnTo>
                <a:lnTo>
                  <a:pt x="588071" y="751236"/>
                </a:lnTo>
                <a:lnTo>
                  <a:pt x="679851" y="829419"/>
                </a:lnTo>
                <a:lnTo>
                  <a:pt x="781829" y="904203"/>
                </a:lnTo>
                <a:lnTo>
                  <a:pt x="904202" y="992583"/>
                </a:lnTo>
                <a:lnTo>
                  <a:pt x="1029975" y="1077565"/>
                </a:lnTo>
                <a:lnTo>
                  <a:pt x="1193139" y="1172744"/>
                </a:lnTo>
                <a:lnTo>
                  <a:pt x="1366501" y="1261125"/>
                </a:lnTo>
                <a:lnTo>
                  <a:pt x="1536464" y="1332509"/>
                </a:lnTo>
                <a:lnTo>
                  <a:pt x="1669035" y="1380099"/>
                </a:lnTo>
                <a:lnTo>
                  <a:pt x="1798207" y="1424289"/>
                </a:lnTo>
                <a:lnTo>
                  <a:pt x="1913781" y="1458281"/>
                </a:lnTo>
                <a:lnTo>
                  <a:pt x="2063349" y="1505871"/>
                </a:lnTo>
                <a:lnTo>
                  <a:pt x="2219714" y="1539864"/>
                </a:lnTo>
                <a:lnTo>
                  <a:pt x="2406674" y="1577255"/>
                </a:lnTo>
                <a:lnTo>
                  <a:pt x="2607230" y="1611248"/>
                </a:lnTo>
                <a:lnTo>
                  <a:pt x="2695610" y="1628244"/>
                </a:lnTo>
                <a:lnTo>
                  <a:pt x="2902965" y="1645241"/>
                </a:lnTo>
                <a:lnTo>
                  <a:pt x="3144312" y="1665636"/>
                </a:lnTo>
                <a:lnTo>
                  <a:pt x="3368663" y="1686032"/>
                </a:lnTo>
                <a:lnTo>
                  <a:pt x="3593014" y="1703028"/>
                </a:lnTo>
                <a:lnTo>
                  <a:pt x="3776574" y="1709826"/>
                </a:lnTo>
                <a:lnTo>
                  <a:pt x="3786772" y="1709826"/>
                </a:lnTo>
                <a:lnTo>
                  <a:pt x="3807167" y="1730222"/>
                </a:lnTo>
                <a:lnTo>
                  <a:pt x="3820764" y="1743819"/>
                </a:lnTo>
                <a:lnTo>
                  <a:pt x="3830962" y="1754017"/>
                </a:lnTo>
                <a:lnTo>
                  <a:pt x="3847958" y="1764215"/>
                </a:lnTo>
                <a:lnTo>
                  <a:pt x="3861555" y="1767614"/>
                </a:lnTo>
                <a:lnTo>
                  <a:pt x="3881951" y="1767614"/>
                </a:lnTo>
                <a:lnTo>
                  <a:pt x="3898947" y="1764215"/>
                </a:lnTo>
                <a:lnTo>
                  <a:pt x="3922742" y="1754017"/>
                </a:lnTo>
                <a:lnTo>
                  <a:pt x="3970332" y="1720024"/>
                </a:lnTo>
                <a:lnTo>
                  <a:pt x="4014522" y="1679233"/>
                </a:lnTo>
                <a:lnTo>
                  <a:pt x="4051914" y="1638442"/>
                </a:lnTo>
                <a:lnTo>
                  <a:pt x="4079108" y="1601050"/>
                </a:lnTo>
                <a:lnTo>
                  <a:pt x="4099503" y="1560259"/>
                </a:lnTo>
                <a:lnTo>
                  <a:pt x="4119899" y="1509270"/>
                </a:lnTo>
                <a:lnTo>
                  <a:pt x="4136895" y="1458281"/>
                </a:lnTo>
                <a:lnTo>
                  <a:pt x="4147093" y="1400494"/>
                </a:lnTo>
                <a:lnTo>
                  <a:pt x="4150492" y="1325710"/>
                </a:lnTo>
                <a:lnTo>
                  <a:pt x="4150492" y="1264524"/>
                </a:lnTo>
                <a:lnTo>
                  <a:pt x="4143694" y="1240729"/>
                </a:lnTo>
                <a:lnTo>
                  <a:pt x="4130097" y="1230531"/>
                </a:lnTo>
                <a:lnTo>
                  <a:pt x="4116500" y="1233931"/>
                </a:lnTo>
                <a:lnTo>
                  <a:pt x="4096104" y="1254326"/>
                </a:lnTo>
                <a:lnTo>
                  <a:pt x="4055313" y="1329110"/>
                </a:lnTo>
                <a:lnTo>
                  <a:pt x="4024720" y="1380099"/>
                </a:lnTo>
                <a:lnTo>
                  <a:pt x="3994126" y="1417490"/>
                </a:lnTo>
                <a:lnTo>
                  <a:pt x="3960134" y="1448084"/>
                </a:lnTo>
                <a:lnTo>
                  <a:pt x="3936339" y="1458281"/>
                </a:lnTo>
                <a:lnTo>
                  <a:pt x="3885350" y="1465080"/>
                </a:lnTo>
                <a:lnTo>
                  <a:pt x="3779973" y="1465080"/>
                </a:lnTo>
                <a:lnTo>
                  <a:pt x="3664398" y="1461681"/>
                </a:lnTo>
                <a:lnTo>
                  <a:pt x="3501234" y="1451483"/>
                </a:lnTo>
                <a:lnTo>
                  <a:pt x="3256488" y="1431087"/>
                </a:lnTo>
                <a:lnTo>
                  <a:pt x="3045734" y="1414091"/>
                </a:lnTo>
                <a:lnTo>
                  <a:pt x="2763595" y="1397095"/>
                </a:lnTo>
                <a:lnTo>
                  <a:pt x="2624226" y="1376699"/>
                </a:lnTo>
                <a:lnTo>
                  <a:pt x="2478058" y="1356304"/>
                </a:lnTo>
                <a:lnTo>
                  <a:pt x="2311494" y="132911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7" name="フリーフォーム 106">
            <a:extLst>
              <a:ext uri="{FF2B5EF4-FFF2-40B4-BE49-F238E27FC236}">
                <a16:creationId xmlns:a16="http://schemas.microsoft.com/office/drawing/2014/main" id="{B0C0F953-6A1B-4D8C-AD75-A70F3936351F}"/>
              </a:ext>
            </a:extLst>
          </p:cNvPr>
          <p:cNvSpPr/>
          <p:nvPr/>
        </p:nvSpPr>
        <p:spPr>
          <a:xfrm rot="16200000">
            <a:off x="5426869" y="3928269"/>
            <a:ext cx="2276475" cy="1731963"/>
          </a:xfrm>
          <a:custGeom>
            <a:avLst/>
            <a:gdLst>
              <a:gd name="connsiteX0" fmla="*/ 1426369 w 2276475"/>
              <a:gd name="connsiteY0" fmla="*/ 92868 h 1731168"/>
              <a:gd name="connsiteX1" fmla="*/ 1252537 w 2276475"/>
              <a:gd name="connsiteY1" fmla="*/ 73818 h 1731168"/>
              <a:gd name="connsiteX2" fmla="*/ 1097756 w 2276475"/>
              <a:gd name="connsiteY2" fmla="*/ 57150 h 1731168"/>
              <a:gd name="connsiteX3" fmla="*/ 914400 w 2276475"/>
              <a:gd name="connsiteY3" fmla="*/ 38100 h 1731168"/>
              <a:gd name="connsiteX4" fmla="*/ 740569 w 2276475"/>
              <a:gd name="connsiteY4" fmla="*/ 19050 h 1731168"/>
              <a:gd name="connsiteX5" fmla="*/ 569119 w 2276475"/>
              <a:gd name="connsiteY5" fmla="*/ 0 h 1731168"/>
              <a:gd name="connsiteX6" fmla="*/ 528637 w 2276475"/>
              <a:gd name="connsiteY6" fmla="*/ 0 h 1731168"/>
              <a:gd name="connsiteX7" fmla="*/ 483394 w 2276475"/>
              <a:gd name="connsiteY7" fmla="*/ 2381 h 1731168"/>
              <a:gd name="connsiteX8" fmla="*/ 442912 w 2276475"/>
              <a:gd name="connsiteY8" fmla="*/ 7143 h 1731168"/>
              <a:gd name="connsiteX9" fmla="*/ 411956 w 2276475"/>
              <a:gd name="connsiteY9" fmla="*/ 14287 h 1731168"/>
              <a:gd name="connsiteX10" fmla="*/ 378619 w 2276475"/>
              <a:gd name="connsiteY10" fmla="*/ 26193 h 1731168"/>
              <a:gd name="connsiteX11" fmla="*/ 350044 w 2276475"/>
              <a:gd name="connsiteY11" fmla="*/ 38100 h 1731168"/>
              <a:gd name="connsiteX12" fmla="*/ 316706 w 2276475"/>
              <a:gd name="connsiteY12" fmla="*/ 57150 h 1731168"/>
              <a:gd name="connsiteX13" fmla="*/ 278606 w 2276475"/>
              <a:gd name="connsiteY13" fmla="*/ 85725 h 1731168"/>
              <a:gd name="connsiteX14" fmla="*/ 235744 w 2276475"/>
              <a:gd name="connsiteY14" fmla="*/ 123825 h 1731168"/>
              <a:gd name="connsiteX15" fmla="*/ 190500 w 2276475"/>
              <a:gd name="connsiteY15" fmla="*/ 173831 h 1731168"/>
              <a:gd name="connsiteX16" fmla="*/ 142875 w 2276475"/>
              <a:gd name="connsiteY16" fmla="*/ 250031 h 1731168"/>
              <a:gd name="connsiteX17" fmla="*/ 92869 w 2276475"/>
              <a:gd name="connsiteY17" fmla="*/ 361950 h 1731168"/>
              <a:gd name="connsiteX18" fmla="*/ 59531 w 2276475"/>
              <a:gd name="connsiteY18" fmla="*/ 476250 h 1731168"/>
              <a:gd name="connsiteX19" fmla="*/ 30956 w 2276475"/>
              <a:gd name="connsiteY19" fmla="*/ 623887 h 1731168"/>
              <a:gd name="connsiteX20" fmla="*/ 11906 w 2276475"/>
              <a:gd name="connsiteY20" fmla="*/ 778668 h 1731168"/>
              <a:gd name="connsiteX21" fmla="*/ 2381 w 2276475"/>
              <a:gd name="connsiteY21" fmla="*/ 921543 h 1731168"/>
              <a:gd name="connsiteX22" fmla="*/ 0 w 2276475"/>
              <a:gd name="connsiteY22" fmla="*/ 1154906 h 1731168"/>
              <a:gd name="connsiteX23" fmla="*/ 4762 w 2276475"/>
              <a:gd name="connsiteY23" fmla="*/ 1316831 h 1731168"/>
              <a:gd name="connsiteX24" fmla="*/ 21431 w 2276475"/>
              <a:gd name="connsiteY24" fmla="*/ 1490662 h 1731168"/>
              <a:gd name="connsiteX25" fmla="*/ 23812 w 2276475"/>
              <a:gd name="connsiteY25" fmla="*/ 1540668 h 1731168"/>
              <a:gd name="connsiteX26" fmla="*/ 35719 w 2276475"/>
              <a:gd name="connsiteY26" fmla="*/ 1607343 h 1731168"/>
              <a:gd name="connsiteX27" fmla="*/ 50006 w 2276475"/>
              <a:gd name="connsiteY27" fmla="*/ 1647825 h 1731168"/>
              <a:gd name="connsiteX28" fmla="*/ 66675 w 2276475"/>
              <a:gd name="connsiteY28" fmla="*/ 1676400 h 1731168"/>
              <a:gd name="connsiteX29" fmla="*/ 83344 w 2276475"/>
              <a:gd name="connsiteY29" fmla="*/ 1700212 h 1731168"/>
              <a:gd name="connsiteX30" fmla="*/ 97631 w 2276475"/>
              <a:gd name="connsiteY30" fmla="*/ 1714500 h 1731168"/>
              <a:gd name="connsiteX31" fmla="*/ 109537 w 2276475"/>
              <a:gd name="connsiteY31" fmla="*/ 1721643 h 1731168"/>
              <a:gd name="connsiteX32" fmla="*/ 128587 w 2276475"/>
              <a:gd name="connsiteY32" fmla="*/ 1728787 h 1731168"/>
              <a:gd name="connsiteX33" fmla="*/ 140494 w 2276475"/>
              <a:gd name="connsiteY33" fmla="*/ 1731168 h 1731168"/>
              <a:gd name="connsiteX34" fmla="*/ 161925 w 2276475"/>
              <a:gd name="connsiteY34" fmla="*/ 1728787 h 1731168"/>
              <a:gd name="connsiteX35" fmla="*/ 183356 w 2276475"/>
              <a:gd name="connsiteY35" fmla="*/ 1719262 h 1731168"/>
              <a:gd name="connsiteX36" fmla="*/ 207169 w 2276475"/>
              <a:gd name="connsiteY36" fmla="*/ 1697831 h 1731168"/>
              <a:gd name="connsiteX37" fmla="*/ 238125 w 2276475"/>
              <a:gd name="connsiteY37" fmla="*/ 1662112 h 1731168"/>
              <a:gd name="connsiteX38" fmla="*/ 247650 w 2276475"/>
              <a:gd name="connsiteY38" fmla="*/ 1216818 h 1731168"/>
              <a:gd name="connsiteX39" fmla="*/ 233362 w 2276475"/>
              <a:gd name="connsiteY39" fmla="*/ 1152525 h 1731168"/>
              <a:gd name="connsiteX40" fmla="*/ 226219 w 2276475"/>
              <a:gd name="connsiteY40" fmla="*/ 1081087 h 1731168"/>
              <a:gd name="connsiteX41" fmla="*/ 223837 w 2276475"/>
              <a:gd name="connsiteY41" fmla="*/ 995362 h 1731168"/>
              <a:gd name="connsiteX42" fmla="*/ 223837 w 2276475"/>
              <a:gd name="connsiteY42" fmla="*/ 907256 h 1731168"/>
              <a:gd name="connsiteX43" fmla="*/ 226219 w 2276475"/>
              <a:gd name="connsiteY43" fmla="*/ 831056 h 1731168"/>
              <a:gd name="connsiteX44" fmla="*/ 230981 w 2276475"/>
              <a:gd name="connsiteY44" fmla="*/ 731043 h 1731168"/>
              <a:gd name="connsiteX45" fmla="*/ 238125 w 2276475"/>
              <a:gd name="connsiteY45" fmla="*/ 645318 h 1731168"/>
              <a:gd name="connsiteX46" fmla="*/ 252412 w 2276475"/>
              <a:gd name="connsiteY46" fmla="*/ 542925 h 1731168"/>
              <a:gd name="connsiteX47" fmla="*/ 269081 w 2276475"/>
              <a:gd name="connsiteY47" fmla="*/ 471487 h 1731168"/>
              <a:gd name="connsiteX48" fmla="*/ 290512 w 2276475"/>
              <a:gd name="connsiteY48" fmla="*/ 395287 h 1731168"/>
              <a:gd name="connsiteX49" fmla="*/ 302419 w 2276475"/>
              <a:gd name="connsiteY49" fmla="*/ 364331 h 1731168"/>
              <a:gd name="connsiteX50" fmla="*/ 319087 w 2276475"/>
              <a:gd name="connsiteY50" fmla="*/ 326231 h 1731168"/>
              <a:gd name="connsiteX51" fmla="*/ 330994 w 2276475"/>
              <a:gd name="connsiteY51" fmla="*/ 309562 h 1731168"/>
              <a:gd name="connsiteX52" fmla="*/ 345281 w 2276475"/>
              <a:gd name="connsiteY52" fmla="*/ 290512 h 1731168"/>
              <a:gd name="connsiteX53" fmla="*/ 371475 w 2276475"/>
              <a:gd name="connsiteY53" fmla="*/ 269081 h 1731168"/>
              <a:gd name="connsiteX54" fmla="*/ 397669 w 2276475"/>
              <a:gd name="connsiteY54" fmla="*/ 254793 h 1731168"/>
              <a:gd name="connsiteX55" fmla="*/ 419100 w 2276475"/>
              <a:gd name="connsiteY55" fmla="*/ 242887 h 1731168"/>
              <a:gd name="connsiteX56" fmla="*/ 454819 w 2276475"/>
              <a:gd name="connsiteY56" fmla="*/ 230981 h 1731168"/>
              <a:gd name="connsiteX57" fmla="*/ 495300 w 2276475"/>
              <a:gd name="connsiteY57" fmla="*/ 219075 h 1731168"/>
              <a:gd name="connsiteX58" fmla="*/ 564356 w 2276475"/>
              <a:gd name="connsiteY58" fmla="*/ 209550 h 1731168"/>
              <a:gd name="connsiteX59" fmla="*/ 626269 w 2276475"/>
              <a:gd name="connsiteY59" fmla="*/ 204787 h 1731168"/>
              <a:gd name="connsiteX60" fmla="*/ 697706 w 2276475"/>
              <a:gd name="connsiteY60" fmla="*/ 204787 h 1731168"/>
              <a:gd name="connsiteX61" fmla="*/ 785812 w 2276475"/>
              <a:gd name="connsiteY61" fmla="*/ 207168 h 1731168"/>
              <a:gd name="connsiteX62" fmla="*/ 902494 w 2276475"/>
              <a:gd name="connsiteY62" fmla="*/ 214312 h 1731168"/>
              <a:gd name="connsiteX63" fmla="*/ 1078706 w 2276475"/>
              <a:gd name="connsiteY63" fmla="*/ 238125 h 1731168"/>
              <a:gd name="connsiteX64" fmla="*/ 1309687 w 2276475"/>
              <a:gd name="connsiteY64" fmla="*/ 273843 h 1731168"/>
              <a:gd name="connsiteX65" fmla="*/ 1600200 w 2276475"/>
              <a:gd name="connsiteY65" fmla="*/ 323850 h 1731168"/>
              <a:gd name="connsiteX66" fmla="*/ 1824037 w 2276475"/>
              <a:gd name="connsiteY66" fmla="*/ 369093 h 1731168"/>
              <a:gd name="connsiteX67" fmla="*/ 1914525 w 2276475"/>
              <a:gd name="connsiteY67" fmla="*/ 395287 h 1731168"/>
              <a:gd name="connsiteX68" fmla="*/ 1969294 w 2276475"/>
              <a:gd name="connsiteY68" fmla="*/ 414337 h 1731168"/>
              <a:gd name="connsiteX69" fmla="*/ 1983581 w 2276475"/>
              <a:gd name="connsiteY69" fmla="*/ 426243 h 1731168"/>
              <a:gd name="connsiteX70" fmla="*/ 1993106 w 2276475"/>
              <a:gd name="connsiteY70" fmla="*/ 440531 h 1731168"/>
              <a:gd name="connsiteX71" fmla="*/ 2005012 w 2276475"/>
              <a:gd name="connsiteY71" fmla="*/ 457200 h 1731168"/>
              <a:gd name="connsiteX72" fmla="*/ 2016919 w 2276475"/>
              <a:gd name="connsiteY72" fmla="*/ 464343 h 1731168"/>
              <a:gd name="connsiteX73" fmla="*/ 2033587 w 2276475"/>
              <a:gd name="connsiteY73" fmla="*/ 471487 h 1731168"/>
              <a:gd name="connsiteX74" fmla="*/ 2045494 w 2276475"/>
              <a:gd name="connsiteY74" fmla="*/ 473868 h 1731168"/>
              <a:gd name="connsiteX75" fmla="*/ 2074069 w 2276475"/>
              <a:gd name="connsiteY75" fmla="*/ 466725 h 1731168"/>
              <a:gd name="connsiteX76" fmla="*/ 2102644 w 2276475"/>
              <a:gd name="connsiteY76" fmla="*/ 447675 h 1731168"/>
              <a:gd name="connsiteX77" fmla="*/ 2131219 w 2276475"/>
              <a:gd name="connsiteY77" fmla="*/ 423862 h 1731168"/>
              <a:gd name="connsiteX78" fmla="*/ 2162175 w 2276475"/>
              <a:gd name="connsiteY78" fmla="*/ 381000 h 1731168"/>
              <a:gd name="connsiteX79" fmla="*/ 2185987 w 2276475"/>
              <a:gd name="connsiteY79" fmla="*/ 333375 h 1731168"/>
              <a:gd name="connsiteX80" fmla="*/ 2216944 w 2276475"/>
              <a:gd name="connsiteY80" fmla="*/ 247650 h 1731168"/>
              <a:gd name="connsiteX81" fmla="*/ 2276475 w 2276475"/>
              <a:gd name="connsiteY81" fmla="*/ 50006 h 1731168"/>
              <a:gd name="connsiteX82" fmla="*/ 2164556 w 2276475"/>
              <a:gd name="connsiteY82" fmla="*/ 21431 h 1731168"/>
              <a:gd name="connsiteX83" fmla="*/ 2107406 w 2276475"/>
              <a:gd name="connsiteY83" fmla="*/ 83343 h 1731168"/>
              <a:gd name="connsiteX84" fmla="*/ 2083594 w 2276475"/>
              <a:gd name="connsiteY84" fmla="*/ 102393 h 1731168"/>
              <a:gd name="connsiteX85" fmla="*/ 2052637 w 2276475"/>
              <a:gd name="connsiteY85" fmla="*/ 116681 h 1731168"/>
              <a:gd name="connsiteX86" fmla="*/ 2009775 w 2276475"/>
              <a:gd name="connsiteY86" fmla="*/ 128587 h 1731168"/>
              <a:gd name="connsiteX87" fmla="*/ 1952625 w 2276475"/>
              <a:gd name="connsiteY87" fmla="*/ 138112 h 1731168"/>
              <a:gd name="connsiteX88" fmla="*/ 1912144 w 2276475"/>
              <a:gd name="connsiteY88" fmla="*/ 140493 h 1731168"/>
              <a:gd name="connsiteX89" fmla="*/ 1824037 w 2276475"/>
              <a:gd name="connsiteY89" fmla="*/ 133350 h 1731168"/>
              <a:gd name="connsiteX90" fmla="*/ 1604962 w 2276475"/>
              <a:gd name="connsiteY90" fmla="*/ 109537 h 1731168"/>
              <a:gd name="connsiteX91" fmla="*/ 1426369 w 2276475"/>
              <a:gd name="connsiteY91" fmla="*/ 92868 h 17311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</a:cxnLst>
            <a:rect l="l" t="t" r="r" b="b"/>
            <a:pathLst>
              <a:path w="2276475" h="1731168">
                <a:moveTo>
                  <a:pt x="1426369" y="92868"/>
                </a:moveTo>
                <a:lnTo>
                  <a:pt x="1252537" y="73818"/>
                </a:lnTo>
                <a:lnTo>
                  <a:pt x="1097756" y="57150"/>
                </a:lnTo>
                <a:lnTo>
                  <a:pt x="914400" y="38100"/>
                </a:lnTo>
                <a:lnTo>
                  <a:pt x="740569" y="19050"/>
                </a:lnTo>
                <a:lnTo>
                  <a:pt x="569119" y="0"/>
                </a:lnTo>
                <a:lnTo>
                  <a:pt x="528637" y="0"/>
                </a:lnTo>
                <a:lnTo>
                  <a:pt x="483394" y="2381"/>
                </a:lnTo>
                <a:lnTo>
                  <a:pt x="442912" y="7143"/>
                </a:lnTo>
                <a:lnTo>
                  <a:pt x="411956" y="14287"/>
                </a:lnTo>
                <a:lnTo>
                  <a:pt x="378619" y="26193"/>
                </a:lnTo>
                <a:lnTo>
                  <a:pt x="350044" y="38100"/>
                </a:lnTo>
                <a:lnTo>
                  <a:pt x="316706" y="57150"/>
                </a:lnTo>
                <a:lnTo>
                  <a:pt x="278606" y="85725"/>
                </a:lnTo>
                <a:lnTo>
                  <a:pt x="235744" y="123825"/>
                </a:lnTo>
                <a:lnTo>
                  <a:pt x="190500" y="173831"/>
                </a:lnTo>
                <a:lnTo>
                  <a:pt x="142875" y="250031"/>
                </a:lnTo>
                <a:lnTo>
                  <a:pt x="92869" y="361950"/>
                </a:lnTo>
                <a:lnTo>
                  <a:pt x="59531" y="476250"/>
                </a:lnTo>
                <a:lnTo>
                  <a:pt x="30956" y="623887"/>
                </a:lnTo>
                <a:lnTo>
                  <a:pt x="11906" y="778668"/>
                </a:lnTo>
                <a:lnTo>
                  <a:pt x="2381" y="921543"/>
                </a:lnTo>
                <a:cubicBezTo>
                  <a:pt x="1587" y="999331"/>
                  <a:pt x="794" y="1077118"/>
                  <a:pt x="0" y="1154906"/>
                </a:cubicBezTo>
                <a:lnTo>
                  <a:pt x="4762" y="1316831"/>
                </a:lnTo>
                <a:lnTo>
                  <a:pt x="21431" y="1490662"/>
                </a:lnTo>
                <a:lnTo>
                  <a:pt x="23812" y="1540668"/>
                </a:lnTo>
                <a:lnTo>
                  <a:pt x="35719" y="1607343"/>
                </a:lnTo>
                <a:lnTo>
                  <a:pt x="50006" y="1647825"/>
                </a:lnTo>
                <a:lnTo>
                  <a:pt x="66675" y="1676400"/>
                </a:lnTo>
                <a:lnTo>
                  <a:pt x="83344" y="1700212"/>
                </a:lnTo>
                <a:lnTo>
                  <a:pt x="97631" y="1714500"/>
                </a:lnTo>
                <a:lnTo>
                  <a:pt x="109537" y="1721643"/>
                </a:lnTo>
                <a:lnTo>
                  <a:pt x="128587" y="1728787"/>
                </a:lnTo>
                <a:lnTo>
                  <a:pt x="140494" y="1731168"/>
                </a:lnTo>
                <a:lnTo>
                  <a:pt x="161925" y="1728787"/>
                </a:lnTo>
                <a:lnTo>
                  <a:pt x="183356" y="1719262"/>
                </a:lnTo>
                <a:lnTo>
                  <a:pt x="207169" y="1697831"/>
                </a:lnTo>
                <a:lnTo>
                  <a:pt x="238125" y="1662112"/>
                </a:lnTo>
                <a:lnTo>
                  <a:pt x="247650" y="1216818"/>
                </a:lnTo>
                <a:lnTo>
                  <a:pt x="233362" y="1152525"/>
                </a:lnTo>
                <a:lnTo>
                  <a:pt x="226219" y="1081087"/>
                </a:lnTo>
                <a:lnTo>
                  <a:pt x="223837" y="995362"/>
                </a:lnTo>
                <a:lnTo>
                  <a:pt x="223837" y="907256"/>
                </a:lnTo>
                <a:lnTo>
                  <a:pt x="226219" y="831056"/>
                </a:lnTo>
                <a:lnTo>
                  <a:pt x="230981" y="731043"/>
                </a:lnTo>
                <a:lnTo>
                  <a:pt x="238125" y="645318"/>
                </a:lnTo>
                <a:lnTo>
                  <a:pt x="252412" y="542925"/>
                </a:lnTo>
                <a:lnTo>
                  <a:pt x="269081" y="471487"/>
                </a:lnTo>
                <a:lnTo>
                  <a:pt x="290512" y="395287"/>
                </a:lnTo>
                <a:lnTo>
                  <a:pt x="302419" y="364331"/>
                </a:lnTo>
                <a:lnTo>
                  <a:pt x="319087" y="326231"/>
                </a:lnTo>
                <a:lnTo>
                  <a:pt x="330994" y="309562"/>
                </a:lnTo>
                <a:lnTo>
                  <a:pt x="345281" y="290512"/>
                </a:lnTo>
                <a:lnTo>
                  <a:pt x="371475" y="269081"/>
                </a:lnTo>
                <a:lnTo>
                  <a:pt x="397669" y="254793"/>
                </a:lnTo>
                <a:lnTo>
                  <a:pt x="419100" y="242887"/>
                </a:lnTo>
                <a:lnTo>
                  <a:pt x="454819" y="230981"/>
                </a:lnTo>
                <a:lnTo>
                  <a:pt x="495300" y="219075"/>
                </a:lnTo>
                <a:lnTo>
                  <a:pt x="564356" y="209550"/>
                </a:lnTo>
                <a:lnTo>
                  <a:pt x="626269" y="204787"/>
                </a:lnTo>
                <a:lnTo>
                  <a:pt x="697706" y="204787"/>
                </a:lnTo>
                <a:lnTo>
                  <a:pt x="785812" y="207168"/>
                </a:lnTo>
                <a:lnTo>
                  <a:pt x="902494" y="214312"/>
                </a:lnTo>
                <a:lnTo>
                  <a:pt x="1078706" y="238125"/>
                </a:lnTo>
                <a:lnTo>
                  <a:pt x="1309687" y="273843"/>
                </a:lnTo>
                <a:lnTo>
                  <a:pt x="1600200" y="323850"/>
                </a:lnTo>
                <a:lnTo>
                  <a:pt x="1824037" y="369093"/>
                </a:lnTo>
                <a:lnTo>
                  <a:pt x="1914525" y="395287"/>
                </a:lnTo>
                <a:lnTo>
                  <a:pt x="1969294" y="414337"/>
                </a:lnTo>
                <a:lnTo>
                  <a:pt x="1983581" y="426243"/>
                </a:lnTo>
                <a:lnTo>
                  <a:pt x="1993106" y="440531"/>
                </a:lnTo>
                <a:lnTo>
                  <a:pt x="2005012" y="457200"/>
                </a:lnTo>
                <a:lnTo>
                  <a:pt x="2016919" y="464343"/>
                </a:lnTo>
                <a:lnTo>
                  <a:pt x="2033587" y="471487"/>
                </a:lnTo>
                <a:lnTo>
                  <a:pt x="2045494" y="473868"/>
                </a:lnTo>
                <a:lnTo>
                  <a:pt x="2074069" y="466725"/>
                </a:lnTo>
                <a:lnTo>
                  <a:pt x="2102644" y="447675"/>
                </a:lnTo>
                <a:lnTo>
                  <a:pt x="2131219" y="423862"/>
                </a:lnTo>
                <a:lnTo>
                  <a:pt x="2162175" y="381000"/>
                </a:lnTo>
                <a:lnTo>
                  <a:pt x="2185987" y="333375"/>
                </a:lnTo>
                <a:lnTo>
                  <a:pt x="2216944" y="247650"/>
                </a:lnTo>
                <a:lnTo>
                  <a:pt x="2276475" y="50006"/>
                </a:lnTo>
                <a:lnTo>
                  <a:pt x="2164556" y="21431"/>
                </a:lnTo>
                <a:lnTo>
                  <a:pt x="2107406" y="83343"/>
                </a:lnTo>
                <a:lnTo>
                  <a:pt x="2083594" y="102393"/>
                </a:lnTo>
                <a:lnTo>
                  <a:pt x="2052637" y="116681"/>
                </a:lnTo>
                <a:lnTo>
                  <a:pt x="2009775" y="128587"/>
                </a:lnTo>
                <a:lnTo>
                  <a:pt x="1952625" y="138112"/>
                </a:lnTo>
                <a:lnTo>
                  <a:pt x="1912144" y="140493"/>
                </a:lnTo>
                <a:lnTo>
                  <a:pt x="1824037" y="133350"/>
                </a:lnTo>
                <a:lnTo>
                  <a:pt x="1604962" y="109537"/>
                </a:lnTo>
                <a:lnTo>
                  <a:pt x="1426369" y="928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240FD86E-1A92-42DC-9C9E-12E8DECBC508}"/>
              </a:ext>
            </a:extLst>
          </p:cNvPr>
          <p:cNvSpPr/>
          <p:nvPr/>
        </p:nvSpPr>
        <p:spPr>
          <a:xfrm>
            <a:off x="6818313" y="4802188"/>
            <a:ext cx="606425" cy="993775"/>
          </a:xfrm>
          <a:custGeom>
            <a:avLst/>
            <a:gdLst>
              <a:gd name="connsiteX0" fmla="*/ 376237 w 607219"/>
              <a:gd name="connsiteY0" fmla="*/ 338138 h 992982"/>
              <a:gd name="connsiteX1" fmla="*/ 395287 w 607219"/>
              <a:gd name="connsiteY1" fmla="*/ 533400 h 992982"/>
              <a:gd name="connsiteX2" fmla="*/ 404812 w 607219"/>
              <a:gd name="connsiteY2" fmla="*/ 652463 h 992982"/>
              <a:gd name="connsiteX3" fmla="*/ 407194 w 607219"/>
              <a:gd name="connsiteY3" fmla="*/ 683419 h 992982"/>
              <a:gd name="connsiteX4" fmla="*/ 416719 w 607219"/>
              <a:gd name="connsiteY4" fmla="*/ 716757 h 992982"/>
              <a:gd name="connsiteX5" fmla="*/ 438150 w 607219"/>
              <a:gd name="connsiteY5" fmla="*/ 762000 h 992982"/>
              <a:gd name="connsiteX6" fmla="*/ 471487 w 607219"/>
              <a:gd name="connsiteY6" fmla="*/ 812007 h 992982"/>
              <a:gd name="connsiteX7" fmla="*/ 502444 w 607219"/>
              <a:gd name="connsiteY7" fmla="*/ 850107 h 992982"/>
              <a:gd name="connsiteX8" fmla="*/ 531019 w 607219"/>
              <a:gd name="connsiteY8" fmla="*/ 881063 h 992982"/>
              <a:gd name="connsiteX9" fmla="*/ 542925 w 607219"/>
              <a:gd name="connsiteY9" fmla="*/ 890588 h 992982"/>
              <a:gd name="connsiteX10" fmla="*/ 590550 w 607219"/>
              <a:gd name="connsiteY10" fmla="*/ 935832 h 992982"/>
              <a:gd name="connsiteX11" fmla="*/ 607219 w 607219"/>
              <a:gd name="connsiteY11" fmla="*/ 992982 h 992982"/>
              <a:gd name="connsiteX12" fmla="*/ 0 w 607219"/>
              <a:gd name="connsiteY12" fmla="*/ 900113 h 992982"/>
              <a:gd name="connsiteX13" fmla="*/ 54769 w 607219"/>
              <a:gd name="connsiteY13" fmla="*/ 892969 h 992982"/>
              <a:gd name="connsiteX14" fmla="*/ 102394 w 607219"/>
              <a:gd name="connsiteY14" fmla="*/ 878682 h 992982"/>
              <a:gd name="connsiteX15" fmla="*/ 135731 w 607219"/>
              <a:gd name="connsiteY15" fmla="*/ 862013 h 992982"/>
              <a:gd name="connsiteX16" fmla="*/ 157162 w 607219"/>
              <a:gd name="connsiteY16" fmla="*/ 847725 h 992982"/>
              <a:gd name="connsiteX17" fmla="*/ 171450 w 607219"/>
              <a:gd name="connsiteY17" fmla="*/ 833438 h 992982"/>
              <a:gd name="connsiteX18" fmla="*/ 188119 w 607219"/>
              <a:gd name="connsiteY18" fmla="*/ 802482 h 992982"/>
              <a:gd name="connsiteX19" fmla="*/ 200025 w 607219"/>
              <a:gd name="connsiteY19" fmla="*/ 766763 h 992982"/>
              <a:gd name="connsiteX20" fmla="*/ 209550 w 607219"/>
              <a:gd name="connsiteY20" fmla="*/ 719138 h 992982"/>
              <a:gd name="connsiteX21" fmla="*/ 238125 w 607219"/>
              <a:gd name="connsiteY21" fmla="*/ 533400 h 992982"/>
              <a:gd name="connsiteX22" fmla="*/ 266700 w 607219"/>
              <a:gd name="connsiteY22" fmla="*/ 319088 h 992982"/>
              <a:gd name="connsiteX23" fmla="*/ 283369 w 607219"/>
              <a:gd name="connsiteY23" fmla="*/ 147638 h 992982"/>
              <a:gd name="connsiteX24" fmla="*/ 290512 w 607219"/>
              <a:gd name="connsiteY24" fmla="*/ 35719 h 992982"/>
              <a:gd name="connsiteX25" fmla="*/ 292894 w 607219"/>
              <a:gd name="connsiteY25" fmla="*/ 14288 h 992982"/>
              <a:gd name="connsiteX26" fmla="*/ 300037 w 607219"/>
              <a:gd name="connsiteY26" fmla="*/ 4763 h 992982"/>
              <a:gd name="connsiteX27" fmla="*/ 311944 w 607219"/>
              <a:gd name="connsiteY27" fmla="*/ 0 h 992982"/>
              <a:gd name="connsiteX28" fmla="*/ 330994 w 607219"/>
              <a:gd name="connsiteY28" fmla="*/ 4763 h 992982"/>
              <a:gd name="connsiteX29" fmla="*/ 335756 w 607219"/>
              <a:gd name="connsiteY29" fmla="*/ 11907 h 992982"/>
              <a:gd name="connsiteX30" fmla="*/ 342900 w 607219"/>
              <a:gd name="connsiteY30" fmla="*/ 52388 h 992982"/>
              <a:gd name="connsiteX31" fmla="*/ 376237 w 607219"/>
              <a:gd name="connsiteY31" fmla="*/ 338138 h 992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07219" h="992982">
                <a:moveTo>
                  <a:pt x="376237" y="338138"/>
                </a:moveTo>
                <a:lnTo>
                  <a:pt x="395287" y="533400"/>
                </a:lnTo>
                <a:lnTo>
                  <a:pt x="404812" y="652463"/>
                </a:lnTo>
                <a:lnTo>
                  <a:pt x="407194" y="683419"/>
                </a:lnTo>
                <a:lnTo>
                  <a:pt x="416719" y="716757"/>
                </a:lnTo>
                <a:lnTo>
                  <a:pt x="438150" y="762000"/>
                </a:lnTo>
                <a:lnTo>
                  <a:pt x="471487" y="812007"/>
                </a:lnTo>
                <a:lnTo>
                  <a:pt x="502444" y="850107"/>
                </a:lnTo>
                <a:lnTo>
                  <a:pt x="531019" y="881063"/>
                </a:lnTo>
                <a:lnTo>
                  <a:pt x="542925" y="890588"/>
                </a:lnTo>
                <a:lnTo>
                  <a:pt x="590550" y="935832"/>
                </a:lnTo>
                <a:lnTo>
                  <a:pt x="607219" y="992982"/>
                </a:lnTo>
                <a:lnTo>
                  <a:pt x="0" y="900113"/>
                </a:lnTo>
                <a:lnTo>
                  <a:pt x="54769" y="892969"/>
                </a:lnTo>
                <a:lnTo>
                  <a:pt x="102394" y="878682"/>
                </a:lnTo>
                <a:lnTo>
                  <a:pt x="135731" y="862013"/>
                </a:lnTo>
                <a:lnTo>
                  <a:pt x="157162" y="847725"/>
                </a:lnTo>
                <a:lnTo>
                  <a:pt x="171450" y="833438"/>
                </a:lnTo>
                <a:lnTo>
                  <a:pt x="188119" y="802482"/>
                </a:lnTo>
                <a:lnTo>
                  <a:pt x="200025" y="766763"/>
                </a:lnTo>
                <a:lnTo>
                  <a:pt x="209550" y="719138"/>
                </a:lnTo>
                <a:lnTo>
                  <a:pt x="238125" y="533400"/>
                </a:lnTo>
                <a:lnTo>
                  <a:pt x="266700" y="319088"/>
                </a:lnTo>
                <a:lnTo>
                  <a:pt x="283369" y="147638"/>
                </a:lnTo>
                <a:lnTo>
                  <a:pt x="290512" y="35719"/>
                </a:lnTo>
                <a:lnTo>
                  <a:pt x="292894" y="14288"/>
                </a:lnTo>
                <a:lnTo>
                  <a:pt x="300037" y="4763"/>
                </a:lnTo>
                <a:lnTo>
                  <a:pt x="311944" y="0"/>
                </a:lnTo>
                <a:lnTo>
                  <a:pt x="330994" y="4763"/>
                </a:lnTo>
                <a:lnTo>
                  <a:pt x="335756" y="11907"/>
                </a:lnTo>
                <a:lnTo>
                  <a:pt x="342900" y="52388"/>
                </a:lnTo>
                <a:lnTo>
                  <a:pt x="376237" y="33813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59686EAA-B10D-4418-9A52-D82E462BF86B}"/>
              </a:ext>
            </a:extLst>
          </p:cNvPr>
          <p:cNvGrpSpPr>
            <a:grpSpLocks/>
          </p:cNvGrpSpPr>
          <p:nvPr/>
        </p:nvGrpSpPr>
        <p:grpSpPr bwMode="auto">
          <a:xfrm>
            <a:off x="2592388" y="1528763"/>
            <a:ext cx="4822825" cy="4514850"/>
            <a:chOff x="2762250" y="1685925"/>
            <a:chExt cx="4821238" cy="4514850"/>
          </a:xfrm>
        </p:grpSpPr>
        <p:sp>
          <p:nvSpPr>
            <p:cNvPr id="16" name="フリーフォーム 93">
              <a:extLst>
                <a:ext uri="{FF2B5EF4-FFF2-40B4-BE49-F238E27FC236}">
                  <a16:creationId xmlns:a16="http://schemas.microsoft.com/office/drawing/2014/main" id="{14F5D7B5-DE91-4A12-85FA-DB14C2496333}"/>
                </a:ext>
              </a:extLst>
            </p:cNvPr>
            <p:cNvSpPr/>
            <p:nvPr/>
          </p:nvSpPr>
          <p:spPr>
            <a:xfrm>
              <a:off x="3847743" y="1685925"/>
              <a:ext cx="485615" cy="947737"/>
            </a:xfrm>
            <a:custGeom>
              <a:avLst/>
              <a:gdLst>
                <a:gd name="connsiteX0" fmla="*/ 164306 w 485775"/>
                <a:gd name="connsiteY0" fmla="*/ 647700 h 947738"/>
                <a:gd name="connsiteX1" fmla="*/ 166688 w 485775"/>
                <a:gd name="connsiteY1" fmla="*/ 557213 h 947738"/>
                <a:gd name="connsiteX2" fmla="*/ 166688 w 485775"/>
                <a:gd name="connsiteY2" fmla="*/ 476250 h 947738"/>
                <a:gd name="connsiteX3" fmla="*/ 164306 w 485775"/>
                <a:gd name="connsiteY3" fmla="*/ 388144 h 947738"/>
                <a:gd name="connsiteX4" fmla="*/ 161925 w 485775"/>
                <a:gd name="connsiteY4" fmla="*/ 326231 h 947738"/>
                <a:gd name="connsiteX5" fmla="*/ 157163 w 485775"/>
                <a:gd name="connsiteY5" fmla="*/ 271463 h 947738"/>
                <a:gd name="connsiteX6" fmla="*/ 152400 w 485775"/>
                <a:gd name="connsiteY6" fmla="*/ 230981 h 947738"/>
                <a:gd name="connsiteX7" fmla="*/ 142875 w 485775"/>
                <a:gd name="connsiteY7" fmla="*/ 195263 h 947738"/>
                <a:gd name="connsiteX8" fmla="*/ 130969 w 485775"/>
                <a:gd name="connsiteY8" fmla="*/ 171450 h 947738"/>
                <a:gd name="connsiteX9" fmla="*/ 119063 w 485775"/>
                <a:gd name="connsiteY9" fmla="*/ 154781 h 947738"/>
                <a:gd name="connsiteX10" fmla="*/ 100013 w 485775"/>
                <a:gd name="connsiteY10" fmla="*/ 130969 h 947738"/>
                <a:gd name="connsiteX11" fmla="*/ 73819 w 485775"/>
                <a:gd name="connsiteY11" fmla="*/ 102394 h 947738"/>
                <a:gd name="connsiteX12" fmla="*/ 54769 w 485775"/>
                <a:gd name="connsiteY12" fmla="*/ 88106 h 947738"/>
                <a:gd name="connsiteX13" fmla="*/ 30956 w 485775"/>
                <a:gd name="connsiteY13" fmla="*/ 71438 h 947738"/>
                <a:gd name="connsiteX14" fmla="*/ 11906 w 485775"/>
                <a:gd name="connsiteY14" fmla="*/ 54769 h 947738"/>
                <a:gd name="connsiteX15" fmla="*/ 2381 w 485775"/>
                <a:gd name="connsiteY15" fmla="*/ 38100 h 947738"/>
                <a:gd name="connsiteX16" fmla="*/ 0 w 485775"/>
                <a:gd name="connsiteY16" fmla="*/ 28575 h 947738"/>
                <a:gd name="connsiteX17" fmla="*/ 2381 w 485775"/>
                <a:gd name="connsiteY17" fmla="*/ 19050 h 947738"/>
                <a:gd name="connsiteX18" fmla="*/ 9525 w 485775"/>
                <a:gd name="connsiteY18" fmla="*/ 11906 h 947738"/>
                <a:gd name="connsiteX19" fmla="*/ 33338 w 485775"/>
                <a:gd name="connsiteY19" fmla="*/ 4763 h 947738"/>
                <a:gd name="connsiteX20" fmla="*/ 64294 w 485775"/>
                <a:gd name="connsiteY20" fmla="*/ 0 h 947738"/>
                <a:gd name="connsiteX21" fmla="*/ 80963 w 485775"/>
                <a:gd name="connsiteY21" fmla="*/ 0 h 947738"/>
                <a:gd name="connsiteX22" fmla="*/ 111919 w 485775"/>
                <a:gd name="connsiteY22" fmla="*/ 7144 h 947738"/>
                <a:gd name="connsiteX23" fmla="*/ 185738 w 485775"/>
                <a:gd name="connsiteY23" fmla="*/ 33338 h 947738"/>
                <a:gd name="connsiteX24" fmla="*/ 278606 w 485775"/>
                <a:gd name="connsiteY24" fmla="*/ 76200 h 947738"/>
                <a:gd name="connsiteX25" fmla="*/ 359569 w 485775"/>
                <a:gd name="connsiteY25" fmla="*/ 116681 h 947738"/>
                <a:gd name="connsiteX26" fmla="*/ 411956 w 485775"/>
                <a:gd name="connsiteY26" fmla="*/ 150019 h 947738"/>
                <a:gd name="connsiteX27" fmla="*/ 459581 w 485775"/>
                <a:gd name="connsiteY27" fmla="*/ 185738 h 947738"/>
                <a:gd name="connsiteX28" fmla="*/ 471488 w 485775"/>
                <a:gd name="connsiteY28" fmla="*/ 200025 h 947738"/>
                <a:gd name="connsiteX29" fmla="*/ 481013 w 485775"/>
                <a:gd name="connsiteY29" fmla="*/ 216694 h 947738"/>
                <a:gd name="connsiteX30" fmla="*/ 485775 w 485775"/>
                <a:gd name="connsiteY30" fmla="*/ 228600 h 947738"/>
                <a:gd name="connsiteX31" fmla="*/ 485775 w 485775"/>
                <a:gd name="connsiteY31" fmla="*/ 245269 h 947738"/>
                <a:gd name="connsiteX32" fmla="*/ 478631 w 485775"/>
                <a:gd name="connsiteY32" fmla="*/ 264319 h 947738"/>
                <a:gd name="connsiteX33" fmla="*/ 459581 w 485775"/>
                <a:gd name="connsiteY33" fmla="*/ 288131 h 947738"/>
                <a:gd name="connsiteX34" fmla="*/ 431006 w 485775"/>
                <a:gd name="connsiteY34" fmla="*/ 309563 h 947738"/>
                <a:gd name="connsiteX35" fmla="*/ 423863 w 485775"/>
                <a:gd name="connsiteY35" fmla="*/ 316706 h 947738"/>
                <a:gd name="connsiteX36" fmla="*/ 414338 w 485775"/>
                <a:gd name="connsiteY36" fmla="*/ 335756 h 947738"/>
                <a:gd name="connsiteX37" fmla="*/ 390525 w 485775"/>
                <a:gd name="connsiteY37" fmla="*/ 416719 h 947738"/>
                <a:gd name="connsiteX38" fmla="*/ 364331 w 485775"/>
                <a:gd name="connsiteY38" fmla="*/ 576263 h 947738"/>
                <a:gd name="connsiteX39" fmla="*/ 321469 w 485775"/>
                <a:gd name="connsiteY39" fmla="*/ 928688 h 947738"/>
                <a:gd name="connsiteX40" fmla="*/ 150019 w 485775"/>
                <a:gd name="connsiteY40" fmla="*/ 947738 h 947738"/>
                <a:gd name="connsiteX41" fmla="*/ 157163 w 485775"/>
                <a:gd name="connsiteY41" fmla="*/ 831056 h 947738"/>
                <a:gd name="connsiteX42" fmla="*/ 164306 w 485775"/>
                <a:gd name="connsiteY42" fmla="*/ 647700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775" h="947738">
                  <a:moveTo>
                    <a:pt x="164306" y="647700"/>
                  </a:moveTo>
                  <a:lnTo>
                    <a:pt x="166688" y="557213"/>
                  </a:lnTo>
                  <a:lnTo>
                    <a:pt x="166688" y="476250"/>
                  </a:lnTo>
                  <a:lnTo>
                    <a:pt x="164306" y="388144"/>
                  </a:lnTo>
                  <a:cubicBezTo>
                    <a:pt x="163512" y="367506"/>
                    <a:pt x="162719" y="346869"/>
                    <a:pt x="161925" y="326231"/>
                  </a:cubicBezTo>
                  <a:lnTo>
                    <a:pt x="157163" y="271463"/>
                  </a:lnTo>
                  <a:lnTo>
                    <a:pt x="152400" y="230981"/>
                  </a:lnTo>
                  <a:lnTo>
                    <a:pt x="142875" y="195263"/>
                  </a:lnTo>
                  <a:lnTo>
                    <a:pt x="130969" y="171450"/>
                  </a:lnTo>
                  <a:lnTo>
                    <a:pt x="119063" y="154781"/>
                  </a:lnTo>
                  <a:lnTo>
                    <a:pt x="100013" y="130969"/>
                  </a:lnTo>
                  <a:lnTo>
                    <a:pt x="73819" y="102394"/>
                  </a:lnTo>
                  <a:lnTo>
                    <a:pt x="54769" y="88106"/>
                  </a:lnTo>
                  <a:lnTo>
                    <a:pt x="30956" y="71438"/>
                  </a:lnTo>
                  <a:lnTo>
                    <a:pt x="11906" y="54769"/>
                  </a:lnTo>
                  <a:lnTo>
                    <a:pt x="2381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9525" y="11906"/>
                  </a:lnTo>
                  <a:lnTo>
                    <a:pt x="33338" y="4763"/>
                  </a:lnTo>
                  <a:lnTo>
                    <a:pt x="64294" y="0"/>
                  </a:lnTo>
                  <a:lnTo>
                    <a:pt x="80963" y="0"/>
                  </a:lnTo>
                  <a:lnTo>
                    <a:pt x="111919" y="7144"/>
                  </a:lnTo>
                  <a:lnTo>
                    <a:pt x="185738" y="33338"/>
                  </a:lnTo>
                  <a:lnTo>
                    <a:pt x="278606" y="76200"/>
                  </a:lnTo>
                  <a:lnTo>
                    <a:pt x="359569" y="116681"/>
                  </a:lnTo>
                  <a:lnTo>
                    <a:pt x="411956" y="150019"/>
                  </a:lnTo>
                  <a:lnTo>
                    <a:pt x="459581" y="185738"/>
                  </a:lnTo>
                  <a:lnTo>
                    <a:pt x="471488" y="200025"/>
                  </a:lnTo>
                  <a:lnTo>
                    <a:pt x="481013" y="216694"/>
                  </a:lnTo>
                  <a:lnTo>
                    <a:pt x="485775" y="228600"/>
                  </a:lnTo>
                  <a:lnTo>
                    <a:pt x="485775" y="245269"/>
                  </a:lnTo>
                  <a:lnTo>
                    <a:pt x="478631" y="264319"/>
                  </a:lnTo>
                  <a:lnTo>
                    <a:pt x="459581" y="288131"/>
                  </a:lnTo>
                  <a:lnTo>
                    <a:pt x="431006" y="309563"/>
                  </a:lnTo>
                  <a:lnTo>
                    <a:pt x="423863" y="316706"/>
                  </a:lnTo>
                  <a:lnTo>
                    <a:pt x="414338" y="335756"/>
                  </a:lnTo>
                  <a:lnTo>
                    <a:pt x="390525" y="416719"/>
                  </a:lnTo>
                  <a:lnTo>
                    <a:pt x="364331" y="576263"/>
                  </a:lnTo>
                  <a:lnTo>
                    <a:pt x="321469" y="928688"/>
                  </a:lnTo>
                  <a:lnTo>
                    <a:pt x="150019" y="947738"/>
                  </a:lnTo>
                  <a:lnTo>
                    <a:pt x="157163" y="831056"/>
                  </a:lnTo>
                  <a:lnTo>
                    <a:pt x="164306" y="647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5">
              <a:extLst>
                <a:ext uri="{FF2B5EF4-FFF2-40B4-BE49-F238E27FC236}">
                  <a16:creationId xmlns:a16="http://schemas.microsoft.com/office/drawing/2014/main" id="{D173E50C-C910-4AB0-8455-1E4D1949A00C}"/>
                </a:ext>
              </a:extLst>
            </p:cNvPr>
            <p:cNvSpPr/>
            <p:nvPr/>
          </p:nvSpPr>
          <p:spPr>
            <a:xfrm>
              <a:off x="3085993" y="3316287"/>
              <a:ext cx="518941" cy="1031875"/>
            </a:xfrm>
            <a:custGeom>
              <a:avLst/>
              <a:gdLst>
                <a:gd name="connsiteX0" fmla="*/ 452438 w 519113"/>
                <a:gd name="connsiteY0" fmla="*/ 531019 h 1031082"/>
                <a:gd name="connsiteX1" fmla="*/ 431006 w 519113"/>
                <a:gd name="connsiteY1" fmla="*/ 416719 h 1031082"/>
                <a:gd name="connsiteX2" fmla="*/ 395288 w 519113"/>
                <a:gd name="connsiteY2" fmla="*/ 259557 h 1031082"/>
                <a:gd name="connsiteX3" fmla="*/ 376238 w 519113"/>
                <a:gd name="connsiteY3" fmla="*/ 173832 h 1031082"/>
                <a:gd name="connsiteX4" fmla="*/ 247650 w 519113"/>
                <a:gd name="connsiteY4" fmla="*/ 66675 h 1031082"/>
                <a:gd name="connsiteX5" fmla="*/ 204788 w 519113"/>
                <a:gd name="connsiteY5" fmla="*/ 47625 h 1031082"/>
                <a:gd name="connsiteX6" fmla="*/ 133350 w 519113"/>
                <a:gd name="connsiteY6" fmla="*/ 21432 h 1031082"/>
                <a:gd name="connsiteX7" fmla="*/ 80963 w 519113"/>
                <a:gd name="connsiteY7" fmla="*/ 7144 h 1031082"/>
                <a:gd name="connsiteX8" fmla="*/ 59531 w 519113"/>
                <a:gd name="connsiteY8" fmla="*/ 0 h 1031082"/>
                <a:gd name="connsiteX9" fmla="*/ 38100 w 519113"/>
                <a:gd name="connsiteY9" fmla="*/ 0 h 1031082"/>
                <a:gd name="connsiteX10" fmla="*/ 23813 w 519113"/>
                <a:gd name="connsiteY10" fmla="*/ 0 h 1031082"/>
                <a:gd name="connsiteX11" fmla="*/ 7144 w 519113"/>
                <a:gd name="connsiteY11" fmla="*/ 4763 h 1031082"/>
                <a:gd name="connsiteX12" fmla="*/ 0 w 519113"/>
                <a:gd name="connsiteY12" fmla="*/ 14288 h 1031082"/>
                <a:gd name="connsiteX13" fmla="*/ 0 w 519113"/>
                <a:gd name="connsiteY13" fmla="*/ 23813 h 1031082"/>
                <a:gd name="connsiteX14" fmla="*/ 7144 w 519113"/>
                <a:gd name="connsiteY14" fmla="*/ 45244 h 1031082"/>
                <a:gd name="connsiteX15" fmla="*/ 28575 w 519113"/>
                <a:gd name="connsiteY15" fmla="*/ 64294 h 1031082"/>
                <a:gd name="connsiteX16" fmla="*/ 61913 w 519113"/>
                <a:gd name="connsiteY16" fmla="*/ 88107 h 1031082"/>
                <a:gd name="connsiteX17" fmla="*/ 100013 w 519113"/>
                <a:gd name="connsiteY17" fmla="*/ 123825 h 1031082"/>
                <a:gd name="connsiteX18" fmla="*/ 135731 w 519113"/>
                <a:gd name="connsiteY18" fmla="*/ 166688 h 1031082"/>
                <a:gd name="connsiteX19" fmla="*/ 169069 w 519113"/>
                <a:gd name="connsiteY19" fmla="*/ 219075 h 1031082"/>
                <a:gd name="connsiteX20" fmla="*/ 195263 w 519113"/>
                <a:gd name="connsiteY20" fmla="*/ 280988 h 1031082"/>
                <a:gd name="connsiteX21" fmla="*/ 204788 w 519113"/>
                <a:gd name="connsiteY21" fmla="*/ 314325 h 1031082"/>
                <a:gd name="connsiteX22" fmla="*/ 230981 w 519113"/>
                <a:gd name="connsiteY22" fmla="*/ 469107 h 1031082"/>
                <a:gd name="connsiteX23" fmla="*/ 264319 w 519113"/>
                <a:gd name="connsiteY23" fmla="*/ 681038 h 1031082"/>
                <a:gd name="connsiteX24" fmla="*/ 292894 w 519113"/>
                <a:gd name="connsiteY24" fmla="*/ 890588 h 1031082"/>
                <a:gd name="connsiteX25" fmla="*/ 295275 w 519113"/>
                <a:gd name="connsiteY25" fmla="*/ 916782 h 1031082"/>
                <a:gd name="connsiteX26" fmla="*/ 307181 w 519113"/>
                <a:gd name="connsiteY26" fmla="*/ 952500 h 1031082"/>
                <a:gd name="connsiteX27" fmla="*/ 319088 w 519113"/>
                <a:gd name="connsiteY27" fmla="*/ 973932 h 1031082"/>
                <a:gd name="connsiteX28" fmla="*/ 338138 w 519113"/>
                <a:gd name="connsiteY28" fmla="*/ 995363 h 1031082"/>
                <a:gd name="connsiteX29" fmla="*/ 359569 w 519113"/>
                <a:gd name="connsiteY29" fmla="*/ 1012032 h 1031082"/>
                <a:gd name="connsiteX30" fmla="*/ 381000 w 519113"/>
                <a:gd name="connsiteY30" fmla="*/ 1023938 h 1031082"/>
                <a:gd name="connsiteX31" fmla="*/ 397669 w 519113"/>
                <a:gd name="connsiteY31" fmla="*/ 1028700 h 1031082"/>
                <a:gd name="connsiteX32" fmla="*/ 411956 w 519113"/>
                <a:gd name="connsiteY32" fmla="*/ 1031082 h 1031082"/>
                <a:gd name="connsiteX33" fmla="*/ 428625 w 519113"/>
                <a:gd name="connsiteY33" fmla="*/ 1031082 h 1031082"/>
                <a:gd name="connsiteX34" fmla="*/ 447675 w 519113"/>
                <a:gd name="connsiteY34" fmla="*/ 1023938 h 1031082"/>
                <a:gd name="connsiteX35" fmla="*/ 464344 w 519113"/>
                <a:gd name="connsiteY35" fmla="*/ 1012032 h 1031082"/>
                <a:gd name="connsiteX36" fmla="*/ 473869 w 519113"/>
                <a:gd name="connsiteY36" fmla="*/ 1002507 h 1031082"/>
                <a:gd name="connsiteX37" fmla="*/ 485775 w 519113"/>
                <a:gd name="connsiteY37" fmla="*/ 985838 h 1031082"/>
                <a:gd name="connsiteX38" fmla="*/ 500063 w 519113"/>
                <a:gd name="connsiteY38" fmla="*/ 962025 h 1031082"/>
                <a:gd name="connsiteX39" fmla="*/ 511969 w 519113"/>
                <a:gd name="connsiteY39" fmla="*/ 928688 h 1031082"/>
                <a:gd name="connsiteX40" fmla="*/ 519113 w 519113"/>
                <a:gd name="connsiteY40" fmla="*/ 892969 h 1031082"/>
                <a:gd name="connsiteX41" fmla="*/ 495300 w 519113"/>
                <a:gd name="connsiteY41" fmla="*/ 754857 h 1031082"/>
                <a:gd name="connsiteX42" fmla="*/ 452438 w 519113"/>
                <a:gd name="connsiteY42" fmla="*/ 531019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3" h="1031082">
                  <a:moveTo>
                    <a:pt x="452438" y="531019"/>
                  </a:moveTo>
                  <a:lnTo>
                    <a:pt x="431006" y="416719"/>
                  </a:lnTo>
                  <a:lnTo>
                    <a:pt x="395288" y="259557"/>
                  </a:lnTo>
                  <a:lnTo>
                    <a:pt x="376238" y="173832"/>
                  </a:lnTo>
                  <a:lnTo>
                    <a:pt x="247650" y="66675"/>
                  </a:lnTo>
                  <a:lnTo>
                    <a:pt x="204788" y="47625"/>
                  </a:lnTo>
                  <a:lnTo>
                    <a:pt x="133350" y="21432"/>
                  </a:lnTo>
                  <a:lnTo>
                    <a:pt x="80963" y="7144"/>
                  </a:lnTo>
                  <a:lnTo>
                    <a:pt x="59531" y="0"/>
                  </a:lnTo>
                  <a:lnTo>
                    <a:pt x="38100" y="0"/>
                  </a:lnTo>
                  <a:lnTo>
                    <a:pt x="23813" y="0"/>
                  </a:lnTo>
                  <a:lnTo>
                    <a:pt x="7144" y="4763"/>
                  </a:lnTo>
                  <a:lnTo>
                    <a:pt x="0" y="14288"/>
                  </a:lnTo>
                  <a:lnTo>
                    <a:pt x="0" y="23813"/>
                  </a:lnTo>
                  <a:lnTo>
                    <a:pt x="7144" y="45244"/>
                  </a:lnTo>
                  <a:lnTo>
                    <a:pt x="28575" y="64294"/>
                  </a:lnTo>
                  <a:lnTo>
                    <a:pt x="61913" y="88107"/>
                  </a:lnTo>
                  <a:lnTo>
                    <a:pt x="100013" y="123825"/>
                  </a:lnTo>
                  <a:lnTo>
                    <a:pt x="135731" y="166688"/>
                  </a:lnTo>
                  <a:lnTo>
                    <a:pt x="169069" y="219075"/>
                  </a:lnTo>
                  <a:lnTo>
                    <a:pt x="195263" y="280988"/>
                  </a:lnTo>
                  <a:lnTo>
                    <a:pt x="204788" y="314325"/>
                  </a:lnTo>
                  <a:lnTo>
                    <a:pt x="230981" y="469107"/>
                  </a:lnTo>
                  <a:lnTo>
                    <a:pt x="264319" y="681038"/>
                  </a:lnTo>
                  <a:lnTo>
                    <a:pt x="292894" y="890588"/>
                  </a:lnTo>
                  <a:lnTo>
                    <a:pt x="295275" y="916782"/>
                  </a:lnTo>
                  <a:lnTo>
                    <a:pt x="307181" y="952500"/>
                  </a:lnTo>
                  <a:lnTo>
                    <a:pt x="319088" y="973932"/>
                  </a:lnTo>
                  <a:lnTo>
                    <a:pt x="338138" y="995363"/>
                  </a:lnTo>
                  <a:lnTo>
                    <a:pt x="359569" y="1012032"/>
                  </a:lnTo>
                  <a:lnTo>
                    <a:pt x="381000" y="1023938"/>
                  </a:lnTo>
                  <a:lnTo>
                    <a:pt x="397669" y="1028700"/>
                  </a:lnTo>
                  <a:lnTo>
                    <a:pt x="411956" y="1031082"/>
                  </a:lnTo>
                  <a:lnTo>
                    <a:pt x="428625" y="1031082"/>
                  </a:lnTo>
                  <a:lnTo>
                    <a:pt x="447675" y="1023938"/>
                  </a:lnTo>
                  <a:lnTo>
                    <a:pt x="464344" y="1012032"/>
                  </a:lnTo>
                  <a:lnTo>
                    <a:pt x="473869" y="1002507"/>
                  </a:lnTo>
                  <a:lnTo>
                    <a:pt x="485775" y="985838"/>
                  </a:lnTo>
                  <a:lnTo>
                    <a:pt x="500063" y="962025"/>
                  </a:lnTo>
                  <a:lnTo>
                    <a:pt x="511969" y="928688"/>
                  </a:lnTo>
                  <a:lnTo>
                    <a:pt x="519113" y="892969"/>
                  </a:lnTo>
                  <a:lnTo>
                    <a:pt x="495300" y="754857"/>
                  </a:lnTo>
                  <a:lnTo>
                    <a:pt x="452438" y="53101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8">
              <a:extLst>
                <a:ext uri="{FF2B5EF4-FFF2-40B4-BE49-F238E27FC236}">
                  <a16:creationId xmlns:a16="http://schemas.microsoft.com/office/drawing/2014/main" id="{004946F0-2D64-449B-8C4C-257ED9069494}"/>
                </a:ext>
              </a:extLst>
            </p:cNvPr>
            <p:cNvSpPr/>
            <p:nvPr/>
          </p:nvSpPr>
          <p:spPr>
            <a:xfrm>
              <a:off x="4519034" y="4481512"/>
              <a:ext cx="485615" cy="841375"/>
            </a:xfrm>
            <a:custGeom>
              <a:avLst/>
              <a:gdLst>
                <a:gd name="connsiteX0" fmla="*/ 176212 w 485775"/>
                <a:gd name="connsiteY0" fmla="*/ 457200 h 840581"/>
                <a:gd name="connsiteX1" fmla="*/ 145256 w 485775"/>
                <a:gd name="connsiteY1" fmla="*/ 366712 h 840581"/>
                <a:gd name="connsiteX2" fmla="*/ 90487 w 485775"/>
                <a:gd name="connsiteY2" fmla="*/ 235743 h 840581"/>
                <a:gd name="connsiteX3" fmla="*/ 45243 w 485775"/>
                <a:gd name="connsiteY3" fmla="*/ 135731 h 840581"/>
                <a:gd name="connsiteX4" fmla="*/ 2381 w 485775"/>
                <a:gd name="connsiteY4" fmla="*/ 47625 h 840581"/>
                <a:gd name="connsiteX5" fmla="*/ 0 w 485775"/>
                <a:gd name="connsiteY5" fmla="*/ 28575 h 840581"/>
                <a:gd name="connsiteX6" fmla="*/ 0 w 485775"/>
                <a:gd name="connsiteY6" fmla="*/ 14287 h 840581"/>
                <a:gd name="connsiteX7" fmla="*/ 4762 w 485775"/>
                <a:gd name="connsiteY7" fmla="*/ 4762 h 840581"/>
                <a:gd name="connsiteX8" fmla="*/ 9525 w 485775"/>
                <a:gd name="connsiteY8" fmla="*/ 2381 h 840581"/>
                <a:gd name="connsiteX9" fmla="*/ 14287 w 485775"/>
                <a:gd name="connsiteY9" fmla="*/ 0 h 840581"/>
                <a:gd name="connsiteX10" fmla="*/ 23812 w 485775"/>
                <a:gd name="connsiteY10" fmla="*/ 0 h 840581"/>
                <a:gd name="connsiteX11" fmla="*/ 45243 w 485775"/>
                <a:gd name="connsiteY11" fmla="*/ 11906 h 840581"/>
                <a:gd name="connsiteX12" fmla="*/ 142875 w 485775"/>
                <a:gd name="connsiteY12" fmla="*/ 100012 h 840581"/>
                <a:gd name="connsiteX13" fmla="*/ 259556 w 485775"/>
                <a:gd name="connsiteY13" fmla="*/ 214312 h 840581"/>
                <a:gd name="connsiteX14" fmla="*/ 350043 w 485775"/>
                <a:gd name="connsiteY14" fmla="*/ 316706 h 840581"/>
                <a:gd name="connsiteX15" fmla="*/ 404812 w 485775"/>
                <a:gd name="connsiteY15" fmla="*/ 388143 h 840581"/>
                <a:gd name="connsiteX16" fmla="*/ 452437 w 485775"/>
                <a:gd name="connsiteY16" fmla="*/ 457200 h 840581"/>
                <a:gd name="connsiteX17" fmla="*/ 466725 w 485775"/>
                <a:gd name="connsiteY17" fmla="*/ 481012 h 840581"/>
                <a:gd name="connsiteX18" fmla="*/ 471487 w 485775"/>
                <a:gd name="connsiteY18" fmla="*/ 500062 h 840581"/>
                <a:gd name="connsiteX19" fmla="*/ 481012 w 485775"/>
                <a:gd name="connsiteY19" fmla="*/ 557212 h 840581"/>
                <a:gd name="connsiteX20" fmla="*/ 485775 w 485775"/>
                <a:gd name="connsiteY20" fmla="*/ 628650 h 840581"/>
                <a:gd name="connsiteX21" fmla="*/ 481012 w 485775"/>
                <a:gd name="connsiteY21" fmla="*/ 681037 h 840581"/>
                <a:gd name="connsiteX22" fmla="*/ 466725 w 485775"/>
                <a:gd name="connsiteY22" fmla="*/ 738187 h 840581"/>
                <a:gd name="connsiteX23" fmla="*/ 447675 w 485775"/>
                <a:gd name="connsiteY23" fmla="*/ 788193 h 840581"/>
                <a:gd name="connsiteX24" fmla="*/ 431006 w 485775"/>
                <a:gd name="connsiteY24" fmla="*/ 812006 h 840581"/>
                <a:gd name="connsiteX25" fmla="*/ 400050 w 485775"/>
                <a:gd name="connsiteY25" fmla="*/ 833437 h 840581"/>
                <a:gd name="connsiteX26" fmla="*/ 371475 w 485775"/>
                <a:gd name="connsiteY26" fmla="*/ 840581 h 840581"/>
                <a:gd name="connsiteX27" fmla="*/ 352425 w 485775"/>
                <a:gd name="connsiteY27" fmla="*/ 840581 h 840581"/>
                <a:gd name="connsiteX28" fmla="*/ 328612 w 485775"/>
                <a:gd name="connsiteY28" fmla="*/ 833437 h 840581"/>
                <a:gd name="connsiteX29" fmla="*/ 304800 w 485775"/>
                <a:gd name="connsiteY29" fmla="*/ 814387 h 840581"/>
                <a:gd name="connsiteX30" fmla="*/ 290512 w 485775"/>
                <a:gd name="connsiteY30" fmla="*/ 795337 h 840581"/>
                <a:gd name="connsiteX31" fmla="*/ 264318 w 485775"/>
                <a:gd name="connsiteY31" fmla="*/ 745331 h 840581"/>
                <a:gd name="connsiteX32" fmla="*/ 235743 w 485775"/>
                <a:gd name="connsiteY32" fmla="*/ 678656 h 840581"/>
                <a:gd name="connsiteX33" fmla="*/ 216693 w 485775"/>
                <a:gd name="connsiteY33" fmla="*/ 623887 h 840581"/>
                <a:gd name="connsiteX34" fmla="*/ 202406 w 485775"/>
                <a:gd name="connsiteY34" fmla="*/ 571500 h 840581"/>
                <a:gd name="connsiteX35" fmla="*/ 176212 w 485775"/>
                <a:gd name="connsiteY35" fmla="*/ 45720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5775" h="840581">
                  <a:moveTo>
                    <a:pt x="176212" y="457200"/>
                  </a:moveTo>
                  <a:lnTo>
                    <a:pt x="145256" y="366712"/>
                  </a:lnTo>
                  <a:lnTo>
                    <a:pt x="90487" y="235743"/>
                  </a:lnTo>
                  <a:lnTo>
                    <a:pt x="45243" y="135731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9525" y="2381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45243" y="11906"/>
                  </a:lnTo>
                  <a:lnTo>
                    <a:pt x="142875" y="100012"/>
                  </a:lnTo>
                  <a:lnTo>
                    <a:pt x="259556" y="214312"/>
                  </a:lnTo>
                  <a:lnTo>
                    <a:pt x="350043" y="316706"/>
                  </a:lnTo>
                  <a:lnTo>
                    <a:pt x="404812" y="388143"/>
                  </a:lnTo>
                  <a:lnTo>
                    <a:pt x="452437" y="457200"/>
                  </a:lnTo>
                  <a:lnTo>
                    <a:pt x="466725" y="481012"/>
                  </a:lnTo>
                  <a:lnTo>
                    <a:pt x="471487" y="500062"/>
                  </a:lnTo>
                  <a:lnTo>
                    <a:pt x="481012" y="557212"/>
                  </a:lnTo>
                  <a:lnTo>
                    <a:pt x="485775" y="628650"/>
                  </a:lnTo>
                  <a:lnTo>
                    <a:pt x="481012" y="681037"/>
                  </a:lnTo>
                  <a:lnTo>
                    <a:pt x="466725" y="738187"/>
                  </a:lnTo>
                  <a:lnTo>
                    <a:pt x="447675" y="788193"/>
                  </a:lnTo>
                  <a:lnTo>
                    <a:pt x="431006" y="812006"/>
                  </a:lnTo>
                  <a:lnTo>
                    <a:pt x="400050" y="833437"/>
                  </a:lnTo>
                  <a:lnTo>
                    <a:pt x="371475" y="840581"/>
                  </a:lnTo>
                  <a:lnTo>
                    <a:pt x="352425" y="840581"/>
                  </a:lnTo>
                  <a:lnTo>
                    <a:pt x="328612" y="833437"/>
                  </a:lnTo>
                  <a:lnTo>
                    <a:pt x="304800" y="814387"/>
                  </a:lnTo>
                  <a:lnTo>
                    <a:pt x="290512" y="795337"/>
                  </a:lnTo>
                  <a:lnTo>
                    <a:pt x="264318" y="745331"/>
                  </a:lnTo>
                  <a:lnTo>
                    <a:pt x="235743" y="678656"/>
                  </a:lnTo>
                  <a:lnTo>
                    <a:pt x="216693" y="623887"/>
                  </a:lnTo>
                  <a:lnTo>
                    <a:pt x="202406" y="571500"/>
                  </a:lnTo>
                  <a:lnTo>
                    <a:pt x="176212" y="457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9">
              <a:extLst>
                <a:ext uri="{FF2B5EF4-FFF2-40B4-BE49-F238E27FC236}">
                  <a16:creationId xmlns:a16="http://schemas.microsoft.com/office/drawing/2014/main" id="{7691B1E2-266C-413B-9C7D-86EE2BB62C7A}"/>
                </a:ext>
              </a:extLst>
            </p:cNvPr>
            <p:cNvSpPr/>
            <p:nvPr/>
          </p:nvSpPr>
          <p:spPr>
            <a:xfrm>
              <a:off x="2762250" y="4595812"/>
              <a:ext cx="817293" cy="1233488"/>
            </a:xfrm>
            <a:custGeom>
              <a:avLst/>
              <a:gdLst>
                <a:gd name="connsiteX0" fmla="*/ 678656 w 816769"/>
                <a:gd name="connsiteY0" fmla="*/ 414337 h 1233487"/>
                <a:gd name="connsiteX1" fmla="*/ 604838 w 816769"/>
                <a:gd name="connsiteY1" fmla="*/ 540543 h 1233487"/>
                <a:gd name="connsiteX2" fmla="*/ 519113 w 816769"/>
                <a:gd name="connsiteY2" fmla="*/ 673893 h 1233487"/>
                <a:gd name="connsiteX3" fmla="*/ 426244 w 816769"/>
                <a:gd name="connsiteY3" fmla="*/ 804862 h 1233487"/>
                <a:gd name="connsiteX4" fmla="*/ 340519 w 816769"/>
                <a:gd name="connsiteY4" fmla="*/ 919162 h 1233487"/>
                <a:gd name="connsiteX5" fmla="*/ 247650 w 816769"/>
                <a:gd name="connsiteY5" fmla="*/ 1023937 h 1233487"/>
                <a:gd name="connsiteX6" fmla="*/ 142875 w 816769"/>
                <a:gd name="connsiteY6" fmla="*/ 1135856 h 1233487"/>
                <a:gd name="connsiteX7" fmla="*/ 64294 w 816769"/>
                <a:gd name="connsiteY7" fmla="*/ 1214437 h 1233487"/>
                <a:gd name="connsiteX8" fmla="*/ 40481 w 816769"/>
                <a:gd name="connsiteY8" fmla="*/ 1228725 h 1233487"/>
                <a:gd name="connsiteX9" fmla="*/ 19050 w 816769"/>
                <a:gd name="connsiteY9" fmla="*/ 1233487 h 1233487"/>
                <a:gd name="connsiteX10" fmla="*/ 7144 w 816769"/>
                <a:gd name="connsiteY10" fmla="*/ 1228725 h 1233487"/>
                <a:gd name="connsiteX11" fmla="*/ 0 w 816769"/>
                <a:gd name="connsiteY11" fmla="*/ 1214437 h 1233487"/>
                <a:gd name="connsiteX12" fmla="*/ 11906 w 816769"/>
                <a:gd name="connsiteY12" fmla="*/ 1171575 h 1233487"/>
                <a:gd name="connsiteX13" fmla="*/ 97631 w 816769"/>
                <a:gd name="connsiteY13" fmla="*/ 1031081 h 1233487"/>
                <a:gd name="connsiteX14" fmla="*/ 209550 w 816769"/>
                <a:gd name="connsiteY14" fmla="*/ 845343 h 1233487"/>
                <a:gd name="connsiteX15" fmla="*/ 307181 w 816769"/>
                <a:gd name="connsiteY15" fmla="*/ 683418 h 1233487"/>
                <a:gd name="connsiteX16" fmla="*/ 376238 w 816769"/>
                <a:gd name="connsiteY16" fmla="*/ 557212 h 1233487"/>
                <a:gd name="connsiteX17" fmla="*/ 416719 w 816769"/>
                <a:gd name="connsiteY17" fmla="*/ 483393 h 1233487"/>
                <a:gd name="connsiteX18" fmla="*/ 438150 w 816769"/>
                <a:gd name="connsiteY18" fmla="*/ 435768 h 1233487"/>
                <a:gd name="connsiteX19" fmla="*/ 457200 w 816769"/>
                <a:gd name="connsiteY19" fmla="*/ 378618 h 1233487"/>
                <a:gd name="connsiteX20" fmla="*/ 471488 w 816769"/>
                <a:gd name="connsiteY20" fmla="*/ 326231 h 1233487"/>
                <a:gd name="connsiteX21" fmla="*/ 478631 w 816769"/>
                <a:gd name="connsiteY21" fmla="*/ 283368 h 1233487"/>
                <a:gd name="connsiteX22" fmla="*/ 483394 w 816769"/>
                <a:gd name="connsiteY22" fmla="*/ 240506 h 1233487"/>
                <a:gd name="connsiteX23" fmla="*/ 481013 w 816769"/>
                <a:gd name="connsiteY23" fmla="*/ 226218 h 1233487"/>
                <a:gd name="connsiteX24" fmla="*/ 476250 w 816769"/>
                <a:gd name="connsiteY24" fmla="*/ 195262 h 1233487"/>
                <a:gd name="connsiteX25" fmla="*/ 464344 w 816769"/>
                <a:gd name="connsiteY25" fmla="*/ 164306 h 1233487"/>
                <a:gd name="connsiteX26" fmla="*/ 442913 w 816769"/>
                <a:gd name="connsiteY26" fmla="*/ 123825 h 1233487"/>
                <a:gd name="connsiteX27" fmla="*/ 414338 w 816769"/>
                <a:gd name="connsiteY27" fmla="*/ 88106 h 1233487"/>
                <a:gd name="connsiteX28" fmla="*/ 385763 w 816769"/>
                <a:gd name="connsiteY28" fmla="*/ 47625 h 1233487"/>
                <a:gd name="connsiteX29" fmla="*/ 381000 w 816769"/>
                <a:gd name="connsiteY29" fmla="*/ 26193 h 1233487"/>
                <a:gd name="connsiteX30" fmla="*/ 381000 w 816769"/>
                <a:gd name="connsiteY30" fmla="*/ 9525 h 1233487"/>
                <a:gd name="connsiteX31" fmla="*/ 385763 w 816769"/>
                <a:gd name="connsiteY31" fmla="*/ 2381 h 1233487"/>
                <a:gd name="connsiteX32" fmla="*/ 395288 w 816769"/>
                <a:gd name="connsiteY32" fmla="*/ 0 h 1233487"/>
                <a:gd name="connsiteX33" fmla="*/ 419100 w 816769"/>
                <a:gd name="connsiteY33" fmla="*/ 4762 h 1233487"/>
                <a:gd name="connsiteX34" fmla="*/ 442913 w 816769"/>
                <a:gd name="connsiteY34" fmla="*/ 14287 h 1233487"/>
                <a:gd name="connsiteX35" fmla="*/ 495300 w 816769"/>
                <a:gd name="connsiteY35" fmla="*/ 28575 h 1233487"/>
                <a:gd name="connsiteX36" fmla="*/ 581025 w 816769"/>
                <a:gd name="connsiteY36" fmla="*/ 57150 h 1233487"/>
                <a:gd name="connsiteX37" fmla="*/ 657225 w 816769"/>
                <a:gd name="connsiteY37" fmla="*/ 92868 h 1233487"/>
                <a:gd name="connsiteX38" fmla="*/ 723900 w 816769"/>
                <a:gd name="connsiteY38" fmla="*/ 138112 h 1233487"/>
                <a:gd name="connsiteX39" fmla="*/ 771525 w 816769"/>
                <a:gd name="connsiteY39" fmla="*/ 180975 h 1233487"/>
                <a:gd name="connsiteX40" fmla="*/ 797719 w 816769"/>
                <a:gd name="connsiteY40" fmla="*/ 207168 h 1233487"/>
                <a:gd name="connsiteX41" fmla="*/ 809625 w 816769"/>
                <a:gd name="connsiteY41" fmla="*/ 228600 h 1233487"/>
                <a:gd name="connsiteX42" fmla="*/ 814388 w 816769"/>
                <a:gd name="connsiteY42" fmla="*/ 242887 h 1233487"/>
                <a:gd name="connsiteX43" fmla="*/ 816769 w 816769"/>
                <a:gd name="connsiteY43" fmla="*/ 259556 h 1233487"/>
                <a:gd name="connsiteX44" fmla="*/ 816769 w 816769"/>
                <a:gd name="connsiteY44" fmla="*/ 276225 h 1233487"/>
                <a:gd name="connsiteX45" fmla="*/ 809625 w 816769"/>
                <a:gd name="connsiteY45" fmla="*/ 290512 h 1233487"/>
                <a:gd name="connsiteX46" fmla="*/ 792956 w 816769"/>
                <a:gd name="connsiteY46" fmla="*/ 309562 h 1233487"/>
                <a:gd name="connsiteX47" fmla="*/ 766763 w 816769"/>
                <a:gd name="connsiteY47" fmla="*/ 319087 h 1233487"/>
                <a:gd name="connsiteX48" fmla="*/ 740569 w 816769"/>
                <a:gd name="connsiteY48" fmla="*/ 326231 h 1233487"/>
                <a:gd name="connsiteX49" fmla="*/ 728663 w 816769"/>
                <a:gd name="connsiteY49" fmla="*/ 328612 h 1233487"/>
                <a:gd name="connsiteX50" fmla="*/ 678656 w 816769"/>
                <a:gd name="connsiteY50" fmla="*/ 414337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16769" h="1233487">
                  <a:moveTo>
                    <a:pt x="678656" y="414337"/>
                  </a:moveTo>
                  <a:lnTo>
                    <a:pt x="604838" y="540543"/>
                  </a:lnTo>
                  <a:lnTo>
                    <a:pt x="519113" y="673893"/>
                  </a:lnTo>
                  <a:lnTo>
                    <a:pt x="426244" y="804862"/>
                  </a:lnTo>
                  <a:lnTo>
                    <a:pt x="340519" y="919162"/>
                  </a:lnTo>
                  <a:lnTo>
                    <a:pt x="247650" y="1023937"/>
                  </a:lnTo>
                  <a:lnTo>
                    <a:pt x="142875" y="1135856"/>
                  </a:lnTo>
                  <a:lnTo>
                    <a:pt x="64294" y="1214437"/>
                  </a:lnTo>
                  <a:lnTo>
                    <a:pt x="40481" y="1228725"/>
                  </a:lnTo>
                  <a:lnTo>
                    <a:pt x="19050" y="1233487"/>
                  </a:lnTo>
                  <a:lnTo>
                    <a:pt x="7144" y="1228725"/>
                  </a:lnTo>
                  <a:lnTo>
                    <a:pt x="0" y="1214437"/>
                  </a:lnTo>
                  <a:lnTo>
                    <a:pt x="11906" y="1171575"/>
                  </a:lnTo>
                  <a:lnTo>
                    <a:pt x="97631" y="1031081"/>
                  </a:lnTo>
                  <a:lnTo>
                    <a:pt x="209550" y="845343"/>
                  </a:lnTo>
                  <a:lnTo>
                    <a:pt x="307181" y="683418"/>
                  </a:lnTo>
                  <a:lnTo>
                    <a:pt x="376238" y="557212"/>
                  </a:lnTo>
                  <a:lnTo>
                    <a:pt x="416719" y="483393"/>
                  </a:lnTo>
                  <a:lnTo>
                    <a:pt x="438150" y="435768"/>
                  </a:lnTo>
                  <a:lnTo>
                    <a:pt x="457200" y="378618"/>
                  </a:lnTo>
                  <a:lnTo>
                    <a:pt x="471488" y="326231"/>
                  </a:lnTo>
                  <a:lnTo>
                    <a:pt x="478631" y="283368"/>
                  </a:lnTo>
                  <a:lnTo>
                    <a:pt x="483394" y="240506"/>
                  </a:lnTo>
                  <a:lnTo>
                    <a:pt x="481013" y="226218"/>
                  </a:lnTo>
                  <a:lnTo>
                    <a:pt x="476250" y="195262"/>
                  </a:lnTo>
                  <a:lnTo>
                    <a:pt x="464344" y="164306"/>
                  </a:lnTo>
                  <a:lnTo>
                    <a:pt x="442913" y="123825"/>
                  </a:lnTo>
                  <a:lnTo>
                    <a:pt x="414338" y="88106"/>
                  </a:lnTo>
                  <a:lnTo>
                    <a:pt x="385763" y="47625"/>
                  </a:lnTo>
                  <a:lnTo>
                    <a:pt x="381000" y="26193"/>
                  </a:lnTo>
                  <a:lnTo>
                    <a:pt x="381000" y="9525"/>
                  </a:lnTo>
                  <a:lnTo>
                    <a:pt x="385763" y="2381"/>
                  </a:lnTo>
                  <a:lnTo>
                    <a:pt x="395288" y="0"/>
                  </a:lnTo>
                  <a:lnTo>
                    <a:pt x="419100" y="4762"/>
                  </a:lnTo>
                  <a:lnTo>
                    <a:pt x="442913" y="14287"/>
                  </a:lnTo>
                  <a:lnTo>
                    <a:pt x="495300" y="28575"/>
                  </a:lnTo>
                  <a:lnTo>
                    <a:pt x="581025" y="57150"/>
                  </a:lnTo>
                  <a:lnTo>
                    <a:pt x="657225" y="92868"/>
                  </a:lnTo>
                  <a:lnTo>
                    <a:pt x="723900" y="138112"/>
                  </a:lnTo>
                  <a:lnTo>
                    <a:pt x="771525" y="180975"/>
                  </a:lnTo>
                  <a:lnTo>
                    <a:pt x="797719" y="207168"/>
                  </a:lnTo>
                  <a:lnTo>
                    <a:pt x="809625" y="228600"/>
                  </a:lnTo>
                  <a:lnTo>
                    <a:pt x="814388" y="242887"/>
                  </a:lnTo>
                  <a:lnTo>
                    <a:pt x="816769" y="259556"/>
                  </a:lnTo>
                  <a:lnTo>
                    <a:pt x="816769" y="276225"/>
                  </a:lnTo>
                  <a:lnTo>
                    <a:pt x="809625" y="290512"/>
                  </a:lnTo>
                  <a:lnTo>
                    <a:pt x="792956" y="309562"/>
                  </a:lnTo>
                  <a:lnTo>
                    <a:pt x="766763" y="319087"/>
                  </a:lnTo>
                  <a:lnTo>
                    <a:pt x="740569" y="326231"/>
                  </a:lnTo>
                  <a:lnTo>
                    <a:pt x="728663" y="328612"/>
                  </a:lnTo>
                  <a:lnTo>
                    <a:pt x="678656" y="414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00">
              <a:extLst>
                <a:ext uri="{FF2B5EF4-FFF2-40B4-BE49-F238E27FC236}">
                  <a16:creationId xmlns:a16="http://schemas.microsoft.com/office/drawing/2014/main" id="{8D18DDF6-35EB-4C6F-9E3B-9656B4EBC195}"/>
                </a:ext>
              </a:extLst>
            </p:cNvPr>
            <p:cNvSpPr/>
            <p:nvPr/>
          </p:nvSpPr>
          <p:spPr>
            <a:xfrm>
              <a:off x="6448799" y="1893887"/>
              <a:ext cx="661770" cy="815975"/>
            </a:xfrm>
            <a:custGeom>
              <a:avLst/>
              <a:gdLst>
                <a:gd name="connsiteX0" fmla="*/ 338138 w 661988"/>
                <a:gd name="connsiteY0" fmla="*/ 497681 h 816769"/>
                <a:gd name="connsiteX1" fmla="*/ 292894 w 661988"/>
                <a:gd name="connsiteY1" fmla="*/ 407194 h 816769"/>
                <a:gd name="connsiteX2" fmla="*/ 257175 w 661988"/>
                <a:gd name="connsiteY2" fmla="*/ 345281 h 816769"/>
                <a:gd name="connsiteX3" fmla="*/ 223838 w 661988"/>
                <a:gd name="connsiteY3" fmla="*/ 290512 h 816769"/>
                <a:gd name="connsiteX4" fmla="*/ 188119 w 661988"/>
                <a:gd name="connsiteY4" fmla="*/ 235744 h 816769"/>
                <a:gd name="connsiteX5" fmla="*/ 150019 w 661988"/>
                <a:gd name="connsiteY5" fmla="*/ 185737 h 816769"/>
                <a:gd name="connsiteX6" fmla="*/ 114300 w 661988"/>
                <a:gd name="connsiteY6" fmla="*/ 142875 h 816769"/>
                <a:gd name="connsiteX7" fmla="*/ 66675 w 661988"/>
                <a:gd name="connsiteY7" fmla="*/ 92869 h 816769"/>
                <a:gd name="connsiteX8" fmla="*/ 23813 w 661988"/>
                <a:gd name="connsiteY8" fmla="*/ 52387 h 816769"/>
                <a:gd name="connsiteX9" fmla="*/ 7144 w 661988"/>
                <a:gd name="connsiteY9" fmla="*/ 33337 h 816769"/>
                <a:gd name="connsiteX10" fmla="*/ 0 w 661988"/>
                <a:gd name="connsiteY10" fmla="*/ 19050 h 816769"/>
                <a:gd name="connsiteX11" fmla="*/ 0 w 661988"/>
                <a:gd name="connsiteY11" fmla="*/ 7144 h 816769"/>
                <a:gd name="connsiteX12" fmla="*/ 9525 w 661988"/>
                <a:gd name="connsiteY12" fmla="*/ 0 h 816769"/>
                <a:gd name="connsiteX13" fmla="*/ 26194 w 661988"/>
                <a:gd name="connsiteY13" fmla="*/ 2381 h 816769"/>
                <a:gd name="connsiteX14" fmla="*/ 71438 w 661988"/>
                <a:gd name="connsiteY14" fmla="*/ 21431 h 816769"/>
                <a:gd name="connsiteX15" fmla="*/ 188119 w 661988"/>
                <a:gd name="connsiteY15" fmla="*/ 83344 h 816769"/>
                <a:gd name="connsiteX16" fmla="*/ 311944 w 661988"/>
                <a:gd name="connsiteY16" fmla="*/ 161925 h 816769"/>
                <a:gd name="connsiteX17" fmla="*/ 373856 w 661988"/>
                <a:gd name="connsiteY17" fmla="*/ 204787 h 816769"/>
                <a:gd name="connsiteX18" fmla="*/ 445294 w 661988"/>
                <a:gd name="connsiteY18" fmla="*/ 257175 h 816769"/>
                <a:gd name="connsiteX19" fmla="*/ 490538 w 661988"/>
                <a:gd name="connsiteY19" fmla="*/ 290512 h 816769"/>
                <a:gd name="connsiteX20" fmla="*/ 542925 w 661988"/>
                <a:gd name="connsiteY20" fmla="*/ 338137 h 816769"/>
                <a:gd name="connsiteX21" fmla="*/ 578644 w 661988"/>
                <a:gd name="connsiteY21" fmla="*/ 381000 h 816769"/>
                <a:gd name="connsiteX22" fmla="*/ 604838 w 661988"/>
                <a:gd name="connsiteY22" fmla="*/ 419100 h 816769"/>
                <a:gd name="connsiteX23" fmla="*/ 628650 w 661988"/>
                <a:gd name="connsiteY23" fmla="*/ 464344 h 816769"/>
                <a:gd name="connsiteX24" fmla="*/ 650081 w 661988"/>
                <a:gd name="connsiteY24" fmla="*/ 531019 h 816769"/>
                <a:gd name="connsiteX25" fmla="*/ 659606 w 661988"/>
                <a:gd name="connsiteY25" fmla="*/ 590550 h 816769"/>
                <a:gd name="connsiteX26" fmla="*/ 661988 w 661988"/>
                <a:gd name="connsiteY26" fmla="*/ 638175 h 816769"/>
                <a:gd name="connsiteX27" fmla="*/ 657225 w 661988"/>
                <a:gd name="connsiteY27" fmla="*/ 683419 h 816769"/>
                <a:gd name="connsiteX28" fmla="*/ 650081 w 661988"/>
                <a:gd name="connsiteY28" fmla="*/ 719137 h 816769"/>
                <a:gd name="connsiteX29" fmla="*/ 635794 w 661988"/>
                <a:gd name="connsiteY29" fmla="*/ 752475 h 816769"/>
                <a:gd name="connsiteX30" fmla="*/ 616744 w 661988"/>
                <a:gd name="connsiteY30" fmla="*/ 778669 h 816769"/>
                <a:gd name="connsiteX31" fmla="*/ 597694 w 661988"/>
                <a:gd name="connsiteY31" fmla="*/ 795337 h 816769"/>
                <a:gd name="connsiteX32" fmla="*/ 571500 w 661988"/>
                <a:gd name="connsiteY32" fmla="*/ 809625 h 816769"/>
                <a:gd name="connsiteX33" fmla="*/ 550069 w 661988"/>
                <a:gd name="connsiteY33" fmla="*/ 816769 h 816769"/>
                <a:gd name="connsiteX34" fmla="*/ 533400 w 661988"/>
                <a:gd name="connsiteY34" fmla="*/ 816769 h 816769"/>
                <a:gd name="connsiteX35" fmla="*/ 500063 w 661988"/>
                <a:gd name="connsiteY35" fmla="*/ 809625 h 816769"/>
                <a:gd name="connsiteX36" fmla="*/ 473869 w 661988"/>
                <a:gd name="connsiteY36" fmla="*/ 795337 h 816769"/>
                <a:gd name="connsiteX37" fmla="*/ 454819 w 661988"/>
                <a:gd name="connsiteY37" fmla="*/ 773906 h 816769"/>
                <a:gd name="connsiteX38" fmla="*/ 445294 w 661988"/>
                <a:gd name="connsiteY38" fmla="*/ 750094 h 816769"/>
                <a:gd name="connsiteX39" fmla="*/ 423863 w 661988"/>
                <a:gd name="connsiteY39" fmla="*/ 695325 h 816769"/>
                <a:gd name="connsiteX40" fmla="*/ 338138 w 661988"/>
                <a:gd name="connsiteY40" fmla="*/ 497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8" h="816769">
                  <a:moveTo>
                    <a:pt x="338138" y="497681"/>
                  </a:moveTo>
                  <a:lnTo>
                    <a:pt x="292894" y="407194"/>
                  </a:lnTo>
                  <a:lnTo>
                    <a:pt x="257175" y="345281"/>
                  </a:lnTo>
                  <a:lnTo>
                    <a:pt x="223838" y="290512"/>
                  </a:lnTo>
                  <a:lnTo>
                    <a:pt x="188119" y="235744"/>
                  </a:lnTo>
                  <a:lnTo>
                    <a:pt x="150019" y="185737"/>
                  </a:lnTo>
                  <a:lnTo>
                    <a:pt x="114300" y="142875"/>
                  </a:lnTo>
                  <a:lnTo>
                    <a:pt x="66675" y="92869"/>
                  </a:lnTo>
                  <a:lnTo>
                    <a:pt x="23813" y="52387"/>
                  </a:lnTo>
                  <a:lnTo>
                    <a:pt x="7144" y="33337"/>
                  </a:lnTo>
                  <a:lnTo>
                    <a:pt x="0" y="19050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2381"/>
                  </a:lnTo>
                  <a:lnTo>
                    <a:pt x="71438" y="21431"/>
                  </a:lnTo>
                  <a:lnTo>
                    <a:pt x="188119" y="83344"/>
                  </a:lnTo>
                  <a:lnTo>
                    <a:pt x="311944" y="161925"/>
                  </a:lnTo>
                  <a:lnTo>
                    <a:pt x="373856" y="204787"/>
                  </a:lnTo>
                  <a:lnTo>
                    <a:pt x="445294" y="257175"/>
                  </a:lnTo>
                  <a:lnTo>
                    <a:pt x="490538" y="290512"/>
                  </a:lnTo>
                  <a:lnTo>
                    <a:pt x="542925" y="338137"/>
                  </a:lnTo>
                  <a:lnTo>
                    <a:pt x="578644" y="381000"/>
                  </a:lnTo>
                  <a:lnTo>
                    <a:pt x="604838" y="419100"/>
                  </a:lnTo>
                  <a:lnTo>
                    <a:pt x="628650" y="464344"/>
                  </a:lnTo>
                  <a:lnTo>
                    <a:pt x="650081" y="531019"/>
                  </a:lnTo>
                  <a:lnTo>
                    <a:pt x="659606" y="590550"/>
                  </a:lnTo>
                  <a:lnTo>
                    <a:pt x="661988" y="638175"/>
                  </a:lnTo>
                  <a:lnTo>
                    <a:pt x="657225" y="683419"/>
                  </a:lnTo>
                  <a:lnTo>
                    <a:pt x="650081" y="719137"/>
                  </a:lnTo>
                  <a:lnTo>
                    <a:pt x="635794" y="752475"/>
                  </a:lnTo>
                  <a:lnTo>
                    <a:pt x="616744" y="778669"/>
                  </a:lnTo>
                  <a:lnTo>
                    <a:pt x="597694" y="795337"/>
                  </a:lnTo>
                  <a:lnTo>
                    <a:pt x="571500" y="809625"/>
                  </a:lnTo>
                  <a:lnTo>
                    <a:pt x="550069" y="816769"/>
                  </a:lnTo>
                  <a:lnTo>
                    <a:pt x="533400" y="816769"/>
                  </a:lnTo>
                  <a:lnTo>
                    <a:pt x="500063" y="809625"/>
                  </a:lnTo>
                  <a:lnTo>
                    <a:pt x="473869" y="795337"/>
                  </a:lnTo>
                  <a:lnTo>
                    <a:pt x="454819" y="773906"/>
                  </a:lnTo>
                  <a:lnTo>
                    <a:pt x="445294" y="750094"/>
                  </a:lnTo>
                  <a:lnTo>
                    <a:pt x="423863" y="695325"/>
                  </a:lnTo>
                  <a:lnTo>
                    <a:pt x="338138" y="4976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01">
              <a:extLst>
                <a:ext uri="{FF2B5EF4-FFF2-40B4-BE49-F238E27FC236}">
                  <a16:creationId xmlns:a16="http://schemas.microsoft.com/office/drawing/2014/main" id="{F91FAA7B-6FA0-44F9-A645-F01F3007B5E8}"/>
                </a:ext>
              </a:extLst>
            </p:cNvPr>
            <p:cNvSpPr/>
            <p:nvPr/>
          </p:nvSpPr>
          <p:spPr>
            <a:xfrm>
              <a:off x="4923714" y="2887662"/>
              <a:ext cx="2275726" cy="542925"/>
            </a:xfrm>
            <a:custGeom>
              <a:avLst/>
              <a:gdLst>
                <a:gd name="connsiteX0" fmla="*/ 1597819 w 2274094"/>
                <a:gd name="connsiteY0" fmla="*/ 111919 h 542925"/>
                <a:gd name="connsiteX1" fmla="*/ 1483519 w 2274094"/>
                <a:gd name="connsiteY1" fmla="*/ 133350 h 542925"/>
                <a:gd name="connsiteX2" fmla="*/ 1373981 w 2274094"/>
                <a:gd name="connsiteY2" fmla="*/ 150019 h 542925"/>
                <a:gd name="connsiteX3" fmla="*/ 1290638 w 2274094"/>
                <a:gd name="connsiteY3" fmla="*/ 164307 h 542925"/>
                <a:gd name="connsiteX4" fmla="*/ 1152525 w 2274094"/>
                <a:gd name="connsiteY4" fmla="*/ 183357 h 542925"/>
                <a:gd name="connsiteX5" fmla="*/ 907256 w 2274094"/>
                <a:gd name="connsiteY5" fmla="*/ 228600 h 542925"/>
                <a:gd name="connsiteX6" fmla="*/ 750094 w 2274094"/>
                <a:gd name="connsiteY6" fmla="*/ 257175 h 542925"/>
                <a:gd name="connsiteX7" fmla="*/ 631031 w 2274094"/>
                <a:gd name="connsiteY7" fmla="*/ 276225 h 542925"/>
                <a:gd name="connsiteX8" fmla="*/ 533400 w 2274094"/>
                <a:gd name="connsiteY8" fmla="*/ 288132 h 542925"/>
                <a:gd name="connsiteX9" fmla="*/ 473869 w 2274094"/>
                <a:gd name="connsiteY9" fmla="*/ 290513 h 542925"/>
                <a:gd name="connsiteX10" fmla="*/ 438150 w 2274094"/>
                <a:gd name="connsiteY10" fmla="*/ 288132 h 542925"/>
                <a:gd name="connsiteX11" fmla="*/ 364331 w 2274094"/>
                <a:gd name="connsiteY11" fmla="*/ 276225 h 542925"/>
                <a:gd name="connsiteX12" fmla="*/ 283369 w 2274094"/>
                <a:gd name="connsiteY12" fmla="*/ 261938 h 542925"/>
                <a:gd name="connsiteX13" fmla="*/ 171450 w 2274094"/>
                <a:gd name="connsiteY13" fmla="*/ 235744 h 542925"/>
                <a:gd name="connsiteX14" fmla="*/ 80963 w 2274094"/>
                <a:gd name="connsiteY14" fmla="*/ 209550 h 542925"/>
                <a:gd name="connsiteX15" fmla="*/ 35719 w 2274094"/>
                <a:gd name="connsiteY15" fmla="*/ 190500 h 542925"/>
                <a:gd name="connsiteX16" fmla="*/ 16669 w 2274094"/>
                <a:gd name="connsiteY16" fmla="*/ 188119 h 542925"/>
                <a:gd name="connsiteX17" fmla="*/ 4763 w 2274094"/>
                <a:gd name="connsiteY17" fmla="*/ 190500 h 542925"/>
                <a:gd name="connsiteX18" fmla="*/ 0 w 2274094"/>
                <a:gd name="connsiteY18" fmla="*/ 195263 h 542925"/>
                <a:gd name="connsiteX19" fmla="*/ 2381 w 2274094"/>
                <a:gd name="connsiteY19" fmla="*/ 214313 h 542925"/>
                <a:gd name="connsiteX20" fmla="*/ 11906 w 2274094"/>
                <a:gd name="connsiteY20" fmla="*/ 238125 h 542925"/>
                <a:gd name="connsiteX21" fmla="*/ 52388 w 2274094"/>
                <a:gd name="connsiteY21" fmla="*/ 278607 h 542925"/>
                <a:gd name="connsiteX22" fmla="*/ 207169 w 2274094"/>
                <a:gd name="connsiteY22" fmla="*/ 402432 h 542925"/>
                <a:gd name="connsiteX23" fmla="*/ 266700 w 2274094"/>
                <a:gd name="connsiteY23" fmla="*/ 450057 h 542925"/>
                <a:gd name="connsiteX24" fmla="*/ 307181 w 2274094"/>
                <a:gd name="connsiteY24" fmla="*/ 488157 h 542925"/>
                <a:gd name="connsiteX25" fmla="*/ 330994 w 2274094"/>
                <a:gd name="connsiteY25" fmla="*/ 507207 h 542925"/>
                <a:gd name="connsiteX26" fmla="*/ 354806 w 2274094"/>
                <a:gd name="connsiteY26" fmla="*/ 521494 h 542925"/>
                <a:gd name="connsiteX27" fmla="*/ 381000 w 2274094"/>
                <a:gd name="connsiteY27" fmla="*/ 533400 h 542925"/>
                <a:gd name="connsiteX28" fmla="*/ 404813 w 2274094"/>
                <a:gd name="connsiteY28" fmla="*/ 540544 h 542925"/>
                <a:gd name="connsiteX29" fmla="*/ 421481 w 2274094"/>
                <a:gd name="connsiteY29" fmla="*/ 542925 h 542925"/>
                <a:gd name="connsiteX30" fmla="*/ 461963 w 2274094"/>
                <a:gd name="connsiteY30" fmla="*/ 531019 h 542925"/>
                <a:gd name="connsiteX31" fmla="*/ 552450 w 2274094"/>
                <a:gd name="connsiteY31" fmla="*/ 497682 h 542925"/>
                <a:gd name="connsiteX32" fmla="*/ 619125 w 2274094"/>
                <a:gd name="connsiteY32" fmla="*/ 471488 h 542925"/>
                <a:gd name="connsiteX33" fmla="*/ 669131 w 2274094"/>
                <a:gd name="connsiteY33" fmla="*/ 454819 h 542925"/>
                <a:gd name="connsiteX34" fmla="*/ 726281 w 2274094"/>
                <a:gd name="connsiteY34" fmla="*/ 440532 h 542925"/>
                <a:gd name="connsiteX35" fmla="*/ 823913 w 2274094"/>
                <a:gd name="connsiteY35" fmla="*/ 419100 h 542925"/>
                <a:gd name="connsiteX36" fmla="*/ 933450 w 2274094"/>
                <a:gd name="connsiteY36" fmla="*/ 397669 h 542925"/>
                <a:gd name="connsiteX37" fmla="*/ 1207294 w 2274094"/>
                <a:gd name="connsiteY37" fmla="*/ 345282 h 542925"/>
                <a:gd name="connsiteX38" fmla="*/ 1340644 w 2274094"/>
                <a:gd name="connsiteY38" fmla="*/ 316707 h 542925"/>
                <a:gd name="connsiteX39" fmla="*/ 1440656 w 2274094"/>
                <a:gd name="connsiteY39" fmla="*/ 302419 h 542925"/>
                <a:gd name="connsiteX40" fmla="*/ 1550194 w 2274094"/>
                <a:gd name="connsiteY40" fmla="*/ 288132 h 542925"/>
                <a:gd name="connsiteX41" fmla="*/ 1652588 w 2274094"/>
                <a:gd name="connsiteY41" fmla="*/ 278607 h 542925"/>
                <a:gd name="connsiteX42" fmla="*/ 1781175 w 2274094"/>
                <a:gd name="connsiteY42" fmla="*/ 271463 h 542925"/>
                <a:gd name="connsiteX43" fmla="*/ 1938338 w 2274094"/>
                <a:gd name="connsiteY43" fmla="*/ 269082 h 542925"/>
                <a:gd name="connsiteX44" fmla="*/ 2107406 w 2274094"/>
                <a:gd name="connsiteY44" fmla="*/ 269082 h 542925"/>
                <a:gd name="connsiteX45" fmla="*/ 2140744 w 2274094"/>
                <a:gd name="connsiteY45" fmla="*/ 269082 h 542925"/>
                <a:gd name="connsiteX46" fmla="*/ 2176463 w 2274094"/>
                <a:gd name="connsiteY46" fmla="*/ 261938 h 542925"/>
                <a:gd name="connsiteX47" fmla="*/ 2200275 w 2274094"/>
                <a:gd name="connsiteY47" fmla="*/ 254794 h 542925"/>
                <a:gd name="connsiteX48" fmla="*/ 2235994 w 2274094"/>
                <a:gd name="connsiteY48" fmla="*/ 240507 h 542925"/>
                <a:gd name="connsiteX49" fmla="*/ 2255044 w 2274094"/>
                <a:gd name="connsiteY49" fmla="*/ 230982 h 542925"/>
                <a:gd name="connsiteX50" fmla="*/ 2266950 w 2274094"/>
                <a:gd name="connsiteY50" fmla="*/ 216694 h 542925"/>
                <a:gd name="connsiteX51" fmla="*/ 2271713 w 2274094"/>
                <a:gd name="connsiteY51" fmla="*/ 207169 h 542925"/>
                <a:gd name="connsiteX52" fmla="*/ 2274094 w 2274094"/>
                <a:gd name="connsiteY52" fmla="*/ 192882 h 542925"/>
                <a:gd name="connsiteX53" fmla="*/ 2274094 w 2274094"/>
                <a:gd name="connsiteY53" fmla="*/ 180975 h 542925"/>
                <a:gd name="connsiteX54" fmla="*/ 2266950 w 2274094"/>
                <a:gd name="connsiteY54" fmla="*/ 164307 h 542925"/>
                <a:gd name="connsiteX55" fmla="*/ 2257425 w 2274094"/>
                <a:gd name="connsiteY55" fmla="*/ 150019 h 542925"/>
                <a:gd name="connsiteX56" fmla="*/ 2243138 w 2274094"/>
                <a:gd name="connsiteY56" fmla="*/ 135732 h 542925"/>
                <a:gd name="connsiteX57" fmla="*/ 2212181 w 2274094"/>
                <a:gd name="connsiteY57" fmla="*/ 109538 h 542925"/>
                <a:gd name="connsiteX58" fmla="*/ 2190750 w 2274094"/>
                <a:gd name="connsiteY58" fmla="*/ 95250 h 542925"/>
                <a:gd name="connsiteX59" fmla="*/ 2164556 w 2274094"/>
                <a:gd name="connsiteY59" fmla="*/ 80963 h 542925"/>
                <a:gd name="connsiteX60" fmla="*/ 2093119 w 2274094"/>
                <a:gd name="connsiteY60" fmla="*/ 54769 h 542925"/>
                <a:gd name="connsiteX61" fmla="*/ 1990725 w 2274094"/>
                <a:gd name="connsiteY61" fmla="*/ 21432 h 542925"/>
                <a:gd name="connsiteX62" fmla="*/ 1940719 w 2274094"/>
                <a:gd name="connsiteY62" fmla="*/ 7144 h 542925"/>
                <a:gd name="connsiteX63" fmla="*/ 1916906 w 2274094"/>
                <a:gd name="connsiteY63" fmla="*/ 0 h 542925"/>
                <a:gd name="connsiteX64" fmla="*/ 1895475 w 2274094"/>
                <a:gd name="connsiteY64" fmla="*/ 14288 h 542925"/>
                <a:gd name="connsiteX65" fmla="*/ 1847850 w 2274094"/>
                <a:gd name="connsiteY65" fmla="*/ 42863 h 542925"/>
                <a:gd name="connsiteX66" fmla="*/ 1785938 w 2274094"/>
                <a:gd name="connsiteY66" fmla="*/ 61913 h 542925"/>
                <a:gd name="connsiteX67" fmla="*/ 1733550 w 2274094"/>
                <a:gd name="connsiteY67" fmla="*/ 76200 h 542925"/>
                <a:gd name="connsiteX68" fmla="*/ 1597819 w 2274094"/>
                <a:gd name="connsiteY68" fmla="*/ 111919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274094" h="542925">
                  <a:moveTo>
                    <a:pt x="1597819" y="111919"/>
                  </a:moveTo>
                  <a:lnTo>
                    <a:pt x="1483519" y="133350"/>
                  </a:lnTo>
                  <a:lnTo>
                    <a:pt x="1373981" y="150019"/>
                  </a:lnTo>
                  <a:lnTo>
                    <a:pt x="1290638" y="164307"/>
                  </a:lnTo>
                  <a:lnTo>
                    <a:pt x="1152525" y="183357"/>
                  </a:lnTo>
                  <a:lnTo>
                    <a:pt x="907256" y="228600"/>
                  </a:lnTo>
                  <a:lnTo>
                    <a:pt x="750094" y="257175"/>
                  </a:lnTo>
                  <a:lnTo>
                    <a:pt x="631031" y="276225"/>
                  </a:lnTo>
                  <a:lnTo>
                    <a:pt x="533400" y="288132"/>
                  </a:lnTo>
                  <a:lnTo>
                    <a:pt x="473869" y="290513"/>
                  </a:lnTo>
                  <a:lnTo>
                    <a:pt x="438150" y="288132"/>
                  </a:lnTo>
                  <a:lnTo>
                    <a:pt x="364331" y="276225"/>
                  </a:lnTo>
                  <a:lnTo>
                    <a:pt x="283369" y="261938"/>
                  </a:lnTo>
                  <a:lnTo>
                    <a:pt x="171450" y="235744"/>
                  </a:lnTo>
                  <a:lnTo>
                    <a:pt x="80963" y="209550"/>
                  </a:lnTo>
                  <a:lnTo>
                    <a:pt x="35719" y="190500"/>
                  </a:lnTo>
                  <a:lnTo>
                    <a:pt x="16669" y="188119"/>
                  </a:lnTo>
                  <a:lnTo>
                    <a:pt x="4763" y="190500"/>
                  </a:lnTo>
                  <a:lnTo>
                    <a:pt x="0" y="195263"/>
                  </a:lnTo>
                  <a:lnTo>
                    <a:pt x="2381" y="214313"/>
                  </a:lnTo>
                  <a:lnTo>
                    <a:pt x="11906" y="238125"/>
                  </a:lnTo>
                  <a:lnTo>
                    <a:pt x="52388" y="278607"/>
                  </a:lnTo>
                  <a:lnTo>
                    <a:pt x="207169" y="402432"/>
                  </a:lnTo>
                  <a:lnTo>
                    <a:pt x="266700" y="450057"/>
                  </a:lnTo>
                  <a:lnTo>
                    <a:pt x="307181" y="488157"/>
                  </a:lnTo>
                  <a:lnTo>
                    <a:pt x="330994" y="507207"/>
                  </a:lnTo>
                  <a:lnTo>
                    <a:pt x="354806" y="521494"/>
                  </a:lnTo>
                  <a:lnTo>
                    <a:pt x="381000" y="533400"/>
                  </a:lnTo>
                  <a:lnTo>
                    <a:pt x="404813" y="540544"/>
                  </a:lnTo>
                  <a:lnTo>
                    <a:pt x="421481" y="542925"/>
                  </a:lnTo>
                  <a:lnTo>
                    <a:pt x="461963" y="531019"/>
                  </a:lnTo>
                  <a:lnTo>
                    <a:pt x="552450" y="497682"/>
                  </a:lnTo>
                  <a:lnTo>
                    <a:pt x="619125" y="471488"/>
                  </a:lnTo>
                  <a:lnTo>
                    <a:pt x="669131" y="454819"/>
                  </a:lnTo>
                  <a:lnTo>
                    <a:pt x="726281" y="440532"/>
                  </a:lnTo>
                  <a:lnTo>
                    <a:pt x="823913" y="419100"/>
                  </a:lnTo>
                  <a:lnTo>
                    <a:pt x="933450" y="397669"/>
                  </a:lnTo>
                  <a:lnTo>
                    <a:pt x="1207294" y="345282"/>
                  </a:lnTo>
                  <a:lnTo>
                    <a:pt x="1340644" y="316707"/>
                  </a:lnTo>
                  <a:lnTo>
                    <a:pt x="1440656" y="302419"/>
                  </a:lnTo>
                  <a:lnTo>
                    <a:pt x="1550194" y="288132"/>
                  </a:lnTo>
                  <a:lnTo>
                    <a:pt x="1652588" y="278607"/>
                  </a:lnTo>
                  <a:lnTo>
                    <a:pt x="1781175" y="271463"/>
                  </a:lnTo>
                  <a:lnTo>
                    <a:pt x="1938338" y="269082"/>
                  </a:lnTo>
                  <a:lnTo>
                    <a:pt x="2107406" y="269082"/>
                  </a:lnTo>
                  <a:lnTo>
                    <a:pt x="2140744" y="269082"/>
                  </a:lnTo>
                  <a:lnTo>
                    <a:pt x="2176463" y="261938"/>
                  </a:lnTo>
                  <a:lnTo>
                    <a:pt x="2200275" y="254794"/>
                  </a:lnTo>
                  <a:lnTo>
                    <a:pt x="2235994" y="240507"/>
                  </a:lnTo>
                  <a:lnTo>
                    <a:pt x="2255044" y="230982"/>
                  </a:lnTo>
                  <a:lnTo>
                    <a:pt x="2266950" y="216694"/>
                  </a:lnTo>
                  <a:lnTo>
                    <a:pt x="2271713" y="207169"/>
                  </a:lnTo>
                  <a:lnTo>
                    <a:pt x="2274094" y="192882"/>
                  </a:lnTo>
                  <a:lnTo>
                    <a:pt x="2274094" y="180975"/>
                  </a:lnTo>
                  <a:lnTo>
                    <a:pt x="2266950" y="164307"/>
                  </a:lnTo>
                  <a:lnTo>
                    <a:pt x="2257425" y="150019"/>
                  </a:lnTo>
                  <a:lnTo>
                    <a:pt x="2243138" y="135732"/>
                  </a:lnTo>
                  <a:lnTo>
                    <a:pt x="2212181" y="109538"/>
                  </a:lnTo>
                  <a:lnTo>
                    <a:pt x="2190750" y="95250"/>
                  </a:lnTo>
                  <a:lnTo>
                    <a:pt x="2164556" y="80963"/>
                  </a:lnTo>
                  <a:lnTo>
                    <a:pt x="2093119" y="54769"/>
                  </a:lnTo>
                  <a:lnTo>
                    <a:pt x="1990725" y="21432"/>
                  </a:lnTo>
                  <a:lnTo>
                    <a:pt x="1940719" y="7144"/>
                  </a:lnTo>
                  <a:lnTo>
                    <a:pt x="1916906" y="0"/>
                  </a:lnTo>
                  <a:lnTo>
                    <a:pt x="1895475" y="14288"/>
                  </a:lnTo>
                  <a:lnTo>
                    <a:pt x="1847850" y="42863"/>
                  </a:lnTo>
                  <a:lnTo>
                    <a:pt x="1785938" y="61913"/>
                  </a:lnTo>
                  <a:lnTo>
                    <a:pt x="1733550" y="76200"/>
                  </a:lnTo>
                  <a:lnTo>
                    <a:pt x="1597819" y="1119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4">
              <a:extLst>
                <a:ext uri="{FF2B5EF4-FFF2-40B4-BE49-F238E27FC236}">
                  <a16:creationId xmlns:a16="http://schemas.microsoft.com/office/drawing/2014/main" id="{EBAE513E-6437-44C6-84F4-15005CCCC339}"/>
                </a:ext>
              </a:extLst>
            </p:cNvPr>
            <p:cNvSpPr/>
            <p:nvPr/>
          </p:nvSpPr>
          <p:spPr>
            <a:xfrm>
              <a:off x="2805098" y="2401887"/>
              <a:ext cx="2394750" cy="530225"/>
            </a:xfrm>
            <a:custGeom>
              <a:avLst/>
              <a:gdLst>
                <a:gd name="connsiteX0" fmla="*/ 1664493 w 2393156"/>
                <a:gd name="connsiteY0" fmla="*/ 261938 h 528638"/>
                <a:gd name="connsiteX1" fmla="*/ 1516856 w 2393156"/>
                <a:gd name="connsiteY1" fmla="*/ 273844 h 528638"/>
                <a:gd name="connsiteX2" fmla="*/ 1345406 w 2393156"/>
                <a:gd name="connsiteY2" fmla="*/ 292894 h 528638"/>
                <a:gd name="connsiteX3" fmla="*/ 1212056 w 2393156"/>
                <a:gd name="connsiteY3" fmla="*/ 309563 h 528638"/>
                <a:gd name="connsiteX4" fmla="*/ 1073943 w 2393156"/>
                <a:gd name="connsiteY4" fmla="*/ 333375 h 528638"/>
                <a:gd name="connsiteX5" fmla="*/ 897731 w 2393156"/>
                <a:gd name="connsiteY5" fmla="*/ 373857 h 528638"/>
                <a:gd name="connsiteX6" fmla="*/ 742950 w 2393156"/>
                <a:gd name="connsiteY6" fmla="*/ 409575 h 528638"/>
                <a:gd name="connsiteX7" fmla="*/ 631031 w 2393156"/>
                <a:gd name="connsiteY7" fmla="*/ 433388 h 528638"/>
                <a:gd name="connsiteX8" fmla="*/ 533400 w 2393156"/>
                <a:gd name="connsiteY8" fmla="*/ 457200 h 528638"/>
                <a:gd name="connsiteX9" fmla="*/ 485775 w 2393156"/>
                <a:gd name="connsiteY9" fmla="*/ 469107 h 528638"/>
                <a:gd name="connsiteX10" fmla="*/ 440531 w 2393156"/>
                <a:gd name="connsiteY10" fmla="*/ 485775 h 528638"/>
                <a:gd name="connsiteX11" fmla="*/ 409575 w 2393156"/>
                <a:gd name="connsiteY11" fmla="*/ 502444 h 528638"/>
                <a:gd name="connsiteX12" fmla="*/ 383381 w 2393156"/>
                <a:gd name="connsiteY12" fmla="*/ 523875 h 528638"/>
                <a:gd name="connsiteX13" fmla="*/ 369093 w 2393156"/>
                <a:gd name="connsiteY13" fmla="*/ 528638 h 528638"/>
                <a:gd name="connsiteX14" fmla="*/ 347662 w 2393156"/>
                <a:gd name="connsiteY14" fmla="*/ 526257 h 528638"/>
                <a:gd name="connsiteX15" fmla="*/ 292893 w 2393156"/>
                <a:gd name="connsiteY15" fmla="*/ 504825 h 528638"/>
                <a:gd name="connsiteX16" fmla="*/ 254793 w 2393156"/>
                <a:gd name="connsiteY16" fmla="*/ 481013 h 528638"/>
                <a:gd name="connsiteX17" fmla="*/ 223837 w 2393156"/>
                <a:gd name="connsiteY17" fmla="*/ 452438 h 528638"/>
                <a:gd name="connsiteX18" fmla="*/ 185737 w 2393156"/>
                <a:gd name="connsiteY18" fmla="*/ 419100 h 528638"/>
                <a:gd name="connsiteX19" fmla="*/ 142875 w 2393156"/>
                <a:gd name="connsiteY19" fmla="*/ 376238 h 528638"/>
                <a:gd name="connsiteX20" fmla="*/ 95250 w 2393156"/>
                <a:gd name="connsiteY20" fmla="*/ 319088 h 528638"/>
                <a:gd name="connsiteX21" fmla="*/ 54768 w 2393156"/>
                <a:gd name="connsiteY21" fmla="*/ 271463 h 528638"/>
                <a:gd name="connsiteX22" fmla="*/ 19050 w 2393156"/>
                <a:gd name="connsiteY22" fmla="*/ 223838 h 528638"/>
                <a:gd name="connsiteX23" fmla="*/ 4762 w 2393156"/>
                <a:gd name="connsiteY23" fmla="*/ 200025 h 528638"/>
                <a:gd name="connsiteX24" fmla="*/ 0 w 2393156"/>
                <a:gd name="connsiteY24" fmla="*/ 183357 h 528638"/>
                <a:gd name="connsiteX25" fmla="*/ 0 w 2393156"/>
                <a:gd name="connsiteY25" fmla="*/ 173832 h 528638"/>
                <a:gd name="connsiteX26" fmla="*/ 7143 w 2393156"/>
                <a:gd name="connsiteY26" fmla="*/ 164307 h 528638"/>
                <a:gd name="connsiteX27" fmla="*/ 28575 w 2393156"/>
                <a:gd name="connsiteY27" fmla="*/ 161925 h 528638"/>
                <a:gd name="connsiteX28" fmla="*/ 76200 w 2393156"/>
                <a:gd name="connsiteY28" fmla="*/ 180975 h 528638"/>
                <a:gd name="connsiteX29" fmla="*/ 147637 w 2393156"/>
                <a:gd name="connsiteY29" fmla="*/ 226219 h 528638"/>
                <a:gd name="connsiteX30" fmla="*/ 209550 w 2393156"/>
                <a:gd name="connsiteY30" fmla="*/ 261938 h 528638"/>
                <a:gd name="connsiteX31" fmla="*/ 238125 w 2393156"/>
                <a:gd name="connsiteY31" fmla="*/ 271463 h 528638"/>
                <a:gd name="connsiteX32" fmla="*/ 276225 w 2393156"/>
                <a:gd name="connsiteY32" fmla="*/ 278607 h 528638"/>
                <a:gd name="connsiteX33" fmla="*/ 321468 w 2393156"/>
                <a:gd name="connsiteY33" fmla="*/ 283369 h 528638"/>
                <a:gd name="connsiteX34" fmla="*/ 366712 w 2393156"/>
                <a:gd name="connsiteY34" fmla="*/ 285750 h 528638"/>
                <a:gd name="connsiteX35" fmla="*/ 397668 w 2393156"/>
                <a:gd name="connsiteY35" fmla="*/ 285750 h 528638"/>
                <a:gd name="connsiteX36" fmla="*/ 411956 w 2393156"/>
                <a:gd name="connsiteY36" fmla="*/ 285750 h 528638"/>
                <a:gd name="connsiteX37" fmla="*/ 519112 w 2393156"/>
                <a:gd name="connsiteY37" fmla="*/ 261938 h 528638"/>
                <a:gd name="connsiteX38" fmla="*/ 707231 w 2393156"/>
                <a:gd name="connsiteY38" fmla="*/ 223838 h 528638"/>
                <a:gd name="connsiteX39" fmla="*/ 883443 w 2393156"/>
                <a:gd name="connsiteY39" fmla="*/ 190500 h 528638"/>
                <a:gd name="connsiteX40" fmla="*/ 1081087 w 2393156"/>
                <a:gd name="connsiteY40" fmla="*/ 152400 h 528638"/>
                <a:gd name="connsiteX41" fmla="*/ 1221581 w 2393156"/>
                <a:gd name="connsiteY41" fmla="*/ 126207 h 528638"/>
                <a:gd name="connsiteX42" fmla="*/ 1364456 w 2393156"/>
                <a:gd name="connsiteY42" fmla="*/ 109538 h 528638"/>
                <a:gd name="connsiteX43" fmla="*/ 1550193 w 2393156"/>
                <a:gd name="connsiteY43" fmla="*/ 95250 h 528638"/>
                <a:gd name="connsiteX44" fmla="*/ 1704975 w 2393156"/>
                <a:gd name="connsiteY44" fmla="*/ 78582 h 528638"/>
                <a:gd name="connsiteX45" fmla="*/ 1831181 w 2393156"/>
                <a:gd name="connsiteY45" fmla="*/ 64294 h 528638"/>
                <a:gd name="connsiteX46" fmla="*/ 1893093 w 2393156"/>
                <a:gd name="connsiteY46" fmla="*/ 54769 h 528638"/>
                <a:gd name="connsiteX47" fmla="*/ 1931193 w 2393156"/>
                <a:gd name="connsiteY47" fmla="*/ 45244 h 528638"/>
                <a:gd name="connsiteX48" fmla="*/ 1983581 w 2393156"/>
                <a:gd name="connsiteY48" fmla="*/ 28575 h 528638"/>
                <a:gd name="connsiteX49" fmla="*/ 2031206 w 2393156"/>
                <a:gd name="connsiteY49" fmla="*/ 9525 h 528638"/>
                <a:gd name="connsiteX50" fmla="*/ 2064543 w 2393156"/>
                <a:gd name="connsiteY50" fmla="*/ 0 h 528638"/>
                <a:gd name="connsiteX51" fmla="*/ 2107406 w 2393156"/>
                <a:gd name="connsiteY51" fmla="*/ 4763 h 528638"/>
                <a:gd name="connsiteX52" fmla="*/ 2202656 w 2393156"/>
                <a:gd name="connsiteY52" fmla="*/ 40482 h 528638"/>
                <a:gd name="connsiteX53" fmla="*/ 2266950 w 2393156"/>
                <a:gd name="connsiteY53" fmla="*/ 73819 h 528638"/>
                <a:gd name="connsiteX54" fmla="*/ 2338387 w 2393156"/>
                <a:gd name="connsiteY54" fmla="*/ 119063 h 528638"/>
                <a:gd name="connsiteX55" fmla="*/ 2376487 w 2393156"/>
                <a:gd name="connsiteY55" fmla="*/ 142875 h 528638"/>
                <a:gd name="connsiteX56" fmla="*/ 2388393 w 2393156"/>
                <a:gd name="connsiteY56" fmla="*/ 159544 h 528638"/>
                <a:gd name="connsiteX57" fmla="*/ 2393156 w 2393156"/>
                <a:gd name="connsiteY57" fmla="*/ 185738 h 528638"/>
                <a:gd name="connsiteX58" fmla="*/ 2393156 w 2393156"/>
                <a:gd name="connsiteY58" fmla="*/ 221457 h 528638"/>
                <a:gd name="connsiteX59" fmla="*/ 2383631 w 2393156"/>
                <a:gd name="connsiteY59" fmla="*/ 242888 h 528638"/>
                <a:gd name="connsiteX60" fmla="*/ 2359818 w 2393156"/>
                <a:gd name="connsiteY60" fmla="*/ 264319 h 528638"/>
                <a:gd name="connsiteX61" fmla="*/ 2319337 w 2393156"/>
                <a:gd name="connsiteY61" fmla="*/ 283369 h 528638"/>
                <a:gd name="connsiteX62" fmla="*/ 2295525 w 2393156"/>
                <a:gd name="connsiteY62" fmla="*/ 285750 h 528638"/>
                <a:gd name="connsiteX63" fmla="*/ 2197893 w 2393156"/>
                <a:gd name="connsiteY63" fmla="*/ 276225 h 528638"/>
                <a:gd name="connsiteX64" fmla="*/ 2021681 w 2393156"/>
                <a:gd name="connsiteY64" fmla="*/ 257175 h 528638"/>
                <a:gd name="connsiteX65" fmla="*/ 1890712 w 2393156"/>
                <a:gd name="connsiteY65" fmla="*/ 242888 h 528638"/>
                <a:gd name="connsiteX66" fmla="*/ 1664493 w 2393156"/>
                <a:gd name="connsiteY66" fmla="*/ 2619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93156" h="528638">
                  <a:moveTo>
                    <a:pt x="1664493" y="261938"/>
                  </a:moveTo>
                  <a:lnTo>
                    <a:pt x="1516856" y="273844"/>
                  </a:lnTo>
                  <a:lnTo>
                    <a:pt x="1345406" y="292894"/>
                  </a:lnTo>
                  <a:lnTo>
                    <a:pt x="1212056" y="309563"/>
                  </a:lnTo>
                  <a:lnTo>
                    <a:pt x="1073943" y="333375"/>
                  </a:lnTo>
                  <a:lnTo>
                    <a:pt x="897731" y="373857"/>
                  </a:lnTo>
                  <a:lnTo>
                    <a:pt x="742950" y="409575"/>
                  </a:lnTo>
                  <a:lnTo>
                    <a:pt x="631031" y="433388"/>
                  </a:lnTo>
                  <a:lnTo>
                    <a:pt x="533400" y="457200"/>
                  </a:lnTo>
                  <a:lnTo>
                    <a:pt x="485775" y="469107"/>
                  </a:lnTo>
                  <a:lnTo>
                    <a:pt x="440531" y="485775"/>
                  </a:lnTo>
                  <a:lnTo>
                    <a:pt x="409575" y="502444"/>
                  </a:lnTo>
                  <a:lnTo>
                    <a:pt x="383381" y="523875"/>
                  </a:lnTo>
                  <a:lnTo>
                    <a:pt x="369093" y="528638"/>
                  </a:lnTo>
                  <a:lnTo>
                    <a:pt x="347662" y="526257"/>
                  </a:lnTo>
                  <a:lnTo>
                    <a:pt x="292893" y="504825"/>
                  </a:lnTo>
                  <a:lnTo>
                    <a:pt x="254793" y="481013"/>
                  </a:lnTo>
                  <a:lnTo>
                    <a:pt x="223837" y="452438"/>
                  </a:lnTo>
                  <a:lnTo>
                    <a:pt x="185737" y="419100"/>
                  </a:lnTo>
                  <a:lnTo>
                    <a:pt x="142875" y="376238"/>
                  </a:lnTo>
                  <a:lnTo>
                    <a:pt x="95250" y="319088"/>
                  </a:lnTo>
                  <a:lnTo>
                    <a:pt x="54768" y="271463"/>
                  </a:lnTo>
                  <a:lnTo>
                    <a:pt x="19050" y="223838"/>
                  </a:lnTo>
                  <a:lnTo>
                    <a:pt x="4762" y="200025"/>
                  </a:lnTo>
                  <a:lnTo>
                    <a:pt x="0" y="183357"/>
                  </a:lnTo>
                  <a:lnTo>
                    <a:pt x="0" y="173832"/>
                  </a:lnTo>
                  <a:lnTo>
                    <a:pt x="7143" y="164307"/>
                  </a:lnTo>
                  <a:lnTo>
                    <a:pt x="28575" y="161925"/>
                  </a:lnTo>
                  <a:lnTo>
                    <a:pt x="76200" y="180975"/>
                  </a:lnTo>
                  <a:lnTo>
                    <a:pt x="147637" y="226219"/>
                  </a:lnTo>
                  <a:lnTo>
                    <a:pt x="209550" y="261938"/>
                  </a:lnTo>
                  <a:lnTo>
                    <a:pt x="238125" y="271463"/>
                  </a:lnTo>
                  <a:lnTo>
                    <a:pt x="276225" y="278607"/>
                  </a:lnTo>
                  <a:lnTo>
                    <a:pt x="321468" y="283369"/>
                  </a:lnTo>
                  <a:lnTo>
                    <a:pt x="366712" y="285750"/>
                  </a:lnTo>
                  <a:lnTo>
                    <a:pt x="397668" y="285750"/>
                  </a:lnTo>
                  <a:lnTo>
                    <a:pt x="411956" y="285750"/>
                  </a:lnTo>
                  <a:lnTo>
                    <a:pt x="519112" y="261938"/>
                  </a:lnTo>
                  <a:lnTo>
                    <a:pt x="707231" y="223838"/>
                  </a:lnTo>
                  <a:lnTo>
                    <a:pt x="883443" y="190500"/>
                  </a:lnTo>
                  <a:lnTo>
                    <a:pt x="1081087" y="152400"/>
                  </a:lnTo>
                  <a:lnTo>
                    <a:pt x="1221581" y="126207"/>
                  </a:lnTo>
                  <a:lnTo>
                    <a:pt x="1364456" y="109538"/>
                  </a:lnTo>
                  <a:lnTo>
                    <a:pt x="1550193" y="95250"/>
                  </a:lnTo>
                  <a:lnTo>
                    <a:pt x="1704975" y="78582"/>
                  </a:lnTo>
                  <a:lnTo>
                    <a:pt x="1831181" y="64294"/>
                  </a:lnTo>
                  <a:lnTo>
                    <a:pt x="1893093" y="54769"/>
                  </a:lnTo>
                  <a:lnTo>
                    <a:pt x="1931193" y="45244"/>
                  </a:lnTo>
                  <a:lnTo>
                    <a:pt x="1983581" y="28575"/>
                  </a:lnTo>
                  <a:lnTo>
                    <a:pt x="2031206" y="9525"/>
                  </a:lnTo>
                  <a:lnTo>
                    <a:pt x="2064543" y="0"/>
                  </a:lnTo>
                  <a:lnTo>
                    <a:pt x="2107406" y="4763"/>
                  </a:lnTo>
                  <a:lnTo>
                    <a:pt x="2202656" y="40482"/>
                  </a:lnTo>
                  <a:lnTo>
                    <a:pt x="2266950" y="73819"/>
                  </a:lnTo>
                  <a:lnTo>
                    <a:pt x="2338387" y="119063"/>
                  </a:lnTo>
                  <a:lnTo>
                    <a:pt x="2376487" y="142875"/>
                  </a:lnTo>
                  <a:lnTo>
                    <a:pt x="2388393" y="159544"/>
                  </a:lnTo>
                  <a:lnTo>
                    <a:pt x="2393156" y="185738"/>
                  </a:lnTo>
                  <a:lnTo>
                    <a:pt x="2393156" y="221457"/>
                  </a:lnTo>
                  <a:lnTo>
                    <a:pt x="2383631" y="242888"/>
                  </a:lnTo>
                  <a:lnTo>
                    <a:pt x="2359818" y="264319"/>
                  </a:lnTo>
                  <a:lnTo>
                    <a:pt x="2319337" y="283369"/>
                  </a:lnTo>
                  <a:lnTo>
                    <a:pt x="2295525" y="285750"/>
                  </a:lnTo>
                  <a:lnTo>
                    <a:pt x="2197893" y="276225"/>
                  </a:lnTo>
                  <a:lnTo>
                    <a:pt x="2021681" y="257175"/>
                  </a:lnTo>
                  <a:lnTo>
                    <a:pt x="1890712" y="242888"/>
                  </a:lnTo>
                  <a:lnTo>
                    <a:pt x="1664493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96">
              <a:extLst>
                <a:ext uri="{FF2B5EF4-FFF2-40B4-BE49-F238E27FC236}">
                  <a16:creationId xmlns:a16="http://schemas.microsoft.com/office/drawing/2014/main" id="{5A26EE9F-6D3C-46D4-9C14-0292B74878A7}"/>
                </a:ext>
              </a:extLst>
            </p:cNvPr>
            <p:cNvSpPr/>
            <p:nvPr/>
          </p:nvSpPr>
          <p:spPr>
            <a:xfrm>
              <a:off x="3265321" y="3135312"/>
              <a:ext cx="1661566" cy="1054100"/>
            </a:xfrm>
            <a:custGeom>
              <a:avLst/>
              <a:gdLst>
                <a:gd name="connsiteX0" fmla="*/ 773906 w 1662112"/>
                <a:gd name="connsiteY0" fmla="*/ 107157 h 1052513"/>
                <a:gd name="connsiteX1" fmla="*/ 595312 w 1662112"/>
                <a:gd name="connsiteY1" fmla="*/ 138113 h 1052513"/>
                <a:gd name="connsiteX2" fmla="*/ 361950 w 1662112"/>
                <a:gd name="connsiteY2" fmla="*/ 183357 h 1052513"/>
                <a:gd name="connsiteX3" fmla="*/ 166687 w 1662112"/>
                <a:gd name="connsiteY3" fmla="*/ 226219 h 1052513"/>
                <a:gd name="connsiteX4" fmla="*/ 0 w 1662112"/>
                <a:gd name="connsiteY4" fmla="*/ 261938 h 1052513"/>
                <a:gd name="connsiteX5" fmla="*/ 128587 w 1662112"/>
                <a:gd name="connsiteY5" fmla="*/ 402432 h 1052513"/>
                <a:gd name="connsiteX6" fmla="*/ 269081 w 1662112"/>
                <a:gd name="connsiteY6" fmla="*/ 359569 h 1052513"/>
                <a:gd name="connsiteX7" fmla="*/ 383381 w 1662112"/>
                <a:gd name="connsiteY7" fmla="*/ 326232 h 1052513"/>
                <a:gd name="connsiteX8" fmla="*/ 485775 w 1662112"/>
                <a:gd name="connsiteY8" fmla="*/ 302419 h 1052513"/>
                <a:gd name="connsiteX9" fmla="*/ 590550 w 1662112"/>
                <a:gd name="connsiteY9" fmla="*/ 278607 h 1052513"/>
                <a:gd name="connsiteX10" fmla="*/ 681037 w 1662112"/>
                <a:gd name="connsiteY10" fmla="*/ 261938 h 1052513"/>
                <a:gd name="connsiteX11" fmla="*/ 792956 w 1662112"/>
                <a:gd name="connsiteY11" fmla="*/ 242888 h 1052513"/>
                <a:gd name="connsiteX12" fmla="*/ 904875 w 1662112"/>
                <a:gd name="connsiteY12" fmla="*/ 228600 h 1052513"/>
                <a:gd name="connsiteX13" fmla="*/ 1042987 w 1662112"/>
                <a:gd name="connsiteY13" fmla="*/ 214313 h 1052513"/>
                <a:gd name="connsiteX14" fmla="*/ 1169194 w 1662112"/>
                <a:gd name="connsiteY14" fmla="*/ 204788 h 1052513"/>
                <a:gd name="connsiteX15" fmla="*/ 1245394 w 1662112"/>
                <a:gd name="connsiteY15" fmla="*/ 202407 h 1052513"/>
                <a:gd name="connsiteX16" fmla="*/ 1290637 w 1662112"/>
                <a:gd name="connsiteY16" fmla="*/ 202407 h 1052513"/>
                <a:gd name="connsiteX17" fmla="*/ 1309687 w 1662112"/>
                <a:gd name="connsiteY17" fmla="*/ 204788 h 1052513"/>
                <a:gd name="connsiteX18" fmla="*/ 1326356 w 1662112"/>
                <a:gd name="connsiteY18" fmla="*/ 211932 h 1052513"/>
                <a:gd name="connsiteX19" fmla="*/ 1338262 w 1662112"/>
                <a:gd name="connsiteY19" fmla="*/ 226219 h 1052513"/>
                <a:gd name="connsiteX20" fmla="*/ 1345406 w 1662112"/>
                <a:gd name="connsiteY20" fmla="*/ 245269 h 1052513"/>
                <a:gd name="connsiteX21" fmla="*/ 1343025 w 1662112"/>
                <a:gd name="connsiteY21" fmla="*/ 285750 h 1052513"/>
                <a:gd name="connsiteX22" fmla="*/ 1300162 w 1662112"/>
                <a:gd name="connsiteY22" fmla="*/ 526257 h 1052513"/>
                <a:gd name="connsiteX23" fmla="*/ 1250156 w 1662112"/>
                <a:gd name="connsiteY23" fmla="*/ 809625 h 1052513"/>
                <a:gd name="connsiteX24" fmla="*/ 1214437 w 1662112"/>
                <a:gd name="connsiteY24" fmla="*/ 959644 h 1052513"/>
                <a:gd name="connsiteX25" fmla="*/ 1221581 w 1662112"/>
                <a:gd name="connsiteY25" fmla="*/ 983457 h 1052513"/>
                <a:gd name="connsiteX26" fmla="*/ 1228725 w 1662112"/>
                <a:gd name="connsiteY26" fmla="*/ 997744 h 1052513"/>
                <a:gd name="connsiteX27" fmla="*/ 1240631 w 1662112"/>
                <a:gd name="connsiteY27" fmla="*/ 1021557 h 1052513"/>
                <a:gd name="connsiteX28" fmla="*/ 1252537 w 1662112"/>
                <a:gd name="connsiteY28" fmla="*/ 1035844 h 1052513"/>
                <a:gd name="connsiteX29" fmla="*/ 1266825 w 1662112"/>
                <a:gd name="connsiteY29" fmla="*/ 1045369 h 1052513"/>
                <a:gd name="connsiteX30" fmla="*/ 1278731 w 1662112"/>
                <a:gd name="connsiteY30" fmla="*/ 1050132 h 1052513"/>
                <a:gd name="connsiteX31" fmla="*/ 1295400 w 1662112"/>
                <a:gd name="connsiteY31" fmla="*/ 1052513 h 1052513"/>
                <a:gd name="connsiteX32" fmla="*/ 1321594 w 1662112"/>
                <a:gd name="connsiteY32" fmla="*/ 1042988 h 1052513"/>
                <a:gd name="connsiteX33" fmla="*/ 1350169 w 1662112"/>
                <a:gd name="connsiteY33" fmla="*/ 1023938 h 1052513"/>
                <a:gd name="connsiteX34" fmla="*/ 1376362 w 1662112"/>
                <a:gd name="connsiteY34" fmla="*/ 997744 h 1052513"/>
                <a:gd name="connsiteX35" fmla="*/ 1388269 w 1662112"/>
                <a:gd name="connsiteY35" fmla="*/ 978694 h 1052513"/>
                <a:gd name="connsiteX36" fmla="*/ 1423987 w 1662112"/>
                <a:gd name="connsiteY36" fmla="*/ 885825 h 1052513"/>
                <a:gd name="connsiteX37" fmla="*/ 1483519 w 1662112"/>
                <a:gd name="connsiteY37" fmla="*/ 719138 h 1052513"/>
                <a:gd name="connsiteX38" fmla="*/ 1533525 w 1662112"/>
                <a:gd name="connsiteY38" fmla="*/ 569119 h 1052513"/>
                <a:gd name="connsiteX39" fmla="*/ 1588294 w 1662112"/>
                <a:gd name="connsiteY39" fmla="*/ 400050 h 1052513"/>
                <a:gd name="connsiteX40" fmla="*/ 1609725 w 1662112"/>
                <a:gd name="connsiteY40" fmla="*/ 385763 h 1052513"/>
                <a:gd name="connsiteX41" fmla="*/ 1628775 w 1662112"/>
                <a:gd name="connsiteY41" fmla="*/ 369094 h 1052513"/>
                <a:gd name="connsiteX42" fmla="*/ 1647825 w 1662112"/>
                <a:gd name="connsiteY42" fmla="*/ 347663 h 1052513"/>
                <a:gd name="connsiteX43" fmla="*/ 1657350 w 1662112"/>
                <a:gd name="connsiteY43" fmla="*/ 326232 h 1052513"/>
                <a:gd name="connsiteX44" fmla="*/ 1662112 w 1662112"/>
                <a:gd name="connsiteY44" fmla="*/ 300038 h 1052513"/>
                <a:gd name="connsiteX45" fmla="*/ 1662112 w 1662112"/>
                <a:gd name="connsiteY45" fmla="*/ 278607 h 1052513"/>
                <a:gd name="connsiteX46" fmla="*/ 1654969 w 1662112"/>
                <a:gd name="connsiteY46" fmla="*/ 259557 h 1052513"/>
                <a:gd name="connsiteX47" fmla="*/ 1633537 w 1662112"/>
                <a:gd name="connsiteY47" fmla="*/ 223838 h 1052513"/>
                <a:gd name="connsiteX48" fmla="*/ 1569244 w 1662112"/>
                <a:gd name="connsiteY48" fmla="*/ 159544 h 1052513"/>
                <a:gd name="connsiteX49" fmla="*/ 1476375 w 1662112"/>
                <a:gd name="connsiteY49" fmla="*/ 78582 h 1052513"/>
                <a:gd name="connsiteX50" fmla="*/ 1421606 w 1662112"/>
                <a:gd name="connsiteY50" fmla="*/ 40482 h 1052513"/>
                <a:gd name="connsiteX51" fmla="*/ 1390650 w 1662112"/>
                <a:gd name="connsiteY51" fmla="*/ 21432 h 1052513"/>
                <a:gd name="connsiteX52" fmla="*/ 1352550 w 1662112"/>
                <a:gd name="connsiteY52" fmla="*/ 4763 h 1052513"/>
                <a:gd name="connsiteX53" fmla="*/ 1319212 w 1662112"/>
                <a:gd name="connsiteY53" fmla="*/ 0 h 1052513"/>
                <a:gd name="connsiteX54" fmla="*/ 1281112 w 1662112"/>
                <a:gd name="connsiteY54" fmla="*/ 11907 h 1052513"/>
                <a:gd name="connsiteX55" fmla="*/ 1190625 w 1662112"/>
                <a:gd name="connsiteY55" fmla="*/ 38100 h 1052513"/>
                <a:gd name="connsiteX56" fmla="*/ 1138237 w 1662112"/>
                <a:gd name="connsiteY56" fmla="*/ 47625 h 1052513"/>
                <a:gd name="connsiteX57" fmla="*/ 971550 w 1662112"/>
                <a:gd name="connsiteY57" fmla="*/ 73819 h 1052513"/>
                <a:gd name="connsiteX58" fmla="*/ 773906 w 1662112"/>
                <a:gd name="connsiteY58" fmla="*/ 107157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2112" h="1052513">
                  <a:moveTo>
                    <a:pt x="773906" y="107157"/>
                  </a:moveTo>
                  <a:lnTo>
                    <a:pt x="595312" y="138113"/>
                  </a:lnTo>
                  <a:lnTo>
                    <a:pt x="361950" y="183357"/>
                  </a:lnTo>
                  <a:lnTo>
                    <a:pt x="166687" y="226219"/>
                  </a:lnTo>
                  <a:lnTo>
                    <a:pt x="0" y="261938"/>
                  </a:lnTo>
                  <a:lnTo>
                    <a:pt x="128587" y="402432"/>
                  </a:lnTo>
                  <a:lnTo>
                    <a:pt x="269081" y="359569"/>
                  </a:lnTo>
                  <a:lnTo>
                    <a:pt x="383381" y="326232"/>
                  </a:lnTo>
                  <a:lnTo>
                    <a:pt x="485775" y="302419"/>
                  </a:lnTo>
                  <a:lnTo>
                    <a:pt x="590550" y="278607"/>
                  </a:lnTo>
                  <a:lnTo>
                    <a:pt x="681037" y="261938"/>
                  </a:lnTo>
                  <a:lnTo>
                    <a:pt x="792956" y="242888"/>
                  </a:lnTo>
                  <a:lnTo>
                    <a:pt x="904875" y="228600"/>
                  </a:lnTo>
                  <a:lnTo>
                    <a:pt x="1042987" y="214313"/>
                  </a:lnTo>
                  <a:lnTo>
                    <a:pt x="1169194" y="204788"/>
                  </a:lnTo>
                  <a:lnTo>
                    <a:pt x="1245394" y="202407"/>
                  </a:lnTo>
                  <a:lnTo>
                    <a:pt x="1290637" y="202407"/>
                  </a:lnTo>
                  <a:lnTo>
                    <a:pt x="1309687" y="204788"/>
                  </a:lnTo>
                  <a:lnTo>
                    <a:pt x="1326356" y="211932"/>
                  </a:lnTo>
                  <a:lnTo>
                    <a:pt x="1338262" y="226219"/>
                  </a:lnTo>
                  <a:lnTo>
                    <a:pt x="1345406" y="245269"/>
                  </a:lnTo>
                  <a:lnTo>
                    <a:pt x="1343025" y="285750"/>
                  </a:lnTo>
                  <a:lnTo>
                    <a:pt x="1300162" y="526257"/>
                  </a:lnTo>
                  <a:lnTo>
                    <a:pt x="1250156" y="809625"/>
                  </a:lnTo>
                  <a:lnTo>
                    <a:pt x="1214437" y="959644"/>
                  </a:lnTo>
                  <a:lnTo>
                    <a:pt x="1221581" y="983457"/>
                  </a:lnTo>
                  <a:lnTo>
                    <a:pt x="1228725" y="997744"/>
                  </a:lnTo>
                  <a:lnTo>
                    <a:pt x="1240631" y="1021557"/>
                  </a:lnTo>
                  <a:lnTo>
                    <a:pt x="1252537" y="1035844"/>
                  </a:lnTo>
                  <a:lnTo>
                    <a:pt x="1266825" y="1045369"/>
                  </a:lnTo>
                  <a:lnTo>
                    <a:pt x="1278731" y="1050132"/>
                  </a:lnTo>
                  <a:lnTo>
                    <a:pt x="1295400" y="1052513"/>
                  </a:lnTo>
                  <a:lnTo>
                    <a:pt x="1321594" y="1042988"/>
                  </a:lnTo>
                  <a:lnTo>
                    <a:pt x="1350169" y="1023938"/>
                  </a:lnTo>
                  <a:lnTo>
                    <a:pt x="1376362" y="997744"/>
                  </a:lnTo>
                  <a:lnTo>
                    <a:pt x="1388269" y="978694"/>
                  </a:lnTo>
                  <a:lnTo>
                    <a:pt x="1423987" y="885825"/>
                  </a:lnTo>
                  <a:lnTo>
                    <a:pt x="1483519" y="719138"/>
                  </a:lnTo>
                  <a:lnTo>
                    <a:pt x="1533525" y="569119"/>
                  </a:lnTo>
                  <a:lnTo>
                    <a:pt x="1588294" y="400050"/>
                  </a:lnTo>
                  <a:lnTo>
                    <a:pt x="1609725" y="385763"/>
                  </a:lnTo>
                  <a:lnTo>
                    <a:pt x="1628775" y="369094"/>
                  </a:lnTo>
                  <a:lnTo>
                    <a:pt x="1647825" y="347663"/>
                  </a:lnTo>
                  <a:lnTo>
                    <a:pt x="1657350" y="326232"/>
                  </a:lnTo>
                  <a:lnTo>
                    <a:pt x="1662112" y="300038"/>
                  </a:lnTo>
                  <a:lnTo>
                    <a:pt x="1662112" y="278607"/>
                  </a:lnTo>
                  <a:lnTo>
                    <a:pt x="1654969" y="259557"/>
                  </a:lnTo>
                  <a:lnTo>
                    <a:pt x="1633537" y="223838"/>
                  </a:lnTo>
                  <a:lnTo>
                    <a:pt x="1569244" y="159544"/>
                  </a:lnTo>
                  <a:lnTo>
                    <a:pt x="1476375" y="78582"/>
                  </a:lnTo>
                  <a:lnTo>
                    <a:pt x="1421606" y="40482"/>
                  </a:lnTo>
                  <a:lnTo>
                    <a:pt x="1390650" y="21432"/>
                  </a:lnTo>
                  <a:lnTo>
                    <a:pt x="1352550" y="4763"/>
                  </a:lnTo>
                  <a:lnTo>
                    <a:pt x="1319212" y="0"/>
                  </a:lnTo>
                  <a:lnTo>
                    <a:pt x="1281112" y="11907"/>
                  </a:lnTo>
                  <a:lnTo>
                    <a:pt x="1190625" y="38100"/>
                  </a:lnTo>
                  <a:lnTo>
                    <a:pt x="1138237" y="47625"/>
                  </a:lnTo>
                  <a:lnTo>
                    <a:pt x="971550" y="73819"/>
                  </a:lnTo>
                  <a:lnTo>
                    <a:pt x="773906" y="1071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97">
              <a:extLst>
                <a:ext uri="{FF2B5EF4-FFF2-40B4-BE49-F238E27FC236}">
                  <a16:creationId xmlns:a16="http://schemas.microsoft.com/office/drawing/2014/main" id="{04FFF6A0-DC30-480D-8AC6-60830059BEC4}"/>
                </a:ext>
              </a:extLst>
            </p:cNvPr>
            <p:cNvSpPr/>
            <p:nvPr/>
          </p:nvSpPr>
          <p:spPr>
            <a:xfrm>
              <a:off x="3527173" y="3913187"/>
              <a:ext cx="1058514" cy="333375"/>
            </a:xfrm>
            <a:custGeom>
              <a:avLst/>
              <a:gdLst>
                <a:gd name="connsiteX0" fmla="*/ 742950 w 1059657"/>
                <a:gd name="connsiteY0" fmla="*/ 33337 h 333375"/>
                <a:gd name="connsiteX1" fmla="*/ 531019 w 1059657"/>
                <a:gd name="connsiteY1" fmla="*/ 61912 h 333375"/>
                <a:gd name="connsiteX2" fmla="*/ 383382 w 1059657"/>
                <a:gd name="connsiteY2" fmla="*/ 83344 h 333375"/>
                <a:gd name="connsiteX3" fmla="*/ 261938 w 1059657"/>
                <a:gd name="connsiteY3" fmla="*/ 107156 h 333375"/>
                <a:gd name="connsiteX4" fmla="*/ 154782 w 1059657"/>
                <a:gd name="connsiteY4" fmla="*/ 130969 h 333375"/>
                <a:gd name="connsiteX5" fmla="*/ 0 w 1059657"/>
                <a:gd name="connsiteY5" fmla="*/ 176212 h 333375"/>
                <a:gd name="connsiteX6" fmla="*/ 30957 w 1059657"/>
                <a:gd name="connsiteY6" fmla="*/ 333375 h 333375"/>
                <a:gd name="connsiteX7" fmla="*/ 123825 w 1059657"/>
                <a:gd name="connsiteY7" fmla="*/ 302419 h 333375"/>
                <a:gd name="connsiteX8" fmla="*/ 197644 w 1059657"/>
                <a:gd name="connsiteY8" fmla="*/ 280987 h 333375"/>
                <a:gd name="connsiteX9" fmla="*/ 276225 w 1059657"/>
                <a:gd name="connsiteY9" fmla="*/ 261937 h 333375"/>
                <a:gd name="connsiteX10" fmla="*/ 369094 w 1059657"/>
                <a:gd name="connsiteY10" fmla="*/ 245269 h 333375"/>
                <a:gd name="connsiteX11" fmla="*/ 490538 w 1059657"/>
                <a:gd name="connsiteY11" fmla="*/ 221456 h 333375"/>
                <a:gd name="connsiteX12" fmla="*/ 645319 w 1059657"/>
                <a:gd name="connsiteY12" fmla="*/ 200025 h 333375"/>
                <a:gd name="connsiteX13" fmla="*/ 809625 w 1059657"/>
                <a:gd name="connsiteY13" fmla="*/ 185737 h 333375"/>
                <a:gd name="connsiteX14" fmla="*/ 1028700 w 1059657"/>
                <a:gd name="connsiteY14" fmla="*/ 183356 h 333375"/>
                <a:gd name="connsiteX15" fmla="*/ 1059657 w 1059657"/>
                <a:gd name="connsiteY15" fmla="*/ 0 h 333375"/>
                <a:gd name="connsiteX16" fmla="*/ 912019 w 1059657"/>
                <a:gd name="connsiteY16" fmla="*/ 14287 h 333375"/>
                <a:gd name="connsiteX17" fmla="*/ 742950 w 1059657"/>
                <a:gd name="connsiteY17" fmla="*/ 3333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9657" h="333375">
                  <a:moveTo>
                    <a:pt x="742950" y="33337"/>
                  </a:moveTo>
                  <a:lnTo>
                    <a:pt x="531019" y="61912"/>
                  </a:lnTo>
                  <a:lnTo>
                    <a:pt x="383382" y="83344"/>
                  </a:lnTo>
                  <a:lnTo>
                    <a:pt x="261938" y="107156"/>
                  </a:lnTo>
                  <a:lnTo>
                    <a:pt x="154782" y="130969"/>
                  </a:lnTo>
                  <a:lnTo>
                    <a:pt x="0" y="176212"/>
                  </a:lnTo>
                  <a:lnTo>
                    <a:pt x="30957" y="333375"/>
                  </a:lnTo>
                  <a:lnTo>
                    <a:pt x="123825" y="302419"/>
                  </a:lnTo>
                  <a:lnTo>
                    <a:pt x="197644" y="280987"/>
                  </a:lnTo>
                  <a:lnTo>
                    <a:pt x="276225" y="261937"/>
                  </a:lnTo>
                  <a:lnTo>
                    <a:pt x="369094" y="245269"/>
                  </a:lnTo>
                  <a:lnTo>
                    <a:pt x="490538" y="221456"/>
                  </a:lnTo>
                  <a:lnTo>
                    <a:pt x="645319" y="200025"/>
                  </a:lnTo>
                  <a:lnTo>
                    <a:pt x="809625" y="185737"/>
                  </a:lnTo>
                  <a:lnTo>
                    <a:pt x="1028700" y="183356"/>
                  </a:lnTo>
                  <a:lnTo>
                    <a:pt x="1059657" y="0"/>
                  </a:lnTo>
                  <a:lnTo>
                    <a:pt x="912019" y="14287"/>
                  </a:lnTo>
                  <a:lnTo>
                    <a:pt x="742950" y="333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3">
              <a:extLst>
                <a:ext uri="{FF2B5EF4-FFF2-40B4-BE49-F238E27FC236}">
                  <a16:creationId xmlns:a16="http://schemas.microsoft.com/office/drawing/2014/main" id="{24C2131D-AB3B-452A-B7C9-3D171F50122C}"/>
                </a:ext>
              </a:extLst>
            </p:cNvPr>
            <p:cNvSpPr/>
            <p:nvPr/>
          </p:nvSpPr>
          <p:spPr>
            <a:xfrm rot="16200000">
              <a:off x="3002332" y="4928467"/>
              <a:ext cx="2097088" cy="447528"/>
            </a:xfrm>
            <a:custGeom>
              <a:avLst/>
              <a:gdLst>
                <a:gd name="connsiteX0" fmla="*/ 1373981 w 2097881"/>
                <a:gd name="connsiteY0" fmla="*/ 152400 h 447675"/>
                <a:gd name="connsiteX1" fmla="*/ 1133475 w 2097881"/>
                <a:gd name="connsiteY1" fmla="*/ 142875 h 447675"/>
                <a:gd name="connsiteX2" fmla="*/ 985837 w 2097881"/>
                <a:gd name="connsiteY2" fmla="*/ 135731 h 447675"/>
                <a:gd name="connsiteX3" fmla="*/ 838200 w 2097881"/>
                <a:gd name="connsiteY3" fmla="*/ 128588 h 447675"/>
                <a:gd name="connsiteX4" fmla="*/ 683418 w 2097881"/>
                <a:gd name="connsiteY4" fmla="*/ 119063 h 447675"/>
                <a:gd name="connsiteX5" fmla="*/ 576262 w 2097881"/>
                <a:gd name="connsiteY5" fmla="*/ 111919 h 447675"/>
                <a:gd name="connsiteX6" fmla="*/ 531018 w 2097881"/>
                <a:gd name="connsiteY6" fmla="*/ 104775 h 447675"/>
                <a:gd name="connsiteX7" fmla="*/ 38100 w 2097881"/>
                <a:gd name="connsiteY7" fmla="*/ 121444 h 447675"/>
                <a:gd name="connsiteX8" fmla="*/ 19050 w 2097881"/>
                <a:gd name="connsiteY8" fmla="*/ 133350 h 447675"/>
                <a:gd name="connsiteX9" fmla="*/ 9525 w 2097881"/>
                <a:gd name="connsiteY9" fmla="*/ 145256 h 447675"/>
                <a:gd name="connsiteX10" fmla="*/ 4762 w 2097881"/>
                <a:gd name="connsiteY10" fmla="*/ 154781 h 447675"/>
                <a:gd name="connsiteX11" fmla="*/ 0 w 2097881"/>
                <a:gd name="connsiteY11" fmla="*/ 169069 h 447675"/>
                <a:gd name="connsiteX12" fmla="*/ 4762 w 2097881"/>
                <a:gd name="connsiteY12" fmla="*/ 190500 h 447675"/>
                <a:gd name="connsiteX13" fmla="*/ 21431 w 2097881"/>
                <a:gd name="connsiteY13" fmla="*/ 209550 h 447675"/>
                <a:gd name="connsiteX14" fmla="*/ 45243 w 2097881"/>
                <a:gd name="connsiteY14" fmla="*/ 228600 h 447675"/>
                <a:gd name="connsiteX15" fmla="*/ 97631 w 2097881"/>
                <a:gd name="connsiteY15" fmla="*/ 257175 h 447675"/>
                <a:gd name="connsiteX16" fmla="*/ 152400 w 2097881"/>
                <a:gd name="connsiteY16" fmla="*/ 283369 h 447675"/>
                <a:gd name="connsiteX17" fmla="*/ 207168 w 2097881"/>
                <a:gd name="connsiteY17" fmla="*/ 307181 h 447675"/>
                <a:gd name="connsiteX18" fmla="*/ 264318 w 2097881"/>
                <a:gd name="connsiteY18" fmla="*/ 323850 h 447675"/>
                <a:gd name="connsiteX19" fmla="*/ 304800 w 2097881"/>
                <a:gd name="connsiteY19" fmla="*/ 333375 h 447675"/>
                <a:gd name="connsiteX20" fmla="*/ 345281 w 2097881"/>
                <a:gd name="connsiteY20" fmla="*/ 342900 h 447675"/>
                <a:gd name="connsiteX21" fmla="*/ 411956 w 2097881"/>
                <a:gd name="connsiteY21" fmla="*/ 352425 h 447675"/>
                <a:gd name="connsiteX22" fmla="*/ 490537 w 2097881"/>
                <a:gd name="connsiteY22" fmla="*/ 354806 h 447675"/>
                <a:gd name="connsiteX23" fmla="*/ 578643 w 2097881"/>
                <a:gd name="connsiteY23" fmla="*/ 352425 h 447675"/>
                <a:gd name="connsiteX24" fmla="*/ 778668 w 2097881"/>
                <a:gd name="connsiteY24" fmla="*/ 347663 h 447675"/>
                <a:gd name="connsiteX25" fmla="*/ 985837 w 2097881"/>
                <a:gd name="connsiteY25" fmla="*/ 350044 h 447675"/>
                <a:gd name="connsiteX26" fmla="*/ 1195387 w 2097881"/>
                <a:gd name="connsiteY26" fmla="*/ 354806 h 447675"/>
                <a:gd name="connsiteX27" fmla="*/ 1431131 w 2097881"/>
                <a:gd name="connsiteY27" fmla="*/ 366713 h 447675"/>
                <a:gd name="connsiteX28" fmla="*/ 1614487 w 2097881"/>
                <a:gd name="connsiteY28" fmla="*/ 376238 h 447675"/>
                <a:gd name="connsiteX29" fmla="*/ 1638300 w 2097881"/>
                <a:gd name="connsiteY29" fmla="*/ 381000 h 447675"/>
                <a:gd name="connsiteX30" fmla="*/ 1657350 w 2097881"/>
                <a:gd name="connsiteY30" fmla="*/ 404813 h 447675"/>
                <a:gd name="connsiteX31" fmla="*/ 1681162 w 2097881"/>
                <a:gd name="connsiteY31" fmla="*/ 426244 h 447675"/>
                <a:gd name="connsiteX32" fmla="*/ 1697831 w 2097881"/>
                <a:gd name="connsiteY32" fmla="*/ 435769 h 447675"/>
                <a:gd name="connsiteX33" fmla="*/ 1728787 w 2097881"/>
                <a:gd name="connsiteY33" fmla="*/ 445294 h 447675"/>
                <a:gd name="connsiteX34" fmla="*/ 1747837 w 2097881"/>
                <a:gd name="connsiteY34" fmla="*/ 447675 h 447675"/>
                <a:gd name="connsiteX35" fmla="*/ 1769268 w 2097881"/>
                <a:gd name="connsiteY35" fmla="*/ 440531 h 447675"/>
                <a:gd name="connsiteX36" fmla="*/ 1800225 w 2097881"/>
                <a:gd name="connsiteY36" fmla="*/ 416719 h 447675"/>
                <a:gd name="connsiteX37" fmla="*/ 1824037 w 2097881"/>
                <a:gd name="connsiteY37" fmla="*/ 390525 h 447675"/>
                <a:gd name="connsiteX38" fmla="*/ 1869281 w 2097881"/>
                <a:gd name="connsiteY38" fmla="*/ 345281 h 447675"/>
                <a:gd name="connsiteX39" fmla="*/ 1955006 w 2097881"/>
                <a:gd name="connsiteY39" fmla="*/ 259556 h 447675"/>
                <a:gd name="connsiteX40" fmla="*/ 2097881 w 2097881"/>
                <a:gd name="connsiteY40" fmla="*/ 119063 h 447675"/>
                <a:gd name="connsiteX41" fmla="*/ 2066925 w 2097881"/>
                <a:gd name="connsiteY41" fmla="*/ 0 h 447675"/>
                <a:gd name="connsiteX42" fmla="*/ 2009775 w 2097881"/>
                <a:gd name="connsiteY42" fmla="*/ 71438 h 447675"/>
                <a:gd name="connsiteX43" fmla="*/ 1976437 w 2097881"/>
                <a:gd name="connsiteY43" fmla="*/ 104775 h 447675"/>
                <a:gd name="connsiteX44" fmla="*/ 1962150 w 2097881"/>
                <a:gd name="connsiteY44" fmla="*/ 116681 h 447675"/>
                <a:gd name="connsiteX45" fmla="*/ 1926431 w 2097881"/>
                <a:gd name="connsiteY45" fmla="*/ 130969 h 447675"/>
                <a:gd name="connsiteX46" fmla="*/ 1862137 w 2097881"/>
                <a:gd name="connsiteY46" fmla="*/ 142875 h 447675"/>
                <a:gd name="connsiteX47" fmla="*/ 1785937 w 2097881"/>
                <a:gd name="connsiteY47" fmla="*/ 150019 h 447675"/>
                <a:gd name="connsiteX48" fmla="*/ 1707356 w 2097881"/>
                <a:gd name="connsiteY48" fmla="*/ 154781 h 447675"/>
                <a:gd name="connsiteX49" fmla="*/ 1566862 w 2097881"/>
                <a:gd name="connsiteY49" fmla="*/ 157163 h 447675"/>
                <a:gd name="connsiteX50" fmla="*/ 1373981 w 2097881"/>
                <a:gd name="connsiteY50" fmla="*/ 15240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7881" h="447675">
                  <a:moveTo>
                    <a:pt x="1373981" y="152400"/>
                  </a:moveTo>
                  <a:lnTo>
                    <a:pt x="1133475" y="142875"/>
                  </a:lnTo>
                  <a:lnTo>
                    <a:pt x="985837" y="135731"/>
                  </a:lnTo>
                  <a:lnTo>
                    <a:pt x="838200" y="128588"/>
                  </a:lnTo>
                  <a:lnTo>
                    <a:pt x="683418" y="119063"/>
                  </a:lnTo>
                  <a:lnTo>
                    <a:pt x="576262" y="111919"/>
                  </a:lnTo>
                  <a:lnTo>
                    <a:pt x="531018" y="104775"/>
                  </a:lnTo>
                  <a:lnTo>
                    <a:pt x="38100" y="121444"/>
                  </a:lnTo>
                  <a:lnTo>
                    <a:pt x="19050" y="133350"/>
                  </a:lnTo>
                  <a:lnTo>
                    <a:pt x="9525" y="145256"/>
                  </a:lnTo>
                  <a:lnTo>
                    <a:pt x="4762" y="154781"/>
                  </a:lnTo>
                  <a:lnTo>
                    <a:pt x="0" y="169069"/>
                  </a:lnTo>
                  <a:lnTo>
                    <a:pt x="4762" y="190500"/>
                  </a:lnTo>
                  <a:lnTo>
                    <a:pt x="21431" y="209550"/>
                  </a:lnTo>
                  <a:lnTo>
                    <a:pt x="45243" y="228600"/>
                  </a:lnTo>
                  <a:lnTo>
                    <a:pt x="97631" y="257175"/>
                  </a:lnTo>
                  <a:lnTo>
                    <a:pt x="152400" y="283369"/>
                  </a:lnTo>
                  <a:lnTo>
                    <a:pt x="207168" y="307181"/>
                  </a:lnTo>
                  <a:lnTo>
                    <a:pt x="264318" y="323850"/>
                  </a:lnTo>
                  <a:lnTo>
                    <a:pt x="304800" y="333375"/>
                  </a:lnTo>
                  <a:lnTo>
                    <a:pt x="345281" y="342900"/>
                  </a:lnTo>
                  <a:lnTo>
                    <a:pt x="411956" y="352425"/>
                  </a:lnTo>
                  <a:lnTo>
                    <a:pt x="490537" y="354806"/>
                  </a:lnTo>
                  <a:lnTo>
                    <a:pt x="578643" y="352425"/>
                  </a:lnTo>
                  <a:lnTo>
                    <a:pt x="778668" y="347663"/>
                  </a:lnTo>
                  <a:lnTo>
                    <a:pt x="985837" y="350044"/>
                  </a:lnTo>
                  <a:lnTo>
                    <a:pt x="1195387" y="354806"/>
                  </a:lnTo>
                  <a:lnTo>
                    <a:pt x="1431131" y="366713"/>
                  </a:lnTo>
                  <a:lnTo>
                    <a:pt x="1614487" y="376238"/>
                  </a:lnTo>
                  <a:lnTo>
                    <a:pt x="1638300" y="381000"/>
                  </a:lnTo>
                  <a:lnTo>
                    <a:pt x="1657350" y="404813"/>
                  </a:lnTo>
                  <a:lnTo>
                    <a:pt x="1681162" y="426244"/>
                  </a:lnTo>
                  <a:lnTo>
                    <a:pt x="1697831" y="435769"/>
                  </a:lnTo>
                  <a:lnTo>
                    <a:pt x="1728787" y="445294"/>
                  </a:lnTo>
                  <a:lnTo>
                    <a:pt x="1747837" y="447675"/>
                  </a:lnTo>
                  <a:lnTo>
                    <a:pt x="1769268" y="440531"/>
                  </a:lnTo>
                  <a:lnTo>
                    <a:pt x="1800225" y="416719"/>
                  </a:lnTo>
                  <a:lnTo>
                    <a:pt x="1824037" y="390525"/>
                  </a:lnTo>
                  <a:lnTo>
                    <a:pt x="1869281" y="345281"/>
                  </a:lnTo>
                  <a:lnTo>
                    <a:pt x="1955006" y="259556"/>
                  </a:lnTo>
                  <a:lnTo>
                    <a:pt x="2097881" y="119063"/>
                  </a:lnTo>
                  <a:lnTo>
                    <a:pt x="2066925" y="0"/>
                  </a:lnTo>
                  <a:lnTo>
                    <a:pt x="2009775" y="71438"/>
                  </a:lnTo>
                  <a:lnTo>
                    <a:pt x="1976437" y="104775"/>
                  </a:lnTo>
                  <a:lnTo>
                    <a:pt x="1962150" y="116681"/>
                  </a:lnTo>
                  <a:lnTo>
                    <a:pt x="1926431" y="130969"/>
                  </a:lnTo>
                  <a:lnTo>
                    <a:pt x="1862137" y="142875"/>
                  </a:lnTo>
                  <a:lnTo>
                    <a:pt x="1785937" y="150019"/>
                  </a:lnTo>
                  <a:lnTo>
                    <a:pt x="1707356" y="154781"/>
                  </a:lnTo>
                  <a:lnTo>
                    <a:pt x="1566862" y="157163"/>
                  </a:lnTo>
                  <a:lnTo>
                    <a:pt x="1373981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04">
              <a:extLst>
                <a:ext uri="{FF2B5EF4-FFF2-40B4-BE49-F238E27FC236}">
                  <a16:creationId xmlns:a16="http://schemas.microsoft.com/office/drawing/2014/main" id="{150F60C1-05F2-4B7B-84B8-7B7F7AEC92B2}"/>
                </a:ext>
              </a:extLst>
            </p:cNvPr>
            <p:cNvSpPr/>
            <p:nvPr/>
          </p:nvSpPr>
          <p:spPr>
            <a:xfrm rot="16200000">
              <a:off x="3416776" y="5609522"/>
              <a:ext cx="620712" cy="552268"/>
            </a:xfrm>
            <a:custGeom>
              <a:avLst/>
              <a:gdLst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481013 w 621506"/>
                <a:gd name="connsiteY28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02444 w 621506"/>
                <a:gd name="connsiteY28" fmla="*/ 1143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481013 w 621506"/>
                <a:gd name="connsiteY29" fmla="*/ 150018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1506" h="552450">
                  <a:moveTo>
                    <a:pt x="481013" y="150018"/>
                  </a:moveTo>
                  <a:lnTo>
                    <a:pt x="431006" y="211931"/>
                  </a:lnTo>
                  <a:lnTo>
                    <a:pt x="392906" y="254793"/>
                  </a:lnTo>
                  <a:lnTo>
                    <a:pt x="338138" y="311943"/>
                  </a:lnTo>
                  <a:lnTo>
                    <a:pt x="271463" y="361950"/>
                  </a:lnTo>
                  <a:lnTo>
                    <a:pt x="166688" y="423862"/>
                  </a:lnTo>
                  <a:lnTo>
                    <a:pt x="85725" y="466725"/>
                  </a:lnTo>
                  <a:lnTo>
                    <a:pt x="30956" y="497681"/>
                  </a:lnTo>
                  <a:lnTo>
                    <a:pt x="7144" y="519112"/>
                  </a:lnTo>
                  <a:lnTo>
                    <a:pt x="0" y="552450"/>
                  </a:lnTo>
                  <a:lnTo>
                    <a:pt x="621506" y="495300"/>
                  </a:lnTo>
                  <a:lnTo>
                    <a:pt x="571500" y="488156"/>
                  </a:lnTo>
                  <a:lnTo>
                    <a:pt x="528638" y="478631"/>
                  </a:lnTo>
                  <a:lnTo>
                    <a:pt x="509588" y="469106"/>
                  </a:lnTo>
                  <a:lnTo>
                    <a:pt x="497681" y="454818"/>
                  </a:lnTo>
                  <a:lnTo>
                    <a:pt x="490538" y="440531"/>
                  </a:lnTo>
                  <a:lnTo>
                    <a:pt x="488156" y="421481"/>
                  </a:lnTo>
                  <a:lnTo>
                    <a:pt x="490538" y="395287"/>
                  </a:lnTo>
                  <a:lnTo>
                    <a:pt x="500063" y="335756"/>
                  </a:lnTo>
                  <a:lnTo>
                    <a:pt x="514350" y="280987"/>
                  </a:lnTo>
                  <a:lnTo>
                    <a:pt x="547688" y="190500"/>
                  </a:lnTo>
                  <a:lnTo>
                    <a:pt x="588169" y="97631"/>
                  </a:lnTo>
                  <a:lnTo>
                    <a:pt x="611981" y="38100"/>
                  </a:lnTo>
                  <a:lnTo>
                    <a:pt x="614363" y="11906"/>
                  </a:lnTo>
                  <a:lnTo>
                    <a:pt x="614363" y="4762"/>
                  </a:lnTo>
                  <a:lnTo>
                    <a:pt x="609600" y="0"/>
                  </a:lnTo>
                  <a:lnTo>
                    <a:pt x="592931" y="9525"/>
                  </a:lnTo>
                  <a:lnTo>
                    <a:pt x="566738" y="30956"/>
                  </a:lnTo>
                  <a:cubicBezTo>
                    <a:pt x="555626" y="42862"/>
                    <a:pt x="540543" y="61118"/>
                    <a:pt x="526256" y="80962"/>
                  </a:cubicBezTo>
                  <a:cubicBezTo>
                    <a:pt x="511969" y="100806"/>
                    <a:pt x="496888" y="128190"/>
                    <a:pt x="481013" y="150018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05">
              <a:extLst>
                <a:ext uri="{FF2B5EF4-FFF2-40B4-BE49-F238E27FC236}">
                  <a16:creationId xmlns:a16="http://schemas.microsoft.com/office/drawing/2014/main" id="{370280FF-BBBC-4BD7-BAA9-C2679591FC4B}"/>
                </a:ext>
              </a:extLst>
            </p:cNvPr>
            <p:cNvSpPr/>
            <p:nvPr/>
          </p:nvSpPr>
          <p:spPr>
            <a:xfrm rot="16200000">
              <a:off x="3269400" y="2940341"/>
              <a:ext cx="4149725" cy="1767893"/>
            </a:xfrm>
            <a:custGeom>
              <a:avLst/>
              <a:gdLst>
                <a:gd name="connsiteX0" fmla="*/ 2311494 w 4150492"/>
                <a:gd name="connsiteY0" fmla="*/ 1329110 h 1767614"/>
                <a:gd name="connsiteX1" fmla="*/ 2185722 w 4150492"/>
                <a:gd name="connsiteY1" fmla="*/ 1305315 h 1767614"/>
                <a:gd name="connsiteX2" fmla="*/ 2042953 w 4150492"/>
                <a:gd name="connsiteY2" fmla="*/ 1274722 h 1767614"/>
                <a:gd name="connsiteX3" fmla="*/ 1862793 w 4150492"/>
                <a:gd name="connsiteY3" fmla="*/ 1227132 h 1767614"/>
                <a:gd name="connsiteX4" fmla="*/ 1771013 w 4150492"/>
                <a:gd name="connsiteY4" fmla="*/ 1199938 h 1767614"/>
                <a:gd name="connsiteX5" fmla="*/ 1648639 w 4150492"/>
                <a:gd name="connsiteY5" fmla="*/ 1159147 h 1767614"/>
                <a:gd name="connsiteX6" fmla="*/ 1509270 w 4150492"/>
                <a:gd name="connsiteY6" fmla="*/ 1108158 h 1767614"/>
                <a:gd name="connsiteX7" fmla="*/ 1356303 w 4150492"/>
                <a:gd name="connsiteY7" fmla="*/ 1040173 h 1767614"/>
                <a:gd name="connsiteX8" fmla="*/ 1250926 w 4150492"/>
                <a:gd name="connsiteY8" fmla="*/ 989184 h 1767614"/>
                <a:gd name="connsiteX9" fmla="*/ 1165945 w 4150492"/>
                <a:gd name="connsiteY9" fmla="*/ 944994 h 1767614"/>
                <a:gd name="connsiteX10" fmla="*/ 1046971 w 4150492"/>
                <a:gd name="connsiteY10" fmla="*/ 877009 h 1767614"/>
                <a:gd name="connsiteX11" fmla="*/ 938195 w 4150492"/>
                <a:gd name="connsiteY11" fmla="*/ 812423 h 1767614"/>
                <a:gd name="connsiteX12" fmla="*/ 819221 w 4150492"/>
                <a:gd name="connsiteY12" fmla="*/ 734240 h 1767614"/>
                <a:gd name="connsiteX13" fmla="*/ 720642 w 4150492"/>
                <a:gd name="connsiteY13" fmla="*/ 662855 h 1767614"/>
                <a:gd name="connsiteX14" fmla="*/ 615265 w 4150492"/>
                <a:gd name="connsiteY14" fmla="*/ 584673 h 1767614"/>
                <a:gd name="connsiteX15" fmla="*/ 492892 w 4150492"/>
                <a:gd name="connsiteY15" fmla="*/ 479296 h 1767614"/>
                <a:gd name="connsiteX16" fmla="*/ 384116 w 4150492"/>
                <a:gd name="connsiteY16" fmla="*/ 377318 h 1767614"/>
                <a:gd name="connsiteX17" fmla="*/ 282138 w 4150492"/>
                <a:gd name="connsiteY17" fmla="*/ 271941 h 1767614"/>
                <a:gd name="connsiteX18" fmla="*/ 197157 w 4150492"/>
                <a:gd name="connsiteY18" fmla="*/ 180161 h 1767614"/>
                <a:gd name="connsiteX19" fmla="*/ 125772 w 4150492"/>
                <a:gd name="connsiteY19" fmla="*/ 95180 h 1767614"/>
                <a:gd name="connsiteX20" fmla="*/ 71384 w 4150492"/>
                <a:gd name="connsiteY20" fmla="*/ 23795 h 1767614"/>
                <a:gd name="connsiteX21" fmla="*/ 61187 w 4150492"/>
                <a:gd name="connsiteY21" fmla="*/ 13597 h 1767614"/>
                <a:gd name="connsiteX22" fmla="*/ 40791 w 4150492"/>
                <a:gd name="connsiteY22" fmla="*/ 0 h 1767614"/>
                <a:gd name="connsiteX23" fmla="*/ 20395 w 4150492"/>
                <a:gd name="connsiteY23" fmla="*/ 0 h 1767614"/>
                <a:gd name="connsiteX24" fmla="*/ 6798 w 4150492"/>
                <a:gd name="connsiteY24" fmla="*/ 0 h 1767614"/>
                <a:gd name="connsiteX25" fmla="*/ 0 w 4150492"/>
                <a:gd name="connsiteY25" fmla="*/ 6799 h 1767614"/>
                <a:gd name="connsiteX26" fmla="*/ 0 w 4150492"/>
                <a:gd name="connsiteY26" fmla="*/ 20396 h 1767614"/>
                <a:gd name="connsiteX27" fmla="*/ 13597 w 4150492"/>
                <a:gd name="connsiteY27" fmla="*/ 54389 h 1767614"/>
                <a:gd name="connsiteX28" fmla="*/ 88381 w 4150492"/>
                <a:gd name="connsiteY28" fmla="*/ 169963 h 1767614"/>
                <a:gd name="connsiteX29" fmla="*/ 132571 w 4150492"/>
                <a:gd name="connsiteY29" fmla="*/ 234549 h 1767614"/>
                <a:gd name="connsiteX30" fmla="*/ 231149 w 4150492"/>
                <a:gd name="connsiteY30" fmla="*/ 363721 h 1767614"/>
                <a:gd name="connsiteX31" fmla="*/ 319530 w 4150492"/>
                <a:gd name="connsiteY31" fmla="*/ 475896 h 1767614"/>
                <a:gd name="connsiteX32" fmla="*/ 421508 w 4150492"/>
                <a:gd name="connsiteY32" fmla="*/ 588072 h 1767614"/>
                <a:gd name="connsiteX33" fmla="*/ 506489 w 4150492"/>
                <a:gd name="connsiteY33" fmla="*/ 676452 h 1767614"/>
                <a:gd name="connsiteX34" fmla="*/ 588071 w 4150492"/>
                <a:gd name="connsiteY34" fmla="*/ 751236 h 1767614"/>
                <a:gd name="connsiteX35" fmla="*/ 679851 w 4150492"/>
                <a:gd name="connsiteY35" fmla="*/ 829419 h 1767614"/>
                <a:gd name="connsiteX36" fmla="*/ 781829 w 4150492"/>
                <a:gd name="connsiteY36" fmla="*/ 904203 h 1767614"/>
                <a:gd name="connsiteX37" fmla="*/ 904202 w 4150492"/>
                <a:gd name="connsiteY37" fmla="*/ 992583 h 1767614"/>
                <a:gd name="connsiteX38" fmla="*/ 1029975 w 4150492"/>
                <a:gd name="connsiteY38" fmla="*/ 1077565 h 1767614"/>
                <a:gd name="connsiteX39" fmla="*/ 1193139 w 4150492"/>
                <a:gd name="connsiteY39" fmla="*/ 1172744 h 1767614"/>
                <a:gd name="connsiteX40" fmla="*/ 1366501 w 4150492"/>
                <a:gd name="connsiteY40" fmla="*/ 1261125 h 1767614"/>
                <a:gd name="connsiteX41" fmla="*/ 1536464 w 4150492"/>
                <a:gd name="connsiteY41" fmla="*/ 1332509 h 1767614"/>
                <a:gd name="connsiteX42" fmla="*/ 1669035 w 4150492"/>
                <a:gd name="connsiteY42" fmla="*/ 1380099 h 1767614"/>
                <a:gd name="connsiteX43" fmla="*/ 1798207 w 4150492"/>
                <a:gd name="connsiteY43" fmla="*/ 1424289 h 1767614"/>
                <a:gd name="connsiteX44" fmla="*/ 1913781 w 4150492"/>
                <a:gd name="connsiteY44" fmla="*/ 1458281 h 1767614"/>
                <a:gd name="connsiteX45" fmla="*/ 2063349 w 4150492"/>
                <a:gd name="connsiteY45" fmla="*/ 1505871 h 1767614"/>
                <a:gd name="connsiteX46" fmla="*/ 2219714 w 4150492"/>
                <a:gd name="connsiteY46" fmla="*/ 1539864 h 1767614"/>
                <a:gd name="connsiteX47" fmla="*/ 2406674 w 4150492"/>
                <a:gd name="connsiteY47" fmla="*/ 1577255 h 1767614"/>
                <a:gd name="connsiteX48" fmla="*/ 2607230 w 4150492"/>
                <a:gd name="connsiteY48" fmla="*/ 1611248 h 1767614"/>
                <a:gd name="connsiteX49" fmla="*/ 2695610 w 4150492"/>
                <a:gd name="connsiteY49" fmla="*/ 1628244 h 1767614"/>
                <a:gd name="connsiteX50" fmla="*/ 2902965 w 4150492"/>
                <a:gd name="connsiteY50" fmla="*/ 1645241 h 1767614"/>
                <a:gd name="connsiteX51" fmla="*/ 3144312 w 4150492"/>
                <a:gd name="connsiteY51" fmla="*/ 1665636 h 1767614"/>
                <a:gd name="connsiteX52" fmla="*/ 3368663 w 4150492"/>
                <a:gd name="connsiteY52" fmla="*/ 1686032 h 1767614"/>
                <a:gd name="connsiteX53" fmla="*/ 3593014 w 4150492"/>
                <a:gd name="connsiteY53" fmla="*/ 1703028 h 1767614"/>
                <a:gd name="connsiteX54" fmla="*/ 3776574 w 4150492"/>
                <a:gd name="connsiteY54" fmla="*/ 1709826 h 1767614"/>
                <a:gd name="connsiteX55" fmla="*/ 3786772 w 4150492"/>
                <a:gd name="connsiteY55" fmla="*/ 1709826 h 1767614"/>
                <a:gd name="connsiteX56" fmla="*/ 3807167 w 4150492"/>
                <a:gd name="connsiteY56" fmla="*/ 1730222 h 1767614"/>
                <a:gd name="connsiteX57" fmla="*/ 3820764 w 4150492"/>
                <a:gd name="connsiteY57" fmla="*/ 1743819 h 1767614"/>
                <a:gd name="connsiteX58" fmla="*/ 3830962 w 4150492"/>
                <a:gd name="connsiteY58" fmla="*/ 1754017 h 1767614"/>
                <a:gd name="connsiteX59" fmla="*/ 3847958 w 4150492"/>
                <a:gd name="connsiteY59" fmla="*/ 1764215 h 1767614"/>
                <a:gd name="connsiteX60" fmla="*/ 3861555 w 4150492"/>
                <a:gd name="connsiteY60" fmla="*/ 1767614 h 1767614"/>
                <a:gd name="connsiteX61" fmla="*/ 3881951 w 4150492"/>
                <a:gd name="connsiteY61" fmla="*/ 1767614 h 1767614"/>
                <a:gd name="connsiteX62" fmla="*/ 3898947 w 4150492"/>
                <a:gd name="connsiteY62" fmla="*/ 1764215 h 1767614"/>
                <a:gd name="connsiteX63" fmla="*/ 3922742 w 4150492"/>
                <a:gd name="connsiteY63" fmla="*/ 1754017 h 1767614"/>
                <a:gd name="connsiteX64" fmla="*/ 3970332 w 4150492"/>
                <a:gd name="connsiteY64" fmla="*/ 1720024 h 1767614"/>
                <a:gd name="connsiteX65" fmla="*/ 4014522 w 4150492"/>
                <a:gd name="connsiteY65" fmla="*/ 1679233 h 1767614"/>
                <a:gd name="connsiteX66" fmla="*/ 4051914 w 4150492"/>
                <a:gd name="connsiteY66" fmla="*/ 1638442 h 1767614"/>
                <a:gd name="connsiteX67" fmla="*/ 4079108 w 4150492"/>
                <a:gd name="connsiteY67" fmla="*/ 1601050 h 1767614"/>
                <a:gd name="connsiteX68" fmla="*/ 4099503 w 4150492"/>
                <a:gd name="connsiteY68" fmla="*/ 1560259 h 1767614"/>
                <a:gd name="connsiteX69" fmla="*/ 4119899 w 4150492"/>
                <a:gd name="connsiteY69" fmla="*/ 1509270 h 1767614"/>
                <a:gd name="connsiteX70" fmla="*/ 4136895 w 4150492"/>
                <a:gd name="connsiteY70" fmla="*/ 1458281 h 1767614"/>
                <a:gd name="connsiteX71" fmla="*/ 4147093 w 4150492"/>
                <a:gd name="connsiteY71" fmla="*/ 1400494 h 1767614"/>
                <a:gd name="connsiteX72" fmla="*/ 4150492 w 4150492"/>
                <a:gd name="connsiteY72" fmla="*/ 1325710 h 1767614"/>
                <a:gd name="connsiteX73" fmla="*/ 4150492 w 4150492"/>
                <a:gd name="connsiteY73" fmla="*/ 1264524 h 1767614"/>
                <a:gd name="connsiteX74" fmla="*/ 4143694 w 4150492"/>
                <a:gd name="connsiteY74" fmla="*/ 1240729 h 1767614"/>
                <a:gd name="connsiteX75" fmla="*/ 4130097 w 4150492"/>
                <a:gd name="connsiteY75" fmla="*/ 1230531 h 1767614"/>
                <a:gd name="connsiteX76" fmla="*/ 4116500 w 4150492"/>
                <a:gd name="connsiteY76" fmla="*/ 1233931 h 1767614"/>
                <a:gd name="connsiteX77" fmla="*/ 4096104 w 4150492"/>
                <a:gd name="connsiteY77" fmla="*/ 1254326 h 1767614"/>
                <a:gd name="connsiteX78" fmla="*/ 4055313 w 4150492"/>
                <a:gd name="connsiteY78" fmla="*/ 1329110 h 1767614"/>
                <a:gd name="connsiteX79" fmla="*/ 4024720 w 4150492"/>
                <a:gd name="connsiteY79" fmla="*/ 1380099 h 1767614"/>
                <a:gd name="connsiteX80" fmla="*/ 3994126 w 4150492"/>
                <a:gd name="connsiteY80" fmla="*/ 1417490 h 1767614"/>
                <a:gd name="connsiteX81" fmla="*/ 3960134 w 4150492"/>
                <a:gd name="connsiteY81" fmla="*/ 1448084 h 1767614"/>
                <a:gd name="connsiteX82" fmla="*/ 3936339 w 4150492"/>
                <a:gd name="connsiteY82" fmla="*/ 1458281 h 1767614"/>
                <a:gd name="connsiteX83" fmla="*/ 3885350 w 4150492"/>
                <a:gd name="connsiteY83" fmla="*/ 1465080 h 1767614"/>
                <a:gd name="connsiteX84" fmla="*/ 3779973 w 4150492"/>
                <a:gd name="connsiteY84" fmla="*/ 1465080 h 1767614"/>
                <a:gd name="connsiteX85" fmla="*/ 3664398 w 4150492"/>
                <a:gd name="connsiteY85" fmla="*/ 1461681 h 1767614"/>
                <a:gd name="connsiteX86" fmla="*/ 3501234 w 4150492"/>
                <a:gd name="connsiteY86" fmla="*/ 1451483 h 1767614"/>
                <a:gd name="connsiteX87" fmla="*/ 3256488 w 4150492"/>
                <a:gd name="connsiteY87" fmla="*/ 1431087 h 1767614"/>
                <a:gd name="connsiteX88" fmla="*/ 3045734 w 4150492"/>
                <a:gd name="connsiteY88" fmla="*/ 1414091 h 1767614"/>
                <a:gd name="connsiteX89" fmla="*/ 2763595 w 4150492"/>
                <a:gd name="connsiteY89" fmla="*/ 1397095 h 1767614"/>
                <a:gd name="connsiteX90" fmla="*/ 2624226 w 4150492"/>
                <a:gd name="connsiteY90" fmla="*/ 1376699 h 1767614"/>
                <a:gd name="connsiteX91" fmla="*/ 2478058 w 4150492"/>
                <a:gd name="connsiteY91" fmla="*/ 1356304 h 1767614"/>
                <a:gd name="connsiteX92" fmla="*/ 2311494 w 4150492"/>
                <a:gd name="connsiteY92" fmla="*/ 1329110 h 176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150492" h="1767614">
                  <a:moveTo>
                    <a:pt x="2311494" y="1329110"/>
                  </a:moveTo>
                  <a:lnTo>
                    <a:pt x="2185722" y="1305315"/>
                  </a:lnTo>
                  <a:lnTo>
                    <a:pt x="2042953" y="1274722"/>
                  </a:lnTo>
                  <a:lnTo>
                    <a:pt x="1862793" y="1227132"/>
                  </a:lnTo>
                  <a:lnTo>
                    <a:pt x="1771013" y="1199938"/>
                  </a:lnTo>
                  <a:lnTo>
                    <a:pt x="1648639" y="1159147"/>
                  </a:lnTo>
                  <a:lnTo>
                    <a:pt x="1509270" y="1108158"/>
                  </a:lnTo>
                  <a:lnTo>
                    <a:pt x="1356303" y="1040173"/>
                  </a:lnTo>
                  <a:lnTo>
                    <a:pt x="1250926" y="989184"/>
                  </a:lnTo>
                  <a:lnTo>
                    <a:pt x="1165945" y="944994"/>
                  </a:lnTo>
                  <a:lnTo>
                    <a:pt x="1046971" y="877009"/>
                  </a:lnTo>
                  <a:lnTo>
                    <a:pt x="938195" y="812423"/>
                  </a:lnTo>
                  <a:lnTo>
                    <a:pt x="819221" y="734240"/>
                  </a:lnTo>
                  <a:lnTo>
                    <a:pt x="720642" y="662855"/>
                  </a:lnTo>
                  <a:lnTo>
                    <a:pt x="615265" y="584673"/>
                  </a:lnTo>
                  <a:lnTo>
                    <a:pt x="492892" y="479296"/>
                  </a:lnTo>
                  <a:lnTo>
                    <a:pt x="384116" y="377318"/>
                  </a:lnTo>
                  <a:lnTo>
                    <a:pt x="282138" y="271941"/>
                  </a:lnTo>
                  <a:lnTo>
                    <a:pt x="197157" y="180161"/>
                  </a:lnTo>
                  <a:lnTo>
                    <a:pt x="125772" y="95180"/>
                  </a:lnTo>
                  <a:lnTo>
                    <a:pt x="71384" y="23795"/>
                  </a:lnTo>
                  <a:lnTo>
                    <a:pt x="61187" y="13597"/>
                  </a:lnTo>
                  <a:lnTo>
                    <a:pt x="40791" y="0"/>
                  </a:lnTo>
                  <a:lnTo>
                    <a:pt x="20395" y="0"/>
                  </a:lnTo>
                  <a:lnTo>
                    <a:pt x="6798" y="0"/>
                  </a:lnTo>
                  <a:lnTo>
                    <a:pt x="0" y="6799"/>
                  </a:lnTo>
                  <a:lnTo>
                    <a:pt x="0" y="20396"/>
                  </a:lnTo>
                  <a:lnTo>
                    <a:pt x="13597" y="54389"/>
                  </a:lnTo>
                  <a:lnTo>
                    <a:pt x="88381" y="169963"/>
                  </a:lnTo>
                  <a:lnTo>
                    <a:pt x="132571" y="234549"/>
                  </a:lnTo>
                  <a:lnTo>
                    <a:pt x="231149" y="363721"/>
                  </a:lnTo>
                  <a:lnTo>
                    <a:pt x="319530" y="475896"/>
                  </a:lnTo>
                  <a:lnTo>
                    <a:pt x="421508" y="588072"/>
                  </a:lnTo>
                  <a:lnTo>
                    <a:pt x="506489" y="676452"/>
                  </a:lnTo>
                  <a:lnTo>
                    <a:pt x="588071" y="751236"/>
                  </a:lnTo>
                  <a:lnTo>
                    <a:pt x="679851" y="829419"/>
                  </a:lnTo>
                  <a:lnTo>
                    <a:pt x="781829" y="904203"/>
                  </a:lnTo>
                  <a:lnTo>
                    <a:pt x="904202" y="992583"/>
                  </a:lnTo>
                  <a:lnTo>
                    <a:pt x="1029975" y="1077565"/>
                  </a:lnTo>
                  <a:lnTo>
                    <a:pt x="1193139" y="1172744"/>
                  </a:lnTo>
                  <a:lnTo>
                    <a:pt x="1366501" y="1261125"/>
                  </a:lnTo>
                  <a:lnTo>
                    <a:pt x="1536464" y="1332509"/>
                  </a:lnTo>
                  <a:lnTo>
                    <a:pt x="1669035" y="1380099"/>
                  </a:lnTo>
                  <a:lnTo>
                    <a:pt x="1798207" y="1424289"/>
                  </a:lnTo>
                  <a:lnTo>
                    <a:pt x="1913781" y="1458281"/>
                  </a:lnTo>
                  <a:lnTo>
                    <a:pt x="2063349" y="1505871"/>
                  </a:lnTo>
                  <a:lnTo>
                    <a:pt x="2219714" y="1539864"/>
                  </a:lnTo>
                  <a:lnTo>
                    <a:pt x="2406674" y="1577255"/>
                  </a:lnTo>
                  <a:lnTo>
                    <a:pt x="2607230" y="1611248"/>
                  </a:lnTo>
                  <a:lnTo>
                    <a:pt x="2695610" y="1628244"/>
                  </a:lnTo>
                  <a:lnTo>
                    <a:pt x="2902965" y="1645241"/>
                  </a:lnTo>
                  <a:lnTo>
                    <a:pt x="3144312" y="1665636"/>
                  </a:lnTo>
                  <a:lnTo>
                    <a:pt x="3368663" y="1686032"/>
                  </a:lnTo>
                  <a:lnTo>
                    <a:pt x="3593014" y="1703028"/>
                  </a:lnTo>
                  <a:lnTo>
                    <a:pt x="3776574" y="1709826"/>
                  </a:lnTo>
                  <a:lnTo>
                    <a:pt x="3786772" y="1709826"/>
                  </a:lnTo>
                  <a:lnTo>
                    <a:pt x="3807167" y="1730222"/>
                  </a:lnTo>
                  <a:lnTo>
                    <a:pt x="3820764" y="1743819"/>
                  </a:lnTo>
                  <a:lnTo>
                    <a:pt x="3830962" y="1754017"/>
                  </a:lnTo>
                  <a:lnTo>
                    <a:pt x="3847958" y="1764215"/>
                  </a:lnTo>
                  <a:lnTo>
                    <a:pt x="3861555" y="1767614"/>
                  </a:lnTo>
                  <a:lnTo>
                    <a:pt x="3881951" y="1767614"/>
                  </a:lnTo>
                  <a:lnTo>
                    <a:pt x="3898947" y="1764215"/>
                  </a:lnTo>
                  <a:lnTo>
                    <a:pt x="3922742" y="1754017"/>
                  </a:lnTo>
                  <a:lnTo>
                    <a:pt x="3970332" y="1720024"/>
                  </a:lnTo>
                  <a:lnTo>
                    <a:pt x="4014522" y="1679233"/>
                  </a:lnTo>
                  <a:lnTo>
                    <a:pt x="4051914" y="1638442"/>
                  </a:lnTo>
                  <a:lnTo>
                    <a:pt x="4079108" y="1601050"/>
                  </a:lnTo>
                  <a:lnTo>
                    <a:pt x="4099503" y="1560259"/>
                  </a:lnTo>
                  <a:lnTo>
                    <a:pt x="4119899" y="1509270"/>
                  </a:lnTo>
                  <a:lnTo>
                    <a:pt x="4136895" y="1458281"/>
                  </a:lnTo>
                  <a:lnTo>
                    <a:pt x="4147093" y="1400494"/>
                  </a:lnTo>
                  <a:lnTo>
                    <a:pt x="4150492" y="1325710"/>
                  </a:lnTo>
                  <a:lnTo>
                    <a:pt x="4150492" y="1264524"/>
                  </a:lnTo>
                  <a:lnTo>
                    <a:pt x="4143694" y="1240729"/>
                  </a:lnTo>
                  <a:lnTo>
                    <a:pt x="4130097" y="1230531"/>
                  </a:lnTo>
                  <a:lnTo>
                    <a:pt x="4116500" y="1233931"/>
                  </a:lnTo>
                  <a:lnTo>
                    <a:pt x="4096104" y="1254326"/>
                  </a:lnTo>
                  <a:lnTo>
                    <a:pt x="4055313" y="1329110"/>
                  </a:lnTo>
                  <a:lnTo>
                    <a:pt x="4024720" y="1380099"/>
                  </a:lnTo>
                  <a:lnTo>
                    <a:pt x="3994126" y="1417490"/>
                  </a:lnTo>
                  <a:lnTo>
                    <a:pt x="3960134" y="1448084"/>
                  </a:lnTo>
                  <a:lnTo>
                    <a:pt x="3936339" y="1458281"/>
                  </a:lnTo>
                  <a:lnTo>
                    <a:pt x="3885350" y="1465080"/>
                  </a:lnTo>
                  <a:lnTo>
                    <a:pt x="3779973" y="1465080"/>
                  </a:lnTo>
                  <a:lnTo>
                    <a:pt x="3664398" y="1461681"/>
                  </a:lnTo>
                  <a:lnTo>
                    <a:pt x="3501234" y="1451483"/>
                  </a:lnTo>
                  <a:lnTo>
                    <a:pt x="3256488" y="1431087"/>
                  </a:lnTo>
                  <a:lnTo>
                    <a:pt x="3045734" y="1414091"/>
                  </a:lnTo>
                  <a:lnTo>
                    <a:pt x="2763595" y="1397095"/>
                  </a:lnTo>
                  <a:lnTo>
                    <a:pt x="2624226" y="1376699"/>
                  </a:lnTo>
                  <a:lnTo>
                    <a:pt x="2478058" y="1356304"/>
                  </a:lnTo>
                  <a:lnTo>
                    <a:pt x="2311494" y="132911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6">
              <a:extLst>
                <a:ext uri="{FF2B5EF4-FFF2-40B4-BE49-F238E27FC236}">
                  <a16:creationId xmlns:a16="http://schemas.microsoft.com/office/drawing/2014/main" id="{F5F34991-99DA-413D-BD0F-E12A5406D3FA}"/>
                </a:ext>
              </a:extLst>
            </p:cNvPr>
            <p:cNvSpPr/>
            <p:nvPr/>
          </p:nvSpPr>
          <p:spPr>
            <a:xfrm rot="16200000">
              <a:off x="5579554" y="4080953"/>
              <a:ext cx="2276475" cy="1731393"/>
            </a:xfrm>
            <a:custGeom>
              <a:avLst/>
              <a:gdLst>
                <a:gd name="connsiteX0" fmla="*/ 1426369 w 2276475"/>
                <a:gd name="connsiteY0" fmla="*/ 92868 h 1731168"/>
                <a:gd name="connsiteX1" fmla="*/ 1252537 w 2276475"/>
                <a:gd name="connsiteY1" fmla="*/ 73818 h 1731168"/>
                <a:gd name="connsiteX2" fmla="*/ 1097756 w 2276475"/>
                <a:gd name="connsiteY2" fmla="*/ 57150 h 1731168"/>
                <a:gd name="connsiteX3" fmla="*/ 914400 w 2276475"/>
                <a:gd name="connsiteY3" fmla="*/ 38100 h 1731168"/>
                <a:gd name="connsiteX4" fmla="*/ 740569 w 2276475"/>
                <a:gd name="connsiteY4" fmla="*/ 19050 h 1731168"/>
                <a:gd name="connsiteX5" fmla="*/ 569119 w 2276475"/>
                <a:gd name="connsiteY5" fmla="*/ 0 h 1731168"/>
                <a:gd name="connsiteX6" fmla="*/ 528637 w 2276475"/>
                <a:gd name="connsiteY6" fmla="*/ 0 h 1731168"/>
                <a:gd name="connsiteX7" fmla="*/ 483394 w 2276475"/>
                <a:gd name="connsiteY7" fmla="*/ 2381 h 1731168"/>
                <a:gd name="connsiteX8" fmla="*/ 442912 w 2276475"/>
                <a:gd name="connsiteY8" fmla="*/ 7143 h 1731168"/>
                <a:gd name="connsiteX9" fmla="*/ 411956 w 2276475"/>
                <a:gd name="connsiteY9" fmla="*/ 14287 h 1731168"/>
                <a:gd name="connsiteX10" fmla="*/ 378619 w 2276475"/>
                <a:gd name="connsiteY10" fmla="*/ 26193 h 1731168"/>
                <a:gd name="connsiteX11" fmla="*/ 350044 w 2276475"/>
                <a:gd name="connsiteY11" fmla="*/ 38100 h 1731168"/>
                <a:gd name="connsiteX12" fmla="*/ 316706 w 2276475"/>
                <a:gd name="connsiteY12" fmla="*/ 57150 h 1731168"/>
                <a:gd name="connsiteX13" fmla="*/ 278606 w 2276475"/>
                <a:gd name="connsiteY13" fmla="*/ 85725 h 1731168"/>
                <a:gd name="connsiteX14" fmla="*/ 235744 w 2276475"/>
                <a:gd name="connsiteY14" fmla="*/ 123825 h 1731168"/>
                <a:gd name="connsiteX15" fmla="*/ 190500 w 2276475"/>
                <a:gd name="connsiteY15" fmla="*/ 173831 h 1731168"/>
                <a:gd name="connsiteX16" fmla="*/ 142875 w 2276475"/>
                <a:gd name="connsiteY16" fmla="*/ 250031 h 1731168"/>
                <a:gd name="connsiteX17" fmla="*/ 92869 w 2276475"/>
                <a:gd name="connsiteY17" fmla="*/ 361950 h 1731168"/>
                <a:gd name="connsiteX18" fmla="*/ 59531 w 2276475"/>
                <a:gd name="connsiteY18" fmla="*/ 476250 h 1731168"/>
                <a:gd name="connsiteX19" fmla="*/ 30956 w 2276475"/>
                <a:gd name="connsiteY19" fmla="*/ 623887 h 1731168"/>
                <a:gd name="connsiteX20" fmla="*/ 11906 w 2276475"/>
                <a:gd name="connsiteY20" fmla="*/ 778668 h 1731168"/>
                <a:gd name="connsiteX21" fmla="*/ 2381 w 2276475"/>
                <a:gd name="connsiteY21" fmla="*/ 921543 h 1731168"/>
                <a:gd name="connsiteX22" fmla="*/ 0 w 2276475"/>
                <a:gd name="connsiteY22" fmla="*/ 1154906 h 1731168"/>
                <a:gd name="connsiteX23" fmla="*/ 4762 w 2276475"/>
                <a:gd name="connsiteY23" fmla="*/ 1316831 h 1731168"/>
                <a:gd name="connsiteX24" fmla="*/ 21431 w 2276475"/>
                <a:gd name="connsiteY24" fmla="*/ 1490662 h 1731168"/>
                <a:gd name="connsiteX25" fmla="*/ 23812 w 2276475"/>
                <a:gd name="connsiteY25" fmla="*/ 1540668 h 1731168"/>
                <a:gd name="connsiteX26" fmla="*/ 35719 w 2276475"/>
                <a:gd name="connsiteY26" fmla="*/ 1607343 h 1731168"/>
                <a:gd name="connsiteX27" fmla="*/ 50006 w 2276475"/>
                <a:gd name="connsiteY27" fmla="*/ 1647825 h 1731168"/>
                <a:gd name="connsiteX28" fmla="*/ 66675 w 2276475"/>
                <a:gd name="connsiteY28" fmla="*/ 1676400 h 1731168"/>
                <a:gd name="connsiteX29" fmla="*/ 83344 w 2276475"/>
                <a:gd name="connsiteY29" fmla="*/ 1700212 h 1731168"/>
                <a:gd name="connsiteX30" fmla="*/ 97631 w 2276475"/>
                <a:gd name="connsiteY30" fmla="*/ 1714500 h 1731168"/>
                <a:gd name="connsiteX31" fmla="*/ 109537 w 2276475"/>
                <a:gd name="connsiteY31" fmla="*/ 1721643 h 1731168"/>
                <a:gd name="connsiteX32" fmla="*/ 128587 w 2276475"/>
                <a:gd name="connsiteY32" fmla="*/ 1728787 h 1731168"/>
                <a:gd name="connsiteX33" fmla="*/ 140494 w 2276475"/>
                <a:gd name="connsiteY33" fmla="*/ 1731168 h 1731168"/>
                <a:gd name="connsiteX34" fmla="*/ 161925 w 2276475"/>
                <a:gd name="connsiteY34" fmla="*/ 1728787 h 1731168"/>
                <a:gd name="connsiteX35" fmla="*/ 183356 w 2276475"/>
                <a:gd name="connsiteY35" fmla="*/ 1719262 h 1731168"/>
                <a:gd name="connsiteX36" fmla="*/ 207169 w 2276475"/>
                <a:gd name="connsiteY36" fmla="*/ 1697831 h 1731168"/>
                <a:gd name="connsiteX37" fmla="*/ 238125 w 2276475"/>
                <a:gd name="connsiteY37" fmla="*/ 1662112 h 1731168"/>
                <a:gd name="connsiteX38" fmla="*/ 247650 w 2276475"/>
                <a:gd name="connsiteY38" fmla="*/ 1216818 h 1731168"/>
                <a:gd name="connsiteX39" fmla="*/ 233362 w 2276475"/>
                <a:gd name="connsiteY39" fmla="*/ 1152525 h 1731168"/>
                <a:gd name="connsiteX40" fmla="*/ 226219 w 2276475"/>
                <a:gd name="connsiteY40" fmla="*/ 1081087 h 1731168"/>
                <a:gd name="connsiteX41" fmla="*/ 223837 w 2276475"/>
                <a:gd name="connsiteY41" fmla="*/ 995362 h 1731168"/>
                <a:gd name="connsiteX42" fmla="*/ 223837 w 2276475"/>
                <a:gd name="connsiteY42" fmla="*/ 907256 h 1731168"/>
                <a:gd name="connsiteX43" fmla="*/ 226219 w 2276475"/>
                <a:gd name="connsiteY43" fmla="*/ 831056 h 1731168"/>
                <a:gd name="connsiteX44" fmla="*/ 230981 w 2276475"/>
                <a:gd name="connsiteY44" fmla="*/ 731043 h 1731168"/>
                <a:gd name="connsiteX45" fmla="*/ 238125 w 2276475"/>
                <a:gd name="connsiteY45" fmla="*/ 645318 h 1731168"/>
                <a:gd name="connsiteX46" fmla="*/ 252412 w 2276475"/>
                <a:gd name="connsiteY46" fmla="*/ 542925 h 1731168"/>
                <a:gd name="connsiteX47" fmla="*/ 269081 w 2276475"/>
                <a:gd name="connsiteY47" fmla="*/ 471487 h 1731168"/>
                <a:gd name="connsiteX48" fmla="*/ 290512 w 2276475"/>
                <a:gd name="connsiteY48" fmla="*/ 395287 h 1731168"/>
                <a:gd name="connsiteX49" fmla="*/ 302419 w 2276475"/>
                <a:gd name="connsiteY49" fmla="*/ 364331 h 1731168"/>
                <a:gd name="connsiteX50" fmla="*/ 319087 w 2276475"/>
                <a:gd name="connsiteY50" fmla="*/ 326231 h 1731168"/>
                <a:gd name="connsiteX51" fmla="*/ 330994 w 2276475"/>
                <a:gd name="connsiteY51" fmla="*/ 309562 h 1731168"/>
                <a:gd name="connsiteX52" fmla="*/ 345281 w 2276475"/>
                <a:gd name="connsiteY52" fmla="*/ 290512 h 1731168"/>
                <a:gd name="connsiteX53" fmla="*/ 371475 w 2276475"/>
                <a:gd name="connsiteY53" fmla="*/ 269081 h 1731168"/>
                <a:gd name="connsiteX54" fmla="*/ 397669 w 2276475"/>
                <a:gd name="connsiteY54" fmla="*/ 254793 h 1731168"/>
                <a:gd name="connsiteX55" fmla="*/ 419100 w 2276475"/>
                <a:gd name="connsiteY55" fmla="*/ 242887 h 1731168"/>
                <a:gd name="connsiteX56" fmla="*/ 454819 w 2276475"/>
                <a:gd name="connsiteY56" fmla="*/ 230981 h 1731168"/>
                <a:gd name="connsiteX57" fmla="*/ 495300 w 2276475"/>
                <a:gd name="connsiteY57" fmla="*/ 219075 h 1731168"/>
                <a:gd name="connsiteX58" fmla="*/ 564356 w 2276475"/>
                <a:gd name="connsiteY58" fmla="*/ 209550 h 1731168"/>
                <a:gd name="connsiteX59" fmla="*/ 626269 w 2276475"/>
                <a:gd name="connsiteY59" fmla="*/ 204787 h 1731168"/>
                <a:gd name="connsiteX60" fmla="*/ 697706 w 2276475"/>
                <a:gd name="connsiteY60" fmla="*/ 204787 h 1731168"/>
                <a:gd name="connsiteX61" fmla="*/ 785812 w 2276475"/>
                <a:gd name="connsiteY61" fmla="*/ 207168 h 1731168"/>
                <a:gd name="connsiteX62" fmla="*/ 902494 w 2276475"/>
                <a:gd name="connsiteY62" fmla="*/ 214312 h 1731168"/>
                <a:gd name="connsiteX63" fmla="*/ 1078706 w 2276475"/>
                <a:gd name="connsiteY63" fmla="*/ 238125 h 1731168"/>
                <a:gd name="connsiteX64" fmla="*/ 1309687 w 2276475"/>
                <a:gd name="connsiteY64" fmla="*/ 273843 h 1731168"/>
                <a:gd name="connsiteX65" fmla="*/ 1600200 w 2276475"/>
                <a:gd name="connsiteY65" fmla="*/ 323850 h 1731168"/>
                <a:gd name="connsiteX66" fmla="*/ 1824037 w 2276475"/>
                <a:gd name="connsiteY66" fmla="*/ 369093 h 1731168"/>
                <a:gd name="connsiteX67" fmla="*/ 1914525 w 2276475"/>
                <a:gd name="connsiteY67" fmla="*/ 395287 h 1731168"/>
                <a:gd name="connsiteX68" fmla="*/ 1969294 w 2276475"/>
                <a:gd name="connsiteY68" fmla="*/ 414337 h 1731168"/>
                <a:gd name="connsiteX69" fmla="*/ 1983581 w 2276475"/>
                <a:gd name="connsiteY69" fmla="*/ 426243 h 1731168"/>
                <a:gd name="connsiteX70" fmla="*/ 1993106 w 2276475"/>
                <a:gd name="connsiteY70" fmla="*/ 440531 h 1731168"/>
                <a:gd name="connsiteX71" fmla="*/ 2005012 w 2276475"/>
                <a:gd name="connsiteY71" fmla="*/ 457200 h 1731168"/>
                <a:gd name="connsiteX72" fmla="*/ 2016919 w 2276475"/>
                <a:gd name="connsiteY72" fmla="*/ 464343 h 1731168"/>
                <a:gd name="connsiteX73" fmla="*/ 2033587 w 2276475"/>
                <a:gd name="connsiteY73" fmla="*/ 471487 h 1731168"/>
                <a:gd name="connsiteX74" fmla="*/ 2045494 w 2276475"/>
                <a:gd name="connsiteY74" fmla="*/ 473868 h 1731168"/>
                <a:gd name="connsiteX75" fmla="*/ 2074069 w 2276475"/>
                <a:gd name="connsiteY75" fmla="*/ 466725 h 1731168"/>
                <a:gd name="connsiteX76" fmla="*/ 2102644 w 2276475"/>
                <a:gd name="connsiteY76" fmla="*/ 447675 h 1731168"/>
                <a:gd name="connsiteX77" fmla="*/ 2131219 w 2276475"/>
                <a:gd name="connsiteY77" fmla="*/ 423862 h 1731168"/>
                <a:gd name="connsiteX78" fmla="*/ 2162175 w 2276475"/>
                <a:gd name="connsiteY78" fmla="*/ 381000 h 1731168"/>
                <a:gd name="connsiteX79" fmla="*/ 2185987 w 2276475"/>
                <a:gd name="connsiteY79" fmla="*/ 333375 h 1731168"/>
                <a:gd name="connsiteX80" fmla="*/ 2216944 w 2276475"/>
                <a:gd name="connsiteY80" fmla="*/ 247650 h 1731168"/>
                <a:gd name="connsiteX81" fmla="*/ 2276475 w 2276475"/>
                <a:gd name="connsiteY81" fmla="*/ 50006 h 1731168"/>
                <a:gd name="connsiteX82" fmla="*/ 2164556 w 2276475"/>
                <a:gd name="connsiteY82" fmla="*/ 21431 h 1731168"/>
                <a:gd name="connsiteX83" fmla="*/ 2107406 w 2276475"/>
                <a:gd name="connsiteY83" fmla="*/ 83343 h 1731168"/>
                <a:gd name="connsiteX84" fmla="*/ 2083594 w 2276475"/>
                <a:gd name="connsiteY84" fmla="*/ 102393 h 1731168"/>
                <a:gd name="connsiteX85" fmla="*/ 2052637 w 2276475"/>
                <a:gd name="connsiteY85" fmla="*/ 116681 h 1731168"/>
                <a:gd name="connsiteX86" fmla="*/ 2009775 w 2276475"/>
                <a:gd name="connsiteY86" fmla="*/ 128587 h 1731168"/>
                <a:gd name="connsiteX87" fmla="*/ 1952625 w 2276475"/>
                <a:gd name="connsiteY87" fmla="*/ 138112 h 1731168"/>
                <a:gd name="connsiteX88" fmla="*/ 1912144 w 2276475"/>
                <a:gd name="connsiteY88" fmla="*/ 140493 h 1731168"/>
                <a:gd name="connsiteX89" fmla="*/ 1824037 w 2276475"/>
                <a:gd name="connsiteY89" fmla="*/ 133350 h 1731168"/>
                <a:gd name="connsiteX90" fmla="*/ 1604962 w 2276475"/>
                <a:gd name="connsiteY90" fmla="*/ 109537 h 1731168"/>
                <a:gd name="connsiteX91" fmla="*/ 1426369 w 2276475"/>
                <a:gd name="connsiteY91" fmla="*/ 92868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76475" h="1731168">
                  <a:moveTo>
                    <a:pt x="1426369" y="92868"/>
                  </a:moveTo>
                  <a:lnTo>
                    <a:pt x="1252537" y="73818"/>
                  </a:lnTo>
                  <a:lnTo>
                    <a:pt x="1097756" y="57150"/>
                  </a:lnTo>
                  <a:lnTo>
                    <a:pt x="914400" y="38100"/>
                  </a:lnTo>
                  <a:lnTo>
                    <a:pt x="740569" y="19050"/>
                  </a:lnTo>
                  <a:lnTo>
                    <a:pt x="569119" y="0"/>
                  </a:lnTo>
                  <a:lnTo>
                    <a:pt x="528637" y="0"/>
                  </a:lnTo>
                  <a:lnTo>
                    <a:pt x="483394" y="2381"/>
                  </a:lnTo>
                  <a:lnTo>
                    <a:pt x="442912" y="7143"/>
                  </a:lnTo>
                  <a:lnTo>
                    <a:pt x="411956" y="14287"/>
                  </a:lnTo>
                  <a:lnTo>
                    <a:pt x="378619" y="26193"/>
                  </a:lnTo>
                  <a:lnTo>
                    <a:pt x="350044" y="38100"/>
                  </a:lnTo>
                  <a:lnTo>
                    <a:pt x="316706" y="57150"/>
                  </a:lnTo>
                  <a:lnTo>
                    <a:pt x="278606" y="85725"/>
                  </a:lnTo>
                  <a:lnTo>
                    <a:pt x="235744" y="123825"/>
                  </a:lnTo>
                  <a:lnTo>
                    <a:pt x="190500" y="173831"/>
                  </a:lnTo>
                  <a:lnTo>
                    <a:pt x="142875" y="250031"/>
                  </a:lnTo>
                  <a:lnTo>
                    <a:pt x="92869" y="361950"/>
                  </a:lnTo>
                  <a:lnTo>
                    <a:pt x="59531" y="476250"/>
                  </a:lnTo>
                  <a:lnTo>
                    <a:pt x="30956" y="623887"/>
                  </a:lnTo>
                  <a:lnTo>
                    <a:pt x="11906" y="778668"/>
                  </a:lnTo>
                  <a:lnTo>
                    <a:pt x="2381" y="921543"/>
                  </a:lnTo>
                  <a:cubicBezTo>
                    <a:pt x="1587" y="999331"/>
                    <a:pt x="794" y="1077118"/>
                    <a:pt x="0" y="1154906"/>
                  </a:cubicBezTo>
                  <a:lnTo>
                    <a:pt x="4762" y="1316831"/>
                  </a:lnTo>
                  <a:lnTo>
                    <a:pt x="21431" y="1490662"/>
                  </a:lnTo>
                  <a:lnTo>
                    <a:pt x="23812" y="1540668"/>
                  </a:lnTo>
                  <a:lnTo>
                    <a:pt x="35719" y="1607343"/>
                  </a:lnTo>
                  <a:lnTo>
                    <a:pt x="50006" y="1647825"/>
                  </a:lnTo>
                  <a:lnTo>
                    <a:pt x="66675" y="1676400"/>
                  </a:lnTo>
                  <a:lnTo>
                    <a:pt x="83344" y="1700212"/>
                  </a:lnTo>
                  <a:lnTo>
                    <a:pt x="97631" y="1714500"/>
                  </a:lnTo>
                  <a:lnTo>
                    <a:pt x="109537" y="1721643"/>
                  </a:lnTo>
                  <a:lnTo>
                    <a:pt x="128587" y="1728787"/>
                  </a:lnTo>
                  <a:lnTo>
                    <a:pt x="140494" y="1731168"/>
                  </a:lnTo>
                  <a:lnTo>
                    <a:pt x="161925" y="1728787"/>
                  </a:lnTo>
                  <a:lnTo>
                    <a:pt x="183356" y="1719262"/>
                  </a:lnTo>
                  <a:lnTo>
                    <a:pt x="207169" y="1697831"/>
                  </a:lnTo>
                  <a:lnTo>
                    <a:pt x="238125" y="1662112"/>
                  </a:lnTo>
                  <a:lnTo>
                    <a:pt x="247650" y="1216818"/>
                  </a:lnTo>
                  <a:lnTo>
                    <a:pt x="233362" y="1152525"/>
                  </a:lnTo>
                  <a:lnTo>
                    <a:pt x="226219" y="1081087"/>
                  </a:lnTo>
                  <a:lnTo>
                    <a:pt x="223837" y="995362"/>
                  </a:lnTo>
                  <a:lnTo>
                    <a:pt x="223837" y="907256"/>
                  </a:lnTo>
                  <a:lnTo>
                    <a:pt x="226219" y="831056"/>
                  </a:lnTo>
                  <a:lnTo>
                    <a:pt x="230981" y="731043"/>
                  </a:lnTo>
                  <a:lnTo>
                    <a:pt x="238125" y="645318"/>
                  </a:lnTo>
                  <a:lnTo>
                    <a:pt x="252412" y="542925"/>
                  </a:lnTo>
                  <a:lnTo>
                    <a:pt x="269081" y="471487"/>
                  </a:lnTo>
                  <a:lnTo>
                    <a:pt x="290512" y="395287"/>
                  </a:lnTo>
                  <a:lnTo>
                    <a:pt x="302419" y="364331"/>
                  </a:lnTo>
                  <a:lnTo>
                    <a:pt x="319087" y="326231"/>
                  </a:lnTo>
                  <a:lnTo>
                    <a:pt x="330994" y="309562"/>
                  </a:lnTo>
                  <a:lnTo>
                    <a:pt x="345281" y="290512"/>
                  </a:lnTo>
                  <a:lnTo>
                    <a:pt x="371475" y="269081"/>
                  </a:lnTo>
                  <a:lnTo>
                    <a:pt x="397669" y="254793"/>
                  </a:lnTo>
                  <a:lnTo>
                    <a:pt x="419100" y="242887"/>
                  </a:lnTo>
                  <a:lnTo>
                    <a:pt x="454819" y="230981"/>
                  </a:lnTo>
                  <a:lnTo>
                    <a:pt x="495300" y="219075"/>
                  </a:lnTo>
                  <a:lnTo>
                    <a:pt x="564356" y="209550"/>
                  </a:lnTo>
                  <a:lnTo>
                    <a:pt x="626269" y="204787"/>
                  </a:lnTo>
                  <a:lnTo>
                    <a:pt x="697706" y="204787"/>
                  </a:lnTo>
                  <a:lnTo>
                    <a:pt x="785812" y="207168"/>
                  </a:lnTo>
                  <a:lnTo>
                    <a:pt x="902494" y="214312"/>
                  </a:lnTo>
                  <a:lnTo>
                    <a:pt x="1078706" y="238125"/>
                  </a:lnTo>
                  <a:lnTo>
                    <a:pt x="1309687" y="273843"/>
                  </a:lnTo>
                  <a:lnTo>
                    <a:pt x="1600200" y="323850"/>
                  </a:lnTo>
                  <a:lnTo>
                    <a:pt x="1824037" y="369093"/>
                  </a:lnTo>
                  <a:lnTo>
                    <a:pt x="1914525" y="395287"/>
                  </a:lnTo>
                  <a:lnTo>
                    <a:pt x="1969294" y="414337"/>
                  </a:lnTo>
                  <a:lnTo>
                    <a:pt x="1983581" y="426243"/>
                  </a:lnTo>
                  <a:lnTo>
                    <a:pt x="1993106" y="440531"/>
                  </a:lnTo>
                  <a:lnTo>
                    <a:pt x="2005012" y="457200"/>
                  </a:lnTo>
                  <a:lnTo>
                    <a:pt x="2016919" y="464343"/>
                  </a:lnTo>
                  <a:lnTo>
                    <a:pt x="2033587" y="471487"/>
                  </a:lnTo>
                  <a:lnTo>
                    <a:pt x="2045494" y="473868"/>
                  </a:lnTo>
                  <a:lnTo>
                    <a:pt x="2074069" y="466725"/>
                  </a:lnTo>
                  <a:lnTo>
                    <a:pt x="2102644" y="447675"/>
                  </a:lnTo>
                  <a:lnTo>
                    <a:pt x="2131219" y="423862"/>
                  </a:lnTo>
                  <a:lnTo>
                    <a:pt x="2162175" y="381000"/>
                  </a:lnTo>
                  <a:lnTo>
                    <a:pt x="2185987" y="333375"/>
                  </a:lnTo>
                  <a:lnTo>
                    <a:pt x="2216944" y="247650"/>
                  </a:lnTo>
                  <a:lnTo>
                    <a:pt x="2276475" y="50006"/>
                  </a:lnTo>
                  <a:lnTo>
                    <a:pt x="2164556" y="21431"/>
                  </a:lnTo>
                  <a:lnTo>
                    <a:pt x="2107406" y="83343"/>
                  </a:lnTo>
                  <a:lnTo>
                    <a:pt x="2083594" y="102393"/>
                  </a:lnTo>
                  <a:lnTo>
                    <a:pt x="2052637" y="116681"/>
                  </a:lnTo>
                  <a:lnTo>
                    <a:pt x="2009775" y="128587"/>
                  </a:lnTo>
                  <a:lnTo>
                    <a:pt x="1952625" y="138112"/>
                  </a:lnTo>
                  <a:lnTo>
                    <a:pt x="1912144" y="140493"/>
                  </a:lnTo>
                  <a:lnTo>
                    <a:pt x="1824037" y="133350"/>
                  </a:lnTo>
                  <a:lnTo>
                    <a:pt x="1604962" y="109537"/>
                  </a:lnTo>
                  <a:lnTo>
                    <a:pt x="1426369" y="928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08">
              <a:extLst>
                <a:ext uri="{FF2B5EF4-FFF2-40B4-BE49-F238E27FC236}">
                  <a16:creationId xmlns:a16="http://schemas.microsoft.com/office/drawing/2014/main" id="{29B7F7F0-358B-4272-A866-68DFA0536584}"/>
                </a:ext>
              </a:extLst>
            </p:cNvPr>
            <p:cNvSpPr/>
            <p:nvPr/>
          </p:nvSpPr>
          <p:spPr>
            <a:xfrm>
              <a:off x="6970915" y="4954587"/>
              <a:ext cx="606225" cy="993775"/>
            </a:xfrm>
            <a:custGeom>
              <a:avLst/>
              <a:gdLst>
                <a:gd name="connsiteX0" fmla="*/ 376237 w 607219"/>
                <a:gd name="connsiteY0" fmla="*/ 338138 h 992982"/>
                <a:gd name="connsiteX1" fmla="*/ 395287 w 607219"/>
                <a:gd name="connsiteY1" fmla="*/ 533400 h 992982"/>
                <a:gd name="connsiteX2" fmla="*/ 404812 w 607219"/>
                <a:gd name="connsiteY2" fmla="*/ 652463 h 992982"/>
                <a:gd name="connsiteX3" fmla="*/ 407194 w 607219"/>
                <a:gd name="connsiteY3" fmla="*/ 683419 h 992982"/>
                <a:gd name="connsiteX4" fmla="*/ 416719 w 607219"/>
                <a:gd name="connsiteY4" fmla="*/ 716757 h 992982"/>
                <a:gd name="connsiteX5" fmla="*/ 438150 w 607219"/>
                <a:gd name="connsiteY5" fmla="*/ 762000 h 992982"/>
                <a:gd name="connsiteX6" fmla="*/ 471487 w 607219"/>
                <a:gd name="connsiteY6" fmla="*/ 812007 h 992982"/>
                <a:gd name="connsiteX7" fmla="*/ 502444 w 607219"/>
                <a:gd name="connsiteY7" fmla="*/ 850107 h 992982"/>
                <a:gd name="connsiteX8" fmla="*/ 531019 w 607219"/>
                <a:gd name="connsiteY8" fmla="*/ 881063 h 992982"/>
                <a:gd name="connsiteX9" fmla="*/ 542925 w 607219"/>
                <a:gd name="connsiteY9" fmla="*/ 890588 h 992982"/>
                <a:gd name="connsiteX10" fmla="*/ 590550 w 607219"/>
                <a:gd name="connsiteY10" fmla="*/ 935832 h 992982"/>
                <a:gd name="connsiteX11" fmla="*/ 607219 w 607219"/>
                <a:gd name="connsiteY11" fmla="*/ 992982 h 992982"/>
                <a:gd name="connsiteX12" fmla="*/ 0 w 607219"/>
                <a:gd name="connsiteY12" fmla="*/ 900113 h 992982"/>
                <a:gd name="connsiteX13" fmla="*/ 54769 w 607219"/>
                <a:gd name="connsiteY13" fmla="*/ 892969 h 992982"/>
                <a:gd name="connsiteX14" fmla="*/ 102394 w 607219"/>
                <a:gd name="connsiteY14" fmla="*/ 878682 h 992982"/>
                <a:gd name="connsiteX15" fmla="*/ 135731 w 607219"/>
                <a:gd name="connsiteY15" fmla="*/ 862013 h 992982"/>
                <a:gd name="connsiteX16" fmla="*/ 157162 w 607219"/>
                <a:gd name="connsiteY16" fmla="*/ 847725 h 992982"/>
                <a:gd name="connsiteX17" fmla="*/ 171450 w 607219"/>
                <a:gd name="connsiteY17" fmla="*/ 833438 h 992982"/>
                <a:gd name="connsiteX18" fmla="*/ 188119 w 607219"/>
                <a:gd name="connsiteY18" fmla="*/ 802482 h 992982"/>
                <a:gd name="connsiteX19" fmla="*/ 200025 w 607219"/>
                <a:gd name="connsiteY19" fmla="*/ 766763 h 992982"/>
                <a:gd name="connsiteX20" fmla="*/ 209550 w 607219"/>
                <a:gd name="connsiteY20" fmla="*/ 719138 h 992982"/>
                <a:gd name="connsiteX21" fmla="*/ 238125 w 607219"/>
                <a:gd name="connsiteY21" fmla="*/ 533400 h 992982"/>
                <a:gd name="connsiteX22" fmla="*/ 266700 w 607219"/>
                <a:gd name="connsiteY22" fmla="*/ 319088 h 992982"/>
                <a:gd name="connsiteX23" fmla="*/ 283369 w 607219"/>
                <a:gd name="connsiteY23" fmla="*/ 147638 h 992982"/>
                <a:gd name="connsiteX24" fmla="*/ 290512 w 607219"/>
                <a:gd name="connsiteY24" fmla="*/ 35719 h 992982"/>
                <a:gd name="connsiteX25" fmla="*/ 292894 w 607219"/>
                <a:gd name="connsiteY25" fmla="*/ 14288 h 992982"/>
                <a:gd name="connsiteX26" fmla="*/ 300037 w 607219"/>
                <a:gd name="connsiteY26" fmla="*/ 4763 h 992982"/>
                <a:gd name="connsiteX27" fmla="*/ 311944 w 607219"/>
                <a:gd name="connsiteY27" fmla="*/ 0 h 992982"/>
                <a:gd name="connsiteX28" fmla="*/ 330994 w 607219"/>
                <a:gd name="connsiteY28" fmla="*/ 4763 h 992982"/>
                <a:gd name="connsiteX29" fmla="*/ 335756 w 607219"/>
                <a:gd name="connsiteY29" fmla="*/ 11907 h 992982"/>
                <a:gd name="connsiteX30" fmla="*/ 342900 w 607219"/>
                <a:gd name="connsiteY30" fmla="*/ 52388 h 992982"/>
                <a:gd name="connsiteX31" fmla="*/ 376237 w 607219"/>
                <a:gd name="connsiteY31" fmla="*/ 338138 h 99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992982">
                  <a:moveTo>
                    <a:pt x="376237" y="338138"/>
                  </a:moveTo>
                  <a:lnTo>
                    <a:pt x="395287" y="533400"/>
                  </a:lnTo>
                  <a:lnTo>
                    <a:pt x="404812" y="652463"/>
                  </a:lnTo>
                  <a:lnTo>
                    <a:pt x="407194" y="683419"/>
                  </a:lnTo>
                  <a:lnTo>
                    <a:pt x="416719" y="716757"/>
                  </a:lnTo>
                  <a:lnTo>
                    <a:pt x="438150" y="762000"/>
                  </a:lnTo>
                  <a:lnTo>
                    <a:pt x="471487" y="812007"/>
                  </a:lnTo>
                  <a:lnTo>
                    <a:pt x="502444" y="850107"/>
                  </a:lnTo>
                  <a:lnTo>
                    <a:pt x="531019" y="881063"/>
                  </a:lnTo>
                  <a:lnTo>
                    <a:pt x="542925" y="890588"/>
                  </a:lnTo>
                  <a:lnTo>
                    <a:pt x="590550" y="935832"/>
                  </a:lnTo>
                  <a:lnTo>
                    <a:pt x="607219" y="992982"/>
                  </a:lnTo>
                  <a:lnTo>
                    <a:pt x="0" y="900113"/>
                  </a:lnTo>
                  <a:lnTo>
                    <a:pt x="54769" y="892969"/>
                  </a:lnTo>
                  <a:lnTo>
                    <a:pt x="102394" y="878682"/>
                  </a:lnTo>
                  <a:lnTo>
                    <a:pt x="135731" y="862013"/>
                  </a:lnTo>
                  <a:lnTo>
                    <a:pt x="157162" y="847725"/>
                  </a:lnTo>
                  <a:lnTo>
                    <a:pt x="171450" y="833438"/>
                  </a:lnTo>
                  <a:lnTo>
                    <a:pt x="188119" y="802482"/>
                  </a:lnTo>
                  <a:lnTo>
                    <a:pt x="200025" y="766763"/>
                  </a:lnTo>
                  <a:lnTo>
                    <a:pt x="209550" y="719138"/>
                  </a:lnTo>
                  <a:lnTo>
                    <a:pt x="238125" y="533400"/>
                  </a:lnTo>
                  <a:lnTo>
                    <a:pt x="266700" y="319088"/>
                  </a:lnTo>
                  <a:lnTo>
                    <a:pt x="283369" y="147638"/>
                  </a:lnTo>
                  <a:lnTo>
                    <a:pt x="290512" y="35719"/>
                  </a:lnTo>
                  <a:lnTo>
                    <a:pt x="292894" y="14288"/>
                  </a:lnTo>
                  <a:lnTo>
                    <a:pt x="300037" y="4763"/>
                  </a:lnTo>
                  <a:lnTo>
                    <a:pt x="311944" y="0"/>
                  </a:lnTo>
                  <a:lnTo>
                    <a:pt x="330994" y="4763"/>
                  </a:lnTo>
                  <a:lnTo>
                    <a:pt x="335756" y="11907"/>
                  </a:lnTo>
                  <a:lnTo>
                    <a:pt x="342900" y="52388"/>
                  </a:lnTo>
                  <a:lnTo>
                    <a:pt x="376237" y="33813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597E6E42-A39B-41BC-8EB2-3179B142622F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533525"/>
            <a:ext cx="4821238" cy="4514850"/>
            <a:chOff x="2609850" y="1533525"/>
            <a:chExt cx="4821238" cy="4514850"/>
          </a:xfrm>
        </p:grpSpPr>
        <p:sp>
          <p:nvSpPr>
            <p:cNvPr id="32" name="フリーフォーム 93">
              <a:extLst>
                <a:ext uri="{FF2B5EF4-FFF2-40B4-BE49-F238E27FC236}">
                  <a16:creationId xmlns:a16="http://schemas.microsoft.com/office/drawing/2014/main" id="{73705482-BA5B-4A20-B525-C15DBAE2924C}"/>
                </a:ext>
              </a:extLst>
            </p:cNvPr>
            <p:cNvSpPr/>
            <p:nvPr/>
          </p:nvSpPr>
          <p:spPr>
            <a:xfrm>
              <a:off x="3695700" y="1533525"/>
              <a:ext cx="485775" cy="947738"/>
            </a:xfrm>
            <a:custGeom>
              <a:avLst/>
              <a:gdLst>
                <a:gd name="connsiteX0" fmla="*/ 164306 w 485775"/>
                <a:gd name="connsiteY0" fmla="*/ 647700 h 947738"/>
                <a:gd name="connsiteX1" fmla="*/ 166688 w 485775"/>
                <a:gd name="connsiteY1" fmla="*/ 557213 h 947738"/>
                <a:gd name="connsiteX2" fmla="*/ 166688 w 485775"/>
                <a:gd name="connsiteY2" fmla="*/ 476250 h 947738"/>
                <a:gd name="connsiteX3" fmla="*/ 164306 w 485775"/>
                <a:gd name="connsiteY3" fmla="*/ 388144 h 947738"/>
                <a:gd name="connsiteX4" fmla="*/ 161925 w 485775"/>
                <a:gd name="connsiteY4" fmla="*/ 326231 h 947738"/>
                <a:gd name="connsiteX5" fmla="*/ 157163 w 485775"/>
                <a:gd name="connsiteY5" fmla="*/ 271463 h 947738"/>
                <a:gd name="connsiteX6" fmla="*/ 152400 w 485775"/>
                <a:gd name="connsiteY6" fmla="*/ 230981 h 947738"/>
                <a:gd name="connsiteX7" fmla="*/ 142875 w 485775"/>
                <a:gd name="connsiteY7" fmla="*/ 195263 h 947738"/>
                <a:gd name="connsiteX8" fmla="*/ 130969 w 485775"/>
                <a:gd name="connsiteY8" fmla="*/ 171450 h 947738"/>
                <a:gd name="connsiteX9" fmla="*/ 119063 w 485775"/>
                <a:gd name="connsiteY9" fmla="*/ 154781 h 947738"/>
                <a:gd name="connsiteX10" fmla="*/ 100013 w 485775"/>
                <a:gd name="connsiteY10" fmla="*/ 130969 h 947738"/>
                <a:gd name="connsiteX11" fmla="*/ 73819 w 485775"/>
                <a:gd name="connsiteY11" fmla="*/ 102394 h 947738"/>
                <a:gd name="connsiteX12" fmla="*/ 54769 w 485775"/>
                <a:gd name="connsiteY12" fmla="*/ 88106 h 947738"/>
                <a:gd name="connsiteX13" fmla="*/ 30956 w 485775"/>
                <a:gd name="connsiteY13" fmla="*/ 71438 h 947738"/>
                <a:gd name="connsiteX14" fmla="*/ 11906 w 485775"/>
                <a:gd name="connsiteY14" fmla="*/ 54769 h 947738"/>
                <a:gd name="connsiteX15" fmla="*/ 2381 w 485775"/>
                <a:gd name="connsiteY15" fmla="*/ 38100 h 947738"/>
                <a:gd name="connsiteX16" fmla="*/ 0 w 485775"/>
                <a:gd name="connsiteY16" fmla="*/ 28575 h 947738"/>
                <a:gd name="connsiteX17" fmla="*/ 2381 w 485775"/>
                <a:gd name="connsiteY17" fmla="*/ 19050 h 947738"/>
                <a:gd name="connsiteX18" fmla="*/ 9525 w 485775"/>
                <a:gd name="connsiteY18" fmla="*/ 11906 h 947738"/>
                <a:gd name="connsiteX19" fmla="*/ 33338 w 485775"/>
                <a:gd name="connsiteY19" fmla="*/ 4763 h 947738"/>
                <a:gd name="connsiteX20" fmla="*/ 64294 w 485775"/>
                <a:gd name="connsiteY20" fmla="*/ 0 h 947738"/>
                <a:gd name="connsiteX21" fmla="*/ 80963 w 485775"/>
                <a:gd name="connsiteY21" fmla="*/ 0 h 947738"/>
                <a:gd name="connsiteX22" fmla="*/ 111919 w 485775"/>
                <a:gd name="connsiteY22" fmla="*/ 7144 h 947738"/>
                <a:gd name="connsiteX23" fmla="*/ 185738 w 485775"/>
                <a:gd name="connsiteY23" fmla="*/ 33338 h 947738"/>
                <a:gd name="connsiteX24" fmla="*/ 278606 w 485775"/>
                <a:gd name="connsiteY24" fmla="*/ 76200 h 947738"/>
                <a:gd name="connsiteX25" fmla="*/ 359569 w 485775"/>
                <a:gd name="connsiteY25" fmla="*/ 116681 h 947738"/>
                <a:gd name="connsiteX26" fmla="*/ 411956 w 485775"/>
                <a:gd name="connsiteY26" fmla="*/ 150019 h 947738"/>
                <a:gd name="connsiteX27" fmla="*/ 459581 w 485775"/>
                <a:gd name="connsiteY27" fmla="*/ 185738 h 947738"/>
                <a:gd name="connsiteX28" fmla="*/ 471488 w 485775"/>
                <a:gd name="connsiteY28" fmla="*/ 200025 h 947738"/>
                <a:gd name="connsiteX29" fmla="*/ 481013 w 485775"/>
                <a:gd name="connsiteY29" fmla="*/ 216694 h 947738"/>
                <a:gd name="connsiteX30" fmla="*/ 485775 w 485775"/>
                <a:gd name="connsiteY30" fmla="*/ 228600 h 947738"/>
                <a:gd name="connsiteX31" fmla="*/ 485775 w 485775"/>
                <a:gd name="connsiteY31" fmla="*/ 245269 h 947738"/>
                <a:gd name="connsiteX32" fmla="*/ 478631 w 485775"/>
                <a:gd name="connsiteY32" fmla="*/ 264319 h 947738"/>
                <a:gd name="connsiteX33" fmla="*/ 459581 w 485775"/>
                <a:gd name="connsiteY33" fmla="*/ 288131 h 947738"/>
                <a:gd name="connsiteX34" fmla="*/ 431006 w 485775"/>
                <a:gd name="connsiteY34" fmla="*/ 309563 h 947738"/>
                <a:gd name="connsiteX35" fmla="*/ 423863 w 485775"/>
                <a:gd name="connsiteY35" fmla="*/ 316706 h 947738"/>
                <a:gd name="connsiteX36" fmla="*/ 414338 w 485775"/>
                <a:gd name="connsiteY36" fmla="*/ 335756 h 947738"/>
                <a:gd name="connsiteX37" fmla="*/ 390525 w 485775"/>
                <a:gd name="connsiteY37" fmla="*/ 416719 h 947738"/>
                <a:gd name="connsiteX38" fmla="*/ 364331 w 485775"/>
                <a:gd name="connsiteY38" fmla="*/ 576263 h 947738"/>
                <a:gd name="connsiteX39" fmla="*/ 321469 w 485775"/>
                <a:gd name="connsiteY39" fmla="*/ 928688 h 947738"/>
                <a:gd name="connsiteX40" fmla="*/ 150019 w 485775"/>
                <a:gd name="connsiteY40" fmla="*/ 947738 h 947738"/>
                <a:gd name="connsiteX41" fmla="*/ 157163 w 485775"/>
                <a:gd name="connsiteY41" fmla="*/ 831056 h 947738"/>
                <a:gd name="connsiteX42" fmla="*/ 164306 w 485775"/>
                <a:gd name="connsiteY42" fmla="*/ 647700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775" h="947738">
                  <a:moveTo>
                    <a:pt x="164306" y="647700"/>
                  </a:moveTo>
                  <a:lnTo>
                    <a:pt x="166688" y="557213"/>
                  </a:lnTo>
                  <a:lnTo>
                    <a:pt x="166688" y="476250"/>
                  </a:lnTo>
                  <a:lnTo>
                    <a:pt x="164306" y="388144"/>
                  </a:lnTo>
                  <a:cubicBezTo>
                    <a:pt x="163512" y="367506"/>
                    <a:pt x="162719" y="346869"/>
                    <a:pt x="161925" y="326231"/>
                  </a:cubicBezTo>
                  <a:lnTo>
                    <a:pt x="157163" y="271463"/>
                  </a:lnTo>
                  <a:lnTo>
                    <a:pt x="152400" y="230981"/>
                  </a:lnTo>
                  <a:lnTo>
                    <a:pt x="142875" y="195263"/>
                  </a:lnTo>
                  <a:lnTo>
                    <a:pt x="130969" y="171450"/>
                  </a:lnTo>
                  <a:lnTo>
                    <a:pt x="119063" y="154781"/>
                  </a:lnTo>
                  <a:lnTo>
                    <a:pt x="100013" y="130969"/>
                  </a:lnTo>
                  <a:lnTo>
                    <a:pt x="73819" y="102394"/>
                  </a:lnTo>
                  <a:lnTo>
                    <a:pt x="54769" y="88106"/>
                  </a:lnTo>
                  <a:lnTo>
                    <a:pt x="30956" y="71438"/>
                  </a:lnTo>
                  <a:lnTo>
                    <a:pt x="11906" y="54769"/>
                  </a:lnTo>
                  <a:lnTo>
                    <a:pt x="2381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9525" y="11906"/>
                  </a:lnTo>
                  <a:lnTo>
                    <a:pt x="33338" y="4763"/>
                  </a:lnTo>
                  <a:lnTo>
                    <a:pt x="64294" y="0"/>
                  </a:lnTo>
                  <a:lnTo>
                    <a:pt x="80963" y="0"/>
                  </a:lnTo>
                  <a:lnTo>
                    <a:pt x="111919" y="7144"/>
                  </a:lnTo>
                  <a:lnTo>
                    <a:pt x="185738" y="33338"/>
                  </a:lnTo>
                  <a:lnTo>
                    <a:pt x="278606" y="76200"/>
                  </a:lnTo>
                  <a:lnTo>
                    <a:pt x="359569" y="116681"/>
                  </a:lnTo>
                  <a:lnTo>
                    <a:pt x="411956" y="150019"/>
                  </a:lnTo>
                  <a:lnTo>
                    <a:pt x="459581" y="185738"/>
                  </a:lnTo>
                  <a:lnTo>
                    <a:pt x="471488" y="200025"/>
                  </a:lnTo>
                  <a:lnTo>
                    <a:pt x="481013" y="216694"/>
                  </a:lnTo>
                  <a:lnTo>
                    <a:pt x="485775" y="228600"/>
                  </a:lnTo>
                  <a:lnTo>
                    <a:pt x="485775" y="245269"/>
                  </a:lnTo>
                  <a:lnTo>
                    <a:pt x="478631" y="264319"/>
                  </a:lnTo>
                  <a:lnTo>
                    <a:pt x="459581" y="288131"/>
                  </a:lnTo>
                  <a:lnTo>
                    <a:pt x="431006" y="309563"/>
                  </a:lnTo>
                  <a:lnTo>
                    <a:pt x="423863" y="316706"/>
                  </a:lnTo>
                  <a:lnTo>
                    <a:pt x="414338" y="335756"/>
                  </a:lnTo>
                  <a:lnTo>
                    <a:pt x="390525" y="416719"/>
                  </a:lnTo>
                  <a:lnTo>
                    <a:pt x="364331" y="576263"/>
                  </a:lnTo>
                  <a:lnTo>
                    <a:pt x="321469" y="928688"/>
                  </a:lnTo>
                  <a:lnTo>
                    <a:pt x="150019" y="947738"/>
                  </a:lnTo>
                  <a:lnTo>
                    <a:pt x="157163" y="831056"/>
                  </a:lnTo>
                  <a:lnTo>
                    <a:pt x="164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5">
              <a:extLst>
                <a:ext uri="{FF2B5EF4-FFF2-40B4-BE49-F238E27FC236}">
                  <a16:creationId xmlns:a16="http://schemas.microsoft.com/office/drawing/2014/main" id="{62817DF3-CFBF-4685-950E-D3308B16C433}"/>
                </a:ext>
              </a:extLst>
            </p:cNvPr>
            <p:cNvSpPr/>
            <p:nvPr/>
          </p:nvSpPr>
          <p:spPr>
            <a:xfrm>
              <a:off x="2933700" y="3163888"/>
              <a:ext cx="519113" cy="1031875"/>
            </a:xfrm>
            <a:custGeom>
              <a:avLst/>
              <a:gdLst>
                <a:gd name="connsiteX0" fmla="*/ 452438 w 519113"/>
                <a:gd name="connsiteY0" fmla="*/ 531019 h 1031082"/>
                <a:gd name="connsiteX1" fmla="*/ 431006 w 519113"/>
                <a:gd name="connsiteY1" fmla="*/ 416719 h 1031082"/>
                <a:gd name="connsiteX2" fmla="*/ 395288 w 519113"/>
                <a:gd name="connsiteY2" fmla="*/ 259557 h 1031082"/>
                <a:gd name="connsiteX3" fmla="*/ 376238 w 519113"/>
                <a:gd name="connsiteY3" fmla="*/ 173832 h 1031082"/>
                <a:gd name="connsiteX4" fmla="*/ 247650 w 519113"/>
                <a:gd name="connsiteY4" fmla="*/ 66675 h 1031082"/>
                <a:gd name="connsiteX5" fmla="*/ 204788 w 519113"/>
                <a:gd name="connsiteY5" fmla="*/ 47625 h 1031082"/>
                <a:gd name="connsiteX6" fmla="*/ 133350 w 519113"/>
                <a:gd name="connsiteY6" fmla="*/ 21432 h 1031082"/>
                <a:gd name="connsiteX7" fmla="*/ 80963 w 519113"/>
                <a:gd name="connsiteY7" fmla="*/ 7144 h 1031082"/>
                <a:gd name="connsiteX8" fmla="*/ 59531 w 519113"/>
                <a:gd name="connsiteY8" fmla="*/ 0 h 1031082"/>
                <a:gd name="connsiteX9" fmla="*/ 38100 w 519113"/>
                <a:gd name="connsiteY9" fmla="*/ 0 h 1031082"/>
                <a:gd name="connsiteX10" fmla="*/ 23813 w 519113"/>
                <a:gd name="connsiteY10" fmla="*/ 0 h 1031082"/>
                <a:gd name="connsiteX11" fmla="*/ 7144 w 519113"/>
                <a:gd name="connsiteY11" fmla="*/ 4763 h 1031082"/>
                <a:gd name="connsiteX12" fmla="*/ 0 w 519113"/>
                <a:gd name="connsiteY12" fmla="*/ 14288 h 1031082"/>
                <a:gd name="connsiteX13" fmla="*/ 0 w 519113"/>
                <a:gd name="connsiteY13" fmla="*/ 23813 h 1031082"/>
                <a:gd name="connsiteX14" fmla="*/ 7144 w 519113"/>
                <a:gd name="connsiteY14" fmla="*/ 45244 h 1031082"/>
                <a:gd name="connsiteX15" fmla="*/ 28575 w 519113"/>
                <a:gd name="connsiteY15" fmla="*/ 64294 h 1031082"/>
                <a:gd name="connsiteX16" fmla="*/ 61913 w 519113"/>
                <a:gd name="connsiteY16" fmla="*/ 88107 h 1031082"/>
                <a:gd name="connsiteX17" fmla="*/ 100013 w 519113"/>
                <a:gd name="connsiteY17" fmla="*/ 123825 h 1031082"/>
                <a:gd name="connsiteX18" fmla="*/ 135731 w 519113"/>
                <a:gd name="connsiteY18" fmla="*/ 166688 h 1031082"/>
                <a:gd name="connsiteX19" fmla="*/ 169069 w 519113"/>
                <a:gd name="connsiteY19" fmla="*/ 219075 h 1031082"/>
                <a:gd name="connsiteX20" fmla="*/ 195263 w 519113"/>
                <a:gd name="connsiteY20" fmla="*/ 280988 h 1031082"/>
                <a:gd name="connsiteX21" fmla="*/ 204788 w 519113"/>
                <a:gd name="connsiteY21" fmla="*/ 314325 h 1031082"/>
                <a:gd name="connsiteX22" fmla="*/ 230981 w 519113"/>
                <a:gd name="connsiteY22" fmla="*/ 469107 h 1031082"/>
                <a:gd name="connsiteX23" fmla="*/ 264319 w 519113"/>
                <a:gd name="connsiteY23" fmla="*/ 681038 h 1031082"/>
                <a:gd name="connsiteX24" fmla="*/ 292894 w 519113"/>
                <a:gd name="connsiteY24" fmla="*/ 890588 h 1031082"/>
                <a:gd name="connsiteX25" fmla="*/ 295275 w 519113"/>
                <a:gd name="connsiteY25" fmla="*/ 916782 h 1031082"/>
                <a:gd name="connsiteX26" fmla="*/ 307181 w 519113"/>
                <a:gd name="connsiteY26" fmla="*/ 952500 h 1031082"/>
                <a:gd name="connsiteX27" fmla="*/ 319088 w 519113"/>
                <a:gd name="connsiteY27" fmla="*/ 973932 h 1031082"/>
                <a:gd name="connsiteX28" fmla="*/ 338138 w 519113"/>
                <a:gd name="connsiteY28" fmla="*/ 995363 h 1031082"/>
                <a:gd name="connsiteX29" fmla="*/ 359569 w 519113"/>
                <a:gd name="connsiteY29" fmla="*/ 1012032 h 1031082"/>
                <a:gd name="connsiteX30" fmla="*/ 381000 w 519113"/>
                <a:gd name="connsiteY30" fmla="*/ 1023938 h 1031082"/>
                <a:gd name="connsiteX31" fmla="*/ 397669 w 519113"/>
                <a:gd name="connsiteY31" fmla="*/ 1028700 h 1031082"/>
                <a:gd name="connsiteX32" fmla="*/ 411956 w 519113"/>
                <a:gd name="connsiteY32" fmla="*/ 1031082 h 1031082"/>
                <a:gd name="connsiteX33" fmla="*/ 428625 w 519113"/>
                <a:gd name="connsiteY33" fmla="*/ 1031082 h 1031082"/>
                <a:gd name="connsiteX34" fmla="*/ 447675 w 519113"/>
                <a:gd name="connsiteY34" fmla="*/ 1023938 h 1031082"/>
                <a:gd name="connsiteX35" fmla="*/ 464344 w 519113"/>
                <a:gd name="connsiteY35" fmla="*/ 1012032 h 1031082"/>
                <a:gd name="connsiteX36" fmla="*/ 473869 w 519113"/>
                <a:gd name="connsiteY36" fmla="*/ 1002507 h 1031082"/>
                <a:gd name="connsiteX37" fmla="*/ 485775 w 519113"/>
                <a:gd name="connsiteY37" fmla="*/ 985838 h 1031082"/>
                <a:gd name="connsiteX38" fmla="*/ 500063 w 519113"/>
                <a:gd name="connsiteY38" fmla="*/ 962025 h 1031082"/>
                <a:gd name="connsiteX39" fmla="*/ 511969 w 519113"/>
                <a:gd name="connsiteY39" fmla="*/ 928688 h 1031082"/>
                <a:gd name="connsiteX40" fmla="*/ 519113 w 519113"/>
                <a:gd name="connsiteY40" fmla="*/ 892969 h 1031082"/>
                <a:gd name="connsiteX41" fmla="*/ 495300 w 519113"/>
                <a:gd name="connsiteY41" fmla="*/ 754857 h 1031082"/>
                <a:gd name="connsiteX42" fmla="*/ 452438 w 519113"/>
                <a:gd name="connsiteY42" fmla="*/ 531019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3" h="1031082">
                  <a:moveTo>
                    <a:pt x="452438" y="531019"/>
                  </a:moveTo>
                  <a:lnTo>
                    <a:pt x="431006" y="416719"/>
                  </a:lnTo>
                  <a:lnTo>
                    <a:pt x="395288" y="259557"/>
                  </a:lnTo>
                  <a:lnTo>
                    <a:pt x="376238" y="173832"/>
                  </a:lnTo>
                  <a:lnTo>
                    <a:pt x="247650" y="66675"/>
                  </a:lnTo>
                  <a:lnTo>
                    <a:pt x="204788" y="47625"/>
                  </a:lnTo>
                  <a:lnTo>
                    <a:pt x="133350" y="21432"/>
                  </a:lnTo>
                  <a:lnTo>
                    <a:pt x="80963" y="7144"/>
                  </a:lnTo>
                  <a:lnTo>
                    <a:pt x="59531" y="0"/>
                  </a:lnTo>
                  <a:lnTo>
                    <a:pt x="38100" y="0"/>
                  </a:lnTo>
                  <a:lnTo>
                    <a:pt x="23813" y="0"/>
                  </a:lnTo>
                  <a:lnTo>
                    <a:pt x="7144" y="4763"/>
                  </a:lnTo>
                  <a:lnTo>
                    <a:pt x="0" y="14288"/>
                  </a:lnTo>
                  <a:lnTo>
                    <a:pt x="0" y="23813"/>
                  </a:lnTo>
                  <a:lnTo>
                    <a:pt x="7144" y="45244"/>
                  </a:lnTo>
                  <a:lnTo>
                    <a:pt x="28575" y="64294"/>
                  </a:lnTo>
                  <a:lnTo>
                    <a:pt x="61913" y="88107"/>
                  </a:lnTo>
                  <a:lnTo>
                    <a:pt x="100013" y="123825"/>
                  </a:lnTo>
                  <a:lnTo>
                    <a:pt x="135731" y="166688"/>
                  </a:lnTo>
                  <a:lnTo>
                    <a:pt x="169069" y="219075"/>
                  </a:lnTo>
                  <a:lnTo>
                    <a:pt x="195263" y="280988"/>
                  </a:lnTo>
                  <a:lnTo>
                    <a:pt x="204788" y="314325"/>
                  </a:lnTo>
                  <a:lnTo>
                    <a:pt x="230981" y="469107"/>
                  </a:lnTo>
                  <a:lnTo>
                    <a:pt x="264319" y="681038"/>
                  </a:lnTo>
                  <a:lnTo>
                    <a:pt x="292894" y="890588"/>
                  </a:lnTo>
                  <a:lnTo>
                    <a:pt x="295275" y="916782"/>
                  </a:lnTo>
                  <a:lnTo>
                    <a:pt x="307181" y="952500"/>
                  </a:lnTo>
                  <a:lnTo>
                    <a:pt x="319088" y="973932"/>
                  </a:lnTo>
                  <a:lnTo>
                    <a:pt x="338138" y="995363"/>
                  </a:lnTo>
                  <a:lnTo>
                    <a:pt x="359569" y="1012032"/>
                  </a:lnTo>
                  <a:lnTo>
                    <a:pt x="381000" y="1023938"/>
                  </a:lnTo>
                  <a:lnTo>
                    <a:pt x="397669" y="1028700"/>
                  </a:lnTo>
                  <a:lnTo>
                    <a:pt x="411956" y="1031082"/>
                  </a:lnTo>
                  <a:lnTo>
                    <a:pt x="428625" y="1031082"/>
                  </a:lnTo>
                  <a:lnTo>
                    <a:pt x="447675" y="1023938"/>
                  </a:lnTo>
                  <a:lnTo>
                    <a:pt x="464344" y="1012032"/>
                  </a:lnTo>
                  <a:lnTo>
                    <a:pt x="473869" y="1002507"/>
                  </a:lnTo>
                  <a:lnTo>
                    <a:pt x="485775" y="985838"/>
                  </a:lnTo>
                  <a:lnTo>
                    <a:pt x="500063" y="962025"/>
                  </a:lnTo>
                  <a:lnTo>
                    <a:pt x="511969" y="928688"/>
                  </a:lnTo>
                  <a:lnTo>
                    <a:pt x="519113" y="892969"/>
                  </a:lnTo>
                  <a:lnTo>
                    <a:pt x="495300" y="754857"/>
                  </a:lnTo>
                  <a:lnTo>
                    <a:pt x="45243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8">
              <a:extLst>
                <a:ext uri="{FF2B5EF4-FFF2-40B4-BE49-F238E27FC236}">
                  <a16:creationId xmlns:a16="http://schemas.microsoft.com/office/drawing/2014/main" id="{EFCA33F3-E4D0-4DDA-A144-BCC95F92F6E2}"/>
                </a:ext>
              </a:extLst>
            </p:cNvPr>
            <p:cNvSpPr/>
            <p:nvPr/>
          </p:nvSpPr>
          <p:spPr>
            <a:xfrm>
              <a:off x="4367213" y="4329113"/>
              <a:ext cx="485775" cy="841375"/>
            </a:xfrm>
            <a:custGeom>
              <a:avLst/>
              <a:gdLst>
                <a:gd name="connsiteX0" fmla="*/ 176212 w 485775"/>
                <a:gd name="connsiteY0" fmla="*/ 457200 h 840581"/>
                <a:gd name="connsiteX1" fmla="*/ 145256 w 485775"/>
                <a:gd name="connsiteY1" fmla="*/ 366712 h 840581"/>
                <a:gd name="connsiteX2" fmla="*/ 90487 w 485775"/>
                <a:gd name="connsiteY2" fmla="*/ 235743 h 840581"/>
                <a:gd name="connsiteX3" fmla="*/ 45243 w 485775"/>
                <a:gd name="connsiteY3" fmla="*/ 135731 h 840581"/>
                <a:gd name="connsiteX4" fmla="*/ 2381 w 485775"/>
                <a:gd name="connsiteY4" fmla="*/ 47625 h 840581"/>
                <a:gd name="connsiteX5" fmla="*/ 0 w 485775"/>
                <a:gd name="connsiteY5" fmla="*/ 28575 h 840581"/>
                <a:gd name="connsiteX6" fmla="*/ 0 w 485775"/>
                <a:gd name="connsiteY6" fmla="*/ 14287 h 840581"/>
                <a:gd name="connsiteX7" fmla="*/ 4762 w 485775"/>
                <a:gd name="connsiteY7" fmla="*/ 4762 h 840581"/>
                <a:gd name="connsiteX8" fmla="*/ 9525 w 485775"/>
                <a:gd name="connsiteY8" fmla="*/ 2381 h 840581"/>
                <a:gd name="connsiteX9" fmla="*/ 14287 w 485775"/>
                <a:gd name="connsiteY9" fmla="*/ 0 h 840581"/>
                <a:gd name="connsiteX10" fmla="*/ 23812 w 485775"/>
                <a:gd name="connsiteY10" fmla="*/ 0 h 840581"/>
                <a:gd name="connsiteX11" fmla="*/ 45243 w 485775"/>
                <a:gd name="connsiteY11" fmla="*/ 11906 h 840581"/>
                <a:gd name="connsiteX12" fmla="*/ 142875 w 485775"/>
                <a:gd name="connsiteY12" fmla="*/ 100012 h 840581"/>
                <a:gd name="connsiteX13" fmla="*/ 259556 w 485775"/>
                <a:gd name="connsiteY13" fmla="*/ 214312 h 840581"/>
                <a:gd name="connsiteX14" fmla="*/ 350043 w 485775"/>
                <a:gd name="connsiteY14" fmla="*/ 316706 h 840581"/>
                <a:gd name="connsiteX15" fmla="*/ 404812 w 485775"/>
                <a:gd name="connsiteY15" fmla="*/ 388143 h 840581"/>
                <a:gd name="connsiteX16" fmla="*/ 452437 w 485775"/>
                <a:gd name="connsiteY16" fmla="*/ 457200 h 840581"/>
                <a:gd name="connsiteX17" fmla="*/ 466725 w 485775"/>
                <a:gd name="connsiteY17" fmla="*/ 481012 h 840581"/>
                <a:gd name="connsiteX18" fmla="*/ 471487 w 485775"/>
                <a:gd name="connsiteY18" fmla="*/ 500062 h 840581"/>
                <a:gd name="connsiteX19" fmla="*/ 481012 w 485775"/>
                <a:gd name="connsiteY19" fmla="*/ 557212 h 840581"/>
                <a:gd name="connsiteX20" fmla="*/ 485775 w 485775"/>
                <a:gd name="connsiteY20" fmla="*/ 628650 h 840581"/>
                <a:gd name="connsiteX21" fmla="*/ 481012 w 485775"/>
                <a:gd name="connsiteY21" fmla="*/ 681037 h 840581"/>
                <a:gd name="connsiteX22" fmla="*/ 466725 w 485775"/>
                <a:gd name="connsiteY22" fmla="*/ 738187 h 840581"/>
                <a:gd name="connsiteX23" fmla="*/ 447675 w 485775"/>
                <a:gd name="connsiteY23" fmla="*/ 788193 h 840581"/>
                <a:gd name="connsiteX24" fmla="*/ 431006 w 485775"/>
                <a:gd name="connsiteY24" fmla="*/ 812006 h 840581"/>
                <a:gd name="connsiteX25" fmla="*/ 400050 w 485775"/>
                <a:gd name="connsiteY25" fmla="*/ 833437 h 840581"/>
                <a:gd name="connsiteX26" fmla="*/ 371475 w 485775"/>
                <a:gd name="connsiteY26" fmla="*/ 840581 h 840581"/>
                <a:gd name="connsiteX27" fmla="*/ 352425 w 485775"/>
                <a:gd name="connsiteY27" fmla="*/ 840581 h 840581"/>
                <a:gd name="connsiteX28" fmla="*/ 328612 w 485775"/>
                <a:gd name="connsiteY28" fmla="*/ 833437 h 840581"/>
                <a:gd name="connsiteX29" fmla="*/ 304800 w 485775"/>
                <a:gd name="connsiteY29" fmla="*/ 814387 h 840581"/>
                <a:gd name="connsiteX30" fmla="*/ 290512 w 485775"/>
                <a:gd name="connsiteY30" fmla="*/ 795337 h 840581"/>
                <a:gd name="connsiteX31" fmla="*/ 264318 w 485775"/>
                <a:gd name="connsiteY31" fmla="*/ 745331 h 840581"/>
                <a:gd name="connsiteX32" fmla="*/ 235743 w 485775"/>
                <a:gd name="connsiteY32" fmla="*/ 678656 h 840581"/>
                <a:gd name="connsiteX33" fmla="*/ 216693 w 485775"/>
                <a:gd name="connsiteY33" fmla="*/ 623887 h 840581"/>
                <a:gd name="connsiteX34" fmla="*/ 202406 w 485775"/>
                <a:gd name="connsiteY34" fmla="*/ 571500 h 840581"/>
                <a:gd name="connsiteX35" fmla="*/ 176212 w 485775"/>
                <a:gd name="connsiteY35" fmla="*/ 45720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5775" h="840581">
                  <a:moveTo>
                    <a:pt x="176212" y="457200"/>
                  </a:moveTo>
                  <a:lnTo>
                    <a:pt x="145256" y="366712"/>
                  </a:lnTo>
                  <a:lnTo>
                    <a:pt x="90487" y="235743"/>
                  </a:lnTo>
                  <a:lnTo>
                    <a:pt x="45243" y="135731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9525" y="2381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45243" y="11906"/>
                  </a:lnTo>
                  <a:lnTo>
                    <a:pt x="142875" y="100012"/>
                  </a:lnTo>
                  <a:lnTo>
                    <a:pt x="259556" y="214312"/>
                  </a:lnTo>
                  <a:lnTo>
                    <a:pt x="350043" y="316706"/>
                  </a:lnTo>
                  <a:lnTo>
                    <a:pt x="404812" y="388143"/>
                  </a:lnTo>
                  <a:lnTo>
                    <a:pt x="452437" y="457200"/>
                  </a:lnTo>
                  <a:lnTo>
                    <a:pt x="466725" y="481012"/>
                  </a:lnTo>
                  <a:lnTo>
                    <a:pt x="471487" y="500062"/>
                  </a:lnTo>
                  <a:lnTo>
                    <a:pt x="481012" y="557212"/>
                  </a:lnTo>
                  <a:lnTo>
                    <a:pt x="485775" y="628650"/>
                  </a:lnTo>
                  <a:lnTo>
                    <a:pt x="481012" y="681037"/>
                  </a:lnTo>
                  <a:lnTo>
                    <a:pt x="466725" y="738187"/>
                  </a:lnTo>
                  <a:lnTo>
                    <a:pt x="447675" y="788193"/>
                  </a:lnTo>
                  <a:lnTo>
                    <a:pt x="431006" y="812006"/>
                  </a:lnTo>
                  <a:lnTo>
                    <a:pt x="400050" y="833437"/>
                  </a:lnTo>
                  <a:lnTo>
                    <a:pt x="371475" y="840581"/>
                  </a:lnTo>
                  <a:lnTo>
                    <a:pt x="352425" y="840581"/>
                  </a:lnTo>
                  <a:lnTo>
                    <a:pt x="328612" y="833437"/>
                  </a:lnTo>
                  <a:lnTo>
                    <a:pt x="304800" y="814387"/>
                  </a:lnTo>
                  <a:lnTo>
                    <a:pt x="290512" y="795337"/>
                  </a:lnTo>
                  <a:lnTo>
                    <a:pt x="264318" y="745331"/>
                  </a:lnTo>
                  <a:lnTo>
                    <a:pt x="235743" y="678656"/>
                  </a:lnTo>
                  <a:lnTo>
                    <a:pt x="216693" y="623887"/>
                  </a:lnTo>
                  <a:lnTo>
                    <a:pt x="202406" y="571500"/>
                  </a:lnTo>
                  <a:lnTo>
                    <a:pt x="176212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9">
              <a:extLst>
                <a:ext uri="{FF2B5EF4-FFF2-40B4-BE49-F238E27FC236}">
                  <a16:creationId xmlns:a16="http://schemas.microsoft.com/office/drawing/2014/main" id="{A6B82F51-0574-4D81-9213-AC39B5025AB5}"/>
                </a:ext>
              </a:extLst>
            </p:cNvPr>
            <p:cNvSpPr/>
            <p:nvPr/>
          </p:nvSpPr>
          <p:spPr>
            <a:xfrm>
              <a:off x="2609850" y="4443413"/>
              <a:ext cx="817563" cy="1233487"/>
            </a:xfrm>
            <a:custGeom>
              <a:avLst/>
              <a:gdLst>
                <a:gd name="connsiteX0" fmla="*/ 678656 w 816769"/>
                <a:gd name="connsiteY0" fmla="*/ 414337 h 1233487"/>
                <a:gd name="connsiteX1" fmla="*/ 604838 w 816769"/>
                <a:gd name="connsiteY1" fmla="*/ 540543 h 1233487"/>
                <a:gd name="connsiteX2" fmla="*/ 519113 w 816769"/>
                <a:gd name="connsiteY2" fmla="*/ 673893 h 1233487"/>
                <a:gd name="connsiteX3" fmla="*/ 426244 w 816769"/>
                <a:gd name="connsiteY3" fmla="*/ 804862 h 1233487"/>
                <a:gd name="connsiteX4" fmla="*/ 340519 w 816769"/>
                <a:gd name="connsiteY4" fmla="*/ 919162 h 1233487"/>
                <a:gd name="connsiteX5" fmla="*/ 247650 w 816769"/>
                <a:gd name="connsiteY5" fmla="*/ 1023937 h 1233487"/>
                <a:gd name="connsiteX6" fmla="*/ 142875 w 816769"/>
                <a:gd name="connsiteY6" fmla="*/ 1135856 h 1233487"/>
                <a:gd name="connsiteX7" fmla="*/ 64294 w 816769"/>
                <a:gd name="connsiteY7" fmla="*/ 1214437 h 1233487"/>
                <a:gd name="connsiteX8" fmla="*/ 40481 w 816769"/>
                <a:gd name="connsiteY8" fmla="*/ 1228725 h 1233487"/>
                <a:gd name="connsiteX9" fmla="*/ 19050 w 816769"/>
                <a:gd name="connsiteY9" fmla="*/ 1233487 h 1233487"/>
                <a:gd name="connsiteX10" fmla="*/ 7144 w 816769"/>
                <a:gd name="connsiteY10" fmla="*/ 1228725 h 1233487"/>
                <a:gd name="connsiteX11" fmla="*/ 0 w 816769"/>
                <a:gd name="connsiteY11" fmla="*/ 1214437 h 1233487"/>
                <a:gd name="connsiteX12" fmla="*/ 11906 w 816769"/>
                <a:gd name="connsiteY12" fmla="*/ 1171575 h 1233487"/>
                <a:gd name="connsiteX13" fmla="*/ 97631 w 816769"/>
                <a:gd name="connsiteY13" fmla="*/ 1031081 h 1233487"/>
                <a:gd name="connsiteX14" fmla="*/ 209550 w 816769"/>
                <a:gd name="connsiteY14" fmla="*/ 845343 h 1233487"/>
                <a:gd name="connsiteX15" fmla="*/ 307181 w 816769"/>
                <a:gd name="connsiteY15" fmla="*/ 683418 h 1233487"/>
                <a:gd name="connsiteX16" fmla="*/ 376238 w 816769"/>
                <a:gd name="connsiteY16" fmla="*/ 557212 h 1233487"/>
                <a:gd name="connsiteX17" fmla="*/ 416719 w 816769"/>
                <a:gd name="connsiteY17" fmla="*/ 483393 h 1233487"/>
                <a:gd name="connsiteX18" fmla="*/ 438150 w 816769"/>
                <a:gd name="connsiteY18" fmla="*/ 435768 h 1233487"/>
                <a:gd name="connsiteX19" fmla="*/ 457200 w 816769"/>
                <a:gd name="connsiteY19" fmla="*/ 378618 h 1233487"/>
                <a:gd name="connsiteX20" fmla="*/ 471488 w 816769"/>
                <a:gd name="connsiteY20" fmla="*/ 326231 h 1233487"/>
                <a:gd name="connsiteX21" fmla="*/ 478631 w 816769"/>
                <a:gd name="connsiteY21" fmla="*/ 283368 h 1233487"/>
                <a:gd name="connsiteX22" fmla="*/ 483394 w 816769"/>
                <a:gd name="connsiteY22" fmla="*/ 240506 h 1233487"/>
                <a:gd name="connsiteX23" fmla="*/ 481013 w 816769"/>
                <a:gd name="connsiteY23" fmla="*/ 226218 h 1233487"/>
                <a:gd name="connsiteX24" fmla="*/ 476250 w 816769"/>
                <a:gd name="connsiteY24" fmla="*/ 195262 h 1233487"/>
                <a:gd name="connsiteX25" fmla="*/ 464344 w 816769"/>
                <a:gd name="connsiteY25" fmla="*/ 164306 h 1233487"/>
                <a:gd name="connsiteX26" fmla="*/ 442913 w 816769"/>
                <a:gd name="connsiteY26" fmla="*/ 123825 h 1233487"/>
                <a:gd name="connsiteX27" fmla="*/ 414338 w 816769"/>
                <a:gd name="connsiteY27" fmla="*/ 88106 h 1233487"/>
                <a:gd name="connsiteX28" fmla="*/ 385763 w 816769"/>
                <a:gd name="connsiteY28" fmla="*/ 47625 h 1233487"/>
                <a:gd name="connsiteX29" fmla="*/ 381000 w 816769"/>
                <a:gd name="connsiteY29" fmla="*/ 26193 h 1233487"/>
                <a:gd name="connsiteX30" fmla="*/ 381000 w 816769"/>
                <a:gd name="connsiteY30" fmla="*/ 9525 h 1233487"/>
                <a:gd name="connsiteX31" fmla="*/ 385763 w 816769"/>
                <a:gd name="connsiteY31" fmla="*/ 2381 h 1233487"/>
                <a:gd name="connsiteX32" fmla="*/ 395288 w 816769"/>
                <a:gd name="connsiteY32" fmla="*/ 0 h 1233487"/>
                <a:gd name="connsiteX33" fmla="*/ 419100 w 816769"/>
                <a:gd name="connsiteY33" fmla="*/ 4762 h 1233487"/>
                <a:gd name="connsiteX34" fmla="*/ 442913 w 816769"/>
                <a:gd name="connsiteY34" fmla="*/ 14287 h 1233487"/>
                <a:gd name="connsiteX35" fmla="*/ 495300 w 816769"/>
                <a:gd name="connsiteY35" fmla="*/ 28575 h 1233487"/>
                <a:gd name="connsiteX36" fmla="*/ 581025 w 816769"/>
                <a:gd name="connsiteY36" fmla="*/ 57150 h 1233487"/>
                <a:gd name="connsiteX37" fmla="*/ 657225 w 816769"/>
                <a:gd name="connsiteY37" fmla="*/ 92868 h 1233487"/>
                <a:gd name="connsiteX38" fmla="*/ 723900 w 816769"/>
                <a:gd name="connsiteY38" fmla="*/ 138112 h 1233487"/>
                <a:gd name="connsiteX39" fmla="*/ 771525 w 816769"/>
                <a:gd name="connsiteY39" fmla="*/ 180975 h 1233487"/>
                <a:gd name="connsiteX40" fmla="*/ 797719 w 816769"/>
                <a:gd name="connsiteY40" fmla="*/ 207168 h 1233487"/>
                <a:gd name="connsiteX41" fmla="*/ 809625 w 816769"/>
                <a:gd name="connsiteY41" fmla="*/ 228600 h 1233487"/>
                <a:gd name="connsiteX42" fmla="*/ 814388 w 816769"/>
                <a:gd name="connsiteY42" fmla="*/ 242887 h 1233487"/>
                <a:gd name="connsiteX43" fmla="*/ 816769 w 816769"/>
                <a:gd name="connsiteY43" fmla="*/ 259556 h 1233487"/>
                <a:gd name="connsiteX44" fmla="*/ 816769 w 816769"/>
                <a:gd name="connsiteY44" fmla="*/ 276225 h 1233487"/>
                <a:gd name="connsiteX45" fmla="*/ 809625 w 816769"/>
                <a:gd name="connsiteY45" fmla="*/ 290512 h 1233487"/>
                <a:gd name="connsiteX46" fmla="*/ 792956 w 816769"/>
                <a:gd name="connsiteY46" fmla="*/ 309562 h 1233487"/>
                <a:gd name="connsiteX47" fmla="*/ 766763 w 816769"/>
                <a:gd name="connsiteY47" fmla="*/ 319087 h 1233487"/>
                <a:gd name="connsiteX48" fmla="*/ 740569 w 816769"/>
                <a:gd name="connsiteY48" fmla="*/ 326231 h 1233487"/>
                <a:gd name="connsiteX49" fmla="*/ 728663 w 816769"/>
                <a:gd name="connsiteY49" fmla="*/ 328612 h 1233487"/>
                <a:gd name="connsiteX50" fmla="*/ 678656 w 816769"/>
                <a:gd name="connsiteY50" fmla="*/ 414337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16769" h="1233487">
                  <a:moveTo>
                    <a:pt x="678656" y="414337"/>
                  </a:moveTo>
                  <a:lnTo>
                    <a:pt x="604838" y="540543"/>
                  </a:lnTo>
                  <a:lnTo>
                    <a:pt x="519113" y="673893"/>
                  </a:lnTo>
                  <a:lnTo>
                    <a:pt x="426244" y="804862"/>
                  </a:lnTo>
                  <a:lnTo>
                    <a:pt x="340519" y="919162"/>
                  </a:lnTo>
                  <a:lnTo>
                    <a:pt x="247650" y="1023937"/>
                  </a:lnTo>
                  <a:lnTo>
                    <a:pt x="142875" y="1135856"/>
                  </a:lnTo>
                  <a:lnTo>
                    <a:pt x="64294" y="1214437"/>
                  </a:lnTo>
                  <a:lnTo>
                    <a:pt x="40481" y="1228725"/>
                  </a:lnTo>
                  <a:lnTo>
                    <a:pt x="19050" y="1233487"/>
                  </a:lnTo>
                  <a:lnTo>
                    <a:pt x="7144" y="1228725"/>
                  </a:lnTo>
                  <a:lnTo>
                    <a:pt x="0" y="1214437"/>
                  </a:lnTo>
                  <a:lnTo>
                    <a:pt x="11906" y="1171575"/>
                  </a:lnTo>
                  <a:lnTo>
                    <a:pt x="97631" y="1031081"/>
                  </a:lnTo>
                  <a:lnTo>
                    <a:pt x="209550" y="845343"/>
                  </a:lnTo>
                  <a:lnTo>
                    <a:pt x="307181" y="683418"/>
                  </a:lnTo>
                  <a:lnTo>
                    <a:pt x="376238" y="557212"/>
                  </a:lnTo>
                  <a:lnTo>
                    <a:pt x="416719" y="483393"/>
                  </a:lnTo>
                  <a:lnTo>
                    <a:pt x="438150" y="435768"/>
                  </a:lnTo>
                  <a:lnTo>
                    <a:pt x="457200" y="378618"/>
                  </a:lnTo>
                  <a:lnTo>
                    <a:pt x="471488" y="326231"/>
                  </a:lnTo>
                  <a:lnTo>
                    <a:pt x="478631" y="283368"/>
                  </a:lnTo>
                  <a:lnTo>
                    <a:pt x="483394" y="240506"/>
                  </a:lnTo>
                  <a:lnTo>
                    <a:pt x="481013" y="226218"/>
                  </a:lnTo>
                  <a:lnTo>
                    <a:pt x="476250" y="195262"/>
                  </a:lnTo>
                  <a:lnTo>
                    <a:pt x="464344" y="164306"/>
                  </a:lnTo>
                  <a:lnTo>
                    <a:pt x="442913" y="123825"/>
                  </a:lnTo>
                  <a:lnTo>
                    <a:pt x="414338" y="88106"/>
                  </a:lnTo>
                  <a:lnTo>
                    <a:pt x="385763" y="47625"/>
                  </a:lnTo>
                  <a:lnTo>
                    <a:pt x="381000" y="26193"/>
                  </a:lnTo>
                  <a:lnTo>
                    <a:pt x="381000" y="9525"/>
                  </a:lnTo>
                  <a:lnTo>
                    <a:pt x="385763" y="2381"/>
                  </a:lnTo>
                  <a:lnTo>
                    <a:pt x="395288" y="0"/>
                  </a:lnTo>
                  <a:lnTo>
                    <a:pt x="419100" y="4762"/>
                  </a:lnTo>
                  <a:lnTo>
                    <a:pt x="442913" y="14287"/>
                  </a:lnTo>
                  <a:lnTo>
                    <a:pt x="495300" y="28575"/>
                  </a:lnTo>
                  <a:lnTo>
                    <a:pt x="581025" y="57150"/>
                  </a:lnTo>
                  <a:lnTo>
                    <a:pt x="657225" y="92868"/>
                  </a:lnTo>
                  <a:lnTo>
                    <a:pt x="723900" y="138112"/>
                  </a:lnTo>
                  <a:lnTo>
                    <a:pt x="771525" y="180975"/>
                  </a:lnTo>
                  <a:lnTo>
                    <a:pt x="797719" y="207168"/>
                  </a:lnTo>
                  <a:lnTo>
                    <a:pt x="809625" y="228600"/>
                  </a:lnTo>
                  <a:lnTo>
                    <a:pt x="814388" y="242887"/>
                  </a:lnTo>
                  <a:lnTo>
                    <a:pt x="816769" y="259556"/>
                  </a:lnTo>
                  <a:lnTo>
                    <a:pt x="816769" y="276225"/>
                  </a:lnTo>
                  <a:lnTo>
                    <a:pt x="809625" y="290512"/>
                  </a:lnTo>
                  <a:lnTo>
                    <a:pt x="792956" y="309562"/>
                  </a:lnTo>
                  <a:lnTo>
                    <a:pt x="766763" y="319087"/>
                  </a:lnTo>
                  <a:lnTo>
                    <a:pt x="740569" y="326231"/>
                  </a:lnTo>
                  <a:lnTo>
                    <a:pt x="728663" y="328612"/>
                  </a:lnTo>
                  <a:lnTo>
                    <a:pt x="6786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00">
              <a:extLst>
                <a:ext uri="{FF2B5EF4-FFF2-40B4-BE49-F238E27FC236}">
                  <a16:creationId xmlns:a16="http://schemas.microsoft.com/office/drawing/2014/main" id="{3A0F466A-7FBB-41AB-8140-96E471DC7003}"/>
                </a:ext>
              </a:extLst>
            </p:cNvPr>
            <p:cNvSpPr/>
            <p:nvPr/>
          </p:nvSpPr>
          <p:spPr>
            <a:xfrm>
              <a:off x="6296025" y="1741488"/>
              <a:ext cx="661988" cy="815975"/>
            </a:xfrm>
            <a:custGeom>
              <a:avLst/>
              <a:gdLst>
                <a:gd name="connsiteX0" fmla="*/ 338138 w 661988"/>
                <a:gd name="connsiteY0" fmla="*/ 497681 h 816769"/>
                <a:gd name="connsiteX1" fmla="*/ 292894 w 661988"/>
                <a:gd name="connsiteY1" fmla="*/ 407194 h 816769"/>
                <a:gd name="connsiteX2" fmla="*/ 257175 w 661988"/>
                <a:gd name="connsiteY2" fmla="*/ 345281 h 816769"/>
                <a:gd name="connsiteX3" fmla="*/ 223838 w 661988"/>
                <a:gd name="connsiteY3" fmla="*/ 290512 h 816769"/>
                <a:gd name="connsiteX4" fmla="*/ 188119 w 661988"/>
                <a:gd name="connsiteY4" fmla="*/ 235744 h 816769"/>
                <a:gd name="connsiteX5" fmla="*/ 150019 w 661988"/>
                <a:gd name="connsiteY5" fmla="*/ 185737 h 816769"/>
                <a:gd name="connsiteX6" fmla="*/ 114300 w 661988"/>
                <a:gd name="connsiteY6" fmla="*/ 142875 h 816769"/>
                <a:gd name="connsiteX7" fmla="*/ 66675 w 661988"/>
                <a:gd name="connsiteY7" fmla="*/ 92869 h 816769"/>
                <a:gd name="connsiteX8" fmla="*/ 23813 w 661988"/>
                <a:gd name="connsiteY8" fmla="*/ 52387 h 816769"/>
                <a:gd name="connsiteX9" fmla="*/ 7144 w 661988"/>
                <a:gd name="connsiteY9" fmla="*/ 33337 h 816769"/>
                <a:gd name="connsiteX10" fmla="*/ 0 w 661988"/>
                <a:gd name="connsiteY10" fmla="*/ 19050 h 816769"/>
                <a:gd name="connsiteX11" fmla="*/ 0 w 661988"/>
                <a:gd name="connsiteY11" fmla="*/ 7144 h 816769"/>
                <a:gd name="connsiteX12" fmla="*/ 9525 w 661988"/>
                <a:gd name="connsiteY12" fmla="*/ 0 h 816769"/>
                <a:gd name="connsiteX13" fmla="*/ 26194 w 661988"/>
                <a:gd name="connsiteY13" fmla="*/ 2381 h 816769"/>
                <a:gd name="connsiteX14" fmla="*/ 71438 w 661988"/>
                <a:gd name="connsiteY14" fmla="*/ 21431 h 816769"/>
                <a:gd name="connsiteX15" fmla="*/ 188119 w 661988"/>
                <a:gd name="connsiteY15" fmla="*/ 83344 h 816769"/>
                <a:gd name="connsiteX16" fmla="*/ 311944 w 661988"/>
                <a:gd name="connsiteY16" fmla="*/ 161925 h 816769"/>
                <a:gd name="connsiteX17" fmla="*/ 373856 w 661988"/>
                <a:gd name="connsiteY17" fmla="*/ 204787 h 816769"/>
                <a:gd name="connsiteX18" fmla="*/ 445294 w 661988"/>
                <a:gd name="connsiteY18" fmla="*/ 257175 h 816769"/>
                <a:gd name="connsiteX19" fmla="*/ 490538 w 661988"/>
                <a:gd name="connsiteY19" fmla="*/ 290512 h 816769"/>
                <a:gd name="connsiteX20" fmla="*/ 542925 w 661988"/>
                <a:gd name="connsiteY20" fmla="*/ 338137 h 816769"/>
                <a:gd name="connsiteX21" fmla="*/ 578644 w 661988"/>
                <a:gd name="connsiteY21" fmla="*/ 381000 h 816769"/>
                <a:gd name="connsiteX22" fmla="*/ 604838 w 661988"/>
                <a:gd name="connsiteY22" fmla="*/ 419100 h 816769"/>
                <a:gd name="connsiteX23" fmla="*/ 628650 w 661988"/>
                <a:gd name="connsiteY23" fmla="*/ 464344 h 816769"/>
                <a:gd name="connsiteX24" fmla="*/ 650081 w 661988"/>
                <a:gd name="connsiteY24" fmla="*/ 531019 h 816769"/>
                <a:gd name="connsiteX25" fmla="*/ 659606 w 661988"/>
                <a:gd name="connsiteY25" fmla="*/ 590550 h 816769"/>
                <a:gd name="connsiteX26" fmla="*/ 661988 w 661988"/>
                <a:gd name="connsiteY26" fmla="*/ 638175 h 816769"/>
                <a:gd name="connsiteX27" fmla="*/ 657225 w 661988"/>
                <a:gd name="connsiteY27" fmla="*/ 683419 h 816769"/>
                <a:gd name="connsiteX28" fmla="*/ 650081 w 661988"/>
                <a:gd name="connsiteY28" fmla="*/ 719137 h 816769"/>
                <a:gd name="connsiteX29" fmla="*/ 635794 w 661988"/>
                <a:gd name="connsiteY29" fmla="*/ 752475 h 816769"/>
                <a:gd name="connsiteX30" fmla="*/ 616744 w 661988"/>
                <a:gd name="connsiteY30" fmla="*/ 778669 h 816769"/>
                <a:gd name="connsiteX31" fmla="*/ 597694 w 661988"/>
                <a:gd name="connsiteY31" fmla="*/ 795337 h 816769"/>
                <a:gd name="connsiteX32" fmla="*/ 571500 w 661988"/>
                <a:gd name="connsiteY32" fmla="*/ 809625 h 816769"/>
                <a:gd name="connsiteX33" fmla="*/ 550069 w 661988"/>
                <a:gd name="connsiteY33" fmla="*/ 816769 h 816769"/>
                <a:gd name="connsiteX34" fmla="*/ 533400 w 661988"/>
                <a:gd name="connsiteY34" fmla="*/ 816769 h 816769"/>
                <a:gd name="connsiteX35" fmla="*/ 500063 w 661988"/>
                <a:gd name="connsiteY35" fmla="*/ 809625 h 816769"/>
                <a:gd name="connsiteX36" fmla="*/ 473869 w 661988"/>
                <a:gd name="connsiteY36" fmla="*/ 795337 h 816769"/>
                <a:gd name="connsiteX37" fmla="*/ 454819 w 661988"/>
                <a:gd name="connsiteY37" fmla="*/ 773906 h 816769"/>
                <a:gd name="connsiteX38" fmla="*/ 445294 w 661988"/>
                <a:gd name="connsiteY38" fmla="*/ 750094 h 816769"/>
                <a:gd name="connsiteX39" fmla="*/ 423863 w 661988"/>
                <a:gd name="connsiteY39" fmla="*/ 695325 h 816769"/>
                <a:gd name="connsiteX40" fmla="*/ 338138 w 661988"/>
                <a:gd name="connsiteY40" fmla="*/ 497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8" h="816769">
                  <a:moveTo>
                    <a:pt x="338138" y="497681"/>
                  </a:moveTo>
                  <a:lnTo>
                    <a:pt x="292894" y="407194"/>
                  </a:lnTo>
                  <a:lnTo>
                    <a:pt x="257175" y="345281"/>
                  </a:lnTo>
                  <a:lnTo>
                    <a:pt x="223838" y="290512"/>
                  </a:lnTo>
                  <a:lnTo>
                    <a:pt x="188119" y="235744"/>
                  </a:lnTo>
                  <a:lnTo>
                    <a:pt x="150019" y="185737"/>
                  </a:lnTo>
                  <a:lnTo>
                    <a:pt x="114300" y="142875"/>
                  </a:lnTo>
                  <a:lnTo>
                    <a:pt x="66675" y="92869"/>
                  </a:lnTo>
                  <a:lnTo>
                    <a:pt x="23813" y="52387"/>
                  </a:lnTo>
                  <a:lnTo>
                    <a:pt x="7144" y="33337"/>
                  </a:lnTo>
                  <a:lnTo>
                    <a:pt x="0" y="19050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2381"/>
                  </a:lnTo>
                  <a:lnTo>
                    <a:pt x="71438" y="21431"/>
                  </a:lnTo>
                  <a:lnTo>
                    <a:pt x="188119" y="83344"/>
                  </a:lnTo>
                  <a:lnTo>
                    <a:pt x="311944" y="161925"/>
                  </a:lnTo>
                  <a:lnTo>
                    <a:pt x="373856" y="204787"/>
                  </a:lnTo>
                  <a:lnTo>
                    <a:pt x="445294" y="257175"/>
                  </a:lnTo>
                  <a:lnTo>
                    <a:pt x="490538" y="290512"/>
                  </a:lnTo>
                  <a:lnTo>
                    <a:pt x="542925" y="338137"/>
                  </a:lnTo>
                  <a:lnTo>
                    <a:pt x="578644" y="381000"/>
                  </a:lnTo>
                  <a:lnTo>
                    <a:pt x="604838" y="419100"/>
                  </a:lnTo>
                  <a:lnTo>
                    <a:pt x="628650" y="464344"/>
                  </a:lnTo>
                  <a:lnTo>
                    <a:pt x="650081" y="531019"/>
                  </a:lnTo>
                  <a:lnTo>
                    <a:pt x="659606" y="590550"/>
                  </a:lnTo>
                  <a:lnTo>
                    <a:pt x="661988" y="638175"/>
                  </a:lnTo>
                  <a:lnTo>
                    <a:pt x="657225" y="683419"/>
                  </a:lnTo>
                  <a:lnTo>
                    <a:pt x="650081" y="719137"/>
                  </a:lnTo>
                  <a:lnTo>
                    <a:pt x="635794" y="752475"/>
                  </a:lnTo>
                  <a:lnTo>
                    <a:pt x="616744" y="778669"/>
                  </a:lnTo>
                  <a:lnTo>
                    <a:pt x="597694" y="795337"/>
                  </a:lnTo>
                  <a:lnTo>
                    <a:pt x="571500" y="809625"/>
                  </a:lnTo>
                  <a:lnTo>
                    <a:pt x="550069" y="816769"/>
                  </a:lnTo>
                  <a:lnTo>
                    <a:pt x="533400" y="816769"/>
                  </a:lnTo>
                  <a:lnTo>
                    <a:pt x="500063" y="809625"/>
                  </a:lnTo>
                  <a:lnTo>
                    <a:pt x="473869" y="795337"/>
                  </a:lnTo>
                  <a:lnTo>
                    <a:pt x="454819" y="773906"/>
                  </a:lnTo>
                  <a:lnTo>
                    <a:pt x="445294" y="750094"/>
                  </a:lnTo>
                  <a:lnTo>
                    <a:pt x="423863" y="695325"/>
                  </a:lnTo>
                  <a:lnTo>
                    <a:pt x="338138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1">
              <a:extLst>
                <a:ext uri="{FF2B5EF4-FFF2-40B4-BE49-F238E27FC236}">
                  <a16:creationId xmlns:a16="http://schemas.microsoft.com/office/drawing/2014/main" id="{4C3C15F5-12CB-4FE7-A747-C22B6531D414}"/>
                </a:ext>
              </a:extLst>
            </p:cNvPr>
            <p:cNvSpPr/>
            <p:nvPr/>
          </p:nvSpPr>
          <p:spPr>
            <a:xfrm>
              <a:off x="4772025" y="2735263"/>
              <a:ext cx="2274888" cy="542925"/>
            </a:xfrm>
            <a:custGeom>
              <a:avLst/>
              <a:gdLst>
                <a:gd name="connsiteX0" fmla="*/ 1597819 w 2274094"/>
                <a:gd name="connsiteY0" fmla="*/ 111919 h 542925"/>
                <a:gd name="connsiteX1" fmla="*/ 1483519 w 2274094"/>
                <a:gd name="connsiteY1" fmla="*/ 133350 h 542925"/>
                <a:gd name="connsiteX2" fmla="*/ 1373981 w 2274094"/>
                <a:gd name="connsiteY2" fmla="*/ 150019 h 542925"/>
                <a:gd name="connsiteX3" fmla="*/ 1290638 w 2274094"/>
                <a:gd name="connsiteY3" fmla="*/ 164307 h 542925"/>
                <a:gd name="connsiteX4" fmla="*/ 1152525 w 2274094"/>
                <a:gd name="connsiteY4" fmla="*/ 183357 h 542925"/>
                <a:gd name="connsiteX5" fmla="*/ 907256 w 2274094"/>
                <a:gd name="connsiteY5" fmla="*/ 228600 h 542925"/>
                <a:gd name="connsiteX6" fmla="*/ 750094 w 2274094"/>
                <a:gd name="connsiteY6" fmla="*/ 257175 h 542925"/>
                <a:gd name="connsiteX7" fmla="*/ 631031 w 2274094"/>
                <a:gd name="connsiteY7" fmla="*/ 276225 h 542925"/>
                <a:gd name="connsiteX8" fmla="*/ 533400 w 2274094"/>
                <a:gd name="connsiteY8" fmla="*/ 288132 h 542925"/>
                <a:gd name="connsiteX9" fmla="*/ 473869 w 2274094"/>
                <a:gd name="connsiteY9" fmla="*/ 290513 h 542925"/>
                <a:gd name="connsiteX10" fmla="*/ 438150 w 2274094"/>
                <a:gd name="connsiteY10" fmla="*/ 288132 h 542925"/>
                <a:gd name="connsiteX11" fmla="*/ 364331 w 2274094"/>
                <a:gd name="connsiteY11" fmla="*/ 276225 h 542925"/>
                <a:gd name="connsiteX12" fmla="*/ 283369 w 2274094"/>
                <a:gd name="connsiteY12" fmla="*/ 261938 h 542925"/>
                <a:gd name="connsiteX13" fmla="*/ 171450 w 2274094"/>
                <a:gd name="connsiteY13" fmla="*/ 235744 h 542925"/>
                <a:gd name="connsiteX14" fmla="*/ 80963 w 2274094"/>
                <a:gd name="connsiteY14" fmla="*/ 209550 h 542925"/>
                <a:gd name="connsiteX15" fmla="*/ 35719 w 2274094"/>
                <a:gd name="connsiteY15" fmla="*/ 190500 h 542925"/>
                <a:gd name="connsiteX16" fmla="*/ 16669 w 2274094"/>
                <a:gd name="connsiteY16" fmla="*/ 188119 h 542925"/>
                <a:gd name="connsiteX17" fmla="*/ 4763 w 2274094"/>
                <a:gd name="connsiteY17" fmla="*/ 190500 h 542925"/>
                <a:gd name="connsiteX18" fmla="*/ 0 w 2274094"/>
                <a:gd name="connsiteY18" fmla="*/ 195263 h 542925"/>
                <a:gd name="connsiteX19" fmla="*/ 2381 w 2274094"/>
                <a:gd name="connsiteY19" fmla="*/ 214313 h 542925"/>
                <a:gd name="connsiteX20" fmla="*/ 11906 w 2274094"/>
                <a:gd name="connsiteY20" fmla="*/ 238125 h 542925"/>
                <a:gd name="connsiteX21" fmla="*/ 52388 w 2274094"/>
                <a:gd name="connsiteY21" fmla="*/ 278607 h 542925"/>
                <a:gd name="connsiteX22" fmla="*/ 207169 w 2274094"/>
                <a:gd name="connsiteY22" fmla="*/ 402432 h 542925"/>
                <a:gd name="connsiteX23" fmla="*/ 266700 w 2274094"/>
                <a:gd name="connsiteY23" fmla="*/ 450057 h 542925"/>
                <a:gd name="connsiteX24" fmla="*/ 307181 w 2274094"/>
                <a:gd name="connsiteY24" fmla="*/ 488157 h 542925"/>
                <a:gd name="connsiteX25" fmla="*/ 330994 w 2274094"/>
                <a:gd name="connsiteY25" fmla="*/ 507207 h 542925"/>
                <a:gd name="connsiteX26" fmla="*/ 354806 w 2274094"/>
                <a:gd name="connsiteY26" fmla="*/ 521494 h 542925"/>
                <a:gd name="connsiteX27" fmla="*/ 381000 w 2274094"/>
                <a:gd name="connsiteY27" fmla="*/ 533400 h 542925"/>
                <a:gd name="connsiteX28" fmla="*/ 404813 w 2274094"/>
                <a:gd name="connsiteY28" fmla="*/ 540544 h 542925"/>
                <a:gd name="connsiteX29" fmla="*/ 421481 w 2274094"/>
                <a:gd name="connsiteY29" fmla="*/ 542925 h 542925"/>
                <a:gd name="connsiteX30" fmla="*/ 461963 w 2274094"/>
                <a:gd name="connsiteY30" fmla="*/ 531019 h 542925"/>
                <a:gd name="connsiteX31" fmla="*/ 552450 w 2274094"/>
                <a:gd name="connsiteY31" fmla="*/ 497682 h 542925"/>
                <a:gd name="connsiteX32" fmla="*/ 619125 w 2274094"/>
                <a:gd name="connsiteY32" fmla="*/ 471488 h 542925"/>
                <a:gd name="connsiteX33" fmla="*/ 669131 w 2274094"/>
                <a:gd name="connsiteY33" fmla="*/ 454819 h 542925"/>
                <a:gd name="connsiteX34" fmla="*/ 726281 w 2274094"/>
                <a:gd name="connsiteY34" fmla="*/ 440532 h 542925"/>
                <a:gd name="connsiteX35" fmla="*/ 823913 w 2274094"/>
                <a:gd name="connsiteY35" fmla="*/ 419100 h 542925"/>
                <a:gd name="connsiteX36" fmla="*/ 933450 w 2274094"/>
                <a:gd name="connsiteY36" fmla="*/ 397669 h 542925"/>
                <a:gd name="connsiteX37" fmla="*/ 1207294 w 2274094"/>
                <a:gd name="connsiteY37" fmla="*/ 345282 h 542925"/>
                <a:gd name="connsiteX38" fmla="*/ 1340644 w 2274094"/>
                <a:gd name="connsiteY38" fmla="*/ 316707 h 542925"/>
                <a:gd name="connsiteX39" fmla="*/ 1440656 w 2274094"/>
                <a:gd name="connsiteY39" fmla="*/ 302419 h 542925"/>
                <a:gd name="connsiteX40" fmla="*/ 1550194 w 2274094"/>
                <a:gd name="connsiteY40" fmla="*/ 288132 h 542925"/>
                <a:gd name="connsiteX41" fmla="*/ 1652588 w 2274094"/>
                <a:gd name="connsiteY41" fmla="*/ 278607 h 542925"/>
                <a:gd name="connsiteX42" fmla="*/ 1781175 w 2274094"/>
                <a:gd name="connsiteY42" fmla="*/ 271463 h 542925"/>
                <a:gd name="connsiteX43" fmla="*/ 1938338 w 2274094"/>
                <a:gd name="connsiteY43" fmla="*/ 269082 h 542925"/>
                <a:gd name="connsiteX44" fmla="*/ 2107406 w 2274094"/>
                <a:gd name="connsiteY44" fmla="*/ 269082 h 542925"/>
                <a:gd name="connsiteX45" fmla="*/ 2140744 w 2274094"/>
                <a:gd name="connsiteY45" fmla="*/ 269082 h 542925"/>
                <a:gd name="connsiteX46" fmla="*/ 2176463 w 2274094"/>
                <a:gd name="connsiteY46" fmla="*/ 261938 h 542925"/>
                <a:gd name="connsiteX47" fmla="*/ 2200275 w 2274094"/>
                <a:gd name="connsiteY47" fmla="*/ 254794 h 542925"/>
                <a:gd name="connsiteX48" fmla="*/ 2235994 w 2274094"/>
                <a:gd name="connsiteY48" fmla="*/ 240507 h 542925"/>
                <a:gd name="connsiteX49" fmla="*/ 2255044 w 2274094"/>
                <a:gd name="connsiteY49" fmla="*/ 230982 h 542925"/>
                <a:gd name="connsiteX50" fmla="*/ 2266950 w 2274094"/>
                <a:gd name="connsiteY50" fmla="*/ 216694 h 542925"/>
                <a:gd name="connsiteX51" fmla="*/ 2271713 w 2274094"/>
                <a:gd name="connsiteY51" fmla="*/ 207169 h 542925"/>
                <a:gd name="connsiteX52" fmla="*/ 2274094 w 2274094"/>
                <a:gd name="connsiteY52" fmla="*/ 192882 h 542925"/>
                <a:gd name="connsiteX53" fmla="*/ 2274094 w 2274094"/>
                <a:gd name="connsiteY53" fmla="*/ 180975 h 542925"/>
                <a:gd name="connsiteX54" fmla="*/ 2266950 w 2274094"/>
                <a:gd name="connsiteY54" fmla="*/ 164307 h 542925"/>
                <a:gd name="connsiteX55" fmla="*/ 2257425 w 2274094"/>
                <a:gd name="connsiteY55" fmla="*/ 150019 h 542925"/>
                <a:gd name="connsiteX56" fmla="*/ 2243138 w 2274094"/>
                <a:gd name="connsiteY56" fmla="*/ 135732 h 542925"/>
                <a:gd name="connsiteX57" fmla="*/ 2212181 w 2274094"/>
                <a:gd name="connsiteY57" fmla="*/ 109538 h 542925"/>
                <a:gd name="connsiteX58" fmla="*/ 2190750 w 2274094"/>
                <a:gd name="connsiteY58" fmla="*/ 95250 h 542925"/>
                <a:gd name="connsiteX59" fmla="*/ 2164556 w 2274094"/>
                <a:gd name="connsiteY59" fmla="*/ 80963 h 542925"/>
                <a:gd name="connsiteX60" fmla="*/ 2093119 w 2274094"/>
                <a:gd name="connsiteY60" fmla="*/ 54769 h 542925"/>
                <a:gd name="connsiteX61" fmla="*/ 1990725 w 2274094"/>
                <a:gd name="connsiteY61" fmla="*/ 21432 h 542925"/>
                <a:gd name="connsiteX62" fmla="*/ 1940719 w 2274094"/>
                <a:gd name="connsiteY62" fmla="*/ 7144 h 542925"/>
                <a:gd name="connsiteX63" fmla="*/ 1916906 w 2274094"/>
                <a:gd name="connsiteY63" fmla="*/ 0 h 542925"/>
                <a:gd name="connsiteX64" fmla="*/ 1895475 w 2274094"/>
                <a:gd name="connsiteY64" fmla="*/ 14288 h 542925"/>
                <a:gd name="connsiteX65" fmla="*/ 1847850 w 2274094"/>
                <a:gd name="connsiteY65" fmla="*/ 42863 h 542925"/>
                <a:gd name="connsiteX66" fmla="*/ 1785938 w 2274094"/>
                <a:gd name="connsiteY66" fmla="*/ 61913 h 542925"/>
                <a:gd name="connsiteX67" fmla="*/ 1733550 w 2274094"/>
                <a:gd name="connsiteY67" fmla="*/ 76200 h 542925"/>
                <a:gd name="connsiteX68" fmla="*/ 1597819 w 2274094"/>
                <a:gd name="connsiteY68" fmla="*/ 111919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274094" h="542925">
                  <a:moveTo>
                    <a:pt x="1597819" y="111919"/>
                  </a:moveTo>
                  <a:lnTo>
                    <a:pt x="1483519" y="133350"/>
                  </a:lnTo>
                  <a:lnTo>
                    <a:pt x="1373981" y="150019"/>
                  </a:lnTo>
                  <a:lnTo>
                    <a:pt x="1290638" y="164307"/>
                  </a:lnTo>
                  <a:lnTo>
                    <a:pt x="1152525" y="183357"/>
                  </a:lnTo>
                  <a:lnTo>
                    <a:pt x="907256" y="228600"/>
                  </a:lnTo>
                  <a:lnTo>
                    <a:pt x="750094" y="257175"/>
                  </a:lnTo>
                  <a:lnTo>
                    <a:pt x="631031" y="276225"/>
                  </a:lnTo>
                  <a:lnTo>
                    <a:pt x="533400" y="288132"/>
                  </a:lnTo>
                  <a:lnTo>
                    <a:pt x="473869" y="290513"/>
                  </a:lnTo>
                  <a:lnTo>
                    <a:pt x="438150" y="288132"/>
                  </a:lnTo>
                  <a:lnTo>
                    <a:pt x="364331" y="276225"/>
                  </a:lnTo>
                  <a:lnTo>
                    <a:pt x="283369" y="261938"/>
                  </a:lnTo>
                  <a:lnTo>
                    <a:pt x="171450" y="235744"/>
                  </a:lnTo>
                  <a:lnTo>
                    <a:pt x="80963" y="209550"/>
                  </a:lnTo>
                  <a:lnTo>
                    <a:pt x="35719" y="190500"/>
                  </a:lnTo>
                  <a:lnTo>
                    <a:pt x="16669" y="188119"/>
                  </a:lnTo>
                  <a:lnTo>
                    <a:pt x="4763" y="190500"/>
                  </a:lnTo>
                  <a:lnTo>
                    <a:pt x="0" y="195263"/>
                  </a:lnTo>
                  <a:lnTo>
                    <a:pt x="2381" y="214313"/>
                  </a:lnTo>
                  <a:lnTo>
                    <a:pt x="11906" y="238125"/>
                  </a:lnTo>
                  <a:lnTo>
                    <a:pt x="52388" y="278607"/>
                  </a:lnTo>
                  <a:lnTo>
                    <a:pt x="207169" y="402432"/>
                  </a:lnTo>
                  <a:lnTo>
                    <a:pt x="266700" y="450057"/>
                  </a:lnTo>
                  <a:lnTo>
                    <a:pt x="307181" y="488157"/>
                  </a:lnTo>
                  <a:lnTo>
                    <a:pt x="330994" y="507207"/>
                  </a:lnTo>
                  <a:lnTo>
                    <a:pt x="354806" y="521494"/>
                  </a:lnTo>
                  <a:lnTo>
                    <a:pt x="381000" y="533400"/>
                  </a:lnTo>
                  <a:lnTo>
                    <a:pt x="404813" y="540544"/>
                  </a:lnTo>
                  <a:lnTo>
                    <a:pt x="421481" y="542925"/>
                  </a:lnTo>
                  <a:lnTo>
                    <a:pt x="461963" y="531019"/>
                  </a:lnTo>
                  <a:lnTo>
                    <a:pt x="552450" y="497682"/>
                  </a:lnTo>
                  <a:lnTo>
                    <a:pt x="619125" y="471488"/>
                  </a:lnTo>
                  <a:lnTo>
                    <a:pt x="669131" y="454819"/>
                  </a:lnTo>
                  <a:lnTo>
                    <a:pt x="726281" y="440532"/>
                  </a:lnTo>
                  <a:lnTo>
                    <a:pt x="823913" y="419100"/>
                  </a:lnTo>
                  <a:lnTo>
                    <a:pt x="933450" y="397669"/>
                  </a:lnTo>
                  <a:lnTo>
                    <a:pt x="1207294" y="345282"/>
                  </a:lnTo>
                  <a:lnTo>
                    <a:pt x="1340644" y="316707"/>
                  </a:lnTo>
                  <a:lnTo>
                    <a:pt x="1440656" y="302419"/>
                  </a:lnTo>
                  <a:lnTo>
                    <a:pt x="1550194" y="288132"/>
                  </a:lnTo>
                  <a:lnTo>
                    <a:pt x="1652588" y="278607"/>
                  </a:lnTo>
                  <a:lnTo>
                    <a:pt x="1781175" y="271463"/>
                  </a:lnTo>
                  <a:lnTo>
                    <a:pt x="1938338" y="269082"/>
                  </a:lnTo>
                  <a:lnTo>
                    <a:pt x="2107406" y="269082"/>
                  </a:lnTo>
                  <a:lnTo>
                    <a:pt x="2140744" y="269082"/>
                  </a:lnTo>
                  <a:lnTo>
                    <a:pt x="2176463" y="261938"/>
                  </a:lnTo>
                  <a:lnTo>
                    <a:pt x="2200275" y="254794"/>
                  </a:lnTo>
                  <a:lnTo>
                    <a:pt x="2235994" y="240507"/>
                  </a:lnTo>
                  <a:lnTo>
                    <a:pt x="2255044" y="230982"/>
                  </a:lnTo>
                  <a:lnTo>
                    <a:pt x="2266950" y="216694"/>
                  </a:lnTo>
                  <a:lnTo>
                    <a:pt x="2271713" y="207169"/>
                  </a:lnTo>
                  <a:lnTo>
                    <a:pt x="2274094" y="192882"/>
                  </a:lnTo>
                  <a:lnTo>
                    <a:pt x="2274094" y="180975"/>
                  </a:lnTo>
                  <a:lnTo>
                    <a:pt x="2266950" y="164307"/>
                  </a:lnTo>
                  <a:lnTo>
                    <a:pt x="2257425" y="150019"/>
                  </a:lnTo>
                  <a:lnTo>
                    <a:pt x="2243138" y="135732"/>
                  </a:lnTo>
                  <a:lnTo>
                    <a:pt x="2212181" y="109538"/>
                  </a:lnTo>
                  <a:lnTo>
                    <a:pt x="2190750" y="95250"/>
                  </a:lnTo>
                  <a:lnTo>
                    <a:pt x="2164556" y="80963"/>
                  </a:lnTo>
                  <a:lnTo>
                    <a:pt x="2093119" y="54769"/>
                  </a:lnTo>
                  <a:lnTo>
                    <a:pt x="1990725" y="21432"/>
                  </a:lnTo>
                  <a:lnTo>
                    <a:pt x="1940719" y="7144"/>
                  </a:lnTo>
                  <a:lnTo>
                    <a:pt x="1916906" y="0"/>
                  </a:lnTo>
                  <a:lnTo>
                    <a:pt x="1895475" y="14288"/>
                  </a:lnTo>
                  <a:lnTo>
                    <a:pt x="1847850" y="42863"/>
                  </a:lnTo>
                  <a:lnTo>
                    <a:pt x="1785938" y="61913"/>
                  </a:lnTo>
                  <a:lnTo>
                    <a:pt x="1733550" y="76200"/>
                  </a:lnTo>
                  <a:lnTo>
                    <a:pt x="1597819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4">
              <a:extLst>
                <a:ext uri="{FF2B5EF4-FFF2-40B4-BE49-F238E27FC236}">
                  <a16:creationId xmlns:a16="http://schemas.microsoft.com/office/drawing/2014/main" id="{DF7AEE31-D11B-4F9D-9480-A6E2E427DD91}"/>
                </a:ext>
              </a:extLst>
            </p:cNvPr>
            <p:cNvSpPr/>
            <p:nvPr/>
          </p:nvSpPr>
          <p:spPr>
            <a:xfrm>
              <a:off x="2652713" y="2249488"/>
              <a:ext cx="2393950" cy="530225"/>
            </a:xfrm>
            <a:custGeom>
              <a:avLst/>
              <a:gdLst>
                <a:gd name="connsiteX0" fmla="*/ 1664493 w 2393156"/>
                <a:gd name="connsiteY0" fmla="*/ 261938 h 528638"/>
                <a:gd name="connsiteX1" fmla="*/ 1516856 w 2393156"/>
                <a:gd name="connsiteY1" fmla="*/ 273844 h 528638"/>
                <a:gd name="connsiteX2" fmla="*/ 1345406 w 2393156"/>
                <a:gd name="connsiteY2" fmla="*/ 292894 h 528638"/>
                <a:gd name="connsiteX3" fmla="*/ 1212056 w 2393156"/>
                <a:gd name="connsiteY3" fmla="*/ 309563 h 528638"/>
                <a:gd name="connsiteX4" fmla="*/ 1073943 w 2393156"/>
                <a:gd name="connsiteY4" fmla="*/ 333375 h 528638"/>
                <a:gd name="connsiteX5" fmla="*/ 897731 w 2393156"/>
                <a:gd name="connsiteY5" fmla="*/ 373857 h 528638"/>
                <a:gd name="connsiteX6" fmla="*/ 742950 w 2393156"/>
                <a:gd name="connsiteY6" fmla="*/ 409575 h 528638"/>
                <a:gd name="connsiteX7" fmla="*/ 631031 w 2393156"/>
                <a:gd name="connsiteY7" fmla="*/ 433388 h 528638"/>
                <a:gd name="connsiteX8" fmla="*/ 533400 w 2393156"/>
                <a:gd name="connsiteY8" fmla="*/ 457200 h 528638"/>
                <a:gd name="connsiteX9" fmla="*/ 485775 w 2393156"/>
                <a:gd name="connsiteY9" fmla="*/ 469107 h 528638"/>
                <a:gd name="connsiteX10" fmla="*/ 440531 w 2393156"/>
                <a:gd name="connsiteY10" fmla="*/ 485775 h 528638"/>
                <a:gd name="connsiteX11" fmla="*/ 409575 w 2393156"/>
                <a:gd name="connsiteY11" fmla="*/ 502444 h 528638"/>
                <a:gd name="connsiteX12" fmla="*/ 383381 w 2393156"/>
                <a:gd name="connsiteY12" fmla="*/ 523875 h 528638"/>
                <a:gd name="connsiteX13" fmla="*/ 369093 w 2393156"/>
                <a:gd name="connsiteY13" fmla="*/ 528638 h 528638"/>
                <a:gd name="connsiteX14" fmla="*/ 347662 w 2393156"/>
                <a:gd name="connsiteY14" fmla="*/ 526257 h 528638"/>
                <a:gd name="connsiteX15" fmla="*/ 292893 w 2393156"/>
                <a:gd name="connsiteY15" fmla="*/ 504825 h 528638"/>
                <a:gd name="connsiteX16" fmla="*/ 254793 w 2393156"/>
                <a:gd name="connsiteY16" fmla="*/ 481013 h 528638"/>
                <a:gd name="connsiteX17" fmla="*/ 223837 w 2393156"/>
                <a:gd name="connsiteY17" fmla="*/ 452438 h 528638"/>
                <a:gd name="connsiteX18" fmla="*/ 185737 w 2393156"/>
                <a:gd name="connsiteY18" fmla="*/ 419100 h 528638"/>
                <a:gd name="connsiteX19" fmla="*/ 142875 w 2393156"/>
                <a:gd name="connsiteY19" fmla="*/ 376238 h 528638"/>
                <a:gd name="connsiteX20" fmla="*/ 95250 w 2393156"/>
                <a:gd name="connsiteY20" fmla="*/ 319088 h 528638"/>
                <a:gd name="connsiteX21" fmla="*/ 54768 w 2393156"/>
                <a:gd name="connsiteY21" fmla="*/ 271463 h 528638"/>
                <a:gd name="connsiteX22" fmla="*/ 19050 w 2393156"/>
                <a:gd name="connsiteY22" fmla="*/ 223838 h 528638"/>
                <a:gd name="connsiteX23" fmla="*/ 4762 w 2393156"/>
                <a:gd name="connsiteY23" fmla="*/ 200025 h 528638"/>
                <a:gd name="connsiteX24" fmla="*/ 0 w 2393156"/>
                <a:gd name="connsiteY24" fmla="*/ 183357 h 528638"/>
                <a:gd name="connsiteX25" fmla="*/ 0 w 2393156"/>
                <a:gd name="connsiteY25" fmla="*/ 173832 h 528638"/>
                <a:gd name="connsiteX26" fmla="*/ 7143 w 2393156"/>
                <a:gd name="connsiteY26" fmla="*/ 164307 h 528638"/>
                <a:gd name="connsiteX27" fmla="*/ 28575 w 2393156"/>
                <a:gd name="connsiteY27" fmla="*/ 161925 h 528638"/>
                <a:gd name="connsiteX28" fmla="*/ 76200 w 2393156"/>
                <a:gd name="connsiteY28" fmla="*/ 180975 h 528638"/>
                <a:gd name="connsiteX29" fmla="*/ 147637 w 2393156"/>
                <a:gd name="connsiteY29" fmla="*/ 226219 h 528638"/>
                <a:gd name="connsiteX30" fmla="*/ 209550 w 2393156"/>
                <a:gd name="connsiteY30" fmla="*/ 261938 h 528638"/>
                <a:gd name="connsiteX31" fmla="*/ 238125 w 2393156"/>
                <a:gd name="connsiteY31" fmla="*/ 271463 h 528638"/>
                <a:gd name="connsiteX32" fmla="*/ 276225 w 2393156"/>
                <a:gd name="connsiteY32" fmla="*/ 278607 h 528638"/>
                <a:gd name="connsiteX33" fmla="*/ 321468 w 2393156"/>
                <a:gd name="connsiteY33" fmla="*/ 283369 h 528638"/>
                <a:gd name="connsiteX34" fmla="*/ 366712 w 2393156"/>
                <a:gd name="connsiteY34" fmla="*/ 285750 h 528638"/>
                <a:gd name="connsiteX35" fmla="*/ 397668 w 2393156"/>
                <a:gd name="connsiteY35" fmla="*/ 285750 h 528638"/>
                <a:gd name="connsiteX36" fmla="*/ 411956 w 2393156"/>
                <a:gd name="connsiteY36" fmla="*/ 285750 h 528638"/>
                <a:gd name="connsiteX37" fmla="*/ 519112 w 2393156"/>
                <a:gd name="connsiteY37" fmla="*/ 261938 h 528638"/>
                <a:gd name="connsiteX38" fmla="*/ 707231 w 2393156"/>
                <a:gd name="connsiteY38" fmla="*/ 223838 h 528638"/>
                <a:gd name="connsiteX39" fmla="*/ 883443 w 2393156"/>
                <a:gd name="connsiteY39" fmla="*/ 190500 h 528638"/>
                <a:gd name="connsiteX40" fmla="*/ 1081087 w 2393156"/>
                <a:gd name="connsiteY40" fmla="*/ 152400 h 528638"/>
                <a:gd name="connsiteX41" fmla="*/ 1221581 w 2393156"/>
                <a:gd name="connsiteY41" fmla="*/ 126207 h 528638"/>
                <a:gd name="connsiteX42" fmla="*/ 1364456 w 2393156"/>
                <a:gd name="connsiteY42" fmla="*/ 109538 h 528638"/>
                <a:gd name="connsiteX43" fmla="*/ 1550193 w 2393156"/>
                <a:gd name="connsiteY43" fmla="*/ 95250 h 528638"/>
                <a:gd name="connsiteX44" fmla="*/ 1704975 w 2393156"/>
                <a:gd name="connsiteY44" fmla="*/ 78582 h 528638"/>
                <a:gd name="connsiteX45" fmla="*/ 1831181 w 2393156"/>
                <a:gd name="connsiteY45" fmla="*/ 64294 h 528638"/>
                <a:gd name="connsiteX46" fmla="*/ 1893093 w 2393156"/>
                <a:gd name="connsiteY46" fmla="*/ 54769 h 528638"/>
                <a:gd name="connsiteX47" fmla="*/ 1931193 w 2393156"/>
                <a:gd name="connsiteY47" fmla="*/ 45244 h 528638"/>
                <a:gd name="connsiteX48" fmla="*/ 1983581 w 2393156"/>
                <a:gd name="connsiteY48" fmla="*/ 28575 h 528638"/>
                <a:gd name="connsiteX49" fmla="*/ 2031206 w 2393156"/>
                <a:gd name="connsiteY49" fmla="*/ 9525 h 528638"/>
                <a:gd name="connsiteX50" fmla="*/ 2064543 w 2393156"/>
                <a:gd name="connsiteY50" fmla="*/ 0 h 528638"/>
                <a:gd name="connsiteX51" fmla="*/ 2107406 w 2393156"/>
                <a:gd name="connsiteY51" fmla="*/ 4763 h 528638"/>
                <a:gd name="connsiteX52" fmla="*/ 2202656 w 2393156"/>
                <a:gd name="connsiteY52" fmla="*/ 40482 h 528638"/>
                <a:gd name="connsiteX53" fmla="*/ 2266950 w 2393156"/>
                <a:gd name="connsiteY53" fmla="*/ 73819 h 528638"/>
                <a:gd name="connsiteX54" fmla="*/ 2338387 w 2393156"/>
                <a:gd name="connsiteY54" fmla="*/ 119063 h 528638"/>
                <a:gd name="connsiteX55" fmla="*/ 2376487 w 2393156"/>
                <a:gd name="connsiteY55" fmla="*/ 142875 h 528638"/>
                <a:gd name="connsiteX56" fmla="*/ 2388393 w 2393156"/>
                <a:gd name="connsiteY56" fmla="*/ 159544 h 528638"/>
                <a:gd name="connsiteX57" fmla="*/ 2393156 w 2393156"/>
                <a:gd name="connsiteY57" fmla="*/ 185738 h 528638"/>
                <a:gd name="connsiteX58" fmla="*/ 2393156 w 2393156"/>
                <a:gd name="connsiteY58" fmla="*/ 221457 h 528638"/>
                <a:gd name="connsiteX59" fmla="*/ 2383631 w 2393156"/>
                <a:gd name="connsiteY59" fmla="*/ 242888 h 528638"/>
                <a:gd name="connsiteX60" fmla="*/ 2359818 w 2393156"/>
                <a:gd name="connsiteY60" fmla="*/ 264319 h 528638"/>
                <a:gd name="connsiteX61" fmla="*/ 2319337 w 2393156"/>
                <a:gd name="connsiteY61" fmla="*/ 283369 h 528638"/>
                <a:gd name="connsiteX62" fmla="*/ 2295525 w 2393156"/>
                <a:gd name="connsiteY62" fmla="*/ 285750 h 528638"/>
                <a:gd name="connsiteX63" fmla="*/ 2197893 w 2393156"/>
                <a:gd name="connsiteY63" fmla="*/ 276225 h 528638"/>
                <a:gd name="connsiteX64" fmla="*/ 2021681 w 2393156"/>
                <a:gd name="connsiteY64" fmla="*/ 257175 h 528638"/>
                <a:gd name="connsiteX65" fmla="*/ 1890712 w 2393156"/>
                <a:gd name="connsiteY65" fmla="*/ 242888 h 528638"/>
                <a:gd name="connsiteX66" fmla="*/ 1664493 w 2393156"/>
                <a:gd name="connsiteY66" fmla="*/ 2619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93156" h="528638">
                  <a:moveTo>
                    <a:pt x="1664493" y="261938"/>
                  </a:moveTo>
                  <a:lnTo>
                    <a:pt x="1516856" y="273844"/>
                  </a:lnTo>
                  <a:lnTo>
                    <a:pt x="1345406" y="292894"/>
                  </a:lnTo>
                  <a:lnTo>
                    <a:pt x="1212056" y="309563"/>
                  </a:lnTo>
                  <a:lnTo>
                    <a:pt x="1073943" y="333375"/>
                  </a:lnTo>
                  <a:lnTo>
                    <a:pt x="897731" y="373857"/>
                  </a:lnTo>
                  <a:lnTo>
                    <a:pt x="742950" y="409575"/>
                  </a:lnTo>
                  <a:lnTo>
                    <a:pt x="631031" y="433388"/>
                  </a:lnTo>
                  <a:lnTo>
                    <a:pt x="533400" y="457200"/>
                  </a:lnTo>
                  <a:lnTo>
                    <a:pt x="485775" y="469107"/>
                  </a:lnTo>
                  <a:lnTo>
                    <a:pt x="440531" y="485775"/>
                  </a:lnTo>
                  <a:lnTo>
                    <a:pt x="409575" y="502444"/>
                  </a:lnTo>
                  <a:lnTo>
                    <a:pt x="383381" y="523875"/>
                  </a:lnTo>
                  <a:lnTo>
                    <a:pt x="369093" y="528638"/>
                  </a:lnTo>
                  <a:lnTo>
                    <a:pt x="347662" y="526257"/>
                  </a:lnTo>
                  <a:lnTo>
                    <a:pt x="292893" y="504825"/>
                  </a:lnTo>
                  <a:lnTo>
                    <a:pt x="254793" y="481013"/>
                  </a:lnTo>
                  <a:lnTo>
                    <a:pt x="223837" y="452438"/>
                  </a:lnTo>
                  <a:lnTo>
                    <a:pt x="185737" y="419100"/>
                  </a:lnTo>
                  <a:lnTo>
                    <a:pt x="142875" y="376238"/>
                  </a:lnTo>
                  <a:lnTo>
                    <a:pt x="95250" y="319088"/>
                  </a:lnTo>
                  <a:lnTo>
                    <a:pt x="54768" y="271463"/>
                  </a:lnTo>
                  <a:lnTo>
                    <a:pt x="19050" y="223838"/>
                  </a:lnTo>
                  <a:lnTo>
                    <a:pt x="4762" y="200025"/>
                  </a:lnTo>
                  <a:lnTo>
                    <a:pt x="0" y="183357"/>
                  </a:lnTo>
                  <a:lnTo>
                    <a:pt x="0" y="173832"/>
                  </a:lnTo>
                  <a:lnTo>
                    <a:pt x="7143" y="164307"/>
                  </a:lnTo>
                  <a:lnTo>
                    <a:pt x="28575" y="161925"/>
                  </a:lnTo>
                  <a:lnTo>
                    <a:pt x="76200" y="180975"/>
                  </a:lnTo>
                  <a:lnTo>
                    <a:pt x="147637" y="226219"/>
                  </a:lnTo>
                  <a:lnTo>
                    <a:pt x="209550" y="261938"/>
                  </a:lnTo>
                  <a:lnTo>
                    <a:pt x="238125" y="271463"/>
                  </a:lnTo>
                  <a:lnTo>
                    <a:pt x="276225" y="278607"/>
                  </a:lnTo>
                  <a:lnTo>
                    <a:pt x="321468" y="283369"/>
                  </a:lnTo>
                  <a:lnTo>
                    <a:pt x="366712" y="285750"/>
                  </a:lnTo>
                  <a:lnTo>
                    <a:pt x="397668" y="285750"/>
                  </a:lnTo>
                  <a:lnTo>
                    <a:pt x="411956" y="285750"/>
                  </a:lnTo>
                  <a:lnTo>
                    <a:pt x="519112" y="261938"/>
                  </a:lnTo>
                  <a:lnTo>
                    <a:pt x="707231" y="223838"/>
                  </a:lnTo>
                  <a:lnTo>
                    <a:pt x="883443" y="190500"/>
                  </a:lnTo>
                  <a:lnTo>
                    <a:pt x="1081087" y="152400"/>
                  </a:lnTo>
                  <a:lnTo>
                    <a:pt x="1221581" y="126207"/>
                  </a:lnTo>
                  <a:lnTo>
                    <a:pt x="1364456" y="109538"/>
                  </a:lnTo>
                  <a:lnTo>
                    <a:pt x="1550193" y="95250"/>
                  </a:lnTo>
                  <a:lnTo>
                    <a:pt x="1704975" y="78582"/>
                  </a:lnTo>
                  <a:lnTo>
                    <a:pt x="1831181" y="64294"/>
                  </a:lnTo>
                  <a:lnTo>
                    <a:pt x="1893093" y="54769"/>
                  </a:lnTo>
                  <a:lnTo>
                    <a:pt x="1931193" y="45244"/>
                  </a:lnTo>
                  <a:lnTo>
                    <a:pt x="1983581" y="28575"/>
                  </a:lnTo>
                  <a:lnTo>
                    <a:pt x="2031206" y="9525"/>
                  </a:lnTo>
                  <a:lnTo>
                    <a:pt x="2064543" y="0"/>
                  </a:lnTo>
                  <a:lnTo>
                    <a:pt x="2107406" y="4763"/>
                  </a:lnTo>
                  <a:lnTo>
                    <a:pt x="2202656" y="40482"/>
                  </a:lnTo>
                  <a:lnTo>
                    <a:pt x="2266950" y="73819"/>
                  </a:lnTo>
                  <a:lnTo>
                    <a:pt x="2338387" y="119063"/>
                  </a:lnTo>
                  <a:lnTo>
                    <a:pt x="2376487" y="142875"/>
                  </a:lnTo>
                  <a:lnTo>
                    <a:pt x="2388393" y="159544"/>
                  </a:lnTo>
                  <a:lnTo>
                    <a:pt x="2393156" y="185738"/>
                  </a:lnTo>
                  <a:lnTo>
                    <a:pt x="2393156" y="221457"/>
                  </a:lnTo>
                  <a:lnTo>
                    <a:pt x="2383631" y="242888"/>
                  </a:lnTo>
                  <a:lnTo>
                    <a:pt x="2359818" y="264319"/>
                  </a:lnTo>
                  <a:lnTo>
                    <a:pt x="2319337" y="283369"/>
                  </a:lnTo>
                  <a:lnTo>
                    <a:pt x="2295525" y="285750"/>
                  </a:lnTo>
                  <a:lnTo>
                    <a:pt x="2197893" y="276225"/>
                  </a:lnTo>
                  <a:lnTo>
                    <a:pt x="2021681" y="257175"/>
                  </a:lnTo>
                  <a:lnTo>
                    <a:pt x="1890712" y="242888"/>
                  </a:lnTo>
                  <a:lnTo>
                    <a:pt x="166449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6">
              <a:extLst>
                <a:ext uri="{FF2B5EF4-FFF2-40B4-BE49-F238E27FC236}">
                  <a16:creationId xmlns:a16="http://schemas.microsoft.com/office/drawing/2014/main" id="{0846C853-35AD-48EF-80A1-E4F8CE2AB0FC}"/>
                </a:ext>
              </a:extLst>
            </p:cNvPr>
            <p:cNvSpPr/>
            <p:nvPr/>
          </p:nvSpPr>
          <p:spPr>
            <a:xfrm>
              <a:off x="3113088" y="2982913"/>
              <a:ext cx="1662112" cy="1054100"/>
            </a:xfrm>
            <a:custGeom>
              <a:avLst/>
              <a:gdLst>
                <a:gd name="connsiteX0" fmla="*/ 773906 w 1662112"/>
                <a:gd name="connsiteY0" fmla="*/ 107157 h 1052513"/>
                <a:gd name="connsiteX1" fmla="*/ 595312 w 1662112"/>
                <a:gd name="connsiteY1" fmla="*/ 138113 h 1052513"/>
                <a:gd name="connsiteX2" fmla="*/ 361950 w 1662112"/>
                <a:gd name="connsiteY2" fmla="*/ 183357 h 1052513"/>
                <a:gd name="connsiteX3" fmla="*/ 166687 w 1662112"/>
                <a:gd name="connsiteY3" fmla="*/ 226219 h 1052513"/>
                <a:gd name="connsiteX4" fmla="*/ 0 w 1662112"/>
                <a:gd name="connsiteY4" fmla="*/ 261938 h 1052513"/>
                <a:gd name="connsiteX5" fmla="*/ 128587 w 1662112"/>
                <a:gd name="connsiteY5" fmla="*/ 402432 h 1052513"/>
                <a:gd name="connsiteX6" fmla="*/ 269081 w 1662112"/>
                <a:gd name="connsiteY6" fmla="*/ 359569 h 1052513"/>
                <a:gd name="connsiteX7" fmla="*/ 383381 w 1662112"/>
                <a:gd name="connsiteY7" fmla="*/ 326232 h 1052513"/>
                <a:gd name="connsiteX8" fmla="*/ 485775 w 1662112"/>
                <a:gd name="connsiteY8" fmla="*/ 302419 h 1052513"/>
                <a:gd name="connsiteX9" fmla="*/ 590550 w 1662112"/>
                <a:gd name="connsiteY9" fmla="*/ 278607 h 1052513"/>
                <a:gd name="connsiteX10" fmla="*/ 681037 w 1662112"/>
                <a:gd name="connsiteY10" fmla="*/ 261938 h 1052513"/>
                <a:gd name="connsiteX11" fmla="*/ 792956 w 1662112"/>
                <a:gd name="connsiteY11" fmla="*/ 242888 h 1052513"/>
                <a:gd name="connsiteX12" fmla="*/ 904875 w 1662112"/>
                <a:gd name="connsiteY12" fmla="*/ 228600 h 1052513"/>
                <a:gd name="connsiteX13" fmla="*/ 1042987 w 1662112"/>
                <a:gd name="connsiteY13" fmla="*/ 214313 h 1052513"/>
                <a:gd name="connsiteX14" fmla="*/ 1169194 w 1662112"/>
                <a:gd name="connsiteY14" fmla="*/ 204788 h 1052513"/>
                <a:gd name="connsiteX15" fmla="*/ 1245394 w 1662112"/>
                <a:gd name="connsiteY15" fmla="*/ 202407 h 1052513"/>
                <a:gd name="connsiteX16" fmla="*/ 1290637 w 1662112"/>
                <a:gd name="connsiteY16" fmla="*/ 202407 h 1052513"/>
                <a:gd name="connsiteX17" fmla="*/ 1309687 w 1662112"/>
                <a:gd name="connsiteY17" fmla="*/ 204788 h 1052513"/>
                <a:gd name="connsiteX18" fmla="*/ 1326356 w 1662112"/>
                <a:gd name="connsiteY18" fmla="*/ 211932 h 1052513"/>
                <a:gd name="connsiteX19" fmla="*/ 1338262 w 1662112"/>
                <a:gd name="connsiteY19" fmla="*/ 226219 h 1052513"/>
                <a:gd name="connsiteX20" fmla="*/ 1345406 w 1662112"/>
                <a:gd name="connsiteY20" fmla="*/ 245269 h 1052513"/>
                <a:gd name="connsiteX21" fmla="*/ 1343025 w 1662112"/>
                <a:gd name="connsiteY21" fmla="*/ 285750 h 1052513"/>
                <a:gd name="connsiteX22" fmla="*/ 1300162 w 1662112"/>
                <a:gd name="connsiteY22" fmla="*/ 526257 h 1052513"/>
                <a:gd name="connsiteX23" fmla="*/ 1250156 w 1662112"/>
                <a:gd name="connsiteY23" fmla="*/ 809625 h 1052513"/>
                <a:gd name="connsiteX24" fmla="*/ 1214437 w 1662112"/>
                <a:gd name="connsiteY24" fmla="*/ 959644 h 1052513"/>
                <a:gd name="connsiteX25" fmla="*/ 1221581 w 1662112"/>
                <a:gd name="connsiteY25" fmla="*/ 983457 h 1052513"/>
                <a:gd name="connsiteX26" fmla="*/ 1228725 w 1662112"/>
                <a:gd name="connsiteY26" fmla="*/ 997744 h 1052513"/>
                <a:gd name="connsiteX27" fmla="*/ 1240631 w 1662112"/>
                <a:gd name="connsiteY27" fmla="*/ 1021557 h 1052513"/>
                <a:gd name="connsiteX28" fmla="*/ 1252537 w 1662112"/>
                <a:gd name="connsiteY28" fmla="*/ 1035844 h 1052513"/>
                <a:gd name="connsiteX29" fmla="*/ 1266825 w 1662112"/>
                <a:gd name="connsiteY29" fmla="*/ 1045369 h 1052513"/>
                <a:gd name="connsiteX30" fmla="*/ 1278731 w 1662112"/>
                <a:gd name="connsiteY30" fmla="*/ 1050132 h 1052513"/>
                <a:gd name="connsiteX31" fmla="*/ 1295400 w 1662112"/>
                <a:gd name="connsiteY31" fmla="*/ 1052513 h 1052513"/>
                <a:gd name="connsiteX32" fmla="*/ 1321594 w 1662112"/>
                <a:gd name="connsiteY32" fmla="*/ 1042988 h 1052513"/>
                <a:gd name="connsiteX33" fmla="*/ 1350169 w 1662112"/>
                <a:gd name="connsiteY33" fmla="*/ 1023938 h 1052513"/>
                <a:gd name="connsiteX34" fmla="*/ 1376362 w 1662112"/>
                <a:gd name="connsiteY34" fmla="*/ 997744 h 1052513"/>
                <a:gd name="connsiteX35" fmla="*/ 1388269 w 1662112"/>
                <a:gd name="connsiteY35" fmla="*/ 978694 h 1052513"/>
                <a:gd name="connsiteX36" fmla="*/ 1423987 w 1662112"/>
                <a:gd name="connsiteY36" fmla="*/ 885825 h 1052513"/>
                <a:gd name="connsiteX37" fmla="*/ 1483519 w 1662112"/>
                <a:gd name="connsiteY37" fmla="*/ 719138 h 1052513"/>
                <a:gd name="connsiteX38" fmla="*/ 1533525 w 1662112"/>
                <a:gd name="connsiteY38" fmla="*/ 569119 h 1052513"/>
                <a:gd name="connsiteX39" fmla="*/ 1588294 w 1662112"/>
                <a:gd name="connsiteY39" fmla="*/ 400050 h 1052513"/>
                <a:gd name="connsiteX40" fmla="*/ 1609725 w 1662112"/>
                <a:gd name="connsiteY40" fmla="*/ 385763 h 1052513"/>
                <a:gd name="connsiteX41" fmla="*/ 1628775 w 1662112"/>
                <a:gd name="connsiteY41" fmla="*/ 369094 h 1052513"/>
                <a:gd name="connsiteX42" fmla="*/ 1647825 w 1662112"/>
                <a:gd name="connsiteY42" fmla="*/ 347663 h 1052513"/>
                <a:gd name="connsiteX43" fmla="*/ 1657350 w 1662112"/>
                <a:gd name="connsiteY43" fmla="*/ 326232 h 1052513"/>
                <a:gd name="connsiteX44" fmla="*/ 1662112 w 1662112"/>
                <a:gd name="connsiteY44" fmla="*/ 300038 h 1052513"/>
                <a:gd name="connsiteX45" fmla="*/ 1662112 w 1662112"/>
                <a:gd name="connsiteY45" fmla="*/ 278607 h 1052513"/>
                <a:gd name="connsiteX46" fmla="*/ 1654969 w 1662112"/>
                <a:gd name="connsiteY46" fmla="*/ 259557 h 1052513"/>
                <a:gd name="connsiteX47" fmla="*/ 1633537 w 1662112"/>
                <a:gd name="connsiteY47" fmla="*/ 223838 h 1052513"/>
                <a:gd name="connsiteX48" fmla="*/ 1569244 w 1662112"/>
                <a:gd name="connsiteY48" fmla="*/ 159544 h 1052513"/>
                <a:gd name="connsiteX49" fmla="*/ 1476375 w 1662112"/>
                <a:gd name="connsiteY49" fmla="*/ 78582 h 1052513"/>
                <a:gd name="connsiteX50" fmla="*/ 1421606 w 1662112"/>
                <a:gd name="connsiteY50" fmla="*/ 40482 h 1052513"/>
                <a:gd name="connsiteX51" fmla="*/ 1390650 w 1662112"/>
                <a:gd name="connsiteY51" fmla="*/ 21432 h 1052513"/>
                <a:gd name="connsiteX52" fmla="*/ 1352550 w 1662112"/>
                <a:gd name="connsiteY52" fmla="*/ 4763 h 1052513"/>
                <a:gd name="connsiteX53" fmla="*/ 1319212 w 1662112"/>
                <a:gd name="connsiteY53" fmla="*/ 0 h 1052513"/>
                <a:gd name="connsiteX54" fmla="*/ 1281112 w 1662112"/>
                <a:gd name="connsiteY54" fmla="*/ 11907 h 1052513"/>
                <a:gd name="connsiteX55" fmla="*/ 1190625 w 1662112"/>
                <a:gd name="connsiteY55" fmla="*/ 38100 h 1052513"/>
                <a:gd name="connsiteX56" fmla="*/ 1138237 w 1662112"/>
                <a:gd name="connsiteY56" fmla="*/ 47625 h 1052513"/>
                <a:gd name="connsiteX57" fmla="*/ 971550 w 1662112"/>
                <a:gd name="connsiteY57" fmla="*/ 73819 h 1052513"/>
                <a:gd name="connsiteX58" fmla="*/ 773906 w 1662112"/>
                <a:gd name="connsiteY58" fmla="*/ 107157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2112" h="1052513">
                  <a:moveTo>
                    <a:pt x="773906" y="107157"/>
                  </a:moveTo>
                  <a:lnTo>
                    <a:pt x="595312" y="138113"/>
                  </a:lnTo>
                  <a:lnTo>
                    <a:pt x="361950" y="183357"/>
                  </a:lnTo>
                  <a:lnTo>
                    <a:pt x="166687" y="226219"/>
                  </a:lnTo>
                  <a:lnTo>
                    <a:pt x="0" y="261938"/>
                  </a:lnTo>
                  <a:lnTo>
                    <a:pt x="128587" y="402432"/>
                  </a:lnTo>
                  <a:lnTo>
                    <a:pt x="269081" y="359569"/>
                  </a:lnTo>
                  <a:lnTo>
                    <a:pt x="383381" y="326232"/>
                  </a:lnTo>
                  <a:lnTo>
                    <a:pt x="485775" y="302419"/>
                  </a:lnTo>
                  <a:lnTo>
                    <a:pt x="590550" y="278607"/>
                  </a:lnTo>
                  <a:lnTo>
                    <a:pt x="681037" y="261938"/>
                  </a:lnTo>
                  <a:lnTo>
                    <a:pt x="792956" y="242888"/>
                  </a:lnTo>
                  <a:lnTo>
                    <a:pt x="904875" y="228600"/>
                  </a:lnTo>
                  <a:lnTo>
                    <a:pt x="1042987" y="214313"/>
                  </a:lnTo>
                  <a:lnTo>
                    <a:pt x="1169194" y="204788"/>
                  </a:lnTo>
                  <a:lnTo>
                    <a:pt x="1245394" y="202407"/>
                  </a:lnTo>
                  <a:lnTo>
                    <a:pt x="1290637" y="202407"/>
                  </a:lnTo>
                  <a:lnTo>
                    <a:pt x="1309687" y="204788"/>
                  </a:lnTo>
                  <a:lnTo>
                    <a:pt x="1326356" y="211932"/>
                  </a:lnTo>
                  <a:lnTo>
                    <a:pt x="1338262" y="226219"/>
                  </a:lnTo>
                  <a:lnTo>
                    <a:pt x="1345406" y="245269"/>
                  </a:lnTo>
                  <a:lnTo>
                    <a:pt x="1343025" y="285750"/>
                  </a:lnTo>
                  <a:lnTo>
                    <a:pt x="1300162" y="526257"/>
                  </a:lnTo>
                  <a:lnTo>
                    <a:pt x="1250156" y="809625"/>
                  </a:lnTo>
                  <a:lnTo>
                    <a:pt x="1214437" y="959644"/>
                  </a:lnTo>
                  <a:lnTo>
                    <a:pt x="1221581" y="983457"/>
                  </a:lnTo>
                  <a:lnTo>
                    <a:pt x="1228725" y="997744"/>
                  </a:lnTo>
                  <a:lnTo>
                    <a:pt x="1240631" y="1021557"/>
                  </a:lnTo>
                  <a:lnTo>
                    <a:pt x="1252537" y="1035844"/>
                  </a:lnTo>
                  <a:lnTo>
                    <a:pt x="1266825" y="1045369"/>
                  </a:lnTo>
                  <a:lnTo>
                    <a:pt x="1278731" y="1050132"/>
                  </a:lnTo>
                  <a:lnTo>
                    <a:pt x="1295400" y="1052513"/>
                  </a:lnTo>
                  <a:lnTo>
                    <a:pt x="1321594" y="1042988"/>
                  </a:lnTo>
                  <a:lnTo>
                    <a:pt x="1350169" y="1023938"/>
                  </a:lnTo>
                  <a:lnTo>
                    <a:pt x="1376362" y="997744"/>
                  </a:lnTo>
                  <a:lnTo>
                    <a:pt x="1388269" y="978694"/>
                  </a:lnTo>
                  <a:lnTo>
                    <a:pt x="1423987" y="885825"/>
                  </a:lnTo>
                  <a:lnTo>
                    <a:pt x="1483519" y="719138"/>
                  </a:lnTo>
                  <a:lnTo>
                    <a:pt x="1533525" y="569119"/>
                  </a:lnTo>
                  <a:lnTo>
                    <a:pt x="1588294" y="400050"/>
                  </a:lnTo>
                  <a:lnTo>
                    <a:pt x="1609725" y="385763"/>
                  </a:lnTo>
                  <a:lnTo>
                    <a:pt x="1628775" y="369094"/>
                  </a:lnTo>
                  <a:lnTo>
                    <a:pt x="1647825" y="347663"/>
                  </a:lnTo>
                  <a:lnTo>
                    <a:pt x="1657350" y="326232"/>
                  </a:lnTo>
                  <a:lnTo>
                    <a:pt x="1662112" y="300038"/>
                  </a:lnTo>
                  <a:lnTo>
                    <a:pt x="1662112" y="278607"/>
                  </a:lnTo>
                  <a:lnTo>
                    <a:pt x="1654969" y="259557"/>
                  </a:lnTo>
                  <a:lnTo>
                    <a:pt x="1633537" y="223838"/>
                  </a:lnTo>
                  <a:lnTo>
                    <a:pt x="1569244" y="159544"/>
                  </a:lnTo>
                  <a:lnTo>
                    <a:pt x="1476375" y="78582"/>
                  </a:lnTo>
                  <a:lnTo>
                    <a:pt x="1421606" y="40482"/>
                  </a:lnTo>
                  <a:lnTo>
                    <a:pt x="1390650" y="21432"/>
                  </a:lnTo>
                  <a:lnTo>
                    <a:pt x="1352550" y="4763"/>
                  </a:lnTo>
                  <a:lnTo>
                    <a:pt x="1319212" y="0"/>
                  </a:lnTo>
                  <a:lnTo>
                    <a:pt x="1281112" y="11907"/>
                  </a:lnTo>
                  <a:lnTo>
                    <a:pt x="1190625" y="38100"/>
                  </a:lnTo>
                  <a:lnTo>
                    <a:pt x="1138237" y="47625"/>
                  </a:lnTo>
                  <a:lnTo>
                    <a:pt x="971550" y="73819"/>
                  </a:lnTo>
                  <a:lnTo>
                    <a:pt x="773906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7">
              <a:extLst>
                <a:ext uri="{FF2B5EF4-FFF2-40B4-BE49-F238E27FC236}">
                  <a16:creationId xmlns:a16="http://schemas.microsoft.com/office/drawing/2014/main" id="{9EEFBD99-F17F-4B83-85B3-8352AA7FDA8E}"/>
                </a:ext>
              </a:extLst>
            </p:cNvPr>
            <p:cNvSpPr/>
            <p:nvPr/>
          </p:nvSpPr>
          <p:spPr>
            <a:xfrm>
              <a:off x="3375025" y="3760788"/>
              <a:ext cx="1058863" cy="333375"/>
            </a:xfrm>
            <a:custGeom>
              <a:avLst/>
              <a:gdLst>
                <a:gd name="connsiteX0" fmla="*/ 742950 w 1059657"/>
                <a:gd name="connsiteY0" fmla="*/ 33337 h 333375"/>
                <a:gd name="connsiteX1" fmla="*/ 531019 w 1059657"/>
                <a:gd name="connsiteY1" fmla="*/ 61912 h 333375"/>
                <a:gd name="connsiteX2" fmla="*/ 383382 w 1059657"/>
                <a:gd name="connsiteY2" fmla="*/ 83344 h 333375"/>
                <a:gd name="connsiteX3" fmla="*/ 261938 w 1059657"/>
                <a:gd name="connsiteY3" fmla="*/ 107156 h 333375"/>
                <a:gd name="connsiteX4" fmla="*/ 154782 w 1059657"/>
                <a:gd name="connsiteY4" fmla="*/ 130969 h 333375"/>
                <a:gd name="connsiteX5" fmla="*/ 0 w 1059657"/>
                <a:gd name="connsiteY5" fmla="*/ 176212 h 333375"/>
                <a:gd name="connsiteX6" fmla="*/ 30957 w 1059657"/>
                <a:gd name="connsiteY6" fmla="*/ 333375 h 333375"/>
                <a:gd name="connsiteX7" fmla="*/ 123825 w 1059657"/>
                <a:gd name="connsiteY7" fmla="*/ 302419 h 333375"/>
                <a:gd name="connsiteX8" fmla="*/ 197644 w 1059657"/>
                <a:gd name="connsiteY8" fmla="*/ 280987 h 333375"/>
                <a:gd name="connsiteX9" fmla="*/ 276225 w 1059657"/>
                <a:gd name="connsiteY9" fmla="*/ 261937 h 333375"/>
                <a:gd name="connsiteX10" fmla="*/ 369094 w 1059657"/>
                <a:gd name="connsiteY10" fmla="*/ 245269 h 333375"/>
                <a:gd name="connsiteX11" fmla="*/ 490538 w 1059657"/>
                <a:gd name="connsiteY11" fmla="*/ 221456 h 333375"/>
                <a:gd name="connsiteX12" fmla="*/ 645319 w 1059657"/>
                <a:gd name="connsiteY12" fmla="*/ 200025 h 333375"/>
                <a:gd name="connsiteX13" fmla="*/ 809625 w 1059657"/>
                <a:gd name="connsiteY13" fmla="*/ 185737 h 333375"/>
                <a:gd name="connsiteX14" fmla="*/ 1028700 w 1059657"/>
                <a:gd name="connsiteY14" fmla="*/ 183356 h 333375"/>
                <a:gd name="connsiteX15" fmla="*/ 1059657 w 1059657"/>
                <a:gd name="connsiteY15" fmla="*/ 0 h 333375"/>
                <a:gd name="connsiteX16" fmla="*/ 912019 w 1059657"/>
                <a:gd name="connsiteY16" fmla="*/ 14287 h 333375"/>
                <a:gd name="connsiteX17" fmla="*/ 742950 w 1059657"/>
                <a:gd name="connsiteY17" fmla="*/ 3333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9657" h="333375">
                  <a:moveTo>
                    <a:pt x="742950" y="33337"/>
                  </a:moveTo>
                  <a:lnTo>
                    <a:pt x="531019" y="61912"/>
                  </a:lnTo>
                  <a:lnTo>
                    <a:pt x="383382" y="83344"/>
                  </a:lnTo>
                  <a:lnTo>
                    <a:pt x="261938" y="107156"/>
                  </a:lnTo>
                  <a:lnTo>
                    <a:pt x="154782" y="130969"/>
                  </a:lnTo>
                  <a:lnTo>
                    <a:pt x="0" y="176212"/>
                  </a:lnTo>
                  <a:lnTo>
                    <a:pt x="30957" y="333375"/>
                  </a:lnTo>
                  <a:lnTo>
                    <a:pt x="123825" y="302419"/>
                  </a:lnTo>
                  <a:lnTo>
                    <a:pt x="197644" y="280987"/>
                  </a:lnTo>
                  <a:lnTo>
                    <a:pt x="276225" y="261937"/>
                  </a:lnTo>
                  <a:lnTo>
                    <a:pt x="369094" y="245269"/>
                  </a:lnTo>
                  <a:lnTo>
                    <a:pt x="490538" y="221456"/>
                  </a:lnTo>
                  <a:lnTo>
                    <a:pt x="645319" y="200025"/>
                  </a:lnTo>
                  <a:lnTo>
                    <a:pt x="809625" y="185737"/>
                  </a:lnTo>
                  <a:lnTo>
                    <a:pt x="1028700" y="183356"/>
                  </a:lnTo>
                  <a:lnTo>
                    <a:pt x="1059657" y="0"/>
                  </a:lnTo>
                  <a:lnTo>
                    <a:pt x="912019" y="14287"/>
                  </a:lnTo>
                  <a:lnTo>
                    <a:pt x="7429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3">
              <a:extLst>
                <a:ext uri="{FF2B5EF4-FFF2-40B4-BE49-F238E27FC236}">
                  <a16:creationId xmlns:a16="http://schemas.microsoft.com/office/drawing/2014/main" id="{B8FE8E7D-47DD-412F-A91D-ABF246D27D6D}"/>
                </a:ext>
              </a:extLst>
            </p:cNvPr>
            <p:cNvSpPr/>
            <p:nvPr/>
          </p:nvSpPr>
          <p:spPr>
            <a:xfrm rot="16200000">
              <a:off x="2850357" y="4775994"/>
              <a:ext cx="2097087" cy="447675"/>
            </a:xfrm>
            <a:custGeom>
              <a:avLst/>
              <a:gdLst>
                <a:gd name="connsiteX0" fmla="*/ 1373981 w 2097881"/>
                <a:gd name="connsiteY0" fmla="*/ 152400 h 447675"/>
                <a:gd name="connsiteX1" fmla="*/ 1133475 w 2097881"/>
                <a:gd name="connsiteY1" fmla="*/ 142875 h 447675"/>
                <a:gd name="connsiteX2" fmla="*/ 985837 w 2097881"/>
                <a:gd name="connsiteY2" fmla="*/ 135731 h 447675"/>
                <a:gd name="connsiteX3" fmla="*/ 838200 w 2097881"/>
                <a:gd name="connsiteY3" fmla="*/ 128588 h 447675"/>
                <a:gd name="connsiteX4" fmla="*/ 683418 w 2097881"/>
                <a:gd name="connsiteY4" fmla="*/ 119063 h 447675"/>
                <a:gd name="connsiteX5" fmla="*/ 576262 w 2097881"/>
                <a:gd name="connsiteY5" fmla="*/ 111919 h 447675"/>
                <a:gd name="connsiteX6" fmla="*/ 531018 w 2097881"/>
                <a:gd name="connsiteY6" fmla="*/ 104775 h 447675"/>
                <a:gd name="connsiteX7" fmla="*/ 38100 w 2097881"/>
                <a:gd name="connsiteY7" fmla="*/ 121444 h 447675"/>
                <a:gd name="connsiteX8" fmla="*/ 19050 w 2097881"/>
                <a:gd name="connsiteY8" fmla="*/ 133350 h 447675"/>
                <a:gd name="connsiteX9" fmla="*/ 9525 w 2097881"/>
                <a:gd name="connsiteY9" fmla="*/ 145256 h 447675"/>
                <a:gd name="connsiteX10" fmla="*/ 4762 w 2097881"/>
                <a:gd name="connsiteY10" fmla="*/ 154781 h 447675"/>
                <a:gd name="connsiteX11" fmla="*/ 0 w 2097881"/>
                <a:gd name="connsiteY11" fmla="*/ 169069 h 447675"/>
                <a:gd name="connsiteX12" fmla="*/ 4762 w 2097881"/>
                <a:gd name="connsiteY12" fmla="*/ 190500 h 447675"/>
                <a:gd name="connsiteX13" fmla="*/ 21431 w 2097881"/>
                <a:gd name="connsiteY13" fmla="*/ 209550 h 447675"/>
                <a:gd name="connsiteX14" fmla="*/ 45243 w 2097881"/>
                <a:gd name="connsiteY14" fmla="*/ 228600 h 447675"/>
                <a:gd name="connsiteX15" fmla="*/ 97631 w 2097881"/>
                <a:gd name="connsiteY15" fmla="*/ 257175 h 447675"/>
                <a:gd name="connsiteX16" fmla="*/ 152400 w 2097881"/>
                <a:gd name="connsiteY16" fmla="*/ 283369 h 447675"/>
                <a:gd name="connsiteX17" fmla="*/ 207168 w 2097881"/>
                <a:gd name="connsiteY17" fmla="*/ 307181 h 447675"/>
                <a:gd name="connsiteX18" fmla="*/ 264318 w 2097881"/>
                <a:gd name="connsiteY18" fmla="*/ 323850 h 447675"/>
                <a:gd name="connsiteX19" fmla="*/ 304800 w 2097881"/>
                <a:gd name="connsiteY19" fmla="*/ 333375 h 447675"/>
                <a:gd name="connsiteX20" fmla="*/ 345281 w 2097881"/>
                <a:gd name="connsiteY20" fmla="*/ 342900 h 447675"/>
                <a:gd name="connsiteX21" fmla="*/ 411956 w 2097881"/>
                <a:gd name="connsiteY21" fmla="*/ 352425 h 447675"/>
                <a:gd name="connsiteX22" fmla="*/ 490537 w 2097881"/>
                <a:gd name="connsiteY22" fmla="*/ 354806 h 447675"/>
                <a:gd name="connsiteX23" fmla="*/ 578643 w 2097881"/>
                <a:gd name="connsiteY23" fmla="*/ 352425 h 447675"/>
                <a:gd name="connsiteX24" fmla="*/ 778668 w 2097881"/>
                <a:gd name="connsiteY24" fmla="*/ 347663 h 447675"/>
                <a:gd name="connsiteX25" fmla="*/ 985837 w 2097881"/>
                <a:gd name="connsiteY25" fmla="*/ 350044 h 447675"/>
                <a:gd name="connsiteX26" fmla="*/ 1195387 w 2097881"/>
                <a:gd name="connsiteY26" fmla="*/ 354806 h 447675"/>
                <a:gd name="connsiteX27" fmla="*/ 1431131 w 2097881"/>
                <a:gd name="connsiteY27" fmla="*/ 366713 h 447675"/>
                <a:gd name="connsiteX28" fmla="*/ 1614487 w 2097881"/>
                <a:gd name="connsiteY28" fmla="*/ 376238 h 447675"/>
                <a:gd name="connsiteX29" fmla="*/ 1638300 w 2097881"/>
                <a:gd name="connsiteY29" fmla="*/ 381000 h 447675"/>
                <a:gd name="connsiteX30" fmla="*/ 1657350 w 2097881"/>
                <a:gd name="connsiteY30" fmla="*/ 404813 h 447675"/>
                <a:gd name="connsiteX31" fmla="*/ 1681162 w 2097881"/>
                <a:gd name="connsiteY31" fmla="*/ 426244 h 447675"/>
                <a:gd name="connsiteX32" fmla="*/ 1697831 w 2097881"/>
                <a:gd name="connsiteY32" fmla="*/ 435769 h 447675"/>
                <a:gd name="connsiteX33" fmla="*/ 1728787 w 2097881"/>
                <a:gd name="connsiteY33" fmla="*/ 445294 h 447675"/>
                <a:gd name="connsiteX34" fmla="*/ 1747837 w 2097881"/>
                <a:gd name="connsiteY34" fmla="*/ 447675 h 447675"/>
                <a:gd name="connsiteX35" fmla="*/ 1769268 w 2097881"/>
                <a:gd name="connsiteY35" fmla="*/ 440531 h 447675"/>
                <a:gd name="connsiteX36" fmla="*/ 1800225 w 2097881"/>
                <a:gd name="connsiteY36" fmla="*/ 416719 h 447675"/>
                <a:gd name="connsiteX37" fmla="*/ 1824037 w 2097881"/>
                <a:gd name="connsiteY37" fmla="*/ 390525 h 447675"/>
                <a:gd name="connsiteX38" fmla="*/ 1869281 w 2097881"/>
                <a:gd name="connsiteY38" fmla="*/ 345281 h 447675"/>
                <a:gd name="connsiteX39" fmla="*/ 1955006 w 2097881"/>
                <a:gd name="connsiteY39" fmla="*/ 259556 h 447675"/>
                <a:gd name="connsiteX40" fmla="*/ 2097881 w 2097881"/>
                <a:gd name="connsiteY40" fmla="*/ 119063 h 447675"/>
                <a:gd name="connsiteX41" fmla="*/ 2066925 w 2097881"/>
                <a:gd name="connsiteY41" fmla="*/ 0 h 447675"/>
                <a:gd name="connsiteX42" fmla="*/ 2009775 w 2097881"/>
                <a:gd name="connsiteY42" fmla="*/ 71438 h 447675"/>
                <a:gd name="connsiteX43" fmla="*/ 1976437 w 2097881"/>
                <a:gd name="connsiteY43" fmla="*/ 104775 h 447675"/>
                <a:gd name="connsiteX44" fmla="*/ 1962150 w 2097881"/>
                <a:gd name="connsiteY44" fmla="*/ 116681 h 447675"/>
                <a:gd name="connsiteX45" fmla="*/ 1926431 w 2097881"/>
                <a:gd name="connsiteY45" fmla="*/ 130969 h 447675"/>
                <a:gd name="connsiteX46" fmla="*/ 1862137 w 2097881"/>
                <a:gd name="connsiteY46" fmla="*/ 142875 h 447675"/>
                <a:gd name="connsiteX47" fmla="*/ 1785937 w 2097881"/>
                <a:gd name="connsiteY47" fmla="*/ 150019 h 447675"/>
                <a:gd name="connsiteX48" fmla="*/ 1707356 w 2097881"/>
                <a:gd name="connsiteY48" fmla="*/ 154781 h 447675"/>
                <a:gd name="connsiteX49" fmla="*/ 1566862 w 2097881"/>
                <a:gd name="connsiteY49" fmla="*/ 157163 h 447675"/>
                <a:gd name="connsiteX50" fmla="*/ 1373981 w 2097881"/>
                <a:gd name="connsiteY50" fmla="*/ 15240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7881" h="447675">
                  <a:moveTo>
                    <a:pt x="1373981" y="152400"/>
                  </a:moveTo>
                  <a:lnTo>
                    <a:pt x="1133475" y="142875"/>
                  </a:lnTo>
                  <a:lnTo>
                    <a:pt x="985837" y="135731"/>
                  </a:lnTo>
                  <a:lnTo>
                    <a:pt x="838200" y="128588"/>
                  </a:lnTo>
                  <a:lnTo>
                    <a:pt x="683418" y="119063"/>
                  </a:lnTo>
                  <a:lnTo>
                    <a:pt x="576262" y="111919"/>
                  </a:lnTo>
                  <a:lnTo>
                    <a:pt x="531018" y="104775"/>
                  </a:lnTo>
                  <a:lnTo>
                    <a:pt x="38100" y="121444"/>
                  </a:lnTo>
                  <a:lnTo>
                    <a:pt x="19050" y="133350"/>
                  </a:lnTo>
                  <a:lnTo>
                    <a:pt x="9525" y="145256"/>
                  </a:lnTo>
                  <a:lnTo>
                    <a:pt x="4762" y="154781"/>
                  </a:lnTo>
                  <a:lnTo>
                    <a:pt x="0" y="169069"/>
                  </a:lnTo>
                  <a:lnTo>
                    <a:pt x="4762" y="190500"/>
                  </a:lnTo>
                  <a:lnTo>
                    <a:pt x="21431" y="209550"/>
                  </a:lnTo>
                  <a:lnTo>
                    <a:pt x="45243" y="228600"/>
                  </a:lnTo>
                  <a:lnTo>
                    <a:pt x="97631" y="257175"/>
                  </a:lnTo>
                  <a:lnTo>
                    <a:pt x="152400" y="283369"/>
                  </a:lnTo>
                  <a:lnTo>
                    <a:pt x="207168" y="307181"/>
                  </a:lnTo>
                  <a:lnTo>
                    <a:pt x="264318" y="323850"/>
                  </a:lnTo>
                  <a:lnTo>
                    <a:pt x="304800" y="333375"/>
                  </a:lnTo>
                  <a:lnTo>
                    <a:pt x="345281" y="342900"/>
                  </a:lnTo>
                  <a:lnTo>
                    <a:pt x="411956" y="352425"/>
                  </a:lnTo>
                  <a:lnTo>
                    <a:pt x="490537" y="354806"/>
                  </a:lnTo>
                  <a:lnTo>
                    <a:pt x="578643" y="352425"/>
                  </a:lnTo>
                  <a:lnTo>
                    <a:pt x="778668" y="347663"/>
                  </a:lnTo>
                  <a:lnTo>
                    <a:pt x="985837" y="350044"/>
                  </a:lnTo>
                  <a:lnTo>
                    <a:pt x="1195387" y="354806"/>
                  </a:lnTo>
                  <a:lnTo>
                    <a:pt x="1431131" y="366713"/>
                  </a:lnTo>
                  <a:lnTo>
                    <a:pt x="1614487" y="376238"/>
                  </a:lnTo>
                  <a:lnTo>
                    <a:pt x="1638300" y="381000"/>
                  </a:lnTo>
                  <a:lnTo>
                    <a:pt x="1657350" y="404813"/>
                  </a:lnTo>
                  <a:lnTo>
                    <a:pt x="1681162" y="426244"/>
                  </a:lnTo>
                  <a:lnTo>
                    <a:pt x="1697831" y="435769"/>
                  </a:lnTo>
                  <a:lnTo>
                    <a:pt x="1728787" y="445294"/>
                  </a:lnTo>
                  <a:lnTo>
                    <a:pt x="1747837" y="447675"/>
                  </a:lnTo>
                  <a:lnTo>
                    <a:pt x="1769268" y="440531"/>
                  </a:lnTo>
                  <a:lnTo>
                    <a:pt x="1800225" y="416719"/>
                  </a:lnTo>
                  <a:lnTo>
                    <a:pt x="1824037" y="390525"/>
                  </a:lnTo>
                  <a:lnTo>
                    <a:pt x="1869281" y="345281"/>
                  </a:lnTo>
                  <a:lnTo>
                    <a:pt x="1955006" y="259556"/>
                  </a:lnTo>
                  <a:lnTo>
                    <a:pt x="2097881" y="119063"/>
                  </a:lnTo>
                  <a:lnTo>
                    <a:pt x="2066925" y="0"/>
                  </a:lnTo>
                  <a:lnTo>
                    <a:pt x="2009775" y="71438"/>
                  </a:lnTo>
                  <a:lnTo>
                    <a:pt x="1976437" y="104775"/>
                  </a:lnTo>
                  <a:lnTo>
                    <a:pt x="1962150" y="116681"/>
                  </a:lnTo>
                  <a:lnTo>
                    <a:pt x="1926431" y="130969"/>
                  </a:lnTo>
                  <a:lnTo>
                    <a:pt x="1862137" y="142875"/>
                  </a:lnTo>
                  <a:lnTo>
                    <a:pt x="1785937" y="150019"/>
                  </a:lnTo>
                  <a:lnTo>
                    <a:pt x="1707356" y="154781"/>
                  </a:lnTo>
                  <a:lnTo>
                    <a:pt x="1566862" y="157163"/>
                  </a:lnTo>
                  <a:lnTo>
                    <a:pt x="13739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4">
              <a:extLst>
                <a:ext uri="{FF2B5EF4-FFF2-40B4-BE49-F238E27FC236}">
                  <a16:creationId xmlns:a16="http://schemas.microsoft.com/office/drawing/2014/main" id="{25409CB8-9EC5-477D-96DD-8F0E111439A1}"/>
                </a:ext>
              </a:extLst>
            </p:cNvPr>
            <p:cNvSpPr/>
            <p:nvPr/>
          </p:nvSpPr>
          <p:spPr>
            <a:xfrm rot="16200000">
              <a:off x="3264693" y="5457032"/>
              <a:ext cx="620713" cy="552450"/>
            </a:xfrm>
            <a:custGeom>
              <a:avLst/>
              <a:gdLst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481013 w 621506"/>
                <a:gd name="connsiteY28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02444 w 621506"/>
                <a:gd name="connsiteY28" fmla="*/ 1143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481013 w 621506"/>
                <a:gd name="connsiteY29" fmla="*/ 150018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1506" h="552450">
                  <a:moveTo>
                    <a:pt x="481013" y="150018"/>
                  </a:moveTo>
                  <a:lnTo>
                    <a:pt x="431006" y="211931"/>
                  </a:lnTo>
                  <a:lnTo>
                    <a:pt x="392906" y="254793"/>
                  </a:lnTo>
                  <a:lnTo>
                    <a:pt x="338138" y="311943"/>
                  </a:lnTo>
                  <a:lnTo>
                    <a:pt x="271463" y="361950"/>
                  </a:lnTo>
                  <a:lnTo>
                    <a:pt x="166688" y="423862"/>
                  </a:lnTo>
                  <a:lnTo>
                    <a:pt x="85725" y="466725"/>
                  </a:lnTo>
                  <a:lnTo>
                    <a:pt x="30956" y="497681"/>
                  </a:lnTo>
                  <a:lnTo>
                    <a:pt x="7144" y="519112"/>
                  </a:lnTo>
                  <a:lnTo>
                    <a:pt x="0" y="552450"/>
                  </a:lnTo>
                  <a:lnTo>
                    <a:pt x="621506" y="495300"/>
                  </a:lnTo>
                  <a:lnTo>
                    <a:pt x="571500" y="488156"/>
                  </a:lnTo>
                  <a:lnTo>
                    <a:pt x="528638" y="478631"/>
                  </a:lnTo>
                  <a:lnTo>
                    <a:pt x="509588" y="469106"/>
                  </a:lnTo>
                  <a:lnTo>
                    <a:pt x="497681" y="454818"/>
                  </a:lnTo>
                  <a:lnTo>
                    <a:pt x="490538" y="440531"/>
                  </a:lnTo>
                  <a:lnTo>
                    <a:pt x="488156" y="421481"/>
                  </a:lnTo>
                  <a:lnTo>
                    <a:pt x="490538" y="395287"/>
                  </a:lnTo>
                  <a:lnTo>
                    <a:pt x="500063" y="335756"/>
                  </a:lnTo>
                  <a:lnTo>
                    <a:pt x="514350" y="280987"/>
                  </a:lnTo>
                  <a:lnTo>
                    <a:pt x="547688" y="190500"/>
                  </a:lnTo>
                  <a:lnTo>
                    <a:pt x="588169" y="97631"/>
                  </a:lnTo>
                  <a:lnTo>
                    <a:pt x="611981" y="38100"/>
                  </a:lnTo>
                  <a:lnTo>
                    <a:pt x="614363" y="11906"/>
                  </a:lnTo>
                  <a:lnTo>
                    <a:pt x="614363" y="4762"/>
                  </a:lnTo>
                  <a:lnTo>
                    <a:pt x="609600" y="0"/>
                  </a:lnTo>
                  <a:lnTo>
                    <a:pt x="592931" y="9525"/>
                  </a:lnTo>
                  <a:lnTo>
                    <a:pt x="566738" y="30956"/>
                  </a:lnTo>
                  <a:cubicBezTo>
                    <a:pt x="555626" y="42862"/>
                    <a:pt x="540543" y="61118"/>
                    <a:pt x="526256" y="80962"/>
                  </a:cubicBezTo>
                  <a:cubicBezTo>
                    <a:pt x="511969" y="100806"/>
                    <a:pt x="496888" y="128190"/>
                    <a:pt x="481013" y="1500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5">
              <a:extLst>
                <a:ext uri="{FF2B5EF4-FFF2-40B4-BE49-F238E27FC236}">
                  <a16:creationId xmlns:a16="http://schemas.microsoft.com/office/drawing/2014/main" id="{9320BCFC-744C-40A1-BC40-CD040DA78052}"/>
                </a:ext>
              </a:extLst>
            </p:cNvPr>
            <p:cNvSpPr/>
            <p:nvPr/>
          </p:nvSpPr>
          <p:spPr>
            <a:xfrm rot="16200000">
              <a:off x="3117056" y="2788444"/>
              <a:ext cx="4149725" cy="1766888"/>
            </a:xfrm>
            <a:custGeom>
              <a:avLst/>
              <a:gdLst>
                <a:gd name="connsiteX0" fmla="*/ 2311494 w 4150492"/>
                <a:gd name="connsiteY0" fmla="*/ 1329110 h 1767614"/>
                <a:gd name="connsiteX1" fmla="*/ 2185722 w 4150492"/>
                <a:gd name="connsiteY1" fmla="*/ 1305315 h 1767614"/>
                <a:gd name="connsiteX2" fmla="*/ 2042953 w 4150492"/>
                <a:gd name="connsiteY2" fmla="*/ 1274722 h 1767614"/>
                <a:gd name="connsiteX3" fmla="*/ 1862793 w 4150492"/>
                <a:gd name="connsiteY3" fmla="*/ 1227132 h 1767614"/>
                <a:gd name="connsiteX4" fmla="*/ 1771013 w 4150492"/>
                <a:gd name="connsiteY4" fmla="*/ 1199938 h 1767614"/>
                <a:gd name="connsiteX5" fmla="*/ 1648639 w 4150492"/>
                <a:gd name="connsiteY5" fmla="*/ 1159147 h 1767614"/>
                <a:gd name="connsiteX6" fmla="*/ 1509270 w 4150492"/>
                <a:gd name="connsiteY6" fmla="*/ 1108158 h 1767614"/>
                <a:gd name="connsiteX7" fmla="*/ 1356303 w 4150492"/>
                <a:gd name="connsiteY7" fmla="*/ 1040173 h 1767614"/>
                <a:gd name="connsiteX8" fmla="*/ 1250926 w 4150492"/>
                <a:gd name="connsiteY8" fmla="*/ 989184 h 1767614"/>
                <a:gd name="connsiteX9" fmla="*/ 1165945 w 4150492"/>
                <a:gd name="connsiteY9" fmla="*/ 944994 h 1767614"/>
                <a:gd name="connsiteX10" fmla="*/ 1046971 w 4150492"/>
                <a:gd name="connsiteY10" fmla="*/ 877009 h 1767614"/>
                <a:gd name="connsiteX11" fmla="*/ 938195 w 4150492"/>
                <a:gd name="connsiteY11" fmla="*/ 812423 h 1767614"/>
                <a:gd name="connsiteX12" fmla="*/ 819221 w 4150492"/>
                <a:gd name="connsiteY12" fmla="*/ 734240 h 1767614"/>
                <a:gd name="connsiteX13" fmla="*/ 720642 w 4150492"/>
                <a:gd name="connsiteY13" fmla="*/ 662855 h 1767614"/>
                <a:gd name="connsiteX14" fmla="*/ 615265 w 4150492"/>
                <a:gd name="connsiteY14" fmla="*/ 584673 h 1767614"/>
                <a:gd name="connsiteX15" fmla="*/ 492892 w 4150492"/>
                <a:gd name="connsiteY15" fmla="*/ 479296 h 1767614"/>
                <a:gd name="connsiteX16" fmla="*/ 384116 w 4150492"/>
                <a:gd name="connsiteY16" fmla="*/ 377318 h 1767614"/>
                <a:gd name="connsiteX17" fmla="*/ 282138 w 4150492"/>
                <a:gd name="connsiteY17" fmla="*/ 271941 h 1767614"/>
                <a:gd name="connsiteX18" fmla="*/ 197157 w 4150492"/>
                <a:gd name="connsiteY18" fmla="*/ 180161 h 1767614"/>
                <a:gd name="connsiteX19" fmla="*/ 125772 w 4150492"/>
                <a:gd name="connsiteY19" fmla="*/ 95180 h 1767614"/>
                <a:gd name="connsiteX20" fmla="*/ 71384 w 4150492"/>
                <a:gd name="connsiteY20" fmla="*/ 23795 h 1767614"/>
                <a:gd name="connsiteX21" fmla="*/ 61187 w 4150492"/>
                <a:gd name="connsiteY21" fmla="*/ 13597 h 1767614"/>
                <a:gd name="connsiteX22" fmla="*/ 40791 w 4150492"/>
                <a:gd name="connsiteY22" fmla="*/ 0 h 1767614"/>
                <a:gd name="connsiteX23" fmla="*/ 20395 w 4150492"/>
                <a:gd name="connsiteY23" fmla="*/ 0 h 1767614"/>
                <a:gd name="connsiteX24" fmla="*/ 6798 w 4150492"/>
                <a:gd name="connsiteY24" fmla="*/ 0 h 1767614"/>
                <a:gd name="connsiteX25" fmla="*/ 0 w 4150492"/>
                <a:gd name="connsiteY25" fmla="*/ 6799 h 1767614"/>
                <a:gd name="connsiteX26" fmla="*/ 0 w 4150492"/>
                <a:gd name="connsiteY26" fmla="*/ 20396 h 1767614"/>
                <a:gd name="connsiteX27" fmla="*/ 13597 w 4150492"/>
                <a:gd name="connsiteY27" fmla="*/ 54389 h 1767614"/>
                <a:gd name="connsiteX28" fmla="*/ 88381 w 4150492"/>
                <a:gd name="connsiteY28" fmla="*/ 169963 h 1767614"/>
                <a:gd name="connsiteX29" fmla="*/ 132571 w 4150492"/>
                <a:gd name="connsiteY29" fmla="*/ 234549 h 1767614"/>
                <a:gd name="connsiteX30" fmla="*/ 231149 w 4150492"/>
                <a:gd name="connsiteY30" fmla="*/ 363721 h 1767614"/>
                <a:gd name="connsiteX31" fmla="*/ 319530 w 4150492"/>
                <a:gd name="connsiteY31" fmla="*/ 475896 h 1767614"/>
                <a:gd name="connsiteX32" fmla="*/ 421508 w 4150492"/>
                <a:gd name="connsiteY32" fmla="*/ 588072 h 1767614"/>
                <a:gd name="connsiteX33" fmla="*/ 506489 w 4150492"/>
                <a:gd name="connsiteY33" fmla="*/ 676452 h 1767614"/>
                <a:gd name="connsiteX34" fmla="*/ 588071 w 4150492"/>
                <a:gd name="connsiteY34" fmla="*/ 751236 h 1767614"/>
                <a:gd name="connsiteX35" fmla="*/ 679851 w 4150492"/>
                <a:gd name="connsiteY35" fmla="*/ 829419 h 1767614"/>
                <a:gd name="connsiteX36" fmla="*/ 781829 w 4150492"/>
                <a:gd name="connsiteY36" fmla="*/ 904203 h 1767614"/>
                <a:gd name="connsiteX37" fmla="*/ 904202 w 4150492"/>
                <a:gd name="connsiteY37" fmla="*/ 992583 h 1767614"/>
                <a:gd name="connsiteX38" fmla="*/ 1029975 w 4150492"/>
                <a:gd name="connsiteY38" fmla="*/ 1077565 h 1767614"/>
                <a:gd name="connsiteX39" fmla="*/ 1193139 w 4150492"/>
                <a:gd name="connsiteY39" fmla="*/ 1172744 h 1767614"/>
                <a:gd name="connsiteX40" fmla="*/ 1366501 w 4150492"/>
                <a:gd name="connsiteY40" fmla="*/ 1261125 h 1767614"/>
                <a:gd name="connsiteX41" fmla="*/ 1536464 w 4150492"/>
                <a:gd name="connsiteY41" fmla="*/ 1332509 h 1767614"/>
                <a:gd name="connsiteX42" fmla="*/ 1669035 w 4150492"/>
                <a:gd name="connsiteY42" fmla="*/ 1380099 h 1767614"/>
                <a:gd name="connsiteX43" fmla="*/ 1798207 w 4150492"/>
                <a:gd name="connsiteY43" fmla="*/ 1424289 h 1767614"/>
                <a:gd name="connsiteX44" fmla="*/ 1913781 w 4150492"/>
                <a:gd name="connsiteY44" fmla="*/ 1458281 h 1767614"/>
                <a:gd name="connsiteX45" fmla="*/ 2063349 w 4150492"/>
                <a:gd name="connsiteY45" fmla="*/ 1505871 h 1767614"/>
                <a:gd name="connsiteX46" fmla="*/ 2219714 w 4150492"/>
                <a:gd name="connsiteY46" fmla="*/ 1539864 h 1767614"/>
                <a:gd name="connsiteX47" fmla="*/ 2406674 w 4150492"/>
                <a:gd name="connsiteY47" fmla="*/ 1577255 h 1767614"/>
                <a:gd name="connsiteX48" fmla="*/ 2607230 w 4150492"/>
                <a:gd name="connsiteY48" fmla="*/ 1611248 h 1767614"/>
                <a:gd name="connsiteX49" fmla="*/ 2695610 w 4150492"/>
                <a:gd name="connsiteY49" fmla="*/ 1628244 h 1767614"/>
                <a:gd name="connsiteX50" fmla="*/ 2902965 w 4150492"/>
                <a:gd name="connsiteY50" fmla="*/ 1645241 h 1767614"/>
                <a:gd name="connsiteX51" fmla="*/ 3144312 w 4150492"/>
                <a:gd name="connsiteY51" fmla="*/ 1665636 h 1767614"/>
                <a:gd name="connsiteX52" fmla="*/ 3368663 w 4150492"/>
                <a:gd name="connsiteY52" fmla="*/ 1686032 h 1767614"/>
                <a:gd name="connsiteX53" fmla="*/ 3593014 w 4150492"/>
                <a:gd name="connsiteY53" fmla="*/ 1703028 h 1767614"/>
                <a:gd name="connsiteX54" fmla="*/ 3776574 w 4150492"/>
                <a:gd name="connsiteY54" fmla="*/ 1709826 h 1767614"/>
                <a:gd name="connsiteX55" fmla="*/ 3786772 w 4150492"/>
                <a:gd name="connsiteY55" fmla="*/ 1709826 h 1767614"/>
                <a:gd name="connsiteX56" fmla="*/ 3807167 w 4150492"/>
                <a:gd name="connsiteY56" fmla="*/ 1730222 h 1767614"/>
                <a:gd name="connsiteX57" fmla="*/ 3820764 w 4150492"/>
                <a:gd name="connsiteY57" fmla="*/ 1743819 h 1767614"/>
                <a:gd name="connsiteX58" fmla="*/ 3830962 w 4150492"/>
                <a:gd name="connsiteY58" fmla="*/ 1754017 h 1767614"/>
                <a:gd name="connsiteX59" fmla="*/ 3847958 w 4150492"/>
                <a:gd name="connsiteY59" fmla="*/ 1764215 h 1767614"/>
                <a:gd name="connsiteX60" fmla="*/ 3861555 w 4150492"/>
                <a:gd name="connsiteY60" fmla="*/ 1767614 h 1767614"/>
                <a:gd name="connsiteX61" fmla="*/ 3881951 w 4150492"/>
                <a:gd name="connsiteY61" fmla="*/ 1767614 h 1767614"/>
                <a:gd name="connsiteX62" fmla="*/ 3898947 w 4150492"/>
                <a:gd name="connsiteY62" fmla="*/ 1764215 h 1767614"/>
                <a:gd name="connsiteX63" fmla="*/ 3922742 w 4150492"/>
                <a:gd name="connsiteY63" fmla="*/ 1754017 h 1767614"/>
                <a:gd name="connsiteX64" fmla="*/ 3970332 w 4150492"/>
                <a:gd name="connsiteY64" fmla="*/ 1720024 h 1767614"/>
                <a:gd name="connsiteX65" fmla="*/ 4014522 w 4150492"/>
                <a:gd name="connsiteY65" fmla="*/ 1679233 h 1767614"/>
                <a:gd name="connsiteX66" fmla="*/ 4051914 w 4150492"/>
                <a:gd name="connsiteY66" fmla="*/ 1638442 h 1767614"/>
                <a:gd name="connsiteX67" fmla="*/ 4079108 w 4150492"/>
                <a:gd name="connsiteY67" fmla="*/ 1601050 h 1767614"/>
                <a:gd name="connsiteX68" fmla="*/ 4099503 w 4150492"/>
                <a:gd name="connsiteY68" fmla="*/ 1560259 h 1767614"/>
                <a:gd name="connsiteX69" fmla="*/ 4119899 w 4150492"/>
                <a:gd name="connsiteY69" fmla="*/ 1509270 h 1767614"/>
                <a:gd name="connsiteX70" fmla="*/ 4136895 w 4150492"/>
                <a:gd name="connsiteY70" fmla="*/ 1458281 h 1767614"/>
                <a:gd name="connsiteX71" fmla="*/ 4147093 w 4150492"/>
                <a:gd name="connsiteY71" fmla="*/ 1400494 h 1767614"/>
                <a:gd name="connsiteX72" fmla="*/ 4150492 w 4150492"/>
                <a:gd name="connsiteY72" fmla="*/ 1325710 h 1767614"/>
                <a:gd name="connsiteX73" fmla="*/ 4150492 w 4150492"/>
                <a:gd name="connsiteY73" fmla="*/ 1264524 h 1767614"/>
                <a:gd name="connsiteX74" fmla="*/ 4143694 w 4150492"/>
                <a:gd name="connsiteY74" fmla="*/ 1240729 h 1767614"/>
                <a:gd name="connsiteX75" fmla="*/ 4130097 w 4150492"/>
                <a:gd name="connsiteY75" fmla="*/ 1230531 h 1767614"/>
                <a:gd name="connsiteX76" fmla="*/ 4116500 w 4150492"/>
                <a:gd name="connsiteY76" fmla="*/ 1233931 h 1767614"/>
                <a:gd name="connsiteX77" fmla="*/ 4096104 w 4150492"/>
                <a:gd name="connsiteY77" fmla="*/ 1254326 h 1767614"/>
                <a:gd name="connsiteX78" fmla="*/ 4055313 w 4150492"/>
                <a:gd name="connsiteY78" fmla="*/ 1329110 h 1767614"/>
                <a:gd name="connsiteX79" fmla="*/ 4024720 w 4150492"/>
                <a:gd name="connsiteY79" fmla="*/ 1380099 h 1767614"/>
                <a:gd name="connsiteX80" fmla="*/ 3994126 w 4150492"/>
                <a:gd name="connsiteY80" fmla="*/ 1417490 h 1767614"/>
                <a:gd name="connsiteX81" fmla="*/ 3960134 w 4150492"/>
                <a:gd name="connsiteY81" fmla="*/ 1448084 h 1767614"/>
                <a:gd name="connsiteX82" fmla="*/ 3936339 w 4150492"/>
                <a:gd name="connsiteY82" fmla="*/ 1458281 h 1767614"/>
                <a:gd name="connsiteX83" fmla="*/ 3885350 w 4150492"/>
                <a:gd name="connsiteY83" fmla="*/ 1465080 h 1767614"/>
                <a:gd name="connsiteX84" fmla="*/ 3779973 w 4150492"/>
                <a:gd name="connsiteY84" fmla="*/ 1465080 h 1767614"/>
                <a:gd name="connsiteX85" fmla="*/ 3664398 w 4150492"/>
                <a:gd name="connsiteY85" fmla="*/ 1461681 h 1767614"/>
                <a:gd name="connsiteX86" fmla="*/ 3501234 w 4150492"/>
                <a:gd name="connsiteY86" fmla="*/ 1451483 h 1767614"/>
                <a:gd name="connsiteX87" fmla="*/ 3256488 w 4150492"/>
                <a:gd name="connsiteY87" fmla="*/ 1431087 h 1767614"/>
                <a:gd name="connsiteX88" fmla="*/ 3045734 w 4150492"/>
                <a:gd name="connsiteY88" fmla="*/ 1414091 h 1767614"/>
                <a:gd name="connsiteX89" fmla="*/ 2763595 w 4150492"/>
                <a:gd name="connsiteY89" fmla="*/ 1397095 h 1767614"/>
                <a:gd name="connsiteX90" fmla="*/ 2624226 w 4150492"/>
                <a:gd name="connsiteY90" fmla="*/ 1376699 h 1767614"/>
                <a:gd name="connsiteX91" fmla="*/ 2478058 w 4150492"/>
                <a:gd name="connsiteY91" fmla="*/ 1356304 h 1767614"/>
                <a:gd name="connsiteX92" fmla="*/ 2311494 w 4150492"/>
                <a:gd name="connsiteY92" fmla="*/ 1329110 h 176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150492" h="1767614">
                  <a:moveTo>
                    <a:pt x="2311494" y="1329110"/>
                  </a:moveTo>
                  <a:lnTo>
                    <a:pt x="2185722" y="1305315"/>
                  </a:lnTo>
                  <a:lnTo>
                    <a:pt x="2042953" y="1274722"/>
                  </a:lnTo>
                  <a:lnTo>
                    <a:pt x="1862793" y="1227132"/>
                  </a:lnTo>
                  <a:lnTo>
                    <a:pt x="1771013" y="1199938"/>
                  </a:lnTo>
                  <a:lnTo>
                    <a:pt x="1648639" y="1159147"/>
                  </a:lnTo>
                  <a:lnTo>
                    <a:pt x="1509270" y="1108158"/>
                  </a:lnTo>
                  <a:lnTo>
                    <a:pt x="1356303" y="1040173"/>
                  </a:lnTo>
                  <a:lnTo>
                    <a:pt x="1250926" y="989184"/>
                  </a:lnTo>
                  <a:lnTo>
                    <a:pt x="1165945" y="944994"/>
                  </a:lnTo>
                  <a:lnTo>
                    <a:pt x="1046971" y="877009"/>
                  </a:lnTo>
                  <a:lnTo>
                    <a:pt x="938195" y="812423"/>
                  </a:lnTo>
                  <a:lnTo>
                    <a:pt x="819221" y="734240"/>
                  </a:lnTo>
                  <a:lnTo>
                    <a:pt x="720642" y="662855"/>
                  </a:lnTo>
                  <a:lnTo>
                    <a:pt x="615265" y="584673"/>
                  </a:lnTo>
                  <a:lnTo>
                    <a:pt x="492892" y="479296"/>
                  </a:lnTo>
                  <a:lnTo>
                    <a:pt x="384116" y="377318"/>
                  </a:lnTo>
                  <a:lnTo>
                    <a:pt x="282138" y="271941"/>
                  </a:lnTo>
                  <a:lnTo>
                    <a:pt x="197157" y="180161"/>
                  </a:lnTo>
                  <a:lnTo>
                    <a:pt x="125772" y="95180"/>
                  </a:lnTo>
                  <a:lnTo>
                    <a:pt x="71384" y="23795"/>
                  </a:lnTo>
                  <a:lnTo>
                    <a:pt x="61187" y="13597"/>
                  </a:lnTo>
                  <a:lnTo>
                    <a:pt x="40791" y="0"/>
                  </a:lnTo>
                  <a:lnTo>
                    <a:pt x="20395" y="0"/>
                  </a:lnTo>
                  <a:lnTo>
                    <a:pt x="6798" y="0"/>
                  </a:lnTo>
                  <a:lnTo>
                    <a:pt x="0" y="6799"/>
                  </a:lnTo>
                  <a:lnTo>
                    <a:pt x="0" y="20396"/>
                  </a:lnTo>
                  <a:lnTo>
                    <a:pt x="13597" y="54389"/>
                  </a:lnTo>
                  <a:lnTo>
                    <a:pt x="88381" y="169963"/>
                  </a:lnTo>
                  <a:lnTo>
                    <a:pt x="132571" y="234549"/>
                  </a:lnTo>
                  <a:lnTo>
                    <a:pt x="231149" y="363721"/>
                  </a:lnTo>
                  <a:lnTo>
                    <a:pt x="319530" y="475896"/>
                  </a:lnTo>
                  <a:lnTo>
                    <a:pt x="421508" y="588072"/>
                  </a:lnTo>
                  <a:lnTo>
                    <a:pt x="506489" y="676452"/>
                  </a:lnTo>
                  <a:lnTo>
                    <a:pt x="588071" y="751236"/>
                  </a:lnTo>
                  <a:lnTo>
                    <a:pt x="679851" y="829419"/>
                  </a:lnTo>
                  <a:lnTo>
                    <a:pt x="781829" y="904203"/>
                  </a:lnTo>
                  <a:lnTo>
                    <a:pt x="904202" y="992583"/>
                  </a:lnTo>
                  <a:lnTo>
                    <a:pt x="1029975" y="1077565"/>
                  </a:lnTo>
                  <a:lnTo>
                    <a:pt x="1193139" y="1172744"/>
                  </a:lnTo>
                  <a:lnTo>
                    <a:pt x="1366501" y="1261125"/>
                  </a:lnTo>
                  <a:lnTo>
                    <a:pt x="1536464" y="1332509"/>
                  </a:lnTo>
                  <a:lnTo>
                    <a:pt x="1669035" y="1380099"/>
                  </a:lnTo>
                  <a:lnTo>
                    <a:pt x="1798207" y="1424289"/>
                  </a:lnTo>
                  <a:lnTo>
                    <a:pt x="1913781" y="1458281"/>
                  </a:lnTo>
                  <a:lnTo>
                    <a:pt x="2063349" y="1505871"/>
                  </a:lnTo>
                  <a:lnTo>
                    <a:pt x="2219714" y="1539864"/>
                  </a:lnTo>
                  <a:lnTo>
                    <a:pt x="2406674" y="1577255"/>
                  </a:lnTo>
                  <a:lnTo>
                    <a:pt x="2607230" y="1611248"/>
                  </a:lnTo>
                  <a:lnTo>
                    <a:pt x="2695610" y="1628244"/>
                  </a:lnTo>
                  <a:lnTo>
                    <a:pt x="2902965" y="1645241"/>
                  </a:lnTo>
                  <a:lnTo>
                    <a:pt x="3144312" y="1665636"/>
                  </a:lnTo>
                  <a:lnTo>
                    <a:pt x="3368663" y="1686032"/>
                  </a:lnTo>
                  <a:lnTo>
                    <a:pt x="3593014" y="1703028"/>
                  </a:lnTo>
                  <a:lnTo>
                    <a:pt x="3776574" y="1709826"/>
                  </a:lnTo>
                  <a:lnTo>
                    <a:pt x="3786772" y="1709826"/>
                  </a:lnTo>
                  <a:lnTo>
                    <a:pt x="3807167" y="1730222"/>
                  </a:lnTo>
                  <a:lnTo>
                    <a:pt x="3820764" y="1743819"/>
                  </a:lnTo>
                  <a:lnTo>
                    <a:pt x="3830962" y="1754017"/>
                  </a:lnTo>
                  <a:lnTo>
                    <a:pt x="3847958" y="1764215"/>
                  </a:lnTo>
                  <a:lnTo>
                    <a:pt x="3861555" y="1767614"/>
                  </a:lnTo>
                  <a:lnTo>
                    <a:pt x="3881951" y="1767614"/>
                  </a:lnTo>
                  <a:lnTo>
                    <a:pt x="3898947" y="1764215"/>
                  </a:lnTo>
                  <a:lnTo>
                    <a:pt x="3922742" y="1754017"/>
                  </a:lnTo>
                  <a:lnTo>
                    <a:pt x="3970332" y="1720024"/>
                  </a:lnTo>
                  <a:lnTo>
                    <a:pt x="4014522" y="1679233"/>
                  </a:lnTo>
                  <a:lnTo>
                    <a:pt x="4051914" y="1638442"/>
                  </a:lnTo>
                  <a:lnTo>
                    <a:pt x="4079108" y="1601050"/>
                  </a:lnTo>
                  <a:lnTo>
                    <a:pt x="4099503" y="1560259"/>
                  </a:lnTo>
                  <a:lnTo>
                    <a:pt x="4119899" y="1509270"/>
                  </a:lnTo>
                  <a:lnTo>
                    <a:pt x="4136895" y="1458281"/>
                  </a:lnTo>
                  <a:lnTo>
                    <a:pt x="4147093" y="1400494"/>
                  </a:lnTo>
                  <a:lnTo>
                    <a:pt x="4150492" y="1325710"/>
                  </a:lnTo>
                  <a:lnTo>
                    <a:pt x="4150492" y="1264524"/>
                  </a:lnTo>
                  <a:lnTo>
                    <a:pt x="4143694" y="1240729"/>
                  </a:lnTo>
                  <a:lnTo>
                    <a:pt x="4130097" y="1230531"/>
                  </a:lnTo>
                  <a:lnTo>
                    <a:pt x="4116500" y="1233931"/>
                  </a:lnTo>
                  <a:lnTo>
                    <a:pt x="4096104" y="1254326"/>
                  </a:lnTo>
                  <a:lnTo>
                    <a:pt x="4055313" y="1329110"/>
                  </a:lnTo>
                  <a:lnTo>
                    <a:pt x="4024720" y="1380099"/>
                  </a:lnTo>
                  <a:lnTo>
                    <a:pt x="3994126" y="1417490"/>
                  </a:lnTo>
                  <a:lnTo>
                    <a:pt x="3960134" y="1448084"/>
                  </a:lnTo>
                  <a:lnTo>
                    <a:pt x="3936339" y="1458281"/>
                  </a:lnTo>
                  <a:lnTo>
                    <a:pt x="3885350" y="1465080"/>
                  </a:lnTo>
                  <a:lnTo>
                    <a:pt x="3779973" y="1465080"/>
                  </a:lnTo>
                  <a:lnTo>
                    <a:pt x="3664398" y="1461681"/>
                  </a:lnTo>
                  <a:lnTo>
                    <a:pt x="3501234" y="1451483"/>
                  </a:lnTo>
                  <a:lnTo>
                    <a:pt x="3256488" y="1431087"/>
                  </a:lnTo>
                  <a:lnTo>
                    <a:pt x="3045734" y="1414091"/>
                  </a:lnTo>
                  <a:lnTo>
                    <a:pt x="2763595" y="1397095"/>
                  </a:lnTo>
                  <a:lnTo>
                    <a:pt x="2624226" y="1376699"/>
                  </a:lnTo>
                  <a:lnTo>
                    <a:pt x="2478058" y="1356304"/>
                  </a:lnTo>
                  <a:lnTo>
                    <a:pt x="2311494" y="1329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6">
              <a:extLst>
                <a:ext uri="{FF2B5EF4-FFF2-40B4-BE49-F238E27FC236}">
                  <a16:creationId xmlns:a16="http://schemas.microsoft.com/office/drawing/2014/main" id="{7E663EEC-F1EB-4E60-B34A-9B0EE8CB493D}"/>
                </a:ext>
              </a:extLst>
            </p:cNvPr>
            <p:cNvSpPr/>
            <p:nvPr/>
          </p:nvSpPr>
          <p:spPr>
            <a:xfrm rot="16200000">
              <a:off x="5426869" y="3928269"/>
              <a:ext cx="2276475" cy="1731963"/>
            </a:xfrm>
            <a:custGeom>
              <a:avLst/>
              <a:gdLst>
                <a:gd name="connsiteX0" fmla="*/ 1426369 w 2276475"/>
                <a:gd name="connsiteY0" fmla="*/ 92868 h 1731168"/>
                <a:gd name="connsiteX1" fmla="*/ 1252537 w 2276475"/>
                <a:gd name="connsiteY1" fmla="*/ 73818 h 1731168"/>
                <a:gd name="connsiteX2" fmla="*/ 1097756 w 2276475"/>
                <a:gd name="connsiteY2" fmla="*/ 57150 h 1731168"/>
                <a:gd name="connsiteX3" fmla="*/ 914400 w 2276475"/>
                <a:gd name="connsiteY3" fmla="*/ 38100 h 1731168"/>
                <a:gd name="connsiteX4" fmla="*/ 740569 w 2276475"/>
                <a:gd name="connsiteY4" fmla="*/ 19050 h 1731168"/>
                <a:gd name="connsiteX5" fmla="*/ 569119 w 2276475"/>
                <a:gd name="connsiteY5" fmla="*/ 0 h 1731168"/>
                <a:gd name="connsiteX6" fmla="*/ 528637 w 2276475"/>
                <a:gd name="connsiteY6" fmla="*/ 0 h 1731168"/>
                <a:gd name="connsiteX7" fmla="*/ 483394 w 2276475"/>
                <a:gd name="connsiteY7" fmla="*/ 2381 h 1731168"/>
                <a:gd name="connsiteX8" fmla="*/ 442912 w 2276475"/>
                <a:gd name="connsiteY8" fmla="*/ 7143 h 1731168"/>
                <a:gd name="connsiteX9" fmla="*/ 411956 w 2276475"/>
                <a:gd name="connsiteY9" fmla="*/ 14287 h 1731168"/>
                <a:gd name="connsiteX10" fmla="*/ 378619 w 2276475"/>
                <a:gd name="connsiteY10" fmla="*/ 26193 h 1731168"/>
                <a:gd name="connsiteX11" fmla="*/ 350044 w 2276475"/>
                <a:gd name="connsiteY11" fmla="*/ 38100 h 1731168"/>
                <a:gd name="connsiteX12" fmla="*/ 316706 w 2276475"/>
                <a:gd name="connsiteY12" fmla="*/ 57150 h 1731168"/>
                <a:gd name="connsiteX13" fmla="*/ 278606 w 2276475"/>
                <a:gd name="connsiteY13" fmla="*/ 85725 h 1731168"/>
                <a:gd name="connsiteX14" fmla="*/ 235744 w 2276475"/>
                <a:gd name="connsiteY14" fmla="*/ 123825 h 1731168"/>
                <a:gd name="connsiteX15" fmla="*/ 190500 w 2276475"/>
                <a:gd name="connsiteY15" fmla="*/ 173831 h 1731168"/>
                <a:gd name="connsiteX16" fmla="*/ 142875 w 2276475"/>
                <a:gd name="connsiteY16" fmla="*/ 250031 h 1731168"/>
                <a:gd name="connsiteX17" fmla="*/ 92869 w 2276475"/>
                <a:gd name="connsiteY17" fmla="*/ 361950 h 1731168"/>
                <a:gd name="connsiteX18" fmla="*/ 59531 w 2276475"/>
                <a:gd name="connsiteY18" fmla="*/ 476250 h 1731168"/>
                <a:gd name="connsiteX19" fmla="*/ 30956 w 2276475"/>
                <a:gd name="connsiteY19" fmla="*/ 623887 h 1731168"/>
                <a:gd name="connsiteX20" fmla="*/ 11906 w 2276475"/>
                <a:gd name="connsiteY20" fmla="*/ 778668 h 1731168"/>
                <a:gd name="connsiteX21" fmla="*/ 2381 w 2276475"/>
                <a:gd name="connsiteY21" fmla="*/ 921543 h 1731168"/>
                <a:gd name="connsiteX22" fmla="*/ 0 w 2276475"/>
                <a:gd name="connsiteY22" fmla="*/ 1154906 h 1731168"/>
                <a:gd name="connsiteX23" fmla="*/ 4762 w 2276475"/>
                <a:gd name="connsiteY23" fmla="*/ 1316831 h 1731168"/>
                <a:gd name="connsiteX24" fmla="*/ 21431 w 2276475"/>
                <a:gd name="connsiteY24" fmla="*/ 1490662 h 1731168"/>
                <a:gd name="connsiteX25" fmla="*/ 23812 w 2276475"/>
                <a:gd name="connsiteY25" fmla="*/ 1540668 h 1731168"/>
                <a:gd name="connsiteX26" fmla="*/ 35719 w 2276475"/>
                <a:gd name="connsiteY26" fmla="*/ 1607343 h 1731168"/>
                <a:gd name="connsiteX27" fmla="*/ 50006 w 2276475"/>
                <a:gd name="connsiteY27" fmla="*/ 1647825 h 1731168"/>
                <a:gd name="connsiteX28" fmla="*/ 66675 w 2276475"/>
                <a:gd name="connsiteY28" fmla="*/ 1676400 h 1731168"/>
                <a:gd name="connsiteX29" fmla="*/ 83344 w 2276475"/>
                <a:gd name="connsiteY29" fmla="*/ 1700212 h 1731168"/>
                <a:gd name="connsiteX30" fmla="*/ 97631 w 2276475"/>
                <a:gd name="connsiteY30" fmla="*/ 1714500 h 1731168"/>
                <a:gd name="connsiteX31" fmla="*/ 109537 w 2276475"/>
                <a:gd name="connsiteY31" fmla="*/ 1721643 h 1731168"/>
                <a:gd name="connsiteX32" fmla="*/ 128587 w 2276475"/>
                <a:gd name="connsiteY32" fmla="*/ 1728787 h 1731168"/>
                <a:gd name="connsiteX33" fmla="*/ 140494 w 2276475"/>
                <a:gd name="connsiteY33" fmla="*/ 1731168 h 1731168"/>
                <a:gd name="connsiteX34" fmla="*/ 161925 w 2276475"/>
                <a:gd name="connsiteY34" fmla="*/ 1728787 h 1731168"/>
                <a:gd name="connsiteX35" fmla="*/ 183356 w 2276475"/>
                <a:gd name="connsiteY35" fmla="*/ 1719262 h 1731168"/>
                <a:gd name="connsiteX36" fmla="*/ 207169 w 2276475"/>
                <a:gd name="connsiteY36" fmla="*/ 1697831 h 1731168"/>
                <a:gd name="connsiteX37" fmla="*/ 238125 w 2276475"/>
                <a:gd name="connsiteY37" fmla="*/ 1662112 h 1731168"/>
                <a:gd name="connsiteX38" fmla="*/ 247650 w 2276475"/>
                <a:gd name="connsiteY38" fmla="*/ 1216818 h 1731168"/>
                <a:gd name="connsiteX39" fmla="*/ 233362 w 2276475"/>
                <a:gd name="connsiteY39" fmla="*/ 1152525 h 1731168"/>
                <a:gd name="connsiteX40" fmla="*/ 226219 w 2276475"/>
                <a:gd name="connsiteY40" fmla="*/ 1081087 h 1731168"/>
                <a:gd name="connsiteX41" fmla="*/ 223837 w 2276475"/>
                <a:gd name="connsiteY41" fmla="*/ 995362 h 1731168"/>
                <a:gd name="connsiteX42" fmla="*/ 223837 w 2276475"/>
                <a:gd name="connsiteY42" fmla="*/ 907256 h 1731168"/>
                <a:gd name="connsiteX43" fmla="*/ 226219 w 2276475"/>
                <a:gd name="connsiteY43" fmla="*/ 831056 h 1731168"/>
                <a:gd name="connsiteX44" fmla="*/ 230981 w 2276475"/>
                <a:gd name="connsiteY44" fmla="*/ 731043 h 1731168"/>
                <a:gd name="connsiteX45" fmla="*/ 238125 w 2276475"/>
                <a:gd name="connsiteY45" fmla="*/ 645318 h 1731168"/>
                <a:gd name="connsiteX46" fmla="*/ 252412 w 2276475"/>
                <a:gd name="connsiteY46" fmla="*/ 542925 h 1731168"/>
                <a:gd name="connsiteX47" fmla="*/ 269081 w 2276475"/>
                <a:gd name="connsiteY47" fmla="*/ 471487 h 1731168"/>
                <a:gd name="connsiteX48" fmla="*/ 290512 w 2276475"/>
                <a:gd name="connsiteY48" fmla="*/ 395287 h 1731168"/>
                <a:gd name="connsiteX49" fmla="*/ 302419 w 2276475"/>
                <a:gd name="connsiteY49" fmla="*/ 364331 h 1731168"/>
                <a:gd name="connsiteX50" fmla="*/ 319087 w 2276475"/>
                <a:gd name="connsiteY50" fmla="*/ 326231 h 1731168"/>
                <a:gd name="connsiteX51" fmla="*/ 330994 w 2276475"/>
                <a:gd name="connsiteY51" fmla="*/ 309562 h 1731168"/>
                <a:gd name="connsiteX52" fmla="*/ 345281 w 2276475"/>
                <a:gd name="connsiteY52" fmla="*/ 290512 h 1731168"/>
                <a:gd name="connsiteX53" fmla="*/ 371475 w 2276475"/>
                <a:gd name="connsiteY53" fmla="*/ 269081 h 1731168"/>
                <a:gd name="connsiteX54" fmla="*/ 397669 w 2276475"/>
                <a:gd name="connsiteY54" fmla="*/ 254793 h 1731168"/>
                <a:gd name="connsiteX55" fmla="*/ 419100 w 2276475"/>
                <a:gd name="connsiteY55" fmla="*/ 242887 h 1731168"/>
                <a:gd name="connsiteX56" fmla="*/ 454819 w 2276475"/>
                <a:gd name="connsiteY56" fmla="*/ 230981 h 1731168"/>
                <a:gd name="connsiteX57" fmla="*/ 495300 w 2276475"/>
                <a:gd name="connsiteY57" fmla="*/ 219075 h 1731168"/>
                <a:gd name="connsiteX58" fmla="*/ 564356 w 2276475"/>
                <a:gd name="connsiteY58" fmla="*/ 209550 h 1731168"/>
                <a:gd name="connsiteX59" fmla="*/ 626269 w 2276475"/>
                <a:gd name="connsiteY59" fmla="*/ 204787 h 1731168"/>
                <a:gd name="connsiteX60" fmla="*/ 697706 w 2276475"/>
                <a:gd name="connsiteY60" fmla="*/ 204787 h 1731168"/>
                <a:gd name="connsiteX61" fmla="*/ 785812 w 2276475"/>
                <a:gd name="connsiteY61" fmla="*/ 207168 h 1731168"/>
                <a:gd name="connsiteX62" fmla="*/ 902494 w 2276475"/>
                <a:gd name="connsiteY62" fmla="*/ 214312 h 1731168"/>
                <a:gd name="connsiteX63" fmla="*/ 1078706 w 2276475"/>
                <a:gd name="connsiteY63" fmla="*/ 238125 h 1731168"/>
                <a:gd name="connsiteX64" fmla="*/ 1309687 w 2276475"/>
                <a:gd name="connsiteY64" fmla="*/ 273843 h 1731168"/>
                <a:gd name="connsiteX65" fmla="*/ 1600200 w 2276475"/>
                <a:gd name="connsiteY65" fmla="*/ 323850 h 1731168"/>
                <a:gd name="connsiteX66" fmla="*/ 1824037 w 2276475"/>
                <a:gd name="connsiteY66" fmla="*/ 369093 h 1731168"/>
                <a:gd name="connsiteX67" fmla="*/ 1914525 w 2276475"/>
                <a:gd name="connsiteY67" fmla="*/ 395287 h 1731168"/>
                <a:gd name="connsiteX68" fmla="*/ 1969294 w 2276475"/>
                <a:gd name="connsiteY68" fmla="*/ 414337 h 1731168"/>
                <a:gd name="connsiteX69" fmla="*/ 1983581 w 2276475"/>
                <a:gd name="connsiteY69" fmla="*/ 426243 h 1731168"/>
                <a:gd name="connsiteX70" fmla="*/ 1993106 w 2276475"/>
                <a:gd name="connsiteY70" fmla="*/ 440531 h 1731168"/>
                <a:gd name="connsiteX71" fmla="*/ 2005012 w 2276475"/>
                <a:gd name="connsiteY71" fmla="*/ 457200 h 1731168"/>
                <a:gd name="connsiteX72" fmla="*/ 2016919 w 2276475"/>
                <a:gd name="connsiteY72" fmla="*/ 464343 h 1731168"/>
                <a:gd name="connsiteX73" fmla="*/ 2033587 w 2276475"/>
                <a:gd name="connsiteY73" fmla="*/ 471487 h 1731168"/>
                <a:gd name="connsiteX74" fmla="*/ 2045494 w 2276475"/>
                <a:gd name="connsiteY74" fmla="*/ 473868 h 1731168"/>
                <a:gd name="connsiteX75" fmla="*/ 2074069 w 2276475"/>
                <a:gd name="connsiteY75" fmla="*/ 466725 h 1731168"/>
                <a:gd name="connsiteX76" fmla="*/ 2102644 w 2276475"/>
                <a:gd name="connsiteY76" fmla="*/ 447675 h 1731168"/>
                <a:gd name="connsiteX77" fmla="*/ 2131219 w 2276475"/>
                <a:gd name="connsiteY77" fmla="*/ 423862 h 1731168"/>
                <a:gd name="connsiteX78" fmla="*/ 2162175 w 2276475"/>
                <a:gd name="connsiteY78" fmla="*/ 381000 h 1731168"/>
                <a:gd name="connsiteX79" fmla="*/ 2185987 w 2276475"/>
                <a:gd name="connsiteY79" fmla="*/ 333375 h 1731168"/>
                <a:gd name="connsiteX80" fmla="*/ 2216944 w 2276475"/>
                <a:gd name="connsiteY80" fmla="*/ 247650 h 1731168"/>
                <a:gd name="connsiteX81" fmla="*/ 2276475 w 2276475"/>
                <a:gd name="connsiteY81" fmla="*/ 50006 h 1731168"/>
                <a:gd name="connsiteX82" fmla="*/ 2164556 w 2276475"/>
                <a:gd name="connsiteY82" fmla="*/ 21431 h 1731168"/>
                <a:gd name="connsiteX83" fmla="*/ 2107406 w 2276475"/>
                <a:gd name="connsiteY83" fmla="*/ 83343 h 1731168"/>
                <a:gd name="connsiteX84" fmla="*/ 2083594 w 2276475"/>
                <a:gd name="connsiteY84" fmla="*/ 102393 h 1731168"/>
                <a:gd name="connsiteX85" fmla="*/ 2052637 w 2276475"/>
                <a:gd name="connsiteY85" fmla="*/ 116681 h 1731168"/>
                <a:gd name="connsiteX86" fmla="*/ 2009775 w 2276475"/>
                <a:gd name="connsiteY86" fmla="*/ 128587 h 1731168"/>
                <a:gd name="connsiteX87" fmla="*/ 1952625 w 2276475"/>
                <a:gd name="connsiteY87" fmla="*/ 138112 h 1731168"/>
                <a:gd name="connsiteX88" fmla="*/ 1912144 w 2276475"/>
                <a:gd name="connsiteY88" fmla="*/ 140493 h 1731168"/>
                <a:gd name="connsiteX89" fmla="*/ 1824037 w 2276475"/>
                <a:gd name="connsiteY89" fmla="*/ 133350 h 1731168"/>
                <a:gd name="connsiteX90" fmla="*/ 1604962 w 2276475"/>
                <a:gd name="connsiteY90" fmla="*/ 109537 h 1731168"/>
                <a:gd name="connsiteX91" fmla="*/ 1426369 w 2276475"/>
                <a:gd name="connsiteY91" fmla="*/ 92868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76475" h="1731168">
                  <a:moveTo>
                    <a:pt x="1426369" y="92868"/>
                  </a:moveTo>
                  <a:lnTo>
                    <a:pt x="1252537" y="73818"/>
                  </a:lnTo>
                  <a:lnTo>
                    <a:pt x="1097756" y="57150"/>
                  </a:lnTo>
                  <a:lnTo>
                    <a:pt x="914400" y="38100"/>
                  </a:lnTo>
                  <a:lnTo>
                    <a:pt x="740569" y="19050"/>
                  </a:lnTo>
                  <a:lnTo>
                    <a:pt x="569119" y="0"/>
                  </a:lnTo>
                  <a:lnTo>
                    <a:pt x="528637" y="0"/>
                  </a:lnTo>
                  <a:lnTo>
                    <a:pt x="483394" y="2381"/>
                  </a:lnTo>
                  <a:lnTo>
                    <a:pt x="442912" y="7143"/>
                  </a:lnTo>
                  <a:lnTo>
                    <a:pt x="411956" y="14287"/>
                  </a:lnTo>
                  <a:lnTo>
                    <a:pt x="378619" y="26193"/>
                  </a:lnTo>
                  <a:lnTo>
                    <a:pt x="350044" y="38100"/>
                  </a:lnTo>
                  <a:lnTo>
                    <a:pt x="316706" y="57150"/>
                  </a:lnTo>
                  <a:lnTo>
                    <a:pt x="278606" y="85725"/>
                  </a:lnTo>
                  <a:lnTo>
                    <a:pt x="235744" y="123825"/>
                  </a:lnTo>
                  <a:lnTo>
                    <a:pt x="190500" y="173831"/>
                  </a:lnTo>
                  <a:lnTo>
                    <a:pt x="142875" y="250031"/>
                  </a:lnTo>
                  <a:lnTo>
                    <a:pt x="92869" y="361950"/>
                  </a:lnTo>
                  <a:lnTo>
                    <a:pt x="59531" y="476250"/>
                  </a:lnTo>
                  <a:lnTo>
                    <a:pt x="30956" y="623887"/>
                  </a:lnTo>
                  <a:lnTo>
                    <a:pt x="11906" y="778668"/>
                  </a:lnTo>
                  <a:lnTo>
                    <a:pt x="2381" y="921543"/>
                  </a:lnTo>
                  <a:cubicBezTo>
                    <a:pt x="1587" y="999331"/>
                    <a:pt x="794" y="1077118"/>
                    <a:pt x="0" y="1154906"/>
                  </a:cubicBezTo>
                  <a:lnTo>
                    <a:pt x="4762" y="1316831"/>
                  </a:lnTo>
                  <a:lnTo>
                    <a:pt x="21431" y="1490662"/>
                  </a:lnTo>
                  <a:lnTo>
                    <a:pt x="23812" y="1540668"/>
                  </a:lnTo>
                  <a:lnTo>
                    <a:pt x="35719" y="1607343"/>
                  </a:lnTo>
                  <a:lnTo>
                    <a:pt x="50006" y="1647825"/>
                  </a:lnTo>
                  <a:lnTo>
                    <a:pt x="66675" y="1676400"/>
                  </a:lnTo>
                  <a:lnTo>
                    <a:pt x="83344" y="1700212"/>
                  </a:lnTo>
                  <a:lnTo>
                    <a:pt x="97631" y="1714500"/>
                  </a:lnTo>
                  <a:lnTo>
                    <a:pt x="109537" y="1721643"/>
                  </a:lnTo>
                  <a:lnTo>
                    <a:pt x="128587" y="1728787"/>
                  </a:lnTo>
                  <a:lnTo>
                    <a:pt x="140494" y="1731168"/>
                  </a:lnTo>
                  <a:lnTo>
                    <a:pt x="161925" y="1728787"/>
                  </a:lnTo>
                  <a:lnTo>
                    <a:pt x="183356" y="1719262"/>
                  </a:lnTo>
                  <a:lnTo>
                    <a:pt x="207169" y="1697831"/>
                  </a:lnTo>
                  <a:lnTo>
                    <a:pt x="238125" y="1662112"/>
                  </a:lnTo>
                  <a:lnTo>
                    <a:pt x="247650" y="1216818"/>
                  </a:lnTo>
                  <a:lnTo>
                    <a:pt x="233362" y="1152525"/>
                  </a:lnTo>
                  <a:lnTo>
                    <a:pt x="226219" y="1081087"/>
                  </a:lnTo>
                  <a:lnTo>
                    <a:pt x="223837" y="995362"/>
                  </a:lnTo>
                  <a:lnTo>
                    <a:pt x="223837" y="907256"/>
                  </a:lnTo>
                  <a:lnTo>
                    <a:pt x="226219" y="831056"/>
                  </a:lnTo>
                  <a:lnTo>
                    <a:pt x="230981" y="731043"/>
                  </a:lnTo>
                  <a:lnTo>
                    <a:pt x="238125" y="645318"/>
                  </a:lnTo>
                  <a:lnTo>
                    <a:pt x="252412" y="542925"/>
                  </a:lnTo>
                  <a:lnTo>
                    <a:pt x="269081" y="471487"/>
                  </a:lnTo>
                  <a:lnTo>
                    <a:pt x="290512" y="395287"/>
                  </a:lnTo>
                  <a:lnTo>
                    <a:pt x="302419" y="364331"/>
                  </a:lnTo>
                  <a:lnTo>
                    <a:pt x="319087" y="326231"/>
                  </a:lnTo>
                  <a:lnTo>
                    <a:pt x="330994" y="309562"/>
                  </a:lnTo>
                  <a:lnTo>
                    <a:pt x="345281" y="290512"/>
                  </a:lnTo>
                  <a:lnTo>
                    <a:pt x="371475" y="269081"/>
                  </a:lnTo>
                  <a:lnTo>
                    <a:pt x="397669" y="254793"/>
                  </a:lnTo>
                  <a:lnTo>
                    <a:pt x="419100" y="242887"/>
                  </a:lnTo>
                  <a:lnTo>
                    <a:pt x="454819" y="230981"/>
                  </a:lnTo>
                  <a:lnTo>
                    <a:pt x="495300" y="219075"/>
                  </a:lnTo>
                  <a:lnTo>
                    <a:pt x="564356" y="209550"/>
                  </a:lnTo>
                  <a:lnTo>
                    <a:pt x="626269" y="204787"/>
                  </a:lnTo>
                  <a:lnTo>
                    <a:pt x="697706" y="204787"/>
                  </a:lnTo>
                  <a:lnTo>
                    <a:pt x="785812" y="207168"/>
                  </a:lnTo>
                  <a:lnTo>
                    <a:pt x="902494" y="214312"/>
                  </a:lnTo>
                  <a:lnTo>
                    <a:pt x="1078706" y="238125"/>
                  </a:lnTo>
                  <a:lnTo>
                    <a:pt x="1309687" y="273843"/>
                  </a:lnTo>
                  <a:lnTo>
                    <a:pt x="1600200" y="323850"/>
                  </a:lnTo>
                  <a:lnTo>
                    <a:pt x="1824037" y="369093"/>
                  </a:lnTo>
                  <a:lnTo>
                    <a:pt x="1914525" y="395287"/>
                  </a:lnTo>
                  <a:lnTo>
                    <a:pt x="1969294" y="414337"/>
                  </a:lnTo>
                  <a:lnTo>
                    <a:pt x="1983581" y="426243"/>
                  </a:lnTo>
                  <a:lnTo>
                    <a:pt x="1993106" y="440531"/>
                  </a:lnTo>
                  <a:lnTo>
                    <a:pt x="2005012" y="457200"/>
                  </a:lnTo>
                  <a:lnTo>
                    <a:pt x="2016919" y="464343"/>
                  </a:lnTo>
                  <a:lnTo>
                    <a:pt x="2033587" y="471487"/>
                  </a:lnTo>
                  <a:lnTo>
                    <a:pt x="2045494" y="473868"/>
                  </a:lnTo>
                  <a:lnTo>
                    <a:pt x="2074069" y="466725"/>
                  </a:lnTo>
                  <a:lnTo>
                    <a:pt x="2102644" y="447675"/>
                  </a:lnTo>
                  <a:lnTo>
                    <a:pt x="2131219" y="423862"/>
                  </a:lnTo>
                  <a:lnTo>
                    <a:pt x="2162175" y="381000"/>
                  </a:lnTo>
                  <a:lnTo>
                    <a:pt x="2185987" y="333375"/>
                  </a:lnTo>
                  <a:lnTo>
                    <a:pt x="2216944" y="247650"/>
                  </a:lnTo>
                  <a:lnTo>
                    <a:pt x="2276475" y="50006"/>
                  </a:lnTo>
                  <a:lnTo>
                    <a:pt x="2164556" y="21431"/>
                  </a:lnTo>
                  <a:lnTo>
                    <a:pt x="2107406" y="83343"/>
                  </a:lnTo>
                  <a:lnTo>
                    <a:pt x="2083594" y="102393"/>
                  </a:lnTo>
                  <a:lnTo>
                    <a:pt x="2052637" y="116681"/>
                  </a:lnTo>
                  <a:lnTo>
                    <a:pt x="2009775" y="128587"/>
                  </a:lnTo>
                  <a:lnTo>
                    <a:pt x="1952625" y="138112"/>
                  </a:lnTo>
                  <a:lnTo>
                    <a:pt x="1912144" y="140493"/>
                  </a:lnTo>
                  <a:lnTo>
                    <a:pt x="1824037" y="133350"/>
                  </a:lnTo>
                  <a:lnTo>
                    <a:pt x="1604962" y="109537"/>
                  </a:lnTo>
                  <a:lnTo>
                    <a:pt x="1426369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08">
              <a:extLst>
                <a:ext uri="{FF2B5EF4-FFF2-40B4-BE49-F238E27FC236}">
                  <a16:creationId xmlns:a16="http://schemas.microsoft.com/office/drawing/2014/main" id="{8DE58BF3-CDD0-4A89-939A-7E7B7BA08676}"/>
                </a:ext>
              </a:extLst>
            </p:cNvPr>
            <p:cNvSpPr/>
            <p:nvPr/>
          </p:nvSpPr>
          <p:spPr>
            <a:xfrm>
              <a:off x="6818313" y="4802188"/>
              <a:ext cx="606425" cy="993775"/>
            </a:xfrm>
            <a:custGeom>
              <a:avLst/>
              <a:gdLst>
                <a:gd name="connsiteX0" fmla="*/ 376237 w 607219"/>
                <a:gd name="connsiteY0" fmla="*/ 338138 h 992982"/>
                <a:gd name="connsiteX1" fmla="*/ 395287 w 607219"/>
                <a:gd name="connsiteY1" fmla="*/ 533400 h 992982"/>
                <a:gd name="connsiteX2" fmla="*/ 404812 w 607219"/>
                <a:gd name="connsiteY2" fmla="*/ 652463 h 992982"/>
                <a:gd name="connsiteX3" fmla="*/ 407194 w 607219"/>
                <a:gd name="connsiteY3" fmla="*/ 683419 h 992982"/>
                <a:gd name="connsiteX4" fmla="*/ 416719 w 607219"/>
                <a:gd name="connsiteY4" fmla="*/ 716757 h 992982"/>
                <a:gd name="connsiteX5" fmla="*/ 438150 w 607219"/>
                <a:gd name="connsiteY5" fmla="*/ 762000 h 992982"/>
                <a:gd name="connsiteX6" fmla="*/ 471487 w 607219"/>
                <a:gd name="connsiteY6" fmla="*/ 812007 h 992982"/>
                <a:gd name="connsiteX7" fmla="*/ 502444 w 607219"/>
                <a:gd name="connsiteY7" fmla="*/ 850107 h 992982"/>
                <a:gd name="connsiteX8" fmla="*/ 531019 w 607219"/>
                <a:gd name="connsiteY8" fmla="*/ 881063 h 992982"/>
                <a:gd name="connsiteX9" fmla="*/ 542925 w 607219"/>
                <a:gd name="connsiteY9" fmla="*/ 890588 h 992982"/>
                <a:gd name="connsiteX10" fmla="*/ 590550 w 607219"/>
                <a:gd name="connsiteY10" fmla="*/ 935832 h 992982"/>
                <a:gd name="connsiteX11" fmla="*/ 607219 w 607219"/>
                <a:gd name="connsiteY11" fmla="*/ 992982 h 992982"/>
                <a:gd name="connsiteX12" fmla="*/ 0 w 607219"/>
                <a:gd name="connsiteY12" fmla="*/ 900113 h 992982"/>
                <a:gd name="connsiteX13" fmla="*/ 54769 w 607219"/>
                <a:gd name="connsiteY13" fmla="*/ 892969 h 992982"/>
                <a:gd name="connsiteX14" fmla="*/ 102394 w 607219"/>
                <a:gd name="connsiteY14" fmla="*/ 878682 h 992982"/>
                <a:gd name="connsiteX15" fmla="*/ 135731 w 607219"/>
                <a:gd name="connsiteY15" fmla="*/ 862013 h 992982"/>
                <a:gd name="connsiteX16" fmla="*/ 157162 w 607219"/>
                <a:gd name="connsiteY16" fmla="*/ 847725 h 992982"/>
                <a:gd name="connsiteX17" fmla="*/ 171450 w 607219"/>
                <a:gd name="connsiteY17" fmla="*/ 833438 h 992982"/>
                <a:gd name="connsiteX18" fmla="*/ 188119 w 607219"/>
                <a:gd name="connsiteY18" fmla="*/ 802482 h 992982"/>
                <a:gd name="connsiteX19" fmla="*/ 200025 w 607219"/>
                <a:gd name="connsiteY19" fmla="*/ 766763 h 992982"/>
                <a:gd name="connsiteX20" fmla="*/ 209550 w 607219"/>
                <a:gd name="connsiteY20" fmla="*/ 719138 h 992982"/>
                <a:gd name="connsiteX21" fmla="*/ 238125 w 607219"/>
                <a:gd name="connsiteY21" fmla="*/ 533400 h 992982"/>
                <a:gd name="connsiteX22" fmla="*/ 266700 w 607219"/>
                <a:gd name="connsiteY22" fmla="*/ 319088 h 992982"/>
                <a:gd name="connsiteX23" fmla="*/ 283369 w 607219"/>
                <a:gd name="connsiteY23" fmla="*/ 147638 h 992982"/>
                <a:gd name="connsiteX24" fmla="*/ 290512 w 607219"/>
                <a:gd name="connsiteY24" fmla="*/ 35719 h 992982"/>
                <a:gd name="connsiteX25" fmla="*/ 292894 w 607219"/>
                <a:gd name="connsiteY25" fmla="*/ 14288 h 992982"/>
                <a:gd name="connsiteX26" fmla="*/ 300037 w 607219"/>
                <a:gd name="connsiteY26" fmla="*/ 4763 h 992982"/>
                <a:gd name="connsiteX27" fmla="*/ 311944 w 607219"/>
                <a:gd name="connsiteY27" fmla="*/ 0 h 992982"/>
                <a:gd name="connsiteX28" fmla="*/ 330994 w 607219"/>
                <a:gd name="connsiteY28" fmla="*/ 4763 h 992982"/>
                <a:gd name="connsiteX29" fmla="*/ 335756 w 607219"/>
                <a:gd name="connsiteY29" fmla="*/ 11907 h 992982"/>
                <a:gd name="connsiteX30" fmla="*/ 342900 w 607219"/>
                <a:gd name="connsiteY30" fmla="*/ 52388 h 992982"/>
                <a:gd name="connsiteX31" fmla="*/ 376237 w 607219"/>
                <a:gd name="connsiteY31" fmla="*/ 338138 h 99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992982">
                  <a:moveTo>
                    <a:pt x="376237" y="338138"/>
                  </a:moveTo>
                  <a:lnTo>
                    <a:pt x="395287" y="533400"/>
                  </a:lnTo>
                  <a:lnTo>
                    <a:pt x="404812" y="652463"/>
                  </a:lnTo>
                  <a:lnTo>
                    <a:pt x="407194" y="683419"/>
                  </a:lnTo>
                  <a:lnTo>
                    <a:pt x="416719" y="716757"/>
                  </a:lnTo>
                  <a:lnTo>
                    <a:pt x="438150" y="762000"/>
                  </a:lnTo>
                  <a:lnTo>
                    <a:pt x="471487" y="812007"/>
                  </a:lnTo>
                  <a:lnTo>
                    <a:pt x="502444" y="850107"/>
                  </a:lnTo>
                  <a:lnTo>
                    <a:pt x="531019" y="881063"/>
                  </a:lnTo>
                  <a:lnTo>
                    <a:pt x="542925" y="890588"/>
                  </a:lnTo>
                  <a:lnTo>
                    <a:pt x="590550" y="935832"/>
                  </a:lnTo>
                  <a:lnTo>
                    <a:pt x="607219" y="992982"/>
                  </a:lnTo>
                  <a:lnTo>
                    <a:pt x="0" y="900113"/>
                  </a:lnTo>
                  <a:lnTo>
                    <a:pt x="54769" y="892969"/>
                  </a:lnTo>
                  <a:lnTo>
                    <a:pt x="102394" y="878682"/>
                  </a:lnTo>
                  <a:lnTo>
                    <a:pt x="135731" y="862013"/>
                  </a:lnTo>
                  <a:lnTo>
                    <a:pt x="157162" y="847725"/>
                  </a:lnTo>
                  <a:lnTo>
                    <a:pt x="171450" y="833438"/>
                  </a:lnTo>
                  <a:lnTo>
                    <a:pt x="188119" y="802482"/>
                  </a:lnTo>
                  <a:lnTo>
                    <a:pt x="200025" y="766763"/>
                  </a:lnTo>
                  <a:lnTo>
                    <a:pt x="209550" y="719138"/>
                  </a:lnTo>
                  <a:lnTo>
                    <a:pt x="238125" y="533400"/>
                  </a:lnTo>
                  <a:lnTo>
                    <a:pt x="266700" y="319088"/>
                  </a:lnTo>
                  <a:lnTo>
                    <a:pt x="283369" y="147638"/>
                  </a:lnTo>
                  <a:lnTo>
                    <a:pt x="290512" y="35719"/>
                  </a:lnTo>
                  <a:lnTo>
                    <a:pt x="292894" y="14288"/>
                  </a:lnTo>
                  <a:lnTo>
                    <a:pt x="300037" y="4763"/>
                  </a:lnTo>
                  <a:lnTo>
                    <a:pt x="311944" y="0"/>
                  </a:lnTo>
                  <a:lnTo>
                    <a:pt x="330994" y="4763"/>
                  </a:lnTo>
                  <a:lnTo>
                    <a:pt x="335756" y="11907"/>
                  </a:lnTo>
                  <a:lnTo>
                    <a:pt x="342900" y="52388"/>
                  </a:lnTo>
                  <a:lnTo>
                    <a:pt x="376237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5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グループ化 1">
            <a:extLst>
              <a:ext uri="{FF2B5EF4-FFF2-40B4-BE49-F238E27FC236}">
                <a16:creationId xmlns:a16="http://schemas.microsoft.com/office/drawing/2014/main" id="{1766DD2E-4BF9-4769-A23C-658CF6B483FD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533525"/>
            <a:ext cx="4821238" cy="4514850"/>
            <a:chOff x="2609850" y="1533525"/>
            <a:chExt cx="4821238" cy="4514850"/>
          </a:xfrm>
        </p:grpSpPr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FE47A843-FA1A-449D-A878-A0EF86B21E8E}"/>
                </a:ext>
              </a:extLst>
            </p:cNvPr>
            <p:cNvSpPr/>
            <p:nvPr/>
          </p:nvSpPr>
          <p:spPr>
            <a:xfrm>
              <a:off x="3695700" y="1533525"/>
              <a:ext cx="485775" cy="947738"/>
            </a:xfrm>
            <a:custGeom>
              <a:avLst/>
              <a:gdLst>
                <a:gd name="connsiteX0" fmla="*/ 164306 w 485775"/>
                <a:gd name="connsiteY0" fmla="*/ 647700 h 947738"/>
                <a:gd name="connsiteX1" fmla="*/ 166688 w 485775"/>
                <a:gd name="connsiteY1" fmla="*/ 557213 h 947738"/>
                <a:gd name="connsiteX2" fmla="*/ 166688 w 485775"/>
                <a:gd name="connsiteY2" fmla="*/ 476250 h 947738"/>
                <a:gd name="connsiteX3" fmla="*/ 164306 w 485775"/>
                <a:gd name="connsiteY3" fmla="*/ 388144 h 947738"/>
                <a:gd name="connsiteX4" fmla="*/ 161925 w 485775"/>
                <a:gd name="connsiteY4" fmla="*/ 326231 h 947738"/>
                <a:gd name="connsiteX5" fmla="*/ 157163 w 485775"/>
                <a:gd name="connsiteY5" fmla="*/ 271463 h 947738"/>
                <a:gd name="connsiteX6" fmla="*/ 152400 w 485775"/>
                <a:gd name="connsiteY6" fmla="*/ 230981 h 947738"/>
                <a:gd name="connsiteX7" fmla="*/ 142875 w 485775"/>
                <a:gd name="connsiteY7" fmla="*/ 195263 h 947738"/>
                <a:gd name="connsiteX8" fmla="*/ 130969 w 485775"/>
                <a:gd name="connsiteY8" fmla="*/ 171450 h 947738"/>
                <a:gd name="connsiteX9" fmla="*/ 119063 w 485775"/>
                <a:gd name="connsiteY9" fmla="*/ 154781 h 947738"/>
                <a:gd name="connsiteX10" fmla="*/ 100013 w 485775"/>
                <a:gd name="connsiteY10" fmla="*/ 130969 h 947738"/>
                <a:gd name="connsiteX11" fmla="*/ 73819 w 485775"/>
                <a:gd name="connsiteY11" fmla="*/ 102394 h 947738"/>
                <a:gd name="connsiteX12" fmla="*/ 54769 w 485775"/>
                <a:gd name="connsiteY12" fmla="*/ 88106 h 947738"/>
                <a:gd name="connsiteX13" fmla="*/ 30956 w 485775"/>
                <a:gd name="connsiteY13" fmla="*/ 71438 h 947738"/>
                <a:gd name="connsiteX14" fmla="*/ 11906 w 485775"/>
                <a:gd name="connsiteY14" fmla="*/ 54769 h 947738"/>
                <a:gd name="connsiteX15" fmla="*/ 2381 w 485775"/>
                <a:gd name="connsiteY15" fmla="*/ 38100 h 947738"/>
                <a:gd name="connsiteX16" fmla="*/ 0 w 485775"/>
                <a:gd name="connsiteY16" fmla="*/ 28575 h 947738"/>
                <a:gd name="connsiteX17" fmla="*/ 2381 w 485775"/>
                <a:gd name="connsiteY17" fmla="*/ 19050 h 947738"/>
                <a:gd name="connsiteX18" fmla="*/ 9525 w 485775"/>
                <a:gd name="connsiteY18" fmla="*/ 11906 h 947738"/>
                <a:gd name="connsiteX19" fmla="*/ 33338 w 485775"/>
                <a:gd name="connsiteY19" fmla="*/ 4763 h 947738"/>
                <a:gd name="connsiteX20" fmla="*/ 64294 w 485775"/>
                <a:gd name="connsiteY20" fmla="*/ 0 h 947738"/>
                <a:gd name="connsiteX21" fmla="*/ 80963 w 485775"/>
                <a:gd name="connsiteY21" fmla="*/ 0 h 947738"/>
                <a:gd name="connsiteX22" fmla="*/ 111919 w 485775"/>
                <a:gd name="connsiteY22" fmla="*/ 7144 h 947738"/>
                <a:gd name="connsiteX23" fmla="*/ 185738 w 485775"/>
                <a:gd name="connsiteY23" fmla="*/ 33338 h 947738"/>
                <a:gd name="connsiteX24" fmla="*/ 278606 w 485775"/>
                <a:gd name="connsiteY24" fmla="*/ 76200 h 947738"/>
                <a:gd name="connsiteX25" fmla="*/ 359569 w 485775"/>
                <a:gd name="connsiteY25" fmla="*/ 116681 h 947738"/>
                <a:gd name="connsiteX26" fmla="*/ 411956 w 485775"/>
                <a:gd name="connsiteY26" fmla="*/ 150019 h 947738"/>
                <a:gd name="connsiteX27" fmla="*/ 459581 w 485775"/>
                <a:gd name="connsiteY27" fmla="*/ 185738 h 947738"/>
                <a:gd name="connsiteX28" fmla="*/ 471488 w 485775"/>
                <a:gd name="connsiteY28" fmla="*/ 200025 h 947738"/>
                <a:gd name="connsiteX29" fmla="*/ 481013 w 485775"/>
                <a:gd name="connsiteY29" fmla="*/ 216694 h 947738"/>
                <a:gd name="connsiteX30" fmla="*/ 485775 w 485775"/>
                <a:gd name="connsiteY30" fmla="*/ 228600 h 947738"/>
                <a:gd name="connsiteX31" fmla="*/ 485775 w 485775"/>
                <a:gd name="connsiteY31" fmla="*/ 245269 h 947738"/>
                <a:gd name="connsiteX32" fmla="*/ 478631 w 485775"/>
                <a:gd name="connsiteY32" fmla="*/ 264319 h 947738"/>
                <a:gd name="connsiteX33" fmla="*/ 459581 w 485775"/>
                <a:gd name="connsiteY33" fmla="*/ 288131 h 947738"/>
                <a:gd name="connsiteX34" fmla="*/ 431006 w 485775"/>
                <a:gd name="connsiteY34" fmla="*/ 309563 h 947738"/>
                <a:gd name="connsiteX35" fmla="*/ 423863 w 485775"/>
                <a:gd name="connsiteY35" fmla="*/ 316706 h 947738"/>
                <a:gd name="connsiteX36" fmla="*/ 414338 w 485775"/>
                <a:gd name="connsiteY36" fmla="*/ 335756 h 947738"/>
                <a:gd name="connsiteX37" fmla="*/ 390525 w 485775"/>
                <a:gd name="connsiteY37" fmla="*/ 416719 h 947738"/>
                <a:gd name="connsiteX38" fmla="*/ 364331 w 485775"/>
                <a:gd name="connsiteY38" fmla="*/ 576263 h 947738"/>
                <a:gd name="connsiteX39" fmla="*/ 321469 w 485775"/>
                <a:gd name="connsiteY39" fmla="*/ 928688 h 947738"/>
                <a:gd name="connsiteX40" fmla="*/ 150019 w 485775"/>
                <a:gd name="connsiteY40" fmla="*/ 947738 h 947738"/>
                <a:gd name="connsiteX41" fmla="*/ 157163 w 485775"/>
                <a:gd name="connsiteY41" fmla="*/ 831056 h 947738"/>
                <a:gd name="connsiteX42" fmla="*/ 164306 w 485775"/>
                <a:gd name="connsiteY42" fmla="*/ 647700 h 947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85775" h="947738">
                  <a:moveTo>
                    <a:pt x="164306" y="647700"/>
                  </a:moveTo>
                  <a:lnTo>
                    <a:pt x="166688" y="557213"/>
                  </a:lnTo>
                  <a:lnTo>
                    <a:pt x="166688" y="476250"/>
                  </a:lnTo>
                  <a:lnTo>
                    <a:pt x="164306" y="388144"/>
                  </a:lnTo>
                  <a:cubicBezTo>
                    <a:pt x="163512" y="367506"/>
                    <a:pt x="162719" y="346869"/>
                    <a:pt x="161925" y="326231"/>
                  </a:cubicBezTo>
                  <a:lnTo>
                    <a:pt x="157163" y="271463"/>
                  </a:lnTo>
                  <a:lnTo>
                    <a:pt x="152400" y="230981"/>
                  </a:lnTo>
                  <a:lnTo>
                    <a:pt x="142875" y="195263"/>
                  </a:lnTo>
                  <a:lnTo>
                    <a:pt x="130969" y="171450"/>
                  </a:lnTo>
                  <a:lnTo>
                    <a:pt x="119063" y="154781"/>
                  </a:lnTo>
                  <a:lnTo>
                    <a:pt x="100013" y="130969"/>
                  </a:lnTo>
                  <a:lnTo>
                    <a:pt x="73819" y="102394"/>
                  </a:lnTo>
                  <a:lnTo>
                    <a:pt x="54769" y="88106"/>
                  </a:lnTo>
                  <a:lnTo>
                    <a:pt x="30956" y="71438"/>
                  </a:lnTo>
                  <a:lnTo>
                    <a:pt x="11906" y="54769"/>
                  </a:lnTo>
                  <a:lnTo>
                    <a:pt x="2381" y="38100"/>
                  </a:lnTo>
                  <a:lnTo>
                    <a:pt x="0" y="28575"/>
                  </a:lnTo>
                  <a:lnTo>
                    <a:pt x="2381" y="19050"/>
                  </a:lnTo>
                  <a:lnTo>
                    <a:pt x="9525" y="11906"/>
                  </a:lnTo>
                  <a:lnTo>
                    <a:pt x="33338" y="4763"/>
                  </a:lnTo>
                  <a:lnTo>
                    <a:pt x="64294" y="0"/>
                  </a:lnTo>
                  <a:lnTo>
                    <a:pt x="80963" y="0"/>
                  </a:lnTo>
                  <a:lnTo>
                    <a:pt x="111919" y="7144"/>
                  </a:lnTo>
                  <a:lnTo>
                    <a:pt x="185738" y="33338"/>
                  </a:lnTo>
                  <a:lnTo>
                    <a:pt x="278606" y="76200"/>
                  </a:lnTo>
                  <a:lnTo>
                    <a:pt x="359569" y="116681"/>
                  </a:lnTo>
                  <a:lnTo>
                    <a:pt x="411956" y="150019"/>
                  </a:lnTo>
                  <a:lnTo>
                    <a:pt x="459581" y="185738"/>
                  </a:lnTo>
                  <a:lnTo>
                    <a:pt x="471488" y="200025"/>
                  </a:lnTo>
                  <a:lnTo>
                    <a:pt x="481013" y="216694"/>
                  </a:lnTo>
                  <a:lnTo>
                    <a:pt x="485775" y="228600"/>
                  </a:lnTo>
                  <a:lnTo>
                    <a:pt x="485775" y="245269"/>
                  </a:lnTo>
                  <a:lnTo>
                    <a:pt x="478631" y="264319"/>
                  </a:lnTo>
                  <a:lnTo>
                    <a:pt x="459581" y="288131"/>
                  </a:lnTo>
                  <a:lnTo>
                    <a:pt x="431006" y="309563"/>
                  </a:lnTo>
                  <a:lnTo>
                    <a:pt x="423863" y="316706"/>
                  </a:lnTo>
                  <a:lnTo>
                    <a:pt x="414338" y="335756"/>
                  </a:lnTo>
                  <a:lnTo>
                    <a:pt x="390525" y="416719"/>
                  </a:lnTo>
                  <a:lnTo>
                    <a:pt x="364331" y="576263"/>
                  </a:lnTo>
                  <a:lnTo>
                    <a:pt x="321469" y="928688"/>
                  </a:lnTo>
                  <a:lnTo>
                    <a:pt x="150019" y="947738"/>
                  </a:lnTo>
                  <a:lnTo>
                    <a:pt x="157163" y="831056"/>
                  </a:lnTo>
                  <a:lnTo>
                    <a:pt x="164306" y="647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40644E5B-CE3A-431F-99F9-7A189B2FED6A}"/>
                </a:ext>
              </a:extLst>
            </p:cNvPr>
            <p:cNvSpPr/>
            <p:nvPr/>
          </p:nvSpPr>
          <p:spPr>
            <a:xfrm>
              <a:off x="2933700" y="3163888"/>
              <a:ext cx="519113" cy="1031875"/>
            </a:xfrm>
            <a:custGeom>
              <a:avLst/>
              <a:gdLst>
                <a:gd name="connsiteX0" fmla="*/ 452438 w 519113"/>
                <a:gd name="connsiteY0" fmla="*/ 531019 h 1031082"/>
                <a:gd name="connsiteX1" fmla="*/ 431006 w 519113"/>
                <a:gd name="connsiteY1" fmla="*/ 416719 h 1031082"/>
                <a:gd name="connsiteX2" fmla="*/ 395288 w 519113"/>
                <a:gd name="connsiteY2" fmla="*/ 259557 h 1031082"/>
                <a:gd name="connsiteX3" fmla="*/ 376238 w 519113"/>
                <a:gd name="connsiteY3" fmla="*/ 173832 h 1031082"/>
                <a:gd name="connsiteX4" fmla="*/ 247650 w 519113"/>
                <a:gd name="connsiteY4" fmla="*/ 66675 h 1031082"/>
                <a:gd name="connsiteX5" fmla="*/ 204788 w 519113"/>
                <a:gd name="connsiteY5" fmla="*/ 47625 h 1031082"/>
                <a:gd name="connsiteX6" fmla="*/ 133350 w 519113"/>
                <a:gd name="connsiteY6" fmla="*/ 21432 h 1031082"/>
                <a:gd name="connsiteX7" fmla="*/ 80963 w 519113"/>
                <a:gd name="connsiteY7" fmla="*/ 7144 h 1031082"/>
                <a:gd name="connsiteX8" fmla="*/ 59531 w 519113"/>
                <a:gd name="connsiteY8" fmla="*/ 0 h 1031082"/>
                <a:gd name="connsiteX9" fmla="*/ 38100 w 519113"/>
                <a:gd name="connsiteY9" fmla="*/ 0 h 1031082"/>
                <a:gd name="connsiteX10" fmla="*/ 23813 w 519113"/>
                <a:gd name="connsiteY10" fmla="*/ 0 h 1031082"/>
                <a:gd name="connsiteX11" fmla="*/ 7144 w 519113"/>
                <a:gd name="connsiteY11" fmla="*/ 4763 h 1031082"/>
                <a:gd name="connsiteX12" fmla="*/ 0 w 519113"/>
                <a:gd name="connsiteY12" fmla="*/ 14288 h 1031082"/>
                <a:gd name="connsiteX13" fmla="*/ 0 w 519113"/>
                <a:gd name="connsiteY13" fmla="*/ 23813 h 1031082"/>
                <a:gd name="connsiteX14" fmla="*/ 7144 w 519113"/>
                <a:gd name="connsiteY14" fmla="*/ 45244 h 1031082"/>
                <a:gd name="connsiteX15" fmla="*/ 28575 w 519113"/>
                <a:gd name="connsiteY15" fmla="*/ 64294 h 1031082"/>
                <a:gd name="connsiteX16" fmla="*/ 61913 w 519113"/>
                <a:gd name="connsiteY16" fmla="*/ 88107 h 1031082"/>
                <a:gd name="connsiteX17" fmla="*/ 100013 w 519113"/>
                <a:gd name="connsiteY17" fmla="*/ 123825 h 1031082"/>
                <a:gd name="connsiteX18" fmla="*/ 135731 w 519113"/>
                <a:gd name="connsiteY18" fmla="*/ 166688 h 1031082"/>
                <a:gd name="connsiteX19" fmla="*/ 169069 w 519113"/>
                <a:gd name="connsiteY19" fmla="*/ 219075 h 1031082"/>
                <a:gd name="connsiteX20" fmla="*/ 195263 w 519113"/>
                <a:gd name="connsiteY20" fmla="*/ 280988 h 1031082"/>
                <a:gd name="connsiteX21" fmla="*/ 204788 w 519113"/>
                <a:gd name="connsiteY21" fmla="*/ 314325 h 1031082"/>
                <a:gd name="connsiteX22" fmla="*/ 230981 w 519113"/>
                <a:gd name="connsiteY22" fmla="*/ 469107 h 1031082"/>
                <a:gd name="connsiteX23" fmla="*/ 264319 w 519113"/>
                <a:gd name="connsiteY23" fmla="*/ 681038 h 1031082"/>
                <a:gd name="connsiteX24" fmla="*/ 292894 w 519113"/>
                <a:gd name="connsiteY24" fmla="*/ 890588 h 1031082"/>
                <a:gd name="connsiteX25" fmla="*/ 295275 w 519113"/>
                <a:gd name="connsiteY25" fmla="*/ 916782 h 1031082"/>
                <a:gd name="connsiteX26" fmla="*/ 307181 w 519113"/>
                <a:gd name="connsiteY26" fmla="*/ 952500 h 1031082"/>
                <a:gd name="connsiteX27" fmla="*/ 319088 w 519113"/>
                <a:gd name="connsiteY27" fmla="*/ 973932 h 1031082"/>
                <a:gd name="connsiteX28" fmla="*/ 338138 w 519113"/>
                <a:gd name="connsiteY28" fmla="*/ 995363 h 1031082"/>
                <a:gd name="connsiteX29" fmla="*/ 359569 w 519113"/>
                <a:gd name="connsiteY29" fmla="*/ 1012032 h 1031082"/>
                <a:gd name="connsiteX30" fmla="*/ 381000 w 519113"/>
                <a:gd name="connsiteY30" fmla="*/ 1023938 h 1031082"/>
                <a:gd name="connsiteX31" fmla="*/ 397669 w 519113"/>
                <a:gd name="connsiteY31" fmla="*/ 1028700 h 1031082"/>
                <a:gd name="connsiteX32" fmla="*/ 411956 w 519113"/>
                <a:gd name="connsiteY32" fmla="*/ 1031082 h 1031082"/>
                <a:gd name="connsiteX33" fmla="*/ 428625 w 519113"/>
                <a:gd name="connsiteY33" fmla="*/ 1031082 h 1031082"/>
                <a:gd name="connsiteX34" fmla="*/ 447675 w 519113"/>
                <a:gd name="connsiteY34" fmla="*/ 1023938 h 1031082"/>
                <a:gd name="connsiteX35" fmla="*/ 464344 w 519113"/>
                <a:gd name="connsiteY35" fmla="*/ 1012032 h 1031082"/>
                <a:gd name="connsiteX36" fmla="*/ 473869 w 519113"/>
                <a:gd name="connsiteY36" fmla="*/ 1002507 h 1031082"/>
                <a:gd name="connsiteX37" fmla="*/ 485775 w 519113"/>
                <a:gd name="connsiteY37" fmla="*/ 985838 h 1031082"/>
                <a:gd name="connsiteX38" fmla="*/ 500063 w 519113"/>
                <a:gd name="connsiteY38" fmla="*/ 962025 h 1031082"/>
                <a:gd name="connsiteX39" fmla="*/ 511969 w 519113"/>
                <a:gd name="connsiteY39" fmla="*/ 928688 h 1031082"/>
                <a:gd name="connsiteX40" fmla="*/ 519113 w 519113"/>
                <a:gd name="connsiteY40" fmla="*/ 892969 h 1031082"/>
                <a:gd name="connsiteX41" fmla="*/ 495300 w 519113"/>
                <a:gd name="connsiteY41" fmla="*/ 754857 h 1031082"/>
                <a:gd name="connsiteX42" fmla="*/ 452438 w 519113"/>
                <a:gd name="connsiteY42" fmla="*/ 531019 h 1031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19113" h="1031082">
                  <a:moveTo>
                    <a:pt x="452438" y="531019"/>
                  </a:moveTo>
                  <a:lnTo>
                    <a:pt x="431006" y="416719"/>
                  </a:lnTo>
                  <a:lnTo>
                    <a:pt x="395288" y="259557"/>
                  </a:lnTo>
                  <a:lnTo>
                    <a:pt x="376238" y="173832"/>
                  </a:lnTo>
                  <a:lnTo>
                    <a:pt x="247650" y="66675"/>
                  </a:lnTo>
                  <a:lnTo>
                    <a:pt x="204788" y="47625"/>
                  </a:lnTo>
                  <a:lnTo>
                    <a:pt x="133350" y="21432"/>
                  </a:lnTo>
                  <a:lnTo>
                    <a:pt x="80963" y="7144"/>
                  </a:lnTo>
                  <a:lnTo>
                    <a:pt x="59531" y="0"/>
                  </a:lnTo>
                  <a:lnTo>
                    <a:pt x="38100" y="0"/>
                  </a:lnTo>
                  <a:lnTo>
                    <a:pt x="23813" y="0"/>
                  </a:lnTo>
                  <a:lnTo>
                    <a:pt x="7144" y="4763"/>
                  </a:lnTo>
                  <a:lnTo>
                    <a:pt x="0" y="14288"/>
                  </a:lnTo>
                  <a:lnTo>
                    <a:pt x="0" y="23813"/>
                  </a:lnTo>
                  <a:lnTo>
                    <a:pt x="7144" y="45244"/>
                  </a:lnTo>
                  <a:lnTo>
                    <a:pt x="28575" y="64294"/>
                  </a:lnTo>
                  <a:lnTo>
                    <a:pt x="61913" y="88107"/>
                  </a:lnTo>
                  <a:lnTo>
                    <a:pt x="100013" y="123825"/>
                  </a:lnTo>
                  <a:lnTo>
                    <a:pt x="135731" y="166688"/>
                  </a:lnTo>
                  <a:lnTo>
                    <a:pt x="169069" y="219075"/>
                  </a:lnTo>
                  <a:lnTo>
                    <a:pt x="195263" y="280988"/>
                  </a:lnTo>
                  <a:lnTo>
                    <a:pt x="204788" y="314325"/>
                  </a:lnTo>
                  <a:lnTo>
                    <a:pt x="230981" y="469107"/>
                  </a:lnTo>
                  <a:lnTo>
                    <a:pt x="264319" y="681038"/>
                  </a:lnTo>
                  <a:lnTo>
                    <a:pt x="292894" y="890588"/>
                  </a:lnTo>
                  <a:lnTo>
                    <a:pt x="295275" y="916782"/>
                  </a:lnTo>
                  <a:lnTo>
                    <a:pt x="307181" y="952500"/>
                  </a:lnTo>
                  <a:lnTo>
                    <a:pt x="319088" y="973932"/>
                  </a:lnTo>
                  <a:lnTo>
                    <a:pt x="338138" y="995363"/>
                  </a:lnTo>
                  <a:lnTo>
                    <a:pt x="359569" y="1012032"/>
                  </a:lnTo>
                  <a:lnTo>
                    <a:pt x="381000" y="1023938"/>
                  </a:lnTo>
                  <a:lnTo>
                    <a:pt x="397669" y="1028700"/>
                  </a:lnTo>
                  <a:lnTo>
                    <a:pt x="411956" y="1031082"/>
                  </a:lnTo>
                  <a:lnTo>
                    <a:pt x="428625" y="1031082"/>
                  </a:lnTo>
                  <a:lnTo>
                    <a:pt x="447675" y="1023938"/>
                  </a:lnTo>
                  <a:lnTo>
                    <a:pt x="464344" y="1012032"/>
                  </a:lnTo>
                  <a:lnTo>
                    <a:pt x="473869" y="1002507"/>
                  </a:lnTo>
                  <a:lnTo>
                    <a:pt x="485775" y="985838"/>
                  </a:lnTo>
                  <a:lnTo>
                    <a:pt x="500063" y="962025"/>
                  </a:lnTo>
                  <a:lnTo>
                    <a:pt x="511969" y="928688"/>
                  </a:lnTo>
                  <a:lnTo>
                    <a:pt x="519113" y="892969"/>
                  </a:lnTo>
                  <a:lnTo>
                    <a:pt x="495300" y="754857"/>
                  </a:lnTo>
                  <a:lnTo>
                    <a:pt x="452438" y="5310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8111EBBF-E048-4457-9F03-BAF032D9C2A3}"/>
                </a:ext>
              </a:extLst>
            </p:cNvPr>
            <p:cNvSpPr/>
            <p:nvPr/>
          </p:nvSpPr>
          <p:spPr>
            <a:xfrm>
              <a:off x="4367213" y="4329113"/>
              <a:ext cx="485775" cy="841375"/>
            </a:xfrm>
            <a:custGeom>
              <a:avLst/>
              <a:gdLst>
                <a:gd name="connsiteX0" fmla="*/ 176212 w 485775"/>
                <a:gd name="connsiteY0" fmla="*/ 457200 h 840581"/>
                <a:gd name="connsiteX1" fmla="*/ 145256 w 485775"/>
                <a:gd name="connsiteY1" fmla="*/ 366712 h 840581"/>
                <a:gd name="connsiteX2" fmla="*/ 90487 w 485775"/>
                <a:gd name="connsiteY2" fmla="*/ 235743 h 840581"/>
                <a:gd name="connsiteX3" fmla="*/ 45243 w 485775"/>
                <a:gd name="connsiteY3" fmla="*/ 135731 h 840581"/>
                <a:gd name="connsiteX4" fmla="*/ 2381 w 485775"/>
                <a:gd name="connsiteY4" fmla="*/ 47625 h 840581"/>
                <a:gd name="connsiteX5" fmla="*/ 0 w 485775"/>
                <a:gd name="connsiteY5" fmla="*/ 28575 h 840581"/>
                <a:gd name="connsiteX6" fmla="*/ 0 w 485775"/>
                <a:gd name="connsiteY6" fmla="*/ 14287 h 840581"/>
                <a:gd name="connsiteX7" fmla="*/ 4762 w 485775"/>
                <a:gd name="connsiteY7" fmla="*/ 4762 h 840581"/>
                <a:gd name="connsiteX8" fmla="*/ 9525 w 485775"/>
                <a:gd name="connsiteY8" fmla="*/ 2381 h 840581"/>
                <a:gd name="connsiteX9" fmla="*/ 14287 w 485775"/>
                <a:gd name="connsiteY9" fmla="*/ 0 h 840581"/>
                <a:gd name="connsiteX10" fmla="*/ 23812 w 485775"/>
                <a:gd name="connsiteY10" fmla="*/ 0 h 840581"/>
                <a:gd name="connsiteX11" fmla="*/ 45243 w 485775"/>
                <a:gd name="connsiteY11" fmla="*/ 11906 h 840581"/>
                <a:gd name="connsiteX12" fmla="*/ 142875 w 485775"/>
                <a:gd name="connsiteY12" fmla="*/ 100012 h 840581"/>
                <a:gd name="connsiteX13" fmla="*/ 259556 w 485775"/>
                <a:gd name="connsiteY13" fmla="*/ 214312 h 840581"/>
                <a:gd name="connsiteX14" fmla="*/ 350043 w 485775"/>
                <a:gd name="connsiteY14" fmla="*/ 316706 h 840581"/>
                <a:gd name="connsiteX15" fmla="*/ 404812 w 485775"/>
                <a:gd name="connsiteY15" fmla="*/ 388143 h 840581"/>
                <a:gd name="connsiteX16" fmla="*/ 452437 w 485775"/>
                <a:gd name="connsiteY16" fmla="*/ 457200 h 840581"/>
                <a:gd name="connsiteX17" fmla="*/ 466725 w 485775"/>
                <a:gd name="connsiteY17" fmla="*/ 481012 h 840581"/>
                <a:gd name="connsiteX18" fmla="*/ 471487 w 485775"/>
                <a:gd name="connsiteY18" fmla="*/ 500062 h 840581"/>
                <a:gd name="connsiteX19" fmla="*/ 481012 w 485775"/>
                <a:gd name="connsiteY19" fmla="*/ 557212 h 840581"/>
                <a:gd name="connsiteX20" fmla="*/ 485775 w 485775"/>
                <a:gd name="connsiteY20" fmla="*/ 628650 h 840581"/>
                <a:gd name="connsiteX21" fmla="*/ 481012 w 485775"/>
                <a:gd name="connsiteY21" fmla="*/ 681037 h 840581"/>
                <a:gd name="connsiteX22" fmla="*/ 466725 w 485775"/>
                <a:gd name="connsiteY22" fmla="*/ 738187 h 840581"/>
                <a:gd name="connsiteX23" fmla="*/ 447675 w 485775"/>
                <a:gd name="connsiteY23" fmla="*/ 788193 h 840581"/>
                <a:gd name="connsiteX24" fmla="*/ 431006 w 485775"/>
                <a:gd name="connsiteY24" fmla="*/ 812006 h 840581"/>
                <a:gd name="connsiteX25" fmla="*/ 400050 w 485775"/>
                <a:gd name="connsiteY25" fmla="*/ 833437 h 840581"/>
                <a:gd name="connsiteX26" fmla="*/ 371475 w 485775"/>
                <a:gd name="connsiteY26" fmla="*/ 840581 h 840581"/>
                <a:gd name="connsiteX27" fmla="*/ 352425 w 485775"/>
                <a:gd name="connsiteY27" fmla="*/ 840581 h 840581"/>
                <a:gd name="connsiteX28" fmla="*/ 328612 w 485775"/>
                <a:gd name="connsiteY28" fmla="*/ 833437 h 840581"/>
                <a:gd name="connsiteX29" fmla="*/ 304800 w 485775"/>
                <a:gd name="connsiteY29" fmla="*/ 814387 h 840581"/>
                <a:gd name="connsiteX30" fmla="*/ 290512 w 485775"/>
                <a:gd name="connsiteY30" fmla="*/ 795337 h 840581"/>
                <a:gd name="connsiteX31" fmla="*/ 264318 w 485775"/>
                <a:gd name="connsiteY31" fmla="*/ 745331 h 840581"/>
                <a:gd name="connsiteX32" fmla="*/ 235743 w 485775"/>
                <a:gd name="connsiteY32" fmla="*/ 678656 h 840581"/>
                <a:gd name="connsiteX33" fmla="*/ 216693 w 485775"/>
                <a:gd name="connsiteY33" fmla="*/ 623887 h 840581"/>
                <a:gd name="connsiteX34" fmla="*/ 202406 w 485775"/>
                <a:gd name="connsiteY34" fmla="*/ 571500 h 840581"/>
                <a:gd name="connsiteX35" fmla="*/ 176212 w 485775"/>
                <a:gd name="connsiteY35" fmla="*/ 457200 h 840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485775" h="840581">
                  <a:moveTo>
                    <a:pt x="176212" y="457200"/>
                  </a:moveTo>
                  <a:lnTo>
                    <a:pt x="145256" y="366712"/>
                  </a:lnTo>
                  <a:lnTo>
                    <a:pt x="90487" y="235743"/>
                  </a:lnTo>
                  <a:lnTo>
                    <a:pt x="45243" y="135731"/>
                  </a:lnTo>
                  <a:lnTo>
                    <a:pt x="2381" y="47625"/>
                  </a:lnTo>
                  <a:lnTo>
                    <a:pt x="0" y="28575"/>
                  </a:lnTo>
                  <a:lnTo>
                    <a:pt x="0" y="14287"/>
                  </a:lnTo>
                  <a:lnTo>
                    <a:pt x="4762" y="4762"/>
                  </a:lnTo>
                  <a:lnTo>
                    <a:pt x="9525" y="2381"/>
                  </a:lnTo>
                  <a:lnTo>
                    <a:pt x="14287" y="0"/>
                  </a:lnTo>
                  <a:lnTo>
                    <a:pt x="23812" y="0"/>
                  </a:lnTo>
                  <a:lnTo>
                    <a:pt x="45243" y="11906"/>
                  </a:lnTo>
                  <a:lnTo>
                    <a:pt x="142875" y="100012"/>
                  </a:lnTo>
                  <a:lnTo>
                    <a:pt x="259556" y="214312"/>
                  </a:lnTo>
                  <a:lnTo>
                    <a:pt x="350043" y="316706"/>
                  </a:lnTo>
                  <a:lnTo>
                    <a:pt x="404812" y="388143"/>
                  </a:lnTo>
                  <a:lnTo>
                    <a:pt x="452437" y="457200"/>
                  </a:lnTo>
                  <a:lnTo>
                    <a:pt x="466725" y="481012"/>
                  </a:lnTo>
                  <a:lnTo>
                    <a:pt x="471487" y="500062"/>
                  </a:lnTo>
                  <a:lnTo>
                    <a:pt x="481012" y="557212"/>
                  </a:lnTo>
                  <a:lnTo>
                    <a:pt x="485775" y="628650"/>
                  </a:lnTo>
                  <a:lnTo>
                    <a:pt x="481012" y="681037"/>
                  </a:lnTo>
                  <a:lnTo>
                    <a:pt x="466725" y="738187"/>
                  </a:lnTo>
                  <a:lnTo>
                    <a:pt x="447675" y="788193"/>
                  </a:lnTo>
                  <a:lnTo>
                    <a:pt x="431006" y="812006"/>
                  </a:lnTo>
                  <a:lnTo>
                    <a:pt x="400050" y="833437"/>
                  </a:lnTo>
                  <a:lnTo>
                    <a:pt x="371475" y="840581"/>
                  </a:lnTo>
                  <a:lnTo>
                    <a:pt x="352425" y="840581"/>
                  </a:lnTo>
                  <a:lnTo>
                    <a:pt x="328612" y="833437"/>
                  </a:lnTo>
                  <a:lnTo>
                    <a:pt x="304800" y="814387"/>
                  </a:lnTo>
                  <a:lnTo>
                    <a:pt x="290512" y="795337"/>
                  </a:lnTo>
                  <a:lnTo>
                    <a:pt x="264318" y="745331"/>
                  </a:lnTo>
                  <a:lnTo>
                    <a:pt x="235743" y="678656"/>
                  </a:lnTo>
                  <a:lnTo>
                    <a:pt x="216693" y="623887"/>
                  </a:lnTo>
                  <a:lnTo>
                    <a:pt x="202406" y="571500"/>
                  </a:lnTo>
                  <a:lnTo>
                    <a:pt x="176212" y="457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CC1AE6AC-9509-42B4-9CB1-0678BE666265}"/>
                </a:ext>
              </a:extLst>
            </p:cNvPr>
            <p:cNvSpPr/>
            <p:nvPr/>
          </p:nvSpPr>
          <p:spPr>
            <a:xfrm>
              <a:off x="2609850" y="4443413"/>
              <a:ext cx="817563" cy="1233487"/>
            </a:xfrm>
            <a:custGeom>
              <a:avLst/>
              <a:gdLst>
                <a:gd name="connsiteX0" fmla="*/ 678656 w 816769"/>
                <a:gd name="connsiteY0" fmla="*/ 414337 h 1233487"/>
                <a:gd name="connsiteX1" fmla="*/ 604838 w 816769"/>
                <a:gd name="connsiteY1" fmla="*/ 540543 h 1233487"/>
                <a:gd name="connsiteX2" fmla="*/ 519113 w 816769"/>
                <a:gd name="connsiteY2" fmla="*/ 673893 h 1233487"/>
                <a:gd name="connsiteX3" fmla="*/ 426244 w 816769"/>
                <a:gd name="connsiteY3" fmla="*/ 804862 h 1233487"/>
                <a:gd name="connsiteX4" fmla="*/ 340519 w 816769"/>
                <a:gd name="connsiteY4" fmla="*/ 919162 h 1233487"/>
                <a:gd name="connsiteX5" fmla="*/ 247650 w 816769"/>
                <a:gd name="connsiteY5" fmla="*/ 1023937 h 1233487"/>
                <a:gd name="connsiteX6" fmla="*/ 142875 w 816769"/>
                <a:gd name="connsiteY6" fmla="*/ 1135856 h 1233487"/>
                <a:gd name="connsiteX7" fmla="*/ 64294 w 816769"/>
                <a:gd name="connsiteY7" fmla="*/ 1214437 h 1233487"/>
                <a:gd name="connsiteX8" fmla="*/ 40481 w 816769"/>
                <a:gd name="connsiteY8" fmla="*/ 1228725 h 1233487"/>
                <a:gd name="connsiteX9" fmla="*/ 19050 w 816769"/>
                <a:gd name="connsiteY9" fmla="*/ 1233487 h 1233487"/>
                <a:gd name="connsiteX10" fmla="*/ 7144 w 816769"/>
                <a:gd name="connsiteY10" fmla="*/ 1228725 h 1233487"/>
                <a:gd name="connsiteX11" fmla="*/ 0 w 816769"/>
                <a:gd name="connsiteY11" fmla="*/ 1214437 h 1233487"/>
                <a:gd name="connsiteX12" fmla="*/ 11906 w 816769"/>
                <a:gd name="connsiteY12" fmla="*/ 1171575 h 1233487"/>
                <a:gd name="connsiteX13" fmla="*/ 97631 w 816769"/>
                <a:gd name="connsiteY13" fmla="*/ 1031081 h 1233487"/>
                <a:gd name="connsiteX14" fmla="*/ 209550 w 816769"/>
                <a:gd name="connsiteY14" fmla="*/ 845343 h 1233487"/>
                <a:gd name="connsiteX15" fmla="*/ 307181 w 816769"/>
                <a:gd name="connsiteY15" fmla="*/ 683418 h 1233487"/>
                <a:gd name="connsiteX16" fmla="*/ 376238 w 816769"/>
                <a:gd name="connsiteY16" fmla="*/ 557212 h 1233487"/>
                <a:gd name="connsiteX17" fmla="*/ 416719 w 816769"/>
                <a:gd name="connsiteY17" fmla="*/ 483393 h 1233487"/>
                <a:gd name="connsiteX18" fmla="*/ 438150 w 816769"/>
                <a:gd name="connsiteY18" fmla="*/ 435768 h 1233487"/>
                <a:gd name="connsiteX19" fmla="*/ 457200 w 816769"/>
                <a:gd name="connsiteY19" fmla="*/ 378618 h 1233487"/>
                <a:gd name="connsiteX20" fmla="*/ 471488 w 816769"/>
                <a:gd name="connsiteY20" fmla="*/ 326231 h 1233487"/>
                <a:gd name="connsiteX21" fmla="*/ 478631 w 816769"/>
                <a:gd name="connsiteY21" fmla="*/ 283368 h 1233487"/>
                <a:gd name="connsiteX22" fmla="*/ 483394 w 816769"/>
                <a:gd name="connsiteY22" fmla="*/ 240506 h 1233487"/>
                <a:gd name="connsiteX23" fmla="*/ 481013 w 816769"/>
                <a:gd name="connsiteY23" fmla="*/ 226218 h 1233487"/>
                <a:gd name="connsiteX24" fmla="*/ 476250 w 816769"/>
                <a:gd name="connsiteY24" fmla="*/ 195262 h 1233487"/>
                <a:gd name="connsiteX25" fmla="*/ 464344 w 816769"/>
                <a:gd name="connsiteY25" fmla="*/ 164306 h 1233487"/>
                <a:gd name="connsiteX26" fmla="*/ 442913 w 816769"/>
                <a:gd name="connsiteY26" fmla="*/ 123825 h 1233487"/>
                <a:gd name="connsiteX27" fmla="*/ 414338 w 816769"/>
                <a:gd name="connsiteY27" fmla="*/ 88106 h 1233487"/>
                <a:gd name="connsiteX28" fmla="*/ 385763 w 816769"/>
                <a:gd name="connsiteY28" fmla="*/ 47625 h 1233487"/>
                <a:gd name="connsiteX29" fmla="*/ 381000 w 816769"/>
                <a:gd name="connsiteY29" fmla="*/ 26193 h 1233487"/>
                <a:gd name="connsiteX30" fmla="*/ 381000 w 816769"/>
                <a:gd name="connsiteY30" fmla="*/ 9525 h 1233487"/>
                <a:gd name="connsiteX31" fmla="*/ 385763 w 816769"/>
                <a:gd name="connsiteY31" fmla="*/ 2381 h 1233487"/>
                <a:gd name="connsiteX32" fmla="*/ 395288 w 816769"/>
                <a:gd name="connsiteY32" fmla="*/ 0 h 1233487"/>
                <a:gd name="connsiteX33" fmla="*/ 419100 w 816769"/>
                <a:gd name="connsiteY33" fmla="*/ 4762 h 1233487"/>
                <a:gd name="connsiteX34" fmla="*/ 442913 w 816769"/>
                <a:gd name="connsiteY34" fmla="*/ 14287 h 1233487"/>
                <a:gd name="connsiteX35" fmla="*/ 495300 w 816769"/>
                <a:gd name="connsiteY35" fmla="*/ 28575 h 1233487"/>
                <a:gd name="connsiteX36" fmla="*/ 581025 w 816769"/>
                <a:gd name="connsiteY36" fmla="*/ 57150 h 1233487"/>
                <a:gd name="connsiteX37" fmla="*/ 657225 w 816769"/>
                <a:gd name="connsiteY37" fmla="*/ 92868 h 1233487"/>
                <a:gd name="connsiteX38" fmla="*/ 723900 w 816769"/>
                <a:gd name="connsiteY38" fmla="*/ 138112 h 1233487"/>
                <a:gd name="connsiteX39" fmla="*/ 771525 w 816769"/>
                <a:gd name="connsiteY39" fmla="*/ 180975 h 1233487"/>
                <a:gd name="connsiteX40" fmla="*/ 797719 w 816769"/>
                <a:gd name="connsiteY40" fmla="*/ 207168 h 1233487"/>
                <a:gd name="connsiteX41" fmla="*/ 809625 w 816769"/>
                <a:gd name="connsiteY41" fmla="*/ 228600 h 1233487"/>
                <a:gd name="connsiteX42" fmla="*/ 814388 w 816769"/>
                <a:gd name="connsiteY42" fmla="*/ 242887 h 1233487"/>
                <a:gd name="connsiteX43" fmla="*/ 816769 w 816769"/>
                <a:gd name="connsiteY43" fmla="*/ 259556 h 1233487"/>
                <a:gd name="connsiteX44" fmla="*/ 816769 w 816769"/>
                <a:gd name="connsiteY44" fmla="*/ 276225 h 1233487"/>
                <a:gd name="connsiteX45" fmla="*/ 809625 w 816769"/>
                <a:gd name="connsiteY45" fmla="*/ 290512 h 1233487"/>
                <a:gd name="connsiteX46" fmla="*/ 792956 w 816769"/>
                <a:gd name="connsiteY46" fmla="*/ 309562 h 1233487"/>
                <a:gd name="connsiteX47" fmla="*/ 766763 w 816769"/>
                <a:gd name="connsiteY47" fmla="*/ 319087 h 1233487"/>
                <a:gd name="connsiteX48" fmla="*/ 740569 w 816769"/>
                <a:gd name="connsiteY48" fmla="*/ 326231 h 1233487"/>
                <a:gd name="connsiteX49" fmla="*/ 728663 w 816769"/>
                <a:gd name="connsiteY49" fmla="*/ 328612 h 1233487"/>
                <a:gd name="connsiteX50" fmla="*/ 678656 w 816769"/>
                <a:gd name="connsiteY50" fmla="*/ 414337 h 1233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816769" h="1233487">
                  <a:moveTo>
                    <a:pt x="678656" y="414337"/>
                  </a:moveTo>
                  <a:lnTo>
                    <a:pt x="604838" y="540543"/>
                  </a:lnTo>
                  <a:lnTo>
                    <a:pt x="519113" y="673893"/>
                  </a:lnTo>
                  <a:lnTo>
                    <a:pt x="426244" y="804862"/>
                  </a:lnTo>
                  <a:lnTo>
                    <a:pt x="340519" y="919162"/>
                  </a:lnTo>
                  <a:lnTo>
                    <a:pt x="247650" y="1023937"/>
                  </a:lnTo>
                  <a:lnTo>
                    <a:pt x="142875" y="1135856"/>
                  </a:lnTo>
                  <a:lnTo>
                    <a:pt x="64294" y="1214437"/>
                  </a:lnTo>
                  <a:lnTo>
                    <a:pt x="40481" y="1228725"/>
                  </a:lnTo>
                  <a:lnTo>
                    <a:pt x="19050" y="1233487"/>
                  </a:lnTo>
                  <a:lnTo>
                    <a:pt x="7144" y="1228725"/>
                  </a:lnTo>
                  <a:lnTo>
                    <a:pt x="0" y="1214437"/>
                  </a:lnTo>
                  <a:lnTo>
                    <a:pt x="11906" y="1171575"/>
                  </a:lnTo>
                  <a:lnTo>
                    <a:pt x="97631" y="1031081"/>
                  </a:lnTo>
                  <a:lnTo>
                    <a:pt x="209550" y="845343"/>
                  </a:lnTo>
                  <a:lnTo>
                    <a:pt x="307181" y="683418"/>
                  </a:lnTo>
                  <a:lnTo>
                    <a:pt x="376238" y="557212"/>
                  </a:lnTo>
                  <a:lnTo>
                    <a:pt x="416719" y="483393"/>
                  </a:lnTo>
                  <a:lnTo>
                    <a:pt x="438150" y="435768"/>
                  </a:lnTo>
                  <a:lnTo>
                    <a:pt x="457200" y="378618"/>
                  </a:lnTo>
                  <a:lnTo>
                    <a:pt x="471488" y="326231"/>
                  </a:lnTo>
                  <a:lnTo>
                    <a:pt x="478631" y="283368"/>
                  </a:lnTo>
                  <a:lnTo>
                    <a:pt x="483394" y="240506"/>
                  </a:lnTo>
                  <a:lnTo>
                    <a:pt x="481013" y="226218"/>
                  </a:lnTo>
                  <a:lnTo>
                    <a:pt x="476250" y="195262"/>
                  </a:lnTo>
                  <a:lnTo>
                    <a:pt x="464344" y="164306"/>
                  </a:lnTo>
                  <a:lnTo>
                    <a:pt x="442913" y="123825"/>
                  </a:lnTo>
                  <a:lnTo>
                    <a:pt x="414338" y="88106"/>
                  </a:lnTo>
                  <a:lnTo>
                    <a:pt x="385763" y="47625"/>
                  </a:lnTo>
                  <a:lnTo>
                    <a:pt x="381000" y="26193"/>
                  </a:lnTo>
                  <a:lnTo>
                    <a:pt x="381000" y="9525"/>
                  </a:lnTo>
                  <a:lnTo>
                    <a:pt x="385763" y="2381"/>
                  </a:lnTo>
                  <a:lnTo>
                    <a:pt x="395288" y="0"/>
                  </a:lnTo>
                  <a:lnTo>
                    <a:pt x="419100" y="4762"/>
                  </a:lnTo>
                  <a:lnTo>
                    <a:pt x="442913" y="14287"/>
                  </a:lnTo>
                  <a:lnTo>
                    <a:pt x="495300" y="28575"/>
                  </a:lnTo>
                  <a:lnTo>
                    <a:pt x="581025" y="57150"/>
                  </a:lnTo>
                  <a:lnTo>
                    <a:pt x="657225" y="92868"/>
                  </a:lnTo>
                  <a:lnTo>
                    <a:pt x="723900" y="138112"/>
                  </a:lnTo>
                  <a:lnTo>
                    <a:pt x="771525" y="180975"/>
                  </a:lnTo>
                  <a:lnTo>
                    <a:pt x="797719" y="207168"/>
                  </a:lnTo>
                  <a:lnTo>
                    <a:pt x="809625" y="228600"/>
                  </a:lnTo>
                  <a:lnTo>
                    <a:pt x="814388" y="242887"/>
                  </a:lnTo>
                  <a:lnTo>
                    <a:pt x="816769" y="259556"/>
                  </a:lnTo>
                  <a:lnTo>
                    <a:pt x="816769" y="276225"/>
                  </a:lnTo>
                  <a:lnTo>
                    <a:pt x="809625" y="290512"/>
                  </a:lnTo>
                  <a:lnTo>
                    <a:pt x="792956" y="309562"/>
                  </a:lnTo>
                  <a:lnTo>
                    <a:pt x="766763" y="319087"/>
                  </a:lnTo>
                  <a:lnTo>
                    <a:pt x="740569" y="326231"/>
                  </a:lnTo>
                  <a:lnTo>
                    <a:pt x="728663" y="328612"/>
                  </a:lnTo>
                  <a:lnTo>
                    <a:pt x="678656" y="414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F38FE926-D018-453B-8822-1D72C8C050D1}"/>
                </a:ext>
              </a:extLst>
            </p:cNvPr>
            <p:cNvSpPr/>
            <p:nvPr/>
          </p:nvSpPr>
          <p:spPr>
            <a:xfrm>
              <a:off x="6296025" y="1741488"/>
              <a:ext cx="661988" cy="815975"/>
            </a:xfrm>
            <a:custGeom>
              <a:avLst/>
              <a:gdLst>
                <a:gd name="connsiteX0" fmla="*/ 338138 w 661988"/>
                <a:gd name="connsiteY0" fmla="*/ 497681 h 816769"/>
                <a:gd name="connsiteX1" fmla="*/ 292894 w 661988"/>
                <a:gd name="connsiteY1" fmla="*/ 407194 h 816769"/>
                <a:gd name="connsiteX2" fmla="*/ 257175 w 661988"/>
                <a:gd name="connsiteY2" fmla="*/ 345281 h 816769"/>
                <a:gd name="connsiteX3" fmla="*/ 223838 w 661988"/>
                <a:gd name="connsiteY3" fmla="*/ 290512 h 816769"/>
                <a:gd name="connsiteX4" fmla="*/ 188119 w 661988"/>
                <a:gd name="connsiteY4" fmla="*/ 235744 h 816769"/>
                <a:gd name="connsiteX5" fmla="*/ 150019 w 661988"/>
                <a:gd name="connsiteY5" fmla="*/ 185737 h 816769"/>
                <a:gd name="connsiteX6" fmla="*/ 114300 w 661988"/>
                <a:gd name="connsiteY6" fmla="*/ 142875 h 816769"/>
                <a:gd name="connsiteX7" fmla="*/ 66675 w 661988"/>
                <a:gd name="connsiteY7" fmla="*/ 92869 h 816769"/>
                <a:gd name="connsiteX8" fmla="*/ 23813 w 661988"/>
                <a:gd name="connsiteY8" fmla="*/ 52387 h 816769"/>
                <a:gd name="connsiteX9" fmla="*/ 7144 w 661988"/>
                <a:gd name="connsiteY9" fmla="*/ 33337 h 816769"/>
                <a:gd name="connsiteX10" fmla="*/ 0 w 661988"/>
                <a:gd name="connsiteY10" fmla="*/ 19050 h 816769"/>
                <a:gd name="connsiteX11" fmla="*/ 0 w 661988"/>
                <a:gd name="connsiteY11" fmla="*/ 7144 h 816769"/>
                <a:gd name="connsiteX12" fmla="*/ 9525 w 661988"/>
                <a:gd name="connsiteY12" fmla="*/ 0 h 816769"/>
                <a:gd name="connsiteX13" fmla="*/ 26194 w 661988"/>
                <a:gd name="connsiteY13" fmla="*/ 2381 h 816769"/>
                <a:gd name="connsiteX14" fmla="*/ 71438 w 661988"/>
                <a:gd name="connsiteY14" fmla="*/ 21431 h 816769"/>
                <a:gd name="connsiteX15" fmla="*/ 188119 w 661988"/>
                <a:gd name="connsiteY15" fmla="*/ 83344 h 816769"/>
                <a:gd name="connsiteX16" fmla="*/ 311944 w 661988"/>
                <a:gd name="connsiteY16" fmla="*/ 161925 h 816769"/>
                <a:gd name="connsiteX17" fmla="*/ 373856 w 661988"/>
                <a:gd name="connsiteY17" fmla="*/ 204787 h 816769"/>
                <a:gd name="connsiteX18" fmla="*/ 445294 w 661988"/>
                <a:gd name="connsiteY18" fmla="*/ 257175 h 816769"/>
                <a:gd name="connsiteX19" fmla="*/ 490538 w 661988"/>
                <a:gd name="connsiteY19" fmla="*/ 290512 h 816769"/>
                <a:gd name="connsiteX20" fmla="*/ 542925 w 661988"/>
                <a:gd name="connsiteY20" fmla="*/ 338137 h 816769"/>
                <a:gd name="connsiteX21" fmla="*/ 578644 w 661988"/>
                <a:gd name="connsiteY21" fmla="*/ 381000 h 816769"/>
                <a:gd name="connsiteX22" fmla="*/ 604838 w 661988"/>
                <a:gd name="connsiteY22" fmla="*/ 419100 h 816769"/>
                <a:gd name="connsiteX23" fmla="*/ 628650 w 661988"/>
                <a:gd name="connsiteY23" fmla="*/ 464344 h 816769"/>
                <a:gd name="connsiteX24" fmla="*/ 650081 w 661988"/>
                <a:gd name="connsiteY24" fmla="*/ 531019 h 816769"/>
                <a:gd name="connsiteX25" fmla="*/ 659606 w 661988"/>
                <a:gd name="connsiteY25" fmla="*/ 590550 h 816769"/>
                <a:gd name="connsiteX26" fmla="*/ 661988 w 661988"/>
                <a:gd name="connsiteY26" fmla="*/ 638175 h 816769"/>
                <a:gd name="connsiteX27" fmla="*/ 657225 w 661988"/>
                <a:gd name="connsiteY27" fmla="*/ 683419 h 816769"/>
                <a:gd name="connsiteX28" fmla="*/ 650081 w 661988"/>
                <a:gd name="connsiteY28" fmla="*/ 719137 h 816769"/>
                <a:gd name="connsiteX29" fmla="*/ 635794 w 661988"/>
                <a:gd name="connsiteY29" fmla="*/ 752475 h 816769"/>
                <a:gd name="connsiteX30" fmla="*/ 616744 w 661988"/>
                <a:gd name="connsiteY30" fmla="*/ 778669 h 816769"/>
                <a:gd name="connsiteX31" fmla="*/ 597694 w 661988"/>
                <a:gd name="connsiteY31" fmla="*/ 795337 h 816769"/>
                <a:gd name="connsiteX32" fmla="*/ 571500 w 661988"/>
                <a:gd name="connsiteY32" fmla="*/ 809625 h 816769"/>
                <a:gd name="connsiteX33" fmla="*/ 550069 w 661988"/>
                <a:gd name="connsiteY33" fmla="*/ 816769 h 816769"/>
                <a:gd name="connsiteX34" fmla="*/ 533400 w 661988"/>
                <a:gd name="connsiteY34" fmla="*/ 816769 h 816769"/>
                <a:gd name="connsiteX35" fmla="*/ 500063 w 661988"/>
                <a:gd name="connsiteY35" fmla="*/ 809625 h 816769"/>
                <a:gd name="connsiteX36" fmla="*/ 473869 w 661988"/>
                <a:gd name="connsiteY36" fmla="*/ 795337 h 816769"/>
                <a:gd name="connsiteX37" fmla="*/ 454819 w 661988"/>
                <a:gd name="connsiteY37" fmla="*/ 773906 h 816769"/>
                <a:gd name="connsiteX38" fmla="*/ 445294 w 661988"/>
                <a:gd name="connsiteY38" fmla="*/ 750094 h 816769"/>
                <a:gd name="connsiteX39" fmla="*/ 423863 w 661988"/>
                <a:gd name="connsiteY39" fmla="*/ 695325 h 816769"/>
                <a:gd name="connsiteX40" fmla="*/ 338138 w 661988"/>
                <a:gd name="connsiteY40" fmla="*/ 497681 h 816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61988" h="816769">
                  <a:moveTo>
                    <a:pt x="338138" y="497681"/>
                  </a:moveTo>
                  <a:lnTo>
                    <a:pt x="292894" y="407194"/>
                  </a:lnTo>
                  <a:lnTo>
                    <a:pt x="257175" y="345281"/>
                  </a:lnTo>
                  <a:lnTo>
                    <a:pt x="223838" y="290512"/>
                  </a:lnTo>
                  <a:lnTo>
                    <a:pt x="188119" y="235744"/>
                  </a:lnTo>
                  <a:lnTo>
                    <a:pt x="150019" y="185737"/>
                  </a:lnTo>
                  <a:lnTo>
                    <a:pt x="114300" y="142875"/>
                  </a:lnTo>
                  <a:lnTo>
                    <a:pt x="66675" y="92869"/>
                  </a:lnTo>
                  <a:lnTo>
                    <a:pt x="23813" y="52387"/>
                  </a:lnTo>
                  <a:lnTo>
                    <a:pt x="7144" y="33337"/>
                  </a:lnTo>
                  <a:lnTo>
                    <a:pt x="0" y="19050"/>
                  </a:lnTo>
                  <a:lnTo>
                    <a:pt x="0" y="7144"/>
                  </a:lnTo>
                  <a:lnTo>
                    <a:pt x="9525" y="0"/>
                  </a:lnTo>
                  <a:lnTo>
                    <a:pt x="26194" y="2381"/>
                  </a:lnTo>
                  <a:lnTo>
                    <a:pt x="71438" y="21431"/>
                  </a:lnTo>
                  <a:lnTo>
                    <a:pt x="188119" y="83344"/>
                  </a:lnTo>
                  <a:lnTo>
                    <a:pt x="311944" y="161925"/>
                  </a:lnTo>
                  <a:lnTo>
                    <a:pt x="373856" y="204787"/>
                  </a:lnTo>
                  <a:lnTo>
                    <a:pt x="445294" y="257175"/>
                  </a:lnTo>
                  <a:lnTo>
                    <a:pt x="490538" y="290512"/>
                  </a:lnTo>
                  <a:lnTo>
                    <a:pt x="542925" y="338137"/>
                  </a:lnTo>
                  <a:lnTo>
                    <a:pt x="578644" y="381000"/>
                  </a:lnTo>
                  <a:lnTo>
                    <a:pt x="604838" y="419100"/>
                  </a:lnTo>
                  <a:lnTo>
                    <a:pt x="628650" y="464344"/>
                  </a:lnTo>
                  <a:lnTo>
                    <a:pt x="650081" y="531019"/>
                  </a:lnTo>
                  <a:lnTo>
                    <a:pt x="659606" y="590550"/>
                  </a:lnTo>
                  <a:lnTo>
                    <a:pt x="661988" y="638175"/>
                  </a:lnTo>
                  <a:lnTo>
                    <a:pt x="657225" y="683419"/>
                  </a:lnTo>
                  <a:lnTo>
                    <a:pt x="650081" y="719137"/>
                  </a:lnTo>
                  <a:lnTo>
                    <a:pt x="635794" y="752475"/>
                  </a:lnTo>
                  <a:lnTo>
                    <a:pt x="616744" y="778669"/>
                  </a:lnTo>
                  <a:lnTo>
                    <a:pt x="597694" y="795337"/>
                  </a:lnTo>
                  <a:lnTo>
                    <a:pt x="571500" y="809625"/>
                  </a:lnTo>
                  <a:lnTo>
                    <a:pt x="550069" y="816769"/>
                  </a:lnTo>
                  <a:lnTo>
                    <a:pt x="533400" y="816769"/>
                  </a:lnTo>
                  <a:lnTo>
                    <a:pt x="500063" y="809625"/>
                  </a:lnTo>
                  <a:lnTo>
                    <a:pt x="473869" y="795337"/>
                  </a:lnTo>
                  <a:lnTo>
                    <a:pt x="454819" y="773906"/>
                  </a:lnTo>
                  <a:lnTo>
                    <a:pt x="445294" y="750094"/>
                  </a:lnTo>
                  <a:lnTo>
                    <a:pt x="423863" y="695325"/>
                  </a:lnTo>
                  <a:lnTo>
                    <a:pt x="338138" y="4976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8977F354-2EBC-4E55-910B-476DB0D57BA5}"/>
                </a:ext>
              </a:extLst>
            </p:cNvPr>
            <p:cNvSpPr/>
            <p:nvPr/>
          </p:nvSpPr>
          <p:spPr>
            <a:xfrm>
              <a:off x="4772025" y="2735263"/>
              <a:ext cx="2274888" cy="542925"/>
            </a:xfrm>
            <a:custGeom>
              <a:avLst/>
              <a:gdLst>
                <a:gd name="connsiteX0" fmla="*/ 1597819 w 2274094"/>
                <a:gd name="connsiteY0" fmla="*/ 111919 h 542925"/>
                <a:gd name="connsiteX1" fmla="*/ 1483519 w 2274094"/>
                <a:gd name="connsiteY1" fmla="*/ 133350 h 542925"/>
                <a:gd name="connsiteX2" fmla="*/ 1373981 w 2274094"/>
                <a:gd name="connsiteY2" fmla="*/ 150019 h 542925"/>
                <a:gd name="connsiteX3" fmla="*/ 1290638 w 2274094"/>
                <a:gd name="connsiteY3" fmla="*/ 164307 h 542925"/>
                <a:gd name="connsiteX4" fmla="*/ 1152525 w 2274094"/>
                <a:gd name="connsiteY4" fmla="*/ 183357 h 542925"/>
                <a:gd name="connsiteX5" fmla="*/ 907256 w 2274094"/>
                <a:gd name="connsiteY5" fmla="*/ 228600 h 542925"/>
                <a:gd name="connsiteX6" fmla="*/ 750094 w 2274094"/>
                <a:gd name="connsiteY6" fmla="*/ 257175 h 542925"/>
                <a:gd name="connsiteX7" fmla="*/ 631031 w 2274094"/>
                <a:gd name="connsiteY7" fmla="*/ 276225 h 542925"/>
                <a:gd name="connsiteX8" fmla="*/ 533400 w 2274094"/>
                <a:gd name="connsiteY8" fmla="*/ 288132 h 542925"/>
                <a:gd name="connsiteX9" fmla="*/ 473869 w 2274094"/>
                <a:gd name="connsiteY9" fmla="*/ 290513 h 542925"/>
                <a:gd name="connsiteX10" fmla="*/ 438150 w 2274094"/>
                <a:gd name="connsiteY10" fmla="*/ 288132 h 542925"/>
                <a:gd name="connsiteX11" fmla="*/ 364331 w 2274094"/>
                <a:gd name="connsiteY11" fmla="*/ 276225 h 542925"/>
                <a:gd name="connsiteX12" fmla="*/ 283369 w 2274094"/>
                <a:gd name="connsiteY12" fmla="*/ 261938 h 542925"/>
                <a:gd name="connsiteX13" fmla="*/ 171450 w 2274094"/>
                <a:gd name="connsiteY13" fmla="*/ 235744 h 542925"/>
                <a:gd name="connsiteX14" fmla="*/ 80963 w 2274094"/>
                <a:gd name="connsiteY14" fmla="*/ 209550 h 542925"/>
                <a:gd name="connsiteX15" fmla="*/ 35719 w 2274094"/>
                <a:gd name="connsiteY15" fmla="*/ 190500 h 542925"/>
                <a:gd name="connsiteX16" fmla="*/ 16669 w 2274094"/>
                <a:gd name="connsiteY16" fmla="*/ 188119 h 542925"/>
                <a:gd name="connsiteX17" fmla="*/ 4763 w 2274094"/>
                <a:gd name="connsiteY17" fmla="*/ 190500 h 542925"/>
                <a:gd name="connsiteX18" fmla="*/ 0 w 2274094"/>
                <a:gd name="connsiteY18" fmla="*/ 195263 h 542925"/>
                <a:gd name="connsiteX19" fmla="*/ 2381 w 2274094"/>
                <a:gd name="connsiteY19" fmla="*/ 214313 h 542925"/>
                <a:gd name="connsiteX20" fmla="*/ 11906 w 2274094"/>
                <a:gd name="connsiteY20" fmla="*/ 238125 h 542925"/>
                <a:gd name="connsiteX21" fmla="*/ 52388 w 2274094"/>
                <a:gd name="connsiteY21" fmla="*/ 278607 h 542925"/>
                <a:gd name="connsiteX22" fmla="*/ 207169 w 2274094"/>
                <a:gd name="connsiteY22" fmla="*/ 402432 h 542925"/>
                <a:gd name="connsiteX23" fmla="*/ 266700 w 2274094"/>
                <a:gd name="connsiteY23" fmla="*/ 450057 h 542925"/>
                <a:gd name="connsiteX24" fmla="*/ 307181 w 2274094"/>
                <a:gd name="connsiteY24" fmla="*/ 488157 h 542925"/>
                <a:gd name="connsiteX25" fmla="*/ 330994 w 2274094"/>
                <a:gd name="connsiteY25" fmla="*/ 507207 h 542925"/>
                <a:gd name="connsiteX26" fmla="*/ 354806 w 2274094"/>
                <a:gd name="connsiteY26" fmla="*/ 521494 h 542925"/>
                <a:gd name="connsiteX27" fmla="*/ 381000 w 2274094"/>
                <a:gd name="connsiteY27" fmla="*/ 533400 h 542925"/>
                <a:gd name="connsiteX28" fmla="*/ 404813 w 2274094"/>
                <a:gd name="connsiteY28" fmla="*/ 540544 h 542925"/>
                <a:gd name="connsiteX29" fmla="*/ 421481 w 2274094"/>
                <a:gd name="connsiteY29" fmla="*/ 542925 h 542925"/>
                <a:gd name="connsiteX30" fmla="*/ 461963 w 2274094"/>
                <a:gd name="connsiteY30" fmla="*/ 531019 h 542925"/>
                <a:gd name="connsiteX31" fmla="*/ 552450 w 2274094"/>
                <a:gd name="connsiteY31" fmla="*/ 497682 h 542925"/>
                <a:gd name="connsiteX32" fmla="*/ 619125 w 2274094"/>
                <a:gd name="connsiteY32" fmla="*/ 471488 h 542925"/>
                <a:gd name="connsiteX33" fmla="*/ 669131 w 2274094"/>
                <a:gd name="connsiteY33" fmla="*/ 454819 h 542925"/>
                <a:gd name="connsiteX34" fmla="*/ 726281 w 2274094"/>
                <a:gd name="connsiteY34" fmla="*/ 440532 h 542925"/>
                <a:gd name="connsiteX35" fmla="*/ 823913 w 2274094"/>
                <a:gd name="connsiteY35" fmla="*/ 419100 h 542925"/>
                <a:gd name="connsiteX36" fmla="*/ 933450 w 2274094"/>
                <a:gd name="connsiteY36" fmla="*/ 397669 h 542925"/>
                <a:gd name="connsiteX37" fmla="*/ 1207294 w 2274094"/>
                <a:gd name="connsiteY37" fmla="*/ 345282 h 542925"/>
                <a:gd name="connsiteX38" fmla="*/ 1340644 w 2274094"/>
                <a:gd name="connsiteY38" fmla="*/ 316707 h 542925"/>
                <a:gd name="connsiteX39" fmla="*/ 1440656 w 2274094"/>
                <a:gd name="connsiteY39" fmla="*/ 302419 h 542925"/>
                <a:gd name="connsiteX40" fmla="*/ 1550194 w 2274094"/>
                <a:gd name="connsiteY40" fmla="*/ 288132 h 542925"/>
                <a:gd name="connsiteX41" fmla="*/ 1652588 w 2274094"/>
                <a:gd name="connsiteY41" fmla="*/ 278607 h 542925"/>
                <a:gd name="connsiteX42" fmla="*/ 1781175 w 2274094"/>
                <a:gd name="connsiteY42" fmla="*/ 271463 h 542925"/>
                <a:gd name="connsiteX43" fmla="*/ 1938338 w 2274094"/>
                <a:gd name="connsiteY43" fmla="*/ 269082 h 542925"/>
                <a:gd name="connsiteX44" fmla="*/ 2107406 w 2274094"/>
                <a:gd name="connsiteY44" fmla="*/ 269082 h 542925"/>
                <a:gd name="connsiteX45" fmla="*/ 2140744 w 2274094"/>
                <a:gd name="connsiteY45" fmla="*/ 269082 h 542925"/>
                <a:gd name="connsiteX46" fmla="*/ 2176463 w 2274094"/>
                <a:gd name="connsiteY46" fmla="*/ 261938 h 542925"/>
                <a:gd name="connsiteX47" fmla="*/ 2200275 w 2274094"/>
                <a:gd name="connsiteY47" fmla="*/ 254794 h 542925"/>
                <a:gd name="connsiteX48" fmla="*/ 2235994 w 2274094"/>
                <a:gd name="connsiteY48" fmla="*/ 240507 h 542925"/>
                <a:gd name="connsiteX49" fmla="*/ 2255044 w 2274094"/>
                <a:gd name="connsiteY49" fmla="*/ 230982 h 542925"/>
                <a:gd name="connsiteX50" fmla="*/ 2266950 w 2274094"/>
                <a:gd name="connsiteY50" fmla="*/ 216694 h 542925"/>
                <a:gd name="connsiteX51" fmla="*/ 2271713 w 2274094"/>
                <a:gd name="connsiteY51" fmla="*/ 207169 h 542925"/>
                <a:gd name="connsiteX52" fmla="*/ 2274094 w 2274094"/>
                <a:gd name="connsiteY52" fmla="*/ 192882 h 542925"/>
                <a:gd name="connsiteX53" fmla="*/ 2274094 w 2274094"/>
                <a:gd name="connsiteY53" fmla="*/ 180975 h 542925"/>
                <a:gd name="connsiteX54" fmla="*/ 2266950 w 2274094"/>
                <a:gd name="connsiteY54" fmla="*/ 164307 h 542925"/>
                <a:gd name="connsiteX55" fmla="*/ 2257425 w 2274094"/>
                <a:gd name="connsiteY55" fmla="*/ 150019 h 542925"/>
                <a:gd name="connsiteX56" fmla="*/ 2243138 w 2274094"/>
                <a:gd name="connsiteY56" fmla="*/ 135732 h 542925"/>
                <a:gd name="connsiteX57" fmla="*/ 2212181 w 2274094"/>
                <a:gd name="connsiteY57" fmla="*/ 109538 h 542925"/>
                <a:gd name="connsiteX58" fmla="*/ 2190750 w 2274094"/>
                <a:gd name="connsiteY58" fmla="*/ 95250 h 542925"/>
                <a:gd name="connsiteX59" fmla="*/ 2164556 w 2274094"/>
                <a:gd name="connsiteY59" fmla="*/ 80963 h 542925"/>
                <a:gd name="connsiteX60" fmla="*/ 2093119 w 2274094"/>
                <a:gd name="connsiteY60" fmla="*/ 54769 h 542925"/>
                <a:gd name="connsiteX61" fmla="*/ 1990725 w 2274094"/>
                <a:gd name="connsiteY61" fmla="*/ 21432 h 542925"/>
                <a:gd name="connsiteX62" fmla="*/ 1940719 w 2274094"/>
                <a:gd name="connsiteY62" fmla="*/ 7144 h 542925"/>
                <a:gd name="connsiteX63" fmla="*/ 1916906 w 2274094"/>
                <a:gd name="connsiteY63" fmla="*/ 0 h 542925"/>
                <a:gd name="connsiteX64" fmla="*/ 1895475 w 2274094"/>
                <a:gd name="connsiteY64" fmla="*/ 14288 h 542925"/>
                <a:gd name="connsiteX65" fmla="*/ 1847850 w 2274094"/>
                <a:gd name="connsiteY65" fmla="*/ 42863 h 542925"/>
                <a:gd name="connsiteX66" fmla="*/ 1785938 w 2274094"/>
                <a:gd name="connsiteY66" fmla="*/ 61913 h 542925"/>
                <a:gd name="connsiteX67" fmla="*/ 1733550 w 2274094"/>
                <a:gd name="connsiteY67" fmla="*/ 76200 h 542925"/>
                <a:gd name="connsiteX68" fmla="*/ 1597819 w 2274094"/>
                <a:gd name="connsiteY68" fmla="*/ 111919 h 542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274094" h="542925">
                  <a:moveTo>
                    <a:pt x="1597819" y="111919"/>
                  </a:moveTo>
                  <a:lnTo>
                    <a:pt x="1483519" y="133350"/>
                  </a:lnTo>
                  <a:lnTo>
                    <a:pt x="1373981" y="150019"/>
                  </a:lnTo>
                  <a:lnTo>
                    <a:pt x="1290638" y="164307"/>
                  </a:lnTo>
                  <a:lnTo>
                    <a:pt x="1152525" y="183357"/>
                  </a:lnTo>
                  <a:lnTo>
                    <a:pt x="907256" y="228600"/>
                  </a:lnTo>
                  <a:lnTo>
                    <a:pt x="750094" y="257175"/>
                  </a:lnTo>
                  <a:lnTo>
                    <a:pt x="631031" y="276225"/>
                  </a:lnTo>
                  <a:lnTo>
                    <a:pt x="533400" y="288132"/>
                  </a:lnTo>
                  <a:lnTo>
                    <a:pt x="473869" y="290513"/>
                  </a:lnTo>
                  <a:lnTo>
                    <a:pt x="438150" y="288132"/>
                  </a:lnTo>
                  <a:lnTo>
                    <a:pt x="364331" y="276225"/>
                  </a:lnTo>
                  <a:lnTo>
                    <a:pt x="283369" y="261938"/>
                  </a:lnTo>
                  <a:lnTo>
                    <a:pt x="171450" y="235744"/>
                  </a:lnTo>
                  <a:lnTo>
                    <a:pt x="80963" y="209550"/>
                  </a:lnTo>
                  <a:lnTo>
                    <a:pt x="35719" y="190500"/>
                  </a:lnTo>
                  <a:lnTo>
                    <a:pt x="16669" y="188119"/>
                  </a:lnTo>
                  <a:lnTo>
                    <a:pt x="4763" y="190500"/>
                  </a:lnTo>
                  <a:lnTo>
                    <a:pt x="0" y="195263"/>
                  </a:lnTo>
                  <a:lnTo>
                    <a:pt x="2381" y="214313"/>
                  </a:lnTo>
                  <a:lnTo>
                    <a:pt x="11906" y="238125"/>
                  </a:lnTo>
                  <a:lnTo>
                    <a:pt x="52388" y="278607"/>
                  </a:lnTo>
                  <a:lnTo>
                    <a:pt x="207169" y="402432"/>
                  </a:lnTo>
                  <a:lnTo>
                    <a:pt x="266700" y="450057"/>
                  </a:lnTo>
                  <a:lnTo>
                    <a:pt x="307181" y="488157"/>
                  </a:lnTo>
                  <a:lnTo>
                    <a:pt x="330994" y="507207"/>
                  </a:lnTo>
                  <a:lnTo>
                    <a:pt x="354806" y="521494"/>
                  </a:lnTo>
                  <a:lnTo>
                    <a:pt x="381000" y="533400"/>
                  </a:lnTo>
                  <a:lnTo>
                    <a:pt x="404813" y="540544"/>
                  </a:lnTo>
                  <a:lnTo>
                    <a:pt x="421481" y="542925"/>
                  </a:lnTo>
                  <a:lnTo>
                    <a:pt x="461963" y="531019"/>
                  </a:lnTo>
                  <a:lnTo>
                    <a:pt x="552450" y="497682"/>
                  </a:lnTo>
                  <a:lnTo>
                    <a:pt x="619125" y="471488"/>
                  </a:lnTo>
                  <a:lnTo>
                    <a:pt x="669131" y="454819"/>
                  </a:lnTo>
                  <a:lnTo>
                    <a:pt x="726281" y="440532"/>
                  </a:lnTo>
                  <a:lnTo>
                    <a:pt x="823913" y="419100"/>
                  </a:lnTo>
                  <a:lnTo>
                    <a:pt x="933450" y="397669"/>
                  </a:lnTo>
                  <a:lnTo>
                    <a:pt x="1207294" y="345282"/>
                  </a:lnTo>
                  <a:lnTo>
                    <a:pt x="1340644" y="316707"/>
                  </a:lnTo>
                  <a:lnTo>
                    <a:pt x="1440656" y="302419"/>
                  </a:lnTo>
                  <a:lnTo>
                    <a:pt x="1550194" y="288132"/>
                  </a:lnTo>
                  <a:lnTo>
                    <a:pt x="1652588" y="278607"/>
                  </a:lnTo>
                  <a:lnTo>
                    <a:pt x="1781175" y="271463"/>
                  </a:lnTo>
                  <a:lnTo>
                    <a:pt x="1938338" y="269082"/>
                  </a:lnTo>
                  <a:lnTo>
                    <a:pt x="2107406" y="269082"/>
                  </a:lnTo>
                  <a:lnTo>
                    <a:pt x="2140744" y="269082"/>
                  </a:lnTo>
                  <a:lnTo>
                    <a:pt x="2176463" y="261938"/>
                  </a:lnTo>
                  <a:lnTo>
                    <a:pt x="2200275" y="254794"/>
                  </a:lnTo>
                  <a:lnTo>
                    <a:pt x="2235994" y="240507"/>
                  </a:lnTo>
                  <a:lnTo>
                    <a:pt x="2255044" y="230982"/>
                  </a:lnTo>
                  <a:lnTo>
                    <a:pt x="2266950" y="216694"/>
                  </a:lnTo>
                  <a:lnTo>
                    <a:pt x="2271713" y="207169"/>
                  </a:lnTo>
                  <a:lnTo>
                    <a:pt x="2274094" y="192882"/>
                  </a:lnTo>
                  <a:lnTo>
                    <a:pt x="2274094" y="180975"/>
                  </a:lnTo>
                  <a:lnTo>
                    <a:pt x="2266950" y="164307"/>
                  </a:lnTo>
                  <a:lnTo>
                    <a:pt x="2257425" y="150019"/>
                  </a:lnTo>
                  <a:lnTo>
                    <a:pt x="2243138" y="135732"/>
                  </a:lnTo>
                  <a:lnTo>
                    <a:pt x="2212181" y="109538"/>
                  </a:lnTo>
                  <a:lnTo>
                    <a:pt x="2190750" y="95250"/>
                  </a:lnTo>
                  <a:lnTo>
                    <a:pt x="2164556" y="80963"/>
                  </a:lnTo>
                  <a:lnTo>
                    <a:pt x="2093119" y="54769"/>
                  </a:lnTo>
                  <a:lnTo>
                    <a:pt x="1990725" y="21432"/>
                  </a:lnTo>
                  <a:lnTo>
                    <a:pt x="1940719" y="7144"/>
                  </a:lnTo>
                  <a:lnTo>
                    <a:pt x="1916906" y="0"/>
                  </a:lnTo>
                  <a:lnTo>
                    <a:pt x="1895475" y="14288"/>
                  </a:lnTo>
                  <a:lnTo>
                    <a:pt x="1847850" y="42863"/>
                  </a:lnTo>
                  <a:lnTo>
                    <a:pt x="1785938" y="61913"/>
                  </a:lnTo>
                  <a:lnTo>
                    <a:pt x="1733550" y="76200"/>
                  </a:lnTo>
                  <a:lnTo>
                    <a:pt x="1597819" y="1119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8FA6833C-764F-4E04-98A1-52D474C8B707}"/>
                </a:ext>
              </a:extLst>
            </p:cNvPr>
            <p:cNvSpPr/>
            <p:nvPr/>
          </p:nvSpPr>
          <p:spPr>
            <a:xfrm>
              <a:off x="2652713" y="2249488"/>
              <a:ext cx="2393950" cy="530225"/>
            </a:xfrm>
            <a:custGeom>
              <a:avLst/>
              <a:gdLst>
                <a:gd name="connsiteX0" fmla="*/ 1664493 w 2393156"/>
                <a:gd name="connsiteY0" fmla="*/ 261938 h 528638"/>
                <a:gd name="connsiteX1" fmla="*/ 1516856 w 2393156"/>
                <a:gd name="connsiteY1" fmla="*/ 273844 h 528638"/>
                <a:gd name="connsiteX2" fmla="*/ 1345406 w 2393156"/>
                <a:gd name="connsiteY2" fmla="*/ 292894 h 528638"/>
                <a:gd name="connsiteX3" fmla="*/ 1212056 w 2393156"/>
                <a:gd name="connsiteY3" fmla="*/ 309563 h 528638"/>
                <a:gd name="connsiteX4" fmla="*/ 1073943 w 2393156"/>
                <a:gd name="connsiteY4" fmla="*/ 333375 h 528638"/>
                <a:gd name="connsiteX5" fmla="*/ 897731 w 2393156"/>
                <a:gd name="connsiteY5" fmla="*/ 373857 h 528638"/>
                <a:gd name="connsiteX6" fmla="*/ 742950 w 2393156"/>
                <a:gd name="connsiteY6" fmla="*/ 409575 h 528638"/>
                <a:gd name="connsiteX7" fmla="*/ 631031 w 2393156"/>
                <a:gd name="connsiteY7" fmla="*/ 433388 h 528638"/>
                <a:gd name="connsiteX8" fmla="*/ 533400 w 2393156"/>
                <a:gd name="connsiteY8" fmla="*/ 457200 h 528638"/>
                <a:gd name="connsiteX9" fmla="*/ 485775 w 2393156"/>
                <a:gd name="connsiteY9" fmla="*/ 469107 h 528638"/>
                <a:gd name="connsiteX10" fmla="*/ 440531 w 2393156"/>
                <a:gd name="connsiteY10" fmla="*/ 485775 h 528638"/>
                <a:gd name="connsiteX11" fmla="*/ 409575 w 2393156"/>
                <a:gd name="connsiteY11" fmla="*/ 502444 h 528638"/>
                <a:gd name="connsiteX12" fmla="*/ 383381 w 2393156"/>
                <a:gd name="connsiteY12" fmla="*/ 523875 h 528638"/>
                <a:gd name="connsiteX13" fmla="*/ 369093 w 2393156"/>
                <a:gd name="connsiteY13" fmla="*/ 528638 h 528638"/>
                <a:gd name="connsiteX14" fmla="*/ 347662 w 2393156"/>
                <a:gd name="connsiteY14" fmla="*/ 526257 h 528638"/>
                <a:gd name="connsiteX15" fmla="*/ 292893 w 2393156"/>
                <a:gd name="connsiteY15" fmla="*/ 504825 h 528638"/>
                <a:gd name="connsiteX16" fmla="*/ 254793 w 2393156"/>
                <a:gd name="connsiteY16" fmla="*/ 481013 h 528638"/>
                <a:gd name="connsiteX17" fmla="*/ 223837 w 2393156"/>
                <a:gd name="connsiteY17" fmla="*/ 452438 h 528638"/>
                <a:gd name="connsiteX18" fmla="*/ 185737 w 2393156"/>
                <a:gd name="connsiteY18" fmla="*/ 419100 h 528638"/>
                <a:gd name="connsiteX19" fmla="*/ 142875 w 2393156"/>
                <a:gd name="connsiteY19" fmla="*/ 376238 h 528638"/>
                <a:gd name="connsiteX20" fmla="*/ 95250 w 2393156"/>
                <a:gd name="connsiteY20" fmla="*/ 319088 h 528638"/>
                <a:gd name="connsiteX21" fmla="*/ 54768 w 2393156"/>
                <a:gd name="connsiteY21" fmla="*/ 271463 h 528638"/>
                <a:gd name="connsiteX22" fmla="*/ 19050 w 2393156"/>
                <a:gd name="connsiteY22" fmla="*/ 223838 h 528638"/>
                <a:gd name="connsiteX23" fmla="*/ 4762 w 2393156"/>
                <a:gd name="connsiteY23" fmla="*/ 200025 h 528638"/>
                <a:gd name="connsiteX24" fmla="*/ 0 w 2393156"/>
                <a:gd name="connsiteY24" fmla="*/ 183357 h 528638"/>
                <a:gd name="connsiteX25" fmla="*/ 0 w 2393156"/>
                <a:gd name="connsiteY25" fmla="*/ 173832 h 528638"/>
                <a:gd name="connsiteX26" fmla="*/ 7143 w 2393156"/>
                <a:gd name="connsiteY26" fmla="*/ 164307 h 528638"/>
                <a:gd name="connsiteX27" fmla="*/ 28575 w 2393156"/>
                <a:gd name="connsiteY27" fmla="*/ 161925 h 528638"/>
                <a:gd name="connsiteX28" fmla="*/ 76200 w 2393156"/>
                <a:gd name="connsiteY28" fmla="*/ 180975 h 528638"/>
                <a:gd name="connsiteX29" fmla="*/ 147637 w 2393156"/>
                <a:gd name="connsiteY29" fmla="*/ 226219 h 528638"/>
                <a:gd name="connsiteX30" fmla="*/ 209550 w 2393156"/>
                <a:gd name="connsiteY30" fmla="*/ 261938 h 528638"/>
                <a:gd name="connsiteX31" fmla="*/ 238125 w 2393156"/>
                <a:gd name="connsiteY31" fmla="*/ 271463 h 528638"/>
                <a:gd name="connsiteX32" fmla="*/ 276225 w 2393156"/>
                <a:gd name="connsiteY32" fmla="*/ 278607 h 528638"/>
                <a:gd name="connsiteX33" fmla="*/ 321468 w 2393156"/>
                <a:gd name="connsiteY33" fmla="*/ 283369 h 528638"/>
                <a:gd name="connsiteX34" fmla="*/ 366712 w 2393156"/>
                <a:gd name="connsiteY34" fmla="*/ 285750 h 528638"/>
                <a:gd name="connsiteX35" fmla="*/ 397668 w 2393156"/>
                <a:gd name="connsiteY35" fmla="*/ 285750 h 528638"/>
                <a:gd name="connsiteX36" fmla="*/ 411956 w 2393156"/>
                <a:gd name="connsiteY36" fmla="*/ 285750 h 528638"/>
                <a:gd name="connsiteX37" fmla="*/ 519112 w 2393156"/>
                <a:gd name="connsiteY37" fmla="*/ 261938 h 528638"/>
                <a:gd name="connsiteX38" fmla="*/ 707231 w 2393156"/>
                <a:gd name="connsiteY38" fmla="*/ 223838 h 528638"/>
                <a:gd name="connsiteX39" fmla="*/ 883443 w 2393156"/>
                <a:gd name="connsiteY39" fmla="*/ 190500 h 528638"/>
                <a:gd name="connsiteX40" fmla="*/ 1081087 w 2393156"/>
                <a:gd name="connsiteY40" fmla="*/ 152400 h 528638"/>
                <a:gd name="connsiteX41" fmla="*/ 1221581 w 2393156"/>
                <a:gd name="connsiteY41" fmla="*/ 126207 h 528638"/>
                <a:gd name="connsiteX42" fmla="*/ 1364456 w 2393156"/>
                <a:gd name="connsiteY42" fmla="*/ 109538 h 528638"/>
                <a:gd name="connsiteX43" fmla="*/ 1550193 w 2393156"/>
                <a:gd name="connsiteY43" fmla="*/ 95250 h 528638"/>
                <a:gd name="connsiteX44" fmla="*/ 1704975 w 2393156"/>
                <a:gd name="connsiteY44" fmla="*/ 78582 h 528638"/>
                <a:gd name="connsiteX45" fmla="*/ 1831181 w 2393156"/>
                <a:gd name="connsiteY45" fmla="*/ 64294 h 528638"/>
                <a:gd name="connsiteX46" fmla="*/ 1893093 w 2393156"/>
                <a:gd name="connsiteY46" fmla="*/ 54769 h 528638"/>
                <a:gd name="connsiteX47" fmla="*/ 1931193 w 2393156"/>
                <a:gd name="connsiteY47" fmla="*/ 45244 h 528638"/>
                <a:gd name="connsiteX48" fmla="*/ 1983581 w 2393156"/>
                <a:gd name="connsiteY48" fmla="*/ 28575 h 528638"/>
                <a:gd name="connsiteX49" fmla="*/ 2031206 w 2393156"/>
                <a:gd name="connsiteY49" fmla="*/ 9525 h 528638"/>
                <a:gd name="connsiteX50" fmla="*/ 2064543 w 2393156"/>
                <a:gd name="connsiteY50" fmla="*/ 0 h 528638"/>
                <a:gd name="connsiteX51" fmla="*/ 2107406 w 2393156"/>
                <a:gd name="connsiteY51" fmla="*/ 4763 h 528638"/>
                <a:gd name="connsiteX52" fmla="*/ 2202656 w 2393156"/>
                <a:gd name="connsiteY52" fmla="*/ 40482 h 528638"/>
                <a:gd name="connsiteX53" fmla="*/ 2266950 w 2393156"/>
                <a:gd name="connsiteY53" fmla="*/ 73819 h 528638"/>
                <a:gd name="connsiteX54" fmla="*/ 2338387 w 2393156"/>
                <a:gd name="connsiteY54" fmla="*/ 119063 h 528638"/>
                <a:gd name="connsiteX55" fmla="*/ 2376487 w 2393156"/>
                <a:gd name="connsiteY55" fmla="*/ 142875 h 528638"/>
                <a:gd name="connsiteX56" fmla="*/ 2388393 w 2393156"/>
                <a:gd name="connsiteY56" fmla="*/ 159544 h 528638"/>
                <a:gd name="connsiteX57" fmla="*/ 2393156 w 2393156"/>
                <a:gd name="connsiteY57" fmla="*/ 185738 h 528638"/>
                <a:gd name="connsiteX58" fmla="*/ 2393156 w 2393156"/>
                <a:gd name="connsiteY58" fmla="*/ 221457 h 528638"/>
                <a:gd name="connsiteX59" fmla="*/ 2383631 w 2393156"/>
                <a:gd name="connsiteY59" fmla="*/ 242888 h 528638"/>
                <a:gd name="connsiteX60" fmla="*/ 2359818 w 2393156"/>
                <a:gd name="connsiteY60" fmla="*/ 264319 h 528638"/>
                <a:gd name="connsiteX61" fmla="*/ 2319337 w 2393156"/>
                <a:gd name="connsiteY61" fmla="*/ 283369 h 528638"/>
                <a:gd name="connsiteX62" fmla="*/ 2295525 w 2393156"/>
                <a:gd name="connsiteY62" fmla="*/ 285750 h 528638"/>
                <a:gd name="connsiteX63" fmla="*/ 2197893 w 2393156"/>
                <a:gd name="connsiteY63" fmla="*/ 276225 h 528638"/>
                <a:gd name="connsiteX64" fmla="*/ 2021681 w 2393156"/>
                <a:gd name="connsiteY64" fmla="*/ 257175 h 528638"/>
                <a:gd name="connsiteX65" fmla="*/ 1890712 w 2393156"/>
                <a:gd name="connsiteY65" fmla="*/ 242888 h 528638"/>
                <a:gd name="connsiteX66" fmla="*/ 1664493 w 2393156"/>
                <a:gd name="connsiteY66" fmla="*/ 261938 h 528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393156" h="528638">
                  <a:moveTo>
                    <a:pt x="1664493" y="261938"/>
                  </a:moveTo>
                  <a:lnTo>
                    <a:pt x="1516856" y="273844"/>
                  </a:lnTo>
                  <a:lnTo>
                    <a:pt x="1345406" y="292894"/>
                  </a:lnTo>
                  <a:lnTo>
                    <a:pt x="1212056" y="309563"/>
                  </a:lnTo>
                  <a:lnTo>
                    <a:pt x="1073943" y="333375"/>
                  </a:lnTo>
                  <a:lnTo>
                    <a:pt x="897731" y="373857"/>
                  </a:lnTo>
                  <a:lnTo>
                    <a:pt x="742950" y="409575"/>
                  </a:lnTo>
                  <a:lnTo>
                    <a:pt x="631031" y="433388"/>
                  </a:lnTo>
                  <a:lnTo>
                    <a:pt x="533400" y="457200"/>
                  </a:lnTo>
                  <a:lnTo>
                    <a:pt x="485775" y="469107"/>
                  </a:lnTo>
                  <a:lnTo>
                    <a:pt x="440531" y="485775"/>
                  </a:lnTo>
                  <a:lnTo>
                    <a:pt x="409575" y="502444"/>
                  </a:lnTo>
                  <a:lnTo>
                    <a:pt x="383381" y="523875"/>
                  </a:lnTo>
                  <a:lnTo>
                    <a:pt x="369093" y="528638"/>
                  </a:lnTo>
                  <a:lnTo>
                    <a:pt x="347662" y="526257"/>
                  </a:lnTo>
                  <a:lnTo>
                    <a:pt x="292893" y="504825"/>
                  </a:lnTo>
                  <a:lnTo>
                    <a:pt x="254793" y="481013"/>
                  </a:lnTo>
                  <a:lnTo>
                    <a:pt x="223837" y="452438"/>
                  </a:lnTo>
                  <a:lnTo>
                    <a:pt x="185737" y="419100"/>
                  </a:lnTo>
                  <a:lnTo>
                    <a:pt x="142875" y="376238"/>
                  </a:lnTo>
                  <a:lnTo>
                    <a:pt x="95250" y="319088"/>
                  </a:lnTo>
                  <a:lnTo>
                    <a:pt x="54768" y="271463"/>
                  </a:lnTo>
                  <a:lnTo>
                    <a:pt x="19050" y="223838"/>
                  </a:lnTo>
                  <a:lnTo>
                    <a:pt x="4762" y="200025"/>
                  </a:lnTo>
                  <a:lnTo>
                    <a:pt x="0" y="183357"/>
                  </a:lnTo>
                  <a:lnTo>
                    <a:pt x="0" y="173832"/>
                  </a:lnTo>
                  <a:lnTo>
                    <a:pt x="7143" y="164307"/>
                  </a:lnTo>
                  <a:lnTo>
                    <a:pt x="28575" y="161925"/>
                  </a:lnTo>
                  <a:lnTo>
                    <a:pt x="76200" y="180975"/>
                  </a:lnTo>
                  <a:lnTo>
                    <a:pt x="147637" y="226219"/>
                  </a:lnTo>
                  <a:lnTo>
                    <a:pt x="209550" y="261938"/>
                  </a:lnTo>
                  <a:lnTo>
                    <a:pt x="238125" y="271463"/>
                  </a:lnTo>
                  <a:lnTo>
                    <a:pt x="276225" y="278607"/>
                  </a:lnTo>
                  <a:lnTo>
                    <a:pt x="321468" y="283369"/>
                  </a:lnTo>
                  <a:lnTo>
                    <a:pt x="366712" y="285750"/>
                  </a:lnTo>
                  <a:lnTo>
                    <a:pt x="397668" y="285750"/>
                  </a:lnTo>
                  <a:lnTo>
                    <a:pt x="411956" y="285750"/>
                  </a:lnTo>
                  <a:lnTo>
                    <a:pt x="519112" y="261938"/>
                  </a:lnTo>
                  <a:lnTo>
                    <a:pt x="707231" y="223838"/>
                  </a:lnTo>
                  <a:lnTo>
                    <a:pt x="883443" y="190500"/>
                  </a:lnTo>
                  <a:lnTo>
                    <a:pt x="1081087" y="152400"/>
                  </a:lnTo>
                  <a:lnTo>
                    <a:pt x="1221581" y="126207"/>
                  </a:lnTo>
                  <a:lnTo>
                    <a:pt x="1364456" y="109538"/>
                  </a:lnTo>
                  <a:lnTo>
                    <a:pt x="1550193" y="95250"/>
                  </a:lnTo>
                  <a:lnTo>
                    <a:pt x="1704975" y="78582"/>
                  </a:lnTo>
                  <a:lnTo>
                    <a:pt x="1831181" y="64294"/>
                  </a:lnTo>
                  <a:lnTo>
                    <a:pt x="1893093" y="54769"/>
                  </a:lnTo>
                  <a:lnTo>
                    <a:pt x="1931193" y="45244"/>
                  </a:lnTo>
                  <a:lnTo>
                    <a:pt x="1983581" y="28575"/>
                  </a:lnTo>
                  <a:lnTo>
                    <a:pt x="2031206" y="9525"/>
                  </a:lnTo>
                  <a:lnTo>
                    <a:pt x="2064543" y="0"/>
                  </a:lnTo>
                  <a:lnTo>
                    <a:pt x="2107406" y="4763"/>
                  </a:lnTo>
                  <a:lnTo>
                    <a:pt x="2202656" y="40482"/>
                  </a:lnTo>
                  <a:lnTo>
                    <a:pt x="2266950" y="73819"/>
                  </a:lnTo>
                  <a:lnTo>
                    <a:pt x="2338387" y="119063"/>
                  </a:lnTo>
                  <a:lnTo>
                    <a:pt x="2376487" y="142875"/>
                  </a:lnTo>
                  <a:lnTo>
                    <a:pt x="2388393" y="159544"/>
                  </a:lnTo>
                  <a:lnTo>
                    <a:pt x="2393156" y="185738"/>
                  </a:lnTo>
                  <a:lnTo>
                    <a:pt x="2393156" y="221457"/>
                  </a:lnTo>
                  <a:lnTo>
                    <a:pt x="2383631" y="242888"/>
                  </a:lnTo>
                  <a:lnTo>
                    <a:pt x="2359818" y="264319"/>
                  </a:lnTo>
                  <a:lnTo>
                    <a:pt x="2319337" y="283369"/>
                  </a:lnTo>
                  <a:lnTo>
                    <a:pt x="2295525" y="285750"/>
                  </a:lnTo>
                  <a:lnTo>
                    <a:pt x="2197893" y="276225"/>
                  </a:lnTo>
                  <a:lnTo>
                    <a:pt x="2021681" y="257175"/>
                  </a:lnTo>
                  <a:lnTo>
                    <a:pt x="1890712" y="242888"/>
                  </a:lnTo>
                  <a:lnTo>
                    <a:pt x="1664493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7E65A776-1B63-45FA-B88C-C24E74A963CF}"/>
                </a:ext>
              </a:extLst>
            </p:cNvPr>
            <p:cNvSpPr/>
            <p:nvPr/>
          </p:nvSpPr>
          <p:spPr>
            <a:xfrm>
              <a:off x="3113088" y="2982913"/>
              <a:ext cx="1662112" cy="1054100"/>
            </a:xfrm>
            <a:custGeom>
              <a:avLst/>
              <a:gdLst>
                <a:gd name="connsiteX0" fmla="*/ 773906 w 1662112"/>
                <a:gd name="connsiteY0" fmla="*/ 107157 h 1052513"/>
                <a:gd name="connsiteX1" fmla="*/ 595312 w 1662112"/>
                <a:gd name="connsiteY1" fmla="*/ 138113 h 1052513"/>
                <a:gd name="connsiteX2" fmla="*/ 361950 w 1662112"/>
                <a:gd name="connsiteY2" fmla="*/ 183357 h 1052513"/>
                <a:gd name="connsiteX3" fmla="*/ 166687 w 1662112"/>
                <a:gd name="connsiteY3" fmla="*/ 226219 h 1052513"/>
                <a:gd name="connsiteX4" fmla="*/ 0 w 1662112"/>
                <a:gd name="connsiteY4" fmla="*/ 261938 h 1052513"/>
                <a:gd name="connsiteX5" fmla="*/ 128587 w 1662112"/>
                <a:gd name="connsiteY5" fmla="*/ 402432 h 1052513"/>
                <a:gd name="connsiteX6" fmla="*/ 269081 w 1662112"/>
                <a:gd name="connsiteY6" fmla="*/ 359569 h 1052513"/>
                <a:gd name="connsiteX7" fmla="*/ 383381 w 1662112"/>
                <a:gd name="connsiteY7" fmla="*/ 326232 h 1052513"/>
                <a:gd name="connsiteX8" fmla="*/ 485775 w 1662112"/>
                <a:gd name="connsiteY8" fmla="*/ 302419 h 1052513"/>
                <a:gd name="connsiteX9" fmla="*/ 590550 w 1662112"/>
                <a:gd name="connsiteY9" fmla="*/ 278607 h 1052513"/>
                <a:gd name="connsiteX10" fmla="*/ 681037 w 1662112"/>
                <a:gd name="connsiteY10" fmla="*/ 261938 h 1052513"/>
                <a:gd name="connsiteX11" fmla="*/ 792956 w 1662112"/>
                <a:gd name="connsiteY11" fmla="*/ 242888 h 1052513"/>
                <a:gd name="connsiteX12" fmla="*/ 904875 w 1662112"/>
                <a:gd name="connsiteY12" fmla="*/ 228600 h 1052513"/>
                <a:gd name="connsiteX13" fmla="*/ 1042987 w 1662112"/>
                <a:gd name="connsiteY13" fmla="*/ 214313 h 1052513"/>
                <a:gd name="connsiteX14" fmla="*/ 1169194 w 1662112"/>
                <a:gd name="connsiteY14" fmla="*/ 204788 h 1052513"/>
                <a:gd name="connsiteX15" fmla="*/ 1245394 w 1662112"/>
                <a:gd name="connsiteY15" fmla="*/ 202407 h 1052513"/>
                <a:gd name="connsiteX16" fmla="*/ 1290637 w 1662112"/>
                <a:gd name="connsiteY16" fmla="*/ 202407 h 1052513"/>
                <a:gd name="connsiteX17" fmla="*/ 1309687 w 1662112"/>
                <a:gd name="connsiteY17" fmla="*/ 204788 h 1052513"/>
                <a:gd name="connsiteX18" fmla="*/ 1326356 w 1662112"/>
                <a:gd name="connsiteY18" fmla="*/ 211932 h 1052513"/>
                <a:gd name="connsiteX19" fmla="*/ 1338262 w 1662112"/>
                <a:gd name="connsiteY19" fmla="*/ 226219 h 1052513"/>
                <a:gd name="connsiteX20" fmla="*/ 1345406 w 1662112"/>
                <a:gd name="connsiteY20" fmla="*/ 245269 h 1052513"/>
                <a:gd name="connsiteX21" fmla="*/ 1343025 w 1662112"/>
                <a:gd name="connsiteY21" fmla="*/ 285750 h 1052513"/>
                <a:gd name="connsiteX22" fmla="*/ 1300162 w 1662112"/>
                <a:gd name="connsiteY22" fmla="*/ 526257 h 1052513"/>
                <a:gd name="connsiteX23" fmla="*/ 1250156 w 1662112"/>
                <a:gd name="connsiteY23" fmla="*/ 809625 h 1052513"/>
                <a:gd name="connsiteX24" fmla="*/ 1214437 w 1662112"/>
                <a:gd name="connsiteY24" fmla="*/ 959644 h 1052513"/>
                <a:gd name="connsiteX25" fmla="*/ 1221581 w 1662112"/>
                <a:gd name="connsiteY25" fmla="*/ 983457 h 1052513"/>
                <a:gd name="connsiteX26" fmla="*/ 1228725 w 1662112"/>
                <a:gd name="connsiteY26" fmla="*/ 997744 h 1052513"/>
                <a:gd name="connsiteX27" fmla="*/ 1240631 w 1662112"/>
                <a:gd name="connsiteY27" fmla="*/ 1021557 h 1052513"/>
                <a:gd name="connsiteX28" fmla="*/ 1252537 w 1662112"/>
                <a:gd name="connsiteY28" fmla="*/ 1035844 h 1052513"/>
                <a:gd name="connsiteX29" fmla="*/ 1266825 w 1662112"/>
                <a:gd name="connsiteY29" fmla="*/ 1045369 h 1052513"/>
                <a:gd name="connsiteX30" fmla="*/ 1278731 w 1662112"/>
                <a:gd name="connsiteY30" fmla="*/ 1050132 h 1052513"/>
                <a:gd name="connsiteX31" fmla="*/ 1295400 w 1662112"/>
                <a:gd name="connsiteY31" fmla="*/ 1052513 h 1052513"/>
                <a:gd name="connsiteX32" fmla="*/ 1321594 w 1662112"/>
                <a:gd name="connsiteY32" fmla="*/ 1042988 h 1052513"/>
                <a:gd name="connsiteX33" fmla="*/ 1350169 w 1662112"/>
                <a:gd name="connsiteY33" fmla="*/ 1023938 h 1052513"/>
                <a:gd name="connsiteX34" fmla="*/ 1376362 w 1662112"/>
                <a:gd name="connsiteY34" fmla="*/ 997744 h 1052513"/>
                <a:gd name="connsiteX35" fmla="*/ 1388269 w 1662112"/>
                <a:gd name="connsiteY35" fmla="*/ 978694 h 1052513"/>
                <a:gd name="connsiteX36" fmla="*/ 1423987 w 1662112"/>
                <a:gd name="connsiteY36" fmla="*/ 885825 h 1052513"/>
                <a:gd name="connsiteX37" fmla="*/ 1483519 w 1662112"/>
                <a:gd name="connsiteY37" fmla="*/ 719138 h 1052513"/>
                <a:gd name="connsiteX38" fmla="*/ 1533525 w 1662112"/>
                <a:gd name="connsiteY38" fmla="*/ 569119 h 1052513"/>
                <a:gd name="connsiteX39" fmla="*/ 1588294 w 1662112"/>
                <a:gd name="connsiteY39" fmla="*/ 400050 h 1052513"/>
                <a:gd name="connsiteX40" fmla="*/ 1609725 w 1662112"/>
                <a:gd name="connsiteY40" fmla="*/ 385763 h 1052513"/>
                <a:gd name="connsiteX41" fmla="*/ 1628775 w 1662112"/>
                <a:gd name="connsiteY41" fmla="*/ 369094 h 1052513"/>
                <a:gd name="connsiteX42" fmla="*/ 1647825 w 1662112"/>
                <a:gd name="connsiteY42" fmla="*/ 347663 h 1052513"/>
                <a:gd name="connsiteX43" fmla="*/ 1657350 w 1662112"/>
                <a:gd name="connsiteY43" fmla="*/ 326232 h 1052513"/>
                <a:gd name="connsiteX44" fmla="*/ 1662112 w 1662112"/>
                <a:gd name="connsiteY44" fmla="*/ 300038 h 1052513"/>
                <a:gd name="connsiteX45" fmla="*/ 1662112 w 1662112"/>
                <a:gd name="connsiteY45" fmla="*/ 278607 h 1052513"/>
                <a:gd name="connsiteX46" fmla="*/ 1654969 w 1662112"/>
                <a:gd name="connsiteY46" fmla="*/ 259557 h 1052513"/>
                <a:gd name="connsiteX47" fmla="*/ 1633537 w 1662112"/>
                <a:gd name="connsiteY47" fmla="*/ 223838 h 1052513"/>
                <a:gd name="connsiteX48" fmla="*/ 1569244 w 1662112"/>
                <a:gd name="connsiteY48" fmla="*/ 159544 h 1052513"/>
                <a:gd name="connsiteX49" fmla="*/ 1476375 w 1662112"/>
                <a:gd name="connsiteY49" fmla="*/ 78582 h 1052513"/>
                <a:gd name="connsiteX50" fmla="*/ 1421606 w 1662112"/>
                <a:gd name="connsiteY50" fmla="*/ 40482 h 1052513"/>
                <a:gd name="connsiteX51" fmla="*/ 1390650 w 1662112"/>
                <a:gd name="connsiteY51" fmla="*/ 21432 h 1052513"/>
                <a:gd name="connsiteX52" fmla="*/ 1352550 w 1662112"/>
                <a:gd name="connsiteY52" fmla="*/ 4763 h 1052513"/>
                <a:gd name="connsiteX53" fmla="*/ 1319212 w 1662112"/>
                <a:gd name="connsiteY53" fmla="*/ 0 h 1052513"/>
                <a:gd name="connsiteX54" fmla="*/ 1281112 w 1662112"/>
                <a:gd name="connsiteY54" fmla="*/ 11907 h 1052513"/>
                <a:gd name="connsiteX55" fmla="*/ 1190625 w 1662112"/>
                <a:gd name="connsiteY55" fmla="*/ 38100 h 1052513"/>
                <a:gd name="connsiteX56" fmla="*/ 1138237 w 1662112"/>
                <a:gd name="connsiteY56" fmla="*/ 47625 h 1052513"/>
                <a:gd name="connsiteX57" fmla="*/ 971550 w 1662112"/>
                <a:gd name="connsiteY57" fmla="*/ 73819 h 1052513"/>
                <a:gd name="connsiteX58" fmla="*/ 773906 w 1662112"/>
                <a:gd name="connsiteY58" fmla="*/ 107157 h 1052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662112" h="1052513">
                  <a:moveTo>
                    <a:pt x="773906" y="107157"/>
                  </a:moveTo>
                  <a:lnTo>
                    <a:pt x="595312" y="138113"/>
                  </a:lnTo>
                  <a:lnTo>
                    <a:pt x="361950" y="183357"/>
                  </a:lnTo>
                  <a:lnTo>
                    <a:pt x="166687" y="226219"/>
                  </a:lnTo>
                  <a:lnTo>
                    <a:pt x="0" y="261938"/>
                  </a:lnTo>
                  <a:lnTo>
                    <a:pt x="128587" y="402432"/>
                  </a:lnTo>
                  <a:lnTo>
                    <a:pt x="269081" y="359569"/>
                  </a:lnTo>
                  <a:lnTo>
                    <a:pt x="383381" y="326232"/>
                  </a:lnTo>
                  <a:lnTo>
                    <a:pt x="485775" y="302419"/>
                  </a:lnTo>
                  <a:lnTo>
                    <a:pt x="590550" y="278607"/>
                  </a:lnTo>
                  <a:lnTo>
                    <a:pt x="681037" y="261938"/>
                  </a:lnTo>
                  <a:lnTo>
                    <a:pt x="792956" y="242888"/>
                  </a:lnTo>
                  <a:lnTo>
                    <a:pt x="904875" y="228600"/>
                  </a:lnTo>
                  <a:lnTo>
                    <a:pt x="1042987" y="214313"/>
                  </a:lnTo>
                  <a:lnTo>
                    <a:pt x="1169194" y="204788"/>
                  </a:lnTo>
                  <a:lnTo>
                    <a:pt x="1245394" y="202407"/>
                  </a:lnTo>
                  <a:lnTo>
                    <a:pt x="1290637" y="202407"/>
                  </a:lnTo>
                  <a:lnTo>
                    <a:pt x="1309687" y="204788"/>
                  </a:lnTo>
                  <a:lnTo>
                    <a:pt x="1326356" y="211932"/>
                  </a:lnTo>
                  <a:lnTo>
                    <a:pt x="1338262" y="226219"/>
                  </a:lnTo>
                  <a:lnTo>
                    <a:pt x="1345406" y="245269"/>
                  </a:lnTo>
                  <a:lnTo>
                    <a:pt x="1343025" y="285750"/>
                  </a:lnTo>
                  <a:lnTo>
                    <a:pt x="1300162" y="526257"/>
                  </a:lnTo>
                  <a:lnTo>
                    <a:pt x="1250156" y="809625"/>
                  </a:lnTo>
                  <a:lnTo>
                    <a:pt x="1214437" y="959644"/>
                  </a:lnTo>
                  <a:lnTo>
                    <a:pt x="1221581" y="983457"/>
                  </a:lnTo>
                  <a:lnTo>
                    <a:pt x="1228725" y="997744"/>
                  </a:lnTo>
                  <a:lnTo>
                    <a:pt x="1240631" y="1021557"/>
                  </a:lnTo>
                  <a:lnTo>
                    <a:pt x="1252537" y="1035844"/>
                  </a:lnTo>
                  <a:lnTo>
                    <a:pt x="1266825" y="1045369"/>
                  </a:lnTo>
                  <a:lnTo>
                    <a:pt x="1278731" y="1050132"/>
                  </a:lnTo>
                  <a:lnTo>
                    <a:pt x="1295400" y="1052513"/>
                  </a:lnTo>
                  <a:lnTo>
                    <a:pt x="1321594" y="1042988"/>
                  </a:lnTo>
                  <a:lnTo>
                    <a:pt x="1350169" y="1023938"/>
                  </a:lnTo>
                  <a:lnTo>
                    <a:pt x="1376362" y="997744"/>
                  </a:lnTo>
                  <a:lnTo>
                    <a:pt x="1388269" y="978694"/>
                  </a:lnTo>
                  <a:lnTo>
                    <a:pt x="1423987" y="885825"/>
                  </a:lnTo>
                  <a:lnTo>
                    <a:pt x="1483519" y="719138"/>
                  </a:lnTo>
                  <a:lnTo>
                    <a:pt x="1533525" y="569119"/>
                  </a:lnTo>
                  <a:lnTo>
                    <a:pt x="1588294" y="400050"/>
                  </a:lnTo>
                  <a:lnTo>
                    <a:pt x="1609725" y="385763"/>
                  </a:lnTo>
                  <a:lnTo>
                    <a:pt x="1628775" y="369094"/>
                  </a:lnTo>
                  <a:lnTo>
                    <a:pt x="1647825" y="347663"/>
                  </a:lnTo>
                  <a:lnTo>
                    <a:pt x="1657350" y="326232"/>
                  </a:lnTo>
                  <a:lnTo>
                    <a:pt x="1662112" y="300038"/>
                  </a:lnTo>
                  <a:lnTo>
                    <a:pt x="1662112" y="278607"/>
                  </a:lnTo>
                  <a:lnTo>
                    <a:pt x="1654969" y="259557"/>
                  </a:lnTo>
                  <a:lnTo>
                    <a:pt x="1633537" y="223838"/>
                  </a:lnTo>
                  <a:lnTo>
                    <a:pt x="1569244" y="159544"/>
                  </a:lnTo>
                  <a:lnTo>
                    <a:pt x="1476375" y="78582"/>
                  </a:lnTo>
                  <a:lnTo>
                    <a:pt x="1421606" y="40482"/>
                  </a:lnTo>
                  <a:lnTo>
                    <a:pt x="1390650" y="21432"/>
                  </a:lnTo>
                  <a:lnTo>
                    <a:pt x="1352550" y="4763"/>
                  </a:lnTo>
                  <a:lnTo>
                    <a:pt x="1319212" y="0"/>
                  </a:lnTo>
                  <a:lnTo>
                    <a:pt x="1281112" y="11907"/>
                  </a:lnTo>
                  <a:lnTo>
                    <a:pt x="1190625" y="38100"/>
                  </a:lnTo>
                  <a:lnTo>
                    <a:pt x="1138237" y="47625"/>
                  </a:lnTo>
                  <a:lnTo>
                    <a:pt x="971550" y="73819"/>
                  </a:lnTo>
                  <a:lnTo>
                    <a:pt x="773906" y="1071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8C3B980B-96CD-4108-AD4B-44751E5A33E8}"/>
                </a:ext>
              </a:extLst>
            </p:cNvPr>
            <p:cNvSpPr/>
            <p:nvPr/>
          </p:nvSpPr>
          <p:spPr>
            <a:xfrm>
              <a:off x="3375025" y="3760788"/>
              <a:ext cx="1058863" cy="333375"/>
            </a:xfrm>
            <a:custGeom>
              <a:avLst/>
              <a:gdLst>
                <a:gd name="connsiteX0" fmla="*/ 742950 w 1059657"/>
                <a:gd name="connsiteY0" fmla="*/ 33337 h 333375"/>
                <a:gd name="connsiteX1" fmla="*/ 531019 w 1059657"/>
                <a:gd name="connsiteY1" fmla="*/ 61912 h 333375"/>
                <a:gd name="connsiteX2" fmla="*/ 383382 w 1059657"/>
                <a:gd name="connsiteY2" fmla="*/ 83344 h 333375"/>
                <a:gd name="connsiteX3" fmla="*/ 261938 w 1059657"/>
                <a:gd name="connsiteY3" fmla="*/ 107156 h 333375"/>
                <a:gd name="connsiteX4" fmla="*/ 154782 w 1059657"/>
                <a:gd name="connsiteY4" fmla="*/ 130969 h 333375"/>
                <a:gd name="connsiteX5" fmla="*/ 0 w 1059657"/>
                <a:gd name="connsiteY5" fmla="*/ 176212 h 333375"/>
                <a:gd name="connsiteX6" fmla="*/ 30957 w 1059657"/>
                <a:gd name="connsiteY6" fmla="*/ 333375 h 333375"/>
                <a:gd name="connsiteX7" fmla="*/ 123825 w 1059657"/>
                <a:gd name="connsiteY7" fmla="*/ 302419 h 333375"/>
                <a:gd name="connsiteX8" fmla="*/ 197644 w 1059657"/>
                <a:gd name="connsiteY8" fmla="*/ 280987 h 333375"/>
                <a:gd name="connsiteX9" fmla="*/ 276225 w 1059657"/>
                <a:gd name="connsiteY9" fmla="*/ 261937 h 333375"/>
                <a:gd name="connsiteX10" fmla="*/ 369094 w 1059657"/>
                <a:gd name="connsiteY10" fmla="*/ 245269 h 333375"/>
                <a:gd name="connsiteX11" fmla="*/ 490538 w 1059657"/>
                <a:gd name="connsiteY11" fmla="*/ 221456 h 333375"/>
                <a:gd name="connsiteX12" fmla="*/ 645319 w 1059657"/>
                <a:gd name="connsiteY12" fmla="*/ 200025 h 333375"/>
                <a:gd name="connsiteX13" fmla="*/ 809625 w 1059657"/>
                <a:gd name="connsiteY13" fmla="*/ 185737 h 333375"/>
                <a:gd name="connsiteX14" fmla="*/ 1028700 w 1059657"/>
                <a:gd name="connsiteY14" fmla="*/ 183356 h 333375"/>
                <a:gd name="connsiteX15" fmla="*/ 1059657 w 1059657"/>
                <a:gd name="connsiteY15" fmla="*/ 0 h 333375"/>
                <a:gd name="connsiteX16" fmla="*/ 912019 w 1059657"/>
                <a:gd name="connsiteY16" fmla="*/ 14287 h 333375"/>
                <a:gd name="connsiteX17" fmla="*/ 742950 w 1059657"/>
                <a:gd name="connsiteY17" fmla="*/ 33337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59657" h="333375">
                  <a:moveTo>
                    <a:pt x="742950" y="33337"/>
                  </a:moveTo>
                  <a:lnTo>
                    <a:pt x="531019" y="61912"/>
                  </a:lnTo>
                  <a:lnTo>
                    <a:pt x="383382" y="83344"/>
                  </a:lnTo>
                  <a:lnTo>
                    <a:pt x="261938" y="107156"/>
                  </a:lnTo>
                  <a:lnTo>
                    <a:pt x="154782" y="130969"/>
                  </a:lnTo>
                  <a:lnTo>
                    <a:pt x="0" y="176212"/>
                  </a:lnTo>
                  <a:lnTo>
                    <a:pt x="30957" y="333375"/>
                  </a:lnTo>
                  <a:lnTo>
                    <a:pt x="123825" y="302419"/>
                  </a:lnTo>
                  <a:lnTo>
                    <a:pt x="197644" y="280987"/>
                  </a:lnTo>
                  <a:lnTo>
                    <a:pt x="276225" y="261937"/>
                  </a:lnTo>
                  <a:lnTo>
                    <a:pt x="369094" y="245269"/>
                  </a:lnTo>
                  <a:lnTo>
                    <a:pt x="490538" y="221456"/>
                  </a:lnTo>
                  <a:lnTo>
                    <a:pt x="645319" y="200025"/>
                  </a:lnTo>
                  <a:lnTo>
                    <a:pt x="809625" y="185737"/>
                  </a:lnTo>
                  <a:lnTo>
                    <a:pt x="1028700" y="183356"/>
                  </a:lnTo>
                  <a:lnTo>
                    <a:pt x="1059657" y="0"/>
                  </a:lnTo>
                  <a:lnTo>
                    <a:pt x="912019" y="14287"/>
                  </a:lnTo>
                  <a:lnTo>
                    <a:pt x="742950" y="333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69B71F96-C410-4E96-82A6-AD9DFB2109EA}"/>
                </a:ext>
              </a:extLst>
            </p:cNvPr>
            <p:cNvSpPr/>
            <p:nvPr/>
          </p:nvSpPr>
          <p:spPr>
            <a:xfrm rot="16200000">
              <a:off x="2850357" y="4775994"/>
              <a:ext cx="2097087" cy="447675"/>
            </a:xfrm>
            <a:custGeom>
              <a:avLst/>
              <a:gdLst>
                <a:gd name="connsiteX0" fmla="*/ 1373981 w 2097881"/>
                <a:gd name="connsiteY0" fmla="*/ 152400 h 447675"/>
                <a:gd name="connsiteX1" fmla="*/ 1133475 w 2097881"/>
                <a:gd name="connsiteY1" fmla="*/ 142875 h 447675"/>
                <a:gd name="connsiteX2" fmla="*/ 985837 w 2097881"/>
                <a:gd name="connsiteY2" fmla="*/ 135731 h 447675"/>
                <a:gd name="connsiteX3" fmla="*/ 838200 w 2097881"/>
                <a:gd name="connsiteY3" fmla="*/ 128588 h 447675"/>
                <a:gd name="connsiteX4" fmla="*/ 683418 w 2097881"/>
                <a:gd name="connsiteY4" fmla="*/ 119063 h 447675"/>
                <a:gd name="connsiteX5" fmla="*/ 576262 w 2097881"/>
                <a:gd name="connsiteY5" fmla="*/ 111919 h 447675"/>
                <a:gd name="connsiteX6" fmla="*/ 531018 w 2097881"/>
                <a:gd name="connsiteY6" fmla="*/ 104775 h 447675"/>
                <a:gd name="connsiteX7" fmla="*/ 38100 w 2097881"/>
                <a:gd name="connsiteY7" fmla="*/ 121444 h 447675"/>
                <a:gd name="connsiteX8" fmla="*/ 19050 w 2097881"/>
                <a:gd name="connsiteY8" fmla="*/ 133350 h 447675"/>
                <a:gd name="connsiteX9" fmla="*/ 9525 w 2097881"/>
                <a:gd name="connsiteY9" fmla="*/ 145256 h 447675"/>
                <a:gd name="connsiteX10" fmla="*/ 4762 w 2097881"/>
                <a:gd name="connsiteY10" fmla="*/ 154781 h 447675"/>
                <a:gd name="connsiteX11" fmla="*/ 0 w 2097881"/>
                <a:gd name="connsiteY11" fmla="*/ 169069 h 447675"/>
                <a:gd name="connsiteX12" fmla="*/ 4762 w 2097881"/>
                <a:gd name="connsiteY12" fmla="*/ 190500 h 447675"/>
                <a:gd name="connsiteX13" fmla="*/ 21431 w 2097881"/>
                <a:gd name="connsiteY13" fmla="*/ 209550 h 447675"/>
                <a:gd name="connsiteX14" fmla="*/ 45243 w 2097881"/>
                <a:gd name="connsiteY14" fmla="*/ 228600 h 447675"/>
                <a:gd name="connsiteX15" fmla="*/ 97631 w 2097881"/>
                <a:gd name="connsiteY15" fmla="*/ 257175 h 447675"/>
                <a:gd name="connsiteX16" fmla="*/ 152400 w 2097881"/>
                <a:gd name="connsiteY16" fmla="*/ 283369 h 447675"/>
                <a:gd name="connsiteX17" fmla="*/ 207168 w 2097881"/>
                <a:gd name="connsiteY17" fmla="*/ 307181 h 447675"/>
                <a:gd name="connsiteX18" fmla="*/ 264318 w 2097881"/>
                <a:gd name="connsiteY18" fmla="*/ 323850 h 447675"/>
                <a:gd name="connsiteX19" fmla="*/ 304800 w 2097881"/>
                <a:gd name="connsiteY19" fmla="*/ 333375 h 447675"/>
                <a:gd name="connsiteX20" fmla="*/ 345281 w 2097881"/>
                <a:gd name="connsiteY20" fmla="*/ 342900 h 447675"/>
                <a:gd name="connsiteX21" fmla="*/ 411956 w 2097881"/>
                <a:gd name="connsiteY21" fmla="*/ 352425 h 447675"/>
                <a:gd name="connsiteX22" fmla="*/ 490537 w 2097881"/>
                <a:gd name="connsiteY22" fmla="*/ 354806 h 447675"/>
                <a:gd name="connsiteX23" fmla="*/ 578643 w 2097881"/>
                <a:gd name="connsiteY23" fmla="*/ 352425 h 447675"/>
                <a:gd name="connsiteX24" fmla="*/ 778668 w 2097881"/>
                <a:gd name="connsiteY24" fmla="*/ 347663 h 447675"/>
                <a:gd name="connsiteX25" fmla="*/ 985837 w 2097881"/>
                <a:gd name="connsiteY25" fmla="*/ 350044 h 447675"/>
                <a:gd name="connsiteX26" fmla="*/ 1195387 w 2097881"/>
                <a:gd name="connsiteY26" fmla="*/ 354806 h 447675"/>
                <a:gd name="connsiteX27" fmla="*/ 1431131 w 2097881"/>
                <a:gd name="connsiteY27" fmla="*/ 366713 h 447675"/>
                <a:gd name="connsiteX28" fmla="*/ 1614487 w 2097881"/>
                <a:gd name="connsiteY28" fmla="*/ 376238 h 447675"/>
                <a:gd name="connsiteX29" fmla="*/ 1638300 w 2097881"/>
                <a:gd name="connsiteY29" fmla="*/ 381000 h 447675"/>
                <a:gd name="connsiteX30" fmla="*/ 1657350 w 2097881"/>
                <a:gd name="connsiteY30" fmla="*/ 404813 h 447675"/>
                <a:gd name="connsiteX31" fmla="*/ 1681162 w 2097881"/>
                <a:gd name="connsiteY31" fmla="*/ 426244 h 447675"/>
                <a:gd name="connsiteX32" fmla="*/ 1697831 w 2097881"/>
                <a:gd name="connsiteY32" fmla="*/ 435769 h 447675"/>
                <a:gd name="connsiteX33" fmla="*/ 1728787 w 2097881"/>
                <a:gd name="connsiteY33" fmla="*/ 445294 h 447675"/>
                <a:gd name="connsiteX34" fmla="*/ 1747837 w 2097881"/>
                <a:gd name="connsiteY34" fmla="*/ 447675 h 447675"/>
                <a:gd name="connsiteX35" fmla="*/ 1769268 w 2097881"/>
                <a:gd name="connsiteY35" fmla="*/ 440531 h 447675"/>
                <a:gd name="connsiteX36" fmla="*/ 1800225 w 2097881"/>
                <a:gd name="connsiteY36" fmla="*/ 416719 h 447675"/>
                <a:gd name="connsiteX37" fmla="*/ 1824037 w 2097881"/>
                <a:gd name="connsiteY37" fmla="*/ 390525 h 447675"/>
                <a:gd name="connsiteX38" fmla="*/ 1869281 w 2097881"/>
                <a:gd name="connsiteY38" fmla="*/ 345281 h 447675"/>
                <a:gd name="connsiteX39" fmla="*/ 1955006 w 2097881"/>
                <a:gd name="connsiteY39" fmla="*/ 259556 h 447675"/>
                <a:gd name="connsiteX40" fmla="*/ 2097881 w 2097881"/>
                <a:gd name="connsiteY40" fmla="*/ 119063 h 447675"/>
                <a:gd name="connsiteX41" fmla="*/ 2066925 w 2097881"/>
                <a:gd name="connsiteY41" fmla="*/ 0 h 447675"/>
                <a:gd name="connsiteX42" fmla="*/ 2009775 w 2097881"/>
                <a:gd name="connsiteY42" fmla="*/ 71438 h 447675"/>
                <a:gd name="connsiteX43" fmla="*/ 1976437 w 2097881"/>
                <a:gd name="connsiteY43" fmla="*/ 104775 h 447675"/>
                <a:gd name="connsiteX44" fmla="*/ 1962150 w 2097881"/>
                <a:gd name="connsiteY44" fmla="*/ 116681 h 447675"/>
                <a:gd name="connsiteX45" fmla="*/ 1926431 w 2097881"/>
                <a:gd name="connsiteY45" fmla="*/ 130969 h 447675"/>
                <a:gd name="connsiteX46" fmla="*/ 1862137 w 2097881"/>
                <a:gd name="connsiteY46" fmla="*/ 142875 h 447675"/>
                <a:gd name="connsiteX47" fmla="*/ 1785937 w 2097881"/>
                <a:gd name="connsiteY47" fmla="*/ 150019 h 447675"/>
                <a:gd name="connsiteX48" fmla="*/ 1707356 w 2097881"/>
                <a:gd name="connsiteY48" fmla="*/ 154781 h 447675"/>
                <a:gd name="connsiteX49" fmla="*/ 1566862 w 2097881"/>
                <a:gd name="connsiteY49" fmla="*/ 157163 h 447675"/>
                <a:gd name="connsiteX50" fmla="*/ 1373981 w 2097881"/>
                <a:gd name="connsiteY50" fmla="*/ 152400 h 44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097881" h="447675">
                  <a:moveTo>
                    <a:pt x="1373981" y="152400"/>
                  </a:moveTo>
                  <a:lnTo>
                    <a:pt x="1133475" y="142875"/>
                  </a:lnTo>
                  <a:lnTo>
                    <a:pt x="985837" y="135731"/>
                  </a:lnTo>
                  <a:lnTo>
                    <a:pt x="838200" y="128588"/>
                  </a:lnTo>
                  <a:lnTo>
                    <a:pt x="683418" y="119063"/>
                  </a:lnTo>
                  <a:lnTo>
                    <a:pt x="576262" y="111919"/>
                  </a:lnTo>
                  <a:lnTo>
                    <a:pt x="531018" y="104775"/>
                  </a:lnTo>
                  <a:lnTo>
                    <a:pt x="38100" y="121444"/>
                  </a:lnTo>
                  <a:lnTo>
                    <a:pt x="19050" y="133350"/>
                  </a:lnTo>
                  <a:lnTo>
                    <a:pt x="9525" y="145256"/>
                  </a:lnTo>
                  <a:lnTo>
                    <a:pt x="4762" y="154781"/>
                  </a:lnTo>
                  <a:lnTo>
                    <a:pt x="0" y="169069"/>
                  </a:lnTo>
                  <a:lnTo>
                    <a:pt x="4762" y="190500"/>
                  </a:lnTo>
                  <a:lnTo>
                    <a:pt x="21431" y="209550"/>
                  </a:lnTo>
                  <a:lnTo>
                    <a:pt x="45243" y="228600"/>
                  </a:lnTo>
                  <a:lnTo>
                    <a:pt x="97631" y="257175"/>
                  </a:lnTo>
                  <a:lnTo>
                    <a:pt x="152400" y="283369"/>
                  </a:lnTo>
                  <a:lnTo>
                    <a:pt x="207168" y="307181"/>
                  </a:lnTo>
                  <a:lnTo>
                    <a:pt x="264318" y="323850"/>
                  </a:lnTo>
                  <a:lnTo>
                    <a:pt x="304800" y="333375"/>
                  </a:lnTo>
                  <a:lnTo>
                    <a:pt x="345281" y="342900"/>
                  </a:lnTo>
                  <a:lnTo>
                    <a:pt x="411956" y="352425"/>
                  </a:lnTo>
                  <a:lnTo>
                    <a:pt x="490537" y="354806"/>
                  </a:lnTo>
                  <a:lnTo>
                    <a:pt x="578643" y="352425"/>
                  </a:lnTo>
                  <a:lnTo>
                    <a:pt x="778668" y="347663"/>
                  </a:lnTo>
                  <a:lnTo>
                    <a:pt x="985837" y="350044"/>
                  </a:lnTo>
                  <a:lnTo>
                    <a:pt x="1195387" y="354806"/>
                  </a:lnTo>
                  <a:lnTo>
                    <a:pt x="1431131" y="366713"/>
                  </a:lnTo>
                  <a:lnTo>
                    <a:pt x="1614487" y="376238"/>
                  </a:lnTo>
                  <a:lnTo>
                    <a:pt x="1638300" y="381000"/>
                  </a:lnTo>
                  <a:lnTo>
                    <a:pt x="1657350" y="404813"/>
                  </a:lnTo>
                  <a:lnTo>
                    <a:pt x="1681162" y="426244"/>
                  </a:lnTo>
                  <a:lnTo>
                    <a:pt x="1697831" y="435769"/>
                  </a:lnTo>
                  <a:lnTo>
                    <a:pt x="1728787" y="445294"/>
                  </a:lnTo>
                  <a:lnTo>
                    <a:pt x="1747837" y="447675"/>
                  </a:lnTo>
                  <a:lnTo>
                    <a:pt x="1769268" y="440531"/>
                  </a:lnTo>
                  <a:lnTo>
                    <a:pt x="1800225" y="416719"/>
                  </a:lnTo>
                  <a:lnTo>
                    <a:pt x="1824037" y="390525"/>
                  </a:lnTo>
                  <a:lnTo>
                    <a:pt x="1869281" y="345281"/>
                  </a:lnTo>
                  <a:lnTo>
                    <a:pt x="1955006" y="259556"/>
                  </a:lnTo>
                  <a:lnTo>
                    <a:pt x="2097881" y="119063"/>
                  </a:lnTo>
                  <a:lnTo>
                    <a:pt x="2066925" y="0"/>
                  </a:lnTo>
                  <a:lnTo>
                    <a:pt x="2009775" y="71438"/>
                  </a:lnTo>
                  <a:lnTo>
                    <a:pt x="1976437" y="104775"/>
                  </a:lnTo>
                  <a:lnTo>
                    <a:pt x="1962150" y="116681"/>
                  </a:lnTo>
                  <a:lnTo>
                    <a:pt x="1926431" y="130969"/>
                  </a:lnTo>
                  <a:lnTo>
                    <a:pt x="1862137" y="142875"/>
                  </a:lnTo>
                  <a:lnTo>
                    <a:pt x="1785937" y="150019"/>
                  </a:lnTo>
                  <a:lnTo>
                    <a:pt x="1707356" y="154781"/>
                  </a:lnTo>
                  <a:lnTo>
                    <a:pt x="1566862" y="157163"/>
                  </a:lnTo>
                  <a:lnTo>
                    <a:pt x="1373981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743821B0-D541-421E-BE02-DB1B71BEC5F1}"/>
                </a:ext>
              </a:extLst>
            </p:cNvPr>
            <p:cNvSpPr/>
            <p:nvPr/>
          </p:nvSpPr>
          <p:spPr>
            <a:xfrm rot="16200000">
              <a:off x="3264693" y="5457032"/>
              <a:ext cx="620713" cy="552450"/>
            </a:xfrm>
            <a:custGeom>
              <a:avLst/>
              <a:gdLst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481013 w 621506"/>
                <a:gd name="connsiteY28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33400 w 621506"/>
                <a:gd name="connsiteY28" fmla="*/ 76200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02444 w 621506"/>
                <a:gd name="connsiteY28" fmla="*/ 114300 h 552450"/>
                <a:gd name="connsiteX29" fmla="*/ 481013 w 621506"/>
                <a:gd name="connsiteY29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502444 w 621506"/>
                <a:gd name="connsiteY29" fmla="*/ 114300 h 552450"/>
                <a:gd name="connsiteX30" fmla="*/ 481013 w 621506"/>
                <a:gd name="connsiteY30" fmla="*/ 150018 h 552450"/>
                <a:gd name="connsiteX0" fmla="*/ 481013 w 621506"/>
                <a:gd name="connsiteY0" fmla="*/ 150018 h 552450"/>
                <a:gd name="connsiteX1" fmla="*/ 431006 w 621506"/>
                <a:gd name="connsiteY1" fmla="*/ 211931 h 552450"/>
                <a:gd name="connsiteX2" fmla="*/ 392906 w 621506"/>
                <a:gd name="connsiteY2" fmla="*/ 254793 h 552450"/>
                <a:gd name="connsiteX3" fmla="*/ 338138 w 621506"/>
                <a:gd name="connsiteY3" fmla="*/ 311943 h 552450"/>
                <a:gd name="connsiteX4" fmla="*/ 271463 w 621506"/>
                <a:gd name="connsiteY4" fmla="*/ 361950 h 552450"/>
                <a:gd name="connsiteX5" fmla="*/ 166688 w 621506"/>
                <a:gd name="connsiteY5" fmla="*/ 423862 h 552450"/>
                <a:gd name="connsiteX6" fmla="*/ 85725 w 621506"/>
                <a:gd name="connsiteY6" fmla="*/ 466725 h 552450"/>
                <a:gd name="connsiteX7" fmla="*/ 30956 w 621506"/>
                <a:gd name="connsiteY7" fmla="*/ 497681 h 552450"/>
                <a:gd name="connsiteX8" fmla="*/ 7144 w 621506"/>
                <a:gd name="connsiteY8" fmla="*/ 519112 h 552450"/>
                <a:gd name="connsiteX9" fmla="*/ 0 w 621506"/>
                <a:gd name="connsiteY9" fmla="*/ 552450 h 552450"/>
                <a:gd name="connsiteX10" fmla="*/ 621506 w 621506"/>
                <a:gd name="connsiteY10" fmla="*/ 495300 h 552450"/>
                <a:gd name="connsiteX11" fmla="*/ 571500 w 621506"/>
                <a:gd name="connsiteY11" fmla="*/ 488156 h 552450"/>
                <a:gd name="connsiteX12" fmla="*/ 528638 w 621506"/>
                <a:gd name="connsiteY12" fmla="*/ 478631 h 552450"/>
                <a:gd name="connsiteX13" fmla="*/ 509588 w 621506"/>
                <a:gd name="connsiteY13" fmla="*/ 469106 h 552450"/>
                <a:gd name="connsiteX14" fmla="*/ 497681 w 621506"/>
                <a:gd name="connsiteY14" fmla="*/ 454818 h 552450"/>
                <a:gd name="connsiteX15" fmla="*/ 490538 w 621506"/>
                <a:gd name="connsiteY15" fmla="*/ 440531 h 552450"/>
                <a:gd name="connsiteX16" fmla="*/ 488156 w 621506"/>
                <a:gd name="connsiteY16" fmla="*/ 421481 h 552450"/>
                <a:gd name="connsiteX17" fmla="*/ 490538 w 621506"/>
                <a:gd name="connsiteY17" fmla="*/ 395287 h 552450"/>
                <a:gd name="connsiteX18" fmla="*/ 500063 w 621506"/>
                <a:gd name="connsiteY18" fmla="*/ 335756 h 552450"/>
                <a:gd name="connsiteX19" fmla="*/ 514350 w 621506"/>
                <a:gd name="connsiteY19" fmla="*/ 280987 h 552450"/>
                <a:gd name="connsiteX20" fmla="*/ 547688 w 621506"/>
                <a:gd name="connsiteY20" fmla="*/ 190500 h 552450"/>
                <a:gd name="connsiteX21" fmla="*/ 588169 w 621506"/>
                <a:gd name="connsiteY21" fmla="*/ 97631 h 552450"/>
                <a:gd name="connsiteX22" fmla="*/ 611981 w 621506"/>
                <a:gd name="connsiteY22" fmla="*/ 38100 h 552450"/>
                <a:gd name="connsiteX23" fmla="*/ 614363 w 621506"/>
                <a:gd name="connsiteY23" fmla="*/ 11906 h 552450"/>
                <a:gd name="connsiteX24" fmla="*/ 614363 w 621506"/>
                <a:gd name="connsiteY24" fmla="*/ 4762 h 552450"/>
                <a:gd name="connsiteX25" fmla="*/ 609600 w 621506"/>
                <a:gd name="connsiteY25" fmla="*/ 0 h 552450"/>
                <a:gd name="connsiteX26" fmla="*/ 592931 w 621506"/>
                <a:gd name="connsiteY26" fmla="*/ 9525 h 552450"/>
                <a:gd name="connsiteX27" fmla="*/ 566738 w 621506"/>
                <a:gd name="connsiteY27" fmla="*/ 30956 h 552450"/>
                <a:gd name="connsiteX28" fmla="*/ 526256 w 621506"/>
                <a:gd name="connsiteY28" fmla="*/ 80962 h 552450"/>
                <a:gd name="connsiteX29" fmla="*/ 481013 w 621506"/>
                <a:gd name="connsiteY29" fmla="*/ 150018 h 552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621506" h="552450">
                  <a:moveTo>
                    <a:pt x="481013" y="150018"/>
                  </a:moveTo>
                  <a:lnTo>
                    <a:pt x="431006" y="211931"/>
                  </a:lnTo>
                  <a:lnTo>
                    <a:pt x="392906" y="254793"/>
                  </a:lnTo>
                  <a:lnTo>
                    <a:pt x="338138" y="311943"/>
                  </a:lnTo>
                  <a:lnTo>
                    <a:pt x="271463" y="361950"/>
                  </a:lnTo>
                  <a:lnTo>
                    <a:pt x="166688" y="423862"/>
                  </a:lnTo>
                  <a:lnTo>
                    <a:pt x="85725" y="466725"/>
                  </a:lnTo>
                  <a:lnTo>
                    <a:pt x="30956" y="497681"/>
                  </a:lnTo>
                  <a:lnTo>
                    <a:pt x="7144" y="519112"/>
                  </a:lnTo>
                  <a:lnTo>
                    <a:pt x="0" y="552450"/>
                  </a:lnTo>
                  <a:lnTo>
                    <a:pt x="621506" y="495300"/>
                  </a:lnTo>
                  <a:lnTo>
                    <a:pt x="571500" y="488156"/>
                  </a:lnTo>
                  <a:lnTo>
                    <a:pt x="528638" y="478631"/>
                  </a:lnTo>
                  <a:lnTo>
                    <a:pt x="509588" y="469106"/>
                  </a:lnTo>
                  <a:lnTo>
                    <a:pt x="497681" y="454818"/>
                  </a:lnTo>
                  <a:lnTo>
                    <a:pt x="490538" y="440531"/>
                  </a:lnTo>
                  <a:lnTo>
                    <a:pt x="488156" y="421481"/>
                  </a:lnTo>
                  <a:lnTo>
                    <a:pt x="490538" y="395287"/>
                  </a:lnTo>
                  <a:lnTo>
                    <a:pt x="500063" y="335756"/>
                  </a:lnTo>
                  <a:lnTo>
                    <a:pt x="514350" y="280987"/>
                  </a:lnTo>
                  <a:lnTo>
                    <a:pt x="547688" y="190500"/>
                  </a:lnTo>
                  <a:lnTo>
                    <a:pt x="588169" y="97631"/>
                  </a:lnTo>
                  <a:lnTo>
                    <a:pt x="611981" y="38100"/>
                  </a:lnTo>
                  <a:lnTo>
                    <a:pt x="614363" y="11906"/>
                  </a:lnTo>
                  <a:lnTo>
                    <a:pt x="614363" y="4762"/>
                  </a:lnTo>
                  <a:lnTo>
                    <a:pt x="609600" y="0"/>
                  </a:lnTo>
                  <a:lnTo>
                    <a:pt x="592931" y="9525"/>
                  </a:lnTo>
                  <a:lnTo>
                    <a:pt x="566738" y="30956"/>
                  </a:lnTo>
                  <a:cubicBezTo>
                    <a:pt x="555626" y="42862"/>
                    <a:pt x="540543" y="61118"/>
                    <a:pt x="526256" y="80962"/>
                  </a:cubicBezTo>
                  <a:cubicBezTo>
                    <a:pt x="511969" y="100806"/>
                    <a:pt x="496888" y="128190"/>
                    <a:pt x="481013" y="15001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1273D5D7-17F0-4E1D-BC96-9552FBFED211}"/>
                </a:ext>
              </a:extLst>
            </p:cNvPr>
            <p:cNvSpPr/>
            <p:nvPr/>
          </p:nvSpPr>
          <p:spPr>
            <a:xfrm rot="16200000">
              <a:off x="3117056" y="2788444"/>
              <a:ext cx="4149725" cy="1766888"/>
            </a:xfrm>
            <a:custGeom>
              <a:avLst/>
              <a:gdLst>
                <a:gd name="connsiteX0" fmla="*/ 2311494 w 4150492"/>
                <a:gd name="connsiteY0" fmla="*/ 1329110 h 1767614"/>
                <a:gd name="connsiteX1" fmla="*/ 2185722 w 4150492"/>
                <a:gd name="connsiteY1" fmla="*/ 1305315 h 1767614"/>
                <a:gd name="connsiteX2" fmla="*/ 2042953 w 4150492"/>
                <a:gd name="connsiteY2" fmla="*/ 1274722 h 1767614"/>
                <a:gd name="connsiteX3" fmla="*/ 1862793 w 4150492"/>
                <a:gd name="connsiteY3" fmla="*/ 1227132 h 1767614"/>
                <a:gd name="connsiteX4" fmla="*/ 1771013 w 4150492"/>
                <a:gd name="connsiteY4" fmla="*/ 1199938 h 1767614"/>
                <a:gd name="connsiteX5" fmla="*/ 1648639 w 4150492"/>
                <a:gd name="connsiteY5" fmla="*/ 1159147 h 1767614"/>
                <a:gd name="connsiteX6" fmla="*/ 1509270 w 4150492"/>
                <a:gd name="connsiteY6" fmla="*/ 1108158 h 1767614"/>
                <a:gd name="connsiteX7" fmla="*/ 1356303 w 4150492"/>
                <a:gd name="connsiteY7" fmla="*/ 1040173 h 1767614"/>
                <a:gd name="connsiteX8" fmla="*/ 1250926 w 4150492"/>
                <a:gd name="connsiteY8" fmla="*/ 989184 h 1767614"/>
                <a:gd name="connsiteX9" fmla="*/ 1165945 w 4150492"/>
                <a:gd name="connsiteY9" fmla="*/ 944994 h 1767614"/>
                <a:gd name="connsiteX10" fmla="*/ 1046971 w 4150492"/>
                <a:gd name="connsiteY10" fmla="*/ 877009 h 1767614"/>
                <a:gd name="connsiteX11" fmla="*/ 938195 w 4150492"/>
                <a:gd name="connsiteY11" fmla="*/ 812423 h 1767614"/>
                <a:gd name="connsiteX12" fmla="*/ 819221 w 4150492"/>
                <a:gd name="connsiteY12" fmla="*/ 734240 h 1767614"/>
                <a:gd name="connsiteX13" fmla="*/ 720642 w 4150492"/>
                <a:gd name="connsiteY13" fmla="*/ 662855 h 1767614"/>
                <a:gd name="connsiteX14" fmla="*/ 615265 w 4150492"/>
                <a:gd name="connsiteY14" fmla="*/ 584673 h 1767614"/>
                <a:gd name="connsiteX15" fmla="*/ 492892 w 4150492"/>
                <a:gd name="connsiteY15" fmla="*/ 479296 h 1767614"/>
                <a:gd name="connsiteX16" fmla="*/ 384116 w 4150492"/>
                <a:gd name="connsiteY16" fmla="*/ 377318 h 1767614"/>
                <a:gd name="connsiteX17" fmla="*/ 282138 w 4150492"/>
                <a:gd name="connsiteY17" fmla="*/ 271941 h 1767614"/>
                <a:gd name="connsiteX18" fmla="*/ 197157 w 4150492"/>
                <a:gd name="connsiteY18" fmla="*/ 180161 h 1767614"/>
                <a:gd name="connsiteX19" fmla="*/ 125772 w 4150492"/>
                <a:gd name="connsiteY19" fmla="*/ 95180 h 1767614"/>
                <a:gd name="connsiteX20" fmla="*/ 71384 w 4150492"/>
                <a:gd name="connsiteY20" fmla="*/ 23795 h 1767614"/>
                <a:gd name="connsiteX21" fmla="*/ 61187 w 4150492"/>
                <a:gd name="connsiteY21" fmla="*/ 13597 h 1767614"/>
                <a:gd name="connsiteX22" fmla="*/ 40791 w 4150492"/>
                <a:gd name="connsiteY22" fmla="*/ 0 h 1767614"/>
                <a:gd name="connsiteX23" fmla="*/ 20395 w 4150492"/>
                <a:gd name="connsiteY23" fmla="*/ 0 h 1767614"/>
                <a:gd name="connsiteX24" fmla="*/ 6798 w 4150492"/>
                <a:gd name="connsiteY24" fmla="*/ 0 h 1767614"/>
                <a:gd name="connsiteX25" fmla="*/ 0 w 4150492"/>
                <a:gd name="connsiteY25" fmla="*/ 6799 h 1767614"/>
                <a:gd name="connsiteX26" fmla="*/ 0 w 4150492"/>
                <a:gd name="connsiteY26" fmla="*/ 20396 h 1767614"/>
                <a:gd name="connsiteX27" fmla="*/ 13597 w 4150492"/>
                <a:gd name="connsiteY27" fmla="*/ 54389 h 1767614"/>
                <a:gd name="connsiteX28" fmla="*/ 88381 w 4150492"/>
                <a:gd name="connsiteY28" fmla="*/ 169963 h 1767614"/>
                <a:gd name="connsiteX29" fmla="*/ 132571 w 4150492"/>
                <a:gd name="connsiteY29" fmla="*/ 234549 h 1767614"/>
                <a:gd name="connsiteX30" fmla="*/ 231149 w 4150492"/>
                <a:gd name="connsiteY30" fmla="*/ 363721 h 1767614"/>
                <a:gd name="connsiteX31" fmla="*/ 319530 w 4150492"/>
                <a:gd name="connsiteY31" fmla="*/ 475896 h 1767614"/>
                <a:gd name="connsiteX32" fmla="*/ 421508 w 4150492"/>
                <a:gd name="connsiteY32" fmla="*/ 588072 h 1767614"/>
                <a:gd name="connsiteX33" fmla="*/ 506489 w 4150492"/>
                <a:gd name="connsiteY33" fmla="*/ 676452 h 1767614"/>
                <a:gd name="connsiteX34" fmla="*/ 588071 w 4150492"/>
                <a:gd name="connsiteY34" fmla="*/ 751236 h 1767614"/>
                <a:gd name="connsiteX35" fmla="*/ 679851 w 4150492"/>
                <a:gd name="connsiteY35" fmla="*/ 829419 h 1767614"/>
                <a:gd name="connsiteX36" fmla="*/ 781829 w 4150492"/>
                <a:gd name="connsiteY36" fmla="*/ 904203 h 1767614"/>
                <a:gd name="connsiteX37" fmla="*/ 904202 w 4150492"/>
                <a:gd name="connsiteY37" fmla="*/ 992583 h 1767614"/>
                <a:gd name="connsiteX38" fmla="*/ 1029975 w 4150492"/>
                <a:gd name="connsiteY38" fmla="*/ 1077565 h 1767614"/>
                <a:gd name="connsiteX39" fmla="*/ 1193139 w 4150492"/>
                <a:gd name="connsiteY39" fmla="*/ 1172744 h 1767614"/>
                <a:gd name="connsiteX40" fmla="*/ 1366501 w 4150492"/>
                <a:gd name="connsiteY40" fmla="*/ 1261125 h 1767614"/>
                <a:gd name="connsiteX41" fmla="*/ 1536464 w 4150492"/>
                <a:gd name="connsiteY41" fmla="*/ 1332509 h 1767614"/>
                <a:gd name="connsiteX42" fmla="*/ 1669035 w 4150492"/>
                <a:gd name="connsiteY42" fmla="*/ 1380099 h 1767614"/>
                <a:gd name="connsiteX43" fmla="*/ 1798207 w 4150492"/>
                <a:gd name="connsiteY43" fmla="*/ 1424289 h 1767614"/>
                <a:gd name="connsiteX44" fmla="*/ 1913781 w 4150492"/>
                <a:gd name="connsiteY44" fmla="*/ 1458281 h 1767614"/>
                <a:gd name="connsiteX45" fmla="*/ 2063349 w 4150492"/>
                <a:gd name="connsiteY45" fmla="*/ 1505871 h 1767614"/>
                <a:gd name="connsiteX46" fmla="*/ 2219714 w 4150492"/>
                <a:gd name="connsiteY46" fmla="*/ 1539864 h 1767614"/>
                <a:gd name="connsiteX47" fmla="*/ 2406674 w 4150492"/>
                <a:gd name="connsiteY47" fmla="*/ 1577255 h 1767614"/>
                <a:gd name="connsiteX48" fmla="*/ 2607230 w 4150492"/>
                <a:gd name="connsiteY48" fmla="*/ 1611248 h 1767614"/>
                <a:gd name="connsiteX49" fmla="*/ 2695610 w 4150492"/>
                <a:gd name="connsiteY49" fmla="*/ 1628244 h 1767614"/>
                <a:gd name="connsiteX50" fmla="*/ 2902965 w 4150492"/>
                <a:gd name="connsiteY50" fmla="*/ 1645241 h 1767614"/>
                <a:gd name="connsiteX51" fmla="*/ 3144312 w 4150492"/>
                <a:gd name="connsiteY51" fmla="*/ 1665636 h 1767614"/>
                <a:gd name="connsiteX52" fmla="*/ 3368663 w 4150492"/>
                <a:gd name="connsiteY52" fmla="*/ 1686032 h 1767614"/>
                <a:gd name="connsiteX53" fmla="*/ 3593014 w 4150492"/>
                <a:gd name="connsiteY53" fmla="*/ 1703028 h 1767614"/>
                <a:gd name="connsiteX54" fmla="*/ 3776574 w 4150492"/>
                <a:gd name="connsiteY54" fmla="*/ 1709826 h 1767614"/>
                <a:gd name="connsiteX55" fmla="*/ 3786772 w 4150492"/>
                <a:gd name="connsiteY55" fmla="*/ 1709826 h 1767614"/>
                <a:gd name="connsiteX56" fmla="*/ 3807167 w 4150492"/>
                <a:gd name="connsiteY56" fmla="*/ 1730222 h 1767614"/>
                <a:gd name="connsiteX57" fmla="*/ 3820764 w 4150492"/>
                <a:gd name="connsiteY57" fmla="*/ 1743819 h 1767614"/>
                <a:gd name="connsiteX58" fmla="*/ 3830962 w 4150492"/>
                <a:gd name="connsiteY58" fmla="*/ 1754017 h 1767614"/>
                <a:gd name="connsiteX59" fmla="*/ 3847958 w 4150492"/>
                <a:gd name="connsiteY59" fmla="*/ 1764215 h 1767614"/>
                <a:gd name="connsiteX60" fmla="*/ 3861555 w 4150492"/>
                <a:gd name="connsiteY60" fmla="*/ 1767614 h 1767614"/>
                <a:gd name="connsiteX61" fmla="*/ 3881951 w 4150492"/>
                <a:gd name="connsiteY61" fmla="*/ 1767614 h 1767614"/>
                <a:gd name="connsiteX62" fmla="*/ 3898947 w 4150492"/>
                <a:gd name="connsiteY62" fmla="*/ 1764215 h 1767614"/>
                <a:gd name="connsiteX63" fmla="*/ 3922742 w 4150492"/>
                <a:gd name="connsiteY63" fmla="*/ 1754017 h 1767614"/>
                <a:gd name="connsiteX64" fmla="*/ 3970332 w 4150492"/>
                <a:gd name="connsiteY64" fmla="*/ 1720024 h 1767614"/>
                <a:gd name="connsiteX65" fmla="*/ 4014522 w 4150492"/>
                <a:gd name="connsiteY65" fmla="*/ 1679233 h 1767614"/>
                <a:gd name="connsiteX66" fmla="*/ 4051914 w 4150492"/>
                <a:gd name="connsiteY66" fmla="*/ 1638442 h 1767614"/>
                <a:gd name="connsiteX67" fmla="*/ 4079108 w 4150492"/>
                <a:gd name="connsiteY67" fmla="*/ 1601050 h 1767614"/>
                <a:gd name="connsiteX68" fmla="*/ 4099503 w 4150492"/>
                <a:gd name="connsiteY68" fmla="*/ 1560259 h 1767614"/>
                <a:gd name="connsiteX69" fmla="*/ 4119899 w 4150492"/>
                <a:gd name="connsiteY69" fmla="*/ 1509270 h 1767614"/>
                <a:gd name="connsiteX70" fmla="*/ 4136895 w 4150492"/>
                <a:gd name="connsiteY70" fmla="*/ 1458281 h 1767614"/>
                <a:gd name="connsiteX71" fmla="*/ 4147093 w 4150492"/>
                <a:gd name="connsiteY71" fmla="*/ 1400494 h 1767614"/>
                <a:gd name="connsiteX72" fmla="*/ 4150492 w 4150492"/>
                <a:gd name="connsiteY72" fmla="*/ 1325710 h 1767614"/>
                <a:gd name="connsiteX73" fmla="*/ 4150492 w 4150492"/>
                <a:gd name="connsiteY73" fmla="*/ 1264524 h 1767614"/>
                <a:gd name="connsiteX74" fmla="*/ 4143694 w 4150492"/>
                <a:gd name="connsiteY74" fmla="*/ 1240729 h 1767614"/>
                <a:gd name="connsiteX75" fmla="*/ 4130097 w 4150492"/>
                <a:gd name="connsiteY75" fmla="*/ 1230531 h 1767614"/>
                <a:gd name="connsiteX76" fmla="*/ 4116500 w 4150492"/>
                <a:gd name="connsiteY76" fmla="*/ 1233931 h 1767614"/>
                <a:gd name="connsiteX77" fmla="*/ 4096104 w 4150492"/>
                <a:gd name="connsiteY77" fmla="*/ 1254326 h 1767614"/>
                <a:gd name="connsiteX78" fmla="*/ 4055313 w 4150492"/>
                <a:gd name="connsiteY78" fmla="*/ 1329110 h 1767614"/>
                <a:gd name="connsiteX79" fmla="*/ 4024720 w 4150492"/>
                <a:gd name="connsiteY79" fmla="*/ 1380099 h 1767614"/>
                <a:gd name="connsiteX80" fmla="*/ 3994126 w 4150492"/>
                <a:gd name="connsiteY80" fmla="*/ 1417490 h 1767614"/>
                <a:gd name="connsiteX81" fmla="*/ 3960134 w 4150492"/>
                <a:gd name="connsiteY81" fmla="*/ 1448084 h 1767614"/>
                <a:gd name="connsiteX82" fmla="*/ 3936339 w 4150492"/>
                <a:gd name="connsiteY82" fmla="*/ 1458281 h 1767614"/>
                <a:gd name="connsiteX83" fmla="*/ 3885350 w 4150492"/>
                <a:gd name="connsiteY83" fmla="*/ 1465080 h 1767614"/>
                <a:gd name="connsiteX84" fmla="*/ 3779973 w 4150492"/>
                <a:gd name="connsiteY84" fmla="*/ 1465080 h 1767614"/>
                <a:gd name="connsiteX85" fmla="*/ 3664398 w 4150492"/>
                <a:gd name="connsiteY85" fmla="*/ 1461681 h 1767614"/>
                <a:gd name="connsiteX86" fmla="*/ 3501234 w 4150492"/>
                <a:gd name="connsiteY86" fmla="*/ 1451483 h 1767614"/>
                <a:gd name="connsiteX87" fmla="*/ 3256488 w 4150492"/>
                <a:gd name="connsiteY87" fmla="*/ 1431087 h 1767614"/>
                <a:gd name="connsiteX88" fmla="*/ 3045734 w 4150492"/>
                <a:gd name="connsiteY88" fmla="*/ 1414091 h 1767614"/>
                <a:gd name="connsiteX89" fmla="*/ 2763595 w 4150492"/>
                <a:gd name="connsiteY89" fmla="*/ 1397095 h 1767614"/>
                <a:gd name="connsiteX90" fmla="*/ 2624226 w 4150492"/>
                <a:gd name="connsiteY90" fmla="*/ 1376699 h 1767614"/>
                <a:gd name="connsiteX91" fmla="*/ 2478058 w 4150492"/>
                <a:gd name="connsiteY91" fmla="*/ 1356304 h 1767614"/>
                <a:gd name="connsiteX92" fmla="*/ 2311494 w 4150492"/>
                <a:gd name="connsiteY92" fmla="*/ 1329110 h 1767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4150492" h="1767614">
                  <a:moveTo>
                    <a:pt x="2311494" y="1329110"/>
                  </a:moveTo>
                  <a:lnTo>
                    <a:pt x="2185722" y="1305315"/>
                  </a:lnTo>
                  <a:lnTo>
                    <a:pt x="2042953" y="1274722"/>
                  </a:lnTo>
                  <a:lnTo>
                    <a:pt x="1862793" y="1227132"/>
                  </a:lnTo>
                  <a:lnTo>
                    <a:pt x="1771013" y="1199938"/>
                  </a:lnTo>
                  <a:lnTo>
                    <a:pt x="1648639" y="1159147"/>
                  </a:lnTo>
                  <a:lnTo>
                    <a:pt x="1509270" y="1108158"/>
                  </a:lnTo>
                  <a:lnTo>
                    <a:pt x="1356303" y="1040173"/>
                  </a:lnTo>
                  <a:lnTo>
                    <a:pt x="1250926" y="989184"/>
                  </a:lnTo>
                  <a:lnTo>
                    <a:pt x="1165945" y="944994"/>
                  </a:lnTo>
                  <a:lnTo>
                    <a:pt x="1046971" y="877009"/>
                  </a:lnTo>
                  <a:lnTo>
                    <a:pt x="938195" y="812423"/>
                  </a:lnTo>
                  <a:lnTo>
                    <a:pt x="819221" y="734240"/>
                  </a:lnTo>
                  <a:lnTo>
                    <a:pt x="720642" y="662855"/>
                  </a:lnTo>
                  <a:lnTo>
                    <a:pt x="615265" y="584673"/>
                  </a:lnTo>
                  <a:lnTo>
                    <a:pt x="492892" y="479296"/>
                  </a:lnTo>
                  <a:lnTo>
                    <a:pt x="384116" y="377318"/>
                  </a:lnTo>
                  <a:lnTo>
                    <a:pt x="282138" y="271941"/>
                  </a:lnTo>
                  <a:lnTo>
                    <a:pt x="197157" y="180161"/>
                  </a:lnTo>
                  <a:lnTo>
                    <a:pt x="125772" y="95180"/>
                  </a:lnTo>
                  <a:lnTo>
                    <a:pt x="71384" y="23795"/>
                  </a:lnTo>
                  <a:lnTo>
                    <a:pt x="61187" y="13597"/>
                  </a:lnTo>
                  <a:lnTo>
                    <a:pt x="40791" y="0"/>
                  </a:lnTo>
                  <a:lnTo>
                    <a:pt x="20395" y="0"/>
                  </a:lnTo>
                  <a:lnTo>
                    <a:pt x="6798" y="0"/>
                  </a:lnTo>
                  <a:lnTo>
                    <a:pt x="0" y="6799"/>
                  </a:lnTo>
                  <a:lnTo>
                    <a:pt x="0" y="20396"/>
                  </a:lnTo>
                  <a:lnTo>
                    <a:pt x="13597" y="54389"/>
                  </a:lnTo>
                  <a:lnTo>
                    <a:pt x="88381" y="169963"/>
                  </a:lnTo>
                  <a:lnTo>
                    <a:pt x="132571" y="234549"/>
                  </a:lnTo>
                  <a:lnTo>
                    <a:pt x="231149" y="363721"/>
                  </a:lnTo>
                  <a:lnTo>
                    <a:pt x="319530" y="475896"/>
                  </a:lnTo>
                  <a:lnTo>
                    <a:pt x="421508" y="588072"/>
                  </a:lnTo>
                  <a:lnTo>
                    <a:pt x="506489" y="676452"/>
                  </a:lnTo>
                  <a:lnTo>
                    <a:pt x="588071" y="751236"/>
                  </a:lnTo>
                  <a:lnTo>
                    <a:pt x="679851" y="829419"/>
                  </a:lnTo>
                  <a:lnTo>
                    <a:pt x="781829" y="904203"/>
                  </a:lnTo>
                  <a:lnTo>
                    <a:pt x="904202" y="992583"/>
                  </a:lnTo>
                  <a:lnTo>
                    <a:pt x="1029975" y="1077565"/>
                  </a:lnTo>
                  <a:lnTo>
                    <a:pt x="1193139" y="1172744"/>
                  </a:lnTo>
                  <a:lnTo>
                    <a:pt x="1366501" y="1261125"/>
                  </a:lnTo>
                  <a:lnTo>
                    <a:pt x="1536464" y="1332509"/>
                  </a:lnTo>
                  <a:lnTo>
                    <a:pt x="1669035" y="1380099"/>
                  </a:lnTo>
                  <a:lnTo>
                    <a:pt x="1798207" y="1424289"/>
                  </a:lnTo>
                  <a:lnTo>
                    <a:pt x="1913781" y="1458281"/>
                  </a:lnTo>
                  <a:lnTo>
                    <a:pt x="2063349" y="1505871"/>
                  </a:lnTo>
                  <a:lnTo>
                    <a:pt x="2219714" y="1539864"/>
                  </a:lnTo>
                  <a:lnTo>
                    <a:pt x="2406674" y="1577255"/>
                  </a:lnTo>
                  <a:lnTo>
                    <a:pt x="2607230" y="1611248"/>
                  </a:lnTo>
                  <a:lnTo>
                    <a:pt x="2695610" y="1628244"/>
                  </a:lnTo>
                  <a:lnTo>
                    <a:pt x="2902965" y="1645241"/>
                  </a:lnTo>
                  <a:lnTo>
                    <a:pt x="3144312" y="1665636"/>
                  </a:lnTo>
                  <a:lnTo>
                    <a:pt x="3368663" y="1686032"/>
                  </a:lnTo>
                  <a:lnTo>
                    <a:pt x="3593014" y="1703028"/>
                  </a:lnTo>
                  <a:lnTo>
                    <a:pt x="3776574" y="1709826"/>
                  </a:lnTo>
                  <a:lnTo>
                    <a:pt x="3786772" y="1709826"/>
                  </a:lnTo>
                  <a:lnTo>
                    <a:pt x="3807167" y="1730222"/>
                  </a:lnTo>
                  <a:lnTo>
                    <a:pt x="3820764" y="1743819"/>
                  </a:lnTo>
                  <a:lnTo>
                    <a:pt x="3830962" y="1754017"/>
                  </a:lnTo>
                  <a:lnTo>
                    <a:pt x="3847958" y="1764215"/>
                  </a:lnTo>
                  <a:lnTo>
                    <a:pt x="3861555" y="1767614"/>
                  </a:lnTo>
                  <a:lnTo>
                    <a:pt x="3881951" y="1767614"/>
                  </a:lnTo>
                  <a:lnTo>
                    <a:pt x="3898947" y="1764215"/>
                  </a:lnTo>
                  <a:lnTo>
                    <a:pt x="3922742" y="1754017"/>
                  </a:lnTo>
                  <a:lnTo>
                    <a:pt x="3970332" y="1720024"/>
                  </a:lnTo>
                  <a:lnTo>
                    <a:pt x="4014522" y="1679233"/>
                  </a:lnTo>
                  <a:lnTo>
                    <a:pt x="4051914" y="1638442"/>
                  </a:lnTo>
                  <a:lnTo>
                    <a:pt x="4079108" y="1601050"/>
                  </a:lnTo>
                  <a:lnTo>
                    <a:pt x="4099503" y="1560259"/>
                  </a:lnTo>
                  <a:lnTo>
                    <a:pt x="4119899" y="1509270"/>
                  </a:lnTo>
                  <a:lnTo>
                    <a:pt x="4136895" y="1458281"/>
                  </a:lnTo>
                  <a:lnTo>
                    <a:pt x="4147093" y="1400494"/>
                  </a:lnTo>
                  <a:lnTo>
                    <a:pt x="4150492" y="1325710"/>
                  </a:lnTo>
                  <a:lnTo>
                    <a:pt x="4150492" y="1264524"/>
                  </a:lnTo>
                  <a:lnTo>
                    <a:pt x="4143694" y="1240729"/>
                  </a:lnTo>
                  <a:lnTo>
                    <a:pt x="4130097" y="1230531"/>
                  </a:lnTo>
                  <a:lnTo>
                    <a:pt x="4116500" y="1233931"/>
                  </a:lnTo>
                  <a:lnTo>
                    <a:pt x="4096104" y="1254326"/>
                  </a:lnTo>
                  <a:lnTo>
                    <a:pt x="4055313" y="1329110"/>
                  </a:lnTo>
                  <a:lnTo>
                    <a:pt x="4024720" y="1380099"/>
                  </a:lnTo>
                  <a:lnTo>
                    <a:pt x="3994126" y="1417490"/>
                  </a:lnTo>
                  <a:lnTo>
                    <a:pt x="3960134" y="1448084"/>
                  </a:lnTo>
                  <a:lnTo>
                    <a:pt x="3936339" y="1458281"/>
                  </a:lnTo>
                  <a:lnTo>
                    <a:pt x="3885350" y="1465080"/>
                  </a:lnTo>
                  <a:lnTo>
                    <a:pt x="3779973" y="1465080"/>
                  </a:lnTo>
                  <a:lnTo>
                    <a:pt x="3664398" y="1461681"/>
                  </a:lnTo>
                  <a:lnTo>
                    <a:pt x="3501234" y="1451483"/>
                  </a:lnTo>
                  <a:lnTo>
                    <a:pt x="3256488" y="1431087"/>
                  </a:lnTo>
                  <a:lnTo>
                    <a:pt x="3045734" y="1414091"/>
                  </a:lnTo>
                  <a:lnTo>
                    <a:pt x="2763595" y="1397095"/>
                  </a:lnTo>
                  <a:lnTo>
                    <a:pt x="2624226" y="1376699"/>
                  </a:lnTo>
                  <a:lnTo>
                    <a:pt x="2478058" y="1356304"/>
                  </a:lnTo>
                  <a:lnTo>
                    <a:pt x="2311494" y="13291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106">
              <a:extLst>
                <a:ext uri="{FF2B5EF4-FFF2-40B4-BE49-F238E27FC236}">
                  <a16:creationId xmlns:a16="http://schemas.microsoft.com/office/drawing/2014/main" id="{E6C651A3-5981-456E-8FEC-9569FF8DCDD2}"/>
                </a:ext>
              </a:extLst>
            </p:cNvPr>
            <p:cNvSpPr/>
            <p:nvPr/>
          </p:nvSpPr>
          <p:spPr>
            <a:xfrm rot="16200000">
              <a:off x="5426869" y="3928269"/>
              <a:ext cx="2276475" cy="1731963"/>
            </a:xfrm>
            <a:custGeom>
              <a:avLst/>
              <a:gdLst>
                <a:gd name="connsiteX0" fmla="*/ 1426369 w 2276475"/>
                <a:gd name="connsiteY0" fmla="*/ 92868 h 1731168"/>
                <a:gd name="connsiteX1" fmla="*/ 1252537 w 2276475"/>
                <a:gd name="connsiteY1" fmla="*/ 73818 h 1731168"/>
                <a:gd name="connsiteX2" fmla="*/ 1097756 w 2276475"/>
                <a:gd name="connsiteY2" fmla="*/ 57150 h 1731168"/>
                <a:gd name="connsiteX3" fmla="*/ 914400 w 2276475"/>
                <a:gd name="connsiteY3" fmla="*/ 38100 h 1731168"/>
                <a:gd name="connsiteX4" fmla="*/ 740569 w 2276475"/>
                <a:gd name="connsiteY4" fmla="*/ 19050 h 1731168"/>
                <a:gd name="connsiteX5" fmla="*/ 569119 w 2276475"/>
                <a:gd name="connsiteY5" fmla="*/ 0 h 1731168"/>
                <a:gd name="connsiteX6" fmla="*/ 528637 w 2276475"/>
                <a:gd name="connsiteY6" fmla="*/ 0 h 1731168"/>
                <a:gd name="connsiteX7" fmla="*/ 483394 w 2276475"/>
                <a:gd name="connsiteY7" fmla="*/ 2381 h 1731168"/>
                <a:gd name="connsiteX8" fmla="*/ 442912 w 2276475"/>
                <a:gd name="connsiteY8" fmla="*/ 7143 h 1731168"/>
                <a:gd name="connsiteX9" fmla="*/ 411956 w 2276475"/>
                <a:gd name="connsiteY9" fmla="*/ 14287 h 1731168"/>
                <a:gd name="connsiteX10" fmla="*/ 378619 w 2276475"/>
                <a:gd name="connsiteY10" fmla="*/ 26193 h 1731168"/>
                <a:gd name="connsiteX11" fmla="*/ 350044 w 2276475"/>
                <a:gd name="connsiteY11" fmla="*/ 38100 h 1731168"/>
                <a:gd name="connsiteX12" fmla="*/ 316706 w 2276475"/>
                <a:gd name="connsiteY12" fmla="*/ 57150 h 1731168"/>
                <a:gd name="connsiteX13" fmla="*/ 278606 w 2276475"/>
                <a:gd name="connsiteY13" fmla="*/ 85725 h 1731168"/>
                <a:gd name="connsiteX14" fmla="*/ 235744 w 2276475"/>
                <a:gd name="connsiteY14" fmla="*/ 123825 h 1731168"/>
                <a:gd name="connsiteX15" fmla="*/ 190500 w 2276475"/>
                <a:gd name="connsiteY15" fmla="*/ 173831 h 1731168"/>
                <a:gd name="connsiteX16" fmla="*/ 142875 w 2276475"/>
                <a:gd name="connsiteY16" fmla="*/ 250031 h 1731168"/>
                <a:gd name="connsiteX17" fmla="*/ 92869 w 2276475"/>
                <a:gd name="connsiteY17" fmla="*/ 361950 h 1731168"/>
                <a:gd name="connsiteX18" fmla="*/ 59531 w 2276475"/>
                <a:gd name="connsiteY18" fmla="*/ 476250 h 1731168"/>
                <a:gd name="connsiteX19" fmla="*/ 30956 w 2276475"/>
                <a:gd name="connsiteY19" fmla="*/ 623887 h 1731168"/>
                <a:gd name="connsiteX20" fmla="*/ 11906 w 2276475"/>
                <a:gd name="connsiteY20" fmla="*/ 778668 h 1731168"/>
                <a:gd name="connsiteX21" fmla="*/ 2381 w 2276475"/>
                <a:gd name="connsiteY21" fmla="*/ 921543 h 1731168"/>
                <a:gd name="connsiteX22" fmla="*/ 0 w 2276475"/>
                <a:gd name="connsiteY22" fmla="*/ 1154906 h 1731168"/>
                <a:gd name="connsiteX23" fmla="*/ 4762 w 2276475"/>
                <a:gd name="connsiteY23" fmla="*/ 1316831 h 1731168"/>
                <a:gd name="connsiteX24" fmla="*/ 21431 w 2276475"/>
                <a:gd name="connsiteY24" fmla="*/ 1490662 h 1731168"/>
                <a:gd name="connsiteX25" fmla="*/ 23812 w 2276475"/>
                <a:gd name="connsiteY25" fmla="*/ 1540668 h 1731168"/>
                <a:gd name="connsiteX26" fmla="*/ 35719 w 2276475"/>
                <a:gd name="connsiteY26" fmla="*/ 1607343 h 1731168"/>
                <a:gd name="connsiteX27" fmla="*/ 50006 w 2276475"/>
                <a:gd name="connsiteY27" fmla="*/ 1647825 h 1731168"/>
                <a:gd name="connsiteX28" fmla="*/ 66675 w 2276475"/>
                <a:gd name="connsiteY28" fmla="*/ 1676400 h 1731168"/>
                <a:gd name="connsiteX29" fmla="*/ 83344 w 2276475"/>
                <a:gd name="connsiteY29" fmla="*/ 1700212 h 1731168"/>
                <a:gd name="connsiteX30" fmla="*/ 97631 w 2276475"/>
                <a:gd name="connsiteY30" fmla="*/ 1714500 h 1731168"/>
                <a:gd name="connsiteX31" fmla="*/ 109537 w 2276475"/>
                <a:gd name="connsiteY31" fmla="*/ 1721643 h 1731168"/>
                <a:gd name="connsiteX32" fmla="*/ 128587 w 2276475"/>
                <a:gd name="connsiteY32" fmla="*/ 1728787 h 1731168"/>
                <a:gd name="connsiteX33" fmla="*/ 140494 w 2276475"/>
                <a:gd name="connsiteY33" fmla="*/ 1731168 h 1731168"/>
                <a:gd name="connsiteX34" fmla="*/ 161925 w 2276475"/>
                <a:gd name="connsiteY34" fmla="*/ 1728787 h 1731168"/>
                <a:gd name="connsiteX35" fmla="*/ 183356 w 2276475"/>
                <a:gd name="connsiteY35" fmla="*/ 1719262 h 1731168"/>
                <a:gd name="connsiteX36" fmla="*/ 207169 w 2276475"/>
                <a:gd name="connsiteY36" fmla="*/ 1697831 h 1731168"/>
                <a:gd name="connsiteX37" fmla="*/ 238125 w 2276475"/>
                <a:gd name="connsiteY37" fmla="*/ 1662112 h 1731168"/>
                <a:gd name="connsiteX38" fmla="*/ 247650 w 2276475"/>
                <a:gd name="connsiteY38" fmla="*/ 1216818 h 1731168"/>
                <a:gd name="connsiteX39" fmla="*/ 233362 w 2276475"/>
                <a:gd name="connsiteY39" fmla="*/ 1152525 h 1731168"/>
                <a:gd name="connsiteX40" fmla="*/ 226219 w 2276475"/>
                <a:gd name="connsiteY40" fmla="*/ 1081087 h 1731168"/>
                <a:gd name="connsiteX41" fmla="*/ 223837 w 2276475"/>
                <a:gd name="connsiteY41" fmla="*/ 995362 h 1731168"/>
                <a:gd name="connsiteX42" fmla="*/ 223837 w 2276475"/>
                <a:gd name="connsiteY42" fmla="*/ 907256 h 1731168"/>
                <a:gd name="connsiteX43" fmla="*/ 226219 w 2276475"/>
                <a:gd name="connsiteY43" fmla="*/ 831056 h 1731168"/>
                <a:gd name="connsiteX44" fmla="*/ 230981 w 2276475"/>
                <a:gd name="connsiteY44" fmla="*/ 731043 h 1731168"/>
                <a:gd name="connsiteX45" fmla="*/ 238125 w 2276475"/>
                <a:gd name="connsiteY45" fmla="*/ 645318 h 1731168"/>
                <a:gd name="connsiteX46" fmla="*/ 252412 w 2276475"/>
                <a:gd name="connsiteY46" fmla="*/ 542925 h 1731168"/>
                <a:gd name="connsiteX47" fmla="*/ 269081 w 2276475"/>
                <a:gd name="connsiteY47" fmla="*/ 471487 h 1731168"/>
                <a:gd name="connsiteX48" fmla="*/ 290512 w 2276475"/>
                <a:gd name="connsiteY48" fmla="*/ 395287 h 1731168"/>
                <a:gd name="connsiteX49" fmla="*/ 302419 w 2276475"/>
                <a:gd name="connsiteY49" fmla="*/ 364331 h 1731168"/>
                <a:gd name="connsiteX50" fmla="*/ 319087 w 2276475"/>
                <a:gd name="connsiteY50" fmla="*/ 326231 h 1731168"/>
                <a:gd name="connsiteX51" fmla="*/ 330994 w 2276475"/>
                <a:gd name="connsiteY51" fmla="*/ 309562 h 1731168"/>
                <a:gd name="connsiteX52" fmla="*/ 345281 w 2276475"/>
                <a:gd name="connsiteY52" fmla="*/ 290512 h 1731168"/>
                <a:gd name="connsiteX53" fmla="*/ 371475 w 2276475"/>
                <a:gd name="connsiteY53" fmla="*/ 269081 h 1731168"/>
                <a:gd name="connsiteX54" fmla="*/ 397669 w 2276475"/>
                <a:gd name="connsiteY54" fmla="*/ 254793 h 1731168"/>
                <a:gd name="connsiteX55" fmla="*/ 419100 w 2276475"/>
                <a:gd name="connsiteY55" fmla="*/ 242887 h 1731168"/>
                <a:gd name="connsiteX56" fmla="*/ 454819 w 2276475"/>
                <a:gd name="connsiteY56" fmla="*/ 230981 h 1731168"/>
                <a:gd name="connsiteX57" fmla="*/ 495300 w 2276475"/>
                <a:gd name="connsiteY57" fmla="*/ 219075 h 1731168"/>
                <a:gd name="connsiteX58" fmla="*/ 564356 w 2276475"/>
                <a:gd name="connsiteY58" fmla="*/ 209550 h 1731168"/>
                <a:gd name="connsiteX59" fmla="*/ 626269 w 2276475"/>
                <a:gd name="connsiteY59" fmla="*/ 204787 h 1731168"/>
                <a:gd name="connsiteX60" fmla="*/ 697706 w 2276475"/>
                <a:gd name="connsiteY60" fmla="*/ 204787 h 1731168"/>
                <a:gd name="connsiteX61" fmla="*/ 785812 w 2276475"/>
                <a:gd name="connsiteY61" fmla="*/ 207168 h 1731168"/>
                <a:gd name="connsiteX62" fmla="*/ 902494 w 2276475"/>
                <a:gd name="connsiteY62" fmla="*/ 214312 h 1731168"/>
                <a:gd name="connsiteX63" fmla="*/ 1078706 w 2276475"/>
                <a:gd name="connsiteY63" fmla="*/ 238125 h 1731168"/>
                <a:gd name="connsiteX64" fmla="*/ 1309687 w 2276475"/>
                <a:gd name="connsiteY64" fmla="*/ 273843 h 1731168"/>
                <a:gd name="connsiteX65" fmla="*/ 1600200 w 2276475"/>
                <a:gd name="connsiteY65" fmla="*/ 323850 h 1731168"/>
                <a:gd name="connsiteX66" fmla="*/ 1824037 w 2276475"/>
                <a:gd name="connsiteY66" fmla="*/ 369093 h 1731168"/>
                <a:gd name="connsiteX67" fmla="*/ 1914525 w 2276475"/>
                <a:gd name="connsiteY67" fmla="*/ 395287 h 1731168"/>
                <a:gd name="connsiteX68" fmla="*/ 1969294 w 2276475"/>
                <a:gd name="connsiteY68" fmla="*/ 414337 h 1731168"/>
                <a:gd name="connsiteX69" fmla="*/ 1983581 w 2276475"/>
                <a:gd name="connsiteY69" fmla="*/ 426243 h 1731168"/>
                <a:gd name="connsiteX70" fmla="*/ 1993106 w 2276475"/>
                <a:gd name="connsiteY70" fmla="*/ 440531 h 1731168"/>
                <a:gd name="connsiteX71" fmla="*/ 2005012 w 2276475"/>
                <a:gd name="connsiteY71" fmla="*/ 457200 h 1731168"/>
                <a:gd name="connsiteX72" fmla="*/ 2016919 w 2276475"/>
                <a:gd name="connsiteY72" fmla="*/ 464343 h 1731168"/>
                <a:gd name="connsiteX73" fmla="*/ 2033587 w 2276475"/>
                <a:gd name="connsiteY73" fmla="*/ 471487 h 1731168"/>
                <a:gd name="connsiteX74" fmla="*/ 2045494 w 2276475"/>
                <a:gd name="connsiteY74" fmla="*/ 473868 h 1731168"/>
                <a:gd name="connsiteX75" fmla="*/ 2074069 w 2276475"/>
                <a:gd name="connsiteY75" fmla="*/ 466725 h 1731168"/>
                <a:gd name="connsiteX76" fmla="*/ 2102644 w 2276475"/>
                <a:gd name="connsiteY76" fmla="*/ 447675 h 1731168"/>
                <a:gd name="connsiteX77" fmla="*/ 2131219 w 2276475"/>
                <a:gd name="connsiteY77" fmla="*/ 423862 h 1731168"/>
                <a:gd name="connsiteX78" fmla="*/ 2162175 w 2276475"/>
                <a:gd name="connsiteY78" fmla="*/ 381000 h 1731168"/>
                <a:gd name="connsiteX79" fmla="*/ 2185987 w 2276475"/>
                <a:gd name="connsiteY79" fmla="*/ 333375 h 1731168"/>
                <a:gd name="connsiteX80" fmla="*/ 2216944 w 2276475"/>
                <a:gd name="connsiteY80" fmla="*/ 247650 h 1731168"/>
                <a:gd name="connsiteX81" fmla="*/ 2276475 w 2276475"/>
                <a:gd name="connsiteY81" fmla="*/ 50006 h 1731168"/>
                <a:gd name="connsiteX82" fmla="*/ 2164556 w 2276475"/>
                <a:gd name="connsiteY82" fmla="*/ 21431 h 1731168"/>
                <a:gd name="connsiteX83" fmla="*/ 2107406 w 2276475"/>
                <a:gd name="connsiteY83" fmla="*/ 83343 h 1731168"/>
                <a:gd name="connsiteX84" fmla="*/ 2083594 w 2276475"/>
                <a:gd name="connsiteY84" fmla="*/ 102393 h 1731168"/>
                <a:gd name="connsiteX85" fmla="*/ 2052637 w 2276475"/>
                <a:gd name="connsiteY85" fmla="*/ 116681 h 1731168"/>
                <a:gd name="connsiteX86" fmla="*/ 2009775 w 2276475"/>
                <a:gd name="connsiteY86" fmla="*/ 128587 h 1731168"/>
                <a:gd name="connsiteX87" fmla="*/ 1952625 w 2276475"/>
                <a:gd name="connsiteY87" fmla="*/ 138112 h 1731168"/>
                <a:gd name="connsiteX88" fmla="*/ 1912144 w 2276475"/>
                <a:gd name="connsiteY88" fmla="*/ 140493 h 1731168"/>
                <a:gd name="connsiteX89" fmla="*/ 1824037 w 2276475"/>
                <a:gd name="connsiteY89" fmla="*/ 133350 h 1731168"/>
                <a:gd name="connsiteX90" fmla="*/ 1604962 w 2276475"/>
                <a:gd name="connsiteY90" fmla="*/ 109537 h 1731168"/>
                <a:gd name="connsiteX91" fmla="*/ 1426369 w 2276475"/>
                <a:gd name="connsiteY91" fmla="*/ 92868 h 1731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</a:cxnLst>
              <a:rect l="l" t="t" r="r" b="b"/>
              <a:pathLst>
                <a:path w="2276475" h="1731168">
                  <a:moveTo>
                    <a:pt x="1426369" y="92868"/>
                  </a:moveTo>
                  <a:lnTo>
                    <a:pt x="1252537" y="73818"/>
                  </a:lnTo>
                  <a:lnTo>
                    <a:pt x="1097756" y="57150"/>
                  </a:lnTo>
                  <a:lnTo>
                    <a:pt x="914400" y="38100"/>
                  </a:lnTo>
                  <a:lnTo>
                    <a:pt x="740569" y="19050"/>
                  </a:lnTo>
                  <a:lnTo>
                    <a:pt x="569119" y="0"/>
                  </a:lnTo>
                  <a:lnTo>
                    <a:pt x="528637" y="0"/>
                  </a:lnTo>
                  <a:lnTo>
                    <a:pt x="483394" y="2381"/>
                  </a:lnTo>
                  <a:lnTo>
                    <a:pt x="442912" y="7143"/>
                  </a:lnTo>
                  <a:lnTo>
                    <a:pt x="411956" y="14287"/>
                  </a:lnTo>
                  <a:lnTo>
                    <a:pt x="378619" y="26193"/>
                  </a:lnTo>
                  <a:lnTo>
                    <a:pt x="350044" y="38100"/>
                  </a:lnTo>
                  <a:lnTo>
                    <a:pt x="316706" y="57150"/>
                  </a:lnTo>
                  <a:lnTo>
                    <a:pt x="278606" y="85725"/>
                  </a:lnTo>
                  <a:lnTo>
                    <a:pt x="235744" y="123825"/>
                  </a:lnTo>
                  <a:lnTo>
                    <a:pt x="190500" y="173831"/>
                  </a:lnTo>
                  <a:lnTo>
                    <a:pt x="142875" y="250031"/>
                  </a:lnTo>
                  <a:lnTo>
                    <a:pt x="92869" y="361950"/>
                  </a:lnTo>
                  <a:lnTo>
                    <a:pt x="59531" y="476250"/>
                  </a:lnTo>
                  <a:lnTo>
                    <a:pt x="30956" y="623887"/>
                  </a:lnTo>
                  <a:lnTo>
                    <a:pt x="11906" y="778668"/>
                  </a:lnTo>
                  <a:lnTo>
                    <a:pt x="2381" y="921543"/>
                  </a:lnTo>
                  <a:cubicBezTo>
                    <a:pt x="1587" y="999331"/>
                    <a:pt x="794" y="1077118"/>
                    <a:pt x="0" y="1154906"/>
                  </a:cubicBezTo>
                  <a:lnTo>
                    <a:pt x="4762" y="1316831"/>
                  </a:lnTo>
                  <a:lnTo>
                    <a:pt x="21431" y="1490662"/>
                  </a:lnTo>
                  <a:lnTo>
                    <a:pt x="23812" y="1540668"/>
                  </a:lnTo>
                  <a:lnTo>
                    <a:pt x="35719" y="1607343"/>
                  </a:lnTo>
                  <a:lnTo>
                    <a:pt x="50006" y="1647825"/>
                  </a:lnTo>
                  <a:lnTo>
                    <a:pt x="66675" y="1676400"/>
                  </a:lnTo>
                  <a:lnTo>
                    <a:pt x="83344" y="1700212"/>
                  </a:lnTo>
                  <a:lnTo>
                    <a:pt x="97631" y="1714500"/>
                  </a:lnTo>
                  <a:lnTo>
                    <a:pt x="109537" y="1721643"/>
                  </a:lnTo>
                  <a:lnTo>
                    <a:pt x="128587" y="1728787"/>
                  </a:lnTo>
                  <a:lnTo>
                    <a:pt x="140494" y="1731168"/>
                  </a:lnTo>
                  <a:lnTo>
                    <a:pt x="161925" y="1728787"/>
                  </a:lnTo>
                  <a:lnTo>
                    <a:pt x="183356" y="1719262"/>
                  </a:lnTo>
                  <a:lnTo>
                    <a:pt x="207169" y="1697831"/>
                  </a:lnTo>
                  <a:lnTo>
                    <a:pt x="238125" y="1662112"/>
                  </a:lnTo>
                  <a:lnTo>
                    <a:pt x="247650" y="1216818"/>
                  </a:lnTo>
                  <a:lnTo>
                    <a:pt x="233362" y="1152525"/>
                  </a:lnTo>
                  <a:lnTo>
                    <a:pt x="226219" y="1081087"/>
                  </a:lnTo>
                  <a:lnTo>
                    <a:pt x="223837" y="995362"/>
                  </a:lnTo>
                  <a:lnTo>
                    <a:pt x="223837" y="907256"/>
                  </a:lnTo>
                  <a:lnTo>
                    <a:pt x="226219" y="831056"/>
                  </a:lnTo>
                  <a:lnTo>
                    <a:pt x="230981" y="731043"/>
                  </a:lnTo>
                  <a:lnTo>
                    <a:pt x="238125" y="645318"/>
                  </a:lnTo>
                  <a:lnTo>
                    <a:pt x="252412" y="542925"/>
                  </a:lnTo>
                  <a:lnTo>
                    <a:pt x="269081" y="471487"/>
                  </a:lnTo>
                  <a:lnTo>
                    <a:pt x="290512" y="395287"/>
                  </a:lnTo>
                  <a:lnTo>
                    <a:pt x="302419" y="364331"/>
                  </a:lnTo>
                  <a:lnTo>
                    <a:pt x="319087" y="326231"/>
                  </a:lnTo>
                  <a:lnTo>
                    <a:pt x="330994" y="309562"/>
                  </a:lnTo>
                  <a:lnTo>
                    <a:pt x="345281" y="290512"/>
                  </a:lnTo>
                  <a:lnTo>
                    <a:pt x="371475" y="269081"/>
                  </a:lnTo>
                  <a:lnTo>
                    <a:pt x="397669" y="254793"/>
                  </a:lnTo>
                  <a:lnTo>
                    <a:pt x="419100" y="242887"/>
                  </a:lnTo>
                  <a:lnTo>
                    <a:pt x="454819" y="230981"/>
                  </a:lnTo>
                  <a:lnTo>
                    <a:pt x="495300" y="219075"/>
                  </a:lnTo>
                  <a:lnTo>
                    <a:pt x="564356" y="209550"/>
                  </a:lnTo>
                  <a:lnTo>
                    <a:pt x="626269" y="204787"/>
                  </a:lnTo>
                  <a:lnTo>
                    <a:pt x="697706" y="204787"/>
                  </a:lnTo>
                  <a:lnTo>
                    <a:pt x="785812" y="207168"/>
                  </a:lnTo>
                  <a:lnTo>
                    <a:pt x="902494" y="214312"/>
                  </a:lnTo>
                  <a:lnTo>
                    <a:pt x="1078706" y="238125"/>
                  </a:lnTo>
                  <a:lnTo>
                    <a:pt x="1309687" y="273843"/>
                  </a:lnTo>
                  <a:lnTo>
                    <a:pt x="1600200" y="323850"/>
                  </a:lnTo>
                  <a:lnTo>
                    <a:pt x="1824037" y="369093"/>
                  </a:lnTo>
                  <a:lnTo>
                    <a:pt x="1914525" y="395287"/>
                  </a:lnTo>
                  <a:lnTo>
                    <a:pt x="1969294" y="414337"/>
                  </a:lnTo>
                  <a:lnTo>
                    <a:pt x="1983581" y="426243"/>
                  </a:lnTo>
                  <a:lnTo>
                    <a:pt x="1993106" y="440531"/>
                  </a:lnTo>
                  <a:lnTo>
                    <a:pt x="2005012" y="457200"/>
                  </a:lnTo>
                  <a:lnTo>
                    <a:pt x="2016919" y="464343"/>
                  </a:lnTo>
                  <a:lnTo>
                    <a:pt x="2033587" y="471487"/>
                  </a:lnTo>
                  <a:lnTo>
                    <a:pt x="2045494" y="473868"/>
                  </a:lnTo>
                  <a:lnTo>
                    <a:pt x="2074069" y="466725"/>
                  </a:lnTo>
                  <a:lnTo>
                    <a:pt x="2102644" y="447675"/>
                  </a:lnTo>
                  <a:lnTo>
                    <a:pt x="2131219" y="423862"/>
                  </a:lnTo>
                  <a:lnTo>
                    <a:pt x="2162175" y="381000"/>
                  </a:lnTo>
                  <a:lnTo>
                    <a:pt x="2185987" y="333375"/>
                  </a:lnTo>
                  <a:lnTo>
                    <a:pt x="2216944" y="247650"/>
                  </a:lnTo>
                  <a:lnTo>
                    <a:pt x="2276475" y="50006"/>
                  </a:lnTo>
                  <a:lnTo>
                    <a:pt x="2164556" y="21431"/>
                  </a:lnTo>
                  <a:lnTo>
                    <a:pt x="2107406" y="83343"/>
                  </a:lnTo>
                  <a:lnTo>
                    <a:pt x="2083594" y="102393"/>
                  </a:lnTo>
                  <a:lnTo>
                    <a:pt x="2052637" y="116681"/>
                  </a:lnTo>
                  <a:lnTo>
                    <a:pt x="2009775" y="128587"/>
                  </a:lnTo>
                  <a:lnTo>
                    <a:pt x="1952625" y="138112"/>
                  </a:lnTo>
                  <a:lnTo>
                    <a:pt x="1912144" y="140493"/>
                  </a:lnTo>
                  <a:lnTo>
                    <a:pt x="1824037" y="133350"/>
                  </a:lnTo>
                  <a:lnTo>
                    <a:pt x="1604962" y="109537"/>
                  </a:lnTo>
                  <a:lnTo>
                    <a:pt x="1426369" y="928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0107BA4-9D81-44AF-B143-191A7B908D4E}"/>
                </a:ext>
              </a:extLst>
            </p:cNvPr>
            <p:cNvSpPr/>
            <p:nvPr/>
          </p:nvSpPr>
          <p:spPr>
            <a:xfrm>
              <a:off x="6818313" y="4802188"/>
              <a:ext cx="606425" cy="993775"/>
            </a:xfrm>
            <a:custGeom>
              <a:avLst/>
              <a:gdLst>
                <a:gd name="connsiteX0" fmla="*/ 376237 w 607219"/>
                <a:gd name="connsiteY0" fmla="*/ 338138 h 992982"/>
                <a:gd name="connsiteX1" fmla="*/ 395287 w 607219"/>
                <a:gd name="connsiteY1" fmla="*/ 533400 h 992982"/>
                <a:gd name="connsiteX2" fmla="*/ 404812 w 607219"/>
                <a:gd name="connsiteY2" fmla="*/ 652463 h 992982"/>
                <a:gd name="connsiteX3" fmla="*/ 407194 w 607219"/>
                <a:gd name="connsiteY3" fmla="*/ 683419 h 992982"/>
                <a:gd name="connsiteX4" fmla="*/ 416719 w 607219"/>
                <a:gd name="connsiteY4" fmla="*/ 716757 h 992982"/>
                <a:gd name="connsiteX5" fmla="*/ 438150 w 607219"/>
                <a:gd name="connsiteY5" fmla="*/ 762000 h 992982"/>
                <a:gd name="connsiteX6" fmla="*/ 471487 w 607219"/>
                <a:gd name="connsiteY6" fmla="*/ 812007 h 992982"/>
                <a:gd name="connsiteX7" fmla="*/ 502444 w 607219"/>
                <a:gd name="connsiteY7" fmla="*/ 850107 h 992982"/>
                <a:gd name="connsiteX8" fmla="*/ 531019 w 607219"/>
                <a:gd name="connsiteY8" fmla="*/ 881063 h 992982"/>
                <a:gd name="connsiteX9" fmla="*/ 542925 w 607219"/>
                <a:gd name="connsiteY9" fmla="*/ 890588 h 992982"/>
                <a:gd name="connsiteX10" fmla="*/ 590550 w 607219"/>
                <a:gd name="connsiteY10" fmla="*/ 935832 h 992982"/>
                <a:gd name="connsiteX11" fmla="*/ 607219 w 607219"/>
                <a:gd name="connsiteY11" fmla="*/ 992982 h 992982"/>
                <a:gd name="connsiteX12" fmla="*/ 0 w 607219"/>
                <a:gd name="connsiteY12" fmla="*/ 900113 h 992982"/>
                <a:gd name="connsiteX13" fmla="*/ 54769 w 607219"/>
                <a:gd name="connsiteY13" fmla="*/ 892969 h 992982"/>
                <a:gd name="connsiteX14" fmla="*/ 102394 w 607219"/>
                <a:gd name="connsiteY14" fmla="*/ 878682 h 992982"/>
                <a:gd name="connsiteX15" fmla="*/ 135731 w 607219"/>
                <a:gd name="connsiteY15" fmla="*/ 862013 h 992982"/>
                <a:gd name="connsiteX16" fmla="*/ 157162 w 607219"/>
                <a:gd name="connsiteY16" fmla="*/ 847725 h 992982"/>
                <a:gd name="connsiteX17" fmla="*/ 171450 w 607219"/>
                <a:gd name="connsiteY17" fmla="*/ 833438 h 992982"/>
                <a:gd name="connsiteX18" fmla="*/ 188119 w 607219"/>
                <a:gd name="connsiteY18" fmla="*/ 802482 h 992982"/>
                <a:gd name="connsiteX19" fmla="*/ 200025 w 607219"/>
                <a:gd name="connsiteY19" fmla="*/ 766763 h 992982"/>
                <a:gd name="connsiteX20" fmla="*/ 209550 w 607219"/>
                <a:gd name="connsiteY20" fmla="*/ 719138 h 992982"/>
                <a:gd name="connsiteX21" fmla="*/ 238125 w 607219"/>
                <a:gd name="connsiteY21" fmla="*/ 533400 h 992982"/>
                <a:gd name="connsiteX22" fmla="*/ 266700 w 607219"/>
                <a:gd name="connsiteY22" fmla="*/ 319088 h 992982"/>
                <a:gd name="connsiteX23" fmla="*/ 283369 w 607219"/>
                <a:gd name="connsiteY23" fmla="*/ 147638 h 992982"/>
                <a:gd name="connsiteX24" fmla="*/ 290512 w 607219"/>
                <a:gd name="connsiteY24" fmla="*/ 35719 h 992982"/>
                <a:gd name="connsiteX25" fmla="*/ 292894 w 607219"/>
                <a:gd name="connsiteY25" fmla="*/ 14288 h 992982"/>
                <a:gd name="connsiteX26" fmla="*/ 300037 w 607219"/>
                <a:gd name="connsiteY26" fmla="*/ 4763 h 992982"/>
                <a:gd name="connsiteX27" fmla="*/ 311944 w 607219"/>
                <a:gd name="connsiteY27" fmla="*/ 0 h 992982"/>
                <a:gd name="connsiteX28" fmla="*/ 330994 w 607219"/>
                <a:gd name="connsiteY28" fmla="*/ 4763 h 992982"/>
                <a:gd name="connsiteX29" fmla="*/ 335756 w 607219"/>
                <a:gd name="connsiteY29" fmla="*/ 11907 h 992982"/>
                <a:gd name="connsiteX30" fmla="*/ 342900 w 607219"/>
                <a:gd name="connsiteY30" fmla="*/ 52388 h 992982"/>
                <a:gd name="connsiteX31" fmla="*/ 376237 w 607219"/>
                <a:gd name="connsiteY31" fmla="*/ 338138 h 992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07219" h="992982">
                  <a:moveTo>
                    <a:pt x="376237" y="338138"/>
                  </a:moveTo>
                  <a:lnTo>
                    <a:pt x="395287" y="533400"/>
                  </a:lnTo>
                  <a:lnTo>
                    <a:pt x="404812" y="652463"/>
                  </a:lnTo>
                  <a:lnTo>
                    <a:pt x="407194" y="683419"/>
                  </a:lnTo>
                  <a:lnTo>
                    <a:pt x="416719" y="716757"/>
                  </a:lnTo>
                  <a:lnTo>
                    <a:pt x="438150" y="762000"/>
                  </a:lnTo>
                  <a:lnTo>
                    <a:pt x="471487" y="812007"/>
                  </a:lnTo>
                  <a:lnTo>
                    <a:pt x="502444" y="850107"/>
                  </a:lnTo>
                  <a:lnTo>
                    <a:pt x="531019" y="881063"/>
                  </a:lnTo>
                  <a:lnTo>
                    <a:pt x="542925" y="890588"/>
                  </a:lnTo>
                  <a:lnTo>
                    <a:pt x="590550" y="935832"/>
                  </a:lnTo>
                  <a:lnTo>
                    <a:pt x="607219" y="992982"/>
                  </a:lnTo>
                  <a:lnTo>
                    <a:pt x="0" y="900113"/>
                  </a:lnTo>
                  <a:lnTo>
                    <a:pt x="54769" y="892969"/>
                  </a:lnTo>
                  <a:lnTo>
                    <a:pt x="102394" y="878682"/>
                  </a:lnTo>
                  <a:lnTo>
                    <a:pt x="135731" y="862013"/>
                  </a:lnTo>
                  <a:lnTo>
                    <a:pt x="157162" y="847725"/>
                  </a:lnTo>
                  <a:lnTo>
                    <a:pt x="171450" y="833438"/>
                  </a:lnTo>
                  <a:lnTo>
                    <a:pt x="188119" y="802482"/>
                  </a:lnTo>
                  <a:lnTo>
                    <a:pt x="200025" y="766763"/>
                  </a:lnTo>
                  <a:lnTo>
                    <a:pt x="209550" y="719138"/>
                  </a:lnTo>
                  <a:lnTo>
                    <a:pt x="238125" y="533400"/>
                  </a:lnTo>
                  <a:lnTo>
                    <a:pt x="266700" y="319088"/>
                  </a:lnTo>
                  <a:lnTo>
                    <a:pt x="283369" y="147638"/>
                  </a:lnTo>
                  <a:lnTo>
                    <a:pt x="290512" y="35719"/>
                  </a:lnTo>
                  <a:lnTo>
                    <a:pt x="292894" y="14288"/>
                  </a:lnTo>
                  <a:lnTo>
                    <a:pt x="300037" y="4763"/>
                  </a:lnTo>
                  <a:lnTo>
                    <a:pt x="311944" y="0"/>
                  </a:lnTo>
                  <a:lnTo>
                    <a:pt x="330994" y="4763"/>
                  </a:lnTo>
                  <a:lnTo>
                    <a:pt x="335756" y="11907"/>
                  </a:lnTo>
                  <a:lnTo>
                    <a:pt x="342900" y="52388"/>
                  </a:lnTo>
                  <a:lnTo>
                    <a:pt x="376237" y="3381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8A6310F1-F795-451D-969C-774CA9FBD347}"/>
              </a:ext>
            </a:extLst>
          </p:cNvPr>
          <p:cNvSpPr/>
          <p:nvPr/>
        </p:nvSpPr>
        <p:spPr>
          <a:xfrm>
            <a:off x="3390900" y="1752600"/>
            <a:ext cx="3175000" cy="536575"/>
          </a:xfrm>
          <a:custGeom>
            <a:avLst/>
            <a:gdLst>
              <a:gd name="connsiteX0" fmla="*/ 2041525 w 3175000"/>
              <a:gd name="connsiteY0" fmla="*/ 323850 h 536575"/>
              <a:gd name="connsiteX1" fmla="*/ 1685925 w 3175000"/>
              <a:gd name="connsiteY1" fmla="*/ 355600 h 536575"/>
              <a:gd name="connsiteX2" fmla="*/ 1435100 w 3175000"/>
              <a:gd name="connsiteY2" fmla="*/ 384175 h 536575"/>
              <a:gd name="connsiteX3" fmla="*/ 1311275 w 3175000"/>
              <a:gd name="connsiteY3" fmla="*/ 400050 h 536575"/>
              <a:gd name="connsiteX4" fmla="*/ 1022350 w 3175000"/>
              <a:gd name="connsiteY4" fmla="*/ 441325 h 536575"/>
              <a:gd name="connsiteX5" fmla="*/ 762000 w 3175000"/>
              <a:gd name="connsiteY5" fmla="*/ 485775 h 536575"/>
              <a:gd name="connsiteX6" fmla="*/ 498475 w 3175000"/>
              <a:gd name="connsiteY6" fmla="*/ 536575 h 536575"/>
              <a:gd name="connsiteX7" fmla="*/ 473075 w 3175000"/>
              <a:gd name="connsiteY7" fmla="*/ 536575 h 536575"/>
              <a:gd name="connsiteX8" fmla="*/ 425450 w 3175000"/>
              <a:gd name="connsiteY8" fmla="*/ 530225 h 536575"/>
              <a:gd name="connsiteX9" fmla="*/ 390525 w 3175000"/>
              <a:gd name="connsiteY9" fmla="*/ 520700 h 536575"/>
              <a:gd name="connsiteX10" fmla="*/ 361950 w 3175000"/>
              <a:gd name="connsiteY10" fmla="*/ 508000 h 536575"/>
              <a:gd name="connsiteX11" fmla="*/ 304800 w 3175000"/>
              <a:gd name="connsiteY11" fmla="*/ 469900 h 536575"/>
              <a:gd name="connsiteX12" fmla="*/ 190500 w 3175000"/>
              <a:gd name="connsiteY12" fmla="*/ 368300 h 536575"/>
              <a:gd name="connsiteX13" fmla="*/ 82550 w 3175000"/>
              <a:gd name="connsiteY13" fmla="*/ 276225 h 536575"/>
              <a:gd name="connsiteX14" fmla="*/ 28575 w 3175000"/>
              <a:gd name="connsiteY14" fmla="*/ 225425 h 536575"/>
              <a:gd name="connsiteX15" fmla="*/ 12700 w 3175000"/>
              <a:gd name="connsiteY15" fmla="*/ 203200 h 536575"/>
              <a:gd name="connsiteX16" fmla="*/ 3175 w 3175000"/>
              <a:gd name="connsiteY16" fmla="*/ 190500 h 536575"/>
              <a:gd name="connsiteX17" fmla="*/ 0 w 3175000"/>
              <a:gd name="connsiteY17" fmla="*/ 171450 h 536575"/>
              <a:gd name="connsiteX18" fmla="*/ 3175 w 3175000"/>
              <a:gd name="connsiteY18" fmla="*/ 155575 h 536575"/>
              <a:gd name="connsiteX19" fmla="*/ 9525 w 3175000"/>
              <a:gd name="connsiteY19" fmla="*/ 146050 h 536575"/>
              <a:gd name="connsiteX20" fmla="*/ 31750 w 3175000"/>
              <a:gd name="connsiteY20" fmla="*/ 146050 h 536575"/>
              <a:gd name="connsiteX21" fmla="*/ 57150 w 3175000"/>
              <a:gd name="connsiteY21" fmla="*/ 155575 h 536575"/>
              <a:gd name="connsiteX22" fmla="*/ 123825 w 3175000"/>
              <a:gd name="connsiteY22" fmla="*/ 187325 h 536575"/>
              <a:gd name="connsiteX23" fmla="*/ 187325 w 3175000"/>
              <a:gd name="connsiteY23" fmla="*/ 212725 h 536575"/>
              <a:gd name="connsiteX24" fmla="*/ 247650 w 3175000"/>
              <a:gd name="connsiteY24" fmla="*/ 231775 h 536575"/>
              <a:gd name="connsiteX25" fmla="*/ 304800 w 3175000"/>
              <a:gd name="connsiteY25" fmla="*/ 250825 h 536575"/>
              <a:gd name="connsiteX26" fmla="*/ 384175 w 3175000"/>
              <a:gd name="connsiteY26" fmla="*/ 266700 h 536575"/>
              <a:gd name="connsiteX27" fmla="*/ 466725 w 3175000"/>
              <a:gd name="connsiteY27" fmla="*/ 276225 h 536575"/>
              <a:gd name="connsiteX28" fmla="*/ 533400 w 3175000"/>
              <a:gd name="connsiteY28" fmla="*/ 279400 h 536575"/>
              <a:gd name="connsiteX29" fmla="*/ 612775 w 3175000"/>
              <a:gd name="connsiteY29" fmla="*/ 276225 h 536575"/>
              <a:gd name="connsiteX30" fmla="*/ 733425 w 3175000"/>
              <a:gd name="connsiteY30" fmla="*/ 269875 h 536575"/>
              <a:gd name="connsiteX31" fmla="*/ 911225 w 3175000"/>
              <a:gd name="connsiteY31" fmla="*/ 250825 h 536575"/>
              <a:gd name="connsiteX32" fmla="*/ 1349375 w 3175000"/>
              <a:gd name="connsiteY32" fmla="*/ 193675 h 536575"/>
              <a:gd name="connsiteX33" fmla="*/ 1736725 w 3175000"/>
              <a:gd name="connsiteY33" fmla="*/ 149225 h 536575"/>
              <a:gd name="connsiteX34" fmla="*/ 1993900 w 3175000"/>
              <a:gd name="connsiteY34" fmla="*/ 120650 h 536575"/>
              <a:gd name="connsiteX35" fmla="*/ 2346325 w 3175000"/>
              <a:gd name="connsiteY35" fmla="*/ 85725 h 536575"/>
              <a:gd name="connsiteX36" fmla="*/ 2540000 w 3175000"/>
              <a:gd name="connsiteY36" fmla="*/ 66675 h 536575"/>
              <a:gd name="connsiteX37" fmla="*/ 2628900 w 3175000"/>
              <a:gd name="connsiteY37" fmla="*/ 41275 h 536575"/>
              <a:gd name="connsiteX38" fmla="*/ 2714625 w 3175000"/>
              <a:gd name="connsiteY38" fmla="*/ 15875 h 536575"/>
              <a:gd name="connsiteX39" fmla="*/ 2759075 w 3175000"/>
              <a:gd name="connsiteY39" fmla="*/ 0 h 536575"/>
              <a:gd name="connsiteX40" fmla="*/ 2828925 w 3175000"/>
              <a:gd name="connsiteY40" fmla="*/ 9525 h 536575"/>
              <a:gd name="connsiteX41" fmla="*/ 2933700 w 3175000"/>
              <a:gd name="connsiteY41" fmla="*/ 31750 h 536575"/>
              <a:gd name="connsiteX42" fmla="*/ 3000375 w 3175000"/>
              <a:gd name="connsiteY42" fmla="*/ 50800 h 536575"/>
              <a:gd name="connsiteX43" fmla="*/ 3051175 w 3175000"/>
              <a:gd name="connsiteY43" fmla="*/ 73025 h 536575"/>
              <a:gd name="connsiteX44" fmla="*/ 3089275 w 3175000"/>
              <a:gd name="connsiteY44" fmla="*/ 95250 h 536575"/>
              <a:gd name="connsiteX45" fmla="*/ 3111500 w 3175000"/>
              <a:gd name="connsiteY45" fmla="*/ 107950 h 536575"/>
              <a:gd name="connsiteX46" fmla="*/ 3136900 w 3175000"/>
              <a:gd name="connsiteY46" fmla="*/ 130175 h 536575"/>
              <a:gd name="connsiteX47" fmla="*/ 3149600 w 3175000"/>
              <a:gd name="connsiteY47" fmla="*/ 146050 h 536575"/>
              <a:gd name="connsiteX48" fmla="*/ 3162300 w 3175000"/>
              <a:gd name="connsiteY48" fmla="*/ 171450 h 536575"/>
              <a:gd name="connsiteX49" fmla="*/ 3171825 w 3175000"/>
              <a:gd name="connsiteY49" fmla="*/ 209550 h 536575"/>
              <a:gd name="connsiteX50" fmla="*/ 3175000 w 3175000"/>
              <a:gd name="connsiteY50" fmla="*/ 244475 h 536575"/>
              <a:gd name="connsiteX51" fmla="*/ 3165475 w 3175000"/>
              <a:gd name="connsiteY51" fmla="*/ 279400 h 536575"/>
              <a:gd name="connsiteX52" fmla="*/ 3146425 w 3175000"/>
              <a:gd name="connsiteY52" fmla="*/ 295275 h 536575"/>
              <a:gd name="connsiteX53" fmla="*/ 3114675 w 3175000"/>
              <a:gd name="connsiteY53" fmla="*/ 314325 h 536575"/>
              <a:gd name="connsiteX54" fmla="*/ 3082925 w 3175000"/>
              <a:gd name="connsiteY54" fmla="*/ 314325 h 536575"/>
              <a:gd name="connsiteX55" fmla="*/ 2898775 w 3175000"/>
              <a:gd name="connsiteY55" fmla="*/ 298450 h 536575"/>
              <a:gd name="connsiteX56" fmla="*/ 2705100 w 3175000"/>
              <a:gd name="connsiteY56" fmla="*/ 292100 h 536575"/>
              <a:gd name="connsiteX57" fmla="*/ 2492375 w 3175000"/>
              <a:gd name="connsiteY57" fmla="*/ 295275 h 536575"/>
              <a:gd name="connsiteX58" fmla="*/ 2041525 w 3175000"/>
              <a:gd name="connsiteY58" fmla="*/ 323850 h 536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175000" h="536575">
                <a:moveTo>
                  <a:pt x="2041525" y="323850"/>
                </a:moveTo>
                <a:lnTo>
                  <a:pt x="1685925" y="355600"/>
                </a:lnTo>
                <a:lnTo>
                  <a:pt x="1435100" y="384175"/>
                </a:lnTo>
                <a:lnTo>
                  <a:pt x="1311275" y="400050"/>
                </a:lnTo>
                <a:lnTo>
                  <a:pt x="1022350" y="441325"/>
                </a:lnTo>
                <a:lnTo>
                  <a:pt x="762000" y="485775"/>
                </a:lnTo>
                <a:lnTo>
                  <a:pt x="498475" y="536575"/>
                </a:lnTo>
                <a:lnTo>
                  <a:pt x="473075" y="536575"/>
                </a:lnTo>
                <a:lnTo>
                  <a:pt x="425450" y="530225"/>
                </a:lnTo>
                <a:lnTo>
                  <a:pt x="390525" y="520700"/>
                </a:lnTo>
                <a:lnTo>
                  <a:pt x="361950" y="508000"/>
                </a:lnTo>
                <a:lnTo>
                  <a:pt x="304800" y="469900"/>
                </a:lnTo>
                <a:lnTo>
                  <a:pt x="190500" y="368300"/>
                </a:lnTo>
                <a:lnTo>
                  <a:pt x="82550" y="276225"/>
                </a:lnTo>
                <a:lnTo>
                  <a:pt x="28575" y="225425"/>
                </a:lnTo>
                <a:lnTo>
                  <a:pt x="12700" y="203200"/>
                </a:lnTo>
                <a:lnTo>
                  <a:pt x="3175" y="190500"/>
                </a:lnTo>
                <a:lnTo>
                  <a:pt x="0" y="171450"/>
                </a:lnTo>
                <a:lnTo>
                  <a:pt x="3175" y="155575"/>
                </a:lnTo>
                <a:lnTo>
                  <a:pt x="9525" y="146050"/>
                </a:lnTo>
                <a:lnTo>
                  <a:pt x="31750" y="146050"/>
                </a:lnTo>
                <a:lnTo>
                  <a:pt x="57150" y="155575"/>
                </a:lnTo>
                <a:lnTo>
                  <a:pt x="123825" y="187325"/>
                </a:lnTo>
                <a:lnTo>
                  <a:pt x="187325" y="212725"/>
                </a:lnTo>
                <a:lnTo>
                  <a:pt x="247650" y="231775"/>
                </a:lnTo>
                <a:lnTo>
                  <a:pt x="304800" y="250825"/>
                </a:lnTo>
                <a:lnTo>
                  <a:pt x="384175" y="266700"/>
                </a:lnTo>
                <a:lnTo>
                  <a:pt x="466725" y="276225"/>
                </a:lnTo>
                <a:lnTo>
                  <a:pt x="533400" y="279400"/>
                </a:lnTo>
                <a:lnTo>
                  <a:pt x="612775" y="276225"/>
                </a:lnTo>
                <a:lnTo>
                  <a:pt x="733425" y="269875"/>
                </a:lnTo>
                <a:lnTo>
                  <a:pt x="911225" y="250825"/>
                </a:lnTo>
                <a:lnTo>
                  <a:pt x="1349375" y="193675"/>
                </a:lnTo>
                <a:lnTo>
                  <a:pt x="1736725" y="149225"/>
                </a:lnTo>
                <a:lnTo>
                  <a:pt x="1993900" y="120650"/>
                </a:lnTo>
                <a:lnTo>
                  <a:pt x="2346325" y="85725"/>
                </a:lnTo>
                <a:lnTo>
                  <a:pt x="2540000" y="66675"/>
                </a:lnTo>
                <a:lnTo>
                  <a:pt x="2628900" y="41275"/>
                </a:lnTo>
                <a:lnTo>
                  <a:pt x="2714625" y="15875"/>
                </a:lnTo>
                <a:lnTo>
                  <a:pt x="2759075" y="0"/>
                </a:lnTo>
                <a:lnTo>
                  <a:pt x="2828925" y="9525"/>
                </a:lnTo>
                <a:lnTo>
                  <a:pt x="2933700" y="31750"/>
                </a:lnTo>
                <a:lnTo>
                  <a:pt x="3000375" y="50800"/>
                </a:lnTo>
                <a:lnTo>
                  <a:pt x="3051175" y="73025"/>
                </a:lnTo>
                <a:lnTo>
                  <a:pt x="3089275" y="95250"/>
                </a:lnTo>
                <a:lnTo>
                  <a:pt x="3111500" y="107950"/>
                </a:lnTo>
                <a:lnTo>
                  <a:pt x="3136900" y="130175"/>
                </a:lnTo>
                <a:lnTo>
                  <a:pt x="3149600" y="146050"/>
                </a:lnTo>
                <a:lnTo>
                  <a:pt x="3162300" y="171450"/>
                </a:lnTo>
                <a:lnTo>
                  <a:pt x="3171825" y="209550"/>
                </a:lnTo>
                <a:lnTo>
                  <a:pt x="3175000" y="244475"/>
                </a:lnTo>
                <a:lnTo>
                  <a:pt x="3165475" y="279400"/>
                </a:lnTo>
                <a:lnTo>
                  <a:pt x="3146425" y="295275"/>
                </a:lnTo>
                <a:lnTo>
                  <a:pt x="3114675" y="314325"/>
                </a:lnTo>
                <a:lnTo>
                  <a:pt x="3082925" y="314325"/>
                </a:lnTo>
                <a:lnTo>
                  <a:pt x="2898775" y="298450"/>
                </a:lnTo>
                <a:lnTo>
                  <a:pt x="2705100" y="292100"/>
                </a:lnTo>
                <a:lnTo>
                  <a:pt x="2492375" y="295275"/>
                </a:lnTo>
                <a:lnTo>
                  <a:pt x="2041525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5F6166E3-0429-417E-A61B-B0728239FC26}"/>
              </a:ext>
            </a:extLst>
          </p:cNvPr>
          <p:cNvSpPr/>
          <p:nvPr/>
        </p:nvSpPr>
        <p:spPr>
          <a:xfrm>
            <a:off x="2800350" y="3000375"/>
            <a:ext cx="4398963" cy="744538"/>
          </a:xfrm>
          <a:custGeom>
            <a:avLst/>
            <a:gdLst>
              <a:gd name="connsiteX0" fmla="*/ 2830088 w 4398222"/>
              <a:gd name="connsiteY0" fmla="*/ 364104 h 744760"/>
              <a:gd name="connsiteX1" fmla="*/ 2279793 w 4398222"/>
              <a:gd name="connsiteY1" fmla="*/ 409618 h 744760"/>
              <a:gd name="connsiteX2" fmla="*/ 2052228 w 4398222"/>
              <a:gd name="connsiteY2" fmla="*/ 426168 h 744760"/>
              <a:gd name="connsiteX3" fmla="*/ 1820525 w 4398222"/>
              <a:gd name="connsiteY3" fmla="*/ 459268 h 744760"/>
              <a:gd name="connsiteX4" fmla="*/ 1559859 w 4398222"/>
              <a:gd name="connsiteY4" fmla="*/ 496506 h 744760"/>
              <a:gd name="connsiteX5" fmla="*/ 1303330 w 4398222"/>
              <a:gd name="connsiteY5" fmla="*/ 542019 h 744760"/>
              <a:gd name="connsiteX6" fmla="*/ 1108865 w 4398222"/>
              <a:gd name="connsiteY6" fmla="*/ 579257 h 744760"/>
              <a:gd name="connsiteX7" fmla="*/ 930950 w 4398222"/>
              <a:gd name="connsiteY7" fmla="*/ 628908 h 744760"/>
              <a:gd name="connsiteX8" fmla="*/ 744760 w 4398222"/>
              <a:gd name="connsiteY8" fmla="*/ 686834 h 744760"/>
              <a:gd name="connsiteX9" fmla="*/ 624771 w 4398222"/>
              <a:gd name="connsiteY9" fmla="*/ 744760 h 744760"/>
              <a:gd name="connsiteX10" fmla="*/ 570983 w 4398222"/>
              <a:gd name="connsiteY10" fmla="*/ 740622 h 744760"/>
              <a:gd name="connsiteX11" fmla="*/ 459269 w 4398222"/>
              <a:gd name="connsiteY11" fmla="*/ 711659 h 744760"/>
              <a:gd name="connsiteX12" fmla="*/ 364105 w 4398222"/>
              <a:gd name="connsiteY12" fmla="*/ 670284 h 744760"/>
              <a:gd name="connsiteX13" fmla="*/ 264803 w 4398222"/>
              <a:gd name="connsiteY13" fmla="*/ 620633 h 744760"/>
              <a:gd name="connsiteX14" fmla="*/ 194465 w 4398222"/>
              <a:gd name="connsiteY14" fmla="*/ 583395 h 744760"/>
              <a:gd name="connsiteX15" fmla="*/ 148952 w 4398222"/>
              <a:gd name="connsiteY15" fmla="*/ 554432 h 744760"/>
              <a:gd name="connsiteX16" fmla="*/ 70338 w 4398222"/>
              <a:gd name="connsiteY16" fmla="*/ 492369 h 744760"/>
              <a:gd name="connsiteX17" fmla="*/ 24825 w 4398222"/>
              <a:gd name="connsiteY17" fmla="*/ 442718 h 744760"/>
              <a:gd name="connsiteX18" fmla="*/ 4137 w 4398222"/>
              <a:gd name="connsiteY18" fmla="*/ 413755 h 744760"/>
              <a:gd name="connsiteX19" fmla="*/ 0 w 4398222"/>
              <a:gd name="connsiteY19" fmla="*/ 388930 h 744760"/>
              <a:gd name="connsiteX20" fmla="*/ 8275 w 4398222"/>
              <a:gd name="connsiteY20" fmla="*/ 372380 h 744760"/>
              <a:gd name="connsiteX21" fmla="*/ 20688 w 4398222"/>
              <a:gd name="connsiteY21" fmla="*/ 368242 h 744760"/>
              <a:gd name="connsiteX22" fmla="*/ 37238 w 4398222"/>
              <a:gd name="connsiteY22" fmla="*/ 368242 h 744760"/>
              <a:gd name="connsiteX23" fmla="*/ 62063 w 4398222"/>
              <a:gd name="connsiteY23" fmla="*/ 380655 h 744760"/>
              <a:gd name="connsiteX24" fmla="*/ 111714 w 4398222"/>
              <a:gd name="connsiteY24" fmla="*/ 393067 h 744760"/>
              <a:gd name="connsiteX25" fmla="*/ 252391 w 4398222"/>
              <a:gd name="connsiteY25" fmla="*/ 417893 h 744760"/>
              <a:gd name="connsiteX26" fmla="*/ 397205 w 4398222"/>
              <a:gd name="connsiteY26" fmla="*/ 430305 h 744760"/>
              <a:gd name="connsiteX27" fmla="*/ 488231 w 4398222"/>
              <a:gd name="connsiteY27" fmla="*/ 426168 h 744760"/>
              <a:gd name="connsiteX28" fmla="*/ 699247 w 4398222"/>
              <a:gd name="connsiteY28" fmla="*/ 405480 h 744760"/>
              <a:gd name="connsiteX29" fmla="*/ 1133690 w 4398222"/>
              <a:gd name="connsiteY29" fmla="*/ 347554 h 744760"/>
              <a:gd name="connsiteX30" fmla="*/ 1460557 w 4398222"/>
              <a:gd name="connsiteY30" fmla="*/ 297904 h 744760"/>
              <a:gd name="connsiteX31" fmla="*/ 1837075 w 4398222"/>
              <a:gd name="connsiteY31" fmla="*/ 235840 h 744760"/>
              <a:gd name="connsiteX32" fmla="*/ 2048090 w 4398222"/>
              <a:gd name="connsiteY32" fmla="*/ 202740 h 744760"/>
              <a:gd name="connsiteX33" fmla="*/ 2292206 w 4398222"/>
              <a:gd name="connsiteY33" fmla="*/ 182052 h 744760"/>
              <a:gd name="connsiteX34" fmla="*/ 2561147 w 4398222"/>
              <a:gd name="connsiteY34" fmla="*/ 161364 h 744760"/>
              <a:gd name="connsiteX35" fmla="*/ 3115580 w 4398222"/>
              <a:gd name="connsiteY35" fmla="*/ 119989 h 744760"/>
              <a:gd name="connsiteX36" fmla="*/ 3512785 w 4398222"/>
              <a:gd name="connsiteY36" fmla="*/ 91026 h 744760"/>
              <a:gd name="connsiteX37" fmla="*/ 3727938 w 4398222"/>
              <a:gd name="connsiteY37" fmla="*/ 74476 h 744760"/>
              <a:gd name="connsiteX38" fmla="*/ 3802414 w 4398222"/>
              <a:gd name="connsiteY38" fmla="*/ 41375 h 744760"/>
              <a:gd name="connsiteX39" fmla="*/ 3901716 w 4398222"/>
              <a:gd name="connsiteY39" fmla="*/ 0 h 744760"/>
              <a:gd name="connsiteX40" fmla="*/ 3938954 w 4398222"/>
              <a:gd name="connsiteY40" fmla="*/ 8275 h 744760"/>
              <a:gd name="connsiteX41" fmla="*/ 4029980 w 4398222"/>
              <a:gd name="connsiteY41" fmla="*/ 37238 h 744760"/>
              <a:gd name="connsiteX42" fmla="*/ 4149969 w 4398222"/>
              <a:gd name="connsiteY42" fmla="*/ 82751 h 744760"/>
              <a:gd name="connsiteX43" fmla="*/ 4212032 w 4398222"/>
              <a:gd name="connsiteY43" fmla="*/ 107576 h 744760"/>
              <a:gd name="connsiteX44" fmla="*/ 4249270 w 4398222"/>
              <a:gd name="connsiteY44" fmla="*/ 132401 h 744760"/>
              <a:gd name="connsiteX45" fmla="*/ 4307196 w 4398222"/>
              <a:gd name="connsiteY45" fmla="*/ 186190 h 744760"/>
              <a:gd name="connsiteX46" fmla="*/ 4365122 w 4398222"/>
              <a:gd name="connsiteY46" fmla="*/ 235840 h 744760"/>
              <a:gd name="connsiteX47" fmla="*/ 4389947 w 4398222"/>
              <a:gd name="connsiteY47" fmla="*/ 273078 h 744760"/>
              <a:gd name="connsiteX48" fmla="*/ 4398222 w 4398222"/>
              <a:gd name="connsiteY48" fmla="*/ 314454 h 744760"/>
              <a:gd name="connsiteX49" fmla="*/ 4385810 w 4398222"/>
              <a:gd name="connsiteY49" fmla="*/ 347554 h 744760"/>
              <a:gd name="connsiteX50" fmla="*/ 4356847 w 4398222"/>
              <a:gd name="connsiteY50" fmla="*/ 380655 h 744760"/>
              <a:gd name="connsiteX51" fmla="*/ 4303059 w 4398222"/>
              <a:gd name="connsiteY51" fmla="*/ 401342 h 744760"/>
              <a:gd name="connsiteX52" fmla="*/ 4249270 w 4398222"/>
              <a:gd name="connsiteY52" fmla="*/ 401342 h 744760"/>
              <a:gd name="connsiteX53" fmla="*/ 4112731 w 4398222"/>
              <a:gd name="connsiteY53" fmla="*/ 380655 h 744760"/>
              <a:gd name="connsiteX54" fmla="*/ 3909991 w 4398222"/>
              <a:gd name="connsiteY54" fmla="*/ 359967 h 744760"/>
              <a:gd name="connsiteX55" fmla="*/ 3707250 w 4398222"/>
              <a:gd name="connsiteY55" fmla="*/ 347554 h 744760"/>
              <a:gd name="connsiteX56" fmla="*/ 3463135 w 4398222"/>
              <a:gd name="connsiteY56" fmla="*/ 339279 h 744760"/>
              <a:gd name="connsiteX57" fmla="*/ 3264532 w 4398222"/>
              <a:gd name="connsiteY57" fmla="*/ 343417 h 744760"/>
              <a:gd name="connsiteX58" fmla="*/ 2987316 w 4398222"/>
              <a:gd name="connsiteY58" fmla="*/ 359967 h 744760"/>
              <a:gd name="connsiteX59" fmla="*/ 2830088 w 4398222"/>
              <a:gd name="connsiteY59" fmla="*/ 364104 h 7447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98222" h="744760">
                <a:moveTo>
                  <a:pt x="2830088" y="364104"/>
                </a:moveTo>
                <a:lnTo>
                  <a:pt x="2279793" y="409618"/>
                </a:lnTo>
                <a:lnTo>
                  <a:pt x="2052228" y="426168"/>
                </a:lnTo>
                <a:lnTo>
                  <a:pt x="1820525" y="459268"/>
                </a:lnTo>
                <a:lnTo>
                  <a:pt x="1559859" y="496506"/>
                </a:lnTo>
                <a:lnTo>
                  <a:pt x="1303330" y="542019"/>
                </a:lnTo>
                <a:lnTo>
                  <a:pt x="1108865" y="579257"/>
                </a:lnTo>
                <a:lnTo>
                  <a:pt x="930950" y="628908"/>
                </a:lnTo>
                <a:lnTo>
                  <a:pt x="744760" y="686834"/>
                </a:lnTo>
                <a:lnTo>
                  <a:pt x="624771" y="744760"/>
                </a:lnTo>
                <a:lnTo>
                  <a:pt x="570983" y="740622"/>
                </a:lnTo>
                <a:lnTo>
                  <a:pt x="459269" y="711659"/>
                </a:lnTo>
                <a:lnTo>
                  <a:pt x="364105" y="670284"/>
                </a:lnTo>
                <a:lnTo>
                  <a:pt x="264803" y="620633"/>
                </a:lnTo>
                <a:lnTo>
                  <a:pt x="194465" y="583395"/>
                </a:lnTo>
                <a:lnTo>
                  <a:pt x="148952" y="554432"/>
                </a:lnTo>
                <a:lnTo>
                  <a:pt x="70338" y="492369"/>
                </a:lnTo>
                <a:lnTo>
                  <a:pt x="24825" y="442718"/>
                </a:lnTo>
                <a:lnTo>
                  <a:pt x="4137" y="413755"/>
                </a:lnTo>
                <a:lnTo>
                  <a:pt x="0" y="388930"/>
                </a:lnTo>
                <a:lnTo>
                  <a:pt x="8275" y="372380"/>
                </a:lnTo>
                <a:lnTo>
                  <a:pt x="20688" y="368242"/>
                </a:lnTo>
                <a:lnTo>
                  <a:pt x="37238" y="368242"/>
                </a:lnTo>
                <a:lnTo>
                  <a:pt x="62063" y="380655"/>
                </a:lnTo>
                <a:lnTo>
                  <a:pt x="111714" y="393067"/>
                </a:lnTo>
                <a:lnTo>
                  <a:pt x="252391" y="417893"/>
                </a:lnTo>
                <a:lnTo>
                  <a:pt x="397205" y="430305"/>
                </a:lnTo>
                <a:lnTo>
                  <a:pt x="488231" y="426168"/>
                </a:lnTo>
                <a:lnTo>
                  <a:pt x="699247" y="405480"/>
                </a:lnTo>
                <a:lnTo>
                  <a:pt x="1133690" y="347554"/>
                </a:lnTo>
                <a:lnTo>
                  <a:pt x="1460557" y="297904"/>
                </a:lnTo>
                <a:lnTo>
                  <a:pt x="1837075" y="235840"/>
                </a:lnTo>
                <a:lnTo>
                  <a:pt x="2048090" y="202740"/>
                </a:lnTo>
                <a:lnTo>
                  <a:pt x="2292206" y="182052"/>
                </a:lnTo>
                <a:lnTo>
                  <a:pt x="2561147" y="161364"/>
                </a:lnTo>
                <a:lnTo>
                  <a:pt x="3115580" y="119989"/>
                </a:lnTo>
                <a:lnTo>
                  <a:pt x="3512785" y="91026"/>
                </a:lnTo>
                <a:lnTo>
                  <a:pt x="3727938" y="74476"/>
                </a:lnTo>
                <a:lnTo>
                  <a:pt x="3802414" y="41375"/>
                </a:lnTo>
                <a:lnTo>
                  <a:pt x="3901716" y="0"/>
                </a:lnTo>
                <a:lnTo>
                  <a:pt x="3938954" y="8275"/>
                </a:lnTo>
                <a:lnTo>
                  <a:pt x="4029980" y="37238"/>
                </a:lnTo>
                <a:lnTo>
                  <a:pt x="4149969" y="82751"/>
                </a:lnTo>
                <a:lnTo>
                  <a:pt x="4212032" y="107576"/>
                </a:lnTo>
                <a:lnTo>
                  <a:pt x="4249270" y="132401"/>
                </a:lnTo>
                <a:lnTo>
                  <a:pt x="4307196" y="186190"/>
                </a:lnTo>
                <a:lnTo>
                  <a:pt x="4365122" y="235840"/>
                </a:lnTo>
                <a:lnTo>
                  <a:pt x="4389947" y="273078"/>
                </a:lnTo>
                <a:lnTo>
                  <a:pt x="4398222" y="314454"/>
                </a:lnTo>
                <a:lnTo>
                  <a:pt x="4385810" y="347554"/>
                </a:lnTo>
                <a:lnTo>
                  <a:pt x="4356847" y="380655"/>
                </a:lnTo>
                <a:lnTo>
                  <a:pt x="4303059" y="401342"/>
                </a:lnTo>
                <a:lnTo>
                  <a:pt x="4249270" y="401342"/>
                </a:lnTo>
                <a:lnTo>
                  <a:pt x="4112731" y="380655"/>
                </a:lnTo>
                <a:lnTo>
                  <a:pt x="3909991" y="359967"/>
                </a:lnTo>
                <a:lnTo>
                  <a:pt x="3707250" y="347554"/>
                </a:lnTo>
                <a:lnTo>
                  <a:pt x="3463135" y="339279"/>
                </a:lnTo>
                <a:lnTo>
                  <a:pt x="3264532" y="343417"/>
                </a:lnTo>
                <a:lnTo>
                  <a:pt x="2987316" y="359967"/>
                </a:lnTo>
                <a:lnTo>
                  <a:pt x="2830088" y="36410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5CF7D199-2C9A-4445-AE48-EEEAAAA24FDF}"/>
              </a:ext>
            </a:extLst>
          </p:cNvPr>
          <p:cNvSpPr/>
          <p:nvPr/>
        </p:nvSpPr>
        <p:spPr>
          <a:xfrm rot="16200000">
            <a:off x="2911475" y="3790950"/>
            <a:ext cx="4000500" cy="514350"/>
          </a:xfrm>
          <a:custGeom>
            <a:avLst/>
            <a:gdLst>
              <a:gd name="connsiteX0" fmla="*/ 1954530 w 4000500"/>
              <a:gd name="connsiteY0" fmla="*/ 449580 h 514350"/>
              <a:gd name="connsiteX1" fmla="*/ 1436370 w 4000500"/>
              <a:gd name="connsiteY1" fmla="*/ 438150 h 514350"/>
              <a:gd name="connsiteX2" fmla="*/ 1024890 w 4000500"/>
              <a:gd name="connsiteY2" fmla="*/ 426720 h 514350"/>
              <a:gd name="connsiteX3" fmla="*/ 609600 w 4000500"/>
              <a:gd name="connsiteY3" fmla="*/ 415290 h 514350"/>
              <a:gd name="connsiteX4" fmla="*/ 255270 w 4000500"/>
              <a:gd name="connsiteY4" fmla="*/ 407670 h 514350"/>
              <a:gd name="connsiteX5" fmla="*/ 171450 w 4000500"/>
              <a:gd name="connsiteY5" fmla="*/ 403860 h 514350"/>
              <a:gd name="connsiteX6" fmla="*/ 106680 w 4000500"/>
              <a:gd name="connsiteY6" fmla="*/ 392430 h 514350"/>
              <a:gd name="connsiteX7" fmla="*/ 64770 w 4000500"/>
              <a:gd name="connsiteY7" fmla="*/ 377190 h 514350"/>
              <a:gd name="connsiteX8" fmla="*/ 38100 w 4000500"/>
              <a:gd name="connsiteY8" fmla="*/ 361950 h 514350"/>
              <a:gd name="connsiteX9" fmla="*/ 19050 w 4000500"/>
              <a:gd name="connsiteY9" fmla="*/ 346710 h 514350"/>
              <a:gd name="connsiteX10" fmla="*/ 7620 w 4000500"/>
              <a:gd name="connsiteY10" fmla="*/ 320040 h 514350"/>
              <a:gd name="connsiteX11" fmla="*/ 0 w 4000500"/>
              <a:gd name="connsiteY11" fmla="*/ 293370 h 514350"/>
              <a:gd name="connsiteX12" fmla="*/ 11430 w 4000500"/>
              <a:gd name="connsiteY12" fmla="*/ 266700 h 514350"/>
              <a:gd name="connsiteX13" fmla="*/ 38100 w 4000500"/>
              <a:gd name="connsiteY13" fmla="*/ 247650 h 514350"/>
              <a:gd name="connsiteX14" fmla="*/ 76200 w 4000500"/>
              <a:gd name="connsiteY14" fmla="*/ 228600 h 514350"/>
              <a:gd name="connsiteX15" fmla="*/ 182880 w 4000500"/>
              <a:gd name="connsiteY15" fmla="*/ 198120 h 514350"/>
              <a:gd name="connsiteX16" fmla="*/ 297180 w 4000500"/>
              <a:gd name="connsiteY16" fmla="*/ 179070 h 514350"/>
              <a:gd name="connsiteX17" fmla="*/ 422910 w 4000500"/>
              <a:gd name="connsiteY17" fmla="*/ 167640 h 514350"/>
              <a:gd name="connsiteX18" fmla="*/ 594360 w 4000500"/>
              <a:gd name="connsiteY18" fmla="*/ 160020 h 514350"/>
              <a:gd name="connsiteX19" fmla="*/ 876300 w 4000500"/>
              <a:gd name="connsiteY19" fmla="*/ 160020 h 514350"/>
              <a:gd name="connsiteX20" fmla="*/ 1162050 w 4000500"/>
              <a:gd name="connsiteY20" fmla="*/ 163830 h 514350"/>
              <a:gd name="connsiteX21" fmla="*/ 1527810 w 4000500"/>
              <a:gd name="connsiteY21" fmla="*/ 171450 h 514350"/>
              <a:gd name="connsiteX22" fmla="*/ 1905000 w 4000500"/>
              <a:gd name="connsiteY22" fmla="*/ 171450 h 514350"/>
              <a:gd name="connsiteX23" fmla="*/ 2358390 w 4000500"/>
              <a:gd name="connsiteY23" fmla="*/ 175260 h 514350"/>
              <a:gd name="connsiteX24" fmla="*/ 2617470 w 4000500"/>
              <a:gd name="connsiteY24" fmla="*/ 182880 h 514350"/>
              <a:gd name="connsiteX25" fmla="*/ 2815590 w 4000500"/>
              <a:gd name="connsiteY25" fmla="*/ 175260 h 514350"/>
              <a:gd name="connsiteX26" fmla="*/ 3215640 w 4000500"/>
              <a:gd name="connsiteY26" fmla="*/ 179070 h 514350"/>
              <a:gd name="connsiteX27" fmla="*/ 3470910 w 4000500"/>
              <a:gd name="connsiteY27" fmla="*/ 179070 h 514350"/>
              <a:gd name="connsiteX28" fmla="*/ 3566160 w 4000500"/>
              <a:gd name="connsiteY28" fmla="*/ 179070 h 514350"/>
              <a:gd name="connsiteX29" fmla="*/ 3615690 w 4000500"/>
              <a:gd name="connsiteY29" fmla="*/ 171450 h 514350"/>
              <a:gd name="connsiteX30" fmla="*/ 3680460 w 4000500"/>
              <a:gd name="connsiteY30" fmla="*/ 160020 h 514350"/>
              <a:gd name="connsiteX31" fmla="*/ 3729990 w 4000500"/>
              <a:gd name="connsiteY31" fmla="*/ 140970 h 514350"/>
              <a:gd name="connsiteX32" fmla="*/ 3794760 w 4000500"/>
              <a:gd name="connsiteY32" fmla="*/ 106680 h 514350"/>
              <a:gd name="connsiteX33" fmla="*/ 3832860 w 4000500"/>
              <a:gd name="connsiteY33" fmla="*/ 72390 h 514350"/>
              <a:gd name="connsiteX34" fmla="*/ 3924300 w 4000500"/>
              <a:gd name="connsiteY34" fmla="*/ 0 h 514350"/>
              <a:gd name="connsiteX35" fmla="*/ 4000500 w 4000500"/>
              <a:gd name="connsiteY35" fmla="*/ 156210 h 514350"/>
              <a:gd name="connsiteX36" fmla="*/ 3893820 w 4000500"/>
              <a:gd name="connsiteY36" fmla="*/ 220980 h 514350"/>
              <a:gd name="connsiteX37" fmla="*/ 3790950 w 4000500"/>
              <a:gd name="connsiteY37" fmla="*/ 346710 h 514350"/>
              <a:gd name="connsiteX38" fmla="*/ 3699510 w 4000500"/>
              <a:gd name="connsiteY38" fmla="*/ 438150 h 514350"/>
              <a:gd name="connsiteX39" fmla="*/ 3604260 w 4000500"/>
              <a:gd name="connsiteY39" fmla="*/ 514350 h 514350"/>
              <a:gd name="connsiteX40" fmla="*/ 3524250 w 4000500"/>
              <a:gd name="connsiteY40" fmla="*/ 495300 h 514350"/>
              <a:gd name="connsiteX41" fmla="*/ 3429000 w 4000500"/>
              <a:gd name="connsiteY41" fmla="*/ 480060 h 514350"/>
              <a:gd name="connsiteX42" fmla="*/ 3333750 w 4000500"/>
              <a:gd name="connsiteY42" fmla="*/ 468630 h 514350"/>
              <a:gd name="connsiteX43" fmla="*/ 3223260 w 4000500"/>
              <a:gd name="connsiteY43" fmla="*/ 468630 h 514350"/>
              <a:gd name="connsiteX44" fmla="*/ 2838450 w 4000500"/>
              <a:gd name="connsiteY44" fmla="*/ 468630 h 514350"/>
              <a:gd name="connsiteX45" fmla="*/ 2647950 w 4000500"/>
              <a:gd name="connsiteY45" fmla="*/ 464820 h 514350"/>
              <a:gd name="connsiteX46" fmla="*/ 1954530 w 4000500"/>
              <a:gd name="connsiteY46" fmla="*/ 449580 h 514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000500" h="514350">
                <a:moveTo>
                  <a:pt x="1954530" y="449580"/>
                </a:moveTo>
                <a:lnTo>
                  <a:pt x="1436370" y="438150"/>
                </a:lnTo>
                <a:lnTo>
                  <a:pt x="1024890" y="426720"/>
                </a:lnTo>
                <a:lnTo>
                  <a:pt x="609600" y="415290"/>
                </a:lnTo>
                <a:lnTo>
                  <a:pt x="255270" y="407670"/>
                </a:lnTo>
                <a:lnTo>
                  <a:pt x="171450" y="403860"/>
                </a:lnTo>
                <a:lnTo>
                  <a:pt x="106680" y="392430"/>
                </a:lnTo>
                <a:lnTo>
                  <a:pt x="64770" y="377190"/>
                </a:lnTo>
                <a:lnTo>
                  <a:pt x="38100" y="361950"/>
                </a:lnTo>
                <a:lnTo>
                  <a:pt x="19050" y="346710"/>
                </a:lnTo>
                <a:lnTo>
                  <a:pt x="7620" y="320040"/>
                </a:lnTo>
                <a:lnTo>
                  <a:pt x="0" y="293370"/>
                </a:lnTo>
                <a:lnTo>
                  <a:pt x="11430" y="266700"/>
                </a:lnTo>
                <a:lnTo>
                  <a:pt x="38100" y="247650"/>
                </a:lnTo>
                <a:lnTo>
                  <a:pt x="76200" y="228600"/>
                </a:lnTo>
                <a:lnTo>
                  <a:pt x="182880" y="198120"/>
                </a:lnTo>
                <a:lnTo>
                  <a:pt x="297180" y="179070"/>
                </a:lnTo>
                <a:lnTo>
                  <a:pt x="422910" y="167640"/>
                </a:lnTo>
                <a:lnTo>
                  <a:pt x="594360" y="160020"/>
                </a:lnTo>
                <a:lnTo>
                  <a:pt x="876300" y="160020"/>
                </a:lnTo>
                <a:lnTo>
                  <a:pt x="1162050" y="163830"/>
                </a:lnTo>
                <a:lnTo>
                  <a:pt x="1527810" y="171450"/>
                </a:lnTo>
                <a:lnTo>
                  <a:pt x="1905000" y="171450"/>
                </a:lnTo>
                <a:lnTo>
                  <a:pt x="2358390" y="175260"/>
                </a:lnTo>
                <a:lnTo>
                  <a:pt x="2617470" y="182880"/>
                </a:lnTo>
                <a:lnTo>
                  <a:pt x="2815590" y="175260"/>
                </a:lnTo>
                <a:lnTo>
                  <a:pt x="3215640" y="179070"/>
                </a:lnTo>
                <a:lnTo>
                  <a:pt x="3470910" y="179070"/>
                </a:lnTo>
                <a:lnTo>
                  <a:pt x="3566160" y="179070"/>
                </a:lnTo>
                <a:lnTo>
                  <a:pt x="3615690" y="171450"/>
                </a:lnTo>
                <a:lnTo>
                  <a:pt x="3680460" y="160020"/>
                </a:lnTo>
                <a:lnTo>
                  <a:pt x="3729990" y="140970"/>
                </a:lnTo>
                <a:lnTo>
                  <a:pt x="3794760" y="106680"/>
                </a:lnTo>
                <a:lnTo>
                  <a:pt x="3832860" y="72390"/>
                </a:lnTo>
                <a:lnTo>
                  <a:pt x="3924300" y="0"/>
                </a:lnTo>
                <a:lnTo>
                  <a:pt x="4000500" y="156210"/>
                </a:lnTo>
                <a:lnTo>
                  <a:pt x="3893820" y="220980"/>
                </a:lnTo>
                <a:lnTo>
                  <a:pt x="3790950" y="346710"/>
                </a:lnTo>
                <a:lnTo>
                  <a:pt x="3699510" y="438150"/>
                </a:lnTo>
                <a:lnTo>
                  <a:pt x="3604260" y="514350"/>
                </a:lnTo>
                <a:lnTo>
                  <a:pt x="3524250" y="495300"/>
                </a:lnTo>
                <a:lnTo>
                  <a:pt x="3429000" y="480060"/>
                </a:lnTo>
                <a:lnTo>
                  <a:pt x="3333750" y="468630"/>
                </a:lnTo>
                <a:lnTo>
                  <a:pt x="3223260" y="468630"/>
                </a:lnTo>
                <a:lnTo>
                  <a:pt x="2838450" y="468630"/>
                </a:lnTo>
                <a:lnTo>
                  <a:pt x="2647950" y="464820"/>
                </a:lnTo>
                <a:lnTo>
                  <a:pt x="1954530" y="44958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101381" name="グループ化 1">
            <a:extLst>
              <a:ext uri="{FF2B5EF4-FFF2-40B4-BE49-F238E27FC236}">
                <a16:creationId xmlns:a16="http://schemas.microsoft.com/office/drawing/2014/main" id="{3BDF291C-B818-4AC5-A620-96E96DCB7874}"/>
              </a:ext>
            </a:extLst>
          </p:cNvPr>
          <p:cNvGrpSpPr>
            <a:grpSpLocks/>
          </p:cNvGrpSpPr>
          <p:nvPr/>
        </p:nvGrpSpPr>
        <p:grpSpPr bwMode="auto">
          <a:xfrm>
            <a:off x="2800350" y="1752600"/>
            <a:ext cx="4398963" cy="4295775"/>
            <a:chOff x="2952750" y="1905000"/>
            <a:chExt cx="4398963" cy="4295775"/>
          </a:xfrm>
        </p:grpSpPr>
        <p:sp>
          <p:nvSpPr>
            <p:cNvPr id="5" name="フリーフォーム 6">
              <a:extLst>
                <a:ext uri="{FF2B5EF4-FFF2-40B4-BE49-F238E27FC236}">
                  <a16:creationId xmlns:a16="http://schemas.microsoft.com/office/drawing/2014/main" id="{2975C106-D721-4ED8-B73A-2FA7169FF239}"/>
                </a:ext>
              </a:extLst>
            </p:cNvPr>
            <p:cNvSpPr/>
            <p:nvPr/>
          </p:nvSpPr>
          <p:spPr>
            <a:xfrm>
              <a:off x="3543300" y="1905000"/>
              <a:ext cx="3175000" cy="536575"/>
            </a:xfrm>
            <a:custGeom>
              <a:avLst/>
              <a:gdLst>
                <a:gd name="connsiteX0" fmla="*/ 2041525 w 3175000"/>
                <a:gd name="connsiteY0" fmla="*/ 323850 h 536575"/>
                <a:gd name="connsiteX1" fmla="*/ 1685925 w 3175000"/>
                <a:gd name="connsiteY1" fmla="*/ 355600 h 536575"/>
                <a:gd name="connsiteX2" fmla="*/ 1435100 w 3175000"/>
                <a:gd name="connsiteY2" fmla="*/ 384175 h 536575"/>
                <a:gd name="connsiteX3" fmla="*/ 1311275 w 3175000"/>
                <a:gd name="connsiteY3" fmla="*/ 400050 h 536575"/>
                <a:gd name="connsiteX4" fmla="*/ 1022350 w 3175000"/>
                <a:gd name="connsiteY4" fmla="*/ 441325 h 536575"/>
                <a:gd name="connsiteX5" fmla="*/ 762000 w 3175000"/>
                <a:gd name="connsiteY5" fmla="*/ 485775 h 536575"/>
                <a:gd name="connsiteX6" fmla="*/ 498475 w 3175000"/>
                <a:gd name="connsiteY6" fmla="*/ 536575 h 536575"/>
                <a:gd name="connsiteX7" fmla="*/ 473075 w 3175000"/>
                <a:gd name="connsiteY7" fmla="*/ 536575 h 536575"/>
                <a:gd name="connsiteX8" fmla="*/ 425450 w 3175000"/>
                <a:gd name="connsiteY8" fmla="*/ 530225 h 536575"/>
                <a:gd name="connsiteX9" fmla="*/ 390525 w 3175000"/>
                <a:gd name="connsiteY9" fmla="*/ 520700 h 536575"/>
                <a:gd name="connsiteX10" fmla="*/ 361950 w 3175000"/>
                <a:gd name="connsiteY10" fmla="*/ 508000 h 536575"/>
                <a:gd name="connsiteX11" fmla="*/ 304800 w 3175000"/>
                <a:gd name="connsiteY11" fmla="*/ 469900 h 536575"/>
                <a:gd name="connsiteX12" fmla="*/ 190500 w 3175000"/>
                <a:gd name="connsiteY12" fmla="*/ 368300 h 536575"/>
                <a:gd name="connsiteX13" fmla="*/ 82550 w 3175000"/>
                <a:gd name="connsiteY13" fmla="*/ 276225 h 536575"/>
                <a:gd name="connsiteX14" fmla="*/ 28575 w 3175000"/>
                <a:gd name="connsiteY14" fmla="*/ 225425 h 536575"/>
                <a:gd name="connsiteX15" fmla="*/ 12700 w 3175000"/>
                <a:gd name="connsiteY15" fmla="*/ 203200 h 536575"/>
                <a:gd name="connsiteX16" fmla="*/ 3175 w 3175000"/>
                <a:gd name="connsiteY16" fmla="*/ 190500 h 536575"/>
                <a:gd name="connsiteX17" fmla="*/ 0 w 3175000"/>
                <a:gd name="connsiteY17" fmla="*/ 171450 h 536575"/>
                <a:gd name="connsiteX18" fmla="*/ 3175 w 3175000"/>
                <a:gd name="connsiteY18" fmla="*/ 155575 h 536575"/>
                <a:gd name="connsiteX19" fmla="*/ 9525 w 3175000"/>
                <a:gd name="connsiteY19" fmla="*/ 146050 h 536575"/>
                <a:gd name="connsiteX20" fmla="*/ 31750 w 3175000"/>
                <a:gd name="connsiteY20" fmla="*/ 146050 h 536575"/>
                <a:gd name="connsiteX21" fmla="*/ 57150 w 3175000"/>
                <a:gd name="connsiteY21" fmla="*/ 155575 h 536575"/>
                <a:gd name="connsiteX22" fmla="*/ 123825 w 3175000"/>
                <a:gd name="connsiteY22" fmla="*/ 187325 h 536575"/>
                <a:gd name="connsiteX23" fmla="*/ 187325 w 3175000"/>
                <a:gd name="connsiteY23" fmla="*/ 212725 h 536575"/>
                <a:gd name="connsiteX24" fmla="*/ 247650 w 3175000"/>
                <a:gd name="connsiteY24" fmla="*/ 231775 h 536575"/>
                <a:gd name="connsiteX25" fmla="*/ 304800 w 3175000"/>
                <a:gd name="connsiteY25" fmla="*/ 250825 h 536575"/>
                <a:gd name="connsiteX26" fmla="*/ 384175 w 3175000"/>
                <a:gd name="connsiteY26" fmla="*/ 266700 h 536575"/>
                <a:gd name="connsiteX27" fmla="*/ 466725 w 3175000"/>
                <a:gd name="connsiteY27" fmla="*/ 276225 h 536575"/>
                <a:gd name="connsiteX28" fmla="*/ 533400 w 3175000"/>
                <a:gd name="connsiteY28" fmla="*/ 279400 h 536575"/>
                <a:gd name="connsiteX29" fmla="*/ 612775 w 3175000"/>
                <a:gd name="connsiteY29" fmla="*/ 276225 h 536575"/>
                <a:gd name="connsiteX30" fmla="*/ 733425 w 3175000"/>
                <a:gd name="connsiteY30" fmla="*/ 269875 h 536575"/>
                <a:gd name="connsiteX31" fmla="*/ 911225 w 3175000"/>
                <a:gd name="connsiteY31" fmla="*/ 250825 h 536575"/>
                <a:gd name="connsiteX32" fmla="*/ 1349375 w 3175000"/>
                <a:gd name="connsiteY32" fmla="*/ 193675 h 536575"/>
                <a:gd name="connsiteX33" fmla="*/ 1736725 w 3175000"/>
                <a:gd name="connsiteY33" fmla="*/ 149225 h 536575"/>
                <a:gd name="connsiteX34" fmla="*/ 1993900 w 3175000"/>
                <a:gd name="connsiteY34" fmla="*/ 120650 h 536575"/>
                <a:gd name="connsiteX35" fmla="*/ 2346325 w 3175000"/>
                <a:gd name="connsiteY35" fmla="*/ 85725 h 536575"/>
                <a:gd name="connsiteX36" fmla="*/ 2540000 w 3175000"/>
                <a:gd name="connsiteY36" fmla="*/ 66675 h 536575"/>
                <a:gd name="connsiteX37" fmla="*/ 2628900 w 3175000"/>
                <a:gd name="connsiteY37" fmla="*/ 41275 h 536575"/>
                <a:gd name="connsiteX38" fmla="*/ 2714625 w 3175000"/>
                <a:gd name="connsiteY38" fmla="*/ 15875 h 536575"/>
                <a:gd name="connsiteX39" fmla="*/ 2759075 w 3175000"/>
                <a:gd name="connsiteY39" fmla="*/ 0 h 536575"/>
                <a:gd name="connsiteX40" fmla="*/ 2828925 w 3175000"/>
                <a:gd name="connsiteY40" fmla="*/ 9525 h 536575"/>
                <a:gd name="connsiteX41" fmla="*/ 2933700 w 3175000"/>
                <a:gd name="connsiteY41" fmla="*/ 31750 h 536575"/>
                <a:gd name="connsiteX42" fmla="*/ 3000375 w 3175000"/>
                <a:gd name="connsiteY42" fmla="*/ 50800 h 536575"/>
                <a:gd name="connsiteX43" fmla="*/ 3051175 w 3175000"/>
                <a:gd name="connsiteY43" fmla="*/ 73025 h 536575"/>
                <a:gd name="connsiteX44" fmla="*/ 3089275 w 3175000"/>
                <a:gd name="connsiteY44" fmla="*/ 95250 h 536575"/>
                <a:gd name="connsiteX45" fmla="*/ 3111500 w 3175000"/>
                <a:gd name="connsiteY45" fmla="*/ 107950 h 536575"/>
                <a:gd name="connsiteX46" fmla="*/ 3136900 w 3175000"/>
                <a:gd name="connsiteY46" fmla="*/ 130175 h 536575"/>
                <a:gd name="connsiteX47" fmla="*/ 3149600 w 3175000"/>
                <a:gd name="connsiteY47" fmla="*/ 146050 h 536575"/>
                <a:gd name="connsiteX48" fmla="*/ 3162300 w 3175000"/>
                <a:gd name="connsiteY48" fmla="*/ 171450 h 536575"/>
                <a:gd name="connsiteX49" fmla="*/ 3171825 w 3175000"/>
                <a:gd name="connsiteY49" fmla="*/ 209550 h 536575"/>
                <a:gd name="connsiteX50" fmla="*/ 3175000 w 3175000"/>
                <a:gd name="connsiteY50" fmla="*/ 244475 h 536575"/>
                <a:gd name="connsiteX51" fmla="*/ 3165475 w 3175000"/>
                <a:gd name="connsiteY51" fmla="*/ 279400 h 536575"/>
                <a:gd name="connsiteX52" fmla="*/ 3146425 w 3175000"/>
                <a:gd name="connsiteY52" fmla="*/ 295275 h 536575"/>
                <a:gd name="connsiteX53" fmla="*/ 3114675 w 3175000"/>
                <a:gd name="connsiteY53" fmla="*/ 314325 h 536575"/>
                <a:gd name="connsiteX54" fmla="*/ 3082925 w 3175000"/>
                <a:gd name="connsiteY54" fmla="*/ 314325 h 536575"/>
                <a:gd name="connsiteX55" fmla="*/ 2898775 w 3175000"/>
                <a:gd name="connsiteY55" fmla="*/ 298450 h 536575"/>
                <a:gd name="connsiteX56" fmla="*/ 2705100 w 3175000"/>
                <a:gd name="connsiteY56" fmla="*/ 292100 h 536575"/>
                <a:gd name="connsiteX57" fmla="*/ 2492375 w 3175000"/>
                <a:gd name="connsiteY57" fmla="*/ 295275 h 536575"/>
                <a:gd name="connsiteX58" fmla="*/ 2041525 w 3175000"/>
                <a:gd name="connsiteY58" fmla="*/ 32385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75000" h="536575">
                  <a:moveTo>
                    <a:pt x="2041525" y="323850"/>
                  </a:moveTo>
                  <a:lnTo>
                    <a:pt x="1685925" y="355600"/>
                  </a:lnTo>
                  <a:lnTo>
                    <a:pt x="1435100" y="384175"/>
                  </a:lnTo>
                  <a:lnTo>
                    <a:pt x="1311275" y="400050"/>
                  </a:lnTo>
                  <a:lnTo>
                    <a:pt x="1022350" y="441325"/>
                  </a:lnTo>
                  <a:lnTo>
                    <a:pt x="762000" y="485775"/>
                  </a:lnTo>
                  <a:lnTo>
                    <a:pt x="498475" y="536575"/>
                  </a:lnTo>
                  <a:lnTo>
                    <a:pt x="473075" y="536575"/>
                  </a:lnTo>
                  <a:lnTo>
                    <a:pt x="425450" y="530225"/>
                  </a:lnTo>
                  <a:lnTo>
                    <a:pt x="390525" y="520700"/>
                  </a:lnTo>
                  <a:lnTo>
                    <a:pt x="361950" y="508000"/>
                  </a:lnTo>
                  <a:lnTo>
                    <a:pt x="304800" y="469900"/>
                  </a:lnTo>
                  <a:lnTo>
                    <a:pt x="190500" y="368300"/>
                  </a:lnTo>
                  <a:lnTo>
                    <a:pt x="82550" y="276225"/>
                  </a:lnTo>
                  <a:lnTo>
                    <a:pt x="28575" y="225425"/>
                  </a:lnTo>
                  <a:lnTo>
                    <a:pt x="12700" y="203200"/>
                  </a:lnTo>
                  <a:lnTo>
                    <a:pt x="3175" y="190500"/>
                  </a:lnTo>
                  <a:lnTo>
                    <a:pt x="0" y="171450"/>
                  </a:lnTo>
                  <a:lnTo>
                    <a:pt x="3175" y="155575"/>
                  </a:lnTo>
                  <a:lnTo>
                    <a:pt x="9525" y="146050"/>
                  </a:lnTo>
                  <a:lnTo>
                    <a:pt x="31750" y="146050"/>
                  </a:lnTo>
                  <a:lnTo>
                    <a:pt x="57150" y="155575"/>
                  </a:lnTo>
                  <a:lnTo>
                    <a:pt x="123825" y="187325"/>
                  </a:lnTo>
                  <a:lnTo>
                    <a:pt x="187325" y="212725"/>
                  </a:lnTo>
                  <a:lnTo>
                    <a:pt x="247650" y="231775"/>
                  </a:lnTo>
                  <a:lnTo>
                    <a:pt x="304800" y="250825"/>
                  </a:lnTo>
                  <a:lnTo>
                    <a:pt x="384175" y="266700"/>
                  </a:lnTo>
                  <a:lnTo>
                    <a:pt x="466725" y="276225"/>
                  </a:lnTo>
                  <a:lnTo>
                    <a:pt x="533400" y="279400"/>
                  </a:lnTo>
                  <a:lnTo>
                    <a:pt x="612775" y="276225"/>
                  </a:lnTo>
                  <a:lnTo>
                    <a:pt x="733425" y="269875"/>
                  </a:lnTo>
                  <a:lnTo>
                    <a:pt x="911225" y="250825"/>
                  </a:lnTo>
                  <a:lnTo>
                    <a:pt x="1349375" y="193675"/>
                  </a:lnTo>
                  <a:lnTo>
                    <a:pt x="1736725" y="149225"/>
                  </a:lnTo>
                  <a:lnTo>
                    <a:pt x="1993900" y="120650"/>
                  </a:lnTo>
                  <a:lnTo>
                    <a:pt x="2346325" y="85725"/>
                  </a:lnTo>
                  <a:lnTo>
                    <a:pt x="2540000" y="66675"/>
                  </a:lnTo>
                  <a:lnTo>
                    <a:pt x="2628900" y="41275"/>
                  </a:lnTo>
                  <a:lnTo>
                    <a:pt x="2714625" y="15875"/>
                  </a:lnTo>
                  <a:lnTo>
                    <a:pt x="2759075" y="0"/>
                  </a:lnTo>
                  <a:lnTo>
                    <a:pt x="2828925" y="9525"/>
                  </a:lnTo>
                  <a:lnTo>
                    <a:pt x="2933700" y="31750"/>
                  </a:lnTo>
                  <a:lnTo>
                    <a:pt x="3000375" y="50800"/>
                  </a:lnTo>
                  <a:lnTo>
                    <a:pt x="3051175" y="73025"/>
                  </a:lnTo>
                  <a:lnTo>
                    <a:pt x="3089275" y="95250"/>
                  </a:lnTo>
                  <a:lnTo>
                    <a:pt x="3111500" y="107950"/>
                  </a:lnTo>
                  <a:lnTo>
                    <a:pt x="3136900" y="130175"/>
                  </a:lnTo>
                  <a:lnTo>
                    <a:pt x="3149600" y="146050"/>
                  </a:lnTo>
                  <a:lnTo>
                    <a:pt x="3162300" y="171450"/>
                  </a:lnTo>
                  <a:lnTo>
                    <a:pt x="3171825" y="209550"/>
                  </a:lnTo>
                  <a:lnTo>
                    <a:pt x="3175000" y="244475"/>
                  </a:lnTo>
                  <a:lnTo>
                    <a:pt x="3165475" y="279400"/>
                  </a:lnTo>
                  <a:lnTo>
                    <a:pt x="3146425" y="295275"/>
                  </a:lnTo>
                  <a:lnTo>
                    <a:pt x="3114675" y="314325"/>
                  </a:lnTo>
                  <a:lnTo>
                    <a:pt x="3082925" y="314325"/>
                  </a:lnTo>
                  <a:lnTo>
                    <a:pt x="2898775" y="298450"/>
                  </a:lnTo>
                  <a:lnTo>
                    <a:pt x="2705100" y="292100"/>
                  </a:lnTo>
                  <a:lnTo>
                    <a:pt x="2492375" y="295275"/>
                  </a:lnTo>
                  <a:lnTo>
                    <a:pt x="2041525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" name="フリーフォーム 7">
              <a:extLst>
                <a:ext uri="{FF2B5EF4-FFF2-40B4-BE49-F238E27FC236}">
                  <a16:creationId xmlns:a16="http://schemas.microsoft.com/office/drawing/2014/main" id="{47A668C3-97F7-427A-AC39-CE4AB5E55FE3}"/>
                </a:ext>
              </a:extLst>
            </p:cNvPr>
            <p:cNvSpPr/>
            <p:nvPr/>
          </p:nvSpPr>
          <p:spPr>
            <a:xfrm>
              <a:off x="2952750" y="3152775"/>
              <a:ext cx="4398963" cy="744538"/>
            </a:xfrm>
            <a:custGeom>
              <a:avLst/>
              <a:gdLst>
                <a:gd name="connsiteX0" fmla="*/ 2830088 w 4398222"/>
                <a:gd name="connsiteY0" fmla="*/ 364104 h 744760"/>
                <a:gd name="connsiteX1" fmla="*/ 2279793 w 4398222"/>
                <a:gd name="connsiteY1" fmla="*/ 409618 h 744760"/>
                <a:gd name="connsiteX2" fmla="*/ 2052228 w 4398222"/>
                <a:gd name="connsiteY2" fmla="*/ 426168 h 744760"/>
                <a:gd name="connsiteX3" fmla="*/ 1820525 w 4398222"/>
                <a:gd name="connsiteY3" fmla="*/ 459268 h 744760"/>
                <a:gd name="connsiteX4" fmla="*/ 1559859 w 4398222"/>
                <a:gd name="connsiteY4" fmla="*/ 496506 h 744760"/>
                <a:gd name="connsiteX5" fmla="*/ 1303330 w 4398222"/>
                <a:gd name="connsiteY5" fmla="*/ 542019 h 744760"/>
                <a:gd name="connsiteX6" fmla="*/ 1108865 w 4398222"/>
                <a:gd name="connsiteY6" fmla="*/ 579257 h 744760"/>
                <a:gd name="connsiteX7" fmla="*/ 930950 w 4398222"/>
                <a:gd name="connsiteY7" fmla="*/ 628908 h 744760"/>
                <a:gd name="connsiteX8" fmla="*/ 744760 w 4398222"/>
                <a:gd name="connsiteY8" fmla="*/ 686834 h 744760"/>
                <a:gd name="connsiteX9" fmla="*/ 624771 w 4398222"/>
                <a:gd name="connsiteY9" fmla="*/ 744760 h 744760"/>
                <a:gd name="connsiteX10" fmla="*/ 570983 w 4398222"/>
                <a:gd name="connsiteY10" fmla="*/ 740622 h 744760"/>
                <a:gd name="connsiteX11" fmla="*/ 459269 w 4398222"/>
                <a:gd name="connsiteY11" fmla="*/ 711659 h 744760"/>
                <a:gd name="connsiteX12" fmla="*/ 364105 w 4398222"/>
                <a:gd name="connsiteY12" fmla="*/ 670284 h 744760"/>
                <a:gd name="connsiteX13" fmla="*/ 264803 w 4398222"/>
                <a:gd name="connsiteY13" fmla="*/ 620633 h 744760"/>
                <a:gd name="connsiteX14" fmla="*/ 194465 w 4398222"/>
                <a:gd name="connsiteY14" fmla="*/ 583395 h 744760"/>
                <a:gd name="connsiteX15" fmla="*/ 148952 w 4398222"/>
                <a:gd name="connsiteY15" fmla="*/ 554432 h 744760"/>
                <a:gd name="connsiteX16" fmla="*/ 70338 w 4398222"/>
                <a:gd name="connsiteY16" fmla="*/ 492369 h 744760"/>
                <a:gd name="connsiteX17" fmla="*/ 24825 w 4398222"/>
                <a:gd name="connsiteY17" fmla="*/ 442718 h 744760"/>
                <a:gd name="connsiteX18" fmla="*/ 4137 w 4398222"/>
                <a:gd name="connsiteY18" fmla="*/ 413755 h 744760"/>
                <a:gd name="connsiteX19" fmla="*/ 0 w 4398222"/>
                <a:gd name="connsiteY19" fmla="*/ 388930 h 744760"/>
                <a:gd name="connsiteX20" fmla="*/ 8275 w 4398222"/>
                <a:gd name="connsiteY20" fmla="*/ 372380 h 744760"/>
                <a:gd name="connsiteX21" fmla="*/ 20688 w 4398222"/>
                <a:gd name="connsiteY21" fmla="*/ 368242 h 744760"/>
                <a:gd name="connsiteX22" fmla="*/ 37238 w 4398222"/>
                <a:gd name="connsiteY22" fmla="*/ 368242 h 744760"/>
                <a:gd name="connsiteX23" fmla="*/ 62063 w 4398222"/>
                <a:gd name="connsiteY23" fmla="*/ 380655 h 744760"/>
                <a:gd name="connsiteX24" fmla="*/ 111714 w 4398222"/>
                <a:gd name="connsiteY24" fmla="*/ 393067 h 744760"/>
                <a:gd name="connsiteX25" fmla="*/ 252391 w 4398222"/>
                <a:gd name="connsiteY25" fmla="*/ 417893 h 744760"/>
                <a:gd name="connsiteX26" fmla="*/ 397205 w 4398222"/>
                <a:gd name="connsiteY26" fmla="*/ 430305 h 744760"/>
                <a:gd name="connsiteX27" fmla="*/ 488231 w 4398222"/>
                <a:gd name="connsiteY27" fmla="*/ 426168 h 744760"/>
                <a:gd name="connsiteX28" fmla="*/ 699247 w 4398222"/>
                <a:gd name="connsiteY28" fmla="*/ 405480 h 744760"/>
                <a:gd name="connsiteX29" fmla="*/ 1133690 w 4398222"/>
                <a:gd name="connsiteY29" fmla="*/ 347554 h 744760"/>
                <a:gd name="connsiteX30" fmla="*/ 1460557 w 4398222"/>
                <a:gd name="connsiteY30" fmla="*/ 297904 h 744760"/>
                <a:gd name="connsiteX31" fmla="*/ 1837075 w 4398222"/>
                <a:gd name="connsiteY31" fmla="*/ 235840 h 744760"/>
                <a:gd name="connsiteX32" fmla="*/ 2048090 w 4398222"/>
                <a:gd name="connsiteY32" fmla="*/ 202740 h 744760"/>
                <a:gd name="connsiteX33" fmla="*/ 2292206 w 4398222"/>
                <a:gd name="connsiteY33" fmla="*/ 182052 h 744760"/>
                <a:gd name="connsiteX34" fmla="*/ 2561147 w 4398222"/>
                <a:gd name="connsiteY34" fmla="*/ 161364 h 744760"/>
                <a:gd name="connsiteX35" fmla="*/ 3115580 w 4398222"/>
                <a:gd name="connsiteY35" fmla="*/ 119989 h 744760"/>
                <a:gd name="connsiteX36" fmla="*/ 3512785 w 4398222"/>
                <a:gd name="connsiteY36" fmla="*/ 91026 h 744760"/>
                <a:gd name="connsiteX37" fmla="*/ 3727938 w 4398222"/>
                <a:gd name="connsiteY37" fmla="*/ 74476 h 744760"/>
                <a:gd name="connsiteX38" fmla="*/ 3802414 w 4398222"/>
                <a:gd name="connsiteY38" fmla="*/ 41375 h 744760"/>
                <a:gd name="connsiteX39" fmla="*/ 3901716 w 4398222"/>
                <a:gd name="connsiteY39" fmla="*/ 0 h 744760"/>
                <a:gd name="connsiteX40" fmla="*/ 3938954 w 4398222"/>
                <a:gd name="connsiteY40" fmla="*/ 8275 h 744760"/>
                <a:gd name="connsiteX41" fmla="*/ 4029980 w 4398222"/>
                <a:gd name="connsiteY41" fmla="*/ 37238 h 744760"/>
                <a:gd name="connsiteX42" fmla="*/ 4149969 w 4398222"/>
                <a:gd name="connsiteY42" fmla="*/ 82751 h 744760"/>
                <a:gd name="connsiteX43" fmla="*/ 4212032 w 4398222"/>
                <a:gd name="connsiteY43" fmla="*/ 107576 h 744760"/>
                <a:gd name="connsiteX44" fmla="*/ 4249270 w 4398222"/>
                <a:gd name="connsiteY44" fmla="*/ 132401 h 744760"/>
                <a:gd name="connsiteX45" fmla="*/ 4307196 w 4398222"/>
                <a:gd name="connsiteY45" fmla="*/ 186190 h 744760"/>
                <a:gd name="connsiteX46" fmla="*/ 4365122 w 4398222"/>
                <a:gd name="connsiteY46" fmla="*/ 235840 h 744760"/>
                <a:gd name="connsiteX47" fmla="*/ 4389947 w 4398222"/>
                <a:gd name="connsiteY47" fmla="*/ 273078 h 744760"/>
                <a:gd name="connsiteX48" fmla="*/ 4398222 w 4398222"/>
                <a:gd name="connsiteY48" fmla="*/ 314454 h 744760"/>
                <a:gd name="connsiteX49" fmla="*/ 4385810 w 4398222"/>
                <a:gd name="connsiteY49" fmla="*/ 347554 h 744760"/>
                <a:gd name="connsiteX50" fmla="*/ 4356847 w 4398222"/>
                <a:gd name="connsiteY50" fmla="*/ 380655 h 744760"/>
                <a:gd name="connsiteX51" fmla="*/ 4303059 w 4398222"/>
                <a:gd name="connsiteY51" fmla="*/ 401342 h 744760"/>
                <a:gd name="connsiteX52" fmla="*/ 4249270 w 4398222"/>
                <a:gd name="connsiteY52" fmla="*/ 401342 h 744760"/>
                <a:gd name="connsiteX53" fmla="*/ 4112731 w 4398222"/>
                <a:gd name="connsiteY53" fmla="*/ 380655 h 744760"/>
                <a:gd name="connsiteX54" fmla="*/ 3909991 w 4398222"/>
                <a:gd name="connsiteY54" fmla="*/ 359967 h 744760"/>
                <a:gd name="connsiteX55" fmla="*/ 3707250 w 4398222"/>
                <a:gd name="connsiteY55" fmla="*/ 347554 h 744760"/>
                <a:gd name="connsiteX56" fmla="*/ 3463135 w 4398222"/>
                <a:gd name="connsiteY56" fmla="*/ 339279 h 744760"/>
                <a:gd name="connsiteX57" fmla="*/ 3264532 w 4398222"/>
                <a:gd name="connsiteY57" fmla="*/ 343417 h 744760"/>
                <a:gd name="connsiteX58" fmla="*/ 2987316 w 4398222"/>
                <a:gd name="connsiteY58" fmla="*/ 359967 h 744760"/>
                <a:gd name="connsiteX59" fmla="*/ 2830088 w 4398222"/>
                <a:gd name="connsiteY59" fmla="*/ 364104 h 74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98222" h="744760">
                  <a:moveTo>
                    <a:pt x="2830088" y="364104"/>
                  </a:moveTo>
                  <a:lnTo>
                    <a:pt x="2279793" y="409618"/>
                  </a:lnTo>
                  <a:lnTo>
                    <a:pt x="2052228" y="426168"/>
                  </a:lnTo>
                  <a:lnTo>
                    <a:pt x="1820525" y="459268"/>
                  </a:lnTo>
                  <a:lnTo>
                    <a:pt x="1559859" y="496506"/>
                  </a:lnTo>
                  <a:lnTo>
                    <a:pt x="1303330" y="542019"/>
                  </a:lnTo>
                  <a:lnTo>
                    <a:pt x="1108865" y="579257"/>
                  </a:lnTo>
                  <a:lnTo>
                    <a:pt x="930950" y="628908"/>
                  </a:lnTo>
                  <a:lnTo>
                    <a:pt x="744760" y="686834"/>
                  </a:lnTo>
                  <a:lnTo>
                    <a:pt x="624771" y="744760"/>
                  </a:lnTo>
                  <a:lnTo>
                    <a:pt x="570983" y="740622"/>
                  </a:lnTo>
                  <a:lnTo>
                    <a:pt x="459269" y="711659"/>
                  </a:lnTo>
                  <a:lnTo>
                    <a:pt x="364105" y="670284"/>
                  </a:lnTo>
                  <a:lnTo>
                    <a:pt x="264803" y="620633"/>
                  </a:lnTo>
                  <a:lnTo>
                    <a:pt x="194465" y="583395"/>
                  </a:lnTo>
                  <a:lnTo>
                    <a:pt x="148952" y="554432"/>
                  </a:lnTo>
                  <a:lnTo>
                    <a:pt x="70338" y="492369"/>
                  </a:lnTo>
                  <a:lnTo>
                    <a:pt x="24825" y="442718"/>
                  </a:lnTo>
                  <a:lnTo>
                    <a:pt x="4137" y="413755"/>
                  </a:lnTo>
                  <a:lnTo>
                    <a:pt x="0" y="388930"/>
                  </a:lnTo>
                  <a:lnTo>
                    <a:pt x="8275" y="372380"/>
                  </a:lnTo>
                  <a:lnTo>
                    <a:pt x="20688" y="368242"/>
                  </a:lnTo>
                  <a:lnTo>
                    <a:pt x="37238" y="368242"/>
                  </a:lnTo>
                  <a:lnTo>
                    <a:pt x="62063" y="380655"/>
                  </a:lnTo>
                  <a:lnTo>
                    <a:pt x="111714" y="393067"/>
                  </a:lnTo>
                  <a:lnTo>
                    <a:pt x="252391" y="417893"/>
                  </a:lnTo>
                  <a:lnTo>
                    <a:pt x="397205" y="430305"/>
                  </a:lnTo>
                  <a:lnTo>
                    <a:pt x="488231" y="426168"/>
                  </a:lnTo>
                  <a:lnTo>
                    <a:pt x="699247" y="405480"/>
                  </a:lnTo>
                  <a:lnTo>
                    <a:pt x="1133690" y="347554"/>
                  </a:lnTo>
                  <a:lnTo>
                    <a:pt x="1460557" y="297904"/>
                  </a:lnTo>
                  <a:lnTo>
                    <a:pt x="1837075" y="235840"/>
                  </a:lnTo>
                  <a:lnTo>
                    <a:pt x="2048090" y="202740"/>
                  </a:lnTo>
                  <a:lnTo>
                    <a:pt x="2292206" y="182052"/>
                  </a:lnTo>
                  <a:lnTo>
                    <a:pt x="2561147" y="161364"/>
                  </a:lnTo>
                  <a:lnTo>
                    <a:pt x="3115580" y="119989"/>
                  </a:lnTo>
                  <a:lnTo>
                    <a:pt x="3512785" y="91026"/>
                  </a:lnTo>
                  <a:lnTo>
                    <a:pt x="3727938" y="74476"/>
                  </a:lnTo>
                  <a:lnTo>
                    <a:pt x="3802414" y="41375"/>
                  </a:lnTo>
                  <a:lnTo>
                    <a:pt x="3901716" y="0"/>
                  </a:lnTo>
                  <a:lnTo>
                    <a:pt x="3938954" y="8275"/>
                  </a:lnTo>
                  <a:lnTo>
                    <a:pt x="4029980" y="37238"/>
                  </a:lnTo>
                  <a:lnTo>
                    <a:pt x="4149969" y="82751"/>
                  </a:lnTo>
                  <a:lnTo>
                    <a:pt x="4212032" y="107576"/>
                  </a:lnTo>
                  <a:lnTo>
                    <a:pt x="4249270" y="132401"/>
                  </a:lnTo>
                  <a:lnTo>
                    <a:pt x="4307196" y="186190"/>
                  </a:lnTo>
                  <a:lnTo>
                    <a:pt x="4365122" y="235840"/>
                  </a:lnTo>
                  <a:lnTo>
                    <a:pt x="4389947" y="273078"/>
                  </a:lnTo>
                  <a:lnTo>
                    <a:pt x="4398222" y="314454"/>
                  </a:lnTo>
                  <a:lnTo>
                    <a:pt x="4385810" y="347554"/>
                  </a:lnTo>
                  <a:lnTo>
                    <a:pt x="4356847" y="380655"/>
                  </a:lnTo>
                  <a:lnTo>
                    <a:pt x="4303059" y="401342"/>
                  </a:lnTo>
                  <a:lnTo>
                    <a:pt x="4249270" y="401342"/>
                  </a:lnTo>
                  <a:lnTo>
                    <a:pt x="4112731" y="380655"/>
                  </a:lnTo>
                  <a:lnTo>
                    <a:pt x="3909991" y="359967"/>
                  </a:lnTo>
                  <a:lnTo>
                    <a:pt x="3707250" y="347554"/>
                  </a:lnTo>
                  <a:lnTo>
                    <a:pt x="3463135" y="339279"/>
                  </a:lnTo>
                  <a:lnTo>
                    <a:pt x="3264532" y="343417"/>
                  </a:lnTo>
                  <a:lnTo>
                    <a:pt x="2987316" y="359967"/>
                  </a:lnTo>
                  <a:lnTo>
                    <a:pt x="2830088" y="36410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9">
              <a:extLst>
                <a:ext uri="{FF2B5EF4-FFF2-40B4-BE49-F238E27FC236}">
                  <a16:creationId xmlns:a16="http://schemas.microsoft.com/office/drawing/2014/main" id="{B1794C72-B105-453E-99FD-8EF9F1CD2EB8}"/>
                </a:ext>
              </a:extLst>
            </p:cNvPr>
            <p:cNvSpPr/>
            <p:nvPr/>
          </p:nvSpPr>
          <p:spPr>
            <a:xfrm rot="16200000">
              <a:off x="3063875" y="3943350"/>
              <a:ext cx="4000500" cy="514350"/>
            </a:xfrm>
            <a:custGeom>
              <a:avLst/>
              <a:gdLst>
                <a:gd name="connsiteX0" fmla="*/ 1954530 w 4000500"/>
                <a:gd name="connsiteY0" fmla="*/ 449580 h 514350"/>
                <a:gd name="connsiteX1" fmla="*/ 1436370 w 4000500"/>
                <a:gd name="connsiteY1" fmla="*/ 438150 h 514350"/>
                <a:gd name="connsiteX2" fmla="*/ 1024890 w 4000500"/>
                <a:gd name="connsiteY2" fmla="*/ 426720 h 514350"/>
                <a:gd name="connsiteX3" fmla="*/ 609600 w 4000500"/>
                <a:gd name="connsiteY3" fmla="*/ 415290 h 514350"/>
                <a:gd name="connsiteX4" fmla="*/ 255270 w 4000500"/>
                <a:gd name="connsiteY4" fmla="*/ 407670 h 514350"/>
                <a:gd name="connsiteX5" fmla="*/ 171450 w 4000500"/>
                <a:gd name="connsiteY5" fmla="*/ 403860 h 514350"/>
                <a:gd name="connsiteX6" fmla="*/ 106680 w 4000500"/>
                <a:gd name="connsiteY6" fmla="*/ 392430 h 514350"/>
                <a:gd name="connsiteX7" fmla="*/ 64770 w 4000500"/>
                <a:gd name="connsiteY7" fmla="*/ 377190 h 514350"/>
                <a:gd name="connsiteX8" fmla="*/ 38100 w 4000500"/>
                <a:gd name="connsiteY8" fmla="*/ 361950 h 514350"/>
                <a:gd name="connsiteX9" fmla="*/ 19050 w 4000500"/>
                <a:gd name="connsiteY9" fmla="*/ 346710 h 514350"/>
                <a:gd name="connsiteX10" fmla="*/ 7620 w 4000500"/>
                <a:gd name="connsiteY10" fmla="*/ 320040 h 514350"/>
                <a:gd name="connsiteX11" fmla="*/ 0 w 4000500"/>
                <a:gd name="connsiteY11" fmla="*/ 293370 h 514350"/>
                <a:gd name="connsiteX12" fmla="*/ 11430 w 4000500"/>
                <a:gd name="connsiteY12" fmla="*/ 266700 h 514350"/>
                <a:gd name="connsiteX13" fmla="*/ 38100 w 4000500"/>
                <a:gd name="connsiteY13" fmla="*/ 247650 h 514350"/>
                <a:gd name="connsiteX14" fmla="*/ 76200 w 4000500"/>
                <a:gd name="connsiteY14" fmla="*/ 228600 h 514350"/>
                <a:gd name="connsiteX15" fmla="*/ 182880 w 4000500"/>
                <a:gd name="connsiteY15" fmla="*/ 198120 h 514350"/>
                <a:gd name="connsiteX16" fmla="*/ 297180 w 4000500"/>
                <a:gd name="connsiteY16" fmla="*/ 179070 h 514350"/>
                <a:gd name="connsiteX17" fmla="*/ 422910 w 4000500"/>
                <a:gd name="connsiteY17" fmla="*/ 167640 h 514350"/>
                <a:gd name="connsiteX18" fmla="*/ 594360 w 4000500"/>
                <a:gd name="connsiteY18" fmla="*/ 160020 h 514350"/>
                <a:gd name="connsiteX19" fmla="*/ 876300 w 4000500"/>
                <a:gd name="connsiteY19" fmla="*/ 160020 h 514350"/>
                <a:gd name="connsiteX20" fmla="*/ 1162050 w 4000500"/>
                <a:gd name="connsiteY20" fmla="*/ 163830 h 514350"/>
                <a:gd name="connsiteX21" fmla="*/ 1527810 w 4000500"/>
                <a:gd name="connsiteY21" fmla="*/ 171450 h 514350"/>
                <a:gd name="connsiteX22" fmla="*/ 1905000 w 4000500"/>
                <a:gd name="connsiteY22" fmla="*/ 171450 h 514350"/>
                <a:gd name="connsiteX23" fmla="*/ 2358390 w 4000500"/>
                <a:gd name="connsiteY23" fmla="*/ 175260 h 514350"/>
                <a:gd name="connsiteX24" fmla="*/ 2617470 w 4000500"/>
                <a:gd name="connsiteY24" fmla="*/ 182880 h 514350"/>
                <a:gd name="connsiteX25" fmla="*/ 2815590 w 4000500"/>
                <a:gd name="connsiteY25" fmla="*/ 175260 h 514350"/>
                <a:gd name="connsiteX26" fmla="*/ 3215640 w 4000500"/>
                <a:gd name="connsiteY26" fmla="*/ 179070 h 514350"/>
                <a:gd name="connsiteX27" fmla="*/ 3470910 w 4000500"/>
                <a:gd name="connsiteY27" fmla="*/ 179070 h 514350"/>
                <a:gd name="connsiteX28" fmla="*/ 3566160 w 4000500"/>
                <a:gd name="connsiteY28" fmla="*/ 179070 h 514350"/>
                <a:gd name="connsiteX29" fmla="*/ 3615690 w 4000500"/>
                <a:gd name="connsiteY29" fmla="*/ 171450 h 514350"/>
                <a:gd name="connsiteX30" fmla="*/ 3680460 w 4000500"/>
                <a:gd name="connsiteY30" fmla="*/ 160020 h 514350"/>
                <a:gd name="connsiteX31" fmla="*/ 3729990 w 4000500"/>
                <a:gd name="connsiteY31" fmla="*/ 140970 h 514350"/>
                <a:gd name="connsiteX32" fmla="*/ 3794760 w 4000500"/>
                <a:gd name="connsiteY32" fmla="*/ 106680 h 514350"/>
                <a:gd name="connsiteX33" fmla="*/ 3832860 w 4000500"/>
                <a:gd name="connsiteY33" fmla="*/ 72390 h 514350"/>
                <a:gd name="connsiteX34" fmla="*/ 3924300 w 4000500"/>
                <a:gd name="connsiteY34" fmla="*/ 0 h 514350"/>
                <a:gd name="connsiteX35" fmla="*/ 4000500 w 4000500"/>
                <a:gd name="connsiteY35" fmla="*/ 156210 h 514350"/>
                <a:gd name="connsiteX36" fmla="*/ 3893820 w 4000500"/>
                <a:gd name="connsiteY36" fmla="*/ 220980 h 514350"/>
                <a:gd name="connsiteX37" fmla="*/ 3790950 w 4000500"/>
                <a:gd name="connsiteY37" fmla="*/ 346710 h 514350"/>
                <a:gd name="connsiteX38" fmla="*/ 3699510 w 4000500"/>
                <a:gd name="connsiteY38" fmla="*/ 438150 h 514350"/>
                <a:gd name="connsiteX39" fmla="*/ 3604260 w 4000500"/>
                <a:gd name="connsiteY39" fmla="*/ 514350 h 514350"/>
                <a:gd name="connsiteX40" fmla="*/ 3524250 w 4000500"/>
                <a:gd name="connsiteY40" fmla="*/ 495300 h 514350"/>
                <a:gd name="connsiteX41" fmla="*/ 3429000 w 4000500"/>
                <a:gd name="connsiteY41" fmla="*/ 480060 h 514350"/>
                <a:gd name="connsiteX42" fmla="*/ 3333750 w 4000500"/>
                <a:gd name="connsiteY42" fmla="*/ 468630 h 514350"/>
                <a:gd name="connsiteX43" fmla="*/ 3223260 w 4000500"/>
                <a:gd name="connsiteY43" fmla="*/ 468630 h 514350"/>
                <a:gd name="connsiteX44" fmla="*/ 2838450 w 4000500"/>
                <a:gd name="connsiteY44" fmla="*/ 468630 h 514350"/>
                <a:gd name="connsiteX45" fmla="*/ 2647950 w 4000500"/>
                <a:gd name="connsiteY45" fmla="*/ 464820 h 514350"/>
                <a:gd name="connsiteX46" fmla="*/ 1954530 w 4000500"/>
                <a:gd name="connsiteY46" fmla="*/ 44958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00" h="514350">
                  <a:moveTo>
                    <a:pt x="1954530" y="449580"/>
                  </a:moveTo>
                  <a:lnTo>
                    <a:pt x="1436370" y="438150"/>
                  </a:lnTo>
                  <a:lnTo>
                    <a:pt x="1024890" y="426720"/>
                  </a:lnTo>
                  <a:lnTo>
                    <a:pt x="609600" y="415290"/>
                  </a:lnTo>
                  <a:lnTo>
                    <a:pt x="255270" y="407670"/>
                  </a:lnTo>
                  <a:lnTo>
                    <a:pt x="171450" y="403860"/>
                  </a:lnTo>
                  <a:lnTo>
                    <a:pt x="106680" y="392430"/>
                  </a:lnTo>
                  <a:lnTo>
                    <a:pt x="64770" y="377190"/>
                  </a:lnTo>
                  <a:lnTo>
                    <a:pt x="38100" y="361950"/>
                  </a:lnTo>
                  <a:lnTo>
                    <a:pt x="19050" y="346710"/>
                  </a:lnTo>
                  <a:lnTo>
                    <a:pt x="7620" y="320040"/>
                  </a:lnTo>
                  <a:lnTo>
                    <a:pt x="0" y="293370"/>
                  </a:lnTo>
                  <a:lnTo>
                    <a:pt x="11430" y="266700"/>
                  </a:lnTo>
                  <a:lnTo>
                    <a:pt x="38100" y="247650"/>
                  </a:lnTo>
                  <a:lnTo>
                    <a:pt x="76200" y="228600"/>
                  </a:lnTo>
                  <a:lnTo>
                    <a:pt x="182880" y="198120"/>
                  </a:lnTo>
                  <a:lnTo>
                    <a:pt x="297180" y="179070"/>
                  </a:lnTo>
                  <a:lnTo>
                    <a:pt x="422910" y="167640"/>
                  </a:lnTo>
                  <a:lnTo>
                    <a:pt x="594360" y="160020"/>
                  </a:lnTo>
                  <a:lnTo>
                    <a:pt x="876300" y="160020"/>
                  </a:lnTo>
                  <a:lnTo>
                    <a:pt x="1162050" y="163830"/>
                  </a:lnTo>
                  <a:lnTo>
                    <a:pt x="1527810" y="171450"/>
                  </a:lnTo>
                  <a:lnTo>
                    <a:pt x="1905000" y="171450"/>
                  </a:lnTo>
                  <a:lnTo>
                    <a:pt x="2358390" y="175260"/>
                  </a:lnTo>
                  <a:lnTo>
                    <a:pt x="2617470" y="182880"/>
                  </a:lnTo>
                  <a:lnTo>
                    <a:pt x="2815590" y="175260"/>
                  </a:lnTo>
                  <a:lnTo>
                    <a:pt x="3215640" y="179070"/>
                  </a:lnTo>
                  <a:lnTo>
                    <a:pt x="3470910" y="179070"/>
                  </a:lnTo>
                  <a:lnTo>
                    <a:pt x="3566160" y="179070"/>
                  </a:lnTo>
                  <a:lnTo>
                    <a:pt x="3615690" y="171450"/>
                  </a:lnTo>
                  <a:lnTo>
                    <a:pt x="3680460" y="160020"/>
                  </a:lnTo>
                  <a:lnTo>
                    <a:pt x="3729990" y="140970"/>
                  </a:lnTo>
                  <a:lnTo>
                    <a:pt x="3794760" y="106680"/>
                  </a:lnTo>
                  <a:lnTo>
                    <a:pt x="3832860" y="72390"/>
                  </a:lnTo>
                  <a:lnTo>
                    <a:pt x="3924300" y="0"/>
                  </a:lnTo>
                  <a:lnTo>
                    <a:pt x="4000500" y="156210"/>
                  </a:lnTo>
                  <a:lnTo>
                    <a:pt x="3893820" y="220980"/>
                  </a:lnTo>
                  <a:lnTo>
                    <a:pt x="3790950" y="346710"/>
                  </a:lnTo>
                  <a:lnTo>
                    <a:pt x="3699510" y="438150"/>
                  </a:lnTo>
                  <a:lnTo>
                    <a:pt x="3604260" y="514350"/>
                  </a:lnTo>
                  <a:lnTo>
                    <a:pt x="3524250" y="495300"/>
                  </a:lnTo>
                  <a:lnTo>
                    <a:pt x="3429000" y="480060"/>
                  </a:lnTo>
                  <a:lnTo>
                    <a:pt x="3333750" y="468630"/>
                  </a:lnTo>
                  <a:lnTo>
                    <a:pt x="3223260" y="468630"/>
                  </a:lnTo>
                  <a:lnTo>
                    <a:pt x="2838450" y="468630"/>
                  </a:lnTo>
                  <a:lnTo>
                    <a:pt x="2647950" y="464820"/>
                  </a:lnTo>
                  <a:lnTo>
                    <a:pt x="1954530" y="44958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1" name="グループ化 10">
            <a:extLst>
              <a:ext uri="{FF2B5EF4-FFF2-40B4-BE49-F238E27FC236}">
                <a16:creationId xmlns:a16="http://schemas.microsoft.com/office/drawing/2014/main" id="{61C89029-13BC-4855-BF60-8CD16E1C2018}"/>
              </a:ext>
            </a:extLst>
          </p:cNvPr>
          <p:cNvGrpSpPr>
            <a:grpSpLocks/>
          </p:cNvGrpSpPr>
          <p:nvPr/>
        </p:nvGrpSpPr>
        <p:grpSpPr bwMode="auto">
          <a:xfrm>
            <a:off x="2800350" y="1752600"/>
            <a:ext cx="4398963" cy="4295775"/>
            <a:chOff x="2800350" y="1752600"/>
            <a:chExt cx="4398963" cy="4295775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DA800EA9-0E92-45A3-A21C-09E82E94C49B}"/>
                </a:ext>
              </a:extLst>
            </p:cNvPr>
            <p:cNvSpPr/>
            <p:nvPr/>
          </p:nvSpPr>
          <p:spPr>
            <a:xfrm>
              <a:off x="3390900" y="1752600"/>
              <a:ext cx="3175000" cy="536575"/>
            </a:xfrm>
            <a:custGeom>
              <a:avLst/>
              <a:gdLst>
                <a:gd name="connsiteX0" fmla="*/ 2041525 w 3175000"/>
                <a:gd name="connsiteY0" fmla="*/ 323850 h 536575"/>
                <a:gd name="connsiteX1" fmla="*/ 1685925 w 3175000"/>
                <a:gd name="connsiteY1" fmla="*/ 355600 h 536575"/>
                <a:gd name="connsiteX2" fmla="*/ 1435100 w 3175000"/>
                <a:gd name="connsiteY2" fmla="*/ 384175 h 536575"/>
                <a:gd name="connsiteX3" fmla="*/ 1311275 w 3175000"/>
                <a:gd name="connsiteY3" fmla="*/ 400050 h 536575"/>
                <a:gd name="connsiteX4" fmla="*/ 1022350 w 3175000"/>
                <a:gd name="connsiteY4" fmla="*/ 441325 h 536575"/>
                <a:gd name="connsiteX5" fmla="*/ 762000 w 3175000"/>
                <a:gd name="connsiteY5" fmla="*/ 485775 h 536575"/>
                <a:gd name="connsiteX6" fmla="*/ 498475 w 3175000"/>
                <a:gd name="connsiteY6" fmla="*/ 536575 h 536575"/>
                <a:gd name="connsiteX7" fmla="*/ 473075 w 3175000"/>
                <a:gd name="connsiteY7" fmla="*/ 536575 h 536575"/>
                <a:gd name="connsiteX8" fmla="*/ 425450 w 3175000"/>
                <a:gd name="connsiteY8" fmla="*/ 530225 h 536575"/>
                <a:gd name="connsiteX9" fmla="*/ 390525 w 3175000"/>
                <a:gd name="connsiteY9" fmla="*/ 520700 h 536575"/>
                <a:gd name="connsiteX10" fmla="*/ 361950 w 3175000"/>
                <a:gd name="connsiteY10" fmla="*/ 508000 h 536575"/>
                <a:gd name="connsiteX11" fmla="*/ 304800 w 3175000"/>
                <a:gd name="connsiteY11" fmla="*/ 469900 h 536575"/>
                <a:gd name="connsiteX12" fmla="*/ 190500 w 3175000"/>
                <a:gd name="connsiteY12" fmla="*/ 368300 h 536575"/>
                <a:gd name="connsiteX13" fmla="*/ 82550 w 3175000"/>
                <a:gd name="connsiteY13" fmla="*/ 276225 h 536575"/>
                <a:gd name="connsiteX14" fmla="*/ 28575 w 3175000"/>
                <a:gd name="connsiteY14" fmla="*/ 225425 h 536575"/>
                <a:gd name="connsiteX15" fmla="*/ 12700 w 3175000"/>
                <a:gd name="connsiteY15" fmla="*/ 203200 h 536575"/>
                <a:gd name="connsiteX16" fmla="*/ 3175 w 3175000"/>
                <a:gd name="connsiteY16" fmla="*/ 190500 h 536575"/>
                <a:gd name="connsiteX17" fmla="*/ 0 w 3175000"/>
                <a:gd name="connsiteY17" fmla="*/ 171450 h 536575"/>
                <a:gd name="connsiteX18" fmla="*/ 3175 w 3175000"/>
                <a:gd name="connsiteY18" fmla="*/ 155575 h 536575"/>
                <a:gd name="connsiteX19" fmla="*/ 9525 w 3175000"/>
                <a:gd name="connsiteY19" fmla="*/ 146050 h 536575"/>
                <a:gd name="connsiteX20" fmla="*/ 31750 w 3175000"/>
                <a:gd name="connsiteY20" fmla="*/ 146050 h 536575"/>
                <a:gd name="connsiteX21" fmla="*/ 57150 w 3175000"/>
                <a:gd name="connsiteY21" fmla="*/ 155575 h 536575"/>
                <a:gd name="connsiteX22" fmla="*/ 123825 w 3175000"/>
                <a:gd name="connsiteY22" fmla="*/ 187325 h 536575"/>
                <a:gd name="connsiteX23" fmla="*/ 187325 w 3175000"/>
                <a:gd name="connsiteY23" fmla="*/ 212725 h 536575"/>
                <a:gd name="connsiteX24" fmla="*/ 247650 w 3175000"/>
                <a:gd name="connsiteY24" fmla="*/ 231775 h 536575"/>
                <a:gd name="connsiteX25" fmla="*/ 304800 w 3175000"/>
                <a:gd name="connsiteY25" fmla="*/ 250825 h 536575"/>
                <a:gd name="connsiteX26" fmla="*/ 384175 w 3175000"/>
                <a:gd name="connsiteY26" fmla="*/ 266700 h 536575"/>
                <a:gd name="connsiteX27" fmla="*/ 466725 w 3175000"/>
                <a:gd name="connsiteY27" fmla="*/ 276225 h 536575"/>
                <a:gd name="connsiteX28" fmla="*/ 533400 w 3175000"/>
                <a:gd name="connsiteY28" fmla="*/ 279400 h 536575"/>
                <a:gd name="connsiteX29" fmla="*/ 612775 w 3175000"/>
                <a:gd name="connsiteY29" fmla="*/ 276225 h 536575"/>
                <a:gd name="connsiteX30" fmla="*/ 733425 w 3175000"/>
                <a:gd name="connsiteY30" fmla="*/ 269875 h 536575"/>
                <a:gd name="connsiteX31" fmla="*/ 911225 w 3175000"/>
                <a:gd name="connsiteY31" fmla="*/ 250825 h 536575"/>
                <a:gd name="connsiteX32" fmla="*/ 1349375 w 3175000"/>
                <a:gd name="connsiteY32" fmla="*/ 193675 h 536575"/>
                <a:gd name="connsiteX33" fmla="*/ 1736725 w 3175000"/>
                <a:gd name="connsiteY33" fmla="*/ 149225 h 536575"/>
                <a:gd name="connsiteX34" fmla="*/ 1993900 w 3175000"/>
                <a:gd name="connsiteY34" fmla="*/ 120650 h 536575"/>
                <a:gd name="connsiteX35" fmla="*/ 2346325 w 3175000"/>
                <a:gd name="connsiteY35" fmla="*/ 85725 h 536575"/>
                <a:gd name="connsiteX36" fmla="*/ 2540000 w 3175000"/>
                <a:gd name="connsiteY36" fmla="*/ 66675 h 536575"/>
                <a:gd name="connsiteX37" fmla="*/ 2628900 w 3175000"/>
                <a:gd name="connsiteY37" fmla="*/ 41275 h 536575"/>
                <a:gd name="connsiteX38" fmla="*/ 2714625 w 3175000"/>
                <a:gd name="connsiteY38" fmla="*/ 15875 h 536575"/>
                <a:gd name="connsiteX39" fmla="*/ 2759075 w 3175000"/>
                <a:gd name="connsiteY39" fmla="*/ 0 h 536575"/>
                <a:gd name="connsiteX40" fmla="*/ 2828925 w 3175000"/>
                <a:gd name="connsiteY40" fmla="*/ 9525 h 536575"/>
                <a:gd name="connsiteX41" fmla="*/ 2933700 w 3175000"/>
                <a:gd name="connsiteY41" fmla="*/ 31750 h 536575"/>
                <a:gd name="connsiteX42" fmla="*/ 3000375 w 3175000"/>
                <a:gd name="connsiteY42" fmla="*/ 50800 h 536575"/>
                <a:gd name="connsiteX43" fmla="*/ 3051175 w 3175000"/>
                <a:gd name="connsiteY43" fmla="*/ 73025 h 536575"/>
                <a:gd name="connsiteX44" fmla="*/ 3089275 w 3175000"/>
                <a:gd name="connsiteY44" fmla="*/ 95250 h 536575"/>
                <a:gd name="connsiteX45" fmla="*/ 3111500 w 3175000"/>
                <a:gd name="connsiteY45" fmla="*/ 107950 h 536575"/>
                <a:gd name="connsiteX46" fmla="*/ 3136900 w 3175000"/>
                <a:gd name="connsiteY46" fmla="*/ 130175 h 536575"/>
                <a:gd name="connsiteX47" fmla="*/ 3149600 w 3175000"/>
                <a:gd name="connsiteY47" fmla="*/ 146050 h 536575"/>
                <a:gd name="connsiteX48" fmla="*/ 3162300 w 3175000"/>
                <a:gd name="connsiteY48" fmla="*/ 171450 h 536575"/>
                <a:gd name="connsiteX49" fmla="*/ 3171825 w 3175000"/>
                <a:gd name="connsiteY49" fmla="*/ 209550 h 536575"/>
                <a:gd name="connsiteX50" fmla="*/ 3175000 w 3175000"/>
                <a:gd name="connsiteY50" fmla="*/ 244475 h 536575"/>
                <a:gd name="connsiteX51" fmla="*/ 3165475 w 3175000"/>
                <a:gd name="connsiteY51" fmla="*/ 279400 h 536575"/>
                <a:gd name="connsiteX52" fmla="*/ 3146425 w 3175000"/>
                <a:gd name="connsiteY52" fmla="*/ 295275 h 536575"/>
                <a:gd name="connsiteX53" fmla="*/ 3114675 w 3175000"/>
                <a:gd name="connsiteY53" fmla="*/ 314325 h 536575"/>
                <a:gd name="connsiteX54" fmla="*/ 3082925 w 3175000"/>
                <a:gd name="connsiteY54" fmla="*/ 314325 h 536575"/>
                <a:gd name="connsiteX55" fmla="*/ 2898775 w 3175000"/>
                <a:gd name="connsiteY55" fmla="*/ 298450 h 536575"/>
                <a:gd name="connsiteX56" fmla="*/ 2705100 w 3175000"/>
                <a:gd name="connsiteY56" fmla="*/ 292100 h 536575"/>
                <a:gd name="connsiteX57" fmla="*/ 2492375 w 3175000"/>
                <a:gd name="connsiteY57" fmla="*/ 295275 h 536575"/>
                <a:gd name="connsiteX58" fmla="*/ 2041525 w 3175000"/>
                <a:gd name="connsiteY58" fmla="*/ 32385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75000" h="536575">
                  <a:moveTo>
                    <a:pt x="2041525" y="323850"/>
                  </a:moveTo>
                  <a:lnTo>
                    <a:pt x="1685925" y="355600"/>
                  </a:lnTo>
                  <a:lnTo>
                    <a:pt x="1435100" y="384175"/>
                  </a:lnTo>
                  <a:lnTo>
                    <a:pt x="1311275" y="400050"/>
                  </a:lnTo>
                  <a:lnTo>
                    <a:pt x="1022350" y="441325"/>
                  </a:lnTo>
                  <a:lnTo>
                    <a:pt x="762000" y="485775"/>
                  </a:lnTo>
                  <a:lnTo>
                    <a:pt x="498475" y="536575"/>
                  </a:lnTo>
                  <a:lnTo>
                    <a:pt x="473075" y="536575"/>
                  </a:lnTo>
                  <a:lnTo>
                    <a:pt x="425450" y="530225"/>
                  </a:lnTo>
                  <a:lnTo>
                    <a:pt x="390525" y="520700"/>
                  </a:lnTo>
                  <a:lnTo>
                    <a:pt x="361950" y="508000"/>
                  </a:lnTo>
                  <a:lnTo>
                    <a:pt x="304800" y="469900"/>
                  </a:lnTo>
                  <a:lnTo>
                    <a:pt x="190500" y="368300"/>
                  </a:lnTo>
                  <a:lnTo>
                    <a:pt x="82550" y="276225"/>
                  </a:lnTo>
                  <a:lnTo>
                    <a:pt x="28575" y="225425"/>
                  </a:lnTo>
                  <a:lnTo>
                    <a:pt x="12700" y="203200"/>
                  </a:lnTo>
                  <a:lnTo>
                    <a:pt x="3175" y="190500"/>
                  </a:lnTo>
                  <a:lnTo>
                    <a:pt x="0" y="171450"/>
                  </a:lnTo>
                  <a:lnTo>
                    <a:pt x="3175" y="155575"/>
                  </a:lnTo>
                  <a:lnTo>
                    <a:pt x="9525" y="146050"/>
                  </a:lnTo>
                  <a:lnTo>
                    <a:pt x="31750" y="146050"/>
                  </a:lnTo>
                  <a:lnTo>
                    <a:pt x="57150" y="155575"/>
                  </a:lnTo>
                  <a:lnTo>
                    <a:pt x="123825" y="187325"/>
                  </a:lnTo>
                  <a:lnTo>
                    <a:pt x="187325" y="212725"/>
                  </a:lnTo>
                  <a:lnTo>
                    <a:pt x="247650" y="231775"/>
                  </a:lnTo>
                  <a:lnTo>
                    <a:pt x="304800" y="250825"/>
                  </a:lnTo>
                  <a:lnTo>
                    <a:pt x="384175" y="266700"/>
                  </a:lnTo>
                  <a:lnTo>
                    <a:pt x="466725" y="276225"/>
                  </a:lnTo>
                  <a:lnTo>
                    <a:pt x="533400" y="279400"/>
                  </a:lnTo>
                  <a:lnTo>
                    <a:pt x="612775" y="276225"/>
                  </a:lnTo>
                  <a:lnTo>
                    <a:pt x="733425" y="269875"/>
                  </a:lnTo>
                  <a:lnTo>
                    <a:pt x="911225" y="250825"/>
                  </a:lnTo>
                  <a:lnTo>
                    <a:pt x="1349375" y="193675"/>
                  </a:lnTo>
                  <a:lnTo>
                    <a:pt x="1736725" y="149225"/>
                  </a:lnTo>
                  <a:lnTo>
                    <a:pt x="1993900" y="120650"/>
                  </a:lnTo>
                  <a:lnTo>
                    <a:pt x="2346325" y="85725"/>
                  </a:lnTo>
                  <a:lnTo>
                    <a:pt x="2540000" y="66675"/>
                  </a:lnTo>
                  <a:lnTo>
                    <a:pt x="2628900" y="41275"/>
                  </a:lnTo>
                  <a:lnTo>
                    <a:pt x="2714625" y="15875"/>
                  </a:lnTo>
                  <a:lnTo>
                    <a:pt x="2759075" y="0"/>
                  </a:lnTo>
                  <a:lnTo>
                    <a:pt x="2828925" y="9525"/>
                  </a:lnTo>
                  <a:lnTo>
                    <a:pt x="2933700" y="31750"/>
                  </a:lnTo>
                  <a:lnTo>
                    <a:pt x="3000375" y="50800"/>
                  </a:lnTo>
                  <a:lnTo>
                    <a:pt x="3051175" y="73025"/>
                  </a:lnTo>
                  <a:lnTo>
                    <a:pt x="3089275" y="95250"/>
                  </a:lnTo>
                  <a:lnTo>
                    <a:pt x="3111500" y="107950"/>
                  </a:lnTo>
                  <a:lnTo>
                    <a:pt x="3136900" y="130175"/>
                  </a:lnTo>
                  <a:lnTo>
                    <a:pt x="3149600" y="146050"/>
                  </a:lnTo>
                  <a:lnTo>
                    <a:pt x="3162300" y="171450"/>
                  </a:lnTo>
                  <a:lnTo>
                    <a:pt x="3171825" y="209550"/>
                  </a:lnTo>
                  <a:lnTo>
                    <a:pt x="3175000" y="244475"/>
                  </a:lnTo>
                  <a:lnTo>
                    <a:pt x="3165475" y="279400"/>
                  </a:lnTo>
                  <a:lnTo>
                    <a:pt x="3146425" y="295275"/>
                  </a:lnTo>
                  <a:lnTo>
                    <a:pt x="3114675" y="314325"/>
                  </a:lnTo>
                  <a:lnTo>
                    <a:pt x="3082925" y="314325"/>
                  </a:lnTo>
                  <a:lnTo>
                    <a:pt x="2898775" y="298450"/>
                  </a:lnTo>
                  <a:lnTo>
                    <a:pt x="2705100" y="292100"/>
                  </a:lnTo>
                  <a:lnTo>
                    <a:pt x="2492375" y="295275"/>
                  </a:lnTo>
                  <a:lnTo>
                    <a:pt x="20415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7">
              <a:extLst>
                <a:ext uri="{FF2B5EF4-FFF2-40B4-BE49-F238E27FC236}">
                  <a16:creationId xmlns:a16="http://schemas.microsoft.com/office/drawing/2014/main" id="{B804D04E-01CE-40AE-AF81-FCFA7B59621A}"/>
                </a:ext>
              </a:extLst>
            </p:cNvPr>
            <p:cNvSpPr/>
            <p:nvPr/>
          </p:nvSpPr>
          <p:spPr>
            <a:xfrm>
              <a:off x="2800350" y="3000375"/>
              <a:ext cx="4398963" cy="744538"/>
            </a:xfrm>
            <a:custGeom>
              <a:avLst/>
              <a:gdLst>
                <a:gd name="connsiteX0" fmla="*/ 2830088 w 4398222"/>
                <a:gd name="connsiteY0" fmla="*/ 364104 h 744760"/>
                <a:gd name="connsiteX1" fmla="*/ 2279793 w 4398222"/>
                <a:gd name="connsiteY1" fmla="*/ 409618 h 744760"/>
                <a:gd name="connsiteX2" fmla="*/ 2052228 w 4398222"/>
                <a:gd name="connsiteY2" fmla="*/ 426168 h 744760"/>
                <a:gd name="connsiteX3" fmla="*/ 1820525 w 4398222"/>
                <a:gd name="connsiteY3" fmla="*/ 459268 h 744760"/>
                <a:gd name="connsiteX4" fmla="*/ 1559859 w 4398222"/>
                <a:gd name="connsiteY4" fmla="*/ 496506 h 744760"/>
                <a:gd name="connsiteX5" fmla="*/ 1303330 w 4398222"/>
                <a:gd name="connsiteY5" fmla="*/ 542019 h 744760"/>
                <a:gd name="connsiteX6" fmla="*/ 1108865 w 4398222"/>
                <a:gd name="connsiteY6" fmla="*/ 579257 h 744760"/>
                <a:gd name="connsiteX7" fmla="*/ 930950 w 4398222"/>
                <a:gd name="connsiteY7" fmla="*/ 628908 h 744760"/>
                <a:gd name="connsiteX8" fmla="*/ 744760 w 4398222"/>
                <a:gd name="connsiteY8" fmla="*/ 686834 h 744760"/>
                <a:gd name="connsiteX9" fmla="*/ 624771 w 4398222"/>
                <a:gd name="connsiteY9" fmla="*/ 744760 h 744760"/>
                <a:gd name="connsiteX10" fmla="*/ 570983 w 4398222"/>
                <a:gd name="connsiteY10" fmla="*/ 740622 h 744760"/>
                <a:gd name="connsiteX11" fmla="*/ 459269 w 4398222"/>
                <a:gd name="connsiteY11" fmla="*/ 711659 h 744760"/>
                <a:gd name="connsiteX12" fmla="*/ 364105 w 4398222"/>
                <a:gd name="connsiteY12" fmla="*/ 670284 h 744760"/>
                <a:gd name="connsiteX13" fmla="*/ 264803 w 4398222"/>
                <a:gd name="connsiteY13" fmla="*/ 620633 h 744760"/>
                <a:gd name="connsiteX14" fmla="*/ 194465 w 4398222"/>
                <a:gd name="connsiteY14" fmla="*/ 583395 h 744760"/>
                <a:gd name="connsiteX15" fmla="*/ 148952 w 4398222"/>
                <a:gd name="connsiteY15" fmla="*/ 554432 h 744760"/>
                <a:gd name="connsiteX16" fmla="*/ 70338 w 4398222"/>
                <a:gd name="connsiteY16" fmla="*/ 492369 h 744760"/>
                <a:gd name="connsiteX17" fmla="*/ 24825 w 4398222"/>
                <a:gd name="connsiteY17" fmla="*/ 442718 h 744760"/>
                <a:gd name="connsiteX18" fmla="*/ 4137 w 4398222"/>
                <a:gd name="connsiteY18" fmla="*/ 413755 h 744760"/>
                <a:gd name="connsiteX19" fmla="*/ 0 w 4398222"/>
                <a:gd name="connsiteY19" fmla="*/ 388930 h 744760"/>
                <a:gd name="connsiteX20" fmla="*/ 8275 w 4398222"/>
                <a:gd name="connsiteY20" fmla="*/ 372380 h 744760"/>
                <a:gd name="connsiteX21" fmla="*/ 20688 w 4398222"/>
                <a:gd name="connsiteY21" fmla="*/ 368242 h 744760"/>
                <a:gd name="connsiteX22" fmla="*/ 37238 w 4398222"/>
                <a:gd name="connsiteY22" fmla="*/ 368242 h 744760"/>
                <a:gd name="connsiteX23" fmla="*/ 62063 w 4398222"/>
                <a:gd name="connsiteY23" fmla="*/ 380655 h 744760"/>
                <a:gd name="connsiteX24" fmla="*/ 111714 w 4398222"/>
                <a:gd name="connsiteY24" fmla="*/ 393067 h 744760"/>
                <a:gd name="connsiteX25" fmla="*/ 252391 w 4398222"/>
                <a:gd name="connsiteY25" fmla="*/ 417893 h 744760"/>
                <a:gd name="connsiteX26" fmla="*/ 397205 w 4398222"/>
                <a:gd name="connsiteY26" fmla="*/ 430305 h 744760"/>
                <a:gd name="connsiteX27" fmla="*/ 488231 w 4398222"/>
                <a:gd name="connsiteY27" fmla="*/ 426168 h 744760"/>
                <a:gd name="connsiteX28" fmla="*/ 699247 w 4398222"/>
                <a:gd name="connsiteY28" fmla="*/ 405480 h 744760"/>
                <a:gd name="connsiteX29" fmla="*/ 1133690 w 4398222"/>
                <a:gd name="connsiteY29" fmla="*/ 347554 h 744760"/>
                <a:gd name="connsiteX30" fmla="*/ 1460557 w 4398222"/>
                <a:gd name="connsiteY30" fmla="*/ 297904 h 744760"/>
                <a:gd name="connsiteX31" fmla="*/ 1837075 w 4398222"/>
                <a:gd name="connsiteY31" fmla="*/ 235840 h 744760"/>
                <a:gd name="connsiteX32" fmla="*/ 2048090 w 4398222"/>
                <a:gd name="connsiteY32" fmla="*/ 202740 h 744760"/>
                <a:gd name="connsiteX33" fmla="*/ 2292206 w 4398222"/>
                <a:gd name="connsiteY33" fmla="*/ 182052 h 744760"/>
                <a:gd name="connsiteX34" fmla="*/ 2561147 w 4398222"/>
                <a:gd name="connsiteY34" fmla="*/ 161364 h 744760"/>
                <a:gd name="connsiteX35" fmla="*/ 3115580 w 4398222"/>
                <a:gd name="connsiteY35" fmla="*/ 119989 h 744760"/>
                <a:gd name="connsiteX36" fmla="*/ 3512785 w 4398222"/>
                <a:gd name="connsiteY36" fmla="*/ 91026 h 744760"/>
                <a:gd name="connsiteX37" fmla="*/ 3727938 w 4398222"/>
                <a:gd name="connsiteY37" fmla="*/ 74476 h 744760"/>
                <a:gd name="connsiteX38" fmla="*/ 3802414 w 4398222"/>
                <a:gd name="connsiteY38" fmla="*/ 41375 h 744760"/>
                <a:gd name="connsiteX39" fmla="*/ 3901716 w 4398222"/>
                <a:gd name="connsiteY39" fmla="*/ 0 h 744760"/>
                <a:gd name="connsiteX40" fmla="*/ 3938954 w 4398222"/>
                <a:gd name="connsiteY40" fmla="*/ 8275 h 744760"/>
                <a:gd name="connsiteX41" fmla="*/ 4029980 w 4398222"/>
                <a:gd name="connsiteY41" fmla="*/ 37238 h 744760"/>
                <a:gd name="connsiteX42" fmla="*/ 4149969 w 4398222"/>
                <a:gd name="connsiteY42" fmla="*/ 82751 h 744760"/>
                <a:gd name="connsiteX43" fmla="*/ 4212032 w 4398222"/>
                <a:gd name="connsiteY43" fmla="*/ 107576 h 744760"/>
                <a:gd name="connsiteX44" fmla="*/ 4249270 w 4398222"/>
                <a:gd name="connsiteY44" fmla="*/ 132401 h 744760"/>
                <a:gd name="connsiteX45" fmla="*/ 4307196 w 4398222"/>
                <a:gd name="connsiteY45" fmla="*/ 186190 h 744760"/>
                <a:gd name="connsiteX46" fmla="*/ 4365122 w 4398222"/>
                <a:gd name="connsiteY46" fmla="*/ 235840 h 744760"/>
                <a:gd name="connsiteX47" fmla="*/ 4389947 w 4398222"/>
                <a:gd name="connsiteY47" fmla="*/ 273078 h 744760"/>
                <a:gd name="connsiteX48" fmla="*/ 4398222 w 4398222"/>
                <a:gd name="connsiteY48" fmla="*/ 314454 h 744760"/>
                <a:gd name="connsiteX49" fmla="*/ 4385810 w 4398222"/>
                <a:gd name="connsiteY49" fmla="*/ 347554 h 744760"/>
                <a:gd name="connsiteX50" fmla="*/ 4356847 w 4398222"/>
                <a:gd name="connsiteY50" fmla="*/ 380655 h 744760"/>
                <a:gd name="connsiteX51" fmla="*/ 4303059 w 4398222"/>
                <a:gd name="connsiteY51" fmla="*/ 401342 h 744760"/>
                <a:gd name="connsiteX52" fmla="*/ 4249270 w 4398222"/>
                <a:gd name="connsiteY52" fmla="*/ 401342 h 744760"/>
                <a:gd name="connsiteX53" fmla="*/ 4112731 w 4398222"/>
                <a:gd name="connsiteY53" fmla="*/ 380655 h 744760"/>
                <a:gd name="connsiteX54" fmla="*/ 3909991 w 4398222"/>
                <a:gd name="connsiteY54" fmla="*/ 359967 h 744760"/>
                <a:gd name="connsiteX55" fmla="*/ 3707250 w 4398222"/>
                <a:gd name="connsiteY55" fmla="*/ 347554 h 744760"/>
                <a:gd name="connsiteX56" fmla="*/ 3463135 w 4398222"/>
                <a:gd name="connsiteY56" fmla="*/ 339279 h 744760"/>
                <a:gd name="connsiteX57" fmla="*/ 3264532 w 4398222"/>
                <a:gd name="connsiteY57" fmla="*/ 343417 h 744760"/>
                <a:gd name="connsiteX58" fmla="*/ 2987316 w 4398222"/>
                <a:gd name="connsiteY58" fmla="*/ 359967 h 744760"/>
                <a:gd name="connsiteX59" fmla="*/ 2830088 w 4398222"/>
                <a:gd name="connsiteY59" fmla="*/ 364104 h 74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98222" h="744760">
                  <a:moveTo>
                    <a:pt x="2830088" y="364104"/>
                  </a:moveTo>
                  <a:lnTo>
                    <a:pt x="2279793" y="409618"/>
                  </a:lnTo>
                  <a:lnTo>
                    <a:pt x="2052228" y="426168"/>
                  </a:lnTo>
                  <a:lnTo>
                    <a:pt x="1820525" y="459268"/>
                  </a:lnTo>
                  <a:lnTo>
                    <a:pt x="1559859" y="496506"/>
                  </a:lnTo>
                  <a:lnTo>
                    <a:pt x="1303330" y="542019"/>
                  </a:lnTo>
                  <a:lnTo>
                    <a:pt x="1108865" y="579257"/>
                  </a:lnTo>
                  <a:lnTo>
                    <a:pt x="930950" y="628908"/>
                  </a:lnTo>
                  <a:lnTo>
                    <a:pt x="744760" y="686834"/>
                  </a:lnTo>
                  <a:lnTo>
                    <a:pt x="624771" y="744760"/>
                  </a:lnTo>
                  <a:lnTo>
                    <a:pt x="570983" y="740622"/>
                  </a:lnTo>
                  <a:lnTo>
                    <a:pt x="459269" y="711659"/>
                  </a:lnTo>
                  <a:lnTo>
                    <a:pt x="364105" y="670284"/>
                  </a:lnTo>
                  <a:lnTo>
                    <a:pt x="264803" y="620633"/>
                  </a:lnTo>
                  <a:lnTo>
                    <a:pt x="194465" y="583395"/>
                  </a:lnTo>
                  <a:lnTo>
                    <a:pt x="148952" y="554432"/>
                  </a:lnTo>
                  <a:lnTo>
                    <a:pt x="70338" y="492369"/>
                  </a:lnTo>
                  <a:lnTo>
                    <a:pt x="24825" y="442718"/>
                  </a:lnTo>
                  <a:lnTo>
                    <a:pt x="4137" y="413755"/>
                  </a:lnTo>
                  <a:lnTo>
                    <a:pt x="0" y="388930"/>
                  </a:lnTo>
                  <a:lnTo>
                    <a:pt x="8275" y="372380"/>
                  </a:lnTo>
                  <a:lnTo>
                    <a:pt x="20688" y="368242"/>
                  </a:lnTo>
                  <a:lnTo>
                    <a:pt x="37238" y="368242"/>
                  </a:lnTo>
                  <a:lnTo>
                    <a:pt x="62063" y="380655"/>
                  </a:lnTo>
                  <a:lnTo>
                    <a:pt x="111714" y="393067"/>
                  </a:lnTo>
                  <a:lnTo>
                    <a:pt x="252391" y="417893"/>
                  </a:lnTo>
                  <a:lnTo>
                    <a:pt x="397205" y="430305"/>
                  </a:lnTo>
                  <a:lnTo>
                    <a:pt x="488231" y="426168"/>
                  </a:lnTo>
                  <a:lnTo>
                    <a:pt x="699247" y="405480"/>
                  </a:lnTo>
                  <a:lnTo>
                    <a:pt x="1133690" y="347554"/>
                  </a:lnTo>
                  <a:lnTo>
                    <a:pt x="1460557" y="297904"/>
                  </a:lnTo>
                  <a:lnTo>
                    <a:pt x="1837075" y="235840"/>
                  </a:lnTo>
                  <a:lnTo>
                    <a:pt x="2048090" y="202740"/>
                  </a:lnTo>
                  <a:lnTo>
                    <a:pt x="2292206" y="182052"/>
                  </a:lnTo>
                  <a:lnTo>
                    <a:pt x="2561147" y="161364"/>
                  </a:lnTo>
                  <a:lnTo>
                    <a:pt x="3115580" y="119989"/>
                  </a:lnTo>
                  <a:lnTo>
                    <a:pt x="3512785" y="91026"/>
                  </a:lnTo>
                  <a:lnTo>
                    <a:pt x="3727938" y="74476"/>
                  </a:lnTo>
                  <a:lnTo>
                    <a:pt x="3802414" y="41375"/>
                  </a:lnTo>
                  <a:lnTo>
                    <a:pt x="3901716" y="0"/>
                  </a:lnTo>
                  <a:lnTo>
                    <a:pt x="3938954" y="8275"/>
                  </a:lnTo>
                  <a:lnTo>
                    <a:pt x="4029980" y="37238"/>
                  </a:lnTo>
                  <a:lnTo>
                    <a:pt x="4149969" y="82751"/>
                  </a:lnTo>
                  <a:lnTo>
                    <a:pt x="4212032" y="107576"/>
                  </a:lnTo>
                  <a:lnTo>
                    <a:pt x="4249270" y="132401"/>
                  </a:lnTo>
                  <a:lnTo>
                    <a:pt x="4307196" y="186190"/>
                  </a:lnTo>
                  <a:lnTo>
                    <a:pt x="4365122" y="235840"/>
                  </a:lnTo>
                  <a:lnTo>
                    <a:pt x="4389947" y="273078"/>
                  </a:lnTo>
                  <a:lnTo>
                    <a:pt x="4398222" y="314454"/>
                  </a:lnTo>
                  <a:lnTo>
                    <a:pt x="4385810" y="347554"/>
                  </a:lnTo>
                  <a:lnTo>
                    <a:pt x="4356847" y="380655"/>
                  </a:lnTo>
                  <a:lnTo>
                    <a:pt x="4303059" y="401342"/>
                  </a:lnTo>
                  <a:lnTo>
                    <a:pt x="4249270" y="401342"/>
                  </a:lnTo>
                  <a:lnTo>
                    <a:pt x="4112731" y="380655"/>
                  </a:lnTo>
                  <a:lnTo>
                    <a:pt x="3909991" y="359967"/>
                  </a:lnTo>
                  <a:lnTo>
                    <a:pt x="3707250" y="347554"/>
                  </a:lnTo>
                  <a:lnTo>
                    <a:pt x="3463135" y="339279"/>
                  </a:lnTo>
                  <a:lnTo>
                    <a:pt x="3264532" y="343417"/>
                  </a:lnTo>
                  <a:lnTo>
                    <a:pt x="2987316" y="359967"/>
                  </a:lnTo>
                  <a:lnTo>
                    <a:pt x="2830088" y="364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">
              <a:extLst>
                <a:ext uri="{FF2B5EF4-FFF2-40B4-BE49-F238E27FC236}">
                  <a16:creationId xmlns:a16="http://schemas.microsoft.com/office/drawing/2014/main" id="{9136BD31-D1C9-4251-8ED6-E491D57F00E2}"/>
                </a:ext>
              </a:extLst>
            </p:cNvPr>
            <p:cNvSpPr/>
            <p:nvPr/>
          </p:nvSpPr>
          <p:spPr>
            <a:xfrm rot="16200000">
              <a:off x="2911475" y="3790950"/>
              <a:ext cx="4000500" cy="514350"/>
            </a:xfrm>
            <a:custGeom>
              <a:avLst/>
              <a:gdLst>
                <a:gd name="connsiteX0" fmla="*/ 1954530 w 4000500"/>
                <a:gd name="connsiteY0" fmla="*/ 449580 h 514350"/>
                <a:gd name="connsiteX1" fmla="*/ 1436370 w 4000500"/>
                <a:gd name="connsiteY1" fmla="*/ 438150 h 514350"/>
                <a:gd name="connsiteX2" fmla="*/ 1024890 w 4000500"/>
                <a:gd name="connsiteY2" fmla="*/ 426720 h 514350"/>
                <a:gd name="connsiteX3" fmla="*/ 609600 w 4000500"/>
                <a:gd name="connsiteY3" fmla="*/ 415290 h 514350"/>
                <a:gd name="connsiteX4" fmla="*/ 255270 w 4000500"/>
                <a:gd name="connsiteY4" fmla="*/ 407670 h 514350"/>
                <a:gd name="connsiteX5" fmla="*/ 171450 w 4000500"/>
                <a:gd name="connsiteY5" fmla="*/ 403860 h 514350"/>
                <a:gd name="connsiteX6" fmla="*/ 106680 w 4000500"/>
                <a:gd name="connsiteY6" fmla="*/ 392430 h 514350"/>
                <a:gd name="connsiteX7" fmla="*/ 64770 w 4000500"/>
                <a:gd name="connsiteY7" fmla="*/ 377190 h 514350"/>
                <a:gd name="connsiteX8" fmla="*/ 38100 w 4000500"/>
                <a:gd name="connsiteY8" fmla="*/ 361950 h 514350"/>
                <a:gd name="connsiteX9" fmla="*/ 19050 w 4000500"/>
                <a:gd name="connsiteY9" fmla="*/ 346710 h 514350"/>
                <a:gd name="connsiteX10" fmla="*/ 7620 w 4000500"/>
                <a:gd name="connsiteY10" fmla="*/ 320040 h 514350"/>
                <a:gd name="connsiteX11" fmla="*/ 0 w 4000500"/>
                <a:gd name="connsiteY11" fmla="*/ 293370 h 514350"/>
                <a:gd name="connsiteX12" fmla="*/ 11430 w 4000500"/>
                <a:gd name="connsiteY12" fmla="*/ 266700 h 514350"/>
                <a:gd name="connsiteX13" fmla="*/ 38100 w 4000500"/>
                <a:gd name="connsiteY13" fmla="*/ 247650 h 514350"/>
                <a:gd name="connsiteX14" fmla="*/ 76200 w 4000500"/>
                <a:gd name="connsiteY14" fmla="*/ 228600 h 514350"/>
                <a:gd name="connsiteX15" fmla="*/ 182880 w 4000500"/>
                <a:gd name="connsiteY15" fmla="*/ 198120 h 514350"/>
                <a:gd name="connsiteX16" fmla="*/ 297180 w 4000500"/>
                <a:gd name="connsiteY16" fmla="*/ 179070 h 514350"/>
                <a:gd name="connsiteX17" fmla="*/ 422910 w 4000500"/>
                <a:gd name="connsiteY17" fmla="*/ 167640 h 514350"/>
                <a:gd name="connsiteX18" fmla="*/ 594360 w 4000500"/>
                <a:gd name="connsiteY18" fmla="*/ 160020 h 514350"/>
                <a:gd name="connsiteX19" fmla="*/ 876300 w 4000500"/>
                <a:gd name="connsiteY19" fmla="*/ 160020 h 514350"/>
                <a:gd name="connsiteX20" fmla="*/ 1162050 w 4000500"/>
                <a:gd name="connsiteY20" fmla="*/ 163830 h 514350"/>
                <a:gd name="connsiteX21" fmla="*/ 1527810 w 4000500"/>
                <a:gd name="connsiteY21" fmla="*/ 171450 h 514350"/>
                <a:gd name="connsiteX22" fmla="*/ 1905000 w 4000500"/>
                <a:gd name="connsiteY22" fmla="*/ 171450 h 514350"/>
                <a:gd name="connsiteX23" fmla="*/ 2358390 w 4000500"/>
                <a:gd name="connsiteY23" fmla="*/ 175260 h 514350"/>
                <a:gd name="connsiteX24" fmla="*/ 2617470 w 4000500"/>
                <a:gd name="connsiteY24" fmla="*/ 182880 h 514350"/>
                <a:gd name="connsiteX25" fmla="*/ 2815590 w 4000500"/>
                <a:gd name="connsiteY25" fmla="*/ 175260 h 514350"/>
                <a:gd name="connsiteX26" fmla="*/ 3215640 w 4000500"/>
                <a:gd name="connsiteY26" fmla="*/ 179070 h 514350"/>
                <a:gd name="connsiteX27" fmla="*/ 3470910 w 4000500"/>
                <a:gd name="connsiteY27" fmla="*/ 179070 h 514350"/>
                <a:gd name="connsiteX28" fmla="*/ 3566160 w 4000500"/>
                <a:gd name="connsiteY28" fmla="*/ 179070 h 514350"/>
                <a:gd name="connsiteX29" fmla="*/ 3615690 w 4000500"/>
                <a:gd name="connsiteY29" fmla="*/ 171450 h 514350"/>
                <a:gd name="connsiteX30" fmla="*/ 3680460 w 4000500"/>
                <a:gd name="connsiteY30" fmla="*/ 160020 h 514350"/>
                <a:gd name="connsiteX31" fmla="*/ 3729990 w 4000500"/>
                <a:gd name="connsiteY31" fmla="*/ 140970 h 514350"/>
                <a:gd name="connsiteX32" fmla="*/ 3794760 w 4000500"/>
                <a:gd name="connsiteY32" fmla="*/ 106680 h 514350"/>
                <a:gd name="connsiteX33" fmla="*/ 3832860 w 4000500"/>
                <a:gd name="connsiteY33" fmla="*/ 72390 h 514350"/>
                <a:gd name="connsiteX34" fmla="*/ 3924300 w 4000500"/>
                <a:gd name="connsiteY34" fmla="*/ 0 h 514350"/>
                <a:gd name="connsiteX35" fmla="*/ 4000500 w 4000500"/>
                <a:gd name="connsiteY35" fmla="*/ 156210 h 514350"/>
                <a:gd name="connsiteX36" fmla="*/ 3893820 w 4000500"/>
                <a:gd name="connsiteY36" fmla="*/ 220980 h 514350"/>
                <a:gd name="connsiteX37" fmla="*/ 3790950 w 4000500"/>
                <a:gd name="connsiteY37" fmla="*/ 346710 h 514350"/>
                <a:gd name="connsiteX38" fmla="*/ 3699510 w 4000500"/>
                <a:gd name="connsiteY38" fmla="*/ 438150 h 514350"/>
                <a:gd name="connsiteX39" fmla="*/ 3604260 w 4000500"/>
                <a:gd name="connsiteY39" fmla="*/ 514350 h 514350"/>
                <a:gd name="connsiteX40" fmla="*/ 3524250 w 4000500"/>
                <a:gd name="connsiteY40" fmla="*/ 495300 h 514350"/>
                <a:gd name="connsiteX41" fmla="*/ 3429000 w 4000500"/>
                <a:gd name="connsiteY41" fmla="*/ 480060 h 514350"/>
                <a:gd name="connsiteX42" fmla="*/ 3333750 w 4000500"/>
                <a:gd name="connsiteY42" fmla="*/ 468630 h 514350"/>
                <a:gd name="connsiteX43" fmla="*/ 3223260 w 4000500"/>
                <a:gd name="connsiteY43" fmla="*/ 468630 h 514350"/>
                <a:gd name="connsiteX44" fmla="*/ 2838450 w 4000500"/>
                <a:gd name="connsiteY44" fmla="*/ 468630 h 514350"/>
                <a:gd name="connsiteX45" fmla="*/ 2647950 w 4000500"/>
                <a:gd name="connsiteY45" fmla="*/ 464820 h 514350"/>
                <a:gd name="connsiteX46" fmla="*/ 1954530 w 4000500"/>
                <a:gd name="connsiteY46" fmla="*/ 44958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00" h="514350">
                  <a:moveTo>
                    <a:pt x="1954530" y="449580"/>
                  </a:moveTo>
                  <a:lnTo>
                    <a:pt x="1436370" y="438150"/>
                  </a:lnTo>
                  <a:lnTo>
                    <a:pt x="1024890" y="426720"/>
                  </a:lnTo>
                  <a:lnTo>
                    <a:pt x="609600" y="415290"/>
                  </a:lnTo>
                  <a:lnTo>
                    <a:pt x="255270" y="407670"/>
                  </a:lnTo>
                  <a:lnTo>
                    <a:pt x="171450" y="403860"/>
                  </a:lnTo>
                  <a:lnTo>
                    <a:pt x="106680" y="392430"/>
                  </a:lnTo>
                  <a:lnTo>
                    <a:pt x="64770" y="377190"/>
                  </a:lnTo>
                  <a:lnTo>
                    <a:pt x="38100" y="361950"/>
                  </a:lnTo>
                  <a:lnTo>
                    <a:pt x="19050" y="346710"/>
                  </a:lnTo>
                  <a:lnTo>
                    <a:pt x="7620" y="320040"/>
                  </a:lnTo>
                  <a:lnTo>
                    <a:pt x="0" y="293370"/>
                  </a:lnTo>
                  <a:lnTo>
                    <a:pt x="11430" y="266700"/>
                  </a:lnTo>
                  <a:lnTo>
                    <a:pt x="38100" y="247650"/>
                  </a:lnTo>
                  <a:lnTo>
                    <a:pt x="76200" y="228600"/>
                  </a:lnTo>
                  <a:lnTo>
                    <a:pt x="182880" y="198120"/>
                  </a:lnTo>
                  <a:lnTo>
                    <a:pt x="297180" y="179070"/>
                  </a:lnTo>
                  <a:lnTo>
                    <a:pt x="422910" y="167640"/>
                  </a:lnTo>
                  <a:lnTo>
                    <a:pt x="594360" y="160020"/>
                  </a:lnTo>
                  <a:lnTo>
                    <a:pt x="876300" y="160020"/>
                  </a:lnTo>
                  <a:lnTo>
                    <a:pt x="1162050" y="163830"/>
                  </a:lnTo>
                  <a:lnTo>
                    <a:pt x="1527810" y="171450"/>
                  </a:lnTo>
                  <a:lnTo>
                    <a:pt x="1905000" y="171450"/>
                  </a:lnTo>
                  <a:lnTo>
                    <a:pt x="2358390" y="175260"/>
                  </a:lnTo>
                  <a:lnTo>
                    <a:pt x="2617470" y="182880"/>
                  </a:lnTo>
                  <a:lnTo>
                    <a:pt x="2815590" y="175260"/>
                  </a:lnTo>
                  <a:lnTo>
                    <a:pt x="3215640" y="179070"/>
                  </a:lnTo>
                  <a:lnTo>
                    <a:pt x="3470910" y="179070"/>
                  </a:lnTo>
                  <a:lnTo>
                    <a:pt x="3566160" y="179070"/>
                  </a:lnTo>
                  <a:lnTo>
                    <a:pt x="3615690" y="171450"/>
                  </a:lnTo>
                  <a:lnTo>
                    <a:pt x="3680460" y="160020"/>
                  </a:lnTo>
                  <a:lnTo>
                    <a:pt x="3729990" y="140970"/>
                  </a:lnTo>
                  <a:lnTo>
                    <a:pt x="3794760" y="106680"/>
                  </a:lnTo>
                  <a:lnTo>
                    <a:pt x="3832860" y="72390"/>
                  </a:lnTo>
                  <a:lnTo>
                    <a:pt x="3924300" y="0"/>
                  </a:lnTo>
                  <a:lnTo>
                    <a:pt x="4000500" y="156210"/>
                  </a:lnTo>
                  <a:lnTo>
                    <a:pt x="3893820" y="220980"/>
                  </a:lnTo>
                  <a:lnTo>
                    <a:pt x="3790950" y="346710"/>
                  </a:lnTo>
                  <a:lnTo>
                    <a:pt x="3699510" y="438150"/>
                  </a:lnTo>
                  <a:lnTo>
                    <a:pt x="3604260" y="514350"/>
                  </a:lnTo>
                  <a:lnTo>
                    <a:pt x="3524250" y="495300"/>
                  </a:lnTo>
                  <a:lnTo>
                    <a:pt x="3429000" y="480060"/>
                  </a:lnTo>
                  <a:lnTo>
                    <a:pt x="3333750" y="468630"/>
                  </a:lnTo>
                  <a:lnTo>
                    <a:pt x="3223260" y="468630"/>
                  </a:lnTo>
                  <a:lnTo>
                    <a:pt x="2838450" y="468630"/>
                  </a:lnTo>
                  <a:lnTo>
                    <a:pt x="2647950" y="464820"/>
                  </a:lnTo>
                  <a:lnTo>
                    <a:pt x="1954530" y="449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グループ化 1">
            <a:extLst>
              <a:ext uri="{FF2B5EF4-FFF2-40B4-BE49-F238E27FC236}">
                <a16:creationId xmlns:a16="http://schemas.microsoft.com/office/drawing/2014/main" id="{C8C03CD7-4C08-4F0C-A8D8-4782F1883FC7}"/>
              </a:ext>
            </a:extLst>
          </p:cNvPr>
          <p:cNvGrpSpPr>
            <a:grpSpLocks/>
          </p:cNvGrpSpPr>
          <p:nvPr/>
        </p:nvGrpSpPr>
        <p:grpSpPr bwMode="auto">
          <a:xfrm>
            <a:off x="2800350" y="1752600"/>
            <a:ext cx="4398963" cy="4295775"/>
            <a:chOff x="2800350" y="1752600"/>
            <a:chExt cx="4398963" cy="42957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CD9B030-240E-4C86-AD64-DF3FCE4740B3}"/>
                </a:ext>
              </a:extLst>
            </p:cNvPr>
            <p:cNvSpPr/>
            <p:nvPr/>
          </p:nvSpPr>
          <p:spPr>
            <a:xfrm>
              <a:off x="3390900" y="1752600"/>
              <a:ext cx="3175000" cy="536575"/>
            </a:xfrm>
            <a:custGeom>
              <a:avLst/>
              <a:gdLst>
                <a:gd name="connsiteX0" fmla="*/ 2041525 w 3175000"/>
                <a:gd name="connsiteY0" fmla="*/ 323850 h 536575"/>
                <a:gd name="connsiteX1" fmla="*/ 1685925 w 3175000"/>
                <a:gd name="connsiteY1" fmla="*/ 355600 h 536575"/>
                <a:gd name="connsiteX2" fmla="*/ 1435100 w 3175000"/>
                <a:gd name="connsiteY2" fmla="*/ 384175 h 536575"/>
                <a:gd name="connsiteX3" fmla="*/ 1311275 w 3175000"/>
                <a:gd name="connsiteY3" fmla="*/ 400050 h 536575"/>
                <a:gd name="connsiteX4" fmla="*/ 1022350 w 3175000"/>
                <a:gd name="connsiteY4" fmla="*/ 441325 h 536575"/>
                <a:gd name="connsiteX5" fmla="*/ 762000 w 3175000"/>
                <a:gd name="connsiteY5" fmla="*/ 485775 h 536575"/>
                <a:gd name="connsiteX6" fmla="*/ 498475 w 3175000"/>
                <a:gd name="connsiteY6" fmla="*/ 536575 h 536575"/>
                <a:gd name="connsiteX7" fmla="*/ 473075 w 3175000"/>
                <a:gd name="connsiteY7" fmla="*/ 536575 h 536575"/>
                <a:gd name="connsiteX8" fmla="*/ 425450 w 3175000"/>
                <a:gd name="connsiteY8" fmla="*/ 530225 h 536575"/>
                <a:gd name="connsiteX9" fmla="*/ 390525 w 3175000"/>
                <a:gd name="connsiteY9" fmla="*/ 520700 h 536575"/>
                <a:gd name="connsiteX10" fmla="*/ 361950 w 3175000"/>
                <a:gd name="connsiteY10" fmla="*/ 508000 h 536575"/>
                <a:gd name="connsiteX11" fmla="*/ 304800 w 3175000"/>
                <a:gd name="connsiteY11" fmla="*/ 469900 h 536575"/>
                <a:gd name="connsiteX12" fmla="*/ 190500 w 3175000"/>
                <a:gd name="connsiteY12" fmla="*/ 368300 h 536575"/>
                <a:gd name="connsiteX13" fmla="*/ 82550 w 3175000"/>
                <a:gd name="connsiteY13" fmla="*/ 276225 h 536575"/>
                <a:gd name="connsiteX14" fmla="*/ 28575 w 3175000"/>
                <a:gd name="connsiteY14" fmla="*/ 225425 h 536575"/>
                <a:gd name="connsiteX15" fmla="*/ 12700 w 3175000"/>
                <a:gd name="connsiteY15" fmla="*/ 203200 h 536575"/>
                <a:gd name="connsiteX16" fmla="*/ 3175 w 3175000"/>
                <a:gd name="connsiteY16" fmla="*/ 190500 h 536575"/>
                <a:gd name="connsiteX17" fmla="*/ 0 w 3175000"/>
                <a:gd name="connsiteY17" fmla="*/ 171450 h 536575"/>
                <a:gd name="connsiteX18" fmla="*/ 3175 w 3175000"/>
                <a:gd name="connsiteY18" fmla="*/ 155575 h 536575"/>
                <a:gd name="connsiteX19" fmla="*/ 9525 w 3175000"/>
                <a:gd name="connsiteY19" fmla="*/ 146050 h 536575"/>
                <a:gd name="connsiteX20" fmla="*/ 31750 w 3175000"/>
                <a:gd name="connsiteY20" fmla="*/ 146050 h 536575"/>
                <a:gd name="connsiteX21" fmla="*/ 57150 w 3175000"/>
                <a:gd name="connsiteY21" fmla="*/ 155575 h 536575"/>
                <a:gd name="connsiteX22" fmla="*/ 123825 w 3175000"/>
                <a:gd name="connsiteY22" fmla="*/ 187325 h 536575"/>
                <a:gd name="connsiteX23" fmla="*/ 187325 w 3175000"/>
                <a:gd name="connsiteY23" fmla="*/ 212725 h 536575"/>
                <a:gd name="connsiteX24" fmla="*/ 247650 w 3175000"/>
                <a:gd name="connsiteY24" fmla="*/ 231775 h 536575"/>
                <a:gd name="connsiteX25" fmla="*/ 304800 w 3175000"/>
                <a:gd name="connsiteY25" fmla="*/ 250825 h 536575"/>
                <a:gd name="connsiteX26" fmla="*/ 384175 w 3175000"/>
                <a:gd name="connsiteY26" fmla="*/ 266700 h 536575"/>
                <a:gd name="connsiteX27" fmla="*/ 466725 w 3175000"/>
                <a:gd name="connsiteY27" fmla="*/ 276225 h 536575"/>
                <a:gd name="connsiteX28" fmla="*/ 533400 w 3175000"/>
                <a:gd name="connsiteY28" fmla="*/ 279400 h 536575"/>
                <a:gd name="connsiteX29" fmla="*/ 612775 w 3175000"/>
                <a:gd name="connsiteY29" fmla="*/ 276225 h 536575"/>
                <a:gd name="connsiteX30" fmla="*/ 733425 w 3175000"/>
                <a:gd name="connsiteY30" fmla="*/ 269875 h 536575"/>
                <a:gd name="connsiteX31" fmla="*/ 911225 w 3175000"/>
                <a:gd name="connsiteY31" fmla="*/ 250825 h 536575"/>
                <a:gd name="connsiteX32" fmla="*/ 1349375 w 3175000"/>
                <a:gd name="connsiteY32" fmla="*/ 193675 h 536575"/>
                <a:gd name="connsiteX33" fmla="*/ 1736725 w 3175000"/>
                <a:gd name="connsiteY33" fmla="*/ 149225 h 536575"/>
                <a:gd name="connsiteX34" fmla="*/ 1993900 w 3175000"/>
                <a:gd name="connsiteY34" fmla="*/ 120650 h 536575"/>
                <a:gd name="connsiteX35" fmla="*/ 2346325 w 3175000"/>
                <a:gd name="connsiteY35" fmla="*/ 85725 h 536575"/>
                <a:gd name="connsiteX36" fmla="*/ 2540000 w 3175000"/>
                <a:gd name="connsiteY36" fmla="*/ 66675 h 536575"/>
                <a:gd name="connsiteX37" fmla="*/ 2628900 w 3175000"/>
                <a:gd name="connsiteY37" fmla="*/ 41275 h 536575"/>
                <a:gd name="connsiteX38" fmla="*/ 2714625 w 3175000"/>
                <a:gd name="connsiteY38" fmla="*/ 15875 h 536575"/>
                <a:gd name="connsiteX39" fmla="*/ 2759075 w 3175000"/>
                <a:gd name="connsiteY39" fmla="*/ 0 h 536575"/>
                <a:gd name="connsiteX40" fmla="*/ 2828925 w 3175000"/>
                <a:gd name="connsiteY40" fmla="*/ 9525 h 536575"/>
                <a:gd name="connsiteX41" fmla="*/ 2933700 w 3175000"/>
                <a:gd name="connsiteY41" fmla="*/ 31750 h 536575"/>
                <a:gd name="connsiteX42" fmla="*/ 3000375 w 3175000"/>
                <a:gd name="connsiteY42" fmla="*/ 50800 h 536575"/>
                <a:gd name="connsiteX43" fmla="*/ 3051175 w 3175000"/>
                <a:gd name="connsiteY43" fmla="*/ 73025 h 536575"/>
                <a:gd name="connsiteX44" fmla="*/ 3089275 w 3175000"/>
                <a:gd name="connsiteY44" fmla="*/ 95250 h 536575"/>
                <a:gd name="connsiteX45" fmla="*/ 3111500 w 3175000"/>
                <a:gd name="connsiteY45" fmla="*/ 107950 h 536575"/>
                <a:gd name="connsiteX46" fmla="*/ 3136900 w 3175000"/>
                <a:gd name="connsiteY46" fmla="*/ 130175 h 536575"/>
                <a:gd name="connsiteX47" fmla="*/ 3149600 w 3175000"/>
                <a:gd name="connsiteY47" fmla="*/ 146050 h 536575"/>
                <a:gd name="connsiteX48" fmla="*/ 3162300 w 3175000"/>
                <a:gd name="connsiteY48" fmla="*/ 171450 h 536575"/>
                <a:gd name="connsiteX49" fmla="*/ 3171825 w 3175000"/>
                <a:gd name="connsiteY49" fmla="*/ 209550 h 536575"/>
                <a:gd name="connsiteX50" fmla="*/ 3175000 w 3175000"/>
                <a:gd name="connsiteY50" fmla="*/ 244475 h 536575"/>
                <a:gd name="connsiteX51" fmla="*/ 3165475 w 3175000"/>
                <a:gd name="connsiteY51" fmla="*/ 279400 h 536575"/>
                <a:gd name="connsiteX52" fmla="*/ 3146425 w 3175000"/>
                <a:gd name="connsiteY52" fmla="*/ 295275 h 536575"/>
                <a:gd name="connsiteX53" fmla="*/ 3114675 w 3175000"/>
                <a:gd name="connsiteY53" fmla="*/ 314325 h 536575"/>
                <a:gd name="connsiteX54" fmla="*/ 3082925 w 3175000"/>
                <a:gd name="connsiteY54" fmla="*/ 314325 h 536575"/>
                <a:gd name="connsiteX55" fmla="*/ 2898775 w 3175000"/>
                <a:gd name="connsiteY55" fmla="*/ 298450 h 536575"/>
                <a:gd name="connsiteX56" fmla="*/ 2705100 w 3175000"/>
                <a:gd name="connsiteY56" fmla="*/ 292100 h 536575"/>
                <a:gd name="connsiteX57" fmla="*/ 2492375 w 3175000"/>
                <a:gd name="connsiteY57" fmla="*/ 295275 h 536575"/>
                <a:gd name="connsiteX58" fmla="*/ 2041525 w 3175000"/>
                <a:gd name="connsiteY58" fmla="*/ 323850 h 53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75000" h="536575">
                  <a:moveTo>
                    <a:pt x="2041525" y="323850"/>
                  </a:moveTo>
                  <a:lnTo>
                    <a:pt x="1685925" y="355600"/>
                  </a:lnTo>
                  <a:lnTo>
                    <a:pt x="1435100" y="384175"/>
                  </a:lnTo>
                  <a:lnTo>
                    <a:pt x="1311275" y="400050"/>
                  </a:lnTo>
                  <a:lnTo>
                    <a:pt x="1022350" y="441325"/>
                  </a:lnTo>
                  <a:lnTo>
                    <a:pt x="762000" y="485775"/>
                  </a:lnTo>
                  <a:lnTo>
                    <a:pt x="498475" y="536575"/>
                  </a:lnTo>
                  <a:lnTo>
                    <a:pt x="473075" y="536575"/>
                  </a:lnTo>
                  <a:lnTo>
                    <a:pt x="425450" y="530225"/>
                  </a:lnTo>
                  <a:lnTo>
                    <a:pt x="390525" y="520700"/>
                  </a:lnTo>
                  <a:lnTo>
                    <a:pt x="361950" y="508000"/>
                  </a:lnTo>
                  <a:lnTo>
                    <a:pt x="304800" y="469900"/>
                  </a:lnTo>
                  <a:lnTo>
                    <a:pt x="190500" y="368300"/>
                  </a:lnTo>
                  <a:lnTo>
                    <a:pt x="82550" y="276225"/>
                  </a:lnTo>
                  <a:lnTo>
                    <a:pt x="28575" y="225425"/>
                  </a:lnTo>
                  <a:lnTo>
                    <a:pt x="12700" y="203200"/>
                  </a:lnTo>
                  <a:lnTo>
                    <a:pt x="3175" y="190500"/>
                  </a:lnTo>
                  <a:lnTo>
                    <a:pt x="0" y="171450"/>
                  </a:lnTo>
                  <a:lnTo>
                    <a:pt x="3175" y="155575"/>
                  </a:lnTo>
                  <a:lnTo>
                    <a:pt x="9525" y="146050"/>
                  </a:lnTo>
                  <a:lnTo>
                    <a:pt x="31750" y="146050"/>
                  </a:lnTo>
                  <a:lnTo>
                    <a:pt x="57150" y="155575"/>
                  </a:lnTo>
                  <a:lnTo>
                    <a:pt x="123825" y="187325"/>
                  </a:lnTo>
                  <a:lnTo>
                    <a:pt x="187325" y="212725"/>
                  </a:lnTo>
                  <a:lnTo>
                    <a:pt x="247650" y="231775"/>
                  </a:lnTo>
                  <a:lnTo>
                    <a:pt x="304800" y="250825"/>
                  </a:lnTo>
                  <a:lnTo>
                    <a:pt x="384175" y="266700"/>
                  </a:lnTo>
                  <a:lnTo>
                    <a:pt x="466725" y="276225"/>
                  </a:lnTo>
                  <a:lnTo>
                    <a:pt x="533400" y="279400"/>
                  </a:lnTo>
                  <a:lnTo>
                    <a:pt x="612775" y="276225"/>
                  </a:lnTo>
                  <a:lnTo>
                    <a:pt x="733425" y="269875"/>
                  </a:lnTo>
                  <a:lnTo>
                    <a:pt x="911225" y="250825"/>
                  </a:lnTo>
                  <a:lnTo>
                    <a:pt x="1349375" y="193675"/>
                  </a:lnTo>
                  <a:lnTo>
                    <a:pt x="1736725" y="149225"/>
                  </a:lnTo>
                  <a:lnTo>
                    <a:pt x="1993900" y="120650"/>
                  </a:lnTo>
                  <a:lnTo>
                    <a:pt x="2346325" y="85725"/>
                  </a:lnTo>
                  <a:lnTo>
                    <a:pt x="2540000" y="66675"/>
                  </a:lnTo>
                  <a:lnTo>
                    <a:pt x="2628900" y="41275"/>
                  </a:lnTo>
                  <a:lnTo>
                    <a:pt x="2714625" y="15875"/>
                  </a:lnTo>
                  <a:lnTo>
                    <a:pt x="2759075" y="0"/>
                  </a:lnTo>
                  <a:lnTo>
                    <a:pt x="2828925" y="9525"/>
                  </a:lnTo>
                  <a:lnTo>
                    <a:pt x="2933700" y="31750"/>
                  </a:lnTo>
                  <a:lnTo>
                    <a:pt x="3000375" y="50800"/>
                  </a:lnTo>
                  <a:lnTo>
                    <a:pt x="3051175" y="73025"/>
                  </a:lnTo>
                  <a:lnTo>
                    <a:pt x="3089275" y="95250"/>
                  </a:lnTo>
                  <a:lnTo>
                    <a:pt x="3111500" y="107950"/>
                  </a:lnTo>
                  <a:lnTo>
                    <a:pt x="3136900" y="130175"/>
                  </a:lnTo>
                  <a:lnTo>
                    <a:pt x="3149600" y="146050"/>
                  </a:lnTo>
                  <a:lnTo>
                    <a:pt x="3162300" y="171450"/>
                  </a:lnTo>
                  <a:lnTo>
                    <a:pt x="3171825" y="209550"/>
                  </a:lnTo>
                  <a:lnTo>
                    <a:pt x="3175000" y="244475"/>
                  </a:lnTo>
                  <a:lnTo>
                    <a:pt x="3165475" y="279400"/>
                  </a:lnTo>
                  <a:lnTo>
                    <a:pt x="3146425" y="295275"/>
                  </a:lnTo>
                  <a:lnTo>
                    <a:pt x="3114675" y="314325"/>
                  </a:lnTo>
                  <a:lnTo>
                    <a:pt x="3082925" y="314325"/>
                  </a:lnTo>
                  <a:lnTo>
                    <a:pt x="2898775" y="298450"/>
                  </a:lnTo>
                  <a:lnTo>
                    <a:pt x="2705100" y="292100"/>
                  </a:lnTo>
                  <a:lnTo>
                    <a:pt x="2492375" y="295275"/>
                  </a:lnTo>
                  <a:lnTo>
                    <a:pt x="2041525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0BE37639-7AB4-4C98-853F-8AB145BE4369}"/>
                </a:ext>
              </a:extLst>
            </p:cNvPr>
            <p:cNvSpPr/>
            <p:nvPr/>
          </p:nvSpPr>
          <p:spPr>
            <a:xfrm>
              <a:off x="2800350" y="3000375"/>
              <a:ext cx="4398963" cy="744538"/>
            </a:xfrm>
            <a:custGeom>
              <a:avLst/>
              <a:gdLst>
                <a:gd name="connsiteX0" fmla="*/ 2830088 w 4398222"/>
                <a:gd name="connsiteY0" fmla="*/ 364104 h 744760"/>
                <a:gd name="connsiteX1" fmla="*/ 2279793 w 4398222"/>
                <a:gd name="connsiteY1" fmla="*/ 409618 h 744760"/>
                <a:gd name="connsiteX2" fmla="*/ 2052228 w 4398222"/>
                <a:gd name="connsiteY2" fmla="*/ 426168 h 744760"/>
                <a:gd name="connsiteX3" fmla="*/ 1820525 w 4398222"/>
                <a:gd name="connsiteY3" fmla="*/ 459268 h 744760"/>
                <a:gd name="connsiteX4" fmla="*/ 1559859 w 4398222"/>
                <a:gd name="connsiteY4" fmla="*/ 496506 h 744760"/>
                <a:gd name="connsiteX5" fmla="*/ 1303330 w 4398222"/>
                <a:gd name="connsiteY5" fmla="*/ 542019 h 744760"/>
                <a:gd name="connsiteX6" fmla="*/ 1108865 w 4398222"/>
                <a:gd name="connsiteY6" fmla="*/ 579257 h 744760"/>
                <a:gd name="connsiteX7" fmla="*/ 930950 w 4398222"/>
                <a:gd name="connsiteY7" fmla="*/ 628908 h 744760"/>
                <a:gd name="connsiteX8" fmla="*/ 744760 w 4398222"/>
                <a:gd name="connsiteY8" fmla="*/ 686834 h 744760"/>
                <a:gd name="connsiteX9" fmla="*/ 624771 w 4398222"/>
                <a:gd name="connsiteY9" fmla="*/ 744760 h 744760"/>
                <a:gd name="connsiteX10" fmla="*/ 570983 w 4398222"/>
                <a:gd name="connsiteY10" fmla="*/ 740622 h 744760"/>
                <a:gd name="connsiteX11" fmla="*/ 459269 w 4398222"/>
                <a:gd name="connsiteY11" fmla="*/ 711659 h 744760"/>
                <a:gd name="connsiteX12" fmla="*/ 364105 w 4398222"/>
                <a:gd name="connsiteY12" fmla="*/ 670284 h 744760"/>
                <a:gd name="connsiteX13" fmla="*/ 264803 w 4398222"/>
                <a:gd name="connsiteY13" fmla="*/ 620633 h 744760"/>
                <a:gd name="connsiteX14" fmla="*/ 194465 w 4398222"/>
                <a:gd name="connsiteY14" fmla="*/ 583395 h 744760"/>
                <a:gd name="connsiteX15" fmla="*/ 148952 w 4398222"/>
                <a:gd name="connsiteY15" fmla="*/ 554432 h 744760"/>
                <a:gd name="connsiteX16" fmla="*/ 70338 w 4398222"/>
                <a:gd name="connsiteY16" fmla="*/ 492369 h 744760"/>
                <a:gd name="connsiteX17" fmla="*/ 24825 w 4398222"/>
                <a:gd name="connsiteY17" fmla="*/ 442718 h 744760"/>
                <a:gd name="connsiteX18" fmla="*/ 4137 w 4398222"/>
                <a:gd name="connsiteY18" fmla="*/ 413755 h 744760"/>
                <a:gd name="connsiteX19" fmla="*/ 0 w 4398222"/>
                <a:gd name="connsiteY19" fmla="*/ 388930 h 744760"/>
                <a:gd name="connsiteX20" fmla="*/ 8275 w 4398222"/>
                <a:gd name="connsiteY20" fmla="*/ 372380 h 744760"/>
                <a:gd name="connsiteX21" fmla="*/ 20688 w 4398222"/>
                <a:gd name="connsiteY21" fmla="*/ 368242 h 744760"/>
                <a:gd name="connsiteX22" fmla="*/ 37238 w 4398222"/>
                <a:gd name="connsiteY22" fmla="*/ 368242 h 744760"/>
                <a:gd name="connsiteX23" fmla="*/ 62063 w 4398222"/>
                <a:gd name="connsiteY23" fmla="*/ 380655 h 744760"/>
                <a:gd name="connsiteX24" fmla="*/ 111714 w 4398222"/>
                <a:gd name="connsiteY24" fmla="*/ 393067 h 744760"/>
                <a:gd name="connsiteX25" fmla="*/ 252391 w 4398222"/>
                <a:gd name="connsiteY25" fmla="*/ 417893 h 744760"/>
                <a:gd name="connsiteX26" fmla="*/ 397205 w 4398222"/>
                <a:gd name="connsiteY26" fmla="*/ 430305 h 744760"/>
                <a:gd name="connsiteX27" fmla="*/ 488231 w 4398222"/>
                <a:gd name="connsiteY27" fmla="*/ 426168 h 744760"/>
                <a:gd name="connsiteX28" fmla="*/ 699247 w 4398222"/>
                <a:gd name="connsiteY28" fmla="*/ 405480 h 744760"/>
                <a:gd name="connsiteX29" fmla="*/ 1133690 w 4398222"/>
                <a:gd name="connsiteY29" fmla="*/ 347554 h 744760"/>
                <a:gd name="connsiteX30" fmla="*/ 1460557 w 4398222"/>
                <a:gd name="connsiteY30" fmla="*/ 297904 h 744760"/>
                <a:gd name="connsiteX31" fmla="*/ 1837075 w 4398222"/>
                <a:gd name="connsiteY31" fmla="*/ 235840 h 744760"/>
                <a:gd name="connsiteX32" fmla="*/ 2048090 w 4398222"/>
                <a:gd name="connsiteY32" fmla="*/ 202740 h 744760"/>
                <a:gd name="connsiteX33" fmla="*/ 2292206 w 4398222"/>
                <a:gd name="connsiteY33" fmla="*/ 182052 h 744760"/>
                <a:gd name="connsiteX34" fmla="*/ 2561147 w 4398222"/>
                <a:gd name="connsiteY34" fmla="*/ 161364 h 744760"/>
                <a:gd name="connsiteX35" fmla="*/ 3115580 w 4398222"/>
                <a:gd name="connsiteY35" fmla="*/ 119989 h 744760"/>
                <a:gd name="connsiteX36" fmla="*/ 3512785 w 4398222"/>
                <a:gd name="connsiteY36" fmla="*/ 91026 h 744760"/>
                <a:gd name="connsiteX37" fmla="*/ 3727938 w 4398222"/>
                <a:gd name="connsiteY37" fmla="*/ 74476 h 744760"/>
                <a:gd name="connsiteX38" fmla="*/ 3802414 w 4398222"/>
                <a:gd name="connsiteY38" fmla="*/ 41375 h 744760"/>
                <a:gd name="connsiteX39" fmla="*/ 3901716 w 4398222"/>
                <a:gd name="connsiteY39" fmla="*/ 0 h 744760"/>
                <a:gd name="connsiteX40" fmla="*/ 3938954 w 4398222"/>
                <a:gd name="connsiteY40" fmla="*/ 8275 h 744760"/>
                <a:gd name="connsiteX41" fmla="*/ 4029980 w 4398222"/>
                <a:gd name="connsiteY41" fmla="*/ 37238 h 744760"/>
                <a:gd name="connsiteX42" fmla="*/ 4149969 w 4398222"/>
                <a:gd name="connsiteY42" fmla="*/ 82751 h 744760"/>
                <a:gd name="connsiteX43" fmla="*/ 4212032 w 4398222"/>
                <a:gd name="connsiteY43" fmla="*/ 107576 h 744760"/>
                <a:gd name="connsiteX44" fmla="*/ 4249270 w 4398222"/>
                <a:gd name="connsiteY44" fmla="*/ 132401 h 744760"/>
                <a:gd name="connsiteX45" fmla="*/ 4307196 w 4398222"/>
                <a:gd name="connsiteY45" fmla="*/ 186190 h 744760"/>
                <a:gd name="connsiteX46" fmla="*/ 4365122 w 4398222"/>
                <a:gd name="connsiteY46" fmla="*/ 235840 h 744760"/>
                <a:gd name="connsiteX47" fmla="*/ 4389947 w 4398222"/>
                <a:gd name="connsiteY47" fmla="*/ 273078 h 744760"/>
                <a:gd name="connsiteX48" fmla="*/ 4398222 w 4398222"/>
                <a:gd name="connsiteY48" fmla="*/ 314454 h 744760"/>
                <a:gd name="connsiteX49" fmla="*/ 4385810 w 4398222"/>
                <a:gd name="connsiteY49" fmla="*/ 347554 h 744760"/>
                <a:gd name="connsiteX50" fmla="*/ 4356847 w 4398222"/>
                <a:gd name="connsiteY50" fmla="*/ 380655 h 744760"/>
                <a:gd name="connsiteX51" fmla="*/ 4303059 w 4398222"/>
                <a:gd name="connsiteY51" fmla="*/ 401342 h 744760"/>
                <a:gd name="connsiteX52" fmla="*/ 4249270 w 4398222"/>
                <a:gd name="connsiteY52" fmla="*/ 401342 h 744760"/>
                <a:gd name="connsiteX53" fmla="*/ 4112731 w 4398222"/>
                <a:gd name="connsiteY53" fmla="*/ 380655 h 744760"/>
                <a:gd name="connsiteX54" fmla="*/ 3909991 w 4398222"/>
                <a:gd name="connsiteY54" fmla="*/ 359967 h 744760"/>
                <a:gd name="connsiteX55" fmla="*/ 3707250 w 4398222"/>
                <a:gd name="connsiteY55" fmla="*/ 347554 h 744760"/>
                <a:gd name="connsiteX56" fmla="*/ 3463135 w 4398222"/>
                <a:gd name="connsiteY56" fmla="*/ 339279 h 744760"/>
                <a:gd name="connsiteX57" fmla="*/ 3264532 w 4398222"/>
                <a:gd name="connsiteY57" fmla="*/ 343417 h 744760"/>
                <a:gd name="connsiteX58" fmla="*/ 2987316 w 4398222"/>
                <a:gd name="connsiteY58" fmla="*/ 359967 h 744760"/>
                <a:gd name="connsiteX59" fmla="*/ 2830088 w 4398222"/>
                <a:gd name="connsiteY59" fmla="*/ 364104 h 744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98222" h="744760">
                  <a:moveTo>
                    <a:pt x="2830088" y="364104"/>
                  </a:moveTo>
                  <a:lnTo>
                    <a:pt x="2279793" y="409618"/>
                  </a:lnTo>
                  <a:lnTo>
                    <a:pt x="2052228" y="426168"/>
                  </a:lnTo>
                  <a:lnTo>
                    <a:pt x="1820525" y="459268"/>
                  </a:lnTo>
                  <a:lnTo>
                    <a:pt x="1559859" y="496506"/>
                  </a:lnTo>
                  <a:lnTo>
                    <a:pt x="1303330" y="542019"/>
                  </a:lnTo>
                  <a:lnTo>
                    <a:pt x="1108865" y="579257"/>
                  </a:lnTo>
                  <a:lnTo>
                    <a:pt x="930950" y="628908"/>
                  </a:lnTo>
                  <a:lnTo>
                    <a:pt x="744760" y="686834"/>
                  </a:lnTo>
                  <a:lnTo>
                    <a:pt x="624771" y="744760"/>
                  </a:lnTo>
                  <a:lnTo>
                    <a:pt x="570983" y="740622"/>
                  </a:lnTo>
                  <a:lnTo>
                    <a:pt x="459269" y="711659"/>
                  </a:lnTo>
                  <a:lnTo>
                    <a:pt x="364105" y="670284"/>
                  </a:lnTo>
                  <a:lnTo>
                    <a:pt x="264803" y="620633"/>
                  </a:lnTo>
                  <a:lnTo>
                    <a:pt x="194465" y="583395"/>
                  </a:lnTo>
                  <a:lnTo>
                    <a:pt x="148952" y="554432"/>
                  </a:lnTo>
                  <a:lnTo>
                    <a:pt x="70338" y="492369"/>
                  </a:lnTo>
                  <a:lnTo>
                    <a:pt x="24825" y="442718"/>
                  </a:lnTo>
                  <a:lnTo>
                    <a:pt x="4137" y="413755"/>
                  </a:lnTo>
                  <a:lnTo>
                    <a:pt x="0" y="388930"/>
                  </a:lnTo>
                  <a:lnTo>
                    <a:pt x="8275" y="372380"/>
                  </a:lnTo>
                  <a:lnTo>
                    <a:pt x="20688" y="368242"/>
                  </a:lnTo>
                  <a:lnTo>
                    <a:pt x="37238" y="368242"/>
                  </a:lnTo>
                  <a:lnTo>
                    <a:pt x="62063" y="380655"/>
                  </a:lnTo>
                  <a:lnTo>
                    <a:pt x="111714" y="393067"/>
                  </a:lnTo>
                  <a:lnTo>
                    <a:pt x="252391" y="417893"/>
                  </a:lnTo>
                  <a:lnTo>
                    <a:pt x="397205" y="430305"/>
                  </a:lnTo>
                  <a:lnTo>
                    <a:pt x="488231" y="426168"/>
                  </a:lnTo>
                  <a:lnTo>
                    <a:pt x="699247" y="405480"/>
                  </a:lnTo>
                  <a:lnTo>
                    <a:pt x="1133690" y="347554"/>
                  </a:lnTo>
                  <a:lnTo>
                    <a:pt x="1460557" y="297904"/>
                  </a:lnTo>
                  <a:lnTo>
                    <a:pt x="1837075" y="235840"/>
                  </a:lnTo>
                  <a:lnTo>
                    <a:pt x="2048090" y="202740"/>
                  </a:lnTo>
                  <a:lnTo>
                    <a:pt x="2292206" y="182052"/>
                  </a:lnTo>
                  <a:lnTo>
                    <a:pt x="2561147" y="161364"/>
                  </a:lnTo>
                  <a:lnTo>
                    <a:pt x="3115580" y="119989"/>
                  </a:lnTo>
                  <a:lnTo>
                    <a:pt x="3512785" y="91026"/>
                  </a:lnTo>
                  <a:lnTo>
                    <a:pt x="3727938" y="74476"/>
                  </a:lnTo>
                  <a:lnTo>
                    <a:pt x="3802414" y="41375"/>
                  </a:lnTo>
                  <a:lnTo>
                    <a:pt x="3901716" y="0"/>
                  </a:lnTo>
                  <a:lnTo>
                    <a:pt x="3938954" y="8275"/>
                  </a:lnTo>
                  <a:lnTo>
                    <a:pt x="4029980" y="37238"/>
                  </a:lnTo>
                  <a:lnTo>
                    <a:pt x="4149969" y="82751"/>
                  </a:lnTo>
                  <a:lnTo>
                    <a:pt x="4212032" y="107576"/>
                  </a:lnTo>
                  <a:lnTo>
                    <a:pt x="4249270" y="132401"/>
                  </a:lnTo>
                  <a:lnTo>
                    <a:pt x="4307196" y="186190"/>
                  </a:lnTo>
                  <a:lnTo>
                    <a:pt x="4365122" y="235840"/>
                  </a:lnTo>
                  <a:lnTo>
                    <a:pt x="4389947" y="273078"/>
                  </a:lnTo>
                  <a:lnTo>
                    <a:pt x="4398222" y="314454"/>
                  </a:lnTo>
                  <a:lnTo>
                    <a:pt x="4385810" y="347554"/>
                  </a:lnTo>
                  <a:lnTo>
                    <a:pt x="4356847" y="380655"/>
                  </a:lnTo>
                  <a:lnTo>
                    <a:pt x="4303059" y="401342"/>
                  </a:lnTo>
                  <a:lnTo>
                    <a:pt x="4249270" y="401342"/>
                  </a:lnTo>
                  <a:lnTo>
                    <a:pt x="4112731" y="380655"/>
                  </a:lnTo>
                  <a:lnTo>
                    <a:pt x="3909991" y="359967"/>
                  </a:lnTo>
                  <a:lnTo>
                    <a:pt x="3707250" y="347554"/>
                  </a:lnTo>
                  <a:lnTo>
                    <a:pt x="3463135" y="339279"/>
                  </a:lnTo>
                  <a:lnTo>
                    <a:pt x="3264532" y="343417"/>
                  </a:lnTo>
                  <a:lnTo>
                    <a:pt x="2987316" y="359967"/>
                  </a:lnTo>
                  <a:lnTo>
                    <a:pt x="2830088" y="36410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7D18C4F5-B81F-447A-BFF7-FC9DEE005B49}"/>
                </a:ext>
              </a:extLst>
            </p:cNvPr>
            <p:cNvSpPr/>
            <p:nvPr/>
          </p:nvSpPr>
          <p:spPr>
            <a:xfrm rot="16200000">
              <a:off x="2911475" y="3790950"/>
              <a:ext cx="4000500" cy="514350"/>
            </a:xfrm>
            <a:custGeom>
              <a:avLst/>
              <a:gdLst>
                <a:gd name="connsiteX0" fmla="*/ 1954530 w 4000500"/>
                <a:gd name="connsiteY0" fmla="*/ 449580 h 514350"/>
                <a:gd name="connsiteX1" fmla="*/ 1436370 w 4000500"/>
                <a:gd name="connsiteY1" fmla="*/ 438150 h 514350"/>
                <a:gd name="connsiteX2" fmla="*/ 1024890 w 4000500"/>
                <a:gd name="connsiteY2" fmla="*/ 426720 h 514350"/>
                <a:gd name="connsiteX3" fmla="*/ 609600 w 4000500"/>
                <a:gd name="connsiteY3" fmla="*/ 415290 h 514350"/>
                <a:gd name="connsiteX4" fmla="*/ 255270 w 4000500"/>
                <a:gd name="connsiteY4" fmla="*/ 407670 h 514350"/>
                <a:gd name="connsiteX5" fmla="*/ 171450 w 4000500"/>
                <a:gd name="connsiteY5" fmla="*/ 403860 h 514350"/>
                <a:gd name="connsiteX6" fmla="*/ 106680 w 4000500"/>
                <a:gd name="connsiteY6" fmla="*/ 392430 h 514350"/>
                <a:gd name="connsiteX7" fmla="*/ 64770 w 4000500"/>
                <a:gd name="connsiteY7" fmla="*/ 377190 h 514350"/>
                <a:gd name="connsiteX8" fmla="*/ 38100 w 4000500"/>
                <a:gd name="connsiteY8" fmla="*/ 361950 h 514350"/>
                <a:gd name="connsiteX9" fmla="*/ 19050 w 4000500"/>
                <a:gd name="connsiteY9" fmla="*/ 346710 h 514350"/>
                <a:gd name="connsiteX10" fmla="*/ 7620 w 4000500"/>
                <a:gd name="connsiteY10" fmla="*/ 320040 h 514350"/>
                <a:gd name="connsiteX11" fmla="*/ 0 w 4000500"/>
                <a:gd name="connsiteY11" fmla="*/ 293370 h 514350"/>
                <a:gd name="connsiteX12" fmla="*/ 11430 w 4000500"/>
                <a:gd name="connsiteY12" fmla="*/ 266700 h 514350"/>
                <a:gd name="connsiteX13" fmla="*/ 38100 w 4000500"/>
                <a:gd name="connsiteY13" fmla="*/ 247650 h 514350"/>
                <a:gd name="connsiteX14" fmla="*/ 76200 w 4000500"/>
                <a:gd name="connsiteY14" fmla="*/ 228600 h 514350"/>
                <a:gd name="connsiteX15" fmla="*/ 182880 w 4000500"/>
                <a:gd name="connsiteY15" fmla="*/ 198120 h 514350"/>
                <a:gd name="connsiteX16" fmla="*/ 297180 w 4000500"/>
                <a:gd name="connsiteY16" fmla="*/ 179070 h 514350"/>
                <a:gd name="connsiteX17" fmla="*/ 422910 w 4000500"/>
                <a:gd name="connsiteY17" fmla="*/ 167640 h 514350"/>
                <a:gd name="connsiteX18" fmla="*/ 594360 w 4000500"/>
                <a:gd name="connsiteY18" fmla="*/ 160020 h 514350"/>
                <a:gd name="connsiteX19" fmla="*/ 876300 w 4000500"/>
                <a:gd name="connsiteY19" fmla="*/ 160020 h 514350"/>
                <a:gd name="connsiteX20" fmla="*/ 1162050 w 4000500"/>
                <a:gd name="connsiteY20" fmla="*/ 163830 h 514350"/>
                <a:gd name="connsiteX21" fmla="*/ 1527810 w 4000500"/>
                <a:gd name="connsiteY21" fmla="*/ 171450 h 514350"/>
                <a:gd name="connsiteX22" fmla="*/ 1905000 w 4000500"/>
                <a:gd name="connsiteY22" fmla="*/ 171450 h 514350"/>
                <a:gd name="connsiteX23" fmla="*/ 2358390 w 4000500"/>
                <a:gd name="connsiteY23" fmla="*/ 175260 h 514350"/>
                <a:gd name="connsiteX24" fmla="*/ 2617470 w 4000500"/>
                <a:gd name="connsiteY24" fmla="*/ 182880 h 514350"/>
                <a:gd name="connsiteX25" fmla="*/ 2815590 w 4000500"/>
                <a:gd name="connsiteY25" fmla="*/ 175260 h 514350"/>
                <a:gd name="connsiteX26" fmla="*/ 3215640 w 4000500"/>
                <a:gd name="connsiteY26" fmla="*/ 179070 h 514350"/>
                <a:gd name="connsiteX27" fmla="*/ 3470910 w 4000500"/>
                <a:gd name="connsiteY27" fmla="*/ 179070 h 514350"/>
                <a:gd name="connsiteX28" fmla="*/ 3566160 w 4000500"/>
                <a:gd name="connsiteY28" fmla="*/ 179070 h 514350"/>
                <a:gd name="connsiteX29" fmla="*/ 3615690 w 4000500"/>
                <a:gd name="connsiteY29" fmla="*/ 171450 h 514350"/>
                <a:gd name="connsiteX30" fmla="*/ 3680460 w 4000500"/>
                <a:gd name="connsiteY30" fmla="*/ 160020 h 514350"/>
                <a:gd name="connsiteX31" fmla="*/ 3729990 w 4000500"/>
                <a:gd name="connsiteY31" fmla="*/ 140970 h 514350"/>
                <a:gd name="connsiteX32" fmla="*/ 3794760 w 4000500"/>
                <a:gd name="connsiteY32" fmla="*/ 106680 h 514350"/>
                <a:gd name="connsiteX33" fmla="*/ 3832860 w 4000500"/>
                <a:gd name="connsiteY33" fmla="*/ 72390 h 514350"/>
                <a:gd name="connsiteX34" fmla="*/ 3924300 w 4000500"/>
                <a:gd name="connsiteY34" fmla="*/ 0 h 514350"/>
                <a:gd name="connsiteX35" fmla="*/ 4000500 w 4000500"/>
                <a:gd name="connsiteY35" fmla="*/ 156210 h 514350"/>
                <a:gd name="connsiteX36" fmla="*/ 3893820 w 4000500"/>
                <a:gd name="connsiteY36" fmla="*/ 220980 h 514350"/>
                <a:gd name="connsiteX37" fmla="*/ 3790950 w 4000500"/>
                <a:gd name="connsiteY37" fmla="*/ 346710 h 514350"/>
                <a:gd name="connsiteX38" fmla="*/ 3699510 w 4000500"/>
                <a:gd name="connsiteY38" fmla="*/ 438150 h 514350"/>
                <a:gd name="connsiteX39" fmla="*/ 3604260 w 4000500"/>
                <a:gd name="connsiteY39" fmla="*/ 514350 h 514350"/>
                <a:gd name="connsiteX40" fmla="*/ 3524250 w 4000500"/>
                <a:gd name="connsiteY40" fmla="*/ 495300 h 514350"/>
                <a:gd name="connsiteX41" fmla="*/ 3429000 w 4000500"/>
                <a:gd name="connsiteY41" fmla="*/ 480060 h 514350"/>
                <a:gd name="connsiteX42" fmla="*/ 3333750 w 4000500"/>
                <a:gd name="connsiteY42" fmla="*/ 468630 h 514350"/>
                <a:gd name="connsiteX43" fmla="*/ 3223260 w 4000500"/>
                <a:gd name="connsiteY43" fmla="*/ 468630 h 514350"/>
                <a:gd name="connsiteX44" fmla="*/ 2838450 w 4000500"/>
                <a:gd name="connsiteY44" fmla="*/ 468630 h 514350"/>
                <a:gd name="connsiteX45" fmla="*/ 2647950 w 4000500"/>
                <a:gd name="connsiteY45" fmla="*/ 464820 h 514350"/>
                <a:gd name="connsiteX46" fmla="*/ 1954530 w 4000500"/>
                <a:gd name="connsiteY46" fmla="*/ 449580 h 514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4000500" h="514350">
                  <a:moveTo>
                    <a:pt x="1954530" y="449580"/>
                  </a:moveTo>
                  <a:lnTo>
                    <a:pt x="1436370" y="438150"/>
                  </a:lnTo>
                  <a:lnTo>
                    <a:pt x="1024890" y="426720"/>
                  </a:lnTo>
                  <a:lnTo>
                    <a:pt x="609600" y="415290"/>
                  </a:lnTo>
                  <a:lnTo>
                    <a:pt x="255270" y="407670"/>
                  </a:lnTo>
                  <a:lnTo>
                    <a:pt x="171450" y="403860"/>
                  </a:lnTo>
                  <a:lnTo>
                    <a:pt x="106680" y="392430"/>
                  </a:lnTo>
                  <a:lnTo>
                    <a:pt x="64770" y="377190"/>
                  </a:lnTo>
                  <a:lnTo>
                    <a:pt x="38100" y="361950"/>
                  </a:lnTo>
                  <a:lnTo>
                    <a:pt x="19050" y="346710"/>
                  </a:lnTo>
                  <a:lnTo>
                    <a:pt x="7620" y="320040"/>
                  </a:lnTo>
                  <a:lnTo>
                    <a:pt x="0" y="293370"/>
                  </a:lnTo>
                  <a:lnTo>
                    <a:pt x="11430" y="266700"/>
                  </a:lnTo>
                  <a:lnTo>
                    <a:pt x="38100" y="247650"/>
                  </a:lnTo>
                  <a:lnTo>
                    <a:pt x="76200" y="228600"/>
                  </a:lnTo>
                  <a:lnTo>
                    <a:pt x="182880" y="198120"/>
                  </a:lnTo>
                  <a:lnTo>
                    <a:pt x="297180" y="179070"/>
                  </a:lnTo>
                  <a:lnTo>
                    <a:pt x="422910" y="167640"/>
                  </a:lnTo>
                  <a:lnTo>
                    <a:pt x="594360" y="160020"/>
                  </a:lnTo>
                  <a:lnTo>
                    <a:pt x="876300" y="160020"/>
                  </a:lnTo>
                  <a:lnTo>
                    <a:pt x="1162050" y="163830"/>
                  </a:lnTo>
                  <a:lnTo>
                    <a:pt x="1527810" y="171450"/>
                  </a:lnTo>
                  <a:lnTo>
                    <a:pt x="1905000" y="171450"/>
                  </a:lnTo>
                  <a:lnTo>
                    <a:pt x="2358390" y="175260"/>
                  </a:lnTo>
                  <a:lnTo>
                    <a:pt x="2617470" y="182880"/>
                  </a:lnTo>
                  <a:lnTo>
                    <a:pt x="2815590" y="175260"/>
                  </a:lnTo>
                  <a:lnTo>
                    <a:pt x="3215640" y="179070"/>
                  </a:lnTo>
                  <a:lnTo>
                    <a:pt x="3470910" y="179070"/>
                  </a:lnTo>
                  <a:lnTo>
                    <a:pt x="3566160" y="179070"/>
                  </a:lnTo>
                  <a:lnTo>
                    <a:pt x="3615690" y="171450"/>
                  </a:lnTo>
                  <a:lnTo>
                    <a:pt x="3680460" y="160020"/>
                  </a:lnTo>
                  <a:lnTo>
                    <a:pt x="3729990" y="140970"/>
                  </a:lnTo>
                  <a:lnTo>
                    <a:pt x="3794760" y="106680"/>
                  </a:lnTo>
                  <a:lnTo>
                    <a:pt x="3832860" y="72390"/>
                  </a:lnTo>
                  <a:lnTo>
                    <a:pt x="3924300" y="0"/>
                  </a:lnTo>
                  <a:lnTo>
                    <a:pt x="4000500" y="156210"/>
                  </a:lnTo>
                  <a:lnTo>
                    <a:pt x="3893820" y="220980"/>
                  </a:lnTo>
                  <a:lnTo>
                    <a:pt x="3790950" y="346710"/>
                  </a:lnTo>
                  <a:lnTo>
                    <a:pt x="3699510" y="438150"/>
                  </a:lnTo>
                  <a:lnTo>
                    <a:pt x="3604260" y="514350"/>
                  </a:lnTo>
                  <a:lnTo>
                    <a:pt x="3524250" y="495300"/>
                  </a:lnTo>
                  <a:lnTo>
                    <a:pt x="3429000" y="480060"/>
                  </a:lnTo>
                  <a:lnTo>
                    <a:pt x="3333750" y="468630"/>
                  </a:lnTo>
                  <a:lnTo>
                    <a:pt x="3223260" y="468630"/>
                  </a:lnTo>
                  <a:lnTo>
                    <a:pt x="2838450" y="468630"/>
                  </a:lnTo>
                  <a:lnTo>
                    <a:pt x="2647950" y="464820"/>
                  </a:lnTo>
                  <a:lnTo>
                    <a:pt x="1954530" y="44958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フリーフォーム 28">
            <a:extLst>
              <a:ext uri="{FF2B5EF4-FFF2-40B4-BE49-F238E27FC236}">
                <a16:creationId xmlns:a16="http://schemas.microsoft.com/office/drawing/2014/main" id="{5D2D19FE-817E-49F6-8E4B-DB166D752843}"/>
              </a:ext>
            </a:extLst>
          </p:cNvPr>
          <p:cNvSpPr/>
          <p:nvPr/>
        </p:nvSpPr>
        <p:spPr>
          <a:xfrm>
            <a:off x="3584575" y="1484313"/>
            <a:ext cx="2974975" cy="933450"/>
          </a:xfrm>
          <a:custGeom>
            <a:avLst/>
            <a:gdLst>
              <a:gd name="connsiteX0" fmla="*/ 1758655 w 2976184"/>
              <a:gd name="connsiteY0" fmla="*/ 110229 h 934442"/>
              <a:gd name="connsiteX1" fmla="*/ 1583290 w 2976184"/>
              <a:gd name="connsiteY1" fmla="*/ 135282 h 934442"/>
              <a:gd name="connsiteX2" fmla="*/ 1375358 w 2976184"/>
              <a:gd name="connsiteY2" fmla="*/ 162839 h 934442"/>
              <a:gd name="connsiteX3" fmla="*/ 1182457 w 2976184"/>
              <a:gd name="connsiteY3" fmla="*/ 190396 h 934442"/>
              <a:gd name="connsiteX4" fmla="*/ 977030 w 2976184"/>
              <a:gd name="connsiteY4" fmla="*/ 220458 h 934442"/>
              <a:gd name="connsiteX5" fmla="*/ 764088 w 2976184"/>
              <a:gd name="connsiteY5" fmla="*/ 250521 h 934442"/>
              <a:gd name="connsiteX6" fmla="*/ 516073 w 2976184"/>
              <a:gd name="connsiteY6" fmla="*/ 290604 h 934442"/>
              <a:gd name="connsiteX7" fmla="*/ 313151 w 2976184"/>
              <a:gd name="connsiteY7" fmla="*/ 323172 h 934442"/>
              <a:gd name="connsiteX8" fmla="*/ 255531 w 2976184"/>
              <a:gd name="connsiteY8" fmla="*/ 333193 h 934442"/>
              <a:gd name="connsiteX9" fmla="*/ 207932 w 2976184"/>
              <a:gd name="connsiteY9" fmla="*/ 333193 h 934442"/>
              <a:gd name="connsiteX10" fmla="*/ 120250 w 2976184"/>
              <a:gd name="connsiteY10" fmla="*/ 333193 h 934442"/>
              <a:gd name="connsiteX11" fmla="*/ 0 w 2976184"/>
              <a:gd name="connsiteY11" fmla="*/ 333193 h 934442"/>
              <a:gd name="connsiteX12" fmla="*/ 2505 w 2976184"/>
              <a:gd name="connsiteY12" fmla="*/ 448432 h 934442"/>
              <a:gd name="connsiteX13" fmla="*/ 105219 w 2976184"/>
              <a:gd name="connsiteY13" fmla="*/ 470979 h 934442"/>
              <a:gd name="connsiteX14" fmla="*/ 192901 w 2976184"/>
              <a:gd name="connsiteY14" fmla="*/ 481000 h 934442"/>
              <a:gd name="connsiteX15" fmla="*/ 290604 w 2976184"/>
              <a:gd name="connsiteY15" fmla="*/ 491021 h 934442"/>
              <a:gd name="connsiteX16" fmla="*/ 338203 w 2976184"/>
              <a:gd name="connsiteY16" fmla="*/ 481000 h 934442"/>
              <a:gd name="connsiteX17" fmla="*/ 516073 w 2976184"/>
              <a:gd name="connsiteY17" fmla="*/ 445927 h 934442"/>
              <a:gd name="connsiteX18" fmla="*/ 784130 w 2976184"/>
              <a:gd name="connsiteY18" fmla="*/ 395823 h 934442"/>
              <a:gd name="connsiteX19" fmla="*/ 992062 w 2976184"/>
              <a:gd name="connsiteY19" fmla="*/ 360750 h 934442"/>
              <a:gd name="connsiteX20" fmla="*/ 1202499 w 2976184"/>
              <a:gd name="connsiteY20" fmla="*/ 330688 h 934442"/>
              <a:gd name="connsiteX21" fmla="*/ 1445504 w 2976184"/>
              <a:gd name="connsiteY21" fmla="*/ 295615 h 934442"/>
              <a:gd name="connsiteX22" fmla="*/ 1688509 w 2976184"/>
              <a:gd name="connsiteY22" fmla="*/ 265552 h 934442"/>
              <a:gd name="connsiteX23" fmla="*/ 1918988 w 2976184"/>
              <a:gd name="connsiteY23" fmla="*/ 240500 h 934442"/>
              <a:gd name="connsiteX24" fmla="*/ 2116899 w 2976184"/>
              <a:gd name="connsiteY24" fmla="*/ 222964 h 934442"/>
              <a:gd name="connsiteX25" fmla="*/ 2294768 w 2976184"/>
              <a:gd name="connsiteY25" fmla="*/ 207932 h 934442"/>
              <a:gd name="connsiteX26" fmla="*/ 2430050 w 2976184"/>
              <a:gd name="connsiteY26" fmla="*/ 200417 h 934442"/>
              <a:gd name="connsiteX27" fmla="*/ 2465122 w 2976184"/>
              <a:gd name="connsiteY27" fmla="*/ 200417 h 934442"/>
              <a:gd name="connsiteX28" fmla="*/ 2517732 w 2976184"/>
              <a:gd name="connsiteY28" fmla="*/ 205427 h 934442"/>
              <a:gd name="connsiteX29" fmla="*/ 2552805 w 2976184"/>
              <a:gd name="connsiteY29" fmla="*/ 217953 h 934442"/>
              <a:gd name="connsiteX30" fmla="*/ 2577857 w 2976184"/>
              <a:gd name="connsiteY30" fmla="*/ 230479 h 934442"/>
              <a:gd name="connsiteX31" fmla="*/ 2595393 w 2976184"/>
              <a:gd name="connsiteY31" fmla="*/ 243005 h 934442"/>
              <a:gd name="connsiteX32" fmla="*/ 2605414 w 2976184"/>
              <a:gd name="connsiteY32" fmla="*/ 255531 h 934442"/>
              <a:gd name="connsiteX33" fmla="*/ 2612930 w 2976184"/>
              <a:gd name="connsiteY33" fmla="*/ 273068 h 934442"/>
              <a:gd name="connsiteX34" fmla="*/ 2617940 w 2976184"/>
              <a:gd name="connsiteY34" fmla="*/ 295615 h 934442"/>
              <a:gd name="connsiteX35" fmla="*/ 2617940 w 2976184"/>
              <a:gd name="connsiteY35" fmla="*/ 338203 h 934442"/>
              <a:gd name="connsiteX36" fmla="*/ 2615435 w 2976184"/>
              <a:gd name="connsiteY36" fmla="*/ 418370 h 934442"/>
              <a:gd name="connsiteX37" fmla="*/ 2607919 w 2976184"/>
              <a:gd name="connsiteY37" fmla="*/ 478495 h 934442"/>
              <a:gd name="connsiteX38" fmla="*/ 2600404 w 2976184"/>
              <a:gd name="connsiteY38" fmla="*/ 528599 h 934442"/>
              <a:gd name="connsiteX39" fmla="*/ 2577857 w 2976184"/>
              <a:gd name="connsiteY39" fmla="*/ 631312 h 934442"/>
              <a:gd name="connsiteX40" fmla="*/ 2550299 w 2976184"/>
              <a:gd name="connsiteY40" fmla="*/ 844255 h 934442"/>
              <a:gd name="connsiteX41" fmla="*/ 2552805 w 2976184"/>
              <a:gd name="connsiteY41" fmla="*/ 876822 h 934442"/>
              <a:gd name="connsiteX42" fmla="*/ 2562825 w 2976184"/>
              <a:gd name="connsiteY42" fmla="*/ 904380 h 934442"/>
              <a:gd name="connsiteX43" fmla="*/ 2570341 w 2976184"/>
              <a:gd name="connsiteY43" fmla="*/ 916906 h 934442"/>
              <a:gd name="connsiteX44" fmla="*/ 2585372 w 2976184"/>
              <a:gd name="connsiteY44" fmla="*/ 926926 h 934442"/>
              <a:gd name="connsiteX45" fmla="*/ 2602909 w 2976184"/>
              <a:gd name="connsiteY45" fmla="*/ 934442 h 934442"/>
              <a:gd name="connsiteX46" fmla="*/ 2622950 w 2976184"/>
              <a:gd name="connsiteY46" fmla="*/ 934442 h 934442"/>
              <a:gd name="connsiteX47" fmla="*/ 2648002 w 2976184"/>
              <a:gd name="connsiteY47" fmla="*/ 929432 h 934442"/>
              <a:gd name="connsiteX48" fmla="*/ 2675560 w 2976184"/>
              <a:gd name="connsiteY48" fmla="*/ 921916 h 934442"/>
              <a:gd name="connsiteX49" fmla="*/ 2718148 w 2976184"/>
              <a:gd name="connsiteY49" fmla="*/ 899369 h 934442"/>
              <a:gd name="connsiteX50" fmla="*/ 2728169 w 2976184"/>
              <a:gd name="connsiteY50" fmla="*/ 889348 h 934442"/>
              <a:gd name="connsiteX51" fmla="*/ 2738190 w 2976184"/>
              <a:gd name="connsiteY51" fmla="*/ 864296 h 934442"/>
              <a:gd name="connsiteX52" fmla="*/ 2765747 w 2976184"/>
              <a:gd name="connsiteY52" fmla="*/ 784130 h 934442"/>
              <a:gd name="connsiteX53" fmla="*/ 2795810 w 2976184"/>
              <a:gd name="connsiteY53" fmla="*/ 691437 h 934442"/>
              <a:gd name="connsiteX54" fmla="*/ 2815851 w 2976184"/>
              <a:gd name="connsiteY54" fmla="*/ 621291 h 934442"/>
              <a:gd name="connsiteX55" fmla="*/ 2835893 w 2976184"/>
              <a:gd name="connsiteY55" fmla="*/ 546135 h 934442"/>
              <a:gd name="connsiteX56" fmla="*/ 2850924 w 2976184"/>
              <a:gd name="connsiteY56" fmla="*/ 483505 h 934442"/>
              <a:gd name="connsiteX57" fmla="*/ 2860945 w 2976184"/>
              <a:gd name="connsiteY57" fmla="*/ 433401 h 934442"/>
              <a:gd name="connsiteX58" fmla="*/ 2870966 w 2976184"/>
              <a:gd name="connsiteY58" fmla="*/ 410854 h 934442"/>
              <a:gd name="connsiteX59" fmla="*/ 2880987 w 2976184"/>
              <a:gd name="connsiteY59" fmla="*/ 393318 h 934442"/>
              <a:gd name="connsiteX60" fmla="*/ 2898523 w 2976184"/>
              <a:gd name="connsiteY60" fmla="*/ 378286 h 934442"/>
              <a:gd name="connsiteX61" fmla="*/ 2926080 w 2976184"/>
              <a:gd name="connsiteY61" fmla="*/ 358245 h 934442"/>
              <a:gd name="connsiteX62" fmla="*/ 2948627 w 2976184"/>
              <a:gd name="connsiteY62" fmla="*/ 345719 h 934442"/>
              <a:gd name="connsiteX63" fmla="*/ 2963658 w 2976184"/>
              <a:gd name="connsiteY63" fmla="*/ 333193 h 934442"/>
              <a:gd name="connsiteX64" fmla="*/ 2973679 w 2976184"/>
              <a:gd name="connsiteY64" fmla="*/ 315656 h 934442"/>
              <a:gd name="connsiteX65" fmla="*/ 2976184 w 2976184"/>
              <a:gd name="connsiteY65" fmla="*/ 300625 h 934442"/>
              <a:gd name="connsiteX66" fmla="*/ 2976184 w 2976184"/>
              <a:gd name="connsiteY66" fmla="*/ 280583 h 934442"/>
              <a:gd name="connsiteX67" fmla="*/ 2973679 w 2976184"/>
              <a:gd name="connsiteY67" fmla="*/ 260542 h 934442"/>
              <a:gd name="connsiteX68" fmla="*/ 2966164 w 2976184"/>
              <a:gd name="connsiteY68" fmla="*/ 243005 h 934442"/>
              <a:gd name="connsiteX69" fmla="*/ 2948627 w 2976184"/>
              <a:gd name="connsiteY69" fmla="*/ 215448 h 934442"/>
              <a:gd name="connsiteX70" fmla="*/ 2918565 w 2976184"/>
              <a:gd name="connsiteY70" fmla="*/ 185386 h 934442"/>
              <a:gd name="connsiteX71" fmla="*/ 2873471 w 2976184"/>
              <a:gd name="connsiteY71" fmla="*/ 150313 h 934442"/>
              <a:gd name="connsiteX72" fmla="*/ 2795810 w 2976184"/>
              <a:gd name="connsiteY72" fmla="*/ 105219 h 934442"/>
              <a:gd name="connsiteX73" fmla="*/ 2695601 w 2976184"/>
              <a:gd name="connsiteY73" fmla="*/ 57620 h 934442"/>
              <a:gd name="connsiteX74" fmla="*/ 2607919 w 2976184"/>
              <a:gd name="connsiteY74" fmla="*/ 20042 h 934442"/>
              <a:gd name="connsiteX75" fmla="*/ 2565331 w 2976184"/>
              <a:gd name="connsiteY75" fmla="*/ 2506 h 934442"/>
              <a:gd name="connsiteX76" fmla="*/ 2547794 w 2976184"/>
              <a:gd name="connsiteY76" fmla="*/ 0 h 934442"/>
              <a:gd name="connsiteX77" fmla="*/ 2522742 w 2976184"/>
              <a:gd name="connsiteY77" fmla="*/ 2506 h 934442"/>
              <a:gd name="connsiteX78" fmla="*/ 2410008 w 2976184"/>
              <a:gd name="connsiteY78" fmla="*/ 20042 h 934442"/>
              <a:gd name="connsiteX79" fmla="*/ 2227128 w 2976184"/>
              <a:gd name="connsiteY79" fmla="*/ 50105 h 934442"/>
              <a:gd name="connsiteX80" fmla="*/ 2044248 w 2976184"/>
              <a:gd name="connsiteY80" fmla="*/ 72651 h 934442"/>
              <a:gd name="connsiteX81" fmla="*/ 1758655 w 2976184"/>
              <a:gd name="connsiteY81" fmla="*/ 110229 h 9344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2976184" h="934442">
                <a:moveTo>
                  <a:pt x="1758655" y="110229"/>
                </a:moveTo>
                <a:lnTo>
                  <a:pt x="1583290" y="135282"/>
                </a:lnTo>
                <a:lnTo>
                  <a:pt x="1375358" y="162839"/>
                </a:lnTo>
                <a:lnTo>
                  <a:pt x="1182457" y="190396"/>
                </a:lnTo>
                <a:lnTo>
                  <a:pt x="977030" y="220458"/>
                </a:lnTo>
                <a:lnTo>
                  <a:pt x="764088" y="250521"/>
                </a:lnTo>
                <a:lnTo>
                  <a:pt x="516073" y="290604"/>
                </a:lnTo>
                <a:lnTo>
                  <a:pt x="313151" y="323172"/>
                </a:lnTo>
                <a:lnTo>
                  <a:pt x="255531" y="333193"/>
                </a:lnTo>
                <a:lnTo>
                  <a:pt x="207932" y="333193"/>
                </a:lnTo>
                <a:lnTo>
                  <a:pt x="120250" y="333193"/>
                </a:lnTo>
                <a:lnTo>
                  <a:pt x="0" y="333193"/>
                </a:lnTo>
                <a:lnTo>
                  <a:pt x="2505" y="448432"/>
                </a:lnTo>
                <a:lnTo>
                  <a:pt x="105219" y="470979"/>
                </a:lnTo>
                <a:lnTo>
                  <a:pt x="192901" y="481000"/>
                </a:lnTo>
                <a:lnTo>
                  <a:pt x="290604" y="491021"/>
                </a:lnTo>
                <a:lnTo>
                  <a:pt x="338203" y="481000"/>
                </a:lnTo>
                <a:lnTo>
                  <a:pt x="516073" y="445927"/>
                </a:lnTo>
                <a:lnTo>
                  <a:pt x="784130" y="395823"/>
                </a:lnTo>
                <a:lnTo>
                  <a:pt x="992062" y="360750"/>
                </a:lnTo>
                <a:lnTo>
                  <a:pt x="1202499" y="330688"/>
                </a:lnTo>
                <a:lnTo>
                  <a:pt x="1445504" y="295615"/>
                </a:lnTo>
                <a:lnTo>
                  <a:pt x="1688509" y="265552"/>
                </a:lnTo>
                <a:lnTo>
                  <a:pt x="1918988" y="240500"/>
                </a:lnTo>
                <a:lnTo>
                  <a:pt x="2116899" y="222964"/>
                </a:lnTo>
                <a:lnTo>
                  <a:pt x="2294768" y="207932"/>
                </a:lnTo>
                <a:lnTo>
                  <a:pt x="2430050" y="200417"/>
                </a:lnTo>
                <a:lnTo>
                  <a:pt x="2465122" y="200417"/>
                </a:lnTo>
                <a:lnTo>
                  <a:pt x="2517732" y="205427"/>
                </a:lnTo>
                <a:lnTo>
                  <a:pt x="2552805" y="217953"/>
                </a:lnTo>
                <a:lnTo>
                  <a:pt x="2577857" y="230479"/>
                </a:lnTo>
                <a:lnTo>
                  <a:pt x="2595393" y="243005"/>
                </a:lnTo>
                <a:lnTo>
                  <a:pt x="2605414" y="255531"/>
                </a:lnTo>
                <a:lnTo>
                  <a:pt x="2612930" y="273068"/>
                </a:lnTo>
                <a:lnTo>
                  <a:pt x="2617940" y="295615"/>
                </a:lnTo>
                <a:lnTo>
                  <a:pt x="2617940" y="338203"/>
                </a:lnTo>
                <a:lnTo>
                  <a:pt x="2615435" y="418370"/>
                </a:lnTo>
                <a:lnTo>
                  <a:pt x="2607919" y="478495"/>
                </a:lnTo>
                <a:lnTo>
                  <a:pt x="2600404" y="528599"/>
                </a:lnTo>
                <a:lnTo>
                  <a:pt x="2577857" y="631312"/>
                </a:lnTo>
                <a:lnTo>
                  <a:pt x="2550299" y="844255"/>
                </a:lnTo>
                <a:lnTo>
                  <a:pt x="2552805" y="876822"/>
                </a:lnTo>
                <a:lnTo>
                  <a:pt x="2562825" y="904380"/>
                </a:lnTo>
                <a:lnTo>
                  <a:pt x="2570341" y="916906"/>
                </a:lnTo>
                <a:lnTo>
                  <a:pt x="2585372" y="926926"/>
                </a:lnTo>
                <a:lnTo>
                  <a:pt x="2602909" y="934442"/>
                </a:lnTo>
                <a:lnTo>
                  <a:pt x="2622950" y="934442"/>
                </a:lnTo>
                <a:lnTo>
                  <a:pt x="2648002" y="929432"/>
                </a:lnTo>
                <a:lnTo>
                  <a:pt x="2675560" y="921916"/>
                </a:lnTo>
                <a:lnTo>
                  <a:pt x="2718148" y="899369"/>
                </a:lnTo>
                <a:lnTo>
                  <a:pt x="2728169" y="889348"/>
                </a:lnTo>
                <a:lnTo>
                  <a:pt x="2738190" y="864296"/>
                </a:lnTo>
                <a:lnTo>
                  <a:pt x="2765747" y="784130"/>
                </a:lnTo>
                <a:lnTo>
                  <a:pt x="2795810" y="691437"/>
                </a:lnTo>
                <a:lnTo>
                  <a:pt x="2815851" y="621291"/>
                </a:lnTo>
                <a:lnTo>
                  <a:pt x="2835893" y="546135"/>
                </a:lnTo>
                <a:lnTo>
                  <a:pt x="2850924" y="483505"/>
                </a:lnTo>
                <a:lnTo>
                  <a:pt x="2860945" y="433401"/>
                </a:lnTo>
                <a:lnTo>
                  <a:pt x="2870966" y="410854"/>
                </a:lnTo>
                <a:lnTo>
                  <a:pt x="2880987" y="393318"/>
                </a:lnTo>
                <a:lnTo>
                  <a:pt x="2898523" y="378286"/>
                </a:lnTo>
                <a:lnTo>
                  <a:pt x="2926080" y="358245"/>
                </a:lnTo>
                <a:lnTo>
                  <a:pt x="2948627" y="345719"/>
                </a:lnTo>
                <a:lnTo>
                  <a:pt x="2963658" y="333193"/>
                </a:lnTo>
                <a:lnTo>
                  <a:pt x="2973679" y="315656"/>
                </a:lnTo>
                <a:lnTo>
                  <a:pt x="2976184" y="300625"/>
                </a:lnTo>
                <a:lnTo>
                  <a:pt x="2976184" y="280583"/>
                </a:lnTo>
                <a:lnTo>
                  <a:pt x="2973679" y="260542"/>
                </a:lnTo>
                <a:lnTo>
                  <a:pt x="2966164" y="243005"/>
                </a:lnTo>
                <a:lnTo>
                  <a:pt x="2948627" y="215448"/>
                </a:lnTo>
                <a:lnTo>
                  <a:pt x="2918565" y="185386"/>
                </a:lnTo>
                <a:lnTo>
                  <a:pt x="2873471" y="150313"/>
                </a:lnTo>
                <a:lnTo>
                  <a:pt x="2795810" y="105219"/>
                </a:lnTo>
                <a:lnTo>
                  <a:pt x="2695601" y="57620"/>
                </a:lnTo>
                <a:lnTo>
                  <a:pt x="2607919" y="20042"/>
                </a:lnTo>
                <a:lnTo>
                  <a:pt x="2565331" y="2506"/>
                </a:lnTo>
                <a:lnTo>
                  <a:pt x="2547794" y="0"/>
                </a:lnTo>
                <a:lnTo>
                  <a:pt x="2522742" y="2506"/>
                </a:lnTo>
                <a:lnTo>
                  <a:pt x="2410008" y="20042"/>
                </a:lnTo>
                <a:lnTo>
                  <a:pt x="2227128" y="50105"/>
                </a:lnTo>
                <a:lnTo>
                  <a:pt x="2044248" y="72651"/>
                </a:lnTo>
                <a:lnTo>
                  <a:pt x="1758655" y="11022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0BB8B522-43EA-4401-950F-10DB6AC80DFE}"/>
              </a:ext>
            </a:extLst>
          </p:cNvPr>
          <p:cNvSpPr/>
          <p:nvPr/>
        </p:nvSpPr>
        <p:spPr>
          <a:xfrm>
            <a:off x="3584575" y="2133600"/>
            <a:ext cx="2665413" cy="403225"/>
          </a:xfrm>
          <a:custGeom>
            <a:avLst/>
            <a:gdLst>
              <a:gd name="connsiteX0" fmla="*/ 2212181 w 2664618"/>
              <a:gd name="connsiteY0" fmla="*/ 30956 h 402431"/>
              <a:gd name="connsiteX1" fmla="*/ 2426493 w 2664618"/>
              <a:gd name="connsiteY1" fmla="*/ 14287 h 402431"/>
              <a:gd name="connsiteX2" fmla="*/ 2564606 w 2664618"/>
              <a:gd name="connsiteY2" fmla="*/ 4762 h 402431"/>
              <a:gd name="connsiteX3" fmla="*/ 2664618 w 2664618"/>
              <a:gd name="connsiteY3" fmla="*/ 0 h 402431"/>
              <a:gd name="connsiteX4" fmla="*/ 2647950 w 2664618"/>
              <a:gd name="connsiteY4" fmla="*/ 204787 h 402431"/>
              <a:gd name="connsiteX5" fmla="*/ 2483643 w 2664618"/>
              <a:gd name="connsiteY5" fmla="*/ 207168 h 402431"/>
              <a:gd name="connsiteX6" fmla="*/ 2297906 w 2664618"/>
              <a:gd name="connsiteY6" fmla="*/ 211931 h 402431"/>
              <a:gd name="connsiteX7" fmla="*/ 2150268 w 2664618"/>
              <a:gd name="connsiteY7" fmla="*/ 216693 h 402431"/>
              <a:gd name="connsiteX8" fmla="*/ 1959768 w 2664618"/>
              <a:gd name="connsiteY8" fmla="*/ 228600 h 402431"/>
              <a:gd name="connsiteX9" fmla="*/ 1759743 w 2664618"/>
              <a:gd name="connsiteY9" fmla="*/ 242887 h 402431"/>
              <a:gd name="connsiteX10" fmla="*/ 1562100 w 2664618"/>
              <a:gd name="connsiteY10" fmla="*/ 254793 h 402431"/>
              <a:gd name="connsiteX11" fmla="*/ 1423987 w 2664618"/>
              <a:gd name="connsiteY11" fmla="*/ 266700 h 402431"/>
              <a:gd name="connsiteX12" fmla="*/ 1269206 w 2664618"/>
              <a:gd name="connsiteY12" fmla="*/ 280987 h 402431"/>
              <a:gd name="connsiteX13" fmla="*/ 1050131 w 2664618"/>
              <a:gd name="connsiteY13" fmla="*/ 302418 h 402431"/>
              <a:gd name="connsiteX14" fmla="*/ 831056 w 2664618"/>
              <a:gd name="connsiteY14" fmla="*/ 328612 h 402431"/>
              <a:gd name="connsiteX15" fmla="*/ 576262 w 2664618"/>
              <a:gd name="connsiteY15" fmla="*/ 359568 h 402431"/>
              <a:gd name="connsiteX16" fmla="*/ 304800 w 2664618"/>
              <a:gd name="connsiteY16" fmla="*/ 397668 h 402431"/>
              <a:gd name="connsiteX17" fmla="*/ 257175 w 2664618"/>
              <a:gd name="connsiteY17" fmla="*/ 402431 h 402431"/>
              <a:gd name="connsiteX18" fmla="*/ 242887 w 2664618"/>
              <a:gd name="connsiteY18" fmla="*/ 402431 h 402431"/>
              <a:gd name="connsiteX19" fmla="*/ 200025 w 2664618"/>
              <a:gd name="connsiteY19" fmla="*/ 392906 h 402431"/>
              <a:gd name="connsiteX20" fmla="*/ 133350 w 2664618"/>
              <a:gd name="connsiteY20" fmla="*/ 373856 h 402431"/>
              <a:gd name="connsiteX21" fmla="*/ 83343 w 2664618"/>
              <a:gd name="connsiteY21" fmla="*/ 357187 h 402431"/>
              <a:gd name="connsiteX22" fmla="*/ 0 w 2664618"/>
              <a:gd name="connsiteY22" fmla="*/ 321468 h 402431"/>
              <a:gd name="connsiteX23" fmla="*/ 9525 w 2664618"/>
              <a:gd name="connsiteY23" fmla="*/ 200025 h 402431"/>
              <a:gd name="connsiteX24" fmla="*/ 128587 w 2664618"/>
              <a:gd name="connsiteY24" fmla="*/ 230981 h 402431"/>
              <a:gd name="connsiteX25" fmla="*/ 188118 w 2664618"/>
              <a:gd name="connsiteY25" fmla="*/ 242887 h 402431"/>
              <a:gd name="connsiteX26" fmla="*/ 245268 w 2664618"/>
              <a:gd name="connsiteY26" fmla="*/ 247650 h 402431"/>
              <a:gd name="connsiteX27" fmla="*/ 283368 w 2664618"/>
              <a:gd name="connsiteY27" fmla="*/ 245268 h 402431"/>
              <a:gd name="connsiteX28" fmla="*/ 497681 w 2664618"/>
              <a:gd name="connsiteY28" fmla="*/ 219075 h 402431"/>
              <a:gd name="connsiteX29" fmla="*/ 771525 w 2664618"/>
              <a:gd name="connsiteY29" fmla="*/ 180975 h 402431"/>
              <a:gd name="connsiteX30" fmla="*/ 1042987 w 2664618"/>
              <a:gd name="connsiteY30" fmla="*/ 138112 h 402431"/>
              <a:gd name="connsiteX31" fmla="*/ 1173956 w 2664618"/>
              <a:gd name="connsiteY31" fmla="*/ 123825 h 402431"/>
              <a:gd name="connsiteX32" fmla="*/ 1402556 w 2664618"/>
              <a:gd name="connsiteY32" fmla="*/ 100012 h 402431"/>
              <a:gd name="connsiteX33" fmla="*/ 1716881 w 2664618"/>
              <a:gd name="connsiteY33" fmla="*/ 71437 h 402431"/>
              <a:gd name="connsiteX34" fmla="*/ 2212181 w 2664618"/>
              <a:gd name="connsiteY34" fmla="*/ 30956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2664618" h="402431">
                <a:moveTo>
                  <a:pt x="2212181" y="30956"/>
                </a:moveTo>
                <a:lnTo>
                  <a:pt x="2426493" y="14287"/>
                </a:lnTo>
                <a:lnTo>
                  <a:pt x="2564606" y="4762"/>
                </a:lnTo>
                <a:lnTo>
                  <a:pt x="2664618" y="0"/>
                </a:lnTo>
                <a:lnTo>
                  <a:pt x="2647950" y="204787"/>
                </a:lnTo>
                <a:lnTo>
                  <a:pt x="2483643" y="207168"/>
                </a:lnTo>
                <a:lnTo>
                  <a:pt x="2297906" y="211931"/>
                </a:lnTo>
                <a:lnTo>
                  <a:pt x="2150268" y="216693"/>
                </a:lnTo>
                <a:lnTo>
                  <a:pt x="1959768" y="228600"/>
                </a:lnTo>
                <a:lnTo>
                  <a:pt x="1759743" y="242887"/>
                </a:lnTo>
                <a:lnTo>
                  <a:pt x="1562100" y="254793"/>
                </a:lnTo>
                <a:lnTo>
                  <a:pt x="1423987" y="266700"/>
                </a:lnTo>
                <a:lnTo>
                  <a:pt x="1269206" y="280987"/>
                </a:lnTo>
                <a:lnTo>
                  <a:pt x="1050131" y="302418"/>
                </a:lnTo>
                <a:lnTo>
                  <a:pt x="831056" y="328612"/>
                </a:lnTo>
                <a:lnTo>
                  <a:pt x="576262" y="359568"/>
                </a:lnTo>
                <a:lnTo>
                  <a:pt x="304800" y="397668"/>
                </a:lnTo>
                <a:lnTo>
                  <a:pt x="257175" y="402431"/>
                </a:lnTo>
                <a:lnTo>
                  <a:pt x="242887" y="402431"/>
                </a:lnTo>
                <a:lnTo>
                  <a:pt x="200025" y="392906"/>
                </a:lnTo>
                <a:lnTo>
                  <a:pt x="133350" y="373856"/>
                </a:lnTo>
                <a:lnTo>
                  <a:pt x="83343" y="357187"/>
                </a:lnTo>
                <a:lnTo>
                  <a:pt x="0" y="321468"/>
                </a:lnTo>
                <a:lnTo>
                  <a:pt x="9525" y="200025"/>
                </a:lnTo>
                <a:lnTo>
                  <a:pt x="128587" y="230981"/>
                </a:lnTo>
                <a:lnTo>
                  <a:pt x="188118" y="242887"/>
                </a:lnTo>
                <a:lnTo>
                  <a:pt x="245268" y="247650"/>
                </a:lnTo>
                <a:lnTo>
                  <a:pt x="283368" y="245268"/>
                </a:lnTo>
                <a:lnTo>
                  <a:pt x="497681" y="219075"/>
                </a:lnTo>
                <a:lnTo>
                  <a:pt x="771525" y="180975"/>
                </a:lnTo>
                <a:lnTo>
                  <a:pt x="1042987" y="138112"/>
                </a:lnTo>
                <a:lnTo>
                  <a:pt x="1173956" y="123825"/>
                </a:lnTo>
                <a:lnTo>
                  <a:pt x="1402556" y="100012"/>
                </a:lnTo>
                <a:lnTo>
                  <a:pt x="1716881" y="71437"/>
                </a:lnTo>
                <a:lnTo>
                  <a:pt x="2212181" y="3095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2" name="フリーフォーム 31">
            <a:extLst>
              <a:ext uri="{FF2B5EF4-FFF2-40B4-BE49-F238E27FC236}">
                <a16:creationId xmlns:a16="http://schemas.microsoft.com/office/drawing/2014/main" id="{FBEDE812-1176-4BC5-A496-12119A62471D}"/>
              </a:ext>
            </a:extLst>
          </p:cNvPr>
          <p:cNvSpPr/>
          <p:nvPr/>
        </p:nvSpPr>
        <p:spPr>
          <a:xfrm rot="16200000">
            <a:off x="1341438" y="2801937"/>
            <a:ext cx="3517900" cy="1196975"/>
          </a:xfrm>
          <a:custGeom>
            <a:avLst/>
            <a:gdLst>
              <a:gd name="connsiteX0" fmla="*/ 1857646 w 3519142"/>
              <a:gd name="connsiteY0" fmla="*/ 813441 h 1197085"/>
              <a:gd name="connsiteX1" fmla="*/ 2016296 w 3519142"/>
              <a:gd name="connsiteY1" fmla="*/ 845171 h 1197085"/>
              <a:gd name="connsiteX2" fmla="*/ 2114370 w 3519142"/>
              <a:gd name="connsiteY2" fmla="*/ 862478 h 1197085"/>
              <a:gd name="connsiteX3" fmla="*/ 2200906 w 3519142"/>
              <a:gd name="connsiteY3" fmla="*/ 876901 h 1197085"/>
              <a:gd name="connsiteX4" fmla="*/ 2290327 w 3519142"/>
              <a:gd name="connsiteY4" fmla="*/ 888439 h 1197085"/>
              <a:gd name="connsiteX5" fmla="*/ 2431670 w 3519142"/>
              <a:gd name="connsiteY5" fmla="*/ 905746 h 1197085"/>
              <a:gd name="connsiteX6" fmla="*/ 2584550 w 3519142"/>
              <a:gd name="connsiteY6" fmla="*/ 920169 h 1197085"/>
              <a:gd name="connsiteX7" fmla="*/ 2754738 w 3519142"/>
              <a:gd name="connsiteY7" fmla="*/ 934592 h 1197085"/>
              <a:gd name="connsiteX8" fmla="*/ 2956656 w 3519142"/>
              <a:gd name="connsiteY8" fmla="*/ 946130 h 1197085"/>
              <a:gd name="connsiteX9" fmla="*/ 3147036 w 3519142"/>
              <a:gd name="connsiteY9" fmla="*/ 946130 h 1197085"/>
              <a:gd name="connsiteX10" fmla="*/ 3233573 w 3519142"/>
              <a:gd name="connsiteY10" fmla="*/ 946130 h 1197085"/>
              <a:gd name="connsiteX11" fmla="*/ 3250880 w 3519142"/>
              <a:gd name="connsiteY11" fmla="*/ 943245 h 1197085"/>
              <a:gd name="connsiteX12" fmla="*/ 3282610 w 3519142"/>
              <a:gd name="connsiteY12" fmla="*/ 937476 h 1197085"/>
              <a:gd name="connsiteX13" fmla="*/ 3317224 w 3519142"/>
              <a:gd name="connsiteY13" fmla="*/ 925938 h 1197085"/>
              <a:gd name="connsiteX14" fmla="*/ 3360492 w 3519142"/>
              <a:gd name="connsiteY14" fmla="*/ 905746 h 1197085"/>
              <a:gd name="connsiteX15" fmla="*/ 3406645 w 3519142"/>
              <a:gd name="connsiteY15" fmla="*/ 874016 h 1197085"/>
              <a:gd name="connsiteX16" fmla="*/ 3444144 w 3519142"/>
              <a:gd name="connsiteY16" fmla="*/ 839402 h 1197085"/>
              <a:gd name="connsiteX17" fmla="*/ 3461451 w 3519142"/>
              <a:gd name="connsiteY17" fmla="*/ 830748 h 1197085"/>
              <a:gd name="connsiteX18" fmla="*/ 3487412 w 3519142"/>
              <a:gd name="connsiteY18" fmla="*/ 824979 h 1197085"/>
              <a:gd name="connsiteX19" fmla="*/ 3504720 w 3519142"/>
              <a:gd name="connsiteY19" fmla="*/ 827864 h 1197085"/>
              <a:gd name="connsiteX20" fmla="*/ 3510489 w 3519142"/>
              <a:gd name="connsiteY20" fmla="*/ 833633 h 1197085"/>
              <a:gd name="connsiteX21" fmla="*/ 3516258 w 3519142"/>
              <a:gd name="connsiteY21" fmla="*/ 848055 h 1197085"/>
              <a:gd name="connsiteX22" fmla="*/ 3519142 w 3519142"/>
              <a:gd name="connsiteY22" fmla="*/ 874016 h 1197085"/>
              <a:gd name="connsiteX23" fmla="*/ 3513373 w 3519142"/>
              <a:gd name="connsiteY23" fmla="*/ 902862 h 1197085"/>
              <a:gd name="connsiteX24" fmla="*/ 3501835 w 3519142"/>
              <a:gd name="connsiteY24" fmla="*/ 940361 h 1197085"/>
              <a:gd name="connsiteX25" fmla="*/ 3478759 w 3519142"/>
              <a:gd name="connsiteY25" fmla="*/ 995167 h 1197085"/>
              <a:gd name="connsiteX26" fmla="*/ 3447029 w 3519142"/>
              <a:gd name="connsiteY26" fmla="*/ 1058627 h 1197085"/>
              <a:gd name="connsiteX27" fmla="*/ 3418183 w 3519142"/>
              <a:gd name="connsiteY27" fmla="*/ 1107664 h 1197085"/>
              <a:gd name="connsiteX28" fmla="*/ 3386453 w 3519142"/>
              <a:gd name="connsiteY28" fmla="*/ 1156701 h 1197085"/>
              <a:gd name="connsiteX29" fmla="*/ 3351839 w 3519142"/>
              <a:gd name="connsiteY29" fmla="*/ 1197085 h 1197085"/>
              <a:gd name="connsiteX30" fmla="*/ 3236457 w 3519142"/>
              <a:gd name="connsiteY30" fmla="*/ 1197085 h 1197085"/>
              <a:gd name="connsiteX31" fmla="*/ 3095114 w 3519142"/>
              <a:gd name="connsiteY31" fmla="*/ 1188431 h 1197085"/>
              <a:gd name="connsiteX32" fmla="*/ 2956656 w 3519142"/>
              <a:gd name="connsiteY32" fmla="*/ 1179778 h 1197085"/>
              <a:gd name="connsiteX33" fmla="*/ 2812429 w 3519142"/>
              <a:gd name="connsiteY33" fmla="*/ 1171124 h 1197085"/>
              <a:gd name="connsiteX34" fmla="*/ 2702817 w 3519142"/>
              <a:gd name="connsiteY34" fmla="*/ 1174009 h 1197085"/>
              <a:gd name="connsiteX35" fmla="*/ 2538398 w 3519142"/>
              <a:gd name="connsiteY35" fmla="*/ 1153817 h 1197085"/>
              <a:gd name="connsiteX36" fmla="*/ 2411478 w 3519142"/>
              <a:gd name="connsiteY36" fmla="*/ 1136510 h 1197085"/>
              <a:gd name="connsiteX37" fmla="*/ 2264366 w 3519142"/>
              <a:gd name="connsiteY37" fmla="*/ 1116318 h 1197085"/>
              <a:gd name="connsiteX38" fmla="*/ 2094178 w 3519142"/>
              <a:gd name="connsiteY38" fmla="*/ 1084588 h 1197085"/>
              <a:gd name="connsiteX39" fmla="*/ 1970143 w 3519142"/>
              <a:gd name="connsiteY39" fmla="*/ 1058627 h 1197085"/>
              <a:gd name="connsiteX40" fmla="*/ 1863415 w 3519142"/>
              <a:gd name="connsiteY40" fmla="*/ 1035551 h 1197085"/>
              <a:gd name="connsiteX41" fmla="*/ 1673035 w 3519142"/>
              <a:gd name="connsiteY41" fmla="*/ 986513 h 1197085"/>
              <a:gd name="connsiteX42" fmla="*/ 1531692 w 3519142"/>
              <a:gd name="connsiteY42" fmla="*/ 943245 h 1197085"/>
              <a:gd name="connsiteX43" fmla="*/ 1401888 w 3519142"/>
              <a:gd name="connsiteY43" fmla="*/ 899977 h 1197085"/>
              <a:gd name="connsiteX44" fmla="*/ 1246123 w 3519142"/>
              <a:gd name="connsiteY44" fmla="*/ 842286 h 1197085"/>
              <a:gd name="connsiteX45" fmla="*/ 1119203 w 3519142"/>
              <a:gd name="connsiteY45" fmla="*/ 790364 h 1197085"/>
              <a:gd name="connsiteX46" fmla="*/ 1018244 w 3519142"/>
              <a:gd name="connsiteY46" fmla="*/ 747096 h 1197085"/>
              <a:gd name="connsiteX47" fmla="*/ 891324 w 3519142"/>
              <a:gd name="connsiteY47" fmla="*/ 686521 h 1197085"/>
              <a:gd name="connsiteX48" fmla="*/ 770173 w 3519142"/>
              <a:gd name="connsiteY48" fmla="*/ 623061 h 1197085"/>
              <a:gd name="connsiteX49" fmla="*/ 628831 w 3519142"/>
              <a:gd name="connsiteY49" fmla="*/ 539409 h 1197085"/>
              <a:gd name="connsiteX50" fmla="*/ 507680 w 3519142"/>
              <a:gd name="connsiteY50" fmla="*/ 461527 h 1197085"/>
              <a:gd name="connsiteX51" fmla="*/ 395183 w 3519142"/>
              <a:gd name="connsiteY51" fmla="*/ 383644 h 1197085"/>
              <a:gd name="connsiteX52" fmla="*/ 253840 w 3519142"/>
              <a:gd name="connsiteY52" fmla="*/ 276916 h 1197085"/>
              <a:gd name="connsiteX53" fmla="*/ 141343 w 3519142"/>
              <a:gd name="connsiteY53" fmla="*/ 181726 h 1197085"/>
              <a:gd name="connsiteX54" fmla="*/ 43268 w 3519142"/>
              <a:gd name="connsiteY54" fmla="*/ 92305 h 1197085"/>
              <a:gd name="connsiteX55" fmla="*/ 17308 w 3519142"/>
              <a:gd name="connsiteY55" fmla="*/ 63460 h 1197085"/>
              <a:gd name="connsiteX56" fmla="*/ 5769 w 3519142"/>
              <a:gd name="connsiteY56" fmla="*/ 40383 h 1197085"/>
              <a:gd name="connsiteX57" fmla="*/ 0 w 3519142"/>
              <a:gd name="connsiteY57" fmla="*/ 20192 h 1197085"/>
              <a:gd name="connsiteX58" fmla="*/ 2885 w 3519142"/>
              <a:gd name="connsiteY58" fmla="*/ 8653 h 1197085"/>
              <a:gd name="connsiteX59" fmla="*/ 5769 w 3519142"/>
              <a:gd name="connsiteY59" fmla="*/ 2884 h 1197085"/>
              <a:gd name="connsiteX60" fmla="*/ 20192 w 3519142"/>
              <a:gd name="connsiteY60" fmla="*/ 0 h 1197085"/>
              <a:gd name="connsiteX61" fmla="*/ 40384 w 3519142"/>
              <a:gd name="connsiteY61" fmla="*/ 5769 h 1197085"/>
              <a:gd name="connsiteX62" fmla="*/ 74998 w 3519142"/>
              <a:gd name="connsiteY62" fmla="*/ 23076 h 1197085"/>
              <a:gd name="connsiteX63" fmla="*/ 158650 w 3519142"/>
              <a:gd name="connsiteY63" fmla="*/ 80767 h 1197085"/>
              <a:gd name="connsiteX64" fmla="*/ 288455 w 3519142"/>
              <a:gd name="connsiteY64" fmla="*/ 164419 h 1197085"/>
              <a:gd name="connsiteX65" fmla="*/ 441335 w 3519142"/>
              <a:gd name="connsiteY65" fmla="*/ 256724 h 1197085"/>
              <a:gd name="connsiteX66" fmla="*/ 571140 w 3519142"/>
              <a:gd name="connsiteY66" fmla="*/ 328838 h 1197085"/>
              <a:gd name="connsiteX67" fmla="*/ 775942 w 3519142"/>
              <a:gd name="connsiteY67" fmla="*/ 435566 h 1197085"/>
              <a:gd name="connsiteX68" fmla="*/ 917285 w 3519142"/>
              <a:gd name="connsiteY68" fmla="*/ 501910 h 1197085"/>
              <a:gd name="connsiteX69" fmla="*/ 1075935 w 3519142"/>
              <a:gd name="connsiteY69" fmla="*/ 571139 h 1197085"/>
              <a:gd name="connsiteX70" fmla="*/ 1231700 w 3519142"/>
              <a:gd name="connsiteY70" fmla="*/ 631715 h 1197085"/>
              <a:gd name="connsiteX71" fmla="*/ 1375927 w 3519142"/>
              <a:gd name="connsiteY71" fmla="*/ 680752 h 1197085"/>
              <a:gd name="connsiteX72" fmla="*/ 1511501 w 3519142"/>
              <a:gd name="connsiteY72" fmla="*/ 726905 h 1197085"/>
              <a:gd name="connsiteX73" fmla="*/ 1675920 w 3519142"/>
              <a:gd name="connsiteY73" fmla="*/ 773057 h 1197085"/>
              <a:gd name="connsiteX74" fmla="*/ 1857646 w 3519142"/>
              <a:gd name="connsiteY74" fmla="*/ 813441 h 11970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</a:cxnLst>
            <a:rect l="l" t="t" r="r" b="b"/>
            <a:pathLst>
              <a:path w="3519142" h="1197085">
                <a:moveTo>
                  <a:pt x="1857646" y="813441"/>
                </a:moveTo>
                <a:lnTo>
                  <a:pt x="2016296" y="845171"/>
                </a:lnTo>
                <a:lnTo>
                  <a:pt x="2114370" y="862478"/>
                </a:lnTo>
                <a:lnTo>
                  <a:pt x="2200906" y="876901"/>
                </a:lnTo>
                <a:lnTo>
                  <a:pt x="2290327" y="888439"/>
                </a:lnTo>
                <a:lnTo>
                  <a:pt x="2431670" y="905746"/>
                </a:lnTo>
                <a:lnTo>
                  <a:pt x="2584550" y="920169"/>
                </a:lnTo>
                <a:lnTo>
                  <a:pt x="2754738" y="934592"/>
                </a:lnTo>
                <a:lnTo>
                  <a:pt x="2956656" y="946130"/>
                </a:lnTo>
                <a:lnTo>
                  <a:pt x="3147036" y="946130"/>
                </a:lnTo>
                <a:lnTo>
                  <a:pt x="3233573" y="946130"/>
                </a:lnTo>
                <a:lnTo>
                  <a:pt x="3250880" y="943245"/>
                </a:lnTo>
                <a:lnTo>
                  <a:pt x="3282610" y="937476"/>
                </a:lnTo>
                <a:lnTo>
                  <a:pt x="3317224" y="925938"/>
                </a:lnTo>
                <a:lnTo>
                  <a:pt x="3360492" y="905746"/>
                </a:lnTo>
                <a:lnTo>
                  <a:pt x="3406645" y="874016"/>
                </a:lnTo>
                <a:lnTo>
                  <a:pt x="3444144" y="839402"/>
                </a:lnTo>
                <a:lnTo>
                  <a:pt x="3461451" y="830748"/>
                </a:lnTo>
                <a:lnTo>
                  <a:pt x="3487412" y="824979"/>
                </a:lnTo>
                <a:lnTo>
                  <a:pt x="3504720" y="827864"/>
                </a:lnTo>
                <a:lnTo>
                  <a:pt x="3510489" y="833633"/>
                </a:lnTo>
                <a:lnTo>
                  <a:pt x="3516258" y="848055"/>
                </a:lnTo>
                <a:lnTo>
                  <a:pt x="3519142" y="874016"/>
                </a:lnTo>
                <a:lnTo>
                  <a:pt x="3513373" y="902862"/>
                </a:lnTo>
                <a:lnTo>
                  <a:pt x="3501835" y="940361"/>
                </a:lnTo>
                <a:lnTo>
                  <a:pt x="3478759" y="995167"/>
                </a:lnTo>
                <a:lnTo>
                  <a:pt x="3447029" y="1058627"/>
                </a:lnTo>
                <a:lnTo>
                  <a:pt x="3418183" y="1107664"/>
                </a:lnTo>
                <a:lnTo>
                  <a:pt x="3386453" y="1156701"/>
                </a:lnTo>
                <a:lnTo>
                  <a:pt x="3351839" y="1197085"/>
                </a:lnTo>
                <a:lnTo>
                  <a:pt x="3236457" y="1197085"/>
                </a:lnTo>
                <a:lnTo>
                  <a:pt x="3095114" y="1188431"/>
                </a:lnTo>
                <a:lnTo>
                  <a:pt x="2956656" y="1179778"/>
                </a:lnTo>
                <a:lnTo>
                  <a:pt x="2812429" y="1171124"/>
                </a:lnTo>
                <a:lnTo>
                  <a:pt x="2702817" y="1174009"/>
                </a:lnTo>
                <a:lnTo>
                  <a:pt x="2538398" y="1153817"/>
                </a:lnTo>
                <a:lnTo>
                  <a:pt x="2411478" y="1136510"/>
                </a:lnTo>
                <a:lnTo>
                  <a:pt x="2264366" y="1116318"/>
                </a:lnTo>
                <a:lnTo>
                  <a:pt x="2094178" y="1084588"/>
                </a:lnTo>
                <a:lnTo>
                  <a:pt x="1970143" y="1058627"/>
                </a:lnTo>
                <a:lnTo>
                  <a:pt x="1863415" y="1035551"/>
                </a:lnTo>
                <a:lnTo>
                  <a:pt x="1673035" y="986513"/>
                </a:lnTo>
                <a:lnTo>
                  <a:pt x="1531692" y="943245"/>
                </a:lnTo>
                <a:lnTo>
                  <a:pt x="1401888" y="899977"/>
                </a:lnTo>
                <a:lnTo>
                  <a:pt x="1246123" y="842286"/>
                </a:lnTo>
                <a:lnTo>
                  <a:pt x="1119203" y="790364"/>
                </a:lnTo>
                <a:lnTo>
                  <a:pt x="1018244" y="747096"/>
                </a:lnTo>
                <a:lnTo>
                  <a:pt x="891324" y="686521"/>
                </a:lnTo>
                <a:lnTo>
                  <a:pt x="770173" y="623061"/>
                </a:lnTo>
                <a:lnTo>
                  <a:pt x="628831" y="539409"/>
                </a:lnTo>
                <a:lnTo>
                  <a:pt x="507680" y="461527"/>
                </a:lnTo>
                <a:lnTo>
                  <a:pt x="395183" y="383644"/>
                </a:lnTo>
                <a:lnTo>
                  <a:pt x="253840" y="276916"/>
                </a:lnTo>
                <a:lnTo>
                  <a:pt x="141343" y="181726"/>
                </a:lnTo>
                <a:lnTo>
                  <a:pt x="43268" y="92305"/>
                </a:lnTo>
                <a:lnTo>
                  <a:pt x="17308" y="63460"/>
                </a:lnTo>
                <a:lnTo>
                  <a:pt x="5769" y="40383"/>
                </a:lnTo>
                <a:lnTo>
                  <a:pt x="0" y="20192"/>
                </a:lnTo>
                <a:lnTo>
                  <a:pt x="2885" y="8653"/>
                </a:lnTo>
                <a:lnTo>
                  <a:pt x="5769" y="2884"/>
                </a:lnTo>
                <a:lnTo>
                  <a:pt x="20192" y="0"/>
                </a:lnTo>
                <a:lnTo>
                  <a:pt x="40384" y="5769"/>
                </a:lnTo>
                <a:lnTo>
                  <a:pt x="74998" y="23076"/>
                </a:lnTo>
                <a:lnTo>
                  <a:pt x="158650" y="80767"/>
                </a:lnTo>
                <a:lnTo>
                  <a:pt x="288455" y="164419"/>
                </a:lnTo>
                <a:lnTo>
                  <a:pt x="441335" y="256724"/>
                </a:lnTo>
                <a:lnTo>
                  <a:pt x="571140" y="328838"/>
                </a:lnTo>
                <a:lnTo>
                  <a:pt x="775942" y="435566"/>
                </a:lnTo>
                <a:lnTo>
                  <a:pt x="917285" y="501910"/>
                </a:lnTo>
                <a:lnTo>
                  <a:pt x="1075935" y="571139"/>
                </a:lnTo>
                <a:lnTo>
                  <a:pt x="1231700" y="631715"/>
                </a:lnTo>
                <a:lnTo>
                  <a:pt x="1375927" y="680752"/>
                </a:lnTo>
                <a:lnTo>
                  <a:pt x="1511501" y="726905"/>
                </a:lnTo>
                <a:lnTo>
                  <a:pt x="1675920" y="773057"/>
                </a:lnTo>
                <a:lnTo>
                  <a:pt x="1857646" y="81344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4" name="フリーフォーム 33">
            <a:extLst>
              <a:ext uri="{FF2B5EF4-FFF2-40B4-BE49-F238E27FC236}">
                <a16:creationId xmlns:a16="http://schemas.microsoft.com/office/drawing/2014/main" id="{9018B58D-5B9A-407C-B9D9-AC578648BF60}"/>
              </a:ext>
            </a:extLst>
          </p:cNvPr>
          <p:cNvSpPr/>
          <p:nvPr/>
        </p:nvSpPr>
        <p:spPr>
          <a:xfrm>
            <a:off x="4148138" y="2543175"/>
            <a:ext cx="574675" cy="728663"/>
          </a:xfrm>
          <a:custGeom>
            <a:avLst/>
            <a:gdLst>
              <a:gd name="connsiteX0" fmla="*/ 271462 w 573881"/>
              <a:gd name="connsiteY0" fmla="*/ 414338 h 728663"/>
              <a:gd name="connsiteX1" fmla="*/ 219075 w 573881"/>
              <a:gd name="connsiteY1" fmla="*/ 333375 h 728663"/>
              <a:gd name="connsiteX2" fmla="*/ 171450 w 573881"/>
              <a:gd name="connsiteY2" fmla="*/ 264319 h 728663"/>
              <a:gd name="connsiteX3" fmla="*/ 109537 w 573881"/>
              <a:gd name="connsiteY3" fmla="*/ 178594 h 728663"/>
              <a:gd name="connsiteX4" fmla="*/ 66675 w 573881"/>
              <a:gd name="connsiteY4" fmla="*/ 121444 h 728663"/>
              <a:gd name="connsiteX5" fmla="*/ 23812 w 573881"/>
              <a:gd name="connsiteY5" fmla="*/ 69056 h 728663"/>
              <a:gd name="connsiteX6" fmla="*/ 7143 w 573881"/>
              <a:gd name="connsiteY6" fmla="*/ 45244 h 728663"/>
              <a:gd name="connsiteX7" fmla="*/ 0 w 573881"/>
              <a:gd name="connsiteY7" fmla="*/ 21431 h 728663"/>
              <a:gd name="connsiteX8" fmla="*/ 0 w 573881"/>
              <a:gd name="connsiteY8" fmla="*/ 11906 h 728663"/>
              <a:gd name="connsiteX9" fmla="*/ 7143 w 573881"/>
              <a:gd name="connsiteY9" fmla="*/ 2381 h 728663"/>
              <a:gd name="connsiteX10" fmla="*/ 14287 w 573881"/>
              <a:gd name="connsiteY10" fmla="*/ 0 h 728663"/>
              <a:gd name="connsiteX11" fmla="*/ 38100 w 573881"/>
              <a:gd name="connsiteY11" fmla="*/ 4763 h 728663"/>
              <a:gd name="connsiteX12" fmla="*/ 126206 w 573881"/>
              <a:gd name="connsiteY12" fmla="*/ 42863 h 728663"/>
              <a:gd name="connsiteX13" fmla="*/ 285750 w 573881"/>
              <a:gd name="connsiteY13" fmla="*/ 111919 h 728663"/>
              <a:gd name="connsiteX14" fmla="*/ 378618 w 573881"/>
              <a:gd name="connsiteY14" fmla="*/ 152400 h 728663"/>
              <a:gd name="connsiteX15" fmla="*/ 419100 w 573881"/>
              <a:gd name="connsiteY15" fmla="*/ 173831 h 728663"/>
              <a:gd name="connsiteX16" fmla="*/ 447675 w 573881"/>
              <a:gd name="connsiteY16" fmla="*/ 192881 h 728663"/>
              <a:gd name="connsiteX17" fmla="*/ 478631 w 573881"/>
              <a:gd name="connsiteY17" fmla="*/ 219075 h 728663"/>
              <a:gd name="connsiteX18" fmla="*/ 500062 w 573881"/>
              <a:gd name="connsiteY18" fmla="*/ 240506 h 728663"/>
              <a:gd name="connsiteX19" fmla="*/ 528637 w 573881"/>
              <a:gd name="connsiteY19" fmla="*/ 276225 h 728663"/>
              <a:gd name="connsiteX20" fmla="*/ 545306 w 573881"/>
              <a:gd name="connsiteY20" fmla="*/ 304800 h 728663"/>
              <a:gd name="connsiteX21" fmla="*/ 554831 w 573881"/>
              <a:gd name="connsiteY21" fmla="*/ 333375 h 728663"/>
              <a:gd name="connsiteX22" fmla="*/ 561975 w 573881"/>
              <a:gd name="connsiteY22" fmla="*/ 361950 h 728663"/>
              <a:gd name="connsiteX23" fmla="*/ 566737 w 573881"/>
              <a:gd name="connsiteY23" fmla="*/ 397669 h 728663"/>
              <a:gd name="connsiteX24" fmla="*/ 573881 w 573881"/>
              <a:gd name="connsiteY24" fmla="*/ 466725 h 728663"/>
              <a:gd name="connsiteX25" fmla="*/ 573881 w 573881"/>
              <a:gd name="connsiteY25" fmla="*/ 566738 h 728663"/>
              <a:gd name="connsiteX26" fmla="*/ 571500 w 573881"/>
              <a:gd name="connsiteY26" fmla="*/ 681038 h 728663"/>
              <a:gd name="connsiteX27" fmla="*/ 571500 w 573881"/>
              <a:gd name="connsiteY27" fmla="*/ 709613 h 728663"/>
              <a:gd name="connsiteX28" fmla="*/ 438150 w 573881"/>
              <a:gd name="connsiteY28" fmla="*/ 728663 h 728663"/>
              <a:gd name="connsiteX29" fmla="*/ 388143 w 573881"/>
              <a:gd name="connsiteY29" fmla="*/ 626269 h 728663"/>
              <a:gd name="connsiteX30" fmla="*/ 340518 w 573881"/>
              <a:gd name="connsiteY30" fmla="*/ 535781 h 728663"/>
              <a:gd name="connsiteX31" fmla="*/ 271462 w 573881"/>
              <a:gd name="connsiteY31" fmla="*/ 414338 h 7286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573881" h="728663">
                <a:moveTo>
                  <a:pt x="271462" y="414338"/>
                </a:moveTo>
                <a:lnTo>
                  <a:pt x="219075" y="333375"/>
                </a:lnTo>
                <a:lnTo>
                  <a:pt x="171450" y="264319"/>
                </a:lnTo>
                <a:lnTo>
                  <a:pt x="109537" y="178594"/>
                </a:lnTo>
                <a:lnTo>
                  <a:pt x="66675" y="121444"/>
                </a:lnTo>
                <a:lnTo>
                  <a:pt x="23812" y="69056"/>
                </a:lnTo>
                <a:lnTo>
                  <a:pt x="7143" y="45244"/>
                </a:lnTo>
                <a:lnTo>
                  <a:pt x="0" y="21431"/>
                </a:lnTo>
                <a:lnTo>
                  <a:pt x="0" y="11906"/>
                </a:lnTo>
                <a:lnTo>
                  <a:pt x="7143" y="2381"/>
                </a:lnTo>
                <a:lnTo>
                  <a:pt x="14287" y="0"/>
                </a:lnTo>
                <a:lnTo>
                  <a:pt x="38100" y="4763"/>
                </a:lnTo>
                <a:lnTo>
                  <a:pt x="126206" y="42863"/>
                </a:lnTo>
                <a:lnTo>
                  <a:pt x="285750" y="111919"/>
                </a:lnTo>
                <a:lnTo>
                  <a:pt x="378618" y="152400"/>
                </a:lnTo>
                <a:lnTo>
                  <a:pt x="419100" y="173831"/>
                </a:lnTo>
                <a:lnTo>
                  <a:pt x="447675" y="192881"/>
                </a:lnTo>
                <a:lnTo>
                  <a:pt x="478631" y="219075"/>
                </a:lnTo>
                <a:lnTo>
                  <a:pt x="500062" y="240506"/>
                </a:lnTo>
                <a:lnTo>
                  <a:pt x="528637" y="276225"/>
                </a:lnTo>
                <a:lnTo>
                  <a:pt x="545306" y="304800"/>
                </a:lnTo>
                <a:lnTo>
                  <a:pt x="554831" y="333375"/>
                </a:lnTo>
                <a:lnTo>
                  <a:pt x="561975" y="361950"/>
                </a:lnTo>
                <a:lnTo>
                  <a:pt x="566737" y="397669"/>
                </a:lnTo>
                <a:lnTo>
                  <a:pt x="573881" y="466725"/>
                </a:lnTo>
                <a:lnTo>
                  <a:pt x="573881" y="566738"/>
                </a:lnTo>
                <a:cubicBezTo>
                  <a:pt x="573087" y="604838"/>
                  <a:pt x="572294" y="642938"/>
                  <a:pt x="571500" y="681038"/>
                </a:cubicBezTo>
                <a:lnTo>
                  <a:pt x="571500" y="709613"/>
                </a:lnTo>
                <a:lnTo>
                  <a:pt x="438150" y="728663"/>
                </a:lnTo>
                <a:lnTo>
                  <a:pt x="388143" y="626269"/>
                </a:lnTo>
                <a:lnTo>
                  <a:pt x="340518" y="535781"/>
                </a:lnTo>
                <a:lnTo>
                  <a:pt x="271462" y="4143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5" name="フリーフォーム 34">
            <a:extLst>
              <a:ext uri="{FF2B5EF4-FFF2-40B4-BE49-F238E27FC236}">
                <a16:creationId xmlns:a16="http://schemas.microsoft.com/office/drawing/2014/main" id="{680B1AAC-CC76-4BF0-B931-7D068205B707}"/>
              </a:ext>
            </a:extLst>
          </p:cNvPr>
          <p:cNvSpPr/>
          <p:nvPr/>
        </p:nvSpPr>
        <p:spPr>
          <a:xfrm>
            <a:off x="5297488" y="2373313"/>
            <a:ext cx="669925" cy="787400"/>
          </a:xfrm>
          <a:custGeom>
            <a:avLst/>
            <a:gdLst>
              <a:gd name="connsiteX0" fmla="*/ 242888 w 669132"/>
              <a:gd name="connsiteY0" fmla="*/ 352425 h 785813"/>
              <a:gd name="connsiteX1" fmla="*/ 188119 w 669132"/>
              <a:gd name="connsiteY1" fmla="*/ 457200 h 785813"/>
              <a:gd name="connsiteX2" fmla="*/ 140494 w 669132"/>
              <a:gd name="connsiteY2" fmla="*/ 540544 h 785813"/>
              <a:gd name="connsiteX3" fmla="*/ 85725 w 669132"/>
              <a:gd name="connsiteY3" fmla="*/ 635794 h 785813"/>
              <a:gd name="connsiteX4" fmla="*/ 0 w 669132"/>
              <a:gd name="connsiteY4" fmla="*/ 785813 h 785813"/>
              <a:gd name="connsiteX5" fmla="*/ 104775 w 669132"/>
              <a:gd name="connsiteY5" fmla="*/ 771525 h 785813"/>
              <a:gd name="connsiteX6" fmla="*/ 254794 w 669132"/>
              <a:gd name="connsiteY6" fmla="*/ 619125 h 785813"/>
              <a:gd name="connsiteX7" fmla="*/ 297657 w 669132"/>
              <a:gd name="connsiteY7" fmla="*/ 573882 h 785813"/>
              <a:gd name="connsiteX8" fmla="*/ 342900 w 669132"/>
              <a:gd name="connsiteY8" fmla="*/ 523875 h 785813"/>
              <a:gd name="connsiteX9" fmla="*/ 388144 w 669132"/>
              <a:gd name="connsiteY9" fmla="*/ 478632 h 785813"/>
              <a:gd name="connsiteX10" fmla="*/ 440532 w 669132"/>
              <a:gd name="connsiteY10" fmla="*/ 428625 h 785813"/>
              <a:gd name="connsiteX11" fmla="*/ 483394 w 669132"/>
              <a:gd name="connsiteY11" fmla="*/ 390525 h 785813"/>
              <a:gd name="connsiteX12" fmla="*/ 523875 w 669132"/>
              <a:gd name="connsiteY12" fmla="*/ 357188 h 785813"/>
              <a:gd name="connsiteX13" fmla="*/ 569119 w 669132"/>
              <a:gd name="connsiteY13" fmla="*/ 326232 h 785813"/>
              <a:gd name="connsiteX14" fmla="*/ 609600 w 669132"/>
              <a:gd name="connsiteY14" fmla="*/ 304800 h 785813"/>
              <a:gd name="connsiteX15" fmla="*/ 635794 w 669132"/>
              <a:gd name="connsiteY15" fmla="*/ 292894 h 785813"/>
              <a:gd name="connsiteX16" fmla="*/ 657225 w 669132"/>
              <a:gd name="connsiteY16" fmla="*/ 276225 h 785813"/>
              <a:gd name="connsiteX17" fmla="*/ 666750 w 669132"/>
              <a:gd name="connsiteY17" fmla="*/ 259557 h 785813"/>
              <a:gd name="connsiteX18" fmla="*/ 669132 w 669132"/>
              <a:gd name="connsiteY18" fmla="*/ 242888 h 785813"/>
              <a:gd name="connsiteX19" fmla="*/ 669132 w 669132"/>
              <a:gd name="connsiteY19" fmla="*/ 228600 h 785813"/>
              <a:gd name="connsiteX20" fmla="*/ 659607 w 669132"/>
              <a:gd name="connsiteY20" fmla="*/ 214313 h 785813"/>
              <a:gd name="connsiteX21" fmla="*/ 652463 w 669132"/>
              <a:gd name="connsiteY21" fmla="*/ 204788 h 785813"/>
              <a:gd name="connsiteX22" fmla="*/ 635794 w 669132"/>
              <a:gd name="connsiteY22" fmla="*/ 178594 h 785813"/>
              <a:gd name="connsiteX23" fmla="*/ 611982 w 669132"/>
              <a:gd name="connsiteY23" fmla="*/ 152400 h 785813"/>
              <a:gd name="connsiteX24" fmla="*/ 581025 w 669132"/>
              <a:gd name="connsiteY24" fmla="*/ 128588 h 785813"/>
              <a:gd name="connsiteX25" fmla="*/ 545307 w 669132"/>
              <a:gd name="connsiteY25" fmla="*/ 107157 h 785813"/>
              <a:gd name="connsiteX26" fmla="*/ 504825 w 669132"/>
              <a:gd name="connsiteY26" fmla="*/ 85725 h 785813"/>
              <a:gd name="connsiteX27" fmla="*/ 457200 w 669132"/>
              <a:gd name="connsiteY27" fmla="*/ 66675 h 785813"/>
              <a:gd name="connsiteX28" fmla="*/ 390525 w 669132"/>
              <a:gd name="connsiteY28" fmla="*/ 45244 h 785813"/>
              <a:gd name="connsiteX29" fmla="*/ 326232 w 669132"/>
              <a:gd name="connsiteY29" fmla="*/ 28575 h 785813"/>
              <a:gd name="connsiteX30" fmla="*/ 228600 w 669132"/>
              <a:gd name="connsiteY30" fmla="*/ 4763 h 785813"/>
              <a:gd name="connsiteX31" fmla="*/ 200025 w 669132"/>
              <a:gd name="connsiteY31" fmla="*/ 0 h 785813"/>
              <a:gd name="connsiteX32" fmla="*/ 178594 w 669132"/>
              <a:gd name="connsiteY32" fmla="*/ 0 h 785813"/>
              <a:gd name="connsiteX33" fmla="*/ 164307 w 669132"/>
              <a:gd name="connsiteY33" fmla="*/ 2382 h 785813"/>
              <a:gd name="connsiteX34" fmla="*/ 161925 w 669132"/>
              <a:gd name="connsiteY34" fmla="*/ 11907 h 785813"/>
              <a:gd name="connsiteX35" fmla="*/ 164307 w 669132"/>
              <a:gd name="connsiteY35" fmla="*/ 26194 h 785813"/>
              <a:gd name="connsiteX36" fmla="*/ 180975 w 669132"/>
              <a:gd name="connsiteY36" fmla="*/ 47625 h 785813"/>
              <a:gd name="connsiteX37" fmla="*/ 219075 w 669132"/>
              <a:gd name="connsiteY37" fmla="*/ 73819 h 785813"/>
              <a:gd name="connsiteX38" fmla="*/ 242888 w 669132"/>
              <a:gd name="connsiteY38" fmla="*/ 92869 h 785813"/>
              <a:gd name="connsiteX39" fmla="*/ 261938 w 669132"/>
              <a:gd name="connsiteY39" fmla="*/ 114300 h 785813"/>
              <a:gd name="connsiteX40" fmla="*/ 276225 w 669132"/>
              <a:gd name="connsiteY40" fmla="*/ 138113 h 785813"/>
              <a:gd name="connsiteX41" fmla="*/ 288132 w 669132"/>
              <a:gd name="connsiteY41" fmla="*/ 164307 h 785813"/>
              <a:gd name="connsiteX42" fmla="*/ 292894 w 669132"/>
              <a:gd name="connsiteY42" fmla="*/ 190500 h 785813"/>
              <a:gd name="connsiteX43" fmla="*/ 292894 w 669132"/>
              <a:gd name="connsiteY43" fmla="*/ 223838 h 785813"/>
              <a:gd name="connsiteX44" fmla="*/ 283369 w 669132"/>
              <a:gd name="connsiteY44" fmla="*/ 259557 h 785813"/>
              <a:gd name="connsiteX45" fmla="*/ 242888 w 669132"/>
              <a:gd name="connsiteY45" fmla="*/ 352425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669132" h="785813">
                <a:moveTo>
                  <a:pt x="242888" y="352425"/>
                </a:moveTo>
                <a:lnTo>
                  <a:pt x="188119" y="457200"/>
                </a:lnTo>
                <a:lnTo>
                  <a:pt x="140494" y="540544"/>
                </a:lnTo>
                <a:lnTo>
                  <a:pt x="85725" y="635794"/>
                </a:lnTo>
                <a:lnTo>
                  <a:pt x="0" y="785813"/>
                </a:lnTo>
                <a:lnTo>
                  <a:pt x="104775" y="771525"/>
                </a:lnTo>
                <a:lnTo>
                  <a:pt x="254794" y="619125"/>
                </a:lnTo>
                <a:lnTo>
                  <a:pt x="297657" y="573882"/>
                </a:lnTo>
                <a:lnTo>
                  <a:pt x="342900" y="523875"/>
                </a:lnTo>
                <a:lnTo>
                  <a:pt x="388144" y="478632"/>
                </a:lnTo>
                <a:lnTo>
                  <a:pt x="440532" y="428625"/>
                </a:lnTo>
                <a:lnTo>
                  <a:pt x="483394" y="390525"/>
                </a:lnTo>
                <a:lnTo>
                  <a:pt x="523875" y="357188"/>
                </a:lnTo>
                <a:lnTo>
                  <a:pt x="569119" y="326232"/>
                </a:lnTo>
                <a:lnTo>
                  <a:pt x="609600" y="304800"/>
                </a:lnTo>
                <a:lnTo>
                  <a:pt x="635794" y="292894"/>
                </a:lnTo>
                <a:lnTo>
                  <a:pt x="657225" y="276225"/>
                </a:lnTo>
                <a:lnTo>
                  <a:pt x="666750" y="259557"/>
                </a:lnTo>
                <a:lnTo>
                  <a:pt x="669132" y="242888"/>
                </a:lnTo>
                <a:lnTo>
                  <a:pt x="669132" y="228600"/>
                </a:lnTo>
                <a:lnTo>
                  <a:pt x="659607" y="214313"/>
                </a:lnTo>
                <a:lnTo>
                  <a:pt x="652463" y="204788"/>
                </a:lnTo>
                <a:lnTo>
                  <a:pt x="635794" y="178594"/>
                </a:lnTo>
                <a:lnTo>
                  <a:pt x="611982" y="152400"/>
                </a:lnTo>
                <a:lnTo>
                  <a:pt x="581025" y="128588"/>
                </a:lnTo>
                <a:lnTo>
                  <a:pt x="545307" y="107157"/>
                </a:lnTo>
                <a:lnTo>
                  <a:pt x="504825" y="85725"/>
                </a:lnTo>
                <a:lnTo>
                  <a:pt x="457200" y="66675"/>
                </a:lnTo>
                <a:lnTo>
                  <a:pt x="390525" y="45244"/>
                </a:lnTo>
                <a:lnTo>
                  <a:pt x="326232" y="28575"/>
                </a:lnTo>
                <a:lnTo>
                  <a:pt x="228600" y="4763"/>
                </a:lnTo>
                <a:lnTo>
                  <a:pt x="200025" y="0"/>
                </a:lnTo>
                <a:lnTo>
                  <a:pt x="178594" y="0"/>
                </a:lnTo>
                <a:lnTo>
                  <a:pt x="164307" y="2382"/>
                </a:lnTo>
                <a:lnTo>
                  <a:pt x="161925" y="11907"/>
                </a:lnTo>
                <a:lnTo>
                  <a:pt x="164307" y="26194"/>
                </a:lnTo>
                <a:lnTo>
                  <a:pt x="180975" y="47625"/>
                </a:lnTo>
                <a:lnTo>
                  <a:pt x="219075" y="73819"/>
                </a:lnTo>
                <a:lnTo>
                  <a:pt x="242888" y="92869"/>
                </a:lnTo>
                <a:lnTo>
                  <a:pt x="261938" y="114300"/>
                </a:lnTo>
                <a:lnTo>
                  <a:pt x="276225" y="138113"/>
                </a:lnTo>
                <a:lnTo>
                  <a:pt x="288132" y="164307"/>
                </a:lnTo>
                <a:lnTo>
                  <a:pt x="292894" y="190500"/>
                </a:lnTo>
                <a:lnTo>
                  <a:pt x="292894" y="223838"/>
                </a:lnTo>
                <a:lnTo>
                  <a:pt x="283369" y="259557"/>
                </a:lnTo>
                <a:lnTo>
                  <a:pt x="242888" y="3524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6" name="フリーフォーム 35">
            <a:extLst>
              <a:ext uri="{FF2B5EF4-FFF2-40B4-BE49-F238E27FC236}">
                <a16:creationId xmlns:a16="http://schemas.microsoft.com/office/drawing/2014/main" id="{B1E74EBD-7467-41EB-A181-A04167F30D7D}"/>
              </a:ext>
            </a:extLst>
          </p:cNvPr>
          <p:cNvSpPr/>
          <p:nvPr/>
        </p:nvSpPr>
        <p:spPr>
          <a:xfrm>
            <a:off x="3646488" y="3135313"/>
            <a:ext cx="561975" cy="1343025"/>
          </a:xfrm>
          <a:custGeom>
            <a:avLst/>
            <a:gdLst>
              <a:gd name="connsiteX0" fmla="*/ 209550 w 561975"/>
              <a:gd name="connsiteY0" fmla="*/ 561975 h 1343025"/>
              <a:gd name="connsiteX1" fmla="*/ 192881 w 561975"/>
              <a:gd name="connsiteY1" fmla="*/ 488157 h 1343025"/>
              <a:gd name="connsiteX2" fmla="*/ 176212 w 561975"/>
              <a:gd name="connsiteY2" fmla="*/ 423863 h 1343025"/>
              <a:gd name="connsiteX3" fmla="*/ 154781 w 561975"/>
              <a:gd name="connsiteY3" fmla="*/ 350044 h 1343025"/>
              <a:gd name="connsiteX4" fmla="*/ 130969 w 561975"/>
              <a:gd name="connsiteY4" fmla="*/ 283369 h 1343025"/>
              <a:gd name="connsiteX5" fmla="*/ 97631 w 561975"/>
              <a:gd name="connsiteY5" fmla="*/ 204788 h 1343025"/>
              <a:gd name="connsiteX6" fmla="*/ 78581 w 561975"/>
              <a:gd name="connsiteY6" fmla="*/ 166688 h 1343025"/>
              <a:gd name="connsiteX7" fmla="*/ 47625 w 561975"/>
              <a:gd name="connsiteY7" fmla="*/ 116682 h 1343025"/>
              <a:gd name="connsiteX8" fmla="*/ 26194 w 561975"/>
              <a:gd name="connsiteY8" fmla="*/ 90488 h 1343025"/>
              <a:gd name="connsiteX9" fmla="*/ 9525 w 561975"/>
              <a:gd name="connsiteY9" fmla="*/ 64294 h 1343025"/>
              <a:gd name="connsiteX10" fmla="*/ 0 w 561975"/>
              <a:gd name="connsiteY10" fmla="*/ 33338 h 1343025"/>
              <a:gd name="connsiteX11" fmla="*/ 0 w 561975"/>
              <a:gd name="connsiteY11" fmla="*/ 14288 h 1343025"/>
              <a:gd name="connsiteX12" fmla="*/ 4762 w 561975"/>
              <a:gd name="connsiteY12" fmla="*/ 4763 h 1343025"/>
              <a:gd name="connsiteX13" fmla="*/ 21431 w 561975"/>
              <a:gd name="connsiteY13" fmla="*/ 2382 h 1343025"/>
              <a:gd name="connsiteX14" fmla="*/ 42862 w 561975"/>
              <a:gd name="connsiteY14" fmla="*/ 0 h 1343025"/>
              <a:gd name="connsiteX15" fmla="*/ 59531 w 561975"/>
              <a:gd name="connsiteY15" fmla="*/ 7144 h 1343025"/>
              <a:gd name="connsiteX16" fmla="*/ 121444 w 561975"/>
              <a:gd name="connsiteY16" fmla="*/ 33338 h 1343025"/>
              <a:gd name="connsiteX17" fmla="*/ 230981 w 561975"/>
              <a:gd name="connsiteY17" fmla="*/ 73819 h 1343025"/>
              <a:gd name="connsiteX18" fmla="*/ 297656 w 561975"/>
              <a:gd name="connsiteY18" fmla="*/ 95250 h 1343025"/>
              <a:gd name="connsiteX19" fmla="*/ 381000 w 561975"/>
              <a:gd name="connsiteY19" fmla="*/ 250032 h 1343025"/>
              <a:gd name="connsiteX20" fmla="*/ 409575 w 561975"/>
              <a:gd name="connsiteY20" fmla="*/ 369094 h 1343025"/>
              <a:gd name="connsiteX21" fmla="*/ 454819 w 561975"/>
              <a:gd name="connsiteY21" fmla="*/ 566738 h 1343025"/>
              <a:gd name="connsiteX22" fmla="*/ 457200 w 561975"/>
              <a:gd name="connsiteY22" fmla="*/ 588169 h 1343025"/>
              <a:gd name="connsiteX23" fmla="*/ 473869 w 561975"/>
              <a:gd name="connsiteY23" fmla="*/ 697707 h 1343025"/>
              <a:gd name="connsiteX24" fmla="*/ 507206 w 561975"/>
              <a:gd name="connsiteY24" fmla="*/ 885825 h 1343025"/>
              <a:gd name="connsiteX25" fmla="*/ 547687 w 561975"/>
              <a:gd name="connsiteY25" fmla="*/ 1102519 h 1343025"/>
              <a:gd name="connsiteX26" fmla="*/ 557212 w 561975"/>
              <a:gd name="connsiteY26" fmla="*/ 1188244 h 1343025"/>
              <a:gd name="connsiteX27" fmla="*/ 561975 w 561975"/>
              <a:gd name="connsiteY27" fmla="*/ 1216819 h 1343025"/>
              <a:gd name="connsiteX28" fmla="*/ 554831 w 561975"/>
              <a:gd name="connsiteY28" fmla="*/ 1259682 h 1343025"/>
              <a:gd name="connsiteX29" fmla="*/ 535781 w 561975"/>
              <a:gd name="connsiteY29" fmla="*/ 1302544 h 1343025"/>
              <a:gd name="connsiteX30" fmla="*/ 519112 w 561975"/>
              <a:gd name="connsiteY30" fmla="*/ 1323975 h 1343025"/>
              <a:gd name="connsiteX31" fmla="*/ 495300 w 561975"/>
              <a:gd name="connsiteY31" fmla="*/ 1338263 h 1343025"/>
              <a:gd name="connsiteX32" fmla="*/ 478631 w 561975"/>
              <a:gd name="connsiteY32" fmla="*/ 1343025 h 1343025"/>
              <a:gd name="connsiteX33" fmla="*/ 454819 w 561975"/>
              <a:gd name="connsiteY33" fmla="*/ 1343025 h 1343025"/>
              <a:gd name="connsiteX34" fmla="*/ 431006 w 561975"/>
              <a:gd name="connsiteY34" fmla="*/ 1333500 h 1343025"/>
              <a:gd name="connsiteX35" fmla="*/ 404812 w 561975"/>
              <a:gd name="connsiteY35" fmla="*/ 1314450 h 1343025"/>
              <a:gd name="connsiteX36" fmla="*/ 378619 w 561975"/>
              <a:gd name="connsiteY36" fmla="*/ 1290638 h 1343025"/>
              <a:gd name="connsiteX37" fmla="*/ 359569 w 561975"/>
              <a:gd name="connsiteY37" fmla="*/ 1266825 h 1343025"/>
              <a:gd name="connsiteX38" fmla="*/ 333375 w 561975"/>
              <a:gd name="connsiteY38" fmla="*/ 1219200 h 1343025"/>
              <a:gd name="connsiteX39" fmla="*/ 316706 w 561975"/>
              <a:gd name="connsiteY39" fmla="*/ 1188244 h 1343025"/>
              <a:gd name="connsiteX40" fmla="*/ 311944 w 561975"/>
              <a:gd name="connsiteY40" fmla="*/ 1140619 h 1343025"/>
              <a:gd name="connsiteX41" fmla="*/ 302419 w 561975"/>
              <a:gd name="connsiteY41" fmla="*/ 1071563 h 1343025"/>
              <a:gd name="connsiteX42" fmla="*/ 290512 w 561975"/>
              <a:gd name="connsiteY42" fmla="*/ 978694 h 1343025"/>
              <a:gd name="connsiteX43" fmla="*/ 276225 w 561975"/>
              <a:gd name="connsiteY43" fmla="*/ 892969 h 1343025"/>
              <a:gd name="connsiteX44" fmla="*/ 254794 w 561975"/>
              <a:gd name="connsiteY44" fmla="*/ 771525 h 1343025"/>
              <a:gd name="connsiteX45" fmla="*/ 238125 w 561975"/>
              <a:gd name="connsiteY45" fmla="*/ 678657 h 1343025"/>
              <a:gd name="connsiteX46" fmla="*/ 209550 w 561975"/>
              <a:gd name="connsiteY46" fmla="*/ 561975 h 1343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561975" h="1343025">
                <a:moveTo>
                  <a:pt x="209550" y="561975"/>
                </a:moveTo>
                <a:lnTo>
                  <a:pt x="192881" y="488157"/>
                </a:lnTo>
                <a:lnTo>
                  <a:pt x="176212" y="423863"/>
                </a:lnTo>
                <a:lnTo>
                  <a:pt x="154781" y="350044"/>
                </a:lnTo>
                <a:lnTo>
                  <a:pt x="130969" y="283369"/>
                </a:lnTo>
                <a:lnTo>
                  <a:pt x="97631" y="204788"/>
                </a:lnTo>
                <a:lnTo>
                  <a:pt x="78581" y="166688"/>
                </a:lnTo>
                <a:lnTo>
                  <a:pt x="47625" y="116682"/>
                </a:lnTo>
                <a:lnTo>
                  <a:pt x="26194" y="90488"/>
                </a:lnTo>
                <a:lnTo>
                  <a:pt x="9525" y="64294"/>
                </a:lnTo>
                <a:lnTo>
                  <a:pt x="0" y="33338"/>
                </a:lnTo>
                <a:lnTo>
                  <a:pt x="0" y="14288"/>
                </a:lnTo>
                <a:lnTo>
                  <a:pt x="4762" y="4763"/>
                </a:lnTo>
                <a:lnTo>
                  <a:pt x="21431" y="2382"/>
                </a:lnTo>
                <a:lnTo>
                  <a:pt x="42862" y="0"/>
                </a:lnTo>
                <a:lnTo>
                  <a:pt x="59531" y="7144"/>
                </a:lnTo>
                <a:lnTo>
                  <a:pt x="121444" y="33338"/>
                </a:lnTo>
                <a:lnTo>
                  <a:pt x="230981" y="73819"/>
                </a:lnTo>
                <a:lnTo>
                  <a:pt x="297656" y="95250"/>
                </a:lnTo>
                <a:lnTo>
                  <a:pt x="381000" y="250032"/>
                </a:lnTo>
                <a:lnTo>
                  <a:pt x="409575" y="369094"/>
                </a:lnTo>
                <a:lnTo>
                  <a:pt x="454819" y="566738"/>
                </a:lnTo>
                <a:lnTo>
                  <a:pt x="457200" y="588169"/>
                </a:lnTo>
                <a:lnTo>
                  <a:pt x="473869" y="697707"/>
                </a:lnTo>
                <a:lnTo>
                  <a:pt x="507206" y="885825"/>
                </a:lnTo>
                <a:lnTo>
                  <a:pt x="547687" y="1102519"/>
                </a:lnTo>
                <a:lnTo>
                  <a:pt x="557212" y="1188244"/>
                </a:lnTo>
                <a:lnTo>
                  <a:pt x="561975" y="1216819"/>
                </a:lnTo>
                <a:lnTo>
                  <a:pt x="554831" y="1259682"/>
                </a:lnTo>
                <a:lnTo>
                  <a:pt x="535781" y="1302544"/>
                </a:lnTo>
                <a:lnTo>
                  <a:pt x="519112" y="1323975"/>
                </a:lnTo>
                <a:lnTo>
                  <a:pt x="495300" y="1338263"/>
                </a:lnTo>
                <a:lnTo>
                  <a:pt x="478631" y="1343025"/>
                </a:lnTo>
                <a:lnTo>
                  <a:pt x="454819" y="1343025"/>
                </a:lnTo>
                <a:lnTo>
                  <a:pt x="431006" y="1333500"/>
                </a:lnTo>
                <a:lnTo>
                  <a:pt x="404812" y="1314450"/>
                </a:lnTo>
                <a:lnTo>
                  <a:pt x="378619" y="1290638"/>
                </a:lnTo>
                <a:lnTo>
                  <a:pt x="359569" y="1266825"/>
                </a:lnTo>
                <a:lnTo>
                  <a:pt x="333375" y="1219200"/>
                </a:lnTo>
                <a:lnTo>
                  <a:pt x="316706" y="1188244"/>
                </a:lnTo>
                <a:lnTo>
                  <a:pt x="311944" y="1140619"/>
                </a:lnTo>
                <a:lnTo>
                  <a:pt x="302419" y="1071563"/>
                </a:lnTo>
                <a:lnTo>
                  <a:pt x="290512" y="978694"/>
                </a:lnTo>
                <a:lnTo>
                  <a:pt x="276225" y="892969"/>
                </a:lnTo>
                <a:lnTo>
                  <a:pt x="254794" y="771525"/>
                </a:lnTo>
                <a:lnTo>
                  <a:pt x="238125" y="678657"/>
                </a:lnTo>
                <a:lnTo>
                  <a:pt x="209550" y="561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7" name="フリーフォーム 36">
            <a:extLst>
              <a:ext uri="{FF2B5EF4-FFF2-40B4-BE49-F238E27FC236}">
                <a16:creationId xmlns:a16="http://schemas.microsoft.com/office/drawing/2014/main" id="{8EC87E2E-66A2-4345-9F5F-201003AD0F88}"/>
              </a:ext>
            </a:extLst>
          </p:cNvPr>
          <p:cNvSpPr/>
          <p:nvPr/>
        </p:nvSpPr>
        <p:spPr>
          <a:xfrm>
            <a:off x="3897313" y="2960688"/>
            <a:ext cx="2813050" cy="1330325"/>
          </a:xfrm>
          <a:custGeom>
            <a:avLst/>
            <a:gdLst>
              <a:gd name="connsiteX0" fmla="*/ 883444 w 2812257"/>
              <a:gd name="connsiteY0" fmla="*/ 359569 h 1331119"/>
              <a:gd name="connsiteX1" fmla="*/ 711994 w 2812257"/>
              <a:gd name="connsiteY1" fmla="*/ 383381 h 1331119"/>
              <a:gd name="connsiteX2" fmla="*/ 583407 w 2812257"/>
              <a:gd name="connsiteY2" fmla="*/ 402431 h 1331119"/>
              <a:gd name="connsiteX3" fmla="*/ 445294 w 2812257"/>
              <a:gd name="connsiteY3" fmla="*/ 421481 h 1331119"/>
              <a:gd name="connsiteX4" fmla="*/ 309563 w 2812257"/>
              <a:gd name="connsiteY4" fmla="*/ 440531 h 1331119"/>
              <a:gd name="connsiteX5" fmla="*/ 266700 w 2812257"/>
              <a:gd name="connsiteY5" fmla="*/ 445294 h 1331119"/>
              <a:gd name="connsiteX6" fmla="*/ 219075 w 2812257"/>
              <a:gd name="connsiteY6" fmla="*/ 445294 h 1331119"/>
              <a:gd name="connsiteX7" fmla="*/ 71438 w 2812257"/>
              <a:gd name="connsiteY7" fmla="*/ 447675 h 1331119"/>
              <a:gd name="connsiteX8" fmla="*/ 0 w 2812257"/>
              <a:gd name="connsiteY8" fmla="*/ 259556 h 1331119"/>
              <a:gd name="connsiteX9" fmla="*/ 54769 w 2812257"/>
              <a:gd name="connsiteY9" fmla="*/ 273844 h 1331119"/>
              <a:gd name="connsiteX10" fmla="*/ 107157 w 2812257"/>
              <a:gd name="connsiteY10" fmla="*/ 285750 h 1331119"/>
              <a:gd name="connsiteX11" fmla="*/ 152400 w 2812257"/>
              <a:gd name="connsiteY11" fmla="*/ 290512 h 1331119"/>
              <a:gd name="connsiteX12" fmla="*/ 214313 w 2812257"/>
              <a:gd name="connsiteY12" fmla="*/ 290512 h 1331119"/>
              <a:gd name="connsiteX13" fmla="*/ 330994 w 2812257"/>
              <a:gd name="connsiteY13" fmla="*/ 278606 h 1331119"/>
              <a:gd name="connsiteX14" fmla="*/ 526257 w 2812257"/>
              <a:gd name="connsiteY14" fmla="*/ 247650 h 1331119"/>
              <a:gd name="connsiteX15" fmla="*/ 666750 w 2812257"/>
              <a:gd name="connsiteY15" fmla="*/ 221456 h 1331119"/>
              <a:gd name="connsiteX16" fmla="*/ 947738 w 2812257"/>
              <a:gd name="connsiteY16" fmla="*/ 183356 h 1331119"/>
              <a:gd name="connsiteX17" fmla="*/ 1169194 w 2812257"/>
              <a:gd name="connsiteY17" fmla="*/ 152400 h 1331119"/>
              <a:gd name="connsiteX18" fmla="*/ 1354932 w 2812257"/>
              <a:gd name="connsiteY18" fmla="*/ 126206 h 1331119"/>
              <a:gd name="connsiteX19" fmla="*/ 1478757 w 2812257"/>
              <a:gd name="connsiteY19" fmla="*/ 109537 h 1331119"/>
              <a:gd name="connsiteX20" fmla="*/ 1571625 w 2812257"/>
              <a:gd name="connsiteY20" fmla="*/ 88106 h 1331119"/>
              <a:gd name="connsiteX21" fmla="*/ 1733550 w 2812257"/>
              <a:gd name="connsiteY21" fmla="*/ 78581 h 1331119"/>
              <a:gd name="connsiteX22" fmla="*/ 2021682 w 2812257"/>
              <a:gd name="connsiteY22" fmla="*/ 54769 h 1331119"/>
              <a:gd name="connsiteX23" fmla="*/ 2257425 w 2812257"/>
              <a:gd name="connsiteY23" fmla="*/ 33337 h 1331119"/>
              <a:gd name="connsiteX24" fmla="*/ 2531269 w 2812257"/>
              <a:gd name="connsiteY24" fmla="*/ 2381 h 1331119"/>
              <a:gd name="connsiteX25" fmla="*/ 2557463 w 2812257"/>
              <a:gd name="connsiteY25" fmla="*/ 0 h 1331119"/>
              <a:gd name="connsiteX26" fmla="*/ 2607469 w 2812257"/>
              <a:gd name="connsiteY26" fmla="*/ 9525 h 1331119"/>
              <a:gd name="connsiteX27" fmla="*/ 2645569 w 2812257"/>
              <a:gd name="connsiteY27" fmla="*/ 28575 h 1331119"/>
              <a:gd name="connsiteX28" fmla="*/ 2671763 w 2812257"/>
              <a:gd name="connsiteY28" fmla="*/ 47625 h 1331119"/>
              <a:gd name="connsiteX29" fmla="*/ 2700338 w 2812257"/>
              <a:gd name="connsiteY29" fmla="*/ 73819 h 1331119"/>
              <a:gd name="connsiteX30" fmla="*/ 2719388 w 2812257"/>
              <a:gd name="connsiteY30" fmla="*/ 95250 h 1331119"/>
              <a:gd name="connsiteX31" fmla="*/ 2750344 w 2812257"/>
              <a:gd name="connsiteY31" fmla="*/ 133350 h 1331119"/>
              <a:gd name="connsiteX32" fmla="*/ 2783682 w 2812257"/>
              <a:gd name="connsiteY32" fmla="*/ 183356 h 1331119"/>
              <a:gd name="connsiteX33" fmla="*/ 2809875 w 2812257"/>
              <a:gd name="connsiteY33" fmla="*/ 238125 h 1331119"/>
              <a:gd name="connsiteX34" fmla="*/ 2812257 w 2812257"/>
              <a:gd name="connsiteY34" fmla="*/ 271462 h 1331119"/>
              <a:gd name="connsiteX35" fmla="*/ 2812257 w 2812257"/>
              <a:gd name="connsiteY35" fmla="*/ 309562 h 1331119"/>
              <a:gd name="connsiteX36" fmla="*/ 2790825 w 2812257"/>
              <a:gd name="connsiteY36" fmla="*/ 354806 h 1331119"/>
              <a:gd name="connsiteX37" fmla="*/ 2726532 w 2812257"/>
              <a:gd name="connsiteY37" fmla="*/ 466725 h 1331119"/>
              <a:gd name="connsiteX38" fmla="*/ 2721769 w 2812257"/>
              <a:gd name="connsiteY38" fmla="*/ 483394 h 1331119"/>
              <a:gd name="connsiteX39" fmla="*/ 2690813 w 2812257"/>
              <a:gd name="connsiteY39" fmla="*/ 676275 h 1331119"/>
              <a:gd name="connsiteX40" fmla="*/ 2662238 w 2812257"/>
              <a:gd name="connsiteY40" fmla="*/ 850106 h 1331119"/>
              <a:gd name="connsiteX41" fmla="*/ 2636044 w 2812257"/>
              <a:gd name="connsiteY41" fmla="*/ 1014412 h 1331119"/>
              <a:gd name="connsiteX42" fmla="*/ 2619375 w 2812257"/>
              <a:gd name="connsiteY42" fmla="*/ 1102519 h 1331119"/>
              <a:gd name="connsiteX43" fmla="*/ 2600325 w 2812257"/>
              <a:gd name="connsiteY43" fmla="*/ 1166812 h 1331119"/>
              <a:gd name="connsiteX44" fmla="*/ 2578894 w 2812257"/>
              <a:gd name="connsiteY44" fmla="*/ 1214437 h 1331119"/>
              <a:gd name="connsiteX45" fmla="*/ 2559844 w 2812257"/>
              <a:gd name="connsiteY45" fmla="*/ 1247775 h 1331119"/>
              <a:gd name="connsiteX46" fmla="*/ 2538413 w 2812257"/>
              <a:gd name="connsiteY46" fmla="*/ 1276350 h 1331119"/>
              <a:gd name="connsiteX47" fmla="*/ 2521744 w 2812257"/>
              <a:gd name="connsiteY47" fmla="*/ 1290637 h 1331119"/>
              <a:gd name="connsiteX48" fmla="*/ 2493169 w 2812257"/>
              <a:gd name="connsiteY48" fmla="*/ 1307306 h 1331119"/>
              <a:gd name="connsiteX49" fmla="*/ 2464594 w 2812257"/>
              <a:gd name="connsiteY49" fmla="*/ 1314450 h 1331119"/>
              <a:gd name="connsiteX50" fmla="*/ 2428875 w 2812257"/>
              <a:gd name="connsiteY50" fmla="*/ 1321594 h 1331119"/>
              <a:gd name="connsiteX51" fmla="*/ 2414588 w 2812257"/>
              <a:gd name="connsiteY51" fmla="*/ 1326356 h 1331119"/>
              <a:gd name="connsiteX52" fmla="*/ 2393157 w 2812257"/>
              <a:gd name="connsiteY52" fmla="*/ 1331119 h 1331119"/>
              <a:gd name="connsiteX53" fmla="*/ 2374107 w 2812257"/>
              <a:gd name="connsiteY53" fmla="*/ 1331119 h 1331119"/>
              <a:gd name="connsiteX54" fmla="*/ 2355057 w 2812257"/>
              <a:gd name="connsiteY54" fmla="*/ 1321594 h 1331119"/>
              <a:gd name="connsiteX55" fmla="*/ 2336007 w 2812257"/>
              <a:gd name="connsiteY55" fmla="*/ 1300162 h 1331119"/>
              <a:gd name="connsiteX56" fmla="*/ 2324100 w 2812257"/>
              <a:gd name="connsiteY56" fmla="*/ 1276350 h 1331119"/>
              <a:gd name="connsiteX57" fmla="*/ 2338388 w 2812257"/>
              <a:gd name="connsiteY57" fmla="*/ 1143000 h 1331119"/>
              <a:gd name="connsiteX58" fmla="*/ 2357438 w 2812257"/>
              <a:gd name="connsiteY58" fmla="*/ 1023937 h 1331119"/>
              <a:gd name="connsiteX59" fmla="*/ 2381250 w 2812257"/>
              <a:gd name="connsiteY59" fmla="*/ 869156 h 1331119"/>
              <a:gd name="connsiteX60" fmla="*/ 2412207 w 2812257"/>
              <a:gd name="connsiteY60" fmla="*/ 666750 h 1331119"/>
              <a:gd name="connsiteX61" fmla="*/ 2412207 w 2812257"/>
              <a:gd name="connsiteY61" fmla="*/ 607219 h 1331119"/>
              <a:gd name="connsiteX62" fmla="*/ 2416969 w 2812257"/>
              <a:gd name="connsiteY62" fmla="*/ 497681 h 1331119"/>
              <a:gd name="connsiteX63" fmla="*/ 2424113 w 2812257"/>
              <a:gd name="connsiteY63" fmla="*/ 407194 h 1331119"/>
              <a:gd name="connsiteX64" fmla="*/ 2431257 w 2812257"/>
              <a:gd name="connsiteY64" fmla="*/ 328612 h 1331119"/>
              <a:gd name="connsiteX65" fmla="*/ 2431257 w 2812257"/>
              <a:gd name="connsiteY65" fmla="*/ 300037 h 1331119"/>
              <a:gd name="connsiteX66" fmla="*/ 2426494 w 2812257"/>
              <a:gd name="connsiteY66" fmla="*/ 271462 h 1331119"/>
              <a:gd name="connsiteX67" fmla="*/ 2421732 w 2812257"/>
              <a:gd name="connsiteY67" fmla="*/ 242887 h 1331119"/>
              <a:gd name="connsiteX68" fmla="*/ 2412207 w 2812257"/>
              <a:gd name="connsiteY68" fmla="*/ 221456 h 1331119"/>
              <a:gd name="connsiteX69" fmla="*/ 2407444 w 2812257"/>
              <a:gd name="connsiteY69" fmla="*/ 209550 h 1331119"/>
              <a:gd name="connsiteX70" fmla="*/ 2395538 w 2812257"/>
              <a:gd name="connsiteY70" fmla="*/ 197644 h 1331119"/>
              <a:gd name="connsiteX71" fmla="*/ 2369344 w 2812257"/>
              <a:gd name="connsiteY71" fmla="*/ 185737 h 1331119"/>
              <a:gd name="connsiteX72" fmla="*/ 2347913 w 2812257"/>
              <a:gd name="connsiteY72" fmla="*/ 180975 h 1331119"/>
              <a:gd name="connsiteX73" fmla="*/ 2295525 w 2812257"/>
              <a:gd name="connsiteY73" fmla="*/ 185737 h 1331119"/>
              <a:gd name="connsiteX74" fmla="*/ 2109788 w 2812257"/>
              <a:gd name="connsiteY74" fmla="*/ 204787 h 1331119"/>
              <a:gd name="connsiteX75" fmla="*/ 1883569 w 2812257"/>
              <a:gd name="connsiteY75" fmla="*/ 228600 h 1331119"/>
              <a:gd name="connsiteX76" fmla="*/ 1685925 w 2812257"/>
              <a:gd name="connsiteY76" fmla="*/ 250031 h 1331119"/>
              <a:gd name="connsiteX77" fmla="*/ 1421607 w 2812257"/>
              <a:gd name="connsiteY77" fmla="*/ 280987 h 1331119"/>
              <a:gd name="connsiteX78" fmla="*/ 1314450 w 2812257"/>
              <a:gd name="connsiteY78" fmla="*/ 292894 h 1331119"/>
              <a:gd name="connsiteX79" fmla="*/ 1031082 w 2812257"/>
              <a:gd name="connsiteY79" fmla="*/ 338137 h 1331119"/>
              <a:gd name="connsiteX80" fmla="*/ 883444 w 2812257"/>
              <a:gd name="connsiteY80" fmla="*/ 359569 h 133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2812257" h="1331119">
                <a:moveTo>
                  <a:pt x="883444" y="359569"/>
                </a:moveTo>
                <a:lnTo>
                  <a:pt x="711994" y="383381"/>
                </a:lnTo>
                <a:lnTo>
                  <a:pt x="583407" y="402431"/>
                </a:lnTo>
                <a:lnTo>
                  <a:pt x="445294" y="421481"/>
                </a:lnTo>
                <a:lnTo>
                  <a:pt x="309563" y="440531"/>
                </a:lnTo>
                <a:lnTo>
                  <a:pt x="266700" y="445294"/>
                </a:lnTo>
                <a:lnTo>
                  <a:pt x="219075" y="445294"/>
                </a:lnTo>
                <a:lnTo>
                  <a:pt x="71438" y="447675"/>
                </a:lnTo>
                <a:lnTo>
                  <a:pt x="0" y="259556"/>
                </a:lnTo>
                <a:lnTo>
                  <a:pt x="54769" y="273844"/>
                </a:lnTo>
                <a:lnTo>
                  <a:pt x="107157" y="285750"/>
                </a:lnTo>
                <a:lnTo>
                  <a:pt x="152400" y="290512"/>
                </a:lnTo>
                <a:lnTo>
                  <a:pt x="214313" y="290512"/>
                </a:lnTo>
                <a:lnTo>
                  <a:pt x="330994" y="278606"/>
                </a:lnTo>
                <a:lnTo>
                  <a:pt x="526257" y="247650"/>
                </a:lnTo>
                <a:lnTo>
                  <a:pt x="666750" y="221456"/>
                </a:lnTo>
                <a:lnTo>
                  <a:pt x="947738" y="183356"/>
                </a:lnTo>
                <a:lnTo>
                  <a:pt x="1169194" y="152400"/>
                </a:lnTo>
                <a:lnTo>
                  <a:pt x="1354932" y="126206"/>
                </a:lnTo>
                <a:lnTo>
                  <a:pt x="1478757" y="109537"/>
                </a:lnTo>
                <a:lnTo>
                  <a:pt x="1571625" y="88106"/>
                </a:lnTo>
                <a:lnTo>
                  <a:pt x="1733550" y="78581"/>
                </a:lnTo>
                <a:lnTo>
                  <a:pt x="2021682" y="54769"/>
                </a:lnTo>
                <a:lnTo>
                  <a:pt x="2257425" y="33337"/>
                </a:lnTo>
                <a:lnTo>
                  <a:pt x="2531269" y="2381"/>
                </a:lnTo>
                <a:lnTo>
                  <a:pt x="2557463" y="0"/>
                </a:lnTo>
                <a:lnTo>
                  <a:pt x="2607469" y="9525"/>
                </a:lnTo>
                <a:lnTo>
                  <a:pt x="2645569" y="28575"/>
                </a:lnTo>
                <a:lnTo>
                  <a:pt x="2671763" y="47625"/>
                </a:lnTo>
                <a:lnTo>
                  <a:pt x="2700338" y="73819"/>
                </a:lnTo>
                <a:lnTo>
                  <a:pt x="2719388" y="95250"/>
                </a:lnTo>
                <a:lnTo>
                  <a:pt x="2750344" y="133350"/>
                </a:lnTo>
                <a:lnTo>
                  <a:pt x="2783682" y="183356"/>
                </a:lnTo>
                <a:lnTo>
                  <a:pt x="2809875" y="238125"/>
                </a:lnTo>
                <a:lnTo>
                  <a:pt x="2812257" y="271462"/>
                </a:lnTo>
                <a:lnTo>
                  <a:pt x="2812257" y="309562"/>
                </a:lnTo>
                <a:lnTo>
                  <a:pt x="2790825" y="354806"/>
                </a:lnTo>
                <a:lnTo>
                  <a:pt x="2726532" y="466725"/>
                </a:lnTo>
                <a:lnTo>
                  <a:pt x="2721769" y="483394"/>
                </a:lnTo>
                <a:lnTo>
                  <a:pt x="2690813" y="676275"/>
                </a:lnTo>
                <a:lnTo>
                  <a:pt x="2662238" y="850106"/>
                </a:lnTo>
                <a:lnTo>
                  <a:pt x="2636044" y="1014412"/>
                </a:lnTo>
                <a:lnTo>
                  <a:pt x="2619375" y="1102519"/>
                </a:lnTo>
                <a:lnTo>
                  <a:pt x="2600325" y="1166812"/>
                </a:lnTo>
                <a:lnTo>
                  <a:pt x="2578894" y="1214437"/>
                </a:lnTo>
                <a:lnTo>
                  <a:pt x="2559844" y="1247775"/>
                </a:lnTo>
                <a:lnTo>
                  <a:pt x="2538413" y="1276350"/>
                </a:lnTo>
                <a:lnTo>
                  <a:pt x="2521744" y="1290637"/>
                </a:lnTo>
                <a:lnTo>
                  <a:pt x="2493169" y="1307306"/>
                </a:lnTo>
                <a:lnTo>
                  <a:pt x="2464594" y="1314450"/>
                </a:lnTo>
                <a:lnTo>
                  <a:pt x="2428875" y="1321594"/>
                </a:lnTo>
                <a:lnTo>
                  <a:pt x="2414588" y="1326356"/>
                </a:lnTo>
                <a:lnTo>
                  <a:pt x="2393157" y="1331119"/>
                </a:lnTo>
                <a:lnTo>
                  <a:pt x="2374107" y="1331119"/>
                </a:lnTo>
                <a:lnTo>
                  <a:pt x="2355057" y="1321594"/>
                </a:lnTo>
                <a:lnTo>
                  <a:pt x="2336007" y="1300162"/>
                </a:lnTo>
                <a:lnTo>
                  <a:pt x="2324100" y="1276350"/>
                </a:lnTo>
                <a:lnTo>
                  <a:pt x="2338388" y="1143000"/>
                </a:lnTo>
                <a:lnTo>
                  <a:pt x="2357438" y="1023937"/>
                </a:lnTo>
                <a:lnTo>
                  <a:pt x="2381250" y="869156"/>
                </a:lnTo>
                <a:lnTo>
                  <a:pt x="2412207" y="666750"/>
                </a:lnTo>
                <a:lnTo>
                  <a:pt x="2412207" y="607219"/>
                </a:lnTo>
                <a:lnTo>
                  <a:pt x="2416969" y="497681"/>
                </a:lnTo>
                <a:lnTo>
                  <a:pt x="2424113" y="407194"/>
                </a:lnTo>
                <a:lnTo>
                  <a:pt x="2431257" y="328612"/>
                </a:lnTo>
                <a:lnTo>
                  <a:pt x="2431257" y="300037"/>
                </a:lnTo>
                <a:lnTo>
                  <a:pt x="2426494" y="271462"/>
                </a:lnTo>
                <a:lnTo>
                  <a:pt x="2421732" y="242887"/>
                </a:lnTo>
                <a:lnTo>
                  <a:pt x="2412207" y="221456"/>
                </a:lnTo>
                <a:lnTo>
                  <a:pt x="2407444" y="209550"/>
                </a:lnTo>
                <a:lnTo>
                  <a:pt x="2395538" y="197644"/>
                </a:lnTo>
                <a:lnTo>
                  <a:pt x="2369344" y="185737"/>
                </a:lnTo>
                <a:lnTo>
                  <a:pt x="2347913" y="180975"/>
                </a:lnTo>
                <a:lnTo>
                  <a:pt x="2295525" y="185737"/>
                </a:lnTo>
                <a:lnTo>
                  <a:pt x="2109788" y="204787"/>
                </a:lnTo>
                <a:lnTo>
                  <a:pt x="1883569" y="228600"/>
                </a:lnTo>
                <a:lnTo>
                  <a:pt x="1685925" y="250031"/>
                </a:lnTo>
                <a:lnTo>
                  <a:pt x="1421607" y="280987"/>
                </a:lnTo>
                <a:lnTo>
                  <a:pt x="1314450" y="292894"/>
                </a:lnTo>
                <a:lnTo>
                  <a:pt x="1031082" y="338137"/>
                </a:lnTo>
                <a:lnTo>
                  <a:pt x="883444" y="3595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9" name="フリーフォーム 38">
            <a:extLst>
              <a:ext uri="{FF2B5EF4-FFF2-40B4-BE49-F238E27FC236}">
                <a16:creationId xmlns:a16="http://schemas.microsoft.com/office/drawing/2014/main" id="{46301CBB-9C41-4E4F-BA3C-A90568140485}"/>
              </a:ext>
            </a:extLst>
          </p:cNvPr>
          <p:cNvSpPr/>
          <p:nvPr/>
        </p:nvSpPr>
        <p:spPr>
          <a:xfrm>
            <a:off x="4903788" y="3201988"/>
            <a:ext cx="400050" cy="1000125"/>
          </a:xfrm>
          <a:custGeom>
            <a:avLst/>
            <a:gdLst>
              <a:gd name="connsiteX0" fmla="*/ 142875 w 400050"/>
              <a:gd name="connsiteY0" fmla="*/ 754857 h 1000125"/>
              <a:gd name="connsiteX1" fmla="*/ 138112 w 400050"/>
              <a:gd name="connsiteY1" fmla="*/ 695325 h 1000125"/>
              <a:gd name="connsiteX2" fmla="*/ 133350 w 400050"/>
              <a:gd name="connsiteY2" fmla="*/ 638175 h 1000125"/>
              <a:gd name="connsiteX3" fmla="*/ 128587 w 400050"/>
              <a:gd name="connsiteY3" fmla="*/ 585788 h 1000125"/>
              <a:gd name="connsiteX4" fmla="*/ 133350 w 400050"/>
              <a:gd name="connsiteY4" fmla="*/ 442913 h 1000125"/>
              <a:gd name="connsiteX5" fmla="*/ 130969 w 400050"/>
              <a:gd name="connsiteY5" fmla="*/ 388144 h 1000125"/>
              <a:gd name="connsiteX6" fmla="*/ 130969 w 400050"/>
              <a:gd name="connsiteY6" fmla="*/ 357188 h 1000125"/>
              <a:gd name="connsiteX7" fmla="*/ 126206 w 400050"/>
              <a:gd name="connsiteY7" fmla="*/ 314325 h 1000125"/>
              <a:gd name="connsiteX8" fmla="*/ 119062 w 400050"/>
              <a:gd name="connsiteY8" fmla="*/ 259557 h 1000125"/>
              <a:gd name="connsiteX9" fmla="*/ 109537 w 400050"/>
              <a:gd name="connsiteY9" fmla="*/ 211932 h 1000125"/>
              <a:gd name="connsiteX10" fmla="*/ 100012 w 400050"/>
              <a:gd name="connsiteY10" fmla="*/ 178594 h 1000125"/>
              <a:gd name="connsiteX11" fmla="*/ 85725 w 400050"/>
              <a:gd name="connsiteY11" fmla="*/ 140494 h 1000125"/>
              <a:gd name="connsiteX12" fmla="*/ 66675 w 400050"/>
              <a:gd name="connsiteY12" fmla="*/ 109538 h 1000125"/>
              <a:gd name="connsiteX13" fmla="*/ 0 w 400050"/>
              <a:gd name="connsiteY13" fmla="*/ 42863 h 1000125"/>
              <a:gd name="connsiteX14" fmla="*/ 297656 w 400050"/>
              <a:gd name="connsiteY14" fmla="*/ 0 h 1000125"/>
              <a:gd name="connsiteX15" fmla="*/ 364331 w 400050"/>
              <a:gd name="connsiteY15" fmla="*/ 78582 h 1000125"/>
              <a:gd name="connsiteX16" fmla="*/ 383381 w 400050"/>
              <a:gd name="connsiteY16" fmla="*/ 104775 h 1000125"/>
              <a:gd name="connsiteX17" fmla="*/ 397669 w 400050"/>
              <a:gd name="connsiteY17" fmla="*/ 133350 h 1000125"/>
              <a:gd name="connsiteX18" fmla="*/ 400050 w 400050"/>
              <a:gd name="connsiteY18" fmla="*/ 152400 h 1000125"/>
              <a:gd name="connsiteX19" fmla="*/ 397669 w 400050"/>
              <a:gd name="connsiteY19" fmla="*/ 171450 h 1000125"/>
              <a:gd name="connsiteX20" fmla="*/ 378619 w 400050"/>
              <a:gd name="connsiteY20" fmla="*/ 269082 h 1000125"/>
              <a:gd name="connsiteX21" fmla="*/ 357187 w 400050"/>
              <a:gd name="connsiteY21" fmla="*/ 395288 h 1000125"/>
              <a:gd name="connsiteX22" fmla="*/ 354806 w 400050"/>
              <a:gd name="connsiteY22" fmla="*/ 683419 h 1000125"/>
              <a:gd name="connsiteX23" fmla="*/ 357187 w 400050"/>
              <a:gd name="connsiteY23" fmla="*/ 983457 h 1000125"/>
              <a:gd name="connsiteX24" fmla="*/ 161925 w 400050"/>
              <a:gd name="connsiteY24" fmla="*/ 1000125 h 1000125"/>
              <a:gd name="connsiteX25" fmla="*/ 142875 w 400050"/>
              <a:gd name="connsiteY25" fmla="*/ 754857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00050" h="1000125">
                <a:moveTo>
                  <a:pt x="142875" y="754857"/>
                </a:moveTo>
                <a:lnTo>
                  <a:pt x="138112" y="695325"/>
                </a:lnTo>
                <a:lnTo>
                  <a:pt x="133350" y="638175"/>
                </a:lnTo>
                <a:lnTo>
                  <a:pt x="128587" y="585788"/>
                </a:lnTo>
                <a:lnTo>
                  <a:pt x="133350" y="442913"/>
                </a:lnTo>
                <a:cubicBezTo>
                  <a:pt x="132556" y="424657"/>
                  <a:pt x="131763" y="406400"/>
                  <a:pt x="130969" y="388144"/>
                </a:cubicBezTo>
                <a:lnTo>
                  <a:pt x="130969" y="357188"/>
                </a:lnTo>
                <a:lnTo>
                  <a:pt x="126206" y="314325"/>
                </a:lnTo>
                <a:lnTo>
                  <a:pt x="119062" y="259557"/>
                </a:lnTo>
                <a:lnTo>
                  <a:pt x="109537" y="211932"/>
                </a:lnTo>
                <a:lnTo>
                  <a:pt x="100012" y="178594"/>
                </a:lnTo>
                <a:lnTo>
                  <a:pt x="85725" y="140494"/>
                </a:lnTo>
                <a:lnTo>
                  <a:pt x="66675" y="109538"/>
                </a:lnTo>
                <a:lnTo>
                  <a:pt x="0" y="42863"/>
                </a:lnTo>
                <a:lnTo>
                  <a:pt x="297656" y="0"/>
                </a:lnTo>
                <a:lnTo>
                  <a:pt x="364331" y="78582"/>
                </a:lnTo>
                <a:lnTo>
                  <a:pt x="383381" y="104775"/>
                </a:lnTo>
                <a:lnTo>
                  <a:pt x="397669" y="133350"/>
                </a:lnTo>
                <a:lnTo>
                  <a:pt x="400050" y="152400"/>
                </a:lnTo>
                <a:lnTo>
                  <a:pt x="397669" y="171450"/>
                </a:lnTo>
                <a:lnTo>
                  <a:pt x="378619" y="269082"/>
                </a:lnTo>
                <a:lnTo>
                  <a:pt x="357187" y="395288"/>
                </a:lnTo>
                <a:cubicBezTo>
                  <a:pt x="356393" y="491332"/>
                  <a:pt x="355600" y="587375"/>
                  <a:pt x="354806" y="683419"/>
                </a:cubicBezTo>
                <a:cubicBezTo>
                  <a:pt x="355600" y="783432"/>
                  <a:pt x="356393" y="883444"/>
                  <a:pt x="357187" y="983457"/>
                </a:cubicBezTo>
                <a:lnTo>
                  <a:pt x="161925" y="1000125"/>
                </a:lnTo>
                <a:lnTo>
                  <a:pt x="142875" y="75485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8" name="フリーフォーム 37">
            <a:extLst>
              <a:ext uri="{FF2B5EF4-FFF2-40B4-BE49-F238E27FC236}">
                <a16:creationId xmlns:a16="http://schemas.microsoft.com/office/drawing/2014/main" id="{A532260A-8D6B-4FFF-A474-06CF447D606F}"/>
              </a:ext>
            </a:extLst>
          </p:cNvPr>
          <p:cNvSpPr/>
          <p:nvPr/>
        </p:nvSpPr>
        <p:spPr>
          <a:xfrm>
            <a:off x="4033838" y="3503613"/>
            <a:ext cx="2346325" cy="393700"/>
          </a:xfrm>
          <a:custGeom>
            <a:avLst/>
            <a:gdLst>
              <a:gd name="connsiteX0" fmla="*/ 1816893 w 2345531"/>
              <a:gd name="connsiteY0" fmla="*/ 23812 h 395287"/>
              <a:gd name="connsiteX1" fmla="*/ 1600200 w 2345531"/>
              <a:gd name="connsiteY1" fmla="*/ 45244 h 395287"/>
              <a:gd name="connsiteX2" fmla="*/ 1435893 w 2345531"/>
              <a:gd name="connsiteY2" fmla="*/ 61912 h 395287"/>
              <a:gd name="connsiteX3" fmla="*/ 1269206 w 2345531"/>
              <a:gd name="connsiteY3" fmla="*/ 78581 h 395287"/>
              <a:gd name="connsiteX4" fmla="*/ 1193006 w 2345531"/>
              <a:gd name="connsiteY4" fmla="*/ 85725 h 395287"/>
              <a:gd name="connsiteX5" fmla="*/ 1026318 w 2345531"/>
              <a:gd name="connsiteY5" fmla="*/ 121444 h 395287"/>
              <a:gd name="connsiteX6" fmla="*/ 947737 w 2345531"/>
              <a:gd name="connsiteY6" fmla="*/ 135731 h 395287"/>
              <a:gd name="connsiteX7" fmla="*/ 816768 w 2345531"/>
              <a:gd name="connsiteY7" fmla="*/ 159544 h 395287"/>
              <a:gd name="connsiteX8" fmla="*/ 616743 w 2345531"/>
              <a:gd name="connsiteY8" fmla="*/ 188119 h 395287"/>
              <a:gd name="connsiteX9" fmla="*/ 497681 w 2345531"/>
              <a:gd name="connsiteY9" fmla="*/ 200025 h 395287"/>
              <a:gd name="connsiteX10" fmla="*/ 392906 w 2345531"/>
              <a:gd name="connsiteY10" fmla="*/ 209550 h 395287"/>
              <a:gd name="connsiteX11" fmla="*/ 302418 w 2345531"/>
              <a:gd name="connsiteY11" fmla="*/ 214312 h 395287"/>
              <a:gd name="connsiteX12" fmla="*/ 240506 w 2345531"/>
              <a:gd name="connsiteY12" fmla="*/ 216694 h 395287"/>
              <a:gd name="connsiteX13" fmla="*/ 209550 w 2345531"/>
              <a:gd name="connsiteY13" fmla="*/ 214312 h 395287"/>
              <a:gd name="connsiteX14" fmla="*/ 152400 w 2345531"/>
              <a:gd name="connsiteY14" fmla="*/ 207169 h 395287"/>
              <a:gd name="connsiteX15" fmla="*/ 0 w 2345531"/>
              <a:gd name="connsiteY15" fmla="*/ 185737 h 395287"/>
              <a:gd name="connsiteX16" fmla="*/ 28575 w 2345531"/>
              <a:gd name="connsiteY16" fmla="*/ 338137 h 395287"/>
              <a:gd name="connsiteX17" fmla="*/ 152400 w 2345531"/>
              <a:gd name="connsiteY17" fmla="*/ 369094 h 395287"/>
              <a:gd name="connsiteX18" fmla="*/ 242887 w 2345531"/>
              <a:gd name="connsiteY18" fmla="*/ 395287 h 395287"/>
              <a:gd name="connsiteX19" fmla="*/ 273843 w 2345531"/>
              <a:gd name="connsiteY19" fmla="*/ 392906 h 395287"/>
              <a:gd name="connsiteX20" fmla="*/ 409575 w 2345531"/>
              <a:gd name="connsiteY20" fmla="*/ 376237 h 395287"/>
              <a:gd name="connsiteX21" fmla="*/ 569118 w 2345531"/>
              <a:gd name="connsiteY21" fmla="*/ 357187 h 395287"/>
              <a:gd name="connsiteX22" fmla="*/ 759618 w 2345531"/>
              <a:gd name="connsiteY22" fmla="*/ 333375 h 395287"/>
              <a:gd name="connsiteX23" fmla="*/ 923925 w 2345531"/>
              <a:gd name="connsiteY23" fmla="*/ 314325 h 395287"/>
              <a:gd name="connsiteX24" fmla="*/ 1031081 w 2345531"/>
              <a:gd name="connsiteY24" fmla="*/ 302419 h 395287"/>
              <a:gd name="connsiteX25" fmla="*/ 1262062 w 2345531"/>
              <a:gd name="connsiteY25" fmla="*/ 280987 h 395287"/>
              <a:gd name="connsiteX26" fmla="*/ 1471612 w 2345531"/>
              <a:gd name="connsiteY26" fmla="*/ 261937 h 395287"/>
              <a:gd name="connsiteX27" fmla="*/ 1700212 w 2345531"/>
              <a:gd name="connsiteY27" fmla="*/ 238125 h 395287"/>
              <a:gd name="connsiteX28" fmla="*/ 1895475 w 2345531"/>
              <a:gd name="connsiteY28" fmla="*/ 219075 h 395287"/>
              <a:gd name="connsiteX29" fmla="*/ 2126456 w 2345531"/>
              <a:gd name="connsiteY29" fmla="*/ 195262 h 395287"/>
              <a:gd name="connsiteX30" fmla="*/ 2171700 w 2345531"/>
              <a:gd name="connsiteY30" fmla="*/ 185737 h 395287"/>
              <a:gd name="connsiteX31" fmla="*/ 2228850 w 2345531"/>
              <a:gd name="connsiteY31" fmla="*/ 166687 h 395287"/>
              <a:gd name="connsiteX32" fmla="*/ 2333625 w 2345531"/>
              <a:gd name="connsiteY32" fmla="*/ 138112 h 395287"/>
              <a:gd name="connsiteX33" fmla="*/ 2345531 w 2345531"/>
              <a:gd name="connsiteY33" fmla="*/ 135731 h 395287"/>
              <a:gd name="connsiteX34" fmla="*/ 2345531 w 2345531"/>
              <a:gd name="connsiteY34" fmla="*/ 57150 h 395287"/>
              <a:gd name="connsiteX35" fmla="*/ 2255043 w 2345531"/>
              <a:gd name="connsiteY35" fmla="*/ 33337 h 395287"/>
              <a:gd name="connsiteX36" fmla="*/ 2197893 w 2345531"/>
              <a:gd name="connsiteY36" fmla="*/ 16669 h 395287"/>
              <a:gd name="connsiteX37" fmla="*/ 2150268 w 2345531"/>
              <a:gd name="connsiteY37" fmla="*/ 7144 h 395287"/>
              <a:gd name="connsiteX38" fmla="*/ 2093118 w 2345531"/>
              <a:gd name="connsiteY38" fmla="*/ 0 h 395287"/>
              <a:gd name="connsiteX39" fmla="*/ 2043112 w 2345531"/>
              <a:gd name="connsiteY39" fmla="*/ 0 h 395287"/>
              <a:gd name="connsiteX40" fmla="*/ 1993106 w 2345531"/>
              <a:gd name="connsiteY40" fmla="*/ 0 h 395287"/>
              <a:gd name="connsiteX41" fmla="*/ 1931193 w 2345531"/>
              <a:gd name="connsiteY41" fmla="*/ 7144 h 395287"/>
              <a:gd name="connsiteX42" fmla="*/ 1878806 w 2345531"/>
              <a:gd name="connsiteY42" fmla="*/ 16669 h 395287"/>
              <a:gd name="connsiteX43" fmla="*/ 1816893 w 2345531"/>
              <a:gd name="connsiteY43" fmla="*/ 23812 h 395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45531" h="395287">
                <a:moveTo>
                  <a:pt x="1816893" y="23812"/>
                </a:moveTo>
                <a:lnTo>
                  <a:pt x="1600200" y="45244"/>
                </a:lnTo>
                <a:lnTo>
                  <a:pt x="1435893" y="61912"/>
                </a:lnTo>
                <a:lnTo>
                  <a:pt x="1269206" y="78581"/>
                </a:lnTo>
                <a:lnTo>
                  <a:pt x="1193006" y="85725"/>
                </a:lnTo>
                <a:lnTo>
                  <a:pt x="1026318" y="121444"/>
                </a:lnTo>
                <a:lnTo>
                  <a:pt x="947737" y="135731"/>
                </a:lnTo>
                <a:lnTo>
                  <a:pt x="816768" y="159544"/>
                </a:lnTo>
                <a:lnTo>
                  <a:pt x="616743" y="188119"/>
                </a:lnTo>
                <a:lnTo>
                  <a:pt x="497681" y="200025"/>
                </a:lnTo>
                <a:lnTo>
                  <a:pt x="392906" y="209550"/>
                </a:lnTo>
                <a:lnTo>
                  <a:pt x="302418" y="214312"/>
                </a:lnTo>
                <a:lnTo>
                  <a:pt x="240506" y="216694"/>
                </a:lnTo>
                <a:lnTo>
                  <a:pt x="209550" y="214312"/>
                </a:lnTo>
                <a:lnTo>
                  <a:pt x="152400" y="207169"/>
                </a:lnTo>
                <a:lnTo>
                  <a:pt x="0" y="185737"/>
                </a:lnTo>
                <a:lnTo>
                  <a:pt x="28575" y="338137"/>
                </a:lnTo>
                <a:lnTo>
                  <a:pt x="152400" y="369094"/>
                </a:lnTo>
                <a:lnTo>
                  <a:pt x="242887" y="395287"/>
                </a:lnTo>
                <a:lnTo>
                  <a:pt x="273843" y="392906"/>
                </a:lnTo>
                <a:lnTo>
                  <a:pt x="409575" y="376237"/>
                </a:lnTo>
                <a:lnTo>
                  <a:pt x="569118" y="357187"/>
                </a:lnTo>
                <a:lnTo>
                  <a:pt x="759618" y="333375"/>
                </a:lnTo>
                <a:lnTo>
                  <a:pt x="923925" y="314325"/>
                </a:lnTo>
                <a:lnTo>
                  <a:pt x="1031081" y="302419"/>
                </a:lnTo>
                <a:lnTo>
                  <a:pt x="1262062" y="280987"/>
                </a:lnTo>
                <a:lnTo>
                  <a:pt x="1471612" y="261937"/>
                </a:lnTo>
                <a:lnTo>
                  <a:pt x="1700212" y="238125"/>
                </a:lnTo>
                <a:lnTo>
                  <a:pt x="1895475" y="219075"/>
                </a:lnTo>
                <a:lnTo>
                  <a:pt x="2126456" y="195262"/>
                </a:lnTo>
                <a:lnTo>
                  <a:pt x="2171700" y="185737"/>
                </a:lnTo>
                <a:lnTo>
                  <a:pt x="2228850" y="166687"/>
                </a:lnTo>
                <a:lnTo>
                  <a:pt x="2333625" y="138112"/>
                </a:lnTo>
                <a:lnTo>
                  <a:pt x="2345531" y="135731"/>
                </a:lnTo>
                <a:lnTo>
                  <a:pt x="2345531" y="57150"/>
                </a:lnTo>
                <a:lnTo>
                  <a:pt x="2255043" y="33337"/>
                </a:lnTo>
                <a:lnTo>
                  <a:pt x="2197893" y="16669"/>
                </a:lnTo>
                <a:lnTo>
                  <a:pt x="2150268" y="7144"/>
                </a:lnTo>
                <a:lnTo>
                  <a:pt x="2093118" y="0"/>
                </a:lnTo>
                <a:lnTo>
                  <a:pt x="2043112" y="0"/>
                </a:lnTo>
                <a:lnTo>
                  <a:pt x="1993106" y="0"/>
                </a:lnTo>
                <a:lnTo>
                  <a:pt x="1931193" y="7144"/>
                </a:lnTo>
                <a:lnTo>
                  <a:pt x="1878806" y="16669"/>
                </a:lnTo>
                <a:lnTo>
                  <a:pt x="1816893" y="238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0" name="フリーフォーム 39">
            <a:extLst>
              <a:ext uri="{FF2B5EF4-FFF2-40B4-BE49-F238E27FC236}">
                <a16:creationId xmlns:a16="http://schemas.microsoft.com/office/drawing/2014/main" id="{55A4A58B-8F54-40CD-9F3C-5F79739DF294}"/>
              </a:ext>
            </a:extLst>
          </p:cNvPr>
          <p:cNvSpPr/>
          <p:nvPr/>
        </p:nvSpPr>
        <p:spPr>
          <a:xfrm>
            <a:off x="4138613" y="4010025"/>
            <a:ext cx="2157412" cy="363538"/>
          </a:xfrm>
          <a:custGeom>
            <a:avLst/>
            <a:gdLst>
              <a:gd name="connsiteX0" fmla="*/ 1528762 w 2157412"/>
              <a:gd name="connsiteY0" fmla="*/ 250031 h 364331"/>
              <a:gd name="connsiteX1" fmla="*/ 1347787 w 2157412"/>
              <a:gd name="connsiteY1" fmla="*/ 259556 h 364331"/>
              <a:gd name="connsiteX2" fmla="*/ 1152525 w 2157412"/>
              <a:gd name="connsiteY2" fmla="*/ 269081 h 364331"/>
              <a:gd name="connsiteX3" fmla="*/ 969168 w 2157412"/>
              <a:gd name="connsiteY3" fmla="*/ 283369 h 364331"/>
              <a:gd name="connsiteX4" fmla="*/ 764381 w 2157412"/>
              <a:gd name="connsiteY4" fmla="*/ 300038 h 364331"/>
              <a:gd name="connsiteX5" fmla="*/ 542925 w 2157412"/>
              <a:gd name="connsiteY5" fmla="*/ 321469 h 364331"/>
              <a:gd name="connsiteX6" fmla="*/ 376237 w 2157412"/>
              <a:gd name="connsiteY6" fmla="*/ 340519 h 364331"/>
              <a:gd name="connsiteX7" fmla="*/ 238125 w 2157412"/>
              <a:gd name="connsiteY7" fmla="*/ 359569 h 364331"/>
              <a:gd name="connsiteX8" fmla="*/ 190500 w 2157412"/>
              <a:gd name="connsiteY8" fmla="*/ 364331 h 364331"/>
              <a:gd name="connsiteX9" fmla="*/ 169068 w 2157412"/>
              <a:gd name="connsiteY9" fmla="*/ 364331 h 364331"/>
              <a:gd name="connsiteX10" fmla="*/ 140493 w 2157412"/>
              <a:gd name="connsiteY10" fmla="*/ 361950 h 364331"/>
              <a:gd name="connsiteX11" fmla="*/ 111918 w 2157412"/>
              <a:gd name="connsiteY11" fmla="*/ 354806 h 364331"/>
              <a:gd name="connsiteX12" fmla="*/ 85725 w 2157412"/>
              <a:gd name="connsiteY12" fmla="*/ 342900 h 364331"/>
              <a:gd name="connsiteX13" fmla="*/ 52387 w 2157412"/>
              <a:gd name="connsiteY13" fmla="*/ 330994 h 364331"/>
              <a:gd name="connsiteX14" fmla="*/ 2381 w 2157412"/>
              <a:gd name="connsiteY14" fmla="*/ 330994 h 364331"/>
              <a:gd name="connsiteX15" fmla="*/ 0 w 2157412"/>
              <a:gd name="connsiteY15" fmla="*/ 192881 h 364331"/>
              <a:gd name="connsiteX16" fmla="*/ 73818 w 2157412"/>
              <a:gd name="connsiteY16" fmla="*/ 204788 h 364331"/>
              <a:gd name="connsiteX17" fmla="*/ 133350 w 2157412"/>
              <a:gd name="connsiteY17" fmla="*/ 211931 h 364331"/>
              <a:gd name="connsiteX18" fmla="*/ 183356 w 2157412"/>
              <a:gd name="connsiteY18" fmla="*/ 211931 h 364331"/>
              <a:gd name="connsiteX19" fmla="*/ 280987 w 2157412"/>
              <a:gd name="connsiteY19" fmla="*/ 200025 h 364331"/>
              <a:gd name="connsiteX20" fmla="*/ 445293 w 2157412"/>
              <a:gd name="connsiteY20" fmla="*/ 176213 h 364331"/>
              <a:gd name="connsiteX21" fmla="*/ 723900 w 2157412"/>
              <a:gd name="connsiteY21" fmla="*/ 138113 h 364331"/>
              <a:gd name="connsiteX22" fmla="*/ 950118 w 2157412"/>
              <a:gd name="connsiteY22" fmla="*/ 107156 h 364331"/>
              <a:gd name="connsiteX23" fmla="*/ 1212056 w 2157412"/>
              <a:gd name="connsiteY23" fmla="*/ 78581 h 364331"/>
              <a:gd name="connsiteX24" fmla="*/ 1390650 w 2157412"/>
              <a:gd name="connsiteY24" fmla="*/ 64294 h 364331"/>
              <a:gd name="connsiteX25" fmla="*/ 1564481 w 2157412"/>
              <a:gd name="connsiteY25" fmla="*/ 50006 h 364331"/>
              <a:gd name="connsiteX26" fmla="*/ 1650206 w 2157412"/>
              <a:gd name="connsiteY26" fmla="*/ 45244 h 364331"/>
              <a:gd name="connsiteX27" fmla="*/ 1735931 w 2157412"/>
              <a:gd name="connsiteY27" fmla="*/ 30956 h 364331"/>
              <a:gd name="connsiteX28" fmla="*/ 1821656 w 2157412"/>
              <a:gd name="connsiteY28" fmla="*/ 11906 h 364331"/>
              <a:gd name="connsiteX29" fmla="*/ 1854993 w 2157412"/>
              <a:gd name="connsiteY29" fmla="*/ 0 h 364331"/>
              <a:gd name="connsiteX30" fmla="*/ 1909762 w 2157412"/>
              <a:gd name="connsiteY30" fmla="*/ 2381 h 364331"/>
              <a:gd name="connsiteX31" fmla="*/ 1981200 w 2157412"/>
              <a:gd name="connsiteY31" fmla="*/ 19050 h 364331"/>
              <a:gd name="connsiteX32" fmla="*/ 2045493 w 2157412"/>
              <a:gd name="connsiteY32" fmla="*/ 40481 h 364331"/>
              <a:gd name="connsiteX33" fmla="*/ 2157412 w 2157412"/>
              <a:gd name="connsiteY33" fmla="*/ 92869 h 364331"/>
              <a:gd name="connsiteX34" fmla="*/ 2147887 w 2157412"/>
              <a:gd name="connsiteY34" fmla="*/ 221456 h 364331"/>
              <a:gd name="connsiteX35" fmla="*/ 1924050 w 2157412"/>
              <a:gd name="connsiteY35" fmla="*/ 228600 h 364331"/>
              <a:gd name="connsiteX36" fmla="*/ 1676400 w 2157412"/>
              <a:gd name="connsiteY36" fmla="*/ 240506 h 364331"/>
              <a:gd name="connsiteX37" fmla="*/ 1528762 w 2157412"/>
              <a:gd name="connsiteY37" fmla="*/ 250031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2157412" h="364331">
                <a:moveTo>
                  <a:pt x="1528762" y="250031"/>
                </a:moveTo>
                <a:lnTo>
                  <a:pt x="1347787" y="259556"/>
                </a:lnTo>
                <a:lnTo>
                  <a:pt x="1152525" y="269081"/>
                </a:lnTo>
                <a:lnTo>
                  <a:pt x="969168" y="283369"/>
                </a:lnTo>
                <a:lnTo>
                  <a:pt x="764381" y="300038"/>
                </a:lnTo>
                <a:lnTo>
                  <a:pt x="542925" y="321469"/>
                </a:lnTo>
                <a:lnTo>
                  <a:pt x="376237" y="340519"/>
                </a:lnTo>
                <a:lnTo>
                  <a:pt x="238125" y="359569"/>
                </a:lnTo>
                <a:lnTo>
                  <a:pt x="190500" y="364331"/>
                </a:lnTo>
                <a:lnTo>
                  <a:pt x="169068" y="364331"/>
                </a:lnTo>
                <a:lnTo>
                  <a:pt x="140493" y="361950"/>
                </a:lnTo>
                <a:lnTo>
                  <a:pt x="111918" y="354806"/>
                </a:lnTo>
                <a:lnTo>
                  <a:pt x="85725" y="342900"/>
                </a:lnTo>
                <a:lnTo>
                  <a:pt x="52387" y="330994"/>
                </a:lnTo>
                <a:lnTo>
                  <a:pt x="2381" y="330994"/>
                </a:lnTo>
                <a:cubicBezTo>
                  <a:pt x="1587" y="284956"/>
                  <a:pt x="794" y="238919"/>
                  <a:pt x="0" y="192881"/>
                </a:cubicBezTo>
                <a:lnTo>
                  <a:pt x="73818" y="204788"/>
                </a:lnTo>
                <a:lnTo>
                  <a:pt x="133350" y="211931"/>
                </a:lnTo>
                <a:lnTo>
                  <a:pt x="183356" y="211931"/>
                </a:lnTo>
                <a:lnTo>
                  <a:pt x="280987" y="200025"/>
                </a:lnTo>
                <a:lnTo>
                  <a:pt x="445293" y="176213"/>
                </a:lnTo>
                <a:lnTo>
                  <a:pt x="723900" y="138113"/>
                </a:lnTo>
                <a:lnTo>
                  <a:pt x="950118" y="107156"/>
                </a:lnTo>
                <a:lnTo>
                  <a:pt x="1212056" y="78581"/>
                </a:lnTo>
                <a:lnTo>
                  <a:pt x="1390650" y="64294"/>
                </a:lnTo>
                <a:lnTo>
                  <a:pt x="1564481" y="50006"/>
                </a:lnTo>
                <a:lnTo>
                  <a:pt x="1650206" y="45244"/>
                </a:lnTo>
                <a:lnTo>
                  <a:pt x="1735931" y="30956"/>
                </a:lnTo>
                <a:lnTo>
                  <a:pt x="1821656" y="11906"/>
                </a:lnTo>
                <a:lnTo>
                  <a:pt x="1854993" y="0"/>
                </a:lnTo>
                <a:lnTo>
                  <a:pt x="1909762" y="2381"/>
                </a:lnTo>
                <a:lnTo>
                  <a:pt x="1981200" y="19050"/>
                </a:lnTo>
                <a:lnTo>
                  <a:pt x="2045493" y="40481"/>
                </a:lnTo>
                <a:lnTo>
                  <a:pt x="2157412" y="92869"/>
                </a:lnTo>
                <a:lnTo>
                  <a:pt x="2147887" y="221456"/>
                </a:lnTo>
                <a:lnTo>
                  <a:pt x="1924050" y="228600"/>
                </a:lnTo>
                <a:lnTo>
                  <a:pt x="1676400" y="240506"/>
                </a:lnTo>
                <a:lnTo>
                  <a:pt x="1528762" y="2500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1" name="フリーフォーム 40">
            <a:extLst>
              <a:ext uri="{FF2B5EF4-FFF2-40B4-BE49-F238E27FC236}">
                <a16:creationId xmlns:a16="http://schemas.microsoft.com/office/drawing/2014/main" id="{7838DCF8-C26B-42C1-AAF0-315E533BE611}"/>
              </a:ext>
            </a:extLst>
          </p:cNvPr>
          <p:cNvSpPr/>
          <p:nvPr/>
        </p:nvSpPr>
        <p:spPr>
          <a:xfrm>
            <a:off x="3971925" y="4554538"/>
            <a:ext cx="504825" cy="1508125"/>
          </a:xfrm>
          <a:custGeom>
            <a:avLst/>
            <a:gdLst>
              <a:gd name="connsiteX0" fmla="*/ 376238 w 504825"/>
              <a:gd name="connsiteY0" fmla="*/ 345282 h 1507332"/>
              <a:gd name="connsiteX1" fmla="*/ 385763 w 504825"/>
              <a:gd name="connsiteY1" fmla="*/ 500063 h 1507332"/>
              <a:gd name="connsiteX2" fmla="*/ 395288 w 504825"/>
              <a:gd name="connsiteY2" fmla="*/ 659607 h 1507332"/>
              <a:gd name="connsiteX3" fmla="*/ 414338 w 504825"/>
              <a:gd name="connsiteY3" fmla="*/ 750094 h 1507332"/>
              <a:gd name="connsiteX4" fmla="*/ 431006 w 504825"/>
              <a:gd name="connsiteY4" fmla="*/ 921544 h 1507332"/>
              <a:gd name="connsiteX5" fmla="*/ 452438 w 504825"/>
              <a:gd name="connsiteY5" fmla="*/ 1095375 h 1507332"/>
              <a:gd name="connsiteX6" fmla="*/ 464344 w 504825"/>
              <a:gd name="connsiteY6" fmla="*/ 1195388 h 1507332"/>
              <a:gd name="connsiteX7" fmla="*/ 504825 w 504825"/>
              <a:gd name="connsiteY7" fmla="*/ 1328738 h 1507332"/>
              <a:gd name="connsiteX8" fmla="*/ 502444 w 504825"/>
              <a:gd name="connsiteY8" fmla="*/ 1359694 h 1507332"/>
              <a:gd name="connsiteX9" fmla="*/ 490538 w 504825"/>
              <a:gd name="connsiteY9" fmla="*/ 1414463 h 1507332"/>
              <a:gd name="connsiteX10" fmla="*/ 471488 w 504825"/>
              <a:gd name="connsiteY10" fmla="*/ 1469232 h 1507332"/>
              <a:gd name="connsiteX11" fmla="*/ 457200 w 504825"/>
              <a:gd name="connsiteY11" fmla="*/ 1495425 h 1507332"/>
              <a:gd name="connsiteX12" fmla="*/ 445294 w 504825"/>
              <a:gd name="connsiteY12" fmla="*/ 1504950 h 1507332"/>
              <a:gd name="connsiteX13" fmla="*/ 426244 w 504825"/>
              <a:gd name="connsiteY13" fmla="*/ 1507332 h 1507332"/>
              <a:gd name="connsiteX14" fmla="*/ 409575 w 504825"/>
              <a:gd name="connsiteY14" fmla="*/ 1504950 h 1507332"/>
              <a:gd name="connsiteX15" fmla="*/ 385763 w 504825"/>
              <a:gd name="connsiteY15" fmla="*/ 1495425 h 1507332"/>
              <a:gd name="connsiteX16" fmla="*/ 371475 w 504825"/>
              <a:gd name="connsiteY16" fmla="*/ 1488282 h 1507332"/>
              <a:gd name="connsiteX17" fmla="*/ 354806 w 504825"/>
              <a:gd name="connsiteY17" fmla="*/ 1469232 h 1507332"/>
              <a:gd name="connsiteX18" fmla="*/ 330994 w 504825"/>
              <a:gd name="connsiteY18" fmla="*/ 1426369 h 1507332"/>
              <a:gd name="connsiteX19" fmla="*/ 307181 w 504825"/>
              <a:gd name="connsiteY19" fmla="*/ 1378744 h 1507332"/>
              <a:gd name="connsiteX20" fmla="*/ 290513 w 504825"/>
              <a:gd name="connsiteY20" fmla="*/ 1340644 h 1507332"/>
              <a:gd name="connsiteX21" fmla="*/ 269081 w 504825"/>
              <a:gd name="connsiteY21" fmla="*/ 1278732 h 1507332"/>
              <a:gd name="connsiteX22" fmla="*/ 257175 w 504825"/>
              <a:gd name="connsiteY22" fmla="*/ 1221582 h 1507332"/>
              <a:gd name="connsiteX23" fmla="*/ 245269 w 504825"/>
              <a:gd name="connsiteY23" fmla="*/ 1154907 h 1507332"/>
              <a:gd name="connsiteX24" fmla="*/ 235744 w 504825"/>
              <a:gd name="connsiteY24" fmla="*/ 1042988 h 1507332"/>
              <a:gd name="connsiteX25" fmla="*/ 230981 w 504825"/>
              <a:gd name="connsiteY25" fmla="*/ 969169 h 1507332"/>
              <a:gd name="connsiteX26" fmla="*/ 223838 w 504825"/>
              <a:gd name="connsiteY26" fmla="*/ 814388 h 1507332"/>
              <a:gd name="connsiteX27" fmla="*/ 214313 w 504825"/>
              <a:gd name="connsiteY27" fmla="*/ 664369 h 1507332"/>
              <a:gd name="connsiteX28" fmla="*/ 200025 w 504825"/>
              <a:gd name="connsiteY28" fmla="*/ 464344 h 1507332"/>
              <a:gd name="connsiteX29" fmla="*/ 192881 w 504825"/>
              <a:gd name="connsiteY29" fmla="*/ 335757 h 1507332"/>
              <a:gd name="connsiteX30" fmla="*/ 192881 w 504825"/>
              <a:gd name="connsiteY30" fmla="*/ 323850 h 1507332"/>
              <a:gd name="connsiteX31" fmla="*/ 183356 w 504825"/>
              <a:gd name="connsiteY31" fmla="*/ 297657 h 1507332"/>
              <a:gd name="connsiteX32" fmla="*/ 166688 w 504825"/>
              <a:gd name="connsiteY32" fmla="*/ 252413 h 1507332"/>
              <a:gd name="connsiteX33" fmla="*/ 142875 w 504825"/>
              <a:gd name="connsiteY33" fmla="*/ 209550 h 1507332"/>
              <a:gd name="connsiteX34" fmla="*/ 121444 w 504825"/>
              <a:gd name="connsiteY34" fmla="*/ 176213 h 1507332"/>
              <a:gd name="connsiteX35" fmla="*/ 100013 w 504825"/>
              <a:gd name="connsiteY35" fmla="*/ 145257 h 1507332"/>
              <a:gd name="connsiteX36" fmla="*/ 73819 w 504825"/>
              <a:gd name="connsiteY36" fmla="*/ 116682 h 1507332"/>
              <a:gd name="connsiteX37" fmla="*/ 54769 w 504825"/>
              <a:gd name="connsiteY37" fmla="*/ 95250 h 1507332"/>
              <a:gd name="connsiteX38" fmla="*/ 28575 w 504825"/>
              <a:gd name="connsiteY38" fmla="*/ 69057 h 1507332"/>
              <a:gd name="connsiteX39" fmla="*/ 16669 w 504825"/>
              <a:gd name="connsiteY39" fmla="*/ 59532 h 1507332"/>
              <a:gd name="connsiteX40" fmla="*/ 7144 w 504825"/>
              <a:gd name="connsiteY40" fmla="*/ 47625 h 1507332"/>
              <a:gd name="connsiteX41" fmla="*/ 0 w 504825"/>
              <a:gd name="connsiteY41" fmla="*/ 30957 h 1507332"/>
              <a:gd name="connsiteX42" fmla="*/ 0 w 504825"/>
              <a:gd name="connsiteY42" fmla="*/ 14288 h 1507332"/>
              <a:gd name="connsiteX43" fmla="*/ 4763 w 504825"/>
              <a:gd name="connsiteY43" fmla="*/ 2382 h 1507332"/>
              <a:gd name="connsiteX44" fmla="*/ 19050 w 504825"/>
              <a:gd name="connsiteY44" fmla="*/ 0 h 1507332"/>
              <a:gd name="connsiteX45" fmla="*/ 30956 w 504825"/>
              <a:gd name="connsiteY45" fmla="*/ 4763 h 1507332"/>
              <a:gd name="connsiteX46" fmla="*/ 64294 w 504825"/>
              <a:gd name="connsiteY46" fmla="*/ 11907 h 1507332"/>
              <a:gd name="connsiteX47" fmla="*/ 166688 w 504825"/>
              <a:gd name="connsiteY47" fmla="*/ 33338 h 1507332"/>
              <a:gd name="connsiteX48" fmla="*/ 252413 w 504825"/>
              <a:gd name="connsiteY48" fmla="*/ 59532 h 1507332"/>
              <a:gd name="connsiteX49" fmla="*/ 314325 w 504825"/>
              <a:gd name="connsiteY49" fmla="*/ 83344 h 1507332"/>
              <a:gd name="connsiteX50" fmla="*/ 378619 w 504825"/>
              <a:gd name="connsiteY50" fmla="*/ 114300 h 1507332"/>
              <a:gd name="connsiteX51" fmla="*/ 371475 w 504825"/>
              <a:gd name="connsiteY51" fmla="*/ 233363 h 1507332"/>
              <a:gd name="connsiteX52" fmla="*/ 376238 w 504825"/>
              <a:gd name="connsiteY52" fmla="*/ 345282 h 1507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504825" h="1507332">
                <a:moveTo>
                  <a:pt x="376238" y="345282"/>
                </a:moveTo>
                <a:lnTo>
                  <a:pt x="385763" y="500063"/>
                </a:lnTo>
                <a:lnTo>
                  <a:pt x="395288" y="659607"/>
                </a:lnTo>
                <a:lnTo>
                  <a:pt x="414338" y="750094"/>
                </a:lnTo>
                <a:lnTo>
                  <a:pt x="431006" y="921544"/>
                </a:lnTo>
                <a:lnTo>
                  <a:pt x="452438" y="1095375"/>
                </a:lnTo>
                <a:lnTo>
                  <a:pt x="464344" y="1195388"/>
                </a:lnTo>
                <a:lnTo>
                  <a:pt x="504825" y="1328738"/>
                </a:lnTo>
                <a:lnTo>
                  <a:pt x="502444" y="1359694"/>
                </a:lnTo>
                <a:lnTo>
                  <a:pt x="490538" y="1414463"/>
                </a:lnTo>
                <a:lnTo>
                  <a:pt x="471488" y="1469232"/>
                </a:lnTo>
                <a:lnTo>
                  <a:pt x="457200" y="1495425"/>
                </a:lnTo>
                <a:lnTo>
                  <a:pt x="445294" y="1504950"/>
                </a:lnTo>
                <a:lnTo>
                  <a:pt x="426244" y="1507332"/>
                </a:lnTo>
                <a:lnTo>
                  <a:pt x="409575" y="1504950"/>
                </a:lnTo>
                <a:lnTo>
                  <a:pt x="385763" y="1495425"/>
                </a:lnTo>
                <a:lnTo>
                  <a:pt x="371475" y="1488282"/>
                </a:lnTo>
                <a:lnTo>
                  <a:pt x="354806" y="1469232"/>
                </a:lnTo>
                <a:lnTo>
                  <a:pt x="330994" y="1426369"/>
                </a:lnTo>
                <a:lnTo>
                  <a:pt x="307181" y="1378744"/>
                </a:lnTo>
                <a:lnTo>
                  <a:pt x="290513" y="1340644"/>
                </a:lnTo>
                <a:lnTo>
                  <a:pt x="269081" y="1278732"/>
                </a:lnTo>
                <a:lnTo>
                  <a:pt x="257175" y="1221582"/>
                </a:lnTo>
                <a:lnTo>
                  <a:pt x="245269" y="1154907"/>
                </a:lnTo>
                <a:lnTo>
                  <a:pt x="235744" y="1042988"/>
                </a:lnTo>
                <a:lnTo>
                  <a:pt x="230981" y="969169"/>
                </a:lnTo>
                <a:lnTo>
                  <a:pt x="223838" y="814388"/>
                </a:lnTo>
                <a:lnTo>
                  <a:pt x="214313" y="664369"/>
                </a:lnTo>
                <a:lnTo>
                  <a:pt x="200025" y="464344"/>
                </a:lnTo>
                <a:lnTo>
                  <a:pt x="192881" y="335757"/>
                </a:lnTo>
                <a:lnTo>
                  <a:pt x="192881" y="323850"/>
                </a:lnTo>
                <a:lnTo>
                  <a:pt x="183356" y="297657"/>
                </a:lnTo>
                <a:lnTo>
                  <a:pt x="166688" y="252413"/>
                </a:lnTo>
                <a:lnTo>
                  <a:pt x="142875" y="209550"/>
                </a:lnTo>
                <a:lnTo>
                  <a:pt x="121444" y="176213"/>
                </a:lnTo>
                <a:lnTo>
                  <a:pt x="100013" y="145257"/>
                </a:lnTo>
                <a:lnTo>
                  <a:pt x="73819" y="116682"/>
                </a:lnTo>
                <a:lnTo>
                  <a:pt x="54769" y="95250"/>
                </a:lnTo>
                <a:lnTo>
                  <a:pt x="28575" y="69057"/>
                </a:lnTo>
                <a:lnTo>
                  <a:pt x="16669" y="59532"/>
                </a:lnTo>
                <a:lnTo>
                  <a:pt x="7144" y="47625"/>
                </a:lnTo>
                <a:lnTo>
                  <a:pt x="0" y="30957"/>
                </a:lnTo>
                <a:lnTo>
                  <a:pt x="0" y="14288"/>
                </a:lnTo>
                <a:lnTo>
                  <a:pt x="4763" y="2382"/>
                </a:lnTo>
                <a:lnTo>
                  <a:pt x="19050" y="0"/>
                </a:lnTo>
                <a:lnTo>
                  <a:pt x="30956" y="4763"/>
                </a:lnTo>
                <a:lnTo>
                  <a:pt x="64294" y="11907"/>
                </a:lnTo>
                <a:lnTo>
                  <a:pt x="166688" y="33338"/>
                </a:lnTo>
                <a:lnTo>
                  <a:pt x="252413" y="59532"/>
                </a:lnTo>
                <a:lnTo>
                  <a:pt x="314325" y="83344"/>
                </a:lnTo>
                <a:lnTo>
                  <a:pt x="378619" y="114300"/>
                </a:lnTo>
                <a:lnTo>
                  <a:pt x="371475" y="233363"/>
                </a:lnTo>
                <a:lnTo>
                  <a:pt x="376238" y="3452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2" name="フリーフォーム 41">
            <a:extLst>
              <a:ext uri="{FF2B5EF4-FFF2-40B4-BE49-F238E27FC236}">
                <a16:creationId xmlns:a16="http://schemas.microsoft.com/office/drawing/2014/main" id="{26A284B4-C3D8-4CDA-BCB7-ED49F67D7041}"/>
              </a:ext>
            </a:extLst>
          </p:cNvPr>
          <p:cNvSpPr/>
          <p:nvPr/>
        </p:nvSpPr>
        <p:spPr>
          <a:xfrm>
            <a:off x="4287838" y="4478338"/>
            <a:ext cx="2070100" cy="1428750"/>
          </a:xfrm>
          <a:custGeom>
            <a:avLst/>
            <a:gdLst>
              <a:gd name="connsiteX0" fmla="*/ 1200150 w 2069307"/>
              <a:gd name="connsiteY0" fmla="*/ 59532 h 1428750"/>
              <a:gd name="connsiteX1" fmla="*/ 1004888 w 2069307"/>
              <a:gd name="connsiteY1" fmla="*/ 83344 h 1428750"/>
              <a:gd name="connsiteX2" fmla="*/ 804863 w 2069307"/>
              <a:gd name="connsiteY2" fmla="*/ 107157 h 1428750"/>
              <a:gd name="connsiteX3" fmla="*/ 628650 w 2069307"/>
              <a:gd name="connsiteY3" fmla="*/ 130969 h 1428750"/>
              <a:gd name="connsiteX4" fmla="*/ 435769 w 2069307"/>
              <a:gd name="connsiteY4" fmla="*/ 154782 h 1428750"/>
              <a:gd name="connsiteX5" fmla="*/ 247650 w 2069307"/>
              <a:gd name="connsiteY5" fmla="*/ 178594 h 1428750"/>
              <a:gd name="connsiteX6" fmla="*/ 102394 w 2069307"/>
              <a:gd name="connsiteY6" fmla="*/ 197644 h 1428750"/>
              <a:gd name="connsiteX7" fmla="*/ 78582 w 2069307"/>
              <a:gd name="connsiteY7" fmla="*/ 197644 h 1428750"/>
              <a:gd name="connsiteX8" fmla="*/ 59532 w 2069307"/>
              <a:gd name="connsiteY8" fmla="*/ 192882 h 1428750"/>
              <a:gd name="connsiteX9" fmla="*/ 33338 w 2069307"/>
              <a:gd name="connsiteY9" fmla="*/ 178594 h 1428750"/>
              <a:gd name="connsiteX10" fmla="*/ 0 w 2069307"/>
              <a:gd name="connsiteY10" fmla="*/ 164307 h 1428750"/>
              <a:gd name="connsiteX11" fmla="*/ 0 w 2069307"/>
              <a:gd name="connsiteY11" fmla="*/ 330994 h 1428750"/>
              <a:gd name="connsiteX12" fmla="*/ 114300 w 2069307"/>
              <a:gd name="connsiteY12" fmla="*/ 333375 h 1428750"/>
              <a:gd name="connsiteX13" fmla="*/ 269082 w 2069307"/>
              <a:gd name="connsiteY13" fmla="*/ 328613 h 1428750"/>
              <a:gd name="connsiteX14" fmla="*/ 402432 w 2069307"/>
              <a:gd name="connsiteY14" fmla="*/ 319088 h 1428750"/>
              <a:gd name="connsiteX15" fmla="*/ 611982 w 2069307"/>
              <a:gd name="connsiteY15" fmla="*/ 292894 h 1428750"/>
              <a:gd name="connsiteX16" fmla="*/ 819150 w 2069307"/>
              <a:gd name="connsiteY16" fmla="*/ 269082 h 1428750"/>
              <a:gd name="connsiteX17" fmla="*/ 1031082 w 2069307"/>
              <a:gd name="connsiteY17" fmla="*/ 245269 h 1428750"/>
              <a:gd name="connsiteX18" fmla="*/ 1340644 w 2069307"/>
              <a:gd name="connsiteY18" fmla="*/ 211932 h 1428750"/>
              <a:gd name="connsiteX19" fmla="*/ 1576388 w 2069307"/>
              <a:gd name="connsiteY19" fmla="*/ 185738 h 1428750"/>
              <a:gd name="connsiteX20" fmla="*/ 1671638 w 2069307"/>
              <a:gd name="connsiteY20" fmla="*/ 178594 h 1428750"/>
              <a:gd name="connsiteX21" fmla="*/ 1700213 w 2069307"/>
              <a:gd name="connsiteY21" fmla="*/ 183357 h 1428750"/>
              <a:gd name="connsiteX22" fmla="*/ 1719263 w 2069307"/>
              <a:gd name="connsiteY22" fmla="*/ 190500 h 1428750"/>
              <a:gd name="connsiteX23" fmla="*/ 1731169 w 2069307"/>
              <a:gd name="connsiteY23" fmla="*/ 200025 h 1428750"/>
              <a:gd name="connsiteX24" fmla="*/ 1747838 w 2069307"/>
              <a:gd name="connsiteY24" fmla="*/ 216694 h 1428750"/>
              <a:gd name="connsiteX25" fmla="*/ 1759744 w 2069307"/>
              <a:gd name="connsiteY25" fmla="*/ 238125 h 1428750"/>
              <a:gd name="connsiteX26" fmla="*/ 1769269 w 2069307"/>
              <a:gd name="connsiteY26" fmla="*/ 266700 h 1428750"/>
              <a:gd name="connsiteX27" fmla="*/ 1774032 w 2069307"/>
              <a:gd name="connsiteY27" fmla="*/ 311944 h 1428750"/>
              <a:gd name="connsiteX28" fmla="*/ 1769269 w 2069307"/>
              <a:gd name="connsiteY28" fmla="*/ 392907 h 1428750"/>
              <a:gd name="connsiteX29" fmla="*/ 1757363 w 2069307"/>
              <a:gd name="connsiteY29" fmla="*/ 559594 h 1428750"/>
              <a:gd name="connsiteX30" fmla="*/ 1752600 w 2069307"/>
              <a:gd name="connsiteY30" fmla="*/ 652463 h 1428750"/>
              <a:gd name="connsiteX31" fmla="*/ 1747838 w 2069307"/>
              <a:gd name="connsiteY31" fmla="*/ 738188 h 1428750"/>
              <a:gd name="connsiteX32" fmla="*/ 1750219 w 2069307"/>
              <a:gd name="connsiteY32" fmla="*/ 814388 h 1428750"/>
              <a:gd name="connsiteX33" fmla="*/ 1747838 w 2069307"/>
              <a:gd name="connsiteY33" fmla="*/ 888207 h 1428750"/>
              <a:gd name="connsiteX34" fmla="*/ 1738313 w 2069307"/>
              <a:gd name="connsiteY34" fmla="*/ 969169 h 1428750"/>
              <a:gd name="connsiteX35" fmla="*/ 1726407 w 2069307"/>
              <a:gd name="connsiteY35" fmla="*/ 1045369 h 1428750"/>
              <a:gd name="connsiteX36" fmla="*/ 1702594 w 2069307"/>
              <a:gd name="connsiteY36" fmla="*/ 1164432 h 1428750"/>
              <a:gd name="connsiteX37" fmla="*/ 1707357 w 2069307"/>
              <a:gd name="connsiteY37" fmla="*/ 1300163 h 1428750"/>
              <a:gd name="connsiteX38" fmla="*/ 1719263 w 2069307"/>
              <a:gd name="connsiteY38" fmla="*/ 1347788 h 1428750"/>
              <a:gd name="connsiteX39" fmla="*/ 1731169 w 2069307"/>
              <a:gd name="connsiteY39" fmla="*/ 1376363 h 1428750"/>
              <a:gd name="connsiteX40" fmla="*/ 1743075 w 2069307"/>
              <a:gd name="connsiteY40" fmla="*/ 1395413 h 1428750"/>
              <a:gd name="connsiteX41" fmla="*/ 1754982 w 2069307"/>
              <a:gd name="connsiteY41" fmla="*/ 1409700 h 1428750"/>
              <a:gd name="connsiteX42" fmla="*/ 1774032 w 2069307"/>
              <a:gd name="connsiteY42" fmla="*/ 1419225 h 1428750"/>
              <a:gd name="connsiteX43" fmla="*/ 1797844 w 2069307"/>
              <a:gd name="connsiteY43" fmla="*/ 1426369 h 1428750"/>
              <a:gd name="connsiteX44" fmla="*/ 1826419 w 2069307"/>
              <a:gd name="connsiteY44" fmla="*/ 1428750 h 1428750"/>
              <a:gd name="connsiteX45" fmla="*/ 1862138 w 2069307"/>
              <a:gd name="connsiteY45" fmla="*/ 1423988 h 1428750"/>
              <a:gd name="connsiteX46" fmla="*/ 1888332 w 2069307"/>
              <a:gd name="connsiteY46" fmla="*/ 1409700 h 1428750"/>
              <a:gd name="connsiteX47" fmla="*/ 1900238 w 2069307"/>
              <a:gd name="connsiteY47" fmla="*/ 1395413 h 1428750"/>
              <a:gd name="connsiteX48" fmla="*/ 1907382 w 2069307"/>
              <a:gd name="connsiteY48" fmla="*/ 1378744 h 1428750"/>
              <a:gd name="connsiteX49" fmla="*/ 1909763 w 2069307"/>
              <a:gd name="connsiteY49" fmla="*/ 1326357 h 1428750"/>
              <a:gd name="connsiteX50" fmla="*/ 1928813 w 2069307"/>
              <a:gd name="connsiteY50" fmla="*/ 1176338 h 1428750"/>
              <a:gd name="connsiteX51" fmla="*/ 1945482 w 2069307"/>
              <a:gd name="connsiteY51" fmla="*/ 1038225 h 1428750"/>
              <a:gd name="connsiteX52" fmla="*/ 1969294 w 2069307"/>
              <a:gd name="connsiteY52" fmla="*/ 850107 h 1428750"/>
              <a:gd name="connsiteX53" fmla="*/ 1993107 w 2069307"/>
              <a:gd name="connsiteY53" fmla="*/ 664369 h 1428750"/>
              <a:gd name="connsiteX54" fmla="*/ 2019300 w 2069307"/>
              <a:gd name="connsiteY54" fmla="*/ 447675 h 1428750"/>
              <a:gd name="connsiteX55" fmla="*/ 2035969 w 2069307"/>
              <a:gd name="connsiteY55" fmla="*/ 390525 h 1428750"/>
              <a:gd name="connsiteX56" fmla="*/ 2055019 w 2069307"/>
              <a:gd name="connsiteY56" fmla="*/ 316707 h 1428750"/>
              <a:gd name="connsiteX57" fmla="*/ 2066925 w 2069307"/>
              <a:gd name="connsiteY57" fmla="*/ 259557 h 1428750"/>
              <a:gd name="connsiteX58" fmla="*/ 2069307 w 2069307"/>
              <a:gd name="connsiteY58" fmla="*/ 221457 h 1428750"/>
              <a:gd name="connsiteX59" fmla="*/ 2066925 w 2069307"/>
              <a:gd name="connsiteY59" fmla="*/ 207169 h 1428750"/>
              <a:gd name="connsiteX60" fmla="*/ 2055019 w 2069307"/>
              <a:gd name="connsiteY60" fmla="*/ 185738 h 1428750"/>
              <a:gd name="connsiteX61" fmla="*/ 2026444 w 2069307"/>
              <a:gd name="connsiteY61" fmla="*/ 157163 h 1428750"/>
              <a:gd name="connsiteX62" fmla="*/ 1990725 w 2069307"/>
              <a:gd name="connsiteY62" fmla="*/ 123825 h 1428750"/>
              <a:gd name="connsiteX63" fmla="*/ 1957388 w 2069307"/>
              <a:gd name="connsiteY63" fmla="*/ 97632 h 1428750"/>
              <a:gd name="connsiteX64" fmla="*/ 1926432 w 2069307"/>
              <a:gd name="connsiteY64" fmla="*/ 73819 h 1428750"/>
              <a:gd name="connsiteX65" fmla="*/ 1883569 w 2069307"/>
              <a:gd name="connsiteY65" fmla="*/ 45244 h 1428750"/>
              <a:gd name="connsiteX66" fmla="*/ 1852613 w 2069307"/>
              <a:gd name="connsiteY66" fmla="*/ 28575 h 1428750"/>
              <a:gd name="connsiteX67" fmla="*/ 1814513 w 2069307"/>
              <a:gd name="connsiteY67" fmla="*/ 14288 h 1428750"/>
              <a:gd name="connsiteX68" fmla="*/ 1778794 w 2069307"/>
              <a:gd name="connsiteY68" fmla="*/ 4763 h 1428750"/>
              <a:gd name="connsiteX69" fmla="*/ 1750219 w 2069307"/>
              <a:gd name="connsiteY69" fmla="*/ 0 h 1428750"/>
              <a:gd name="connsiteX70" fmla="*/ 1704975 w 2069307"/>
              <a:gd name="connsiteY70" fmla="*/ 2382 h 1428750"/>
              <a:gd name="connsiteX71" fmla="*/ 1626394 w 2069307"/>
              <a:gd name="connsiteY71" fmla="*/ 9525 h 1428750"/>
              <a:gd name="connsiteX72" fmla="*/ 1478757 w 2069307"/>
              <a:gd name="connsiteY72" fmla="*/ 26194 h 1428750"/>
              <a:gd name="connsiteX73" fmla="*/ 1200150 w 2069307"/>
              <a:gd name="connsiteY73" fmla="*/ 59532 h 1428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069307" h="1428750">
                <a:moveTo>
                  <a:pt x="1200150" y="59532"/>
                </a:moveTo>
                <a:lnTo>
                  <a:pt x="1004888" y="83344"/>
                </a:lnTo>
                <a:lnTo>
                  <a:pt x="804863" y="107157"/>
                </a:lnTo>
                <a:lnTo>
                  <a:pt x="628650" y="130969"/>
                </a:lnTo>
                <a:lnTo>
                  <a:pt x="435769" y="154782"/>
                </a:lnTo>
                <a:lnTo>
                  <a:pt x="247650" y="178594"/>
                </a:lnTo>
                <a:lnTo>
                  <a:pt x="102394" y="197644"/>
                </a:lnTo>
                <a:lnTo>
                  <a:pt x="78582" y="197644"/>
                </a:lnTo>
                <a:lnTo>
                  <a:pt x="59532" y="192882"/>
                </a:lnTo>
                <a:lnTo>
                  <a:pt x="33338" y="178594"/>
                </a:lnTo>
                <a:lnTo>
                  <a:pt x="0" y="164307"/>
                </a:lnTo>
                <a:lnTo>
                  <a:pt x="0" y="330994"/>
                </a:lnTo>
                <a:lnTo>
                  <a:pt x="114300" y="333375"/>
                </a:lnTo>
                <a:lnTo>
                  <a:pt x="269082" y="328613"/>
                </a:lnTo>
                <a:lnTo>
                  <a:pt x="402432" y="319088"/>
                </a:lnTo>
                <a:lnTo>
                  <a:pt x="611982" y="292894"/>
                </a:lnTo>
                <a:lnTo>
                  <a:pt x="819150" y="269082"/>
                </a:lnTo>
                <a:lnTo>
                  <a:pt x="1031082" y="245269"/>
                </a:lnTo>
                <a:lnTo>
                  <a:pt x="1340644" y="211932"/>
                </a:lnTo>
                <a:lnTo>
                  <a:pt x="1576388" y="185738"/>
                </a:lnTo>
                <a:lnTo>
                  <a:pt x="1671638" y="178594"/>
                </a:lnTo>
                <a:lnTo>
                  <a:pt x="1700213" y="183357"/>
                </a:lnTo>
                <a:lnTo>
                  <a:pt x="1719263" y="190500"/>
                </a:lnTo>
                <a:lnTo>
                  <a:pt x="1731169" y="200025"/>
                </a:lnTo>
                <a:lnTo>
                  <a:pt x="1747838" y="216694"/>
                </a:lnTo>
                <a:lnTo>
                  <a:pt x="1759744" y="238125"/>
                </a:lnTo>
                <a:lnTo>
                  <a:pt x="1769269" y="266700"/>
                </a:lnTo>
                <a:lnTo>
                  <a:pt x="1774032" y="311944"/>
                </a:lnTo>
                <a:lnTo>
                  <a:pt x="1769269" y="392907"/>
                </a:lnTo>
                <a:lnTo>
                  <a:pt x="1757363" y="559594"/>
                </a:lnTo>
                <a:lnTo>
                  <a:pt x="1752600" y="652463"/>
                </a:lnTo>
                <a:lnTo>
                  <a:pt x="1747838" y="738188"/>
                </a:lnTo>
                <a:cubicBezTo>
                  <a:pt x="1748632" y="763588"/>
                  <a:pt x="1749425" y="788988"/>
                  <a:pt x="1750219" y="814388"/>
                </a:cubicBezTo>
                <a:cubicBezTo>
                  <a:pt x="1749425" y="838994"/>
                  <a:pt x="1748632" y="863601"/>
                  <a:pt x="1747838" y="888207"/>
                </a:cubicBezTo>
                <a:lnTo>
                  <a:pt x="1738313" y="969169"/>
                </a:lnTo>
                <a:lnTo>
                  <a:pt x="1726407" y="1045369"/>
                </a:lnTo>
                <a:lnTo>
                  <a:pt x="1702594" y="1164432"/>
                </a:lnTo>
                <a:lnTo>
                  <a:pt x="1707357" y="1300163"/>
                </a:lnTo>
                <a:lnTo>
                  <a:pt x="1719263" y="1347788"/>
                </a:lnTo>
                <a:lnTo>
                  <a:pt x="1731169" y="1376363"/>
                </a:lnTo>
                <a:lnTo>
                  <a:pt x="1743075" y="1395413"/>
                </a:lnTo>
                <a:lnTo>
                  <a:pt x="1754982" y="1409700"/>
                </a:lnTo>
                <a:cubicBezTo>
                  <a:pt x="1772339" y="1419619"/>
                  <a:pt x="1765251" y="1419225"/>
                  <a:pt x="1774032" y="1419225"/>
                </a:cubicBezTo>
                <a:lnTo>
                  <a:pt x="1797844" y="1426369"/>
                </a:lnTo>
                <a:lnTo>
                  <a:pt x="1826419" y="1428750"/>
                </a:lnTo>
                <a:lnTo>
                  <a:pt x="1862138" y="1423988"/>
                </a:lnTo>
                <a:lnTo>
                  <a:pt x="1888332" y="1409700"/>
                </a:lnTo>
                <a:lnTo>
                  <a:pt x="1900238" y="1395413"/>
                </a:lnTo>
                <a:lnTo>
                  <a:pt x="1907382" y="1378744"/>
                </a:lnTo>
                <a:lnTo>
                  <a:pt x="1909763" y="1326357"/>
                </a:lnTo>
                <a:lnTo>
                  <a:pt x="1928813" y="1176338"/>
                </a:lnTo>
                <a:lnTo>
                  <a:pt x="1945482" y="1038225"/>
                </a:lnTo>
                <a:lnTo>
                  <a:pt x="1969294" y="850107"/>
                </a:lnTo>
                <a:lnTo>
                  <a:pt x="1993107" y="664369"/>
                </a:lnTo>
                <a:lnTo>
                  <a:pt x="2019300" y="447675"/>
                </a:lnTo>
                <a:lnTo>
                  <a:pt x="2035969" y="390525"/>
                </a:lnTo>
                <a:lnTo>
                  <a:pt x="2055019" y="316707"/>
                </a:lnTo>
                <a:lnTo>
                  <a:pt x="2066925" y="259557"/>
                </a:lnTo>
                <a:lnTo>
                  <a:pt x="2069307" y="221457"/>
                </a:lnTo>
                <a:lnTo>
                  <a:pt x="2066925" y="207169"/>
                </a:lnTo>
                <a:lnTo>
                  <a:pt x="2055019" y="185738"/>
                </a:lnTo>
                <a:lnTo>
                  <a:pt x="2026444" y="157163"/>
                </a:lnTo>
                <a:lnTo>
                  <a:pt x="1990725" y="123825"/>
                </a:lnTo>
                <a:lnTo>
                  <a:pt x="1957388" y="97632"/>
                </a:lnTo>
                <a:lnTo>
                  <a:pt x="1926432" y="73819"/>
                </a:lnTo>
                <a:lnTo>
                  <a:pt x="1883569" y="45244"/>
                </a:lnTo>
                <a:lnTo>
                  <a:pt x="1852613" y="28575"/>
                </a:lnTo>
                <a:lnTo>
                  <a:pt x="1814513" y="14288"/>
                </a:lnTo>
                <a:lnTo>
                  <a:pt x="1778794" y="4763"/>
                </a:lnTo>
                <a:lnTo>
                  <a:pt x="1750219" y="0"/>
                </a:lnTo>
                <a:lnTo>
                  <a:pt x="1704975" y="2382"/>
                </a:lnTo>
                <a:lnTo>
                  <a:pt x="1626394" y="9525"/>
                </a:lnTo>
                <a:lnTo>
                  <a:pt x="1478757" y="26194"/>
                </a:lnTo>
                <a:lnTo>
                  <a:pt x="1200150" y="5953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3" name="フリーフォーム 42">
            <a:extLst>
              <a:ext uri="{FF2B5EF4-FFF2-40B4-BE49-F238E27FC236}">
                <a16:creationId xmlns:a16="http://schemas.microsoft.com/office/drawing/2014/main" id="{8D649C06-9037-404A-8963-311E7B579AC1}"/>
              </a:ext>
            </a:extLst>
          </p:cNvPr>
          <p:cNvSpPr/>
          <p:nvPr/>
        </p:nvSpPr>
        <p:spPr>
          <a:xfrm>
            <a:off x="4294188" y="5057775"/>
            <a:ext cx="1854200" cy="280988"/>
          </a:xfrm>
          <a:custGeom>
            <a:avLst/>
            <a:gdLst>
              <a:gd name="connsiteX0" fmla="*/ 1114425 w 1854994"/>
              <a:gd name="connsiteY0" fmla="*/ 38100 h 280988"/>
              <a:gd name="connsiteX1" fmla="*/ 964406 w 1854994"/>
              <a:gd name="connsiteY1" fmla="*/ 54769 h 280988"/>
              <a:gd name="connsiteX2" fmla="*/ 733425 w 1854994"/>
              <a:gd name="connsiteY2" fmla="*/ 83344 h 280988"/>
              <a:gd name="connsiteX3" fmla="*/ 542925 w 1854994"/>
              <a:gd name="connsiteY3" fmla="*/ 107156 h 280988"/>
              <a:gd name="connsiteX4" fmla="*/ 421481 w 1854994"/>
              <a:gd name="connsiteY4" fmla="*/ 121444 h 280988"/>
              <a:gd name="connsiteX5" fmla="*/ 333375 w 1854994"/>
              <a:gd name="connsiteY5" fmla="*/ 133350 h 280988"/>
              <a:gd name="connsiteX6" fmla="*/ 278606 w 1854994"/>
              <a:gd name="connsiteY6" fmla="*/ 140494 h 280988"/>
              <a:gd name="connsiteX7" fmla="*/ 247650 w 1854994"/>
              <a:gd name="connsiteY7" fmla="*/ 145256 h 280988"/>
              <a:gd name="connsiteX8" fmla="*/ 200025 w 1854994"/>
              <a:gd name="connsiteY8" fmla="*/ 145256 h 280988"/>
              <a:gd name="connsiteX9" fmla="*/ 147637 w 1854994"/>
              <a:gd name="connsiteY9" fmla="*/ 145256 h 280988"/>
              <a:gd name="connsiteX10" fmla="*/ 100012 w 1854994"/>
              <a:gd name="connsiteY10" fmla="*/ 140494 h 280988"/>
              <a:gd name="connsiteX11" fmla="*/ 0 w 1854994"/>
              <a:gd name="connsiteY11" fmla="*/ 119063 h 280988"/>
              <a:gd name="connsiteX12" fmla="*/ 19050 w 1854994"/>
              <a:gd name="connsiteY12" fmla="*/ 257175 h 280988"/>
              <a:gd name="connsiteX13" fmla="*/ 140494 w 1854994"/>
              <a:gd name="connsiteY13" fmla="*/ 276225 h 280988"/>
              <a:gd name="connsiteX14" fmla="*/ 190500 w 1854994"/>
              <a:gd name="connsiteY14" fmla="*/ 280988 h 280988"/>
              <a:gd name="connsiteX15" fmla="*/ 245269 w 1854994"/>
              <a:gd name="connsiteY15" fmla="*/ 280988 h 280988"/>
              <a:gd name="connsiteX16" fmla="*/ 314325 w 1854994"/>
              <a:gd name="connsiteY16" fmla="*/ 273844 h 280988"/>
              <a:gd name="connsiteX17" fmla="*/ 416719 w 1854994"/>
              <a:gd name="connsiteY17" fmla="*/ 259556 h 280988"/>
              <a:gd name="connsiteX18" fmla="*/ 552450 w 1854994"/>
              <a:gd name="connsiteY18" fmla="*/ 240506 h 280988"/>
              <a:gd name="connsiteX19" fmla="*/ 731044 w 1854994"/>
              <a:gd name="connsiteY19" fmla="*/ 221456 h 280988"/>
              <a:gd name="connsiteX20" fmla="*/ 916781 w 1854994"/>
              <a:gd name="connsiteY20" fmla="*/ 202406 h 280988"/>
              <a:gd name="connsiteX21" fmla="*/ 1107281 w 1854994"/>
              <a:gd name="connsiteY21" fmla="*/ 190500 h 280988"/>
              <a:gd name="connsiteX22" fmla="*/ 1321594 w 1854994"/>
              <a:gd name="connsiteY22" fmla="*/ 180975 h 280988"/>
              <a:gd name="connsiteX23" fmla="*/ 1454944 w 1854994"/>
              <a:gd name="connsiteY23" fmla="*/ 180975 h 280988"/>
              <a:gd name="connsiteX24" fmla="*/ 1519237 w 1854994"/>
              <a:gd name="connsiteY24" fmla="*/ 173831 h 280988"/>
              <a:gd name="connsiteX25" fmla="*/ 1581150 w 1854994"/>
              <a:gd name="connsiteY25" fmla="*/ 169069 h 280988"/>
              <a:gd name="connsiteX26" fmla="*/ 1631156 w 1854994"/>
              <a:gd name="connsiteY26" fmla="*/ 169069 h 280988"/>
              <a:gd name="connsiteX27" fmla="*/ 1697831 w 1854994"/>
              <a:gd name="connsiteY27" fmla="*/ 173831 h 280988"/>
              <a:gd name="connsiteX28" fmla="*/ 1854994 w 1854994"/>
              <a:gd name="connsiteY28" fmla="*/ 195263 h 280988"/>
              <a:gd name="connsiteX29" fmla="*/ 1854994 w 1854994"/>
              <a:gd name="connsiteY29" fmla="*/ 71438 h 280988"/>
              <a:gd name="connsiteX30" fmla="*/ 1669256 w 1854994"/>
              <a:gd name="connsiteY30" fmla="*/ 23813 h 280988"/>
              <a:gd name="connsiteX31" fmla="*/ 1604962 w 1854994"/>
              <a:gd name="connsiteY31" fmla="*/ 11906 h 280988"/>
              <a:gd name="connsiteX32" fmla="*/ 1543050 w 1854994"/>
              <a:gd name="connsiteY32" fmla="*/ 4763 h 280988"/>
              <a:gd name="connsiteX33" fmla="*/ 1485900 w 1854994"/>
              <a:gd name="connsiteY33" fmla="*/ 2381 h 280988"/>
              <a:gd name="connsiteX34" fmla="*/ 1457325 w 1854994"/>
              <a:gd name="connsiteY34" fmla="*/ 0 h 280988"/>
              <a:gd name="connsiteX35" fmla="*/ 1395412 w 1854994"/>
              <a:gd name="connsiteY35" fmla="*/ 7144 h 280988"/>
              <a:gd name="connsiteX36" fmla="*/ 1114425 w 1854994"/>
              <a:gd name="connsiteY36" fmla="*/ 38100 h 280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854994" h="280988">
                <a:moveTo>
                  <a:pt x="1114425" y="38100"/>
                </a:moveTo>
                <a:lnTo>
                  <a:pt x="964406" y="54769"/>
                </a:lnTo>
                <a:lnTo>
                  <a:pt x="733425" y="83344"/>
                </a:lnTo>
                <a:lnTo>
                  <a:pt x="542925" y="107156"/>
                </a:lnTo>
                <a:lnTo>
                  <a:pt x="421481" y="121444"/>
                </a:lnTo>
                <a:lnTo>
                  <a:pt x="333375" y="133350"/>
                </a:lnTo>
                <a:lnTo>
                  <a:pt x="278606" y="140494"/>
                </a:lnTo>
                <a:lnTo>
                  <a:pt x="247650" y="145256"/>
                </a:lnTo>
                <a:lnTo>
                  <a:pt x="200025" y="145256"/>
                </a:lnTo>
                <a:lnTo>
                  <a:pt x="147637" y="145256"/>
                </a:lnTo>
                <a:lnTo>
                  <a:pt x="100012" y="140494"/>
                </a:lnTo>
                <a:lnTo>
                  <a:pt x="0" y="119063"/>
                </a:lnTo>
                <a:lnTo>
                  <a:pt x="19050" y="257175"/>
                </a:lnTo>
                <a:lnTo>
                  <a:pt x="140494" y="276225"/>
                </a:lnTo>
                <a:lnTo>
                  <a:pt x="190500" y="280988"/>
                </a:lnTo>
                <a:lnTo>
                  <a:pt x="245269" y="280988"/>
                </a:lnTo>
                <a:lnTo>
                  <a:pt x="314325" y="273844"/>
                </a:lnTo>
                <a:lnTo>
                  <a:pt x="416719" y="259556"/>
                </a:lnTo>
                <a:lnTo>
                  <a:pt x="552450" y="240506"/>
                </a:lnTo>
                <a:lnTo>
                  <a:pt x="731044" y="221456"/>
                </a:lnTo>
                <a:lnTo>
                  <a:pt x="916781" y="202406"/>
                </a:lnTo>
                <a:lnTo>
                  <a:pt x="1107281" y="190500"/>
                </a:lnTo>
                <a:lnTo>
                  <a:pt x="1321594" y="180975"/>
                </a:lnTo>
                <a:lnTo>
                  <a:pt x="1454944" y="180975"/>
                </a:lnTo>
                <a:lnTo>
                  <a:pt x="1519237" y="173831"/>
                </a:lnTo>
                <a:lnTo>
                  <a:pt x="1581150" y="169069"/>
                </a:lnTo>
                <a:lnTo>
                  <a:pt x="1631156" y="169069"/>
                </a:lnTo>
                <a:lnTo>
                  <a:pt x="1697831" y="173831"/>
                </a:lnTo>
                <a:lnTo>
                  <a:pt x="1854994" y="195263"/>
                </a:lnTo>
                <a:lnTo>
                  <a:pt x="1854994" y="71438"/>
                </a:lnTo>
                <a:lnTo>
                  <a:pt x="1669256" y="23813"/>
                </a:lnTo>
                <a:lnTo>
                  <a:pt x="1604962" y="11906"/>
                </a:lnTo>
                <a:lnTo>
                  <a:pt x="1543050" y="4763"/>
                </a:lnTo>
                <a:lnTo>
                  <a:pt x="1485900" y="2381"/>
                </a:lnTo>
                <a:lnTo>
                  <a:pt x="1457325" y="0"/>
                </a:lnTo>
                <a:lnTo>
                  <a:pt x="1395412" y="7144"/>
                </a:lnTo>
                <a:lnTo>
                  <a:pt x="1114425" y="3810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F094BCDF-BE59-4875-A879-435B52DDEEE8}"/>
              </a:ext>
            </a:extLst>
          </p:cNvPr>
          <p:cNvSpPr/>
          <p:nvPr/>
        </p:nvSpPr>
        <p:spPr>
          <a:xfrm>
            <a:off x="4362450" y="5551488"/>
            <a:ext cx="1687513" cy="344487"/>
          </a:xfrm>
          <a:custGeom>
            <a:avLst/>
            <a:gdLst>
              <a:gd name="connsiteX0" fmla="*/ 1219200 w 1688306"/>
              <a:gd name="connsiteY0" fmla="*/ 242887 h 345281"/>
              <a:gd name="connsiteX1" fmla="*/ 954881 w 1688306"/>
              <a:gd name="connsiteY1" fmla="*/ 261937 h 345281"/>
              <a:gd name="connsiteX2" fmla="*/ 673894 w 1688306"/>
              <a:gd name="connsiteY2" fmla="*/ 283369 h 345281"/>
              <a:gd name="connsiteX3" fmla="*/ 435769 w 1688306"/>
              <a:gd name="connsiteY3" fmla="*/ 304800 h 345281"/>
              <a:gd name="connsiteX4" fmla="*/ 195263 w 1688306"/>
              <a:gd name="connsiteY4" fmla="*/ 326231 h 345281"/>
              <a:gd name="connsiteX5" fmla="*/ 16669 w 1688306"/>
              <a:gd name="connsiteY5" fmla="*/ 345281 h 345281"/>
              <a:gd name="connsiteX6" fmla="*/ 0 w 1688306"/>
              <a:gd name="connsiteY6" fmla="*/ 180975 h 345281"/>
              <a:gd name="connsiteX7" fmla="*/ 173831 w 1688306"/>
              <a:gd name="connsiteY7" fmla="*/ 169069 h 345281"/>
              <a:gd name="connsiteX8" fmla="*/ 333375 w 1688306"/>
              <a:gd name="connsiteY8" fmla="*/ 157162 h 345281"/>
              <a:gd name="connsiteX9" fmla="*/ 623888 w 1688306"/>
              <a:gd name="connsiteY9" fmla="*/ 128587 h 345281"/>
              <a:gd name="connsiteX10" fmla="*/ 888206 w 1688306"/>
              <a:gd name="connsiteY10" fmla="*/ 97631 h 345281"/>
              <a:gd name="connsiteX11" fmla="*/ 1088231 w 1688306"/>
              <a:gd name="connsiteY11" fmla="*/ 71437 h 345281"/>
              <a:gd name="connsiteX12" fmla="*/ 1202531 w 1688306"/>
              <a:gd name="connsiteY12" fmla="*/ 52387 h 345281"/>
              <a:gd name="connsiteX13" fmla="*/ 1276350 w 1688306"/>
              <a:gd name="connsiteY13" fmla="*/ 35719 h 345281"/>
              <a:gd name="connsiteX14" fmla="*/ 1338263 w 1688306"/>
              <a:gd name="connsiteY14" fmla="*/ 16669 h 345281"/>
              <a:gd name="connsiteX15" fmla="*/ 1385888 w 1688306"/>
              <a:gd name="connsiteY15" fmla="*/ 0 h 345281"/>
              <a:gd name="connsiteX16" fmla="*/ 1423988 w 1688306"/>
              <a:gd name="connsiteY16" fmla="*/ 7144 h 345281"/>
              <a:gd name="connsiteX17" fmla="*/ 1538288 w 1688306"/>
              <a:gd name="connsiteY17" fmla="*/ 40481 h 345281"/>
              <a:gd name="connsiteX18" fmla="*/ 1688306 w 1688306"/>
              <a:gd name="connsiteY18" fmla="*/ 85725 h 345281"/>
              <a:gd name="connsiteX19" fmla="*/ 1688306 w 1688306"/>
              <a:gd name="connsiteY19" fmla="*/ 219075 h 345281"/>
              <a:gd name="connsiteX20" fmla="*/ 1478756 w 1688306"/>
              <a:gd name="connsiteY20" fmla="*/ 230981 h 345281"/>
              <a:gd name="connsiteX21" fmla="*/ 1219200 w 1688306"/>
              <a:gd name="connsiteY21" fmla="*/ 242887 h 345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688306" h="345281">
                <a:moveTo>
                  <a:pt x="1219200" y="242887"/>
                </a:moveTo>
                <a:lnTo>
                  <a:pt x="954881" y="261937"/>
                </a:lnTo>
                <a:lnTo>
                  <a:pt x="673894" y="283369"/>
                </a:lnTo>
                <a:lnTo>
                  <a:pt x="435769" y="304800"/>
                </a:lnTo>
                <a:lnTo>
                  <a:pt x="195263" y="326231"/>
                </a:lnTo>
                <a:lnTo>
                  <a:pt x="16669" y="345281"/>
                </a:lnTo>
                <a:lnTo>
                  <a:pt x="0" y="180975"/>
                </a:lnTo>
                <a:lnTo>
                  <a:pt x="173831" y="169069"/>
                </a:lnTo>
                <a:lnTo>
                  <a:pt x="333375" y="157162"/>
                </a:lnTo>
                <a:lnTo>
                  <a:pt x="623888" y="128587"/>
                </a:lnTo>
                <a:lnTo>
                  <a:pt x="888206" y="97631"/>
                </a:lnTo>
                <a:lnTo>
                  <a:pt x="1088231" y="71437"/>
                </a:lnTo>
                <a:lnTo>
                  <a:pt x="1202531" y="52387"/>
                </a:lnTo>
                <a:lnTo>
                  <a:pt x="1276350" y="35719"/>
                </a:lnTo>
                <a:lnTo>
                  <a:pt x="1338263" y="16669"/>
                </a:lnTo>
                <a:lnTo>
                  <a:pt x="1385888" y="0"/>
                </a:lnTo>
                <a:lnTo>
                  <a:pt x="1423988" y="7144"/>
                </a:lnTo>
                <a:lnTo>
                  <a:pt x="1538288" y="40481"/>
                </a:lnTo>
                <a:lnTo>
                  <a:pt x="1688306" y="85725"/>
                </a:lnTo>
                <a:lnTo>
                  <a:pt x="1688306" y="219075"/>
                </a:lnTo>
                <a:lnTo>
                  <a:pt x="1478756" y="230981"/>
                </a:lnTo>
                <a:lnTo>
                  <a:pt x="1219200" y="2428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D508358-CA4F-4934-93F5-296D143888A8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1481138"/>
            <a:ext cx="4208463" cy="4578350"/>
            <a:chOff x="2654300" y="1636713"/>
            <a:chExt cx="4208463" cy="4578350"/>
          </a:xfrm>
        </p:grpSpPr>
        <p:sp>
          <p:nvSpPr>
            <p:cNvPr id="16" name="フリーフォーム 28">
              <a:extLst>
                <a:ext uri="{FF2B5EF4-FFF2-40B4-BE49-F238E27FC236}">
                  <a16:creationId xmlns:a16="http://schemas.microsoft.com/office/drawing/2014/main" id="{7F0F7AB2-B8DE-4466-94B5-B0E11F27A340}"/>
                </a:ext>
              </a:extLst>
            </p:cNvPr>
            <p:cNvSpPr/>
            <p:nvPr/>
          </p:nvSpPr>
          <p:spPr>
            <a:xfrm>
              <a:off x="3736975" y="1636713"/>
              <a:ext cx="2974975" cy="933450"/>
            </a:xfrm>
            <a:custGeom>
              <a:avLst/>
              <a:gdLst>
                <a:gd name="connsiteX0" fmla="*/ 1758655 w 2976184"/>
                <a:gd name="connsiteY0" fmla="*/ 110229 h 934442"/>
                <a:gd name="connsiteX1" fmla="*/ 1583290 w 2976184"/>
                <a:gd name="connsiteY1" fmla="*/ 135282 h 934442"/>
                <a:gd name="connsiteX2" fmla="*/ 1375358 w 2976184"/>
                <a:gd name="connsiteY2" fmla="*/ 162839 h 934442"/>
                <a:gd name="connsiteX3" fmla="*/ 1182457 w 2976184"/>
                <a:gd name="connsiteY3" fmla="*/ 190396 h 934442"/>
                <a:gd name="connsiteX4" fmla="*/ 977030 w 2976184"/>
                <a:gd name="connsiteY4" fmla="*/ 220458 h 934442"/>
                <a:gd name="connsiteX5" fmla="*/ 764088 w 2976184"/>
                <a:gd name="connsiteY5" fmla="*/ 250521 h 934442"/>
                <a:gd name="connsiteX6" fmla="*/ 516073 w 2976184"/>
                <a:gd name="connsiteY6" fmla="*/ 290604 h 934442"/>
                <a:gd name="connsiteX7" fmla="*/ 313151 w 2976184"/>
                <a:gd name="connsiteY7" fmla="*/ 323172 h 934442"/>
                <a:gd name="connsiteX8" fmla="*/ 255531 w 2976184"/>
                <a:gd name="connsiteY8" fmla="*/ 333193 h 934442"/>
                <a:gd name="connsiteX9" fmla="*/ 207932 w 2976184"/>
                <a:gd name="connsiteY9" fmla="*/ 333193 h 934442"/>
                <a:gd name="connsiteX10" fmla="*/ 120250 w 2976184"/>
                <a:gd name="connsiteY10" fmla="*/ 333193 h 934442"/>
                <a:gd name="connsiteX11" fmla="*/ 0 w 2976184"/>
                <a:gd name="connsiteY11" fmla="*/ 333193 h 934442"/>
                <a:gd name="connsiteX12" fmla="*/ 2505 w 2976184"/>
                <a:gd name="connsiteY12" fmla="*/ 448432 h 934442"/>
                <a:gd name="connsiteX13" fmla="*/ 105219 w 2976184"/>
                <a:gd name="connsiteY13" fmla="*/ 470979 h 934442"/>
                <a:gd name="connsiteX14" fmla="*/ 192901 w 2976184"/>
                <a:gd name="connsiteY14" fmla="*/ 481000 h 934442"/>
                <a:gd name="connsiteX15" fmla="*/ 290604 w 2976184"/>
                <a:gd name="connsiteY15" fmla="*/ 491021 h 934442"/>
                <a:gd name="connsiteX16" fmla="*/ 338203 w 2976184"/>
                <a:gd name="connsiteY16" fmla="*/ 481000 h 934442"/>
                <a:gd name="connsiteX17" fmla="*/ 516073 w 2976184"/>
                <a:gd name="connsiteY17" fmla="*/ 445927 h 934442"/>
                <a:gd name="connsiteX18" fmla="*/ 784130 w 2976184"/>
                <a:gd name="connsiteY18" fmla="*/ 395823 h 934442"/>
                <a:gd name="connsiteX19" fmla="*/ 992062 w 2976184"/>
                <a:gd name="connsiteY19" fmla="*/ 360750 h 934442"/>
                <a:gd name="connsiteX20" fmla="*/ 1202499 w 2976184"/>
                <a:gd name="connsiteY20" fmla="*/ 330688 h 934442"/>
                <a:gd name="connsiteX21" fmla="*/ 1445504 w 2976184"/>
                <a:gd name="connsiteY21" fmla="*/ 295615 h 934442"/>
                <a:gd name="connsiteX22" fmla="*/ 1688509 w 2976184"/>
                <a:gd name="connsiteY22" fmla="*/ 265552 h 934442"/>
                <a:gd name="connsiteX23" fmla="*/ 1918988 w 2976184"/>
                <a:gd name="connsiteY23" fmla="*/ 240500 h 934442"/>
                <a:gd name="connsiteX24" fmla="*/ 2116899 w 2976184"/>
                <a:gd name="connsiteY24" fmla="*/ 222964 h 934442"/>
                <a:gd name="connsiteX25" fmla="*/ 2294768 w 2976184"/>
                <a:gd name="connsiteY25" fmla="*/ 207932 h 934442"/>
                <a:gd name="connsiteX26" fmla="*/ 2430050 w 2976184"/>
                <a:gd name="connsiteY26" fmla="*/ 200417 h 934442"/>
                <a:gd name="connsiteX27" fmla="*/ 2465122 w 2976184"/>
                <a:gd name="connsiteY27" fmla="*/ 200417 h 934442"/>
                <a:gd name="connsiteX28" fmla="*/ 2517732 w 2976184"/>
                <a:gd name="connsiteY28" fmla="*/ 205427 h 934442"/>
                <a:gd name="connsiteX29" fmla="*/ 2552805 w 2976184"/>
                <a:gd name="connsiteY29" fmla="*/ 217953 h 934442"/>
                <a:gd name="connsiteX30" fmla="*/ 2577857 w 2976184"/>
                <a:gd name="connsiteY30" fmla="*/ 230479 h 934442"/>
                <a:gd name="connsiteX31" fmla="*/ 2595393 w 2976184"/>
                <a:gd name="connsiteY31" fmla="*/ 243005 h 934442"/>
                <a:gd name="connsiteX32" fmla="*/ 2605414 w 2976184"/>
                <a:gd name="connsiteY32" fmla="*/ 255531 h 934442"/>
                <a:gd name="connsiteX33" fmla="*/ 2612930 w 2976184"/>
                <a:gd name="connsiteY33" fmla="*/ 273068 h 934442"/>
                <a:gd name="connsiteX34" fmla="*/ 2617940 w 2976184"/>
                <a:gd name="connsiteY34" fmla="*/ 295615 h 934442"/>
                <a:gd name="connsiteX35" fmla="*/ 2617940 w 2976184"/>
                <a:gd name="connsiteY35" fmla="*/ 338203 h 934442"/>
                <a:gd name="connsiteX36" fmla="*/ 2615435 w 2976184"/>
                <a:gd name="connsiteY36" fmla="*/ 418370 h 934442"/>
                <a:gd name="connsiteX37" fmla="*/ 2607919 w 2976184"/>
                <a:gd name="connsiteY37" fmla="*/ 478495 h 934442"/>
                <a:gd name="connsiteX38" fmla="*/ 2600404 w 2976184"/>
                <a:gd name="connsiteY38" fmla="*/ 528599 h 934442"/>
                <a:gd name="connsiteX39" fmla="*/ 2577857 w 2976184"/>
                <a:gd name="connsiteY39" fmla="*/ 631312 h 934442"/>
                <a:gd name="connsiteX40" fmla="*/ 2550299 w 2976184"/>
                <a:gd name="connsiteY40" fmla="*/ 844255 h 934442"/>
                <a:gd name="connsiteX41" fmla="*/ 2552805 w 2976184"/>
                <a:gd name="connsiteY41" fmla="*/ 876822 h 934442"/>
                <a:gd name="connsiteX42" fmla="*/ 2562825 w 2976184"/>
                <a:gd name="connsiteY42" fmla="*/ 904380 h 934442"/>
                <a:gd name="connsiteX43" fmla="*/ 2570341 w 2976184"/>
                <a:gd name="connsiteY43" fmla="*/ 916906 h 934442"/>
                <a:gd name="connsiteX44" fmla="*/ 2585372 w 2976184"/>
                <a:gd name="connsiteY44" fmla="*/ 926926 h 934442"/>
                <a:gd name="connsiteX45" fmla="*/ 2602909 w 2976184"/>
                <a:gd name="connsiteY45" fmla="*/ 934442 h 934442"/>
                <a:gd name="connsiteX46" fmla="*/ 2622950 w 2976184"/>
                <a:gd name="connsiteY46" fmla="*/ 934442 h 934442"/>
                <a:gd name="connsiteX47" fmla="*/ 2648002 w 2976184"/>
                <a:gd name="connsiteY47" fmla="*/ 929432 h 934442"/>
                <a:gd name="connsiteX48" fmla="*/ 2675560 w 2976184"/>
                <a:gd name="connsiteY48" fmla="*/ 921916 h 934442"/>
                <a:gd name="connsiteX49" fmla="*/ 2718148 w 2976184"/>
                <a:gd name="connsiteY49" fmla="*/ 899369 h 934442"/>
                <a:gd name="connsiteX50" fmla="*/ 2728169 w 2976184"/>
                <a:gd name="connsiteY50" fmla="*/ 889348 h 934442"/>
                <a:gd name="connsiteX51" fmla="*/ 2738190 w 2976184"/>
                <a:gd name="connsiteY51" fmla="*/ 864296 h 934442"/>
                <a:gd name="connsiteX52" fmla="*/ 2765747 w 2976184"/>
                <a:gd name="connsiteY52" fmla="*/ 784130 h 934442"/>
                <a:gd name="connsiteX53" fmla="*/ 2795810 w 2976184"/>
                <a:gd name="connsiteY53" fmla="*/ 691437 h 934442"/>
                <a:gd name="connsiteX54" fmla="*/ 2815851 w 2976184"/>
                <a:gd name="connsiteY54" fmla="*/ 621291 h 934442"/>
                <a:gd name="connsiteX55" fmla="*/ 2835893 w 2976184"/>
                <a:gd name="connsiteY55" fmla="*/ 546135 h 934442"/>
                <a:gd name="connsiteX56" fmla="*/ 2850924 w 2976184"/>
                <a:gd name="connsiteY56" fmla="*/ 483505 h 934442"/>
                <a:gd name="connsiteX57" fmla="*/ 2860945 w 2976184"/>
                <a:gd name="connsiteY57" fmla="*/ 433401 h 934442"/>
                <a:gd name="connsiteX58" fmla="*/ 2870966 w 2976184"/>
                <a:gd name="connsiteY58" fmla="*/ 410854 h 934442"/>
                <a:gd name="connsiteX59" fmla="*/ 2880987 w 2976184"/>
                <a:gd name="connsiteY59" fmla="*/ 393318 h 934442"/>
                <a:gd name="connsiteX60" fmla="*/ 2898523 w 2976184"/>
                <a:gd name="connsiteY60" fmla="*/ 378286 h 934442"/>
                <a:gd name="connsiteX61" fmla="*/ 2926080 w 2976184"/>
                <a:gd name="connsiteY61" fmla="*/ 358245 h 934442"/>
                <a:gd name="connsiteX62" fmla="*/ 2948627 w 2976184"/>
                <a:gd name="connsiteY62" fmla="*/ 345719 h 934442"/>
                <a:gd name="connsiteX63" fmla="*/ 2963658 w 2976184"/>
                <a:gd name="connsiteY63" fmla="*/ 333193 h 934442"/>
                <a:gd name="connsiteX64" fmla="*/ 2973679 w 2976184"/>
                <a:gd name="connsiteY64" fmla="*/ 315656 h 934442"/>
                <a:gd name="connsiteX65" fmla="*/ 2976184 w 2976184"/>
                <a:gd name="connsiteY65" fmla="*/ 300625 h 934442"/>
                <a:gd name="connsiteX66" fmla="*/ 2976184 w 2976184"/>
                <a:gd name="connsiteY66" fmla="*/ 280583 h 934442"/>
                <a:gd name="connsiteX67" fmla="*/ 2973679 w 2976184"/>
                <a:gd name="connsiteY67" fmla="*/ 260542 h 934442"/>
                <a:gd name="connsiteX68" fmla="*/ 2966164 w 2976184"/>
                <a:gd name="connsiteY68" fmla="*/ 243005 h 934442"/>
                <a:gd name="connsiteX69" fmla="*/ 2948627 w 2976184"/>
                <a:gd name="connsiteY69" fmla="*/ 215448 h 934442"/>
                <a:gd name="connsiteX70" fmla="*/ 2918565 w 2976184"/>
                <a:gd name="connsiteY70" fmla="*/ 185386 h 934442"/>
                <a:gd name="connsiteX71" fmla="*/ 2873471 w 2976184"/>
                <a:gd name="connsiteY71" fmla="*/ 150313 h 934442"/>
                <a:gd name="connsiteX72" fmla="*/ 2795810 w 2976184"/>
                <a:gd name="connsiteY72" fmla="*/ 105219 h 934442"/>
                <a:gd name="connsiteX73" fmla="*/ 2695601 w 2976184"/>
                <a:gd name="connsiteY73" fmla="*/ 57620 h 934442"/>
                <a:gd name="connsiteX74" fmla="*/ 2607919 w 2976184"/>
                <a:gd name="connsiteY74" fmla="*/ 20042 h 934442"/>
                <a:gd name="connsiteX75" fmla="*/ 2565331 w 2976184"/>
                <a:gd name="connsiteY75" fmla="*/ 2506 h 934442"/>
                <a:gd name="connsiteX76" fmla="*/ 2547794 w 2976184"/>
                <a:gd name="connsiteY76" fmla="*/ 0 h 934442"/>
                <a:gd name="connsiteX77" fmla="*/ 2522742 w 2976184"/>
                <a:gd name="connsiteY77" fmla="*/ 2506 h 934442"/>
                <a:gd name="connsiteX78" fmla="*/ 2410008 w 2976184"/>
                <a:gd name="connsiteY78" fmla="*/ 20042 h 934442"/>
                <a:gd name="connsiteX79" fmla="*/ 2227128 w 2976184"/>
                <a:gd name="connsiteY79" fmla="*/ 50105 h 934442"/>
                <a:gd name="connsiteX80" fmla="*/ 2044248 w 2976184"/>
                <a:gd name="connsiteY80" fmla="*/ 72651 h 934442"/>
                <a:gd name="connsiteX81" fmla="*/ 1758655 w 2976184"/>
                <a:gd name="connsiteY81" fmla="*/ 110229 h 9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976184" h="934442">
                  <a:moveTo>
                    <a:pt x="1758655" y="110229"/>
                  </a:moveTo>
                  <a:lnTo>
                    <a:pt x="1583290" y="135282"/>
                  </a:lnTo>
                  <a:lnTo>
                    <a:pt x="1375358" y="162839"/>
                  </a:lnTo>
                  <a:lnTo>
                    <a:pt x="1182457" y="190396"/>
                  </a:lnTo>
                  <a:lnTo>
                    <a:pt x="977030" y="220458"/>
                  </a:lnTo>
                  <a:lnTo>
                    <a:pt x="764088" y="250521"/>
                  </a:lnTo>
                  <a:lnTo>
                    <a:pt x="516073" y="290604"/>
                  </a:lnTo>
                  <a:lnTo>
                    <a:pt x="313151" y="323172"/>
                  </a:lnTo>
                  <a:lnTo>
                    <a:pt x="255531" y="333193"/>
                  </a:lnTo>
                  <a:lnTo>
                    <a:pt x="207932" y="333193"/>
                  </a:lnTo>
                  <a:lnTo>
                    <a:pt x="120250" y="333193"/>
                  </a:lnTo>
                  <a:lnTo>
                    <a:pt x="0" y="333193"/>
                  </a:lnTo>
                  <a:lnTo>
                    <a:pt x="2505" y="448432"/>
                  </a:lnTo>
                  <a:lnTo>
                    <a:pt x="105219" y="470979"/>
                  </a:lnTo>
                  <a:lnTo>
                    <a:pt x="192901" y="481000"/>
                  </a:lnTo>
                  <a:lnTo>
                    <a:pt x="290604" y="491021"/>
                  </a:lnTo>
                  <a:lnTo>
                    <a:pt x="338203" y="481000"/>
                  </a:lnTo>
                  <a:lnTo>
                    <a:pt x="516073" y="445927"/>
                  </a:lnTo>
                  <a:lnTo>
                    <a:pt x="784130" y="395823"/>
                  </a:lnTo>
                  <a:lnTo>
                    <a:pt x="992062" y="360750"/>
                  </a:lnTo>
                  <a:lnTo>
                    <a:pt x="1202499" y="330688"/>
                  </a:lnTo>
                  <a:lnTo>
                    <a:pt x="1445504" y="295615"/>
                  </a:lnTo>
                  <a:lnTo>
                    <a:pt x="1688509" y="265552"/>
                  </a:lnTo>
                  <a:lnTo>
                    <a:pt x="1918988" y="240500"/>
                  </a:lnTo>
                  <a:lnTo>
                    <a:pt x="2116899" y="222964"/>
                  </a:lnTo>
                  <a:lnTo>
                    <a:pt x="2294768" y="207932"/>
                  </a:lnTo>
                  <a:lnTo>
                    <a:pt x="2430050" y="200417"/>
                  </a:lnTo>
                  <a:lnTo>
                    <a:pt x="2465122" y="200417"/>
                  </a:lnTo>
                  <a:lnTo>
                    <a:pt x="2517732" y="205427"/>
                  </a:lnTo>
                  <a:lnTo>
                    <a:pt x="2552805" y="217953"/>
                  </a:lnTo>
                  <a:lnTo>
                    <a:pt x="2577857" y="230479"/>
                  </a:lnTo>
                  <a:lnTo>
                    <a:pt x="2595393" y="243005"/>
                  </a:lnTo>
                  <a:lnTo>
                    <a:pt x="2605414" y="255531"/>
                  </a:lnTo>
                  <a:lnTo>
                    <a:pt x="2612930" y="273068"/>
                  </a:lnTo>
                  <a:lnTo>
                    <a:pt x="2617940" y="295615"/>
                  </a:lnTo>
                  <a:lnTo>
                    <a:pt x="2617940" y="338203"/>
                  </a:lnTo>
                  <a:lnTo>
                    <a:pt x="2615435" y="418370"/>
                  </a:lnTo>
                  <a:lnTo>
                    <a:pt x="2607919" y="478495"/>
                  </a:lnTo>
                  <a:lnTo>
                    <a:pt x="2600404" y="528599"/>
                  </a:lnTo>
                  <a:lnTo>
                    <a:pt x="2577857" y="631312"/>
                  </a:lnTo>
                  <a:lnTo>
                    <a:pt x="2550299" y="844255"/>
                  </a:lnTo>
                  <a:lnTo>
                    <a:pt x="2552805" y="876822"/>
                  </a:lnTo>
                  <a:lnTo>
                    <a:pt x="2562825" y="904380"/>
                  </a:lnTo>
                  <a:lnTo>
                    <a:pt x="2570341" y="916906"/>
                  </a:lnTo>
                  <a:lnTo>
                    <a:pt x="2585372" y="926926"/>
                  </a:lnTo>
                  <a:lnTo>
                    <a:pt x="2602909" y="934442"/>
                  </a:lnTo>
                  <a:lnTo>
                    <a:pt x="2622950" y="934442"/>
                  </a:lnTo>
                  <a:lnTo>
                    <a:pt x="2648002" y="929432"/>
                  </a:lnTo>
                  <a:lnTo>
                    <a:pt x="2675560" y="921916"/>
                  </a:lnTo>
                  <a:lnTo>
                    <a:pt x="2718148" y="899369"/>
                  </a:lnTo>
                  <a:lnTo>
                    <a:pt x="2728169" y="889348"/>
                  </a:lnTo>
                  <a:lnTo>
                    <a:pt x="2738190" y="864296"/>
                  </a:lnTo>
                  <a:lnTo>
                    <a:pt x="2765747" y="784130"/>
                  </a:lnTo>
                  <a:lnTo>
                    <a:pt x="2795810" y="691437"/>
                  </a:lnTo>
                  <a:lnTo>
                    <a:pt x="2815851" y="621291"/>
                  </a:lnTo>
                  <a:lnTo>
                    <a:pt x="2835893" y="546135"/>
                  </a:lnTo>
                  <a:lnTo>
                    <a:pt x="2850924" y="483505"/>
                  </a:lnTo>
                  <a:lnTo>
                    <a:pt x="2860945" y="433401"/>
                  </a:lnTo>
                  <a:lnTo>
                    <a:pt x="2870966" y="410854"/>
                  </a:lnTo>
                  <a:lnTo>
                    <a:pt x="2880987" y="393318"/>
                  </a:lnTo>
                  <a:lnTo>
                    <a:pt x="2898523" y="378286"/>
                  </a:lnTo>
                  <a:lnTo>
                    <a:pt x="2926080" y="358245"/>
                  </a:lnTo>
                  <a:lnTo>
                    <a:pt x="2948627" y="345719"/>
                  </a:lnTo>
                  <a:lnTo>
                    <a:pt x="2963658" y="333193"/>
                  </a:lnTo>
                  <a:lnTo>
                    <a:pt x="2973679" y="315656"/>
                  </a:lnTo>
                  <a:lnTo>
                    <a:pt x="2976184" y="300625"/>
                  </a:lnTo>
                  <a:lnTo>
                    <a:pt x="2976184" y="280583"/>
                  </a:lnTo>
                  <a:lnTo>
                    <a:pt x="2973679" y="260542"/>
                  </a:lnTo>
                  <a:lnTo>
                    <a:pt x="2966164" y="243005"/>
                  </a:lnTo>
                  <a:lnTo>
                    <a:pt x="2948627" y="215448"/>
                  </a:lnTo>
                  <a:lnTo>
                    <a:pt x="2918565" y="185386"/>
                  </a:lnTo>
                  <a:lnTo>
                    <a:pt x="2873471" y="150313"/>
                  </a:lnTo>
                  <a:lnTo>
                    <a:pt x="2795810" y="105219"/>
                  </a:lnTo>
                  <a:lnTo>
                    <a:pt x="2695601" y="57620"/>
                  </a:lnTo>
                  <a:lnTo>
                    <a:pt x="2607919" y="20042"/>
                  </a:lnTo>
                  <a:lnTo>
                    <a:pt x="2565331" y="2506"/>
                  </a:lnTo>
                  <a:lnTo>
                    <a:pt x="2547794" y="0"/>
                  </a:lnTo>
                  <a:lnTo>
                    <a:pt x="2522742" y="2506"/>
                  </a:lnTo>
                  <a:lnTo>
                    <a:pt x="2410008" y="20042"/>
                  </a:lnTo>
                  <a:lnTo>
                    <a:pt x="2227128" y="50105"/>
                  </a:lnTo>
                  <a:lnTo>
                    <a:pt x="2044248" y="72651"/>
                  </a:lnTo>
                  <a:lnTo>
                    <a:pt x="1758655" y="11022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29">
              <a:extLst>
                <a:ext uri="{FF2B5EF4-FFF2-40B4-BE49-F238E27FC236}">
                  <a16:creationId xmlns:a16="http://schemas.microsoft.com/office/drawing/2014/main" id="{F5CC6EA0-4C73-4B43-A224-34D52ED47D37}"/>
                </a:ext>
              </a:extLst>
            </p:cNvPr>
            <p:cNvSpPr/>
            <p:nvPr/>
          </p:nvSpPr>
          <p:spPr>
            <a:xfrm>
              <a:off x="3736975" y="2286000"/>
              <a:ext cx="2665413" cy="403225"/>
            </a:xfrm>
            <a:custGeom>
              <a:avLst/>
              <a:gdLst>
                <a:gd name="connsiteX0" fmla="*/ 2212181 w 2664618"/>
                <a:gd name="connsiteY0" fmla="*/ 30956 h 402431"/>
                <a:gd name="connsiteX1" fmla="*/ 2426493 w 2664618"/>
                <a:gd name="connsiteY1" fmla="*/ 14287 h 402431"/>
                <a:gd name="connsiteX2" fmla="*/ 2564606 w 2664618"/>
                <a:gd name="connsiteY2" fmla="*/ 4762 h 402431"/>
                <a:gd name="connsiteX3" fmla="*/ 2664618 w 2664618"/>
                <a:gd name="connsiteY3" fmla="*/ 0 h 402431"/>
                <a:gd name="connsiteX4" fmla="*/ 2647950 w 2664618"/>
                <a:gd name="connsiteY4" fmla="*/ 204787 h 402431"/>
                <a:gd name="connsiteX5" fmla="*/ 2483643 w 2664618"/>
                <a:gd name="connsiteY5" fmla="*/ 207168 h 402431"/>
                <a:gd name="connsiteX6" fmla="*/ 2297906 w 2664618"/>
                <a:gd name="connsiteY6" fmla="*/ 211931 h 402431"/>
                <a:gd name="connsiteX7" fmla="*/ 2150268 w 2664618"/>
                <a:gd name="connsiteY7" fmla="*/ 216693 h 402431"/>
                <a:gd name="connsiteX8" fmla="*/ 1959768 w 2664618"/>
                <a:gd name="connsiteY8" fmla="*/ 228600 h 402431"/>
                <a:gd name="connsiteX9" fmla="*/ 1759743 w 2664618"/>
                <a:gd name="connsiteY9" fmla="*/ 242887 h 402431"/>
                <a:gd name="connsiteX10" fmla="*/ 1562100 w 2664618"/>
                <a:gd name="connsiteY10" fmla="*/ 254793 h 402431"/>
                <a:gd name="connsiteX11" fmla="*/ 1423987 w 2664618"/>
                <a:gd name="connsiteY11" fmla="*/ 266700 h 402431"/>
                <a:gd name="connsiteX12" fmla="*/ 1269206 w 2664618"/>
                <a:gd name="connsiteY12" fmla="*/ 280987 h 402431"/>
                <a:gd name="connsiteX13" fmla="*/ 1050131 w 2664618"/>
                <a:gd name="connsiteY13" fmla="*/ 302418 h 402431"/>
                <a:gd name="connsiteX14" fmla="*/ 831056 w 2664618"/>
                <a:gd name="connsiteY14" fmla="*/ 328612 h 402431"/>
                <a:gd name="connsiteX15" fmla="*/ 576262 w 2664618"/>
                <a:gd name="connsiteY15" fmla="*/ 359568 h 402431"/>
                <a:gd name="connsiteX16" fmla="*/ 304800 w 2664618"/>
                <a:gd name="connsiteY16" fmla="*/ 397668 h 402431"/>
                <a:gd name="connsiteX17" fmla="*/ 257175 w 2664618"/>
                <a:gd name="connsiteY17" fmla="*/ 402431 h 402431"/>
                <a:gd name="connsiteX18" fmla="*/ 242887 w 2664618"/>
                <a:gd name="connsiteY18" fmla="*/ 402431 h 402431"/>
                <a:gd name="connsiteX19" fmla="*/ 200025 w 2664618"/>
                <a:gd name="connsiteY19" fmla="*/ 392906 h 402431"/>
                <a:gd name="connsiteX20" fmla="*/ 133350 w 2664618"/>
                <a:gd name="connsiteY20" fmla="*/ 373856 h 402431"/>
                <a:gd name="connsiteX21" fmla="*/ 83343 w 2664618"/>
                <a:gd name="connsiteY21" fmla="*/ 357187 h 402431"/>
                <a:gd name="connsiteX22" fmla="*/ 0 w 2664618"/>
                <a:gd name="connsiteY22" fmla="*/ 321468 h 402431"/>
                <a:gd name="connsiteX23" fmla="*/ 9525 w 2664618"/>
                <a:gd name="connsiteY23" fmla="*/ 200025 h 402431"/>
                <a:gd name="connsiteX24" fmla="*/ 128587 w 2664618"/>
                <a:gd name="connsiteY24" fmla="*/ 230981 h 402431"/>
                <a:gd name="connsiteX25" fmla="*/ 188118 w 2664618"/>
                <a:gd name="connsiteY25" fmla="*/ 242887 h 402431"/>
                <a:gd name="connsiteX26" fmla="*/ 245268 w 2664618"/>
                <a:gd name="connsiteY26" fmla="*/ 247650 h 402431"/>
                <a:gd name="connsiteX27" fmla="*/ 283368 w 2664618"/>
                <a:gd name="connsiteY27" fmla="*/ 245268 h 402431"/>
                <a:gd name="connsiteX28" fmla="*/ 497681 w 2664618"/>
                <a:gd name="connsiteY28" fmla="*/ 219075 h 402431"/>
                <a:gd name="connsiteX29" fmla="*/ 771525 w 2664618"/>
                <a:gd name="connsiteY29" fmla="*/ 180975 h 402431"/>
                <a:gd name="connsiteX30" fmla="*/ 1042987 w 2664618"/>
                <a:gd name="connsiteY30" fmla="*/ 138112 h 402431"/>
                <a:gd name="connsiteX31" fmla="*/ 1173956 w 2664618"/>
                <a:gd name="connsiteY31" fmla="*/ 123825 h 402431"/>
                <a:gd name="connsiteX32" fmla="*/ 1402556 w 2664618"/>
                <a:gd name="connsiteY32" fmla="*/ 100012 h 402431"/>
                <a:gd name="connsiteX33" fmla="*/ 1716881 w 2664618"/>
                <a:gd name="connsiteY33" fmla="*/ 71437 h 402431"/>
                <a:gd name="connsiteX34" fmla="*/ 2212181 w 2664618"/>
                <a:gd name="connsiteY34" fmla="*/ 30956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64618" h="402431">
                  <a:moveTo>
                    <a:pt x="2212181" y="30956"/>
                  </a:moveTo>
                  <a:lnTo>
                    <a:pt x="2426493" y="14287"/>
                  </a:lnTo>
                  <a:lnTo>
                    <a:pt x="2564606" y="4762"/>
                  </a:lnTo>
                  <a:lnTo>
                    <a:pt x="2664618" y="0"/>
                  </a:lnTo>
                  <a:lnTo>
                    <a:pt x="2647950" y="204787"/>
                  </a:lnTo>
                  <a:lnTo>
                    <a:pt x="2483643" y="207168"/>
                  </a:lnTo>
                  <a:lnTo>
                    <a:pt x="2297906" y="211931"/>
                  </a:lnTo>
                  <a:lnTo>
                    <a:pt x="2150268" y="216693"/>
                  </a:lnTo>
                  <a:lnTo>
                    <a:pt x="1959768" y="228600"/>
                  </a:lnTo>
                  <a:lnTo>
                    <a:pt x="1759743" y="242887"/>
                  </a:lnTo>
                  <a:lnTo>
                    <a:pt x="1562100" y="254793"/>
                  </a:lnTo>
                  <a:lnTo>
                    <a:pt x="1423987" y="266700"/>
                  </a:lnTo>
                  <a:lnTo>
                    <a:pt x="1269206" y="280987"/>
                  </a:lnTo>
                  <a:lnTo>
                    <a:pt x="1050131" y="302418"/>
                  </a:lnTo>
                  <a:lnTo>
                    <a:pt x="831056" y="328612"/>
                  </a:lnTo>
                  <a:lnTo>
                    <a:pt x="576262" y="359568"/>
                  </a:lnTo>
                  <a:lnTo>
                    <a:pt x="304800" y="397668"/>
                  </a:lnTo>
                  <a:lnTo>
                    <a:pt x="257175" y="402431"/>
                  </a:lnTo>
                  <a:lnTo>
                    <a:pt x="242887" y="402431"/>
                  </a:lnTo>
                  <a:lnTo>
                    <a:pt x="200025" y="392906"/>
                  </a:lnTo>
                  <a:lnTo>
                    <a:pt x="133350" y="373856"/>
                  </a:lnTo>
                  <a:lnTo>
                    <a:pt x="83343" y="357187"/>
                  </a:lnTo>
                  <a:lnTo>
                    <a:pt x="0" y="321468"/>
                  </a:lnTo>
                  <a:lnTo>
                    <a:pt x="9525" y="200025"/>
                  </a:lnTo>
                  <a:lnTo>
                    <a:pt x="128587" y="230981"/>
                  </a:lnTo>
                  <a:lnTo>
                    <a:pt x="188118" y="242887"/>
                  </a:lnTo>
                  <a:lnTo>
                    <a:pt x="245268" y="247650"/>
                  </a:lnTo>
                  <a:lnTo>
                    <a:pt x="283368" y="245268"/>
                  </a:lnTo>
                  <a:lnTo>
                    <a:pt x="497681" y="219075"/>
                  </a:lnTo>
                  <a:lnTo>
                    <a:pt x="771525" y="180975"/>
                  </a:lnTo>
                  <a:lnTo>
                    <a:pt x="1042987" y="138112"/>
                  </a:lnTo>
                  <a:lnTo>
                    <a:pt x="1173956" y="123825"/>
                  </a:lnTo>
                  <a:lnTo>
                    <a:pt x="1402556" y="100012"/>
                  </a:lnTo>
                  <a:lnTo>
                    <a:pt x="1716881" y="71437"/>
                  </a:lnTo>
                  <a:lnTo>
                    <a:pt x="2212181" y="30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31">
              <a:extLst>
                <a:ext uri="{FF2B5EF4-FFF2-40B4-BE49-F238E27FC236}">
                  <a16:creationId xmlns:a16="http://schemas.microsoft.com/office/drawing/2014/main" id="{829B971B-D108-4288-BA6D-82FCDCB760DF}"/>
                </a:ext>
              </a:extLst>
            </p:cNvPr>
            <p:cNvSpPr/>
            <p:nvPr/>
          </p:nvSpPr>
          <p:spPr>
            <a:xfrm rot="16200000">
              <a:off x="1493838" y="2954337"/>
              <a:ext cx="3517900" cy="1196975"/>
            </a:xfrm>
            <a:custGeom>
              <a:avLst/>
              <a:gdLst>
                <a:gd name="connsiteX0" fmla="*/ 1857646 w 3519142"/>
                <a:gd name="connsiteY0" fmla="*/ 813441 h 1197085"/>
                <a:gd name="connsiteX1" fmla="*/ 2016296 w 3519142"/>
                <a:gd name="connsiteY1" fmla="*/ 845171 h 1197085"/>
                <a:gd name="connsiteX2" fmla="*/ 2114370 w 3519142"/>
                <a:gd name="connsiteY2" fmla="*/ 862478 h 1197085"/>
                <a:gd name="connsiteX3" fmla="*/ 2200906 w 3519142"/>
                <a:gd name="connsiteY3" fmla="*/ 876901 h 1197085"/>
                <a:gd name="connsiteX4" fmla="*/ 2290327 w 3519142"/>
                <a:gd name="connsiteY4" fmla="*/ 888439 h 1197085"/>
                <a:gd name="connsiteX5" fmla="*/ 2431670 w 3519142"/>
                <a:gd name="connsiteY5" fmla="*/ 905746 h 1197085"/>
                <a:gd name="connsiteX6" fmla="*/ 2584550 w 3519142"/>
                <a:gd name="connsiteY6" fmla="*/ 920169 h 1197085"/>
                <a:gd name="connsiteX7" fmla="*/ 2754738 w 3519142"/>
                <a:gd name="connsiteY7" fmla="*/ 934592 h 1197085"/>
                <a:gd name="connsiteX8" fmla="*/ 2956656 w 3519142"/>
                <a:gd name="connsiteY8" fmla="*/ 946130 h 1197085"/>
                <a:gd name="connsiteX9" fmla="*/ 3147036 w 3519142"/>
                <a:gd name="connsiteY9" fmla="*/ 946130 h 1197085"/>
                <a:gd name="connsiteX10" fmla="*/ 3233573 w 3519142"/>
                <a:gd name="connsiteY10" fmla="*/ 946130 h 1197085"/>
                <a:gd name="connsiteX11" fmla="*/ 3250880 w 3519142"/>
                <a:gd name="connsiteY11" fmla="*/ 943245 h 1197085"/>
                <a:gd name="connsiteX12" fmla="*/ 3282610 w 3519142"/>
                <a:gd name="connsiteY12" fmla="*/ 937476 h 1197085"/>
                <a:gd name="connsiteX13" fmla="*/ 3317224 w 3519142"/>
                <a:gd name="connsiteY13" fmla="*/ 925938 h 1197085"/>
                <a:gd name="connsiteX14" fmla="*/ 3360492 w 3519142"/>
                <a:gd name="connsiteY14" fmla="*/ 905746 h 1197085"/>
                <a:gd name="connsiteX15" fmla="*/ 3406645 w 3519142"/>
                <a:gd name="connsiteY15" fmla="*/ 874016 h 1197085"/>
                <a:gd name="connsiteX16" fmla="*/ 3444144 w 3519142"/>
                <a:gd name="connsiteY16" fmla="*/ 839402 h 1197085"/>
                <a:gd name="connsiteX17" fmla="*/ 3461451 w 3519142"/>
                <a:gd name="connsiteY17" fmla="*/ 830748 h 1197085"/>
                <a:gd name="connsiteX18" fmla="*/ 3487412 w 3519142"/>
                <a:gd name="connsiteY18" fmla="*/ 824979 h 1197085"/>
                <a:gd name="connsiteX19" fmla="*/ 3504720 w 3519142"/>
                <a:gd name="connsiteY19" fmla="*/ 827864 h 1197085"/>
                <a:gd name="connsiteX20" fmla="*/ 3510489 w 3519142"/>
                <a:gd name="connsiteY20" fmla="*/ 833633 h 1197085"/>
                <a:gd name="connsiteX21" fmla="*/ 3516258 w 3519142"/>
                <a:gd name="connsiteY21" fmla="*/ 848055 h 1197085"/>
                <a:gd name="connsiteX22" fmla="*/ 3519142 w 3519142"/>
                <a:gd name="connsiteY22" fmla="*/ 874016 h 1197085"/>
                <a:gd name="connsiteX23" fmla="*/ 3513373 w 3519142"/>
                <a:gd name="connsiteY23" fmla="*/ 902862 h 1197085"/>
                <a:gd name="connsiteX24" fmla="*/ 3501835 w 3519142"/>
                <a:gd name="connsiteY24" fmla="*/ 940361 h 1197085"/>
                <a:gd name="connsiteX25" fmla="*/ 3478759 w 3519142"/>
                <a:gd name="connsiteY25" fmla="*/ 995167 h 1197085"/>
                <a:gd name="connsiteX26" fmla="*/ 3447029 w 3519142"/>
                <a:gd name="connsiteY26" fmla="*/ 1058627 h 1197085"/>
                <a:gd name="connsiteX27" fmla="*/ 3418183 w 3519142"/>
                <a:gd name="connsiteY27" fmla="*/ 1107664 h 1197085"/>
                <a:gd name="connsiteX28" fmla="*/ 3386453 w 3519142"/>
                <a:gd name="connsiteY28" fmla="*/ 1156701 h 1197085"/>
                <a:gd name="connsiteX29" fmla="*/ 3351839 w 3519142"/>
                <a:gd name="connsiteY29" fmla="*/ 1197085 h 1197085"/>
                <a:gd name="connsiteX30" fmla="*/ 3236457 w 3519142"/>
                <a:gd name="connsiteY30" fmla="*/ 1197085 h 1197085"/>
                <a:gd name="connsiteX31" fmla="*/ 3095114 w 3519142"/>
                <a:gd name="connsiteY31" fmla="*/ 1188431 h 1197085"/>
                <a:gd name="connsiteX32" fmla="*/ 2956656 w 3519142"/>
                <a:gd name="connsiteY32" fmla="*/ 1179778 h 1197085"/>
                <a:gd name="connsiteX33" fmla="*/ 2812429 w 3519142"/>
                <a:gd name="connsiteY33" fmla="*/ 1171124 h 1197085"/>
                <a:gd name="connsiteX34" fmla="*/ 2702817 w 3519142"/>
                <a:gd name="connsiteY34" fmla="*/ 1174009 h 1197085"/>
                <a:gd name="connsiteX35" fmla="*/ 2538398 w 3519142"/>
                <a:gd name="connsiteY35" fmla="*/ 1153817 h 1197085"/>
                <a:gd name="connsiteX36" fmla="*/ 2411478 w 3519142"/>
                <a:gd name="connsiteY36" fmla="*/ 1136510 h 1197085"/>
                <a:gd name="connsiteX37" fmla="*/ 2264366 w 3519142"/>
                <a:gd name="connsiteY37" fmla="*/ 1116318 h 1197085"/>
                <a:gd name="connsiteX38" fmla="*/ 2094178 w 3519142"/>
                <a:gd name="connsiteY38" fmla="*/ 1084588 h 1197085"/>
                <a:gd name="connsiteX39" fmla="*/ 1970143 w 3519142"/>
                <a:gd name="connsiteY39" fmla="*/ 1058627 h 1197085"/>
                <a:gd name="connsiteX40" fmla="*/ 1863415 w 3519142"/>
                <a:gd name="connsiteY40" fmla="*/ 1035551 h 1197085"/>
                <a:gd name="connsiteX41" fmla="*/ 1673035 w 3519142"/>
                <a:gd name="connsiteY41" fmla="*/ 986513 h 1197085"/>
                <a:gd name="connsiteX42" fmla="*/ 1531692 w 3519142"/>
                <a:gd name="connsiteY42" fmla="*/ 943245 h 1197085"/>
                <a:gd name="connsiteX43" fmla="*/ 1401888 w 3519142"/>
                <a:gd name="connsiteY43" fmla="*/ 899977 h 1197085"/>
                <a:gd name="connsiteX44" fmla="*/ 1246123 w 3519142"/>
                <a:gd name="connsiteY44" fmla="*/ 842286 h 1197085"/>
                <a:gd name="connsiteX45" fmla="*/ 1119203 w 3519142"/>
                <a:gd name="connsiteY45" fmla="*/ 790364 h 1197085"/>
                <a:gd name="connsiteX46" fmla="*/ 1018244 w 3519142"/>
                <a:gd name="connsiteY46" fmla="*/ 747096 h 1197085"/>
                <a:gd name="connsiteX47" fmla="*/ 891324 w 3519142"/>
                <a:gd name="connsiteY47" fmla="*/ 686521 h 1197085"/>
                <a:gd name="connsiteX48" fmla="*/ 770173 w 3519142"/>
                <a:gd name="connsiteY48" fmla="*/ 623061 h 1197085"/>
                <a:gd name="connsiteX49" fmla="*/ 628831 w 3519142"/>
                <a:gd name="connsiteY49" fmla="*/ 539409 h 1197085"/>
                <a:gd name="connsiteX50" fmla="*/ 507680 w 3519142"/>
                <a:gd name="connsiteY50" fmla="*/ 461527 h 1197085"/>
                <a:gd name="connsiteX51" fmla="*/ 395183 w 3519142"/>
                <a:gd name="connsiteY51" fmla="*/ 383644 h 1197085"/>
                <a:gd name="connsiteX52" fmla="*/ 253840 w 3519142"/>
                <a:gd name="connsiteY52" fmla="*/ 276916 h 1197085"/>
                <a:gd name="connsiteX53" fmla="*/ 141343 w 3519142"/>
                <a:gd name="connsiteY53" fmla="*/ 181726 h 1197085"/>
                <a:gd name="connsiteX54" fmla="*/ 43268 w 3519142"/>
                <a:gd name="connsiteY54" fmla="*/ 92305 h 1197085"/>
                <a:gd name="connsiteX55" fmla="*/ 17308 w 3519142"/>
                <a:gd name="connsiteY55" fmla="*/ 63460 h 1197085"/>
                <a:gd name="connsiteX56" fmla="*/ 5769 w 3519142"/>
                <a:gd name="connsiteY56" fmla="*/ 40383 h 1197085"/>
                <a:gd name="connsiteX57" fmla="*/ 0 w 3519142"/>
                <a:gd name="connsiteY57" fmla="*/ 20192 h 1197085"/>
                <a:gd name="connsiteX58" fmla="*/ 2885 w 3519142"/>
                <a:gd name="connsiteY58" fmla="*/ 8653 h 1197085"/>
                <a:gd name="connsiteX59" fmla="*/ 5769 w 3519142"/>
                <a:gd name="connsiteY59" fmla="*/ 2884 h 1197085"/>
                <a:gd name="connsiteX60" fmla="*/ 20192 w 3519142"/>
                <a:gd name="connsiteY60" fmla="*/ 0 h 1197085"/>
                <a:gd name="connsiteX61" fmla="*/ 40384 w 3519142"/>
                <a:gd name="connsiteY61" fmla="*/ 5769 h 1197085"/>
                <a:gd name="connsiteX62" fmla="*/ 74998 w 3519142"/>
                <a:gd name="connsiteY62" fmla="*/ 23076 h 1197085"/>
                <a:gd name="connsiteX63" fmla="*/ 158650 w 3519142"/>
                <a:gd name="connsiteY63" fmla="*/ 80767 h 1197085"/>
                <a:gd name="connsiteX64" fmla="*/ 288455 w 3519142"/>
                <a:gd name="connsiteY64" fmla="*/ 164419 h 1197085"/>
                <a:gd name="connsiteX65" fmla="*/ 441335 w 3519142"/>
                <a:gd name="connsiteY65" fmla="*/ 256724 h 1197085"/>
                <a:gd name="connsiteX66" fmla="*/ 571140 w 3519142"/>
                <a:gd name="connsiteY66" fmla="*/ 328838 h 1197085"/>
                <a:gd name="connsiteX67" fmla="*/ 775942 w 3519142"/>
                <a:gd name="connsiteY67" fmla="*/ 435566 h 1197085"/>
                <a:gd name="connsiteX68" fmla="*/ 917285 w 3519142"/>
                <a:gd name="connsiteY68" fmla="*/ 501910 h 1197085"/>
                <a:gd name="connsiteX69" fmla="*/ 1075935 w 3519142"/>
                <a:gd name="connsiteY69" fmla="*/ 571139 h 1197085"/>
                <a:gd name="connsiteX70" fmla="*/ 1231700 w 3519142"/>
                <a:gd name="connsiteY70" fmla="*/ 631715 h 1197085"/>
                <a:gd name="connsiteX71" fmla="*/ 1375927 w 3519142"/>
                <a:gd name="connsiteY71" fmla="*/ 680752 h 1197085"/>
                <a:gd name="connsiteX72" fmla="*/ 1511501 w 3519142"/>
                <a:gd name="connsiteY72" fmla="*/ 726905 h 1197085"/>
                <a:gd name="connsiteX73" fmla="*/ 1675920 w 3519142"/>
                <a:gd name="connsiteY73" fmla="*/ 773057 h 1197085"/>
                <a:gd name="connsiteX74" fmla="*/ 1857646 w 3519142"/>
                <a:gd name="connsiteY74" fmla="*/ 813441 h 119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19142" h="1197085">
                  <a:moveTo>
                    <a:pt x="1857646" y="813441"/>
                  </a:moveTo>
                  <a:lnTo>
                    <a:pt x="2016296" y="845171"/>
                  </a:lnTo>
                  <a:lnTo>
                    <a:pt x="2114370" y="862478"/>
                  </a:lnTo>
                  <a:lnTo>
                    <a:pt x="2200906" y="876901"/>
                  </a:lnTo>
                  <a:lnTo>
                    <a:pt x="2290327" y="888439"/>
                  </a:lnTo>
                  <a:lnTo>
                    <a:pt x="2431670" y="905746"/>
                  </a:lnTo>
                  <a:lnTo>
                    <a:pt x="2584550" y="920169"/>
                  </a:lnTo>
                  <a:lnTo>
                    <a:pt x="2754738" y="934592"/>
                  </a:lnTo>
                  <a:lnTo>
                    <a:pt x="2956656" y="946130"/>
                  </a:lnTo>
                  <a:lnTo>
                    <a:pt x="3147036" y="946130"/>
                  </a:lnTo>
                  <a:lnTo>
                    <a:pt x="3233573" y="946130"/>
                  </a:lnTo>
                  <a:lnTo>
                    <a:pt x="3250880" y="943245"/>
                  </a:lnTo>
                  <a:lnTo>
                    <a:pt x="3282610" y="937476"/>
                  </a:lnTo>
                  <a:lnTo>
                    <a:pt x="3317224" y="925938"/>
                  </a:lnTo>
                  <a:lnTo>
                    <a:pt x="3360492" y="905746"/>
                  </a:lnTo>
                  <a:lnTo>
                    <a:pt x="3406645" y="874016"/>
                  </a:lnTo>
                  <a:lnTo>
                    <a:pt x="3444144" y="839402"/>
                  </a:lnTo>
                  <a:lnTo>
                    <a:pt x="3461451" y="830748"/>
                  </a:lnTo>
                  <a:lnTo>
                    <a:pt x="3487412" y="824979"/>
                  </a:lnTo>
                  <a:lnTo>
                    <a:pt x="3504720" y="827864"/>
                  </a:lnTo>
                  <a:lnTo>
                    <a:pt x="3510489" y="833633"/>
                  </a:lnTo>
                  <a:lnTo>
                    <a:pt x="3516258" y="848055"/>
                  </a:lnTo>
                  <a:lnTo>
                    <a:pt x="3519142" y="874016"/>
                  </a:lnTo>
                  <a:lnTo>
                    <a:pt x="3513373" y="902862"/>
                  </a:lnTo>
                  <a:lnTo>
                    <a:pt x="3501835" y="940361"/>
                  </a:lnTo>
                  <a:lnTo>
                    <a:pt x="3478759" y="995167"/>
                  </a:lnTo>
                  <a:lnTo>
                    <a:pt x="3447029" y="1058627"/>
                  </a:lnTo>
                  <a:lnTo>
                    <a:pt x="3418183" y="1107664"/>
                  </a:lnTo>
                  <a:lnTo>
                    <a:pt x="3386453" y="1156701"/>
                  </a:lnTo>
                  <a:lnTo>
                    <a:pt x="3351839" y="1197085"/>
                  </a:lnTo>
                  <a:lnTo>
                    <a:pt x="3236457" y="1197085"/>
                  </a:lnTo>
                  <a:lnTo>
                    <a:pt x="3095114" y="1188431"/>
                  </a:lnTo>
                  <a:lnTo>
                    <a:pt x="2956656" y="1179778"/>
                  </a:lnTo>
                  <a:lnTo>
                    <a:pt x="2812429" y="1171124"/>
                  </a:lnTo>
                  <a:lnTo>
                    <a:pt x="2702817" y="1174009"/>
                  </a:lnTo>
                  <a:lnTo>
                    <a:pt x="2538398" y="1153817"/>
                  </a:lnTo>
                  <a:lnTo>
                    <a:pt x="2411478" y="1136510"/>
                  </a:lnTo>
                  <a:lnTo>
                    <a:pt x="2264366" y="1116318"/>
                  </a:lnTo>
                  <a:lnTo>
                    <a:pt x="2094178" y="1084588"/>
                  </a:lnTo>
                  <a:lnTo>
                    <a:pt x="1970143" y="1058627"/>
                  </a:lnTo>
                  <a:lnTo>
                    <a:pt x="1863415" y="1035551"/>
                  </a:lnTo>
                  <a:lnTo>
                    <a:pt x="1673035" y="986513"/>
                  </a:lnTo>
                  <a:lnTo>
                    <a:pt x="1531692" y="943245"/>
                  </a:lnTo>
                  <a:lnTo>
                    <a:pt x="1401888" y="899977"/>
                  </a:lnTo>
                  <a:lnTo>
                    <a:pt x="1246123" y="842286"/>
                  </a:lnTo>
                  <a:lnTo>
                    <a:pt x="1119203" y="790364"/>
                  </a:lnTo>
                  <a:lnTo>
                    <a:pt x="1018244" y="747096"/>
                  </a:lnTo>
                  <a:lnTo>
                    <a:pt x="891324" y="686521"/>
                  </a:lnTo>
                  <a:lnTo>
                    <a:pt x="770173" y="623061"/>
                  </a:lnTo>
                  <a:lnTo>
                    <a:pt x="628831" y="539409"/>
                  </a:lnTo>
                  <a:lnTo>
                    <a:pt x="507680" y="461527"/>
                  </a:lnTo>
                  <a:lnTo>
                    <a:pt x="395183" y="383644"/>
                  </a:lnTo>
                  <a:lnTo>
                    <a:pt x="253840" y="276916"/>
                  </a:lnTo>
                  <a:lnTo>
                    <a:pt x="141343" y="181726"/>
                  </a:lnTo>
                  <a:lnTo>
                    <a:pt x="43268" y="92305"/>
                  </a:lnTo>
                  <a:lnTo>
                    <a:pt x="17308" y="63460"/>
                  </a:lnTo>
                  <a:lnTo>
                    <a:pt x="5769" y="40383"/>
                  </a:lnTo>
                  <a:lnTo>
                    <a:pt x="0" y="20192"/>
                  </a:lnTo>
                  <a:lnTo>
                    <a:pt x="2885" y="8653"/>
                  </a:lnTo>
                  <a:lnTo>
                    <a:pt x="5769" y="2884"/>
                  </a:lnTo>
                  <a:lnTo>
                    <a:pt x="20192" y="0"/>
                  </a:lnTo>
                  <a:lnTo>
                    <a:pt x="40384" y="5769"/>
                  </a:lnTo>
                  <a:lnTo>
                    <a:pt x="74998" y="23076"/>
                  </a:lnTo>
                  <a:lnTo>
                    <a:pt x="158650" y="80767"/>
                  </a:lnTo>
                  <a:lnTo>
                    <a:pt x="288455" y="164419"/>
                  </a:lnTo>
                  <a:lnTo>
                    <a:pt x="441335" y="256724"/>
                  </a:lnTo>
                  <a:lnTo>
                    <a:pt x="571140" y="328838"/>
                  </a:lnTo>
                  <a:lnTo>
                    <a:pt x="775942" y="435566"/>
                  </a:lnTo>
                  <a:lnTo>
                    <a:pt x="917285" y="501910"/>
                  </a:lnTo>
                  <a:lnTo>
                    <a:pt x="1075935" y="571139"/>
                  </a:lnTo>
                  <a:lnTo>
                    <a:pt x="1231700" y="631715"/>
                  </a:lnTo>
                  <a:lnTo>
                    <a:pt x="1375927" y="680752"/>
                  </a:lnTo>
                  <a:lnTo>
                    <a:pt x="1511501" y="726905"/>
                  </a:lnTo>
                  <a:lnTo>
                    <a:pt x="1675920" y="773057"/>
                  </a:lnTo>
                  <a:lnTo>
                    <a:pt x="1857646" y="81344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33">
              <a:extLst>
                <a:ext uri="{FF2B5EF4-FFF2-40B4-BE49-F238E27FC236}">
                  <a16:creationId xmlns:a16="http://schemas.microsoft.com/office/drawing/2014/main" id="{F3BF9B21-ABD1-479B-95C4-339B6465133B}"/>
                </a:ext>
              </a:extLst>
            </p:cNvPr>
            <p:cNvSpPr/>
            <p:nvPr/>
          </p:nvSpPr>
          <p:spPr>
            <a:xfrm>
              <a:off x="4300538" y="2695575"/>
              <a:ext cx="574675" cy="728663"/>
            </a:xfrm>
            <a:custGeom>
              <a:avLst/>
              <a:gdLst>
                <a:gd name="connsiteX0" fmla="*/ 271462 w 573881"/>
                <a:gd name="connsiteY0" fmla="*/ 414338 h 728663"/>
                <a:gd name="connsiteX1" fmla="*/ 219075 w 573881"/>
                <a:gd name="connsiteY1" fmla="*/ 333375 h 728663"/>
                <a:gd name="connsiteX2" fmla="*/ 171450 w 573881"/>
                <a:gd name="connsiteY2" fmla="*/ 264319 h 728663"/>
                <a:gd name="connsiteX3" fmla="*/ 109537 w 573881"/>
                <a:gd name="connsiteY3" fmla="*/ 178594 h 728663"/>
                <a:gd name="connsiteX4" fmla="*/ 66675 w 573881"/>
                <a:gd name="connsiteY4" fmla="*/ 121444 h 728663"/>
                <a:gd name="connsiteX5" fmla="*/ 23812 w 573881"/>
                <a:gd name="connsiteY5" fmla="*/ 69056 h 728663"/>
                <a:gd name="connsiteX6" fmla="*/ 7143 w 573881"/>
                <a:gd name="connsiteY6" fmla="*/ 45244 h 728663"/>
                <a:gd name="connsiteX7" fmla="*/ 0 w 573881"/>
                <a:gd name="connsiteY7" fmla="*/ 21431 h 728663"/>
                <a:gd name="connsiteX8" fmla="*/ 0 w 573881"/>
                <a:gd name="connsiteY8" fmla="*/ 11906 h 728663"/>
                <a:gd name="connsiteX9" fmla="*/ 7143 w 573881"/>
                <a:gd name="connsiteY9" fmla="*/ 2381 h 728663"/>
                <a:gd name="connsiteX10" fmla="*/ 14287 w 573881"/>
                <a:gd name="connsiteY10" fmla="*/ 0 h 728663"/>
                <a:gd name="connsiteX11" fmla="*/ 38100 w 573881"/>
                <a:gd name="connsiteY11" fmla="*/ 4763 h 728663"/>
                <a:gd name="connsiteX12" fmla="*/ 126206 w 573881"/>
                <a:gd name="connsiteY12" fmla="*/ 42863 h 728663"/>
                <a:gd name="connsiteX13" fmla="*/ 285750 w 573881"/>
                <a:gd name="connsiteY13" fmla="*/ 111919 h 728663"/>
                <a:gd name="connsiteX14" fmla="*/ 378618 w 573881"/>
                <a:gd name="connsiteY14" fmla="*/ 152400 h 728663"/>
                <a:gd name="connsiteX15" fmla="*/ 419100 w 573881"/>
                <a:gd name="connsiteY15" fmla="*/ 173831 h 728663"/>
                <a:gd name="connsiteX16" fmla="*/ 447675 w 573881"/>
                <a:gd name="connsiteY16" fmla="*/ 192881 h 728663"/>
                <a:gd name="connsiteX17" fmla="*/ 478631 w 573881"/>
                <a:gd name="connsiteY17" fmla="*/ 219075 h 728663"/>
                <a:gd name="connsiteX18" fmla="*/ 500062 w 573881"/>
                <a:gd name="connsiteY18" fmla="*/ 240506 h 728663"/>
                <a:gd name="connsiteX19" fmla="*/ 528637 w 573881"/>
                <a:gd name="connsiteY19" fmla="*/ 276225 h 728663"/>
                <a:gd name="connsiteX20" fmla="*/ 545306 w 573881"/>
                <a:gd name="connsiteY20" fmla="*/ 304800 h 728663"/>
                <a:gd name="connsiteX21" fmla="*/ 554831 w 573881"/>
                <a:gd name="connsiteY21" fmla="*/ 333375 h 728663"/>
                <a:gd name="connsiteX22" fmla="*/ 561975 w 573881"/>
                <a:gd name="connsiteY22" fmla="*/ 361950 h 728663"/>
                <a:gd name="connsiteX23" fmla="*/ 566737 w 573881"/>
                <a:gd name="connsiteY23" fmla="*/ 397669 h 728663"/>
                <a:gd name="connsiteX24" fmla="*/ 573881 w 573881"/>
                <a:gd name="connsiteY24" fmla="*/ 466725 h 728663"/>
                <a:gd name="connsiteX25" fmla="*/ 573881 w 573881"/>
                <a:gd name="connsiteY25" fmla="*/ 566738 h 728663"/>
                <a:gd name="connsiteX26" fmla="*/ 571500 w 573881"/>
                <a:gd name="connsiteY26" fmla="*/ 681038 h 728663"/>
                <a:gd name="connsiteX27" fmla="*/ 571500 w 573881"/>
                <a:gd name="connsiteY27" fmla="*/ 709613 h 728663"/>
                <a:gd name="connsiteX28" fmla="*/ 438150 w 573881"/>
                <a:gd name="connsiteY28" fmla="*/ 728663 h 728663"/>
                <a:gd name="connsiteX29" fmla="*/ 388143 w 573881"/>
                <a:gd name="connsiteY29" fmla="*/ 626269 h 728663"/>
                <a:gd name="connsiteX30" fmla="*/ 340518 w 573881"/>
                <a:gd name="connsiteY30" fmla="*/ 535781 h 728663"/>
                <a:gd name="connsiteX31" fmla="*/ 271462 w 573881"/>
                <a:gd name="connsiteY31" fmla="*/ 414338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3881" h="728663">
                  <a:moveTo>
                    <a:pt x="271462" y="414338"/>
                  </a:moveTo>
                  <a:lnTo>
                    <a:pt x="219075" y="333375"/>
                  </a:lnTo>
                  <a:lnTo>
                    <a:pt x="171450" y="264319"/>
                  </a:lnTo>
                  <a:lnTo>
                    <a:pt x="109537" y="178594"/>
                  </a:lnTo>
                  <a:lnTo>
                    <a:pt x="66675" y="121444"/>
                  </a:lnTo>
                  <a:lnTo>
                    <a:pt x="23812" y="69056"/>
                  </a:lnTo>
                  <a:lnTo>
                    <a:pt x="7143" y="45244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38100" y="4763"/>
                  </a:lnTo>
                  <a:lnTo>
                    <a:pt x="126206" y="42863"/>
                  </a:lnTo>
                  <a:lnTo>
                    <a:pt x="285750" y="111919"/>
                  </a:lnTo>
                  <a:lnTo>
                    <a:pt x="378618" y="152400"/>
                  </a:lnTo>
                  <a:lnTo>
                    <a:pt x="419100" y="173831"/>
                  </a:lnTo>
                  <a:lnTo>
                    <a:pt x="447675" y="192881"/>
                  </a:lnTo>
                  <a:lnTo>
                    <a:pt x="478631" y="219075"/>
                  </a:lnTo>
                  <a:lnTo>
                    <a:pt x="500062" y="240506"/>
                  </a:lnTo>
                  <a:lnTo>
                    <a:pt x="528637" y="276225"/>
                  </a:lnTo>
                  <a:lnTo>
                    <a:pt x="545306" y="304800"/>
                  </a:lnTo>
                  <a:lnTo>
                    <a:pt x="554831" y="333375"/>
                  </a:lnTo>
                  <a:lnTo>
                    <a:pt x="561975" y="361950"/>
                  </a:lnTo>
                  <a:lnTo>
                    <a:pt x="566737" y="397669"/>
                  </a:lnTo>
                  <a:lnTo>
                    <a:pt x="573881" y="466725"/>
                  </a:lnTo>
                  <a:lnTo>
                    <a:pt x="573881" y="566738"/>
                  </a:lnTo>
                  <a:cubicBezTo>
                    <a:pt x="573087" y="604838"/>
                    <a:pt x="572294" y="642938"/>
                    <a:pt x="571500" y="681038"/>
                  </a:cubicBezTo>
                  <a:lnTo>
                    <a:pt x="571500" y="709613"/>
                  </a:lnTo>
                  <a:lnTo>
                    <a:pt x="438150" y="728663"/>
                  </a:lnTo>
                  <a:lnTo>
                    <a:pt x="388143" y="626269"/>
                  </a:lnTo>
                  <a:lnTo>
                    <a:pt x="340518" y="535781"/>
                  </a:lnTo>
                  <a:lnTo>
                    <a:pt x="271462" y="4143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34">
              <a:extLst>
                <a:ext uri="{FF2B5EF4-FFF2-40B4-BE49-F238E27FC236}">
                  <a16:creationId xmlns:a16="http://schemas.microsoft.com/office/drawing/2014/main" id="{3C59098A-489B-4AB8-9452-D6B5FEF7030E}"/>
                </a:ext>
              </a:extLst>
            </p:cNvPr>
            <p:cNvSpPr/>
            <p:nvPr/>
          </p:nvSpPr>
          <p:spPr>
            <a:xfrm>
              <a:off x="5449888" y="2525713"/>
              <a:ext cx="669925" cy="787400"/>
            </a:xfrm>
            <a:custGeom>
              <a:avLst/>
              <a:gdLst>
                <a:gd name="connsiteX0" fmla="*/ 242888 w 669132"/>
                <a:gd name="connsiteY0" fmla="*/ 352425 h 785813"/>
                <a:gd name="connsiteX1" fmla="*/ 188119 w 669132"/>
                <a:gd name="connsiteY1" fmla="*/ 457200 h 785813"/>
                <a:gd name="connsiteX2" fmla="*/ 140494 w 669132"/>
                <a:gd name="connsiteY2" fmla="*/ 540544 h 785813"/>
                <a:gd name="connsiteX3" fmla="*/ 85725 w 669132"/>
                <a:gd name="connsiteY3" fmla="*/ 635794 h 785813"/>
                <a:gd name="connsiteX4" fmla="*/ 0 w 669132"/>
                <a:gd name="connsiteY4" fmla="*/ 785813 h 785813"/>
                <a:gd name="connsiteX5" fmla="*/ 104775 w 669132"/>
                <a:gd name="connsiteY5" fmla="*/ 771525 h 785813"/>
                <a:gd name="connsiteX6" fmla="*/ 254794 w 669132"/>
                <a:gd name="connsiteY6" fmla="*/ 619125 h 785813"/>
                <a:gd name="connsiteX7" fmla="*/ 297657 w 669132"/>
                <a:gd name="connsiteY7" fmla="*/ 573882 h 785813"/>
                <a:gd name="connsiteX8" fmla="*/ 342900 w 669132"/>
                <a:gd name="connsiteY8" fmla="*/ 523875 h 785813"/>
                <a:gd name="connsiteX9" fmla="*/ 388144 w 669132"/>
                <a:gd name="connsiteY9" fmla="*/ 478632 h 785813"/>
                <a:gd name="connsiteX10" fmla="*/ 440532 w 669132"/>
                <a:gd name="connsiteY10" fmla="*/ 428625 h 785813"/>
                <a:gd name="connsiteX11" fmla="*/ 483394 w 669132"/>
                <a:gd name="connsiteY11" fmla="*/ 390525 h 785813"/>
                <a:gd name="connsiteX12" fmla="*/ 523875 w 669132"/>
                <a:gd name="connsiteY12" fmla="*/ 357188 h 785813"/>
                <a:gd name="connsiteX13" fmla="*/ 569119 w 669132"/>
                <a:gd name="connsiteY13" fmla="*/ 326232 h 785813"/>
                <a:gd name="connsiteX14" fmla="*/ 609600 w 669132"/>
                <a:gd name="connsiteY14" fmla="*/ 304800 h 785813"/>
                <a:gd name="connsiteX15" fmla="*/ 635794 w 669132"/>
                <a:gd name="connsiteY15" fmla="*/ 292894 h 785813"/>
                <a:gd name="connsiteX16" fmla="*/ 657225 w 669132"/>
                <a:gd name="connsiteY16" fmla="*/ 276225 h 785813"/>
                <a:gd name="connsiteX17" fmla="*/ 666750 w 669132"/>
                <a:gd name="connsiteY17" fmla="*/ 259557 h 785813"/>
                <a:gd name="connsiteX18" fmla="*/ 669132 w 669132"/>
                <a:gd name="connsiteY18" fmla="*/ 242888 h 785813"/>
                <a:gd name="connsiteX19" fmla="*/ 669132 w 669132"/>
                <a:gd name="connsiteY19" fmla="*/ 228600 h 785813"/>
                <a:gd name="connsiteX20" fmla="*/ 659607 w 669132"/>
                <a:gd name="connsiteY20" fmla="*/ 214313 h 785813"/>
                <a:gd name="connsiteX21" fmla="*/ 652463 w 669132"/>
                <a:gd name="connsiteY21" fmla="*/ 204788 h 785813"/>
                <a:gd name="connsiteX22" fmla="*/ 635794 w 669132"/>
                <a:gd name="connsiteY22" fmla="*/ 178594 h 785813"/>
                <a:gd name="connsiteX23" fmla="*/ 611982 w 669132"/>
                <a:gd name="connsiteY23" fmla="*/ 152400 h 785813"/>
                <a:gd name="connsiteX24" fmla="*/ 581025 w 669132"/>
                <a:gd name="connsiteY24" fmla="*/ 128588 h 785813"/>
                <a:gd name="connsiteX25" fmla="*/ 545307 w 669132"/>
                <a:gd name="connsiteY25" fmla="*/ 107157 h 785813"/>
                <a:gd name="connsiteX26" fmla="*/ 504825 w 669132"/>
                <a:gd name="connsiteY26" fmla="*/ 85725 h 785813"/>
                <a:gd name="connsiteX27" fmla="*/ 457200 w 669132"/>
                <a:gd name="connsiteY27" fmla="*/ 66675 h 785813"/>
                <a:gd name="connsiteX28" fmla="*/ 390525 w 669132"/>
                <a:gd name="connsiteY28" fmla="*/ 45244 h 785813"/>
                <a:gd name="connsiteX29" fmla="*/ 326232 w 669132"/>
                <a:gd name="connsiteY29" fmla="*/ 28575 h 785813"/>
                <a:gd name="connsiteX30" fmla="*/ 228600 w 669132"/>
                <a:gd name="connsiteY30" fmla="*/ 4763 h 785813"/>
                <a:gd name="connsiteX31" fmla="*/ 200025 w 669132"/>
                <a:gd name="connsiteY31" fmla="*/ 0 h 785813"/>
                <a:gd name="connsiteX32" fmla="*/ 178594 w 669132"/>
                <a:gd name="connsiteY32" fmla="*/ 0 h 785813"/>
                <a:gd name="connsiteX33" fmla="*/ 164307 w 669132"/>
                <a:gd name="connsiteY33" fmla="*/ 2382 h 785813"/>
                <a:gd name="connsiteX34" fmla="*/ 161925 w 669132"/>
                <a:gd name="connsiteY34" fmla="*/ 11907 h 785813"/>
                <a:gd name="connsiteX35" fmla="*/ 164307 w 669132"/>
                <a:gd name="connsiteY35" fmla="*/ 26194 h 785813"/>
                <a:gd name="connsiteX36" fmla="*/ 180975 w 669132"/>
                <a:gd name="connsiteY36" fmla="*/ 47625 h 785813"/>
                <a:gd name="connsiteX37" fmla="*/ 219075 w 669132"/>
                <a:gd name="connsiteY37" fmla="*/ 73819 h 785813"/>
                <a:gd name="connsiteX38" fmla="*/ 242888 w 669132"/>
                <a:gd name="connsiteY38" fmla="*/ 92869 h 785813"/>
                <a:gd name="connsiteX39" fmla="*/ 261938 w 669132"/>
                <a:gd name="connsiteY39" fmla="*/ 114300 h 785813"/>
                <a:gd name="connsiteX40" fmla="*/ 276225 w 669132"/>
                <a:gd name="connsiteY40" fmla="*/ 138113 h 785813"/>
                <a:gd name="connsiteX41" fmla="*/ 288132 w 669132"/>
                <a:gd name="connsiteY41" fmla="*/ 164307 h 785813"/>
                <a:gd name="connsiteX42" fmla="*/ 292894 w 669132"/>
                <a:gd name="connsiteY42" fmla="*/ 190500 h 785813"/>
                <a:gd name="connsiteX43" fmla="*/ 292894 w 669132"/>
                <a:gd name="connsiteY43" fmla="*/ 223838 h 785813"/>
                <a:gd name="connsiteX44" fmla="*/ 283369 w 669132"/>
                <a:gd name="connsiteY44" fmla="*/ 259557 h 785813"/>
                <a:gd name="connsiteX45" fmla="*/ 242888 w 669132"/>
                <a:gd name="connsiteY45" fmla="*/ 352425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9132" h="785813">
                  <a:moveTo>
                    <a:pt x="242888" y="352425"/>
                  </a:moveTo>
                  <a:lnTo>
                    <a:pt x="188119" y="457200"/>
                  </a:lnTo>
                  <a:lnTo>
                    <a:pt x="140494" y="540544"/>
                  </a:lnTo>
                  <a:lnTo>
                    <a:pt x="85725" y="635794"/>
                  </a:lnTo>
                  <a:lnTo>
                    <a:pt x="0" y="785813"/>
                  </a:lnTo>
                  <a:lnTo>
                    <a:pt x="104775" y="771525"/>
                  </a:lnTo>
                  <a:lnTo>
                    <a:pt x="254794" y="619125"/>
                  </a:lnTo>
                  <a:lnTo>
                    <a:pt x="297657" y="573882"/>
                  </a:lnTo>
                  <a:lnTo>
                    <a:pt x="342900" y="523875"/>
                  </a:lnTo>
                  <a:lnTo>
                    <a:pt x="388144" y="478632"/>
                  </a:lnTo>
                  <a:lnTo>
                    <a:pt x="440532" y="428625"/>
                  </a:lnTo>
                  <a:lnTo>
                    <a:pt x="483394" y="390525"/>
                  </a:lnTo>
                  <a:lnTo>
                    <a:pt x="523875" y="357188"/>
                  </a:lnTo>
                  <a:lnTo>
                    <a:pt x="569119" y="326232"/>
                  </a:lnTo>
                  <a:lnTo>
                    <a:pt x="609600" y="304800"/>
                  </a:lnTo>
                  <a:lnTo>
                    <a:pt x="635794" y="292894"/>
                  </a:lnTo>
                  <a:lnTo>
                    <a:pt x="657225" y="276225"/>
                  </a:lnTo>
                  <a:lnTo>
                    <a:pt x="666750" y="259557"/>
                  </a:lnTo>
                  <a:lnTo>
                    <a:pt x="669132" y="242888"/>
                  </a:lnTo>
                  <a:lnTo>
                    <a:pt x="669132" y="228600"/>
                  </a:lnTo>
                  <a:lnTo>
                    <a:pt x="659607" y="214313"/>
                  </a:lnTo>
                  <a:lnTo>
                    <a:pt x="652463" y="204788"/>
                  </a:lnTo>
                  <a:lnTo>
                    <a:pt x="635794" y="178594"/>
                  </a:lnTo>
                  <a:lnTo>
                    <a:pt x="611982" y="152400"/>
                  </a:lnTo>
                  <a:lnTo>
                    <a:pt x="581025" y="128588"/>
                  </a:lnTo>
                  <a:lnTo>
                    <a:pt x="545307" y="107157"/>
                  </a:lnTo>
                  <a:lnTo>
                    <a:pt x="504825" y="85725"/>
                  </a:lnTo>
                  <a:lnTo>
                    <a:pt x="457200" y="66675"/>
                  </a:lnTo>
                  <a:lnTo>
                    <a:pt x="390525" y="45244"/>
                  </a:lnTo>
                  <a:lnTo>
                    <a:pt x="326232" y="28575"/>
                  </a:lnTo>
                  <a:lnTo>
                    <a:pt x="228600" y="4763"/>
                  </a:lnTo>
                  <a:lnTo>
                    <a:pt x="200025" y="0"/>
                  </a:lnTo>
                  <a:lnTo>
                    <a:pt x="178594" y="0"/>
                  </a:lnTo>
                  <a:lnTo>
                    <a:pt x="164307" y="2382"/>
                  </a:lnTo>
                  <a:lnTo>
                    <a:pt x="161925" y="11907"/>
                  </a:lnTo>
                  <a:lnTo>
                    <a:pt x="164307" y="26194"/>
                  </a:lnTo>
                  <a:lnTo>
                    <a:pt x="180975" y="47625"/>
                  </a:lnTo>
                  <a:lnTo>
                    <a:pt x="219075" y="73819"/>
                  </a:lnTo>
                  <a:lnTo>
                    <a:pt x="242888" y="92869"/>
                  </a:lnTo>
                  <a:lnTo>
                    <a:pt x="261938" y="114300"/>
                  </a:lnTo>
                  <a:lnTo>
                    <a:pt x="276225" y="138113"/>
                  </a:lnTo>
                  <a:lnTo>
                    <a:pt x="288132" y="164307"/>
                  </a:lnTo>
                  <a:lnTo>
                    <a:pt x="292894" y="190500"/>
                  </a:lnTo>
                  <a:lnTo>
                    <a:pt x="292894" y="223838"/>
                  </a:lnTo>
                  <a:lnTo>
                    <a:pt x="283369" y="259557"/>
                  </a:lnTo>
                  <a:lnTo>
                    <a:pt x="242888" y="3524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35">
              <a:extLst>
                <a:ext uri="{FF2B5EF4-FFF2-40B4-BE49-F238E27FC236}">
                  <a16:creationId xmlns:a16="http://schemas.microsoft.com/office/drawing/2014/main" id="{4A5B9A8F-F690-450C-904A-9AC78CAE72C8}"/>
                </a:ext>
              </a:extLst>
            </p:cNvPr>
            <p:cNvSpPr/>
            <p:nvPr/>
          </p:nvSpPr>
          <p:spPr>
            <a:xfrm>
              <a:off x="3798888" y="3287713"/>
              <a:ext cx="561975" cy="1343025"/>
            </a:xfrm>
            <a:custGeom>
              <a:avLst/>
              <a:gdLst>
                <a:gd name="connsiteX0" fmla="*/ 209550 w 561975"/>
                <a:gd name="connsiteY0" fmla="*/ 561975 h 1343025"/>
                <a:gd name="connsiteX1" fmla="*/ 192881 w 561975"/>
                <a:gd name="connsiteY1" fmla="*/ 488157 h 1343025"/>
                <a:gd name="connsiteX2" fmla="*/ 176212 w 561975"/>
                <a:gd name="connsiteY2" fmla="*/ 423863 h 1343025"/>
                <a:gd name="connsiteX3" fmla="*/ 154781 w 561975"/>
                <a:gd name="connsiteY3" fmla="*/ 350044 h 1343025"/>
                <a:gd name="connsiteX4" fmla="*/ 130969 w 561975"/>
                <a:gd name="connsiteY4" fmla="*/ 283369 h 1343025"/>
                <a:gd name="connsiteX5" fmla="*/ 97631 w 561975"/>
                <a:gd name="connsiteY5" fmla="*/ 204788 h 1343025"/>
                <a:gd name="connsiteX6" fmla="*/ 78581 w 561975"/>
                <a:gd name="connsiteY6" fmla="*/ 166688 h 1343025"/>
                <a:gd name="connsiteX7" fmla="*/ 47625 w 561975"/>
                <a:gd name="connsiteY7" fmla="*/ 116682 h 1343025"/>
                <a:gd name="connsiteX8" fmla="*/ 26194 w 561975"/>
                <a:gd name="connsiteY8" fmla="*/ 90488 h 1343025"/>
                <a:gd name="connsiteX9" fmla="*/ 9525 w 561975"/>
                <a:gd name="connsiteY9" fmla="*/ 64294 h 1343025"/>
                <a:gd name="connsiteX10" fmla="*/ 0 w 561975"/>
                <a:gd name="connsiteY10" fmla="*/ 33338 h 1343025"/>
                <a:gd name="connsiteX11" fmla="*/ 0 w 561975"/>
                <a:gd name="connsiteY11" fmla="*/ 14288 h 1343025"/>
                <a:gd name="connsiteX12" fmla="*/ 4762 w 561975"/>
                <a:gd name="connsiteY12" fmla="*/ 4763 h 1343025"/>
                <a:gd name="connsiteX13" fmla="*/ 21431 w 561975"/>
                <a:gd name="connsiteY13" fmla="*/ 2382 h 1343025"/>
                <a:gd name="connsiteX14" fmla="*/ 42862 w 561975"/>
                <a:gd name="connsiteY14" fmla="*/ 0 h 1343025"/>
                <a:gd name="connsiteX15" fmla="*/ 59531 w 561975"/>
                <a:gd name="connsiteY15" fmla="*/ 7144 h 1343025"/>
                <a:gd name="connsiteX16" fmla="*/ 121444 w 561975"/>
                <a:gd name="connsiteY16" fmla="*/ 33338 h 1343025"/>
                <a:gd name="connsiteX17" fmla="*/ 230981 w 561975"/>
                <a:gd name="connsiteY17" fmla="*/ 73819 h 1343025"/>
                <a:gd name="connsiteX18" fmla="*/ 297656 w 561975"/>
                <a:gd name="connsiteY18" fmla="*/ 95250 h 1343025"/>
                <a:gd name="connsiteX19" fmla="*/ 381000 w 561975"/>
                <a:gd name="connsiteY19" fmla="*/ 250032 h 1343025"/>
                <a:gd name="connsiteX20" fmla="*/ 409575 w 561975"/>
                <a:gd name="connsiteY20" fmla="*/ 369094 h 1343025"/>
                <a:gd name="connsiteX21" fmla="*/ 454819 w 561975"/>
                <a:gd name="connsiteY21" fmla="*/ 566738 h 1343025"/>
                <a:gd name="connsiteX22" fmla="*/ 457200 w 561975"/>
                <a:gd name="connsiteY22" fmla="*/ 588169 h 1343025"/>
                <a:gd name="connsiteX23" fmla="*/ 473869 w 561975"/>
                <a:gd name="connsiteY23" fmla="*/ 697707 h 1343025"/>
                <a:gd name="connsiteX24" fmla="*/ 507206 w 561975"/>
                <a:gd name="connsiteY24" fmla="*/ 885825 h 1343025"/>
                <a:gd name="connsiteX25" fmla="*/ 547687 w 561975"/>
                <a:gd name="connsiteY25" fmla="*/ 1102519 h 1343025"/>
                <a:gd name="connsiteX26" fmla="*/ 557212 w 561975"/>
                <a:gd name="connsiteY26" fmla="*/ 1188244 h 1343025"/>
                <a:gd name="connsiteX27" fmla="*/ 561975 w 561975"/>
                <a:gd name="connsiteY27" fmla="*/ 1216819 h 1343025"/>
                <a:gd name="connsiteX28" fmla="*/ 554831 w 561975"/>
                <a:gd name="connsiteY28" fmla="*/ 1259682 h 1343025"/>
                <a:gd name="connsiteX29" fmla="*/ 535781 w 561975"/>
                <a:gd name="connsiteY29" fmla="*/ 1302544 h 1343025"/>
                <a:gd name="connsiteX30" fmla="*/ 519112 w 561975"/>
                <a:gd name="connsiteY30" fmla="*/ 1323975 h 1343025"/>
                <a:gd name="connsiteX31" fmla="*/ 495300 w 561975"/>
                <a:gd name="connsiteY31" fmla="*/ 1338263 h 1343025"/>
                <a:gd name="connsiteX32" fmla="*/ 478631 w 561975"/>
                <a:gd name="connsiteY32" fmla="*/ 1343025 h 1343025"/>
                <a:gd name="connsiteX33" fmla="*/ 454819 w 561975"/>
                <a:gd name="connsiteY33" fmla="*/ 1343025 h 1343025"/>
                <a:gd name="connsiteX34" fmla="*/ 431006 w 561975"/>
                <a:gd name="connsiteY34" fmla="*/ 1333500 h 1343025"/>
                <a:gd name="connsiteX35" fmla="*/ 404812 w 561975"/>
                <a:gd name="connsiteY35" fmla="*/ 1314450 h 1343025"/>
                <a:gd name="connsiteX36" fmla="*/ 378619 w 561975"/>
                <a:gd name="connsiteY36" fmla="*/ 1290638 h 1343025"/>
                <a:gd name="connsiteX37" fmla="*/ 359569 w 561975"/>
                <a:gd name="connsiteY37" fmla="*/ 1266825 h 1343025"/>
                <a:gd name="connsiteX38" fmla="*/ 333375 w 561975"/>
                <a:gd name="connsiteY38" fmla="*/ 1219200 h 1343025"/>
                <a:gd name="connsiteX39" fmla="*/ 316706 w 561975"/>
                <a:gd name="connsiteY39" fmla="*/ 1188244 h 1343025"/>
                <a:gd name="connsiteX40" fmla="*/ 311944 w 561975"/>
                <a:gd name="connsiteY40" fmla="*/ 1140619 h 1343025"/>
                <a:gd name="connsiteX41" fmla="*/ 302419 w 561975"/>
                <a:gd name="connsiteY41" fmla="*/ 1071563 h 1343025"/>
                <a:gd name="connsiteX42" fmla="*/ 290512 w 561975"/>
                <a:gd name="connsiteY42" fmla="*/ 978694 h 1343025"/>
                <a:gd name="connsiteX43" fmla="*/ 276225 w 561975"/>
                <a:gd name="connsiteY43" fmla="*/ 892969 h 1343025"/>
                <a:gd name="connsiteX44" fmla="*/ 254794 w 561975"/>
                <a:gd name="connsiteY44" fmla="*/ 771525 h 1343025"/>
                <a:gd name="connsiteX45" fmla="*/ 238125 w 561975"/>
                <a:gd name="connsiteY45" fmla="*/ 678657 h 1343025"/>
                <a:gd name="connsiteX46" fmla="*/ 209550 w 561975"/>
                <a:gd name="connsiteY46" fmla="*/ 5619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1975" h="1343025">
                  <a:moveTo>
                    <a:pt x="209550" y="561975"/>
                  </a:moveTo>
                  <a:lnTo>
                    <a:pt x="192881" y="488157"/>
                  </a:lnTo>
                  <a:lnTo>
                    <a:pt x="176212" y="423863"/>
                  </a:lnTo>
                  <a:lnTo>
                    <a:pt x="154781" y="350044"/>
                  </a:lnTo>
                  <a:lnTo>
                    <a:pt x="130969" y="283369"/>
                  </a:lnTo>
                  <a:lnTo>
                    <a:pt x="97631" y="204788"/>
                  </a:lnTo>
                  <a:lnTo>
                    <a:pt x="78581" y="166688"/>
                  </a:lnTo>
                  <a:lnTo>
                    <a:pt x="47625" y="116682"/>
                  </a:lnTo>
                  <a:lnTo>
                    <a:pt x="26194" y="90488"/>
                  </a:lnTo>
                  <a:lnTo>
                    <a:pt x="9525" y="64294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21431" y="2382"/>
                  </a:lnTo>
                  <a:lnTo>
                    <a:pt x="42862" y="0"/>
                  </a:lnTo>
                  <a:lnTo>
                    <a:pt x="59531" y="7144"/>
                  </a:lnTo>
                  <a:lnTo>
                    <a:pt x="121444" y="33338"/>
                  </a:lnTo>
                  <a:lnTo>
                    <a:pt x="230981" y="73819"/>
                  </a:lnTo>
                  <a:lnTo>
                    <a:pt x="297656" y="95250"/>
                  </a:lnTo>
                  <a:lnTo>
                    <a:pt x="381000" y="250032"/>
                  </a:lnTo>
                  <a:lnTo>
                    <a:pt x="409575" y="369094"/>
                  </a:lnTo>
                  <a:lnTo>
                    <a:pt x="454819" y="566738"/>
                  </a:lnTo>
                  <a:lnTo>
                    <a:pt x="457200" y="588169"/>
                  </a:lnTo>
                  <a:lnTo>
                    <a:pt x="473869" y="697707"/>
                  </a:lnTo>
                  <a:lnTo>
                    <a:pt x="507206" y="885825"/>
                  </a:lnTo>
                  <a:lnTo>
                    <a:pt x="547687" y="1102519"/>
                  </a:lnTo>
                  <a:lnTo>
                    <a:pt x="557212" y="1188244"/>
                  </a:lnTo>
                  <a:lnTo>
                    <a:pt x="561975" y="1216819"/>
                  </a:lnTo>
                  <a:lnTo>
                    <a:pt x="554831" y="1259682"/>
                  </a:lnTo>
                  <a:lnTo>
                    <a:pt x="535781" y="1302544"/>
                  </a:lnTo>
                  <a:lnTo>
                    <a:pt x="519112" y="1323975"/>
                  </a:lnTo>
                  <a:lnTo>
                    <a:pt x="495300" y="1338263"/>
                  </a:lnTo>
                  <a:lnTo>
                    <a:pt x="478631" y="1343025"/>
                  </a:lnTo>
                  <a:lnTo>
                    <a:pt x="454819" y="1343025"/>
                  </a:lnTo>
                  <a:lnTo>
                    <a:pt x="431006" y="1333500"/>
                  </a:lnTo>
                  <a:lnTo>
                    <a:pt x="404812" y="1314450"/>
                  </a:lnTo>
                  <a:lnTo>
                    <a:pt x="378619" y="1290638"/>
                  </a:lnTo>
                  <a:lnTo>
                    <a:pt x="359569" y="1266825"/>
                  </a:lnTo>
                  <a:lnTo>
                    <a:pt x="333375" y="1219200"/>
                  </a:lnTo>
                  <a:lnTo>
                    <a:pt x="316706" y="1188244"/>
                  </a:lnTo>
                  <a:lnTo>
                    <a:pt x="311944" y="1140619"/>
                  </a:lnTo>
                  <a:lnTo>
                    <a:pt x="302419" y="1071563"/>
                  </a:lnTo>
                  <a:lnTo>
                    <a:pt x="290512" y="978694"/>
                  </a:lnTo>
                  <a:lnTo>
                    <a:pt x="276225" y="892969"/>
                  </a:lnTo>
                  <a:lnTo>
                    <a:pt x="254794" y="771525"/>
                  </a:lnTo>
                  <a:lnTo>
                    <a:pt x="238125" y="678657"/>
                  </a:lnTo>
                  <a:lnTo>
                    <a:pt x="209550" y="561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36">
              <a:extLst>
                <a:ext uri="{FF2B5EF4-FFF2-40B4-BE49-F238E27FC236}">
                  <a16:creationId xmlns:a16="http://schemas.microsoft.com/office/drawing/2014/main" id="{5F961A0A-95AF-4D7C-B547-56435268C308}"/>
                </a:ext>
              </a:extLst>
            </p:cNvPr>
            <p:cNvSpPr/>
            <p:nvPr/>
          </p:nvSpPr>
          <p:spPr>
            <a:xfrm>
              <a:off x="4049713" y="3113088"/>
              <a:ext cx="2813050" cy="1330325"/>
            </a:xfrm>
            <a:custGeom>
              <a:avLst/>
              <a:gdLst>
                <a:gd name="connsiteX0" fmla="*/ 883444 w 2812257"/>
                <a:gd name="connsiteY0" fmla="*/ 359569 h 1331119"/>
                <a:gd name="connsiteX1" fmla="*/ 711994 w 2812257"/>
                <a:gd name="connsiteY1" fmla="*/ 383381 h 1331119"/>
                <a:gd name="connsiteX2" fmla="*/ 583407 w 2812257"/>
                <a:gd name="connsiteY2" fmla="*/ 402431 h 1331119"/>
                <a:gd name="connsiteX3" fmla="*/ 445294 w 2812257"/>
                <a:gd name="connsiteY3" fmla="*/ 421481 h 1331119"/>
                <a:gd name="connsiteX4" fmla="*/ 309563 w 2812257"/>
                <a:gd name="connsiteY4" fmla="*/ 440531 h 1331119"/>
                <a:gd name="connsiteX5" fmla="*/ 266700 w 2812257"/>
                <a:gd name="connsiteY5" fmla="*/ 445294 h 1331119"/>
                <a:gd name="connsiteX6" fmla="*/ 219075 w 2812257"/>
                <a:gd name="connsiteY6" fmla="*/ 445294 h 1331119"/>
                <a:gd name="connsiteX7" fmla="*/ 71438 w 2812257"/>
                <a:gd name="connsiteY7" fmla="*/ 447675 h 1331119"/>
                <a:gd name="connsiteX8" fmla="*/ 0 w 2812257"/>
                <a:gd name="connsiteY8" fmla="*/ 259556 h 1331119"/>
                <a:gd name="connsiteX9" fmla="*/ 54769 w 2812257"/>
                <a:gd name="connsiteY9" fmla="*/ 273844 h 1331119"/>
                <a:gd name="connsiteX10" fmla="*/ 107157 w 2812257"/>
                <a:gd name="connsiteY10" fmla="*/ 285750 h 1331119"/>
                <a:gd name="connsiteX11" fmla="*/ 152400 w 2812257"/>
                <a:gd name="connsiteY11" fmla="*/ 290512 h 1331119"/>
                <a:gd name="connsiteX12" fmla="*/ 214313 w 2812257"/>
                <a:gd name="connsiteY12" fmla="*/ 290512 h 1331119"/>
                <a:gd name="connsiteX13" fmla="*/ 330994 w 2812257"/>
                <a:gd name="connsiteY13" fmla="*/ 278606 h 1331119"/>
                <a:gd name="connsiteX14" fmla="*/ 526257 w 2812257"/>
                <a:gd name="connsiteY14" fmla="*/ 247650 h 1331119"/>
                <a:gd name="connsiteX15" fmla="*/ 666750 w 2812257"/>
                <a:gd name="connsiteY15" fmla="*/ 221456 h 1331119"/>
                <a:gd name="connsiteX16" fmla="*/ 947738 w 2812257"/>
                <a:gd name="connsiteY16" fmla="*/ 183356 h 1331119"/>
                <a:gd name="connsiteX17" fmla="*/ 1169194 w 2812257"/>
                <a:gd name="connsiteY17" fmla="*/ 152400 h 1331119"/>
                <a:gd name="connsiteX18" fmla="*/ 1354932 w 2812257"/>
                <a:gd name="connsiteY18" fmla="*/ 126206 h 1331119"/>
                <a:gd name="connsiteX19" fmla="*/ 1478757 w 2812257"/>
                <a:gd name="connsiteY19" fmla="*/ 109537 h 1331119"/>
                <a:gd name="connsiteX20" fmla="*/ 1571625 w 2812257"/>
                <a:gd name="connsiteY20" fmla="*/ 88106 h 1331119"/>
                <a:gd name="connsiteX21" fmla="*/ 1733550 w 2812257"/>
                <a:gd name="connsiteY21" fmla="*/ 78581 h 1331119"/>
                <a:gd name="connsiteX22" fmla="*/ 2021682 w 2812257"/>
                <a:gd name="connsiteY22" fmla="*/ 54769 h 1331119"/>
                <a:gd name="connsiteX23" fmla="*/ 2257425 w 2812257"/>
                <a:gd name="connsiteY23" fmla="*/ 33337 h 1331119"/>
                <a:gd name="connsiteX24" fmla="*/ 2531269 w 2812257"/>
                <a:gd name="connsiteY24" fmla="*/ 2381 h 1331119"/>
                <a:gd name="connsiteX25" fmla="*/ 2557463 w 2812257"/>
                <a:gd name="connsiteY25" fmla="*/ 0 h 1331119"/>
                <a:gd name="connsiteX26" fmla="*/ 2607469 w 2812257"/>
                <a:gd name="connsiteY26" fmla="*/ 9525 h 1331119"/>
                <a:gd name="connsiteX27" fmla="*/ 2645569 w 2812257"/>
                <a:gd name="connsiteY27" fmla="*/ 28575 h 1331119"/>
                <a:gd name="connsiteX28" fmla="*/ 2671763 w 2812257"/>
                <a:gd name="connsiteY28" fmla="*/ 47625 h 1331119"/>
                <a:gd name="connsiteX29" fmla="*/ 2700338 w 2812257"/>
                <a:gd name="connsiteY29" fmla="*/ 73819 h 1331119"/>
                <a:gd name="connsiteX30" fmla="*/ 2719388 w 2812257"/>
                <a:gd name="connsiteY30" fmla="*/ 95250 h 1331119"/>
                <a:gd name="connsiteX31" fmla="*/ 2750344 w 2812257"/>
                <a:gd name="connsiteY31" fmla="*/ 133350 h 1331119"/>
                <a:gd name="connsiteX32" fmla="*/ 2783682 w 2812257"/>
                <a:gd name="connsiteY32" fmla="*/ 183356 h 1331119"/>
                <a:gd name="connsiteX33" fmla="*/ 2809875 w 2812257"/>
                <a:gd name="connsiteY33" fmla="*/ 238125 h 1331119"/>
                <a:gd name="connsiteX34" fmla="*/ 2812257 w 2812257"/>
                <a:gd name="connsiteY34" fmla="*/ 271462 h 1331119"/>
                <a:gd name="connsiteX35" fmla="*/ 2812257 w 2812257"/>
                <a:gd name="connsiteY35" fmla="*/ 309562 h 1331119"/>
                <a:gd name="connsiteX36" fmla="*/ 2790825 w 2812257"/>
                <a:gd name="connsiteY36" fmla="*/ 354806 h 1331119"/>
                <a:gd name="connsiteX37" fmla="*/ 2726532 w 2812257"/>
                <a:gd name="connsiteY37" fmla="*/ 466725 h 1331119"/>
                <a:gd name="connsiteX38" fmla="*/ 2721769 w 2812257"/>
                <a:gd name="connsiteY38" fmla="*/ 483394 h 1331119"/>
                <a:gd name="connsiteX39" fmla="*/ 2690813 w 2812257"/>
                <a:gd name="connsiteY39" fmla="*/ 676275 h 1331119"/>
                <a:gd name="connsiteX40" fmla="*/ 2662238 w 2812257"/>
                <a:gd name="connsiteY40" fmla="*/ 850106 h 1331119"/>
                <a:gd name="connsiteX41" fmla="*/ 2636044 w 2812257"/>
                <a:gd name="connsiteY41" fmla="*/ 1014412 h 1331119"/>
                <a:gd name="connsiteX42" fmla="*/ 2619375 w 2812257"/>
                <a:gd name="connsiteY42" fmla="*/ 1102519 h 1331119"/>
                <a:gd name="connsiteX43" fmla="*/ 2600325 w 2812257"/>
                <a:gd name="connsiteY43" fmla="*/ 1166812 h 1331119"/>
                <a:gd name="connsiteX44" fmla="*/ 2578894 w 2812257"/>
                <a:gd name="connsiteY44" fmla="*/ 1214437 h 1331119"/>
                <a:gd name="connsiteX45" fmla="*/ 2559844 w 2812257"/>
                <a:gd name="connsiteY45" fmla="*/ 1247775 h 1331119"/>
                <a:gd name="connsiteX46" fmla="*/ 2538413 w 2812257"/>
                <a:gd name="connsiteY46" fmla="*/ 1276350 h 1331119"/>
                <a:gd name="connsiteX47" fmla="*/ 2521744 w 2812257"/>
                <a:gd name="connsiteY47" fmla="*/ 1290637 h 1331119"/>
                <a:gd name="connsiteX48" fmla="*/ 2493169 w 2812257"/>
                <a:gd name="connsiteY48" fmla="*/ 1307306 h 1331119"/>
                <a:gd name="connsiteX49" fmla="*/ 2464594 w 2812257"/>
                <a:gd name="connsiteY49" fmla="*/ 1314450 h 1331119"/>
                <a:gd name="connsiteX50" fmla="*/ 2428875 w 2812257"/>
                <a:gd name="connsiteY50" fmla="*/ 1321594 h 1331119"/>
                <a:gd name="connsiteX51" fmla="*/ 2414588 w 2812257"/>
                <a:gd name="connsiteY51" fmla="*/ 1326356 h 1331119"/>
                <a:gd name="connsiteX52" fmla="*/ 2393157 w 2812257"/>
                <a:gd name="connsiteY52" fmla="*/ 1331119 h 1331119"/>
                <a:gd name="connsiteX53" fmla="*/ 2374107 w 2812257"/>
                <a:gd name="connsiteY53" fmla="*/ 1331119 h 1331119"/>
                <a:gd name="connsiteX54" fmla="*/ 2355057 w 2812257"/>
                <a:gd name="connsiteY54" fmla="*/ 1321594 h 1331119"/>
                <a:gd name="connsiteX55" fmla="*/ 2336007 w 2812257"/>
                <a:gd name="connsiteY55" fmla="*/ 1300162 h 1331119"/>
                <a:gd name="connsiteX56" fmla="*/ 2324100 w 2812257"/>
                <a:gd name="connsiteY56" fmla="*/ 1276350 h 1331119"/>
                <a:gd name="connsiteX57" fmla="*/ 2338388 w 2812257"/>
                <a:gd name="connsiteY57" fmla="*/ 1143000 h 1331119"/>
                <a:gd name="connsiteX58" fmla="*/ 2357438 w 2812257"/>
                <a:gd name="connsiteY58" fmla="*/ 1023937 h 1331119"/>
                <a:gd name="connsiteX59" fmla="*/ 2381250 w 2812257"/>
                <a:gd name="connsiteY59" fmla="*/ 869156 h 1331119"/>
                <a:gd name="connsiteX60" fmla="*/ 2412207 w 2812257"/>
                <a:gd name="connsiteY60" fmla="*/ 666750 h 1331119"/>
                <a:gd name="connsiteX61" fmla="*/ 2412207 w 2812257"/>
                <a:gd name="connsiteY61" fmla="*/ 607219 h 1331119"/>
                <a:gd name="connsiteX62" fmla="*/ 2416969 w 2812257"/>
                <a:gd name="connsiteY62" fmla="*/ 497681 h 1331119"/>
                <a:gd name="connsiteX63" fmla="*/ 2424113 w 2812257"/>
                <a:gd name="connsiteY63" fmla="*/ 407194 h 1331119"/>
                <a:gd name="connsiteX64" fmla="*/ 2431257 w 2812257"/>
                <a:gd name="connsiteY64" fmla="*/ 328612 h 1331119"/>
                <a:gd name="connsiteX65" fmla="*/ 2431257 w 2812257"/>
                <a:gd name="connsiteY65" fmla="*/ 300037 h 1331119"/>
                <a:gd name="connsiteX66" fmla="*/ 2426494 w 2812257"/>
                <a:gd name="connsiteY66" fmla="*/ 271462 h 1331119"/>
                <a:gd name="connsiteX67" fmla="*/ 2421732 w 2812257"/>
                <a:gd name="connsiteY67" fmla="*/ 242887 h 1331119"/>
                <a:gd name="connsiteX68" fmla="*/ 2412207 w 2812257"/>
                <a:gd name="connsiteY68" fmla="*/ 221456 h 1331119"/>
                <a:gd name="connsiteX69" fmla="*/ 2407444 w 2812257"/>
                <a:gd name="connsiteY69" fmla="*/ 209550 h 1331119"/>
                <a:gd name="connsiteX70" fmla="*/ 2395538 w 2812257"/>
                <a:gd name="connsiteY70" fmla="*/ 197644 h 1331119"/>
                <a:gd name="connsiteX71" fmla="*/ 2369344 w 2812257"/>
                <a:gd name="connsiteY71" fmla="*/ 185737 h 1331119"/>
                <a:gd name="connsiteX72" fmla="*/ 2347913 w 2812257"/>
                <a:gd name="connsiteY72" fmla="*/ 180975 h 1331119"/>
                <a:gd name="connsiteX73" fmla="*/ 2295525 w 2812257"/>
                <a:gd name="connsiteY73" fmla="*/ 185737 h 1331119"/>
                <a:gd name="connsiteX74" fmla="*/ 2109788 w 2812257"/>
                <a:gd name="connsiteY74" fmla="*/ 204787 h 1331119"/>
                <a:gd name="connsiteX75" fmla="*/ 1883569 w 2812257"/>
                <a:gd name="connsiteY75" fmla="*/ 228600 h 1331119"/>
                <a:gd name="connsiteX76" fmla="*/ 1685925 w 2812257"/>
                <a:gd name="connsiteY76" fmla="*/ 250031 h 1331119"/>
                <a:gd name="connsiteX77" fmla="*/ 1421607 w 2812257"/>
                <a:gd name="connsiteY77" fmla="*/ 280987 h 1331119"/>
                <a:gd name="connsiteX78" fmla="*/ 1314450 w 2812257"/>
                <a:gd name="connsiteY78" fmla="*/ 292894 h 1331119"/>
                <a:gd name="connsiteX79" fmla="*/ 1031082 w 2812257"/>
                <a:gd name="connsiteY79" fmla="*/ 338137 h 1331119"/>
                <a:gd name="connsiteX80" fmla="*/ 883444 w 2812257"/>
                <a:gd name="connsiteY80" fmla="*/ 359569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12257" h="1331119">
                  <a:moveTo>
                    <a:pt x="883444" y="359569"/>
                  </a:moveTo>
                  <a:lnTo>
                    <a:pt x="711994" y="383381"/>
                  </a:lnTo>
                  <a:lnTo>
                    <a:pt x="583407" y="402431"/>
                  </a:lnTo>
                  <a:lnTo>
                    <a:pt x="445294" y="421481"/>
                  </a:lnTo>
                  <a:lnTo>
                    <a:pt x="309563" y="440531"/>
                  </a:lnTo>
                  <a:lnTo>
                    <a:pt x="266700" y="445294"/>
                  </a:lnTo>
                  <a:lnTo>
                    <a:pt x="219075" y="445294"/>
                  </a:lnTo>
                  <a:lnTo>
                    <a:pt x="71438" y="447675"/>
                  </a:lnTo>
                  <a:lnTo>
                    <a:pt x="0" y="259556"/>
                  </a:lnTo>
                  <a:lnTo>
                    <a:pt x="54769" y="273844"/>
                  </a:lnTo>
                  <a:lnTo>
                    <a:pt x="107157" y="285750"/>
                  </a:lnTo>
                  <a:lnTo>
                    <a:pt x="152400" y="290512"/>
                  </a:lnTo>
                  <a:lnTo>
                    <a:pt x="214313" y="290512"/>
                  </a:lnTo>
                  <a:lnTo>
                    <a:pt x="330994" y="278606"/>
                  </a:lnTo>
                  <a:lnTo>
                    <a:pt x="526257" y="247650"/>
                  </a:lnTo>
                  <a:lnTo>
                    <a:pt x="666750" y="221456"/>
                  </a:lnTo>
                  <a:lnTo>
                    <a:pt x="947738" y="183356"/>
                  </a:lnTo>
                  <a:lnTo>
                    <a:pt x="1169194" y="152400"/>
                  </a:lnTo>
                  <a:lnTo>
                    <a:pt x="1354932" y="126206"/>
                  </a:lnTo>
                  <a:lnTo>
                    <a:pt x="1478757" y="109537"/>
                  </a:lnTo>
                  <a:lnTo>
                    <a:pt x="1571625" y="88106"/>
                  </a:lnTo>
                  <a:lnTo>
                    <a:pt x="1733550" y="78581"/>
                  </a:lnTo>
                  <a:lnTo>
                    <a:pt x="2021682" y="54769"/>
                  </a:lnTo>
                  <a:lnTo>
                    <a:pt x="2257425" y="33337"/>
                  </a:lnTo>
                  <a:lnTo>
                    <a:pt x="2531269" y="2381"/>
                  </a:lnTo>
                  <a:lnTo>
                    <a:pt x="2557463" y="0"/>
                  </a:lnTo>
                  <a:lnTo>
                    <a:pt x="2607469" y="9525"/>
                  </a:lnTo>
                  <a:lnTo>
                    <a:pt x="2645569" y="28575"/>
                  </a:lnTo>
                  <a:lnTo>
                    <a:pt x="2671763" y="47625"/>
                  </a:lnTo>
                  <a:lnTo>
                    <a:pt x="2700338" y="73819"/>
                  </a:lnTo>
                  <a:lnTo>
                    <a:pt x="2719388" y="95250"/>
                  </a:lnTo>
                  <a:lnTo>
                    <a:pt x="2750344" y="133350"/>
                  </a:lnTo>
                  <a:lnTo>
                    <a:pt x="2783682" y="183356"/>
                  </a:lnTo>
                  <a:lnTo>
                    <a:pt x="2809875" y="238125"/>
                  </a:lnTo>
                  <a:lnTo>
                    <a:pt x="2812257" y="271462"/>
                  </a:lnTo>
                  <a:lnTo>
                    <a:pt x="2812257" y="309562"/>
                  </a:lnTo>
                  <a:lnTo>
                    <a:pt x="2790825" y="354806"/>
                  </a:lnTo>
                  <a:lnTo>
                    <a:pt x="2726532" y="466725"/>
                  </a:lnTo>
                  <a:lnTo>
                    <a:pt x="2721769" y="483394"/>
                  </a:lnTo>
                  <a:lnTo>
                    <a:pt x="2690813" y="676275"/>
                  </a:lnTo>
                  <a:lnTo>
                    <a:pt x="2662238" y="850106"/>
                  </a:lnTo>
                  <a:lnTo>
                    <a:pt x="2636044" y="1014412"/>
                  </a:lnTo>
                  <a:lnTo>
                    <a:pt x="2619375" y="1102519"/>
                  </a:lnTo>
                  <a:lnTo>
                    <a:pt x="2600325" y="1166812"/>
                  </a:lnTo>
                  <a:lnTo>
                    <a:pt x="2578894" y="1214437"/>
                  </a:lnTo>
                  <a:lnTo>
                    <a:pt x="2559844" y="1247775"/>
                  </a:lnTo>
                  <a:lnTo>
                    <a:pt x="2538413" y="1276350"/>
                  </a:lnTo>
                  <a:lnTo>
                    <a:pt x="2521744" y="1290637"/>
                  </a:lnTo>
                  <a:lnTo>
                    <a:pt x="2493169" y="1307306"/>
                  </a:lnTo>
                  <a:lnTo>
                    <a:pt x="2464594" y="1314450"/>
                  </a:lnTo>
                  <a:lnTo>
                    <a:pt x="2428875" y="1321594"/>
                  </a:lnTo>
                  <a:lnTo>
                    <a:pt x="2414588" y="1326356"/>
                  </a:lnTo>
                  <a:lnTo>
                    <a:pt x="2393157" y="1331119"/>
                  </a:lnTo>
                  <a:lnTo>
                    <a:pt x="2374107" y="1331119"/>
                  </a:lnTo>
                  <a:lnTo>
                    <a:pt x="2355057" y="1321594"/>
                  </a:lnTo>
                  <a:lnTo>
                    <a:pt x="2336007" y="1300162"/>
                  </a:lnTo>
                  <a:lnTo>
                    <a:pt x="2324100" y="1276350"/>
                  </a:lnTo>
                  <a:lnTo>
                    <a:pt x="2338388" y="1143000"/>
                  </a:lnTo>
                  <a:lnTo>
                    <a:pt x="2357438" y="1023937"/>
                  </a:lnTo>
                  <a:lnTo>
                    <a:pt x="2381250" y="869156"/>
                  </a:lnTo>
                  <a:lnTo>
                    <a:pt x="2412207" y="666750"/>
                  </a:lnTo>
                  <a:lnTo>
                    <a:pt x="2412207" y="607219"/>
                  </a:lnTo>
                  <a:lnTo>
                    <a:pt x="2416969" y="497681"/>
                  </a:lnTo>
                  <a:lnTo>
                    <a:pt x="2424113" y="407194"/>
                  </a:lnTo>
                  <a:lnTo>
                    <a:pt x="2431257" y="328612"/>
                  </a:lnTo>
                  <a:lnTo>
                    <a:pt x="2431257" y="300037"/>
                  </a:lnTo>
                  <a:lnTo>
                    <a:pt x="2426494" y="271462"/>
                  </a:lnTo>
                  <a:lnTo>
                    <a:pt x="2421732" y="242887"/>
                  </a:lnTo>
                  <a:lnTo>
                    <a:pt x="2412207" y="221456"/>
                  </a:lnTo>
                  <a:lnTo>
                    <a:pt x="2407444" y="209550"/>
                  </a:lnTo>
                  <a:lnTo>
                    <a:pt x="2395538" y="197644"/>
                  </a:lnTo>
                  <a:lnTo>
                    <a:pt x="2369344" y="185737"/>
                  </a:lnTo>
                  <a:lnTo>
                    <a:pt x="2347913" y="180975"/>
                  </a:lnTo>
                  <a:lnTo>
                    <a:pt x="2295525" y="185737"/>
                  </a:lnTo>
                  <a:lnTo>
                    <a:pt x="2109788" y="204787"/>
                  </a:lnTo>
                  <a:lnTo>
                    <a:pt x="1883569" y="228600"/>
                  </a:lnTo>
                  <a:lnTo>
                    <a:pt x="1685925" y="250031"/>
                  </a:lnTo>
                  <a:lnTo>
                    <a:pt x="1421607" y="280987"/>
                  </a:lnTo>
                  <a:lnTo>
                    <a:pt x="1314450" y="292894"/>
                  </a:lnTo>
                  <a:lnTo>
                    <a:pt x="1031082" y="338137"/>
                  </a:lnTo>
                  <a:lnTo>
                    <a:pt x="883444" y="3595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38">
              <a:extLst>
                <a:ext uri="{FF2B5EF4-FFF2-40B4-BE49-F238E27FC236}">
                  <a16:creationId xmlns:a16="http://schemas.microsoft.com/office/drawing/2014/main" id="{B8E54C24-BCE0-4865-8578-1260F9C89C10}"/>
                </a:ext>
              </a:extLst>
            </p:cNvPr>
            <p:cNvSpPr/>
            <p:nvPr/>
          </p:nvSpPr>
          <p:spPr>
            <a:xfrm>
              <a:off x="5056188" y="3354388"/>
              <a:ext cx="400050" cy="1000125"/>
            </a:xfrm>
            <a:custGeom>
              <a:avLst/>
              <a:gdLst>
                <a:gd name="connsiteX0" fmla="*/ 142875 w 400050"/>
                <a:gd name="connsiteY0" fmla="*/ 754857 h 1000125"/>
                <a:gd name="connsiteX1" fmla="*/ 138112 w 400050"/>
                <a:gd name="connsiteY1" fmla="*/ 695325 h 1000125"/>
                <a:gd name="connsiteX2" fmla="*/ 133350 w 400050"/>
                <a:gd name="connsiteY2" fmla="*/ 638175 h 1000125"/>
                <a:gd name="connsiteX3" fmla="*/ 128587 w 400050"/>
                <a:gd name="connsiteY3" fmla="*/ 585788 h 1000125"/>
                <a:gd name="connsiteX4" fmla="*/ 133350 w 400050"/>
                <a:gd name="connsiteY4" fmla="*/ 442913 h 1000125"/>
                <a:gd name="connsiteX5" fmla="*/ 130969 w 400050"/>
                <a:gd name="connsiteY5" fmla="*/ 388144 h 1000125"/>
                <a:gd name="connsiteX6" fmla="*/ 130969 w 400050"/>
                <a:gd name="connsiteY6" fmla="*/ 357188 h 1000125"/>
                <a:gd name="connsiteX7" fmla="*/ 126206 w 400050"/>
                <a:gd name="connsiteY7" fmla="*/ 314325 h 1000125"/>
                <a:gd name="connsiteX8" fmla="*/ 119062 w 400050"/>
                <a:gd name="connsiteY8" fmla="*/ 259557 h 1000125"/>
                <a:gd name="connsiteX9" fmla="*/ 109537 w 400050"/>
                <a:gd name="connsiteY9" fmla="*/ 211932 h 1000125"/>
                <a:gd name="connsiteX10" fmla="*/ 100012 w 400050"/>
                <a:gd name="connsiteY10" fmla="*/ 178594 h 1000125"/>
                <a:gd name="connsiteX11" fmla="*/ 85725 w 400050"/>
                <a:gd name="connsiteY11" fmla="*/ 140494 h 1000125"/>
                <a:gd name="connsiteX12" fmla="*/ 66675 w 400050"/>
                <a:gd name="connsiteY12" fmla="*/ 109538 h 1000125"/>
                <a:gd name="connsiteX13" fmla="*/ 0 w 400050"/>
                <a:gd name="connsiteY13" fmla="*/ 42863 h 1000125"/>
                <a:gd name="connsiteX14" fmla="*/ 297656 w 400050"/>
                <a:gd name="connsiteY14" fmla="*/ 0 h 1000125"/>
                <a:gd name="connsiteX15" fmla="*/ 364331 w 400050"/>
                <a:gd name="connsiteY15" fmla="*/ 78582 h 1000125"/>
                <a:gd name="connsiteX16" fmla="*/ 383381 w 400050"/>
                <a:gd name="connsiteY16" fmla="*/ 104775 h 1000125"/>
                <a:gd name="connsiteX17" fmla="*/ 397669 w 400050"/>
                <a:gd name="connsiteY17" fmla="*/ 133350 h 1000125"/>
                <a:gd name="connsiteX18" fmla="*/ 400050 w 400050"/>
                <a:gd name="connsiteY18" fmla="*/ 152400 h 1000125"/>
                <a:gd name="connsiteX19" fmla="*/ 397669 w 400050"/>
                <a:gd name="connsiteY19" fmla="*/ 171450 h 1000125"/>
                <a:gd name="connsiteX20" fmla="*/ 378619 w 400050"/>
                <a:gd name="connsiteY20" fmla="*/ 269082 h 1000125"/>
                <a:gd name="connsiteX21" fmla="*/ 357187 w 400050"/>
                <a:gd name="connsiteY21" fmla="*/ 395288 h 1000125"/>
                <a:gd name="connsiteX22" fmla="*/ 354806 w 400050"/>
                <a:gd name="connsiteY22" fmla="*/ 683419 h 1000125"/>
                <a:gd name="connsiteX23" fmla="*/ 357187 w 400050"/>
                <a:gd name="connsiteY23" fmla="*/ 983457 h 1000125"/>
                <a:gd name="connsiteX24" fmla="*/ 161925 w 400050"/>
                <a:gd name="connsiteY24" fmla="*/ 1000125 h 1000125"/>
                <a:gd name="connsiteX25" fmla="*/ 142875 w 400050"/>
                <a:gd name="connsiteY25" fmla="*/ 754857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000125">
                  <a:moveTo>
                    <a:pt x="142875" y="754857"/>
                  </a:moveTo>
                  <a:lnTo>
                    <a:pt x="138112" y="695325"/>
                  </a:lnTo>
                  <a:lnTo>
                    <a:pt x="133350" y="638175"/>
                  </a:lnTo>
                  <a:lnTo>
                    <a:pt x="128587" y="585788"/>
                  </a:lnTo>
                  <a:lnTo>
                    <a:pt x="133350" y="442913"/>
                  </a:lnTo>
                  <a:cubicBezTo>
                    <a:pt x="132556" y="424657"/>
                    <a:pt x="131763" y="406400"/>
                    <a:pt x="130969" y="388144"/>
                  </a:cubicBezTo>
                  <a:lnTo>
                    <a:pt x="130969" y="357188"/>
                  </a:lnTo>
                  <a:lnTo>
                    <a:pt x="126206" y="314325"/>
                  </a:lnTo>
                  <a:lnTo>
                    <a:pt x="119062" y="259557"/>
                  </a:lnTo>
                  <a:lnTo>
                    <a:pt x="109537" y="211932"/>
                  </a:lnTo>
                  <a:lnTo>
                    <a:pt x="100012" y="178594"/>
                  </a:lnTo>
                  <a:lnTo>
                    <a:pt x="85725" y="140494"/>
                  </a:lnTo>
                  <a:lnTo>
                    <a:pt x="66675" y="109538"/>
                  </a:lnTo>
                  <a:lnTo>
                    <a:pt x="0" y="42863"/>
                  </a:lnTo>
                  <a:lnTo>
                    <a:pt x="297656" y="0"/>
                  </a:lnTo>
                  <a:lnTo>
                    <a:pt x="364331" y="78582"/>
                  </a:lnTo>
                  <a:lnTo>
                    <a:pt x="383381" y="104775"/>
                  </a:lnTo>
                  <a:lnTo>
                    <a:pt x="397669" y="133350"/>
                  </a:lnTo>
                  <a:lnTo>
                    <a:pt x="400050" y="152400"/>
                  </a:lnTo>
                  <a:lnTo>
                    <a:pt x="397669" y="171450"/>
                  </a:lnTo>
                  <a:lnTo>
                    <a:pt x="378619" y="269082"/>
                  </a:lnTo>
                  <a:lnTo>
                    <a:pt x="357187" y="395288"/>
                  </a:lnTo>
                  <a:cubicBezTo>
                    <a:pt x="356393" y="491332"/>
                    <a:pt x="355600" y="587375"/>
                    <a:pt x="354806" y="683419"/>
                  </a:cubicBezTo>
                  <a:cubicBezTo>
                    <a:pt x="355600" y="783432"/>
                    <a:pt x="356393" y="883444"/>
                    <a:pt x="357187" y="983457"/>
                  </a:cubicBezTo>
                  <a:lnTo>
                    <a:pt x="161925" y="1000125"/>
                  </a:lnTo>
                  <a:lnTo>
                    <a:pt x="142875" y="75485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37">
              <a:extLst>
                <a:ext uri="{FF2B5EF4-FFF2-40B4-BE49-F238E27FC236}">
                  <a16:creationId xmlns:a16="http://schemas.microsoft.com/office/drawing/2014/main" id="{2E90ABB2-EE46-47E3-9782-BA294707BC72}"/>
                </a:ext>
              </a:extLst>
            </p:cNvPr>
            <p:cNvSpPr/>
            <p:nvPr/>
          </p:nvSpPr>
          <p:spPr>
            <a:xfrm>
              <a:off x="4186238" y="3656013"/>
              <a:ext cx="2346325" cy="393700"/>
            </a:xfrm>
            <a:custGeom>
              <a:avLst/>
              <a:gdLst>
                <a:gd name="connsiteX0" fmla="*/ 1816893 w 2345531"/>
                <a:gd name="connsiteY0" fmla="*/ 23812 h 395287"/>
                <a:gd name="connsiteX1" fmla="*/ 1600200 w 2345531"/>
                <a:gd name="connsiteY1" fmla="*/ 45244 h 395287"/>
                <a:gd name="connsiteX2" fmla="*/ 1435893 w 2345531"/>
                <a:gd name="connsiteY2" fmla="*/ 61912 h 395287"/>
                <a:gd name="connsiteX3" fmla="*/ 1269206 w 2345531"/>
                <a:gd name="connsiteY3" fmla="*/ 78581 h 395287"/>
                <a:gd name="connsiteX4" fmla="*/ 1193006 w 2345531"/>
                <a:gd name="connsiteY4" fmla="*/ 85725 h 395287"/>
                <a:gd name="connsiteX5" fmla="*/ 1026318 w 2345531"/>
                <a:gd name="connsiteY5" fmla="*/ 121444 h 395287"/>
                <a:gd name="connsiteX6" fmla="*/ 947737 w 2345531"/>
                <a:gd name="connsiteY6" fmla="*/ 135731 h 395287"/>
                <a:gd name="connsiteX7" fmla="*/ 816768 w 2345531"/>
                <a:gd name="connsiteY7" fmla="*/ 159544 h 395287"/>
                <a:gd name="connsiteX8" fmla="*/ 616743 w 2345531"/>
                <a:gd name="connsiteY8" fmla="*/ 188119 h 395287"/>
                <a:gd name="connsiteX9" fmla="*/ 497681 w 2345531"/>
                <a:gd name="connsiteY9" fmla="*/ 200025 h 395287"/>
                <a:gd name="connsiteX10" fmla="*/ 392906 w 2345531"/>
                <a:gd name="connsiteY10" fmla="*/ 209550 h 395287"/>
                <a:gd name="connsiteX11" fmla="*/ 302418 w 2345531"/>
                <a:gd name="connsiteY11" fmla="*/ 214312 h 395287"/>
                <a:gd name="connsiteX12" fmla="*/ 240506 w 2345531"/>
                <a:gd name="connsiteY12" fmla="*/ 216694 h 395287"/>
                <a:gd name="connsiteX13" fmla="*/ 209550 w 2345531"/>
                <a:gd name="connsiteY13" fmla="*/ 214312 h 395287"/>
                <a:gd name="connsiteX14" fmla="*/ 152400 w 2345531"/>
                <a:gd name="connsiteY14" fmla="*/ 207169 h 395287"/>
                <a:gd name="connsiteX15" fmla="*/ 0 w 2345531"/>
                <a:gd name="connsiteY15" fmla="*/ 185737 h 395287"/>
                <a:gd name="connsiteX16" fmla="*/ 28575 w 2345531"/>
                <a:gd name="connsiteY16" fmla="*/ 338137 h 395287"/>
                <a:gd name="connsiteX17" fmla="*/ 152400 w 2345531"/>
                <a:gd name="connsiteY17" fmla="*/ 369094 h 395287"/>
                <a:gd name="connsiteX18" fmla="*/ 242887 w 2345531"/>
                <a:gd name="connsiteY18" fmla="*/ 395287 h 395287"/>
                <a:gd name="connsiteX19" fmla="*/ 273843 w 2345531"/>
                <a:gd name="connsiteY19" fmla="*/ 392906 h 395287"/>
                <a:gd name="connsiteX20" fmla="*/ 409575 w 2345531"/>
                <a:gd name="connsiteY20" fmla="*/ 376237 h 395287"/>
                <a:gd name="connsiteX21" fmla="*/ 569118 w 2345531"/>
                <a:gd name="connsiteY21" fmla="*/ 357187 h 395287"/>
                <a:gd name="connsiteX22" fmla="*/ 759618 w 2345531"/>
                <a:gd name="connsiteY22" fmla="*/ 333375 h 395287"/>
                <a:gd name="connsiteX23" fmla="*/ 923925 w 2345531"/>
                <a:gd name="connsiteY23" fmla="*/ 314325 h 395287"/>
                <a:gd name="connsiteX24" fmla="*/ 1031081 w 2345531"/>
                <a:gd name="connsiteY24" fmla="*/ 302419 h 395287"/>
                <a:gd name="connsiteX25" fmla="*/ 1262062 w 2345531"/>
                <a:gd name="connsiteY25" fmla="*/ 280987 h 395287"/>
                <a:gd name="connsiteX26" fmla="*/ 1471612 w 2345531"/>
                <a:gd name="connsiteY26" fmla="*/ 261937 h 395287"/>
                <a:gd name="connsiteX27" fmla="*/ 1700212 w 2345531"/>
                <a:gd name="connsiteY27" fmla="*/ 238125 h 395287"/>
                <a:gd name="connsiteX28" fmla="*/ 1895475 w 2345531"/>
                <a:gd name="connsiteY28" fmla="*/ 219075 h 395287"/>
                <a:gd name="connsiteX29" fmla="*/ 2126456 w 2345531"/>
                <a:gd name="connsiteY29" fmla="*/ 195262 h 395287"/>
                <a:gd name="connsiteX30" fmla="*/ 2171700 w 2345531"/>
                <a:gd name="connsiteY30" fmla="*/ 185737 h 395287"/>
                <a:gd name="connsiteX31" fmla="*/ 2228850 w 2345531"/>
                <a:gd name="connsiteY31" fmla="*/ 166687 h 395287"/>
                <a:gd name="connsiteX32" fmla="*/ 2333625 w 2345531"/>
                <a:gd name="connsiteY32" fmla="*/ 138112 h 395287"/>
                <a:gd name="connsiteX33" fmla="*/ 2345531 w 2345531"/>
                <a:gd name="connsiteY33" fmla="*/ 135731 h 395287"/>
                <a:gd name="connsiteX34" fmla="*/ 2345531 w 2345531"/>
                <a:gd name="connsiteY34" fmla="*/ 57150 h 395287"/>
                <a:gd name="connsiteX35" fmla="*/ 2255043 w 2345531"/>
                <a:gd name="connsiteY35" fmla="*/ 33337 h 395287"/>
                <a:gd name="connsiteX36" fmla="*/ 2197893 w 2345531"/>
                <a:gd name="connsiteY36" fmla="*/ 16669 h 395287"/>
                <a:gd name="connsiteX37" fmla="*/ 2150268 w 2345531"/>
                <a:gd name="connsiteY37" fmla="*/ 7144 h 395287"/>
                <a:gd name="connsiteX38" fmla="*/ 2093118 w 2345531"/>
                <a:gd name="connsiteY38" fmla="*/ 0 h 395287"/>
                <a:gd name="connsiteX39" fmla="*/ 2043112 w 2345531"/>
                <a:gd name="connsiteY39" fmla="*/ 0 h 395287"/>
                <a:gd name="connsiteX40" fmla="*/ 1993106 w 2345531"/>
                <a:gd name="connsiteY40" fmla="*/ 0 h 395287"/>
                <a:gd name="connsiteX41" fmla="*/ 1931193 w 2345531"/>
                <a:gd name="connsiteY41" fmla="*/ 7144 h 395287"/>
                <a:gd name="connsiteX42" fmla="*/ 1878806 w 2345531"/>
                <a:gd name="connsiteY42" fmla="*/ 16669 h 395287"/>
                <a:gd name="connsiteX43" fmla="*/ 1816893 w 2345531"/>
                <a:gd name="connsiteY43" fmla="*/ 23812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5531" h="395287">
                  <a:moveTo>
                    <a:pt x="1816893" y="23812"/>
                  </a:moveTo>
                  <a:lnTo>
                    <a:pt x="1600200" y="45244"/>
                  </a:lnTo>
                  <a:lnTo>
                    <a:pt x="1435893" y="61912"/>
                  </a:lnTo>
                  <a:lnTo>
                    <a:pt x="1269206" y="78581"/>
                  </a:lnTo>
                  <a:lnTo>
                    <a:pt x="1193006" y="85725"/>
                  </a:lnTo>
                  <a:lnTo>
                    <a:pt x="1026318" y="121444"/>
                  </a:lnTo>
                  <a:lnTo>
                    <a:pt x="947737" y="135731"/>
                  </a:lnTo>
                  <a:lnTo>
                    <a:pt x="816768" y="159544"/>
                  </a:lnTo>
                  <a:lnTo>
                    <a:pt x="616743" y="188119"/>
                  </a:lnTo>
                  <a:lnTo>
                    <a:pt x="497681" y="200025"/>
                  </a:lnTo>
                  <a:lnTo>
                    <a:pt x="392906" y="209550"/>
                  </a:lnTo>
                  <a:lnTo>
                    <a:pt x="302418" y="214312"/>
                  </a:lnTo>
                  <a:lnTo>
                    <a:pt x="240506" y="216694"/>
                  </a:lnTo>
                  <a:lnTo>
                    <a:pt x="209550" y="214312"/>
                  </a:lnTo>
                  <a:lnTo>
                    <a:pt x="152400" y="207169"/>
                  </a:lnTo>
                  <a:lnTo>
                    <a:pt x="0" y="185737"/>
                  </a:lnTo>
                  <a:lnTo>
                    <a:pt x="28575" y="338137"/>
                  </a:lnTo>
                  <a:lnTo>
                    <a:pt x="152400" y="369094"/>
                  </a:lnTo>
                  <a:lnTo>
                    <a:pt x="242887" y="395287"/>
                  </a:lnTo>
                  <a:lnTo>
                    <a:pt x="273843" y="392906"/>
                  </a:lnTo>
                  <a:lnTo>
                    <a:pt x="409575" y="376237"/>
                  </a:lnTo>
                  <a:lnTo>
                    <a:pt x="569118" y="357187"/>
                  </a:lnTo>
                  <a:lnTo>
                    <a:pt x="759618" y="333375"/>
                  </a:lnTo>
                  <a:lnTo>
                    <a:pt x="923925" y="314325"/>
                  </a:lnTo>
                  <a:lnTo>
                    <a:pt x="1031081" y="302419"/>
                  </a:lnTo>
                  <a:lnTo>
                    <a:pt x="1262062" y="280987"/>
                  </a:lnTo>
                  <a:lnTo>
                    <a:pt x="1471612" y="261937"/>
                  </a:lnTo>
                  <a:lnTo>
                    <a:pt x="1700212" y="238125"/>
                  </a:lnTo>
                  <a:lnTo>
                    <a:pt x="1895475" y="219075"/>
                  </a:lnTo>
                  <a:lnTo>
                    <a:pt x="2126456" y="195262"/>
                  </a:lnTo>
                  <a:lnTo>
                    <a:pt x="2171700" y="185737"/>
                  </a:lnTo>
                  <a:lnTo>
                    <a:pt x="2228850" y="166687"/>
                  </a:lnTo>
                  <a:lnTo>
                    <a:pt x="2333625" y="138112"/>
                  </a:lnTo>
                  <a:lnTo>
                    <a:pt x="2345531" y="135731"/>
                  </a:lnTo>
                  <a:lnTo>
                    <a:pt x="2345531" y="57150"/>
                  </a:lnTo>
                  <a:lnTo>
                    <a:pt x="2255043" y="33337"/>
                  </a:lnTo>
                  <a:lnTo>
                    <a:pt x="2197893" y="16669"/>
                  </a:lnTo>
                  <a:lnTo>
                    <a:pt x="2150268" y="7144"/>
                  </a:lnTo>
                  <a:lnTo>
                    <a:pt x="2093118" y="0"/>
                  </a:lnTo>
                  <a:lnTo>
                    <a:pt x="2043112" y="0"/>
                  </a:lnTo>
                  <a:lnTo>
                    <a:pt x="1993106" y="0"/>
                  </a:lnTo>
                  <a:lnTo>
                    <a:pt x="1931193" y="7144"/>
                  </a:lnTo>
                  <a:lnTo>
                    <a:pt x="1878806" y="16669"/>
                  </a:lnTo>
                  <a:lnTo>
                    <a:pt x="1816893" y="238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39">
              <a:extLst>
                <a:ext uri="{FF2B5EF4-FFF2-40B4-BE49-F238E27FC236}">
                  <a16:creationId xmlns:a16="http://schemas.microsoft.com/office/drawing/2014/main" id="{7C36358F-2630-4FED-8D02-E5E6BCF0B429}"/>
                </a:ext>
              </a:extLst>
            </p:cNvPr>
            <p:cNvSpPr/>
            <p:nvPr/>
          </p:nvSpPr>
          <p:spPr>
            <a:xfrm>
              <a:off x="4291013" y="4162425"/>
              <a:ext cx="2157412" cy="363538"/>
            </a:xfrm>
            <a:custGeom>
              <a:avLst/>
              <a:gdLst>
                <a:gd name="connsiteX0" fmla="*/ 1528762 w 2157412"/>
                <a:gd name="connsiteY0" fmla="*/ 250031 h 364331"/>
                <a:gd name="connsiteX1" fmla="*/ 1347787 w 2157412"/>
                <a:gd name="connsiteY1" fmla="*/ 259556 h 364331"/>
                <a:gd name="connsiteX2" fmla="*/ 1152525 w 2157412"/>
                <a:gd name="connsiteY2" fmla="*/ 269081 h 364331"/>
                <a:gd name="connsiteX3" fmla="*/ 969168 w 2157412"/>
                <a:gd name="connsiteY3" fmla="*/ 283369 h 364331"/>
                <a:gd name="connsiteX4" fmla="*/ 764381 w 2157412"/>
                <a:gd name="connsiteY4" fmla="*/ 300038 h 364331"/>
                <a:gd name="connsiteX5" fmla="*/ 542925 w 2157412"/>
                <a:gd name="connsiteY5" fmla="*/ 321469 h 364331"/>
                <a:gd name="connsiteX6" fmla="*/ 376237 w 2157412"/>
                <a:gd name="connsiteY6" fmla="*/ 340519 h 364331"/>
                <a:gd name="connsiteX7" fmla="*/ 238125 w 2157412"/>
                <a:gd name="connsiteY7" fmla="*/ 359569 h 364331"/>
                <a:gd name="connsiteX8" fmla="*/ 190500 w 2157412"/>
                <a:gd name="connsiteY8" fmla="*/ 364331 h 364331"/>
                <a:gd name="connsiteX9" fmla="*/ 169068 w 2157412"/>
                <a:gd name="connsiteY9" fmla="*/ 364331 h 364331"/>
                <a:gd name="connsiteX10" fmla="*/ 140493 w 2157412"/>
                <a:gd name="connsiteY10" fmla="*/ 361950 h 364331"/>
                <a:gd name="connsiteX11" fmla="*/ 111918 w 2157412"/>
                <a:gd name="connsiteY11" fmla="*/ 354806 h 364331"/>
                <a:gd name="connsiteX12" fmla="*/ 85725 w 2157412"/>
                <a:gd name="connsiteY12" fmla="*/ 342900 h 364331"/>
                <a:gd name="connsiteX13" fmla="*/ 52387 w 2157412"/>
                <a:gd name="connsiteY13" fmla="*/ 330994 h 364331"/>
                <a:gd name="connsiteX14" fmla="*/ 2381 w 2157412"/>
                <a:gd name="connsiteY14" fmla="*/ 330994 h 364331"/>
                <a:gd name="connsiteX15" fmla="*/ 0 w 2157412"/>
                <a:gd name="connsiteY15" fmla="*/ 192881 h 364331"/>
                <a:gd name="connsiteX16" fmla="*/ 73818 w 2157412"/>
                <a:gd name="connsiteY16" fmla="*/ 204788 h 364331"/>
                <a:gd name="connsiteX17" fmla="*/ 133350 w 2157412"/>
                <a:gd name="connsiteY17" fmla="*/ 211931 h 364331"/>
                <a:gd name="connsiteX18" fmla="*/ 183356 w 2157412"/>
                <a:gd name="connsiteY18" fmla="*/ 211931 h 364331"/>
                <a:gd name="connsiteX19" fmla="*/ 280987 w 2157412"/>
                <a:gd name="connsiteY19" fmla="*/ 200025 h 364331"/>
                <a:gd name="connsiteX20" fmla="*/ 445293 w 2157412"/>
                <a:gd name="connsiteY20" fmla="*/ 176213 h 364331"/>
                <a:gd name="connsiteX21" fmla="*/ 723900 w 2157412"/>
                <a:gd name="connsiteY21" fmla="*/ 138113 h 364331"/>
                <a:gd name="connsiteX22" fmla="*/ 950118 w 2157412"/>
                <a:gd name="connsiteY22" fmla="*/ 107156 h 364331"/>
                <a:gd name="connsiteX23" fmla="*/ 1212056 w 2157412"/>
                <a:gd name="connsiteY23" fmla="*/ 78581 h 364331"/>
                <a:gd name="connsiteX24" fmla="*/ 1390650 w 2157412"/>
                <a:gd name="connsiteY24" fmla="*/ 64294 h 364331"/>
                <a:gd name="connsiteX25" fmla="*/ 1564481 w 2157412"/>
                <a:gd name="connsiteY25" fmla="*/ 50006 h 364331"/>
                <a:gd name="connsiteX26" fmla="*/ 1650206 w 2157412"/>
                <a:gd name="connsiteY26" fmla="*/ 45244 h 364331"/>
                <a:gd name="connsiteX27" fmla="*/ 1735931 w 2157412"/>
                <a:gd name="connsiteY27" fmla="*/ 30956 h 364331"/>
                <a:gd name="connsiteX28" fmla="*/ 1821656 w 2157412"/>
                <a:gd name="connsiteY28" fmla="*/ 11906 h 364331"/>
                <a:gd name="connsiteX29" fmla="*/ 1854993 w 2157412"/>
                <a:gd name="connsiteY29" fmla="*/ 0 h 364331"/>
                <a:gd name="connsiteX30" fmla="*/ 1909762 w 2157412"/>
                <a:gd name="connsiteY30" fmla="*/ 2381 h 364331"/>
                <a:gd name="connsiteX31" fmla="*/ 1981200 w 2157412"/>
                <a:gd name="connsiteY31" fmla="*/ 19050 h 364331"/>
                <a:gd name="connsiteX32" fmla="*/ 2045493 w 2157412"/>
                <a:gd name="connsiteY32" fmla="*/ 40481 h 364331"/>
                <a:gd name="connsiteX33" fmla="*/ 2157412 w 2157412"/>
                <a:gd name="connsiteY33" fmla="*/ 92869 h 364331"/>
                <a:gd name="connsiteX34" fmla="*/ 2147887 w 2157412"/>
                <a:gd name="connsiteY34" fmla="*/ 221456 h 364331"/>
                <a:gd name="connsiteX35" fmla="*/ 1924050 w 2157412"/>
                <a:gd name="connsiteY35" fmla="*/ 228600 h 364331"/>
                <a:gd name="connsiteX36" fmla="*/ 1676400 w 2157412"/>
                <a:gd name="connsiteY36" fmla="*/ 240506 h 364331"/>
                <a:gd name="connsiteX37" fmla="*/ 1528762 w 2157412"/>
                <a:gd name="connsiteY37" fmla="*/ 2500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7412" h="364331">
                  <a:moveTo>
                    <a:pt x="1528762" y="250031"/>
                  </a:moveTo>
                  <a:lnTo>
                    <a:pt x="1347787" y="259556"/>
                  </a:lnTo>
                  <a:lnTo>
                    <a:pt x="1152525" y="269081"/>
                  </a:lnTo>
                  <a:lnTo>
                    <a:pt x="969168" y="283369"/>
                  </a:lnTo>
                  <a:lnTo>
                    <a:pt x="764381" y="300038"/>
                  </a:lnTo>
                  <a:lnTo>
                    <a:pt x="542925" y="321469"/>
                  </a:lnTo>
                  <a:lnTo>
                    <a:pt x="376237" y="340519"/>
                  </a:lnTo>
                  <a:lnTo>
                    <a:pt x="238125" y="359569"/>
                  </a:lnTo>
                  <a:lnTo>
                    <a:pt x="190500" y="364331"/>
                  </a:lnTo>
                  <a:lnTo>
                    <a:pt x="169068" y="364331"/>
                  </a:lnTo>
                  <a:lnTo>
                    <a:pt x="140493" y="361950"/>
                  </a:lnTo>
                  <a:lnTo>
                    <a:pt x="111918" y="354806"/>
                  </a:lnTo>
                  <a:lnTo>
                    <a:pt x="85725" y="342900"/>
                  </a:lnTo>
                  <a:lnTo>
                    <a:pt x="52387" y="330994"/>
                  </a:lnTo>
                  <a:lnTo>
                    <a:pt x="2381" y="330994"/>
                  </a:lnTo>
                  <a:cubicBezTo>
                    <a:pt x="1587" y="284956"/>
                    <a:pt x="794" y="238919"/>
                    <a:pt x="0" y="192881"/>
                  </a:cubicBezTo>
                  <a:lnTo>
                    <a:pt x="73818" y="204788"/>
                  </a:lnTo>
                  <a:lnTo>
                    <a:pt x="133350" y="211931"/>
                  </a:lnTo>
                  <a:lnTo>
                    <a:pt x="183356" y="211931"/>
                  </a:lnTo>
                  <a:lnTo>
                    <a:pt x="280987" y="200025"/>
                  </a:lnTo>
                  <a:lnTo>
                    <a:pt x="445293" y="176213"/>
                  </a:lnTo>
                  <a:lnTo>
                    <a:pt x="723900" y="138113"/>
                  </a:lnTo>
                  <a:lnTo>
                    <a:pt x="950118" y="107156"/>
                  </a:lnTo>
                  <a:lnTo>
                    <a:pt x="1212056" y="78581"/>
                  </a:lnTo>
                  <a:lnTo>
                    <a:pt x="1390650" y="64294"/>
                  </a:lnTo>
                  <a:lnTo>
                    <a:pt x="1564481" y="50006"/>
                  </a:lnTo>
                  <a:lnTo>
                    <a:pt x="1650206" y="45244"/>
                  </a:lnTo>
                  <a:lnTo>
                    <a:pt x="1735931" y="30956"/>
                  </a:lnTo>
                  <a:lnTo>
                    <a:pt x="1821656" y="11906"/>
                  </a:lnTo>
                  <a:lnTo>
                    <a:pt x="1854993" y="0"/>
                  </a:lnTo>
                  <a:lnTo>
                    <a:pt x="1909762" y="2381"/>
                  </a:lnTo>
                  <a:lnTo>
                    <a:pt x="1981200" y="19050"/>
                  </a:lnTo>
                  <a:lnTo>
                    <a:pt x="2045493" y="40481"/>
                  </a:lnTo>
                  <a:lnTo>
                    <a:pt x="2157412" y="92869"/>
                  </a:lnTo>
                  <a:lnTo>
                    <a:pt x="2147887" y="221456"/>
                  </a:lnTo>
                  <a:lnTo>
                    <a:pt x="1924050" y="228600"/>
                  </a:lnTo>
                  <a:lnTo>
                    <a:pt x="1676400" y="240506"/>
                  </a:lnTo>
                  <a:lnTo>
                    <a:pt x="1528762" y="2500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0">
              <a:extLst>
                <a:ext uri="{FF2B5EF4-FFF2-40B4-BE49-F238E27FC236}">
                  <a16:creationId xmlns:a16="http://schemas.microsoft.com/office/drawing/2014/main" id="{060805E3-1948-46B8-AC9B-6C75F6EF5C4A}"/>
                </a:ext>
              </a:extLst>
            </p:cNvPr>
            <p:cNvSpPr/>
            <p:nvPr/>
          </p:nvSpPr>
          <p:spPr>
            <a:xfrm>
              <a:off x="4124325" y="4706938"/>
              <a:ext cx="504825" cy="1508125"/>
            </a:xfrm>
            <a:custGeom>
              <a:avLst/>
              <a:gdLst>
                <a:gd name="connsiteX0" fmla="*/ 376238 w 504825"/>
                <a:gd name="connsiteY0" fmla="*/ 345282 h 1507332"/>
                <a:gd name="connsiteX1" fmla="*/ 385763 w 504825"/>
                <a:gd name="connsiteY1" fmla="*/ 500063 h 1507332"/>
                <a:gd name="connsiteX2" fmla="*/ 395288 w 504825"/>
                <a:gd name="connsiteY2" fmla="*/ 659607 h 1507332"/>
                <a:gd name="connsiteX3" fmla="*/ 414338 w 504825"/>
                <a:gd name="connsiteY3" fmla="*/ 750094 h 1507332"/>
                <a:gd name="connsiteX4" fmla="*/ 431006 w 504825"/>
                <a:gd name="connsiteY4" fmla="*/ 921544 h 1507332"/>
                <a:gd name="connsiteX5" fmla="*/ 452438 w 504825"/>
                <a:gd name="connsiteY5" fmla="*/ 1095375 h 1507332"/>
                <a:gd name="connsiteX6" fmla="*/ 464344 w 504825"/>
                <a:gd name="connsiteY6" fmla="*/ 1195388 h 1507332"/>
                <a:gd name="connsiteX7" fmla="*/ 504825 w 504825"/>
                <a:gd name="connsiteY7" fmla="*/ 1328738 h 1507332"/>
                <a:gd name="connsiteX8" fmla="*/ 502444 w 504825"/>
                <a:gd name="connsiteY8" fmla="*/ 1359694 h 1507332"/>
                <a:gd name="connsiteX9" fmla="*/ 490538 w 504825"/>
                <a:gd name="connsiteY9" fmla="*/ 1414463 h 1507332"/>
                <a:gd name="connsiteX10" fmla="*/ 471488 w 504825"/>
                <a:gd name="connsiteY10" fmla="*/ 1469232 h 1507332"/>
                <a:gd name="connsiteX11" fmla="*/ 457200 w 504825"/>
                <a:gd name="connsiteY11" fmla="*/ 1495425 h 1507332"/>
                <a:gd name="connsiteX12" fmla="*/ 445294 w 504825"/>
                <a:gd name="connsiteY12" fmla="*/ 1504950 h 1507332"/>
                <a:gd name="connsiteX13" fmla="*/ 426244 w 504825"/>
                <a:gd name="connsiteY13" fmla="*/ 1507332 h 1507332"/>
                <a:gd name="connsiteX14" fmla="*/ 409575 w 504825"/>
                <a:gd name="connsiteY14" fmla="*/ 1504950 h 1507332"/>
                <a:gd name="connsiteX15" fmla="*/ 385763 w 504825"/>
                <a:gd name="connsiteY15" fmla="*/ 1495425 h 1507332"/>
                <a:gd name="connsiteX16" fmla="*/ 371475 w 504825"/>
                <a:gd name="connsiteY16" fmla="*/ 1488282 h 1507332"/>
                <a:gd name="connsiteX17" fmla="*/ 354806 w 504825"/>
                <a:gd name="connsiteY17" fmla="*/ 1469232 h 1507332"/>
                <a:gd name="connsiteX18" fmla="*/ 330994 w 504825"/>
                <a:gd name="connsiteY18" fmla="*/ 1426369 h 1507332"/>
                <a:gd name="connsiteX19" fmla="*/ 307181 w 504825"/>
                <a:gd name="connsiteY19" fmla="*/ 1378744 h 1507332"/>
                <a:gd name="connsiteX20" fmla="*/ 290513 w 504825"/>
                <a:gd name="connsiteY20" fmla="*/ 1340644 h 1507332"/>
                <a:gd name="connsiteX21" fmla="*/ 269081 w 504825"/>
                <a:gd name="connsiteY21" fmla="*/ 1278732 h 1507332"/>
                <a:gd name="connsiteX22" fmla="*/ 257175 w 504825"/>
                <a:gd name="connsiteY22" fmla="*/ 1221582 h 1507332"/>
                <a:gd name="connsiteX23" fmla="*/ 245269 w 504825"/>
                <a:gd name="connsiteY23" fmla="*/ 1154907 h 1507332"/>
                <a:gd name="connsiteX24" fmla="*/ 235744 w 504825"/>
                <a:gd name="connsiteY24" fmla="*/ 1042988 h 1507332"/>
                <a:gd name="connsiteX25" fmla="*/ 230981 w 504825"/>
                <a:gd name="connsiteY25" fmla="*/ 969169 h 1507332"/>
                <a:gd name="connsiteX26" fmla="*/ 223838 w 504825"/>
                <a:gd name="connsiteY26" fmla="*/ 814388 h 1507332"/>
                <a:gd name="connsiteX27" fmla="*/ 214313 w 504825"/>
                <a:gd name="connsiteY27" fmla="*/ 664369 h 1507332"/>
                <a:gd name="connsiteX28" fmla="*/ 200025 w 504825"/>
                <a:gd name="connsiteY28" fmla="*/ 464344 h 1507332"/>
                <a:gd name="connsiteX29" fmla="*/ 192881 w 504825"/>
                <a:gd name="connsiteY29" fmla="*/ 335757 h 1507332"/>
                <a:gd name="connsiteX30" fmla="*/ 192881 w 504825"/>
                <a:gd name="connsiteY30" fmla="*/ 323850 h 1507332"/>
                <a:gd name="connsiteX31" fmla="*/ 183356 w 504825"/>
                <a:gd name="connsiteY31" fmla="*/ 297657 h 1507332"/>
                <a:gd name="connsiteX32" fmla="*/ 166688 w 504825"/>
                <a:gd name="connsiteY32" fmla="*/ 252413 h 1507332"/>
                <a:gd name="connsiteX33" fmla="*/ 142875 w 504825"/>
                <a:gd name="connsiteY33" fmla="*/ 209550 h 1507332"/>
                <a:gd name="connsiteX34" fmla="*/ 121444 w 504825"/>
                <a:gd name="connsiteY34" fmla="*/ 176213 h 1507332"/>
                <a:gd name="connsiteX35" fmla="*/ 100013 w 504825"/>
                <a:gd name="connsiteY35" fmla="*/ 145257 h 1507332"/>
                <a:gd name="connsiteX36" fmla="*/ 73819 w 504825"/>
                <a:gd name="connsiteY36" fmla="*/ 116682 h 1507332"/>
                <a:gd name="connsiteX37" fmla="*/ 54769 w 504825"/>
                <a:gd name="connsiteY37" fmla="*/ 95250 h 1507332"/>
                <a:gd name="connsiteX38" fmla="*/ 28575 w 504825"/>
                <a:gd name="connsiteY38" fmla="*/ 69057 h 1507332"/>
                <a:gd name="connsiteX39" fmla="*/ 16669 w 504825"/>
                <a:gd name="connsiteY39" fmla="*/ 59532 h 1507332"/>
                <a:gd name="connsiteX40" fmla="*/ 7144 w 504825"/>
                <a:gd name="connsiteY40" fmla="*/ 47625 h 1507332"/>
                <a:gd name="connsiteX41" fmla="*/ 0 w 504825"/>
                <a:gd name="connsiteY41" fmla="*/ 30957 h 1507332"/>
                <a:gd name="connsiteX42" fmla="*/ 0 w 504825"/>
                <a:gd name="connsiteY42" fmla="*/ 14288 h 1507332"/>
                <a:gd name="connsiteX43" fmla="*/ 4763 w 504825"/>
                <a:gd name="connsiteY43" fmla="*/ 2382 h 1507332"/>
                <a:gd name="connsiteX44" fmla="*/ 19050 w 504825"/>
                <a:gd name="connsiteY44" fmla="*/ 0 h 1507332"/>
                <a:gd name="connsiteX45" fmla="*/ 30956 w 504825"/>
                <a:gd name="connsiteY45" fmla="*/ 4763 h 1507332"/>
                <a:gd name="connsiteX46" fmla="*/ 64294 w 504825"/>
                <a:gd name="connsiteY46" fmla="*/ 11907 h 1507332"/>
                <a:gd name="connsiteX47" fmla="*/ 166688 w 504825"/>
                <a:gd name="connsiteY47" fmla="*/ 33338 h 1507332"/>
                <a:gd name="connsiteX48" fmla="*/ 252413 w 504825"/>
                <a:gd name="connsiteY48" fmla="*/ 59532 h 1507332"/>
                <a:gd name="connsiteX49" fmla="*/ 314325 w 504825"/>
                <a:gd name="connsiteY49" fmla="*/ 83344 h 1507332"/>
                <a:gd name="connsiteX50" fmla="*/ 378619 w 504825"/>
                <a:gd name="connsiteY50" fmla="*/ 114300 h 1507332"/>
                <a:gd name="connsiteX51" fmla="*/ 371475 w 504825"/>
                <a:gd name="connsiteY51" fmla="*/ 233363 h 1507332"/>
                <a:gd name="connsiteX52" fmla="*/ 376238 w 504825"/>
                <a:gd name="connsiteY52" fmla="*/ 345282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04825" h="1507332">
                  <a:moveTo>
                    <a:pt x="376238" y="345282"/>
                  </a:moveTo>
                  <a:lnTo>
                    <a:pt x="385763" y="500063"/>
                  </a:lnTo>
                  <a:lnTo>
                    <a:pt x="395288" y="659607"/>
                  </a:lnTo>
                  <a:lnTo>
                    <a:pt x="414338" y="750094"/>
                  </a:lnTo>
                  <a:lnTo>
                    <a:pt x="431006" y="921544"/>
                  </a:lnTo>
                  <a:lnTo>
                    <a:pt x="452438" y="1095375"/>
                  </a:lnTo>
                  <a:lnTo>
                    <a:pt x="464344" y="1195388"/>
                  </a:lnTo>
                  <a:lnTo>
                    <a:pt x="504825" y="1328738"/>
                  </a:lnTo>
                  <a:lnTo>
                    <a:pt x="502444" y="1359694"/>
                  </a:lnTo>
                  <a:lnTo>
                    <a:pt x="490538" y="1414463"/>
                  </a:lnTo>
                  <a:lnTo>
                    <a:pt x="471488" y="1469232"/>
                  </a:lnTo>
                  <a:lnTo>
                    <a:pt x="457200" y="1495425"/>
                  </a:lnTo>
                  <a:lnTo>
                    <a:pt x="445294" y="1504950"/>
                  </a:lnTo>
                  <a:lnTo>
                    <a:pt x="426244" y="1507332"/>
                  </a:lnTo>
                  <a:lnTo>
                    <a:pt x="409575" y="1504950"/>
                  </a:lnTo>
                  <a:lnTo>
                    <a:pt x="385763" y="1495425"/>
                  </a:lnTo>
                  <a:lnTo>
                    <a:pt x="371475" y="1488282"/>
                  </a:lnTo>
                  <a:lnTo>
                    <a:pt x="354806" y="1469232"/>
                  </a:lnTo>
                  <a:lnTo>
                    <a:pt x="330994" y="1426369"/>
                  </a:lnTo>
                  <a:lnTo>
                    <a:pt x="307181" y="1378744"/>
                  </a:lnTo>
                  <a:lnTo>
                    <a:pt x="290513" y="1340644"/>
                  </a:lnTo>
                  <a:lnTo>
                    <a:pt x="269081" y="1278732"/>
                  </a:lnTo>
                  <a:lnTo>
                    <a:pt x="257175" y="1221582"/>
                  </a:lnTo>
                  <a:lnTo>
                    <a:pt x="245269" y="1154907"/>
                  </a:lnTo>
                  <a:lnTo>
                    <a:pt x="235744" y="1042988"/>
                  </a:lnTo>
                  <a:lnTo>
                    <a:pt x="230981" y="969169"/>
                  </a:lnTo>
                  <a:lnTo>
                    <a:pt x="223838" y="814388"/>
                  </a:lnTo>
                  <a:lnTo>
                    <a:pt x="214313" y="664369"/>
                  </a:lnTo>
                  <a:lnTo>
                    <a:pt x="200025" y="464344"/>
                  </a:lnTo>
                  <a:lnTo>
                    <a:pt x="192881" y="335757"/>
                  </a:lnTo>
                  <a:lnTo>
                    <a:pt x="192881" y="323850"/>
                  </a:lnTo>
                  <a:lnTo>
                    <a:pt x="183356" y="297657"/>
                  </a:lnTo>
                  <a:lnTo>
                    <a:pt x="166688" y="252413"/>
                  </a:lnTo>
                  <a:lnTo>
                    <a:pt x="142875" y="209550"/>
                  </a:lnTo>
                  <a:lnTo>
                    <a:pt x="121444" y="176213"/>
                  </a:lnTo>
                  <a:lnTo>
                    <a:pt x="100013" y="145257"/>
                  </a:lnTo>
                  <a:lnTo>
                    <a:pt x="73819" y="116682"/>
                  </a:lnTo>
                  <a:lnTo>
                    <a:pt x="54769" y="95250"/>
                  </a:lnTo>
                  <a:lnTo>
                    <a:pt x="28575" y="69057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0956" y="4763"/>
                  </a:lnTo>
                  <a:lnTo>
                    <a:pt x="64294" y="11907"/>
                  </a:lnTo>
                  <a:lnTo>
                    <a:pt x="166688" y="33338"/>
                  </a:lnTo>
                  <a:lnTo>
                    <a:pt x="252413" y="59532"/>
                  </a:lnTo>
                  <a:lnTo>
                    <a:pt x="314325" y="83344"/>
                  </a:lnTo>
                  <a:lnTo>
                    <a:pt x="378619" y="114300"/>
                  </a:lnTo>
                  <a:lnTo>
                    <a:pt x="371475" y="233363"/>
                  </a:lnTo>
                  <a:lnTo>
                    <a:pt x="376238" y="3452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1">
              <a:extLst>
                <a:ext uri="{FF2B5EF4-FFF2-40B4-BE49-F238E27FC236}">
                  <a16:creationId xmlns:a16="http://schemas.microsoft.com/office/drawing/2014/main" id="{FEA26938-3036-4BF0-A331-7FFC34F71C72}"/>
                </a:ext>
              </a:extLst>
            </p:cNvPr>
            <p:cNvSpPr/>
            <p:nvPr/>
          </p:nvSpPr>
          <p:spPr>
            <a:xfrm>
              <a:off x="4440238" y="4630738"/>
              <a:ext cx="2070100" cy="1428750"/>
            </a:xfrm>
            <a:custGeom>
              <a:avLst/>
              <a:gdLst>
                <a:gd name="connsiteX0" fmla="*/ 1200150 w 2069307"/>
                <a:gd name="connsiteY0" fmla="*/ 59532 h 1428750"/>
                <a:gd name="connsiteX1" fmla="*/ 1004888 w 2069307"/>
                <a:gd name="connsiteY1" fmla="*/ 83344 h 1428750"/>
                <a:gd name="connsiteX2" fmla="*/ 804863 w 2069307"/>
                <a:gd name="connsiteY2" fmla="*/ 107157 h 1428750"/>
                <a:gd name="connsiteX3" fmla="*/ 628650 w 2069307"/>
                <a:gd name="connsiteY3" fmla="*/ 130969 h 1428750"/>
                <a:gd name="connsiteX4" fmla="*/ 435769 w 2069307"/>
                <a:gd name="connsiteY4" fmla="*/ 154782 h 1428750"/>
                <a:gd name="connsiteX5" fmla="*/ 247650 w 2069307"/>
                <a:gd name="connsiteY5" fmla="*/ 178594 h 1428750"/>
                <a:gd name="connsiteX6" fmla="*/ 102394 w 2069307"/>
                <a:gd name="connsiteY6" fmla="*/ 197644 h 1428750"/>
                <a:gd name="connsiteX7" fmla="*/ 78582 w 2069307"/>
                <a:gd name="connsiteY7" fmla="*/ 197644 h 1428750"/>
                <a:gd name="connsiteX8" fmla="*/ 59532 w 2069307"/>
                <a:gd name="connsiteY8" fmla="*/ 192882 h 1428750"/>
                <a:gd name="connsiteX9" fmla="*/ 33338 w 2069307"/>
                <a:gd name="connsiteY9" fmla="*/ 178594 h 1428750"/>
                <a:gd name="connsiteX10" fmla="*/ 0 w 2069307"/>
                <a:gd name="connsiteY10" fmla="*/ 164307 h 1428750"/>
                <a:gd name="connsiteX11" fmla="*/ 0 w 2069307"/>
                <a:gd name="connsiteY11" fmla="*/ 330994 h 1428750"/>
                <a:gd name="connsiteX12" fmla="*/ 114300 w 2069307"/>
                <a:gd name="connsiteY12" fmla="*/ 333375 h 1428750"/>
                <a:gd name="connsiteX13" fmla="*/ 269082 w 2069307"/>
                <a:gd name="connsiteY13" fmla="*/ 328613 h 1428750"/>
                <a:gd name="connsiteX14" fmla="*/ 402432 w 2069307"/>
                <a:gd name="connsiteY14" fmla="*/ 319088 h 1428750"/>
                <a:gd name="connsiteX15" fmla="*/ 611982 w 2069307"/>
                <a:gd name="connsiteY15" fmla="*/ 292894 h 1428750"/>
                <a:gd name="connsiteX16" fmla="*/ 819150 w 2069307"/>
                <a:gd name="connsiteY16" fmla="*/ 269082 h 1428750"/>
                <a:gd name="connsiteX17" fmla="*/ 1031082 w 2069307"/>
                <a:gd name="connsiteY17" fmla="*/ 245269 h 1428750"/>
                <a:gd name="connsiteX18" fmla="*/ 1340644 w 2069307"/>
                <a:gd name="connsiteY18" fmla="*/ 211932 h 1428750"/>
                <a:gd name="connsiteX19" fmla="*/ 1576388 w 2069307"/>
                <a:gd name="connsiteY19" fmla="*/ 185738 h 1428750"/>
                <a:gd name="connsiteX20" fmla="*/ 1671638 w 2069307"/>
                <a:gd name="connsiteY20" fmla="*/ 178594 h 1428750"/>
                <a:gd name="connsiteX21" fmla="*/ 1700213 w 2069307"/>
                <a:gd name="connsiteY21" fmla="*/ 183357 h 1428750"/>
                <a:gd name="connsiteX22" fmla="*/ 1719263 w 2069307"/>
                <a:gd name="connsiteY22" fmla="*/ 190500 h 1428750"/>
                <a:gd name="connsiteX23" fmla="*/ 1731169 w 2069307"/>
                <a:gd name="connsiteY23" fmla="*/ 200025 h 1428750"/>
                <a:gd name="connsiteX24" fmla="*/ 1747838 w 2069307"/>
                <a:gd name="connsiteY24" fmla="*/ 216694 h 1428750"/>
                <a:gd name="connsiteX25" fmla="*/ 1759744 w 2069307"/>
                <a:gd name="connsiteY25" fmla="*/ 238125 h 1428750"/>
                <a:gd name="connsiteX26" fmla="*/ 1769269 w 2069307"/>
                <a:gd name="connsiteY26" fmla="*/ 266700 h 1428750"/>
                <a:gd name="connsiteX27" fmla="*/ 1774032 w 2069307"/>
                <a:gd name="connsiteY27" fmla="*/ 311944 h 1428750"/>
                <a:gd name="connsiteX28" fmla="*/ 1769269 w 2069307"/>
                <a:gd name="connsiteY28" fmla="*/ 392907 h 1428750"/>
                <a:gd name="connsiteX29" fmla="*/ 1757363 w 2069307"/>
                <a:gd name="connsiteY29" fmla="*/ 559594 h 1428750"/>
                <a:gd name="connsiteX30" fmla="*/ 1752600 w 2069307"/>
                <a:gd name="connsiteY30" fmla="*/ 652463 h 1428750"/>
                <a:gd name="connsiteX31" fmla="*/ 1747838 w 2069307"/>
                <a:gd name="connsiteY31" fmla="*/ 738188 h 1428750"/>
                <a:gd name="connsiteX32" fmla="*/ 1750219 w 2069307"/>
                <a:gd name="connsiteY32" fmla="*/ 814388 h 1428750"/>
                <a:gd name="connsiteX33" fmla="*/ 1747838 w 2069307"/>
                <a:gd name="connsiteY33" fmla="*/ 888207 h 1428750"/>
                <a:gd name="connsiteX34" fmla="*/ 1738313 w 2069307"/>
                <a:gd name="connsiteY34" fmla="*/ 969169 h 1428750"/>
                <a:gd name="connsiteX35" fmla="*/ 1726407 w 2069307"/>
                <a:gd name="connsiteY35" fmla="*/ 1045369 h 1428750"/>
                <a:gd name="connsiteX36" fmla="*/ 1702594 w 2069307"/>
                <a:gd name="connsiteY36" fmla="*/ 1164432 h 1428750"/>
                <a:gd name="connsiteX37" fmla="*/ 1707357 w 2069307"/>
                <a:gd name="connsiteY37" fmla="*/ 1300163 h 1428750"/>
                <a:gd name="connsiteX38" fmla="*/ 1719263 w 2069307"/>
                <a:gd name="connsiteY38" fmla="*/ 1347788 h 1428750"/>
                <a:gd name="connsiteX39" fmla="*/ 1731169 w 2069307"/>
                <a:gd name="connsiteY39" fmla="*/ 1376363 h 1428750"/>
                <a:gd name="connsiteX40" fmla="*/ 1743075 w 2069307"/>
                <a:gd name="connsiteY40" fmla="*/ 1395413 h 1428750"/>
                <a:gd name="connsiteX41" fmla="*/ 1754982 w 2069307"/>
                <a:gd name="connsiteY41" fmla="*/ 1409700 h 1428750"/>
                <a:gd name="connsiteX42" fmla="*/ 1774032 w 2069307"/>
                <a:gd name="connsiteY42" fmla="*/ 1419225 h 1428750"/>
                <a:gd name="connsiteX43" fmla="*/ 1797844 w 2069307"/>
                <a:gd name="connsiteY43" fmla="*/ 1426369 h 1428750"/>
                <a:gd name="connsiteX44" fmla="*/ 1826419 w 2069307"/>
                <a:gd name="connsiteY44" fmla="*/ 1428750 h 1428750"/>
                <a:gd name="connsiteX45" fmla="*/ 1862138 w 2069307"/>
                <a:gd name="connsiteY45" fmla="*/ 1423988 h 1428750"/>
                <a:gd name="connsiteX46" fmla="*/ 1888332 w 2069307"/>
                <a:gd name="connsiteY46" fmla="*/ 1409700 h 1428750"/>
                <a:gd name="connsiteX47" fmla="*/ 1900238 w 2069307"/>
                <a:gd name="connsiteY47" fmla="*/ 1395413 h 1428750"/>
                <a:gd name="connsiteX48" fmla="*/ 1907382 w 2069307"/>
                <a:gd name="connsiteY48" fmla="*/ 1378744 h 1428750"/>
                <a:gd name="connsiteX49" fmla="*/ 1909763 w 2069307"/>
                <a:gd name="connsiteY49" fmla="*/ 1326357 h 1428750"/>
                <a:gd name="connsiteX50" fmla="*/ 1928813 w 2069307"/>
                <a:gd name="connsiteY50" fmla="*/ 1176338 h 1428750"/>
                <a:gd name="connsiteX51" fmla="*/ 1945482 w 2069307"/>
                <a:gd name="connsiteY51" fmla="*/ 1038225 h 1428750"/>
                <a:gd name="connsiteX52" fmla="*/ 1969294 w 2069307"/>
                <a:gd name="connsiteY52" fmla="*/ 850107 h 1428750"/>
                <a:gd name="connsiteX53" fmla="*/ 1993107 w 2069307"/>
                <a:gd name="connsiteY53" fmla="*/ 664369 h 1428750"/>
                <a:gd name="connsiteX54" fmla="*/ 2019300 w 2069307"/>
                <a:gd name="connsiteY54" fmla="*/ 447675 h 1428750"/>
                <a:gd name="connsiteX55" fmla="*/ 2035969 w 2069307"/>
                <a:gd name="connsiteY55" fmla="*/ 390525 h 1428750"/>
                <a:gd name="connsiteX56" fmla="*/ 2055019 w 2069307"/>
                <a:gd name="connsiteY56" fmla="*/ 316707 h 1428750"/>
                <a:gd name="connsiteX57" fmla="*/ 2066925 w 2069307"/>
                <a:gd name="connsiteY57" fmla="*/ 259557 h 1428750"/>
                <a:gd name="connsiteX58" fmla="*/ 2069307 w 2069307"/>
                <a:gd name="connsiteY58" fmla="*/ 221457 h 1428750"/>
                <a:gd name="connsiteX59" fmla="*/ 2066925 w 2069307"/>
                <a:gd name="connsiteY59" fmla="*/ 207169 h 1428750"/>
                <a:gd name="connsiteX60" fmla="*/ 2055019 w 2069307"/>
                <a:gd name="connsiteY60" fmla="*/ 185738 h 1428750"/>
                <a:gd name="connsiteX61" fmla="*/ 2026444 w 2069307"/>
                <a:gd name="connsiteY61" fmla="*/ 157163 h 1428750"/>
                <a:gd name="connsiteX62" fmla="*/ 1990725 w 2069307"/>
                <a:gd name="connsiteY62" fmla="*/ 123825 h 1428750"/>
                <a:gd name="connsiteX63" fmla="*/ 1957388 w 2069307"/>
                <a:gd name="connsiteY63" fmla="*/ 97632 h 1428750"/>
                <a:gd name="connsiteX64" fmla="*/ 1926432 w 2069307"/>
                <a:gd name="connsiteY64" fmla="*/ 73819 h 1428750"/>
                <a:gd name="connsiteX65" fmla="*/ 1883569 w 2069307"/>
                <a:gd name="connsiteY65" fmla="*/ 45244 h 1428750"/>
                <a:gd name="connsiteX66" fmla="*/ 1852613 w 2069307"/>
                <a:gd name="connsiteY66" fmla="*/ 28575 h 1428750"/>
                <a:gd name="connsiteX67" fmla="*/ 1814513 w 2069307"/>
                <a:gd name="connsiteY67" fmla="*/ 14288 h 1428750"/>
                <a:gd name="connsiteX68" fmla="*/ 1778794 w 2069307"/>
                <a:gd name="connsiteY68" fmla="*/ 4763 h 1428750"/>
                <a:gd name="connsiteX69" fmla="*/ 1750219 w 2069307"/>
                <a:gd name="connsiteY69" fmla="*/ 0 h 1428750"/>
                <a:gd name="connsiteX70" fmla="*/ 1704975 w 2069307"/>
                <a:gd name="connsiteY70" fmla="*/ 2382 h 1428750"/>
                <a:gd name="connsiteX71" fmla="*/ 1626394 w 2069307"/>
                <a:gd name="connsiteY71" fmla="*/ 9525 h 1428750"/>
                <a:gd name="connsiteX72" fmla="*/ 1478757 w 2069307"/>
                <a:gd name="connsiteY72" fmla="*/ 26194 h 1428750"/>
                <a:gd name="connsiteX73" fmla="*/ 1200150 w 2069307"/>
                <a:gd name="connsiteY73" fmla="*/ 5953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69307" h="1428750">
                  <a:moveTo>
                    <a:pt x="1200150" y="59532"/>
                  </a:moveTo>
                  <a:lnTo>
                    <a:pt x="1004888" y="83344"/>
                  </a:lnTo>
                  <a:lnTo>
                    <a:pt x="804863" y="107157"/>
                  </a:lnTo>
                  <a:lnTo>
                    <a:pt x="628650" y="130969"/>
                  </a:lnTo>
                  <a:lnTo>
                    <a:pt x="435769" y="154782"/>
                  </a:lnTo>
                  <a:lnTo>
                    <a:pt x="247650" y="178594"/>
                  </a:lnTo>
                  <a:lnTo>
                    <a:pt x="102394" y="197644"/>
                  </a:lnTo>
                  <a:lnTo>
                    <a:pt x="78582" y="197644"/>
                  </a:lnTo>
                  <a:lnTo>
                    <a:pt x="59532" y="192882"/>
                  </a:lnTo>
                  <a:lnTo>
                    <a:pt x="33338" y="178594"/>
                  </a:lnTo>
                  <a:lnTo>
                    <a:pt x="0" y="164307"/>
                  </a:lnTo>
                  <a:lnTo>
                    <a:pt x="0" y="330994"/>
                  </a:lnTo>
                  <a:lnTo>
                    <a:pt x="114300" y="333375"/>
                  </a:lnTo>
                  <a:lnTo>
                    <a:pt x="269082" y="328613"/>
                  </a:lnTo>
                  <a:lnTo>
                    <a:pt x="402432" y="319088"/>
                  </a:lnTo>
                  <a:lnTo>
                    <a:pt x="611982" y="292894"/>
                  </a:lnTo>
                  <a:lnTo>
                    <a:pt x="819150" y="269082"/>
                  </a:lnTo>
                  <a:lnTo>
                    <a:pt x="1031082" y="245269"/>
                  </a:lnTo>
                  <a:lnTo>
                    <a:pt x="1340644" y="211932"/>
                  </a:lnTo>
                  <a:lnTo>
                    <a:pt x="1576388" y="185738"/>
                  </a:lnTo>
                  <a:lnTo>
                    <a:pt x="1671638" y="178594"/>
                  </a:lnTo>
                  <a:lnTo>
                    <a:pt x="1700213" y="183357"/>
                  </a:lnTo>
                  <a:lnTo>
                    <a:pt x="1719263" y="190500"/>
                  </a:lnTo>
                  <a:lnTo>
                    <a:pt x="1731169" y="200025"/>
                  </a:lnTo>
                  <a:lnTo>
                    <a:pt x="1747838" y="216694"/>
                  </a:lnTo>
                  <a:lnTo>
                    <a:pt x="1759744" y="238125"/>
                  </a:lnTo>
                  <a:lnTo>
                    <a:pt x="1769269" y="266700"/>
                  </a:lnTo>
                  <a:lnTo>
                    <a:pt x="1774032" y="311944"/>
                  </a:lnTo>
                  <a:lnTo>
                    <a:pt x="1769269" y="392907"/>
                  </a:lnTo>
                  <a:lnTo>
                    <a:pt x="1757363" y="559594"/>
                  </a:lnTo>
                  <a:lnTo>
                    <a:pt x="1752600" y="652463"/>
                  </a:lnTo>
                  <a:lnTo>
                    <a:pt x="1747838" y="738188"/>
                  </a:lnTo>
                  <a:cubicBezTo>
                    <a:pt x="1748632" y="763588"/>
                    <a:pt x="1749425" y="788988"/>
                    <a:pt x="1750219" y="814388"/>
                  </a:cubicBezTo>
                  <a:cubicBezTo>
                    <a:pt x="1749425" y="838994"/>
                    <a:pt x="1748632" y="863601"/>
                    <a:pt x="1747838" y="888207"/>
                  </a:cubicBezTo>
                  <a:lnTo>
                    <a:pt x="1738313" y="969169"/>
                  </a:lnTo>
                  <a:lnTo>
                    <a:pt x="1726407" y="1045369"/>
                  </a:lnTo>
                  <a:lnTo>
                    <a:pt x="1702594" y="1164432"/>
                  </a:lnTo>
                  <a:lnTo>
                    <a:pt x="1707357" y="1300163"/>
                  </a:lnTo>
                  <a:lnTo>
                    <a:pt x="1719263" y="1347788"/>
                  </a:lnTo>
                  <a:lnTo>
                    <a:pt x="1731169" y="1376363"/>
                  </a:lnTo>
                  <a:lnTo>
                    <a:pt x="1743075" y="1395413"/>
                  </a:lnTo>
                  <a:lnTo>
                    <a:pt x="1754982" y="1409700"/>
                  </a:lnTo>
                  <a:cubicBezTo>
                    <a:pt x="1772339" y="1419619"/>
                    <a:pt x="1765251" y="1419225"/>
                    <a:pt x="1774032" y="1419225"/>
                  </a:cubicBezTo>
                  <a:lnTo>
                    <a:pt x="1797844" y="1426369"/>
                  </a:lnTo>
                  <a:lnTo>
                    <a:pt x="1826419" y="1428750"/>
                  </a:lnTo>
                  <a:lnTo>
                    <a:pt x="1862138" y="1423988"/>
                  </a:lnTo>
                  <a:lnTo>
                    <a:pt x="1888332" y="1409700"/>
                  </a:lnTo>
                  <a:lnTo>
                    <a:pt x="1900238" y="1395413"/>
                  </a:lnTo>
                  <a:lnTo>
                    <a:pt x="1907382" y="1378744"/>
                  </a:lnTo>
                  <a:lnTo>
                    <a:pt x="1909763" y="1326357"/>
                  </a:lnTo>
                  <a:lnTo>
                    <a:pt x="1928813" y="1176338"/>
                  </a:lnTo>
                  <a:lnTo>
                    <a:pt x="1945482" y="1038225"/>
                  </a:lnTo>
                  <a:lnTo>
                    <a:pt x="1969294" y="850107"/>
                  </a:lnTo>
                  <a:lnTo>
                    <a:pt x="1993107" y="664369"/>
                  </a:lnTo>
                  <a:lnTo>
                    <a:pt x="2019300" y="447675"/>
                  </a:lnTo>
                  <a:lnTo>
                    <a:pt x="2035969" y="390525"/>
                  </a:lnTo>
                  <a:lnTo>
                    <a:pt x="2055019" y="316707"/>
                  </a:lnTo>
                  <a:lnTo>
                    <a:pt x="2066925" y="259557"/>
                  </a:lnTo>
                  <a:lnTo>
                    <a:pt x="2069307" y="221457"/>
                  </a:lnTo>
                  <a:lnTo>
                    <a:pt x="2066925" y="207169"/>
                  </a:lnTo>
                  <a:lnTo>
                    <a:pt x="2055019" y="185738"/>
                  </a:lnTo>
                  <a:lnTo>
                    <a:pt x="2026444" y="157163"/>
                  </a:lnTo>
                  <a:lnTo>
                    <a:pt x="1990725" y="123825"/>
                  </a:lnTo>
                  <a:lnTo>
                    <a:pt x="1957388" y="97632"/>
                  </a:lnTo>
                  <a:lnTo>
                    <a:pt x="1926432" y="73819"/>
                  </a:lnTo>
                  <a:lnTo>
                    <a:pt x="1883569" y="45244"/>
                  </a:lnTo>
                  <a:lnTo>
                    <a:pt x="1852613" y="28575"/>
                  </a:lnTo>
                  <a:lnTo>
                    <a:pt x="1814513" y="14288"/>
                  </a:lnTo>
                  <a:lnTo>
                    <a:pt x="1778794" y="4763"/>
                  </a:lnTo>
                  <a:lnTo>
                    <a:pt x="1750219" y="0"/>
                  </a:lnTo>
                  <a:lnTo>
                    <a:pt x="1704975" y="2382"/>
                  </a:lnTo>
                  <a:lnTo>
                    <a:pt x="1626394" y="9525"/>
                  </a:lnTo>
                  <a:lnTo>
                    <a:pt x="1478757" y="26194"/>
                  </a:lnTo>
                  <a:lnTo>
                    <a:pt x="1200150" y="5953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2">
              <a:extLst>
                <a:ext uri="{FF2B5EF4-FFF2-40B4-BE49-F238E27FC236}">
                  <a16:creationId xmlns:a16="http://schemas.microsoft.com/office/drawing/2014/main" id="{F81CD56A-F088-4D4B-9B50-E19067010E6D}"/>
                </a:ext>
              </a:extLst>
            </p:cNvPr>
            <p:cNvSpPr/>
            <p:nvPr/>
          </p:nvSpPr>
          <p:spPr>
            <a:xfrm>
              <a:off x="4446588" y="5210175"/>
              <a:ext cx="1854200" cy="280988"/>
            </a:xfrm>
            <a:custGeom>
              <a:avLst/>
              <a:gdLst>
                <a:gd name="connsiteX0" fmla="*/ 1114425 w 1854994"/>
                <a:gd name="connsiteY0" fmla="*/ 38100 h 280988"/>
                <a:gd name="connsiteX1" fmla="*/ 964406 w 1854994"/>
                <a:gd name="connsiteY1" fmla="*/ 54769 h 280988"/>
                <a:gd name="connsiteX2" fmla="*/ 733425 w 1854994"/>
                <a:gd name="connsiteY2" fmla="*/ 83344 h 280988"/>
                <a:gd name="connsiteX3" fmla="*/ 542925 w 1854994"/>
                <a:gd name="connsiteY3" fmla="*/ 107156 h 280988"/>
                <a:gd name="connsiteX4" fmla="*/ 421481 w 1854994"/>
                <a:gd name="connsiteY4" fmla="*/ 121444 h 280988"/>
                <a:gd name="connsiteX5" fmla="*/ 333375 w 1854994"/>
                <a:gd name="connsiteY5" fmla="*/ 133350 h 280988"/>
                <a:gd name="connsiteX6" fmla="*/ 278606 w 1854994"/>
                <a:gd name="connsiteY6" fmla="*/ 140494 h 280988"/>
                <a:gd name="connsiteX7" fmla="*/ 247650 w 1854994"/>
                <a:gd name="connsiteY7" fmla="*/ 145256 h 280988"/>
                <a:gd name="connsiteX8" fmla="*/ 200025 w 1854994"/>
                <a:gd name="connsiteY8" fmla="*/ 145256 h 280988"/>
                <a:gd name="connsiteX9" fmla="*/ 147637 w 1854994"/>
                <a:gd name="connsiteY9" fmla="*/ 145256 h 280988"/>
                <a:gd name="connsiteX10" fmla="*/ 100012 w 1854994"/>
                <a:gd name="connsiteY10" fmla="*/ 140494 h 280988"/>
                <a:gd name="connsiteX11" fmla="*/ 0 w 1854994"/>
                <a:gd name="connsiteY11" fmla="*/ 119063 h 280988"/>
                <a:gd name="connsiteX12" fmla="*/ 19050 w 1854994"/>
                <a:gd name="connsiteY12" fmla="*/ 257175 h 280988"/>
                <a:gd name="connsiteX13" fmla="*/ 140494 w 1854994"/>
                <a:gd name="connsiteY13" fmla="*/ 276225 h 280988"/>
                <a:gd name="connsiteX14" fmla="*/ 190500 w 1854994"/>
                <a:gd name="connsiteY14" fmla="*/ 280988 h 280988"/>
                <a:gd name="connsiteX15" fmla="*/ 245269 w 1854994"/>
                <a:gd name="connsiteY15" fmla="*/ 280988 h 280988"/>
                <a:gd name="connsiteX16" fmla="*/ 314325 w 1854994"/>
                <a:gd name="connsiteY16" fmla="*/ 273844 h 280988"/>
                <a:gd name="connsiteX17" fmla="*/ 416719 w 1854994"/>
                <a:gd name="connsiteY17" fmla="*/ 259556 h 280988"/>
                <a:gd name="connsiteX18" fmla="*/ 552450 w 1854994"/>
                <a:gd name="connsiteY18" fmla="*/ 240506 h 280988"/>
                <a:gd name="connsiteX19" fmla="*/ 731044 w 1854994"/>
                <a:gd name="connsiteY19" fmla="*/ 221456 h 280988"/>
                <a:gd name="connsiteX20" fmla="*/ 916781 w 1854994"/>
                <a:gd name="connsiteY20" fmla="*/ 202406 h 280988"/>
                <a:gd name="connsiteX21" fmla="*/ 1107281 w 1854994"/>
                <a:gd name="connsiteY21" fmla="*/ 190500 h 280988"/>
                <a:gd name="connsiteX22" fmla="*/ 1321594 w 1854994"/>
                <a:gd name="connsiteY22" fmla="*/ 180975 h 280988"/>
                <a:gd name="connsiteX23" fmla="*/ 1454944 w 1854994"/>
                <a:gd name="connsiteY23" fmla="*/ 180975 h 280988"/>
                <a:gd name="connsiteX24" fmla="*/ 1519237 w 1854994"/>
                <a:gd name="connsiteY24" fmla="*/ 173831 h 280988"/>
                <a:gd name="connsiteX25" fmla="*/ 1581150 w 1854994"/>
                <a:gd name="connsiteY25" fmla="*/ 169069 h 280988"/>
                <a:gd name="connsiteX26" fmla="*/ 1631156 w 1854994"/>
                <a:gd name="connsiteY26" fmla="*/ 169069 h 280988"/>
                <a:gd name="connsiteX27" fmla="*/ 1697831 w 1854994"/>
                <a:gd name="connsiteY27" fmla="*/ 173831 h 280988"/>
                <a:gd name="connsiteX28" fmla="*/ 1854994 w 1854994"/>
                <a:gd name="connsiteY28" fmla="*/ 195263 h 280988"/>
                <a:gd name="connsiteX29" fmla="*/ 1854994 w 1854994"/>
                <a:gd name="connsiteY29" fmla="*/ 71438 h 280988"/>
                <a:gd name="connsiteX30" fmla="*/ 1669256 w 1854994"/>
                <a:gd name="connsiteY30" fmla="*/ 23813 h 280988"/>
                <a:gd name="connsiteX31" fmla="*/ 1604962 w 1854994"/>
                <a:gd name="connsiteY31" fmla="*/ 11906 h 280988"/>
                <a:gd name="connsiteX32" fmla="*/ 1543050 w 1854994"/>
                <a:gd name="connsiteY32" fmla="*/ 4763 h 280988"/>
                <a:gd name="connsiteX33" fmla="*/ 1485900 w 1854994"/>
                <a:gd name="connsiteY33" fmla="*/ 2381 h 280988"/>
                <a:gd name="connsiteX34" fmla="*/ 1457325 w 1854994"/>
                <a:gd name="connsiteY34" fmla="*/ 0 h 280988"/>
                <a:gd name="connsiteX35" fmla="*/ 1395412 w 1854994"/>
                <a:gd name="connsiteY35" fmla="*/ 7144 h 280988"/>
                <a:gd name="connsiteX36" fmla="*/ 1114425 w 1854994"/>
                <a:gd name="connsiteY36" fmla="*/ 38100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54994" h="280988">
                  <a:moveTo>
                    <a:pt x="1114425" y="38100"/>
                  </a:moveTo>
                  <a:lnTo>
                    <a:pt x="964406" y="54769"/>
                  </a:lnTo>
                  <a:lnTo>
                    <a:pt x="733425" y="83344"/>
                  </a:lnTo>
                  <a:lnTo>
                    <a:pt x="542925" y="107156"/>
                  </a:lnTo>
                  <a:lnTo>
                    <a:pt x="421481" y="121444"/>
                  </a:lnTo>
                  <a:lnTo>
                    <a:pt x="333375" y="133350"/>
                  </a:lnTo>
                  <a:lnTo>
                    <a:pt x="278606" y="140494"/>
                  </a:lnTo>
                  <a:lnTo>
                    <a:pt x="247650" y="145256"/>
                  </a:lnTo>
                  <a:lnTo>
                    <a:pt x="200025" y="145256"/>
                  </a:lnTo>
                  <a:lnTo>
                    <a:pt x="147637" y="145256"/>
                  </a:lnTo>
                  <a:lnTo>
                    <a:pt x="100012" y="140494"/>
                  </a:lnTo>
                  <a:lnTo>
                    <a:pt x="0" y="119063"/>
                  </a:lnTo>
                  <a:lnTo>
                    <a:pt x="19050" y="257175"/>
                  </a:lnTo>
                  <a:lnTo>
                    <a:pt x="140494" y="276225"/>
                  </a:lnTo>
                  <a:lnTo>
                    <a:pt x="190500" y="280988"/>
                  </a:lnTo>
                  <a:lnTo>
                    <a:pt x="245269" y="280988"/>
                  </a:lnTo>
                  <a:lnTo>
                    <a:pt x="314325" y="273844"/>
                  </a:lnTo>
                  <a:lnTo>
                    <a:pt x="416719" y="259556"/>
                  </a:lnTo>
                  <a:lnTo>
                    <a:pt x="552450" y="240506"/>
                  </a:lnTo>
                  <a:lnTo>
                    <a:pt x="731044" y="221456"/>
                  </a:lnTo>
                  <a:lnTo>
                    <a:pt x="916781" y="202406"/>
                  </a:lnTo>
                  <a:lnTo>
                    <a:pt x="1107281" y="190500"/>
                  </a:lnTo>
                  <a:lnTo>
                    <a:pt x="1321594" y="180975"/>
                  </a:lnTo>
                  <a:lnTo>
                    <a:pt x="1454944" y="180975"/>
                  </a:lnTo>
                  <a:lnTo>
                    <a:pt x="1519237" y="173831"/>
                  </a:lnTo>
                  <a:lnTo>
                    <a:pt x="1581150" y="169069"/>
                  </a:lnTo>
                  <a:lnTo>
                    <a:pt x="1631156" y="169069"/>
                  </a:lnTo>
                  <a:lnTo>
                    <a:pt x="1697831" y="173831"/>
                  </a:lnTo>
                  <a:lnTo>
                    <a:pt x="1854994" y="195263"/>
                  </a:lnTo>
                  <a:lnTo>
                    <a:pt x="1854994" y="71438"/>
                  </a:lnTo>
                  <a:lnTo>
                    <a:pt x="1669256" y="23813"/>
                  </a:lnTo>
                  <a:lnTo>
                    <a:pt x="1604962" y="11906"/>
                  </a:lnTo>
                  <a:lnTo>
                    <a:pt x="1543050" y="4763"/>
                  </a:lnTo>
                  <a:lnTo>
                    <a:pt x="1485900" y="2381"/>
                  </a:lnTo>
                  <a:lnTo>
                    <a:pt x="1457325" y="0"/>
                  </a:lnTo>
                  <a:lnTo>
                    <a:pt x="1395412" y="7144"/>
                  </a:lnTo>
                  <a:lnTo>
                    <a:pt x="1114425" y="3810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43">
              <a:extLst>
                <a:ext uri="{FF2B5EF4-FFF2-40B4-BE49-F238E27FC236}">
                  <a16:creationId xmlns:a16="http://schemas.microsoft.com/office/drawing/2014/main" id="{E5D38CDF-27C9-4AFB-802F-2CF1A3CD7EE2}"/>
                </a:ext>
              </a:extLst>
            </p:cNvPr>
            <p:cNvSpPr/>
            <p:nvPr/>
          </p:nvSpPr>
          <p:spPr>
            <a:xfrm>
              <a:off x="4514850" y="5703888"/>
              <a:ext cx="1687513" cy="344487"/>
            </a:xfrm>
            <a:custGeom>
              <a:avLst/>
              <a:gdLst>
                <a:gd name="connsiteX0" fmla="*/ 1219200 w 1688306"/>
                <a:gd name="connsiteY0" fmla="*/ 242887 h 345281"/>
                <a:gd name="connsiteX1" fmla="*/ 954881 w 1688306"/>
                <a:gd name="connsiteY1" fmla="*/ 261937 h 345281"/>
                <a:gd name="connsiteX2" fmla="*/ 673894 w 1688306"/>
                <a:gd name="connsiteY2" fmla="*/ 283369 h 345281"/>
                <a:gd name="connsiteX3" fmla="*/ 435769 w 1688306"/>
                <a:gd name="connsiteY3" fmla="*/ 304800 h 345281"/>
                <a:gd name="connsiteX4" fmla="*/ 195263 w 1688306"/>
                <a:gd name="connsiteY4" fmla="*/ 326231 h 345281"/>
                <a:gd name="connsiteX5" fmla="*/ 16669 w 1688306"/>
                <a:gd name="connsiteY5" fmla="*/ 345281 h 345281"/>
                <a:gd name="connsiteX6" fmla="*/ 0 w 1688306"/>
                <a:gd name="connsiteY6" fmla="*/ 180975 h 345281"/>
                <a:gd name="connsiteX7" fmla="*/ 173831 w 1688306"/>
                <a:gd name="connsiteY7" fmla="*/ 169069 h 345281"/>
                <a:gd name="connsiteX8" fmla="*/ 333375 w 1688306"/>
                <a:gd name="connsiteY8" fmla="*/ 157162 h 345281"/>
                <a:gd name="connsiteX9" fmla="*/ 623888 w 1688306"/>
                <a:gd name="connsiteY9" fmla="*/ 128587 h 345281"/>
                <a:gd name="connsiteX10" fmla="*/ 888206 w 1688306"/>
                <a:gd name="connsiteY10" fmla="*/ 97631 h 345281"/>
                <a:gd name="connsiteX11" fmla="*/ 1088231 w 1688306"/>
                <a:gd name="connsiteY11" fmla="*/ 71437 h 345281"/>
                <a:gd name="connsiteX12" fmla="*/ 1202531 w 1688306"/>
                <a:gd name="connsiteY12" fmla="*/ 52387 h 345281"/>
                <a:gd name="connsiteX13" fmla="*/ 1276350 w 1688306"/>
                <a:gd name="connsiteY13" fmla="*/ 35719 h 345281"/>
                <a:gd name="connsiteX14" fmla="*/ 1338263 w 1688306"/>
                <a:gd name="connsiteY14" fmla="*/ 16669 h 345281"/>
                <a:gd name="connsiteX15" fmla="*/ 1385888 w 1688306"/>
                <a:gd name="connsiteY15" fmla="*/ 0 h 345281"/>
                <a:gd name="connsiteX16" fmla="*/ 1423988 w 1688306"/>
                <a:gd name="connsiteY16" fmla="*/ 7144 h 345281"/>
                <a:gd name="connsiteX17" fmla="*/ 1538288 w 1688306"/>
                <a:gd name="connsiteY17" fmla="*/ 40481 h 345281"/>
                <a:gd name="connsiteX18" fmla="*/ 1688306 w 1688306"/>
                <a:gd name="connsiteY18" fmla="*/ 85725 h 345281"/>
                <a:gd name="connsiteX19" fmla="*/ 1688306 w 1688306"/>
                <a:gd name="connsiteY19" fmla="*/ 219075 h 345281"/>
                <a:gd name="connsiteX20" fmla="*/ 1478756 w 1688306"/>
                <a:gd name="connsiteY20" fmla="*/ 230981 h 345281"/>
                <a:gd name="connsiteX21" fmla="*/ 1219200 w 1688306"/>
                <a:gd name="connsiteY21" fmla="*/ 24288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8306" h="345281">
                  <a:moveTo>
                    <a:pt x="1219200" y="242887"/>
                  </a:moveTo>
                  <a:lnTo>
                    <a:pt x="954881" y="261937"/>
                  </a:lnTo>
                  <a:lnTo>
                    <a:pt x="673894" y="283369"/>
                  </a:lnTo>
                  <a:lnTo>
                    <a:pt x="435769" y="304800"/>
                  </a:lnTo>
                  <a:lnTo>
                    <a:pt x="195263" y="326231"/>
                  </a:lnTo>
                  <a:lnTo>
                    <a:pt x="16669" y="345281"/>
                  </a:lnTo>
                  <a:lnTo>
                    <a:pt x="0" y="180975"/>
                  </a:lnTo>
                  <a:lnTo>
                    <a:pt x="173831" y="169069"/>
                  </a:lnTo>
                  <a:lnTo>
                    <a:pt x="333375" y="157162"/>
                  </a:lnTo>
                  <a:lnTo>
                    <a:pt x="623888" y="128587"/>
                  </a:lnTo>
                  <a:lnTo>
                    <a:pt x="888206" y="97631"/>
                  </a:lnTo>
                  <a:lnTo>
                    <a:pt x="1088231" y="71437"/>
                  </a:lnTo>
                  <a:lnTo>
                    <a:pt x="1202531" y="52387"/>
                  </a:lnTo>
                  <a:lnTo>
                    <a:pt x="1276350" y="35719"/>
                  </a:lnTo>
                  <a:lnTo>
                    <a:pt x="1338263" y="16669"/>
                  </a:lnTo>
                  <a:lnTo>
                    <a:pt x="1385888" y="0"/>
                  </a:lnTo>
                  <a:lnTo>
                    <a:pt x="1423988" y="7144"/>
                  </a:lnTo>
                  <a:lnTo>
                    <a:pt x="1538288" y="40481"/>
                  </a:lnTo>
                  <a:lnTo>
                    <a:pt x="1688306" y="85725"/>
                  </a:lnTo>
                  <a:lnTo>
                    <a:pt x="1688306" y="219075"/>
                  </a:lnTo>
                  <a:lnTo>
                    <a:pt x="1478756" y="230981"/>
                  </a:lnTo>
                  <a:lnTo>
                    <a:pt x="1219200" y="2428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3" name="グループ化 32">
            <a:extLst>
              <a:ext uri="{FF2B5EF4-FFF2-40B4-BE49-F238E27FC236}">
                <a16:creationId xmlns:a16="http://schemas.microsoft.com/office/drawing/2014/main" id="{93E0B31A-1773-49AA-AE05-4AD68831FB25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1484313"/>
            <a:ext cx="4208463" cy="4578350"/>
            <a:chOff x="2501900" y="1484313"/>
            <a:chExt cx="4208463" cy="4578350"/>
          </a:xfrm>
        </p:grpSpPr>
        <p:sp>
          <p:nvSpPr>
            <p:cNvPr id="45" name="フリーフォーム 28">
              <a:extLst>
                <a:ext uri="{FF2B5EF4-FFF2-40B4-BE49-F238E27FC236}">
                  <a16:creationId xmlns:a16="http://schemas.microsoft.com/office/drawing/2014/main" id="{AEB7A509-90F5-433A-B7A7-96BF5580D41C}"/>
                </a:ext>
              </a:extLst>
            </p:cNvPr>
            <p:cNvSpPr/>
            <p:nvPr/>
          </p:nvSpPr>
          <p:spPr>
            <a:xfrm>
              <a:off x="3584575" y="1484313"/>
              <a:ext cx="2974975" cy="933450"/>
            </a:xfrm>
            <a:custGeom>
              <a:avLst/>
              <a:gdLst>
                <a:gd name="connsiteX0" fmla="*/ 1758655 w 2976184"/>
                <a:gd name="connsiteY0" fmla="*/ 110229 h 934442"/>
                <a:gd name="connsiteX1" fmla="*/ 1583290 w 2976184"/>
                <a:gd name="connsiteY1" fmla="*/ 135282 h 934442"/>
                <a:gd name="connsiteX2" fmla="*/ 1375358 w 2976184"/>
                <a:gd name="connsiteY2" fmla="*/ 162839 h 934442"/>
                <a:gd name="connsiteX3" fmla="*/ 1182457 w 2976184"/>
                <a:gd name="connsiteY3" fmla="*/ 190396 h 934442"/>
                <a:gd name="connsiteX4" fmla="*/ 977030 w 2976184"/>
                <a:gd name="connsiteY4" fmla="*/ 220458 h 934442"/>
                <a:gd name="connsiteX5" fmla="*/ 764088 w 2976184"/>
                <a:gd name="connsiteY5" fmla="*/ 250521 h 934442"/>
                <a:gd name="connsiteX6" fmla="*/ 516073 w 2976184"/>
                <a:gd name="connsiteY6" fmla="*/ 290604 h 934442"/>
                <a:gd name="connsiteX7" fmla="*/ 313151 w 2976184"/>
                <a:gd name="connsiteY7" fmla="*/ 323172 h 934442"/>
                <a:gd name="connsiteX8" fmla="*/ 255531 w 2976184"/>
                <a:gd name="connsiteY8" fmla="*/ 333193 h 934442"/>
                <a:gd name="connsiteX9" fmla="*/ 207932 w 2976184"/>
                <a:gd name="connsiteY9" fmla="*/ 333193 h 934442"/>
                <a:gd name="connsiteX10" fmla="*/ 120250 w 2976184"/>
                <a:gd name="connsiteY10" fmla="*/ 333193 h 934442"/>
                <a:gd name="connsiteX11" fmla="*/ 0 w 2976184"/>
                <a:gd name="connsiteY11" fmla="*/ 333193 h 934442"/>
                <a:gd name="connsiteX12" fmla="*/ 2505 w 2976184"/>
                <a:gd name="connsiteY12" fmla="*/ 448432 h 934442"/>
                <a:gd name="connsiteX13" fmla="*/ 105219 w 2976184"/>
                <a:gd name="connsiteY13" fmla="*/ 470979 h 934442"/>
                <a:gd name="connsiteX14" fmla="*/ 192901 w 2976184"/>
                <a:gd name="connsiteY14" fmla="*/ 481000 h 934442"/>
                <a:gd name="connsiteX15" fmla="*/ 290604 w 2976184"/>
                <a:gd name="connsiteY15" fmla="*/ 491021 h 934442"/>
                <a:gd name="connsiteX16" fmla="*/ 338203 w 2976184"/>
                <a:gd name="connsiteY16" fmla="*/ 481000 h 934442"/>
                <a:gd name="connsiteX17" fmla="*/ 516073 w 2976184"/>
                <a:gd name="connsiteY17" fmla="*/ 445927 h 934442"/>
                <a:gd name="connsiteX18" fmla="*/ 784130 w 2976184"/>
                <a:gd name="connsiteY18" fmla="*/ 395823 h 934442"/>
                <a:gd name="connsiteX19" fmla="*/ 992062 w 2976184"/>
                <a:gd name="connsiteY19" fmla="*/ 360750 h 934442"/>
                <a:gd name="connsiteX20" fmla="*/ 1202499 w 2976184"/>
                <a:gd name="connsiteY20" fmla="*/ 330688 h 934442"/>
                <a:gd name="connsiteX21" fmla="*/ 1445504 w 2976184"/>
                <a:gd name="connsiteY21" fmla="*/ 295615 h 934442"/>
                <a:gd name="connsiteX22" fmla="*/ 1688509 w 2976184"/>
                <a:gd name="connsiteY22" fmla="*/ 265552 h 934442"/>
                <a:gd name="connsiteX23" fmla="*/ 1918988 w 2976184"/>
                <a:gd name="connsiteY23" fmla="*/ 240500 h 934442"/>
                <a:gd name="connsiteX24" fmla="*/ 2116899 w 2976184"/>
                <a:gd name="connsiteY24" fmla="*/ 222964 h 934442"/>
                <a:gd name="connsiteX25" fmla="*/ 2294768 w 2976184"/>
                <a:gd name="connsiteY25" fmla="*/ 207932 h 934442"/>
                <a:gd name="connsiteX26" fmla="*/ 2430050 w 2976184"/>
                <a:gd name="connsiteY26" fmla="*/ 200417 h 934442"/>
                <a:gd name="connsiteX27" fmla="*/ 2465122 w 2976184"/>
                <a:gd name="connsiteY27" fmla="*/ 200417 h 934442"/>
                <a:gd name="connsiteX28" fmla="*/ 2517732 w 2976184"/>
                <a:gd name="connsiteY28" fmla="*/ 205427 h 934442"/>
                <a:gd name="connsiteX29" fmla="*/ 2552805 w 2976184"/>
                <a:gd name="connsiteY29" fmla="*/ 217953 h 934442"/>
                <a:gd name="connsiteX30" fmla="*/ 2577857 w 2976184"/>
                <a:gd name="connsiteY30" fmla="*/ 230479 h 934442"/>
                <a:gd name="connsiteX31" fmla="*/ 2595393 w 2976184"/>
                <a:gd name="connsiteY31" fmla="*/ 243005 h 934442"/>
                <a:gd name="connsiteX32" fmla="*/ 2605414 w 2976184"/>
                <a:gd name="connsiteY32" fmla="*/ 255531 h 934442"/>
                <a:gd name="connsiteX33" fmla="*/ 2612930 w 2976184"/>
                <a:gd name="connsiteY33" fmla="*/ 273068 h 934442"/>
                <a:gd name="connsiteX34" fmla="*/ 2617940 w 2976184"/>
                <a:gd name="connsiteY34" fmla="*/ 295615 h 934442"/>
                <a:gd name="connsiteX35" fmla="*/ 2617940 w 2976184"/>
                <a:gd name="connsiteY35" fmla="*/ 338203 h 934442"/>
                <a:gd name="connsiteX36" fmla="*/ 2615435 w 2976184"/>
                <a:gd name="connsiteY36" fmla="*/ 418370 h 934442"/>
                <a:gd name="connsiteX37" fmla="*/ 2607919 w 2976184"/>
                <a:gd name="connsiteY37" fmla="*/ 478495 h 934442"/>
                <a:gd name="connsiteX38" fmla="*/ 2600404 w 2976184"/>
                <a:gd name="connsiteY38" fmla="*/ 528599 h 934442"/>
                <a:gd name="connsiteX39" fmla="*/ 2577857 w 2976184"/>
                <a:gd name="connsiteY39" fmla="*/ 631312 h 934442"/>
                <a:gd name="connsiteX40" fmla="*/ 2550299 w 2976184"/>
                <a:gd name="connsiteY40" fmla="*/ 844255 h 934442"/>
                <a:gd name="connsiteX41" fmla="*/ 2552805 w 2976184"/>
                <a:gd name="connsiteY41" fmla="*/ 876822 h 934442"/>
                <a:gd name="connsiteX42" fmla="*/ 2562825 w 2976184"/>
                <a:gd name="connsiteY42" fmla="*/ 904380 h 934442"/>
                <a:gd name="connsiteX43" fmla="*/ 2570341 w 2976184"/>
                <a:gd name="connsiteY43" fmla="*/ 916906 h 934442"/>
                <a:gd name="connsiteX44" fmla="*/ 2585372 w 2976184"/>
                <a:gd name="connsiteY44" fmla="*/ 926926 h 934442"/>
                <a:gd name="connsiteX45" fmla="*/ 2602909 w 2976184"/>
                <a:gd name="connsiteY45" fmla="*/ 934442 h 934442"/>
                <a:gd name="connsiteX46" fmla="*/ 2622950 w 2976184"/>
                <a:gd name="connsiteY46" fmla="*/ 934442 h 934442"/>
                <a:gd name="connsiteX47" fmla="*/ 2648002 w 2976184"/>
                <a:gd name="connsiteY47" fmla="*/ 929432 h 934442"/>
                <a:gd name="connsiteX48" fmla="*/ 2675560 w 2976184"/>
                <a:gd name="connsiteY48" fmla="*/ 921916 h 934442"/>
                <a:gd name="connsiteX49" fmla="*/ 2718148 w 2976184"/>
                <a:gd name="connsiteY49" fmla="*/ 899369 h 934442"/>
                <a:gd name="connsiteX50" fmla="*/ 2728169 w 2976184"/>
                <a:gd name="connsiteY50" fmla="*/ 889348 h 934442"/>
                <a:gd name="connsiteX51" fmla="*/ 2738190 w 2976184"/>
                <a:gd name="connsiteY51" fmla="*/ 864296 h 934442"/>
                <a:gd name="connsiteX52" fmla="*/ 2765747 w 2976184"/>
                <a:gd name="connsiteY52" fmla="*/ 784130 h 934442"/>
                <a:gd name="connsiteX53" fmla="*/ 2795810 w 2976184"/>
                <a:gd name="connsiteY53" fmla="*/ 691437 h 934442"/>
                <a:gd name="connsiteX54" fmla="*/ 2815851 w 2976184"/>
                <a:gd name="connsiteY54" fmla="*/ 621291 h 934442"/>
                <a:gd name="connsiteX55" fmla="*/ 2835893 w 2976184"/>
                <a:gd name="connsiteY55" fmla="*/ 546135 h 934442"/>
                <a:gd name="connsiteX56" fmla="*/ 2850924 w 2976184"/>
                <a:gd name="connsiteY56" fmla="*/ 483505 h 934442"/>
                <a:gd name="connsiteX57" fmla="*/ 2860945 w 2976184"/>
                <a:gd name="connsiteY57" fmla="*/ 433401 h 934442"/>
                <a:gd name="connsiteX58" fmla="*/ 2870966 w 2976184"/>
                <a:gd name="connsiteY58" fmla="*/ 410854 h 934442"/>
                <a:gd name="connsiteX59" fmla="*/ 2880987 w 2976184"/>
                <a:gd name="connsiteY59" fmla="*/ 393318 h 934442"/>
                <a:gd name="connsiteX60" fmla="*/ 2898523 w 2976184"/>
                <a:gd name="connsiteY60" fmla="*/ 378286 h 934442"/>
                <a:gd name="connsiteX61" fmla="*/ 2926080 w 2976184"/>
                <a:gd name="connsiteY61" fmla="*/ 358245 h 934442"/>
                <a:gd name="connsiteX62" fmla="*/ 2948627 w 2976184"/>
                <a:gd name="connsiteY62" fmla="*/ 345719 h 934442"/>
                <a:gd name="connsiteX63" fmla="*/ 2963658 w 2976184"/>
                <a:gd name="connsiteY63" fmla="*/ 333193 h 934442"/>
                <a:gd name="connsiteX64" fmla="*/ 2973679 w 2976184"/>
                <a:gd name="connsiteY64" fmla="*/ 315656 h 934442"/>
                <a:gd name="connsiteX65" fmla="*/ 2976184 w 2976184"/>
                <a:gd name="connsiteY65" fmla="*/ 300625 h 934442"/>
                <a:gd name="connsiteX66" fmla="*/ 2976184 w 2976184"/>
                <a:gd name="connsiteY66" fmla="*/ 280583 h 934442"/>
                <a:gd name="connsiteX67" fmla="*/ 2973679 w 2976184"/>
                <a:gd name="connsiteY67" fmla="*/ 260542 h 934442"/>
                <a:gd name="connsiteX68" fmla="*/ 2966164 w 2976184"/>
                <a:gd name="connsiteY68" fmla="*/ 243005 h 934442"/>
                <a:gd name="connsiteX69" fmla="*/ 2948627 w 2976184"/>
                <a:gd name="connsiteY69" fmla="*/ 215448 h 934442"/>
                <a:gd name="connsiteX70" fmla="*/ 2918565 w 2976184"/>
                <a:gd name="connsiteY70" fmla="*/ 185386 h 934442"/>
                <a:gd name="connsiteX71" fmla="*/ 2873471 w 2976184"/>
                <a:gd name="connsiteY71" fmla="*/ 150313 h 934442"/>
                <a:gd name="connsiteX72" fmla="*/ 2795810 w 2976184"/>
                <a:gd name="connsiteY72" fmla="*/ 105219 h 934442"/>
                <a:gd name="connsiteX73" fmla="*/ 2695601 w 2976184"/>
                <a:gd name="connsiteY73" fmla="*/ 57620 h 934442"/>
                <a:gd name="connsiteX74" fmla="*/ 2607919 w 2976184"/>
                <a:gd name="connsiteY74" fmla="*/ 20042 h 934442"/>
                <a:gd name="connsiteX75" fmla="*/ 2565331 w 2976184"/>
                <a:gd name="connsiteY75" fmla="*/ 2506 h 934442"/>
                <a:gd name="connsiteX76" fmla="*/ 2547794 w 2976184"/>
                <a:gd name="connsiteY76" fmla="*/ 0 h 934442"/>
                <a:gd name="connsiteX77" fmla="*/ 2522742 w 2976184"/>
                <a:gd name="connsiteY77" fmla="*/ 2506 h 934442"/>
                <a:gd name="connsiteX78" fmla="*/ 2410008 w 2976184"/>
                <a:gd name="connsiteY78" fmla="*/ 20042 h 934442"/>
                <a:gd name="connsiteX79" fmla="*/ 2227128 w 2976184"/>
                <a:gd name="connsiteY79" fmla="*/ 50105 h 934442"/>
                <a:gd name="connsiteX80" fmla="*/ 2044248 w 2976184"/>
                <a:gd name="connsiteY80" fmla="*/ 72651 h 934442"/>
                <a:gd name="connsiteX81" fmla="*/ 1758655 w 2976184"/>
                <a:gd name="connsiteY81" fmla="*/ 110229 h 9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976184" h="934442">
                  <a:moveTo>
                    <a:pt x="1758655" y="110229"/>
                  </a:moveTo>
                  <a:lnTo>
                    <a:pt x="1583290" y="135282"/>
                  </a:lnTo>
                  <a:lnTo>
                    <a:pt x="1375358" y="162839"/>
                  </a:lnTo>
                  <a:lnTo>
                    <a:pt x="1182457" y="190396"/>
                  </a:lnTo>
                  <a:lnTo>
                    <a:pt x="977030" y="220458"/>
                  </a:lnTo>
                  <a:lnTo>
                    <a:pt x="764088" y="250521"/>
                  </a:lnTo>
                  <a:lnTo>
                    <a:pt x="516073" y="290604"/>
                  </a:lnTo>
                  <a:lnTo>
                    <a:pt x="313151" y="323172"/>
                  </a:lnTo>
                  <a:lnTo>
                    <a:pt x="255531" y="333193"/>
                  </a:lnTo>
                  <a:lnTo>
                    <a:pt x="207932" y="333193"/>
                  </a:lnTo>
                  <a:lnTo>
                    <a:pt x="120250" y="333193"/>
                  </a:lnTo>
                  <a:lnTo>
                    <a:pt x="0" y="333193"/>
                  </a:lnTo>
                  <a:lnTo>
                    <a:pt x="2505" y="448432"/>
                  </a:lnTo>
                  <a:lnTo>
                    <a:pt x="105219" y="470979"/>
                  </a:lnTo>
                  <a:lnTo>
                    <a:pt x="192901" y="481000"/>
                  </a:lnTo>
                  <a:lnTo>
                    <a:pt x="290604" y="491021"/>
                  </a:lnTo>
                  <a:lnTo>
                    <a:pt x="338203" y="481000"/>
                  </a:lnTo>
                  <a:lnTo>
                    <a:pt x="516073" y="445927"/>
                  </a:lnTo>
                  <a:lnTo>
                    <a:pt x="784130" y="395823"/>
                  </a:lnTo>
                  <a:lnTo>
                    <a:pt x="992062" y="360750"/>
                  </a:lnTo>
                  <a:lnTo>
                    <a:pt x="1202499" y="330688"/>
                  </a:lnTo>
                  <a:lnTo>
                    <a:pt x="1445504" y="295615"/>
                  </a:lnTo>
                  <a:lnTo>
                    <a:pt x="1688509" y="265552"/>
                  </a:lnTo>
                  <a:lnTo>
                    <a:pt x="1918988" y="240500"/>
                  </a:lnTo>
                  <a:lnTo>
                    <a:pt x="2116899" y="222964"/>
                  </a:lnTo>
                  <a:lnTo>
                    <a:pt x="2294768" y="207932"/>
                  </a:lnTo>
                  <a:lnTo>
                    <a:pt x="2430050" y="200417"/>
                  </a:lnTo>
                  <a:lnTo>
                    <a:pt x="2465122" y="200417"/>
                  </a:lnTo>
                  <a:lnTo>
                    <a:pt x="2517732" y="205427"/>
                  </a:lnTo>
                  <a:lnTo>
                    <a:pt x="2552805" y="217953"/>
                  </a:lnTo>
                  <a:lnTo>
                    <a:pt x="2577857" y="230479"/>
                  </a:lnTo>
                  <a:lnTo>
                    <a:pt x="2595393" y="243005"/>
                  </a:lnTo>
                  <a:lnTo>
                    <a:pt x="2605414" y="255531"/>
                  </a:lnTo>
                  <a:lnTo>
                    <a:pt x="2612930" y="273068"/>
                  </a:lnTo>
                  <a:lnTo>
                    <a:pt x="2617940" y="295615"/>
                  </a:lnTo>
                  <a:lnTo>
                    <a:pt x="2617940" y="338203"/>
                  </a:lnTo>
                  <a:lnTo>
                    <a:pt x="2615435" y="418370"/>
                  </a:lnTo>
                  <a:lnTo>
                    <a:pt x="2607919" y="478495"/>
                  </a:lnTo>
                  <a:lnTo>
                    <a:pt x="2600404" y="528599"/>
                  </a:lnTo>
                  <a:lnTo>
                    <a:pt x="2577857" y="631312"/>
                  </a:lnTo>
                  <a:lnTo>
                    <a:pt x="2550299" y="844255"/>
                  </a:lnTo>
                  <a:lnTo>
                    <a:pt x="2552805" y="876822"/>
                  </a:lnTo>
                  <a:lnTo>
                    <a:pt x="2562825" y="904380"/>
                  </a:lnTo>
                  <a:lnTo>
                    <a:pt x="2570341" y="916906"/>
                  </a:lnTo>
                  <a:lnTo>
                    <a:pt x="2585372" y="926926"/>
                  </a:lnTo>
                  <a:lnTo>
                    <a:pt x="2602909" y="934442"/>
                  </a:lnTo>
                  <a:lnTo>
                    <a:pt x="2622950" y="934442"/>
                  </a:lnTo>
                  <a:lnTo>
                    <a:pt x="2648002" y="929432"/>
                  </a:lnTo>
                  <a:lnTo>
                    <a:pt x="2675560" y="921916"/>
                  </a:lnTo>
                  <a:lnTo>
                    <a:pt x="2718148" y="899369"/>
                  </a:lnTo>
                  <a:lnTo>
                    <a:pt x="2728169" y="889348"/>
                  </a:lnTo>
                  <a:lnTo>
                    <a:pt x="2738190" y="864296"/>
                  </a:lnTo>
                  <a:lnTo>
                    <a:pt x="2765747" y="784130"/>
                  </a:lnTo>
                  <a:lnTo>
                    <a:pt x="2795810" y="691437"/>
                  </a:lnTo>
                  <a:lnTo>
                    <a:pt x="2815851" y="621291"/>
                  </a:lnTo>
                  <a:lnTo>
                    <a:pt x="2835893" y="546135"/>
                  </a:lnTo>
                  <a:lnTo>
                    <a:pt x="2850924" y="483505"/>
                  </a:lnTo>
                  <a:lnTo>
                    <a:pt x="2860945" y="433401"/>
                  </a:lnTo>
                  <a:lnTo>
                    <a:pt x="2870966" y="410854"/>
                  </a:lnTo>
                  <a:lnTo>
                    <a:pt x="2880987" y="393318"/>
                  </a:lnTo>
                  <a:lnTo>
                    <a:pt x="2898523" y="378286"/>
                  </a:lnTo>
                  <a:lnTo>
                    <a:pt x="2926080" y="358245"/>
                  </a:lnTo>
                  <a:lnTo>
                    <a:pt x="2948627" y="345719"/>
                  </a:lnTo>
                  <a:lnTo>
                    <a:pt x="2963658" y="333193"/>
                  </a:lnTo>
                  <a:lnTo>
                    <a:pt x="2973679" y="315656"/>
                  </a:lnTo>
                  <a:lnTo>
                    <a:pt x="2976184" y="300625"/>
                  </a:lnTo>
                  <a:lnTo>
                    <a:pt x="2976184" y="280583"/>
                  </a:lnTo>
                  <a:lnTo>
                    <a:pt x="2973679" y="260542"/>
                  </a:lnTo>
                  <a:lnTo>
                    <a:pt x="2966164" y="243005"/>
                  </a:lnTo>
                  <a:lnTo>
                    <a:pt x="2948627" y="215448"/>
                  </a:lnTo>
                  <a:lnTo>
                    <a:pt x="2918565" y="185386"/>
                  </a:lnTo>
                  <a:lnTo>
                    <a:pt x="2873471" y="150313"/>
                  </a:lnTo>
                  <a:lnTo>
                    <a:pt x="2795810" y="105219"/>
                  </a:lnTo>
                  <a:lnTo>
                    <a:pt x="2695601" y="57620"/>
                  </a:lnTo>
                  <a:lnTo>
                    <a:pt x="2607919" y="20042"/>
                  </a:lnTo>
                  <a:lnTo>
                    <a:pt x="2565331" y="2506"/>
                  </a:lnTo>
                  <a:lnTo>
                    <a:pt x="2547794" y="0"/>
                  </a:lnTo>
                  <a:lnTo>
                    <a:pt x="2522742" y="2506"/>
                  </a:lnTo>
                  <a:lnTo>
                    <a:pt x="2410008" y="20042"/>
                  </a:lnTo>
                  <a:lnTo>
                    <a:pt x="2227128" y="50105"/>
                  </a:lnTo>
                  <a:lnTo>
                    <a:pt x="2044248" y="72651"/>
                  </a:lnTo>
                  <a:lnTo>
                    <a:pt x="1758655" y="110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29">
              <a:extLst>
                <a:ext uri="{FF2B5EF4-FFF2-40B4-BE49-F238E27FC236}">
                  <a16:creationId xmlns:a16="http://schemas.microsoft.com/office/drawing/2014/main" id="{60438451-F0D3-4B29-BE74-05911DFD8455}"/>
                </a:ext>
              </a:extLst>
            </p:cNvPr>
            <p:cNvSpPr/>
            <p:nvPr/>
          </p:nvSpPr>
          <p:spPr>
            <a:xfrm>
              <a:off x="3584575" y="2133600"/>
              <a:ext cx="2665413" cy="403225"/>
            </a:xfrm>
            <a:custGeom>
              <a:avLst/>
              <a:gdLst>
                <a:gd name="connsiteX0" fmla="*/ 2212181 w 2664618"/>
                <a:gd name="connsiteY0" fmla="*/ 30956 h 402431"/>
                <a:gd name="connsiteX1" fmla="*/ 2426493 w 2664618"/>
                <a:gd name="connsiteY1" fmla="*/ 14287 h 402431"/>
                <a:gd name="connsiteX2" fmla="*/ 2564606 w 2664618"/>
                <a:gd name="connsiteY2" fmla="*/ 4762 h 402431"/>
                <a:gd name="connsiteX3" fmla="*/ 2664618 w 2664618"/>
                <a:gd name="connsiteY3" fmla="*/ 0 h 402431"/>
                <a:gd name="connsiteX4" fmla="*/ 2647950 w 2664618"/>
                <a:gd name="connsiteY4" fmla="*/ 204787 h 402431"/>
                <a:gd name="connsiteX5" fmla="*/ 2483643 w 2664618"/>
                <a:gd name="connsiteY5" fmla="*/ 207168 h 402431"/>
                <a:gd name="connsiteX6" fmla="*/ 2297906 w 2664618"/>
                <a:gd name="connsiteY6" fmla="*/ 211931 h 402431"/>
                <a:gd name="connsiteX7" fmla="*/ 2150268 w 2664618"/>
                <a:gd name="connsiteY7" fmla="*/ 216693 h 402431"/>
                <a:gd name="connsiteX8" fmla="*/ 1959768 w 2664618"/>
                <a:gd name="connsiteY8" fmla="*/ 228600 h 402431"/>
                <a:gd name="connsiteX9" fmla="*/ 1759743 w 2664618"/>
                <a:gd name="connsiteY9" fmla="*/ 242887 h 402431"/>
                <a:gd name="connsiteX10" fmla="*/ 1562100 w 2664618"/>
                <a:gd name="connsiteY10" fmla="*/ 254793 h 402431"/>
                <a:gd name="connsiteX11" fmla="*/ 1423987 w 2664618"/>
                <a:gd name="connsiteY11" fmla="*/ 266700 h 402431"/>
                <a:gd name="connsiteX12" fmla="*/ 1269206 w 2664618"/>
                <a:gd name="connsiteY12" fmla="*/ 280987 h 402431"/>
                <a:gd name="connsiteX13" fmla="*/ 1050131 w 2664618"/>
                <a:gd name="connsiteY13" fmla="*/ 302418 h 402431"/>
                <a:gd name="connsiteX14" fmla="*/ 831056 w 2664618"/>
                <a:gd name="connsiteY14" fmla="*/ 328612 h 402431"/>
                <a:gd name="connsiteX15" fmla="*/ 576262 w 2664618"/>
                <a:gd name="connsiteY15" fmla="*/ 359568 h 402431"/>
                <a:gd name="connsiteX16" fmla="*/ 304800 w 2664618"/>
                <a:gd name="connsiteY16" fmla="*/ 397668 h 402431"/>
                <a:gd name="connsiteX17" fmla="*/ 257175 w 2664618"/>
                <a:gd name="connsiteY17" fmla="*/ 402431 h 402431"/>
                <a:gd name="connsiteX18" fmla="*/ 242887 w 2664618"/>
                <a:gd name="connsiteY18" fmla="*/ 402431 h 402431"/>
                <a:gd name="connsiteX19" fmla="*/ 200025 w 2664618"/>
                <a:gd name="connsiteY19" fmla="*/ 392906 h 402431"/>
                <a:gd name="connsiteX20" fmla="*/ 133350 w 2664618"/>
                <a:gd name="connsiteY20" fmla="*/ 373856 h 402431"/>
                <a:gd name="connsiteX21" fmla="*/ 83343 w 2664618"/>
                <a:gd name="connsiteY21" fmla="*/ 357187 h 402431"/>
                <a:gd name="connsiteX22" fmla="*/ 0 w 2664618"/>
                <a:gd name="connsiteY22" fmla="*/ 321468 h 402431"/>
                <a:gd name="connsiteX23" fmla="*/ 9525 w 2664618"/>
                <a:gd name="connsiteY23" fmla="*/ 200025 h 402431"/>
                <a:gd name="connsiteX24" fmla="*/ 128587 w 2664618"/>
                <a:gd name="connsiteY24" fmla="*/ 230981 h 402431"/>
                <a:gd name="connsiteX25" fmla="*/ 188118 w 2664618"/>
                <a:gd name="connsiteY25" fmla="*/ 242887 h 402431"/>
                <a:gd name="connsiteX26" fmla="*/ 245268 w 2664618"/>
                <a:gd name="connsiteY26" fmla="*/ 247650 h 402431"/>
                <a:gd name="connsiteX27" fmla="*/ 283368 w 2664618"/>
                <a:gd name="connsiteY27" fmla="*/ 245268 h 402431"/>
                <a:gd name="connsiteX28" fmla="*/ 497681 w 2664618"/>
                <a:gd name="connsiteY28" fmla="*/ 219075 h 402431"/>
                <a:gd name="connsiteX29" fmla="*/ 771525 w 2664618"/>
                <a:gd name="connsiteY29" fmla="*/ 180975 h 402431"/>
                <a:gd name="connsiteX30" fmla="*/ 1042987 w 2664618"/>
                <a:gd name="connsiteY30" fmla="*/ 138112 h 402431"/>
                <a:gd name="connsiteX31" fmla="*/ 1173956 w 2664618"/>
                <a:gd name="connsiteY31" fmla="*/ 123825 h 402431"/>
                <a:gd name="connsiteX32" fmla="*/ 1402556 w 2664618"/>
                <a:gd name="connsiteY32" fmla="*/ 100012 h 402431"/>
                <a:gd name="connsiteX33" fmla="*/ 1716881 w 2664618"/>
                <a:gd name="connsiteY33" fmla="*/ 71437 h 402431"/>
                <a:gd name="connsiteX34" fmla="*/ 2212181 w 2664618"/>
                <a:gd name="connsiteY34" fmla="*/ 30956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64618" h="402431">
                  <a:moveTo>
                    <a:pt x="2212181" y="30956"/>
                  </a:moveTo>
                  <a:lnTo>
                    <a:pt x="2426493" y="14287"/>
                  </a:lnTo>
                  <a:lnTo>
                    <a:pt x="2564606" y="4762"/>
                  </a:lnTo>
                  <a:lnTo>
                    <a:pt x="2664618" y="0"/>
                  </a:lnTo>
                  <a:lnTo>
                    <a:pt x="2647950" y="204787"/>
                  </a:lnTo>
                  <a:lnTo>
                    <a:pt x="2483643" y="207168"/>
                  </a:lnTo>
                  <a:lnTo>
                    <a:pt x="2297906" y="211931"/>
                  </a:lnTo>
                  <a:lnTo>
                    <a:pt x="2150268" y="216693"/>
                  </a:lnTo>
                  <a:lnTo>
                    <a:pt x="1959768" y="228600"/>
                  </a:lnTo>
                  <a:lnTo>
                    <a:pt x="1759743" y="242887"/>
                  </a:lnTo>
                  <a:lnTo>
                    <a:pt x="1562100" y="254793"/>
                  </a:lnTo>
                  <a:lnTo>
                    <a:pt x="1423987" y="266700"/>
                  </a:lnTo>
                  <a:lnTo>
                    <a:pt x="1269206" y="280987"/>
                  </a:lnTo>
                  <a:lnTo>
                    <a:pt x="1050131" y="302418"/>
                  </a:lnTo>
                  <a:lnTo>
                    <a:pt x="831056" y="328612"/>
                  </a:lnTo>
                  <a:lnTo>
                    <a:pt x="576262" y="359568"/>
                  </a:lnTo>
                  <a:lnTo>
                    <a:pt x="304800" y="397668"/>
                  </a:lnTo>
                  <a:lnTo>
                    <a:pt x="257175" y="402431"/>
                  </a:lnTo>
                  <a:lnTo>
                    <a:pt x="242887" y="402431"/>
                  </a:lnTo>
                  <a:lnTo>
                    <a:pt x="200025" y="392906"/>
                  </a:lnTo>
                  <a:lnTo>
                    <a:pt x="133350" y="373856"/>
                  </a:lnTo>
                  <a:lnTo>
                    <a:pt x="83343" y="357187"/>
                  </a:lnTo>
                  <a:lnTo>
                    <a:pt x="0" y="321468"/>
                  </a:lnTo>
                  <a:lnTo>
                    <a:pt x="9525" y="200025"/>
                  </a:lnTo>
                  <a:lnTo>
                    <a:pt x="128587" y="230981"/>
                  </a:lnTo>
                  <a:lnTo>
                    <a:pt x="188118" y="242887"/>
                  </a:lnTo>
                  <a:lnTo>
                    <a:pt x="245268" y="247650"/>
                  </a:lnTo>
                  <a:lnTo>
                    <a:pt x="283368" y="245268"/>
                  </a:lnTo>
                  <a:lnTo>
                    <a:pt x="497681" y="219075"/>
                  </a:lnTo>
                  <a:lnTo>
                    <a:pt x="771525" y="180975"/>
                  </a:lnTo>
                  <a:lnTo>
                    <a:pt x="1042987" y="138112"/>
                  </a:lnTo>
                  <a:lnTo>
                    <a:pt x="1173956" y="123825"/>
                  </a:lnTo>
                  <a:lnTo>
                    <a:pt x="1402556" y="100012"/>
                  </a:lnTo>
                  <a:lnTo>
                    <a:pt x="1716881" y="71437"/>
                  </a:lnTo>
                  <a:lnTo>
                    <a:pt x="2212181" y="30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31">
              <a:extLst>
                <a:ext uri="{FF2B5EF4-FFF2-40B4-BE49-F238E27FC236}">
                  <a16:creationId xmlns:a16="http://schemas.microsoft.com/office/drawing/2014/main" id="{6BD14CF1-CE1C-4147-9953-560D37D62EBD}"/>
                </a:ext>
              </a:extLst>
            </p:cNvPr>
            <p:cNvSpPr/>
            <p:nvPr/>
          </p:nvSpPr>
          <p:spPr>
            <a:xfrm rot="16200000">
              <a:off x="1341438" y="2801937"/>
              <a:ext cx="3517900" cy="1196975"/>
            </a:xfrm>
            <a:custGeom>
              <a:avLst/>
              <a:gdLst>
                <a:gd name="connsiteX0" fmla="*/ 1857646 w 3519142"/>
                <a:gd name="connsiteY0" fmla="*/ 813441 h 1197085"/>
                <a:gd name="connsiteX1" fmla="*/ 2016296 w 3519142"/>
                <a:gd name="connsiteY1" fmla="*/ 845171 h 1197085"/>
                <a:gd name="connsiteX2" fmla="*/ 2114370 w 3519142"/>
                <a:gd name="connsiteY2" fmla="*/ 862478 h 1197085"/>
                <a:gd name="connsiteX3" fmla="*/ 2200906 w 3519142"/>
                <a:gd name="connsiteY3" fmla="*/ 876901 h 1197085"/>
                <a:gd name="connsiteX4" fmla="*/ 2290327 w 3519142"/>
                <a:gd name="connsiteY4" fmla="*/ 888439 h 1197085"/>
                <a:gd name="connsiteX5" fmla="*/ 2431670 w 3519142"/>
                <a:gd name="connsiteY5" fmla="*/ 905746 h 1197085"/>
                <a:gd name="connsiteX6" fmla="*/ 2584550 w 3519142"/>
                <a:gd name="connsiteY6" fmla="*/ 920169 h 1197085"/>
                <a:gd name="connsiteX7" fmla="*/ 2754738 w 3519142"/>
                <a:gd name="connsiteY7" fmla="*/ 934592 h 1197085"/>
                <a:gd name="connsiteX8" fmla="*/ 2956656 w 3519142"/>
                <a:gd name="connsiteY8" fmla="*/ 946130 h 1197085"/>
                <a:gd name="connsiteX9" fmla="*/ 3147036 w 3519142"/>
                <a:gd name="connsiteY9" fmla="*/ 946130 h 1197085"/>
                <a:gd name="connsiteX10" fmla="*/ 3233573 w 3519142"/>
                <a:gd name="connsiteY10" fmla="*/ 946130 h 1197085"/>
                <a:gd name="connsiteX11" fmla="*/ 3250880 w 3519142"/>
                <a:gd name="connsiteY11" fmla="*/ 943245 h 1197085"/>
                <a:gd name="connsiteX12" fmla="*/ 3282610 w 3519142"/>
                <a:gd name="connsiteY12" fmla="*/ 937476 h 1197085"/>
                <a:gd name="connsiteX13" fmla="*/ 3317224 w 3519142"/>
                <a:gd name="connsiteY13" fmla="*/ 925938 h 1197085"/>
                <a:gd name="connsiteX14" fmla="*/ 3360492 w 3519142"/>
                <a:gd name="connsiteY14" fmla="*/ 905746 h 1197085"/>
                <a:gd name="connsiteX15" fmla="*/ 3406645 w 3519142"/>
                <a:gd name="connsiteY15" fmla="*/ 874016 h 1197085"/>
                <a:gd name="connsiteX16" fmla="*/ 3444144 w 3519142"/>
                <a:gd name="connsiteY16" fmla="*/ 839402 h 1197085"/>
                <a:gd name="connsiteX17" fmla="*/ 3461451 w 3519142"/>
                <a:gd name="connsiteY17" fmla="*/ 830748 h 1197085"/>
                <a:gd name="connsiteX18" fmla="*/ 3487412 w 3519142"/>
                <a:gd name="connsiteY18" fmla="*/ 824979 h 1197085"/>
                <a:gd name="connsiteX19" fmla="*/ 3504720 w 3519142"/>
                <a:gd name="connsiteY19" fmla="*/ 827864 h 1197085"/>
                <a:gd name="connsiteX20" fmla="*/ 3510489 w 3519142"/>
                <a:gd name="connsiteY20" fmla="*/ 833633 h 1197085"/>
                <a:gd name="connsiteX21" fmla="*/ 3516258 w 3519142"/>
                <a:gd name="connsiteY21" fmla="*/ 848055 h 1197085"/>
                <a:gd name="connsiteX22" fmla="*/ 3519142 w 3519142"/>
                <a:gd name="connsiteY22" fmla="*/ 874016 h 1197085"/>
                <a:gd name="connsiteX23" fmla="*/ 3513373 w 3519142"/>
                <a:gd name="connsiteY23" fmla="*/ 902862 h 1197085"/>
                <a:gd name="connsiteX24" fmla="*/ 3501835 w 3519142"/>
                <a:gd name="connsiteY24" fmla="*/ 940361 h 1197085"/>
                <a:gd name="connsiteX25" fmla="*/ 3478759 w 3519142"/>
                <a:gd name="connsiteY25" fmla="*/ 995167 h 1197085"/>
                <a:gd name="connsiteX26" fmla="*/ 3447029 w 3519142"/>
                <a:gd name="connsiteY26" fmla="*/ 1058627 h 1197085"/>
                <a:gd name="connsiteX27" fmla="*/ 3418183 w 3519142"/>
                <a:gd name="connsiteY27" fmla="*/ 1107664 h 1197085"/>
                <a:gd name="connsiteX28" fmla="*/ 3386453 w 3519142"/>
                <a:gd name="connsiteY28" fmla="*/ 1156701 h 1197085"/>
                <a:gd name="connsiteX29" fmla="*/ 3351839 w 3519142"/>
                <a:gd name="connsiteY29" fmla="*/ 1197085 h 1197085"/>
                <a:gd name="connsiteX30" fmla="*/ 3236457 w 3519142"/>
                <a:gd name="connsiteY30" fmla="*/ 1197085 h 1197085"/>
                <a:gd name="connsiteX31" fmla="*/ 3095114 w 3519142"/>
                <a:gd name="connsiteY31" fmla="*/ 1188431 h 1197085"/>
                <a:gd name="connsiteX32" fmla="*/ 2956656 w 3519142"/>
                <a:gd name="connsiteY32" fmla="*/ 1179778 h 1197085"/>
                <a:gd name="connsiteX33" fmla="*/ 2812429 w 3519142"/>
                <a:gd name="connsiteY33" fmla="*/ 1171124 h 1197085"/>
                <a:gd name="connsiteX34" fmla="*/ 2702817 w 3519142"/>
                <a:gd name="connsiteY34" fmla="*/ 1174009 h 1197085"/>
                <a:gd name="connsiteX35" fmla="*/ 2538398 w 3519142"/>
                <a:gd name="connsiteY35" fmla="*/ 1153817 h 1197085"/>
                <a:gd name="connsiteX36" fmla="*/ 2411478 w 3519142"/>
                <a:gd name="connsiteY36" fmla="*/ 1136510 h 1197085"/>
                <a:gd name="connsiteX37" fmla="*/ 2264366 w 3519142"/>
                <a:gd name="connsiteY37" fmla="*/ 1116318 h 1197085"/>
                <a:gd name="connsiteX38" fmla="*/ 2094178 w 3519142"/>
                <a:gd name="connsiteY38" fmla="*/ 1084588 h 1197085"/>
                <a:gd name="connsiteX39" fmla="*/ 1970143 w 3519142"/>
                <a:gd name="connsiteY39" fmla="*/ 1058627 h 1197085"/>
                <a:gd name="connsiteX40" fmla="*/ 1863415 w 3519142"/>
                <a:gd name="connsiteY40" fmla="*/ 1035551 h 1197085"/>
                <a:gd name="connsiteX41" fmla="*/ 1673035 w 3519142"/>
                <a:gd name="connsiteY41" fmla="*/ 986513 h 1197085"/>
                <a:gd name="connsiteX42" fmla="*/ 1531692 w 3519142"/>
                <a:gd name="connsiteY42" fmla="*/ 943245 h 1197085"/>
                <a:gd name="connsiteX43" fmla="*/ 1401888 w 3519142"/>
                <a:gd name="connsiteY43" fmla="*/ 899977 h 1197085"/>
                <a:gd name="connsiteX44" fmla="*/ 1246123 w 3519142"/>
                <a:gd name="connsiteY44" fmla="*/ 842286 h 1197085"/>
                <a:gd name="connsiteX45" fmla="*/ 1119203 w 3519142"/>
                <a:gd name="connsiteY45" fmla="*/ 790364 h 1197085"/>
                <a:gd name="connsiteX46" fmla="*/ 1018244 w 3519142"/>
                <a:gd name="connsiteY46" fmla="*/ 747096 h 1197085"/>
                <a:gd name="connsiteX47" fmla="*/ 891324 w 3519142"/>
                <a:gd name="connsiteY47" fmla="*/ 686521 h 1197085"/>
                <a:gd name="connsiteX48" fmla="*/ 770173 w 3519142"/>
                <a:gd name="connsiteY48" fmla="*/ 623061 h 1197085"/>
                <a:gd name="connsiteX49" fmla="*/ 628831 w 3519142"/>
                <a:gd name="connsiteY49" fmla="*/ 539409 h 1197085"/>
                <a:gd name="connsiteX50" fmla="*/ 507680 w 3519142"/>
                <a:gd name="connsiteY50" fmla="*/ 461527 h 1197085"/>
                <a:gd name="connsiteX51" fmla="*/ 395183 w 3519142"/>
                <a:gd name="connsiteY51" fmla="*/ 383644 h 1197085"/>
                <a:gd name="connsiteX52" fmla="*/ 253840 w 3519142"/>
                <a:gd name="connsiteY52" fmla="*/ 276916 h 1197085"/>
                <a:gd name="connsiteX53" fmla="*/ 141343 w 3519142"/>
                <a:gd name="connsiteY53" fmla="*/ 181726 h 1197085"/>
                <a:gd name="connsiteX54" fmla="*/ 43268 w 3519142"/>
                <a:gd name="connsiteY54" fmla="*/ 92305 h 1197085"/>
                <a:gd name="connsiteX55" fmla="*/ 17308 w 3519142"/>
                <a:gd name="connsiteY55" fmla="*/ 63460 h 1197085"/>
                <a:gd name="connsiteX56" fmla="*/ 5769 w 3519142"/>
                <a:gd name="connsiteY56" fmla="*/ 40383 h 1197085"/>
                <a:gd name="connsiteX57" fmla="*/ 0 w 3519142"/>
                <a:gd name="connsiteY57" fmla="*/ 20192 h 1197085"/>
                <a:gd name="connsiteX58" fmla="*/ 2885 w 3519142"/>
                <a:gd name="connsiteY58" fmla="*/ 8653 h 1197085"/>
                <a:gd name="connsiteX59" fmla="*/ 5769 w 3519142"/>
                <a:gd name="connsiteY59" fmla="*/ 2884 h 1197085"/>
                <a:gd name="connsiteX60" fmla="*/ 20192 w 3519142"/>
                <a:gd name="connsiteY60" fmla="*/ 0 h 1197085"/>
                <a:gd name="connsiteX61" fmla="*/ 40384 w 3519142"/>
                <a:gd name="connsiteY61" fmla="*/ 5769 h 1197085"/>
                <a:gd name="connsiteX62" fmla="*/ 74998 w 3519142"/>
                <a:gd name="connsiteY62" fmla="*/ 23076 h 1197085"/>
                <a:gd name="connsiteX63" fmla="*/ 158650 w 3519142"/>
                <a:gd name="connsiteY63" fmla="*/ 80767 h 1197085"/>
                <a:gd name="connsiteX64" fmla="*/ 288455 w 3519142"/>
                <a:gd name="connsiteY64" fmla="*/ 164419 h 1197085"/>
                <a:gd name="connsiteX65" fmla="*/ 441335 w 3519142"/>
                <a:gd name="connsiteY65" fmla="*/ 256724 h 1197085"/>
                <a:gd name="connsiteX66" fmla="*/ 571140 w 3519142"/>
                <a:gd name="connsiteY66" fmla="*/ 328838 h 1197085"/>
                <a:gd name="connsiteX67" fmla="*/ 775942 w 3519142"/>
                <a:gd name="connsiteY67" fmla="*/ 435566 h 1197085"/>
                <a:gd name="connsiteX68" fmla="*/ 917285 w 3519142"/>
                <a:gd name="connsiteY68" fmla="*/ 501910 h 1197085"/>
                <a:gd name="connsiteX69" fmla="*/ 1075935 w 3519142"/>
                <a:gd name="connsiteY69" fmla="*/ 571139 h 1197085"/>
                <a:gd name="connsiteX70" fmla="*/ 1231700 w 3519142"/>
                <a:gd name="connsiteY70" fmla="*/ 631715 h 1197085"/>
                <a:gd name="connsiteX71" fmla="*/ 1375927 w 3519142"/>
                <a:gd name="connsiteY71" fmla="*/ 680752 h 1197085"/>
                <a:gd name="connsiteX72" fmla="*/ 1511501 w 3519142"/>
                <a:gd name="connsiteY72" fmla="*/ 726905 h 1197085"/>
                <a:gd name="connsiteX73" fmla="*/ 1675920 w 3519142"/>
                <a:gd name="connsiteY73" fmla="*/ 773057 h 1197085"/>
                <a:gd name="connsiteX74" fmla="*/ 1857646 w 3519142"/>
                <a:gd name="connsiteY74" fmla="*/ 813441 h 119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19142" h="1197085">
                  <a:moveTo>
                    <a:pt x="1857646" y="813441"/>
                  </a:moveTo>
                  <a:lnTo>
                    <a:pt x="2016296" y="845171"/>
                  </a:lnTo>
                  <a:lnTo>
                    <a:pt x="2114370" y="862478"/>
                  </a:lnTo>
                  <a:lnTo>
                    <a:pt x="2200906" y="876901"/>
                  </a:lnTo>
                  <a:lnTo>
                    <a:pt x="2290327" y="888439"/>
                  </a:lnTo>
                  <a:lnTo>
                    <a:pt x="2431670" y="905746"/>
                  </a:lnTo>
                  <a:lnTo>
                    <a:pt x="2584550" y="920169"/>
                  </a:lnTo>
                  <a:lnTo>
                    <a:pt x="2754738" y="934592"/>
                  </a:lnTo>
                  <a:lnTo>
                    <a:pt x="2956656" y="946130"/>
                  </a:lnTo>
                  <a:lnTo>
                    <a:pt x="3147036" y="946130"/>
                  </a:lnTo>
                  <a:lnTo>
                    <a:pt x="3233573" y="946130"/>
                  </a:lnTo>
                  <a:lnTo>
                    <a:pt x="3250880" y="943245"/>
                  </a:lnTo>
                  <a:lnTo>
                    <a:pt x="3282610" y="937476"/>
                  </a:lnTo>
                  <a:lnTo>
                    <a:pt x="3317224" y="925938"/>
                  </a:lnTo>
                  <a:lnTo>
                    <a:pt x="3360492" y="905746"/>
                  </a:lnTo>
                  <a:lnTo>
                    <a:pt x="3406645" y="874016"/>
                  </a:lnTo>
                  <a:lnTo>
                    <a:pt x="3444144" y="839402"/>
                  </a:lnTo>
                  <a:lnTo>
                    <a:pt x="3461451" y="830748"/>
                  </a:lnTo>
                  <a:lnTo>
                    <a:pt x="3487412" y="824979"/>
                  </a:lnTo>
                  <a:lnTo>
                    <a:pt x="3504720" y="827864"/>
                  </a:lnTo>
                  <a:lnTo>
                    <a:pt x="3510489" y="833633"/>
                  </a:lnTo>
                  <a:lnTo>
                    <a:pt x="3516258" y="848055"/>
                  </a:lnTo>
                  <a:lnTo>
                    <a:pt x="3519142" y="874016"/>
                  </a:lnTo>
                  <a:lnTo>
                    <a:pt x="3513373" y="902862"/>
                  </a:lnTo>
                  <a:lnTo>
                    <a:pt x="3501835" y="940361"/>
                  </a:lnTo>
                  <a:lnTo>
                    <a:pt x="3478759" y="995167"/>
                  </a:lnTo>
                  <a:lnTo>
                    <a:pt x="3447029" y="1058627"/>
                  </a:lnTo>
                  <a:lnTo>
                    <a:pt x="3418183" y="1107664"/>
                  </a:lnTo>
                  <a:lnTo>
                    <a:pt x="3386453" y="1156701"/>
                  </a:lnTo>
                  <a:lnTo>
                    <a:pt x="3351839" y="1197085"/>
                  </a:lnTo>
                  <a:lnTo>
                    <a:pt x="3236457" y="1197085"/>
                  </a:lnTo>
                  <a:lnTo>
                    <a:pt x="3095114" y="1188431"/>
                  </a:lnTo>
                  <a:lnTo>
                    <a:pt x="2956656" y="1179778"/>
                  </a:lnTo>
                  <a:lnTo>
                    <a:pt x="2812429" y="1171124"/>
                  </a:lnTo>
                  <a:lnTo>
                    <a:pt x="2702817" y="1174009"/>
                  </a:lnTo>
                  <a:lnTo>
                    <a:pt x="2538398" y="1153817"/>
                  </a:lnTo>
                  <a:lnTo>
                    <a:pt x="2411478" y="1136510"/>
                  </a:lnTo>
                  <a:lnTo>
                    <a:pt x="2264366" y="1116318"/>
                  </a:lnTo>
                  <a:lnTo>
                    <a:pt x="2094178" y="1084588"/>
                  </a:lnTo>
                  <a:lnTo>
                    <a:pt x="1970143" y="1058627"/>
                  </a:lnTo>
                  <a:lnTo>
                    <a:pt x="1863415" y="1035551"/>
                  </a:lnTo>
                  <a:lnTo>
                    <a:pt x="1673035" y="986513"/>
                  </a:lnTo>
                  <a:lnTo>
                    <a:pt x="1531692" y="943245"/>
                  </a:lnTo>
                  <a:lnTo>
                    <a:pt x="1401888" y="899977"/>
                  </a:lnTo>
                  <a:lnTo>
                    <a:pt x="1246123" y="842286"/>
                  </a:lnTo>
                  <a:lnTo>
                    <a:pt x="1119203" y="790364"/>
                  </a:lnTo>
                  <a:lnTo>
                    <a:pt x="1018244" y="747096"/>
                  </a:lnTo>
                  <a:lnTo>
                    <a:pt x="891324" y="686521"/>
                  </a:lnTo>
                  <a:lnTo>
                    <a:pt x="770173" y="623061"/>
                  </a:lnTo>
                  <a:lnTo>
                    <a:pt x="628831" y="539409"/>
                  </a:lnTo>
                  <a:lnTo>
                    <a:pt x="507680" y="461527"/>
                  </a:lnTo>
                  <a:lnTo>
                    <a:pt x="395183" y="383644"/>
                  </a:lnTo>
                  <a:lnTo>
                    <a:pt x="253840" y="276916"/>
                  </a:lnTo>
                  <a:lnTo>
                    <a:pt x="141343" y="181726"/>
                  </a:lnTo>
                  <a:lnTo>
                    <a:pt x="43268" y="92305"/>
                  </a:lnTo>
                  <a:lnTo>
                    <a:pt x="17308" y="63460"/>
                  </a:lnTo>
                  <a:lnTo>
                    <a:pt x="5769" y="40383"/>
                  </a:lnTo>
                  <a:lnTo>
                    <a:pt x="0" y="20192"/>
                  </a:lnTo>
                  <a:lnTo>
                    <a:pt x="2885" y="8653"/>
                  </a:lnTo>
                  <a:lnTo>
                    <a:pt x="5769" y="2884"/>
                  </a:lnTo>
                  <a:lnTo>
                    <a:pt x="20192" y="0"/>
                  </a:lnTo>
                  <a:lnTo>
                    <a:pt x="40384" y="5769"/>
                  </a:lnTo>
                  <a:lnTo>
                    <a:pt x="74998" y="23076"/>
                  </a:lnTo>
                  <a:lnTo>
                    <a:pt x="158650" y="80767"/>
                  </a:lnTo>
                  <a:lnTo>
                    <a:pt x="288455" y="164419"/>
                  </a:lnTo>
                  <a:lnTo>
                    <a:pt x="441335" y="256724"/>
                  </a:lnTo>
                  <a:lnTo>
                    <a:pt x="571140" y="328838"/>
                  </a:lnTo>
                  <a:lnTo>
                    <a:pt x="775942" y="435566"/>
                  </a:lnTo>
                  <a:lnTo>
                    <a:pt x="917285" y="501910"/>
                  </a:lnTo>
                  <a:lnTo>
                    <a:pt x="1075935" y="571139"/>
                  </a:lnTo>
                  <a:lnTo>
                    <a:pt x="1231700" y="631715"/>
                  </a:lnTo>
                  <a:lnTo>
                    <a:pt x="1375927" y="680752"/>
                  </a:lnTo>
                  <a:lnTo>
                    <a:pt x="1511501" y="726905"/>
                  </a:lnTo>
                  <a:lnTo>
                    <a:pt x="1675920" y="773057"/>
                  </a:lnTo>
                  <a:lnTo>
                    <a:pt x="185764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33">
              <a:extLst>
                <a:ext uri="{FF2B5EF4-FFF2-40B4-BE49-F238E27FC236}">
                  <a16:creationId xmlns:a16="http://schemas.microsoft.com/office/drawing/2014/main" id="{5A2584CE-5DCC-4EB0-AA19-D16FBC6BFE09}"/>
                </a:ext>
              </a:extLst>
            </p:cNvPr>
            <p:cNvSpPr/>
            <p:nvPr/>
          </p:nvSpPr>
          <p:spPr>
            <a:xfrm>
              <a:off x="4148138" y="2543175"/>
              <a:ext cx="574675" cy="728663"/>
            </a:xfrm>
            <a:custGeom>
              <a:avLst/>
              <a:gdLst>
                <a:gd name="connsiteX0" fmla="*/ 271462 w 573881"/>
                <a:gd name="connsiteY0" fmla="*/ 414338 h 728663"/>
                <a:gd name="connsiteX1" fmla="*/ 219075 w 573881"/>
                <a:gd name="connsiteY1" fmla="*/ 333375 h 728663"/>
                <a:gd name="connsiteX2" fmla="*/ 171450 w 573881"/>
                <a:gd name="connsiteY2" fmla="*/ 264319 h 728663"/>
                <a:gd name="connsiteX3" fmla="*/ 109537 w 573881"/>
                <a:gd name="connsiteY3" fmla="*/ 178594 h 728663"/>
                <a:gd name="connsiteX4" fmla="*/ 66675 w 573881"/>
                <a:gd name="connsiteY4" fmla="*/ 121444 h 728663"/>
                <a:gd name="connsiteX5" fmla="*/ 23812 w 573881"/>
                <a:gd name="connsiteY5" fmla="*/ 69056 h 728663"/>
                <a:gd name="connsiteX6" fmla="*/ 7143 w 573881"/>
                <a:gd name="connsiteY6" fmla="*/ 45244 h 728663"/>
                <a:gd name="connsiteX7" fmla="*/ 0 w 573881"/>
                <a:gd name="connsiteY7" fmla="*/ 21431 h 728663"/>
                <a:gd name="connsiteX8" fmla="*/ 0 w 573881"/>
                <a:gd name="connsiteY8" fmla="*/ 11906 h 728663"/>
                <a:gd name="connsiteX9" fmla="*/ 7143 w 573881"/>
                <a:gd name="connsiteY9" fmla="*/ 2381 h 728663"/>
                <a:gd name="connsiteX10" fmla="*/ 14287 w 573881"/>
                <a:gd name="connsiteY10" fmla="*/ 0 h 728663"/>
                <a:gd name="connsiteX11" fmla="*/ 38100 w 573881"/>
                <a:gd name="connsiteY11" fmla="*/ 4763 h 728663"/>
                <a:gd name="connsiteX12" fmla="*/ 126206 w 573881"/>
                <a:gd name="connsiteY12" fmla="*/ 42863 h 728663"/>
                <a:gd name="connsiteX13" fmla="*/ 285750 w 573881"/>
                <a:gd name="connsiteY13" fmla="*/ 111919 h 728663"/>
                <a:gd name="connsiteX14" fmla="*/ 378618 w 573881"/>
                <a:gd name="connsiteY14" fmla="*/ 152400 h 728663"/>
                <a:gd name="connsiteX15" fmla="*/ 419100 w 573881"/>
                <a:gd name="connsiteY15" fmla="*/ 173831 h 728663"/>
                <a:gd name="connsiteX16" fmla="*/ 447675 w 573881"/>
                <a:gd name="connsiteY16" fmla="*/ 192881 h 728663"/>
                <a:gd name="connsiteX17" fmla="*/ 478631 w 573881"/>
                <a:gd name="connsiteY17" fmla="*/ 219075 h 728663"/>
                <a:gd name="connsiteX18" fmla="*/ 500062 w 573881"/>
                <a:gd name="connsiteY18" fmla="*/ 240506 h 728663"/>
                <a:gd name="connsiteX19" fmla="*/ 528637 w 573881"/>
                <a:gd name="connsiteY19" fmla="*/ 276225 h 728663"/>
                <a:gd name="connsiteX20" fmla="*/ 545306 w 573881"/>
                <a:gd name="connsiteY20" fmla="*/ 304800 h 728663"/>
                <a:gd name="connsiteX21" fmla="*/ 554831 w 573881"/>
                <a:gd name="connsiteY21" fmla="*/ 333375 h 728663"/>
                <a:gd name="connsiteX22" fmla="*/ 561975 w 573881"/>
                <a:gd name="connsiteY22" fmla="*/ 361950 h 728663"/>
                <a:gd name="connsiteX23" fmla="*/ 566737 w 573881"/>
                <a:gd name="connsiteY23" fmla="*/ 397669 h 728663"/>
                <a:gd name="connsiteX24" fmla="*/ 573881 w 573881"/>
                <a:gd name="connsiteY24" fmla="*/ 466725 h 728663"/>
                <a:gd name="connsiteX25" fmla="*/ 573881 w 573881"/>
                <a:gd name="connsiteY25" fmla="*/ 566738 h 728663"/>
                <a:gd name="connsiteX26" fmla="*/ 571500 w 573881"/>
                <a:gd name="connsiteY26" fmla="*/ 681038 h 728663"/>
                <a:gd name="connsiteX27" fmla="*/ 571500 w 573881"/>
                <a:gd name="connsiteY27" fmla="*/ 709613 h 728663"/>
                <a:gd name="connsiteX28" fmla="*/ 438150 w 573881"/>
                <a:gd name="connsiteY28" fmla="*/ 728663 h 728663"/>
                <a:gd name="connsiteX29" fmla="*/ 388143 w 573881"/>
                <a:gd name="connsiteY29" fmla="*/ 626269 h 728663"/>
                <a:gd name="connsiteX30" fmla="*/ 340518 w 573881"/>
                <a:gd name="connsiteY30" fmla="*/ 535781 h 728663"/>
                <a:gd name="connsiteX31" fmla="*/ 271462 w 573881"/>
                <a:gd name="connsiteY31" fmla="*/ 414338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3881" h="728663">
                  <a:moveTo>
                    <a:pt x="271462" y="414338"/>
                  </a:moveTo>
                  <a:lnTo>
                    <a:pt x="219075" y="333375"/>
                  </a:lnTo>
                  <a:lnTo>
                    <a:pt x="171450" y="264319"/>
                  </a:lnTo>
                  <a:lnTo>
                    <a:pt x="109537" y="178594"/>
                  </a:lnTo>
                  <a:lnTo>
                    <a:pt x="66675" y="121444"/>
                  </a:lnTo>
                  <a:lnTo>
                    <a:pt x="23812" y="69056"/>
                  </a:lnTo>
                  <a:lnTo>
                    <a:pt x="7143" y="45244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38100" y="4763"/>
                  </a:lnTo>
                  <a:lnTo>
                    <a:pt x="126206" y="42863"/>
                  </a:lnTo>
                  <a:lnTo>
                    <a:pt x="285750" y="111919"/>
                  </a:lnTo>
                  <a:lnTo>
                    <a:pt x="378618" y="152400"/>
                  </a:lnTo>
                  <a:lnTo>
                    <a:pt x="419100" y="173831"/>
                  </a:lnTo>
                  <a:lnTo>
                    <a:pt x="447675" y="192881"/>
                  </a:lnTo>
                  <a:lnTo>
                    <a:pt x="478631" y="219075"/>
                  </a:lnTo>
                  <a:lnTo>
                    <a:pt x="500062" y="240506"/>
                  </a:lnTo>
                  <a:lnTo>
                    <a:pt x="528637" y="276225"/>
                  </a:lnTo>
                  <a:lnTo>
                    <a:pt x="545306" y="304800"/>
                  </a:lnTo>
                  <a:lnTo>
                    <a:pt x="554831" y="333375"/>
                  </a:lnTo>
                  <a:lnTo>
                    <a:pt x="561975" y="361950"/>
                  </a:lnTo>
                  <a:lnTo>
                    <a:pt x="566737" y="397669"/>
                  </a:lnTo>
                  <a:lnTo>
                    <a:pt x="573881" y="466725"/>
                  </a:lnTo>
                  <a:lnTo>
                    <a:pt x="573881" y="566738"/>
                  </a:lnTo>
                  <a:cubicBezTo>
                    <a:pt x="573087" y="604838"/>
                    <a:pt x="572294" y="642938"/>
                    <a:pt x="571500" y="681038"/>
                  </a:cubicBezTo>
                  <a:lnTo>
                    <a:pt x="571500" y="709613"/>
                  </a:lnTo>
                  <a:lnTo>
                    <a:pt x="438150" y="728663"/>
                  </a:lnTo>
                  <a:lnTo>
                    <a:pt x="388143" y="626269"/>
                  </a:lnTo>
                  <a:lnTo>
                    <a:pt x="340518" y="535781"/>
                  </a:lnTo>
                  <a:lnTo>
                    <a:pt x="2714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34">
              <a:extLst>
                <a:ext uri="{FF2B5EF4-FFF2-40B4-BE49-F238E27FC236}">
                  <a16:creationId xmlns:a16="http://schemas.microsoft.com/office/drawing/2014/main" id="{57645E08-4039-48E7-A658-F8C9ECE38A4A}"/>
                </a:ext>
              </a:extLst>
            </p:cNvPr>
            <p:cNvSpPr/>
            <p:nvPr/>
          </p:nvSpPr>
          <p:spPr>
            <a:xfrm>
              <a:off x="5297488" y="2373313"/>
              <a:ext cx="669925" cy="787400"/>
            </a:xfrm>
            <a:custGeom>
              <a:avLst/>
              <a:gdLst>
                <a:gd name="connsiteX0" fmla="*/ 242888 w 669132"/>
                <a:gd name="connsiteY0" fmla="*/ 352425 h 785813"/>
                <a:gd name="connsiteX1" fmla="*/ 188119 w 669132"/>
                <a:gd name="connsiteY1" fmla="*/ 457200 h 785813"/>
                <a:gd name="connsiteX2" fmla="*/ 140494 w 669132"/>
                <a:gd name="connsiteY2" fmla="*/ 540544 h 785813"/>
                <a:gd name="connsiteX3" fmla="*/ 85725 w 669132"/>
                <a:gd name="connsiteY3" fmla="*/ 635794 h 785813"/>
                <a:gd name="connsiteX4" fmla="*/ 0 w 669132"/>
                <a:gd name="connsiteY4" fmla="*/ 785813 h 785813"/>
                <a:gd name="connsiteX5" fmla="*/ 104775 w 669132"/>
                <a:gd name="connsiteY5" fmla="*/ 771525 h 785813"/>
                <a:gd name="connsiteX6" fmla="*/ 254794 w 669132"/>
                <a:gd name="connsiteY6" fmla="*/ 619125 h 785813"/>
                <a:gd name="connsiteX7" fmla="*/ 297657 w 669132"/>
                <a:gd name="connsiteY7" fmla="*/ 573882 h 785813"/>
                <a:gd name="connsiteX8" fmla="*/ 342900 w 669132"/>
                <a:gd name="connsiteY8" fmla="*/ 523875 h 785813"/>
                <a:gd name="connsiteX9" fmla="*/ 388144 w 669132"/>
                <a:gd name="connsiteY9" fmla="*/ 478632 h 785813"/>
                <a:gd name="connsiteX10" fmla="*/ 440532 w 669132"/>
                <a:gd name="connsiteY10" fmla="*/ 428625 h 785813"/>
                <a:gd name="connsiteX11" fmla="*/ 483394 w 669132"/>
                <a:gd name="connsiteY11" fmla="*/ 390525 h 785813"/>
                <a:gd name="connsiteX12" fmla="*/ 523875 w 669132"/>
                <a:gd name="connsiteY12" fmla="*/ 357188 h 785813"/>
                <a:gd name="connsiteX13" fmla="*/ 569119 w 669132"/>
                <a:gd name="connsiteY13" fmla="*/ 326232 h 785813"/>
                <a:gd name="connsiteX14" fmla="*/ 609600 w 669132"/>
                <a:gd name="connsiteY14" fmla="*/ 304800 h 785813"/>
                <a:gd name="connsiteX15" fmla="*/ 635794 w 669132"/>
                <a:gd name="connsiteY15" fmla="*/ 292894 h 785813"/>
                <a:gd name="connsiteX16" fmla="*/ 657225 w 669132"/>
                <a:gd name="connsiteY16" fmla="*/ 276225 h 785813"/>
                <a:gd name="connsiteX17" fmla="*/ 666750 w 669132"/>
                <a:gd name="connsiteY17" fmla="*/ 259557 h 785813"/>
                <a:gd name="connsiteX18" fmla="*/ 669132 w 669132"/>
                <a:gd name="connsiteY18" fmla="*/ 242888 h 785813"/>
                <a:gd name="connsiteX19" fmla="*/ 669132 w 669132"/>
                <a:gd name="connsiteY19" fmla="*/ 228600 h 785813"/>
                <a:gd name="connsiteX20" fmla="*/ 659607 w 669132"/>
                <a:gd name="connsiteY20" fmla="*/ 214313 h 785813"/>
                <a:gd name="connsiteX21" fmla="*/ 652463 w 669132"/>
                <a:gd name="connsiteY21" fmla="*/ 204788 h 785813"/>
                <a:gd name="connsiteX22" fmla="*/ 635794 w 669132"/>
                <a:gd name="connsiteY22" fmla="*/ 178594 h 785813"/>
                <a:gd name="connsiteX23" fmla="*/ 611982 w 669132"/>
                <a:gd name="connsiteY23" fmla="*/ 152400 h 785813"/>
                <a:gd name="connsiteX24" fmla="*/ 581025 w 669132"/>
                <a:gd name="connsiteY24" fmla="*/ 128588 h 785813"/>
                <a:gd name="connsiteX25" fmla="*/ 545307 w 669132"/>
                <a:gd name="connsiteY25" fmla="*/ 107157 h 785813"/>
                <a:gd name="connsiteX26" fmla="*/ 504825 w 669132"/>
                <a:gd name="connsiteY26" fmla="*/ 85725 h 785813"/>
                <a:gd name="connsiteX27" fmla="*/ 457200 w 669132"/>
                <a:gd name="connsiteY27" fmla="*/ 66675 h 785813"/>
                <a:gd name="connsiteX28" fmla="*/ 390525 w 669132"/>
                <a:gd name="connsiteY28" fmla="*/ 45244 h 785813"/>
                <a:gd name="connsiteX29" fmla="*/ 326232 w 669132"/>
                <a:gd name="connsiteY29" fmla="*/ 28575 h 785813"/>
                <a:gd name="connsiteX30" fmla="*/ 228600 w 669132"/>
                <a:gd name="connsiteY30" fmla="*/ 4763 h 785813"/>
                <a:gd name="connsiteX31" fmla="*/ 200025 w 669132"/>
                <a:gd name="connsiteY31" fmla="*/ 0 h 785813"/>
                <a:gd name="connsiteX32" fmla="*/ 178594 w 669132"/>
                <a:gd name="connsiteY32" fmla="*/ 0 h 785813"/>
                <a:gd name="connsiteX33" fmla="*/ 164307 w 669132"/>
                <a:gd name="connsiteY33" fmla="*/ 2382 h 785813"/>
                <a:gd name="connsiteX34" fmla="*/ 161925 w 669132"/>
                <a:gd name="connsiteY34" fmla="*/ 11907 h 785813"/>
                <a:gd name="connsiteX35" fmla="*/ 164307 w 669132"/>
                <a:gd name="connsiteY35" fmla="*/ 26194 h 785813"/>
                <a:gd name="connsiteX36" fmla="*/ 180975 w 669132"/>
                <a:gd name="connsiteY36" fmla="*/ 47625 h 785813"/>
                <a:gd name="connsiteX37" fmla="*/ 219075 w 669132"/>
                <a:gd name="connsiteY37" fmla="*/ 73819 h 785813"/>
                <a:gd name="connsiteX38" fmla="*/ 242888 w 669132"/>
                <a:gd name="connsiteY38" fmla="*/ 92869 h 785813"/>
                <a:gd name="connsiteX39" fmla="*/ 261938 w 669132"/>
                <a:gd name="connsiteY39" fmla="*/ 114300 h 785813"/>
                <a:gd name="connsiteX40" fmla="*/ 276225 w 669132"/>
                <a:gd name="connsiteY40" fmla="*/ 138113 h 785813"/>
                <a:gd name="connsiteX41" fmla="*/ 288132 w 669132"/>
                <a:gd name="connsiteY41" fmla="*/ 164307 h 785813"/>
                <a:gd name="connsiteX42" fmla="*/ 292894 w 669132"/>
                <a:gd name="connsiteY42" fmla="*/ 190500 h 785813"/>
                <a:gd name="connsiteX43" fmla="*/ 292894 w 669132"/>
                <a:gd name="connsiteY43" fmla="*/ 223838 h 785813"/>
                <a:gd name="connsiteX44" fmla="*/ 283369 w 669132"/>
                <a:gd name="connsiteY44" fmla="*/ 259557 h 785813"/>
                <a:gd name="connsiteX45" fmla="*/ 242888 w 669132"/>
                <a:gd name="connsiteY45" fmla="*/ 352425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9132" h="785813">
                  <a:moveTo>
                    <a:pt x="242888" y="352425"/>
                  </a:moveTo>
                  <a:lnTo>
                    <a:pt x="188119" y="457200"/>
                  </a:lnTo>
                  <a:lnTo>
                    <a:pt x="140494" y="540544"/>
                  </a:lnTo>
                  <a:lnTo>
                    <a:pt x="85725" y="635794"/>
                  </a:lnTo>
                  <a:lnTo>
                    <a:pt x="0" y="785813"/>
                  </a:lnTo>
                  <a:lnTo>
                    <a:pt x="104775" y="771525"/>
                  </a:lnTo>
                  <a:lnTo>
                    <a:pt x="254794" y="619125"/>
                  </a:lnTo>
                  <a:lnTo>
                    <a:pt x="297657" y="573882"/>
                  </a:lnTo>
                  <a:lnTo>
                    <a:pt x="342900" y="523875"/>
                  </a:lnTo>
                  <a:lnTo>
                    <a:pt x="388144" y="478632"/>
                  </a:lnTo>
                  <a:lnTo>
                    <a:pt x="440532" y="428625"/>
                  </a:lnTo>
                  <a:lnTo>
                    <a:pt x="483394" y="390525"/>
                  </a:lnTo>
                  <a:lnTo>
                    <a:pt x="523875" y="357188"/>
                  </a:lnTo>
                  <a:lnTo>
                    <a:pt x="569119" y="326232"/>
                  </a:lnTo>
                  <a:lnTo>
                    <a:pt x="609600" y="304800"/>
                  </a:lnTo>
                  <a:lnTo>
                    <a:pt x="635794" y="292894"/>
                  </a:lnTo>
                  <a:lnTo>
                    <a:pt x="657225" y="276225"/>
                  </a:lnTo>
                  <a:lnTo>
                    <a:pt x="666750" y="259557"/>
                  </a:lnTo>
                  <a:lnTo>
                    <a:pt x="669132" y="242888"/>
                  </a:lnTo>
                  <a:lnTo>
                    <a:pt x="669132" y="228600"/>
                  </a:lnTo>
                  <a:lnTo>
                    <a:pt x="659607" y="214313"/>
                  </a:lnTo>
                  <a:lnTo>
                    <a:pt x="652463" y="204788"/>
                  </a:lnTo>
                  <a:lnTo>
                    <a:pt x="635794" y="178594"/>
                  </a:lnTo>
                  <a:lnTo>
                    <a:pt x="611982" y="152400"/>
                  </a:lnTo>
                  <a:lnTo>
                    <a:pt x="581025" y="128588"/>
                  </a:lnTo>
                  <a:lnTo>
                    <a:pt x="545307" y="107157"/>
                  </a:lnTo>
                  <a:lnTo>
                    <a:pt x="504825" y="85725"/>
                  </a:lnTo>
                  <a:lnTo>
                    <a:pt x="457200" y="66675"/>
                  </a:lnTo>
                  <a:lnTo>
                    <a:pt x="390525" y="45244"/>
                  </a:lnTo>
                  <a:lnTo>
                    <a:pt x="326232" y="28575"/>
                  </a:lnTo>
                  <a:lnTo>
                    <a:pt x="228600" y="4763"/>
                  </a:lnTo>
                  <a:lnTo>
                    <a:pt x="200025" y="0"/>
                  </a:lnTo>
                  <a:lnTo>
                    <a:pt x="178594" y="0"/>
                  </a:lnTo>
                  <a:lnTo>
                    <a:pt x="164307" y="2382"/>
                  </a:lnTo>
                  <a:lnTo>
                    <a:pt x="161925" y="11907"/>
                  </a:lnTo>
                  <a:lnTo>
                    <a:pt x="164307" y="26194"/>
                  </a:lnTo>
                  <a:lnTo>
                    <a:pt x="180975" y="47625"/>
                  </a:lnTo>
                  <a:lnTo>
                    <a:pt x="219075" y="73819"/>
                  </a:lnTo>
                  <a:lnTo>
                    <a:pt x="242888" y="92869"/>
                  </a:lnTo>
                  <a:lnTo>
                    <a:pt x="261938" y="114300"/>
                  </a:lnTo>
                  <a:lnTo>
                    <a:pt x="276225" y="138113"/>
                  </a:lnTo>
                  <a:lnTo>
                    <a:pt x="288132" y="164307"/>
                  </a:lnTo>
                  <a:lnTo>
                    <a:pt x="292894" y="190500"/>
                  </a:lnTo>
                  <a:lnTo>
                    <a:pt x="292894" y="223838"/>
                  </a:lnTo>
                  <a:lnTo>
                    <a:pt x="283369" y="259557"/>
                  </a:lnTo>
                  <a:lnTo>
                    <a:pt x="242888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35">
              <a:extLst>
                <a:ext uri="{FF2B5EF4-FFF2-40B4-BE49-F238E27FC236}">
                  <a16:creationId xmlns:a16="http://schemas.microsoft.com/office/drawing/2014/main" id="{10BEB976-C6E9-41D8-BB99-54B604BC0B47}"/>
                </a:ext>
              </a:extLst>
            </p:cNvPr>
            <p:cNvSpPr/>
            <p:nvPr/>
          </p:nvSpPr>
          <p:spPr>
            <a:xfrm>
              <a:off x="3646488" y="3135313"/>
              <a:ext cx="561975" cy="1343025"/>
            </a:xfrm>
            <a:custGeom>
              <a:avLst/>
              <a:gdLst>
                <a:gd name="connsiteX0" fmla="*/ 209550 w 561975"/>
                <a:gd name="connsiteY0" fmla="*/ 561975 h 1343025"/>
                <a:gd name="connsiteX1" fmla="*/ 192881 w 561975"/>
                <a:gd name="connsiteY1" fmla="*/ 488157 h 1343025"/>
                <a:gd name="connsiteX2" fmla="*/ 176212 w 561975"/>
                <a:gd name="connsiteY2" fmla="*/ 423863 h 1343025"/>
                <a:gd name="connsiteX3" fmla="*/ 154781 w 561975"/>
                <a:gd name="connsiteY3" fmla="*/ 350044 h 1343025"/>
                <a:gd name="connsiteX4" fmla="*/ 130969 w 561975"/>
                <a:gd name="connsiteY4" fmla="*/ 283369 h 1343025"/>
                <a:gd name="connsiteX5" fmla="*/ 97631 w 561975"/>
                <a:gd name="connsiteY5" fmla="*/ 204788 h 1343025"/>
                <a:gd name="connsiteX6" fmla="*/ 78581 w 561975"/>
                <a:gd name="connsiteY6" fmla="*/ 166688 h 1343025"/>
                <a:gd name="connsiteX7" fmla="*/ 47625 w 561975"/>
                <a:gd name="connsiteY7" fmla="*/ 116682 h 1343025"/>
                <a:gd name="connsiteX8" fmla="*/ 26194 w 561975"/>
                <a:gd name="connsiteY8" fmla="*/ 90488 h 1343025"/>
                <a:gd name="connsiteX9" fmla="*/ 9525 w 561975"/>
                <a:gd name="connsiteY9" fmla="*/ 64294 h 1343025"/>
                <a:gd name="connsiteX10" fmla="*/ 0 w 561975"/>
                <a:gd name="connsiteY10" fmla="*/ 33338 h 1343025"/>
                <a:gd name="connsiteX11" fmla="*/ 0 w 561975"/>
                <a:gd name="connsiteY11" fmla="*/ 14288 h 1343025"/>
                <a:gd name="connsiteX12" fmla="*/ 4762 w 561975"/>
                <a:gd name="connsiteY12" fmla="*/ 4763 h 1343025"/>
                <a:gd name="connsiteX13" fmla="*/ 21431 w 561975"/>
                <a:gd name="connsiteY13" fmla="*/ 2382 h 1343025"/>
                <a:gd name="connsiteX14" fmla="*/ 42862 w 561975"/>
                <a:gd name="connsiteY14" fmla="*/ 0 h 1343025"/>
                <a:gd name="connsiteX15" fmla="*/ 59531 w 561975"/>
                <a:gd name="connsiteY15" fmla="*/ 7144 h 1343025"/>
                <a:gd name="connsiteX16" fmla="*/ 121444 w 561975"/>
                <a:gd name="connsiteY16" fmla="*/ 33338 h 1343025"/>
                <a:gd name="connsiteX17" fmla="*/ 230981 w 561975"/>
                <a:gd name="connsiteY17" fmla="*/ 73819 h 1343025"/>
                <a:gd name="connsiteX18" fmla="*/ 297656 w 561975"/>
                <a:gd name="connsiteY18" fmla="*/ 95250 h 1343025"/>
                <a:gd name="connsiteX19" fmla="*/ 381000 w 561975"/>
                <a:gd name="connsiteY19" fmla="*/ 250032 h 1343025"/>
                <a:gd name="connsiteX20" fmla="*/ 409575 w 561975"/>
                <a:gd name="connsiteY20" fmla="*/ 369094 h 1343025"/>
                <a:gd name="connsiteX21" fmla="*/ 454819 w 561975"/>
                <a:gd name="connsiteY21" fmla="*/ 566738 h 1343025"/>
                <a:gd name="connsiteX22" fmla="*/ 457200 w 561975"/>
                <a:gd name="connsiteY22" fmla="*/ 588169 h 1343025"/>
                <a:gd name="connsiteX23" fmla="*/ 473869 w 561975"/>
                <a:gd name="connsiteY23" fmla="*/ 697707 h 1343025"/>
                <a:gd name="connsiteX24" fmla="*/ 507206 w 561975"/>
                <a:gd name="connsiteY24" fmla="*/ 885825 h 1343025"/>
                <a:gd name="connsiteX25" fmla="*/ 547687 w 561975"/>
                <a:gd name="connsiteY25" fmla="*/ 1102519 h 1343025"/>
                <a:gd name="connsiteX26" fmla="*/ 557212 w 561975"/>
                <a:gd name="connsiteY26" fmla="*/ 1188244 h 1343025"/>
                <a:gd name="connsiteX27" fmla="*/ 561975 w 561975"/>
                <a:gd name="connsiteY27" fmla="*/ 1216819 h 1343025"/>
                <a:gd name="connsiteX28" fmla="*/ 554831 w 561975"/>
                <a:gd name="connsiteY28" fmla="*/ 1259682 h 1343025"/>
                <a:gd name="connsiteX29" fmla="*/ 535781 w 561975"/>
                <a:gd name="connsiteY29" fmla="*/ 1302544 h 1343025"/>
                <a:gd name="connsiteX30" fmla="*/ 519112 w 561975"/>
                <a:gd name="connsiteY30" fmla="*/ 1323975 h 1343025"/>
                <a:gd name="connsiteX31" fmla="*/ 495300 w 561975"/>
                <a:gd name="connsiteY31" fmla="*/ 1338263 h 1343025"/>
                <a:gd name="connsiteX32" fmla="*/ 478631 w 561975"/>
                <a:gd name="connsiteY32" fmla="*/ 1343025 h 1343025"/>
                <a:gd name="connsiteX33" fmla="*/ 454819 w 561975"/>
                <a:gd name="connsiteY33" fmla="*/ 1343025 h 1343025"/>
                <a:gd name="connsiteX34" fmla="*/ 431006 w 561975"/>
                <a:gd name="connsiteY34" fmla="*/ 1333500 h 1343025"/>
                <a:gd name="connsiteX35" fmla="*/ 404812 w 561975"/>
                <a:gd name="connsiteY35" fmla="*/ 1314450 h 1343025"/>
                <a:gd name="connsiteX36" fmla="*/ 378619 w 561975"/>
                <a:gd name="connsiteY36" fmla="*/ 1290638 h 1343025"/>
                <a:gd name="connsiteX37" fmla="*/ 359569 w 561975"/>
                <a:gd name="connsiteY37" fmla="*/ 1266825 h 1343025"/>
                <a:gd name="connsiteX38" fmla="*/ 333375 w 561975"/>
                <a:gd name="connsiteY38" fmla="*/ 1219200 h 1343025"/>
                <a:gd name="connsiteX39" fmla="*/ 316706 w 561975"/>
                <a:gd name="connsiteY39" fmla="*/ 1188244 h 1343025"/>
                <a:gd name="connsiteX40" fmla="*/ 311944 w 561975"/>
                <a:gd name="connsiteY40" fmla="*/ 1140619 h 1343025"/>
                <a:gd name="connsiteX41" fmla="*/ 302419 w 561975"/>
                <a:gd name="connsiteY41" fmla="*/ 1071563 h 1343025"/>
                <a:gd name="connsiteX42" fmla="*/ 290512 w 561975"/>
                <a:gd name="connsiteY42" fmla="*/ 978694 h 1343025"/>
                <a:gd name="connsiteX43" fmla="*/ 276225 w 561975"/>
                <a:gd name="connsiteY43" fmla="*/ 892969 h 1343025"/>
                <a:gd name="connsiteX44" fmla="*/ 254794 w 561975"/>
                <a:gd name="connsiteY44" fmla="*/ 771525 h 1343025"/>
                <a:gd name="connsiteX45" fmla="*/ 238125 w 561975"/>
                <a:gd name="connsiteY45" fmla="*/ 678657 h 1343025"/>
                <a:gd name="connsiteX46" fmla="*/ 209550 w 561975"/>
                <a:gd name="connsiteY46" fmla="*/ 5619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1975" h="1343025">
                  <a:moveTo>
                    <a:pt x="209550" y="561975"/>
                  </a:moveTo>
                  <a:lnTo>
                    <a:pt x="192881" y="488157"/>
                  </a:lnTo>
                  <a:lnTo>
                    <a:pt x="176212" y="423863"/>
                  </a:lnTo>
                  <a:lnTo>
                    <a:pt x="154781" y="350044"/>
                  </a:lnTo>
                  <a:lnTo>
                    <a:pt x="130969" y="283369"/>
                  </a:lnTo>
                  <a:lnTo>
                    <a:pt x="97631" y="204788"/>
                  </a:lnTo>
                  <a:lnTo>
                    <a:pt x="78581" y="166688"/>
                  </a:lnTo>
                  <a:lnTo>
                    <a:pt x="47625" y="116682"/>
                  </a:lnTo>
                  <a:lnTo>
                    <a:pt x="26194" y="90488"/>
                  </a:lnTo>
                  <a:lnTo>
                    <a:pt x="9525" y="64294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21431" y="2382"/>
                  </a:lnTo>
                  <a:lnTo>
                    <a:pt x="42862" y="0"/>
                  </a:lnTo>
                  <a:lnTo>
                    <a:pt x="59531" y="7144"/>
                  </a:lnTo>
                  <a:lnTo>
                    <a:pt x="121444" y="33338"/>
                  </a:lnTo>
                  <a:lnTo>
                    <a:pt x="230981" y="73819"/>
                  </a:lnTo>
                  <a:lnTo>
                    <a:pt x="297656" y="95250"/>
                  </a:lnTo>
                  <a:lnTo>
                    <a:pt x="381000" y="250032"/>
                  </a:lnTo>
                  <a:lnTo>
                    <a:pt x="409575" y="369094"/>
                  </a:lnTo>
                  <a:lnTo>
                    <a:pt x="454819" y="566738"/>
                  </a:lnTo>
                  <a:lnTo>
                    <a:pt x="457200" y="588169"/>
                  </a:lnTo>
                  <a:lnTo>
                    <a:pt x="473869" y="697707"/>
                  </a:lnTo>
                  <a:lnTo>
                    <a:pt x="507206" y="885825"/>
                  </a:lnTo>
                  <a:lnTo>
                    <a:pt x="547687" y="1102519"/>
                  </a:lnTo>
                  <a:lnTo>
                    <a:pt x="557212" y="1188244"/>
                  </a:lnTo>
                  <a:lnTo>
                    <a:pt x="561975" y="1216819"/>
                  </a:lnTo>
                  <a:lnTo>
                    <a:pt x="554831" y="1259682"/>
                  </a:lnTo>
                  <a:lnTo>
                    <a:pt x="535781" y="1302544"/>
                  </a:lnTo>
                  <a:lnTo>
                    <a:pt x="519112" y="1323975"/>
                  </a:lnTo>
                  <a:lnTo>
                    <a:pt x="495300" y="1338263"/>
                  </a:lnTo>
                  <a:lnTo>
                    <a:pt x="478631" y="1343025"/>
                  </a:lnTo>
                  <a:lnTo>
                    <a:pt x="454819" y="1343025"/>
                  </a:lnTo>
                  <a:lnTo>
                    <a:pt x="431006" y="1333500"/>
                  </a:lnTo>
                  <a:lnTo>
                    <a:pt x="404812" y="1314450"/>
                  </a:lnTo>
                  <a:lnTo>
                    <a:pt x="378619" y="1290638"/>
                  </a:lnTo>
                  <a:lnTo>
                    <a:pt x="359569" y="1266825"/>
                  </a:lnTo>
                  <a:lnTo>
                    <a:pt x="333375" y="1219200"/>
                  </a:lnTo>
                  <a:lnTo>
                    <a:pt x="316706" y="1188244"/>
                  </a:lnTo>
                  <a:lnTo>
                    <a:pt x="311944" y="1140619"/>
                  </a:lnTo>
                  <a:lnTo>
                    <a:pt x="302419" y="1071563"/>
                  </a:lnTo>
                  <a:lnTo>
                    <a:pt x="290512" y="978694"/>
                  </a:lnTo>
                  <a:lnTo>
                    <a:pt x="276225" y="892969"/>
                  </a:lnTo>
                  <a:lnTo>
                    <a:pt x="254794" y="771525"/>
                  </a:lnTo>
                  <a:lnTo>
                    <a:pt x="238125" y="678657"/>
                  </a:lnTo>
                  <a:lnTo>
                    <a:pt x="20955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36">
              <a:extLst>
                <a:ext uri="{FF2B5EF4-FFF2-40B4-BE49-F238E27FC236}">
                  <a16:creationId xmlns:a16="http://schemas.microsoft.com/office/drawing/2014/main" id="{88FAC440-DCFE-48BA-AA2B-8D2BEF5770AF}"/>
                </a:ext>
              </a:extLst>
            </p:cNvPr>
            <p:cNvSpPr/>
            <p:nvPr/>
          </p:nvSpPr>
          <p:spPr>
            <a:xfrm>
              <a:off x="3897313" y="2960688"/>
              <a:ext cx="2813050" cy="1330325"/>
            </a:xfrm>
            <a:custGeom>
              <a:avLst/>
              <a:gdLst>
                <a:gd name="connsiteX0" fmla="*/ 883444 w 2812257"/>
                <a:gd name="connsiteY0" fmla="*/ 359569 h 1331119"/>
                <a:gd name="connsiteX1" fmla="*/ 711994 w 2812257"/>
                <a:gd name="connsiteY1" fmla="*/ 383381 h 1331119"/>
                <a:gd name="connsiteX2" fmla="*/ 583407 w 2812257"/>
                <a:gd name="connsiteY2" fmla="*/ 402431 h 1331119"/>
                <a:gd name="connsiteX3" fmla="*/ 445294 w 2812257"/>
                <a:gd name="connsiteY3" fmla="*/ 421481 h 1331119"/>
                <a:gd name="connsiteX4" fmla="*/ 309563 w 2812257"/>
                <a:gd name="connsiteY4" fmla="*/ 440531 h 1331119"/>
                <a:gd name="connsiteX5" fmla="*/ 266700 w 2812257"/>
                <a:gd name="connsiteY5" fmla="*/ 445294 h 1331119"/>
                <a:gd name="connsiteX6" fmla="*/ 219075 w 2812257"/>
                <a:gd name="connsiteY6" fmla="*/ 445294 h 1331119"/>
                <a:gd name="connsiteX7" fmla="*/ 71438 w 2812257"/>
                <a:gd name="connsiteY7" fmla="*/ 447675 h 1331119"/>
                <a:gd name="connsiteX8" fmla="*/ 0 w 2812257"/>
                <a:gd name="connsiteY8" fmla="*/ 259556 h 1331119"/>
                <a:gd name="connsiteX9" fmla="*/ 54769 w 2812257"/>
                <a:gd name="connsiteY9" fmla="*/ 273844 h 1331119"/>
                <a:gd name="connsiteX10" fmla="*/ 107157 w 2812257"/>
                <a:gd name="connsiteY10" fmla="*/ 285750 h 1331119"/>
                <a:gd name="connsiteX11" fmla="*/ 152400 w 2812257"/>
                <a:gd name="connsiteY11" fmla="*/ 290512 h 1331119"/>
                <a:gd name="connsiteX12" fmla="*/ 214313 w 2812257"/>
                <a:gd name="connsiteY12" fmla="*/ 290512 h 1331119"/>
                <a:gd name="connsiteX13" fmla="*/ 330994 w 2812257"/>
                <a:gd name="connsiteY13" fmla="*/ 278606 h 1331119"/>
                <a:gd name="connsiteX14" fmla="*/ 526257 w 2812257"/>
                <a:gd name="connsiteY14" fmla="*/ 247650 h 1331119"/>
                <a:gd name="connsiteX15" fmla="*/ 666750 w 2812257"/>
                <a:gd name="connsiteY15" fmla="*/ 221456 h 1331119"/>
                <a:gd name="connsiteX16" fmla="*/ 947738 w 2812257"/>
                <a:gd name="connsiteY16" fmla="*/ 183356 h 1331119"/>
                <a:gd name="connsiteX17" fmla="*/ 1169194 w 2812257"/>
                <a:gd name="connsiteY17" fmla="*/ 152400 h 1331119"/>
                <a:gd name="connsiteX18" fmla="*/ 1354932 w 2812257"/>
                <a:gd name="connsiteY18" fmla="*/ 126206 h 1331119"/>
                <a:gd name="connsiteX19" fmla="*/ 1478757 w 2812257"/>
                <a:gd name="connsiteY19" fmla="*/ 109537 h 1331119"/>
                <a:gd name="connsiteX20" fmla="*/ 1571625 w 2812257"/>
                <a:gd name="connsiteY20" fmla="*/ 88106 h 1331119"/>
                <a:gd name="connsiteX21" fmla="*/ 1733550 w 2812257"/>
                <a:gd name="connsiteY21" fmla="*/ 78581 h 1331119"/>
                <a:gd name="connsiteX22" fmla="*/ 2021682 w 2812257"/>
                <a:gd name="connsiteY22" fmla="*/ 54769 h 1331119"/>
                <a:gd name="connsiteX23" fmla="*/ 2257425 w 2812257"/>
                <a:gd name="connsiteY23" fmla="*/ 33337 h 1331119"/>
                <a:gd name="connsiteX24" fmla="*/ 2531269 w 2812257"/>
                <a:gd name="connsiteY24" fmla="*/ 2381 h 1331119"/>
                <a:gd name="connsiteX25" fmla="*/ 2557463 w 2812257"/>
                <a:gd name="connsiteY25" fmla="*/ 0 h 1331119"/>
                <a:gd name="connsiteX26" fmla="*/ 2607469 w 2812257"/>
                <a:gd name="connsiteY26" fmla="*/ 9525 h 1331119"/>
                <a:gd name="connsiteX27" fmla="*/ 2645569 w 2812257"/>
                <a:gd name="connsiteY27" fmla="*/ 28575 h 1331119"/>
                <a:gd name="connsiteX28" fmla="*/ 2671763 w 2812257"/>
                <a:gd name="connsiteY28" fmla="*/ 47625 h 1331119"/>
                <a:gd name="connsiteX29" fmla="*/ 2700338 w 2812257"/>
                <a:gd name="connsiteY29" fmla="*/ 73819 h 1331119"/>
                <a:gd name="connsiteX30" fmla="*/ 2719388 w 2812257"/>
                <a:gd name="connsiteY30" fmla="*/ 95250 h 1331119"/>
                <a:gd name="connsiteX31" fmla="*/ 2750344 w 2812257"/>
                <a:gd name="connsiteY31" fmla="*/ 133350 h 1331119"/>
                <a:gd name="connsiteX32" fmla="*/ 2783682 w 2812257"/>
                <a:gd name="connsiteY32" fmla="*/ 183356 h 1331119"/>
                <a:gd name="connsiteX33" fmla="*/ 2809875 w 2812257"/>
                <a:gd name="connsiteY33" fmla="*/ 238125 h 1331119"/>
                <a:gd name="connsiteX34" fmla="*/ 2812257 w 2812257"/>
                <a:gd name="connsiteY34" fmla="*/ 271462 h 1331119"/>
                <a:gd name="connsiteX35" fmla="*/ 2812257 w 2812257"/>
                <a:gd name="connsiteY35" fmla="*/ 309562 h 1331119"/>
                <a:gd name="connsiteX36" fmla="*/ 2790825 w 2812257"/>
                <a:gd name="connsiteY36" fmla="*/ 354806 h 1331119"/>
                <a:gd name="connsiteX37" fmla="*/ 2726532 w 2812257"/>
                <a:gd name="connsiteY37" fmla="*/ 466725 h 1331119"/>
                <a:gd name="connsiteX38" fmla="*/ 2721769 w 2812257"/>
                <a:gd name="connsiteY38" fmla="*/ 483394 h 1331119"/>
                <a:gd name="connsiteX39" fmla="*/ 2690813 w 2812257"/>
                <a:gd name="connsiteY39" fmla="*/ 676275 h 1331119"/>
                <a:gd name="connsiteX40" fmla="*/ 2662238 w 2812257"/>
                <a:gd name="connsiteY40" fmla="*/ 850106 h 1331119"/>
                <a:gd name="connsiteX41" fmla="*/ 2636044 w 2812257"/>
                <a:gd name="connsiteY41" fmla="*/ 1014412 h 1331119"/>
                <a:gd name="connsiteX42" fmla="*/ 2619375 w 2812257"/>
                <a:gd name="connsiteY42" fmla="*/ 1102519 h 1331119"/>
                <a:gd name="connsiteX43" fmla="*/ 2600325 w 2812257"/>
                <a:gd name="connsiteY43" fmla="*/ 1166812 h 1331119"/>
                <a:gd name="connsiteX44" fmla="*/ 2578894 w 2812257"/>
                <a:gd name="connsiteY44" fmla="*/ 1214437 h 1331119"/>
                <a:gd name="connsiteX45" fmla="*/ 2559844 w 2812257"/>
                <a:gd name="connsiteY45" fmla="*/ 1247775 h 1331119"/>
                <a:gd name="connsiteX46" fmla="*/ 2538413 w 2812257"/>
                <a:gd name="connsiteY46" fmla="*/ 1276350 h 1331119"/>
                <a:gd name="connsiteX47" fmla="*/ 2521744 w 2812257"/>
                <a:gd name="connsiteY47" fmla="*/ 1290637 h 1331119"/>
                <a:gd name="connsiteX48" fmla="*/ 2493169 w 2812257"/>
                <a:gd name="connsiteY48" fmla="*/ 1307306 h 1331119"/>
                <a:gd name="connsiteX49" fmla="*/ 2464594 w 2812257"/>
                <a:gd name="connsiteY49" fmla="*/ 1314450 h 1331119"/>
                <a:gd name="connsiteX50" fmla="*/ 2428875 w 2812257"/>
                <a:gd name="connsiteY50" fmla="*/ 1321594 h 1331119"/>
                <a:gd name="connsiteX51" fmla="*/ 2414588 w 2812257"/>
                <a:gd name="connsiteY51" fmla="*/ 1326356 h 1331119"/>
                <a:gd name="connsiteX52" fmla="*/ 2393157 w 2812257"/>
                <a:gd name="connsiteY52" fmla="*/ 1331119 h 1331119"/>
                <a:gd name="connsiteX53" fmla="*/ 2374107 w 2812257"/>
                <a:gd name="connsiteY53" fmla="*/ 1331119 h 1331119"/>
                <a:gd name="connsiteX54" fmla="*/ 2355057 w 2812257"/>
                <a:gd name="connsiteY54" fmla="*/ 1321594 h 1331119"/>
                <a:gd name="connsiteX55" fmla="*/ 2336007 w 2812257"/>
                <a:gd name="connsiteY55" fmla="*/ 1300162 h 1331119"/>
                <a:gd name="connsiteX56" fmla="*/ 2324100 w 2812257"/>
                <a:gd name="connsiteY56" fmla="*/ 1276350 h 1331119"/>
                <a:gd name="connsiteX57" fmla="*/ 2338388 w 2812257"/>
                <a:gd name="connsiteY57" fmla="*/ 1143000 h 1331119"/>
                <a:gd name="connsiteX58" fmla="*/ 2357438 w 2812257"/>
                <a:gd name="connsiteY58" fmla="*/ 1023937 h 1331119"/>
                <a:gd name="connsiteX59" fmla="*/ 2381250 w 2812257"/>
                <a:gd name="connsiteY59" fmla="*/ 869156 h 1331119"/>
                <a:gd name="connsiteX60" fmla="*/ 2412207 w 2812257"/>
                <a:gd name="connsiteY60" fmla="*/ 666750 h 1331119"/>
                <a:gd name="connsiteX61" fmla="*/ 2412207 w 2812257"/>
                <a:gd name="connsiteY61" fmla="*/ 607219 h 1331119"/>
                <a:gd name="connsiteX62" fmla="*/ 2416969 w 2812257"/>
                <a:gd name="connsiteY62" fmla="*/ 497681 h 1331119"/>
                <a:gd name="connsiteX63" fmla="*/ 2424113 w 2812257"/>
                <a:gd name="connsiteY63" fmla="*/ 407194 h 1331119"/>
                <a:gd name="connsiteX64" fmla="*/ 2431257 w 2812257"/>
                <a:gd name="connsiteY64" fmla="*/ 328612 h 1331119"/>
                <a:gd name="connsiteX65" fmla="*/ 2431257 w 2812257"/>
                <a:gd name="connsiteY65" fmla="*/ 300037 h 1331119"/>
                <a:gd name="connsiteX66" fmla="*/ 2426494 w 2812257"/>
                <a:gd name="connsiteY66" fmla="*/ 271462 h 1331119"/>
                <a:gd name="connsiteX67" fmla="*/ 2421732 w 2812257"/>
                <a:gd name="connsiteY67" fmla="*/ 242887 h 1331119"/>
                <a:gd name="connsiteX68" fmla="*/ 2412207 w 2812257"/>
                <a:gd name="connsiteY68" fmla="*/ 221456 h 1331119"/>
                <a:gd name="connsiteX69" fmla="*/ 2407444 w 2812257"/>
                <a:gd name="connsiteY69" fmla="*/ 209550 h 1331119"/>
                <a:gd name="connsiteX70" fmla="*/ 2395538 w 2812257"/>
                <a:gd name="connsiteY70" fmla="*/ 197644 h 1331119"/>
                <a:gd name="connsiteX71" fmla="*/ 2369344 w 2812257"/>
                <a:gd name="connsiteY71" fmla="*/ 185737 h 1331119"/>
                <a:gd name="connsiteX72" fmla="*/ 2347913 w 2812257"/>
                <a:gd name="connsiteY72" fmla="*/ 180975 h 1331119"/>
                <a:gd name="connsiteX73" fmla="*/ 2295525 w 2812257"/>
                <a:gd name="connsiteY73" fmla="*/ 185737 h 1331119"/>
                <a:gd name="connsiteX74" fmla="*/ 2109788 w 2812257"/>
                <a:gd name="connsiteY74" fmla="*/ 204787 h 1331119"/>
                <a:gd name="connsiteX75" fmla="*/ 1883569 w 2812257"/>
                <a:gd name="connsiteY75" fmla="*/ 228600 h 1331119"/>
                <a:gd name="connsiteX76" fmla="*/ 1685925 w 2812257"/>
                <a:gd name="connsiteY76" fmla="*/ 250031 h 1331119"/>
                <a:gd name="connsiteX77" fmla="*/ 1421607 w 2812257"/>
                <a:gd name="connsiteY77" fmla="*/ 280987 h 1331119"/>
                <a:gd name="connsiteX78" fmla="*/ 1314450 w 2812257"/>
                <a:gd name="connsiteY78" fmla="*/ 292894 h 1331119"/>
                <a:gd name="connsiteX79" fmla="*/ 1031082 w 2812257"/>
                <a:gd name="connsiteY79" fmla="*/ 338137 h 1331119"/>
                <a:gd name="connsiteX80" fmla="*/ 883444 w 2812257"/>
                <a:gd name="connsiteY80" fmla="*/ 359569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12257" h="1331119">
                  <a:moveTo>
                    <a:pt x="883444" y="359569"/>
                  </a:moveTo>
                  <a:lnTo>
                    <a:pt x="711994" y="383381"/>
                  </a:lnTo>
                  <a:lnTo>
                    <a:pt x="583407" y="402431"/>
                  </a:lnTo>
                  <a:lnTo>
                    <a:pt x="445294" y="421481"/>
                  </a:lnTo>
                  <a:lnTo>
                    <a:pt x="309563" y="440531"/>
                  </a:lnTo>
                  <a:lnTo>
                    <a:pt x="266700" y="445294"/>
                  </a:lnTo>
                  <a:lnTo>
                    <a:pt x="219075" y="445294"/>
                  </a:lnTo>
                  <a:lnTo>
                    <a:pt x="71438" y="447675"/>
                  </a:lnTo>
                  <a:lnTo>
                    <a:pt x="0" y="259556"/>
                  </a:lnTo>
                  <a:lnTo>
                    <a:pt x="54769" y="273844"/>
                  </a:lnTo>
                  <a:lnTo>
                    <a:pt x="107157" y="285750"/>
                  </a:lnTo>
                  <a:lnTo>
                    <a:pt x="152400" y="290512"/>
                  </a:lnTo>
                  <a:lnTo>
                    <a:pt x="214313" y="290512"/>
                  </a:lnTo>
                  <a:lnTo>
                    <a:pt x="330994" y="278606"/>
                  </a:lnTo>
                  <a:lnTo>
                    <a:pt x="526257" y="247650"/>
                  </a:lnTo>
                  <a:lnTo>
                    <a:pt x="666750" y="221456"/>
                  </a:lnTo>
                  <a:lnTo>
                    <a:pt x="947738" y="183356"/>
                  </a:lnTo>
                  <a:lnTo>
                    <a:pt x="1169194" y="152400"/>
                  </a:lnTo>
                  <a:lnTo>
                    <a:pt x="1354932" y="126206"/>
                  </a:lnTo>
                  <a:lnTo>
                    <a:pt x="1478757" y="109537"/>
                  </a:lnTo>
                  <a:lnTo>
                    <a:pt x="1571625" y="88106"/>
                  </a:lnTo>
                  <a:lnTo>
                    <a:pt x="1733550" y="78581"/>
                  </a:lnTo>
                  <a:lnTo>
                    <a:pt x="2021682" y="54769"/>
                  </a:lnTo>
                  <a:lnTo>
                    <a:pt x="2257425" y="33337"/>
                  </a:lnTo>
                  <a:lnTo>
                    <a:pt x="2531269" y="2381"/>
                  </a:lnTo>
                  <a:lnTo>
                    <a:pt x="2557463" y="0"/>
                  </a:lnTo>
                  <a:lnTo>
                    <a:pt x="2607469" y="9525"/>
                  </a:lnTo>
                  <a:lnTo>
                    <a:pt x="2645569" y="28575"/>
                  </a:lnTo>
                  <a:lnTo>
                    <a:pt x="2671763" y="47625"/>
                  </a:lnTo>
                  <a:lnTo>
                    <a:pt x="2700338" y="73819"/>
                  </a:lnTo>
                  <a:lnTo>
                    <a:pt x="2719388" y="95250"/>
                  </a:lnTo>
                  <a:lnTo>
                    <a:pt x="2750344" y="133350"/>
                  </a:lnTo>
                  <a:lnTo>
                    <a:pt x="2783682" y="183356"/>
                  </a:lnTo>
                  <a:lnTo>
                    <a:pt x="2809875" y="238125"/>
                  </a:lnTo>
                  <a:lnTo>
                    <a:pt x="2812257" y="271462"/>
                  </a:lnTo>
                  <a:lnTo>
                    <a:pt x="2812257" y="309562"/>
                  </a:lnTo>
                  <a:lnTo>
                    <a:pt x="2790825" y="354806"/>
                  </a:lnTo>
                  <a:lnTo>
                    <a:pt x="2726532" y="466725"/>
                  </a:lnTo>
                  <a:lnTo>
                    <a:pt x="2721769" y="483394"/>
                  </a:lnTo>
                  <a:lnTo>
                    <a:pt x="2690813" y="676275"/>
                  </a:lnTo>
                  <a:lnTo>
                    <a:pt x="2662238" y="850106"/>
                  </a:lnTo>
                  <a:lnTo>
                    <a:pt x="2636044" y="1014412"/>
                  </a:lnTo>
                  <a:lnTo>
                    <a:pt x="2619375" y="1102519"/>
                  </a:lnTo>
                  <a:lnTo>
                    <a:pt x="2600325" y="1166812"/>
                  </a:lnTo>
                  <a:lnTo>
                    <a:pt x="2578894" y="1214437"/>
                  </a:lnTo>
                  <a:lnTo>
                    <a:pt x="2559844" y="1247775"/>
                  </a:lnTo>
                  <a:lnTo>
                    <a:pt x="2538413" y="1276350"/>
                  </a:lnTo>
                  <a:lnTo>
                    <a:pt x="2521744" y="1290637"/>
                  </a:lnTo>
                  <a:lnTo>
                    <a:pt x="2493169" y="1307306"/>
                  </a:lnTo>
                  <a:lnTo>
                    <a:pt x="2464594" y="1314450"/>
                  </a:lnTo>
                  <a:lnTo>
                    <a:pt x="2428875" y="1321594"/>
                  </a:lnTo>
                  <a:lnTo>
                    <a:pt x="2414588" y="1326356"/>
                  </a:lnTo>
                  <a:lnTo>
                    <a:pt x="2393157" y="1331119"/>
                  </a:lnTo>
                  <a:lnTo>
                    <a:pt x="2374107" y="1331119"/>
                  </a:lnTo>
                  <a:lnTo>
                    <a:pt x="2355057" y="1321594"/>
                  </a:lnTo>
                  <a:lnTo>
                    <a:pt x="2336007" y="1300162"/>
                  </a:lnTo>
                  <a:lnTo>
                    <a:pt x="2324100" y="1276350"/>
                  </a:lnTo>
                  <a:lnTo>
                    <a:pt x="2338388" y="1143000"/>
                  </a:lnTo>
                  <a:lnTo>
                    <a:pt x="2357438" y="1023937"/>
                  </a:lnTo>
                  <a:lnTo>
                    <a:pt x="2381250" y="869156"/>
                  </a:lnTo>
                  <a:lnTo>
                    <a:pt x="2412207" y="666750"/>
                  </a:lnTo>
                  <a:lnTo>
                    <a:pt x="2412207" y="607219"/>
                  </a:lnTo>
                  <a:lnTo>
                    <a:pt x="2416969" y="497681"/>
                  </a:lnTo>
                  <a:lnTo>
                    <a:pt x="2424113" y="407194"/>
                  </a:lnTo>
                  <a:lnTo>
                    <a:pt x="2431257" y="328612"/>
                  </a:lnTo>
                  <a:lnTo>
                    <a:pt x="2431257" y="300037"/>
                  </a:lnTo>
                  <a:lnTo>
                    <a:pt x="2426494" y="271462"/>
                  </a:lnTo>
                  <a:lnTo>
                    <a:pt x="2421732" y="242887"/>
                  </a:lnTo>
                  <a:lnTo>
                    <a:pt x="2412207" y="221456"/>
                  </a:lnTo>
                  <a:lnTo>
                    <a:pt x="2407444" y="209550"/>
                  </a:lnTo>
                  <a:lnTo>
                    <a:pt x="2395538" y="197644"/>
                  </a:lnTo>
                  <a:lnTo>
                    <a:pt x="2369344" y="185737"/>
                  </a:lnTo>
                  <a:lnTo>
                    <a:pt x="2347913" y="180975"/>
                  </a:lnTo>
                  <a:lnTo>
                    <a:pt x="2295525" y="185737"/>
                  </a:lnTo>
                  <a:lnTo>
                    <a:pt x="2109788" y="204787"/>
                  </a:lnTo>
                  <a:lnTo>
                    <a:pt x="1883569" y="228600"/>
                  </a:lnTo>
                  <a:lnTo>
                    <a:pt x="1685925" y="250031"/>
                  </a:lnTo>
                  <a:lnTo>
                    <a:pt x="1421607" y="280987"/>
                  </a:lnTo>
                  <a:lnTo>
                    <a:pt x="1314450" y="292894"/>
                  </a:lnTo>
                  <a:lnTo>
                    <a:pt x="1031082" y="338137"/>
                  </a:lnTo>
                  <a:lnTo>
                    <a:pt x="8834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38">
              <a:extLst>
                <a:ext uri="{FF2B5EF4-FFF2-40B4-BE49-F238E27FC236}">
                  <a16:creationId xmlns:a16="http://schemas.microsoft.com/office/drawing/2014/main" id="{245609F1-8C0D-4E20-B807-F187A8B5796F}"/>
                </a:ext>
              </a:extLst>
            </p:cNvPr>
            <p:cNvSpPr/>
            <p:nvPr/>
          </p:nvSpPr>
          <p:spPr>
            <a:xfrm>
              <a:off x="4903788" y="3201988"/>
              <a:ext cx="400050" cy="1000125"/>
            </a:xfrm>
            <a:custGeom>
              <a:avLst/>
              <a:gdLst>
                <a:gd name="connsiteX0" fmla="*/ 142875 w 400050"/>
                <a:gd name="connsiteY0" fmla="*/ 754857 h 1000125"/>
                <a:gd name="connsiteX1" fmla="*/ 138112 w 400050"/>
                <a:gd name="connsiteY1" fmla="*/ 695325 h 1000125"/>
                <a:gd name="connsiteX2" fmla="*/ 133350 w 400050"/>
                <a:gd name="connsiteY2" fmla="*/ 638175 h 1000125"/>
                <a:gd name="connsiteX3" fmla="*/ 128587 w 400050"/>
                <a:gd name="connsiteY3" fmla="*/ 585788 h 1000125"/>
                <a:gd name="connsiteX4" fmla="*/ 133350 w 400050"/>
                <a:gd name="connsiteY4" fmla="*/ 442913 h 1000125"/>
                <a:gd name="connsiteX5" fmla="*/ 130969 w 400050"/>
                <a:gd name="connsiteY5" fmla="*/ 388144 h 1000125"/>
                <a:gd name="connsiteX6" fmla="*/ 130969 w 400050"/>
                <a:gd name="connsiteY6" fmla="*/ 357188 h 1000125"/>
                <a:gd name="connsiteX7" fmla="*/ 126206 w 400050"/>
                <a:gd name="connsiteY7" fmla="*/ 314325 h 1000125"/>
                <a:gd name="connsiteX8" fmla="*/ 119062 w 400050"/>
                <a:gd name="connsiteY8" fmla="*/ 259557 h 1000125"/>
                <a:gd name="connsiteX9" fmla="*/ 109537 w 400050"/>
                <a:gd name="connsiteY9" fmla="*/ 211932 h 1000125"/>
                <a:gd name="connsiteX10" fmla="*/ 100012 w 400050"/>
                <a:gd name="connsiteY10" fmla="*/ 178594 h 1000125"/>
                <a:gd name="connsiteX11" fmla="*/ 85725 w 400050"/>
                <a:gd name="connsiteY11" fmla="*/ 140494 h 1000125"/>
                <a:gd name="connsiteX12" fmla="*/ 66675 w 400050"/>
                <a:gd name="connsiteY12" fmla="*/ 109538 h 1000125"/>
                <a:gd name="connsiteX13" fmla="*/ 0 w 400050"/>
                <a:gd name="connsiteY13" fmla="*/ 42863 h 1000125"/>
                <a:gd name="connsiteX14" fmla="*/ 297656 w 400050"/>
                <a:gd name="connsiteY14" fmla="*/ 0 h 1000125"/>
                <a:gd name="connsiteX15" fmla="*/ 364331 w 400050"/>
                <a:gd name="connsiteY15" fmla="*/ 78582 h 1000125"/>
                <a:gd name="connsiteX16" fmla="*/ 383381 w 400050"/>
                <a:gd name="connsiteY16" fmla="*/ 104775 h 1000125"/>
                <a:gd name="connsiteX17" fmla="*/ 397669 w 400050"/>
                <a:gd name="connsiteY17" fmla="*/ 133350 h 1000125"/>
                <a:gd name="connsiteX18" fmla="*/ 400050 w 400050"/>
                <a:gd name="connsiteY18" fmla="*/ 152400 h 1000125"/>
                <a:gd name="connsiteX19" fmla="*/ 397669 w 400050"/>
                <a:gd name="connsiteY19" fmla="*/ 171450 h 1000125"/>
                <a:gd name="connsiteX20" fmla="*/ 378619 w 400050"/>
                <a:gd name="connsiteY20" fmla="*/ 269082 h 1000125"/>
                <a:gd name="connsiteX21" fmla="*/ 357187 w 400050"/>
                <a:gd name="connsiteY21" fmla="*/ 395288 h 1000125"/>
                <a:gd name="connsiteX22" fmla="*/ 354806 w 400050"/>
                <a:gd name="connsiteY22" fmla="*/ 683419 h 1000125"/>
                <a:gd name="connsiteX23" fmla="*/ 357187 w 400050"/>
                <a:gd name="connsiteY23" fmla="*/ 983457 h 1000125"/>
                <a:gd name="connsiteX24" fmla="*/ 161925 w 400050"/>
                <a:gd name="connsiteY24" fmla="*/ 1000125 h 1000125"/>
                <a:gd name="connsiteX25" fmla="*/ 142875 w 400050"/>
                <a:gd name="connsiteY25" fmla="*/ 754857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000125">
                  <a:moveTo>
                    <a:pt x="142875" y="754857"/>
                  </a:moveTo>
                  <a:lnTo>
                    <a:pt x="138112" y="695325"/>
                  </a:lnTo>
                  <a:lnTo>
                    <a:pt x="133350" y="638175"/>
                  </a:lnTo>
                  <a:lnTo>
                    <a:pt x="128587" y="585788"/>
                  </a:lnTo>
                  <a:lnTo>
                    <a:pt x="133350" y="442913"/>
                  </a:lnTo>
                  <a:cubicBezTo>
                    <a:pt x="132556" y="424657"/>
                    <a:pt x="131763" y="406400"/>
                    <a:pt x="130969" y="388144"/>
                  </a:cubicBezTo>
                  <a:lnTo>
                    <a:pt x="130969" y="357188"/>
                  </a:lnTo>
                  <a:lnTo>
                    <a:pt x="126206" y="314325"/>
                  </a:lnTo>
                  <a:lnTo>
                    <a:pt x="119062" y="259557"/>
                  </a:lnTo>
                  <a:lnTo>
                    <a:pt x="109537" y="211932"/>
                  </a:lnTo>
                  <a:lnTo>
                    <a:pt x="100012" y="178594"/>
                  </a:lnTo>
                  <a:lnTo>
                    <a:pt x="85725" y="140494"/>
                  </a:lnTo>
                  <a:lnTo>
                    <a:pt x="66675" y="109538"/>
                  </a:lnTo>
                  <a:lnTo>
                    <a:pt x="0" y="42863"/>
                  </a:lnTo>
                  <a:lnTo>
                    <a:pt x="297656" y="0"/>
                  </a:lnTo>
                  <a:lnTo>
                    <a:pt x="364331" y="78582"/>
                  </a:lnTo>
                  <a:lnTo>
                    <a:pt x="383381" y="104775"/>
                  </a:lnTo>
                  <a:lnTo>
                    <a:pt x="397669" y="133350"/>
                  </a:lnTo>
                  <a:lnTo>
                    <a:pt x="400050" y="152400"/>
                  </a:lnTo>
                  <a:lnTo>
                    <a:pt x="397669" y="171450"/>
                  </a:lnTo>
                  <a:lnTo>
                    <a:pt x="378619" y="269082"/>
                  </a:lnTo>
                  <a:lnTo>
                    <a:pt x="357187" y="395288"/>
                  </a:lnTo>
                  <a:cubicBezTo>
                    <a:pt x="356393" y="491332"/>
                    <a:pt x="355600" y="587375"/>
                    <a:pt x="354806" y="683419"/>
                  </a:cubicBezTo>
                  <a:cubicBezTo>
                    <a:pt x="355600" y="783432"/>
                    <a:pt x="356393" y="883444"/>
                    <a:pt x="357187" y="983457"/>
                  </a:cubicBezTo>
                  <a:lnTo>
                    <a:pt x="161925" y="1000125"/>
                  </a:lnTo>
                  <a:lnTo>
                    <a:pt x="142875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37">
              <a:extLst>
                <a:ext uri="{FF2B5EF4-FFF2-40B4-BE49-F238E27FC236}">
                  <a16:creationId xmlns:a16="http://schemas.microsoft.com/office/drawing/2014/main" id="{81868256-1B6A-40CA-AD88-1CB9E0BE853C}"/>
                </a:ext>
              </a:extLst>
            </p:cNvPr>
            <p:cNvSpPr/>
            <p:nvPr/>
          </p:nvSpPr>
          <p:spPr>
            <a:xfrm>
              <a:off x="4033838" y="3503613"/>
              <a:ext cx="2346325" cy="393700"/>
            </a:xfrm>
            <a:custGeom>
              <a:avLst/>
              <a:gdLst>
                <a:gd name="connsiteX0" fmla="*/ 1816893 w 2345531"/>
                <a:gd name="connsiteY0" fmla="*/ 23812 h 395287"/>
                <a:gd name="connsiteX1" fmla="*/ 1600200 w 2345531"/>
                <a:gd name="connsiteY1" fmla="*/ 45244 h 395287"/>
                <a:gd name="connsiteX2" fmla="*/ 1435893 w 2345531"/>
                <a:gd name="connsiteY2" fmla="*/ 61912 h 395287"/>
                <a:gd name="connsiteX3" fmla="*/ 1269206 w 2345531"/>
                <a:gd name="connsiteY3" fmla="*/ 78581 h 395287"/>
                <a:gd name="connsiteX4" fmla="*/ 1193006 w 2345531"/>
                <a:gd name="connsiteY4" fmla="*/ 85725 h 395287"/>
                <a:gd name="connsiteX5" fmla="*/ 1026318 w 2345531"/>
                <a:gd name="connsiteY5" fmla="*/ 121444 h 395287"/>
                <a:gd name="connsiteX6" fmla="*/ 947737 w 2345531"/>
                <a:gd name="connsiteY6" fmla="*/ 135731 h 395287"/>
                <a:gd name="connsiteX7" fmla="*/ 816768 w 2345531"/>
                <a:gd name="connsiteY7" fmla="*/ 159544 h 395287"/>
                <a:gd name="connsiteX8" fmla="*/ 616743 w 2345531"/>
                <a:gd name="connsiteY8" fmla="*/ 188119 h 395287"/>
                <a:gd name="connsiteX9" fmla="*/ 497681 w 2345531"/>
                <a:gd name="connsiteY9" fmla="*/ 200025 h 395287"/>
                <a:gd name="connsiteX10" fmla="*/ 392906 w 2345531"/>
                <a:gd name="connsiteY10" fmla="*/ 209550 h 395287"/>
                <a:gd name="connsiteX11" fmla="*/ 302418 w 2345531"/>
                <a:gd name="connsiteY11" fmla="*/ 214312 h 395287"/>
                <a:gd name="connsiteX12" fmla="*/ 240506 w 2345531"/>
                <a:gd name="connsiteY12" fmla="*/ 216694 h 395287"/>
                <a:gd name="connsiteX13" fmla="*/ 209550 w 2345531"/>
                <a:gd name="connsiteY13" fmla="*/ 214312 h 395287"/>
                <a:gd name="connsiteX14" fmla="*/ 152400 w 2345531"/>
                <a:gd name="connsiteY14" fmla="*/ 207169 h 395287"/>
                <a:gd name="connsiteX15" fmla="*/ 0 w 2345531"/>
                <a:gd name="connsiteY15" fmla="*/ 185737 h 395287"/>
                <a:gd name="connsiteX16" fmla="*/ 28575 w 2345531"/>
                <a:gd name="connsiteY16" fmla="*/ 338137 h 395287"/>
                <a:gd name="connsiteX17" fmla="*/ 152400 w 2345531"/>
                <a:gd name="connsiteY17" fmla="*/ 369094 h 395287"/>
                <a:gd name="connsiteX18" fmla="*/ 242887 w 2345531"/>
                <a:gd name="connsiteY18" fmla="*/ 395287 h 395287"/>
                <a:gd name="connsiteX19" fmla="*/ 273843 w 2345531"/>
                <a:gd name="connsiteY19" fmla="*/ 392906 h 395287"/>
                <a:gd name="connsiteX20" fmla="*/ 409575 w 2345531"/>
                <a:gd name="connsiteY20" fmla="*/ 376237 h 395287"/>
                <a:gd name="connsiteX21" fmla="*/ 569118 w 2345531"/>
                <a:gd name="connsiteY21" fmla="*/ 357187 h 395287"/>
                <a:gd name="connsiteX22" fmla="*/ 759618 w 2345531"/>
                <a:gd name="connsiteY22" fmla="*/ 333375 h 395287"/>
                <a:gd name="connsiteX23" fmla="*/ 923925 w 2345531"/>
                <a:gd name="connsiteY23" fmla="*/ 314325 h 395287"/>
                <a:gd name="connsiteX24" fmla="*/ 1031081 w 2345531"/>
                <a:gd name="connsiteY24" fmla="*/ 302419 h 395287"/>
                <a:gd name="connsiteX25" fmla="*/ 1262062 w 2345531"/>
                <a:gd name="connsiteY25" fmla="*/ 280987 h 395287"/>
                <a:gd name="connsiteX26" fmla="*/ 1471612 w 2345531"/>
                <a:gd name="connsiteY26" fmla="*/ 261937 h 395287"/>
                <a:gd name="connsiteX27" fmla="*/ 1700212 w 2345531"/>
                <a:gd name="connsiteY27" fmla="*/ 238125 h 395287"/>
                <a:gd name="connsiteX28" fmla="*/ 1895475 w 2345531"/>
                <a:gd name="connsiteY28" fmla="*/ 219075 h 395287"/>
                <a:gd name="connsiteX29" fmla="*/ 2126456 w 2345531"/>
                <a:gd name="connsiteY29" fmla="*/ 195262 h 395287"/>
                <a:gd name="connsiteX30" fmla="*/ 2171700 w 2345531"/>
                <a:gd name="connsiteY30" fmla="*/ 185737 h 395287"/>
                <a:gd name="connsiteX31" fmla="*/ 2228850 w 2345531"/>
                <a:gd name="connsiteY31" fmla="*/ 166687 h 395287"/>
                <a:gd name="connsiteX32" fmla="*/ 2333625 w 2345531"/>
                <a:gd name="connsiteY32" fmla="*/ 138112 h 395287"/>
                <a:gd name="connsiteX33" fmla="*/ 2345531 w 2345531"/>
                <a:gd name="connsiteY33" fmla="*/ 135731 h 395287"/>
                <a:gd name="connsiteX34" fmla="*/ 2345531 w 2345531"/>
                <a:gd name="connsiteY34" fmla="*/ 57150 h 395287"/>
                <a:gd name="connsiteX35" fmla="*/ 2255043 w 2345531"/>
                <a:gd name="connsiteY35" fmla="*/ 33337 h 395287"/>
                <a:gd name="connsiteX36" fmla="*/ 2197893 w 2345531"/>
                <a:gd name="connsiteY36" fmla="*/ 16669 h 395287"/>
                <a:gd name="connsiteX37" fmla="*/ 2150268 w 2345531"/>
                <a:gd name="connsiteY37" fmla="*/ 7144 h 395287"/>
                <a:gd name="connsiteX38" fmla="*/ 2093118 w 2345531"/>
                <a:gd name="connsiteY38" fmla="*/ 0 h 395287"/>
                <a:gd name="connsiteX39" fmla="*/ 2043112 w 2345531"/>
                <a:gd name="connsiteY39" fmla="*/ 0 h 395287"/>
                <a:gd name="connsiteX40" fmla="*/ 1993106 w 2345531"/>
                <a:gd name="connsiteY40" fmla="*/ 0 h 395287"/>
                <a:gd name="connsiteX41" fmla="*/ 1931193 w 2345531"/>
                <a:gd name="connsiteY41" fmla="*/ 7144 h 395287"/>
                <a:gd name="connsiteX42" fmla="*/ 1878806 w 2345531"/>
                <a:gd name="connsiteY42" fmla="*/ 16669 h 395287"/>
                <a:gd name="connsiteX43" fmla="*/ 1816893 w 2345531"/>
                <a:gd name="connsiteY43" fmla="*/ 23812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5531" h="395287">
                  <a:moveTo>
                    <a:pt x="1816893" y="23812"/>
                  </a:moveTo>
                  <a:lnTo>
                    <a:pt x="1600200" y="45244"/>
                  </a:lnTo>
                  <a:lnTo>
                    <a:pt x="1435893" y="61912"/>
                  </a:lnTo>
                  <a:lnTo>
                    <a:pt x="1269206" y="78581"/>
                  </a:lnTo>
                  <a:lnTo>
                    <a:pt x="1193006" y="85725"/>
                  </a:lnTo>
                  <a:lnTo>
                    <a:pt x="1026318" y="121444"/>
                  </a:lnTo>
                  <a:lnTo>
                    <a:pt x="947737" y="135731"/>
                  </a:lnTo>
                  <a:lnTo>
                    <a:pt x="816768" y="159544"/>
                  </a:lnTo>
                  <a:lnTo>
                    <a:pt x="616743" y="188119"/>
                  </a:lnTo>
                  <a:lnTo>
                    <a:pt x="497681" y="200025"/>
                  </a:lnTo>
                  <a:lnTo>
                    <a:pt x="392906" y="209550"/>
                  </a:lnTo>
                  <a:lnTo>
                    <a:pt x="302418" y="214312"/>
                  </a:lnTo>
                  <a:lnTo>
                    <a:pt x="240506" y="216694"/>
                  </a:lnTo>
                  <a:lnTo>
                    <a:pt x="209550" y="214312"/>
                  </a:lnTo>
                  <a:lnTo>
                    <a:pt x="152400" y="207169"/>
                  </a:lnTo>
                  <a:lnTo>
                    <a:pt x="0" y="185737"/>
                  </a:lnTo>
                  <a:lnTo>
                    <a:pt x="28575" y="338137"/>
                  </a:lnTo>
                  <a:lnTo>
                    <a:pt x="152400" y="369094"/>
                  </a:lnTo>
                  <a:lnTo>
                    <a:pt x="242887" y="395287"/>
                  </a:lnTo>
                  <a:lnTo>
                    <a:pt x="273843" y="392906"/>
                  </a:lnTo>
                  <a:lnTo>
                    <a:pt x="409575" y="376237"/>
                  </a:lnTo>
                  <a:lnTo>
                    <a:pt x="569118" y="357187"/>
                  </a:lnTo>
                  <a:lnTo>
                    <a:pt x="759618" y="333375"/>
                  </a:lnTo>
                  <a:lnTo>
                    <a:pt x="923925" y="314325"/>
                  </a:lnTo>
                  <a:lnTo>
                    <a:pt x="1031081" y="302419"/>
                  </a:lnTo>
                  <a:lnTo>
                    <a:pt x="1262062" y="280987"/>
                  </a:lnTo>
                  <a:lnTo>
                    <a:pt x="1471612" y="261937"/>
                  </a:lnTo>
                  <a:lnTo>
                    <a:pt x="1700212" y="238125"/>
                  </a:lnTo>
                  <a:lnTo>
                    <a:pt x="1895475" y="219075"/>
                  </a:lnTo>
                  <a:lnTo>
                    <a:pt x="2126456" y="195262"/>
                  </a:lnTo>
                  <a:lnTo>
                    <a:pt x="2171700" y="185737"/>
                  </a:lnTo>
                  <a:lnTo>
                    <a:pt x="2228850" y="166687"/>
                  </a:lnTo>
                  <a:lnTo>
                    <a:pt x="2333625" y="138112"/>
                  </a:lnTo>
                  <a:lnTo>
                    <a:pt x="2345531" y="135731"/>
                  </a:lnTo>
                  <a:lnTo>
                    <a:pt x="2345531" y="57150"/>
                  </a:lnTo>
                  <a:lnTo>
                    <a:pt x="2255043" y="33337"/>
                  </a:lnTo>
                  <a:lnTo>
                    <a:pt x="2197893" y="16669"/>
                  </a:lnTo>
                  <a:lnTo>
                    <a:pt x="2150268" y="7144"/>
                  </a:lnTo>
                  <a:lnTo>
                    <a:pt x="2093118" y="0"/>
                  </a:lnTo>
                  <a:lnTo>
                    <a:pt x="2043112" y="0"/>
                  </a:lnTo>
                  <a:lnTo>
                    <a:pt x="1993106" y="0"/>
                  </a:lnTo>
                  <a:lnTo>
                    <a:pt x="1931193" y="7144"/>
                  </a:lnTo>
                  <a:lnTo>
                    <a:pt x="1878806" y="16669"/>
                  </a:lnTo>
                  <a:lnTo>
                    <a:pt x="1816893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39">
              <a:extLst>
                <a:ext uri="{FF2B5EF4-FFF2-40B4-BE49-F238E27FC236}">
                  <a16:creationId xmlns:a16="http://schemas.microsoft.com/office/drawing/2014/main" id="{CBFCCC4A-A522-448B-B939-D841A73D192A}"/>
                </a:ext>
              </a:extLst>
            </p:cNvPr>
            <p:cNvSpPr/>
            <p:nvPr/>
          </p:nvSpPr>
          <p:spPr>
            <a:xfrm>
              <a:off x="4138613" y="4010025"/>
              <a:ext cx="2157412" cy="363538"/>
            </a:xfrm>
            <a:custGeom>
              <a:avLst/>
              <a:gdLst>
                <a:gd name="connsiteX0" fmla="*/ 1528762 w 2157412"/>
                <a:gd name="connsiteY0" fmla="*/ 250031 h 364331"/>
                <a:gd name="connsiteX1" fmla="*/ 1347787 w 2157412"/>
                <a:gd name="connsiteY1" fmla="*/ 259556 h 364331"/>
                <a:gd name="connsiteX2" fmla="*/ 1152525 w 2157412"/>
                <a:gd name="connsiteY2" fmla="*/ 269081 h 364331"/>
                <a:gd name="connsiteX3" fmla="*/ 969168 w 2157412"/>
                <a:gd name="connsiteY3" fmla="*/ 283369 h 364331"/>
                <a:gd name="connsiteX4" fmla="*/ 764381 w 2157412"/>
                <a:gd name="connsiteY4" fmla="*/ 300038 h 364331"/>
                <a:gd name="connsiteX5" fmla="*/ 542925 w 2157412"/>
                <a:gd name="connsiteY5" fmla="*/ 321469 h 364331"/>
                <a:gd name="connsiteX6" fmla="*/ 376237 w 2157412"/>
                <a:gd name="connsiteY6" fmla="*/ 340519 h 364331"/>
                <a:gd name="connsiteX7" fmla="*/ 238125 w 2157412"/>
                <a:gd name="connsiteY7" fmla="*/ 359569 h 364331"/>
                <a:gd name="connsiteX8" fmla="*/ 190500 w 2157412"/>
                <a:gd name="connsiteY8" fmla="*/ 364331 h 364331"/>
                <a:gd name="connsiteX9" fmla="*/ 169068 w 2157412"/>
                <a:gd name="connsiteY9" fmla="*/ 364331 h 364331"/>
                <a:gd name="connsiteX10" fmla="*/ 140493 w 2157412"/>
                <a:gd name="connsiteY10" fmla="*/ 361950 h 364331"/>
                <a:gd name="connsiteX11" fmla="*/ 111918 w 2157412"/>
                <a:gd name="connsiteY11" fmla="*/ 354806 h 364331"/>
                <a:gd name="connsiteX12" fmla="*/ 85725 w 2157412"/>
                <a:gd name="connsiteY12" fmla="*/ 342900 h 364331"/>
                <a:gd name="connsiteX13" fmla="*/ 52387 w 2157412"/>
                <a:gd name="connsiteY13" fmla="*/ 330994 h 364331"/>
                <a:gd name="connsiteX14" fmla="*/ 2381 w 2157412"/>
                <a:gd name="connsiteY14" fmla="*/ 330994 h 364331"/>
                <a:gd name="connsiteX15" fmla="*/ 0 w 2157412"/>
                <a:gd name="connsiteY15" fmla="*/ 192881 h 364331"/>
                <a:gd name="connsiteX16" fmla="*/ 73818 w 2157412"/>
                <a:gd name="connsiteY16" fmla="*/ 204788 h 364331"/>
                <a:gd name="connsiteX17" fmla="*/ 133350 w 2157412"/>
                <a:gd name="connsiteY17" fmla="*/ 211931 h 364331"/>
                <a:gd name="connsiteX18" fmla="*/ 183356 w 2157412"/>
                <a:gd name="connsiteY18" fmla="*/ 211931 h 364331"/>
                <a:gd name="connsiteX19" fmla="*/ 280987 w 2157412"/>
                <a:gd name="connsiteY19" fmla="*/ 200025 h 364331"/>
                <a:gd name="connsiteX20" fmla="*/ 445293 w 2157412"/>
                <a:gd name="connsiteY20" fmla="*/ 176213 h 364331"/>
                <a:gd name="connsiteX21" fmla="*/ 723900 w 2157412"/>
                <a:gd name="connsiteY21" fmla="*/ 138113 h 364331"/>
                <a:gd name="connsiteX22" fmla="*/ 950118 w 2157412"/>
                <a:gd name="connsiteY22" fmla="*/ 107156 h 364331"/>
                <a:gd name="connsiteX23" fmla="*/ 1212056 w 2157412"/>
                <a:gd name="connsiteY23" fmla="*/ 78581 h 364331"/>
                <a:gd name="connsiteX24" fmla="*/ 1390650 w 2157412"/>
                <a:gd name="connsiteY24" fmla="*/ 64294 h 364331"/>
                <a:gd name="connsiteX25" fmla="*/ 1564481 w 2157412"/>
                <a:gd name="connsiteY25" fmla="*/ 50006 h 364331"/>
                <a:gd name="connsiteX26" fmla="*/ 1650206 w 2157412"/>
                <a:gd name="connsiteY26" fmla="*/ 45244 h 364331"/>
                <a:gd name="connsiteX27" fmla="*/ 1735931 w 2157412"/>
                <a:gd name="connsiteY27" fmla="*/ 30956 h 364331"/>
                <a:gd name="connsiteX28" fmla="*/ 1821656 w 2157412"/>
                <a:gd name="connsiteY28" fmla="*/ 11906 h 364331"/>
                <a:gd name="connsiteX29" fmla="*/ 1854993 w 2157412"/>
                <a:gd name="connsiteY29" fmla="*/ 0 h 364331"/>
                <a:gd name="connsiteX30" fmla="*/ 1909762 w 2157412"/>
                <a:gd name="connsiteY30" fmla="*/ 2381 h 364331"/>
                <a:gd name="connsiteX31" fmla="*/ 1981200 w 2157412"/>
                <a:gd name="connsiteY31" fmla="*/ 19050 h 364331"/>
                <a:gd name="connsiteX32" fmla="*/ 2045493 w 2157412"/>
                <a:gd name="connsiteY32" fmla="*/ 40481 h 364331"/>
                <a:gd name="connsiteX33" fmla="*/ 2157412 w 2157412"/>
                <a:gd name="connsiteY33" fmla="*/ 92869 h 364331"/>
                <a:gd name="connsiteX34" fmla="*/ 2147887 w 2157412"/>
                <a:gd name="connsiteY34" fmla="*/ 221456 h 364331"/>
                <a:gd name="connsiteX35" fmla="*/ 1924050 w 2157412"/>
                <a:gd name="connsiteY35" fmla="*/ 228600 h 364331"/>
                <a:gd name="connsiteX36" fmla="*/ 1676400 w 2157412"/>
                <a:gd name="connsiteY36" fmla="*/ 240506 h 364331"/>
                <a:gd name="connsiteX37" fmla="*/ 1528762 w 2157412"/>
                <a:gd name="connsiteY37" fmla="*/ 2500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7412" h="364331">
                  <a:moveTo>
                    <a:pt x="1528762" y="250031"/>
                  </a:moveTo>
                  <a:lnTo>
                    <a:pt x="1347787" y="259556"/>
                  </a:lnTo>
                  <a:lnTo>
                    <a:pt x="1152525" y="269081"/>
                  </a:lnTo>
                  <a:lnTo>
                    <a:pt x="969168" y="283369"/>
                  </a:lnTo>
                  <a:lnTo>
                    <a:pt x="764381" y="300038"/>
                  </a:lnTo>
                  <a:lnTo>
                    <a:pt x="542925" y="321469"/>
                  </a:lnTo>
                  <a:lnTo>
                    <a:pt x="376237" y="340519"/>
                  </a:lnTo>
                  <a:lnTo>
                    <a:pt x="238125" y="359569"/>
                  </a:lnTo>
                  <a:lnTo>
                    <a:pt x="190500" y="364331"/>
                  </a:lnTo>
                  <a:lnTo>
                    <a:pt x="169068" y="364331"/>
                  </a:lnTo>
                  <a:lnTo>
                    <a:pt x="140493" y="361950"/>
                  </a:lnTo>
                  <a:lnTo>
                    <a:pt x="111918" y="354806"/>
                  </a:lnTo>
                  <a:lnTo>
                    <a:pt x="85725" y="342900"/>
                  </a:lnTo>
                  <a:lnTo>
                    <a:pt x="52387" y="330994"/>
                  </a:lnTo>
                  <a:lnTo>
                    <a:pt x="2381" y="330994"/>
                  </a:lnTo>
                  <a:cubicBezTo>
                    <a:pt x="1587" y="284956"/>
                    <a:pt x="794" y="238919"/>
                    <a:pt x="0" y="192881"/>
                  </a:cubicBezTo>
                  <a:lnTo>
                    <a:pt x="73818" y="204788"/>
                  </a:lnTo>
                  <a:lnTo>
                    <a:pt x="133350" y="211931"/>
                  </a:lnTo>
                  <a:lnTo>
                    <a:pt x="183356" y="211931"/>
                  </a:lnTo>
                  <a:lnTo>
                    <a:pt x="280987" y="200025"/>
                  </a:lnTo>
                  <a:lnTo>
                    <a:pt x="445293" y="176213"/>
                  </a:lnTo>
                  <a:lnTo>
                    <a:pt x="723900" y="138113"/>
                  </a:lnTo>
                  <a:lnTo>
                    <a:pt x="950118" y="107156"/>
                  </a:lnTo>
                  <a:lnTo>
                    <a:pt x="1212056" y="78581"/>
                  </a:lnTo>
                  <a:lnTo>
                    <a:pt x="1390650" y="64294"/>
                  </a:lnTo>
                  <a:lnTo>
                    <a:pt x="1564481" y="50006"/>
                  </a:lnTo>
                  <a:lnTo>
                    <a:pt x="1650206" y="45244"/>
                  </a:lnTo>
                  <a:lnTo>
                    <a:pt x="1735931" y="30956"/>
                  </a:lnTo>
                  <a:lnTo>
                    <a:pt x="1821656" y="11906"/>
                  </a:lnTo>
                  <a:lnTo>
                    <a:pt x="1854993" y="0"/>
                  </a:lnTo>
                  <a:lnTo>
                    <a:pt x="1909762" y="2381"/>
                  </a:lnTo>
                  <a:lnTo>
                    <a:pt x="1981200" y="19050"/>
                  </a:lnTo>
                  <a:lnTo>
                    <a:pt x="2045493" y="40481"/>
                  </a:lnTo>
                  <a:lnTo>
                    <a:pt x="2157412" y="92869"/>
                  </a:lnTo>
                  <a:lnTo>
                    <a:pt x="2147887" y="221456"/>
                  </a:lnTo>
                  <a:lnTo>
                    <a:pt x="1924050" y="228600"/>
                  </a:lnTo>
                  <a:lnTo>
                    <a:pt x="1676400" y="240506"/>
                  </a:lnTo>
                  <a:lnTo>
                    <a:pt x="152876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0">
              <a:extLst>
                <a:ext uri="{FF2B5EF4-FFF2-40B4-BE49-F238E27FC236}">
                  <a16:creationId xmlns:a16="http://schemas.microsoft.com/office/drawing/2014/main" id="{0CCB80E0-89D2-4C86-935B-4FCD42798515}"/>
                </a:ext>
              </a:extLst>
            </p:cNvPr>
            <p:cNvSpPr/>
            <p:nvPr/>
          </p:nvSpPr>
          <p:spPr>
            <a:xfrm>
              <a:off x="3971925" y="4554538"/>
              <a:ext cx="504825" cy="1508125"/>
            </a:xfrm>
            <a:custGeom>
              <a:avLst/>
              <a:gdLst>
                <a:gd name="connsiteX0" fmla="*/ 376238 w 504825"/>
                <a:gd name="connsiteY0" fmla="*/ 345282 h 1507332"/>
                <a:gd name="connsiteX1" fmla="*/ 385763 w 504825"/>
                <a:gd name="connsiteY1" fmla="*/ 500063 h 1507332"/>
                <a:gd name="connsiteX2" fmla="*/ 395288 w 504825"/>
                <a:gd name="connsiteY2" fmla="*/ 659607 h 1507332"/>
                <a:gd name="connsiteX3" fmla="*/ 414338 w 504825"/>
                <a:gd name="connsiteY3" fmla="*/ 750094 h 1507332"/>
                <a:gd name="connsiteX4" fmla="*/ 431006 w 504825"/>
                <a:gd name="connsiteY4" fmla="*/ 921544 h 1507332"/>
                <a:gd name="connsiteX5" fmla="*/ 452438 w 504825"/>
                <a:gd name="connsiteY5" fmla="*/ 1095375 h 1507332"/>
                <a:gd name="connsiteX6" fmla="*/ 464344 w 504825"/>
                <a:gd name="connsiteY6" fmla="*/ 1195388 h 1507332"/>
                <a:gd name="connsiteX7" fmla="*/ 504825 w 504825"/>
                <a:gd name="connsiteY7" fmla="*/ 1328738 h 1507332"/>
                <a:gd name="connsiteX8" fmla="*/ 502444 w 504825"/>
                <a:gd name="connsiteY8" fmla="*/ 1359694 h 1507332"/>
                <a:gd name="connsiteX9" fmla="*/ 490538 w 504825"/>
                <a:gd name="connsiteY9" fmla="*/ 1414463 h 1507332"/>
                <a:gd name="connsiteX10" fmla="*/ 471488 w 504825"/>
                <a:gd name="connsiteY10" fmla="*/ 1469232 h 1507332"/>
                <a:gd name="connsiteX11" fmla="*/ 457200 w 504825"/>
                <a:gd name="connsiteY11" fmla="*/ 1495425 h 1507332"/>
                <a:gd name="connsiteX12" fmla="*/ 445294 w 504825"/>
                <a:gd name="connsiteY12" fmla="*/ 1504950 h 1507332"/>
                <a:gd name="connsiteX13" fmla="*/ 426244 w 504825"/>
                <a:gd name="connsiteY13" fmla="*/ 1507332 h 1507332"/>
                <a:gd name="connsiteX14" fmla="*/ 409575 w 504825"/>
                <a:gd name="connsiteY14" fmla="*/ 1504950 h 1507332"/>
                <a:gd name="connsiteX15" fmla="*/ 385763 w 504825"/>
                <a:gd name="connsiteY15" fmla="*/ 1495425 h 1507332"/>
                <a:gd name="connsiteX16" fmla="*/ 371475 w 504825"/>
                <a:gd name="connsiteY16" fmla="*/ 1488282 h 1507332"/>
                <a:gd name="connsiteX17" fmla="*/ 354806 w 504825"/>
                <a:gd name="connsiteY17" fmla="*/ 1469232 h 1507332"/>
                <a:gd name="connsiteX18" fmla="*/ 330994 w 504825"/>
                <a:gd name="connsiteY18" fmla="*/ 1426369 h 1507332"/>
                <a:gd name="connsiteX19" fmla="*/ 307181 w 504825"/>
                <a:gd name="connsiteY19" fmla="*/ 1378744 h 1507332"/>
                <a:gd name="connsiteX20" fmla="*/ 290513 w 504825"/>
                <a:gd name="connsiteY20" fmla="*/ 1340644 h 1507332"/>
                <a:gd name="connsiteX21" fmla="*/ 269081 w 504825"/>
                <a:gd name="connsiteY21" fmla="*/ 1278732 h 1507332"/>
                <a:gd name="connsiteX22" fmla="*/ 257175 w 504825"/>
                <a:gd name="connsiteY22" fmla="*/ 1221582 h 1507332"/>
                <a:gd name="connsiteX23" fmla="*/ 245269 w 504825"/>
                <a:gd name="connsiteY23" fmla="*/ 1154907 h 1507332"/>
                <a:gd name="connsiteX24" fmla="*/ 235744 w 504825"/>
                <a:gd name="connsiteY24" fmla="*/ 1042988 h 1507332"/>
                <a:gd name="connsiteX25" fmla="*/ 230981 w 504825"/>
                <a:gd name="connsiteY25" fmla="*/ 969169 h 1507332"/>
                <a:gd name="connsiteX26" fmla="*/ 223838 w 504825"/>
                <a:gd name="connsiteY26" fmla="*/ 814388 h 1507332"/>
                <a:gd name="connsiteX27" fmla="*/ 214313 w 504825"/>
                <a:gd name="connsiteY27" fmla="*/ 664369 h 1507332"/>
                <a:gd name="connsiteX28" fmla="*/ 200025 w 504825"/>
                <a:gd name="connsiteY28" fmla="*/ 464344 h 1507332"/>
                <a:gd name="connsiteX29" fmla="*/ 192881 w 504825"/>
                <a:gd name="connsiteY29" fmla="*/ 335757 h 1507332"/>
                <a:gd name="connsiteX30" fmla="*/ 192881 w 504825"/>
                <a:gd name="connsiteY30" fmla="*/ 323850 h 1507332"/>
                <a:gd name="connsiteX31" fmla="*/ 183356 w 504825"/>
                <a:gd name="connsiteY31" fmla="*/ 297657 h 1507332"/>
                <a:gd name="connsiteX32" fmla="*/ 166688 w 504825"/>
                <a:gd name="connsiteY32" fmla="*/ 252413 h 1507332"/>
                <a:gd name="connsiteX33" fmla="*/ 142875 w 504825"/>
                <a:gd name="connsiteY33" fmla="*/ 209550 h 1507332"/>
                <a:gd name="connsiteX34" fmla="*/ 121444 w 504825"/>
                <a:gd name="connsiteY34" fmla="*/ 176213 h 1507332"/>
                <a:gd name="connsiteX35" fmla="*/ 100013 w 504825"/>
                <a:gd name="connsiteY35" fmla="*/ 145257 h 1507332"/>
                <a:gd name="connsiteX36" fmla="*/ 73819 w 504825"/>
                <a:gd name="connsiteY36" fmla="*/ 116682 h 1507332"/>
                <a:gd name="connsiteX37" fmla="*/ 54769 w 504825"/>
                <a:gd name="connsiteY37" fmla="*/ 95250 h 1507332"/>
                <a:gd name="connsiteX38" fmla="*/ 28575 w 504825"/>
                <a:gd name="connsiteY38" fmla="*/ 69057 h 1507332"/>
                <a:gd name="connsiteX39" fmla="*/ 16669 w 504825"/>
                <a:gd name="connsiteY39" fmla="*/ 59532 h 1507332"/>
                <a:gd name="connsiteX40" fmla="*/ 7144 w 504825"/>
                <a:gd name="connsiteY40" fmla="*/ 47625 h 1507332"/>
                <a:gd name="connsiteX41" fmla="*/ 0 w 504825"/>
                <a:gd name="connsiteY41" fmla="*/ 30957 h 1507332"/>
                <a:gd name="connsiteX42" fmla="*/ 0 w 504825"/>
                <a:gd name="connsiteY42" fmla="*/ 14288 h 1507332"/>
                <a:gd name="connsiteX43" fmla="*/ 4763 w 504825"/>
                <a:gd name="connsiteY43" fmla="*/ 2382 h 1507332"/>
                <a:gd name="connsiteX44" fmla="*/ 19050 w 504825"/>
                <a:gd name="connsiteY44" fmla="*/ 0 h 1507332"/>
                <a:gd name="connsiteX45" fmla="*/ 30956 w 504825"/>
                <a:gd name="connsiteY45" fmla="*/ 4763 h 1507332"/>
                <a:gd name="connsiteX46" fmla="*/ 64294 w 504825"/>
                <a:gd name="connsiteY46" fmla="*/ 11907 h 1507332"/>
                <a:gd name="connsiteX47" fmla="*/ 166688 w 504825"/>
                <a:gd name="connsiteY47" fmla="*/ 33338 h 1507332"/>
                <a:gd name="connsiteX48" fmla="*/ 252413 w 504825"/>
                <a:gd name="connsiteY48" fmla="*/ 59532 h 1507332"/>
                <a:gd name="connsiteX49" fmla="*/ 314325 w 504825"/>
                <a:gd name="connsiteY49" fmla="*/ 83344 h 1507332"/>
                <a:gd name="connsiteX50" fmla="*/ 378619 w 504825"/>
                <a:gd name="connsiteY50" fmla="*/ 114300 h 1507332"/>
                <a:gd name="connsiteX51" fmla="*/ 371475 w 504825"/>
                <a:gd name="connsiteY51" fmla="*/ 233363 h 1507332"/>
                <a:gd name="connsiteX52" fmla="*/ 376238 w 504825"/>
                <a:gd name="connsiteY52" fmla="*/ 345282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04825" h="1507332">
                  <a:moveTo>
                    <a:pt x="376238" y="345282"/>
                  </a:moveTo>
                  <a:lnTo>
                    <a:pt x="385763" y="500063"/>
                  </a:lnTo>
                  <a:lnTo>
                    <a:pt x="395288" y="659607"/>
                  </a:lnTo>
                  <a:lnTo>
                    <a:pt x="414338" y="750094"/>
                  </a:lnTo>
                  <a:lnTo>
                    <a:pt x="431006" y="921544"/>
                  </a:lnTo>
                  <a:lnTo>
                    <a:pt x="452438" y="1095375"/>
                  </a:lnTo>
                  <a:lnTo>
                    <a:pt x="464344" y="1195388"/>
                  </a:lnTo>
                  <a:lnTo>
                    <a:pt x="504825" y="1328738"/>
                  </a:lnTo>
                  <a:lnTo>
                    <a:pt x="502444" y="1359694"/>
                  </a:lnTo>
                  <a:lnTo>
                    <a:pt x="490538" y="1414463"/>
                  </a:lnTo>
                  <a:lnTo>
                    <a:pt x="471488" y="1469232"/>
                  </a:lnTo>
                  <a:lnTo>
                    <a:pt x="457200" y="1495425"/>
                  </a:lnTo>
                  <a:lnTo>
                    <a:pt x="445294" y="1504950"/>
                  </a:lnTo>
                  <a:lnTo>
                    <a:pt x="426244" y="1507332"/>
                  </a:lnTo>
                  <a:lnTo>
                    <a:pt x="409575" y="1504950"/>
                  </a:lnTo>
                  <a:lnTo>
                    <a:pt x="385763" y="1495425"/>
                  </a:lnTo>
                  <a:lnTo>
                    <a:pt x="371475" y="1488282"/>
                  </a:lnTo>
                  <a:lnTo>
                    <a:pt x="354806" y="1469232"/>
                  </a:lnTo>
                  <a:lnTo>
                    <a:pt x="330994" y="1426369"/>
                  </a:lnTo>
                  <a:lnTo>
                    <a:pt x="307181" y="1378744"/>
                  </a:lnTo>
                  <a:lnTo>
                    <a:pt x="290513" y="1340644"/>
                  </a:lnTo>
                  <a:lnTo>
                    <a:pt x="269081" y="1278732"/>
                  </a:lnTo>
                  <a:lnTo>
                    <a:pt x="257175" y="1221582"/>
                  </a:lnTo>
                  <a:lnTo>
                    <a:pt x="245269" y="1154907"/>
                  </a:lnTo>
                  <a:lnTo>
                    <a:pt x="235744" y="1042988"/>
                  </a:lnTo>
                  <a:lnTo>
                    <a:pt x="230981" y="969169"/>
                  </a:lnTo>
                  <a:lnTo>
                    <a:pt x="223838" y="814388"/>
                  </a:lnTo>
                  <a:lnTo>
                    <a:pt x="214313" y="664369"/>
                  </a:lnTo>
                  <a:lnTo>
                    <a:pt x="200025" y="464344"/>
                  </a:lnTo>
                  <a:lnTo>
                    <a:pt x="192881" y="335757"/>
                  </a:lnTo>
                  <a:lnTo>
                    <a:pt x="192881" y="323850"/>
                  </a:lnTo>
                  <a:lnTo>
                    <a:pt x="183356" y="297657"/>
                  </a:lnTo>
                  <a:lnTo>
                    <a:pt x="166688" y="252413"/>
                  </a:lnTo>
                  <a:lnTo>
                    <a:pt x="142875" y="209550"/>
                  </a:lnTo>
                  <a:lnTo>
                    <a:pt x="121444" y="176213"/>
                  </a:lnTo>
                  <a:lnTo>
                    <a:pt x="100013" y="145257"/>
                  </a:lnTo>
                  <a:lnTo>
                    <a:pt x="73819" y="116682"/>
                  </a:lnTo>
                  <a:lnTo>
                    <a:pt x="54769" y="95250"/>
                  </a:lnTo>
                  <a:lnTo>
                    <a:pt x="28575" y="69057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0956" y="4763"/>
                  </a:lnTo>
                  <a:lnTo>
                    <a:pt x="64294" y="11907"/>
                  </a:lnTo>
                  <a:lnTo>
                    <a:pt x="166688" y="33338"/>
                  </a:lnTo>
                  <a:lnTo>
                    <a:pt x="252413" y="59532"/>
                  </a:lnTo>
                  <a:lnTo>
                    <a:pt x="314325" y="83344"/>
                  </a:lnTo>
                  <a:lnTo>
                    <a:pt x="378619" y="114300"/>
                  </a:lnTo>
                  <a:lnTo>
                    <a:pt x="371475" y="233363"/>
                  </a:lnTo>
                  <a:lnTo>
                    <a:pt x="37623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41">
              <a:extLst>
                <a:ext uri="{FF2B5EF4-FFF2-40B4-BE49-F238E27FC236}">
                  <a16:creationId xmlns:a16="http://schemas.microsoft.com/office/drawing/2014/main" id="{8197B1B8-88BF-4938-85CA-173B8138B81D}"/>
                </a:ext>
              </a:extLst>
            </p:cNvPr>
            <p:cNvSpPr/>
            <p:nvPr/>
          </p:nvSpPr>
          <p:spPr>
            <a:xfrm>
              <a:off x="4287838" y="4478338"/>
              <a:ext cx="2070100" cy="1428750"/>
            </a:xfrm>
            <a:custGeom>
              <a:avLst/>
              <a:gdLst>
                <a:gd name="connsiteX0" fmla="*/ 1200150 w 2069307"/>
                <a:gd name="connsiteY0" fmla="*/ 59532 h 1428750"/>
                <a:gd name="connsiteX1" fmla="*/ 1004888 w 2069307"/>
                <a:gd name="connsiteY1" fmla="*/ 83344 h 1428750"/>
                <a:gd name="connsiteX2" fmla="*/ 804863 w 2069307"/>
                <a:gd name="connsiteY2" fmla="*/ 107157 h 1428750"/>
                <a:gd name="connsiteX3" fmla="*/ 628650 w 2069307"/>
                <a:gd name="connsiteY3" fmla="*/ 130969 h 1428750"/>
                <a:gd name="connsiteX4" fmla="*/ 435769 w 2069307"/>
                <a:gd name="connsiteY4" fmla="*/ 154782 h 1428750"/>
                <a:gd name="connsiteX5" fmla="*/ 247650 w 2069307"/>
                <a:gd name="connsiteY5" fmla="*/ 178594 h 1428750"/>
                <a:gd name="connsiteX6" fmla="*/ 102394 w 2069307"/>
                <a:gd name="connsiteY6" fmla="*/ 197644 h 1428750"/>
                <a:gd name="connsiteX7" fmla="*/ 78582 w 2069307"/>
                <a:gd name="connsiteY7" fmla="*/ 197644 h 1428750"/>
                <a:gd name="connsiteX8" fmla="*/ 59532 w 2069307"/>
                <a:gd name="connsiteY8" fmla="*/ 192882 h 1428750"/>
                <a:gd name="connsiteX9" fmla="*/ 33338 w 2069307"/>
                <a:gd name="connsiteY9" fmla="*/ 178594 h 1428750"/>
                <a:gd name="connsiteX10" fmla="*/ 0 w 2069307"/>
                <a:gd name="connsiteY10" fmla="*/ 164307 h 1428750"/>
                <a:gd name="connsiteX11" fmla="*/ 0 w 2069307"/>
                <a:gd name="connsiteY11" fmla="*/ 330994 h 1428750"/>
                <a:gd name="connsiteX12" fmla="*/ 114300 w 2069307"/>
                <a:gd name="connsiteY12" fmla="*/ 333375 h 1428750"/>
                <a:gd name="connsiteX13" fmla="*/ 269082 w 2069307"/>
                <a:gd name="connsiteY13" fmla="*/ 328613 h 1428750"/>
                <a:gd name="connsiteX14" fmla="*/ 402432 w 2069307"/>
                <a:gd name="connsiteY14" fmla="*/ 319088 h 1428750"/>
                <a:gd name="connsiteX15" fmla="*/ 611982 w 2069307"/>
                <a:gd name="connsiteY15" fmla="*/ 292894 h 1428750"/>
                <a:gd name="connsiteX16" fmla="*/ 819150 w 2069307"/>
                <a:gd name="connsiteY16" fmla="*/ 269082 h 1428750"/>
                <a:gd name="connsiteX17" fmla="*/ 1031082 w 2069307"/>
                <a:gd name="connsiteY17" fmla="*/ 245269 h 1428750"/>
                <a:gd name="connsiteX18" fmla="*/ 1340644 w 2069307"/>
                <a:gd name="connsiteY18" fmla="*/ 211932 h 1428750"/>
                <a:gd name="connsiteX19" fmla="*/ 1576388 w 2069307"/>
                <a:gd name="connsiteY19" fmla="*/ 185738 h 1428750"/>
                <a:gd name="connsiteX20" fmla="*/ 1671638 w 2069307"/>
                <a:gd name="connsiteY20" fmla="*/ 178594 h 1428750"/>
                <a:gd name="connsiteX21" fmla="*/ 1700213 w 2069307"/>
                <a:gd name="connsiteY21" fmla="*/ 183357 h 1428750"/>
                <a:gd name="connsiteX22" fmla="*/ 1719263 w 2069307"/>
                <a:gd name="connsiteY22" fmla="*/ 190500 h 1428750"/>
                <a:gd name="connsiteX23" fmla="*/ 1731169 w 2069307"/>
                <a:gd name="connsiteY23" fmla="*/ 200025 h 1428750"/>
                <a:gd name="connsiteX24" fmla="*/ 1747838 w 2069307"/>
                <a:gd name="connsiteY24" fmla="*/ 216694 h 1428750"/>
                <a:gd name="connsiteX25" fmla="*/ 1759744 w 2069307"/>
                <a:gd name="connsiteY25" fmla="*/ 238125 h 1428750"/>
                <a:gd name="connsiteX26" fmla="*/ 1769269 w 2069307"/>
                <a:gd name="connsiteY26" fmla="*/ 266700 h 1428750"/>
                <a:gd name="connsiteX27" fmla="*/ 1774032 w 2069307"/>
                <a:gd name="connsiteY27" fmla="*/ 311944 h 1428750"/>
                <a:gd name="connsiteX28" fmla="*/ 1769269 w 2069307"/>
                <a:gd name="connsiteY28" fmla="*/ 392907 h 1428750"/>
                <a:gd name="connsiteX29" fmla="*/ 1757363 w 2069307"/>
                <a:gd name="connsiteY29" fmla="*/ 559594 h 1428750"/>
                <a:gd name="connsiteX30" fmla="*/ 1752600 w 2069307"/>
                <a:gd name="connsiteY30" fmla="*/ 652463 h 1428750"/>
                <a:gd name="connsiteX31" fmla="*/ 1747838 w 2069307"/>
                <a:gd name="connsiteY31" fmla="*/ 738188 h 1428750"/>
                <a:gd name="connsiteX32" fmla="*/ 1750219 w 2069307"/>
                <a:gd name="connsiteY32" fmla="*/ 814388 h 1428750"/>
                <a:gd name="connsiteX33" fmla="*/ 1747838 w 2069307"/>
                <a:gd name="connsiteY33" fmla="*/ 888207 h 1428750"/>
                <a:gd name="connsiteX34" fmla="*/ 1738313 w 2069307"/>
                <a:gd name="connsiteY34" fmla="*/ 969169 h 1428750"/>
                <a:gd name="connsiteX35" fmla="*/ 1726407 w 2069307"/>
                <a:gd name="connsiteY35" fmla="*/ 1045369 h 1428750"/>
                <a:gd name="connsiteX36" fmla="*/ 1702594 w 2069307"/>
                <a:gd name="connsiteY36" fmla="*/ 1164432 h 1428750"/>
                <a:gd name="connsiteX37" fmla="*/ 1707357 w 2069307"/>
                <a:gd name="connsiteY37" fmla="*/ 1300163 h 1428750"/>
                <a:gd name="connsiteX38" fmla="*/ 1719263 w 2069307"/>
                <a:gd name="connsiteY38" fmla="*/ 1347788 h 1428750"/>
                <a:gd name="connsiteX39" fmla="*/ 1731169 w 2069307"/>
                <a:gd name="connsiteY39" fmla="*/ 1376363 h 1428750"/>
                <a:gd name="connsiteX40" fmla="*/ 1743075 w 2069307"/>
                <a:gd name="connsiteY40" fmla="*/ 1395413 h 1428750"/>
                <a:gd name="connsiteX41" fmla="*/ 1754982 w 2069307"/>
                <a:gd name="connsiteY41" fmla="*/ 1409700 h 1428750"/>
                <a:gd name="connsiteX42" fmla="*/ 1774032 w 2069307"/>
                <a:gd name="connsiteY42" fmla="*/ 1419225 h 1428750"/>
                <a:gd name="connsiteX43" fmla="*/ 1797844 w 2069307"/>
                <a:gd name="connsiteY43" fmla="*/ 1426369 h 1428750"/>
                <a:gd name="connsiteX44" fmla="*/ 1826419 w 2069307"/>
                <a:gd name="connsiteY44" fmla="*/ 1428750 h 1428750"/>
                <a:gd name="connsiteX45" fmla="*/ 1862138 w 2069307"/>
                <a:gd name="connsiteY45" fmla="*/ 1423988 h 1428750"/>
                <a:gd name="connsiteX46" fmla="*/ 1888332 w 2069307"/>
                <a:gd name="connsiteY46" fmla="*/ 1409700 h 1428750"/>
                <a:gd name="connsiteX47" fmla="*/ 1900238 w 2069307"/>
                <a:gd name="connsiteY47" fmla="*/ 1395413 h 1428750"/>
                <a:gd name="connsiteX48" fmla="*/ 1907382 w 2069307"/>
                <a:gd name="connsiteY48" fmla="*/ 1378744 h 1428750"/>
                <a:gd name="connsiteX49" fmla="*/ 1909763 w 2069307"/>
                <a:gd name="connsiteY49" fmla="*/ 1326357 h 1428750"/>
                <a:gd name="connsiteX50" fmla="*/ 1928813 w 2069307"/>
                <a:gd name="connsiteY50" fmla="*/ 1176338 h 1428750"/>
                <a:gd name="connsiteX51" fmla="*/ 1945482 w 2069307"/>
                <a:gd name="connsiteY51" fmla="*/ 1038225 h 1428750"/>
                <a:gd name="connsiteX52" fmla="*/ 1969294 w 2069307"/>
                <a:gd name="connsiteY52" fmla="*/ 850107 h 1428750"/>
                <a:gd name="connsiteX53" fmla="*/ 1993107 w 2069307"/>
                <a:gd name="connsiteY53" fmla="*/ 664369 h 1428750"/>
                <a:gd name="connsiteX54" fmla="*/ 2019300 w 2069307"/>
                <a:gd name="connsiteY54" fmla="*/ 447675 h 1428750"/>
                <a:gd name="connsiteX55" fmla="*/ 2035969 w 2069307"/>
                <a:gd name="connsiteY55" fmla="*/ 390525 h 1428750"/>
                <a:gd name="connsiteX56" fmla="*/ 2055019 w 2069307"/>
                <a:gd name="connsiteY56" fmla="*/ 316707 h 1428750"/>
                <a:gd name="connsiteX57" fmla="*/ 2066925 w 2069307"/>
                <a:gd name="connsiteY57" fmla="*/ 259557 h 1428750"/>
                <a:gd name="connsiteX58" fmla="*/ 2069307 w 2069307"/>
                <a:gd name="connsiteY58" fmla="*/ 221457 h 1428750"/>
                <a:gd name="connsiteX59" fmla="*/ 2066925 w 2069307"/>
                <a:gd name="connsiteY59" fmla="*/ 207169 h 1428750"/>
                <a:gd name="connsiteX60" fmla="*/ 2055019 w 2069307"/>
                <a:gd name="connsiteY60" fmla="*/ 185738 h 1428750"/>
                <a:gd name="connsiteX61" fmla="*/ 2026444 w 2069307"/>
                <a:gd name="connsiteY61" fmla="*/ 157163 h 1428750"/>
                <a:gd name="connsiteX62" fmla="*/ 1990725 w 2069307"/>
                <a:gd name="connsiteY62" fmla="*/ 123825 h 1428750"/>
                <a:gd name="connsiteX63" fmla="*/ 1957388 w 2069307"/>
                <a:gd name="connsiteY63" fmla="*/ 97632 h 1428750"/>
                <a:gd name="connsiteX64" fmla="*/ 1926432 w 2069307"/>
                <a:gd name="connsiteY64" fmla="*/ 73819 h 1428750"/>
                <a:gd name="connsiteX65" fmla="*/ 1883569 w 2069307"/>
                <a:gd name="connsiteY65" fmla="*/ 45244 h 1428750"/>
                <a:gd name="connsiteX66" fmla="*/ 1852613 w 2069307"/>
                <a:gd name="connsiteY66" fmla="*/ 28575 h 1428750"/>
                <a:gd name="connsiteX67" fmla="*/ 1814513 w 2069307"/>
                <a:gd name="connsiteY67" fmla="*/ 14288 h 1428750"/>
                <a:gd name="connsiteX68" fmla="*/ 1778794 w 2069307"/>
                <a:gd name="connsiteY68" fmla="*/ 4763 h 1428750"/>
                <a:gd name="connsiteX69" fmla="*/ 1750219 w 2069307"/>
                <a:gd name="connsiteY69" fmla="*/ 0 h 1428750"/>
                <a:gd name="connsiteX70" fmla="*/ 1704975 w 2069307"/>
                <a:gd name="connsiteY70" fmla="*/ 2382 h 1428750"/>
                <a:gd name="connsiteX71" fmla="*/ 1626394 w 2069307"/>
                <a:gd name="connsiteY71" fmla="*/ 9525 h 1428750"/>
                <a:gd name="connsiteX72" fmla="*/ 1478757 w 2069307"/>
                <a:gd name="connsiteY72" fmla="*/ 26194 h 1428750"/>
                <a:gd name="connsiteX73" fmla="*/ 1200150 w 2069307"/>
                <a:gd name="connsiteY73" fmla="*/ 5953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69307" h="1428750">
                  <a:moveTo>
                    <a:pt x="1200150" y="59532"/>
                  </a:moveTo>
                  <a:lnTo>
                    <a:pt x="1004888" y="83344"/>
                  </a:lnTo>
                  <a:lnTo>
                    <a:pt x="804863" y="107157"/>
                  </a:lnTo>
                  <a:lnTo>
                    <a:pt x="628650" y="130969"/>
                  </a:lnTo>
                  <a:lnTo>
                    <a:pt x="435769" y="154782"/>
                  </a:lnTo>
                  <a:lnTo>
                    <a:pt x="247650" y="178594"/>
                  </a:lnTo>
                  <a:lnTo>
                    <a:pt x="102394" y="197644"/>
                  </a:lnTo>
                  <a:lnTo>
                    <a:pt x="78582" y="197644"/>
                  </a:lnTo>
                  <a:lnTo>
                    <a:pt x="59532" y="192882"/>
                  </a:lnTo>
                  <a:lnTo>
                    <a:pt x="33338" y="178594"/>
                  </a:lnTo>
                  <a:lnTo>
                    <a:pt x="0" y="164307"/>
                  </a:lnTo>
                  <a:lnTo>
                    <a:pt x="0" y="330994"/>
                  </a:lnTo>
                  <a:lnTo>
                    <a:pt x="114300" y="333375"/>
                  </a:lnTo>
                  <a:lnTo>
                    <a:pt x="269082" y="328613"/>
                  </a:lnTo>
                  <a:lnTo>
                    <a:pt x="402432" y="319088"/>
                  </a:lnTo>
                  <a:lnTo>
                    <a:pt x="611982" y="292894"/>
                  </a:lnTo>
                  <a:lnTo>
                    <a:pt x="819150" y="269082"/>
                  </a:lnTo>
                  <a:lnTo>
                    <a:pt x="1031082" y="245269"/>
                  </a:lnTo>
                  <a:lnTo>
                    <a:pt x="1340644" y="211932"/>
                  </a:lnTo>
                  <a:lnTo>
                    <a:pt x="1576388" y="185738"/>
                  </a:lnTo>
                  <a:lnTo>
                    <a:pt x="1671638" y="178594"/>
                  </a:lnTo>
                  <a:lnTo>
                    <a:pt x="1700213" y="183357"/>
                  </a:lnTo>
                  <a:lnTo>
                    <a:pt x="1719263" y="190500"/>
                  </a:lnTo>
                  <a:lnTo>
                    <a:pt x="1731169" y="200025"/>
                  </a:lnTo>
                  <a:lnTo>
                    <a:pt x="1747838" y="216694"/>
                  </a:lnTo>
                  <a:lnTo>
                    <a:pt x="1759744" y="238125"/>
                  </a:lnTo>
                  <a:lnTo>
                    <a:pt x="1769269" y="266700"/>
                  </a:lnTo>
                  <a:lnTo>
                    <a:pt x="1774032" y="311944"/>
                  </a:lnTo>
                  <a:lnTo>
                    <a:pt x="1769269" y="392907"/>
                  </a:lnTo>
                  <a:lnTo>
                    <a:pt x="1757363" y="559594"/>
                  </a:lnTo>
                  <a:lnTo>
                    <a:pt x="1752600" y="652463"/>
                  </a:lnTo>
                  <a:lnTo>
                    <a:pt x="1747838" y="738188"/>
                  </a:lnTo>
                  <a:cubicBezTo>
                    <a:pt x="1748632" y="763588"/>
                    <a:pt x="1749425" y="788988"/>
                    <a:pt x="1750219" y="814388"/>
                  </a:cubicBezTo>
                  <a:cubicBezTo>
                    <a:pt x="1749425" y="838994"/>
                    <a:pt x="1748632" y="863601"/>
                    <a:pt x="1747838" y="888207"/>
                  </a:cubicBezTo>
                  <a:lnTo>
                    <a:pt x="1738313" y="969169"/>
                  </a:lnTo>
                  <a:lnTo>
                    <a:pt x="1726407" y="1045369"/>
                  </a:lnTo>
                  <a:lnTo>
                    <a:pt x="1702594" y="1164432"/>
                  </a:lnTo>
                  <a:lnTo>
                    <a:pt x="1707357" y="1300163"/>
                  </a:lnTo>
                  <a:lnTo>
                    <a:pt x="1719263" y="1347788"/>
                  </a:lnTo>
                  <a:lnTo>
                    <a:pt x="1731169" y="1376363"/>
                  </a:lnTo>
                  <a:lnTo>
                    <a:pt x="1743075" y="1395413"/>
                  </a:lnTo>
                  <a:lnTo>
                    <a:pt x="1754982" y="1409700"/>
                  </a:lnTo>
                  <a:cubicBezTo>
                    <a:pt x="1772339" y="1419619"/>
                    <a:pt x="1765251" y="1419225"/>
                    <a:pt x="1774032" y="1419225"/>
                  </a:cubicBezTo>
                  <a:lnTo>
                    <a:pt x="1797844" y="1426369"/>
                  </a:lnTo>
                  <a:lnTo>
                    <a:pt x="1826419" y="1428750"/>
                  </a:lnTo>
                  <a:lnTo>
                    <a:pt x="1862138" y="1423988"/>
                  </a:lnTo>
                  <a:lnTo>
                    <a:pt x="1888332" y="1409700"/>
                  </a:lnTo>
                  <a:lnTo>
                    <a:pt x="1900238" y="1395413"/>
                  </a:lnTo>
                  <a:lnTo>
                    <a:pt x="1907382" y="1378744"/>
                  </a:lnTo>
                  <a:lnTo>
                    <a:pt x="1909763" y="1326357"/>
                  </a:lnTo>
                  <a:lnTo>
                    <a:pt x="1928813" y="1176338"/>
                  </a:lnTo>
                  <a:lnTo>
                    <a:pt x="1945482" y="1038225"/>
                  </a:lnTo>
                  <a:lnTo>
                    <a:pt x="1969294" y="850107"/>
                  </a:lnTo>
                  <a:lnTo>
                    <a:pt x="1993107" y="664369"/>
                  </a:lnTo>
                  <a:lnTo>
                    <a:pt x="2019300" y="447675"/>
                  </a:lnTo>
                  <a:lnTo>
                    <a:pt x="2035969" y="390525"/>
                  </a:lnTo>
                  <a:lnTo>
                    <a:pt x="2055019" y="316707"/>
                  </a:lnTo>
                  <a:lnTo>
                    <a:pt x="2066925" y="259557"/>
                  </a:lnTo>
                  <a:lnTo>
                    <a:pt x="2069307" y="221457"/>
                  </a:lnTo>
                  <a:lnTo>
                    <a:pt x="2066925" y="207169"/>
                  </a:lnTo>
                  <a:lnTo>
                    <a:pt x="2055019" y="185738"/>
                  </a:lnTo>
                  <a:lnTo>
                    <a:pt x="2026444" y="157163"/>
                  </a:lnTo>
                  <a:lnTo>
                    <a:pt x="1990725" y="123825"/>
                  </a:lnTo>
                  <a:lnTo>
                    <a:pt x="1957388" y="97632"/>
                  </a:lnTo>
                  <a:lnTo>
                    <a:pt x="1926432" y="73819"/>
                  </a:lnTo>
                  <a:lnTo>
                    <a:pt x="1883569" y="45244"/>
                  </a:lnTo>
                  <a:lnTo>
                    <a:pt x="1852613" y="28575"/>
                  </a:lnTo>
                  <a:lnTo>
                    <a:pt x="1814513" y="14288"/>
                  </a:lnTo>
                  <a:lnTo>
                    <a:pt x="1778794" y="4763"/>
                  </a:lnTo>
                  <a:lnTo>
                    <a:pt x="1750219" y="0"/>
                  </a:lnTo>
                  <a:lnTo>
                    <a:pt x="1704975" y="2382"/>
                  </a:lnTo>
                  <a:lnTo>
                    <a:pt x="1626394" y="9525"/>
                  </a:lnTo>
                  <a:lnTo>
                    <a:pt x="1478757" y="26194"/>
                  </a:lnTo>
                  <a:lnTo>
                    <a:pt x="12001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42">
              <a:extLst>
                <a:ext uri="{FF2B5EF4-FFF2-40B4-BE49-F238E27FC236}">
                  <a16:creationId xmlns:a16="http://schemas.microsoft.com/office/drawing/2014/main" id="{9D6F5D92-64F5-496D-8ABE-3584F46BFB57}"/>
                </a:ext>
              </a:extLst>
            </p:cNvPr>
            <p:cNvSpPr/>
            <p:nvPr/>
          </p:nvSpPr>
          <p:spPr>
            <a:xfrm>
              <a:off x="4294188" y="5057775"/>
              <a:ext cx="1854200" cy="280988"/>
            </a:xfrm>
            <a:custGeom>
              <a:avLst/>
              <a:gdLst>
                <a:gd name="connsiteX0" fmla="*/ 1114425 w 1854994"/>
                <a:gd name="connsiteY0" fmla="*/ 38100 h 280988"/>
                <a:gd name="connsiteX1" fmla="*/ 964406 w 1854994"/>
                <a:gd name="connsiteY1" fmla="*/ 54769 h 280988"/>
                <a:gd name="connsiteX2" fmla="*/ 733425 w 1854994"/>
                <a:gd name="connsiteY2" fmla="*/ 83344 h 280988"/>
                <a:gd name="connsiteX3" fmla="*/ 542925 w 1854994"/>
                <a:gd name="connsiteY3" fmla="*/ 107156 h 280988"/>
                <a:gd name="connsiteX4" fmla="*/ 421481 w 1854994"/>
                <a:gd name="connsiteY4" fmla="*/ 121444 h 280988"/>
                <a:gd name="connsiteX5" fmla="*/ 333375 w 1854994"/>
                <a:gd name="connsiteY5" fmla="*/ 133350 h 280988"/>
                <a:gd name="connsiteX6" fmla="*/ 278606 w 1854994"/>
                <a:gd name="connsiteY6" fmla="*/ 140494 h 280988"/>
                <a:gd name="connsiteX7" fmla="*/ 247650 w 1854994"/>
                <a:gd name="connsiteY7" fmla="*/ 145256 h 280988"/>
                <a:gd name="connsiteX8" fmla="*/ 200025 w 1854994"/>
                <a:gd name="connsiteY8" fmla="*/ 145256 h 280988"/>
                <a:gd name="connsiteX9" fmla="*/ 147637 w 1854994"/>
                <a:gd name="connsiteY9" fmla="*/ 145256 h 280988"/>
                <a:gd name="connsiteX10" fmla="*/ 100012 w 1854994"/>
                <a:gd name="connsiteY10" fmla="*/ 140494 h 280988"/>
                <a:gd name="connsiteX11" fmla="*/ 0 w 1854994"/>
                <a:gd name="connsiteY11" fmla="*/ 119063 h 280988"/>
                <a:gd name="connsiteX12" fmla="*/ 19050 w 1854994"/>
                <a:gd name="connsiteY12" fmla="*/ 257175 h 280988"/>
                <a:gd name="connsiteX13" fmla="*/ 140494 w 1854994"/>
                <a:gd name="connsiteY13" fmla="*/ 276225 h 280988"/>
                <a:gd name="connsiteX14" fmla="*/ 190500 w 1854994"/>
                <a:gd name="connsiteY14" fmla="*/ 280988 h 280988"/>
                <a:gd name="connsiteX15" fmla="*/ 245269 w 1854994"/>
                <a:gd name="connsiteY15" fmla="*/ 280988 h 280988"/>
                <a:gd name="connsiteX16" fmla="*/ 314325 w 1854994"/>
                <a:gd name="connsiteY16" fmla="*/ 273844 h 280988"/>
                <a:gd name="connsiteX17" fmla="*/ 416719 w 1854994"/>
                <a:gd name="connsiteY17" fmla="*/ 259556 h 280988"/>
                <a:gd name="connsiteX18" fmla="*/ 552450 w 1854994"/>
                <a:gd name="connsiteY18" fmla="*/ 240506 h 280988"/>
                <a:gd name="connsiteX19" fmla="*/ 731044 w 1854994"/>
                <a:gd name="connsiteY19" fmla="*/ 221456 h 280988"/>
                <a:gd name="connsiteX20" fmla="*/ 916781 w 1854994"/>
                <a:gd name="connsiteY20" fmla="*/ 202406 h 280988"/>
                <a:gd name="connsiteX21" fmla="*/ 1107281 w 1854994"/>
                <a:gd name="connsiteY21" fmla="*/ 190500 h 280988"/>
                <a:gd name="connsiteX22" fmla="*/ 1321594 w 1854994"/>
                <a:gd name="connsiteY22" fmla="*/ 180975 h 280988"/>
                <a:gd name="connsiteX23" fmla="*/ 1454944 w 1854994"/>
                <a:gd name="connsiteY23" fmla="*/ 180975 h 280988"/>
                <a:gd name="connsiteX24" fmla="*/ 1519237 w 1854994"/>
                <a:gd name="connsiteY24" fmla="*/ 173831 h 280988"/>
                <a:gd name="connsiteX25" fmla="*/ 1581150 w 1854994"/>
                <a:gd name="connsiteY25" fmla="*/ 169069 h 280988"/>
                <a:gd name="connsiteX26" fmla="*/ 1631156 w 1854994"/>
                <a:gd name="connsiteY26" fmla="*/ 169069 h 280988"/>
                <a:gd name="connsiteX27" fmla="*/ 1697831 w 1854994"/>
                <a:gd name="connsiteY27" fmla="*/ 173831 h 280988"/>
                <a:gd name="connsiteX28" fmla="*/ 1854994 w 1854994"/>
                <a:gd name="connsiteY28" fmla="*/ 195263 h 280988"/>
                <a:gd name="connsiteX29" fmla="*/ 1854994 w 1854994"/>
                <a:gd name="connsiteY29" fmla="*/ 71438 h 280988"/>
                <a:gd name="connsiteX30" fmla="*/ 1669256 w 1854994"/>
                <a:gd name="connsiteY30" fmla="*/ 23813 h 280988"/>
                <a:gd name="connsiteX31" fmla="*/ 1604962 w 1854994"/>
                <a:gd name="connsiteY31" fmla="*/ 11906 h 280988"/>
                <a:gd name="connsiteX32" fmla="*/ 1543050 w 1854994"/>
                <a:gd name="connsiteY32" fmla="*/ 4763 h 280988"/>
                <a:gd name="connsiteX33" fmla="*/ 1485900 w 1854994"/>
                <a:gd name="connsiteY33" fmla="*/ 2381 h 280988"/>
                <a:gd name="connsiteX34" fmla="*/ 1457325 w 1854994"/>
                <a:gd name="connsiteY34" fmla="*/ 0 h 280988"/>
                <a:gd name="connsiteX35" fmla="*/ 1395412 w 1854994"/>
                <a:gd name="connsiteY35" fmla="*/ 7144 h 280988"/>
                <a:gd name="connsiteX36" fmla="*/ 1114425 w 1854994"/>
                <a:gd name="connsiteY36" fmla="*/ 38100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54994" h="280988">
                  <a:moveTo>
                    <a:pt x="1114425" y="38100"/>
                  </a:moveTo>
                  <a:lnTo>
                    <a:pt x="964406" y="54769"/>
                  </a:lnTo>
                  <a:lnTo>
                    <a:pt x="733425" y="83344"/>
                  </a:lnTo>
                  <a:lnTo>
                    <a:pt x="542925" y="107156"/>
                  </a:lnTo>
                  <a:lnTo>
                    <a:pt x="421481" y="121444"/>
                  </a:lnTo>
                  <a:lnTo>
                    <a:pt x="333375" y="133350"/>
                  </a:lnTo>
                  <a:lnTo>
                    <a:pt x="278606" y="140494"/>
                  </a:lnTo>
                  <a:lnTo>
                    <a:pt x="247650" y="145256"/>
                  </a:lnTo>
                  <a:lnTo>
                    <a:pt x="200025" y="145256"/>
                  </a:lnTo>
                  <a:lnTo>
                    <a:pt x="147637" y="145256"/>
                  </a:lnTo>
                  <a:lnTo>
                    <a:pt x="100012" y="140494"/>
                  </a:lnTo>
                  <a:lnTo>
                    <a:pt x="0" y="119063"/>
                  </a:lnTo>
                  <a:lnTo>
                    <a:pt x="19050" y="257175"/>
                  </a:lnTo>
                  <a:lnTo>
                    <a:pt x="140494" y="276225"/>
                  </a:lnTo>
                  <a:lnTo>
                    <a:pt x="190500" y="280988"/>
                  </a:lnTo>
                  <a:lnTo>
                    <a:pt x="245269" y="280988"/>
                  </a:lnTo>
                  <a:lnTo>
                    <a:pt x="314325" y="273844"/>
                  </a:lnTo>
                  <a:lnTo>
                    <a:pt x="416719" y="259556"/>
                  </a:lnTo>
                  <a:lnTo>
                    <a:pt x="552450" y="240506"/>
                  </a:lnTo>
                  <a:lnTo>
                    <a:pt x="731044" y="221456"/>
                  </a:lnTo>
                  <a:lnTo>
                    <a:pt x="916781" y="202406"/>
                  </a:lnTo>
                  <a:lnTo>
                    <a:pt x="1107281" y="190500"/>
                  </a:lnTo>
                  <a:lnTo>
                    <a:pt x="1321594" y="180975"/>
                  </a:lnTo>
                  <a:lnTo>
                    <a:pt x="1454944" y="180975"/>
                  </a:lnTo>
                  <a:lnTo>
                    <a:pt x="1519237" y="173831"/>
                  </a:lnTo>
                  <a:lnTo>
                    <a:pt x="1581150" y="169069"/>
                  </a:lnTo>
                  <a:lnTo>
                    <a:pt x="1631156" y="169069"/>
                  </a:lnTo>
                  <a:lnTo>
                    <a:pt x="1697831" y="173831"/>
                  </a:lnTo>
                  <a:lnTo>
                    <a:pt x="1854994" y="195263"/>
                  </a:lnTo>
                  <a:lnTo>
                    <a:pt x="1854994" y="71438"/>
                  </a:lnTo>
                  <a:lnTo>
                    <a:pt x="1669256" y="23813"/>
                  </a:lnTo>
                  <a:lnTo>
                    <a:pt x="1604962" y="11906"/>
                  </a:lnTo>
                  <a:lnTo>
                    <a:pt x="1543050" y="4763"/>
                  </a:lnTo>
                  <a:lnTo>
                    <a:pt x="1485900" y="2381"/>
                  </a:lnTo>
                  <a:lnTo>
                    <a:pt x="1457325" y="0"/>
                  </a:lnTo>
                  <a:lnTo>
                    <a:pt x="1395412" y="7144"/>
                  </a:lnTo>
                  <a:lnTo>
                    <a:pt x="1114425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43">
              <a:extLst>
                <a:ext uri="{FF2B5EF4-FFF2-40B4-BE49-F238E27FC236}">
                  <a16:creationId xmlns:a16="http://schemas.microsoft.com/office/drawing/2014/main" id="{BD2254A5-8693-4010-82C3-623418D61D34}"/>
                </a:ext>
              </a:extLst>
            </p:cNvPr>
            <p:cNvSpPr/>
            <p:nvPr/>
          </p:nvSpPr>
          <p:spPr>
            <a:xfrm>
              <a:off x="4362450" y="5551488"/>
              <a:ext cx="1687513" cy="344487"/>
            </a:xfrm>
            <a:custGeom>
              <a:avLst/>
              <a:gdLst>
                <a:gd name="connsiteX0" fmla="*/ 1219200 w 1688306"/>
                <a:gd name="connsiteY0" fmla="*/ 242887 h 345281"/>
                <a:gd name="connsiteX1" fmla="*/ 954881 w 1688306"/>
                <a:gd name="connsiteY1" fmla="*/ 261937 h 345281"/>
                <a:gd name="connsiteX2" fmla="*/ 673894 w 1688306"/>
                <a:gd name="connsiteY2" fmla="*/ 283369 h 345281"/>
                <a:gd name="connsiteX3" fmla="*/ 435769 w 1688306"/>
                <a:gd name="connsiteY3" fmla="*/ 304800 h 345281"/>
                <a:gd name="connsiteX4" fmla="*/ 195263 w 1688306"/>
                <a:gd name="connsiteY4" fmla="*/ 326231 h 345281"/>
                <a:gd name="connsiteX5" fmla="*/ 16669 w 1688306"/>
                <a:gd name="connsiteY5" fmla="*/ 345281 h 345281"/>
                <a:gd name="connsiteX6" fmla="*/ 0 w 1688306"/>
                <a:gd name="connsiteY6" fmla="*/ 180975 h 345281"/>
                <a:gd name="connsiteX7" fmla="*/ 173831 w 1688306"/>
                <a:gd name="connsiteY7" fmla="*/ 169069 h 345281"/>
                <a:gd name="connsiteX8" fmla="*/ 333375 w 1688306"/>
                <a:gd name="connsiteY8" fmla="*/ 157162 h 345281"/>
                <a:gd name="connsiteX9" fmla="*/ 623888 w 1688306"/>
                <a:gd name="connsiteY9" fmla="*/ 128587 h 345281"/>
                <a:gd name="connsiteX10" fmla="*/ 888206 w 1688306"/>
                <a:gd name="connsiteY10" fmla="*/ 97631 h 345281"/>
                <a:gd name="connsiteX11" fmla="*/ 1088231 w 1688306"/>
                <a:gd name="connsiteY11" fmla="*/ 71437 h 345281"/>
                <a:gd name="connsiteX12" fmla="*/ 1202531 w 1688306"/>
                <a:gd name="connsiteY12" fmla="*/ 52387 h 345281"/>
                <a:gd name="connsiteX13" fmla="*/ 1276350 w 1688306"/>
                <a:gd name="connsiteY13" fmla="*/ 35719 h 345281"/>
                <a:gd name="connsiteX14" fmla="*/ 1338263 w 1688306"/>
                <a:gd name="connsiteY14" fmla="*/ 16669 h 345281"/>
                <a:gd name="connsiteX15" fmla="*/ 1385888 w 1688306"/>
                <a:gd name="connsiteY15" fmla="*/ 0 h 345281"/>
                <a:gd name="connsiteX16" fmla="*/ 1423988 w 1688306"/>
                <a:gd name="connsiteY16" fmla="*/ 7144 h 345281"/>
                <a:gd name="connsiteX17" fmla="*/ 1538288 w 1688306"/>
                <a:gd name="connsiteY17" fmla="*/ 40481 h 345281"/>
                <a:gd name="connsiteX18" fmla="*/ 1688306 w 1688306"/>
                <a:gd name="connsiteY18" fmla="*/ 85725 h 345281"/>
                <a:gd name="connsiteX19" fmla="*/ 1688306 w 1688306"/>
                <a:gd name="connsiteY19" fmla="*/ 219075 h 345281"/>
                <a:gd name="connsiteX20" fmla="*/ 1478756 w 1688306"/>
                <a:gd name="connsiteY20" fmla="*/ 230981 h 345281"/>
                <a:gd name="connsiteX21" fmla="*/ 1219200 w 1688306"/>
                <a:gd name="connsiteY21" fmla="*/ 24288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8306" h="345281">
                  <a:moveTo>
                    <a:pt x="1219200" y="242887"/>
                  </a:moveTo>
                  <a:lnTo>
                    <a:pt x="954881" y="261937"/>
                  </a:lnTo>
                  <a:lnTo>
                    <a:pt x="673894" y="283369"/>
                  </a:lnTo>
                  <a:lnTo>
                    <a:pt x="435769" y="304800"/>
                  </a:lnTo>
                  <a:lnTo>
                    <a:pt x="195263" y="326231"/>
                  </a:lnTo>
                  <a:lnTo>
                    <a:pt x="16669" y="345281"/>
                  </a:lnTo>
                  <a:lnTo>
                    <a:pt x="0" y="180975"/>
                  </a:lnTo>
                  <a:lnTo>
                    <a:pt x="173831" y="169069"/>
                  </a:lnTo>
                  <a:lnTo>
                    <a:pt x="333375" y="157162"/>
                  </a:lnTo>
                  <a:lnTo>
                    <a:pt x="623888" y="128587"/>
                  </a:lnTo>
                  <a:lnTo>
                    <a:pt x="888206" y="97631"/>
                  </a:lnTo>
                  <a:lnTo>
                    <a:pt x="1088231" y="71437"/>
                  </a:lnTo>
                  <a:lnTo>
                    <a:pt x="1202531" y="52387"/>
                  </a:lnTo>
                  <a:lnTo>
                    <a:pt x="1276350" y="35719"/>
                  </a:lnTo>
                  <a:lnTo>
                    <a:pt x="1338263" y="16669"/>
                  </a:lnTo>
                  <a:lnTo>
                    <a:pt x="1385888" y="0"/>
                  </a:lnTo>
                  <a:lnTo>
                    <a:pt x="1423988" y="7144"/>
                  </a:lnTo>
                  <a:lnTo>
                    <a:pt x="1538288" y="40481"/>
                  </a:lnTo>
                  <a:lnTo>
                    <a:pt x="1688306" y="85725"/>
                  </a:lnTo>
                  <a:lnTo>
                    <a:pt x="1688306" y="219075"/>
                  </a:lnTo>
                  <a:lnTo>
                    <a:pt x="1478756" y="230981"/>
                  </a:lnTo>
                  <a:lnTo>
                    <a:pt x="1219200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2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 nodeType="clickPar">
                      <p:stCondLst>
                        <p:cond delay="indefinite"/>
                      </p:stCondLst>
                      <p:childTnLst>
                        <p:par>
                          <p:cTn id="7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 nodeType="clickPar">
                      <p:stCondLst>
                        <p:cond delay="indefinite"/>
                      </p:stCondLst>
                      <p:childTnLst>
                        <p:par>
                          <p:cTn id="7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8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522" name="グループ化 1">
            <a:extLst>
              <a:ext uri="{FF2B5EF4-FFF2-40B4-BE49-F238E27FC236}">
                <a16:creationId xmlns:a16="http://schemas.microsoft.com/office/drawing/2014/main" id="{09B928F6-BAB7-428C-B4BA-EDFC2733814C}"/>
              </a:ext>
            </a:extLst>
          </p:cNvPr>
          <p:cNvGrpSpPr>
            <a:grpSpLocks/>
          </p:cNvGrpSpPr>
          <p:nvPr/>
        </p:nvGrpSpPr>
        <p:grpSpPr bwMode="auto">
          <a:xfrm>
            <a:off x="2501900" y="1484313"/>
            <a:ext cx="4208463" cy="4578350"/>
            <a:chOff x="2501900" y="1484313"/>
            <a:chExt cx="4208463" cy="4578350"/>
          </a:xfrm>
        </p:grpSpPr>
        <p:sp>
          <p:nvSpPr>
            <p:cNvPr id="29" name="フリーフォーム 28">
              <a:extLst>
                <a:ext uri="{FF2B5EF4-FFF2-40B4-BE49-F238E27FC236}">
                  <a16:creationId xmlns:a16="http://schemas.microsoft.com/office/drawing/2014/main" id="{5FBBD05D-1828-4268-9DA0-0AC54E960DE3}"/>
                </a:ext>
              </a:extLst>
            </p:cNvPr>
            <p:cNvSpPr/>
            <p:nvPr/>
          </p:nvSpPr>
          <p:spPr>
            <a:xfrm>
              <a:off x="3584575" y="1484313"/>
              <a:ext cx="2974975" cy="933450"/>
            </a:xfrm>
            <a:custGeom>
              <a:avLst/>
              <a:gdLst>
                <a:gd name="connsiteX0" fmla="*/ 1758655 w 2976184"/>
                <a:gd name="connsiteY0" fmla="*/ 110229 h 934442"/>
                <a:gd name="connsiteX1" fmla="*/ 1583290 w 2976184"/>
                <a:gd name="connsiteY1" fmla="*/ 135282 h 934442"/>
                <a:gd name="connsiteX2" fmla="*/ 1375358 w 2976184"/>
                <a:gd name="connsiteY2" fmla="*/ 162839 h 934442"/>
                <a:gd name="connsiteX3" fmla="*/ 1182457 w 2976184"/>
                <a:gd name="connsiteY3" fmla="*/ 190396 h 934442"/>
                <a:gd name="connsiteX4" fmla="*/ 977030 w 2976184"/>
                <a:gd name="connsiteY4" fmla="*/ 220458 h 934442"/>
                <a:gd name="connsiteX5" fmla="*/ 764088 w 2976184"/>
                <a:gd name="connsiteY5" fmla="*/ 250521 h 934442"/>
                <a:gd name="connsiteX6" fmla="*/ 516073 w 2976184"/>
                <a:gd name="connsiteY6" fmla="*/ 290604 h 934442"/>
                <a:gd name="connsiteX7" fmla="*/ 313151 w 2976184"/>
                <a:gd name="connsiteY7" fmla="*/ 323172 h 934442"/>
                <a:gd name="connsiteX8" fmla="*/ 255531 w 2976184"/>
                <a:gd name="connsiteY8" fmla="*/ 333193 h 934442"/>
                <a:gd name="connsiteX9" fmla="*/ 207932 w 2976184"/>
                <a:gd name="connsiteY9" fmla="*/ 333193 h 934442"/>
                <a:gd name="connsiteX10" fmla="*/ 120250 w 2976184"/>
                <a:gd name="connsiteY10" fmla="*/ 333193 h 934442"/>
                <a:gd name="connsiteX11" fmla="*/ 0 w 2976184"/>
                <a:gd name="connsiteY11" fmla="*/ 333193 h 934442"/>
                <a:gd name="connsiteX12" fmla="*/ 2505 w 2976184"/>
                <a:gd name="connsiteY12" fmla="*/ 448432 h 934442"/>
                <a:gd name="connsiteX13" fmla="*/ 105219 w 2976184"/>
                <a:gd name="connsiteY13" fmla="*/ 470979 h 934442"/>
                <a:gd name="connsiteX14" fmla="*/ 192901 w 2976184"/>
                <a:gd name="connsiteY14" fmla="*/ 481000 h 934442"/>
                <a:gd name="connsiteX15" fmla="*/ 290604 w 2976184"/>
                <a:gd name="connsiteY15" fmla="*/ 491021 h 934442"/>
                <a:gd name="connsiteX16" fmla="*/ 338203 w 2976184"/>
                <a:gd name="connsiteY16" fmla="*/ 481000 h 934442"/>
                <a:gd name="connsiteX17" fmla="*/ 516073 w 2976184"/>
                <a:gd name="connsiteY17" fmla="*/ 445927 h 934442"/>
                <a:gd name="connsiteX18" fmla="*/ 784130 w 2976184"/>
                <a:gd name="connsiteY18" fmla="*/ 395823 h 934442"/>
                <a:gd name="connsiteX19" fmla="*/ 992062 w 2976184"/>
                <a:gd name="connsiteY19" fmla="*/ 360750 h 934442"/>
                <a:gd name="connsiteX20" fmla="*/ 1202499 w 2976184"/>
                <a:gd name="connsiteY20" fmla="*/ 330688 h 934442"/>
                <a:gd name="connsiteX21" fmla="*/ 1445504 w 2976184"/>
                <a:gd name="connsiteY21" fmla="*/ 295615 h 934442"/>
                <a:gd name="connsiteX22" fmla="*/ 1688509 w 2976184"/>
                <a:gd name="connsiteY22" fmla="*/ 265552 h 934442"/>
                <a:gd name="connsiteX23" fmla="*/ 1918988 w 2976184"/>
                <a:gd name="connsiteY23" fmla="*/ 240500 h 934442"/>
                <a:gd name="connsiteX24" fmla="*/ 2116899 w 2976184"/>
                <a:gd name="connsiteY24" fmla="*/ 222964 h 934442"/>
                <a:gd name="connsiteX25" fmla="*/ 2294768 w 2976184"/>
                <a:gd name="connsiteY25" fmla="*/ 207932 h 934442"/>
                <a:gd name="connsiteX26" fmla="*/ 2430050 w 2976184"/>
                <a:gd name="connsiteY26" fmla="*/ 200417 h 934442"/>
                <a:gd name="connsiteX27" fmla="*/ 2465122 w 2976184"/>
                <a:gd name="connsiteY27" fmla="*/ 200417 h 934442"/>
                <a:gd name="connsiteX28" fmla="*/ 2517732 w 2976184"/>
                <a:gd name="connsiteY28" fmla="*/ 205427 h 934442"/>
                <a:gd name="connsiteX29" fmla="*/ 2552805 w 2976184"/>
                <a:gd name="connsiteY29" fmla="*/ 217953 h 934442"/>
                <a:gd name="connsiteX30" fmla="*/ 2577857 w 2976184"/>
                <a:gd name="connsiteY30" fmla="*/ 230479 h 934442"/>
                <a:gd name="connsiteX31" fmla="*/ 2595393 w 2976184"/>
                <a:gd name="connsiteY31" fmla="*/ 243005 h 934442"/>
                <a:gd name="connsiteX32" fmla="*/ 2605414 w 2976184"/>
                <a:gd name="connsiteY32" fmla="*/ 255531 h 934442"/>
                <a:gd name="connsiteX33" fmla="*/ 2612930 w 2976184"/>
                <a:gd name="connsiteY33" fmla="*/ 273068 h 934442"/>
                <a:gd name="connsiteX34" fmla="*/ 2617940 w 2976184"/>
                <a:gd name="connsiteY34" fmla="*/ 295615 h 934442"/>
                <a:gd name="connsiteX35" fmla="*/ 2617940 w 2976184"/>
                <a:gd name="connsiteY35" fmla="*/ 338203 h 934442"/>
                <a:gd name="connsiteX36" fmla="*/ 2615435 w 2976184"/>
                <a:gd name="connsiteY36" fmla="*/ 418370 h 934442"/>
                <a:gd name="connsiteX37" fmla="*/ 2607919 w 2976184"/>
                <a:gd name="connsiteY37" fmla="*/ 478495 h 934442"/>
                <a:gd name="connsiteX38" fmla="*/ 2600404 w 2976184"/>
                <a:gd name="connsiteY38" fmla="*/ 528599 h 934442"/>
                <a:gd name="connsiteX39" fmla="*/ 2577857 w 2976184"/>
                <a:gd name="connsiteY39" fmla="*/ 631312 h 934442"/>
                <a:gd name="connsiteX40" fmla="*/ 2550299 w 2976184"/>
                <a:gd name="connsiteY40" fmla="*/ 844255 h 934442"/>
                <a:gd name="connsiteX41" fmla="*/ 2552805 w 2976184"/>
                <a:gd name="connsiteY41" fmla="*/ 876822 h 934442"/>
                <a:gd name="connsiteX42" fmla="*/ 2562825 w 2976184"/>
                <a:gd name="connsiteY42" fmla="*/ 904380 h 934442"/>
                <a:gd name="connsiteX43" fmla="*/ 2570341 w 2976184"/>
                <a:gd name="connsiteY43" fmla="*/ 916906 h 934442"/>
                <a:gd name="connsiteX44" fmla="*/ 2585372 w 2976184"/>
                <a:gd name="connsiteY44" fmla="*/ 926926 h 934442"/>
                <a:gd name="connsiteX45" fmla="*/ 2602909 w 2976184"/>
                <a:gd name="connsiteY45" fmla="*/ 934442 h 934442"/>
                <a:gd name="connsiteX46" fmla="*/ 2622950 w 2976184"/>
                <a:gd name="connsiteY46" fmla="*/ 934442 h 934442"/>
                <a:gd name="connsiteX47" fmla="*/ 2648002 w 2976184"/>
                <a:gd name="connsiteY47" fmla="*/ 929432 h 934442"/>
                <a:gd name="connsiteX48" fmla="*/ 2675560 w 2976184"/>
                <a:gd name="connsiteY48" fmla="*/ 921916 h 934442"/>
                <a:gd name="connsiteX49" fmla="*/ 2718148 w 2976184"/>
                <a:gd name="connsiteY49" fmla="*/ 899369 h 934442"/>
                <a:gd name="connsiteX50" fmla="*/ 2728169 w 2976184"/>
                <a:gd name="connsiteY50" fmla="*/ 889348 h 934442"/>
                <a:gd name="connsiteX51" fmla="*/ 2738190 w 2976184"/>
                <a:gd name="connsiteY51" fmla="*/ 864296 h 934442"/>
                <a:gd name="connsiteX52" fmla="*/ 2765747 w 2976184"/>
                <a:gd name="connsiteY52" fmla="*/ 784130 h 934442"/>
                <a:gd name="connsiteX53" fmla="*/ 2795810 w 2976184"/>
                <a:gd name="connsiteY53" fmla="*/ 691437 h 934442"/>
                <a:gd name="connsiteX54" fmla="*/ 2815851 w 2976184"/>
                <a:gd name="connsiteY54" fmla="*/ 621291 h 934442"/>
                <a:gd name="connsiteX55" fmla="*/ 2835893 w 2976184"/>
                <a:gd name="connsiteY55" fmla="*/ 546135 h 934442"/>
                <a:gd name="connsiteX56" fmla="*/ 2850924 w 2976184"/>
                <a:gd name="connsiteY56" fmla="*/ 483505 h 934442"/>
                <a:gd name="connsiteX57" fmla="*/ 2860945 w 2976184"/>
                <a:gd name="connsiteY57" fmla="*/ 433401 h 934442"/>
                <a:gd name="connsiteX58" fmla="*/ 2870966 w 2976184"/>
                <a:gd name="connsiteY58" fmla="*/ 410854 h 934442"/>
                <a:gd name="connsiteX59" fmla="*/ 2880987 w 2976184"/>
                <a:gd name="connsiteY59" fmla="*/ 393318 h 934442"/>
                <a:gd name="connsiteX60" fmla="*/ 2898523 w 2976184"/>
                <a:gd name="connsiteY60" fmla="*/ 378286 h 934442"/>
                <a:gd name="connsiteX61" fmla="*/ 2926080 w 2976184"/>
                <a:gd name="connsiteY61" fmla="*/ 358245 h 934442"/>
                <a:gd name="connsiteX62" fmla="*/ 2948627 w 2976184"/>
                <a:gd name="connsiteY62" fmla="*/ 345719 h 934442"/>
                <a:gd name="connsiteX63" fmla="*/ 2963658 w 2976184"/>
                <a:gd name="connsiteY63" fmla="*/ 333193 h 934442"/>
                <a:gd name="connsiteX64" fmla="*/ 2973679 w 2976184"/>
                <a:gd name="connsiteY64" fmla="*/ 315656 h 934442"/>
                <a:gd name="connsiteX65" fmla="*/ 2976184 w 2976184"/>
                <a:gd name="connsiteY65" fmla="*/ 300625 h 934442"/>
                <a:gd name="connsiteX66" fmla="*/ 2976184 w 2976184"/>
                <a:gd name="connsiteY66" fmla="*/ 280583 h 934442"/>
                <a:gd name="connsiteX67" fmla="*/ 2973679 w 2976184"/>
                <a:gd name="connsiteY67" fmla="*/ 260542 h 934442"/>
                <a:gd name="connsiteX68" fmla="*/ 2966164 w 2976184"/>
                <a:gd name="connsiteY68" fmla="*/ 243005 h 934442"/>
                <a:gd name="connsiteX69" fmla="*/ 2948627 w 2976184"/>
                <a:gd name="connsiteY69" fmla="*/ 215448 h 934442"/>
                <a:gd name="connsiteX70" fmla="*/ 2918565 w 2976184"/>
                <a:gd name="connsiteY70" fmla="*/ 185386 h 934442"/>
                <a:gd name="connsiteX71" fmla="*/ 2873471 w 2976184"/>
                <a:gd name="connsiteY71" fmla="*/ 150313 h 934442"/>
                <a:gd name="connsiteX72" fmla="*/ 2795810 w 2976184"/>
                <a:gd name="connsiteY72" fmla="*/ 105219 h 934442"/>
                <a:gd name="connsiteX73" fmla="*/ 2695601 w 2976184"/>
                <a:gd name="connsiteY73" fmla="*/ 57620 h 934442"/>
                <a:gd name="connsiteX74" fmla="*/ 2607919 w 2976184"/>
                <a:gd name="connsiteY74" fmla="*/ 20042 h 934442"/>
                <a:gd name="connsiteX75" fmla="*/ 2565331 w 2976184"/>
                <a:gd name="connsiteY75" fmla="*/ 2506 h 934442"/>
                <a:gd name="connsiteX76" fmla="*/ 2547794 w 2976184"/>
                <a:gd name="connsiteY76" fmla="*/ 0 h 934442"/>
                <a:gd name="connsiteX77" fmla="*/ 2522742 w 2976184"/>
                <a:gd name="connsiteY77" fmla="*/ 2506 h 934442"/>
                <a:gd name="connsiteX78" fmla="*/ 2410008 w 2976184"/>
                <a:gd name="connsiteY78" fmla="*/ 20042 h 934442"/>
                <a:gd name="connsiteX79" fmla="*/ 2227128 w 2976184"/>
                <a:gd name="connsiteY79" fmla="*/ 50105 h 934442"/>
                <a:gd name="connsiteX80" fmla="*/ 2044248 w 2976184"/>
                <a:gd name="connsiteY80" fmla="*/ 72651 h 934442"/>
                <a:gd name="connsiteX81" fmla="*/ 1758655 w 2976184"/>
                <a:gd name="connsiteY81" fmla="*/ 110229 h 9344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2976184" h="934442">
                  <a:moveTo>
                    <a:pt x="1758655" y="110229"/>
                  </a:moveTo>
                  <a:lnTo>
                    <a:pt x="1583290" y="135282"/>
                  </a:lnTo>
                  <a:lnTo>
                    <a:pt x="1375358" y="162839"/>
                  </a:lnTo>
                  <a:lnTo>
                    <a:pt x="1182457" y="190396"/>
                  </a:lnTo>
                  <a:lnTo>
                    <a:pt x="977030" y="220458"/>
                  </a:lnTo>
                  <a:lnTo>
                    <a:pt x="764088" y="250521"/>
                  </a:lnTo>
                  <a:lnTo>
                    <a:pt x="516073" y="290604"/>
                  </a:lnTo>
                  <a:lnTo>
                    <a:pt x="313151" y="323172"/>
                  </a:lnTo>
                  <a:lnTo>
                    <a:pt x="255531" y="333193"/>
                  </a:lnTo>
                  <a:lnTo>
                    <a:pt x="207932" y="333193"/>
                  </a:lnTo>
                  <a:lnTo>
                    <a:pt x="120250" y="333193"/>
                  </a:lnTo>
                  <a:lnTo>
                    <a:pt x="0" y="333193"/>
                  </a:lnTo>
                  <a:lnTo>
                    <a:pt x="2505" y="448432"/>
                  </a:lnTo>
                  <a:lnTo>
                    <a:pt x="105219" y="470979"/>
                  </a:lnTo>
                  <a:lnTo>
                    <a:pt x="192901" y="481000"/>
                  </a:lnTo>
                  <a:lnTo>
                    <a:pt x="290604" y="491021"/>
                  </a:lnTo>
                  <a:lnTo>
                    <a:pt x="338203" y="481000"/>
                  </a:lnTo>
                  <a:lnTo>
                    <a:pt x="516073" y="445927"/>
                  </a:lnTo>
                  <a:lnTo>
                    <a:pt x="784130" y="395823"/>
                  </a:lnTo>
                  <a:lnTo>
                    <a:pt x="992062" y="360750"/>
                  </a:lnTo>
                  <a:lnTo>
                    <a:pt x="1202499" y="330688"/>
                  </a:lnTo>
                  <a:lnTo>
                    <a:pt x="1445504" y="295615"/>
                  </a:lnTo>
                  <a:lnTo>
                    <a:pt x="1688509" y="265552"/>
                  </a:lnTo>
                  <a:lnTo>
                    <a:pt x="1918988" y="240500"/>
                  </a:lnTo>
                  <a:lnTo>
                    <a:pt x="2116899" y="222964"/>
                  </a:lnTo>
                  <a:lnTo>
                    <a:pt x="2294768" y="207932"/>
                  </a:lnTo>
                  <a:lnTo>
                    <a:pt x="2430050" y="200417"/>
                  </a:lnTo>
                  <a:lnTo>
                    <a:pt x="2465122" y="200417"/>
                  </a:lnTo>
                  <a:lnTo>
                    <a:pt x="2517732" y="205427"/>
                  </a:lnTo>
                  <a:lnTo>
                    <a:pt x="2552805" y="217953"/>
                  </a:lnTo>
                  <a:lnTo>
                    <a:pt x="2577857" y="230479"/>
                  </a:lnTo>
                  <a:lnTo>
                    <a:pt x="2595393" y="243005"/>
                  </a:lnTo>
                  <a:lnTo>
                    <a:pt x="2605414" y="255531"/>
                  </a:lnTo>
                  <a:lnTo>
                    <a:pt x="2612930" y="273068"/>
                  </a:lnTo>
                  <a:lnTo>
                    <a:pt x="2617940" y="295615"/>
                  </a:lnTo>
                  <a:lnTo>
                    <a:pt x="2617940" y="338203"/>
                  </a:lnTo>
                  <a:lnTo>
                    <a:pt x="2615435" y="418370"/>
                  </a:lnTo>
                  <a:lnTo>
                    <a:pt x="2607919" y="478495"/>
                  </a:lnTo>
                  <a:lnTo>
                    <a:pt x="2600404" y="528599"/>
                  </a:lnTo>
                  <a:lnTo>
                    <a:pt x="2577857" y="631312"/>
                  </a:lnTo>
                  <a:lnTo>
                    <a:pt x="2550299" y="844255"/>
                  </a:lnTo>
                  <a:lnTo>
                    <a:pt x="2552805" y="876822"/>
                  </a:lnTo>
                  <a:lnTo>
                    <a:pt x="2562825" y="904380"/>
                  </a:lnTo>
                  <a:lnTo>
                    <a:pt x="2570341" y="916906"/>
                  </a:lnTo>
                  <a:lnTo>
                    <a:pt x="2585372" y="926926"/>
                  </a:lnTo>
                  <a:lnTo>
                    <a:pt x="2602909" y="934442"/>
                  </a:lnTo>
                  <a:lnTo>
                    <a:pt x="2622950" y="934442"/>
                  </a:lnTo>
                  <a:lnTo>
                    <a:pt x="2648002" y="929432"/>
                  </a:lnTo>
                  <a:lnTo>
                    <a:pt x="2675560" y="921916"/>
                  </a:lnTo>
                  <a:lnTo>
                    <a:pt x="2718148" y="899369"/>
                  </a:lnTo>
                  <a:lnTo>
                    <a:pt x="2728169" y="889348"/>
                  </a:lnTo>
                  <a:lnTo>
                    <a:pt x="2738190" y="864296"/>
                  </a:lnTo>
                  <a:lnTo>
                    <a:pt x="2765747" y="784130"/>
                  </a:lnTo>
                  <a:lnTo>
                    <a:pt x="2795810" y="691437"/>
                  </a:lnTo>
                  <a:lnTo>
                    <a:pt x="2815851" y="621291"/>
                  </a:lnTo>
                  <a:lnTo>
                    <a:pt x="2835893" y="546135"/>
                  </a:lnTo>
                  <a:lnTo>
                    <a:pt x="2850924" y="483505"/>
                  </a:lnTo>
                  <a:lnTo>
                    <a:pt x="2860945" y="433401"/>
                  </a:lnTo>
                  <a:lnTo>
                    <a:pt x="2870966" y="410854"/>
                  </a:lnTo>
                  <a:lnTo>
                    <a:pt x="2880987" y="393318"/>
                  </a:lnTo>
                  <a:lnTo>
                    <a:pt x="2898523" y="378286"/>
                  </a:lnTo>
                  <a:lnTo>
                    <a:pt x="2926080" y="358245"/>
                  </a:lnTo>
                  <a:lnTo>
                    <a:pt x="2948627" y="345719"/>
                  </a:lnTo>
                  <a:lnTo>
                    <a:pt x="2963658" y="333193"/>
                  </a:lnTo>
                  <a:lnTo>
                    <a:pt x="2973679" y="315656"/>
                  </a:lnTo>
                  <a:lnTo>
                    <a:pt x="2976184" y="300625"/>
                  </a:lnTo>
                  <a:lnTo>
                    <a:pt x="2976184" y="280583"/>
                  </a:lnTo>
                  <a:lnTo>
                    <a:pt x="2973679" y="260542"/>
                  </a:lnTo>
                  <a:lnTo>
                    <a:pt x="2966164" y="243005"/>
                  </a:lnTo>
                  <a:lnTo>
                    <a:pt x="2948627" y="215448"/>
                  </a:lnTo>
                  <a:lnTo>
                    <a:pt x="2918565" y="185386"/>
                  </a:lnTo>
                  <a:lnTo>
                    <a:pt x="2873471" y="150313"/>
                  </a:lnTo>
                  <a:lnTo>
                    <a:pt x="2795810" y="105219"/>
                  </a:lnTo>
                  <a:lnTo>
                    <a:pt x="2695601" y="57620"/>
                  </a:lnTo>
                  <a:lnTo>
                    <a:pt x="2607919" y="20042"/>
                  </a:lnTo>
                  <a:lnTo>
                    <a:pt x="2565331" y="2506"/>
                  </a:lnTo>
                  <a:lnTo>
                    <a:pt x="2547794" y="0"/>
                  </a:lnTo>
                  <a:lnTo>
                    <a:pt x="2522742" y="2506"/>
                  </a:lnTo>
                  <a:lnTo>
                    <a:pt x="2410008" y="20042"/>
                  </a:lnTo>
                  <a:lnTo>
                    <a:pt x="2227128" y="50105"/>
                  </a:lnTo>
                  <a:lnTo>
                    <a:pt x="2044248" y="72651"/>
                  </a:lnTo>
                  <a:lnTo>
                    <a:pt x="1758655" y="1102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9">
              <a:extLst>
                <a:ext uri="{FF2B5EF4-FFF2-40B4-BE49-F238E27FC236}">
                  <a16:creationId xmlns:a16="http://schemas.microsoft.com/office/drawing/2014/main" id="{2429DB30-93CA-4D5A-A5EE-98A3832AC3F8}"/>
                </a:ext>
              </a:extLst>
            </p:cNvPr>
            <p:cNvSpPr/>
            <p:nvPr/>
          </p:nvSpPr>
          <p:spPr>
            <a:xfrm>
              <a:off x="3584575" y="2133600"/>
              <a:ext cx="2665413" cy="403225"/>
            </a:xfrm>
            <a:custGeom>
              <a:avLst/>
              <a:gdLst>
                <a:gd name="connsiteX0" fmla="*/ 2212181 w 2664618"/>
                <a:gd name="connsiteY0" fmla="*/ 30956 h 402431"/>
                <a:gd name="connsiteX1" fmla="*/ 2426493 w 2664618"/>
                <a:gd name="connsiteY1" fmla="*/ 14287 h 402431"/>
                <a:gd name="connsiteX2" fmla="*/ 2564606 w 2664618"/>
                <a:gd name="connsiteY2" fmla="*/ 4762 h 402431"/>
                <a:gd name="connsiteX3" fmla="*/ 2664618 w 2664618"/>
                <a:gd name="connsiteY3" fmla="*/ 0 h 402431"/>
                <a:gd name="connsiteX4" fmla="*/ 2647950 w 2664618"/>
                <a:gd name="connsiteY4" fmla="*/ 204787 h 402431"/>
                <a:gd name="connsiteX5" fmla="*/ 2483643 w 2664618"/>
                <a:gd name="connsiteY5" fmla="*/ 207168 h 402431"/>
                <a:gd name="connsiteX6" fmla="*/ 2297906 w 2664618"/>
                <a:gd name="connsiteY6" fmla="*/ 211931 h 402431"/>
                <a:gd name="connsiteX7" fmla="*/ 2150268 w 2664618"/>
                <a:gd name="connsiteY7" fmla="*/ 216693 h 402431"/>
                <a:gd name="connsiteX8" fmla="*/ 1959768 w 2664618"/>
                <a:gd name="connsiteY8" fmla="*/ 228600 h 402431"/>
                <a:gd name="connsiteX9" fmla="*/ 1759743 w 2664618"/>
                <a:gd name="connsiteY9" fmla="*/ 242887 h 402431"/>
                <a:gd name="connsiteX10" fmla="*/ 1562100 w 2664618"/>
                <a:gd name="connsiteY10" fmla="*/ 254793 h 402431"/>
                <a:gd name="connsiteX11" fmla="*/ 1423987 w 2664618"/>
                <a:gd name="connsiteY11" fmla="*/ 266700 h 402431"/>
                <a:gd name="connsiteX12" fmla="*/ 1269206 w 2664618"/>
                <a:gd name="connsiteY12" fmla="*/ 280987 h 402431"/>
                <a:gd name="connsiteX13" fmla="*/ 1050131 w 2664618"/>
                <a:gd name="connsiteY13" fmla="*/ 302418 h 402431"/>
                <a:gd name="connsiteX14" fmla="*/ 831056 w 2664618"/>
                <a:gd name="connsiteY14" fmla="*/ 328612 h 402431"/>
                <a:gd name="connsiteX15" fmla="*/ 576262 w 2664618"/>
                <a:gd name="connsiteY15" fmla="*/ 359568 h 402431"/>
                <a:gd name="connsiteX16" fmla="*/ 304800 w 2664618"/>
                <a:gd name="connsiteY16" fmla="*/ 397668 h 402431"/>
                <a:gd name="connsiteX17" fmla="*/ 257175 w 2664618"/>
                <a:gd name="connsiteY17" fmla="*/ 402431 h 402431"/>
                <a:gd name="connsiteX18" fmla="*/ 242887 w 2664618"/>
                <a:gd name="connsiteY18" fmla="*/ 402431 h 402431"/>
                <a:gd name="connsiteX19" fmla="*/ 200025 w 2664618"/>
                <a:gd name="connsiteY19" fmla="*/ 392906 h 402431"/>
                <a:gd name="connsiteX20" fmla="*/ 133350 w 2664618"/>
                <a:gd name="connsiteY20" fmla="*/ 373856 h 402431"/>
                <a:gd name="connsiteX21" fmla="*/ 83343 w 2664618"/>
                <a:gd name="connsiteY21" fmla="*/ 357187 h 402431"/>
                <a:gd name="connsiteX22" fmla="*/ 0 w 2664618"/>
                <a:gd name="connsiteY22" fmla="*/ 321468 h 402431"/>
                <a:gd name="connsiteX23" fmla="*/ 9525 w 2664618"/>
                <a:gd name="connsiteY23" fmla="*/ 200025 h 402431"/>
                <a:gd name="connsiteX24" fmla="*/ 128587 w 2664618"/>
                <a:gd name="connsiteY24" fmla="*/ 230981 h 402431"/>
                <a:gd name="connsiteX25" fmla="*/ 188118 w 2664618"/>
                <a:gd name="connsiteY25" fmla="*/ 242887 h 402431"/>
                <a:gd name="connsiteX26" fmla="*/ 245268 w 2664618"/>
                <a:gd name="connsiteY26" fmla="*/ 247650 h 402431"/>
                <a:gd name="connsiteX27" fmla="*/ 283368 w 2664618"/>
                <a:gd name="connsiteY27" fmla="*/ 245268 h 402431"/>
                <a:gd name="connsiteX28" fmla="*/ 497681 w 2664618"/>
                <a:gd name="connsiteY28" fmla="*/ 219075 h 402431"/>
                <a:gd name="connsiteX29" fmla="*/ 771525 w 2664618"/>
                <a:gd name="connsiteY29" fmla="*/ 180975 h 402431"/>
                <a:gd name="connsiteX30" fmla="*/ 1042987 w 2664618"/>
                <a:gd name="connsiteY30" fmla="*/ 138112 h 402431"/>
                <a:gd name="connsiteX31" fmla="*/ 1173956 w 2664618"/>
                <a:gd name="connsiteY31" fmla="*/ 123825 h 402431"/>
                <a:gd name="connsiteX32" fmla="*/ 1402556 w 2664618"/>
                <a:gd name="connsiteY32" fmla="*/ 100012 h 402431"/>
                <a:gd name="connsiteX33" fmla="*/ 1716881 w 2664618"/>
                <a:gd name="connsiteY33" fmla="*/ 71437 h 402431"/>
                <a:gd name="connsiteX34" fmla="*/ 2212181 w 2664618"/>
                <a:gd name="connsiteY34" fmla="*/ 30956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2664618" h="402431">
                  <a:moveTo>
                    <a:pt x="2212181" y="30956"/>
                  </a:moveTo>
                  <a:lnTo>
                    <a:pt x="2426493" y="14287"/>
                  </a:lnTo>
                  <a:lnTo>
                    <a:pt x="2564606" y="4762"/>
                  </a:lnTo>
                  <a:lnTo>
                    <a:pt x="2664618" y="0"/>
                  </a:lnTo>
                  <a:lnTo>
                    <a:pt x="2647950" y="204787"/>
                  </a:lnTo>
                  <a:lnTo>
                    <a:pt x="2483643" y="207168"/>
                  </a:lnTo>
                  <a:lnTo>
                    <a:pt x="2297906" y="211931"/>
                  </a:lnTo>
                  <a:lnTo>
                    <a:pt x="2150268" y="216693"/>
                  </a:lnTo>
                  <a:lnTo>
                    <a:pt x="1959768" y="228600"/>
                  </a:lnTo>
                  <a:lnTo>
                    <a:pt x="1759743" y="242887"/>
                  </a:lnTo>
                  <a:lnTo>
                    <a:pt x="1562100" y="254793"/>
                  </a:lnTo>
                  <a:lnTo>
                    <a:pt x="1423987" y="266700"/>
                  </a:lnTo>
                  <a:lnTo>
                    <a:pt x="1269206" y="280987"/>
                  </a:lnTo>
                  <a:lnTo>
                    <a:pt x="1050131" y="302418"/>
                  </a:lnTo>
                  <a:lnTo>
                    <a:pt x="831056" y="328612"/>
                  </a:lnTo>
                  <a:lnTo>
                    <a:pt x="576262" y="359568"/>
                  </a:lnTo>
                  <a:lnTo>
                    <a:pt x="304800" y="397668"/>
                  </a:lnTo>
                  <a:lnTo>
                    <a:pt x="257175" y="402431"/>
                  </a:lnTo>
                  <a:lnTo>
                    <a:pt x="242887" y="402431"/>
                  </a:lnTo>
                  <a:lnTo>
                    <a:pt x="200025" y="392906"/>
                  </a:lnTo>
                  <a:lnTo>
                    <a:pt x="133350" y="373856"/>
                  </a:lnTo>
                  <a:lnTo>
                    <a:pt x="83343" y="357187"/>
                  </a:lnTo>
                  <a:lnTo>
                    <a:pt x="0" y="321468"/>
                  </a:lnTo>
                  <a:lnTo>
                    <a:pt x="9525" y="200025"/>
                  </a:lnTo>
                  <a:lnTo>
                    <a:pt x="128587" y="230981"/>
                  </a:lnTo>
                  <a:lnTo>
                    <a:pt x="188118" y="242887"/>
                  </a:lnTo>
                  <a:lnTo>
                    <a:pt x="245268" y="247650"/>
                  </a:lnTo>
                  <a:lnTo>
                    <a:pt x="283368" y="245268"/>
                  </a:lnTo>
                  <a:lnTo>
                    <a:pt x="497681" y="219075"/>
                  </a:lnTo>
                  <a:lnTo>
                    <a:pt x="771525" y="180975"/>
                  </a:lnTo>
                  <a:lnTo>
                    <a:pt x="1042987" y="138112"/>
                  </a:lnTo>
                  <a:lnTo>
                    <a:pt x="1173956" y="123825"/>
                  </a:lnTo>
                  <a:lnTo>
                    <a:pt x="1402556" y="100012"/>
                  </a:lnTo>
                  <a:lnTo>
                    <a:pt x="1716881" y="71437"/>
                  </a:lnTo>
                  <a:lnTo>
                    <a:pt x="2212181" y="309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31">
              <a:extLst>
                <a:ext uri="{FF2B5EF4-FFF2-40B4-BE49-F238E27FC236}">
                  <a16:creationId xmlns:a16="http://schemas.microsoft.com/office/drawing/2014/main" id="{C14D9BAA-409D-4391-B090-F533CFBA576A}"/>
                </a:ext>
              </a:extLst>
            </p:cNvPr>
            <p:cNvSpPr/>
            <p:nvPr/>
          </p:nvSpPr>
          <p:spPr>
            <a:xfrm rot="16200000">
              <a:off x="1341438" y="2801937"/>
              <a:ext cx="3517900" cy="1196975"/>
            </a:xfrm>
            <a:custGeom>
              <a:avLst/>
              <a:gdLst>
                <a:gd name="connsiteX0" fmla="*/ 1857646 w 3519142"/>
                <a:gd name="connsiteY0" fmla="*/ 813441 h 1197085"/>
                <a:gd name="connsiteX1" fmla="*/ 2016296 w 3519142"/>
                <a:gd name="connsiteY1" fmla="*/ 845171 h 1197085"/>
                <a:gd name="connsiteX2" fmla="*/ 2114370 w 3519142"/>
                <a:gd name="connsiteY2" fmla="*/ 862478 h 1197085"/>
                <a:gd name="connsiteX3" fmla="*/ 2200906 w 3519142"/>
                <a:gd name="connsiteY3" fmla="*/ 876901 h 1197085"/>
                <a:gd name="connsiteX4" fmla="*/ 2290327 w 3519142"/>
                <a:gd name="connsiteY4" fmla="*/ 888439 h 1197085"/>
                <a:gd name="connsiteX5" fmla="*/ 2431670 w 3519142"/>
                <a:gd name="connsiteY5" fmla="*/ 905746 h 1197085"/>
                <a:gd name="connsiteX6" fmla="*/ 2584550 w 3519142"/>
                <a:gd name="connsiteY6" fmla="*/ 920169 h 1197085"/>
                <a:gd name="connsiteX7" fmla="*/ 2754738 w 3519142"/>
                <a:gd name="connsiteY7" fmla="*/ 934592 h 1197085"/>
                <a:gd name="connsiteX8" fmla="*/ 2956656 w 3519142"/>
                <a:gd name="connsiteY8" fmla="*/ 946130 h 1197085"/>
                <a:gd name="connsiteX9" fmla="*/ 3147036 w 3519142"/>
                <a:gd name="connsiteY9" fmla="*/ 946130 h 1197085"/>
                <a:gd name="connsiteX10" fmla="*/ 3233573 w 3519142"/>
                <a:gd name="connsiteY10" fmla="*/ 946130 h 1197085"/>
                <a:gd name="connsiteX11" fmla="*/ 3250880 w 3519142"/>
                <a:gd name="connsiteY11" fmla="*/ 943245 h 1197085"/>
                <a:gd name="connsiteX12" fmla="*/ 3282610 w 3519142"/>
                <a:gd name="connsiteY12" fmla="*/ 937476 h 1197085"/>
                <a:gd name="connsiteX13" fmla="*/ 3317224 w 3519142"/>
                <a:gd name="connsiteY13" fmla="*/ 925938 h 1197085"/>
                <a:gd name="connsiteX14" fmla="*/ 3360492 w 3519142"/>
                <a:gd name="connsiteY14" fmla="*/ 905746 h 1197085"/>
                <a:gd name="connsiteX15" fmla="*/ 3406645 w 3519142"/>
                <a:gd name="connsiteY15" fmla="*/ 874016 h 1197085"/>
                <a:gd name="connsiteX16" fmla="*/ 3444144 w 3519142"/>
                <a:gd name="connsiteY16" fmla="*/ 839402 h 1197085"/>
                <a:gd name="connsiteX17" fmla="*/ 3461451 w 3519142"/>
                <a:gd name="connsiteY17" fmla="*/ 830748 h 1197085"/>
                <a:gd name="connsiteX18" fmla="*/ 3487412 w 3519142"/>
                <a:gd name="connsiteY18" fmla="*/ 824979 h 1197085"/>
                <a:gd name="connsiteX19" fmla="*/ 3504720 w 3519142"/>
                <a:gd name="connsiteY19" fmla="*/ 827864 h 1197085"/>
                <a:gd name="connsiteX20" fmla="*/ 3510489 w 3519142"/>
                <a:gd name="connsiteY20" fmla="*/ 833633 h 1197085"/>
                <a:gd name="connsiteX21" fmla="*/ 3516258 w 3519142"/>
                <a:gd name="connsiteY21" fmla="*/ 848055 h 1197085"/>
                <a:gd name="connsiteX22" fmla="*/ 3519142 w 3519142"/>
                <a:gd name="connsiteY22" fmla="*/ 874016 h 1197085"/>
                <a:gd name="connsiteX23" fmla="*/ 3513373 w 3519142"/>
                <a:gd name="connsiteY23" fmla="*/ 902862 h 1197085"/>
                <a:gd name="connsiteX24" fmla="*/ 3501835 w 3519142"/>
                <a:gd name="connsiteY24" fmla="*/ 940361 h 1197085"/>
                <a:gd name="connsiteX25" fmla="*/ 3478759 w 3519142"/>
                <a:gd name="connsiteY25" fmla="*/ 995167 h 1197085"/>
                <a:gd name="connsiteX26" fmla="*/ 3447029 w 3519142"/>
                <a:gd name="connsiteY26" fmla="*/ 1058627 h 1197085"/>
                <a:gd name="connsiteX27" fmla="*/ 3418183 w 3519142"/>
                <a:gd name="connsiteY27" fmla="*/ 1107664 h 1197085"/>
                <a:gd name="connsiteX28" fmla="*/ 3386453 w 3519142"/>
                <a:gd name="connsiteY28" fmla="*/ 1156701 h 1197085"/>
                <a:gd name="connsiteX29" fmla="*/ 3351839 w 3519142"/>
                <a:gd name="connsiteY29" fmla="*/ 1197085 h 1197085"/>
                <a:gd name="connsiteX30" fmla="*/ 3236457 w 3519142"/>
                <a:gd name="connsiteY30" fmla="*/ 1197085 h 1197085"/>
                <a:gd name="connsiteX31" fmla="*/ 3095114 w 3519142"/>
                <a:gd name="connsiteY31" fmla="*/ 1188431 h 1197085"/>
                <a:gd name="connsiteX32" fmla="*/ 2956656 w 3519142"/>
                <a:gd name="connsiteY32" fmla="*/ 1179778 h 1197085"/>
                <a:gd name="connsiteX33" fmla="*/ 2812429 w 3519142"/>
                <a:gd name="connsiteY33" fmla="*/ 1171124 h 1197085"/>
                <a:gd name="connsiteX34" fmla="*/ 2702817 w 3519142"/>
                <a:gd name="connsiteY34" fmla="*/ 1174009 h 1197085"/>
                <a:gd name="connsiteX35" fmla="*/ 2538398 w 3519142"/>
                <a:gd name="connsiteY35" fmla="*/ 1153817 h 1197085"/>
                <a:gd name="connsiteX36" fmla="*/ 2411478 w 3519142"/>
                <a:gd name="connsiteY36" fmla="*/ 1136510 h 1197085"/>
                <a:gd name="connsiteX37" fmla="*/ 2264366 w 3519142"/>
                <a:gd name="connsiteY37" fmla="*/ 1116318 h 1197085"/>
                <a:gd name="connsiteX38" fmla="*/ 2094178 w 3519142"/>
                <a:gd name="connsiteY38" fmla="*/ 1084588 h 1197085"/>
                <a:gd name="connsiteX39" fmla="*/ 1970143 w 3519142"/>
                <a:gd name="connsiteY39" fmla="*/ 1058627 h 1197085"/>
                <a:gd name="connsiteX40" fmla="*/ 1863415 w 3519142"/>
                <a:gd name="connsiteY40" fmla="*/ 1035551 h 1197085"/>
                <a:gd name="connsiteX41" fmla="*/ 1673035 w 3519142"/>
                <a:gd name="connsiteY41" fmla="*/ 986513 h 1197085"/>
                <a:gd name="connsiteX42" fmla="*/ 1531692 w 3519142"/>
                <a:gd name="connsiteY42" fmla="*/ 943245 h 1197085"/>
                <a:gd name="connsiteX43" fmla="*/ 1401888 w 3519142"/>
                <a:gd name="connsiteY43" fmla="*/ 899977 h 1197085"/>
                <a:gd name="connsiteX44" fmla="*/ 1246123 w 3519142"/>
                <a:gd name="connsiteY44" fmla="*/ 842286 h 1197085"/>
                <a:gd name="connsiteX45" fmla="*/ 1119203 w 3519142"/>
                <a:gd name="connsiteY45" fmla="*/ 790364 h 1197085"/>
                <a:gd name="connsiteX46" fmla="*/ 1018244 w 3519142"/>
                <a:gd name="connsiteY46" fmla="*/ 747096 h 1197085"/>
                <a:gd name="connsiteX47" fmla="*/ 891324 w 3519142"/>
                <a:gd name="connsiteY47" fmla="*/ 686521 h 1197085"/>
                <a:gd name="connsiteX48" fmla="*/ 770173 w 3519142"/>
                <a:gd name="connsiteY48" fmla="*/ 623061 h 1197085"/>
                <a:gd name="connsiteX49" fmla="*/ 628831 w 3519142"/>
                <a:gd name="connsiteY49" fmla="*/ 539409 h 1197085"/>
                <a:gd name="connsiteX50" fmla="*/ 507680 w 3519142"/>
                <a:gd name="connsiteY50" fmla="*/ 461527 h 1197085"/>
                <a:gd name="connsiteX51" fmla="*/ 395183 w 3519142"/>
                <a:gd name="connsiteY51" fmla="*/ 383644 h 1197085"/>
                <a:gd name="connsiteX52" fmla="*/ 253840 w 3519142"/>
                <a:gd name="connsiteY52" fmla="*/ 276916 h 1197085"/>
                <a:gd name="connsiteX53" fmla="*/ 141343 w 3519142"/>
                <a:gd name="connsiteY53" fmla="*/ 181726 h 1197085"/>
                <a:gd name="connsiteX54" fmla="*/ 43268 w 3519142"/>
                <a:gd name="connsiteY54" fmla="*/ 92305 h 1197085"/>
                <a:gd name="connsiteX55" fmla="*/ 17308 w 3519142"/>
                <a:gd name="connsiteY55" fmla="*/ 63460 h 1197085"/>
                <a:gd name="connsiteX56" fmla="*/ 5769 w 3519142"/>
                <a:gd name="connsiteY56" fmla="*/ 40383 h 1197085"/>
                <a:gd name="connsiteX57" fmla="*/ 0 w 3519142"/>
                <a:gd name="connsiteY57" fmla="*/ 20192 h 1197085"/>
                <a:gd name="connsiteX58" fmla="*/ 2885 w 3519142"/>
                <a:gd name="connsiteY58" fmla="*/ 8653 h 1197085"/>
                <a:gd name="connsiteX59" fmla="*/ 5769 w 3519142"/>
                <a:gd name="connsiteY59" fmla="*/ 2884 h 1197085"/>
                <a:gd name="connsiteX60" fmla="*/ 20192 w 3519142"/>
                <a:gd name="connsiteY60" fmla="*/ 0 h 1197085"/>
                <a:gd name="connsiteX61" fmla="*/ 40384 w 3519142"/>
                <a:gd name="connsiteY61" fmla="*/ 5769 h 1197085"/>
                <a:gd name="connsiteX62" fmla="*/ 74998 w 3519142"/>
                <a:gd name="connsiteY62" fmla="*/ 23076 h 1197085"/>
                <a:gd name="connsiteX63" fmla="*/ 158650 w 3519142"/>
                <a:gd name="connsiteY63" fmla="*/ 80767 h 1197085"/>
                <a:gd name="connsiteX64" fmla="*/ 288455 w 3519142"/>
                <a:gd name="connsiteY64" fmla="*/ 164419 h 1197085"/>
                <a:gd name="connsiteX65" fmla="*/ 441335 w 3519142"/>
                <a:gd name="connsiteY65" fmla="*/ 256724 h 1197085"/>
                <a:gd name="connsiteX66" fmla="*/ 571140 w 3519142"/>
                <a:gd name="connsiteY66" fmla="*/ 328838 h 1197085"/>
                <a:gd name="connsiteX67" fmla="*/ 775942 w 3519142"/>
                <a:gd name="connsiteY67" fmla="*/ 435566 h 1197085"/>
                <a:gd name="connsiteX68" fmla="*/ 917285 w 3519142"/>
                <a:gd name="connsiteY68" fmla="*/ 501910 h 1197085"/>
                <a:gd name="connsiteX69" fmla="*/ 1075935 w 3519142"/>
                <a:gd name="connsiteY69" fmla="*/ 571139 h 1197085"/>
                <a:gd name="connsiteX70" fmla="*/ 1231700 w 3519142"/>
                <a:gd name="connsiteY70" fmla="*/ 631715 h 1197085"/>
                <a:gd name="connsiteX71" fmla="*/ 1375927 w 3519142"/>
                <a:gd name="connsiteY71" fmla="*/ 680752 h 1197085"/>
                <a:gd name="connsiteX72" fmla="*/ 1511501 w 3519142"/>
                <a:gd name="connsiteY72" fmla="*/ 726905 h 1197085"/>
                <a:gd name="connsiteX73" fmla="*/ 1675920 w 3519142"/>
                <a:gd name="connsiteY73" fmla="*/ 773057 h 1197085"/>
                <a:gd name="connsiteX74" fmla="*/ 1857646 w 3519142"/>
                <a:gd name="connsiteY74" fmla="*/ 813441 h 1197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</a:cxnLst>
              <a:rect l="l" t="t" r="r" b="b"/>
              <a:pathLst>
                <a:path w="3519142" h="1197085">
                  <a:moveTo>
                    <a:pt x="1857646" y="813441"/>
                  </a:moveTo>
                  <a:lnTo>
                    <a:pt x="2016296" y="845171"/>
                  </a:lnTo>
                  <a:lnTo>
                    <a:pt x="2114370" y="862478"/>
                  </a:lnTo>
                  <a:lnTo>
                    <a:pt x="2200906" y="876901"/>
                  </a:lnTo>
                  <a:lnTo>
                    <a:pt x="2290327" y="888439"/>
                  </a:lnTo>
                  <a:lnTo>
                    <a:pt x="2431670" y="905746"/>
                  </a:lnTo>
                  <a:lnTo>
                    <a:pt x="2584550" y="920169"/>
                  </a:lnTo>
                  <a:lnTo>
                    <a:pt x="2754738" y="934592"/>
                  </a:lnTo>
                  <a:lnTo>
                    <a:pt x="2956656" y="946130"/>
                  </a:lnTo>
                  <a:lnTo>
                    <a:pt x="3147036" y="946130"/>
                  </a:lnTo>
                  <a:lnTo>
                    <a:pt x="3233573" y="946130"/>
                  </a:lnTo>
                  <a:lnTo>
                    <a:pt x="3250880" y="943245"/>
                  </a:lnTo>
                  <a:lnTo>
                    <a:pt x="3282610" y="937476"/>
                  </a:lnTo>
                  <a:lnTo>
                    <a:pt x="3317224" y="925938"/>
                  </a:lnTo>
                  <a:lnTo>
                    <a:pt x="3360492" y="905746"/>
                  </a:lnTo>
                  <a:lnTo>
                    <a:pt x="3406645" y="874016"/>
                  </a:lnTo>
                  <a:lnTo>
                    <a:pt x="3444144" y="839402"/>
                  </a:lnTo>
                  <a:lnTo>
                    <a:pt x="3461451" y="830748"/>
                  </a:lnTo>
                  <a:lnTo>
                    <a:pt x="3487412" y="824979"/>
                  </a:lnTo>
                  <a:lnTo>
                    <a:pt x="3504720" y="827864"/>
                  </a:lnTo>
                  <a:lnTo>
                    <a:pt x="3510489" y="833633"/>
                  </a:lnTo>
                  <a:lnTo>
                    <a:pt x="3516258" y="848055"/>
                  </a:lnTo>
                  <a:lnTo>
                    <a:pt x="3519142" y="874016"/>
                  </a:lnTo>
                  <a:lnTo>
                    <a:pt x="3513373" y="902862"/>
                  </a:lnTo>
                  <a:lnTo>
                    <a:pt x="3501835" y="940361"/>
                  </a:lnTo>
                  <a:lnTo>
                    <a:pt x="3478759" y="995167"/>
                  </a:lnTo>
                  <a:lnTo>
                    <a:pt x="3447029" y="1058627"/>
                  </a:lnTo>
                  <a:lnTo>
                    <a:pt x="3418183" y="1107664"/>
                  </a:lnTo>
                  <a:lnTo>
                    <a:pt x="3386453" y="1156701"/>
                  </a:lnTo>
                  <a:lnTo>
                    <a:pt x="3351839" y="1197085"/>
                  </a:lnTo>
                  <a:lnTo>
                    <a:pt x="3236457" y="1197085"/>
                  </a:lnTo>
                  <a:lnTo>
                    <a:pt x="3095114" y="1188431"/>
                  </a:lnTo>
                  <a:lnTo>
                    <a:pt x="2956656" y="1179778"/>
                  </a:lnTo>
                  <a:lnTo>
                    <a:pt x="2812429" y="1171124"/>
                  </a:lnTo>
                  <a:lnTo>
                    <a:pt x="2702817" y="1174009"/>
                  </a:lnTo>
                  <a:lnTo>
                    <a:pt x="2538398" y="1153817"/>
                  </a:lnTo>
                  <a:lnTo>
                    <a:pt x="2411478" y="1136510"/>
                  </a:lnTo>
                  <a:lnTo>
                    <a:pt x="2264366" y="1116318"/>
                  </a:lnTo>
                  <a:lnTo>
                    <a:pt x="2094178" y="1084588"/>
                  </a:lnTo>
                  <a:lnTo>
                    <a:pt x="1970143" y="1058627"/>
                  </a:lnTo>
                  <a:lnTo>
                    <a:pt x="1863415" y="1035551"/>
                  </a:lnTo>
                  <a:lnTo>
                    <a:pt x="1673035" y="986513"/>
                  </a:lnTo>
                  <a:lnTo>
                    <a:pt x="1531692" y="943245"/>
                  </a:lnTo>
                  <a:lnTo>
                    <a:pt x="1401888" y="899977"/>
                  </a:lnTo>
                  <a:lnTo>
                    <a:pt x="1246123" y="842286"/>
                  </a:lnTo>
                  <a:lnTo>
                    <a:pt x="1119203" y="790364"/>
                  </a:lnTo>
                  <a:lnTo>
                    <a:pt x="1018244" y="747096"/>
                  </a:lnTo>
                  <a:lnTo>
                    <a:pt x="891324" y="686521"/>
                  </a:lnTo>
                  <a:lnTo>
                    <a:pt x="770173" y="623061"/>
                  </a:lnTo>
                  <a:lnTo>
                    <a:pt x="628831" y="539409"/>
                  </a:lnTo>
                  <a:lnTo>
                    <a:pt x="507680" y="461527"/>
                  </a:lnTo>
                  <a:lnTo>
                    <a:pt x="395183" y="383644"/>
                  </a:lnTo>
                  <a:lnTo>
                    <a:pt x="253840" y="276916"/>
                  </a:lnTo>
                  <a:lnTo>
                    <a:pt x="141343" y="181726"/>
                  </a:lnTo>
                  <a:lnTo>
                    <a:pt x="43268" y="92305"/>
                  </a:lnTo>
                  <a:lnTo>
                    <a:pt x="17308" y="63460"/>
                  </a:lnTo>
                  <a:lnTo>
                    <a:pt x="5769" y="40383"/>
                  </a:lnTo>
                  <a:lnTo>
                    <a:pt x="0" y="20192"/>
                  </a:lnTo>
                  <a:lnTo>
                    <a:pt x="2885" y="8653"/>
                  </a:lnTo>
                  <a:lnTo>
                    <a:pt x="5769" y="2884"/>
                  </a:lnTo>
                  <a:lnTo>
                    <a:pt x="20192" y="0"/>
                  </a:lnTo>
                  <a:lnTo>
                    <a:pt x="40384" y="5769"/>
                  </a:lnTo>
                  <a:lnTo>
                    <a:pt x="74998" y="23076"/>
                  </a:lnTo>
                  <a:lnTo>
                    <a:pt x="158650" y="80767"/>
                  </a:lnTo>
                  <a:lnTo>
                    <a:pt x="288455" y="164419"/>
                  </a:lnTo>
                  <a:lnTo>
                    <a:pt x="441335" y="256724"/>
                  </a:lnTo>
                  <a:lnTo>
                    <a:pt x="571140" y="328838"/>
                  </a:lnTo>
                  <a:lnTo>
                    <a:pt x="775942" y="435566"/>
                  </a:lnTo>
                  <a:lnTo>
                    <a:pt x="917285" y="501910"/>
                  </a:lnTo>
                  <a:lnTo>
                    <a:pt x="1075935" y="571139"/>
                  </a:lnTo>
                  <a:lnTo>
                    <a:pt x="1231700" y="631715"/>
                  </a:lnTo>
                  <a:lnTo>
                    <a:pt x="1375927" y="680752"/>
                  </a:lnTo>
                  <a:lnTo>
                    <a:pt x="1511501" y="726905"/>
                  </a:lnTo>
                  <a:lnTo>
                    <a:pt x="1675920" y="773057"/>
                  </a:lnTo>
                  <a:lnTo>
                    <a:pt x="1857646" y="81344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33">
              <a:extLst>
                <a:ext uri="{FF2B5EF4-FFF2-40B4-BE49-F238E27FC236}">
                  <a16:creationId xmlns:a16="http://schemas.microsoft.com/office/drawing/2014/main" id="{6263C501-78DD-4455-8171-9B8815823205}"/>
                </a:ext>
              </a:extLst>
            </p:cNvPr>
            <p:cNvSpPr/>
            <p:nvPr/>
          </p:nvSpPr>
          <p:spPr>
            <a:xfrm>
              <a:off x="4148138" y="2543175"/>
              <a:ext cx="574675" cy="728663"/>
            </a:xfrm>
            <a:custGeom>
              <a:avLst/>
              <a:gdLst>
                <a:gd name="connsiteX0" fmla="*/ 271462 w 573881"/>
                <a:gd name="connsiteY0" fmla="*/ 414338 h 728663"/>
                <a:gd name="connsiteX1" fmla="*/ 219075 w 573881"/>
                <a:gd name="connsiteY1" fmla="*/ 333375 h 728663"/>
                <a:gd name="connsiteX2" fmla="*/ 171450 w 573881"/>
                <a:gd name="connsiteY2" fmla="*/ 264319 h 728663"/>
                <a:gd name="connsiteX3" fmla="*/ 109537 w 573881"/>
                <a:gd name="connsiteY3" fmla="*/ 178594 h 728663"/>
                <a:gd name="connsiteX4" fmla="*/ 66675 w 573881"/>
                <a:gd name="connsiteY4" fmla="*/ 121444 h 728663"/>
                <a:gd name="connsiteX5" fmla="*/ 23812 w 573881"/>
                <a:gd name="connsiteY5" fmla="*/ 69056 h 728663"/>
                <a:gd name="connsiteX6" fmla="*/ 7143 w 573881"/>
                <a:gd name="connsiteY6" fmla="*/ 45244 h 728663"/>
                <a:gd name="connsiteX7" fmla="*/ 0 w 573881"/>
                <a:gd name="connsiteY7" fmla="*/ 21431 h 728663"/>
                <a:gd name="connsiteX8" fmla="*/ 0 w 573881"/>
                <a:gd name="connsiteY8" fmla="*/ 11906 h 728663"/>
                <a:gd name="connsiteX9" fmla="*/ 7143 w 573881"/>
                <a:gd name="connsiteY9" fmla="*/ 2381 h 728663"/>
                <a:gd name="connsiteX10" fmla="*/ 14287 w 573881"/>
                <a:gd name="connsiteY10" fmla="*/ 0 h 728663"/>
                <a:gd name="connsiteX11" fmla="*/ 38100 w 573881"/>
                <a:gd name="connsiteY11" fmla="*/ 4763 h 728663"/>
                <a:gd name="connsiteX12" fmla="*/ 126206 w 573881"/>
                <a:gd name="connsiteY12" fmla="*/ 42863 h 728663"/>
                <a:gd name="connsiteX13" fmla="*/ 285750 w 573881"/>
                <a:gd name="connsiteY13" fmla="*/ 111919 h 728663"/>
                <a:gd name="connsiteX14" fmla="*/ 378618 w 573881"/>
                <a:gd name="connsiteY14" fmla="*/ 152400 h 728663"/>
                <a:gd name="connsiteX15" fmla="*/ 419100 w 573881"/>
                <a:gd name="connsiteY15" fmla="*/ 173831 h 728663"/>
                <a:gd name="connsiteX16" fmla="*/ 447675 w 573881"/>
                <a:gd name="connsiteY16" fmla="*/ 192881 h 728663"/>
                <a:gd name="connsiteX17" fmla="*/ 478631 w 573881"/>
                <a:gd name="connsiteY17" fmla="*/ 219075 h 728663"/>
                <a:gd name="connsiteX18" fmla="*/ 500062 w 573881"/>
                <a:gd name="connsiteY18" fmla="*/ 240506 h 728663"/>
                <a:gd name="connsiteX19" fmla="*/ 528637 w 573881"/>
                <a:gd name="connsiteY19" fmla="*/ 276225 h 728663"/>
                <a:gd name="connsiteX20" fmla="*/ 545306 w 573881"/>
                <a:gd name="connsiteY20" fmla="*/ 304800 h 728663"/>
                <a:gd name="connsiteX21" fmla="*/ 554831 w 573881"/>
                <a:gd name="connsiteY21" fmla="*/ 333375 h 728663"/>
                <a:gd name="connsiteX22" fmla="*/ 561975 w 573881"/>
                <a:gd name="connsiteY22" fmla="*/ 361950 h 728663"/>
                <a:gd name="connsiteX23" fmla="*/ 566737 w 573881"/>
                <a:gd name="connsiteY23" fmla="*/ 397669 h 728663"/>
                <a:gd name="connsiteX24" fmla="*/ 573881 w 573881"/>
                <a:gd name="connsiteY24" fmla="*/ 466725 h 728663"/>
                <a:gd name="connsiteX25" fmla="*/ 573881 w 573881"/>
                <a:gd name="connsiteY25" fmla="*/ 566738 h 728663"/>
                <a:gd name="connsiteX26" fmla="*/ 571500 w 573881"/>
                <a:gd name="connsiteY26" fmla="*/ 681038 h 728663"/>
                <a:gd name="connsiteX27" fmla="*/ 571500 w 573881"/>
                <a:gd name="connsiteY27" fmla="*/ 709613 h 728663"/>
                <a:gd name="connsiteX28" fmla="*/ 438150 w 573881"/>
                <a:gd name="connsiteY28" fmla="*/ 728663 h 728663"/>
                <a:gd name="connsiteX29" fmla="*/ 388143 w 573881"/>
                <a:gd name="connsiteY29" fmla="*/ 626269 h 728663"/>
                <a:gd name="connsiteX30" fmla="*/ 340518 w 573881"/>
                <a:gd name="connsiteY30" fmla="*/ 535781 h 728663"/>
                <a:gd name="connsiteX31" fmla="*/ 271462 w 573881"/>
                <a:gd name="connsiteY31" fmla="*/ 414338 h 7286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573881" h="728663">
                  <a:moveTo>
                    <a:pt x="271462" y="414338"/>
                  </a:moveTo>
                  <a:lnTo>
                    <a:pt x="219075" y="333375"/>
                  </a:lnTo>
                  <a:lnTo>
                    <a:pt x="171450" y="264319"/>
                  </a:lnTo>
                  <a:lnTo>
                    <a:pt x="109537" y="178594"/>
                  </a:lnTo>
                  <a:lnTo>
                    <a:pt x="66675" y="121444"/>
                  </a:lnTo>
                  <a:lnTo>
                    <a:pt x="23812" y="69056"/>
                  </a:lnTo>
                  <a:lnTo>
                    <a:pt x="7143" y="45244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7143" y="2381"/>
                  </a:lnTo>
                  <a:lnTo>
                    <a:pt x="14287" y="0"/>
                  </a:lnTo>
                  <a:lnTo>
                    <a:pt x="38100" y="4763"/>
                  </a:lnTo>
                  <a:lnTo>
                    <a:pt x="126206" y="42863"/>
                  </a:lnTo>
                  <a:lnTo>
                    <a:pt x="285750" y="111919"/>
                  </a:lnTo>
                  <a:lnTo>
                    <a:pt x="378618" y="152400"/>
                  </a:lnTo>
                  <a:lnTo>
                    <a:pt x="419100" y="173831"/>
                  </a:lnTo>
                  <a:lnTo>
                    <a:pt x="447675" y="192881"/>
                  </a:lnTo>
                  <a:lnTo>
                    <a:pt x="478631" y="219075"/>
                  </a:lnTo>
                  <a:lnTo>
                    <a:pt x="500062" y="240506"/>
                  </a:lnTo>
                  <a:lnTo>
                    <a:pt x="528637" y="276225"/>
                  </a:lnTo>
                  <a:lnTo>
                    <a:pt x="545306" y="304800"/>
                  </a:lnTo>
                  <a:lnTo>
                    <a:pt x="554831" y="333375"/>
                  </a:lnTo>
                  <a:lnTo>
                    <a:pt x="561975" y="361950"/>
                  </a:lnTo>
                  <a:lnTo>
                    <a:pt x="566737" y="397669"/>
                  </a:lnTo>
                  <a:lnTo>
                    <a:pt x="573881" y="466725"/>
                  </a:lnTo>
                  <a:lnTo>
                    <a:pt x="573881" y="566738"/>
                  </a:lnTo>
                  <a:cubicBezTo>
                    <a:pt x="573087" y="604838"/>
                    <a:pt x="572294" y="642938"/>
                    <a:pt x="571500" y="681038"/>
                  </a:cubicBezTo>
                  <a:lnTo>
                    <a:pt x="571500" y="709613"/>
                  </a:lnTo>
                  <a:lnTo>
                    <a:pt x="438150" y="728663"/>
                  </a:lnTo>
                  <a:lnTo>
                    <a:pt x="388143" y="626269"/>
                  </a:lnTo>
                  <a:lnTo>
                    <a:pt x="340518" y="535781"/>
                  </a:lnTo>
                  <a:lnTo>
                    <a:pt x="271462" y="4143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34">
              <a:extLst>
                <a:ext uri="{FF2B5EF4-FFF2-40B4-BE49-F238E27FC236}">
                  <a16:creationId xmlns:a16="http://schemas.microsoft.com/office/drawing/2014/main" id="{D000BE6E-E279-42B8-9DCC-9F2ED7C0A4A4}"/>
                </a:ext>
              </a:extLst>
            </p:cNvPr>
            <p:cNvSpPr/>
            <p:nvPr/>
          </p:nvSpPr>
          <p:spPr>
            <a:xfrm>
              <a:off x="5297488" y="2373313"/>
              <a:ext cx="669925" cy="787400"/>
            </a:xfrm>
            <a:custGeom>
              <a:avLst/>
              <a:gdLst>
                <a:gd name="connsiteX0" fmla="*/ 242888 w 669132"/>
                <a:gd name="connsiteY0" fmla="*/ 352425 h 785813"/>
                <a:gd name="connsiteX1" fmla="*/ 188119 w 669132"/>
                <a:gd name="connsiteY1" fmla="*/ 457200 h 785813"/>
                <a:gd name="connsiteX2" fmla="*/ 140494 w 669132"/>
                <a:gd name="connsiteY2" fmla="*/ 540544 h 785813"/>
                <a:gd name="connsiteX3" fmla="*/ 85725 w 669132"/>
                <a:gd name="connsiteY3" fmla="*/ 635794 h 785813"/>
                <a:gd name="connsiteX4" fmla="*/ 0 w 669132"/>
                <a:gd name="connsiteY4" fmla="*/ 785813 h 785813"/>
                <a:gd name="connsiteX5" fmla="*/ 104775 w 669132"/>
                <a:gd name="connsiteY5" fmla="*/ 771525 h 785813"/>
                <a:gd name="connsiteX6" fmla="*/ 254794 w 669132"/>
                <a:gd name="connsiteY6" fmla="*/ 619125 h 785813"/>
                <a:gd name="connsiteX7" fmla="*/ 297657 w 669132"/>
                <a:gd name="connsiteY7" fmla="*/ 573882 h 785813"/>
                <a:gd name="connsiteX8" fmla="*/ 342900 w 669132"/>
                <a:gd name="connsiteY8" fmla="*/ 523875 h 785813"/>
                <a:gd name="connsiteX9" fmla="*/ 388144 w 669132"/>
                <a:gd name="connsiteY9" fmla="*/ 478632 h 785813"/>
                <a:gd name="connsiteX10" fmla="*/ 440532 w 669132"/>
                <a:gd name="connsiteY10" fmla="*/ 428625 h 785813"/>
                <a:gd name="connsiteX11" fmla="*/ 483394 w 669132"/>
                <a:gd name="connsiteY11" fmla="*/ 390525 h 785813"/>
                <a:gd name="connsiteX12" fmla="*/ 523875 w 669132"/>
                <a:gd name="connsiteY12" fmla="*/ 357188 h 785813"/>
                <a:gd name="connsiteX13" fmla="*/ 569119 w 669132"/>
                <a:gd name="connsiteY13" fmla="*/ 326232 h 785813"/>
                <a:gd name="connsiteX14" fmla="*/ 609600 w 669132"/>
                <a:gd name="connsiteY14" fmla="*/ 304800 h 785813"/>
                <a:gd name="connsiteX15" fmla="*/ 635794 w 669132"/>
                <a:gd name="connsiteY15" fmla="*/ 292894 h 785813"/>
                <a:gd name="connsiteX16" fmla="*/ 657225 w 669132"/>
                <a:gd name="connsiteY16" fmla="*/ 276225 h 785813"/>
                <a:gd name="connsiteX17" fmla="*/ 666750 w 669132"/>
                <a:gd name="connsiteY17" fmla="*/ 259557 h 785813"/>
                <a:gd name="connsiteX18" fmla="*/ 669132 w 669132"/>
                <a:gd name="connsiteY18" fmla="*/ 242888 h 785813"/>
                <a:gd name="connsiteX19" fmla="*/ 669132 w 669132"/>
                <a:gd name="connsiteY19" fmla="*/ 228600 h 785813"/>
                <a:gd name="connsiteX20" fmla="*/ 659607 w 669132"/>
                <a:gd name="connsiteY20" fmla="*/ 214313 h 785813"/>
                <a:gd name="connsiteX21" fmla="*/ 652463 w 669132"/>
                <a:gd name="connsiteY21" fmla="*/ 204788 h 785813"/>
                <a:gd name="connsiteX22" fmla="*/ 635794 w 669132"/>
                <a:gd name="connsiteY22" fmla="*/ 178594 h 785813"/>
                <a:gd name="connsiteX23" fmla="*/ 611982 w 669132"/>
                <a:gd name="connsiteY23" fmla="*/ 152400 h 785813"/>
                <a:gd name="connsiteX24" fmla="*/ 581025 w 669132"/>
                <a:gd name="connsiteY24" fmla="*/ 128588 h 785813"/>
                <a:gd name="connsiteX25" fmla="*/ 545307 w 669132"/>
                <a:gd name="connsiteY25" fmla="*/ 107157 h 785813"/>
                <a:gd name="connsiteX26" fmla="*/ 504825 w 669132"/>
                <a:gd name="connsiteY26" fmla="*/ 85725 h 785813"/>
                <a:gd name="connsiteX27" fmla="*/ 457200 w 669132"/>
                <a:gd name="connsiteY27" fmla="*/ 66675 h 785813"/>
                <a:gd name="connsiteX28" fmla="*/ 390525 w 669132"/>
                <a:gd name="connsiteY28" fmla="*/ 45244 h 785813"/>
                <a:gd name="connsiteX29" fmla="*/ 326232 w 669132"/>
                <a:gd name="connsiteY29" fmla="*/ 28575 h 785813"/>
                <a:gd name="connsiteX30" fmla="*/ 228600 w 669132"/>
                <a:gd name="connsiteY30" fmla="*/ 4763 h 785813"/>
                <a:gd name="connsiteX31" fmla="*/ 200025 w 669132"/>
                <a:gd name="connsiteY31" fmla="*/ 0 h 785813"/>
                <a:gd name="connsiteX32" fmla="*/ 178594 w 669132"/>
                <a:gd name="connsiteY32" fmla="*/ 0 h 785813"/>
                <a:gd name="connsiteX33" fmla="*/ 164307 w 669132"/>
                <a:gd name="connsiteY33" fmla="*/ 2382 h 785813"/>
                <a:gd name="connsiteX34" fmla="*/ 161925 w 669132"/>
                <a:gd name="connsiteY34" fmla="*/ 11907 h 785813"/>
                <a:gd name="connsiteX35" fmla="*/ 164307 w 669132"/>
                <a:gd name="connsiteY35" fmla="*/ 26194 h 785813"/>
                <a:gd name="connsiteX36" fmla="*/ 180975 w 669132"/>
                <a:gd name="connsiteY36" fmla="*/ 47625 h 785813"/>
                <a:gd name="connsiteX37" fmla="*/ 219075 w 669132"/>
                <a:gd name="connsiteY37" fmla="*/ 73819 h 785813"/>
                <a:gd name="connsiteX38" fmla="*/ 242888 w 669132"/>
                <a:gd name="connsiteY38" fmla="*/ 92869 h 785813"/>
                <a:gd name="connsiteX39" fmla="*/ 261938 w 669132"/>
                <a:gd name="connsiteY39" fmla="*/ 114300 h 785813"/>
                <a:gd name="connsiteX40" fmla="*/ 276225 w 669132"/>
                <a:gd name="connsiteY40" fmla="*/ 138113 h 785813"/>
                <a:gd name="connsiteX41" fmla="*/ 288132 w 669132"/>
                <a:gd name="connsiteY41" fmla="*/ 164307 h 785813"/>
                <a:gd name="connsiteX42" fmla="*/ 292894 w 669132"/>
                <a:gd name="connsiteY42" fmla="*/ 190500 h 785813"/>
                <a:gd name="connsiteX43" fmla="*/ 292894 w 669132"/>
                <a:gd name="connsiteY43" fmla="*/ 223838 h 785813"/>
                <a:gd name="connsiteX44" fmla="*/ 283369 w 669132"/>
                <a:gd name="connsiteY44" fmla="*/ 259557 h 785813"/>
                <a:gd name="connsiteX45" fmla="*/ 242888 w 669132"/>
                <a:gd name="connsiteY45" fmla="*/ 352425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69132" h="785813">
                  <a:moveTo>
                    <a:pt x="242888" y="352425"/>
                  </a:moveTo>
                  <a:lnTo>
                    <a:pt x="188119" y="457200"/>
                  </a:lnTo>
                  <a:lnTo>
                    <a:pt x="140494" y="540544"/>
                  </a:lnTo>
                  <a:lnTo>
                    <a:pt x="85725" y="635794"/>
                  </a:lnTo>
                  <a:lnTo>
                    <a:pt x="0" y="785813"/>
                  </a:lnTo>
                  <a:lnTo>
                    <a:pt x="104775" y="771525"/>
                  </a:lnTo>
                  <a:lnTo>
                    <a:pt x="254794" y="619125"/>
                  </a:lnTo>
                  <a:lnTo>
                    <a:pt x="297657" y="573882"/>
                  </a:lnTo>
                  <a:lnTo>
                    <a:pt x="342900" y="523875"/>
                  </a:lnTo>
                  <a:lnTo>
                    <a:pt x="388144" y="478632"/>
                  </a:lnTo>
                  <a:lnTo>
                    <a:pt x="440532" y="428625"/>
                  </a:lnTo>
                  <a:lnTo>
                    <a:pt x="483394" y="390525"/>
                  </a:lnTo>
                  <a:lnTo>
                    <a:pt x="523875" y="357188"/>
                  </a:lnTo>
                  <a:lnTo>
                    <a:pt x="569119" y="326232"/>
                  </a:lnTo>
                  <a:lnTo>
                    <a:pt x="609600" y="304800"/>
                  </a:lnTo>
                  <a:lnTo>
                    <a:pt x="635794" y="292894"/>
                  </a:lnTo>
                  <a:lnTo>
                    <a:pt x="657225" y="276225"/>
                  </a:lnTo>
                  <a:lnTo>
                    <a:pt x="666750" y="259557"/>
                  </a:lnTo>
                  <a:lnTo>
                    <a:pt x="669132" y="242888"/>
                  </a:lnTo>
                  <a:lnTo>
                    <a:pt x="669132" y="228600"/>
                  </a:lnTo>
                  <a:lnTo>
                    <a:pt x="659607" y="214313"/>
                  </a:lnTo>
                  <a:lnTo>
                    <a:pt x="652463" y="204788"/>
                  </a:lnTo>
                  <a:lnTo>
                    <a:pt x="635794" y="178594"/>
                  </a:lnTo>
                  <a:lnTo>
                    <a:pt x="611982" y="152400"/>
                  </a:lnTo>
                  <a:lnTo>
                    <a:pt x="581025" y="128588"/>
                  </a:lnTo>
                  <a:lnTo>
                    <a:pt x="545307" y="107157"/>
                  </a:lnTo>
                  <a:lnTo>
                    <a:pt x="504825" y="85725"/>
                  </a:lnTo>
                  <a:lnTo>
                    <a:pt x="457200" y="66675"/>
                  </a:lnTo>
                  <a:lnTo>
                    <a:pt x="390525" y="45244"/>
                  </a:lnTo>
                  <a:lnTo>
                    <a:pt x="326232" y="28575"/>
                  </a:lnTo>
                  <a:lnTo>
                    <a:pt x="228600" y="4763"/>
                  </a:lnTo>
                  <a:lnTo>
                    <a:pt x="200025" y="0"/>
                  </a:lnTo>
                  <a:lnTo>
                    <a:pt x="178594" y="0"/>
                  </a:lnTo>
                  <a:lnTo>
                    <a:pt x="164307" y="2382"/>
                  </a:lnTo>
                  <a:lnTo>
                    <a:pt x="161925" y="11907"/>
                  </a:lnTo>
                  <a:lnTo>
                    <a:pt x="164307" y="26194"/>
                  </a:lnTo>
                  <a:lnTo>
                    <a:pt x="180975" y="47625"/>
                  </a:lnTo>
                  <a:lnTo>
                    <a:pt x="219075" y="73819"/>
                  </a:lnTo>
                  <a:lnTo>
                    <a:pt x="242888" y="92869"/>
                  </a:lnTo>
                  <a:lnTo>
                    <a:pt x="261938" y="114300"/>
                  </a:lnTo>
                  <a:lnTo>
                    <a:pt x="276225" y="138113"/>
                  </a:lnTo>
                  <a:lnTo>
                    <a:pt x="288132" y="164307"/>
                  </a:lnTo>
                  <a:lnTo>
                    <a:pt x="292894" y="190500"/>
                  </a:lnTo>
                  <a:lnTo>
                    <a:pt x="292894" y="223838"/>
                  </a:lnTo>
                  <a:lnTo>
                    <a:pt x="283369" y="259557"/>
                  </a:lnTo>
                  <a:lnTo>
                    <a:pt x="242888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35">
              <a:extLst>
                <a:ext uri="{FF2B5EF4-FFF2-40B4-BE49-F238E27FC236}">
                  <a16:creationId xmlns:a16="http://schemas.microsoft.com/office/drawing/2014/main" id="{DADA18B2-A936-4305-890B-5181A3E94C80}"/>
                </a:ext>
              </a:extLst>
            </p:cNvPr>
            <p:cNvSpPr/>
            <p:nvPr/>
          </p:nvSpPr>
          <p:spPr>
            <a:xfrm>
              <a:off x="3646488" y="3135313"/>
              <a:ext cx="561975" cy="1343025"/>
            </a:xfrm>
            <a:custGeom>
              <a:avLst/>
              <a:gdLst>
                <a:gd name="connsiteX0" fmla="*/ 209550 w 561975"/>
                <a:gd name="connsiteY0" fmla="*/ 561975 h 1343025"/>
                <a:gd name="connsiteX1" fmla="*/ 192881 w 561975"/>
                <a:gd name="connsiteY1" fmla="*/ 488157 h 1343025"/>
                <a:gd name="connsiteX2" fmla="*/ 176212 w 561975"/>
                <a:gd name="connsiteY2" fmla="*/ 423863 h 1343025"/>
                <a:gd name="connsiteX3" fmla="*/ 154781 w 561975"/>
                <a:gd name="connsiteY3" fmla="*/ 350044 h 1343025"/>
                <a:gd name="connsiteX4" fmla="*/ 130969 w 561975"/>
                <a:gd name="connsiteY4" fmla="*/ 283369 h 1343025"/>
                <a:gd name="connsiteX5" fmla="*/ 97631 w 561975"/>
                <a:gd name="connsiteY5" fmla="*/ 204788 h 1343025"/>
                <a:gd name="connsiteX6" fmla="*/ 78581 w 561975"/>
                <a:gd name="connsiteY6" fmla="*/ 166688 h 1343025"/>
                <a:gd name="connsiteX7" fmla="*/ 47625 w 561975"/>
                <a:gd name="connsiteY7" fmla="*/ 116682 h 1343025"/>
                <a:gd name="connsiteX8" fmla="*/ 26194 w 561975"/>
                <a:gd name="connsiteY8" fmla="*/ 90488 h 1343025"/>
                <a:gd name="connsiteX9" fmla="*/ 9525 w 561975"/>
                <a:gd name="connsiteY9" fmla="*/ 64294 h 1343025"/>
                <a:gd name="connsiteX10" fmla="*/ 0 w 561975"/>
                <a:gd name="connsiteY10" fmla="*/ 33338 h 1343025"/>
                <a:gd name="connsiteX11" fmla="*/ 0 w 561975"/>
                <a:gd name="connsiteY11" fmla="*/ 14288 h 1343025"/>
                <a:gd name="connsiteX12" fmla="*/ 4762 w 561975"/>
                <a:gd name="connsiteY12" fmla="*/ 4763 h 1343025"/>
                <a:gd name="connsiteX13" fmla="*/ 21431 w 561975"/>
                <a:gd name="connsiteY13" fmla="*/ 2382 h 1343025"/>
                <a:gd name="connsiteX14" fmla="*/ 42862 w 561975"/>
                <a:gd name="connsiteY14" fmla="*/ 0 h 1343025"/>
                <a:gd name="connsiteX15" fmla="*/ 59531 w 561975"/>
                <a:gd name="connsiteY15" fmla="*/ 7144 h 1343025"/>
                <a:gd name="connsiteX16" fmla="*/ 121444 w 561975"/>
                <a:gd name="connsiteY16" fmla="*/ 33338 h 1343025"/>
                <a:gd name="connsiteX17" fmla="*/ 230981 w 561975"/>
                <a:gd name="connsiteY17" fmla="*/ 73819 h 1343025"/>
                <a:gd name="connsiteX18" fmla="*/ 297656 w 561975"/>
                <a:gd name="connsiteY18" fmla="*/ 95250 h 1343025"/>
                <a:gd name="connsiteX19" fmla="*/ 381000 w 561975"/>
                <a:gd name="connsiteY19" fmla="*/ 250032 h 1343025"/>
                <a:gd name="connsiteX20" fmla="*/ 409575 w 561975"/>
                <a:gd name="connsiteY20" fmla="*/ 369094 h 1343025"/>
                <a:gd name="connsiteX21" fmla="*/ 454819 w 561975"/>
                <a:gd name="connsiteY21" fmla="*/ 566738 h 1343025"/>
                <a:gd name="connsiteX22" fmla="*/ 457200 w 561975"/>
                <a:gd name="connsiteY22" fmla="*/ 588169 h 1343025"/>
                <a:gd name="connsiteX23" fmla="*/ 473869 w 561975"/>
                <a:gd name="connsiteY23" fmla="*/ 697707 h 1343025"/>
                <a:gd name="connsiteX24" fmla="*/ 507206 w 561975"/>
                <a:gd name="connsiteY24" fmla="*/ 885825 h 1343025"/>
                <a:gd name="connsiteX25" fmla="*/ 547687 w 561975"/>
                <a:gd name="connsiteY25" fmla="*/ 1102519 h 1343025"/>
                <a:gd name="connsiteX26" fmla="*/ 557212 w 561975"/>
                <a:gd name="connsiteY26" fmla="*/ 1188244 h 1343025"/>
                <a:gd name="connsiteX27" fmla="*/ 561975 w 561975"/>
                <a:gd name="connsiteY27" fmla="*/ 1216819 h 1343025"/>
                <a:gd name="connsiteX28" fmla="*/ 554831 w 561975"/>
                <a:gd name="connsiteY28" fmla="*/ 1259682 h 1343025"/>
                <a:gd name="connsiteX29" fmla="*/ 535781 w 561975"/>
                <a:gd name="connsiteY29" fmla="*/ 1302544 h 1343025"/>
                <a:gd name="connsiteX30" fmla="*/ 519112 w 561975"/>
                <a:gd name="connsiteY30" fmla="*/ 1323975 h 1343025"/>
                <a:gd name="connsiteX31" fmla="*/ 495300 w 561975"/>
                <a:gd name="connsiteY31" fmla="*/ 1338263 h 1343025"/>
                <a:gd name="connsiteX32" fmla="*/ 478631 w 561975"/>
                <a:gd name="connsiteY32" fmla="*/ 1343025 h 1343025"/>
                <a:gd name="connsiteX33" fmla="*/ 454819 w 561975"/>
                <a:gd name="connsiteY33" fmla="*/ 1343025 h 1343025"/>
                <a:gd name="connsiteX34" fmla="*/ 431006 w 561975"/>
                <a:gd name="connsiteY34" fmla="*/ 1333500 h 1343025"/>
                <a:gd name="connsiteX35" fmla="*/ 404812 w 561975"/>
                <a:gd name="connsiteY35" fmla="*/ 1314450 h 1343025"/>
                <a:gd name="connsiteX36" fmla="*/ 378619 w 561975"/>
                <a:gd name="connsiteY36" fmla="*/ 1290638 h 1343025"/>
                <a:gd name="connsiteX37" fmla="*/ 359569 w 561975"/>
                <a:gd name="connsiteY37" fmla="*/ 1266825 h 1343025"/>
                <a:gd name="connsiteX38" fmla="*/ 333375 w 561975"/>
                <a:gd name="connsiteY38" fmla="*/ 1219200 h 1343025"/>
                <a:gd name="connsiteX39" fmla="*/ 316706 w 561975"/>
                <a:gd name="connsiteY39" fmla="*/ 1188244 h 1343025"/>
                <a:gd name="connsiteX40" fmla="*/ 311944 w 561975"/>
                <a:gd name="connsiteY40" fmla="*/ 1140619 h 1343025"/>
                <a:gd name="connsiteX41" fmla="*/ 302419 w 561975"/>
                <a:gd name="connsiteY41" fmla="*/ 1071563 h 1343025"/>
                <a:gd name="connsiteX42" fmla="*/ 290512 w 561975"/>
                <a:gd name="connsiteY42" fmla="*/ 978694 h 1343025"/>
                <a:gd name="connsiteX43" fmla="*/ 276225 w 561975"/>
                <a:gd name="connsiteY43" fmla="*/ 892969 h 1343025"/>
                <a:gd name="connsiteX44" fmla="*/ 254794 w 561975"/>
                <a:gd name="connsiteY44" fmla="*/ 771525 h 1343025"/>
                <a:gd name="connsiteX45" fmla="*/ 238125 w 561975"/>
                <a:gd name="connsiteY45" fmla="*/ 678657 h 1343025"/>
                <a:gd name="connsiteX46" fmla="*/ 209550 w 561975"/>
                <a:gd name="connsiteY46" fmla="*/ 561975 h 1343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561975" h="1343025">
                  <a:moveTo>
                    <a:pt x="209550" y="561975"/>
                  </a:moveTo>
                  <a:lnTo>
                    <a:pt x="192881" y="488157"/>
                  </a:lnTo>
                  <a:lnTo>
                    <a:pt x="176212" y="423863"/>
                  </a:lnTo>
                  <a:lnTo>
                    <a:pt x="154781" y="350044"/>
                  </a:lnTo>
                  <a:lnTo>
                    <a:pt x="130969" y="283369"/>
                  </a:lnTo>
                  <a:lnTo>
                    <a:pt x="97631" y="204788"/>
                  </a:lnTo>
                  <a:lnTo>
                    <a:pt x="78581" y="166688"/>
                  </a:lnTo>
                  <a:lnTo>
                    <a:pt x="47625" y="116682"/>
                  </a:lnTo>
                  <a:lnTo>
                    <a:pt x="26194" y="90488"/>
                  </a:lnTo>
                  <a:lnTo>
                    <a:pt x="9525" y="64294"/>
                  </a:lnTo>
                  <a:lnTo>
                    <a:pt x="0" y="33338"/>
                  </a:lnTo>
                  <a:lnTo>
                    <a:pt x="0" y="14288"/>
                  </a:lnTo>
                  <a:lnTo>
                    <a:pt x="4762" y="4763"/>
                  </a:lnTo>
                  <a:lnTo>
                    <a:pt x="21431" y="2382"/>
                  </a:lnTo>
                  <a:lnTo>
                    <a:pt x="42862" y="0"/>
                  </a:lnTo>
                  <a:lnTo>
                    <a:pt x="59531" y="7144"/>
                  </a:lnTo>
                  <a:lnTo>
                    <a:pt x="121444" y="33338"/>
                  </a:lnTo>
                  <a:lnTo>
                    <a:pt x="230981" y="73819"/>
                  </a:lnTo>
                  <a:lnTo>
                    <a:pt x="297656" y="95250"/>
                  </a:lnTo>
                  <a:lnTo>
                    <a:pt x="381000" y="250032"/>
                  </a:lnTo>
                  <a:lnTo>
                    <a:pt x="409575" y="369094"/>
                  </a:lnTo>
                  <a:lnTo>
                    <a:pt x="454819" y="566738"/>
                  </a:lnTo>
                  <a:lnTo>
                    <a:pt x="457200" y="588169"/>
                  </a:lnTo>
                  <a:lnTo>
                    <a:pt x="473869" y="697707"/>
                  </a:lnTo>
                  <a:lnTo>
                    <a:pt x="507206" y="885825"/>
                  </a:lnTo>
                  <a:lnTo>
                    <a:pt x="547687" y="1102519"/>
                  </a:lnTo>
                  <a:lnTo>
                    <a:pt x="557212" y="1188244"/>
                  </a:lnTo>
                  <a:lnTo>
                    <a:pt x="561975" y="1216819"/>
                  </a:lnTo>
                  <a:lnTo>
                    <a:pt x="554831" y="1259682"/>
                  </a:lnTo>
                  <a:lnTo>
                    <a:pt x="535781" y="1302544"/>
                  </a:lnTo>
                  <a:lnTo>
                    <a:pt x="519112" y="1323975"/>
                  </a:lnTo>
                  <a:lnTo>
                    <a:pt x="495300" y="1338263"/>
                  </a:lnTo>
                  <a:lnTo>
                    <a:pt x="478631" y="1343025"/>
                  </a:lnTo>
                  <a:lnTo>
                    <a:pt x="454819" y="1343025"/>
                  </a:lnTo>
                  <a:lnTo>
                    <a:pt x="431006" y="1333500"/>
                  </a:lnTo>
                  <a:lnTo>
                    <a:pt x="404812" y="1314450"/>
                  </a:lnTo>
                  <a:lnTo>
                    <a:pt x="378619" y="1290638"/>
                  </a:lnTo>
                  <a:lnTo>
                    <a:pt x="359569" y="1266825"/>
                  </a:lnTo>
                  <a:lnTo>
                    <a:pt x="333375" y="1219200"/>
                  </a:lnTo>
                  <a:lnTo>
                    <a:pt x="316706" y="1188244"/>
                  </a:lnTo>
                  <a:lnTo>
                    <a:pt x="311944" y="1140619"/>
                  </a:lnTo>
                  <a:lnTo>
                    <a:pt x="302419" y="1071563"/>
                  </a:lnTo>
                  <a:lnTo>
                    <a:pt x="290512" y="978694"/>
                  </a:lnTo>
                  <a:lnTo>
                    <a:pt x="276225" y="892969"/>
                  </a:lnTo>
                  <a:lnTo>
                    <a:pt x="254794" y="771525"/>
                  </a:lnTo>
                  <a:lnTo>
                    <a:pt x="238125" y="678657"/>
                  </a:lnTo>
                  <a:lnTo>
                    <a:pt x="209550" y="561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36">
              <a:extLst>
                <a:ext uri="{FF2B5EF4-FFF2-40B4-BE49-F238E27FC236}">
                  <a16:creationId xmlns:a16="http://schemas.microsoft.com/office/drawing/2014/main" id="{DDD26BAD-0F23-4B32-8428-80D8F2F3514E}"/>
                </a:ext>
              </a:extLst>
            </p:cNvPr>
            <p:cNvSpPr/>
            <p:nvPr/>
          </p:nvSpPr>
          <p:spPr>
            <a:xfrm>
              <a:off x="3897313" y="2960688"/>
              <a:ext cx="2813050" cy="1330325"/>
            </a:xfrm>
            <a:custGeom>
              <a:avLst/>
              <a:gdLst>
                <a:gd name="connsiteX0" fmla="*/ 883444 w 2812257"/>
                <a:gd name="connsiteY0" fmla="*/ 359569 h 1331119"/>
                <a:gd name="connsiteX1" fmla="*/ 711994 w 2812257"/>
                <a:gd name="connsiteY1" fmla="*/ 383381 h 1331119"/>
                <a:gd name="connsiteX2" fmla="*/ 583407 w 2812257"/>
                <a:gd name="connsiteY2" fmla="*/ 402431 h 1331119"/>
                <a:gd name="connsiteX3" fmla="*/ 445294 w 2812257"/>
                <a:gd name="connsiteY3" fmla="*/ 421481 h 1331119"/>
                <a:gd name="connsiteX4" fmla="*/ 309563 w 2812257"/>
                <a:gd name="connsiteY4" fmla="*/ 440531 h 1331119"/>
                <a:gd name="connsiteX5" fmla="*/ 266700 w 2812257"/>
                <a:gd name="connsiteY5" fmla="*/ 445294 h 1331119"/>
                <a:gd name="connsiteX6" fmla="*/ 219075 w 2812257"/>
                <a:gd name="connsiteY6" fmla="*/ 445294 h 1331119"/>
                <a:gd name="connsiteX7" fmla="*/ 71438 w 2812257"/>
                <a:gd name="connsiteY7" fmla="*/ 447675 h 1331119"/>
                <a:gd name="connsiteX8" fmla="*/ 0 w 2812257"/>
                <a:gd name="connsiteY8" fmla="*/ 259556 h 1331119"/>
                <a:gd name="connsiteX9" fmla="*/ 54769 w 2812257"/>
                <a:gd name="connsiteY9" fmla="*/ 273844 h 1331119"/>
                <a:gd name="connsiteX10" fmla="*/ 107157 w 2812257"/>
                <a:gd name="connsiteY10" fmla="*/ 285750 h 1331119"/>
                <a:gd name="connsiteX11" fmla="*/ 152400 w 2812257"/>
                <a:gd name="connsiteY11" fmla="*/ 290512 h 1331119"/>
                <a:gd name="connsiteX12" fmla="*/ 214313 w 2812257"/>
                <a:gd name="connsiteY12" fmla="*/ 290512 h 1331119"/>
                <a:gd name="connsiteX13" fmla="*/ 330994 w 2812257"/>
                <a:gd name="connsiteY13" fmla="*/ 278606 h 1331119"/>
                <a:gd name="connsiteX14" fmla="*/ 526257 w 2812257"/>
                <a:gd name="connsiteY14" fmla="*/ 247650 h 1331119"/>
                <a:gd name="connsiteX15" fmla="*/ 666750 w 2812257"/>
                <a:gd name="connsiteY15" fmla="*/ 221456 h 1331119"/>
                <a:gd name="connsiteX16" fmla="*/ 947738 w 2812257"/>
                <a:gd name="connsiteY16" fmla="*/ 183356 h 1331119"/>
                <a:gd name="connsiteX17" fmla="*/ 1169194 w 2812257"/>
                <a:gd name="connsiteY17" fmla="*/ 152400 h 1331119"/>
                <a:gd name="connsiteX18" fmla="*/ 1354932 w 2812257"/>
                <a:gd name="connsiteY18" fmla="*/ 126206 h 1331119"/>
                <a:gd name="connsiteX19" fmla="*/ 1478757 w 2812257"/>
                <a:gd name="connsiteY19" fmla="*/ 109537 h 1331119"/>
                <a:gd name="connsiteX20" fmla="*/ 1571625 w 2812257"/>
                <a:gd name="connsiteY20" fmla="*/ 88106 h 1331119"/>
                <a:gd name="connsiteX21" fmla="*/ 1733550 w 2812257"/>
                <a:gd name="connsiteY21" fmla="*/ 78581 h 1331119"/>
                <a:gd name="connsiteX22" fmla="*/ 2021682 w 2812257"/>
                <a:gd name="connsiteY22" fmla="*/ 54769 h 1331119"/>
                <a:gd name="connsiteX23" fmla="*/ 2257425 w 2812257"/>
                <a:gd name="connsiteY23" fmla="*/ 33337 h 1331119"/>
                <a:gd name="connsiteX24" fmla="*/ 2531269 w 2812257"/>
                <a:gd name="connsiteY24" fmla="*/ 2381 h 1331119"/>
                <a:gd name="connsiteX25" fmla="*/ 2557463 w 2812257"/>
                <a:gd name="connsiteY25" fmla="*/ 0 h 1331119"/>
                <a:gd name="connsiteX26" fmla="*/ 2607469 w 2812257"/>
                <a:gd name="connsiteY26" fmla="*/ 9525 h 1331119"/>
                <a:gd name="connsiteX27" fmla="*/ 2645569 w 2812257"/>
                <a:gd name="connsiteY27" fmla="*/ 28575 h 1331119"/>
                <a:gd name="connsiteX28" fmla="*/ 2671763 w 2812257"/>
                <a:gd name="connsiteY28" fmla="*/ 47625 h 1331119"/>
                <a:gd name="connsiteX29" fmla="*/ 2700338 w 2812257"/>
                <a:gd name="connsiteY29" fmla="*/ 73819 h 1331119"/>
                <a:gd name="connsiteX30" fmla="*/ 2719388 w 2812257"/>
                <a:gd name="connsiteY30" fmla="*/ 95250 h 1331119"/>
                <a:gd name="connsiteX31" fmla="*/ 2750344 w 2812257"/>
                <a:gd name="connsiteY31" fmla="*/ 133350 h 1331119"/>
                <a:gd name="connsiteX32" fmla="*/ 2783682 w 2812257"/>
                <a:gd name="connsiteY32" fmla="*/ 183356 h 1331119"/>
                <a:gd name="connsiteX33" fmla="*/ 2809875 w 2812257"/>
                <a:gd name="connsiteY33" fmla="*/ 238125 h 1331119"/>
                <a:gd name="connsiteX34" fmla="*/ 2812257 w 2812257"/>
                <a:gd name="connsiteY34" fmla="*/ 271462 h 1331119"/>
                <a:gd name="connsiteX35" fmla="*/ 2812257 w 2812257"/>
                <a:gd name="connsiteY35" fmla="*/ 309562 h 1331119"/>
                <a:gd name="connsiteX36" fmla="*/ 2790825 w 2812257"/>
                <a:gd name="connsiteY36" fmla="*/ 354806 h 1331119"/>
                <a:gd name="connsiteX37" fmla="*/ 2726532 w 2812257"/>
                <a:gd name="connsiteY37" fmla="*/ 466725 h 1331119"/>
                <a:gd name="connsiteX38" fmla="*/ 2721769 w 2812257"/>
                <a:gd name="connsiteY38" fmla="*/ 483394 h 1331119"/>
                <a:gd name="connsiteX39" fmla="*/ 2690813 w 2812257"/>
                <a:gd name="connsiteY39" fmla="*/ 676275 h 1331119"/>
                <a:gd name="connsiteX40" fmla="*/ 2662238 w 2812257"/>
                <a:gd name="connsiteY40" fmla="*/ 850106 h 1331119"/>
                <a:gd name="connsiteX41" fmla="*/ 2636044 w 2812257"/>
                <a:gd name="connsiteY41" fmla="*/ 1014412 h 1331119"/>
                <a:gd name="connsiteX42" fmla="*/ 2619375 w 2812257"/>
                <a:gd name="connsiteY42" fmla="*/ 1102519 h 1331119"/>
                <a:gd name="connsiteX43" fmla="*/ 2600325 w 2812257"/>
                <a:gd name="connsiteY43" fmla="*/ 1166812 h 1331119"/>
                <a:gd name="connsiteX44" fmla="*/ 2578894 w 2812257"/>
                <a:gd name="connsiteY44" fmla="*/ 1214437 h 1331119"/>
                <a:gd name="connsiteX45" fmla="*/ 2559844 w 2812257"/>
                <a:gd name="connsiteY45" fmla="*/ 1247775 h 1331119"/>
                <a:gd name="connsiteX46" fmla="*/ 2538413 w 2812257"/>
                <a:gd name="connsiteY46" fmla="*/ 1276350 h 1331119"/>
                <a:gd name="connsiteX47" fmla="*/ 2521744 w 2812257"/>
                <a:gd name="connsiteY47" fmla="*/ 1290637 h 1331119"/>
                <a:gd name="connsiteX48" fmla="*/ 2493169 w 2812257"/>
                <a:gd name="connsiteY48" fmla="*/ 1307306 h 1331119"/>
                <a:gd name="connsiteX49" fmla="*/ 2464594 w 2812257"/>
                <a:gd name="connsiteY49" fmla="*/ 1314450 h 1331119"/>
                <a:gd name="connsiteX50" fmla="*/ 2428875 w 2812257"/>
                <a:gd name="connsiteY50" fmla="*/ 1321594 h 1331119"/>
                <a:gd name="connsiteX51" fmla="*/ 2414588 w 2812257"/>
                <a:gd name="connsiteY51" fmla="*/ 1326356 h 1331119"/>
                <a:gd name="connsiteX52" fmla="*/ 2393157 w 2812257"/>
                <a:gd name="connsiteY52" fmla="*/ 1331119 h 1331119"/>
                <a:gd name="connsiteX53" fmla="*/ 2374107 w 2812257"/>
                <a:gd name="connsiteY53" fmla="*/ 1331119 h 1331119"/>
                <a:gd name="connsiteX54" fmla="*/ 2355057 w 2812257"/>
                <a:gd name="connsiteY54" fmla="*/ 1321594 h 1331119"/>
                <a:gd name="connsiteX55" fmla="*/ 2336007 w 2812257"/>
                <a:gd name="connsiteY55" fmla="*/ 1300162 h 1331119"/>
                <a:gd name="connsiteX56" fmla="*/ 2324100 w 2812257"/>
                <a:gd name="connsiteY56" fmla="*/ 1276350 h 1331119"/>
                <a:gd name="connsiteX57" fmla="*/ 2338388 w 2812257"/>
                <a:gd name="connsiteY57" fmla="*/ 1143000 h 1331119"/>
                <a:gd name="connsiteX58" fmla="*/ 2357438 w 2812257"/>
                <a:gd name="connsiteY58" fmla="*/ 1023937 h 1331119"/>
                <a:gd name="connsiteX59" fmla="*/ 2381250 w 2812257"/>
                <a:gd name="connsiteY59" fmla="*/ 869156 h 1331119"/>
                <a:gd name="connsiteX60" fmla="*/ 2412207 w 2812257"/>
                <a:gd name="connsiteY60" fmla="*/ 666750 h 1331119"/>
                <a:gd name="connsiteX61" fmla="*/ 2412207 w 2812257"/>
                <a:gd name="connsiteY61" fmla="*/ 607219 h 1331119"/>
                <a:gd name="connsiteX62" fmla="*/ 2416969 w 2812257"/>
                <a:gd name="connsiteY62" fmla="*/ 497681 h 1331119"/>
                <a:gd name="connsiteX63" fmla="*/ 2424113 w 2812257"/>
                <a:gd name="connsiteY63" fmla="*/ 407194 h 1331119"/>
                <a:gd name="connsiteX64" fmla="*/ 2431257 w 2812257"/>
                <a:gd name="connsiteY64" fmla="*/ 328612 h 1331119"/>
                <a:gd name="connsiteX65" fmla="*/ 2431257 w 2812257"/>
                <a:gd name="connsiteY65" fmla="*/ 300037 h 1331119"/>
                <a:gd name="connsiteX66" fmla="*/ 2426494 w 2812257"/>
                <a:gd name="connsiteY66" fmla="*/ 271462 h 1331119"/>
                <a:gd name="connsiteX67" fmla="*/ 2421732 w 2812257"/>
                <a:gd name="connsiteY67" fmla="*/ 242887 h 1331119"/>
                <a:gd name="connsiteX68" fmla="*/ 2412207 w 2812257"/>
                <a:gd name="connsiteY68" fmla="*/ 221456 h 1331119"/>
                <a:gd name="connsiteX69" fmla="*/ 2407444 w 2812257"/>
                <a:gd name="connsiteY69" fmla="*/ 209550 h 1331119"/>
                <a:gd name="connsiteX70" fmla="*/ 2395538 w 2812257"/>
                <a:gd name="connsiteY70" fmla="*/ 197644 h 1331119"/>
                <a:gd name="connsiteX71" fmla="*/ 2369344 w 2812257"/>
                <a:gd name="connsiteY71" fmla="*/ 185737 h 1331119"/>
                <a:gd name="connsiteX72" fmla="*/ 2347913 w 2812257"/>
                <a:gd name="connsiteY72" fmla="*/ 180975 h 1331119"/>
                <a:gd name="connsiteX73" fmla="*/ 2295525 w 2812257"/>
                <a:gd name="connsiteY73" fmla="*/ 185737 h 1331119"/>
                <a:gd name="connsiteX74" fmla="*/ 2109788 w 2812257"/>
                <a:gd name="connsiteY74" fmla="*/ 204787 h 1331119"/>
                <a:gd name="connsiteX75" fmla="*/ 1883569 w 2812257"/>
                <a:gd name="connsiteY75" fmla="*/ 228600 h 1331119"/>
                <a:gd name="connsiteX76" fmla="*/ 1685925 w 2812257"/>
                <a:gd name="connsiteY76" fmla="*/ 250031 h 1331119"/>
                <a:gd name="connsiteX77" fmla="*/ 1421607 w 2812257"/>
                <a:gd name="connsiteY77" fmla="*/ 280987 h 1331119"/>
                <a:gd name="connsiteX78" fmla="*/ 1314450 w 2812257"/>
                <a:gd name="connsiteY78" fmla="*/ 292894 h 1331119"/>
                <a:gd name="connsiteX79" fmla="*/ 1031082 w 2812257"/>
                <a:gd name="connsiteY79" fmla="*/ 338137 h 1331119"/>
                <a:gd name="connsiteX80" fmla="*/ 883444 w 2812257"/>
                <a:gd name="connsiteY80" fmla="*/ 359569 h 133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2812257" h="1331119">
                  <a:moveTo>
                    <a:pt x="883444" y="359569"/>
                  </a:moveTo>
                  <a:lnTo>
                    <a:pt x="711994" y="383381"/>
                  </a:lnTo>
                  <a:lnTo>
                    <a:pt x="583407" y="402431"/>
                  </a:lnTo>
                  <a:lnTo>
                    <a:pt x="445294" y="421481"/>
                  </a:lnTo>
                  <a:lnTo>
                    <a:pt x="309563" y="440531"/>
                  </a:lnTo>
                  <a:lnTo>
                    <a:pt x="266700" y="445294"/>
                  </a:lnTo>
                  <a:lnTo>
                    <a:pt x="219075" y="445294"/>
                  </a:lnTo>
                  <a:lnTo>
                    <a:pt x="71438" y="447675"/>
                  </a:lnTo>
                  <a:lnTo>
                    <a:pt x="0" y="259556"/>
                  </a:lnTo>
                  <a:lnTo>
                    <a:pt x="54769" y="273844"/>
                  </a:lnTo>
                  <a:lnTo>
                    <a:pt x="107157" y="285750"/>
                  </a:lnTo>
                  <a:lnTo>
                    <a:pt x="152400" y="290512"/>
                  </a:lnTo>
                  <a:lnTo>
                    <a:pt x="214313" y="290512"/>
                  </a:lnTo>
                  <a:lnTo>
                    <a:pt x="330994" y="278606"/>
                  </a:lnTo>
                  <a:lnTo>
                    <a:pt x="526257" y="247650"/>
                  </a:lnTo>
                  <a:lnTo>
                    <a:pt x="666750" y="221456"/>
                  </a:lnTo>
                  <a:lnTo>
                    <a:pt x="947738" y="183356"/>
                  </a:lnTo>
                  <a:lnTo>
                    <a:pt x="1169194" y="152400"/>
                  </a:lnTo>
                  <a:lnTo>
                    <a:pt x="1354932" y="126206"/>
                  </a:lnTo>
                  <a:lnTo>
                    <a:pt x="1478757" y="109537"/>
                  </a:lnTo>
                  <a:lnTo>
                    <a:pt x="1571625" y="88106"/>
                  </a:lnTo>
                  <a:lnTo>
                    <a:pt x="1733550" y="78581"/>
                  </a:lnTo>
                  <a:lnTo>
                    <a:pt x="2021682" y="54769"/>
                  </a:lnTo>
                  <a:lnTo>
                    <a:pt x="2257425" y="33337"/>
                  </a:lnTo>
                  <a:lnTo>
                    <a:pt x="2531269" y="2381"/>
                  </a:lnTo>
                  <a:lnTo>
                    <a:pt x="2557463" y="0"/>
                  </a:lnTo>
                  <a:lnTo>
                    <a:pt x="2607469" y="9525"/>
                  </a:lnTo>
                  <a:lnTo>
                    <a:pt x="2645569" y="28575"/>
                  </a:lnTo>
                  <a:lnTo>
                    <a:pt x="2671763" y="47625"/>
                  </a:lnTo>
                  <a:lnTo>
                    <a:pt x="2700338" y="73819"/>
                  </a:lnTo>
                  <a:lnTo>
                    <a:pt x="2719388" y="95250"/>
                  </a:lnTo>
                  <a:lnTo>
                    <a:pt x="2750344" y="133350"/>
                  </a:lnTo>
                  <a:lnTo>
                    <a:pt x="2783682" y="183356"/>
                  </a:lnTo>
                  <a:lnTo>
                    <a:pt x="2809875" y="238125"/>
                  </a:lnTo>
                  <a:lnTo>
                    <a:pt x="2812257" y="271462"/>
                  </a:lnTo>
                  <a:lnTo>
                    <a:pt x="2812257" y="309562"/>
                  </a:lnTo>
                  <a:lnTo>
                    <a:pt x="2790825" y="354806"/>
                  </a:lnTo>
                  <a:lnTo>
                    <a:pt x="2726532" y="466725"/>
                  </a:lnTo>
                  <a:lnTo>
                    <a:pt x="2721769" y="483394"/>
                  </a:lnTo>
                  <a:lnTo>
                    <a:pt x="2690813" y="676275"/>
                  </a:lnTo>
                  <a:lnTo>
                    <a:pt x="2662238" y="850106"/>
                  </a:lnTo>
                  <a:lnTo>
                    <a:pt x="2636044" y="1014412"/>
                  </a:lnTo>
                  <a:lnTo>
                    <a:pt x="2619375" y="1102519"/>
                  </a:lnTo>
                  <a:lnTo>
                    <a:pt x="2600325" y="1166812"/>
                  </a:lnTo>
                  <a:lnTo>
                    <a:pt x="2578894" y="1214437"/>
                  </a:lnTo>
                  <a:lnTo>
                    <a:pt x="2559844" y="1247775"/>
                  </a:lnTo>
                  <a:lnTo>
                    <a:pt x="2538413" y="1276350"/>
                  </a:lnTo>
                  <a:lnTo>
                    <a:pt x="2521744" y="1290637"/>
                  </a:lnTo>
                  <a:lnTo>
                    <a:pt x="2493169" y="1307306"/>
                  </a:lnTo>
                  <a:lnTo>
                    <a:pt x="2464594" y="1314450"/>
                  </a:lnTo>
                  <a:lnTo>
                    <a:pt x="2428875" y="1321594"/>
                  </a:lnTo>
                  <a:lnTo>
                    <a:pt x="2414588" y="1326356"/>
                  </a:lnTo>
                  <a:lnTo>
                    <a:pt x="2393157" y="1331119"/>
                  </a:lnTo>
                  <a:lnTo>
                    <a:pt x="2374107" y="1331119"/>
                  </a:lnTo>
                  <a:lnTo>
                    <a:pt x="2355057" y="1321594"/>
                  </a:lnTo>
                  <a:lnTo>
                    <a:pt x="2336007" y="1300162"/>
                  </a:lnTo>
                  <a:lnTo>
                    <a:pt x="2324100" y="1276350"/>
                  </a:lnTo>
                  <a:lnTo>
                    <a:pt x="2338388" y="1143000"/>
                  </a:lnTo>
                  <a:lnTo>
                    <a:pt x="2357438" y="1023937"/>
                  </a:lnTo>
                  <a:lnTo>
                    <a:pt x="2381250" y="869156"/>
                  </a:lnTo>
                  <a:lnTo>
                    <a:pt x="2412207" y="666750"/>
                  </a:lnTo>
                  <a:lnTo>
                    <a:pt x="2412207" y="607219"/>
                  </a:lnTo>
                  <a:lnTo>
                    <a:pt x="2416969" y="497681"/>
                  </a:lnTo>
                  <a:lnTo>
                    <a:pt x="2424113" y="407194"/>
                  </a:lnTo>
                  <a:lnTo>
                    <a:pt x="2431257" y="328612"/>
                  </a:lnTo>
                  <a:lnTo>
                    <a:pt x="2431257" y="300037"/>
                  </a:lnTo>
                  <a:lnTo>
                    <a:pt x="2426494" y="271462"/>
                  </a:lnTo>
                  <a:lnTo>
                    <a:pt x="2421732" y="242887"/>
                  </a:lnTo>
                  <a:lnTo>
                    <a:pt x="2412207" y="221456"/>
                  </a:lnTo>
                  <a:lnTo>
                    <a:pt x="2407444" y="209550"/>
                  </a:lnTo>
                  <a:lnTo>
                    <a:pt x="2395538" y="197644"/>
                  </a:lnTo>
                  <a:lnTo>
                    <a:pt x="2369344" y="185737"/>
                  </a:lnTo>
                  <a:lnTo>
                    <a:pt x="2347913" y="180975"/>
                  </a:lnTo>
                  <a:lnTo>
                    <a:pt x="2295525" y="185737"/>
                  </a:lnTo>
                  <a:lnTo>
                    <a:pt x="2109788" y="204787"/>
                  </a:lnTo>
                  <a:lnTo>
                    <a:pt x="1883569" y="228600"/>
                  </a:lnTo>
                  <a:lnTo>
                    <a:pt x="1685925" y="250031"/>
                  </a:lnTo>
                  <a:lnTo>
                    <a:pt x="1421607" y="280987"/>
                  </a:lnTo>
                  <a:lnTo>
                    <a:pt x="1314450" y="292894"/>
                  </a:lnTo>
                  <a:lnTo>
                    <a:pt x="1031082" y="338137"/>
                  </a:lnTo>
                  <a:lnTo>
                    <a:pt x="883444" y="3595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38">
              <a:extLst>
                <a:ext uri="{FF2B5EF4-FFF2-40B4-BE49-F238E27FC236}">
                  <a16:creationId xmlns:a16="http://schemas.microsoft.com/office/drawing/2014/main" id="{EA160E67-2CCD-4FFA-B7FE-94213937BE37}"/>
                </a:ext>
              </a:extLst>
            </p:cNvPr>
            <p:cNvSpPr/>
            <p:nvPr/>
          </p:nvSpPr>
          <p:spPr>
            <a:xfrm>
              <a:off x="4903788" y="3201988"/>
              <a:ext cx="400050" cy="1000125"/>
            </a:xfrm>
            <a:custGeom>
              <a:avLst/>
              <a:gdLst>
                <a:gd name="connsiteX0" fmla="*/ 142875 w 400050"/>
                <a:gd name="connsiteY0" fmla="*/ 754857 h 1000125"/>
                <a:gd name="connsiteX1" fmla="*/ 138112 w 400050"/>
                <a:gd name="connsiteY1" fmla="*/ 695325 h 1000125"/>
                <a:gd name="connsiteX2" fmla="*/ 133350 w 400050"/>
                <a:gd name="connsiteY2" fmla="*/ 638175 h 1000125"/>
                <a:gd name="connsiteX3" fmla="*/ 128587 w 400050"/>
                <a:gd name="connsiteY3" fmla="*/ 585788 h 1000125"/>
                <a:gd name="connsiteX4" fmla="*/ 133350 w 400050"/>
                <a:gd name="connsiteY4" fmla="*/ 442913 h 1000125"/>
                <a:gd name="connsiteX5" fmla="*/ 130969 w 400050"/>
                <a:gd name="connsiteY5" fmla="*/ 388144 h 1000125"/>
                <a:gd name="connsiteX6" fmla="*/ 130969 w 400050"/>
                <a:gd name="connsiteY6" fmla="*/ 357188 h 1000125"/>
                <a:gd name="connsiteX7" fmla="*/ 126206 w 400050"/>
                <a:gd name="connsiteY7" fmla="*/ 314325 h 1000125"/>
                <a:gd name="connsiteX8" fmla="*/ 119062 w 400050"/>
                <a:gd name="connsiteY8" fmla="*/ 259557 h 1000125"/>
                <a:gd name="connsiteX9" fmla="*/ 109537 w 400050"/>
                <a:gd name="connsiteY9" fmla="*/ 211932 h 1000125"/>
                <a:gd name="connsiteX10" fmla="*/ 100012 w 400050"/>
                <a:gd name="connsiteY10" fmla="*/ 178594 h 1000125"/>
                <a:gd name="connsiteX11" fmla="*/ 85725 w 400050"/>
                <a:gd name="connsiteY11" fmla="*/ 140494 h 1000125"/>
                <a:gd name="connsiteX12" fmla="*/ 66675 w 400050"/>
                <a:gd name="connsiteY12" fmla="*/ 109538 h 1000125"/>
                <a:gd name="connsiteX13" fmla="*/ 0 w 400050"/>
                <a:gd name="connsiteY13" fmla="*/ 42863 h 1000125"/>
                <a:gd name="connsiteX14" fmla="*/ 297656 w 400050"/>
                <a:gd name="connsiteY14" fmla="*/ 0 h 1000125"/>
                <a:gd name="connsiteX15" fmla="*/ 364331 w 400050"/>
                <a:gd name="connsiteY15" fmla="*/ 78582 h 1000125"/>
                <a:gd name="connsiteX16" fmla="*/ 383381 w 400050"/>
                <a:gd name="connsiteY16" fmla="*/ 104775 h 1000125"/>
                <a:gd name="connsiteX17" fmla="*/ 397669 w 400050"/>
                <a:gd name="connsiteY17" fmla="*/ 133350 h 1000125"/>
                <a:gd name="connsiteX18" fmla="*/ 400050 w 400050"/>
                <a:gd name="connsiteY18" fmla="*/ 152400 h 1000125"/>
                <a:gd name="connsiteX19" fmla="*/ 397669 w 400050"/>
                <a:gd name="connsiteY19" fmla="*/ 171450 h 1000125"/>
                <a:gd name="connsiteX20" fmla="*/ 378619 w 400050"/>
                <a:gd name="connsiteY20" fmla="*/ 269082 h 1000125"/>
                <a:gd name="connsiteX21" fmla="*/ 357187 w 400050"/>
                <a:gd name="connsiteY21" fmla="*/ 395288 h 1000125"/>
                <a:gd name="connsiteX22" fmla="*/ 354806 w 400050"/>
                <a:gd name="connsiteY22" fmla="*/ 683419 h 1000125"/>
                <a:gd name="connsiteX23" fmla="*/ 357187 w 400050"/>
                <a:gd name="connsiteY23" fmla="*/ 983457 h 1000125"/>
                <a:gd name="connsiteX24" fmla="*/ 161925 w 400050"/>
                <a:gd name="connsiteY24" fmla="*/ 1000125 h 1000125"/>
                <a:gd name="connsiteX25" fmla="*/ 142875 w 400050"/>
                <a:gd name="connsiteY25" fmla="*/ 754857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400050" h="1000125">
                  <a:moveTo>
                    <a:pt x="142875" y="754857"/>
                  </a:moveTo>
                  <a:lnTo>
                    <a:pt x="138112" y="695325"/>
                  </a:lnTo>
                  <a:lnTo>
                    <a:pt x="133350" y="638175"/>
                  </a:lnTo>
                  <a:lnTo>
                    <a:pt x="128587" y="585788"/>
                  </a:lnTo>
                  <a:lnTo>
                    <a:pt x="133350" y="442913"/>
                  </a:lnTo>
                  <a:cubicBezTo>
                    <a:pt x="132556" y="424657"/>
                    <a:pt x="131763" y="406400"/>
                    <a:pt x="130969" y="388144"/>
                  </a:cubicBezTo>
                  <a:lnTo>
                    <a:pt x="130969" y="357188"/>
                  </a:lnTo>
                  <a:lnTo>
                    <a:pt x="126206" y="314325"/>
                  </a:lnTo>
                  <a:lnTo>
                    <a:pt x="119062" y="259557"/>
                  </a:lnTo>
                  <a:lnTo>
                    <a:pt x="109537" y="211932"/>
                  </a:lnTo>
                  <a:lnTo>
                    <a:pt x="100012" y="178594"/>
                  </a:lnTo>
                  <a:lnTo>
                    <a:pt x="85725" y="140494"/>
                  </a:lnTo>
                  <a:lnTo>
                    <a:pt x="66675" y="109538"/>
                  </a:lnTo>
                  <a:lnTo>
                    <a:pt x="0" y="42863"/>
                  </a:lnTo>
                  <a:lnTo>
                    <a:pt x="297656" y="0"/>
                  </a:lnTo>
                  <a:lnTo>
                    <a:pt x="364331" y="78582"/>
                  </a:lnTo>
                  <a:lnTo>
                    <a:pt x="383381" y="104775"/>
                  </a:lnTo>
                  <a:lnTo>
                    <a:pt x="397669" y="133350"/>
                  </a:lnTo>
                  <a:lnTo>
                    <a:pt x="400050" y="152400"/>
                  </a:lnTo>
                  <a:lnTo>
                    <a:pt x="397669" y="171450"/>
                  </a:lnTo>
                  <a:lnTo>
                    <a:pt x="378619" y="269082"/>
                  </a:lnTo>
                  <a:lnTo>
                    <a:pt x="357187" y="395288"/>
                  </a:lnTo>
                  <a:cubicBezTo>
                    <a:pt x="356393" y="491332"/>
                    <a:pt x="355600" y="587375"/>
                    <a:pt x="354806" y="683419"/>
                  </a:cubicBezTo>
                  <a:cubicBezTo>
                    <a:pt x="355600" y="783432"/>
                    <a:pt x="356393" y="883444"/>
                    <a:pt x="357187" y="983457"/>
                  </a:cubicBezTo>
                  <a:lnTo>
                    <a:pt x="161925" y="1000125"/>
                  </a:lnTo>
                  <a:lnTo>
                    <a:pt x="142875" y="7548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37">
              <a:extLst>
                <a:ext uri="{FF2B5EF4-FFF2-40B4-BE49-F238E27FC236}">
                  <a16:creationId xmlns:a16="http://schemas.microsoft.com/office/drawing/2014/main" id="{DB35D1C6-BE59-41D1-BBF0-6BFB41F902B0}"/>
                </a:ext>
              </a:extLst>
            </p:cNvPr>
            <p:cNvSpPr/>
            <p:nvPr/>
          </p:nvSpPr>
          <p:spPr>
            <a:xfrm>
              <a:off x="4033838" y="3503613"/>
              <a:ext cx="2346325" cy="393700"/>
            </a:xfrm>
            <a:custGeom>
              <a:avLst/>
              <a:gdLst>
                <a:gd name="connsiteX0" fmla="*/ 1816893 w 2345531"/>
                <a:gd name="connsiteY0" fmla="*/ 23812 h 395287"/>
                <a:gd name="connsiteX1" fmla="*/ 1600200 w 2345531"/>
                <a:gd name="connsiteY1" fmla="*/ 45244 h 395287"/>
                <a:gd name="connsiteX2" fmla="*/ 1435893 w 2345531"/>
                <a:gd name="connsiteY2" fmla="*/ 61912 h 395287"/>
                <a:gd name="connsiteX3" fmla="*/ 1269206 w 2345531"/>
                <a:gd name="connsiteY3" fmla="*/ 78581 h 395287"/>
                <a:gd name="connsiteX4" fmla="*/ 1193006 w 2345531"/>
                <a:gd name="connsiteY4" fmla="*/ 85725 h 395287"/>
                <a:gd name="connsiteX5" fmla="*/ 1026318 w 2345531"/>
                <a:gd name="connsiteY5" fmla="*/ 121444 h 395287"/>
                <a:gd name="connsiteX6" fmla="*/ 947737 w 2345531"/>
                <a:gd name="connsiteY6" fmla="*/ 135731 h 395287"/>
                <a:gd name="connsiteX7" fmla="*/ 816768 w 2345531"/>
                <a:gd name="connsiteY7" fmla="*/ 159544 h 395287"/>
                <a:gd name="connsiteX8" fmla="*/ 616743 w 2345531"/>
                <a:gd name="connsiteY8" fmla="*/ 188119 h 395287"/>
                <a:gd name="connsiteX9" fmla="*/ 497681 w 2345531"/>
                <a:gd name="connsiteY9" fmla="*/ 200025 h 395287"/>
                <a:gd name="connsiteX10" fmla="*/ 392906 w 2345531"/>
                <a:gd name="connsiteY10" fmla="*/ 209550 h 395287"/>
                <a:gd name="connsiteX11" fmla="*/ 302418 w 2345531"/>
                <a:gd name="connsiteY11" fmla="*/ 214312 h 395287"/>
                <a:gd name="connsiteX12" fmla="*/ 240506 w 2345531"/>
                <a:gd name="connsiteY12" fmla="*/ 216694 h 395287"/>
                <a:gd name="connsiteX13" fmla="*/ 209550 w 2345531"/>
                <a:gd name="connsiteY13" fmla="*/ 214312 h 395287"/>
                <a:gd name="connsiteX14" fmla="*/ 152400 w 2345531"/>
                <a:gd name="connsiteY14" fmla="*/ 207169 h 395287"/>
                <a:gd name="connsiteX15" fmla="*/ 0 w 2345531"/>
                <a:gd name="connsiteY15" fmla="*/ 185737 h 395287"/>
                <a:gd name="connsiteX16" fmla="*/ 28575 w 2345531"/>
                <a:gd name="connsiteY16" fmla="*/ 338137 h 395287"/>
                <a:gd name="connsiteX17" fmla="*/ 152400 w 2345531"/>
                <a:gd name="connsiteY17" fmla="*/ 369094 h 395287"/>
                <a:gd name="connsiteX18" fmla="*/ 242887 w 2345531"/>
                <a:gd name="connsiteY18" fmla="*/ 395287 h 395287"/>
                <a:gd name="connsiteX19" fmla="*/ 273843 w 2345531"/>
                <a:gd name="connsiteY19" fmla="*/ 392906 h 395287"/>
                <a:gd name="connsiteX20" fmla="*/ 409575 w 2345531"/>
                <a:gd name="connsiteY20" fmla="*/ 376237 h 395287"/>
                <a:gd name="connsiteX21" fmla="*/ 569118 w 2345531"/>
                <a:gd name="connsiteY21" fmla="*/ 357187 h 395287"/>
                <a:gd name="connsiteX22" fmla="*/ 759618 w 2345531"/>
                <a:gd name="connsiteY22" fmla="*/ 333375 h 395287"/>
                <a:gd name="connsiteX23" fmla="*/ 923925 w 2345531"/>
                <a:gd name="connsiteY23" fmla="*/ 314325 h 395287"/>
                <a:gd name="connsiteX24" fmla="*/ 1031081 w 2345531"/>
                <a:gd name="connsiteY24" fmla="*/ 302419 h 395287"/>
                <a:gd name="connsiteX25" fmla="*/ 1262062 w 2345531"/>
                <a:gd name="connsiteY25" fmla="*/ 280987 h 395287"/>
                <a:gd name="connsiteX26" fmla="*/ 1471612 w 2345531"/>
                <a:gd name="connsiteY26" fmla="*/ 261937 h 395287"/>
                <a:gd name="connsiteX27" fmla="*/ 1700212 w 2345531"/>
                <a:gd name="connsiteY27" fmla="*/ 238125 h 395287"/>
                <a:gd name="connsiteX28" fmla="*/ 1895475 w 2345531"/>
                <a:gd name="connsiteY28" fmla="*/ 219075 h 395287"/>
                <a:gd name="connsiteX29" fmla="*/ 2126456 w 2345531"/>
                <a:gd name="connsiteY29" fmla="*/ 195262 h 395287"/>
                <a:gd name="connsiteX30" fmla="*/ 2171700 w 2345531"/>
                <a:gd name="connsiteY30" fmla="*/ 185737 h 395287"/>
                <a:gd name="connsiteX31" fmla="*/ 2228850 w 2345531"/>
                <a:gd name="connsiteY31" fmla="*/ 166687 h 395287"/>
                <a:gd name="connsiteX32" fmla="*/ 2333625 w 2345531"/>
                <a:gd name="connsiteY32" fmla="*/ 138112 h 395287"/>
                <a:gd name="connsiteX33" fmla="*/ 2345531 w 2345531"/>
                <a:gd name="connsiteY33" fmla="*/ 135731 h 395287"/>
                <a:gd name="connsiteX34" fmla="*/ 2345531 w 2345531"/>
                <a:gd name="connsiteY34" fmla="*/ 57150 h 395287"/>
                <a:gd name="connsiteX35" fmla="*/ 2255043 w 2345531"/>
                <a:gd name="connsiteY35" fmla="*/ 33337 h 395287"/>
                <a:gd name="connsiteX36" fmla="*/ 2197893 w 2345531"/>
                <a:gd name="connsiteY36" fmla="*/ 16669 h 395287"/>
                <a:gd name="connsiteX37" fmla="*/ 2150268 w 2345531"/>
                <a:gd name="connsiteY37" fmla="*/ 7144 h 395287"/>
                <a:gd name="connsiteX38" fmla="*/ 2093118 w 2345531"/>
                <a:gd name="connsiteY38" fmla="*/ 0 h 395287"/>
                <a:gd name="connsiteX39" fmla="*/ 2043112 w 2345531"/>
                <a:gd name="connsiteY39" fmla="*/ 0 h 395287"/>
                <a:gd name="connsiteX40" fmla="*/ 1993106 w 2345531"/>
                <a:gd name="connsiteY40" fmla="*/ 0 h 395287"/>
                <a:gd name="connsiteX41" fmla="*/ 1931193 w 2345531"/>
                <a:gd name="connsiteY41" fmla="*/ 7144 h 395287"/>
                <a:gd name="connsiteX42" fmla="*/ 1878806 w 2345531"/>
                <a:gd name="connsiteY42" fmla="*/ 16669 h 395287"/>
                <a:gd name="connsiteX43" fmla="*/ 1816893 w 2345531"/>
                <a:gd name="connsiteY43" fmla="*/ 23812 h 395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45531" h="395287">
                  <a:moveTo>
                    <a:pt x="1816893" y="23812"/>
                  </a:moveTo>
                  <a:lnTo>
                    <a:pt x="1600200" y="45244"/>
                  </a:lnTo>
                  <a:lnTo>
                    <a:pt x="1435893" y="61912"/>
                  </a:lnTo>
                  <a:lnTo>
                    <a:pt x="1269206" y="78581"/>
                  </a:lnTo>
                  <a:lnTo>
                    <a:pt x="1193006" y="85725"/>
                  </a:lnTo>
                  <a:lnTo>
                    <a:pt x="1026318" y="121444"/>
                  </a:lnTo>
                  <a:lnTo>
                    <a:pt x="947737" y="135731"/>
                  </a:lnTo>
                  <a:lnTo>
                    <a:pt x="816768" y="159544"/>
                  </a:lnTo>
                  <a:lnTo>
                    <a:pt x="616743" y="188119"/>
                  </a:lnTo>
                  <a:lnTo>
                    <a:pt x="497681" y="200025"/>
                  </a:lnTo>
                  <a:lnTo>
                    <a:pt x="392906" y="209550"/>
                  </a:lnTo>
                  <a:lnTo>
                    <a:pt x="302418" y="214312"/>
                  </a:lnTo>
                  <a:lnTo>
                    <a:pt x="240506" y="216694"/>
                  </a:lnTo>
                  <a:lnTo>
                    <a:pt x="209550" y="214312"/>
                  </a:lnTo>
                  <a:lnTo>
                    <a:pt x="152400" y="207169"/>
                  </a:lnTo>
                  <a:lnTo>
                    <a:pt x="0" y="185737"/>
                  </a:lnTo>
                  <a:lnTo>
                    <a:pt x="28575" y="338137"/>
                  </a:lnTo>
                  <a:lnTo>
                    <a:pt x="152400" y="369094"/>
                  </a:lnTo>
                  <a:lnTo>
                    <a:pt x="242887" y="395287"/>
                  </a:lnTo>
                  <a:lnTo>
                    <a:pt x="273843" y="392906"/>
                  </a:lnTo>
                  <a:lnTo>
                    <a:pt x="409575" y="376237"/>
                  </a:lnTo>
                  <a:lnTo>
                    <a:pt x="569118" y="357187"/>
                  </a:lnTo>
                  <a:lnTo>
                    <a:pt x="759618" y="333375"/>
                  </a:lnTo>
                  <a:lnTo>
                    <a:pt x="923925" y="314325"/>
                  </a:lnTo>
                  <a:lnTo>
                    <a:pt x="1031081" y="302419"/>
                  </a:lnTo>
                  <a:lnTo>
                    <a:pt x="1262062" y="280987"/>
                  </a:lnTo>
                  <a:lnTo>
                    <a:pt x="1471612" y="261937"/>
                  </a:lnTo>
                  <a:lnTo>
                    <a:pt x="1700212" y="238125"/>
                  </a:lnTo>
                  <a:lnTo>
                    <a:pt x="1895475" y="219075"/>
                  </a:lnTo>
                  <a:lnTo>
                    <a:pt x="2126456" y="195262"/>
                  </a:lnTo>
                  <a:lnTo>
                    <a:pt x="2171700" y="185737"/>
                  </a:lnTo>
                  <a:lnTo>
                    <a:pt x="2228850" y="166687"/>
                  </a:lnTo>
                  <a:lnTo>
                    <a:pt x="2333625" y="138112"/>
                  </a:lnTo>
                  <a:lnTo>
                    <a:pt x="2345531" y="135731"/>
                  </a:lnTo>
                  <a:lnTo>
                    <a:pt x="2345531" y="57150"/>
                  </a:lnTo>
                  <a:lnTo>
                    <a:pt x="2255043" y="33337"/>
                  </a:lnTo>
                  <a:lnTo>
                    <a:pt x="2197893" y="16669"/>
                  </a:lnTo>
                  <a:lnTo>
                    <a:pt x="2150268" y="7144"/>
                  </a:lnTo>
                  <a:lnTo>
                    <a:pt x="2093118" y="0"/>
                  </a:lnTo>
                  <a:lnTo>
                    <a:pt x="2043112" y="0"/>
                  </a:lnTo>
                  <a:lnTo>
                    <a:pt x="1993106" y="0"/>
                  </a:lnTo>
                  <a:lnTo>
                    <a:pt x="1931193" y="7144"/>
                  </a:lnTo>
                  <a:lnTo>
                    <a:pt x="1878806" y="16669"/>
                  </a:lnTo>
                  <a:lnTo>
                    <a:pt x="1816893" y="23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39">
              <a:extLst>
                <a:ext uri="{FF2B5EF4-FFF2-40B4-BE49-F238E27FC236}">
                  <a16:creationId xmlns:a16="http://schemas.microsoft.com/office/drawing/2014/main" id="{5D2227E6-BE8B-4683-A490-50B77ACE8A94}"/>
                </a:ext>
              </a:extLst>
            </p:cNvPr>
            <p:cNvSpPr/>
            <p:nvPr/>
          </p:nvSpPr>
          <p:spPr>
            <a:xfrm>
              <a:off x="4138613" y="4010025"/>
              <a:ext cx="2157412" cy="363538"/>
            </a:xfrm>
            <a:custGeom>
              <a:avLst/>
              <a:gdLst>
                <a:gd name="connsiteX0" fmla="*/ 1528762 w 2157412"/>
                <a:gd name="connsiteY0" fmla="*/ 250031 h 364331"/>
                <a:gd name="connsiteX1" fmla="*/ 1347787 w 2157412"/>
                <a:gd name="connsiteY1" fmla="*/ 259556 h 364331"/>
                <a:gd name="connsiteX2" fmla="*/ 1152525 w 2157412"/>
                <a:gd name="connsiteY2" fmla="*/ 269081 h 364331"/>
                <a:gd name="connsiteX3" fmla="*/ 969168 w 2157412"/>
                <a:gd name="connsiteY3" fmla="*/ 283369 h 364331"/>
                <a:gd name="connsiteX4" fmla="*/ 764381 w 2157412"/>
                <a:gd name="connsiteY4" fmla="*/ 300038 h 364331"/>
                <a:gd name="connsiteX5" fmla="*/ 542925 w 2157412"/>
                <a:gd name="connsiteY5" fmla="*/ 321469 h 364331"/>
                <a:gd name="connsiteX6" fmla="*/ 376237 w 2157412"/>
                <a:gd name="connsiteY6" fmla="*/ 340519 h 364331"/>
                <a:gd name="connsiteX7" fmla="*/ 238125 w 2157412"/>
                <a:gd name="connsiteY7" fmla="*/ 359569 h 364331"/>
                <a:gd name="connsiteX8" fmla="*/ 190500 w 2157412"/>
                <a:gd name="connsiteY8" fmla="*/ 364331 h 364331"/>
                <a:gd name="connsiteX9" fmla="*/ 169068 w 2157412"/>
                <a:gd name="connsiteY9" fmla="*/ 364331 h 364331"/>
                <a:gd name="connsiteX10" fmla="*/ 140493 w 2157412"/>
                <a:gd name="connsiteY10" fmla="*/ 361950 h 364331"/>
                <a:gd name="connsiteX11" fmla="*/ 111918 w 2157412"/>
                <a:gd name="connsiteY11" fmla="*/ 354806 h 364331"/>
                <a:gd name="connsiteX12" fmla="*/ 85725 w 2157412"/>
                <a:gd name="connsiteY12" fmla="*/ 342900 h 364331"/>
                <a:gd name="connsiteX13" fmla="*/ 52387 w 2157412"/>
                <a:gd name="connsiteY13" fmla="*/ 330994 h 364331"/>
                <a:gd name="connsiteX14" fmla="*/ 2381 w 2157412"/>
                <a:gd name="connsiteY14" fmla="*/ 330994 h 364331"/>
                <a:gd name="connsiteX15" fmla="*/ 0 w 2157412"/>
                <a:gd name="connsiteY15" fmla="*/ 192881 h 364331"/>
                <a:gd name="connsiteX16" fmla="*/ 73818 w 2157412"/>
                <a:gd name="connsiteY16" fmla="*/ 204788 h 364331"/>
                <a:gd name="connsiteX17" fmla="*/ 133350 w 2157412"/>
                <a:gd name="connsiteY17" fmla="*/ 211931 h 364331"/>
                <a:gd name="connsiteX18" fmla="*/ 183356 w 2157412"/>
                <a:gd name="connsiteY18" fmla="*/ 211931 h 364331"/>
                <a:gd name="connsiteX19" fmla="*/ 280987 w 2157412"/>
                <a:gd name="connsiteY19" fmla="*/ 200025 h 364331"/>
                <a:gd name="connsiteX20" fmla="*/ 445293 w 2157412"/>
                <a:gd name="connsiteY20" fmla="*/ 176213 h 364331"/>
                <a:gd name="connsiteX21" fmla="*/ 723900 w 2157412"/>
                <a:gd name="connsiteY21" fmla="*/ 138113 h 364331"/>
                <a:gd name="connsiteX22" fmla="*/ 950118 w 2157412"/>
                <a:gd name="connsiteY22" fmla="*/ 107156 h 364331"/>
                <a:gd name="connsiteX23" fmla="*/ 1212056 w 2157412"/>
                <a:gd name="connsiteY23" fmla="*/ 78581 h 364331"/>
                <a:gd name="connsiteX24" fmla="*/ 1390650 w 2157412"/>
                <a:gd name="connsiteY24" fmla="*/ 64294 h 364331"/>
                <a:gd name="connsiteX25" fmla="*/ 1564481 w 2157412"/>
                <a:gd name="connsiteY25" fmla="*/ 50006 h 364331"/>
                <a:gd name="connsiteX26" fmla="*/ 1650206 w 2157412"/>
                <a:gd name="connsiteY26" fmla="*/ 45244 h 364331"/>
                <a:gd name="connsiteX27" fmla="*/ 1735931 w 2157412"/>
                <a:gd name="connsiteY27" fmla="*/ 30956 h 364331"/>
                <a:gd name="connsiteX28" fmla="*/ 1821656 w 2157412"/>
                <a:gd name="connsiteY28" fmla="*/ 11906 h 364331"/>
                <a:gd name="connsiteX29" fmla="*/ 1854993 w 2157412"/>
                <a:gd name="connsiteY29" fmla="*/ 0 h 364331"/>
                <a:gd name="connsiteX30" fmla="*/ 1909762 w 2157412"/>
                <a:gd name="connsiteY30" fmla="*/ 2381 h 364331"/>
                <a:gd name="connsiteX31" fmla="*/ 1981200 w 2157412"/>
                <a:gd name="connsiteY31" fmla="*/ 19050 h 364331"/>
                <a:gd name="connsiteX32" fmla="*/ 2045493 w 2157412"/>
                <a:gd name="connsiteY32" fmla="*/ 40481 h 364331"/>
                <a:gd name="connsiteX33" fmla="*/ 2157412 w 2157412"/>
                <a:gd name="connsiteY33" fmla="*/ 92869 h 364331"/>
                <a:gd name="connsiteX34" fmla="*/ 2147887 w 2157412"/>
                <a:gd name="connsiteY34" fmla="*/ 221456 h 364331"/>
                <a:gd name="connsiteX35" fmla="*/ 1924050 w 2157412"/>
                <a:gd name="connsiteY35" fmla="*/ 228600 h 364331"/>
                <a:gd name="connsiteX36" fmla="*/ 1676400 w 2157412"/>
                <a:gd name="connsiteY36" fmla="*/ 240506 h 364331"/>
                <a:gd name="connsiteX37" fmla="*/ 1528762 w 2157412"/>
                <a:gd name="connsiteY37" fmla="*/ 250031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2157412" h="364331">
                  <a:moveTo>
                    <a:pt x="1528762" y="250031"/>
                  </a:moveTo>
                  <a:lnTo>
                    <a:pt x="1347787" y="259556"/>
                  </a:lnTo>
                  <a:lnTo>
                    <a:pt x="1152525" y="269081"/>
                  </a:lnTo>
                  <a:lnTo>
                    <a:pt x="969168" y="283369"/>
                  </a:lnTo>
                  <a:lnTo>
                    <a:pt x="764381" y="300038"/>
                  </a:lnTo>
                  <a:lnTo>
                    <a:pt x="542925" y="321469"/>
                  </a:lnTo>
                  <a:lnTo>
                    <a:pt x="376237" y="340519"/>
                  </a:lnTo>
                  <a:lnTo>
                    <a:pt x="238125" y="359569"/>
                  </a:lnTo>
                  <a:lnTo>
                    <a:pt x="190500" y="364331"/>
                  </a:lnTo>
                  <a:lnTo>
                    <a:pt x="169068" y="364331"/>
                  </a:lnTo>
                  <a:lnTo>
                    <a:pt x="140493" y="361950"/>
                  </a:lnTo>
                  <a:lnTo>
                    <a:pt x="111918" y="354806"/>
                  </a:lnTo>
                  <a:lnTo>
                    <a:pt x="85725" y="342900"/>
                  </a:lnTo>
                  <a:lnTo>
                    <a:pt x="52387" y="330994"/>
                  </a:lnTo>
                  <a:lnTo>
                    <a:pt x="2381" y="330994"/>
                  </a:lnTo>
                  <a:cubicBezTo>
                    <a:pt x="1587" y="284956"/>
                    <a:pt x="794" y="238919"/>
                    <a:pt x="0" y="192881"/>
                  </a:cubicBezTo>
                  <a:lnTo>
                    <a:pt x="73818" y="204788"/>
                  </a:lnTo>
                  <a:lnTo>
                    <a:pt x="133350" y="211931"/>
                  </a:lnTo>
                  <a:lnTo>
                    <a:pt x="183356" y="211931"/>
                  </a:lnTo>
                  <a:lnTo>
                    <a:pt x="280987" y="200025"/>
                  </a:lnTo>
                  <a:lnTo>
                    <a:pt x="445293" y="176213"/>
                  </a:lnTo>
                  <a:lnTo>
                    <a:pt x="723900" y="138113"/>
                  </a:lnTo>
                  <a:lnTo>
                    <a:pt x="950118" y="107156"/>
                  </a:lnTo>
                  <a:lnTo>
                    <a:pt x="1212056" y="78581"/>
                  </a:lnTo>
                  <a:lnTo>
                    <a:pt x="1390650" y="64294"/>
                  </a:lnTo>
                  <a:lnTo>
                    <a:pt x="1564481" y="50006"/>
                  </a:lnTo>
                  <a:lnTo>
                    <a:pt x="1650206" y="45244"/>
                  </a:lnTo>
                  <a:lnTo>
                    <a:pt x="1735931" y="30956"/>
                  </a:lnTo>
                  <a:lnTo>
                    <a:pt x="1821656" y="11906"/>
                  </a:lnTo>
                  <a:lnTo>
                    <a:pt x="1854993" y="0"/>
                  </a:lnTo>
                  <a:lnTo>
                    <a:pt x="1909762" y="2381"/>
                  </a:lnTo>
                  <a:lnTo>
                    <a:pt x="1981200" y="19050"/>
                  </a:lnTo>
                  <a:lnTo>
                    <a:pt x="2045493" y="40481"/>
                  </a:lnTo>
                  <a:lnTo>
                    <a:pt x="2157412" y="92869"/>
                  </a:lnTo>
                  <a:lnTo>
                    <a:pt x="2147887" y="221456"/>
                  </a:lnTo>
                  <a:lnTo>
                    <a:pt x="1924050" y="228600"/>
                  </a:lnTo>
                  <a:lnTo>
                    <a:pt x="1676400" y="240506"/>
                  </a:lnTo>
                  <a:lnTo>
                    <a:pt x="1528762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40">
              <a:extLst>
                <a:ext uri="{FF2B5EF4-FFF2-40B4-BE49-F238E27FC236}">
                  <a16:creationId xmlns:a16="http://schemas.microsoft.com/office/drawing/2014/main" id="{9DEC3D22-6DAF-4E56-9112-959F147D6665}"/>
                </a:ext>
              </a:extLst>
            </p:cNvPr>
            <p:cNvSpPr/>
            <p:nvPr/>
          </p:nvSpPr>
          <p:spPr>
            <a:xfrm>
              <a:off x="3971925" y="4554538"/>
              <a:ext cx="504825" cy="1508125"/>
            </a:xfrm>
            <a:custGeom>
              <a:avLst/>
              <a:gdLst>
                <a:gd name="connsiteX0" fmla="*/ 376238 w 504825"/>
                <a:gd name="connsiteY0" fmla="*/ 345282 h 1507332"/>
                <a:gd name="connsiteX1" fmla="*/ 385763 w 504825"/>
                <a:gd name="connsiteY1" fmla="*/ 500063 h 1507332"/>
                <a:gd name="connsiteX2" fmla="*/ 395288 w 504825"/>
                <a:gd name="connsiteY2" fmla="*/ 659607 h 1507332"/>
                <a:gd name="connsiteX3" fmla="*/ 414338 w 504825"/>
                <a:gd name="connsiteY3" fmla="*/ 750094 h 1507332"/>
                <a:gd name="connsiteX4" fmla="*/ 431006 w 504825"/>
                <a:gd name="connsiteY4" fmla="*/ 921544 h 1507332"/>
                <a:gd name="connsiteX5" fmla="*/ 452438 w 504825"/>
                <a:gd name="connsiteY5" fmla="*/ 1095375 h 1507332"/>
                <a:gd name="connsiteX6" fmla="*/ 464344 w 504825"/>
                <a:gd name="connsiteY6" fmla="*/ 1195388 h 1507332"/>
                <a:gd name="connsiteX7" fmla="*/ 504825 w 504825"/>
                <a:gd name="connsiteY7" fmla="*/ 1328738 h 1507332"/>
                <a:gd name="connsiteX8" fmla="*/ 502444 w 504825"/>
                <a:gd name="connsiteY8" fmla="*/ 1359694 h 1507332"/>
                <a:gd name="connsiteX9" fmla="*/ 490538 w 504825"/>
                <a:gd name="connsiteY9" fmla="*/ 1414463 h 1507332"/>
                <a:gd name="connsiteX10" fmla="*/ 471488 w 504825"/>
                <a:gd name="connsiteY10" fmla="*/ 1469232 h 1507332"/>
                <a:gd name="connsiteX11" fmla="*/ 457200 w 504825"/>
                <a:gd name="connsiteY11" fmla="*/ 1495425 h 1507332"/>
                <a:gd name="connsiteX12" fmla="*/ 445294 w 504825"/>
                <a:gd name="connsiteY12" fmla="*/ 1504950 h 1507332"/>
                <a:gd name="connsiteX13" fmla="*/ 426244 w 504825"/>
                <a:gd name="connsiteY13" fmla="*/ 1507332 h 1507332"/>
                <a:gd name="connsiteX14" fmla="*/ 409575 w 504825"/>
                <a:gd name="connsiteY14" fmla="*/ 1504950 h 1507332"/>
                <a:gd name="connsiteX15" fmla="*/ 385763 w 504825"/>
                <a:gd name="connsiteY15" fmla="*/ 1495425 h 1507332"/>
                <a:gd name="connsiteX16" fmla="*/ 371475 w 504825"/>
                <a:gd name="connsiteY16" fmla="*/ 1488282 h 1507332"/>
                <a:gd name="connsiteX17" fmla="*/ 354806 w 504825"/>
                <a:gd name="connsiteY17" fmla="*/ 1469232 h 1507332"/>
                <a:gd name="connsiteX18" fmla="*/ 330994 w 504825"/>
                <a:gd name="connsiteY18" fmla="*/ 1426369 h 1507332"/>
                <a:gd name="connsiteX19" fmla="*/ 307181 w 504825"/>
                <a:gd name="connsiteY19" fmla="*/ 1378744 h 1507332"/>
                <a:gd name="connsiteX20" fmla="*/ 290513 w 504825"/>
                <a:gd name="connsiteY20" fmla="*/ 1340644 h 1507332"/>
                <a:gd name="connsiteX21" fmla="*/ 269081 w 504825"/>
                <a:gd name="connsiteY21" fmla="*/ 1278732 h 1507332"/>
                <a:gd name="connsiteX22" fmla="*/ 257175 w 504825"/>
                <a:gd name="connsiteY22" fmla="*/ 1221582 h 1507332"/>
                <a:gd name="connsiteX23" fmla="*/ 245269 w 504825"/>
                <a:gd name="connsiteY23" fmla="*/ 1154907 h 1507332"/>
                <a:gd name="connsiteX24" fmla="*/ 235744 w 504825"/>
                <a:gd name="connsiteY24" fmla="*/ 1042988 h 1507332"/>
                <a:gd name="connsiteX25" fmla="*/ 230981 w 504825"/>
                <a:gd name="connsiteY25" fmla="*/ 969169 h 1507332"/>
                <a:gd name="connsiteX26" fmla="*/ 223838 w 504825"/>
                <a:gd name="connsiteY26" fmla="*/ 814388 h 1507332"/>
                <a:gd name="connsiteX27" fmla="*/ 214313 w 504825"/>
                <a:gd name="connsiteY27" fmla="*/ 664369 h 1507332"/>
                <a:gd name="connsiteX28" fmla="*/ 200025 w 504825"/>
                <a:gd name="connsiteY28" fmla="*/ 464344 h 1507332"/>
                <a:gd name="connsiteX29" fmla="*/ 192881 w 504825"/>
                <a:gd name="connsiteY29" fmla="*/ 335757 h 1507332"/>
                <a:gd name="connsiteX30" fmla="*/ 192881 w 504825"/>
                <a:gd name="connsiteY30" fmla="*/ 323850 h 1507332"/>
                <a:gd name="connsiteX31" fmla="*/ 183356 w 504825"/>
                <a:gd name="connsiteY31" fmla="*/ 297657 h 1507332"/>
                <a:gd name="connsiteX32" fmla="*/ 166688 w 504825"/>
                <a:gd name="connsiteY32" fmla="*/ 252413 h 1507332"/>
                <a:gd name="connsiteX33" fmla="*/ 142875 w 504825"/>
                <a:gd name="connsiteY33" fmla="*/ 209550 h 1507332"/>
                <a:gd name="connsiteX34" fmla="*/ 121444 w 504825"/>
                <a:gd name="connsiteY34" fmla="*/ 176213 h 1507332"/>
                <a:gd name="connsiteX35" fmla="*/ 100013 w 504825"/>
                <a:gd name="connsiteY35" fmla="*/ 145257 h 1507332"/>
                <a:gd name="connsiteX36" fmla="*/ 73819 w 504825"/>
                <a:gd name="connsiteY36" fmla="*/ 116682 h 1507332"/>
                <a:gd name="connsiteX37" fmla="*/ 54769 w 504825"/>
                <a:gd name="connsiteY37" fmla="*/ 95250 h 1507332"/>
                <a:gd name="connsiteX38" fmla="*/ 28575 w 504825"/>
                <a:gd name="connsiteY38" fmla="*/ 69057 h 1507332"/>
                <a:gd name="connsiteX39" fmla="*/ 16669 w 504825"/>
                <a:gd name="connsiteY39" fmla="*/ 59532 h 1507332"/>
                <a:gd name="connsiteX40" fmla="*/ 7144 w 504825"/>
                <a:gd name="connsiteY40" fmla="*/ 47625 h 1507332"/>
                <a:gd name="connsiteX41" fmla="*/ 0 w 504825"/>
                <a:gd name="connsiteY41" fmla="*/ 30957 h 1507332"/>
                <a:gd name="connsiteX42" fmla="*/ 0 w 504825"/>
                <a:gd name="connsiteY42" fmla="*/ 14288 h 1507332"/>
                <a:gd name="connsiteX43" fmla="*/ 4763 w 504825"/>
                <a:gd name="connsiteY43" fmla="*/ 2382 h 1507332"/>
                <a:gd name="connsiteX44" fmla="*/ 19050 w 504825"/>
                <a:gd name="connsiteY44" fmla="*/ 0 h 1507332"/>
                <a:gd name="connsiteX45" fmla="*/ 30956 w 504825"/>
                <a:gd name="connsiteY45" fmla="*/ 4763 h 1507332"/>
                <a:gd name="connsiteX46" fmla="*/ 64294 w 504825"/>
                <a:gd name="connsiteY46" fmla="*/ 11907 h 1507332"/>
                <a:gd name="connsiteX47" fmla="*/ 166688 w 504825"/>
                <a:gd name="connsiteY47" fmla="*/ 33338 h 1507332"/>
                <a:gd name="connsiteX48" fmla="*/ 252413 w 504825"/>
                <a:gd name="connsiteY48" fmla="*/ 59532 h 1507332"/>
                <a:gd name="connsiteX49" fmla="*/ 314325 w 504825"/>
                <a:gd name="connsiteY49" fmla="*/ 83344 h 1507332"/>
                <a:gd name="connsiteX50" fmla="*/ 378619 w 504825"/>
                <a:gd name="connsiteY50" fmla="*/ 114300 h 1507332"/>
                <a:gd name="connsiteX51" fmla="*/ 371475 w 504825"/>
                <a:gd name="connsiteY51" fmla="*/ 233363 h 1507332"/>
                <a:gd name="connsiteX52" fmla="*/ 376238 w 504825"/>
                <a:gd name="connsiteY52" fmla="*/ 345282 h 1507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504825" h="1507332">
                  <a:moveTo>
                    <a:pt x="376238" y="345282"/>
                  </a:moveTo>
                  <a:lnTo>
                    <a:pt x="385763" y="500063"/>
                  </a:lnTo>
                  <a:lnTo>
                    <a:pt x="395288" y="659607"/>
                  </a:lnTo>
                  <a:lnTo>
                    <a:pt x="414338" y="750094"/>
                  </a:lnTo>
                  <a:lnTo>
                    <a:pt x="431006" y="921544"/>
                  </a:lnTo>
                  <a:lnTo>
                    <a:pt x="452438" y="1095375"/>
                  </a:lnTo>
                  <a:lnTo>
                    <a:pt x="464344" y="1195388"/>
                  </a:lnTo>
                  <a:lnTo>
                    <a:pt x="504825" y="1328738"/>
                  </a:lnTo>
                  <a:lnTo>
                    <a:pt x="502444" y="1359694"/>
                  </a:lnTo>
                  <a:lnTo>
                    <a:pt x="490538" y="1414463"/>
                  </a:lnTo>
                  <a:lnTo>
                    <a:pt x="471488" y="1469232"/>
                  </a:lnTo>
                  <a:lnTo>
                    <a:pt x="457200" y="1495425"/>
                  </a:lnTo>
                  <a:lnTo>
                    <a:pt x="445294" y="1504950"/>
                  </a:lnTo>
                  <a:lnTo>
                    <a:pt x="426244" y="1507332"/>
                  </a:lnTo>
                  <a:lnTo>
                    <a:pt x="409575" y="1504950"/>
                  </a:lnTo>
                  <a:lnTo>
                    <a:pt x="385763" y="1495425"/>
                  </a:lnTo>
                  <a:lnTo>
                    <a:pt x="371475" y="1488282"/>
                  </a:lnTo>
                  <a:lnTo>
                    <a:pt x="354806" y="1469232"/>
                  </a:lnTo>
                  <a:lnTo>
                    <a:pt x="330994" y="1426369"/>
                  </a:lnTo>
                  <a:lnTo>
                    <a:pt x="307181" y="1378744"/>
                  </a:lnTo>
                  <a:lnTo>
                    <a:pt x="290513" y="1340644"/>
                  </a:lnTo>
                  <a:lnTo>
                    <a:pt x="269081" y="1278732"/>
                  </a:lnTo>
                  <a:lnTo>
                    <a:pt x="257175" y="1221582"/>
                  </a:lnTo>
                  <a:lnTo>
                    <a:pt x="245269" y="1154907"/>
                  </a:lnTo>
                  <a:lnTo>
                    <a:pt x="235744" y="1042988"/>
                  </a:lnTo>
                  <a:lnTo>
                    <a:pt x="230981" y="969169"/>
                  </a:lnTo>
                  <a:lnTo>
                    <a:pt x="223838" y="814388"/>
                  </a:lnTo>
                  <a:lnTo>
                    <a:pt x="214313" y="664369"/>
                  </a:lnTo>
                  <a:lnTo>
                    <a:pt x="200025" y="464344"/>
                  </a:lnTo>
                  <a:lnTo>
                    <a:pt x="192881" y="335757"/>
                  </a:lnTo>
                  <a:lnTo>
                    <a:pt x="192881" y="323850"/>
                  </a:lnTo>
                  <a:lnTo>
                    <a:pt x="183356" y="297657"/>
                  </a:lnTo>
                  <a:lnTo>
                    <a:pt x="166688" y="252413"/>
                  </a:lnTo>
                  <a:lnTo>
                    <a:pt x="142875" y="209550"/>
                  </a:lnTo>
                  <a:lnTo>
                    <a:pt x="121444" y="176213"/>
                  </a:lnTo>
                  <a:lnTo>
                    <a:pt x="100013" y="145257"/>
                  </a:lnTo>
                  <a:lnTo>
                    <a:pt x="73819" y="116682"/>
                  </a:lnTo>
                  <a:lnTo>
                    <a:pt x="54769" y="95250"/>
                  </a:lnTo>
                  <a:lnTo>
                    <a:pt x="28575" y="69057"/>
                  </a:lnTo>
                  <a:lnTo>
                    <a:pt x="16669" y="59532"/>
                  </a:lnTo>
                  <a:lnTo>
                    <a:pt x="7144" y="47625"/>
                  </a:lnTo>
                  <a:lnTo>
                    <a:pt x="0" y="30957"/>
                  </a:lnTo>
                  <a:lnTo>
                    <a:pt x="0" y="14288"/>
                  </a:lnTo>
                  <a:lnTo>
                    <a:pt x="4763" y="2382"/>
                  </a:lnTo>
                  <a:lnTo>
                    <a:pt x="19050" y="0"/>
                  </a:lnTo>
                  <a:lnTo>
                    <a:pt x="30956" y="4763"/>
                  </a:lnTo>
                  <a:lnTo>
                    <a:pt x="64294" y="11907"/>
                  </a:lnTo>
                  <a:lnTo>
                    <a:pt x="166688" y="33338"/>
                  </a:lnTo>
                  <a:lnTo>
                    <a:pt x="252413" y="59532"/>
                  </a:lnTo>
                  <a:lnTo>
                    <a:pt x="314325" y="83344"/>
                  </a:lnTo>
                  <a:lnTo>
                    <a:pt x="378619" y="114300"/>
                  </a:lnTo>
                  <a:lnTo>
                    <a:pt x="371475" y="233363"/>
                  </a:lnTo>
                  <a:lnTo>
                    <a:pt x="376238" y="3452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41">
              <a:extLst>
                <a:ext uri="{FF2B5EF4-FFF2-40B4-BE49-F238E27FC236}">
                  <a16:creationId xmlns:a16="http://schemas.microsoft.com/office/drawing/2014/main" id="{3337F815-14A1-4BAB-BAA3-0243A48E7478}"/>
                </a:ext>
              </a:extLst>
            </p:cNvPr>
            <p:cNvSpPr/>
            <p:nvPr/>
          </p:nvSpPr>
          <p:spPr>
            <a:xfrm>
              <a:off x="4287838" y="4478338"/>
              <a:ext cx="2070100" cy="1428750"/>
            </a:xfrm>
            <a:custGeom>
              <a:avLst/>
              <a:gdLst>
                <a:gd name="connsiteX0" fmla="*/ 1200150 w 2069307"/>
                <a:gd name="connsiteY0" fmla="*/ 59532 h 1428750"/>
                <a:gd name="connsiteX1" fmla="*/ 1004888 w 2069307"/>
                <a:gd name="connsiteY1" fmla="*/ 83344 h 1428750"/>
                <a:gd name="connsiteX2" fmla="*/ 804863 w 2069307"/>
                <a:gd name="connsiteY2" fmla="*/ 107157 h 1428750"/>
                <a:gd name="connsiteX3" fmla="*/ 628650 w 2069307"/>
                <a:gd name="connsiteY3" fmla="*/ 130969 h 1428750"/>
                <a:gd name="connsiteX4" fmla="*/ 435769 w 2069307"/>
                <a:gd name="connsiteY4" fmla="*/ 154782 h 1428750"/>
                <a:gd name="connsiteX5" fmla="*/ 247650 w 2069307"/>
                <a:gd name="connsiteY5" fmla="*/ 178594 h 1428750"/>
                <a:gd name="connsiteX6" fmla="*/ 102394 w 2069307"/>
                <a:gd name="connsiteY6" fmla="*/ 197644 h 1428750"/>
                <a:gd name="connsiteX7" fmla="*/ 78582 w 2069307"/>
                <a:gd name="connsiteY7" fmla="*/ 197644 h 1428750"/>
                <a:gd name="connsiteX8" fmla="*/ 59532 w 2069307"/>
                <a:gd name="connsiteY8" fmla="*/ 192882 h 1428750"/>
                <a:gd name="connsiteX9" fmla="*/ 33338 w 2069307"/>
                <a:gd name="connsiteY9" fmla="*/ 178594 h 1428750"/>
                <a:gd name="connsiteX10" fmla="*/ 0 w 2069307"/>
                <a:gd name="connsiteY10" fmla="*/ 164307 h 1428750"/>
                <a:gd name="connsiteX11" fmla="*/ 0 w 2069307"/>
                <a:gd name="connsiteY11" fmla="*/ 330994 h 1428750"/>
                <a:gd name="connsiteX12" fmla="*/ 114300 w 2069307"/>
                <a:gd name="connsiteY12" fmla="*/ 333375 h 1428750"/>
                <a:gd name="connsiteX13" fmla="*/ 269082 w 2069307"/>
                <a:gd name="connsiteY13" fmla="*/ 328613 h 1428750"/>
                <a:gd name="connsiteX14" fmla="*/ 402432 w 2069307"/>
                <a:gd name="connsiteY14" fmla="*/ 319088 h 1428750"/>
                <a:gd name="connsiteX15" fmla="*/ 611982 w 2069307"/>
                <a:gd name="connsiteY15" fmla="*/ 292894 h 1428750"/>
                <a:gd name="connsiteX16" fmla="*/ 819150 w 2069307"/>
                <a:gd name="connsiteY16" fmla="*/ 269082 h 1428750"/>
                <a:gd name="connsiteX17" fmla="*/ 1031082 w 2069307"/>
                <a:gd name="connsiteY17" fmla="*/ 245269 h 1428750"/>
                <a:gd name="connsiteX18" fmla="*/ 1340644 w 2069307"/>
                <a:gd name="connsiteY18" fmla="*/ 211932 h 1428750"/>
                <a:gd name="connsiteX19" fmla="*/ 1576388 w 2069307"/>
                <a:gd name="connsiteY19" fmla="*/ 185738 h 1428750"/>
                <a:gd name="connsiteX20" fmla="*/ 1671638 w 2069307"/>
                <a:gd name="connsiteY20" fmla="*/ 178594 h 1428750"/>
                <a:gd name="connsiteX21" fmla="*/ 1700213 w 2069307"/>
                <a:gd name="connsiteY21" fmla="*/ 183357 h 1428750"/>
                <a:gd name="connsiteX22" fmla="*/ 1719263 w 2069307"/>
                <a:gd name="connsiteY22" fmla="*/ 190500 h 1428750"/>
                <a:gd name="connsiteX23" fmla="*/ 1731169 w 2069307"/>
                <a:gd name="connsiteY23" fmla="*/ 200025 h 1428750"/>
                <a:gd name="connsiteX24" fmla="*/ 1747838 w 2069307"/>
                <a:gd name="connsiteY24" fmla="*/ 216694 h 1428750"/>
                <a:gd name="connsiteX25" fmla="*/ 1759744 w 2069307"/>
                <a:gd name="connsiteY25" fmla="*/ 238125 h 1428750"/>
                <a:gd name="connsiteX26" fmla="*/ 1769269 w 2069307"/>
                <a:gd name="connsiteY26" fmla="*/ 266700 h 1428750"/>
                <a:gd name="connsiteX27" fmla="*/ 1774032 w 2069307"/>
                <a:gd name="connsiteY27" fmla="*/ 311944 h 1428750"/>
                <a:gd name="connsiteX28" fmla="*/ 1769269 w 2069307"/>
                <a:gd name="connsiteY28" fmla="*/ 392907 h 1428750"/>
                <a:gd name="connsiteX29" fmla="*/ 1757363 w 2069307"/>
                <a:gd name="connsiteY29" fmla="*/ 559594 h 1428750"/>
                <a:gd name="connsiteX30" fmla="*/ 1752600 w 2069307"/>
                <a:gd name="connsiteY30" fmla="*/ 652463 h 1428750"/>
                <a:gd name="connsiteX31" fmla="*/ 1747838 w 2069307"/>
                <a:gd name="connsiteY31" fmla="*/ 738188 h 1428750"/>
                <a:gd name="connsiteX32" fmla="*/ 1750219 w 2069307"/>
                <a:gd name="connsiteY32" fmla="*/ 814388 h 1428750"/>
                <a:gd name="connsiteX33" fmla="*/ 1747838 w 2069307"/>
                <a:gd name="connsiteY33" fmla="*/ 888207 h 1428750"/>
                <a:gd name="connsiteX34" fmla="*/ 1738313 w 2069307"/>
                <a:gd name="connsiteY34" fmla="*/ 969169 h 1428750"/>
                <a:gd name="connsiteX35" fmla="*/ 1726407 w 2069307"/>
                <a:gd name="connsiteY35" fmla="*/ 1045369 h 1428750"/>
                <a:gd name="connsiteX36" fmla="*/ 1702594 w 2069307"/>
                <a:gd name="connsiteY36" fmla="*/ 1164432 h 1428750"/>
                <a:gd name="connsiteX37" fmla="*/ 1707357 w 2069307"/>
                <a:gd name="connsiteY37" fmla="*/ 1300163 h 1428750"/>
                <a:gd name="connsiteX38" fmla="*/ 1719263 w 2069307"/>
                <a:gd name="connsiteY38" fmla="*/ 1347788 h 1428750"/>
                <a:gd name="connsiteX39" fmla="*/ 1731169 w 2069307"/>
                <a:gd name="connsiteY39" fmla="*/ 1376363 h 1428750"/>
                <a:gd name="connsiteX40" fmla="*/ 1743075 w 2069307"/>
                <a:gd name="connsiteY40" fmla="*/ 1395413 h 1428750"/>
                <a:gd name="connsiteX41" fmla="*/ 1754982 w 2069307"/>
                <a:gd name="connsiteY41" fmla="*/ 1409700 h 1428750"/>
                <a:gd name="connsiteX42" fmla="*/ 1774032 w 2069307"/>
                <a:gd name="connsiteY42" fmla="*/ 1419225 h 1428750"/>
                <a:gd name="connsiteX43" fmla="*/ 1797844 w 2069307"/>
                <a:gd name="connsiteY43" fmla="*/ 1426369 h 1428750"/>
                <a:gd name="connsiteX44" fmla="*/ 1826419 w 2069307"/>
                <a:gd name="connsiteY44" fmla="*/ 1428750 h 1428750"/>
                <a:gd name="connsiteX45" fmla="*/ 1862138 w 2069307"/>
                <a:gd name="connsiteY45" fmla="*/ 1423988 h 1428750"/>
                <a:gd name="connsiteX46" fmla="*/ 1888332 w 2069307"/>
                <a:gd name="connsiteY46" fmla="*/ 1409700 h 1428750"/>
                <a:gd name="connsiteX47" fmla="*/ 1900238 w 2069307"/>
                <a:gd name="connsiteY47" fmla="*/ 1395413 h 1428750"/>
                <a:gd name="connsiteX48" fmla="*/ 1907382 w 2069307"/>
                <a:gd name="connsiteY48" fmla="*/ 1378744 h 1428750"/>
                <a:gd name="connsiteX49" fmla="*/ 1909763 w 2069307"/>
                <a:gd name="connsiteY49" fmla="*/ 1326357 h 1428750"/>
                <a:gd name="connsiteX50" fmla="*/ 1928813 w 2069307"/>
                <a:gd name="connsiteY50" fmla="*/ 1176338 h 1428750"/>
                <a:gd name="connsiteX51" fmla="*/ 1945482 w 2069307"/>
                <a:gd name="connsiteY51" fmla="*/ 1038225 h 1428750"/>
                <a:gd name="connsiteX52" fmla="*/ 1969294 w 2069307"/>
                <a:gd name="connsiteY52" fmla="*/ 850107 h 1428750"/>
                <a:gd name="connsiteX53" fmla="*/ 1993107 w 2069307"/>
                <a:gd name="connsiteY53" fmla="*/ 664369 h 1428750"/>
                <a:gd name="connsiteX54" fmla="*/ 2019300 w 2069307"/>
                <a:gd name="connsiteY54" fmla="*/ 447675 h 1428750"/>
                <a:gd name="connsiteX55" fmla="*/ 2035969 w 2069307"/>
                <a:gd name="connsiteY55" fmla="*/ 390525 h 1428750"/>
                <a:gd name="connsiteX56" fmla="*/ 2055019 w 2069307"/>
                <a:gd name="connsiteY56" fmla="*/ 316707 h 1428750"/>
                <a:gd name="connsiteX57" fmla="*/ 2066925 w 2069307"/>
                <a:gd name="connsiteY57" fmla="*/ 259557 h 1428750"/>
                <a:gd name="connsiteX58" fmla="*/ 2069307 w 2069307"/>
                <a:gd name="connsiteY58" fmla="*/ 221457 h 1428750"/>
                <a:gd name="connsiteX59" fmla="*/ 2066925 w 2069307"/>
                <a:gd name="connsiteY59" fmla="*/ 207169 h 1428750"/>
                <a:gd name="connsiteX60" fmla="*/ 2055019 w 2069307"/>
                <a:gd name="connsiteY60" fmla="*/ 185738 h 1428750"/>
                <a:gd name="connsiteX61" fmla="*/ 2026444 w 2069307"/>
                <a:gd name="connsiteY61" fmla="*/ 157163 h 1428750"/>
                <a:gd name="connsiteX62" fmla="*/ 1990725 w 2069307"/>
                <a:gd name="connsiteY62" fmla="*/ 123825 h 1428750"/>
                <a:gd name="connsiteX63" fmla="*/ 1957388 w 2069307"/>
                <a:gd name="connsiteY63" fmla="*/ 97632 h 1428750"/>
                <a:gd name="connsiteX64" fmla="*/ 1926432 w 2069307"/>
                <a:gd name="connsiteY64" fmla="*/ 73819 h 1428750"/>
                <a:gd name="connsiteX65" fmla="*/ 1883569 w 2069307"/>
                <a:gd name="connsiteY65" fmla="*/ 45244 h 1428750"/>
                <a:gd name="connsiteX66" fmla="*/ 1852613 w 2069307"/>
                <a:gd name="connsiteY66" fmla="*/ 28575 h 1428750"/>
                <a:gd name="connsiteX67" fmla="*/ 1814513 w 2069307"/>
                <a:gd name="connsiteY67" fmla="*/ 14288 h 1428750"/>
                <a:gd name="connsiteX68" fmla="*/ 1778794 w 2069307"/>
                <a:gd name="connsiteY68" fmla="*/ 4763 h 1428750"/>
                <a:gd name="connsiteX69" fmla="*/ 1750219 w 2069307"/>
                <a:gd name="connsiteY69" fmla="*/ 0 h 1428750"/>
                <a:gd name="connsiteX70" fmla="*/ 1704975 w 2069307"/>
                <a:gd name="connsiteY70" fmla="*/ 2382 h 1428750"/>
                <a:gd name="connsiteX71" fmla="*/ 1626394 w 2069307"/>
                <a:gd name="connsiteY71" fmla="*/ 9525 h 1428750"/>
                <a:gd name="connsiteX72" fmla="*/ 1478757 w 2069307"/>
                <a:gd name="connsiteY72" fmla="*/ 26194 h 1428750"/>
                <a:gd name="connsiteX73" fmla="*/ 1200150 w 2069307"/>
                <a:gd name="connsiteY73" fmla="*/ 59532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069307" h="1428750">
                  <a:moveTo>
                    <a:pt x="1200150" y="59532"/>
                  </a:moveTo>
                  <a:lnTo>
                    <a:pt x="1004888" y="83344"/>
                  </a:lnTo>
                  <a:lnTo>
                    <a:pt x="804863" y="107157"/>
                  </a:lnTo>
                  <a:lnTo>
                    <a:pt x="628650" y="130969"/>
                  </a:lnTo>
                  <a:lnTo>
                    <a:pt x="435769" y="154782"/>
                  </a:lnTo>
                  <a:lnTo>
                    <a:pt x="247650" y="178594"/>
                  </a:lnTo>
                  <a:lnTo>
                    <a:pt x="102394" y="197644"/>
                  </a:lnTo>
                  <a:lnTo>
                    <a:pt x="78582" y="197644"/>
                  </a:lnTo>
                  <a:lnTo>
                    <a:pt x="59532" y="192882"/>
                  </a:lnTo>
                  <a:lnTo>
                    <a:pt x="33338" y="178594"/>
                  </a:lnTo>
                  <a:lnTo>
                    <a:pt x="0" y="164307"/>
                  </a:lnTo>
                  <a:lnTo>
                    <a:pt x="0" y="330994"/>
                  </a:lnTo>
                  <a:lnTo>
                    <a:pt x="114300" y="333375"/>
                  </a:lnTo>
                  <a:lnTo>
                    <a:pt x="269082" y="328613"/>
                  </a:lnTo>
                  <a:lnTo>
                    <a:pt x="402432" y="319088"/>
                  </a:lnTo>
                  <a:lnTo>
                    <a:pt x="611982" y="292894"/>
                  </a:lnTo>
                  <a:lnTo>
                    <a:pt x="819150" y="269082"/>
                  </a:lnTo>
                  <a:lnTo>
                    <a:pt x="1031082" y="245269"/>
                  </a:lnTo>
                  <a:lnTo>
                    <a:pt x="1340644" y="211932"/>
                  </a:lnTo>
                  <a:lnTo>
                    <a:pt x="1576388" y="185738"/>
                  </a:lnTo>
                  <a:lnTo>
                    <a:pt x="1671638" y="178594"/>
                  </a:lnTo>
                  <a:lnTo>
                    <a:pt x="1700213" y="183357"/>
                  </a:lnTo>
                  <a:lnTo>
                    <a:pt x="1719263" y="190500"/>
                  </a:lnTo>
                  <a:lnTo>
                    <a:pt x="1731169" y="200025"/>
                  </a:lnTo>
                  <a:lnTo>
                    <a:pt x="1747838" y="216694"/>
                  </a:lnTo>
                  <a:lnTo>
                    <a:pt x="1759744" y="238125"/>
                  </a:lnTo>
                  <a:lnTo>
                    <a:pt x="1769269" y="266700"/>
                  </a:lnTo>
                  <a:lnTo>
                    <a:pt x="1774032" y="311944"/>
                  </a:lnTo>
                  <a:lnTo>
                    <a:pt x="1769269" y="392907"/>
                  </a:lnTo>
                  <a:lnTo>
                    <a:pt x="1757363" y="559594"/>
                  </a:lnTo>
                  <a:lnTo>
                    <a:pt x="1752600" y="652463"/>
                  </a:lnTo>
                  <a:lnTo>
                    <a:pt x="1747838" y="738188"/>
                  </a:lnTo>
                  <a:cubicBezTo>
                    <a:pt x="1748632" y="763588"/>
                    <a:pt x="1749425" y="788988"/>
                    <a:pt x="1750219" y="814388"/>
                  </a:cubicBezTo>
                  <a:cubicBezTo>
                    <a:pt x="1749425" y="838994"/>
                    <a:pt x="1748632" y="863601"/>
                    <a:pt x="1747838" y="888207"/>
                  </a:cubicBezTo>
                  <a:lnTo>
                    <a:pt x="1738313" y="969169"/>
                  </a:lnTo>
                  <a:lnTo>
                    <a:pt x="1726407" y="1045369"/>
                  </a:lnTo>
                  <a:lnTo>
                    <a:pt x="1702594" y="1164432"/>
                  </a:lnTo>
                  <a:lnTo>
                    <a:pt x="1707357" y="1300163"/>
                  </a:lnTo>
                  <a:lnTo>
                    <a:pt x="1719263" y="1347788"/>
                  </a:lnTo>
                  <a:lnTo>
                    <a:pt x="1731169" y="1376363"/>
                  </a:lnTo>
                  <a:lnTo>
                    <a:pt x="1743075" y="1395413"/>
                  </a:lnTo>
                  <a:lnTo>
                    <a:pt x="1754982" y="1409700"/>
                  </a:lnTo>
                  <a:cubicBezTo>
                    <a:pt x="1772339" y="1419619"/>
                    <a:pt x="1765251" y="1419225"/>
                    <a:pt x="1774032" y="1419225"/>
                  </a:cubicBezTo>
                  <a:lnTo>
                    <a:pt x="1797844" y="1426369"/>
                  </a:lnTo>
                  <a:lnTo>
                    <a:pt x="1826419" y="1428750"/>
                  </a:lnTo>
                  <a:lnTo>
                    <a:pt x="1862138" y="1423988"/>
                  </a:lnTo>
                  <a:lnTo>
                    <a:pt x="1888332" y="1409700"/>
                  </a:lnTo>
                  <a:lnTo>
                    <a:pt x="1900238" y="1395413"/>
                  </a:lnTo>
                  <a:lnTo>
                    <a:pt x="1907382" y="1378744"/>
                  </a:lnTo>
                  <a:lnTo>
                    <a:pt x="1909763" y="1326357"/>
                  </a:lnTo>
                  <a:lnTo>
                    <a:pt x="1928813" y="1176338"/>
                  </a:lnTo>
                  <a:lnTo>
                    <a:pt x="1945482" y="1038225"/>
                  </a:lnTo>
                  <a:lnTo>
                    <a:pt x="1969294" y="850107"/>
                  </a:lnTo>
                  <a:lnTo>
                    <a:pt x="1993107" y="664369"/>
                  </a:lnTo>
                  <a:lnTo>
                    <a:pt x="2019300" y="447675"/>
                  </a:lnTo>
                  <a:lnTo>
                    <a:pt x="2035969" y="390525"/>
                  </a:lnTo>
                  <a:lnTo>
                    <a:pt x="2055019" y="316707"/>
                  </a:lnTo>
                  <a:lnTo>
                    <a:pt x="2066925" y="259557"/>
                  </a:lnTo>
                  <a:lnTo>
                    <a:pt x="2069307" y="221457"/>
                  </a:lnTo>
                  <a:lnTo>
                    <a:pt x="2066925" y="207169"/>
                  </a:lnTo>
                  <a:lnTo>
                    <a:pt x="2055019" y="185738"/>
                  </a:lnTo>
                  <a:lnTo>
                    <a:pt x="2026444" y="157163"/>
                  </a:lnTo>
                  <a:lnTo>
                    <a:pt x="1990725" y="123825"/>
                  </a:lnTo>
                  <a:lnTo>
                    <a:pt x="1957388" y="97632"/>
                  </a:lnTo>
                  <a:lnTo>
                    <a:pt x="1926432" y="73819"/>
                  </a:lnTo>
                  <a:lnTo>
                    <a:pt x="1883569" y="45244"/>
                  </a:lnTo>
                  <a:lnTo>
                    <a:pt x="1852613" y="28575"/>
                  </a:lnTo>
                  <a:lnTo>
                    <a:pt x="1814513" y="14288"/>
                  </a:lnTo>
                  <a:lnTo>
                    <a:pt x="1778794" y="4763"/>
                  </a:lnTo>
                  <a:lnTo>
                    <a:pt x="1750219" y="0"/>
                  </a:lnTo>
                  <a:lnTo>
                    <a:pt x="1704975" y="2382"/>
                  </a:lnTo>
                  <a:lnTo>
                    <a:pt x="1626394" y="9525"/>
                  </a:lnTo>
                  <a:lnTo>
                    <a:pt x="1478757" y="26194"/>
                  </a:lnTo>
                  <a:lnTo>
                    <a:pt x="1200150" y="595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2">
              <a:extLst>
                <a:ext uri="{FF2B5EF4-FFF2-40B4-BE49-F238E27FC236}">
                  <a16:creationId xmlns:a16="http://schemas.microsoft.com/office/drawing/2014/main" id="{9C53C079-D8CF-4496-989C-A0371ED1DCA1}"/>
                </a:ext>
              </a:extLst>
            </p:cNvPr>
            <p:cNvSpPr/>
            <p:nvPr/>
          </p:nvSpPr>
          <p:spPr>
            <a:xfrm>
              <a:off x="4294188" y="5057775"/>
              <a:ext cx="1854200" cy="280988"/>
            </a:xfrm>
            <a:custGeom>
              <a:avLst/>
              <a:gdLst>
                <a:gd name="connsiteX0" fmla="*/ 1114425 w 1854994"/>
                <a:gd name="connsiteY0" fmla="*/ 38100 h 280988"/>
                <a:gd name="connsiteX1" fmla="*/ 964406 w 1854994"/>
                <a:gd name="connsiteY1" fmla="*/ 54769 h 280988"/>
                <a:gd name="connsiteX2" fmla="*/ 733425 w 1854994"/>
                <a:gd name="connsiteY2" fmla="*/ 83344 h 280988"/>
                <a:gd name="connsiteX3" fmla="*/ 542925 w 1854994"/>
                <a:gd name="connsiteY3" fmla="*/ 107156 h 280988"/>
                <a:gd name="connsiteX4" fmla="*/ 421481 w 1854994"/>
                <a:gd name="connsiteY4" fmla="*/ 121444 h 280988"/>
                <a:gd name="connsiteX5" fmla="*/ 333375 w 1854994"/>
                <a:gd name="connsiteY5" fmla="*/ 133350 h 280988"/>
                <a:gd name="connsiteX6" fmla="*/ 278606 w 1854994"/>
                <a:gd name="connsiteY6" fmla="*/ 140494 h 280988"/>
                <a:gd name="connsiteX7" fmla="*/ 247650 w 1854994"/>
                <a:gd name="connsiteY7" fmla="*/ 145256 h 280988"/>
                <a:gd name="connsiteX8" fmla="*/ 200025 w 1854994"/>
                <a:gd name="connsiteY8" fmla="*/ 145256 h 280988"/>
                <a:gd name="connsiteX9" fmla="*/ 147637 w 1854994"/>
                <a:gd name="connsiteY9" fmla="*/ 145256 h 280988"/>
                <a:gd name="connsiteX10" fmla="*/ 100012 w 1854994"/>
                <a:gd name="connsiteY10" fmla="*/ 140494 h 280988"/>
                <a:gd name="connsiteX11" fmla="*/ 0 w 1854994"/>
                <a:gd name="connsiteY11" fmla="*/ 119063 h 280988"/>
                <a:gd name="connsiteX12" fmla="*/ 19050 w 1854994"/>
                <a:gd name="connsiteY12" fmla="*/ 257175 h 280988"/>
                <a:gd name="connsiteX13" fmla="*/ 140494 w 1854994"/>
                <a:gd name="connsiteY13" fmla="*/ 276225 h 280988"/>
                <a:gd name="connsiteX14" fmla="*/ 190500 w 1854994"/>
                <a:gd name="connsiteY14" fmla="*/ 280988 h 280988"/>
                <a:gd name="connsiteX15" fmla="*/ 245269 w 1854994"/>
                <a:gd name="connsiteY15" fmla="*/ 280988 h 280988"/>
                <a:gd name="connsiteX16" fmla="*/ 314325 w 1854994"/>
                <a:gd name="connsiteY16" fmla="*/ 273844 h 280988"/>
                <a:gd name="connsiteX17" fmla="*/ 416719 w 1854994"/>
                <a:gd name="connsiteY17" fmla="*/ 259556 h 280988"/>
                <a:gd name="connsiteX18" fmla="*/ 552450 w 1854994"/>
                <a:gd name="connsiteY18" fmla="*/ 240506 h 280988"/>
                <a:gd name="connsiteX19" fmla="*/ 731044 w 1854994"/>
                <a:gd name="connsiteY19" fmla="*/ 221456 h 280988"/>
                <a:gd name="connsiteX20" fmla="*/ 916781 w 1854994"/>
                <a:gd name="connsiteY20" fmla="*/ 202406 h 280988"/>
                <a:gd name="connsiteX21" fmla="*/ 1107281 w 1854994"/>
                <a:gd name="connsiteY21" fmla="*/ 190500 h 280988"/>
                <a:gd name="connsiteX22" fmla="*/ 1321594 w 1854994"/>
                <a:gd name="connsiteY22" fmla="*/ 180975 h 280988"/>
                <a:gd name="connsiteX23" fmla="*/ 1454944 w 1854994"/>
                <a:gd name="connsiteY23" fmla="*/ 180975 h 280988"/>
                <a:gd name="connsiteX24" fmla="*/ 1519237 w 1854994"/>
                <a:gd name="connsiteY24" fmla="*/ 173831 h 280988"/>
                <a:gd name="connsiteX25" fmla="*/ 1581150 w 1854994"/>
                <a:gd name="connsiteY25" fmla="*/ 169069 h 280988"/>
                <a:gd name="connsiteX26" fmla="*/ 1631156 w 1854994"/>
                <a:gd name="connsiteY26" fmla="*/ 169069 h 280988"/>
                <a:gd name="connsiteX27" fmla="*/ 1697831 w 1854994"/>
                <a:gd name="connsiteY27" fmla="*/ 173831 h 280988"/>
                <a:gd name="connsiteX28" fmla="*/ 1854994 w 1854994"/>
                <a:gd name="connsiteY28" fmla="*/ 195263 h 280988"/>
                <a:gd name="connsiteX29" fmla="*/ 1854994 w 1854994"/>
                <a:gd name="connsiteY29" fmla="*/ 71438 h 280988"/>
                <a:gd name="connsiteX30" fmla="*/ 1669256 w 1854994"/>
                <a:gd name="connsiteY30" fmla="*/ 23813 h 280988"/>
                <a:gd name="connsiteX31" fmla="*/ 1604962 w 1854994"/>
                <a:gd name="connsiteY31" fmla="*/ 11906 h 280988"/>
                <a:gd name="connsiteX32" fmla="*/ 1543050 w 1854994"/>
                <a:gd name="connsiteY32" fmla="*/ 4763 h 280988"/>
                <a:gd name="connsiteX33" fmla="*/ 1485900 w 1854994"/>
                <a:gd name="connsiteY33" fmla="*/ 2381 h 280988"/>
                <a:gd name="connsiteX34" fmla="*/ 1457325 w 1854994"/>
                <a:gd name="connsiteY34" fmla="*/ 0 h 280988"/>
                <a:gd name="connsiteX35" fmla="*/ 1395412 w 1854994"/>
                <a:gd name="connsiteY35" fmla="*/ 7144 h 280988"/>
                <a:gd name="connsiteX36" fmla="*/ 1114425 w 1854994"/>
                <a:gd name="connsiteY36" fmla="*/ 38100 h 280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854994" h="280988">
                  <a:moveTo>
                    <a:pt x="1114425" y="38100"/>
                  </a:moveTo>
                  <a:lnTo>
                    <a:pt x="964406" y="54769"/>
                  </a:lnTo>
                  <a:lnTo>
                    <a:pt x="733425" y="83344"/>
                  </a:lnTo>
                  <a:lnTo>
                    <a:pt x="542925" y="107156"/>
                  </a:lnTo>
                  <a:lnTo>
                    <a:pt x="421481" y="121444"/>
                  </a:lnTo>
                  <a:lnTo>
                    <a:pt x="333375" y="133350"/>
                  </a:lnTo>
                  <a:lnTo>
                    <a:pt x="278606" y="140494"/>
                  </a:lnTo>
                  <a:lnTo>
                    <a:pt x="247650" y="145256"/>
                  </a:lnTo>
                  <a:lnTo>
                    <a:pt x="200025" y="145256"/>
                  </a:lnTo>
                  <a:lnTo>
                    <a:pt x="147637" y="145256"/>
                  </a:lnTo>
                  <a:lnTo>
                    <a:pt x="100012" y="140494"/>
                  </a:lnTo>
                  <a:lnTo>
                    <a:pt x="0" y="119063"/>
                  </a:lnTo>
                  <a:lnTo>
                    <a:pt x="19050" y="257175"/>
                  </a:lnTo>
                  <a:lnTo>
                    <a:pt x="140494" y="276225"/>
                  </a:lnTo>
                  <a:lnTo>
                    <a:pt x="190500" y="280988"/>
                  </a:lnTo>
                  <a:lnTo>
                    <a:pt x="245269" y="280988"/>
                  </a:lnTo>
                  <a:lnTo>
                    <a:pt x="314325" y="273844"/>
                  </a:lnTo>
                  <a:lnTo>
                    <a:pt x="416719" y="259556"/>
                  </a:lnTo>
                  <a:lnTo>
                    <a:pt x="552450" y="240506"/>
                  </a:lnTo>
                  <a:lnTo>
                    <a:pt x="731044" y="221456"/>
                  </a:lnTo>
                  <a:lnTo>
                    <a:pt x="916781" y="202406"/>
                  </a:lnTo>
                  <a:lnTo>
                    <a:pt x="1107281" y="190500"/>
                  </a:lnTo>
                  <a:lnTo>
                    <a:pt x="1321594" y="180975"/>
                  </a:lnTo>
                  <a:lnTo>
                    <a:pt x="1454944" y="180975"/>
                  </a:lnTo>
                  <a:lnTo>
                    <a:pt x="1519237" y="173831"/>
                  </a:lnTo>
                  <a:lnTo>
                    <a:pt x="1581150" y="169069"/>
                  </a:lnTo>
                  <a:lnTo>
                    <a:pt x="1631156" y="169069"/>
                  </a:lnTo>
                  <a:lnTo>
                    <a:pt x="1697831" y="173831"/>
                  </a:lnTo>
                  <a:lnTo>
                    <a:pt x="1854994" y="195263"/>
                  </a:lnTo>
                  <a:lnTo>
                    <a:pt x="1854994" y="71438"/>
                  </a:lnTo>
                  <a:lnTo>
                    <a:pt x="1669256" y="23813"/>
                  </a:lnTo>
                  <a:lnTo>
                    <a:pt x="1604962" y="11906"/>
                  </a:lnTo>
                  <a:lnTo>
                    <a:pt x="1543050" y="4763"/>
                  </a:lnTo>
                  <a:lnTo>
                    <a:pt x="1485900" y="2381"/>
                  </a:lnTo>
                  <a:lnTo>
                    <a:pt x="1457325" y="0"/>
                  </a:lnTo>
                  <a:lnTo>
                    <a:pt x="1395412" y="7144"/>
                  </a:lnTo>
                  <a:lnTo>
                    <a:pt x="1114425" y="38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39F9C4FD-94AE-47F3-AC9E-E756E8D41AFB}"/>
                </a:ext>
              </a:extLst>
            </p:cNvPr>
            <p:cNvSpPr/>
            <p:nvPr/>
          </p:nvSpPr>
          <p:spPr>
            <a:xfrm>
              <a:off x="4362450" y="5551488"/>
              <a:ext cx="1687513" cy="344487"/>
            </a:xfrm>
            <a:custGeom>
              <a:avLst/>
              <a:gdLst>
                <a:gd name="connsiteX0" fmla="*/ 1219200 w 1688306"/>
                <a:gd name="connsiteY0" fmla="*/ 242887 h 345281"/>
                <a:gd name="connsiteX1" fmla="*/ 954881 w 1688306"/>
                <a:gd name="connsiteY1" fmla="*/ 261937 h 345281"/>
                <a:gd name="connsiteX2" fmla="*/ 673894 w 1688306"/>
                <a:gd name="connsiteY2" fmla="*/ 283369 h 345281"/>
                <a:gd name="connsiteX3" fmla="*/ 435769 w 1688306"/>
                <a:gd name="connsiteY3" fmla="*/ 304800 h 345281"/>
                <a:gd name="connsiteX4" fmla="*/ 195263 w 1688306"/>
                <a:gd name="connsiteY4" fmla="*/ 326231 h 345281"/>
                <a:gd name="connsiteX5" fmla="*/ 16669 w 1688306"/>
                <a:gd name="connsiteY5" fmla="*/ 345281 h 345281"/>
                <a:gd name="connsiteX6" fmla="*/ 0 w 1688306"/>
                <a:gd name="connsiteY6" fmla="*/ 180975 h 345281"/>
                <a:gd name="connsiteX7" fmla="*/ 173831 w 1688306"/>
                <a:gd name="connsiteY7" fmla="*/ 169069 h 345281"/>
                <a:gd name="connsiteX8" fmla="*/ 333375 w 1688306"/>
                <a:gd name="connsiteY8" fmla="*/ 157162 h 345281"/>
                <a:gd name="connsiteX9" fmla="*/ 623888 w 1688306"/>
                <a:gd name="connsiteY9" fmla="*/ 128587 h 345281"/>
                <a:gd name="connsiteX10" fmla="*/ 888206 w 1688306"/>
                <a:gd name="connsiteY10" fmla="*/ 97631 h 345281"/>
                <a:gd name="connsiteX11" fmla="*/ 1088231 w 1688306"/>
                <a:gd name="connsiteY11" fmla="*/ 71437 h 345281"/>
                <a:gd name="connsiteX12" fmla="*/ 1202531 w 1688306"/>
                <a:gd name="connsiteY12" fmla="*/ 52387 h 345281"/>
                <a:gd name="connsiteX13" fmla="*/ 1276350 w 1688306"/>
                <a:gd name="connsiteY13" fmla="*/ 35719 h 345281"/>
                <a:gd name="connsiteX14" fmla="*/ 1338263 w 1688306"/>
                <a:gd name="connsiteY14" fmla="*/ 16669 h 345281"/>
                <a:gd name="connsiteX15" fmla="*/ 1385888 w 1688306"/>
                <a:gd name="connsiteY15" fmla="*/ 0 h 345281"/>
                <a:gd name="connsiteX16" fmla="*/ 1423988 w 1688306"/>
                <a:gd name="connsiteY16" fmla="*/ 7144 h 345281"/>
                <a:gd name="connsiteX17" fmla="*/ 1538288 w 1688306"/>
                <a:gd name="connsiteY17" fmla="*/ 40481 h 345281"/>
                <a:gd name="connsiteX18" fmla="*/ 1688306 w 1688306"/>
                <a:gd name="connsiteY18" fmla="*/ 85725 h 345281"/>
                <a:gd name="connsiteX19" fmla="*/ 1688306 w 1688306"/>
                <a:gd name="connsiteY19" fmla="*/ 219075 h 345281"/>
                <a:gd name="connsiteX20" fmla="*/ 1478756 w 1688306"/>
                <a:gd name="connsiteY20" fmla="*/ 230981 h 345281"/>
                <a:gd name="connsiteX21" fmla="*/ 1219200 w 1688306"/>
                <a:gd name="connsiteY21" fmla="*/ 242887 h 345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688306" h="345281">
                  <a:moveTo>
                    <a:pt x="1219200" y="242887"/>
                  </a:moveTo>
                  <a:lnTo>
                    <a:pt x="954881" y="261937"/>
                  </a:lnTo>
                  <a:lnTo>
                    <a:pt x="673894" y="283369"/>
                  </a:lnTo>
                  <a:lnTo>
                    <a:pt x="435769" y="304800"/>
                  </a:lnTo>
                  <a:lnTo>
                    <a:pt x="195263" y="326231"/>
                  </a:lnTo>
                  <a:lnTo>
                    <a:pt x="16669" y="345281"/>
                  </a:lnTo>
                  <a:lnTo>
                    <a:pt x="0" y="180975"/>
                  </a:lnTo>
                  <a:lnTo>
                    <a:pt x="173831" y="169069"/>
                  </a:lnTo>
                  <a:lnTo>
                    <a:pt x="333375" y="157162"/>
                  </a:lnTo>
                  <a:lnTo>
                    <a:pt x="623888" y="128587"/>
                  </a:lnTo>
                  <a:lnTo>
                    <a:pt x="888206" y="97631"/>
                  </a:lnTo>
                  <a:lnTo>
                    <a:pt x="1088231" y="71437"/>
                  </a:lnTo>
                  <a:lnTo>
                    <a:pt x="1202531" y="52387"/>
                  </a:lnTo>
                  <a:lnTo>
                    <a:pt x="1276350" y="35719"/>
                  </a:lnTo>
                  <a:lnTo>
                    <a:pt x="1338263" y="16669"/>
                  </a:lnTo>
                  <a:lnTo>
                    <a:pt x="1385888" y="0"/>
                  </a:lnTo>
                  <a:lnTo>
                    <a:pt x="1423988" y="7144"/>
                  </a:lnTo>
                  <a:lnTo>
                    <a:pt x="1538288" y="40481"/>
                  </a:lnTo>
                  <a:lnTo>
                    <a:pt x="1688306" y="85725"/>
                  </a:lnTo>
                  <a:lnTo>
                    <a:pt x="1688306" y="219075"/>
                  </a:lnTo>
                  <a:lnTo>
                    <a:pt x="1478756" y="230981"/>
                  </a:lnTo>
                  <a:lnTo>
                    <a:pt x="1219200" y="2428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06E69E8-3D65-464F-B6A0-7DE5C8F95A0F}"/>
              </a:ext>
            </a:extLst>
          </p:cNvPr>
          <p:cNvSpPr/>
          <p:nvPr/>
        </p:nvSpPr>
        <p:spPr>
          <a:xfrm>
            <a:off x="4037013" y="2354263"/>
            <a:ext cx="1758950" cy="407987"/>
          </a:xfrm>
          <a:custGeom>
            <a:avLst/>
            <a:gdLst>
              <a:gd name="connsiteX0" fmla="*/ 1238250 w 1759744"/>
              <a:gd name="connsiteY0" fmla="*/ 250032 h 407194"/>
              <a:gd name="connsiteX1" fmla="*/ 947737 w 1759744"/>
              <a:gd name="connsiteY1" fmla="*/ 271463 h 407194"/>
              <a:gd name="connsiteX2" fmla="*/ 738187 w 1759744"/>
              <a:gd name="connsiteY2" fmla="*/ 304800 h 407194"/>
              <a:gd name="connsiteX3" fmla="*/ 576262 w 1759744"/>
              <a:gd name="connsiteY3" fmla="*/ 350044 h 407194"/>
              <a:gd name="connsiteX4" fmla="*/ 388144 w 1759744"/>
              <a:gd name="connsiteY4" fmla="*/ 397669 h 407194"/>
              <a:gd name="connsiteX5" fmla="*/ 347662 w 1759744"/>
              <a:gd name="connsiteY5" fmla="*/ 404813 h 407194"/>
              <a:gd name="connsiteX6" fmla="*/ 307181 w 1759744"/>
              <a:gd name="connsiteY6" fmla="*/ 407194 h 407194"/>
              <a:gd name="connsiteX7" fmla="*/ 269081 w 1759744"/>
              <a:gd name="connsiteY7" fmla="*/ 400050 h 407194"/>
              <a:gd name="connsiteX8" fmla="*/ 226219 w 1759744"/>
              <a:gd name="connsiteY8" fmla="*/ 385763 h 407194"/>
              <a:gd name="connsiteX9" fmla="*/ 164306 w 1759744"/>
              <a:gd name="connsiteY9" fmla="*/ 352425 h 407194"/>
              <a:gd name="connsiteX10" fmla="*/ 92869 w 1759744"/>
              <a:gd name="connsiteY10" fmla="*/ 302419 h 407194"/>
              <a:gd name="connsiteX11" fmla="*/ 35719 w 1759744"/>
              <a:gd name="connsiteY11" fmla="*/ 254794 h 407194"/>
              <a:gd name="connsiteX12" fmla="*/ 11906 w 1759744"/>
              <a:gd name="connsiteY12" fmla="*/ 233363 h 407194"/>
              <a:gd name="connsiteX13" fmla="*/ 0 w 1759744"/>
              <a:gd name="connsiteY13" fmla="*/ 207169 h 407194"/>
              <a:gd name="connsiteX14" fmla="*/ 0 w 1759744"/>
              <a:gd name="connsiteY14" fmla="*/ 185738 h 407194"/>
              <a:gd name="connsiteX15" fmla="*/ 4762 w 1759744"/>
              <a:gd name="connsiteY15" fmla="*/ 171450 h 407194"/>
              <a:gd name="connsiteX16" fmla="*/ 19050 w 1759744"/>
              <a:gd name="connsiteY16" fmla="*/ 164307 h 407194"/>
              <a:gd name="connsiteX17" fmla="*/ 33337 w 1759744"/>
              <a:gd name="connsiteY17" fmla="*/ 164307 h 407194"/>
              <a:gd name="connsiteX18" fmla="*/ 57150 w 1759744"/>
              <a:gd name="connsiteY18" fmla="*/ 173832 h 407194"/>
              <a:gd name="connsiteX19" fmla="*/ 95250 w 1759744"/>
              <a:gd name="connsiteY19" fmla="*/ 190500 h 407194"/>
              <a:gd name="connsiteX20" fmla="*/ 138112 w 1759744"/>
              <a:gd name="connsiteY20" fmla="*/ 204788 h 407194"/>
              <a:gd name="connsiteX21" fmla="*/ 200025 w 1759744"/>
              <a:gd name="connsiteY21" fmla="*/ 216694 h 407194"/>
              <a:gd name="connsiteX22" fmla="*/ 250031 w 1759744"/>
              <a:gd name="connsiteY22" fmla="*/ 223838 h 407194"/>
              <a:gd name="connsiteX23" fmla="*/ 295275 w 1759744"/>
              <a:gd name="connsiteY23" fmla="*/ 228600 h 407194"/>
              <a:gd name="connsiteX24" fmla="*/ 338137 w 1759744"/>
              <a:gd name="connsiteY24" fmla="*/ 223838 h 407194"/>
              <a:gd name="connsiteX25" fmla="*/ 800100 w 1759744"/>
              <a:gd name="connsiteY25" fmla="*/ 154782 h 407194"/>
              <a:gd name="connsiteX26" fmla="*/ 997744 w 1759744"/>
              <a:gd name="connsiteY26" fmla="*/ 119063 h 407194"/>
              <a:gd name="connsiteX27" fmla="*/ 1212056 w 1759744"/>
              <a:gd name="connsiteY27" fmla="*/ 76200 h 407194"/>
              <a:gd name="connsiteX28" fmla="*/ 1402556 w 1759744"/>
              <a:gd name="connsiteY28" fmla="*/ 33338 h 407194"/>
              <a:gd name="connsiteX29" fmla="*/ 1495425 w 1759744"/>
              <a:gd name="connsiteY29" fmla="*/ 0 h 407194"/>
              <a:gd name="connsiteX30" fmla="*/ 1564481 w 1759744"/>
              <a:gd name="connsiteY30" fmla="*/ 21432 h 407194"/>
              <a:gd name="connsiteX31" fmla="*/ 1626394 w 1759744"/>
              <a:gd name="connsiteY31" fmla="*/ 45244 h 407194"/>
              <a:gd name="connsiteX32" fmla="*/ 1693069 w 1759744"/>
              <a:gd name="connsiteY32" fmla="*/ 71438 h 407194"/>
              <a:gd name="connsiteX33" fmla="*/ 1735931 w 1759744"/>
              <a:gd name="connsiteY33" fmla="*/ 88107 h 407194"/>
              <a:gd name="connsiteX34" fmla="*/ 1750219 w 1759744"/>
              <a:gd name="connsiteY34" fmla="*/ 102394 h 407194"/>
              <a:gd name="connsiteX35" fmla="*/ 1757362 w 1759744"/>
              <a:gd name="connsiteY35" fmla="*/ 116682 h 407194"/>
              <a:gd name="connsiteX36" fmla="*/ 1759744 w 1759744"/>
              <a:gd name="connsiteY36" fmla="*/ 140494 h 407194"/>
              <a:gd name="connsiteX37" fmla="*/ 1754981 w 1759744"/>
              <a:gd name="connsiteY37" fmla="*/ 169069 h 407194"/>
              <a:gd name="connsiteX38" fmla="*/ 1740694 w 1759744"/>
              <a:gd name="connsiteY38" fmla="*/ 192882 h 407194"/>
              <a:gd name="connsiteX39" fmla="*/ 1716881 w 1759744"/>
              <a:gd name="connsiteY39" fmla="*/ 204788 h 407194"/>
              <a:gd name="connsiteX40" fmla="*/ 1545431 w 1759744"/>
              <a:gd name="connsiteY40" fmla="*/ 223838 h 407194"/>
              <a:gd name="connsiteX41" fmla="*/ 1238250 w 1759744"/>
              <a:gd name="connsiteY41" fmla="*/ 250032 h 407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1759744" h="407194">
                <a:moveTo>
                  <a:pt x="1238250" y="250032"/>
                </a:moveTo>
                <a:lnTo>
                  <a:pt x="947737" y="271463"/>
                </a:lnTo>
                <a:lnTo>
                  <a:pt x="738187" y="304800"/>
                </a:lnTo>
                <a:lnTo>
                  <a:pt x="576262" y="350044"/>
                </a:lnTo>
                <a:lnTo>
                  <a:pt x="388144" y="397669"/>
                </a:lnTo>
                <a:lnTo>
                  <a:pt x="347662" y="404813"/>
                </a:lnTo>
                <a:lnTo>
                  <a:pt x="307181" y="407194"/>
                </a:lnTo>
                <a:lnTo>
                  <a:pt x="269081" y="400050"/>
                </a:lnTo>
                <a:lnTo>
                  <a:pt x="226219" y="385763"/>
                </a:lnTo>
                <a:lnTo>
                  <a:pt x="164306" y="352425"/>
                </a:lnTo>
                <a:lnTo>
                  <a:pt x="92869" y="302419"/>
                </a:lnTo>
                <a:lnTo>
                  <a:pt x="35719" y="254794"/>
                </a:lnTo>
                <a:lnTo>
                  <a:pt x="11906" y="233363"/>
                </a:lnTo>
                <a:lnTo>
                  <a:pt x="0" y="207169"/>
                </a:lnTo>
                <a:lnTo>
                  <a:pt x="0" y="185738"/>
                </a:lnTo>
                <a:lnTo>
                  <a:pt x="4762" y="171450"/>
                </a:lnTo>
                <a:lnTo>
                  <a:pt x="19050" y="164307"/>
                </a:lnTo>
                <a:lnTo>
                  <a:pt x="33337" y="164307"/>
                </a:lnTo>
                <a:lnTo>
                  <a:pt x="57150" y="173832"/>
                </a:lnTo>
                <a:lnTo>
                  <a:pt x="95250" y="190500"/>
                </a:lnTo>
                <a:lnTo>
                  <a:pt x="138112" y="204788"/>
                </a:lnTo>
                <a:lnTo>
                  <a:pt x="200025" y="216694"/>
                </a:lnTo>
                <a:lnTo>
                  <a:pt x="250031" y="223838"/>
                </a:lnTo>
                <a:lnTo>
                  <a:pt x="295275" y="228600"/>
                </a:lnTo>
                <a:lnTo>
                  <a:pt x="338137" y="223838"/>
                </a:lnTo>
                <a:lnTo>
                  <a:pt x="800100" y="154782"/>
                </a:lnTo>
                <a:lnTo>
                  <a:pt x="997744" y="119063"/>
                </a:lnTo>
                <a:lnTo>
                  <a:pt x="1212056" y="76200"/>
                </a:lnTo>
                <a:lnTo>
                  <a:pt x="1402556" y="33338"/>
                </a:lnTo>
                <a:lnTo>
                  <a:pt x="1495425" y="0"/>
                </a:lnTo>
                <a:lnTo>
                  <a:pt x="1564481" y="21432"/>
                </a:lnTo>
                <a:lnTo>
                  <a:pt x="1626394" y="45244"/>
                </a:lnTo>
                <a:lnTo>
                  <a:pt x="1693069" y="71438"/>
                </a:lnTo>
                <a:lnTo>
                  <a:pt x="1735931" y="88107"/>
                </a:lnTo>
                <a:lnTo>
                  <a:pt x="1750219" y="102394"/>
                </a:lnTo>
                <a:lnTo>
                  <a:pt x="1757362" y="116682"/>
                </a:lnTo>
                <a:lnTo>
                  <a:pt x="1759744" y="140494"/>
                </a:lnTo>
                <a:lnTo>
                  <a:pt x="1754981" y="169069"/>
                </a:lnTo>
                <a:lnTo>
                  <a:pt x="1740694" y="192882"/>
                </a:lnTo>
                <a:lnTo>
                  <a:pt x="1716881" y="204788"/>
                </a:lnTo>
                <a:lnTo>
                  <a:pt x="1545431" y="223838"/>
                </a:lnTo>
                <a:lnTo>
                  <a:pt x="1238250" y="250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1CBE58B0-4C58-48E2-8E10-17E0D82FABAE}"/>
              </a:ext>
            </a:extLst>
          </p:cNvPr>
          <p:cNvSpPr/>
          <p:nvPr/>
        </p:nvSpPr>
        <p:spPr>
          <a:xfrm>
            <a:off x="3478213" y="1627188"/>
            <a:ext cx="404812" cy="2725737"/>
          </a:xfrm>
          <a:custGeom>
            <a:avLst/>
            <a:gdLst>
              <a:gd name="connsiteX0" fmla="*/ 137690 w 406008"/>
              <a:gd name="connsiteY0" fmla="*/ 1684050 h 2725548"/>
              <a:gd name="connsiteX1" fmla="*/ 151812 w 406008"/>
              <a:gd name="connsiteY1" fmla="*/ 1023846 h 2725548"/>
              <a:gd name="connsiteX2" fmla="*/ 151812 w 406008"/>
              <a:gd name="connsiteY2" fmla="*/ 568411 h 2725548"/>
              <a:gd name="connsiteX3" fmla="*/ 148281 w 406008"/>
              <a:gd name="connsiteY3" fmla="*/ 300093 h 2725548"/>
              <a:gd name="connsiteX4" fmla="*/ 130629 w 406008"/>
              <a:gd name="connsiteY4" fmla="*/ 236544 h 2725548"/>
              <a:gd name="connsiteX5" fmla="*/ 109446 w 406008"/>
              <a:gd name="connsiteY5" fmla="*/ 183586 h 2725548"/>
              <a:gd name="connsiteX6" fmla="*/ 70610 w 406008"/>
              <a:gd name="connsiteY6" fmla="*/ 120037 h 2725548"/>
              <a:gd name="connsiteX7" fmla="*/ 38836 w 406008"/>
              <a:gd name="connsiteY7" fmla="*/ 84732 h 2725548"/>
              <a:gd name="connsiteX8" fmla="*/ 17653 w 406008"/>
              <a:gd name="connsiteY8" fmla="*/ 63549 h 2725548"/>
              <a:gd name="connsiteX9" fmla="*/ 7061 w 406008"/>
              <a:gd name="connsiteY9" fmla="*/ 42366 h 2725548"/>
              <a:gd name="connsiteX10" fmla="*/ 0 w 406008"/>
              <a:gd name="connsiteY10" fmla="*/ 21183 h 2725548"/>
              <a:gd name="connsiteX11" fmla="*/ 3531 w 406008"/>
              <a:gd name="connsiteY11" fmla="*/ 3531 h 2725548"/>
              <a:gd name="connsiteX12" fmla="*/ 14122 w 406008"/>
              <a:gd name="connsiteY12" fmla="*/ 0 h 2725548"/>
              <a:gd name="connsiteX13" fmla="*/ 38836 w 406008"/>
              <a:gd name="connsiteY13" fmla="*/ 3531 h 2725548"/>
              <a:gd name="connsiteX14" fmla="*/ 81202 w 406008"/>
              <a:gd name="connsiteY14" fmla="*/ 17653 h 2725548"/>
              <a:gd name="connsiteX15" fmla="*/ 155342 w 406008"/>
              <a:gd name="connsiteY15" fmla="*/ 42366 h 2725548"/>
              <a:gd name="connsiteX16" fmla="*/ 225953 w 406008"/>
              <a:gd name="connsiteY16" fmla="*/ 70610 h 2725548"/>
              <a:gd name="connsiteX17" fmla="*/ 307154 w 406008"/>
              <a:gd name="connsiteY17" fmla="*/ 120037 h 2725548"/>
              <a:gd name="connsiteX18" fmla="*/ 406008 w 406008"/>
              <a:gd name="connsiteY18" fmla="*/ 194178 h 2725548"/>
              <a:gd name="connsiteX19" fmla="*/ 374234 w 406008"/>
              <a:gd name="connsiteY19" fmla="*/ 321276 h 2725548"/>
              <a:gd name="connsiteX20" fmla="*/ 374234 w 406008"/>
              <a:gd name="connsiteY20" fmla="*/ 621369 h 2725548"/>
              <a:gd name="connsiteX21" fmla="*/ 377764 w 406008"/>
              <a:gd name="connsiteY21" fmla="*/ 985010 h 2725548"/>
              <a:gd name="connsiteX22" fmla="*/ 374234 w 406008"/>
              <a:gd name="connsiteY22" fmla="*/ 1493403 h 2725548"/>
              <a:gd name="connsiteX23" fmla="*/ 374234 w 406008"/>
              <a:gd name="connsiteY23" fmla="*/ 1878227 h 2725548"/>
              <a:gd name="connsiteX24" fmla="*/ 374234 w 406008"/>
              <a:gd name="connsiteY24" fmla="*/ 2174790 h 2725548"/>
              <a:gd name="connsiteX25" fmla="*/ 374234 w 406008"/>
              <a:gd name="connsiteY25" fmla="*/ 2365437 h 2725548"/>
              <a:gd name="connsiteX26" fmla="*/ 374234 w 406008"/>
              <a:gd name="connsiteY26" fmla="*/ 2481943 h 2725548"/>
              <a:gd name="connsiteX27" fmla="*/ 363642 w 406008"/>
              <a:gd name="connsiteY27" fmla="*/ 2545492 h 2725548"/>
              <a:gd name="connsiteX28" fmla="*/ 328337 w 406008"/>
              <a:gd name="connsiteY28" fmla="*/ 2637285 h 2725548"/>
              <a:gd name="connsiteX29" fmla="*/ 289502 w 406008"/>
              <a:gd name="connsiteY29" fmla="*/ 2700834 h 2725548"/>
              <a:gd name="connsiteX30" fmla="*/ 261258 w 406008"/>
              <a:gd name="connsiteY30" fmla="*/ 2722017 h 2725548"/>
              <a:gd name="connsiteX31" fmla="*/ 240075 w 406008"/>
              <a:gd name="connsiteY31" fmla="*/ 2725548 h 2725548"/>
              <a:gd name="connsiteX32" fmla="*/ 211831 w 406008"/>
              <a:gd name="connsiteY32" fmla="*/ 2711426 h 2725548"/>
              <a:gd name="connsiteX33" fmla="*/ 187117 w 406008"/>
              <a:gd name="connsiteY33" fmla="*/ 2679651 h 2725548"/>
              <a:gd name="connsiteX34" fmla="*/ 155342 w 406008"/>
              <a:gd name="connsiteY34" fmla="*/ 2601980 h 2725548"/>
              <a:gd name="connsiteX35" fmla="*/ 130629 w 406008"/>
              <a:gd name="connsiteY35" fmla="*/ 2527840 h 2725548"/>
              <a:gd name="connsiteX36" fmla="*/ 116507 w 406008"/>
              <a:gd name="connsiteY36" fmla="*/ 2421925 h 2725548"/>
              <a:gd name="connsiteX37" fmla="*/ 105915 w 406008"/>
              <a:gd name="connsiteY37" fmla="*/ 2326601 h 2725548"/>
              <a:gd name="connsiteX38" fmla="*/ 109446 w 406008"/>
              <a:gd name="connsiteY38" fmla="*/ 2195973 h 2725548"/>
              <a:gd name="connsiteX39" fmla="*/ 123568 w 406008"/>
              <a:gd name="connsiteY39" fmla="*/ 2058283 h 2725548"/>
              <a:gd name="connsiteX40" fmla="*/ 137690 w 406008"/>
              <a:gd name="connsiteY40" fmla="*/ 1684050 h 2725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406008" h="2725548">
                <a:moveTo>
                  <a:pt x="137690" y="1684050"/>
                </a:moveTo>
                <a:lnTo>
                  <a:pt x="151812" y="1023846"/>
                </a:lnTo>
                <a:lnTo>
                  <a:pt x="151812" y="568411"/>
                </a:lnTo>
                <a:lnTo>
                  <a:pt x="148281" y="300093"/>
                </a:lnTo>
                <a:lnTo>
                  <a:pt x="130629" y="236544"/>
                </a:lnTo>
                <a:lnTo>
                  <a:pt x="109446" y="183586"/>
                </a:lnTo>
                <a:lnTo>
                  <a:pt x="70610" y="120037"/>
                </a:lnTo>
                <a:lnTo>
                  <a:pt x="38836" y="84732"/>
                </a:lnTo>
                <a:lnTo>
                  <a:pt x="17653" y="63549"/>
                </a:lnTo>
                <a:lnTo>
                  <a:pt x="7061" y="42366"/>
                </a:lnTo>
                <a:lnTo>
                  <a:pt x="0" y="21183"/>
                </a:lnTo>
                <a:lnTo>
                  <a:pt x="3531" y="3531"/>
                </a:lnTo>
                <a:lnTo>
                  <a:pt x="14122" y="0"/>
                </a:lnTo>
                <a:lnTo>
                  <a:pt x="38836" y="3531"/>
                </a:lnTo>
                <a:lnTo>
                  <a:pt x="81202" y="17653"/>
                </a:lnTo>
                <a:lnTo>
                  <a:pt x="155342" y="42366"/>
                </a:lnTo>
                <a:lnTo>
                  <a:pt x="225953" y="70610"/>
                </a:lnTo>
                <a:lnTo>
                  <a:pt x="307154" y="120037"/>
                </a:lnTo>
                <a:lnTo>
                  <a:pt x="406008" y="194178"/>
                </a:lnTo>
                <a:lnTo>
                  <a:pt x="374234" y="321276"/>
                </a:lnTo>
                <a:lnTo>
                  <a:pt x="374234" y="621369"/>
                </a:lnTo>
                <a:cubicBezTo>
                  <a:pt x="375411" y="742583"/>
                  <a:pt x="376587" y="863796"/>
                  <a:pt x="377764" y="985010"/>
                </a:cubicBezTo>
                <a:cubicBezTo>
                  <a:pt x="376587" y="1154474"/>
                  <a:pt x="375411" y="1323939"/>
                  <a:pt x="374234" y="1493403"/>
                </a:cubicBezTo>
                <a:lnTo>
                  <a:pt x="374234" y="1878227"/>
                </a:lnTo>
                <a:lnTo>
                  <a:pt x="374234" y="2174790"/>
                </a:lnTo>
                <a:lnTo>
                  <a:pt x="374234" y="2365437"/>
                </a:lnTo>
                <a:lnTo>
                  <a:pt x="374234" y="2481943"/>
                </a:lnTo>
                <a:lnTo>
                  <a:pt x="363642" y="2545492"/>
                </a:lnTo>
                <a:lnTo>
                  <a:pt x="328337" y="2637285"/>
                </a:lnTo>
                <a:lnTo>
                  <a:pt x="289502" y="2700834"/>
                </a:lnTo>
                <a:lnTo>
                  <a:pt x="261258" y="2722017"/>
                </a:lnTo>
                <a:lnTo>
                  <a:pt x="240075" y="2725548"/>
                </a:lnTo>
                <a:lnTo>
                  <a:pt x="211831" y="2711426"/>
                </a:lnTo>
                <a:lnTo>
                  <a:pt x="187117" y="2679651"/>
                </a:lnTo>
                <a:lnTo>
                  <a:pt x="155342" y="2601980"/>
                </a:lnTo>
                <a:lnTo>
                  <a:pt x="130629" y="2527840"/>
                </a:lnTo>
                <a:lnTo>
                  <a:pt x="116507" y="2421925"/>
                </a:lnTo>
                <a:lnTo>
                  <a:pt x="105915" y="2326601"/>
                </a:lnTo>
                <a:lnTo>
                  <a:pt x="109446" y="2195973"/>
                </a:lnTo>
                <a:lnTo>
                  <a:pt x="123568" y="2058283"/>
                </a:lnTo>
                <a:lnTo>
                  <a:pt x="137690" y="1684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3DED2F5D-41E4-4705-9780-0FDFC63E855E}"/>
              </a:ext>
            </a:extLst>
          </p:cNvPr>
          <p:cNvSpPr/>
          <p:nvPr/>
        </p:nvSpPr>
        <p:spPr>
          <a:xfrm>
            <a:off x="3752850" y="1528763"/>
            <a:ext cx="2651125" cy="2662237"/>
          </a:xfrm>
          <a:custGeom>
            <a:avLst/>
            <a:gdLst>
              <a:gd name="connsiteX0" fmla="*/ 1037967 w 2651407"/>
              <a:gd name="connsiteY0" fmla="*/ 370703 h 2661999"/>
              <a:gd name="connsiteX1" fmla="*/ 331867 w 2651407"/>
              <a:gd name="connsiteY1" fmla="*/ 448374 h 2661999"/>
              <a:gd name="connsiteX2" fmla="*/ 28244 w 2651407"/>
              <a:gd name="connsiteY2" fmla="*/ 448374 h 2661999"/>
              <a:gd name="connsiteX3" fmla="*/ 0 w 2651407"/>
              <a:gd name="connsiteY3" fmla="*/ 271849 h 2661999"/>
              <a:gd name="connsiteX4" fmla="*/ 402477 w 2651407"/>
              <a:gd name="connsiteY4" fmla="*/ 254196 h 2661999"/>
              <a:gd name="connsiteX5" fmla="*/ 900278 w 2651407"/>
              <a:gd name="connsiteY5" fmla="*/ 222422 h 2661999"/>
              <a:gd name="connsiteX6" fmla="*/ 1387487 w 2651407"/>
              <a:gd name="connsiteY6" fmla="*/ 176525 h 2661999"/>
              <a:gd name="connsiteX7" fmla="*/ 1874696 w 2651407"/>
              <a:gd name="connsiteY7" fmla="*/ 112976 h 2661999"/>
              <a:gd name="connsiteX8" fmla="*/ 2121831 w 2651407"/>
              <a:gd name="connsiteY8" fmla="*/ 70610 h 2661999"/>
              <a:gd name="connsiteX9" fmla="*/ 2203033 w 2651407"/>
              <a:gd name="connsiteY9" fmla="*/ 45897 h 2661999"/>
              <a:gd name="connsiteX10" fmla="*/ 2330131 w 2651407"/>
              <a:gd name="connsiteY10" fmla="*/ 0 h 2661999"/>
              <a:gd name="connsiteX11" fmla="*/ 2383088 w 2651407"/>
              <a:gd name="connsiteY11" fmla="*/ 31775 h 2661999"/>
              <a:gd name="connsiteX12" fmla="*/ 2460759 w 2651407"/>
              <a:gd name="connsiteY12" fmla="*/ 95324 h 2661999"/>
              <a:gd name="connsiteX13" fmla="*/ 2566674 w 2651407"/>
              <a:gd name="connsiteY13" fmla="*/ 194178 h 2661999"/>
              <a:gd name="connsiteX14" fmla="*/ 2623162 w 2651407"/>
              <a:gd name="connsiteY14" fmla="*/ 243605 h 2661999"/>
              <a:gd name="connsiteX15" fmla="*/ 2644345 w 2651407"/>
              <a:gd name="connsiteY15" fmla="*/ 271849 h 2661999"/>
              <a:gd name="connsiteX16" fmla="*/ 2651407 w 2651407"/>
              <a:gd name="connsiteY16" fmla="*/ 289501 h 2661999"/>
              <a:gd name="connsiteX17" fmla="*/ 2651407 w 2651407"/>
              <a:gd name="connsiteY17" fmla="*/ 324807 h 2661999"/>
              <a:gd name="connsiteX18" fmla="*/ 2623162 w 2651407"/>
              <a:gd name="connsiteY18" fmla="*/ 374234 h 2661999"/>
              <a:gd name="connsiteX19" fmla="*/ 2594918 w 2651407"/>
              <a:gd name="connsiteY19" fmla="*/ 413069 h 2661999"/>
              <a:gd name="connsiteX20" fmla="*/ 2577266 w 2651407"/>
              <a:gd name="connsiteY20" fmla="*/ 734345 h 2661999"/>
              <a:gd name="connsiteX21" fmla="*/ 2570205 w 2651407"/>
              <a:gd name="connsiteY21" fmla="*/ 1274512 h 2661999"/>
              <a:gd name="connsiteX22" fmla="*/ 2563144 w 2651407"/>
              <a:gd name="connsiteY22" fmla="*/ 1768782 h 2661999"/>
              <a:gd name="connsiteX23" fmla="*/ 2559613 w 2651407"/>
              <a:gd name="connsiteY23" fmla="*/ 2192442 h 2661999"/>
              <a:gd name="connsiteX24" fmla="*/ 2556083 w 2651407"/>
              <a:gd name="connsiteY24" fmla="*/ 2460760 h 2661999"/>
              <a:gd name="connsiteX25" fmla="*/ 2545491 w 2651407"/>
              <a:gd name="connsiteY25" fmla="*/ 2520779 h 2661999"/>
              <a:gd name="connsiteX26" fmla="*/ 2524308 w 2651407"/>
              <a:gd name="connsiteY26" fmla="*/ 2570206 h 2661999"/>
              <a:gd name="connsiteX27" fmla="*/ 2496064 w 2651407"/>
              <a:gd name="connsiteY27" fmla="*/ 2619633 h 2661999"/>
              <a:gd name="connsiteX28" fmla="*/ 2467820 w 2651407"/>
              <a:gd name="connsiteY28" fmla="*/ 2647877 h 2661999"/>
              <a:gd name="connsiteX29" fmla="*/ 2439576 w 2651407"/>
              <a:gd name="connsiteY29" fmla="*/ 2658468 h 2661999"/>
              <a:gd name="connsiteX30" fmla="*/ 2421924 w 2651407"/>
              <a:gd name="connsiteY30" fmla="*/ 2661999 h 2661999"/>
              <a:gd name="connsiteX31" fmla="*/ 2400741 w 2651407"/>
              <a:gd name="connsiteY31" fmla="*/ 2661999 h 2661999"/>
              <a:gd name="connsiteX32" fmla="*/ 2372497 w 2651407"/>
              <a:gd name="connsiteY32" fmla="*/ 2644346 h 2661999"/>
              <a:gd name="connsiteX33" fmla="*/ 2333661 w 2651407"/>
              <a:gd name="connsiteY33" fmla="*/ 2612572 h 2661999"/>
              <a:gd name="connsiteX34" fmla="*/ 2287765 w 2651407"/>
              <a:gd name="connsiteY34" fmla="*/ 2563145 h 2661999"/>
              <a:gd name="connsiteX35" fmla="*/ 2259521 w 2651407"/>
              <a:gd name="connsiteY35" fmla="*/ 2517248 h 2661999"/>
              <a:gd name="connsiteX36" fmla="*/ 2308948 w 2651407"/>
              <a:gd name="connsiteY36" fmla="*/ 2308949 h 2661999"/>
              <a:gd name="connsiteX37" fmla="*/ 2319539 w 2651407"/>
              <a:gd name="connsiteY37" fmla="*/ 1369835 h 2661999"/>
              <a:gd name="connsiteX38" fmla="*/ 2330131 w 2651407"/>
              <a:gd name="connsiteY38" fmla="*/ 497801 h 2661999"/>
              <a:gd name="connsiteX39" fmla="*/ 2330131 w 2651407"/>
              <a:gd name="connsiteY39" fmla="*/ 345990 h 2661999"/>
              <a:gd name="connsiteX40" fmla="*/ 2326600 w 2651407"/>
              <a:gd name="connsiteY40" fmla="*/ 300093 h 2661999"/>
              <a:gd name="connsiteX41" fmla="*/ 2316009 w 2651407"/>
              <a:gd name="connsiteY41" fmla="*/ 278910 h 2661999"/>
              <a:gd name="connsiteX42" fmla="*/ 2301887 w 2651407"/>
              <a:gd name="connsiteY42" fmla="*/ 264788 h 2661999"/>
              <a:gd name="connsiteX43" fmla="*/ 2252460 w 2651407"/>
              <a:gd name="connsiteY43" fmla="*/ 247135 h 2661999"/>
              <a:gd name="connsiteX44" fmla="*/ 2044160 w 2651407"/>
              <a:gd name="connsiteY44" fmla="*/ 264788 h 2661999"/>
              <a:gd name="connsiteX45" fmla="*/ 1549890 w 2651407"/>
              <a:gd name="connsiteY45" fmla="*/ 317746 h 2661999"/>
              <a:gd name="connsiteX46" fmla="*/ 1037967 w 2651407"/>
              <a:gd name="connsiteY46" fmla="*/ 370703 h 266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651407" h="2661999">
                <a:moveTo>
                  <a:pt x="1037967" y="370703"/>
                </a:moveTo>
                <a:lnTo>
                  <a:pt x="331867" y="448374"/>
                </a:lnTo>
                <a:lnTo>
                  <a:pt x="28244" y="448374"/>
                </a:lnTo>
                <a:lnTo>
                  <a:pt x="0" y="271849"/>
                </a:lnTo>
                <a:lnTo>
                  <a:pt x="402477" y="254196"/>
                </a:lnTo>
                <a:lnTo>
                  <a:pt x="900278" y="222422"/>
                </a:lnTo>
                <a:lnTo>
                  <a:pt x="1387487" y="176525"/>
                </a:lnTo>
                <a:lnTo>
                  <a:pt x="1874696" y="112976"/>
                </a:lnTo>
                <a:lnTo>
                  <a:pt x="2121831" y="70610"/>
                </a:lnTo>
                <a:lnTo>
                  <a:pt x="2203033" y="45897"/>
                </a:lnTo>
                <a:lnTo>
                  <a:pt x="2330131" y="0"/>
                </a:lnTo>
                <a:lnTo>
                  <a:pt x="2383088" y="31775"/>
                </a:lnTo>
                <a:lnTo>
                  <a:pt x="2460759" y="95324"/>
                </a:lnTo>
                <a:lnTo>
                  <a:pt x="2566674" y="194178"/>
                </a:lnTo>
                <a:lnTo>
                  <a:pt x="2623162" y="243605"/>
                </a:lnTo>
                <a:lnTo>
                  <a:pt x="2644345" y="271849"/>
                </a:lnTo>
                <a:lnTo>
                  <a:pt x="2651407" y="289501"/>
                </a:lnTo>
                <a:lnTo>
                  <a:pt x="2651407" y="324807"/>
                </a:lnTo>
                <a:lnTo>
                  <a:pt x="2623162" y="374234"/>
                </a:lnTo>
                <a:lnTo>
                  <a:pt x="2594918" y="413069"/>
                </a:lnTo>
                <a:lnTo>
                  <a:pt x="2577266" y="734345"/>
                </a:lnTo>
                <a:cubicBezTo>
                  <a:pt x="2574912" y="914401"/>
                  <a:pt x="2572559" y="1094456"/>
                  <a:pt x="2570205" y="1274512"/>
                </a:cubicBezTo>
                <a:lnTo>
                  <a:pt x="2563144" y="1768782"/>
                </a:lnTo>
                <a:lnTo>
                  <a:pt x="2559613" y="2192442"/>
                </a:lnTo>
                <a:cubicBezTo>
                  <a:pt x="2558436" y="2281881"/>
                  <a:pt x="2569028" y="2402507"/>
                  <a:pt x="2556083" y="2460760"/>
                </a:cubicBezTo>
                <a:lnTo>
                  <a:pt x="2545491" y="2520779"/>
                </a:lnTo>
                <a:lnTo>
                  <a:pt x="2524308" y="2570206"/>
                </a:lnTo>
                <a:lnTo>
                  <a:pt x="2496064" y="2619633"/>
                </a:lnTo>
                <a:lnTo>
                  <a:pt x="2467820" y="2647877"/>
                </a:lnTo>
                <a:lnTo>
                  <a:pt x="2439576" y="2658468"/>
                </a:lnTo>
                <a:lnTo>
                  <a:pt x="2421924" y="2661999"/>
                </a:lnTo>
                <a:lnTo>
                  <a:pt x="2400741" y="2661999"/>
                </a:lnTo>
                <a:lnTo>
                  <a:pt x="2372497" y="2644346"/>
                </a:lnTo>
                <a:lnTo>
                  <a:pt x="2333661" y="2612572"/>
                </a:lnTo>
                <a:lnTo>
                  <a:pt x="2287765" y="2563145"/>
                </a:lnTo>
                <a:lnTo>
                  <a:pt x="2259521" y="2517248"/>
                </a:lnTo>
                <a:lnTo>
                  <a:pt x="2308948" y="2308949"/>
                </a:lnTo>
                <a:lnTo>
                  <a:pt x="2319539" y="1369835"/>
                </a:lnTo>
                <a:lnTo>
                  <a:pt x="2330131" y="497801"/>
                </a:lnTo>
                <a:lnTo>
                  <a:pt x="2330131" y="345990"/>
                </a:lnTo>
                <a:lnTo>
                  <a:pt x="2326600" y="300093"/>
                </a:lnTo>
                <a:lnTo>
                  <a:pt x="2316009" y="278910"/>
                </a:lnTo>
                <a:lnTo>
                  <a:pt x="2301887" y="264788"/>
                </a:lnTo>
                <a:lnTo>
                  <a:pt x="2252460" y="247135"/>
                </a:lnTo>
                <a:lnTo>
                  <a:pt x="2044160" y="264788"/>
                </a:lnTo>
                <a:lnTo>
                  <a:pt x="1549890" y="317746"/>
                </a:lnTo>
                <a:lnTo>
                  <a:pt x="1037967" y="3707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4D7DE97-EB24-4B28-AFB9-D10CF4CE345F}"/>
              </a:ext>
            </a:extLst>
          </p:cNvPr>
          <p:cNvSpPr/>
          <p:nvPr/>
        </p:nvSpPr>
        <p:spPr>
          <a:xfrm>
            <a:off x="4124325" y="2085975"/>
            <a:ext cx="992188" cy="1601788"/>
          </a:xfrm>
          <a:custGeom>
            <a:avLst/>
            <a:gdLst>
              <a:gd name="connsiteX0" fmla="*/ 481013 w 992981"/>
              <a:gd name="connsiteY0" fmla="*/ 1190625 h 1602581"/>
              <a:gd name="connsiteX1" fmla="*/ 283369 w 992981"/>
              <a:gd name="connsiteY1" fmla="*/ 1385888 h 1602581"/>
              <a:gd name="connsiteX2" fmla="*/ 83344 w 992981"/>
              <a:gd name="connsiteY2" fmla="*/ 1569244 h 1602581"/>
              <a:gd name="connsiteX3" fmla="*/ 52388 w 992981"/>
              <a:gd name="connsiteY3" fmla="*/ 1595438 h 1602581"/>
              <a:gd name="connsiteX4" fmla="*/ 33338 w 992981"/>
              <a:gd name="connsiteY4" fmla="*/ 1602581 h 1602581"/>
              <a:gd name="connsiteX5" fmla="*/ 16669 w 992981"/>
              <a:gd name="connsiteY5" fmla="*/ 1602581 h 1602581"/>
              <a:gd name="connsiteX6" fmla="*/ 4763 w 992981"/>
              <a:gd name="connsiteY6" fmla="*/ 1595438 h 1602581"/>
              <a:gd name="connsiteX7" fmla="*/ 0 w 992981"/>
              <a:gd name="connsiteY7" fmla="*/ 1578769 h 1602581"/>
              <a:gd name="connsiteX8" fmla="*/ 9525 w 992981"/>
              <a:gd name="connsiteY8" fmla="*/ 1550194 h 1602581"/>
              <a:gd name="connsiteX9" fmla="*/ 80963 w 992981"/>
              <a:gd name="connsiteY9" fmla="*/ 1464469 h 1602581"/>
              <a:gd name="connsiteX10" fmla="*/ 202406 w 992981"/>
              <a:gd name="connsiteY10" fmla="*/ 1321594 h 1602581"/>
              <a:gd name="connsiteX11" fmla="*/ 290513 w 992981"/>
              <a:gd name="connsiteY11" fmla="*/ 1204913 h 1602581"/>
              <a:gd name="connsiteX12" fmla="*/ 390525 w 992981"/>
              <a:gd name="connsiteY12" fmla="*/ 1057275 h 1602581"/>
              <a:gd name="connsiteX13" fmla="*/ 471488 w 992981"/>
              <a:gd name="connsiteY13" fmla="*/ 923925 h 1602581"/>
              <a:gd name="connsiteX14" fmla="*/ 516731 w 992981"/>
              <a:gd name="connsiteY14" fmla="*/ 840581 h 1602581"/>
              <a:gd name="connsiteX15" fmla="*/ 566738 w 992981"/>
              <a:gd name="connsiteY15" fmla="*/ 726281 h 1602581"/>
              <a:gd name="connsiteX16" fmla="*/ 635794 w 992981"/>
              <a:gd name="connsiteY16" fmla="*/ 550069 h 1602581"/>
              <a:gd name="connsiteX17" fmla="*/ 692944 w 992981"/>
              <a:gd name="connsiteY17" fmla="*/ 428625 h 1602581"/>
              <a:gd name="connsiteX18" fmla="*/ 683419 w 992981"/>
              <a:gd name="connsiteY18" fmla="*/ 264319 h 1602581"/>
              <a:gd name="connsiteX19" fmla="*/ 673894 w 992981"/>
              <a:gd name="connsiteY19" fmla="*/ 204788 h 1602581"/>
              <a:gd name="connsiteX20" fmla="*/ 657225 w 992981"/>
              <a:gd name="connsiteY20" fmla="*/ 171450 h 1602581"/>
              <a:gd name="connsiteX21" fmla="*/ 640556 w 992981"/>
              <a:gd name="connsiteY21" fmla="*/ 142875 h 1602581"/>
              <a:gd name="connsiteX22" fmla="*/ 611981 w 992981"/>
              <a:gd name="connsiteY22" fmla="*/ 111919 h 1602581"/>
              <a:gd name="connsiteX23" fmla="*/ 581025 w 992981"/>
              <a:gd name="connsiteY23" fmla="*/ 85725 h 1602581"/>
              <a:gd name="connsiteX24" fmla="*/ 561975 w 992981"/>
              <a:gd name="connsiteY24" fmla="*/ 78581 h 1602581"/>
              <a:gd name="connsiteX25" fmla="*/ 542925 w 992981"/>
              <a:gd name="connsiteY25" fmla="*/ 69056 h 1602581"/>
              <a:gd name="connsiteX26" fmla="*/ 531019 w 992981"/>
              <a:gd name="connsiteY26" fmla="*/ 57150 h 1602581"/>
              <a:gd name="connsiteX27" fmla="*/ 521494 w 992981"/>
              <a:gd name="connsiteY27" fmla="*/ 33338 h 1602581"/>
              <a:gd name="connsiteX28" fmla="*/ 526256 w 992981"/>
              <a:gd name="connsiteY28" fmla="*/ 16669 h 1602581"/>
              <a:gd name="connsiteX29" fmla="*/ 535781 w 992981"/>
              <a:gd name="connsiteY29" fmla="*/ 9525 h 1602581"/>
              <a:gd name="connsiteX30" fmla="*/ 561975 w 992981"/>
              <a:gd name="connsiteY30" fmla="*/ 0 h 1602581"/>
              <a:gd name="connsiteX31" fmla="*/ 626269 w 992981"/>
              <a:gd name="connsiteY31" fmla="*/ 2381 h 1602581"/>
              <a:gd name="connsiteX32" fmla="*/ 688181 w 992981"/>
              <a:gd name="connsiteY32" fmla="*/ 11906 h 1602581"/>
              <a:gd name="connsiteX33" fmla="*/ 759619 w 992981"/>
              <a:gd name="connsiteY33" fmla="*/ 33338 h 1602581"/>
              <a:gd name="connsiteX34" fmla="*/ 807244 w 992981"/>
              <a:gd name="connsiteY34" fmla="*/ 52388 h 1602581"/>
              <a:gd name="connsiteX35" fmla="*/ 850106 w 992981"/>
              <a:gd name="connsiteY35" fmla="*/ 73819 h 1602581"/>
              <a:gd name="connsiteX36" fmla="*/ 895350 w 992981"/>
              <a:gd name="connsiteY36" fmla="*/ 104775 h 1602581"/>
              <a:gd name="connsiteX37" fmla="*/ 935831 w 992981"/>
              <a:gd name="connsiteY37" fmla="*/ 138113 h 1602581"/>
              <a:gd name="connsiteX38" fmla="*/ 959644 w 992981"/>
              <a:gd name="connsiteY38" fmla="*/ 164306 h 1602581"/>
              <a:gd name="connsiteX39" fmla="*/ 992981 w 992981"/>
              <a:gd name="connsiteY39" fmla="*/ 223838 h 1602581"/>
              <a:gd name="connsiteX40" fmla="*/ 985838 w 992981"/>
              <a:gd name="connsiteY40" fmla="*/ 238125 h 1602581"/>
              <a:gd name="connsiteX41" fmla="*/ 969169 w 992981"/>
              <a:gd name="connsiteY41" fmla="*/ 254794 h 1602581"/>
              <a:gd name="connsiteX42" fmla="*/ 954881 w 992981"/>
              <a:gd name="connsiteY42" fmla="*/ 278606 h 1602581"/>
              <a:gd name="connsiteX43" fmla="*/ 940594 w 992981"/>
              <a:gd name="connsiteY43" fmla="*/ 319088 h 1602581"/>
              <a:gd name="connsiteX44" fmla="*/ 933450 w 992981"/>
              <a:gd name="connsiteY44" fmla="*/ 354806 h 1602581"/>
              <a:gd name="connsiteX45" fmla="*/ 933450 w 992981"/>
              <a:gd name="connsiteY45" fmla="*/ 395288 h 1602581"/>
              <a:gd name="connsiteX46" fmla="*/ 897731 w 992981"/>
              <a:gd name="connsiteY46" fmla="*/ 514350 h 1602581"/>
              <a:gd name="connsiteX47" fmla="*/ 854869 w 992981"/>
              <a:gd name="connsiteY47" fmla="*/ 628650 h 1602581"/>
              <a:gd name="connsiteX48" fmla="*/ 838200 w 992981"/>
              <a:gd name="connsiteY48" fmla="*/ 671513 h 1602581"/>
              <a:gd name="connsiteX49" fmla="*/ 778669 w 992981"/>
              <a:gd name="connsiteY49" fmla="*/ 762000 h 1602581"/>
              <a:gd name="connsiteX50" fmla="*/ 726281 w 992981"/>
              <a:gd name="connsiteY50" fmla="*/ 857250 h 1602581"/>
              <a:gd name="connsiteX51" fmla="*/ 611981 w 992981"/>
              <a:gd name="connsiteY51" fmla="*/ 1038225 h 1602581"/>
              <a:gd name="connsiteX52" fmla="*/ 566738 w 992981"/>
              <a:gd name="connsiteY52" fmla="*/ 1100138 h 1602581"/>
              <a:gd name="connsiteX53" fmla="*/ 481013 w 992981"/>
              <a:gd name="connsiteY53" fmla="*/ 1190625 h 16025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992981" h="1602581">
                <a:moveTo>
                  <a:pt x="481013" y="1190625"/>
                </a:moveTo>
                <a:lnTo>
                  <a:pt x="283369" y="1385888"/>
                </a:lnTo>
                <a:lnTo>
                  <a:pt x="83344" y="1569244"/>
                </a:lnTo>
                <a:lnTo>
                  <a:pt x="52388" y="1595438"/>
                </a:lnTo>
                <a:lnTo>
                  <a:pt x="33338" y="1602581"/>
                </a:lnTo>
                <a:lnTo>
                  <a:pt x="16669" y="1602581"/>
                </a:lnTo>
                <a:lnTo>
                  <a:pt x="4763" y="1595438"/>
                </a:lnTo>
                <a:lnTo>
                  <a:pt x="0" y="1578769"/>
                </a:lnTo>
                <a:lnTo>
                  <a:pt x="9525" y="1550194"/>
                </a:lnTo>
                <a:lnTo>
                  <a:pt x="80963" y="1464469"/>
                </a:lnTo>
                <a:lnTo>
                  <a:pt x="202406" y="1321594"/>
                </a:lnTo>
                <a:lnTo>
                  <a:pt x="290513" y="1204913"/>
                </a:lnTo>
                <a:lnTo>
                  <a:pt x="390525" y="1057275"/>
                </a:lnTo>
                <a:lnTo>
                  <a:pt x="471488" y="923925"/>
                </a:lnTo>
                <a:lnTo>
                  <a:pt x="516731" y="840581"/>
                </a:lnTo>
                <a:lnTo>
                  <a:pt x="566738" y="726281"/>
                </a:lnTo>
                <a:lnTo>
                  <a:pt x="635794" y="550069"/>
                </a:lnTo>
                <a:lnTo>
                  <a:pt x="692944" y="428625"/>
                </a:lnTo>
                <a:lnTo>
                  <a:pt x="683419" y="264319"/>
                </a:lnTo>
                <a:lnTo>
                  <a:pt x="673894" y="204788"/>
                </a:lnTo>
                <a:lnTo>
                  <a:pt x="657225" y="171450"/>
                </a:lnTo>
                <a:lnTo>
                  <a:pt x="640556" y="142875"/>
                </a:lnTo>
                <a:lnTo>
                  <a:pt x="611981" y="111919"/>
                </a:lnTo>
                <a:lnTo>
                  <a:pt x="581025" y="85725"/>
                </a:lnTo>
                <a:lnTo>
                  <a:pt x="561975" y="78581"/>
                </a:lnTo>
                <a:lnTo>
                  <a:pt x="542925" y="69056"/>
                </a:lnTo>
                <a:lnTo>
                  <a:pt x="531019" y="57150"/>
                </a:lnTo>
                <a:lnTo>
                  <a:pt x="521494" y="33338"/>
                </a:lnTo>
                <a:lnTo>
                  <a:pt x="526256" y="16669"/>
                </a:lnTo>
                <a:lnTo>
                  <a:pt x="535781" y="9525"/>
                </a:lnTo>
                <a:lnTo>
                  <a:pt x="561975" y="0"/>
                </a:lnTo>
                <a:lnTo>
                  <a:pt x="626269" y="2381"/>
                </a:lnTo>
                <a:lnTo>
                  <a:pt x="688181" y="11906"/>
                </a:lnTo>
                <a:lnTo>
                  <a:pt x="759619" y="33338"/>
                </a:lnTo>
                <a:lnTo>
                  <a:pt x="807244" y="52388"/>
                </a:lnTo>
                <a:lnTo>
                  <a:pt x="850106" y="73819"/>
                </a:lnTo>
                <a:lnTo>
                  <a:pt x="895350" y="104775"/>
                </a:lnTo>
                <a:lnTo>
                  <a:pt x="935831" y="138113"/>
                </a:lnTo>
                <a:lnTo>
                  <a:pt x="959644" y="164306"/>
                </a:lnTo>
                <a:lnTo>
                  <a:pt x="992981" y="223838"/>
                </a:lnTo>
                <a:lnTo>
                  <a:pt x="985838" y="238125"/>
                </a:lnTo>
                <a:lnTo>
                  <a:pt x="969169" y="254794"/>
                </a:lnTo>
                <a:lnTo>
                  <a:pt x="954881" y="278606"/>
                </a:lnTo>
                <a:lnTo>
                  <a:pt x="940594" y="319088"/>
                </a:lnTo>
                <a:lnTo>
                  <a:pt x="933450" y="354806"/>
                </a:lnTo>
                <a:lnTo>
                  <a:pt x="933450" y="395288"/>
                </a:lnTo>
                <a:lnTo>
                  <a:pt x="897731" y="514350"/>
                </a:lnTo>
                <a:lnTo>
                  <a:pt x="854869" y="628650"/>
                </a:lnTo>
                <a:lnTo>
                  <a:pt x="838200" y="671513"/>
                </a:lnTo>
                <a:lnTo>
                  <a:pt x="778669" y="762000"/>
                </a:lnTo>
                <a:lnTo>
                  <a:pt x="726281" y="857250"/>
                </a:lnTo>
                <a:lnTo>
                  <a:pt x="611981" y="1038225"/>
                </a:lnTo>
                <a:lnTo>
                  <a:pt x="566738" y="1100138"/>
                </a:lnTo>
                <a:lnTo>
                  <a:pt x="481013" y="1190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06D440D-B75C-4B38-AFD3-24C9A1AA4195}"/>
              </a:ext>
            </a:extLst>
          </p:cNvPr>
          <p:cNvSpPr/>
          <p:nvPr/>
        </p:nvSpPr>
        <p:spPr>
          <a:xfrm>
            <a:off x="4906963" y="2649538"/>
            <a:ext cx="993775" cy="866775"/>
          </a:xfrm>
          <a:custGeom>
            <a:avLst/>
            <a:gdLst>
              <a:gd name="connsiteX0" fmla="*/ 326232 w 992982"/>
              <a:gd name="connsiteY0" fmla="*/ 545307 h 866775"/>
              <a:gd name="connsiteX1" fmla="*/ 119063 w 992982"/>
              <a:gd name="connsiteY1" fmla="*/ 252413 h 866775"/>
              <a:gd name="connsiteX2" fmla="*/ 0 w 992982"/>
              <a:gd name="connsiteY2" fmla="*/ 92869 h 866775"/>
              <a:gd name="connsiteX3" fmla="*/ 38100 w 992982"/>
              <a:gd name="connsiteY3" fmla="*/ 0 h 866775"/>
              <a:gd name="connsiteX4" fmla="*/ 180975 w 992982"/>
              <a:gd name="connsiteY4" fmla="*/ 135732 h 866775"/>
              <a:gd name="connsiteX5" fmla="*/ 300038 w 992982"/>
              <a:gd name="connsiteY5" fmla="*/ 252413 h 866775"/>
              <a:gd name="connsiteX6" fmla="*/ 447675 w 992982"/>
              <a:gd name="connsiteY6" fmla="*/ 388144 h 866775"/>
              <a:gd name="connsiteX7" fmla="*/ 573882 w 992982"/>
              <a:gd name="connsiteY7" fmla="*/ 490538 h 866775"/>
              <a:gd name="connsiteX8" fmla="*/ 695325 w 992982"/>
              <a:gd name="connsiteY8" fmla="*/ 590550 h 866775"/>
              <a:gd name="connsiteX9" fmla="*/ 833438 w 992982"/>
              <a:gd name="connsiteY9" fmla="*/ 695325 h 866775"/>
              <a:gd name="connsiteX10" fmla="*/ 947738 w 992982"/>
              <a:gd name="connsiteY10" fmla="*/ 776288 h 866775"/>
              <a:gd name="connsiteX11" fmla="*/ 981075 w 992982"/>
              <a:gd name="connsiteY11" fmla="*/ 795338 h 866775"/>
              <a:gd name="connsiteX12" fmla="*/ 992982 w 992982"/>
              <a:gd name="connsiteY12" fmla="*/ 804863 h 866775"/>
              <a:gd name="connsiteX13" fmla="*/ 992982 w 992982"/>
              <a:gd name="connsiteY13" fmla="*/ 809625 h 866775"/>
              <a:gd name="connsiteX14" fmla="*/ 983457 w 992982"/>
              <a:gd name="connsiteY14" fmla="*/ 821532 h 866775"/>
              <a:gd name="connsiteX15" fmla="*/ 959644 w 992982"/>
              <a:gd name="connsiteY15" fmla="*/ 823913 h 866775"/>
              <a:gd name="connsiteX16" fmla="*/ 873919 w 992982"/>
              <a:gd name="connsiteY16" fmla="*/ 833438 h 866775"/>
              <a:gd name="connsiteX17" fmla="*/ 638175 w 992982"/>
              <a:gd name="connsiteY17" fmla="*/ 866775 h 866775"/>
              <a:gd name="connsiteX18" fmla="*/ 604838 w 992982"/>
              <a:gd name="connsiteY18" fmla="*/ 864394 h 866775"/>
              <a:gd name="connsiteX19" fmla="*/ 571500 w 992982"/>
              <a:gd name="connsiteY19" fmla="*/ 852488 h 866775"/>
              <a:gd name="connsiteX20" fmla="*/ 545307 w 992982"/>
              <a:gd name="connsiteY20" fmla="*/ 842963 h 866775"/>
              <a:gd name="connsiteX21" fmla="*/ 521494 w 992982"/>
              <a:gd name="connsiteY21" fmla="*/ 816769 h 866775"/>
              <a:gd name="connsiteX22" fmla="*/ 447675 w 992982"/>
              <a:gd name="connsiteY22" fmla="*/ 719138 h 866775"/>
              <a:gd name="connsiteX23" fmla="*/ 326232 w 992982"/>
              <a:gd name="connsiteY23" fmla="*/ 545307 h 8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92982" h="866775">
                <a:moveTo>
                  <a:pt x="326232" y="545307"/>
                </a:moveTo>
                <a:lnTo>
                  <a:pt x="119063" y="252413"/>
                </a:lnTo>
                <a:lnTo>
                  <a:pt x="0" y="92869"/>
                </a:lnTo>
                <a:lnTo>
                  <a:pt x="38100" y="0"/>
                </a:lnTo>
                <a:lnTo>
                  <a:pt x="180975" y="135732"/>
                </a:lnTo>
                <a:lnTo>
                  <a:pt x="300038" y="252413"/>
                </a:lnTo>
                <a:lnTo>
                  <a:pt x="447675" y="388144"/>
                </a:lnTo>
                <a:lnTo>
                  <a:pt x="573882" y="490538"/>
                </a:lnTo>
                <a:lnTo>
                  <a:pt x="695325" y="590550"/>
                </a:lnTo>
                <a:lnTo>
                  <a:pt x="833438" y="695325"/>
                </a:lnTo>
                <a:lnTo>
                  <a:pt x="947738" y="776288"/>
                </a:lnTo>
                <a:lnTo>
                  <a:pt x="981075" y="795338"/>
                </a:lnTo>
                <a:lnTo>
                  <a:pt x="992982" y="804863"/>
                </a:lnTo>
                <a:lnTo>
                  <a:pt x="992982" y="809625"/>
                </a:lnTo>
                <a:lnTo>
                  <a:pt x="983457" y="821532"/>
                </a:lnTo>
                <a:lnTo>
                  <a:pt x="959644" y="823913"/>
                </a:lnTo>
                <a:lnTo>
                  <a:pt x="873919" y="833438"/>
                </a:lnTo>
                <a:lnTo>
                  <a:pt x="638175" y="866775"/>
                </a:lnTo>
                <a:lnTo>
                  <a:pt x="604838" y="864394"/>
                </a:lnTo>
                <a:lnTo>
                  <a:pt x="571500" y="852488"/>
                </a:lnTo>
                <a:lnTo>
                  <a:pt x="545307" y="842963"/>
                </a:lnTo>
                <a:lnTo>
                  <a:pt x="521494" y="816769"/>
                </a:lnTo>
                <a:lnTo>
                  <a:pt x="447675" y="719138"/>
                </a:lnTo>
                <a:lnTo>
                  <a:pt x="326232" y="5453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EDBF9F39-1766-4BC8-8091-3D68BE4D07F4}"/>
              </a:ext>
            </a:extLst>
          </p:cNvPr>
          <p:cNvSpPr/>
          <p:nvPr/>
        </p:nvSpPr>
        <p:spPr>
          <a:xfrm>
            <a:off x="3760788" y="3741738"/>
            <a:ext cx="2330450" cy="411162"/>
          </a:xfrm>
          <a:custGeom>
            <a:avLst/>
            <a:gdLst>
              <a:gd name="connsiteX0" fmla="*/ 909637 w 2331244"/>
              <a:gd name="connsiteY0" fmla="*/ 300037 h 411956"/>
              <a:gd name="connsiteX1" fmla="*/ 19050 w 2331244"/>
              <a:gd name="connsiteY1" fmla="*/ 411956 h 411956"/>
              <a:gd name="connsiteX2" fmla="*/ 0 w 2331244"/>
              <a:gd name="connsiteY2" fmla="*/ 233362 h 411956"/>
              <a:gd name="connsiteX3" fmla="*/ 459581 w 2331244"/>
              <a:gd name="connsiteY3" fmla="*/ 183356 h 411956"/>
              <a:gd name="connsiteX4" fmla="*/ 1152525 w 2331244"/>
              <a:gd name="connsiteY4" fmla="*/ 107156 h 411956"/>
              <a:gd name="connsiteX5" fmla="*/ 1878806 w 2331244"/>
              <a:gd name="connsiteY5" fmla="*/ 30956 h 411956"/>
              <a:gd name="connsiteX6" fmla="*/ 2147887 w 2331244"/>
              <a:gd name="connsiteY6" fmla="*/ 0 h 411956"/>
              <a:gd name="connsiteX7" fmla="*/ 2331244 w 2331244"/>
              <a:gd name="connsiteY7" fmla="*/ 80962 h 411956"/>
              <a:gd name="connsiteX8" fmla="*/ 2316956 w 2331244"/>
              <a:gd name="connsiteY8" fmla="*/ 357187 h 411956"/>
              <a:gd name="connsiteX9" fmla="*/ 2250281 w 2331244"/>
              <a:gd name="connsiteY9" fmla="*/ 302419 h 411956"/>
              <a:gd name="connsiteX10" fmla="*/ 2181225 w 2331244"/>
              <a:gd name="connsiteY10" fmla="*/ 235744 h 411956"/>
              <a:gd name="connsiteX11" fmla="*/ 2135981 w 2331244"/>
              <a:gd name="connsiteY11" fmla="*/ 195262 h 411956"/>
              <a:gd name="connsiteX12" fmla="*/ 2081212 w 2331244"/>
              <a:gd name="connsiteY12" fmla="*/ 154781 h 411956"/>
              <a:gd name="connsiteX13" fmla="*/ 1609725 w 2331244"/>
              <a:gd name="connsiteY13" fmla="*/ 214312 h 411956"/>
              <a:gd name="connsiteX14" fmla="*/ 909637 w 2331244"/>
              <a:gd name="connsiteY14" fmla="*/ 300037 h 411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331244" h="411956">
                <a:moveTo>
                  <a:pt x="909637" y="300037"/>
                </a:moveTo>
                <a:lnTo>
                  <a:pt x="19050" y="411956"/>
                </a:lnTo>
                <a:lnTo>
                  <a:pt x="0" y="233362"/>
                </a:lnTo>
                <a:lnTo>
                  <a:pt x="459581" y="183356"/>
                </a:lnTo>
                <a:lnTo>
                  <a:pt x="1152525" y="107156"/>
                </a:lnTo>
                <a:lnTo>
                  <a:pt x="1878806" y="30956"/>
                </a:lnTo>
                <a:lnTo>
                  <a:pt x="2147887" y="0"/>
                </a:lnTo>
                <a:lnTo>
                  <a:pt x="2331244" y="80962"/>
                </a:lnTo>
                <a:lnTo>
                  <a:pt x="2316956" y="357187"/>
                </a:lnTo>
                <a:lnTo>
                  <a:pt x="2250281" y="302419"/>
                </a:lnTo>
                <a:lnTo>
                  <a:pt x="2181225" y="235744"/>
                </a:lnTo>
                <a:lnTo>
                  <a:pt x="2135981" y="195262"/>
                </a:lnTo>
                <a:lnTo>
                  <a:pt x="2081212" y="154781"/>
                </a:lnTo>
                <a:lnTo>
                  <a:pt x="1609725" y="214312"/>
                </a:lnTo>
                <a:lnTo>
                  <a:pt x="909637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0F6B66DB-6FE4-499E-8B85-9EEF24793A90}"/>
              </a:ext>
            </a:extLst>
          </p:cNvPr>
          <p:cNvSpPr/>
          <p:nvPr/>
        </p:nvSpPr>
        <p:spPr>
          <a:xfrm>
            <a:off x="2847975" y="4560888"/>
            <a:ext cx="560388" cy="1258887"/>
          </a:xfrm>
          <a:custGeom>
            <a:avLst/>
            <a:gdLst>
              <a:gd name="connsiteX0" fmla="*/ 0 w 559594"/>
              <a:gd name="connsiteY0" fmla="*/ 1007269 h 1259681"/>
              <a:gd name="connsiteX1" fmla="*/ 19050 w 559594"/>
              <a:gd name="connsiteY1" fmla="*/ 773906 h 1259681"/>
              <a:gd name="connsiteX2" fmla="*/ 71438 w 559594"/>
              <a:gd name="connsiteY2" fmla="*/ 700087 h 1259681"/>
              <a:gd name="connsiteX3" fmla="*/ 195263 w 559594"/>
              <a:gd name="connsiteY3" fmla="*/ 566737 h 1259681"/>
              <a:gd name="connsiteX4" fmla="*/ 233363 w 559594"/>
              <a:gd name="connsiteY4" fmla="*/ 519112 h 1259681"/>
              <a:gd name="connsiteX5" fmla="*/ 326231 w 559594"/>
              <a:gd name="connsiteY5" fmla="*/ 369094 h 1259681"/>
              <a:gd name="connsiteX6" fmla="*/ 383381 w 559594"/>
              <a:gd name="connsiteY6" fmla="*/ 271462 h 1259681"/>
              <a:gd name="connsiteX7" fmla="*/ 452438 w 559594"/>
              <a:gd name="connsiteY7" fmla="*/ 135731 h 1259681"/>
              <a:gd name="connsiteX8" fmla="*/ 500063 w 559594"/>
              <a:gd name="connsiteY8" fmla="*/ 28575 h 1259681"/>
              <a:gd name="connsiteX9" fmla="*/ 509588 w 559594"/>
              <a:gd name="connsiteY9" fmla="*/ 11906 h 1259681"/>
              <a:gd name="connsiteX10" fmla="*/ 519113 w 559594"/>
              <a:gd name="connsiteY10" fmla="*/ 2381 h 1259681"/>
              <a:gd name="connsiteX11" fmla="*/ 526256 w 559594"/>
              <a:gd name="connsiteY11" fmla="*/ 0 h 1259681"/>
              <a:gd name="connsiteX12" fmla="*/ 535781 w 559594"/>
              <a:gd name="connsiteY12" fmla="*/ 0 h 1259681"/>
              <a:gd name="connsiteX13" fmla="*/ 545306 w 559594"/>
              <a:gd name="connsiteY13" fmla="*/ 2381 h 1259681"/>
              <a:gd name="connsiteX14" fmla="*/ 557213 w 559594"/>
              <a:gd name="connsiteY14" fmla="*/ 16669 h 1259681"/>
              <a:gd name="connsiteX15" fmla="*/ 559594 w 559594"/>
              <a:gd name="connsiteY15" fmla="*/ 45244 h 1259681"/>
              <a:gd name="connsiteX16" fmla="*/ 492919 w 559594"/>
              <a:gd name="connsiteY16" fmla="*/ 352425 h 1259681"/>
              <a:gd name="connsiteX17" fmla="*/ 421481 w 559594"/>
              <a:gd name="connsiteY17" fmla="*/ 669131 h 1259681"/>
              <a:gd name="connsiteX18" fmla="*/ 342900 w 559594"/>
              <a:gd name="connsiteY18" fmla="*/ 916781 h 1259681"/>
              <a:gd name="connsiteX19" fmla="*/ 302419 w 559594"/>
              <a:gd name="connsiteY19" fmla="*/ 1014412 h 1259681"/>
              <a:gd name="connsiteX20" fmla="*/ 242888 w 559594"/>
              <a:gd name="connsiteY20" fmla="*/ 1121569 h 1259681"/>
              <a:gd name="connsiteX21" fmla="*/ 188119 w 559594"/>
              <a:gd name="connsiteY21" fmla="*/ 1190625 h 1259681"/>
              <a:gd name="connsiteX22" fmla="*/ 140494 w 559594"/>
              <a:gd name="connsiteY22" fmla="*/ 1238250 h 1259681"/>
              <a:gd name="connsiteX23" fmla="*/ 114300 w 559594"/>
              <a:gd name="connsiteY23" fmla="*/ 1254919 h 1259681"/>
              <a:gd name="connsiteX24" fmla="*/ 88106 w 559594"/>
              <a:gd name="connsiteY24" fmla="*/ 1259681 h 1259681"/>
              <a:gd name="connsiteX25" fmla="*/ 61913 w 559594"/>
              <a:gd name="connsiteY25" fmla="*/ 1257300 h 1259681"/>
              <a:gd name="connsiteX26" fmla="*/ 38100 w 559594"/>
              <a:gd name="connsiteY26" fmla="*/ 1247775 h 1259681"/>
              <a:gd name="connsiteX27" fmla="*/ 19050 w 559594"/>
              <a:gd name="connsiteY27" fmla="*/ 1223962 h 1259681"/>
              <a:gd name="connsiteX28" fmla="*/ 4763 w 559594"/>
              <a:gd name="connsiteY28" fmla="*/ 1162050 h 1259681"/>
              <a:gd name="connsiteX29" fmla="*/ 0 w 559594"/>
              <a:gd name="connsiteY29" fmla="*/ 1007269 h 12596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559594" h="1259681">
                <a:moveTo>
                  <a:pt x="0" y="1007269"/>
                </a:moveTo>
                <a:lnTo>
                  <a:pt x="19050" y="773906"/>
                </a:lnTo>
                <a:lnTo>
                  <a:pt x="71438" y="700087"/>
                </a:lnTo>
                <a:lnTo>
                  <a:pt x="195263" y="566737"/>
                </a:lnTo>
                <a:lnTo>
                  <a:pt x="233363" y="519112"/>
                </a:lnTo>
                <a:lnTo>
                  <a:pt x="326231" y="369094"/>
                </a:lnTo>
                <a:lnTo>
                  <a:pt x="383381" y="271462"/>
                </a:lnTo>
                <a:lnTo>
                  <a:pt x="452438" y="135731"/>
                </a:lnTo>
                <a:lnTo>
                  <a:pt x="500063" y="28575"/>
                </a:lnTo>
                <a:lnTo>
                  <a:pt x="509588" y="11906"/>
                </a:lnTo>
                <a:lnTo>
                  <a:pt x="519113" y="2381"/>
                </a:lnTo>
                <a:lnTo>
                  <a:pt x="526256" y="0"/>
                </a:lnTo>
                <a:lnTo>
                  <a:pt x="535781" y="0"/>
                </a:lnTo>
                <a:lnTo>
                  <a:pt x="545306" y="2381"/>
                </a:lnTo>
                <a:lnTo>
                  <a:pt x="557213" y="16669"/>
                </a:lnTo>
                <a:lnTo>
                  <a:pt x="559594" y="45244"/>
                </a:lnTo>
                <a:lnTo>
                  <a:pt x="492919" y="352425"/>
                </a:lnTo>
                <a:lnTo>
                  <a:pt x="421481" y="669131"/>
                </a:lnTo>
                <a:lnTo>
                  <a:pt x="342900" y="916781"/>
                </a:lnTo>
                <a:lnTo>
                  <a:pt x="302419" y="1014412"/>
                </a:lnTo>
                <a:lnTo>
                  <a:pt x="242888" y="1121569"/>
                </a:lnTo>
                <a:lnTo>
                  <a:pt x="188119" y="1190625"/>
                </a:lnTo>
                <a:lnTo>
                  <a:pt x="140494" y="1238250"/>
                </a:lnTo>
                <a:lnTo>
                  <a:pt x="114300" y="1254919"/>
                </a:lnTo>
                <a:lnTo>
                  <a:pt x="88106" y="1259681"/>
                </a:lnTo>
                <a:lnTo>
                  <a:pt x="61913" y="1257300"/>
                </a:lnTo>
                <a:lnTo>
                  <a:pt x="38100" y="1247775"/>
                </a:lnTo>
                <a:lnTo>
                  <a:pt x="19050" y="1223962"/>
                </a:lnTo>
                <a:lnTo>
                  <a:pt x="4763" y="1162050"/>
                </a:lnTo>
                <a:lnTo>
                  <a:pt x="0" y="1007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B91A9047-BE01-479C-88EE-350BFDEE3C1C}"/>
              </a:ext>
            </a:extLst>
          </p:cNvPr>
          <p:cNvSpPr/>
          <p:nvPr/>
        </p:nvSpPr>
        <p:spPr>
          <a:xfrm>
            <a:off x="3789363" y="4659313"/>
            <a:ext cx="2967037" cy="1293812"/>
          </a:xfrm>
          <a:custGeom>
            <a:avLst/>
            <a:gdLst>
              <a:gd name="connsiteX0" fmla="*/ 1161674 w 2967292"/>
              <a:gd name="connsiteY0" fmla="*/ 1169402 h 1293039"/>
              <a:gd name="connsiteX1" fmla="*/ 991673 w 2967292"/>
              <a:gd name="connsiteY1" fmla="*/ 1097280 h 1293039"/>
              <a:gd name="connsiteX2" fmla="*/ 862884 w 2967292"/>
              <a:gd name="connsiteY2" fmla="*/ 1027734 h 1293039"/>
              <a:gd name="connsiteX3" fmla="*/ 721216 w 2967292"/>
              <a:gd name="connsiteY3" fmla="*/ 937582 h 1293039"/>
              <a:gd name="connsiteX4" fmla="*/ 605307 w 2967292"/>
              <a:gd name="connsiteY4" fmla="*/ 839703 h 1293039"/>
              <a:gd name="connsiteX5" fmla="*/ 486821 w 2967292"/>
              <a:gd name="connsiteY5" fmla="*/ 723793 h 1293039"/>
              <a:gd name="connsiteX6" fmla="*/ 342578 w 2967292"/>
              <a:gd name="connsiteY6" fmla="*/ 553792 h 1293039"/>
              <a:gd name="connsiteX7" fmla="*/ 185455 w 2967292"/>
              <a:gd name="connsiteY7" fmla="*/ 340003 h 1293039"/>
              <a:gd name="connsiteX8" fmla="*/ 69545 w 2967292"/>
              <a:gd name="connsiteY8" fmla="*/ 154547 h 1293039"/>
              <a:gd name="connsiteX9" fmla="*/ 7727 w 2967292"/>
              <a:gd name="connsiteY9" fmla="*/ 56667 h 1293039"/>
              <a:gd name="connsiteX10" fmla="*/ 0 w 2967292"/>
              <a:gd name="connsiteY10" fmla="*/ 33485 h 1293039"/>
              <a:gd name="connsiteX11" fmla="*/ 2575 w 2967292"/>
              <a:gd name="connsiteY11" fmla="*/ 18031 h 1293039"/>
              <a:gd name="connsiteX12" fmla="*/ 10303 w 2967292"/>
              <a:gd name="connsiteY12" fmla="*/ 5152 h 1293039"/>
              <a:gd name="connsiteX13" fmla="*/ 23181 w 2967292"/>
              <a:gd name="connsiteY13" fmla="*/ 0 h 1293039"/>
              <a:gd name="connsiteX14" fmla="*/ 41212 w 2967292"/>
              <a:gd name="connsiteY14" fmla="*/ 2576 h 1293039"/>
              <a:gd name="connsiteX15" fmla="*/ 64394 w 2967292"/>
              <a:gd name="connsiteY15" fmla="*/ 15455 h 1293039"/>
              <a:gd name="connsiteX16" fmla="*/ 141667 w 2967292"/>
              <a:gd name="connsiteY16" fmla="*/ 123638 h 1293039"/>
              <a:gd name="connsiteX17" fmla="*/ 257577 w 2967292"/>
              <a:gd name="connsiteY17" fmla="*/ 265305 h 1293039"/>
              <a:gd name="connsiteX18" fmla="*/ 355456 w 2967292"/>
              <a:gd name="connsiteY18" fmla="*/ 373488 h 1293039"/>
              <a:gd name="connsiteX19" fmla="*/ 455912 w 2967292"/>
              <a:gd name="connsiteY19" fmla="*/ 473943 h 1293039"/>
              <a:gd name="connsiteX20" fmla="*/ 605307 w 2967292"/>
              <a:gd name="connsiteY20" fmla="*/ 605307 h 1293039"/>
              <a:gd name="connsiteX21" fmla="*/ 765005 w 2967292"/>
              <a:gd name="connsiteY21" fmla="*/ 721217 h 1293039"/>
              <a:gd name="connsiteX22" fmla="*/ 873187 w 2967292"/>
              <a:gd name="connsiteY22" fmla="*/ 788187 h 1293039"/>
              <a:gd name="connsiteX23" fmla="*/ 960763 w 2967292"/>
              <a:gd name="connsiteY23" fmla="*/ 837127 h 1293039"/>
              <a:gd name="connsiteX24" fmla="*/ 1050916 w 2967292"/>
              <a:gd name="connsiteY24" fmla="*/ 873188 h 1293039"/>
              <a:gd name="connsiteX25" fmla="*/ 1166825 w 2967292"/>
              <a:gd name="connsiteY25" fmla="*/ 916976 h 1293039"/>
              <a:gd name="connsiteX26" fmla="*/ 1329099 w 2967292"/>
              <a:gd name="connsiteY26" fmla="*/ 968492 h 1293039"/>
              <a:gd name="connsiteX27" fmla="*/ 1463040 w 2967292"/>
              <a:gd name="connsiteY27" fmla="*/ 1001977 h 1293039"/>
              <a:gd name="connsiteX28" fmla="*/ 1602131 w 2967292"/>
              <a:gd name="connsiteY28" fmla="*/ 1022583 h 1293039"/>
              <a:gd name="connsiteX29" fmla="*/ 1741223 w 2967292"/>
              <a:gd name="connsiteY29" fmla="*/ 1038038 h 1293039"/>
              <a:gd name="connsiteX30" fmla="*/ 1872588 w 2967292"/>
              <a:gd name="connsiteY30" fmla="*/ 1045765 h 1293039"/>
              <a:gd name="connsiteX31" fmla="*/ 2021983 w 2967292"/>
              <a:gd name="connsiteY31" fmla="*/ 1048341 h 1293039"/>
              <a:gd name="connsiteX32" fmla="*/ 2137892 w 2967292"/>
              <a:gd name="connsiteY32" fmla="*/ 1043189 h 1293039"/>
              <a:gd name="connsiteX33" fmla="*/ 2279560 w 2967292"/>
              <a:gd name="connsiteY33" fmla="*/ 1030310 h 1293039"/>
              <a:gd name="connsiteX34" fmla="*/ 2336227 w 2967292"/>
              <a:gd name="connsiteY34" fmla="*/ 1012280 h 1293039"/>
              <a:gd name="connsiteX35" fmla="*/ 2377440 w 2967292"/>
              <a:gd name="connsiteY35" fmla="*/ 989098 h 1293039"/>
              <a:gd name="connsiteX36" fmla="*/ 2395470 w 2967292"/>
              <a:gd name="connsiteY36" fmla="*/ 968492 h 1293039"/>
              <a:gd name="connsiteX37" fmla="*/ 2784412 w 2967292"/>
              <a:gd name="connsiteY37" fmla="*/ 909249 h 1293039"/>
              <a:gd name="connsiteX38" fmla="*/ 2853958 w 2967292"/>
              <a:gd name="connsiteY38" fmla="*/ 940158 h 1293039"/>
              <a:gd name="connsiteX39" fmla="*/ 2887443 w 2967292"/>
              <a:gd name="connsiteY39" fmla="*/ 958189 h 1293039"/>
              <a:gd name="connsiteX40" fmla="*/ 2910625 w 2967292"/>
              <a:gd name="connsiteY40" fmla="*/ 976219 h 1293039"/>
              <a:gd name="connsiteX41" fmla="*/ 2944110 w 2967292"/>
              <a:gd name="connsiteY41" fmla="*/ 1004552 h 1293039"/>
              <a:gd name="connsiteX42" fmla="*/ 2959565 w 2967292"/>
              <a:gd name="connsiteY42" fmla="*/ 1027734 h 1293039"/>
              <a:gd name="connsiteX43" fmla="*/ 2967292 w 2967292"/>
              <a:gd name="connsiteY43" fmla="*/ 1048341 h 1293039"/>
              <a:gd name="connsiteX44" fmla="*/ 2967292 w 2967292"/>
              <a:gd name="connsiteY44" fmla="*/ 1068947 h 1293039"/>
              <a:gd name="connsiteX45" fmla="*/ 2959565 w 2967292"/>
              <a:gd name="connsiteY45" fmla="*/ 1102432 h 1293039"/>
              <a:gd name="connsiteX46" fmla="*/ 2936383 w 2967292"/>
              <a:gd name="connsiteY46" fmla="*/ 1128190 h 1293039"/>
              <a:gd name="connsiteX47" fmla="*/ 2902898 w 2967292"/>
              <a:gd name="connsiteY47" fmla="*/ 1161675 h 1293039"/>
              <a:gd name="connsiteX48" fmla="*/ 2835927 w 2967292"/>
              <a:gd name="connsiteY48" fmla="*/ 1197736 h 1293039"/>
              <a:gd name="connsiteX49" fmla="*/ 2596380 w 2967292"/>
              <a:gd name="connsiteY49" fmla="*/ 1241524 h 1293039"/>
              <a:gd name="connsiteX50" fmla="*/ 2318197 w 2967292"/>
              <a:gd name="connsiteY50" fmla="*/ 1277585 h 1293039"/>
              <a:gd name="connsiteX51" fmla="*/ 2161074 w 2967292"/>
              <a:gd name="connsiteY51" fmla="*/ 1293039 h 1293039"/>
              <a:gd name="connsiteX52" fmla="*/ 1973043 w 2967292"/>
              <a:gd name="connsiteY52" fmla="*/ 1293039 h 1293039"/>
              <a:gd name="connsiteX53" fmla="*/ 1777284 w 2967292"/>
              <a:gd name="connsiteY53" fmla="*/ 1293039 h 1293039"/>
              <a:gd name="connsiteX54" fmla="*/ 1617586 w 2967292"/>
              <a:gd name="connsiteY54" fmla="*/ 1282736 h 1293039"/>
              <a:gd name="connsiteX55" fmla="*/ 1478494 w 2967292"/>
              <a:gd name="connsiteY55" fmla="*/ 1262130 h 1293039"/>
              <a:gd name="connsiteX56" fmla="*/ 1313645 w 2967292"/>
              <a:gd name="connsiteY56" fmla="*/ 1220918 h 1293039"/>
              <a:gd name="connsiteX57" fmla="*/ 1161674 w 2967292"/>
              <a:gd name="connsiteY57" fmla="*/ 1169402 h 12930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967292" h="1293039">
                <a:moveTo>
                  <a:pt x="1161674" y="1169402"/>
                </a:moveTo>
                <a:lnTo>
                  <a:pt x="991673" y="1097280"/>
                </a:lnTo>
                <a:lnTo>
                  <a:pt x="862884" y="1027734"/>
                </a:lnTo>
                <a:lnTo>
                  <a:pt x="721216" y="937582"/>
                </a:lnTo>
                <a:lnTo>
                  <a:pt x="605307" y="839703"/>
                </a:lnTo>
                <a:lnTo>
                  <a:pt x="486821" y="723793"/>
                </a:lnTo>
                <a:lnTo>
                  <a:pt x="342578" y="553792"/>
                </a:lnTo>
                <a:lnTo>
                  <a:pt x="185455" y="340003"/>
                </a:lnTo>
                <a:lnTo>
                  <a:pt x="69545" y="154547"/>
                </a:lnTo>
                <a:lnTo>
                  <a:pt x="7727" y="56667"/>
                </a:lnTo>
                <a:lnTo>
                  <a:pt x="0" y="33485"/>
                </a:lnTo>
                <a:lnTo>
                  <a:pt x="2575" y="18031"/>
                </a:lnTo>
                <a:lnTo>
                  <a:pt x="10303" y="5152"/>
                </a:lnTo>
                <a:lnTo>
                  <a:pt x="23181" y="0"/>
                </a:lnTo>
                <a:lnTo>
                  <a:pt x="41212" y="2576"/>
                </a:lnTo>
                <a:lnTo>
                  <a:pt x="64394" y="15455"/>
                </a:lnTo>
                <a:lnTo>
                  <a:pt x="141667" y="123638"/>
                </a:lnTo>
                <a:lnTo>
                  <a:pt x="257577" y="265305"/>
                </a:lnTo>
                <a:lnTo>
                  <a:pt x="355456" y="373488"/>
                </a:lnTo>
                <a:lnTo>
                  <a:pt x="455912" y="473943"/>
                </a:lnTo>
                <a:lnTo>
                  <a:pt x="605307" y="605307"/>
                </a:lnTo>
                <a:lnTo>
                  <a:pt x="765005" y="721217"/>
                </a:lnTo>
                <a:lnTo>
                  <a:pt x="873187" y="788187"/>
                </a:lnTo>
                <a:lnTo>
                  <a:pt x="960763" y="837127"/>
                </a:lnTo>
                <a:lnTo>
                  <a:pt x="1050916" y="873188"/>
                </a:lnTo>
                <a:lnTo>
                  <a:pt x="1166825" y="916976"/>
                </a:lnTo>
                <a:lnTo>
                  <a:pt x="1329099" y="968492"/>
                </a:lnTo>
                <a:lnTo>
                  <a:pt x="1463040" y="1001977"/>
                </a:lnTo>
                <a:lnTo>
                  <a:pt x="1602131" y="1022583"/>
                </a:lnTo>
                <a:lnTo>
                  <a:pt x="1741223" y="1038038"/>
                </a:lnTo>
                <a:lnTo>
                  <a:pt x="1872588" y="1045765"/>
                </a:lnTo>
                <a:lnTo>
                  <a:pt x="2021983" y="1048341"/>
                </a:lnTo>
                <a:lnTo>
                  <a:pt x="2137892" y="1043189"/>
                </a:lnTo>
                <a:lnTo>
                  <a:pt x="2279560" y="1030310"/>
                </a:lnTo>
                <a:lnTo>
                  <a:pt x="2336227" y="1012280"/>
                </a:lnTo>
                <a:lnTo>
                  <a:pt x="2377440" y="989098"/>
                </a:lnTo>
                <a:lnTo>
                  <a:pt x="2395470" y="968492"/>
                </a:lnTo>
                <a:lnTo>
                  <a:pt x="2784412" y="909249"/>
                </a:lnTo>
                <a:lnTo>
                  <a:pt x="2853958" y="940158"/>
                </a:lnTo>
                <a:lnTo>
                  <a:pt x="2887443" y="958189"/>
                </a:lnTo>
                <a:lnTo>
                  <a:pt x="2910625" y="976219"/>
                </a:lnTo>
                <a:lnTo>
                  <a:pt x="2944110" y="1004552"/>
                </a:lnTo>
                <a:lnTo>
                  <a:pt x="2959565" y="1027734"/>
                </a:lnTo>
                <a:lnTo>
                  <a:pt x="2967292" y="1048341"/>
                </a:lnTo>
                <a:lnTo>
                  <a:pt x="2967292" y="1068947"/>
                </a:lnTo>
                <a:lnTo>
                  <a:pt x="2959565" y="1102432"/>
                </a:lnTo>
                <a:lnTo>
                  <a:pt x="2936383" y="1128190"/>
                </a:lnTo>
                <a:lnTo>
                  <a:pt x="2902898" y="1161675"/>
                </a:lnTo>
                <a:lnTo>
                  <a:pt x="2835927" y="1197736"/>
                </a:lnTo>
                <a:lnTo>
                  <a:pt x="2596380" y="1241524"/>
                </a:lnTo>
                <a:lnTo>
                  <a:pt x="2318197" y="1277585"/>
                </a:lnTo>
                <a:lnTo>
                  <a:pt x="2161074" y="1293039"/>
                </a:lnTo>
                <a:lnTo>
                  <a:pt x="1973043" y="1293039"/>
                </a:lnTo>
                <a:lnTo>
                  <a:pt x="1777284" y="1293039"/>
                </a:lnTo>
                <a:lnTo>
                  <a:pt x="1617586" y="1282736"/>
                </a:lnTo>
                <a:lnTo>
                  <a:pt x="1478494" y="1262130"/>
                </a:lnTo>
                <a:lnTo>
                  <a:pt x="1313645" y="1220918"/>
                </a:lnTo>
                <a:lnTo>
                  <a:pt x="1161674" y="116940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AF58BE8-12AC-42B4-9B41-135614E659DF}"/>
              </a:ext>
            </a:extLst>
          </p:cNvPr>
          <p:cNvSpPr/>
          <p:nvPr/>
        </p:nvSpPr>
        <p:spPr>
          <a:xfrm>
            <a:off x="6000750" y="5062538"/>
            <a:ext cx="623888" cy="642937"/>
          </a:xfrm>
          <a:custGeom>
            <a:avLst/>
            <a:gdLst>
              <a:gd name="connsiteX0" fmla="*/ 280988 w 623888"/>
              <a:gd name="connsiteY0" fmla="*/ 247650 h 642937"/>
              <a:gd name="connsiteX1" fmla="*/ 433388 w 623888"/>
              <a:gd name="connsiteY1" fmla="*/ 388143 h 642937"/>
              <a:gd name="connsiteX2" fmla="*/ 533400 w 623888"/>
              <a:gd name="connsiteY2" fmla="*/ 476250 h 642937"/>
              <a:gd name="connsiteX3" fmla="*/ 623888 w 623888"/>
              <a:gd name="connsiteY3" fmla="*/ 545306 h 642937"/>
              <a:gd name="connsiteX4" fmla="*/ 171450 w 623888"/>
              <a:gd name="connsiteY4" fmla="*/ 642937 h 642937"/>
              <a:gd name="connsiteX5" fmla="*/ 180975 w 623888"/>
              <a:gd name="connsiteY5" fmla="*/ 566737 h 642937"/>
              <a:gd name="connsiteX6" fmla="*/ 200025 w 623888"/>
              <a:gd name="connsiteY6" fmla="*/ 535781 h 642937"/>
              <a:gd name="connsiteX7" fmla="*/ 211931 w 623888"/>
              <a:gd name="connsiteY7" fmla="*/ 507206 h 642937"/>
              <a:gd name="connsiteX8" fmla="*/ 219075 w 623888"/>
              <a:gd name="connsiteY8" fmla="*/ 481012 h 642937"/>
              <a:gd name="connsiteX9" fmla="*/ 216694 w 623888"/>
              <a:gd name="connsiteY9" fmla="*/ 461962 h 642937"/>
              <a:gd name="connsiteX10" fmla="*/ 164306 w 623888"/>
              <a:gd name="connsiteY10" fmla="*/ 359568 h 642937"/>
              <a:gd name="connsiteX11" fmla="*/ 78581 w 623888"/>
              <a:gd name="connsiteY11" fmla="*/ 188118 h 642937"/>
              <a:gd name="connsiteX12" fmla="*/ 21431 w 623888"/>
              <a:gd name="connsiteY12" fmla="*/ 76200 h 642937"/>
              <a:gd name="connsiteX13" fmla="*/ 4763 w 623888"/>
              <a:gd name="connsiteY13" fmla="*/ 42862 h 642937"/>
              <a:gd name="connsiteX14" fmla="*/ 0 w 623888"/>
              <a:gd name="connsiteY14" fmla="*/ 19050 h 642937"/>
              <a:gd name="connsiteX15" fmla="*/ 4763 w 623888"/>
              <a:gd name="connsiteY15" fmla="*/ 7143 h 642937"/>
              <a:gd name="connsiteX16" fmla="*/ 11906 w 623888"/>
              <a:gd name="connsiteY16" fmla="*/ 0 h 642937"/>
              <a:gd name="connsiteX17" fmla="*/ 30956 w 623888"/>
              <a:gd name="connsiteY17" fmla="*/ 0 h 642937"/>
              <a:gd name="connsiteX18" fmla="*/ 59531 w 623888"/>
              <a:gd name="connsiteY18" fmla="*/ 11906 h 642937"/>
              <a:gd name="connsiteX19" fmla="*/ 116681 w 623888"/>
              <a:gd name="connsiteY19" fmla="*/ 71437 h 642937"/>
              <a:gd name="connsiteX20" fmla="*/ 280988 w 623888"/>
              <a:gd name="connsiteY20" fmla="*/ 247650 h 642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23888" h="642937">
                <a:moveTo>
                  <a:pt x="280988" y="247650"/>
                </a:moveTo>
                <a:lnTo>
                  <a:pt x="433388" y="388143"/>
                </a:lnTo>
                <a:lnTo>
                  <a:pt x="533400" y="476250"/>
                </a:lnTo>
                <a:lnTo>
                  <a:pt x="623888" y="545306"/>
                </a:lnTo>
                <a:lnTo>
                  <a:pt x="171450" y="642937"/>
                </a:lnTo>
                <a:lnTo>
                  <a:pt x="180975" y="566737"/>
                </a:lnTo>
                <a:lnTo>
                  <a:pt x="200025" y="535781"/>
                </a:lnTo>
                <a:lnTo>
                  <a:pt x="211931" y="507206"/>
                </a:lnTo>
                <a:lnTo>
                  <a:pt x="219075" y="481012"/>
                </a:lnTo>
                <a:lnTo>
                  <a:pt x="216694" y="461962"/>
                </a:lnTo>
                <a:lnTo>
                  <a:pt x="164306" y="359568"/>
                </a:lnTo>
                <a:lnTo>
                  <a:pt x="78581" y="188118"/>
                </a:lnTo>
                <a:lnTo>
                  <a:pt x="21431" y="76200"/>
                </a:lnTo>
                <a:lnTo>
                  <a:pt x="4763" y="42862"/>
                </a:lnTo>
                <a:lnTo>
                  <a:pt x="0" y="19050"/>
                </a:lnTo>
                <a:lnTo>
                  <a:pt x="4763" y="7143"/>
                </a:lnTo>
                <a:lnTo>
                  <a:pt x="11906" y="0"/>
                </a:lnTo>
                <a:lnTo>
                  <a:pt x="30956" y="0"/>
                </a:lnTo>
                <a:lnTo>
                  <a:pt x="59531" y="11906"/>
                </a:lnTo>
                <a:lnTo>
                  <a:pt x="116681" y="71437"/>
                </a:lnTo>
                <a:lnTo>
                  <a:pt x="280988" y="2476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0DA14CC0-B0DD-4DCA-9137-ADA0902E5EA7}"/>
              </a:ext>
            </a:extLst>
          </p:cNvPr>
          <p:cNvSpPr/>
          <p:nvPr/>
        </p:nvSpPr>
        <p:spPr>
          <a:xfrm>
            <a:off x="4799013" y="4324350"/>
            <a:ext cx="660400" cy="719138"/>
          </a:xfrm>
          <a:custGeom>
            <a:avLst/>
            <a:gdLst>
              <a:gd name="connsiteX0" fmla="*/ 311944 w 661987"/>
              <a:gd name="connsiteY0" fmla="*/ 523875 h 719138"/>
              <a:gd name="connsiteX1" fmla="*/ 211931 w 661987"/>
              <a:gd name="connsiteY1" fmla="*/ 423863 h 719138"/>
              <a:gd name="connsiteX2" fmla="*/ 147637 w 661987"/>
              <a:gd name="connsiteY2" fmla="*/ 347663 h 719138"/>
              <a:gd name="connsiteX3" fmla="*/ 90487 w 661987"/>
              <a:gd name="connsiteY3" fmla="*/ 257175 h 719138"/>
              <a:gd name="connsiteX4" fmla="*/ 61912 w 661987"/>
              <a:gd name="connsiteY4" fmla="*/ 207169 h 719138"/>
              <a:gd name="connsiteX5" fmla="*/ 26194 w 661987"/>
              <a:gd name="connsiteY5" fmla="*/ 119063 h 719138"/>
              <a:gd name="connsiteX6" fmla="*/ 7144 w 661987"/>
              <a:gd name="connsiteY6" fmla="*/ 61913 h 719138"/>
              <a:gd name="connsiteX7" fmla="*/ 0 w 661987"/>
              <a:gd name="connsiteY7" fmla="*/ 30956 h 719138"/>
              <a:gd name="connsiteX8" fmla="*/ 0 w 661987"/>
              <a:gd name="connsiteY8" fmla="*/ 14288 h 719138"/>
              <a:gd name="connsiteX9" fmla="*/ 4762 w 661987"/>
              <a:gd name="connsiteY9" fmla="*/ 2381 h 719138"/>
              <a:gd name="connsiteX10" fmla="*/ 21431 w 661987"/>
              <a:gd name="connsiteY10" fmla="*/ 0 h 719138"/>
              <a:gd name="connsiteX11" fmla="*/ 50006 w 661987"/>
              <a:gd name="connsiteY11" fmla="*/ 9525 h 719138"/>
              <a:gd name="connsiteX12" fmla="*/ 83344 w 661987"/>
              <a:gd name="connsiteY12" fmla="*/ 42863 h 719138"/>
              <a:gd name="connsiteX13" fmla="*/ 164306 w 661987"/>
              <a:gd name="connsiteY13" fmla="*/ 121444 h 719138"/>
              <a:gd name="connsiteX14" fmla="*/ 207169 w 661987"/>
              <a:gd name="connsiteY14" fmla="*/ 161925 h 719138"/>
              <a:gd name="connsiteX15" fmla="*/ 240506 w 661987"/>
              <a:gd name="connsiteY15" fmla="*/ 188119 h 719138"/>
              <a:gd name="connsiteX16" fmla="*/ 280987 w 661987"/>
              <a:gd name="connsiteY16" fmla="*/ 214313 h 719138"/>
              <a:gd name="connsiteX17" fmla="*/ 326231 w 661987"/>
              <a:gd name="connsiteY17" fmla="*/ 235744 h 719138"/>
              <a:gd name="connsiteX18" fmla="*/ 364331 w 661987"/>
              <a:gd name="connsiteY18" fmla="*/ 242888 h 719138"/>
              <a:gd name="connsiteX19" fmla="*/ 638175 w 661987"/>
              <a:gd name="connsiteY19" fmla="*/ 485775 h 719138"/>
              <a:gd name="connsiteX20" fmla="*/ 657225 w 661987"/>
              <a:gd name="connsiteY20" fmla="*/ 607219 h 719138"/>
              <a:gd name="connsiteX21" fmla="*/ 661987 w 661987"/>
              <a:gd name="connsiteY21" fmla="*/ 654844 h 719138"/>
              <a:gd name="connsiteX22" fmla="*/ 654844 w 661987"/>
              <a:gd name="connsiteY22" fmla="*/ 688181 h 719138"/>
              <a:gd name="connsiteX23" fmla="*/ 642937 w 661987"/>
              <a:gd name="connsiteY23" fmla="*/ 711994 h 719138"/>
              <a:gd name="connsiteX24" fmla="*/ 623887 w 661987"/>
              <a:gd name="connsiteY24" fmla="*/ 719138 h 719138"/>
              <a:gd name="connsiteX25" fmla="*/ 590550 w 661987"/>
              <a:gd name="connsiteY25" fmla="*/ 714375 h 719138"/>
              <a:gd name="connsiteX26" fmla="*/ 514350 w 661987"/>
              <a:gd name="connsiteY26" fmla="*/ 671513 h 719138"/>
              <a:gd name="connsiteX27" fmla="*/ 411956 w 661987"/>
              <a:gd name="connsiteY27" fmla="*/ 604838 h 719138"/>
              <a:gd name="connsiteX28" fmla="*/ 311944 w 661987"/>
              <a:gd name="connsiteY28" fmla="*/ 523875 h 7191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1987" h="719138">
                <a:moveTo>
                  <a:pt x="311944" y="523875"/>
                </a:moveTo>
                <a:lnTo>
                  <a:pt x="211931" y="423863"/>
                </a:lnTo>
                <a:lnTo>
                  <a:pt x="147637" y="347663"/>
                </a:lnTo>
                <a:lnTo>
                  <a:pt x="90487" y="257175"/>
                </a:lnTo>
                <a:lnTo>
                  <a:pt x="61912" y="207169"/>
                </a:lnTo>
                <a:lnTo>
                  <a:pt x="26194" y="119063"/>
                </a:lnTo>
                <a:lnTo>
                  <a:pt x="7144" y="61913"/>
                </a:lnTo>
                <a:lnTo>
                  <a:pt x="0" y="30956"/>
                </a:lnTo>
                <a:lnTo>
                  <a:pt x="0" y="14288"/>
                </a:lnTo>
                <a:lnTo>
                  <a:pt x="4762" y="2381"/>
                </a:lnTo>
                <a:lnTo>
                  <a:pt x="21431" y="0"/>
                </a:lnTo>
                <a:lnTo>
                  <a:pt x="50006" y="9525"/>
                </a:lnTo>
                <a:lnTo>
                  <a:pt x="83344" y="42863"/>
                </a:lnTo>
                <a:lnTo>
                  <a:pt x="164306" y="121444"/>
                </a:lnTo>
                <a:lnTo>
                  <a:pt x="207169" y="161925"/>
                </a:lnTo>
                <a:lnTo>
                  <a:pt x="240506" y="188119"/>
                </a:lnTo>
                <a:lnTo>
                  <a:pt x="280987" y="214313"/>
                </a:lnTo>
                <a:lnTo>
                  <a:pt x="326231" y="235744"/>
                </a:lnTo>
                <a:lnTo>
                  <a:pt x="364331" y="242888"/>
                </a:lnTo>
                <a:lnTo>
                  <a:pt x="638175" y="485775"/>
                </a:lnTo>
                <a:lnTo>
                  <a:pt x="657225" y="607219"/>
                </a:lnTo>
                <a:lnTo>
                  <a:pt x="661987" y="654844"/>
                </a:lnTo>
                <a:lnTo>
                  <a:pt x="654844" y="688181"/>
                </a:lnTo>
                <a:lnTo>
                  <a:pt x="642937" y="711994"/>
                </a:lnTo>
                <a:lnTo>
                  <a:pt x="623887" y="719138"/>
                </a:lnTo>
                <a:lnTo>
                  <a:pt x="590550" y="714375"/>
                </a:lnTo>
                <a:lnTo>
                  <a:pt x="514350" y="671513"/>
                </a:lnTo>
                <a:lnTo>
                  <a:pt x="411956" y="604838"/>
                </a:lnTo>
                <a:lnTo>
                  <a:pt x="311944" y="523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3ED905B-A423-4BA0-BAC4-05FEB67E8B72}"/>
              </a:ext>
            </a:extLst>
          </p:cNvPr>
          <p:cNvSpPr/>
          <p:nvPr/>
        </p:nvSpPr>
        <p:spPr>
          <a:xfrm>
            <a:off x="5129213" y="4364038"/>
            <a:ext cx="533400" cy="485775"/>
          </a:xfrm>
          <a:custGeom>
            <a:avLst/>
            <a:gdLst>
              <a:gd name="connsiteX0" fmla="*/ 400050 w 533400"/>
              <a:gd name="connsiteY0" fmla="*/ 190500 h 485775"/>
              <a:gd name="connsiteX1" fmla="*/ 338137 w 533400"/>
              <a:gd name="connsiteY1" fmla="*/ 283369 h 485775"/>
              <a:gd name="connsiteX2" fmla="*/ 321468 w 533400"/>
              <a:gd name="connsiteY2" fmla="*/ 328613 h 485775"/>
              <a:gd name="connsiteX3" fmla="*/ 307181 w 533400"/>
              <a:gd name="connsiteY3" fmla="*/ 378619 h 485775"/>
              <a:gd name="connsiteX4" fmla="*/ 309562 w 533400"/>
              <a:gd name="connsiteY4" fmla="*/ 485775 h 485775"/>
              <a:gd name="connsiteX5" fmla="*/ 0 w 533400"/>
              <a:gd name="connsiteY5" fmla="*/ 207169 h 485775"/>
              <a:gd name="connsiteX6" fmla="*/ 28575 w 533400"/>
              <a:gd name="connsiteY6" fmla="*/ 200025 h 485775"/>
              <a:gd name="connsiteX7" fmla="*/ 69056 w 533400"/>
              <a:gd name="connsiteY7" fmla="*/ 202407 h 485775"/>
              <a:gd name="connsiteX8" fmla="*/ 107156 w 533400"/>
              <a:gd name="connsiteY8" fmla="*/ 197644 h 485775"/>
              <a:gd name="connsiteX9" fmla="*/ 159543 w 533400"/>
              <a:gd name="connsiteY9" fmla="*/ 180975 h 485775"/>
              <a:gd name="connsiteX10" fmla="*/ 233362 w 533400"/>
              <a:gd name="connsiteY10" fmla="*/ 152400 h 485775"/>
              <a:gd name="connsiteX11" fmla="*/ 371475 w 533400"/>
              <a:gd name="connsiteY11" fmla="*/ 78582 h 485775"/>
              <a:gd name="connsiteX12" fmla="*/ 464343 w 533400"/>
              <a:gd name="connsiteY12" fmla="*/ 21432 h 485775"/>
              <a:gd name="connsiteX13" fmla="*/ 492918 w 533400"/>
              <a:gd name="connsiteY13" fmla="*/ 4763 h 485775"/>
              <a:gd name="connsiteX14" fmla="*/ 509587 w 533400"/>
              <a:gd name="connsiteY14" fmla="*/ 0 h 485775"/>
              <a:gd name="connsiteX15" fmla="*/ 521493 w 533400"/>
              <a:gd name="connsiteY15" fmla="*/ 0 h 485775"/>
              <a:gd name="connsiteX16" fmla="*/ 531018 w 533400"/>
              <a:gd name="connsiteY16" fmla="*/ 4763 h 485775"/>
              <a:gd name="connsiteX17" fmla="*/ 533400 w 533400"/>
              <a:gd name="connsiteY17" fmla="*/ 16669 h 485775"/>
              <a:gd name="connsiteX18" fmla="*/ 528637 w 533400"/>
              <a:gd name="connsiteY18" fmla="*/ 35719 h 485775"/>
              <a:gd name="connsiteX19" fmla="*/ 500062 w 533400"/>
              <a:gd name="connsiteY19" fmla="*/ 76200 h 485775"/>
              <a:gd name="connsiteX20" fmla="*/ 400050 w 533400"/>
              <a:gd name="connsiteY20" fmla="*/ 190500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533400" h="485775">
                <a:moveTo>
                  <a:pt x="400050" y="190500"/>
                </a:moveTo>
                <a:lnTo>
                  <a:pt x="338137" y="283369"/>
                </a:lnTo>
                <a:lnTo>
                  <a:pt x="321468" y="328613"/>
                </a:lnTo>
                <a:lnTo>
                  <a:pt x="307181" y="378619"/>
                </a:lnTo>
                <a:cubicBezTo>
                  <a:pt x="307975" y="414338"/>
                  <a:pt x="308768" y="450056"/>
                  <a:pt x="309562" y="485775"/>
                </a:cubicBezTo>
                <a:lnTo>
                  <a:pt x="0" y="207169"/>
                </a:lnTo>
                <a:lnTo>
                  <a:pt x="28575" y="200025"/>
                </a:lnTo>
                <a:lnTo>
                  <a:pt x="69056" y="202407"/>
                </a:lnTo>
                <a:lnTo>
                  <a:pt x="107156" y="197644"/>
                </a:lnTo>
                <a:lnTo>
                  <a:pt x="159543" y="180975"/>
                </a:lnTo>
                <a:lnTo>
                  <a:pt x="233362" y="152400"/>
                </a:lnTo>
                <a:lnTo>
                  <a:pt x="371475" y="78582"/>
                </a:lnTo>
                <a:lnTo>
                  <a:pt x="464343" y="21432"/>
                </a:lnTo>
                <a:lnTo>
                  <a:pt x="492918" y="4763"/>
                </a:lnTo>
                <a:lnTo>
                  <a:pt x="509587" y="0"/>
                </a:lnTo>
                <a:lnTo>
                  <a:pt x="521493" y="0"/>
                </a:lnTo>
                <a:lnTo>
                  <a:pt x="531018" y="4763"/>
                </a:lnTo>
                <a:lnTo>
                  <a:pt x="533400" y="16669"/>
                </a:lnTo>
                <a:lnTo>
                  <a:pt x="528637" y="35719"/>
                </a:lnTo>
                <a:lnTo>
                  <a:pt x="500062" y="76200"/>
                </a:lnTo>
                <a:lnTo>
                  <a:pt x="400050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6A86C9D2-17F2-4F49-9C9E-2785D985EE40}"/>
              </a:ext>
            </a:extLst>
          </p:cNvPr>
          <p:cNvSpPr/>
          <p:nvPr/>
        </p:nvSpPr>
        <p:spPr>
          <a:xfrm>
            <a:off x="6354763" y="4371975"/>
            <a:ext cx="825500" cy="1090613"/>
          </a:xfrm>
          <a:custGeom>
            <a:avLst/>
            <a:gdLst>
              <a:gd name="connsiteX0" fmla="*/ 526257 w 823913"/>
              <a:gd name="connsiteY0" fmla="*/ 766763 h 1090613"/>
              <a:gd name="connsiteX1" fmla="*/ 459582 w 823913"/>
              <a:gd name="connsiteY1" fmla="*/ 628650 h 1090613"/>
              <a:gd name="connsiteX2" fmla="*/ 390525 w 823913"/>
              <a:gd name="connsiteY2" fmla="*/ 511969 h 1090613"/>
              <a:gd name="connsiteX3" fmla="*/ 302419 w 823913"/>
              <a:gd name="connsiteY3" fmla="*/ 390525 h 1090613"/>
              <a:gd name="connsiteX4" fmla="*/ 207169 w 823913"/>
              <a:gd name="connsiteY4" fmla="*/ 269081 h 1090613"/>
              <a:gd name="connsiteX5" fmla="*/ 114300 w 823913"/>
              <a:gd name="connsiteY5" fmla="*/ 164306 h 1090613"/>
              <a:gd name="connsiteX6" fmla="*/ 19050 w 823913"/>
              <a:gd name="connsiteY6" fmla="*/ 66675 h 1090613"/>
              <a:gd name="connsiteX7" fmla="*/ 2382 w 823913"/>
              <a:gd name="connsiteY7" fmla="*/ 45244 h 1090613"/>
              <a:gd name="connsiteX8" fmla="*/ 0 w 823913"/>
              <a:gd name="connsiteY8" fmla="*/ 21431 h 1090613"/>
              <a:gd name="connsiteX9" fmla="*/ 4763 w 823913"/>
              <a:gd name="connsiteY9" fmla="*/ 7144 h 1090613"/>
              <a:gd name="connsiteX10" fmla="*/ 16669 w 823913"/>
              <a:gd name="connsiteY10" fmla="*/ 0 h 1090613"/>
              <a:gd name="connsiteX11" fmla="*/ 40482 w 823913"/>
              <a:gd name="connsiteY11" fmla="*/ 0 h 1090613"/>
              <a:gd name="connsiteX12" fmla="*/ 80963 w 823913"/>
              <a:gd name="connsiteY12" fmla="*/ 28575 h 1090613"/>
              <a:gd name="connsiteX13" fmla="*/ 223838 w 823913"/>
              <a:gd name="connsiteY13" fmla="*/ 119063 h 1090613"/>
              <a:gd name="connsiteX14" fmla="*/ 369094 w 823913"/>
              <a:gd name="connsiteY14" fmla="*/ 223838 h 1090613"/>
              <a:gd name="connsiteX15" fmla="*/ 483394 w 823913"/>
              <a:gd name="connsiteY15" fmla="*/ 309563 h 1090613"/>
              <a:gd name="connsiteX16" fmla="*/ 590550 w 823913"/>
              <a:gd name="connsiteY16" fmla="*/ 397669 h 1090613"/>
              <a:gd name="connsiteX17" fmla="*/ 659607 w 823913"/>
              <a:gd name="connsiteY17" fmla="*/ 469106 h 1090613"/>
              <a:gd name="connsiteX18" fmla="*/ 719138 w 823913"/>
              <a:gd name="connsiteY18" fmla="*/ 545306 h 1090613"/>
              <a:gd name="connsiteX19" fmla="*/ 750094 w 823913"/>
              <a:gd name="connsiteY19" fmla="*/ 595313 h 1090613"/>
              <a:gd name="connsiteX20" fmla="*/ 785813 w 823913"/>
              <a:gd name="connsiteY20" fmla="*/ 676275 h 1090613"/>
              <a:gd name="connsiteX21" fmla="*/ 809625 w 823913"/>
              <a:gd name="connsiteY21" fmla="*/ 757238 h 1090613"/>
              <a:gd name="connsiteX22" fmla="*/ 821532 w 823913"/>
              <a:gd name="connsiteY22" fmla="*/ 857250 h 1090613"/>
              <a:gd name="connsiteX23" fmla="*/ 823913 w 823913"/>
              <a:gd name="connsiteY23" fmla="*/ 947738 h 1090613"/>
              <a:gd name="connsiteX24" fmla="*/ 819150 w 823913"/>
              <a:gd name="connsiteY24" fmla="*/ 997744 h 1090613"/>
              <a:gd name="connsiteX25" fmla="*/ 809625 w 823913"/>
              <a:gd name="connsiteY25" fmla="*/ 1031081 h 1090613"/>
              <a:gd name="connsiteX26" fmla="*/ 792957 w 823913"/>
              <a:gd name="connsiteY26" fmla="*/ 1059656 h 1090613"/>
              <a:gd name="connsiteX27" fmla="*/ 766763 w 823913"/>
              <a:gd name="connsiteY27" fmla="*/ 1083469 h 1090613"/>
              <a:gd name="connsiteX28" fmla="*/ 735807 w 823913"/>
              <a:gd name="connsiteY28" fmla="*/ 1090613 h 1090613"/>
              <a:gd name="connsiteX29" fmla="*/ 709613 w 823913"/>
              <a:gd name="connsiteY29" fmla="*/ 1090613 h 1090613"/>
              <a:gd name="connsiteX30" fmla="*/ 681038 w 823913"/>
              <a:gd name="connsiteY30" fmla="*/ 1083469 h 1090613"/>
              <a:gd name="connsiteX31" fmla="*/ 661988 w 823913"/>
              <a:gd name="connsiteY31" fmla="*/ 1069181 h 1090613"/>
              <a:gd name="connsiteX32" fmla="*/ 631032 w 823913"/>
              <a:gd name="connsiteY32" fmla="*/ 1035844 h 1090613"/>
              <a:gd name="connsiteX33" fmla="*/ 597694 w 823913"/>
              <a:gd name="connsiteY33" fmla="*/ 978694 h 1090613"/>
              <a:gd name="connsiteX34" fmla="*/ 566738 w 823913"/>
              <a:gd name="connsiteY34" fmla="*/ 897731 h 1090613"/>
              <a:gd name="connsiteX35" fmla="*/ 526257 w 823913"/>
              <a:gd name="connsiteY35" fmla="*/ 766763 h 10906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3913" h="1090613">
                <a:moveTo>
                  <a:pt x="526257" y="766763"/>
                </a:moveTo>
                <a:lnTo>
                  <a:pt x="459582" y="628650"/>
                </a:lnTo>
                <a:lnTo>
                  <a:pt x="390525" y="511969"/>
                </a:lnTo>
                <a:lnTo>
                  <a:pt x="302419" y="390525"/>
                </a:lnTo>
                <a:lnTo>
                  <a:pt x="207169" y="269081"/>
                </a:lnTo>
                <a:lnTo>
                  <a:pt x="114300" y="164306"/>
                </a:lnTo>
                <a:lnTo>
                  <a:pt x="19050" y="66675"/>
                </a:lnTo>
                <a:lnTo>
                  <a:pt x="2382" y="45244"/>
                </a:lnTo>
                <a:lnTo>
                  <a:pt x="0" y="21431"/>
                </a:lnTo>
                <a:lnTo>
                  <a:pt x="4763" y="7144"/>
                </a:lnTo>
                <a:lnTo>
                  <a:pt x="16669" y="0"/>
                </a:lnTo>
                <a:lnTo>
                  <a:pt x="40482" y="0"/>
                </a:lnTo>
                <a:lnTo>
                  <a:pt x="80963" y="28575"/>
                </a:lnTo>
                <a:lnTo>
                  <a:pt x="223838" y="119063"/>
                </a:lnTo>
                <a:lnTo>
                  <a:pt x="369094" y="223838"/>
                </a:lnTo>
                <a:lnTo>
                  <a:pt x="483394" y="309563"/>
                </a:lnTo>
                <a:lnTo>
                  <a:pt x="590550" y="397669"/>
                </a:lnTo>
                <a:lnTo>
                  <a:pt x="659607" y="469106"/>
                </a:lnTo>
                <a:lnTo>
                  <a:pt x="719138" y="545306"/>
                </a:lnTo>
                <a:lnTo>
                  <a:pt x="750094" y="595313"/>
                </a:lnTo>
                <a:lnTo>
                  <a:pt x="785813" y="676275"/>
                </a:lnTo>
                <a:lnTo>
                  <a:pt x="809625" y="757238"/>
                </a:lnTo>
                <a:lnTo>
                  <a:pt x="821532" y="857250"/>
                </a:lnTo>
                <a:cubicBezTo>
                  <a:pt x="822326" y="887413"/>
                  <a:pt x="823119" y="917575"/>
                  <a:pt x="823913" y="947738"/>
                </a:cubicBezTo>
                <a:lnTo>
                  <a:pt x="819150" y="997744"/>
                </a:lnTo>
                <a:lnTo>
                  <a:pt x="809625" y="1031081"/>
                </a:lnTo>
                <a:lnTo>
                  <a:pt x="792957" y="1059656"/>
                </a:lnTo>
                <a:lnTo>
                  <a:pt x="766763" y="1083469"/>
                </a:lnTo>
                <a:lnTo>
                  <a:pt x="735807" y="1090613"/>
                </a:lnTo>
                <a:lnTo>
                  <a:pt x="709613" y="1090613"/>
                </a:lnTo>
                <a:lnTo>
                  <a:pt x="681038" y="1083469"/>
                </a:lnTo>
                <a:lnTo>
                  <a:pt x="661988" y="1069181"/>
                </a:lnTo>
                <a:lnTo>
                  <a:pt x="631032" y="1035844"/>
                </a:lnTo>
                <a:lnTo>
                  <a:pt x="597694" y="978694"/>
                </a:lnTo>
                <a:lnTo>
                  <a:pt x="566738" y="897731"/>
                </a:lnTo>
                <a:lnTo>
                  <a:pt x="526257" y="76676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BFD2A43-E51B-42E0-AD45-448107BE06CC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554163"/>
            <a:ext cx="4332288" cy="4424362"/>
            <a:chOff x="3000375" y="1681163"/>
            <a:chExt cx="4332288" cy="4424362"/>
          </a:xfrm>
        </p:grpSpPr>
        <p:sp>
          <p:nvSpPr>
            <p:cNvPr id="15" name="フリーフォーム 6">
              <a:extLst>
                <a:ext uri="{FF2B5EF4-FFF2-40B4-BE49-F238E27FC236}">
                  <a16:creationId xmlns:a16="http://schemas.microsoft.com/office/drawing/2014/main" id="{74369F55-CC39-4124-90B8-04B8DC81F633}"/>
                </a:ext>
              </a:extLst>
            </p:cNvPr>
            <p:cNvSpPr/>
            <p:nvPr/>
          </p:nvSpPr>
          <p:spPr>
            <a:xfrm>
              <a:off x="4189413" y="2506663"/>
              <a:ext cx="1758950" cy="407987"/>
            </a:xfrm>
            <a:custGeom>
              <a:avLst/>
              <a:gdLst>
                <a:gd name="connsiteX0" fmla="*/ 1238250 w 1759744"/>
                <a:gd name="connsiteY0" fmla="*/ 250032 h 407194"/>
                <a:gd name="connsiteX1" fmla="*/ 947737 w 1759744"/>
                <a:gd name="connsiteY1" fmla="*/ 271463 h 407194"/>
                <a:gd name="connsiteX2" fmla="*/ 738187 w 1759744"/>
                <a:gd name="connsiteY2" fmla="*/ 304800 h 407194"/>
                <a:gd name="connsiteX3" fmla="*/ 576262 w 1759744"/>
                <a:gd name="connsiteY3" fmla="*/ 350044 h 407194"/>
                <a:gd name="connsiteX4" fmla="*/ 388144 w 1759744"/>
                <a:gd name="connsiteY4" fmla="*/ 397669 h 407194"/>
                <a:gd name="connsiteX5" fmla="*/ 347662 w 1759744"/>
                <a:gd name="connsiteY5" fmla="*/ 404813 h 407194"/>
                <a:gd name="connsiteX6" fmla="*/ 307181 w 1759744"/>
                <a:gd name="connsiteY6" fmla="*/ 407194 h 407194"/>
                <a:gd name="connsiteX7" fmla="*/ 269081 w 1759744"/>
                <a:gd name="connsiteY7" fmla="*/ 400050 h 407194"/>
                <a:gd name="connsiteX8" fmla="*/ 226219 w 1759744"/>
                <a:gd name="connsiteY8" fmla="*/ 385763 h 407194"/>
                <a:gd name="connsiteX9" fmla="*/ 164306 w 1759744"/>
                <a:gd name="connsiteY9" fmla="*/ 352425 h 407194"/>
                <a:gd name="connsiteX10" fmla="*/ 92869 w 1759744"/>
                <a:gd name="connsiteY10" fmla="*/ 302419 h 407194"/>
                <a:gd name="connsiteX11" fmla="*/ 35719 w 1759744"/>
                <a:gd name="connsiteY11" fmla="*/ 254794 h 407194"/>
                <a:gd name="connsiteX12" fmla="*/ 11906 w 1759744"/>
                <a:gd name="connsiteY12" fmla="*/ 233363 h 407194"/>
                <a:gd name="connsiteX13" fmla="*/ 0 w 1759744"/>
                <a:gd name="connsiteY13" fmla="*/ 207169 h 407194"/>
                <a:gd name="connsiteX14" fmla="*/ 0 w 1759744"/>
                <a:gd name="connsiteY14" fmla="*/ 185738 h 407194"/>
                <a:gd name="connsiteX15" fmla="*/ 4762 w 1759744"/>
                <a:gd name="connsiteY15" fmla="*/ 171450 h 407194"/>
                <a:gd name="connsiteX16" fmla="*/ 19050 w 1759744"/>
                <a:gd name="connsiteY16" fmla="*/ 164307 h 407194"/>
                <a:gd name="connsiteX17" fmla="*/ 33337 w 1759744"/>
                <a:gd name="connsiteY17" fmla="*/ 164307 h 407194"/>
                <a:gd name="connsiteX18" fmla="*/ 57150 w 1759744"/>
                <a:gd name="connsiteY18" fmla="*/ 173832 h 407194"/>
                <a:gd name="connsiteX19" fmla="*/ 95250 w 1759744"/>
                <a:gd name="connsiteY19" fmla="*/ 190500 h 407194"/>
                <a:gd name="connsiteX20" fmla="*/ 138112 w 1759744"/>
                <a:gd name="connsiteY20" fmla="*/ 204788 h 407194"/>
                <a:gd name="connsiteX21" fmla="*/ 200025 w 1759744"/>
                <a:gd name="connsiteY21" fmla="*/ 216694 h 407194"/>
                <a:gd name="connsiteX22" fmla="*/ 250031 w 1759744"/>
                <a:gd name="connsiteY22" fmla="*/ 223838 h 407194"/>
                <a:gd name="connsiteX23" fmla="*/ 295275 w 1759744"/>
                <a:gd name="connsiteY23" fmla="*/ 228600 h 407194"/>
                <a:gd name="connsiteX24" fmla="*/ 338137 w 1759744"/>
                <a:gd name="connsiteY24" fmla="*/ 223838 h 407194"/>
                <a:gd name="connsiteX25" fmla="*/ 800100 w 1759744"/>
                <a:gd name="connsiteY25" fmla="*/ 154782 h 407194"/>
                <a:gd name="connsiteX26" fmla="*/ 997744 w 1759744"/>
                <a:gd name="connsiteY26" fmla="*/ 119063 h 407194"/>
                <a:gd name="connsiteX27" fmla="*/ 1212056 w 1759744"/>
                <a:gd name="connsiteY27" fmla="*/ 76200 h 407194"/>
                <a:gd name="connsiteX28" fmla="*/ 1402556 w 1759744"/>
                <a:gd name="connsiteY28" fmla="*/ 33338 h 407194"/>
                <a:gd name="connsiteX29" fmla="*/ 1495425 w 1759744"/>
                <a:gd name="connsiteY29" fmla="*/ 0 h 407194"/>
                <a:gd name="connsiteX30" fmla="*/ 1564481 w 1759744"/>
                <a:gd name="connsiteY30" fmla="*/ 21432 h 407194"/>
                <a:gd name="connsiteX31" fmla="*/ 1626394 w 1759744"/>
                <a:gd name="connsiteY31" fmla="*/ 45244 h 407194"/>
                <a:gd name="connsiteX32" fmla="*/ 1693069 w 1759744"/>
                <a:gd name="connsiteY32" fmla="*/ 71438 h 407194"/>
                <a:gd name="connsiteX33" fmla="*/ 1735931 w 1759744"/>
                <a:gd name="connsiteY33" fmla="*/ 88107 h 407194"/>
                <a:gd name="connsiteX34" fmla="*/ 1750219 w 1759744"/>
                <a:gd name="connsiteY34" fmla="*/ 102394 h 407194"/>
                <a:gd name="connsiteX35" fmla="*/ 1757362 w 1759744"/>
                <a:gd name="connsiteY35" fmla="*/ 116682 h 407194"/>
                <a:gd name="connsiteX36" fmla="*/ 1759744 w 1759744"/>
                <a:gd name="connsiteY36" fmla="*/ 140494 h 407194"/>
                <a:gd name="connsiteX37" fmla="*/ 1754981 w 1759744"/>
                <a:gd name="connsiteY37" fmla="*/ 169069 h 407194"/>
                <a:gd name="connsiteX38" fmla="*/ 1740694 w 1759744"/>
                <a:gd name="connsiteY38" fmla="*/ 192882 h 407194"/>
                <a:gd name="connsiteX39" fmla="*/ 1716881 w 1759744"/>
                <a:gd name="connsiteY39" fmla="*/ 204788 h 407194"/>
                <a:gd name="connsiteX40" fmla="*/ 1545431 w 1759744"/>
                <a:gd name="connsiteY40" fmla="*/ 223838 h 407194"/>
                <a:gd name="connsiteX41" fmla="*/ 1238250 w 1759744"/>
                <a:gd name="connsiteY41" fmla="*/ 250032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9744" h="407194">
                  <a:moveTo>
                    <a:pt x="1238250" y="250032"/>
                  </a:moveTo>
                  <a:lnTo>
                    <a:pt x="947737" y="271463"/>
                  </a:lnTo>
                  <a:lnTo>
                    <a:pt x="738187" y="304800"/>
                  </a:lnTo>
                  <a:lnTo>
                    <a:pt x="576262" y="350044"/>
                  </a:lnTo>
                  <a:lnTo>
                    <a:pt x="388144" y="397669"/>
                  </a:lnTo>
                  <a:lnTo>
                    <a:pt x="347662" y="404813"/>
                  </a:lnTo>
                  <a:lnTo>
                    <a:pt x="307181" y="407194"/>
                  </a:lnTo>
                  <a:lnTo>
                    <a:pt x="269081" y="400050"/>
                  </a:lnTo>
                  <a:lnTo>
                    <a:pt x="226219" y="385763"/>
                  </a:lnTo>
                  <a:lnTo>
                    <a:pt x="164306" y="352425"/>
                  </a:lnTo>
                  <a:lnTo>
                    <a:pt x="92869" y="302419"/>
                  </a:lnTo>
                  <a:lnTo>
                    <a:pt x="35719" y="254794"/>
                  </a:lnTo>
                  <a:lnTo>
                    <a:pt x="11906" y="233363"/>
                  </a:lnTo>
                  <a:lnTo>
                    <a:pt x="0" y="207169"/>
                  </a:lnTo>
                  <a:lnTo>
                    <a:pt x="0" y="185738"/>
                  </a:lnTo>
                  <a:lnTo>
                    <a:pt x="4762" y="171450"/>
                  </a:lnTo>
                  <a:lnTo>
                    <a:pt x="19050" y="164307"/>
                  </a:lnTo>
                  <a:lnTo>
                    <a:pt x="33337" y="164307"/>
                  </a:lnTo>
                  <a:lnTo>
                    <a:pt x="57150" y="173832"/>
                  </a:lnTo>
                  <a:lnTo>
                    <a:pt x="95250" y="190500"/>
                  </a:lnTo>
                  <a:lnTo>
                    <a:pt x="138112" y="204788"/>
                  </a:lnTo>
                  <a:lnTo>
                    <a:pt x="200025" y="216694"/>
                  </a:lnTo>
                  <a:lnTo>
                    <a:pt x="250031" y="223838"/>
                  </a:lnTo>
                  <a:lnTo>
                    <a:pt x="295275" y="228600"/>
                  </a:lnTo>
                  <a:lnTo>
                    <a:pt x="338137" y="223838"/>
                  </a:lnTo>
                  <a:lnTo>
                    <a:pt x="800100" y="154782"/>
                  </a:lnTo>
                  <a:lnTo>
                    <a:pt x="997744" y="119063"/>
                  </a:lnTo>
                  <a:lnTo>
                    <a:pt x="1212056" y="76200"/>
                  </a:lnTo>
                  <a:lnTo>
                    <a:pt x="1402556" y="33338"/>
                  </a:lnTo>
                  <a:lnTo>
                    <a:pt x="1495425" y="0"/>
                  </a:lnTo>
                  <a:lnTo>
                    <a:pt x="1564481" y="21432"/>
                  </a:lnTo>
                  <a:lnTo>
                    <a:pt x="1626394" y="45244"/>
                  </a:lnTo>
                  <a:lnTo>
                    <a:pt x="1693069" y="71438"/>
                  </a:lnTo>
                  <a:lnTo>
                    <a:pt x="1735931" y="88107"/>
                  </a:lnTo>
                  <a:lnTo>
                    <a:pt x="1750219" y="102394"/>
                  </a:lnTo>
                  <a:lnTo>
                    <a:pt x="1757362" y="116682"/>
                  </a:lnTo>
                  <a:lnTo>
                    <a:pt x="1759744" y="140494"/>
                  </a:lnTo>
                  <a:lnTo>
                    <a:pt x="1754981" y="169069"/>
                  </a:lnTo>
                  <a:lnTo>
                    <a:pt x="1740694" y="192882"/>
                  </a:lnTo>
                  <a:lnTo>
                    <a:pt x="1716881" y="204788"/>
                  </a:lnTo>
                  <a:lnTo>
                    <a:pt x="1545431" y="223838"/>
                  </a:lnTo>
                  <a:lnTo>
                    <a:pt x="1238250" y="250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9">
              <a:extLst>
                <a:ext uri="{FF2B5EF4-FFF2-40B4-BE49-F238E27FC236}">
                  <a16:creationId xmlns:a16="http://schemas.microsoft.com/office/drawing/2014/main" id="{B43C472B-5D7A-4980-8DC7-A9382695F135}"/>
                </a:ext>
              </a:extLst>
            </p:cNvPr>
            <p:cNvSpPr/>
            <p:nvPr/>
          </p:nvSpPr>
          <p:spPr>
            <a:xfrm>
              <a:off x="3630613" y="1779588"/>
              <a:ext cx="404812" cy="2725737"/>
            </a:xfrm>
            <a:custGeom>
              <a:avLst/>
              <a:gdLst>
                <a:gd name="connsiteX0" fmla="*/ 137690 w 406008"/>
                <a:gd name="connsiteY0" fmla="*/ 1684050 h 2725548"/>
                <a:gd name="connsiteX1" fmla="*/ 151812 w 406008"/>
                <a:gd name="connsiteY1" fmla="*/ 1023846 h 2725548"/>
                <a:gd name="connsiteX2" fmla="*/ 151812 w 406008"/>
                <a:gd name="connsiteY2" fmla="*/ 568411 h 2725548"/>
                <a:gd name="connsiteX3" fmla="*/ 148281 w 406008"/>
                <a:gd name="connsiteY3" fmla="*/ 300093 h 2725548"/>
                <a:gd name="connsiteX4" fmla="*/ 130629 w 406008"/>
                <a:gd name="connsiteY4" fmla="*/ 236544 h 2725548"/>
                <a:gd name="connsiteX5" fmla="*/ 109446 w 406008"/>
                <a:gd name="connsiteY5" fmla="*/ 183586 h 2725548"/>
                <a:gd name="connsiteX6" fmla="*/ 70610 w 406008"/>
                <a:gd name="connsiteY6" fmla="*/ 120037 h 2725548"/>
                <a:gd name="connsiteX7" fmla="*/ 38836 w 406008"/>
                <a:gd name="connsiteY7" fmla="*/ 84732 h 2725548"/>
                <a:gd name="connsiteX8" fmla="*/ 17653 w 406008"/>
                <a:gd name="connsiteY8" fmla="*/ 63549 h 2725548"/>
                <a:gd name="connsiteX9" fmla="*/ 7061 w 406008"/>
                <a:gd name="connsiteY9" fmla="*/ 42366 h 2725548"/>
                <a:gd name="connsiteX10" fmla="*/ 0 w 406008"/>
                <a:gd name="connsiteY10" fmla="*/ 21183 h 2725548"/>
                <a:gd name="connsiteX11" fmla="*/ 3531 w 406008"/>
                <a:gd name="connsiteY11" fmla="*/ 3531 h 2725548"/>
                <a:gd name="connsiteX12" fmla="*/ 14122 w 406008"/>
                <a:gd name="connsiteY12" fmla="*/ 0 h 2725548"/>
                <a:gd name="connsiteX13" fmla="*/ 38836 w 406008"/>
                <a:gd name="connsiteY13" fmla="*/ 3531 h 2725548"/>
                <a:gd name="connsiteX14" fmla="*/ 81202 w 406008"/>
                <a:gd name="connsiteY14" fmla="*/ 17653 h 2725548"/>
                <a:gd name="connsiteX15" fmla="*/ 155342 w 406008"/>
                <a:gd name="connsiteY15" fmla="*/ 42366 h 2725548"/>
                <a:gd name="connsiteX16" fmla="*/ 225953 w 406008"/>
                <a:gd name="connsiteY16" fmla="*/ 70610 h 2725548"/>
                <a:gd name="connsiteX17" fmla="*/ 307154 w 406008"/>
                <a:gd name="connsiteY17" fmla="*/ 120037 h 2725548"/>
                <a:gd name="connsiteX18" fmla="*/ 406008 w 406008"/>
                <a:gd name="connsiteY18" fmla="*/ 194178 h 2725548"/>
                <a:gd name="connsiteX19" fmla="*/ 374234 w 406008"/>
                <a:gd name="connsiteY19" fmla="*/ 321276 h 2725548"/>
                <a:gd name="connsiteX20" fmla="*/ 374234 w 406008"/>
                <a:gd name="connsiteY20" fmla="*/ 621369 h 2725548"/>
                <a:gd name="connsiteX21" fmla="*/ 377764 w 406008"/>
                <a:gd name="connsiteY21" fmla="*/ 985010 h 2725548"/>
                <a:gd name="connsiteX22" fmla="*/ 374234 w 406008"/>
                <a:gd name="connsiteY22" fmla="*/ 1493403 h 2725548"/>
                <a:gd name="connsiteX23" fmla="*/ 374234 w 406008"/>
                <a:gd name="connsiteY23" fmla="*/ 1878227 h 2725548"/>
                <a:gd name="connsiteX24" fmla="*/ 374234 w 406008"/>
                <a:gd name="connsiteY24" fmla="*/ 2174790 h 2725548"/>
                <a:gd name="connsiteX25" fmla="*/ 374234 w 406008"/>
                <a:gd name="connsiteY25" fmla="*/ 2365437 h 2725548"/>
                <a:gd name="connsiteX26" fmla="*/ 374234 w 406008"/>
                <a:gd name="connsiteY26" fmla="*/ 2481943 h 2725548"/>
                <a:gd name="connsiteX27" fmla="*/ 363642 w 406008"/>
                <a:gd name="connsiteY27" fmla="*/ 2545492 h 2725548"/>
                <a:gd name="connsiteX28" fmla="*/ 328337 w 406008"/>
                <a:gd name="connsiteY28" fmla="*/ 2637285 h 2725548"/>
                <a:gd name="connsiteX29" fmla="*/ 289502 w 406008"/>
                <a:gd name="connsiteY29" fmla="*/ 2700834 h 2725548"/>
                <a:gd name="connsiteX30" fmla="*/ 261258 w 406008"/>
                <a:gd name="connsiteY30" fmla="*/ 2722017 h 2725548"/>
                <a:gd name="connsiteX31" fmla="*/ 240075 w 406008"/>
                <a:gd name="connsiteY31" fmla="*/ 2725548 h 2725548"/>
                <a:gd name="connsiteX32" fmla="*/ 211831 w 406008"/>
                <a:gd name="connsiteY32" fmla="*/ 2711426 h 2725548"/>
                <a:gd name="connsiteX33" fmla="*/ 187117 w 406008"/>
                <a:gd name="connsiteY33" fmla="*/ 2679651 h 2725548"/>
                <a:gd name="connsiteX34" fmla="*/ 155342 w 406008"/>
                <a:gd name="connsiteY34" fmla="*/ 2601980 h 2725548"/>
                <a:gd name="connsiteX35" fmla="*/ 130629 w 406008"/>
                <a:gd name="connsiteY35" fmla="*/ 2527840 h 2725548"/>
                <a:gd name="connsiteX36" fmla="*/ 116507 w 406008"/>
                <a:gd name="connsiteY36" fmla="*/ 2421925 h 2725548"/>
                <a:gd name="connsiteX37" fmla="*/ 105915 w 406008"/>
                <a:gd name="connsiteY37" fmla="*/ 2326601 h 2725548"/>
                <a:gd name="connsiteX38" fmla="*/ 109446 w 406008"/>
                <a:gd name="connsiteY38" fmla="*/ 2195973 h 2725548"/>
                <a:gd name="connsiteX39" fmla="*/ 123568 w 406008"/>
                <a:gd name="connsiteY39" fmla="*/ 2058283 h 2725548"/>
                <a:gd name="connsiteX40" fmla="*/ 137690 w 406008"/>
                <a:gd name="connsiteY40" fmla="*/ 1684050 h 272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008" h="2725548">
                  <a:moveTo>
                    <a:pt x="137690" y="1684050"/>
                  </a:moveTo>
                  <a:lnTo>
                    <a:pt x="151812" y="1023846"/>
                  </a:lnTo>
                  <a:lnTo>
                    <a:pt x="151812" y="568411"/>
                  </a:lnTo>
                  <a:lnTo>
                    <a:pt x="148281" y="300093"/>
                  </a:lnTo>
                  <a:lnTo>
                    <a:pt x="130629" y="236544"/>
                  </a:lnTo>
                  <a:lnTo>
                    <a:pt x="109446" y="183586"/>
                  </a:lnTo>
                  <a:lnTo>
                    <a:pt x="70610" y="120037"/>
                  </a:lnTo>
                  <a:lnTo>
                    <a:pt x="38836" y="84732"/>
                  </a:lnTo>
                  <a:lnTo>
                    <a:pt x="17653" y="63549"/>
                  </a:lnTo>
                  <a:lnTo>
                    <a:pt x="7061" y="42366"/>
                  </a:lnTo>
                  <a:lnTo>
                    <a:pt x="0" y="21183"/>
                  </a:lnTo>
                  <a:lnTo>
                    <a:pt x="3531" y="3531"/>
                  </a:lnTo>
                  <a:lnTo>
                    <a:pt x="14122" y="0"/>
                  </a:lnTo>
                  <a:lnTo>
                    <a:pt x="38836" y="3531"/>
                  </a:lnTo>
                  <a:lnTo>
                    <a:pt x="81202" y="17653"/>
                  </a:lnTo>
                  <a:lnTo>
                    <a:pt x="155342" y="42366"/>
                  </a:lnTo>
                  <a:lnTo>
                    <a:pt x="225953" y="70610"/>
                  </a:lnTo>
                  <a:lnTo>
                    <a:pt x="307154" y="120037"/>
                  </a:lnTo>
                  <a:lnTo>
                    <a:pt x="406008" y="194178"/>
                  </a:lnTo>
                  <a:lnTo>
                    <a:pt x="374234" y="321276"/>
                  </a:lnTo>
                  <a:lnTo>
                    <a:pt x="374234" y="621369"/>
                  </a:lnTo>
                  <a:cubicBezTo>
                    <a:pt x="375411" y="742583"/>
                    <a:pt x="376587" y="863796"/>
                    <a:pt x="377764" y="985010"/>
                  </a:cubicBezTo>
                  <a:cubicBezTo>
                    <a:pt x="376587" y="1154474"/>
                    <a:pt x="375411" y="1323939"/>
                    <a:pt x="374234" y="1493403"/>
                  </a:cubicBezTo>
                  <a:lnTo>
                    <a:pt x="374234" y="1878227"/>
                  </a:lnTo>
                  <a:lnTo>
                    <a:pt x="374234" y="2174790"/>
                  </a:lnTo>
                  <a:lnTo>
                    <a:pt x="374234" y="2365437"/>
                  </a:lnTo>
                  <a:lnTo>
                    <a:pt x="374234" y="2481943"/>
                  </a:lnTo>
                  <a:lnTo>
                    <a:pt x="363642" y="2545492"/>
                  </a:lnTo>
                  <a:lnTo>
                    <a:pt x="328337" y="2637285"/>
                  </a:lnTo>
                  <a:lnTo>
                    <a:pt x="289502" y="2700834"/>
                  </a:lnTo>
                  <a:lnTo>
                    <a:pt x="261258" y="2722017"/>
                  </a:lnTo>
                  <a:lnTo>
                    <a:pt x="240075" y="2725548"/>
                  </a:lnTo>
                  <a:lnTo>
                    <a:pt x="211831" y="2711426"/>
                  </a:lnTo>
                  <a:lnTo>
                    <a:pt x="187117" y="2679651"/>
                  </a:lnTo>
                  <a:lnTo>
                    <a:pt x="155342" y="2601980"/>
                  </a:lnTo>
                  <a:lnTo>
                    <a:pt x="130629" y="2527840"/>
                  </a:lnTo>
                  <a:lnTo>
                    <a:pt x="116507" y="2421925"/>
                  </a:lnTo>
                  <a:lnTo>
                    <a:pt x="105915" y="2326601"/>
                  </a:lnTo>
                  <a:lnTo>
                    <a:pt x="109446" y="2195973"/>
                  </a:lnTo>
                  <a:lnTo>
                    <a:pt x="123568" y="2058283"/>
                  </a:lnTo>
                  <a:lnTo>
                    <a:pt x="137690" y="1684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0">
              <a:extLst>
                <a:ext uri="{FF2B5EF4-FFF2-40B4-BE49-F238E27FC236}">
                  <a16:creationId xmlns:a16="http://schemas.microsoft.com/office/drawing/2014/main" id="{A4E146DF-86F4-4A16-AEA8-FA12A7CEC6A4}"/>
                </a:ext>
              </a:extLst>
            </p:cNvPr>
            <p:cNvSpPr/>
            <p:nvPr/>
          </p:nvSpPr>
          <p:spPr>
            <a:xfrm>
              <a:off x="3905250" y="1681163"/>
              <a:ext cx="2651125" cy="2662237"/>
            </a:xfrm>
            <a:custGeom>
              <a:avLst/>
              <a:gdLst>
                <a:gd name="connsiteX0" fmla="*/ 1037967 w 2651407"/>
                <a:gd name="connsiteY0" fmla="*/ 370703 h 2661999"/>
                <a:gd name="connsiteX1" fmla="*/ 331867 w 2651407"/>
                <a:gd name="connsiteY1" fmla="*/ 448374 h 2661999"/>
                <a:gd name="connsiteX2" fmla="*/ 28244 w 2651407"/>
                <a:gd name="connsiteY2" fmla="*/ 448374 h 2661999"/>
                <a:gd name="connsiteX3" fmla="*/ 0 w 2651407"/>
                <a:gd name="connsiteY3" fmla="*/ 271849 h 2661999"/>
                <a:gd name="connsiteX4" fmla="*/ 402477 w 2651407"/>
                <a:gd name="connsiteY4" fmla="*/ 254196 h 2661999"/>
                <a:gd name="connsiteX5" fmla="*/ 900278 w 2651407"/>
                <a:gd name="connsiteY5" fmla="*/ 222422 h 2661999"/>
                <a:gd name="connsiteX6" fmla="*/ 1387487 w 2651407"/>
                <a:gd name="connsiteY6" fmla="*/ 176525 h 2661999"/>
                <a:gd name="connsiteX7" fmla="*/ 1874696 w 2651407"/>
                <a:gd name="connsiteY7" fmla="*/ 112976 h 2661999"/>
                <a:gd name="connsiteX8" fmla="*/ 2121831 w 2651407"/>
                <a:gd name="connsiteY8" fmla="*/ 70610 h 2661999"/>
                <a:gd name="connsiteX9" fmla="*/ 2203033 w 2651407"/>
                <a:gd name="connsiteY9" fmla="*/ 45897 h 2661999"/>
                <a:gd name="connsiteX10" fmla="*/ 2330131 w 2651407"/>
                <a:gd name="connsiteY10" fmla="*/ 0 h 2661999"/>
                <a:gd name="connsiteX11" fmla="*/ 2383088 w 2651407"/>
                <a:gd name="connsiteY11" fmla="*/ 31775 h 2661999"/>
                <a:gd name="connsiteX12" fmla="*/ 2460759 w 2651407"/>
                <a:gd name="connsiteY12" fmla="*/ 95324 h 2661999"/>
                <a:gd name="connsiteX13" fmla="*/ 2566674 w 2651407"/>
                <a:gd name="connsiteY13" fmla="*/ 194178 h 2661999"/>
                <a:gd name="connsiteX14" fmla="*/ 2623162 w 2651407"/>
                <a:gd name="connsiteY14" fmla="*/ 243605 h 2661999"/>
                <a:gd name="connsiteX15" fmla="*/ 2644345 w 2651407"/>
                <a:gd name="connsiteY15" fmla="*/ 271849 h 2661999"/>
                <a:gd name="connsiteX16" fmla="*/ 2651407 w 2651407"/>
                <a:gd name="connsiteY16" fmla="*/ 289501 h 2661999"/>
                <a:gd name="connsiteX17" fmla="*/ 2651407 w 2651407"/>
                <a:gd name="connsiteY17" fmla="*/ 324807 h 2661999"/>
                <a:gd name="connsiteX18" fmla="*/ 2623162 w 2651407"/>
                <a:gd name="connsiteY18" fmla="*/ 374234 h 2661999"/>
                <a:gd name="connsiteX19" fmla="*/ 2594918 w 2651407"/>
                <a:gd name="connsiteY19" fmla="*/ 413069 h 2661999"/>
                <a:gd name="connsiteX20" fmla="*/ 2577266 w 2651407"/>
                <a:gd name="connsiteY20" fmla="*/ 734345 h 2661999"/>
                <a:gd name="connsiteX21" fmla="*/ 2570205 w 2651407"/>
                <a:gd name="connsiteY21" fmla="*/ 1274512 h 2661999"/>
                <a:gd name="connsiteX22" fmla="*/ 2563144 w 2651407"/>
                <a:gd name="connsiteY22" fmla="*/ 1768782 h 2661999"/>
                <a:gd name="connsiteX23" fmla="*/ 2559613 w 2651407"/>
                <a:gd name="connsiteY23" fmla="*/ 2192442 h 2661999"/>
                <a:gd name="connsiteX24" fmla="*/ 2556083 w 2651407"/>
                <a:gd name="connsiteY24" fmla="*/ 2460760 h 2661999"/>
                <a:gd name="connsiteX25" fmla="*/ 2545491 w 2651407"/>
                <a:gd name="connsiteY25" fmla="*/ 2520779 h 2661999"/>
                <a:gd name="connsiteX26" fmla="*/ 2524308 w 2651407"/>
                <a:gd name="connsiteY26" fmla="*/ 2570206 h 2661999"/>
                <a:gd name="connsiteX27" fmla="*/ 2496064 w 2651407"/>
                <a:gd name="connsiteY27" fmla="*/ 2619633 h 2661999"/>
                <a:gd name="connsiteX28" fmla="*/ 2467820 w 2651407"/>
                <a:gd name="connsiteY28" fmla="*/ 2647877 h 2661999"/>
                <a:gd name="connsiteX29" fmla="*/ 2439576 w 2651407"/>
                <a:gd name="connsiteY29" fmla="*/ 2658468 h 2661999"/>
                <a:gd name="connsiteX30" fmla="*/ 2421924 w 2651407"/>
                <a:gd name="connsiteY30" fmla="*/ 2661999 h 2661999"/>
                <a:gd name="connsiteX31" fmla="*/ 2400741 w 2651407"/>
                <a:gd name="connsiteY31" fmla="*/ 2661999 h 2661999"/>
                <a:gd name="connsiteX32" fmla="*/ 2372497 w 2651407"/>
                <a:gd name="connsiteY32" fmla="*/ 2644346 h 2661999"/>
                <a:gd name="connsiteX33" fmla="*/ 2333661 w 2651407"/>
                <a:gd name="connsiteY33" fmla="*/ 2612572 h 2661999"/>
                <a:gd name="connsiteX34" fmla="*/ 2287765 w 2651407"/>
                <a:gd name="connsiteY34" fmla="*/ 2563145 h 2661999"/>
                <a:gd name="connsiteX35" fmla="*/ 2259521 w 2651407"/>
                <a:gd name="connsiteY35" fmla="*/ 2517248 h 2661999"/>
                <a:gd name="connsiteX36" fmla="*/ 2308948 w 2651407"/>
                <a:gd name="connsiteY36" fmla="*/ 2308949 h 2661999"/>
                <a:gd name="connsiteX37" fmla="*/ 2319539 w 2651407"/>
                <a:gd name="connsiteY37" fmla="*/ 1369835 h 2661999"/>
                <a:gd name="connsiteX38" fmla="*/ 2330131 w 2651407"/>
                <a:gd name="connsiteY38" fmla="*/ 497801 h 2661999"/>
                <a:gd name="connsiteX39" fmla="*/ 2330131 w 2651407"/>
                <a:gd name="connsiteY39" fmla="*/ 345990 h 2661999"/>
                <a:gd name="connsiteX40" fmla="*/ 2326600 w 2651407"/>
                <a:gd name="connsiteY40" fmla="*/ 300093 h 2661999"/>
                <a:gd name="connsiteX41" fmla="*/ 2316009 w 2651407"/>
                <a:gd name="connsiteY41" fmla="*/ 278910 h 2661999"/>
                <a:gd name="connsiteX42" fmla="*/ 2301887 w 2651407"/>
                <a:gd name="connsiteY42" fmla="*/ 264788 h 2661999"/>
                <a:gd name="connsiteX43" fmla="*/ 2252460 w 2651407"/>
                <a:gd name="connsiteY43" fmla="*/ 247135 h 2661999"/>
                <a:gd name="connsiteX44" fmla="*/ 2044160 w 2651407"/>
                <a:gd name="connsiteY44" fmla="*/ 264788 h 2661999"/>
                <a:gd name="connsiteX45" fmla="*/ 1549890 w 2651407"/>
                <a:gd name="connsiteY45" fmla="*/ 317746 h 2661999"/>
                <a:gd name="connsiteX46" fmla="*/ 1037967 w 2651407"/>
                <a:gd name="connsiteY46" fmla="*/ 370703 h 26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51407" h="2661999">
                  <a:moveTo>
                    <a:pt x="1037967" y="370703"/>
                  </a:moveTo>
                  <a:lnTo>
                    <a:pt x="331867" y="448374"/>
                  </a:lnTo>
                  <a:lnTo>
                    <a:pt x="28244" y="448374"/>
                  </a:lnTo>
                  <a:lnTo>
                    <a:pt x="0" y="271849"/>
                  </a:lnTo>
                  <a:lnTo>
                    <a:pt x="402477" y="254196"/>
                  </a:lnTo>
                  <a:lnTo>
                    <a:pt x="900278" y="222422"/>
                  </a:lnTo>
                  <a:lnTo>
                    <a:pt x="1387487" y="176525"/>
                  </a:lnTo>
                  <a:lnTo>
                    <a:pt x="1874696" y="112976"/>
                  </a:lnTo>
                  <a:lnTo>
                    <a:pt x="2121831" y="70610"/>
                  </a:lnTo>
                  <a:lnTo>
                    <a:pt x="2203033" y="45897"/>
                  </a:lnTo>
                  <a:lnTo>
                    <a:pt x="2330131" y="0"/>
                  </a:lnTo>
                  <a:lnTo>
                    <a:pt x="2383088" y="31775"/>
                  </a:lnTo>
                  <a:lnTo>
                    <a:pt x="2460759" y="95324"/>
                  </a:lnTo>
                  <a:lnTo>
                    <a:pt x="2566674" y="194178"/>
                  </a:lnTo>
                  <a:lnTo>
                    <a:pt x="2623162" y="243605"/>
                  </a:lnTo>
                  <a:lnTo>
                    <a:pt x="2644345" y="271849"/>
                  </a:lnTo>
                  <a:lnTo>
                    <a:pt x="2651407" y="289501"/>
                  </a:lnTo>
                  <a:lnTo>
                    <a:pt x="2651407" y="324807"/>
                  </a:lnTo>
                  <a:lnTo>
                    <a:pt x="2623162" y="374234"/>
                  </a:lnTo>
                  <a:lnTo>
                    <a:pt x="2594918" y="413069"/>
                  </a:lnTo>
                  <a:lnTo>
                    <a:pt x="2577266" y="734345"/>
                  </a:lnTo>
                  <a:cubicBezTo>
                    <a:pt x="2574912" y="914401"/>
                    <a:pt x="2572559" y="1094456"/>
                    <a:pt x="2570205" y="1274512"/>
                  </a:cubicBezTo>
                  <a:lnTo>
                    <a:pt x="2563144" y="1768782"/>
                  </a:lnTo>
                  <a:lnTo>
                    <a:pt x="2559613" y="2192442"/>
                  </a:lnTo>
                  <a:cubicBezTo>
                    <a:pt x="2558436" y="2281881"/>
                    <a:pt x="2569028" y="2402507"/>
                    <a:pt x="2556083" y="2460760"/>
                  </a:cubicBezTo>
                  <a:lnTo>
                    <a:pt x="2545491" y="2520779"/>
                  </a:lnTo>
                  <a:lnTo>
                    <a:pt x="2524308" y="2570206"/>
                  </a:lnTo>
                  <a:lnTo>
                    <a:pt x="2496064" y="2619633"/>
                  </a:lnTo>
                  <a:lnTo>
                    <a:pt x="2467820" y="2647877"/>
                  </a:lnTo>
                  <a:lnTo>
                    <a:pt x="2439576" y="2658468"/>
                  </a:lnTo>
                  <a:lnTo>
                    <a:pt x="2421924" y="2661999"/>
                  </a:lnTo>
                  <a:lnTo>
                    <a:pt x="2400741" y="2661999"/>
                  </a:lnTo>
                  <a:lnTo>
                    <a:pt x="2372497" y="2644346"/>
                  </a:lnTo>
                  <a:lnTo>
                    <a:pt x="2333661" y="2612572"/>
                  </a:lnTo>
                  <a:lnTo>
                    <a:pt x="2287765" y="2563145"/>
                  </a:lnTo>
                  <a:lnTo>
                    <a:pt x="2259521" y="2517248"/>
                  </a:lnTo>
                  <a:lnTo>
                    <a:pt x="2308948" y="2308949"/>
                  </a:lnTo>
                  <a:lnTo>
                    <a:pt x="2319539" y="1369835"/>
                  </a:lnTo>
                  <a:lnTo>
                    <a:pt x="2330131" y="497801"/>
                  </a:lnTo>
                  <a:lnTo>
                    <a:pt x="2330131" y="345990"/>
                  </a:lnTo>
                  <a:lnTo>
                    <a:pt x="2326600" y="300093"/>
                  </a:lnTo>
                  <a:lnTo>
                    <a:pt x="2316009" y="278910"/>
                  </a:lnTo>
                  <a:lnTo>
                    <a:pt x="2301887" y="264788"/>
                  </a:lnTo>
                  <a:lnTo>
                    <a:pt x="2252460" y="247135"/>
                  </a:lnTo>
                  <a:lnTo>
                    <a:pt x="2044160" y="264788"/>
                  </a:lnTo>
                  <a:lnTo>
                    <a:pt x="1549890" y="317746"/>
                  </a:lnTo>
                  <a:lnTo>
                    <a:pt x="1037967" y="3707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99D6FFB7-6CB4-4C18-8864-2FBE710E6124}"/>
                </a:ext>
              </a:extLst>
            </p:cNvPr>
            <p:cNvSpPr/>
            <p:nvPr/>
          </p:nvSpPr>
          <p:spPr>
            <a:xfrm>
              <a:off x="4276725" y="2238375"/>
              <a:ext cx="992188" cy="1601788"/>
            </a:xfrm>
            <a:custGeom>
              <a:avLst/>
              <a:gdLst>
                <a:gd name="connsiteX0" fmla="*/ 481013 w 992981"/>
                <a:gd name="connsiteY0" fmla="*/ 1190625 h 1602581"/>
                <a:gd name="connsiteX1" fmla="*/ 283369 w 992981"/>
                <a:gd name="connsiteY1" fmla="*/ 1385888 h 1602581"/>
                <a:gd name="connsiteX2" fmla="*/ 83344 w 992981"/>
                <a:gd name="connsiteY2" fmla="*/ 1569244 h 1602581"/>
                <a:gd name="connsiteX3" fmla="*/ 52388 w 992981"/>
                <a:gd name="connsiteY3" fmla="*/ 1595438 h 1602581"/>
                <a:gd name="connsiteX4" fmla="*/ 33338 w 992981"/>
                <a:gd name="connsiteY4" fmla="*/ 1602581 h 1602581"/>
                <a:gd name="connsiteX5" fmla="*/ 16669 w 992981"/>
                <a:gd name="connsiteY5" fmla="*/ 1602581 h 1602581"/>
                <a:gd name="connsiteX6" fmla="*/ 4763 w 992981"/>
                <a:gd name="connsiteY6" fmla="*/ 1595438 h 1602581"/>
                <a:gd name="connsiteX7" fmla="*/ 0 w 992981"/>
                <a:gd name="connsiteY7" fmla="*/ 1578769 h 1602581"/>
                <a:gd name="connsiteX8" fmla="*/ 9525 w 992981"/>
                <a:gd name="connsiteY8" fmla="*/ 1550194 h 1602581"/>
                <a:gd name="connsiteX9" fmla="*/ 80963 w 992981"/>
                <a:gd name="connsiteY9" fmla="*/ 1464469 h 1602581"/>
                <a:gd name="connsiteX10" fmla="*/ 202406 w 992981"/>
                <a:gd name="connsiteY10" fmla="*/ 1321594 h 1602581"/>
                <a:gd name="connsiteX11" fmla="*/ 290513 w 992981"/>
                <a:gd name="connsiteY11" fmla="*/ 1204913 h 1602581"/>
                <a:gd name="connsiteX12" fmla="*/ 390525 w 992981"/>
                <a:gd name="connsiteY12" fmla="*/ 1057275 h 1602581"/>
                <a:gd name="connsiteX13" fmla="*/ 471488 w 992981"/>
                <a:gd name="connsiteY13" fmla="*/ 923925 h 1602581"/>
                <a:gd name="connsiteX14" fmla="*/ 516731 w 992981"/>
                <a:gd name="connsiteY14" fmla="*/ 840581 h 1602581"/>
                <a:gd name="connsiteX15" fmla="*/ 566738 w 992981"/>
                <a:gd name="connsiteY15" fmla="*/ 726281 h 1602581"/>
                <a:gd name="connsiteX16" fmla="*/ 635794 w 992981"/>
                <a:gd name="connsiteY16" fmla="*/ 550069 h 1602581"/>
                <a:gd name="connsiteX17" fmla="*/ 692944 w 992981"/>
                <a:gd name="connsiteY17" fmla="*/ 428625 h 1602581"/>
                <a:gd name="connsiteX18" fmla="*/ 683419 w 992981"/>
                <a:gd name="connsiteY18" fmla="*/ 264319 h 1602581"/>
                <a:gd name="connsiteX19" fmla="*/ 673894 w 992981"/>
                <a:gd name="connsiteY19" fmla="*/ 204788 h 1602581"/>
                <a:gd name="connsiteX20" fmla="*/ 657225 w 992981"/>
                <a:gd name="connsiteY20" fmla="*/ 171450 h 1602581"/>
                <a:gd name="connsiteX21" fmla="*/ 640556 w 992981"/>
                <a:gd name="connsiteY21" fmla="*/ 142875 h 1602581"/>
                <a:gd name="connsiteX22" fmla="*/ 611981 w 992981"/>
                <a:gd name="connsiteY22" fmla="*/ 111919 h 1602581"/>
                <a:gd name="connsiteX23" fmla="*/ 581025 w 992981"/>
                <a:gd name="connsiteY23" fmla="*/ 85725 h 1602581"/>
                <a:gd name="connsiteX24" fmla="*/ 561975 w 992981"/>
                <a:gd name="connsiteY24" fmla="*/ 78581 h 1602581"/>
                <a:gd name="connsiteX25" fmla="*/ 542925 w 992981"/>
                <a:gd name="connsiteY25" fmla="*/ 69056 h 1602581"/>
                <a:gd name="connsiteX26" fmla="*/ 531019 w 992981"/>
                <a:gd name="connsiteY26" fmla="*/ 57150 h 1602581"/>
                <a:gd name="connsiteX27" fmla="*/ 521494 w 992981"/>
                <a:gd name="connsiteY27" fmla="*/ 33338 h 1602581"/>
                <a:gd name="connsiteX28" fmla="*/ 526256 w 992981"/>
                <a:gd name="connsiteY28" fmla="*/ 16669 h 1602581"/>
                <a:gd name="connsiteX29" fmla="*/ 535781 w 992981"/>
                <a:gd name="connsiteY29" fmla="*/ 9525 h 1602581"/>
                <a:gd name="connsiteX30" fmla="*/ 561975 w 992981"/>
                <a:gd name="connsiteY30" fmla="*/ 0 h 1602581"/>
                <a:gd name="connsiteX31" fmla="*/ 626269 w 992981"/>
                <a:gd name="connsiteY31" fmla="*/ 2381 h 1602581"/>
                <a:gd name="connsiteX32" fmla="*/ 688181 w 992981"/>
                <a:gd name="connsiteY32" fmla="*/ 11906 h 1602581"/>
                <a:gd name="connsiteX33" fmla="*/ 759619 w 992981"/>
                <a:gd name="connsiteY33" fmla="*/ 33338 h 1602581"/>
                <a:gd name="connsiteX34" fmla="*/ 807244 w 992981"/>
                <a:gd name="connsiteY34" fmla="*/ 52388 h 1602581"/>
                <a:gd name="connsiteX35" fmla="*/ 850106 w 992981"/>
                <a:gd name="connsiteY35" fmla="*/ 73819 h 1602581"/>
                <a:gd name="connsiteX36" fmla="*/ 895350 w 992981"/>
                <a:gd name="connsiteY36" fmla="*/ 104775 h 1602581"/>
                <a:gd name="connsiteX37" fmla="*/ 935831 w 992981"/>
                <a:gd name="connsiteY37" fmla="*/ 138113 h 1602581"/>
                <a:gd name="connsiteX38" fmla="*/ 959644 w 992981"/>
                <a:gd name="connsiteY38" fmla="*/ 164306 h 1602581"/>
                <a:gd name="connsiteX39" fmla="*/ 992981 w 992981"/>
                <a:gd name="connsiteY39" fmla="*/ 223838 h 1602581"/>
                <a:gd name="connsiteX40" fmla="*/ 985838 w 992981"/>
                <a:gd name="connsiteY40" fmla="*/ 238125 h 1602581"/>
                <a:gd name="connsiteX41" fmla="*/ 969169 w 992981"/>
                <a:gd name="connsiteY41" fmla="*/ 254794 h 1602581"/>
                <a:gd name="connsiteX42" fmla="*/ 954881 w 992981"/>
                <a:gd name="connsiteY42" fmla="*/ 278606 h 1602581"/>
                <a:gd name="connsiteX43" fmla="*/ 940594 w 992981"/>
                <a:gd name="connsiteY43" fmla="*/ 319088 h 1602581"/>
                <a:gd name="connsiteX44" fmla="*/ 933450 w 992981"/>
                <a:gd name="connsiteY44" fmla="*/ 354806 h 1602581"/>
                <a:gd name="connsiteX45" fmla="*/ 933450 w 992981"/>
                <a:gd name="connsiteY45" fmla="*/ 395288 h 1602581"/>
                <a:gd name="connsiteX46" fmla="*/ 897731 w 992981"/>
                <a:gd name="connsiteY46" fmla="*/ 514350 h 1602581"/>
                <a:gd name="connsiteX47" fmla="*/ 854869 w 992981"/>
                <a:gd name="connsiteY47" fmla="*/ 628650 h 1602581"/>
                <a:gd name="connsiteX48" fmla="*/ 838200 w 992981"/>
                <a:gd name="connsiteY48" fmla="*/ 671513 h 1602581"/>
                <a:gd name="connsiteX49" fmla="*/ 778669 w 992981"/>
                <a:gd name="connsiteY49" fmla="*/ 762000 h 1602581"/>
                <a:gd name="connsiteX50" fmla="*/ 726281 w 992981"/>
                <a:gd name="connsiteY50" fmla="*/ 857250 h 1602581"/>
                <a:gd name="connsiteX51" fmla="*/ 611981 w 992981"/>
                <a:gd name="connsiteY51" fmla="*/ 1038225 h 1602581"/>
                <a:gd name="connsiteX52" fmla="*/ 566738 w 992981"/>
                <a:gd name="connsiteY52" fmla="*/ 1100138 h 1602581"/>
                <a:gd name="connsiteX53" fmla="*/ 481013 w 992981"/>
                <a:gd name="connsiteY53" fmla="*/ 1190625 h 160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92981" h="1602581">
                  <a:moveTo>
                    <a:pt x="481013" y="1190625"/>
                  </a:moveTo>
                  <a:lnTo>
                    <a:pt x="283369" y="1385888"/>
                  </a:lnTo>
                  <a:lnTo>
                    <a:pt x="83344" y="1569244"/>
                  </a:lnTo>
                  <a:lnTo>
                    <a:pt x="52388" y="1595438"/>
                  </a:lnTo>
                  <a:lnTo>
                    <a:pt x="33338" y="1602581"/>
                  </a:lnTo>
                  <a:lnTo>
                    <a:pt x="16669" y="1602581"/>
                  </a:lnTo>
                  <a:lnTo>
                    <a:pt x="4763" y="1595438"/>
                  </a:lnTo>
                  <a:lnTo>
                    <a:pt x="0" y="1578769"/>
                  </a:lnTo>
                  <a:lnTo>
                    <a:pt x="9525" y="1550194"/>
                  </a:lnTo>
                  <a:lnTo>
                    <a:pt x="80963" y="1464469"/>
                  </a:lnTo>
                  <a:lnTo>
                    <a:pt x="202406" y="1321594"/>
                  </a:lnTo>
                  <a:lnTo>
                    <a:pt x="290513" y="1204913"/>
                  </a:lnTo>
                  <a:lnTo>
                    <a:pt x="390525" y="1057275"/>
                  </a:lnTo>
                  <a:lnTo>
                    <a:pt x="471488" y="923925"/>
                  </a:lnTo>
                  <a:lnTo>
                    <a:pt x="516731" y="840581"/>
                  </a:lnTo>
                  <a:lnTo>
                    <a:pt x="566738" y="726281"/>
                  </a:lnTo>
                  <a:lnTo>
                    <a:pt x="635794" y="550069"/>
                  </a:lnTo>
                  <a:lnTo>
                    <a:pt x="692944" y="428625"/>
                  </a:lnTo>
                  <a:lnTo>
                    <a:pt x="683419" y="264319"/>
                  </a:lnTo>
                  <a:lnTo>
                    <a:pt x="673894" y="204788"/>
                  </a:lnTo>
                  <a:lnTo>
                    <a:pt x="657225" y="171450"/>
                  </a:lnTo>
                  <a:lnTo>
                    <a:pt x="640556" y="142875"/>
                  </a:lnTo>
                  <a:lnTo>
                    <a:pt x="611981" y="111919"/>
                  </a:lnTo>
                  <a:lnTo>
                    <a:pt x="581025" y="85725"/>
                  </a:lnTo>
                  <a:lnTo>
                    <a:pt x="561975" y="78581"/>
                  </a:lnTo>
                  <a:lnTo>
                    <a:pt x="542925" y="69056"/>
                  </a:lnTo>
                  <a:lnTo>
                    <a:pt x="531019" y="57150"/>
                  </a:lnTo>
                  <a:lnTo>
                    <a:pt x="521494" y="33338"/>
                  </a:lnTo>
                  <a:lnTo>
                    <a:pt x="526256" y="16669"/>
                  </a:lnTo>
                  <a:lnTo>
                    <a:pt x="535781" y="9525"/>
                  </a:lnTo>
                  <a:lnTo>
                    <a:pt x="561975" y="0"/>
                  </a:lnTo>
                  <a:lnTo>
                    <a:pt x="626269" y="2381"/>
                  </a:lnTo>
                  <a:lnTo>
                    <a:pt x="688181" y="11906"/>
                  </a:lnTo>
                  <a:lnTo>
                    <a:pt x="759619" y="33338"/>
                  </a:lnTo>
                  <a:lnTo>
                    <a:pt x="807244" y="52388"/>
                  </a:lnTo>
                  <a:lnTo>
                    <a:pt x="850106" y="73819"/>
                  </a:lnTo>
                  <a:lnTo>
                    <a:pt x="895350" y="104775"/>
                  </a:lnTo>
                  <a:lnTo>
                    <a:pt x="935831" y="138113"/>
                  </a:lnTo>
                  <a:lnTo>
                    <a:pt x="959644" y="164306"/>
                  </a:lnTo>
                  <a:lnTo>
                    <a:pt x="992981" y="223838"/>
                  </a:lnTo>
                  <a:lnTo>
                    <a:pt x="985838" y="238125"/>
                  </a:lnTo>
                  <a:lnTo>
                    <a:pt x="969169" y="254794"/>
                  </a:lnTo>
                  <a:lnTo>
                    <a:pt x="954881" y="278606"/>
                  </a:lnTo>
                  <a:lnTo>
                    <a:pt x="940594" y="319088"/>
                  </a:lnTo>
                  <a:lnTo>
                    <a:pt x="933450" y="354806"/>
                  </a:lnTo>
                  <a:lnTo>
                    <a:pt x="933450" y="395288"/>
                  </a:lnTo>
                  <a:lnTo>
                    <a:pt x="897731" y="514350"/>
                  </a:lnTo>
                  <a:lnTo>
                    <a:pt x="854869" y="628650"/>
                  </a:lnTo>
                  <a:lnTo>
                    <a:pt x="838200" y="671513"/>
                  </a:lnTo>
                  <a:lnTo>
                    <a:pt x="778669" y="762000"/>
                  </a:lnTo>
                  <a:lnTo>
                    <a:pt x="726281" y="857250"/>
                  </a:lnTo>
                  <a:lnTo>
                    <a:pt x="611981" y="1038225"/>
                  </a:lnTo>
                  <a:lnTo>
                    <a:pt x="566738" y="1100138"/>
                  </a:lnTo>
                  <a:lnTo>
                    <a:pt x="481013" y="1190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">
              <a:extLst>
                <a:ext uri="{FF2B5EF4-FFF2-40B4-BE49-F238E27FC236}">
                  <a16:creationId xmlns:a16="http://schemas.microsoft.com/office/drawing/2014/main" id="{335369A1-6BB0-4A60-BC04-01B13583F78B}"/>
                </a:ext>
              </a:extLst>
            </p:cNvPr>
            <p:cNvSpPr/>
            <p:nvPr/>
          </p:nvSpPr>
          <p:spPr>
            <a:xfrm>
              <a:off x="5059363" y="2801938"/>
              <a:ext cx="993775" cy="866775"/>
            </a:xfrm>
            <a:custGeom>
              <a:avLst/>
              <a:gdLst>
                <a:gd name="connsiteX0" fmla="*/ 326232 w 992982"/>
                <a:gd name="connsiteY0" fmla="*/ 545307 h 866775"/>
                <a:gd name="connsiteX1" fmla="*/ 119063 w 992982"/>
                <a:gd name="connsiteY1" fmla="*/ 252413 h 866775"/>
                <a:gd name="connsiteX2" fmla="*/ 0 w 992982"/>
                <a:gd name="connsiteY2" fmla="*/ 92869 h 866775"/>
                <a:gd name="connsiteX3" fmla="*/ 38100 w 992982"/>
                <a:gd name="connsiteY3" fmla="*/ 0 h 866775"/>
                <a:gd name="connsiteX4" fmla="*/ 180975 w 992982"/>
                <a:gd name="connsiteY4" fmla="*/ 135732 h 866775"/>
                <a:gd name="connsiteX5" fmla="*/ 300038 w 992982"/>
                <a:gd name="connsiteY5" fmla="*/ 252413 h 866775"/>
                <a:gd name="connsiteX6" fmla="*/ 447675 w 992982"/>
                <a:gd name="connsiteY6" fmla="*/ 388144 h 866775"/>
                <a:gd name="connsiteX7" fmla="*/ 573882 w 992982"/>
                <a:gd name="connsiteY7" fmla="*/ 490538 h 866775"/>
                <a:gd name="connsiteX8" fmla="*/ 695325 w 992982"/>
                <a:gd name="connsiteY8" fmla="*/ 590550 h 866775"/>
                <a:gd name="connsiteX9" fmla="*/ 833438 w 992982"/>
                <a:gd name="connsiteY9" fmla="*/ 695325 h 866775"/>
                <a:gd name="connsiteX10" fmla="*/ 947738 w 992982"/>
                <a:gd name="connsiteY10" fmla="*/ 776288 h 866775"/>
                <a:gd name="connsiteX11" fmla="*/ 981075 w 992982"/>
                <a:gd name="connsiteY11" fmla="*/ 795338 h 866775"/>
                <a:gd name="connsiteX12" fmla="*/ 992982 w 992982"/>
                <a:gd name="connsiteY12" fmla="*/ 804863 h 866775"/>
                <a:gd name="connsiteX13" fmla="*/ 992982 w 992982"/>
                <a:gd name="connsiteY13" fmla="*/ 809625 h 866775"/>
                <a:gd name="connsiteX14" fmla="*/ 983457 w 992982"/>
                <a:gd name="connsiteY14" fmla="*/ 821532 h 866775"/>
                <a:gd name="connsiteX15" fmla="*/ 959644 w 992982"/>
                <a:gd name="connsiteY15" fmla="*/ 823913 h 866775"/>
                <a:gd name="connsiteX16" fmla="*/ 873919 w 992982"/>
                <a:gd name="connsiteY16" fmla="*/ 833438 h 866775"/>
                <a:gd name="connsiteX17" fmla="*/ 638175 w 992982"/>
                <a:gd name="connsiteY17" fmla="*/ 866775 h 866775"/>
                <a:gd name="connsiteX18" fmla="*/ 604838 w 992982"/>
                <a:gd name="connsiteY18" fmla="*/ 864394 h 866775"/>
                <a:gd name="connsiteX19" fmla="*/ 571500 w 992982"/>
                <a:gd name="connsiteY19" fmla="*/ 852488 h 866775"/>
                <a:gd name="connsiteX20" fmla="*/ 545307 w 992982"/>
                <a:gd name="connsiteY20" fmla="*/ 842963 h 866775"/>
                <a:gd name="connsiteX21" fmla="*/ 521494 w 992982"/>
                <a:gd name="connsiteY21" fmla="*/ 816769 h 866775"/>
                <a:gd name="connsiteX22" fmla="*/ 447675 w 992982"/>
                <a:gd name="connsiteY22" fmla="*/ 719138 h 866775"/>
                <a:gd name="connsiteX23" fmla="*/ 326232 w 992982"/>
                <a:gd name="connsiteY23" fmla="*/ 545307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2982" h="866775">
                  <a:moveTo>
                    <a:pt x="326232" y="545307"/>
                  </a:moveTo>
                  <a:lnTo>
                    <a:pt x="119063" y="252413"/>
                  </a:lnTo>
                  <a:lnTo>
                    <a:pt x="0" y="92869"/>
                  </a:lnTo>
                  <a:lnTo>
                    <a:pt x="38100" y="0"/>
                  </a:lnTo>
                  <a:lnTo>
                    <a:pt x="180975" y="135732"/>
                  </a:lnTo>
                  <a:lnTo>
                    <a:pt x="300038" y="252413"/>
                  </a:lnTo>
                  <a:lnTo>
                    <a:pt x="447675" y="388144"/>
                  </a:lnTo>
                  <a:lnTo>
                    <a:pt x="573882" y="490538"/>
                  </a:lnTo>
                  <a:lnTo>
                    <a:pt x="695325" y="590550"/>
                  </a:lnTo>
                  <a:lnTo>
                    <a:pt x="833438" y="695325"/>
                  </a:lnTo>
                  <a:lnTo>
                    <a:pt x="947738" y="776288"/>
                  </a:lnTo>
                  <a:lnTo>
                    <a:pt x="981075" y="795338"/>
                  </a:lnTo>
                  <a:lnTo>
                    <a:pt x="992982" y="804863"/>
                  </a:lnTo>
                  <a:lnTo>
                    <a:pt x="992982" y="809625"/>
                  </a:lnTo>
                  <a:lnTo>
                    <a:pt x="983457" y="821532"/>
                  </a:lnTo>
                  <a:lnTo>
                    <a:pt x="959644" y="823913"/>
                  </a:lnTo>
                  <a:lnTo>
                    <a:pt x="873919" y="833438"/>
                  </a:lnTo>
                  <a:lnTo>
                    <a:pt x="638175" y="866775"/>
                  </a:lnTo>
                  <a:lnTo>
                    <a:pt x="604838" y="864394"/>
                  </a:lnTo>
                  <a:lnTo>
                    <a:pt x="571500" y="852488"/>
                  </a:lnTo>
                  <a:lnTo>
                    <a:pt x="545307" y="842963"/>
                  </a:lnTo>
                  <a:lnTo>
                    <a:pt x="521494" y="816769"/>
                  </a:lnTo>
                  <a:lnTo>
                    <a:pt x="447675" y="719138"/>
                  </a:lnTo>
                  <a:lnTo>
                    <a:pt x="326232" y="5453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1">
              <a:extLst>
                <a:ext uri="{FF2B5EF4-FFF2-40B4-BE49-F238E27FC236}">
                  <a16:creationId xmlns:a16="http://schemas.microsoft.com/office/drawing/2014/main" id="{3386091E-72B8-4D82-AB10-64705001503A}"/>
                </a:ext>
              </a:extLst>
            </p:cNvPr>
            <p:cNvSpPr/>
            <p:nvPr/>
          </p:nvSpPr>
          <p:spPr>
            <a:xfrm>
              <a:off x="3913188" y="3894138"/>
              <a:ext cx="2330450" cy="411162"/>
            </a:xfrm>
            <a:custGeom>
              <a:avLst/>
              <a:gdLst>
                <a:gd name="connsiteX0" fmla="*/ 909637 w 2331244"/>
                <a:gd name="connsiteY0" fmla="*/ 300037 h 411956"/>
                <a:gd name="connsiteX1" fmla="*/ 19050 w 2331244"/>
                <a:gd name="connsiteY1" fmla="*/ 411956 h 411956"/>
                <a:gd name="connsiteX2" fmla="*/ 0 w 2331244"/>
                <a:gd name="connsiteY2" fmla="*/ 233362 h 411956"/>
                <a:gd name="connsiteX3" fmla="*/ 459581 w 2331244"/>
                <a:gd name="connsiteY3" fmla="*/ 183356 h 411956"/>
                <a:gd name="connsiteX4" fmla="*/ 1152525 w 2331244"/>
                <a:gd name="connsiteY4" fmla="*/ 107156 h 411956"/>
                <a:gd name="connsiteX5" fmla="*/ 1878806 w 2331244"/>
                <a:gd name="connsiteY5" fmla="*/ 30956 h 411956"/>
                <a:gd name="connsiteX6" fmla="*/ 2147887 w 2331244"/>
                <a:gd name="connsiteY6" fmla="*/ 0 h 411956"/>
                <a:gd name="connsiteX7" fmla="*/ 2331244 w 2331244"/>
                <a:gd name="connsiteY7" fmla="*/ 80962 h 411956"/>
                <a:gd name="connsiteX8" fmla="*/ 2316956 w 2331244"/>
                <a:gd name="connsiteY8" fmla="*/ 357187 h 411956"/>
                <a:gd name="connsiteX9" fmla="*/ 2250281 w 2331244"/>
                <a:gd name="connsiteY9" fmla="*/ 302419 h 411956"/>
                <a:gd name="connsiteX10" fmla="*/ 2181225 w 2331244"/>
                <a:gd name="connsiteY10" fmla="*/ 235744 h 411956"/>
                <a:gd name="connsiteX11" fmla="*/ 2135981 w 2331244"/>
                <a:gd name="connsiteY11" fmla="*/ 195262 h 411956"/>
                <a:gd name="connsiteX12" fmla="*/ 2081212 w 2331244"/>
                <a:gd name="connsiteY12" fmla="*/ 154781 h 411956"/>
                <a:gd name="connsiteX13" fmla="*/ 1609725 w 2331244"/>
                <a:gd name="connsiteY13" fmla="*/ 214312 h 411956"/>
                <a:gd name="connsiteX14" fmla="*/ 909637 w 2331244"/>
                <a:gd name="connsiteY14" fmla="*/ 300037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1244" h="411956">
                  <a:moveTo>
                    <a:pt x="909637" y="300037"/>
                  </a:moveTo>
                  <a:lnTo>
                    <a:pt x="19050" y="411956"/>
                  </a:lnTo>
                  <a:lnTo>
                    <a:pt x="0" y="233362"/>
                  </a:lnTo>
                  <a:lnTo>
                    <a:pt x="459581" y="183356"/>
                  </a:lnTo>
                  <a:lnTo>
                    <a:pt x="1152525" y="107156"/>
                  </a:lnTo>
                  <a:lnTo>
                    <a:pt x="1878806" y="30956"/>
                  </a:lnTo>
                  <a:lnTo>
                    <a:pt x="2147887" y="0"/>
                  </a:lnTo>
                  <a:lnTo>
                    <a:pt x="2331244" y="80962"/>
                  </a:lnTo>
                  <a:lnTo>
                    <a:pt x="2316956" y="357187"/>
                  </a:lnTo>
                  <a:lnTo>
                    <a:pt x="2250281" y="302419"/>
                  </a:lnTo>
                  <a:lnTo>
                    <a:pt x="2181225" y="235744"/>
                  </a:lnTo>
                  <a:lnTo>
                    <a:pt x="2135981" y="195262"/>
                  </a:lnTo>
                  <a:lnTo>
                    <a:pt x="2081212" y="154781"/>
                  </a:lnTo>
                  <a:lnTo>
                    <a:pt x="1609725" y="214312"/>
                  </a:lnTo>
                  <a:lnTo>
                    <a:pt x="909637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">
              <a:extLst>
                <a:ext uri="{FF2B5EF4-FFF2-40B4-BE49-F238E27FC236}">
                  <a16:creationId xmlns:a16="http://schemas.microsoft.com/office/drawing/2014/main" id="{C1D4D755-0F22-4805-ACCB-B452B3CEBEF8}"/>
                </a:ext>
              </a:extLst>
            </p:cNvPr>
            <p:cNvSpPr/>
            <p:nvPr/>
          </p:nvSpPr>
          <p:spPr>
            <a:xfrm>
              <a:off x="3000375" y="4713288"/>
              <a:ext cx="560388" cy="1258887"/>
            </a:xfrm>
            <a:custGeom>
              <a:avLst/>
              <a:gdLst>
                <a:gd name="connsiteX0" fmla="*/ 0 w 559594"/>
                <a:gd name="connsiteY0" fmla="*/ 1007269 h 1259681"/>
                <a:gd name="connsiteX1" fmla="*/ 19050 w 559594"/>
                <a:gd name="connsiteY1" fmla="*/ 773906 h 1259681"/>
                <a:gd name="connsiteX2" fmla="*/ 71438 w 559594"/>
                <a:gd name="connsiteY2" fmla="*/ 700087 h 1259681"/>
                <a:gd name="connsiteX3" fmla="*/ 195263 w 559594"/>
                <a:gd name="connsiteY3" fmla="*/ 566737 h 1259681"/>
                <a:gd name="connsiteX4" fmla="*/ 233363 w 559594"/>
                <a:gd name="connsiteY4" fmla="*/ 519112 h 1259681"/>
                <a:gd name="connsiteX5" fmla="*/ 326231 w 559594"/>
                <a:gd name="connsiteY5" fmla="*/ 369094 h 1259681"/>
                <a:gd name="connsiteX6" fmla="*/ 383381 w 559594"/>
                <a:gd name="connsiteY6" fmla="*/ 271462 h 1259681"/>
                <a:gd name="connsiteX7" fmla="*/ 452438 w 559594"/>
                <a:gd name="connsiteY7" fmla="*/ 135731 h 1259681"/>
                <a:gd name="connsiteX8" fmla="*/ 500063 w 559594"/>
                <a:gd name="connsiteY8" fmla="*/ 28575 h 1259681"/>
                <a:gd name="connsiteX9" fmla="*/ 509588 w 559594"/>
                <a:gd name="connsiteY9" fmla="*/ 11906 h 1259681"/>
                <a:gd name="connsiteX10" fmla="*/ 519113 w 559594"/>
                <a:gd name="connsiteY10" fmla="*/ 2381 h 1259681"/>
                <a:gd name="connsiteX11" fmla="*/ 526256 w 559594"/>
                <a:gd name="connsiteY11" fmla="*/ 0 h 1259681"/>
                <a:gd name="connsiteX12" fmla="*/ 535781 w 559594"/>
                <a:gd name="connsiteY12" fmla="*/ 0 h 1259681"/>
                <a:gd name="connsiteX13" fmla="*/ 545306 w 559594"/>
                <a:gd name="connsiteY13" fmla="*/ 2381 h 1259681"/>
                <a:gd name="connsiteX14" fmla="*/ 557213 w 559594"/>
                <a:gd name="connsiteY14" fmla="*/ 16669 h 1259681"/>
                <a:gd name="connsiteX15" fmla="*/ 559594 w 559594"/>
                <a:gd name="connsiteY15" fmla="*/ 45244 h 1259681"/>
                <a:gd name="connsiteX16" fmla="*/ 492919 w 559594"/>
                <a:gd name="connsiteY16" fmla="*/ 352425 h 1259681"/>
                <a:gd name="connsiteX17" fmla="*/ 421481 w 559594"/>
                <a:gd name="connsiteY17" fmla="*/ 669131 h 1259681"/>
                <a:gd name="connsiteX18" fmla="*/ 342900 w 559594"/>
                <a:gd name="connsiteY18" fmla="*/ 916781 h 1259681"/>
                <a:gd name="connsiteX19" fmla="*/ 302419 w 559594"/>
                <a:gd name="connsiteY19" fmla="*/ 1014412 h 1259681"/>
                <a:gd name="connsiteX20" fmla="*/ 242888 w 559594"/>
                <a:gd name="connsiteY20" fmla="*/ 1121569 h 1259681"/>
                <a:gd name="connsiteX21" fmla="*/ 188119 w 559594"/>
                <a:gd name="connsiteY21" fmla="*/ 1190625 h 1259681"/>
                <a:gd name="connsiteX22" fmla="*/ 140494 w 559594"/>
                <a:gd name="connsiteY22" fmla="*/ 1238250 h 1259681"/>
                <a:gd name="connsiteX23" fmla="*/ 114300 w 559594"/>
                <a:gd name="connsiteY23" fmla="*/ 1254919 h 1259681"/>
                <a:gd name="connsiteX24" fmla="*/ 88106 w 559594"/>
                <a:gd name="connsiteY24" fmla="*/ 1259681 h 1259681"/>
                <a:gd name="connsiteX25" fmla="*/ 61913 w 559594"/>
                <a:gd name="connsiteY25" fmla="*/ 1257300 h 1259681"/>
                <a:gd name="connsiteX26" fmla="*/ 38100 w 559594"/>
                <a:gd name="connsiteY26" fmla="*/ 1247775 h 1259681"/>
                <a:gd name="connsiteX27" fmla="*/ 19050 w 559594"/>
                <a:gd name="connsiteY27" fmla="*/ 1223962 h 1259681"/>
                <a:gd name="connsiteX28" fmla="*/ 4763 w 559594"/>
                <a:gd name="connsiteY28" fmla="*/ 1162050 h 1259681"/>
                <a:gd name="connsiteX29" fmla="*/ 0 w 559594"/>
                <a:gd name="connsiteY29" fmla="*/ 1007269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9594" h="1259681">
                  <a:moveTo>
                    <a:pt x="0" y="1007269"/>
                  </a:moveTo>
                  <a:lnTo>
                    <a:pt x="19050" y="773906"/>
                  </a:lnTo>
                  <a:lnTo>
                    <a:pt x="71438" y="700087"/>
                  </a:lnTo>
                  <a:lnTo>
                    <a:pt x="195263" y="566737"/>
                  </a:lnTo>
                  <a:lnTo>
                    <a:pt x="233363" y="519112"/>
                  </a:lnTo>
                  <a:lnTo>
                    <a:pt x="326231" y="369094"/>
                  </a:lnTo>
                  <a:lnTo>
                    <a:pt x="383381" y="271462"/>
                  </a:lnTo>
                  <a:lnTo>
                    <a:pt x="452438" y="135731"/>
                  </a:lnTo>
                  <a:lnTo>
                    <a:pt x="500063" y="28575"/>
                  </a:lnTo>
                  <a:lnTo>
                    <a:pt x="509588" y="11906"/>
                  </a:lnTo>
                  <a:lnTo>
                    <a:pt x="519113" y="2381"/>
                  </a:lnTo>
                  <a:lnTo>
                    <a:pt x="526256" y="0"/>
                  </a:lnTo>
                  <a:lnTo>
                    <a:pt x="535781" y="0"/>
                  </a:lnTo>
                  <a:lnTo>
                    <a:pt x="545306" y="2381"/>
                  </a:lnTo>
                  <a:lnTo>
                    <a:pt x="557213" y="16669"/>
                  </a:lnTo>
                  <a:lnTo>
                    <a:pt x="559594" y="45244"/>
                  </a:lnTo>
                  <a:lnTo>
                    <a:pt x="492919" y="352425"/>
                  </a:lnTo>
                  <a:lnTo>
                    <a:pt x="421481" y="669131"/>
                  </a:lnTo>
                  <a:lnTo>
                    <a:pt x="342900" y="916781"/>
                  </a:lnTo>
                  <a:lnTo>
                    <a:pt x="302419" y="1014412"/>
                  </a:lnTo>
                  <a:lnTo>
                    <a:pt x="242888" y="1121569"/>
                  </a:lnTo>
                  <a:lnTo>
                    <a:pt x="188119" y="1190625"/>
                  </a:lnTo>
                  <a:lnTo>
                    <a:pt x="140494" y="1238250"/>
                  </a:lnTo>
                  <a:lnTo>
                    <a:pt x="114300" y="1254919"/>
                  </a:lnTo>
                  <a:lnTo>
                    <a:pt x="88106" y="1259681"/>
                  </a:lnTo>
                  <a:lnTo>
                    <a:pt x="61913" y="1257300"/>
                  </a:lnTo>
                  <a:lnTo>
                    <a:pt x="38100" y="1247775"/>
                  </a:lnTo>
                  <a:lnTo>
                    <a:pt x="19050" y="1223962"/>
                  </a:lnTo>
                  <a:lnTo>
                    <a:pt x="4763" y="1162050"/>
                  </a:lnTo>
                  <a:lnTo>
                    <a:pt x="0" y="1007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">
              <a:extLst>
                <a:ext uri="{FF2B5EF4-FFF2-40B4-BE49-F238E27FC236}">
                  <a16:creationId xmlns:a16="http://schemas.microsoft.com/office/drawing/2014/main" id="{9EBE1E46-017B-4C1C-A9EE-254A0D33EB5A}"/>
                </a:ext>
              </a:extLst>
            </p:cNvPr>
            <p:cNvSpPr/>
            <p:nvPr/>
          </p:nvSpPr>
          <p:spPr>
            <a:xfrm>
              <a:off x="3941763" y="4811713"/>
              <a:ext cx="2967037" cy="1293812"/>
            </a:xfrm>
            <a:custGeom>
              <a:avLst/>
              <a:gdLst>
                <a:gd name="connsiteX0" fmla="*/ 1161674 w 2967292"/>
                <a:gd name="connsiteY0" fmla="*/ 1169402 h 1293039"/>
                <a:gd name="connsiteX1" fmla="*/ 991673 w 2967292"/>
                <a:gd name="connsiteY1" fmla="*/ 1097280 h 1293039"/>
                <a:gd name="connsiteX2" fmla="*/ 862884 w 2967292"/>
                <a:gd name="connsiteY2" fmla="*/ 1027734 h 1293039"/>
                <a:gd name="connsiteX3" fmla="*/ 721216 w 2967292"/>
                <a:gd name="connsiteY3" fmla="*/ 937582 h 1293039"/>
                <a:gd name="connsiteX4" fmla="*/ 605307 w 2967292"/>
                <a:gd name="connsiteY4" fmla="*/ 839703 h 1293039"/>
                <a:gd name="connsiteX5" fmla="*/ 486821 w 2967292"/>
                <a:gd name="connsiteY5" fmla="*/ 723793 h 1293039"/>
                <a:gd name="connsiteX6" fmla="*/ 342578 w 2967292"/>
                <a:gd name="connsiteY6" fmla="*/ 553792 h 1293039"/>
                <a:gd name="connsiteX7" fmla="*/ 185455 w 2967292"/>
                <a:gd name="connsiteY7" fmla="*/ 340003 h 1293039"/>
                <a:gd name="connsiteX8" fmla="*/ 69545 w 2967292"/>
                <a:gd name="connsiteY8" fmla="*/ 154547 h 1293039"/>
                <a:gd name="connsiteX9" fmla="*/ 7727 w 2967292"/>
                <a:gd name="connsiteY9" fmla="*/ 56667 h 1293039"/>
                <a:gd name="connsiteX10" fmla="*/ 0 w 2967292"/>
                <a:gd name="connsiteY10" fmla="*/ 33485 h 1293039"/>
                <a:gd name="connsiteX11" fmla="*/ 2575 w 2967292"/>
                <a:gd name="connsiteY11" fmla="*/ 18031 h 1293039"/>
                <a:gd name="connsiteX12" fmla="*/ 10303 w 2967292"/>
                <a:gd name="connsiteY12" fmla="*/ 5152 h 1293039"/>
                <a:gd name="connsiteX13" fmla="*/ 23181 w 2967292"/>
                <a:gd name="connsiteY13" fmla="*/ 0 h 1293039"/>
                <a:gd name="connsiteX14" fmla="*/ 41212 w 2967292"/>
                <a:gd name="connsiteY14" fmla="*/ 2576 h 1293039"/>
                <a:gd name="connsiteX15" fmla="*/ 64394 w 2967292"/>
                <a:gd name="connsiteY15" fmla="*/ 15455 h 1293039"/>
                <a:gd name="connsiteX16" fmla="*/ 141667 w 2967292"/>
                <a:gd name="connsiteY16" fmla="*/ 123638 h 1293039"/>
                <a:gd name="connsiteX17" fmla="*/ 257577 w 2967292"/>
                <a:gd name="connsiteY17" fmla="*/ 265305 h 1293039"/>
                <a:gd name="connsiteX18" fmla="*/ 355456 w 2967292"/>
                <a:gd name="connsiteY18" fmla="*/ 373488 h 1293039"/>
                <a:gd name="connsiteX19" fmla="*/ 455912 w 2967292"/>
                <a:gd name="connsiteY19" fmla="*/ 473943 h 1293039"/>
                <a:gd name="connsiteX20" fmla="*/ 605307 w 2967292"/>
                <a:gd name="connsiteY20" fmla="*/ 605307 h 1293039"/>
                <a:gd name="connsiteX21" fmla="*/ 765005 w 2967292"/>
                <a:gd name="connsiteY21" fmla="*/ 721217 h 1293039"/>
                <a:gd name="connsiteX22" fmla="*/ 873187 w 2967292"/>
                <a:gd name="connsiteY22" fmla="*/ 788187 h 1293039"/>
                <a:gd name="connsiteX23" fmla="*/ 960763 w 2967292"/>
                <a:gd name="connsiteY23" fmla="*/ 837127 h 1293039"/>
                <a:gd name="connsiteX24" fmla="*/ 1050916 w 2967292"/>
                <a:gd name="connsiteY24" fmla="*/ 873188 h 1293039"/>
                <a:gd name="connsiteX25" fmla="*/ 1166825 w 2967292"/>
                <a:gd name="connsiteY25" fmla="*/ 916976 h 1293039"/>
                <a:gd name="connsiteX26" fmla="*/ 1329099 w 2967292"/>
                <a:gd name="connsiteY26" fmla="*/ 968492 h 1293039"/>
                <a:gd name="connsiteX27" fmla="*/ 1463040 w 2967292"/>
                <a:gd name="connsiteY27" fmla="*/ 1001977 h 1293039"/>
                <a:gd name="connsiteX28" fmla="*/ 1602131 w 2967292"/>
                <a:gd name="connsiteY28" fmla="*/ 1022583 h 1293039"/>
                <a:gd name="connsiteX29" fmla="*/ 1741223 w 2967292"/>
                <a:gd name="connsiteY29" fmla="*/ 1038038 h 1293039"/>
                <a:gd name="connsiteX30" fmla="*/ 1872588 w 2967292"/>
                <a:gd name="connsiteY30" fmla="*/ 1045765 h 1293039"/>
                <a:gd name="connsiteX31" fmla="*/ 2021983 w 2967292"/>
                <a:gd name="connsiteY31" fmla="*/ 1048341 h 1293039"/>
                <a:gd name="connsiteX32" fmla="*/ 2137892 w 2967292"/>
                <a:gd name="connsiteY32" fmla="*/ 1043189 h 1293039"/>
                <a:gd name="connsiteX33" fmla="*/ 2279560 w 2967292"/>
                <a:gd name="connsiteY33" fmla="*/ 1030310 h 1293039"/>
                <a:gd name="connsiteX34" fmla="*/ 2336227 w 2967292"/>
                <a:gd name="connsiteY34" fmla="*/ 1012280 h 1293039"/>
                <a:gd name="connsiteX35" fmla="*/ 2377440 w 2967292"/>
                <a:gd name="connsiteY35" fmla="*/ 989098 h 1293039"/>
                <a:gd name="connsiteX36" fmla="*/ 2395470 w 2967292"/>
                <a:gd name="connsiteY36" fmla="*/ 968492 h 1293039"/>
                <a:gd name="connsiteX37" fmla="*/ 2784412 w 2967292"/>
                <a:gd name="connsiteY37" fmla="*/ 909249 h 1293039"/>
                <a:gd name="connsiteX38" fmla="*/ 2853958 w 2967292"/>
                <a:gd name="connsiteY38" fmla="*/ 940158 h 1293039"/>
                <a:gd name="connsiteX39" fmla="*/ 2887443 w 2967292"/>
                <a:gd name="connsiteY39" fmla="*/ 958189 h 1293039"/>
                <a:gd name="connsiteX40" fmla="*/ 2910625 w 2967292"/>
                <a:gd name="connsiteY40" fmla="*/ 976219 h 1293039"/>
                <a:gd name="connsiteX41" fmla="*/ 2944110 w 2967292"/>
                <a:gd name="connsiteY41" fmla="*/ 1004552 h 1293039"/>
                <a:gd name="connsiteX42" fmla="*/ 2959565 w 2967292"/>
                <a:gd name="connsiteY42" fmla="*/ 1027734 h 1293039"/>
                <a:gd name="connsiteX43" fmla="*/ 2967292 w 2967292"/>
                <a:gd name="connsiteY43" fmla="*/ 1048341 h 1293039"/>
                <a:gd name="connsiteX44" fmla="*/ 2967292 w 2967292"/>
                <a:gd name="connsiteY44" fmla="*/ 1068947 h 1293039"/>
                <a:gd name="connsiteX45" fmla="*/ 2959565 w 2967292"/>
                <a:gd name="connsiteY45" fmla="*/ 1102432 h 1293039"/>
                <a:gd name="connsiteX46" fmla="*/ 2936383 w 2967292"/>
                <a:gd name="connsiteY46" fmla="*/ 1128190 h 1293039"/>
                <a:gd name="connsiteX47" fmla="*/ 2902898 w 2967292"/>
                <a:gd name="connsiteY47" fmla="*/ 1161675 h 1293039"/>
                <a:gd name="connsiteX48" fmla="*/ 2835927 w 2967292"/>
                <a:gd name="connsiteY48" fmla="*/ 1197736 h 1293039"/>
                <a:gd name="connsiteX49" fmla="*/ 2596380 w 2967292"/>
                <a:gd name="connsiteY49" fmla="*/ 1241524 h 1293039"/>
                <a:gd name="connsiteX50" fmla="*/ 2318197 w 2967292"/>
                <a:gd name="connsiteY50" fmla="*/ 1277585 h 1293039"/>
                <a:gd name="connsiteX51" fmla="*/ 2161074 w 2967292"/>
                <a:gd name="connsiteY51" fmla="*/ 1293039 h 1293039"/>
                <a:gd name="connsiteX52" fmla="*/ 1973043 w 2967292"/>
                <a:gd name="connsiteY52" fmla="*/ 1293039 h 1293039"/>
                <a:gd name="connsiteX53" fmla="*/ 1777284 w 2967292"/>
                <a:gd name="connsiteY53" fmla="*/ 1293039 h 1293039"/>
                <a:gd name="connsiteX54" fmla="*/ 1617586 w 2967292"/>
                <a:gd name="connsiteY54" fmla="*/ 1282736 h 1293039"/>
                <a:gd name="connsiteX55" fmla="*/ 1478494 w 2967292"/>
                <a:gd name="connsiteY55" fmla="*/ 1262130 h 1293039"/>
                <a:gd name="connsiteX56" fmla="*/ 1313645 w 2967292"/>
                <a:gd name="connsiteY56" fmla="*/ 1220918 h 1293039"/>
                <a:gd name="connsiteX57" fmla="*/ 1161674 w 2967292"/>
                <a:gd name="connsiteY57" fmla="*/ 1169402 h 129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7292" h="1293039">
                  <a:moveTo>
                    <a:pt x="1161674" y="1169402"/>
                  </a:moveTo>
                  <a:lnTo>
                    <a:pt x="991673" y="1097280"/>
                  </a:lnTo>
                  <a:lnTo>
                    <a:pt x="862884" y="1027734"/>
                  </a:lnTo>
                  <a:lnTo>
                    <a:pt x="721216" y="937582"/>
                  </a:lnTo>
                  <a:lnTo>
                    <a:pt x="605307" y="839703"/>
                  </a:lnTo>
                  <a:lnTo>
                    <a:pt x="486821" y="723793"/>
                  </a:lnTo>
                  <a:lnTo>
                    <a:pt x="342578" y="553792"/>
                  </a:lnTo>
                  <a:lnTo>
                    <a:pt x="185455" y="340003"/>
                  </a:lnTo>
                  <a:lnTo>
                    <a:pt x="69545" y="154547"/>
                  </a:lnTo>
                  <a:lnTo>
                    <a:pt x="7727" y="56667"/>
                  </a:lnTo>
                  <a:lnTo>
                    <a:pt x="0" y="33485"/>
                  </a:lnTo>
                  <a:lnTo>
                    <a:pt x="2575" y="18031"/>
                  </a:lnTo>
                  <a:lnTo>
                    <a:pt x="10303" y="5152"/>
                  </a:lnTo>
                  <a:lnTo>
                    <a:pt x="23181" y="0"/>
                  </a:lnTo>
                  <a:lnTo>
                    <a:pt x="41212" y="2576"/>
                  </a:lnTo>
                  <a:lnTo>
                    <a:pt x="64394" y="15455"/>
                  </a:lnTo>
                  <a:lnTo>
                    <a:pt x="141667" y="123638"/>
                  </a:lnTo>
                  <a:lnTo>
                    <a:pt x="257577" y="265305"/>
                  </a:lnTo>
                  <a:lnTo>
                    <a:pt x="355456" y="373488"/>
                  </a:lnTo>
                  <a:lnTo>
                    <a:pt x="455912" y="473943"/>
                  </a:lnTo>
                  <a:lnTo>
                    <a:pt x="605307" y="605307"/>
                  </a:lnTo>
                  <a:lnTo>
                    <a:pt x="765005" y="721217"/>
                  </a:lnTo>
                  <a:lnTo>
                    <a:pt x="873187" y="788187"/>
                  </a:lnTo>
                  <a:lnTo>
                    <a:pt x="960763" y="837127"/>
                  </a:lnTo>
                  <a:lnTo>
                    <a:pt x="1050916" y="873188"/>
                  </a:lnTo>
                  <a:lnTo>
                    <a:pt x="1166825" y="916976"/>
                  </a:lnTo>
                  <a:lnTo>
                    <a:pt x="1329099" y="968492"/>
                  </a:lnTo>
                  <a:lnTo>
                    <a:pt x="1463040" y="1001977"/>
                  </a:lnTo>
                  <a:lnTo>
                    <a:pt x="1602131" y="1022583"/>
                  </a:lnTo>
                  <a:lnTo>
                    <a:pt x="1741223" y="1038038"/>
                  </a:lnTo>
                  <a:lnTo>
                    <a:pt x="1872588" y="1045765"/>
                  </a:lnTo>
                  <a:lnTo>
                    <a:pt x="2021983" y="1048341"/>
                  </a:lnTo>
                  <a:lnTo>
                    <a:pt x="2137892" y="1043189"/>
                  </a:lnTo>
                  <a:lnTo>
                    <a:pt x="2279560" y="1030310"/>
                  </a:lnTo>
                  <a:lnTo>
                    <a:pt x="2336227" y="1012280"/>
                  </a:lnTo>
                  <a:lnTo>
                    <a:pt x="2377440" y="989098"/>
                  </a:lnTo>
                  <a:lnTo>
                    <a:pt x="2395470" y="968492"/>
                  </a:lnTo>
                  <a:lnTo>
                    <a:pt x="2784412" y="909249"/>
                  </a:lnTo>
                  <a:lnTo>
                    <a:pt x="2853958" y="940158"/>
                  </a:lnTo>
                  <a:lnTo>
                    <a:pt x="2887443" y="958189"/>
                  </a:lnTo>
                  <a:lnTo>
                    <a:pt x="2910625" y="976219"/>
                  </a:lnTo>
                  <a:lnTo>
                    <a:pt x="2944110" y="1004552"/>
                  </a:lnTo>
                  <a:lnTo>
                    <a:pt x="2959565" y="1027734"/>
                  </a:lnTo>
                  <a:lnTo>
                    <a:pt x="2967292" y="1048341"/>
                  </a:lnTo>
                  <a:lnTo>
                    <a:pt x="2967292" y="1068947"/>
                  </a:lnTo>
                  <a:lnTo>
                    <a:pt x="2959565" y="1102432"/>
                  </a:lnTo>
                  <a:lnTo>
                    <a:pt x="2936383" y="1128190"/>
                  </a:lnTo>
                  <a:lnTo>
                    <a:pt x="2902898" y="1161675"/>
                  </a:lnTo>
                  <a:lnTo>
                    <a:pt x="2835927" y="1197736"/>
                  </a:lnTo>
                  <a:lnTo>
                    <a:pt x="2596380" y="1241524"/>
                  </a:lnTo>
                  <a:lnTo>
                    <a:pt x="2318197" y="1277585"/>
                  </a:lnTo>
                  <a:lnTo>
                    <a:pt x="2161074" y="1293039"/>
                  </a:lnTo>
                  <a:lnTo>
                    <a:pt x="1973043" y="1293039"/>
                  </a:lnTo>
                  <a:lnTo>
                    <a:pt x="1777284" y="1293039"/>
                  </a:lnTo>
                  <a:lnTo>
                    <a:pt x="1617586" y="1282736"/>
                  </a:lnTo>
                  <a:lnTo>
                    <a:pt x="1478494" y="1262130"/>
                  </a:lnTo>
                  <a:lnTo>
                    <a:pt x="1313645" y="1220918"/>
                  </a:lnTo>
                  <a:lnTo>
                    <a:pt x="1161674" y="116940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9">
              <a:extLst>
                <a:ext uri="{FF2B5EF4-FFF2-40B4-BE49-F238E27FC236}">
                  <a16:creationId xmlns:a16="http://schemas.microsoft.com/office/drawing/2014/main" id="{1085CBAC-9A43-450E-96D9-E4254D1AA7D7}"/>
                </a:ext>
              </a:extLst>
            </p:cNvPr>
            <p:cNvSpPr/>
            <p:nvPr/>
          </p:nvSpPr>
          <p:spPr>
            <a:xfrm>
              <a:off x="6153150" y="5214938"/>
              <a:ext cx="623888" cy="642937"/>
            </a:xfrm>
            <a:custGeom>
              <a:avLst/>
              <a:gdLst>
                <a:gd name="connsiteX0" fmla="*/ 280988 w 623888"/>
                <a:gd name="connsiteY0" fmla="*/ 247650 h 642937"/>
                <a:gd name="connsiteX1" fmla="*/ 433388 w 623888"/>
                <a:gd name="connsiteY1" fmla="*/ 388143 h 642937"/>
                <a:gd name="connsiteX2" fmla="*/ 533400 w 623888"/>
                <a:gd name="connsiteY2" fmla="*/ 476250 h 642937"/>
                <a:gd name="connsiteX3" fmla="*/ 623888 w 623888"/>
                <a:gd name="connsiteY3" fmla="*/ 545306 h 642937"/>
                <a:gd name="connsiteX4" fmla="*/ 171450 w 623888"/>
                <a:gd name="connsiteY4" fmla="*/ 642937 h 642937"/>
                <a:gd name="connsiteX5" fmla="*/ 180975 w 623888"/>
                <a:gd name="connsiteY5" fmla="*/ 566737 h 642937"/>
                <a:gd name="connsiteX6" fmla="*/ 200025 w 623888"/>
                <a:gd name="connsiteY6" fmla="*/ 535781 h 642937"/>
                <a:gd name="connsiteX7" fmla="*/ 211931 w 623888"/>
                <a:gd name="connsiteY7" fmla="*/ 507206 h 642937"/>
                <a:gd name="connsiteX8" fmla="*/ 219075 w 623888"/>
                <a:gd name="connsiteY8" fmla="*/ 481012 h 642937"/>
                <a:gd name="connsiteX9" fmla="*/ 216694 w 623888"/>
                <a:gd name="connsiteY9" fmla="*/ 461962 h 642937"/>
                <a:gd name="connsiteX10" fmla="*/ 164306 w 623888"/>
                <a:gd name="connsiteY10" fmla="*/ 359568 h 642937"/>
                <a:gd name="connsiteX11" fmla="*/ 78581 w 623888"/>
                <a:gd name="connsiteY11" fmla="*/ 188118 h 642937"/>
                <a:gd name="connsiteX12" fmla="*/ 21431 w 623888"/>
                <a:gd name="connsiteY12" fmla="*/ 76200 h 642937"/>
                <a:gd name="connsiteX13" fmla="*/ 4763 w 623888"/>
                <a:gd name="connsiteY13" fmla="*/ 42862 h 642937"/>
                <a:gd name="connsiteX14" fmla="*/ 0 w 623888"/>
                <a:gd name="connsiteY14" fmla="*/ 19050 h 642937"/>
                <a:gd name="connsiteX15" fmla="*/ 4763 w 623888"/>
                <a:gd name="connsiteY15" fmla="*/ 7143 h 642937"/>
                <a:gd name="connsiteX16" fmla="*/ 11906 w 623888"/>
                <a:gd name="connsiteY16" fmla="*/ 0 h 642937"/>
                <a:gd name="connsiteX17" fmla="*/ 30956 w 623888"/>
                <a:gd name="connsiteY17" fmla="*/ 0 h 642937"/>
                <a:gd name="connsiteX18" fmla="*/ 59531 w 623888"/>
                <a:gd name="connsiteY18" fmla="*/ 11906 h 642937"/>
                <a:gd name="connsiteX19" fmla="*/ 116681 w 623888"/>
                <a:gd name="connsiteY19" fmla="*/ 71437 h 642937"/>
                <a:gd name="connsiteX20" fmla="*/ 280988 w 623888"/>
                <a:gd name="connsiteY20" fmla="*/ 2476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3888" h="642937">
                  <a:moveTo>
                    <a:pt x="280988" y="247650"/>
                  </a:moveTo>
                  <a:lnTo>
                    <a:pt x="433388" y="388143"/>
                  </a:lnTo>
                  <a:lnTo>
                    <a:pt x="533400" y="476250"/>
                  </a:lnTo>
                  <a:lnTo>
                    <a:pt x="623888" y="545306"/>
                  </a:lnTo>
                  <a:lnTo>
                    <a:pt x="171450" y="642937"/>
                  </a:lnTo>
                  <a:lnTo>
                    <a:pt x="180975" y="566737"/>
                  </a:lnTo>
                  <a:lnTo>
                    <a:pt x="200025" y="535781"/>
                  </a:lnTo>
                  <a:lnTo>
                    <a:pt x="211931" y="507206"/>
                  </a:lnTo>
                  <a:lnTo>
                    <a:pt x="219075" y="481012"/>
                  </a:lnTo>
                  <a:lnTo>
                    <a:pt x="216694" y="461962"/>
                  </a:lnTo>
                  <a:lnTo>
                    <a:pt x="164306" y="359568"/>
                  </a:lnTo>
                  <a:lnTo>
                    <a:pt x="78581" y="188118"/>
                  </a:lnTo>
                  <a:lnTo>
                    <a:pt x="21431" y="76200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6681" y="71437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21">
              <a:extLst>
                <a:ext uri="{FF2B5EF4-FFF2-40B4-BE49-F238E27FC236}">
                  <a16:creationId xmlns:a16="http://schemas.microsoft.com/office/drawing/2014/main" id="{B93B2968-90FF-4166-9724-44483D5CCA65}"/>
                </a:ext>
              </a:extLst>
            </p:cNvPr>
            <p:cNvSpPr/>
            <p:nvPr/>
          </p:nvSpPr>
          <p:spPr>
            <a:xfrm>
              <a:off x="4951413" y="4476750"/>
              <a:ext cx="660400" cy="719138"/>
            </a:xfrm>
            <a:custGeom>
              <a:avLst/>
              <a:gdLst>
                <a:gd name="connsiteX0" fmla="*/ 311944 w 661987"/>
                <a:gd name="connsiteY0" fmla="*/ 523875 h 719138"/>
                <a:gd name="connsiteX1" fmla="*/ 211931 w 661987"/>
                <a:gd name="connsiteY1" fmla="*/ 423863 h 719138"/>
                <a:gd name="connsiteX2" fmla="*/ 147637 w 661987"/>
                <a:gd name="connsiteY2" fmla="*/ 347663 h 719138"/>
                <a:gd name="connsiteX3" fmla="*/ 90487 w 661987"/>
                <a:gd name="connsiteY3" fmla="*/ 257175 h 719138"/>
                <a:gd name="connsiteX4" fmla="*/ 61912 w 661987"/>
                <a:gd name="connsiteY4" fmla="*/ 207169 h 719138"/>
                <a:gd name="connsiteX5" fmla="*/ 26194 w 661987"/>
                <a:gd name="connsiteY5" fmla="*/ 119063 h 719138"/>
                <a:gd name="connsiteX6" fmla="*/ 7144 w 661987"/>
                <a:gd name="connsiteY6" fmla="*/ 61913 h 719138"/>
                <a:gd name="connsiteX7" fmla="*/ 0 w 661987"/>
                <a:gd name="connsiteY7" fmla="*/ 30956 h 719138"/>
                <a:gd name="connsiteX8" fmla="*/ 0 w 661987"/>
                <a:gd name="connsiteY8" fmla="*/ 14288 h 719138"/>
                <a:gd name="connsiteX9" fmla="*/ 4762 w 661987"/>
                <a:gd name="connsiteY9" fmla="*/ 2381 h 719138"/>
                <a:gd name="connsiteX10" fmla="*/ 21431 w 661987"/>
                <a:gd name="connsiteY10" fmla="*/ 0 h 719138"/>
                <a:gd name="connsiteX11" fmla="*/ 50006 w 661987"/>
                <a:gd name="connsiteY11" fmla="*/ 9525 h 719138"/>
                <a:gd name="connsiteX12" fmla="*/ 83344 w 661987"/>
                <a:gd name="connsiteY12" fmla="*/ 42863 h 719138"/>
                <a:gd name="connsiteX13" fmla="*/ 164306 w 661987"/>
                <a:gd name="connsiteY13" fmla="*/ 121444 h 719138"/>
                <a:gd name="connsiteX14" fmla="*/ 207169 w 661987"/>
                <a:gd name="connsiteY14" fmla="*/ 161925 h 719138"/>
                <a:gd name="connsiteX15" fmla="*/ 240506 w 661987"/>
                <a:gd name="connsiteY15" fmla="*/ 188119 h 719138"/>
                <a:gd name="connsiteX16" fmla="*/ 280987 w 661987"/>
                <a:gd name="connsiteY16" fmla="*/ 214313 h 719138"/>
                <a:gd name="connsiteX17" fmla="*/ 326231 w 661987"/>
                <a:gd name="connsiteY17" fmla="*/ 235744 h 719138"/>
                <a:gd name="connsiteX18" fmla="*/ 364331 w 661987"/>
                <a:gd name="connsiteY18" fmla="*/ 242888 h 719138"/>
                <a:gd name="connsiteX19" fmla="*/ 638175 w 661987"/>
                <a:gd name="connsiteY19" fmla="*/ 485775 h 719138"/>
                <a:gd name="connsiteX20" fmla="*/ 657225 w 661987"/>
                <a:gd name="connsiteY20" fmla="*/ 607219 h 719138"/>
                <a:gd name="connsiteX21" fmla="*/ 661987 w 661987"/>
                <a:gd name="connsiteY21" fmla="*/ 654844 h 719138"/>
                <a:gd name="connsiteX22" fmla="*/ 654844 w 661987"/>
                <a:gd name="connsiteY22" fmla="*/ 688181 h 719138"/>
                <a:gd name="connsiteX23" fmla="*/ 642937 w 661987"/>
                <a:gd name="connsiteY23" fmla="*/ 711994 h 719138"/>
                <a:gd name="connsiteX24" fmla="*/ 623887 w 661987"/>
                <a:gd name="connsiteY24" fmla="*/ 719138 h 719138"/>
                <a:gd name="connsiteX25" fmla="*/ 590550 w 661987"/>
                <a:gd name="connsiteY25" fmla="*/ 714375 h 719138"/>
                <a:gd name="connsiteX26" fmla="*/ 514350 w 661987"/>
                <a:gd name="connsiteY26" fmla="*/ 671513 h 719138"/>
                <a:gd name="connsiteX27" fmla="*/ 411956 w 661987"/>
                <a:gd name="connsiteY27" fmla="*/ 604838 h 719138"/>
                <a:gd name="connsiteX28" fmla="*/ 311944 w 661987"/>
                <a:gd name="connsiteY28" fmla="*/ 52387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1987" h="719138">
                  <a:moveTo>
                    <a:pt x="311944" y="523875"/>
                  </a:moveTo>
                  <a:lnTo>
                    <a:pt x="211931" y="423863"/>
                  </a:lnTo>
                  <a:lnTo>
                    <a:pt x="147637" y="347663"/>
                  </a:lnTo>
                  <a:lnTo>
                    <a:pt x="90487" y="257175"/>
                  </a:lnTo>
                  <a:lnTo>
                    <a:pt x="61912" y="207169"/>
                  </a:lnTo>
                  <a:lnTo>
                    <a:pt x="26194" y="119063"/>
                  </a:lnTo>
                  <a:lnTo>
                    <a:pt x="7144" y="61913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83344" y="42863"/>
                  </a:lnTo>
                  <a:lnTo>
                    <a:pt x="164306" y="121444"/>
                  </a:lnTo>
                  <a:lnTo>
                    <a:pt x="207169" y="161925"/>
                  </a:lnTo>
                  <a:lnTo>
                    <a:pt x="240506" y="188119"/>
                  </a:lnTo>
                  <a:lnTo>
                    <a:pt x="280987" y="214313"/>
                  </a:lnTo>
                  <a:lnTo>
                    <a:pt x="326231" y="235744"/>
                  </a:lnTo>
                  <a:lnTo>
                    <a:pt x="364331" y="242888"/>
                  </a:lnTo>
                  <a:lnTo>
                    <a:pt x="638175" y="485775"/>
                  </a:lnTo>
                  <a:lnTo>
                    <a:pt x="657225" y="607219"/>
                  </a:lnTo>
                  <a:lnTo>
                    <a:pt x="661987" y="654844"/>
                  </a:lnTo>
                  <a:lnTo>
                    <a:pt x="654844" y="688181"/>
                  </a:lnTo>
                  <a:lnTo>
                    <a:pt x="642937" y="711994"/>
                  </a:lnTo>
                  <a:lnTo>
                    <a:pt x="623887" y="719138"/>
                  </a:lnTo>
                  <a:lnTo>
                    <a:pt x="590550" y="714375"/>
                  </a:lnTo>
                  <a:lnTo>
                    <a:pt x="514350" y="671513"/>
                  </a:lnTo>
                  <a:lnTo>
                    <a:pt x="411956" y="604838"/>
                  </a:lnTo>
                  <a:lnTo>
                    <a:pt x="311944" y="523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22">
              <a:extLst>
                <a:ext uri="{FF2B5EF4-FFF2-40B4-BE49-F238E27FC236}">
                  <a16:creationId xmlns:a16="http://schemas.microsoft.com/office/drawing/2014/main" id="{22475985-C7BD-41E8-B108-8E3865A67552}"/>
                </a:ext>
              </a:extLst>
            </p:cNvPr>
            <p:cNvSpPr/>
            <p:nvPr/>
          </p:nvSpPr>
          <p:spPr>
            <a:xfrm>
              <a:off x="5281613" y="4516438"/>
              <a:ext cx="533400" cy="485775"/>
            </a:xfrm>
            <a:custGeom>
              <a:avLst/>
              <a:gdLst>
                <a:gd name="connsiteX0" fmla="*/ 400050 w 533400"/>
                <a:gd name="connsiteY0" fmla="*/ 190500 h 485775"/>
                <a:gd name="connsiteX1" fmla="*/ 338137 w 533400"/>
                <a:gd name="connsiteY1" fmla="*/ 283369 h 485775"/>
                <a:gd name="connsiteX2" fmla="*/ 321468 w 533400"/>
                <a:gd name="connsiteY2" fmla="*/ 328613 h 485775"/>
                <a:gd name="connsiteX3" fmla="*/ 307181 w 533400"/>
                <a:gd name="connsiteY3" fmla="*/ 378619 h 485775"/>
                <a:gd name="connsiteX4" fmla="*/ 309562 w 533400"/>
                <a:gd name="connsiteY4" fmla="*/ 485775 h 485775"/>
                <a:gd name="connsiteX5" fmla="*/ 0 w 533400"/>
                <a:gd name="connsiteY5" fmla="*/ 207169 h 485775"/>
                <a:gd name="connsiteX6" fmla="*/ 28575 w 533400"/>
                <a:gd name="connsiteY6" fmla="*/ 200025 h 485775"/>
                <a:gd name="connsiteX7" fmla="*/ 69056 w 533400"/>
                <a:gd name="connsiteY7" fmla="*/ 202407 h 485775"/>
                <a:gd name="connsiteX8" fmla="*/ 107156 w 533400"/>
                <a:gd name="connsiteY8" fmla="*/ 197644 h 485775"/>
                <a:gd name="connsiteX9" fmla="*/ 159543 w 533400"/>
                <a:gd name="connsiteY9" fmla="*/ 180975 h 485775"/>
                <a:gd name="connsiteX10" fmla="*/ 233362 w 533400"/>
                <a:gd name="connsiteY10" fmla="*/ 152400 h 485775"/>
                <a:gd name="connsiteX11" fmla="*/ 371475 w 533400"/>
                <a:gd name="connsiteY11" fmla="*/ 78582 h 485775"/>
                <a:gd name="connsiteX12" fmla="*/ 464343 w 533400"/>
                <a:gd name="connsiteY12" fmla="*/ 21432 h 485775"/>
                <a:gd name="connsiteX13" fmla="*/ 492918 w 533400"/>
                <a:gd name="connsiteY13" fmla="*/ 4763 h 485775"/>
                <a:gd name="connsiteX14" fmla="*/ 509587 w 533400"/>
                <a:gd name="connsiteY14" fmla="*/ 0 h 485775"/>
                <a:gd name="connsiteX15" fmla="*/ 521493 w 533400"/>
                <a:gd name="connsiteY15" fmla="*/ 0 h 485775"/>
                <a:gd name="connsiteX16" fmla="*/ 531018 w 533400"/>
                <a:gd name="connsiteY16" fmla="*/ 4763 h 485775"/>
                <a:gd name="connsiteX17" fmla="*/ 533400 w 533400"/>
                <a:gd name="connsiteY17" fmla="*/ 16669 h 485775"/>
                <a:gd name="connsiteX18" fmla="*/ 528637 w 533400"/>
                <a:gd name="connsiteY18" fmla="*/ 35719 h 485775"/>
                <a:gd name="connsiteX19" fmla="*/ 500062 w 533400"/>
                <a:gd name="connsiteY19" fmla="*/ 76200 h 485775"/>
                <a:gd name="connsiteX20" fmla="*/ 400050 w 533400"/>
                <a:gd name="connsiteY20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3400" h="485775">
                  <a:moveTo>
                    <a:pt x="400050" y="190500"/>
                  </a:moveTo>
                  <a:lnTo>
                    <a:pt x="338137" y="283369"/>
                  </a:lnTo>
                  <a:lnTo>
                    <a:pt x="321468" y="328613"/>
                  </a:lnTo>
                  <a:lnTo>
                    <a:pt x="307181" y="378619"/>
                  </a:lnTo>
                  <a:cubicBezTo>
                    <a:pt x="307975" y="414338"/>
                    <a:pt x="308768" y="450056"/>
                    <a:pt x="309562" y="485775"/>
                  </a:cubicBezTo>
                  <a:lnTo>
                    <a:pt x="0" y="207169"/>
                  </a:lnTo>
                  <a:lnTo>
                    <a:pt x="28575" y="200025"/>
                  </a:lnTo>
                  <a:lnTo>
                    <a:pt x="69056" y="202407"/>
                  </a:lnTo>
                  <a:lnTo>
                    <a:pt x="107156" y="197644"/>
                  </a:lnTo>
                  <a:lnTo>
                    <a:pt x="159543" y="180975"/>
                  </a:lnTo>
                  <a:lnTo>
                    <a:pt x="233362" y="152400"/>
                  </a:lnTo>
                  <a:lnTo>
                    <a:pt x="371475" y="78582"/>
                  </a:lnTo>
                  <a:lnTo>
                    <a:pt x="464343" y="21432"/>
                  </a:lnTo>
                  <a:lnTo>
                    <a:pt x="492918" y="4763"/>
                  </a:lnTo>
                  <a:lnTo>
                    <a:pt x="509587" y="0"/>
                  </a:lnTo>
                  <a:lnTo>
                    <a:pt x="521493" y="0"/>
                  </a:lnTo>
                  <a:lnTo>
                    <a:pt x="531018" y="4763"/>
                  </a:lnTo>
                  <a:lnTo>
                    <a:pt x="533400" y="16669"/>
                  </a:lnTo>
                  <a:lnTo>
                    <a:pt x="528637" y="35719"/>
                  </a:lnTo>
                  <a:lnTo>
                    <a:pt x="500062" y="76200"/>
                  </a:lnTo>
                  <a:lnTo>
                    <a:pt x="400050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23">
              <a:extLst>
                <a:ext uri="{FF2B5EF4-FFF2-40B4-BE49-F238E27FC236}">
                  <a16:creationId xmlns:a16="http://schemas.microsoft.com/office/drawing/2014/main" id="{8DF2B9BA-21FE-4683-87F9-20E5459F72DE}"/>
                </a:ext>
              </a:extLst>
            </p:cNvPr>
            <p:cNvSpPr/>
            <p:nvPr/>
          </p:nvSpPr>
          <p:spPr>
            <a:xfrm>
              <a:off x="6507163" y="4524375"/>
              <a:ext cx="825500" cy="1090613"/>
            </a:xfrm>
            <a:custGeom>
              <a:avLst/>
              <a:gdLst>
                <a:gd name="connsiteX0" fmla="*/ 526257 w 823913"/>
                <a:gd name="connsiteY0" fmla="*/ 766763 h 1090613"/>
                <a:gd name="connsiteX1" fmla="*/ 459582 w 823913"/>
                <a:gd name="connsiteY1" fmla="*/ 628650 h 1090613"/>
                <a:gd name="connsiteX2" fmla="*/ 390525 w 823913"/>
                <a:gd name="connsiteY2" fmla="*/ 511969 h 1090613"/>
                <a:gd name="connsiteX3" fmla="*/ 302419 w 823913"/>
                <a:gd name="connsiteY3" fmla="*/ 390525 h 1090613"/>
                <a:gd name="connsiteX4" fmla="*/ 207169 w 823913"/>
                <a:gd name="connsiteY4" fmla="*/ 269081 h 1090613"/>
                <a:gd name="connsiteX5" fmla="*/ 114300 w 823913"/>
                <a:gd name="connsiteY5" fmla="*/ 164306 h 1090613"/>
                <a:gd name="connsiteX6" fmla="*/ 19050 w 823913"/>
                <a:gd name="connsiteY6" fmla="*/ 66675 h 1090613"/>
                <a:gd name="connsiteX7" fmla="*/ 2382 w 823913"/>
                <a:gd name="connsiteY7" fmla="*/ 45244 h 1090613"/>
                <a:gd name="connsiteX8" fmla="*/ 0 w 823913"/>
                <a:gd name="connsiteY8" fmla="*/ 21431 h 1090613"/>
                <a:gd name="connsiteX9" fmla="*/ 4763 w 823913"/>
                <a:gd name="connsiteY9" fmla="*/ 7144 h 1090613"/>
                <a:gd name="connsiteX10" fmla="*/ 16669 w 823913"/>
                <a:gd name="connsiteY10" fmla="*/ 0 h 1090613"/>
                <a:gd name="connsiteX11" fmla="*/ 40482 w 823913"/>
                <a:gd name="connsiteY11" fmla="*/ 0 h 1090613"/>
                <a:gd name="connsiteX12" fmla="*/ 80963 w 823913"/>
                <a:gd name="connsiteY12" fmla="*/ 28575 h 1090613"/>
                <a:gd name="connsiteX13" fmla="*/ 223838 w 823913"/>
                <a:gd name="connsiteY13" fmla="*/ 119063 h 1090613"/>
                <a:gd name="connsiteX14" fmla="*/ 369094 w 823913"/>
                <a:gd name="connsiteY14" fmla="*/ 223838 h 1090613"/>
                <a:gd name="connsiteX15" fmla="*/ 483394 w 823913"/>
                <a:gd name="connsiteY15" fmla="*/ 309563 h 1090613"/>
                <a:gd name="connsiteX16" fmla="*/ 590550 w 823913"/>
                <a:gd name="connsiteY16" fmla="*/ 397669 h 1090613"/>
                <a:gd name="connsiteX17" fmla="*/ 659607 w 823913"/>
                <a:gd name="connsiteY17" fmla="*/ 469106 h 1090613"/>
                <a:gd name="connsiteX18" fmla="*/ 719138 w 823913"/>
                <a:gd name="connsiteY18" fmla="*/ 545306 h 1090613"/>
                <a:gd name="connsiteX19" fmla="*/ 750094 w 823913"/>
                <a:gd name="connsiteY19" fmla="*/ 595313 h 1090613"/>
                <a:gd name="connsiteX20" fmla="*/ 785813 w 823913"/>
                <a:gd name="connsiteY20" fmla="*/ 676275 h 1090613"/>
                <a:gd name="connsiteX21" fmla="*/ 809625 w 823913"/>
                <a:gd name="connsiteY21" fmla="*/ 757238 h 1090613"/>
                <a:gd name="connsiteX22" fmla="*/ 821532 w 823913"/>
                <a:gd name="connsiteY22" fmla="*/ 857250 h 1090613"/>
                <a:gd name="connsiteX23" fmla="*/ 823913 w 823913"/>
                <a:gd name="connsiteY23" fmla="*/ 947738 h 1090613"/>
                <a:gd name="connsiteX24" fmla="*/ 819150 w 823913"/>
                <a:gd name="connsiteY24" fmla="*/ 997744 h 1090613"/>
                <a:gd name="connsiteX25" fmla="*/ 809625 w 823913"/>
                <a:gd name="connsiteY25" fmla="*/ 1031081 h 1090613"/>
                <a:gd name="connsiteX26" fmla="*/ 792957 w 823913"/>
                <a:gd name="connsiteY26" fmla="*/ 1059656 h 1090613"/>
                <a:gd name="connsiteX27" fmla="*/ 766763 w 823913"/>
                <a:gd name="connsiteY27" fmla="*/ 1083469 h 1090613"/>
                <a:gd name="connsiteX28" fmla="*/ 735807 w 823913"/>
                <a:gd name="connsiteY28" fmla="*/ 1090613 h 1090613"/>
                <a:gd name="connsiteX29" fmla="*/ 709613 w 823913"/>
                <a:gd name="connsiteY29" fmla="*/ 1090613 h 1090613"/>
                <a:gd name="connsiteX30" fmla="*/ 681038 w 823913"/>
                <a:gd name="connsiteY30" fmla="*/ 1083469 h 1090613"/>
                <a:gd name="connsiteX31" fmla="*/ 661988 w 823913"/>
                <a:gd name="connsiteY31" fmla="*/ 1069181 h 1090613"/>
                <a:gd name="connsiteX32" fmla="*/ 631032 w 823913"/>
                <a:gd name="connsiteY32" fmla="*/ 1035844 h 1090613"/>
                <a:gd name="connsiteX33" fmla="*/ 597694 w 823913"/>
                <a:gd name="connsiteY33" fmla="*/ 978694 h 1090613"/>
                <a:gd name="connsiteX34" fmla="*/ 566738 w 823913"/>
                <a:gd name="connsiteY34" fmla="*/ 897731 h 1090613"/>
                <a:gd name="connsiteX35" fmla="*/ 526257 w 823913"/>
                <a:gd name="connsiteY35" fmla="*/ 766763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3913" h="1090613">
                  <a:moveTo>
                    <a:pt x="526257" y="766763"/>
                  </a:moveTo>
                  <a:lnTo>
                    <a:pt x="459582" y="628650"/>
                  </a:lnTo>
                  <a:lnTo>
                    <a:pt x="390525" y="511969"/>
                  </a:lnTo>
                  <a:lnTo>
                    <a:pt x="302419" y="390525"/>
                  </a:lnTo>
                  <a:lnTo>
                    <a:pt x="207169" y="269081"/>
                  </a:lnTo>
                  <a:lnTo>
                    <a:pt x="114300" y="164306"/>
                  </a:lnTo>
                  <a:lnTo>
                    <a:pt x="19050" y="66675"/>
                  </a:lnTo>
                  <a:lnTo>
                    <a:pt x="2382" y="45244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0482" y="0"/>
                  </a:lnTo>
                  <a:lnTo>
                    <a:pt x="80963" y="28575"/>
                  </a:lnTo>
                  <a:lnTo>
                    <a:pt x="223838" y="119063"/>
                  </a:lnTo>
                  <a:lnTo>
                    <a:pt x="369094" y="223838"/>
                  </a:lnTo>
                  <a:lnTo>
                    <a:pt x="483394" y="309563"/>
                  </a:lnTo>
                  <a:lnTo>
                    <a:pt x="590550" y="397669"/>
                  </a:lnTo>
                  <a:lnTo>
                    <a:pt x="659607" y="469106"/>
                  </a:lnTo>
                  <a:lnTo>
                    <a:pt x="719138" y="545306"/>
                  </a:lnTo>
                  <a:lnTo>
                    <a:pt x="750094" y="595313"/>
                  </a:lnTo>
                  <a:lnTo>
                    <a:pt x="785813" y="676275"/>
                  </a:lnTo>
                  <a:lnTo>
                    <a:pt x="809625" y="757238"/>
                  </a:lnTo>
                  <a:lnTo>
                    <a:pt x="821532" y="857250"/>
                  </a:lnTo>
                  <a:cubicBezTo>
                    <a:pt x="822326" y="887413"/>
                    <a:pt x="823119" y="917575"/>
                    <a:pt x="823913" y="947738"/>
                  </a:cubicBezTo>
                  <a:lnTo>
                    <a:pt x="819150" y="997744"/>
                  </a:lnTo>
                  <a:lnTo>
                    <a:pt x="809625" y="1031081"/>
                  </a:lnTo>
                  <a:lnTo>
                    <a:pt x="792957" y="1059656"/>
                  </a:lnTo>
                  <a:lnTo>
                    <a:pt x="766763" y="1083469"/>
                  </a:lnTo>
                  <a:lnTo>
                    <a:pt x="735807" y="1090613"/>
                  </a:lnTo>
                  <a:lnTo>
                    <a:pt x="709613" y="1090613"/>
                  </a:lnTo>
                  <a:lnTo>
                    <a:pt x="681038" y="1083469"/>
                  </a:lnTo>
                  <a:lnTo>
                    <a:pt x="661988" y="1069181"/>
                  </a:lnTo>
                  <a:lnTo>
                    <a:pt x="631032" y="1035844"/>
                  </a:lnTo>
                  <a:lnTo>
                    <a:pt x="597694" y="978694"/>
                  </a:lnTo>
                  <a:lnTo>
                    <a:pt x="566738" y="897731"/>
                  </a:lnTo>
                  <a:lnTo>
                    <a:pt x="526257" y="76676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3396B6D8-EF46-4385-9C07-D133F089861C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528763"/>
            <a:ext cx="4332288" cy="4424362"/>
            <a:chOff x="2847975" y="1528763"/>
            <a:chExt cx="4332288" cy="4424362"/>
          </a:xfrm>
        </p:grpSpPr>
        <p:sp>
          <p:nvSpPr>
            <p:cNvPr id="32" name="フリーフォーム 6">
              <a:extLst>
                <a:ext uri="{FF2B5EF4-FFF2-40B4-BE49-F238E27FC236}">
                  <a16:creationId xmlns:a16="http://schemas.microsoft.com/office/drawing/2014/main" id="{6BBC33B9-5BF0-4927-98A3-18A66CFF45C9}"/>
                </a:ext>
              </a:extLst>
            </p:cNvPr>
            <p:cNvSpPr/>
            <p:nvPr/>
          </p:nvSpPr>
          <p:spPr>
            <a:xfrm>
              <a:off x="4037013" y="2354263"/>
              <a:ext cx="1758950" cy="407987"/>
            </a:xfrm>
            <a:custGeom>
              <a:avLst/>
              <a:gdLst>
                <a:gd name="connsiteX0" fmla="*/ 1238250 w 1759744"/>
                <a:gd name="connsiteY0" fmla="*/ 250032 h 407194"/>
                <a:gd name="connsiteX1" fmla="*/ 947737 w 1759744"/>
                <a:gd name="connsiteY1" fmla="*/ 271463 h 407194"/>
                <a:gd name="connsiteX2" fmla="*/ 738187 w 1759744"/>
                <a:gd name="connsiteY2" fmla="*/ 304800 h 407194"/>
                <a:gd name="connsiteX3" fmla="*/ 576262 w 1759744"/>
                <a:gd name="connsiteY3" fmla="*/ 350044 h 407194"/>
                <a:gd name="connsiteX4" fmla="*/ 388144 w 1759744"/>
                <a:gd name="connsiteY4" fmla="*/ 397669 h 407194"/>
                <a:gd name="connsiteX5" fmla="*/ 347662 w 1759744"/>
                <a:gd name="connsiteY5" fmla="*/ 404813 h 407194"/>
                <a:gd name="connsiteX6" fmla="*/ 307181 w 1759744"/>
                <a:gd name="connsiteY6" fmla="*/ 407194 h 407194"/>
                <a:gd name="connsiteX7" fmla="*/ 269081 w 1759744"/>
                <a:gd name="connsiteY7" fmla="*/ 400050 h 407194"/>
                <a:gd name="connsiteX8" fmla="*/ 226219 w 1759744"/>
                <a:gd name="connsiteY8" fmla="*/ 385763 h 407194"/>
                <a:gd name="connsiteX9" fmla="*/ 164306 w 1759744"/>
                <a:gd name="connsiteY9" fmla="*/ 352425 h 407194"/>
                <a:gd name="connsiteX10" fmla="*/ 92869 w 1759744"/>
                <a:gd name="connsiteY10" fmla="*/ 302419 h 407194"/>
                <a:gd name="connsiteX11" fmla="*/ 35719 w 1759744"/>
                <a:gd name="connsiteY11" fmla="*/ 254794 h 407194"/>
                <a:gd name="connsiteX12" fmla="*/ 11906 w 1759744"/>
                <a:gd name="connsiteY12" fmla="*/ 233363 h 407194"/>
                <a:gd name="connsiteX13" fmla="*/ 0 w 1759744"/>
                <a:gd name="connsiteY13" fmla="*/ 207169 h 407194"/>
                <a:gd name="connsiteX14" fmla="*/ 0 w 1759744"/>
                <a:gd name="connsiteY14" fmla="*/ 185738 h 407194"/>
                <a:gd name="connsiteX15" fmla="*/ 4762 w 1759744"/>
                <a:gd name="connsiteY15" fmla="*/ 171450 h 407194"/>
                <a:gd name="connsiteX16" fmla="*/ 19050 w 1759744"/>
                <a:gd name="connsiteY16" fmla="*/ 164307 h 407194"/>
                <a:gd name="connsiteX17" fmla="*/ 33337 w 1759744"/>
                <a:gd name="connsiteY17" fmla="*/ 164307 h 407194"/>
                <a:gd name="connsiteX18" fmla="*/ 57150 w 1759744"/>
                <a:gd name="connsiteY18" fmla="*/ 173832 h 407194"/>
                <a:gd name="connsiteX19" fmla="*/ 95250 w 1759744"/>
                <a:gd name="connsiteY19" fmla="*/ 190500 h 407194"/>
                <a:gd name="connsiteX20" fmla="*/ 138112 w 1759744"/>
                <a:gd name="connsiteY20" fmla="*/ 204788 h 407194"/>
                <a:gd name="connsiteX21" fmla="*/ 200025 w 1759744"/>
                <a:gd name="connsiteY21" fmla="*/ 216694 h 407194"/>
                <a:gd name="connsiteX22" fmla="*/ 250031 w 1759744"/>
                <a:gd name="connsiteY22" fmla="*/ 223838 h 407194"/>
                <a:gd name="connsiteX23" fmla="*/ 295275 w 1759744"/>
                <a:gd name="connsiteY23" fmla="*/ 228600 h 407194"/>
                <a:gd name="connsiteX24" fmla="*/ 338137 w 1759744"/>
                <a:gd name="connsiteY24" fmla="*/ 223838 h 407194"/>
                <a:gd name="connsiteX25" fmla="*/ 800100 w 1759744"/>
                <a:gd name="connsiteY25" fmla="*/ 154782 h 407194"/>
                <a:gd name="connsiteX26" fmla="*/ 997744 w 1759744"/>
                <a:gd name="connsiteY26" fmla="*/ 119063 h 407194"/>
                <a:gd name="connsiteX27" fmla="*/ 1212056 w 1759744"/>
                <a:gd name="connsiteY27" fmla="*/ 76200 h 407194"/>
                <a:gd name="connsiteX28" fmla="*/ 1402556 w 1759744"/>
                <a:gd name="connsiteY28" fmla="*/ 33338 h 407194"/>
                <a:gd name="connsiteX29" fmla="*/ 1495425 w 1759744"/>
                <a:gd name="connsiteY29" fmla="*/ 0 h 407194"/>
                <a:gd name="connsiteX30" fmla="*/ 1564481 w 1759744"/>
                <a:gd name="connsiteY30" fmla="*/ 21432 h 407194"/>
                <a:gd name="connsiteX31" fmla="*/ 1626394 w 1759744"/>
                <a:gd name="connsiteY31" fmla="*/ 45244 h 407194"/>
                <a:gd name="connsiteX32" fmla="*/ 1693069 w 1759744"/>
                <a:gd name="connsiteY32" fmla="*/ 71438 h 407194"/>
                <a:gd name="connsiteX33" fmla="*/ 1735931 w 1759744"/>
                <a:gd name="connsiteY33" fmla="*/ 88107 h 407194"/>
                <a:gd name="connsiteX34" fmla="*/ 1750219 w 1759744"/>
                <a:gd name="connsiteY34" fmla="*/ 102394 h 407194"/>
                <a:gd name="connsiteX35" fmla="*/ 1757362 w 1759744"/>
                <a:gd name="connsiteY35" fmla="*/ 116682 h 407194"/>
                <a:gd name="connsiteX36" fmla="*/ 1759744 w 1759744"/>
                <a:gd name="connsiteY36" fmla="*/ 140494 h 407194"/>
                <a:gd name="connsiteX37" fmla="*/ 1754981 w 1759744"/>
                <a:gd name="connsiteY37" fmla="*/ 169069 h 407194"/>
                <a:gd name="connsiteX38" fmla="*/ 1740694 w 1759744"/>
                <a:gd name="connsiteY38" fmla="*/ 192882 h 407194"/>
                <a:gd name="connsiteX39" fmla="*/ 1716881 w 1759744"/>
                <a:gd name="connsiteY39" fmla="*/ 204788 h 407194"/>
                <a:gd name="connsiteX40" fmla="*/ 1545431 w 1759744"/>
                <a:gd name="connsiteY40" fmla="*/ 223838 h 407194"/>
                <a:gd name="connsiteX41" fmla="*/ 1238250 w 1759744"/>
                <a:gd name="connsiteY41" fmla="*/ 250032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9744" h="407194">
                  <a:moveTo>
                    <a:pt x="1238250" y="250032"/>
                  </a:moveTo>
                  <a:lnTo>
                    <a:pt x="947737" y="271463"/>
                  </a:lnTo>
                  <a:lnTo>
                    <a:pt x="738187" y="304800"/>
                  </a:lnTo>
                  <a:lnTo>
                    <a:pt x="576262" y="350044"/>
                  </a:lnTo>
                  <a:lnTo>
                    <a:pt x="388144" y="397669"/>
                  </a:lnTo>
                  <a:lnTo>
                    <a:pt x="347662" y="404813"/>
                  </a:lnTo>
                  <a:lnTo>
                    <a:pt x="307181" y="407194"/>
                  </a:lnTo>
                  <a:lnTo>
                    <a:pt x="269081" y="400050"/>
                  </a:lnTo>
                  <a:lnTo>
                    <a:pt x="226219" y="385763"/>
                  </a:lnTo>
                  <a:lnTo>
                    <a:pt x="164306" y="352425"/>
                  </a:lnTo>
                  <a:lnTo>
                    <a:pt x="92869" y="302419"/>
                  </a:lnTo>
                  <a:lnTo>
                    <a:pt x="35719" y="254794"/>
                  </a:lnTo>
                  <a:lnTo>
                    <a:pt x="11906" y="233363"/>
                  </a:lnTo>
                  <a:lnTo>
                    <a:pt x="0" y="207169"/>
                  </a:lnTo>
                  <a:lnTo>
                    <a:pt x="0" y="185738"/>
                  </a:lnTo>
                  <a:lnTo>
                    <a:pt x="4762" y="171450"/>
                  </a:lnTo>
                  <a:lnTo>
                    <a:pt x="19050" y="164307"/>
                  </a:lnTo>
                  <a:lnTo>
                    <a:pt x="33337" y="164307"/>
                  </a:lnTo>
                  <a:lnTo>
                    <a:pt x="57150" y="173832"/>
                  </a:lnTo>
                  <a:lnTo>
                    <a:pt x="95250" y="190500"/>
                  </a:lnTo>
                  <a:lnTo>
                    <a:pt x="138112" y="204788"/>
                  </a:lnTo>
                  <a:lnTo>
                    <a:pt x="200025" y="216694"/>
                  </a:lnTo>
                  <a:lnTo>
                    <a:pt x="250031" y="223838"/>
                  </a:lnTo>
                  <a:lnTo>
                    <a:pt x="295275" y="228600"/>
                  </a:lnTo>
                  <a:lnTo>
                    <a:pt x="338137" y="223838"/>
                  </a:lnTo>
                  <a:lnTo>
                    <a:pt x="800100" y="154782"/>
                  </a:lnTo>
                  <a:lnTo>
                    <a:pt x="997744" y="119063"/>
                  </a:lnTo>
                  <a:lnTo>
                    <a:pt x="1212056" y="76200"/>
                  </a:lnTo>
                  <a:lnTo>
                    <a:pt x="1402556" y="33338"/>
                  </a:lnTo>
                  <a:lnTo>
                    <a:pt x="1495425" y="0"/>
                  </a:lnTo>
                  <a:lnTo>
                    <a:pt x="1564481" y="21432"/>
                  </a:lnTo>
                  <a:lnTo>
                    <a:pt x="1626394" y="45244"/>
                  </a:lnTo>
                  <a:lnTo>
                    <a:pt x="1693069" y="71438"/>
                  </a:lnTo>
                  <a:lnTo>
                    <a:pt x="1735931" y="88107"/>
                  </a:lnTo>
                  <a:lnTo>
                    <a:pt x="1750219" y="102394"/>
                  </a:lnTo>
                  <a:lnTo>
                    <a:pt x="1757362" y="116682"/>
                  </a:lnTo>
                  <a:lnTo>
                    <a:pt x="1759744" y="140494"/>
                  </a:lnTo>
                  <a:lnTo>
                    <a:pt x="1754981" y="169069"/>
                  </a:lnTo>
                  <a:lnTo>
                    <a:pt x="1740694" y="192882"/>
                  </a:lnTo>
                  <a:lnTo>
                    <a:pt x="1716881" y="204788"/>
                  </a:lnTo>
                  <a:lnTo>
                    <a:pt x="1545431" y="223838"/>
                  </a:lnTo>
                  <a:lnTo>
                    <a:pt x="123825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">
              <a:extLst>
                <a:ext uri="{FF2B5EF4-FFF2-40B4-BE49-F238E27FC236}">
                  <a16:creationId xmlns:a16="http://schemas.microsoft.com/office/drawing/2014/main" id="{18FECE3A-FC39-4435-B4EA-6DC1337A756E}"/>
                </a:ext>
              </a:extLst>
            </p:cNvPr>
            <p:cNvSpPr/>
            <p:nvPr/>
          </p:nvSpPr>
          <p:spPr>
            <a:xfrm>
              <a:off x="3478213" y="1627188"/>
              <a:ext cx="404812" cy="2725737"/>
            </a:xfrm>
            <a:custGeom>
              <a:avLst/>
              <a:gdLst>
                <a:gd name="connsiteX0" fmla="*/ 137690 w 406008"/>
                <a:gd name="connsiteY0" fmla="*/ 1684050 h 2725548"/>
                <a:gd name="connsiteX1" fmla="*/ 151812 w 406008"/>
                <a:gd name="connsiteY1" fmla="*/ 1023846 h 2725548"/>
                <a:gd name="connsiteX2" fmla="*/ 151812 w 406008"/>
                <a:gd name="connsiteY2" fmla="*/ 568411 h 2725548"/>
                <a:gd name="connsiteX3" fmla="*/ 148281 w 406008"/>
                <a:gd name="connsiteY3" fmla="*/ 300093 h 2725548"/>
                <a:gd name="connsiteX4" fmla="*/ 130629 w 406008"/>
                <a:gd name="connsiteY4" fmla="*/ 236544 h 2725548"/>
                <a:gd name="connsiteX5" fmla="*/ 109446 w 406008"/>
                <a:gd name="connsiteY5" fmla="*/ 183586 h 2725548"/>
                <a:gd name="connsiteX6" fmla="*/ 70610 w 406008"/>
                <a:gd name="connsiteY6" fmla="*/ 120037 h 2725548"/>
                <a:gd name="connsiteX7" fmla="*/ 38836 w 406008"/>
                <a:gd name="connsiteY7" fmla="*/ 84732 h 2725548"/>
                <a:gd name="connsiteX8" fmla="*/ 17653 w 406008"/>
                <a:gd name="connsiteY8" fmla="*/ 63549 h 2725548"/>
                <a:gd name="connsiteX9" fmla="*/ 7061 w 406008"/>
                <a:gd name="connsiteY9" fmla="*/ 42366 h 2725548"/>
                <a:gd name="connsiteX10" fmla="*/ 0 w 406008"/>
                <a:gd name="connsiteY10" fmla="*/ 21183 h 2725548"/>
                <a:gd name="connsiteX11" fmla="*/ 3531 w 406008"/>
                <a:gd name="connsiteY11" fmla="*/ 3531 h 2725548"/>
                <a:gd name="connsiteX12" fmla="*/ 14122 w 406008"/>
                <a:gd name="connsiteY12" fmla="*/ 0 h 2725548"/>
                <a:gd name="connsiteX13" fmla="*/ 38836 w 406008"/>
                <a:gd name="connsiteY13" fmla="*/ 3531 h 2725548"/>
                <a:gd name="connsiteX14" fmla="*/ 81202 w 406008"/>
                <a:gd name="connsiteY14" fmla="*/ 17653 h 2725548"/>
                <a:gd name="connsiteX15" fmla="*/ 155342 w 406008"/>
                <a:gd name="connsiteY15" fmla="*/ 42366 h 2725548"/>
                <a:gd name="connsiteX16" fmla="*/ 225953 w 406008"/>
                <a:gd name="connsiteY16" fmla="*/ 70610 h 2725548"/>
                <a:gd name="connsiteX17" fmla="*/ 307154 w 406008"/>
                <a:gd name="connsiteY17" fmla="*/ 120037 h 2725548"/>
                <a:gd name="connsiteX18" fmla="*/ 406008 w 406008"/>
                <a:gd name="connsiteY18" fmla="*/ 194178 h 2725548"/>
                <a:gd name="connsiteX19" fmla="*/ 374234 w 406008"/>
                <a:gd name="connsiteY19" fmla="*/ 321276 h 2725548"/>
                <a:gd name="connsiteX20" fmla="*/ 374234 w 406008"/>
                <a:gd name="connsiteY20" fmla="*/ 621369 h 2725548"/>
                <a:gd name="connsiteX21" fmla="*/ 377764 w 406008"/>
                <a:gd name="connsiteY21" fmla="*/ 985010 h 2725548"/>
                <a:gd name="connsiteX22" fmla="*/ 374234 w 406008"/>
                <a:gd name="connsiteY22" fmla="*/ 1493403 h 2725548"/>
                <a:gd name="connsiteX23" fmla="*/ 374234 w 406008"/>
                <a:gd name="connsiteY23" fmla="*/ 1878227 h 2725548"/>
                <a:gd name="connsiteX24" fmla="*/ 374234 w 406008"/>
                <a:gd name="connsiteY24" fmla="*/ 2174790 h 2725548"/>
                <a:gd name="connsiteX25" fmla="*/ 374234 w 406008"/>
                <a:gd name="connsiteY25" fmla="*/ 2365437 h 2725548"/>
                <a:gd name="connsiteX26" fmla="*/ 374234 w 406008"/>
                <a:gd name="connsiteY26" fmla="*/ 2481943 h 2725548"/>
                <a:gd name="connsiteX27" fmla="*/ 363642 w 406008"/>
                <a:gd name="connsiteY27" fmla="*/ 2545492 h 2725548"/>
                <a:gd name="connsiteX28" fmla="*/ 328337 w 406008"/>
                <a:gd name="connsiteY28" fmla="*/ 2637285 h 2725548"/>
                <a:gd name="connsiteX29" fmla="*/ 289502 w 406008"/>
                <a:gd name="connsiteY29" fmla="*/ 2700834 h 2725548"/>
                <a:gd name="connsiteX30" fmla="*/ 261258 w 406008"/>
                <a:gd name="connsiteY30" fmla="*/ 2722017 h 2725548"/>
                <a:gd name="connsiteX31" fmla="*/ 240075 w 406008"/>
                <a:gd name="connsiteY31" fmla="*/ 2725548 h 2725548"/>
                <a:gd name="connsiteX32" fmla="*/ 211831 w 406008"/>
                <a:gd name="connsiteY32" fmla="*/ 2711426 h 2725548"/>
                <a:gd name="connsiteX33" fmla="*/ 187117 w 406008"/>
                <a:gd name="connsiteY33" fmla="*/ 2679651 h 2725548"/>
                <a:gd name="connsiteX34" fmla="*/ 155342 w 406008"/>
                <a:gd name="connsiteY34" fmla="*/ 2601980 h 2725548"/>
                <a:gd name="connsiteX35" fmla="*/ 130629 w 406008"/>
                <a:gd name="connsiteY35" fmla="*/ 2527840 h 2725548"/>
                <a:gd name="connsiteX36" fmla="*/ 116507 w 406008"/>
                <a:gd name="connsiteY36" fmla="*/ 2421925 h 2725548"/>
                <a:gd name="connsiteX37" fmla="*/ 105915 w 406008"/>
                <a:gd name="connsiteY37" fmla="*/ 2326601 h 2725548"/>
                <a:gd name="connsiteX38" fmla="*/ 109446 w 406008"/>
                <a:gd name="connsiteY38" fmla="*/ 2195973 h 2725548"/>
                <a:gd name="connsiteX39" fmla="*/ 123568 w 406008"/>
                <a:gd name="connsiteY39" fmla="*/ 2058283 h 2725548"/>
                <a:gd name="connsiteX40" fmla="*/ 137690 w 406008"/>
                <a:gd name="connsiteY40" fmla="*/ 1684050 h 272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008" h="2725548">
                  <a:moveTo>
                    <a:pt x="137690" y="1684050"/>
                  </a:moveTo>
                  <a:lnTo>
                    <a:pt x="151812" y="1023846"/>
                  </a:lnTo>
                  <a:lnTo>
                    <a:pt x="151812" y="568411"/>
                  </a:lnTo>
                  <a:lnTo>
                    <a:pt x="148281" y="300093"/>
                  </a:lnTo>
                  <a:lnTo>
                    <a:pt x="130629" y="236544"/>
                  </a:lnTo>
                  <a:lnTo>
                    <a:pt x="109446" y="183586"/>
                  </a:lnTo>
                  <a:lnTo>
                    <a:pt x="70610" y="120037"/>
                  </a:lnTo>
                  <a:lnTo>
                    <a:pt x="38836" y="84732"/>
                  </a:lnTo>
                  <a:lnTo>
                    <a:pt x="17653" y="63549"/>
                  </a:lnTo>
                  <a:lnTo>
                    <a:pt x="7061" y="42366"/>
                  </a:lnTo>
                  <a:lnTo>
                    <a:pt x="0" y="21183"/>
                  </a:lnTo>
                  <a:lnTo>
                    <a:pt x="3531" y="3531"/>
                  </a:lnTo>
                  <a:lnTo>
                    <a:pt x="14122" y="0"/>
                  </a:lnTo>
                  <a:lnTo>
                    <a:pt x="38836" y="3531"/>
                  </a:lnTo>
                  <a:lnTo>
                    <a:pt x="81202" y="17653"/>
                  </a:lnTo>
                  <a:lnTo>
                    <a:pt x="155342" y="42366"/>
                  </a:lnTo>
                  <a:lnTo>
                    <a:pt x="225953" y="70610"/>
                  </a:lnTo>
                  <a:lnTo>
                    <a:pt x="307154" y="120037"/>
                  </a:lnTo>
                  <a:lnTo>
                    <a:pt x="406008" y="194178"/>
                  </a:lnTo>
                  <a:lnTo>
                    <a:pt x="374234" y="321276"/>
                  </a:lnTo>
                  <a:lnTo>
                    <a:pt x="374234" y="621369"/>
                  </a:lnTo>
                  <a:cubicBezTo>
                    <a:pt x="375411" y="742583"/>
                    <a:pt x="376587" y="863796"/>
                    <a:pt x="377764" y="985010"/>
                  </a:cubicBezTo>
                  <a:cubicBezTo>
                    <a:pt x="376587" y="1154474"/>
                    <a:pt x="375411" y="1323939"/>
                    <a:pt x="374234" y="1493403"/>
                  </a:cubicBezTo>
                  <a:lnTo>
                    <a:pt x="374234" y="1878227"/>
                  </a:lnTo>
                  <a:lnTo>
                    <a:pt x="374234" y="2174790"/>
                  </a:lnTo>
                  <a:lnTo>
                    <a:pt x="374234" y="2365437"/>
                  </a:lnTo>
                  <a:lnTo>
                    <a:pt x="374234" y="2481943"/>
                  </a:lnTo>
                  <a:lnTo>
                    <a:pt x="363642" y="2545492"/>
                  </a:lnTo>
                  <a:lnTo>
                    <a:pt x="328337" y="2637285"/>
                  </a:lnTo>
                  <a:lnTo>
                    <a:pt x="289502" y="2700834"/>
                  </a:lnTo>
                  <a:lnTo>
                    <a:pt x="261258" y="2722017"/>
                  </a:lnTo>
                  <a:lnTo>
                    <a:pt x="240075" y="2725548"/>
                  </a:lnTo>
                  <a:lnTo>
                    <a:pt x="211831" y="2711426"/>
                  </a:lnTo>
                  <a:lnTo>
                    <a:pt x="187117" y="2679651"/>
                  </a:lnTo>
                  <a:lnTo>
                    <a:pt x="155342" y="2601980"/>
                  </a:lnTo>
                  <a:lnTo>
                    <a:pt x="130629" y="2527840"/>
                  </a:lnTo>
                  <a:lnTo>
                    <a:pt x="116507" y="2421925"/>
                  </a:lnTo>
                  <a:lnTo>
                    <a:pt x="105915" y="2326601"/>
                  </a:lnTo>
                  <a:lnTo>
                    <a:pt x="109446" y="2195973"/>
                  </a:lnTo>
                  <a:lnTo>
                    <a:pt x="123568" y="2058283"/>
                  </a:lnTo>
                  <a:lnTo>
                    <a:pt x="137690" y="168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0">
              <a:extLst>
                <a:ext uri="{FF2B5EF4-FFF2-40B4-BE49-F238E27FC236}">
                  <a16:creationId xmlns:a16="http://schemas.microsoft.com/office/drawing/2014/main" id="{14257C32-CCF8-4437-99C8-77A218F6C25B}"/>
                </a:ext>
              </a:extLst>
            </p:cNvPr>
            <p:cNvSpPr/>
            <p:nvPr/>
          </p:nvSpPr>
          <p:spPr>
            <a:xfrm>
              <a:off x="3752850" y="1528763"/>
              <a:ext cx="2651125" cy="2662237"/>
            </a:xfrm>
            <a:custGeom>
              <a:avLst/>
              <a:gdLst>
                <a:gd name="connsiteX0" fmla="*/ 1037967 w 2651407"/>
                <a:gd name="connsiteY0" fmla="*/ 370703 h 2661999"/>
                <a:gd name="connsiteX1" fmla="*/ 331867 w 2651407"/>
                <a:gd name="connsiteY1" fmla="*/ 448374 h 2661999"/>
                <a:gd name="connsiteX2" fmla="*/ 28244 w 2651407"/>
                <a:gd name="connsiteY2" fmla="*/ 448374 h 2661999"/>
                <a:gd name="connsiteX3" fmla="*/ 0 w 2651407"/>
                <a:gd name="connsiteY3" fmla="*/ 271849 h 2661999"/>
                <a:gd name="connsiteX4" fmla="*/ 402477 w 2651407"/>
                <a:gd name="connsiteY4" fmla="*/ 254196 h 2661999"/>
                <a:gd name="connsiteX5" fmla="*/ 900278 w 2651407"/>
                <a:gd name="connsiteY5" fmla="*/ 222422 h 2661999"/>
                <a:gd name="connsiteX6" fmla="*/ 1387487 w 2651407"/>
                <a:gd name="connsiteY6" fmla="*/ 176525 h 2661999"/>
                <a:gd name="connsiteX7" fmla="*/ 1874696 w 2651407"/>
                <a:gd name="connsiteY7" fmla="*/ 112976 h 2661999"/>
                <a:gd name="connsiteX8" fmla="*/ 2121831 w 2651407"/>
                <a:gd name="connsiteY8" fmla="*/ 70610 h 2661999"/>
                <a:gd name="connsiteX9" fmla="*/ 2203033 w 2651407"/>
                <a:gd name="connsiteY9" fmla="*/ 45897 h 2661999"/>
                <a:gd name="connsiteX10" fmla="*/ 2330131 w 2651407"/>
                <a:gd name="connsiteY10" fmla="*/ 0 h 2661999"/>
                <a:gd name="connsiteX11" fmla="*/ 2383088 w 2651407"/>
                <a:gd name="connsiteY11" fmla="*/ 31775 h 2661999"/>
                <a:gd name="connsiteX12" fmla="*/ 2460759 w 2651407"/>
                <a:gd name="connsiteY12" fmla="*/ 95324 h 2661999"/>
                <a:gd name="connsiteX13" fmla="*/ 2566674 w 2651407"/>
                <a:gd name="connsiteY13" fmla="*/ 194178 h 2661999"/>
                <a:gd name="connsiteX14" fmla="*/ 2623162 w 2651407"/>
                <a:gd name="connsiteY14" fmla="*/ 243605 h 2661999"/>
                <a:gd name="connsiteX15" fmla="*/ 2644345 w 2651407"/>
                <a:gd name="connsiteY15" fmla="*/ 271849 h 2661999"/>
                <a:gd name="connsiteX16" fmla="*/ 2651407 w 2651407"/>
                <a:gd name="connsiteY16" fmla="*/ 289501 h 2661999"/>
                <a:gd name="connsiteX17" fmla="*/ 2651407 w 2651407"/>
                <a:gd name="connsiteY17" fmla="*/ 324807 h 2661999"/>
                <a:gd name="connsiteX18" fmla="*/ 2623162 w 2651407"/>
                <a:gd name="connsiteY18" fmla="*/ 374234 h 2661999"/>
                <a:gd name="connsiteX19" fmla="*/ 2594918 w 2651407"/>
                <a:gd name="connsiteY19" fmla="*/ 413069 h 2661999"/>
                <a:gd name="connsiteX20" fmla="*/ 2577266 w 2651407"/>
                <a:gd name="connsiteY20" fmla="*/ 734345 h 2661999"/>
                <a:gd name="connsiteX21" fmla="*/ 2570205 w 2651407"/>
                <a:gd name="connsiteY21" fmla="*/ 1274512 h 2661999"/>
                <a:gd name="connsiteX22" fmla="*/ 2563144 w 2651407"/>
                <a:gd name="connsiteY22" fmla="*/ 1768782 h 2661999"/>
                <a:gd name="connsiteX23" fmla="*/ 2559613 w 2651407"/>
                <a:gd name="connsiteY23" fmla="*/ 2192442 h 2661999"/>
                <a:gd name="connsiteX24" fmla="*/ 2556083 w 2651407"/>
                <a:gd name="connsiteY24" fmla="*/ 2460760 h 2661999"/>
                <a:gd name="connsiteX25" fmla="*/ 2545491 w 2651407"/>
                <a:gd name="connsiteY25" fmla="*/ 2520779 h 2661999"/>
                <a:gd name="connsiteX26" fmla="*/ 2524308 w 2651407"/>
                <a:gd name="connsiteY26" fmla="*/ 2570206 h 2661999"/>
                <a:gd name="connsiteX27" fmla="*/ 2496064 w 2651407"/>
                <a:gd name="connsiteY27" fmla="*/ 2619633 h 2661999"/>
                <a:gd name="connsiteX28" fmla="*/ 2467820 w 2651407"/>
                <a:gd name="connsiteY28" fmla="*/ 2647877 h 2661999"/>
                <a:gd name="connsiteX29" fmla="*/ 2439576 w 2651407"/>
                <a:gd name="connsiteY29" fmla="*/ 2658468 h 2661999"/>
                <a:gd name="connsiteX30" fmla="*/ 2421924 w 2651407"/>
                <a:gd name="connsiteY30" fmla="*/ 2661999 h 2661999"/>
                <a:gd name="connsiteX31" fmla="*/ 2400741 w 2651407"/>
                <a:gd name="connsiteY31" fmla="*/ 2661999 h 2661999"/>
                <a:gd name="connsiteX32" fmla="*/ 2372497 w 2651407"/>
                <a:gd name="connsiteY32" fmla="*/ 2644346 h 2661999"/>
                <a:gd name="connsiteX33" fmla="*/ 2333661 w 2651407"/>
                <a:gd name="connsiteY33" fmla="*/ 2612572 h 2661999"/>
                <a:gd name="connsiteX34" fmla="*/ 2287765 w 2651407"/>
                <a:gd name="connsiteY34" fmla="*/ 2563145 h 2661999"/>
                <a:gd name="connsiteX35" fmla="*/ 2259521 w 2651407"/>
                <a:gd name="connsiteY35" fmla="*/ 2517248 h 2661999"/>
                <a:gd name="connsiteX36" fmla="*/ 2308948 w 2651407"/>
                <a:gd name="connsiteY36" fmla="*/ 2308949 h 2661999"/>
                <a:gd name="connsiteX37" fmla="*/ 2319539 w 2651407"/>
                <a:gd name="connsiteY37" fmla="*/ 1369835 h 2661999"/>
                <a:gd name="connsiteX38" fmla="*/ 2330131 w 2651407"/>
                <a:gd name="connsiteY38" fmla="*/ 497801 h 2661999"/>
                <a:gd name="connsiteX39" fmla="*/ 2330131 w 2651407"/>
                <a:gd name="connsiteY39" fmla="*/ 345990 h 2661999"/>
                <a:gd name="connsiteX40" fmla="*/ 2326600 w 2651407"/>
                <a:gd name="connsiteY40" fmla="*/ 300093 h 2661999"/>
                <a:gd name="connsiteX41" fmla="*/ 2316009 w 2651407"/>
                <a:gd name="connsiteY41" fmla="*/ 278910 h 2661999"/>
                <a:gd name="connsiteX42" fmla="*/ 2301887 w 2651407"/>
                <a:gd name="connsiteY42" fmla="*/ 264788 h 2661999"/>
                <a:gd name="connsiteX43" fmla="*/ 2252460 w 2651407"/>
                <a:gd name="connsiteY43" fmla="*/ 247135 h 2661999"/>
                <a:gd name="connsiteX44" fmla="*/ 2044160 w 2651407"/>
                <a:gd name="connsiteY44" fmla="*/ 264788 h 2661999"/>
                <a:gd name="connsiteX45" fmla="*/ 1549890 w 2651407"/>
                <a:gd name="connsiteY45" fmla="*/ 317746 h 2661999"/>
                <a:gd name="connsiteX46" fmla="*/ 1037967 w 2651407"/>
                <a:gd name="connsiteY46" fmla="*/ 370703 h 26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51407" h="2661999">
                  <a:moveTo>
                    <a:pt x="1037967" y="370703"/>
                  </a:moveTo>
                  <a:lnTo>
                    <a:pt x="331867" y="448374"/>
                  </a:lnTo>
                  <a:lnTo>
                    <a:pt x="28244" y="448374"/>
                  </a:lnTo>
                  <a:lnTo>
                    <a:pt x="0" y="271849"/>
                  </a:lnTo>
                  <a:lnTo>
                    <a:pt x="402477" y="254196"/>
                  </a:lnTo>
                  <a:lnTo>
                    <a:pt x="900278" y="222422"/>
                  </a:lnTo>
                  <a:lnTo>
                    <a:pt x="1387487" y="176525"/>
                  </a:lnTo>
                  <a:lnTo>
                    <a:pt x="1874696" y="112976"/>
                  </a:lnTo>
                  <a:lnTo>
                    <a:pt x="2121831" y="70610"/>
                  </a:lnTo>
                  <a:lnTo>
                    <a:pt x="2203033" y="45897"/>
                  </a:lnTo>
                  <a:lnTo>
                    <a:pt x="2330131" y="0"/>
                  </a:lnTo>
                  <a:lnTo>
                    <a:pt x="2383088" y="31775"/>
                  </a:lnTo>
                  <a:lnTo>
                    <a:pt x="2460759" y="95324"/>
                  </a:lnTo>
                  <a:lnTo>
                    <a:pt x="2566674" y="194178"/>
                  </a:lnTo>
                  <a:lnTo>
                    <a:pt x="2623162" y="243605"/>
                  </a:lnTo>
                  <a:lnTo>
                    <a:pt x="2644345" y="271849"/>
                  </a:lnTo>
                  <a:lnTo>
                    <a:pt x="2651407" y="289501"/>
                  </a:lnTo>
                  <a:lnTo>
                    <a:pt x="2651407" y="324807"/>
                  </a:lnTo>
                  <a:lnTo>
                    <a:pt x="2623162" y="374234"/>
                  </a:lnTo>
                  <a:lnTo>
                    <a:pt x="2594918" y="413069"/>
                  </a:lnTo>
                  <a:lnTo>
                    <a:pt x="2577266" y="734345"/>
                  </a:lnTo>
                  <a:cubicBezTo>
                    <a:pt x="2574912" y="914401"/>
                    <a:pt x="2572559" y="1094456"/>
                    <a:pt x="2570205" y="1274512"/>
                  </a:cubicBezTo>
                  <a:lnTo>
                    <a:pt x="2563144" y="1768782"/>
                  </a:lnTo>
                  <a:lnTo>
                    <a:pt x="2559613" y="2192442"/>
                  </a:lnTo>
                  <a:cubicBezTo>
                    <a:pt x="2558436" y="2281881"/>
                    <a:pt x="2569028" y="2402507"/>
                    <a:pt x="2556083" y="2460760"/>
                  </a:cubicBezTo>
                  <a:lnTo>
                    <a:pt x="2545491" y="2520779"/>
                  </a:lnTo>
                  <a:lnTo>
                    <a:pt x="2524308" y="2570206"/>
                  </a:lnTo>
                  <a:lnTo>
                    <a:pt x="2496064" y="2619633"/>
                  </a:lnTo>
                  <a:lnTo>
                    <a:pt x="2467820" y="2647877"/>
                  </a:lnTo>
                  <a:lnTo>
                    <a:pt x="2439576" y="2658468"/>
                  </a:lnTo>
                  <a:lnTo>
                    <a:pt x="2421924" y="2661999"/>
                  </a:lnTo>
                  <a:lnTo>
                    <a:pt x="2400741" y="2661999"/>
                  </a:lnTo>
                  <a:lnTo>
                    <a:pt x="2372497" y="2644346"/>
                  </a:lnTo>
                  <a:lnTo>
                    <a:pt x="2333661" y="2612572"/>
                  </a:lnTo>
                  <a:lnTo>
                    <a:pt x="2287765" y="2563145"/>
                  </a:lnTo>
                  <a:lnTo>
                    <a:pt x="2259521" y="2517248"/>
                  </a:lnTo>
                  <a:lnTo>
                    <a:pt x="2308948" y="2308949"/>
                  </a:lnTo>
                  <a:lnTo>
                    <a:pt x="2319539" y="1369835"/>
                  </a:lnTo>
                  <a:lnTo>
                    <a:pt x="2330131" y="497801"/>
                  </a:lnTo>
                  <a:lnTo>
                    <a:pt x="2330131" y="345990"/>
                  </a:lnTo>
                  <a:lnTo>
                    <a:pt x="2326600" y="300093"/>
                  </a:lnTo>
                  <a:lnTo>
                    <a:pt x="2316009" y="278910"/>
                  </a:lnTo>
                  <a:lnTo>
                    <a:pt x="2301887" y="264788"/>
                  </a:lnTo>
                  <a:lnTo>
                    <a:pt x="2252460" y="247135"/>
                  </a:lnTo>
                  <a:lnTo>
                    <a:pt x="2044160" y="264788"/>
                  </a:lnTo>
                  <a:lnTo>
                    <a:pt x="1549890" y="317746"/>
                  </a:lnTo>
                  <a:lnTo>
                    <a:pt x="1037967" y="370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7">
              <a:extLst>
                <a:ext uri="{FF2B5EF4-FFF2-40B4-BE49-F238E27FC236}">
                  <a16:creationId xmlns:a16="http://schemas.microsoft.com/office/drawing/2014/main" id="{B735796E-68E5-4C00-9616-B172EB0D8058}"/>
                </a:ext>
              </a:extLst>
            </p:cNvPr>
            <p:cNvSpPr/>
            <p:nvPr/>
          </p:nvSpPr>
          <p:spPr>
            <a:xfrm>
              <a:off x="4124325" y="2085975"/>
              <a:ext cx="992188" cy="1601788"/>
            </a:xfrm>
            <a:custGeom>
              <a:avLst/>
              <a:gdLst>
                <a:gd name="connsiteX0" fmla="*/ 481013 w 992981"/>
                <a:gd name="connsiteY0" fmla="*/ 1190625 h 1602581"/>
                <a:gd name="connsiteX1" fmla="*/ 283369 w 992981"/>
                <a:gd name="connsiteY1" fmla="*/ 1385888 h 1602581"/>
                <a:gd name="connsiteX2" fmla="*/ 83344 w 992981"/>
                <a:gd name="connsiteY2" fmla="*/ 1569244 h 1602581"/>
                <a:gd name="connsiteX3" fmla="*/ 52388 w 992981"/>
                <a:gd name="connsiteY3" fmla="*/ 1595438 h 1602581"/>
                <a:gd name="connsiteX4" fmla="*/ 33338 w 992981"/>
                <a:gd name="connsiteY4" fmla="*/ 1602581 h 1602581"/>
                <a:gd name="connsiteX5" fmla="*/ 16669 w 992981"/>
                <a:gd name="connsiteY5" fmla="*/ 1602581 h 1602581"/>
                <a:gd name="connsiteX6" fmla="*/ 4763 w 992981"/>
                <a:gd name="connsiteY6" fmla="*/ 1595438 h 1602581"/>
                <a:gd name="connsiteX7" fmla="*/ 0 w 992981"/>
                <a:gd name="connsiteY7" fmla="*/ 1578769 h 1602581"/>
                <a:gd name="connsiteX8" fmla="*/ 9525 w 992981"/>
                <a:gd name="connsiteY8" fmla="*/ 1550194 h 1602581"/>
                <a:gd name="connsiteX9" fmla="*/ 80963 w 992981"/>
                <a:gd name="connsiteY9" fmla="*/ 1464469 h 1602581"/>
                <a:gd name="connsiteX10" fmla="*/ 202406 w 992981"/>
                <a:gd name="connsiteY10" fmla="*/ 1321594 h 1602581"/>
                <a:gd name="connsiteX11" fmla="*/ 290513 w 992981"/>
                <a:gd name="connsiteY11" fmla="*/ 1204913 h 1602581"/>
                <a:gd name="connsiteX12" fmla="*/ 390525 w 992981"/>
                <a:gd name="connsiteY12" fmla="*/ 1057275 h 1602581"/>
                <a:gd name="connsiteX13" fmla="*/ 471488 w 992981"/>
                <a:gd name="connsiteY13" fmla="*/ 923925 h 1602581"/>
                <a:gd name="connsiteX14" fmla="*/ 516731 w 992981"/>
                <a:gd name="connsiteY14" fmla="*/ 840581 h 1602581"/>
                <a:gd name="connsiteX15" fmla="*/ 566738 w 992981"/>
                <a:gd name="connsiteY15" fmla="*/ 726281 h 1602581"/>
                <a:gd name="connsiteX16" fmla="*/ 635794 w 992981"/>
                <a:gd name="connsiteY16" fmla="*/ 550069 h 1602581"/>
                <a:gd name="connsiteX17" fmla="*/ 692944 w 992981"/>
                <a:gd name="connsiteY17" fmla="*/ 428625 h 1602581"/>
                <a:gd name="connsiteX18" fmla="*/ 683419 w 992981"/>
                <a:gd name="connsiteY18" fmla="*/ 264319 h 1602581"/>
                <a:gd name="connsiteX19" fmla="*/ 673894 w 992981"/>
                <a:gd name="connsiteY19" fmla="*/ 204788 h 1602581"/>
                <a:gd name="connsiteX20" fmla="*/ 657225 w 992981"/>
                <a:gd name="connsiteY20" fmla="*/ 171450 h 1602581"/>
                <a:gd name="connsiteX21" fmla="*/ 640556 w 992981"/>
                <a:gd name="connsiteY21" fmla="*/ 142875 h 1602581"/>
                <a:gd name="connsiteX22" fmla="*/ 611981 w 992981"/>
                <a:gd name="connsiteY22" fmla="*/ 111919 h 1602581"/>
                <a:gd name="connsiteX23" fmla="*/ 581025 w 992981"/>
                <a:gd name="connsiteY23" fmla="*/ 85725 h 1602581"/>
                <a:gd name="connsiteX24" fmla="*/ 561975 w 992981"/>
                <a:gd name="connsiteY24" fmla="*/ 78581 h 1602581"/>
                <a:gd name="connsiteX25" fmla="*/ 542925 w 992981"/>
                <a:gd name="connsiteY25" fmla="*/ 69056 h 1602581"/>
                <a:gd name="connsiteX26" fmla="*/ 531019 w 992981"/>
                <a:gd name="connsiteY26" fmla="*/ 57150 h 1602581"/>
                <a:gd name="connsiteX27" fmla="*/ 521494 w 992981"/>
                <a:gd name="connsiteY27" fmla="*/ 33338 h 1602581"/>
                <a:gd name="connsiteX28" fmla="*/ 526256 w 992981"/>
                <a:gd name="connsiteY28" fmla="*/ 16669 h 1602581"/>
                <a:gd name="connsiteX29" fmla="*/ 535781 w 992981"/>
                <a:gd name="connsiteY29" fmla="*/ 9525 h 1602581"/>
                <a:gd name="connsiteX30" fmla="*/ 561975 w 992981"/>
                <a:gd name="connsiteY30" fmla="*/ 0 h 1602581"/>
                <a:gd name="connsiteX31" fmla="*/ 626269 w 992981"/>
                <a:gd name="connsiteY31" fmla="*/ 2381 h 1602581"/>
                <a:gd name="connsiteX32" fmla="*/ 688181 w 992981"/>
                <a:gd name="connsiteY32" fmla="*/ 11906 h 1602581"/>
                <a:gd name="connsiteX33" fmla="*/ 759619 w 992981"/>
                <a:gd name="connsiteY33" fmla="*/ 33338 h 1602581"/>
                <a:gd name="connsiteX34" fmla="*/ 807244 w 992981"/>
                <a:gd name="connsiteY34" fmla="*/ 52388 h 1602581"/>
                <a:gd name="connsiteX35" fmla="*/ 850106 w 992981"/>
                <a:gd name="connsiteY35" fmla="*/ 73819 h 1602581"/>
                <a:gd name="connsiteX36" fmla="*/ 895350 w 992981"/>
                <a:gd name="connsiteY36" fmla="*/ 104775 h 1602581"/>
                <a:gd name="connsiteX37" fmla="*/ 935831 w 992981"/>
                <a:gd name="connsiteY37" fmla="*/ 138113 h 1602581"/>
                <a:gd name="connsiteX38" fmla="*/ 959644 w 992981"/>
                <a:gd name="connsiteY38" fmla="*/ 164306 h 1602581"/>
                <a:gd name="connsiteX39" fmla="*/ 992981 w 992981"/>
                <a:gd name="connsiteY39" fmla="*/ 223838 h 1602581"/>
                <a:gd name="connsiteX40" fmla="*/ 985838 w 992981"/>
                <a:gd name="connsiteY40" fmla="*/ 238125 h 1602581"/>
                <a:gd name="connsiteX41" fmla="*/ 969169 w 992981"/>
                <a:gd name="connsiteY41" fmla="*/ 254794 h 1602581"/>
                <a:gd name="connsiteX42" fmla="*/ 954881 w 992981"/>
                <a:gd name="connsiteY42" fmla="*/ 278606 h 1602581"/>
                <a:gd name="connsiteX43" fmla="*/ 940594 w 992981"/>
                <a:gd name="connsiteY43" fmla="*/ 319088 h 1602581"/>
                <a:gd name="connsiteX44" fmla="*/ 933450 w 992981"/>
                <a:gd name="connsiteY44" fmla="*/ 354806 h 1602581"/>
                <a:gd name="connsiteX45" fmla="*/ 933450 w 992981"/>
                <a:gd name="connsiteY45" fmla="*/ 395288 h 1602581"/>
                <a:gd name="connsiteX46" fmla="*/ 897731 w 992981"/>
                <a:gd name="connsiteY46" fmla="*/ 514350 h 1602581"/>
                <a:gd name="connsiteX47" fmla="*/ 854869 w 992981"/>
                <a:gd name="connsiteY47" fmla="*/ 628650 h 1602581"/>
                <a:gd name="connsiteX48" fmla="*/ 838200 w 992981"/>
                <a:gd name="connsiteY48" fmla="*/ 671513 h 1602581"/>
                <a:gd name="connsiteX49" fmla="*/ 778669 w 992981"/>
                <a:gd name="connsiteY49" fmla="*/ 762000 h 1602581"/>
                <a:gd name="connsiteX50" fmla="*/ 726281 w 992981"/>
                <a:gd name="connsiteY50" fmla="*/ 857250 h 1602581"/>
                <a:gd name="connsiteX51" fmla="*/ 611981 w 992981"/>
                <a:gd name="connsiteY51" fmla="*/ 1038225 h 1602581"/>
                <a:gd name="connsiteX52" fmla="*/ 566738 w 992981"/>
                <a:gd name="connsiteY52" fmla="*/ 1100138 h 1602581"/>
                <a:gd name="connsiteX53" fmla="*/ 481013 w 992981"/>
                <a:gd name="connsiteY53" fmla="*/ 1190625 h 160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92981" h="1602581">
                  <a:moveTo>
                    <a:pt x="481013" y="1190625"/>
                  </a:moveTo>
                  <a:lnTo>
                    <a:pt x="283369" y="1385888"/>
                  </a:lnTo>
                  <a:lnTo>
                    <a:pt x="83344" y="1569244"/>
                  </a:lnTo>
                  <a:lnTo>
                    <a:pt x="52388" y="1595438"/>
                  </a:lnTo>
                  <a:lnTo>
                    <a:pt x="33338" y="1602581"/>
                  </a:lnTo>
                  <a:lnTo>
                    <a:pt x="16669" y="1602581"/>
                  </a:lnTo>
                  <a:lnTo>
                    <a:pt x="4763" y="1595438"/>
                  </a:lnTo>
                  <a:lnTo>
                    <a:pt x="0" y="1578769"/>
                  </a:lnTo>
                  <a:lnTo>
                    <a:pt x="9525" y="1550194"/>
                  </a:lnTo>
                  <a:lnTo>
                    <a:pt x="80963" y="1464469"/>
                  </a:lnTo>
                  <a:lnTo>
                    <a:pt x="202406" y="1321594"/>
                  </a:lnTo>
                  <a:lnTo>
                    <a:pt x="290513" y="1204913"/>
                  </a:lnTo>
                  <a:lnTo>
                    <a:pt x="390525" y="1057275"/>
                  </a:lnTo>
                  <a:lnTo>
                    <a:pt x="471488" y="923925"/>
                  </a:lnTo>
                  <a:lnTo>
                    <a:pt x="516731" y="840581"/>
                  </a:lnTo>
                  <a:lnTo>
                    <a:pt x="566738" y="726281"/>
                  </a:lnTo>
                  <a:lnTo>
                    <a:pt x="635794" y="550069"/>
                  </a:lnTo>
                  <a:lnTo>
                    <a:pt x="692944" y="428625"/>
                  </a:lnTo>
                  <a:lnTo>
                    <a:pt x="683419" y="264319"/>
                  </a:lnTo>
                  <a:lnTo>
                    <a:pt x="673894" y="204788"/>
                  </a:lnTo>
                  <a:lnTo>
                    <a:pt x="657225" y="171450"/>
                  </a:lnTo>
                  <a:lnTo>
                    <a:pt x="640556" y="142875"/>
                  </a:lnTo>
                  <a:lnTo>
                    <a:pt x="611981" y="111919"/>
                  </a:lnTo>
                  <a:lnTo>
                    <a:pt x="581025" y="85725"/>
                  </a:lnTo>
                  <a:lnTo>
                    <a:pt x="561975" y="78581"/>
                  </a:lnTo>
                  <a:lnTo>
                    <a:pt x="542925" y="69056"/>
                  </a:lnTo>
                  <a:lnTo>
                    <a:pt x="531019" y="57150"/>
                  </a:lnTo>
                  <a:lnTo>
                    <a:pt x="521494" y="33338"/>
                  </a:lnTo>
                  <a:lnTo>
                    <a:pt x="526256" y="16669"/>
                  </a:lnTo>
                  <a:lnTo>
                    <a:pt x="535781" y="9525"/>
                  </a:lnTo>
                  <a:lnTo>
                    <a:pt x="561975" y="0"/>
                  </a:lnTo>
                  <a:lnTo>
                    <a:pt x="626269" y="2381"/>
                  </a:lnTo>
                  <a:lnTo>
                    <a:pt x="688181" y="11906"/>
                  </a:lnTo>
                  <a:lnTo>
                    <a:pt x="759619" y="33338"/>
                  </a:lnTo>
                  <a:lnTo>
                    <a:pt x="807244" y="52388"/>
                  </a:lnTo>
                  <a:lnTo>
                    <a:pt x="850106" y="73819"/>
                  </a:lnTo>
                  <a:lnTo>
                    <a:pt x="895350" y="104775"/>
                  </a:lnTo>
                  <a:lnTo>
                    <a:pt x="935831" y="138113"/>
                  </a:lnTo>
                  <a:lnTo>
                    <a:pt x="959644" y="164306"/>
                  </a:lnTo>
                  <a:lnTo>
                    <a:pt x="992981" y="223838"/>
                  </a:lnTo>
                  <a:lnTo>
                    <a:pt x="985838" y="238125"/>
                  </a:lnTo>
                  <a:lnTo>
                    <a:pt x="969169" y="254794"/>
                  </a:lnTo>
                  <a:lnTo>
                    <a:pt x="954881" y="278606"/>
                  </a:lnTo>
                  <a:lnTo>
                    <a:pt x="940594" y="319088"/>
                  </a:lnTo>
                  <a:lnTo>
                    <a:pt x="933450" y="354806"/>
                  </a:lnTo>
                  <a:lnTo>
                    <a:pt x="933450" y="395288"/>
                  </a:lnTo>
                  <a:lnTo>
                    <a:pt x="897731" y="514350"/>
                  </a:lnTo>
                  <a:lnTo>
                    <a:pt x="854869" y="628650"/>
                  </a:lnTo>
                  <a:lnTo>
                    <a:pt x="838200" y="671513"/>
                  </a:lnTo>
                  <a:lnTo>
                    <a:pt x="778669" y="762000"/>
                  </a:lnTo>
                  <a:lnTo>
                    <a:pt x="726281" y="857250"/>
                  </a:lnTo>
                  <a:lnTo>
                    <a:pt x="611981" y="1038225"/>
                  </a:lnTo>
                  <a:lnTo>
                    <a:pt x="566738" y="1100138"/>
                  </a:lnTo>
                  <a:lnTo>
                    <a:pt x="481013" y="1190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8">
              <a:extLst>
                <a:ext uri="{FF2B5EF4-FFF2-40B4-BE49-F238E27FC236}">
                  <a16:creationId xmlns:a16="http://schemas.microsoft.com/office/drawing/2014/main" id="{04394719-2503-4131-A785-C7135D56788F}"/>
                </a:ext>
              </a:extLst>
            </p:cNvPr>
            <p:cNvSpPr/>
            <p:nvPr/>
          </p:nvSpPr>
          <p:spPr>
            <a:xfrm>
              <a:off x="4906963" y="2649538"/>
              <a:ext cx="993775" cy="866775"/>
            </a:xfrm>
            <a:custGeom>
              <a:avLst/>
              <a:gdLst>
                <a:gd name="connsiteX0" fmla="*/ 326232 w 992982"/>
                <a:gd name="connsiteY0" fmla="*/ 545307 h 866775"/>
                <a:gd name="connsiteX1" fmla="*/ 119063 w 992982"/>
                <a:gd name="connsiteY1" fmla="*/ 252413 h 866775"/>
                <a:gd name="connsiteX2" fmla="*/ 0 w 992982"/>
                <a:gd name="connsiteY2" fmla="*/ 92869 h 866775"/>
                <a:gd name="connsiteX3" fmla="*/ 38100 w 992982"/>
                <a:gd name="connsiteY3" fmla="*/ 0 h 866775"/>
                <a:gd name="connsiteX4" fmla="*/ 180975 w 992982"/>
                <a:gd name="connsiteY4" fmla="*/ 135732 h 866775"/>
                <a:gd name="connsiteX5" fmla="*/ 300038 w 992982"/>
                <a:gd name="connsiteY5" fmla="*/ 252413 h 866775"/>
                <a:gd name="connsiteX6" fmla="*/ 447675 w 992982"/>
                <a:gd name="connsiteY6" fmla="*/ 388144 h 866775"/>
                <a:gd name="connsiteX7" fmla="*/ 573882 w 992982"/>
                <a:gd name="connsiteY7" fmla="*/ 490538 h 866775"/>
                <a:gd name="connsiteX8" fmla="*/ 695325 w 992982"/>
                <a:gd name="connsiteY8" fmla="*/ 590550 h 866775"/>
                <a:gd name="connsiteX9" fmla="*/ 833438 w 992982"/>
                <a:gd name="connsiteY9" fmla="*/ 695325 h 866775"/>
                <a:gd name="connsiteX10" fmla="*/ 947738 w 992982"/>
                <a:gd name="connsiteY10" fmla="*/ 776288 h 866775"/>
                <a:gd name="connsiteX11" fmla="*/ 981075 w 992982"/>
                <a:gd name="connsiteY11" fmla="*/ 795338 h 866775"/>
                <a:gd name="connsiteX12" fmla="*/ 992982 w 992982"/>
                <a:gd name="connsiteY12" fmla="*/ 804863 h 866775"/>
                <a:gd name="connsiteX13" fmla="*/ 992982 w 992982"/>
                <a:gd name="connsiteY13" fmla="*/ 809625 h 866775"/>
                <a:gd name="connsiteX14" fmla="*/ 983457 w 992982"/>
                <a:gd name="connsiteY14" fmla="*/ 821532 h 866775"/>
                <a:gd name="connsiteX15" fmla="*/ 959644 w 992982"/>
                <a:gd name="connsiteY15" fmla="*/ 823913 h 866775"/>
                <a:gd name="connsiteX16" fmla="*/ 873919 w 992982"/>
                <a:gd name="connsiteY16" fmla="*/ 833438 h 866775"/>
                <a:gd name="connsiteX17" fmla="*/ 638175 w 992982"/>
                <a:gd name="connsiteY17" fmla="*/ 866775 h 866775"/>
                <a:gd name="connsiteX18" fmla="*/ 604838 w 992982"/>
                <a:gd name="connsiteY18" fmla="*/ 864394 h 866775"/>
                <a:gd name="connsiteX19" fmla="*/ 571500 w 992982"/>
                <a:gd name="connsiteY19" fmla="*/ 852488 h 866775"/>
                <a:gd name="connsiteX20" fmla="*/ 545307 w 992982"/>
                <a:gd name="connsiteY20" fmla="*/ 842963 h 866775"/>
                <a:gd name="connsiteX21" fmla="*/ 521494 w 992982"/>
                <a:gd name="connsiteY21" fmla="*/ 816769 h 866775"/>
                <a:gd name="connsiteX22" fmla="*/ 447675 w 992982"/>
                <a:gd name="connsiteY22" fmla="*/ 719138 h 866775"/>
                <a:gd name="connsiteX23" fmla="*/ 326232 w 992982"/>
                <a:gd name="connsiteY23" fmla="*/ 545307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2982" h="866775">
                  <a:moveTo>
                    <a:pt x="326232" y="545307"/>
                  </a:moveTo>
                  <a:lnTo>
                    <a:pt x="119063" y="252413"/>
                  </a:lnTo>
                  <a:lnTo>
                    <a:pt x="0" y="92869"/>
                  </a:lnTo>
                  <a:lnTo>
                    <a:pt x="38100" y="0"/>
                  </a:lnTo>
                  <a:lnTo>
                    <a:pt x="180975" y="135732"/>
                  </a:lnTo>
                  <a:lnTo>
                    <a:pt x="300038" y="252413"/>
                  </a:lnTo>
                  <a:lnTo>
                    <a:pt x="447675" y="388144"/>
                  </a:lnTo>
                  <a:lnTo>
                    <a:pt x="573882" y="490538"/>
                  </a:lnTo>
                  <a:lnTo>
                    <a:pt x="695325" y="590550"/>
                  </a:lnTo>
                  <a:lnTo>
                    <a:pt x="833438" y="695325"/>
                  </a:lnTo>
                  <a:lnTo>
                    <a:pt x="947738" y="776288"/>
                  </a:lnTo>
                  <a:lnTo>
                    <a:pt x="981075" y="795338"/>
                  </a:lnTo>
                  <a:lnTo>
                    <a:pt x="992982" y="804863"/>
                  </a:lnTo>
                  <a:lnTo>
                    <a:pt x="992982" y="809625"/>
                  </a:lnTo>
                  <a:lnTo>
                    <a:pt x="983457" y="821532"/>
                  </a:lnTo>
                  <a:lnTo>
                    <a:pt x="959644" y="823913"/>
                  </a:lnTo>
                  <a:lnTo>
                    <a:pt x="873919" y="833438"/>
                  </a:lnTo>
                  <a:lnTo>
                    <a:pt x="638175" y="866775"/>
                  </a:lnTo>
                  <a:lnTo>
                    <a:pt x="604838" y="864394"/>
                  </a:lnTo>
                  <a:lnTo>
                    <a:pt x="571500" y="852488"/>
                  </a:lnTo>
                  <a:lnTo>
                    <a:pt x="545307" y="842963"/>
                  </a:lnTo>
                  <a:lnTo>
                    <a:pt x="521494" y="816769"/>
                  </a:lnTo>
                  <a:lnTo>
                    <a:pt x="447675" y="719138"/>
                  </a:lnTo>
                  <a:lnTo>
                    <a:pt x="326232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">
              <a:extLst>
                <a:ext uri="{FF2B5EF4-FFF2-40B4-BE49-F238E27FC236}">
                  <a16:creationId xmlns:a16="http://schemas.microsoft.com/office/drawing/2014/main" id="{D31A0FF3-7B70-41B9-A9E3-57E46BEDA0E8}"/>
                </a:ext>
              </a:extLst>
            </p:cNvPr>
            <p:cNvSpPr/>
            <p:nvPr/>
          </p:nvSpPr>
          <p:spPr>
            <a:xfrm>
              <a:off x="3760788" y="3741738"/>
              <a:ext cx="2330450" cy="411162"/>
            </a:xfrm>
            <a:custGeom>
              <a:avLst/>
              <a:gdLst>
                <a:gd name="connsiteX0" fmla="*/ 909637 w 2331244"/>
                <a:gd name="connsiteY0" fmla="*/ 300037 h 411956"/>
                <a:gd name="connsiteX1" fmla="*/ 19050 w 2331244"/>
                <a:gd name="connsiteY1" fmla="*/ 411956 h 411956"/>
                <a:gd name="connsiteX2" fmla="*/ 0 w 2331244"/>
                <a:gd name="connsiteY2" fmla="*/ 233362 h 411956"/>
                <a:gd name="connsiteX3" fmla="*/ 459581 w 2331244"/>
                <a:gd name="connsiteY3" fmla="*/ 183356 h 411956"/>
                <a:gd name="connsiteX4" fmla="*/ 1152525 w 2331244"/>
                <a:gd name="connsiteY4" fmla="*/ 107156 h 411956"/>
                <a:gd name="connsiteX5" fmla="*/ 1878806 w 2331244"/>
                <a:gd name="connsiteY5" fmla="*/ 30956 h 411956"/>
                <a:gd name="connsiteX6" fmla="*/ 2147887 w 2331244"/>
                <a:gd name="connsiteY6" fmla="*/ 0 h 411956"/>
                <a:gd name="connsiteX7" fmla="*/ 2331244 w 2331244"/>
                <a:gd name="connsiteY7" fmla="*/ 80962 h 411956"/>
                <a:gd name="connsiteX8" fmla="*/ 2316956 w 2331244"/>
                <a:gd name="connsiteY8" fmla="*/ 357187 h 411956"/>
                <a:gd name="connsiteX9" fmla="*/ 2250281 w 2331244"/>
                <a:gd name="connsiteY9" fmla="*/ 302419 h 411956"/>
                <a:gd name="connsiteX10" fmla="*/ 2181225 w 2331244"/>
                <a:gd name="connsiteY10" fmla="*/ 235744 h 411956"/>
                <a:gd name="connsiteX11" fmla="*/ 2135981 w 2331244"/>
                <a:gd name="connsiteY11" fmla="*/ 195262 h 411956"/>
                <a:gd name="connsiteX12" fmla="*/ 2081212 w 2331244"/>
                <a:gd name="connsiteY12" fmla="*/ 154781 h 411956"/>
                <a:gd name="connsiteX13" fmla="*/ 1609725 w 2331244"/>
                <a:gd name="connsiteY13" fmla="*/ 214312 h 411956"/>
                <a:gd name="connsiteX14" fmla="*/ 909637 w 2331244"/>
                <a:gd name="connsiteY14" fmla="*/ 300037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1244" h="411956">
                  <a:moveTo>
                    <a:pt x="909637" y="300037"/>
                  </a:moveTo>
                  <a:lnTo>
                    <a:pt x="19050" y="411956"/>
                  </a:lnTo>
                  <a:lnTo>
                    <a:pt x="0" y="233362"/>
                  </a:lnTo>
                  <a:lnTo>
                    <a:pt x="459581" y="183356"/>
                  </a:lnTo>
                  <a:lnTo>
                    <a:pt x="1152525" y="107156"/>
                  </a:lnTo>
                  <a:lnTo>
                    <a:pt x="1878806" y="30956"/>
                  </a:lnTo>
                  <a:lnTo>
                    <a:pt x="2147887" y="0"/>
                  </a:lnTo>
                  <a:lnTo>
                    <a:pt x="2331244" y="80962"/>
                  </a:lnTo>
                  <a:lnTo>
                    <a:pt x="2316956" y="357187"/>
                  </a:lnTo>
                  <a:lnTo>
                    <a:pt x="2250281" y="302419"/>
                  </a:lnTo>
                  <a:lnTo>
                    <a:pt x="2181225" y="235744"/>
                  </a:lnTo>
                  <a:lnTo>
                    <a:pt x="2135981" y="195262"/>
                  </a:lnTo>
                  <a:lnTo>
                    <a:pt x="2081212" y="154781"/>
                  </a:lnTo>
                  <a:lnTo>
                    <a:pt x="1609725" y="214312"/>
                  </a:lnTo>
                  <a:lnTo>
                    <a:pt x="909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43EA1991-61F7-4320-BC86-F158945FE47A}"/>
                </a:ext>
              </a:extLst>
            </p:cNvPr>
            <p:cNvSpPr/>
            <p:nvPr/>
          </p:nvSpPr>
          <p:spPr>
            <a:xfrm>
              <a:off x="2847975" y="4560888"/>
              <a:ext cx="560388" cy="1258887"/>
            </a:xfrm>
            <a:custGeom>
              <a:avLst/>
              <a:gdLst>
                <a:gd name="connsiteX0" fmla="*/ 0 w 559594"/>
                <a:gd name="connsiteY0" fmla="*/ 1007269 h 1259681"/>
                <a:gd name="connsiteX1" fmla="*/ 19050 w 559594"/>
                <a:gd name="connsiteY1" fmla="*/ 773906 h 1259681"/>
                <a:gd name="connsiteX2" fmla="*/ 71438 w 559594"/>
                <a:gd name="connsiteY2" fmla="*/ 700087 h 1259681"/>
                <a:gd name="connsiteX3" fmla="*/ 195263 w 559594"/>
                <a:gd name="connsiteY3" fmla="*/ 566737 h 1259681"/>
                <a:gd name="connsiteX4" fmla="*/ 233363 w 559594"/>
                <a:gd name="connsiteY4" fmla="*/ 519112 h 1259681"/>
                <a:gd name="connsiteX5" fmla="*/ 326231 w 559594"/>
                <a:gd name="connsiteY5" fmla="*/ 369094 h 1259681"/>
                <a:gd name="connsiteX6" fmla="*/ 383381 w 559594"/>
                <a:gd name="connsiteY6" fmla="*/ 271462 h 1259681"/>
                <a:gd name="connsiteX7" fmla="*/ 452438 w 559594"/>
                <a:gd name="connsiteY7" fmla="*/ 135731 h 1259681"/>
                <a:gd name="connsiteX8" fmla="*/ 500063 w 559594"/>
                <a:gd name="connsiteY8" fmla="*/ 28575 h 1259681"/>
                <a:gd name="connsiteX9" fmla="*/ 509588 w 559594"/>
                <a:gd name="connsiteY9" fmla="*/ 11906 h 1259681"/>
                <a:gd name="connsiteX10" fmla="*/ 519113 w 559594"/>
                <a:gd name="connsiteY10" fmla="*/ 2381 h 1259681"/>
                <a:gd name="connsiteX11" fmla="*/ 526256 w 559594"/>
                <a:gd name="connsiteY11" fmla="*/ 0 h 1259681"/>
                <a:gd name="connsiteX12" fmla="*/ 535781 w 559594"/>
                <a:gd name="connsiteY12" fmla="*/ 0 h 1259681"/>
                <a:gd name="connsiteX13" fmla="*/ 545306 w 559594"/>
                <a:gd name="connsiteY13" fmla="*/ 2381 h 1259681"/>
                <a:gd name="connsiteX14" fmla="*/ 557213 w 559594"/>
                <a:gd name="connsiteY14" fmla="*/ 16669 h 1259681"/>
                <a:gd name="connsiteX15" fmla="*/ 559594 w 559594"/>
                <a:gd name="connsiteY15" fmla="*/ 45244 h 1259681"/>
                <a:gd name="connsiteX16" fmla="*/ 492919 w 559594"/>
                <a:gd name="connsiteY16" fmla="*/ 352425 h 1259681"/>
                <a:gd name="connsiteX17" fmla="*/ 421481 w 559594"/>
                <a:gd name="connsiteY17" fmla="*/ 669131 h 1259681"/>
                <a:gd name="connsiteX18" fmla="*/ 342900 w 559594"/>
                <a:gd name="connsiteY18" fmla="*/ 916781 h 1259681"/>
                <a:gd name="connsiteX19" fmla="*/ 302419 w 559594"/>
                <a:gd name="connsiteY19" fmla="*/ 1014412 h 1259681"/>
                <a:gd name="connsiteX20" fmla="*/ 242888 w 559594"/>
                <a:gd name="connsiteY20" fmla="*/ 1121569 h 1259681"/>
                <a:gd name="connsiteX21" fmla="*/ 188119 w 559594"/>
                <a:gd name="connsiteY21" fmla="*/ 1190625 h 1259681"/>
                <a:gd name="connsiteX22" fmla="*/ 140494 w 559594"/>
                <a:gd name="connsiteY22" fmla="*/ 1238250 h 1259681"/>
                <a:gd name="connsiteX23" fmla="*/ 114300 w 559594"/>
                <a:gd name="connsiteY23" fmla="*/ 1254919 h 1259681"/>
                <a:gd name="connsiteX24" fmla="*/ 88106 w 559594"/>
                <a:gd name="connsiteY24" fmla="*/ 1259681 h 1259681"/>
                <a:gd name="connsiteX25" fmla="*/ 61913 w 559594"/>
                <a:gd name="connsiteY25" fmla="*/ 1257300 h 1259681"/>
                <a:gd name="connsiteX26" fmla="*/ 38100 w 559594"/>
                <a:gd name="connsiteY26" fmla="*/ 1247775 h 1259681"/>
                <a:gd name="connsiteX27" fmla="*/ 19050 w 559594"/>
                <a:gd name="connsiteY27" fmla="*/ 1223962 h 1259681"/>
                <a:gd name="connsiteX28" fmla="*/ 4763 w 559594"/>
                <a:gd name="connsiteY28" fmla="*/ 1162050 h 1259681"/>
                <a:gd name="connsiteX29" fmla="*/ 0 w 559594"/>
                <a:gd name="connsiteY29" fmla="*/ 1007269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9594" h="1259681">
                  <a:moveTo>
                    <a:pt x="0" y="1007269"/>
                  </a:moveTo>
                  <a:lnTo>
                    <a:pt x="19050" y="773906"/>
                  </a:lnTo>
                  <a:lnTo>
                    <a:pt x="71438" y="700087"/>
                  </a:lnTo>
                  <a:lnTo>
                    <a:pt x="195263" y="566737"/>
                  </a:lnTo>
                  <a:lnTo>
                    <a:pt x="233363" y="519112"/>
                  </a:lnTo>
                  <a:lnTo>
                    <a:pt x="326231" y="369094"/>
                  </a:lnTo>
                  <a:lnTo>
                    <a:pt x="383381" y="271462"/>
                  </a:lnTo>
                  <a:lnTo>
                    <a:pt x="452438" y="135731"/>
                  </a:lnTo>
                  <a:lnTo>
                    <a:pt x="500063" y="28575"/>
                  </a:lnTo>
                  <a:lnTo>
                    <a:pt x="509588" y="11906"/>
                  </a:lnTo>
                  <a:lnTo>
                    <a:pt x="519113" y="2381"/>
                  </a:lnTo>
                  <a:lnTo>
                    <a:pt x="526256" y="0"/>
                  </a:lnTo>
                  <a:lnTo>
                    <a:pt x="535781" y="0"/>
                  </a:lnTo>
                  <a:lnTo>
                    <a:pt x="545306" y="2381"/>
                  </a:lnTo>
                  <a:lnTo>
                    <a:pt x="557213" y="16669"/>
                  </a:lnTo>
                  <a:lnTo>
                    <a:pt x="559594" y="45244"/>
                  </a:lnTo>
                  <a:lnTo>
                    <a:pt x="492919" y="352425"/>
                  </a:lnTo>
                  <a:lnTo>
                    <a:pt x="421481" y="669131"/>
                  </a:lnTo>
                  <a:lnTo>
                    <a:pt x="342900" y="916781"/>
                  </a:lnTo>
                  <a:lnTo>
                    <a:pt x="302419" y="1014412"/>
                  </a:lnTo>
                  <a:lnTo>
                    <a:pt x="242888" y="1121569"/>
                  </a:lnTo>
                  <a:lnTo>
                    <a:pt x="188119" y="1190625"/>
                  </a:lnTo>
                  <a:lnTo>
                    <a:pt x="140494" y="1238250"/>
                  </a:lnTo>
                  <a:lnTo>
                    <a:pt x="114300" y="1254919"/>
                  </a:lnTo>
                  <a:lnTo>
                    <a:pt x="88106" y="1259681"/>
                  </a:lnTo>
                  <a:lnTo>
                    <a:pt x="61913" y="1257300"/>
                  </a:lnTo>
                  <a:lnTo>
                    <a:pt x="38100" y="1247775"/>
                  </a:lnTo>
                  <a:lnTo>
                    <a:pt x="19050" y="1223962"/>
                  </a:lnTo>
                  <a:lnTo>
                    <a:pt x="4763" y="1162050"/>
                  </a:lnTo>
                  <a:lnTo>
                    <a:pt x="0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B843C058-5AF8-44FF-89FF-C17C154603F4}"/>
                </a:ext>
              </a:extLst>
            </p:cNvPr>
            <p:cNvSpPr/>
            <p:nvPr/>
          </p:nvSpPr>
          <p:spPr>
            <a:xfrm>
              <a:off x="3789363" y="4659313"/>
              <a:ext cx="2967037" cy="1293812"/>
            </a:xfrm>
            <a:custGeom>
              <a:avLst/>
              <a:gdLst>
                <a:gd name="connsiteX0" fmla="*/ 1161674 w 2967292"/>
                <a:gd name="connsiteY0" fmla="*/ 1169402 h 1293039"/>
                <a:gd name="connsiteX1" fmla="*/ 991673 w 2967292"/>
                <a:gd name="connsiteY1" fmla="*/ 1097280 h 1293039"/>
                <a:gd name="connsiteX2" fmla="*/ 862884 w 2967292"/>
                <a:gd name="connsiteY2" fmla="*/ 1027734 h 1293039"/>
                <a:gd name="connsiteX3" fmla="*/ 721216 w 2967292"/>
                <a:gd name="connsiteY3" fmla="*/ 937582 h 1293039"/>
                <a:gd name="connsiteX4" fmla="*/ 605307 w 2967292"/>
                <a:gd name="connsiteY4" fmla="*/ 839703 h 1293039"/>
                <a:gd name="connsiteX5" fmla="*/ 486821 w 2967292"/>
                <a:gd name="connsiteY5" fmla="*/ 723793 h 1293039"/>
                <a:gd name="connsiteX6" fmla="*/ 342578 w 2967292"/>
                <a:gd name="connsiteY6" fmla="*/ 553792 h 1293039"/>
                <a:gd name="connsiteX7" fmla="*/ 185455 w 2967292"/>
                <a:gd name="connsiteY7" fmla="*/ 340003 h 1293039"/>
                <a:gd name="connsiteX8" fmla="*/ 69545 w 2967292"/>
                <a:gd name="connsiteY8" fmla="*/ 154547 h 1293039"/>
                <a:gd name="connsiteX9" fmla="*/ 7727 w 2967292"/>
                <a:gd name="connsiteY9" fmla="*/ 56667 h 1293039"/>
                <a:gd name="connsiteX10" fmla="*/ 0 w 2967292"/>
                <a:gd name="connsiteY10" fmla="*/ 33485 h 1293039"/>
                <a:gd name="connsiteX11" fmla="*/ 2575 w 2967292"/>
                <a:gd name="connsiteY11" fmla="*/ 18031 h 1293039"/>
                <a:gd name="connsiteX12" fmla="*/ 10303 w 2967292"/>
                <a:gd name="connsiteY12" fmla="*/ 5152 h 1293039"/>
                <a:gd name="connsiteX13" fmla="*/ 23181 w 2967292"/>
                <a:gd name="connsiteY13" fmla="*/ 0 h 1293039"/>
                <a:gd name="connsiteX14" fmla="*/ 41212 w 2967292"/>
                <a:gd name="connsiteY14" fmla="*/ 2576 h 1293039"/>
                <a:gd name="connsiteX15" fmla="*/ 64394 w 2967292"/>
                <a:gd name="connsiteY15" fmla="*/ 15455 h 1293039"/>
                <a:gd name="connsiteX16" fmla="*/ 141667 w 2967292"/>
                <a:gd name="connsiteY16" fmla="*/ 123638 h 1293039"/>
                <a:gd name="connsiteX17" fmla="*/ 257577 w 2967292"/>
                <a:gd name="connsiteY17" fmla="*/ 265305 h 1293039"/>
                <a:gd name="connsiteX18" fmla="*/ 355456 w 2967292"/>
                <a:gd name="connsiteY18" fmla="*/ 373488 h 1293039"/>
                <a:gd name="connsiteX19" fmla="*/ 455912 w 2967292"/>
                <a:gd name="connsiteY19" fmla="*/ 473943 h 1293039"/>
                <a:gd name="connsiteX20" fmla="*/ 605307 w 2967292"/>
                <a:gd name="connsiteY20" fmla="*/ 605307 h 1293039"/>
                <a:gd name="connsiteX21" fmla="*/ 765005 w 2967292"/>
                <a:gd name="connsiteY21" fmla="*/ 721217 h 1293039"/>
                <a:gd name="connsiteX22" fmla="*/ 873187 w 2967292"/>
                <a:gd name="connsiteY22" fmla="*/ 788187 h 1293039"/>
                <a:gd name="connsiteX23" fmla="*/ 960763 w 2967292"/>
                <a:gd name="connsiteY23" fmla="*/ 837127 h 1293039"/>
                <a:gd name="connsiteX24" fmla="*/ 1050916 w 2967292"/>
                <a:gd name="connsiteY24" fmla="*/ 873188 h 1293039"/>
                <a:gd name="connsiteX25" fmla="*/ 1166825 w 2967292"/>
                <a:gd name="connsiteY25" fmla="*/ 916976 h 1293039"/>
                <a:gd name="connsiteX26" fmla="*/ 1329099 w 2967292"/>
                <a:gd name="connsiteY26" fmla="*/ 968492 h 1293039"/>
                <a:gd name="connsiteX27" fmla="*/ 1463040 w 2967292"/>
                <a:gd name="connsiteY27" fmla="*/ 1001977 h 1293039"/>
                <a:gd name="connsiteX28" fmla="*/ 1602131 w 2967292"/>
                <a:gd name="connsiteY28" fmla="*/ 1022583 h 1293039"/>
                <a:gd name="connsiteX29" fmla="*/ 1741223 w 2967292"/>
                <a:gd name="connsiteY29" fmla="*/ 1038038 h 1293039"/>
                <a:gd name="connsiteX30" fmla="*/ 1872588 w 2967292"/>
                <a:gd name="connsiteY30" fmla="*/ 1045765 h 1293039"/>
                <a:gd name="connsiteX31" fmla="*/ 2021983 w 2967292"/>
                <a:gd name="connsiteY31" fmla="*/ 1048341 h 1293039"/>
                <a:gd name="connsiteX32" fmla="*/ 2137892 w 2967292"/>
                <a:gd name="connsiteY32" fmla="*/ 1043189 h 1293039"/>
                <a:gd name="connsiteX33" fmla="*/ 2279560 w 2967292"/>
                <a:gd name="connsiteY33" fmla="*/ 1030310 h 1293039"/>
                <a:gd name="connsiteX34" fmla="*/ 2336227 w 2967292"/>
                <a:gd name="connsiteY34" fmla="*/ 1012280 h 1293039"/>
                <a:gd name="connsiteX35" fmla="*/ 2377440 w 2967292"/>
                <a:gd name="connsiteY35" fmla="*/ 989098 h 1293039"/>
                <a:gd name="connsiteX36" fmla="*/ 2395470 w 2967292"/>
                <a:gd name="connsiteY36" fmla="*/ 968492 h 1293039"/>
                <a:gd name="connsiteX37" fmla="*/ 2784412 w 2967292"/>
                <a:gd name="connsiteY37" fmla="*/ 909249 h 1293039"/>
                <a:gd name="connsiteX38" fmla="*/ 2853958 w 2967292"/>
                <a:gd name="connsiteY38" fmla="*/ 940158 h 1293039"/>
                <a:gd name="connsiteX39" fmla="*/ 2887443 w 2967292"/>
                <a:gd name="connsiteY39" fmla="*/ 958189 h 1293039"/>
                <a:gd name="connsiteX40" fmla="*/ 2910625 w 2967292"/>
                <a:gd name="connsiteY40" fmla="*/ 976219 h 1293039"/>
                <a:gd name="connsiteX41" fmla="*/ 2944110 w 2967292"/>
                <a:gd name="connsiteY41" fmla="*/ 1004552 h 1293039"/>
                <a:gd name="connsiteX42" fmla="*/ 2959565 w 2967292"/>
                <a:gd name="connsiteY42" fmla="*/ 1027734 h 1293039"/>
                <a:gd name="connsiteX43" fmla="*/ 2967292 w 2967292"/>
                <a:gd name="connsiteY43" fmla="*/ 1048341 h 1293039"/>
                <a:gd name="connsiteX44" fmla="*/ 2967292 w 2967292"/>
                <a:gd name="connsiteY44" fmla="*/ 1068947 h 1293039"/>
                <a:gd name="connsiteX45" fmla="*/ 2959565 w 2967292"/>
                <a:gd name="connsiteY45" fmla="*/ 1102432 h 1293039"/>
                <a:gd name="connsiteX46" fmla="*/ 2936383 w 2967292"/>
                <a:gd name="connsiteY46" fmla="*/ 1128190 h 1293039"/>
                <a:gd name="connsiteX47" fmla="*/ 2902898 w 2967292"/>
                <a:gd name="connsiteY47" fmla="*/ 1161675 h 1293039"/>
                <a:gd name="connsiteX48" fmla="*/ 2835927 w 2967292"/>
                <a:gd name="connsiteY48" fmla="*/ 1197736 h 1293039"/>
                <a:gd name="connsiteX49" fmla="*/ 2596380 w 2967292"/>
                <a:gd name="connsiteY49" fmla="*/ 1241524 h 1293039"/>
                <a:gd name="connsiteX50" fmla="*/ 2318197 w 2967292"/>
                <a:gd name="connsiteY50" fmla="*/ 1277585 h 1293039"/>
                <a:gd name="connsiteX51" fmla="*/ 2161074 w 2967292"/>
                <a:gd name="connsiteY51" fmla="*/ 1293039 h 1293039"/>
                <a:gd name="connsiteX52" fmla="*/ 1973043 w 2967292"/>
                <a:gd name="connsiteY52" fmla="*/ 1293039 h 1293039"/>
                <a:gd name="connsiteX53" fmla="*/ 1777284 w 2967292"/>
                <a:gd name="connsiteY53" fmla="*/ 1293039 h 1293039"/>
                <a:gd name="connsiteX54" fmla="*/ 1617586 w 2967292"/>
                <a:gd name="connsiteY54" fmla="*/ 1282736 h 1293039"/>
                <a:gd name="connsiteX55" fmla="*/ 1478494 w 2967292"/>
                <a:gd name="connsiteY55" fmla="*/ 1262130 h 1293039"/>
                <a:gd name="connsiteX56" fmla="*/ 1313645 w 2967292"/>
                <a:gd name="connsiteY56" fmla="*/ 1220918 h 1293039"/>
                <a:gd name="connsiteX57" fmla="*/ 1161674 w 2967292"/>
                <a:gd name="connsiteY57" fmla="*/ 1169402 h 129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7292" h="1293039">
                  <a:moveTo>
                    <a:pt x="1161674" y="1169402"/>
                  </a:moveTo>
                  <a:lnTo>
                    <a:pt x="991673" y="1097280"/>
                  </a:lnTo>
                  <a:lnTo>
                    <a:pt x="862884" y="1027734"/>
                  </a:lnTo>
                  <a:lnTo>
                    <a:pt x="721216" y="937582"/>
                  </a:lnTo>
                  <a:lnTo>
                    <a:pt x="605307" y="839703"/>
                  </a:lnTo>
                  <a:lnTo>
                    <a:pt x="486821" y="723793"/>
                  </a:lnTo>
                  <a:lnTo>
                    <a:pt x="342578" y="553792"/>
                  </a:lnTo>
                  <a:lnTo>
                    <a:pt x="185455" y="340003"/>
                  </a:lnTo>
                  <a:lnTo>
                    <a:pt x="69545" y="154547"/>
                  </a:lnTo>
                  <a:lnTo>
                    <a:pt x="7727" y="56667"/>
                  </a:lnTo>
                  <a:lnTo>
                    <a:pt x="0" y="33485"/>
                  </a:lnTo>
                  <a:lnTo>
                    <a:pt x="2575" y="18031"/>
                  </a:lnTo>
                  <a:lnTo>
                    <a:pt x="10303" y="5152"/>
                  </a:lnTo>
                  <a:lnTo>
                    <a:pt x="23181" y="0"/>
                  </a:lnTo>
                  <a:lnTo>
                    <a:pt x="41212" y="2576"/>
                  </a:lnTo>
                  <a:lnTo>
                    <a:pt x="64394" y="15455"/>
                  </a:lnTo>
                  <a:lnTo>
                    <a:pt x="141667" y="123638"/>
                  </a:lnTo>
                  <a:lnTo>
                    <a:pt x="257577" y="265305"/>
                  </a:lnTo>
                  <a:lnTo>
                    <a:pt x="355456" y="373488"/>
                  </a:lnTo>
                  <a:lnTo>
                    <a:pt x="455912" y="473943"/>
                  </a:lnTo>
                  <a:lnTo>
                    <a:pt x="605307" y="605307"/>
                  </a:lnTo>
                  <a:lnTo>
                    <a:pt x="765005" y="721217"/>
                  </a:lnTo>
                  <a:lnTo>
                    <a:pt x="873187" y="788187"/>
                  </a:lnTo>
                  <a:lnTo>
                    <a:pt x="960763" y="837127"/>
                  </a:lnTo>
                  <a:lnTo>
                    <a:pt x="1050916" y="873188"/>
                  </a:lnTo>
                  <a:lnTo>
                    <a:pt x="1166825" y="916976"/>
                  </a:lnTo>
                  <a:lnTo>
                    <a:pt x="1329099" y="968492"/>
                  </a:lnTo>
                  <a:lnTo>
                    <a:pt x="1463040" y="1001977"/>
                  </a:lnTo>
                  <a:lnTo>
                    <a:pt x="1602131" y="1022583"/>
                  </a:lnTo>
                  <a:lnTo>
                    <a:pt x="1741223" y="1038038"/>
                  </a:lnTo>
                  <a:lnTo>
                    <a:pt x="1872588" y="1045765"/>
                  </a:lnTo>
                  <a:lnTo>
                    <a:pt x="2021983" y="1048341"/>
                  </a:lnTo>
                  <a:lnTo>
                    <a:pt x="2137892" y="1043189"/>
                  </a:lnTo>
                  <a:lnTo>
                    <a:pt x="2279560" y="1030310"/>
                  </a:lnTo>
                  <a:lnTo>
                    <a:pt x="2336227" y="1012280"/>
                  </a:lnTo>
                  <a:lnTo>
                    <a:pt x="2377440" y="989098"/>
                  </a:lnTo>
                  <a:lnTo>
                    <a:pt x="2395470" y="968492"/>
                  </a:lnTo>
                  <a:lnTo>
                    <a:pt x="2784412" y="909249"/>
                  </a:lnTo>
                  <a:lnTo>
                    <a:pt x="2853958" y="940158"/>
                  </a:lnTo>
                  <a:lnTo>
                    <a:pt x="2887443" y="958189"/>
                  </a:lnTo>
                  <a:lnTo>
                    <a:pt x="2910625" y="976219"/>
                  </a:lnTo>
                  <a:lnTo>
                    <a:pt x="2944110" y="1004552"/>
                  </a:lnTo>
                  <a:lnTo>
                    <a:pt x="2959565" y="1027734"/>
                  </a:lnTo>
                  <a:lnTo>
                    <a:pt x="2967292" y="1048341"/>
                  </a:lnTo>
                  <a:lnTo>
                    <a:pt x="2967292" y="1068947"/>
                  </a:lnTo>
                  <a:lnTo>
                    <a:pt x="2959565" y="1102432"/>
                  </a:lnTo>
                  <a:lnTo>
                    <a:pt x="2936383" y="1128190"/>
                  </a:lnTo>
                  <a:lnTo>
                    <a:pt x="2902898" y="1161675"/>
                  </a:lnTo>
                  <a:lnTo>
                    <a:pt x="2835927" y="1197736"/>
                  </a:lnTo>
                  <a:lnTo>
                    <a:pt x="2596380" y="1241524"/>
                  </a:lnTo>
                  <a:lnTo>
                    <a:pt x="2318197" y="1277585"/>
                  </a:lnTo>
                  <a:lnTo>
                    <a:pt x="2161074" y="1293039"/>
                  </a:lnTo>
                  <a:lnTo>
                    <a:pt x="1973043" y="1293039"/>
                  </a:lnTo>
                  <a:lnTo>
                    <a:pt x="1777284" y="1293039"/>
                  </a:lnTo>
                  <a:lnTo>
                    <a:pt x="1617586" y="1282736"/>
                  </a:lnTo>
                  <a:lnTo>
                    <a:pt x="1478494" y="1262130"/>
                  </a:lnTo>
                  <a:lnTo>
                    <a:pt x="1313645" y="1220918"/>
                  </a:lnTo>
                  <a:lnTo>
                    <a:pt x="1161674" y="11694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9">
              <a:extLst>
                <a:ext uri="{FF2B5EF4-FFF2-40B4-BE49-F238E27FC236}">
                  <a16:creationId xmlns:a16="http://schemas.microsoft.com/office/drawing/2014/main" id="{5F844524-D465-4AF9-95BF-4EF29F0C3F07}"/>
                </a:ext>
              </a:extLst>
            </p:cNvPr>
            <p:cNvSpPr/>
            <p:nvPr/>
          </p:nvSpPr>
          <p:spPr>
            <a:xfrm>
              <a:off x="6000750" y="5062538"/>
              <a:ext cx="623888" cy="642937"/>
            </a:xfrm>
            <a:custGeom>
              <a:avLst/>
              <a:gdLst>
                <a:gd name="connsiteX0" fmla="*/ 280988 w 623888"/>
                <a:gd name="connsiteY0" fmla="*/ 247650 h 642937"/>
                <a:gd name="connsiteX1" fmla="*/ 433388 w 623888"/>
                <a:gd name="connsiteY1" fmla="*/ 388143 h 642937"/>
                <a:gd name="connsiteX2" fmla="*/ 533400 w 623888"/>
                <a:gd name="connsiteY2" fmla="*/ 476250 h 642937"/>
                <a:gd name="connsiteX3" fmla="*/ 623888 w 623888"/>
                <a:gd name="connsiteY3" fmla="*/ 545306 h 642937"/>
                <a:gd name="connsiteX4" fmla="*/ 171450 w 623888"/>
                <a:gd name="connsiteY4" fmla="*/ 642937 h 642937"/>
                <a:gd name="connsiteX5" fmla="*/ 180975 w 623888"/>
                <a:gd name="connsiteY5" fmla="*/ 566737 h 642937"/>
                <a:gd name="connsiteX6" fmla="*/ 200025 w 623888"/>
                <a:gd name="connsiteY6" fmla="*/ 535781 h 642937"/>
                <a:gd name="connsiteX7" fmla="*/ 211931 w 623888"/>
                <a:gd name="connsiteY7" fmla="*/ 507206 h 642937"/>
                <a:gd name="connsiteX8" fmla="*/ 219075 w 623888"/>
                <a:gd name="connsiteY8" fmla="*/ 481012 h 642937"/>
                <a:gd name="connsiteX9" fmla="*/ 216694 w 623888"/>
                <a:gd name="connsiteY9" fmla="*/ 461962 h 642937"/>
                <a:gd name="connsiteX10" fmla="*/ 164306 w 623888"/>
                <a:gd name="connsiteY10" fmla="*/ 359568 h 642937"/>
                <a:gd name="connsiteX11" fmla="*/ 78581 w 623888"/>
                <a:gd name="connsiteY11" fmla="*/ 188118 h 642937"/>
                <a:gd name="connsiteX12" fmla="*/ 21431 w 623888"/>
                <a:gd name="connsiteY12" fmla="*/ 76200 h 642937"/>
                <a:gd name="connsiteX13" fmla="*/ 4763 w 623888"/>
                <a:gd name="connsiteY13" fmla="*/ 42862 h 642937"/>
                <a:gd name="connsiteX14" fmla="*/ 0 w 623888"/>
                <a:gd name="connsiteY14" fmla="*/ 19050 h 642937"/>
                <a:gd name="connsiteX15" fmla="*/ 4763 w 623888"/>
                <a:gd name="connsiteY15" fmla="*/ 7143 h 642937"/>
                <a:gd name="connsiteX16" fmla="*/ 11906 w 623888"/>
                <a:gd name="connsiteY16" fmla="*/ 0 h 642937"/>
                <a:gd name="connsiteX17" fmla="*/ 30956 w 623888"/>
                <a:gd name="connsiteY17" fmla="*/ 0 h 642937"/>
                <a:gd name="connsiteX18" fmla="*/ 59531 w 623888"/>
                <a:gd name="connsiteY18" fmla="*/ 11906 h 642937"/>
                <a:gd name="connsiteX19" fmla="*/ 116681 w 623888"/>
                <a:gd name="connsiteY19" fmla="*/ 71437 h 642937"/>
                <a:gd name="connsiteX20" fmla="*/ 280988 w 623888"/>
                <a:gd name="connsiteY20" fmla="*/ 2476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3888" h="642937">
                  <a:moveTo>
                    <a:pt x="280988" y="247650"/>
                  </a:moveTo>
                  <a:lnTo>
                    <a:pt x="433388" y="388143"/>
                  </a:lnTo>
                  <a:lnTo>
                    <a:pt x="533400" y="476250"/>
                  </a:lnTo>
                  <a:lnTo>
                    <a:pt x="623888" y="545306"/>
                  </a:lnTo>
                  <a:lnTo>
                    <a:pt x="171450" y="642937"/>
                  </a:lnTo>
                  <a:lnTo>
                    <a:pt x="180975" y="566737"/>
                  </a:lnTo>
                  <a:lnTo>
                    <a:pt x="200025" y="535781"/>
                  </a:lnTo>
                  <a:lnTo>
                    <a:pt x="211931" y="507206"/>
                  </a:lnTo>
                  <a:lnTo>
                    <a:pt x="219075" y="481012"/>
                  </a:lnTo>
                  <a:lnTo>
                    <a:pt x="216694" y="461962"/>
                  </a:lnTo>
                  <a:lnTo>
                    <a:pt x="164306" y="359568"/>
                  </a:lnTo>
                  <a:lnTo>
                    <a:pt x="78581" y="188118"/>
                  </a:lnTo>
                  <a:lnTo>
                    <a:pt x="21431" y="76200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6681" y="71437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21">
              <a:extLst>
                <a:ext uri="{FF2B5EF4-FFF2-40B4-BE49-F238E27FC236}">
                  <a16:creationId xmlns:a16="http://schemas.microsoft.com/office/drawing/2014/main" id="{07D42C5C-5961-4262-95A3-006495818777}"/>
                </a:ext>
              </a:extLst>
            </p:cNvPr>
            <p:cNvSpPr/>
            <p:nvPr/>
          </p:nvSpPr>
          <p:spPr>
            <a:xfrm>
              <a:off x="4799013" y="4324350"/>
              <a:ext cx="660400" cy="719138"/>
            </a:xfrm>
            <a:custGeom>
              <a:avLst/>
              <a:gdLst>
                <a:gd name="connsiteX0" fmla="*/ 311944 w 661987"/>
                <a:gd name="connsiteY0" fmla="*/ 523875 h 719138"/>
                <a:gd name="connsiteX1" fmla="*/ 211931 w 661987"/>
                <a:gd name="connsiteY1" fmla="*/ 423863 h 719138"/>
                <a:gd name="connsiteX2" fmla="*/ 147637 w 661987"/>
                <a:gd name="connsiteY2" fmla="*/ 347663 h 719138"/>
                <a:gd name="connsiteX3" fmla="*/ 90487 w 661987"/>
                <a:gd name="connsiteY3" fmla="*/ 257175 h 719138"/>
                <a:gd name="connsiteX4" fmla="*/ 61912 w 661987"/>
                <a:gd name="connsiteY4" fmla="*/ 207169 h 719138"/>
                <a:gd name="connsiteX5" fmla="*/ 26194 w 661987"/>
                <a:gd name="connsiteY5" fmla="*/ 119063 h 719138"/>
                <a:gd name="connsiteX6" fmla="*/ 7144 w 661987"/>
                <a:gd name="connsiteY6" fmla="*/ 61913 h 719138"/>
                <a:gd name="connsiteX7" fmla="*/ 0 w 661987"/>
                <a:gd name="connsiteY7" fmla="*/ 30956 h 719138"/>
                <a:gd name="connsiteX8" fmla="*/ 0 w 661987"/>
                <a:gd name="connsiteY8" fmla="*/ 14288 h 719138"/>
                <a:gd name="connsiteX9" fmla="*/ 4762 w 661987"/>
                <a:gd name="connsiteY9" fmla="*/ 2381 h 719138"/>
                <a:gd name="connsiteX10" fmla="*/ 21431 w 661987"/>
                <a:gd name="connsiteY10" fmla="*/ 0 h 719138"/>
                <a:gd name="connsiteX11" fmla="*/ 50006 w 661987"/>
                <a:gd name="connsiteY11" fmla="*/ 9525 h 719138"/>
                <a:gd name="connsiteX12" fmla="*/ 83344 w 661987"/>
                <a:gd name="connsiteY12" fmla="*/ 42863 h 719138"/>
                <a:gd name="connsiteX13" fmla="*/ 164306 w 661987"/>
                <a:gd name="connsiteY13" fmla="*/ 121444 h 719138"/>
                <a:gd name="connsiteX14" fmla="*/ 207169 w 661987"/>
                <a:gd name="connsiteY14" fmla="*/ 161925 h 719138"/>
                <a:gd name="connsiteX15" fmla="*/ 240506 w 661987"/>
                <a:gd name="connsiteY15" fmla="*/ 188119 h 719138"/>
                <a:gd name="connsiteX16" fmla="*/ 280987 w 661987"/>
                <a:gd name="connsiteY16" fmla="*/ 214313 h 719138"/>
                <a:gd name="connsiteX17" fmla="*/ 326231 w 661987"/>
                <a:gd name="connsiteY17" fmla="*/ 235744 h 719138"/>
                <a:gd name="connsiteX18" fmla="*/ 364331 w 661987"/>
                <a:gd name="connsiteY18" fmla="*/ 242888 h 719138"/>
                <a:gd name="connsiteX19" fmla="*/ 638175 w 661987"/>
                <a:gd name="connsiteY19" fmla="*/ 485775 h 719138"/>
                <a:gd name="connsiteX20" fmla="*/ 657225 w 661987"/>
                <a:gd name="connsiteY20" fmla="*/ 607219 h 719138"/>
                <a:gd name="connsiteX21" fmla="*/ 661987 w 661987"/>
                <a:gd name="connsiteY21" fmla="*/ 654844 h 719138"/>
                <a:gd name="connsiteX22" fmla="*/ 654844 w 661987"/>
                <a:gd name="connsiteY22" fmla="*/ 688181 h 719138"/>
                <a:gd name="connsiteX23" fmla="*/ 642937 w 661987"/>
                <a:gd name="connsiteY23" fmla="*/ 711994 h 719138"/>
                <a:gd name="connsiteX24" fmla="*/ 623887 w 661987"/>
                <a:gd name="connsiteY24" fmla="*/ 719138 h 719138"/>
                <a:gd name="connsiteX25" fmla="*/ 590550 w 661987"/>
                <a:gd name="connsiteY25" fmla="*/ 714375 h 719138"/>
                <a:gd name="connsiteX26" fmla="*/ 514350 w 661987"/>
                <a:gd name="connsiteY26" fmla="*/ 671513 h 719138"/>
                <a:gd name="connsiteX27" fmla="*/ 411956 w 661987"/>
                <a:gd name="connsiteY27" fmla="*/ 604838 h 719138"/>
                <a:gd name="connsiteX28" fmla="*/ 311944 w 661987"/>
                <a:gd name="connsiteY28" fmla="*/ 52387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1987" h="719138">
                  <a:moveTo>
                    <a:pt x="311944" y="523875"/>
                  </a:moveTo>
                  <a:lnTo>
                    <a:pt x="211931" y="423863"/>
                  </a:lnTo>
                  <a:lnTo>
                    <a:pt x="147637" y="347663"/>
                  </a:lnTo>
                  <a:lnTo>
                    <a:pt x="90487" y="257175"/>
                  </a:lnTo>
                  <a:lnTo>
                    <a:pt x="61912" y="207169"/>
                  </a:lnTo>
                  <a:lnTo>
                    <a:pt x="26194" y="119063"/>
                  </a:lnTo>
                  <a:lnTo>
                    <a:pt x="7144" y="61913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83344" y="42863"/>
                  </a:lnTo>
                  <a:lnTo>
                    <a:pt x="164306" y="121444"/>
                  </a:lnTo>
                  <a:lnTo>
                    <a:pt x="207169" y="161925"/>
                  </a:lnTo>
                  <a:lnTo>
                    <a:pt x="240506" y="188119"/>
                  </a:lnTo>
                  <a:lnTo>
                    <a:pt x="280987" y="214313"/>
                  </a:lnTo>
                  <a:lnTo>
                    <a:pt x="326231" y="235744"/>
                  </a:lnTo>
                  <a:lnTo>
                    <a:pt x="364331" y="242888"/>
                  </a:lnTo>
                  <a:lnTo>
                    <a:pt x="638175" y="485775"/>
                  </a:lnTo>
                  <a:lnTo>
                    <a:pt x="657225" y="607219"/>
                  </a:lnTo>
                  <a:lnTo>
                    <a:pt x="661987" y="654844"/>
                  </a:lnTo>
                  <a:lnTo>
                    <a:pt x="654844" y="688181"/>
                  </a:lnTo>
                  <a:lnTo>
                    <a:pt x="642937" y="711994"/>
                  </a:lnTo>
                  <a:lnTo>
                    <a:pt x="623887" y="719138"/>
                  </a:lnTo>
                  <a:lnTo>
                    <a:pt x="590550" y="714375"/>
                  </a:lnTo>
                  <a:lnTo>
                    <a:pt x="514350" y="671513"/>
                  </a:lnTo>
                  <a:lnTo>
                    <a:pt x="411956" y="604838"/>
                  </a:lnTo>
                  <a:lnTo>
                    <a:pt x="311944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22">
              <a:extLst>
                <a:ext uri="{FF2B5EF4-FFF2-40B4-BE49-F238E27FC236}">
                  <a16:creationId xmlns:a16="http://schemas.microsoft.com/office/drawing/2014/main" id="{3139625A-7C35-4E50-BC2B-EA04F46333B5}"/>
                </a:ext>
              </a:extLst>
            </p:cNvPr>
            <p:cNvSpPr/>
            <p:nvPr/>
          </p:nvSpPr>
          <p:spPr>
            <a:xfrm>
              <a:off x="5129213" y="4364038"/>
              <a:ext cx="533400" cy="485775"/>
            </a:xfrm>
            <a:custGeom>
              <a:avLst/>
              <a:gdLst>
                <a:gd name="connsiteX0" fmla="*/ 400050 w 533400"/>
                <a:gd name="connsiteY0" fmla="*/ 190500 h 485775"/>
                <a:gd name="connsiteX1" fmla="*/ 338137 w 533400"/>
                <a:gd name="connsiteY1" fmla="*/ 283369 h 485775"/>
                <a:gd name="connsiteX2" fmla="*/ 321468 w 533400"/>
                <a:gd name="connsiteY2" fmla="*/ 328613 h 485775"/>
                <a:gd name="connsiteX3" fmla="*/ 307181 w 533400"/>
                <a:gd name="connsiteY3" fmla="*/ 378619 h 485775"/>
                <a:gd name="connsiteX4" fmla="*/ 309562 w 533400"/>
                <a:gd name="connsiteY4" fmla="*/ 485775 h 485775"/>
                <a:gd name="connsiteX5" fmla="*/ 0 w 533400"/>
                <a:gd name="connsiteY5" fmla="*/ 207169 h 485775"/>
                <a:gd name="connsiteX6" fmla="*/ 28575 w 533400"/>
                <a:gd name="connsiteY6" fmla="*/ 200025 h 485775"/>
                <a:gd name="connsiteX7" fmla="*/ 69056 w 533400"/>
                <a:gd name="connsiteY7" fmla="*/ 202407 h 485775"/>
                <a:gd name="connsiteX8" fmla="*/ 107156 w 533400"/>
                <a:gd name="connsiteY8" fmla="*/ 197644 h 485775"/>
                <a:gd name="connsiteX9" fmla="*/ 159543 w 533400"/>
                <a:gd name="connsiteY9" fmla="*/ 180975 h 485775"/>
                <a:gd name="connsiteX10" fmla="*/ 233362 w 533400"/>
                <a:gd name="connsiteY10" fmla="*/ 152400 h 485775"/>
                <a:gd name="connsiteX11" fmla="*/ 371475 w 533400"/>
                <a:gd name="connsiteY11" fmla="*/ 78582 h 485775"/>
                <a:gd name="connsiteX12" fmla="*/ 464343 w 533400"/>
                <a:gd name="connsiteY12" fmla="*/ 21432 h 485775"/>
                <a:gd name="connsiteX13" fmla="*/ 492918 w 533400"/>
                <a:gd name="connsiteY13" fmla="*/ 4763 h 485775"/>
                <a:gd name="connsiteX14" fmla="*/ 509587 w 533400"/>
                <a:gd name="connsiteY14" fmla="*/ 0 h 485775"/>
                <a:gd name="connsiteX15" fmla="*/ 521493 w 533400"/>
                <a:gd name="connsiteY15" fmla="*/ 0 h 485775"/>
                <a:gd name="connsiteX16" fmla="*/ 531018 w 533400"/>
                <a:gd name="connsiteY16" fmla="*/ 4763 h 485775"/>
                <a:gd name="connsiteX17" fmla="*/ 533400 w 533400"/>
                <a:gd name="connsiteY17" fmla="*/ 16669 h 485775"/>
                <a:gd name="connsiteX18" fmla="*/ 528637 w 533400"/>
                <a:gd name="connsiteY18" fmla="*/ 35719 h 485775"/>
                <a:gd name="connsiteX19" fmla="*/ 500062 w 533400"/>
                <a:gd name="connsiteY19" fmla="*/ 76200 h 485775"/>
                <a:gd name="connsiteX20" fmla="*/ 400050 w 533400"/>
                <a:gd name="connsiteY20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3400" h="485775">
                  <a:moveTo>
                    <a:pt x="400050" y="190500"/>
                  </a:moveTo>
                  <a:lnTo>
                    <a:pt x="338137" y="283369"/>
                  </a:lnTo>
                  <a:lnTo>
                    <a:pt x="321468" y="328613"/>
                  </a:lnTo>
                  <a:lnTo>
                    <a:pt x="307181" y="378619"/>
                  </a:lnTo>
                  <a:cubicBezTo>
                    <a:pt x="307975" y="414338"/>
                    <a:pt x="308768" y="450056"/>
                    <a:pt x="309562" y="485775"/>
                  </a:cubicBezTo>
                  <a:lnTo>
                    <a:pt x="0" y="207169"/>
                  </a:lnTo>
                  <a:lnTo>
                    <a:pt x="28575" y="200025"/>
                  </a:lnTo>
                  <a:lnTo>
                    <a:pt x="69056" y="202407"/>
                  </a:lnTo>
                  <a:lnTo>
                    <a:pt x="107156" y="197644"/>
                  </a:lnTo>
                  <a:lnTo>
                    <a:pt x="159543" y="180975"/>
                  </a:lnTo>
                  <a:lnTo>
                    <a:pt x="233362" y="152400"/>
                  </a:lnTo>
                  <a:lnTo>
                    <a:pt x="371475" y="78582"/>
                  </a:lnTo>
                  <a:lnTo>
                    <a:pt x="464343" y="21432"/>
                  </a:lnTo>
                  <a:lnTo>
                    <a:pt x="492918" y="4763"/>
                  </a:lnTo>
                  <a:lnTo>
                    <a:pt x="509587" y="0"/>
                  </a:lnTo>
                  <a:lnTo>
                    <a:pt x="521493" y="0"/>
                  </a:lnTo>
                  <a:lnTo>
                    <a:pt x="531018" y="4763"/>
                  </a:lnTo>
                  <a:lnTo>
                    <a:pt x="533400" y="16669"/>
                  </a:lnTo>
                  <a:lnTo>
                    <a:pt x="528637" y="35719"/>
                  </a:lnTo>
                  <a:lnTo>
                    <a:pt x="500062" y="76200"/>
                  </a:lnTo>
                  <a:lnTo>
                    <a:pt x="400050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23">
              <a:extLst>
                <a:ext uri="{FF2B5EF4-FFF2-40B4-BE49-F238E27FC236}">
                  <a16:creationId xmlns:a16="http://schemas.microsoft.com/office/drawing/2014/main" id="{959BEA57-4E59-4952-85AD-CF6EFE6D6BF5}"/>
                </a:ext>
              </a:extLst>
            </p:cNvPr>
            <p:cNvSpPr/>
            <p:nvPr/>
          </p:nvSpPr>
          <p:spPr>
            <a:xfrm>
              <a:off x="6354763" y="4371975"/>
              <a:ext cx="825500" cy="1090613"/>
            </a:xfrm>
            <a:custGeom>
              <a:avLst/>
              <a:gdLst>
                <a:gd name="connsiteX0" fmla="*/ 526257 w 823913"/>
                <a:gd name="connsiteY0" fmla="*/ 766763 h 1090613"/>
                <a:gd name="connsiteX1" fmla="*/ 459582 w 823913"/>
                <a:gd name="connsiteY1" fmla="*/ 628650 h 1090613"/>
                <a:gd name="connsiteX2" fmla="*/ 390525 w 823913"/>
                <a:gd name="connsiteY2" fmla="*/ 511969 h 1090613"/>
                <a:gd name="connsiteX3" fmla="*/ 302419 w 823913"/>
                <a:gd name="connsiteY3" fmla="*/ 390525 h 1090613"/>
                <a:gd name="connsiteX4" fmla="*/ 207169 w 823913"/>
                <a:gd name="connsiteY4" fmla="*/ 269081 h 1090613"/>
                <a:gd name="connsiteX5" fmla="*/ 114300 w 823913"/>
                <a:gd name="connsiteY5" fmla="*/ 164306 h 1090613"/>
                <a:gd name="connsiteX6" fmla="*/ 19050 w 823913"/>
                <a:gd name="connsiteY6" fmla="*/ 66675 h 1090613"/>
                <a:gd name="connsiteX7" fmla="*/ 2382 w 823913"/>
                <a:gd name="connsiteY7" fmla="*/ 45244 h 1090613"/>
                <a:gd name="connsiteX8" fmla="*/ 0 w 823913"/>
                <a:gd name="connsiteY8" fmla="*/ 21431 h 1090613"/>
                <a:gd name="connsiteX9" fmla="*/ 4763 w 823913"/>
                <a:gd name="connsiteY9" fmla="*/ 7144 h 1090613"/>
                <a:gd name="connsiteX10" fmla="*/ 16669 w 823913"/>
                <a:gd name="connsiteY10" fmla="*/ 0 h 1090613"/>
                <a:gd name="connsiteX11" fmla="*/ 40482 w 823913"/>
                <a:gd name="connsiteY11" fmla="*/ 0 h 1090613"/>
                <a:gd name="connsiteX12" fmla="*/ 80963 w 823913"/>
                <a:gd name="connsiteY12" fmla="*/ 28575 h 1090613"/>
                <a:gd name="connsiteX13" fmla="*/ 223838 w 823913"/>
                <a:gd name="connsiteY13" fmla="*/ 119063 h 1090613"/>
                <a:gd name="connsiteX14" fmla="*/ 369094 w 823913"/>
                <a:gd name="connsiteY14" fmla="*/ 223838 h 1090613"/>
                <a:gd name="connsiteX15" fmla="*/ 483394 w 823913"/>
                <a:gd name="connsiteY15" fmla="*/ 309563 h 1090613"/>
                <a:gd name="connsiteX16" fmla="*/ 590550 w 823913"/>
                <a:gd name="connsiteY16" fmla="*/ 397669 h 1090613"/>
                <a:gd name="connsiteX17" fmla="*/ 659607 w 823913"/>
                <a:gd name="connsiteY17" fmla="*/ 469106 h 1090613"/>
                <a:gd name="connsiteX18" fmla="*/ 719138 w 823913"/>
                <a:gd name="connsiteY18" fmla="*/ 545306 h 1090613"/>
                <a:gd name="connsiteX19" fmla="*/ 750094 w 823913"/>
                <a:gd name="connsiteY19" fmla="*/ 595313 h 1090613"/>
                <a:gd name="connsiteX20" fmla="*/ 785813 w 823913"/>
                <a:gd name="connsiteY20" fmla="*/ 676275 h 1090613"/>
                <a:gd name="connsiteX21" fmla="*/ 809625 w 823913"/>
                <a:gd name="connsiteY21" fmla="*/ 757238 h 1090613"/>
                <a:gd name="connsiteX22" fmla="*/ 821532 w 823913"/>
                <a:gd name="connsiteY22" fmla="*/ 857250 h 1090613"/>
                <a:gd name="connsiteX23" fmla="*/ 823913 w 823913"/>
                <a:gd name="connsiteY23" fmla="*/ 947738 h 1090613"/>
                <a:gd name="connsiteX24" fmla="*/ 819150 w 823913"/>
                <a:gd name="connsiteY24" fmla="*/ 997744 h 1090613"/>
                <a:gd name="connsiteX25" fmla="*/ 809625 w 823913"/>
                <a:gd name="connsiteY25" fmla="*/ 1031081 h 1090613"/>
                <a:gd name="connsiteX26" fmla="*/ 792957 w 823913"/>
                <a:gd name="connsiteY26" fmla="*/ 1059656 h 1090613"/>
                <a:gd name="connsiteX27" fmla="*/ 766763 w 823913"/>
                <a:gd name="connsiteY27" fmla="*/ 1083469 h 1090613"/>
                <a:gd name="connsiteX28" fmla="*/ 735807 w 823913"/>
                <a:gd name="connsiteY28" fmla="*/ 1090613 h 1090613"/>
                <a:gd name="connsiteX29" fmla="*/ 709613 w 823913"/>
                <a:gd name="connsiteY29" fmla="*/ 1090613 h 1090613"/>
                <a:gd name="connsiteX30" fmla="*/ 681038 w 823913"/>
                <a:gd name="connsiteY30" fmla="*/ 1083469 h 1090613"/>
                <a:gd name="connsiteX31" fmla="*/ 661988 w 823913"/>
                <a:gd name="connsiteY31" fmla="*/ 1069181 h 1090613"/>
                <a:gd name="connsiteX32" fmla="*/ 631032 w 823913"/>
                <a:gd name="connsiteY32" fmla="*/ 1035844 h 1090613"/>
                <a:gd name="connsiteX33" fmla="*/ 597694 w 823913"/>
                <a:gd name="connsiteY33" fmla="*/ 978694 h 1090613"/>
                <a:gd name="connsiteX34" fmla="*/ 566738 w 823913"/>
                <a:gd name="connsiteY34" fmla="*/ 897731 h 1090613"/>
                <a:gd name="connsiteX35" fmla="*/ 526257 w 823913"/>
                <a:gd name="connsiteY35" fmla="*/ 766763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3913" h="1090613">
                  <a:moveTo>
                    <a:pt x="526257" y="766763"/>
                  </a:moveTo>
                  <a:lnTo>
                    <a:pt x="459582" y="628650"/>
                  </a:lnTo>
                  <a:lnTo>
                    <a:pt x="390525" y="511969"/>
                  </a:lnTo>
                  <a:lnTo>
                    <a:pt x="302419" y="390525"/>
                  </a:lnTo>
                  <a:lnTo>
                    <a:pt x="207169" y="269081"/>
                  </a:lnTo>
                  <a:lnTo>
                    <a:pt x="114300" y="164306"/>
                  </a:lnTo>
                  <a:lnTo>
                    <a:pt x="19050" y="66675"/>
                  </a:lnTo>
                  <a:lnTo>
                    <a:pt x="2382" y="45244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0482" y="0"/>
                  </a:lnTo>
                  <a:lnTo>
                    <a:pt x="80963" y="28575"/>
                  </a:lnTo>
                  <a:lnTo>
                    <a:pt x="223838" y="119063"/>
                  </a:lnTo>
                  <a:lnTo>
                    <a:pt x="369094" y="223838"/>
                  </a:lnTo>
                  <a:lnTo>
                    <a:pt x="483394" y="309563"/>
                  </a:lnTo>
                  <a:lnTo>
                    <a:pt x="590550" y="397669"/>
                  </a:lnTo>
                  <a:lnTo>
                    <a:pt x="659607" y="469106"/>
                  </a:lnTo>
                  <a:lnTo>
                    <a:pt x="719138" y="545306"/>
                  </a:lnTo>
                  <a:lnTo>
                    <a:pt x="750094" y="595313"/>
                  </a:lnTo>
                  <a:lnTo>
                    <a:pt x="785813" y="676275"/>
                  </a:lnTo>
                  <a:lnTo>
                    <a:pt x="809625" y="757238"/>
                  </a:lnTo>
                  <a:lnTo>
                    <a:pt x="821532" y="857250"/>
                  </a:lnTo>
                  <a:cubicBezTo>
                    <a:pt x="822326" y="887413"/>
                    <a:pt x="823119" y="917575"/>
                    <a:pt x="823913" y="947738"/>
                  </a:cubicBezTo>
                  <a:lnTo>
                    <a:pt x="819150" y="997744"/>
                  </a:lnTo>
                  <a:lnTo>
                    <a:pt x="809625" y="1031081"/>
                  </a:lnTo>
                  <a:lnTo>
                    <a:pt x="792957" y="1059656"/>
                  </a:lnTo>
                  <a:lnTo>
                    <a:pt x="766763" y="1083469"/>
                  </a:lnTo>
                  <a:lnTo>
                    <a:pt x="735807" y="1090613"/>
                  </a:lnTo>
                  <a:lnTo>
                    <a:pt x="709613" y="1090613"/>
                  </a:lnTo>
                  <a:lnTo>
                    <a:pt x="681038" y="1083469"/>
                  </a:lnTo>
                  <a:lnTo>
                    <a:pt x="661988" y="1069181"/>
                  </a:lnTo>
                  <a:lnTo>
                    <a:pt x="631032" y="1035844"/>
                  </a:lnTo>
                  <a:lnTo>
                    <a:pt x="597694" y="978694"/>
                  </a:lnTo>
                  <a:lnTo>
                    <a:pt x="566738" y="897731"/>
                  </a:lnTo>
                  <a:lnTo>
                    <a:pt x="526257" y="766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8" name="グループ化 1">
            <a:extLst>
              <a:ext uri="{FF2B5EF4-FFF2-40B4-BE49-F238E27FC236}">
                <a16:creationId xmlns:a16="http://schemas.microsoft.com/office/drawing/2014/main" id="{31BE22FA-1A34-4195-B391-B82C5D8DEA80}"/>
              </a:ext>
            </a:extLst>
          </p:cNvPr>
          <p:cNvGrpSpPr>
            <a:grpSpLocks/>
          </p:cNvGrpSpPr>
          <p:nvPr/>
        </p:nvGrpSpPr>
        <p:grpSpPr bwMode="auto">
          <a:xfrm>
            <a:off x="2847975" y="1528763"/>
            <a:ext cx="4332288" cy="4424362"/>
            <a:chOff x="2847975" y="1528763"/>
            <a:chExt cx="4332288" cy="44243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FEF72D6-DBD2-4E22-B839-BF0CCC264D21}"/>
                </a:ext>
              </a:extLst>
            </p:cNvPr>
            <p:cNvSpPr/>
            <p:nvPr/>
          </p:nvSpPr>
          <p:spPr>
            <a:xfrm>
              <a:off x="4037013" y="2354263"/>
              <a:ext cx="1758950" cy="407987"/>
            </a:xfrm>
            <a:custGeom>
              <a:avLst/>
              <a:gdLst>
                <a:gd name="connsiteX0" fmla="*/ 1238250 w 1759744"/>
                <a:gd name="connsiteY0" fmla="*/ 250032 h 407194"/>
                <a:gd name="connsiteX1" fmla="*/ 947737 w 1759744"/>
                <a:gd name="connsiteY1" fmla="*/ 271463 h 407194"/>
                <a:gd name="connsiteX2" fmla="*/ 738187 w 1759744"/>
                <a:gd name="connsiteY2" fmla="*/ 304800 h 407194"/>
                <a:gd name="connsiteX3" fmla="*/ 576262 w 1759744"/>
                <a:gd name="connsiteY3" fmla="*/ 350044 h 407194"/>
                <a:gd name="connsiteX4" fmla="*/ 388144 w 1759744"/>
                <a:gd name="connsiteY4" fmla="*/ 397669 h 407194"/>
                <a:gd name="connsiteX5" fmla="*/ 347662 w 1759744"/>
                <a:gd name="connsiteY5" fmla="*/ 404813 h 407194"/>
                <a:gd name="connsiteX6" fmla="*/ 307181 w 1759744"/>
                <a:gd name="connsiteY6" fmla="*/ 407194 h 407194"/>
                <a:gd name="connsiteX7" fmla="*/ 269081 w 1759744"/>
                <a:gd name="connsiteY7" fmla="*/ 400050 h 407194"/>
                <a:gd name="connsiteX8" fmla="*/ 226219 w 1759744"/>
                <a:gd name="connsiteY8" fmla="*/ 385763 h 407194"/>
                <a:gd name="connsiteX9" fmla="*/ 164306 w 1759744"/>
                <a:gd name="connsiteY9" fmla="*/ 352425 h 407194"/>
                <a:gd name="connsiteX10" fmla="*/ 92869 w 1759744"/>
                <a:gd name="connsiteY10" fmla="*/ 302419 h 407194"/>
                <a:gd name="connsiteX11" fmla="*/ 35719 w 1759744"/>
                <a:gd name="connsiteY11" fmla="*/ 254794 h 407194"/>
                <a:gd name="connsiteX12" fmla="*/ 11906 w 1759744"/>
                <a:gd name="connsiteY12" fmla="*/ 233363 h 407194"/>
                <a:gd name="connsiteX13" fmla="*/ 0 w 1759744"/>
                <a:gd name="connsiteY13" fmla="*/ 207169 h 407194"/>
                <a:gd name="connsiteX14" fmla="*/ 0 w 1759744"/>
                <a:gd name="connsiteY14" fmla="*/ 185738 h 407194"/>
                <a:gd name="connsiteX15" fmla="*/ 4762 w 1759744"/>
                <a:gd name="connsiteY15" fmla="*/ 171450 h 407194"/>
                <a:gd name="connsiteX16" fmla="*/ 19050 w 1759744"/>
                <a:gd name="connsiteY16" fmla="*/ 164307 h 407194"/>
                <a:gd name="connsiteX17" fmla="*/ 33337 w 1759744"/>
                <a:gd name="connsiteY17" fmla="*/ 164307 h 407194"/>
                <a:gd name="connsiteX18" fmla="*/ 57150 w 1759744"/>
                <a:gd name="connsiteY18" fmla="*/ 173832 h 407194"/>
                <a:gd name="connsiteX19" fmla="*/ 95250 w 1759744"/>
                <a:gd name="connsiteY19" fmla="*/ 190500 h 407194"/>
                <a:gd name="connsiteX20" fmla="*/ 138112 w 1759744"/>
                <a:gd name="connsiteY20" fmla="*/ 204788 h 407194"/>
                <a:gd name="connsiteX21" fmla="*/ 200025 w 1759744"/>
                <a:gd name="connsiteY21" fmla="*/ 216694 h 407194"/>
                <a:gd name="connsiteX22" fmla="*/ 250031 w 1759744"/>
                <a:gd name="connsiteY22" fmla="*/ 223838 h 407194"/>
                <a:gd name="connsiteX23" fmla="*/ 295275 w 1759744"/>
                <a:gd name="connsiteY23" fmla="*/ 228600 h 407194"/>
                <a:gd name="connsiteX24" fmla="*/ 338137 w 1759744"/>
                <a:gd name="connsiteY24" fmla="*/ 223838 h 407194"/>
                <a:gd name="connsiteX25" fmla="*/ 800100 w 1759744"/>
                <a:gd name="connsiteY25" fmla="*/ 154782 h 407194"/>
                <a:gd name="connsiteX26" fmla="*/ 997744 w 1759744"/>
                <a:gd name="connsiteY26" fmla="*/ 119063 h 407194"/>
                <a:gd name="connsiteX27" fmla="*/ 1212056 w 1759744"/>
                <a:gd name="connsiteY27" fmla="*/ 76200 h 407194"/>
                <a:gd name="connsiteX28" fmla="*/ 1402556 w 1759744"/>
                <a:gd name="connsiteY28" fmla="*/ 33338 h 407194"/>
                <a:gd name="connsiteX29" fmla="*/ 1495425 w 1759744"/>
                <a:gd name="connsiteY29" fmla="*/ 0 h 407194"/>
                <a:gd name="connsiteX30" fmla="*/ 1564481 w 1759744"/>
                <a:gd name="connsiteY30" fmla="*/ 21432 h 407194"/>
                <a:gd name="connsiteX31" fmla="*/ 1626394 w 1759744"/>
                <a:gd name="connsiteY31" fmla="*/ 45244 h 407194"/>
                <a:gd name="connsiteX32" fmla="*/ 1693069 w 1759744"/>
                <a:gd name="connsiteY32" fmla="*/ 71438 h 407194"/>
                <a:gd name="connsiteX33" fmla="*/ 1735931 w 1759744"/>
                <a:gd name="connsiteY33" fmla="*/ 88107 h 407194"/>
                <a:gd name="connsiteX34" fmla="*/ 1750219 w 1759744"/>
                <a:gd name="connsiteY34" fmla="*/ 102394 h 407194"/>
                <a:gd name="connsiteX35" fmla="*/ 1757362 w 1759744"/>
                <a:gd name="connsiteY35" fmla="*/ 116682 h 407194"/>
                <a:gd name="connsiteX36" fmla="*/ 1759744 w 1759744"/>
                <a:gd name="connsiteY36" fmla="*/ 140494 h 407194"/>
                <a:gd name="connsiteX37" fmla="*/ 1754981 w 1759744"/>
                <a:gd name="connsiteY37" fmla="*/ 169069 h 407194"/>
                <a:gd name="connsiteX38" fmla="*/ 1740694 w 1759744"/>
                <a:gd name="connsiteY38" fmla="*/ 192882 h 407194"/>
                <a:gd name="connsiteX39" fmla="*/ 1716881 w 1759744"/>
                <a:gd name="connsiteY39" fmla="*/ 204788 h 407194"/>
                <a:gd name="connsiteX40" fmla="*/ 1545431 w 1759744"/>
                <a:gd name="connsiteY40" fmla="*/ 223838 h 407194"/>
                <a:gd name="connsiteX41" fmla="*/ 1238250 w 1759744"/>
                <a:gd name="connsiteY41" fmla="*/ 250032 h 407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759744" h="407194">
                  <a:moveTo>
                    <a:pt x="1238250" y="250032"/>
                  </a:moveTo>
                  <a:lnTo>
                    <a:pt x="947737" y="271463"/>
                  </a:lnTo>
                  <a:lnTo>
                    <a:pt x="738187" y="304800"/>
                  </a:lnTo>
                  <a:lnTo>
                    <a:pt x="576262" y="350044"/>
                  </a:lnTo>
                  <a:lnTo>
                    <a:pt x="388144" y="397669"/>
                  </a:lnTo>
                  <a:lnTo>
                    <a:pt x="347662" y="404813"/>
                  </a:lnTo>
                  <a:lnTo>
                    <a:pt x="307181" y="407194"/>
                  </a:lnTo>
                  <a:lnTo>
                    <a:pt x="269081" y="400050"/>
                  </a:lnTo>
                  <a:lnTo>
                    <a:pt x="226219" y="385763"/>
                  </a:lnTo>
                  <a:lnTo>
                    <a:pt x="164306" y="352425"/>
                  </a:lnTo>
                  <a:lnTo>
                    <a:pt x="92869" y="302419"/>
                  </a:lnTo>
                  <a:lnTo>
                    <a:pt x="35719" y="254794"/>
                  </a:lnTo>
                  <a:lnTo>
                    <a:pt x="11906" y="233363"/>
                  </a:lnTo>
                  <a:lnTo>
                    <a:pt x="0" y="207169"/>
                  </a:lnTo>
                  <a:lnTo>
                    <a:pt x="0" y="185738"/>
                  </a:lnTo>
                  <a:lnTo>
                    <a:pt x="4762" y="171450"/>
                  </a:lnTo>
                  <a:lnTo>
                    <a:pt x="19050" y="164307"/>
                  </a:lnTo>
                  <a:lnTo>
                    <a:pt x="33337" y="164307"/>
                  </a:lnTo>
                  <a:lnTo>
                    <a:pt x="57150" y="173832"/>
                  </a:lnTo>
                  <a:lnTo>
                    <a:pt x="95250" y="190500"/>
                  </a:lnTo>
                  <a:lnTo>
                    <a:pt x="138112" y="204788"/>
                  </a:lnTo>
                  <a:lnTo>
                    <a:pt x="200025" y="216694"/>
                  </a:lnTo>
                  <a:lnTo>
                    <a:pt x="250031" y="223838"/>
                  </a:lnTo>
                  <a:lnTo>
                    <a:pt x="295275" y="228600"/>
                  </a:lnTo>
                  <a:lnTo>
                    <a:pt x="338137" y="223838"/>
                  </a:lnTo>
                  <a:lnTo>
                    <a:pt x="800100" y="154782"/>
                  </a:lnTo>
                  <a:lnTo>
                    <a:pt x="997744" y="119063"/>
                  </a:lnTo>
                  <a:lnTo>
                    <a:pt x="1212056" y="76200"/>
                  </a:lnTo>
                  <a:lnTo>
                    <a:pt x="1402556" y="33338"/>
                  </a:lnTo>
                  <a:lnTo>
                    <a:pt x="1495425" y="0"/>
                  </a:lnTo>
                  <a:lnTo>
                    <a:pt x="1564481" y="21432"/>
                  </a:lnTo>
                  <a:lnTo>
                    <a:pt x="1626394" y="45244"/>
                  </a:lnTo>
                  <a:lnTo>
                    <a:pt x="1693069" y="71438"/>
                  </a:lnTo>
                  <a:lnTo>
                    <a:pt x="1735931" y="88107"/>
                  </a:lnTo>
                  <a:lnTo>
                    <a:pt x="1750219" y="102394"/>
                  </a:lnTo>
                  <a:lnTo>
                    <a:pt x="1757362" y="116682"/>
                  </a:lnTo>
                  <a:lnTo>
                    <a:pt x="1759744" y="140494"/>
                  </a:lnTo>
                  <a:lnTo>
                    <a:pt x="1754981" y="169069"/>
                  </a:lnTo>
                  <a:lnTo>
                    <a:pt x="1740694" y="192882"/>
                  </a:lnTo>
                  <a:lnTo>
                    <a:pt x="1716881" y="204788"/>
                  </a:lnTo>
                  <a:lnTo>
                    <a:pt x="1545431" y="223838"/>
                  </a:lnTo>
                  <a:lnTo>
                    <a:pt x="1238250" y="250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9C763CC0-575F-485F-894B-72826597A97C}"/>
                </a:ext>
              </a:extLst>
            </p:cNvPr>
            <p:cNvSpPr/>
            <p:nvPr/>
          </p:nvSpPr>
          <p:spPr>
            <a:xfrm>
              <a:off x="3478213" y="1627188"/>
              <a:ext cx="404812" cy="2725737"/>
            </a:xfrm>
            <a:custGeom>
              <a:avLst/>
              <a:gdLst>
                <a:gd name="connsiteX0" fmla="*/ 137690 w 406008"/>
                <a:gd name="connsiteY0" fmla="*/ 1684050 h 2725548"/>
                <a:gd name="connsiteX1" fmla="*/ 151812 w 406008"/>
                <a:gd name="connsiteY1" fmla="*/ 1023846 h 2725548"/>
                <a:gd name="connsiteX2" fmla="*/ 151812 w 406008"/>
                <a:gd name="connsiteY2" fmla="*/ 568411 h 2725548"/>
                <a:gd name="connsiteX3" fmla="*/ 148281 w 406008"/>
                <a:gd name="connsiteY3" fmla="*/ 300093 h 2725548"/>
                <a:gd name="connsiteX4" fmla="*/ 130629 w 406008"/>
                <a:gd name="connsiteY4" fmla="*/ 236544 h 2725548"/>
                <a:gd name="connsiteX5" fmla="*/ 109446 w 406008"/>
                <a:gd name="connsiteY5" fmla="*/ 183586 h 2725548"/>
                <a:gd name="connsiteX6" fmla="*/ 70610 w 406008"/>
                <a:gd name="connsiteY6" fmla="*/ 120037 h 2725548"/>
                <a:gd name="connsiteX7" fmla="*/ 38836 w 406008"/>
                <a:gd name="connsiteY7" fmla="*/ 84732 h 2725548"/>
                <a:gd name="connsiteX8" fmla="*/ 17653 w 406008"/>
                <a:gd name="connsiteY8" fmla="*/ 63549 h 2725548"/>
                <a:gd name="connsiteX9" fmla="*/ 7061 w 406008"/>
                <a:gd name="connsiteY9" fmla="*/ 42366 h 2725548"/>
                <a:gd name="connsiteX10" fmla="*/ 0 w 406008"/>
                <a:gd name="connsiteY10" fmla="*/ 21183 h 2725548"/>
                <a:gd name="connsiteX11" fmla="*/ 3531 w 406008"/>
                <a:gd name="connsiteY11" fmla="*/ 3531 h 2725548"/>
                <a:gd name="connsiteX12" fmla="*/ 14122 w 406008"/>
                <a:gd name="connsiteY12" fmla="*/ 0 h 2725548"/>
                <a:gd name="connsiteX13" fmla="*/ 38836 w 406008"/>
                <a:gd name="connsiteY13" fmla="*/ 3531 h 2725548"/>
                <a:gd name="connsiteX14" fmla="*/ 81202 w 406008"/>
                <a:gd name="connsiteY14" fmla="*/ 17653 h 2725548"/>
                <a:gd name="connsiteX15" fmla="*/ 155342 w 406008"/>
                <a:gd name="connsiteY15" fmla="*/ 42366 h 2725548"/>
                <a:gd name="connsiteX16" fmla="*/ 225953 w 406008"/>
                <a:gd name="connsiteY16" fmla="*/ 70610 h 2725548"/>
                <a:gd name="connsiteX17" fmla="*/ 307154 w 406008"/>
                <a:gd name="connsiteY17" fmla="*/ 120037 h 2725548"/>
                <a:gd name="connsiteX18" fmla="*/ 406008 w 406008"/>
                <a:gd name="connsiteY18" fmla="*/ 194178 h 2725548"/>
                <a:gd name="connsiteX19" fmla="*/ 374234 w 406008"/>
                <a:gd name="connsiteY19" fmla="*/ 321276 h 2725548"/>
                <a:gd name="connsiteX20" fmla="*/ 374234 w 406008"/>
                <a:gd name="connsiteY20" fmla="*/ 621369 h 2725548"/>
                <a:gd name="connsiteX21" fmla="*/ 377764 w 406008"/>
                <a:gd name="connsiteY21" fmla="*/ 985010 h 2725548"/>
                <a:gd name="connsiteX22" fmla="*/ 374234 w 406008"/>
                <a:gd name="connsiteY22" fmla="*/ 1493403 h 2725548"/>
                <a:gd name="connsiteX23" fmla="*/ 374234 w 406008"/>
                <a:gd name="connsiteY23" fmla="*/ 1878227 h 2725548"/>
                <a:gd name="connsiteX24" fmla="*/ 374234 w 406008"/>
                <a:gd name="connsiteY24" fmla="*/ 2174790 h 2725548"/>
                <a:gd name="connsiteX25" fmla="*/ 374234 w 406008"/>
                <a:gd name="connsiteY25" fmla="*/ 2365437 h 2725548"/>
                <a:gd name="connsiteX26" fmla="*/ 374234 w 406008"/>
                <a:gd name="connsiteY26" fmla="*/ 2481943 h 2725548"/>
                <a:gd name="connsiteX27" fmla="*/ 363642 w 406008"/>
                <a:gd name="connsiteY27" fmla="*/ 2545492 h 2725548"/>
                <a:gd name="connsiteX28" fmla="*/ 328337 w 406008"/>
                <a:gd name="connsiteY28" fmla="*/ 2637285 h 2725548"/>
                <a:gd name="connsiteX29" fmla="*/ 289502 w 406008"/>
                <a:gd name="connsiteY29" fmla="*/ 2700834 h 2725548"/>
                <a:gd name="connsiteX30" fmla="*/ 261258 w 406008"/>
                <a:gd name="connsiteY30" fmla="*/ 2722017 h 2725548"/>
                <a:gd name="connsiteX31" fmla="*/ 240075 w 406008"/>
                <a:gd name="connsiteY31" fmla="*/ 2725548 h 2725548"/>
                <a:gd name="connsiteX32" fmla="*/ 211831 w 406008"/>
                <a:gd name="connsiteY32" fmla="*/ 2711426 h 2725548"/>
                <a:gd name="connsiteX33" fmla="*/ 187117 w 406008"/>
                <a:gd name="connsiteY33" fmla="*/ 2679651 h 2725548"/>
                <a:gd name="connsiteX34" fmla="*/ 155342 w 406008"/>
                <a:gd name="connsiteY34" fmla="*/ 2601980 h 2725548"/>
                <a:gd name="connsiteX35" fmla="*/ 130629 w 406008"/>
                <a:gd name="connsiteY35" fmla="*/ 2527840 h 2725548"/>
                <a:gd name="connsiteX36" fmla="*/ 116507 w 406008"/>
                <a:gd name="connsiteY36" fmla="*/ 2421925 h 2725548"/>
                <a:gd name="connsiteX37" fmla="*/ 105915 w 406008"/>
                <a:gd name="connsiteY37" fmla="*/ 2326601 h 2725548"/>
                <a:gd name="connsiteX38" fmla="*/ 109446 w 406008"/>
                <a:gd name="connsiteY38" fmla="*/ 2195973 h 2725548"/>
                <a:gd name="connsiteX39" fmla="*/ 123568 w 406008"/>
                <a:gd name="connsiteY39" fmla="*/ 2058283 h 2725548"/>
                <a:gd name="connsiteX40" fmla="*/ 137690 w 406008"/>
                <a:gd name="connsiteY40" fmla="*/ 1684050 h 2725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06008" h="2725548">
                  <a:moveTo>
                    <a:pt x="137690" y="1684050"/>
                  </a:moveTo>
                  <a:lnTo>
                    <a:pt x="151812" y="1023846"/>
                  </a:lnTo>
                  <a:lnTo>
                    <a:pt x="151812" y="568411"/>
                  </a:lnTo>
                  <a:lnTo>
                    <a:pt x="148281" y="300093"/>
                  </a:lnTo>
                  <a:lnTo>
                    <a:pt x="130629" y="236544"/>
                  </a:lnTo>
                  <a:lnTo>
                    <a:pt x="109446" y="183586"/>
                  </a:lnTo>
                  <a:lnTo>
                    <a:pt x="70610" y="120037"/>
                  </a:lnTo>
                  <a:lnTo>
                    <a:pt x="38836" y="84732"/>
                  </a:lnTo>
                  <a:lnTo>
                    <a:pt x="17653" y="63549"/>
                  </a:lnTo>
                  <a:lnTo>
                    <a:pt x="7061" y="42366"/>
                  </a:lnTo>
                  <a:lnTo>
                    <a:pt x="0" y="21183"/>
                  </a:lnTo>
                  <a:lnTo>
                    <a:pt x="3531" y="3531"/>
                  </a:lnTo>
                  <a:lnTo>
                    <a:pt x="14122" y="0"/>
                  </a:lnTo>
                  <a:lnTo>
                    <a:pt x="38836" y="3531"/>
                  </a:lnTo>
                  <a:lnTo>
                    <a:pt x="81202" y="17653"/>
                  </a:lnTo>
                  <a:lnTo>
                    <a:pt x="155342" y="42366"/>
                  </a:lnTo>
                  <a:lnTo>
                    <a:pt x="225953" y="70610"/>
                  </a:lnTo>
                  <a:lnTo>
                    <a:pt x="307154" y="120037"/>
                  </a:lnTo>
                  <a:lnTo>
                    <a:pt x="406008" y="194178"/>
                  </a:lnTo>
                  <a:lnTo>
                    <a:pt x="374234" y="321276"/>
                  </a:lnTo>
                  <a:lnTo>
                    <a:pt x="374234" y="621369"/>
                  </a:lnTo>
                  <a:cubicBezTo>
                    <a:pt x="375411" y="742583"/>
                    <a:pt x="376587" y="863796"/>
                    <a:pt x="377764" y="985010"/>
                  </a:cubicBezTo>
                  <a:cubicBezTo>
                    <a:pt x="376587" y="1154474"/>
                    <a:pt x="375411" y="1323939"/>
                    <a:pt x="374234" y="1493403"/>
                  </a:cubicBezTo>
                  <a:lnTo>
                    <a:pt x="374234" y="1878227"/>
                  </a:lnTo>
                  <a:lnTo>
                    <a:pt x="374234" y="2174790"/>
                  </a:lnTo>
                  <a:lnTo>
                    <a:pt x="374234" y="2365437"/>
                  </a:lnTo>
                  <a:lnTo>
                    <a:pt x="374234" y="2481943"/>
                  </a:lnTo>
                  <a:lnTo>
                    <a:pt x="363642" y="2545492"/>
                  </a:lnTo>
                  <a:lnTo>
                    <a:pt x="328337" y="2637285"/>
                  </a:lnTo>
                  <a:lnTo>
                    <a:pt x="289502" y="2700834"/>
                  </a:lnTo>
                  <a:lnTo>
                    <a:pt x="261258" y="2722017"/>
                  </a:lnTo>
                  <a:lnTo>
                    <a:pt x="240075" y="2725548"/>
                  </a:lnTo>
                  <a:lnTo>
                    <a:pt x="211831" y="2711426"/>
                  </a:lnTo>
                  <a:lnTo>
                    <a:pt x="187117" y="2679651"/>
                  </a:lnTo>
                  <a:lnTo>
                    <a:pt x="155342" y="2601980"/>
                  </a:lnTo>
                  <a:lnTo>
                    <a:pt x="130629" y="2527840"/>
                  </a:lnTo>
                  <a:lnTo>
                    <a:pt x="116507" y="2421925"/>
                  </a:lnTo>
                  <a:lnTo>
                    <a:pt x="105915" y="2326601"/>
                  </a:lnTo>
                  <a:lnTo>
                    <a:pt x="109446" y="2195973"/>
                  </a:lnTo>
                  <a:lnTo>
                    <a:pt x="123568" y="2058283"/>
                  </a:lnTo>
                  <a:lnTo>
                    <a:pt x="137690" y="1684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99357C8D-21F5-47BE-8BD0-6F595960ACF7}"/>
                </a:ext>
              </a:extLst>
            </p:cNvPr>
            <p:cNvSpPr/>
            <p:nvPr/>
          </p:nvSpPr>
          <p:spPr>
            <a:xfrm>
              <a:off x="3752850" y="1528763"/>
              <a:ext cx="2651125" cy="2662237"/>
            </a:xfrm>
            <a:custGeom>
              <a:avLst/>
              <a:gdLst>
                <a:gd name="connsiteX0" fmla="*/ 1037967 w 2651407"/>
                <a:gd name="connsiteY0" fmla="*/ 370703 h 2661999"/>
                <a:gd name="connsiteX1" fmla="*/ 331867 w 2651407"/>
                <a:gd name="connsiteY1" fmla="*/ 448374 h 2661999"/>
                <a:gd name="connsiteX2" fmla="*/ 28244 w 2651407"/>
                <a:gd name="connsiteY2" fmla="*/ 448374 h 2661999"/>
                <a:gd name="connsiteX3" fmla="*/ 0 w 2651407"/>
                <a:gd name="connsiteY3" fmla="*/ 271849 h 2661999"/>
                <a:gd name="connsiteX4" fmla="*/ 402477 w 2651407"/>
                <a:gd name="connsiteY4" fmla="*/ 254196 h 2661999"/>
                <a:gd name="connsiteX5" fmla="*/ 900278 w 2651407"/>
                <a:gd name="connsiteY5" fmla="*/ 222422 h 2661999"/>
                <a:gd name="connsiteX6" fmla="*/ 1387487 w 2651407"/>
                <a:gd name="connsiteY6" fmla="*/ 176525 h 2661999"/>
                <a:gd name="connsiteX7" fmla="*/ 1874696 w 2651407"/>
                <a:gd name="connsiteY7" fmla="*/ 112976 h 2661999"/>
                <a:gd name="connsiteX8" fmla="*/ 2121831 w 2651407"/>
                <a:gd name="connsiteY8" fmla="*/ 70610 h 2661999"/>
                <a:gd name="connsiteX9" fmla="*/ 2203033 w 2651407"/>
                <a:gd name="connsiteY9" fmla="*/ 45897 h 2661999"/>
                <a:gd name="connsiteX10" fmla="*/ 2330131 w 2651407"/>
                <a:gd name="connsiteY10" fmla="*/ 0 h 2661999"/>
                <a:gd name="connsiteX11" fmla="*/ 2383088 w 2651407"/>
                <a:gd name="connsiteY11" fmla="*/ 31775 h 2661999"/>
                <a:gd name="connsiteX12" fmla="*/ 2460759 w 2651407"/>
                <a:gd name="connsiteY12" fmla="*/ 95324 h 2661999"/>
                <a:gd name="connsiteX13" fmla="*/ 2566674 w 2651407"/>
                <a:gd name="connsiteY13" fmla="*/ 194178 h 2661999"/>
                <a:gd name="connsiteX14" fmla="*/ 2623162 w 2651407"/>
                <a:gd name="connsiteY14" fmla="*/ 243605 h 2661999"/>
                <a:gd name="connsiteX15" fmla="*/ 2644345 w 2651407"/>
                <a:gd name="connsiteY15" fmla="*/ 271849 h 2661999"/>
                <a:gd name="connsiteX16" fmla="*/ 2651407 w 2651407"/>
                <a:gd name="connsiteY16" fmla="*/ 289501 h 2661999"/>
                <a:gd name="connsiteX17" fmla="*/ 2651407 w 2651407"/>
                <a:gd name="connsiteY17" fmla="*/ 324807 h 2661999"/>
                <a:gd name="connsiteX18" fmla="*/ 2623162 w 2651407"/>
                <a:gd name="connsiteY18" fmla="*/ 374234 h 2661999"/>
                <a:gd name="connsiteX19" fmla="*/ 2594918 w 2651407"/>
                <a:gd name="connsiteY19" fmla="*/ 413069 h 2661999"/>
                <a:gd name="connsiteX20" fmla="*/ 2577266 w 2651407"/>
                <a:gd name="connsiteY20" fmla="*/ 734345 h 2661999"/>
                <a:gd name="connsiteX21" fmla="*/ 2570205 w 2651407"/>
                <a:gd name="connsiteY21" fmla="*/ 1274512 h 2661999"/>
                <a:gd name="connsiteX22" fmla="*/ 2563144 w 2651407"/>
                <a:gd name="connsiteY22" fmla="*/ 1768782 h 2661999"/>
                <a:gd name="connsiteX23" fmla="*/ 2559613 w 2651407"/>
                <a:gd name="connsiteY23" fmla="*/ 2192442 h 2661999"/>
                <a:gd name="connsiteX24" fmla="*/ 2556083 w 2651407"/>
                <a:gd name="connsiteY24" fmla="*/ 2460760 h 2661999"/>
                <a:gd name="connsiteX25" fmla="*/ 2545491 w 2651407"/>
                <a:gd name="connsiteY25" fmla="*/ 2520779 h 2661999"/>
                <a:gd name="connsiteX26" fmla="*/ 2524308 w 2651407"/>
                <a:gd name="connsiteY26" fmla="*/ 2570206 h 2661999"/>
                <a:gd name="connsiteX27" fmla="*/ 2496064 w 2651407"/>
                <a:gd name="connsiteY27" fmla="*/ 2619633 h 2661999"/>
                <a:gd name="connsiteX28" fmla="*/ 2467820 w 2651407"/>
                <a:gd name="connsiteY28" fmla="*/ 2647877 h 2661999"/>
                <a:gd name="connsiteX29" fmla="*/ 2439576 w 2651407"/>
                <a:gd name="connsiteY29" fmla="*/ 2658468 h 2661999"/>
                <a:gd name="connsiteX30" fmla="*/ 2421924 w 2651407"/>
                <a:gd name="connsiteY30" fmla="*/ 2661999 h 2661999"/>
                <a:gd name="connsiteX31" fmla="*/ 2400741 w 2651407"/>
                <a:gd name="connsiteY31" fmla="*/ 2661999 h 2661999"/>
                <a:gd name="connsiteX32" fmla="*/ 2372497 w 2651407"/>
                <a:gd name="connsiteY32" fmla="*/ 2644346 h 2661999"/>
                <a:gd name="connsiteX33" fmla="*/ 2333661 w 2651407"/>
                <a:gd name="connsiteY33" fmla="*/ 2612572 h 2661999"/>
                <a:gd name="connsiteX34" fmla="*/ 2287765 w 2651407"/>
                <a:gd name="connsiteY34" fmla="*/ 2563145 h 2661999"/>
                <a:gd name="connsiteX35" fmla="*/ 2259521 w 2651407"/>
                <a:gd name="connsiteY35" fmla="*/ 2517248 h 2661999"/>
                <a:gd name="connsiteX36" fmla="*/ 2308948 w 2651407"/>
                <a:gd name="connsiteY36" fmla="*/ 2308949 h 2661999"/>
                <a:gd name="connsiteX37" fmla="*/ 2319539 w 2651407"/>
                <a:gd name="connsiteY37" fmla="*/ 1369835 h 2661999"/>
                <a:gd name="connsiteX38" fmla="*/ 2330131 w 2651407"/>
                <a:gd name="connsiteY38" fmla="*/ 497801 h 2661999"/>
                <a:gd name="connsiteX39" fmla="*/ 2330131 w 2651407"/>
                <a:gd name="connsiteY39" fmla="*/ 345990 h 2661999"/>
                <a:gd name="connsiteX40" fmla="*/ 2326600 w 2651407"/>
                <a:gd name="connsiteY40" fmla="*/ 300093 h 2661999"/>
                <a:gd name="connsiteX41" fmla="*/ 2316009 w 2651407"/>
                <a:gd name="connsiteY41" fmla="*/ 278910 h 2661999"/>
                <a:gd name="connsiteX42" fmla="*/ 2301887 w 2651407"/>
                <a:gd name="connsiteY42" fmla="*/ 264788 h 2661999"/>
                <a:gd name="connsiteX43" fmla="*/ 2252460 w 2651407"/>
                <a:gd name="connsiteY43" fmla="*/ 247135 h 2661999"/>
                <a:gd name="connsiteX44" fmla="*/ 2044160 w 2651407"/>
                <a:gd name="connsiteY44" fmla="*/ 264788 h 2661999"/>
                <a:gd name="connsiteX45" fmla="*/ 1549890 w 2651407"/>
                <a:gd name="connsiteY45" fmla="*/ 317746 h 2661999"/>
                <a:gd name="connsiteX46" fmla="*/ 1037967 w 2651407"/>
                <a:gd name="connsiteY46" fmla="*/ 370703 h 26619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651407" h="2661999">
                  <a:moveTo>
                    <a:pt x="1037967" y="370703"/>
                  </a:moveTo>
                  <a:lnTo>
                    <a:pt x="331867" y="448374"/>
                  </a:lnTo>
                  <a:lnTo>
                    <a:pt x="28244" y="448374"/>
                  </a:lnTo>
                  <a:lnTo>
                    <a:pt x="0" y="271849"/>
                  </a:lnTo>
                  <a:lnTo>
                    <a:pt x="402477" y="254196"/>
                  </a:lnTo>
                  <a:lnTo>
                    <a:pt x="900278" y="222422"/>
                  </a:lnTo>
                  <a:lnTo>
                    <a:pt x="1387487" y="176525"/>
                  </a:lnTo>
                  <a:lnTo>
                    <a:pt x="1874696" y="112976"/>
                  </a:lnTo>
                  <a:lnTo>
                    <a:pt x="2121831" y="70610"/>
                  </a:lnTo>
                  <a:lnTo>
                    <a:pt x="2203033" y="45897"/>
                  </a:lnTo>
                  <a:lnTo>
                    <a:pt x="2330131" y="0"/>
                  </a:lnTo>
                  <a:lnTo>
                    <a:pt x="2383088" y="31775"/>
                  </a:lnTo>
                  <a:lnTo>
                    <a:pt x="2460759" y="95324"/>
                  </a:lnTo>
                  <a:lnTo>
                    <a:pt x="2566674" y="194178"/>
                  </a:lnTo>
                  <a:lnTo>
                    <a:pt x="2623162" y="243605"/>
                  </a:lnTo>
                  <a:lnTo>
                    <a:pt x="2644345" y="271849"/>
                  </a:lnTo>
                  <a:lnTo>
                    <a:pt x="2651407" y="289501"/>
                  </a:lnTo>
                  <a:lnTo>
                    <a:pt x="2651407" y="324807"/>
                  </a:lnTo>
                  <a:lnTo>
                    <a:pt x="2623162" y="374234"/>
                  </a:lnTo>
                  <a:lnTo>
                    <a:pt x="2594918" y="413069"/>
                  </a:lnTo>
                  <a:lnTo>
                    <a:pt x="2577266" y="734345"/>
                  </a:lnTo>
                  <a:cubicBezTo>
                    <a:pt x="2574912" y="914401"/>
                    <a:pt x="2572559" y="1094456"/>
                    <a:pt x="2570205" y="1274512"/>
                  </a:cubicBezTo>
                  <a:lnTo>
                    <a:pt x="2563144" y="1768782"/>
                  </a:lnTo>
                  <a:lnTo>
                    <a:pt x="2559613" y="2192442"/>
                  </a:lnTo>
                  <a:cubicBezTo>
                    <a:pt x="2558436" y="2281881"/>
                    <a:pt x="2569028" y="2402507"/>
                    <a:pt x="2556083" y="2460760"/>
                  </a:cubicBezTo>
                  <a:lnTo>
                    <a:pt x="2545491" y="2520779"/>
                  </a:lnTo>
                  <a:lnTo>
                    <a:pt x="2524308" y="2570206"/>
                  </a:lnTo>
                  <a:lnTo>
                    <a:pt x="2496064" y="2619633"/>
                  </a:lnTo>
                  <a:lnTo>
                    <a:pt x="2467820" y="2647877"/>
                  </a:lnTo>
                  <a:lnTo>
                    <a:pt x="2439576" y="2658468"/>
                  </a:lnTo>
                  <a:lnTo>
                    <a:pt x="2421924" y="2661999"/>
                  </a:lnTo>
                  <a:lnTo>
                    <a:pt x="2400741" y="2661999"/>
                  </a:lnTo>
                  <a:lnTo>
                    <a:pt x="2372497" y="2644346"/>
                  </a:lnTo>
                  <a:lnTo>
                    <a:pt x="2333661" y="2612572"/>
                  </a:lnTo>
                  <a:lnTo>
                    <a:pt x="2287765" y="2563145"/>
                  </a:lnTo>
                  <a:lnTo>
                    <a:pt x="2259521" y="2517248"/>
                  </a:lnTo>
                  <a:lnTo>
                    <a:pt x="2308948" y="2308949"/>
                  </a:lnTo>
                  <a:lnTo>
                    <a:pt x="2319539" y="1369835"/>
                  </a:lnTo>
                  <a:lnTo>
                    <a:pt x="2330131" y="497801"/>
                  </a:lnTo>
                  <a:lnTo>
                    <a:pt x="2330131" y="345990"/>
                  </a:lnTo>
                  <a:lnTo>
                    <a:pt x="2326600" y="300093"/>
                  </a:lnTo>
                  <a:lnTo>
                    <a:pt x="2316009" y="278910"/>
                  </a:lnTo>
                  <a:lnTo>
                    <a:pt x="2301887" y="264788"/>
                  </a:lnTo>
                  <a:lnTo>
                    <a:pt x="2252460" y="247135"/>
                  </a:lnTo>
                  <a:lnTo>
                    <a:pt x="2044160" y="264788"/>
                  </a:lnTo>
                  <a:lnTo>
                    <a:pt x="1549890" y="317746"/>
                  </a:lnTo>
                  <a:lnTo>
                    <a:pt x="1037967" y="370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C735ADF4-33F3-4477-A865-7FD34F83C09E}"/>
                </a:ext>
              </a:extLst>
            </p:cNvPr>
            <p:cNvSpPr/>
            <p:nvPr/>
          </p:nvSpPr>
          <p:spPr>
            <a:xfrm>
              <a:off x="4124325" y="2085975"/>
              <a:ext cx="992188" cy="1601788"/>
            </a:xfrm>
            <a:custGeom>
              <a:avLst/>
              <a:gdLst>
                <a:gd name="connsiteX0" fmla="*/ 481013 w 992981"/>
                <a:gd name="connsiteY0" fmla="*/ 1190625 h 1602581"/>
                <a:gd name="connsiteX1" fmla="*/ 283369 w 992981"/>
                <a:gd name="connsiteY1" fmla="*/ 1385888 h 1602581"/>
                <a:gd name="connsiteX2" fmla="*/ 83344 w 992981"/>
                <a:gd name="connsiteY2" fmla="*/ 1569244 h 1602581"/>
                <a:gd name="connsiteX3" fmla="*/ 52388 w 992981"/>
                <a:gd name="connsiteY3" fmla="*/ 1595438 h 1602581"/>
                <a:gd name="connsiteX4" fmla="*/ 33338 w 992981"/>
                <a:gd name="connsiteY4" fmla="*/ 1602581 h 1602581"/>
                <a:gd name="connsiteX5" fmla="*/ 16669 w 992981"/>
                <a:gd name="connsiteY5" fmla="*/ 1602581 h 1602581"/>
                <a:gd name="connsiteX6" fmla="*/ 4763 w 992981"/>
                <a:gd name="connsiteY6" fmla="*/ 1595438 h 1602581"/>
                <a:gd name="connsiteX7" fmla="*/ 0 w 992981"/>
                <a:gd name="connsiteY7" fmla="*/ 1578769 h 1602581"/>
                <a:gd name="connsiteX8" fmla="*/ 9525 w 992981"/>
                <a:gd name="connsiteY8" fmla="*/ 1550194 h 1602581"/>
                <a:gd name="connsiteX9" fmla="*/ 80963 w 992981"/>
                <a:gd name="connsiteY9" fmla="*/ 1464469 h 1602581"/>
                <a:gd name="connsiteX10" fmla="*/ 202406 w 992981"/>
                <a:gd name="connsiteY10" fmla="*/ 1321594 h 1602581"/>
                <a:gd name="connsiteX11" fmla="*/ 290513 w 992981"/>
                <a:gd name="connsiteY11" fmla="*/ 1204913 h 1602581"/>
                <a:gd name="connsiteX12" fmla="*/ 390525 w 992981"/>
                <a:gd name="connsiteY12" fmla="*/ 1057275 h 1602581"/>
                <a:gd name="connsiteX13" fmla="*/ 471488 w 992981"/>
                <a:gd name="connsiteY13" fmla="*/ 923925 h 1602581"/>
                <a:gd name="connsiteX14" fmla="*/ 516731 w 992981"/>
                <a:gd name="connsiteY14" fmla="*/ 840581 h 1602581"/>
                <a:gd name="connsiteX15" fmla="*/ 566738 w 992981"/>
                <a:gd name="connsiteY15" fmla="*/ 726281 h 1602581"/>
                <a:gd name="connsiteX16" fmla="*/ 635794 w 992981"/>
                <a:gd name="connsiteY16" fmla="*/ 550069 h 1602581"/>
                <a:gd name="connsiteX17" fmla="*/ 692944 w 992981"/>
                <a:gd name="connsiteY17" fmla="*/ 428625 h 1602581"/>
                <a:gd name="connsiteX18" fmla="*/ 683419 w 992981"/>
                <a:gd name="connsiteY18" fmla="*/ 264319 h 1602581"/>
                <a:gd name="connsiteX19" fmla="*/ 673894 w 992981"/>
                <a:gd name="connsiteY19" fmla="*/ 204788 h 1602581"/>
                <a:gd name="connsiteX20" fmla="*/ 657225 w 992981"/>
                <a:gd name="connsiteY20" fmla="*/ 171450 h 1602581"/>
                <a:gd name="connsiteX21" fmla="*/ 640556 w 992981"/>
                <a:gd name="connsiteY21" fmla="*/ 142875 h 1602581"/>
                <a:gd name="connsiteX22" fmla="*/ 611981 w 992981"/>
                <a:gd name="connsiteY22" fmla="*/ 111919 h 1602581"/>
                <a:gd name="connsiteX23" fmla="*/ 581025 w 992981"/>
                <a:gd name="connsiteY23" fmla="*/ 85725 h 1602581"/>
                <a:gd name="connsiteX24" fmla="*/ 561975 w 992981"/>
                <a:gd name="connsiteY24" fmla="*/ 78581 h 1602581"/>
                <a:gd name="connsiteX25" fmla="*/ 542925 w 992981"/>
                <a:gd name="connsiteY25" fmla="*/ 69056 h 1602581"/>
                <a:gd name="connsiteX26" fmla="*/ 531019 w 992981"/>
                <a:gd name="connsiteY26" fmla="*/ 57150 h 1602581"/>
                <a:gd name="connsiteX27" fmla="*/ 521494 w 992981"/>
                <a:gd name="connsiteY27" fmla="*/ 33338 h 1602581"/>
                <a:gd name="connsiteX28" fmla="*/ 526256 w 992981"/>
                <a:gd name="connsiteY28" fmla="*/ 16669 h 1602581"/>
                <a:gd name="connsiteX29" fmla="*/ 535781 w 992981"/>
                <a:gd name="connsiteY29" fmla="*/ 9525 h 1602581"/>
                <a:gd name="connsiteX30" fmla="*/ 561975 w 992981"/>
                <a:gd name="connsiteY30" fmla="*/ 0 h 1602581"/>
                <a:gd name="connsiteX31" fmla="*/ 626269 w 992981"/>
                <a:gd name="connsiteY31" fmla="*/ 2381 h 1602581"/>
                <a:gd name="connsiteX32" fmla="*/ 688181 w 992981"/>
                <a:gd name="connsiteY32" fmla="*/ 11906 h 1602581"/>
                <a:gd name="connsiteX33" fmla="*/ 759619 w 992981"/>
                <a:gd name="connsiteY33" fmla="*/ 33338 h 1602581"/>
                <a:gd name="connsiteX34" fmla="*/ 807244 w 992981"/>
                <a:gd name="connsiteY34" fmla="*/ 52388 h 1602581"/>
                <a:gd name="connsiteX35" fmla="*/ 850106 w 992981"/>
                <a:gd name="connsiteY35" fmla="*/ 73819 h 1602581"/>
                <a:gd name="connsiteX36" fmla="*/ 895350 w 992981"/>
                <a:gd name="connsiteY36" fmla="*/ 104775 h 1602581"/>
                <a:gd name="connsiteX37" fmla="*/ 935831 w 992981"/>
                <a:gd name="connsiteY37" fmla="*/ 138113 h 1602581"/>
                <a:gd name="connsiteX38" fmla="*/ 959644 w 992981"/>
                <a:gd name="connsiteY38" fmla="*/ 164306 h 1602581"/>
                <a:gd name="connsiteX39" fmla="*/ 992981 w 992981"/>
                <a:gd name="connsiteY39" fmla="*/ 223838 h 1602581"/>
                <a:gd name="connsiteX40" fmla="*/ 985838 w 992981"/>
                <a:gd name="connsiteY40" fmla="*/ 238125 h 1602581"/>
                <a:gd name="connsiteX41" fmla="*/ 969169 w 992981"/>
                <a:gd name="connsiteY41" fmla="*/ 254794 h 1602581"/>
                <a:gd name="connsiteX42" fmla="*/ 954881 w 992981"/>
                <a:gd name="connsiteY42" fmla="*/ 278606 h 1602581"/>
                <a:gd name="connsiteX43" fmla="*/ 940594 w 992981"/>
                <a:gd name="connsiteY43" fmla="*/ 319088 h 1602581"/>
                <a:gd name="connsiteX44" fmla="*/ 933450 w 992981"/>
                <a:gd name="connsiteY44" fmla="*/ 354806 h 1602581"/>
                <a:gd name="connsiteX45" fmla="*/ 933450 w 992981"/>
                <a:gd name="connsiteY45" fmla="*/ 395288 h 1602581"/>
                <a:gd name="connsiteX46" fmla="*/ 897731 w 992981"/>
                <a:gd name="connsiteY46" fmla="*/ 514350 h 1602581"/>
                <a:gd name="connsiteX47" fmla="*/ 854869 w 992981"/>
                <a:gd name="connsiteY47" fmla="*/ 628650 h 1602581"/>
                <a:gd name="connsiteX48" fmla="*/ 838200 w 992981"/>
                <a:gd name="connsiteY48" fmla="*/ 671513 h 1602581"/>
                <a:gd name="connsiteX49" fmla="*/ 778669 w 992981"/>
                <a:gd name="connsiteY49" fmla="*/ 762000 h 1602581"/>
                <a:gd name="connsiteX50" fmla="*/ 726281 w 992981"/>
                <a:gd name="connsiteY50" fmla="*/ 857250 h 1602581"/>
                <a:gd name="connsiteX51" fmla="*/ 611981 w 992981"/>
                <a:gd name="connsiteY51" fmla="*/ 1038225 h 1602581"/>
                <a:gd name="connsiteX52" fmla="*/ 566738 w 992981"/>
                <a:gd name="connsiteY52" fmla="*/ 1100138 h 1602581"/>
                <a:gd name="connsiteX53" fmla="*/ 481013 w 992981"/>
                <a:gd name="connsiteY53" fmla="*/ 1190625 h 1602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992981" h="1602581">
                  <a:moveTo>
                    <a:pt x="481013" y="1190625"/>
                  </a:moveTo>
                  <a:lnTo>
                    <a:pt x="283369" y="1385888"/>
                  </a:lnTo>
                  <a:lnTo>
                    <a:pt x="83344" y="1569244"/>
                  </a:lnTo>
                  <a:lnTo>
                    <a:pt x="52388" y="1595438"/>
                  </a:lnTo>
                  <a:lnTo>
                    <a:pt x="33338" y="1602581"/>
                  </a:lnTo>
                  <a:lnTo>
                    <a:pt x="16669" y="1602581"/>
                  </a:lnTo>
                  <a:lnTo>
                    <a:pt x="4763" y="1595438"/>
                  </a:lnTo>
                  <a:lnTo>
                    <a:pt x="0" y="1578769"/>
                  </a:lnTo>
                  <a:lnTo>
                    <a:pt x="9525" y="1550194"/>
                  </a:lnTo>
                  <a:lnTo>
                    <a:pt x="80963" y="1464469"/>
                  </a:lnTo>
                  <a:lnTo>
                    <a:pt x="202406" y="1321594"/>
                  </a:lnTo>
                  <a:lnTo>
                    <a:pt x="290513" y="1204913"/>
                  </a:lnTo>
                  <a:lnTo>
                    <a:pt x="390525" y="1057275"/>
                  </a:lnTo>
                  <a:lnTo>
                    <a:pt x="471488" y="923925"/>
                  </a:lnTo>
                  <a:lnTo>
                    <a:pt x="516731" y="840581"/>
                  </a:lnTo>
                  <a:lnTo>
                    <a:pt x="566738" y="726281"/>
                  </a:lnTo>
                  <a:lnTo>
                    <a:pt x="635794" y="550069"/>
                  </a:lnTo>
                  <a:lnTo>
                    <a:pt x="692944" y="428625"/>
                  </a:lnTo>
                  <a:lnTo>
                    <a:pt x="683419" y="264319"/>
                  </a:lnTo>
                  <a:lnTo>
                    <a:pt x="673894" y="204788"/>
                  </a:lnTo>
                  <a:lnTo>
                    <a:pt x="657225" y="171450"/>
                  </a:lnTo>
                  <a:lnTo>
                    <a:pt x="640556" y="142875"/>
                  </a:lnTo>
                  <a:lnTo>
                    <a:pt x="611981" y="111919"/>
                  </a:lnTo>
                  <a:lnTo>
                    <a:pt x="581025" y="85725"/>
                  </a:lnTo>
                  <a:lnTo>
                    <a:pt x="561975" y="78581"/>
                  </a:lnTo>
                  <a:lnTo>
                    <a:pt x="542925" y="69056"/>
                  </a:lnTo>
                  <a:lnTo>
                    <a:pt x="531019" y="57150"/>
                  </a:lnTo>
                  <a:lnTo>
                    <a:pt x="521494" y="33338"/>
                  </a:lnTo>
                  <a:lnTo>
                    <a:pt x="526256" y="16669"/>
                  </a:lnTo>
                  <a:lnTo>
                    <a:pt x="535781" y="9525"/>
                  </a:lnTo>
                  <a:lnTo>
                    <a:pt x="561975" y="0"/>
                  </a:lnTo>
                  <a:lnTo>
                    <a:pt x="626269" y="2381"/>
                  </a:lnTo>
                  <a:lnTo>
                    <a:pt x="688181" y="11906"/>
                  </a:lnTo>
                  <a:lnTo>
                    <a:pt x="759619" y="33338"/>
                  </a:lnTo>
                  <a:lnTo>
                    <a:pt x="807244" y="52388"/>
                  </a:lnTo>
                  <a:lnTo>
                    <a:pt x="850106" y="73819"/>
                  </a:lnTo>
                  <a:lnTo>
                    <a:pt x="895350" y="104775"/>
                  </a:lnTo>
                  <a:lnTo>
                    <a:pt x="935831" y="138113"/>
                  </a:lnTo>
                  <a:lnTo>
                    <a:pt x="959644" y="164306"/>
                  </a:lnTo>
                  <a:lnTo>
                    <a:pt x="992981" y="223838"/>
                  </a:lnTo>
                  <a:lnTo>
                    <a:pt x="985838" y="238125"/>
                  </a:lnTo>
                  <a:lnTo>
                    <a:pt x="969169" y="254794"/>
                  </a:lnTo>
                  <a:lnTo>
                    <a:pt x="954881" y="278606"/>
                  </a:lnTo>
                  <a:lnTo>
                    <a:pt x="940594" y="319088"/>
                  </a:lnTo>
                  <a:lnTo>
                    <a:pt x="933450" y="354806"/>
                  </a:lnTo>
                  <a:lnTo>
                    <a:pt x="933450" y="395288"/>
                  </a:lnTo>
                  <a:lnTo>
                    <a:pt x="897731" y="514350"/>
                  </a:lnTo>
                  <a:lnTo>
                    <a:pt x="854869" y="628650"/>
                  </a:lnTo>
                  <a:lnTo>
                    <a:pt x="838200" y="671513"/>
                  </a:lnTo>
                  <a:lnTo>
                    <a:pt x="778669" y="762000"/>
                  </a:lnTo>
                  <a:lnTo>
                    <a:pt x="726281" y="857250"/>
                  </a:lnTo>
                  <a:lnTo>
                    <a:pt x="611981" y="1038225"/>
                  </a:lnTo>
                  <a:lnTo>
                    <a:pt x="566738" y="1100138"/>
                  </a:lnTo>
                  <a:lnTo>
                    <a:pt x="481013" y="1190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E70848C4-501C-4485-AAAF-602674AB0CA5}"/>
                </a:ext>
              </a:extLst>
            </p:cNvPr>
            <p:cNvSpPr/>
            <p:nvPr/>
          </p:nvSpPr>
          <p:spPr>
            <a:xfrm>
              <a:off x="4906963" y="2649538"/>
              <a:ext cx="993775" cy="866775"/>
            </a:xfrm>
            <a:custGeom>
              <a:avLst/>
              <a:gdLst>
                <a:gd name="connsiteX0" fmla="*/ 326232 w 992982"/>
                <a:gd name="connsiteY0" fmla="*/ 545307 h 866775"/>
                <a:gd name="connsiteX1" fmla="*/ 119063 w 992982"/>
                <a:gd name="connsiteY1" fmla="*/ 252413 h 866775"/>
                <a:gd name="connsiteX2" fmla="*/ 0 w 992982"/>
                <a:gd name="connsiteY2" fmla="*/ 92869 h 866775"/>
                <a:gd name="connsiteX3" fmla="*/ 38100 w 992982"/>
                <a:gd name="connsiteY3" fmla="*/ 0 h 866775"/>
                <a:gd name="connsiteX4" fmla="*/ 180975 w 992982"/>
                <a:gd name="connsiteY4" fmla="*/ 135732 h 866775"/>
                <a:gd name="connsiteX5" fmla="*/ 300038 w 992982"/>
                <a:gd name="connsiteY5" fmla="*/ 252413 h 866775"/>
                <a:gd name="connsiteX6" fmla="*/ 447675 w 992982"/>
                <a:gd name="connsiteY6" fmla="*/ 388144 h 866775"/>
                <a:gd name="connsiteX7" fmla="*/ 573882 w 992982"/>
                <a:gd name="connsiteY7" fmla="*/ 490538 h 866775"/>
                <a:gd name="connsiteX8" fmla="*/ 695325 w 992982"/>
                <a:gd name="connsiteY8" fmla="*/ 590550 h 866775"/>
                <a:gd name="connsiteX9" fmla="*/ 833438 w 992982"/>
                <a:gd name="connsiteY9" fmla="*/ 695325 h 866775"/>
                <a:gd name="connsiteX10" fmla="*/ 947738 w 992982"/>
                <a:gd name="connsiteY10" fmla="*/ 776288 h 866775"/>
                <a:gd name="connsiteX11" fmla="*/ 981075 w 992982"/>
                <a:gd name="connsiteY11" fmla="*/ 795338 h 866775"/>
                <a:gd name="connsiteX12" fmla="*/ 992982 w 992982"/>
                <a:gd name="connsiteY12" fmla="*/ 804863 h 866775"/>
                <a:gd name="connsiteX13" fmla="*/ 992982 w 992982"/>
                <a:gd name="connsiteY13" fmla="*/ 809625 h 866775"/>
                <a:gd name="connsiteX14" fmla="*/ 983457 w 992982"/>
                <a:gd name="connsiteY14" fmla="*/ 821532 h 866775"/>
                <a:gd name="connsiteX15" fmla="*/ 959644 w 992982"/>
                <a:gd name="connsiteY15" fmla="*/ 823913 h 866775"/>
                <a:gd name="connsiteX16" fmla="*/ 873919 w 992982"/>
                <a:gd name="connsiteY16" fmla="*/ 833438 h 866775"/>
                <a:gd name="connsiteX17" fmla="*/ 638175 w 992982"/>
                <a:gd name="connsiteY17" fmla="*/ 866775 h 866775"/>
                <a:gd name="connsiteX18" fmla="*/ 604838 w 992982"/>
                <a:gd name="connsiteY18" fmla="*/ 864394 h 866775"/>
                <a:gd name="connsiteX19" fmla="*/ 571500 w 992982"/>
                <a:gd name="connsiteY19" fmla="*/ 852488 h 866775"/>
                <a:gd name="connsiteX20" fmla="*/ 545307 w 992982"/>
                <a:gd name="connsiteY20" fmla="*/ 842963 h 866775"/>
                <a:gd name="connsiteX21" fmla="*/ 521494 w 992982"/>
                <a:gd name="connsiteY21" fmla="*/ 816769 h 866775"/>
                <a:gd name="connsiteX22" fmla="*/ 447675 w 992982"/>
                <a:gd name="connsiteY22" fmla="*/ 719138 h 866775"/>
                <a:gd name="connsiteX23" fmla="*/ 326232 w 992982"/>
                <a:gd name="connsiteY23" fmla="*/ 545307 h 866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92982" h="866775">
                  <a:moveTo>
                    <a:pt x="326232" y="545307"/>
                  </a:moveTo>
                  <a:lnTo>
                    <a:pt x="119063" y="252413"/>
                  </a:lnTo>
                  <a:lnTo>
                    <a:pt x="0" y="92869"/>
                  </a:lnTo>
                  <a:lnTo>
                    <a:pt x="38100" y="0"/>
                  </a:lnTo>
                  <a:lnTo>
                    <a:pt x="180975" y="135732"/>
                  </a:lnTo>
                  <a:lnTo>
                    <a:pt x="300038" y="252413"/>
                  </a:lnTo>
                  <a:lnTo>
                    <a:pt x="447675" y="388144"/>
                  </a:lnTo>
                  <a:lnTo>
                    <a:pt x="573882" y="490538"/>
                  </a:lnTo>
                  <a:lnTo>
                    <a:pt x="695325" y="590550"/>
                  </a:lnTo>
                  <a:lnTo>
                    <a:pt x="833438" y="695325"/>
                  </a:lnTo>
                  <a:lnTo>
                    <a:pt x="947738" y="776288"/>
                  </a:lnTo>
                  <a:lnTo>
                    <a:pt x="981075" y="795338"/>
                  </a:lnTo>
                  <a:lnTo>
                    <a:pt x="992982" y="804863"/>
                  </a:lnTo>
                  <a:lnTo>
                    <a:pt x="992982" y="809625"/>
                  </a:lnTo>
                  <a:lnTo>
                    <a:pt x="983457" y="821532"/>
                  </a:lnTo>
                  <a:lnTo>
                    <a:pt x="959644" y="823913"/>
                  </a:lnTo>
                  <a:lnTo>
                    <a:pt x="873919" y="833438"/>
                  </a:lnTo>
                  <a:lnTo>
                    <a:pt x="638175" y="866775"/>
                  </a:lnTo>
                  <a:lnTo>
                    <a:pt x="604838" y="864394"/>
                  </a:lnTo>
                  <a:lnTo>
                    <a:pt x="571500" y="852488"/>
                  </a:lnTo>
                  <a:lnTo>
                    <a:pt x="545307" y="842963"/>
                  </a:lnTo>
                  <a:lnTo>
                    <a:pt x="521494" y="816769"/>
                  </a:lnTo>
                  <a:lnTo>
                    <a:pt x="447675" y="719138"/>
                  </a:lnTo>
                  <a:lnTo>
                    <a:pt x="326232" y="545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63C05A4-CB9C-4E3C-A7D2-1F53DF420083}"/>
                </a:ext>
              </a:extLst>
            </p:cNvPr>
            <p:cNvSpPr/>
            <p:nvPr/>
          </p:nvSpPr>
          <p:spPr>
            <a:xfrm>
              <a:off x="3760788" y="3741738"/>
              <a:ext cx="2330450" cy="411162"/>
            </a:xfrm>
            <a:custGeom>
              <a:avLst/>
              <a:gdLst>
                <a:gd name="connsiteX0" fmla="*/ 909637 w 2331244"/>
                <a:gd name="connsiteY0" fmla="*/ 300037 h 411956"/>
                <a:gd name="connsiteX1" fmla="*/ 19050 w 2331244"/>
                <a:gd name="connsiteY1" fmla="*/ 411956 h 411956"/>
                <a:gd name="connsiteX2" fmla="*/ 0 w 2331244"/>
                <a:gd name="connsiteY2" fmla="*/ 233362 h 411956"/>
                <a:gd name="connsiteX3" fmla="*/ 459581 w 2331244"/>
                <a:gd name="connsiteY3" fmla="*/ 183356 h 411956"/>
                <a:gd name="connsiteX4" fmla="*/ 1152525 w 2331244"/>
                <a:gd name="connsiteY4" fmla="*/ 107156 h 411956"/>
                <a:gd name="connsiteX5" fmla="*/ 1878806 w 2331244"/>
                <a:gd name="connsiteY5" fmla="*/ 30956 h 411956"/>
                <a:gd name="connsiteX6" fmla="*/ 2147887 w 2331244"/>
                <a:gd name="connsiteY6" fmla="*/ 0 h 411956"/>
                <a:gd name="connsiteX7" fmla="*/ 2331244 w 2331244"/>
                <a:gd name="connsiteY7" fmla="*/ 80962 h 411956"/>
                <a:gd name="connsiteX8" fmla="*/ 2316956 w 2331244"/>
                <a:gd name="connsiteY8" fmla="*/ 357187 h 411956"/>
                <a:gd name="connsiteX9" fmla="*/ 2250281 w 2331244"/>
                <a:gd name="connsiteY9" fmla="*/ 302419 h 411956"/>
                <a:gd name="connsiteX10" fmla="*/ 2181225 w 2331244"/>
                <a:gd name="connsiteY10" fmla="*/ 235744 h 411956"/>
                <a:gd name="connsiteX11" fmla="*/ 2135981 w 2331244"/>
                <a:gd name="connsiteY11" fmla="*/ 195262 h 411956"/>
                <a:gd name="connsiteX12" fmla="*/ 2081212 w 2331244"/>
                <a:gd name="connsiteY12" fmla="*/ 154781 h 411956"/>
                <a:gd name="connsiteX13" fmla="*/ 1609725 w 2331244"/>
                <a:gd name="connsiteY13" fmla="*/ 214312 h 411956"/>
                <a:gd name="connsiteX14" fmla="*/ 909637 w 2331244"/>
                <a:gd name="connsiteY14" fmla="*/ 300037 h 411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331244" h="411956">
                  <a:moveTo>
                    <a:pt x="909637" y="300037"/>
                  </a:moveTo>
                  <a:lnTo>
                    <a:pt x="19050" y="411956"/>
                  </a:lnTo>
                  <a:lnTo>
                    <a:pt x="0" y="233362"/>
                  </a:lnTo>
                  <a:lnTo>
                    <a:pt x="459581" y="183356"/>
                  </a:lnTo>
                  <a:lnTo>
                    <a:pt x="1152525" y="107156"/>
                  </a:lnTo>
                  <a:lnTo>
                    <a:pt x="1878806" y="30956"/>
                  </a:lnTo>
                  <a:lnTo>
                    <a:pt x="2147887" y="0"/>
                  </a:lnTo>
                  <a:lnTo>
                    <a:pt x="2331244" y="80962"/>
                  </a:lnTo>
                  <a:lnTo>
                    <a:pt x="2316956" y="357187"/>
                  </a:lnTo>
                  <a:lnTo>
                    <a:pt x="2250281" y="302419"/>
                  </a:lnTo>
                  <a:lnTo>
                    <a:pt x="2181225" y="235744"/>
                  </a:lnTo>
                  <a:lnTo>
                    <a:pt x="2135981" y="195262"/>
                  </a:lnTo>
                  <a:lnTo>
                    <a:pt x="2081212" y="154781"/>
                  </a:lnTo>
                  <a:lnTo>
                    <a:pt x="1609725" y="214312"/>
                  </a:lnTo>
                  <a:lnTo>
                    <a:pt x="909637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922C7B7F-A574-4CEE-A18F-88D1B1E56BE4}"/>
                </a:ext>
              </a:extLst>
            </p:cNvPr>
            <p:cNvSpPr/>
            <p:nvPr/>
          </p:nvSpPr>
          <p:spPr>
            <a:xfrm>
              <a:off x="2847975" y="4560888"/>
              <a:ext cx="560388" cy="1258887"/>
            </a:xfrm>
            <a:custGeom>
              <a:avLst/>
              <a:gdLst>
                <a:gd name="connsiteX0" fmla="*/ 0 w 559594"/>
                <a:gd name="connsiteY0" fmla="*/ 1007269 h 1259681"/>
                <a:gd name="connsiteX1" fmla="*/ 19050 w 559594"/>
                <a:gd name="connsiteY1" fmla="*/ 773906 h 1259681"/>
                <a:gd name="connsiteX2" fmla="*/ 71438 w 559594"/>
                <a:gd name="connsiteY2" fmla="*/ 700087 h 1259681"/>
                <a:gd name="connsiteX3" fmla="*/ 195263 w 559594"/>
                <a:gd name="connsiteY3" fmla="*/ 566737 h 1259681"/>
                <a:gd name="connsiteX4" fmla="*/ 233363 w 559594"/>
                <a:gd name="connsiteY4" fmla="*/ 519112 h 1259681"/>
                <a:gd name="connsiteX5" fmla="*/ 326231 w 559594"/>
                <a:gd name="connsiteY5" fmla="*/ 369094 h 1259681"/>
                <a:gd name="connsiteX6" fmla="*/ 383381 w 559594"/>
                <a:gd name="connsiteY6" fmla="*/ 271462 h 1259681"/>
                <a:gd name="connsiteX7" fmla="*/ 452438 w 559594"/>
                <a:gd name="connsiteY7" fmla="*/ 135731 h 1259681"/>
                <a:gd name="connsiteX8" fmla="*/ 500063 w 559594"/>
                <a:gd name="connsiteY8" fmla="*/ 28575 h 1259681"/>
                <a:gd name="connsiteX9" fmla="*/ 509588 w 559594"/>
                <a:gd name="connsiteY9" fmla="*/ 11906 h 1259681"/>
                <a:gd name="connsiteX10" fmla="*/ 519113 w 559594"/>
                <a:gd name="connsiteY10" fmla="*/ 2381 h 1259681"/>
                <a:gd name="connsiteX11" fmla="*/ 526256 w 559594"/>
                <a:gd name="connsiteY11" fmla="*/ 0 h 1259681"/>
                <a:gd name="connsiteX12" fmla="*/ 535781 w 559594"/>
                <a:gd name="connsiteY12" fmla="*/ 0 h 1259681"/>
                <a:gd name="connsiteX13" fmla="*/ 545306 w 559594"/>
                <a:gd name="connsiteY13" fmla="*/ 2381 h 1259681"/>
                <a:gd name="connsiteX14" fmla="*/ 557213 w 559594"/>
                <a:gd name="connsiteY14" fmla="*/ 16669 h 1259681"/>
                <a:gd name="connsiteX15" fmla="*/ 559594 w 559594"/>
                <a:gd name="connsiteY15" fmla="*/ 45244 h 1259681"/>
                <a:gd name="connsiteX16" fmla="*/ 492919 w 559594"/>
                <a:gd name="connsiteY16" fmla="*/ 352425 h 1259681"/>
                <a:gd name="connsiteX17" fmla="*/ 421481 w 559594"/>
                <a:gd name="connsiteY17" fmla="*/ 669131 h 1259681"/>
                <a:gd name="connsiteX18" fmla="*/ 342900 w 559594"/>
                <a:gd name="connsiteY18" fmla="*/ 916781 h 1259681"/>
                <a:gd name="connsiteX19" fmla="*/ 302419 w 559594"/>
                <a:gd name="connsiteY19" fmla="*/ 1014412 h 1259681"/>
                <a:gd name="connsiteX20" fmla="*/ 242888 w 559594"/>
                <a:gd name="connsiteY20" fmla="*/ 1121569 h 1259681"/>
                <a:gd name="connsiteX21" fmla="*/ 188119 w 559594"/>
                <a:gd name="connsiteY21" fmla="*/ 1190625 h 1259681"/>
                <a:gd name="connsiteX22" fmla="*/ 140494 w 559594"/>
                <a:gd name="connsiteY22" fmla="*/ 1238250 h 1259681"/>
                <a:gd name="connsiteX23" fmla="*/ 114300 w 559594"/>
                <a:gd name="connsiteY23" fmla="*/ 1254919 h 1259681"/>
                <a:gd name="connsiteX24" fmla="*/ 88106 w 559594"/>
                <a:gd name="connsiteY24" fmla="*/ 1259681 h 1259681"/>
                <a:gd name="connsiteX25" fmla="*/ 61913 w 559594"/>
                <a:gd name="connsiteY25" fmla="*/ 1257300 h 1259681"/>
                <a:gd name="connsiteX26" fmla="*/ 38100 w 559594"/>
                <a:gd name="connsiteY26" fmla="*/ 1247775 h 1259681"/>
                <a:gd name="connsiteX27" fmla="*/ 19050 w 559594"/>
                <a:gd name="connsiteY27" fmla="*/ 1223962 h 1259681"/>
                <a:gd name="connsiteX28" fmla="*/ 4763 w 559594"/>
                <a:gd name="connsiteY28" fmla="*/ 1162050 h 1259681"/>
                <a:gd name="connsiteX29" fmla="*/ 0 w 559594"/>
                <a:gd name="connsiteY29" fmla="*/ 1007269 h 1259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559594" h="1259681">
                  <a:moveTo>
                    <a:pt x="0" y="1007269"/>
                  </a:moveTo>
                  <a:lnTo>
                    <a:pt x="19050" y="773906"/>
                  </a:lnTo>
                  <a:lnTo>
                    <a:pt x="71438" y="700087"/>
                  </a:lnTo>
                  <a:lnTo>
                    <a:pt x="195263" y="566737"/>
                  </a:lnTo>
                  <a:lnTo>
                    <a:pt x="233363" y="519112"/>
                  </a:lnTo>
                  <a:lnTo>
                    <a:pt x="326231" y="369094"/>
                  </a:lnTo>
                  <a:lnTo>
                    <a:pt x="383381" y="271462"/>
                  </a:lnTo>
                  <a:lnTo>
                    <a:pt x="452438" y="135731"/>
                  </a:lnTo>
                  <a:lnTo>
                    <a:pt x="500063" y="28575"/>
                  </a:lnTo>
                  <a:lnTo>
                    <a:pt x="509588" y="11906"/>
                  </a:lnTo>
                  <a:lnTo>
                    <a:pt x="519113" y="2381"/>
                  </a:lnTo>
                  <a:lnTo>
                    <a:pt x="526256" y="0"/>
                  </a:lnTo>
                  <a:lnTo>
                    <a:pt x="535781" y="0"/>
                  </a:lnTo>
                  <a:lnTo>
                    <a:pt x="545306" y="2381"/>
                  </a:lnTo>
                  <a:lnTo>
                    <a:pt x="557213" y="16669"/>
                  </a:lnTo>
                  <a:lnTo>
                    <a:pt x="559594" y="45244"/>
                  </a:lnTo>
                  <a:lnTo>
                    <a:pt x="492919" y="352425"/>
                  </a:lnTo>
                  <a:lnTo>
                    <a:pt x="421481" y="669131"/>
                  </a:lnTo>
                  <a:lnTo>
                    <a:pt x="342900" y="916781"/>
                  </a:lnTo>
                  <a:lnTo>
                    <a:pt x="302419" y="1014412"/>
                  </a:lnTo>
                  <a:lnTo>
                    <a:pt x="242888" y="1121569"/>
                  </a:lnTo>
                  <a:lnTo>
                    <a:pt x="188119" y="1190625"/>
                  </a:lnTo>
                  <a:lnTo>
                    <a:pt x="140494" y="1238250"/>
                  </a:lnTo>
                  <a:lnTo>
                    <a:pt x="114300" y="1254919"/>
                  </a:lnTo>
                  <a:lnTo>
                    <a:pt x="88106" y="1259681"/>
                  </a:lnTo>
                  <a:lnTo>
                    <a:pt x="61913" y="1257300"/>
                  </a:lnTo>
                  <a:lnTo>
                    <a:pt x="38100" y="1247775"/>
                  </a:lnTo>
                  <a:lnTo>
                    <a:pt x="19050" y="1223962"/>
                  </a:lnTo>
                  <a:lnTo>
                    <a:pt x="4763" y="1162050"/>
                  </a:lnTo>
                  <a:lnTo>
                    <a:pt x="0" y="1007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64FC828A-CA5B-47A4-A81D-4BE6F908E741}"/>
                </a:ext>
              </a:extLst>
            </p:cNvPr>
            <p:cNvSpPr/>
            <p:nvPr/>
          </p:nvSpPr>
          <p:spPr>
            <a:xfrm>
              <a:off x="3789363" y="4659313"/>
              <a:ext cx="2967037" cy="1293812"/>
            </a:xfrm>
            <a:custGeom>
              <a:avLst/>
              <a:gdLst>
                <a:gd name="connsiteX0" fmla="*/ 1161674 w 2967292"/>
                <a:gd name="connsiteY0" fmla="*/ 1169402 h 1293039"/>
                <a:gd name="connsiteX1" fmla="*/ 991673 w 2967292"/>
                <a:gd name="connsiteY1" fmla="*/ 1097280 h 1293039"/>
                <a:gd name="connsiteX2" fmla="*/ 862884 w 2967292"/>
                <a:gd name="connsiteY2" fmla="*/ 1027734 h 1293039"/>
                <a:gd name="connsiteX3" fmla="*/ 721216 w 2967292"/>
                <a:gd name="connsiteY3" fmla="*/ 937582 h 1293039"/>
                <a:gd name="connsiteX4" fmla="*/ 605307 w 2967292"/>
                <a:gd name="connsiteY4" fmla="*/ 839703 h 1293039"/>
                <a:gd name="connsiteX5" fmla="*/ 486821 w 2967292"/>
                <a:gd name="connsiteY5" fmla="*/ 723793 h 1293039"/>
                <a:gd name="connsiteX6" fmla="*/ 342578 w 2967292"/>
                <a:gd name="connsiteY6" fmla="*/ 553792 h 1293039"/>
                <a:gd name="connsiteX7" fmla="*/ 185455 w 2967292"/>
                <a:gd name="connsiteY7" fmla="*/ 340003 h 1293039"/>
                <a:gd name="connsiteX8" fmla="*/ 69545 w 2967292"/>
                <a:gd name="connsiteY8" fmla="*/ 154547 h 1293039"/>
                <a:gd name="connsiteX9" fmla="*/ 7727 w 2967292"/>
                <a:gd name="connsiteY9" fmla="*/ 56667 h 1293039"/>
                <a:gd name="connsiteX10" fmla="*/ 0 w 2967292"/>
                <a:gd name="connsiteY10" fmla="*/ 33485 h 1293039"/>
                <a:gd name="connsiteX11" fmla="*/ 2575 w 2967292"/>
                <a:gd name="connsiteY11" fmla="*/ 18031 h 1293039"/>
                <a:gd name="connsiteX12" fmla="*/ 10303 w 2967292"/>
                <a:gd name="connsiteY12" fmla="*/ 5152 h 1293039"/>
                <a:gd name="connsiteX13" fmla="*/ 23181 w 2967292"/>
                <a:gd name="connsiteY13" fmla="*/ 0 h 1293039"/>
                <a:gd name="connsiteX14" fmla="*/ 41212 w 2967292"/>
                <a:gd name="connsiteY14" fmla="*/ 2576 h 1293039"/>
                <a:gd name="connsiteX15" fmla="*/ 64394 w 2967292"/>
                <a:gd name="connsiteY15" fmla="*/ 15455 h 1293039"/>
                <a:gd name="connsiteX16" fmla="*/ 141667 w 2967292"/>
                <a:gd name="connsiteY16" fmla="*/ 123638 h 1293039"/>
                <a:gd name="connsiteX17" fmla="*/ 257577 w 2967292"/>
                <a:gd name="connsiteY17" fmla="*/ 265305 h 1293039"/>
                <a:gd name="connsiteX18" fmla="*/ 355456 w 2967292"/>
                <a:gd name="connsiteY18" fmla="*/ 373488 h 1293039"/>
                <a:gd name="connsiteX19" fmla="*/ 455912 w 2967292"/>
                <a:gd name="connsiteY19" fmla="*/ 473943 h 1293039"/>
                <a:gd name="connsiteX20" fmla="*/ 605307 w 2967292"/>
                <a:gd name="connsiteY20" fmla="*/ 605307 h 1293039"/>
                <a:gd name="connsiteX21" fmla="*/ 765005 w 2967292"/>
                <a:gd name="connsiteY21" fmla="*/ 721217 h 1293039"/>
                <a:gd name="connsiteX22" fmla="*/ 873187 w 2967292"/>
                <a:gd name="connsiteY22" fmla="*/ 788187 h 1293039"/>
                <a:gd name="connsiteX23" fmla="*/ 960763 w 2967292"/>
                <a:gd name="connsiteY23" fmla="*/ 837127 h 1293039"/>
                <a:gd name="connsiteX24" fmla="*/ 1050916 w 2967292"/>
                <a:gd name="connsiteY24" fmla="*/ 873188 h 1293039"/>
                <a:gd name="connsiteX25" fmla="*/ 1166825 w 2967292"/>
                <a:gd name="connsiteY25" fmla="*/ 916976 h 1293039"/>
                <a:gd name="connsiteX26" fmla="*/ 1329099 w 2967292"/>
                <a:gd name="connsiteY26" fmla="*/ 968492 h 1293039"/>
                <a:gd name="connsiteX27" fmla="*/ 1463040 w 2967292"/>
                <a:gd name="connsiteY27" fmla="*/ 1001977 h 1293039"/>
                <a:gd name="connsiteX28" fmla="*/ 1602131 w 2967292"/>
                <a:gd name="connsiteY28" fmla="*/ 1022583 h 1293039"/>
                <a:gd name="connsiteX29" fmla="*/ 1741223 w 2967292"/>
                <a:gd name="connsiteY29" fmla="*/ 1038038 h 1293039"/>
                <a:gd name="connsiteX30" fmla="*/ 1872588 w 2967292"/>
                <a:gd name="connsiteY30" fmla="*/ 1045765 h 1293039"/>
                <a:gd name="connsiteX31" fmla="*/ 2021983 w 2967292"/>
                <a:gd name="connsiteY31" fmla="*/ 1048341 h 1293039"/>
                <a:gd name="connsiteX32" fmla="*/ 2137892 w 2967292"/>
                <a:gd name="connsiteY32" fmla="*/ 1043189 h 1293039"/>
                <a:gd name="connsiteX33" fmla="*/ 2279560 w 2967292"/>
                <a:gd name="connsiteY33" fmla="*/ 1030310 h 1293039"/>
                <a:gd name="connsiteX34" fmla="*/ 2336227 w 2967292"/>
                <a:gd name="connsiteY34" fmla="*/ 1012280 h 1293039"/>
                <a:gd name="connsiteX35" fmla="*/ 2377440 w 2967292"/>
                <a:gd name="connsiteY35" fmla="*/ 989098 h 1293039"/>
                <a:gd name="connsiteX36" fmla="*/ 2395470 w 2967292"/>
                <a:gd name="connsiteY36" fmla="*/ 968492 h 1293039"/>
                <a:gd name="connsiteX37" fmla="*/ 2784412 w 2967292"/>
                <a:gd name="connsiteY37" fmla="*/ 909249 h 1293039"/>
                <a:gd name="connsiteX38" fmla="*/ 2853958 w 2967292"/>
                <a:gd name="connsiteY38" fmla="*/ 940158 h 1293039"/>
                <a:gd name="connsiteX39" fmla="*/ 2887443 w 2967292"/>
                <a:gd name="connsiteY39" fmla="*/ 958189 h 1293039"/>
                <a:gd name="connsiteX40" fmla="*/ 2910625 w 2967292"/>
                <a:gd name="connsiteY40" fmla="*/ 976219 h 1293039"/>
                <a:gd name="connsiteX41" fmla="*/ 2944110 w 2967292"/>
                <a:gd name="connsiteY41" fmla="*/ 1004552 h 1293039"/>
                <a:gd name="connsiteX42" fmla="*/ 2959565 w 2967292"/>
                <a:gd name="connsiteY42" fmla="*/ 1027734 h 1293039"/>
                <a:gd name="connsiteX43" fmla="*/ 2967292 w 2967292"/>
                <a:gd name="connsiteY43" fmla="*/ 1048341 h 1293039"/>
                <a:gd name="connsiteX44" fmla="*/ 2967292 w 2967292"/>
                <a:gd name="connsiteY44" fmla="*/ 1068947 h 1293039"/>
                <a:gd name="connsiteX45" fmla="*/ 2959565 w 2967292"/>
                <a:gd name="connsiteY45" fmla="*/ 1102432 h 1293039"/>
                <a:gd name="connsiteX46" fmla="*/ 2936383 w 2967292"/>
                <a:gd name="connsiteY46" fmla="*/ 1128190 h 1293039"/>
                <a:gd name="connsiteX47" fmla="*/ 2902898 w 2967292"/>
                <a:gd name="connsiteY47" fmla="*/ 1161675 h 1293039"/>
                <a:gd name="connsiteX48" fmla="*/ 2835927 w 2967292"/>
                <a:gd name="connsiteY48" fmla="*/ 1197736 h 1293039"/>
                <a:gd name="connsiteX49" fmla="*/ 2596380 w 2967292"/>
                <a:gd name="connsiteY49" fmla="*/ 1241524 h 1293039"/>
                <a:gd name="connsiteX50" fmla="*/ 2318197 w 2967292"/>
                <a:gd name="connsiteY50" fmla="*/ 1277585 h 1293039"/>
                <a:gd name="connsiteX51" fmla="*/ 2161074 w 2967292"/>
                <a:gd name="connsiteY51" fmla="*/ 1293039 h 1293039"/>
                <a:gd name="connsiteX52" fmla="*/ 1973043 w 2967292"/>
                <a:gd name="connsiteY52" fmla="*/ 1293039 h 1293039"/>
                <a:gd name="connsiteX53" fmla="*/ 1777284 w 2967292"/>
                <a:gd name="connsiteY53" fmla="*/ 1293039 h 1293039"/>
                <a:gd name="connsiteX54" fmla="*/ 1617586 w 2967292"/>
                <a:gd name="connsiteY54" fmla="*/ 1282736 h 1293039"/>
                <a:gd name="connsiteX55" fmla="*/ 1478494 w 2967292"/>
                <a:gd name="connsiteY55" fmla="*/ 1262130 h 1293039"/>
                <a:gd name="connsiteX56" fmla="*/ 1313645 w 2967292"/>
                <a:gd name="connsiteY56" fmla="*/ 1220918 h 1293039"/>
                <a:gd name="connsiteX57" fmla="*/ 1161674 w 2967292"/>
                <a:gd name="connsiteY57" fmla="*/ 1169402 h 1293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967292" h="1293039">
                  <a:moveTo>
                    <a:pt x="1161674" y="1169402"/>
                  </a:moveTo>
                  <a:lnTo>
                    <a:pt x="991673" y="1097280"/>
                  </a:lnTo>
                  <a:lnTo>
                    <a:pt x="862884" y="1027734"/>
                  </a:lnTo>
                  <a:lnTo>
                    <a:pt x="721216" y="937582"/>
                  </a:lnTo>
                  <a:lnTo>
                    <a:pt x="605307" y="839703"/>
                  </a:lnTo>
                  <a:lnTo>
                    <a:pt x="486821" y="723793"/>
                  </a:lnTo>
                  <a:lnTo>
                    <a:pt x="342578" y="553792"/>
                  </a:lnTo>
                  <a:lnTo>
                    <a:pt x="185455" y="340003"/>
                  </a:lnTo>
                  <a:lnTo>
                    <a:pt x="69545" y="154547"/>
                  </a:lnTo>
                  <a:lnTo>
                    <a:pt x="7727" y="56667"/>
                  </a:lnTo>
                  <a:lnTo>
                    <a:pt x="0" y="33485"/>
                  </a:lnTo>
                  <a:lnTo>
                    <a:pt x="2575" y="18031"/>
                  </a:lnTo>
                  <a:lnTo>
                    <a:pt x="10303" y="5152"/>
                  </a:lnTo>
                  <a:lnTo>
                    <a:pt x="23181" y="0"/>
                  </a:lnTo>
                  <a:lnTo>
                    <a:pt x="41212" y="2576"/>
                  </a:lnTo>
                  <a:lnTo>
                    <a:pt x="64394" y="15455"/>
                  </a:lnTo>
                  <a:lnTo>
                    <a:pt x="141667" y="123638"/>
                  </a:lnTo>
                  <a:lnTo>
                    <a:pt x="257577" y="265305"/>
                  </a:lnTo>
                  <a:lnTo>
                    <a:pt x="355456" y="373488"/>
                  </a:lnTo>
                  <a:lnTo>
                    <a:pt x="455912" y="473943"/>
                  </a:lnTo>
                  <a:lnTo>
                    <a:pt x="605307" y="605307"/>
                  </a:lnTo>
                  <a:lnTo>
                    <a:pt x="765005" y="721217"/>
                  </a:lnTo>
                  <a:lnTo>
                    <a:pt x="873187" y="788187"/>
                  </a:lnTo>
                  <a:lnTo>
                    <a:pt x="960763" y="837127"/>
                  </a:lnTo>
                  <a:lnTo>
                    <a:pt x="1050916" y="873188"/>
                  </a:lnTo>
                  <a:lnTo>
                    <a:pt x="1166825" y="916976"/>
                  </a:lnTo>
                  <a:lnTo>
                    <a:pt x="1329099" y="968492"/>
                  </a:lnTo>
                  <a:lnTo>
                    <a:pt x="1463040" y="1001977"/>
                  </a:lnTo>
                  <a:lnTo>
                    <a:pt x="1602131" y="1022583"/>
                  </a:lnTo>
                  <a:lnTo>
                    <a:pt x="1741223" y="1038038"/>
                  </a:lnTo>
                  <a:lnTo>
                    <a:pt x="1872588" y="1045765"/>
                  </a:lnTo>
                  <a:lnTo>
                    <a:pt x="2021983" y="1048341"/>
                  </a:lnTo>
                  <a:lnTo>
                    <a:pt x="2137892" y="1043189"/>
                  </a:lnTo>
                  <a:lnTo>
                    <a:pt x="2279560" y="1030310"/>
                  </a:lnTo>
                  <a:lnTo>
                    <a:pt x="2336227" y="1012280"/>
                  </a:lnTo>
                  <a:lnTo>
                    <a:pt x="2377440" y="989098"/>
                  </a:lnTo>
                  <a:lnTo>
                    <a:pt x="2395470" y="968492"/>
                  </a:lnTo>
                  <a:lnTo>
                    <a:pt x="2784412" y="909249"/>
                  </a:lnTo>
                  <a:lnTo>
                    <a:pt x="2853958" y="940158"/>
                  </a:lnTo>
                  <a:lnTo>
                    <a:pt x="2887443" y="958189"/>
                  </a:lnTo>
                  <a:lnTo>
                    <a:pt x="2910625" y="976219"/>
                  </a:lnTo>
                  <a:lnTo>
                    <a:pt x="2944110" y="1004552"/>
                  </a:lnTo>
                  <a:lnTo>
                    <a:pt x="2959565" y="1027734"/>
                  </a:lnTo>
                  <a:lnTo>
                    <a:pt x="2967292" y="1048341"/>
                  </a:lnTo>
                  <a:lnTo>
                    <a:pt x="2967292" y="1068947"/>
                  </a:lnTo>
                  <a:lnTo>
                    <a:pt x="2959565" y="1102432"/>
                  </a:lnTo>
                  <a:lnTo>
                    <a:pt x="2936383" y="1128190"/>
                  </a:lnTo>
                  <a:lnTo>
                    <a:pt x="2902898" y="1161675"/>
                  </a:lnTo>
                  <a:lnTo>
                    <a:pt x="2835927" y="1197736"/>
                  </a:lnTo>
                  <a:lnTo>
                    <a:pt x="2596380" y="1241524"/>
                  </a:lnTo>
                  <a:lnTo>
                    <a:pt x="2318197" y="1277585"/>
                  </a:lnTo>
                  <a:lnTo>
                    <a:pt x="2161074" y="1293039"/>
                  </a:lnTo>
                  <a:lnTo>
                    <a:pt x="1973043" y="1293039"/>
                  </a:lnTo>
                  <a:lnTo>
                    <a:pt x="1777284" y="1293039"/>
                  </a:lnTo>
                  <a:lnTo>
                    <a:pt x="1617586" y="1282736"/>
                  </a:lnTo>
                  <a:lnTo>
                    <a:pt x="1478494" y="1262130"/>
                  </a:lnTo>
                  <a:lnTo>
                    <a:pt x="1313645" y="1220918"/>
                  </a:lnTo>
                  <a:lnTo>
                    <a:pt x="1161674" y="11694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BF18E811-4EC3-4CA8-B807-C28B44389798}"/>
                </a:ext>
              </a:extLst>
            </p:cNvPr>
            <p:cNvSpPr/>
            <p:nvPr/>
          </p:nvSpPr>
          <p:spPr>
            <a:xfrm>
              <a:off x="6000750" y="5062538"/>
              <a:ext cx="623888" cy="642937"/>
            </a:xfrm>
            <a:custGeom>
              <a:avLst/>
              <a:gdLst>
                <a:gd name="connsiteX0" fmla="*/ 280988 w 623888"/>
                <a:gd name="connsiteY0" fmla="*/ 247650 h 642937"/>
                <a:gd name="connsiteX1" fmla="*/ 433388 w 623888"/>
                <a:gd name="connsiteY1" fmla="*/ 388143 h 642937"/>
                <a:gd name="connsiteX2" fmla="*/ 533400 w 623888"/>
                <a:gd name="connsiteY2" fmla="*/ 476250 h 642937"/>
                <a:gd name="connsiteX3" fmla="*/ 623888 w 623888"/>
                <a:gd name="connsiteY3" fmla="*/ 545306 h 642937"/>
                <a:gd name="connsiteX4" fmla="*/ 171450 w 623888"/>
                <a:gd name="connsiteY4" fmla="*/ 642937 h 642937"/>
                <a:gd name="connsiteX5" fmla="*/ 180975 w 623888"/>
                <a:gd name="connsiteY5" fmla="*/ 566737 h 642937"/>
                <a:gd name="connsiteX6" fmla="*/ 200025 w 623888"/>
                <a:gd name="connsiteY6" fmla="*/ 535781 h 642937"/>
                <a:gd name="connsiteX7" fmla="*/ 211931 w 623888"/>
                <a:gd name="connsiteY7" fmla="*/ 507206 h 642937"/>
                <a:gd name="connsiteX8" fmla="*/ 219075 w 623888"/>
                <a:gd name="connsiteY8" fmla="*/ 481012 h 642937"/>
                <a:gd name="connsiteX9" fmla="*/ 216694 w 623888"/>
                <a:gd name="connsiteY9" fmla="*/ 461962 h 642937"/>
                <a:gd name="connsiteX10" fmla="*/ 164306 w 623888"/>
                <a:gd name="connsiteY10" fmla="*/ 359568 h 642937"/>
                <a:gd name="connsiteX11" fmla="*/ 78581 w 623888"/>
                <a:gd name="connsiteY11" fmla="*/ 188118 h 642937"/>
                <a:gd name="connsiteX12" fmla="*/ 21431 w 623888"/>
                <a:gd name="connsiteY12" fmla="*/ 76200 h 642937"/>
                <a:gd name="connsiteX13" fmla="*/ 4763 w 623888"/>
                <a:gd name="connsiteY13" fmla="*/ 42862 h 642937"/>
                <a:gd name="connsiteX14" fmla="*/ 0 w 623888"/>
                <a:gd name="connsiteY14" fmla="*/ 19050 h 642937"/>
                <a:gd name="connsiteX15" fmla="*/ 4763 w 623888"/>
                <a:gd name="connsiteY15" fmla="*/ 7143 h 642937"/>
                <a:gd name="connsiteX16" fmla="*/ 11906 w 623888"/>
                <a:gd name="connsiteY16" fmla="*/ 0 h 642937"/>
                <a:gd name="connsiteX17" fmla="*/ 30956 w 623888"/>
                <a:gd name="connsiteY17" fmla="*/ 0 h 642937"/>
                <a:gd name="connsiteX18" fmla="*/ 59531 w 623888"/>
                <a:gd name="connsiteY18" fmla="*/ 11906 h 642937"/>
                <a:gd name="connsiteX19" fmla="*/ 116681 w 623888"/>
                <a:gd name="connsiteY19" fmla="*/ 71437 h 642937"/>
                <a:gd name="connsiteX20" fmla="*/ 280988 w 623888"/>
                <a:gd name="connsiteY20" fmla="*/ 247650 h 642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23888" h="642937">
                  <a:moveTo>
                    <a:pt x="280988" y="247650"/>
                  </a:moveTo>
                  <a:lnTo>
                    <a:pt x="433388" y="388143"/>
                  </a:lnTo>
                  <a:lnTo>
                    <a:pt x="533400" y="476250"/>
                  </a:lnTo>
                  <a:lnTo>
                    <a:pt x="623888" y="545306"/>
                  </a:lnTo>
                  <a:lnTo>
                    <a:pt x="171450" y="642937"/>
                  </a:lnTo>
                  <a:lnTo>
                    <a:pt x="180975" y="566737"/>
                  </a:lnTo>
                  <a:lnTo>
                    <a:pt x="200025" y="535781"/>
                  </a:lnTo>
                  <a:lnTo>
                    <a:pt x="211931" y="507206"/>
                  </a:lnTo>
                  <a:lnTo>
                    <a:pt x="219075" y="481012"/>
                  </a:lnTo>
                  <a:lnTo>
                    <a:pt x="216694" y="461962"/>
                  </a:lnTo>
                  <a:lnTo>
                    <a:pt x="164306" y="359568"/>
                  </a:lnTo>
                  <a:lnTo>
                    <a:pt x="78581" y="188118"/>
                  </a:lnTo>
                  <a:lnTo>
                    <a:pt x="21431" y="76200"/>
                  </a:lnTo>
                  <a:lnTo>
                    <a:pt x="4763" y="42862"/>
                  </a:lnTo>
                  <a:lnTo>
                    <a:pt x="0" y="19050"/>
                  </a:lnTo>
                  <a:lnTo>
                    <a:pt x="4763" y="7143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59531" y="11906"/>
                  </a:lnTo>
                  <a:lnTo>
                    <a:pt x="116681" y="71437"/>
                  </a:lnTo>
                  <a:lnTo>
                    <a:pt x="280988" y="247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4D9BF59F-3182-4BA9-83B4-4A980DB980D0}"/>
                </a:ext>
              </a:extLst>
            </p:cNvPr>
            <p:cNvSpPr/>
            <p:nvPr/>
          </p:nvSpPr>
          <p:spPr>
            <a:xfrm>
              <a:off x="4799013" y="4324350"/>
              <a:ext cx="660400" cy="719138"/>
            </a:xfrm>
            <a:custGeom>
              <a:avLst/>
              <a:gdLst>
                <a:gd name="connsiteX0" fmla="*/ 311944 w 661987"/>
                <a:gd name="connsiteY0" fmla="*/ 523875 h 719138"/>
                <a:gd name="connsiteX1" fmla="*/ 211931 w 661987"/>
                <a:gd name="connsiteY1" fmla="*/ 423863 h 719138"/>
                <a:gd name="connsiteX2" fmla="*/ 147637 w 661987"/>
                <a:gd name="connsiteY2" fmla="*/ 347663 h 719138"/>
                <a:gd name="connsiteX3" fmla="*/ 90487 w 661987"/>
                <a:gd name="connsiteY3" fmla="*/ 257175 h 719138"/>
                <a:gd name="connsiteX4" fmla="*/ 61912 w 661987"/>
                <a:gd name="connsiteY4" fmla="*/ 207169 h 719138"/>
                <a:gd name="connsiteX5" fmla="*/ 26194 w 661987"/>
                <a:gd name="connsiteY5" fmla="*/ 119063 h 719138"/>
                <a:gd name="connsiteX6" fmla="*/ 7144 w 661987"/>
                <a:gd name="connsiteY6" fmla="*/ 61913 h 719138"/>
                <a:gd name="connsiteX7" fmla="*/ 0 w 661987"/>
                <a:gd name="connsiteY7" fmla="*/ 30956 h 719138"/>
                <a:gd name="connsiteX8" fmla="*/ 0 w 661987"/>
                <a:gd name="connsiteY8" fmla="*/ 14288 h 719138"/>
                <a:gd name="connsiteX9" fmla="*/ 4762 w 661987"/>
                <a:gd name="connsiteY9" fmla="*/ 2381 h 719138"/>
                <a:gd name="connsiteX10" fmla="*/ 21431 w 661987"/>
                <a:gd name="connsiteY10" fmla="*/ 0 h 719138"/>
                <a:gd name="connsiteX11" fmla="*/ 50006 w 661987"/>
                <a:gd name="connsiteY11" fmla="*/ 9525 h 719138"/>
                <a:gd name="connsiteX12" fmla="*/ 83344 w 661987"/>
                <a:gd name="connsiteY12" fmla="*/ 42863 h 719138"/>
                <a:gd name="connsiteX13" fmla="*/ 164306 w 661987"/>
                <a:gd name="connsiteY13" fmla="*/ 121444 h 719138"/>
                <a:gd name="connsiteX14" fmla="*/ 207169 w 661987"/>
                <a:gd name="connsiteY14" fmla="*/ 161925 h 719138"/>
                <a:gd name="connsiteX15" fmla="*/ 240506 w 661987"/>
                <a:gd name="connsiteY15" fmla="*/ 188119 h 719138"/>
                <a:gd name="connsiteX16" fmla="*/ 280987 w 661987"/>
                <a:gd name="connsiteY16" fmla="*/ 214313 h 719138"/>
                <a:gd name="connsiteX17" fmla="*/ 326231 w 661987"/>
                <a:gd name="connsiteY17" fmla="*/ 235744 h 719138"/>
                <a:gd name="connsiteX18" fmla="*/ 364331 w 661987"/>
                <a:gd name="connsiteY18" fmla="*/ 242888 h 719138"/>
                <a:gd name="connsiteX19" fmla="*/ 638175 w 661987"/>
                <a:gd name="connsiteY19" fmla="*/ 485775 h 719138"/>
                <a:gd name="connsiteX20" fmla="*/ 657225 w 661987"/>
                <a:gd name="connsiteY20" fmla="*/ 607219 h 719138"/>
                <a:gd name="connsiteX21" fmla="*/ 661987 w 661987"/>
                <a:gd name="connsiteY21" fmla="*/ 654844 h 719138"/>
                <a:gd name="connsiteX22" fmla="*/ 654844 w 661987"/>
                <a:gd name="connsiteY22" fmla="*/ 688181 h 719138"/>
                <a:gd name="connsiteX23" fmla="*/ 642937 w 661987"/>
                <a:gd name="connsiteY23" fmla="*/ 711994 h 719138"/>
                <a:gd name="connsiteX24" fmla="*/ 623887 w 661987"/>
                <a:gd name="connsiteY24" fmla="*/ 719138 h 719138"/>
                <a:gd name="connsiteX25" fmla="*/ 590550 w 661987"/>
                <a:gd name="connsiteY25" fmla="*/ 714375 h 719138"/>
                <a:gd name="connsiteX26" fmla="*/ 514350 w 661987"/>
                <a:gd name="connsiteY26" fmla="*/ 671513 h 719138"/>
                <a:gd name="connsiteX27" fmla="*/ 411956 w 661987"/>
                <a:gd name="connsiteY27" fmla="*/ 604838 h 719138"/>
                <a:gd name="connsiteX28" fmla="*/ 311944 w 661987"/>
                <a:gd name="connsiteY28" fmla="*/ 523875 h 719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1987" h="719138">
                  <a:moveTo>
                    <a:pt x="311944" y="523875"/>
                  </a:moveTo>
                  <a:lnTo>
                    <a:pt x="211931" y="423863"/>
                  </a:lnTo>
                  <a:lnTo>
                    <a:pt x="147637" y="347663"/>
                  </a:lnTo>
                  <a:lnTo>
                    <a:pt x="90487" y="257175"/>
                  </a:lnTo>
                  <a:lnTo>
                    <a:pt x="61912" y="207169"/>
                  </a:lnTo>
                  <a:lnTo>
                    <a:pt x="26194" y="119063"/>
                  </a:lnTo>
                  <a:lnTo>
                    <a:pt x="7144" y="61913"/>
                  </a:lnTo>
                  <a:lnTo>
                    <a:pt x="0" y="30956"/>
                  </a:lnTo>
                  <a:lnTo>
                    <a:pt x="0" y="14288"/>
                  </a:lnTo>
                  <a:lnTo>
                    <a:pt x="4762" y="2381"/>
                  </a:lnTo>
                  <a:lnTo>
                    <a:pt x="21431" y="0"/>
                  </a:lnTo>
                  <a:lnTo>
                    <a:pt x="50006" y="9525"/>
                  </a:lnTo>
                  <a:lnTo>
                    <a:pt x="83344" y="42863"/>
                  </a:lnTo>
                  <a:lnTo>
                    <a:pt x="164306" y="121444"/>
                  </a:lnTo>
                  <a:lnTo>
                    <a:pt x="207169" y="161925"/>
                  </a:lnTo>
                  <a:lnTo>
                    <a:pt x="240506" y="188119"/>
                  </a:lnTo>
                  <a:lnTo>
                    <a:pt x="280987" y="214313"/>
                  </a:lnTo>
                  <a:lnTo>
                    <a:pt x="326231" y="235744"/>
                  </a:lnTo>
                  <a:lnTo>
                    <a:pt x="364331" y="242888"/>
                  </a:lnTo>
                  <a:lnTo>
                    <a:pt x="638175" y="485775"/>
                  </a:lnTo>
                  <a:lnTo>
                    <a:pt x="657225" y="607219"/>
                  </a:lnTo>
                  <a:lnTo>
                    <a:pt x="661987" y="654844"/>
                  </a:lnTo>
                  <a:lnTo>
                    <a:pt x="654844" y="688181"/>
                  </a:lnTo>
                  <a:lnTo>
                    <a:pt x="642937" y="711994"/>
                  </a:lnTo>
                  <a:lnTo>
                    <a:pt x="623887" y="719138"/>
                  </a:lnTo>
                  <a:lnTo>
                    <a:pt x="590550" y="714375"/>
                  </a:lnTo>
                  <a:lnTo>
                    <a:pt x="514350" y="671513"/>
                  </a:lnTo>
                  <a:lnTo>
                    <a:pt x="411956" y="604838"/>
                  </a:lnTo>
                  <a:lnTo>
                    <a:pt x="311944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22">
              <a:extLst>
                <a:ext uri="{FF2B5EF4-FFF2-40B4-BE49-F238E27FC236}">
                  <a16:creationId xmlns:a16="http://schemas.microsoft.com/office/drawing/2014/main" id="{789155AE-605A-4F04-BD73-904B18DCC530}"/>
                </a:ext>
              </a:extLst>
            </p:cNvPr>
            <p:cNvSpPr/>
            <p:nvPr/>
          </p:nvSpPr>
          <p:spPr>
            <a:xfrm>
              <a:off x="5129213" y="4364038"/>
              <a:ext cx="533400" cy="485775"/>
            </a:xfrm>
            <a:custGeom>
              <a:avLst/>
              <a:gdLst>
                <a:gd name="connsiteX0" fmla="*/ 400050 w 533400"/>
                <a:gd name="connsiteY0" fmla="*/ 190500 h 485775"/>
                <a:gd name="connsiteX1" fmla="*/ 338137 w 533400"/>
                <a:gd name="connsiteY1" fmla="*/ 283369 h 485775"/>
                <a:gd name="connsiteX2" fmla="*/ 321468 w 533400"/>
                <a:gd name="connsiteY2" fmla="*/ 328613 h 485775"/>
                <a:gd name="connsiteX3" fmla="*/ 307181 w 533400"/>
                <a:gd name="connsiteY3" fmla="*/ 378619 h 485775"/>
                <a:gd name="connsiteX4" fmla="*/ 309562 w 533400"/>
                <a:gd name="connsiteY4" fmla="*/ 485775 h 485775"/>
                <a:gd name="connsiteX5" fmla="*/ 0 w 533400"/>
                <a:gd name="connsiteY5" fmla="*/ 207169 h 485775"/>
                <a:gd name="connsiteX6" fmla="*/ 28575 w 533400"/>
                <a:gd name="connsiteY6" fmla="*/ 200025 h 485775"/>
                <a:gd name="connsiteX7" fmla="*/ 69056 w 533400"/>
                <a:gd name="connsiteY7" fmla="*/ 202407 h 485775"/>
                <a:gd name="connsiteX8" fmla="*/ 107156 w 533400"/>
                <a:gd name="connsiteY8" fmla="*/ 197644 h 485775"/>
                <a:gd name="connsiteX9" fmla="*/ 159543 w 533400"/>
                <a:gd name="connsiteY9" fmla="*/ 180975 h 485775"/>
                <a:gd name="connsiteX10" fmla="*/ 233362 w 533400"/>
                <a:gd name="connsiteY10" fmla="*/ 152400 h 485775"/>
                <a:gd name="connsiteX11" fmla="*/ 371475 w 533400"/>
                <a:gd name="connsiteY11" fmla="*/ 78582 h 485775"/>
                <a:gd name="connsiteX12" fmla="*/ 464343 w 533400"/>
                <a:gd name="connsiteY12" fmla="*/ 21432 h 485775"/>
                <a:gd name="connsiteX13" fmla="*/ 492918 w 533400"/>
                <a:gd name="connsiteY13" fmla="*/ 4763 h 485775"/>
                <a:gd name="connsiteX14" fmla="*/ 509587 w 533400"/>
                <a:gd name="connsiteY14" fmla="*/ 0 h 485775"/>
                <a:gd name="connsiteX15" fmla="*/ 521493 w 533400"/>
                <a:gd name="connsiteY15" fmla="*/ 0 h 485775"/>
                <a:gd name="connsiteX16" fmla="*/ 531018 w 533400"/>
                <a:gd name="connsiteY16" fmla="*/ 4763 h 485775"/>
                <a:gd name="connsiteX17" fmla="*/ 533400 w 533400"/>
                <a:gd name="connsiteY17" fmla="*/ 16669 h 485775"/>
                <a:gd name="connsiteX18" fmla="*/ 528637 w 533400"/>
                <a:gd name="connsiteY18" fmla="*/ 35719 h 485775"/>
                <a:gd name="connsiteX19" fmla="*/ 500062 w 533400"/>
                <a:gd name="connsiteY19" fmla="*/ 76200 h 485775"/>
                <a:gd name="connsiteX20" fmla="*/ 400050 w 533400"/>
                <a:gd name="connsiteY20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533400" h="485775">
                  <a:moveTo>
                    <a:pt x="400050" y="190500"/>
                  </a:moveTo>
                  <a:lnTo>
                    <a:pt x="338137" y="283369"/>
                  </a:lnTo>
                  <a:lnTo>
                    <a:pt x="321468" y="328613"/>
                  </a:lnTo>
                  <a:lnTo>
                    <a:pt x="307181" y="378619"/>
                  </a:lnTo>
                  <a:cubicBezTo>
                    <a:pt x="307975" y="414338"/>
                    <a:pt x="308768" y="450056"/>
                    <a:pt x="309562" y="485775"/>
                  </a:cubicBezTo>
                  <a:lnTo>
                    <a:pt x="0" y="207169"/>
                  </a:lnTo>
                  <a:lnTo>
                    <a:pt x="28575" y="200025"/>
                  </a:lnTo>
                  <a:lnTo>
                    <a:pt x="69056" y="202407"/>
                  </a:lnTo>
                  <a:lnTo>
                    <a:pt x="107156" y="197644"/>
                  </a:lnTo>
                  <a:lnTo>
                    <a:pt x="159543" y="180975"/>
                  </a:lnTo>
                  <a:lnTo>
                    <a:pt x="233362" y="152400"/>
                  </a:lnTo>
                  <a:lnTo>
                    <a:pt x="371475" y="78582"/>
                  </a:lnTo>
                  <a:lnTo>
                    <a:pt x="464343" y="21432"/>
                  </a:lnTo>
                  <a:lnTo>
                    <a:pt x="492918" y="4763"/>
                  </a:lnTo>
                  <a:lnTo>
                    <a:pt x="509587" y="0"/>
                  </a:lnTo>
                  <a:lnTo>
                    <a:pt x="521493" y="0"/>
                  </a:lnTo>
                  <a:lnTo>
                    <a:pt x="531018" y="4763"/>
                  </a:lnTo>
                  <a:lnTo>
                    <a:pt x="533400" y="16669"/>
                  </a:lnTo>
                  <a:lnTo>
                    <a:pt x="528637" y="35719"/>
                  </a:lnTo>
                  <a:lnTo>
                    <a:pt x="500062" y="76200"/>
                  </a:lnTo>
                  <a:lnTo>
                    <a:pt x="400050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3">
              <a:extLst>
                <a:ext uri="{FF2B5EF4-FFF2-40B4-BE49-F238E27FC236}">
                  <a16:creationId xmlns:a16="http://schemas.microsoft.com/office/drawing/2014/main" id="{25B83991-F3B8-4C57-A94A-00F08DD65020}"/>
                </a:ext>
              </a:extLst>
            </p:cNvPr>
            <p:cNvSpPr/>
            <p:nvPr/>
          </p:nvSpPr>
          <p:spPr>
            <a:xfrm>
              <a:off x="6354763" y="4371975"/>
              <a:ext cx="825500" cy="1090613"/>
            </a:xfrm>
            <a:custGeom>
              <a:avLst/>
              <a:gdLst>
                <a:gd name="connsiteX0" fmla="*/ 526257 w 823913"/>
                <a:gd name="connsiteY0" fmla="*/ 766763 h 1090613"/>
                <a:gd name="connsiteX1" fmla="*/ 459582 w 823913"/>
                <a:gd name="connsiteY1" fmla="*/ 628650 h 1090613"/>
                <a:gd name="connsiteX2" fmla="*/ 390525 w 823913"/>
                <a:gd name="connsiteY2" fmla="*/ 511969 h 1090613"/>
                <a:gd name="connsiteX3" fmla="*/ 302419 w 823913"/>
                <a:gd name="connsiteY3" fmla="*/ 390525 h 1090613"/>
                <a:gd name="connsiteX4" fmla="*/ 207169 w 823913"/>
                <a:gd name="connsiteY4" fmla="*/ 269081 h 1090613"/>
                <a:gd name="connsiteX5" fmla="*/ 114300 w 823913"/>
                <a:gd name="connsiteY5" fmla="*/ 164306 h 1090613"/>
                <a:gd name="connsiteX6" fmla="*/ 19050 w 823913"/>
                <a:gd name="connsiteY6" fmla="*/ 66675 h 1090613"/>
                <a:gd name="connsiteX7" fmla="*/ 2382 w 823913"/>
                <a:gd name="connsiteY7" fmla="*/ 45244 h 1090613"/>
                <a:gd name="connsiteX8" fmla="*/ 0 w 823913"/>
                <a:gd name="connsiteY8" fmla="*/ 21431 h 1090613"/>
                <a:gd name="connsiteX9" fmla="*/ 4763 w 823913"/>
                <a:gd name="connsiteY9" fmla="*/ 7144 h 1090613"/>
                <a:gd name="connsiteX10" fmla="*/ 16669 w 823913"/>
                <a:gd name="connsiteY10" fmla="*/ 0 h 1090613"/>
                <a:gd name="connsiteX11" fmla="*/ 40482 w 823913"/>
                <a:gd name="connsiteY11" fmla="*/ 0 h 1090613"/>
                <a:gd name="connsiteX12" fmla="*/ 80963 w 823913"/>
                <a:gd name="connsiteY12" fmla="*/ 28575 h 1090613"/>
                <a:gd name="connsiteX13" fmla="*/ 223838 w 823913"/>
                <a:gd name="connsiteY13" fmla="*/ 119063 h 1090613"/>
                <a:gd name="connsiteX14" fmla="*/ 369094 w 823913"/>
                <a:gd name="connsiteY14" fmla="*/ 223838 h 1090613"/>
                <a:gd name="connsiteX15" fmla="*/ 483394 w 823913"/>
                <a:gd name="connsiteY15" fmla="*/ 309563 h 1090613"/>
                <a:gd name="connsiteX16" fmla="*/ 590550 w 823913"/>
                <a:gd name="connsiteY16" fmla="*/ 397669 h 1090613"/>
                <a:gd name="connsiteX17" fmla="*/ 659607 w 823913"/>
                <a:gd name="connsiteY17" fmla="*/ 469106 h 1090613"/>
                <a:gd name="connsiteX18" fmla="*/ 719138 w 823913"/>
                <a:gd name="connsiteY18" fmla="*/ 545306 h 1090613"/>
                <a:gd name="connsiteX19" fmla="*/ 750094 w 823913"/>
                <a:gd name="connsiteY19" fmla="*/ 595313 h 1090613"/>
                <a:gd name="connsiteX20" fmla="*/ 785813 w 823913"/>
                <a:gd name="connsiteY20" fmla="*/ 676275 h 1090613"/>
                <a:gd name="connsiteX21" fmla="*/ 809625 w 823913"/>
                <a:gd name="connsiteY21" fmla="*/ 757238 h 1090613"/>
                <a:gd name="connsiteX22" fmla="*/ 821532 w 823913"/>
                <a:gd name="connsiteY22" fmla="*/ 857250 h 1090613"/>
                <a:gd name="connsiteX23" fmla="*/ 823913 w 823913"/>
                <a:gd name="connsiteY23" fmla="*/ 947738 h 1090613"/>
                <a:gd name="connsiteX24" fmla="*/ 819150 w 823913"/>
                <a:gd name="connsiteY24" fmla="*/ 997744 h 1090613"/>
                <a:gd name="connsiteX25" fmla="*/ 809625 w 823913"/>
                <a:gd name="connsiteY25" fmla="*/ 1031081 h 1090613"/>
                <a:gd name="connsiteX26" fmla="*/ 792957 w 823913"/>
                <a:gd name="connsiteY26" fmla="*/ 1059656 h 1090613"/>
                <a:gd name="connsiteX27" fmla="*/ 766763 w 823913"/>
                <a:gd name="connsiteY27" fmla="*/ 1083469 h 1090613"/>
                <a:gd name="connsiteX28" fmla="*/ 735807 w 823913"/>
                <a:gd name="connsiteY28" fmla="*/ 1090613 h 1090613"/>
                <a:gd name="connsiteX29" fmla="*/ 709613 w 823913"/>
                <a:gd name="connsiteY29" fmla="*/ 1090613 h 1090613"/>
                <a:gd name="connsiteX30" fmla="*/ 681038 w 823913"/>
                <a:gd name="connsiteY30" fmla="*/ 1083469 h 1090613"/>
                <a:gd name="connsiteX31" fmla="*/ 661988 w 823913"/>
                <a:gd name="connsiteY31" fmla="*/ 1069181 h 1090613"/>
                <a:gd name="connsiteX32" fmla="*/ 631032 w 823913"/>
                <a:gd name="connsiteY32" fmla="*/ 1035844 h 1090613"/>
                <a:gd name="connsiteX33" fmla="*/ 597694 w 823913"/>
                <a:gd name="connsiteY33" fmla="*/ 978694 h 1090613"/>
                <a:gd name="connsiteX34" fmla="*/ 566738 w 823913"/>
                <a:gd name="connsiteY34" fmla="*/ 897731 h 1090613"/>
                <a:gd name="connsiteX35" fmla="*/ 526257 w 823913"/>
                <a:gd name="connsiteY35" fmla="*/ 766763 h 1090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3913" h="1090613">
                  <a:moveTo>
                    <a:pt x="526257" y="766763"/>
                  </a:moveTo>
                  <a:lnTo>
                    <a:pt x="459582" y="628650"/>
                  </a:lnTo>
                  <a:lnTo>
                    <a:pt x="390525" y="511969"/>
                  </a:lnTo>
                  <a:lnTo>
                    <a:pt x="302419" y="390525"/>
                  </a:lnTo>
                  <a:lnTo>
                    <a:pt x="207169" y="269081"/>
                  </a:lnTo>
                  <a:lnTo>
                    <a:pt x="114300" y="164306"/>
                  </a:lnTo>
                  <a:lnTo>
                    <a:pt x="19050" y="66675"/>
                  </a:lnTo>
                  <a:lnTo>
                    <a:pt x="2382" y="45244"/>
                  </a:lnTo>
                  <a:lnTo>
                    <a:pt x="0" y="21431"/>
                  </a:lnTo>
                  <a:lnTo>
                    <a:pt x="4763" y="7144"/>
                  </a:lnTo>
                  <a:lnTo>
                    <a:pt x="16669" y="0"/>
                  </a:lnTo>
                  <a:lnTo>
                    <a:pt x="40482" y="0"/>
                  </a:lnTo>
                  <a:lnTo>
                    <a:pt x="80963" y="28575"/>
                  </a:lnTo>
                  <a:lnTo>
                    <a:pt x="223838" y="119063"/>
                  </a:lnTo>
                  <a:lnTo>
                    <a:pt x="369094" y="223838"/>
                  </a:lnTo>
                  <a:lnTo>
                    <a:pt x="483394" y="309563"/>
                  </a:lnTo>
                  <a:lnTo>
                    <a:pt x="590550" y="397669"/>
                  </a:lnTo>
                  <a:lnTo>
                    <a:pt x="659607" y="469106"/>
                  </a:lnTo>
                  <a:lnTo>
                    <a:pt x="719138" y="545306"/>
                  </a:lnTo>
                  <a:lnTo>
                    <a:pt x="750094" y="595313"/>
                  </a:lnTo>
                  <a:lnTo>
                    <a:pt x="785813" y="676275"/>
                  </a:lnTo>
                  <a:lnTo>
                    <a:pt x="809625" y="757238"/>
                  </a:lnTo>
                  <a:lnTo>
                    <a:pt x="821532" y="857250"/>
                  </a:lnTo>
                  <a:cubicBezTo>
                    <a:pt x="822326" y="887413"/>
                    <a:pt x="823119" y="917575"/>
                    <a:pt x="823913" y="947738"/>
                  </a:cubicBezTo>
                  <a:lnTo>
                    <a:pt x="819150" y="997744"/>
                  </a:lnTo>
                  <a:lnTo>
                    <a:pt x="809625" y="1031081"/>
                  </a:lnTo>
                  <a:lnTo>
                    <a:pt x="792957" y="1059656"/>
                  </a:lnTo>
                  <a:lnTo>
                    <a:pt x="766763" y="1083469"/>
                  </a:lnTo>
                  <a:lnTo>
                    <a:pt x="735807" y="1090613"/>
                  </a:lnTo>
                  <a:lnTo>
                    <a:pt x="709613" y="1090613"/>
                  </a:lnTo>
                  <a:lnTo>
                    <a:pt x="681038" y="1083469"/>
                  </a:lnTo>
                  <a:lnTo>
                    <a:pt x="661988" y="1069181"/>
                  </a:lnTo>
                  <a:lnTo>
                    <a:pt x="631032" y="1035844"/>
                  </a:lnTo>
                  <a:lnTo>
                    <a:pt x="597694" y="978694"/>
                  </a:lnTo>
                  <a:lnTo>
                    <a:pt x="566738" y="897731"/>
                  </a:lnTo>
                  <a:lnTo>
                    <a:pt x="526257" y="7667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16827BBC-8C64-4254-B132-42385A686973}"/>
              </a:ext>
            </a:extLst>
          </p:cNvPr>
          <p:cNvSpPr/>
          <p:nvPr/>
        </p:nvSpPr>
        <p:spPr>
          <a:xfrm>
            <a:off x="4533900" y="1662113"/>
            <a:ext cx="588963" cy="823912"/>
          </a:xfrm>
          <a:custGeom>
            <a:avLst/>
            <a:gdLst>
              <a:gd name="connsiteX0" fmla="*/ 523875 w 588169"/>
              <a:gd name="connsiteY0" fmla="*/ 578643 h 823912"/>
              <a:gd name="connsiteX1" fmla="*/ 528638 w 588169"/>
              <a:gd name="connsiteY1" fmla="*/ 771525 h 823912"/>
              <a:gd name="connsiteX2" fmla="*/ 233363 w 588169"/>
              <a:gd name="connsiteY2" fmla="*/ 823912 h 823912"/>
              <a:gd name="connsiteX3" fmla="*/ 235744 w 588169"/>
              <a:gd name="connsiteY3" fmla="*/ 700087 h 823912"/>
              <a:gd name="connsiteX4" fmla="*/ 235744 w 588169"/>
              <a:gd name="connsiteY4" fmla="*/ 516731 h 823912"/>
              <a:gd name="connsiteX5" fmla="*/ 233363 w 588169"/>
              <a:gd name="connsiteY5" fmla="*/ 400050 h 823912"/>
              <a:gd name="connsiteX6" fmla="*/ 233363 w 588169"/>
              <a:gd name="connsiteY6" fmla="*/ 335756 h 823912"/>
              <a:gd name="connsiteX7" fmla="*/ 228600 w 588169"/>
              <a:gd name="connsiteY7" fmla="*/ 297656 h 823912"/>
              <a:gd name="connsiteX8" fmla="*/ 209550 w 588169"/>
              <a:gd name="connsiteY8" fmla="*/ 235743 h 823912"/>
              <a:gd name="connsiteX9" fmla="*/ 185738 w 588169"/>
              <a:gd name="connsiteY9" fmla="*/ 195262 h 823912"/>
              <a:gd name="connsiteX10" fmla="*/ 157163 w 588169"/>
              <a:gd name="connsiteY10" fmla="*/ 164306 h 823912"/>
              <a:gd name="connsiteX11" fmla="*/ 128588 w 588169"/>
              <a:gd name="connsiteY11" fmla="*/ 142875 h 823912"/>
              <a:gd name="connsiteX12" fmla="*/ 92869 w 588169"/>
              <a:gd name="connsiteY12" fmla="*/ 123825 h 823912"/>
              <a:gd name="connsiteX13" fmla="*/ 64294 w 588169"/>
              <a:gd name="connsiteY13" fmla="*/ 109537 h 823912"/>
              <a:gd name="connsiteX14" fmla="*/ 40481 w 588169"/>
              <a:gd name="connsiteY14" fmla="*/ 95250 h 823912"/>
              <a:gd name="connsiteX15" fmla="*/ 14288 w 588169"/>
              <a:gd name="connsiteY15" fmla="*/ 73818 h 823912"/>
              <a:gd name="connsiteX16" fmla="*/ 4763 w 588169"/>
              <a:gd name="connsiteY16" fmla="*/ 59531 h 823912"/>
              <a:gd name="connsiteX17" fmla="*/ 0 w 588169"/>
              <a:gd name="connsiteY17" fmla="*/ 40481 h 823912"/>
              <a:gd name="connsiteX18" fmla="*/ 2381 w 588169"/>
              <a:gd name="connsiteY18" fmla="*/ 26193 h 823912"/>
              <a:gd name="connsiteX19" fmla="*/ 21431 w 588169"/>
              <a:gd name="connsiteY19" fmla="*/ 11906 h 823912"/>
              <a:gd name="connsiteX20" fmla="*/ 69056 w 588169"/>
              <a:gd name="connsiteY20" fmla="*/ 2381 h 823912"/>
              <a:gd name="connsiteX21" fmla="*/ 121444 w 588169"/>
              <a:gd name="connsiteY21" fmla="*/ 0 h 823912"/>
              <a:gd name="connsiteX22" fmla="*/ 180975 w 588169"/>
              <a:gd name="connsiteY22" fmla="*/ 14287 h 823912"/>
              <a:gd name="connsiteX23" fmla="*/ 288131 w 588169"/>
              <a:gd name="connsiteY23" fmla="*/ 47625 h 823912"/>
              <a:gd name="connsiteX24" fmla="*/ 366713 w 588169"/>
              <a:gd name="connsiteY24" fmla="*/ 76200 h 823912"/>
              <a:gd name="connsiteX25" fmla="*/ 452438 w 588169"/>
              <a:gd name="connsiteY25" fmla="*/ 109537 h 823912"/>
              <a:gd name="connsiteX26" fmla="*/ 504825 w 588169"/>
              <a:gd name="connsiteY26" fmla="*/ 133350 h 823912"/>
              <a:gd name="connsiteX27" fmla="*/ 533400 w 588169"/>
              <a:gd name="connsiteY27" fmla="*/ 154781 h 823912"/>
              <a:gd name="connsiteX28" fmla="*/ 557213 w 588169"/>
              <a:gd name="connsiteY28" fmla="*/ 178593 h 823912"/>
              <a:gd name="connsiteX29" fmla="*/ 581025 w 588169"/>
              <a:gd name="connsiteY29" fmla="*/ 204787 h 823912"/>
              <a:gd name="connsiteX30" fmla="*/ 588169 w 588169"/>
              <a:gd name="connsiteY30" fmla="*/ 226218 h 823912"/>
              <a:gd name="connsiteX31" fmla="*/ 585788 w 588169"/>
              <a:gd name="connsiteY31" fmla="*/ 252412 h 823912"/>
              <a:gd name="connsiteX32" fmla="*/ 569119 w 588169"/>
              <a:gd name="connsiteY32" fmla="*/ 288131 h 823912"/>
              <a:gd name="connsiteX33" fmla="*/ 547688 w 588169"/>
              <a:gd name="connsiteY33" fmla="*/ 328612 h 823912"/>
              <a:gd name="connsiteX34" fmla="*/ 533400 w 588169"/>
              <a:gd name="connsiteY34" fmla="*/ 381000 h 823912"/>
              <a:gd name="connsiteX35" fmla="*/ 526256 w 588169"/>
              <a:gd name="connsiteY35" fmla="*/ 440531 h 823912"/>
              <a:gd name="connsiteX36" fmla="*/ 523875 w 588169"/>
              <a:gd name="connsiteY36" fmla="*/ 578643 h 8239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88169" h="823912">
                <a:moveTo>
                  <a:pt x="523875" y="578643"/>
                </a:moveTo>
                <a:lnTo>
                  <a:pt x="528638" y="771525"/>
                </a:lnTo>
                <a:lnTo>
                  <a:pt x="233363" y="823912"/>
                </a:lnTo>
                <a:cubicBezTo>
                  <a:pt x="234157" y="782637"/>
                  <a:pt x="234950" y="741362"/>
                  <a:pt x="235744" y="700087"/>
                </a:cubicBezTo>
                <a:lnTo>
                  <a:pt x="235744" y="516731"/>
                </a:lnTo>
                <a:cubicBezTo>
                  <a:pt x="234950" y="477837"/>
                  <a:pt x="234157" y="438944"/>
                  <a:pt x="233363" y="400050"/>
                </a:cubicBezTo>
                <a:lnTo>
                  <a:pt x="233363" y="335756"/>
                </a:lnTo>
                <a:lnTo>
                  <a:pt x="228600" y="297656"/>
                </a:lnTo>
                <a:lnTo>
                  <a:pt x="209550" y="235743"/>
                </a:lnTo>
                <a:lnTo>
                  <a:pt x="185738" y="195262"/>
                </a:lnTo>
                <a:lnTo>
                  <a:pt x="157163" y="164306"/>
                </a:lnTo>
                <a:lnTo>
                  <a:pt x="128588" y="142875"/>
                </a:lnTo>
                <a:lnTo>
                  <a:pt x="92869" y="123825"/>
                </a:lnTo>
                <a:lnTo>
                  <a:pt x="64294" y="109537"/>
                </a:lnTo>
                <a:lnTo>
                  <a:pt x="40481" y="95250"/>
                </a:lnTo>
                <a:lnTo>
                  <a:pt x="14288" y="73818"/>
                </a:lnTo>
                <a:lnTo>
                  <a:pt x="4763" y="59531"/>
                </a:lnTo>
                <a:lnTo>
                  <a:pt x="0" y="40481"/>
                </a:lnTo>
                <a:lnTo>
                  <a:pt x="2381" y="26193"/>
                </a:lnTo>
                <a:lnTo>
                  <a:pt x="21431" y="11906"/>
                </a:lnTo>
                <a:lnTo>
                  <a:pt x="69056" y="2381"/>
                </a:lnTo>
                <a:lnTo>
                  <a:pt x="121444" y="0"/>
                </a:lnTo>
                <a:lnTo>
                  <a:pt x="180975" y="14287"/>
                </a:lnTo>
                <a:lnTo>
                  <a:pt x="288131" y="47625"/>
                </a:lnTo>
                <a:lnTo>
                  <a:pt x="366713" y="76200"/>
                </a:lnTo>
                <a:lnTo>
                  <a:pt x="452438" y="109537"/>
                </a:lnTo>
                <a:lnTo>
                  <a:pt x="504825" y="133350"/>
                </a:lnTo>
                <a:lnTo>
                  <a:pt x="533400" y="154781"/>
                </a:lnTo>
                <a:lnTo>
                  <a:pt x="557213" y="178593"/>
                </a:lnTo>
                <a:lnTo>
                  <a:pt x="581025" y="204787"/>
                </a:lnTo>
                <a:lnTo>
                  <a:pt x="588169" y="226218"/>
                </a:lnTo>
                <a:lnTo>
                  <a:pt x="585788" y="252412"/>
                </a:lnTo>
                <a:lnTo>
                  <a:pt x="569119" y="288131"/>
                </a:lnTo>
                <a:lnTo>
                  <a:pt x="547688" y="328612"/>
                </a:lnTo>
                <a:lnTo>
                  <a:pt x="533400" y="381000"/>
                </a:lnTo>
                <a:lnTo>
                  <a:pt x="526256" y="440531"/>
                </a:lnTo>
                <a:cubicBezTo>
                  <a:pt x="525462" y="490537"/>
                  <a:pt x="524669" y="540544"/>
                  <a:pt x="523875" y="578643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F89B40F-0CF3-451A-8C4A-DE6B4ED49B5F}"/>
              </a:ext>
            </a:extLst>
          </p:cNvPr>
          <p:cNvSpPr/>
          <p:nvPr/>
        </p:nvSpPr>
        <p:spPr>
          <a:xfrm>
            <a:off x="2814638" y="2362200"/>
            <a:ext cx="490537" cy="1171575"/>
          </a:xfrm>
          <a:custGeom>
            <a:avLst/>
            <a:gdLst>
              <a:gd name="connsiteX0" fmla="*/ 395287 w 490537"/>
              <a:gd name="connsiteY0" fmla="*/ 673894 h 1171575"/>
              <a:gd name="connsiteX1" fmla="*/ 350043 w 490537"/>
              <a:gd name="connsiteY1" fmla="*/ 847725 h 1171575"/>
              <a:gd name="connsiteX2" fmla="*/ 309562 w 490537"/>
              <a:gd name="connsiteY2" fmla="*/ 978694 h 1171575"/>
              <a:gd name="connsiteX3" fmla="*/ 266700 w 490537"/>
              <a:gd name="connsiteY3" fmla="*/ 1090613 h 1171575"/>
              <a:gd name="connsiteX4" fmla="*/ 247650 w 490537"/>
              <a:gd name="connsiteY4" fmla="*/ 1128713 h 1171575"/>
              <a:gd name="connsiteX5" fmla="*/ 223837 w 490537"/>
              <a:gd name="connsiteY5" fmla="*/ 1154906 h 1171575"/>
              <a:gd name="connsiteX6" fmla="*/ 202406 w 490537"/>
              <a:gd name="connsiteY6" fmla="*/ 1166813 h 1171575"/>
              <a:gd name="connsiteX7" fmla="*/ 185737 w 490537"/>
              <a:gd name="connsiteY7" fmla="*/ 1171575 h 1171575"/>
              <a:gd name="connsiteX8" fmla="*/ 164306 w 490537"/>
              <a:gd name="connsiteY8" fmla="*/ 1169194 h 1171575"/>
              <a:gd name="connsiteX9" fmla="*/ 138112 w 490537"/>
              <a:gd name="connsiteY9" fmla="*/ 1154906 h 1171575"/>
              <a:gd name="connsiteX10" fmla="*/ 114300 w 490537"/>
              <a:gd name="connsiteY10" fmla="*/ 1135856 h 1171575"/>
              <a:gd name="connsiteX11" fmla="*/ 97631 w 490537"/>
              <a:gd name="connsiteY11" fmla="*/ 1109663 h 1171575"/>
              <a:gd name="connsiteX12" fmla="*/ 83343 w 490537"/>
              <a:gd name="connsiteY12" fmla="*/ 1083469 h 1171575"/>
              <a:gd name="connsiteX13" fmla="*/ 52387 w 490537"/>
              <a:gd name="connsiteY13" fmla="*/ 1026319 h 1171575"/>
              <a:gd name="connsiteX14" fmla="*/ 26193 w 490537"/>
              <a:gd name="connsiteY14" fmla="*/ 969169 h 1171575"/>
              <a:gd name="connsiteX15" fmla="*/ 11906 w 490537"/>
              <a:gd name="connsiteY15" fmla="*/ 926306 h 1171575"/>
              <a:gd name="connsiteX16" fmla="*/ 2381 w 490537"/>
              <a:gd name="connsiteY16" fmla="*/ 883444 h 1171575"/>
              <a:gd name="connsiteX17" fmla="*/ 0 w 490537"/>
              <a:gd name="connsiteY17" fmla="*/ 857250 h 1171575"/>
              <a:gd name="connsiteX18" fmla="*/ 2381 w 490537"/>
              <a:gd name="connsiteY18" fmla="*/ 835819 h 1171575"/>
              <a:gd name="connsiteX19" fmla="*/ 4762 w 490537"/>
              <a:gd name="connsiteY19" fmla="*/ 819150 h 1171575"/>
              <a:gd name="connsiteX20" fmla="*/ 14287 w 490537"/>
              <a:gd name="connsiteY20" fmla="*/ 807244 h 1171575"/>
              <a:gd name="connsiteX21" fmla="*/ 28575 w 490537"/>
              <a:gd name="connsiteY21" fmla="*/ 797719 h 1171575"/>
              <a:gd name="connsiteX22" fmla="*/ 78581 w 490537"/>
              <a:gd name="connsiteY22" fmla="*/ 721519 h 1171575"/>
              <a:gd name="connsiteX23" fmla="*/ 142875 w 490537"/>
              <a:gd name="connsiteY23" fmla="*/ 619125 h 1171575"/>
              <a:gd name="connsiteX24" fmla="*/ 176212 w 490537"/>
              <a:gd name="connsiteY24" fmla="*/ 554831 h 1171575"/>
              <a:gd name="connsiteX25" fmla="*/ 216693 w 490537"/>
              <a:gd name="connsiteY25" fmla="*/ 464344 h 1171575"/>
              <a:gd name="connsiteX26" fmla="*/ 230981 w 490537"/>
              <a:gd name="connsiteY26" fmla="*/ 416719 h 1171575"/>
              <a:gd name="connsiteX27" fmla="*/ 250031 w 490537"/>
              <a:gd name="connsiteY27" fmla="*/ 357188 h 1171575"/>
              <a:gd name="connsiteX28" fmla="*/ 261937 w 490537"/>
              <a:gd name="connsiteY28" fmla="*/ 300038 h 1171575"/>
              <a:gd name="connsiteX29" fmla="*/ 269081 w 490537"/>
              <a:gd name="connsiteY29" fmla="*/ 242888 h 1171575"/>
              <a:gd name="connsiteX30" fmla="*/ 269081 w 490537"/>
              <a:gd name="connsiteY30" fmla="*/ 180975 h 1171575"/>
              <a:gd name="connsiteX31" fmla="*/ 266700 w 490537"/>
              <a:gd name="connsiteY31" fmla="*/ 135731 h 1171575"/>
              <a:gd name="connsiteX32" fmla="*/ 257175 w 490537"/>
              <a:gd name="connsiteY32" fmla="*/ 95250 h 1171575"/>
              <a:gd name="connsiteX33" fmla="*/ 247650 w 490537"/>
              <a:gd name="connsiteY33" fmla="*/ 59531 h 1171575"/>
              <a:gd name="connsiteX34" fmla="*/ 242887 w 490537"/>
              <a:gd name="connsiteY34" fmla="*/ 28575 h 1171575"/>
              <a:gd name="connsiteX35" fmla="*/ 247650 w 490537"/>
              <a:gd name="connsiteY35" fmla="*/ 7144 h 1171575"/>
              <a:gd name="connsiteX36" fmla="*/ 264318 w 490537"/>
              <a:gd name="connsiteY36" fmla="*/ 0 h 1171575"/>
              <a:gd name="connsiteX37" fmla="*/ 283368 w 490537"/>
              <a:gd name="connsiteY37" fmla="*/ 2381 h 1171575"/>
              <a:gd name="connsiteX38" fmla="*/ 307181 w 490537"/>
              <a:gd name="connsiteY38" fmla="*/ 11906 h 1171575"/>
              <a:gd name="connsiteX39" fmla="*/ 330993 w 490537"/>
              <a:gd name="connsiteY39" fmla="*/ 28575 h 1171575"/>
              <a:gd name="connsiteX40" fmla="*/ 347662 w 490537"/>
              <a:gd name="connsiteY40" fmla="*/ 40481 h 1171575"/>
              <a:gd name="connsiteX41" fmla="*/ 388143 w 490537"/>
              <a:gd name="connsiteY41" fmla="*/ 90488 h 1171575"/>
              <a:gd name="connsiteX42" fmla="*/ 435768 w 490537"/>
              <a:gd name="connsiteY42" fmla="*/ 152400 h 1171575"/>
              <a:gd name="connsiteX43" fmla="*/ 469106 w 490537"/>
              <a:gd name="connsiteY43" fmla="*/ 204788 h 1171575"/>
              <a:gd name="connsiteX44" fmla="*/ 490537 w 490537"/>
              <a:gd name="connsiteY44" fmla="*/ 242888 h 1171575"/>
              <a:gd name="connsiteX45" fmla="*/ 459581 w 490537"/>
              <a:gd name="connsiteY45" fmla="*/ 352425 h 1171575"/>
              <a:gd name="connsiteX46" fmla="*/ 438150 w 490537"/>
              <a:gd name="connsiteY46" fmla="*/ 485775 h 1171575"/>
              <a:gd name="connsiteX47" fmla="*/ 395287 w 490537"/>
              <a:gd name="connsiteY47" fmla="*/ 673894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90537" h="1171575">
                <a:moveTo>
                  <a:pt x="395287" y="673894"/>
                </a:moveTo>
                <a:lnTo>
                  <a:pt x="350043" y="847725"/>
                </a:lnTo>
                <a:lnTo>
                  <a:pt x="309562" y="978694"/>
                </a:lnTo>
                <a:lnTo>
                  <a:pt x="266700" y="1090613"/>
                </a:lnTo>
                <a:lnTo>
                  <a:pt x="247650" y="1128713"/>
                </a:lnTo>
                <a:lnTo>
                  <a:pt x="223837" y="1154906"/>
                </a:lnTo>
                <a:lnTo>
                  <a:pt x="202406" y="1166813"/>
                </a:lnTo>
                <a:lnTo>
                  <a:pt x="185737" y="1171575"/>
                </a:lnTo>
                <a:lnTo>
                  <a:pt x="164306" y="1169194"/>
                </a:lnTo>
                <a:lnTo>
                  <a:pt x="138112" y="1154906"/>
                </a:lnTo>
                <a:lnTo>
                  <a:pt x="114300" y="1135856"/>
                </a:lnTo>
                <a:lnTo>
                  <a:pt x="97631" y="1109663"/>
                </a:lnTo>
                <a:lnTo>
                  <a:pt x="83343" y="1083469"/>
                </a:lnTo>
                <a:lnTo>
                  <a:pt x="52387" y="1026319"/>
                </a:lnTo>
                <a:lnTo>
                  <a:pt x="26193" y="969169"/>
                </a:lnTo>
                <a:lnTo>
                  <a:pt x="11906" y="926306"/>
                </a:lnTo>
                <a:lnTo>
                  <a:pt x="2381" y="883444"/>
                </a:lnTo>
                <a:lnTo>
                  <a:pt x="0" y="857250"/>
                </a:lnTo>
                <a:lnTo>
                  <a:pt x="2381" y="835819"/>
                </a:lnTo>
                <a:lnTo>
                  <a:pt x="4762" y="819150"/>
                </a:lnTo>
                <a:lnTo>
                  <a:pt x="14287" y="807244"/>
                </a:lnTo>
                <a:lnTo>
                  <a:pt x="28575" y="797719"/>
                </a:lnTo>
                <a:lnTo>
                  <a:pt x="78581" y="721519"/>
                </a:lnTo>
                <a:lnTo>
                  <a:pt x="142875" y="619125"/>
                </a:lnTo>
                <a:lnTo>
                  <a:pt x="176212" y="554831"/>
                </a:lnTo>
                <a:lnTo>
                  <a:pt x="216693" y="464344"/>
                </a:lnTo>
                <a:lnTo>
                  <a:pt x="230981" y="416719"/>
                </a:lnTo>
                <a:lnTo>
                  <a:pt x="250031" y="357188"/>
                </a:lnTo>
                <a:lnTo>
                  <a:pt x="261937" y="300038"/>
                </a:lnTo>
                <a:lnTo>
                  <a:pt x="269081" y="242888"/>
                </a:lnTo>
                <a:lnTo>
                  <a:pt x="269081" y="180975"/>
                </a:lnTo>
                <a:lnTo>
                  <a:pt x="266700" y="135731"/>
                </a:lnTo>
                <a:lnTo>
                  <a:pt x="257175" y="95250"/>
                </a:lnTo>
                <a:lnTo>
                  <a:pt x="247650" y="59531"/>
                </a:lnTo>
                <a:lnTo>
                  <a:pt x="242887" y="28575"/>
                </a:lnTo>
                <a:lnTo>
                  <a:pt x="247650" y="7144"/>
                </a:lnTo>
                <a:lnTo>
                  <a:pt x="264318" y="0"/>
                </a:lnTo>
                <a:lnTo>
                  <a:pt x="283368" y="2381"/>
                </a:lnTo>
                <a:lnTo>
                  <a:pt x="307181" y="11906"/>
                </a:lnTo>
                <a:lnTo>
                  <a:pt x="330993" y="28575"/>
                </a:lnTo>
                <a:lnTo>
                  <a:pt x="347662" y="40481"/>
                </a:lnTo>
                <a:lnTo>
                  <a:pt x="388143" y="90488"/>
                </a:lnTo>
                <a:lnTo>
                  <a:pt x="435768" y="152400"/>
                </a:lnTo>
                <a:lnTo>
                  <a:pt x="469106" y="204788"/>
                </a:lnTo>
                <a:lnTo>
                  <a:pt x="490537" y="242888"/>
                </a:lnTo>
                <a:lnTo>
                  <a:pt x="459581" y="352425"/>
                </a:lnTo>
                <a:lnTo>
                  <a:pt x="438150" y="485775"/>
                </a:lnTo>
                <a:lnTo>
                  <a:pt x="395287" y="6738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7101D031-8A47-4675-AF2F-2BF5C028E2BE}"/>
              </a:ext>
            </a:extLst>
          </p:cNvPr>
          <p:cNvSpPr/>
          <p:nvPr/>
        </p:nvSpPr>
        <p:spPr>
          <a:xfrm>
            <a:off x="2841625" y="3638550"/>
            <a:ext cx="1549400" cy="1949450"/>
          </a:xfrm>
          <a:custGeom>
            <a:avLst/>
            <a:gdLst>
              <a:gd name="connsiteX0" fmla="*/ 1123950 w 1549400"/>
              <a:gd name="connsiteY0" fmla="*/ 981075 h 1949450"/>
              <a:gd name="connsiteX1" fmla="*/ 936625 w 1549400"/>
              <a:gd name="connsiteY1" fmla="*/ 1206500 h 1949450"/>
              <a:gd name="connsiteX2" fmla="*/ 777875 w 1549400"/>
              <a:gd name="connsiteY2" fmla="*/ 1381125 h 1949450"/>
              <a:gd name="connsiteX3" fmla="*/ 644525 w 1549400"/>
              <a:gd name="connsiteY3" fmla="*/ 1514475 h 1949450"/>
              <a:gd name="connsiteX4" fmla="*/ 479425 w 1549400"/>
              <a:gd name="connsiteY4" fmla="*/ 1660525 h 1949450"/>
              <a:gd name="connsiteX5" fmla="*/ 346075 w 1549400"/>
              <a:gd name="connsiteY5" fmla="*/ 1765300 h 1949450"/>
              <a:gd name="connsiteX6" fmla="*/ 228600 w 1549400"/>
              <a:gd name="connsiteY6" fmla="*/ 1844675 h 1949450"/>
              <a:gd name="connsiteX7" fmla="*/ 133350 w 1549400"/>
              <a:gd name="connsiteY7" fmla="*/ 1905000 h 1949450"/>
              <a:gd name="connsiteX8" fmla="*/ 60325 w 1549400"/>
              <a:gd name="connsiteY8" fmla="*/ 1943100 h 1949450"/>
              <a:gd name="connsiteX9" fmla="*/ 41275 w 1549400"/>
              <a:gd name="connsiteY9" fmla="*/ 1949450 h 1949450"/>
              <a:gd name="connsiteX10" fmla="*/ 25400 w 1549400"/>
              <a:gd name="connsiteY10" fmla="*/ 1949450 h 1949450"/>
              <a:gd name="connsiteX11" fmla="*/ 6350 w 1549400"/>
              <a:gd name="connsiteY11" fmla="*/ 1939925 h 1949450"/>
              <a:gd name="connsiteX12" fmla="*/ 0 w 1549400"/>
              <a:gd name="connsiteY12" fmla="*/ 1930400 h 1949450"/>
              <a:gd name="connsiteX13" fmla="*/ 12700 w 1549400"/>
              <a:gd name="connsiteY13" fmla="*/ 1905000 h 1949450"/>
              <a:gd name="connsiteX14" fmla="*/ 60325 w 1549400"/>
              <a:gd name="connsiteY14" fmla="*/ 1860550 h 1949450"/>
              <a:gd name="connsiteX15" fmla="*/ 200025 w 1549400"/>
              <a:gd name="connsiteY15" fmla="*/ 1739900 h 1949450"/>
              <a:gd name="connsiteX16" fmla="*/ 307975 w 1549400"/>
              <a:gd name="connsiteY16" fmla="*/ 1628775 h 1949450"/>
              <a:gd name="connsiteX17" fmla="*/ 450850 w 1549400"/>
              <a:gd name="connsiteY17" fmla="*/ 1482725 h 1949450"/>
              <a:gd name="connsiteX18" fmla="*/ 552450 w 1549400"/>
              <a:gd name="connsiteY18" fmla="*/ 1371600 h 1949450"/>
              <a:gd name="connsiteX19" fmla="*/ 638175 w 1549400"/>
              <a:gd name="connsiteY19" fmla="*/ 1266825 h 1949450"/>
              <a:gd name="connsiteX20" fmla="*/ 720725 w 1549400"/>
              <a:gd name="connsiteY20" fmla="*/ 1165225 h 1949450"/>
              <a:gd name="connsiteX21" fmla="*/ 793750 w 1549400"/>
              <a:gd name="connsiteY21" fmla="*/ 1060450 h 1949450"/>
              <a:gd name="connsiteX22" fmla="*/ 898525 w 1549400"/>
              <a:gd name="connsiteY22" fmla="*/ 904875 h 1949450"/>
              <a:gd name="connsiteX23" fmla="*/ 984250 w 1549400"/>
              <a:gd name="connsiteY23" fmla="*/ 762000 h 1949450"/>
              <a:gd name="connsiteX24" fmla="*/ 1044575 w 1549400"/>
              <a:gd name="connsiteY24" fmla="*/ 647700 h 1949450"/>
              <a:gd name="connsiteX25" fmla="*/ 1098550 w 1549400"/>
              <a:gd name="connsiteY25" fmla="*/ 536575 h 1949450"/>
              <a:gd name="connsiteX26" fmla="*/ 1149350 w 1549400"/>
              <a:gd name="connsiteY26" fmla="*/ 419100 h 1949450"/>
              <a:gd name="connsiteX27" fmla="*/ 1187450 w 1549400"/>
              <a:gd name="connsiteY27" fmla="*/ 314325 h 1949450"/>
              <a:gd name="connsiteX28" fmla="*/ 1190625 w 1549400"/>
              <a:gd name="connsiteY28" fmla="*/ 266700 h 1949450"/>
              <a:gd name="connsiteX29" fmla="*/ 1184275 w 1549400"/>
              <a:gd name="connsiteY29" fmla="*/ 222250 h 1949450"/>
              <a:gd name="connsiteX30" fmla="*/ 1168400 w 1549400"/>
              <a:gd name="connsiteY30" fmla="*/ 161925 h 1949450"/>
              <a:gd name="connsiteX31" fmla="*/ 1143000 w 1549400"/>
              <a:gd name="connsiteY31" fmla="*/ 98425 h 1949450"/>
              <a:gd name="connsiteX32" fmla="*/ 1117600 w 1549400"/>
              <a:gd name="connsiteY32" fmla="*/ 57150 h 1949450"/>
              <a:gd name="connsiteX33" fmla="*/ 1104900 w 1549400"/>
              <a:gd name="connsiteY33" fmla="*/ 31750 h 1949450"/>
              <a:gd name="connsiteX34" fmla="*/ 1104900 w 1549400"/>
              <a:gd name="connsiteY34" fmla="*/ 15875 h 1949450"/>
              <a:gd name="connsiteX35" fmla="*/ 1108075 w 1549400"/>
              <a:gd name="connsiteY35" fmla="*/ 6350 h 1949450"/>
              <a:gd name="connsiteX36" fmla="*/ 1117600 w 1549400"/>
              <a:gd name="connsiteY36" fmla="*/ 0 h 1949450"/>
              <a:gd name="connsiteX37" fmla="*/ 1136650 w 1549400"/>
              <a:gd name="connsiteY37" fmla="*/ 0 h 1949450"/>
              <a:gd name="connsiteX38" fmla="*/ 1184275 w 1549400"/>
              <a:gd name="connsiteY38" fmla="*/ 9525 h 1949450"/>
              <a:gd name="connsiteX39" fmla="*/ 1241425 w 1549400"/>
              <a:gd name="connsiteY39" fmla="*/ 41275 h 1949450"/>
              <a:gd name="connsiteX40" fmla="*/ 1301750 w 1549400"/>
              <a:gd name="connsiteY40" fmla="*/ 79375 h 1949450"/>
              <a:gd name="connsiteX41" fmla="*/ 1346200 w 1549400"/>
              <a:gd name="connsiteY41" fmla="*/ 111125 h 1949450"/>
              <a:gd name="connsiteX42" fmla="*/ 1393825 w 1549400"/>
              <a:gd name="connsiteY42" fmla="*/ 155575 h 1949450"/>
              <a:gd name="connsiteX43" fmla="*/ 1428750 w 1549400"/>
              <a:gd name="connsiteY43" fmla="*/ 187325 h 1949450"/>
              <a:gd name="connsiteX44" fmla="*/ 1466850 w 1549400"/>
              <a:gd name="connsiteY44" fmla="*/ 234950 h 1949450"/>
              <a:gd name="connsiteX45" fmla="*/ 1498600 w 1549400"/>
              <a:gd name="connsiteY45" fmla="*/ 285750 h 1949450"/>
              <a:gd name="connsiteX46" fmla="*/ 1527175 w 1549400"/>
              <a:gd name="connsiteY46" fmla="*/ 333375 h 1949450"/>
              <a:gd name="connsiteX47" fmla="*/ 1543050 w 1549400"/>
              <a:gd name="connsiteY47" fmla="*/ 355600 h 1949450"/>
              <a:gd name="connsiteX48" fmla="*/ 1549400 w 1549400"/>
              <a:gd name="connsiteY48" fmla="*/ 377825 h 1949450"/>
              <a:gd name="connsiteX49" fmla="*/ 1546225 w 1549400"/>
              <a:gd name="connsiteY49" fmla="*/ 403225 h 1949450"/>
              <a:gd name="connsiteX50" fmla="*/ 1536700 w 1549400"/>
              <a:gd name="connsiteY50" fmla="*/ 438150 h 1949450"/>
              <a:gd name="connsiteX51" fmla="*/ 1520825 w 1549400"/>
              <a:gd name="connsiteY51" fmla="*/ 463550 h 1949450"/>
              <a:gd name="connsiteX52" fmla="*/ 1482725 w 1549400"/>
              <a:gd name="connsiteY52" fmla="*/ 501650 h 1949450"/>
              <a:gd name="connsiteX53" fmla="*/ 1422400 w 1549400"/>
              <a:gd name="connsiteY53" fmla="*/ 587375 h 1949450"/>
              <a:gd name="connsiteX54" fmla="*/ 1314450 w 1549400"/>
              <a:gd name="connsiteY54" fmla="*/ 736600 h 1949450"/>
              <a:gd name="connsiteX55" fmla="*/ 1231900 w 1549400"/>
              <a:gd name="connsiteY55" fmla="*/ 847725 h 1949450"/>
              <a:gd name="connsiteX56" fmla="*/ 1123950 w 1549400"/>
              <a:gd name="connsiteY56" fmla="*/ 981075 h 1949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49400" h="1949450">
                <a:moveTo>
                  <a:pt x="1123950" y="981075"/>
                </a:moveTo>
                <a:lnTo>
                  <a:pt x="936625" y="1206500"/>
                </a:lnTo>
                <a:lnTo>
                  <a:pt x="777875" y="1381125"/>
                </a:lnTo>
                <a:lnTo>
                  <a:pt x="644525" y="1514475"/>
                </a:lnTo>
                <a:lnTo>
                  <a:pt x="479425" y="1660525"/>
                </a:lnTo>
                <a:lnTo>
                  <a:pt x="346075" y="1765300"/>
                </a:lnTo>
                <a:lnTo>
                  <a:pt x="228600" y="1844675"/>
                </a:lnTo>
                <a:lnTo>
                  <a:pt x="133350" y="1905000"/>
                </a:lnTo>
                <a:lnTo>
                  <a:pt x="60325" y="1943100"/>
                </a:lnTo>
                <a:lnTo>
                  <a:pt x="41275" y="1949450"/>
                </a:lnTo>
                <a:lnTo>
                  <a:pt x="25400" y="1949450"/>
                </a:lnTo>
                <a:lnTo>
                  <a:pt x="6350" y="1939925"/>
                </a:lnTo>
                <a:lnTo>
                  <a:pt x="0" y="1930400"/>
                </a:lnTo>
                <a:lnTo>
                  <a:pt x="12700" y="1905000"/>
                </a:lnTo>
                <a:lnTo>
                  <a:pt x="60325" y="1860550"/>
                </a:lnTo>
                <a:lnTo>
                  <a:pt x="200025" y="1739900"/>
                </a:lnTo>
                <a:lnTo>
                  <a:pt x="307975" y="1628775"/>
                </a:lnTo>
                <a:lnTo>
                  <a:pt x="450850" y="1482725"/>
                </a:lnTo>
                <a:lnTo>
                  <a:pt x="552450" y="1371600"/>
                </a:lnTo>
                <a:lnTo>
                  <a:pt x="638175" y="1266825"/>
                </a:lnTo>
                <a:lnTo>
                  <a:pt x="720725" y="1165225"/>
                </a:lnTo>
                <a:lnTo>
                  <a:pt x="793750" y="1060450"/>
                </a:lnTo>
                <a:lnTo>
                  <a:pt x="898525" y="904875"/>
                </a:lnTo>
                <a:lnTo>
                  <a:pt x="984250" y="762000"/>
                </a:lnTo>
                <a:lnTo>
                  <a:pt x="1044575" y="647700"/>
                </a:lnTo>
                <a:lnTo>
                  <a:pt x="1098550" y="536575"/>
                </a:lnTo>
                <a:lnTo>
                  <a:pt x="1149350" y="419100"/>
                </a:lnTo>
                <a:lnTo>
                  <a:pt x="1187450" y="314325"/>
                </a:lnTo>
                <a:lnTo>
                  <a:pt x="1190625" y="266700"/>
                </a:lnTo>
                <a:lnTo>
                  <a:pt x="1184275" y="222250"/>
                </a:lnTo>
                <a:lnTo>
                  <a:pt x="1168400" y="161925"/>
                </a:lnTo>
                <a:lnTo>
                  <a:pt x="1143000" y="98425"/>
                </a:lnTo>
                <a:lnTo>
                  <a:pt x="1117600" y="57150"/>
                </a:lnTo>
                <a:lnTo>
                  <a:pt x="1104900" y="31750"/>
                </a:lnTo>
                <a:lnTo>
                  <a:pt x="1104900" y="15875"/>
                </a:lnTo>
                <a:lnTo>
                  <a:pt x="1108075" y="6350"/>
                </a:lnTo>
                <a:lnTo>
                  <a:pt x="1117600" y="0"/>
                </a:lnTo>
                <a:lnTo>
                  <a:pt x="1136650" y="0"/>
                </a:lnTo>
                <a:lnTo>
                  <a:pt x="1184275" y="9525"/>
                </a:lnTo>
                <a:lnTo>
                  <a:pt x="1241425" y="41275"/>
                </a:lnTo>
                <a:lnTo>
                  <a:pt x="1301750" y="79375"/>
                </a:lnTo>
                <a:lnTo>
                  <a:pt x="1346200" y="111125"/>
                </a:lnTo>
                <a:lnTo>
                  <a:pt x="1393825" y="155575"/>
                </a:lnTo>
                <a:lnTo>
                  <a:pt x="1428750" y="187325"/>
                </a:lnTo>
                <a:lnTo>
                  <a:pt x="1466850" y="234950"/>
                </a:lnTo>
                <a:lnTo>
                  <a:pt x="1498600" y="285750"/>
                </a:lnTo>
                <a:lnTo>
                  <a:pt x="1527175" y="333375"/>
                </a:lnTo>
                <a:lnTo>
                  <a:pt x="1543050" y="355600"/>
                </a:lnTo>
                <a:lnTo>
                  <a:pt x="1549400" y="377825"/>
                </a:lnTo>
                <a:lnTo>
                  <a:pt x="1546225" y="403225"/>
                </a:lnTo>
                <a:lnTo>
                  <a:pt x="1536700" y="438150"/>
                </a:lnTo>
                <a:lnTo>
                  <a:pt x="1520825" y="463550"/>
                </a:lnTo>
                <a:lnTo>
                  <a:pt x="1482725" y="501650"/>
                </a:lnTo>
                <a:lnTo>
                  <a:pt x="1422400" y="587375"/>
                </a:lnTo>
                <a:lnTo>
                  <a:pt x="1314450" y="736600"/>
                </a:lnTo>
                <a:lnTo>
                  <a:pt x="1231900" y="847725"/>
                </a:lnTo>
                <a:lnTo>
                  <a:pt x="1123950" y="981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9DE0ED7-C4C1-43A9-A6C4-B0B5157526BA}"/>
              </a:ext>
            </a:extLst>
          </p:cNvPr>
          <p:cNvSpPr/>
          <p:nvPr/>
        </p:nvSpPr>
        <p:spPr>
          <a:xfrm>
            <a:off x="4741863" y="3211513"/>
            <a:ext cx="2627312" cy="2514600"/>
          </a:xfrm>
          <a:custGeom>
            <a:avLst/>
            <a:gdLst>
              <a:gd name="connsiteX0" fmla="*/ 1121278 w 2627348"/>
              <a:gd name="connsiteY0" fmla="*/ 1547446 h 2515634"/>
              <a:gd name="connsiteX1" fmla="*/ 914400 w 2627348"/>
              <a:gd name="connsiteY1" fmla="*/ 1204029 h 2515634"/>
              <a:gd name="connsiteX2" fmla="*/ 699247 w 2627348"/>
              <a:gd name="connsiteY2" fmla="*/ 848199 h 2515634"/>
              <a:gd name="connsiteX3" fmla="*/ 579258 w 2627348"/>
              <a:gd name="connsiteY3" fmla="*/ 649596 h 2515634"/>
              <a:gd name="connsiteX4" fmla="*/ 442718 w 2627348"/>
              <a:gd name="connsiteY4" fmla="*/ 422031 h 2515634"/>
              <a:gd name="connsiteX5" fmla="*/ 393068 w 2627348"/>
              <a:gd name="connsiteY5" fmla="*/ 343417 h 2515634"/>
              <a:gd name="connsiteX6" fmla="*/ 364105 w 2627348"/>
              <a:gd name="connsiteY6" fmla="*/ 293766 h 2515634"/>
              <a:gd name="connsiteX7" fmla="*/ 331004 w 2627348"/>
              <a:gd name="connsiteY7" fmla="*/ 256528 h 2515634"/>
              <a:gd name="connsiteX8" fmla="*/ 268941 w 2627348"/>
              <a:gd name="connsiteY8" fmla="*/ 206878 h 2515634"/>
              <a:gd name="connsiteX9" fmla="*/ 215153 w 2627348"/>
              <a:gd name="connsiteY9" fmla="*/ 169640 h 2515634"/>
              <a:gd name="connsiteX10" fmla="*/ 165502 w 2627348"/>
              <a:gd name="connsiteY10" fmla="*/ 144814 h 2515634"/>
              <a:gd name="connsiteX11" fmla="*/ 119989 w 2627348"/>
              <a:gd name="connsiteY11" fmla="*/ 132402 h 2515634"/>
              <a:gd name="connsiteX12" fmla="*/ 57926 w 2627348"/>
              <a:gd name="connsiteY12" fmla="*/ 124127 h 2515634"/>
              <a:gd name="connsiteX13" fmla="*/ 20688 w 2627348"/>
              <a:gd name="connsiteY13" fmla="*/ 111714 h 2515634"/>
              <a:gd name="connsiteX14" fmla="*/ 4137 w 2627348"/>
              <a:gd name="connsiteY14" fmla="*/ 99301 h 2515634"/>
              <a:gd name="connsiteX15" fmla="*/ 0 w 2627348"/>
              <a:gd name="connsiteY15" fmla="*/ 86889 h 2515634"/>
              <a:gd name="connsiteX16" fmla="*/ 16550 w 2627348"/>
              <a:gd name="connsiteY16" fmla="*/ 62063 h 2515634"/>
              <a:gd name="connsiteX17" fmla="*/ 57926 w 2627348"/>
              <a:gd name="connsiteY17" fmla="*/ 33100 h 2515634"/>
              <a:gd name="connsiteX18" fmla="*/ 86889 w 2627348"/>
              <a:gd name="connsiteY18" fmla="*/ 16550 h 2515634"/>
              <a:gd name="connsiteX19" fmla="*/ 144814 w 2627348"/>
              <a:gd name="connsiteY19" fmla="*/ 8275 h 2515634"/>
              <a:gd name="connsiteX20" fmla="*/ 198603 w 2627348"/>
              <a:gd name="connsiteY20" fmla="*/ 0 h 2515634"/>
              <a:gd name="connsiteX21" fmla="*/ 285491 w 2627348"/>
              <a:gd name="connsiteY21" fmla="*/ 4137 h 2515634"/>
              <a:gd name="connsiteX22" fmla="*/ 343417 w 2627348"/>
              <a:gd name="connsiteY22" fmla="*/ 12413 h 2515634"/>
              <a:gd name="connsiteX23" fmla="*/ 388930 w 2627348"/>
              <a:gd name="connsiteY23" fmla="*/ 28963 h 2515634"/>
              <a:gd name="connsiteX24" fmla="*/ 426168 w 2627348"/>
              <a:gd name="connsiteY24" fmla="*/ 53788 h 2515634"/>
              <a:gd name="connsiteX25" fmla="*/ 450993 w 2627348"/>
              <a:gd name="connsiteY25" fmla="*/ 86889 h 2515634"/>
              <a:gd name="connsiteX26" fmla="*/ 455131 w 2627348"/>
              <a:gd name="connsiteY26" fmla="*/ 119989 h 2515634"/>
              <a:gd name="connsiteX27" fmla="*/ 467544 w 2627348"/>
              <a:gd name="connsiteY27" fmla="*/ 165502 h 2515634"/>
              <a:gd name="connsiteX28" fmla="*/ 496507 w 2627348"/>
              <a:gd name="connsiteY28" fmla="*/ 239978 h 2515634"/>
              <a:gd name="connsiteX29" fmla="*/ 525470 w 2627348"/>
              <a:gd name="connsiteY29" fmla="*/ 297904 h 2515634"/>
              <a:gd name="connsiteX30" fmla="*/ 575120 w 2627348"/>
              <a:gd name="connsiteY30" fmla="*/ 368242 h 2515634"/>
              <a:gd name="connsiteX31" fmla="*/ 699247 w 2627348"/>
              <a:gd name="connsiteY31" fmla="*/ 550295 h 2515634"/>
              <a:gd name="connsiteX32" fmla="*/ 852336 w 2627348"/>
              <a:gd name="connsiteY32" fmla="*/ 765448 h 2515634"/>
              <a:gd name="connsiteX33" fmla="*/ 976463 w 2627348"/>
              <a:gd name="connsiteY33" fmla="*/ 939225 h 2515634"/>
              <a:gd name="connsiteX34" fmla="*/ 1088177 w 2627348"/>
              <a:gd name="connsiteY34" fmla="*/ 1088177 h 2515634"/>
              <a:gd name="connsiteX35" fmla="*/ 1228854 w 2627348"/>
              <a:gd name="connsiteY35" fmla="*/ 1274367 h 2515634"/>
              <a:gd name="connsiteX36" fmla="*/ 1352981 w 2627348"/>
              <a:gd name="connsiteY36" fmla="*/ 1439870 h 2515634"/>
              <a:gd name="connsiteX37" fmla="*/ 1427457 w 2627348"/>
              <a:gd name="connsiteY37" fmla="*/ 1535033 h 2515634"/>
              <a:gd name="connsiteX38" fmla="*/ 1489520 w 2627348"/>
              <a:gd name="connsiteY38" fmla="*/ 1613647 h 2515634"/>
              <a:gd name="connsiteX39" fmla="*/ 1551584 w 2627348"/>
              <a:gd name="connsiteY39" fmla="*/ 1683985 h 2515634"/>
              <a:gd name="connsiteX40" fmla="*/ 1638472 w 2627348"/>
              <a:gd name="connsiteY40" fmla="*/ 1770874 h 2515634"/>
              <a:gd name="connsiteX41" fmla="*/ 1741911 w 2627348"/>
              <a:gd name="connsiteY41" fmla="*/ 1866038 h 2515634"/>
              <a:gd name="connsiteX42" fmla="*/ 1845350 w 2627348"/>
              <a:gd name="connsiteY42" fmla="*/ 1952927 h 2515634"/>
              <a:gd name="connsiteX43" fmla="*/ 1969477 w 2627348"/>
              <a:gd name="connsiteY43" fmla="*/ 2043953 h 2515634"/>
              <a:gd name="connsiteX44" fmla="*/ 2114291 w 2627348"/>
              <a:gd name="connsiteY44" fmla="*/ 2151529 h 2515634"/>
              <a:gd name="connsiteX45" fmla="*/ 2250831 w 2627348"/>
              <a:gd name="connsiteY45" fmla="*/ 2238418 h 2515634"/>
              <a:gd name="connsiteX46" fmla="*/ 2395645 w 2627348"/>
              <a:gd name="connsiteY46" fmla="*/ 2325307 h 2515634"/>
              <a:gd name="connsiteX47" fmla="*/ 2528047 w 2627348"/>
              <a:gd name="connsiteY47" fmla="*/ 2399783 h 2515634"/>
              <a:gd name="connsiteX48" fmla="*/ 2590110 w 2627348"/>
              <a:gd name="connsiteY48" fmla="*/ 2437021 h 2515634"/>
              <a:gd name="connsiteX49" fmla="*/ 2619073 w 2627348"/>
              <a:gd name="connsiteY49" fmla="*/ 2465984 h 2515634"/>
              <a:gd name="connsiteX50" fmla="*/ 2627348 w 2627348"/>
              <a:gd name="connsiteY50" fmla="*/ 2486671 h 2515634"/>
              <a:gd name="connsiteX51" fmla="*/ 2627348 w 2627348"/>
              <a:gd name="connsiteY51" fmla="*/ 2499084 h 2515634"/>
              <a:gd name="connsiteX52" fmla="*/ 2602523 w 2627348"/>
              <a:gd name="connsiteY52" fmla="*/ 2511497 h 2515634"/>
              <a:gd name="connsiteX53" fmla="*/ 2569422 w 2627348"/>
              <a:gd name="connsiteY53" fmla="*/ 2515634 h 2515634"/>
              <a:gd name="connsiteX54" fmla="*/ 2474259 w 2627348"/>
              <a:gd name="connsiteY54" fmla="*/ 2507359 h 2515634"/>
              <a:gd name="connsiteX55" fmla="*/ 2168079 w 2627348"/>
              <a:gd name="connsiteY55" fmla="*/ 2461846 h 2515634"/>
              <a:gd name="connsiteX56" fmla="*/ 1890863 w 2627348"/>
              <a:gd name="connsiteY56" fmla="*/ 2424608 h 2515634"/>
              <a:gd name="connsiteX57" fmla="*/ 1791562 w 2627348"/>
              <a:gd name="connsiteY57" fmla="*/ 2412195 h 2515634"/>
              <a:gd name="connsiteX58" fmla="*/ 1725361 w 2627348"/>
              <a:gd name="connsiteY58" fmla="*/ 2391508 h 2515634"/>
              <a:gd name="connsiteX59" fmla="*/ 1671573 w 2627348"/>
              <a:gd name="connsiteY59" fmla="*/ 2370820 h 2515634"/>
              <a:gd name="connsiteX60" fmla="*/ 1613647 w 2627348"/>
              <a:gd name="connsiteY60" fmla="*/ 2337719 h 2515634"/>
              <a:gd name="connsiteX61" fmla="*/ 1588822 w 2627348"/>
              <a:gd name="connsiteY61" fmla="*/ 2312894 h 2515634"/>
              <a:gd name="connsiteX62" fmla="*/ 1518483 w 2627348"/>
              <a:gd name="connsiteY62" fmla="*/ 2205318 h 2515634"/>
              <a:gd name="connsiteX63" fmla="*/ 1427457 w 2627348"/>
              <a:gd name="connsiteY63" fmla="*/ 2043953 h 2515634"/>
              <a:gd name="connsiteX64" fmla="*/ 1299193 w 2627348"/>
              <a:gd name="connsiteY64" fmla="*/ 1841213 h 2515634"/>
              <a:gd name="connsiteX65" fmla="*/ 1204029 w 2627348"/>
              <a:gd name="connsiteY65" fmla="*/ 1675710 h 2515634"/>
              <a:gd name="connsiteX66" fmla="*/ 1121278 w 2627348"/>
              <a:gd name="connsiteY66" fmla="*/ 1547446 h 25156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627348" h="2515634">
                <a:moveTo>
                  <a:pt x="1121278" y="1547446"/>
                </a:moveTo>
                <a:lnTo>
                  <a:pt x="914400" y="1204029"/>
                </a:lnTo>
                <a:lnTo>
                  <a:pt x="699247" y="848199"/>
                </a:lnTo>
                <a:lnTo>
                  <a:pt x="579258" y="649596"/>
                </a:lnTo>
                <a:lnTo>
                  <a:pt x="442718" y="422031"/>
                </a:lnTo>
                <a:lnTo>
                  <a:pt x="393068" y="343417"/>
                </a:lnTo>
                <a:lnTo>
                  <a:pt x="364105" y="293766"/>
                </a:lnTo>
                <a:lnTo>
                  <a:pt x="331004" y="256528"/>
                </a:lnTo>
                <a:lnTo>
                  <a:pt x="268941" y="206878"/>
                </a:lnTo>
                <a:lnTo>
                  <a:pt x="215153" y="169640"/>
                </a:lnTo>
                <a:lnTo>
                  <a:pt x="165502" y="144814"/>
                </a:lnTo>
                <a:lnTo>
                  <a:pt x="119989" y="132402"/>
                </a:lnTo>
                <a:lnTo>
                  <a:pt x="57926" y="124127"/>
                </a:lnTo>
                <a:lnTo>
                  <a:pt x="20688" y="111714"/>
                </a:lnTo>
                <a:lnTo>
                  <a:pt x="4137" y="99301"/>
                </a:lnTo>
                <a:lnTo>
                  <a:pt x="0" y="86889"/>
                </a:lnTo>
                <a:lnTo>
                  <a:pt x="16550" y="62063"/>
                </a:lnTo>
                <a:lnTo>
                  <a:pt x="57926" y="33100"/>
                </a:lnTo>
                <a:lnTo>
                  <a:pt x="86889" y="16550"/>
                </a:lnTo>
                <a:lnTo>
                  <a:pt x="144814" y="8275"/>
                </a:lnTo>
                <a:lnTo>
                  <a:pt x="198603" y="0"/>
                </a:lnTo>
                <a:lnTo>
                  <a:pt x="285491" y="4137"/>
                </a:lnTo>
                <a:lnTo>
                  <a:pt x="343417" y="12413"/>
                </a:lnTo>
                <a:lnTo>
                  <a:pt x="388930" y="28963"/>
                </a:lnTo>
                <a:lnTo>
                  <a:pt x="426168" y="53788"/>
                </a:lnTo>
                <a:lnTo>
                  <a:pt x="450993" y="86889"/>
                </a:lnTo>
                <a:lnTo>
                  <a:pt x="455131" y="119989"/>
                </a:lnTo>
                <a:lnTo>
                  <a:pt x="467544" y="165502"/>
                </a:lnTo>
                <a:lnTo>
                  <a:pt x="496507" y="239978"/>
                </a:lnTo>
                <a:lnTo>
                  <a:pt x="525470" y="297904"/>
                </a:lnTo>
                <a:lnTo>
                  <a:pt x="575120" y="368242"/>
                </a:lnTo>
                <a:lnTo>
                  <a:pt x="699247" y="550295"/>
                </a:lnTo>
                <a:lnTo>
                  <a:pt x="852336" y="765448"/>
                </a:lnTo>
                <a:lnTo>
                  <a:pt x="976463" y="939225"/>
                </a:lnTo>
                <a:lnTo>
                  <a:pt x="1088177" y="1088177"/>
                </a:lnTo>
                <a:lnTo>
                  <a:pt x="1228854" y="1274367"/>
                </a:lnTo>
                <a:lnTo>
                  <a:pt x="1352981" y="1439870"/>
                </a:lnTo>
                <a:lnTo>
                  <a:pt x="1427457" y="1535033"/>
                </a:lnTo>
                <a:lnTo>
                  <a:pt x="1489520" y="1613647"/>
                </a:lnTo>
                <a:lnTo>
                  <a:pt x="1551584" y="1683985"/>
                </a:lnTo>
                <a:lnTo>
                  <a:pt x="1638472" y="1770874"/>
                </a:lnTo>
                <a:lnTo>
                  <a:pt x="1741911" y="1866038"/>
                </a:lnTo>
                <a:lnTo>
                  <a:pt x="1845350" y="1952927"/>
                </a:lnTo>
                <a:lnTo>
                  <a:pt x="1969477" y="2043953"/>
                </a:lnTo>
                <a:lnTo>
                  <a:pt x="2114291" y="2151529"/>
                </a:lnTo>
                <a:lnTo>
                  <a:pt x="2250831" y="2238418"/>
                </a:lnTo>
                <a:lnTo>
                  <a:pt x="2395645" y="2325307"/>
                </a:lnTo>
                <a:lnTo>
                  <a:pt x="2528047" y="2399783"/>
                </a:lnTo>
                <a:lnTo>
                  <a:pt x="2590110" y="2437021"/>
                </a:lnTo>
                <a:lnTo>
                  <a:pt x="2619073" y="2465984"/>
                </a:lnTo>
                <a:lnTo>
                  <a:pt x="2627348" y="2486671"/>
                </a:lnTo>
                <a:lnTo>
                  <a:pt x="2627348" y="2499084"/>
                </a:lnTo>
                <a:lnTo>
                  <a:pt x="2602523" y="2511497"/>
                </a:lnTo>
                <a:lnTo>
                  <a:pt x="2569422" y="2515634"/>
                </a:lnTo>
                <a:lnTo>
                  <a:pt x="2474259" y="2507359"/>
                </a:lnTo>
                <a:lnTo>
                  <a:pt x="2168079" y="2461846"/>
                </a:lnTo>
                <a:lnTo>
                  <a:pt x="1890863" y="2424608"/>
                </a:lnTo>
                <a:lnTo>
                  <a:pt x="1791562" y="2412195"/>
                </a:lnTo>
                <a:lnTo>
                  <a:pt x="1725361" y="2391508"/>
                </a:lnTo>
                <a:lnTo>
                  <a:pt x="1671573" y="2370820"/>
                </a:lnTo>
                <a:lnTo>
                  <a:pt x="1613647" y="2337719"/>
                </a:lnTo>
                <a:lnTo>
                  <a:pt x="1588822" y="2312894"/>
                </a:lnTo>
                <a:lnTo>
                  <a:pt x="1518483" y="2205318"/>
                </a:lnTo>
                <a:lnTo>
                  <a:pt x="1427457" y="2043953"/>
                </a:lnTo>
                <a:lnTo>
                  <a:pt x="1299193" y="1841213"/>
                </a:lnTo>
                <a:lnTo>
                  <a:pt x="1204029" y="1675710"/>
                </a:lnTo>
                <a:lnTo>
                  <a:pt x="1121278" y="154744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379B4E8-8FC4-4837-B981-0DE6467F80C8}"/>
              </a:ext>
            </a:extLst>
          </p:cNvPr>
          <p:cNvSpPr/>
          <p:nvPr/>
        </p:nvSpPr>
        <p:spPr>
          <a:xfrm>
            <a:off x="3203575" y="2241550"/>
            <a:ext cx="3987800" cy="534988"/>
          </a:xfrm>
          <a:custGeom>
            <a:avLst/>
            <a:gdLst>
              <a:gd name="connsiteX0" fmla="*/ 1810512 w 3986784"/>
              <a:gd name="connsiteY0" fmla="*/ 285293 h 534009"/>
              <a:gd name="connsiteX1" fmla="*/ 1389888 w 3986784"/>
              <a:gd name="connsiteY1" fmla="*/ 343814 h 534009"/>
              <a:gd name="connsiteX2" fmla="*/ 994867 w 3986784"/>
              <a:gd name="connsiteY2" fmla="*/ 402336 h 534009"/>
              <a:gd name="connsiteX3" fmla="*/ 672998 w 3986784"/>
              <a:gd name="connsiteY3" fmla="*/ 449885 h 534009"/>
              <a:gd name="connsiteX4" fmla="*/ 409651 w 3986784"/>
              <a:gd name="connsiteY4" fmla="*/ 490118 h 534009"/>
              <a:gd name="connsiteX5" fmla="*/ 281635 w 3986784"/>
              <a:gd name="connsiteY5" fmla="*/ 508406 h 534009"/>
              <a:gd name="connsiteX6" fmla="*/ 237744 w 3986784"/>
              <a:gd name="connsiteY6" fmla="*/ 519379 h 534009"/>
              <a:gd name="connsiteX7" fmla="*/ 201168 w 3986784"/>
              <a:gd name="connsiteY7" fmla="*/ 530352 h 534009"/>
              <a:gd name="connsiteX8" fmla="*/ 164592 w 3986784"/>
              <a:gd name="connsiteY8" fmla="*/ 534009 h 534009"/>
              <a:gd name="connsiteX9" fmla="*/ 128016 w 3986784"/>
              <a:gd name="connsiteY9" fmla="*/ 530352 h 534009"/>
              <a:gd name="connsiteX10" fmla="*/ 0 w 3986784"/>
              <a:gd name="connsiteY10" fmla="*/ 471830 h 534009"/>
              <a:gd name="connsiteX11" fmla="*/ 40233 w 3986784"/>
              <a:gd name="connsiteY11" fmla="*/ 343814 h 534009"/>
              <a:gd name="connsiteX12" fmla="*/ 288950 w 3986784"/>
              <a:gd name="connsiteY12" fmla="*/ 314553 h 534009"/>
              <a:gd name="connsiteX13" fmla="*/ 577900 w 3986784"/>
              <a:gd name="connsiteY13" fmla="*/ 277977 h 534009"/>
              <a:gd name="connsiteX14" fmla="*/ 983894 w 3986784"/>
              <a:gd name="connsiteY14" fmla="*/ 230429 h 534009"/>
              <a:gd name="connsiteX15" fmla="*/ 1360627 w 3986784"/>
              <a:gd name="connsiteY15" fmla="*/ 182880 h 534009"/>
              <a:gd name="connsiteX16" fmla="*/ 1583740 w 3986784"/>
              <a:gd name="connsiteY16" fmla="*/ 157277 h 534009"/>
              <a:gd name="connsiteX17" fmla="*/ 1825142 w 3986784"/>
              <a:gd name="connsiteY17" fmla="*/ 113385 h 534009"/>
              <a:gd name="connsiteX18" fmla="*/ 2392070 w 3986784"/>
              <a:gd name="connsiteY18" fmla="*/ 80467 h 534009"/>
              <a:gd name="connsiteX19" fmla="*/ 2618841 w 3986784"/>
              <a:gd name="connsiteY19" fmla="*/ 65837 h 534009"/>
              <a:gd name="connsiteX20" fmla="*/ 2761488 w 3986784"/>
              <a:gd name="connsiteY20" fmla="*/ 65837 h 534009"/>
              <a:gd name="connsiteX21" fmla="*/ 3035808 w 3986784"/>
              <a:gd name="connsiteY21" fmla="*/ 51206 h 534009"/>
              <a:gd name="connsiteX22" fmla="*/ 3247948 w 3986784"/>
              <a:gd name="connsiteY22" fmla="*/ 29261 h 534009"/>
              <a:gd name="connsiteX23" fmla="*/ 3397910 w 3986784"/>
              <a:gd name="connsiteY23" fmla="*/ 3657 h 534009"/>
              <a:gd name="connsiteX24" fmla="*/ 3449116 w 3986784"/>
              <a:gd name="connsiteY24" fmla="*/ 0 h 534009"/>
              <a:gd name="connsiteX25" fmla="*/ 3503980 w 3986784"/>
              <a:gd name="connsiteY25" fmla="*/ 7315 h 534009"/>
              <a:gd name="connsiteX26" fmla="*/ 3547872 w 3986784"/>
              <a:gd name="connsiteY26" fmla="*/ 21945 h 534009"/>
              <a:gd name="connsiteX27" fmla="*/ 3606393 w 3986784"/>
              <a:gd name="connsiteY27" fmla="*/ 47549 h 534009"/>
              <a:gd name="connsiteX28" fmla="*/ 3675888 w 3986784"/>
              <a:gd name="connsiteY28" fmla="*/ 87782 h 534009"/>
              <a:gd name="connsiteX29" fmla="*/ 3778300 w 3986784"/>
              <a:gd name="connsiteY29" fmla="*/ 168249 h 534009"/>
              <a:gd name="connsiteX30" fmla="*/ 3888028 w 3986784"/>
              <a:gd name="connsiteY30" fmla="*/ 277977 h 534009"/>
              <a:gd name="connsiteX31" fmla="*/ 3953865 w 3986784"/>
              <a:gd name="connsiteY31" fmla="*/ 358445 h 534009"/>
              <a:gd name="connsiteX32" fmla="*/ 3975811 w 3986784"/>
              <a:gd name="connsiteY32" fmla="*/ 398678 h 534009"/>
              <a:gd name="connsiteX33" fmla="*/ 3986784 w 3986784"/>
              <a:gd name="connsiteY33" fmla="*/ 427939 h 534009"/>
              <a:gd name="connsiteX34" fmla="*/ 3986784 w 3986784"/>
              <a:gd name="connsiteY34" fmla="*/ 460857 h 534009"/>
              <a:gd name="connsiteX35" fmla="*/ 3975811 w 3986784"/>
              <a:gd name="connsiteY35" fmla="*/ 475488 h 534009"/>
              <a:gd name="connsiteX36" fmla="*/ 3953865 w 3986784"/>
              <a:gd name="connsiteY36" fmla="*/ 482803 h 534009"/>
              <a:gd name="connsiteX37" fmla="*/ 3884371 w 3986784"/>
              <a:gd name="connsiteY37" fmla="*/ 471830 h 534009"/>
              <a:gd name="connsiteX38" fmla="*/ 3452774 w 3986784"/>
              <a:gd name="connsiteY38" fmla="*/ 259689 h 534009"/>
              <a:gd name="connsiteX39" fmla="*/ 3269894 w 3986784"/>
              <a:gd name="connsiteY39" fmla="*/ 241401 h 534009"/>
              <a:gd name="connsiteX40" fmla="*/ 2948025 w 3986784"/>
              <a:gd name="connsiteY40" fmla="*/ 230429 h 534009"/>
              <a:gd name="connsiteX41" fmla="*/ 2688336 w 3986784"/>
              <a:gd name="connsiteY41" fmla="*/ 226771 h 534009"/>
              <a:gd name="connsiteX42" fmla="*/ 2381097 w 3986784"/>
              <a:gd name="connsiteY42" fmla="*/ 237744 h 534009"/>
              <a:gd name="connsiteX43" fmla="*/ 2110435 w 3986784"/>
              <a:gd name="connsiteY43" fmla="*/ 256032 h 534009"/>
              <a:gd name="connsiteX44" fmla="*/ 1810512 w 3986784"/>
              <a:gd name="connsiteY44" fmla="*/ 285293 h 5340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3986784" h="534009">
                <a:moveTo>
                  <a:pt x="1810512" y="285293"/>
                </a:moveTo>
                <a:lnTo>
                  <a:pt x="1389888" y="343814"/>
                </a:lnTo>
                <a:lnTo>
                  <a:pt x="994867" y="402336"/>
                </a:lnTo>
                <a:lnTo>
                  <a:pt x="672998" y="449885"/>
                </a:lnTo>
                <a:lnTo>
                  <a:pt x="409651" y="490118"/>
                </a:lnTo>
                <a:lnTo>
                  <a:pt x="281635" y="508406"/>
                </a:lnTo>
                <a:lnTo>
                  <a:pt x="237744" y="519379"/>
                </a:lnTo>
                <a:lnTo>
                  <a:pt x="201168" y="530352"/>
                </a:lnTo>
                <a:lnTo>
                  <a:pt x="164592" y="534009"/>
                </a:lnTo>
                <a:lnTo>
                  <a:pt x="128016" y="530352"/>
                </a:lnTo>
                <a:lnTo>
                  <a:pt x="0" y="471830"/>
                </a:lnTo>
                <a:lnTo>
                  <a:pt x="40233" y="343814"/>
                </a:lnTo>
                <a:lnTo>
                  <a:pt x="288950" y="314553"/>
                </a:lnTo>
                <a:lnTo>
                  <a:pt x="577900" y="277977"/>
                </a:lnTo>
                <a:lnTo>
                  <a:pt x="983894" y="230429"/>
                </a:lnTo>
                <a:lnTo>
                  <a:pt x="1360627" y="182880"/>
                </a:lnTo>
                <a:lnTo>
                  <a:pt x="1583740" y="157277"/>
                </a:lnTo>
                <a:lnTo>
                  <a:pt x="1825142" y="113385"/>
                </a:lnTo>
                <a:cubicBezTo>
                  <a:pt x="2014114" y="102341"/>
                  <a:pt x="2202776" y="80467"/>
                  <a:pt x="2392070" y="80467"/>
                </a:cubicBezTo>
                <a:lnTo>
                  <a:pt x="2618841" y="65837"/>
                </a:lnTo>
                <a:lnTo>
                  <a:pt x="2761488" y="65837"/>
                </a:lnTo>
                <a:lnTo>
                  <a:pt x="3035808" y="51206"/>
                </a:lnTo>
                <a:lnTo>
                  <a:pt x="3247948" y="29261"/>
                </a:lnTo>
                <a:lnTo>
                  <a:pt x="3397910" y="3657"/>
                </a:lnTo>
                <a:lnTo>
                  <a:pt x="3449116" y="0"/>
                </a:lnTo>
                <a:lnTo>
                  <a:pt x="3503980" y="7315"/>
                </a:lnTo>
                <a:lnTo>
                  <a:pt x="3547872" y="21945"/>
                </a:lnTo>
                <a:lnTo>
                  <a:pt x="3606393" y="47549"/>
                </a:lnTo>
                <a:lnTo>
                  <a:pt x="3675888" y="87782"/>
                </a:lnTo>
                <a:lnTo>
                  <a:pt x="3778300" y="168249"/>
                </a:lnTo>
                <a:lnTo>
                  <a:pt x="3888028" y="277977"/>
                </a:lnTo>
                <a:lnTo>
                  <a:pt x="3953865" y="358445"/>
                </a:lnTo>
                <a:lnTo>
                  <a:pt x="3975811" y="398678"/>
                </a:lnTo>
                <a:lnTo>
                  <a:pt x="3986784" y="427939"/>
                </a:lnTo>
                <a:lnTo>
                  <a:pt x="3986784" y="460857"/>
                </a:lnTo>
                <a:lnTo>
                  <a:pt x="3975811" y="475488"/>
                </a:lnTo>
                <a:lnTo>
                  <a:pt x="3953865" y="482803"/>
                </a:lnTo>
                <a:lnTo>
                  <a:pt x="3884371" y="471830"/>
                </a:lnTo>
                <a:lnTo>
                  <a:pt x="3452774" y="259689"/>
                </a:lnTo>
                <a:lnTo>
                  <a:pt x="3269894" y="241401"/>
                </a:lnTo>
                <a:lnTo>
                  <a:pt x="2948025" y="230429"/>
                </a:lnTo>
                <a:lnTo>
                  <a:pt x="2688336" y="226771"/>
                </a:lnTo>
                <a:lnTo>
                  <a:pt x="2381097" y="237744"/>
                </a:lnTo>
                <a:lnTo>
                  <a:pt x="2110435" y="256032"/>
                </a:lnTo>
                <a:lnTo>
                  <a:pt x="1810512" y="28529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DB1798D5-B2FF-4549-940D-929160D6735C}"/>
              </a:ext>
            </a:extLst>
          </p:cNvPr>
          <p:cNvSpPr/>
          <p:nvPr/>
        </p:nvSpPr>
        <p:spPr>
          <a:xfrm>
            <a:off x="6167438" y="2436813"/>
            <a:ext cx="947737" cy="706437"/>
          </a:xfrm>
          <a:custGeom>
            <a:avLst/>
            <a:gdLst>
              <a:gd name="connsiteX0" fmla="*/ 242887 w 947737"/>
              <a:gd name="connsiteY0" fmla="*/ 378619 h 707231"/>
              <a:gd name="connsiteX1" fmla="*/ 373856 w 947737"/>
              <a:gd name="connsiteY1" fmla="*/ 219075 h 707231"/>
              <a:gd name="connsiteX2" fmla="*/ 454818 w 947737"/>
              <a:gd name="connsiteY2" fmla="*/ 119062 h 707231"/>
              <a:gd name="connsiteX3" fmla="*/ 464343 w 947737"/>
              <a:gd name="connsiteY3" fmla="*/ 100012 h 707231"/>
              <a:gd name="connsiteX4" fmla="*/ 466725 w 947737"/>
              <a:gd name="connsiteY4" fmla="*/ 80962 h 707231"/>
              <a:gd name="connsiteX5" fmla="*/ 421481 w 947737"/>
              <a:gd name="connsiteY5" fmla="*/ 0 h 707231"/>
              <a:gd name="connsiteX6" fmla="*/ 947737 w 947737"/>
              <a:gd name="connsiteY6" fmla="*/ 264319 h 707231"/>
              <a:gd name="connsiteX7" fmla="*/ 921543 w 947737"/>
              <a:gd name="connsiteY7" fmla="*/ 278606 h 707231"/>
              <a:gd name="connsiteX8" fmla="*/ 828675 w 947737"/>
              <a:gd name="connsiteY8" fmla="*/ 280987 h 707231"/>
              <a:gd name="connsiteX9" fmla="*/ 773906 w 947737"/>
              <a:gd name="connsiteY9" fmla="*/ 290512 h 707231"/>
              <a:gd name="connsiteX10" fmla="*/ 707231 w 947737"/>
              <a:gd name="connsiteY10" fmla="*/ 309562 h 707231"/>
              <a:gd name="connsiteX11" fmla="*/ 635793 w 947737"/>
              <a:gd name="connsiteY11" fmla="*/ 342900 h 707231"/>
              <a:gd name="connsiteX12" fmla="*/ 502443 w 947737"/>
              <a:gd name="connsiteY12" fmla="*/ 421481 h 707231"/>
              <a:gd name="connsiteX13" fmla="*/ 323850 w 947737"/>
              <a:gd name="connsiteY13" fmla="*/ 528637 h 707231"/>
              <a:gd name="connsiteX14" fmla="*/ 138112 w 947737"/>
              <a:gd name="connsiteY14" fmla="*/ 642937 h 707231"/>
              <a:gd name="connsiteX15" fmla="*/ 47625 w 947737"/>
              <a:gd name="connsiteY15" fmla="*/ 697706 h 707231"/>
              <a:gd name="connsiteX16" fmla="*/ 19050 w 947737"/>
              <a:gd name="connsiteY16" fmla="*/ 707231 h 707231"/>
              <a:gd name="connsiteX17" fmla="*/ 7143 w 947737"/>
              <a:gd name="connsiteY17" fmla="*/ 704850 h 707231"/>
              <a:gd name="connsiteX18" fmla="*/ 0 w 947737"/>
              <a:gd name="connsiteY18" fmla="*/ 697706 h 707231"/>
              <a:gd name="connsiteX19" fmla="*/ 0 w 947737"/>
              <a:gd name="connsiteY19" fmla="*/ 681037 h 707231"/>
              <a:gd name="connsiteX20" fmla="*/ 35718 w 947737"/>
              <a:gd name="connsiteY20" fmla="*/ 628650 h 707231"/>
              <a:gd name="connsiteX21" fmla="*/ 109537 w 947737"/>
              <a:gd name="connsiteY21" fmla="*/ 538162 h 707231"/>
              <a:gd name="connsiteX22" fmla="*/ 164306 w 947737"/>
              <a:gd name="connsiteY22" fmla="*/ 469106 h 707231"/>
              <a:gd name="connsiteX23" fmla="*/ 242887 w 947737"/>
              <a:gd name="connsiteY23" fmla="*/ 378619 h 7072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947737" h="707231">
                <a:moveTo>
                  <a:pt x="242887" y="378619"/>
                </a:moveTo>
                <a:lnTo>
                  <a:pt x="373856" y="219075"/>
                </a:lnTo>
                <a:lnTo>
                  <a:pt x="454818" y="119062"/>
                </a:lnTo>
                <a:lnTo>
                  <a:pt x="464343" y="100012"/>
                </a:lnTo>
                <a:lnTo>
                  <a:pt x="466725" y="80962"/>
                </a:lnTo>
                <a:lnTo>
                  <a:pt x="421481" y="0"/>
                </a:lnTo>
                <a:lnTo>
                  <a:pt x="947737" y="264319"/>
                </a:lnTo>
                <a:lnTo>
                  <a:pt x="921543" y="278606"/>
                </a:lnTo>
                <a:lnTo>
                  <a:pt x="828675" y="280987"/>
                </a:lnTo>
                <a:lnTo>
                  <a:pt x="773906" y="290512"/>
                </a:lnTo>
                <a:lnTo>
                  <a:pt x="707231" y="309562"/>
                </a:lnTo>
                <a:lnTo>
                  <a:pt x="635793" y="342900"/>
                </a:lnTo>
                <a:lnTo>
                  <a:pt x="502443" y="421481"/>
                </a:lnTo>
                <a:lnTo>
                  <a:pt x="323850" y="528637"/>
                </a:lnTo>
                <a:lnTo>
                  <a:pt x="138112" y="642937"/>
                </a:lnTo>
                <a:lnTo>
                  <a:pt x="47625" y="697706"/>
                </a:lnTo>
                <a:lnTo>
                  <a:pt x="19050" y="707231"/>
                </a:lnTo>
                <a:lnTo>
                  <a:pt x="7143" y="704850"/>
                </a:lnTo>
                <a:lnTo>
                  <a:pt x="0" y="697706"/>
                </a:lnTo>
                <a:lnTo>
                  <a:pt x="0" y="681037"/>
                </a:lnTo>
                <a:lnTo>
                  <a:pt x="35718" y="628650"/>
                </a:lnTo>
                <a:lnTo>
                  <a:pt x="109537" y="538162"/>
                </a:lnTo>
                <a:lnTo>
                  <a:pt x="164306" y="469106"/>
                </a:lnTo>
                <a:lnTo>
                  <a:pt x="242887" y="3786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B64BC9B-AA5E-45B5-935A-DB6C3918218E}"/>
              </a:ext>
            </a:extLst>
          </p:cNvPr>
          <p:cNvGrpSpPr>
            <a:grpSpLocks/>
          </p:cNvGrpSpPr>
          <p:nvPr/>
        </p:nvGrpSpPr>
        <p:grpSpPr bwMode="auto">
          <a:xfrm>
            <a:off x="2789238" y="1662113"/>
            <a:ext cx="4554537" cy="4064000"/>
            <a:chOff x="2967038" y="1814513"/>
            <a:chExt cx="4554537" cy="4064000"/>
          </a:xfrm>
        </p:grpSpPr>
        <p:sp>
          <p:nvSpPr>
            <p:cNvPr id="12" name="フリーフォーム 6">
              <a:extLst>
                <a:ext uri="{FF2B5EF4-FFF2-40B4-BE49-F238E27FC236}">
                  <a16:creationId xmlns:a16="http://schemas.microsoft.com/office/drawing/2014/main" id="{EB0CDD85-6CF6-49F1-873C-F45BBF60FCD4}"/>
                </a:ext>
              </a:extLst>
            </p:cNvPr>
            <p:cNvSpPr/>
            <p:nvPr/>
          </p:nvSpPr>
          <p:spPr>
            <a:xfrm>
              <a:off x="4686300" y="1814513"/>
              <a:ext cx="588963" cy="823912"/>
            </a:xfrm>
            <a:custGeom>
              <a:avLst/>
              <a:gdLst>
                <a:gd name="connsiteX0" fmla="*/ 523875 w 588169"/>
                <a:gd name="connsiteY0" fmla="*/ 578643 h 823912"/>
                <a:gd name="connsiteX1" fmla="*/ 528638 w 588169"/>
                <a:gd name="connsiteY1" fmla="*/ 771525 h 823912"/>
                <a:gd name="connsiteX2" fmla="*/ 233363 w 588169"/>
                <a:gd name="connsiteY2" fmla="*/ 823912 h 823912"/>
                <a:gd name="connsiteX3" fmla="*/ 235744 w 588169"/>
                <a:gd name="connsiteY3" fmla="*/ 700087 h 823912"/>
                <a:gd name="connsiteX4" fmla="*/ 235744 w 588169"/>
                <a:gd name="connsiteY4" fmla="*/ 516731 h 823912"/>
                <a:gd name="connsiteX5" fmla="*/ 233363 w 588169"/>
                <a:gd name="connsiteY5" fmla="*/ 400050 h 823912"/>
                <a:gd name="connsiteX6" fmla="*/ 233363 w 588169"/>
                <a:gd name="connsiteY6" fmla="*/ 335756 h 823912"/>
                <a:gd name="connsiteX7" fmla="*/ 228600 w 588169"/>
                <a:gd name="connsiteY7" fmla="*/ 297656 h 823912"/>
                <a:gd name="connsiteX8" fmla="*/ 209550 w 588169"/>
                <a:gd name="connsiteY8" fmla="*/ 235743 h 823912"/>
                <a:gd name="connsiteX9" fmla="*/ 185738 w 588169"/>
                <a:gd name="connsiteY9" fmla="*/ 195262 h 823912"/>
                <a:gd name="connsiteX10" fmla="*/ 157163 w 588169"/>
                <a:gd name="connsiteY10" fmla="*/ 164306 h 823912"/>
                <a:gd name="connsiteX11" fmla="*/ 128588 w 588169"/>
                <a:gd name="connsiteY11" fmla="*/ 142875 h 823912"/>
                <a:gd name="connsiteX12" fmla="*/ 92869 w 588169"/>
                <a:gd name="connsiteY12" fmla="*/ 123825 h 823912"/>
                <a:gd name="connsiteX13" fmla="*/ 64294 w 588169"/>
                <a:gd name="connsiteY13" fmla="*/ 109537 h 823912"/>
                <a:gd name="connsiteX14" fmla="*/ 40481 w 588169"/>
                <a:gd name="connsiteY14" fmla="*/ 95250 h 823912"/>
                <a:gd name="connsiteX15" fmla="*/ 14288 w 588169"/>
                <a:gd name="connsiteY15" fmla="*/ 73818 h 823912"/>
                <a:gd name="connsiteX16" fmla="*/ 4763 w 588169"/>
                <a:gd name="connsiteY16" fmla="*/ 59531 h 823912"/>
                <a:gd name="connsiteX17" fmla="*/ 0 w 588169"/>
                <a:gd name="connsiteY17" fmla="*/ 40481 h 823912"/>
                <a:gd name="connsiteX18" fmla="*/ 2381 w 588169"/>
                <a:gd name="connsiteY18" fmla="*/ 26193 h 823912"/>
                <a:gd name="connsiteX19" fmla="*/ 21431 w 588169"/>
                <a:gd name="connsiteY19" fmla="*/ 11906 h 823912"/>
                <a:gd name="connsiteX20" fmla="*/ 69056 w 588169"/>
                <a:gd name="connsiteY20" fmla="*/ 2381 h 823912"/>
                <a:gd name="connsiteX21" fmla="*/ 121444 w 588169"/>
                <a:gd name="connsiteY21" fmla="*/ 0 h 823912"/>
                <a:gd name="connsiteX22" fmla="*/ 180975 w 588169"/>
                <a:gd name="connsiteY22" fmla="*/ 14287 h 823912"/>
                <a:gd name="connsiteX23" fmla="*/ 288131 w 588169"/>
                <a:gd name="connsiteY23" fmla="*/ 47625 h 823912"/>
                <a:gd name="connsiteX24" fmla="*/ 366713 w 588169"/>
                <a:gd name="connsiteY24" fmla="*/ 76200 h 823912"/>
                <a:gd name="connsiteX25" fmla="*/ 452438 w 588169"/>
                <a:gd name="connsiteY25" fmla="*/ 109537 h 823912"/>
                <a:gd name="connsiteX26" fmla="*/ 504825 w 588169"/>
                <a:gd name="connsiteY26" fmla="*/ 133350 h 823912"/>
                <a:gd name="connsiteX27" fmla="*/ 533400 w 588169"/>
                <a:gd name="connsiteY27" fmla="*/ 154781 h 823912"/>
                <a:gd name="connsiteX28" fmla="*/ 557213 w 588169"/>
                <a:gd name="connsiteY28" fmla="*/ 178593 h 823912"/>
                <a:gd name="connsiteX29" fmla="*/ 581025 w 588169"/>
                <a:gd name="connsiteY29" fmla="*/ 204787 h 823912"/>
                <a:gd name="connsiteX30" fmla="*/ 588169 w 588169"/>
                <a:gd name="connsiteY30" fmla="*/ 226218 h 823912"/>
                <a:gd name="connsiteX31" fmla="*/ 585788 w 588169"/>
                <a:gd name="connsiteY31" fmla="*/ 252412 h 823912"/>
                <a:gd name="connsiteX32" fmla="*/ 569119 w 588169"/>
                <a:gd name="connsiteY32" fmla="*/ 288131 h 823912"/>
                <a:gd name="connsiteX33" fmla="*/ 547688 w 588169"/>
                <a:gd name="connsiteY33" fmla="*/ 328612 h 823912"/>
                <a:gd name="connsiteX34" fmla="*/ 533400 w 588169"/>
                <a:gd name="connsiteY34" fmla="*/ 381000 h 823912"/>
                <a:gd name="connsiteX35" fmla="*/ 526256 w 588169"/>
                <a:gd name="connsiteY35" fmla="*/ 440531 h 823912"/>
                <a:gd name="connsiteX36" fmla="*/ 523875 w 588169"/>
                <a:gd name="connsiteY36" fmla="*/ 578643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823912">
                  <a:moveTo>
                    <a:pt x="523875" y="578643"/>
                  </a:moveTo>
                  <a:lnTo>
                    <a:pt x="528638" y="771525"/>
                  </a:lnTo>
                  <a:lnTo>
                    <a:pt x="233363" y="823912"/>
                  </a:lnTo>
                  <a:cubicBezTo>
                    <a:pt x="234157" y="782637"/>
                    <a:pt x="234950" y="741362"/>
                    <a:pt x="235744" y="700087"/>
                  </a:cubicBezTo>
                  <a:lnTo>
                    <a:pt x="235744" y="516731"/>
                  </a:lnTo>
                  <a:cubicBezTo>
                    <a:pt x="234950" y="477837"/>
                    <a:pt x="234157" y="438944"/>
                    <a:pt x="233363" y="400050"/>
                  </a:cubicBezTo>
                  <a:lnTo>
                    <a:pt x="233363" y="335756"/>
                  </a:lnTo>
                  <a:lnTo>
                    <a:pt x="228600" y="297656"/>
                  </a:lnTo>
                  <a:lnTo>
                    <a:pt x="209550" y="235743"/>
                  </a:lnTo>
                  <a:lnTo>
                    <a:pt x="185738" y="195262"/>
                  </a:lnTo>
                  <a:lnTo>
                    <a:pt x="157163" y="164306"/>
                  </a:lnTo>
                  <a:lnTo>
                    <a:pt x="128588" y="142875"/>
                  </a:lnTo>
                  <a:lnTo>
                    <a:pt x="92869" y="123825"/>
                  </a:lnTo>
                  <a:lnTo>
                    <a:pt x="64294" y="109537"/>
                  </a:lnTo>
                  <a:lnTo>
                    <a:pt x="40481" y="95250"/>
                  </a:lnTo>
                  <a:lnTo>
                    <a:pt x="14288" y="73818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2381" y="26193"/>
                  </a:lnTo>
                  <a:lnTo>
                    <a:pt x="21431" y="11906"/>
                  </a:lnTo>
                  <a:lnTo>
                    <a:pt x="69056" y="2381"/>
                  </a:lnTo>
                  <a:lnTo>
                    <a:pt x="121444" y="0"/>
                  </a:lnTo>
                  <a:lnTo>
                    <a:pt x="180975" y="14287"/>
                  </a:lnTo>
                  <a:lnTo>
                    <a:pt x="288131" y="47625"/>
                  </a:lnTo>
                  <a:lnTo>
                    <a:pt x="366713" y="76200"/>
                  </a:lnTo>
                  <a:lnTo>
                    <a:pt x="452438" y="109537"/>
                  </a:lnTo>
                  <a:lnTo>
                    <a:pt x="504825" y="133350"/>
                  </a:lnTo>
                  <a:lnTo>
                    <a:pt x="533400" y="154781"/>
                  </a:lnTo>
                  <a:lnTo>
                    <a:pt x="557213" y="178593"/>
                  </a:lnTo>
                  <a:lnTo>
                    <a:pt x="581025" y="204787"/>
                  </a:lnTo>
                  <a:lnTo>
                    <a:pt x="588169" y="226218"/>
                  </a:lnTo>
                  <a:lnTo>
                    <a:pt x="585788" y="252412"/>
                  </a:lnTo>
                  <a:lnTo>
                    <a:pt x="569119" y="288131"/>
                  </a:lnTo>
                  <a:lnTo>
                    <a:pt x="547688" y="328612"/>
                  </a:lnTo>
                  <a:lnTo>
                    <a:pt x="533400" y="381000"/>
                  </a:lnTo>
                  <a:lnTo>
                    <a:pt x="526256" y="440531"/>
                  </a:lnTo>
                  <a:cubicBezTo>
                    <a:pt x="525462" y="490537"/>
                    <a:pt x="524669" y="540544"/>
                    <a:pt x="523875" y="578643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7">
              <a:extLst>
                <a:ext uri="{FF2B5EF4-FFF2-40B4-BE49-F238E27FC236}">
                  <a16:creationId xmlns:a16="http://schemas.microsoft.com/office/drawing/2014/main" id="{C5BFEF5B-0777-4635-9DFB-935A5E8201A1}"/>
                </a:ext>
              </a:extLst>
            </p:cNvPr>
            <p:cNvSpPr/>
            <p:nvPr/>
          </p:nvSpPr>
          <p:spPr>
            <a:xfrm>
              <a:off x="2967038" y="2514600"/>
              <a:ext cx="490537" cy="1171575"/>
            </a:xfrm>
            <a:custGeom>
              <a:avLst/>
              <a:gdLst>
                <a:gd name="connsiteX0" fmla="*/ 395287 w 490537"/>
                <a:gd name="connsiteY0" fmla="*/ 673894 h 1171575"/>
                <a:gd name="connsiteX1" fmla="*/ 350043 w 490537"/>
                <a:gd name="connsiteY1" fmla="*/ 847725 h 1171575"/>
                <a:gd name="connsiteX2" fmla="*/ 309562 w 490537"/>
                <a:gd name="connsiteY2" fmla="*/ 978694 h 1171575"/>
                <a:gd name="connsiteX3" fmla="*/ 266700 w 490537"/>
                <a:gd name="connsiteY3" fmla="*/ 1090613 h 1171575"/>
                <a:gd name="connsiteX4" fmla="*/ 247650 w 490537"/>
                <a:gd name="connsiteY4" fmla="*/ 1128713 h 1171575"/>
                <a:gd name="connsiteX5" fmla="*/ 223837 w 490537"/>
                <a:gd name="connsiteY5" fmla="*/ 1154906 h 1171575"/>
                <a:gd name="connsiteX6" fmla="*/ 202406 w 490537"/>
                <a:gd name="connsiteY6" fmla="*/ 1166813 h 1171575"/>
                <a:gd name="connsiteX7" fmla="*/ 185737 w 490537"/>
                <a:gd name="connsiteY7" fmla="*/ 1171575 h 1171575"/>
                <a:gd name="connsiteX8" fmla="*/ 164306 w 490537"/>
                <a:gd name="connsiteY8" fmla="*/ 1169194 h 1171575"/>
                <a:gd name="connsiteX9" fmla="*/ 138112 w 490537"/>
                <a:gd name="connsiteY9" fmla="*/ 1154906 h 1171575"/>
                <a:gd name="connsiteX10" fmla="*/ 114300 w 490537"/>
                <a:gd name="connsiteY10" fmla="*/ 1135856 h 1171575"/>
                <a:gd name="connsiteX11" fmla="*/ 97631 w 490537"/>
                <a:gd name="connsiteY11" fmla="*/ 1109663 h 1171575"/>
                <a:gd name="connsiteX12" fmla="*/ 83343 w 490537"/>
                <a:gd name="connsiteY12" fmla="*/ 1083469 h 1171575"/>
                <a:gd name="connsiteX13" fmla="*/ 52387 w 490537"/>
                <a:gd name="connsiteY13" fmla="*/ 1026319 h 1171575"/>
                <a:gd name="connsiteX14" fmla="*/ 26193 w 490537"/>
                <a:gd name="connsiteY14" fmla="*/ 969169 h 1171575"/>
                <a:gd name="connsiteX15" fmla="*/ 11906 w 490537"/>
                <a:gd name="connsiteY15" fmla="*/ 926306 h 1171575"/>
                <a:gd name="connsiteX16" fmla="*/ 2381 w 490537"/>
                <a:gd name="connsiteY16" fmla="*/ 883444 h 1171575"/>
                <a:gd name="connsiteX17" fmla="*/ 0 w 490537"/>
                <a:gd name="connsiteY17" fmla="*/ 857250 h 1171575"/>
                <a:gd name="connsiteX18" fmla="*/ 2381 w 490537"/>
                <a:gd name="connsiteY18" fmla="*/ 835819 h 1171575"/>
                <a:gd name="connsiteX19" fmla="*/ 4762 w 490537"/>
                <a:gd name="connsiteY19" fmla="*/ 819150 h 1171575"/>
                <a:gd name="connsiteX20" fmla="*/ 14287 w 490537"/>
                <a:gd name="connsiteY20" fmla="*/ 807244 h 1171575"/>
                <a:gd name="connsiteX21" fmla="*/ 28575 w 490537"/>
                <a:gd name="connsiteY21" fmla="*/ 797719 h 1171575"/>
                <a:gd name="connsiteX22" fmla="*/ 78581 w 490537"/>
                <a:gd name="connsiteY22" fmla="*/ 721519 h 1171575"/>
                <a:gd name="connsiteX23" fmla="*/ 142875 w 490537"/>
                <a:gd name="connsiteY23" fmla="*/ 619125 h 1171575"/>
                <a:gd name="connsiteX24" fmla="*/ 176212 w 490537"/>
                <a:gd name="connsiteY24" fmla="*/ 554831 h 1171575"/>
                <a:gd name="connsiteX25" fmla="*/ 216693 w 490537"/>
                <a:gd name="connsiteY25" fmla="*/ 464344 h 1171575"/>
                <a:gd name="connsiteX26" fmla="*/ 230981 w 490537"/>
                <a:gd name="connsiteY26" fmla="*/ 416719 h 1171575"/>
                <a:gd name="connsiteX27" fmla="*/ 250031 w 490537"/>
                <a:gd name="connsiteY27" fmla="*/ 357188 h 1171575"/>
                <a:gd name="connsiteX28" fmla="*/ 261937 w 490537"/>
                <a:gd name="connsiteY28" fmla="*/ 300038 h 1171575"/>
                <a:gd name="connsiteX29" fmla="*/ 269081 w 490537"/>
                <a:gd name="connsiteY29" fmla="*/ 242888 h 1171575"/>
                <a:gd name="connsiteX30" fmla="*/ 269081 w 490537"/>
                <a:gd name="connsiteY30" fmla="*/ 180975 h 1171575"/>
                <a:gd name="connsiteX31" fmla="*/ 266700 w 490537"/>
                <a:gd name="connsiteY31" fmla="*/ 135731 h 1171575"/>
                <a:gd name="connsiteX32" fmla="*/ 257175 w 490537"/>
                <a:gd name="connsiteY32" fmla="*/ 95250 h 1171575"/>
                <a:gd name="connsiteX33" fmla="*/ 247650 w 490537"/>
                <a:gd name="connsiteY33" fmla="*/ 59531 h 1171575"/>
                <a:gd name="connsiteX34" fmla="*/ 242887 w 490537"/>
                <a:gd name="connsiteY34" fmla="*/ 28575 h 1171575"/>
                <a:gd name="connsiteX35" fmla="*/ 247650 w 490537"/>
                <a:gd name="connsiteY35" fmla="*/ 7144 h 1171575"/>
                <a:gd name="connsiteX36" fmla="*/ 264318 w 490537"/>
                <a:gd name="connsiteY36" fmla="*/ 0 h 1171575"/>
                <a:gd name="connsiteX37" fmla="*/ 283368 w 490537"/>
                <a:gd name="connsiteY37" fmla="*/ 2381 h 1171575"/>
                <a:gd name="connsiteX38" fmla="*/ 307181 w 490537"/>
                <a:gd name="connsiteY38" fmla="*/ 11906 h 1171575"/>
                <a:gd name="connsiteX39" fmla="*/ 330993 w 490537"/>
                <a:gd name="connsiteY39" fmla="*/ 28575 h 1171575"/>
                <a:gd name="connsiteX40" fmla="*/ 347662 w 490537"/>
                <a:gd name="connsiteY40" fmla="*/ 40481 h 1171575"/>
                <a:gd name="connsiteX41" fmla="*/ 388143 w 490537"/>
                <a:gd name="connsiteY41" fmla="*/ 90488 h 1171575"/>
                <a:gd name="connsiteX42" fmla="*/ 435768 w 490537"/>
                <a:gd name="connsiteY42" fmla="*/ 152400 h 1171575"/>
                <a:gd name="connsiteX43" fmla="*/ 469106 w 490537"/>
                <a:gd name="connsiteY43" fmla="*/ 204788 h 1171575"/>
                <a:gd name="connsiteX44" fmla="*/ 490537 w 490537"/>
                <a:gd name="connsiteY44" fmla="*/ 242888 h 1171575"/>
                <a:gd name="connsiteX45" fmla="*/ 459581 w 490537"/>
                <a:gd name="connsiteY45" fmla="*/ 352425 h 1171575"/>
                <a:gd name="connsiteX46" fmla="*/ 438150 w 490537"/>
                <a:gd name="connsiteY46" fmla="*/ 485775 h 1171575"/>
                <a:gd name="connsiteX47" fmla="*/ 395287 w 490537"/>
                <a:gd name="connsiteY47" fmla="*/ 673894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0537" h="1171575">
                  <a:moveTo>
                    <a:pt x="395287" y="673894"/>
                  </a:moveTo>
                  <a:lnTo>
                    <a:pt x="350043" y="847725"/>
                  </a:lnTo>
                  <a:lnTo>
                    <a:pt x="309562" y="978694"/>
                  </a:lnTo>
                  <a:lnTo>
                    <a:pt x="266700" y="1090613"/>
                  </a:lnTo>
                  <a:lnTo>
                    <a:pt x="247650" y="1128713"/>
                  </a:lnTo>
                  <a:lnTo>
                    <a:pt x="223837" y="1154906"/>
                  </a:lnTo>
                  <a:lnTo>
                    <a:pt x="202406" y="1166813"/>
                  </a:lnTo>
                  <a:lnTo>
                    <a:pt x="185737" y="1171575"/>
                  </a:lnTo>
                  <a:lnTo>
                    <a:pt x="164306" y="1169194"/>
                  </a:lnTo>
                  <a:lnTo>
                    <a:pt x="138112" y="1154906"/>
                  </a:lnTo>
                  <a:lnTo>
                    <a:pt x="114300" y="1135856"/>
                  </a:lnTo>
                  <a:lnTo>
                    <a:pt x="97631" y="1109663"/>
                  </a:lnTo>
                  <a:lnTo>
                    <a:pt x="83343" y="1083469"/>
                  </a:lnTo>
                  <a:lnTo>
                    <a:pt x="52387" y="1026319"/>
                  </a:lnTo>
                  <a:lnTo>
                    <a:pt x="26193" y="969169"/>
                  </a:lnTo>
                  <a:lnTo>
                    <a:pt x="11906" y="926306"/>
                  </a:lnTo>
                  <a:lnTo>
                    <a:pt x="2381" y="883444"/>
                  </a:lnTo>
                  <a:lnTo>
                    <a:pt x="0" y="857250"/>
                  </a:lnTo>
                  <a:lnTo>
                    <a:pt x="2381" y="835819"/>
                  </a:lnTo>
                  <a:lnTo>
                    <a:pt x="4762" y="819150"/>
                  </a:lnTo>
                  <a:lnTo>
                    <a:pt x="14287" y="807244"/>
                  </a:lnTo>
                  <a:lnTo>
                    <a:pt x="28575" y="797719"/>
                  </a:lnTo>
                  <a:lnTo>
                    <a:pt x="78581" y="721519"/>
                  </a:lnTo>
                  <a:lnTo>
                    <a:pt x="142875" y="619125"/>
                  </a:lnTo>
                  <a:lnTo>
                    <a:pt x="176212" y="554831"/>
                  </a:lnTo>
                  <a:lnTo>
                    <a:pt x="216693" y="464344"/>
                  </a:lnTo>
                  <a:lnTo>
                    <a:pt x="230981" y="416719"/>
                  </a:lnTo>
                  <a:lnTo>
                    <a:pt x="250031" y="357188"/>
                  </a:lnTo>
                  <a:lnTo>
                    <a:pt x="261937" y="300038"/>
                  </a:lnTo>
                  <a:lnTo>
                    <a:pt x="269081" y="242888"/>
                  </a:lnTo>
                  <a:lnTo>
                    <a:pt x="269081" y="180975"/>
                  </a:lnTo>
                  <a:lnTo>
                    <a:pt x="266700" y="135731"/>
                  </a:lnTo>
                  <a:lnTo>
                    <a:pt x="257175" y="95250"/>
                  </a:lnTo>
                  <a:lnTo>
                    <a:pt x="247650" y="59531"/>
                  </a:lnTo>
                  <a:lnTo>
                    <a:pt x="242887" y="28575"/>
                  </a:lnTo>
                  <a:lnTo>
                    <a:pt x="247650" y="7144"/>
                  </a:lnTo>
                  <a:lnTo>
                    <a:pt x="264318" y="0"/>
                  </a:lnTo>
                  <a:lnTo>
                    <a:pt x="283368" y="2381"/>
                  </a:lnTo>
                  <a:lnTo>
                    <a:pt x="307181" y="11906"/>
                  </a:lnTo>
                  <a:lnTo>
                    <a:pt x="330993" y="28575"/>
                  </a:lnTo>
                  <a:lnTo>
                    <a:pt x="347662" y="40481"/>
                  </a:lnTo>
                  <a:lnTo>
                    <a:pt x="388143" y="90488"/>
                  </a:lnTo>
                  <a:lnTo>
                    <a:pt x="435768" y="152400"/>
                  </a:lnTo>
                  <a:lnTo>
                    <a:pt x="469106" y="204788"/>
                  </a:lnTo>
                  <a:lnTo>
                    <a:pt x="490537" y="242888"/>
                  </a:lnTo>
                  <a:lnTo>
                    <a:pt x="459581" y="352425"/>
                  </a:lnTo>
                  <a:lnTo>
                    <a:pt x="438150" y="485775"/>
                  </a:lnTo>
                  <a:lnTo>
                    <a:pt x="395287" y="6738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0">
              <a:extLst>
                <a:ext uri="{FF2B5EF4-FFF2-40B4-BE49-F238E27FC236}">
                  <a16:creationId xmlns:a16="http://schemas.microsoft.com/office/drawing/2014/main" id="{3C9CBD49-D4D5-4EAF-9904-4ADE160397FF}"/>
                </a:ext>
              </a:extLst>
            </p:cNvPr>
            <p:cNvSpPr/>
            <p:nvPr/>
          </p:nvSpPr>
          <p:spPr>
            <a:xfrm>
              <a:off x="2994025" y="3790950"/>
              <a:ext cx="1549400" cy="1949450"/>
            </a:xfrm>
            <a:custGeom>
              <a:avLst/>
              <a:gdLst>
                <a:gd name="connsiteX0" fmla="*/ 1123950 w 1549400"/>
                <a:gd name="connsiteY0" fmla="*/ 981075 h 1949450"/>
                <a:gd name="connsiteX1" fmla="*/ 936625 w 1549400"/>
                <a:gd name="connsiteY1" fmla="*/ 1206500 h 1949450"/>
                <a:gd name="connsiteX2" fmla="*/ 777875 w 1549400"/>
                <a:gd name="connsiteY2" fmla="*/ 1381125 h 1949450"/>
                <a:gd name="connsiteX3" fmla="*/ 644525 w 1549400"/>
                <a:gd name="connsiteY3" fmla="*/ 1514475 h 1949450"/>
                <a:gd name="connsiteX4" fmla="*/ 479425 w 1549400"/>
                <a:gd name="connsiteY4" fmla="*/ 1660525 h 1949450"/>
                <a:gd name="connsiteX5" fmla="*/ 346075 w 1549400"/>
                <a:gd name="connsiteY5" fmla="*/ 1765300 h 1949450"/>
                <a:gd name="connsiteX6" fmla="*/ 228600 w 1549400"/>
                <a:gd name="connsiteY6" fmla="*/ 1844675 h 1949450"/>
                <a:gd name="connsiteX7" fmla="*/ 133350 w 1549400"/>
                <a:gd name="connsiteY7" fmla="*/ 1905000 h 1949450"/>
                <a:gd name="connsiteX8" fmla="*/ 60325 w 1549400"/>
                <a:gd name="connsiteY8" fmla="*/ 1943100 h 1949450"/>
                <a:gd name="connsiteX9" fmla="*/ 41275 w 1549400"/>
                <a:gd name="connsiteY9" fmla="*/ 1949450 h 1949450"/>
                <a:gd name="connsiteX10" fmla="*/ 25400 w 1549400"/>
                <a:gd name="connsiteY10" fmla="*/ 1949450 h 1949450"/>
                <a:gd name="connsiteX11" fmla="*/ 6350 w 1549400"/>
                <a:gd name="connsiteY11" fmla="*/ 1939925 h 1949450"/>
                <a:gd name="connsiteX12" fmla="*/ 0 w 1549400"/>
                <a:gd name="connsiteY12" fmla="*/ 1930400 h 1949450"/>
                <a:gd name="connsiteX13" fmla="*/ 12700 w 1549400"/>
                <a:gd name="connsiteY13" fmla="*/ 1905000 h 1949450"/>
                <a:gd name="connsiteX14" fmla="*/ 60325 w 1549400"/>
                <a:gd name="connsiteY14" fmla="*/ 1860550 h 1949450"/>
                <a:gd name="connsiteX15" fmla="*/ 200025 w 1549400"/>
                <a:gd name="connsiteY15" fmla="*/ 1739900 h 1949450"/>
                <a:gd name="connsiteX16" fmla="*/ 307975 w 1549400"/>
                <a:gd name="connsiteY16" fmla="*/ 1628775 h 1949450"/>
                <a:gd name="connsiteX17" fmla="*/ 450850 w 1549400"/>
                <a:gd name="connsiteY17" fmla="*/ 1482725 h 1949450"/>
                <a:gd name="connsiteX18" fmla="*/ 552450 w 1549400"/>
                <a:gd name="connsiteY18" fmla="*/ 1371600 h 1949450"/>
                <a:gd name="connsiteX19" fmla="*/ 638175 w 1549400"/>
                <a:gd name="connsiteY19" fmla="*/ 1266825 h 1949450"/>
                <a:gd name="connsiteX20" fmla="*/ 720725 w 1549400"/>
                <a:gd name="connsiteY20" fmla="*/ 1165225 h 1949450"/>
                <a:gd name="connsiteX21" fmla="*/ 793750 w 1549400"/>
                <a:gd name="connsiteY21" fmla="*/ 1060450 h 1949450"/>
                <a:gd name="connsiteX22" fmla="*/ 898525 w 1549400"/>
                <a:gd name="connsiteY22" fmla="*/ 904875 h 1949450"/>
                <a:gd name="connsiteX23" fmla="*/ 984250 w 1549400"/>
                <a:gd name="connsiteY23" fmla="*/ 762000 h 1949450"/>
                <a:gd name="connsiteX24" fmla="*/ 1044575 w 1549400"/>
                <a:gd name="connsiteY24" fmla="*/ 647700 h 1949450"/>
                <a:gd name="connsiteX25" fmla="*/ 1098550 w 1549400"/>
                <a:gd name="connsiteY25" fmla="*/ 536575 h 1949450"/>
                <a:gd name="connsiteX26" fmla="*/ 1149350 w 1549400"/>
                <a:gd name="connsiteY26" fmla="*/ 419100 h 1949450"/>
                <a:gd name="connsiteX27" fmla="*/ 1187450 w 1549400"/>
                <a:gd name="connsiteY27" fmla="*/ 314325 h 1949450"/>
                <a:gd name="connsiteX28" fmla="*/ 1190625 w 1549400"/>
                <a:gd name="connsiteY28" fmla="*/ 266700 h 1949450"/>
                <a:gd name="connsiteX29" fmla="*/ 1184275 w 1549400"/>
                <a:gd name="connsiteY29" fmla="*/ 222250 h 1949450"/>
                <a:gd name="connsiteX30" fmla="*/ 1168400 w 1549400"/>
                <a:gd name="connsiteY30" fmla="*/ 161925 h 1949450"/>
                <a:gd name="connsiteX31" fmla="*/ 1143000 w 1549400"/>
                <a:gd name="connsiteY31" fmla="*/ 98425 h 1949450"/>
                <a:gd name="connsiteX32" fmla="*/ 1117600 w 1549400"/>
                <a:gd name="connsiteY32" fmla="*/ 57150 h 1949450"/>
                <a:gd name="connsiteX33" fmla="*/ 1104900 w 1549400"/>
                <a:gd name="connsiteY33" fmla="*/ 31750 h 1949450"/>
                <a:gd name="connsiteX34" fmla="*/ 1104900 w 1549400"/>
                <a:gd name="connsiteY34" fmla="*/ 15875 h 1949450"/>
                <a:gd name="connsiteX35" fmla="*/ 1108075 w 1549400"/>
                <a:gd name="connsiteY35" fmla="*/ 6350 h 1949450"/>
                <a:gd name="connsiteX36" fmla="*/ 1117600 w 1549400"/>
                <a:gd name="connsiteY36" fmla="*/ 0 h 1949450"/>
                <a:gd name="connsiteX37" fmla="*/ 1136650 w 1549400"/>
                <a:gd name="connsiteY37" fmla="*/ 0 h 1949450"/>
                <a:gd name="connsiteX38" fmla="*/ 1184275 w 1549400"/>
                <a:gd name="connsiteY38" fmla="*/ 9525 h 1949450"/>
                <a:gd name="connsiteX39" fmla="*/ 1241425 w 1549400"/>
                <a:gd name="connsiteY39" fmla="*/ 41275 h 1949450"/>
                <a:gd name="connsiteX40" fmla="*/ 1301750 w 1549400"/>
                <a:gd name="connsiteY40" fmla="*/ 79375 h 1949450"/>
                <a:gd name="connsiteX41" fmla="*/ 1346200 w 1549400"/>
                <a:gd name="connsiteY41" fmla="*/ 111125 h 1949450"/>
                <a:gd name="connsiteX42" fmla="*/ 1393825 w 1549400"/>
                <a:gd name="connsiteY42" fmla="*/ 155575 h 1949450"/>
                <a:gd name="connsiteX43" fmla="*/ 1428750 w 1549400"/>
                <a:gd name="connsiteY43" fmla="*/ 187325 h 1949450"/>
                <a:gd name="connsiteX44" fmla="*/ 1466850 w 1549400"/>
                <a:gd name="connsiteY44" fmla="*/ 234950 h 1949450"/>
                <a:gd name="connsiteX45" fmla="*/ 1498600 w 1549400"/>
                <a:gd name="connsiteY45" fmla="*/ 285750 h 1949450"/>
                <a:gd name="connsiteX46" fmla="*/ 1527175 w 1549400"/>
                <a:gd name="connsiteY46" fmla="*/ 333375 h 1949450"/>
                <a:gd name="connsiteX47" fmla="*/ 1543050 w 1549400"/>
                <a:gd name="connsiteY47" fmla="*/ 355600 h 1949450"/>
                <a:gd name="connsiteX48" fmla="*/ 1549400 w 1549400"/>
                <a:gd name="connsiteY48" fmla="*/ 377825 h 1949450"/>
                <a:gd name="connsiteX49" fmla="*/ 1546225 w 1549400"/>
                <a:gd name="connsiteY49" fmla="*/ 403225 h 1949450"/>
                <a:gd name="connsiteX50" fmla="*/ 1536700 w 1549400"/>
                <a:gd name="connsiteY50" fmla="*/ 438150 h 1949450"/>
                <a:gd name="connsiteX51" fmla="*/ 1520825 w 1549400"/>
                <a:gd name="connsiteY51" fmla="*/ 463550 h 1949450"/>
                <a:gd name="connsiteX52" fmla="*/ 1482725 w 1549400"/>
                <a:gd name="connsiteY52" fmla="*/ 501650 h 1949450"/>
                <a:gd name="connsiteX53" fmla="*/ 1422400 w 1549400"/>
                <a:gd name="connsiteY53" fmla="*/ 587375 h 1949450"/>
                <a:gd name="connsiteX54" fmla="*/ 1314450 w 1549400"/>
                <a:gd name="connsiteY54" fmla="*/ 736600 h 1949450"/>
                <a:gd name="connsiteX55" fmla="*/ 1231900 w 1549400"/>
                <a:gd name="connsiteY55" fmla="*/ 847725 h 1949450"/>
                <a:gd name="connsiteX56" fmla="*/ 1123950 w 1549400"/>
                <a:gd name="connsiteY56" fmla="*/ 981075 h 194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49400" h="1949450">
                  <a:moveTo>
                    <a:pt x="1123950" y="981075"/>
                  </a:moveTo>
                  <a:lnTo>
                    <a:pt x="936625" y="1206500"/>
                  </a:lnTo>
                  <a:lnTo>
                    <a:pt x="777875" y="1381125"/>
                  </a:lnTo>
                  <a:lnTo>
                    <a:pt x="644525" y="1514475"/>
                  </a:lnTo>
                  <a:lnTo>
                    <a:pt x="479425" y="1660525"/>
                  </a:lnTo>
                  <a:lnTo>
                    <a:pt x="346075" y="1765300"/>
                  </a:lnTo>
                  <a:lnTo>
                    <a:pt x="228600" y="1844675"/>
                  </a:lnTo>
                  <a:lnTo>
                    <a:pt x="133350" y="1905000"/>
                  </a:lnTo>
                  <a:lnTo>
                    <a:pt x="60325" y="1943100"/>
                  </a:lnTo>
                  <a:lnTo>
                    <a:pt x="41275" y="1949450"/>
                  </a:lnTo>
                  <a:lnTo>
                    <a:pt x="25400" y="1949450"/>
                  </a:lnTo>
                  <a:lnTo>
                    <a:pt x="6350" y="1939925"/>
                  </a:lnTo>
                  <a:lnTo>
                    <a:pt x="0" y="1930400"/>
                  </a:lnTo>
                  <a:lnTo>
                    <a:pt x="12700" y="1905000"/>
                  </a:lnTo>
                  <a:lnTo>
                    <a:pt x="60325" y="1860550"/>
                  </a:lnTo>
                  <a:lnTo>
                    <a:pt x="200025" y="1739900"/>
                  </a:lnTo>
                  <a:lnTo>
                    <a:pt x="307975" y="1628775"/>
                  </a:lnTo>
                  <a:lnTo>
                    <a:pt x="450850" y="1482725"/>
                  </a:lnTo>
                  <a:lnTo>
                    <a:pt x="552450" y="1371600"/>
                  </a:lnTo>
                  <a:lnTo>
                    <a:pt x="638175" y="1266825"/>
                  </a:lnTo>
                  <a:lnTo>
                    <a:pt x="720725" y="1165225"/>
                  </a:lnTo>
                  <a:lnTo>
                    <a:pt x="793750" y="1060450"/>
                  </a:lnTo>
                  <a:lnTo>
                    <a:pt x="898525" y="904875"/>
                  </a:lnTo>
                  <a:lnTo>
                    <a:pt x="984250" y="762000"/>
                  </a:lnTo>
                  <a:lnTo>
                    <a:pt x="1044575" y="647700"/>
                  </a:lnTo>
                  <a:lnTo>
                    <a:pt x="1098550" y="536575"/>
                  </a:lnTo>
                  <a:lnTo>
                    <a:pt x="1149350" y="419100"/>
                  </a:lnTo>
                  <a:lnTo>
                    <a:pt x="1187450" y="314325"/>
                  </a:lnTo>
                  <a:lnTo>
                    <a:pt x="1190625" y="266700"/>
                  </a:lnTo>
                  <a:lnTo>
                    <a:pt x="1184275" y="222250"/>
                  </a:lnTo>
                  <a:lnTo>
                    <a:pt x="1168400" y="161925"/>
                  </a:lnTo>
                  <a:lnTo>
                    <a:pt x="1143000" y="98425"/>
                  </a:lnTo>
                  <a:lnTo>
                    <a:pt x="1117600" y="57150"/>
                  </a:lnTo>
                  <a:lnTo>
                    <a:pt x="1104900" y="31750"/>
                  </a:lnTo>
                  <a:lnTo>
                    <a:pt x="1104900" y="15875"/>
                  </a:lnTo>
                  <a:lnTo>
                    <a:pt x="1108075" y="6350"/>
                  </a:lnTo>
                  <a:lnTo>
                    <a:pt x="1117600" y="0"/>
                  </a:lnTo>
                  <a:lnTo>
                    <a:pt x="1136650" y="0"/>
                  </a:lnTo>
                  <a:lnTo>
                    <a:pt x="1184275" y="9525"/>
                  </a:lnTo>
                  <a:lnTo>
                    <a:pt x="1241425" y="41275"/>
                  </a:lnTo>
                  <a:lnTo>
                    <a:pt x="1301750" y="79375"/>
                  </a:lnTo>
                  <a:lnTo>
                    <a:pt x="1346200" y="111125"/>
                  </a:lnTo>
                  <a:lnTo>
                    <a:pt x="1393825" y="155575"/>
                  </a:lnTo>
                  <a:lnTo>
                    <a:pt x="1428750" y="187325"/>
                  </a:lnTo>
                  <a:lnTo>
                    <a:pt x="1466850" y="234950"/>
                  </a:lnTo>
                  <a:lnTo>
                    <a:pt x="1498600" y="285750"/>
                  </a:lnTo>
                  <a:lnTo>
                    <a:pt x="1527175" y="333375"/>
                  </a:lnTo>
                  <a:lnTo>
                    <a:pt x="1543050" y="355600"/>
                  </a:lnTo>
                  <a:lnTo>
                    <a:pt x="1549400" y="377825"/>
                  </a:lnTo>
                  <a:lnTo>
                    <a:pt x="1546225" y="403225"/>
                  </a:lnTo>
                  <a:lnTo>
                    <a:pt x="1536700" y="438150"/>
                  </a:lnTo>
                  <a:lnTo>
                    <a:pt x="1520825" y="463550"/>
                  </a:lnTo>
                  <a:lnTo>
                    <a:pt x="1482725" y="501650"/>
                  </a:lnTo>
                  <a:lnTo>
                    <a:pt x="1422400" y="587375"/>
                  </a:lnTo>
                  <a:lnTo>
                    <a:pt x="1314450" y="736600"/>
                  </a:lnTo>
                  <a:lnTo>
                    <a:pt x="1231900" y="847725"/>
                  </a:lnTo>
                  <a:lnTo>
                    <a:pt x="1123950" y="981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">
              <a:extLst>
                <a:ext uri="{FF2B5EF4-FFF2-40B4-BE49-F238E27FC236}">
                  <a16:creationId xmlns:a16="http://schemas.microsoft.com/office/drawing/2014/main" id="{635DF88E-B6E4-4B33-B9C5-FE81CE6E2B2B}"/>
                </a:ext>
              </a:extLst>
            </p:cNvPr>
            <p:cNvSpPr/>
            <p:nvPr/>
          </p:nvSpPr>
          <p:spPr>
            <a:xfrm>
              <a:off x="4894263" y="3363913"/>
              <a:ext cx="2627312" cy="2514600"/>
            </a:xfrm>
            <a:custGeom>
              <a:avLst/>
              <a:gdLst>
                <a:gd name="connsiteX0" fmla="*/ 1121278 w 2627348"/>
                <a:gd name="connsiteY0" fmla="*/ 1547446 h 2515634"/>
                <a:gd name="connsiteX1" fmla="*/ 914400 w 2627348"/>
                <a:gd name="connsiteY1" fmla="*/ 1204029 h 2515634"/>
                <a:gd name="connsiteX2" fmla="*/ 699247 w 2627348"/>
                <a:gd name="connsiteY2" fmla="*/ 848199 h 2515634"/>
                <a:gd name="connsiteX3" fmla="*/ 579258 w 2627348"/>
                <a:gd name="connsiteY3" fmla="*/ 649596 h 2515634"/>
                <a:gd name="connsiteX4" fmla="*/ 442718 w 2627348"/>
                <a:gd name="connsiteY4" fmla="*/ 422031 h 2515634"/>
                <a:gd name="connsiteX5" fmla="*/ 393068 w 2627348"/>
                <a:gd name="connsiteY5" fmla="*/ 343417 h 2515634"/>
                <a:gd name="connsiteX6" fmla="*/ 364105 w 2627348"/>
                <a:gd name="connsiteY6" fmla="*/ 293766 h 2515634"/>
                <a:gd name="connsiteX7" fmla="*/ 331004 w 2627348"/>
                <a:gd name="connsiteY7" fmla="*/ 256528 h 2515634"/>
                <a:gd name="connsiteX8" fmla="*/ 268941 w 2627348"/>
                <a:gd name="connsiteY8" fmla="*/ 206878 h 2515634"/>
                <a:gd name="connsiteX9" fmla="*/ 215153 w 2627348"/>
                <a:gd name="connsiteY9" fmla="*/ 169640 h 2515634"/>
                <a:gd name="connsiteX10" fmla="*/ 165502 w 2627348"/>
                <a:gd name="connsiteY10" fmla="*/ 144814 h 2515634"/>
                <a:gd name="connsiteX11" fmla="*/ 119989 w 2627348"/>
                <a:gd name="connsiteY11" fmla="*/ 132402 h 2515634"/>
                <a:gd name="connsiteX12" fmla="*/ 57926 w 2627348"/>
                <a:gd name="connsiteY12" fmla="*/ 124127 h 2515634"/>
                <a:gd name="connsiteX13" fmla="*/ 20688 w 2627348"/>
                <a:gd name="connsiteY13" fmla="*/ 111714 h 2515634"/>
                <a:gd name="connsiteX14" fmla="*/ 4137 w 2627348"/>
                <a:gd name="connsiteY14" fmla="*/ 99301 h 2515634"/>
                <a:gd name="connsiteX15" fmla="*/ 0 w 2627348"/>
                <a:gd name="connsiteY15" fmla="*/ 86889 h 2515634"/>
                <a:gd name="connsiteX16" fmla="*/ 16550 w 2627348"/>
                <a:gd name="connsiteY16" fmla="*/ 62063 h 2515634"/>
                <a:gd name="connsiteX17" fmla="*/ 57926 w 2627348"/>
                <a:gd name="connsiteY17" fmla="*/ 33100 h 2515634"/>
                <a:gd name="connsiteX18" fmla="*/ 86889 w 2627348"/>
                <a:gd name="connsiteY18" fmla="*/ 16550 h 2515634"/>
                <a:gd name="connsiteX19" fmla="*/ 144814 w 2627348"/>
                <a:gd name="connsiteY19" fmla="*/ 8275 h 2515634"/>
                <a:gd name="connsiteX20" fmla="*/ 198603 w 2627348"/>
                <a:gd name="connsiteY20" fmla="*/ 0 h 2515634"/>
                <a:gd name="connsiteX21" fmla="*/ 285491 w 2627348"/>
                <a:gd name="connsiteY21" fmla="*/ 4137 h 2515634"/>
                <a:gd name="connsiteX22" fmla="*/ 343417 w 2627348"/>
                <a:gd name="connsiteY22" fmla="*/ 12413 h 2515634"/>
                <a:gd name="connsiteX23" fmla="*/ 388930 w 2627348"/>
                <a:gd name="connsiteY23" fmla="*/ 28963 h 2515634"/>
                <a:gd name="connsiteX24" fmla="*/ 426168 w 2627348"/>
                <a:gd name="connsiteY24" fmla="*/ 53788 h 2515634"/>
                <a:gd name="connsiteX25" fmla="*/ 450993 w 2627348"/>
                <a:gd name="connsiteY25" fmla="*/ 86889 h 2515634"/>
                <a:gd name="connsiteX26" fmla="*/ 455131 w 2627348"/>
                <a:gd name="connsiteY26" fmla="*/ 119989 h 2515634"/>
                <a:gd name="connsiteX27" fmla="*/ 467544 w 2627348"/>
                <a:gd name="connsiteY27" fmla="*/ 165502 h 2515634"/>
                <a:gd name="connsiteX28" fmla="*/ 496507 w 2627348"/>
                <a:gd name="connsiteY28" fmla="*/ 239978 h 2515634"/>
                <a:gd name="connsiteX29" fmla="*/ 525470 w 2627348"/>
                <a:gd name="connsiteY29" fmla="*/ 297904 h 2515634"/>
                <a:gd name="connsiteX30" fmla="*/ 575120 w 2627348"/>
                <a:gd name="connsiteY30" fmla="*/ 368242 h 2515634"/>
                <a:gd name="connsiteX31" fmla="*/ 699247 w 2627348"/>
                <a:gd name="connsiteY31" fmla="*/ 550295 h 2515634"/>
                <a:gd name="connsiteX32" fmla="*/ 852336 w 2627348"/>
                <a:gd name="connsiteY32" fmla="*/ 765448 h 2515634"/>
                <a:gd name="connsiteX33" fmla="*/ 976463 w 2627348"/>
                <a:gd name="connsiteY33" fmla="*/ 939225 h 2515634"/>
                <a:gd name="connsiteX34" fmla="*/ 1088177 w 2627348"/>
                <a:gd name="connsiteY34" fmla="*/ 1088177 h 2515634"/>
                <a:gd name="connsiteX35" fmla="*/ 1228854 w 2627348"/>
                <a:gd name="connsiteY35" fmla="*/ 1274367 h 2515634"/>
                <a:gd name="connsiteX36" fmla="*/ 1352981 w 2627348"/>
                <a:gd name="connsiteY36" fmla="*/ 1439870 h 2515634"/>
                <a:gd name="connsiteX37" fmla="*/ 1427457 w 2627348"/>
                <a:gd name="connsiteY37" fmla="*/ 1535033 h 2515634"/>
                <a:gd name="connsiteX38" fmla="*/ 1489520 w 2627348"/>
                <a:gd name="connsiteY38" fmla="*/ 1613647 h 2515634"/>
                <a:gd name="connsiteX39" fmla="*/ 1551584 w 2627348"/>
                <a:gd name="connsiteY39" fmla="*/ 1683985 h 2515634"/>
                <a:gd name="connsiteX40" fmla="*/ 1638472 w 2627348"/>
                <a:gd name="connsiteY40" fmla="*/ 1770874 h 2515634"/>
                <a:gd name="connsiteX41" fmla="*/ 1741911 w 2627348"/>
                <a:gd name="connsiteY41" fmla="*/ 1866038 h 2515634"/>
                <a:gd name="connsiteX42" fmla="*/ 1845350 w 2627348"/>
                <a:gd name="connsiteY42" fmla="*/ 1952927 h 2515634"/>
                <a:gd name="connsiteX43" fmla="*/ 1969477 w 2627348"/>
                <a:gd name="connsiteY43" fmla="*/ 2043953 h 2515634"/>
                <a:gd name="connsiteX44" fmla="*/ 2114291 w 2627348"/>
                <a:gd name="connsiteY44" fmla="*/ 2151529 h 2515634"/>
                <a:gd name="connsiteX45" fmla="*/ 2250831 w 2627348"/>
                <a:gd name="connsiteY45" fmla="*/ 2238418 h 2515634"/>
                <a:gd name="connsiteX46" fmla="*/ 2395645 w 2627348"/>
                <a:gd name="connsiteY46" fmla="*/ 2325307 h 2515634"/>
                <a:gd name="connsiteX47" fmla="*/ 2528047 w 2627348"/>
                <a:gd name="connsiteY47" fmla="*/ 2399783 h 2515634"/>
                <a:gd name="connsiteX48" fmla="*/ 2590110 w 2627348"/>
                <a:gd name="connsiteY48" fmla="*/ 2437021 h 2515634"/>
                <a:gd name="connsiteX49" fmla="*/ 2619073 w 2627348"/>
                <a:gd name="connsiteY49" fmla="*/ 2465984 h 2515634"/>
                <a:gd name="connsiteX50" fmla="*/ 2627348 w 2627348"/>
                <a:gd name="connsiteY50" fmla="*/ 2486671 h 2515634"/>
                <a:gd name="connsiteX51" fmla="*/ 2627348 w 2627348"/>
                <a:gd name="connsiteY51" fmla="*/ 2499084 h 2515634"/>
                <a:gd name="connsiteX52" fmla="*/ 2602523 w 2627348"/>
                <a:gd name="connsiteY52" fmla="*/ 2511497 h 2515634"/>
                <a:gd name="connsiteX53" fmla="*/ 2569422 w 2627348"/>
                <a:gd name="connsiteY53" fmla="*/ 2515634 h 2515634"/>
                <a:gd name="connsiteX54" fmla="*/ 2474259 w 2627348"/>
                <a:gd name="connsiteY54" fmla="*/ 2507359 h 2515634"/>
                <a:gd name="connsiteX55" fmla="*/ 2168079 w 2627348"/>
                <a:gd name="connsiteY55" fmla="*/ 2461846 h 2515634"/>
                <a:gd name="connsiteX56" fmla="*/ 1890863 w 2627348"/>
                <a:gd name="connsiteY56" fmla="*/ 2424608 h 2515634"/>
                <a:gd name="connsiteX57" fmla="*/ 1791562 w 2627348"/>
                <a:gd name="connsiteY57" fmla="*/ 2412195 h 2515634"/>
                <a:gd name="connsiteX58" fmla="*/ 1725361 w 2627348"/>
                <a:gd name="connsiteY58" fmla="*/ 2391508 h 2515634"/>
                <a:gd name="connsiteX59" fmla="*/ 1671573 w 2627348"/>
                <a:gd name="connsiteY59" fmla="*/ 2370820 h 2515634"/>
                <a:gd name="connsiteX60" fmla="*/ 1613647 w 2627348"/>
                <a:gd name="connsiteY60" fmla="*/ 2337719 h 2515634"/>
                <a:gd name="connsiteX61" fmla="*/ 1588822 w 2627348"/>
                <a:gd name="connsiteY61" fmla="*/ 2312894 h 2515634"/>
                <a:gd name="connsiteX62" fmla="*/ 1518483 w 2627348"/>
                <a:gd name="connsiteY62" fmla="*/ 2205318 h 2515634"/>
                <a:gd name="connsiteX63" fmla="*/ 1427457 w 2627348"/>
                <a:gd name="connsiteY63" fmla="*/ 2043953 h 2515634"/>
                <a:gd name="connsiteX64" fmla="*/ 1299193 w 2627348"/>
                <a:gd name="connsiteY64" fmla="*/ 1841213 h 2515634"/>
                <a:gd name="connsiteX65" fmla="*/ 1204029 w 2627348"/>
                <a:gd name="connsiteY65" fmla="*/ 1675710 h 2515634"/>
                <a:gd name="connsiteX66" fmla="*/ 1121278 w 2627348"/>
                <a:gd name="connsiteY66" fmla="*/ 1547446 h 25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27348" h="2515634">
                  <a:moveTo>
                    <a:pt x="1121278" y="1547446"/>
                  </a:moveTo>
                  <a:lnTo>
                    <a:pt x="914400" y="1204029"/>
                  </a:lnTo>
                  <a:lnTo>
                    <a:pt x="699247" y="848199"/>
                  </a:lnTo>
                  <a:lnTo>
                    <a:pt x="579258" y="649596"/>
                  </a:lnTo>
                  <a:lnTo>
                    <a:pt x="442718" y="422031"/>
                  </a:lnTo>
                  <a:lnTo>
                    <a:pt x="393068" y="343417"/>
                  </a:lnTo>
                  <a:lnTo>
                    <a:pt x="364105" y="293766"/>
                  </a:lnTo>
                  <a:lnTo>
                    <a:pt x="331004" y="256528"/>
                  </a:lnTo>
                  <a:lnTo>
                    <a:pt x="268941" y="206878"/>
                  </a:lnTo>
                  <a:lnTo>
                    <a:pt x="215153" y="169640"/>
                  </a:lnTo>
                  <a:lnTo>
                    <a:pt x="165502" y="144814"/>
                  </a:lnTo>
                  <a:lnTo>
                    <a:pt x="119989" y="132402"/>
                  </a:lnTo>
                  <a:lnTo>
                    <a:pt x="57926" y="124127"/>
                  </a:lnTo>
                  <a:lnTo>
                    <a:pt x="20688" y="111714"/>
                  </a:lnTo>
                  <a:lnTo>
                    <a:pt x="4137" y="99301"/>
                  </a:lnTo>
                  <a:lnTo>
                    <a:pt x="0" y="86889"/>
                  </a:lnTo>
                  <a:lnTo>
                    <a:pt x="16550" y="62063"/>
                  </a:lnTo>
                  <a:lnTo>
                    <a:pt x="57926" y="33100"/>
                  </a:lnTo>
                  <a:lnTo>
                    <a:pt x="86889" y="16550"/>
                  </a:lnTo>
                  <a:lnTo>
                    <a:pt x="144814" y="8275"/>
                  </a:lnTo>
                  <a:lnTo>
                    <a:pt x="198603" y="0"/>
                  </a:lnTo>
                  <a:lnTo>
                    <a:pt x="285491" y="4137"/>
                  </a:lnTo>
                  <a:lnTo>
                    <a:pt x="343417" y="12413"/>
                  </a:lnTo>
                  <a:lnTo>
                    <a:pt x="388930" y="28963"/>
                  </a:lnTo>
                  <a:lnTo>
                    <a:pt x="426168" y="53788"/>
                  </a:lnTo>
                  <a:lnTo>
                    <a:pt x="450993" y="86889"/>
                  </a:lnTo>
                  <a:lnTo>
                    <a:pt x="455131" y="119989"/>
                  </a:lnTo>
                  <a:lnTo>
                    <a:pt x="467544" y="165502"/>
                  </a:lnTo>
                  <a:lnTo>
                    <a:pt x="496507" y="239978"/>
                  </a:lnTo>
                  <a:lnTo>
                    <a:pt x="525470" y="297904"/>
                  </a:lnTo>
                  <a:lnTo>
                    <a:pt x="575120" y="368242"/>
                  </a:lnTo>
                  <a:lnTo>
                    <a:pt x="699247" y="550295"/>
                  </a:lnTo>
                  <a:lnTo>
                    <a:pt x="852336" y="765448"/>
                  </a:lnTo>
                  <a:lnTo>
                    <a:pt x="976463" y="939225"/>
                  </a:lnTo>
                  <a:lnTo>
                    <a:pt x="1088177" y="1088177"/>
                  </a:lnTo>
                  <a:lnTo>
                    <a:pt x="1228854" y="1274367"/>
                  </a:lnTo>
                  <a:lnTo>
                    <a:pt x="1352981" y="1439870"/>
                  </a:lnTo>
                  <a:lnTo>
                    <a:pt x="1427457" y="1535033"/>
                  </a:lnTo>
                  <a:lnTo>
                    <a:pt x="1489520" y="1613647"/>
                  </a:lnTo>
                  <a:lnTo>
                    <a:pt x="1551584" y="1683985"/>
                  </a:lnTo>
                  <a:lnTo>
                    <a:pt x="1638472" y="1770874"/>
                  </a:lnTo>
                  <a:lnTo>
                    <a:pt x="1741911" y="1866038"/>
                  </a:lnTo>
                  <a:lnTo>
                    <a:pt x="1845350" y="1952927"/>
                  </a:lnTo>
                  <a:lnTo>
                    <a:pt x="1969477" y="2043953"/>
                  </a:lnTo>
                  <a:lnTo>
                    <a:pt x="2114291" y="2151529"/>
                  </a:lnTo>
                  <a:lnTo>
                    <a:pt x="2250831" y="2238418"/>
                  </a:lnTo>
                  <a:lnTo>
                    <a:pt x="2395645" y="2325307"/>
                  </a:lnTo>
                  <a:lnTo>
                    <a:pt x="2528047" y="2399783"/>
                  </a:lnTo>
                  <a:lnTo>
                    <a:pt x="2590110" y="2437021"/>
                  </a:lnTo>
                  <a:lnTo>
                    <a:pt x="2619073" y="2465984"/>
                  </a:lnTo>
                  <a:lnTo>
                    <a:pt x="2627348" y="2486671"/>
                  </a:lnTo>
                  <a:lnTo>
                    <a:pt x="2627348" y="2499084"/>
                  </a:lnTo>
                  <a:lnTo>
                    <a:pt x="2602523" y="2511497"/>
                  </a:lnTo>
                  <a:lnTo>
                    <a:pt x="2569422" y="2515634"/>
                  </a:lnTo>
                  <a:lnTo>
                    <a:pt x="2474259" y="2507359"/>
                  </a:lnTo>
                  <a:lnTo>
                    <a:pt x="2168079" y="2461846"/>
                  </a:lnTo>
                  <a:lnTo>
                    <a:pt x="1890863" y="2424608"/>
                  </a:lnTo>
                  <a:lnTo>
                    <a:pt x="1791562" y="2412195"/>
                  </a:lnTo>
                  <a:lnTo>
                    <a:pt x="1725361" y="2391508"/>
                  </a:lnTo>
                  <a:lnTo>
                    <a:pt x="1671573" y="2370820"/>
                  </a:lnTo>
                  <a:lnTo>
                    <a:pt x="1613647" y="2337719"/>
                  </a:lnTo>
                  <a:lnTo>
                    <a:pt x="1588822" y="2312894"/>
                  </a:lnTo>
                  <a:lnTo>
                    <a:pt x="1518483" y="2205318"/>
                  </a:lnTo>
                  <a:lnTo>
                    <a:pt x="1427457" y="2043953"/>
                  </a:lnTo>
                  <a:lnTo>
                    <a:pt x="1299193" y="1841213"/>
                  </a:lnTo>
                  <a:lnTo>
                    <a:pt x="1204029" y="1675710"/>
                  </a:lnTo>
                  <a:lnTo>
                    <a:pt x="1121278" y="154744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">
              <a:extLst>
                <a:ext uri="{FF2B5EF4-FFF2-40B4-BE49-F238E27FC236}">
                  <a16:creationId xmlns:a16="http://schemas.microsoft.com/office/drawing/2014/main" id="{3D15A5F4-1813-4A07-81D0-E428FC8EECBA}"/>
                </a:ext>
              </a:extLst>
            </p:cNvPr>
            <p:cNvSpPr/>
            <p:nvPr/>
          </p:nvSpPr>
          <p:spPr>
            <a:xfrm>
              <a:off x="3355975" y="2393950"/>
              <a:ext cx="3987800" cy="534988"/>
            </a:xfrm>
            <a:custGeom>
              <a:avLst/>
              <a:gdLst>
                <a:gd name="connsiteX0" fmla="*/ 1810512 w 3986784"/>
                <a:gd name="connsiteY0" fmla="*/ 285293 h 534009"/>
                <a:gd name="connsiteX1" fmla="*/ 1389888 w 3986784"/>
                <a:gd name="connsiteY1" fmla="*/ 343814 h 534009"/>
                <a:gd name="connsiteX2" fmla="*/ 994867 w 3986784"/>
                <a:gd name="connsiteY2" fmla="*/ 402336 h 534009"/>
                <a:gd name="connsiteX3" fmla="*/ 672998 w 3986784"/>
                <a:gd name="connsiteY3" fmla="*/ 449885 h 534009"/>
                <a:gd name="connsiteX4" fmla="*/ 409651 w 3986784"/>
                <a:gd name="connsiteY4" fmla="*/ 490118 h 534009"/>
                <a:gd name="connsiteX5" fmla="*/ 281635 w 3986784"/>
                <a:gd name="connsiteY5" fmla="*/ 508406 h 534009"/>
                <a:gd name="connsiteX6" fmla="*/ 237744 w 3986784"/>
                <a:gd name="connsiteY6" fmla="*/ 519379 h 534009"/>
                <a:gd name="connsiteX7" fmla="*/ 201168 w 3986784"/>
                <a:gd name="connsiteY7" fmla="*/ 530352 h 534009"/>
                <a:gd name="connsiteX8" fmla="*/ 164592 w 3986784"/>
                <a:gd name="connsiteY8" fmla="*/ 534009 h 534009"/>
                <a:gd name="connsiteX9" fmla="*/ 128016 w 3986784"/>
                <a:gd name="connsiteY9" fmla="*/ 530352 h 534009"/>
                <a:gd name="connsiteX10" fmla="*/ 0 w 3986784"/>
                <a:gd name="connsiteY10" fmla="*/ 471830 h 534009"/>
                <a:gd name="connsiteX11" fmla="*/ 40233 w 3986784"/>
                <a:gd name="connsiteY11" fmla="*/ 343814 h 534009"/>
                <a:gd name="connsiteX12" fmla="*/ 288950 w 3986784"/>
                <a:gd name="connsiteY12" fmla="*/ 314553 h 534009"/>
                <a:gd name="connsiteX13" fmla="*/ 577900 w 3986784"/>
                <a:gd name="connsiteY13" fmla="*/ 277977 h 534009"/>
                <a:gd name="connsiteX14" fmla="*/ 983894 w 3986784"/>
                <a:gd name="connsiteY14" fmla="*/ 230429 h 534009"/>
                <a:gd name="connsiteX15" fmla="*/ 1360627 w 3986784"/>
                <a:gd name="connsiteY15" fmla="*/ 182880 h 534009"/>
                <a:gd name="connsiteX16" fmla="*/ 1583740 w 3986784"/>
                <a:gd name="connsiteY16" fmla="*/ 157277 h 534009"/>
                <a:gd name="connsiteX17" fmla="*/ 1825142 w 3986784"/>
                <a:gd name="connsiteY17" fmla="*/ 113385 h 534009"/>
                <a:gd name="connsiteX18" fmla="*/ 2392070 w 3986784"/>
                <a:gd name="connsiteY18" fmla="*/ 80467 h 534009"/>
                <a:gd name="connsiteX19" fmla="*/ 2618841 w 3986784"/>
                <a:gd name="connsiteY19" fmla="*/ 65837 h 534009"/>
                <a:gd name="connsiteX20" fmla="*/ 2761488 w 3986784"/>
                <a:gd name="connsiteY20" fmla="*/ 65837 h 534009"/>
                <a:gd name="connsiteX21" fmla="*/ 3035808 w 3986784"/>
                <a:gd name="connsiteY21" fmla="*/ 51206 h 534009"/>
                <a:gd name="connsiteX22" fmla="*/ 3247948 w 3986784"/>
                <a:gd name="connsiteY22" fmla="*/ 29261 h 534009"/>
                <a:gd name="connsiteX23" fmla="*/ 3397910 w 3986784"/>
                <a:gd name="connsiteY23" fmla="*/ 3657 h 534009"/>
                <a:gd name="connsiteX24" fmla="*/ 3449116 w 3986784"/>
                <a:gd name="connsiteY24" fmla="*/ 0 h 534009"/>
                <a:gd name="connsiteX25" fmla="*/ 3503980 w 3986784"/>
                <a:gd name="connsiteY25" fmla="*/ 7315 h 534009"/>
                <a:gd name="connsiteX26" fmla="*/ 3547872 w 3986784"/>
                <a:gd name="connsiteY26" fmla="*/ 21945 h 534009"/>
                <a:gd name="connsiteX27" fmla="*/ 3606393 w 3986784"/>
                <a:gd name="connsiteY27" fmla="*/ 47549 h 534009"/>
                <a:gd name="connsiteX28" fmla="*/ 3675888 w 3986784"/>
                <a:gd name="connsiteY28" fmla="*/ 87782 h 534009"/>
                <a:gd name="connsiteX29" fmla="*/ 3778300 w 3986784"/>
                <a:gd name="connsiteY29" fmla="*/ 168249 h 534009"/>
                <a:gd name="connsiteX30" fmla="*/ 3888028 w 3986784"/>
                <a:gd name="connsiteY30" fmla="*/ 277977 h 534009"/>
                <a:gd name="connsiteX31" fmla="*/ 3953865 w 3986784"/>
                <a:gd name="connsiteY31" fmla="*/ 358445 h 534009"/>
                <a:gd name="connsiteX32" fmla="*/ 3975811 w 3986784"/>
                <a:gd name="connsiteY32" fmla="*/ 398678 h 534009"/>
                <a:gd name="connsiteX33" fmla="*/ 3986784 w 3986784"/>
                <a:gd name="connsiteY33" fmla="*/ 427939 h 534009"/>
                <a:gd name="connsiteX34" fmla="*/ 3986784 w 3986784"/>
                <a:gd name="connsiteY34" fmla="*/ 460857 h 534009"/>
                <a:gd name="connsiteX35" fmla="*/ 3975811 w 3986784"/>
                <a:gd name="connsiteY35" fmla="*/ 475488 h 534009"/>
                <a:gd name="connsiteX36" fmla="*/ 3953865 w 3986784"/>
                <a:gd name="connsiteY36" fmla="*/ 482803 h 534009"/>
                <a:gd name="connsiteX37" fmla="*/ 3884371 w 3986784"/>
                <a:gd name="connsiteY37" fmla="*/ 471830 h 534009"/>
                <a:gd name="connsiteX38" fmla="*/ 3452774 w 3986784"/>
                <a:gd name="connsiteY38" fmla="*/ 259689 h 534009"/>
                <a:gd name="connsiteX39" fmla="*/ 3269894 w 3986784"/>
                <a:gd name="connsiteY39" fmla="*/ 241401 h 534009"/>
                <a:gd name="connsiteX40" fmla="*/ 2948025 w 3986784"/>
                <a:gd name="connsiteY40" fmla="*/ 230429 h 534009"/>
                <a:gd name="connsiteX41" fmla="*/ 2688336 w 3986784"/>
                <a:gd name="connsiteY41" fmla="*/ 226771 h 534009"/>
                <a:gd name="connsiteX42" fmla="*/ 2381097 w 3986784"/>
                <a:gd name="connsiteY42" fmla="*/ 237744 h 534009"/>
                <a:gd name="connsiteX43" fmla="*/ 2110435 w 3986784"/>
                <a:gd name="connsiteY43" fmla="*/ 256032 h 534009"/>
                <a:gd name="connsiteX44" fmla="*/ 1810512 w 3986784"/>
                <a:gd name="connsiteY44" fmla="*/ 285293 h 5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86784" h="534009">
                  <a:moveTo>
                    <a:pt x="1810512" y="285293"/>
                  </a:moveTo>
                  <a:lnTo>
                    <a:pt x="1389888" y="343814"/>
                  </a:lnTo>
                  <a:lnTo>
                    <a:pt x="994867" y="402336"/>
                  </a:lnTo>
                  <a:lnTo>
                    <a:pt x="672998" y="449885"/>
                  </a:lnTo>
                  <a:lnTo>
                    <a:pt x="409651" y="490118"/>
                  </a:lnTo>
                  <a:lnTo>
                    <a:pt x="281635" y="508406"/>
                  </a:lnTo>
                  <a:lnTo>
                    <a:pt x="237744" y="519379"/>
                  </a:lnTo>
                  <a:lnTo>
                    <a:pt x="201168" y="530352"/>
                  </a:lnTo>
                  <a:lnTo>
                    <a:pt x="164592" y="534009"/>
                  </a:lnTo>
                  <a:lnTo>
                    <a:pt x="128016" y="530352"/>
                  </a:lnTo>
                  <a:lnTo>
                    <a:pt x="0" y="471830"/>
                  </a:lnTo>
                  <a:lnTo>
                    <a:pt x="40233" y="343814"/>
                  </a:lnTo>
                  <a:lnTo>
                    <a:pt x="288950" y="314553"/>
                  </a:lnTo>
                  <a:lnTo>
                    <a:pt x="577900" y="277977"/>
                  </a:lnTo>
                  <a:lnTo>
                    <a:pt x="983894" y="230429"/>
                  </a:lnTo>
                  <a:lnTo>
                    <a:pt x="1360627" y="182880"/>
                  </a:lnTo>
                  <a:lnTo>
                    <a:pt x="1583740" y="157277"/>
                  </a:lnTo>
                  <a:lnTo>
                    <a:pt x="1825142" y="113385"/>
                  </a:lnTo>
                  <a:cubicBezTo>
                    <a:pt x="2014114" y="102341"/>
                    <a:pt x="2202776" y="80467"/>
                    <a:pt x="2392070" y="80467"/>
                  </a:cubicBezTo>
                  <a:lnTo>
                    <a:pt x="2618841" y="65837"/>
                  </a:lnTo>
                  <a:lnTo>
                    <a:pt x="2761488" y="65837"/>
                  </a:lnTo>
                  <a:lnTo>
                    <a:pt x="3035808" y="51206"/>
                  </a:lnTo>
                  <a:lnTo>
                    <a:pt x="3247948" y="29261"/>
                  </a:lnTo>
                  <a:lnTo>
                    <a:pt x="3397910" y="3657"/>
                  </a:lnTo>
                  <a:lnTo>
                    <a:pt x="3449116" y="0"/>
                  </a:lnTo>
                  <a:lnTo>
                    <a:pt x="3503980" y="7315"/>
                  </a:lnTo>
                  <a:lnTo>
                    <a:pt x="3547872" y="21945"/>
                  </a:lnTo>
                  <a:lnTo>
                    <a:pt x="3606393" y="47549"/>
                  </a:lnTo>
                  <a:lnTo>
                    <a:pt x="3675888" y="87782"/>
                  </a:lnTo>
                  <a:lnTo>
                    <a:pt x="3778300" y="168249"/>
                  </a:lnTo>
                  <a:lnTo>
                    <a:pt x="3888028" y="277977"/>
                  </a:lnTo>
                  <a:lnTo>
                    <a:pt x="3953865" y="358445"/>
                  </a:lnTo>
                  <a:lnTo>
                    <a:pt x="3975811" y="398678"/>
                  </a:lnTo>
                  <a:lnTo>
                    <a:pt x="3986784" y="427939"/>
                  </a:lnTo>
                  <a:lnTo>
                    <a:pt x="3986784" y="460857"/>
                  </a:lnTo>
                  <a:lnTo>
                    <a:pt x="3975811" y="475488"/>
                  </a:lnTo>
                  <a:lnTo>
                    <a:pt x="3953865" y="482803"/>
                  </a:lnTo>
                  <a:lnTo>
                    <a:pt x="3884371" y="471830"/>
                  </a:lnTo>
                  <a:lnTo>
                    <a:pt x="3452774" y="259689"/>
                  </a:lnTo>
                  <a:lnTo>
                    <a:pt x="3269894" y="241401"/>
                  </a:lnTo>
                  <a:lnTo>
                    <a:pt x="2948025" y="230429"/>
                  </a:lnTo>
                  <a:lnTo>
                    <a:pt x="2688336" y="226771"/>
                  </a:lnTo>
                  <a:lnTo>
                    <a:pt x="2381097" y="237744"/>
                  </a:lnTo>
                  <a:lnTo>
                    <a:pt x="2110435" y="256032"/>
                  </a:lnTo>
                  <a:lnTo>
                    <a:pt x="1810512" y="28529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">
              <a:extLst>
                <a:ext uri="{FF2B5EF4-FFF2-40B4-BE49-F238E27FC236}">
                  <a16:creationId xmlns:a16="http://schemas.microsoft.com/office/drawing/2014/main" id="{C4840292-CB4B-4FDA-A5A6-FA69F48752CF}"/>
                </a:ext>
              </a:extLst>
            </p:cNvPr>
            <p:cNvSpPr/>
            <p:nvPr/>
          </p:nvSpPr>
          <p:spPr>
            <a:xfrm>
              <a:off x="6319838" y="2589213"/>
              <a:ext cx="947737" cy="706437"/>
            </a:xfrm>
            <a:custGeom>
              <a:avLst/>
              <a:gdLst>
                <a:gd name="connsiteX0" fmla="*/ 242887 w 947737"/>
                <a:gd name="connsiteY0" fmla="*/ 378619 h 707231"/>
                <a:gd name="connsiteX1" fmla="*/ 373856 w 947737"/>
                <a:gd name="connsiteY1" fmla="*/ 219075 h 707231"/>
                <a:gd name="connsiteX2" fmla="*/ 454818 w 947737"/>
                <a:gd name="connsiteY2" fmla="*/ 119062 h 707231"/>
                <a:gd name="connsiteX3" fmla="*/ 464343 w 947737"/>
                <a:gd name="connsiteY3" fmla="*/ 100012 h 707231"/>
                <a:gd name="connsiteX4" fmla="*/ 466725 w 947737"/>
                <a:gd name="connsiteY4" fmla="*/ 80962 h 707231"/>
                <a:gd name="connsiteX5" fmla="*/ 421481 w 947737"/>
                <a:gd name="connsiteY5" fmla="*/ 0 h 707231"/>
                <a:gd name="connsiteX6" fmla="*/ 947737 w 947737"/>
                <a:gd name="connsiteY6" fmla="*/ 264319 h 707231"/>
                <a:gd name="connsiteX7" fmla="*/ 921543 w 947737"/>
                <a:gd name="connsiteY7" fmla="*/ 278606 h 707231"/>
                <a:gd name="connsiteX8" fmla="*/ 828675 w 947737"/>
                <a:gd name="connsiteY8" fmla="*/ 280987 h 707231"/>
                <a:gd name="connsiteX9" fmla="*/ 773906 w 947737"/>
                <a:gd name="connsiteY9" fmla="*/ 290512 h 707231"/>
                <a:gd name="connsiteX10" fmla="*/ 707231 w 947737"/>
                <a:gd name="connsiteY10" fmla="*/ 309562 h 707231"/>
                <a:gd name="connsiteX11" fmla="*/ 635793 w 947737"/>
                <a:gd name="connsiteY11" fmla="*/ 342900 h 707231"/>
                <a:gd name="connsiteX12" fmla="*/ 502443 w 947737"/>
                <a:gd name="connsiteY12" fmla="*/ 421481 h 707231"/>
                <a:gd name="connsiteX13" fmla="*/ 323850 w 947737"/>
                <a:gd name="connsiteY13" fmla="*/ 528637 h 707231"/>
                <a:gd name="connsiteX14" fmla="*/ 138112 w 947737"/>
                <a:gd name="connsiteY14" fmla="*/ 642937 h 707231"/>
                <a:gd name="connsiteX15" fmla="*/ 47625 w 947737"/>
                <a:gd name="connsiteY15" fmla="*/ 697706 h 707231"/>
                <a:gd name="connsiteX16" fmla="*/ 19050 w 947737"/>
                <a:gd name="connsiteY16" fmla="*/ 707231 h 707231"/>
                <a:gd name="connsiteX17" fmla="*/ 7143 w 947737"/>
                <a:gd name="connsiteY17" fmla="*/ 704850 h 707231"/>
                <a:gd name="connsiteX18" fmla="*/ 0 w 947737"/>
                <a:gd name="connsiteY18" fmla="*/ 697706 h 707231"/>
                <a:gd name="connsiteX19" fmla="*/ 0 w 947737"/>
                <a:gd name="connsiteY19" fmla="*/ 681037 h 707231"/>
                <a:gd name="connsiteX20" fmla="*/ 35718 w 947737"/>
                <a:gd name="connsiteY20" fmla="*/ 628650 h 707231"/>
                <a:gd name="connsiteX21" fmla="*/ 109537 w 947737"/>
                <a:gd name="connsiteY21" fmla="*/ 538162 h 707231"/>
                <a:gd name="connsiteX22" fmla="*/ 164306 w 947737"/>
                <a:gd name="connsiteY22" fmla="*/ 469106 h 707231"/>
                <a:gd name="connsiteX23" fmla="*/ 242887 w 947737"/>
                <a:gd name="connsiteY23" fmla="*/ 378619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7737" h="707231">
                  <a:moveTo>
                    <a:pt x="242887" y="378619"/>
                  </a:moveTo>
                  <a:lnTo>
                    <a:pt x="373856" y="219075"/>
                  </a:lnTo>
                  <a:lnTo>
                    <a:pt x="454818" y="119062"/>
                  </a:lnTo>
                  <a:lnTo>
                    <a:pt x="464343" y="100012"/>
                  </a:lnTo>
                  <a:lnTo>
                    <a:pt x="466725" y="80962"/>
                  </a:lnTo>
                  <a:lnTo>
                    <a:pt x="421481" y="0"/>
                  </a:lnTo>
                  <a:lnTo>
                    <a:pt x="947737" y="264319"/>
                  </a:lnTo>
                  <a:lnTo>
                    <a:pt x="921543" y="278606"/>
                  </a:lnTo>
                  <a:lnTo>
                    <a:pt x="828675" y="280987"/>
                  </a:lnTo>
                  <a:lnTo>
                    <a:pt x="773906" y="290512"/>
                  </a:lnTo>
                  <a:lnTo>
                    <a:pt x="707231" y="309562"/>
                  </a:lnTo>
                  <a:lnTo>
                    <a:pt x="635793" y="342900"/>
                  </a:lnTo>
                  <a:lnTo>
                    <a:pt x="502443" y="421481"/>
                  </a:lnTo>
                  <a:lnTo>
                    <a:pt x="323850" y="528637"/>
                  </a:lnTo>
                  <a:lnTo>
                    <a:pt x="138112" y="642937"/>
                  </a:lnTo>
                  <a:lnTo>
                    <a:pt x="47625" y="697706"/>
                  </a:lnTo>
                  <a:lnTo>
                    <a:pt x="19050" y="707231"/>
                  </a:lnTo>
                  <a:lnTo>
                    <a:pt x="7143" y="704850"/>
                  </a:lnTo>
                  <a:lnTo>
                    <a:pt x="0" y="697706"/>
                  </a:lnTo>
                  <a:lnTo>
                    <a:pt x="0" y="681037"/>
                  </a:lnTo>
                  <a:lnTo>
                    <a:pt x="35718" y="628650"/>
                  </a:lnTo>
                  <a:lnTo>
                    <a:pt x="109537" y="538162"/>
                  </a:lnTo>
                  <a:lnTo>
                    <a:pt x="164306" y="469106"/>
                  </a:lnTo>
                  <a:lnTo>
                    <a:pt x="242887" y="3786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367411BC-B6CC-4B3C-87C4-8D71A6EE3A49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662113"/>
            <a:ext cx="4554537" cy="4064000"/>
            <a:chOff x="2814638" y="1662113"/>
            <a:chExt cx="4554537" cy="4064000"/>
          </a:xfrm>
        </p:grpSpPr>
        <p:sp>
          <p:nvSpPr>
            <p:cNvPr id="20" name="フリーフォーム 6">
              <a:extLst>
                <a:ext uri="{FF2B5EF4-FFF2-40B4-BE49-F238E27FC236}">
                  <a16:creationId xmlns:a16="http://schemas.microsoft.com/office/drawing/2014/main" id="{E12CBAD5-F0EC-4DE0-87D1-5D124CC19572}"/>
                </a:ext>
              </a:extLst>
            </p:cNvPr>
            <p:cNvSpPr/>
            <p:nvPr/>
          </p:nvSpPr>
          <p:spPr>
            <a:xfrm>
              <a:off x="4533900" y="1662113"/>
              <a:ext cx="588963" cy="823912"/>
            </a:xfrm>
            <a:custGeom>
              <a:avLst/>
              <a:gdLst>
                <a:gd name="connsiteX0" fmla="*/ 523875 w 588169"/>
                <a:gd name="connsiteY0" fmla="*/ 578643 h 823912"/>
                <a:gd name="connsiteX1" fmla="*/ 528638 w 588169"/>
                <a:gd name="connsiteY1" fmla="*/ 771525 h 823912"/>
                <a:gd name="connsiteX2" fmla="*/ 233363 w 588169"/>
                <a:gd name="connsiteY2" fmla="*/ 823912 h 823912"/>
                <a:gd name="connsiteX3" fmla="*/ 235744 w 588169"/>
                <a:gd name="connsiteY3" fmla="*/ 700087 h 823912"/>
                <a:gd name="connsiteX4" fmla="*/ 235744 w 588169"/>
                <a:gd name="connsiteY4" fmla="*/ 516731 h 823912"/>
                <a:gd name="connsiteX5" fmla="*/ 233363 w 588169"/>
                <a:gd name="connsiteY5" fmla="*/ 400050 h 823912"/>
                <a:gd name="connsiteX6" fmla="*/ 233363 w 588169"/>
                <a:gd name="connsiteY6" fmla="*/ 335756 h 823912"/>
                <a:gd name="connsiteX7" fmla="*/ 228600 w 588169"/>
                <a:gd name="connsiteY7" fmla="*/ 297656 h 823912"/>
                <a:gd name="connsiteX8" fmla="*/ 209550 w 588169"/>
                <a:gd name="connsiteY8" fmla="*/ 235743 h 823912"/>
                <a:gd name="connsiteX9" fmla="*/ 185738 w 588169"/>
                <a:gd name="connsiteY9" fmla="*/ 195262 h 823912"/>
                <a:gd name="connsiteX10" fmla="*/ 157163 w 588169"/>
                <a:gd name="connsiteY10" fmla="*/ 164306 h 823912"/>
                <a:gd name="connsiteX11" fmla="*/ 128588 w 588169"/>
                <a:gd name="connsiteY11" fmla="*/ 142875 h 823912"/>
                <a:gd name="connsiteX12" fmla="*/ 92869 w 588169"/>
                <a:gd name="connsiteY12" fmla="*/ 123825 h 823912"/>
                <a:gd name="connsiteX13" fmla="*/ 64294 w 588169"/>
                <a:gd name="connsiteY13" fmla="*/ 109537 h 823912"/>
                <a:gd name="connsiteX14" fmla="*/ 40481 w 588169"/>
                <a:gd name="connsiteY14" fmla="*/ 95250 h 823912"/>
                <a:gd name="connsiteX15" fmla="*/ 14288 w 588169"/>
                <a:gd name="connsiteY15" fmla="*/ 73818 h 823912"/>
                <a:gd name="connsiteX16" fmla="*/ 4763 w 588169"/>
                <a:gd name="connsiteY16" fmla="*/ 59531 h 823912"/>
                <a:gd name="connsiteX17" fmla="*/ 0 w 588169"/>
                <a:gd name="connsiteY17" fmla="*/ 40481 h 823912"/>
                <a:gd name="connsiteX18" fmla="*/ 2381 w 588169"/>
                <a:gd name="connsiteY18" fmla="*/ 26193 h 823912"/>
                <a:gd name="connsiteX19" fmla="*/ 21431 w 588169"/>
                <a:gd name="connsiteY19" fmla="*/ 11906 h 823912"/>
                <a:gd name="connsiteX20" fmla="*/ 69056 w 588169"/>
                <a:gd name="connsiteY20" fmla="*/ 2381 h 823912"/>
                <a:gd name="connsiteX21" fmla="*/ 121444 w 588169"/>
                <a:gd name="connsiteY21" fmla="*/ 0 h 823912"/>
                <a:gd name="connsiteX22" fmla="*/ 180975 w 588169"/>
                <a:gd name="connsiteY22" fmla="*/ 14287 h 823912"/>
                <a:gd name="connsiteX23" fmla="*/ 288131 w 588169"/>
                <a:gd name="connsiteY23" fmla="*/ 47625 h 823912"/>
                <a:gd name="connsiteX24" fmla="*/ 366713 w 588169"/>
                <a:gd name="connsiteY24" fmla="*/ 76200 h 823912"/>
                <a:gd name="connsiteX25" fmla="*/ 452438 w 588169"/>
                <a:gd name="connsiteY25" fmla="*/ 109537 h 823912"/>
                <a:gd name="connsiteX26" fmla="*/ 504825 w 588169"/>
                <a:gd name="connsiteY26" fmla="*/ 133350 h 823912"/>
                <a:gd name="connsiteX27" fmla="*/ 533400 w 588169"/>
                <a:gd name="connsiteY27" fmla="*/ 154781 h 823912"/>
                <a:gd name="connsiteX28" fmla="*/ 557213 w 588169"/>
                <a:gd name="connsiteY28" fmla="*/ 178593 h 823912"/>
                <a:gd name="connsiteX29" fmla="*/ 581025 w 588169"/>
                <a:gd name="connsiteY29" fmla="*/ 204787 h 823912"/>
                <a:gd name="connsiteX30" fmla="*/ 588169 w 588169"/>
                <a:gd name="connsiteY30" fmla="*/ 226218 h 823912"/>
                <a:gd name="connsiteX31" fmla="*/ 585788 w 588169"/>
                <a:gd name="connsiteY31" fmla="*/ 252412 h 823912"/>
                <a:gd name="connsiteX32" fmla="*/ 569119 w 588169"/>
                <a:gd name="connsiteY32" fmla="*/ 288131 h 823912"/>
                <a:gd name="connsiteX33" fmla="*/ 547688 w 588169"/>
                <a:gd name="connsiteY33" fmla="*/ 328612 h 823912"/>
                <a:gd name="connsiteX34" fmla="*/ 533400 w 588169"/>
                <a:gd name="connsiteY34" fmla="*/ 381000 h 823912"/>
                <a:gd name="connsiteX35" fmla="*/ 526256 w 588169"/>
                <a:gd name="connsiteY35" fmla="*/ 440531 h 823912"/>
                <a:gd name="connsiteX36" fmla="*/ 523875 w 588169"/>
                <a:gd name="connsiteY36" fmla="*/ 578643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823912">
                  <a:moveTo>
                    <a:pt x="523875" y="578643"/>
                  </a:moveTo>
                  <a:lnTo>
                    <a:pt x="528638" y="771525"/>
                  </a:lnTo>
                  <a:lnTo>
                    <a:pt x="233363" y="823912"/>
                  </a:lnTo>
                  <a:cubicBezTo>
                    <a:pt x="234157" y="782637"/>
                    <a:pt x="234950" y="741362"/>
                    <a:pt x="235744" y="700087"/>
                  </a:cubicBezTo>
                  <a:lnTo>
                    <a:pt x="235744" y="516731"/>
                  </a:lnTo>
                  <a:cubicBezTo>
                    <a:pt x="234950" y="477837"/>
                    <a:pt x="234157" y="438944"/>
                    <a:pt x="233363" y="400050"/>
                  </a:cubicBezTo>
                  <a:lnTo>
                    <a:pt x="233363" y="335756"/>
                  </a:lnTo>
                  <a:lnTo>
                    <a:pt x="228600" y="297656"/>
                  </a:lnTo>
                  <a:lnTo>
                    <a:pt x="209550" y="235743"/>
                  </a:lnTo>
                  <a:lnTo>
                    <a:pt x="185738" y="195262"/>
                  </a:lnTo>
                  <a:lnTo>
                    <a:pt x="157163" y="164306"/>
                  </a:lnTo>
                  <a:lnTo>
                    <a:pt x="128588" y="142875"/>
                  </a:lnTo>
                  <a:lnTo>
                    <a:pt x="92869" y="123825"/>
                  </a:lnTo>
                  <a:lnTo>
                    <a:pt x="64294" y="109537"/>
                  </a:lnTo>
                  <a:lnTo>
                    <a:pt x="40481" y="95250"/>
                  </a:lnTo>
                  <a:lnTo>
                    <a:pt x="14288" y="73818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2381" y="26193"/>
                  </a:lnTo>
                  <a:lnTo>
                    <a:pt x="21431" y="11906"/>
                  </a:lnTo>
                  <a:lnTo>
                    <a:pt x="69056" y="2381"/>
                  </a:lnTo>
                  <a:lnTo>
                    <a:pt x="121444" y="0"/>
                  </a:lnTo>
                  <a:lnTo>
                    <a:pt x="180975" y="14287"/>
                  </a:lnTo>
                  <a:lnTo>
                    <a:pt x="288131" y="47625"/>
                  </a:lnTo>
                  <a:lnTo>
                    <a:pt x="366713" y="76200"/>
                  </a:lnTo>
                  <a:lnTo>
                    <a:pt x="452438" y="109537"/>
                  </a:lnTo>
                  <a:lnTo>
                    <a:pt x="504825" y="133350"/>
                  </a:lnTo>
                  <a:lnTo>
                    <a:pt x="533400" y="154781"/>
                  </a:lnTo>
                  <a:lnTo>
                    <a:pt x="557213" y="178593"/>
                  </a:lnTo>
                  <a:lnTo>
                    <a:pt x="581025" y="204787"/>
                  </a:lnTo>
                  <a:lnTo>
                    <a:pt x="588169" y="226218"/>
                  </a:lnTo>
                  <a:lnTo>
                    <a:pt x="585788" y="252412"/>
                  </a:lnTo>
                  <a:lnTo>
                    <a:pt x="569119" y="288131"/>
                  </a:lnTo>
                  <a:lnTo>
                    <a:pt x="547688" y="328612"/>
                  </a:lnTo>
                  <a:lnTo>
                    <a:pt x="533400" y="381000"/>
                  </a:lnTo>
                  <a:lnTo>
                    <a:pt x="526256" y="440531"/>
                  </a:lnTo>
                  <a:cubicBezTo>
                    <a:pt x="525462" y="490537"/>
                    <a:pt x="524669" y="540544"/>
                    <a:pt x="523875" y="578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7">
              <a:extLst>
                <a:ext uri="{FF2B5EF4-FFF2-40B4-BE49-F238E27FC236}">
                  <a16:creationId xmlns:a16="http://schemas.microsoft.com/office/drawing/2014/main" id="{FA53F9DE-A8C1-4092-96A2-430EBC0A280B}"/>
                </a:ext>
              </a:extLst>
            </p:cNvPr>
            <p:cNvSpPr/>
            <p:nvPr/>
          </p:nvSpPr>
          <p:spPr>
            <a:xfrm>
              <a:off x="2814638" y="2362200"/>
              <a:ext cx="490537" cy="1171575"/>
            </a:xfrm>
            <a:custGeom>
              <a:avLst/>
              <a:gdLst>
                <a:gd name="connsiteX0" fmla="*/ 395287 w 490537"/>
                <a:gd name="connsiteY0" fmla="*/ 673894 h 1171575"/>
                <a:gd name="connsiteX1" fmla="*/ 350043 w 490537"/>
                <a:gd name="connsiteY1" fmla="*/ 847725 h 1171575"/>
                <a:gd name="connsiteX2" fmla="*/ 309562 w 490537"/>
                <a:gd name="connsiteY2" fmla="*/ 978694 h 1171575"/>
                <a:gd name="connsiteX3" fmla="*/ 266700 w 490537"/>
                <a:gd name="connsiteY3" fmla="*/ 1090613 h 1171575"/>
                <a:gd name="connsiteX4" fmla="*/ 247650 w 490537"/>
                <a:gd name="connsiteY4" fmla="*/ 1128713 h 1171575"/>
                <a:gd name="connsiteX5" fmla="*/ 223837 w 490537"/>
                <a:gd name="connsiteY5" fmla="*/ 1154906 h 1171575"/>
                <a:gd name="connsiteX6" fmla="*/ 202406 w 490537"/>
                <a:gd name="connsiteY6" fmla="*/ 1166813 h 1171575"/>
                <a:gd name="connsiteX7" fmla="*/ 185737 w 490537"/>
                <a:gd name="connsiteY7" fmla="*/ 1171575 h 1171575"/>
                <a:gd name="connsiteX8" fmla="*/ 164306 w 490537"/>
                <a:gd name="connsiteY8" fmla="*/ 1169194 h 1171575"/>
                <a:gd name="connsiteX9" fmla="*/ 138112 w 490537"/>
                <a:gd name="connsiteY9" fmla="*/ 1154906 h 1171575"/>
                <a:gd name="connsiteX10" fmla="*/ 114300 w 490537"/>
                <a:gd name="connsiteY10" fmla="*/ 1135856 h 1171575"/>
                <a:gd name="connsiteX11" fmla="*/ 97631 w 490537"/>
                <a:gd name="connsiteY11" fmla="*/ 1109663 h 1171575"/>
                <a:gd name="connsiteX12" fmla="*/ 83343 w 490537"/>
                <a:gd name="connsiteY12" fmla="*/ 1083469 h 1171575"/>
                <a:gd name="connsiteX13" fmla="*/ 52387 w 490537"/>
                <a:gd name="connsiteY13" fmla="*/ 1026319 h 1171575"/>
                <a:gd name="connsiteX14" fmla="*/ 26193 w 490537"/>
                <a:gd name="connsiteY14" fmla="*/ 969169 h 1171575"/>
                <a:gd name="connsiteX15" fmla="*/ 11906 w 490537"/>
                <a:gd name="connsiteY15" fmla="*/ 926306 h 1171575"/>
                <a:gd name="connsiteX16" fmla="*/ 2381 w 490537"/>
                <a:gd name="connsiteY16" fmla="*/ 883444 h 1171575"/>
                <a:gd name="connsiteX17" fmla="*/ 0 w 490537"/>
                <a:gd name="connsiteY17" fmla="*/ 857250 h 1171575"/>
                <a:gd name="connsiteX18" fmla="*/ 2381 w 490537"/>
                <a:gd name="connsiteY18" fmla="*/ 835819 h 1171575"/>
                <a:gd name="connsiteX19" fmla="*/ 4762 w 490537"/>
                <a:gd name="connsiteY19" fmla="*/ 819150 h 1171575"/>
                <a:gd name="connsiteX20" fmla="*/ 14287 w 490537"/>
                <a:gd name="connsiteY20" fmla="*/ 807244 h 1171575"/>
                <a:gd name="connsiteX21" fmla="*/ 28575 w 490537"/>
                <a:gd name="connsiteY21" fmla="*/ 797719 h 1171575"/>
                <a:gd name="connsiteX22" fmla="*/ 78581 w 490537"/>
                <a:gd name="connsiteY22" fmla="*/ 721519 h 1171575"/>
                <a:gd name="connsiteX23" fmla="*/ 142875 w 490537"/>
                <a:gd name="connsiteY23" fmla="*/ 619125 h 1171575"/>
                <a:gd name="connsiteX24" fmla="*/ 176212 w 490537"/>
                <a:gd name="connsiteY24" fmla="*/ 554831 h 1171575"/>
                <a:gd name="connsiteX25" fmla="*/ 216693 w 490537"/>
                <a:gd name="connsiteY25" fmla="*/ 464344 h 1171575"/>
                <a:gd name="connsiteX26" fmla="*/ 230981 w 490537"/>
                <a:gd name="connsiteY26" fmla="*/ 416719 h 1171575"/>
                <a:gd name="connsiteX27" fmla="*/ 250031 w 490537"/>
                <a:gd name="connsiteY27" fmla="*/ 357188 h 1171575"/>
                <a:gd name="connsiteX28" fmla="*/ 261937 w 490537"/>
                <a:gd name="connsiteY28" fmla="*/ 300038 h 1171575"/>
                <a:gd name="connsiteX29" fmla="*/ 269081 w 490537"/>
                <a:gd name="connsiteY29" fmla="*/ 242888 h 1171575"/>
                <a:gd name="connsiteX30" fmla="*/ 269081 w 490537"/>
                <a:gd name="connsiteY30" fmla="*/ 180975 h 1171575"/>
                <a:gd name="connsiteX31" fmla="*/ 266700 w 490537"/>
                <a:gd name="connsiteY31" fmla="*/ 135731 h 1171575"/>
                <a:gd name="connsiteX32" fmla="*/ 257175 w 490537"/>
                <a:gd name="connsiteY32" fmla="*/ 95250 h 1171575"/>
                <a:gd name="connsiteX33" fmla="*/ 247650 w 490537"/>
                <a:gd name="connsiteY33" fmla="*/ 59531 h 1171575"/>
                <a:gd name="connsiteX34" fmla="*/ 242887 w 490537"/>
                <a:gd name="connsiteY34" fmla="*/ 28575 h 1171575"/>
                <a:gd name="connsiteX35" fmla="*/ 247650 w 490537"/>
                <a:gd name="connsiteY35" fmla="*/ 7144 h 1171575"/>
                <a:gd name="connsiteX36" fmla="*/ 264318 w 490537"/>
                <a:gd name="connsiteY36" fmla="*/ 0 h 1171575"/>
                <a:gd name="connsiteX37" fmla="*/ 283368 w 490537"/>
                <a:gd name="connsiteY37" fmla="*/ 2381 h 1171575"/>
                <a:gd name="connsiteX38" fmla="*/ 307181 w 490537"/>
                <a:gd name="connsiteY38" fmla="*/ 11906 h 1171575"/>
                <a:gd name="connsiteX39" fmla="*/ 330993 w 490537"/>
                <a:gd name="connsiteY39" fmla="*/ 28575 h 1171575"/>
                <a:gd name="connsiteX40" fmla="*/ 347662 w 490537"/>
                <a:gd name="connsiteY40" fmla="*/ 40481 h 1171575"/>
                <a:gd name="connsiteX41" fmla="*/ 388143 w 490537"/>
                <a:gd name="connsiteY41" fmla="*/ 90488 h 1171575"/>
                <a:gd name="connsiteX42" fmla="*/ 435768 w 490537"/>
                <a:gd name="connsiteY42" fmla="*/ 152400 h 1171575"/>
                <a:gd name="connsiteX43" fmla="*/ 469106 w 490537"/>
                <a:gd name="connsiteY43" fmla="*/ 204788 h 1171575"/>
                <a:gd name="connsiteX44" fmla="*/ 490537 w 490537"/>
                <a:gd name="connsiteY44" fmla="*/ 242888 h 1171575"/>
                <a:gd name="connsiteX45" fmla="*/ 459581 w 490537"/>
                <a:gd name="connsiteY45" fmla="*/ 352425 h 1171575"/>
                <a:gd name="connsiteX46" fmla="*/ 438150 w 490537"/>
                <a:gd name="connsiteY46" fmla="*/ 485775 h 1171575"/>
                <a:gd name="connsiteX47" fmla="*/ 395287 w 490537"/>
                <a:gd name="connsiteY47" fmla="*/ 673894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0537" h="1171575">
                  <a:moveTo>
                    <a:pt x="395287" y="673894"/>
                  </a:moveTo>
                  <a:lnTo>
                    <a:pt x="350043" y="847725"/>
                  </a:lnTo>
                  <a:lnTo>
                    <a:pt x="309562" y="978694"/>
                  </a:lnTo>
                  <a:lnTo>
                    <a:pt x="266700" y="1090613"/>
                  </a:lnTo>
                  <a:lnTo>
                    <a:pt x="247650" y="1128713"/>
                  </a:lnTo>
                  <a:lnTo>
                    <a:pt x="223837" y="1154906"/>
                  </a:lnTo>
                  <a:lnTo>
                    <a:pt x="202406" y="1166813"/>
                  </a:lnTo>
                  <a:lnTo>
                    <a:pt x="185737" y="1171575"/>
                  </a:lnTo>
                  <a:lnTo>
                    <a:pt x="164306" y="1169194"/>
                  </a:lnTo>
                  <a:lnTo>
                    <a:pt x="138112" y="1154906"/>
                  </a:lnTo>
                  <a:lnTo>
                    <a:pt x="114300" y="1135856"/>
                  </a:lnTo>
                  <a:lnTo>
                    <a:pt x="97631" y="1109663"/>
                  </a:lnTo>
                  <a:lnTo>
                    <a:pt x="83343" y="1083469"/>
                  </a:lnTo>
                  <a:lnTo>
                    <a:pt x="52387" y="1026319"/>
                  </a:lnTo>
                  <a:lnTo>
                    <a:pt x="26193" y="969169"/>
                  </a:lnTo>
                  <a:lnTo>
                    <a:pt x="11906" y="926306"/>
                  </a:lnTo>
                  <a:lnTo>
                    <a:pt x="2381" y="883444"/>
                  </a:lnTo>
                  <a:lnTo>
                    <a:pt x="0" y="857250"/>
                  </a:lnTo>
                  <a:lnTo>
                    <a:pt x="2381" y="835819"/>
                  </a:lnTo>
                  <a:lnTo>
                    <a:pt x="4762" y="819150"/>
                  </a:lnTo>
                  <a:lnTo>
                    <a:pt x="14287" y="807244"/>
                  </a:lnTo>
                  <a:lnTo>
                    <a:pt x="28575" y="797719"/>
                  </a:lnTo>
                  <a:lnTo>
                    <a:pt x="78581" y="721519"/>
                  </a:lnTo>
                  <a:lnTo>
                    <a:pt x="142875" y="619125"/>
                  </a:lnTo>
                  <a:lnTo>
                    <a:pt x="176212" y="554831"/>
                  </a:lnTo>
                  <a:lnTo>
                    <a:pt x="216693" y="464344"/>
                  </a:lnTo>
                  <a:lnTo>
                    <a:pt x="230981" y="416719"/>
                  </a:lnTo>
                  <a:lnTo>
                    <a:pt x="250031" y="357188"/>
                  </a:lnTo>
                  <a:lnTo>
                    <a:pt x="261937" y="300038"/>
                  </a:lnTo>
                  <a:lnTo>
                    <a:pt x="269081" y="242888"/>
                  </a:lnTo>
                  <a:lnTo>
                    <a:pt x="269081" y="180975"/>
                  </a:lnTo>
                  <a:lnTo>
                    <a:pt x="266700" y="135731"/>
                  </a:lnTo>
                  <a:lnTo>
                    <a:pt x="257175" y="95250"/>
                  </a:lnTo>
                  <a:lnTo>
                    <a:pt x="247650" y="59531"/>
                  </a:lnTo>
                  <a:lnTo>
                    <a:pt x="242887" y="28575"/>
                  </a:lnTo>
                  <a:lnTo>
                    <a:pt x="247650" y="7144"/>
                  </a:lnTo>
                  <a:lnTo>
                    <a:pt x="264318" y="0"/>
                  </a:lnTo>
                  <a:lnTo>
                    <a:pt x="283368" y="2381"/>
                  </a:lnTo>
                  <a:lnTo>
                    <a:pt x="307181" y="11906"/>
                  </a:lnTo>
                  <a:lnTo>
                    <a:pt x="330993" y="28575"/>
                  </a:lnTo>
                  <a:lnTo>
                    <a:pt x="347662" y="40481"/>
                  </a:lnTo>
                  <a:lnTo>
                    <a:pt x="388143" y="90488"/>
                  </a:lnTo>
                  <a:lnTo>
                    <a:pt x="435768" y="152400"/>
                  </a:lnTo>
                  <a:lnTo>
                    <a:pt x="469106" y="204788"/>
                  </a:lnTo>
                  <a:lnTo>
                    <a:pt x="490537" y="242888"/>
                  </a:lnTo>
                  <a:lnTo>
                    <a:pt x="459581" y="352425"/>
                  </a:lnTo>
                  <a:lnTo>
                    <a:pt x="438150" y="485775"/>
                  </a:lnTo>
                  <a:lnTo>
                    <a:pt x="395287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3CEF002B-0312-4F55-AD85-AAC04924FB29}"/>
                </a:ext>
              </a:extLst>
            </p:cNvPr>
            <p:cNvSpPr/>
            <p:nvPr/>
          </p:nvSpPr>
          <p:spPr>
            <a:xfrm>
              <a:off x="2841625" y="3638550"/>
              <a:ext cx="1549400" cy="1949450"/>
            </a:xfrm>
            <a:custGeom>
              <a:avLst/>
              <a:gdLst>
                <a:gd name="connsiteX0" fmla="*/ 1123950 w 1549400"/>
                <a:gd name="connsiteY0" fmla="*/ 981075 h 1949450"/>
                <a:gd name="connsiteX1" fmla="*/ 936625 w 1549400"/>
                <a:gd name="connsiteY1" fmla="*/ 1206500 h 1949450"/>
                <a:gd name="connsiteX2" fmla="*/ 777875 w 1549400"/>
                <a:gd name="connsiteY2" fmla="*/ 1381125 h 1949450"/>
                <a:gd name="connsiteX3" fmla="*/ 644525 w 1549400"/>
                <a:gd name="connsiteY3" fmla="*/ 1514475 h 1949450"/>
                <a:gd name="connsiteX4" fmla="*/ 479425 w 1549400"/>
                <a:gd name="connsiteY4" fmla="*/ 1660525 h 1949450"/>
                <a:gd name="connsiteX5" fmla="*/ 346075 w 1549400"/>
                <a:gd name="connsiteY5" fmla="*/ 1765300 h 1949450"/>
                <a:gd name="connsiteX6" fmla="*/ 228600 w 1549400"/>
                <a:gd name="connsiteY6" fmla="*/ 1844675 h 1949450"/>
                <a:gd name="connsiteX7" fmla="*/ 133350 w 1549400"/>
                <a:gd name="connsiteY7" fmla="*/ 1905000 h 1949450"/>
                <a:gd name="connsiteX8" fmla="*/ 60325 w 1549400"/>
                <a:gd name="connsiteY8" fmla="*/ 1943100 h 1949450"/>
                <a:gd name="connsiteX9" fmla="*/ 41275 w 1549400"/>
                <a:gd name="connsiteY9" fmla="*/ 1949450 h 1949450"/>
                <a:gd name="connsiteX10" fmla="*/ 25400 w 1549400"/>
                <a:gd name="connsiteY10" fmla="*/ 1949450 h 1949450"/>
                <a:gd name="connsiteX11" fmla="*/ 6350 w 1549400"/>
                <a:gd name="connsiteY11" fmla="*/ 1939925 h 1949450"/>
                <a:gd name="connsiteX12" fmla="*/ 0 w 1549400"/>
                <a:gd name="connsiteY12" fmla="*/ 1930400 h 1949450"/>
                <a:gd name="connsiteX13" fmla="*/ 12700 w 1549400"/>
                <a:gd name="connsiteY13" fmla="*/ 1905000 h 1949450"/>
                <a:gd name="connsiteX14" fmla="*/ 60325 w 1549400"/>
                <a:gd name="connsiteY14" fmla="*/ 1860550 h 1949450"/>
                <a:gd name="connsiteX15" fmla="*/ 200025 w 1549400"/>
                <a:gd name="connsiteY15" fmla="*/ 1739900 h 1949450"/>
                <a:gd name="connsiteX16" fmla="*/ 307975 w 1549400"/>
                <a:gd name="connsiteY16" fmla="*/ 1628775 h 1949450"/>
                <a:gd name="connsiteX17" fmla="*/ 450850 w 1549400"/>
                <a:gd name="connsiteY17" fmla="*/ 1482725 h 1949450"/>
                <a:gd name="connsiteX18" fmla="*/ 552450 w 1549400"/>
                <a:gd name="connsiteY18" fmla="*/ 1371600 h 1949450"/>
                <a:gd name="connsiteX19" fmla="*/ 638175 w 1549400"/>
                <a:gd name="connsiteY19" fmla="*/ 1266825 h 1949450"/>
                <a:gd name="connsiteX20" fmla="*/ 720725 w 1549400"/>
                <a:gd name="connsiteY20" fmla="*/ 1165225 h 1949450"/>
                <a:gd name="connsiteX21" fmla="*/ 793750 w 1549400"/>
                <a:gd name="connsiteY21" fmla="*/ 1060450 h 1949450"/>
                <a:gd name="connsiteX22" fmla="*/ 898525 w 1549400"/>
                <a:gd name="connsiteY22" fmla="*/ 904875 h 1949450"/>
                <a:gd name="connsiteX23" fmla="*/ 984250 w 1549400"/>
                <a:gd name="connsiteY23" fmla="*/ 762000 h 1949450"/>
                <a:gd name="connsiteX24" fmla="*/ 1044575 w 1549400"/>
                <a:gd name="connsiteY24" fmla="*/ 647700 h 1949450"/>
                <a:gd name="connsiteX25" fmla="*/ 1098550 w 1549400"/>
                <a:gd name="connsiteY25" fmla="*/ 536575 h 1949450"/>
                <a:gd name="connsiteX26" fmla="*/ 1149350 w 1549400"/>
                <a:gd name="connsiteY26" fmla="*/ 419100 h 1949450"/>
                <a:gd name="connsiteX27" fmla="*/ 1187450 w 1549400"/>
                <a:gd name="connsiteY27" fmla="*/ 314325 h 1949450"/>
                <a:gd name="connsiteX28" fmla="*/ 1190625 w 1549400"/>
                <a:gd name="connsiteY28" fmla="*/ 266700 h 1949450"/>
                <a:gd name="connsiteX29" fmla="*/ 1184275 w 1549400"/>
                <a:gd name="connsiteY29" fmla="*/ 222250 h 1949450"/>
                <a:gd name="connsiteX30" fmla="*/ 1168400 w 1549400"/>
                <a:gd name="connsiteY30" fmla="*/ 161925 h 1949450"/>
                <a:gd name="connsiteX31" fmla="*/ 1143000 w 1549400"/>
                <a:gd name="connsiteY31" fmla="*/ 98425 h 1949450"/>
                <a:gd name="connsiteX32" fmla="*/ 1117600 w 1549400"/>
                <a:gd name="connsiteY32" fmla="*/ 57150 h 1949450"/>
                <a:gd name="connsiteX33" fmla="*/ 1104900 w 1549400"/>
                <a:gd name="connsiteY33" fmla="*/ 31750 h 1949450"/>
                <a:gd name="connsiteX34" fmla="*/ 1104900 w 1549400"/>
                <a:gd name="connsiteY34" fmla="*/ 15875 h 1949450"/>
                <a:gd name="connsiteX35" fmla="*/ 1108075 w 1549400"/>
                <a:gd name="connsiteY35" fmla="*/ 6350 h 1949450"/>
                <a:gd name="connsiteX36" fmla="*/ 1117600 w 1549400"/>
                <a:gd name="connsiteY36" fmla="*/ 0 h 1949450"/>
                <a:gd name="connsiteX37" fmla="*/ 1136650 w 1549400"/>
                <a:gd name="connsiteY37" fmla="*/ 0 h 1949450"/>
                <a:gd name="connsiteX38" fmla="*/ 1184275 w 1549400"/>
                <a:gd name="connsiteY38" fmla="*/ 9525 h 1949450"/>
                <a:gd name="connsiteX39" fmla="*/ 1241425 w 1549400"/>
                <a:gd name="connsiteY39" fmla="*/ 41275 h 1949450"/>
                <a:gd name="connsiteX40" fmla="*/ 1301750 w 1549400"/>
                <a:gd name="connsiteY40" fmla="*/ 79375 h 1949450"/>
                <a:gd name="connsiteX41" fmla="*/ 1346200 w 1549400"/>
                <a:gd name="connsiteY41" fmla="*/ 111125 h 1949450"/>
                <a:gd name="connsiteX42" fmla="*/ 1393825 w 1549400"/>
                <a:gd name="connsiteY42" fmla="*/ 155575 h 1949450"/>
                <a:gd name="connsiteX43" fmla="*/ 1428750 w 1549400"/>
                <a:gd name="connsiteY43" fmla="*/ 187325 h 1949450"/>
                <a:gd name="connsiteX44" fmla="*/ 1466850 w 1549400"/>
                <a:gd name="connsiteY44" fmla="*/ 234950 h 1949450"/>
                <a:gd name="connsiteX45" fmla="*/ 1498600 w 1549400"/>
                <a:gd name="connsiteY45" fmla="*/ 285750 h 1949450"/>
                <a:gd name="connsiteX46" fmla="*/ 1527175 w 1549400"/>
                <a:gd name="connsiteY46" fmla="*/ 333375 h 1949450"/>
                <a:gd name="connsiteX47" fmla="*/ 1543050 w 1549400"/>
                <a:gd name="connsiteY47" fmla="*/ 355600 h 1949450"/>
                <a:gd name="connsiteX48" fmla="*/ 1549400 w 1549400"/>
                <a:gd name="connsiteY48" fmla="*/ 377825 h 1949450"/>
                <a:gd name="connsiteX49" fmla="*/ 1546225 w 1549400"/>
                <a:gd name="connsiteY49" fmla="*/ 403225 h 1949450"/>
                <a:gd name="connsiteX50" fmla="*/ 1536700 w 1549400"/>
                <a:gd name="connsiteY50" fmla="*/ 438150 h 1949450"/>
                <a:gd name="connsiteX51" fmla="*/ 1520825 w 1549400"/>
                <a:gd name="connsiteY51" fmla="*/ 463550 h 1949450"/>
                <a:gd name="connsiteX52" fmla="*/ 1482725 w 1549400"/>
                <a:gd name="connsiteY52" fmla="*/ 501650 h 1949450"/>
                <a:gd name="connsiteX53" fmla="*/ 1422400 w 1549400"/>
                <a:gd name="connsiteY53" fmla="*/ 587375 h 1949450"/>
                <a:gd name="connsiteX54" fmla="*/ 1314450 w 1549400"/>
                <a:gd name="connsiteY54" fmla="*/ 736600 h 1949450"/>
                <a:gd name="connsiteX55" fmla="*/ 1231900 w 1549400"/>
                <a:gd name="connsiteY55" fmla="*/ 847725 h 1949450"/>
                <a:gd name="connsiteX56" fmla="*/ 1123950 w 1549400"/>
                <a:gd name="connsiteY56" fmla="*/ 981075 h 194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49400" h="1949450">
                  <a:moveTo>
                    <a:pt x="1123950" y="981075"/>
                  </a:moveTo>
                  <a:lnTo>
                    <a:pt x="936625" y="1206500"/>
                  </a:lnTo>
                  <a:lnTo>
                    <a:pt x="777875" y="1381125"/>
                  </a:lnTo>
                  <a:lnTo>
                    <a:pt x="644525" y="1514475"/>
                  </a:lnTo>
                  <a:lnTo>
                    <a:pt x="479425" y="1660525"/>
                  </a:lnTo>
                  <a:lnTo>
                    <a:pt x="346075" y="1765300"/>
                  </a:lnTo>
                  <a:lnTo>
                    <a:pt x="228600" y="1844675"/>
                  </a:lnTo>
                  <a:lnTo>
                    <a:pt x="133350" y="1905000"/>
                  </a:lnTo>
                  <a:lnTo>
                    <a:pt x="60325" y="1943100"/>
                  </a:lnTo>
                  <a:lnTo>
                    <a:pt x="41275" y="1949450"/>
                  </a:lnTo>
                  <a:lnTo>
                    <a:pt x="25400" y="1949450"/>
                  </a:lnTo>
                  <a:lnTo>
                    <a:pt x="6350" y="1939925"/>
                  </a:lnTo>
                  <a:lnTo>
                    <a:pt x="0" y="1930400"/>
                  </a:lnTo>
                  <a:lnTo>
                    <a:pt x="12700" y="1905000"/>
                  </a:lnTo>
                  <a:lnTo>
                    <a:pt x="60325" y="1860550"/>
                  </a:lnTo>
                  <a:lnTo>
                    <a:pt x="200025" y="1739900"/>
                  </a:lnTo>
                  <a:lnTo>
                    <a:pt x="307975" y="1628775"/>
                  </a:lnTo>
                  <a:lnTo>
                    <a:pt x="450850" y="1482725"/>
                  </a:lnTo>
                  <a:lnTo>
                    <a:pt x="552450" y="1371600"/>
                  </a:lnTo>
                  <a:lnTo>
                    <a:pt x="638175" y="1266825"/>
                  </a:lnTo>
                  <a:lnTo>
                    <a:pt x="720725" y="1165225"/>
                  </a:lnTo>
                  <a:lnTo>
                    <a:pt x="793750" y="1060450"/>
                  </a:lnTo>
                  <a:lnTo>
                    <a:pt x="898525" y="904875"/>
                  </a:lnTo>
                  <a:lnTo>
                    <a:pt x="984250" y="762000"/>
                  </a:lnTo>
                  <a:lnTo>
                    <a:pt x="1044575" y="647700"/>
                  </a:lnTo>
                  <a:lnTo>
                    <a:pt x="1098550" y="536575"/>
                  </a:lnTo>
                  <a:lnTo>
                    <a:pt x="1149350" y="419100"/>
                  </a:lnTo>
                  <a:lnTo>
                    <a:pt x="1187450" y="314325"/>
                  </a:lnTo>
                  <a:lnTo>
                    <a:pt x="1190625" y="266700"/>
                  </a:lnTo>
                  <a:lnTo>
                    <a:pt x="1184275" y="222250"/>
                  </a:lnTo>
                  <a:lnTo>
                    <a:pt x="1168400" y="161925"/>
                  </a:lnTo>
                  <a:lnTo>
                    <a:pt x="1143000" y="98425"/>
                  </a:lnTo>
                  <a:lnTo>
                    <a:pt x="1117600" y="57150"/>
                  </a:lnTo>
                  <a:lnTo>
                    <a:pt x="1104900" y="31750"/>
                  </a:lnTo>
                  <a:lnTo>
                    <a:pt x="1104900" y="15875"/>
                  </a:lnTo>
                  <a:lnTo>
                    <a:pt x="1108075" y="6350"/>
                  </a:lnTo>
                  <a:lnTo>
                    <a:pt x="1117600" y="0"/>
                  </a:lnTo>
                  <a:lnTo>
                    <a:pt x="1136650" y="0"/>
                  </a:lnTo>
                  <a:lnTo>
                    <a:pt x="1184275" y="9525"/>
                  </a:lnTo>
                  <a:lnTo>
                    <a:pt x="1241425" y="41275"/>
                  </a:lnTo>
                  <a:lnTo>
                    <a:pt x="1301750" y="79375"/>
                  </a:lnTo>
                  <a:lnTo>
                    <a:pt x="1346200" y="111125"/>
                  </a:lnTo>
                  <a:lnTo>
                    <a:pt x="1393825" y="155575"/>
                  </a:lnTo>
                  <a:lnTo>
                    <a:pt x="1428750" y="187325"/>
                  </a:lnTo>
                  <a:lnTo>
                    <a:pt x="1466850" y="234950"/>
                  </a:lnTo>
                  <a:lnTo>
                    <a:pt x="1498600" y="285750"/>
                  </a:lnTo>
                  <a:lnTo>
                    <a:pt x="1527175" y="333375"/>
                  </a:lnTo>
                  <a:lnTo>
                    <a:pt x="1543050" y="355600"/>
                  </a:lnTo>
                  <a:lnTo>
                    <a:pt x="1549400" y="377825"/>
                  </a:lnTo>
                  <a:lnTo>
                    <a:pt x="1546225" y="403225"/>
                  </a:lnTo>
                  <a:lnTo>
                    <a:pt x="1536700" y="438150"/>
                  </a:lnTo>
                  <a:lnTo>
                    <a:pt x="1520825" y="463550"/>
                  </a:lnTo>
                  <a:lnTo>
                    <a:pt x="1482725" y="501650"/>
                  </a:lnTo>
                  <a:lnTo>
                    <a:pt x="1422400" y="587375"/>
                  </a:lnTo>
                  <a:lnTo>
                    <a:pt x="1314450" y="736600"/>
                  </a:lnTo>
                  <a:lnTo>
                    <a:pt x="1231900" y="847725"/>
                  </a:lnTo>
                  <a:lnTo>
                    <a:pt x="1123950" y="981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">
              <a:extLst>
                <a:ext uri="{FF2B5EF4-FFF2-40B4-BE49-F238E27FC236}">
                  <a16:creationId xmlns:a16="http://schemas.microsoft.com/office/drawing/2014/main" id="{36FA4028-A831-4D83-B5E7-794A4071698D}"/>
                </a:ext>
              </a:extLst>
            </p:cNvPr>
            <p:cNvSpPr/>
            <p:nvPr/>
          </p:nvSpPr>
          <p:spPr>
            <a:xfrm>
              <a:off x="4741863" y="3211513"/>
              <a:ext cx="2627312" cy="2514600"/>
            </a:xfrm>
            <a:custGeom>
              <a:avLst/>
              <a:gdLst>
                <a:gd name="connsiteX0" fmla="*/ 1121278 w 2627348"/>
                <a:gd name="connsiteY0" fmla="*/ 1547446 h 2515634"/>
                <a:gd name="connsiteX1" fmla="*/ 914400 w 2627348"/>
                <a:gd name="connsiteY1" fmla="*/ 1204029 h 2515634"/>
                <a:gd name="connsiteX2" fmla="*/ 699247 w 2627348"/>
                <a:gd name="connsiteY2" fmla="*/ 848199 h 2515634"/>
                <a:gd name="connsiteX3" fmla="*/ 579258 w 2627348"/>
                <a:gd name="connsiteY3" fmla="*/ 649596 h 2515634"/>
                <a:gd name="connsiteX4" fmla="*/ 442718 w 2627348"/>
                <a:gd name="connsiteY4" fmla="*/ 422031 h 2515634"/>
                <a:gd name="connsiteX5" fmla="*/ 393068 w 2627348"/>
                <a:gd name="connsiteY5" fmla="*/ 343417 h 2515634"/>
                <a:gd name="connsiteX6" fmla="*/ 364105 w 2627348"/>
                <a:gd name="connsiteY6" fmla="*/ 293766 h 2515634"/>
                <a:gd name="connsiteX7" fmla="*/ 331004 w 2627348"/>
                <a:gd name="connsiteY7" fmla="*/ 256528 h 2515634"/>
                <a:gd name="connsiteX8" fmla="*/ 268941 w 2627348"/>
                <a:gd name="connsiteY8" fmla="*/ 206878 h 2515634"/>
                <a:gd name="connsiteX9" fmla="*/ 215153 w 2627348"/>
                <a:gd name="connsiteY9" fmla="*/ 169640 h 2515634"/>
                <a:gd name="connsiteX10" fmla="*/ 165502 w 2627348"/>
                <a:gd name="connsiteY10" fmla="*/ 144814 h 2515634"/>
                <a:gd name="connsiteX11" fmla="*/ 119989 w 2627348"/>
                <a:gd name="connsiteY11" fmla="*/ 132402 h 2515634"/>
                <a:gd name="connsiteX12" fmla="*/ 57926 w 2627348"/>
                <a:gd name="connsiteY12" fmla="*/ 124127 h 2515634"/>
                <a:gd name="connsiteX13" fmla="*/ 20688 w 2627348"/>
                <a:gd name="connsiteY13" fmla="*/ 111714 h 2515634"/>
                <a:gd name="connsiteX14" fmla="*/ 4137 w 2627348"/>
                <a:gd name="connsiteY14" fmla="*/ 99301 h 2515634"/>
                <a:gd name="connsiteX15" fmla="*/ 0 w 2627348"/>
                <a:gd name="connsiteY15" fmla="*/ 86889 h 2515634"/>
                <a:gd name="connsiteX16" fmla="*/ 16550 w 2627348"/>
                <a:gd name="connsiteY16" fmla="*/ 62063 h 2515634"/>
                <a:gd name="connsiteX17" fmla="*/ 57926 w 2627348"/>
                <a:gd name="connsiteY17" fmla="*/ 33100 h 2515634"/>
                <a:gd name="connsiteX18" fmla="*/ 86889 w 2627348"/>
                <a:gd name="connsiteY18" fmla="*/ 16550 h 2515634"/>
                <a:gd name="connsiteX19" fmla="*/ 144814 w 2627348"/>
                <a:gd name="connsiteY19" fmla="*/ 8275 h 2515634"/>
                <a:gd name="connsiteX20" fmla="*/ 198603 w 2627348"/>
                <a:gd name="connsiteY20" fmla="*/ 0 h 2515634"/>
                <a:gd name="connsiteX21" fmla="*/ 285491 w 2627348"/>
                <a:gd name="connsiteY21" fmla="*/ 4137 h 2515634"/>
                <a:gd name="connsiteX22" fmla="*/ 343417 w 2627348"/>
                <a:gd name="connsiteY22" fmla="*/ 12413 h 2515634"/>
                <a:gd name="connsiteX23" fmla="*/ 388930 w 2627348"/>
                <a:gd name="connsiteY23" fmla="*/ 28963 h 2515634"/>
                <a:gd name="connsiteX24" fmla="*/ 426168 w 2627348"/>
                <a:gd name="connsiteY24" fmla="*/ 53788 h 2515634"/>
                <a:gd name="connsiteX25" fmla="*/ 450993 w 2627348"/>
                <a:gd name="connsiteY25" fmla="*/ 86889 h 2515634"/>
                <a:gd name="connsiteX26" fmla="*/ 455131 w 2627348"/>
                <a:gd name="connsiteY26" fmla="*/ 119989 h 2515634"/>
                <a:gd name="connsiteX27" fmla="*/ 467544 w 2627348"/>
                <a:gd name="connsiteY27" fmla="*/ 165502 h 2515634"/>
                <a:gd name="connsiteX28" fmla="*/ 496507 w 2627348"/>
                <a:gd name="connsiteY28" fmla="*/ 239978 h 2515634"/>
                <a:gd name="connsiteX29" fmla="*/ 525470 w 2627348"/>
                <a:gd name="connsiteY29" fmla="*/ 297904 h 2515634"/>
                <a:gd name="connsiteX30" fmla="*/ 575120 w 2627348"/>
                <a:gd name="connsiteY30" fmla="*/ 368242 h 2515634"/>
                <a:gd name="connsiteX31" fmla="*/ 699247 w 2627348"/>
                <a:gd name="connsiteY31" fmla="*/ 550295 h 2515634"/>
                <a:gd name="connsiteX32" fmla="*/ 852336 w 2627348"/>
                <a:gd name="connsiteY32" fmla="*/ 765448 h 2515634"/>
                <a:gd name="connsiteX33" fmla="*/ 976463 w 2627348"/>
                <a:gd name="connsiteY33" fmla="*/ 939225 h 2515634"/>
                <a:gd name="connsiteX34" fmla="*/ 1088177 w 2627348"/>
                <a:gd name="connsiteY34" fmla="*/ 1088177 h 2515634"/>
                <a:gd name="connsiteX35" fmla="*/ 1228854 w 2627348"/>
                <a:gd name="connsiteY35" fmla="*/ 1274367 h 2515634"/>
                <a:gd name="connsiteX36" fmla="*/ 1352981 w 2627348"/>
                <a:gd name="connsiteY36" fmla="*/ 1439870 h 2515634"/>
                <a:gd name="connsiteX37" fmla="*/ 1427457 w 2627348"/>
                <a:gd name="connsiteY37" fmla="*/ 1535033 h 2515634"/>
                <a:gd name="connsiteX38" fmla="*/ 1489520 w 2627348"/>
                <a:gd name="connsiteY38" fmla="*/ 1613647 h 2515634"/>
                <a:gd name="connsiteX39" fmla="*/ 1551584 w 2627348"/>
                <a:gd name="connsiteY39" fmla="*/ 1683985 h 2515634"/>
                <a:gd name="connsiteX40" fmla="*/ 1638472 w 2627348"/>
                <a:gd name="connsiteY40" fmla="*/ 1770874 h 2515634"/>
                <a:gd name="connsiteX41" fmla="*/ 1741911 w 2627348"/>
                <a:gd name="connsiteY41" fmla="*/ 1866038 h 2515634"/>
                <a:gd name="connsiteX42" fmla="*/ 1845350 w 2627348"/>
                <a:gd name="connsiteY42" fmla="*/ 1952927 h 2515634"/>
                <a:gd name="connsiteX43" fmla="*/ 1969477 w 2627348"/>
                <a:gd name="connsiteY43" fmla="*/ 2043953 h 2515634"/>
                <a:gd name="connsiteX44" fmla="*/ 2114291 w 2627348"/>
                <a:gd name="connsiteY44" fmla="*/ 2151529 h 2515634"/>
                <a:gd name="connsiteX45" fmla="*/ 2250831 w 2627348"/>
                <a:gd name="connsiteY45" fmla="*/ 2238418 h 2515634"/>
                <a:gd name="connsiteX46" fmla="*/ 2395645 w 2627348"/>
                <a:gd name="connsiteY46" fmla="*/ 2325307 h 2515634"/>
                <a:gd name="connsiteX47" fmla="*/ 2528047 w 2627348"/>
                <a:gd name="connsiteY47" fmla="*/ 2399783 h 2515634"/>
                <a:gd name="connsiteX48" fmla="*/ 2590110 w 2627348"/>
                <a:gd name="connsiteY48" fmla="*/ 2437021 h 2515634"/>
                <a:gd name="connsiteX49" fmla="*/ 2619073 w 2627348"/>
                <a:gd name="connsiteY49" fmla="*/ 2465984 h 2515634"/>
                <a:gd name="connsiteX50" fmla="*/ 2627348 w 2627348"/>
                <a:gd name="connsiteY50" fmla="*/ 2486671 h 2515634"/>
                <a:gd name="connsiteX51" fmla="*/ 2627348 w 2627348"/>
                <a:gd name="connsiteY51" fmla="*/ 2499084 h 2515634"/>
                <a:gd name="connsiteX52" fmla="*/ 2602523 w 2627348"/>
                <a:gd name="connsiteY52" fmla="*/ 2511497 h 2515634"/>
                <a:gd name="connsiteX53" fmla="*/ 2569422 w 2627348"/>
                <a:gd name="connsiteY53" fmla="*/ 2515634 h 2515634"/>
                <a:gd name="connsiteX54" fmla="*/ 2474259 w 2627348"/>
                <a:gd name="connsiteY54" fmla="*/ 2507359 h 2515634"/>
                <a:gd name="connsiteX55" fmla="*/ 2168079 w 2627348"/>
                <a:gd name="connsiteY55" fmla="*/ 2461846 h 2515634"/>
                <a:gd name="connsiteX56" fmla="*/ 1890863 w 2627348"/>
                <a:gd name="connsiteY56" fmla="*/ 2424608 h 2515634"/>
                <a:gd name="connsiteX57" fmla="*/ 1791562 w 2627348"/>
                <a:gd name="connsiteY57" fmla="*/ 2412195 h 2515634"/>
                <a:gd name="connsiteX58" fmla="*/ 1725361 w 2627348"/>
                <a:gd name="connsiteY58" fmla="*/ 2391508 h 2515634"/>
                <a:gd name="connsiteX59" fmla="*/ 1671573 w 2627348"/>
                <a:gd name="connsiteY59" fmla="*/ 2370820 h 2515634"/>
                <a:gd name="connsiteX60" fmla="*/ 1613647 w 2627348"/>
                <a:gd name="connsiteY60" fmla="*/ 2337719 h 2515634"/>
                <a:gd name="connsiteX61" fmla="*/ 1588822 w 2627348"/>
                <a:gd name="connsiteY61" fmla="*/ 2312894 h 2515634"/>
                <a:gd name="connsiteX62" fmla="*/ 1518483 w 2627348"/>
                <a:gd name="connsiteY62" fmla="*/ 2205318 h 2515634"/>
                <a:gd name="connsiteX63" fmla="*/ 1427457 w 2627348"/>
                <a:gd name="connsiteY63" fmla="*/ 2043953 h 2515634"/>
                <a:gd name="connsiteX64" fmla="*/ 1299193 w 2627348"/>
                <a:gd name="connsiteY64" fmla="*/ 1841213 h 2515634"/>
                <a:gd name="connsiteX65" fmla="*/ 1204029 w 2627348"/>
                <a:gd name="connsiteY65" fmla="*/ 1675710 h 2515634"/>
                <a:gd name="connsiteX66" fmla="*/ 1121278 w 2627348"/>
                <a:gd name="connsiteY66" fmla="*/ 1547446 h 25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27348" h="2515634">
                  <a:moveTo>
                    <a:pt x="1121278" y="1547446"/>
                  </a:moveTo>
                  <a:lnTo>
                    <a:pt x="914400" y="1204029"/>
                  </a:lnTo>
                  <a:lnTo>
                    <a:pt x="699247" y="848199"/>
                  </a:lnTo>
                  <a:lnTo>
                    <a:pt x="579258" y="649596"/>
                  </a:lnTo>
                  <a:lnTo>
                    <a:pt x="442718" y="422031"/>
                  </a:lnTo>
                  <a:lnTo>
                    <a:pt x="393068" y="343417"/>
                  </a:lnTo>
                  <a:lnTo>
                    <a:pt x="364105" y="293766"/>
                  </a:lnTo>
                  <a:lnTo>
                    <a:pt x="331004" y="256528"/>
                  </a:lnTo>
                  <a:lnTo>
                    <a:pt x="268941" y="206878"/>
                  </a:lnTo>
                  <a:lnTo>
                    <a:pt x="215153" y="169640"/>
                  </a:lnTo>
                  <a:lnTo>
                    <a:pt x="165502" y="144814"/>
                  </a:lnTo>
                  <a:lnTo>
                    <a:pt x="119989" y="132402"/>
                  </a:lnTo>
                  <a:lnTo>
                    <a:pt x="57926" y="124127"/>
                  </a:lnTo>
                  <a:lnTo>
                    <a:pt x="20688" y="111714"/>
                  </a:lnTo>
                  <a:lnTo>
                    <a:pt x="4137" y="99301"/>
                  </a:lnTo>
                  <a:lnTo>
                    <a:pt x="0" y="86889"/>
                  </a:lnTo>
                  <a:lnTo>
                    <a:pt x="16550" y="62063"/>
                  </a:lnTo>
                  <a:lnTo>
                    <a:pt x="57926" y="33100"/>
                  </a:lnTo>
                  <a:lnTo>
                    <a:pt x="86889" y="16550"/>
                  </a:lnTo>
                  <a:lnTo>
                    <a:pt x="144814" y="8275"/>
                  </a:lnTo>
                  <a:lnTo>
                    <a:pt x="198603" y="0"/>
                  </a:lnTo>
                  <a:lnTo>
                    <a:pt x="285491" y="4137"/>
                  </a:lnTo>
                  <a:lnTo>
                    <a:pt x="343417" y="12413"/>
                  </a:lnTo>
                  <a:lnTo>
                    <a:pt x="388930" y="28963"/>
                  </a:lnTo>
                  <a:lnTo>
                    <a:pt x="426168" y="53788"/>
                  </a:lnTo>
                  <a:lnTo>
                    <a:pt x="450993" y="86889"/>
                  </a:lnTo>
                  <a:lnTo>
                    <a:pt x="455131" y="119989"/>
                  </a:lnTo>
                  <a:lnTo>
                    <a:pt x="467544" y="165502"/>
                  </a:lnTo>
                  <a:lnTo>
                    <a:pt x="496507" y="239978"/>
                  </a:lnTo>
                  <a:lnTo>
                    <a:pt x="525470" y="297904"/>
                  </a:lnTo>
                  <a:lnTo>
                    <a:pt x="575120" y="368242"/>
                  </a:lnTo>
                  <a:lnTo>
                    <a:pt x="699247" y="550295"/>
                  </a:lnTo>
                  <a:lnTo>
                    <a:pt x="852336" y="765448"/>
                  </a:lnTo>
                  <a:lnTo>
                    <a:pt x="976463" y="939225"/>
                  </a:lnTo>
                  <a:lnTo>
                    <a:pt x="1088177" y="1088177"/>
                  </a:lnTo>
                  <a:lnTo>
                    <a:pt x="1228854" y="1274367"/>
                  </a:lnTo>
                  <a:lnTo>
                    <a:pt x="1352981" y="1439870"/>
                  </a:lnTo>
                  <a:lnTo>
                    <a:pt x="1427457" y="1535033"/>
                  </a:lnTo>
                  <a:lnTo>
                    <a:pt x="1489520" y="1613647"/>
                  </a:lnTo>
                  <a:lnTo>
                    <a:pt x="1551584" y="1683985"/>
                  </a:lnTo>
                  <a:lnTo>
                    <a:pt x="1638472" y="1770874"/>
                  </a:lnTo>
                  <a:lnTo>
                    <a:pt x="1741911" y="1866038"/>
                  </a:lnTo>
                  <a:lnTo>
                    <a:pt x="1845350" y="1952927"/>
                  </a:lnTo>
                  <a:lnTo>
                    <a:pt x="1969477" y="2043953"/>
                  </a:lnTo>
                  <a:lnTo>
                    <a:pt x="2114291" y="2151529"/>
                  </a:lnTo>
                  <a:lnTo>
                    <a:pt x="2250831" y="2238418"/>
                  </a:lnTo>
                  <a:lnTo>
                    <a:pt x="2395645" y="2325307"/>
                  </a:lnTo>
                  <a:lnTo>
                    <a:pt x="2528047" y="2399783"/>
                  </a:lnTo>
                  <a:lnTo>
                    <a:pt x="2590110" y="2437021"/>
                  </a:lnTo>
                  <a:lnTo>
                    <a:pt x="2619073" y="2465984"/>
                  </a:lnTo>
                  <a:lnTo>
                    <a:pt x="2627348" y="2486671"/>
                  </a:lnTo>
                  <a:lnTo>
                    <a:pt x="2627348" y="2499084"/>
                  </a:lnTo>
                  <a:lnTo>
                    <a:pt x="2602523" y="2511497"/>
                  </a:lnTo>
                  <a:lnTo>
                    <a:pt x="2569422" y="2515634"/>
                  </a:lnTo>
                  <a:lnTo>
                    <a:pt x="2474259" y="2507359"/>
                  </a:lnTo>
                  <a:lnTo>
                    <a:pt x="2168079" y="2461846"/>
                  </a:lnTo>
                  <a:lnTo>
                    <a:pt x="1890863" y="2424608"/>
                  </a:lnTo>
                  <a:lnTo>
                    <a:pt x="1791562" y="2412195"/>
                  </a:lnTo>
                  <a:lnTo>
                    <a:pt x="1725361" y="2391508"/>
                  </a:lnTo>
                  <a:lnTo>
                    <a:pt x="1671573" y="2370820"/>
                  </a:lnTo>
                  <a:lnTo>
                    <a:pt x="1613647" y="2337719"/>
                  </a:lnTo>
                  <a:lnTo>
                    <a:pt x="1588822" y="2312894"/>
                  </a:lnTo>
                  <a:lnTo>
                    <a:pt x="1518483" y="2205318"/>
                  </a:lnTo>
                  <a:lnTo>
                    <a:pt x="1427457" y="2043953"/>
                  </a:lnTo>
                  <a:lnTo>
                    <a:pt x="1299193" y="1841213"/>
                  </a:lnTo>
                  <a:lnTo>
                    <a:pt x="1204029" y="1675710"/>
                  </a:lnTo>
                  <a:lnTo>
                    <a:pt x="1121278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">
              <a:extLst>
                <a:ext uri="{FF2B5EF4-FFF2-40B4-BE49-F238E27FC236}">
                  <a16:creationId xmlns:a16="http://schemas.microsoft.com/office/drawing/2014/main" id="{6E151C76-55F4-40B5-AA24-2B00204B7B1D}"/>
                </a:ext>
              </a:extLst>
            </p:cNvPr>
            <p:cNvSpPr/>
            <p:nvPr/>
          </p:nvSpPr>
          <p:spPr>
            <a:xfrm>
              <a:off x="3203575" y="2241550"/>
              <a:ext cx="3987800" cy="534988"/>
            </a:xfrm>
            <a:custGeom>
              <a:avLst/>
              <a:gdLst>
                <a:gd name="connsiteX0" fmla="*/ 1810512 w 3986784"/>
                <a:gd name="connsiteY0" fmla="*/ 285293 h 534009"/>
                <a:gd name="connsiteX1" fmla="*/ 1389888 w 3986784"/>
                <a:gd name="connsiteY1" fmla="*/ 343814 h 534009"/>
                <a:gd name="connsiteX2" fmla="*/ 994867 w 3986784"/>
                <a:gd name="connsiteY2" fmla="*/ 402336 h 534009"/>
                <a:gd name="connsiteX3" fmla="*/ 672998 w 3986784"/>
                <a:gd name="connsiteY3" fmla="*/ 449885 h 534009"/>
                <a:gd name="connsiteX4" fmla="*/ 409651 w 3986784"/>
                <a:gd name="connsiteY4" fmla="*/ 490118 h 534009"/>
                <a:gd name="connsiteX5" fmla="*/ 281635 w 3986784"/>
                <a:gd name="connsiteY5" fmla="*/ 508406 h 534009"/>
                <a:gd name="connsiteX6" fmla="*/ 237744 w 3986784"/>
                <a:gd name="connsiteY6" fmla="*/ 519379 h 534009"/>
                <a:gd name="connsiteX7" fmla="*/ 201168 w 3986784"/>
                <a:gd name="connsiteY7" fmla="*/ 530352 h 534009"/>
                <a:gd name="connsiteX8" fmla="*/ 164592 w 3986784"/>
                <a:gd name="connsiteY8" fmla="*/ 534009 h 534009"/>
                <a:gd name="connsiteX9" fmla="*/ 128016 w 3986784"/>
                <a:gd name="connsiteY9" fmla="*/ 530352 h 534009"/>
                <a:gd name="connsiteX10" fmla="*/ 0 w 3986784"/>
                <a:gd name="connsiteY10" fmla="*/ 471830 h 534009"/>
                <a:gd name="connsiteX11" fmla="*/ 40233 w 3986784"/>
                <a:gd name="connsiteY11" fmla="*/ 343814 h 534009"/>
                <a:gd name="connsiteX12" fmla="*/ 288950 w 3986784"/>
                <a:gd name="connsiteY12" fmla="*/ 314553 h 534009"/>
                <a:gd name="connsiteX13" fmla="*/ 577900 w 3986784"/>
                <a:gd name="connsiteY13" fmla="*/ 277977 h 534009"/>
                <a:gd name="connsiteX14" fmla="*/ 983894 w 3986784"/>
                <a:gd name="connsiteY14" fmla="*/ 230429 h 534009"/>
                <a:gd name="connsiteX15" fmla="*/ 1360627 w 3986784"/>
                <a:gd name="connsiteY15" fmla="*/ 182880 h 534009"/>
                <a:gd name="connsiteX16" fmla="*/ 1583740 w 3986784"/>
                <a:gd name="connsiteY16" fmla="*/ 157277 h 534009"/>
                <a:gd name="connsiteX17" fmla="*/ 1825142 w 3986784"/>
                <a:gd name="connsiteY17" fmla="*/ 113385 h 534009"/>
                <a:gd name="connsiteX18" fmla="*/ 2392070 w 3986784"/>
                <a:gd name="connsiteY18" fmla="*/ 80467 h 534009"/>
                <a:gd name="connsiteX19" fmla="*/ 2618841 w 3986784"/>
                <a:gd name="connsiteY19" fmla="*/ 65837 h 534009"/>
                <a:gd name="connsiteX20" fmla="*/ 2761488 w 3986784"/>
                <a:gd name="connsiteY20" fmla="*/ 65837 h 534009"/>
                <a:gd name="connsiteX21" fmla="*/ 3035808 w 3986784"/>
                <a:gd name="connsiteY21" fmla="*/ 51206 h 534009"/>
                <a:gd name="connsiteX22" fmla="*/ 3247948 w 3986784"/>
                <a:gd name="connsiteY22" fmla="*/ 29261 h 534009"/>
                <a:gd name="connsiteX23" fmla="*/ 3397910 w 3986784"/>
                <a:gd name="connsiteY23" fmla="*/ 3657 h 534009"/>
                <a:gd name="connsiteX24" fmla="*/ 3449116 w 3986784"/>
                <a:gd name="connsiteY24" fmla="*/ 0 h 534009"/>
                <a:gd name="connsiteX25" fmla="*/ 3503980 w 3986784"/>
                <a:gd name="connsiteY25" fmla="*/ 7315 h 534009"/>
                <a:gd name="connsiteX26" fmla="*/ 3547872 w 3986784"/>
                <a:gd name="connsiteY26" fmla="*/ 21945 h 534009"/>
                <a:gd name="connsiteX27" fmla="*/ 3606393 w 3986784"/>
                <a:gd name="connsiteY27" fmla="*/ 47549 h 534009"/>
                <a:gd name="connsiteX28" fmla="*/ 3675888 w 3986784"/>
                <a:gd name="connsiteY28" fmla="*/ 87782 h 534009"/>
                <a:gd name="connsiteX29" fmla="*/ 3778300 w 3986784"/>
                <a:gd name="connsiteY29" fmla="*/ 168249 h 534009"/>
                <a:gd name="connsiteX30" fmla="*/ 3888028 w 3986784"/>
                <a:gd name="connsiteY30" fmla="*/ 277977 h 534009"/>
                <a:gd name="connsiteX31" fmla="*/ 3953865 w 3986784"/>
                <a:gd name="connsiteY31" fmla="*/ 358445 h 534009"/>
                <a:gd name="connsiteX32" fmla="*/ 3975811 w 3986784"/>
                <a:gd name="connsiteY32" fmla="*/ 398678 h 534009"/>
                <a:gd name="connsiteX33" fmla="*/ 3986784 w 3986784"/>
                <a:gd name="connsiteY33" fmla="*/ 427939 h 534009"/>
                <a:gd name="connsiteX34" fmla="*/ 3986784 w 3986784"/>
                <a:gd name="connsiteY34" fmla="*/ 460857 h 534009"/>
                <a:gd name="connsiteX35" fmla="*/ 3975811 w 3986784"/>
                <a:gd name="connsiteY35" fmla="*/ 475488 h 534009"/>
                <a:gd name="connsiteX36" fmla="*/ 3953865 w 3986784"/>
                <a:gd name="connsiteY36" fmla="*/ 482803 h 534009"/>
                <a:gd name="connsiteX37" fmla="*/ 3884371 w 3986784"/>
                <a:gd name="connsiteY37" fmla="*/ 471830 h 534009"/>
                <a:gd name="connsiteX38" fmla="*/ 3452774 w 3986784"/>
                <a:gd name="connsiteY38" fmla="*/ 259689 h 534009"/>
                <a:gd name="connsiteX39" fmla="*/ 3269894 w 3986784"/>
                <a:gd name="connsiteY39" fmla="*/ 241401 h 534009"/>
                <a:gd name="connsiteX40" fmla="*/ 2948025 w 3986784"/>
                <a:gd name="connsiteY40" fmla="*/ 230429 h 534009"/>
                <a:gd name="connsiteX41" fmla="*/ 2688336 w 3986784"/>
                <a:gd name="connsiteY41" fmla="*/ 226771 h 534009"/>
                <a:gd name="connsiteX42" fmla="*/ 2381097 w 3986784"/>
                <a:gd name="connsiteY42" fmla="*/ 237744 h 534009"/>
                <a:gd name="connsiteX43" fmla="*/ 2110435 w 3986784"/>
                <a:gd name="connsiteY43" fmla="*/ 256032 h 534009"/>
                <a:gd name="connsiteX44" fmla="*/ 1810512 w 3986784"/>
                <a:gd name="connsiteY44" fmla="*/ 285293 h 5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86784" h="534009">
                  <a:moveTo>
                    <a:pt x="1810512" y="285293"/>
                  </a:moveTo>
                  <a:lnTo>
                    <a:pt x="1389888" y="343814"/>
                  </a:lnTo>
                  <a:lnTo>
                    <a:pt x="994867" y="402336"/>
                  </a:lnTo>
                  <a:lnTo>
                    <a:pt x="672998" y="449885"/>
                  </a:lnTo>
                  <a:lnTo>
                    <a:pt x="409651" y="490118"/>
                  </a:lnTo>
                  <a:lnTo>
                    <a:pt x="281635" y="508406"/>
                  </a:lnTo>
                  <a:lnTo>
                    <a:pt x="237744" y="519379"/>
                  </a:lnTo>
                  <a:lnTo>
                    <a:pt x="201168" y="530352"/>
                  </a:lnTo>
                  <a:lnTo>
                    <a:pt x="164592" y="534009"/>
                  </a:lnTo>
                  <a:lnTo>
                    <a:pt x="128016" y="530352"/>
                  </a:lnTo>
                  <a:lnTo>
                    <a:pt x="0" y="471830"/>
                  </a:lnTo>
                  <a:lnTo>
                    <a:pt x="40233" y="343814"/>
                  </a:lnTo>
                  <a:lnTo>
                    <a:pt x="288950" y="314553"/>
                  </a:lnTo>
                  <a:lnTo>
                    <a:pt x="577900" y="277977"/>
                  </a:lnTo>
                  <a:lnTo>
                    <a:pt x="983894" y="230429"/>
                  </a:lnTo>
                  <a:lnTo>
                    <a:pt x="1360627" y="182880"/>
                  </a:lnTo>
                  <a:lnTo>
                    <a:pt x="1583740" y="157277"/>
                  </a:lnTo>
                  <a:lnTo>
                    <a:pt x="1825142" y="113385"/>
                  </a:lnTo>
                  <a:cubicBezTo>
                    <a:pt x="2014114" y="102341"/>
                    <a:pt x="2202776" y="80467"/>
                    <a:pt x="2392070" y="80467"/>
                  </a:cubicBezTo>
                  <a:lnTo>
                    <a:pt x="2618841" y="65837"/>
                  </a:lnTo>
                  <a:lnTo>
                    <a:pt x="2761488" y="65837"/>
                  </a:lnTo>
                  <a:lnTo>
                    <a:pt x="3035808" y="51206"/>
                  </a:lnTo>
                  <a:lnTo>
                    <a:pt x="3247948" y="29261"/>
                  </a:lnTo>
                  <a:lnTo>
                    <a:pt x="3397910" y="3657"/>
                  </a:lnTo>
                  <a:lnTo>
                    <a:pt x="3449116" y="0"/>
                  </a:lnTo>
                  <a:lnTo>
                    <a:pt x="3503980" y="7315"/>
                  </a:lnTo>
                  <a:lnTo>
                    <a:pt x="3547872" y="21945"/>
                  </a:lnTo>
                  <a:lnTo>
                    <a:pt x="3606393" y="47549"/>
                  </a:lnTo>
                  <a:lnTo>
                    <a:pt x="3675888" y="87782"/>
                  </a:lnTo>
                  <a:lnTo>
                    <a:pt x="3778300" y="168249"/>
                  </a:lnTo>
                  <a:lnTo>
                    <a:pt x="3888028" y="277977"/>
                  </a:lnTo>
                  <a:lnTo>
                    <a:pt x="3953865" y="358445"/>
                  </a:lnTo>
                  <a:lnTo>
                    <a:pt x="3975811" y="398678"/>
                  </a:lnTo>
                  <a:lnTo>
                    <a:pt x="3986784" y="427939"/>
                  </a:lnTo>
                  <a:lnTo>
                    <a:pt x="3986784" y="460857"/>
                  </a:lnTo>
                  <a:lnTo>
                    <a:pt x="3975811" y="475488"/>
                  </a:lnTo>
                  <a:lnTo>
                    <a:pt x="3953865" y="482803"/>
                  </a:lnTo>
                  <a:lnTo>
                    <a:pt x="3884371" y="471830"/>
                  </a:lnTo>
                  <a:lnTo>
                    <a:pt x="3452774" y="259689"/>
                  </a:lnTo>
                  <a:lnTo>
                    <a:pt x="3269894" y="241401"/>
                  </a:lnTo>
                  <a:lnTo>
                    <a:pt x="2948025" y="230429"/>
                  </a:lnTo>
                  <a:lnTo>
                    <a:pt x="2688336" y="226771"/>
                  </a:lnTo>
                  <a:lnTo>
                    <a:pt x="2381097" y="237744"/>
                  </a:lnTo>
                  <a:lnTo>
                    <a:pt x="2110435" y="256032"/>
                  </a:lnTo>
                  <a:lnTo>
                    <a:pt x="1810512" y="28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9">
              <a:extLst>
                <a:ext uri="{FF2B5EF4-FFF2-40B4-BE49-F238E27FC236}">
                  <a16:creationId xmlns:a16="http://schemas.microsoft.com/office/drawing/2014/main" id="{A3A8C151-39FF-4C0B-8100-895D4BEA88BE}"/>
                </a:ext>
              </a:extLst>
            </p:cNvPr>
            <p:cNvSpPr/>
            <p:nvPr/>
          </p:nvSpPr>
          <p:spPr>
            <a:xfrm>
              <a:off x="6167438" y="2436813"/>
              <a:ext cx="947737" cy="706437"/>
            </a:xfrm>
            <a:custGeom>
              <a:avLst/>
              <a:gdLst>
                <a:gd name="connsiteX0" fmla="*/ 242887 w 947737"/>
                <a:gd name="connsiteY0" fmla="*/ 378619 h 707231"/>
                <a:gd name="connsiteX1" fmla="*/ 373856 w 947737"/>
                <a:gd name="connsiteY1" fmla="*/ 219075 h 707231"/>
                <a:gd name="connsiteX2" fmla="*/ 454818 w 947737"/>
                <a:gd name="connsiteY2" fmla="*/ 119062 h 707231"/>
                <a:gd name="connsiteX3" fmla="*/ 464343 w 947737"/>
                <a:gd name="connsiteY3" fmla="*/ 100012 h 707231"/>
                <a:gd name="connsiteX4" fmla="*/ 466725 w 947737"/>
                <a:gd name="connsiteY4" fmla="*/ 80962 h 707231"/>
                <a:gd name="connsiteX5" fmla="*/ 421481 w 947737"/>
                <a:gd name="connsiteY5" fmla="*/ 0 h 707231"/>
                <a:gd name="connsiteX6" fmla="*/ 947737 w 947737"/>
                <a:gd name="connsiteY6" fmla="*/ 264319 h 707231"/>
                <a:gd name="connsiteX7" fmla="*/ 921543 w 947737"/>
                <a:gd name="connsiteY7" fmla="*/ 278606 h 707231"/>
                <a:gd name="connsiteX8" fmla="*/ 828675 w 947737"/>
                <a:gd name="connsiteY8" fmla="*/ 280987 h 707231"/>
                <a:gd name="connsiteX9" fmla="*/ 773906 w 947737"/>
                <a:gd name="connsiteY9" fmla="*/ 290512 h 707231"/>
                <a:gd name="connsiteX10" fmla="*/ 707231 w 947737"/>
                <a:gd name="connsiteY10" fmla="*/ 309562 h 707231"/>
                <a:gd name="connsiteX11" fmla="*/ 635793 w 947737"/>
                <a:gd name="connsiteY11" fmla="*/ 342900 h 707231"/>
                <a:gd name="connsiteX12" fmla="*/ 502443 w 947737"/>
                <a:gd name="connsiteY12" fmla="*/ 421481 h 707231"/>
                <a:gd name="connsiteX13" fmla="*/ 323850 w 947737"/>
                <a:gd name="connsiteY13" fmla="*/ 528637 h 707231"/>
                <a:gd name="connsiteX14" fmla="*/ 138112 w 947737"/>
                <a:gd name="connsiteY14" fmla="*/ 642937 h 707231"/>
                <a:gd name="connsiteX15" fmla="*/ 47625 w 947737"/>
                <a:gd name="connsiteY15" fmla="*/ 697706 h 707231"/>
                <a:gd name="connsiteX16" fmla="*/ 19050 w 947737"/>
                <a:gd name="connsiteY16" fmla="*/ 707231 h 707231"/>
                <a:gd name="connsiteX17" fmla="*/ 7143 w 947737"/>
                <a:gd name="connsiteY17" fmla="*/ 704850 h 707231"/>
                <a:gd name="connsiteX18" fmla="*/ 0 w 947737"/>
                <a:gd name="connsiteY18" fmla="*/ 697706 h 707231"/>
                <a:gd name="connsiteX19" fmla="*/ 0 w 947737"/>
                <a:gd name="connsiteY19" fmla="*/ 681037 h 707231"/>
                <a:gd name="connsiteX20" fmla="*/ 35718 w 947737"/>
                <a:gd name="connsiteY20" fmla="*/ 628650 h 707231"/>
                <a:gd name="connsiteX21" fmla="*/ 109537 w 947737"/>
                <a:gd name="connsiteY21" fmla="*/ 538162 h 707231"/>
                <a:gd name="connsiteX22" fmla="*/ 164306 w 947737"/>
                <a:gd name="connsiteY22" fmla="*/ 469106 h 707231"/>
                <a:gd name="connsiteX23" fmla="*/ 242887 w 947737"/>
                <a:gd name="connsiteY23" fmla="*/ 378619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7737" h="707231">
                  <a:moveTo>
                    <a:pt x="242887" y="378619"/>
                  </a:moveTo>
                  <a:lnTo>
                    <a:pt x="373856" y="219075"/>
                  </a:lnTo>
                  <a:lnTo>
                    <a:pt x="454818" y="119062"/>
                  </a:lnTo>
                  <a:lnTo>
                    <a:pt x="464343" y="100012"/>
                  </a:lnTo>
                  <a:lnTo>
                    <a:pt x="466725" y="80962"/>
                  </a:lnTo>
                  <a:lnTo>
                    <a:pt x="421481" y="0"/>
                  </a:lnTo>
                  <a:lnTo>
                    <a:pt x="947737" y="264319"/>
                  </a:lnTo>
                  <a:lnTo>
                    <a:pt x="921543" y="278606"/>
                  </a:lnTo>
                  <a:lnTo>
                    <a:pt x="828675" y="280987"/>
                  </a:lnTo>
                  <a:lnTo>
                    <a:pt x="773906" y="290512"/>
                  </a:lnTo>
                  <a:lnTo>
                    <a:pt x="707231" y="309562"/>
                  </a:lnTo>
                  <a:lnTo>
                    <a:pt x="635793" y="342900"/>
                  </a:lnTo>
                  <a:lnTo>
                    <a:pt x="502443" y="421481"/>
                  </a:lnTo>
                  <a:lnTo>
                    <a:pt x="323850" y="528637"/>
                  </a:lnTo>
                  <a:lnTo>
                    <a:pt x="138112" y="642937"/>
                  </a:lnTo>
                  <a:lnTo>
                    <a:pt x="47625" y="697706"/>
                  </a:lnTo>
                  <a:lnTo>
                    <a:pt x="19050" y="707231"/>
                  </a:lnTo>
                  <a:lnTo>
                    <a:pt x="7143" y="704850"/>
                  </a:lnTo>
                  <a:lnTo>
                    <a:pt x="0" y="697706"/>
                  </a:lnTo>
                  <a:lnTo>
                    <a:pt x="0" y="681037"/>
                  </a:lnTo>
                  <a:lnTo>
                    <a:pt x="35718" y="628650"/>
                  </a:lnTo>
                  <a:lnTo>
                    <a:pt x="109537" y="538162"/>
                  </a:lnTo>
                  <a:lnTo>
                    <a:pt x="164306" y="469106"/>
                  </a:lnTo>
                  <a:lnTo>
                    <a:pt x="242887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A196FD34-94D9-4FF8-B035-5EF88E09C750}"/>
              </a:ext>
            </a:extLst>
          </p:cNvPr>
          <p:cNvSpPr/>
          <p:nvPr/>
        </p:nvSpPr>
        <p:spPr>
          <a:xfrm>
            <a:off x="3067050" y="2000250"/>
            <a:ext cx="1876425" cy="466725"/>
          </a:xfrm>
          <a:custGeom>
            <a:avLst/>
            <a:gdLst>
              <a:gd name="connsiteX0" fmla="*/ 823913 w 1876425"/>
              <a:gd name="connsiteY0" fmla="*/ 173831 h 466725"/>
              <a:gd name="connsiteX1" fmla="*/ 650081 w 1876425"/>
              <a:gd name="connsiteY1" fmla="*/ 197644 h 466725"/>
              <a:gd name="connsiteX2" fmla="*/ 500063 w 1876425"/>
              <a:gd name="connsiteY2" fmla="*/ 216694 h 466725"/>
              <a:gd name="connsiteX3" fmla="*/ 373856 w 1876425"/>
              <a:gd name="connsiteY3" fmla="*/ 223838 h 466725"/>
              <a:gd name="connsiteX4" fmla="*/ 354806 w 1876425"/>
              <a:gd name="connsiteY4" fmla="*/ 226219 h 466725"/>
              <a:gd name="connsiteX5" fmla="*/ 307181 w 1876425"/>
              <a:gd name="connsiteY5" fmla="*/ 226219 h 466725"/>
              <a:gd name="connsiteX6" fmla="*/ 261938 w 1876425"/>
              <a:gd name="connsiteY6" fmla="*/ 216694 h 466725"/>
              <a:gd name="connsiteX7" fmla="*/ 221456 w 1876425"/>
              <a:gd name="connsiteY7" fmla="*/ 202406 h 466725"/>
              <a:gd name="connsiteX8" fmla="*/ 180975 w 1876425"/>
              <a:gd name="connsiteY8" fmla="*/ 183356 h 466725"/>
              <a:gd name="connsiteX9" fmla="*/ 142875 w 1876425"/>
              <a:gd name="connsiteY9" fmla="*/ 161925 h 466725"/>
              <a:gd name="connsiteX10" fmla="*/ 102394 w 1876425"/>
              <a:gd name="connsiteY10" fmla="*/ 133350 h 466725"/>
              <a:gd name="connsiteX11" fmla="*/ 80963 w 1876425"/>
              <a:gd name="connsiteY11" fmla="*/ 116681 h 466725"/>
              <a:gd name="connsiteX12" fmla="*/ 59531 w 1876425"/>
              <a:gd name="connsiteY12" fmla="*/ 109538 h 466725"/>
              <a:gd name="connsiteX13" fmla="*/ 26194 w 1876425"/>
              <a:gd name="connsiteY13" fmla="*/ 107156 h 466725"/>
              <a:gd name="connsiteX14" fmla="*/ 9525 w 1876425"/>
              <a:gd name="connsiteY14" fmla="*/ 109538 h 466725"/>
              <a:gd name="connsiteX15" fmla="*/ 4763 w 1876425"/>
              <a:gd name="connsiteY15" fmla="*/ 116681 h 466725"/>
              <a:gd name="connsiteX16" fmla="*/ 0 w 1876425"/>
              <a:gd name="connsiteY16" fmla="*/ 133350 h 466725"/>
              <a:gd name="connsiteX17" fmla="*/ 9525 w 1876425"/>
              <a:gd name="connsiteY17" fmla="*/ 161925 h 466725"/>
              <a:gd name="connsiteX18" fmla="*/ 57150 w 1876425"/>
              <a:gd name="connsiteY18" fmla="*/ 216694 h 466725"/>
              <a:gd name="connsiteX19" fmla="*/ 140494 w 1876425"/>
              <a:gd name="connsiteY19" fmla="*/ 292894 h 466725"/>
              <a:gd name="connsiteX20" fmla="*/ 228600 w 1876425"/>
              <a:gd name="connsiteY20" fmla="*/ 359569 h 466725"/>
              <a:gd name="connsiteX21" fmla="*/ 309563 w 1876425"/>
              <a:gd name="connsiteY21" fmla="*/ 411956 h 466725"/>
              <a:gd name="connsiteX22" fmla="*/ 414338 w 1876425"/>
              <a:gd name="connsiteY22" fmla="*/ 464344 h 466725"/>
              <a:gd name="connsiteX23" fmla="*/ 426244 w 1876425"/>
              <a:gd name="connsiteY23" fmla="*/ 466725 h 466725"/>
              <a:gd name="connsiteX24" fmla="*/ 471488 w 1876425"/>
              <a:gd name="connsiteY24" fmla="*/ 454819 h 466725"/>
              <a:gd name="connsiteX25" fmla="*/ 557213 w 1876425"/>
              <a:gd name="connsiteY25" fmla="*/ 431006 h 466725"/>
              <a:gd name="connsiteX26" fmla="*/ 666750 w 1876425"/>
              <a:gd name="connsiteY26" fmla="*/ 404813 h 466725"/>
              <a:gd name="connsiteX27" fmla="*/ 785813 w 1876425"/>
              <a:gd name="connsiteY27" fmla="*/ 378619 h 466725"/>
              <a:gd name="connsiteX28" fmla="*/ 945356 w 1876425"/>
              <a:gd name="connsiteY28" fmla="*/ 354806 h 466725"/>
              <a:gd name="connsiteX29" fmla="*/ 1154906 w 1876425"/>
              <a:gd name="connsiteY29" fmla="*/ 309563 h 466725"/>
              <a:gd name="connsiteX30" fmla="*/ 1402556 w 1876425"/>
              <a:gd name="connsiteY30" fmla="*/ 269081 h 466725"/>
              <a:gd name="connsiteX31" fmla="*/ 1621631 w 1876425"/>
              <a:gd name="connsiteY31" fmla="*/ 238125 h 466725"/>
              <a:gd name="connsiteX32" fmla="*/ 1752600 w 1876425"/>
              <a:gd name="connsiteY32" fmla="*/ 221456 h 466725"/>
              <a:gd name="connsiteX33" fmla="*/ 1807369 w 1876425"/>
              <a:gd name="connsiteY33" fmla="*/ 209550 h 466725"/>
              <a:gd name="connsiteX34" fmla="*/ 1845469 w 1876425"/>
              <a:gd name="connsiteY34" fmla="*/ 195263 h 466725"/>
              <a:gd name="connsiteX35" fmla="*/ 1869281 w 1876425"/>
              <a:gd name="connsiteY35" fmla="*/ 178594 h 466725"/>
              <a:gd name="connsiteX36" fmla="*/ 1876425 w 1876425"/>
              <a:gd name="connsiteY36" fmla="*/ 161925 h 466725"/>
              <a:gd name="connsiteX37" fmla="*/ 1876425 w 1876425"/>
              <a:gd name="connsiteY37" fmla="*/ 152400 h 466725"/>
              <a:gd name="connsiteX38" fmla="*/ 1871663 w 1876425"/>
              <a:gd name="connsiteY38" fmla="*/ 138113 h 466725"/>
              <a:gd name="connsiteX39" fmla="*/ 1859756 w 1876425"/>
              <a:gd name="connsiteY39" fmla="*/ 121444 h 466725"/>
              <a:gd name="connsiteX40" fmla="*/ 1831181 w 1876425"/>
              <a:gd name="connsiteY40" fmla="*/ 100013 h 466725"/>
              <a:gd name="connsiteX41" fmla="*/ 1816894 w 1876425"/>
              <a:gd name="connsiteY41" fmla="*/ 90488 h 466725"/>
              <a:gd name="connsiteX42" fmla="*/ 1785938 w 1876425"/>
              <a:gd name="connsiteY42" fmla="*/ 66675 h 466725"/>
              <a:gd name="connsiteX43" fmla="*/ 1754981 w 1876425"/>
              <a:gd name="connsiteY43" fmla="*/ 47625 h 466725"/>
              <a:gd name="connsiteX44" fmla="*/ 1702594 w 1876425"/>
              <a:gd name="connsiteY44" fmla="*/ 28575 h 466725"/>
              <a:gd name="connsiteX45" fmla="*/ 1609725 w 1876425"/>
              <a:gd name="connsiteY45" fmla="*/ 7144 h 466725"/>
              <a:gd name="connsiteX46" fmla="*/ 1571625 w 1876425"/>
              <a:gd name="connsiteY46" fmla="*/ 0 h 466725"/>
              <a:gd name="connsiteX47" fmla="*/ 1543050 w 1876425"/>
              <a:gd name="connsiteY47" fmla="*/ 7144 h 466725"/>
              <a:gd name="connsiteX48" fmla="*/ 1485900 w 1876425"/>
              <a:gd name="connsiteY48" fmla="*/ 28575 h 466725"/>
              <a:gd name="connsiteX49" fmla="*/ 1421606 w 1876425"/>
              <a:gd name="connsiteY49" fmla="*/ 61913 h 466725"/>
              <a:gd name="connsiteX50" fmla="*/ 1397794 w 1876425"/>
              <a:gd name="connsiteY50" fmla="*/ 69056 h 466725"/>
              <a:gd name="connsiteX51" fmla="*/ 1240631 w 1876425"/>
              <a:gd name="connsiteY51" fmla="*/ 95250 h 466725"/>
              <a:gd name="connsiteX52" fmla="*/ 1109663 w 1876425"/>
              <a:gd name="connsiteY52" fmla="*/ 116681 h 466725"/>
              <a:gd name="connsiteX53" fmla="*/ 921544 w 1876425"/>
              <a:gd name="connsiteY53" fmla="*/ 157163 h 466725"/>
              <a:gd name="connsiteX54" fmla="*/ 823913 w 1876425"/>
              <a:gd name="connsiteY54" fmla="*/ 173831 h 466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876425" h="466725">
                <a:moveTo>
                  <a:pt x="823913" y="173831"/>
                </a:moveTo>
                <a:lnTo>
                  <a:pt x="650081" y="197644"/>
                </a:lnTo>
                <a:lnTo>
                  <a:pt x="500063" y="216694"/>
                </a:lnTo>
                <a:lnTo>
                  <a:pt x="373856" y="223838"/>
                </a:lnTo>
                <a:lnTo>
                  <a:pt x="354806" y="226219"/>
                </a:lnTo>
                <a:lnTo>
                  <a:pt x="307181" y="226219"/>
                </a:lnTo>
                <a:lnTo>
                  <a:pt x="261938" y="216694"/>
                </a:lnTo>
                <a:lnTo>
                  <a:pt x="221456" y="202406"/>
                </a:lnTo>
                <a:lnTo>
                  <a:pt x="180975" y="183356"/>
                </a:lnTo>
                <a:lnTo>
                  <a:pt x="142875" y="161925"/>
                </a:lnTo>
                <a:lnTo>
                  <a:pt x="102394" y="133350"/>
                </a:lnTo>
                <a:lnTo>
                  <a:pt x="80963" y="116681"/>
                </a:lnTo>
                <a:lnTo>
                  <a:pt x="59531" y="109538"/>
                </a:lnTo>
                <a:lnTo>
                  <a:pt x="26194" y="107156"/>
                </a:lnTo>
                <a:lnTo>
                  <a:pt x="9525" y="109538"/>
                </a:lnTo>
                <a:lnTo>
                  <a:pt x="4763" y="116681"/>
                </a:lnTo>
                <a:lnTo>
                  <a:pt x="0" y="133350"/>
                </a:lnTo>
                <a:lnTo>
                  <a:pt x="9525" y="161925"/>
                </a:lnTo>
                <a:lnTo>
                  <a:pt x="57150" y="216694"/>
                </a:lnTo>
                <a:lnTo>
                  <a:pt x="140494" y="292894"/>
                </a:lnTo>
                <a:lnTo>
                  <a:pt x="228600" y="359569"/>
                </a:lnTo>
                <a:lnTo>
                  <a:pt x="309563" y="411956"/>
                </a:lnTo>
                <a:lnTo>
                  <a:pt x="414338" y="464344"/>
                </a:lnTo>
                <a:lnTo>
                  <a:pt x="426244" y="466725"/>
                </a:lnTo>
                <a:lnTo>
                  <a:pt x="471488" y="454819"/>
                </a:lnTo>
                <a:lnTo>
                  <a:pt x="557213" y="431006"/>
                </a:lnTo>
                <a:lnTo>
                  <a:pt x="666750" y="404813"/>
                </a:lnTo>
                <a:lnTo>
                  <a:pt x="785813" y="378619"/>
                </a:lnTo>
                <a:lnTo>
                  <a:pt x="945356" y="354806"/>
                </a:lnTo>
                <a:lnTo>
                  <a:pt x="1154906" y="309563"/>
                </a:lnTo>
                <a:lnTo>
                  <a:pt x="1402556" y="269081"/>
                </a:lnTo>
                <a:lnTo>
                  <a:pt x="1621631" y="238125"/>
                </a:lnTo>
                <a:lnTo>
                  <a:pt x="1752600" y="221456"/>
                </a:lnTo>
                <a:lnTo>
                  <a:pt x="1807369" y="209550"/>
                </a:lnTo>
                <a:lnTo>
                  <a:pt x="1845469" y="195263"/>
                </a:lnTo>
                <a:lnTo>
                  <a:pt x="1869281" y="178594"/>
                </a:lnTo>
                <a:lnTo>
                  <a:pt x="1876425" y="161925"/>
                </a:lnTo>
                <a:lnTo>
                  <a:pt x="1876425" y="152400"/>
                </a:lnTo>
                <a:lnTo>
                  <a:pt x="1871663" y="138113"/>
                </a:lnTo>
                <a:lnTo>
                  <a:pt x="1859756" y="121444"/>
                </a:lnTo>
                <a:lnTo>
                  <a:pt x="1831181" y="100013"/>
                </a:lnTo>
                <a:lnTo>
                  <a:pt x="1816894" y="90488"/>
                </a:lnTo>
                <a:lnTo>
                  <a:pt x="1785938" y="66675"/>
                </a:lnTo>
                <a:lnTo>
                  <a:pt x="1754981" y="47625"/>
                </a:lnTo>
                <a:lnTo>
                  <a:pt x="1702594" y="28575"/>
                </a:lnTo>
                <a:lnTo>
                  <a:pt x="1609725" y="7144"/>
                </a:lnTo>
                <a:lnTo>
                  <a:pt x="1571625" y="0"/>
                </a:lnTo>
                <a:lnTo>
                  <a:pt x="1543050" y="7144"/>
                </a:lnTo>
                <a:lnTo>
                  <a:pt x="1485900" y="28575"/>
                </a:lnTo>
                <a:lnTo>
                  <a:pt x="1421606" y="61913"/>
                </a:lnTo>
                <a:lnTo>
                  <a:pt x="1397794" y="69056"/>
                </a:lnTo>
                <a:lnTo>
                  <a:pt x="1240631" y="95250"/>
                </a:lnTo>
                <a:lnTo>
                  <a:pt x="1109663" y="116681"/>
                </a:lnTo>
                <a:lnTo>
                  <a:pt x="921544" y="157163"/>
                </a:lnTo>
                <a:lnTo>
                  <a:pt x="823913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344AFE4F-10EB-43EF-A7CA-0328122AA591}"/>
              </a:ext>
            </a:extLst>
          </p:cNvPr>
          <p:cNvSpPr/>
          <p:nvPr/>
        </p:nvSpPr>
        <p:spPr>
          <a:xfrm>
            <a:off x="3638550" y="3228975"/>
            <a:ext cx="574675" cy="598488"/>
          </a:xfrm>
          <a:custGeom>
            <a:avLst/>
            <a:gdLst>
              <a:gd name="connsiteX0" fmla="*/ 235744 w 573881"/>
              <a:gd name="connsiteY0" fmla="*/ 319088 h 597694"/>
              <a:gd name="connsiteX1" fmla="*/ 235744 w 573881"/>
              <a:gd name="connsiteY1" fmla="*/ 597694 h 597694"/>
              <a:gd name="connsiteX2" fmla="*/ 502444 w 573881"/>
              <a:gd name="connsiteY2" fmla="*/ 550069 h 597694"/>
              <a:gd name="connsiteX3" fmla="*/ 502444 w 573881"/>
              <a:gd name="connsiteY3" fmla="*/ 397669 h 597694"/>
              <a:gd name="connsiteX4" fmla="*/ 502444 w 573881"/>
              <a:gd name="connsiteY4" fmla="*/ 304800 h 597694"/>
              <a:gd name="connsiteX5" fmla="*/ 504825 w 573881"/>
              <a:gd name="connsiteY5" fmla="*/ 288131 h 597694"/>
              <a:gd name="connsiteX6" fmla="*/ 516731 w 573881"/>
              <a:gd name="connsiteY6" fmla="*/ 261938 h 597694"/>
              <a:gd name="connsiteX7" fmla="*/ 531019 w 573881"/>
              <a:gd name="connsiteY7" fmla="*/ 242888 h 597694"/>
              <a:gd name="connsiteX8" fmla="*/ 552450 w 573881"/>
              <a:gd name="connsiteY8" fmla="*/ 223838 h 597694"/>
              <a:gd name="connsiteX9" fmla="*/ 564356 w 573881"/>
              <a:gd name="connsiteY9" fmla="*/ 209550 h 597694"/>
              <a:gd name="connsiteX10" fmla="*/ 571500 w 573881"/>
              <a:gd name="connsiteY10" fmla="*/ 190500 h 597694"/>
              <a:gd name="connsiteX11" fmla="*/ 573881 w 573881"/>
              <a:gd name="connsiteY11" fmla="*/ 171450 h 597694"/>
              <a:gd name="connsiteX12" fmla="*/ 571500 w 573881"/>
              <a:gd name="connsiteY12" fmla="*/ 152400 h 597694"/>
              <a:gd name="connsiteX13" fmla="*/ 564356 w 573881"/>
              <a:gd name="connsiteY13" fmla="*/ 138113 h 597694"/>
              <a:gd name="connsiteX14" fmla="*/ 547688 w 573881"/>
              <a:gd name="connsiteY14" fmla="*/ 116681 h 597694"/>
              <a:gd name="connsiteX15" fmla="*/ 507206 w 573881"/>
              <a:gd name="connsiteY15" fmla="*/ 88106 h 597694"/>
              <a:gd name="connsiteX16" fmla="*/ 433388 w 573881"/>
              <a:gd name="connsiteY16" fmla="*/ 52388 h 597694"/>
              <a:gd name="connsiteX17" fmla="*/ 397669 w 573881"/>
              <a:gd name="connsiteY17" fmla="*/ 40481 h 597694"/>
              <a:gd name="connsiteX18" fmla="*/ 350044 w 573881"/>
              <a:gd name="connsiteY18" fmla="*/ 26194 h 597694"/>
              <a:gd name="connsiteX19" fmla="*/ 257175 w 573881"/>
              <a:gd name="connsiteY19" fmla="*/ 9525 h 597694"/>
              <a:gd name="connsiteX20" fmla="*/ 145256 w 573881"/>
              <a:gd name="connsiteY20" fmla="*/ 2381 h 597694"/>
              <a:gd name="connsiteX21" fmla="*/ 50006 w 573881"/>
              <a:gd name="connsiteY21" fmla="*/ 0 h 597694"/>
              <a:gd name="connsiteX22" fmla="*/ 26194 w 573881"/>
              <a:gd name="connsiteY22" fmla="*/ 2381 h 597694"/>
              <a:gd name="connsiteX23" fmla="*/ 14288 w 573881"/>
              <a:gd name="connsiteY23" fmla="*/ 9525 h 597694"/>
              <a:gd name="connsiteX24" fmla="*/ 4763 w 573881"/>
              <a:gd name="connsiteY24" fmla="*/ 16669 h 597694"/>
              <a:gd name="connsiteX25" fmla="*/ 0 w 573881"/>
              <a:gd name="connsiteY25" fmla="*/ 30956 h 597694"/>
              <a:gd name="connsiteX26" fmla="*/ 7144 w 573881"/>
              <a:gd name="connsiteY26" fmla="*/ 45244 h 597694"/>
              <a:gd name="connsiteX27" fmla="*/ 23813 w 573881"/>
              <a:gd name="connsiteY27" fmla="*/ 61913 h 597694"/>
              <a:gd name="connsiteX28" fmla="*/ 66675 w 573881"/>
              <a:gd name="connsiteY28" fmla="*/ 80963 h 597694"/>
              <a:gd name="connsiteX29" fmla="*/ 114300 w 573881"/>
              <a:gd name="connsiteY29" fmla="*/ 104775 h 597694"/>
              <a:gd name="connsiteX30" fmla="*/ 152400 w 573881"/>
              <a:gd name="connsiteY30" fmla="*/ 130969 h 597694"/>
              <a:gd name="connsiteX31" fmla="*/ 183356 w 573881"/>
              <a:gd name="connsiteY31" fmla="*/ 152400 h 597694"/>
              <a:gd name="connsiteX32" fmla="*/ 211931 w 573881"/>
              <a:gd name="connsiteY32" fmla="*/ 183356 h 597694"/>
              <a:gd name="connsiteX33" fmla="*/ 226219 w 573881"/>
              <a:gd name="connsiteY33" fmla="*/ 209550 h 597694"/>
              <a:gd name="connsiteX34" fmla="*/ 233363 w 573881"/>
              <a:gd name="connsiteY34" fmla="*/ 238125 h 597694"/>
              <a:gd name="connsiteX35" fmla="*/ 235744 w 573881"/>
              <a:gd name="connsiteY35" fmla="*/ 319088 h 597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73881" h="597694">
                <a:moveTo>
                  <a:pt x="235744" y="319088"/>
                </a:moveTo>
                <a:lnTo>
                  <a:pt x="235744" y="597694"/>
                </a:lnTo>
                <a:lnTo>
                  <a:pt x="502444" y="550069"/>
                </a:lnTo>
                <a:lnTo>
                  <a:pt x="502444" y="397669"/>
                </a:lnTo>
                <a:lnTo>
                  <a:pt x="502444" y="304800"/>
                </a:lnTo>
                <a:lnTo>
                  <a:pt x="504825" y="288131"/>
                </a:lnTo>
                <a:lnTo>
                  <a:pt x="516731" y="261938"/>
                </a:lnTo>
                <a:lnTo>
                  <a:pt x="531019" y="242888"/>
                </a:lnTo>
                <a:lnTo>
                  <a:pt x="552450" y="223838"/>
                </a:lnTo>
                <a:lnTo>
                  <a:pt x="564356" y="209550"/>
                </a:lnTo>
                <a:lnTo>
                  <a:pt x="571500" y="190500"/>
                </a:lnTo>
                <a:lnTo>
                  <a:pt x="573881" y="171450"/>
                </a:lnTo>
                <a:lnTo>
                  <a:pt x="571500" y="152400"/>
                </a:lnTo>
                <a:lnTo>
                  <a:pt x="564356" y="138113"/>
                </a:lnTo>
                <a:lnTo>
                  <a:pt x="547688" y="116681"/>
                </a:lnTo>
                <a:lnTo>
                  <a:pt x="507206" y="88106"/>
                </a:lnTo>
                <a:lnTo>
                  <a:pt x="433388" y="52388"/>
                </a:lnTo>
                <a:lnTo>
                  <a:pt x="397669" y="40481"/>
                </a:lnTo>
                <a:lnTo>
                  <a:pt x="350044" y="26194"/>
                </a:lnTo>
                <a:lnTo>
                  <a:pt x="257175" y="9525"/>
                </a:lnTo>
                <a:lnTo>
                  <a:pt x="145256" y="2381"/>
                </a:lnTo>
                <a:lnTo>
                  <a:pt x="50006" y="0"/>
                </a:lnTo>
                <a:lnTo>
                  <a:pt x="26194" y="2381"/>
                </a:lnTo>
                <a:lnTo>
                  <a:pt x="14288" y="9525"/>
                </a:lnTo>
                <a:lnTo>
                  <a:pt x="4763" y="16669"/>
                </a:lnTo>
                <a:lnTo>
                  <a:pt x="0" y="30956"/>
                </a:lnTo>
                <a:lnTo>
                  <a:pt x="7144" y="45244"/>
                </a:lnTo>
                <a:lnTo>
                  <a:pt x="23813" y="61913"/>
                </a:lnTo>
                <a:lnTo>
                  <a:pt x="66675" y="80963"/>
                </a:lnTo>
                <a:lnTo>
                  <a:pt x="114300" y="104775"/>
                </a:lnTo>
                <a:lnTo>
                  <a:pt x="152400" y="130969"/>
                </a:lnTo>
                <a:lnTo>
                  <a:pt x="183356" y="152400"/>
                </a:lnTo>
                <a:lnTo>
                  <a:pt x="211931" y="183356"/>
                </a:lnTo>
                <a:lnTo>
                  <a:pt x="226219" y="209550"/>
                </a:lnTo>
                <a:lnTo>
                  <a:pt x="233363" y="238125"/>
                </a:lnTo>
                <a:cubicBezTo>
                  <a:pt x="234157" y="265113"/>
                  <a:pt x="234950" y="292100"/>
                  <a:pt x="235744" y="319088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E7CF1AA0-36FA-46D3-9E4A-AF31DD0C3AB1}"/>
              </a:ext>
            </a:extLst>
          </p:cNvPr>
          <p:cNvSpPr/>
          <p:nvPr/>
        </p:nvSpPr>
        <p:spPr>
          <a:xfrm>
            <a:off x="5599113" y="1639888"/>
            <a:ext cx="885825" cy="693737"/>
          </a:xfrm>
          <a:custGeom>
            <a:avLst/>
            <a:gdLst>
              <a:gd name="connsiteX0" fmla="*/ 345281 w 885825"/>
              <a:gd name="connsiteY0" fmla="*/ 307182 h 692944"/>
              <a:gd name="connsiteX1" fmla="*/ 261937 w 885825"/>
              <a:gd name="connsiteY1" fmla="*/ 238125 h 692944"/>
              <a:gd name="connsiteX2" fmla="*/ 169069 w 885825"/>
              <a:gd name="connsiteY2" fmla="*/ 166688 h 692944"/>
              <a:gd name="connsiteX3" fmla="*/ 69056 w 885825"/>
              <a:gd name="connsiteY3" fmla="*/ 88107 h 692944"/>
              <a:gd name="connsiteX4" fmla="*/ 28575 w 885825"/>
              <a:gd name="connsiteY4" fmla="*/ 57150 h 692944"/>
              <a:gd name="connsiteX5" fmla="*/ 16669 w 885825"/>
              <a:gd name="connsiteY5" fmla="*/ 45244 h 692944"/>
              <a:gd name="connsiteX6" fmla="*/ 7144 w 885825"/>
              <a:gd name="connsiteY6" fmla="*/ 35719 h 692944"/>
              <a:gd name="connsiteX7" fmla="*/ 0 w 885825"/>
              <a:gd name="connsiteY7" fmla="*/ 21432 h 692944"/>
              <a:gd name="connsiteX8" fmla="*/ 2381 w 885825"/>
              <a:gd name="connsiteY8" fmla="*/ 11907 h 692944"/>
              <a:gd name="connsiteX9" fmla="*/ 11906 w 885825"/>
              <a:gd name="connsiteY9" fmla="*/ 0 h 692944"/>
              <a:gd name="connsiteX10" fmla="*/ 30956 w 885825"/>
              <a:gd name="connsiteY10" fmla="*/ 0 h 692944"/>
              <a:gd name="connsiteX11" fmla="*/ 80962 w 885825"/>
              <a:gd name="connsiteY11" fmla="*/ 11907 h 692944"/>
              <a:gd name="connsiteX12" fmla="*/ 242887 w 885825"/>
              <a:gd name="connsiteY12" fmla="*/ 61913 h 692944"/>
              <a:gd name="connsiteX13" fmla="*/ 388144 w 885825"/>
              <a:gd name="connsiteY13" fmla="*/ 109538 h 692944"/>
              <a:gd name="connsiteX14" fmla="*/ 559594 w 885825"/>
              <a:gd name="connsiteY14" fmla="*/ 164307 h 692944"/>
              <a:gd name="connsiteX15" fmla="*/ 621506 w 885825"/>
              <a:gd name="connsiteY15" fmla="*/ 183357 h 692944"/>
              <a:gd name="connsiteX16" fmla="*/ 640556 w 885825"/>
              <a:gd name="connsiteY16" fmla="*/ 195263 h 692944"/>
              <a:gd name="connsiteX17" fmla="*/ 688181 w 885825"/>
              <a:gd name="connsiteY17" fmla="*/ 233363 h 692944"/>
              <a:gd name="connsiteX18" fmla="*/ 733425 w 885825"/>
              <a:gd name="connsiteY18" fmla="*/ 280988 h 692944"/>
              <a:gd name="connsiteX19" fmla="*/ 766762 w 885825"/>
              <a:gd name="connsiteY19" fmla="*/ 319088 h 692944"/>
              <a:gd name="connsiteX20" fmla="*/ 800100 w 885825"/>
              <a:gd name="connsiteY20" fmla="*/ 369094 h 692944"/>
              <a:gd name="connsiteX21" fmla="*/ 826294 w 885825"/>
              <a:gd name="connsiteY21" fmla="*/ 419100 h 692944"/>
              <a:gd name="connsiteX22" fmla="*/ 847725 w 885825"/>
              <a:gd name="connsiteY22" fmla="*/ 464344 h 692944"/>
              <a:gd name="connsiteX23" fmla="*/ 869156 w 885825"/>
              <a:gd name="connsiteY23" fmla="*/ 526257 h 692944"/>
              <a:gd name="connsiteX24" fmla="*/ 883444 w 885825"/>
              <a:gd name="connsiteY24" fmla="*/ 571500 h 692944"/>
              <a:gd name="connsiteX25" fmla="*/ 885825 w 885825"/>
              <a:gd name="connsiteY25" fmla="*/ 597694 h 692944"/>
              <a:gd name="connsiteX26" fmla="*/ 871537 w 885825"/>
              <a:gd name="connsiteY26" fmla="*/ 635794 h 692944"/>
              <a:gd name="connsiteX27" fmla="*/ 850106 w 885825"/>
              <a:gd name="connsiteY27" fmla="*/ 669132 h 692944"/>
              <a:gd name="connsiteX28" fmla="*/ 821531 w 885825"/>
              <a:gd name="connsiteY28" fmla="*/ 688182 h 692944"/>
              <a:gd name="connsiteX29" fmla="*/ 795337 w 885825"/>
              <a:gd name="connsiteY29" fmla="*/ 692944 h 692944"/>
              <a:gd name="connsiteX30" fmla="*/ 778669 w 885825"/>
              <a:gd name="connsiteY30" fmla="*/ 692944 h 692944"/>
              <a:gd name="connsiteX31" fmla="*/ 745331 w 885825"/>
              <a:gd name="connsiteY31" fmla="*/ 666750 h 692944"/>
              <a:gd name="connsiteX32" fmla="*/ 661987 w 885825"/>
              <a:gd name="connsiteY32" fmla="*/ 588169 h 692944"/>
              <a:gd name="connsiteX33" fmla="*/ 550069 w 885825"/>
              <a:gd name="connsiteY33" fmla="*/ 485775 h 692944"/>
              <a:gd name="connsiteX34" fmla="*/ 454819 w 885825"/>
              <a:gd name="connsiteY34" fmla="*/ 400050 h 692944"/>
              <a:gd name="connsiteX35" fmla="*/ 345281 w 885825"/>
              <a:gd name="connsiteY35" fmla="*/ 307182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85825" h="692944">
                <a:moveTo>
                  <a:pt x="345281" y="307182"/>
                </a:moveTo>
                <a:lnTo>
                  <a:pt x="261937" y="238125"/>
                </a:lnTo>
                <a:lnTo>
                  <a:pt x="169069" y="166688"/>
                </a:lnTo>
                <a:lnTo>
                  <a:pt x="69056" y="88107"/>
                </a:lnTo>
                <a:lnTo>
                  <a:pt x="28575" y="57150"/>
                </a:lnTo>
                <a:lnTo>
                  <a:pt x="16669" y="45244"/>
                </a:lnTo>
                <a:lnTo>
                  <a:pt x="7144" y="35719"/>
                </a:lnTo>
                <a:lnTo>
                  <a:pt x="0" y="21432"/>
                </a:lnTo>
                <a:lnTo>
                  <a:pt x="2381" y="11907"/>
                </a:lnTo>
                <a:lnTo>
                  <a:pt x="11906" y="0"/>
                </a:lnTo>
                <a:lnTo>
                  <a:pt x="30956" y="0"/>
                </a:lnTo>
                <a:lnTo>
                  <a:pt x="80962" y="11907"/>
                </a:lnTo>
                <a:lnTo>
                  <a:pt x="242887" y="61913"/>
                </a:lnTo>
                <a:lnTo>
                  <a:pt x="388144" y="109538"/>
                </a:lnTo>
                <a:lnTo>
                  <a:pt x="559594" y="164307"/>
                </a:lnTo>
                <a:lnTo>
                  <a:pt x="621506" y="183357"/>
                </a:lnTo>
                <a:lnTo>
                  <a:pt x="640556" y="195263"/>
                </a:lnTo>
                <a:lnTo>
                  <a:pt x="688181" y="233363"/>
                </a:lnTo>
                <a:lnTo>
                  <a:pt x="733425" y="280988"/>
                </a:lnTo>
                <a:lnTo>
                  <a:pt x="766762" y="319088"/>
                </a:lnTo>
                <a:lnTo>
                  <a:pt x="800100" y="369094"/>
                </a:lnTo>
                <a:lnTo>
                  <a:pt x="826294" y="419100"/>
                </a:lnTo>
                <a:lnTo>
                  <a:pt x="847725" y="464344"/>
                </a:lnTo>
                <a:lnTo>
                  <a:pt x="869156" y="526257"/>
                </a:lnTo>
                <a:lnTo>
                  <a:pt x="883444" y="571500"/>
                </a:lnTo>
                <a:lnTo>
                  <a:pt x="885825" y="597694"/>
                </a:lnTo>
                <a:lnTo>
                  <a:pt x="871537" y="635794"/>
                </a:lnTo>
                <a:lnTo>
                  <a:pt x="850106" y="669132"/>
                </a:lnTo>
                <a:lnTo>
                  <a:pt x="821531" y="688182"/>
                </a:lnTo>
                <a:lnTo>
                  <a:pt x="795337" y="692944"/>
                </a:lnTo>
                <a:lnTo>
                  <a:pt x="778669" y="692944"/>
                </a:lnTo>
                <a:lnTo>
                  <a:pt x="745331" y="666750"/>
                </a:lnTo>
                <a:lnTo>
                  <a:pt x="661987" y="588169"/>
                </a:lnTo>
                <a:lnTo>
                  <a:pt x="550069" y="485775"/>
                </a:lnTo>
                <a:lnTo>
                  <a:pt x="454819" y="400050"/>
                </a:lnTo>
                <a:lnTo>
                  <a:pt x="345281" y="3071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7724E56E-3ABB-4015-8F40-79A159C3E707}"/>
              </a:ext>
            </a:extLst>
          </p:cNvPr>
          <p:cNvSpPr/>
          <p:nvPr/>
        </p:nvSpPr>
        <p:spPr>
          <a:xfrm>
            <a:off x="3724275" y="1487488"/>
            <a:ext cx="576263" cy="1463675"/>
          </a:xfrm>
          <a:custGeom>
            <a:avLst/>
            <a:gdLst>
              <a:gd name="connsiteX0" fmla="*/ 261938 w 576263"/>
              <a:gd name="connsiteY0" fmla="*/ 1140619 h 1462088"/>
              <a:gd name="connsiteX1" fmla="*/ 259556 w 576263"/>
              <a:gd name="connsiteY1" fmla="*/ 852488 h 1462088"/>
              <a:gd name="connsiteX2" fmla="*/ 261938 w 576263"/>
              <a:gd name="connsiteY2" fmla="*/ 678657 h 1462088"/>
              <a:gd name="connsiteX3" fmla="*/ 252413 w 576263"/>
              <a:gd name="connsiteY3" fmla="*/ 550069 h 1462088"/>
              <a:gd name="connsiteX4" fmla="*/ 240506 w 576263"/>
              <a:gd name="connsiteY4" fmla="*/ 381000 h 1462088"/>
              <a:gd name="connsiteX5" fmla="*/ 235744 w 576263"/>
              <a:gd name="connsiteY5" fmla="*/ 319088 h 1462088"/>
              <a:gd name="connsiteX6" fmla="*/ 230981 w 576263"/>
              <a:gd name="connsiteY6" fmla="*/ 295275 h 1462088"/>
              <a:gd name="connsiteX7" fmla="*/ 219075 w 576263"/>
              <a:gd name="connsiteY7" fmla="*/ 261938 h 1462088"/>
              <a:gd name="connsiteX8" fmla="*/ 204788 w 576263"/>
              <a:gd name="connsiteY8" fmla="*/ 238125 h 1462088"/>
              <a:gd name="connsiteX9" fmla="*/ 169069 w 576263"/>
              <a:gd name="connsiteY9" fmla="*/ 192882 h 1462088"/>
              <a:gd name="connsiteX10" fmla="*/ 135731 w 576263"/>
              <a:gd name="connsiteY10" fmla="*/ 159544 h 1462088"/>
              <a:gd name="connsiteX11" fmla="*/ 104775 w 576263"/>
              <a:gd name="connsiteY11" fmla="*/ 130969 h 1462088"/>
              <a:gd name="connsiteX12" fmla="*/ 54769 w 576263"/>
              <a:gd name="connsiteY12" fmla="*/ 92869 h 1462088"/>
              <a:gd name="connsiteX13" fmla="*/ 30956 w 576263"/>
              <a:gd name="connsiteY13" fmla="*/ 76200 h 1462088"/>
              <a:gd name="connsiteX14" fmla="*/ 16669 w 576263"/>
              <a:gd name="connsiteY14" fmla="*/ 66675 h 1462088"/>
              <a:gd name="connsiteX15" fmla="*/ 9525 w 576263"/>
              <a:gd name="connsiteY15" fmla="*/ 59532 h 1462088"/>
              <a:gd name="connsiteX16" fmla="*/ 2381 w 576263"/>
              <a:gd name="connsiteY16" fmla="*/ 50007 h 1462088"/>
              <a:gd name="connsiteX17" fmla="*/ 0 w 576263"/>
              <a:gd name="connsiteY17" fmla="*/ 30957 h 1462088"/>
              <a:gd name="connsiteX18" fmla="*/ 2381 w 576263"/>
              <a:gd name="connsiteY18" fmla="*/ 14288 h 1462088"/>
              <a:gd name="connsiteX19" fmla="*/ 11906 w 576263"/>
              <a:gd name="connsiteY19" fmla="*/ 7144 h 1462088"/>
              <a:gd name="connsiteX20" fmla="*/ 38100 w 576263"/>
              <a:gd name="connsiteY20" fmla="*/ 0 h 1462088"/>
              <a:gd name="connsiteX21" fmla="*/ 54769 w 576263"/>
              <a:gd name="connsiteY21" fmla="*/ 0 h 1462088"/>
              <a:gd name="connsiteX22" fmla="*/ 104775 w 576263"/>
              <a:gd name="connsiteY22" fmla="*/ 9525 h 1462088"/>
              <a:gd name="connsiteX23" fmla="*/ 247650 w 576263"/>
              <a:gd name="connsiteY23" fmla="*/ 52388 h 1462088"/>
              <a:gd name="connsiteX24" fmla="*/ 383381 w 576263"/>
              <a:gd name="connsiteY24" fmla="*/ 102394 h 1462088"/>
              <a:gd name="connsiteX25" fmla="*/ 485775 w 576263"/>
              <a:gd name="connsiteY25" fmla="*/ 145257 h 1462088"/>
              <a:gd name="connsiteX26" fmla="*/ 521494 w 576263"/>
              <a:gd name="connsiteY26" fmla="*/ 161925 h 1462088"/>
              <a:gd name="connsiteX27" fmla="*/ 550069 w 576263"/>
              <a:gd name="connsiteY27" fmla="*/ 180975 h 1462088"/>
              <a:gd name="connsiteX28" fmla="*/ 564356 w 576263"/>
              <a:gd name="connsiteY28" fmla="*/ 200025 h 1462088"/>
              <a:gd name="connsiteX29" fmla="*/ 571500 w 576263"/>
              <a:gd name="connsiteY29" fmla="*/ 209550 h 1462088"/>
              <a:gd name="connsiteX30" fmla="*/ 576263 w 576263"/>
              <a:gd name="connsiteY30" fmla="*/ 228600 h 1462088"/>
              <a:gd name="connsiteX31" fmla="*/ 576263 w 576263"/>
              <a:gd name="connsiteY31" fmla="*/ 247650 h 1462088"/>
              <a:gd name="connsiteX32" fmla="*/ 564356 w 576263"/>
              <a:gd name="connsiteY32" fmla="*/ 269082 h 1462088"/>
              <a:gd name="connsiteX33" fmla="*/ 547688 w 576263"/>
              <a:gd name="connsiteY33" fmla="*/ 290513 h 1462088"/>
              <a:gd name="connsiteX34" fmla="*/ 531019 w 576263"/>
              <a:gd name="connsiteY34" fmla="*/ 314325 h 1462088"/>
              <a:gd name="connsiteX35" fmla="*/ 519113 w 576263"/>
              <a:gd name="connsiteY35" fmla="*/ 338138 h 1462088"/>
              <a:gd name="connsiteX36" fmla="*/ 509588 w 576263"/>
              <a:gd name="connsiteY36" fmla="*/ 366713 h 1462088"/>
              <a:gd name="connsiteX37" fmla="*/ 502444 w 576263"/>
              <a:gd name="connsiteY37" fmla="*/ 438150 h 1462088"/>
              <a:gd name="connsiteX38" fmla="*/ 483394 w 576263"/>
              <a:gd name="connsiteY38" fmla="*/ 640557 h 1462088"/>
              <a:gd name="connsiteX39" fmla="*/ 485775 w 576263"/>
              <a:gd name="connsiteY39" fmla="*/ 1428750 h 1462088"/>
              <a:gd name="connsiteX40" fmla="*/ 257175 w 576263"/>
              <a:gd name="connsiteY40" fmla="*/ 1462088 h 1462088"/>
              <a:gd name="connsiteX41" fmla="*/ 261938 w 576263"/>
              <a:gd name="connsiteY41" fmla="*/ 1140619 h 1462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76263" h="1462088">
                <a:moveTo>
                  <a:pt x="261938" y="1140619"/>
                </a:moveTo>
                <a:lnTo>
                  <a:pt x="259556" y="852488"/>
                </a:lnTo>
                <a:lnTo>
                  <a:pt x="261938" y="678657"/>
                </a:lnTo>
                <a:lnTo>
                  <a:pt x="252413" y="550069"/>
                </a:lnTo>
                <a:lnTo>
                  <a:pt x="240506" y="381000"/>
                </a:lnTo>
                <a:lnTo>
                  <a:pt x="235744" y="319088"/>
                </a:lnTo>
                <a:lnTo>
                  <a:pt x="230981" y="295275"/>
                </a:lnTo>
                <a:lnTo>
                  <a:pt x="219075" y="261938"/>
                </a:lnTo>
                <a:lnTo>
                  <a:pt x="204788" y="238125"/>
                </a:lnTo>
                <a:lnTo>
                  <a:pt x="169069" y="192882"/>
                </a:lnTo>
                <a:lnTo>
                  <a:pt x="135731" y="159544"/>
                </a:lnTo>
                <a:lnTo>
                  <a:pt x="104775" y="130969"/>
                </a:lnTo>
                <a:lnTo>
                  <a:pt x="54769" y="92869"/>
                </a:lnTo>
                <a:lnTo>
                  <a:pt x="30956" y="76200"/>
                </a:lnTo>
                <a:lnTo>
                  <a:pt x="16669" y="66675"/>
                </a:lnTo>
                <a:lnTo>
                  <a:pt x="9525" y="59532"/>
                </a:lnTo>
                <a:lnTo>
                  <a:pt x="2381" y="50007"/>
                </a:lnTo>
                <a:lnTo>
                  <a:pt x="0" y="30957"/>
                </a:lnTo>
                <a:lnTo>
                  <a:pt x="2381" y="14288"/>
                </a:lnTo>
                <a:lnTo>
                  <a:pt x="11906" y="7144"/>
                </a:lnTo>
                <a:lnTo>
                  <a:pt x="38100" y="0"/>
                </a:lnTo>
                <a:lnTo>
                  <a:pt x="54769" y="0"/>
                </a:lnTo>
                <a:lnTo>
                  <a:pt x="104775" y="9525"/>
                </a:lnTo>
                <a:lnTo>
                  <a:pt x="247650" y="52388"/>
                </a:lnTo>
                <a:lnTo>
                  <a:pt x="383381" y="102394"/>
                </a:lnTo>
                <a:lnTo>
                  <a:pt x="485775" y="145257"/>
                </a:lnTo>
                <a:lnTo>
                  <a:pt x="521494" y="161925"/>
                </a:lnTo>
                <a:lnTo>
                  <a:pt x="550069" y="180975"/>
                </a:lnTo>
                <a:lnTo>
                  <a:pt x="564356" y="200025"/>
                </a:lnTo>
                <a:lnTo>
                  <a:pt x="571500" y="209550"/>
                </a:lnTo>
                <a:lnTo>
                  <a:pt x="576263" y="228600"/>
                </a:lnTo>
                <a:lnTo>
                  <a:pt x="576263" y="247650"/>
                </a:lnTo>
                <a:lnTo>
                  <a:pt x="564356" y="269082"/>
                </a:lnTo>
                <a:lnTo>
                  <a:pt x="547688" y="290513"/>
                </a:lnTo>
                <a:lnTo>
                  <a:pt x="531019" y="314325"/>
                </a:lnTo>
                <a:lnTo>
                  <a:pt x="519113" y="338138"/>
                </a:lnTo>
                <a:lnTo>
                  <a:pt x="509588" y="366713"/>
                </a:lnTo>
                <a:lnTo>
                  <a:pt x="502444" y="438150"/>
                </a:lnTo>
                <a:lnTo>
                  <a:pt x="483394" y="640557"/>
                </a:lnTo>
                <a:cubicBezTo>
                  <a:pt x="484188" y="903288"/>
                  <a:pt x="484981" y="1166019"/>
                  <a:pt x="485775" y="1428750"/>
                </a:cubicBezTo>
                <a:lnTo>
                  <a:pt x="257175" y="1462088"/>
                </a:lnTo>
                <a:cubicBezTo>
                  <a:pt x="258763" y="1354932"/>
                  <a:pt x="260350" y="1247775"/>
                  <a:pt x="261938" y="1140619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41BE9731-D2EF-4F50-BC83-D7FF9BD3A63E}"/>
              </a:ext>
            </a:extLst>
          </p:cNvPr>
          <p:cNvSpPr/>
          <p:nvPr/>
        </p:nvSpPr>
        <p:spPr>
          <a:xfrm>
            <a:off x="2505075" y="2468563"/>
            <a:ext cx="4557713" cy="827087"/>
          </a:xfrm>
          <a:custGeom>
            <a:avLst/>
            <a:gdLst>
              <a:gd name="connsiteX0" fmla="*/ 2132381 w 4557370"/>
              <a:gd name="connsiteY0" fmla="*/ 453542 h 826618"/>
              <a:gd name="connsiteX1" fmla="*/ 1847088 w 4557370"/>
              <a:gd name="connsiteY1" fmla="*/ 497434 h 826618"/>
              <a:gd name="connsiteX2" fmla="*/ 1605686 w 4557370"/>
              <a:gd name="connsiteY2" fmla="*/ 541325 h 826618"/>
              <a:gd name="connsiteX3" fmla="*/ 1400861 w 4557370"/>
              <a:gd name="connsiteY3" fmla="*/ 574243 h 826618"/>
              <a:gd name="connsiteX4" fmla="*/ 1214323 w 4557370"/>
              <a:gd name="connsiteY4" fmla="*/ 610819 h 826618"/>
              <a:gd name="connsiteX5" fmla="*/ 1078992 w 4557370"/>
              <a:gd name="connsiteY5" fmla="*/ 636422 h 826618"/>
              <a:gd name="connsiteX6" fmla="*/ 983894 w 4557370"/>
              <a:gd name="connsiteY6" fmla="*/ 658368 h 826618"/>
              <a:gd name="connsiteX7" fmla="*/ 757123 w 4557370"/>
              <a:gd name="connsiteY7" fmla="*/ 724205 h 826618"/>
              <a:gd name="connsiteX8" fmla="*/ 629107 w 4557370"/>
              <a:gd name="connsiteY8" fmla="*/ 768096 h 826618"/>
              <a:gd name="connsiteX9" fmla="*/ 570586 w 4557370"/>
              <a:gd name="connsiteY9" fmla="*/ 793699 h 826618"/>
              <a:gd name="connsiteX10" fmla="*/ 504749 w 4557370"/>
              <a:gd name="connsiteY10" fmla="*/ 819302 h 826618"/>
              <a:gd name="connsiteX11" fmla="*/ 475488 w 4557370"/>
              <a:gd name="connsiteY11" fmla="*/ 826618 h 826618"/>
              <a:gd name="connsiteX12" fmla="*/ 446227 w 4557370"/>
              <a:gd name="connsiteY12" fmla="*/ 822960 h 826618"/>
              <a:gd name="connsiteX13" fmla="*/ 365760 w 4557370"/>
              <a:gd name="connsiteY13" fmla="*/ 793699 h 826618"/>
              <a:gd name="connsiteX14" fmla="*/ 310896 w 4557370"/>
              <a:gd name="connsiteY14" fmla="*/ 764438 h 826618"/>
              <a:gd name="connsiteX15" fmla="*/ 193853 w 4557370"/>
              <a:gd name="connsiteY15" fmla="*/ 676656 h 826618"/>
              <a:gd name="connsiteX16" fmla="*/ 117043 w 4557370"/>
              <a:gd name="connsiteY16" fmla="*/ 603504 h 826618"/>
              <a:gd name="connsiteX17" fmla="*/ 58522 w 4557370"/>
              <a:gd name="connsiteY17" fmla="*/ 544982 h 826618"/>
              <a:gd name="connsiteX18" fmla="*/ 10973 w 4557370"/>
              <a:gd name="connsiteY18" fmla="*/ 493776 h 826618"/>
              <a:gd name="connsiteX19" fmla="*/ 0 w 4557370"/>
              <a:gd name="connsiteY19" fmla="*/ 468173 h 826618"/>
              <a:gd name="connsiteX20" fmla="*/ 0 w 4557370"/>
              <a:gd name="connsiteY20" fmla="*/ 442570 h 826618"/>
              <a:gd name="connsiteX21" fmla="*/ 7315 w 4557370"/>
              <a:gd name="connsiteY21" fmla="*/ 420624 h 826618"/>
              <a:gd name="connsiteX22" fmla="*/ 21946 w 4557370"/>
              <a:gd name="connsiteY22" fmla="*/ 413309 h 826618"/>
              <a:gd name="connsiteX23" fmla="*/ 47549 w 4557370"/>
              <a:gd name="connsiteY23" fmla="*/ 413309 h 826618"/>
              <a:gd name="connsiteX24" fmla="*/ 69494 w 4557370"/>
              <a:gd name="connsiteY24" fmla="*/ 420624 h 826618"/>
              <a:gd name="connsiteX25" fmla="*/ 76810 w 4557370"/>
              <a:gd name="connsiteY25" fmla="*/ 427939 h 826618"/>
              <a:gd name="connsiteX26" fmla="*/ 109728 w 4557370"/>
              <a:gd name="connsiteY26" fmla="*/ 457200 h 826618"/>
              <a:gd name="connsiteX27" fmla="*/ 146304 w 4557370"/>
              <a:gd name="connsiteY27" fmla="*/ 482803 h 826618"/>
              <a:gd name="connsiteX28" fmla="*/ 204826 w 4557370"/>
              <a:gd name="connsiteY28" fmla="*/ 508406 h 826618"/>
              <a:gd name="connsiteX29" fmla="*/ 277978 w 4557370"/>
              <a:gd name="connsiteY29" fmla="*/ 526694 h 826618"/>
              <a:gd name="connsiteX30" fmla="*/ 340157 w 4557370"/>
              <a:gd name="connsiteY30" fmla="*/ 534010 h 826618"/>
              <a:gd name="connsiteX31" fmla="*/ 442570 w 4557370"/>
              <a:gd name="connsiteY31" fmla="*/ 537667 h 826618"/>
              <a:gd name="connsiteX32" fmla="*/ 490118 w 4557370"/>
              <a:gd name="connsiteY32" fmla="*/ 537667 h 826618"/>
              <a:gd name="connsiteX33" fmla="*/ 680314 w 4557370"/>
              <a:gd name="connsiteY33" fmla="*/ 508406 h 826618"/>
              <a:gd name="connsiteX34" fmla="*/ 1122883 w 4557370"/>
              <a:gd name="connsiteY34" fmla="*/ 435254 h 826618"/>
              <a:gd name="connsiteX35" fmla="*/ 1492301 w 4557370"/>
              <a:gd name="connsiteY35" fmla="*/ 376733 h 826618"/>
              <a:gd name="connsiteX36" fmla="*/ 1689811 w 4557370"/>
              <a:gd name="connsiteY36" fmla="*/ 336499 h 826618"/>
              <a:gd name="connsiteX37" fmla="*/ 2044598 w 4557370"/>
              <a:gd name="connsiteY37" fmla="*/ 281635 h 826618"/>
              <a:gd name="connsiteX38" fmla="*/ 2406701 w 4557370"/>
              <a:gd name="connsiteY38" fmla="*/ 230429 h 826618"/>
              <a:gd name="connsiteX39" fmla="*/ 2673706 w 4557370"/>
              <a:gd name="connsiteY39" fmla="*/ 193853 h 826618"/>
              <a:gd name="connsiteX40" fmla="*/ 2845613 w 4557370"/>
              <a:gd name="connsiteY40" fmla="*/ 157277 h 826618"/>
              <a:gd name="connsiteX41" fmla="*/ 3119933 w 4557370"/>
              <a:gd name="connsiteY41" fmla="*/ 135331 h 826618"/>
              <a:gd name="connsiteX42" fmla="*/ 3430829 w 4557370"/>
              <a:gd name="connsiteY42" fmla="*/ 113386 h 826618"/>
              <a:gd name="connsiteX43" fmla="*/ 3723437 w 4557370"/>
              <a:gd name="connsiteY43" fmla="*/ 91440 h 826618"/>
              <a:gd name="connsiteX44" fmla="*/ 3778301 w 4557370"/>
              <a:gd name="connsiteY44" fmla="*/ 87782 h 826618"/>
              <a:gd name="connsiteX45" fmla="*/ 3855110 w 4557370"/>
              <a:gd name="connsiteY45" fmla="*/ 69494 h 826618"/>
              <a:gd name="connsiteX46" fmla="*/ 3931920 w 4557370"/>
              <a:gd name="connsiteY46" fmla="*/ 40234 h 826618"/>
              <a:gd name="connsiteX47" fmla="*/ 4012387 w 4557370"/>
              <a:gd name="connsiteY47" fmla="*/ 3658 h 826618"/>
              <a:gd name="connsiteX48" fmla="*/ 4030675 w 4557370"/>
              <a:gd name="connsiteY48" fmla="*/ 0 h 826618"/>
              <a:gd name="connsiteX49" fmla="*/ 4078224 w 4557370"/>
              <a:gd name="connsiteY49" fmla="*/ 7315 h 826618"/>
              <a:gd name="connsiteX50" fmla="*/ 4239158 w 4557370"/>
              <a:gd name="connsiteY50" fmla="*/ 54864 h 826618"/>
              <a:gd name="connsiteX51" fmla="*/ 4319626 w 4557370"/>
              <a:gd name="connsiteY51" fmla="*/ 87782 h 826618"/>
              <a:gd name="connsiteX52" fmla="*/ 4414723 w 4557370"/>
              <a:gd name="connsiteY52" fmla="*/ 135331 h 826618"/>
              <a:gd name="connsiteX53" fmla="*/ 4465930 w 4557370"/>
              <a:gd name="connsiteY53" fmla="*/ 164592 h 826618"/>
              <a:gd name="connsiteX54" fmla="*/ 4513478 w 4557370"/>
              <a:gd name="connsiteY54" fmla="*/ 193853 h 826618"/>
              <a:gd name="connsiteX55" fmla="*/ 4528109 w 4557370"/>
              <a:gd name="connsiteY55" fmla="*/ 208483 h 826618"/>
              <a:gd name="connsiteX56" fmla="*/ 4542739 w 4557370"/>
              <a:gd name="connsiteY56" fmla="*/ 234086 h 826618"/>
              <a:gd name="connsiteX57" fmla="*/ 4557370 w 4557370"/>
              <a:gd name="connsiteY57" fmla="*/ 274320 h 826618"/>
              <a:gd name="connsiteX58" fmla="*/ 4557370 w 4557370"/>
              <a:gd name="connsiteY58" fmla="*/ 288950 h 826618"/>
              <a:gd name="connsiteX59" fmla="*/ 4550054 w 4557370"/>
              <a:gd name="connsiteY59" fmla="*/ 314554 h 826618"/>
              <a:gd name="connsiteX60" fmla="*/ 4535424 w 4557370"/>
              <a:gd name="connsiteY60" fmla="*/ 329184 h 826618"/>
              <a:gd name="connsiteX61" fmla="*/ 4502506 w 4557370"/>
              <a:gd name="connsiteY61" fmla="*/ 343814 h 826618"/>
              <a:gd name="connsiteX62" fmla="*/ 4462272 w 4557370"/>
              <a:gd name="connsiteY62" fmla="*/ 351130 h 826618"/>
              <a:gd name="connsiteX63" fmla="*/ 4411066 w 4557370"/>
              <a:gd name="connsiteY63" fmla="*/ 354787 h 826618"/>
              <a:gd name="connsiteX64" fmla="*/ 4370832 w 4557370"/>
              <a:gd name="connsiteY64" fmla="*/ 347472 h 826618"/>
              <a:gd name="connsiteX65" fmla="*/ 4308653 w 4557370"/>
              <a:gd name="connsiteY65" fmla="*/ 336499 h 826618"/>
              <a:gd name="connsiteX66" fmla="*/ 4224528 w 4557370"/>
              <a:gd name="connsiteY66" fmla="*/ 325526 h 826618"/>
              <a:gd name="connsiteX67" fmla="*/ 4147718 w 4557370"/>
              <a:gd name="connsiteY67" fmla="*/ 318211 h 826618"/>
              <a:gd name="connsiteX68" fmla="*/ 3979469 w 4557370"/>
              <a:gd name="connsiteY68" fmla="*/ 310896 h 826618"/>
              <a:gd name="connsiteX69" fmla="*/ 3807562 w 4557370"/>
              <a:gd name="connsiteY69" fmla="*/ 310896 h 826618"/>
              <a:gd name="connsiteX70" fmla="*/ 3551530 w 4557370"/>
              <a:gd name="connsiteY70" fmla="*/ 318211 h 826618"/>
              <a:gd name="connsiteX71" fmla="*/ 3295498 w 4557370"/>
              <a:gd name="connsiteY71" fmla="*/ 329184 h 826618"/>
              <a:gd name="connsiteX72" fmla="*/ 2958998 w 4557370"/>
              <a:gd name="connsiteY72" fmla="*/ 351130 h 826618"/>
              <a:gd name="connsiteX73" fmla="*/ 2556662 w 4557370"/>
              <a:gd name="connsiteY73" fmla="*/ 391363 h 826618"/>
              <a:gd name="connsiteX74" fmla="*/ 2275027 w 4557370"/>
              <a:gd name="connsiteY74" fmla="*/ 431597 h 826618"/>
              <a:gd name="connsiteX75" fmla="*/ 2132381 w 4557370"/>
              <a:gd name="connsiteY75" fmla="*/ 453542 h 826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4557370" h="826618">
                <a:moveTo>
                  <a:pt x="2132381" y="453542"/>
                </a:moveTo>
                <a:lnTo>
                  <a:pt x="1847088" y="497434"/>
                </a:lnTo>
                <a:lnTo>
                  <a:pt x="1605686" y="541325"/>
                </a:lnTo>
                <a:lnTo>
                  <a:pt x="1400861" y="574243"/>
                </a:lnTo>
                <a:lnTo>
                  <a:pt x="1214323" y="610819"/>
                </a:lnTo>
                <a:lnTo>
                  <a:pt x="1078992" y="636422"/>
                </a:lnTo>
                <a:lnTo>
                  <a:pt x="983894" y="658368"/>
                </a:lnTo>
                <a:lnTo>
                  <a:pt x="757123" y="724205"/>
                </a:lnTo>
                <a:lnTo>
                  <a:pt x="629107" y="768096"/>
                </a:lnTo>
                <a:lnTo>
                  <a:pt x="570586" y="793699"/>
                </a:lnTo>
                <a:lnTo>
                  <a:pt x="504749" y="819302"/>
                </a:lnTo>
                <a:lnTo>
                  <a:pt x="475488" y="826618"/>
                </a:lnTo>
                <a:lnTo>
                  <a:pt x="446227" y="822960"/>
                </a:lnTo>
                <a:lnTo>
                  <a:pt x="365760" y="793699"/>
                </a:lnTo>
                <a:lnTo>
                  <a:pt x="310896" y="764438"/>
                </a:lnTo>
                <a:lnTo>
                  <a:pt x="193853" y="676656"/>
                </a:lnTo>
                <a:lnTo>
                  <a:pt x="117043" y="603504"/>
                </a:lnTo>
                <a:lnTo>
                  <a:pt x="58522" y="544982"/>
                </a:lnTo>
                <a:lnTo>
                  <a:pt x="10973" y="493776"/>
                </a:lnTo>
                <a:lnTo>
                  <a:pt x="0" y="468173"/>
                </a:lnTo>
                <a:lnTo>
                  <a:pt x="0" y="442570"/>
                </a:lnTo>
                <a:lnTo>
                  <a:pt x="7315" y="420624"/>
                </a:lnTo>
                <a:lnTo>
                  <a:pt x="21946" y="413309"/>
                </a:lnTo>
                <a:lnTo>
                  <a:pt x="47549" y="413309"/>
                </a:lnTo>
                <a:lnTo>
                  <a:pt x="69494" y="420624"/>
                </a:lnTo>
                <a:lnTo>
                  <a:pt x="76810" y="427939"/>
                </a:lnTo>
                <a:lnTo>
                  <a:pt x="109728" y="457200"/>
                </a:lnTo>
                <a:lnTo>
                  <a:pt x="146304" y="482803"/>
                </a:lnTo>
                <a:lnTo>
                  <a:pt x="204826" y="508406"/>
                </a:lnTo>
                <a:lnTo>
                  <a:pt x="277978" y="526694"/>
                </a:lnTo>
                <a:lnTo>
                  <a:pt x="340157" y="534010"/>
                </a:lnTo>
                <a:lnTo>
                  <a:pt x="442570" y="537667"/>
                </a:lnTo>
                <a:lnTo>
                  <a:pt x="490118" y="537667"/>
                </a:lnTo>
                <a:lnTo>
                  <a:pt x="680314" y="508406"/>
                </a:lnTo>
                <a:lnTo>
                  <a:pt x="1122883" y="435254"/>
                </a:lnTo>
                <a:lnTo>
                  <a:pt x="1492301" y="376733"/>
                </a:lnTo>
                <a:lnTo>
                  <a:pt x="1689811" y="336499"/>
                </a:lnTo>
                <a:lnTo>
                  <a:pt x="2044598" y="281635"/>
                </a:lnTo>
                <a:lnTo>
                  <a:pt x="2406701" y="230429"/>
                </a:lnTo>
                <a:lnTo>
                  <a:pt x="2673706" y="193853"/>
                </a:lnTo>
                <a:lnTo>
                  <a:pt x="2845613" y="157277"/>
                </a:lnTo>
                <a:lnTo>
                  <a:pt x="3119933" y="135331"/>
                </a:lnTo>
                <a:lnTo>
                  <a:pt x="3430829" y="113386"/>
                </a:lnTo>
                <a:lnTo>
                  <a:pt x="3723437" y="91440"/>
                </a:lnTo>
                <a:lnTo>
                  <a:pt x="3778301" y="87782"/>
                </a:lnTo>
                <a:lnTo>
                  <a:pt x="3855110" y="69494"/>
                </a:lnTo>
                <a:lnTo>
                  <a:pt x="3931920" y="40234"/>
                </a:lnTo>
                <a:lnTo>
                  <a:pt x="4012387" y="3658"/>
                </a:lnTo>
                <a:lnTo>
                  <a:pt x="4030675" y="0"/>
                </a:lnTo>
                <a:lnTo>
                  <a:pt x="4078224" y="7315"/>
                </a:lnTo>
                <a:lnTo>
                  <a:pt x="4239158" y="54864"/>
                </a:lnTo>
                <a:lnTo>
                  <a:pt x="4319626" y="87782"/>
                </a:lnTo>
                <a:lnTo>
                  <a:pt x="4414723" y="135331"/>
                </a:lnTo>
                <a:lnTo>
                  <a:pt x="4465930" y="164592"/>
                </a:lnTo>
                <a:lnTo>
                  <a:pt x="4513478" y="193853"/>
                </a:lnTo>
                <a:lnTo>
                  <a:pt x="4528109" y="208483"/>
                </a:lnTo>
                <a:lnTo>
                  <a:pt x="4542739" y="234086"/>
                </a:lnTo>
                <a:lnTo>
                  <a:pt x="4557370" y="274320"/>
                </a:lnTo>
                <a:lnTo>
                  <a:pt x="4557370" y="288950"/>
                </a:lnTo>
                <a:lnTo>
                  <a:pt x="4550054" y="314554"/>
                </a:lnTo>
                <a:lnTo>
                  <a:pt x="4535424" y="329184"/>
                </a:lnTo>
                <a:lnTo>
                  <a:pt x="4502506" y="343814"/>
                </a:lnTo>
                <a:lnTo>
                  <a:pt x="4462272" y="351130"/>
                </a:lnTo>
                <a:lnTo>
                  <a:pt x="4411066" y="354787"/>
                </a:lnTo>
                <a:lnTo>
                  <a:pt x="4370832" y="347472"/>
                </a:lnTo>
                <a:lnTo>
                  <a:pt x="4308653" y="336499"/>
                </a:lnTo>
                <a:lnTo>
                  <a:pt x="4224528" y="325526"/>
                </a:lnTo>
                <a:lnTo>
                  <a:pt x="4147718" y="318211"/>
                </a:lnTo>
                <a:lnTo>
                  <a:pt x="3979469" y="310896"/>
                </a:lnTo>
                <a:lnTo>
                  <a:pt x="3807562" y="310896"/>
                </a:lnTo>
                <a:lnTo>
                  <a:pt x="3551530" y="318211"/>
                </a:lnTo>
                <a:lnTo>
                  <a:pt x="3295498" y="329184"/>
                </a:lnTo>
                <a:lnTo>
                  <a:pt x="2958998" y="351130"/>
                </a:lnTo>
                <a:lnTo>
                  <a:pt x="2556662" y="391363"/>
                </a:lnTo>
                <a:lnTo>
                  <a:pt x="2275027" y="431597"/>
                </a:lnTo>
                <a:lnTo>
                  <a:pt x="2132381" y="45354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D207D8F3-6DAB-4818-B849-581B841111C9}"/>
              </a:ext>
            </a:extLst>
          </p:cNvPr>
          <p:cNvSpPr/>
          <p:nvPr/>
        </p:nvSpPr>
        <p:spPr>
          <a:xfrm>
            <a:off x="2676525" y="3519488"/>
            <a:ext cx="2560638" cy="577850"/>
          </a:xfrm>
          <a:custGeom>
            <a:avLst/>
            <a:gdLst>
              <a:gd name="connsiteX0" fmla="*/ 885825 w 2559844"/>
              <a:gd name="connsiteY0" fmla="*/ 273843 h 578643"/>
              <a:gd name="connsiteX1" fmla="*/ 1107281 w 2559844"/>
              <a:gd name="connsiteY1" fmla="*/ 238125 h 578643"/>
              <a:gd name="connsiteX2" fmla="*/ 1214438 w 2559844"/>
              <a:gd name="connsiteY2" fmla="*/ 221456 h 578643"/>
              <a:gd name="connsiteX3" fmla="*/ 1514475 w 2559844"/>
              <a:gd name="connsiteY3" fmla="*/ 169068 h 578643"/>
              <a:gd name="connsiteX4" fmla="*/ 1693069 w 2559844"/>
              <a:gd name="connsiteY4" fmla="*/ 128587 h 578643"/>
              <a:gd name="connsiteX5" fmla="*/ 1878806 w 2559844"/>
              <a:gd name="connsiteY5" fmla="*/ 80962 h 578643"/>
              <a:gd name="connsiteX6" fmla="*/ 2005013 w 2559844"/>
              <a:gd name="connsiteY6" fmla="*/ 40481 h 578643"/>
              <a:gd name="connsiteX7" fmla="*/ 2114550 w 2559844"/>
              <a:gd name="connsiteY7" fmla="*/ 0 h 578643"/>
              <a:gd name="connsiteX8" fmla="*/ 2157413 w 2559844"/>
              <a:gd name="connsiteY8" fmla="*/ 4762 h 578643"/>
              <a:gd name="connsiteX9" fmla="*/ 2281238 w 2559844"/>
              <a:gd name="connsiteY9" fmla="*/ 28575 h 578643"/>
              <a:gd name="connsiteX10" fmla="*/ 2416969 w 2559844"/>
              <a:gd name="connsiteY10" fmla="*/ 64293 h 578643"/>
              <a:gd name="connsiteX11" fmla="*/ 2493169 w 2559844"/>
              <a:gd name="connsiteY11" fmla="*/ 92868 h 578643"/>
              <a:gd name="connsiteX12" fmla="*/ 2531269 w 2559844"/>
              <a:gd name="connsiteY12" fmla="*/ 114300 h 578643"/>
              <a:gd name="connsiteX13" fmla="*/ 2543175 w 2559844"/>
              <a:gd name="connsiteY13" fmla="*/ 123825 h 578643"/>
              <a:gd name="connsiteX14" fmla="*/ 2552700 w 2559844"/>
              <a:gd name="connsiteY14" fmla="*/ 135731 h 578643"/>
              <a:gd name="connsiteX15" fmla="*/ 2559844 w 2559844"/>
              <a:gd name="connsiteY15" fmla="*/ 152400 h 578643"/>
              <a:gd name="connsiteX16" fmla="*/ 2552700 w 2559844"/>
              <a:gd name="connsiteY16" fmla="*/ 171450 h 578643"/>
              <a:gd name="connsiteX17" fmla="*/ 2540794 w 2559844"/>
              <a:gd name="connsiteY17" fmla="*/ 192881 h 578643"/>
              <a:gd name="connsiteX18" fmla="*/ 2521744 w 2559844"/>
              <a:gd name="connsiteY18" fmla="*/ 216693 h 578643"/>
              <a:gd name="connsiteX19" fmla="*/ 2495550 w 2559844"/>
              <a:gd name="connsiteY19" fmla="*/ 230981 h 578643"/>
              <a:gd name="connsiteX20" fmla="*/ 2462213 w 2559844"/>
              <a:gd name="connsiteY20" fmla="*/ 240506 h 578643"/>
              <a:gd name="connsiteX21" fmla="*/ 2383631 w 2559844"/>
              <a:gd name="connsiteY21" fmla="*/ 245268 h 578643"/>
              <a:gd name="connsiteX22" fmla="*/ 2238375 w 2559844"/>
              <a:gd name="connsiteY22" fmla="*/ 254793 h 578643"/>
              <a:gd name="connsiteX23" fmla="*/ 2069306 w 2559844"/>
              <a:gd name="connsiteY23" fmla="*/ 266700 h 578643"/>
              <a:gd name="connsiteX24" fmla="*/ 1812131 w 2559844"/>
              <a:gd name="connsiteY24" fmla="*/ 285750 h 578643"/>
              <a:gd name="connsiteX25" fmla="*/ 1485900 w 2559844"/>
              <a:gd name="connsiteY25" fmla="*/ 314325 h 578643"/>
              <a:gd name="connsiteX26" fmla="*/ 1197769 w 2559844"/>
              <a:gd name="connsiteY26" fmla="*/ 383381 h 578643"/>
              <a:gd name="connsiteX27" fmla="*/ 976313 w 2559844"/>
              <a:gd name="connsiteY27" fmla="*/ 433387 h 578643"/>
              <a:gd name="connsiteX28" fmla="*/ 759619 w 2559844"/>
              <a:gd name="connsiteY28" fmla="*/ 483393 h 578643"/>
              <a:gd name="connsiteX29" fmla="*/ 547688 w 2559844"/>
              <a:gd name="connsiteY29" fmla="*/ 535781 h 578643"/>
              <a:gd name="connsiteX30" fmla="*/ 390525 w 2559844"/>
              <a:gd name="connsiteY30" fmla="*/ 578643 h 578643"/>
              <a:gd name="connsiteX31" fmla="*/ 369094 w 2559844"/>
              <a:gd name="connsiteY31" fmla="*/ 576262 h 578643"/>
              <a:gd name="connsiteX32" fmla="*/ 326231 w 2559844"/>
              <a:gd name="connsiteY32" fmla="*/ 564356 h 578643"/>
              <a:gd name="connsiteX33" fmla="*/ 276225 w 2559844"/>
              <a:gd name="connsiteY33" fmla="*/ 542925 h 578643"/>
              <a:gd name="connsiteX34" fmla="*/ 233363 w 2559844"/>
              <a:gd name="connsiteY34" fmla="*/ 519112 h 578643"/>
              <a:gd name="connsiteX35" fmla="*/ 202406 w 2559844"/>
              <a:gd name="connsiteY35" fmla="*/ 500062 h 578643"/>
              <a:gd name="connsiteX36" fmla="*/ 142875 w 2559844"/>
              <a:gd name="connsiteY36" fmla="*/ 450056 h 578643"/>
              <a:gd name="connsiteX37" fmla="*/ 107156 w 2559844"/>
              <a:gd name="connsiteY37" fmla="*/ 416718 h 578643"/>
              <a:gd name="connsiteX38" fmla="*/ 64294 w 2559844"/>
              <a:gd name="connsiteY38" fmla="*/ 373856 h 578643"/>
              <a:gd name="connsiteX39" fmla="*/ 19050 w 2559844"/>
              <a:gd name="connsiteY39" fmla="*/ 321468 h 578643"/>
              <a:gd name="connsiteX40" fmla="*/ 4763 w 2559844"/>
              <a:gd name="connsiteY40" fmla="*/ 297656 h 578643"/>
              <a:gd name="connsiteX41" fmla="*/ 0 w 2559844"/>
              <a:gd name="connsiteY41" fmla="*/ 280987 h 578643"/>
              <a:gd name="connsiteX42" fmla="*/ 0 w 2559844"/>
              <a:gd name="connsiteY42" fmla="*/ 264318 h 578643"/>
              <a:gd name="connsiteX43" fmla="*/ 7144 w 2559844"/>
              <a:gd name="connsiteY43" fmla="*/ 252412 h 578643"/>
              <a:gd name="connsiteX44" fmla="*/ 26194 w 2559844"/>
              <a:gd name="connsiteY44" fmla="*/ 252412 h 578643"/>
              <a:gd name="connsiteX45" fmla="*/ 59531 w 2559844"/>
              <a:gd name="connsiteY45" fmla="*/ 269081 h 578643"/>
              <a:gd name="connsiteX46" fmla="*/ 116681 w 2559844"/>
              <a:gd name="connsiteY46" fmla="*/ 297656 h 578643"/>
              <a:gd name="connsiteX47" fmla="*/ 169069 w 2559844"/>
              <a:gd name="connsiteY47" fmla="*/ 319087 h 578643"/>
              <a:gd name="connsiteX48" fmla="*/ 233363 w 2559844"/>
              <a:gd name="connsiteY48" fmla="*/ 340518 h 578643"/>
              <a:gd name="connsiteX49" fmla="*/ 288131 w 2559844"/>
              <a:gd name="connsiteY49" fmla="*/ 352425 h 578643"/>
              <a:gd name="connsiteX50" fmla="*/ 369094 w 2559844"/>
              <a:gd name="connsiteY50" fmla="*/ 357187 h 578643"/>
              <a:gd name="connsiteX51" fmla="*/ 473869 w 2559844"/>
              <a:gd name="connsiteY51" fmla="*/ 340518 h 578643"/>
              <a:gd name="connsiteX52" fmla="*/ 738188 w 2559844"/>
              <a:gd name="connsiteY52" fmla="*/ 297656 h 578643"/>
              <a:gd name="connsiteX53" fmla="*/ 885825 w 2559844"/>
              <a:gd name="connsiteY53" fmla="*/ 273843 h 5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559844" h="578643">
                <a:moveTo>
                  <a:pt x="885825" y="273843"/>
                </a:moveTo>
                <a:lnTo>
                  <a:pt x="1107281" y="238125"/>
                </a:lnTo>
                <a:lnTo>
                  <a:pt x="1214438" y="221456"/>
                </a:lnTo>
                <a:lnTo>
                  <a:pt x="1514475" y="169068"/>
                </a:lnTo>
                <a:lnTo>
                  <a:pt x="1693069" y="128587"/>
                </a:lnTo>
                <a:lnTo>
                  <a:pt x="1878806" y="80962"/>
                </a:lnTo>
                <a:lnTo>
                  <a:pt x="2005013" y="40481"/>
                </a:lnTo>
                <a:lnTo>
                  <a:pt x="2114550" y="0"/>
                </a:lnTo>
                <a:lnTo>
                  <a:pt x="2157413" y="4762"/>
                </a:lnTo>
                <a:lnTo>
                  <a:pt x="2281238" y="28575"/>
                </a:lnTo>
                <a:lnTo>
                  <a:pt x="2416969" y="64293"/>
                </a:lnTo>
                <a:lnTo>
                  <a:pt x="2493169" y="92868"/>
                </a:lnTo>
                <a:lnTo>
                  <a:pt x="2531269" y="114300"/>
                </a:lnTo>
                <a:lnTo>
                  <a:pt x="2543175" y="123825"/>
                </a:lnTo>
                <a:lnTo>
                  <a:pt x="2552700" y="135731"/>
                </a:lnTo>
                <a:lnTo>
                  <a:pt x="2559844" y="152400"/>
                </a:lnTo>
                <a:lnTo>
                  <a:pt x="2552700" y="171450"/>
                </a:lnTo>
                <a:lnTo>
                  <a:pt x="2540794" y="192881"/>
                </a:lnTo>
                <a:lnTo>
                  <a:pt x="2521744" y="216693"/>
                </a:lnTo>
                <a:lnTo>
                  <a:pt x="2495550" y="230981"/>
                </a:lnTo>
                <a:lnTo>
                  <a:pt x="2462213" y="240506"/>
                </a:lnTo>
                <a:lnTo>
                  <a:pt x="2383631" y="245268"/>
                </a:lnTo>
                <a:lnTo>
                  <a:pt x="2238375" y="254793"/>
                </a:lnTo>
                <a:lnTo>
                  <a:pt x="2069306" y="266700"/>
                </a:lnTo>
                <a:lnTo>
                  <a:pt x="1812131" y="285750"/>
                </a:lnTo>
                <a:lnTo>
                  <a:pt x="1485900" y="314325"/>
                </a:lnTo>
                <a:lnTo>
                  <a:pt x="1197769" y="383381"/>
                </a:lnTo>
                <a:lnTo>
                  <a:pt x="976313" y="433387"/>
                </a:lnTo>
                <a:lnTo>
                  <a:pt x="759619" y="483393"/>
                </a:lnTo>
                <a:lnTo>
                  <a:pt x="547688" y="535781"/>
                </a:lnTo>
                <a:lnTo>
                  <a:pt x="390525" y="578643"/>
                </a:lnTo>
                <a:lnTo>
                  <a:pt x="369094" y="576262"/>
                </a:lnTo>
                <a:lnTo>
                  <a:pt x="326231" y="564356"/>
                </a:lnTo>
                <a:lnTo>
                  <a:pt x="276225" y="542925"/>
                </a:lnTo>
                <a:lnTo>
                  <a:pt x="233363" y="519112"/>
                </a:lnTo>
                <a:lnTo>
                  <a:pt x="202406" y="500062"/>
                </a:lnTo>
                <a:lnTo>
                  <a:pt x="142875" y="450056"/>
                </a:lnTo>
                <a:lnTo>
                  <a:pt x="107156" y="416718"/>
                </a:lnTo>
                <a:lnTo>
                  <a:pt x="64294" y="373856"/>
                </a:lnTo>
                <a:lnTo>
                  <a:pt x="19050" y="321468"/>
                </a:lnTo>
                <a:lnTo>
                  <a:pt x="4763" y="297656"/>
                </a:lnTo>
                <a:lnTo>
                  <a:pt x="0" y="280987"/>
                </a:lnTo>
                <a:lnTo>
                  <a:pt x="0" y="264318"/>
                </a:lnTo>
                <a:lnTo>
                  <a:pt x="7144" y="252412"/>
                </a:lnTo>
                <a:lnTo>
                  <a:pt x="26194" y="252412"/>
                </a:lnTo>
                <a:lnTo>
                  <a:pt x="59531" y="269081"/>
                </a:lnTo>
                <a:lnTo>
                  <a:pt x="116681" y="297656"/>
                </a:lnTo>
                <a:lnTo>
                  <a:pt x="169069" y="319087"/>
                </a:lnTo>
                <a:lnTo>
                  <a:pt x="233363" y="340518"/>
                </a:lnTo>
                <a:lnTo>
                  <a:pt x="288131" y="352425"/>
                </a:lnTo>
                <a:lnTo>
                  <a:pt x="369094" y="357187"/>
                </a:lnTo>
                <a:lnTo>
                  <a:pt x="473869" y="340518"/>
                </a:lnTo>
                <a:lnTo>
                  <a:pt x="738188" y="297656"/>
                </a:lnTo>
                <a:lnTo>
                  <a:pt x="885825" y="27384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85CD31DF-9C2F-4E1C-A122-78FB3D57C250}"/>
              </a:ext>
            </a:extLst>
          </p:cNvPr>
          <p:cNvSpPr/>
          <p:nvPr/>
        </p:nvSpPr>
        <p:spPr>
          <a:xfrm>
            <a:off x="2498725" y="3771900"/>
            <a:ext cx="1743075" cy="1516063"/>
          </a:xfrm>
          <a:custGeom>
            <a:avLst/>
            <a:gdLst>
              <a:gd name="connsiteX0" fmla="*/ 1171575 w 1743075"/>
              <a:gd name="connsiteY0" fmla="*/ 426244 h 1516856"/>
              <a:gd name="connsiteX1" fmla="*/ 1083469 w 1743075"/>
              <a:gd name="connsiteY1" fmla="*/ 528638 h 1516856"/>
              <a:gd name="connsiteX2" fmla="*/ 985838 w 1743075"/>
              <a:gd name="connsiteY2" fmla="*/ 638175 h 1516856"/>
              <a:gd name="connsiteX3" fmla="*/ 862013 w 1743075"/>
              <a:gd name="connsiteY3" fmla="*/ 764381 h 1516856"/>
              <a:gd name="connsiteX4" fmla="*/ 754857 w 1743075"/>
              <a:gd name="connsiteY4" fmla="*/ 866775 h 1516856"/>
              <a:gd name="connsiteX5" fmla="*/ 631032 w 1743075"/>
              <a:gd name="connsiteY5" fmla="*/ 981075 h 1516856"/>
              <a:gd name="connsiteX6" fmla="*/ 483394 w 1743075"/>
              <a:gd name="connsiteY6" fmla="*/ 1109663 h 1516856"/>
              <a:gd name="connsiteX7" fmla="*/ 323850 w 1743075"/>
              <a:gd name="connsiteY7" fmla="*/ 1238250 h 1516856"/>
              <a:gd name="connsiteX8" fmla="*/ 123825 w 1743075"/>
              <a:gd name="connsiteY8" fmla="*/ 1388269 h 1516856"/>
              <a:gd name="connsiteX9" fmla="*/ 16669 w 1743075"/>
              <a:gd name="connsiteY9" fmla="*/ 1464469 h 1516856"/>
              <a:gd name="connsiteX10" fmla="*/ 7144 w 1743075"/>
              <a:gd name="connsiteY10" fmla="*/ 1476375 h 1516856"/>
              <a:gd name="connsiteX11" fmla="*/ 2382 w 1743075"/>
              <a:gd name="connsiteY11" fmla="*/ 1488281 h 1516856"/>
              <a:gd name="connsiteX12" fmla="*/ 0 w 1743075"/>
              <a:gd name="connsiteY12" fmla="*/ 1500188 h 1516856"/>
              <a:gd name="connsiteX13" fmla="*/ 2382 w 1743075"/>
              <a:gd name="connsiteY13" fmla="*/ 1507331 h 1516856"/>
              <a:gd name="connsiteX14" fmla="*/ 14288 w 1743075"/>
              <a:gd name="connsiteY14" fmla="*/ 1512094 h 1516856"/>
              <a:gd name="connsiteX15" fmla="*/ 35719 w 1743075"/>
              <a:gd name="connsiteY15" fmla="*/ 1516856 h 1516856"/>
              <a:gd name="connsiteX16" fmla="*/ 92869 w 1743075"/>
              <a:gd name="connsiteY16" fmla="*/ 1502569 h 1516856"/>
              <a:gd name="connsiteX17" fmla="*/ 183357 w 1743075"/>
              <a:gd name="connsiteY17" fmla="*/ 1464469 h 1516856"/>
              <a:gd name="connsiteX18" fmla="*/ 316707 w 1743075"/>
              <a:gd name="connsiteY18" fmla="*/ 1397794 h 1516856"/>
              <a:gd name="connsiteX19" fmla="*/ 466725 w 1743075"/>
              <a:gd name="connsiteY19" fmla="*/ 1309688 h 1516856"/>
              <a:gd name="connsiteX20" fmla="*/ 621507 w 1743075"/>
              <a:gd name="connsiteY20" fmla="*/ 1209675 h 1516856"/>
              <a:gd name="connsiteX21" fmla="*/ 750094 w 1743075"/>
              <a:gd name="connsiteY21" fmla="*/ 1116806 h 1516856"/>
              <a:gd name="connsiteX22" fmla="*/ 895350 w 1743075"/>
              <a:gd name="connsiteY22" fmla="*/ 1009650 h 1516856"/>
              <a:gd name="connsiteX23" fmla="*/ 1021557 w 1743075"/>
              <a:gd name="connsiteY23" fmla="*/ 904875 h 1516856"/>
              <a:gd name="connsiteX24" fmla="*/ 1202532 w 1743075"/>
              <a:gd name="connsiteY24" fmla="*/ 721519 h 1516856"/>
              <a:gd name="connsiteX25" fmla="*/ 1316832 w 1743075"/>
              <a:gd name="connsiteY25" fmla="*/ 595313 h 1516856"/>
              <a:gd name="connsiteX26" fmla="*/ 1512094 w 1743075"/>
              <a:gd name="connsiteY26" fmla="*/ 381000 h 1516856"/>
              <a:gd name="connsiteX27" fmla="*/ 1638300 w 1743075"/>
              <a:gd name="connsiteY27" fmla="*/ 240506 h 1516856"/>
              <a:gd name="connsiteX28" fmla="*/ 1654969 w 1743075"/>
              <a:gd name="connsiteY28" fmla="*/ 235744 h 1516856"/>
              <a:gd name="connsiteX29" fmla="*/ 1681163 w 1743075"/>
              <a:gd name="connsiteY29" fmla="*/ 235744 h 1516856"/>
              <a:gd name="connsiteX30" fmla="*/ 1702594 w 1743075"/>
              <a:gd name="connsiteY30" fmla="*/ 230981 h 1516856"/>
              <a:gd name="connsiteX31" fmla="*/ 1728788 w 1743075"/>
              <a:gd name="connsiteY31" fmla="*/ 223838 h 1516856"/>
              <a:gd name="connsiteX32" fmla="*/ 1740694 w 1743075"/>
              <a:gd name="connsiteY32" fmla="*/ 214313 h 1516856"/>
              <a:gd name="connsiteX33" fmla="*/ 1743075 w 1743075"/>
              <a:gd name="connsiteY33" fmla="*/ 204788 h 1516856"/>
              <a:gd name="connsiteX34" fmla="*/ 1743075 w 1743075"/>
              <a:gd name="connsiteY34" fmla="*/ 188119 h 1516856"/>
              <a:gd name="connsiteX35" fmla="*/ 1733550 w 1743075"/>
              <a:gd name="connsiteY35" fmla="*/ 169069 h 1516856"/>
              <a:gd name="connsiteX36" fmla="*/ 1709738 w 1743075"/>
              <a:gd name="connsiteY36" fmla="*/ 116681 h 1516856"/>
              <a:gd name="connsiteX37" fmla="*/ 1674019 w 1743075"/>
              <a:gd name="connsiteY37" fmla="*/ 14288 h 1516856"/>
              <a:gd name="connsiteX38" fmla="*/ 1671638 w 1743075"/>
              <a:gd name="connsiteY38" fmla="*/ 0 h 1516856"/>
              <a:gd name="connsiteX39" fmla="*/ 1438275 w 1743075"/>
              <a:gd name="connsiteY39" fmla="*/ 47625 h 1516856"/>
              <a:gd name="connsiteX40" fmla="*/ 1366838 w 1743075"/>
              <a:gd name="connsiteY40" fmla="*/ 166688 h 1516856"/>
              <a:gd name="connsiteX41" fmla="*/ 1307307 w 1743075"/>
              <a:gd name="connsiteY41" fmla="*/ 254794 h 1516856"/>
              <a:gd name="connsiteX42" fmla="*/ 1228725 w 1743075"/>
              <a:gd name="connsiteY42" fmla="*/ 357188 h 1516856"/>
              <a:gd name="connsiteX43" fmla="*/ 1171575 w 1743075"/>
              <a:gd name="connsiteY43" fmla="*/ 426244 h 1516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743075" h="1516856">
                <a:moveTo>
                  <a:pt x="1171575" y="426244"/>
                </a:moveTo>
                <a:lnTo>
                  <a:pt x="1083469" y="528638"/>
                </a:lnTo>
                <a:lnTo>
                  <a:pt x="985838" y="638175"/>
                </a:lnTo>
                <a:lnTo>
                  <a:pt x="862013" y="764381"/>
                </a:lnTo>
                <a:lnTo>
                  <a:pt x="754857" y="866775"/>
                </a:lnTo>
                <a:lnTo>
                  <a:pt x="631032" y="981075"/>
                </a:lnTo>
                <a:lnTo>
                  <a:pt x="483394" y="1109663"/>
                </a:lnTo>
                <a:lnTo>
                  <a:pt x="323850" y="1238250"/>
                </a:lnTo>
                <a:lnTo>
                  <a:pt x="123825" y="1388269"/>
                </a:lnTo>
                <a:lnTo>
                  <a:pt x="16669" y="1464469"/>
                </a:lnTo>
                <a:lnTo>
                  <a:pt x="7144" y="1476375"/>
                </a:lnTo>
                <a:lnTo>
                  <a:pt x="2382" y="1488281"/>
                </a:lnTo>
                <a:lnTo>
                  <a:pt x="0" y="1500188"/>
                </a:lnTo>
                <a:lnTo>
                  <a:pt x="2382" y="1507331"/>
                </a:lnTo>
                <a:lnTo>
                  <a:pt x="14288" y="1512094"/>
                </a:lnTo>
                <a:lnTo>
                  <a:pt x="35719" y="1516856"/>
                </a:lnTo>
                <a:lnTo>
                  <a:pt x="92869" y="1502569"/>
                </a:lnTo>
                <a:lnTo>
                  <a:pt x="183357" y="1464469"/>
                </a:lnTo>
                <a:lnTo>
                  <a:pt x="316707" y="1397794"/>
                </a:lnTo>
                <a:lnTo>
                  <a:pt x="466725" y="1309688"/>
                </a:lnTo>
                <a:lnTo>
                  <a:pt x="621507" y="1209675"/>
                </a:lnTo>
                <a:lnTo>
                  <a:pt x="750094" y="1116806"/>
                </a:lnTo>
                <a:lnTo>
                  <a:pt x="895350" y="1009650"/>
                </a:lnTo>
                <a:lnTo>
                  <a:pt x="1021557" y="904875"/>
                </a:lnTo>
                <a:lnTo>
                  <a:pt x="1202532" y="721519"/>
                </a:lnTo>
                <a:lnTo>
                  <a:pt x="1316832" y="595313"/>
                </a:lnTo>
                <a:lnTo>
                  <a:pt x="1512094" y="381000"/>
                </a:lnTo>
                <a:lnTo>
                  <a:pt x="1638300" y="240506"/>
                </a:lnTo>
                <a:lnTo>
                  <a:pt x="1654969" y="235744"/>
                </a:lnTo>
                <a:lnTo>
                  <a:pt x="1681163" y="235744"/>
                </a:lnTo>
                <a:lnTo>
                  <a:pt x="1702594" y="230981"/>
                </a:lnTo>
                <a:lnTo>
                  <a:pt x="1728788" y="223838"/>
                </a:lnTo>
                <a:lnTo>
                  <a:pt x="1740694" y="214313"/>
                </a:lnTo>
                <a:lnTo>
                  <a:pt x="1743075" y="204788"/>
                </a:lnTo>
                <a:lnTo>
                  <a:pt x="1743075" y="188119"/>
                </a:lnTo>
                <a:lnTo>
                  <a:pt x="1733550" y="169069"/>
                </a:lnTo>
                <a:lnTo>
                  <a:pt x="1709738" y="116681"/>
                </a:lnTo>
                <a:lnTo>
                  <a:pt x="1674019" y="14288"/>
                </a:lnTo>
                <a:lnTo>
                  <a:pt x="1671638" y="0"/>
                </a:lnTo>
                <a:lnTo>
                  <a:pt x="1438275" y="47625"/>
                </a:lnTo>
                <a:lnTo>
                  <a:pt x="1366838" y="166688"/>
                </a:lnTo>
                <a:lnTo>
                  <a:pt x="1307307" y="254794"/>
                </a:lnTo>
                <a:lnTo>
                  <a:pt x="1228725" y="357188"/>
                </a:lnTo>
                <a:lnTo>
                  <a:pt x="1171575" y="426244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95C93F2C-153C-445A-9E74-992426947088}"/>
              </a:ext>
            </a:extLst>
          </p:cNvPr>
          <p:cNvSpPr/>
          <p:nvPr/>
        </p:nvSpPr>
        <p:spPr>
          <a:xfrm>
            <a:off x="3384550" y="4500563"/>
            <a:ext cx="315913" cy="1174750"/>
          </a:xfrm>
          <a:custGeom>
            <a:avLst/>
            <a:gdLst>
              <a:gd name="connsiteX0" fmla="*/ 292894 w 316707"/>
              <a:gd name="connsiteY0" fmla="*/ 516731 h 1173956"/>
              <a:gd name="connsiteX1" fmla="*/ 311944 w 316707"/>
              <a:gd name="connsiteY1" fmla="*/ 228600 h 1173956"/>
              <a:gd name="connsiteX2" fmla="*/ 316707 w 316707"/>
              <a:gd name="connsiteY2" fmla="*/ 173831 h 1173956"/>
              <a:gd name="connsiteX3" fmla="*/ 316707 w 316707"/>
              <a:gd name="connsiteY3" fmla="*/ 154781 h 1173956"/>
              <a:gd name="connsiteX4" fmla="*/ 311944 w 316707"/>
              <a:gd name="connsiteY4" fmla="*/ 116681 h 1173956"/>
              <a:gd name="connsiteX5" fmla="*/ 304800 w 316707"/>
              <a:gd name="connsiteY5" fmla="*/ 90487 h 1173956"/>
              <a:gd name="connsiteX6" fmla="*/ 295275 w 316707"/>
              <a:gd name="connsiteY6" fmla="*/ 73818 h 1173956"/>
              <a:gd name="connsiteX7" fmla="*/ 283369 w 316707"/>
              <a:gd name="connsiteY7" fmla="*/ 59531 h 1173956"/>
              <a:gd name="connsiteX8" fmla="*/ 250032 w 316707"/>
              <a:gd name="connsiteY8" fmla="*/ 33337 h 1173956"/>
              <a:gd name="connsiteX9" fmla="*/ 195263 w 316707"/>
              <a:gd name="connsiteY9" fmla="*/ 0 h 1173956"/>
              <a:gd name="connsiteX10" fmla="*/ 109538 w 316707"/>
              <a:gd name="connsiteY10" fmla="*/ 97631 h 1173956"/>
              <a:gd name="connsiteX11" fmla="*/ 107157 w 316707"/>
              <a:gd name="connsiteY11" fmla="*/ 326231 h 1173956"/>
              <a:gd name="connsiteX12" fmla="*/ 97632 w 316707"/>
              <a:gd name="connsiteY12" fmla="*/ 571500 h 1173956"/>
              <a:gd name="connsiteX13" fmla="*/ 90488 w 316707"/>
              <a:gd name="connsiteY13" fmla="*/ 778668 h 1173956"/>
              <a:gd name="connsiteX14" fmla="*/ 88107 w 316707"/>
              <a:gd name="connsiteY14" fmla="*/ 852487 h 1173956"/>
              <a:gd name="connsiteX15" fmla="*/ 85725 w 316707"/>
              <a:gd name="connsiteY15" fmla="*/ 881062 h 1173956"/>
              <a:gd name="connsiteX16" fmla="*/ 78582 w 316707"/>
              <a:gd name="connsiteY16" fmla="*/ 912018 h 1173956"/>
              <a:gd name="connsiteX17" fmla="*/ 69057 w 316707"/>
              <a:gd name="connsiteY17" fmla="*/ 938212 h 1173956"/>
              <a:gd name="connsiteX18" fmla="*/ 57150 w 316707"/>
              <a:gd name="connsiteY18" fmla="*/ 964406 h 1173956"/>
              <a:gd name="connsiteX19" fmla="*/ 35719 w 316707"/>
              <a:gd name="connsiteY19" fmla="*/ 997743 h 1173956"/>
              <a:gd name="connsiteX20" fmla="*/ 9525 w 316707"/>
              <a:gd name="connsiteY20" fmla="*/ 1023937 h 1173956"/>
              <a:gd name="connsiteX21" fmla="*/ 0 w 316707"/>
              <a:gd name="connsiteY21" fmla="*/ 1033462 h 1173956"/>
              <a:gd name="connsiteX22" fmla="*/ 0 w 316707"/>
              <a:gd name="connsiteY22" fmla="*/ 1116806 h 1173956"/>
              <a:gd name="connsiteX23" fmla="*/ 4763 w 316707"/>
              <a:gd name="connsiteY23" fmla="*/ 1173956 h 1173956"/>
              <a:gd name="connsiteX24" fmla="*/ 254794 w 316707"/>
              <a:gd name="connsiteY24" fmla="*/ 1050131 h 1173956"/>
              <a:gd name="connsiteX25" fmla="*/ 271463 w 316707"/>
              <a:gd name="connsiteY25" fmla="*/ 845343 h 1173956"/>
              <a:gd name="connsiteX26" fmla="*/ 292894 w 316707"/>
              <a:gd name="connsiteY26" fmla="*/ 516731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16707" h="1173956">
                <a:moveTo>
                  <a:pt x="292894" y="516731"/>
                </a:moveTo>
                <a:lnTo>
                  <a:pt x="311944" y="228600"/>
                </a:lnTo>
                <a:lnTo>
                  <a:pt x="316707" y="173831"/>
                </a:lnTo>
                <a:lnTo>
                  <a:pt x="316707" y="154781"/>
                </a:lnTo>
                <a:lnTo>
                  <a:pt x="311944" y="116681"/>
                </a:lnTo>
                <a:lnTo>
                  <a:pt x="304800" y="90487"/>
                </a:lnTo>
                <a:lnTo>
                  <a:pt x="295275" y="73818"/>
                </a:lnTo>
                <a:lnTo>
                  <a:pt x="283369" y="59531"/>
                </a:lnTo>
                <a:lnTo>
                  <a:pt x="250032" y="33337"/>
                </a:lnTo>
                <a:lnTo>
                  <a:pt x="195263" y="0"/>
                </a:lnTo>
                <a:lnTo>
                  <a:pt x="109538" y="97631"/>
                </a:lnTo>
                <a:cubicBezTo>
                  <a:pt x="108744" y="173831"/>
                  <a:pt x="107951" y="250031"/>
                  <a:pt x="107157" y="326231"/>
                </a:cubicBezTo>
                <a:lnTo>
                  <a:pt x="97632" y="571500"/>
                </a:lnTo>
                <a:lnTo>
                  <a:pt x="90488" y="778668"/>
                </a:lnTo>
                <a:cubicBezTo>
                  <a:pt x="89694" y="803274"/>
                  <a:pt x="88901" y="827881"/>
                  <a:pt x="88107" y="852487"/>
                </a:cubicBezTo>
                <a:lnTo>
                  <a:pt x="85725" y="881062"/>
                </a:lnTo>
                <a:lnTo>
                  <a:pt x="78582" y="912018"/>
                </a:lnTo>
                <a:lnTo>
                  <a:pt x="69057" y="938212"/>
                </a:lnTo>
                <a:lnTo>
                  <a:pt x="57150" y="964406"/>
                </a:lnTo>
                <a:lnTo>
                  <a:pt x="35719" y="997743"/>
                </a:lnTo>
                <a:lnTo>
                  <a:pt x="9525" y="1023937"/>
                </a:lnTo>
                <a:lnTo>
                  <a:pt x="0" y="1033462"/>
                </a:lnTo>
                <a:lnTo>
                  <a:pt x="0" y="1116806"/>
                </a:lnTo>
                <a:lnTo>
                  <a:pt x="4763" y="1173956"/>
                </a:lnTo>
                <a:lnTo>
                  <a:pt x="254794" y="1050131"/>
                </a:lnTo>
                <a:lnTo>
                  <a:pt x="271463" y="845343"/>
                </a:lnTo>
                <a:lnTo>
                  <a:pt x="292894" y="51673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2DAC852F-D71E-40A1-AC7F-2ED66A1DA339}"/>
              </a:ext>
            </a:extLst>
          </p:cNvPr>
          <p:cNvSpPr/>
          <p:nvPr/>
        </p:nvSpPr>
        <p:spPr>
          <a:xfrm>
            <a:off x="3386138" y="4943475"/>
            <a:ext cx="1098550" cy="1004888"/>
          </a:xfrm>
          <a:custGeom>
            <a:avLst/>
            <a:gdLst>
              <a:gd name="connsiteX0" fmla="*/ 871537 w 1097756"/>
              <a:gd name="connsiteY0" fmla="*/ 128588 h 1004888"/>
              <a:gd name="connsiteX1" fmla="*/ 757237 w 1097756"/>
              <a:gd name="connsiteY1" fmla="*/ 204788 h 1004888"/>
              <a:gd name="connsiteX2" fmla="*/ 623887 w 1097756"/>
              <a:gd name="connsiteY2" fmla="*/ 290513 h 1004888"/>
              <a:gd name="connsiteX3" fmla="*/ 552450 w 1097756"/>
              <a:gd name="connsiteY3" fmla="*/ 333375 h 1004888"/>
              <a:gd name="connsiteX4" fmla="*/ 450056 w 1097756"/>
              <a:gd name="connsiteY4" fmla="*/ 388144 h 1004888"/>
              <a:gd name="connsiteX5" fmla="*/ 376237 w 1097756"/>
              <a:gd name="connsiteY5" fmla="*/ 426244 h 1004888"/>
              <a:gd name="connsiteX6" fmla="*/ 290512 w 1097756"/>
              <a:gd name="connsiteY6" fmla="*/ 461963 h 1004888"/>
              <a:gd name="connsiteX7" fmla="*/ 211931 w 1097756"/>
              <a:gd name="connsiteY7" fmla="*/ 485775 h 1004888"/>
              <a:gd name="connsiteX8" fmla="*/ 0 w 1097756"/>
              <a:gd name="connsiteY8" fmla="*/ 590550 h 1004888"/>
              <a:gd name="connsiteX9" fmla="*/ 0 w 1097756"/>
              <a:gd name="connsiteY9" fmla="*/ 669131 h 1004888"/>
              <a:gd name="connsiteX10" fmla="*/ 2381 w 1097756"/>
              <a:gd name="connsiteY10" fmla="*/ 728663 h 1004888"/>
              <a:gd name="connsiteX11" fmla="*/ 7143 w 1097756"/>
              <a:gd name="connsiteY11" fmla="*/ 764381 h 1004888"/>
              <a:gd name="connsiteX12" fmla="*/ 14287 w 1097756"/>
              <a:gd name="connsiteY12" fmla="*/ 814388 h 1004888"/>
              <a:gd name="connsiteX13" fmla="*/ 35718 w 1097756"/>
              <a:gd name="connsiteY13" fmla="*/ 885825 h 1004888"/>
              <a:gd name="connsiteX14" fmla="*/ 52387 w 1097756"/>
              <a:gd name="connsiteY14" fmla="*/ 926306 h 1004888"/>
              <a:gd name="connsiteX15" fmla="*/ 66675 w 1097756"/>
              <a:gd name="connsiteY15" fmla="*/ 950119 h 1004888"/>
              <a:gd name="connsiteX16" fmla="*/ 80962 w 1097756"/>
              <a:gd name="connsiteY16" fmla="*/ 966788 h 1004888"/>
              <a:gd name="connsiteX17" fmla="*/ 104775 w 1097756"/>
              <a:gd name="connsiteY17" fmla="*/ 990600 h 1004888"/>
              <a:gd name="connsiteX18" fmla="*/ 121443 w 1097756"/>
              <a:gd name="connsiteY18" fmla="*/ 1002506 h 1004888"/>
              <a:gd name="connsiteX19" fmla="*/ 130968 w 1097756"/>
              <a:gd name="connsiteY19" fmla="*/ 1004888 h 1004888"/>
              <a:gd name="connsiteX20" fmla="*/ 147637 w 1097756"/>
              <a:gd name="connsiteY20" fmla="*/ 1002506 h 1004888"/>
              <a:gd name="connsiteX21" fmla="*/ 169068 w 1097756"/>
              <a:gd name="connsiteY21" fmla="*/ 992981 h 1004888"/>
              <a:gd name="connsiteX22" fmla="*/ 185737 w 1097756"/>
              <a:gd name="connsiteY22" fmla="*/ 976313 h 1004888"/>
              <a:gd name="connsiteX23" fmla="*/ 195262 w 1097756"/>
              <a:gd name="connsiteY23" fmla="*/ 950119 h 1004888"/>
              <a:gd name="connsiteX24" fmla="*/ 204787 w 1097756"/>
              <a:gd name="connsiteY24" fmla="*/ 923925 h 1004888"/>
              <a:gd name="connsiteX25" fmla="*/ 230981 w 1097756"/>
              <a:gd name="connsiteY25" fmla="*/ 883444 h 1004888"/>
              <a:gd name="connsiteX26" fmla="*/ 266700 w 1097756"/>
              <a:gd name="connsiteY26" fmla="*/ 842963 h 1004888"/>
              <a:gd name="connsiteX27" fmla="*/ 323850 w 1097756"/>
              <a:gd name="connsiteY27" fmla="*/ 788194 h 1004888"/>
              <a:gd name="connsiteX28" fmla="*/ 409575 w 1097756"/>
              <a:gd name="connsiteY28" fmla="*/ 716756 h 1004888"/>
              <a:gd name="connsiteX29" fmla="*/ 561975 w 1097756"/>
              <a:gd name="connsiteY29" fmla="*/ 578644 h 1004888"/>
              <a:gd name="connsiteX30" fmla="*/ 773906 w 1097756"/>
              <a:gd name="connsiteY30" fmla="*/ 381000 h 1004888"/>
              <a:gd name="connsiteX31" fmla="*/ 985837 w 1097756"/>
              <a:gd name="connsiteY31" fmla="*/ 176213 h 1004888"/>
              <a:gd name="connsiteX32" fmla="*/ 1081087 w 1097756"/>
              <a:gd name="connsiteY32" fmla="*/ 83344 h 1004888"/>
              <a:gd name="connsiteX33" fmla="*/ 1092993 w 1097756"/>
              <a:gd name="connsiteY33" fmla="*/ 66675 h 1004888"/>
              <a:gd name="connsiteX34" fmla="*/ 1095375 w 1097756"/>
              <a:gd name="connsiteY34" fmla="*/ 54769 h 1004888"/>
              <a:gd name="connsiteX35" fmla="*/ 1097756 w 1097756"/>
              <a:gd name="connsiteY35" fmla="*/ 38100 h 1004888"/>
              <a:gd name="connsiteX36" fmla="*/ 1097756 w 1097756"/>
              <a:gd name="connsiteY36" fmla="*/ 23813 h 1004888"/>
              <a:gd name="connsiteX37" fmla="*/ 1095375 w 1097756"/>
              <a:gd name="connsiteY37" fmla="*/ 9525 h 1004888"/>
              <a:gd name="connsiteX38" fmla="*/ 1090612 w 1097756"/>
              <a:gd name="connsiteY38" fmla="*/ 4763 h 1004888"/>
              <a:gd name="connsiteX39" fmla="*/ 1083468 w 1097756"/>
              <a:gd name="connsiteY39" fmla="*/ 2381 h 1004888"/>
              <a:gd name="connsiteX40" fmla="*/ 1073943 w 1097756"/>
              <a:gd name="connsiteY40" fmla="*/ 0 h 1004888"/>
              <a:gd name="connsiteX41" fmla="*/ 1050131 w 1097756"/>
              <a:gd name="connsiteY41" fmla="*/ 4763 h 1004888"/>
              <a:gd name="connsiteX42" fmla="*/ 1023937 w 1097756"/>
              <a:gd name="connsiteY42" fmla="*/ 21431 h 1004888"/>
              <a:gd name="connsiteX43" fmla="*/ 926306 w 1097756"/>
              <a:gd name="connsiteY43" fmla="*/ 90488 h 1004888"/>
              <a:gd name="connsiteX44" fmla="*/ 871537 w 1097756"/>
              <a:gd name="connsiteY44" fmla="*/ 128588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97756" h="1004888">
                <a:moveTo>
                  <a:pt x="871537" y="128588"/>
                </a:moveTo>
                <a:lnTo>
                  <a:pt x="757237" y="204788"/>
                </a:lnTo>
                <a:lnTo>
                  <a:pt x="623887" y="290513"/>
                </a:lnTo>
                <a:lnTo>
                  <a:pt x="552450" y="333375"/>
                </a:lnTo>
                <a:lnTo>
                  <a:pt x="450056" y="388144"/>
                </a:lnTo>
                <a:lnTo>
                  <a:pt x="376237" y="426244"/>
                </a:lnTo>
                <a:lnTo>
                  <a:pt x="290512" y="461963"/>
                </a:lnTo>
                <a:lnTo>
                  <a:pt x="211931" y="485775"/>
                </a:lnTo>
                <a:lnTo>
                  <a:pt x="0" y="590550"/>
                </a:lnTo>
                <a:lnTo>
                  <a:pt x="0" y="669131"/>
                </a:lnTo>
                <a:cubicBezTo>
                  <a:pt x="794" y="688975"/>
                  <a:pt x="1587" y="708819"/>
                  <a:pt x="2381" y="728663"/>
                </a:cubicBezTo>
                <a:lnTo>
                  <a:pt x="7143" y="764381"/>
                </a:lnTo>
                <a:lnTo>
                  <a:pt x="14287" y="814388"/>
                </a:lnTo>
                <a:lnTo>
                  <a:pt x="35718" y="885825"/>
                </a:lnTo>
                <a:lnTo>
                  <a:pt x="52387" y="926306"/>
                </a:lnTo>
                <a:lnTo>
                  <a:pt x="66675" y="950119"/>
                </a:lnTo>
                <a:lnTo>
                  <a:pt x="80962" y="966788"/>
                </a:lnTo>
                <a:lnTo>
                  <a:pt x="104775" y="990600"/>
                </a:lnTo>
                <a:lnTo>
                  <a:pt x="121443" y="1002506"/>
                </a:lnTo>
                <a:lnTo>
                  <a:pt x="130968" y="1004888"/>
                </a:lnTo>
                <a:lnTo>
                  <a:pt x="147637" y="1002506"/>
                </a:lnTo>
                <a:lnTo>
                  <a:pt x="169068" y="992981"/>
                </a:lnTo>
                <a:lnTo>
                  <a:pt x="185737" y="976313"/>
                </a:lnTo>
                <a:lnTo>
                  <a:pt x="195262" y="950119"/>
                </a:lnTo>
                <a:lnTo>
                  <a:pt x="204787" y="923925"/>
                </a:lnTo>
                <a:lnTo>
                  <a:pt x="230981" y="883444"/>
                </a:lnTo>
                <a:lnTo>
                  <a:pt x="266700" y="842963"/>
                </a:lnTo>
                <a:lnTo>
                  <a:pt x="323850" y="788194"/>
                </a:lnTo>
                <a:lnTo>
                  <a:pt x="409575" y="716756"/>
                </a:lnTo>
                <a:lnTo>
                  <a:pt x="561975" y="578644"/>
                </a:lnTo>
                <a:lnTo>
                  <a:pt x="773906" y="381000"/>
                </a:lnTo>
                <a:lnTo>
                  <a:pt x="985837" y="176213"/>
                </a:lnTo>
                <a:lnTo>
                  <a:pt x="1081087" y="83344"/>
                </a:lnTo>
                <a:lnTo>
                  <a:pt x="1092993" y="66675"/>
                </a:lnTo>
                <a:lnTo>
                  <a:pt x="1095375" y="54769"/>
                </a:lnTo>
                <a:lnTo>
                  <a:pt x="1097756" y="38100"/>
                </a:lnTo>
                <a:lnTo>
                  <a:pt x="1097756" y="23813"/>
                </a:lnTo>
                <a:lnTo>
                  <a:pt x="1095375" y="9525"/>
                </a:lnTo>
                <a:lnTo>
                  <a:pt x="1090612" y="4763"/>
                </a:lnTo>
                <a:lnTo>
                  <a:pt x="1083468" y="2381"/>
                </a:lnTo>
                <a:lnTo>
                  <a:pt x="1073943" y="0"/>
                </a:lnTo>
                <a:lnTo>
                  <a:pt x="1050131" y="4763"/>
                </a:lnTo>
                <a:lnTo>
                  <a:pt x="1023937" y="21431"/>
                </a:lnTo>
                <a:lnTo>
                  <a:pt x="926306" y="90488"/>
                </a:lnTo>
                <a:lnTo>
                  <a:pt x="871537" y="1285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324000FA-519C-4B76-B9D1-17C2D1ABF482}"/>
              </a:ext>
            </a:extLst>
          </p:cNvPr>
          <p:cNvSpPr/>
          <p:nvPr/>
        </p:nvSpPr>
        <p:spPr>
          <a:xfrm>
            <a:off x="4424363" y="3830638"/>
            <a:ext cx="814387" cy="722312"/>
          </a:xfrm>
          <a:custGeom>
            <a:avLst/>
            <a:gdLst>
              <a:gd name="connsiteX0" fmla="*/ 435768 w 814387"/>
              <a:gd name="connsiteY0" fmla="*/ 495300 h 721519"/>
              <a:gd name="connsiteX1" fmla="*/ 338137 w 814387"/>
              <a:gd name="connsiteY1" fmla="*/ 559594 h 721519"/>
              <a:gd name="connsiteX2" fmla="*/ 221456 w 814387"/>
              <a:gd name="connsiteY2" fmla="*/ 633413 h 721519"/>
              <a:gd name="connsiteX3" fmla="*/ 78581 w 814387"/>
              <a:gd name="connsiteY3" fmla="*/ 721519 h 721519"/>
              <a:gd name="connsiteX4" fmla="*/ 0 w 814387"/>
              <a:gd name="connsiteY4" fmla="*/ 666750 h 721519"/>
              <a:gd name="connsiteX5" fmla="*/ 76200 w 814387"/>
              <a:gd name="connsiteY5" fmla="*/ 602457 h 721519"/>
              <a:gd name="connsiteX6" fmla="*/ 176212 w 814387"/>
              <a:gd name="connsiteY6" fmla="*/ 511969 h 721519"/>
              <a:gd name="connsiteX7" fmla="*/ 261937 w 814387"/>
              <a:gd name="connsiteY7" fmla="*/ 423863 h 721519"/>
              <a:gd name="connsiteX8" fmla="*/ 302418 w 814387"/>
              <a:gd name="connsiteY8" fmla="*/ 381000 h 721519"/>
              <a:gd name="connsiteX9" fmla="*/ 333375 w 814387"/>
              <a:gd name="connsiteY9" fmla="*/ 342900 h 721519"/>
              <a:gd name="connsiteX10" fmla="*/ 359568 w 814387"/>
              <a:gd name="connsiteY10" fmla="*/ 304800 h 721519"/>
              <a:gd name="connsiteX11" fmla="*/ 383381 w 814387"/>
              <a:gd name="connsiteY11" fmla="*/ 266700 h 721519"/>
              <a:gd name="connsiteX12" fmla="*/ 397668 w 814387"/>
              <a:gd name="connsiteY12" fmla="*/ 233363 h 721519"/>
              <a:gd name="connsiteX13" fmla="*/ 407193 w 814387"/>
              <a:gd name="connsiteY13" fmla="*/ 202407 h 721519"/>
              <a:gd name="connsiteX14" fmla="*/ 409575 w 814387"/>
              <a:gd name="connsiteY14" fmla="*/ 178594 h 721519"/>
              <a:gd name="connsiteX15" fmla="*/ 404812 w 814387"/>
              <a:gd name="connsiteY15" fmla="*/ 150019 h 721519"/>
              <a:gd name="connsiteX16" fmla="*/ 392906 w 814387"/>
              <a:gd name="connsiteY16" fmla="*/ 126207 h 721519"/>
              <a:gd name="connsiteX17" fmla="*/ 378618 w 814387"/>
              <a:gd name="connsiteY17" fmla="*/ 107157 h 721519"/>
              <a:gd name="connsiteX18" fmla="*/ 345281 w 814387"/>
              <a:gd name="connsiteY18" fmla="*/ 78582 h 721519"/>
              <a:gd name="connsiteX19" fmla="*/ 314325 w 814387"/>
              <a:gd name="connsiteY19" fmla="*/ 57150 h 721519"/>
              <a:gd name="connsiteX20" fmla="*/ 300037 w 814387"/>
              <a:gd name="connsiteY20" fmla="*/ 47625 h 721519"/>
              <a:gd name="connsiteX21" fmla="*/ 292893 w 814387"/>
              <a:gd name="connsiteY21" fmla="*/ 38100 h 721519"/>
              <a:gd name="connsiteX22" fmla="*/ 290512 w 814387"/>
              <a:gd name="connsiteY22" fmla="*/ 28575 h 721519"/>
              <a:gd name="connsiteX23" fmla="*/ 292893 w 814387"/>
              <a:gd name="connsiteY23" fmla="*/ 19050 h 721519"/>
              <a:gd name="connsiteX24" fmla="*/ 304800 w 814387"/>
              <a:gd name="connsiteY24" fmla="*/ 7144 h 721519"/>
              <a:gd name="connsiteX25" fmla="*/ 319087 w 814387"/>
              <a:gd name="connsiteY25" fmla="*/ 0 h 721519"/>
              <a:gd name="connsiteX26" fmla="*/ 342900 w 814387"/>
              <a:gd name="connsiteY26" fmla="*/ 0 h 721519"/>
              <a:gd name="connsiteX27" fmla="*/ 383381 w 814387"/>
              <a:gd name="connsiteY27" fmla="*/ 11907 h 721519"/>
              <a:gd name="connsiteX28" fmla="*/ 476250 w 814387"/>
              <a:gd name="connsiteY28" fmla="*/ 47625 h 721519"/>
              <a:gd name="connsiteX29" fmla="*/ 538162 w 814387"/>
              <a:gd name="connsiteY29" fmla="*/ 73819 h 721519"/>
              <a:gd name="connsiteX30" fmla="*/ 592931 w 814387"/>
              <a:gd name="connsiteY30" fmla="*/ 104775 h 721519"/>
              <a:gd name="connsiteX31" fmla="*/ 638175 w 814387"/>
              <a:gd name="connsiteY31" fmla="*/ 130969 h 721519"/>
              <a:gd name="connsiteX32" fmla="*/ 673893 w 814387"/>
              <a:gd name="connsiteY32" fmla="*/ 157163 h 721519"/>
              <a:gd name="connsiteX33" fmla="*/ 721518 w 814387"/>
              <a:gd name="connsiteY33" fmla="*/ 195263 h 721519"/>
              <a:gd name="connsiteX34" fmla="*/ 764381 w 814387"/>
              <a:gd name="connsiteY34" fmla="*/ 238125 h 721519"/>
              <a:gd name="connsiteX35" fmla="*/ 781050 w 814387"/>
              <a:gd name="connsiteY35" fmla="*/ 252413 h 721519"/>
              <a:gd name="connsiteX36" fmla="*/ 790575 w 814387"/>
              <a:gd name="connsiteY36" fmla="*/ 257175 h 721519"/>
              <a:gd name="connsiteX37" fmla="*/ 807243 w 814387"/>
              <a:gd name="connsiteY37" fmla="*/ 273844 h 721519"/>
              <a:gd name="connsiteX38" fmla="*/ 812006 w 814387"/>
              <a:gd name="connsiteY38" fmla="*/ 283369 h 721519"/>
              <a:gd name="connsiteX39" fmla="*/ 814387 w 814387"/>
              <a:gd name="connsiteY39" fmla="*/ 297657 h 721519"/>
              <a:gd name="connsiteX40" fmla="*/ 809625 w 814387"/>
              <a:gd name="connsiteY40" fmla="*/ 314325 h 721519"/>
              <a:gd name="connsiteX41" fmla="*/ 785812 w 814387"/>
              <a:gd name="connsiteY41" fmla="*/ 333375 h 721519"/>
              <a:gd name="connsiteX42" fmla="*/ 738187 w 814387"/>
              <a:gd name="connsiteY42" fmla="*/ 352425 h 721519"/>
              <a:gd name="connsiteX43" fmla="*/ 678656 w 814387"/>
              <a:gd name="connsiteY43" fmla="*/ 369094 h 721519"/>
              <a:gd name="connsiteX44" fmla="*/ 609600 w 814387"/>
              <a:gd name="connsiteY44" fmla="*/ 395288 h 721519"/>
              <a:gd name="connsiteX45" fmla="*/ 533400 w 814387"/>
              <a:gd name="connsiteY45" fmla="*/ 431007 h 721519"/>
              <a:gd name="connsiteX46" fmla="*/ 435768 w 814387"/>
              <a:gd name="connsiteY46" fmla="*/ 495300 h 721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814387" h="721519">
                <a:moveTo>
                  <a:pt x="435768" y="495300"/>
                </a:moveTo>
                <a:lnTo>
                  <a:pt x="338137" y="559594"/>
                </a:lnTo>
                <a:lnTo>
                  <a:pt x="221456" y="633413"/>
                </a:lnTo>
                <a:lnTo>
                  <a:pt x="78581" y="721519"/>
                </a:lnTo>
                <a:lnTo>
                  <a:pt x="0" y="666750"/>
                </a:lnTo>
                <a:lnTo>
                  <a:pt x="76200" y="602457"/>
                </a:lnTo>
                <a:lnTo>
                  <a:pt x="176212" y="511969"/>
                </a:lnTo>
                <a:lnTo>
                  <a:pt x="261937" y="423863"/>
                </a:lnTo>
                <a:lnTo>
                  <a:pt x="302418" y="381000"/>
                </a:lnTo>
                <a:lnTo>
                  <a:pt x="333375" y="342900"/>
                </a:lnTo>
                <a:lnTo>
                  <a:pt x="359568" y="304800"/>
                </a:lnTo>
                <a:lnTo>
                  <a:pt x="383381" y="266700"/>
                </a:lnTo>
                <a:lnTo>
                  <a:pt x="397668" y="233363"/>
                </a:lnTo>
                <a:lnTo>
                  <a:pt x="407193" y="202407"/>
                </a:lnTo>
                <a:lnTo>
                  <a:pt x="409575" y="178594"/>
                </a:lnTo>
                <a:lnTo>
                  <a:pt x="404812" y="150019"/>
                </a:lnTo>
                <a:lnTo>
                  <a:pt x="392906" y="126207"/>
                </a:lnTo>
                <a:lnTo>
                  <a:pt x="378618" y="107157"/>
                </a:lnTo>
                <a:lnTo>
                  <a:pt x="345281" y="78582"/>
                </a:lnTo>
                <a:lnTo>
                  <a:pt x="314325" y="57150"/>
                </a:lnTo>
                <a:lnTo>
                  <a:pt x="300037" y="47625"/>
                </a:lnTo>
                <a:lnTo>
                  <a:pt x="292893" y="38100"/>
                </a:lnTo>
                <a:lnTo>
                  <a:pt x="290512" y="28575"/>
                </a:lnTo>
                <a:lnTo>
                  <a:pt x="292893" y="19050"/>
                </a:lnTo>
                <a:lnTo>
                  <a:pt x="304800" y="7144"/>
                </a:lnTo>
                <a:lnTo>
                  <a:pt x="319087" y="0"/>
                </a:lnTo>
                <a:lnTo>
                  <a:pt x="342900" y="0"/>
                </a:lnTo>
                <a:lnTo>
                  <a:pt x="383381" y="11907"/>
                </a:lnTo>
                <a:lnTo>
                  <a:pt x="476250" y="47625"/>
                </a:lnTo>
                <a:lnTo>
                  <a:pt x="538162" y="73819"/>
                </a:lnTo>
                <a:lnTo>
                  <a:pt x="592931" y="104775"/>
                </a:lnTo>
                <a:lnTo>
                  <a:pt x="638175" y="130969"/>
                </a:lnTo>
                <a:lnTo>
                  <a:pt x="673893" y="157163"/>
                </a:lnTo>
                <a:lnTo>
                  <a:pt x="721518" y="195263"/>
                </a:lnTo>
                <a:lnTo>
                  <a:pt x="764381" y="238125"/>
                </a:lnTo>
                <a:lnTo>
                  <a:pt x="781050" y="252413"/>
                </a:lnTo>
                <a:lnTo>
                  <a:pt x="790575" y="257175"/>
                </a:lnTo>
                <a:lnTo>
                  <a:pt x="807243" y="273844"/>
                </a:lnTo>
                <a:lnTo>
                  <a:pt x="812006" y="283369"/>
                </a:lnTo>
                <a:lnTo>
                  <a:pt x="814387" y="297657"/>
                </a:lnTo>
                <a:lnTo>
                  <a:pt x="809625" y="314325"/>
                </a:lnTo>
                <a:lnTo>
                  <a:pt x="785812" y="333375"/>
                </a:lnTo>
                <a:lnTo>
                  <a:pt x="738187" y="352425"/>
                </a:lnTo>
                <a:lnTo>
                  <a:pt x="678656" y="369094"/>
                </a:lnTo>
                <a:lnTo>
                  <a:pt x="609600" y="395288"/>
                </a:lnTo>
                <a:lnTo>
                  <a:pt x="533400" y="431007"/>
                </a:lnTo>
                <a:lnTo>
                  <a:pt x="435768" y="49530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0034979F-3764-46DC-8E9C-B10148DE504C}"/>
              </a:ext>
            </a:extLst>
          </p:cNvPr>
          <p:cNvSpPr/>
          <p:nvPr/>
        </p:nvSpPr>
        <p:spPr>
          <a:xfrm>
            <a:off x="4105275" y="4324350"/>
            <a:ext cx="1174750" cy="900113"/>
          </a:xfrm>
          <a:custGeom>
            <a:avLst/>
            <a:gdLst>
              <a:gd name="connsiteX0" fmla="*/ 821531 w 1173956"/>
              <a:gd name="connsiteY0" fmla="*/ 352425 h 900113"/>
              <a:gd name="connsiteX1" fmla="*/ 695325 w 1173956"/>
              <a:gd name="connsiteY1" fmla="*/ 285750 h 900113"/>
              <a:gd name="connsiteX2" fmla="*/ 533400 w 1173956"/>
              <a:gd name="connsiteY2" fmla="*/ 202406 h 900113"/>
              <a:gd name="connsiteX3" fmla="*/ 457200 w 1173956"/>
              <a:gd name="connsiteY3" fmla="*/ 166688 h 900113"/>
              <a:gd name="connsiteX4" fmla="*/ 333375 w 1173956"/>
              <a:gd name="connsiteY4" fmla="*/ 116681 h 900113"/>
              <a:gd name="connsiteX5" fmla="*/ 257175 w 1173956"/>
              <a:gd name="connsiteY5" fmla="*/ 83344 h 900113"/>
              <a:gd name="connsiteX6" fmla="*/ 161925 w 1173956"/>
              <a:gd name="connsiteY6" fmla="*/ 40481 h 900113"/>
              <a:gd name="connsiteX7" fmla="*/ 76200 w 1173956"/>
              <a:gd name="connsiteY7" fmla="*/ 7144 h 900113"/>
              <a:gd name="connsiteX8" fmla="*/ 57150 w 1173956"/>
              <a:gd name="connsiteY8" fmla="*/ 0 h 900113"/>
              <a:gd name="connsiteX9" fmla="*/ 45244 w 1173956"/>
              <a:gd name="connsiteY9" fmla="*/ 0 h 900113"/>
              <a:gd name="connsiteX10" fmla="*/ 21431 w 1173956"/>
              <a:gd name="connsiteY10" fmla="*/ 2381 h 900113"/>
              <a:gd name="connsiteX11" fmla="*/ 4763 w 1173956"/>
              <a:gd name="connsiteY11" fmla="*/ 11906 h 900113"/>
              <a:gd name="connsiteX12" fmla="*/ 0 w 1173956"/>
              <a:gd name="connsiteY12" fmla="*/ 28575 h 900113"/>
              <a:gd name="connsiteX13" fmla="*/ 4763 w 1173956"/>
              <a:gd name="connsiteY13" fmla="*/ 45244 h 900113"/>
              <a:gd name="connsiteX14" fmla="*/ 19050 w 1173956"/>
              <a:gd name="connsiteY14" fmla="*/ 64294 h 900113"/>
              <a:gd name="connsiteX15" fmla="*/ 130969 w 1173956"/>
              <a:gd name="connsiteY15" fmla="*/ 142875 h 900113"/>
              <a:gd name="connsiteX16" fmla="*/ 347663 w 1173956"/>
              <a:gd name="connsiteY16" fmla="*/ 290513 h 900113"/>
              <a:gd name="connsiteX17" fmla="*/ 547688 w 1173956"/>
              <a:gd name="connsiteY17" fmla="*/ 438150 h 900113"/>
              <a:gd name="connsiteX18" fmla="*/ 654844 w 1173956"/>
              <a:gd name="connsiteY18" fmla="*/ 528638 h 900113"/>
              <a:gd name="connsiteX19" fmla="*/ 807244 w 1173956"/>
              <a:gd name="connsiteY19" fmla="*/ 657225 h 900113"/>
              <a:gd name="connsiteX20" fmla="*/ 900113 w 1173956"/>
              <a:gd name="connsiteY20" fmla="*/ 745331 h 900113"/>
              <a:gd name="connsiteX21" fmla="*/ 985838 w 1173956"/>
              <a:gd name="connsiteY21" fmla="*/ 823913 h 900113"/>
              <a:gd name="connsiteX22" fmla="*/ 1042988 w 1173956"/>
              <a:gd name="connsiteY22" fmla="*/ 869156 h 900113"/>
              <a:gd name="connsiteX23" fmla="*/ 1066800 w 1173956"/>
              <a:gd name="connsiteY23" fmla="*/ 885825 h 900113"/>
              <a:gd name="connsiteX24" fmla="*/ 1090613 w 1173956"/>
              <a:gd name="connsiteY24" fmla="*/ 897731 h 900113"/>
              <a:gd name="connsiteX25" fmla="*/ 1109663 w 1173956"/>
              <a:gd name="connsiteY25" fmla="*/ 900113 h 900113"/>
              <a:gd name="connsiteX26" fmla="*/ 1123950 w 1173956"/>
              <a:gd name="connsiteY26" fmla="*/ 897731 h 900113"/>
              <a:gd name="connsiteX27" fmla="*/ 1138238 w 1173956"/>
              <a:gd name="connsiteY27" fmla="*/ 892969 h 900113"/>
              <a:gd name="connsiteX28" fmla="*/ 1152525 w 1173956"/>
              <a:gd name="connsiteY28" fmla="*/ 878681 h 900113"/>
              <a:gd name="connsiteX29" fmla="*/ 1162050 w 1173956"/>
              <a:gd name="connsiteY29" fmla="*/ 857250 h 900113"/>
              <a:gd name="connsiteX30" fmla="*/ 1169194 w 1173956"/>
              <a:gd name="connsiteY30" fmla="*/ 826294 h 900113"/>
              <a:gd name="connsiteX31" fmla="*/ 1173956 w 1173956"/>
              <a:gd name="connsiteY31" fmla="*/ 802481 h 900113"/>
              <a:gd name="connsiteX32" fmla="*/ 1166813 w 1173956"/>
              <a:gd name="connsiteY32" fmla="*/ 766763 h 900113"/>
              <a:gd name="connsiteX33" fmla="*/ 1147763 w 1173956"/>
              <a:gd name="connsiteY33" fmla="*/ 688181 h 900113"/>
              <a:gd name="connsiteX34" fmla="*/ 1112044 w 1173956"/>
              <a:gd name="connsiteY34" fmla="*/ 597694 h 900113"/>
              <a:gd name="connsiteX35" fmla="*/ 1083469 w 1173956"/>
              <a:gd name="connsiteY35" fmla="*/ 540544 h 900113"/>
              <a:gd name="connsiteX36" fmla="*/ 1047750 w 1173956"/>
              <a:gd name="connsiteY36" fmla="*/ 492919 h 900113"/>
              <a:gd name="connsiteX37" fmla="*/ 1009650 w 1173956"/>
              <a:gd name="connsiteY37" fmla="*/ 452438 h 900113"/>
              <a:gd name="connsiteX38" fmla="*/ 971550 w 1173956"/>
              <a:gd name="connsiteY38" fmla="*/ 431006 h 900113"/>
              <a:gd name="connsiteX39" fmla="*/ 821531 w 1173956"/>
              <a:gd name="connsiteY39" fmla="*/ 352425 h 900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173956" h="900113">
                <a:moveTo>
                  <a:pt x="821531" y="352425"/>
                </a:moveTo>
                <a:lnTo>
                  <a:pt x="695325" y="285750"/>
                </a:lnTo>
                <a:lnTo>
                  <a:pt x="533400" y="202406"/>
                </a:lnTo>
                <a:lnTo>
                  <a:pt x="457200" y="166688"/>
                </a:lnTo>
                <a:lnTo>
                  <a:pt x="333375" y="116681"/>
                </a:lnTo>
                <a:lnTo>
                  <a:pt x="257175" y="83344"/>
                </a:lnTo>
                <a:lnTo>
                  <a:pt x="161925" y="40481"/>
                </a:lnTo>
                <a:lnTo>
                  <a:pt x="76200" y="7144"/>
                </a:lnTo>
                <a:lnTo>
                  <a:pt x="57150" y="0"/>
                </a:lnTo>
                <a:lnTo>
                  <a:pt x="45244" y="0"/>
                </a:lnTo>
                <a:lnTo>
                  <a:pt x="21431" y="2381"/>
                </a:lnTo>
                <a:lnTo>
                  <a:pt x="4763" y="11906"/>
                </a:lnTo>
                <a:lnTo>
                  <a:pt x="0" y="28575"/>
                </a:lnTo>
                <a:lnTo>
                  <a:pt x="4763" y="45244"/>
                </a:lnTo>
                <a:lnTo>
                  <a:pt x="19050" y="64294"/>
                </a:lnTo>
                <a:lnTo>
                  <a:pt x="130969" y="142875"/>
                </a:lnTo>
                <a:lnTo>
                  <a:pt x="347663" y="290513"/>
                </a:lnTo>
                <a:lnTo>
                  <a:pt x="547688" y="438150"/>
                </a:lnTo>
                <a:lnTo>
                  <a:pt x="654844" y="528638"/>
                </a:lnTo>
                <a:lnTo>
                  <a:pt x="807244" y="657225"/>
                </a:lnTo>
                <a:lnTo>
                  <a:pt x="900113" y="745331"/>
                </a:lnTo>
                <a:lnTo>
                  <a:pt x="985838" y="823913"/>
                </a:lnTo>
                <a:lnTo>
                  <a:pt x="1042988" y="869156"/>
                </a:lnTo>
                <a:lnTo>
                  <a:pt x="1066800" y="885825"/>
                </a:lnTo>
                <a:lnTo>
                  <a:pt x="1090613" y="897731"/>
                </a:lnTo>
                <a:lnTo>
                  <a:pt x="1109663" y="900113"/>
                </a:lnTo>
                <a:lnTo>
                  <a:pt x="1123950" y="897731"/>
                </a:lnTo>
                <a:lnTo>
                  <a:pt x="1138238" y="892969"/>
                </a:lnTo>
                <a:lnTo>
                  <a:pt x="1152525" y="878681"/>
                </a:lnTo>
                <a:lnTo>
                  <a:pt x="1162050" y="857250"/>
                </a:lnTo>
                <a:lnTo>
                  <a:pt x="1169194" y="826294"/>
                </a:lnTo>
                <a:lnTo>
                  <a:pt x="1173956" y="802481"/>
                </a:lnTo>
                <a:lnTo>
                  <a:pt x="1166813" y="766763"/>
                </a:lnTo>
                <a:lnTo>
                  <a:pt x="1147763" y="688181"/>
                </a:lnTo>
                <a:lnTo>
                  <a:pt x="1112044" y="597694"/>
                </a:lnTo>
                <a:lnTo>
                  <a:pt x="1083469" y="540544"/>
                </a:lnTo>
                <a:lnTo>
                  <a:pt x="1047750" y="492919"/>
                </a:lnTo>
                <a:lnTo>
                  <a:pt x="1009650" y="452438"/>
                </a:lnTo>
                <a:lnTo>
                  <a:pt x="971550" y="431006"/>
                </a:lnTo>
                <a:lnTo>
                  <a:pt x="821531" y="3524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92DEF816-46C4-4D9B-BA39-E0D95C765D6B}"/>
              </a:ext>
            </a:extLst>
          </p:cNvPr>
          <p:cNvSpPr/>
          <p:nvPr/>
        </p:nvSpPr>
        <p:spPr>
          <a:xfrm rot="16200000">
            <a:off x="3560763" y="2603500"/>
            <a:ext cx="4716462" cy="2255838"/>
          </a:xfrm>
          <a:custGeom>
            <a:avLst/>
            <a:gdLst>
              <a:gd name="connsiteX0" fmla="*/ 2987040 w 4716780"/>
              <a:gd name="connsiteY0" fmla="*/ 426720 h 2255520"/>
              <a:gd name="connsiteX1" fmla="*/ 2762250 w 4716780"/>
              <a:gd name="connsiteY1" fmla="*/ 472440 h 2255520"/>
              <a:gd name="connsiteX2" fmla="*/ 2594610 w 4716780"/>
              <a:gd name="connsiteY2" fmla="*/ 514350 h 2255520"/>
              <a:gd name="connsiteX3" fmla="*/ 2407920 w 4716780"/>
              <a:gd name="connsiteY3" fmla="*/ 563880 h 2255520"/>
              <a:gd name="connsiteX4" fmla="*/ 2198370 w 4716780"/>
              <a:gd name="connsiteY4" fmla="*/ 624840 h 2255520"/>
              <a:gd name="connsiteX5" fmla="*/ 2049780 w 4716780"/>
              <a:gd name="connsiteY5" fmla="*/ 674370 h 2255520"/>
              <a:gd name="connsiteX6" fmla="*/ 1878330 w 4716780"/>
              <a:gd name="connsiteY6" fmla="*/ 739140 h 2255520"/>
              <a:gd name="connsiteX7" fmla="*/ 1653540 w 4716780"/>
              <a:gd name="connsiteY7" fmla="*/ 834390 h 2255520"/>
              <a:gd name="connsiteX8" fmla="*/ 1512570 w 4716780"/>
              <a:gd name="connsiteY8" fmla="*/ 902970 h 2255520"/>
              <a:gd name="connsiteX9" fmla="*/ 1356360 w 4716780"/>
              <a:gd name="connsiteY9" fmla="*/ 994410 h 2255520"/>
              <a:gd name="connsiteX10" fmla="*/ 1318260 w 4716780"/>
              <a:gd name="connsiteY10" fmla="*/ 1017270 h 2255520"/>
              <a:gd name="connsiteX11" fmla="*/ 1082040 w 4716780"/>
              <a:gd name="connsiteY11" fmla="*/ 1169670 h 2255520"/>
              <a:gd name="connsiteX12" fmla="*/ 967740 w 4716780"/>
              <a:gd name="connsiteY12" fmla="*/ 1242060 h 2255520"/>
              <a:gd name="connsiteX13" fmla="*/ 842010 w 4716780"/>
              <a:gd name="connsiteY13" fmla="*/ 1329690 h 2255520"/>
              <a:gd name="connsiteX14" fmla="*/ 735330 w 4716780"/>
              <a:gd name="connsiteY14" fmla="*/ 1409700 h 2255520"/>
              <a:gd name="connsiteX15" fmla="*/ 609600 w 4716780"/>
              <a:gd name="connsiteY15" fmla="*/ 1512570 h 2255520"/>
              <a:gd name="connsiteX16" fmla="*/ 491490 w 4716780"/>
              <a:gd name="connsiteY16" fmla="*/ 1604010 h 2255520"/>
              <a:gd name="connsiteX17" fmla="*/ 377190 w 4716780"/>
              <a:gd name="connsiteY17" fmla="*/ 1699260 h 2255520"/>
              <a:gd name="connsiteX18" fmla="*/ 270510 w 4716780"/>
              <a:gd name="connsiteY18" fmla="*/ 1794510 h 2255520"/>
              <a:gd name="connsiteX19" fmla="*/ 198120 w 4716780"/>
              <a:gd name="connsiteY19" fmla="*/ 1863090 h 2255520"/>
              <a:gd name="connsiteX20" fmla="*/ 140970 w 4716780"/>
              <a:gd name="connsiteY20" fmla="*/ 1920240 h 2255520"/>
              <a:gd name="connsiteX21" fmla="*/ 87630 w 4716780"/>
              <a:gd name="connsiteY21" fmla="*/ 1981200 h 2255520"/>
              <a:gd name="connsiteX22" fmla="*/ 38100 w 4716780"/>
              <a:gd name="connsiteY22" fmla="*/ 2045970 h 2255520"/>
              <a:gd name="connsiteX23" fmla="*/ 7620 w 4716780"/>
              <a:gd name="connsiteY23" fmla="*/ 2095500 h 2255520"/>
              <a:gd name="connsiteX24" fmla="*/ 0 w 4716780"/>
              <a:gd name="connsiteY24" fmla="*/ 2125980 h 2255520"/>
              <a:gd name="connsiteX25" fmla="*/ 0 w 4716780"/>
              <a:gd name="connsiteY25" fmla="*/ 2160270 h 2255520"/>
              <a:gd name="connsiteX26" fmla="*/ 11430 w 4716780"/>
              <a:gd name="connsiteY26" fmla="*/ 2190750 h 2255520"/>
              <a:gd name="connsiteX27" fmla="*/ 30480 w 4716780"/>
              <a:gd name="connsiteY27" fmla="*/ 2221230 h 2255520"/>
              <a:gd name="connsiteX28" fmla="*/ 49530 w 4716780"/>
              <a:gd name="connsiteY28" fmla="*/ 2236470 h 2255520"/>
              <a:gd name="connsiteX29" fmla="*/ 87630 w 4716780"/>
              <a:gd name="connsiteY29" fmla="*/ 2251710 h 2255520"/>
              <a:gd name="connsiteX30" fmla="*/ 121920 w 4716780"/>
              <a:gd name="connsiteY30" fmla="*/ 2255520 h 2255520"/>
              <a:gd name="connsiteX31" fmla="*/ 160020 w 4716780"/>
              <a:gd name="connsiteY31" fmla="*/ 2251710 h 2255520"/>
              <a:gd name="connsiteX32" fmla="*/ 201930 w 4716780"/>
              <a:gd name="connsiteY32" fmla="*/ 2240280 h 2255520"/>
              <a:gd name="connsiteX33" fmla="*/ 259080 w 4716780"/>
              <a:gd name="connsiteY33" fmla="*/ 2217420 h 2255520"/>
              <a:gd name="connsiteX34" fmla="*/ 308610 w 4716780"/>
              <a:gd name="connsiteY34" fmla="*/ 2190750 h 2255520"/>
              <a:gd name="connsiteX35" fmla="*/ 643890 w 4716780"/>
              <a:gd name="connsiteY35" fmla="*/ 1824990 h 2255520"/>
              <a:gd name="connsiteX36" fmla="*/ 666750 w 4716780"/>
              <a:gd name="connsiteY36" fmla="*/ 1786890 h 2255520"/>
              <a:gd name="connsiteX37" fmla="*/ 712470 w 4716780"/>
              <a:gd name="connsiteY37" fmla="*/ 1737360 h 2255520"/>
              <a:gd name="connsiteX38" fmla="*/ 792480 w 4716780"/>
              <a:gd name="connsiteY38" fmla="*/ 1668780 h 2255520"/>
              <a:gd name="connsiteX39" fmla="*/ 887730 w 4716780"/>
              <a:gd name="connsiteY39" fmla="*/ 1596390 h 2255520"/>
              <a:gd name="connsiteX40" fmla="*/ 1009650 w 4716780"/>
              <a:gd name="connsiteY40" fmla="*/ 1504950 h 2255520"/>
              <a:gd name="connsiteX41" fmla="*/ 1123950 w 4716780"/>
              <a:gd name="connsiteY41" fmla="*/ 1424940 h 2255520"/>
              <a:gd name="connsiteX42" fmla="*/ 1245870 w 4716780"/>
              <a:gd name="connsiteY42" fmla="*/ 1344930 h 2255520"/>
              <a:gd name="connsiteX43" fmla="*/ 1367790 w 4716780"/>
              <a:gd name="connsiteY43" fmla="*/ 1264920 h 2255520"/>
              <a:gd name="connsiteX44" fmla="*/ 1615440 w 4716780"/>
              <a:gd name="connsiteY44" fmla="*/ 1112520 h 2255520"/>
              <a:gd name="connsiteX45" fmla="*/ 1767840 w 4716780"/>
              <a:gd name="connsiteY45" fmla="*/ 1028700 h 2255520"/>
              <a:gd name="connsiteX46" fmla="*/ 1905000 w 4716780"/>
              <a:gd name="connsiteY46" fmla="*/ 967740 h 2255520"/>
              <a:gd name="connsiteX47" fmla="*/ 2034540 w 4716780"/>
              <a:gd name="connsiteY47" fmla="*/ 914400 h 2255520"/>
              <a:gd name="connsiteX48" fmla="*/ 2141220 w 4716780"/>
              <a:gd name="connsiteY48" fmla="*/ 876300 h 2255520"/>
              <a:gd name="connsiteX49" fmla="*/ 2266950 w 4716780"/>
              <a:gd name="connsiteY49" fmla="*/ 834390 h 2255520"/>
              <a:gd name="connsiteX50" fmla="*/ 2419350 w 4716780"/>
              <a:gd name="connsiteY50" fmla="*/ 788670 h 2255520"/>
              <a:gd name="connsiteX51" fmla="*/ 2526030 w 4716780"/>
              <a:gd name="connsiteY51" fmla="*/ 758190 h 2255520"/>
              <a:gd name="connsiteX52" fmla="*/ 2697480 w 4716780"/>
              <a:gd name="connsiteY52" fmla="*/ 716280 h 2255520"/>
              <a:gd name="connsiteX53" fmla="*/ 2842260 w 4716780"/>
              <a:gd name="connsiteY53" fmla="*/ 681990 h 2255520"/>
              <a:gd name="connsiteX54" fmla="*/ 3006090 w 4716780"/>
              <a:gd name="connsiteY54" fmla="*/ 647700 h 2255520"/>
              <a:gd name="connsiteX55" fmla="*/ 3143250 w 4716780"/>
              <a:gd name="connsiteY55" fmla="*/ 621030 h 2255520"/>
              <a:gd name="connsiteX56" fmla="*/ 3284220 w 4716780"/>
              <a:gd name="connsiteY56" fmla="*/ 598170 h 2255520"/>
              <a:gd name="connsiteX57" fmla="*/ 3528060 w 4716780"/>
              <a:gd name="connsiteY57" fmla="*/ 567690 h 2255520"/>
              <a:gd name="connsiteX58" fmla="*/ 3680460 w 4716780"/>
              <a:gd name="connsiteY58" fmla="*/ 548640 h 2255520"/>
              <a:gd name="connsiteX59" fmla="*/ 3832860 w 4716780"/>
              <a:gd name="connsiteY59" fmla="*/ 533400 h 2255520"/>
              <a:gd name="connsiteX60" fmla="*/ 4004310 w 4716780"/>
              <a:gd name="connsiteY60" fmla="*/ 525780 h 2255520"/>
              <a:gd name="connsiteX61" fmla="*/ 4103370 w 4716780"/>
              <a:gd name="connsiteY61" fmla="*/ 525780 h 2255520"/>
              <a:gd name="connsiteX62" fmla="*/ 4225290 w 4716780"/>
              <a:gd name="connsiteY62" fmla="*/ 529590 h 2255520"/>
              <a:gd name="connsiteX63" fmla="*/ 4320540 w 4716780"/>
              <a:gd name="connsiteY63" fmla="*/ 541020 h 2255520"/>
              <a:gd name="connsiteX64" fmla="*/ 4354830 w 4716780"/>
              <a:gd name="connsiteY64" fmla="*/ 552450 h 2255520"/>
              <a:gd name="connsiteX65" fmla="*/ 4396740 w 4716780"/>
              <a:gd name="connsiteY65" fmla="*/ 575310 h 2255520"/>
              <a:gd name="connsiteX66" fmla="*/ 4419600 w 4716780"/>
              <a:gd name="connsiteY66" fmla="*/ 586740 h 2255520"/>
              <a:gd name="connsiteX67" fmla="*/ 4438650 w 4716780"/>
              <a:gd name="connsiteY67" fmla="*/ 590550 h 2255520"/>
              <a:gd name="connsiteX68" fmla="*/ 4461510 w 4716780"/>
              <a:gd name="connsiteY68" fmla="*/ 582930 h 2255520"/>
              <a:gd name="connsiteX69" fmla="*/ 4480560 w 4716780"/>
              <a:gd name="connsiteY69" fmla="*/ 571500 h 2255520"/>
              <a:gd name="connsiteX70" fmla="*/ 4507230 w 4716780"/>
              <a:gd name="connsiteY70" fmla="*/ 537210 h 2255520"/>
              <a:gd name="connsiteX71" fmla="*/ 4533900 w 4716780"/>
              <a:gd name="connsiteY71" fmla="*/ 495300 h 2255520"/>
              <a:gd name="connsiteX72" fmla="*/ 4556760 w 4716780"/>
              <a:gd name="connsiteY72" fmla="*/ 434340 h 2255520"/>
              <a:gd name="connsiteX73" fmla="*/ 4579620 w 4716780"/>
              <a:gd name="connsiteY73" fmla="*/ 373380 h 2255520"/>
              <a:gd name="connsiteX74" fmla="*/ 4621530 w 4716780"/>
              <a:gd name="connsiteY74" fmla="*/ 289560 h 2255520"/>
              <a:gd name="connsiteX75" fmla="*/ 4667250 w 4716780"/>
              <a:gd name="connsiteY75" fmla="*/ 182880 h 2255520"/>
              <a:gd name="connsiteX76" fmla="*/ 4705350 w 4716780"/>
              <a:gd name="connsiteY76" fmla="*/ 91440 h 2255520"/>
              <a:gd name="connsiteX77" fmla="*/ 4712970 w 4716780"/>
              <a:gd name="connsiteY77" fmla="*/ 64770 h 2255520"/>
              <a:gd name="connsiteX78" fmla="*/ 4716780 w 4716780"/>
              <a:gd name="connsiteY78" fmla="*/ 34290 h 2255520"/>
              <a:gd name="connsiteX79" fmla="*/ 4716780 w 4716780"/>
              <a:gd name="connsiteY79" fmla="*/ 11430 h 2255520"/>
              <a:gd name="connsiteX80" fmla="*/ 4712970 w 4716780"/>
              <a:gd name="connsiteY80" fmla="*/ 3810 h 2255520"/>
              <a:gd name="connsiteX81" fmla="*/ 4705350 w 4716780"/>
              <a:gd name="connsiteY81" fmla="*/ 0 h 2255520"/>
              <a:gd name="connsiteX82" fmla="*/ 4701540 w 4716780"/>
              <a:gd name="connsiteY82" fmla="*/ 0 h 2255520"/>
              <a:gd name="connsiteX83" fmla="*/ 4674870 w 4716780"/>
              <a:gd name="connsiteY83" fmla="*/ 3810 h 2255520"/>
              <a:gd name="connsiteX84" fmla="*/ 4648200 w 4716780"/>
              <a:gd name="connsiteY84" fmla="*/ 19050 h 2255520"/>
              <a:gd name="connsiteX85" fmla="*/ 4617720 w 4716780"/>
              <a:gd name="connsiteY85" fmla="*/ 57150 h 2255520"/>
              <a:gd name="connsiteX86" fmla="*/ 4575810 w 4716780"/>
              <a:gd name="connsiteY86" fmla="*/ 114300 h 2255520"/>
              <a:gd name="connsiteX87" fmla="*/ 4530090 w 4716780"/>
              <a:gd name="connsiteY87" fmla="*/ 194310 h 2255520"/>
              <a:gd name="connsiteX88" fmla="*/ 4511040 w 4716780"/>
              <a:gd name="connsiteY88" fmla="*/ 220980 h 2255520"/>
              <a:gd name="connsiteX89" fmla="*/ 4480560 w 4716780"/>
              <a:gd name="connsiteY89" fmla="*/ 236220 h 2255520"/>
              <a:gd name="connsiteX90" fmla="*/ 4423410 w 4716780"/>
              <a:gd name="connsiteY90" fmla="*/ 255270 h 2255520"/>
              <a:gd name="connsiteX91" fmla="*/ 4347210 w 4716780"/>
              <a:gd name="connsiteY91" fmla="*/ 266700 h 2255520"/>
              <a:gd name="connsiteX92" fmla="*/ 4225290 w 4716780"/>
              <a:gd name="connsiteY92" fmla="*/ 270510 h 2255520"/>
              <a:gd name="connsiteX93" fmla="*/ 4069080 w 4716780"/>
              <a:gd name="connsiteY93" fmla="*/ 278130 h 2255520"/>
              <a:gd name="connsiteX94" fmla="*/ 3874770 w 4716780"/>
              <a:gd name="connsiteY94" fmla="*/ 293370 h 2255520"/>
              <a:gd name="connsiteX95" fmla="*/ 3691890 w 4716780"/>
              <a:gd name="connsiteY95" fmla="*/ 312420 h 2255520"/>
              <a:gd name="connsiteX96" fmla="*/ 3573780 w 4716780"/>
              <a:gd name="connsiteY96" fmla="*/ 327660 h 2255520"/>
              <a:gd name="connsiteX97" fmla="*/ 3394710 w 4716780"/>
              <a:gd name="connsiteY97" fmla="*/ 358140 h 2255520"/>
              <a:gd name="connsiteX98" fmla="*/ 3108960 w 4716780"/>
              <a:gd name="connsiteY98" fmla="*/ 400050 h 2255520"/>
              <a:gd name="connsiteX99" fmla="*/ 2987040 w 4716780"/>
              <a:gd name="connsiteY99" fmla="*/ 426720 h 22555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4716780" h="2255520">
                <a:moveTo>
                  <a:pt x="2987040" y="426720"/>
                </a:moveTo>
                <a:lnTo>
                  <a:pt x="2762250" y="472440"/>
                </a:lnTo>
                <a:lnTo>
                  <a:pt x="2594610" y="514350"/>
                </a:lnTo>
                <a:lnTo>
                  <a:pt x="2407920" y="563880"/>
                </a:lnTo>
                <a:lnTo>
                  <a:pt x="2198370" y="624840"/>
                </a:lnTo>
                <a:lnTo>
                  <a:pt x="2049780" y="674370"/>
                </a:lnTo>
                <a:lnTo>
                  <a:pt x="1878330" y="739140"/>
                </a:lnTo>
                <a:lnTo>
                  <a:pt x="1653540" y="834390"/>
                </a:lnTo>
                <a:lnTo>
                  <a:pt x="1512570" y="902970"/>
                </a:lnTo>
                <a:lnTo>
                  <a:pt x="1356360" y="994410"/>
                </a:lnTo>
                <a:lnTo>
                  <a:pt x="1318260" y="1017270"/>
                </a:lnTo>
                <a:lnTo>
                  <a:pt x="1082040" y="1169670"/>
                </a:lnTo>
                <a:lnTo>
                  <a:pt x="967740" y="1242060"/>
                </a:lnTo>
                <a:lnTo>
                  <a:pt x="842010" y="1329690"/>
                </a:lnTo>
                <a:lnTo>
                  <a:pt x="735330" y="1409700"/>
                </a:lnTo>
                <a:lnTo>
                  <a:pt x="609600" y="1512570"/>
                </a:lnTo>
                <a:lnTo>
                  <a:pt x="491490" y="1604010"/>
                </a:lnTo>
                <a:lnTo>
                  <a:pt x="377190" y="1699260"/>
                </a:lnTo>
                <a:lnTo>
                  <a:pt x="270510" y="1794510"/>
                </a:lnTo>
                <a:lnTo>
                  <a:pt x="198120" y="1863090"/>
                </a:lnTo>
                <a:lnTo>
                  <a:pt x="140970" y="1920240"/>
                </a:lnTo>
                <a:lnTo>
                  <a:pt x="87630" y="1981200"/>
                </a:lnTo>
                <a:lnTo>
                  <a:pt x="38100" y="2045970"/>
                </a:lnTo>
                <a:lnTo>
                  <a:pt x="7620" y="2095500"/>
                </a:lnTo>
                <a:lnTo>
                  <a:pt x="0" y="2125980"/>
                </a:lnTo>
                <a:lnTo>
                  <a:pt x="0" y="2160270"/>
                </a:lnTo>
                <a:lnTo>
                  <a:pt x="11430" y="2190750"/>
                </a:lnTo>
                <a:lnTo>
                  <a:pt x="30480" y="2221230"/>
                </a:lnTo>
                <a:lnTo>
                  <a:pt x="49530" y="2236470"/>
                </a:lnTo>
                <a:lnTo>
                  <a:pt x="87630" y="2251710"/>
                </a:lnTo>
                <a:lnTo>
                  <a:pt x="121920" y="2255520"/>
                </a:lnTo>
                <a:lnTo>
                  <a:pt x="160020" y="2251710"/>
                </a:lnTo>
                <a:lnTo>
                  <a:pt x="201930" y="2240280"/>
                </a:lnTo>
                <a:lnTo>
                  <a:pt x="259080" y="2217420"/>
                </a:lnTo>
                <a:lnTo>
                  <a:pt x="308610" y="2190750"/>
                </a:lnTo>
                <a:lnTo>
                  <a:pt x="643890" y="1824990"/>
                </a:lnTo>
                <a:lnTo>
                  <a:pt x="666750" y="1786890"/>
                </a:lnTo>
                <a:lnTo>
                  <a:pt x="712470" y="1737360"/>
                </a:lnTo>
                <a:lnTo>
                  <a:pt x="792480" y="1668780"/>
                </a:lnTo>
                <a:lnTo>
                  <a:pt x="887730" y="1596390"/>
                </a:lnTo>
                <a:lnTo>
                  <a:pt x="1009650" y="1504950"/>
                </a:lnTo>
                <a:lnTo>
                  <a:pt x="1123950" y="1424940"/>
                </a:lnTo>
                <a:lnTo>
                  <a:pt x="1245870" y="1344930"/>
                </a:lnTo>
                <a:lnTo>
                  <a:pt x="1367790" y="1264920"/>
                </a:lnTo>
                <a:lnTo>
                  <a:pt x="1615440" y="1112520"/>
                </a:lnTo>
                <a:lnTo>
                  <a:pt x="1767840" y="1028700"/>
                </a:lnTo>
                <a:lnTo>
                  <a:pt x="1905000" y="967740"/>
                </a:lnTo>
                <a:lnTo>
                  <a:pt x="2034540" y="914400"/>
                </a:lnTo>
                <a:lnTo>
                  <a:pt x="2141220" y="876300"/>
                </a:lnTo>
                <a:lnTo>
                  <a:pt x="2266950" y="834390"/>
                </a:lnTo>
                <a:lnTo>
                  <a:pt x="2419350" y="788670"/>
                </a:lnTo>
                <a:lnTo>
                  <a:pt x="2526030" y="758190"/>
                </a:lnTo>
                <a:lnTo>
                  <a:pt x="2697480" y="716280"/>
                </a:lnTo>
                <a:lnTo>
                  <a:pt x="2842260" y="681990"/>
                </a:lnTo>
                <a:lnTo>
                  <a:pt x="3006090" y="647700"/>
                </a:lnTo>
                <a:lnTo>
                  <a:pt x="3143250" y="621030"/>
                </a:lnTo>
                <a:lnTo>
                  <a:pt x="3284220" y="598170"/>
                </a:lnTo>
                <a:lnTo>
                  <a:pt x="3528060" y="567690"/>
                </a:lnTo>
                <a:lnTo>
                  <a:pt x="3680460" y="548640"/>
                </a:lnTo>
                <a:lnTo>
                  <a:pt x="3832860" y="533400"/>
                </a:lnTo>
                <a:lnTo>
                  <a:pt x="4004310" y="525780"/>
                </a:lnTo>
                <a:lnTo>
                  <a:pt x="4103370" y="525780"/>
                </a:lnTo>
                <a:lnTo>
                  <a:pt x="4225290" y="529590"/>
                </a:lnTo>
                <a:lnTo>
                  <a:pt x="4320540" y="541020"/>
                </a:lnTo>
                <a:lnTo>
                  <a:pt x="4354830" y="552450"/>
                </a:lnTo>
                <a:lnTo>
                  <a:pt x="4396740" y="575310"/>
                </a:lnTo>
                <a:lnTo>
                  <a:pt x="4419600" y="586740"/>
                </a:lnTo>
                <a:lnTo>
                  <a:pt x="4438650" y="590550"/>
                </a:lnTo>
                <a:lnTo>
                  <a:pt x="4461510" y="582930"/>
                </a:lnTo>
                <a:lnTo>
                  <a:pt x="4480560" y="571500"/>
                </a:lnTo>
                <a:lnTo>
                  <a:pt x="4507230" y="537210"/>
                </a:lnTo>
                <a:lnTo>
                  <a:pt x="4533900" y="495300"/>
                </a:lnTo>
                <a:lnTo>
                  <a:pt x="4556760" y="434340"/>
                </a:lnTo>
                <a:lnTo>
                  <a:pt x="4579620" y="373380"/>
                </a:lnTo>
                <a:lnTo>
                  <a:pt x="4621530" y="289560"/>
                </a:lnTo>
                <a:lnTo>
                  <a:pt x="4667250" y="182880"/>
                </a:lnTo>
                <a:lnTo>
                  <a:pt x="4705350" y="91440"/>
                </a:lnTo>
                <a:lnTo>
                  <a:pt x="4712970" y="64770"/>
                </a:lnTo>
                <a:lnTo>
                  <a:pt x="4716780" y="34290"/>
                </a:lnTo>
                <a:lnTo>
                  <a:pt x="4716780" y="11430"/>
                </a:lnTo>
                <a:lnTo>
                  <a:pt x="4712970" y="3810"/>
                </a:lnTo>
                <a:lnTo>
                  <a:pt x="4705350" y="0"/>
                </a:lnTo>
                <a:lnTo>
                  <a:pt x="4701540" y="0"/>
                </a:lnTo>
                <a:lnTo>
                  <a:pt x="4674870" y="3810"/>
                </a:lnTo>
                <a:lnTo>
                  <a:pt x="4648200" y="19050"/>
                </a:lnTo>
                <a:lnTo>
                  <a:pt x="4617720" y="57150"/>
                </a:lnTo>
                <a:lnTo>
                  <a:pt x="4575810" y="114300"/>
                </a:lnTo>
                <a:lnTo>
                  <a:pt x="4530090" y="194310"/>
                </a:lnTo>
                <a:lnTo>
                  <a:pt x="4511040" y="220980"/>
                </a:lnTo>
                <a:lnTo>
                  <a:pt x="4480560" y="236220"/>
                </a:lnTo>
                <a:lnTo>
                  <a:pt x="4423410" y="255270"/>
                </a:lnTo>
                <a:lnTo>
                  <a:pt x="4347210" y="266700"/>
                </a:lnTo>
                <a:lnTo>
                  <a:pt x="4225290" y="270510"/>
                </a:lnTo>
                <a:lnTo>
                  <a:pt x="4069080" y="278130"/>
                </a:lnTo>
                <a:lnTo>
                  <a:pt x="3874770" y="293370"/>
                </a:lnTo>
                <a:lnTo>
                  <a:pt x="3691890" y="312420"/>
                </a:lnTo>
                <a:lnTo>
                  <a:pt x="3573780" y="327660"/>
                </a:lnTo>
                <a:lnTo>
                  <a:pt x="3394710" y="358140"/>
                </a:lnTo>
                <a:lnTo>
                  <a:pt x="3108960" y="400050"/>
                </a:lnTo>
                <a:lnTo>
                  <a:pt x="2987040" y="42672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00DB0E68-BFBC-41E4-86FB-F3213AA245D2}"/>
              </a:ext>
            </a:extLst>
          </p:cNvPr>
          <p:cNvSpPr/>
          <p:nvPr/>
        </p:nvSpPr>
        <p:spPr>
          <a:xfrm rot="16200000">
            <a:off x="6161882" y="5063331"/>
            <a:ext cx="1271588" cy="485775"/>
          </a:xfrm>
          <a:custGeom>
            <a:avLst/>
            <a:gdLst>
              <a:gd name="connsiteX0" fmla="*/ 864394 w 1271587"/>
              <a:gd name="connsiteY0" fmla="*/ 397669 h 485775"/>
              <a:gd name="connsiteX1" fmla="*/ 740569 w 1271587"/>
              <a:gd name="connsiteY1" fmla="*/ 392907 h 485775"/>
              <a:gd name="connsiteX2" fmla="*/ 623887 w 1271587"/>
              <a:gd name="connsiteY2" fmla="*/ 388144 h 485775"/>
              <a:gd name="connsiteX3" fmla="*/ 538162 w 1271587"/>
              <a:gd name="connsiteY3" fmla="*/ 383382 h 485775"/>
              <a:gd name="connsiteX4" fmla="*/ 464344 w 1271587"/>
              <a:gd name="connsiteY4" fmla="*/ 378619 h 485775"/>
              <a:gd name="connsiteX5" fmla="*/ 419100 w 1271587"/>
              <a:gd name="connsiteY5" fmla="*/ 378619 h 485775"/>
              <a:gd name="connsiteX6" fmla="*/ 345281 w 1271587"/>
              <a:gd name="connsiteY6" fmla="*/ 381000 h 485775"/>
              <a:gd name="connsiteX7" fmla="*/ 292894 w 1271587"/>
              <a:gd name="connsiteY7" fmla="*/ 385763 h 485775"/>
              <a:gd name="connsiteX8" fmla="*/ 245269 w 1271587"/>
              <a:gd name="connsiteY8" fmla="*/ 392907 h 485775"/>
              <a:gd name="connsiteX9" fmla="*/ 211931 w 1271587"/>
              <a:gd name="connsiteY9" fmla="*/ 402432 h 485775"/>
              <a:gd name="connsiteX10" fmla="*/ 166687 w 1271587"/>
              <a:gd name="connsiteY10" fmla="*/ 426244 h 485775"/>
              <a:gd name="connsiteX11" fmla="*/ 114300 w 1271587"/>
              <a:gd name="connsiteY11" fmla="*/ 450057 h 485775"/>
              <a:gd name="connsiteX12" fmla="*/ 54769 w 1271587"/>
              <a:gd name="connsiteY12" fmla="*/ 473869 h 485775"/>
              <a:gd name="connsiteX13" fmla="*/ 0 w 1271587"/>
              <a:gd name="connsiteY13" fmla="*/ 485775 h 485775"/>
              <a:gd name="connsiteX14" fmla="*/ 535781 w 1271587"/>
              <a:gd name="connsiteY14" fmla="*/ 0 h 485775"/>
              <a:gd name="connsiteX15" fmla="*/ 514350 w 1271587"/>
              <a:gd name="connsiteY15" fmla="*/ 23813 h 485775"/>
              <a:gd name="connsiteX16" fmla="*/ 492919 w 1271587"/>
              <a:gd name="connsiteY16" fmla="*/ 66675 h 485775"/>
              <a:gd name="connsiteX17" fmla="*/ 483394 w 1271587"/>
              <a:gd name="connsiteY17" fmla="*/ 92869 h 485775"/>
              <a:gd name="connsiteX18" fmla="*/ 483394 w 1271587"/>
              <a:gd name="connsiteY18" fmla="*/ 111919 h 485775"/>
              <a:gd name="connsiteX19" fmla="*/ 488156 w 1271587"/>
              <a:gd name="connsiteY19" fmla="*/ 126207 h 485775"/>
              <a:gd name="connsiteX20" fmla="*/ 507206 w 1271587"/>
              <a:gd name="connsiteY20" fmla="*/ 138113 h 485775"/>
              <a:gd name="connsiteX21" fmla="*/ 552450 w 1271587"/>
              <a:gd name="connsiteY21" fmla="*/ 161925 h 485775"/>
              <a:gd name="connsiteX22" fmla="*/ 635794 w 1271587"/>
              <a:gd name="connsiteY22" fmla="*/ 190500 h 485775"/>
              <a:gd name="connsiteX23" fmla="*/ 776287 w 1271587"/>
              <a:gd name="connsiteY23" fmla="*/ 230982 h 485775"/>
              <a:gd name="connsiteX24" fmla="*/ 950119 w 1271587"/>
              <a:gd name="connsiteY24" fmla="*/ 273844 h 485775"/>
              <a:gd name="connsiteX25" fmla="*/ 1207294 w 1271587"/>
              <a:gd name="connsiteY25" fmla="*/ 328613 h 485775"/>
              <a:gd name="connsiteX26" fmla="*/ 1247775 w 1271587"/>
              <a:gd name="connsiteY26" fmla="*/ 338138 h 485775"/>
              <a:gd name="connsiteX27" fmla="*/ 1262062 w 1271587"/>
              <a:gd name="connsiteY27" fmla="*/ 345282 h 485775"/>
              <a:gd name="connsiteX28" fmla="*/ 1271587 w 1271587"/>
              <a:gd name="connsiteY28" fmla="*/ 359569 h 485775"/>
              <a:gd name="connsiteX29" fmla="*/ 1271587 w 1271587"/>
              <a:gd name="connsiteY29" fmla="*/ 373857 h 485775"/>
              <a:gd name="connsiteX30" fmla="*/ 1262062 w 1271587"/>
              <a:gd name="connsiteY30" fmla="*/ 388144 h 485775"/>
              <a:gd name="connsiteX31" fmla="*/ 1245394 w 1271587"/>
              <a:gd name="connsiteY31" fmla="*/ 397669 h 485775"/>
              <a:gd name="connsiteX32" fmla="*/ 1214437 w 1271587"/>
              <a:gd name="connsiteY32" fmla="*/ 402432 h 485775"/>
              <a:gd name="connsiteX33" fmla="*/ 1109662 w 1271587"/>
              <a:gd name="connsiteY33" fmla="*/ 400050 h 485775"/>
              <a:gd name="connsiteX34" fmla="*/ 864394 w 1271587"/>
              <a:gd name="connsiteY34" fmla="*/ 397669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71587" h="485775">
                <a:moveTo>
                  <a:pt x="864394" y="397669"/>
                </a:moveTo>
                <a:lnTo>
                  <a:pt x="740569" y="392907"/>
                </a:lnTo>
                <a:lnTo>
                  <a:pt x="623887" y="388144"/>
                </a:lnTo>
                <a:lnTo>
                  <a:pt x="538162" y="383382"/>
                </a:lnTo>
                <a:lnTo>
                  <a:pt x="464344" y="378619"/>
                </a:lnTo>
                <a:lnTo>
                  <a:pt x="419100" y="378619"/>
                </a:lnTo>
                <a:lnTo>
                  <a:pt x="345281" y="381000"/>
                </a:lnTo>
                <a:lnTo>
                  <a:pt x="292894" y="385763"/>
                </a:lnTo>
                <a:lnTo>
                  <a:pt x="245269" y="392907"/>
                </a:lnTo>
                <a:lnTo>
                  <a:pt x="211931" y="402432"/>
                </a:lnTo>
                <a:lnTo>
                  <a:pt x="166687" y="426244"/>
                </a:lnTo>
                <a:lnTo>
                  <a:pt x="114300" y="450057"/>
                </a:lnTo>
                <a:lnTo>
                  <a:pt x="54769" y="473869"/>
                </a:lnTo>
                <a:lnTo>
                  <a:pt x="0" y="485775"/>
                </a:lnTo>
                <a:lnTo>
                  <a:pt x="535781" y="0"/>
                </a:lnTo>
                <a:lnTo>
                  <a:pt x="514350" y="23813"/>
                </a:lnTo>
                <a:lnTo>
                  <a:pt x="492919" y="66675"/>
                </a:lnTo>
                <a:lnTo>
                  <a:pt x="483394" y="92869"/>
                </a:lnTo>
                <a:lnTo>
                  <a:pt x="483394" y="111919"/>
                </a:lnTo>
                <a:lnTo>
                  <a:pt x="488156" y="126207"/>
                </a:lnTo>
                <a:lnTo>
                  <a:pt x="507206" y="138113"/>
                </a:lnTo>
                <a:lnTo>
                  <a:pt x="552450" y="161925"/>
                </a:lnTo>
                <a:lnTo>
                  <a:pt x="635794" y="190500"/>
                </a:lnTo>
                <a:lnTo>
                  <a:pt x="776287" y="230982"/>
                </a:lnTo>
                <a:lnTo>
                  <a:pt x="950119" y="273844"/>
                </a:lnTo>
                <a:lnTo>
                  <a:pt x="1207294" y="328613"/>
                </a:lnTo>
                <a:lnTo>
                  <a:pt x="1247775" y="338138"/>
                </a:lnTo>
                <a:lnTo>
                  <a:pt x="1262062" y="345282"/>
                </a:lnTo>
                <a:lnTo>
                  <a:pt x="1271587" y="359569"/>
                </a:lnTo>
                <a:lnTo>
                  <a:pt x="1271587" y="373857"/>
                </a:lnTo>
                <a:lnTo>
                  <a:pt x="1262062" y="388144"/>
                </a:lnTo>
                <a:lnTo>
                  <a:pt x="1245394" y="397669"/>
                </a:lnTo>
                <a:lnTo>
                  <a:pt x="1214437" y="402432"/>
                </a:lnTo>
                <a:lnTo>
                  <a:pt x="1109662" y="400050"/>
                </a:lnTo>
                <a:lnTo>
                  <a:pt x="864394" y="39766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4F5B793A-BC87-41AF-A8A9-398B362D85E3}"/>
              </a:ext>
            </a:extLst>
          </p:cNvPr>
          <p:cNvSpPr/>
          <p:nvPr/>
        </p:nvSpPr>
        <p:spPr>
          <a:xfrm rot="16200000">
            <a:off x="4310062" y="3678238"/>
            <a:ext cx="2835275" cy="1676400"/>
          </a:xfrm>
          <a:custGeom>
            <a:avLst/>
            <a:gdLst>
              <a:gd name="connsiteX0" fmla="*/ 897731 w 2836068"/>
              <a:gd name="connsiteY0" fmla="*/ 735806 h 1676400"/>
              <a:gd name="connsiteX1" fmla="*/ 792956 w 2836068"/>
              <a:gd name="connsiteY1" fmla="*/ 671512 h 1676400"/>
              <a:gd name="connsiteX2" fmla="*/ 733425 w 2836068"/>
              <a:gd name="connsiteY2" fmla="*/ 633412 h 1676400"/>
              <a:gd name="connsiteX3" fmla="*/ 647700 w 2836068"/>
              <a:gd name="connsiteY3" fmla="*/ 573881 h 1676400"/>
              <a:gd name="connsiteX4" fmla="*/ 592931 w 2836068"/>
              <a:gd name="connsiteY4" fmla="*/ 533400 h 1676400"/>
              <a:gd name="connsiteX5" fmla="*/ 492918 w 2836068"/>
              <a:gd name="connsiteY5" fmla="*/ 452437 h 1676400"/>
              <a:gd name="connsiteX6" fmla="*/ 428625 w 2836068"/>
              <a:gd name="connsiteY6" fmla="*/ 392906 h 1676400"/>
              <a:gd name="connsiteX7" fmla="*/ 357187 w 2836068"/>
              <a:gd name="connsiteY7" fmla="*/ 328612 h 1676400"/>
              <a:gd name="connsiteX8" fmla="*/ 278606 w 2836068"/>
              <a:gd name="connsiteY8" fmla="*/ 252412 h 1676400"/>
              <a:gd name="connsiteX9" fmla="*/ 183356 w 2836068"/>
              <a:gd name="connsiteY9" fmla="*/ 154781 h 1676400"/>
              <a:gd name="connsiteX10" fmla="*/ 69056 w 2836068"/>
              <a:gd name="connsiteY10" fmla="*/ 33337 h 1676400"/>
              <a:gd name="connsiteX11" fmla="*/ 47625 w 2836068"/>
              <a:gd name="connsiteY11" fmla="*/ 11906 h 1676400"/>
              <a:gd name="connsiteX12" fmla="*/ 23812 w 2836068"/>
              <a:gd name="connsiteY12" fmla="*/ 0 h 1676400"/>
              <a:gd name="connsiteX13" fmla="*/ 9525 w 2836068"/>
              <a:gd name="connsiteY13" fmla="*/ 0 h 1676400"/>
              <a:gd name="connsiteX14" fmla="*/ 2381 w 2836068"/>
              <a:gd name="connsiteY14" fmla="*/ 2381 h 1676400"/>
              <a:gd name="connsiteX15" fmla="*/ 0 w 2836068"/>
              <a:gd name="connsiteY15" fmla="*/ 19050 h 1676400"/>
              <a:gd name="connsiteX16" fmla="*/ 4762 w 2836068"/>
              <a:gd name="connsiteY16" fmla="*/ 52387 h 1676400"/>
              <a:gd name="connsiteX17" fmla="*/ 42862 w 2836068"/>
              <a:gd name="connsiteY17" fmla="*/ 114300 h 1676400"/>
              <a:gd name="connsiteX18" fmla="*/ 173831 w 2836068"/>
              <a:gd name="connsiteY18" fmla="*/ 290512 h 1676400"/>
              <a:gd name="connsiteX19" fmla="*/ 297656 w 2836068"/>
              <a:gd name="connsiteY19" fmla="*/ 433387 h 1676400"/>
              <a:gd name="connsiteX20" fmla="*/ 392906 w 2836068"/>
              <a:gd name="connsiteY20" fmla="*/ 535781 h 1676400"/>
              <a:gd name="connsiteX21" fmla="*/ 495300 w 2836068"/>
              <a:gd name="connsiteY21" fmla="*/ 635793 h 1676400"/>
              <a:gd name="connsiteX22" fmla="*/ 602456 w 2836068"/>
              <a:gd name="connsiteY22" fmla="*/ 733425 h 1676400"/>
              <a:gd name="connsiteX23" fmla="*/ 695325 w 2836068"/>
              <a:gd name="connsiteY23" fmla="*/ 812006 h 1676400"/>
              <a:gd name="connsiteX24" fmla="*/ 795337 w 2836068"/>
              <a:gd name="connsiteY24" fmla="*/ 895350 h 1676400"/>
              <a:gd name="connsiteX25" fmla="*/ 912018 w 2836068"/>
              <a:gd name="connsiteY25" fmla="*/ 983456 h 1676400"/>
              <a:gd name="connsiteX26" fmla="*/ 1000125 w 2836068"/>
              <a:gd name="connsiteY26" fmla="*/ 1047750 h 1676400"/>
              <a:gd name="connsiteX27" fmla="*/ 1190625 w 2836068"/>
              <a:gd name="connsiteY27" fmla="*/ 1164431 h 1676400"/>
              <a:gd name="connsiteX28" fmla="*/ 1295400 w 2836068"/>
              <a:gd name="connsiteY28" fmla="*/ 1212056 h 1676400"/>
              <a:gd name="connsiteX29" fmla="*/ 1464468 w 2836068"/>
              <a:gd name="connsiteY29" fmla="*/ 1285875 h 1676400"/>
              <a:gd name="connsiteX30" fmla="*/ 1688306 w 2836068"/>
              <a:gd name="connsiteY30" fmla="*/ 1373981 h 1676400"/>
              <a:gd name="connsiteX31" fmla="*/ 1900237 w 2836068"/>
              <a:gd name="connsiteY31" fmla="*/ 1450181 h 1676400"/>
              <a:gd name="connsiteX32" fmla="*/ 2116931 w 2836068"/>
              <a:gd name="connsiteY32" fmla="*/ 1519237 h 1676400"/>
              <a:gd name="connsiteX33" fmla="*/ 2288381 w 2836068"/>
              <a:gd name="connsiteY33" fmla="*/ 1564481 h 1676400"/>
              <a:gd name="connsiteX34" fmla="*/ 2457450 w 2836068"/>
              <a:gd name="connsiteY34" fmla="*/ 1607343 h 1676400"/>
              <a:gd name="connsiteX35" fmla="*/ 2497931 w 2836068"/>
              <a:gd name="connsiteY35" fmla="*/ 1626393 h 1676400"/>
              <a:gd name="connsiteX36" fmla="*/ 2533650 w 2836068"/>
              <a:gd name="connsiteY36" fmla="*/ 1652587 h 1676400"/>
              <a:gd name="connsiteX37" fmla="*/ 2552700 w 2836068"/>
              <a:gd name="connsiteY37" fmla="*/ 1669256 h 1676400"/>
              <a:gd name="connsiteX38" fmla="*/ 2571750 w 2836068"/>
              <a:gd name="connsiteY38" fmla="*/ 1676400 h 1676400"/>
              <a:gd name="connsiteX39" fmla="*/ 2590800 w 2836068"/>
              <a:gd name="connsiteY39" fmla="*/ 1676400 h 1676400"/>
              <a:gd name="connsiteX40" fmla="*/ 2614612 w 2836068"/>
              <a:gd name="connsiteY40" fmla="*/ 1666875 h 1676400"/>
              <a:gd name="connsiteX41" fmla="*/ 2645568 w 2836068"/>
              <a:gd name="connsiteY41" fmla="*/ 1640681 h 1676400"/>
              <a:gd name="connsiteX42" fmla="*/ 2681287 w 2836068"/>
              <a:gd name="connsiteY42" fmla="*/ 1597818 h 1676400"/>
              <a:gd name="connsiteX43" fmla="*/ 2717006 w 2836068"/>
              <a:gd name="connsiteY43" fmla="*/ 1543050 h 1676400"/>
              <a:gd name="connsiteX44" fmla="*/ 2750343 w 2836068"/>
              <a:gd name="connsiteY44" fmla="*/ 1483518 h 1676400"/>
              <a:gd name="connsiteX45" fmla="*/ 2774156 w 2836068"/>
              <a:gd name="connsiteY45" fmla="*/ 1423987 h 1676400"/>
              <a:gd name="connsiteX46" fmla="*/ 2797968 w 2836068"/>
              <a:gd name="connsiteY46" fmla="*/ 1357312 h 1676400"/>
              <a:gd name="connsiteX47" fmla="*/ 2821781 w 2836068"/>
              <a:gd name="connsiteY47" fmla="*/ 1276350 h 1676400"/>
              <a:gd name="connsiteX48" fmla="*/ 2836068 w 2836068"/>
              <a:gd name="connsiteY48" fmla="*/ 1209675 h 1676400"/>
              <a:gd name="connsiteX49" fmla="*/ 2836068 w 2836068"/>
              <a:gd name="connsiteY49" fmla="*/ 1181100 h 1676400"/>
              <a:gd name="connsiteX50" fmla="*/ 2833687 w 2836068"/>
              <a:gd name="connsiteY50" fmla="*/ 1162050 h 1676400"/>
              <a:gd name="connsiteX51" fmla="*/ 2826543 w 2836068"/>
              <a:gd name="connsiteY51" fmla="*/ 1150143 h 1676400"/>
              <a:gd name="connsiteX52" fmla="*/ 2817018 w 2836068"/>
              <a:gd name="connsiteY52" fmla="*/ 1140618 h 1676400"/>
              <a:gd name="connsiteX53" fmla="*/ 2795587 w 2836068"/>
              <a:gd name="connsiteY53" fmla="*/ 1138237 h 1676400"/>
              <a:gd name="connsiteX54" fmla="*/ 2783681 w 2836068"/>
              <a:gd name="connsiteY54" fmla="*/ 1145381 h 1676400"/>
              <a:gd name="connsiteX55" fmla="*/ 2752725 w 2836068"/>
              <a:gd name="connsiteY55" fmla="*/ 1188243 h 1676400"/>
              <a:gd name="connsiteX56" fmla="*/ 2724150 w 2836068"/>
              <a:gd name="connsiteY56" fmla="*/ 1233487 h 1676400"/>
              <a:gd name="connsiteX57" fmla="*/ 2688431 w 2836068"/>
              <a:gd name="connsiteY57" fmla="*/ 1278731 h 1676400"/>
              <a:gd name="connsiteX58" fmla="*/ 2652712 w 2836068"/>
              <a:gd name="connsiteY58" fmla="*/ 1309687 h 1676400"/>
              <a:gd name="connsiteX59" fmla="*/ 2619375 w 2836068"/>
              <a:gd name="connsiteY59" fmla="*/ 1328737 h 1676400"/>
              <a:gd name="connsiteX60" fmla="*/ 2593181 w 2836068"/>
              <a:gd name="connsiteY60" fmla="*/ 1331118 h 1676400"/>
              <a:gd name="connsiteX61" fmla="*/ 2514600 w 2836068"/>
              <a:gd name="connsiteY61" fmla="*/ 1326356 h 1676400"/>
              <a:gd name="connsiteX62" fmla="*/ 2433637 w 2836068"/>
              <a:gd name="connsiteY62" fmla="*/ 1316831 h 1676400"/>
              <a:gd name="connsiteX63" fmla="*/ 2278856 w 2836068"/>
              <a:gd name="connsiteY63" fmla="*/ 1288256 h 1676400"/>
              <a:gd name="connsiteX64" fmla="*/ 2150268 w 2836068"/>
              <a:gd name="connsiteY64" fmla="*/ 1257300 h 1676400"/>
              <a:gd name="connsiteX65" fmla="*/ 1978818 w 2836068"/>
              <a:gd name="connsiteY65" fmla="*/ 1212056 h 1676400"/>
              <a:gd name="connsiteX66" fmla="*/ 1783556 w 2836068"/>
              <a:gd name="connsiteY66" fmla="*/ 1150143 h 1676400"/>
              <a:gd name="connsiteX67" fmla="*/ 1569243 w 2836068"/>
              <a:gd name="connsiteY67" fmla="*/ 1069181 h 1676400"/>
              <a:gd name="connsiteX68" fmla="*/ 1407318 w 2836068"/>
              <a:gd name="connsiteY68" fmla="*/ 995362 h 1676400"/>
              <a:gd name="connsiteX69" fmla="*/ 1200150 w 2836068"/>
              <a:gd name="connsiteY69" fmla="*/ 912018 h 1676400"/>
              <a:gd name="connsiteX70" fmla="*/ 1083468 w 2836068"/>
              <a:gd name="connsiteY70" fmla="*/ 847725 h 1676400"/>
              <a:gd name="connsiteX71" fmla="*/ 897731 w 2836068"/>
              <a:gd name="connsiteY71" fmla="*/ 735806 h 167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836068" h="1676400">
                <a:moveTo>
                  <a:pt x="897731" y="735806"/>
                </a:moveTo>
                <a:lnTo>
                  <a:pt x="792956" y="671512"/>
                </a:lnTo>
                <a:lnTo>
                  <a:pt x="733425" y="633412"/>
                </a:lnTo>
                <a:lnTo>
                  <a:pt x="647700" y="573881"/>
                </a:lnTo>
                <a:lnTo>
                  <a:pt x="592931" y="533400"/>
                </a:lnTo>
                <a:lnTo>
                  <a:pt x="492918" y="452437"/>
                </a:lnTo>
                <a:lnTo>
                  <a:pt x="428625" y="392906"/>
                </a:lnTo>
                <a:lnTo>
                  <a:pt x="357187" y="328612"/>
                </a:lnTo>
                <a:lnTo>
                  <a:pt x="278606" y="252412"/>
                </a:lnTo>
                <a:lnTo>
                  <a:pt x="183356" y="154781"/>
                </a:lnTo>
                <a:lnTo>
                  <a:pt x="69056" y="33337"/>
                </a:lnTo>
                <a:lnTo>
                  <a:pt x="47625" y="11906"/>
                </a:lnTo>
                <a:lnTo>
                  <a:pt x="23812" y="0"/>
                </a:lnTo>
                <a:lnTo>
                  <a:pt x="9525" y="0"/>
                </a:lnTo>
                <a:lnTo>
                  <a:pt x="2381" y="2381"/>
                </a:lnTo>
                <a:lnTo>
                  <a:pt x="0" y="19050"/>
                </a:lnTo>
                <a:lnTo>
                  <a:pt x="4762" y="52387"/>
                </a:lnTo>
                <a:lnTo>
                  <a:pt x="42862" y="114300"/>
                </a:lnTo>
                <a:lnTo>
                  <a:pt x="173831" y="290512"/>
                </a:lnTo>
                <a:lnTo>
                  <a:pt x="297656" y="433387"/>
                </a:lnTo>
                <a:lnTo>
                  <a:pt x="392906" y="535781"/>
                </a:lnTo>
                <a:lnTo>
                  <a:pt x="495300" y="635793"/>
                </a:lnTo>
                <a:lnTo>
                  <a:pt x="602456" y="733425"/>
                </a:lnTo>
                <a:lnTo>
                  <a:pt x="695325" y="812006"/>
                </a:lnTo>
                <a:lnTo>
                  <a:pt x="795337" y="895350"/>
                </a:lnTo>
                <a:lnTo>
                  <a:pt x="912018" y="983456"/>
                </a:lnTo>
                <a:lnTo>
                  <a:pt x="1000125" y="1047750"/>
                </a:lnTo>
                <a:lnTo>
                  <a:pt x="1190625" y="1164431"/>
                </a:lnTo>
                <a:lnTo>
                  <a:pt x="1295400" y="1212056"/>
                </a:lnTo>
                <a:lnTo>
                  <a:pt x="1464468" y="1285875"/>
                </a:lnTo>
                <a:lnTo>
                  <a:pt x="1688306" y="1373981"/>
                </a:lnTo>
                <a:lnTo>
                  <a:pt x="1900237" y="1450181"/>
                </a:lnTo>
                <a:lnTo>
                  <a:pt x="2116931" y="1519237"/>
                </a:lnTo>
                <a:lnTo>
                  <a:pt x="2288381" y="1564481"/>
                </a:lnTo>
                <a:lnTo>
                  <a:pt x="2457450" y="1607343"/>
                </a:lnTo>
                <a:lnTo>
                  <a:pt x="2497931" y="1626393"/>
                </a:lnTo>
                <a:lnTo>
                  <a:pt x="2533650" y="1652587"/>
                </a:lnTo>
                <a:lnTo>
                  <a:pt x="2552700" y="1669256"/>
                </a:lnTo>
                <a:lnTo>
                  <a:pt x="2571750" y="1676400"/>
                </a:lnTo>
                <a:lnTo>
                  <a:pt x="2590800" y="1676400"/>
                </a:lnTo>
                <a:lnTo>
                  <a:pt x="2614612" y="1666875"/>
                </a:lnTo>
                <a:lnTo>
                  <a:pt x="2645568" y="1640681"/>
                </a:lnTo>
                <a:lnTo>
                  <a:pt x="2681287" y="1597818"/>
                </a:lnTo>
                <a:lnTo>
                  <a:pt x="2717006" y="1543050"/>
                </a:lnTo>
                <a:lnTo>
                  <a:pt x="2750343" y="1483518"/>
                </a:lnTo>
                <a:lnTo>
                  <a:pt x="2774156" y="1423987"/>
                </a:lnTo>
                <a:lnTo>
                  <a:pt x="2797968" y="1357312"/>
                </a:lnTo>
                <a:lnTo>
                  <a:pt x="2821781" y="1276350"/>
                </a:lnTo>
                <a:lnTo>
                  <a:pt x="2836068" y="1209675"/>
                </a:lnTo>
                <a:lnTo>
                  <a:pt x="2836068" y="1181100"/>
                </a:lnTo>
                <a:lnTo>
                  <a:pt x="2833687" y="1162050"/>
                </a:lnTo>
                <a:lnTo>
                  <a:pt x="2826543" y="1150143"/>
                </a:lnTo>
                <a:lnTo>
                  <a:pt x="2817018" y="1140618"/>
                </a:lnTo>
                <a:lnTo>
                  <a:pt x="2795587" y="1138237"/>
                </a:lnTo>
                <a:lnTo>
                  <a:pt x="2783681" y="1145381"/>
                </a:lnTo>
                <a:lnTo>
                  <a:pt x="2752725" y="1188243"/>
                </a:lnTo>
                <a:lnTo>
                  <a:pt x="2724150" y="1233487"/>
                </a:lnTo>
                <a:lnTo>
                  <a:pt x="2688431" y="1278731"/>
                </a:lnTo>
                <a:lnTo>
                  <a:pt x="2652712" y="1309687"/>
                </a:lnTo>
                <a:lnTo>
                  <a:pt x="2619375" y="1328737"/>
                </a:lnTo>
                <a:lnTo>
                  <a:pt x="2593181" y="1331118"/>
                </a:lnTo>
                <a:lnTo>
                  <a:pt x="2514600" y="1326356"/>
                </a:lnTo>
                <a:lnTo>
                  <a:pt x="2433637" y="1316831"/>
                </a:lnTo>
                <a:lnTo>
                  <a:pt x="2278856" y="1288256"/>
                </a:lnTo>
                <a:lnTo>
                  <a:pt x="2150268" y="1257300"/>
                </a:lnTo>
                <a:lnTo>
                  <a:pt x="1978818" y="1212056"/>
                </a:lnTo>
                <a:lnTo>
                  <a:pt x="1783556" y="1150143"/>
                </a:lnTo>
                <a:lnTo>
                  <a:pt x="1569243" y="1069181"/>
                </a:lnTo>
                <a:lnTo>
                  <a:pt x="1407318" y="995362"/>
                </a:lnTo>
                <a:lnTo>
                  <a:pt x="1200150" y="912018"/>
                </a:lnTo>
                <a:lnTo>
                  <a:pt x="1083468" y="847725"/>
                </a:lnTo>
                <a:lnTo>
                  <a:pt x="897731" y="735806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1F74D981-07E9-4CA4-BFB9-027432E53644}"/>
              </a:ext>
            </a:extLst>
          </p:cNvPr>
          <p:cNvGrpSpPr>
            <a:grpSpLocks/>
          </p:cNvGrpSpPr>
          <p:nvPr/>
        </p:nvGrpSpPr>
        <p:grpSpPr bwMode="auto">
          <a:xfrm>
            <a:off x="2490788" y="1373188"/>
            <a:ext cx="4564062" cy="4716462"/>
            <a:chOff x="2651125" y="1525588"/>
            <a:chExt cx="4564063" cy="4716462"/>
          </a:xfrm>
        </p:grpSpPr>
        <p:sp>
          <p:nvSpPr>
            <p:cNvPr id="30" name="フリーフォーム 90">
              <a:extLst>
                <a:ext uri="{FF2B5EF4-FFF2-40B4-BE49-F238E27FC236}">
                  <a16:creationId xmlns:a16="http://schemas.microsoft.com/office/drawing/2014/main" id="{9AE3F7D7-E900-4F05-96BC-E895EC554354}"/>
                </a:ext>
              </a:extLst>
            </p:cNvPr>
            <p:cNvSpPr/>
            <p:nvPr/>
          </p:nvSpPr>
          <p:spPr>
            <a:xfrm>
              <a:off x="3219450" y="2152650"/>
              <a:ext cx="1876425" cy="466725"/>
            </a:xfrm>
            <a:custGeom>
              <a:avLst/>
              <a:gdLst>
                <a:gd name="connsiteX0" fmla="*/ 823913 w 1876425"/>
                <a:gd name="connsiteY0" fmla="*/ 173831 h 466725"/>
                <a:gd name="connsiteX1" fmla="*/ 650081 w 1876425"/>
                <a:gd name="connsiteY1" fmla="*/ 197644 h 466725"/>
                <a:gd name="connsiteX2" fmla="*/ 500063 w 1876425"/>
                <a:gd name="connsiteY2" fmla="*/ 216694 h 466725"/>
                <a:gd name="connsiteX3" fmla="*/ 373856 w 1876425"/>
                <a:gd name="connsiteY3" fmla="*/ 223838 h 466725"/>
                <a:gd name="connsiteX4" fmla="*/ 354806 w 1876425"/>
                <a:gd name="connsiteY4" fmla="*/ 226219 h 466725"/>
                <a:gd name="connsiteX5" fmla="*/ 307181 w 1876425"/>
                <a:gd name="connsiteY5" fmla="*/ 226219 h 466725"/>
                <a:gd name="connsiteX6" fmla="*/ 261938 w 1876425"/>
                <a:gd name="connsiteY6" fmla="*/ 216694 h 466725"/>
                <a:gd name="connsiteX7" fmla="*/ 221456 w 1876425"/>
                <a:gd name="connsiteY7" fmla="*/ 202406 h 466725"/>
                <a:gd name="connsiteX8" fmla="*/ 180975 w 1876425"/>
                <a:gd name="connsiteY8" fmla="*/ 183356 h 466725"/>
                <a:gd name="connsiteX9" fmla="*/ 142875 w 1876425"/>
                <a:gd name="connsiteY9" fmla="*/ 161925 h 466725"/>
                <a:gd name="connsiteX10" fmla="*/ 102394 w 1876425"/>
                <a:gd name="connsiteY10" fmla="*/ 133350 h 466725"/>
                <a:gd name="connsiteX11" fmla="*/ 80963 w 1876425"/>
                <a:gd name="connsiteY11" fmla="*/ 116681 h 466725"/>
                <a:gd name="connsiteX12" fmla="*/ 59531 w 1876425"/>
                <a:gd name="connsiteY12" fmla="*/ 109538 h 466725"/>
                <a:gd name="connsiteX13" fmla="*/ 26194 w 1876425"/>
                <a:gd name="connsiteY13" fmla="*/ 107156 h 466725"/>
                <a:gd name="connsiteX14" fmla="*/ 9525 w 1876425"/>
                <a:gd name="connsiteY14" fmla="*/ 109538 h 466725"/>
                <a:gd name="connsiteX15" fmla="*/ 4763 w 1876425"/>
                <a:gd name="connsiteY15" fmla="*/ 116681 h 466725"/>
                <a:gd name="connsiteX16" fmla="*/ 0 w 1876425"/>
                <a:gd name="connsiteY16" fmla="*/ 133350 h 466725"/>
                <a:gd name="connsiteX17" fmla="*/ 9525 w 1876425"/>
                <a:gd name="connsiteY17" fmla="*/ 161925 h 466725"/>
                <a:gd name="connsiteX18" fmla="*/ 57150 w 1876425"/>
                <a:gd name="connsiteY18" fmla="*/ 216694 h 466725"/>
                <a:gd name="connsiteX19" fmla="*/ 140494 w 1876425"/>
                <a:gd name="connsiteY19" fmla="*/ 292894 h 466725"/>
                <a:gd name="connsiteX20" fmla="*/ 228600 w 1876425"/>
                <a:gd name="connsiteY20" fmla="*/ 359569 h 466725"/>
                <a:gd name="connsiteX21" fmla="*/ 309563 w 1876425"/>
                <a:gd name="connsiteY21" fmla="*/ 411956 h 466725"/>
                <a:gd name="connsiteX22" fmla="*/ 414338 w 1876425"/>
                <a:gd name="connsiteY22" fmla="*/ 464344 h 466725"/>
                <a:gd name="connsiteX23" fmla="*/ 426244 w 1876425"/>
                <a:gd name="connsiteY23" fmla="*/ 466725 h 466725"/>
                <a:gd name="connsiteX24" fmla="*/ 471488 w 1876425"/>
                <a:gd name="connsiteY24" fmla="*/ 454819 h 466725"/>
                <a:gd name="connsiteX25" fmla="*/ 557213 w 1876425"/>
                <a:gd name="connsiteY25" fmla="*/ 431006 h 466725"/>
                <a:gd name="connsiteX26" fmla="*/ 666750 w 1876425"/>
                <a:gd name="connsiteY26" fmla="*/ 404813 h 466725"/>
                <a:gd name="connsiteX27" fmla="*/ 785813 w 1876425"/>
                <a:gd name="connsiteY27" fmla="*/ 378619 h 466725"/>
                <a:gd name="connsiteX28" fmla="*/ 945356 w 1876425"/>
                <a:gd name="connsiteY28" fmla="*/ 354806 h 466725"/>
                <a:gd name="connsiteX29" fmla="*/ 1154906 w 1876425"/>
                <a:gd name="connsiteY29" fmla="*/ 309563 h 466725"/>
                <a:gd name="connsiteX30" fmla="*/ 1402556 w 1876425"/>
                <a:gd name="connsiteY30" fmla="*/ 269081 h 466725"/>
                <a:gd name="connsiteX31" fmla="*/ 1621631 w 1876425"/>
                <a:gd name="connsiteY31" fmla="*/ 238125 h 466725"/>
                <a:gd name="connsiteX32" fmla="*/ 1752600 w 1876425"/>
                <a:gd name="connsiteY32" fmla="*/ 221456 h 466725"/>
                <a:gd name="connsiteX33" fmla="*/ 1807369 w 1876425"/>
                <a:gd name="connsiteY33" fmla="*/ 209550 h 466725"/>
                <a:gd name="connsiteX34" fmla="*/ 1845469 w 1876425"/>
                <a:gd name="connsiteY34" fmla="*/ 195263 h 466725"/>
                <a:gd name="connsiteX35" fmla="*/ 1869281 w 1876425"/>
                <a:gd name="connsiteY35" fmla="*/ 178594 h 466725"/>
                <a:gd name="connsiteX36" fmla="*/ 1876425 w 1876425"/>
                <a:gd name="connsiteY36" fmla="*/ 161925 h 466725"/>
                <a:gd name="connsiteX37" fmla="*/ 1876425 w 1876425"/>
                <a:gd name="connsiteY37" fmla="*/ 152400 h 466725"/>
                <a:gd name="connsiteX38" fmla="*/ 1871663 w 1876425"/>
                <a:gd name="connsiteY38" fmla="*/ 138113 h 466725"/>
                <a:gd name="connsiteX39" fmla="*/ 1859756 w 1876425"/>
                <a:gd name="connsiteY39" fmla="*/ 121444 h 466725"/>
                <a:gd name="connsiteX40" fmla="*/ 1831181 w 1876425"/>
                <a:gd name="connsiteY40" fmla="*/ 100013 h 466725"/>
                <a:gd name="connsiteX41" fmla="*/ 1816894 w 1876425"/>
                <a:gd name="connsiteY41" fmla="*/ 90488 h 466725"/>
                <a:gd name="connsiteX42" fmla="*/ 1785938 w 1876425"/>
                <a:gd name="connsiteY42" fmla="*/ 66675 h 466725"/>
                <a:gd name="connsiteX43" fmla="*/ 1754981 w 1876425"/>
                <a:gd name="connsiteY43" fmla="*/ 47625 h 466725"/>
                <a:gd name="connsiteX44" fmla="*/ 1702594 w 1876425"/>
                <a:gd name="connsiteY44" fmla="*/ 28575 h 466725"/>
                <a:gd name="connsiteX45" fmla="*/ 1609725 w 1876425"/>
                <a:gd name="connsiteY45" fmla="*/ 7144 h 466725"/>
                <a:gd name="connsiteX46" fmla="*/ 1571625 w 1876425"/>
                <a:gd name="connsiteY46" fmla="*/ 0 h 466725"/>
                <a:gd name="connsiteX47" fmla="*/ 1543050 w 1876425"/>
                <a:gd name="connsiteY47" fmla="*/ 7144 h 466725"/>
                <a:gd name="connsiteX48" fmla="*/ 1485900 w 1876425"/>
                <a:gd name="connsiteY48" fmla="*/ 28575 h 466725"/>
                <a:gd name="connsiteX49" fmla="*/ 1421606 w 1876425"/>
                <a:gd name="connsiteY49" fmla="*/ 61913 h 466725"/>
                <a:gd name="connsiteX50" fmla="*/ 1397794 w 1876425"/>
                <a:gd name="connsiteY50" fmla="*/ 69056 h 466725"/>
                <a:gd name="connsiteX51" fmla="*/ 1240631 w 1876425"/>
                <a:gd name="connsiteY51" fmla="*/ 95250 h 466725"/>
                <a:gd name="connsiteX52" fmla="*/ 1109663 w 1876425"/>
                <a:gd name="connsiteY52" fmla="*/ 116681 h 466725"/>
                <a:gd name="connsiteX53" fmla="*/ 921544 w 1876425"/>
                <a:gd name="connsiteY53" fmla="*/ 157163 h 466725"/>
                <a:gd name="connsiteX54" fmla="*/ 823913 w 1876425"/>
                <a:gd name="connsiteY54" fmla="*/ 1738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6425" h="466725">
                  <a:moveTo>
                    <a:pt x="823913" y="173831"/>
                  </a:moveTo>
                  <a:lnTo>
                    <a:pt x="650081" y="197644"/>
                  </a:lnTo>
                  <a:lnTo>
                    <a:pt x="500063" y="216694"/>
                  </a:lnTo>
                  <a:lnTo>
                    <a:pt x="373856" y="223838"/>
                  </a:lnTo>
                  <a:lnTo>
                    <a:pt x="354806" y="226219"/>
                  </a:lnTo>
                  <a:lnTo>
                    <a:pt x="307181" y="226219"/>
                  </a:lnTo>
                  <a:lnTo>
                    <a:pt x="261938" y="216694"/>
                  </a:lnTo>
                  <a:lnTo>
                    <a:pt x="221456" y="202406"/>
                  </a:lnTo>
                  <a:lnTo>
                    <a:pt x="180975" y="183356"/>
                  </a:lnTo>
                  <a:lnTo>
                    <a:pt x="142875" y="161925"/>
                  </a:lnTo>
                  <a:lnTo>
                    <a:pt x="102394" y="133350"/>
                  </a:lnTo>
                  <a:lnTo>
                    <a:pt x="80963" y="116681"/>
                  </a:lnTo>
                  <a:lnTo>
                    <a:pt x="59531" y="109538"/>
                  </a:lnTo>
                  <a:lnTo>
                    <a:pt x="26194" y="107156"/>
                  </a:lnTo>
                  <a:lnTo>
                    <a:pt x="9525" y="109538"/>
                  </a:lnTo>
                  <a:lnTo>
                    <a:pt x="4763" y="116681"/>
                  </a:lnTo>
                  <a:lnTo>
                    <a:pt x="0" y="133350"/>
                  </a:lnTo>
                  <a:lnTo>
                    <a:pt x="9525" y="161925"/>
                  </a:lnTo>
                  <a:lnTo>
                    <a:pt x="57150" y="216694"/>
                  </a:lnTo>
                  <a:lnTo>
                    <a:pt x="140494" y="292894"/>
                  </a:lnTo>
                  <a:lnTo>
                    <a:pt x="228600" y="359569"/>
                  </a:lnTo>
                  <a:lnTo>
                    <a:pt x="309563" y="411956"/>
                  </a:lnTo>
                  <a:lnTo>
                    <a:pt x="414338" y="464344"/>
                  </a:lnTo>
                  <a:lnTo>
                    <a:pt x="426244" y="466725"/>
                  </a:lnTo>
                  <a:lnTo>
                    <a:pt x="471488" y="454819"/>
                  </a:lnTo>
                  <a:lnTo>
                    <a:pt x="557213" y="431006"/>
                  </a:lnTo>
                  <a:lnTo>
                    <a:pt x="666750" y="404813"/>
                  </a:lnTo>
                  <a:lnTo>
                    <a:pt x="785813" y="378619"/>
                  </a:lnTo>
                  <a:lnTo>
                    <a:pt x="945356" y="354806"/>
                  </a:lnTo>
                  <a:lnTo>
                    <a:pt x="1154906" y="309563"/>
                  </a:lnTo>
                  <a:lnTo>
                    <a:pt x="1402556" y="269081"/>
                  </a:lnTo>
                  <a:lnTo>
                    <a:pt x="1621631" y="238125"/>
                  </a:lnTo>
                  <a:lnTo>
                    <a:pt x="1752600" y="221456"/>
                  </a:lnTo>
                  <a:lnTo>
                    <a:pt x="1807369" y="209550"/>
                  </a:lnTo>
                  <a:lnTo>
                    <a:pt x="1845469" y="195263"/>
                  </a:lnTo>
                  <a:lnTo>
                    <a:pt x="1869281" y="178594"/>
                  </a:lnTo>
                  <a:lnTo>
                    <a:pt x="1876425" y="161925"/>
                  </a:lnTo>
                  <a:lnTo>
                    <a:pt x="1876425" y="152400"/>
                  </a:lnTo>
                  <a:lnTo>
                    <a:pt x="1871663" y="138113"/>
                  </a:lnTo>
                  <a:lnTo>
                    <a:pt x="1859756" y="121444"/>
                  </a:lnTo>
                  <a:lnTo>
                    <a:pt x="1831181" y="100013"/>
                  </a:lnTo>
                  <a:lnTo>
                    <a:pt x="1816894" y="90488"/>
                  </a:lnTo>
                  <a:lnTo>
                    <a:pt x="1785938" y="66675"/>
                  </a:lnTo>
                  <a:lnTo>
                    <a:pt x="1754981" y="47625"/>
                  </a:lnTo>
                  <a:lnTo>
                    <a:pt x="1702594" y="28575"/>
                  </a:lnTo>
                  <a:lnTo>
                    <a:pt x="1609725" y="7144"/>
                  </a:lnTo>
                  <a:lnTo>
                    <a:pt x="1571625" y="0"/>
                  </a:lnTo>
                  <a:lnTo>
                    <a:pt x="1543050" y="7144"/>
                  </a:lnTo>
                  <a:lnTo>
                    <a:pt x="1485900" y="28575"/>
                  </a:lnTo>
                  <a:lnTo>
                    <a:pt x="1421606" y="61913"/>
                  </a:lnTo>
                  <a:lnTo>
                    <a:pt x="1397794" y="69056"/>
                  </a:lnTo>
                  <a:lnTo>
                    <a:pt x="1240631" y="95250"/>
                  </a:lnTo>
                  <a:lnTo>
                    <a:pt x="1109663" y="116681"/>
                  </a:lnTo>
                  <a:lnTo>
                    <a:pt x="921544" y="157163"/>
                  </a:lnTo>
                  <a:lnTo>
                    <a:pt x="823913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3">
              <a:extLst>
                <a:ext uri="{FF2B5EF4-FFF2-40B4-BE49-F238E27FC236}">
                  <a16:creationId xmlns:a16="http://schemas.microsoft.com/office/drawing/2014/main" id="{E886BB82-905E-4513-8432-4B742FF4297B}"/>
                </a:ext>
              </a:extLst>
            </p:cNvPr>
            <p:cNvSpPr/>
            <p:nvPr/>
          </p:nvSpPr>
          <p:spPr>
            <a:xfrm>
              <a:off x="3790950" y="3381375"/>
              <a:ext cx="574675" cy="598488"/>
            </a:xfrm>
            <a:custGeom>
              <a:avLst/>
              <a:gdLst>
                <a:gd name="connsiteX0" fmla="*/ 235744 w 573881"/>
                <a:gd name="connsiteY0" fmla="*/ 319088 h 597694"/>
                <a:gd name="connsiteX1" fmla="*/ 235744 w 573881"/>
                <a:gd name="connsiteY1" fmla="*/ 597694 h 597694"/>
                <a:gd name="connsiteX2" fmla="*/ 502444 w 573881"/>
                <a:gd name="connsiteY2" fmla="*/ 550069 h 597694"/>
                <a:gd name="connsiteX3" fmla="*/ 502444 w 573881"/>
                <a:gd name="connsiteY3" fmla="*/ 397669 h 597694"/>
                <a:gd name="connsiteX4" fmla="*/ 502444 w 573881"/>
                <a:gd name="connsiteY4" fmla="*/ 304800 h 597694"/>
                <a:gd name="connsiteX5" fmla="*/ 504825 w 573881"/>
                <a:gd name="connsiteY5" fmla="*/ 288131 h 597694"/>
                <a:gd name="connsiteX6" fmla="*/ 516731 w 573881"/>
                <a:gd name="connsiteY6" fmla="*/ 261938 h 597694"/>
                <a:gd name="connsiteX7" fmla="*/ 531019 w 573881"/>
                <a:gd name="connsiteY7" fmla="*/ 242888 h 597694"/>
                <a:gd name="connsiteX8" fmla="*/ 552450 w 573881"/>
                <a:gd name="connsiteY8" fmla="*/ 223838 h 597694"/>
                <a:gd name="connsiteX9" fmla="*/ 564356 w 573881"/>
                <a:gd name="connsiteY9" fmla="*/ 209550 h 597694"/>
                <a:gd name="connsiteX10" fmla="*/ 571500 w 573881"/>
                <a:gd name="connsiteY10" fmla="*/ 190500 h 597694"/>
                <a:gd name="connsiteX11" fmla="*/ 573881 w 573881"/>
                <a:gd name="connsiteY11" fmla="*/ 171450 h 597694"/>
                <a:gd name="connsiteX12" fmla="*/ 571500 w 573881"/>
                <a:gd name="connsiteY12" fmla="*/ 152400 h 597694"/>
                <a:gd name="connsiteX13" fmla="*/ 564356 w 573881"/>
                <a:gd name="connsiteY13" fmla="*/ 138113 h 597694"/>
                <a:gd name="connsiteX14" fmla="*/ 547688 w 573881"/>
                <a:gd name="connsiteY14" fmla="*/ 116681 h 597694"/>
                <a:gd name="connsiteX15" fmla="*/ 507206 w 573881"/>
                <a:gd name="connsiteY15" fmla="*/ 88106 h 597694"/>
                <a:gd name="connsiteX16" fmla="*/ 433388 w 573881"/>
                <a:gd name="connsiteY16" fmla="*/ 52388 h 597694"/>
                <a:gd name="connsiteX17" fmla="*/ 397669 w 573881"/>
                <a:gd name="connsiteY17" fmla="*/ 40481 h 597694"/>
                <a:gd name="connsiteX18" fmla="*/ 350044 w 573881"/>
                <a:gd name="connsiteY18" fmla="*/ 26194 h 597694"/>
                <a:gd name="connsiteX19" fmla="*/ 257175 w 573881"/>
                <a:gd name="connsiteY19" fmla="*/ 9525 h 597694"/>
                <a:gd name="connsiteX20" fmla="*/ 145256 w 573881"/>
                <a:gd name="connsiteY20" fmla="*/ 2381 h 597694"/>
                <a:gd name="connsiteX21" fmla="*/ 50006 w 573881"/>
                <a:gd name="connsiteY21" fmla="*/ 0 h 597694"/>
                <a:gd name="connsiteX22" fmla="*/ 26194 w 573881"/>
                <a:gd name="connsiteY22" fmla="*/ 2381 h 597694"/>
                <a:gd name="connsiteX23" fmla="*/ 14288 w 573881"/>
                <a:gd name="connsiteY23" fmla="*/ 9525 h 597694"/>
                <a:gd name="connsiteX24" fmla="*/ 4763 w 573881"/>
                <a:gd name="connsiteY24" fmla="*/ 16669 h 597694"/>
                <a:gd name="connsiteX25" fmla="*/ 0 w 573881"/>
                <a:gd name="connsiteY25" fmla="*/ 30956 h 597694"/>
                <a:gd name="connsiteX26" fmla="*/ 7144 w 573881"/>
                <a:gd name="connsiteY26" fmla="*/ 45244 h 597694"/>
                <a:gd name="connsiteX27" fmla="*/ 23813 w 573881"/>
                <a:gd name="connsiteY27" fmla="*/ 61913 h 597694"/>
                <a:gd name="connsiteX28" fmla="*/ 66675 w 573881"/>
                <a:gd name="connsiteY28" fmla="*/ 80963 h 597694"/>
                <a:gd name="connsiteX29" fmla="*/ 114300 w 573881"/>
                <a:gd name="connsiteY29" fmla="*/ 104775 h 597694"/>
                <a:gd name="connsiteX30" fmla="*/ 152400 w 573881"/>
                <a:gd name="connsiteY30" fmla="*/ 130969 h 597694"/>
                <a:gd name="connsiteX31" fmla="*/ 183356 w 573881"/>
                <a:gd name="connsiteY31" fmla="*/ 152400 h 597694"/>
                <a:gd name="connsiteX32" fmla="*/ 211931 w 573881"/>
                <a:gd name="connsiteY32" fmla="*/ 183356 h 597694"/>
                <a:gd name="connsiteX33" fmla="*/ 226219 w 573881"/>
                <a:gd name="connsiteY33" fmla="*/ 209550 h 597694"/>
                <a:gd name="connsiteX34" fmla="*/ 233363 w 573881"/>
                <a:gd name="connsiteY34" fmla="*/ 238125 h 597694"/>
                <a:gd name="connsiteX35" fmla="*/ 235744 w 573881"/>
                <a:gd name="connsiteY35" fmla="*/ 3190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597694">
                  <a:moveTo>
                    <a:pt x="235744" y="319088"/>
                  </a:moveTo>
                  <a:lnTo>
                    <a:pt x="235744" y="597694"/>
                  </a:lnTo>
                  <a:lnTo>
                    <a:pt x="502444" y="550069"/>
                  </a:lnTo>
                  <a:lnTo>
                    <a:pt x="502444" y="397669"/>
                  </a:lnTo>
                  <a:lnTo>
                    <a:pt x="502444" y="304800"/>
                  </a:lnTo>
                  <a:lnTo>
                    <a:pt x="504825" y="288131"/>
                  </a:lnTo>
                  <a:lnTo>
                    <a:pt x="516731" y="261938"/>
                  </a:lnTo>
                  <a:lnTo>
                    <a:pt x="531019" y="242888"/>
                  </a:lnTo>
                  <a:lnTo>
                    <a:pt x="552450" y="223838"/>
                  </a:lnTo>
                  <a:lnTo>
                    <a:pt x="564356" y="209550"/>
                  </a:lnTo>
                  <a:lnTo>
                    <a:pt x="571500" y="190500"/>
                  </a:lnTo>
                  <a:lnTo>
                    <a:pt x="573881" y="171450"/>
                  </a:lnTo>
                  <a:lnTo>
                    <a:pt x="571500" y="152400"/>
                  </a:lnTo>
                  <a:lnTo>
                    <a:pt x="564356" y="138113"/>
                  </a:lnTo>
                  <a:lnTo>
                    <a:pt x="547688" y="116681"/>
                  </a:lnTo>
                  <a:lnTo>
                    <a:pt x="507206" y="88106"/>
                  </a:lnTo>
                  <a:lnTo>
                    <a:pt x="433388" y="52388"/>
                  </a:lnTo>
                  <a:lnTo>
                    <a:pt x="397669" y="40481"/>
                  </a:lnTo>
                  <a:lnTo>
                    <a:pt x="350044" y="26194"/>
                  </a:lnTo>
                  <a:lnTo>
                    <a:pt x="257175" y="9525"/>
                  </a:lnTo>
                  <a:lnTo>
                    <a:pt x="145256" y="2381"/>
                  </a:lnTo>
                  <a:lnTo>
                    <a:pt x="50006" y="0"/>
                  </a:lnTo>
                  <a:lnTo>
                    <a:pt x="26194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30956"/>
                  </a:lnTo>
                  <a:lnTo>
                    <a:pt x="7144" y="45244"/>
                  </a:lnTo>
                  <a:lnTo>
                    <a:pt x="23813" y="61913"/>
                  </a:lnTo>
                  <a:lnTo>
                    <a:pt x="66675" y="80963"/>
                  </a:lnTo>
                  <a:lnTo>
                    <a:pt x="114300" y="104775"/>
                  </a:lnTo>
                  <a:lnTo>
                    <a:pt x="152400" y="130969"/>
                  </a:lnTo>
                  <a:lnTo>
                    <a:pt x="183356" y="152400"/>
                  </a:lnTo>
                  <a:lnTo>
                    <a:pt x="211931" y="183356"/>
                  </a:lnTo>
                  <a:lnTo>
                    <a:pt x="226219" y="209550"/>
                  </a:lnTo>
                  <a:lnTo>
                    <a:pt x="233363" y="238125"/>
                  </a:lnTo>
                  <a:cubicBezTo>
                    <a:pt x="234157" y="265113"/>
                    <a:pt x="234950" y="292100"/>
                    <a:pt x="235744" y="319088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0">
              <a:extLst>
                <a:ext uri="{FF2B5EF4-FFF2-40B4-BE49-F238E27FC236}">
                  <a16:creationId xmlns:a16="http://schemas.microsoft.com/office/drawing/2014/main" id="{BBE1FC6E-DBEB-42BE-827D-E17073A5C8CE}"/>
                </a:ext>
              </a:extLst>
            </p:cNvPr>
            <p:cNvSpPr/>
            <p:nvPr/>
          </p:nvSpPr>
          <p:spPr>
            <a:xfrm>
              <a:off x="5751513" y="1792288"/>
              <a:ext cx="885825" cy="693737"/>
            </a:xfrm>
            <a:custGeom>
              <a:avLst/>
              <a:gdLst>
                <a:gd name="connsiteX0" fmla="*/ 345281 w 885825"/>
                <a:gd name="connsiteY0" fmla="*/ 307182 h 692944"/>
                <a:gd name="connsiteX1" fmla="*/ 261937 w 885825"/>
                <a:gd name="connsiteY1" fmla="*/ 238125 h 692944"/>
                <a:gd name="connsiteX2" fmla="*/ 169069 w 885825"/>
                <a:gd name="connsiteY2" fmla="*/ 166688 h 692944"/>
                <a:gd name="connsiteX3" fmla="*/ 69056 w 885825"/>
                <a:gd name="connsiteY3" fmla="*/ 88107 h 692944"/>
                <a:gd name="connsiteX4" fmla="*/ 28575 w 885825"/>
                <a:gd name="connsiteY4" fmla="*/ 57150 h 692944"/>
                <a:gd name="connsiteX5" fmla="*/ 16669 w 885825"/>
                <a:gd name="connsiteY5" fmla="*/ 45244 h 692944"/>
                <a:gd name="connsiteX6" fmla="*/ 7144 w 885825"/>
                <a:gd name="connsiteY6" fmla="*/ 35719 h 692944"/>
                <a:gd name="connsiteX7" fmla="*/ 0 w 885825"/>
                <a:gd name="connsiteY7" fmla="*/ 21432 h 692944"/>
                <a:gd name="connsiteX8" fmla="*/ 2381 w 885825"/>
                <a:gd name="connsiteY8" fmla="*/ 11907 h 692944"/>
                <a:gd name="connsiteX9" fmla="*/ 11906 w 885825"/>
                <a:gd name="connsiteY9" fmla="*/ 0 h 692944"/>
                <a:gd name="connsiteX10" fmla="*/ 30956 w 885825"/>
                <a:gd name="connsiteY10" fmla="*/ 0 h 692944"/>
                <a:gd name="connsiteX11" fmla="*/ 80962 w 885825"/>
                <a:gd name="connsiteY11" fmla="*/ 11907 h 692944"/>
                <a:gd name="connsiteX12" fmla="*/ 242887 w 885825"/>
                <a:gd name="connsiteY12" fmla="*/ 61913 h 692944"/>
                <a:gd name="connsiteX13" fmla="*/ 388144 w 885825"/>
                <a:gd name="connsiteY13" fmla="*/ 109538 h 692944"/>
                <a:gd name="connsiteX14" fmla="*/ 559594 w 885825"/>
                <a:gd name="connsiteY14" fmla="*/ 164307 h 692944"/>
                <a:gd name="connsiteX15" fmla="*/ 621506 w 885825"/>
                <a:gd name="connsiteY15" fmla="*/ 183357 h 692944"/>
                <a:gd name="connsiteX16" fmla="*/ 640556 w 885825"/>
                <a:gd name="connsiteY16" fmla="*/ 195263 h 692944"/>
                <a:gd name="connsiteX17" fmla="*/ 688181 w 885825"/>
                <a:gd name="connsiteY17" fmla="*/ 233363 h 692944"/>
                <a:gd name="connsiteX18" fmla="*/ 733425 w 885825"/>
                <a:gd name="connsiteY18" fmla="*/ 280988 h 692944"/>
                <a:gd name="connsiteX19" fmla="*/ 766762 w 885825"/>
                <a:gd name="connsiteY19" fmla="*/ 319088 h 692944"/>
                <a:gd name="connsiteX20" fmla="*/ 800100 w 885825"/>
                <a:gd name="connsiteY20" fmla="*/ 369094 h 692944"/>
                <a:gd name="connsiteX21" fmla="*/ 826294 w 885825"/>
                <a:gd name="connsiteY21" fmla="*/ 419100 h 692944"/>
                <a:gd name="connsiteX22" fmla="*/ 847725 w 885825"/>
                <a:gd name="connsiteY22" fmla="*/ 464344 h 692944"/>
                <a:gd name="connsiteX23" fmla="*/ 869156 w 885825"/>
                <a:gd name="connsiteY23" fmla="*/ 526257 h 692944"/>
                <a:gd name="connsiteX24" fmla="*/ 883444 w 885825"/>
                <a:gd name="connsiteY24" fmla="*/ 571500 h 692944"/>
                <a:gd name="connsiteX25" fmla="*/ 885825 w 885825"/>
                <a:gd name="connsiteY25" fmla="*/ 597694 h 692944"/>
                <a:gd name="connsiteX26" fmla="*/ 871537 w 885825"/>
                <a:gd name="connsiteY26" fmla="*/ 635794 h 692944"/>
                <a:gd name="connsiteX27" fmla="*/ 850106 w 885825"/>
                <a:gd name="connsiteY27" fmla="*/ 669132 h 692944"/>
                <a:gd name="connsiteX28" fmla="*/ 821531 w 885825"/>
                <a:gd name="connsiteY28" fmla="*/ 688182 h 692944"/>
                <a:gd name="connsiteX29" fmla="*/ 795337 w 885825"/>
                <a:gd name="connsiteY29" fmla="*/ 692944 h 692944"/>
                <a:gd name="connsiteX30" fmla="*/ 778669 w 885825"/>
                <a:gd name="connsiteY30" fmla="*/ 692944 h 692944"/>
                <a:gd name="connsiteX31" fmla="*/ 745331 w 885825"/>
                <a:gd name="connsiteY31" fmla="*/ 666750 h 692944"/>
                <a:gd name="connsiteX32" fmla="*/ 661987 w 885825"/>
                <a:gd name="connsiteY32" fmla="*/ 588169 h 692944"/>
                <a:gd name="connsiteX33" fmla="*/ 550069 w 885825"/>
                <a:gd name="connsiteY33" fmla="*/ 485775 h 692944"/>
                <a:gd name="connsiteX34" fmla="*/ 454819 w 885825"/>
                <a:gd name="connsiteY34" fmla="*/ 400050 h 692944"/>
                <a:gd name="connsiteX35" fmla="*/ 345281 w 885825"/>
                <a:gd name="connsiteY35" fmla="*/ 30718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5825" h="692944">
                  <a:moveTo>
                    <a:pt x="345281" y="307182"/>
                  </a:moveTo>
                  <a:lnTo>
                    <a:pt x="261937" y="238125"/>
                  </a:lnTo>
                  <a:lnTo>
                    <a:pt x="169069" y="166688"/>
                  </a:lnTo>
                  <a:lnTo>
                    <a:pt x="69056" y="88107"/>
                  </a:lnTo>
                  <a:lnTo>
                    <a:pt x="28575" y="57150"/>
                  </a:lnTo>
                  <a:lnTo>
                    <a:pt x="16669" y="45244"/>
                  </a:lnTo>
                  <a:lnTo>
                    <a:pt x="7144" y="35719"/>
                  </a:lnTo>
                  <a:lnTo>
                    <a:pt x="0" y="21432"/>
                  </a:lnTo>
                  <a:lnTo>
                    <a:pt x="2381" y="11907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80962" y="11907"/>
                  </a:lnTo>
                  <a:lnTo>
                    <a:pt x="242887" y="61913"/>
                  </a:lnTo>
                  <a:lnTo>
                    <a:pt x="388144" y="109538"/>
                  </a:lnTo>
                  <a:lnTo>
                    <a:pt x="559594" y="164307"/>
                  </a:lnTo>
                  <a:lnTo>
                    <a:pt x="621506" y="183357"/>
                  </a:lnTo>
                  <a:lnTo>
                    <a:pt x="640556" y="195263"/>
                  </a:lnTo>
                  <a:lnTo>
                    <a:pt x="688181" y="233363"/>
                  </a:lnTo>
                  <a:lnTo>
                    <a:pt x="733425" y="280988"/>
                  </a:lnTo>
                  <a:lnTo>
                    <a:pt x="766762" y="319088"/>
                  </a:lnTo>
                  <a:lnTo>
                    <a:pt x="800100" y="369094"/>
                  </a:lnTo>
                  <a:lnTo>
                    <a:pt x="826294" y="419100"/>
                  </a:lnTo>
                  <a:lnTo>
                    <a:pt x="847725" y="464344"/>
                  </a:lnTo>
                  <a:lnTo>
                    <a:pt x="869156" y="526257"/>
                  </a:lnTo>
                  <a:lnTo>
                    <a:pt x="883444" y="571500"/>
                  </a:lnTo>
                  <a:lnTo>
                    <a:pt x="885825" y="597694"/>
                  </a:lnTo>
                  <a:lnTo>
                    <a:pt x="871537" y="635794"/>
                  </a:lnTo>
                  <a:lnTo>
                    <a:pt x="850106" y="669132"/>
                  </a:lnTo>
                  <a:lnTo>
                    <a:pt x="821531" y="688182"/>
                  </a:lnTo>
                  <a:lnTo>
                    <a:pt x="795337" y="692944"/>
                  </a:lnTo>
                  <a:lnTo>
                    <a:pt x="778669" y="692944"/>
                  </a:lnTo>
                  <a:lnTo>
                    <a:pt x="745331" y="666750"/>
                  </a:lnTo>
                  <a:lnTo>
                    <a:pt x="661987" y="588169"/>
                  </a:lnTo>
                  <a:lnTo>
                    <a:pt x="550069" y="485775"/>
                  </a:lnTo>
                  <a:lnTo>
                    <a:pt x="454819" y="400050"/>
                  </a:lnTo>
                  <a:lnTo>
                    <a:pt x="345281" y="3071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1">
              <a:extLst>
                <a:ext uri="{FF2B5EF4-FFF2-40B4-BE49-F238E27FC236}">
                  <a16:creationId xmlns:a16="http://schemas.microsoft.com/office/drawing/2014/main" id="{31E332AC-FEC2-4A42-BCF7-88E2827E0E75}"/>
                </a:ext>
              </a:extLst>
            </p:cNvPr>
            <p:cNvSpPr/>
            <p:nvPr/>
          </p:nvSpPr>
          <p:spPr>
            <a:xfrm>
              <a:off x="3876675" y="1639888"/>
              <a:ext cx="576262" cy="1463675"/>
            </a:xfrm>
            <a:custGeom>
              <a:avLst/>
              <a:gdLst>
                <a:gd name="connsiteX0" fmla="*/ 261938 w 576263"/>
                <a:gd name="connsiteY0" fmla="*/ 1140619 h 1462088"/>
                <a:gd name="connsiteX1" fmla="*/ 259556 w 576263"/>
                <a:gd name="connsiteY1" fmla="*/ 852488 h 1462088"/>
                <a:gd name="connsiteX2" fmla="*/ 261938 w 576263"/>
                <a:gd name="connsiteY2" fmla="*/ 678657 h 1462088"/>
                <a:gd name="connsiteX3" fmla="*/ 252413 w 576263"/>
                <a:gd name="connsiteY3" fmla="*/ 550069 h 1462088"/>
                <a:gd name="connsiteX4" fmla="*/ 240506 w 576263"/>
                <a:gd name="connsiteY4" fmla="*/ 381000 h 1462088"/>
                <a:gd name="connsiteX5" fmla="*/ 235744 w 576263"/>
                <a:gd name="connsiteY5" fmla="*/ 319088 h 1462088"/>
                <a:gd name="connsiteX6" fmla="*/ 230981 w 576263"/>
                <a:gd name="connsiteY6" fmla="*/ 295275 h 1462088"/>
                <a:gd name="connsiteX7" fmla="*/ 219075 w 576263"/>
                <a:gd name="connsiteY7" fmla="*/ 261938 h 1462088"/>
                <a:gd name="connsiteX8" fmla="*/ 204788 w 576263"/>
                <a:gd name="connsiteY8" fmla="*/ 238125 h 1462088"/>
                <a:gd name="connsiteX9" fmla="*/ 169069 w 576263"/>
                <a:gd name="connsiteY9" fmla="*/ 192882 h 1462088"/>
                <a:gd name="connsiteX10" fmla="*/ 135731 w 576263"/>
                <a:gd name="connsiteY10" fmla="*/ 159544 h 1462088"/>
                <a:gd name="connsiteX11" fmla="*/ 104775 w 576263"/>
                <a:gd name="connsiteY11" fmla="*/ 130969 h 1462088"/>
                <a:gd name="connsiteX12" fmla="*/ 54769 w 576263"/>
                <a:gd name="connsiteY12" fmla="*/ 92869 h 1462088"/>
                <a:gd name="connsiteX13" fmla="*/ 30956 w 576263"/>
                <a:gd name="connsiteY13" fmla="*/ 76200 h 1462088"/>
                <a:gd name="connsiteX14" fmla="*/ 16669 w 576263"/>
                <a:gd name="connsiteY14" fmla="*/ 66675 h 1462088"/>
                <a:gd name="connsiteX15" fmla="*/ 9525 w 576263"/>
                <a:gd name="connsiteY15" fmla="*/ 59532 h 1462088"/>
                <a:gd name="connsiteX16" fmla="*/ 2381 w 576263"/>
                <a:gd name="connsiteY16" fmla="*/ 50007 h 1462088"/>
                <a:gd name="connsiteX17" fmla="*/ 0 w 576263"/>
                <a:gd name="connsiteY17" fmla="*/ 30957 h 1462088"/>
                <a:gd name="connsiteX18" fmla="*/ 2381 w 576263"/>
                <a:gd name="connsiteY18" fmla="*/ 14288 h 1462088"/>
                <a:gd name="connsiteX19" fmla="*/ 11906 w 576263"/>
                <a:gd name="connsiteY19" fmla="*/ 7144 h 1462088"/>
                <a:gd name="connsiteX20" fmla="*/ 38100 w 576263"/>
                <a:gd name="connsiteY20" fmla="*/ 0 h 1462088"/>
                <a:gd name="connsiteX21" fmla="*/ 54769 w 576263"/>
                <a:gd name="connsiteY21" fmla="*/ 0 h 1462088"/>
                <a:gd name="connsiteX22" fmla="*/ 104775 w 576263"/>
                <a:gd name="connsiteY22" fmla="*/ 9525 h 1462088"/>
                <a:gd name="connsiteX23" fmla="*/ 247650 w 576263"/>
                <a:gd name="connsiteY23" fmla="*/ 52388 h 1462088"/>
                <a:gd name="connsiteX24" fmla="*/ 383381 w 576263"/>
                <a:gd name="connsiteY24" fmla="*/ 102394 h 1462088"/>
                <a:gd name="connsiteX25" fmla="*/ 485775 w 576263"/>
                <a:gd name="connsiteY25" fmla="*/ 145257 h 1462088"/>
                <a:gd name="connsiteX26" fmla="*/ 521494 w 576263"/>
                <a:gd name="connsiteY26" fmla="*/ 161925 h 1462088"/>
                <a:gd name="connsiteX27" fmla="*/ 550069 w 576263"/>
                <a:gd name="connsiteY27" fmla="*/ 180975 h 1462088"/>
                <a:gd name="connsiteX28" fmla="*/ 564356 w 576263"/>
                <a:gd name="connsiteY28" fmla="*/ 200025 h 1462088"/>
                <a:gd name="connsiteX29" fmla="*/ 571500 w 576263"/>
                <a:gd name="connsiteY29" fmla="*/ 209550 h 1462088"/>
                <a:gd name="connsiteX30" fmla="*/ 576263 w 576263"/>
                <a:gd name="connsiteY30" fmla="*/ 228600 h 1462088"/>
                <a:gd name="connsiteX31" fmla="*/ 576263 w 576263"/>
                <a:gd name="connsiteY31" fmla="*/ 247650 h 1462088"/>
                <a:gd name="connsiteX32" fmla="*/ 564356 w 576263"/>
                <a:gd name="connsiteY32" fmla="*/ 269082 h 1462088"/>
                <a:gd name="connsiteX33" fmla="*/ 547688 w 576263"/>
                <a:gd name="connsiteY33" fmla="*/ 290513 h 1462088"/>
                <a:gd name="connsiteX34" fmla="*/ 531019 w 576263"/>
                <a:gd name="connsiteY34" fmla="*/ 314325 h 1462088"/>
                <a:gd name="connsiteX35" fmla="*/ 519113 w 576263"/>
                <a:gd name="connsiteY35" fmla="*/ 338138 h 1462088"/>
                <a:gd name="connsiteX36" fmla="*/ 509588 w 576263"/>
                <a:gd name="connsiteY36" fmla="*/ 366713 h 1462088"/>
                <a:gd name="connsiteX37" fmla="*/ 502444 w 576263"/>
                <a:gd name="connsiteY37" fmla="*/ 438150 h 1462088"/>
                <a:gd name="connsiteX38" fmla="*/ 483394 w 576263"/>
                <a:gd name="connsiteY38" fmla="*/ 640557 h 1462088"/>
                <a:gd name="connsiteX39" fmla="*/ 485775 w 576263"/>
                <a:gd name="connsiteY39" fmla="*/ 1428750 h 1462088"/>
                <a:gd name="connsiteX40" fmla="*/ 257175 w 576263"/>
                <a:gd name="connsiteY40" fmla="*/ 1462088 h 1462088"/>
                <a:gd name="connsiteX41" fmla="*/ 261938 w 576263"/>
                <a:gd name="connsiteY41" fmla="*/ 114061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3" h="1462088">
                  <a:moveTo>
                    <a:pt x="261938" y="1140619"/>
                  </a:moveTo>
                  <a:lnTo>
                    <a:pt x="259556" y="852488"/>
                  </a:lnTo>
                  <a:lnTo>
                    <a:pt x="261938" y="678657"/>
                  </a:lnTo>
                  <a:lnTo>
                    <a:pt x="252413" y="550069"/>
                  </a:lnTo>
                  <a:lnTo>
                    <a:pt x="240506" y="381000"/>
                  </a:lnTo>
                  <a:lnTo>
                    <a:pt x="235744" y="319088"/>
                  </a:lnTo>
                  <a:lnTo>
                    <a:pt x="230981" y="295275"/>
                  </a:lnTo>
                  <a:lnTo>
                    <a:pt x="219075" y="261938"/>
                  </a:lnTo>
                  <a:lnTo>
                    <a:pt x="204788" y="238125"/>
                  </a:lnTo>
                  <a:lnTo>
                    <a:pt x="169069" y="192882"/>
                  </a:lnTo>
                  <a:lnTo>
                    <a:pt x="135731" y="159544"/>
                  </a:lnTo>
                  <a:lnTo>
                    <a:pt x="104775" y="130969"/>
                  </a:lnTo>
                  <a:lnTo>
                    <a:pt x="54769" y="92869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9525" y="59532"/>
                  </a:lnTo>
                  <a:lnTo>
                    <a:pt x="2381" y="50007"/>
                  </a:lnTo>
                  <a:lnTo>
                    <a:pt x="0" y="30957"/>
                  </a:lnTo>
                  <a:lnTo>
                    <a:pt x="2381" y="14288"/>
                  </a:lnTo>
                  <a:lnTo>
                    <a:pt x="11906" y="7144"/>
                  </a:lnTo>
                  <a:lnTo>
                    <a:pt x="38100" y="0"/>
                  </a:lnTo>
                  <a:lnTo>
                    <a:pt x="54769" y="0"/>
                  </a:lnTo>
                  <a:lnTo>
                    <a:pt x="104775" y="9525"/>
                  </a:lnTo>
                  <a:lnTo>
                    <a:pt x="247650" y="52388"/>
                  </a:lnTo>
                  <a:lnTo>
                    <a:pt x="383381" y="102394"/>
                  </a:lnTo>
                  <a:lnTo>
                    <a:pt x="485775" y="145257"/>
                  </a:lnTo>
                  <a:lnTo>
                    <a:pt x="521494" y="161925"/>
                  </a:lnTo>
                  <a:lnTo>
                    <a:pt x="550069" y="180975"/>
                  </a:lnTo>
                  <a:lnTo>
                    <a:pt x="564356" y="200025"/>
                  </a:lnTo>
                  <a:lnTo>
                    <a:pt x="571500" y="209550"/>
                  </a:lnTo>
                  <a:lnTo>
                    <a:pt x="576263" y="228600"/>
                  </a:lnTo>
                  <a:lnTo>
                    <a:pt x="576263" y="247650"/>
                  </a:lnTo>
                  <a:lnTo>
                    <a:pt x="564356" y="269082"/>
                  </a:lnTo>
                  <a:lnTo>
                    <a:pt x="547688" y="290513"/>
                  </a:lnTo>
                  <a:lnTo>
                    <a:pt x="531019" y="314325"/>
                  </a:lnTo>
                  <a:lnTo>
                    <a:pt x="519113" y="338138"/>
                  </a:lnTo>
                  <a:lnTo>
                    <a:pt x="509588" y="366713"/>
                  </a:lnTo>
                  <a:lnTo>
                    <a:pt x="502444" y="438150"/>
                  </a:lnTo>
                  <a:lnTo>
                    <a:pt x="483394" y="640557"/>
                  </a:lnTo>
                  <a:cubicBezTo>
                    <a:pt x="484188" y="903288"/>
                    <a:pt x="484981" y="1166019"/>
                    <a:pt x="485775" y="1428750"/>
                  </a:cubicBezTo>
                  <a:lnTo>
                    <a:pt x="257175" y="1462088"/>
                  </a:lnTo>
                  <a:cubicBezTo>
                    <a:pt x="258763" y="1354932"/>
                    <a:pt x="260350" y="1247775"/>
                    <a:pt x="261938" y="114061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2">
              <a:extLst>
                <a:ext uri="{FF2B5EF4-FFF2-40B4-BE49-F238E27FC236}">
                  <a16:creationId xmlns:a16="http://schemas.microsoft.com/office/drawing/2014/main" id="{51AFDD4B-87BB-4406-B2E3-39447BCD389C}"/>
                </a:ext>
              </a:extLst>
            </p:cNvPr>
            <p:cNvSpPr/>
            <p:nvPr/>
          </p:nvSpPr>
          <p:spPr>
            <a:xfrm>
              <a:off x="2657475" y="2620963"/>
              <a:ext cx="4557713" cy="827087"/>
            </a:xfrm>
            <a:custGeom>
              <a:avLst/>
              <a:gdLst>
                <a:gd name="connsiteX0" fmla="*/ 2132381 w 4557370"/>
                <a:gd name="connsiteY0" fmla="*/ 453542 h 826618"/>
                <a:gd name="connsiteX1" fmla="*/ 1847088 w 4557370"/>
                <a:gd name="connsiteY1" fmla="*/ 497434 h 826618"/>
                <a:gd name="connsiteX2" fmla="*/ 1605686 w 4557370"/>
                <a:gd name="connsiteY2" fmla="*/ 541325 h 826618"/>
                <a:gd name="connsiteX3" fmla="*/ 1400861 w 4557370"/>
                <a:gd name="connsiteY3" fmla="*/ 574243 h 826618"/>
                <a:gd name="connsiteX4" fmla="*/ 1214323 w 4557370"/>
                <a:gd name="connsiteY4" fmla="*/ 610819 h 826618"/>
                <a:gd name="connsiteX5" fmla="*/ 1078992 w 4557370"/>
                <a:gd name="connsiteY5" fmla="*/ 636422 h 826618"/>
                <a:gd name="connsiteX6" fmla="*/ 983894 w 4557370"/>
                <a:gd name="connsiteY6" fmla="*/ 658368 h 826618"/>
                <a:gd name="connsiteX7" fmla="*/ 757123 w 4557370"/>
                <a:gd name="connsiteY7" fmla="*/ 724205 h 826618"/>
                <a:gd name="connsiteX8" fmla="*/ 629107 w 4557370"/>
                <a:gd name="connsiteY8" fmla="*/ 768096 h 826618"/>
                <a:gd name="connsiteX9" fmla="*/ 570586 w 4557370"/>
                <a:gd name="connsiteY9" fmla="*/ 793699 h 826618"/>
                <a:gd name="connsiteX10" fmla="*/ 504749 w 4557370"/>
                <a:gd name="connsiteY10" fmla="*/ 819302 h 826618"/>
                <a:gd name="connsiteX11" fmla="*/ 475488 w 4557370"/>
                <a:gd name="connsiteY11" fmla="*/ 826618 h 826618"/>
                <a:gd name="connsiteX12" fmla="*/ 446227 w 4557370"/>
                <a:gd name="connsiteY12" fmla="*/ 822960 h 826618"/>
                <a:gd name="connsiteX13" fmla="*/ 365760 w 4557370"/>
                <a:gd name="connsiteY13" fmla="*/ 793699 h 826618"/>
                <a:gd name="connsiteX14" fmla="*/ 310896 w 4557370"/>
                <a:gd name="connsiteY14" fmla="*/ 764438 h 826618"/>
                <a:gd name="connsiteX15" fmla="*/ 193853 w 4557370"/>
                <a:gd name="connsiteY15" fmla="*/ 676656 h 826618"/>
                <a:gd name="connsiteX16" fmla="*/ 117043 w 4557370"/>
                <a:gd name="connsiteY16" fmla="*/ 603504 h 826618"/>
                <a:gd name="connsiteX17" fmla="*/ 58522 w 4557370"/>
                <a:gd name="connsiteY17" fmla="*/ 544982 h 826618"/>
                <a:gd name="connsiteX18" fmla="*/ 10973 w 4557370"/>
                <a:gd name="connsiteY18" fmla="*/ 493776 h 826618"/>
                <a:gd name="connsiteX19" fmla="*/ 0 w 4557370"/>
                <a:gd name="connsiteY19" fmla="*/ 468173 h 826618"/>
                <a:gd name="connsiteX20" fmla="*/ 0 w 4557370"/>
                <a:gd name="connsiteY20" fmla="*/ 442570 h 826618"/>
                <a:gd name="connsiteX21" fmla="*/ 7315 w 4557370"/>
                <a:gd name="connsiteY21" fmla="*/ 420624 h 826618"/>
                <a:gd name="connsiteX22" fmla="*/ 21946 w 4557370"/>
                <a:gd name="connsiteY22" fmla="*/ 413309 h 826618"/>
                <a:gd name="connsiteX23" fmla="*/ 47549 w 4557370"/>
                <a:gd name="connsiteY23" fmla="*/ 413309 h 826618"/>
                <a:gd name="connsiteX24" fmla="*/ 69494 w 4557370"/>
                <a:gd name="connsiteY24" fmla="*/ 420624 h 826618"/>
                <a:gd name="connsiteX25" fmla="*/ 76810 w 4557370"/>
                <a:gd name="connsiteY25" fmla="*/ 427939 h 826618"/>
                <a:gd name="connsiteX26" fmla="*/ 109728 w 4557370"/>
                <a:gd name="connsiteY26" fmla="*/ 457200 h 826618"/>
                <a:gd name="connsiteX27" fmla="*/ 146304 w 4557370"/>
                <a:gd name="connsiteY27" fmla="*/ 482803 h 826618"/>
                <a:gd name="connsiteX28" fmla="*/ 204826 w 4557370"/>
                <a:gd name="connsiteY28" fmla="*/ 508406 h 826618"/>
                <a:gd name="connsiteX29" fmla="*/ 277978 w 4557370"/>
                <a:gd name="connsiteY29" fmla="*/ 526694 h 826618"/>
                <a:gd name="connsiteX30" fmla="*/ 340157 w 4557370"/>
                <a:gd name="connsiteY30" fmla="*/ 534010 h 826618"/>
                <a:gd name="connsiteX31" fmla="*/ 442570 w 4557370"/>
                <a:gd name="connsiteY31" fmla="*/ 537667 h 826618"/>
                <a:gd name="connsiteX32" fmla="*/ 490118 w 4557370"/>
                <a:gd name="connsiteY32" fmla="*/ 537667 h 826618"/>
                <a:gd name="connsiteX33" fmla="*/ 680314 w 4557370"/>
                <a:gd name="connsiteY33" fmla="*/ 508406 h 826618"/>
                <a:gd name="connsiteX34" fmla="*/ 1122883 w 4557370"/>
                <a:gd name="connsiteY34" fmla="*/ 435254 h 826618"/>
                <a:gd name="connsiteX35" fmla="*/ 1492301 w 4557370"/>
                <a:gd name="connsiteY35" fmla="*/ 376733 h 826618"/>
                <a:gd name="connsiteX36" fmla="*/ 1689811 w 4557370"/>
                <a:gd name="connsiteY36" fmla="*/ 336499 h 826618"/>
                <a:gd name="connsiteX37" fmla="*/ 2044598 w 4557370"/>
                <a:gd name="connsiteY37" fmla="*/ 281635 h 826618"/>
                <a:gd name="connsiteX38" fmla="*/ 2406701 w 4557370"/>
                <a:gd name="connsiteY38" fmla="*/ 230429 h 826618"/>
                <a:gd name="connsiteX39" fmla="*/ 2673706 w 4557370"/>
                <a:gd name="connsiteY39" fmla="*/ 193853 h 826618"/>
                <a:gd name="connsiteX40" fmla="*/ 2845613 w 4557370"/>
                <a:gd name="connsiteY40" fmla="*/ 157277 h 826618"/>
                <a:gd name="connsiteX41" fmla="*/ 3119933 w 4557370"/>
                <a:gd name="connsiteY41" fmla="*/ 135331 h 826618"/>
                <a:gd name="connsiteX42" fmla="*/ 3430829 w 4557370"/>
                <a:gd name="connsiteY42" fmla="*/ 113386 h 826618"/>
                <a:gd name="connsiteX43" fmla="*/ 3723437 w 4557370"/>
                <a:gd name="connsiteY43" fmla="*/ 91440 h 826618"/>
                <a:gd name="connsiteX44" fmla="*/ 3778301 w 4557370"/>
                <a:gd name="connsiteY44" fmla="*/ 87782 h 826618"/>
                <a:gd name="connsiteX45" fmla="*/ 3855110 w 4557370"/>
                <a:gd name="connsiteY45" fmla="*/ 69494 h 826618"/>
                <a:gd name="connsiteX46" fmla="*/ 3931920 w 4557370"/>
                <a:gd name="connsiteY46" fmla="*/ 40234 h 826618"/>
                <a:gd name="connsiteX47" fmla="*/ 4012387 w 4557370"/>
                <a:gd name="connsiteY47" fmla="*/ 3658 h 826618"/>
                <a:gd name="connsiteX48" fmla="*/ 4030675 w 4557370"/>
                <a:gd name="connsiteY48" fmla="*/ 0 h 826618"/>
                <a:gd name="connsiteX49" fmla="*/ 4078224 w 4557370"/>
                <a:gd name="connsiteY49" fmla="*/ 7315 h 826618"/>
                <a:gd name="connsiteX50" fmla="*/ 4239158 w 4557370"/>
                <a:gd name="connsiteY50" fmla="*/ 54864 h 826618"/>
                <a:gd name="connsiteX51" fmla="*/ 4319626 w 4557370"/>
                <a:gd name="connsiteY51" fmla="*/ 87782 h 826618"/>
                <a:gd name="connsiteX52" fmla="*/ 4414723 w 4557370"/>
                <a:gd name="connsiteY52" fmla="*/ 135331 h 826618"/>
                <a:gd name="connsiteX53" fmla="*/ 4465930 w 4557370"/>
                <a:gd name="connsiteY53" fmla="*/ 164592 h 826618"/>
                <a:gd name="connsiteX54" fmla="*/ 4513478 w 4557370"/>
                <a:gd name="connsiteY54" fmla="*/ 193853 h 826618"/>
                <a:gd name="connsiteX55" fmla="*/ 4528109 w 4557370"/>
                <a:gd name="connsiteY55" fmla="*/ 208483 h 826618"/>
                <a:gd name="connsiteX56" fmla="*/ 4542739 w 4557370"/>
                <a:gd name="connsiteY56" fmla="*/ 234086 h 826618"/>
                <a:gd name="connsiteX57" fmla="*/ 4557370 w 4557370"/>
                <a:gd name="connsiteY57" fmla="*/ 274320 h 826618"/>
                <a:gd name="connsiteX58" fmla="*/ 4557370 w 4557370"/>
                <a:gd name="connsiteY58" fmla="*/ 288950 h 826618"/>
                <a:gd name="connsiteX59" fmla="*/ 4550054 w 4557370"/>
                <a:gd name="connsiteY59" fmla="*/ 314554 h 826618"/>
                <a:gd name="connsiteX60" fmla="*/ 4535424 w 4557370"/>
                <a:gd name="connsiteY60" fmla="*/ 329184 h 826618"/>
                <a:gd name="connsiteX61" fmla="*/ 4502506 w 4557370"/>
                <a:gd name="connsiteY61" fmla="*/ 343814 h 826618"/>
                <a:gd name="connsiteX62" fmla="*/ 4462272 w 4557370"/>
                <a:gd name="connsiteY62" fmla="*/ 351130 h 826618"/>
                <a:gd name="connsiteX63" fmla="*/ 4411066 w 4557370"/>
                <a:gd name="connsiteY63" fmla="*/ 354787 h 826618"/>
                <a:gd name="connsiteX64" fmla="*/ 4370832 w 4557370"/>
                <a:gd name="connsiteY64" fmla="*/ 347472 h 826618"/>
                <a:gd name="connsiteX65" fmla="*/ 4308653 w 4557370"/>
                <a:gd name="connsiteY65" fmla="*/ 336499 h 826618"/>
                <a:gd name="connsiteX66" fmla="*/ 4224528 w 4557370"/>
                <a:gd name="connsiteY66" fmla="*/ 325526 h 826618"/>
                <a:gd name="connsiteX67" fmla="*/ 4147718 w 4557370"/>
                <a:gd name="connsiteY67" fmla="*/ 318211 h 826618"/>
                <a:gd name="connsiteX68" fmla="*/ 3979469 w 4557370"/>
                <a:gd name="connsiteY68" fmla="*/ 310896 h 826618"/>
                <a:gd name="connsiteX69" fmla="*/ 3807562 w 4557370"/>
                <a:gd name="connsiteY69" fmla="*/ 310896 h 826618"/>
                <a:gd name="connsiteX70" fmla="*/ 3551530 w 4557370"/>
                <a:gd name="connsiteY70" fmla="*/ 318211 h 826618"/>
                <a:gd name="connsiteX71" fmla="*/ 3295498 w 4557370"/>
                <a:gd name="connsiteY71" fmla="*/ 329184 h 826618"/>
                <a:gd name="connsiteX72" fmla="*/ 2958998 w 4557370"/>
                <a:gd name="connsiteY72" fmla="*/ 351130 h 826618"/>
                <a:gd name="connsiteX73" fmla="*/ 2556662 w 4557370"/>
                <a:gd name="connsiteY73" fmla="*/ 391363 h 826618"/>
                <a:gd name="connsiteX74" fmla="*/ 2275027 w 4557370"/>
                <a:gd name="connsiteY74" fmla="*/ 431597 h 826618"/>
                <a:gd name="connsiteX75" fmla="*/ 2132381 w 4557370"/>
                <a:gd name="connsiteY75" fmla="*/ 453542 h 82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57370" h="826618">
                  <a:moveTo>
                    <a:pt x="2132381" y="453542"/>
                  </a:moveTo>
                  <a:lnTo>
                    <a:pt x="1847088" y="497434"/>
                  </a:lnTo>
                  <a:lnTo>
                    <a:pt x="1605686" y="541325"/>
                  </a:lnTo>
                  <a:lnTo>
                    <a:pt x="1400861" y="574243"/>
                  </a:lnTo>
                  <a:lnTo>
                    <a:pt x="1214323" y="610819"/>
                  </a:lnTo>
                  <a:lnTo>
                    <a:pt x="1078992" y="636422"/>
                  </a:lnTo>
                  <a:lnTo>
                    <a:pt x="983894" y="658368"/>
                  </a:lnTo>
                  <a:lnTo>
                    <a:pt x="757123" y="724205"/>
                  </a:lnTo>
                  <a:lnTo>
                    <a:pt x="629107" y="768096"/>
                  </a:lnTo>
                  <a:lnTo>
                    <a:pt x="570586" y="793699"/>
                  </a:lnTo>
                  <a:lnTo>
                    <a:pt x="504749" y="819302"/>
                  </a:lnTo>
                  <a:lnTo>
                    <a:pt x="475488" y="826618"/>
                  </a:lnTo>
                  <a:lnTo>
                    <a:pt x="446227" y="822960"/>
                  </a:lnTo>
                  <a:lnTo>
                    <a:pt x="365760" y="793699"/>
                  </a:lnTo>
                  <a:lnTo>
                    <a:pt x="310896" y="764438"/>
                  </a:lnTo>
                  <a:lnTo>
                    <a:pt x="193853" y="676656"/>
                  </a:lnTo>
                  <a:lnTo>
                    <a:pt x="117043" y="603504"/>
                  </a:lnTo>
                  <a:lnTo>
                    <a:pt x="58522" y="544982"/>
                  </a:lnTo>
                  <a:lnTo>
                    <a:pt x="10973" y="493776"/>
                  </a:lnTo>
                  <a:lnTo>
                    <a:pt x="0" y="468173"/>
                  </a:lnTo>
                  <a:lnTo>
                    <a:pt x="0" y="442570"/>
                  </a:lnTo>
                  <a:lnTo>
                    <a:pt x="7315" y="420624"/>
                  </a:lnTo>
                  <a:lnTo>
                    <a:pt x="21946" y="413309"/>
                  </a:lnTo>
                  <a:lnTo>
                    <a:pt x="47549" y="413309"/>
                  </a:lnTo>
                  <a:lnTo>
                    <a:pt x="69494" y="420624"/>
                  </a:lnTo>
                  <a:lnTo>
                    <a:pt x="76810" y="427939"/>
                  </a:lnTo>
                  <a:lnTo>
                    <a:pt x="109728" y="457200"/>
                  </a:lnTo>
                  <a:lnTo>
                    <a:pt x="146304" y="482803"/>
                  </a:lnTo>
                  <a:lnTo>
                    <a:pt x="204826" y="508406"/>
                  </a:lnTo>
                  <a:lnTo>
                    <a:pt x="277978" y="526694"/>
                  </a:lnTo>
                  <a:lnTo>
                    <a:pt x="340157" y="534010"/>
                  </a:lnTo>
                  <a:lnTo>
                    <a:pt x="442570" y="537667"/>
                  </a:lnTo>
                  <a:lnTo>
                    <a:pt x="490118" y="537667"/>
                  </a:lnTo>
                  <a:lnTo>
                    <a:pt x="680314" y="508406"/>
                  </a:lnTo>
                  <a:lnTo>
                    <a:pt x="1122883" y="435254"/>
                  </a:lnTo>
                  <a:lnTo>
                    <a:pt x="1492301" y="376733"/>
                  </a:lnTo>
                  <a:lnTo>
                    <a:pt x="1689811" y="336499"/>
                  </a:lnTo>
                  <a:lnTo>
                    <a:pt x="2044598" y="281635"/>
                  </a:lnTo>
                  <a:lnTo>
                    <a:pt x="2406701" y="230429"/>
                  </a:lnTo>
                  <a:lnTo>
                    <a:pt x="2673706" y="193853"/>
                  </a:lnTo>
                  <a:lnTo>
                    <a:pt x="2845613" y="157277"/>
                  </a:lnTo>
                  <a:lnTo>
                    <a:pt x="3119933" y="135331"/>
                  </a:lnTo>
                  <a:lnTo>
                    <a:pt x="3430829" y="113386"/>
                  </a:lnTo>
                  <a:lnTo>
                    <a:pt x="3723437" y="91440"/>
                  </a:lnTo>
                  <a:lnTo>
                    <a:pt x="3778301" y="87782"/>
                  </a:lnTo>
                  <a:lnTo>
                    <a:pt x="3855110" y="69494"/>
                  </a:lnTo>
                  <a:lnTo>
                    <a:pt x="3931920" y="40234"/>
                  </a:lnTo>
                  <a:lnTo>
                    <a:pt x="4012387" y="3658"/>
                  </a:lnTo>
                  <a:lnTo>
                    <a:pt x="4030675" y="0"/>
                  </a:lnTo>
                  <a:lnTo>
                    <a:pt x="4078224" y="7315"/>
                  </a:lnTo>
                  <a:lnTo>
                    <a:pt x="4239158" y="54864"/>
                  </a:lnTo>
                  <a:lnTo>
                    <a:pt x="4319626" y="87782"/>
                  </a:lnTo>
                  <a:lnTo>
                    <a:pt x="4414723" y="135331"/>
                  </a:lnTo>
                  <a:lnTo>
                    <a:pt x="4465930" y="164592"/>
                  </a:lnTo>
                  <a:lnTo>
                    <a:pt x="4513478" y="193853"/>
                  </a:lnTo>
                  <a:lnTo>
                    <a:pt x="4528109" y="208483"/>
                  </a:lnTo>
                  <a:lnTo>
                    <a:pt x="4542739" y="234086"/>
                  </a:lnTo>
                  <a:lnTo>
                    <a:pt x="4557370" y="274320"/>
                  </a:lnTo>
                  <a:lnTo>
                    <a:pt x="4557370" y="288950"/>
                  </a:lnTo>
                  <a:lnTo>
                    <a:pt x="4550054" y="314554"/>
                  </a:lnTo>
                  <a:lnTo>
                    <a:pt x="4535424" y="329184"/>
                  </a:lnTo>
                  <a:lnTo>
                    <a:pt x="4502506" y="343814"/>
                  </a:lnTo>
                  <a:lnTo>
                    <a:pt x="4462272" y="351130"/>
                  </a:lnTo>
                  <a:lnTo>
                    <a:pt x="4411066" y="354787"/>
                  </a:lnTo>
                  <a:lnTo>
                    <a:pt x="4370832" y="347472"/>
                  </a:lnTo>
                  <a:lnTo>
                    <a:pt x="4308653" y="336499"/>
                  </a:lnTo>
                  <a:lnTo>
                    <a:pt x="4224528" y="325526"/>
                  </a:lnTo>
                  <a:lnTo>
                    <a:pt x="4147718" y="318211"/>
                  </a:lnTo>
                  <a:lnTo>
                    <a:pt x="3979469" y="310896"/>
                  </a:lnTo>
                  <a:lnTo>
                    <a:pt x="3807562" y="310896"/>
                  </a:lnTo>
                  <a:lnTo>
                    <a:pt x="3551530" y="318211"/>
                  </a:lnTo>
                  <a:lnTo>
                    <a:pt x="3295498" y="329184"/>
                  </a:lnTo>
                  <a:lnTo>
                    <a:pt x="2958998" y="351130"/>
                  </a:lnTo>
                  <a:lnTo>
                    <a:pt x="2556662" y="391363"/>
                  </a:lnTo>
                  <a:lnTo>
                    <a:pt x="2275027" y="431597"/>
                  </a:lnTo>
                  <a:lnTo>
                    <a:pt x="2132381" y="45354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4">
              <a:extLst>
                <a:ext uri="{FF2B5EF4-FFF2-40B4-BE49-F238E27FC236}">
                  <a16:creationId xmlns:a16="http://schemas.microsoft.com/office/drawing/2014/main" id="{ED0E3D66-4DFA-47AC-A078-7D00DBF55FCA}"/>
                </a:ext>
              </a:extLst>
            </p:cNvPr>
            <p:cNvSpPr/>
            <p:nvPr/>
          </p:nvSpPr>
          <p:spPr>
            <a:xfrm>
              <a:off x="2828925" y="3671888"/>
              <a:ext cx="2560638" cy="577850"/>
            </a:xfrm>
            <a:custGeom>
              <a:avLst/>
              <a:gdLst>
                <a:gd name="connsiteX0" fmla="*/ 885825 w 2559844"/>
                <a:gd name="connsiteY0" fmla="*/ 273843 h 578643"/>
                <a:gd name="connsiteX1" fmla="*/ 1107281 w 2559844"/>
                <a:gd name="connsiteY1" fmla="*/ 238125 h 578643"/>
                <a:gd name="connsiteX2" fmla="*/ 1214438 w 2559844"/>
                <a:gd name="connsiteY2" fmla="*/ 221456 h 578643"/>
                <a:gd name="connsiteX3" fmla="*/ 1514475 w 2559844"/>
                <a:gd name="connsiteY3" fmla="*/ 169068 h 578643"/>
                <a:gd name="connsiteX4" fmla="*/ 1693069 w 2559844"/>
                <a:gd name="connsiteY4" fmla="*/ 128587 h 578643"/>
                <a:gd name="connsiteX5" fmla="*/ 1878806 w 2559844"/>
                <a:gd name="connsiteY5" fmla="*/ 80962 h 578643"/>
                <a:gd name="connsiteX6" fmla="*/ 2005013 w 2559844"/>
                <a:gd name="connsiteY6" fmla="*/ 40481 h 578643"/>
                <a:gd name="connsiteX7" fmla="*/ 2114550 w 2559844"/>
                <a:gd name="connsiteY7" fmla="*/ 0 h 578643"/>
                <a:gd name="connsiteX8" fmla="*/ 2157413 w 2559844"/>
                <a:gd name="connsiteY8" fmla="*/ 4762 h 578643"/>
                <a:gd name="connsiteX9" fmla="*/ 2281238 w 2559844"/>
                <a:gd name="connsiteY9" fmla="*/ 28575 h 578643"/>
                <a:gd name="connsiteX10" fmla="*/ 2416969 w 2559844"/>
                <a:gd name="connsiteY10" fmla="*/ 64293 h 578643"/>
                <a:gd name="connsiteX11" fmla="*/ 2493169 w 2559844"/>
                <a:gd name="connsiteY11" fmla="*/ 92868 h 578643"/>
                <a:gd name="connsiteX12" fmla="*/ 2531269 w 2559844"/>
                <a:gd name="connsiteY12" fmla="*/ 114300 h 578643"/>
                <a:gd name="connsiteX13" fmla="*/ 2543175 w 2559844"/>
                <a:gd name="connsiteY13" fmla="*/ 123825 h 578643"/>
                <a:gd name="connsiteX14" fmla="*/ 2552700 w 2559844"/>
                <a:gd name="connsiteY14" fmla="*/ 135731 h 578643"/>
                <a:gd name="connsiteX15" fmla="*/ 2559844 w 2559844"/>
                <a:gd name="connsiteY15" fmla="*/ 152400 h 578643"/>
                <a:gd name="connsiteX16" fmla="*/ 2552700 w 2559844"/>
                <a:gd name="connsiteY16" fmla="*/ 171450 h 578643"/>
                <a:gd name="connsiteX17" fmla="*/ 2540794 w 2559844"/>
                <a:gd name="connsiteY17" fmla="*/ 192881 h 578643"/>
                <a:gd name="connsiteX18" fmla="*/ 2521744 w 2559844"/>
                <a:gd name="connsiteY18" fmla="*/ 216693 h 578643"/>
                <a:gd name="connsiteX19" fmla="*/ 2495550 w 2559844"/>
                <a:gd name="connsiteY19" fmla="*/ 230981 h 578643"/>
                <a:gd name="connsiteX20" fmla="*/ 2462213 w 2559844"/>
                <a:gd name="connsiteY20" fmla="*/ 240506 h 578643"/>
                <a:gd name="connsiteX21" fmla="*/ 2383631 w 2559844"/>
                <a:gd name="connsiteY21" fmla="*/ 245268 h 578643"/>
                <a:gd name="connsiteX22" fmla="*/ 2238375 w 2559844"/>
                <a:gd name="connsiteY22" fmla="*/ 254793 h 578643"/>
                <a:gd name="connsiteX23" fmla="*/ 2069306 w 2559844"/>
                <a:gd name="connsiteY23" fmla="*/ 266700 h 578643"/>
                <a:gd name="connsiteX24" fmla="*/ 1812131 w 2559844"/>
                <a:gd name="connsiteY24" fmla="*/ 285750 h 578643"/>
                <a:gd name="connsiteX25" fmla="*/ 1485900 w 2559844"/>
                <a:gd name="connsiteY25" fmla="*/ 314325 h 578643"/>
                <a:gd name="connsiteX26" fmla="*/ 1197769 w 2559844"/>
                <a:gd name="connsiteY26" fmla="*/ 383381 h 578643"/>
                <a:gd name="connsiteX27" fmla="*/ 976313 w 2559844"/>
                <a:gd name="connsiteY27" fmla="*/ 433387 h 578643"/>
                <a:gd name="connsiteX28" fmla="*/ 759619 w 2559844"/>
                <a:gd name="connsiteY28" fmla="*/ 483393 h 578643"/>
                <a:gd name="connsiteX29" fmla="*/ 547688 w 2559844"/>
                <a:gd name="connsiteY29" fmla="*/ 535781 h 578643"/>
                <a:gd name="connsiteX30" fmla="*/ 390525 w 2559844"/>
                <a:gd name="connsiteY30" fmla="*/ 578643 h 578643"/>
                <a:gd name="connsiteX31" fmla="*/ 369094 w 2559844"/>
                <a:gd name="connsiteY31" fmla="*/ 576262 h 578643"/>
                <a:gd name="connsiteX32" fmla="*/ 326231 w 2559844"/>
                <a:gd name="connsiteY32" fmla="*/ 564356 h 578643"/>
                <a:gd name="connsiteX33" fmla="*/ 276225 w 2559844"/>
                <a:gd name="connsiteY33" fmla="*/ 542925 h 578643"/>
                <a:gd name="connsiteX34" fmla="*/ 233363 w 2559844"/>
                <a:gd name="connsiteY34" fmla="*/ 519112 h 578643"/>
                <a:gd name="connsiteX35" fmla="*/ 202406 w 2559844"/>
                <a:gd name="connsiteY35" fmla="*/ 500062 h 578643"/>
                <a:gd name="connsiteX36" fmla="*/ 142875 w 2559844"/>
                <a:gd name="connsiteY36" fmla="*/ 450056 h 578643"/>
                <a:gd name="connsiteX37" fmla="*/ 107156 w 2559844"/>
                <a:gd name="connsiteY37" fmla="*/ 416718 h 578643"/>
                <a:gd name="connsiteX38" fmla="*/ 64294 w 2559844"/>
                <a:gd name="connsiteY38" fmla="*/ 373856 h 578643"/>
                <a:gd name="connsiteX39" fmla="*/ 19050 w 2559844"/>
                <a:gd name="connsiteY39" fmla="*/ 321468 h 578643"/>
                <a:gd name="connsiteX40" fmla="*/ 4763 w 2559844"/>
                <a:gd name="connsiteY40" fmla="*/ 297656 h 578643"/>
                <a:gd name="connsiteX41" fmla="*/ 0 w 2559844"/>
                <a:gd name="connsiteY41" fmla="*/ 280987 h 578643"/>
                <a:gd name="connsiteX42" fmla="*/ 0 w 2559844"/>
                <a:gd name="connsiteY42" fmla="*/ 264318 h 578643"/>
                <a:gd name="connsiteX43" fmla="*/ 7144 w 2559844"/>
                <a:gd name="connsiteY43" fmla="*/ 252412 h 578643"/>
                <a:gd name="connsiteX44" fmla="*/ 26194 w 2559844"/>
                <a:gd name="connsiteY44" fmla="*/ 252412 h 578643"/>
                <a:gd name="connsiteX45" fmla="*/ 59531 w 2559844"/>
                <a:gd name="connsiteY45" fmla="*/ 269081 h 578643"/>
                <a:gd name="connsiteX46" fmla="*/ 116681 w 2559844"/>
                <a:gd name="connsiteY46" fmla="*/ 297656 h 578643"/>
                <a:gd name="connsiteX47" fmla="*/ 169069 w 2559844"/>
                <a:gd name="connsiteY47" fmla="*/ 319087 h 578643"/>
                <a:gd name="connsiteX48" fmla="*/ 233363 w 2559844"/>
                <a:gd name="connsiteY48" fmla="*/ 340518 h 578643"/>
                <a:gd name="connsiteX49" fmla="*/ 288131 w 2559844"/>
                <a:gd name="connsiteY49" fmla="*/ 352425 h 578643"/>
                <a:gd name="connsiteX50" fmla="*/ 369094 w 2559844"/>
                <a:gd name="connsiteY50" fmla="*/ 357187 h 578643"/>
                <a:gd name="connsiteX51" fmla="*/ 473869 w 2559844"/>
                <a:gd name="connsiteY51" fmla="*/ 340518 h 578643"/>
                <a:gd name="connsiteX52" fmla="*/ 738188 w 2559844"/>
                <a:gd name="connsiteY52" fmla="*/ 297656 h 578643"/>
                <a:gd name="connsiteX53" fmla="*/ 885825 w 2559844"/>
                <a:gd name="connsiteY53" fmla="*/ 27384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59844" h="578643">
                  <a:moveTo>
                    <a:pt x="885825" y="273843"/>
                  </a:moveTo>
                  <a:lnTo>
                    <a:pt x="1107281" y="238125"/>
                  </a:lnTo>
                  <a:lnTo>
                    <a:pt x="1214438" y="221456"/>
                  </a:lnTo>
                  <a:lnTo>
                    <a:pt x="1514475" y="169068"/>
                  </a:lnTo>
                  <a:lnTo>
                    <a:pt x="1693069" y="128587"/>
                  </a:lnTo>
                  <a:lnTo>
                    <a:pt x="1878806" y="80962"/>
                  </a:lnTo>
                  <a:lnTo>
                    <a:pt x="2005013" y="40481"/>
                  </a:lnTo>
                  <a:lnTo>
                    <a:pt x="2114550" y="0"/>
                  </a:lnTo>
                  <a:lnTo>
                    <a:pt x="2157413" y="4762"/>
                  </a:lnTo>
                  <a:lnTo>
                    <a:pt x="2281238" y="28575"/>
                  </a:lnTo>
                  <a:lnTo>
                    <a:pt x="2416969" y="64293"/>
                  </a:lnTo>
                  <a:lnTo>
                    <a:pt x="2493169" y="92868"/>
                  </a:lnTo>
                  <a:lnTo>
                    <a:pt x="2531269" y="114300"/>
                  </a:lnTo>
                  <a:lnTo>
                    <a:pt x="2543175" y="123825"/>
                  </a:lnTo>
                  <a:lnTo>
                    <a:pt x="2552700" y="135731"/>
                  </a:lnTo>
                  <a:lnTo>
                    <a:pt x="2559844" y="152400"/>
                  </a:lnTo>
                  <a:lnTo>
                    <a:pt x="2552700" y="171450"/>
                  </a:lnTo>
                  <a:lnTo>
                    <a:pt x="2540794" y="192881"/>
                  </a:lnTo>
                  <a:lnTo>
                    <a:pt x="2521744" y="216693"/>
                  </a:lnTo>
                  <a:lnTo>
                    <a:pt x="2495550" y="230981"/>
                  </a:lnTo>
                  <a:lnTo>
                    <a:pt x="2462213" y="240506"/>
                  </a:lnTo>
                  <a:lnTo>
                    <a:pt x="2383631" y="245268"/>
                  </a:lnTo>
                  <a:lnTo>
                    <a:pt x="2238375" y="254793"/>
                  </a:lnTo>
                  <a:lnTo>
                    <a:pt x="2069306" y="266700"/>
                  </a:lnTo>
                  <a:lnTo>
                    <a:pt x="1812131" y="285750"/>
                  </a:lnTo>
                  <a:lnTo>
                    <a:pt x="1485900" y="314325"/>
                  </a:lnTo>
                  <a:lnTo>
                    <a:pt x="1197769" y="383381"/>
                  </a:lnTo>
                  <a:lnTo>
                    <a:pt x="976313" y="433387"/>
                  </a:lnTo>
                  <a:lnTo>
                    <a:pt x="759619" y="483393"/>
                  </a:lnTo>
                  <a:lnTo>
                    <a:pt x="547688" y="535781"/>
                  </a:lnTo>
                  <a:lnTo>
                    <a:pt x="390525" y="578643"/>
                  </a:lnTo>
                  <a:lnTo>
                    <a:pt x="369094" y="576262"/>
                  </a:lnTo>
                  <a:lnTo>
                    <a:pt x="326231" y="564356"/>
                  </a:lnTo>
                  <a:lnTo>
                    <a:pt x="276225" y="542925"/>
                  </a:lnTo>
                  <a:lnTo>
                    <a:pt x="233363" y="519112"/>
                  </a:lnTo>
                  <a:lnTo>
                    <a:pt x="202406" y="500062"/>
                  </a:lnTo>
                  <a:lnTo>
                    <a:pt x="142875" y="450056"/>
                  </a:lnTo>
                  <a:lnTo>
                    <a:pt x="107156" y="416718"/>
                  </a:lnTo>
                  <a:lnTo>
                    <a:pt x="64294" y="373856"/>
                  </a:lnTo>
                  <a:lnTo>
                    <a:pt x="19050" y="321468"/>
                  </a:lnTo>
                  <a:lnTo>
                    <a:pt x="4763" y="297656"/>
                  </a:lnTo>
                  <a:lnTo>
                    <a:pt x="0" y="280987"/>
                  </a:lnTo>
                  <a:lnTo>
                    <a:pt x="0" y="264318"/>
                  </a:lnTo>
                  <a:lnTo>
                    <a:pt x="7144" y="252412"/>
                  </a:lnTo>
                  <a:lnTo>
                    <a:pt x="26194" y="252412"/>
                  </a:lnTo>
                  <a:lnTo>
                    <a:pt x="59531" y="269081"/>
                  </a:lnTo>
                  <a:lnTo>
                    <a:pt x="116681" y="297656"/>
                  </a:lnTo>
                  <a:lnTo>
                    <a:pt x="169069" y="319087"/>
                  </a:lnTo>
                  <a:lnTo>
                    <a:pt x="233363" y="340518"/>
                  </a:lnTo>
                  <a:lnTo>
                    <a:pt x="288131" y="352425"/>
                  </a:lnTo>
                  <a:lnTo>
                    <a:pt x="369094" y="357187"/>
                  </a:lnTo>
                  <a:lnTo>
                    <a:pt x="473869" y="340518"/>
                  </a:lnTo>
                  <a:lnTo>
                    <a:pt x="738188" y="297656"/>
                  </a:lnTo>
                  <a:lnTo>
                    <a:pt x="885825" y="27384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5">
              <a:extLst>
                <a:ext uri="{FF2B5EF4-FFF2-40B4-BE49-F238E27FC236}">
                  <a16:creationId xmlns:a16="http://schemas.microsoft.com/office/drawing/2014/main" id="{06FD3AFE-D5D7-4211-A372-6F08C7C971AB}"/>
                </a:ext>
              </a:extLst>
            </p:cNvPr>
            <p:cNvSpPr/>
            <p:nvPr/>
          </p:nvSpPr>
          <p:spPr>
            <a:xfrm>
              <a:off x="2651125" y="3924300"/>
              <a:ext cx="1743075" cy="1516063"/>
            </a:xfrm>
            <a:custGeom>
              <a:avLst/>
              <a:gdLst>
                <a:gd name="connsiteX0" fmla="*/ 1171575 w 1743075"/>
                <a:gd name="connsiteY0" fmla="*/ 426244 h 1516856"/>
                <a:gd name="connsiteX1" fmla="*/ 1083469 w 1743075"/>
                <a:gd name="connsiteY1" fmla="*/ 528638 h 1516856"/>
                <a:gd name="connsiteX2" fmla="*/ 985838 w 1743075"/>
                <a:gd name="connsiteY2" fmla="*/ 638175 h 1516856"/>
                <a:gd name="connsiteX3" fmla="*/ 862013 w 1743075"/>
                <a:gd name="connsiteY3" fmla="*/ 764381 h 1516856"/>
                <a:gd name="connsiteX4" fmla="*/ 754857 w 1743075"/>
                <a:gd name="connsiteY4" fmla="*/ 866775 h 1516856"/>
                <a:gd name="connsiteX5" fmla="*/ 631032 w 1743075"/>
                <a:gd name="connsiteY5" fmla="*/ 981075 h 1516856"/>
                <a:gd name="connsiteX6" fmla="*/ 483394 w 1743075"/>
                <a:gd name="connsiteY6" fmla="*/ 1109663 h 1516856"/>
                <a:gd name="connsiteX7" fmla="*/ 323850 w 1743075"/>
                <a:gd name="connsiteY7" fmla="*/ 1238250 h 1516856"/>
                <a:gd name="connsiteX8" fmla="*/ 123825 w 1743075"/>
                <a:gd name="connsiteY8" fmla="*/ 1388269 h 1516856"/>
                <a:gd name="connsiteX9" fmla="*/ 16669 w 1743075"/>
                <a:gd name="connsiteY9" fmla="*/ 1464469 h 1516856"/>
                <a:gd name="connsiteX10" fmla="*/ 7144 w 1743075"/>
                <a:gd name="connsiteY10" fmla="*/ 1476375 h 1516856"/>
                <a:gd name="connsiteX11" fmla="*/ 2382 w 1743075"/>
                <a:gd name="connsiteY11" fmla="*/ 1488281 h 1516856"/>
                <a:gd name="connsiteX12" fmla="*/ 0 w 1743075"/>
                <a:gd name="connsiteY12" fmla="*/ 1500188 h 1516856"/>
                <a:gd name="connsiteX13" fmla="*/ 2382 w 1743075"/>
                <a:gd name="connsiteY13" fmla="*/ 1507331 h 1516856"/>
                <a:gd name="connsiteX14" fmla="*/ 14288 w 1743075"/>
                <a:gd name="connsiteY14" fmla="*/ 1512094 h 1516856"/>
                <a:gd name="connsiteX15" fmla="*/ 35719 w 1743075"/>
                <a:gd name="connsiteY15" fmla="*/ 1516856 h 1516856"/>
                <a:gd name="connsiteX16" fmla="*/ 92869 w 1743075"/>
                <a:gd name="connsiteY16" fmla="*/ 1502569 h 1516856"/>
                <a:gd name="connsiteX17" fmla="*/ 183357 w 1743075"/>
                <a:gd name="connsiteY17" fmla="*/ 1464469 h 1516856"/>
                <a:gd name="connsiteX18" fmla="*/ 316707 w 1743075"/>
                <a:gd name="connsiteY18" fmla="*/ 1397794 h 1516856"/>
                <a:gd name="connsiteX19" fmla="*/ 466725 w 1743075"/>
                <a:gd name="connsiteY19" fmla="*/ 1309688 h 1516856"/>
                <a:gd name="connsiteX20" fmla="*/ 621507 w 1743075"/>
                <a:gd name="connsiteY20" fmla="*/ 1209675 h 1516856"/>
                <a:gd name="connsiteX21" fmla="*/ 750094 w 1743075"/>
                <a:gd name="connsiteY21" fmla="*/ 1116806 h 1516856"/>
                <a:gd name="connsiteX22" fmla="*/ 895350 w 1743075"/>
                <a:gd name="connsiteY22" fmla="*/ 1009650 h 1516856"/>
                <a:gd name="connsiteX23" fmla="*/ 1021557 w 1743075"/>
                <a:gd name="connsiteY23" fmla="*/ 904875 h 1516856"/>
                <a:gd name="connsiteX24" fmla="*/ 1202532 w 1743075"/>
                <a:gd name="connsiteY24" fmla="*/ 721519 h 1516856"/>
                <a:gd name="connsiteX25" fmla="*/ 1316832 w 1743075"/>
                <a:gd name="connsiteY25" fmla="*/ 595313 h 1516856"/>
                <a:gd name="connsiteX26" fmla="*/ 1512094 w 1743075"/>
                <a:gd name="connsiteY26" fmla="*/ 381000 h 1516856"/>
                <a:gd name="connsiteX27" fmla="*/ 1638300 w 1743075"/>
                <a:gd name="connsiteY27" fmla="*/ 240506 h 1516856"/>
                <a:gd name="connsiteX28" fmla="*/ 1654969 w 1743075"/>
                <a:gd name="connsiteY28" fmla="*/ 235744 h 1516856"/>
                <a:gd name="connsiteX29" fmla="*/ 1681163 w 1743075"/>
                <a:gd name="connsiteY29" fmla="*/ 235744 h 1516856"/>
                <a:gd name="connsiteX30" fmla="*/ 1702594 w 1743075"/>
                <a:gd name="connsiteY30" fmla="*/ 230981 h 1516856"/>
                <a:gd name="connsiteX31" fmla="*/ 1728788 w 1743075"/>
                <a:gd name="connsiteY31" fmla="*/ 223838 h 1516856"/>
                <a:gd name="connsiteX32" fmla="*/ 1740694 w 1743075"/>
                <a:gd name="connsiteY32" fmla="*/ 214313 h 1516856"/>
                <a:gd name="connsiteX33" fmla="*/ 1743075 w 1743075"/>
                <a:gd name="connsiteY33" fmla="*/ 204788 h 1516856"/>
                <a:gd name="connsiteX34" fmla="*/ 1743075 w 1743075"/>
                <a:gd name="connsiteY34" fmla="*/ 188119 h 1516856"/>
                <a:gd name="connsiteX35" fmla="*/ 1733550 w 1743075"/>
                <a:gd name="connsiteY35" fmla="*/ 169069 h 1516856"/>
                <a:gd name="connsiteX36" fmla="*/ 1709738 w 1743075"/>
                <a:gd name="connsiteY36" fmla="*/ 116681 h 1516856"/>
                <a:gd name="connsiteX37" fmla="*/ 1674019 w 1743075"/>
                <a:gd name="connsiteY37" fmla="*/ 14288 h 1516856"/>
                <a:gd name="connsiteX38" fmla="*/ 1671638 w 1743075"/>
                <a:gd name="connsiteY38" fmla="*/ 0 h 1516856"/>
                <a:gd name="connsiteX39" fmla="*/ 1438275 w 1743075"/>
                <a:gd name="connsiteY39" fmla="*/ 47625 h 1516856"/>
                <a:gd name="connsiteX40" fmla="*/ 1366838 w 1743075"/>
                <a:gd name="connsiteY40" fmla="*/ 166688 h 1516856"/>
                <a:gd name="connsiteX41" fmla="*/ 1307307 w 1743075"/>
                <a:gd name="connsiteY41" fmla="*/ 254794 h 1516856"/>
                <a:gd name="connsiteX42" fmla="*/ 1228725 w 1743075"/>
                <a:gd name="connsiteY42" fmla="*/ 357188 h 1516856"/>
                <a:gd name="connsiteX43" fmla="*/ 1171575 w 1743075"/>
                <a:gd name="connsiteY43" fmla="*/ 426244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43075" h="1516856">
                  <a:moveTo>
                    <a:pt x="1171575" y="426244"/>
                  </a:moveTo>
                  <a:lnTo>
                    <a:pt x="1083469" y="528638"/>
                  </a:lnTo>
                  <a:lnTo>
                    <a:pt x="985838" y="638175"/>
                  </a:lnTo>
                  <a:lnTo>
                    <a:pt x="862013" y="764381"/>
                  </a:lnTo>
                  <a:lnTo>
                    <a:pt x="754857" y="866775"/>
                  </a:lnTo>
                  <a:lnTo>
                    <a:pt x="631032" y="981075"/>
                  </a:lnTo>
                  <a:lnTo>
                    <a:pt x="483394" y="1109663"/>
                  </a:lnTo>
                  <a:lnTo>
                    <a:pt x="323850" y="1238250"/>
                  </a:lnTo>
                  <a:lnTo>
                    <a:pt x="123825" y="1388269"/>
                  </a:lnTo>
                  <a:lnTo>
                    <a:pt x="16669" y="1464469"/>
                  </a:lnTo>
                  <a:lnTo>
                    <a:pt x="7144" y="1476375"/>
                  </a:lnTo>
                  <a:lnTo>
                    <a:pt x="2382" y="1488281"/>
                  </a:lnTo>
                  <a:lnTo>
                    <a:pt x="0" y="1500188"/>
                  </a:lnTo>
                  <a:lnTo>
                    <a:pt x="2382" y="1507331"/>
                  </a:lnTo>
                  <a:lnTo>
                    <a:pt x="14288" y="1512094"/>
                  </a:lnTo>
                  <a:lnTo>
                    <a:pt x="35719" y="1516856"/>
                  </a:lnTo>
                  <a:lnTo>
                    <a:pt x="92869" y="1502569"/>
                  </a:lnTo>
                  <a:lnTo>
                    <a:pt x="183357" y="1464469"/>
                  </a:lnTo>
                  <a:lnTo>
                    <a:pt x="316707" y="1397794"/>
                  </a:lnTo>
                  <a:lnTo>
                    <a:pt x="466725" y="1309688"/>
                  </a:lnTo>
                  <a:lnTo>
                    <a:pt x="621507" y="1209675"/>
                  </a:lnTo>
                  <a:lnTo>
                    <a:pt x="750094" y="1116806"/>
                  </a:lnTo>
                  <a:lnTo>
                    <a:pt x="895350" y="1009650"/>
                  </a:lnTo>
                  <a:lnTo>
                    <a:pt x="1021557" y="904875"/>
                  </a:lnTo>
                  <a:lnTo>
                    <a:pt x="1202532" y="721519"/>
                  </a:lnTo>
                  <a:lnTo>
                    <a:pt x="1316832" y="595313"/>
                  </a:lnTo>
                  <a:lnTo>
                    <a:pt x="1512094" y="381000"/>
                  </a:lnTo>
                  <a:lnTo>
                    <a:pt x="1638300" y="240506"/>
                  </a:lnTo>
                  <a:lnTo>
                    <a:pt x="1654969" y="235744"/>
                  </a:lnTo>
                  <a:lnTo>
                    <a:pt x="1681163" y="235744"/>
                  </a:lnTo>
                  <a:lnTo>
                    <a:pt x="1702594" y="230981"/>
                  </a:lnTo>
                  <a:lnTo>
                    <a:pt x="1728788" y="223838"/>
                  </a:lnTo>
                  <a:lnTo>
                    <a:pt x="1740694" y="214313"/>
                  </a:lnTo>
                  <a:lnTo>
                    <a:pt x="1743075" y="204788"/>
                  </a:lnTo>
                  <a:lnTo>
                    <a:pt x="1743075" y="188119"/>
                  </a:lnTo>
                  <a:lnTo>
                    <a:pt x="1733550" y="169069"/>
                  </a:lnTo>
                  <a:lnTo>
                    <a:pt x="1709738" y="116681"/>
                  </a:lnTo>
                  <a:lnTo>
                    <a:pt x="1674019" y="14288"/>
                  </a:lnTo>
                  <a:lnTo>
                    <a:pt x="1671638" y="0"/>
                  </a:lnTo>
                  <a:lnTo>
                    <a:pt x="1438275" y="47625"/>
                  </a:lnTo>
                  <a:lnTo>
                    <a:pt x="1366838" y="166688"/>
                  </a:lnTo>
                  <a:lnTo>
                    <a:pt x="1307307" y="254794"/>
                  </a:lnTo>
                  <a:lnTo>
                    <a:pt x="1228725" y="357188"/>
                  </a:lnTo>
                  <a:lnTo>
                    <a:pt x="1171575" y="426244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6">
              <a:extLst>
                <a:ext uri="{FF2B5EF4-FFF2-40B4-BE49-F238E27FC236}">
                  <a16:creationId xmlns:a16="http://schemas.microsoft.com/office/drawing/2014/main" id="{A349BB32-F0AE-45C7-B220-50A2AE02E896}"/>
                </a:ext>
              </a:extLst>
            </p:cNvPr>
            <p:cNvSpPr/>
            <p:nvPr/>
          </p:nvSpPr>
          <p:spPr>
            <a:xfrm>
              <a:off x="3536950" y="4652963"/>
              <a:ext cx="315912" cy="1174750"/>
            </a:xfrm>
            <a:custGeom>
              <a:avLst/>
              <a:gdLst>
                <a:gd name="connsiteX0" fmla="*/ 292894 w 316707"/>
                <a:gd name="connsiteY0" fmla="*/ 516731 h 1173956"/>
                <a:gd name="connsiteX1" fmla="*/ 311944 w 316707"/>
                <a:gd name="connsiteY1" fmla="*/ 228600 h 1173956"/>
                <a:gd name="connsiteX2" fmla="*/ 316707 w 316707"/>
                <a:gd name="connsiteY2" fmla="*/ 173831 h 1173956"/>
                <a:gd name="connsiteX3" fmla="*/ 316707 w 316707"/>
                <a:gd name="connsiteY3" fmla="*/ 154781 h 1173956"/>
                <a:gd name="connsiteX4" fmla="*/ 311944 w 316707"/>
                <a:gd name="connsiteY4" fmla="*/ 116681 h 1173956"/>
                <a:gd name="connsiteX5" fmla="*/ 304800 w 316707"/>
                <a:gd name="connsiteY5" fmla="*/ 90487 h 1173956"/>
                <a:gd name="connsiteX6" fmla="*/ 295275 w 316707"/>
                <a:gd name="connsiteY6" fmla="*/ 73818 h 1173956"/>
                <a:gd name="connsiteX7" fmla="*/ 283369 w 316707"/>
                <a:gd name="connsiteY7" fmla="*/ 59531 h 1173956"/>
                <a:gd name="connsiteX8" fmla="*/ 250032 w 316707"/>
                <a:gd name="connsiteY8" fmla="*/ 33337 h 1173956"/>
                <a:gd name="connsiteX9" fmla="*/ 195263 w 316707"/>
                <a:gd name="connsiteY9" fmla="*/ 0 h 1173956"/>
                <a:gd name="connsiteX10" fmla="*/ 109538 w 316707"/>
                <a:gd name="connsiteY10" fmla="*/ 97631 h 1173956"/>
                <a:gd name="connsiteX11" fmla="*/ 107157 w 316707"/>
                <a:gd name="connsiteY11" fmla="*/ 326231 h 1173956"/>
                <a:gd name="connsiteX12" fmla="*/ 97632 w 316707"/>
                <a:gd name="connsiteY12" fmla="*/ 571500 h 1173956"/>
                <a:gd name="connsiteX13" fmla="*/ 90488 w 316707"/>
                <a:gd name="connsiteY13" fmla="*/ 778668 h 1173956"/>
                <a:gd name="connsiteX14" fmla="*/ 88107 w 316707"/>
                <a:gd name="connsiteY14" fmla="*/ 852487 h 1173956"/>
                <a:gd name="connsiteX15" fmla="*/ 85725 w 316707"/>
                <a:gd name="connsiteY15" fmla="*/ 881062 h 1173956"/>
                <a:gd name="connsiteX16" fmla="*/ 78582 w 316707"/>
                <a:gd name="connsiteY16" fmla="*/ 912018 h 1173956"/>
                <a:gd name="connsiteX17" fmla="*/ 69057 w 316707"/>
                <a:gd name="connsiteY17" fmla="*/ 938212 h 1173956"/>
                <a:gd name="connsiteX18" fmla="*/ 57150 w 316707"/>
                <a:gd name="connsiteY18" fmla="*/ 964406 h 1173956"/>
                <a:gd name="connsiteX19" fmla="*/ 35719 w 316707"/>
                <a:gd name="connsiteY19" fmla="*/ 997743 h 1173956"/>
                <a:gd name="connsiteX20" fmla="*/ 9525 w 316707"/>
                <a:gd name="connsiteY20" fmla="*/ 1023937 h 1173956"/>
                <a:gd name="connsiteX21" fmla="*/ 0 w 316707"/>
                <a:gd name="connsiteY21" fmla="*/ 1033462 h 1173956"/>
                <a:gd name="connsiteX22" fmla="*/ 0 w 316707"/>
                <a:gd name="connsiteY22" fmla="*/ 1116806 h 1173956"/>
                <a:gd name="connsiteX23" fmla="*/ 4763 w 316707"/>
                <a:gd name="connsiteY23" fmla="*/ 1173956 h 1173956"/>
                <a:gd name="connsiteX24" fmla="*/ 254794 w 316707"/>
                <a:gd name="connsiteY24" fmla="*/ 1050131 h 1173956"/>
                <a:gd name="connsiteX25" fmla="*/ 271463 w 316707"/>
                <a:gd name="connsiteY25" fmla="*/ 845343 h 1173956"/>
                <a:gd name="connsiteX26" fmla="*/ 292894 w 316707"/>
                <a:gd name="connsiteY26" fmla="*/ 5167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6707" h="1173956">
                  <a:moveTo>
                    <a:pt x="292894" y="516731"/>
                  </a:moveTo>
                  <a:lnTo>
                    <a:pt x="311944" y="228600"/>
                  </a:lnTo>
                  <a:lnTo>
                    <a:pt x="316707" y="173831"/>
                  </a:lnTo>
                  <a:lnTo>
                    <a:pt x="316707" y="154781"/>
                  </a:lnTo>
                  <a:lnTo>
                    <a:pt x="311944" y="116681"/>
                  </a:lnTo>
                  <a:lnTo>
                    <a:pt x="304800" y="90487"/>
                  </a:lnTo>
                  <a:lnTo>
                    <a:pt x="295275" y="73818"/>
                  </a:lnTo>
                  <a:lnTo>
                    <a:pt x="283369" y="59531"/>
                  </a:lnTo>
                  <a:lnTo>
                    <a:pt x="250032" y="33337"/>
                  </a:lnTo>
                  <a:lnTo>
                    <a:pt x="195263" y="0"/>
                  </a:lnTo>
                  <a:lnTo>
                    <a:pt x="109538" y="97631"/>
                  </a:lnTo>
                  <a:cubicBezTo>
                    <a:pt x="108744" y="173831"/>
                    <a:pt x="107951" y="250031"/>
                    <a:pt x="107157" y="326231"/>
                  </a:cubicBezTo>
                  <a:lnTo>
                    <a:pt x="97632" y="571500"/>
                  </a:lnTo>
                  <a:lnTo>
                    <a:pt x="90488" y="778668"/>
                  </a:lnTo>
                  <a:cubicBezTo>
                    <a:pt x="89694" y="803274"/>
                    <a:pt x="88901" y="827881"/>
                    <a:pt x="88107" y="852487"/>
                  </a:cubicBezTo>
                  <a:lnTo>
                    <a:pt x="85725" y="881062"/>
                  </a:lnTo>
                  <a:lnTo>
                    <a:pt x="78582" y="912018"/>
                  </a:lnTo>
                  <a:lnTo>
                    <a:pt x="69057" y="938212"/>
                  </a:lnTo>
                  <a:lnTo>
                    <a:pt x="57150" y="964406"/>
                  </a:lnTo>
                  <a:lnTo>
                    <a:pt x="35719" y="997743"/>
                  </a:lnTo>
                  <a:lnTo>
                    <a:pt x="9525" y="1023937"/>
                  </a:lnTo>
                  <a:lnTo>
                    <a:pt x="0" y="1033462"/>
                  </a:lnTo>
                  <a:lnTo>
                    <a:pt x="0" y="1116806"/>
                  </a:lnTo>
                  <a:lnTo>
                    <a:pt x="4763" y="1173956"/>
                  </a:lnTo>
                  <a:lnTo>
                    <a:pt x="254794" y="1050131"/>
                  </a:lnTo>
                  <a:lnTo>
                    <a:pt x="271463" y="845343"/>
                  </a:lnTo>
                  <a:lnTo>
                    <a:pt x="292894" y="51673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7">
              <a:extLst>
                <a:ext uri="{FF2B5EF4-FFF2-40B4-BE49-F238E27FC236}">
                  <a16:creationId xmlns:a16="http://schemas.microsoft.com/office/drawing/2014/main" id="{A8A53C1E-80D3-4533-ACC9-99E588F38D5F}"/>
                </a:ext>
              </a:extLst>
            </p:cNvPr>
            <p:cNvSpPr/>
            <p:nvPr/>
          </p:nvSpPr>
          <p:spPr>
            <a:xfrm>
              <a:off x="3538537" y="5095875"/>
              <a:ext cx="1098550" cy="1004888"/>
            </a:xfrm>
            <a:custGeom>
              <a:avLst/>
              <a:gdLst>
                <a:gd name="connsiteX0" fmla="*/ 871537 w 1097756"/>
                <a:gd name="connsiteY0" fmla="*/ 128588 h 1004888"/>
                <a:gd name="connsiteX1" fmla="*/ 757237 w 1097756"/>
                <a:gd name="connsiteY1" fmla="*/ 204788 h 1004888"/>
                <a:gd name="connsiteX2" fmla="*/ 623887 w 1097756"/>
                <a:gd name="connsiteY2" fmla="*/ 290513 h 1004888"/>
                <a:gd name="connsiteX3" fmla="*/ 552450 w 1097756"/>
                <a:gd name="connsiteY3" fmla="*/ 333375 h 1004888"/>
                <a:gd name="connsiteX4" fmla="*/ 450056 w 1097756"/>
                <a:gd name="connsiteY4" fmla="*/ 388144 h 1004888"/>
                <a:gd name="connsiteX5" fmla="*/ 376237 w 1097756"/>
                <a:gd name="connsiteY5" fmla="*/ 426244 h 1004888"/>
                <a:gd name="connsiteX6" fmla="*/ 290512 w 1097756"/>
                <a:gd name="connsiteY6" fmla="*/ 461963 h 1004888"/>
                <a:gd name="connsiteX7" fmla="*/ 211931 w 1097756"/>
                <a:gd name="connsiteY7" fmla="*/ 485775 h 1004888"/>
                <a:gd name="connsiteX8" fmla="*/ 0 w 1097756"/>
                <a:gd name="connsiteY8" fmla="*/ 590550 h 1004888"/>
                <a:gd name="connsiteX9" fmla="*/ 0 w 1097756"/>
                <a:gd name="connsiteY9" fmla="*/ 669131 h 1004888"/>
                <a:gd name="connsiteX10" fmla="*/ 2381 w 1097756"/>
                <a:gd name="connsiteY10" fmla="*/ 728663 h 1004888"/>
                <a:gd name="connsiteX11" fmla="*/ 7143 w 1097756"/>
                <a:gd name="connsiteY11" fmla="*/ 764381 h 1004888"/>
                <a:gd name="connsiteX12" fmla="*/ 14287 w 1097756"/>
                <a:gd name="connsiteY12" fmla="*/ 814388 h 1004888"/>
                <a:gd name="connsiteX13" fmla="*/ 35718 w 1097756"/>
                <a:gd name="connsiteY13" fmla="*/ 885825 h 1004888"/>
                <a:gd name="connsiteX14" fmla="*/ 52387 w 1097756"/>
                <a:gd name="connsiteY14" fmla="*/ 926306 h 1004888"/>
                <a:gd name="connsiteX15" fmla="*/ 66675 w 1097756"/>
                <a:gd name="connsiteY15" fmla="*/ 950119 h 1004888"/>
                <a:gd name="connsiteX16" fmla="*/ 80962 w 1097756"/>
                <a:gd name="connsiteY16" fmla="*/ 966788 h 1004888"/>
                <a:gd name="connsiteX17" fmla="*/ 104775 w 1097756"/>
                <a:gd name="connsiteY17" fmla="*/ 990600 h 1004888"/>
                <a:gd name="connsiteX18" fmla="*/ 121443 w 1097756"/>
                <a:gd name="connsiteY18" fmla="*/ 1002506 h 1004888"/>
                <a:gd name="connsiteX19" fmla="*/ 130968 w 1097756"/>
                <a:gd name="connsiteY19" fmla="*/ 1004888 h 1004888"/>
                <a:gd name="connsiteX20" fmla="*/ 147637 w 1097756"/>
                <a:gd name="connsiteY20" fmla="*/ 1002506 h 1004888"/>
                <a:gd name="connsiteX21" fmla="*/ 169068 w 1097756"/>
                <a:gd name="connsiteY21" fmla="*/ 992981 h 1004888"/>
                <a:gd name="connsiteX22" fmla="*/ 185737 w 1097756"/>
                <a:gd name="connsiteY22" fmla="*/ 976313 h 1004888"/>
                <a:gd name="connsiteX23" fmla="*/ 195262 w 1097756"/>
                <a:gd name="connsiteY23" fmla="*/ 950119 h 1004888"/>
                <a:gd name="connsiteX24" fmla="*/ 204787 w 1097756"/>
                <a:gd name="connsiteY24" fmla="*/ 923925 h 1004888"/>
                <a:gd name="connsiteX25" fmla="*/ 230981 w 1097756"/>
                <a:gd name="connsiteY25" fmla="*/ 883444 h 1004888"/>
                <a:gd name="connsiteX26" fmla="*/ 266700 w 1097756"/>
                <a:gd name="connsiteY26" fmla="*/ 842963 h 1004888"/>
                <a:gd name="connsiteX27" fmla="*/ 323850 w 1097756"/>
                <a:gd name="connsiteY27" fmla="*/ 788194 h 1004888"/>
                <a:gd name="connsiteX28" fmla="*/ 409575 w 1097756"/>
                <a:gd name="connsiteY28" fmla="*/ 716756 h 1004888"/>
                <a:gd name="connsiteX29" fmla="*/ 561975 w 1097756"/>
                <a:gd name="connsiteY29" fmla="*/ 578644 h 1004888"/>
                <a:gd name="connsiteX30" fmla="*/ 773906 w 1097756"/>
                <a:gd name="connsiteY30" fmla="*/ 381000 h 1004888"/>
                <a:gd name="connsiteX31" fmla="*/ 985837 w 1097756"/>
                <a:gd name="connsiteY31" fmla="*/ 176213 h 1004888"/>
                <a:gd name="connsiteX32" fmla="*/ 1081087 w 1097756"/>
                <a:gd name="connsiteY32" fmla="*/ 83344 h 1004888"/>
                <a:gd name="connsiteX33" fmla="*/ 1092993 w 1097756"/>
                <a:gd name="connsiteY33" fmla="*/ 66675 h 1004888"/>
                <a:gd name="connsiteX34" fmla="*/ 1095375 w 1097756"/>
                <a:gd name="connsiteY34" fmla="*/ 54769 h 1004888"/>
                <a:gd name="connsiteX35" fmla="*/ 1097756 w 1097756"/>
                <a:gd name="connsiteY35" fmla="*/ 38100 h 1004888"/>
                <a:gd name="connsiteX36" fmla="*/ 1097756 w 1097756"/>
                <a:gd name="connsiteY36" fmla="*/ 23813 h 1004888"/>
                <a:gd name="connsiteX37" fmla="*/ 1095375 w 1097756"/>
                <a:gd name="connsiteY37" fmla="*/ 9525 h 1004888"/>
                <a:gd name="connsiteX38" fmla="*/ 1090612 w 1097756"/>
                <a:gd name="connsiteY38" fmla="*/ 4763 h 1004888"/>
                <a:gd name="connsiteX39" fmla="*/ 1083468 w 1097756"/>
                <a:gd name="connsiteY39" fmla="*/ 2381 h 1004888"/>
                <a:gd name="connsiteX40" fmla="*/ 1073943 w 1097756"/>
                <a:gd name="connsiteY40" fmla="*/ 0 h 1004888"/>
                <a:gd name="connsiteX41" fmla="*/ 1050131 w 1097756"/>
                <a:gd name="connsiteY41" fmla="*/ 4763 h 1004888"/>
                <a:gd name="connsiteX42" fmla="*/ 1023937 w 1097756"/>
                <a:gd name="connsiteY42" fmla="*/ 21431 h 1004888"/>
                <a:gd name="connsiteX43" fmla="*/ 926306 w 1097756"/>
                <a:gd name="connsiteY43" fmla="*/ 90488 h 1004888"/>
                <a:gd name="connsiteX44" fmla="*/ 871537 w 1097756"/>
                <a:gd name="connsiteY44" fmla="*/ 128588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7756" h="1004888">
                  <a:moveTo>
                    <a:pt x="871537" y="128588"/>
                  </a:moveTo>
                  <a:lnTo>
                    <a:pt x="757237" y="204788"/>
                  </a:lnTo>
                  <a:lnTo>
                    <a:pt x="623887" y="290513"/>
                  </a:lnTo>
                  <a:lnTo>
                    <a:pt x="552450" y="333375"/>
                  </a:lnTo>
                  <a:lnTo>
                    <a:pt x="450056" y="388144"/>
                  </a:lnTo>
                  <a:lnTo>
                    <a:pt x="376237" y="426244"/>
                  </a:lnTo>
                  <a:lnTo>
                    <a:pt x="290512" y="461963"/>
                  </a:lnTo>
                  <a:lnTo>
                    <a:pt x="211931" y="485775"/>
                  </a:lnTo>
                  <a:lnTo>
                    <a:pt x="0" y="590550"/>
                  </a:lnTo>
                  <a:lnTo>
                    <a:pt x="0" y="669131"/>
                  </a:lnTo>
                  <a:cubicBezTo>
                    <a:pt x="794" y="688975"/>
                    <a:pt x="1587" y="708819"/>
                    <a:pt x="2381" y="728663"/>
                  </a:cubicBezTo>
                  <a:lnTo>
                    <a:pt x="7143" y="764381"/>
                  </a:lnTo>
                  <a:lnTo>
                    <a:pt x="14287" y="814388"/>
                  </a:lnTo>
                  <a:lnTo>
                    <a:pt x="35718" y="885825"/>
                  </a:lnTo>
                  <a:lnTo>
                    <a:pt x="52387" y="926306"/>
                  </a:lnTo>
                  <a:lnTo>
                    <a:pt x="66675" y="950119"/>
                  </a:lnTo>
                  <a:lnTo>
                    <a:pt x="80962" y="966788"/>
                  </a:lnTo>
                  <a:lnTo>
                    <a:pt x="104775" y="990600"/>
                  </a:lnTo>
                  <a:lnTo>
                    <a:pt x="121443" y="1002506"/>
                  </a:lnTo>
                  <a:lnTo>
                    <a:pt x="130968" y="1004888"/>
                  </a:lnTo>
                  <a:lnTo>
                    <a:pt x="147637" y="1002506"/>
                  </a:lnTo>
                  <a:lnTo>
                    <a:pt x="169068" y="992981"/>
                  </a:lnTo>
                  <a:lnTo>
                    <a:pt x="185737" y="976313"/>
                  </a:lnTo>
                  <a:lnTo>
                    <a:pt x="195262" y="950119"/>
                  </a:lnTo>
                  <a:lnTo>
                    <a:pt x="204787" y="923925"/>
                  </a:lnTo>
                  <a:lnTo>
                    <a:pt x="230981" y="883444"/>
                  </a:lnTo>
                  <a:lnTo>
                    <a:pt x="266700" y="842963"/>
                  </a:lnTo>
                  <a:lnTo>
                    <a:pt x="323850" y="788194"/>
                  </a:lnTo>
                  <a:lnTo>
                    <a:pt x="409575" y="716756"/>
                  </a:lnTo>
                  <a:lnTo>
                    <a:pt x="561975" y="578644"/>
                  </a:lnTo>
                  <a:lnTo>
                    <a:pt x="773906" y="381000"/>
                  </a:lnTo>
                  <a:lnTo>
                    <a:pt x="985837" y="176213"/>
                  </a:lnTo>
                  <a:lnTo>
                    <a:pt x="1081087" y="83344"/>
                  </a:lnTo>
                  <a:lnTo>
                    <a:pt x="1092993" y="66675"/>
                  </a:lnTo>
                  <a:lnTo>
                    <a:pt x="1095375" y="54769"/>
                  </a:lnTo>
                  <a:lnTo>
                    <a:pt x="1097756" y="38100"/>
                  </a:lnTo>
                  <a:lnTo>
                    <a:pt x="1097756" y="23813"/>
                  </a:lnTo>
                  <a:lnTo>
                    <a:pt x="1095375" y="9525"/>
                  </a:lnTo>
                  <a:lnTo>
                    <a:pt x="1090612" y="4763"/>
                  </a:lnTo>
                  <a:lnTo>
                    <a:pt x="1083468" y="2381"/>
                  </a:lnTo>
                  <a:lnTo>
                    <a:pt x="1073943" y="0"/>
                  </a:lnTo>
                  <a:lnTo>
                    <a:pt x="1050131" y="4763"/>
                  </a:lnTo>
                  <a:lnTo>
                    <a:pt x="1023937" y="21431"/>
                  </a:lnTo>
                  <a:lnTo>
                    <a:pt x="926306" y="90488"/>
                  </a:lnTo>
                  <a:lnTo>
                    <a:pt x="871537" y="1285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98">
              <a:extLst>
                <a:ext uri="{FF2B5EF4-FFF2-40B4-BE49-F238E27FC236}">
                  <a16:creationId xmlns:a16="http://schemas.microsoft.com/office/drawing/2014/main" id="{17A843B5-A22D-4FF3-A7B5-0407B669C401}"/>
                </a:ext>
              </a:extLst>
            </p:cNvPr>
            <p:cNvSpPr/>
            <p:nvPr/>
          </p:nvSpPr>
          <p:spPr>
            <a:xfrm>
              <a:off x="4576762" y="3983038"/>
              <a:ext cx="814388" cy="722312"/>
            </a:xfrm>
            <a:custGeom>
              <a:avLst/>
              <a:gdLst>
                <a:gd name="connsiteX0" fmla="*/ 435768 w 814387"/>
                <a:gd name="connsiteY0" fmla="*/ 495300 h 721519"/>
                <a:gd name="connsiteX1" fmla="*/ 338137 w 814387"/>
                <a:gd name="connsiteY1" fmla="*/ 559594 h 721519"/>
                <a:gd name="connsiteX2" fmla="*/ 221456 w 814387"/>
                <a:gd name="connsiteY2" fmla="*/ 633413 h 721519"/>
                <a:gd name="connsiteX3" fmla="*/ 78581 w 814387"/>
                <a:gd name="connsiteY3" fmla="*/ 721519 h 721519"/>
                <a:gd name="connsiteX4" fmla="*/ 0 w 814387"/>
                <a:gd name="connsiteY4" fmla="*/ 666750 h 721519"/>
                <a:gd name="connsiteX5" fmla="*/ 76200 w 814387"/>
                <a:gd name="connsiteY5" fmla="*/ 602457 h 721519"/>
                <a:gd name="connsiteX6" fmla="*/ 176212 w 814387"/>
                <a:gd name="connsiteY6" fmla="*/ 511969 h 721519"/>
                <a:gd name="connsiteX7" fmla="*/ 261937 w 814387"/>
                <a:gd name="connsiteY7" fmla="*/ 423863 h 721519"/>
                <a:gd name="connsiteX8" fmla="*/ 302418 w 814387"/>
                <a:gd name="connsiteY8" fmla="*/ 381000 h 721519"/>
                <a:gd name="connsiteX9" fmla="*/ 333375 w 814387"/>
                <a:gd name="connsiteY9" fmla="*/ 342900 h 721519"/>
                <a:gd name="connsiteX10" fmla="*/ 359568 w 814387"/>
                <a:gd name="connsiteY10" fmla="*/ 304800 h 721519"/>
                <a:gd name="connsiteX11" fmla="*/ 383381 w 814387"/>
                <a:gd name="connsiteY11" fmla="*/ 266700 h 721519"/>
                <a:gd name="connsiteX12" fmla="*/ 397668 w 814387"/>
                <a:gd name="connsiteY12" fmla="*/ 233363 h 721519"/>
                <a:gd name="connsiteX13" fmla="*/ 407193 w 814387"/>
                <a:gd name="connsiteY13" fmla="*/ 202407 h 721519"/>
                <a:gd name="connsiteX14" fmla="*/ 409575 w 814387"/>
                <a:gd name="connsiteY14" fmla="*/ 178594 h 721519"/>
                <a:gd name="connsiteX15" fmla="*/ 404812 w 814387"/>
                <a:gd name="connsiteY15" fmla="*/ 150019 h 721519"/>
                <a:gd name="connsiteX16" fmla="*/ 392906 w 814387"/>
                <a:gd name="connsiteY16" fmla="*/ 126207 h 721519"/>
                <a:gd name="connsiteX17" fmla="*/ 378618 w 814387"/>
                <a:gd name="connsiteY17" fmla="*/ 107157 h 721519"/>
                <a:gd name="connsiteX18" fmla="*/ 345281 w 814387"/>
                <a:gd name="connsiteY18" fmla="*/ 78582 h 721519"/>
                <a:gd name="connsiteX19" fmla="*/ 314325 w 814387"/>
                <a:gd name="connsiteY19" fmla="*/ 57150 h 721519"/>
                <a:gd name="connsiteX20" fmla="*/ 300037 w 814387"/>
                <a:gd name="connsiteY20" fmla="*/ 47625 h 721519"/>
                <a:gd name="connsiteX21" fmla="*/ 292893 w 814387"/>
                <a:gd name="connsiteY21" fmla="*/ 38100 h 721519"/>
                <a:gd name="connsiteX22" fmla="*/ 290512 w 814387"/>
                <a:gd name="connsiteY22" fmla="*/ 28575 h 721519"/>
                <a:gd name="connsiteX23" fmla="*/ 292893 w 814387"/>
                <a:gd name="connsiteY23" fmla="*/ 19050 h 721519"/>
                <a:gd name="connsiteX24" fmla="*/ 304800 w 814387"/>
                <a:gd name="connsiteY24" fmla="*/ 7144 h 721519"/>
                <a:gd name="connsiteX25" fmla="*/ 319087 w 814387"/>
                <a:gd name="connsiteY25" fmla="*/ 0 h 721519"/>
                <a:gd name="connsiteX26" fmla="*/ 342900 w 814387"/>
                <a:gd name="connsiteY26" fmla="*/ 0 h 721519"/>
                <a:gd name="connsiteX27" fmla="*/ 383381 w 814387"/>
                <a:gd name="connsiteY27" fmla="*/ 11907 h 721519"/>
                <a:gd name="connsiteX28" fmla="*/ 476250 w 814387"/>
                <a:gd name="connsiteY28" fmla="*/ 47625 h 721519"/>
                <a:gd name="connsiteX29" fmla="*/ 538162 w 814387"/>
                <a:gd name="connsiteY29" fmla="*/ 73819 h 721519"/>
                <a:gd name="connsiteX30" fmla="*/ 592931 w 814387"/>
                <a:gd name="connsiteY30" fmla="*/ 104775 h 721519"/>
                <a:gd name="connsiteX31" fmla="*/ 638175 w 814387"/>
                <a:gd name="connsiteY31" fmla="*/ 130969 h 721519"/>
                <a:gd name="connsiteX32" fmla="*/ 673893 w 814387"/>
                <a:gd name="connsiteY32" fmla="*/ 157163 h 721519"/>
                <a:gd name="connsiteX33" fmla="*/ 721518 w 814387"/>
                <a:gd name="connsiteY33" fmla="*/ 195263 h 721519"/>
                <a:gd name="connsiteX34" fmla="*/ 764381 w 814387"/>
                <a:gd name="connsiteY34" fmla="*/ 238125 h 721519"/>
                <a:gd name="connsiteX35" fmla="*/ 781050 w 814387"/>
                <a:gd name="connsiteY35" fmla="*/ 252413 h 721519"/>
                <a:gd name="connsiteX36" fmla="*/ 790575 w 814387"/>
                <a:gd name="connsiteY36" fmla="*/ 257175 h 721519"/>
                <a:gd name="connsiteX37" fmla="*/ 807243 w 814387"/>
                <a:gd name="connsiteY37" fmla="*/ 273844 h 721519"/>
                <a:gd name="connsiteX38" fmla="*/ 812006 w 814387"/>
                <a:gd name="connsiteY38" fmla="*/ 283369 h 721519"/>
                <a:gd name="connsiteX39" fmla="*/ 814387 w 814387"/>
                <a:gd name="connsiteY39" fmla="*/ 297657 h 721519"/>
                <a:gd name="connsiteX40" fmla="*/ 809625 w 814387"/>
                <a:gd name="connsiteY40" fmla="*/ 314325 h 721519"/>
                <a:gd name="connsiteX41" fmla="*/ 785812 w 814387"/>
                <a:gd name="connsiteY41" fmla="*/ 333375 h 721519"/>
                <a:gd name="connsiteX42" fmla="*/ 738187 w 814387"/>
                <a:gd name="connsiteY42" fmla="*/ 352425 h 721519"/>
                <a:gd name="connsiteX43" fmla="*/ 678656 w 814387"/>
                <a:gd name="connsiteY43" fmla="*/ 369094 h 721519"/>
                <a:gd name="connsiteX44" fmla="*/ 609600 w 814387"/>
                <a:gd name="connsiteY44" fmla="*/ 395288 h 721519"/>
                <a:gd name="connsiteX45" fmla="*/ 533400 w 814387"/>
                <a:gd name="connsiteY45" fmla="*/ 431007 h 721519"/>
                <a:gd name="connsiteX46" fmla="*/ 435768 w 814387"/>
                <a:gd name="connsiteY46" fmla="*/ 4953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4387" h="721519">
                  <a:moveTo>
                    <a:pt x="435768" y="495300"/>
                  </a:moveTo>
                  <a:lnTo>
                    <a:pt x="338137" y="559594"/>
                  </a:lnTo>
                  <a:lnTo>
                    <a:pt x="221456" y="633413"/>
                  </a:lnTo>
                  <a:lnTo>
                    <a:pt x="78581" y="721519"/>
                  </a:lnTo>
                  <a:lnTo>
                    <a:pt x="0" y="666750"/>
                  </a:lnTo>
                  <a:lnTo>
                    <a:pt x="76200" y="602457"/>
                  </a:lnTo>
                  <a:lnTo>
                    <a:pt x="176212" y="511969"/>
                  </a:lnTo>
                  <a:lnTo>
                    <a:pt x="261937" y="423863"/>
                  </a:lnTo>
                  <a:lnTo>
                    <a:pt x="302418" y="381000"/>
                  </a:lnTo>
                  <a:lnTo>
                    <a:pt x="333375" y="342900"/>
                  </a:lnTo>
                  <a:lnTo>
                    <a:pt x="359568" y="304800"/>
                  </a:lnTo>
                  <a:lnTo>
                    <a:pt x="383381" y="266700"/>
                  </a:lnTo>
                  <a:lnTo>
                    <a:pt x="397668" y="233363"/>
                  </a:lnTo>
                  <a:lnTo>
                    <a:pt x="407193" y="202407"/>
                  </a:lnTo>
                  <a:lnTo>
                    <a:pt x="409575" y="178594"/>
                  </a:lnTo>
                  <a:lnTo>
                    <a:pt x="404812" y="150019"/>
                  </a:lnTo>
                  <a:lnTo>
                    <a:pt x="392906" y="126207"/>
                  </a:lnTo>
                  <a:lnTo>
                    <a:pt x="378618" y="107157"/>
                  </a:lnTo>
                  <a:lnTo>
                    <a:pt x="345281" y="78582"/>
                  </a:lnTo>
                  <a:lnTo>
                    <a:pt x="314325" y="57150"/>
                  </a:lnTo>
                  <a:lnTo>
                    <a:pt x="300037" y="47625"/>
                  </a:lnTo>
                  <a:lnTo>
                    <a:pt x="292893" y="38100"/>
                  </a:lnTo>
                  <a:lnTo>
                    <a:pt x="290512" y="28575"/>
                  </a:lnTo>
                  <a:lnTo>
                    <a:pt x="292893" y="19050"/>
                  </a:lnTo>
                  <a:lnTo>
                    <a:pt x="304800" y="7144"/>
                  </a:lnTo>
                  <a:lnTo>
                    <a:pt x="319087" y="0"/>
                  </a:lnTo>
                  <a:lnTo>
                    <a:pt x="342900" y="0"/>
                  </a:lnTo>
                  <a:lnTo>
                    <a:pt x="383381" y="11907"/>
                  </a:lnTo>
                  <a:lnTo>
                    <a:pt x="476250" y="47625"/>
                  </a:lnTo>
                  <a:lnTo>
                    <a:pt x="538162" y="73819"/>
                  </a:lnTo>
                  <a:lnTo>
                    <a:pt x="592931" y="104775"/>
                  </a:lnTo>
                  <a:lnTo>
                    <a:pt x="638175" y="130969"/>
                  </a:lnTo>
                  <a:lnTo>
                    <a:pt x="673893" y="157163"/>
                  </a:lnTo>
                  <a:lnTo>
                    <a:pt x="721518" y="195263"/>
                  </a:lnTo>
                  <a:lnTo>
                    <a:pt x="764381" y="238125"/>
                  </a:lnTo>
                  <a:lnTo>
                    <a:pt x="781050" y="252413"/>
                  </a:lnTo>
                  <a:lnTo>
                    <a:pt x="790575" y="257175"/>
                  </a:lnTo>
                  <a:lnTo>
                    <a:pt x="807243" y="273844"/>
                  </a:lnTo>
                  <a:lnTo>
                    <a:pt x="812006" y="283369"/>
                  </a:lnTo>
                  <a:lnTo>
                    <a:pt x="814387" y="297657"/>
                  </a:lnTo>
                  <a:lnTo>
                    <a:pt x="809625" y="314325"/>
                  </a:lnTo>
                  <a:lnTo>
                    <a:pt x="785812" y="333375"/>
                  </a:lnTo>
                  <a:lnTo>
                    <a:pt x="738187" y="352425"/>
                  </a:lnTo>
                  <a:lnTo>
                    <a:pt x="678656" y="369094"/>
                  </a:lnTo>
                  <a:lnTo>
                    <a:pt x="609600" y="395288"/>
                  </a:lnTo>
                  <a:lnTo>
                    <a:pt x="533400" y="431007"/>
                  </a:lnTo>
                  <a:lnTo>
                    <a:pt x="435768" y="49530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99">
              <a:extLst>
                <a:ext uri="{FF2B5EF4-FFF2-40B4-BE49-F238E27FC236}">
                  <a16:creationId xmlns:a16="http://schemas.microsoft.com/office/drawing/2014/main" id="{D3A98C50-FB77-4934-8028-67338457A5D1}"/>
                </a:ext>
              </a:extLst>
            </p:cNvPr>
            <p:cNvSpPr/>
            <p:nvPr/>
          </p:nvSpPr>
          <p:spPr>
            <a:xfrm>
              <a:off x="4257675" y="4476750"/>
              <a:ext cx="1174750" cy="900113"/>
            </a:xfrm>
            <a:custGeom>
              <a:avLst/>
              <a:gdLst>
                <a:gd name="connsiteX0" fmla="*/ 821531 w 1173956"/>
                <a:gd name="connsiteY0" fmla="*/ 352425 h 900113"/>
                <a:gd name="connsiteX1" fmla="*/ 695325 w 1173956"/>
                <a:gd name="connsiteY1" fmla="*/ 285750 h 900113"/>
                <a:gd name="connsiteX2" fmla="*/ 533400 w 1173956"/>
                <a:gd name="connsiteY2" fmla="*/ 202406 h 900113"/>
                <a:gd name="connsiteX3" fmla="*/ 457200 w 1173956"/>
                <a:gd name="connsiteY3" fmla="*/ 166688 h 900113"/>
                <a:gd name="connsiteX4" fmla="*/ 333375 w 1173956"/>
                <a:gd name="connsiteY4" fmla="*/ 116681 h 900113"/>
                <a:gd name="connsiteX5" fmla="*/ 257175 w 1173956"/>
                <a:gd name="connsiteY5" fmla="*/ 83344 h 900113"/>
                <a:gd name="connsiteX6" fmla="*/ 161925 w 1173956"/>
                <a:gd name="connsiteY6" fmla="*/ 40481 h 900113"/>
                <a:gd name="connsiteX7" fmla="*/ 76200 w 1173956"/>
                <a:gd name="connsiteY7" fmla="*/ 7144 h 900113"/>
                <a:gd name="connsiteX8" fmla="*/ 57150 w 1173956"/>
                <a:gd name="connsiteY8" fmla="*/ 0 h 900113"/>
                <a:gd name="connsiteX9" fmla="*/ 45244 w 1173956"/>
                <a:gd name="connsiteY9" fmla="*/ 0 h 900113"/>
                <a:gd name="connsiteX10" fmla="*/ 21431 w 1173956"/>
                <a:gd name="connsiteY10" fmla="*/ 2381 h 900113"/>
                <a:gd name="connsiteX11" fmla="*/ 4763 w 1173956"/>
                <a:gd name="connsiteY11" fmla="*/ 11906 h 900113"/>
                <a:gd name="connsiteX12" fmla="*/ 0 w 1173956"/>
                <a:gd name="connsiteY12" fmla="*/ 28575 h 900113"/>
                <a:gd name="connsiteX13" fmla="*/ 4763 w 1173956"/>
                <a:gd name="connsiteY13" fmla="*/ 45244 h 900113"/>
                <a:gd name="connsiteX14" fmla="*/ 19050 w 1173956"/>
                <a:gd name="connsiteY14" fmla="*/ 64294 h 900113"/>
                <a:gd name="connsiteX15" fmla="*/ 130969 w 1173956"/>
                <a:gd name="connsiteY15" fmla="*/ 142875 h 900113"/>
                <a:gd name="connsiteX16" fmla="*/ 347663 w 1173956"/>
                <a:gd name="connsiteY16" fmla="*/ 290513 h 900113"/>
                <a:gd name="connsiteX17" fmla="*/ 547688 w 1173956"/>
                <a:gd name="connsiteY17" fmla="*/ 438150 h 900113"/>
                <a:gd name="connsiteX18" fmla="*/ 654844 w 1173956"/>
                <a:gd name="connsiteY18" fmla="*/ 528638 h 900113"/>
                <a:gd name="connsiteX19" fmla="*/ 807244 w 1173956"/>
                <a:gd name="connsiteY19" fmla="*/ 657225 h 900113"/>
                <a:gd name="connsiteX20" fmla="*/ 900113 w 1173956"/>
                <a:gd name="connsiteY20" fmla="*/ 745331 h 900113"/>
                <a:gd name="connsiteX21" fmla="*/ 985838 w 1173956"/>
                <a:gd name="connsiteY21" fmla="*/ 823913 h 900113"/>
                <a:gd name="connsiteX22" fmla="*/ 1042988 w 1173956"/>
                <a:gd name="connsiteY22" fmla="*/ 869156 h 900113"/>
                <a:gd name="connsiteX23" fmla="*/ 1066800 w 1173956"/>
                <a:gd name="connsiteY23" fmla="*/ 885825 h 900113"/>
                <a:gd name="connsiteX24" fmla="*/ 1090613 w 1173956"/>
                <a:gd name="connsiteY24" fmla="*/ 897731 h 900113"/>
                <a:gd name="connsiteX25" fmla="*/ 1109663 w 1173956"/>
                <a:gd name="connsiteY25" fmla="*/ 900113 h 900113"/>
                <a:gd name="connsiteX26" fmla="*/ 1123950 w 1173956"/>
                <a:gd name="connsiteY26" fmla="*/ 897731 h 900113"/>
                <a:gd name="connsiteX27" fmla="*/ 1138238 w 1173956"/>
                <a:gd name="connsiteY27" fmla="*/ 892969 h 900113"/>
                <a:gd name="connsiteX28" fmla="*/ 1152525 w 1173956"/>
                <a:gd name="connsiteY28" fmla="*/ 878681 h 900113"/>
                <a:gd name="connsiteX29" fmla="*/ 1162050 w 1173956"/>
                <a:gd name="connsiteY29" fmla="*/ 857250 h 900113"/>
                <a:gd name="connsiteX30" fmla="*/ 1169194 w 1173956"/>
                <a:gd name="connsiteY30" fmla="*/ 826294 h 900113"/>
                <a:gd name="connsiteX31" fmla="*/ 1173956 w 1173956"/>
                <a:gd name="connsiteY31" fmla="*/ 802481 h 900113"/>
                <a:gd name="connsiteX32" fmla="*/ 1166813 w 1173956"/>
                <a:gd name="connsiteY32" fmla="*/ 766763 h 900113"/>
                <a:gd name="connsiteX33" fmla="*/ 1147763 w 1173956"/>
                <a:gd name="connsiteY33" fmla="*/ 688181 h 900113"/>
                <a:gd name="connsiteX34" fmla="*/ 1112044 w 1173956"/>
                <a:gd name="connsiteY34" fmla="*/ 597694 h 900113"/>
                <a:gd name="connsiteX35" fmla="*/ 1083469 w 1173956"/>
                <a:gd name="connsiteY35" fmla="*/ 540544 h 900113"/>
                <a:gd name="connsiteX36" fmla="*/ 1047750 w 1173956"/>
                <a:gd name="connsiteY36" fmla="*/ 492919 h 900113"/>
                <a:gd name="connsiteX37" fmla="*/ 1009650 w 1173956"/>
                <a:gd name="connsiteY37" fmla="*/ 452438 h 900113"/>
                <a:gd name="connsiteX38" fmla="*/ 971550 w 1173956"/>
                <a:gd name="connsiteY38" fmla="*/ 431006 h 900113"/>
                <a:gd name="connsiteX39" fmla="*/ 821531 w 1173956"/>
                <a:gd name="connsiteY39" fmla="*/ 35242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3956" h="900113">
                  <a:moveTo>
                    <a:pt x="821531" y="352425"/>
                  </a:moveTo>
                  <a:lnTo>
                    <a:pt x="695325" y="285750"/>
                  </a:lnTo>
                  <a:lnTo>
                    <a:pt x="533400" y="202406"/>
                  </a:lnTo>
                  <a:lnTo>
                    <a:pt x="457200" y="166688"/>
                  </a:lnTo>
                  <a:lnTo>
                    <a:pt x="333375" y="116681"/>
                  </a:lnTo>
                  <a:lnTo>
                    <a:pt x="257175" y="83344"/>
                  </a:lnTo>
                  <a:lnTo>
                    <a:pt x="161925" y="40481"/>
                  </a:lnTo>
                  <a:lnTo>
                    <a:pt x="76200" y="7144"/>
                  </a:lnTo>
                  <a:lnTo>
                    <a:pt x="57150" y="0"/>
                  </a:lnTo>
                  <a:lnTo>
                    <a:pt x="45244" y="0"/>
                  </a:lnTo>
                  <a:lnTo>
                    <a:pt x="21431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4763" y="45244"/>
                  </a:lnTo>
                  <a:lnTo>
                    <a:pt x="19050" y="64294"/>
                  </a:lnTo>
                  <a:lnTo>
                    <a:pt x="130969" y="142875"/>
                  </a:lnTo>
                  <a:lnTo>
                    <a:pt x="347663" y="290513"/>
                  </a:lnTo>
                  <a:lnTo>
                    <a:pt x="547688" y="438150"/>
                  </a:lnTo>
                  <a:lnTo>
                    <a:pt x="654844" y="528638"/>
                  </a:lnTo>
                  <a:lnTo>
                    <a:pt x="807244" y="657225"/>
                  </a:lnTo>
                  <a:lnTo>
                    <a:pt x="900113" y="745331"/>
                  </a:lnTo>
                  <a:lnTo>
                    <a:pt x="985838" y="823913"/>
                  </a:lnTo>
                  <a:lnTo>
                    <a:pt x="1042988" y="869156"/>
                  </a:lnTo>
                  <a:lnTo>
                    <a:pt x="1066800" y="885825"/>
                  </a:lnTo>
                  <a:lnTo>
                    <a:pt x="1090613" y="897731"/>
                  </a:lnTo>
                  <a:lnTo>
                    <a:pt x="1109663" y="900113"/>
                  </a:lnTo>
                  <a:lnTo>
                    <a:pt x="1123950" y="897731"/>
                  </a:lnTo>
                  <a:lnTo>
                    <a:pt x="1138238" y="892969"/>
                  </a:lnTo>
                  <a:lnTo>
                    <a:pt x="1152525" y="878681"/>
                  </a:lnTo>
                  <a:lnTo>
                    <a:pt x="1162050" y="857250"/>
                  </a:lnTo>
                  <a:lnTo>
                    <a:pt x="1169194" y="826294"/>
                  </a:lnTo>
                  <a:lnTo>
                    <a:pt x="1173956" y="802481"/>
                  </a:lnTo>
                  <a:lnTo>
                    <a:pt x="1166813" y="766763"/>
                  </a:lnTo>
                  <a:lnTo>
                    <a:pt x="1147763" y="688181"/>
                  </a:lnTo>
                  <a:lnTo>
                    <a:pt x="1112044" y="597694"/>
                  </a:lnTo>
                  <a:lnTo>
                    <a:pt x="1083469" y="540544"/>
                  </a:lnTo>
                  <a:lnTo>
                    <a:pt x="1047750" y="492919"/>
                  </a:lnTo>
                  <a:lnTo>
                    <a:pt x="1009650" y="452438"/>
                  </a:lnTo>
                  <a:lnTo>
                    <a:pt x="971550" y="431006"/>
                  </a:lnTo>
                  <a:lnTo>
                    <a:pt x="821531" y="3524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2">
              <a:extLst>
                <a:ext uri="{FF2B5EF4-FFF2-40B4-BE49-F238E27FC236}">
                  <a16:creationId xmlns:a16="http://schemas.microsoft.com/office/drawing/2014/main" id="{A343B33B-E0B4-45BA-A6A9-D32E4F887634}"/>
                </a:ext>
              </a:extLst>
            </p:cNvPr>
            <p:cNvSpPr/>
            <p:nvPr/>
          </p:nvSpPr>
          <p:spPr>
            <a:xfrm rot="16200000">
              <a:off x="3713164" y="2755900"/>
              <a:ext cx="4716462" cy="2255837"/>
            </a:xfrm>
            <a:custGeom>
              <a:avLst/>
              <a:gdLst>
                <a:gd name="connsiteX0" fmla="*/ 2987040 w 4716780"/>
                <a:gd name="connsiteY0" fmla="*/ 426720 h 2255520"/>
                <a:gd name="connsiteX1" fmla="*/ 2762250 w 4716780"/>
                <a:gd name="connsiteY1" fmla="*/ 472440 h 2255520"/>
                <a:gd name="connsiteX2" fmla="*/ 2594610 w 4716780"/>
                <a:gd name="connsiteY2" fmla="*/ 514350 h 2255520"/>
                <a:gd name="connsiteX3" fmla="*/ 2407920 w 4716780"/>
                <a:gd name="connsiteY3" fmla="*/ 563880 h 2255520"/>
                <a:gd name="connsiteX4" fmla="*/ 2198370 w 4716780"/>
                <a:gd name="connsiteY4" fmla="*/ 624840 h 2255520"/>
                <a:gd name="connsiteX5" fmla="*/ 2049780 w 4716780"/>
                <a:gd name="connsiteY5" fmla="*/ 674370 h 2255520"/>
                <a:gd name="connsiteX6" fmla="*/ 1878330 w 4716780"/>
                <a:gd name="connsiteY6" fmla="*/ 739140 h 2255520"/>
                <a:gd name="connsiteX7" fmla="*/ 1653540 w 4716780"/>
                <a:gd name="connsiteY7" fmla="*/ 834390 h 2255520"/>
                <a:gd name="connsiteX8" fmla="*/ 1512570 w 4716780"/>
                <a:gd name="connsiteY8" fmla="*/ 902970 h 2255520"/>
                <a:gd name="connsiteX9" fmla="*/ 1356360 w 4716780"/>
                <a:gd name="connsiteY9" fmla="*/ 994410 h 2255520"/>
                <a:gd name="connsiteX10" fmla="*/ 1318260 w 4716780"/>
                <a:gd name="connsiteY10" fmla="*/ 1017270 h 2255520"/>
                <a:gd name="connsiteX11" fmla="*/ 1082040 w 4716780"/>
                <a:gd name="connsiteY11" fmla="*/ 1169670 h 2255520"/>
                <a:gd name="connsiteX12" fmla="*/ 967740 w 4716780"/>
                <a:gd name="connsiteY12" fmla="*/ 1242060 h 2255520"/>
                <a:gd name="connsiteX13" fmla="*/ 842010 w 4716780"/>
                <a:gd name="connsiteY13" fmla="*/ 1329690 h 2255520"/>
                <a:gd name="connsiteX14" fmla="*/ 735330 w 4716780"/>
                <a:gd name="connsiteY14" fmla="*/ 1409700 h 2255520"/>
                <a:gd name="connsiteX15" fmla="*/ 609600 w 4716780"/>
                <a:gd name="connsiteY15" fmla="*/ 1512570 h 2255520"/>
                <a:gd name="connsiteX16" fmla="*/ 491490 w 4716780"/>
                <a:gd name="connsiteY16" fmla="*/ 1604010 h 2255520"/>
                <a:gd name="connsiteX17" fmla="*/ 377190 w 4716780"/>
                <a:gd name="connsiteY17" fmla="*/ 1699260 h 2255520"/>
                <a:gd name="connsiteX18" fmla="*/ 270510 w 4716780"/>
                <a:gd name="connsiteY18" fmla="*/ 1794510 h 2255520"/>
                <a:gd name="connsiteX19" fmla="*/ 198120 w 4716780"/>
                <a:gd name="connsiteY19" fmla="*/ 1863090 h 2255520"/>
                <a:gd name="connsiteX20" fmla="*/ 140970 w 4716780"/>
                <a:gd name="connsiteY20" fmla="*/ 1920240 h 2255520"/>
                <a:gd name="connsiteX21" fmla="*/ 87630 w 4716780"/>
                <a:gd name="connsiteY21" fmla="*/ 1981200 h 2255520"/>
                <a:gd name="connsiteX22" fmla="*/ 38100 w 4716780"/>
                <a:gd name="connsiteY22" fmla="*/ 2045970 h 2255520"/>
                <a:gd name="connsiteX23" fmla="*/ 7620 w 4716780"/>
                <a:gd name="connsiteY23" fmla="*/ 2095500 h 2255520"/>
                <a:gd name="connsiteX24" fmla="*/ 0 w 4716780"/>
                <a:gd name="connsiteY24" fmla="*/ 2125980 h 2255520"/>
                <a:gd name="connsiteX25" fmla="*/ 0 w 4716780"/>
                <a:gd name="connsiteY25" fmla="*/ 2160270 h 2255520"/>
                <a:gd name="connsiteX26" fmla="*/ 11430 w 4716780"/>
                <a:gd name="connsiteY26" fmla="*/ 2190750 h 2255520"/>
                <a:gd name="connsiteX27" fmla="*/ 30480 w 4716780"/>
                <a:gd name="connsiteY27" fmla="*/ 2221230 h 2255520"/>
                <a:gd name="connsiteX28" fmla="*/ 49530 w 4716780"/>
                <a:gd name="connsiteY28" fmla="*/ 2236470 h 2255520"/>
                <a:gd name="connsiteX29" fmla="*/ 87630 w 4716780"/>
                <a:gd name="connsiteY29" fmla="*/ 2251710 h 2255520"/>
                <a:gd name="connsiteX30" fmla="*/ 121920 w 4716780"/>
                <a:gd name="connsiteY30" fmla="*/ 2255520 h 2255520"/>
                <a:gd name="connsiteX31" fmla="*/ 160020 w 4716780"/>
                <a:gd name="connsiteY31" fmla="*/ 2251710 h 2255520"/>
                <a:gd name="connsiteX32" fmla="*/ 201930 w 4716780"/>
                <a:gd name="connsiteY32" fmla="*/ 2240280 h 2255520"/>
                <a:gd name="connsiteX33" fmla="*/ 259080 w 4716780"/>
                <a:gd name="connsiteY33" fmla="*/ 2217420 h 2255520"/>
                <a:gd name="connsiteX34" fmla="*/ 308610 w 4716780"/>
                <a:gd name="connsiteY34" fmla="*/ 2190750 h 2255520"/>
                <a:gd name="connsiteX35" fmla="*/ 643890 w 4716780"/>
                <a:gd name="connsiteY35" fmla="*/ 1824990 h 2255520"/>
                <a:gd name="connsiteX36" fmla="*/ 666750 w 4716780"/>
                <a:gd name="connsiteY36" fmla="*/ 1786890 h 2255520"/>
                <a:gd name="connsiteX37" fmla="*/ 712470 w 4716780"/>
                <a:gd name="connsiteY37" fmla="*/ 1737360 h 2255520"/>
                <a:gd name="connsiteX38" fmla="*/ 792480 w 4716780"/>
                <a:gd name="connsiteY38" fmla="*/ 1668780 h 2255520"/>
                <a:gd name="connsiteX39" fmla="*/ 887730 w 4716780"/>
                <a:gd name="connsiteY39" fmla="*/ 1596390 h 2255520"/>
                <a:gd name="connsiteX40" fmla="*/ 1009650 w 4716780"/>
                <a:gd name="connsiteY40" fmla="*/ 1504950 h 2255520"/>
                <a:gd name="connsiteX41" fmla="*/ 1123950 w 4716780"/>
                <a:gd name="connsiteY41" fmla="*/ 1424940 h 2255520"/>
                <a:gd name="connsiteX42" fmla="*/ 1245870 w 4716780"/>
                <a:gd name="connsiteY42" fmla="*/ 1344930 h 2255520"/>
                <a:gd name="connsiteX43" fmla="*/ 1367790 w 4716780"/>
                <a:gd name="connsiteY43" fmla="*/ 1264920 h 2255520"/>
                <a:gd name="connsiteX44" fmla="*/ 1615440 w 4716780"/>
                <a:gd name="connsiteY44" fmla="*/ 1112520 h 2255520"/>
                <a:gd name="connsiteX45" fmla="*/ 1767840 w 4716780"/>
                <a:gd name="connsiteY45" fmla="*/ 1028700 h 2255520"/>
                <a:gd name="connsiteX46" fmla="*/ 1905000 w 4716780"/>
                <a:gd name="connsiteY46" fmla="*/ 967740 h 2255520"/>
                <a:gd name="connsiteX47" fmla="*/ 2034540 w 4716780"/>
                <a:gd name="connsiteY47" fmla="*/ 914400 h 2255520"/>
                <a:gd name="connsiteX48" fmla="*/ 2141220 w 4716780"/>
                <a:gd name="connsiteY48" fmla="*/ 876300 h 2255520"/>
                <a:gd name="connsiteX49" fmla="*/ 2266950 w 4716780"/>
                <a:gd name="connsiteY49" fmla="*/ 834390 h 2255520"/>
                <a:gd name="connsiteX50" fmla="*/ 2419350 w 4716780"/>
                <a:gd name="connsiteY50" fmla="*/ 788670 h 2255520"/>
                <a:gd name="connsiteX51" fmla="*/ 2526030 w 4716780"/>
                <a:gd name="connsiteY51" fmla="*/ 758190 h 2255520"/>
                <a:gd name="connsiteX52" fmla="*/ 2697480 w 4716780"/>
                <a:gd name="connsiteY52" fmla="*/ 716280 h 2255520"/>
                <a:gd name="connsiteX53" fmla="*/ 2842260 w 4716780"/>
                <a:gd name="connsiteY53" fmla="*/ 681990 h 2255520"/>
                <a:gd name="connsiteX54" fmla="*/ 3006090 w 4716780"/>
                <a:gd name="connsiteY54" fmla="*/ 647700 h 2255520"/>
                <a:gd name="connsiteX55" fmla="*/ 3143250 w 4716780"/>
                <a:gd name="connsiteY55" fmla="*/ 621030 h 2255520"/>
                <a:gd name="connsiteX56" fmla="*/ 3284220 w 4716780"/>
                <a:gd name="connsiteY56" fmla="*/ 598170 h 2255520"/>
                <a:gd name="connsiteX57" fmla="*/ 3528060 w 4716780"/>
                <a:gd name="connsiteY57" fmla="*/ 567690 h 2255520"/>
                <a:gd name="connsiteX58" fmla="*/ 3680460 w 4716780"/>
                <a:gd name="connsiteY58" fmla="*/ 548640 h 2255520"/>
                <a:gd name="connsiteX59" fmla="*/ 3832860 w 4716780"/>
                <a:gd name="connsiteY59" fmla="*/ 533400 h 2255520"/>
                <a:gd name="connsiteX60" fmla="*/ 4004310 w 4716780"/>
                <a:gd name="connsiteY60" fmla="*/ 525780 h 2255520"/>
                <a:gd name="connsiteX61" fmla="*/ 4103370 w 4716780"/>
                <a:gd name="connsiteY61" fmla="*/ 525780 h 2255520"/>
                <a:gd name="connsiteX62" fmla="*/ 4225290 w 4716780"/>
                <a:gd name="connsiteY62" fmla="*/ 529590 h 2255520"/>
                <a:gd name="connsiteX63" fmla="*/ 4320540 w 4716780"/>
                <a:gd name="connsiteY63" fmla="*/ 541020 h 2255520"/>
                <a:gd name="connsiteX64" fmla="*/ 4354830 w 4716780"/>
                <a:gd name="connsiteY64" fmla="*/ 552450 h 2255520"/>
                <a:gd name="connsiteX65" fmla="*/ 4396740 w 4716780"/>
                <a:gd name="connsiteY65" fmla="*/ 575310 h 2255520"/>
                <a:gd name="connsiteX66" fmla="*/ 4419600 w 4716780"/>
                <a:gd name="connsiteY66" fmla="*/ 586740 h 2255520"/>
                <a:gd name="connsiteX67" fmla="*/ 4438650 w 4716780"/>
                <a:gd name="connsiteY67" fmla="*/ 590550 h 2255520"/>
                <a:gd name="connsiteX68" fmla="*/ 4461510 w 4716780"/>
                <a:gd name="connsiteY68" fmla="*/ 582930 h 2255520"/>
                <a:gd name="connsiteX69" fmla="*/ 4480560 w 4716780"/>
                <a:gd name="connsiteY69" fmla="*/ 571500 h 2255520"/>
                <a:gd name="connsiteX70" fmla="*/ 4507230 w 4716780"/>
                <a:gd name="connsiteY70" fmla="*/ 537210 h 2255520"/>
                <a:gd name="connsiteX71" fmla="*/ 4533900 w 4716780"/>
                <a:gd name="connsiteY71" fmla="*/ 495300 h 2255520"/>
                <a:gd name="connsiteX72" fmla="*/ 4556760 w 4716780"/>
                <a:gd name="connsiteY72" fmla="*/ 434340 h 2255520"/>
                <a:gd name="connsiteX73" fmla="*/ 4579620 w 4716780"/>
                <a:gd name="connsiteY73" fmla="*/ 373380 h 2255520"/>
                <a:gd name="connsiteX74" fmla="*/ 4621530 w 4716780"/>
                <a:gd name="connsiteY74" fmla="*/ 289560 h 2255520"/>
                <a:gd name="connsiteX75" fmla="*/ 4667250 w 4716780"/>
                <a:gd name="connsiteY75" fmla="*/ 182880 h 2255520"/>
                <a:gd name="connsiteX76" fmla="*/ 4705350 w 4716780"/>
                <a:gd name="connsiteY76" fmla="*/ 91440 h 2255520"/>
                <a:gd name="connsiteX77" fmla="*/ 4712970 w 4716780"/>
                <a:gd name="connsiteY77" fmla="*/ 64770 h 2255520"/>
                <a:gd name="connsiteX78" fmla="*/ 4716780 w 4716780"/>
                <a:gd name="connsiteY78" fmla="*/ 34290 h 2255520"/>
                <a:gd name="connsiteX79" fmla="*/ 4716780 w 4716780"/>
                <a:gd name="connsiteY79" fmla="*/ 11430 h 2255520"/>
                <a:gd name="connsiteX80" fmla="*/ 4712970 w 4716780"/>
                <a:gd name="connsiteY80" fmla="*/ 3810 h 2255520"/>
                <a:gd name="connsiteX81" fmla="*/ 4705350 w 4716780"/>
                <a:gd name="connsiteY81" fmla="*/ 0 h 2255520"/>
                <a:gd name="connsiteX82" fmla="*/ 4701540 w 4716780"/>
                <a:gd name="connsiteY82" fmla="*/ 0 h 2255520"/>
                <a:gd name="connsiteX83" fmla="*/ 4674870 w 4716780"/>
                <a:gd name="connsiteY83" fmla="*/ 3810 h 2255520"/>
                <a:gd name="connsiteX84" fmla="*/ 4648200 w 4716780"/>
                <a:gd name="connsiteY84" fmla="*/ 19050 h 2255520"/>
                <a:gd name="connsiteX85" fmla="*/ 4617720 w 4716780"/>
                <a:gd name="connsiteY85" fmla="*/ 57150 h 2255520"/>
                <a:gd name="connsiteX86" fmla="*/ 4575810 w 4716780"/>
                <a:gd name="connsiteY86" fmla="*/ 114300 h 2255520"/>
                <a:gd name="connsiteX87" fmla="*/ 4530090 w 4716780"/>
                <a:gd name="connsiteY87" fmla="*/ 194310 h 2255520"/>
                <a:gd name="connsiteX88" fmla="*/ 4511040 w 4716780"/>
                <a:gd name="connsiteY88" fmla="*/ 220980 h 2255520"/>
                <a:gd name="connsiteX89" fmla="*/ 4480560 w 4716780"/>
                <a:gd name="connsiteY89" fmla="*/ 236220 h 2255520"/>
                <a:gd name="connsiteX90" fmla="*/ 4423410 w 4716780"/>
                <a:gd name="connsiteY90" fmla="*/ 255270 h 2255520"/>
                <a:gd name="connsiteX91" fmla="*/ 4347210 w 4716780"/>
                <a:gd name="connsiteY91" fmla="*/ 266700 h 2255520"/>
                <a:gd name="connsiteX92" fmla="*/ 4225290 w 4716780"/>
                <a:gd name="connsiteY92" fmla="*/ 270510 h 2255520"/>
                <a:gd name="connsiteX93" fmla="*/ 4069080 w 4716780"/>
                <a:gd name="connsiteY93" fmla="*/ 278130 h 2255520"/>
                <a:gd name="connsiteX94" fmla="*/ 3874770 w 4716780"/>
                <a:gd name="connsiteY94" fmla="*/ 293370 h 2255520"/>
                <a:gd name="connsiteX95" fmla="*/ 3691890 w 4716780"/>
                <a:gd name="connsiteY95" fmla="*/ 312420 h 2255520"/>
                <a:gd name="connsiteX96" fmla="*/ 3573780 w 4716780"/>
                <a:gd name="connsiteY96" fmla="*/ 327660 h 2255520"/>
                <a:gd name="connsiteX97" fmla="*/ 3394710 w 4716780"/>
                <a:gd name="connsiteY97" fmla="*/ 358140 h 2255520"/>
                <a:gd name="connsiteX98" fmla="*/ 3108960 w 4716780"/>
                <a:gd name="connsiteY98" fmla="*/ 400050 h 2255520"/>
                <a:gd name="connsiteX99" fmla="*/ 2987040 w 4716780"/>
                <a:gd name="connsiteY99" fmla="*/ 426720 h 225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16780" h="2255520">
                  <a:moveTo>
                    <a:pt x="2987040" y="426720"/>
                  </a:moveTo>
                  <a:lnTo>
                    <a:pt x="2762250" y="472440"/>
                  </a:lnTo>
                  <a:lnTo>
                    <a:pt x="2594610" y="514350"/>
                  </a:lnTo>
                  <a:lnTo>
                    <a:pt x="2407920" y="563880"/>
                  </a:lnTo>
                  <a:lnTo>
                    <a:pt x="2198370" y="624840"/>
                  </a:lnTo>
                  <a:lnTo>
                    <a:pt x="2049780" y="674370"/>
                  </a:lnTo>
                  <a:lnTo>
                    <a:pt x="1878330" y="739140"/>
                  </a:lnTo>
                  <a:lnTo>
                    <a:pt x="1653540" y="834390"/>
                  </a:lnTo>
                  <a:lnTo>
                    <a:pt x="1512570" y="902970"/>
                  </a:lnTo>
                  <a:lnTo>
                    <a:pt x="1356360" y="994410"/>
                  </a:lnTo>
                  <a:lnTo>
                    <a:pt x="1318260" y="1017270"/>
                  </a:lnTo>
                  <a:lnTo>
                    <a:pt x="1082040" y="1169670"/>
                  </a:lnTo>
                  <a:lnTo>
                    <a:pt x="967740" y="1242060"/>
                  </a:lnTo>
                  <a:lnTo>
                    <a:pt x="842010" y="1329690"/>
                  </a:lnTo>
                  <a:lnTo>
                    <a:pt x="735330" y="1409700"/>
                  </a:lnTo>
                  <a:lnTo>
                    <a:pt x="609600" y="1512570"/>
                  </a:lnTo>
                  <a:lnTo>
                    <a:pt x="491490" y="1604010"/>
                  </a:lnTo>
                  <a:lnTo>
                    <a:pt x="377190" y="1699260"/>
                  </a:lnTo>
                  <a:lnTo>
                    <a:pt x="270510" y="1794510"/>
                  </a:lnTo>
                  <a:lnTo>
                    <a:pt x="198120" y="1863090"/>
                  </a:lnTo>
                  <a:lnTo>
                    <a:pt x="140970" y="1920240"/>
                  </a:lnTo>
                  <a:lnTo>
                    <a:pt x="87630" y="1981200"/>
                  </a:lnTo>
                  <a:lnTo>
                    <a:pt x="38100" y="2045970"/>
                  </a:lnTo>
                  <a:lnTo>
                    <a:pt x="7620" y="2095500"/>
                  </a:lnTo>
                  <a:lnTo>
                    <a:pt x="0" y="2125980"/>
                  </a:lnTo>
                  <a:lnTo>
                    <a:pt x="0" y="2160270"/>
                  </a:lnTo>
                  <a:lnTo>
                    <a:pt x="11430" y="2190750"/>
                  </a:lnTo>
                  <a:lnTo>
                    <a:pt x="30480" y="2221230"/>
                  </a:lnTo>
                  <a:lnTo>
                    <a:pt x="49530" y="2236470"/>
                  </a:lnTo>
                  <a:lnTo>
                    <a:pt x="87630" y="2251710"/>
                  </a:lnTo>
                  <a:lnTo>
                    <a:pt x="121920" y="2255520"/>
                  </a:lnTo>
                  <a:lnTo>
                    <a:pt x="160020" y="2251710"/>
                  </a:lnTo>
                  <a:lnTo>
                    <a:pt x="201930" y="2240280"/>
                  </a:lnTo>
                  <a:lnTo>
                    <a:pt x="259080" y="2217420"/>
                  </a:lnTo>
                  <a:lnTo>
                    <a:pt x="308610" y="2190750"/>
                  </a:lnTo>
                  <a:lnTo>
                    <a:pt x="643890" y="1824990"/>
                  </a:lnTo>
                  <a:lnTo>
                    <a:pt x="666750" y="1786890"/>
                  </a:lnTo>
                  <a:lnTo>
                    <a:pt x="712470" y="1737360"/>
                  </a:lnTo>
                  <a:lnTo>
                    <a:pt x="792480" y="1668780"/>
                  </a:lnTo>
                  <a:lnTo>
                    <a:pt x="887730" y="1596390"/>
                  </a:lnTo>
                  <a:lnTo>
                    <a:pt x="1009650" y="1504950"/>
                  </a:lnTo>
                  <a:lnTo>
                    <a:pt x="1123950" y="1424940"/>
                  </a:lnTo>
                  <a:lnTo>
                    <a:pt x="1245870" y="1344930"/>
                  </a:lnTo>
                  <a:lnTo>
                    <a:pt x="1367790" y="1264920"/>
                  </a:lnTo>
                  <a:lnTo>
                    <a:pt x="1615440" y="1112520"/>
                  </a:lnTo>
                  <a:lnTo>
                    <a:pt x="1767840" y="1028700"/>
                  </a:lnTo>
                  <a:lnTo>
                    <a:pt x="1905000" y="967740"/>
                  </a:lnTo>
                  <a:lnTo>
                    <a:pt x="2034540" y="914400"/>
                  </a:lnTo>
                  <a:lnTo>
                    <a:pt x="2141220" y="876300"/>
                  </a:lnTo>
                  <a:lnTo>
                    <a:pt x="2266950" y="834390"/>
                  </a:lnTo>
                  <a:lnTo>
                    <a:pt x="2419350" y="788670"/>
                  </a:lnTo>
                  <a:lnTo>
                    <a:pt x="2526030" y="758190"/>
                  </a:lnTo>
                  <a:lnTo>
                    <a:pt x="2697480" y="716280"/>
                  </a:lnTo>
                  <a:lnTo>
                    <a:pt x="2842260" y="681990"/>
                  </a:lnTo>
                  <a:lnTo>
                    <a:pt x="3006090" y="647700"/>
                  </a:lnTo>
                  <a:lnTo>
                    <a:pt x="3143250" y="621030"/>
                  </a:lnTo>
                  <a:lnTo>
                    <a:pt x="3284220" y="598170"/>
                  </a:lnTo>
                  <a:lnTo>
                    <a:pt x="3528060" y="567690"/>
                  </a:lnTo>
                  <a:lnTo>
                    <a:pt x="3680460" y="548640"/>
                  </a:lnTo>
                  <a:lnTo>
                    <a:pt x="3832860" y="533400"/>
                  </a:lnTo>
                  <a:lnTo>
                    <a:pt x="4004310" y="525780"/>
                  </a:lnTo>
                  <a:lnTo>
                    <a:pt x="4103370" y="525780"/>
                  </a:lnTo>
                  <a:lnTo>
                    <a:pt x="4225290" y="529590"/>
                  </a:lnTo>
                  <a:lnTo>
                    <a:pt x="4320540" y="541020"/>
                  </a:lnTo>
                  <a:lnTo>
                    <a:pt x="4354830" y="552450"/>
                  </a:lnTo>
                  <a:lnTo>
                    <a:pt x="4396740" y="575310"/>
                  </a:lnTo>
                  <a:lnTo>
                    <a:pt x="4419600" y="586740"/>
                  </a:lnTo>
                  <a:lnTo>
                    <a:pt x="4438650" y="590550"/>
                  </a:lnTo>
                  <a:lnTo>
                    <a:pt x="4461510" y="582930"/>
                  </a:lnTo>
                  <a:lnTo>
                    <a:pt x="4480560" y="571500"/>
                  </a:lnTo>
                  <a:lnTo>
                    <a:pt x="4507230" y="537210"/>
                  </a:lnTo>
                  <a:lnTo>
                    <a:pt x="4533900" y="495300"/>
                  </a:lnTo>
                  <a:lnTo>
                    <a:pt x="4556760" y="434340"/>
                  </a:lnTo>
                  <a:lnTo>
                    <a:pt x="4579620" y="373380"/>
                  </a:lnTo>
                  <a:lnTo>
                    <a:pt x="4621530" y="289560"/>
                  </a:lnTo>
                  <a:lnTo>
                    <a:pt x="4667250" y="182880"/>
                  </a:lnTo>
                  <a:lnTo>
                    <a:pt x="4705350" y="91440"/>
                  </a:lnTo>
                  <a:lnTo>
                    <a:pt x="4712970" y="64770"/>
                  </a:lnTo>
                  <a:lnTo>
                    <a:pt x="4716780" y="34290"/>
                  </a:lnTo>
                  <a:lnTo>
                    <a:pt x="4716780" y="11430"/>
                  </a:lnTo>
                  <a:lnTo>
                    <a:pt x="4712970" y="3810"/>
                  </a:lnTo>
                  <a:lnTo>
                    <a:pt x="4705350" y="0"/>
                  </a:lnTo>
                  <a:lnTo>
                    <a:pt x="4701540" y="0"/>
                  </a:lnTo>
                  <a:lnTo>
                    <a:pt x="4674870" y="3810"/>
                  </a:lnTo>
                  <a:lnTo>
                    <a:pt x="4648200" y="19050"/>
                  </a:lnTo>
                  <a:lnTo>
                    <a:pt x="4617720" y="57150"/>
                  </a:lnTo>
                  <a:lnTo>
                    <a:pt x="4575810" y="114300"/>
                  </a:lnTo>
                  <a:lnTo>
                    <a:pt x="4530090" y="194310"/>
                  </a:lnTo>
                  <a:lnTo>
                    <a:pt x="4511040" y="220980"/>
                  </a:lnTo>
                  <a:lnTo>
                    <a:pt x="4480560" y="236220"/>
                  </a:lnTo>
                  <a:lnTo>
                    <a:pt x="4423410" y="255270"/>
                  </a:lnTo>
                  <a:lnTo>
                    <a:pt x="4347210" y="266700"/>
                  </a:lnTo>
                  <a:lnTo>
                    <a:pt x="4225290" y="270510"/>
                  </a:lnTo>
                  <a:lnTo>
                    <a:pt x="4069080" y="278130"/>
                  </a:lnTo>
                  <a:lnTo>
                    <a:pt x="3874770" y="293370"/>
                  </a:lnTo>
                  <a:lnTo>
                    <a:pt x="3691890" y="312420"/>
                  </a:lnTo>
                  <a:lnTo>
                    <a:pt x="3573780" y="327660"/>
                  </a:lnTo>
                  <a:lnTo>
                    <a:pt x="3394710" y="358140"/>
                  </a:lnTo>
                  <a:lnTo>
                    <a:pt x="3108960" y="400050"/>
                  </a:lnTo>
                  <a:lnTo>
                    <a:pt x="2987040" y="42672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3">
              <a:extLst>
                <a:ext uri="{FF2B5EF4-FFF2-40B4-BE49-F238E27FC236}">
                  <a16:creationId xmlns:a16="http://schemas.microsoft.com/office/drawing/2014/main" id="{26676EDE-319A-4D3D-9F90-2FB5031A8285}"/>
                </a:ext>
              </a:extLst>
            </p:cNvPr>
            <p:cNvSpPr/>
            <p:nvPr/>
          </p:nvSpPr>
          <p:spPr>
            <a:xfrm rot="16200000">
              <a:off x="6314282" y="5215731"/>
              <a:ext cx="1271588" cy="485775"/>
            </a:xfrm>
            <a:custGeom>
              <a:avLst/>
              <a:gdLst>
                <a:gd name="connsiteX0" fmla="*/ 864394 w 1271587"/>
                <a:gd name="connsiteY0" fmla="*/ 397669 h 485775"/>
                <a:gd name="connsiteX1" fmla="*/ 740569 w 1271587"/>
                <a:gd name="connsiteY1" fmla="*/ 392907 h 485775"/>
                <a:gd name="connsiteX2" fmla="*/ 623887 w 1271587"/>
                <a:gd name="connsiteY2" fmla="*/ 388144 h 485775"/>
                <a:gd name="connsiteX3" fmla="*/ 538162 w 1271587"/>
                <a:gd name="connsiteY3" fmla="*/ 383382 h 485775"/>
                <a:gd name="connsiteX4" fmla="*/ 464344 w 1271587"/>
                <a:gd name="connsiteY4" fmla="*/ 378619 h 485775"/>
                <a:gd name="connsiteX5" fmla="*/ 419100 w 1271587"/>
                <a:gd name="connsiteY5" fmla="*/ 378619 h 485775"/>
                <a:gd name="connsiteX6" fmla="*/ 345281 w 1271587"/>
                <a:gd name="connsiteY6" fmla="*/ 381000 h 485775"/>
                <a:gd name="connsiteX7" fmla="*/ 292894 w 1271587"/>
                <a:gd name="connsiteY7" fmla="*/ 385763 h 485775"/>
                <a:gd name="connsiteX8" fmla="*/ 245269 w 1271587"/>
                <a:gd name="connsiteY8" fmla="*/ 392907 h 485775"/>
                <a:gd name="connsiteX9" fmla="*/ 211931 w 1271587"/>
                <a:gd name="connsiteY9" fmla="*/ 402432 h 485775"/>
                <a:gd name="connsiteX10" fmla="*/ 166687 w 1271587"/>
                <a:gd name="connsiteY10" fmla="*/ 426244 h 485775"/>
                <a:gd name="connsiteX11" fmla="*/ 114300 w 1271587"/>
                <a:gd name="connsiteY11" fmla="*/ 450057 h 485775"/>
                <a:gd name="connsiteX12" fmla="*/ 54769 w 1271587"/>
                <a:gd name="connsiteY12" fmla="*/ 473869 h 485775"/>
                <a:gd name="connsiteX13" fmla="*/ 0 w 1271587"/>
                <a:gd name="connsiteY13" fmla="*/ 485775 h 485775"/>
                <a:gd name="connsiteX14" fmla="*/ 535781 w 1271587"/>
                <a:gd name="connsiteY14" fmla="*/ 0 h 485775"/>
                <a:gd name="connsiteX15" fmla="*/ 514350 w 1271587"/>
                <a:gd name="connsiteY15" fmla="*/ 23813 h 485775"/>
                <a:gd name="connsiteX16" fmla="*/ 492919 w 1271587"/>
                <a:gd name="connsiteY16" fmla="*/ 66675 h 485775"/>
                <a:gd name="connsiteX17" fmla="*/ 483394 w 1271587"/>
                <a:gd name="connsiteY17" fmla="*/ 92869 h 485775"/>
                <a:gd name="connsiteX18" fmla="*/ 483394 w 1271587"/>
                <a:gd name="connsiteY18" fmla="*/ 111919 h 485775"/>
                <a:gd name="connsiteX19" fmla="*/ 488156 w 1271587"/>
                <a:gd name="connsiteY19" fmla="*/ 126207 h 485775"/>
                <a:gd name="connsiteX20" fmla="*/ 507206 w 1271587"/>
                <a:gd name="connsiteY20" fmla="*/ 138113 h 485775"/>
                <a:gd name="connsiteX21" fmla="*/ 552450 w 1271587"/>
                <a:gd name="connsiteY21" fmla="*/ 161925 h 485775"/>
                <a:gd name="connsiteX22" fmla="*/ 635794 w 1271587"/>
                <a:gd name="connsiteY22" fmla="*/ 190500 h 485775"/>
                <a:gd name="connsiteX23" fmla="*/ 776287 w 1271587"/>
                <a:gd name="connsiteY23" fmla="*/ 230982 h 485775"/>
                <a:gd name="connsiteX24" fmla="*/ 950119 w 1271587"/>
                <a:gd name="connsiteY24" fmla="*/ 273844 h 485775"/>
                <a:gd name="connsiteX25" fmla="*/ 1207294 w 1271587"/>
                <a:gd name="connsiteY25" fmla="*/ 328613 h 485775"/>
                <a:gd name="connsiteX26" fmla="*/ 1247775 w 1271587"/>
                <a:gd name="connsiteY26" fmla="*/ 338138 h 485775"/>
                <a:gd name="connsiteX27" fmla="*/ 1262062 w 1271587"/>
                <a:gd name="connsiteY27" fmla="*/ 345282 h 485775"/>
                <a:gd name="connsiteX28" fmla="*/ 1271587 w 1271587"/>
                <a:gd name="connsiteY28" fmla="*/ 359569 h 485775"/>
                <a:gd name="connsiteX29" fmla="*/ 1271587 w 1271587"/>
                <a:gd name="connsiteY29" fmla="*/ 373857 h 485775"/>
                <a:gd name="connsiteX30" fmla="*/ 1262062 w 1271587"/>
                <a:gd name="connsiteY30" fmla="*/ 388144 h 485775"/>
                <a:gd name="connsiteX31" fmla="*/ 1245394 w 1271587"/>
                <a:gd name="connsiteY31" fmla="*/ 397669 h 485775"/>
                <a:gd name="connsiteX32" fmla="*/ 1214437 w 1271587"/>
                <a:gd name="connsiteY32" fmla="*/ 402432 h 485775"/>
                <a:gd name="connsiteX33" fmla="*/ 1109662 w 1271587"/>
                <a:gd name="connsiteY33" fmla="*/ 400050 h 485775"/>
                <a:gd name="connsiteX34" fmla="*/ 864394 w 1271587"/>
                <a:gd name="connsiteY34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587" h="485775">
                  <a:moveTo>
                    <a:pt x="864394" y="397669"/>
                  </a:moveTo>
                  <a:lnTo>
                    <a:pt x="740569" y="392907"/>
                  </a:lnTo>
                  <a:lnTo>
                    <a:pt x="623887" y="388144"/>
                  </a:lnTo>
                  <a:lnTo>
                    <a:pt x="538162" y="383382"/>
                  </a:lnTo>
                  <a:lnTo>
                    <a:pt x="464344" y="378619"/>
                  </a:lnTo>
                  <a:lnTo>
                    <a:pt x="419100" y="378619"/>
                  </a:lnTo>
                  <a:lnTo>
                    <a:pt x="345281" y="381000"/>
                  </a:lnTo>
                  <a:lnTo>
                    <a:pt x="292894" y="385763"/>
                  </a:lnTo>
                  <a:lnTo>
                    <a:pt x="245269" y="392907"/>
                  </a:lnTo>
                  <a:lnTo>
                    <a:pt x="211931" y="402432"/>
                  </a:lnTo>
                  <a:lnTo>
                    <a:pt x="166687" y="426244"/>
                  </a:lnTo>
                  <a:lnTo>
                    <a:pt x="114300" y="450057"/>
                  </a:lnTo>
                  <a:lnTo>
                    <a:pt x="54769" y="473869"/>
                  </a:lnTo>
                  <a:lnTo>
                    <a:pt x="0" y="485775"/>
                  </a:lnTo>
                  <a:lnTo>
                    <a:pt x="535781" y="0"/>
                  </a:lnTo>
                  <a:lnTo>
                    <a:pt x="514350" y="23813"/>
                  </a:lnTo>
                  <a:lnTo>
                    <a:pt x="492919" y="66675"/>
                  </a:lnTo>
                  <a:lnTo>
                    <a:pt x="483394" y="92869"/>
                  </a:lnTo>
                  <a:lnTo>
                    <a:pt x="483394" y="111919"/>
                  </a:lnTo>
                  <a:lnTo>
                    <a:pt x="488156" y="126207"/>
                  </a:lnTo>
                  <a:lnTo>
                    <a:pt x="507206" y="138113"/>
                  </a:lnTo>
                  <a:lnTo>
                    <a:pt x="552450" y="161925"/>
                  </a:lnTo>
                  <a:lnTo>
                    <a:pt x="635794" y="190500"/>
                  </a:lnTo>
                  <a:lnTo>
                    <a:pt x="776287" y="230982"/>
                  </a:lnTo>
                  <a:lnTo>
                    <a:pt x="950119" y="273844"/>
                  </a:lnTo>
                  <a:lnTo>
                    <a:pt x="1207294" y="328613"/>
                  </a:lnTo>
                  <a:lnTo>
                    <a:pt x="1247775" y="338138"/>
                  </a:lnTo>
                  <a:lnTo>
                    <a:pt x="1262062" y="345282"/>
                  </a:lnTo>
                  <a:lnTo>
                    <a:pt x="1271587" y="359569"/>
                  </a:lnTo>
                  <a:lnTo>
                    <a:pt x="1271587" y="373857"/>
                  </a:lnTo>
                  <a:lnTo>
                    <a:pt x="1262062" y="388144"/>
                  </a:lnTo>
                  <a:lnTo>
                    <a:pt x="1245394" y="397669"/>
                  </a:lnTo>
                  <a:lnTo>
                    <a:pt x="1214437" y="402432"/>
                  </a:lnTo>
                  <a:lnTo>
                    <a:pt x="1109662" y="400050"/>
                  </a:lnTo>
                  <a:lnTo>
                    <a:pt x="864394" y="39766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4">
              <a:extLst>
                <a:ext uri="{FF2B5EF4-FFF2-40B4-BE49-F238E27FC236}">
                  <a16:creationId xmlns:a16="http://schemas.microsoft.com/office/drawing/2014/main" id="{CAFBF299-F037-44B8-9694-6DB6ECD09B13}"/>
                </a:ext>
              </a:extLst>
            </p:cNvPr>
            <p:cNvSpPr/>
            <p:nvPr/>
          </p:nvSpPr>
          <p:spPr>
            <a:xfrm rot="16200000">
              <a:off x="4462463" y="3830638"/>
              <a:ext cx="2835275" cy="1676400"/>
            </a:xfrm>
            <a:custGeom>
              <a:avLst/>
              <a:gdLst>
                <a:gd name="connsiteX0" fmla="*/ 897731 w 2836068"/>
                <a:gd name="connsiteY0" fmla="*/ 735806 h 1676400"/>
                <a:gd name="connsiteX1" fmla="*/ 792956 w 2836068"/>
                <a:gd name="connsiteY1" fmla="*/ 671512 h 1676400"/>
                <a:gd name="connsiteX2" fmla="*/ 733425 w 2836068"/>
                <a:gd name="connsiteY2" fmla="*/ 633412 h 1676400"/>
                <a:gd name="connsiteX3" fmla="*/ 647700 w 2836068"/>
                <a:gd name="connsiteY3" fmla="*/ 573881 h 1676400"/>
                <a:gd name="connsiteX4" fmla="*/ 592931 w 2836068"/>
                <a:gd name="connsiteY4" fmla="*/ 533400 h 1676400"/>
                <a:gd name="connsiteX5" fmla="*/ 492918 w 2836068"/>
                <a:gd name="connsiteY5" fmla="*/ 452437 h 1676400"/>
                <a:gd name="connsiteX6" fmla="*/ 428625 w 2836068"/>
                <a:gd name="connsiteY6" fmla="*/ 392906 h 1676400"/>
                <a:gd name="connsiteX7" fmla="*/ 357187 w 2836068"/>
                <a:gd name="connsiteY7" fmla="*/ 328612 h 1676400"/>
                <a:gd name="connsiteX8" fmla="*/ 278606 w 2836068"/>
                <a:gd name="connsiteY8" fmla="*/ 252412 h 1676400"/>
                <a:gd name="connsiteX9" fmla="*/ 183356 w 2836068"/>
                <a:gd name="connsiteY9" fmla="*/ 154781 h 1676400"/>
                <a:gd name="connsiteX10" fmla="*/ 69056 w 2836068"/>
                <a:gd name="connsiteY10" fmla="*/ 33337 h 1676400"/>
                <a:gd name="connsiteX11" fmla="*/ 47625 w 2836068"/>
                <a:gd name="connsiteY11" fmla="*/ 11906 h 1676400"/>
                <a:gd name="connsiteX12" fmla="*/ 23812 w 2836068"/>
                <a:gd name="connsiteY12" fmla="*/ 0 h 1676400"/>
                <a:gd name="connsiteX13" fmla="*/ 9525 w 2836068"/>
                <a:gd name="connsiteY13" fmla="*/ 0 h 1676400"/>
                <a:gd name="connsiteX14" fmla="*/ 2381 w 2836068"/>
                <a:gd name="connsiteY14" fmla="*/ 2381 h 1676400"/>
                <a:gd name="connsiteX15" fmla="*/ 0 w 2836068"/>
                <a:gd name="connsiteY15" fmla="*/ 19050 h 1676400"/>
                <a:gd name="connsiteX16" fmla="*/ 4762 w 2836068"/>
                <a:gd name="connsiteY16" fmla="*/ 52387 h 1676400"/>
                <a:gd name="connsiteX17" fmla="*/ 42862 w 2836068"/>
                <a:gd name="connsiteY17" fmla="*/ 114300 h 1676400"/>
                <a:gd name="connsiteX18" fmla="*/ 173831 w 2836068"/>
                <a:gd name="connsiteY18" fmla="*/ 290512 h 1676400"/>
                <a:gd name="connsiteX19" fmla="*/ 297656 w 2836068"/>
                <a:gd name="connsiteY19" fmla="*/ 433387 h 1676400"/>
                <a:gd name="connsiteX20" fmla="*/ 392906 w 2836068"/>
                <a:gd name="connsiteY20" fmla="*/ 535781 h 1676400"/>
                <a:gd name="connsiteX21" fmla="*/ 495300 w 2836068"/>
                <a:gd name="connsiteY21" fmla="*/ 635793 h 1676400"/>
                <a:gd name="connsiteX22" fmla="*/ 602456 w 2836068"/>
                <a:gd name="connsiteY22" fmla="*/ 733425 h 1676400"/>
                <a:gd name="connsiteX23" fmla="*/ 695325 w 2836068"/>
                <a:gd name="connsiteY23" fmla="*/ 812006 h 1676400"/>
                <a:gd name="connsiteX24" fmla="*/ 795337 w 2836068"/>
                <a:gd name="connsiteY24" fmla="*/ 895350 h 1676400"/>
                <a:gd name="connsiteX25" fmla="*/ 912018 w 2836068"/>
                <a:gd name="connsiteY25" fmla="*/ 983456 h 1676400"/>
                <a:gd name="connsiteX26" fmla="*/ 1000125 w 2836068"/>
                <a:gd name="connsiteY26" fmla="*/ 1047750 h 1676400"/>
                <a:gd name="connsiteX27" fmla="*/ 1190625 w 2836068"/>
                <a:gd name="connsiteY27" fmla="*/ 1164431 h 1676400"/>
                <a:gd name="connsiteX28" fmla="*/ 1295400 w 2836068"/>
                <a:gd name="connsiteY28" fmla="*/ 1212056 h 1676400"/>
                <a:gd name="connsiteX29" fmla="*/ 1464468 w 2836068"/>
                <a:gd name="connsiteY29" fmla="*/ 1285875 h 1676400"/>
                <a:gd name="connsiteX30" fmla="*/ 1688306 w 2836068"/>
                <a:gd name="connsiteY30" fmla="*/ 1373981 h 1676400"/>
                <a:gd name="connsiteX31" fmla="*/ 1900237 w 2836068"/>
                <a:gd name="connsiteY31" fmla="*/ 1450181 h 1676400"/>
                <a:gd name="connsiteX32" fmla="*/ 2116931 w 2836068"/>
                <a:gd name="connsiteY32" fmla="*/ 1519237 h 1676400"/>
                <a:gd name="connsiteX33" fmla="*/ 2288381 w 2836068"/>
                <a:gd name="connsiteY33" fmla="*/ 1564481 h 1676400"/>
                <a:gd name="connsiteX34" fmla="*/ 2457450 w 2836068"/>
                <a:gd name="connsiteY34" fmla="*/ 1607343 h 1676400"/>
                <a:gd name="connsiteX35" fmla="*/ 2497931 w 2836068"/>
                <a:gd name="connsiteY35" fmla="*/ 1626393 h 1676400"/>
                <a:gd name="connsiteX36" fmla="*/ 2533650 w 2836068"/>
                <a:gd name="connsiteY36" fmla="*/ 1652587 h 1676400"/>
                <a:gd name="connsiteX37" fmla="*/ 2552700 w 2836068"/>
                <a:gd name="connsiteY37" fmla="*/ 1669256 h 1676400"/>
                <a:gd name="connsiteX38" fmla="*/ 2571750 w 2836068"/>
                <a:gd name="connsiteY38" fmla="*/ 1676400 h 1676400"/>
                <a:gd name="connsiteX39" fmla="*/ 2590800 w 2836068"/>
                <a:gd name="connsiteY39" fmla="*/ 1676400 h 1676400"/>
                <a:gd name="connsiteX40" fmla="*/ 2614612 w 2836068"/>
                <a:gd name="connsiteY40" fmla="*/ 1666875 h 1676400"/>
                <a:gd name="connsiteX41" fmla="*/ 2645568 w 2836068"/>
                <a:gd name="connsiteY41" fmla="*/ 1640681 h 1676400"/>
                <a:gd name="connsiteX42" fmla="*/ 2681287 w 2836068"/>
                <a:gd name="connsiteY42" fmla="*/ 1597818 h 1676400"/>
                <a:gd name="connsiteX43" fmla="*/ 2717006 w 2836068"/>
                <a:gd name="connsiteY43" fmla="*/ 1543050 h 1676400"/>
                <a:gd name="connsiteX44" fmla="*/ 2750343 w 2836068"/>
                <a:gd name="connsiteY44" fmla="*/ 1483518 h 1676400"/>
                <a:gd name="connsiteX45" fmla="*/ 2774156 w 2836068"/>
                <a:gd name="connsiteY45" fmla="*/ 1423987 h 1676400"/>
                <a:gd name="connsiteX46" fmla="*/ 2797968 w 2836068"/>
                <a:gd name="connsiteY46" fmla="*/ 1357312 h 1676400"/>
                <a:gd name="connsiteX47" fmla="*/ 2821781 w 2836068"/>
                <a:gd name="connsiteY47" fmla="*/ 1276350 h 1676400"/>
                <a:gd name="connsiteX48" fmla="*/ 2836068 w 2836068"/>
                <a:gd name="connsiteY48" fmla="*/ 1209675 h 1676400"/>
                <a:gd name="connsiteX49" fmla="*/ 2836068 w 2836068"/>
                <a:gd name="connsiteY49" fmla="*/ 1181100 h 1676400"/>
                <a:gd name="connsiteX50" fmla="*/ 2833687 w 2836068"/>
                <a:gd name="connsiteY50" fmla="*/ 1162050 h 1676400"/>
                <a:gd name="connsiteX51" fmla="*/ 2826543 w 2836068"/>
                <a:gd name="connsiteY51" fmla="*/ 1150143 h 1676400"/>
                <a:gd name="connsiteX52" fmla="*/ 2817018 w 2836068"/>
                <a:gd name="connsiteY52" fmla="*/ 1140618 h 1676400"/>
                <a:gd name="connsiteX53" fmla="*/ 2795587 w 2836068"/>
                <a:gd name="connsiteY53" fmla="*/ 1138237 h 1676400"/>
                <a:gd name="connsiteX54" fmla="*/ 2783681 w 2836068"/>
                <a:gd name="connsiteY54" fmla="*/ 1145381 h 1676400"/>
                <a:gd name="connsiteX55" fmla="*/ 2752725 w 2836068"/>
                <a:gd name="connsiteY55" fmla="*/ 1188243 h 1676400"/>
                <a:gd name="connsiteX56" fmla="*/ 2724150 w 2836068"/>
                <a:gd name="connsiteY56" fmla="*/ 1233487 h 1676400"/>
                <a:gd name="connsiteX57" fmla="*/ 2688431 w 2836068"/>
                <a:gd name="connsiteY57" fmla="*/ 1278731 h 1676400"/>
                <a:gd name="connsiteX58" fmla="*/ 2652712 w 2836068"/>
                <a:gd name="connsiteY58" fmla="*/ 1309687 h 1676400"/>
                <a:gd name="connsiteX59" fmla="*/ 2619375 w 2836068"/>
                <a:gd name="connsiteY59" fmla="*/ 1328737 h 1676400"/>
                <a:gd name="connsiteX60" fmla="*/ 2593181 w 2836068"/>
                <a:gd name="connsiteY60" fmla="*/ 1331118 h 1676400"/>
                <a:gd name="connsiteX61" fmla="*/ 2514600 w 2836068"/>
                <a:gd name="connsiteY61" fmla="*/ 1326356 h 1676400"/>
                <a:gd name="connsiteX62" fmla="*/ 2433637 w 2836068"/>
                <a:gd name="connsiteY62" fmla="*/ 1316831 h 1676400"/>
                <a:gd name="connsiteX63" fmla="*/ 2278856 w 2836068"/>
                <a:gd name="connsiteY63" fmla="*/ 1288256 h 1676400"/>
                <a:gd name="connsiteX64" fmla="*/ 2150268 w 2836068"/>
                <a:gd name="connsiteY64" fmla="*/ 1257300 h 1676400"/>
                <a:gd name="connsiteX65" fmla="*/ 1978818 w 2836068"/>
                <a:gd name="connsiteY65" fmla="*/ 1212056 h 1676400"/>
                <a:gd name="connsiteX66" fmla="*/ 1783556 w 2836068"/>
                <a:gd name="connsiteY66" fmla="*/ 1150143 h 1676400"/>
                <a:gd name="connsiteX67" fmla="*/ 1569243 w 2836068"/>
                <a:gd name="connsiteY67" fmla="*/ 1069181 h 1676400"/>
                <a:gd name="connsiteX68" fmla="*/ 1407318 w 2836068"/>
                <a:gd name="connsiteY68" fmla="*/ 995362 h 1676400"/>
                <a:gd name="connsiteX69" fmla="*/ 1200150 w 2836068"/>
                <a:gd name="connsiteY69" fmla="*/ 912018 h 1676400"/>
                <a:gd name="connsiteX70" fmla="*/ 1083468 w 2836068"/>
                <a:gd name="connsiteY70" fmla="*/ 847725 h 1676400"/>
                <a:gd name="connsiteX71" fmla="*/ 897731 w 2836068"/>
                <a:gd name="connsiteY71" fmla="*/ 735806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36068" h="1676400">
                  <a:moveTo>
                    <a:pt x="897731" y="735806"/>
                  </a:moveTo>
                  <a:lnTo>
                    <a:pt x="792956" y="671512"/>
                  </a:lnTo>
                  <a:lnTo>
                    <a:pt x="733425" y="633412"/>
                  </a:lnTo>
                  <a:lnTo>
                    <a:pt x="647700" y="573881"/>
                  </a:lnTo>
                  <a:lnTo>
                    <a:pt x="592931" y="533400"/>
                  </a:lnTo>
                  <a:lnTo>
                    <a:pt x="492918" y="452437"/>
                  </a:lnTo>
                  <a:lnTo>
                    <a:pt x="428625" y="392906"/>
                  </a:lnTo>
                  <a:lnTo>
                    <a:pt x="357187" y="328612"/>
                  </a:lnTo>
                  <a:lnTo>
                    <a:pt x="278606" y="252412"/>
                  </a:lnTo>
                  <a:lnTo>
                    <a:pt x="183356" y="154781"/>
                  </a:lnTo>
                  <a:lnTo>
                    <a:pt x="69056" y="33337"/>
                  </a:lnTo>
                  <a:lnTo>
                    <a:pt x="47625" y="11906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4762" y="52387"/>
                  </a:lnTo>
                  <a:lnTo>
                    <a:pt x="42862" y="114300"/>
                  </a:lnTo>
                  <a:lnTo>
                    <a:pt x="173831" y="290512"/>
                  </a:lnTo>
                  <a:lnTo>
                    <a:pt x="297656" y="433387"/>
                  </a:lnTo>
                  <a:lnTo>
                    <a:pt x="392906" y="535781"/>
                  </a:lnTo>
                  <a:lnTo>
                    <a:pt x="495300" y="635793"/>
                  </a:lnTo>
                  <a:lnTo>
                    <a:pt x="602456" y="733425"/>
                  </a:lnTo>
                  <a:lnTo>
                    <a:pt x="695325" y="812006"/>
                  </a:lnTo>
                  <a:lnTo>
                    <a:pt x="795337" y="895350"/>
                  </a:lnTo>
                  <a:lnTo>
                    <a:pt x="912018" y="983456"/>
                  </a:lnTo>
                  <a:lnTo>
                    <a:pt x="1000125" y="1047750"/>
                  </a:lnTo>
                  <a:lnTo>
                    <a:pt x="1190625" y="1164431"/>
                  </a:lnTo>
                  <a:lnTo>
                    <a:pt x="1295400" y="1212056"/>
                  </a:lnTo>
                  <a:lnTo>
                    <a:pt x="1464468" y="1285875"/>
                  </a:lnTo>
                  <a:lnTo>
                    <a:pt x="1688306" y="1373981"/>
                  </a:lnTo>
                  <a:lnTo>
                    <a:pt x="1900237" y="1450181"/>
                  </a:lnTo>
                  <a:lnTo>
                    <a:pt x="2116931" y="1519237"/>
                  </a:lnTo>
                  <a:lnTo>
                    <a:pt x="2288381" y="1564481"/>
                  </a:lnTo>
                  <a:lnTo>
                    <a:pt x="2457450" y="1607343"/>
                  </a:lnTo>
                  <a:lnTo>
                    <a:pt x="2497931" y="1626393"/>
                  </a:lnTo>
                  <a:lnTo>
                    <a:pt x="2533650" y="1652587"/>
                  </a:lnTo>
                  <a:lnTo>
                    <a:pt x="2552700" y="1669256"/>
                  </a:lnTo>
                  <a:lnTo>
                    <a:pt x="2571750" y="1676400"/>
                  </a:lnTo>
                  <a:lnTo>
                    <a:pt x="2590800" y="1676400"/>
                  </a:lnTo>
                  <a:lnTo>
                    <a:pt x="2614612" y="1666875"/>
                  </a:lnTo>
                  <a:lnTo>
                    <a:pt x="2645568" y="1640681"/>
                  </a:lnTo>
                  <a:lnTo>
                    <a:pt x="2681287" y="1597818"/>
                  </a:lnTo>
                  <a:lnTo>
                    <a:pt x="2717006" y="1543050"/>
                  </a:lnTo>
                  <a:lnTo>
                    <a:pt x="2750343" y="1483518"/>
                  </a:lnTo>
                  <a:lnTo>
                    <a:pt x="2774156" y="1423987"/>
                  </a:lnTo>
                  <a:lnTo>
                    <a:pt x="2797968" y="1357312"/>
                  </a:lnTo>
                  <a:lnTo>
                    <a:pt x="2821781" y="1276350"/>
                  </a:lnTo>
                  <a:lnTo>
                    <a:pt x="2836068" y="1209675"/>
                  </a:lnTo>
                  <a:lnTo>
                    <a:pt x="2836068" y="1181100"/>
                  </a:lnTo>
                  <a:lnTo>
                    <a:pt x="2833687" y="1162050"/>
                  </a:lnTo>
                  <a:lnTo>
                    <a:pt x="2826543" y="1150143"/>
                  </a:lnTo>
                  <a:lnTo>
                    <a:pt x="2817018" y="1140618"/>
                  </a:lnTo>
                  <a:lnTo>
                    <a:pt x="2795587" y="1138237"/>
                  </a:lnTo>
                  <a:lnTo>
                    <a:pt x="2783681" y="1145381"/>
                  </a:lnTo>
                  <a:lnTo>
                    <a:pt x="2752725" y="1188243"/>
                  </a:lnTo>
                  <a:lnTo>
                    <a:pt x="2724150" y="1233487"/>
                  </a:lnTo>
                  <a:lnTo>
                    <a:pt x="2688431" y="1278731"/>
                  </a:lnTo>
                  <a:lnTo>
                    <a:pt x="2652712" y="1309687"/>
                  </a:lnTo>
                  <a:lnTo>
                    <a:pt x="2619375" y="1328737"/>
                  </a:lnTo>
                  <a:lnTo>
                    <a:pt x="2593181" y="1331118"/>
                  </a:lnTo>
                  <a:lnTo>
                    <a:pt x="2514600" y="1326356"/>
                  </a:lnTo>
                  <a:lnTo>
                    <a:pt x="2433637" y="1316831"/>
                  </a:lnTo>
                  <a:lnTo>
                    <a:pt x="2278856" y="1288256"/>
                  </a:lnTo>
                  <a:lnTo>
                    <a:pt x="2150268" y="1257300"/>
                  </a:lnTo>
                  <a:lnTo>
                    <a:pt x="1978818" y="1212056"/>
                  </a:lnTo>
                  <a:lnTo>
                    <a:pt x="1783556" y="1150143"/>
                  </a:lnTo>
                  <a:lnTo>
                    <a:pt x="1569243" y="1069181"/>
                  </a:lnTo>
                  <a:lnTo>
                    <a:pt x="1407318" y="995362"/>
                  </a:lnTo>
                  <a:lnTo>
                    <a:pt x="1200150" y="912018"/>
                  </a:lnTo>
                  <a:lnTo>
                    <a:pt x="1083468" y="847725"/>
                  </a:lnTo>
                  <a:lnTo>
                    <a:pt x="897731" y="735806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69D98AD3-EC46-402D-B5BB-DE910F538755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73188"/>
            <a:ext cx="4564063" cy="4716462"/>
            <a:chOff x="2498725" y="1373188"/>
            <a:chExt cx="4564063" cy="4716462"/>
          </a:xfrm>
        </p:grpSpPr>
        <p:sp>
          <p:nvSpPr>
            <p:cNvPr id="46" name="フリーフォーム 90">
              <a:extLst>
                <a:ext uri="{FF2B5EF4-FFF2-40B4-BE49-F238E27FC236}">
                  <a16:creationId xmlns:a16="http://schemas.microsoft.com/office/drawing/2014/main" id="{518BAF9D-DDBA-4FA6-8C95-91E0DDCBC3ED}"/>
                </a:ext>
              </a:extLst>
            </p:cNvPr>
            <p:cNvSpPr/>
            <p:nvPr/>
          </p:nvSpPr>
          <p:spPr>
            <a:xfrm>
              <a:off x="3067050" y="2000250"/>
              <a:ext cx="1876425" cy="466725"/>
            </a:xfrm>
            <a:custGeom>
              <a:avLst/>
              <a:gdLst>
                <a:gd name="connsiteX0" fmla="*/ 823913 w 1876425"/>
                <a:gd name="connsiteY0" fmla="*/ 173831 h 466725"/>
                <a:gd name="connsiteX1" fmla="*/ 650081 w 1876425"/>
                <a:gd name="connsiteY1" fmla="*/ 197644 h 466725"/>
                <a:gd name="connsiteX2" fmla="*/ 500063 w 1876425"/>
                <a:gd name="connsiteY2" fmla="*/ 216694 h 466725"/>
                <a:gd name="connsiteX3" fmla="*/ 373856 w 1876425"/>
                <a:gd name="connsiteY3" fmla="*/ 223838 h 466725"/>
                <a:gd name="connsiteX4" fmla="*/ 354806 w 1876425"/>
                <a:gd name="connsiteY4" fmla="*/ 226219 h 466725"/>
                <a:gd name="connsiteX5" fmla="*/ 307181 w 1876425"/>
                <a:gd name="connsiteY5" fmla="*/ 226219 h 466725"/>
                <a:gd name="connsiteX6" fmla="*/ 261938 w 1876425"/>
                <a:gd name="connsiteY6" fmla="*/ 216694 h 466725"/>
                <a:gd name="connsiteX7" fmla="*/ 221456 w 1876425"/>
                <a:gd name="connsiteY7" fmla="*/ 202406 h 466725"/>
                <a:gd name="connsiteX8" fmla="*/ 180975 w 1876425"/>
                <a:gd name="connsiteY8" fmla="*/ 183356 h 466725"/>
                <a:gd name="connsiteX9" fmla="*/ 142875 w 1876425"/>
                <a:gd name="connsiteY9" fmla="*/ 161925 h 466725"/>
                <a:gd name="connsiteX10" fmla="*/ 102394 w 1876425"/>
                <a:gd name="connsiteY10" fmla="*/ 133350 h 466725"/>
                <a:gd name="connsiteX11" fmla="*/ 80963 w 1876425"/>
                <a:gd name="connsiteY11" fmla="*/ 116681 h 466725"/>
                <a:gd name="connsiteX12" fmla="*/ 59531 w 1876425"/>
                <a:gd name="connsiteY12" fmla="*/ 109538 h 466725"/>
                <a:gd name="connsiteX13" fmla="*/ 26194 w 1876425"/>
                <a:gd name="connsiteY13" fmla="*/ 107156 h 466725"/>
                <a:gd name="connsiteX14" fmla="*/ 9525 w 1876425"/>
                <a:gd name="connsiteY14" fmla="*/ 109538 h 466725"/>
                <a:gd name="connsiteX15" fmla="*/ 4763 w 1876425"/>
                <a:gd name="connsiteY15" fmla="*/ 116681 h 466725"/>
                <a:gd name="connsiteX16" fmla="*/ 0 w 1876425"/>
                <a:gd name="connsiteY16" fmla="*/ 133350 h 466725"/>
                <a:gd name="connsiteX17" fmla="*/ 9525 w 1876425"/>
                <a:gd name="connsiteY17" fmla="*/ 161925 h 466725"/>
                <a:gd name="connsiteX18" fmla="*/ 57150 w 1876425"/>
                <a:gd name="connsiteY18" fmla="*/ 216694 h 466725"/>
                <a:gd name="connsiteX19" fmla="*/ 140494 w 1876425"/>
                <a:gd name="connsiteY19" fmla="*/ 292894 h 466725"/>
                <a:gd name="connsiteX20" fmla="*/ 228600 w 1876425"/>
                <a:gd name="connsiteY20" fmla="*/ 359569 h 466725"/>
                <a:gd name="connsiteX21" fmla="*/ 309563 w 1876425"/>
                <a:gd name="connsiteY21" fmla="*/ 411956 h 466725"/>
                <a:gd name="connsiteX22" fmla="*/ 414338 w 1876425"/>
                <a:gd name="connsiteY22" fmla="*/ 464344 h 466725"/>
                <a:gd name="connsiteX23" fmla="*/ 426244 w 1876425"/>
                <a:gd name="connsiteY23" fmla="*/ 466725 h 466725"/>
                <a:gd name="connsiteX24" fmla="*/ 471488 w 1876425"/>
                <a:gd name="connsiteY24" fmla="*/ 454819 h 466725"/>
                <a:gd name="connsiteX25" fmla="*/ 557213 w 1876425"/>
                <a:gd name="connsiteY25" fmla="*/ 431006 h 466725"/>
                <a:gd name="connsiteX26" fmla="*/ 666750 w 1876425"/>
                <a:gd name="connsiteY26" fmla="*/ 404813 h 466725"/>
                <a:gd name="connsiteX27" fmla="*/ 785813 w 1876425"/>
                <a:gd name="connsiteY27" fmla="*/ 378619 h 466725"/>
                <a:gd name="connsiteX28" fmla="*/ 945356 w 1876425"/>
                <a:gd name="connsiteY28" fmla="*/ 354806 h 466725"/>
                <a:gd name="connsiteX29" fmla="*/ 1154906 w 1876425"/>
                <a:gd name="connsiteY29" fmla="*/ 309563 h 466725"/>
                <a:gd name="connsiteX30" fmla="*/ 1402556 w 1876425"/>
                <a:gd name="connsiteY30" fmla="*/ 269081 h 466725"/>
                <a:gd name="connsiteX31" fmla="*/ 1621631 w 1876425"/>
                <a:gd name="connsiteY31" fmla="*/ 238125 h 466725"/>
                <a:gd name="connsiteX32" fmla="*/ 1752600 w 1876425"/>
                <a:gd name="connsiteY32" fmla="*/ 221456 h 466725"/>
                <a:gd name="connsiteX33" fmla="*/ 1807369 w 1876425"/>
                <a:gd name="connsiteY33" fmla="*/ 209550 h 466725"/>
                <a:gd name="connsiteX34" fmla="*/ 1845469 w 1876425"/>
                <a:gd name="connsiteY34" fmla="*/ 195263 h 466725"/>
                <a:gd name="connsiteX35" fmla="*/ 1869281 w 1876425"/>
                <a:gd name="connsiteY35" fmla="*/ 178594 h 466725"/>
                <a:gd name="connsiteX36" fmla="*/ 1876425 w 1876425"/>
                <a:gd name="connsiteY36" fmla="*/ 161925 h 466725"/>
                <a:gd name="connsiteX37" fmla="*/ 1876425 w 1876425"/>
                <a:gd name="connsiteY37" fmla="*/ 152400 h 466725"/>
                <a:gd name="connsiteX38" fmla="*/ 1871663 w 1876425"/>
                <a:gd name="connsiteY38" fmla="*/ 138113 h 466725"/>
                <a:gd name="connsiteX39" fmla="*/ 1859756 w 1876425"/>
                <a:gd name="connsiteY39" fmla="*/ 121444 h 466725"/>
                <a:gd name="connsiteX40" fmla="*/ 1831181 w 1876425"/>
                <a:gd name="connsiteY40" fmla="*/ 100013 h 466725"/>
                <a:gd name="connsiteX41" fmla="*/ 1816894 w 1876425"/>
                <a:gd name="connsiteY41" fmla="*/ 90488 h 466725"/>
                <a:gd name="connsiteX42" fmla="*/ 1785938 w 1876425"/>
                <a:gd name="connsiteY42" fmla="*/ 66675 h 466725"/>
                <a:gd name="connsiteX43" fmla="*/ 1754981 w 1876425"/>
                <a:gd name="connsiteY43" fmla="*/ 47625 h 466725"/>
                <a:gd name="connsiteX44" fmla="*/ 1702594 w 1876425"/>
                <a:gd name="connsiteY44" fmla="*/ 28575 h 466725"/>
                <a:gd name="connsiteX45" fmla="*/ 1609725 w 1876425"/>
                <a:gd name="connsiteY45" fmla="*/ 7144 h 466725"/>
                <a:gd name="connsiteX46" fmla="*/ 1571625 w 1876425"/>
                <a:gd name="connsiteY46" fmla="*/ 0 h 466725"/>
                <a:gd name="connsiteX47" fmla="*/ 1543050 w 1876425"/>
                <a:gd name="connsiteY47" fmla="*/ 7144 h 466725"/>
                <a:gd name="connsiteX48" fmla="*/ 1485900 w 1876425"/>
                <a:gd name="connsiteY48" fmla="*/ 28575 h 466725"/>
                <a:gd name="connsiteX49" fmla="*/ 1421606 w 1876425"/>
                <a:gd name="connsiteY49" fmla="*/ 61913 h 466725"/>
                <a:gd name="connsiteX50" fmla="*/ 1397794 w 1876425"/>
                <a:gd name="connsiteY50" fmla="*/ 69056 h 466725"/>
                <a:gd name="connsiteX51" fmla="*/ 1240631 w 1876425"/>
                <a:gd name="connsiteY51" fmla="*/ 95250 h 466725"/>
                <a:gd name="connsiteX52" fmla="*/ 1109663 w 1876425"/>
                <a:gd name="connsiteY52" fmla="*/ 116681 h 466725"/>
                <a:gd name="connsiteX53" fmla="*/ 921544 w 1876425"/>
                <a:gd name="connsiteY53" fmla="*/ 157163 h 466725"/>
                <a:gd name="connsiteX54" fmla="*/ 823913 w 1876425"/>
                <a:gd name="connsiteY54" fmla="*/ 1738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6425" h="466725">
                  <a:moveTo>
                    <a:pt x="823913" y="173831"/>
                  </a:moveTo>
                  <a:lnTo>
                    <a:pt x="650081" y="197644"/>
                  </a:lnTo>
                  <a:lnTo>
                    <a:pt x="500063" y="216694"/>
                  </a:lnTo>
                  <a:lnTo>
                    <a:pt x="373856" y="223838"/>
                  </a:lnTo>
                  <a:lnTo>
                    <a:pt x="354806" y="226219"/>
                  </a:lnTo>
                  <a:lnTo>
                    <a:pt x="307181" y="226219"/>
                  </a:lnTo>
                  <a:lnTo>
                    <a:pt x="261938" y="216694"/>
                  </a:lnTo>
                  <a:lnTo>
                    <a:pt x="221456" y="202406"/>
                  </a:lnTo>
                  <a:lnTo>
                    <a:pt x="180975" y="183356"/>
                  </a:lnTo>
                  <a:lnTo>
                    <a:pt x="142875" y="161925"/>
                  </a:lnTo>
                  <a:lnTo>
                    <a:pt x="102394" y="133350"/>
                  </a:lnTo>
                  <a:lnTo>
                    <a:pt x="80963" y="116681"/>
                  </a:lnTo>
                  <a:lnTo>
                    <a:pt x="59531" y="109538"/>
                  </a:lnTo>
                  <a:lnTo>
                    <a:pt x="26194" y="107156"/>
                  </a:lnTo>
                  <a:lnTo>
                    <a:pt x="9525" y="109538"/>
                  </a:lnTo>
                  <a:lnTo>
                    <a:pt x="4763" y="116681"/>
                  </a:lnTo>
                  <a:lnTo>
                    <a:pt x="0" y="133350"/>
                  </a:lnTo>
                  <a:lnTo>
                    <a:pt x="9525" y="161925"/>
                  </a:lnTo>
                  <a:lnTo>
                    <a:pt x="57150" y="216694"/>
                  </a:lnTo>
                  <a:lnTo>
                    <a:pt x="140494" y="292894"/>
                  </a:lnTo>
                  <a:lnTo>
                    <a:pt x="228600" y="359569"/>
                  </a:lnTo>
                  <a:lnTo>
                    <a:pt x="309563" y="411956"/>
                  </a:lnTo>
                  <a:lnTo>
                    <a:pt x="414338" y="464344"/>
                  </a:lnTo>
                  <a:lnTo>
                    <a:pt x="426244" y="466725"/>
                  </a:lnTo>
                  <a:lnTo>
                    <a:pt x="471488" y="454819"/>
                  </a:lnTo>
                  <a:lnTo>
                    <a:pt x="557213" y="431006"/>
                  </a:lnTo>
                  <a:lnTo>
                    <a:pt x="666750" y="404813"/>
                  </a:lnTo>
                  <a:lnTo>
                    <a:pt x="785813" y="378619"/>
                  </a:lnTo>
                  <a:lnTo>
                    <a:pt x="945356" y="354806"/>
                  </a:lnTo>
                  <a:lnTo>
                    <a:pt x="1154906" y="309563"/>
                  </a:lnTo>
                  <a:lnTo>
                    <a:pt x="1402556" y="269081"/>
                  </a:lnTo>
                  <a:lnTo>
                    <a:pt x="1621631" y="238125"/>
                  </a:lnTo>
                  <a:lnTo>
                    <a:pt x="1752600" y="221456"/>
                  </a:lnTo>
                  <a:lnTo>
                    <a:pt x="1807369" y="209550"/>
                  </a:lnTo>
                  <a:lnTo>
                    <a:pt x="1845469" y="195263"/>
                  </a:lnTo>
                  <a:lnTo>
                    <a:pt x="1869281" y="178594"/>
                  </a:lnTo>
                  <a:lnTo>
                    <a:pt x="1876425" y="161925"/>
                  </a:lnTo>
                  <a:lnTo>
                    <a:pt x="1876425" y="152400"/>
                  </a:lnTo>
                  <a:lnTo>
                    <a:pt x="1871663" y="138113"/>
                  </a:lnTo>
                  <a:lnTo>
                    <a:pt x="1859756" y="121444"/>
                  </a:lnTo>
                  <a:lnTo>
                    <a:pt x="1831181" y="100013"/>
                  </a:lnTo>
                  <a:lnTo>
                    <a:pt x="1816894" y="90488"/>
                  </a:lnTo>
                  <a:lnTo>
                    <a:pt x="1785938" y="66675"/>
                  </a:lnTo>
                  <a:lnTo>
                    <a:pt x="1754981" y="47625"/>
                  </a:lnTo>
                  <a:lnTo>
                    <a:pt x="1702594" y="28575"/>
                  </a:lnTo>
                  <a:lnTo>
                    <a:pt x="1609725" y="7144"/>
                  </a:lnTo>
                  <a:lnTo>
                    <a:pt x="1571625" y="0"/>
                  </a:lnTo>
                  <a:lnTo>
                    <a:pt x="1543050" y="7144"/>
                  </a:lnTo>
                  <a:lnTo>
                    <a:pt x="1485900" y="28575"/>
                  </a:lnTo>
                  <a:lnTo>
                    <a:pt x="1421606" y="61913"/>
                  </a:lnTo>
                  <a:lnTo>
                    <a:pt x="1397794" y="69056"/>
                  </a:lnTo>
                  <a:lnTo>
                    <a:pt x="1240631" y="95250"/>
                  </a:lnTo>
                  <a:lnTo>
                    <a:pt x="1109663" y="116681"/>
                  </a:lnTo>
                  <a:lnTo>
                    <a:pt x="921544" y="157163"/>
                  </a:lnTo>
                  <a:lnTo>
                    <a:pt x="823913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3">
              <a:extLst>
                <a:ext uri="{FF2B5EF4-FFF2-40B4-BE49-F238E27FC236}">
                  <a16:creationId xmlns:a16="http://schemas.microsoft.com/office/drawing/2014/main" id="{E60E3C42-F3E6-4F7A-B71F-210FA6C653BE}"/>
                </a:ext>
              </a:extLst>
            </p:cNvPr>
            <p:cNvSpPr/>
            <p:nvPr/>
          </p:nvSpPr>
          <p:spPr>
            <a:xfrm>
              <a:off x="3638550" y="3228975"/>
              <a:ext cx="574675" cy="598488"/>
            </a:xfrm>
            <a:custGeom>
              <a:avLst/>
              <a:gdLst>
                <a:gd name="connsiteX0" fmla="*/ 235744 w 573881"/>
                <a:gd name="connsiteY0" fmla="*/ 319088 h 597694"/>
                <a:gd name="connsiteX1" fmla="*/ 235744 w 573881"/>
                <a:gd name="connsiteY1" fmla="*/ 597694 h 597694"/>
                <a:gd name="connsiteX2" fmla="*/ 502444 w 573881"/>
                <a:gd name="connsiteY2" fmla="*/ 550069 h 597694"/>
                <a:gd name="connsiteX3" fmla="*/ 502444 w 573881"/>
                <a:gd name="connsiteY3" fmla="*/ 397669 h 597694"/>
                <a:gd name="connsiteX4" fmla="*/ 502444 w 573881"/>
                <a:gd name="connsiteY4" fmla="*/ 304800 h 597694"/>
                <a:gd name="connsiteX5" fmla="*/ 504825 w 573881"/>
                <a:gd name="connsiteY5" fmla="*/ 288131 h 597694"/>
                <a:gd name="connsiteX6" fmla="*/ 516731 w 573881"/>
                <a:gd name="connsiteY6" fmla="*/ 261938 h 597694"/>
                <a:gd name="connsiteX7" fmla="*/ 531019 w 573881"/>
                <a:gd name="connsiteY7" fmla="*/ 242888 h 597694"/>
                <a:gd name="connsiteX8" fmla="*/ 552450 w 573881"/>
                <a:gd name="connsiteY8" fmla="*/ 223838 h 597694"/>
                <a:gd name="connsiteX9" fmla="*/ 564356 w 573881"/>
                <a:gd name="connsiteY9" fmla="*/ 209550 h 597694"/>
                <a:gd name="connsiteX10" fmla="*/ 571500 w 573881"/>
                <a:gd name="connsiteY10" fmla="*/ 190500 h 597694"/>
                <a:gd name="connsiteX11" fmla="*/ 573881 w 573881"/>
                <a:gd name="connsiteY11" fmla="*/ 171450 h 597694"/>
                <a:gd name="connsiteX12" fmla="*/ 571500 w 573881"/>
                <a:gd name="connsiteY12" fmla="*/ 152400 h 597694"/>
                <a:gd name="connsiteX13" fmla="*/ 564356 w 573881"/>
                <a:gd name="connsiteY13" fmla="*/ 138113 h 597694"/>
                <a:gd name="connsiteX14" fmla="*/ 547688 w 573881"/>
                <a:gd name="connsiteY14" fmla="*/ 116681 h 597694"/>
                <a:gd name="connsiteX15" fmla="*/ 507206 w 573881"/>
                <a:gd name="connsiteY15" fmla="*/ 88106 h 597694"/>
                <a:gd name="connsiteX16" fmla="*/ 433388 w 573881"/>
                <a:gd name="connsiteY16" fmla="*/ 52388 h 597694"/>
                <a:gd name="connsiteX17" fmla="*/ 397669 w 573881"/>
                <a:gd name="connsiteY17" fmla="*/ 40481 h 597694"/>
                <a:gd name="connsiteX18" fmla="*/ 350044 w 573881"/>
                <a:gd name="connsiteY18" fmla="*/ 26194 h 597694"/>
                <a:gd name="connsiteX19" fmla="*/ 257175 w 573881"/>
                <a:gd name="connsiteY19" fmla="*/ 9525 h 597694"/>
                <a:gd name="connsiteX20" fmla="*/ 145256 w 573881"/>
                <a:gd name="connsiteY20" fmla="*/ 2381 h 597694"/>
                <a:gd name="connsiteX21" fmla="*/ 50006 w 573881"/>
                <a:gd name="connsiteY21" fmla="*/ 0 h 597694"/>
                <a:gd name="connsiteX22" fmla="*/ 26194 w 573881"/>
                <a:gd name="connsiteY22" fmla="*/ 2381 h 597694"/>
                <a:gd name="connsiteX23" fmla="*/ 14288 w 573881"/>
                <a:gd name="connsiteY23" fmla="*/ 9525 h 597694"/>
                <a:gd name="connsiteX24" fmla="*/ 4763 w 573881"/>
                <a:gd name="connsiteY24" fmla="*/ 16669 h 597694"/>
                <a:gd name="connsiteX25" fmla="*/ 0 w 573881"/>
                <a:gd name="connsiteY25" fmla="*/ 30956 h 597694"/>
                <a:gd name="connsiteX26" fmla="*/ 7144 w 573881"/>
                <a:gd name="connsiteY26" fmla="*/ 45244 h 597694"/>
                <a:gd name="connsiteX27" fmla="*/ 23813 w 573881"/>
                <a:gd name="connsiteY27" fmla="*/ 61913 h 597694"/>
                <a:gd name="connsiteX28" fmla="*/ 66675 w 573881"/>
                <a:gd name="connsiteY28" fmla="*/ 80963 h 597694"/>
                <a:gd name="connsiteX29" fmla="*/ 114300 w 573881"/>
                <a:gd name="connsiteY29" fmla="*/ 104775 h 597694"/>
                <a:gd name="connsiteX30" fmla="*/ 152400 w 573881"/>
                <a:gd name="connsiteY30" fmla="*/ 130969 h 597694"/>
                <a:gd name="connsiteX31" fmla="*/ 183356 w 573881"/>
                <a:gd name="connsiteY31" fmla="*/ 152400 h 597694"/>
                <a:gd name="connsiteX32" fmla="*/ 211931 w 573881"/>
                <a:gd name="connsiteY32" fmla="*/ 183356 h 597694"/>
                <a:gd name="connsiteX33" fmla="*/ 226219 w 573881"/>
                <a:gd name="connsiteY33" fmla="*/ 209550 h 597694"/>
                <a:gd name="connsiteX34" fmla="*/ 233363 w 573881"/>
                <a:gd name="connsiteY34" fmla="*/ 238125 h 597694"/>
                <a:gd name="connsiteX35" fmla="*/ 235744 w 573881"/>
                <a:gd name="connsiteY35" fmla="*/ 3190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597694">
                  <a:moveTo>
                    <a:pt x="235744" y="319088"/>
                  </a:moveTo>
                  <a:lnTo>
                    <a:pt x="235744" y="597694"/>
                  </a:lnTo>
                  <a:lnTo>
                    <a:pt x="502444" y="550069"/>
                  </a:lnTo>
                  <a:lnTo>
                    <a:pt x="502444" y="397669"/>
                  </a:lnTo>
                  <a:lnTo>
                    <a:pt x="502444" y="304800"/>
                  </a:lnTo>
                  <a:lnTo>
                    <a:pt x="504825" y="288131"/>
                  </a:lnTo>
                  <a:lnTo>
                    <a:pt x="516731" y="261938"/>
                  </a:lnTo>
                  <a:lnTo>
                    <a:pt x="531019" y="242888"/>
                  </a:lnTo>
                  <a:lnTo>
                    <a:pt x="552450" y="223838"/>
                  </a:lnTo>
                  <a:lnTo>
                    <a:pt x="564356" y="209550"/>
                  </a:lnTo>
                  <a:lnTo>
                    <a:pt x="571500" y="190500"/>
                  </a:lnTo>
                  <a:lnTo>
                    <a:pt x="573881" y="171450"/>
                  </a:lnTo>
                  <a:lnTo>
                    <a:pt x="571500" y="152400"/>
                  </a:lnTo>
                  <a:lnTo>
                    <a:pt x="564356" y="138113"/>
                  </a:lnTo>
                  <a:lnTo>
                    <a:pt x="547688" y="116681"/>
                  </a:lnTo>
                  <a:lnTo>
                    <a:pt x="507206" y="88106"/>
                  </a:lnTo>
                  <a:lnTo>
                    <a:pt x="433388" y="52388"/>
                  </a:lnTo>
                  <a:lnTo>
                    <a:pt x="397669" y="40481"/>
                  </a:lnTo>
                  <a:lnTo>
                    <a:pt x="350044" y="26194"/>
                  </a:lnTo>
                  <a:lnTo>
                    <a:pt x="257175" y="9525"/>
                  </a:lnTo>
                  <a:lnTo>
                    <a:pt x="145256" y="2381"/>
                  </a:lnTo>
                  <a:lnTo>
                    <a:pt x="50006" y="0"/>
                  </a:lnTo>
                  <a:lnTo>
                    <a:pt x="26194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30956"/>
                  </a:lnTo>
                  <a:lnTo>
                    <a:pt x="7144" y="45244"/>
                  </a:lnTo>
                  <a:lnTo>
                    <a:pt x="23813" y="61913"/>
                  </a:lnTo>
                  <a:lnTo>
                    <a:pt x="66675" y="80963"/>
                  </a:lnTo>
                  <a:lnTo>
                    <a:pt x="114300" y="104775"/>
                  </a:lnTo>
                  <a:lnTo>
                    <a:pt x="152400" y="130969"/>
                  </a:lnTo>
                  <a:lnTo>
                    <a:pt x="183356" y="152400"/>
                  </a:lnTo>
                  <a:lnTo>
                    <a:pt x="211931" y="183356"/>
                  </a:lnTo>
                  <a:lnTo>
                    <a:pt x="226219" y="209550"/>
                  </a:lnTo>
                  <a:lnTo>
                    <a:pt x="233363" y="238125"/>
                  </a:lnTo>
                  <a:cubicBezTo>
                    <a:pt x="234157" y="265113"/>
                    <a:pt x="234950" y="292100"/>
                    <a:pt x="235744" y="319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0">
              <a:extLst>
                <a:ext uri="{FF2B5EF4-FFF2-40B4-BE49-F238E27FC236}">
                  <a16:creationId xmlns:a16="http://schemas.microsoft.com/office/drawing/2014/main" id="{D37759F5-4C1A-47A9-89C4-B1F27BCC380F}"/>
                </a:ext>
              </a:extLst>
            </p:cNvPr>
            <p:cNvSpPr/>
            <p:nvPr/>
          </p:nvSpPr>
          <p:spPr>
            <a:xfrm>
              <a:off x="5599113" y="1639888"/>
              <a:ext cx="885825" cy="693737"/>
            </a:xfrm>
            <a:custGeom>
              <a:avLst/>
              <a:gdLst>
                <a:gd name="connsiteX0" fmla="*/ 345281 w 885825"/>
                <a:gd name="connsiteY0" fmla="*/ 307182 h 692944"/>
                <a:gd name="connsiteX1" fmla="*/ 261937 w 885825"/>
                <a:gd name="connsiteY1" fmla="*/ 238125 h 692944"/>
                <a:gd name="connsiteX2" fmla="*/ 169069 w 885825"/>
                <a:gd name="connsiteY2" fmla="*/ 166688 h 692944"/>
                <a:gd name="connsiteX3" fmla="*/ 69056 w 885825"/>
                <a:gd name="connsiteY3" fmla="*/ 88107 h 692944"/>
                <a:gd name="connsiteX4" fmla="*/ 28575 w 885825"/>
                <a:gd name="connsiteY4" fmla="*/ 57150 h 692944"/>
                <a:gd name="connsiteX5" fmla="*/ 16669 w 885825"/>
                <a:gd name="connsiteY5" fmla="*/ 45244 h 692944"/>
                <a:gd name="connsiteX6" fmla="*/ 7144 w 885825"/>
                <a:gd name="connsiteY6" fmla="*/ 35719 h 692944"/>
                <a:gd name="connsiteX7" fmla="*/ 0 w 885825"/>
                <a:gd name="connsiteY7" fmla="*/ 21432 h 692944"/>
                <a:gd name="connsiteX8" fmla="*/ 2381 w 885825"/>
                <a:gd name="connsiteY8" fmla="*/ 11907 h 692944"/>
                <a:gd name="connsiteX9" fmla="*/ 11906 w 885825"/>
                <a:gd name="connsiteY9" fmla="*/ 0 h 692944"/>
                <a:gd name="connsiteX10" fmla="*/ 30956 w 885825"/>
                <a:gd name="connsiteY10" fmla="*/ 0 h 692944"/>
                <a:gd name="connsiteX11" fmla="*/ 80962 w 885825"/>
                <a:gd name="connsiteY11" fmla="*/ 11907 h 692944"/>
                <a:gd name="connsiteX12" fmla="*/ 242887 w 885825"/>
                <a:gd name="connsiteY12" fmla="*/ 61913 h 692944"/>
                <a:gd name="connsiteX13" fmla="*/ 388144 w 885825"/>
                <a:gd name="connsiteY13" fmla="*/ 109538 h 692944"/>
                <a:gd name="connsiteX14" fmla="*/ 559594 w 885825"/>
                <a:gd name="connsiteY14" fmla="*/ 164307 h 692944"/>
                <a:gd name="connsiteX15" fmla="*/ 621506 w 885825"/>
                <a:gd name="connsiteY15" fmla="*/ 183357 h 692944"/>
                <a:gd name="connsiteX16" fmla="*/ 640556 w 885825"/>
                <a:gd name="connsiteY16" fmla="*/ 195263 h 692944"/>
                <a:gd name="connsiteX17" fmla="*/ 688181 w 885825"/>
                <a:gd name="connsiteY17" fmla="*/ 233363 h 692944"/>
                <a:gd name="connsiteX18" fmla="*/ 733425 w 885825"/>
                <a:gd name="connsiteY18" fmla="*/ 280988 h 692944"/>
                <a:gd name="connsiteX19" fmla="*/ 766762 w 885825"/>
                <a:gd name="connsiteY19" fmla="*/ 319088 h 692944"/>
                <a:gd name="connsiteX20" fmla="*/ 800100 w 885825"/>
                <a:gd name="connsiteY20" fmla="*/ 369094 h 692944"/>
                <a:gd name="connsiteX21" fmla="*/ 826294 w 885825"/>
                <a:gd name="connsiteY21" fmla="*/ 419100 h 692944"/>
                <a:gd name="connsiteX22" fmla="*/ 847725 w 885825"/>
                <a:gd name="connsiteY22" fmla="*/ 464344 h 692944"/>
                <a:gd name="connsiteX23" fmla="*/ 869156 w 885825"/>
                <a:gd name="connsiteY23" fmla="*/ 526257 h 692944"/>
                <a:gd name="connsiteX24" fmla="*/ 883444 w 885825"/>
                <a:gd name="connsiteY24" fmla="*/ 571500 h 692944"/>
                <a:gd name="connsiteX25" fmla="*/ 885825 w 885825"/>
                <a:gd name="connsiteY25" fmla="*/ 597694 h 692944"/>
                <a:gd name="connsiteX26" fmla="*/ 871537 w 885825"/>
                <a:gd name="connsiteY26" fmla="*/ 635794 h 692944"/>
                <a:gd name="connsiteX27" fmla="*/ 850106 w 885825"/>
                <a:gd name="connsiteY27" fmla="*/ 669132 h 692944"/>
                <a:gd name="connsiteX28" fmla="*/ 821531 w 885825"/>
                <a:gd name="connsiteY28" fmla="*/ 688182 h 692944"/>
                <a:gd name="connsiteX29" fmla="*/ 795337 w 885825"/>
                <a:gd name="connsiteY29" fmla="*/ 692944 h 692944"/>
                <a:gd name="connsiteX30" fmla="*/ 778669 w 885825"/>
                <a:gd name="connsiteY30" fmla="*/ 692944 h 692944"/>
                <a:gd name="connsiteX31" fmla="*/ 745331 w 885825"/>
                <a:gd name="connsiteY31" fmla="*/ 666750 h 692944"/>
                <a:gd name="connsiteX32" fmla="*/ 661987 w 885825"/>
                <a:gd name="connsiteY32" fmla="*/ 588169 h 692944"/>
                <a:gd name="connsiteX33" fmla="*/ 550069 w 885825"/>
                <a:gd name="connsiteY33" fmla="*/ 485775 h 692944"/>
                <a:gd name="connsiteX34" fmla="*/ 454819 w 885825"/>
                <a:gd name="connsiteY34" fmla="*/ 400050 h 692944"/>
                <a:gd name="connsiteX35" fmla="*/ 345281 w 885825"/>
                <a:gd name="connsiteY35" fmla="*/ 30718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5825" h="692944">
                  <a:moveTo>
                    <a:pt x="345281" y="307182"/>
                  </a:moveTo>
                  <a:lnTo>
                    <a:pt x="261937" y="238125"/>
                  </a:lnTo>
                  <a:lnTo>
                    <a:pt x="169069" y="166688"/>
                  </a:lnTo>
                  <a:lnTo>
                    <a:pt x="69056" y="88107"/>
                  </a:lnTo>
                  <a:lnTo>
                    <a:pt x="28575" y="57150"/>
                  </a:lnTo>
                  <a:lnTo>
                    <a:pt x="16669" y="45244"/>
                  </a:lnTo>
                  <a:lnTo>
                    <a:pt x="7144" y="35719"/>
                  </a:lnTo>
                  <a:lnTo>
                    <a:pt x="0" y="21432"/>
                  </a:lnTo>
                  <a:lnTo>
                    <a:pt x="2381" y="11907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80962" y="11907"/>
                  </a:lnTo>
                  <a:lnTo>
                    <a:pt x="242887" y="61913"/>
                  </a:lnTo>
                  <a:lnTo>
                    <a:pt x="388144" y="109538"/>
                  </a:lnTo>
                  <a:lnTo>
                    <a:pt x="559594" y="164307"/>
                  </a:lnTo>
                  <a:lnTo>
                    <a:pt x="621506" y="183357"/>
                  </a:lnTo>
                  <a:lnTo>
                    <a:pt x="640556" y="195263"/>
                  </a:lnTo>
                  <a:lnTo>
                    <a:pt x="688181" y="233363"/>
                  </a:lnTo>
                  <a:lnTo>
                    <a:pt x="733425" y="280988"/>
                  </a:lnTo>
                  <a:lnTo>
                    <a:pt x="766762" y="319088"/>
                  </a:lnTo>
                  <a:lnTo>
                    <a:pt x="800100" y="369094"/>
                  </a:lnTo>
                  <a:lnTo>
                    <a:pt x="826294" y="419100"/>
                  </a:lnTo>
                  <a:lnTo>
                    <a:pt x="847725" y="464344"/>
                  </a:lnTo>
                  <a:lnTo>
                    <a:pt x="869156" y="526257"/>
                  </a:lnTo>
                  <a:lnTo>
                    <a:pt x="883444" y="571500"/>
                  </a:lnTo>
                  <a:lnTo>
                    <a:pt x="885825" y="597694"/>
                  </a:lnTo>
                  <a:lnTo>
                    <a:pt x="871537" y="635794"/>
                  </a:lnTo>
                  <a:lnTo>
                    <a:pt x="850106" y="669132"/>
                  </a:lnTo>
                  <a:lnTo>
                    <a:pt x="821531" y="688182"/>
                  </a:lnTo>
                  <a:lnTo>
                    <a:pt x="795337" y="692944"/>
                  </a:lnTo>
                  <a:lnTo>
                    <a:pt x="778669" y="692944"/>
                  </a:lnTo>
                  <a:lnTo>
                    <a:pt x="745331" y="666750"/>
                  </a:lnTo>
                  <a:lnTo>
                    <a:pt x="661987" y="588169"/>
                  </a:lnTo>
                  <a:lnTo>
                    <a:pt x="550069" y="485775"/>
                  </a:lnTo>
                  <a:lnTo>
                    <a:pt x="454819" y="400050"/>
                  </a:lnTo>
                  <a:lnTo>
                    <a:pt x="34528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91">
              <a:extLst>
                <a:ext uri="{FF2B5EF4-FFF2-40B4-BE49-F238E27FC236}">
                  <a16:creationId xmlns:a16="http://schemas.microsoft.com/office/drawing/2014/main" id="{CF285E04-9C06-461C-8B2F-8A6988C88BBE}"/>
                </a:ext>
              </a:extLst>
            </p:cNvPr>
            <p:cNvSpPr/>
            <p:nvPr/>
          </p:nvSpPr>
          <p:spPr>
            <a:xfrm>
              <a:off x="3724275" y="1487488"/>
              <a:ext cx="576263" cy="1463675"/>
            </a:xfrm>
            <a:custGeom>
              <a:avLst/>
              <a:gdLst>
                <a:gd name="connsiteX0" fmla="*/ 261938 w 576263"/>
                <a:gd name="connsiteY0" fmla="*/ 1140619 h 1462088"/>
                <a:gd name="connsiteX1" fmla="*/ 259556 w 576263"/>
                <a:gd name="connsiteY1" fmla="*/ 852488 h 1462088"/>
                <a:gd name="connsiteX2" fmla="*/ 261938 w 576263"/>
                <a:gd name="connsiteY2" fmla="*/ 678657 h 1462088"/>
                <a:gd name="connsiteX3" fmla="*/ 252413 w 576263"/>
                <a:gd name="connsiteY3" fmla="*/ 550069 h 1462088"/>
                <a:gd name="connsiteX4" fmla="*/ 240506 w 576263"/>
                <a:gd name="connsiteY4" fmla="*/ 381000 h 1462088"/>
                <a:gd name="connsiteX5" fmla="*/ 235744 w 576263"/>
                <a:gd name="connsiteY5" fmla="*/ 319088 h 1462088"/>
                <a:gd name="connsiteX6" fmla="*/ 230981 w 576263"/>
                <a:gd name="connsiteY6" fmla="*/ 295275 h 1462088"/>
                <a:gd name="connsiteX7" fmla="*/ 219075 w 576263"/>
                <a:gd name="connsiteY7" fmla="*/ 261938 h 1462088"/>
                <a:gd name="connsiteX8" fmla="*/ 204788 w 576263"/>
                <a:gd name="connsiteY8" fmla="*/ 238125 h 1462088"/>
                <a:gd name="connsiteX9" fmla="*/ 169069 w 576263"/>
                <a:gd name="connsiteY9" fmla="*/ 192882 h 1462088"/>
                <a:gd name="connsiteX10" fmla="*/ 135731 w 576263"/>
                <a:gd name="connsiteY10" fmla="*/ 159544 h 1462088"/>
                <a:gd name="connsiteX11" fmla="*/ 104775 w 576263"/>
                <a:gd name="connsiteY11" fmla="*/ 130969 h 1462088"/>
                <a:gd name="connsiteX12" fmla="*/ 54769 w 576263"/>
                <a:gd name="connsiteY12" fmla="*/ 92869 h 1462088"/>
                <a:gd name="connsiteX13" fmla="*/ 30956 w 576263"/>
                <a:gd name="connsiteY13" fmla="*/ 76200 h 1462088"/>
                <a:gd name="connsiteX14" fmla="*/ 16669 w 576263"/>
                <a:gd name="connsiteY14" fmla="*/ 66675 h 1462088"/>
                <a:gd name="connsiteX15" fmla="*/ 9525 w 576263"/>
                <a:gd name="connsiteY15" fmla="*/ 59532 h 1462088"/>
                <a:gd name="connsiteX16" fmla="*/ 2381 w 576263"/>
                <a:gd name="connsiteY16" fmla="*/ 50007 h 1462088"/>
                <a:gd name="connsiteX17" fmla="*/ 0 w 576263"/>
                <a:gd name="connsiteY17" fmla="*/ 30957 h 1462088"/>
                <a:gd name="connsiteX18" fmla="*/ 2381 w 576263"/>
                <a:gd name="connsiteY18" fmla="*/ 14288 h 1462088"/>
                <a:gd name="connsiteX19" fmla="*/ 11906 w 576263"/>
                <a:gd name="connsiteY19" fmla="*/ 7144 h 1462088"/>
                <a:gd name="connsiteX20" fmla="*/ 38100 w 576263"/>
                <a:gd name="connsiteY20" fmla="*/ 0 h 1462088"/>
                <a:gd name="connsiteX21" fmla="*/ 54769 w 576263"/>
                <a:gd name="connsiteY21" fmla="*/ 0 h 1462088"/>
                <a:gd name="connsiteX22" fmla="*/ 104775 w 576263"/>
                <a:gd name="connsiteY22" fmla="*/ 9525 h 1462088"/>
                <a:gd name="connsiteX23" fmla="*/ 247650 w 576263"/>
                <a:gd name="connsiteY23" fmla="*/ 52388 h 1462088"/>
                <a:gd name="connsiteX24" fmla="*/ 383381 w 576263"/>
                <a:gd name="connsiteY24" fmla="*/ 102394 h 1462088"/>
                <a:gd name="connsiteX25" fmla="*/ 485775 w 576263"/>
                <a:gd name="connsiteY25" fmla="*/ 145257 h 1462088"/>
                <a:gd name="connsiteX26" fmla="*/ 521494 w 576263"/>
                <a:gd name="connsiteY26" fmla="*/ 161925 h 1462088"/>
                <a:gd name="connsiteX27" fmla="*/ 550069 w 576263"/>
                <a:gd name="connsiteY27" fmla="*/ 180975 h 1462088"/>
                <a:gd name="connsiteX28" fmla="*/ 564356 w 576263"/>
                <a:gd name="connsiteY28" fmla="*/ 200025 h 1462088"/>
                <a:gd name="connsiteX29" fmla="*/ 571500 w 576263"/>
                <a:gd name="connsiteY29" fmla="*/ 209550 h 1462088"/>
                <a:gd name="connsiteX30" fmla="*/ 576263 w 576263"/>
                <a:gd name="connsiteY30" fmla="*/ 228600 h 1462088"/>
                <a:gd name="connsiteX31" fmla="*/ 576263 w 576263"/>
                <a:gd name="connsiteY31" fmla="*/ 247650 h 1462088"/>
                <a:gd name="connsiteX32" fmla="*/ 564356 w 576263"/>
                <a:gd name="connsiteY32" fmla="*/ 269082 h 1462088"/>
                <a:gd name="connsiteX33" fmla="*/ 547688 w 576263"/>
                <a:gd name="connsiteY33" fmla="*/ 290513 h 1462088"/>
                <a:gd name="connsiteX34" fmla="*/ 531019 w 576263"/>
                <a:gd name="connsiteY34" fmla="*/ 314325 h 1462088"/>
                <a:gd name="connsiteX35" fmla="*/ 519113 w 576263"/>
                <a:gd name="connsiteY35" fmla="*/ 338138 h 1462088"/>
                <a:gd name="connsiteX36" fmla="*/ 509588 w 576263"/>
                <a:gd name="connsiteY36" fmla="*/ 366713 h 1462088"/>
                <a:gd name="connsiteX37" fmla="*/ 502444 w 576263"/>
                <a:gd name="connsiteY37" fmla="*/ 438150 h 1462088"/>
                <a:gd name="connsiteX38" fmla="*/ 483394 w 576263"/>
                <a:gd name="connsiteY38" fmla="*/ 640557 h 1462088"/>
                <a:gd name="connsiteX39" fmla="*/ 485775 w 576263"/>
                <a:gd name="connsiteY39" fmla="*/ 1428750 h 1462088"/>
                <a:gd name="connsiteX40" fmla="*/ 257175 w 576263"/>
                <a:gd name="connsiteY40" fmla="*/ 1462088 h 1462088"/>
                <a:gd name="connsiteX41" fmla="*/ 261938 w 576263"/>
                <a:gd name="connsiteY41" fmla="*/ 114061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3" h="1462088">
                  <a:moveTo>
                    <a:pt x="261938" y="1140619"/>
                  </a:moveTo>
                  <a:lnTo>
                    <a:pt x="259556" y="852488"/>
                  </a:lnTo>
                  <a:lnTo>
                    <a:pt x="261938" y="678657"/>
                  </a:lnTo>
                  <a:lnTo>
                    <a:pt x="252413" y="550069"/>
                  </a:lnTo>
                  <a:lnTo>
                    <a:pt x="240506" y="381000"/>
                  </a:lnTo>
                  <a:lnTo>
                    <a:pt x="235744" y="319088"/>
                  </a:lnTo>
                  <a:lnTo>
                    <a:pt x="230981" y="295275"/>
                  </a:lnTo>
                  <a:lnTo>
                    <a:pt x="219075" y="261938"/>
                  </a:lnTo>
                  <a:lnTo>
                    <a:pt x="204788" y="238125"/>
                  </a:lnTo>
                  <a:lnTo>
                    <a:pt x="169069" y="192882"/>
                  </a:lnTo>
                  <a:lnTo>
                    <a:pt x="135731" y="159544"/>
                  </a:lnTo>
                  <a:lnTo>
                    <a:pt x="104775" y="130969"/>
                  </a:lnTo>
                  <a:lnTo>
                    <a:pt x="54769" y="92869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9525" y="59532"/>
                  </a:lnTo>
                  <a:lnTo>
                    <a:pt x="2381" y="50007"/>
                  </a:lnTo>
                  <a:lnTo>
                    <a:pt x="0" y="30957"/>
                  </a:lnTo>
                  <a:lnTo>
                    <a:pt x="2381" y="14288"/>
                  </a:lnTo>
                  <a:lnTo>
                    <a:pt x="11906" y="7144"/>
                  </a:lnTo>
                  <a:lnTo>
                    <a:pt x="38100" y="0"/>
                  </a:lnTo>
                  <a:lnTo>
                    <a:pt x="54769" y="0"/>
                  </a:lnTo>
                  <a:lnTo>
                    <a:pt x="104775" y="9525"/>
                  </a:lnTo>
                  <a:lnTo>
                    <a:pt x="247650" y="52388"/>
                  </a:lnTo>
                  <a:lnTo>
                    <a:pt x="383381" y="102394"/>
                  </a:lnTo>
                  <a:lnTo>
                    <a:pt x="485775" y="145257"/>
                  </a:lnTo>
                  <a:lnTo>
                    <a:pt x="521494" y="161925"/>
                  </a:lnTo>
                  <a:lnTo>
                    <a:pt x="550069" y="180975"/>
                  </a:lnTo>
                  <a:lnTo>
                    <a:pt x="564356" y="200025"/>
                  </a:lnTo>
                  <a:lnTo>
                    <a:pt x="571500" y="209550"/>
                  </a:lnTo>
                  <a:lnTo>
                    <a:pt x="576263" y="228600"/>
                  </a:lnTo>
                  <a:lnTo>
                    <a:pt x="576263" y="247650"/>
                  </a:lnTo>
                  <a:lnTo>
                    <a:pt x="564356" y="269082"/>
                  </a:lnTo>
                  <a:lnTo>
                    <a:pt x="547688" y="290513"/>
                  </a:lnTo>
                  <a:lnTo>
                    <a:pt x="531019" y="314325"/>
                  </a:lnTo>
                  <a:lnTo>
                    <a:pt x="519113" y="338138"/>
                  </a:lnTo>
                  <a:lnTo>
                    <a:pt x="509588" y="366713"/>
                  </a:lnTo>
                  <a:lnTo>
                    <a:pt x="502444" y="438150"/>
                  </a:lnTo>
                  <a:lnTo>
                    <a:pt x="483394" y="640557"/>
                  </a:lnTo>
                  <a:cubicBezTo>
                    <a:pt x="484188" y="903288"/>
                    <a:pt x="484981" y="1166019"/>
                    <a:pt x="485775" y="1428750"/>
                  </a:cubicBezTo>
                  <a:lnTo>
                    <a:pt x="257175" y="1462088"/>
                  </a:lnTo>
                  <a:cubicBezTo>
                    <a:pt x="258763" y="1354932"/>
                    <a:pt x="260350" y="1247775"/>
                    <a:pt x="261938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92">
              <a:extLst>
                <a:ext uri="{FF2B5EF4-FFF2-40B4-BE49-F238E27FC236}">
                  <a16:creationId xmlns:a16="http://schemas.microsoft.com/office/drawing/2014/main" id="{599F61F1-5690-4983-92F9-B37236323CD7}"/>
                </a:ext>
              </a:extLst>
            </p:cNvPr>
            <p:cNvSpPr/>
            <p:nvPr/>
          </p:nvSpPr>
          <p:spPr>
            <a:xfrm>
              <a:off x="2505075" y="2468563"/>
              <a:ext cx="4557713" cy="827087"/>
            </a:xfrm>
            <a:custGeom>
              <a:avLst/>
              <a:gdLst>
                <a:gd name="connsiteX0" fmla="*/ 2132381 w 4557370"/>
                <a:gd name="connsiteY0" fmla="*/ 453542 h 826618"/>
                <a:gd name="connsiteX1" fmla="*/ 1847088 w 4557370"/>
                <a:gd name="connsiteY1" fmla="*/ 497434 h 826618"/>
                <a:gd name="connsiteX2" fmla="*/ 1605686 w 4557370"/>
                <a:gd name="connsiteY2" fmla="*/ 541325 h 826618"/>
                <a:gd name="connsiteX3" fmla="*/ 1400861 w 4557370"/>
                <a:gd name="connsiteY3" fmla="*/ 574243 h 826618"/>
                <a:gd name="connsiteX4" fmla="*/ 1214323 w 4557370"/>
                <a:gd name="connsiteY4" fmla="*/ 610819 h 826618"/>
                <a:gd name="connsiteX5" fmla="*/ 1078992 w 4557370"/>
                <a:gd name="connsiteY5" fmla="*/ 636422 h 826618"/>
                <a:gd name="connsiteX6" fmla="*/ 983894 w 4557370"/>
                <a:gd name="connsiteY6" fmla="*/ 658368 h 826618"/>
                <a:gd name="connsiteX7" fmla="*/ 757123 w 4557370"/>
                <a:gd name="connsiteY7" fmla="*/ 724205 h 826618"/>
                <a:gd name="connsiteX8" fmla="*/ 629107 w 4557370"/>
                <a:gd name="connsiteY8" fmla="*/ 768096 h 826618"/>
                <a:gd name="connsiteX9" fmla="*/ 570586 w 4557370"/>
                <a:gd name="connsiteY9" fmla="*/ 793699 h 826618"/>
                <a:gd name="connsiteX10" fmla="*/ 504749 w 4557370"/>
                <a:gd name="connsiteY10" fmla="*/ 819302 h 826618"/>
                <a:gd name="connsiteX11" fmla="*/ 475488 w 4557370"/>
                <a:gd name="connsiteY11" fmla="*/ 826618 h 826618"/>
                <a:gd name="connsiteX12" fmla="*/ 446227 w 4557370"/>
                <a:gd name="connsiteY12" fmla="*/ 822960 h 826618"/>
                <a:gd name="connsiteX13" fmla="*/ 365760 w 4557370"/>
                <a:gd name="connsiteY13" fmla="*/ 793699 h 826618"/>
                <a:gd name="connsiteX14" fmla="*/ 310896 w 4557370"/>
                <a:gd name="connsiteY14" fmla="*/ 764438 h 826618"/>
                <a:gd name="connsiteX15" fmla="*/ 193853 w 4557370"/>
                <a:gd name="connsiteY15" fmla="*/ 676656 h 826618"/>
                <a:gd name="connsiteX16" fmla="*/ 117043 w 4557370"/>
                <a:gd name="connsiteY16" fmla="*/ 603504 h 826618"/>
                <a:gd name="connsiteX17" fmla="*/ 58522 w 4557370"/>
                <a:gd name="connsiteY17" fmla="*/ 544982 h 826618"/>
                <a:gd name="connsiteX18" fmla="*/ 10973 w 4557370"/>
                <a:gd name="connsiteY18" fmla="*/ 493776 h 826618"/>
                <a:gd name="connsiteX19" fmla="*/ 0 w 4557370"/>
                <a:gd name="connsiteY19" fmla="*/ 468173 h 826618"/>
                <a:gd name="connsiteX20" fmla="*/ 0 w 4557370"/>
                <a:gd name="connsiteY20" fmla="*/ 442570 h 826618"/>
                <a:gd name="connsiteX21" fmla="*/ 7315 w 4557370"/>
                <a:gd name="connsiteY21" fmla="*/ 420624 h 826618"/>
                <a:gd name="connsiteX22" fmla="*/ 21946 w 4557370"/>
                <a:gd name="connsiteY22" fmla="*/ 413309 h 826618"/>
                <a:gd name="connsiteX23" fmla="*/ 47549 w 4557370"/>
                <a:gd name="connsiteY23" fmla="*/ 413309 h 826618"/>
                <a:gd name="connsiteX24" fmla="*/ 69494 w 4557370"/>
                <a:gd name="connsiteY24" fmla="*/ 420624 h 826618"/>
                <a:gd name="connsiteX25" fmla="*/ 76810 w 4557370"/>
                <a:gd name="connsiteY25" fmla="*/ 427939 h 826618"/>
                <a:gd name="connsiteX26" fmla="*/ 109728 w 4557370"/>
                <a:gd name="connsiteY26" fmla="*/ 457200 h 826618"/>
                <a:gd name="connsiteX27" fmla="*/ 146304 w 4557370"/>
                <a:gd name="connsiteY27" fmla="*/ 482803 h 826618"/>
                <a:gd name="connsiteX28" fmla="*/ 204826 w 4557370"/>
                <a:gd name="connsiteY28" fmla="*/ 508406 h 826618"/>
                <a:gd name="connsiteX29" fmla="*/ 277978 w 4557370"/>
                <a:gd name="connsiteY29" fmla="*/ 526694 h 826618"/>
                <a:gd name="connsiteX30" fmla="*/ 340157 w 4557370"/>
                <a:gd name="connsiteY30" fmla="*/ 534010 h 826618"/>
                <a:gd name="connsiteX31" fmla="*/ 442570 w 4557370"/>
                <a:gd name="connsiteY31" fmla="*/ 537667 h 826618"/>
                <a:gd name="connsiteX32" fmla="*/ 490118 w 4557370"/>
                <a:gd name="connsiteY32" fmla="*/ 537667 h 826618"/>
                <a:gd name="connsiteX33" fmla="*/ 680314 w 4557370"/>
                <a:gd name="connsiteY33" fmla="*/ 508406 h 826618"/>
                <a:gd name="connsiteX34" fmla="*/ 1122883 w 4557370"/>
                <a:gd name="connsiteY34" fmla="*/ 435254 h 826618"/>
                <a:gd name="connsiteX35" fmla="*/ 1492301 w 4557370"/>
                <a:gd name="connsiteY35" fmla="*/ 376733 h 826618"/>
                <a:gd name="connsiteX36" fmla="*/ 1689811 w 4557370"/>
                <a:gd name="connsiteY36" fmla="*/ 336499 h 826618"/>
                <a:gd name="connsiteX37" fmla="*/ 2044598 w 4557370"/>
                <a:gd name="connsiteY37" fmla="*/ 281635 h 826618"/>
                <a:gd name="connsiteX38" fmla="*/ 2406701 w 4557370"/>
                <a:gd name="connsiteY38" fmla="*/ 230429 h 826618"/>
                <a:gd name="connsiteX39" fmla="*/ 2673706 w 4557370"/>
                <a:gd name="connsiteY39" fmla="*/ 193853 h 826618"/>
                <a:gd name="connsiteX40" fmla="*/ 2845613 w 4557370"/>
                <a:gd name="connsiteY40" fmla="*/ 157277 h 826618"/>
                <a:gd name="connsiteX41" fmla="*/ 3119933 w 4557370"/>
                <a:gd name="connsiteY41" fmla="*/ 135331 h 826618"/>
                <a:gd name="connsiteX42" fmla="*/ 3430829 w 4557370"/>
                <a:gd name="connsiteY42" fmla="*/ 113386 h 826618"/>
                <a:gd name="connsiteX43" fmla="*/ 3723437 w 4557370"/>
                <a:gd name="connsiteY43" fmla="*/ 91440 h 826618"/>
                <a:gd name="connsiteX44" fmla="*/ 3778301 w 4557370"/>
                <a:gd name="connsiteY44" fmla="*/ 87782 h 826618"/>
                <a:gd name="connsiteX45" fmla="*/ 3855110 w 4557370"/>
                <a:gd name="connsiteY45" fmla="*/ 69494 h 826618"/>
                <a:gd name="connsiteX46" fmla="*/ 3931920 w 4557370"/>
                <a:gd name="connsiteY46" fmla="*/ 40234 h 826618"/>
                <a:gd name="connsiteX47" fmla="*/ 4012387 w 4557370"/>
                <a:gd name="connsiteY47" fmla="*/ 3658 h 826618"/>
                <a:gd name="connsiteX48" fmla="*/ 4030675 w 4557370"/>
                <a:gd name="connsiteY48" fmla="*/ 0 h 826618"/>
                <a:gd name="connsiteX49" fmla="*/ 4078224 w 4557370"/>
                <a:gd name="connsiteY49" fmla="*/ 7315 h 826618"/>
                <a:gd name="connsiteX50" fmla="*/ 4239158 w 4557370"/>
                <a:gd name="connsiteY50" fmla="*/ 54864 h 826618"/>
                <a:gd name="connsiteX51" fmla="*/ 4319626 w 4557370"/>
                <a:gd name="connsiteY51" fmla="*/ 87782 h 826618"/>
                <a:gd name="connsiteX52" fmla="*/ 4414723 w 4557370"/>
                <a:gd name="connsiteY52" fmla="*/ 135331 h 826618"/>
                <a:gd name="connsiteX53" fmla="*/ 4465930 w 4557370"/>
                <a:gd name="connsiteY53" fmla="*/ 164592 h 826618"/>
                <a:gd name="connsiteX54" fmla="*/ 4513478 w 4557370"/>
                <a:gd name="connsiteY54" fmla="*/ 193853 h 826618"/>
                <a:gd name="connsiteX55" fmla="*/ 4528109 w 4557370"/>
                <a:gd name="connsiteY55" fmla="*/ 208483 h 826618"/>
                <a:gd name="connsiteX56" fmla="*/ 4542739 w 4557370"/>
                <a:gd name="connsiteY56" fmla="*/ 234086 h 826618"/>
                <a:gd name="connsiteX57" fmla="*/ 4557370 w 4557370"/>
                <a:gd name="connsiteY57" fmla="*/ 274320 h 826618"/>
                <a:gd name="connsiteX58" fmla="*/ 4557370 w 4557370"/>
                <a:gd name="connsiteY58" fmla="*/ 288950 h 826618"/>
                <a:gd name="connsiteX59" fmla="*/ 4550054 w 4557370"/>
                <a:gd name="connsiteY59" fmla="*/ 314554 h 826618"/>
                <a:gd name="connsiteX60" fmla="*/ 4535424 w 4557370"/>
                <a:gd name="connsiteY60" fmla="*/ 329184 h 826618"/>
                <a:gd name="connsiteX61" fmla="*/ 4502506 w 4557370"/>
                <a:gd name="connsiteY61" fmla="*/ 343814 h 826618"/>
                <a:gd name="connsiteX62" fmla="*/ 4462272 w 4557370"/>
                <a:gd name="connsiteY62" fmla="*/ 351130 h 826618"/>
                <a:gd name="connsiteX63" fmla="*/ 4411066 w 4557370"/>
                <a:gd name="connsiteY63" fmla="*/ 354787 h 826618"/>
                <a:gd name="connsiteX64" fmla="*/ 4370832 w 4557370"/>
                <a:gd name="connsiteY64" fmla="*/ 347472 h 826618"/>
                <a:gd name="connsiteX65" fmla="*/ 4308653 w 4557370"/>
                <a:gd name="connsiteY65" fmla="*/ 336499 h 826618"/>
                <a:gd name="connsiteX66" fmla="*/ 4224528 w 4557370"/>
                <a:gd name="connsiteY66" fmla="*/ 325526 h 826618"/>
                <a:gd name="connsiteX67" fmla="*/ 4147718 w 4557370"/>
                <a:gd name="connsiteY67" fmla="*/ 318211 h 826618"/>
                <a:gd name="connsiteX68" fmla="*/ 3979469 w 4557370"/>
                <a:gd name="connsiteY68" fmla="*/ 310896 h 826618"/>
                <a:gd name="connsiteX69" fmla="*/ 3807562 w 4557370"/>
                <a:gd name="connsiteY69" fmla="*/ 310896 h 826618"/>
                <a:gd name="connsiteX70" fmla="*/ 3551530 w 4557370"/>
                <a:gd name="connsiteY70" fmla="*/ 318211 h 826618"/>
                <a:gd name="connsiteX71" fmla="*/ 3295498 w 4557370"/>
                <a:gd name="connsiteY71" fmla="*/ 329184 h 826618"/>
                <a:gd name="connsiteX72" fmla="*/ 2958998 w 4557370"/>
                <a:gd name="connsiteY72" fmla="*/ 351130 h 826618"/>
                <a:gd name="connsiteX73" fmla="*/ 2556662 w 4557370"/>
                <a:gd name="connsiteY73" fmla="*/ 391363 h 826618"/>
                <a:gd name="connsiteX74" fmla="*/ 2275027 w 4557370"/>
                <a:gd name="connsiteY74" fmla="*/ 431597 h 826618"/>
                <a:gd name="connsiteX75" fmla="*/ 2132381 w 4557370"/>
                <a:gd name="connsiteY75" fmla="*/ 453542 h 82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57370" h="826618">
                  <a:moveTo>
                    <a:pt x="2132381" y="453542"/>
                  </a:moveTo>
                  <a:lnTo>
                    <a:pt x="1847088" y="497434"/>
                  </a:lnTo>
                  <a:lnTo>
                    <a:pt x="1605686" y="541325"/>
                  </a:lnTo>
                  <a:lnTo>
                    <a:pt x="1400861" y="574243"/>
                  </a:lnTo>
                  <a:lnTo>
                    <a:pt x="1214323" y="610819"/>
                  </a:lnTo>
                  <a:lnTo>
                    <a:pt x="1078992" y="636422"/>
                  </a:lnTo>
                  <a:lnTo>
                    <a:pt x="983894" y="658368"/>
                  </a:lnTo>
                  <a:lnTo>
                    <a:pt x="757123" y="724205"/>
                  </a:lnTo>
                  <a:lnTo>
                    <a:pt x="629107" y="768096"/>
                  </a:lnTo>
                  <a:lnTo>
                    <a:pt x="570586" y="793699"/>
                  </a:lnTo>
                  <a:lnTo>
                    <a:pt x="504749" y="819302"/>
                  </a:lnTo>
                  <a:lnTo>
                    <a:pt x="475488" y="826618"/>
                  </a:lnTo>
                  <a:lnTo>
                    <a:pt x="446227" y="822960"/>
                  </a:lnTo>
                  <a:lnTo>
                    <a:pt x="365760" y="793699"/>
                  </a:lnTo>
                  <a:lnTo>
                    <a:pt x="310896" y="764438"/>
                  </a:lnTo>
                  <a:lnTo>
                    <a:pt x="193853" y="676656"/>
                  </a:lnTo>
                  <a:lnTo>
                    <a:pt x="117043" y="603504"/>
                  </a:lnTo>
                  <a:lnTo>
                    <a:pt x="58522" y="544982"/>
                  </a:lnTo>
                  <a:lnTo>
                    <a:pt x="10973" y="493776"/>
                  </a:lnTo>
                  <a:lnTo>
                    <a:pt x="0" y="468173"/>
                  </a:lnTo>
                  <a:lnTo>
                    <a:pt x="0" y="442570"/>
                  </a:lnTo>
                  <a:lnTo>
                    <a:pt x="7315" y="420624"/>
                  </a:lnTo>
                  <a:lnTo>
                    <a:pt x="21946" y="413309"/>
                  </a:lnTo>
                  <a:lnTo>
                    <a:pt x="47549" y="413309"/>
                  </a:lnTo>
                  <a:lnTo>
                    <a:pt x="69494" y="420624"/>
                  </a:lnTo>
                  <a:lnTo>
                    <a:pt x="76810" y="427939"/>
                  </a:lnTo>
                  <a:lnTo>
                    <a:pt x="109728" y="457200"/>
                  </a:lnTo>
                  <a:lnTo>
                    <a:pt x="146304" y="482803"/>
                  </a:lnTo>
                  <a:lnTo>
                    <a:pt x="204826" y="508406"/>
                  </a:lnTo>
                  <a:lnTo>
                    <a:pt x="277978" y="526694"/>
                  </a:lnTo>
                  <a:lnTo>
                    <a:pt x="340157" y="534010"/>
                  </a:lnTo>
                  <a:lnTo>
                    <a:pt x="442570" y="537667"/>
                  </a:lnTo>
                  <a:lnTo>
                    <a:pt x="490118" y="537667"/>
                  </a:lnTo>
                  <a:lnTo>
                    <a:pt x="680314" y="508406"/>
                  </a:lnTo>
                  <a:lnTo>
                    <a:pt x="1122883" y="435254"/>
                  </a:lnTo>
                  <a:lnTo>
                    <a:pt x="1492301" y="376733"/>
                  </a:lnTo>
                  <a:lnTo>
                    <a:pt x="1689811" y="336499"/>
                  </a:lnTo>
                  <a:lnTo>
                    <a:pt x="2044598" y="281635"/>
                  </a:lnTo>
                  <a:lnTo>
                    <a:pt x="2406701" y="230429"/>
                  </a:lnTo>
                  <a:lnTo>
                    <a:pt x="2673706" y="193853"/>
                  </a:lnTo>
                  <a:lnTo>
                    <a:pt x="2845613" y="157277"/>
                  </a:lnTo>
                  <a:lnTo>
                    <a:pt x="3119933" y="135331"/>
                  </a:lnTo>
                  <a:lnTo>
                    <a:pt x="3430829" y="113386"/>
                  </a:lnTo>
                  <a:lnTo>
                    <a:pt x="3723437" y="91440"/>
                  </a:lnTo>
                  <a:lnTo>
                    <a:pt x="3778301" y="87782"/>
                  </a:lnTo>
                  <a:lnTo>
                    <a:pt x="3855110" y="69494"/>
                  </a:lnTo>
                  <a:lnTo>
                    <a:pt x="3931920" y="40234"/>
                  </a:lnTo>
                  <a:lnTo>
                    <a:pt x="4012387" y="3658"/>
                  </a:lnTo>
                  <a:lnTo>
                    <a:pt x="4030675" y="0"/>
                  </a:lnTo>
                  <a:lnTo>
                    <a:pt x="4078224" y="7315"/>
                  </a:lnTo>
                  <a:lnTo>
                    <a:pt x="4239158" y="54864"/>
                  </a:lnTo>
                  <a:lnTo>
                    <a:pt x="4319626" y="87782"/>
                  </a:lnTo>
                  <a:lnTo>
                    <a:pt x="4414723" y="135331"/>
                  </a:lnTo>
                  <a:lnTo>
                    <a:pt x="4465930" y="164592"/>
                  </a:lnTo>
                  <a:lnTo>
                    <a:pt x="4513478" y="193853"/>
                  </a:lnTo>
                  <a:lnTo>
                    <a:pt x="4528109" y="208483"/>
                  </a:lnTo>
                  <a:lnTo>
                    <a:pt x="4542739" y="234086"/>
                  </a:lnTo>
                  <a:lnTo>
                    <a:pt x="4557370" y="274320"/>
                  </a:lnTo>
                  <a:lnTo>
                    <a:pt x="4557370" y="288950"/>
                  </a:lnTo>
                  <a:lnTo>
                    <a:pt x="4550054" y="314554"/>
                  </a:lnTo>
                  <a:lnTo>
                    <a:pt x="4535424" y="329184"/>
                  </a:lnTo>
                  <a:lnTo>
                    <a:pt x="4502506" y="343814"/>
                  </a:lnTo>
                  <a:lnTo>
                    <a:pt x="4462272" y="351130"/>
                  </a:lnTo>
                  <a:lnTo>
                    <a:pt x="4411066" y="354787"/>
                  </a:lnTo>
                  <a:lnTo>
                    <a:pt x="4370832" y="347472"/>
                  </a:lnTo>
                  <a:lnTo>
                    <a:pt x="4308653" y="336499"/>
                  </a:lnTo>
                  <a:lnTo>
                    <a:pt x="4224528" y="325526"/>
                  </a:lnTo>
                  <a:lnTo>
                    <a:pt x="4147718" y="318211"/>
                  </a:lnTo>
                  <a:lnTo>
                    <a:pt x="3979469" y="310896"/>
                  </a:lnTo>
                  <a:lnTo>
                    <a:pt x="3807562" y="310896"/>
                  </a:lnTo>
                  <a:lnTo>
                    <a:pt x="3551530" y="318211"/>
                  </a:lnTo>
                  <a:lnTo>
                    <a:pt x="3295498" y="329184"/>
                  </a:lnTo>
                  <a:lnTo>
                    <a:pt x="2958998" y="351130"/>
                  </a:lnTo>
                  <a:lnTo>
                    <a:pt x="2556662" y="391363"/>
                  </a:lnTo>
                  <a:lnTo>
                    <a:pt x="2275027" y="431597"/>
                  </a:lnTo>
                  <a:lnTo>
                    <a:pt x="2132381" y="4535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4">
              <a:extLst>
                <a:ext uri="{FF2B5EF4-FFF2-40B4-BE49-F238E27FC236}">
                  <a16:creationId xmlns:a16="http://schemas.microsoft.com/office/drawing/2014/main" id="{95CDC540-DBC3-430B-8429-BFCC45156C9E}"/>
                </a:ext>
              </a:extLst>
            </p:cNvPr>
            <p:cNvSpPr/>
            <p:nvPr/>
          </p:nvSpPr>
          <p:spPr>
            <a:xfrm>
              <a:off x="2676525" y="3519488"/>
              <a:ext cx="2560638" cy="577850"/>
            </a:xfrm>
            <a:custGeom>
              <a:avLst/>
              <a:gdLst>
                <a:gd name="connsiteX0" fmla="*/ 885825 w 2559844"/>
                <a:gd name="connsiteY0" fmla="*/ 273843 h 578643"/>
                <a:gd name="connsiteX1" fmla="*/ 1107281 w 2559844"/>
                <a:gd name="connsiteY1" fmla="*/ 238125 h 578643"/>
                <a:gd name="connsiteX2" fmla="*/ 1214438 w 2559844"/>
                <a:gd name="connsiteY2" fmla="*/ 221456 h 578643"/>
                <a:gd name="connsiteX3" fmla="*/ 1514475 w 2559844"/>
                <a:gd name="connsiteY3" fmla="*/ 169068 h 578643"/>
                <a:gd name="connsiteX4" fmla="*/ 1693069 w 2559844"/>
                <a:gd name="connsiteY4" fmla="*/ 128587 h 578643"/>
                <a:gd name="connsiteX5" fmla="*/ 1878806 w 2559844"/>
                <a:gd name="connsiteY5" fmla="*/ 80962 h 578643"/>
                <a:gd name="connsiteX6" fmla="*/ 2005013 w 2559844"/>
                <a:gd name="connsiteY6" fmla="*/ 40481 h 578643"/>
                <a:gd name="connsiteX7" fmla="*/ 2114550 w 2559844"/>
                <a:gd name="connsiteY7" fmla="*/ 0 h 578643"/>
                <a:gd name="connsiteX8" fmla="*/ 2157413 w 2559844"/>
                <a:gd name="connsiteY8" fmla="*/ 4762 h 578643"/>
                <a:gd name="connsiteX9" fmla="*/ 2281238 w 2559844"/>
                <a:gd name="connsiteY9" fmla="*/ 28575 h 578643"/>
                <a:gd name="connsiteX10" fmla="*/ 2416969 w 2559844"/>
                <a:gd name="connsiteY10" fmla="*/ 64293 h 578643"/>
                <a:gd name="connsiteX11" fmla="*/ 2493169 w 2559844"/>
                <a:gd name="connsiteY11" fmla="*/ 92868 h 578643"/>
                <a:gd name="connsiteX12" fmla="*/ 2531269 w 2559844"/>
                <a:gd name="connsiteY12" fmla="*/ 114300 h 578643"/>
                <a:gd name="connsiteX13" fmla="*/ 2543175 w 2559844"/>
                <a:gd name="connsiteY13" fmla="*/ 123825 h 578643"/>
                <a:gd name="connsiteX14" fmla="*/ 2552700 w 2559844"/>
                <a:gd name="connsiteY14" fmla="*/ 135731 h 578643"/>
                <a:gd name="connsiteX15" fmla="*/ 2559844 w 2559844"/>
                <a:gd name="connsiteY15" fmla="*/ 152400 h 578643"/>
                <a:gd name="connsiteX16" fmla="*/ 2552700 w 2559844"/>
                <a:gd name="connsiteY16" fmla="*/ 171450 h 578643"/>
                <a:gd name="connsiteX17" fmla="*/ 2540794 w 2559844"/>
                <a:gd name="connsiteY17" fmla="*/ 192881 h 578643"/>
                <a:gd name="connsiteX18" fmla="*/ 2521744 w 2559844"/>
                <a:gd name="connsiteY18" fmla="*/ 216693 h 578643"/>
                <a:gd name="connsiteX19" fmla="*/ 2495550 w 2559844"/>
                <a:gd name="connsiteY19" fmla="*/ 230981 h 578643"/>
                <a:gd name="connsiteX20" fmla="*/ 2462213 w 2559844"/>
                <a:gd name="connsiteY20" fmla="*/ 240506 h 578643"/>
                <a:gd name="connsiteX21" fmla="*/ 2383631 w 2559844"/>
                <a:gd name="connsiteY21" fmla="*/ 245268 h 578643"/>
                <a:gd name="connsiteX22" fmla="*/ 2238375 w 2559844"/>
                <a:gd name="connsiteY22" fmla="*/ 254793 h 578643"/>
                <a:gd name="connsiteX23" fmla="*/ 2069306 w 2559844"/>
                <a:gd name="connsiteY23" fmla="*/ 266700 h 578643"/>
                <a:gd name="connsiteX24" fmla="*/ 1812131 w 2559844"/>
                <a:gd name="connsiteY24" fmla="*/ 285750 h 578643"/>
                <a:gd name="connsiteX25" fmla="*/ 1485900 w 2559844"/>
                <a:gd name="connsiteY25" fmla="*/ 314325 h 578643"/>
                <a:gd name="connsiteX26" fmla="*/ 1197769 w 2559844"/>
                <a:gd name="connsiteY26" fmla="*/ 383381 h 578643"/>
                <a:gd name="connsiteX27" fmla="*/ 976313 w 2559844"/>
                <a:gd name="connsiteY27" fmla="*/ 433387 h 578643"/>
                <a:gd name="connsiteX28" fmla="*/ 759619 w 2559844"/>
                <a:gd name="connsiteY28" fmla="*/ 483393 h 578643"/>
                <a:gd name="connsiteX29" fmla="*/ 547688 w 2559844"/>
                <a:gd name="connsiteY29" fmla="*/ 535781 h 578643"/>
                <a:gd name="connsiteX30" fmla="*/ 390525 w 2559844"/>
                <a:gd name="connsiteY30" fmla="*/ 578643 h 578643"/>
                <a:gd name="connsiteX31" fmla="*/ 369094 w 2559844"/>
                <a:gd name="connsiteY31" fmla="*/ 576262 h 578643"/>
                <a:gd name="connsiteX32" fmla="*/ 326231 w 2559844"/>
                <a:gd name="connsiteY32" fmla="*/ 564356 h 578643"/>
                <a:gd name="connsiteX33" fmla="*/ 276225 w 2559844"/>
                <a:gd name="connsiteY33" fmla="*/ 542925 h 578643"/>
                <a:gd name="connsiteX34" fmla="*/ 233363 w 2559844"/>
                <a:gd name="connsiteY34" fmla="*/ 519112 h 578643"/>
                <a:gd name="connsiteX35" fmla="*/ 202406 w 2559844"/>
                <a:gd name="connsiteY35" fmla="*/ 500062 h 578643"/>
                <a:gd name="connsiteX36" fmla="*/ 142875 w 2559844"/>
                <a:gd name="connsiteY36" fmla="*/ 450056 h 578643"/>
                <a:gd name="connsiteX37" fmla="*/ 107156 w 2559844"/>
                <a:gd name="connsiteY37" fmla="*/ 416718 h 578643"/>
                <a:gd name="connsiteX38" fmla="*/ 64294 w 2559844"/>
                <a:gd name="connsiteY38" fmla="*/ 373856 h 578643"/>
                <a:gd name="connsiteX39" fmla="*/ 19050 w 2559844"/>
                <a:gd name="connsiteY39" fmla="*/ 321468 h 578643"/>
                <a:gd name="connsiteX40" fmla="*/ 4763 w 2559844"/>
                <a:gd name="connsiteY40" fmla="*/ 297656 h 578643"/>
                <a:gd name="connsiteX41" fmla="*/ 0 w 2559844"/>
                <a:gd name="connsiteY41" fmla="*/ 280987 h 578643"/>
                <a:gd name="connsiteX42" fmla="*/ 0 w 2559844"/>
                <a:gd name="connsiteY42" fmla="*/ 264318 h 578643"/>
                <a:gd name="connsiteX43" fmla="*/ 7144 w 2559844"/>
                <a:gd name="connsiteY43" fmla="*/ 252412 h 578643"/>
                <a:gd name="connsiteX44" fmla="*/ 26194 w 2559844"/>
                <a:gd name="connsiteY44" fmla="*/ 252412 h 578643"/>
                <a:gd name="connsiteX45" fmla="*/ 59531 w 2559844"/>
                <a:gd name="connsiteY45" fmla="*/ 269081 h 578643"/>
                <a:gd name="connsiteX46" fmla="*/ 116681 w 2559844"/>
                <a:gd name="connsiteY46" fmla="*/ 297656 h 578643"/>
                <a:gd name="connsiteX47" fmla="*/ 169069 w 2559844"/>
                <a:gd name="connsiteY47" fmla="*/ 319087 h 578643"/>
                <a:gd name="connsiteX48" fmla="*/ 233363 w 2559844"/>
                <a:gd name="connsiteY48" fmla="*/ 340518 h 578643"/>
                <a:gd name="connsiteX49" fmla="*/ 288131 w 2559844"/>
                <a:gd name="connsiteY49" fmla="*/ 352425 h 578643"/>
                <a:gd name="connsiteX50" fmla="*/ 369094 w 2559844"/>
                <a:gd name="connsiteY50" fmla="*/ 357187 h 578643"/>
                <a:gd name="connsiteX51" fmla="*/ 473869 w 2559844"/>
                <a:gd name="connsiteY51" fmla="*/ 340518 h 578643"/>
                <a:gd name="connsiteX52" fmla="*/ 738188 w 2559844"/>
                <a:gd name="connsiteY52" fmla="*/ 297656 h 578643"/>
                <a:gd name="connsiteX53" fmla="*/ 885825 w 2559844"/>
                <a:gd name="connsiteY53" fmla="*/ 27384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59844" h="578643">
                  <a:moveTo>
                    <a:pt x="885825" y="273843"/>
                  </a:moveTo>
                  <a:lnTo>
                    <a:pt x="1107281" y="238125"/>
                  </a:lnTo>
                  <a:lnTo>
                    <a:pt x="1214438" y="221456"/>
                  </a:lnTo>
                  <a:lnTo>
                    <a:pt x="1514475" y="169068"/>
                  </a:lnTo>
                  <a:lnTo>
                    <a:pt x="1693069" y="128587"/>
                  </a:lnTo>
                  <a:lnTo>
                    <a:pt x="1878806" y="80962"/>
                  </a:lnTo>
                  <a:lnTo>
                    <a:pt x="2005013" y="40481"/>
                  </a:lnTo>
                  <a:lnTo>
                    <a:pt x="2114550" y="0"/>
                  </a:lnTo>
                  <a:lnTo>
                    <a:pt x="2157413" y="4762"/>
                  </a:lnTo>
                  <a:lnTo>
                    <a:pt x="2281238" y="28575"/>
                  </a:lnTo>
                  <a:lnTo>
                    <a:pt x="2416969" y="64293"/>
                  </a:lnTo>
                  <a:lnTo>
                    <a:pt x="2493169" y="92868"/>
                  </a:lnTo>
                  <a:lnTo>
                    <a:pt x="2531269" y="114300"/>
                  </a:lnTo>
                  <a:lnTo>
                    <a:pt x="2543175" y="123825"/>
                  </a:lnTo>
                  <a:lnTo>
                    <a:pt x="2552700" y="135731"/>
                  </a:lnTo>
                  <a:lnTo>
                    <a:pt x="2559844" y="152400"/>
                  </a:lnTo>
                  <a:lnTo>
                    <a:pt x="2552700" y="171450"/>
                  </a:lnTo>
                  <a:lnTo>
                    <a:pt x="2540794" y="192881"/>
                  </a:lnTo>
                  <a:lnTo>
                    <a:pt x="2521744" y="216693"/>
                  </a:lnTo>
                  <a:lnTo>
                    <a:pt x="2495550" y="230981"/>
                  </a:lnTo>
                  <a:lnTo>
                    <a:pt x="2462213" y="240506"/>
                  </a:lnTo>
                  <a:lnTo>
                    <a:pt x="2383631" y="245268"/>
                  </a:lnTo>
                  <a:lnTo>
                    <a:pt x="2238375" y="254793"/>
                  </a:lnTo>
                  <a:lnTo>
                    <a:pt x="2069306" y="266700"/>
                  </a:lnTo>
                  <a:lnTo>
                    <a:pt x="1812131" y="285750"/>
                  </a:lnTo>
                  <a:lnTo>
                    <a:pt x="1485900" y="314325"/>
                  </a:lnTo>
                  <a:lnTo>
                    <a:pt x="1197769" y="383381"/>
                  </a:lnTo>
                  <a:lnTo>
                    <a:pt x="976313" y="433387"/>
                  </a:lnTo>
                  <a:lnTo>
                    <a:pt x="759619" y="483393"/>
                  </a:lnTo>
                  <a:lnTo>
                    <a:pt x="547688" y="535781"/>
                  </a:lnTo>
                  <a:lnTo>
                    <a:pt x="390525" y="578643"/>
                  </a:lnTo>
                  <a:lnTo>
                    <a:pt x="369094" y="576262"/>
                  </a:lnTo>
                  <a:lnTo>
                    <a:pt x="326231" y="564356"/>
                  </a:lnTo>
                  <a:lnTo>
                    <a:pt x="276225" y="542925"/>
                  </a:lnTo>
                  <a:lnTo>
                    <a:pt x="233363" y="519112"/>
                  </a:lnTo>
                  <a:lnTo>
                    <a:pt x="202406" y="500062"/>
                  </a:lnTo>
                  <a:lnTo>
                    <a:pt x="142875" y="450056"/>
                  </a:lnTo>
                  <a:lnTo>
                    <a:pt x="107156" y="416718"/>
                  </a:lnTo>
                  <a:lnTo>
                    <a:pt x="64294" y="373856"/>
                  </a:lnTo>
                  <a:lnTo>
                    <a:pt x="19050" y="321468"/>
                  </a:lnTo>
                  <a:lnTo>
                    <a:pt x="4763" y="297656"/>
                  </a:lnTo>
                  <a:lnTo>
                    <a:pt x="0" y="280987"/>
                  </a:lnTo>
                  <a:lnTo>
                    <a:pt x="0" y="264318"/>
                  </a:lnTo>
                  <a:lnTo>
                    <a:pt x="7144" y="252412"/>
                  </a:lnTo>
                  <a:lnTo>
                    <a:pt x="26194" y="252412"/>
                  </a:lnTo>
                  <a:lnTo>
                    <a:pt x="59531" y="269081"/>
                  </a:lnTo>
                  <a:lnTo>
                    <a:pt x="116681" y="297656"/>
                  </a:lnTo>
                  <a:lnTo>
                    <a:pt x="169069" y="319087"/>
                  </a:lnTo>
                  <a:lnTo>
                    <a:pt x="233363" y="340518"/>
                  </a:lnTo>
                  <a:lnTo>
                    <a:pt x="288131" y="352425"/>
                  </a:lnTo>
                  <a:lnTo>
                    <a:pt x="369094" y="357187"/>
                  </a:lnTo>
                  <a:lnTo>
                    <a:pt x="473869" y="340518"/>
                  </a:lnTo>
                  <a:lnTo>
                    <a:pt x="738188" y="297656"/>
                  </a:lnTo>
                  <a:lnTo>
                    <a:pt x="88582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5">
              <a:extLst>
                <a:ext uri="{FF2B5EF4-FFF2-40B4-BE49-F238E27FC236}">
                  <a16:creationId xmlns:a16="http://schemas.microsoft.com/office/drawing/2014/main" id="{C62BDC55-777F-4775-9F66-8F873B91D12C}"/>
                </a:ext>
              </a:extLst>
            </p:cNvPr>
            <p:cNvSpPr/>
            <p:nvPr/>
          </p:nvSpPr>
          <p:spPr>
            <a:xfrm>
              <a:off x="2498725" y="3771900"/>
              <a:ext cx="1743075" cy="1516063"/>
            </a:xfrm>
            <a:custGeom>
              <a:avLst/>
              <a:gdLst>
                <a:gd name="connsiteX0" fmla="*/ 1171575 w 1743075"/>
                <a:gd name="connsiteY0" fmla="*/ 426244 h 1516856"/>
                <a:gd name="connsiteX1" fmla="*/ 1083469 w 1743075"/>
                <a:gd name="connsiteY1" fmla="*/ 528638 h 1516856"/>
                <a:gd name="connsiteX2" fmla="*/ 985838 w 1743075"/>
                <a:gd name="connsiteY2" fmla="*/ 638175 h 1516856"/>
                <a:gd name="connsiteX3" fmla="*/ 862013 w 1743075"/>
                <a:gd name="connsiteY3" fmla="*/ 764381 h 1516856"/>
                <a:gd name="connsiteX4" fmla="*/ 754857 w 1743075"/>
                <a:gd name="connsiteY4" fmla="*/ 866775 h 1516856"/>
                <a:gd name="connsiteX5" fmla="*/ 631032 w 1743075"/>
                <a:gd name="connsiteY5" fmla="*/ 981075 h 1516856"/>
                <a:gd name="connsiteX6" fmla="*/ 483394 w 1743075"/>
                <a:gd name="connsiteY6" fmla="*/ 1109663 h 1516856"/>
                <a:gd name="connsiteX7" fmla="*/ 323850 w 1743075"/>
                <a:gd name="connsiteY7" fmla="*/ 1238250 h 1516856"/>
                <a:gd name="connsiteX8" fmla="*/ 123825 w 1743075"/>
                <a:gd name="connsiteY8" fmla="*/ 1388269 h 1516856"/>
                <a:gd name="connsiteX9" fmla="*/ 16669 w 1743075"/>
                <a:gd name="connsiteY9" fmla="*/ 1464469 h 1516856"/>
                <a:gd name="connsiteX10" fmla="*/ 7144 w 1743075"/>
                <a:gd name="connsiteY10" fmla="*/ 1476375 h 1516856"/>
                <a:gd name="connsiteX11" fmla="*/ 2382 w 1743075"/>
                <a:gd name="connsiteY11" fmla="*/ 1488281 h 1516856"/>
                <a:gd name="connsiteX12" fmla="*/ 0 w 1743075"/>
                <a:gd name="connsiteY12" fmla="*/ 1500188 h 1516856"/>
                <a:gd name="connsiteX13" fmla="*/ 2382 w 1743075"/>
                <a:gd name="connsiteY13" fmla="*/ 1507331 h 1516856"/>
                <a:gd name="connsiteX14" fmla="*/ 14288 w 1743075"/>
                <a:gd name="connsiteY14" fmla="*/ 1512094 h 1516856"/>
                <a:gd name="connsiteX15" fmla="*/ 35719 w 1743075"/>
                <a:gd name="connsiteY15" fmla="*/ 1516856 h 1516856"/>
                <a:gd name="connsiteX16" fmla="*/ 92869 w 1743075"/>
                <a:gd name="connsiteY16" fmla="*/ 1502569 h 1516856"/>
                <a:gd name="connsiteX17" fmla="*/ 183357 w 1743075"/>
                <a:gd name="connsiteY17" fmla="*/ 1464469 h 1516856"/>
                <a:gd name="connsiteX18" fmla="*/ 316707 w 1743075"/>
                <a:gd name="connsiteY18" fmla="*/ 1397794 h 1516856"/>
                <a:gd name="connsiteX19" fmla="*/ 466725 w 1743075"/>
                <a:gd name="connsiteY19" fmla="*/ 1309688 h 1516856"/>
                <a:gd name="connsiteX20" fmla="*/ 621507 w 1743075"/>
                <a:gd name="connsiteY20" fmla="*/ 1209675 h 1516856"/>
                <a:gd name="connsiteX21" fmla="*/ 750094 w 1743075"/>
                <a:gd name="connsiteY21" fmla="*/ 1116806 h 1516856"/>
                <a:gd name="connsiteX22" fmla="*/ 895350 w 1743075"/>
                <a:gd name="connsiteY22" fmla="*/ 1009650 h 1516856"/>
                <a:gd name="connsiteX23" fmla="*/ 1021557 w 1743075"/>
                <a:gd name="connsiteY23" fmla="*/ 904875 h 1516856"/>
                <a:gd name="connsiteX24" fmla="*/ 1202532 w 1743075"/>
                <a:gd name="connsiteY24" fmla="*/ 721519 h 1516856"/>
                <a:gd name="connsiteX25" fmla="*/ 1316832 w 1743075"/>
                <a:gd name="connsiteY25" fmla="*/ 595313 h 1516856"/>
                <a:gd name="connsiteX26" fmla="*/ 1512094 w 1743075"/>
                <a:gd name="connsiteY26" fmla="*/ 381000 h 1516856"/>
                <a:gd name="connsiteX27" fmla="*/ 1638300 w 1743075"/>
                <a:gd name="connsiteY27" fmla="*/ 240506 h 1516856"/>
                <a:gd name="connsiteX28" fmla="*/ 1654969 w 1743075"/>
                <a:gd name="connsiteY28" fmla="*/ 235744 h 1516856"/>
                <a:gd name="connsiteX29" fmla="*/ 1681163 w 1743075"/>
                <a:gd name="connsiteY29" fmla="*/ 235744 h 1516856"/>
                <a:gd name="connsiteX30" fmla="*/ 1702594 w 1743075"/>
                <a:gd name="connsiteY30" fmla="*/ 230981 h 1516856"/>
                <a:gd name="connsiteX31" fmla="*/ 1728788 w 1743075"/>
                <a:gd name="connsiteY31" fmla="*/ 223838 h 1516856"/>
                <a:gd name="connsiteX32" fmla="*/ 1740694 w 1743075"/>
                <a:gd name="connsiteY32" fmla="*/ 214313 h 1516856"/>
                <a:gd name="connsiteX33" fmla="*/ 1743075 w 1743075"/>
                <a:gd name="connsiteY33" fmla="*/ 204788 h 1516856"/>
                <a:gd name="connsiteX34" fmla="*/ 1743075 w 1743075"/>
                <a:gd name="connsiteY34" fmla="*/ 188119 h 1516856"/>
                <a:gd name="connsiteX35" fmla="*/ 1733550 w 1743075"/>
                <a:gd name="connsiteY35" fmla="*/ 169069 h 1516856"/>
                <a:gd name="connsiteX36" fmla="*/ 1709738 w 1743075"/>
                <a:gd name="connsiteY36" fmla="*/ 116681 h 1516856"/>
                <a:gd name="connsiteX37" fmla="*/ 1674019 w 1743075"/>
                <a:gd name="connsiteY37" fmla="*/ 14288 h 1516856"/>
                <a:gd name="connsiteX38" fmla="*/ 1671638 w 1743075"/>
                <a:gd name="connsiteY38" fmla="*/ 0 h 1516856"/>
                <a:gd name="connsiteX39" fmla="*/ 1438275 w 1743075"/>
                <a:gd name="connsiteY39" fmla="*/ 47625 h 1516856"/>
                <a:gd name="connsiteX40" fmla="*/ 1366838 w 1743075"/>
                <a:gd name="connsiteY40" fmla="*/ 166688 h 1516856"/>
                <a:gd name="connsiteX41" fmla="*/ 1307307 w 1743075"/>
                <a:gd name="connsiteY41" fmla="*/ 254794 h 1516856"/>
                <a:gd name="connsiteX42" fmla="*/ 1228725 w 1743075"/>
                <a:gd name="connsiteY42" fmla="*/ 357188 h 1516856"/>
                <a:gd name="connsiteX43" fmla="*/ 1171575 w 1743075"/>
                <a:gd name="connsiteY43" fmla="*/ 426244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43075" h="1516856">
                  <a:moveTo>
                    <a:pt x="1171575" y="426244"/>
                  </a:moveTo>
                  <a:lnTo>
                    <a:pt x="1083469" y="528638"/>
                  </a:lnTo>
                  <a:lnTo>
                    <a:pt x="985838" y="638175"/>
                  </a:lnTo>
                  <a:lnTo>
                    <a:pt x="862013" y="764381"/>
                  </a:lnTo>
                  <a:lnTo>
                    <a:pt x="754857" y="866775"/>
                  </a:lnTo>
                  <a:lnTo>
                    <a:pt x="631032" y="981075"/>
                  </a:lnTo>
                  <a:lnTo>
                    <a:pt x="483394" y="1109663"/>
                  </a:lnTo>
                  <a:lnTo>
                    <a:pt x="323850" y="1238250"/>
                  </a:lnTo>
                  <a:lnTo>
                    <a:pt x="123825" y="1388269"/>
                  </a:lnTo>
                  <a:lnTo>
                    <a:pt x="16669" y="1464469"/>
                  </a:lnTo>
                  <a:lnTo>
                    <a:pt x="7144" y="1476375"/>
                  </a:lnTo>
                  <a:lnTo>
                    <a:pt x="2382" y="1488281"/>
                  </a:lnTo>
                  <a:lnTo>
                    <a:pt x="0" y="1500188"/>
                  </a:lnTo>
                  <a:lnTo>
                    <a:pt x="2382" y="1507331"/>
                  </a:lnTo>
                  <a:lnTo>
                    <a:pt x="14288" y="1512094"/>
                  </a:lnTo>
                  <a:lnTo>
                    <a:pt x="35719" y="1516856"/>
                  </a:lnTo>
                  <a:lnTo>
                    <a:pt x="92869" y="1502569"/>
                  </a:lnTo>
                  <a:lnTo>
                    <a:pt x="183357" y="1464469"/>
                  </a:lnTo>
                  <a:lnTo>
                    <a:pt x="316707" y="1397794"/>
                  </a:lnTo>
                  <a:lnTo>
                    <a:pt x="466725" y="1309688"/>
                  </a:lnTo>
                  <a:lnTo>
                    <a:pt x="621507" y="1209675"/>
                  </a:lnTo>
                  <a:lnTo>
                    <a:pt x="750094" y="1116806"/>
                  </a:lnTo>
                  <a:lnTo>
                    <a:pt x="895350" y="1009650"/>
                  </a:lnTo>
                  <a:lnTo>
                    <a:pt x="1021557" y="904875"/>
                  </a:lnTo>
                  <a:lnTo>
                    <a:pt x="1202532" y="721519"/>
                  </a:lnTo>
                  <a:lnTo>
                    <a:pt x="1316832" y="595313"/>
                  </a:lnTo>
                  <a:lnTo>
                    <a:pt x="1512094" y="381000"/>
                  </a:lnTo>
                  <a:lnTo>
                    <a:pt x="1638300" y="240506"/>
                  </a:lnTo>
                  <a:lnTo>
                    <a:pt x="1654969" y="235744"/>
                  </a:lnTo>
                  <a:lnTo>
                    <a:pt x="1681163" y="235744"/>
                  </a:lnTo>
                  <a:lnTo>
                    <a:pt x="1702594" y="230981"/>
                  </a:lnTo>
                  <a:lnTo>
                    <a:pt x="1728788" y="223838"/>
                  </a:lnTo>
                  <a:lnTo>
                    <a:pt x="1740694" y="214313"/>
                  </a:lnTo>
                  <a:lnTo>
                    <a:pt x="1743075" y="204788"/>
                  </a:lnTo>
                  <a:lnTo>
                    <a:pt x="1743075" y="188119"/>
                  </a:lnTo>
                  <a:lnTo>
                    <a:pt x="1733550" y="169069"/>
                  </a:lnTo>
                  <a:lnTo>
                    <a:pt x="1709738" y="116681"/>
                  </a:lnTo>
                  <a:lnTo>
                    <a:pt x="1674019" y="14288"/>
                  </a:lnTo>
                  <a:lnTo>
                    <a:pt x="1671638" y="0"/>
                  </a:lnTo>
                  <a:lnTo>
                    <a:pt x="1438275" y="47625"/>
                  </a:lnTo>
                  <a:lnTo>
                    <a:pt x="1366838" y="166688"/>
                  </a:lnTo>
                  <a:lnTo>
                    <a:pt x="1307307" y="254794"/>
                  </a:lnTo>
                  <a:lnTo>
                    <a:pt x="1228725" y="357188"/>
                  </a:lnTo>
                  <a:lnTo>
                    <a:pt x="117157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6">
              <a:extLst>
                <a:ext uri="{FF2B5EF4-FFF2-40B4-BE49-F238E27FC236}">
                  <a16:creationId xmlns:a16="http://schemas.microsoft.com/office/drawing/2014/main" id="{64878FCC-3FCB-42C7-A11E-30B788C1A584}"/>
                </a:ext>
              </a:extLst>
            </p:cNvPr>
            <p:cNvSpPr/>
            <p:nvPr/>
          </p:nvSpPr>
          <p:spPr>
            <a:xfrm>
              <a:off x="3384550" y="4500563"/>
              <a:ext cx="315913" cy="1174750"/>
            </a:xfrm>
            <a:custGeom>
              <a:avLst/>
              <a:gdLst>
                <a:gd name="connsiteX0" fmla="*/ 292894 w 316707"/>
                <a:gd name="connsiteY0" fmla="*/ 516731 h 1173956"/>
                <a:gd name="connsiteX1" fmla="*/ 311944 w 316707"/>
                <a:gd name="connsiteY1" fmla="*/ 228600 h 1173956"/>
                <a:gd name="connsiteX2" fmla="*/ 316707 w 316707"/>
                <a:gd name="connsiteY2" fmla="*/ 173831 h 1173956"/>
                <a:gd name="connsiteX3" fmla="*/ 316707 w 316707"/>
                <a:gd name="connsiteY3" fmla="*/ 154781 h 1173956"/>
                <a:gd name="connsiteX4" fmla="*/ 311944 w 316707"/>
                <a:gd name="connsiteY4" fmla="*/ 116681 h 1173956"/>
                <a:gd name="connsiteX5" fmla="*/ 304800 w 316707"/>
                <a:gd name="connsiteY5" fmla="*/ 90487 h 1173956"/>
                <a:gd name="connsiteX6" fmla="*/ 295275 w 316707"/>
                <a:gd name="connsiteY6" fmla="*/ 73818 h 1173956"/>
                <a:gd name="connsiteX7" fmla="*/ 283369 w 316707"/>
                <a:gd name="connsiteY7" fmla="*/ 59531 h 1173956"/>
                <a:gd name="connsiteX8" fmla="*/ 250032 w 316707"/>
                <a:gd name="connsiteY8" fmla="*/ 33337 h 1173956"/>
                <a:gd name="connsiteX9" fmla="*/ 195263 w 316707"/>
                <a:gd name="connsiteY9" fmla="*/ 0 h 1173956"/>
                <a:gd name="connsiteX10" fmla="*/ 109538 w 316707"/>
                <a:gd name="connsiteY10" fmla="*/ 97631 h 1173956"/>
                <a:gd name="connsiteX11" fmla="*/ 107157 w 316707"/>
                <a:gd name="connsiteY11" fmla="*/ 326231 h 1173956"/>
                <a:gd name="connsiteX12" fmla="*/ 97632 w 316707"/>
                <a:gd name="connsiteY12" fmla="*/ 571500 h 1173956"/>
                <a:gd name="connsiteX13" fmla="*/ 90488 w 316707"/>
                <a:gd name="connsiteY13" fmla="*/ 778668 h 1173956"/>
                <a:gd name="connsiteX14" fmla="*/ 88107 w 316707"/>
                <a:gd name="connsiteY14" fmla="*/ 852487 h 1173956"/>
                <a:gd name="connsiteX15" fmla="*/ 85725 w 316707"/>
                <a:gd name="connsiteY15" fmla="*/ 881062 h 1173956"/>
                <a:gd name="connsiteX16" fmla="*/ 78582 w 316707"/>
                <a:gd name="connsiteY16" fmla="*/ 912018 h 1173956"/>
                <a:gd name="connsiteX17" fmla="*/ 69057 w 316707"/>
                <a:gd name="connsiteY17" fmla="*/ 938212 h 1173956"/>
                <a:gd name="connsiteX18" fmla="*/ 57150 w 316707"/>
                <a:gd name="connsiteY18" fmla="*/ 964406 h 1173956"/>
                <a:gd name="connsiteX19" fmla="*/ 35719 w 316707"/>
                <a:gd name="connsiteY19" fmla="*/ 997743 h 1173956"/>
                <a:gd name="connsiteX20" fmla="*/ 9525 w 316707"/>
                <a:gd name="connsiteY20" fmla="*/ 1023937 h 1173956"/>
                <a:gd name="connsiteX21" fmla="*/ 0 w 316707"/>
                <a:gd name="connsiteY21" fmla="*/ 1033462 h 1173956"/>
                <a:gd name="connsiteX22" fmla="*/ 0 w 316707"/>
                <a:gd name="connsiteY22" fmla="*/ 1116806 h 1173956"/>
                <a:gd name="connsiteX23" fmla="*/ 4763 w 316707"/>
                <a:gd name="connsiteY23" fmla="*/ 1173956 h 1173956"/>
                <a:gd name="connsiteX24" fmla="*/ 254794 w 316707"/>
                <a:gd name="connsiteY24" fmla="*/ 1050131 h 1173956"/>
                <a:gd name="connsiteX25" fmla="*/ 271463 w 316707"/>
                <a:gd name="connsiteY25" fmla="*/ 845343 h 1173956"/>
                <a:gd name="connsiteX26" fmla="*/ 292894 w 316707"/>
                <a:gd name="connsiteY26" fmla="*/ 5167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6707" h="1173956">
                  <a:moveTo>
                    <a:pt x="292894" y="516731"/>
                  </a:moveTo>
                  <a:lnTo>
                    <a:pt x="311944" y="228600"/>
                  </a:lnTo>
                  <a:lnTo>
                    <a:pt x="316707" y="173831"/>
                  </a:lnTo>
                  <a:lnTo>
                    <a:pt x="316707" y="154781"/>
                  </a:lnTo>
                  <a:lnTo>
                    <a:pt x="311944" y="116681"/>
                  </a:lnTo>
                  <a:lnTo>
                    <a:pt x="304800" y="90487"/>
                  </a:lnTo>
                  <a:lnTo>
                    <a:pt x="295275" y="73818"/>
                  </a:lnTo>
                  <a:lnTo>
                    <a:pt x="283369" y="59531"/>
                  </a:lnTo>
                  <a:lnTo>
                    <a:pt x="250032" y="33337"/>
                  </a:lnTo>
                  <a:lnTo>
                    <a:pt x="195263" y="0"/>
                  </a:lnTo>
                  <a:lnTo>
                    <a:pt x="109538" y="97631"/>
                  </a:lnTo>
                  <a:cubicBezTo>
                    <a:pt x="108744" y="173831"/>
                    <a:pt x="107951" y="250031"/>
                    <a:pt x="107157" y="326231"/>
                  </a:cubicBezTo>
                  <a:lnTo>
                    <a:pt x="97632" y="571500"/>
                  </a:lnTo>
                  <a:lnTo>
                    <a:pt x="90488" y="778668"/>
                  </a:lnTo>
                  <a:cubicBezTo>
                    <a:pt x="89694" y="803274"/>
                    <a:pt x="88901" y="827881"/>
                    <a:pt x="88107" y="852487"/>
                  </a:cubicBezTo>
                  <a:lnTo>
                    <a:pt x="85725" y="881062"/>
                  </a:lnTo>
                  <a:lnTo>
                    <a:pt x="78582" y="912018"/>
                  </a:lnTo>
                  <a:lnTo>
                    <a:pt x="69057" y="938212"/>
                  </a:lnTo>
                  <a:lnTo>
                    <a:pt x="57150" y="964406"/>
                  </a:lnTo>
                  <a:lnTo>
                    <a:pt x="35719" y="997743"/>
                  </a:lnTo>
                  <a:lnTo>
                    <a:pt x="9525" y="1023937"/>
                  </a:lnTo>
                  <a:lnTo>
                    <a:pt x="0" y="1033462"/>
                  </a:lnTo>
                  <a:lnTo>
                    <a:pt x="0" y="1116806"/>
                  </a:lnTo>
                  <a:lnTo>
                    <a:pt x="4763" y="1173956"/>
                  </a:lnTo>
                  <a:lnTo>
                    <a:pt x="254794" y="1050131"/>
                  </a:lnTo>
                  <a:lnTo>
                    <a:pt x="271463" y="845343"/>
                  </a:lnTo>
                  <a:lnTo>
                    <a:pt x="2928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97">
              <a:extLst>
                <a:ext uri="{FF2B5EF4-FFF2-40B4-BE49-F238E27FC236}">
                  <a16:creationId xmlns:a16="http://schemas.microsoft.com/office/drawing/2014/main" id="{251521F8-CD0F-4006-B3A9-861D481999C9}"/>
                </a:ext>
              </a:extLst>
            </p:cNvPr>
            <p:cNvSpPr/>
            <p:nvPr/>
          </p:nvSpPr>
          <p:spPr>
            <a:xfrm>
              <a:off x="3386138" y="4943475"/>
              <a:ext cx="1098550" cy="1004888"/>
            </a:xfrm>
            <a:custGeom>
              <a:avLst/>
              <a:gdLst>
                <a:gd name="connsiteX0" fmla="*/ 871537 w 1097756"/>
                <a:gd name="connsiteY0" fmla="*/ 128588 h 1004888"/>
                <a:gd name="connsiteX1" fmla="*/ 757237 w 1097756"/>
                <a:gd name="connsiteY1" fmla="*/ 204788 h 1004888"/>
                <a:gd name="connsiteX2" fmla="*/ 623887 w 1097756"/>
                <a:gd name="connsiteY2" fmla="*/ 290513 h 1004888"/>
                <a:gd name="connsiteX3" fmla="*/ 552450 w 1097756"/>
                <a:gd name="connsiteY3" fmla="*/ 333375 h 1004888"/>
                <a:gd name="connsiteX4" fmla="*/ 450056 w 1097756"/>
                <a:gd name="connsiteY4" fmla="*/ 388144 h 1004888"/>
                <a:gd name="connsiteX5" fmla="*/ 376237 w 1097756"/>
                <a:gd name="connsiteY5" fmla="*/ 426244 h 1004888"/>
                <a:gd name="connsiteX6" fmla="*/ 290512 w 1097756"/>
                <a:gd name="connsiteY6" fmla="*/ 461963 h 1004888"/>
                <a:gd name="connsiteX7" fmla="*/ 211931 w 1097756"/>
                <a:gd name="connsiteY7" fmla="*/ 485775 h 1004888"/>
                <a:gd name="connsiteX8" fmla="*/ 0 w 1097756"/>
                <a:gd name="connsiteY8" fmla="*/ 590550 h 1004888"/>
                <a:gd name="connsiteX9" fmla="*/ 0 w 1097756"/>
                <a:gd name="connsiteY9" fmla="*/ 669131 h 1004888"/>
                <a:gd name="connsiteX10" fmla="*/ 2381 w 1097756"/>
                <a:gd name="connsiteY10" fmla="*/ 728663 h 1004888"/>
                <a:gd name="connsiteX11" fmla="*/ 7143 w 1097756"/>
                <a:gd name="connsiteY11" fmla="*/ 764381 h 1004888"/>
                <a:gd name="connsiteX12" fmla="*/ 14287 w 1097756"/>
                <a:gd name="connsiteY12" fmla="*/ 814388 h 1004888"/>
                <a:gd name="connsiteX13" fmla="*/ 35718 w 1097756"/>
                <a:gd name="connsiteY13" fmla="*/ 885825 h 1004888"/>
                <a:gd name="connsiteX14" fmla="*/ 52387 w 1097756"/>
                <a:gd name="connsiteY14" fmla="*/ 926306 h 1004888"/>
                <a:gd name="connsiteX15" fmla="*/ 66675 w 1097756"/>
                <a:gd name="connsiteY15" fmla="*/ 950119 h 1004888"/>
                <a:gd name="connsiteX16" fmla="*/ 80962 w 1097756"/>
                <a:gd name="connsiteY16" fmla="*/ 966788 h 1004888"/>
                <a:gd name="connsiteX17" fmla="*/ 104775 w 1097756"/>
                <a:gd name="connsiteY17" fmla="*/ 990600 h 1004888"/>
                <a:gd name="connsiteX18" fmla="*/ 121443 w 1097756"/>
                <a:gd name="connsiteY18" fmla="*/ 1002506 h 1004888"/>
                <a:gd name="connsiteX19" fmla="*/ 130968 w 1097756"/>
                <a:gd name="connsiteY19" fmla="*/ 1004888 h 1004888"/>
                <a:gd name="connsiteX20" fmla="*/ 147637 w 1097756"/>
                <a:gd name="connsiteY20" fmla="*/ 1002506 h 1004888"/>
                <a:gd name="connsiteX21" fmla="*/ 169068 w 1097756"/>
                <a:gd name="connsiteY21" fmla="*/ 992981 h 1004888"/>
                <a:gd name="connsiteX22" fmla="*/ 185737 w 1097756"/>
                <a:gd name="connsiteY22" fmla="*/ 976313 h 1004888"/>
                <a:gd name="connsiteX23" fmla="*/ 195262 w 1097756"/>
                <a:gd name="connsiteY23" fmla="*/ 950119 h 1004888"/>
                <a:gd name="connsiteX24" fmla="*/ 204787 w 1097756"/>
                <a:gd name="connsiteY24" fmla="*/ 923925 h 1004888"/>
                <a:gd name="connsiteX25" fmla="*/ 230981 w 1097756"/>
                <a:gd name="connsiteY25" fmla="*/ 883444 h 1004888"/>
                <a:gd name="connsiteX26" fmla="*/ 266700 w 1097756"/>
                <a:gd name="connsiteY26" fmla="*/ 842963 h 1004888"/>
                <a:gd name="connsiteX27" fmla="*/ 323850 w 1097756"/>
                <a:gd name="connsiteY27" fmla="*/ 788194 h 1004888"/>
                <a:gd name="connsiteX28" fmla="*/ 409575 w 1097756"/>
                <a:gd name="connsiteY28" fmla="*/ 716756 h 1004888"/>
                <a:gd name="connsiteX29" fmla="*/ 561975 w 1097756"/>
                <a:gd name="connsiteY29" fmla="*/ 578644 h 1004888"/>
                <a:gd name="connsiteX30" fmla="*/ 773906 w 1097756"/>
                <a:gd name="connsiteY30" fmla="*/ 381000 h 1004888"/>
                <a:gd name="connsiteX31" fmla="*/ 985837 w 1097756"/>
                <a:gd name="connsiteY31" fmla="*/ 176213 h 1004888"/>
                <a:gd name="connsiteX32" fmla="*/ 1081087 w 1097756"/>
                <a:gd name="connsiteY32" fmla="*/ 83344 h 1004888"/>
                <a:gd name="connsiteX33" fmla="*/ 1092993 w 1097756"/>
                <a:gd name="connsiteY33" fmla="*/ 66675 h 1004888"/>
                <a:gd name="connsiteX34" fmla="*/ 1095375 w 1097756"/>
                <a:gd name="connsiteY34" fmla="*/ 54769 h 1004888"/>
                <a:gd name="connsiteX35" fmla="*/ 1097756 w 1097756"/>
                <a:gd name="connsiteY35" fmla="*/ 38100 h 1004888"/>
                <a:gd name="connsiteX36" fmla="*/ 1097756 w 1097756"/>
                <a:gd name="connsiteY36" fmla="*/ 23813 h 1004888"/>
                <a:gd name="connsiteX37" fmla="*/ 1095375 w 1097756"/>
                <a:gd name="connsiteY37" fmla="*/ 9525 h 1004888"/>
                <a:gd name="connsiteX38" fmla="*/ 1090612 w 1097756"/>
                <a:gd name="connsiteY38" fmla="*/ 4763 h 1004888"/>
                <a:gd name="connsiteX39" fmla="*/ 1083468 w 1097756"/>
                <a:gd name="connsiteY39" fmla="*/ 2381 h 1004888"/>
                <a:gd name="connsiteX40" fmla="*/ 1073943 w 1097756"/>
                <a:gd name="connsiteY40" fmla="*/ 0 h 1004888"/>
                <a:gd name="connsiteX41" fmla="*/ 1050131 w 1097756"/>
                <a:gd name="connsiteY41" fmla="*/ 4763 h 1004888"/>
                <a:gd name="connsiteX42" fmla="*/ 1023937 w 1097756"/>
                <a:gd name="connsiteY42" fmla="*/ 21431 h 1004888"/>
                <a:gd name="connsiteX43" fmla="*/ 926306 w 1097756"/>
                <a:gd name="connsiteY43" fmla="*/ 90488 h 1004888"/>
                <a:gd name="connsiteX44" fmla="*/ 871537 w 1097756"/>
                <a:gd name="connsiteY44" fmla="*/ 128588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7756" h="1004888">
                  <a:moveTo>
                    <a:pt x="871537" y="128588"/>
                  </a:moveTo>
                  <a:lnTo>
                    <a:pt x="757237" y="204788"/>
                  </a:lnTo>
                  <a:lnTo>
                    <a:pt x="623887" y="290513"/>
                  </a:lnTo>
                  <a:lnTo>
                    <a:pt x="552450" y="333375"/>
                  </a:lnTo>
                  <a:lnTo>
                    <a:pt x="450056" y="388144"/>
                  </a:lnTo>
                  <a:lnTo>
                    <a:pt x="376237" y="426244"/>
                  </a:lnTo>
                  <a:lnTo>
                    <a:pt x="290512" y="461963"/>
                  </a:lnTo>
                  <a:lnTo>
                    <a:pt x="211931" y="485775"/>
                  </a:lnTo>
                  <a:lnTo>
                    <a:pt x="0" y="590550"/>
                  </a:lnTo>
                  <a:lnTo>
                    <a:pt x="0" y="669131"/>
                  </a:lnTo>
                  <a:cubicBezTo>
                    <a:pt x="794" y="688975"/>
                    <a:pt x="1587" y="708819"/>
                    <a:pt x="2381" y="728663"/>
                  </a:cubicBezTo>
                  <a:lnTo>
                    <a:pt x="7143" y="764381"/>
                  </a:lnTo>
                  <a:lnTo>
                    <a:pt x="14287" y="814388"/>
                  </a:lnTo>
                  <a:lnTo>
                    <a:pt x="35718" y="885825"/>
                  </a:lnTo>
                  <a:lnTo>
                    <a:pt x="52387" y="926306"/>
                  </a:lnTo>
                  <a:lnTo>
                    <a:pt x="66675" y="950119"/>
                  </a:lnTo>
                  <a:lnTo>
                    <a:pt x="80962" y="966788"/>
                  </a:lnTo>
                  <a:lnTo>
                    <a:pt x="104775" y="990600"/>
                  </a:lnTo>
                  <a:lnTo>
                    <a:pt x="121443" y="1002506"/>
                  </a:lnTo>
                  <a:lnTo>
                    <a:pt x="130968" y="1004888"/>
                  </a:lnTo>
                  <a:lnTo>
                    <a:pt x="147637" y="1002506"/>
                  </a:lnTo>
                  <a:lnTo>
                    <a:pt x="169068" y="992981"/>
                  </a:lnTo>
                  <a:lnTo>
                    <a:pt x="185737" y="976313"/>
                  </a:lnTo>
                  <a:lnTo>
                    <a:pt x="195262" y="950119"/>
                  </a:lnTo>
                  <a:lnTo>
                    <a:pt x="204787" y="923925"/>
                  </a:lnTo>
                  <a:lnTo>
                    <a:pt x="230981" y="883444"/>
                  </a:lnTo>
                  <a:lnTo>
                    <a:pt x="266700" y="842963"/>
                  </a:lnTo>
                  <a:lnTo>
                    <a:pt x="323850" y="788194"/>
                  </a:lnTo>
                  <a:lnTo>
                    <a:pt x="409575" y="716756"/>
                  </a:lnTo>
                  <a:lnTo>
                    <a:pt x="561975" y="578644"/>
                  </a:lnTo>
                  <a:lnTo>
                    <a:pt x="773906" y="381000"/>
                  </a:lnTo>
                  <a:lnTo>
                    <a:pt x="985837" y="176213"/>
                  </a:lnTo>
                  <a:lnTo>
                    <a:pt x="1081087" y="83344"/>
                  </a:lnTo>
                  <a:lnTo>
                    <a:pt x="1092993" y="66675"/>
                  </a:lnTo>
                  <a:lnTo>
                    <a:pt x="1095375" y="54769"/>
                  </a:lnTo>
                  <a:lnTo>
                    <a:pt x="1097756" y="38100"/>
                  </a:lnTo>
                  <a:lnTo>
                    <a:pt x="1097756" y="23813"/>
                  </a:lnTo>
                  <a:lnTo>
                    <a:pt x="1095375" y="9525"/>
                  </a:lnTo>
                  <a:lnTo>
                    <a:pt x="1090612" y="4763"/>
                  </a:lnTo>
                  <a:lnTo>
                    <a:pt x="1083468" y="2381"/>
                  </a:lnTo>
                  <a:lnTo>
                    <a:pt x="1073943" y="0"/>
                  </a:lnTo>
                  <a:lnTo>
                    <a:pt x="1050131" y="4763"/>
                  </a:lnTo>
                  <a:lnTo>
                    <a:pt x="1023937" y="21431"/>
                  </a:lnTo>
                  <a:lnTo>
                    <a:pt x="926306" y="90488"/>
                  </a:lnTo>
                  <a:lnTo>
                    <a:pt x="871537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98">
              <a:extLst>
                <a:ext uri="{FF2B5EF4-FFF2-40B4-BE49-F238E27FC236}">
                  <a16:creationId xmlns:a16="http://schemas.microsoft.com/office/drawing/2014/main" id="{405426A9-7942-444C-99EC-7459372253C6}"/>
                </a:ext>
              </a:extLst>
            </p:cNvPr>
            <p:cNvSpPr/>
            <p:nvPr/>
          </p:nvSpPr>
          <p:spPr>
            <a:xfrm>
              <a:off x="4424363" y="3830638"/>
              <a:ext cx="814387" cy="722312"/>
            </a:xfrm>
            <a:custGeom>
              <a:avLst/>
              <a:gdLst>
                <a:gd name="connsiteX0" fmla="*/ 435768 w 814387"/>
                <a:gd name="connsiteY0" fmla="*/ 495300 h 721519"/>
                <a:gd name="connsiteX1" fmla="*/ 338137 w 814387"/>
                <a:gd name="connsiteY1" fmla="*/ 559594 h 721519"/>
                <a:gd name="connsiteX2" fmla="*/ 221456 w 814387"/>
                <a:gd name="connsiteY2" fmla="*/ 633413 h 721519"/>
                <a:gd name="connsiteX3" fmla="*/ 78581 w 814387"/>
                <a:gd name="connsiteY3" fmla="*/ 721519 h 721519"/>
                <a:gd name="connsiteX4" fmla="*/ 0 w 814387"/>
                <a:gd name="connsiteY4" fmla="*/ 666750 h 721519"/>
                <a:gd name="connsiteX5" fmla="*/ 76200 w 814387"/>
                <a:gd name="connsiteY5" fmla="*/ 602457 h 721519"/>
                <a:gd name="connsiteX6" fmla="*/ 176212 w 814387"/>
                <a:gd name="connsiteY6" fmla="*/ 511969 h 721519"/>
                <a:gd name="connsiteX7" fmla="*/ 261937 w 814387"/>
                <a:gd name="connsiteY7" fmla="*/ 423863 h 721519"/>
                <a:gd name="connsiteX8" fmla="*/ 302418 w 814387"/>
                <a:gd name="connsiteY8" fmla="*/ 381000 h 721519"/>
                <a:gd name="connsiteX9" fmla="*/ 333375 w 814387"/>
                <a:gd name="connsiteY9" fmla="*/ 342900 h 721519"/>
                <a:gd name="connsiteX10" fmla="*/ 359568 w 814387"/>
                <a:gd name="connsiteY10" fmla="*/ 304800 h 721519"/>
                <a:gd name="connsiteX11" fmla="*/ 383381 w 814387"/>
                <a:gd name="connsiteY11" fmla="*/ 266700 h 721519"/>
                <a:gd name="connsiteX12" fmla="*/ 397668 w 814387"/>
                <a:gd name="connsiteY12" fmla="*/ 233363 h 721519"/>
                <a:gd name="connsiteX13" fmla="*/ 407193 w 814387"/>
                <a:gd name="connsiteY13" fmla="*/ 202407 h 721519"/>
                <a:gd name="connsiteX14" fmla="*/ 409575 w 814387"/>
                <a:gd name="connsiteY14" fmla="*/ 178594 h 721519"/>
                <a:gd name="connsiteX15" fmla="*/ 404812 w 814387"/>
                <a:gd name="connsiteY15" fmla="*/ 150019 h 721519"/>
                <a:gd name="connsiteX16" fmla="*/ 392906 w 814387"/>
                <a:gd name="connsiteY16" fmla="*/ 126207 h 721519"/>
                <a:gd name="connsiteX17" fmla="*/ 378618 w 814387"/>
                <a:gd name="connsiteY17" fmla="*/ 107157 h 721519"/>
                <a:gd name="connsiteX18" fmla="*/ 345281 w 814387"/>
                <a:gd name="connsiteY18" fmla="*/ 78582 h 721519"/>
                <a:gd name="connsiteX19" fmla="*/ 314325 w 814387"/>
                <a:gd name="connsiteY19" fmla="*/ 57150 h 721519"/>
                <a:gd name="connsiteX20" fmla="*/ 300037 w 814387"/>
                <a:gd name="connsiteY20" fmla="*/ 47625 h 721519"/>
                <a:gd name="connsiteX21" fmla="*/ 292893 w 814387"/>
                <a:gd name="connsiteY21" fmla="*/ 38100 h 721519"/>
                <a:gd name="connsiteX22" fmla="*/ 290512 w 814387"/>
                <a:gd name="connsiteY22" fmla="*/ 28575 h 721519"/>
                <a:gd name="connsiteX23" fmla="*/ 292893 w 814387"/>
                <a:gd name="connsiteY23" fmla="*/ 19050 h 721519"/>
                <a:gd name="connsiteX24" fmla="*/ 304800 w 814387"/>
                <a:gd name="connsiteY24" fmla="*/ 7144 h 721519"/>
                <a:gd name="connsiteX25" fmla="*/ 319087 w 814387"/>
                <a:gd name="connsiteY25" fmla="*/ 0 h 721519"/>
                <a:gd name="connsiteX26" fmla="*/ 342900 w 814387"/>
                <a:gd name="connsiteY26" fmla="*/ 0 h 721519"/>
                <a:gd name="connsiteX27" fmla="*/ 383381 w 814387"/>
                <a:gd name="connsiteY27" fmla="*/ 11907 h 721519"/>
                <a:gd name="connsiteX28" fmla="*/ 476250 w 814387"/>
                <a:gd name="connsiteY28" fmla="*/ 47625 h 721519"/>
                <a:gd name="connsiteX29" fmla="*/ 538162 w 814387"/>
                <a:gd name="connsiteY29" fmla="*/ 73819 h 721519"/>
                <a:gd name="connsiteX30" fmla="*/ 592931 w 814387"/>
                <a:gd name="connsiteY30" fmla="*/ 104775 h 721519"/>
                <a:gd name="connsiteX31" fmla="*/ 638175 w 814387"/>
                <a:gd name="connsiteY31" fmla="*/ 130969 h 721519"/>
                <a:gd name="connsiteX32" fmla="*/ 673893 w 814387"/>
                <a:gd name="connsiteY32" fmla="*/ 157163 h 721519"/>
                <a:gd name="connsiteX33" fmla="*/ 721518 w 814387"/>
                <a:gd name="connsiteY33" fmla="*/ 195263 h 721519"/>
                <a:gd name="connsiteX34" fmla="*/ 764381 w 814387"/>
                <a:gd name="connsiteY34" fmla="*/ 238125 h 721519"/>
                <a:gd name="connsiteX35" fmla="*/ 781050 w 814387"/>
                <a:gd name="connsiteY35" fmla="*/ 252413 h 721519"/>
                <a:gd name="connsiteX36" fmla="*/ 790575 w 814387"/>
                <a:gd name="connsiteY36" fmla="*/ 257175 h 721519"/>
                <a:gd name="connsiteX37" fmla="*/ 807243 w 814387"/>
                <a:gd name="connsiteY37" fmla="*/ 273844 h 721519"/>
                <a:gd name="connsiteX38" fmla="*/ 812006 w 814387"/>
                <a:gd name="connsiteY38" fmla="*/ 283369 h 721519"/>
                <a:gd name="connsiteX39" fmla="*/ 814387 w 814387"/>
                <a:gd name="connsiteY39" fmla="*/ 297657 h 721519"/>
                <a:gd name="connsiteX40" fmla="*/ 809625 w 814387"/>
                <a:gd name="connsiteY40" fmla="*/ 314325 h 721519"/>
                <a:gd name="connsiteX41" fmla="*/ 785812 w 814387"/>
                <a:gd name="connsiteY41" fmla="*/ 333375 h 721519"/>
                <a:gd name="connsiteX42" fmla="*/ 738187 w 814387"/>
                <a:gd name="connsiteY42" fmla="*/ 352425 h 721519"/>
                <a:gd name="connsiteX43" fmla="*/ 678656 w 814387"/>
                <a:gd name="connsiteY43" fmla="*/ 369094 h 721519"/>
                <a:gd name="connsiteX44" fmla="*/ 609600 w 814387"/>
                <a:gd name="connsiteY44" fmla="*/ 395288 h 721519"/>
                <a:gd name="connsiteX45" fmla="*/ 533400 w 814387"/>
                <a:gd name="connsiteY45" fmla="*/ 431007 h 721519"/>
                <a:gd name="connsiteX46" fmla="*/ 435768 w 814387"/>
                <a:gd name="connsiteY46" fmla="*/ 4953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4387" h="721519">
                  <a:moveTo>
                    <a:pt x="435768" y="495300"/>
                  </a:moveTo>
                  <a:lnTo>
                    <a:pt x="338137" y="559594"/>
                  </a:lnTo>
                  <a:lnTo>
                    <a:pt x="221456" y="633413"/>
                  </a:lnTo>
                  <a:lnTo>
                    <a:pt x="78581" y="721519"/>
                  </a:lnTo>
                  <a:lnTo>
                    <a:pt x="0" y="666750"/>
                  </a:lnTo>
                  <a:lnTo>
                    <a:pt x="76200" y="602457"/>
                  </a:lnTo>
                  <a:lnTo>
                    <a:pt x="176212" y="511969"/>
                  </a:lnTo>
                  <a:lnTo>
                    <a:pt x="261937" y="423863"/>
                  </a:lnTo>
                  <a:lnTo>
                    <a:pt x="302418" y="381000"/>
                  </a:lnTo>
                  <a:lnTo>
                    <a:pt x="333375" y="342900"/>
                  </a:lnTo>
                  <a:lnTo>
                    <a:pt x="359568" y="304800"/>
                  </a:lnTo>
                  <a:lnTo>
                    <a:pt x="383381" y="266700"/>
                  </a:lnTo>
                  <a:lnTo>
                    <a:pt x="397668" y="233363"/>
                  </a:lnTo>
                  <a:lnTo>
                    <a:pt x="407193" y="202407"/>
                  </a:lnTo>
                  <a:lnTo>
                    <a:pt x="409575" y="178594"/>
                  </a:lnTo>
                  <a:lnTo>
                    <a:pt x="404812" y="150019"/>
                  </a:lnTo>
                  <a:lnTo>
                    <a:pt x="392906" y="126207"/>
                  </a:lnTo>
                  <a:lnTo>
                    <a:pt x="378618" y="107157"/>
                  </a:lnTo>
                  <a:lnTo>
                    <a:pt x="345281" y="78582"/>
                  </a:lnTo>
                  <a:lnTo>
                    <a:pt x="314325" y="57150"/>
                  </a:lnTo>
                  <a:lnTo>
                    <a:pt x="300037" y="47625"/>
                  </a:lnTo>
                  <a:lnTo>
                    <a:pt x="292893" y="38100"/>
                  </a:lnTo>
                  <a:lnTo>
                    <a:pt x="290512" y="28575"/>
                  </a:lnTo>
                  <a:lnTo>
                    <a:pt x="292893" y="19050"/>
                  </a:lnTo>
                  <a:lnTo>
                    <a:pt x="304800" y="7144"/>
                  </a:lnTo>
                  <a:lnTo>
                    <a:pt x="319087" y="0"/>
                  </a:lnTo>
                  <a:lnTo>
                    <a:pt x="342900" y="0"/>
                  </a:lnTo>
                  <a:lnTo>
                    <a:pt x="383381" y="11907"/>
                  </a:lnTo>
                  <a:lnTo>
                    <a:pt x="476250" y="47625"/>
                  </a:lnTo>
                  <a:lnTo>
                    <a:pt x="538162" y="73819"/>
                  </a:lnTo>
                  <a:lnTo>
                    <a:pt x="592931" y="104775"/>
                  </a:lnTo>
                  <a:lnTo>
                    <a:pt x="638175" y="130969"/>
                  </a:lnTo>
                  <a:lnTo>
                    <a:pt x="673893" y="157163"/>
                  </a:lnTo>
                  <a:lnTo>
                    <a:pt x="721518" y="195263"/>
                  </a:lnTo>
                  <a:lnTo>
                    <a:pt x="764381" y="238125"/>
                  </a:lnTo>
                  <a:lnTo>
                    <a:pt x="781050" y="252413"/>
                  </a:lnTo>
                  <a:lnTo>
                    <a:pt x="790575" y="257175"/>
                  </a:lnTo>
                  <a:lnTo>
                    <a:pt x="807243" y="273844"/>
                  </a:lnTo>
                  <a:lnTo>
                    <a:pt x="812006" y="283369"/>
                  </a:lnTo>
                  <a:lnTo>
                    <a:pt x="814387" y="297657"/>
                  </a:lnTo>
                  <a:lnTo>
                    <a:pt x="809625" y="314325"/>
                  </a:lnTo>
                  <a:lnTo>
                    <a:pt x="785812" y="333375"/>
                  </a:lnTo>
                  <a:lnTo>
                    <a:pt x="738187" y="352425"/>
                  </a:lnTo>
                  <a:lnTo>
                    <a:pt x="678656" y="369094"/>
                  </a:lnTo>
                  <a:lnTo>
                    <a:pt x="609600" y="395288"/>
                  </a:lnTo>
                  <a:lnTo>
                    <a:pt x="533400" y="431007"/>
                  </a:lnTo>
                  <a:lnTo>
                    <a:pt x="43576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99">
              <a:extLst>
                <a:ext uri="{FF2B5EF4-FFF2-40B4-BE49-F238E27FC236}">
                  <a16:creationId xmlns:a16="http://schemas.microsoft.com/office/drawing/2014/main" id="{FC2FDB32-F083-4A42-AE0A-B1907D4E246C}"/>
                </a:ext>
              </a:extLst>
            </p:cNvPr>
            <p:cNvSpPr/>
            <p:nvPr/>
          </p:nvSpPr>
          <p:spPr>
            <a:xfrm>
              <a:off x="4105275" y="4324350"/>
              <a:ext cx="1174750" cy="900113"/>
            </a:xfrm>
            <a:custGeom>
              <a:avLst/>
              <a:gdLst>
                <a:gd name="connsiteX0" fmla="*/ 821531 w 1173956"/>
                <a:gd name="connsiteY0" fmla="*/ 352425 h 900113"/>
                <a:gd name="connsiteX1" fmla="*/ 695325 w 1173956"/>
                <a:gd name="connsiteY1" fmla="*/ 285750 h 900113"/>
                <a:gd name="connsiteX2" fmla="*/ 533400 w 1173956"/>
                <a:gd name="connsiteY2" fmla="*/ 202406 h 900113"/>
                <a:gd name="connsiteX3" fmla="*/ 457200 w 1173956"/>
                <a:gd name="connsiteY3" fmla="*/ 166688 h 900113"/>
                <a:gd name="connsiteX4" fmla="*/ 333375 w 1173956"/>
                <a:gd name="connsiteY4" fmla="*/ 116681 h 900113"/>
                <a:gd name="connsiteX5" fmla="*/ 257175 w 1173956"/>
                <a:gd name="connsiteY5" fmla="*/ 83344 h 900113"/>
                <a:gd name="connsiteX6" fmla="*/ 161925 w 1173956"/>
                <a:gd name="connsiteY6" fmla="*/ 40481 h 900113"/>
                <a:gd name="connsiteX7" fmla="*/ 76200 w 1173956"/>
                <a:gd name="connsiteY7" fmla="*/ 7144 h 900113"/>
                <a:gd name="connsiteX8" fmla="*/ 57150 w 1173956"/>
                <a:gd name="connsiteY8" fmla="*/ 0 h 900113"/>
                <a:gd name="connsiteX9" fmla="*/ 45244 w 1173956"/>
                <a:gd name="connsiteY9" fmla="*/ 0 h 900113"/>
                <a:gd name="connsiteX10" fmla="*/ 21431 w 1173956"/>
                <a:gd name="connsiteY10" fmla="*/ 2381 h 900113"/>
                <a:gd name="connsiteX11" fmla="*/ 4763 w 1173956"/>
                <a:gd name="connsiteY11" fmla="*/ 11906 h 900113"/>
                <a:gd name="connsiteX12" fmla="*/ 0 w 1173956"/>
                <a:gd name="connsiteY12" fmla="*/ 28575 h 900113"/>
                <a:gd name="connsiteX13" fmla="*/ 4763 w 1173956"/>
                <a:gd name="connsiteY13" fmla="*/ 45244 h 900113"/>
                <a:gd name="connsiteX14" fmla="*/ 19050 w 1173956"/>
                <a:gd name="connsiteY14" fmla="*/ 64294 h 900113"/>
                <a:gd name="connsiteX15" fmla="*/ 130969 w 1173956"/>
                <a:gd name="connsiteY15" fmla="*/ 142875 h 900113"/>
                <a:gd name="connsiteX16" fmla="*/ 347663 w 1173956"/>
                <a:gd name="connsiteY16" fmla="*/ 290513 h 900113"/>
                <a:gd name="connsiteX17" fmla="*/ 547688 w 1173956"/>
                <a:gd name="connsiteY17" fmla="*/ 438150 h 900113"/>
                <a:gd name="connsiteX18" fmla="*/ 654844 w 1173956"/>
                <a:gd name="connsiteY18" fmla="*/ 528638 h 900113"/>
                <a:gd name="connsiteX19" fmla="*/ 807244 w 1173956"/>
                <a:gd name="connsiteY19" fmla="*/ 657225 h 900113"/>
                <a:gd name="connsiteX20" fmla="*/ 900113 w 1173956"/>
                <a:gd name="connsiteY20" fmla="*/ 745331 h 900113"/>
                <a:gd name="connsiteX21" fmla="*/ 985838 w 1173956"/>
                <a:gd name="connsiteY21" fmla="*/ 823913 h 900113"/>
                <a:gd name="connsiteX22" fmla="*/ 1042988 w 1173956"/>
                <a:gd name="connsiteY22" fmla="*/ 869156 h 900113"/>
                <a:gd name="connsiteX23" fmla="*/ 1066800 w 1173956"/>
                <a:gd name="connsiteY23" fmla="*/ 885825 h 900113"/>
                <a:gd name="connsiteX24" fmla="*/ 1090613 w 1173956"/>
                <a:gd name="connsiteY24" fmla="*/ 897731 h 900113"/>
                <a:gd name="connsiteX25" fmla="*/ 1109663 w 1173956"/>
                <a:gd name="connsiteY25" fmla="*/ 900113 h 900113"/>
                <a:gd name="connsiteX26" fmla="*/ 1123950 w 1173956"/>
                <a:gd name="connsiteY26" fmla="*/ 897731 h 900113"/>
                <a:gd name="connsiteX27" fmla="*/ 1138238 w 1173956"/>
                <a:gd name="connsiteY27" fmla="*/ 892969 h 900113"/>
                <a:gd name="connsiteX28" fmla="*/ 1152525 w 1173956"/>
                <a:gd name="connsiteY28" fmla="*/ 878681 h 900113"/>
                <a:gd name="connsiteX29" fmla="*/ 1162050 w 1173956"/>
                <a:gd name="connsiteY29" fmla="*/ 857250 h 900113"/>
                <a:gd name="connsiteX30" fmla="*/ 1169194 w 1173956"/>
                <a:gd name="connsiteY30" fmla="*/ 826294 h 900113"/>
                <a:gd name="connsiteX31" fmla="*/ 1173956 w 1173956"/>
                <a:gd name="connsiteY31" fmla="*/ 802481 h 900113"/>
                <a:gd name="connsiteX32" fmla="*/ 1166813 w 1173956"/>
                <a:gd name="connsiteY32" fmla="*/ 766763 h 900113"/>
                <a:gd name="connsiteX33" fmla="*/ 1147763 w 1173956"/>
                <a:gd name="connsiteY33" fmla="*/ 688181 h 900113"/>
                <a:gd name="connsiteX34" fmla="*/ 1112044 w 1173956"/>
                <a:gd name="connsiteY34" fmla="*/ 597694 h 900113"/>
                <a:gd name="connsiteX35" fmla="*/ 1083469 w 1173956"/>
                <a:gd name="connsiteY35" fmla="*/ 540544 h 900113"/>
                <a:gd name="connsiteX36" fmla="*/ 1047750 w 1173956"/>
                <a:gd name="connsiteY36" fmla="*/ 492919 h 900113"/>
                <a:gd name="connsiteX37" fmla="*/ 1009650 w 1173956"/>
                <a:gd name="connsiteY37" fmla="*/ 452438 h 900113"/>
                <a:gd name="connsiteX38" fmla="*/ 971550 w 1173956"/>
                <a:gd name="connsiteY38" fmla="*/ 431006 h 900113"/>
                <a:gd name="connsiteX39" fmla="*/ 821531 w 1173956"/>
                <a:gd name="connsiteY39" fmla="*/ 35242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3956" h="900113">
                  <a:moveTo>
                    <a:pt x="821531" y="352425"/>
                  </a:moveTo>
                  <a:lnTo>
                    <a:pt x="695325" y="285750"/>
                  </a:lnTo>
                  <a:lnTo>
                    <a:pt x="533400" y="202406"/>
                  </a:lnTo>
                  <a:lnTo>
                    <a:pt x="457200" y="166688"/>
                  </a:lnTo>
                  <a:lnTo>
                    <a:pt x="333375" y="116681"/>
                  </a:lnTo>
                  <a:lnTo>
                    <a:pt x="257175" y="83344"/>
                  </a:lnTo>
                  <a:lnTo>
                    <a:pt x="161925" y="40481"/>
                  </a:lnTo>
                  <a:lnTo>
                    <a:pt x="76200" y="7144"/>
                  </a:lnTo>
                  <a:lnTo>
                    <a:pt x="57150" y="0"/>
                  </a:lnTo>
                  <a:lnTo>
                    <a:pt x="45244" y="0"/>
                  </a:lnTo>
                  <a:lnTo>
                    <a:pt x="21431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4763" y="45244"/>
                  </a:lnTo>
                  <a:lnTo>
                    <a:pt x="19050" y="64294"/>
                  </a:lnTo>
                  <a:lnTo>
                    <a:pt x="130969" y="142875"/>
                  </a:lnTo>
                  <a:lnTo>
                    <a:pt x="347663" y="290513"/>
                  </a:lnTo>
                  <a:lnTo>
                    <a:pt x="547688" y="438150"/>
                  </a:lnTo>
                  <a:lnTo>
                    <a:pt x="654844" y="528638"/>
                  </a:lnTo>
                  <a:lnTo>
                    <a:pt x="807244" y="657225"/>
                  </a:lnTo>
                  <a:lnTo>
                    <a:pt x="900113" y="745331"/>
                  </a:lnTo>
                  <a:lnTo>
                    <a:pt x="985838" y="823913"/>
                  </a:lnTo>
                  <a:lnTo>
                    <a:pt x="1042988" y="869156"/>
                  </a:lnTo>
                  <a:lnTo>
                    <a:pt x="1066800" y="885825"/>
                  </a:lnTo>
                  <a:lnTo>
                    <a:pt x="1090613" y="897731"/>
                  </a:lnTo>
                  <a:lnTo>
                    <a:pt x="1109663" y="900113"/>
                  </a:lnTo>
                  <a:lnTo>
                    <a:pt x="1123950" y="897731"/>
                  </a:lnTo>
                  <a:lnTo>
                    <a:pt x="1138238" y="892969"/>
                  </a:lnTo>
                  <a:lnTo>
                    <a:pt x="1152525" y="878681"/>
                  </a:lnTo>
                  <a:lnTo>
                    <a:pt x="1162050" y="857250"/>
                  </a:lnTo>
                  <a:lnTo>
                    <a:pt x="1169194" y="826294"/>
                  </a:lnTo>
                  <a:lnTo>
                    <a:pt x="1173956" y="802481"/>
                  </a:lnTo>
                  <a:lnTo>
                    <a:pt x="1166813" y="766763"/>
                  </a:lnTo>
                  <a:lnTo>
                    <a:pt x="1147763" y="688181"/>
                  </a:lnTo>
                  <a:lnTo>
                    <a:pt x="1112044" y="597694"/>
                  </a:lnTo>
                  <a:lnTo>
                    <a:pt x="1083469" y="540544"/>
                  </a:lnTo>
                  <a:lnTo>
                    <a:pt x="1047750" y="492919"/>
                  </a:lnTo>
                  <a:lnTo>
                    <a:pt x="1009650" y="452438"/>
                  </a:lnTo>
                  <a:lnTo>
                    <a:pt x="971550" y="431006"/>
                  </a:lnTo>
                  <a:lnTo>
                    <a:pt x="82153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102">
              <a:extLst>
                <a:ext uri="{FF2B5EF4-FFF2-40B4-BE49-F238E27FC236}">
                  <a16:creationId xmlns:a16="http://schemas.microsoft.com/office/drawing/2014/main" id="{770E33E3-1EE3-4E68-9219-290D6CE82BE5}"/>
                </a:ext>
              </a:extLst>
            </p:cNvPr>
            <p:cNvSpPr/>
            <p:nvPr/>
          </p:nvSpPr>
          <p:spPr>
            <a:xfrm rot="16200000">
              <a:off x="3560763" y="2603500"/>
              <a:ext cx="4716462" cy="2255838"/>
            </a:xfrm>
            <a:custGeom>
              <a:avLst/>
              <a:gdLst>
                <a:gd name="connsiteX0" fmla="*/ 2987040 w 4716780"/>
                <a:gd name="connsiteY0" fmla="*/ 426720 h 2255520"/>
                <a:gd name="connsiteX1" fmla="*/ 2762250 w 4716780"/>
                <a:gd name="connsiteY1" fmla="*/ 472440 h 2255520"/>
                <a:gd name="connsiteX2" fmla="*/ 2594610 w 4716780"/>
                <a:gd name="connsiteY2" fmla="*/ 514350 h 2255520"/>
                <a:gd name="connsiteX3" fmla="*/ 2407920 w 4716780"/>
                <a:gd name="connsiteY3" fmla="*/ 563880 h 2255520"/>
                <a:gd name="connsiteX4" fmla="*/ 2198370 w 4716780"/>
                <a:gd name="connsiteY4" fmla="*/ 624840 h 2255520"/>
                <a:gd name="connsiteX5" fmla="*/ 2049780 w 4716780"/>
                <a:gd name="connsiteY5" fmla="*/ 674370 h 2255520"/>
                <a:gd name="connsiteX6" fmla="*/ 1878330 w 4716780"/>
                <a:gd name="connsiteY6" fmla="*/ 739140 h 2255520"/>
                <a:gd name="connsiteX7" fmla="*/ 1653540 w 4716780"/>
                <a:gd name="connsiteY7" fmla="*/ 834390 h 2255520"/>
                <a:gd name="connsiteX8" fmla="*/ 1512570 w 4716780"/>
                <a:gd name="connsiteY8" fmla="*/ 902970 h 2255520"/>
                <a:gd name="connsiteX9" fmla="*/ 1356360 w 4716780"/>
                <a:gd name="connsiteY9" fmla="*/ 994410 h 2255520"/>
                <a:gd name="connsiteX10" fmla="*/ 1318260 w 4716780"/>
                <a:gd name="connsiteY10" fmla="*/ 1017270 h 2255520"/>
                <a:gd name="connsiteX11" fmla="*/ 1082040 w 4716780"/>
                <a:gd name="connsiteY11" fmla="*/ 1169670 h 2255520"/>
                <a:gd name="connsiteX12" fmla="*/ 967740 w 4716780"/>
                <a:gd name="connsiteY12" fmla="*/ 1242060 h 2255520"/>
                <a:gd name="connsiteX13" fmla="*/ 842010 w 4716780"/>
                <a:gd name="connsiteY13" fmla="*/ 1329690 h 2255520"/>
                <a:gd name="connsiteX14" fmla="*/ 735330 w 4716780"/>
                <a:gd name="connsiteY14" fmla="*/ 1409700 h 2255520"/>
                <a:gd name="connsiteX15" fmla="*/ 609600 w 4716780"/>
                <a:gd name="connsiteY15" fmla="*/ 1512570 h 2255520"/>
                <a:gd name="connsiteX16" fmla="*/ 491490 w 4716780"/>
                <a:gd name="connsiteY16" fmla="*/ 1604010 h 2255520"/>
                <a:gd name="connsiteX17" fmla="*/ 377190 w 4716780"/>
                <a:gd name="connsiteY17" fmla="*/ 1699260 h 2255520"/>
                <a:gd name="connsiteX18" fmla="*/ 270510 w 4716780"/>
                <a:gd name="connsiteY18" fmla="*/ 1794510 h 2255520"/>
                <a:gd name="connsiteX19" fmla="*/ 198120 w 4716780"/>
                <a:gd name="connsiteY19" fmla="*/ 1863090 h 2255520"/>
                <a:gd name="connsiteX20" fmla="*/ 140970 w 4716780"/>
                <a:gd name="connsiteY20" fmla="*/ 1920240 h 2255520"/>
                <a:gd name="connsiteX21" fmla="*/ 87630 w 4716780"/>
                <a:gd name="connsiteY21" fmla="*/ 1981200 h 2255520"/>
                <a:gd name="connsiteX22" fmla="*/ 38100 w 4716780"/>
                <a:gd name="connsiteY22" fmla="*/ 2045970 h 2255520"/>
                <a:gd name="connsiteX23" fmla="*/ 7620 w 4716780"/>
                <a:gd name="connsiteY23" fmla="*/ 2095500 h 2255520"/>
                <a:gd name="connsiteX24" fmla="*/ 0 w 4716780"/>
                <a:gd name="connsiteY24" fmla="*/ 2125980 h 2255520"/>
                <a:gd name="connsiteX25" fmla="*/ 0 w 4716780"/>
                <a:gd name="connsiteY25" fmla="*/ 2160270 h 2255520"/>
                <a:gd name="connsiteX26" fmla="*/ 11430 w 4716780"/>
                <a:gd name="connsiteY26" fmla="*/ 2190750 h 2255520"/>
                <a:gd name="connsiteX27" fmla="*/ 30480 w 4716780"/>
                <a:gd name="connsiteY27" fmla="*/ 2221230 h 2255520"/>
                <a:gd name="connsiteX28" fmla="*/ 49530 w 4716780"/>
                <a:gd name="connsiteY28" fmla="*/ 2236470 h 2255520"/>
                <a:gd name="connsiteX29" fmla="*/ 87630 w 4716780"/>
                <a:gd name="connsiteY29" fmla="*/ 2251710 h 2255520"/>
                <a:gd name="connsiteX30" fmla="*/ 121920 w 4716780"/>
                <a:gd name="connsiteY30" fmla="*/ 2255520 h 2255520"/>
                <a:gd name="connsiteX31" fmla="*/ 160020 w 4716780"/>
                <a:gd name="connsiteY31" fmla="*/ 2251710 h 2255520"/>
                <a:gd name="connsiteX32" fmla="*/ 201930 w 4716780"/>
                <a:gd name="connsiteY32" fmla="*/ 2240280 h 2255520"/>
                <a:gd name="connsiteX33" fmla="*/ 259080 w 4716780"/>
                <a:gd name="connsiteY33" fmla="*/ 2217420 h 2255520"/>
                <a:gd name="connsiteX34" fmla="*/ 308610 w 4716780"/>
                <a:gd name="connsiteY34" fmla="*/ 2190750 h 2255520"/>
                <a:gd name="connsiteX35" fmla="*/ 643890 w 4716780"/>
                <a:gd name="connsiteY35" fmla="*/ 1824990 h 2255520"/>
                <a:gd name="connsiteX36" fmla="*/ 666750 w 4716780"/>
                <a:gd name="connsiteY36" fmla="*/ 1786890 h 2255520"/>
                <a:gd name="connsiteX37" fmla="*/ 712470 w 4716780"/>
                <a:gd name="connsiteY37" fmla="*/ 1737360 h 2255520"/>
                <a:gd name="connsiteX38" fmla="*/ 792480 w 4716780"/>
                <a:gd name="connsiteY38" fmla="*/ 1668780 h 2255520"/>
                <a:gd name="connsiteX39" fmla="*/ 887730 w 4716780"/>
                <a:gd name="connsiteY39" fmla="*/ 1596390 h 2255520"/>
                <a:gd name="connsiteX40" fmla="*/ 1009650 w 4716780"/>
                <a:gd name="connsiteY40" fmla="*/ 1504950 h 2255520"/>
                <a:gd name="connsiteX41" fmla="*/ 1123950 w 4716780"/>
                <a:gd name="connsiteY41" fmla="*/ 1424940 h 2255520"/>
                <a:gd name="connsiteX42" fmla="*/ 1245870 w 4716780"/>
                <a:gd name="connsiteY42" fmla="*/ 1344930 h 2255520"/>
                <a:gd name="connsiteX43" fmla="*/ 1367790 w 4716780"/>
                <a:gd name="connsiteY43" fmla="*/ 1264920 h 2255520"/>
                <a:gd name="connsiteX44" fmla="*/ 1615440 w 4716780"/>
                <a:gd name="connsiteY44" fmla="*/ 1112520 h 2255520"/>
                <a:gd name="connsiteX45" fmla="*/ 1767840 w 4716780"/>
                <a:gd name="connsiteY45" fmla="*/ 1028700 h 2255520"/>
                <a:gd name="connsiteX46" fmla="*/ 1905000 w 4716780"/>
                <a:gd name="connsiteY46" fmla="*/ 967740 h 2255520"/>
                <a:gd name="connsiteX47" fmla="*/ 2034540 w 4716780"/>
                <a:gd name="connsiteY47" fmla="*/ 914400 h 2255520"/>
                <a:gd name="connsiteX48" fmla="*/ 2141220 w 4716780"/>
                <a:gd name="connsiteY48" fmla="*/ 876300 h 2255520"/>
                <a:gd name="connsiteX49" fmla="*/ 2266950 w 4716780"/>
                <a:gd name="connsiteY49" fmla="*/ 834390 h 2255520"/>
                <a:gd name="connsiteX50" fmla="*/ 2419350 w 4716780"/>
                <a:gd name="connsiteY50" fmla="*/ 788670 h 2255520"/>
                <a:gd name="connsiteX51" fmla="*/ 2526030 w 4716780"/>
                <a:gd name="connsiteY51" fmla="*/ 758190 h 2255520"/>
                <a:gd name="connsiteX52" fmla="*/ 2697480 w 4716780"/>
                <a:gd name="connsiteY52" fmla="*/ 716280 h 2255520"/>
                <a:gd name="connsiteX53" fmla="*/ 2842260 w 4716780"/>
                <a:gd name="connsiteY53" fmla="*/ 681990 h 2255520"/>
                <a:gd name="connsiteX54" fmla="*/ 3006090 w 4716780"/>
                <a:gd name="connsiteY54" fmla="*/ 647700 h 2255520"/>
                <a:gd name="connsiteX55" fmla="*/ 3143250 w 4716780"/>
                <a:gd name="connsiteY55" fmla="*/ 621030 h 2255520"/>
                <a:gd name="connsiteX56" fmla="*/ 3284220 w 4716780"/>
                <a:gd name="connsiteY56" fmla="*/ 598170 h 2255520"/>
                <a:gd name="connsiteX57" fmla="*/ 3528060 w 4716780"/>
                <a:gd name="connsiteY57" fmla="*/ 567690 h 2255520"/>
                <a:gd name="connsiteX58" fmla="*/ 3680460 w 4716780"/>
                <a:gd name="connsiteY58" fmla="*/ 548640 h 2255520"/>
                <a:gd name="connsiteX59" fmla="*/ 3832860 w 4716780"/>
                <a:gd name="connsiteY59" fmla="*/ 533400 h 2255520"/>
                <a:gd name="connsiteX60" fmla="*/ 4004310 w 4716780"/>
                <a:gd name="connsiteY60" fmla="*/ 525780 h 2255520"/>
                <a:gd name="connsiteX61" fmla="*/ 4103370 w 4716780"/>
                <a:gd name="connsiteY61" fmla="*/ 525780 h 2255520"/>
                <a:gd name="connsiteX62" fmla="*/ 4225290 w 4716780"/>
                <a:gd name="connsiteY62" fmla="*/ 529590 h 2255520"/>
                <a:gd name="connsiteX63" fmla="*/ 4320540 w 4716780"/>
                <a:gd name="connsiteY63" fmla="*/ 541020 h 2255520"/>
                <a:gd name="connsiteX64" fmla="*/ 4354830 w 4716780"/>
                <a:gd name="connsiteY64" fmla="*/ 552450 h 2255520"/>
                <a:gd name="connsiteX65" fmla="*/ 4396740 w 4716780"/>
                <a:gd name="connsiteY65" fmla="*/ 575310 h 2255520"/>
                <a:gd name="connsiteX66" fmla="*/ 4419600 w 4716780"/>
                <a:gd name="connsiteY66" fmla="*/ 586740 h 2255520"/>
                <a:gd name="connsiteX67" fmla="*/ 4438650 w 4716780"/>
                <a:gd name="connsiteY67" fmla="*/ 590550 h 2255520"/>
                <a:gd name="connsiteX68" fmla="*/ 4461510 w 4716780"/>
                <a:gd name="connsiteY68" fmla="*/ 582930 h 2255520"/>
                <a:gd name="connsiteX69" fmla="*/ 4480560 w 4716780"/>
                <a:gd name="connsiteY69" fmla="*/ 571500 h 2255520"/>
                <a:gd name="connsiteX70" fmla="*/ 4507230 w 4716780"/>
                <a:gd name="connsiteY70" fmla="*/ 537210 h 2255520"/>
                <a:gd name="connsiteX71" fmla="*/ 4533900 w 4716780"/>
                <a:gd name="connsiteY71" fmla="*/ 495300 h 2255520"/>
                <a:gd name="connsiteX72" fmla="*/ 4556760 w 4716780"/>
                <a:gd name="connsiteY72" fmla="*/ 434340 h 2255520"/>
                <a:gd name="connsiteX73" fmla="*/ 4579620 w 4716780"/>
                <a:gd name="connsiteY73" fmla="*/ 373380 h 2255520"/>
                <a:gd name="connsiteX74" fmla="*/ 4621530 w 4716780"/>
                <a:gd name="connsiteY74" fmla="*/ 289560 h 2255520"/>
                <a:gd name="connsiteX75" fmla="*/ 4667250 w 4716780"/>
                <a:gd name="connsiteY75" fmla="*/ 182880 h 2255520"/>
                <a:gd name="connsiteX76" fmla="*/ 4705350 w 4716780"/>
                <a:gd name="connsiteY76" fmla="*/ 91440 h 2255520"/>
                <a:gd name="connsiteX77" fmla="*/ 4712970 w 4716780"/>
                <a:gd name="connsiteY77" fmla="*/ 64770 h 2255520"/>
                <a:gd name="connsiteX78" fmla="*/ 4716780 w 4716780"/>
                <a:gd name="connsiteY78" fmla="*/ 34290 h 2255520"/>
                <a:gd name="connsiteX79" fmla="*/ 4716780 w 4716780"/>
                <a:gd name="connsiteY79" fmla="*/ 11430 h 2255520"/>
                <a:gd name="connsiteX80" fmla="*/ 4712970 w 4716780"/>
                <a:gd name="connsiteY80" fmla="*/ 3810 h 2255520"/>
                <a:gd name="connsiteX81" fmla="*/ 4705350 w 4716780"/>
                <a:gd name="connsiteY81" fmla="*/ 0 h 2255520"/>
                <a:gd name="connsiteX82" fmla="*/ 4701540 w 4716780"/>
                <a:gd name="connsiteY82" fmla="*/ 0 h 2255520"/>
                <a:gd name="connsiteX83" fmla="*/ 4674870 w 4716780"/>
                <a:gd name="connsiteY83" fmla="*/ 3810 h 2255520"/>
                <a:gd name="connsiteX84" fmla="*/ 4648200 w 4716780"/>
                <a:gd name="connsiteY84" fmla="*/ 19050 h 2255520"/>
                <a:gd name="connsiteX85" fmla="*/ 4617720 w 4716780"/>
                <a:gd name="connsiteY85" fmla="*/ 57150 h 2255520"/>
                <a:gd name="connsiteX86" fmla="*/ 4575810 w 4716780"/>
                <a:gd name="connsiteY86" fmla="*/ 114300 h 2255520"/>
                <a:gd name="connsiteX87" fmla="*/ 4530090 w 4716780"/>
                <a:gd name="connsiteY87" fmla="*/ 194310 h 2255520"/>
                <a:gd name="connsiteX88" fmla="*/ 4511040 w 4716780"/>
                <a:gd name="connsiteY88" fmla="*/ 220980 h 2255520"/>
                <a:gd name="connsiteX89" fmla="*/ 4480560 w 4716780"/>
                <a:gd name="connsiteY89" fmla="*/ 236220 h 2255520"/>
                <a:gd name="connsiteX90" fmla="*/ 4423410 w 4716780"/>
                <a:gd name="connsiteY90" fmla="*/ 255270 h 2255520"/>
                <a:gd name="connsiteX91" fmla="*/ 4347210 w 4716780"/>
                <a:gd name="connsiteY91" fmla="*/ 266700 h 2255520"/>
                <a:gd name="connsiteX92" fmla="*/ 4225290 w 4716780"/>
                <a:gd name="connsiteY92" fmla="*/ 270510 h 2255520"/>
                <a:gd name="connsiteX93" fmla="*/ 4069080 w 4716780"/>
                <a:gd name="connsiteY93" fmla="*/ 278130 h 2255520"/>
                <a:gd name="connsiteX94" fmla="*/ 3874770 w 4716780"/>
                <a:gd name="connsiteY94" fmla="*/ 293370 h 2255520"/>
                <a:gd name="connsiteX95" fmla="*/ 3691890 w 4716780"/>
                <a:gd name="connsiteY95" fmla="*/ 312420 h 2255520"/>
                <a:gd name="connsiteX96" fmla="*/ 3573780 w 4716780"/>
                <a:gd name="connsiteY96" fmla="*/ 327660 h 2255520"/>
                <a:gd name="connsiteX97" fmla="*/ 3394710 w 4716780"/>
                <a:gd name="connsiteY97" fmla="*/ 358140 h 2255520"/>
                <a:gd name="connsiteX98" fmla="*/ 3108960 w 4716780"/>
                <a:gd name="connsiteY98" fmla="*/ 400050 h 2255520"/>
                <a:gd name="connsiteX99" fmla="*/ 2987040 w 4716780"/>
                <a:gd name="connsiteY99" fmla="*/ 426720 h 225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16780" h="2255520">
                  <a:moveTo>
                    <a:pt x="2987040" y="426720"/>
                  </a:moveTo>
                  <a:lnTo>
                    <a:pt x="2762250" y="472440"/>
                  </a:lnTo>
                  <a:lnTo>
                    <a:pt x="2594610" y="514350"/>
                  </a:lnTo>
                  <a:lnTo>
                    <a:pt x="2407920" y="563880"/>
                  </a:lnTo>
                  <a:lnTo>
                    <a:pt x="2198370" y="624840"/>
                  </a:lnTo>
                  <a:lnTo>
                    <a:pt x="2049780" y="674370"/>
                  </a:lnTo>
                  <a:lnTo>
                    <a:pt x="1878330" y="739140"/>
                  </a:lnTo>
                  <a:lnTo>
                    <a:pt x="1653540" y="834390"/>
                  </a:lnTo>
                  <a:lnTo>
                    <a:pt x="1512570" y="902970"/>
                  </a:lnTo>
                  <a:lnTo>
                    <a:pt x="1356360" y="994410"/>
                  </a:lnTo>
                  <a:lnTo>
                    <a:pt x="1318260" y="1017270"/>
                  </a:lnTo>
                  <a:lnTo>
                    <a:pt x="1082040" y="1169670"/>
                  </a:lnTo>
                  <a:lnTo>
                    <a:pt x="967740" y="1242060"/>
                  </a:lnTo>
                  <a:lnTo>
                    <a:pt x="842010" y="1329690"/>
                  </a:lnTo>
                  <a:lnTo>
                    <a:pt x="735330" y="1409700"/>
                  </a:lnTo>
                  <a:lnTo>
                    <a:pt x="609600" y="1512570"/>
                  </a:lnTo>
                  <a:lnTo>
                    <a:pt x="491490" y="1604010"/>
                  </a:lnTo>
                  <a:lnTo>
                    <a:pt x="377190" y="1699260"/>
                  </a:lnTo>
                  <a:lnTo>
                    <a:pt x="270510" y="1794510"/>
                  </a:lnTo>
                  <a:lnTo>
                    <a:pt x="198120" y="1863090"/>
                  </a:lnTo>
                  <a:lnTo>
                    <a:pt x="140970" y="1920240"/>
                  </a:lnTo>
                  <a:lnTo>
                    <a:pt x="87630" y="1981200"/>
                  </a:lnTo>
                  <a:lnTo>
                    <a:pt x="38100" y="2045970"/>
                  </a:lnTo>
                  <a:lnTo>
                    <a:pt x="7620" y="2095500"/>
                  </a:lnTo>
                  <a:lnTo>
                    <a:pt x="0" y="2125980"/>
                  </a:lnTo>
                  <a:lnTo>
                    <a:pt x="0" y="2160270"/>
                  </a:lnTo>
                  <a:lnTo>
                    <a:pt x="11430" y="2190750"/>
                  </a:lnTo>
                  <a:lnTo>
                    <a:pt x="30480" y="2221230"/>
                  </a:lnTo>
                  <a:lnTo>
                    <a:pt x="49530" y="2236470"/>
                  </a:lnTo>
                  <a:lnTo>
                    <a:pt x="87630" y="2251710"/>
                  </a:lnTo>
                  <a:lnTo>
                    <a:pt x="121920" y="2255520"/>
                  </a:lnTo>
                  <a:lnTo>
                    <a:pt x="160020" y="2251710"/>
                  </a:lnTo>
                  <a:lnTo>
                    <a:pt x="201930" y="2240280"/>
                  </a:lnTo>
                  <a:lnTo>
                    <a:pt x="259080" y="2217420"/>
                  </a:lnTo>
                  <a:lnTo>
                    <a:pt x="308610" y="2190750"/>
                  </a:lnTo>
                  <a:lnTo>
                    <a:pt x="643890" y="1824990"/>
                  </a:lnTo>
                  <a:lnTo>
                    <a:pt x="666750" y="1786890"/>
                  </a:lnTo>
                  <a:lnTo>
                    <a:pt x="712470" y="1737360"/>
                  </a:lnTo>
                  <a:lnTo>
                    <a:pt x="792480" y="1668780"/>
                  </a:lnTo>
                  <a:lnTo>
                    <a:pt x="887730" y="1596390"/>
                  </a:lnTo>
                  <a:lnTo>
                    <a:pt x="1009650" y="1504950"/>
                  </a:lnTo>
                  <a:lnTo>
                    <a:pt x="1123950" y="1424940"/>
                  </a:lnTo>
                  <a:lnTo>
                    <a:pt x="1245870" y="1344930"/>
                  </a:lnTo>
                  <a:lnTo>
                    <a:pt x="1367790" y="1264920"/>
                  </a:lnTo>
                  <a:lnTo>
                    <a:pt x="1615440" y="1112520"/>
                  </a:lnTo>
                  <a:lnTo>
                    <a:pt x="1767840" y="1028700"/>
                  </a:lnTo>
                  <a:lnTo>
                    <a:pt x="1905000" y="967740"/>
                  </a:lnTo>
                  <a:lnTo>
                    <a:pt x="2034540" y="914400"/>
                  </a:lnTo>
                  <a:lnTo>
                    <a:pt x="2141220" y="876300"/>
                  </a:lnTo>
                  <a:lnTo>
                    <a:pt x="2266950" y="834390"/>
                  </a:lnTo>
                  <a:lnTo>
                    <a:pt x="2419350" y="788670"/>
                  </a:lnTo>
                  <a:lnTo>
                    <a:pt x="2526030" y="758190"/>
                  </a:lnTo>
                  <a:lnTo>
                    <a:pt x="2697480" y="716280"/>
                  </a:lnTo>
                  <a:lnTo>
                    <a:pt x="2842260" y="681990"/>
                  </a:lnTo>
                  <a:lnTo>
                    <a:pt x="3006090" y="647700"/>
                  </a:lnTo>
                  <a:lnTo>
                    <a:pt x="3143250" y="621030"/>
                  </a:lnTo>
                  <a:lnTo>
                    <a:pt x="3284220" y="598170"/>
                  </a:lnTo>
                  <a:lnTo>
                    <a:pt x="3528060" y="567690"/>
                  </a:lnTo>
                  <a:lnTo>
                    <a:pt x="3680460" y="548640"/>
                  </a:lnTo>
                  <a:lnTo>
                    <a:pt x="3832860" y="533400"/>
                  </a:lnTo>
                  <a:lnTo>
                    <a:pt x="4004310" y="525780"/>
                  </a:lnTo>
                  <a:lnTo>
                    <a:pt x="4103370" y="525780"/>
                  </a:lnTo>
                  <a:lnTo>
                    <a:pt x="4225290" y="529590"/>
                  </a:lnTo>
                  <a:lnTo>
                    <a:pt x="4320540" y="541020"/>
                  </a:lnTo>
                  <a:lnTo>
                    <a:pt x="4354830" y="552450"/>
                  </a:lnTo>
                  <a:lnTo>
                    <a:pt x="4396740" y="575310"/>
                  </a:lnTo>
                  <a:lnTo>
                    <a:pt x="4419600" y="586740"/>
                  </a:lnTo>
                  <a:lnTo>
                    <a:pt x="4438650" y="590550"/>
                  </a:lnTo>
                  <a:lnTo>
                    <a:pt x="4461510" y="582930"/>
                  </a:lnTo>
                  <a:lnTo>
                    <a:pt x="4480560" y="571500"/>
                  </a:lnTo>
                  <a:lnTo>
                    <a:pt x="4507230" y="537210"/>
                  </a:lnTo>
                  <a:lnTo>
                    <a:pt x="4533900" y="495300"/>
                  </a:lnTo>
                  <a:lnTo>
                    <a:pt x="4556760" y="434340"/>
                  </a:lnTo>
                  <a:lnTo>
                    <a:pt x="4579620" y="373380"/>
                  </a:lnTo>
                  <a:lnTo>
                    <a:pt x="4621530" y="289560"/>
                  </a:lnTo>
                  <a:lnTo>
                    <a:pt x="4667250" y="182880"/>
                  </a:lnTo>
                  <a:lnTo>
                    <a:pt x="4705350" y="91440"/>
                  </a:lnTo>
                  <a:lnTo>
                    <a:pt x="4712970" y="64770"/>
                  </a:lnTo>
                  <a:lnTo>
                    <a:pt x="4716780" y="34290"/>
                  </a:lnTo>
                  <a:lnTo>
                    <a:pt x="4716780" y="11430"/>
                  </a:lnTo>
                  <a:lnTo>
                    <a:pt x="4712970" y="3810"/>
                  </a:lnTo>
                  <a:lnTo>
                    <a:pt x="4705350" y="0"/>
                  </a:lnTo>
                  <a:lnTo>
                    <a:pt x="4701540" y="0"/>
                  </a:lnTo>
                  <a:lnTo>
                    <a:pt x="4674870" y="3810"/>
                  </a:lnTo>
                  <a:lnTo>
                    <a:pt x="4648200" y="19050"/>
                  </a:lnTo>
                  <a:lnTo>
                    <a:pt x="4617720" y="57150"/>
                  </a:lnTo>
                  <a:lnTo>
                    <a:pt x="4575810" y="114300"/>
                  </a:lnTo>
                  <a:lnTo>
                    <a:pt x="4530090" y="194310"/>
                  </a:lnTo>
                  <a:lnTo>
                    <a:pt x="4511040" y="220980"/>
                  </a:lnTo>
                  <a:lnTo>
                    <a:pt x="4480560" y="236220"/>
                  </a:lnTo>
                  <a:lnTo>
                    <a:pt x="4423410" y="255270"/>
                  </a:lnTo>
                  <a:lnTo>
                    <a:pt x="4347210" y="266700"/>
                  </a:lnTo>
                  <a:lnTo>
                    <a:pt x="4225290" y="270510"/>
                  </a:lnTo>
                  <a:lnTo>
                    <a:pt x="4069080" y="278130"/>
                  </a:lnTo>
                  <a:lnTo>
                    <a:pt x="3874770" y="293370"/>
                  </a:lnTo>
                  <a:lnTo>
                    <a:pt x="3691890" y="312420"/>
                  </a:lnTo>
                  <a:lnTo>
                    <a:pt x="3573780" y="327660"/>
                  </a:lnTo>
                  <a:lnTo>
                    <a:pt x="3394710" y="358140"/>
                  </a:lnTo>
                  <a:lnTo>
                    <a:pt x="3108960" y="400050"/>
                  </a:lnTo>
                  <a:lnTo>
                    <a:pt x="2987040" y="4267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3">
              <a:extLst>
                <a:ext uri="{FF2B5EF4-FFF2-40B4-BE49-F238E27FC236}">
                  <a16:creationId xmlns:a16="http://schemas.microsoft.com/office/drawing/2014/main" id="{C751ACF7-3869-4580-B33C-320B237D9BB7}"/>
                </a:ext>
              </a:extLst>
            </p:cNvPr>
            <p:cNvSpPr/>
            <p:nvPr/>
          </p:nvSpPr>
          <p:spPr>
            <a:xfrm rot="16200000">
              <a:off x="6161882" y="5063331"/>
              <a:ext cx="1271588" cy="485775"/>
            </a:xfrm>
            <a:custGeom>
              <a:avLst/>
              <a:gdLst>
                <a:gd name="connsiteX0" fmla="*/ 864394 w 1271587"/>
                <a:gd name="connsiteY0" fmla="*/ 397669 h 485775"/>
                <a:gd name="connsiteX1" fmla="*/ 740569 w 1271587"/>
                <a:gd name="connsiteY1" fmla="*/ 392907 h 485775"/>
                <a:gd name="connsiteX2" fmla="*/ 623887 w 1271587"/>
                <a:gd name="connsiteY2" fmla="*/ 388144 h 485775"/>
                <a:gd name="connsiteX3" fmla="*/ 538162 w 1271587"/>
                <a:gd name="connsiteY3" fmla="*/ 383382 h 485775"/>
                <a:gd name="connsiteX4" fmla="*/ 464344 w 1271587"/>
                <a:gd name="connsiteY4" fmla="*/ 378619 h 485775"/>
                <a:gd name="connsiteX5" fmla="*/ 419100 w 1271587"/>
                <a:gd name="connsiteY5" fmla="*/ 378619 h 485775"/>
                <a:gd name="connsiteX6" fmla="*/ 345281 w 1271587"/>
                <a:gd name="connsiteY6" fmla="*/ 381000 h 485775"/>
                <a:gd name="connsiteX7" fmla="*/ 292894 w 1271587"/>
                <a:gd name="connsiteY7" fmla="*/ 385763 h 485775"/>
                <a:gd name="connsiteX8" fmla="*/ 245269 w 1271587"/>
                <a:gd name="connsiteY8" fmla="*/ 392907 h 485775"/>
                <a:gd name="connsiteX9" fmla="*/ 211931 w 1271587"/>
                <a:gd name="connsiteY9" fmla="*/ 402432 h 485775"/>
                <a:gd name="connsiteX10" fmla="*/ 166687 w 1271587"/>
                <a:gd name="connsiteY10" fmla="*/ 426244 h 485775"/>
                <a:gd name="connsiteX11" fmla="*/ 114300 w 1271587"/>
                <a:gd name="connsiteY11" fmla="*/ 450057 h 485775"/>
                <a:gd name="connsiteX12" fmla="*/ 54769 w 1271587"/>
                <a:gd name="connsiteY12" fmla="*/ 473869 h 485775"/>
                <a:gd name="connsiteX13" fmla="*/ 0 w 1271587"/>
                <a:gd name="connsiteY13" fmla="*/ 485775 h 485775"/>
                <a:gd name="connsiteX14" fmla="*/ 535781 w 1271587"/>
                <a:gd name="connsiteY14" fmla="*/ 0 h 485775"/>
                <a:gd name="connsiteX15" fmla="*/ 514350 w 1271587"/>
                <a:gd name="connsiteY15" fmla="*/ 23813 h 485775"/>
                <a:gd name="connsiteX16" fmla="*/ 492919 w 1271587"/>
                <a:gd name="connsiteY16" fmla="*/ 66675 h 485775"/>
                <a:gd name="connsiteX17" fmla="*/ 483394 w 1271587"/>
                <a:gd name="connsiteY17" fmla="*/ 92869 h 485775"/>
                <a:gd name="connsiteX18" fmla="*/ 483394 w 1271587"/>
                <a:gd name="connsiteY18" fmla="*/ 111919 h 485775"/>
                <a:gd name="connsiteX19" fmla="*/ 488156 w 1271587"/>
                <a:gd name="connsiteY19" fmla="*/ 126207 h 485775"/>
                <a:gd name="connsiteX20" fmla="*/ 507206 w 1271587"/>
                <a:gd name="connsiteY20" fmla="*/ 138113 h 485775"/>
                <a:gd name="connsiteX21" fmla="*/ 552450 w 1271587"/>
                <a:gd name="connsiteY21" fmla="*/ 161925 h 485775"/>
                <a:gd name="connsiteX22" fmla="*/ 635794 w 1271587"/>
                <a:gd name="connsiteY22" fmla="*/ 190500 h 485775"/>
                <a:gd name="connsiteX23" fmla="*/ 776287 w 1271587"/>
                <a:gd name="connsiteY23" fmla="*/ 230982 h 485775"/>
                <a:gd name="connsiteX24" fmla="*/ 950119 w 1271587"/>
                <a:gd name="connsiteY24" fmla="*/ 273844 h 485775"/>
                <a:gd name="connsiteX25" fmla="*/ 1207294 w 1271587"/>
                <a:gd name="connsiteY25" fmla="*/ 328613 h 485775"/>
                <a:gd name="connsiteX26" fmla="*/ 1247775 w 1271587"/>
                <a:gd name="connsiteY26" fmla="*/ 338138 h 485775"/>
                <a:gd name="connsiteX27" fmla="*/ 1262062 w 1271587"/>
                <a:gd name="connsiteY27" fmla="*/ 345282 h 485775"/>
                <a:gd name="connsiteX28" fmla="*/ 1271587 w 1271587"/>
                <a:gd name="connsiteY28" fmla="*/ 359569 h 485775"/>
                <a:gd name="connsiteX29" fmla="*/ 1271587 w 1271587"/>
                <a:gd name="connsiteY29" fmla="*/ 373857 h 485775"/>
                <a:gd name="connsiteX30" fmla="*/ 1262062 w 1271587"/>
                <a:gd name="connsiteY30" fmla="*/ 388144 h 485775"/>
                <a:gd name="connsiteX31" fmla="*/ 1245394 w 1271587"/>
                <a:gd name="connsiteY31" fmla="*/ 397669 h 485775"/>
                <a:gd name="connsiteX32" fmla="*/ 1214437 w 1271587"/>
                <a:gd name="connsiteY32" fmla="*/ 402432 h 485775"/>
                <a:gd name="connsiteX33" fmla="*/ 1109662 w 1271587"/>
                <a:gd name="connsiteY33" fmla="*/ 400050 h 485775"/>
                <a:gd name="connsiteX34" fmla="*/ 864394 w 1271587"/>
                <a:gd name="connsiteY34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587" h="485775">
                  <a:moveTo>
                    <a:pt x="864394" y="397669"/>
                  </a:moveTo>
                  <a:lnTo>
                    <a:pt x="740569" y="392907"/>
                  </a:lnTo>
                  <a:lnTo>
                    <a:pt x="623887" y="388144"/>
                  </a:lnTo>
                  <a:lnTo>
                    <a:pt x="538162" y="383382"/>
                  </a:lnTo>
                  <a:lnTo>
                    <a:pt x="464344" y="378619"/>
                  </a:lnTo>
                  <a:lnTo>
                    <a:pt x="419100" y="378619"/>
                  </a:lnTo>
                  <a:lnTo>
                    <a:pt x="345281" y="381000"/>
                  </a:lnTo>
                  <a:lnTo>
                    <a:pt x="292894" y="385763"/>
                  </a:lnTo>
                  <a:lnTo>
                    <a:pt x="245269" y="392907"/>
                  </a:lnTo>
                  <a:lnTo>
                    <a:pt x="211931" y="402432"/>
                  </a:lnTo>
                  <a:lnTo>
                    <a:pt x="166687" y="426244"/>
                  </a:lnTo>
                  <a:lnTo>
                    <a:pt x="114300" y="450057"/>
                  </a:lnTo>
                  <a:lnTo>
                    <a:pt x="54769" y="473869"/>
                  </a:lnTo>
                  <a:lnTo>
                    <a:pt x="0" y="485775"/>
                  </a:lnTo>
                  <a:lnTo>
                    <a:pt x="535781" y="0"/>
                  </a:lnTo>
                  <a:lnTo>
                    <a:pt x="514350" y="23813"/>
                  </a:lnTo>
                  <a:lnTo>
                    <a:pt x="492919" y="66675"/>
                  </a:lnTo>
                  <a:lnTo>
                    <a:pt x="483394" y="92869"/>
                  </a:lnTo>
                  <a:lnTo>
                    <a:pt x="483394" y="111919"/>
                  </a:lnTo>
                  <a:lnTo>
                    <a:pt x="488156" y="126207"/>
                  </a:lnTo>
                  <a:lnTo>
                    <a:pt x="507206" y="138113"/>
                  </a:lnTo>
                  <a:lnTo>
                    <a:pt x="552450" y="161925"/>
                  </a:lnTo>
                  <a:lnTo>
                    <a:pt x="635794" y="190500"/>
                  </a:lnTo>
                  <a:lnTo>
                    <a:pt x="776287" y="230982"/>
                  </a:lnTo>
                  <a:lnTo>
                    <a:pt x="950119" y="273844"/>
                  </a:lnTo>
                  <a:lnTo>
                    <a:pt x="1207294" y="328613"/>
                  </a:lnTo>
                  <a:lnTo>
                    <a:pt x="1247775" y="338138"/>
                  </a:lnTo>
                  <a:lnTo>
                    <a:pt x="1262062" y="345282"/>
                  </a:lnTo>
                  <a:lnTo>
                    <a:pt x="1271587" y="359569"/>
                  </a:lnTo>
                  <a:lnTo>
                    <a:pt x="1271587" y="373857"/>
                  </a:lnTo>
                  <a:lnTo>
                    <a:pt x="1262062" y="388144"/>
                  </a:lnTo>
                  <a:lnTo>
                    <a:pt x="1245394" y="397669"/>
                  </a:lnTo>
                  <a:lnTo>
                    <a:pt x="1214437" y="402432"/>
                  </a:lnTo>
                  <a:lnTo>
                    <a:pt x="1109662" y="400050"/>
                  </a:lnTo>
                  <a:lnTo>
                    <a:pt x="86439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04">
              <a:extLst>
                <a:ext uri="{FF2B5EF4-FFF2-40B4-BE49-F238E27FC236}">
                  <a16:creationId xmlns:a16="http://schemas.microsoft.com/office/drawing/2014/main" id="{D7340AC5-0A09-4913-89B7-29A8A48D1D57}"/>
                </a:ext>
              </a:extLst>
            </p:cNvPr>
            <p:cNvSpPr/>
            <p:nvPr/>
          </p:nvSpPr>
          <p:spPr>
            <a:xfrm rot="16200000">
              <a:off x="4310062" y="3678238"/>
              <a:ext cx="2835275" cy="1676400"/>
            </a:xfrm>
            <a:custGeom>
              <a:avLst/>
              <a:gdLst>
                <a:gd name="connsiteX0" fmla="*/ 897731 w 2836068"/>
                <a:gd name="connsiteY0" fmla="*/ 735806 h 1676400"/>
                <a:gd name="connsiteX1" fmla="*/ 792956 w 2836068"/>
                <a:gd name="connsiteY1" fmla="*/ 671512 h 1676400"/>
                <a:gd name="connsiteX2" fmla="*/ 733425 w 2836068"/>
                <a:gd name="connsiteY2" fmla="*/ 633412 h 1676400"/>
                <a:gd name="connsiteX3" fmla="*/ 647700 w 2836068"/>
                <a:gd name="connsiteY3" fmla="*/ 573881 h 1676400"/>
                <a:gd name="connsiteX4" fmla="*/ 592931 w 2836068"/>
                <a:gd name="connsiteY4" fmla="*/ 533400 h 1676400"/>
                <a:gd name="connsiteX5" fmla="*/ 492918 w 2836068"/>
                <a:gd name="connsiteY5" fmla="*/ 452437 h 1676400"/>
                <a:gd name="connsiteX6" fmla="*/ 428625 w 2836068"/>
                <a:gd name="connsiteY6" fmla="*/ 392906 h 1676400"/>
                <a:gd name="connsiteX7" fmla="*/ 357187 w 2836068"/>
                <a:gd name="connsiteY7" fmla="*/ 328612 h 1676400"/>
                <a:gd name="connsiteX8" fmla="*/ 278606 w 2836068"/>
                <a:gd name="connsiteY8" fmla="*/ 252412 h 1676400"/>
                <a:gd name="connsiteX9" fmla="*/ 183356 w 2836068"/>
                <a:gd name="connsiteY9" fmla="*/ 154781 h 1676400"/>
                <a:gd name="connsiteX10" fmla="*/ 69056 w 2836068"/>
                <a:gd name="connsiteY10" fmla="*/ 33337 h 1676400"/>
                <a:gd name="connsiteX11" fmla="*/ 47625 w 2836068"/>
                <a:gd name="connsiteY11" fmla="*/ 11906 h 1676400"/>
                <a:gd name="connsiteX12" fmla="*/ 23812 w 2836068"/>
                <a:gd name="connsiteY12" fmla="*/ 0 h 1676400"/>
                <a:gd name="connsiteX13" fmla="*/ 9525 w 2836068"/>
                <a:gd name="connsiteY13" fmla="*/ 0 h 1676400"/>
                <a:gd name="connsiteX14" fmla="*/ 2381 w 2836068"/>
                <a:gd name="connsiteY14" fmla="*/ 2381 h 1676400"/>
                <a:gd name="connsiteX15" fmla="*/ 0 w 2836068"/>
                <a:gd name="connsiteY15" fmla="*/ 19050 h 1676400"/>
                <a:gd name="connsiteX16" fmla="*/ 4762 w 2836068"/>
                <a:gd name="connsiteY16" fmla="*/ 52387 h 1676400"/>
                <a:gd name="connsiteX17" fmla="*/ 42862 w 2836068"/>
                <a:gd name="connsiteY17" fmla="*/ 114300 h 1676400"/>
                <a:gd name="connsiteX18" fmla="*/ 173831 w 2836068"/>
                <a:gd name="connsiteY18" fmla="*/ 290512 h 1676400"/>
                <a:gd name="connsiteX19" fmla="*/ 297656 w 2836068"/>
                <a:gd name="connsiteY19" fmla="*/ 433387 h 1676400"/>
                <a:gd name="connsiteX20" fmla="*/ 392906 w 2836068"/>
                <a:gd name="connsiteY20" fmla="*/ 535781 h 1676400"/>
                <a:gd name="connsiteX21" fmla="*/ 495300 w 2836068"/>
                <a:gd name="connsiteY21" fmla="*/ 635793 h 1676400"/>
                <a:gd name="connsiteX22" fmla="*/ 602456 w 2836068"/>
                <a:gd name="connsiteY22" fmla="*/ 733425 h 1676400"/>
                <a:gd name="connsiteX23" fmla="*/ 695325 w 2836068"/>
                <a:gd name="connsiteY23" fmla="*/ 812006 h 1676400"/>
                <a:gd name="connsiteX24" fmla="*/ 795337 w 2836068"/>
                <a:gd name="connsiteY24" fmla="*/ 895350 h 1676400"/>
                <a:gd name="connsiteX25" fmla="*/ 912018 w 2836068"/>
                <a:gd name="connsiteY25" fmla="*/ 983456 h 1676400"/>
                <a:gd name="connsiteX26" fmla="*/ 1000125 w 2836068"/>
                <a:gd name="connsiteY26" fmla="*/ 1047750 h 1676400"/>
                <a:gd name="connsiteX27" fmla="*/ 1190625 w 2836068"/>
                <a:gd name="connsiteY27" fmla="*/ 1164431 h 1676400"/>
                <a:gd name="connsiteX28" fmla="*/ 1295400 w 2836068"/>
                <a:gd name="connsiteY28" fmla="*/ 1212056 h 1676400"/>
                <a:gd name="connsiteX29" fmla="*/ 1464468 w 2836068"/>
                <a:gd name="connsiteY29" fmla="*/ 1285875 h 1676400"/>
                <a:gd name="connsiteX30" fmla="*/ 1688306 w 2836068"/>
                <a:gd name="connsiteY30" fmla="*/ 1373981 h 1676400"/>
                <a:gd name="connsiteX31" fmla="*/ 1900237 w 2836068"/>
                <a:gd name="connsiteY31" fmla="*/ 1450181 h 1676400"/>
                <a:gd name="connsiteX32" fmla="*/ 2116931 w 2836068"/>
                <a:gd name="connsiteY32" fmla="*/ 1519237 h 1676400"/>
                <a:gd name="connsiteX33" fmla="*/ 2288381 w 2836068"/>
                <a:gd name="connsiteY33" fmla="*/ 1564481 h 1676400"/>
                <a:gd name="connsiteX34" fmla="*/ 2457450 w 2836068"/>
                <a:gd name="connsiteY34" fmla="*/ 1607343 h 1676400"/>
                <a:gd name="connsiteX35" fmla="*/ 2497931 w 2836068"/>
                <a:gd name="connsiteY35" fmla="*/ 1626393 h 1676400"/>
                <a:gd name="connsiteX36" fmla="*/ 2533650 w 2836068"/>
                <a:gd name="connsiteY36" fmla="*/ 1652587 h 1676400"/>
                <a:gd name="connsiteX37" fmla="*/ 2552700 w 2836068"/>
                <a:gd name="connsiteY37" fmla="*/ 1669256 h 1676400"/>
                <a:gd name="connsiteX38" fmla="*/ 2571750 w 2836068"/>
                <a:gd name="connsiteY38" fmla="*/ 1676400 h 1676400"/>
                <a:gd name="connsiteX39" fmla="*/ 2590800 w 2836068"/>
                <a:gd name="connsiteY39" fmla="*/ 1676400 h 1676400"/>
                <a:gd name="connsiteX40" fmla="*/ 2614612 w 2836068"/>
                <a:gd name="connsiteY40" fmla="*/ 1666875 h 1676400"/>
                <a:gd name="connsiteX41" fmla="*/ 2645568 w 2836068"/>
                <a:gd name="connsiteY41" fmla="*/ 1640681 h 1676400"/>
                <a:gd name="connsiteX42" fmla="*/ 2681287 w 2836068"/>
                <a:gd name="connsiteY42" fmla="*/ 1597818 h 1676400"/>
                <a:gd name="connsiteX43" fmla="*/ 2717006 w 2836068"/>
                <a:gd name="connsiteY43" fmla="*/ 1543050 h 1676400"/>
                <a:gd name="connsiteX44" fmla="*/ 2750343 w 2836068"/>
                <a:gd name="connsiteY44" fmla="*/ 1483518 h 1676400"/>
                <a:gd name="connsiteX45" fmla="*/ 2774156 w 2836068"/>
                <a:gd name="connsiteY45" fmla="*/ 1423987 h 1676400"/>
                <a:gd name="connsiteX46" fmla="*/ 2797968 w 2836068"/>
                <a:gd name="connsiteY46" fmla="*/ 1357312 h 1676400"/>
                <a:gd name="connsiteX47" fmla="*/ 2821781 w 2836068"/>
                <a:gd name="connsiteY47" fmla="*/ 1276350 h 1676400"/>
                <a:gd name="connsiteX48" fmla="*/ 2836068 w 2836068"/>
                <a:gd name="connsiteY48" fmla="*/ 1209675 h 1676400"/>
                <a:gd name="connsiteX49" fmla="*/ 2836068 w 2836068"/>
                <a:gd name="connsiteY49" fmla="*/ 1181100 h 1676400"/>
                <a:gd name="connsiteX50" fmla="*/ 2833687 w 2836068"/>
                <a:gd name="connsiteY50" fmla="*/ 1162050 h 1676400"/>
                <a:gd name="connsiteX51" fmla="*/ 2826543 w 2836068"/>
                <a:gd name="connsiteY51" fmla="*/ 1150143 h 1676400"/>
                <a:gd name="connsiteX52" fmla="*/ 2817018 w 2836068"/>
                <a:gd name="connsiteY52" fmla="*/ 1140618 h 1676400"/>
                <a:gd name="connsiteX53" fmla="*/ 2795587 w 2836068"/>
                <a:gd name="connsiteY53" fmla="*/ 1138237 h 1676400"/>
                <a:gd name="connsiteX54" fmla="*/ 2783681 w 2836068"/>
                <a:gd name="connsiteY54" fmla="*/ 1145381 h 1676400"/>
                <a:gd name="connsiteX55" fmla="*/ 2752725 w 2836068"/>
                <a:gd name="connsiteY55" fmla="*/ 1188243 h 1676400"/>
                <a:gd name="connsiteX56" fmla="*/ 2724150 w 2836068"/>
                <a:gd name="connsiteY56" fmla="*/ 1233487 h 1676400"/>
                <a:gd name="connsiteX57" fmla="*/ 2688431 w 2836068"/>
                <a:gd name="connsiteY57" fmla="*/ 1278731 h 1676400"/>
                <a:gd name="connsiteX58" fmla="*/ 2652712 w 2836068"/>
                <a:gd name="connsiteY58" fmla="*/ 1309687 h 1676400"/>
                <a:gd name="connsiteX59" fmla="*/ 2619375 w 2836068"/>
                <a:gd name="connsiteY59" fmla="*/ 1328737 h 1676400"/>
                <a:gd name="connsiteX60" fmla="*/ 2593181 w 2836068"/>
                <a:gd name="connsiteY60" fmla="*/ 1331118 h 1676400"/>
                <a:gd name="connsiteX61" fmla="*/ 2514600 w 2836068"/>
                <a:gd name="connsiteY61" fmla="*/ 1326356 h 1676400"/>
                <a:gd name="connsiteX62" fmla="*/ 2433637 w 2836068"/>
                <a:gd name="connsiteY62" fmla="*/ 1316831 h 1676400"/>
                <a:gd name="connsiteX63" fmla="*/ 2278856 w 2836068"/>
                <a:gd name="connsiteY63" fmla="*/ 1288256 h 1676400"/>
                <a:gd name="connsiteX64" fmla="*/ 2150268 w 2836068"/>
                <a:gd name="connsiteY64" fmla="*/ 1257300 h 1676400"/>
                <a:gd name="connsiteX65" fmla="*/ 1978818 w 2836068"/>
                <a:gd name="connsiteY65" fmla="*/ 1212056 h 1676400"/>
                <a:gd name="connsiteX66" fmla="*/ 1783556 w 2836068"/>
                <a:gd name="connsiteY66" fmla="*/ 1150143 h 1676400"/>
                <a:gd name="connsiteX67" fmla="*/ 1569243 w 2836068"/>
                <a:gd name="connsiteY67" fmla="*/ 1069181 h 1676400"/>
                <a:gd name="connsiteX68" fmla="*/ 1407318 w 2836068"/>
                <a:gd name="connsiteY68" fmla="*/ 995362 h 1676400"/>
                <a:gd name="connsiteX69" fmla="*/ 1200150 w 2836068"/>
                <a:gd name="connsiteY69" fmla="*/ 912018 h 1676400"/>
                <a:gd name="connsiteX70" fmla="*/ 1083468 w 2836068"/>
                <a:gd name="connsiteY70" fmla="*/ 847725 h 1676400"/>
                <a:gd name="connsiteX71" fmla="*/ 897731 w 2836068"/>
                <a:gd name="connsiteY71" fmla="*/ 735806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36068" h="1676400">
                  <a:moveTo>
                    <a:pt x="897731" y="735806"/>
                  </a:moveTo>
                  <a:lnTo>
                    <a:pt x="792956" y="671512"/>
                  </a:lnTo>
                  <a:lnTo>
                    <a:pt x="733425" y="633412"/>
                  </a:lnTo>
                  <a:lnTo>
                    <a:pt x="647700" y="573881"/>
                  </a:lnTo>
                  <a:lnTo>
                    <a:pt x="592931" y="533400"/>
                  </a:lnTo>
                  <a:lnTo>
                    <a:pt x="492918" y="452437"/>
                  </a:lnTo>
                  <a:lnTo>
                    <a:pt x="428625" y="392906"/>
                  </a:lnTo>
                  <a:lnTo>
                    <a:pt x="357187" y="328612"/>
                  </a:lnTo>
                  <a:lnTo>
                    <a:pt x="278606" y="252412"/>
                  </a:lnTo>
                  <a:lnTo>
                    <a:pt x="183356" y="154781"/>
                  </a:lnTo>
                  <a:lnTo>
                    <a:pt x="69056" y="33337"/>
                  </a:lnTo>
                  <a:lnTo>
                    <a:pt x="47625" y="11906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4762" y="52387"/>
                  </a:lnTo>
                  <a:lnTo>
                    <a:pt x="42862" y="114300"/>
                  </a:lnTo>
                  <a:lnTo>
                    <a:pt x="173831" y="290512"/>
                  </a:lnTo>
                  <a:lnTo>
                    <a:pt x="297656" y="433387"/>
                  </a:lnTo>
                  <a:lnTo>
                    <a:pt x="392906" y="535781"/>
                  </a:lnTo>
                  <a:lnTo>
                    <a:pt x="495300" y="635793"/>
                  </a:lnTo>
                  <a:lnTo>
                    <a:pt x="602456" y="733425"/>
                  </a:lnTo>
                  <a:lnTo>
                    <a:pt x="695325" y="812006"/>
                  </a:lnTo>
                  <a:lnTo>
                    <a:pt x="795337" y="895350"/>
                  </a:lnTo>
                  <a:lnTo>
                    <a:pt x="912018" y="983456"/>
                  </a:lnTo>
                  <a:lnTo>
                    <a:pt x="1000125" y="1047750"/>
                  </a:lnTo>
                  <a:lnTo>
                    <a:pt x="1190625" y="1164431"/>
                  </a:lnTo>
                  <a:lnTo>
                    <a:pt x="1295400" y="1212056"/>
                  </a:lnTo>
                  <a:lnTo>
                    <a:pt x="1464468" y="1285875"/>
                  </a:lnTo>
                  <a:lnTo>
                    <a:pt x="1688306" y="1373981"/>
                  </a:lnTo>
                  <a:lnTo>
                    <a:pt x="1900237" y="1450181"/>
                  </a:lnTo>
                  <a:lnTo>
                    <a:pt x="2116931" y="1519237"/>
                  </a:lnTo>
                  <a:lnTo>
                    <a:pt x="2288381" y="1564481"/>
                  </a:lnTo>
                  <a:lnTo>
                    <a:pt x="2457450" y="1607343"/>
                  </a:lnTo>
                  <a:lnTo>
                    <a:pt x="2497931" y="1626393"/>
                  </a:lnTo>
                  <a:lnTo>
                    <a:pt x="2533650" y="1652587"/>
                  </a:lnTo>
                  <a:lnTo>
                    <a:pt x="2552700" y="1669256"/>
                  </a:lnTo>
                  <a:lnTo>
                    <a:pt x="2571750" y="1676400"/>
                  </a:lnTo>
                  <a:lnTo>
                    <a:pt x="2590800" y="1676400"/>
                  </a:lnTo>
                  <a:lnTo>
                    <a:pt x="2614612" y="1666875"/>
                  </a:lnTo>
                  <a:lnTo>
                    <a:pt x="2645568" y="1640681"/>
                  </a:lnTo>
                  <a:lnTo>
                    <a:pt x="2681287" y="1597818"/>
                  </a:lnTo>
                  <a:lnTo>
                    <a:pt x="2717006" y="1543050"/>
                  </a:lnTo>
                  <a:lnTo>
                    <a:pt x="2750343" y="1483518"/>
                  </a:lnTo>
                  <a:lnTo>
                    <a:pt x="2774156" y="1423987"/>
                  </a:lnTo>
                  <a:lnTo>
                    <a:pt x="2797968" y="1357312"/>
                  </a:lnTo>
                  <a:lnTo>
                    <a:pt x="2821781" y="1276350"/>
                  </a:lnTo>
                  <a:lnTo>
                    <a:pt x="2836068" y="1209675"/>
                  </a:lnTo>
                  <a:lnTo>
                    <a:pt x="2836068" y="1181100"/>
                  </a:lnTo>
                  <a:lnTo>
                    <a:pt x="2833687" y="1162050"/>
                  </a:lnTo>
                  <a:lnTo>
                    <a:pt x="2826543" y="1150143"/>
                  </a:lnTo>
                  <a:lnTo>
                    <a:pt x="2817018" y="1140618"/>
                  </a:lnTo>
                  <a:lnTo>
                    <a:pt x="2795587" y="1138237"/>
                  </a:lnTo>
                  <a:lnTo>
                    <a:pt x="2783681" y="1145381"/>
                  </a:lnTo>
                  <a:lnTo>
                    <a:pt x="2752725" y="1188243"/>
                  </a:lnTo>
                  <a:lnTo>
                    <a:pt x="2724150" y="1233487"/>
                  </a:lnTo>
                  <a:lnTo>
                    <a:pt x="2688431" y="1278731"/>
                  </a:lnTo>
                  <a:lnTo>
                    <a:pt x="2652712" y="1309687"/>
                  </a:lnTo>
                  <a:lnTo>
                    <a:pt x="2619375" y="1328737"/>
                  </a:lnTo>
                  <a:lnTo>
                    <a:pt x="2593181" y="1331118"/>
                  </a:lnTo>
                  <a:lnTo>
                    <a:pt x="2514600" y="1326356"/>
                  </a:lnTo>
                  <a:lnTo>
                    <a:pt x="2433637" y="1316831"/>
                  </a:lnTo>
                  <a:lnTo>
                    <a:pt x="2278856" y="1288256"/>
                  </a:lnTo>
                  <a:lnTo>
                    <a:pt x="2150268" y="1257300"/>
                  </a:lnTo>
                  <a:lnTo>
                    <a:pt x="1978818" y="1212056"/>
                  </a:lnTo>
                  <a:lnTo>
                    <a:pt x="1783556" y="1150143"/>
                  </a:lnTo>
                  <a:lnTo>
                    <a:pt x="1569243" y="1069181"/>
                  </a:lnTo>
                  <a:lnTo>
                    <a:pt x="1407318" y="995362"/>
                  </a:lnTo>
                  <a:lnTo>
                    <a:pt x="1200150" y="912018"/>
                  </a:lnTo>
                  <a:lnTo>
                    <a:pt x="1083468" y="847725"/>
                  </a:lnTo>
                  <a:lnTo>
                    <a:pt x="897731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8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グループ化 1">
            <a:extLst>
              <a:ext uri="{FF2B5EF4-FFF2-40B4-BE49-F238E27FC236}">
                <a16:creationId xmlns:a16="http://schemas.microsoft.com/office/drawing/2014/main" id="{DF2261FE-0F9F-47E9-BB55-EAE670EB022C}"/>
              </a:ext>
            </a:extLst>
          </p:cNvPr>
          <p:cNvGrpSpPr>
            <a:grpSpLocks/>
          </p:cNvGrpSpPr>
          <p:nvPr/>
        </p:nvGrpSpPr>
        <p:grpSpPr bwMode="auto">
          <a:xfrm>
            <a:off x="2498725" y="1373188"/>
            <a:ext cx="4564063" cy="4716462"/>
            <a:chOff x="2498725" y="1373188"/>
            <a:chExt cx="4564063" cy="4716462"/>
          </a:xfrm>
        </p:grpSpPr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09C120D5-C018-481E-87EE-4BE47C6ABC3A}"/>
                </a:ext>
              </a:extLst>
            </p:cNvPr>
            <p:cNvSpPr/>
            <p:nvPr/>
          </p:nvSpPr>
          <p:spPr>
            <a:xfrm>
              <a:off x="3067050" y="2000250"/>
              <a:ext cx="1876425" cy="466725"/>
            </a:xfrm>
            <a:custGeom>
              <a:avLst/>
              <a:gdLst>
                <a:gd name="connsiteX0" fmla="*/ 823913 w 1876425"/>
                <a:gd name="connsiteY0" fmla="*/ 173831 h 466725"/>
                <a:gd name="connsiteX1" fmla="*/ 650081 w 1876425"/>
                <a:gd name="connsiteY1" fmla="*/ 197644 h 466725"/>
                <a:gd name="connsiteX2" fmla="*/ 500063 w 1876425"/>
                <a:gd name="connsiteY2" fmla="*/ 216694 h 466725"/>
                <a:gd name="connsiteX3" fmla="*/ 373856 w 1876425"/>
                <a:gd name="connsiteY3" fmla="*/ 223838 h 466725"/>
                <a:gd name="connsiteX4" fmla="*/ 354806 w 1876425"/>
                <a:gd name="connsiteY4" fmla="*/ 226219 h 466725"/>
                <a:gd name="connsiteX5" fmla="*/ 307181 w 1876425"/>
                <a:gd name="connsiteY5" fmla="*/ 226219 h 466725"/>
                <a:gd name="connsiteX6" fmla="*/ 261938 w 1876425"/>
                <a:gd name="connsiteY6" fmla="*/ 216694 h 466725"/>
                <a:gd name="connsiteX7" fmla="*/ 221456 w 1876425"/>
                <a:gd name="connsiteY7" fmla="*/ 202406 h 466725"/>
                <a:gd name="connsiteX8" fmla="*/ 180975 w 1876425"/>
                <a:gd name="connsiteY8" fmla="*/ 183356 h 466725"/>
                <a:gd name="connsiteX9" fmla="*/ 142875 w 1876425"/>
                <a:gd name="connsiteY9" fmla="*/ 161925 h 466725"/>
                <a:gd name="connsiteX10" fmla="*/ 102394 w 1876425"/>
                <a:gd name="connsiteY10" fmla="*/ 133350 h 466725"/>
                <a:gd name="connsiteX11" fmla="*/ 80963 w 1876425"/>
                <a:gd name="connsiteY11" fmla="*/ 116681 h 466725"/>
                <a:gd name="connsiteX12" fmla="*/ 59531 w 1876425"/>
                <a:gd name="connsiteY12" fmla="*/ 109538 h 466725"/>
                <a:gd name="connsiteX13" fmla="*/ 26194 w 1876425"/>
                <a:gd name="connsiteY13" fmla="*/ 107156 h 466725"/>
                <a:gd name="connsiteX14" fmla="*/ 9525 w 1876425"/>
                <a:gd name="connsiteY14" fmla="*/ 109538 h 466725"/>
                <a:gd name="connsiteX15" fmla="*/ 4763 w 1876425"/>
                <a:gd name="connsiteY15" fmla="*/ 116681 h 466725"/>
                <a:gd name="connsiteX16" fmla="*/ 0 w 1876425"/>
                <a:gd name="connsiteY16" fmla="*/ 133350 h 466725"/>
                <a:gd name="connsiteX17" fmla="*/ 9525 w 1876425"/>
                <a:gd name="connsiteY17" fmla="*/ 161925 h 466725"/>
                <a:gd name="connsiteX18" fmla="*/ 57150 w 1876425"/>
                <a:gd name="connsiteY18" fmla="*/ 216694 h 466725"/>
                <a:gd name="connsiteX19" fmla="*/ 140494 w 1876425"/>
                <a:gd name="connsiteY19" fmla="*/ 292894 h 466725"/>
                <a:gd name="connsiteX20" fmla="*/ 228600 w 1876425"/>
                <a:gd name="connsiteY20" fmla="*/ 359569 h 466725"/>
                <a:gd name="connsiteX21" fmla="*/ 309563 w 1876425"/>
                <a:gd name="connsiteY21" fmla="*/ 411956 h 466725"/>
                <a:gd name="connsiteX22" fmla="*/ 414338 w 1876425"/>
                <a:gd name="connsiteY22" fmla="*/ 464344 h 466725"/>
                <a:gd name="connsiteX23" fmla="*/ 426244 w 1876425"/>
                <a:gd name="connsiteY23" fmla="*/ 466725 h 466725"/>
                <a:gd name="connsiteX24" fmla="*/ 471488 w 1876425"/>
                <a:gd name="connsiteY24" fmla="*/ 454819 h 466725"/>
                <a:gd name="connsiteX25" fmla="*/ 557213 w 1876425"/>
                <a:gd name="connsiteY25" fmla="*/ 431006 h 466725"/>
                <a:gd name="connsiteX26" fmla="*/ 666750 w 1876425"/>
                <a:gd name="connsiteY26" fmla="*/ 404813 h 466725"/>
                <a:gd name="connsiteX27" fmla="*/ 785813 w 1876425"/>
                <a:gd name="connsiteY27" fmla="*/ 378619 h 466725"/>
                <a:gd name="connsiteX28" fmla="*/ 945356 w 1876425"/>
                <a:gd name="connsiteY28" fmla="*/ 354806 h 466725"/>
                <a:gd name="connsiteX29" fmla="*/ 1154906 w 1876425"/>
                <a:gd name="connsiteY29" fmla="*/ 309563 h 466725"/>
                <a:gd name="connsiteX30" fmla="*/ 1402556 w 1876425"/>
                <a:gd name="connsiteY30" fmla="*/ 269081 h 466725"/>
                <a:gd name="connsiteX31" fmla="*/ 1621631 w 1876425"/>
                <a:gd name="connsiteY31" fmla="*/ 238125 h 466725"/>
                <a:gd name="connsiteX32" fmla="*/ 1752600 w 1876425"/>
                <a:gd name="connsiteY32" fmla="*/ 221456 h 466725"/>
                <a:gd name="connsiteX33" fmla="*/ 1807369 w 1876425"/>
                <a:gd name="connsiteY33" fmla="*/ 209550 h 466725"/>
                <a:gd name="connsiteX34" fmla="*/ 1845469 w 1876425"/>
                <a:gd name="connsiteY34" fmla="*/ 195263 h 466725"/>
                <a:gd name="connsiteX35" fmla="*/ 1869281 w 1876425"/>
                <a:gd name="connsiteY35" fmla="*/ 178594 h 466725"/>
                <a:gd name="connsiteX36" fmla="*/ 1876425 w 1876425"/>
                <a:gd name="connsiteY36" fmla="*/ 161925 h 466725"/>
                <a:gd name="connsiteX37" fmla="*/ 1876425 w 1876425"/>
                <a:gd name="connsiteY37" fmla="*/ 152400 h 466725"/>
                <a:gd name="connsiteX38" fmla="*/ 1871663 w 1876425"/>
                <a:gd name="connsiteY38" fmla="*/ 138113 h 466725"/>
                <a:gd name="connsiteX39" fmla="*/ 1859756 w 1876425"/>
                <a:gd name="connsiteY39" fmla="*/ 121444 h 466725"/>
                <a:gd name="connsiteX40" fmla="*/ 1831181 w 1876425"/>
                <a:gd name="connsiteY40" fmla="*/ 100013 h 466725"/>
                <a:gd name="connsiteX41" fmla="*/ 1816894 w 1876425"/>
                <a:gd name="connsiteY41" fmla="*/ 90488 h 466725"/>
                <a:gd name="connsiteX42" fmla="*/ 1785938 w 1876425"/>
                <a:gd name="connsiteY42" fmla="*/ 66675 h 466725"/>
                <a:gd name="connsiteX43" fmla="*/ 1754981 w 1876425"/>
                <a:gd name="connsiteY43" fmla="*/ 47625 h 466725"/>
                <a:gd name="connsiteX44" fmla="*/ 1702594 w 1876425"/>
                <a:gd name="connsiteY44" fmla="*/ 28575 h 466725"/>
                <a:gd name="connsiteX45" fmla="*/ 1609725 w 1876425"/>
                <a:gd name="connsiteY45" fmla="*/ 7144 h 466725"/>
                <a:gd name="connsiteX46" fmla="*/ 1571625 w 1876425"/>
                <a:gd name="connsiteY46" fmla="*/ 0 h 466725"/>
                <a:gd name="connsiteX47" fmla="*/ 1543050 w 1876425"/>
                <a:gd name="connsiteY47" fmla="*/ 7144 h 466725"/>
                <a:gd name="connsiteX48" fmla="*/ 1485900 w 1876425"/>
                <a:gd name="connsiteY48" fmla="*/ 28575 h 466725"/>
                <a:gd name="connsiteX49" fmla="*/ 1421606 w 1876425"/>
                <a:gd name="connsiteY49" fmla="*/ 61913 h 466725"/>
                <a:gd name="connsiteX50" fmla="*/ 1397794 w 1876425"/>
                <a:gd name="connsiteY50" fmla="*/ 69056 h 466725"/>
                <a:gd name="connsiteX51" fmla="*/ 1240631 w 1876425"/>
                <a:gd name="connsiteY51" fmla="*/ 95250 h 466725"/>
                <a:gd name="connsiteX52" fmla="*/ 1109663 w 1876425"/>
                <a:gd name="connsiteY52" fmla="*/ 116681 h 466725"/>
                <a:gd name="connsiteX53" fmla="*/ 921544 w 1876425"/>
                <a:gd name="connsiteY53" fmla="*/ 157163 h 466725"/>
                <a:gd name="connsiteX54" fmla="*/ 823913 w 1876425"/>
                <a:gd name="connsiteY54" fmla="*/ 17383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876425" h="466725">
                  <a:moveTo>
                    <a:pt x="823913" y="173831"/>
                  </a:moveTo>
                  <a:lnTo>
                    <a:pt x="650081" y="197644"/>
                  </a:lnTo>
                  <a:lnTo>
                    <a:pt x="500063" y="216694"/>
                  </a:lnTo>
                  <a:lnTo>
                    <a:pt x="373856" y="223838"/>
                  </a:lnTo>
                  <a:lnTo>
                    <a:pt x="354806" y="226219"/>
                  </a:lnTo>
                  <a:lnTo>
                    <a:pt x="307181" y="226219"/>
                  </a:lnTo>
                  <a:lnTo>
                    <a:pt x="261938" y="216694"/>
                  </a:lnTo>
                  <a:lnTo>
                    <a:pt x="221456" y="202406"/>
                  </a:lnTo>
                  <a:lnTo>
                    <a:pt x="180975" y="183356"/>
                  </a:lnTo>
                  <a:lnTo>
                    <a:pt x="142875" y="161925"/>
                  </a:lnTo>
                  <a:lnTo>
                    <a:pt x="102394" y="133350"/>
                  </a:lnTo>
                  <a:lnTo>
                    <a:pt x="80963" y="116681"/>
                  </a:lnTo>
                  <a:lnTo>
                    <a:pt x="59531" y="109538"/>
                  </a:lnTo>
                  <a:lnTo>
                    <a:pt x="26194" y="107156"/>
                  </a:lnTo>
                  <a:lnTo>
                    <a:pt x="9525" y="109538"/>
                  </a:lnTo>
                  <a:lnTo>
                    <a:pt x="4763" y="116681"/>
                  </a:lnTo>
                  <a:lnTo>
                    <a:pt x="0" y="133350"/>
                  </a:lnTo>
                  <a:lnTo>
                    <a:pt x="9525" y="161925"/>
                  </a:lnTo>
                  <a:lnTo>
                    <a:pt x="57150" y="216694"/>
                  </a:lnTo>
                  <a:lnTo>
                    <a:pt x="140494" y="292894"/>
                  </a:lnTo>
                  <a:lnTo>
                    <a:pt x="228600" y="359569"/>
                  </a:lnTo>
                  <a:lnTo>
                    <a:pt x="309563" y="411956"/>
                  </a:lnTo>
                  <a:lnTo>
                    <a:pt x="414338" y="464344"/>
                  </a:lnTo>
                  <a:lnTo>
                    <a:pt x="426244" y="466725"/>
                  </a:lnTo>
                  <a:lnTo>
                    <a:pt x="471488" y="454819"/>
                  </a:lnTo>
                  <a:lnTo>
                    <a:pt x="557213" y="431006"/>
                  </a:lnTo>
                  <a:lnTo>
                    <a:pt x="666750" y="404813"/>
                  </a:lnTo>
                  <a:lnTo>
                    <a:pt x="785813" y="378619"/>
                  </a:lnTo>
                  <a:lnTo>
                    <a:pt x="945356" y="354806"/>
                  </a:lnTo>
                  <a:lnTo>
                    <a:pt x="1154906" y="309563"/>
                  </a:lnTo>
                  <a:lnTo>
                    <a:pt x="1402556" y="269081"/>
                  </a:lnTo>
                  <a:lnTo>
                    <a:pt x="1621631" y="238125"/>
                  </a:lnTo>
                  <a:lnTo>
                    <a:pt x="1752600" y="221456"/>
                  </a:lnTo>
                  <a:lnTo>
                    <a:pt x="1807369" y="209550"/>
                  </a:lnTo>
                  <a:lnTo>
                    <a:pt x="1845469" y="195263"/>
                  </a:lnTo>
                  <a:lnTo>
                    <a:pt x="1869281" y="178594"/>
                  </a:lnTo>
                  <a:lnTo>
                    <a:pt x="1876425" y="161925"/>
                  </a:lnTo>
                  <a:lnTo>
                    <a:pt x="1876425" y="152400"/>
                  </a:lnTo>
                  <a:lnTo>
                    <a:pt x="1871663" y="138113"/>
                  </a:lnTo>
                  <a:lnTo>
                    <a:pt x="1859756" y="121444"/>
                  </a:lnTo>
                  <a:lnTo>
                    <a:pt x="1831181" y="100013"/>
                  </a:lnTo>
                  <a:lnTo>
                    <a:pt x="1816894" y="90488"/>
                  </a:lnTo>
                  <a:lnTo>
                    <a:pt x="1785938" y="66675"/>
                  </a:lnTo>
                  <a:lnTo>
                    <a:pt x="1754981" y="47625"/>
                  </a:lnTo>
                  <a:lnTo>
                    <a:pt x="1702594" y="28575"/>
                  </a:lnTo>
                  <a:lnTo>
                    <a:pt x="1609725" y="7144"/>
                  </a:lnTo>
                  <a:lnTo>
                    <a:pt x="1571625" y="0"/>
                  </a:lnTo>
                  <a:lnTo>
                    <a:pt x="1543050" y="7144"/>
                  </a:lnTo>
                  <a:lnTo>
                    <a:pt x="1485900" y="28575"/>
                  </a:lnTo>
                  <a:lnTo>
                    <a:pt x="1421606" y="61913"/>
                  </a:lnTo>
                  <a:lnTo>
                    <a:pt x="1397794" y="69056"/>
                  </a:lnTo>
                  <a:lnTo>
                    <a:pt x="1240631" y="95250"/>
                  </a:lnTo>
                  <a:lnTo>
                    <a:pt x="1109663" y="116681"/>
                  </a:lnTo>
                  <a:lnTo>
                    <a:pt x="921544" y="157163"/>
                  </a:lnTo>
                  <a:lnTo>
                    <a:pt x="823913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4923A8B-D3F7-4B9C-8395-9BE500D88876}"/>
                </a:ext>
              </a:extLst>
            </p:cNvPr>
            <p:cNvSpPr/>
            <p:nvPr/>
          </p:nvSpPr>
          <p:spPr>
            <a:xfrm>
              <a:off x="3638550" y="3228975"/>
              <a:ext cx="574675" cy="598488"/>
            </a:xfrm>
            <a:custGeom>
              <a:avLst/>
              <a:gdLst>
                <a:gd name="connsiteX0" fmla="*/ 235744 w 573881"/>
                <a:gd name="connsiteY0" fmla="*/ 319088 h 597694"/>
                <a:gd name="connsiteX1" fmla="*/ 235744 w 573881"/>
                <a:gd name="connsiteY1" fmla="*/ 597694 h 597694"/>
                <a:gd name="connsiteX2" fmla="*/ 502444 w 573881"/>
                <a:gd name="connsiteY2" fmla="*/ 550069 h 597694"/>
                <a:gd name="connsiteX3" fmla="*/ 502444 w 573881"/>
                <a:gd name="connsiteY3" fmla="*/ 397669 h 597694"/>
                <a:gd name="connsiteX4" fmla="*/ 502444 w 573881"/>
                <a:gd name="connsiteY4" fmla="*/ 304800 h 597694"/>
                <a:gd name="connsiteX5" fmla="*/ 504825 w 573881"/>
                <a:gd name="connsiteY5" fmla="*/ 288131 h 597694"/>
                <a:gd name="connsiteX6" fmla="*/ 516731 w 573881"/>
                <a:gd name="connsiteY6" fmla="*/ 261938 h 597694"/>
                <a:gd name="connsiteX7" fmla="*/ 531019 w 573881"/>
                <a:gd name="connsiteY7" fmla="*/ 242888 h 597694"/>
                <a:gd name="connsiteX8" fmla="*/ 552450 w 573881"/>
                <a:gd name="connsiteY8" fmla="*/ 223838 h 597694"/>
                <a:gd name="connsiteX9" fmla="*/ 564356 w 573881"/>
                <a:gd name="connsiteY9" fmla="*/ 209550 h 597694"/>
                <a:gd name="connsiteX10" fmla="*/ 571500 w 573881"/>
                <a:gd name="connsiteY10" fmla="*/ 190500 h 597694"/>
                <a:gd name="connsiteX11" fmla="*/ 573881 w 573881"/>
                <a:gd name="connsiteY11" fmla="*/ 171450 h 597694"/>
                <a:gd name="connsiteX12" fmla="*/ 571500 w 573881"/>
                <a:gd name="connsiteY12" fmla="*/ 152400 h 597694"/>
                <a:gd name="connsiteX13" fmla="*/ 564356 w 573881"/>
                <a:gd name="connsiteY13" fmla="*/ 138113 h 597694"/>
                <a:gd name="connsiteX14" fmla="*/ 547688 w 573881"/>
                <a:gd name="connsiteY14" fmla="*/ 116681 h 597694"/>
                <a:gd name="connsiteX15" fmla="*/ 507206 w 573881"/>
                <a:gd name="connsiteY15" fmla="*/ 88106 h 597694"/>
                <a:gd name="connsiteX16" fmla="*/ 433388 w 573881"/>
                <a:gd name="connsiteY16" fmla="*/ 52388 h 597694"/>
                <a:gd name="connsiteX17" fmla="*/ 397669 w 573881"/>
                <a:gd name="connsiteY17" fmla="*/ 40481 h 597694"/>
                <a:gd name="connsiteX18" fmla="*/ 350044 w 573881"/>
                <a:gd name="connsiteY18" fmla="*/ 26194 h 597694"/>
                <a:gd name="connsiteX19" fmla="*/ 257175 w 573881"/>
                <a:gd name="connsiteY19" fmla="*/ 9525 h 597694"/>
                <a:gd name="connsiteX20" fmla="*/ 145256 w 573881"/>
                <a:gd name="connsiteY20" fmla="*/ 2381 h 597694"/>
                <a:gd name="connsiteX21" fmla="*/ 50006 w 573881"/>
                <a:gd name="connsiteY21" fmla="*/ 0 h 597694"/>
                <a:gd name="connsiteX22" fmla="*/ 26194 w 573881"/>
                <a:gd name="connsiteY22" fmla="*/ 2381 h 597694"/>
                <a:gd name="connsiteX23" fmla="*/ 14288 w 573881"/>
                <a:gd name="connsiteY23" fmla="*/ 9525 h 597694"/>
                <a:gd name="connsiteX24" fmla="*/ 4763 w 573881"/>
                <a:gd name="connsiteY24" fmla="*/ 16669 h 597694"/>
                <a:gd name="connsiteX25" fmla="*/ 0 w 573881"/>
                <a:gd name="connsiteY25" fmla="*/ 30956 h 597694"/>
                <a:gd name="connsiteX26" fmla="*/ 7144 w 573881"/>
                <a:gd name="connsiteY26" fmla="*/ 45244 h 597694"/>
                <a:gd name="connsiteX27" fmla="*/ 23813 w 573881"/>
                <a:gd name="connsiteY27" fmla="*/ 61913 h 597694"/>
                <a:gd name="connsiteX28" fmla="*/ 66675 w 573881"/>
                <a:gd name="connsiteY28" fmla="*/ 80963 h 597694"/>
                <a:gd name="connsiteX29" fmla="*/ 114300 w 573881"/>
                <a:gd name="connsiteY29" fmla="*/ 104775 h 597694"/>
                <a:gd name="connsiteX30" fmla="*/ 152400 w 573881"/>
                <a:gd name="connsiteY30" fmla="*/ 130969 h 597694"/>
                <a:gd name="connsiteX31" fmla="*/ 183356 w 573881"/>
                <a:gd name="connsiteY31" fmla="*/ 152400 h 597694"/>
                <a:gd name="connsiteX32" fmla="*/ 211931 w 573881"/>
                <a:gd name="connsiteY32" fmla="*/ 183356 h 597694"/>
                <a:gd name="connsiteX33" fmla="*/ 226219 w 573881"/>
                <a:gd name="connsiteY33" fmla="*/ 209550 h 597694"/>
                <a:gd name="connsiteX34" fmla="*/ 233363 w 573881"/>
                <a:gd name="connsiteY34" fmla="*/ 238125 h 597694"/>
                <a:gd name="connsiteX35" fmla="*/ 235744 w 573881"/>
                <a:gd name="connsiteY35" fmla="*/ 319088 h 5976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73881" h="597694">
                  <a:moveTo>
                    <a:pt x="235744" y="319088"/>
                  </a:moveTo>
                  <a:lnTo>
                    <a:pt x="235744" y="597694"/>
                  </a:lnTo>
                  <a:lnTo>
                    <a:pt x="502444" y="550069"/>
                  </a:lnTo>
                  <a:lnTo>
                    <a:pt x="502444" y="397669"/>
                  </a:lnTo>
                  <a:lnTo>
                    <a:pt x="502444" y="304800"/>
                  </a:lnTo>
                  <a:lnTo>
                    <a:pt x="504825" y="288131"/>
                  </a:lnTo>
                  <a:lnTo>
                    <a:pt x="516731" y="261938"/>
                  </a:lnTo>
                  <a:lnTo>
                    <a:pt x="531019" y="242888"/>
                  </a:lnTo>
                  <a:lnTo>
                    <a:pt x="552450" y="223838"/>
                  </a:lnTo>
                  <a:lnTo>
                    <a:pt x="564356" y="209550"/>
                  </a:lnTo>
                  <a:lnTo>
                    <a:pt x="571500" y="190500"/>
                  </a:lnTo>
                  <a:lnTo>
                    <a:pt x="573881" y="171450"/>
                  </a:lnTo>
                  <a:lnTo>
                    <a:pt x="571500" y="152400"/>
                  </a:lnTo>
                  <a:lnTo>
                    <a:pt x="564356" y="138113"/>
                  </a:lnTo>
                  <a:lnTo>
                    <a:pt x="547688" y="116681"/>
                  </a:lnTo>
                  <a:lnTo>
                    <a:pt x="507206" y="88106"/>
                  </a:lnTo>
                  <a:lnTo>
                    <a:pt x="433388" y="52388"/>
                  </a:lnTo>
                  <a:lnTo>
                    <a:pt x="397669" y="40481"/>
                  </a:lnTo>
                  <a:lnTo>
                    <a:pt x="350044" y="26194"/>
                  </a:lnTo>
                  <a:lnTo>
                    <a:pt x="257175" y="9525"/>
                  </a:lnTo>
                  <a:lnTo>
                    <a:pt x="145256" y="2381"/>
                  </a:lnTo>
                  <a:lnTo>
                    <a:pt x="50006" y="0"/>
                  </a:lnTo>
                  <a:lnTo>
                    <a:pt x="26194" y="2381"/>
                  </a:lnTo>
                  <a:lnTo>
                    <a:pt x="14288" y="9525"/>
                  </a:lnTo>
                  <a:lnTo>
                    <a:pt x="4763" y="16669"/>
                  </a:lnTo>
                  <a:lnTo>
                    <a:pt x="0" y="30956"/>
                  </a:lnTo>
                  <a:lnTo>
                    <a:pt x="7144" y="45244"/>
                  </a:lnTo>
                  <a:lnTo>
                    <a:pt x="23813" y="61913"/>
                  </a:lnTo>
                  <a:lnTo>
                    <a:pt x="66675" y="80963"/>
                  </a:lnTo>
                  <a:lnTo>
                    <a:pt x="114300" y="104775"/>
                  </a:lnTo>
                  <a:lnTo>
                    <a:pt x="152400" y="130969"/>
                  </a:lnTo>
                  <a:lnTo>
                    <a:pt x="183356" y="152400"/>
                  </a:lnTo>
                  <a:lnTo>
                    <a:pt x="211931" y="183356"/>
                  </a:lnTo>
                  <a:lnTo>
                    <a:pt x="226219" y="209550"/>
                  </a:lnTo>
                  <a:lnTo>
                    <a:pt x="233363" y="238125"/>
                  </a:lnTo>
                  <a:cubicBezTo>
                    <a:pt x="234157" y="265113"/>
                    <a:pt x="234950" y="292100"/>
                    <a:pt x="235744" y="31908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045A7C1B-A5DC-4B64-AD70-8B339907D484}"/>
                </a:ext>
              </a:extLst>
            </p:cNvPr>
            <p:cNvSpPr/>
            <p:nvPr/>
          </p:nvSpPr>
          <p:spPr>
            <a:xfrm>
              <a:off x="5599113" y="1639888"/>
              <a:ext cx="885825" cy="693737"/>
            </a:xfrm>
            <a:custGeom>
              <a:avLst/>
              <a:gdLst>
                <a:gd name="connsiteX0" fmla="*/ 345281 w 885825"/>
                <a:gd name="connsiteY0" fmla="*/ 307182 h 692944"/>
                <a:gd name="connsiteX1" fmla="*/ 261937 w 885825"/>
                <a:gd name="connsiteY1" fmla="*/ 238125 h 692944"/>
                <a:gd name="connsiteX2" fmla="*/ 169069 w 885825"/>
                <a:gd name="connsiteY2" fmla="*/ 166688 h 692944"/>
                <a:gd name="connsiteX3" fmla="*/ 69056 w 885825"/>
                <a:gd name="connsiteY3" fmla="*/ 88107 h 692944"/>
                <a:gd name="connsiteX4" fmla="*/ 28575 w 885825"/>
                <a:gd name="connsiteY4" fmla="*/ 57150 h 692944"/>
                <a:gd name="connsiteX5" fmla="*/ 16669 w 885825"/>
                <a:gd name="connsiteY5" fmla="*/ 45244 h 692944"/>
                <a:gd name="connsiteX6" fmla="*/ 7144 w 885825"/>
                <a:gd name="connsiteY6" fmla="*/ 35719 h 692944"/>
                <a:gd name="connsiteX7" fmla="*/ 0 w 885825"/>
                <a:gd name="connsiteY7" fmla="*/ 21432 h 692944"/>
                <a:gd name="connsiteX8" fmla="*/ 2381 w 885825"/>
                <a:gd name="connsiteY8" fmla="*/ 11907 h 692944"/>
                <a:gd name="connsiteX9" fmla="*/ 11906 w 885825"/>
                <a:gd name="connsiteY9" fmla="*/ 0 h 692944"/>
                <a:gd name="connsiteX10" fmla="*/ 30956 w 885825"/>
                <a:gd name="connsiteY10" fmla="*/ 0 h 692944"/>
                <a:gd name="connsiteX11" fmla="*/ 80962 w 885825"/>
                <a:gd name="connsiteY11" fmla="*/ 11907 h 692944"/>
                <a:gd name="connsiteX12" fmla="*/ 242887 w 885825"/>
                <a:gd name="connsiteY12" fmla="*/ 61913 h 692944"/>
                <a:gd name="connsiteX13" fmla="*/ 388144 w 885825"/>
                <a:gd name="connsiteY13" fmla="*/ 109538 h 692944"/>
                <a:gd name="connsiteX14" fmla="*/ 559594 w 885825"/>
                <a:gd name="connsiteY14" fmla="*/ 164307 h 692944"/>
                <a:gd name="connsiteX15" fmla="*/ 621506 w 885825"/>
                <a:gd name="connsiteY15" fmla="*/ 183357 h 692944"/>
                <a:gd name="connsiteX16" fmla="*/ 640556 w 885825"/>
                <a:gd name="connsiteY16" fmla="*/ 195263 h 692944"/>
                <a:gd name="connsiteX17" fmla="*/ 688181 w 885825"/>
                <a:gd name="connsiteY17" fmla="*/ 233363 h 692944"/>
                <a:gd name="connsiteX18" fmla="*/ 733425 w 885825"/>
                <a:gd name="connsiteY18" fmla="*/ 280988 h 692944"/>
                <a:gd name="connsiteX19" fmla="*/ 766762 w 885825"/>
                <a:gd name="connsiteY19" fmla="*/ 319088 h 692944"/>
                <a:gd name="connsiteX20" fmla="*/ 800100 w 885825"/>
                <a:gd name="connsiteY20" fmla="*/ 369094 h 692944"/>
                <a:gd name="connsiteX21" fmla="*/ 826294 w 885825"/>
                <a:gd name="connsiteY21" fmla="*/ 419100 h 692944"/>
                <a:gd name="connsiteX22" fmla="*/ 847725 w 885825"/>
                <a:gd name="connsiteY22" fmla="*/ 464344 h 692944"/>
                <a:gd name="connsiteX23" fmla="*/ 869156 w 885825"/>
                <a:gd name="connsiteY23" fmla="*/ 526257 h 692944"/>
                <a:gd name="connsiteX24" fmla="*/ 883444 w 885825"/>
                <a:gd name="connsiteY24" fmla="*/ 571500 h 692944"/>
                <a:gd name="connsiteX25" fmla="*/ 885825 w 885825"/>
                <a:gd name="connsiteY25" fmla="*/ 597694 h 692944"/>
                <a:gd name="connsiteX26" fmla="*/ 871537 w 885825"/>
                <a:gd name="connsiteY26" fmla="*/ 635794 h 692944"/>
                <a:gd name="connsiteX27" fmla="*/ 850106 w 885825"/>
                <a:gd name="connsiteY27" fmla="*/ 669132 h 692944"/>
                <a:gd name="connsiteX28" fmla="*/ 821531 w 885825"/>
                <a:gd name="connsiteY28" fmla="*/ 688182 h 692944"/>
                <a:gd name="connsiteX29" fmla="*/ 795337 w 885825"/>
                <a:gd name="connsiteY29" fmla="*/ 692944 h 692944"/>
                <a:gd name="connsiteX30" fmla="*/ 778669 w 885825"/>
                <a:gd name="connsiteY30" fmla="*/ 692944 h 692944"/>
                <a:gd name="connsiteX31" fmla="*/ 745331 w 885825"/>
                <a:gd name="connsiteY31" fmla="*/ 666750 h 692944"/>
                <a:gd name="connsiteX32" fmla="*/ 661987 w 885825"/>
                <a:gd name="connsiteY32" fmla="*/ 588169 h 692944"/>
                <a:gd name="connsiteX33" fmla="*/ 550069 w 885825"/>
                <a:gd name="connsiteY33" fmla="*/ 485775 h 692944"/>
                <a:gd name="connsiteX34" fmla="*/ 454819 w 885825"/>
                <a:gd name="connsiteY34" fmla="*/ 400050 h 692944"/>
                <a:gd name="connsiteX35" fmla="*/ 345281 w 885825"/>
                <a:gd name="connsiteY35" fmla="*/ 307182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85825" h="692944">
                  <a:moveTo>
                    <a:pt x="345281" y="307182"/>
                  </a:moveTo>
                  <a:lnTo>
                    <a:pt x="261937" y="238125"/>
                  </a:lnTo>
                  <a:lnTo>
                    <a:pt x="169069" y="166688"/>
                  </a:lnTo>
                  <a:lnTo>
                    <a:pt x="69056" y="88107"/>
                  </a:lnTo>
                  <a:lnTo>
                    <a:pt x="28575" y="57150"/>
                  </a:lnTo>
                  <a:lnTo>
                    <a:pt x="16669" y="45244"/>
                  </a:lnTo>
                  <a:lnTo>
                    <a:pt x="7144" y="35719"/>
                  </a:lnTo>
                  <a:lnTo>
                    <a:pt x="0" y="21432"/>
                  </a:lnTo>
                  <a:lnTo>
                    <a:pt x="2381" y="11907"/>
                  </a:lnTo>
                  <a:lnTo>
                    <a:pt x="11906" y="0"/>
                  </a:lnTo>
                  <a:lnTo>
                    <a:pt x="30956" y="0"/>
                  </a:lnTo>
                  <a:lnTo>
                    <a:pt x="80962" y="11907"/>
                  </a:lnTo>
                  <a:lnTo>
                    <a:pt x="242887" y="61913"/>
                  </a:lnTo>
                  <a:lnTo>
                    <a:pt x="388144" y="109538"/>
                  </a:lnTo>
                  <a:lnTo>
                    <a:pt x="559594" y="164307"/>
                  </a:lnTo>
                  <a:lnTo>
                    <a:pt x="621506" y="183357"/>
                  </a:lnTo>
                  <a:lnTo>
                    <a:pt x="640556" y="195263"/>
                  </a:lnTo>
                  <a:lnTo>
                    <a:pt x="688181" y="233363"/>
                  </a:lnTo>
                  <a:lnTo>
                    <a:pt x="733425" y="280988"/>
                  </a:lnTo>
                  <a:lnTo>
                    <a:pt x="766762" y="319088"/>
                  </a:lnTo>
                  <a:lnTo>
                    <a:pt x="800100" y="369094"/>
                  </a:lnTo>
                  <a:lnTo>
                    <a:pt x="826294" y="419100"/>
                  </a:lnTo>
                  <a:lnTo>
                    <a:pt x="847725" y="464344"/>
                  </a:lnTo>
                  <a:lnTo>
                    <a:pt x="869156" y="526257"/>
                  </a:lnTo>
                  <a:lnTo>
                    <a:pt x="883444" y="571500"/>
                  </a:lnTo>
                  <a:lnTo>
                    <a:pt x="885825" y="597694"/>
                  </a:lnTo>
                  <a:lnTo>
                    <a:pt x="871537" y="635794"/>
                  </a:lnTo>
                  <a:lnTo>
                    <a:pt x="850106" y="669132"/>
                  </a:lnTo>
                  <a:lnTo>
                    <a:pt x="821531" y="688182"/>
                  </a:lnTo>
                  <a:lnTo>
                    <a:pt x="795337" y="692944"/>
                  </a:lnTo>
                  <a:lnTo>
                    <a:pt x="778669" y="692944"/>
                  </a:lnTo>
                  <a:lnTo>
                    <a:pt x="745331" y="666750"/>
                  </a:lnTo>
                  <a:lnTo>
                    <a:pt x="661987" y="588169"/>
                  </a:lnTo>
                  <a:lnTo>
                    <a:pt x="550069" y="485775"/>
                  </a:lnTo>
                  <a:lnTo>
                    <a:pt x="454819" y="400050"/>
                  </a:lnTo>
                  <a:lnTo>
                    <a:pt x="345281" y="3071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3DCA0CDE-3AF3-4982-8177-712A14AC9F83}"/>
                </a:ext>
              </a:extLst>
            </p:cNvPr>
            <p:cNvSpPr/>
            <p:nvPr/>
          </p:nvSpPr>
          <p:spPr>
            <a:xfrm>
              <a:off x="3724275" y="1487488"/>
              <a:ext cx="576263" cy="1463675"/>
            </a:xfrm>
            <a:custGeom>
              <a:avLst/>
              <a:gdLst>
                <a:gd name="connsiteX0" fmla="*/ 261938 w 576263"/>
                <a:gd name="connsiteY0" fmla="*/ 1140619 h 1462088"/>
                <a:gd name="connsiteX1" fmla="*/ 259556 w 576263"/>
                <a:gd name="connsiteY1" fmla="*/ 852488 h 1462088"/>
                <a:gd name="connsiteX2" fmla="*/ 261938 w 576263"/>
                <a:gd name="connsiteY2" fmla="*/ 678657 h 1462088"/>
                <a:gd name="connsiteX3" fmla="*/ 252413 w 576263"/>
                <a:gd name="connsiteY3" fmla="*/ 550069 h 1462088"/>
                <a:gd name="connsiteX4" fmla="*/ 240506 w 576263"/>
                <a:gd name="connsiteY4" fmla="*/ 381000 h 1462088"/>
                <a:gd name="connsiteX5" fmla="*/ 235744 w 576263"/>
                <a:gd name="connsiteY5" fmla="*/ 319088 h 1462088"/>
                <a:gd name="connsiteX6" fmla="*/ 230981 w 576263"/>
                <a:gd name="connsiteY6" fmla="*/ 295275 h 1462088"/>
                <a:gd name="connsiteX7" fmla="*/ 219075 w 576263"/>
                <a:gd name="connsiteY7" fmla="*/ 261938 h 1462088"/>
                <a:gd name="connsiteX8" fmla="*/ 204788 w 576263"/>
                <a:gd name="connsiteY8" fmla="*/ 238125 h 1462088"/>
                <a:gd name="connsiteX9" fmla="*/ 169069 w 576263"/>
                <a:gd name="connsiteY9" fmla="*/ 192882 h 1462088"/>
                <a:gd name="connsiteX10" fmla="*/ 135731 w 576263"/>
                <a:gd name="connsiteY10" fmla="*/ 159544 h 1462088"/>
                <a:gd name="connsiteX11" fmla="*/ 104775 w 576263"/>
                <a:gd name="connsiteY11" fmla="*/ 130969 h 1462088"/>
                <a:gd name="connsiteX12" fmla="*/ 54769 w 576263"/>
                <a:gd name="connsiteY12" fmla="*/ 92869 h 1462088"/>
                <a:gd name="connsiteX13" fmla="*/ 30956 w 576263"/>
                <a:gd name="connsiteY13" fmla="*/ 76200 h 1462088"/>
                <a:gd name="connsiteX14" fmla="*/ 16669 w 576263"/>
                <a:gd name="connsiteY14" fmla="*/ 66675 h 1462088"/>
                <a:gd name="connsiteX15" fmla="*/ 9525 w 576263"/>
                <a:gd name="connsiteY15" fmla="*/ 59532 h 1462088"/>
                <a:gd name="connsiteX16" fmla="*/ 2381 w 576263"/>
                <a:gd name="connsiteY16" fmla="*/ 50007 h 1462088"/>
                <a:gd name="connsiteX17" fmla="*/ 0 w 576263"/>
                <a:gd name="connsiteY17" fmla="*/ 30957 h 1462088"/>
                <a:gd name="connsiteX18" fmla="*/ 2381 w 576263"/>
                <a:gd name="connsiteY18" fmla="*/ 14288 h 1462088"/>
                <a:gd name="connsiteX19" fmla="*/ 11906 w 576263"/>
                <a:gd name="connsiteY19" fmla="*/ 7144 h 1462088"/>
                <a:gd name="connsiteX20" fmla="*/ 38100 w 576263"/>
                <a:gd name="connsiteY20" fmla="*/ 0 h 1462088"/>
                <a:gd name="connsiteX21" fmla="*/ 54769 w 576263"/>
                <a:gd name="connsiteY21" fmla="*/ 0 h 1462088"/>
                <a:gd name="connsiteX22" fmla="*/ 104775 w 576263"/>
                <a:gd name="connsiteY22" fmla="*/ 9525 h 1462088"/>
                <a:gd name="connsiteX23" fmla="*/ 247650 w 576263"/>
                <a:gd name="connsiteY23" fmla="*/ 52388 h 1462088"/>
                <a:gd name="connsiteX24" fmla="*/ 383381 w 576263"/>
                <a:gd name="connsiteY24" fmla="*/ 102394 h 1462088"/>
                <a:gd name="connsiteX25" fmla="*/ 485775 w 576263"/>
                <a:gd name="connsiteY25" fmla="*/ 145257 h 1462088"/>
                <a:gd name="connsiteX26" fmla="*/ 521494 w 576263"/>
                <a:gd name="connsiteY26" fmla="*/ 161925 h 1462088"/>
                <a:gd name="connsiteX27" fmla="*/ 550069 w 576263"/>
                <a:gd name="connsiteY27" fmla="*/ 180975 h 1462088"/>
                <a:gd name="connsiteX28" fmla="*/ 564356 w 576263"/>
                <a:gd name="connsiteY28" fmla="*/ 200025 h 1462088"/>
                <a:gd name="connsiteX29" fmla="*/ 571500 w 576263"/>
                <a:gd name="connsiteY29" fmla="*/ 209550 h 1462088"/>
                <a:gd name="connsiteX30" fmla="*/ 576263 w 576263"/>
                <a:gd name="connsiteY30" fmla="*/ 228600 h 1462088"/>
                <a:gd name="connsiteX31" fmla="*/ 576263 w 576263"/>
                <a:gd name="connsiteY31" fmla="*/ 247650 h 1462088"/>
                <a:gd name="connsiteX32" fmla="*/ 564356 w 576263"/>
                <a:gd name="connsiteY32" fmla="*/ 269082 h 1462088"/>
                <a:gd name="connsiteX33" fmla="*/ 547688 w 576263"/>
                <a:gd name="connsiteY33" fmla="*/ 290513 h 1462088"/>
                <a:gd name="connsiteX34" fmla="*/ 531019 w 576263"/>
                <a:gd name="connsiteY34" fmla="*/ 314325 h 1462088"/>
                <a:gd name="connsiteX35" fmla="*/ 519113 w 576263"/>
                <a:gd name="connsiteY35" fmla="*/ 338138 h 1462088"/>
                <a:gd name="connsiteX36" fmla="*/ 509588 w 576263"/>
                <a:gd name="connsiteY36" fmla="*/ 366713 h 1462088"/>
                <a:gd name="connsiteX37" fmla="*/ 502444 w 576263"/>
                <a:gd name="connsiteY37" fmla="*/ 438150 h 1462088"/>
                <a:gd name="connsiteX38" fmla="*/ 483394 w 576263"/>
                <a:gd name="connsiteY38" fmla="*/ 640557 h 1462088"/>
                <a:gd name="connsiteX39" fmla="*/ 485775 w 576263"/>
                <a:gd name="connsiteY39" fmla="*/ 1428750 h 1462088"/>
                <a:gd name="connsiteX40" fmla="*/ 257175 w 576263"/>
                <a:gd name="connsiteY40" fmla="*/ 1462088 h 1462088"/>
                <a:gd name="connsiteX41" fmla="*/ 261938 w 576263"/>
                <a:gd name="connsiteY41" fmla="*/ 1140619 h 1462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3" h="1462088">
                  <a:moveTo>
                    <a:pt x="261938" y="1140619"/>
                  </a:moveTo>
                  <a:lnTo>
                    <a:pt x="259556" y="852488"/>
                  </a:lnTo>
                  <a:lnTo>
                    <a:pt x="261938" y="678657"/>
                  </a:lnTo>
                  <a:lnTo>
                    <a:pt x="252413" y="550069"/>
                  </a:lnTo>
                  <a:lnTo>
                    <a:pt x="240506" y="381000"/>
                  </a:lnTo>
                  <a:lnTo>
                    <a:pt x="235744" y="319088"/>
                  </a:lnTo>
                  <a:lnTo>
                    <a:pt x="230981" y="295275"/>
                  </a:lnTo>
                  <a:lnTo>
                    <a:pt x="219075" y="261938"/>
                  </a:lnTo>
                  <a:lnTo>
                    <a:pt x="204788" y="238125"/>
                  </a:lnTo>
                  <a:lnTo>
                    <a:pt x="169069" y="192882"/>
                  </a:lnTo>
                  <a:lnTo>
                    <a:pt x="135731" y="159544"/>
                  </a:lnTo>
                  <a:lnTo>
                    <a:pt x="104775" y="130969"/>
                  </a:lnTo>
                  <a:lnTo>
                    <a:pt x="54769" y="92869"/>
                  </a:lnTo>
                  <a:lnTo>
                    <a:pt x="30956" y="76200"/>
                  </a:lnTo>
                  <a:lnTo>
                    <a:pt x="16669" y="66675"/>
                  </a:lnTo>
                  <a:lnTo>
                    <a:pt x="9525" y="59532"/>
                  </a:lnTo>
                  <a:lnTo>
                    <a:pt x="2381" y="50007"/>
                  </a:lnTo>
                  <a:lnTo>
                    <a:pt x="0" y="30957"/>
                  </a:lnTo>
                  <a:lnTo>
                    <a:pt x="2381" y="14288"/>
                  </a:lnTo>
                  <a:lnTo>
                    <a:pt x="11906" y="7144"/>
                  </a:lnTo>
                  <a:lnTo>
                    <a:pt x="38100" y="0"/>
                  </a:lnTo>
                  <a:lnTo>
                    <a:pt x="54769" y="0"/>
                  </a:lnTo>
                  <a:lnTo>
                    <a:pt x="104775" y="9525"/>
                  </a:lnTo>
                  <a:lnTo>
                    <a:pt x="247650" y="52388"/>
                  </a:lnTo>
                  <a:lnTo>
                    <a:pt x="383381" y="102394"/>
                  </a:lnTo>
                  <a:lnTo>
                    <a:pt x="485775" y="145257"/>
                  </a:lnTo>
                  <a:lnTo>
                    <a:pt x="521494" y="161925"/>
                  </a:lnTo>
                  <a:lnTo>
                    <a:pt x="550069" y="180975"/>
                  </a:lnTo>
                  <a:lnTo>
                    <a:pt x="564356" y="200025"/>
                  </a:lnTo>
                  <a:lnTo>
                    <a:pt x="571500" y="209550"/>
                  </a:lnTo>
                  <a:lnTo>
                    <a:pt x="576263" y="228600"/>
                  </a:lnTo>
                  <a:lnTo>
                    <a:pt x="576263" y="247650"/>
                  </a:lnTo>
                  <a:lnTo>
                    <a:pt x="564356" y="269082"/>
                  </a:lnTo>
                  <a:lnTo>
                    <a:pt x="547688" y="290513"/>
                  </a:lnTo>
                  <a:lnTo>
                    <a:pt x="531019" y="314325"/>
                  </a:lnTo>
                  <a:lnTo>
                    <a:pt x="519113" y="338138"/>
                  </a:lnTo>
                  <a:lnTo>
                    <a:pt x="509588" y="366713"/>
                  </a:lnTo>
                  <a:lnTo>
                    <a:pt x="502444" y="438150"/>
                  </a:lnTo>
                  <a:lnTo>
                    <a:pt x="483394" y="640557"/>
                  </a:lnTo>
                  <a:cubicBezTo>
                    <a:pt x="484188" y="903288"/>
                    <a:pt x="484981" y="1166019"/>
                    <a:pt x="485775" y="1428750"/>
                  </a:cubicBezTo>
                  <a:lnTo>
                    <a:pt x="257175" y="1462088"/>
                  </a:lnTo>
                  <a:cubicBezTo>
                    <a:pt x="258763" y="1354932"/>
                    <a:pt x="260350" y="1247775"/>
                    <a:pt x="261938" y="114061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BED036B5-149C-42AC-8960-5490F205F741}"/>
                </a:ext>
              </a:extLst>
            </p:cNvPr>
            <p:cNvSpPr/>
            <p:nvPr/>
          </p:nvSpPr>
          <p:spPr>
            <a:xfrm>
              <a:off x="2505075" y="2468563"/>
              <a:ext cx="4557713" cy="827087"/>
            </a:xfrm>
            <a:custGeom>
              <a:avLst/>
              <a:gdLst>
                <a:gd name="connsiteX0" fmla="*/ 2132381 w 4557370"/>
                <a:gd name="connsiteY0" fmla="*/ 453542 h 826618"/>
                <a:gd name="connsiteX1" fmla="*/ 1847088 w 4557370"/>
                <a:gd name="connsiteY1" fmla="*/ 497434 h 826618"/>
                <a:gd name="connsiteX2" fmla="*/ 1605686 w 4557370"/>
                <a:gd name="connsiteY2" fmla="*/ 541325 h 826618"/>
                <a:gd name="connsiteX3" fmla="*/ 1400861 w 4557370"/>
                <a:gd name="connsiteY3" fmla="*/ 574243 h 826618"/>
                <a:gd name="connsiteX4" fmla="*/ 1214323 w 4557370"/>
                <a:gd name="connsiteY4" fmla="*/ 610819 h 826618"/>
                <a:gd name="connsiteX5" fmla="*/ 1078992 w 4557370"/>
                <a:gd name="connsiteY5" fmla="*/ 636422 h 826618"/>
                <a:gd name="connsiteX6" fmla="*/ 983894 w 4557370"/>
                <a:gd name="connsiteY6" fmla="*/ 658368 h 826618"/>
                <a:gd name="connsiteX7" fmla="*/ 757123 w 4557370"/>
                <a:gd name="connsiteY7" fmla="*/ 724205 h 826618"/>
                <a:gd name="connsiteX8" fmla="*/ 629107 w 4557370"/>
                <a:gd name="connsiteY8" fmla="*/ 768096 h 826618"/>
                <a:gd name="connsiteX9" fmla="*/ 570586 w 4557370"/>
                <a:gd name="connsiteY9" fmla="*/ 793699 h 826618"/>
                <a:gd name="connsiteX10" fmla="*/ 504749 w 4557370"/>
                <a:gd name="connsiteY10" fmla="*/ 819302 h 826618"/>
                <a:gd name="connsiteX11" fmla="*/ 475488 w 4557370"/>
                <a:gd name="connsiteY11" fmla="*/ 826618 h 826618"/>
                <a:gd name="connsiteX12" fmla="*/ 446227 w 4557370"/>
                <a:gd name="connsiteY12" fmla="*/ 822960 h 826618"/>
                <a:gd name="connsiteX13" fmla="*/ 365760 w 4557370"/>
                <a:gd name="connsiteY13" fmla="*/ 793699 h 826618"/>
                <a:gd name="connsiteX14" fmla="*/ 310896 w 4557370"/>
                <a:gd name="connsiteY14" fmla="*/ 764438 h 826618"/>
                <a:gd name="connsiteX15" fmla="*/ 193853 w 4557370"/>
                <a:gd name="connsiteY15" fmla="*/ 676656 h 826618"/>
                <a:gd name="connsiteX16" fmla="*/ 117043 w 4557370"/>
                <a:gd name="connsiteY16" fmla="*/ 603504 h 826618"/>
                <a:gd name="connsiteX17" fmla="*/ 58522 w 4557370"/>
                <a:gd name="connsiteY17" fmla="*/ 544982 h 826618"/>
                <a:gd name="connsiteX18" fmla="*/ 10973 w 4557370"/>
                <a:gd name="connsiteY18" fmla="*/ 493776 h 826618"/>
                <a:gd name="connsiteX19" fmla="*/ 0 w 4557370"/>
                <a:gd name="connsiteY19" fmla="*/ 468173 h 826618"/>
                <a:gd name="connsiteX20" fmla="*/ 0 w 4557370"/>
                <a:gd name="connsiteY20" fmla="*/ 442570 h 826618"/>
                <a:gd name="connsiteX21" fmla="*/ 7315 w 4557370"/>
                <a:gd name="connsiteY21" fmla="*/ 420624 h 826618"/>
                <a:gd name="connsiteX22" fmla="*/ 21946 w 4557370"/>
                <a:gd name="connsiteY22" fmla="*/ 413309 h 826618"/>
                <a:gd name="connsiteX23" fmla="*/ 47549 w 4557370"/>
                <a:gd name="connsiteY23" fmla="*/ 413309 h 826618"/>
                <a:gd name="connsiteX24" fmla="*/ 69494 w 4557370"/>
                <a:gd name="connsiteY24" fmla="*/ 420624 h 826618"/>
                <a:gd name="connsiteX25" fmla="*/ 76810 w 4557370"/>
                <a:gd name="connsiteY25" fmla="*/ 427939 h 826618"/>
                <a:gd name="connsiteX26" fmla="*/ 109728 w 4557370"/>
                <a:gd name="connsiteY26" fmla="*/ 457200 h 826618"/>
                <a:gd name="connsiteX27" fmla="*/ 146304 w 4557370"/>
                <a:gd name="connsiteY27" fmla="*/ 482803 h 826618"/>
                <a:gd name="connsiteX28" fmla="*/ 204826 w 4557370"/>
                <a:gd name="connsiteY28" fmla="*/ 508406 h 826618"/>
                <a:gd name="connsiteX29" fmla="*/ 277978 w 4557370"/>
                <a:gd name="connsiteY29" fmla="*/ 526694 h 826618"/>
                <a:gd name="connsiteX30" fmla="*/ 340157 w 4557370"/>
                <a:gd name="connsiteY30" fmla="*/ 534010 h 826618"/>
                <a:gd name="connsiteX31" fmla="*/ 442570 w 4557370"/>
                <a:gd name="connsiteY31" fmla="*/ 537667 h 826618"/>
                <a:gd name="connsiteX32" fmla="*/ 490118 w 4557370"/>
                <a:gd name="connsiteY32" fmla="*/ 537667 h 826618"/>
                <a:gd name="connsiteX33" fmla="*/ 680314 w 4557370"/>
                <a:gd name="connsiteY33" fmla="*/ 508406 h 826618"/>
                <a:gd name="connsiteX34" fmla="*/ 1122883 w 4557370"/>
                <a:gd name="connsiteY34" fmla="*/ 435254 h 826618"/>
                <a:gd name="connsiteX35" fmla="*/ 1492301 w 4557370"/>
                <a:gd name="connsiteY35" fmla="*/ 376733 h 826618"/>
                <a:gd name="connsiteX36" fmla="*/ 1689811 w 4557370"/>
                <a:gd name="connsiteY36" fmla="*/ 336499 h 826618"/>
                <a:gd name="connsiteX37" fmla="*/ 2044598 w 4557370"/>
                <a:gd name="connsiteY37" fmla="*/ 281635 h 826618"/>
                <a:gd name="connsiteX38" fmla="*/ 2406701 w 4557370"/>
                <a:gd name="connsiteY38" fmla="*/ 230429 h 826618"/>
                <a:gd name="connsiteX39" fmla="*/ 2673706 w 4557370"/>
                <a:gd name="connsiteY39" fmla="*/ 193853 h 826618"/>
                <a:gd name="connsiteX40" fmla="*/ 2845613 w 4557370"/>
                <a:gd name="connsiteY40" fmla="*/ 157277 h 826618"/>
                <a:gd name="connsiteX41" fmla="*/ 3119933 w 4557370"/>
                <a:gd name="connsiteY41" fmla="*/ 135331 h 826618"/>
                <a:gd name="connsiteX42" fmla="*/ 3430829 w 4557370"/>
                <a:gd name="connsiteY42" fmla="*/ 113386 h 826618"/>
                <a:gd name="connsiteX43" fmla="*/ 3723437 w 4557370"/>
                <a:gd name="connsiteY43" fmla="*/ 91440 h 826618"/>
                <a:gd name="connsiteX44" fmla="*/ 3778301 w 4557370"/>
                <a:gd name="connsiteY44" fmla="*/ 87782 h 826618"/>
                <a:gd name="connsiteX45" fmla="*/ 3855110 w 4557370"/>
                <a:gd name="connsiteY45" fmla="*/ 69494 h 826618"/>
                <a:gd name="connsiteX46" fmla="*/ 3931920 w 4557370"/>
                <a:gd name="connsiteY46" fmla="*/ 40234 h 826618"/>
                <a:gd name="connsiteX47" fmla="*/ 4012387 w 4557370"/>
                <a:gd name="connsiteY47" fmla="*/ 3658 h 826618"/>
                <a:gd name="connsiteX48" fmla="*/ 4030675 w 4557370"/>
                <a:gd name="connsiteY48" fmla="*/ 0 h 826618"/>
                <a:gd name="connsiteX49" fmla="*/ 4078224 w 4557370"/>
                <a:gd name="connsiteY49" fmla="*/ 7315 h 826618"/>
                <a:gd name="connsiteX50" fmla="*/ 4239158 w 4557370"/>
                <a:gd name="connsiteY50" fmla="*/ 54864 h 826618"/>
                <a:gd name="connsiteX51" fmla="*/ 4319626 w 4557370"/>
                <a:gd name="connsiteY51" fmla="*/ 87782 h 826618"/>
                <a:gd name="connsiteX52" fmla="*/ 4414723 w 4557370"/>
                <a:gd name="connsiteY52" fmla="*/ 135331 h 826618"/>
                <a:gd name="connsiteX53" fmla="*/ 4465930 w 4557370"/>
                <a:gd name="connsiteY53" fmla="*/ 164592 h 826618"/>
                <a:gd name="connsiteX54" fmla="*/ 4513478 w 4557370"/>
                <a:gd name="connsiteY54" fmla="*/ 193853 h 826618"/>
                <a:gd name="connsiteX55" fmla="*/ 4528109 w 4557370"/>
                <a:gd name="connsiteY55" fmla="*/ 208483 h 826618"/>
                <a:gd name="connsiteX56" fmla="*/ 4542739 w 4557370"/>
                <a:gd name="connsiteY56" fmla="*/ 234086 h 826618"/>
                <a:gd name="connsiteX57" fmla="*/ 4557370 w 4557370"/>
                <a:gd name="connsiteY57" fmla="*/ 274320 h 826618"/>
                <a:gd name="connsiteX58" fmla="*/ 4557370 w 4557370"/>
                <a:gd name="connsiteY58" fmla="*/ 288950 h 826618"/>
                <a:gd name="connsiteX59" fmla="*/ 4550054 w 4557370"/>
                <a:gd name="connsiteY59" fmla="*/ 314554 h 826618"/>
                <a:gd name="connsiteX60" fmla="*/ 4535424 w 4557370"/>
                <a:gd name="connsiteY60" fmla="*/ 329184 h 826618"/>
                <a:gd name="connsiteX61" fmla="*/ 4502506 w 4557370"/>
                <a:gd name="connsiteY61" fmla="*/ 343814 h 826618"/>
                <a:gd name="connsiteX62" fmla="*/ 4462272 w 4557370"/>
                <a:gd name="connsiteY62" fmla="*/ 351130 h 826618"/>
                <a:gd name="connsiteX63" fmla="*/ 4411066 w 4557370"/>
                <a:gd name="connsiteY63" fmla="*/ 354787 h 826618"/>
                <a:gd name="connsiteX64" fmla="*/ 4370832 w 4557370"/>
                <a:gd name="connsiteY64" fmla="*/ 347472 h 826618"/>
                <a:gd name="connsiteX65" fmla="*/ 4308653 w 4557370"/>
                <a:gd name="connsiteY65" fmla="*/ 336499 h 826618"/>
                <a:gd name="connsiteX66" fmla="*/ 4224528 w 4557370"/>
                <a:gd name="connsiteY66" fmla="*/ 325526 h 826618"/>
                <a:gd name="connsiteX67" fmla="*/ 4147718 w 4557370"/>
                <a:gd name="connsiteY67" fmla="*/ 318211 h 826618"/>
                <a:gd name="connsiteX68" fmla="*/ 3979469 w 4557370"/>
                <a:gd name="connsiteY68" fmla="*/ 310896 h 826618"/>
                <a:gd name="connsiteX69" fmla="*/ 3807562 w 4557370"/>
                <a:gd name="connsiteY69" fmla="*/ 310896 h 826618"/>
                <a:gd name="connsiteX70" fmla="*/ 3551530 w 4557370"/>
                <a:gd name="connsiteY70" fmla="*/ 318211 h 826618"/>
                <a:gd name="connsiteX71" fmla="*/ 3295498 w 4557370"/>
                <a:gd name="connsiteY71" fmla="*/ 329184 h 826618"/>
                <a:gd name="connsiteX72" fmla="*/ 2958998 w 4557370"/>
                <a:gd name="connsiteY72" fmla="*/ 351130 h 826618"/>
                <a:gd name="connsiteX73" fmla="*/ 2556662 w 4557370"/>
                <a:gd name="connsiteY73" fmla="*/ 391363 h 826618"/>
                <a:gd name="connsiteX74" fmla="*/ 2275027 w 4557370"/>
                <a:gd name="connsiteY74" fmla="*/ 431597 h 826618"/>
                <a:gd name="connsiteX75" fmla="*/ 2132381 w 4557370"/>
                <a:gd name="connsiteY75" fmla="*/ 453542 h 826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4557370" h="826618">
                  <a:moveTo>
                    <a:pt x="2132381" y="453542"/>
                  </a:moveTo>
                  <a:lnTo>
                    <a:pt x="1847088" y="497434"/>
                  </a:lnTo>
                  <a:lnTo>
                    <a:pt x="1605686" y="541325"/>
                  </a:lnTo>
                  <a:lnTo>
                    <a:pt x="1400861" y="574243"/>
                  </a:lnTo>
                  <a:lnTo>
                    <a:pt x="1214323" y="610819"/>
                  </a:lnTo>
                  <a:lnTo>
                    <a:pt x="1078992" y="636422"/>
                  </a:lnTo>
                  <a:lnTo>
                    <a:pt x="983894" y="658368"/>
                  </a:lnTo>
                  <a:lnTo>
                    <a:pt x="757123" y="724205"/>
                  </a:lnTo>
                  <a:lnTo>
                    <a:pt x="629107" y="768096"/>
                  </a:lnTo>
                  <a:lnTo>
                    <a:pt x="570586" y="793699"/>
                  </a:lnTo>
                  <a:lnTo>
                    <a:pt x="504749" y="819302"/>
                  </a:lnTo>
                  <a:lnTo>
                    <a:pt x="475488" y="826618"/>
                  </a:lnTo>
                  <a:lnTo>
                    <a:pt x="446227" y="822960"/>
                  </a:lnTo>
                  <a:lnTo>
                    <a:pt x="365760" y="793699"/>
                  </a:lnTo>
                  <a:lnTo>
                    <a:pt x="310896" y="764438"/>
                  </a:lnTo>
                  <a:lnTo>
                    <a:pt x="193853" y="676656"/>
                  </a:lnTo>
                  <a:lnTo>
                    <a:pt x="117043" y="603504"/>
                  </a:lnTo>
                  <a:lnTo>
                    <a:pt x="58522" y="544982"/>
                  </a:lnTo>
                  <a:lnTo>
                    <a:pt x="10973" y="493776"/>
                  </a:lnTo>
                  <a:lnTo>
                    <a:pt x="0" y="468173"/>
                  </a:lnTo>
                  <a:lnTo>
                    <a:pt x="0" y="442570"/>
                  </a:lnTo>
                  <a:lnTo>
                    <a:pt x="7315" y="420624"/>
                  </a:lnTo>
                  <a:lnTo>
                    <a:pt x="21946" y="413309"/>
                  </a:lnTo>
                  <a:lnTo>
                    <a:pt x="47549" y="413309"/>
                  </a:lnTo>
                  <a:lnTo>
                    <a:pt x="69494" y="420624"/>
                  </a:lnTo>
                  <a:lnTo>
                    <a:pt x="76810" y="427939"/>
                  </a:lnTo>
                  <a:lnTo>
                    <a:pt x="109728" y="457200"/>
                  </a:lnTo>
                  <a:lnTo>
                    <a:pt x="146304" y="482803"/>
                  </a:lnTo>
                  <a:lnTo>
                    <a:pt x="204826" y="508406"/>
                  </a:lnTo>
                  <a:lnTo>
                    <a:pt x="277978" y="526694"/>
                  </a:lnTo>
                  <a:lnTo>
                    <a:pt x="340157" y="534010"/>
                  </a:lnTo>
                  <a:lnTo>
                    <a:pt x="442570" y="537667"/>
                  </a:lnTo>
                  <a:lnTo>
                    <a:pt x="490118" y="537667"/>
                  </a:lnTo>
                  <a:lnTo>
                    <a:pt x="680314" y="508406"/>
                  </a:lnTo>
                  <a:lnTo>
                    <a:pt x="1122883" y="435254"/>
                  </a:lnTo>
                  <a:lnTo>
                    <a:pt x="1492301" y="376733"/>
                  </a:lnTo>
                  <a:lnTo>
                    <a:pt x="1689811" y="336499"/>
                  </a:lnTo>
                  <a:lnTo>
                    <a:pt x="2044598" y="281635"/>
                  </a:lnTo>
                  <a:lnTo>
                    <a:pt x="2406701" y="230429"/>
                  </a:lnTo>
                  <a:lnTo>
                    <a:pt x="2673706" y="193853"/>
                  </a:lnTo>
                  <a:lnTo>
                    <a:pt x="2845613" y="157277"/>
                  </a:lnTo>
                  <a:lnTo>
                    <a:pt x="3119933" y="135331"/>
                  </a:lnTo>
                  <a:lnTo>
                    <a:pt x="3430829" y="113386"/>
                  </a:lnTo>
                  <a:lnTo>
                    <a:pt x="3723437" y="91440"/>
                  </a:lnTo>
                  <a:lnTo>
                    <a:pt x="3778301" y="87782"/>
                  </a:lnTo>
                  <a:lnTo>
                    <a:pt x="3855110" y="69494"/>
                  </a:lnTo>
                  <a:lnTo>
                    <a:pt x="3931920" y="40234"/>
                  </a:lnTo>
                  <a:lnTo>
                    <a:pt x="4012387" y="3658"/>
                  </a:lnTo>
                  <a:lnTo>
                    <a:pt x="4030675" y="0"/>
                  </a:lnTo>
                  <a:lnTo>
                    <a:pt x="4078224" y="7315"/>
                  </a:lnTo>
                  <a:lnTo>
                    <a:pt x="4239158" y="54864"/>
                  </a:lnTo>
                  <a:lnTo>
                    <a:pt x="4319626" y="87782"/>
                  </a:lnTo>
                  <a:lnTo>
                    <a:pt x="4414723" y="135331"/>
                  </a:lnTo>
                  <a:lnTo>
                    <a:pt x="4465930" y="164592"/>
                  </a:lnTo>
                  <a:lnTo>
                    <a:pt x="4513478" y="193853"/>
                  </a:lnTo>
                  <a:lnTo>
                    <a:pt x="4528109" y="208483"/>
                  </a:lnTo>
                  <a:lnTo>
                    <a:pt x="4542739" y="234086"/>
                  </a:lnTo>
                  <a:lnTo>
                    <a:pt x="4557370" y="274320"/>
                  </a:lnTo>
                  <a:lnTo>
                    <a:pt x="4557370" y="288950"/>
                  </a:lnTo>
                  <a:lnTo>
                    <a:pt x="4550054" y="314554"/>
                  </a:lnTo>
                  <a:lnTo>
                    <a:pt x="4535424" y="329184"/>
                  </a:lnTo>
                  <a:lnTo>
                    <a:pt x="4502506" y="343814"/>
                  </a:lnTo>
                  <a:lnTo>
                    <a:pt x="4462272" y="351130"/>
                  </a:lnTo>
                  <a:lnTo>
                    <a:pt x="4411066" y="354787"/>
                  </a:lnTo>
                  <a:lnTo>
                    <a:pt x="4370832" y="347472"/>
                  </a:lnTo>
                  <a:lnTo>
                    <a:pt x="4308653" y="336499"/>
                  </a:lnTo>
                  <a:lnTo>
                    <a:pt x="4224528" y="325526"/>
                  </a:lnTo>
                  <a:lnTo>
                    <a:pt x="4147718" y="318211"/>
                  </a:lnTo>
                  <a:lnTo>
                    <a:pt x="3979469" y="310896"/>
                  </a:lnTo>
                  <a:lnTo>
                    <a:pt x="3807562" y="310896"/>
                  </a:lnTo>
                  <a:lnTo>
                    <a:pt x="3551530" y="318211"/>
                  </a:lnTo>
                  <a:lnTo>
                    <a:pt x="3295498" y="329184"/>
                  </a:lnTo>
                  <a:lnTo>
                    <a:pt x="2958998" y="351130"/>
                  </a:lnTo>
                  <a:lnTo>
                    <a:pt x="2556662" y="391363"/>
                  </a:lnTo>
                  <a:lnTo>
                    <a:pt x="2275027" y="431597"/>
                  </a:lnTo>
                  <a:lnTo>
                    <a:pt x="2132381" y="45354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9E08E1A6-D031-450D-9730-6AAFB137BACE}"/>
                </a:ext>
              </a:extLst>
            </p:cNvPr>
            <p:cNvSpPr/>
            <p:nvPr/>
          </p:nvSpPr>
          <p:spPr>
            <a:xfrm>
              <a:off x="2676525" y="3519488"/>
              <a:ext cx="2560638" cy="577850"/>
            </a:xfrm>
            <a:custGeom>
              <a:avLst/>
              <a:gdLst>
                <a:gd name="connsiteX0" fmla="*/ 885825 w 2559844"/>
                <a:gd name="connsiteY0" fmla="*/ 273843 h 578643"/>
                <a:gd name="connsiteX1" fmla="*/ 1107281 w 2559844"/>
                <a:gd name="connsiteY1" fmla="*/ 238125 h 578643"/>
                <a:gd name="connsiteX2" fmla="*/ 1214438 w 2559844"/>
                <a:gd name="connsiteY2" fmla="*/ 221456 h 578643"/>
                <a:gd name="connsiteX3" fmla="*/ 1514475 w 2559844"/>
                <a:gd name="connsiteY3" fmla="*/ 169068 h 578643"/>
                <a:gd name="connsiteX4" fmla="*/ 1693069 w 2559844"/>
                <a:gd name="connsiteY4" fmla="*/ 128587 h 578643"/>
                <a:gd name="connsiteX5" fmla="*/ 1878806 w 2559844"/>
                <a:gd name="connsiteY5" fmla="*/ 80962 h 578643"/>
                <a:gd name="connsiteX6" fmla="*/ 2005013 w 2559844"/>
                <a:gd name="connsiteY6" fmla="*/ 40481 h 578643"/>
                <a:gd name="connsiteX7" fmla="*/ 2114550 w 2559844"/>
                <a:gd name="connsiteY7" fmla="*/ 0 h 578643"/>
                <a:gd name="connsiteX8" fmla="*/ 2157413 w 2559844"/>
                <a:gd name="connsiteY8" fmla="*/ 4762 h 578643"/>
                <a:gd name="connsiteX9" fmla="*/ 2281238 w 2559844"/>
                <a:gd name="connsiteY9" fmla="*/ 28575 h 578643"/>
                <a:gd name="connsiteX10" fmla="*/ 2416969 w 2559844"/>
                <a:gd name="connsiteY10" fmla="*/ 64293 h 578643"/>
                <a:gd name="connsiteX11" fmla="*/ 2493169 w 2559844"/>
                <a:gd name="connsiteY11" fmla="*/ 92868 h 578643"/>
                <a:gd name="connsiteX12" fmla="*/ 2531269 w 2559844"/>
                <a:gd name="connsiteY12" fmla="*/ 114300 h 578643"/>
                <a:gd name="connsiteX13" fmla="*/ 2543175 w 2559844"/>
                <a:gd name="connsiteY13" fmla="*/ 123825 h 578643"/>
                <a:gd name="connsiteX14" fmla="*/ 2552700 w 2559844"/>
                <a:gd name="connsiteY14" fmla="*/ 135731 h 578643"/>
                <a:gd name="connsiteX15" fmla="*/ 2559844 w 2559844"/>
                <a:gd name="connsiteY15" fmla="*/ 152400 h 578643"/>
                <a:gd name="connsiteX16" fmla="*/ 2552700 w 2559844"/>
                <a:gd name="connsiteY16" fmla="*/ 171450 h 578643"/>
                <a:gd name="connsiteX17" fmla="*/ 2540794 w 2559844"/>
                <a:gd name="connsiteY17" fmla="*/ 192881 h 578643"/>
                <a:gd name="connsiteX18" fmla="*/ 2521744 w 2559844"/>
                <a:gd name="connsiteY18" fmla="*/ 216693 h 578643"/>
                <a:gd name="connsiteX19" fmla="*/ 2495550 w 2559844"/>
                <a:gd name="connsiteY19" fmla="*/ 230981 h 578643"/>
                <a:gd name="connsiteX20" fmla="*/ 2462213 w 2559844"/>
                <a:gd name="connsiteY20" fmla="*/ 240506 h 578643"/>
                <a:gd name="connsiteX21" fmla="*/ 2383631 w 2559844"/>
                <a:gd name="connsiteY21" fmla="*/ 245268 h 578643"/>
                <a:gd name="connsiteX22" fmla="*/ 2238375 w 2559844"/>
                <a:gd name="connsiteY22" fmla="*/ 254793 h 578643"/>
                <a:gd name="connsiteX23" fmla="*/ 2069306 w 2559844"/>
                <a:gd name="connsiteY23" fmla="*/ 266700 h 578643"/>
                <a:gd name="connsiteX24" fmla="*/ 1812131 w 2559844"/>
                <a:gd name="connsiteY24" fmla="*/ 285750 h 578643"/>
                <a:gd name="connsiteX25" fmla="*/ 1485900 w 2559844"/>
                <a:gd name="connsiteY25" fmla="*/ 314325 h 578643"/>
                <a:gd name="connsiteX26" fmla="*/ 1197769 w 2559844"/>
                <a:gd name="connsiteY26" fmla="*/ 383381 h 578643"/>
                <a:gd name="connsiteX27" fmla="*/ 976313 w 2559844"/>
                <a:gd name="connsiteY27" fmla="*/ 433387 h 578643"/>
                <a:gd name="connsiteX28" fmla="*/ 759619 w 2559844"/>
                <a:gd name="connsiteY28" fmla="*/ 483393 h 578643"/>
                <a:gd name="connsiteX29" fmla="*/ 547688 w 2559844"/>
                <a:gd name="connsiteY29" fmla="*/ 535781 h 578643"/>
                <a:gd name="connsiteX30" fmla="*/ 390525 w 2559844"/>
                <a:gd name="connsiteY30" fmla="*/ 578643 h 578643"/>
                <a:gd name="connsiteX31" fmla="*/ 369094 w 2559844"/>
                <a:gd name="connsiteY31" fmla="*/ 576262 h 578643"/>
                <a:gd name="connsiteX32" fmla="*/ 326231 w 2559844"/>
                <a:gd name="connsiteY32" fmla="*/ 564356 h 578643"/>
                <a:gd name="connsiteX33" fmla="*/ 276225 w 2559844"/>
                <a:gd name="connsiteY33" fmla="*/ 542925 h 578643"/>
                <a:gd name="connsiteX34" fmla="*/ 233363 w 2559844"/>
                <a:gd name="connsiteY34" fmla="*/ 519112 h 578643"/>
                <a:gd name="connsiteX35" fmla="*/ 202406 w 2559844"/>
                <a:gd name="connsiteY35" fmla="*/ 500062 h 578643"/>
                <a:gd name="connsiteX36" fmla="*/ 142875 w 2559844"/>
                <a:gd name="connsiteY36" fmla="*/ 450056 h 578643"/>
                <a:gd name="connsiteX37" fmla="*/ 107156 w 2559844"/>
                <a:gd name="connsiteY37" fmla="*/ 416718 h 578643"/>
                <a:gd name="connsiteX38" fmla="*/ 64294 w 2559844"/>
                <a:gd name="connsiteY38" fmla="*/ 373856 h 578643"/>
                <a:gd name="connsiteX39" fmla="*/ 19050 w 2559844"/>
                <a:gd name="connsiteY39" fmla="*/ 321468 h 578643"/>
                <a:gd name="connsiteX40" fmla="*/ 4763 w 2559844"/>
                <a:gd name="connsiteY40" fmla="*/ 297656 h 578643"/>
                <a:gd name="connsiteX41" fmla="*/ 0 w 2559844"/>
                <a:gd name="connsiteY41" fmla="*/ 280987 h 578643"/>
                <a:gd name="connsiteX42" fmla="*/ 0 w 2559844"/>
                <a:gd name="connsiteY42" fmla="*/ 264318 h 578643"/>
                <a:gd name="connsiteX43" fmla="*/ 7144 w 2559844"/>
                <a:gd name="connsiteY43" fmla="*/ 252412 h 578643"/>
                <a:gd name="connsiteX44" fmla="*/ 26194 w 2559844"/>
                <a:gd name="connsiteY44" fmla="*/ 252412 h 578643"/>
                <a:gd name="connsiteX45" fmla="*/ 59531 w 2559844"/>
                <a:gd name="connsiteY45" fmla="*/ 269081 h 578643"/>
                <a:gd name="connsiteX46" fmla="*/ 116681 w 2559844"/>
                <a:gd name="connsiteY46" fmla="*/ 297656 h 578643"/>
                <a:gd name="connsiteX47" fmla="*/ 169069 w 2559844"/>
                <a:gd name="connsiteY47" fmla="*/ 319087 h 578643"/>
                <a:gd name="connsiteX48" fmla="*/ 233363 w 2559844"/>
                <a:gd name="connsiteY48" fmla="*/ 340518 h 578643"/>
                <a:gd name="connsiteX49" fmla="*/ 288131 w 2559844"/>
                <a:gd name="connsiteY49" fmla="*/ 352425 h 578643"/>
                <a:gd name="connsiteX50" fmla="*/ 369094 w 2559844"/>
                <a:gd name="connsiteY50" fmla="*/ 357187 h 578643"/>
                <a:gd name="connsiteX51" fmla="*/ 473869 w 2559844"/>
                <a:gd name="connsiteY51" fmla="*/ 340518 h 578643"/>
                <a:gd name="connsiteX52" fmla="*/ 738188 w 2559844"/>
                <a:gd name="connsiteY52" fmla="*/ 297656 h 578643"/>
                <a:gd name="connsiteX53" fmla="*/ 885825 w 2559844"/>
                <a:gd name="connsiteY53" fmla="*/ 273843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559844" h="578643">
                  <a:moveTo>
                    <a:pt x="885825" y="273843"/>
                  </a:moveTo>
                  <a:lnTo>
                    <a:pt x="1107281" y="238125"/>
                  </a:lnTo>
                  <a:lnTo>
                    <a:pt x="1214438" y="221456"/>
                  </a:lnTo>
                  <a:lnTo>
                    <a:pt x="1514475" y="169068"/>
                  </a:lnTo>
                  <a:lnTo>
                    <a:pt x="1693069" y="128587"/>
                  </a:lnTo>
                  <a:lnTo>
                    <a:pt x="1878806" y="80962"/>
                  </a:lnTo>
                  <a:lnTo>
                    <a:pt x="2005013" y="40481"/>
                  </a:lnTo>
                  <a:lnTo>
                    <a:pt x="2114550" y="0"/>
                  </a:lnTo>
                  <a:lnTo>
                    <a:pt x="2157413" y="4762"/>
                  </a:lnTo>
                  <a:lnTo>
                    <a:pt x="2281238" y="28575"/>
                  </a:lnTo>
                  <a:lnTo>
                    <a:pt x="2416969" y="64293"/>
                  </a:lnTo>
                  <a:lnTo>
                    <a:pt x="2493169" y="92868"/>
                  </a:lnTo>
                  <a:lnTo>
                    <a:pt x="2531269" y="114300"/>
                  </a:lnTo>
                  <a:lnTo>
                    <a:pt x="2543175" y="123825"/>
                  </a:lnTo>
                  <a:lnTo>
                    <a:pt x="2552700" y="135731"/>
                  </a:lnTo>
                  <a:lnTo>
                    <a:pt x="2559844" y="152400"/>
                  </a:lnTo>
                  <a:lnTo>
                    <a:pt x="2552700" y="171450"/>
                  </a:lnTo>
                  <a:lnTo>
                    <a:pt x="2540794" y="192881"/>
                  </a:lnTo>
                  <a:lnTo>
                    <a:pt x="2521744" y="216693"/>
                  </a:lnTo>
                  <a:lnTo>
                    <a:pt x="2495550" y="230981"/>
                  </a:lnTo>
                  <a:lnTo>
                    <a:pt x="2462213" y="240506"/>
                  </a:lnTo>
                  <a:lnTo>
                    <a:pt x="2383631" y="245268"/>
                  </a:lnTo>
                  <a:lnTo>
                    <a:pt x="2238375" y="254793"/>
                  </a:lnTo>
                  <a:lnTo>
                    <a:pt x="2069306" y="266700"/>
                  </a:lnTo>
                  <a:lnTo>
                    <a:pt x="1812131" y="285750"/>
                  </a:lnTo>
                  <a:lnTo>
                    <a:pt x="1485900" y="314325"/>
                  </a:lnTo>
                  <a:lnTo>
                    <a:pt x="1197769" y="383381"/>
                  </a:lnTo>
                  <a:lnTo>
                    <a:pt x="976313" y="433387"/>
                  </a:lnTo>
                  <a:lnTo>
                    <a:pt x="759619" y="483393"/>
                  </a:lnTo>
                  <a:lnTo>
                    <a:pt x="547688" y="535781"/>
                  </a:lnTo>
                  <a:lnTo>
                    <a:pt x="390525" y="578643"/>
                  </a:lnTo>
                  <a:lnTo>
                    <a:pt x="369094" y="576262"/>
                  </a:lnTo>
                  <a:lnTo>
                    <a:pt x="326231" y="564356"/>
                  </a:lnTo>
                  <a:lnTo>
                    <a:pt x="276225" y="542925"/>
                  </a:lnTo>
                  <a:lnTo>
                    <a:pt x="233363" y="519112"/>
                  </a:lnTo>
                  <a:lnTo>
                    <a:pt x="202406" y="500062"/>
                  </a:lnTo>
                  <a:lnTo>
                    <a:pt x="142875" y="450056"/>
                  </a:lnTo>
                  <a:lnTo>
                    <a:pt x="107156" y="416718"/>
                  </a:lnTo>
                  <a:lnTo>
                    <a:pt x="64294" y="373856"/>
                  </a:lnTo>
                  <a:lnTo>
                    <a:pt x="19050" y="321468"/>
                  </a:lnTo>
                  <a:lnTo>
                    <a:pt x="4763" y="297656"/>
                  </a:lnTo>
                  <a:lnTo>
                    <a:pt x="0" y="280987"/>
                  </a:lnTo>
                  <a:lnTo>
                    <a:pt x="0" y="264318"/>
                  </a:lnTo>
                  <a:lnTo>
                    <a:pt x="7144" y="252412"/>
                  </a:lnTo>
                  <a:lnTo>
                    <a:pt x="26194" y="252412"/>
                  </a:lnTo>
                  <a:lnTo>
                    <a:pt x="59531" y="269081"/>
                  </a:lnTo>
                  <a:lnTo>
                    <a:pt x="116681" y="297656"/>
                  </a:lnTo>
                  <a:lnTo>
                    <a:pt x="169069" y="319087"/>
                  </a:lnTo>
                  <a:lnTo>
                    <a:pt x="233363" y="340518"/>
                  </a:lnTo>
                  <a:lnTo>
                    <a:pt x="288131" y="352425"/>
                  </a:lnTo>
                  <a:lnTo>
                    <a:pt x="369094" y="357187"/>
                  </a:lnTo>
                  <a:lnTo>
                    <a:pt x="473869" y="340518"/>
                  </a:lnTo>
                  <a:lnTo>
                    <a:pt x="738188" y="297656"/>
                  </a:lnTo>
                  <a:lnTo>
                    <a:pt x="885825" y="2738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32D40B9E-4BEB-4264-9BC4-1B6F33575124}"/>
                </a:ext>
              </a:extLst>
            </p:cNvPr>
            <p:cNvSpPr/>
            <p:nvPr/>
          </p:nvSpPr>
          <p:spPr>
            <a:xfrm>
              <a:off x="2498725" y="3771900"/>
              <a:ext cx="1743075" cy="1516063"/>
            </a:xfrm>
            <a:custGeom>
              <a:avLst/>
              <a:gdLst>
                <a:gd name="connsiteX0" fmla="*/ 1171575 w 1743075"/>
                <a:gd name="connsiteY0" fmla="*/ 426244 h 1516856"/>
                <a:gd name="connsiteX1" fmla="*/ 1083469 w 1743075"/>
                <a:gd name="connsiteY1" fmla="*/ 528638 h 1516856"/>
                <a:gd name="connsiteX2" fmla="*/ 985838 w 1743075"/>
                <a:gd name="connsiteY2" fmla="*/ 638175 h 1516856"/>
                <a:gd name="connsiteX3" fmla="*/ 862013 w 1743075"/>
                <a:gd name="connsiteY3" fmla="*/ 764381 h 1516856"/>
                <a:gd name="connsiteX4" fmla="*/ 754857 w 1743075"/>
                <a:gd name="connsiteY4" fmla="*/ 866775 h 1516856"/>
                <a:gd name="connsiteX5" fmla="*/ 631032 w 1743075"/>
                <a:gd name="connsiteY5" fmla="*/ 981075 h 1516856"/>
                <a:gd name="connsiteX6" fmla="*/ 483394 w 1743075"/>
                <a:gd name="connsiteY6" fmla="*/ 1109663 h 1516856"/>
                <a:gd name="connsiteX7" fmla="*/ 323850 w 1743075"/>
                <a:gd name="connsiteY7" fmla="*/ 1238250 h 1516856"/>
                <a:gd name="connsiteX8" fmla="*/ 123825 w 1743075"/>
                <a:gd name="connsiteY8" fmla="*/ 1388269 h 1516856"/>
                <a:gd name="connsiteX9" fmla="*/ 16669 w 1743075"/>
                <a:gd name="connsiteY9" fmla="*/ 1464469 h 1516856"/>
                <a:gd name="connsiteX10" fmla="*/ 7144 w 1743075"/>
                <a:gd name="connsiteY10" fmla="*/ 1476375 h 1516856"/>
                <a:gd name="connsiteX11" fmla="*/ 2382 w 1743075"/>
                <a:gd name="connsiteY11" fmla="*/ 1488281 h 1516856"/>
                <a:gd name="connsiteX12" fmla="*/ 0 w 1743075"/>
                <a:gd name="connsiteY12" fmla="*/ 1500188 h 1516856"/>
                <a:gd name="connsiteX13" fmla="*/ 2382 w 1743075"/>
                <a:gd name="connsiteY13" fmla="*/ 1507331 h 1516856"/>
                <a:gd name="connsiteX14" fmla="*/ 14288 w 1743075"/>
                <a:gd name="connsiteY14" fmla="*/ 1512094 h 1516856"/>
                <a:gd name="connsiteX15" fmla="*/ 35719 w 1743075"/>
                <a:gd name="connsiteY15" fmla="*/ 1516856 h 1516856"/>
                <a:gd name="connsiteX16" fmla="*/ 92869 w 1743075"/>
                <a:gd name="connsiteY16" fmla="*/ 1502569 h 1516856"/>
                <a:gd name="connsiteX17" fmla="*/ 183357 w 1743075"/>
                <a:gd name="connsiteY17" fmla="*/ 1464469 h 1516856"/>
                <a:gd name="connsiteX18" fmla="*/ 316707 w 1743075"/>
                <a:gd name="connsiteY18" fmla="*/ 1397794 h 1516856"/>
                <a:gd name="connsiteX19" fmla="*/ 466725 w 1743075"/>
                <a:gd name="connsiteY19" fmla="*/ 1309688 h 1516856"/>
                <a:gd name="connsiteX20" fmla="*/ 621507 w 1743075"/>
                <a:gd name="connsiteY20" fmla="*/ 1209675 h 1516856"/>
                <a:gd name="connsiteX21" fmla="*/ 750094 w 1743075"/>
                <a:gd name="connsiteY21" fmla="*/ 1116806 h 1516856"/>
                <a:gd name="connsiteX22" fmla="*/ 895350 w 1743075"/>
                <a:gd name="connsiteY22" fmla="*/ 1009650 h 1516856"/>
                <a:gd name="connsiteX23" fmla="*/ 1021557 w 1743075"/>
                <a:gd name="connsiteY23" fmla="*/ 904875 h 1516856"/>
                <a:gd name="connsiteX24" fmla="*/ 1202532 w 1743075"/>
                <a:gd name="connsiteY24" fmla="*/ 721519 h 1516856"/>
                <a:gd name="connsiteX25" fmla="*/ 1316832 w 1743075"/>
                <a:gd name="connsiteY25" fmla="*/ 595313 h 1516856"/>
                <a:gd name="connsiteX26" fmla="*/ 1512094 w 1743075"/>
                <a:gd name="connsiteY26" fmla="*/ 381000 h 1516856"/>
                <a:gd name="connsiteX27" fmla="*/ 1638300 w 1743075"/>
                <a:gd name="connsiteY27" fmla="*/ 240506 h 1516856"/>
                <a:gd name="connsiteX28" fmla="*/ 1654969 w 1743075"/>
                <a:gd name="connsiteY28" fmla="*/ 235744 h 1516856"/>
                <a:gd name="connsiteX29" fmla="*/ 1681163 w 1743075"/>
                <a:gd name="connsiteY29" fmla="*/ 235744 h 1516856"/>
                <a:gd name="connsiteX30" fmla="*/ 1702594 w 1743075"/>
                <a:gd name="connsiteY30" fmla="*/ 230981 h 1516856"/>
                <a:gd name="connsiteX31" fmla="*/ 1728788 w 1743075"/>
                <a:gd name="connsiteY31" fmla="*/ 223838 h 1516856"/>
                <a:gd name="connsiteX32" fmla="*/ 1740694 w 1743075"/>
                <a:gd name="connsiteY32" fmla="*/ 214313 h 1516856"/>
                <a:gd name="connsiteX33" fmla="*/ 1743075 w 1743075"/>
                <a:gd name="connsiteY33" fmla="*/ 204788 h 1516856"/>
                <a:gd name="connsiteX34" fmla="*/ 1743075 w 1743075"/>
                <a:gd name="connsiteY34" fmla="*/ 188119 h 1516856"/>
                <a:gd name="connsiteX35" fmla="*/ 1733550 w 1743075"/>
                <a:gd name="connsiteY35" fmla="*/ 169069 h 1516856"/>
                <a:gd name="connsiteX36" fmla="*/ 1709738 w 1743075"/>
                <a:gd name="connsiteY36" fmla="*/ 116681 h 1516856"/>
                <a:gd name="connsiteX37" fmla="*/ 1674019 w 1743075"/>
                <a:gd name="connsiteY37" fmla="*/ 14288 h 1516856"/>
                <a:gd name="connsiteX38" fmla="*/ 1671638 w 1743075"/>
                <a:gd name="connsiteY38" fmla="*/ 0 h 1516856"/>
                <a:gd name="connsiteX39" fmla="*/ 1438275 w 1743075"/>
                <a:gd name="connsiteY39" fmla="*/ 47625 h 1516856"/>
                <a:gd name="connsiteX40" fmla="*/ 1366838 w 1743075"/>
                <a:gd name="connsiteY40" fmla="*/ 166688 h 1516856"/>
                <a:gd name="connsiteX41" fmla="*/ 1307307 w 1743075"/>
                <a:gd name="connsiteY41" fmla="*/ 254794 h 1516856"/>
                <a:gd name="connsiteX42" fmla="*/ 1228725 w 1743075"/>
                <a:gd name="connsiteY42" fmla="*/ 357188 h 1516856"/>
                <a:gd name="connsiteX43" fmla="*/ 1171575 w 1743075"/>
                <a:gd name="connsiteY43" fmla="*/ 426244 h 151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743075" h="1516856">
                  <a:moveTo>
                    <a:pt x="1171575" y="426244"/>
                  </a:moveTo>
                  <a:lnTo>
                    <a:pt x="1083469" y="528638"/>
                  </a:lnTo>
                  <a:lnTo>
                    <a:pt x="985838" y="638175"/>
                  </a:lnTo>
                  <a:lnTo>
                    <a:pt x="862013" y="764381"/>
                  </a:lnTo>
                  <a:lnTo>
                    <a:pt x="754857" y="866775"/>
                  </a:lnTo>
                  <a:lnTo>
                    <a:pt x="631032" y="981075"/>
                  </a:lnTo>
                  <a:lnTo>
                    <a:pt x="483394" y="1109663"/>
                  </a:lnTo>
                  <a:lnTo>
                    <a:pt x="323850" y="1238250"/>
                  </a:lnTo>
                  <a:lnTo>
                    <a:pt x="123825" y="1388269"/>
                  </a:lnTo>
                  <a:lnTo>
                    <a:pt x="16669" y="1464469"/>
                  </a:lnTo>
                  <a:lnTo>
                    <a:pt x="7144" y="1476375"/>
                  </a:lnTo>
                  <a:lnTo>
                    <a:pt x="2382" y="1488281"/>
                  </a:lnTo>
                  <a:lnTo>
                    <a:pt x="0" y="1500188"/>
                  </a:lnTo>
                  <a:lnTo>
                    <a:pt x="2382" y="1507331"/>
                  </a:lnTo>
                  <a:lnTo>
                    <a:pt x="14288" y="1512094"/>
                  </a:lnTo>
                  <a:lnTo>
                    <a:pt x="35719" y="1516856"/>
                  </a:lnTo>
                  <a:lnTo>
                    <a:pt x="92869" y="1502569"/>
                  </a:lnTo>
                  <a:lnTo>
                    <a:pt x="183357" y="1464469"/>
                  </a:lnTo>
                  <a:lnTo>
                    <a:pt x="316707" y="1397794"/>
                  </a:lnTo>
                  <a:lnTo>
                    <a:pt x="466725" y="1309688"/>
                  </a:lnTo>
                  <a:lnTo>
                    <a:pt x="621507" y="1209675"/>
                  </a:lnTo>
                  <a:lnTo>
                    <a:pt x="750094" y="1116806"/>
                  </a:lnTo>
                  <a:lnTo>
                    <a:pt x="895350" y="1009650"/>
                  </a:lnTo>
                  <a:lnTo>
                    <a:pt x="1021557" y="904875"/>
                  </a:lnTo>
                  <a:lnTo>
                    <a:pt x="1202532" y="721519"/>
                  </a:lnTo>
                  <a:lnTo>
                    <a:pt x="1316832" y="595313"/>
                  </a:lnTo>
                  <a:lnTo>
                    <a:pt x="1512094" y="381000"/>
                  </a:lnTo>
                  <a:lnTo>
                    <a:pt x="1638300" y="240506"/>
                  </a:lnTo>
                  <a:lnTo>
                    <a:pt x="1654969" y="235744"/>
                  </a:lnTo>
                  <a:lnTo>
                    <a:pt x="1681163" y="235744"/>
                  </a:lnTo>
                  <a:lnTo>
                    <a:pt x="1702594" y="230981"/>
                  </a:lnTo>
                  <a:lnTo>
                    <a:pt x="1728788" y="223838"/>
                  </a:lnTo>
                  <a:lnTo>
                    <a:pt x="1740694" y="214313"/>
                  </a:lnTo>
                  <a:lnTo>
                    <a:pt x="1743075" y="204788"/>
                  </a:lnTo>
                  <a:lnTo>
                    <a:pt x="1743075" y="188119"/>
                  </a:lnTo>
                  <a:lnTo>
                    <a:pt x="1733550" y="169069"/>
                  </a:lnTo>
                  <a:lnTo>
                    <a:pt x="1709738" y="116681"/>
                  </a:lnTo>
                  <a:lnTo>
                    <a:pt x="1674019" y="14288"/>
                  </a:lnTo>
                  <a:lnTo>
                    <a:pt x="1671638" y="0"/>
                  </a:lnTo>
                  <a:lnTo>
                    <a:pt x="1438275" y="47625"/>
                  </a:lnTo>
                  <a:lnTo>
                    <a:pt x="1366838" y="166688"/>
                  </a:lnTo>
                  <a:lnTo>
                    <a:pt x="1307307" y="254794"/>
                  </a:lnTo>
                  <a:lnTo>
                    <a:pt x="1228725" y="357188"/>
                  </a:lnTo>
                  <a:lnTo>
                    <a:pt x="1171575" y="426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DCA0525E-5DF0-4DB6-83E3-F3B99ECB6C8A}"/>
                </a:ext>
              </a:extLst>
            </p:cNvPr>
            <p:cNvSpPr/>
            <p:nvPr/>
          </p:nvSpPr>
          <p:spPr>
            <a:xfrm>
              <a:off x="3384550" y="4500563"/>
              <a:ext cx="315913" cy="1174750"/>
            </a:xfrm>
            <a:custGeom>
              <a:avLst/>
              <a:gdLst>
                <a:gd name="connsiteX0" fmla="*/ 292894 w 316707"/>
                <a:gd name="connsiteY0" fmla="*/ 516731 h 1173956"/>
                <a:gd name="connsiteX1" fmla="*/ 311944 w 316707"/>
                <a:gd name="connsiteY1" fmla="*/ 228600 h 1173956"/>
                <a:gd name="connsiteX2" fmla="*/ 316707 w 316707"/>
                <a:gd name="connsiteY2" fmla="*/ 173831 h 1173956"/>
                <a:gd name="connsiteX3" fmla="*/ 316707 w 316707"/>
                <a:gd name="connsiteY3" fmla="*/ 154781 h 1173956"/>
                <a:gd name="connsiteX4" fmla="*/ 311944 w 316707"/>
                <a:gd name="connsiteY4" fmla="*/ 116681 h 1173956"/>
                <a:gd name="connsiteX5" fmla="*/ 304800 w 316707"/>
                <a:gd name="connsiteY5" fmla="*/ 90487 h 1173956"/>
                <a:gd name="connsiteX6" fmla="*/ 295275 w 316707"/>
                <a:gd name="connsiteY6" fmla="*/ 73818 h 1173956"/>
                <a:gd name="connsiteX7" fmla="*/ 283369 w 316707"/>
                <a:gd name="connsiteY7" fmla="*/ 59531 h 1173956"/>
                <a:gd name="connsiteX8" fmla="*/ 250032 w 316707"/>
                <a:gd name="connsiteY8" fmla="*/ 33337 h 1173956"/>
                <a:gd name="connsiteX9" fmla="*/ 195263 w 316707"/>
                <a:gd name="connsiteY9" fmla="*/ 0 h 1173956"/>
                <a:gd name="connsiteX10" fmla="*/ 109538 w 316707"/>
                <a:gd name="connsiteY10" fmla="*/ 97631 h 1173956"/>
                <a:gd name="connsiteX11" fmla="*/ 107157 w 316707"/>
                <a:gd name="connsiteY11" fmla="*/ 326231 h 1173956"/>
                <a:gd name="connsiteX12" fmla="*/ 97632 w 316707"/>
                <a:gd name="connsiteY12" fmla="*/ 571500 h 1173956"/>
                <a:gd name="connsiteX13" fmla="*/ 90488 w 316707"/>
                <a:gd name="connsiteY13" fmla="*/ 778668 h 1173956"/>
                <a:gd name="connsiteX14" fmla="*/ 88107 w 316707"/>
                <a:gd name="connsiteY14" fmla="*/ 852487 h 1173956"/>
                <a:gd name="connsiteX15" fmla="*/ 85725 w 316707"/>
                <a:gd name="connsiteY15" fmla="*/ 881062 h 1173956"/>
                <a:gd name="connsiteX16" fmla="*/ 78582 w 316707"/>
                <a:gd name="connsiteY16" fmla="*/ 912018 h 1173956"/>
                <a:gd name="connsiteX17" fmla="*/ 69057 w 316707"/>
                <a:gd name="connsiteY17" fmla="*/ 938212 h 1173956"/>
                <a:gd name="connsiteX18" fmla="*/ 57150 w 316707"/>
                <a:gd name="connsiteY18" fmla="*/ 964406 h 1173956"/>
                <a:gd name="connsiteX19" fmla="*/ 35719 w 316707"/>
                <a:gd name="connsiteY19" fmla="*/ 997743 h 1173956"/>
                <a:gd name="connsiteX20" fmla="*/ 9525 w 316707"/>
                <a:gd name="connsiteY20" fmla="*/ 1023937 h 1173956"/>
                <a:gd name="connsiteX21" fmla="*/ 0 w 316707"/>
                <a:gd name="connsiteY21" fmla="*/ 1033462 h 1173956"/>
                <a:gd name="connsiteX22" fmla="*/ 0 w 316707"/>
                <a:gd name="connsiteY22" fmla="*/ 1116806 h 1173956"/>
                <a:gd name="connsiteX23" fmla="*/ 4763 w 316707"/>
                <a:gd name="connsiteY23" fmla="*/ 1173956 h 1173956"/>
                <a:gd name="connsiteX24" fmla="*/ 254794 w 316707"/>
                <a:gd name="connsiteY24" fmla="*/ 1050131 h 1173956"/>
                <a:gd name="connsiteX25" fmla="*/ 271463 w 316707"/>
                <a:gd name="connsiteY25" fmla="*/ 845343 h 1173956"/>
                <a:gd name="connsiteX26" fmla="*/ 292894 w 316707"/>
                <a:gd name="connsiteY26" fmla="*/ 516731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16707" h="1173956">
                  <a:moveTo>
                    <a:pt x="292894" y="516731"/>
                  </a:moveTo>
                  <a:lnTo>
                    <a:pt x="311944" y="228600"/>
                  </a:lnTo>
                  <a:lnTo>
                    <a:pt x="316707" y="173831"/>
                  </a:lnTo>
                  <a:lnTo>
                    <a:pt x="316707" y="154781"/>
                  </a:lnTo>
                  <a:lnTo>
                    <a:pt x="311944" y="116681"/>
                  </a:lnTo>
                  <a:lnTo>
                    <a:pt x="304800" y="90487"/>
                  </a:lnTo>
                  <a:lnTo>
                    <a:pt x="295275" y="73818"/>
                  </a:lnTo>
                  <a:lnTo>
                    <a:pt x="283369" y="59531"/>
                  </a:lnTo>
                  <a:lnTo>
                    <a:pt x="250032" y="33337"/>
                  </a:lnTo>
                  <a:lnTo>
                    <a:pt x="195263" y="0"/>
                  </a:lnTo>
                  <a:lnTo>
                    <a:pt x="109538" y="97631"/>
                  </a:lnTo>
                  <a:cubicBezTo>
                    <a:pt x="108744" y="173831"/>
                    <a:pt x="107951" y="250031"/>
                    <a:pt x="107157" y="326231"/>
                  </a:cubicBezTo>
                  <a:lnTo>
                    <a:pt x="97632" y="571500"/>
                  </a:lnTo>
                  <a:lnTo>
                    <a:pt x="90488" y="778668"/>
                  </a:lnTo>
                  <a:cubicBezTo>
                    <a:pt x="89694" y="803274"/>
                    <a:pt x="88901" y="827881"/>
                    <a:pt x="88107" y="852487"/>
                  </a:cubicBezTo>
                  <a:lnTo>
                    <a:pt x="85725" y="881062"/>
                  </a:lnTo>
                  <a:lnTo>
                    <a:pt x="78582" y="912018"/>
                  </a:lnTo>
                  <a:lnTo>
                    <a:pt x="69057" y="938212"/>
                  </a:lnTo>
                  <a:lnTo>
                    <a:pt x="57150" y="964406"/>
                  </a:lnTo>
                  <a:lnTo>
                    <a:pt x="35719" y="997743"/>
                  </a:lnTo>
                  <a:lnTo>
                    <a:pt x="9525" y="1023937"/>
                  </a:lnTo>
                  <a:lnTo>
                    <a:pt x="0" y="1033462"/>
                  </a:lnTo>
                  <a:lnTo>
                    <a:pt x="0" y="1116806"/>
                  </a:lnTo>
                  <a:lnTo>
                    <a:pt x="4763" y="1173956"/>
                  </a:lnTo>
                  <a:lnTo>
                    <a:pt x="254794" y="1050131"/>
                  </a:lnTo>
                  <a:lnTo>
                    <a:pt x="271463" y="845343"/>
                  </a:lnTo>
                  <a:lnTo>
                    <a:pt x="292894" y="5167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9B30669D-6E40-4A48-B8FB-01FF6A8BA0D0}"/>
                </a:ext>
              </a:extLst>
            </p:cNvPr>
            <p:cNvSpPr/>
            <p:nvPr/>
          </p:nvSpPr>
          <p:spPr>
            <a:xfrm>
              <a:off x="3386138" y="4943475"/>
              <a:ext cx="1098550" cy="1004888"/>
            </a:xfrm>
            <a:custGeom>
              <a:avLst/>
              <a:gdLst>
                <a:gd name="connsiteX0" fmla="*/ 871537 w 1097756"/>
                <a:gd name="connsiteY0" fmla="*/ 128588 h 1004888"/>
                <a:gd name="connsiteX1" fmla="*/ 757237 w 1097756"/>
                <a:gd name="connsiteY1" fmla="*/ 204788 h 1004888"/>
                <a:gd name="connsiteX2" fmla="*/ 623887 w 1097756"/>
                <a:gd name="connsiteY2" fmla="*/ 290513 h 1004888"/>
                <a:gd name="connsiteX3" fmla="*/ 552450 w 1097756"/>
                <a:gd name="connsiteY3" fmla="*/ 333375 h 1004888"/>
                <a:gd name="connsiteX4" fmla="*/ 450056 w 1097756"/>
                <a:gd name="connsiteY4" fmla="*/ 388144 h 1004888"/>
                <a:gd name="connsiteX5" fmla="*/ 376237 w 1097756"/>
                <a:gd name="connsiteY5" fmla="*/ 426244 h 1004888"/>
                <a:gd name="connsiteX6" fmla="*/ 290512 w 1097756"/>
                <a:gd name="connsiteY6" fmla="*/ 461963 h 1004888"/>
                <a:gd name="connsiteX7" fmla="*/ 211931 w 1097756"/>
                <a:gd name="connsiteY7" fmla="*/ 485775 h 1004888"/>
                <a:gd name="connsiteX8" fmla="*/ 0 w 1097756"/>
                <a:gd name="connsiteY8" fmla="*/ 590550 h 1004888"/>
                <a:gd name="connsiteX9" fmla="*/ 0 w 1097756"/>
                <a:gd name="connsiteY9" fmla="*/ 669131 h 1004888"/>
                <a:gd name="connsiteX10" fmla="*/ 2381 w 1097756"/>
                <a:gd name="connsiteY10" fmla="*/ 728663 h 1004888"/>
                <a:gd name="connsiteX11" fmla="*/ 7143 w 1097756"/>
                <a:gd name="connsiteY11" fmla="*/ 764381 h 1004888"/>
                <a:gd name="connsiteX12" fmla="*/ 14287 w 1097756"/>
                <a:gd name="connsiteY12" fmla="*/ 814388 h 1004888"/>
                <a:gd name="connsiteX13" fmla="*/ 35718 w 1097756"/>
                <a:gd name="connsiteY13" fmla="*/ 885825 h 1004888"/>
                <a:gd name="connsiteX14" fmla="*/ 52387 w 1097756"/>
                <a:gd name="connsiteY14" fmla="*/ 926306 h 1004888"/>
                <a:gd name="connsiteX15" fmla="*/ 66675 w 1097756"/>
                <a:gd name="connsiteY15" fmla="*/ 950119 h 1004888"/>
                <a:gd name="connsiteX16" fmla="*/ 80962 w 1097756"/>
                <a:gd name="connsiteY16" fmla="*/ 966788 h 1004888"/>
                <a:gd name="connsiteX17" fmla="*/ 104775 w 1097756"/>
                <a:gd name="connsiteY17" fmla="*/ 990600 h 1004888"/>
                <a:gd name="connsiteX18" fmla="*/ 121443 w 1097756"/>
                <a:gd name="connsiteY18" fmla="*/ 1002506 h 1004888"/>
                <a:gd name="connsiteX19" fmla="*/ 130968 w 1097756"/>
                <a:gd name="connsiteY19" fmla="*/ 1004888 h 1004888"/>
                <a:gd name="connsiteX20" fmla="*/ 147637 w 1097756"/>
                <a:gd name="connsiteY20" fmla="*/ 1002506 h 1004888"/>
                <a:gd name="connsiteX21" fmla="*/ 169068 w 1097756"/>
                <a:gd name="connsiteY21" fmla="*/ 992981 h 1004888"/>
                <a:gd name="connsiteX22" fmla="*/ 185737 w 1097756"/>
                <a:gd name="connsiteY22" fmla="*/ 976313 h 1004888"/>
                <a:gd name="connsiteX23" fmla="*/ 195262 w 1097756"/>
                <a:gd name="connsiteY23" fmla="*/ 950119 h 1004888"/>
                <a:gd name="connsiteX24" fmla="*/ 204787 w 1097756"/>
                <a:gd name="connsiteY24" fmla="*/ 923925 h 1004888"/>
                <a:gd name="connsiteX25" fmla="*/ 230981 w 1097756"/>
                <a:gd name="connsiteY25" fmla="*/ 883444 h 1004888"/>
                <a:gd name="connsiteX26" fmla="*/ 266700 w 1097756"/>
                <a:gd name="connsiteY26" fmla="*/ 842963 h 1004888"/>
                <a:gd name="connsiteX27" fmla="*/ 323850 w 1097756"/>
                <a:gd name="connsiteY27" fmla="*/ 788194 h 1004888"/>
                <a:gd name="connsiteX28" fmla="*/ 409575 w 1097756"/>
                <a:gd name="connsiteY28" fmla="*/ 716756 h 1004888"/>
                <a:gd name="connsiteX29" fmla="*/ 561975 w 1097756"/>
                <a:gd name="connsiteY29" fmla="*/ 578644 h 1004888"/>
                <a:gd name="connsiteX30" fmla="*/ 773906 w 1097756"/>
                <a:gd name="connsiteY30" fmla="*/ 381000 h 1004888"/>
                <a:gd name="connsiteX31" fmla="*/ 985837 w 1097756"/>
                <a:gd name="connsiteY31" fmla="*/ 176213 h 1004888"/>
                <a:gd name="connsiteX32" fmla="*/ 1081087 w 1097756"/>
                <a:gd name="connsiteY32" fmla="*/ 83344 h 1004888"/>
                <a:gd name="connsiteX33" fmla="*/ 1092993 w 1097756"/>
                <a:gd name="connsiteY33" fmla="*/ 66675 h 1004888"/>
                <a:gd name="connsiteX34" fmla="*/ 1095375 w 1097756"/>
                <a:gd name="connsiteY34" fmla="*/ 54769 h 1004888"/>
                <a:gd name="connsiteX35" fmla="*/ 1097756 w 1097756"/>
                <a:gd name="connsiteY35" fmla="*/ 38100 h 1004888"/>
                <a:gd name="connsiteX36" fmla="*/ 1097756 w 1097756"/>
                <a:gd name="connsiteY36" fmla="*/ 23813 h 1004888"/>
                <a:gd name="connsiteX37" fmla="*/ 1095375 w 1097756"/>
                <a:gd name="connsiteY37" fmla="*/ 9525 h 1004888"/>
                <a:gd name="connsiteX38" fmla="*/ 1090612 w 1097756"/>
                <a:gd name="connsiteY38" fmla="*/ 4763 h 1004888"/>
                <a:gd name="connsiteX39" fmla="*/ 1083468 w 1097756"/>
                <a:gd name="connsiteY39" fmla="*/ 2381 h 1004888"/>
                <a:gd name="connsiteX40" fmla="*/ 1073943 w 1097756"/>
                <a:gd name="connsiteY40" fmla="*/ 0 h 1004888"/>
                <a:gd name="connsiteX41" fmla="*/ 1050131 w 1097756"/>
                <a:gd name="connsiteY41" fmla="*/ 4763 h 1004888"/>
                <a:gd name="connsiteX42" fmla="*/ 1023937 w 1097756"/>
                <a:gd name="connsiteY42" fmla="*/ 21431 h 1004888"/>
                <a:gd name="connsiteX43" fmla="*/ 926306 w 1097756"/>
                <a:gd name="connsiteY43" fmla="*/ 90488 h 1004888"/>
                <a:gd name="connsiteX44" fmla="*/ 871537 w 1097756"/>
                <a:gd name="connsiteY44" fmla="*/ 128588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7756" h="1004888">
                  <a:moveTo>
                    <a:pt x="871537" y="128588"/>
                  </a:moveTo>
                  <a:lnTo>
                    <a:pt x="757237" y="204788"/>
                  </a:lnTo>
                  <a:lnTo>
                    <a:pt x="623887" y="290513"/>
                  </a:lnTo>
                  <a:lnTo>
                    <a:pt x="552450" y="333375"/>
                  </a:lnTo>
                  <a:lnTo>
                    <a:pt x="450056" y="388144"/>
                  </a:lnTo>
                  <a:lnTo>
                    <a:pt x="376237" y="426244"/>
                  </a:lnTo>
                  <a:lnTo>
                    <a:pt x="290512" y="461963"/>
                  </a:lnTo>
                  <a:lnTo>
                    <a:pt x="211931" y="485775"/>
                  </a:lnTo>
                  <a:lnTo>
                    <a:pt x="0" y="590550"/>
                  </a:lnTo>
                  <a:lnTo>
                    <a:pt x="0" y="669131"/>
                  </a:lnTo>
                  <a:cubicBezTo>
                    <a:pt x="794" y="688975"/>
                    <a:pt x="1587" y="708819"/>
                    <a:pt x="2381" y="728663"/>
                  </a:cubicBezTo>
                  <a:lnTo>
                    <a:pt x="7143" y="764381"/>
                  </a:lnTo>
                  <a:lnTo>
                    <a:pt x="14287" y="814388"/>
                  </a:lnTo>
                  <a:lnTo>
                    <a:pt x="35718" y="885825"/>
                  </a:lnTo>
                  <a:lnTo>
                    <a:pt x="52387" y="926306"/>
                  </a:lnTo>
                  <a:lnTo>
                    <a:pt x="66675" y="950119"/>
                  </a:lnTo>
                  <a:lnTo>
                    <a:pt x="80962" y="966788"/>
                  </a:lnTo>
                  <a:lnTo>
                    <a:pt x="104775" y="990600"/>
                  </a:lnTo>
                  <a:lnTo>
                    <a:pt x="121443" y="1002506"/>
                  </a:lnTo>
                  <a:lnTo>
                    <a:pt x="130968" y="1004888"/>
                  </a:lnTo>
                  <a:lnTo>
                    <a:pt x="147637" y="1002506"/>
                  </a:lnTo>
                  <a:lnTo>
                    <a:pt x="169068" y="992981"/>
                  </a:lnTo>
                  <a:lnTo>
                    <a:pt x="185737" y="976313"/>
                  </a:lnTo>
                  <a:lnTo>
                    <a:pt x="195262" y="950119"/>
                  </a:lnTo>
                  <a:lnTo>
                    <a:pt x="204787" y="923925"/>
                  </a:lnTo>
                  <a:lnTo>
                    <a:pt x="230981" y="883444"/>
                  </a:lnTo>
                  <a:lnTo>
                    <a:pt x="266700" y="842963"/>
                  </a:lnTo>
                  <a:lnTo>
                    <a:pt x="323850" y="788194"/>
                  </a:lnTo>
                  <a:lnTo>
                    <a:pt x="409575" y="716756"/>
                  </a:lnTo>
                  <a:lnTo>
                    <a:pt x="561975" y="578644"/>
                  </a:lnTo>
                  <a:lnTo>
                    <a:pt x="773906" y="381000"/>
                  </a:lnTo>
                  <a:lnTo>
                    <a:pt x="985837" y="176213"/>
                  </a:lnTo>
                  <a:lnTo>
                    <a:pt x="1081087" y="83344"/>
                  </a:lnTo>
                  <a:lnTo>
                    <a:pt x="1092993" y="66675"/>
                  </a:lnTo>
                  <a:lnTo>
                    <a:pt x="1095375" y="54769"/>
                  </a:lnTo>
                  <a:lnTo>
                    <a:pt x="1097756" y="38100"/>
                  </a:lnTo>
                  <a:lnTo>
                    <a:pt x="1097756" y="23813"/>
                  </a:lnTo>
                  <a:lnTo>
                    <a:pt x="1095375" y="9525"/>
                  </a:lnTo>
                  <a:lnTo>
                    <a:pt x="1090612" y="4763"/>
                  </a:lnTo>
                  <a:lnTo>
                    <a:pt x="1083468" y="2381"/>
                  </a:lnTo>
                  <a:lnTo>
                    <a:pt x="1073943" y="0"/>
                  </a:lnTo>
                  <a:lnTo>
                    <a:pt x="1050131" y="4763"/>
                  </a:lnTo>
                  <a:lnTo>
                    <a:pt x="1023937" y="21431"/>
                  </a:lnTo>
                  <a:lnTo>
                    <a:pt x="926306" y="90488"/>
                  </a:lnTo>
                  <a:lnTo>
                    <a:pt x="871537" y="1285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4ABF4E75-E23F-4A09-8FEB-D19A454B79B6}"/>
                </a:ext>
              </a:extLst>
            </p:cNvPr>
            <p:cNvSpPr/>
            <p:nvPr/>
          </p:nvSpPr>
          <p:spPr>
            <a:xfrm>
              <a:off x="4424363" y="3830638"/>
              <a:ext cx="814387" cy="722312"/>
            </a:xfrm>
            <a:custGeom>
              <a:avLst/>
              <a:gdLst>
                <a:gd name="connsiteX0" fmla="*/ 435768 w 814387"/>
                <a:gd name="connsiteY0" fmla="*/ 495300 h 721519"/>
                <a:gd name="connsiteX1" fmla="*/ 338137 w 814387"/>
                <a:gd name="connsiteY1" fmla="*/ 559594 h 721519"/>
                <a:gd name="connsiteX2" fmla="*/ 221456 w 814387"/>
                <a:gd name="connsiteY2" fmla="*/ 633413 h 721519"/>
                <a:gd name="connsiteX3" fmla="*/ 78581 w 814387"/>
                <a:gd name="connsiteY3" fmla="*/ 721519 h 721519"/>
                <a:gd name="connsiteX4" fmla="*/ 0 w 814387"/>
                <a:gd name="connsiteY4" fmla="*/ 666750 h 721519"/>
                <a:gd name="connsiteX5" fmla="*/ 76200 w 814387"/>
                <a:gd name="connsiteY5" fmla="*/ 602457 h 721519"/>
                <a:gd name="connsiteX6" fmla="*/ 176212 w 814387"/>
                <a:gd name="connsiteY6" fmla="*/ 511969 h 721519"/>
                <a:gd name="connsiteX7" fmla="*/ 261937 w 814387"/>
                <a:gd name="connsiteY7" fmla="*/ 423863 h 721519"/>
                <a:gd name="connsiteX8" fmla="*/ 302418 w 814387"/>
                <a:gd name="connsiteY8" fmla="*/ 381000 h 721519"/>
                <a:gd name="connsiteX9" fmla="*/ 333375 w 814387"/>
                <a:gd name="connsiteY9" fmla="*/ 342900 h 721519"/>
                <a:gd name="connsiteX10" fmla="*/ 359568 w 814387"/>
                <a:gd name="connsiteY10" fmla="*/ 304800 h 721519"/>
                <a:gd name="connsiteX11" fmla="*/ 383381 w 814387"/>
                <a:gd name="connsiteY11" fmla="*/ 266700 h 721519"/>
                <a:gd name="connsiteX12" fmla="*/ 397668 w 814387"/>
                <a:gd name="connsiteY12" fmla="*/ 233363 h 721519"/>
                <a:gd name="connsiteX13" fmla="*/ 407193 w 814387"/>
                <a:gd name="connsiteY13" fmla="*/ 202407 h 721519"/>
                <a:gd name="connsiteX14" fmla="*/ 409575 w 814387"/>
                <a:gd name="connsiteY14" fmla="*/ 178594 h 721519"/>
                <a:gd name="connsiteX15" fmla="*/ 404812 w 814387"/>
                <a:gd name="connsiteY15" fmla="*/ 150019 h 721519"/>
                <a:gd name="connsiteX16" fmla="*/ 392906 w 814387"/>
                <a:gd name="connsiteY16" fmla="*/ 126207 h 721519"/>
                <a:gd name="connsiteX17" fmla="*/ 378618 w 814387"/>
                <a:gd name="connsiteY17" fmla="*/ 107157 h 721519"/>
                <a:gd name="connsiteX18" fmla="*/ 345281 w 814387"/>
                <a:gd name="connsiteY18" fmla="*/ 78582 h 721519"/>
                <a:gd name="connsiteX19" fmla="*/ 314325 w 814387"/>
                <a:gd name="connsiteY19" fmla="*/ 57150 h 721519"/>
                <a:gd name="connsiteX20" fmla="*/ 300037 w 814387"/>
                <a:gd name="connsiteY20" fmla="*/ 47625 h 721519"/>
                <a:gd name="connsiteX21" fmla="*/ 292893 w 814387"/>
                <a:gd name="connsiteY21" fmla="*/ 38100 h 721519"/>
                <a:gd name="connsiteX22" fmla="*/ 290512 w 814387"/>
                <a:gd name="connsiteY22" fmla="*/ 28575 h 721519"/>
                <a:gd name="connsiteX23" fmla="*/ 292893 w 814387"/>
                <a:gd name="connsiteY23" fmla="*/ 19050 h 721519"/>
                <a:gd name="connsiteX24" fmla="*/ 304800 w 814387"/>
                <a:gd name="connsiteY24" fmla="*/ 7144 h 721519"/>
                <a:gd name="connsiteX25" fmla="*/ 319087 w 814387"/>
                <a:gd name="connsiteY25" fmla="*/ 0 h 721519"/>
                <a:gd name="connsiteX26" fmla="*/ 342900 w 814387"/>
                <a:gd name="connsiteY26" fmla="*/ 0 h 721519"/>
                <a:gd name="connsiteX27" fmla="*/ 383381 w 814387"/>
                <a:gd name="connsiteY27" fmla="*/ 11907 h 721519"/>
                <a:gd name="connsiteX28" fmla="*/ 476250 w 814387"/>
                <a:gd name="connsiteY28" fmla="*/ 47625 h 721519"/>
                <a:gd name="connsiteX29" fmla="*/ 538162 w 814387"/>
                <a:gd name="connsiteY29" fmla="*/ 73819 h 721519"/>
                <a:gd name="connsiteX30" fmla="*/ 592931 w 814387"/>
                <a:gd name="connsiteY30" fmla="*/ 104775 h 721519"/>
                <a:gd name="connsiteX31" fmla="*/ 638175 w 814387"/>
                <a:gd name="connsiteY31" fmla="*/ 130969 h 721519"/>
                <a:gd name="connsiteX32" fmla="*/ 673893 w 814387"/>
                <a:gd name="connsiteY32" fmla="*/ 157163 h 721519"/>
                <a:gd name="connsiteX33" fmla="*/ 721518 w 814387"/>
                <a:gd name="connsiteY33" fmla="*/ 195263 h 721519"/>
                <a:gd name="connsiteX34" fmla="*/ 764381 w 814387"/>
                <a:gd name="connsiteY34" fmla="*/ 238125 h 721519"/>
                <a:gd name="connsiteX35" fmla="*/ 781050 w 814387"/>
                <a:gd name="connsiteY35" fmla="*/ 252413 h 721519"/>
                <a:gd name="connsiteX36" fmla="*/ 790575 w 814387"/>
                <a:gd name="connsiteY36" fmla="*/ 257175 h 721519"/>
                <a:gd name="connsiteX37" fmla="*/ 807243 w 814387"/>
                <a:gd name="connsiteY37" fmla="*/ 273844 h 721519"/>
                <a:gd name="connsiteX38" fmla="*/ 812006 w 814387"/>
                <a:gd name="connsiteY38" fmla="*/ 283369 h 721519"/>
                <a:gd name="connsiteX39" fmla="*/ 814387 w 814387"/>
                <a:gd name="connsiteY39" fmla="*/ 297657 h 721519"/>
                <a:gd name="connsiteX40" fmla="*/ 809625 w 814387"/>
                <a:gd name="connsiteY40" fmla="*/ 314325 h 721519"/>
                <a:gd name="connsiteX41" fmla="*/ 785812 w 814387"/>
                <a:gd name="connsiteY41" fmla="*/ 333375 h 721519"/>
                <a:gd name="connsiteX42" fmla="*/ 738187 w 814387"/>
                <a:gd name="connsiteY42" fmla="*/ 352425 h 721519"/>
                <a:gd name="connsiteX43" fmla="*/ 678656 w 814387"/>
                <a:gd name="connsiteY43" fmla="*/ 369094 h 721519"/>
                <a:gd name="connsiteX44" fmla="*/ 609600 w 814387"/>
                <a:gd name="connsiteY44" fmla="*/ 395288 h 721519"/>
                <a:gd name="connsiteX45" fmla="*/ 533400 w 814387"/>
                <a:gd name="connsiteY45" fmla="*/ 431007 h 721519"/>
                <a:gd name="connsiteX46" fmla="*/ 435768 w 814387"/>
                <a:gd name="connsiteY46" fmla="*/ 495300 h 72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814387" h="721519">
                  <a:moveTo>
                    <a:pt x="435768" y="495300"/>
                  </a:moveTo>
                  <a:lnTo>
                    <a:pt x="338137" y="559594"/>
                  </a:lnTo>
                  <a:lnTo>
                    <a:pt x="221456" y="633413"/>
                  </a:lnTo>
                  <a:lnTo>
                    <a:pt x="78581" y="721519"/>
                  </a:lnTo>
                  <a:lnTo>
                    <a:pt x="0" y="666750"/>
                  </a:lnTo>
                  <a:lnTo>
                    <a:pt x="76200" y="602457"/>
                  </a:lnTo>
                  <a:lnTo>
                    <a:pt x="176212" y="511969"/>
                  </a:lnTo>
                  <a:lnTo>
                    <a:pt x="261937" y="423863"/>
                  </a:lnTo>
                  <a:lnTo>
                    <a:pt x="302418" y="381000"/>
                  </a:lnTo>
                  <a:lnTo>
                    <a:pt x="333375" y="342900"/>
                  </a:lnTo>
                  <a:lnTo>
                    <a:pt x="359568" y="304800"/>
                  </a:lnTo>
                  <a:lnTo>
                    <a:pt x="383381" y="266700"/>
                  </a:lnTo>
                  <a:lnTo>
                    <a:pt x="397668" y="233363"/>
                  </a:lnTo>
                  <a:lnTo>
                    <a:pt x="407193" y="202407"/>
                  </a:lnTo>
                  <a:lnTo>
                    <a:pt x="409575" y="178594"/>
                  </a:lnTo>
                  <a:lnTo>
                    <a:pt x="404812" y="150019"/>
                  </a:lnTo>
                  <a:lnTo>
                    <a:pt x="392906" y="126207"/>
                  </a:lnTo>
                  <a:lnTo>
                    <a:pt x="378618" y="107157"/>
                  </a:lnTo>
                  <a:lnTo>
                    <a:pt x="345281" y="78582"/>
                  </a:lnTo>
                  <a:lnTo>
                    <a:pt x="314325" y="57150"/>
                  </a:lnTo>
                  <a:lnTo>
                    <a:pt x="300037" y="47625"/>
                  </a:lnTo>
                  <a:lnTo>
                    <a:pt x="292893" y="38100"/>
                  </a:lnTo>
                  <a:lnTo>
                    <a:pt x="290512" y="28575"/>
                  </a:lnTo>
                  <a:lnTo>
                    <a:pt x="292893" y="19050"/>
                  </a:lnTo>
                  <a:lnTo>
                    <a:pt x="304800" y="7144"/>
                  </a:lnTo>
                  <a:lnTo>
                    <a:pt x="319087" y="0"/>
                  </a:lnTo>
                  <a:lnTo>
                    <a:pt x="342900" y="0"/>
                  </a:lnTo>
                  <a:lnTo>
                    <a:pt x="383381" y="11907"/>
                  </a:lnTo>
                  <a:lnTo>
                    <a:pt x="476250" y="47625"/>
                  </a:lnTo>
                  <a:lnTo>
                    <a:pt x="538162" y="73819"/>
                  </a:lnTo>
                  <a:lnTo>
                    <a:pt x="592931" y="104775"/>
                  </a:lnTo>
                  <a:lnTo>
                    <a:pt x="638175" y="130969"/>
                  </a:lnTo>
                  <a:lnTo>
                    <a:pt x="673893" y="157163"/>
                  </a:lnTo>
                  <a:lnTo>
                    <a:pt x="721518" y="195263"/>
                  </a:lnTo>
                  <a:lnTo>
                    <a:pt x="764381" y="238125"/>
                  </a:lnTo>
                  <a:lnTo>
                    <a:pt x="781050" y="252413"/>
                  </a:lnTo>
                  <a:lnTo>
                    <a:pt x="790575" y="257175"/>
                  </a:lnTo>
                  <a:lnTo>
                    <a:pt x="807243" y="273844"/>
                  </a:lnTo>
                  <a:lnTo>
                    <a:pt x="812006" y="283369"/>
                  </a:lnTo>
                  <a:lnTo>
                    <a:pt x="814387" y="297657"/>
                  </a:lnTo>
                  <a:lnTo>
                    <a:pt x="809625" y="314325"/>
                  </a:lnTo>
                  <a:lnTo>
                    <a:pt x="785812" y="333375"/>
                  </a:lnTo>
                  <a:lnTo>
                    <a:pt x="738187" y="352425"/>
                  </a:lnTo>
                  <a:lnTo>
                    <a:pt x="678656" y="369094"/>
                  </a:lnTo>
                  <a:lnTo>
                    <a:pt x="609600" y="395288"/>
                  </a:lnTo>
                  <a:lnTo>
                    <a:pt x="533400" y="431007"/>
                  </a:lnTo>
                  <a:lnTo>
                    <a:pt x="435768" y="495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16E2773E-2D38-4444-AADA-02D6EFE7B93E}"/>
                </a:ext>
              </a:extLst>
            </p:cNvPr>
            <p:cNvSpPr/>
            <p:nvPr/>
          </p:nvSpPr>
          <p:spPr>
            <a:xfrm>
              <a:off x="4105275" y="4324350"/>
              <a:ext cx="1174750" cy="900113"/>
            </a:xfrm>
            <a:custGeom>
              <a:avLst/>
              <a:gdLst>
                <a:gd name="connsiteX0" fmla="*/ 821531 w 1173956"/>
                <a:gd name="connsiteY0" fmla="*/ 352425 h 900113"/>
                <a:gd name="connsiteX1" fmla="*/ 695325 w 1173956"/>
                <a:gd name="connsiteY1" fmla="*/ 285750 h 900113"/>
                <a:gd name="connsiteX2" fmla="*/ 533400 w 1173956"/>
                <a:gd name="connsiteY2" fmla="*/ 202406 h 900113"/>
                <a:gd name="connsiteX3" fmla="*/ 457200 w 1173956"/>
                <a:gd name="connsiteY3" fmla="*/ 166688 h 900113"/>
                <a:gd name="connsiteX4" fmla="*/ 333375 w 1173956"/>
                <a:gd name="connsiteY4" fmla="*/ 116681 h 900113"/>
                <a:gd name="connsiteX5" fmla="*/ 257175 w 1173956"/>
                <a:gd name="connsiteY5" fmla="*/ 83344 h 900113"/>
                <a:gd name="connsiteX6" fmla="*/ 161925 w 1173956"/>
                <a:gd name="connsiteY6" fmla="*/ 40481 h 900113"/>
                <a:gd name="connsiteX7" fmla="*/ 76200 w 1173956"/>
                <a:gd name="connsiteY7" fmla="*/ 7144 h 900113"/>
                <a:gd name="connsiteX8" fmla="*/ 57150 w 1173956"/>
                <a:gd name="connsiteY8" fmla="*/ 0 h 900113"/>
                <a:gd name="connsiteX9" fmla="*/ 45244 w 1173956"/>
                <a:gd name="connsiteY9" fmla="*/ 0 h 900113"/>
                <a:gd name="connsiteX10" fmla="*/ 21431 w 1173956"/>
                <a:gd name="connsiteY10" fmla="*/ 2381 h 900113"/>
                <a:gd name="connsiteX11" fmla="*/ 4763 w 1173956"/>
                <a:gd name="connsiteY11" fmla="*/ 11906 h 900113"/>
                <a:gd name="connsiteX12" fmla="*/ 0 w 1173956"/>
                <a:gd name="connsiteY12" fmla="*/ 28575 h 900113"/>
                <a:gd name="connsiteX13" fmla="*/ 4763 w 1173956"/>
                <a:gd name="connsiteY13" fmla="*/ 45244 h 900113"/>
                <a:gd name="connsiteX14" fmla="*/ 19050 w 1173956"/>
                <a:gd name="connsiteY14" fmla="*/ 64294 h 900113"/>
                <a:gd name="connsiteX15" fmla="*/ 130969 w 1173956"/>
                <a:gd name="connsiteY15" fmla="*/ 142875 h 900113"/>
                <a:gd name="connsiteX16" fmla="*/ 347663 w 1173956"/>
                <a:gd name="connsiteY16" fmla="*/ 290513 h 900113"/>
                <a:gd name="connsiteX17" fmla="*/ 547688 w 1173956"/>
                <a:gd name="connsiteY17" fmla="*/ 438150 h 900113"/>
                <a:gd name="connsiteX18" fmla="*/ 654844 w 1173956"/>
                <a:gd name="connsiteY18" fmla="*/ 528638 h 900113"/>
                <a:gd name="connsiteX19" fmla="*/ 807244 w 1173956"/>
                <a:gd name="connsiteY19" fmla="*/ 657225 h 900113"/>
                <a:gd name="connsiteX20" fmla="*/ 900113 w 1173956"/>
                <a:gd name="connsiteY20" fmla="*/ 745331 h 900113"/>
                <a:gd name="connsiteX21" fmla="*/ 985838 w 1173956"/>
                <a:gd name="connsiteY21" fmla="*/ 823913 h 900113"/>
                <a:gd name="connsiteX22" fmla="*/ 1042988 w 1173956"/>
                <a:gd name="connsiteY22" fmla="*/ 869156 h 900113"/>
                <a:gd name="connsiteX23" fmla="*/ 1066800 w 1173956"/>
                <a:gd name="connsiteY23" fmla="*/ 885825 h 900113"/>
                <a:gd name="connsiteX24" fmla="*/ 1090613 w 1173956"/>
                <a:gd name="connsiteY24" fmla="*/ 897731 h 900113"/>
                <a:gd name="connsiteX25" fmla="*/ 1109663 w 1173956"/>
                <a:gd name="connsiteY25" fmla="*/ 900113 h 900113"/>
                <a:gd name="connsiteX26" fmla="*/ 1123950 w 1173956"/>
                <a:gd name="connsiteY26" fmla="*/ 897731 h 900113"/>
                <a:gd name="connsiteX27" fmla="*/ 1138238 w 1173956"/>
                <a:gd name="connsiteY27" fmla="*/ 892969 h 900113"/>
                <a:gd name="connsiteX28" fmla="*/ 1152525 w 1173956"/>
                <a:gd name="connsiteY28" fmla="*/ 878681 h 900113"/>
                <a:gd name="connsiteX29" fmla="*/ 1162050 w 1173956"/>
                <a:gd name="connsiteY29" fmla="*/ 857250 h 900113"/>
                <a:gd name="connsiteX30" fmla="*/ 1169194 w 1173956"/>
                <a:gd name="connsiteY30" fmla="*/ 826294 h 900113"/>
                <a:gd name="connsiteX31" fmla="*/ 1173956 w 1173956"/>
                <a:gd name="connsiteY31" fmla="*/ 802481 h 900113"/>
                <a:gd name="connsiteX32" fmla="*/ 1166813 w 1173956"/>
                <a:gd name="connsiteY32" fmla="*/ 766763 h 900113"/>
                <a:gd name="connsiteX33" fmla="*/ 1147763 w 1173956"/>
                <a:gd name="connsiteY33" fmla="*/ 688181 h 900113"/>
                <a:gd name="connsiteX34" fmla="*/ 1112044 w 1173956"/>
                <a:gd name="connsiteY34" fmla="*/ 597694 h 900113"/>
                <a:gd name="connsiteX35" fmla="*/ 1083469 w 1173956"/>
                <a:gd name="connsiteY35" fmla="*/ 540544 h 900113"/>
                <a:gd name="connsiteX36" fmla="*/ 1047750 w 1173956"/>
                <a:gd name="connsiteY36" fmla="*/ 492919 h 900113"/>
                <a:gd name="connsiteX37" fmla="*/ 1009650 w 1173956"/>
                <a:gd name="connsiteY37" fmla="*/ 452438 h 900113"/>
                <a:gd name="connsiteX38" fmla="*/ 971550 w 1173956"/>
                <a:gd name="connsiteY38" fmla="*/ 431006 h 900113"/>
                <a:gd name="connsiteX39" fmla="*/ 821531 w 1173956"/>
                <a:gd name="connsiteY39" fmla="*/ 352425 h 9001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173956" h="900113">
                  <a:moveTo>
                    <a:pt x="821531" y="352425"/>
                  </a:moveTo>
                  <a:lnTo>
                    <a:pt x="695325" y="285750"/>
                  </a:lnTo>
                  <a:lnTo>
                    <a:pt x="533400" y="202406"/>
                  </a:lnTo>
                  <a:lnTo>
                    <a:pt x="457200" y="166688"/>
                  </a:lnTo>
                  <a:lnTo>
                    <a:pt x="333375" y="116681"/>
                  </a:lnTo>
                  <a:lnTo>
                    <a:pt x="257175" y="83344"/>
                  </a:lnTo>
                  <a:lnTo>
                    <a:pt x="161925" y="40481"/>
                  </a:lnTo>
                  <a:lnTo>
                    <a:pt x="76200" y="7144"/>
                  </a:lnTo>
                  <a:lnTo>
                    <a:pt x="57150" y="0"/>
                  </a:lnTo>
                  <a:lnTo>
                    <a:pt x="45244" y="0"/>
                  </a:lnTo>
                  <a:lnTo>
                    <a:pt x="21431" y="2381"/>
                  </a:lnTo>
                  <a:lnTo>
                    <a:pt x="4763" y="11906"/>
                  </a:lnTo>
                  <a:lnTo>
                    <a:pt x="0" y="28575"/>
                  </a:lnTo>
                  <a:lnTo>
                    <a:pt x="4763" y="45244"/>
                  </a:lnTo>
                  <a:lnTo>
                    <a:pt x="19050" y="64294"/>
                  </a:lnTo>
                  <a:lnTo>
                    <a:pt x="130969" y="142875"/>
                  </a:lnTo>
                  <a:lnTo>
                    <a:pt x="347663" y="290513"/>
                  </a:lnTo>
                  <a:lnTo>
                    <a:pt x="547688" y="438150"/>
                  </a:lnTo>
                  <a:lnTo>
                    <a:pt x="654844" y="528638"/>
                  </a:lnTo>
                  <a:lnTo>
                    <a:pt x="807244" y="657225"/>
                  </a:lnTo>
                  <a:lnTo>
                    <a:pt x="900113" y="745331"/>
                  </a:lnTo>
                  <a:lnTo>
                    <a:pt x="985838" y="823913"/>
                  </a:lnTo>
                  <a:lnTo>
                    <a:pt x="1042988" y="869156"/>
                  </a:lnTo>
                  <a:lnTo>
                    <a:pt x="1066800" y="885825"/>
                  </a:lnTo>
                  <a:lnTo>
                    <a:pt x="1090613" y="897731"/>
                  </a:lnTo>
                  <a:lnTo>
                    <a:pt x="1109663" y="900113"/>
                  </a:lnTo>
                  <a:lnTo>
                    <a:pt x="1123950" y="897731"/>
                  </a:lnTo>
                  <a:lnTo>
                    <a:pt x="1138238" y="892969"/>
                  </a:lnTo>
                  <a:lnTo>
                    <a:pt x="1152525" y="878681"/>
                  </a:lnTo>
                  <a:lnTo>
                    <a:pt x="1162050" y="857250"/>
                  </a:lnTo>
                  <a:lnTo>
                    <a:pt x="1169194" y="826294"/>
                  </a:lnTo>
                  <a:lnTo>
                    <a:pt x="1173956" y="802481"/>
                  </a:lnTo>
                  <a:lnTo>
                    <a:pt x="1166813" y="766763"/>
                  </a:lnTo>
                  <a:lnTo>
                    <a:pt x="1147763" y="688181"/>
                  </a:lnTo>
                  <a:lnTo>
                    <a:pt x="1112044" y="597694"/>
                  </a:lnTo>
                  <a:lnTo>
                    <a:pt x="1083469" y="540544"/>
                  </a:lnTo>
                  <a:lnTo>
                    <a:pt x="1047750" y="492919"/>
                  </a:lnTo>
                  <a:lnTo>
                    <a:pt x="1009650" y="452438"/>
                  </a:lnTo>
                  <a:lnTo>
                    <a:pt x="971550" y="431006"/>
                  </a:lnTo>
                  <a:lnTo>
                    <a:pt x="82153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AEE89550-70CF-48C2-B5F2-6ECE48483CEE}"/>
                </a:ext>
              </a:extLst>
            </p:cNvPr>
            <p:cNvSpPr/>
            <p:nvPr/>
          </p:nvSpPr>
          <p:spPr>
            <a:xfrm rot="16200000">
              <a:off x="3560763" y="2603500"/>
              <a:ext cx="4716462" cy="2255838"/>
            </a:xfrm>
            <a:custGeom>
              <a:avLst/>
              <a:gdLst>
                <a:gd name="connsiteX0" fmla="*/ 2987040 w 4716780"/>
                <a:gd name="connsiteY0" fmla="*/ 426720 h 2255520"/>
                <a:gd name="connsiteX1" fmla="*/ 2762250 w 4716780"/>
                <a:gd name="connsiteY1" fmla="*/ 472440 h 2255520"/>
                <a:gd name="connsiteX2" fmla="*/ 2594610 w 4716780"/>
                <a:gd name="connsiteY2" fmla="*/ 514350 h 2255520"/>
                <a:gd name="connsiteX3" fmla="*/ 2407920 w 4716780"/>
                <a:gd name="connsiteY3" fmla="*/ 563880 h 2255520"/>
                <a:gd name="connsiteX4" fmla="*/ 2198370 w 4716780"/>
                <a:gd name="connsiteY4" fmla="*/ 624840 h 2255520"/>
                <a:gd name="connsiteX5" fmla="*/ 2049780 w 4716780"/>
                <a:gd name="connsiteY5" fmla="*/ 674370 h 2255520"/>
                <a:gd name="connsiteX6" fmla="*/ 1878330 w 4716780"/>
                <a:gd name="connsiteY6" fmla="*/ 739140 h 2255520"/>
                <a:gd name="connsiteX7" fmla="*/ 1653540 w 4716780"/>
                <a:gd name="connsiteY7" fmla="*/ 834390 h 2255520"/>
                <a:gd name="connsiteX8" fmla="*/ 1512570 w 4716780"/>
                <a:gd name="connsiteY8" fmla="*/ 902970 h 2255520"/>
                <a:gd name="connsiteX9" fmla="*/ 1356360 w 4716780"/>
                <a:gd name="connsiteY9" fmla="*/ 994410 h 2255520"/>
                <a:gd name="connsiteX10" fmla="*/ 1318260 w 4716780"/>
                <a:gd name="connsiteY10" fmla="*/ 1017270 h 2255520"/>
                <a:gd name="connsiteX11" fmla="*/ 1082040 w 4716780"/>
                <a:gd name="connsiteY11" fmla="*/ 1169670 h 2255520"/>
                <a:gd name="connsiteX12" fmla="*/ 967740 w 4716780"/>
                <a:gd name="connsiteY12" fmla="*/ 1242060 h 2255520"/>
                <a:gd name="connsiteX13" fmla="*/ 842010 w 4716780"/>
                <a:gd name="connsiteY13" fmla="*/ 1329690 h 2255520"/>
                <a:gd name="connsiteX14" fmla="*/ 735330 w 4716780"/>
                <a:gd name="connsiteY14" fmla="*/ 1409700 h 2255520"/>
                <a:gd name="connsiteX15" fmla="*/ 609600 w 4716780"/>
                <a:gd name="connsiteY15" fmla="*/ 1512570 h 2255520"/>
                <a:gd name="connsiteX16" fmla="*/ 491490 w 4716780"/>
                <a:gd name="connsiteY16" fmla="*/ 1604010 h 2255520"/>
                <a:gd name="connsiteX17" fmla="*/ 377190 w 4716780"/>
                <a:gd name="connsiteY17" fmla="*/ 1699260 h 2255520"/>
                <a:gd name="connsiteX18" fmla="*/ 270510 w 4716780"/>
                <a:gd name="connsiteY18" fmla="*/ 1794510 h 2255520"/>
                <a:gd name="connsiteX19" fmla="*/ 198120 w 4716780"/>
                <a:gd name="connsiteY19" fmla="*/ 1863090 h 2255520"/>
                <a:gd name="connsiteX20" fmla="*/ 140970 w 4716780"/>
                <a:gd name="connsiteY20" fmla="*/ 1920240 h 2255520"/>
                <a:gd name="connsiteX21" fmla="*/ 87630 w 4716780"/>
                <a:gd name="connsiteY21" fmla="*/ 1981200 h 2255520"/>
                <a:gd name="connsiteX22" fmla="*/ 38100 w 4716780"/>
                <a:gd name="connsiteY22" fmla="*/ 2045970 h 2255520"/>
                <a:gd name="connsiteX23" fmla="*/ 7620 w 4716780"/>
                <a:gd name="connsiteY23" fmla="*/ 2095500 h 2255520"/>
                <a:gd name="connsiteX24" fmla="*/ 0 w 4716780"/>
                <a:gd name="connsiteY24" fmla="*/ 2125980 h 2255520"/>
                <a:gd name="connsiteX25" fmla="*/ 0 w 4716780"/>
                <a:gd name="connsiteY25" fmla="*/ 2160270 h 2255520"/>
                <a:gd name="connsiteX26" fmla="*/ 11430 w 4716780"/>
                <a:gd name="connsiteY26" fmla="*/ 2190750 h 2255520"/>
                <a:gd name="connsiteX27" fmla="*/ 30480 w 4716780"/>
                <a:gd name="connsiteY27" fmla="*/ 2221230 h 2255520"/>
                <a:gd name="connsiteX28" fmla="*/ 49530 w 4716780"/>
                <a:gd name="connsiteY28" fmla="*/ 2236470 h 2255520"/>
                <a:gd name="connsiteX29" fmla="*/ 87630 w 4716780"/>
                <a:gd name="connsiteY29" fmla="*/ 2251710 h 2255520"/>
                <a:gd name="connsiteX30" fmla="*/ 121920 w 4716780"/>
                <a:gd name="connsiteY30" fmla="*/ 2255520 h 2255520"/>
                <a:gd name="connsiteX31" fmla="*/ 160020 w 4716780"/>
                <a:gd name="connsiteY31" fmla="*/ 2251710 h 2255520"/>
                <a:gd name="connsiteX32" fmla="*/ 201930 w 4716780"/>
                <a:gd name="connsiteY32" fmla="*/ 2240280 h 2255520"/>
                <a:gd name="connsiteX33" fmla="*/ 259080 w 4716780"/>
                <a:gd name="connsiteY33" fmla="*/ 2217420 h 2255520"/>
                <a:gd name="connsiteX34" fmla="*/ 308610 w 4716780"/>
                <a:gd name="connsiteY34" fmla="*/ 2190750 h 2255520"/>
                <a:gd name="connsiteX35" fmla="*/ 643890 w 4716780"/>
                <a:gd name="connsiteY35" fmla="*/ 1824990 h 2255520"/>
                <a:gd name="connsiteX36" fmla="*/ 666750 w 4716780"/>
                <a:gd name="connsiteY36" fmla="*/ 1786890 h 2255520"/>
                <a:gd name="connsiteX37" fmla="*/ 712470 w 4716780"/>
                <a:gd name="connsiteY37" fmla="*/ 1737360 h 2255520"/>
                <a:gd name="connsiteX38" fmla="*/ 792480 w 4716780"/>
                <a:gd name="connsiteY38" fmla="*/ 1668780 h 2255520"/>
                <a:gd name="connsiteX39" fmla="*/ 887730 w 4716780"/>
                <a:gd name="connsiteY39" fmla="*/ 1596390 h 2255520"/>
                <a:gd name="connsiteX40" fmla="*/ 1009650 w 4716780"/>
                <a:gd name="connsiteY40" fmla="*/ 1504950 h 2255520"/>
                <a:gd name="connsiteX41" fmla="*/ 1123950 w 4716780"/>
                <a:gd name="connsiteY41" fmla="*/ 1424940 h 2255520"/>
                <a:gd name="connsiteX42" fmla="*/ 1245870 w 4716780"/>
                <a:gd name="connsiteY42" fmla="*/ 1344930 h 2255520"/>
                <a:gd name="connsiteX43" fmla="*/ 1367790 w 4716780"/>
                <a:gd name="connsiteY43" fmla="*/ 1264920 h 2255520"/>
                <a:gd name="connsiteX44" fmla="*/ 1615440 w 4716780"/>
                <a:gd name="connsiteY44" fmla="*/ 1112520 h 2255520"/>
                <a:gd name="connsiteX45" fmla="*/ 1767840 w 4716780"/>
                <a:gd name="connsiteY45" fmla="*/ 1028700 h 2255520"/>
                <a:gd name="connsiteX46" fmla="*/ 1905000 w 4716780"/>
                <a:gd name="connsiteY46" fmla="*/ 967740 h 2255520"/>
                <a:gd name="connsiteX47" fmla="*/ 2034540 w 4716780"/>
                <a:gd name="connsiteY47" fmla="*/ 914400 h 2255520"/>
                <a:gd name="connsiteX48" fmla="*/ 2141220 w 4716780"/>
                <a:gd name="connsiteY48" fmla="*/ 876300 h 2255520"/>
                <a:gd name="connsiteX49" fmla="*/ 2266950 w 4716780"/>
                <a:gd name="connsiteY49" fmla="*/ 834390 h 2255520"/>
                <a:gd name="connsiteX50" fmla="*/ 2419350 w 4716780"/>
                <a:gd name="connsiteY50" fmla="*/ 788670 h 2255520"/>
                <a:gd name="connsiteX51" fmla="*/ 2526030 w 4716780"/>
                <a:gd name="connsiteY51" fmla="*/ 758190 h 2255520"/>
                <a:gd name="connsiteX52" fmla="*/ 2697480 w 4716780"/>
                <a:gd name="connsiteY52" fmla="*/ 716280 h 2255520"/>
                <a:gd name="connsiteX53" fmla="*/ 2842260 w 4716780"/>
                <a:gd name="connsiteY53" fmla="*/ 681990 h 2255520"/>
                <a:gd name="connsiteX54" fmla="*/ 3006090 w 4716780"/>
                <a:gd name="connsiteY54" fmla="*/ 647700 h 2255520"/>
                <a:gd name="connsiteX55" fmla="*/ 3143250 w 4716780"/>
                <a:gd name="connsiteY55" fmla="*/ 621030 h 2255520"/>
                <a:gd name="connsiteX56" fmla="*/ 3284220 w 4716780"/>
                <a:gd name="connsiteY56" fmla="*/ 598170 h 2255520"/>
                <a:gd name="connsiteX57" fmla="*/ 3528060 w 4716780"/>
                <a:gd name="connsiteY57" fmla="*/ 567690 h 2255520"/>
                <a:gd name="connsiteX58" fmla="*/ 3680460 w 4716780"/>
                <a:gd name="connsiteY58" fmla="*/ 548640 h 2255520"/>
                <a:gd name="connsiteX59" fmla="*/ 3832860 w 4716780"/>
                <a:gd name="connsiteY59" fmla="*/ 533400 h 2255520"/>
                <a:gd name="connsiteX60" fmla="*/ 4004310 w 4716780"/>
                <a:gd name="connsiteY60" fmla="*/ 525780 h 2255520"/>
                <a:gd name="connsiteX61" fmla="*/ 4103370 w 4716780"/>
                <a:gd name="connsiteY61" fmla="*/ 525780 h 2255520"/>
                <a:gd name="connsiteX62" fmla="*/ 4225290 w 4716780"/>
                <a:gd name="connsiteY62" fmla="*/ 529590 h 2255520"/>
                <a:gd name="connsiteX63" fmla="*/ 4320540 w 4716780"/>
                <a:gd name="connsiteY63" fmla="*/ 541020 h 2255520"/>
                <a:gd name="connsiteX64" fmla="*/ 4354830 w 4716780"/>
                <a:gd name="connsiteY64" fmla="*/ 552450 h 2255520"/>
                <a:gd name="connsiteX65" fmla="*/ 4396740 w 4716780"/>
                <a:gd name="connsiteY65" fmla="*/ 575310 h 2255520"/>
                <a:gd name="connsiteX66" fmla="*/ 4419600 w 4716780"/>
                <a:gd name="connsiteY66" fmla="*/ 586740 h 2255520"/>
                <a:gd name="connsiteX67" fmla="*/ 4438650 w 4716780"/>
                <a:gd name="connsiteY67" fmla="*/ 590550 h 2255520"/>
                <a:gd name="connsiteX68" fmla="*/ 4461510 w 4716780"/>
                <a:gd name="connsiteY68" fmla="*/ 582930 h 2255520"/>
                <a:gd name="connsiteX69" fmla="*/ 4480560 w 4716780"/>
                <a:gd name="connsiteY69" fmla="*/ 571500 h 2255520"/>
                <a:gd name="connsiteX70" fmla="*/ 4507230 w 4716780"/>
                <a:gd name="connsiteY70" fmla="*/ 537210 h 2255520"/>
                <a:gd name="connsiteX71" fmla="*/ 4533900 w 4716780"/>
                <a:gd name="connsiteY71" fmla="*/ 495300 h 2255520"/>
                <a:gd name="connsiteX72" fmla="*/ 4556760 w 4716780"/>
                <a:gd name="connsiteY72" fmla="*/ 434340 h 2255520"/>
                <a:gd name="connsiteX73" fmla="*/ 4579620 w 4716780"/>
                <a:gd name="connsiteY73" fmla="*/ 373380 h 2255520"/>
                <a:gd name="connsiteX74" fmla="*/ 4621530 w 4716780"/>
                <a:gd name="connsiteY74" fmla="*/ 289560 h 2255520"/>
                <a:gd name="connsiteX75" fmla="*/ 4667250 w 4716780"/>
                <a:gd name="connsiteY75" fmla="*/ 182880 h 2255520"/>
                <a:gd name="connsiteX76" fmla="*/ 4705350 w 4716780"/>
                <a:gd name="connsiteY76" fmla="*/ 91440 h 2255520"/>
                <a:gd name="connsiteX77" fmla="*/ 4712970 w 4716780"/>
                <a:gd name="connsiteY77" fmla="*/ 64770 h 2255520"/>
                <a:gd name="connsiteX78" fmla="*/ 4716780 w 4716780"/>
                <a:gd name="connsiteY78" fmla="*/ 34290 h 2255520"/>
                <a:gd name="connsiteX79" fmla="*/ 4716780 w 4716780"/>
                <a:gd name="connsiteY79" fmla="*/ 11430 h 2255520"/>
                <a:gd name="connsiteX80" fmla="*/ 4712970 w 4716780"/>
                <a:gd name="connsiteY80" fmla="*/ 3810 h 2255520"/>
                <a:gd name="connsiteX81" fmla="*/ 4705350 w 4716780"/>
                <a:gd name="connsiteY81" fmla="*/ 0 h 2255520"/>
                <a:gd name="connsiteX82" fmla="*/ 4701540 w 4716780"/>
                <a:gd name="connsiteY82" fmla="*/ 0 h 2255520"/>
                <a:gd name="connsiteX83" fmla="*/ 4674870 w 4716780"/>
                <a:gd name="connsiteY83" fmla="*/ 3810 h 2255520"/>
                <a:gd name="connsiteX84" fmla="*/ 4648200 w 4716780"/>
                <a:gd name="connsiteY84" fmla="*/ 19050 h 2255520"/>
                <a:gd name="connsiteX85" fmla="*/ 4617720 w 4716780"/>
                <a:gd name="connsiteY85" fmla="*/ 57150 h 2255520"/>
                <a:gd name="connsiteX86" fmla="*/ 4575810 w 4716780"/>
                <a:gd name="connsiteY86" fmla="*/ 114300 h 2255520"/>
                <a:gd name="connsiteX87" fmla="*/ 4530090 w 4716780"/>
                <a:gd name="connsiteY87" fmla="*/ 194310 h 2255520"/>
                <a:gd name="connsiteX88" fmla="*/ 4511040 w 4716780"/>
                <a:gd name="connsiteY88" fmla="*/ 220980 h 2255520"/>
                <a:gd name="connsiteX89" fmla="*/ 4480560 w 4716780"/>
                <a:gd name="connsiteY89" fmla="*/ 236220 h 2255520"/>
                <a:gd name="connsiteX90" fmla="*/ 4423410 w 4716780"/>
                <a:gd name="connsiteY90" fmla="*/ 255270 h 2255520"/>
                <a:gd name="connsiteX91" fmla="*/ 4347210 w 4716780"/>
                <a:gd name="connsiteY91" fmla="*/ 266700 h 2255520"/>
                <a:gd name="connsiteX92" fmla="*/ 4225290 w 4716780"/>
                <a:gd name="connsiteY92" fmla="*/ 270510 h 2255520"/>
                <a:gd name="connsiteX93" fmla="*/ 4069080 w 4716780"/>
                <a:gd name="connsiteY93" fmla="*/ 278130 h 2255520"/>
                <a:gd name="connsiteX94" fmla="*/ 3874770 w 4716780"/>
                <a:gd name="connsiteY94" fmla="*/ 293370 h 2255520"/>
                <a:gd name="connsiteX95" fmla="*/ 3691890 w 4716780"/>
                <a:gd name="connsiteY95" fmla="*/ 312420 h 2255520"/>
                <a:gd name="connsiteX96" fmla="*/ 3573780 w 4716780"/>
                <a:gd name="connsiteY96" fmla="*/ 327660 h 2255520"/>
                <a:gd name="connsiteX97" fmla="*/ 3394710 w 4716780"/>
                <a:gd name="connsiteY97" fmla="*/ 358140 h 2255520"/>
                <a:gd name="connsiteX98" fmla="*/ 3108960 w 4716780"/>
                <a:gd name="connsiteY98" fmla="*/ 400050 h 2255520"/>
                <a:gd name="connsiteX99" fmla="*/ 2987040 w 4716780"/>
                <a:gd name="connsiteY99" fmla="*/ 426720 h 2255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4716780" h="2255520">
                  <a:moveTo>
                    <a:pt x="2987040" y="426720"/>
                  </a:moveTo>
                  <a:lnTo>
                    <a:pt x="2762250" y="472440"/>
                  </a:lnTo>
                  <a:lnTo>
                    <a:pt x="2594610" y="514350"/>
                  </a:lnTo>
                  <a:lnTo>
                    <a:pt x="2407920" y="563880"/>
                  </a:lnTo>
                  <a:lnTo>
                    <a:pt x="2198370" y="624840"/>
                  </a:lnTo>
                  <a:lnTo>
                    <a:pt x="2049780" y="674370"/>
                  </a:lnTo>
                  <a:lnTo>
                    <a:pt x="1878330" y="739140"/>
                  </a:lnTo>
                  <a:lnTo>
                    <a:pt x="1653540" y="834390"/>
                  </a:lnTo>
                  <a:lnTo>
                    <a:pt x="1512570" y="902970"/>
                  </a:lnTo>
                  <a:lnTo>
                    <a:pt x="1356360" y="994410"/>
                  </a:lnTo>
                  <a:lnTo>
                    <a:pt x="1318260" y="1017270"/>
                  </a:lnTo>
                  <a:lnTo>
                    <a:pt x="1082040" y="1169670"/>
                  </a:lnTo>
                  <a:lnTo>
                    <a:pt x="967740" y="1242060"/>
                  </a:lnTo>
                  <a:lnTo>
                    <a:pt x="842010" y="1329690"/>
                  </a:lnTo>
                  <a:lnTo>
                    <a:pt x="735330" y="1409700"/>
                  </a:lnTo>
                  <a:lnTo>
                    <a:pt x="609600" y="1512570"/>
                  </a:lnTo>
                  <a:lnTo>
                    <a:pt x="491490" y="1604010"/>
                  </a:lnTo>
                  <a:lnTo>
                    <a:pt x="377190" y="1699260"/>
                  </a:lnTo>
                  <a:lnTo>
                    <a:pt x="270510" y="1794510"/>
                  </a:lnTo>
                  <a:lnTo>
                    <a:pt x="198120" y="1863090"/>
                  </a:lnTo>
                  <a:lnTo>
                    <a:pt x="140970" y="1920240"/>
                  </a:lnTo>
                  <a:lnTo>
                    <a:pt x="87630" y="1981200"/>
                  </a:lnTo>
                  <a:lnTo>
                    <a:pt x="38100" y="2045970"/>
                  </a:lnTo>
                  <a:lnTo>
                    <a:pt x="7620" y="2095500"/>
                  </a:lnTo>
                  <a:lnTo>
                    <a:pt x="0" y="2125980"/>
                  </a:lnTo>
                  <a:lnTo>
                    <a:pt x="0" y="2160270"/>
                  </a:lnTo>
                  <a:lnTo>
                    <a:pt x="11430" y="2190750"/>
                  </a:lnTo>
                  <a:lnTo>
                    <a:pt x="30480" y="2221230"/>
                  </a:lnTo>
                  <a:lnTo>
                    <a:pt x="49530" y="2236470"/>
                  </a:lnTo>
                  <a:lnTo>
                    <a:pt x="87630" y="2251710"/>
                  </a:lnTo>
                  <a:lnTo>
                    <a:pt x="121920" y="2255520"/>
                  </a:lnTo>
                  <a:lnTo>
                    <a:pt x="160020" y="2251710"/>
                  </a:lnTo>
                  <a:lnTo>
                    <a:pt x="201930" y="2240280"/>
                  </a:lnTo>
                  <a:lnTo>
                    <a:pt x="259080" y="2217420"/>
                  </a:lnTo>
                  <a:lnTo>
                    <a:pt x="308610" y="2190750"/>
                  </a:lnTo>
                  <a:lnTo>
                    <a:pt x="643890" y="1824990"/>
                  </a:lnTo>
                  <a:lnTo>
                    <a:pt x="666750" y="1786890"/>
                  </a:lnTo>
                  <a:lnTo>
                    <a:pt x="712470" y="1737360"/>
                  </a:lnTo>
                  <a:lnTo>
                    <a:pt x="792480" y="1668780"/>
                  </a:lnTo>
                  <a:lnTo>
                    <a:pt x="887730" y="1596390"/>
                  </a:lnTo>
                  <a:lnTo>
                    <a:pt x="1009650" y="1504950"/>
                  </a:lnTo>
                  <a:lnTo>
                    <a:pt x="1123950" y="1424940"/>
                  </a:lnTo>
                  <a:lnTo>
                    <a:pt x="1245870" y="1344930"/>
                  </a:lnTo>
                  <a:lnTo>
                    <a:pt x="1367790" y="1264920"/>
                  </a:lnTo>
                  <a:lnTo>
                    <a:pt x="1615440" y="1112520"/>
                  </a:lnTo>
                  <a:lnTo>
                    <a:pt x="1767840" y="1028700"/>
                  </a:lnTo>
                  <a:lnTo>
                    <a:pt x="1905000" y="967740"/>
                  </a:lnTo>
                  <a:lnTo>
                    <a:pt x="2034540" y="914400"/>
                  </a:lnTo>
                  <a:lnTo>
                    <a:pt x="2141220" y="876300"/>
                  </a:lnTo>
                  <a:lnTo>
                    <a:pt x="2266950" y="834390"/>
                  </a:lnTo>
                  <a:lnTo>
                    <a:pt x="2419350" y="788670"/>
                  </a:lnTo>
                  <a:lnTo>
                    <a:pt x="2526030" y="758190"/>
                  </a:lnTo>
                  <a:lnTo>
                    <a:pt x="2697480" y="716280"/>
                  </a:lnTo>
                  <a:lnTo>
                    <a:pt x="2842260" y="681990"/>
                  </a:lnTo>
                  <a:lnTo>
                    <a:pt x="3006090" y="647700"/>
                  </a:lnTo>
                  <a:lnTo>
                    <a:pt x="3143250" y="621030"/>
                  </a:lnTo>
                  <a:lnTo>
                    <a:pt x="3284220" y="598170"/>
                  </a:lnTo>
                  <a:lnTo>
                    <a:pt x="3528060" y="567690"/>
                  </a:lnTo>
                  <a:lnTo>
                    <a:pt x="3680460" y="548640"/>
                  </a:lnTo>
                  <a:lnTo>
                    <a:pt x="3832860" y="533400"/>
                  </a:lnTo>
                  <a:lnTo>
                    <a:pt x="4004310" y="525780"/>
                  </a:lnTo>
                  <a:lnTo>
                    <a:pt x="4103370" y="525780"/>
                  </a:lnTo>
                  <a:lnTo>
                    <a:pt x="4225290" y="529590"/>
                  </a:lnTo>
                  <a:lnTo>
                    <a:pt x="4320540" y="541020"/>
                  </a:lnTo>
                  <a:lnTo>
                    <a:pt x="4354830" y="552450"/>
                  </a:lnTo>
                  <a:lnTo>
                    <a:pt x="4396740" y="575310"/>
                  </a:lnTo>
                  <a:lnTo>
                    <a:pt x="4419600" y="586740"/>
                  </a:lnTo>
                  <a:lnTo>
                    <a:pt x="4438650" y="590550"/>
                  </a:lnTo>
                  <a:lnTo>
                    <a:pt x="4461510" y="582930"/>
                  </a:lnTo>
                  <a:lnTo>
                    <a:pt x="4480560" y="571500"/>
                  </a:lnTo>
                  <a:lnTo>
                    <a:pt x="4507230" y="537210"/>
                  </a:lnTo>
                  <a:lnTo>
                    <a:pt x="4533900" y="495300"/>
                  </a:lnTo>
                  <a:lnTo>
                    <a:pt x="4556760" y="434340"/>
                  </a:lnTo>
                  <a:lnTo>
                    <a:pt x="4579620" y="373380"/>
                  </a:lnTo>
                  <a:lnTo>
                    <a:pt x="4621530" y="289560"/>
                  </a:lnTo>
                  <a:lnTo>
                    <a:pt x="4667250" y="182880"/>
                  </a:lnTo>
                  <a:lnTo>
                    <a:pt x="4705350" y="91440"/>
                  </a:lnTo>
                  <a:lnTo>
                    <a:pt x="4712970" y="64770"/>
                  </a:lnTo>
                  <a:lnTo>
                    <a:pt x="4716780" y="34290"/>
                  </a:lnTo>
                  <a:lnTo>
                    <a:pt x="4716780" y="11430"/>
                  </a:lnTo>
                  <a:lnTo>
                    <a:pt x="4712970" y="3810"/>
                  </a:lnTo>
                  <a:lnTo>
                    <a:pt x="4705350" y="0"/>
                  </a:lnTo>
                  <a:lnTo>
                    <a:pt x="4701540" y="0"/>
                  </a:lnTo>
                  <a:lnTo>
                    <a:pt x="4674870" y="3810"/>
                  </a:lnTo>
                  <a:lnTo>
                    <a:pt x="4648200" y="19050"/>
                  </a:lnTo>
                  <a:lnTo>
                    <a:pt x="4617720" y="57150"/>
                  </a:lnTo>
                  <a:lnTo>
                    <a:pt x="4575810" y="114300"/>
                  </a:lnTo>
                  <a:lnTo>
                    <a:pt x="4530090" y="194310"/>
                  </a:lnTo>
                  <a:lnTo>
                    <a:pt x="4511040" y="220980"/>
                  </a:lnTo>
                  <a:lnTo>
                    <a:pt x="4480560" y="236220"/>
                  </a:lnTo>
                  <a:lnTo>
                    <a:pt x="4423410" y="255270"/>
                  </a:lnTo>
                  <a:lnTo>
                    <a:pt x="4347210" y="266700"/>
                  </a:lnTo>
                  <a:lnTo>
                    <a:pt x="4225290" y="270510"/>
                  </a:lnTo>
                  <a:lnTo>
                    <a:pt x="4069080" y="278130"/>
                  </a:lnTo>
                  <a:lnTo>
                    <a:pt x="3874770" y="293370"/>
                  </a:lnTo>
                  <a:lnTo>
                    <a:pt x="3691890" y="312420"/>
                  </a:lnTo>
                  <a:lnTo>
                    <a:pt x="3573780" y="327660"/>
                  </a:lnTo>
                  <a:lnTo>
                    <a:pt x="3394710" y="358140"/>
                  </a:lnTo>
                  <a:lnTo>
                    <a:pt x="3108960" y="400050"/>
                  </a:lnTo>
                  <a:lnTo>
                    <a:pt x="2987040" y="42672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B7348665-C6E4-415E-9178-0B14B180C408}"/>
                </a:ext>
              </a:extLst>
            </p:cNvPr>
            <p:cNvSpPr/>
            <p:nvPr/>
          </p:nvSpPr>
          <p:spPr>
            <a:xfrm rot="16200000">
              <a:off x="6161882" y="5063331"/>
              <a:ext cx="1271588" cy="485775"/>
            </a:xfrm>
            <a:custGeom>
              <a:avLst/>
              <a:gdLst>
                <a:gd name="connsiteX0" fmla="*/ 864394 w 1271587"/>
                <a:gd name="connsiteY0" fmla="*/ 397669 h 485775"/>
                <a:gd name="connsiteX1" fmla="*/ 740569 w 1271587"/>
                <a:gd name="connsiteY1" fmla="*/ 392907 h 485775"/>
                <a:gd name="connsiteX2" fmla="*/ 623887 w 1271587"/>
                <a:gd name="connsiteY2" fmla="*/ 388144 h 485775"/>
                <a:gd name="connsiteX3" fmla="*/ 538162 w 1271587"/>
                <a:gd name="connsiteY3" fmla="*/ 383382 h 485775"/>
                <a:gd name="connsiteX4" fmla="*/ 464344 w 1271587"/>
                <a:gd name="connsiteY4" fmla="*/ 378619 h 485775"/>
                <a:gd name="connsiteX5" fmla="*/ 419100 w 1271587"/>
                <a:gd name="connsiteY5" fmla="*/ 378619 h 485775"/>
                <a:gd name="connsiteX6" fmla="*/ 345281 w 1271587"/>
                <a:gd name="connsiteY6" fmla="*/ 381000 h 485775"/>
                <a:gd name="connsiteX7" fmla="*/ 292894 w 1271587"/>
                <a:gd name="connsiteY7" fmla="*/ 385763 h 485775"/>
                <a:gd name="connsiteX8" fmla="*/ 245269 w 1271587"/>
                <a:gd name="connsiteY8" fmla="*/ 392907 h 485775"/>
                <a:gd name="connsiteX9" fmla="*/ 211931 w 1271587"/>
                <a:gd name="connsiteY9" fmla="*/ 402432 h 485775"/>
                <a:gd name="connsiteX10" fmla="*/ 166687 w 1271587"/>
                <a:gd name="connsiteY10" fmla="*/ 426244 h 485775"/>
                <a:gd name="connsiteX11" fmla="*/ 114300 w 1271587"/>
                <a:gd name="connsiteY11" fmla="*/ 450057 h 485775"/>
                <a:gd name="connsiteX12" fmla="*/ 54769 w 1271587"/>
                <a:gd name="connsiteY12" fmla="*/ 473869 h 485775"/>
                <a:gd name="connsiteX13" fmla="*/ 0 w 1271587"/>
                <a:gd name="connsiteY13" fmla="*/ 485775 h 485775"/>
                <a:gd name="connsiteX14" fmla="*/ 535781 w 1271587"/>
                <a:gd name="connsiteY14" fmla="*/ 0 h 485775"/>
                <a:gd name="connsiteX15" fmla="*/ 514350 w 1271587"/>
                <a:gd name="connsiteY15" fmla="*/ 23813 h 485775"/>
                <a:gd name="connsiteX16" fmla="*/ 492919 w 1271587"/>
                <a:gd name="connsiteY16" fmla="*/ 66675 h 485775"/>
                <a:gd name="connsiteX17" fmla="*/ 483394 w 1271587"/>
                <a:gd name="connsiteY17" fmla="*/ 92869 h 485775"/>
                <a:gd name="connsiteX18" fmla="*/ 483394 w 1271587"/>
                <a:gd name="connsiteY18" fmla="*/ 111919 h 485775"/>
                <a:gd name="connsiteX19" fmla="*/ 488156 w 1271587"/>
                <a:gd name="connsiteY19" fmla="*/ 126207 h 485775"/>
                <a:gd name="connsiteX20" fmla="*/ 507206 w 1271587"/>
                <a:gd name="connsiteY20" fmla="*/ 138113 h 485775"/>
                <a:gd name="connsiteX21" fmla="*/ 552450 w 1271587"/>
                <a:gd name="connsiteY21" fmla="*/ 161925 h 485775"/>
                <a:gd name="connsiteX22" fmla="*/ 635794 w 1271587"/>
                <a:gd name="connsiteY22" fmla="*/ 190500 h 485775"/>
                <a:gd name="connsiteX23" fmla="*/ 776287 w 1271587"/>
                <a:gd name="connsiteY23" fmla="*/ 230982 h 485775"/>
                <a:gd name="connsiteX24" fmla="*/ 950119 w 1271587"/>
                <a:gd name="connsiteY24" fmla="*/ 273844 h 485775"/>
                <a:gd name="connsiteX25" fmla="*/ 1207294 w 1271587"/>
                <a:gd name="connsiteY25" fmla="*/ 328613 h 485775"/>
                <a:gd name="connsiteX26" fmla="*/ 1247775 w 1271587"/>
                <a:gd name="connsiteY26" fmla="*/ 338138 h 485775"/>
                <a:gd name="connsiteX27" fmla="*/ 1262062 w 1271587"/>
                <a:gd name="connsiteY27" fmla="*/ 345282 h 485775"/>
                <a:gd name="connsiteX28" fmla="*/ 1271587 w 1271587"/>
                <a:gd name="connsiteY28" fmla="*/ 359569 h 485775"/>
                <a:gd name="connsiteX29" fmla="*/ 1271587 w 1271587"/>
                <a:gd name="connsiteY29" fmla="*/ 373857 h 485775"/>
                <a:gd name="connsiteX30" fmla="*/ 1262062 w 1271587"/>
                <a:gd name="connsiteY30" fmla="*/ 388144 h 485775"/>
                <a:gd name="connsiteX31" fmla="*/ 1245394 w 1271587"/>
                <a:gd name="connsiteY31" fmla="*/ 397669 h 485775"/>
                <a:gd name="connsiteX32" fmla="*/ 1214437 w 1271587"/>
                <a:gd name="connsiteY32" fmla="*/ 402432 h 485775"/>
                <a:gd name="connsiteX33" fmla="*/ 1109662 w 1271587"/>
                <a:gd name="connsiteY33" fmla="*/ 400050 h 485775"/>
                <a:gd name="connsiteX34" fmla="*/ 864394 w 1271587"/>
                <a:gd name="connsiteY34" fmla="*/ 397669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71587" h="485775">
                  <a:moveTo>
                    <a:pt x="864394" y="397669"/>
                  </a:moveTo>
                  <a:lnTo>
                    <a:pt x="740569" y="392907"/>
                  </a:lnTo>
                  <a:lnTo>
                    <a:pt x="623887" y="388144"/>
                  </a:lnTo>
                  <a:lnTo>
                    <a:pt x="538162" y="383382"/>
                  </a:lnTo>
                  <a:lnTo>
                    <a:pt x="464344" y="378619"/>
                  </a:lnTo>
                  <a:lnTo>
                    <a:pt x="419100" y="378619"/>
                  </a:lnTo>
                  <a:lnTo>
                    <a:pt x="345281" y="381000"/>
                  </a:lnTo>
                  <a:lnTo>
                    <a:pt x="292894" y="385763"/>
                  </a:lnTo>
                  <a:lnTo>
                    <a:pt x="245269" y="392907"/>
                  </a:lnTo>
                  <a:lnTo>
                    <a:pt x="211931" y="402432"/>
                  </a:lnTo>
                  <a:lnTo>
                    <a:pt x="166687" y="426244"/>
                  </a:lnTo>
                  <a:lnTo>
                    <a:pt x="114300" y="450057"/>
                  </a:lnTo>
                  <a:lnTo>
                    <a:pt x="54769" y="473869"/>
                  </a:lnTo>
                  <a:lnTo>
                    <a:pt x="0" y="485775"/>
                  </a:lnTo>
                  <a:lnTo>
                    <a:pt x="535781" y="0"/>
                  </a:lnTo>
                  <a:lnTo>
                    <a:pt x="514350" y="23813"/>
                  </a:lnTo>
                  <a:lnTo>
                    <a:pt x="492919" y="66675"/>
                  </a:lnTo>
                  <a:lnTo>
                    <a:pt x="483394" y="92869"/>
                  </a:lnTo>
                  <a:lnTo>
                    <a:pt x="483394" y="111919"/>
                  </a:lnTo>
                  <a:lnTo>
                    <a:pt x="488156" y="126207"/>
                  </a:lnTo>
                  <a:lnTo>
                    <a:pt x="507206" y="138113"/>
                  </a:lnTo>
                  <a:lnTo>
                    <a:pt x="552450" y="161925"/>
                  </a:lnTo>
                  <a:lnTo>
                    <a:pt x="635794" y="190500"/>
                  </a:lnTo>
                  <a:lnTo>
                    <a:pt x="776287" y="230982"/>
                  </a:lnTo>
                  <a:lnTo>
                    <a:pt x="950119" y="273844"/>
                  </a:lnTo>
                  <a:lnTo>
                    <a:pt x="1207294" y="328613"/>
                  </a:lnTo>
                  <a:lnTo>
                    <a:pt x="1247775" y="338138"/>
                  </a:lnTo>
                  <a:lnTo>
                    <a:pt x="1262062" y="345282"/>
                  </a:lnTo>
                  <a:lnTo>
                    <a:pt x="1271587" y="359569"/>
                  </a:lnTo>
                  <a:lnTo>
                    <a:pt x="1271587" y="373857"/>
                  </a:lnTo>
                  <a:lnTo>
                    <a:pt x="1262062" y="388144"/>
                  </a:lnTo>
                  <a:lnTo>
                    <a:pt x="1245394" y="397669"/>
                  </a:lnTo>
                  <a:lnTo>
                    <a:pt x="1214437" y="402432"/>
                  </a:lnTo>
                  <a:lnTo>
                    <a:pt x="1109662" y="400050"/>
                  </a:lnTo>
                  <a:lnTo>
                    <a:pt x="864394" y="397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886D493F-AFD3-46F6-8A59-E5F26A5F175B}"/>
                </a:ext>
              </a:extLst>
            </p:cNvPr>
            <p:cNvSpPr/>
            <p:nvPr/>
          </p:nvSpPr>
          <p:spPr>
            <a:xfrm rot="16200000">
              <a:off x="4310062" y="3678238"/>
              <a:ext cx="2835275" cy="1676400"/>
            </a:xfrm>
            <a:custGeom>
              <a:avLst/>
              <a:gdLst>
                <a:gd name="connsiteX0" fmla="*/ 897731 w 2836068"/>
                <a:gd name="connsiteY0" fmla="*/ 735806 h 1676400"/>
                <a:gd name="connsiteX1" fmla="*/ 792956 w 2836068"/>
                <a:gd name="connsiteY1" fmla="*/ 671512 h 1676400"/>
                <a:gd name="connsiteX2" fmla="*/ 733425 w 2836068"/>
                <a:gd name="connsiteY2" fmla="*/ 633412 h 1676400"/>
                <a:gd name="connsiteX3" fmla="*/ 647700 w 2836068"/>
                <a:gd name="connsiteY3" fmla="*/ 573881 h 1676400"/>
                <a:gd name="connsiteX4" fmla="*/ 592931 w 2836068"/>
                <a:gd name="connsiteY4" fmla="*/ 533400 h 1676400"/>
                <a:gd name="connsiteX5" fmla="*/ 492918 w 2836068"/>
                <a:gd name="connsiteY5" fmla="*/ 452437 h 1676400"/>
                <a:gd name="connsiteX6" fmla="*/ 428625 w 2836068"/>
                <a:gd name="connsiteY6" fmla="*/ 392906 h 1676400"/>
                <a:gd name="connsiteX7" fmla="*/ 357187 w 2836068"/>
                <a:gd name="connsiteY7" fmla="*/ 328612 h 1676400"/>
                <a:gd name="connsiteX8" fmla="*/ 278606 w 2836068"/>
                <a:gd name="connsiteY8" fmla="*/ 252412 h 1676400"/>
                <a:gd name="connsiteX9" fmla="*/ 183356 w 2836068"/>
                <a:gd name="connsiteY9" fmla="*/ 154781 h 1676400"/>
                <a:gd name="connsiteX10" fmla="*/ 69056 w 2836068"/>
                <a:gd name="connsiteY10" fmla="*/ 33337 h 1676400"/>
                <a:gd name="connsiteX11" fmla="*/ 47625 w 2836068"/>
                <a:gd name="connsiteY11" fmla="*/ 11906 h 1676400"/>
                <a:gd name="connsiteX12" fmla="*/ 23812 w 2836068"/>
                <a:gd name="connsiteY12" fmla="*/ 0 h 1676400"/>
                <a:gd name="connsiteX13" fmla="*/ 9525 w 2836068"/>
                <a:gd name="connsiteY13" fmla="*/ 0 h 1676400"/>
                <a:gd name="connsiteX14" fmla="*/ 2381 w 2836068"/>
                <a:gd name="connsiteY14" fmla="*/ 2381 h 1676400"/>
                <a:gd name="connsiteX15" fmla="*/ 0 w 2836068"/>
                <a:gd name="connsiteY15" fmla="*/ 19050 h 1676400"/>
                <a:gd name="connsiteX16" fmla="*/ 4762 w 2836068"/>
                <a:gd name="connsiteY16" fmla="*/ 52387 h 1676400"/>
                <a:gd name="connsiteX17" fmla="*/ 42862 w 2836068"/>
                <a:gd name="connsiteY17" fmla="*/ 114300 h 1676400"/>
                <a:gd name="connsiteX18" fmla="*/ 173831 w 2836068"/>
                <a:gd name="connsiteY18" fmla="*/ 290512 h 1676400"/>
                <a:gd name="connsiteX19" fmla="*/ 297656 w 2836068"/>
                <a:gd name="connsiteY19" fmla="*/ 433387 h 1676400"/>
                <a:gd name="connsiteX20" fmla="*/ 392906 w 2836068"/>
                <a:gd name="connsiteY20" fmla="*/ 535781 h 1676400"/>
                <a:gd name="connsiteX21" fmla="*/ 495300 w 2836068"/>
                <a:gd name="connsiteY21" fmla="*/ 635793 h 1676400"/>
                <a:gd name="connsiteX22" fmla="*/ 602456 w 2836068"/>
                <a:gd name="connsiteY22" fmla="*/ 733425 h 1676400"/>
                <a:gd name="connsiteX23" fmla="*/ 695325 w 2836068"/>
                <a:gd name="connsiteY23" fmla="*/ 812006 h 1676400"/>
                <a:gd name="connsiteX24" fmla="*/ 795337 w 2836068"/>
                <a:gd name="connsiteY24" fmla="*/ 895350 h 1676400"/>
                <a:gd name="connsiteX25" fmla="*/ 912018 w 2836068"/>
                <a:gd name="connsiteY25" fmla="*/ 983456 h 1676400"/>
                <a:gd name="connsiteX26" fmla="*/ 1000125 w 2836068"/>
                <a:gd name="connsiteY26" fmla="*/ 1047750 h 1676400"/>
                <a:gd name="connsiteX27" fmla="*/ 1190625 w 2836068"/>
                <a:gd name="connsiteY27" fmla="*/ 1164431 h 1676400"/>
                <a:gd name="connsiteX28" fmla="*/ 1295400 w 2836068"/>
                <a:gd name="connsiteY28" fmla="*/ 1212056 h 1676400"/>
                <a:gd name="connsiteX29" fmla="*/ 1464468 w 2836068"/>
                <a:gd name="connsiteY29" fmla="*/ 1285875 h 1676400"/>
                <a:gd name="connsiteX30" fmla="*/ 1688306 w 2836068"/>
                <a:gd name="connsiteY30" fmla="*/ 1373981 h 1676400"/>
                <a:gd name="connsiteX31" fmla="*/ 1900237 w 2836068"/>
                <a:gd name="connsiteY31" fmla="*/ 1450181 h 1676400"/>
                <a:gd name="connsiteX32" fmla="*/ 2116931 w 2836068"/>
                <a:gd name="connsiteY32" fmla="*/ 1519237 h 1676400"/>
                <a:gd name="connsiteX33" fmla="*/ 2288381 w 2836068"/>
                <a:gd name="connsiteY33" fmla="*/ 1564481 h 1676400"/>
                <a:gd name="connsiteX34" fmla="*/ 2457450 w 2836068"/>
                <a:gd name="connsiteY34" fmla="*/ 1607343 h 1676400"/>
                <a:gd name="connsiteX35" fmla="*/ 2497931 w 2836068"/>
                <a:gd name="connsiteY35" fmla="*/ 1626393 h 1676400"/>
                <a:gd name="connsiteX36" fmla="*/ 2533650 w 2836068"/>
                <a:gd name="connsiteY36" fmla="*/ 1652587 h 1676400"/>
                <a:gd name="connsiteX37" fmla="*/ 2552700 w 2836068"/>
                <a:gd name="connsiteY37" fmla="*/ 1669256 h 1676400"/>
                <a:gd name="connsiteX38" fmla="*/ 2571750 w 2836068"/>
                <a:gd name="connsiteY38" fmla="*/ 1676400 h 1676400"/>
                <a:gd name="connsiteX39" fmla="*/ 2590800 w 2836068"/>
                <a:gd name="connsiteY39" fmla="*/ 1676400 h 1676400"/>
                <a:gd name="connsiteX40" fmla="*/ 2614612 w 2836068"/>
                <a:gd name="connsiteY40" fmla="*/ 1666875 h 1676400"/>
                <a:gd name="connsiteX41" fmla="*/ 2645568 w 2836068"/>
                <a:gd name="connsiteY41" fmla="*/ 1640681 h 1676400"/>
                <a:gd name="connsiteX42" fmla="*/ 2681287 w 2836068"/>
                <a:gd name="connsiteY42" fmla="*/ 1597818 h 1676400"/>
                <a:gd name="connsiteX43" fmla="*/ 2717006 w 2836068"/>
                <a:gd name="connsiteY43" fmla="*/ 1543050 h 1676400"/>
                <a:gd name="connsiteX44" fmla="*/ 2750343 w 2836068"/>
                <a:gd name="connsiteY44" fmla="*/ 1483518 h 1676400"/>
                <a:gd name="connsiteX45" fmla="*/ 2774156 w 2836068"/>
                <a:gd name="connsiteY45" fmla="*/ 1423987 h 1676400"/>
                <a:gd name="connsiteX46" fmla="*/ 2797968 w 2836068"/>
                <a:gd name="connsiteY46" fmla="*/ 1357312 h 1676400"/>
                <a:gd name="connsiteX47" fmla="*/ 2821781 w 2836068"/>
                <a:gd name="connsiteY47" fmla="*/ 1276350 h 1676400"/>
                <a:gd name="connsiteX48" fmla="*/ 2836068 w 2836068"/>
                <a:gd name="connsiteY48" fmla="*/ 1209675 h 1676400"/>
                <a:gd name="connsiteX49" fmla="*/ 2836068 w 2836068"/>
                <a:gd name="connsiteY49" fmla="*/ 1181100 h 1676400"/>
                <a:gd name="connsiteX50" fmla="*/ 2833687 w 2836068"/>
                <a:gd name="connsiteY50" fmla="*/ 1162050 h 1676400"/>
                <a:gd name="connsiteX51" fmla="*/ 2826543 w 2836068"/>
                <a:gd name="connsiteY51" fmla="*/ 1150143 h 1676400"/>
                <a:gd name="connsiteX52" fmla="*/ 2817018 w 2836068"/>
                <a:gd name="connsiteY52" fmla="*/ 1140618 h 1676400"/>
                <a:gd name="connsiteX53" fmla="*/ 2795587 w 2836068"/>
                <a:gd name="connsiteY53" fmla="*/ 1138237 h 1676400"/>
                <a:gd name="connsiteX54" fmla="*/ 2783681 w 2836068"/>
                <a:gd name="connsiteY54" fmla="*/ 1145381 h 1676400"/>
                <a:gd name="connsiteX55" fmla="*/ 2752725 w 2836068"/>
                <a:gd name="connsiteY55" fmla="*/ 1188243 h 1676400"/>
                <a:gd name="connsiteX56" fmla="*/ 2724150 w 2836068"/>
                <a:gd name="connsiteY56" fmla="*/ 1233487 h 1676400"/>
                <a:gd name="connsiteX57" fmla="*/ 2688431 w 2836068"/>
                <a:gd name="connsiteY57" fmla="*/ 1278731 h 1676400"/>
                <a:gd name="connsiteX58" fmla="*/ 2652712 w 2836068"/>
                <a:gd name="connsiteY58" fmla="*/ 1309687 h 1676400"/>
                <a:gd name="connsiteX59" fmla="*/ 2619375 w 2836068"/>
                <a:gd name="connsiteY59" fmla="*/ 1328737 h 1676400"/>
                <a:gd name="connsiteX60" fmla="*/ 2593181 w 2836068"/>
                <a:gd name="connsiteY60" fmla="*/ 1331118 h 1676400"/>
                <a:gd name="connsiteX61" fmla="*/ 2514600 w 2836068"/>
                <a:gd name="connsiteY61" fmla="*/ 1326356 h 1676400"/>
                <a:gd name="connsiteX62" fmla="*/ 2433637 w 2836068"/>
                <a:gd name="connsiteY62" fmla="*/ 1316831 h 1676400"/>
                <a:gd name="connsiteX63" fmla="*/ 2278856 w 2836068"/>
                <a:gd name="connsiteY63" fmla="*/ 1288256 h 1676400"/>
                <a:gd name="connsiteX64" fmla="*/ 2150268 w 2836068"/>
                <a:gd name="connsiteY64" fmla="*/ 1257300 h 1676400"/>
                <a:gd name="connsiteX65" fmla="*/ 1978818 w 2836068"/>
                <a:gd name="connsiteY65" fmla="*/ 1212056 h 1676400"/>
                <a:gd name="connsiteX66" fmla="*/ 1783556 w 2836068"/>
                <a:gd name="connsiteY66" fmla="*/ 1150143 h 1676400"/>
                <a:gd name="connsiteX67" fmla="*/ 1569243 w 2836068"/>
                <a:gd name="connsiteY67" fmla="*/ 1069181 h 1676400"/>
                <a:gd name="connsiteX68" fmla="*/ 1407318 w 2836068"/>
                <a:gd name="connsiteY68" fmla="*/ 995362 h 1676400"/>
                <a:gd name="connsiteX69" fmla="*/ 1200150 w 2836068"/>
                <a:gd name="connsiteY69" fmla="*/ 912018 h 1676400"/>
                <a:gd name="connsiteX70" fmla="*/ 1083468 w 2836068"/>
                <a:gd name="connsiteY70" fmla="*/ 847725 h 1676400"/>
                <a:gd name="connsiteX71" fmla="*/ 897731 w 2836068"/>
                <a:gd name="connsiteY71" fmla="*/ 735806 h 1676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836068" h="1676400">
                  <a:moveTo>
                    <a:pt x="897731" y="735806"/>
                  </a:moveTo>
                  <a:lnTo>
                    <a:pt x="792956" y="671512"/>
                  </a:lnTo>
                  <a:lnTo>
                    <a:pt x="733425" y="633412"/>
                  </a:lnTo>
                  <a:lnTo>
                    <a:pt x="647700" y="573881"/>
                  </a:lnTo>
                  <a:lnTo>
                    <a:pt x="592931" y="533400"/>
                  </a:lnTo>
                  <a:lnTo>
                    <a:pt x="492918" y="452437"/>
                  </a:lnTo>
                  <a:lnTo>
                    <a:pt x="428625" y="392906"/>
                  </a:lnTo>
                  <a:lnTo>
                    <a:pt x="357187" y="328612"/>
                  </a:lnTo>
                  <a:lnTo>
                    <a:pt x="278606" y="252412"/>
                  </a:lnTo>
                  <a:lnTo>
                    <a:pt x="183356" y="154781"/>
                  </a:lnTo>
                  <a:lnTo>
                    <a:pt x="69056" y="33337"/>
                  </a:lnTo>
                  <a:lnTo>
                    <a:pt x="47625" y="11906"/>
                  </a:lnTo>
                  <a:lnTo>
                    <a:pt x="23812" y="0"/>
                  </a:lnTo>
                  <a:lnTo>
                    <a:pt x="9525" y="0"/>
                  </a:lnTo>
                  <a:lnTo>
                    <a:pt x="2381" y="2381"/>
                  </a:lnTo>
                  <a:lnTo>
                    <a:pt x="0" y="19050"/>
                  </a:lnTo>
                  <a:lnTo>
                    <a:pt x="4762" y="52387"/>
                  </a:lnTo>
                  <a:lnTo>
                    <a:pt x="42862" y="114300"/>
                  </a:lnTo>
                  <a:lnTo>
                    <a:pt x="173831" y="290512"/>
                  </a:lnTo>
                  <a:lnTo>
                    <a:pt x="297656" y="433387"/>
                  </a:lnTo>
                  <a:lnTo>
                    <a:pt x="392906" y="535781"/>
                  </a:lnTo>
                  <a:lnTo>
                    <a:pt x="495300" y="635793"/>
                  </a:lnTo>
                  <a:lnTo>
                    <a:pt x="602456" y="733425"/>
                  </a:lnTo>
                  <a:lnTo>
                    <a:pt x="695325" y="812006"/>
                  </a:lnTo>
                  <a:lnTo>
                    <a:pt x="795337" y="895350"/>
                  </a:lnTo>
                  <a:lnTo>
                    <a:pt x="912018" y="983456"/>
                  </a:lnTo>
                  <a:lnTo>
                    <a:pt x="1000125" y="1047750"/>
                  </a:lnTo>
                  <a:lnTo>
                    <a:pt x="1190625" y="1164431"/>
                  </a:lnTo>
                  <a:lnTo>
                    <a:pt x="1295400" y="1212056"/>
                  </a:lnTo>
                  <a:lnTo>
                    <a:pt x="1464468" y="1285875"/>
                  </a:lnTo>
                  <a:lnTo>
                    <a:pt x="1688306" y="1373981"/>
                  </a:lnTo>
                  <a:lnTo>
                    <a:pt x="1900237" y="1450181"/>
                  </a:lnTo>
                  <a:lnTo>
                    <a:pt x="2116931" y="1519237"/>
                  </a:lnTo>
                  <a:lnTo>
                    <a:pt x="2288381" y="1564481"/>
                  </a:lnTo>
                  <a:lnTo>
                    <a:pt x="2457450" y="1607343"/>
                  </a:lnTo>
                  <a:lnTo>
                    <a:pt x="2497931" y="1626393"/>
                  </a:lnTo>
                  <a:lnTo>
                    <a:pt x="2533650" y="1652587"/>
                  </a:lnTo>
                  <a:lnTo>
                    <a:pt x="2552700" y="1669256"/>
                  </a:lnTo>
                  <a:lnTo>
                    <a:pt x="2571750" y="1676400"/>
                  </a:lnTo>
                  <a:lnTo>
                    <a:pt x="2590800" y="1676400"/>
                  </a:lnTo>
                  <a:lnTo>
                    <a:pt x="2614612" y="1666875"/>
                  </a:lnTo>
                  <a:lnTo>
                    <a:pt x="2645568" y="1640681"/>
                  </a:lnTo>
                  <a:lnTo>
                    <a:pt x="2681287" y="1597818"/>
                  </a:lnTo>
                  <a:lnTo>
                    <a:pt x="2717006" y="1543050"/>
                  </a:lnTo>
                  <a:lnTo>
                    <a:pt x="2750343" y="1483518"/>
                  </a:lnTo>
                  <a:lnTo>
                    <a:pt x="2774156" y="1423987"/>
                  </a:lnTo>
                  <a:lnTo>
                    <a:pt x="2797968" y="1357312"/>
                  </a:lnTo>
                  <a:lnTo>
                    <a:pt x="2821781" y="1276350"/>
                  </a:lnTo>
                  <a:lnTo>
                    <a:pt x="2836068" y="1209675"/>
                  </a:lnTo>
                  <a:lnTo>
                    <a:pt x="2836068" y="1181100"/>
                  </a:lnTo>
                  <a:lnTo>
                    <a:pt x="2833687" y="1162050"/>
                  </a:lnTo>
                  <a:lnTo>
                    <a:pt x="2826543" y="1150143"/>
                  </a:lnTo>
                  <a:lnTo>
                    <a:pt x="2817018" y="1140618"/>
                  </a:lnTo>
                  <a:lnTo>
                    <a:pt x="2795587" y="1138237"/>
                  </a:lnTo>
                  <a:lnTo>
                    <a:pt x="2783681" y="1145381"/>
                  </a:lnTo>
                  <a:lnTo>
                    <a:pt x="2752725" y="1188243"/>
                  </a:lnTo>
                  <a:lnTo>
                    <a:pt x="2724150" y="1233487"/>
                  </a:lnTo>
                  <a:lnTo>
                    <a:pt x="2688431" y="1278731"/>
                  </a:lnTo>
                  <a:lnTo>
                    <a:pt x="2652712" y="1309687"/>
                  </a:lnTo>
                  <a:lnTo>
                    <a:pt x="2619375" y="1328737"/>
                  </a:lnTo>
                  <a:lnTo>
                    <a:pt x="2593181" y="1331118"/>
                  </a:lnTo>
                  <a:lnTo>
                    <a:pt x="2514600" y="1326356"/>
                  </a:lnTo>
                  <a:lnTo>
                    <a:pt x="2433637" y="1316831"/>
                  </a:lnTo>
                  <a:lnTo>
                    <a:pt x="2278856" y="1288256"/>
                  </a:lnTo>
                  <a:lnTo>
                    <a:pt x="2150268" y="1257300"/>
                  </a:lnTo>
                  <a:lnTo>
                    <a:pt x="1978818" y="1212056"/>
                  </a:lnTo>
                  <a:lnTo>
                    <a:pt x="1783556" y="1150143"/>
                  </a:lnTo>
                  <a:lnTo>
                    <a:pt x="1569243" y="1069181"/>
                  </a:lnTo>
                  <a:lnTo>
                    <a:pt x="1407318" y="995362"/>
                  </a:lnTo>
                  <a:lnTo>
                    <a:pt x="1200150" y="912018"/>
                  </a:lnTo>
                  <a:lnTo>
                    <a:pt x="1083468" y="847725"/>
                  </a:lnTo>
                  <a:lnTo>
                    <a:pt x="897731" y="7358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70DFCF73-17E9-4B0D-BEA2-C6D2FFFAA369}"/>
              </a:ext>
            </a:extLst>
          </p:cNvPr>
          <p:cNvSpPr/>
          <p:nvPr/>
        </p:nvSpPr>
        <p:spPr>
          <a:xfrm>
            <a:off x="2538413" y="1609725"/>
            <a:ext cx="1365250" cy="1200150"/>
          </a:xfrm>
          <a:custGeom>
            <a:avLst/>
            <a:gdLst>
              <a:gd name="connsiteX0" fmla="*/ 654843 w 1364456"/>
              <a:gd name="connsiteY0" fmla="*/ 628650 h 1200150"/>
              <a:gd name="connsiteX1" fmla="*/ 740568 w 1364456"/>
              <a:gd name="connsiteY1" fmla="*/ 542925 h 1200150"/>
              <a:gd name="connsiteX2" fmla="*/ 802481 w 1364456"/>
              <a:gd name="connsiteY2" fmla="*/ 481013 h 1200150"/>
              <a:gd name="connsiteX3" fmla="*/ 873918 w 1364456"/>
              <a:gd name="connsiteY3" fmla="*/ 402431 h 1200150"/>
              <a:gd name="connsiteX4" fmla="*/ 916781 w 1364456"/>
              <a:gd name="connsiteY4" fmla="*/ 347663 h 1200150"/>
              <a:gd name="connsiteX5" fmla="*/ 950118 w 1364456"/>
              <a:gd name="connsiteY5" fmla="*/ 304800 h 1200150"/>
              <a:gd name="connsiteX6" fmla="*/ 971550 w 1364456"/>
              <a:gd name="connsiteY6" fmla="*/ 269081 h 1200150"/>
              <a:gd name="connsiteX7" fmla="*/ 985837 w 1364456"/>
              <a:gd name="connsiteY7" fmla="*/ 235744 h 1200150"/>
              <a:gd name="connsiteX8" fmla="*/ 997743 w 1364456"/>
              <a:gd name="connsiteY8" fmla="*/ 204788 h 1200150"/>
              <a:gd name="connsiteX9" fmla="*/ 1002506 w 1364456"/>
              <a:gd name="connsiteY9" fmla="*/ 171450 h 1200150"/>
              <a:gd name="connsiteX10" fmla="*/ 997743 w 1364456"/>
              <a:gd name="connsiteY10" fmla="*/ 138113 h 1200150"/>
              <a:gd name="connsiteX11" fmla="*/ 990600 w 1364456"/>
              <a:gd name="connsiteY11" fmla="*/ 114300 h 1200150"/>
              <a:gd name="connsiteX12" fmla="*/ 976312 w 1364456"/>
              <a:gd name="connsiteY12" fmla="*/ 90488 h 1200150"/>
              <a:gd name="connsiteX13" fmla="*/ 959643 w 1364456"/>
              <a:gd name="connsiteY13" fmla="*/ 73819 h 1200150"/>
              <a:gd name="connsiteX14" fmla="*/ 938212 w 1364456"/>
              <a:gd name="connsiteY14" fmla="*/ 59531 h 1200150"/>
              <a:gd name="connsiteX15" fmla="*/ 928687 w 1364456"/>
              <a:gd name="connsiteY15" fmla="*/ 45244 h 1200150"/>
              <a:gd name="connsiteX16" fmla="*/ 923925 w 1364456"/>
              <a:gd name="connsiteY16" fmla="*/ 28575 h 1200150"/>
              <a:gd name="connsiteX17" fmla="*/ 923925 w 1364456"/>
              <a:gd name="connsiteY17" fmla="*/ 9525 h 1200150"/>
              <a:gd name="connsiteX18" fmla="*/ 931068 w 1364456"/>
              <a:gd name="connsiteY18" fmla="*/ 0 h 1200150"/>
              <a:gd name="connsiteX19" fmla="*/ 957262 w 1364456"/>
              <a:gd name="connsiteY19" fmla="*/ 4763 h 1200150"/>
              <a:gd name="connsiteX20" fmla="*/ 1000125 w 1364456"/>
              <a:gd name="connsiteY20" fmla="*/ 19050 h 1200150"/>
              <a:gd name="connsiteX21" fmla="*/ 1062037 w 1364456"/>
              <a:gd name="connsiteY21" fmla="*/ 47625 h 1200150"/>
              <a:gd name="connsiteX22" fmla="*/ 1114425 w 1364456"/>
              <a:gd name="connsiteY22" fmla="*/ 76200 h 1200150"/>
              <a:gd name="connsiteX23" fmla="*/ 1183481 w 1364456"/>
              <a:gd name="connsiteY23" fmla="*/ 121444 h 1200150"/>
              <a:gd name="connsiteX24" fmla="*/ 1259681 w 1364456"/>
              <a:gd name="connsiteY24" fmla="*/ 183356 h 1200150"/>
              <a:gd name="connsiteX25" fmla="*/ 1309687 w 1364456"/>
              <a:gd name="connsiteY25" fmla="*/ 228600 h 1200150"/>
              <a:gd name="connsiteX26" fmla="*/ 1343025 w 1364456"/>
              <a:gd name="connsiteY26" fmla="*/ 264319 h 1200150"/>
              <a:gd name="connsiteX27" fmla="*/ 1357312 w 1364456"/>
              <a:gd name="connsiteY27" fmla="*/ 285750 h 1200150"/>
              <a:gd name="connsiteX28" fmla="*/ 1364456 w 1364456"/>
              <a:gd name="connsiteY28" fmla="*/ 309563 h 1200150"/>
              <a:gd name="connsiteX29" fmla="*/ 1364456 w 1364456"/>
              <a:gd name="connsiteY29" fmla="*/ 333375 h 1200150"/>
              <a:gd name="connsiteX30" fmla="*/ 1352550 w 1364456"/>
              <a:gd name="connsiteY30" fmla="*/ 357188 h 1200150"/>
              <a:gd name="connsiteX31" fmla="*/ 1319212 w 1364456"/>
              <a:gd name="connsiteY31" fmla="*/ 381000 h 1200150"/>
              <a:gd name="connsiteX32" fmla="*/ 1233487 w 1364456"/>
              <a:gd name="connsiteY32" fmla="*/ 431006 h 1200150"/>
              <a:gd name="connsiteX33" fmla="*/ 1171575 w 1364456"/>
              <a:gd name="connsiteY33" fmla="*/ 464344 h 1200150"/>
              <a:gd name="connsiteX34" fmla="*/ 1076325 w 1364456"/>
              <a:gd name="connsiteY34" fmla="*/ 542925 h 1200150"/>
              <a:gd name="connsiteX35" fmla="*/ 909637 w 1364456"/>
              <a:gd name="connsiteY35" fmla="*/ 671513 h 1200150"/>
              <a:gd name="connsiteX36" fmla="*/ 766762 w 1364456"/>
              <a:gd name="connsiteY36" fmla="*/ 778669 h 1200150"/>
              <a:gd name="connsiteX37" fmla="*/ 633412 w 1364456"/>
              <a:gd name="connsiteY37" fmla="*/ 873919 h 1200150"/>
              <a:gd name="connsiteX38" fmla="*/ 490537 w 1364456"/>
              <a:gd name="connsiteY38" fmla="*/ 969169 h 1200150"/>
              <a:gd name="connsiteX39" fmla="*/ 371475 w 1364456"/>
              <a:gd name="connsiteY39" fmla="*/ 1042988 h 1200150"/>
              <a:gd name="connsiteX40" fmla="*/ 250031 w 1364456"/>
              <a:gd name="connsiteY40" fmla="*/ 1109663 h 1200150"/>
              <a:gd name="connsiteX41" fmla="*/ 157162 w 1364456"/>
              <a:gd name="connsiteY41" fmla="*/ 1154906 h 1200150"/>
              <a:gd name="connsiteX42" fmla="*/ 69056 w 1364456"/>
              <a:gd name="connsiteY42" fmla="*/ 1190625 h 1200150"/>
              <a:gd name="connsiteX43" fmla="*/ 26193 w 1364456"/>
              <a:gd name="connsiteY43" fmla="*/ 1200150 h 1200150"/>
              <a:gd name="connsiteX44" fmla="*/ 7143 w 1364456"/>
              <a:gd name="connsiteY44" fmla="*/ 1200150 h 1200150"/>
              <a:gd name="connsiteX45" fmla="*/ 0 w 1364456"/>
              <a:gd name="connsiteY45" fmla="*/ 1190625 h 1200150"/>
              <a:gd name="connsiteX46" fmla="*/ 11906 w 1364456"/>
              <a:gd name="connsiteY46" fmla="*/ 1169194 h 1200150"/>
              <a:gd name="connsiteX47" fmla="*/ 50006 w 1364456"/>
              <a:gd name="connsiteY47" fmla="*/ 1133475 h 1200150"/>
              <a:gd name="connsiteX48" fmla="*/ 164306 w 1364456"/>
              <a:gd name="connsiteY48" fmla="*/ 1042988 h 1200150"/>
              <a:gd name="connsiteX49" fmla="*/ 314325 w 1364456"/>
              <a:gd name="connsiteY49" fmla="*/ 921544 h 1200150"/>
              <a:gd name="connsiteX50" fmla="*/ 469106 w 1364456"/>
              <a:gd name="connsiteY50" fmla="*/ 792956 h 1200150"/>
              <a:gd name="connsiteX51" fmla="*/ 654843 w 1364456"/>
              <a:gd name="connsiteY51" fmla="*/ 628650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1364456" h="1200150">
                <a:moveTo>
                  <a:pt x="654843" y="628650"/>
                </a:moveTo>
                <a:lnTo>
                  <a:pt x="740568" y="542925"/>
                </a:lnTo>
                <a:lnTo>
                  <a:pt x="802481" y="481013"/>
                </a:lnTo>
                <a:lnTo>
                  <a:pt x="873918" y="402431"/>
                </a:lnTo>
                <a:lnTo>
                  <a:pt x="916781" y="347663"/>
                </a:lnTo>
                <a:lnTo>
                  <a:pt x="950118" y="304800"/>
                </a:lnTo>
                <a:lnTo>
                  <a:pt x="971550" y="269081"/>
                </a:lnTo>
                <a:lnTo>
                  <a:pt x="985837" y="235744"/>
                </a:lnTo>
                <a:lnTo>
                  <a:pt x="997743" y="204788"/>
                </a:lnTo>
                <a:lnTo>
                  <a:pt x="1002506" y="171450"/>
                </a:lnTo>
                <a:lnTo>
                  <a:pt x="997743" y="138113"/>
                </a:lnTo>
                <a:lnTo>
                  <a:pt x="990600" y="114300"/>
                </a:lnTo>
                <a:lnTo>
                  <a:pt x="976312" y="90488"/>
                </a:lnTo>
                <a:lnTo>
                  <a:pt x="959643" y="73819"/>
                </a:lnTo>
                <a:lnTo>
                  <a:pt x="938212" y="59531"/>
                </a:lnTo>
                <a:lnTo>
                  <a:pt x="928687" y="45244"/>
                </a:lnTo>
                <a:lnTo>
                  <a:pt x="923925" y="28575"/>
                </a:lnTo>
                <a:lnTo>
                  <a:pt x="923925" y="9525"/>
                </a:lnTo>
                <a:lnTo>
                  <a:pt x="931068" y="0"/>
                </a:lnTo>
                <a:lnTo>
                  <a:pt x="957262" y="4763"/>
                </a:lnTo>
                <a:lnTo>
                  <a:pt x="1000125" y="19050"/>
                </a:lnTo>
                <a:lnTo>
                  <a:pt x="1062037" y="47625"/>
                </a:lnTo>
                <a:lnTo>
                  <a:pt x="1114425" y="76200"/>
                </a:lnTo>
                <a:lnTo>
                  <a:pt x="1183481" y="121444"/>
                </a:lnTo>
                <a:lnTo>
                  <a:pt x="1259681" y="183356"/>
                </a:lnTo>
                <a:lnTo>
                  <a:pt x="1309687" y="228600"/>
                </a:lnTo>
                <a:lnTo>
                  <a:pt x="1343025" y="264319"/>
                </a:lnTo>
                <a:lnTo>
                  <a:pt x="1357312" y="285750"/>
                </a:lnTo>
                <a:lnTo>
                  <a:pt x="1364456" y="309563"/>
                </a:lnTo>
                <a:lnTo>
                  <a:pt x="1364456" y="333375"/>
                </a:lnTo>
                <a:lnTo>
                  <a:pt x="1352550" y="357188"/>
                </a:lnTo>
                <a:lnTo>
                  <a:pt x="1319212" y="381000"/>
                </a:lnTo>
                <a:lnTo>
                  <a:pt x="1233487" y="431006"/>
                </a:lnTo>
                <a:lnTo>
                  <a:pt x="1171575" y="464344"/>
                </a:lnTo>
                <a:lnTo>
                  <a:pt x="1076325" y="542925"/>
                </a:lnTo>
                <a:lnTo>
                  <a:pt x="909637" y="671513"/>
                </a:lnTo>
                <a:lnTo>
                  <a:pt x="766762" y="778669"/>
                </a:lnTo>
                <a:lnTo>
                  <a:pt x="633412" y="873919"/>
                </a:lnTo>
                <a:lnTo>
                  <a:pt x="490537" y="969169"/>
                </a:lnTo>
                <a:lnTo>
                  <a:pt x="371475" y="1042988"/>
                </a:lnTo>
                <a:lnTo>
                  <a:pt x="250031" y="1109663"/>
                </a:lnTo>
                <a:lnTo>
                  <a:pt x="157162" y="1154906"/>
                </a:lnTo>
                <a:lnTo>
                  <a:pt x="69056" y="1190625"/>
                </a:lnTo>
                <a:lnTo>
                  <a:pt x="26193" y="1200150"/>
                </a:lnTo>
                <a:lnTo>
                  <a:pt x="7143" y="1200150"/>
                </a:lnTo>
                <a:lnTo>
                  <a:pt x="0" y="1190625"/>
                </a:lnTo>
                <a:lnTo>
                  <a:pt x="11906" y="1169194"/>
                </a:lnTo>
                <a:lnTo>
                  <a:pt x="50006" y="1133475"/>
                </a:lnTo>
                <a:lnTo>
                  <a:pt x="164306" y="1042988"/>
                </a:lnTo>
                <a:lnTo>
                  <a:pt x="314325" y="921544"/>
                </a:lnTo>
                <a:lnTo>
                  <a:pt x="469106" y="792956"/>
                </a:lnTo>
                <a:lnTo>
                  <a:pt x="654843" y="6286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039E5C75-4F05-41E6-986F-2241D97034D7}"/>
              </a:ext>
            </a:extLst>
          </p:cNvPr>
          <p:cNvSpPr/>
          <p:nvPr/>
        </p:nvSpPr>
        <p:spPr>
          <a:xfrm>
            <a:off x="2374900" y="2566988"/>
            <a:ext cx="1571625" cy="1881187"/>
          </a:xfrm>
          <a:custGeom>
            <a:avLst/>
            <a:gdLst>
              <a:gd name="connsiteX0" fmla="*/ 1243013 w 1571625"/>
              <a:gd name="connsiteY0" fmla="*/ 731043 h 1881187"/>
              <a:gd name="connsiteX1" fmla="*/ 1402557 w 1571625"/>
              <a:gd name="connsiteY1" fmla="*/ 521493 h 1881187"/>
              <a:gd name="connsiteX2" fmla="*/ 1500188 w 1571625"/>
              <a:gd name="connsiteY2" fmla="*/ 392906 h 1881187"/>
              <a:gd name="connsiteX3" fmla="*/ 1562100 w 1571625"/>
              <a:gd name="connsiteY3" fmla="*/ 309562 h 1881187"/>
              <a:gd name="connsiteX4" fmla="*/ 1571625 w 1571625"/>
              <a:gd name="connsiteY4" fmla="*/ 292893 h 1881187"/>
              <a:gd name="connsiteX5" fmla="*/ 1566863 w 1571625"/>
              <a:gd name="connsiteY5" fmla="*/ 280987 h 1881187"/>
              <a:gd name="connsiteX6" fmla="*/ 1531144 w 1571625"/>
              <a:gd name="connsiteY6" fmla="*/ 242887 h 1881187"/>
              <a:gd name="connsiteX7" fmla="*/ 1493044 w 1571625"/>
              <a:gd name="connsiteY7" fmla="*/ 204787 h 1881187"/>
              <a:gd name="connsiteX8" fmla="*/ 1445419 w 1571625"/>
              <a:gd name="connsiteY8" fmla="*/ 164306 h 1881187"/>
              <a:gd name="connsiteX9" fmla="*/ 1407319 w 1571625"/>
              <a:gd name="connsiteY9" fmla="*/ 135731 h 1881187"/>
              <a:gd name="connsiteX10" fmla="*/ 1343025 w 1571625"/>
              <a:gd name="connsiteY10" fmla="*/ 90487 h 1881187"/>
              <a:gd name="connsiteX11" fmla="*/ 1293019 w 1571625"/>
              <a:gd name="connsiteY11" fmla="*/ 59531 h 1881187"/>
              <a:gd name="connsiteX12" fmla="*/ 1247775 w 1571625"/>
              <a:gd name="connsiteY12" fmla="*/ 33337 h 1881187"/>
              <a:gd name="connsiteX13" fmla="*/ 1195388 w 1571625"/>
              <a:gd name="connsiteY13" fmla="*/ 7143 h 1881187"/>
              <a:gd name="connsiteX14" fmla="*/ 1169194 w 1571625"/>
              <a:gd name="connsiteY14" fmla="*/ 0 h 1881187"/>
              <a:gd name="connsiteX15" fmla="*/ 1147763 w 1571625"/>
              <a:gd name="connsiteY15" fmla="*/ 2381 h 1881187"/>
              <a:gd name="connsiteX16" fmla="*/ 1140619 w 1571625"/>
              <a:gd name="connsiteY16" fmla="*/ 11906 h 1881187"/>
              <a:gd name="connsiteX17" fmla="*/ 1147763 w 1571625"/>
              <a:gd name="connsiteY17" fmla="*/ 33337 h 1881187"/>
              <a:gd name="connsiteX18" fmla="*/ 1166813 w 1571625"/>
              <a:gd name="connsiteY18" fmla="*/ 57150 h 1881187"/>
              <a:gd name="connsiteX19" fmla="*/ 1193007 w 1571625"/>
              <a:gd name="connsiteY19" fmla="*/ 90487 h 1881187"/>
              <a:gd name="connsiteX20" fmla="*/ 1207294 w 1571625"/>
              <a:gd name="connsiteY20" fmla="*/ 111918 h 1881187"/>
              <a:gd name="connsiteX21" fmla="*/ 1223963 w 1571625"/>
              <a:gd name="connsiteY21" fmla="*/ 150018 h 1881187"/>
              <a:gd name="connsiteX22" fmla="*/ 1231107 w 1571625"/>
              <a:gd name="connsiteY22" fmla="*/ 197643 h 1881187"/>
              <a:gd name="connsiteX23" fmla="*/ 1231107 w 1571625"/>
              <a:gd name="connsiteY23" fmla="*/ 223837 h 1881187"/>
              <a:gd name="connsiteX24" fmla="*/ 1223963 w 1571625"/>
              <a:gd name="connsiteY24" fmla="*/ 261937 h 1881187"/>
              <a:gd name="connsiteX25" fmla="*/ 1209675 w 1571625"/>
              <a:gd name="connsiteY25" fmla="*/ 302418 h 1881187"/>
              <a:gd name="connsiteX26" fmla="*/ 1176338 w 1571625"/>
              <a:gd name="connsiteY26" fmla="*/ 378618 h 1881187"/>
              <a:gd name="connsiteX27" fmla="*/ 1128713 w 1571625"/>
              <a:gd name="connsiteY27" fmla="*/ 469106 h 1881187"/>
              <a:gd name="connsiteX28" fmla="*/ 1059657 w 1571625"/>
              <a:gd name="connsiteY28" fmla="*/ 585787 h 1881187"/>
              <a:gd name="connsiteX29" fmla="*/ 981075 w 1571625"/>
              <a:gd name="connsiteY29" fmla="*/ 711993 h 1881187"/>
              <a:gd name="connsiteX30" fmla="*/ 902494 w 1571625"/>
              <a:gd name="connsiteY30" fmla="*/ 831056 h 1881187"/>
              <a:gd name="connsiteX31" fmla="*/ 826294 w 1571625"/>
              <a:gd name="connsiteY31" fmla="*/ 942975 h 1881187"/>
              <a:gd name="connsiteX32" fmla="*/ 738188 w 1571625"/>
              <a:gd name="connsiteY32" fmla="*/ 1054893 h 1881187"/>
              <a:gd name="connsiteX33" fmla="*/ 659607 w 1571625"/>
              <a:gd name="connsiteY33" fmla="*/ 1154906 h 1881187"/>
              <a:gd name="connsiteX34" fmla="*/ 550069 w 1571625"/>
              <a:gd name="connsiteY34" fmla="*/ 1285875 h 1881187"/>
              <a:gd name="connsiteX35" fmla="*/ 445294 w 1571625"/>
              <a:gd name="connsiteY35" fmla="*/ 1402556 h 1881187"/>
              <a:gd name="connsiteX36" fmla="*/ 345282 w 1571625"/>
              <a:gd name="connsiteY36" fmla="*/ 1512093 h 1881187"/>
              <a:gd name="connsiteX37" fmla="*/ 147638 w 1571625"/>
              <a:gd name="connsiteY37" fmla="*/ 1709737 h 1881187"/>
              <a:gd name="connsiteX38" fmla="*/ 85725 w 1571625"/>
              <a:gd name="connsiteY38" fmla="*/ 1769268 h 1881187"/>
              <a:gd name="connsiteX39" fmla="*/ 30957 w 1571625"/>
              <a:gd name="connsiteY39" fmla="*/ 1819275 h 1881187"/>
              <a:gd name="connsiteX40" fmla="*/ 4763 w 1571625"/>
              <a:gd name="connsiteY40" fmla="*/ 1854993 h 1881187"/>
              <a:gd name="connsiteX41" fmla="*/ 0 w 1571625"/>
              <a:gd name="connsiteY41" fmla="*/ 1866900 h 1881187"/>
              <a:gd name="connsiteX42" fmla="*/ 2382 w 1571625"/>
              <a:gd name="connsiteY42" fmla="*/ 1876425 h 1881187"/>
              <a:gd name="connsiteX43" fmla="*/ 21432 w 1571625"/>
              <a:gd name="connsiteY43" fmla="*/ 1881187 h 1881187"/>
              <a:gd name="connsiteX44" fmla="*/ 42863 w 1571625"/>
              <a:gd name="connsiteY44" fmla="*/ 1876425 h 1881187"/>
              <a:gd name="connsiteX45" fmla="*/ 88107 w 1571625"/>
              <a:gd name="connsiteY45" fmla="*/ 1857375 h 1881187"/>
              <a:gd name="connsiteX46" fmla="*/ 180975 w 1571625"/>
              <a:gd name="connsiteY46" fmla="*/ 1807368 h 1881187"/>
              <a:gd name="connsiteX47" fmla="*/ 328613 w 1571625"/>
              <a:gd name="connsiteY47" fmla="*/ 1709737 h 1881187"/>
              <a:gd name="connsiteX48" fmla="*/ 416719 w 1571625"/>
              <a:gd name="connsiteY48" fmla="*/ 1645443 h 1881187"/>
              <a:gd name="connsiteX49" fmla="*/ 511969 w 1571625"/>
              <a:gd name="connsiteY49" fmla="*/ 1566862 h 1881187"/>
              <a:gd name="connsiteX50" fmla="*/ 611982 w 1571625"/>
              <a:gd name="connsiteY50" fmla="*/ 1476375 h 1881187"/>
              <a:gd name="connsiteX51" fmla="*/ 700088 w 1571625"/>
              <a:gd name="connsiteY51" fmla="*/ 1385887 h 1881187"/>
              <a:gd name="connsiteX52" fmla="*/ 826294 w 1571625"/>
              <a:gd name="connsiteY52" fmla="*/ 1243012 h 1881187"/>
              <a:gd name="connsiteX53" fmla="*/ 914400 w 1571625"/>
              <a:gd name="connsiteY53" fmla="*/ 1128712 h 1881187"/>
              <a:gd name="connsiteX54" fmla="*/ 1014413 w 1571625"/>
              <a:gd name="connsiteY54" fmla="*/ 1033462 h 1881187"/>
              <a:gd name="connsiteX55" fmla="*/ 1069182 w 1571625"/>
              <a:gd name="connsiteY55" fmla="*/ 969168 h 1881187"/>
              <a:gd name="connsiteX56" fmla="*/ 1243013 w 1571625"/>
              <a:gd name="connsiteY56" fmla="*/ 731043 h 1881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1571625" h="1881187">
                <a:moveTo>
                  <a:pt x="1243013" y="731043"/>
                </a:moveTo>
                <a:lnTo>
                  <a:pt x="1402557" y="521493"/>
                </a:lnTo>
                <a:lnTo>
                  <a:pt x="1500188" y="392906"/>
                </a:lnTo>
                <a:lnTo>
                  <a:pt x="1562100" y="309562"/>
                </a:lnTo>
                <a:lnTo>
                  <a:pt x="1571625" y="292893"/>
                </a:lnTo>
                <a:lnTo>
                  <a:pt x="1566863" y="280987"/>
                </a:lnTo>
                <a:lnTo>
                  <a:pt x="1531144" y="242887"/>
                </a:lnTo>
                <a:lnTo>
                  <a:pt x="1493044" y="204787"/>
                </a:lnTo>
                <a:lnTo>
                  <a:pt x="1445419" y="164306"/>
                </a:lnTo>
                <a:lnTo>
                  <a:pt x="1407319" y="135731"/>
                </a:lnTo>
                <a:lnTo>
                  <a:pt x="1343025" y="90487"/>
                </a:lnTo>
                <a:lnTo>
                  <a:pt x="1293019" y="59531"/>
                </a:lnTo>
                <a:lnTo>
                  <a:pt x="1247775" y="33337"/>
                </a:lnTo>
                <a:lnTo>
                  <a:pt x="1195388" y="7143"/>
                </a:lnTo>
                <a:lnTo>
                  <a:pt x="1169194" y="0"/>
                </a:lnTo>
                <a:lnTo>
                  <a:pt x="1147763" y="2381"/>
                </a:lnTo>
                <a:lnTo>
                  <a:pt x="1140619" y="11906"/>
                </a:lnTo>
                <a:lnTo>
                  <a:pt x="1147763" y="33337"/>
                </a:lnTo>
                <a:lnTo>
                  <a:pt x="1166813" y="57150"/>
                </a:lnTo>
                <a:lnTo>
                  <a:pt x="1193007" y="90487"/>
                </a:lnTo>
                <a:lnTo>
                  <a:pt x="1207294" y="111918"/>
                </a:lnTo>
                <a:lnTo>
                  <a:pt x="1223963" y="150018"/>
                </a:lnTo>
                <a:lnTo>
                  <a:pt x="1231107" y="197643"/>
                </a:lnTo>
                <a:lnTo>
                  <a:pt x="1231107" y="223837"/>
                </a:lnTo>
                <a:lnTo>
                  <a:pt x="1223963" y="261937"/>
                </a:lnTo>
                <a:lnTo>
                  <a:pt x="1209675" y="302418"/>
                </a:lnTo>
                <a:lnTo>
                  <a:pt x="1176338" y="378618"/>
                </a:lnTo>
                <a:lnTo>
                  <a:pt x="1128713" y="469106"/>
                </a:lnTo>
                <a:lnTo>
                  <a:pt x="1059657" y="585787"/>
                </a:lnTo>
                <a:lnTo>
                  <a:pt x="981075" y="711993"/>
                </a:lnTo>
                <a:lnTo>
                  <a:pt x="902494" y="831056"/>
                </a:lnTo>
                <a:lnTo>
                  <a:pt x="826294" y="942975"/>
                </a:lnTo>
                <a:lnTo>
                  <a:pt x="738188" y="1054893"/>
                </a:lnTo>
                <a:lnTo>
                  <a:pt x="659607" y="1154906"/>
                </a:lnTo>
                <a:lnTo>
                  <a:pt x="550069" y="1285875"/>
                </a:lnTo>
                <a:lnTo>
                  <a:pt x="445294" y="1402556"/>
                </a:lnTo>
                <a:lnTo>
                  <a:pt x="345282" y="1512093"/>
                </a:lnTo>
                <a:lnTo>
                  <a:pt x="147638" y="1709737"/>
                </a:lnTo>
                <a:lnTo>
                  <a:pt x="85725" y="1769268"/>
                </a:lnTo>
                <a:lnTo>
                  <a:pt x="30957" y="1819275"/>
                </a:lnTo>
                <a:lnTo>
                  <a:pt x="4763" y="1854993"/>
                </a:lnTo>
                <a:lnTo>
                  <a:pt x="0" y="1866900"/>
                </a:lnTo>
                <a:lnTo>
                  <a:pt x="2382" y="1876425"/>
                </a:lnTo>
                <a:lnTo>
                  <a:pt x="21432" y="1881187"/>
                </a:lnTo>
                <a:lnTo>
                  <a:pt x="42863" y="1876425"/>
                </a:lnTo>
                <a:lnTo>
                  <a:pt x="88107" y="1857375"/>
                </a:lnTo>
                <a:lnTo>
                  <a:pt x="180975" y="1807368"/>
                </a:lnTo>
                <a:lnTo>
                  <a:pt x="328613" y="1709737"/>
                </a:lnTo>
                <a:lnTo>
                  <a:pt x="416719" y="1645443"/>
                </a:lnTo>
                <a:lnTo>
                  <a:pt x="511969" y="1566862"/>
                </a:lnTo>
                <a:lnTo>
                  <a:pt x="611982" y="1476375"/>
                </a:lnTo>
                <a:lnTo>
                  <a:pt x="700088" y="1385887"/>
                </a:lnTo>
                <a:lnTo>
                  <a:pt x="826294" y="1243012"/>
                </a:lnTo>
                <a:lnTo>
                  <a:pt x="914400" y="1128712"/>
                </a:lnTo>
                <a:lnTo>
                  <a:pt x="1014413" y="1033462"/>
                </a:lnTo>
                <a:lnTo>
                  <a:pt x="1069182" y="969168"/>
                </a:lnTo>
                <a:lnTo>
                  <a:pt x="1243013" y="73104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5DA259BC-6336-4029-ABB8-E3819255E17E}"/>
              </a:ext>
            </a:extLst>
          </p:cNvPr>
          <p:cNvSpPr/>
          <p:nvPr/>
        </p:nvSpPr>
        <p:spPr>
          <a:xfrm>
            <a:off x="3181350" y="3543300"/>
            <a:ext cx="381000" cy="2482850"/>
          </a:xfrm>
          <a:custGeom>
            <a:avLst/>
            <a:gdLst>
              <a:gd name="connsiteX0" fmla="*/ 355600 w 381000"/>
              <a:gd name="connsiteY0" fmla="*/ 857250 h 2482850"/>
              <a:gd name="connsiteX1" fmla="*/ 374650 w 381000"/>
              <a:gd name="connsiteY1" fmla="*/ 460375 h 2482850"/>
              <a:gd name="connsiteX2" fmla="*/ 381000 w 381000"/>
              <a:gd name="connsiteY2" fmla="*/ 269875 h 2482850"/>
              <a:gd name="connsiteX3" fmla="*/ 374650 w 381000"/>
              <a:gd name="connsiteY3" fmla="*/ 241300 h 2482850"/>
              <a:gd name="connsiteX4" fmla="*/ 349250 w 381000"/>
              <a:gd name="connsiteY4" fmla="*/ 180975 h 2482850"/>
              <a:gd name="connsiteX5" fmla="*/ 333375 w 381000"/>
              <a:gd name="connsiteY5" fmla="*/ 149225 h 2482850"/>
              <a:gd name="connsiteX6" fmla="*/ 304800 w 381000"/>
              <a:gd name="connsiteY6" fmla="*/ 107950 h 2482850"/>
              <a:gd name="connsiteX7" fmla="*/ 288925 w 381000"/>
              <a:gd name="connsiteY7" fmla="*/ 88900 h 2482850"/>
              <a:gd name="connsiteX8" fmla="*/ 266700 w 381000"/>
              <a:gd name="connsiteY8" fmla="*/ 69850 h 2482850"/>
              <a:gd name="connsiteX9" fmla="*/ 234950 w 381000"/>
              <a:gd name="connsiteY9" fmla="*/ 47625 h 2482850"/>
              <a:gd name="connsiteX10" fmla="*/ 174625 w 381000"/>
              <a:gd name="connsiteY10" fmla="*/ 12700 h 2482850"/>
              <a:gd name="connsiteX11" fmla="*/ 139700 w 381000"/>
              <a:gd name="connsiteY11" fmla="*/ 0 h 2482850"/>
              <a:gd name="connsiteX12" fmla="*/ 41275 w 381000"/>
              <a:gd name="connsiteY12" fmla="*/ 165100 h 2482850"/>
              <a:gd name="connsiteX13" fmla="*/ 107950 w 381000"/>
              <a:gd name="connsiteY13" fmla="*/ 184150 h 2482850"/>
              <a:gd name="connsiteX14" fmla="*/ 133350 w 381000"/>
              <a:gd name="connsiteY14" fmla="*/ 203200 h 2482850"/>
              <a:gd name="connsiteX15" fmla="*/ 155575 w 381000"/>
              <a:gd name="connsiteY15" fmla="*/ 234950 h 2482850"/>
              <a:gd name="connsiteX16" fmla="*/ 171450 w 381000"/>
              <a:gd name="connsiteY16" fmla="*/ 273050 h 2482850"/>
              <a:gd name="connsiteX17" fmla="*/ 177800 w 381000"/>
              <a:gd name="connsiteY17" fmla="*/ 307975 h 2482850"/>
              <a:gd name="connsiteX18" fmla="*/ 177800 w 381000"/>
              <a:gd name="connsiteY18" fmla="*/ 387350 h 2482850"/>
              <a:gd name="connsiteX19" fmla="*/ 168275 w 381000"/>
              <a:gd name="connsiteY19" fmla="*/ 596900 h 2482850"/>
              <a:gd name="connsiteX20" fmla="*/ 149225 w 381000"/>
              <a:gd name="connsiteY20" fmla="*/ 892175 h 2482850"/>
              <a:gd name="connsiteX21" fmla="*/ 120650 w 381000"/>
              <a:gd name="connsiteY21" fmla="*/ 1203325 h 2482850"/>
              <a:gd name="connsiteX22" fmla="*/ 95250 w 381000"/>
              <a:gd name="connsiteY22" fmla="*/ 1466850 h 2482850"/>
              <a:gd name="connsiteX23" fmla="*/ 79375 w 381000"/>
              <a:gd name="connsiteY23" fmla="*/ 1549400 h 2482850"/>
              <a:gd name="connsiteX24" fmla="*/ 44450 w 381000"/>
              <a:gd name="connsiteY24" fmla="*/ 1724025 h 2482850"/>
              <a:gd name="connsiteX25" fmla="*/ 15875 w 381000"/>
              <a:gd name="connsiteY25" fmla="*/ 1889125 h 2482850"/>
              <a:gd name="connsiteX26" fmla="*/ 0 w 381000"/>
              <a:gd name="connsiteY26" fmla="*/ 2025650 h 2482850"/>
              <a:gd name="connsiteX27" fmla="*/ 0 w 381000"/>
              <a:gd name="connsiteY27" fmla="*/ 2105025 h 2482850"/>
              <a:gd name="connsiteX28" fmla="*/ 9525 w 381000"/>
              <a:gd name="connsiteY28" fmla="*/ 2187575 h 2482850"/>
              <a:gd name="connsiteX29" fmla="*/ 34925 w 381000"/>
              <a:gd name="connsiteY29" fmla="*/ 2279650 h 2482850"/>
              <a:gd name="connsiteX30" fmla="*/ 69850 w 381000"/>
              <a:gd name="connsiteY30" fmla="*/ 2365375 h 2482850"/>
              <a:gd name="connsiteX31" fmla="*/ 101600 w 381000"/>
              <a:gd name="connsiteY31" fmla="*/ 2422525 h 2482850"/>
              <a:gd name="connsiteX32" fmla="*/ 123825 w 381000"/>
              <a:gd name="connsiteY32" fmla="*/ 2457450 h 2482850"/>
              <a:gd name="connsiteX33" fmla="*/ 146050 w 381000"/>
              <a:gd name="connsiteY33" fmla="*/ 2476500 h 2482850"/>
              <a:gd name="connsiteX34" fmla="*/ 161925 w 381000"/>
              <a:gd name="connsiteY34" fmla="*/ 2482850 h 2482850"/>
              <a:gd name="connsiteX35" fmla="*/ 177800 w 381000"/>
              <a:gd name="connsiteY35" fmla="*/ 2476500 h 2482850"/>
              <a:gd name="connsiteX36" fmla="*/ 206375 w 381000"/>
              <a:gd name="connsiteY36" fmla="*/ 2457450 h 2482850"/>
              <a:gd name="connsiteX37" fmla="*/ 228600 w 381000"/>
              <a:gd name="connsiteY37" fmla="*/ 2422525 h 2482850"/>
              <a:gd name="connsiteX38" fmla="*/ 247650 w 381000"/>
              <a:gd name="connsiteY38" fmla="*/ 2368550 h 2482850"/>
              <a:gd name="connsiteX39" fmla="*/ 266700 w 381000"/>
              <a:gd name="connsiteY39" fmla="*/ 2247900 h 2482850"/>
              <a:gd name="connsiteX40" fmla="*/ 282575 w 381000"/>
              <a:gd name="connsiteY40" fmla="*/ 2117725 h 2482850"/>
              <a:gd name="connsiteX41" fmla="*/ 298450 w 381000"/>
              <a:gd name="connsiteY41" fmla="*/ 1939925 h 2482850"/>
              <a:gd name="connsiteX42" fmla="*/ 311150 w 381000"/>
              <a:gd name="connsiteY42" fmla="*/ 1724025 h 2482850"/>
              <a:gd name="connsiteX43" fmla="*/ 330200 w 381000"/>
              <a:gd name="connsiteY43" fmla="*/ 1390650 h 2482850"/>
              <a:gd name="connsiteX44" fmla="*/ 346075 w 381000"/>
              <a:gd name="connsiteY44" fmla="*/ 1098550 h 2482850"/>
              <a:gd name="connsiteX45" fmla="*/ 355600 w 381000"/>
              <a:gd name="connsiteY45" fmla="*/ 857250 h 2482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81000" h="2482850">
                <a:moveTo>
                  <a:pt x="355600" y="857250"/>
                </a:moveTo>
                <a:lnTo>
                  <a:pt x="374650" y="460375"/>
                </a:lnTo>
                <a:lnTo>
                  <a:pt x="381000" y="269875"/>
                </a:lnTo>
                <a:lnTo>
                  <a:pt x="374650" y="241300"/>
                </a:lnTo>
                <a:lnTo>
                  <a:pt x="349250" y="180975"/>
                </a:lnTo>
                <a:lnTo>
                  <a:pt x="333375" y="149225"/>
                </a:lnTo>
                <a:lnTo>
                  <a:pt x="304800" y="107950"/>
                </a:lnTo>
                <a:lnTo>
                  <a:pt x="288925" y="88900"/>
                </a:lnTo>
                <a:lnTo>
                  <a:pt x="266700" y="69850"/>
                </a:lnTo>
                <a:lnTo>
                  <a:pt x="234950" y="47625"/>
                </a:lnTo>
                <a:lnTo>
                  <a:pt x="174625" y="12700"/>
                </a:lnTo>
                <a:lnTo>
                  <a:pt x="139700" y="0"/>
                </a:lnTo>
                <a:lnTo>
                  <a:pt x="41275" y="165100"/>
                </a:lnTo>
                <a:lnTo>
                  <a:pt x="107950" y="184150"/>
                </a:lnTo>
                <a:lnTo>
                  <a:pt x="133350" y="203200"/>
                </a:lnTo>
                <a:lnTo>
                  <a:pt x="155575" y="234950"/>
                </a:lnTo>
                <a:lnTo>
                  <a:pt x="171450" y="273050"/>
                </a:lnTo>
                <a:lnTo>
                  <a:pt x="177800" y="307975"/>
                </a:lnTo>
                <a:lnTo>
                  <a:pt x="177800" y="387350"/>
                </a:lnTo>
                <a:lnTo>
                  <a:pt x="168275" y="596900"/>
                </a:lnTo>
                <a:lnTo>
                  <a:pt x="149225" y="892175"/>
                </a:lnTo>
                <a:lnTo>
                  <a:pt x="120650" y="1203325"/>
                </a:lnTo>
                <a:lnTo>
                  <a:pt x="95250" y="1466850"/>
                </a:lnTo>
                <a:lnTo>
                  <a:pt x="79375" y="1549400"/>
                </a:lnTo>
                <a:lnTo>
                  <a:pt x="44450" y="1724025"/>
                </a:lnTo>
                <a:lnTo>
                  <a:pt x="15875" y="1889125"/>
                </a:lnTo>
                <a:lnTo>
                  <a:pt x="0" y="2025650"/>
                </a:lnTo>
                <a:lnTo>
                  <a:pt x="0" y="2105025"/>
                </a:lnTo>
                <a:lnTo>
                  <a:pt x="9525" y="2187575"/>
                </a:lnTo>
                <a:lnTo>
                  <a:pt x="34925" y="2279650"/>
                </a:lnTo>
                <a:lnTo>
                  <a:pt x="69850" y="2365375"/>
                </a:lnTo>
                <a:lnTo>
                  <a:pt x="101600" y="2422525"/>
                </a:lnTo>
                <a:lnTo>
                  <a:pt x="123825" y="2457450"/>
                </a:lnTo>
                <a:lnTo>
                  <a:pt x="146050" y="2476500"/>
                </a:lnTo>
                <a:lnTo>
                  <a:pt x="161925" y="2482850"/>
                </a:lnTo>
                <a:lnTo>
                  <a:pt x="177800" y="2476500"/>
                </a:lnTo>
                <a:lnTo>
                  <a:pt x="206375" y="2457450"/>
                </a:lnTo>
                <a:lnTo>
                  <a:pt x="228600" y="2422525"/>
                </a:lnTo>
                <a:lnTo>
                  <a:pt x="247650" y="2368550"/>
                </a:lnTo>
                <a:lnTo>
                  <a:pt x="266700" y="2247900"/>
                </a:lnTo>
                <a:lnTo>
                  <a:pt x="282575" y="2117725"/>
                </a:lnTo>
                <a:lnTo>
                  <a:pt x="298450" y="1939925"/>
                </a:lnTo>
                <a:lnTo>
                  <a:pt x="311150" y="1724025"/>
                </a:lnTo>
                <a:lnTo>
                  <a:pt x="330200" y="1390650"/>
                </a:lnTo>
                <a:lnTo>
                  <a:pt x="346075" y="1098550"/>
                </a:lnTo>
                <a:lnTo>
                  <a:pt x="355600" y="8572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32F5275E-E576-4385-9BDB-67403F39B67F}"/>
              </a:ext>
            </a:extLst>
          </p:cNvPr>
          <p:cNvSpPr/>
          <p:nvPr/>
        </p:nvSpPr>
        <p:spPr>
          <a:xfrm>
            <a:off x="4360863" y="2019300"/>
            <a:ext cx="2282825" cy="1571625"/>
          </a:xfrm>
          <a:custGeom>
            <a:avLst/>
            <a:gdLst>
              <a:gd name="connsiteX0" fmla="*/ 1621631 w 2283619"/>
              <a:gd name="connsiteY0" fmla="*/ 254794 h 1571625"/>
              <a:gd name="connsiteX1" fmla="*/ 1433512 w 2283619"/>
              <a:gd name="connsiteY1" fmla="*/ 276225 h 1571625"/>
              <a:gd name="connsiteX2" fmla="*/ 1188244 w 2283619"/>
              <a:gd name="connsiteY2" fmla="*/ 297656 h 1571625"/>
              <a:gd name="connsiteX3" fmla="*/ 907256 w 2283619"/>
              <a:gd name="connsiteY3" fmla="*/ 345281 h 1571625"/>
              <a:gd name="connsiteX4" fmla="*/ 745331 w 2283619"/>
              <a:gd name="connsiteY4" fmla="*/ 381000 h 1571625"/>
              <a:gd name="connsiteX5" fmla="*/ 573881 w 2283619"/>
              <a:gd name="connsiteY5" fmla="*/ 423863 h 1571625"/>
              <a:gd name="connsiteX6" fmla="*/ 466725 w 2283619"/>
              <a:gd name="connsiteY6" fmla="*/ 457200 h 1571625"/>
              <a:gd name="connsiteX7" fmla="*/ 350044 w 2283619"/>
              <a:gd name="connsiteY7" fmla="*/ 500063 h 1571625"/>
              <a:gd name="connsiteX8" fmla="*/ 328612 w 2283619"/>
              <a:gd name="connsiteY8" fmla="*/ 504825 h 1571625"/>
              <a:gd name="connsiteX9" fmla="*/ 302419 w 2283619"/>
              <a:gd name="connsiteY9" fmla="*/ 504825 h 1571625"/>
              <a:gd name="connsiteX10" fmla="*/ 271462 w 2283619"/>
              <a:gd name="connsiteY10" fmla="*/ 497681 h 1571625"/>
              <a:gd name="connsiteX11" fmla="*/ 226219 w 2283619"/>
              <a:gd name="connsiteY11" fmla="*/ 473869 h 1571625"/>
              <a:gd name="connsiteX12" fmla="*/ 197644 w 2283619"/>
              <a:gd name="connsiteY12" fmla="*/ 450056 h 1571625"/>
              <a:gd name="connsiteX13" fmla="*/ 128587 w 2283619"/>
              <a:gd name="connsiteY13" fmla="*/ 378619 h 1571625"/>
              <a:gd name="connsiteX14" fmla="*/ 80962 w 2283619"/>
              <a:gd name="connsiteY14" fmla="*/ 316706 h 1571625"/>
              <a:gd name="connsiteX15" fmla="*/ 14287 w 2283619"/>
              <a:gd name="connsiteY15" fmla="*/ 221456 h 1571625"/>
              <a:gd name="connsiteX16" fmla="*/ 4762 w 2283619"/>
              <a:gd name="connsiteY16" fmla="*/ 204788 h 1571625"/>
              <a:gd name="connsiteX17" fmla="*/ 0 w 2283619"/>
              <a:gd name="connsiteY17" fmla="*/ 178594 h 1571625"/>
              <a:gd name="connsiteX18" fmla="*/ 2381 w 2283619"/>
              <a:gd name="connsiteY18" fmla="*/ 161925 h 1571625"/>
              <a:gd name="connsiteX19" fmla="*/ 7144 w 2283619"/>
              <a:gd name="connsiteY19" fmla="*/ 154781 h 1571625"/>
              <a:gd name="connsiteX20" fmla="*/ 19050 w 2283619"/>
              <a:gd name="connsiteY20" fmla="*/ 154781 h 1571625"/>
              <a:gd name="connsiteX21" fmla="*/ 35719 w 2283619"/>
              <a:gd name="connsiteY21" fmla="*/ 157163 h 1571625"/>
              <a:gd name="connsiteX22" fmla="*/ 61912 w 2283619"/>
              <a:gd name="connsiteY22" fmla="*/ 171450 h 1571625"/>
              <a:gd name="connsiteX23" fmla="*/ 90487 w 2283619"/>
              <a:gd name="connsiteY23" fmla="*/ 192881 h 1571625"/>
              <a:gd name="connsiteX24" fmla="*/ 135731 w 2283619"/>
              <a:gd name="connsiteY24" fmla="*/ 216694 h 1571625"/>
              <a:gd name="connsiteX25" fmla="*/ 183356 w 2283619"/>
              <a:gd name="connsiteY25" fmla="*/ 238125 h 1571625"/>
              <a:gd name="connsiteX26" fmla="*/ 242887 w 2283619"/>
              <a:gd name="connsiteY26" fmla="*/ 259556 h 1571625"/>
              <a:gd name="connsiteX27" fmla="*/ 290512 w 2283619"/>
              <a:gd name="connsiteY27" fmla="*/ 271463 h 1571625"/>
              <a:gd name="connsiteX28" fmla="*/ 404812 w 2283619"/>
              <a:gd name="connsiteY28" fmla="*/ 264319 h 1571625"/>
              <a:gd name="connsiteX29" fmla="*/ 633412 w 2283619"/>
              <a:gd name="connsiteY29" fmla="*/ 230981 h 1571625"/>
              <a:gd name="connsiteX30" fmla="*/ 971550 w 2283619"/>
              <a:gd name="connsiteY30" fmla="*/ 176213 h 1571625"/>
              <a:gd name="connsiteX31" fmla="*/ 1190625 w 2283619"/>
              <a:gd name="connsiteY31" fmla="*/ 138113 h 1571625"/>
              <a:gd name="connsiteX32" fmla="*/ 1412081 w 2283619"/>
              <a:gd name="connsiteY32" fmla="*/ 119063 h 1571625"/>
              <a:gd name="connsiteX33" fmla="*/ 1619250 w 2283619"/>
              <a:gd name="connsiteY33" fmla="*/ 95250 h 1571625"/>
              <a:gd name="connsiteX34" fmla="*/ 1728787 w 2283619"/>
              <a:gd name="connsiteY34" fmla="*/ 78581 h 1571625"/>
              <a:gd name="connsiteX35" fmla="*/ 1793081 w 2283619"/>
              <a:gd name="connsiteY35" fmla="*/ 69056 h 1571625"/>
              <a:gd name="connsiteX36" fmla="*/ 1833562 w 2283619"/>
              <a:gd name="connsiteY36" fmla="*/ 59531 h 1571625"/>
              <a:gd name="connsiteX37" fmla="*/ 1890712 w 2283619"/>
              <a:gd name="connsiteY37" fmla="*/ 38100 h 1571625"/>
              <a:gd name="connsiteX38" fmla="*/ 1931194 w 2283619"/>
              <a:gd name="connsiteY38" fmla="*/ 21431 h 1571625"/>
              <a:gd name="connsiteX39" fmla="*/ 1962150 w 2283619"/>
              <a:gd name="connsiteY39" fmla="*/ 7144 h 1571625"/>
              <a:gd name="connsiteX40" fmla="*/ 1981200 w 2283619"/>
              <a:gd name="connsiteY40" fmla="*/ 0 h 1571625"/>
              <a:gd name="connsiteX41" fmla="*/ 1993106 w 2283619"/>
              <a:gd name="connsiteY41" fmla="*/ 2381 h 1571625"/>
              <a:gd name="connsiteX42" fmla="*/ 2016919 w 2283619"/>
              <a:gd name="connsiteY42" fmla="*/ 9525 h 1571625"/>
              <a:gd name="connsiteX43" fmla="*/ 2074069 w 2283619"/>
              <a:gd name="connsiteY43" fmla="*/ 40481 h 1571625"/>
              <a:gd name="connsiteX44" fmla="*/ 2155031 w 2283619"/>
              <a:gd name="connsiteY44" fmla="*/ 90488 h 1571625"/>
              <a:gd name="connsiteX45" fmla="*/ 2219325 w 2283619"/>
              <a:gd name="connsiteY45" fmla="*/ 130969 h 1571625"/>
              <a:gd name="connsiteX46" fmla="*/ 2245519 w 2283619"/>
              <a:gd name="connsiteY46" fmla="*/ 154781 h 1571625"/>
              <a:gd name="connsiteX47" fmla="*/ 2264569 w 2283619"/>
              <a:gd name="connsiteY47" fmla="*/ 176213 h 1571625"/>
              <a:gd name="connsiteX48" fmla="*/ 2278856 w 2283619"/>
              <a:gd name="connsiteY48" fmla="*/ 197644 h 1571625"/>
              <a:gd name="connsiteX49" fmla="*/ 2283619 w 2283619"/>
              <a:gd name="connsiteY49" fmla="*/ 223838 h 1571625"/>
              <a:gd name="connsiteX50" fmla="*/ 2283619 w 2283619"/>
              <a:gd name="connsiteY50" fmla="*/ 242888 h 1571625"/>
              <a:gd name="connsiteX51" fmla="*/ 2271712 w 2283619"/>
              <a:gd name="connsiteY51" fmla="*/ 266700 h 1571625"/>
              <a:gd name="connsiteX52" fmla="*/ 2247900 w 2283619"/>
              <a:gd name="connsiteY52" fmla="*/ 288131 h 1571625"/>
              <a:gd name="connsiteX53" fmla="*/ 2240756 w 2283619"/>
              <a:gd name="connsiteY53" fmla="*/ 295275 h 1571625"/>
              <a:gd name="connsiteX54" fmla="*/ 2228850 w 2283619"/>
              <a:gd name="connsiteY54" fmla="*/ 321469 h 1571625"/>
              <a:gd name="connsiteX55" fmla="*/ 2205037 w 2283619"/>
              <a:gd name="connsiteY55" fmla="*/ 423863 h 1571625"/>
              <a:gd name="connsiteX56" fmla="*/ 2185987 w 2283619"/>
              <a:gd name="connsiteY56" fmla="*/ 531019 h 1571625"/>
              <a:gd name="connsiteX57" fmla="*/ 2166937 w 2283619"/>
              <a:gd name="connsiteY57" fmla="*/ 671513 h 1571625"/>
              <a:gd name="connsiteX58" fmla="*/ 2107406 w 2283619"/>
              <a:gd name="connsiteY58" fmla="*/ 933450 h 1571625"/>
              <a:gd name="connsiteX59" fmla="*/ 2028825 w 2283619"/>
              <a:gd name="connsiteY59" fmla="*/ 1259681 h 1571625"/>
              <a:gd name="connsiteX60" fmla="*/ 1988344 w 2283619"/>
              <a:gd name="connsiteY60" fmla="*/ 1421606 h 1571625"/>
              <a:gd name="connsiteX61" fmla="*/ 1971675 w 2283619"/>
              <a:gd name="connsiteY61" fmla="*/ 1469231 h 1571625"/>
              <a:gd name="connsiteX62" fmla="*/ 1955006 w 2283619"/>
              <a:gd name="connsiteY62" fmla="*/ 1504950 h 1571625"/>
              <a:gd name="connsiteX63" fmla="*/ 1938337 w 2283619"/>
              <a:gd name="connsiteY63" fmla="*/ 1533525 h 1571625"/>
              <a:gd name="connsiteX64" fmla="*/ 1914525 w 2283619"/>
              <a:gd name="connsiteY64" fmla="*/ 1557338 h 1571625"/>
              <a:gd name="connsiteX65" fmla="*/ 1890712 w 2283619"/>
              <a:gd name="connsiteY65" fmla="*/ 1569244 h 1571625"/>
              <a:gd name="connsiteX66" fmla="*/ 1869281 w 2283619"/>
              <a:gd name="connsiteY66" fmla="*/ 1571625 h 1571625"/>
              <a:gd name="connsiteX67" fmla="*/ 1843087 w 2283619"/>
              <a:gd name="connsiteY67" fmla="*/ 1566863 h 1571625"/>
              <a:gd name="connsiteX68" fmla="*/ 1800225 w 2283619"/>
              <a:gd name="connsiteY68" fmla="*/ 1545431 h 1571625"/>
              <a:gd name="connsiteX69" fmla="*/ 1771650 w 2283619"/>
              <a:gd name="connsiteY69" fmla="*/ 1526381 h 1571625"/>
              <a:gd name="connsiteX70" fmla="*/ 1793081 w 2283619"/>
              <a:gd name="connsiteY70" fmla="*/ 1321594 h 1571625"/>
              <a:gd name="connsiteX71" fmla="*/ 1831181 w 2283619"/>
              <a:gd name="connsiteY71" fmla="*/ 1059656 h 1571625"/>
              <a:gd name="connsiteX72" fmla="*/ 1859756 w 2283619"/>
              <a:gd name="connsiteY72" fmla="*/ 845344 h 1571625"/>
              <a:gd name="connsiteX73" fmla="*/ 1881187 w 2283619"/>
              <a:gd name="connsiteY73" fmla="*/ 671513 h 1571625"/>
              <a:gd name="connsiteX74" fmla="*/ 1902619 w 2283619"/>
              <a:gd name="connsiteY74" fmla="*/ 581025 h 1571625"/>
              <a:gd name="connsiteX75" fmla="*/ 1931194 w 2283619"/>
              <a:gd name="connsiteY75" fmla="*/ 438150 h 1571625"/>
              <a:gd name="connsiteX76" fmla="*/ 1945481 w 2283619"/>
              <a:gd name="connsiteY76" fmla="*/ 342900 h 1571625"/>
              <a:gd name="connsiteX77" fmla="*/ 1955006 w 2283619"/>
              <a:gd name="connsiteY77" fmla="*/ 302419 h 1571625"/>
              <a:gd name="connsiteX78" fmla="*/ 1957387 w 2283619"/>
              <a:gd name="connsiteY78" fmla="*/ 278606 h 1571625"/>
              <a:gd name="connsiteX79" fmla="*/ 1955006 w 2283619"/>
              <a:gd name="connsiteY79" fmla="*/ 264319 h 1571625"/>
              <a:gd name="connsiteX80" fmla="*/ 1947862 w 2283619"/>
              <a:gd name="connsiteY80" fmla="*/ 247650 h 1571625"/>
              <a:gd name="connsiteX81" fmla="*/ 1940719 w 2283619"/>
              <a:gd name="connsiteY81" fmla="*/ 238125 h 1571625"/>
              <a:gd name="connsiteX82" fmla="*/ 1926431 w 2283619"/>
              <a:gd name="connsiteY82" fmla="*/ 230981 h 1571625"/>
              <a:gd name="connsiteX83" fmla="*/ 1907381 w 2283619"/>
              <a:gd name="connsiteY83" fmla="*/ 226219 h 1571625"/>
              <a:gd name="connsiteX84" fmla="*/ 1885950 w 2283619"/>
              <a:gd name="connsiteY84" fmla="*/ 226219 h 1571625"/>
              <a:gd name="connsiteX85" fmla="*/ 1831181 w 2283619"/>
              <a:gd name="connsiteY85" fmla="*/ 230981 h 1571625"/>
              <a:gd name="connsiteX86" fmla="*/ 1676400 w 2283619"/>
              <a:gd name="connsiteY86" fmla="*/ 247650 h 1571625"/>
              <a:gd name="connsiteX87" fmla="*/ 1621631 w 2283619"/>
              <a:gd name="connsiteY87" fmla="*/ 254794 h 1571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2283619" h="1571625">
                <a:moveTo>
                  <a:pt x="1621631" y="254794"/>
                </a:moveTo>
                <a:lnTo>
                  <a:pt x="1433512" y="276225"/>
                </a:lnTo>
                <a:lnTo>
                  <a:pt x="1188244" y="297656"/>
                </a:lnTo>
                <a:lnTo>
                  <a:pt x="907256" y="345281"/>
                </a:lnTo>
                <a:lnTo>
                  <a:pt x="745331" y="381000"/>
                </a:lnTo>
                <a:lnTo>
                  <a:pt x="573881" y="423863"/>
                </a:lnTo>
                <a:lnTo>
                  <a:pt x="466725" y="457200"/>
                </a:lnTo>
                <a:lnTo>
                  <a:pt x="350044" y="500063"/>
                </a:lnTo>
                <a:lnTo>
                  <a:pt x="328612" y="504825"/>
                </a:lnTo>
                <a:lnTo>
                  <a:pt x="302419" y="504825"/>
                </a:lnTo>
                <a:lnTo>
                  <a:pt x="271462" y="497681"/>
                </a:lnTo>
                <a:lnTo>
                  <a:pt x="226219" y="473869"/>
                </a:lnTo>
                <a:lnTo>
                  <a:pt x="197644" y="450056"/>
                </a:lnTo>
                <a:lnTo>
                  <a:pt x="128587" y="378619"/>
                </a:lnTo>
                <a:lnTo>
                  <a:pt x="80962" y="316706"/>
                </a:lnTo>
                <a:lnTo>
                  <a:pt x="14287" y="221456"/>
                </a:lnTo>
                <a:lnTo>
                  <a:pt x="4762" y="204788"/>
                </a:lnTo>
                <a:lnTo>
                  <a:pt x="0" y="178594"/>
                </a:lnTo>
                <a:lnTo>
                  <a:pt x="2381" y="161925"/>
                </a:lnTo>
                <a:lnTo>
                  <a:pt x="7144" y="154781"/>
                </a:lnTo>
                <a:lnTo>
                  <a:pt x="19050" y="154781"/>
                </a:lnTo>
                <a:lnTo>
                  <a:pt x="35719" y="157163"/>
                </a:lnTo>
                <a:lnTo>
                  <a:pt x="61912" y="171450"/>
                </a:lnTo>
                <a:lnTo>
                  <a:pt x="90487" y="192881"/>
                </a:lnTo>
                <a:lnTo>
                  <a:pt x="135731" y="216694"/>
                </a:lnTo>
                <a:lnTo>
                  <a:pt x="183356" y="238125"/>
                </a:lnTo>
                <a:lnTo>
                  <a:pt x="242887" y="259556"/>
                </a:lnTo>
                <a:lnTo>
                  <a:pt x="290512" y="271463"/>
                </a:lnTo>
                <a:lnTo>
                  <a:pt x="404812" y="264319"/>
                </a:lnTo>
                <a:lnTo>
                  <a:pt x="633412" y="230981"/>
                </a:lnTo>
                <a:lnTo>
                  <a:pt x="971550" y="176213"/>
                </a:lnTo>
                <a:lnTo>
                  <a:pt x="1190625" y="138113"/>
                </a:lnTo>
                <a:lnTo>
                  <a:pt x="1412081" y="119063"/>
                </a:lnTo>
                <a:lnTo>
                  <a:pt x="1619250" y="95250"/>
                </a:lnTo>
                <a:lnTo>
                  <a:pt x="1728787" y="78581"/>
                </a:lnTo>
                <a:lnTo>
                  <a:pt x="1793081" y="69056"/>
                </a:lnTo>
                <a:lnTo>
                  <a:pt x="1833562" y="59531"/>
                </a:lnTo>
                <a:lnTo>
                  <a:pt x="1890712" y="38100"/>
                </a:lnTo>
                <a:lnTo>
                  <a:pt x="1931194" y="21431"/>
                </a:lnTo>
                <a:lnTo>
                  <a:pt x="1962150" y="7144"/>
                </a:lnTo>
                <a:lnTo>
                  <a:pt x="1981200" y="0"/>
                </a:lnTo>
                <a:lnTo>
                  <a:pt x="1993106" y="2381"/>
                </a:lnTo>
                <a:lnTo>
                  <a:pt x="2016919" y="9525"/>
                </a:lnTo>
                <a:lnTo>
                  <a:pt x="2074069" y="40481"/>
                </a:lnTo>
                <a:lnTo>
                  <a:pt x="2155031" y="90488"/>
                </a:lnTo>
                <a:lnTo>
                  <a:pt x="2219325" y="130969"/>
                </a:lnTo>
                <a:lnTo>
                  <a:pt x="2245519" y="154781"/>
                </a:lnTo>
                <a:lnTo>
                  <a:pt x="2264569" y="176213"/>
                </a:lnTo>
                <a:lnTo>
                  <a:pt x="2278856" y="197644"/>
                </a:lnTo>
                <a:lnTo>
                  <a:pt x="2283619" y="223838"/>
                </a:lnTo>
                <a:lnTo>
                  <a:pt x="2283619" y="242888"/>
                </a:lnTo>
                <a:lnTo>
                  <a:pt x="2271712" y="266700"/>
                </a:lnTo>
                <a:lnTo>
                  <a:pt x="2247900" y="288131"/>
                </a:lnTo>
                <a:lnTo>
                  <a:pt x="2240756" y="295275"/>
                </a:lnTo>
                <a:lnTo>
                  <a:pt x="2228850" y="321469"/>
                </a:lnTo>
                <a:lnTo>
                  <a:pt x="2205037" y="423863"/>
                </a:lnTo>
                <a:lnTo>
                  <a:pt x="2185987" y="531019"/>
                </a:lnTo>
                <a:lnTo>
                  <a:pt x="2166937" y="671513"/>
                </a:lnTo>
                <a:lnTo>
                  <a:pt x="2107406" y="933450"/>
                </a:lnTo>
                <a:lnTo>
                  <a:pt x="2028825" y="1259681"/>
                </a:lnTo>
                <a:lnTo>
                  <a:pt x="1988344" y="1421606"/>
                </a:lnTo>
                <a:lnTo>
                  <a:pt x="1971675" y="1469231"/>
                </a:lnTo>
                <a:lnTo>
                  <a:pt x="1955006" y="1504950"/>
                </a:lnTo>
                <a:lnTo>
                  <a:pt x="1938337" y="1533525"/>
                </a:lnTo>
                <a:lnTo>
                  <a:pt x="1914525" y="1557338"/>
                </a:lnTo>
                <a:lnTo>
                  <a:pt x="1890712" y="1569244"/>
                </a:lnTo>
                <a:lnTo>
                  <a:pt x="1869281" y="1571625"/>
                </a:lnTo>
                <a:lnTo>
                  <a:pt x="1843087" y="1566863"/>
                </a:lnTo>
                <a:lnTo>
                  <a:pt x="1800225" y="1545431"/>
                </a:lnTo>
                <a:lnTo>
                  <a:pt x="1771650" y="1526381"/>
                </a:lnTo>
                <a:lnTo>
                  <a:pt x="1793081" y="1321594"/>
                </a:lnTo>
                <a:lnTo>
                  <a:pt x="1831181" y="1059656"/>
                </a:lnTo>
                <a:lnTo>
                  <a:pt x="1859756" y="845344"/>
                </a:lnTo>
                <a:lnTo>
                  <a:pt x="1881187" y="671513"/>
                </a:lnTo>
                <a:lnTo>
                  <a:pt x="1902619" y="581025"/>
                </a:lnTo>
                <a:lnTo>
                  <a:pt x="1931194" y="438150"/>
                </a:lnTo>
                <a:lnTo>
                  <a:pt x="1945481" y="342900"/>
                </a:lnTo>
                <a:lnTo>
                  <a:pt x="1955006" y="302419"/>
                </a:lnTo>
                <a:lnTo>
                  <a:pt x="1957387" y="278606"/>
                </a:lnTo>
                <a:lnTo>
                  <a:pt x="1955006" y="264319"/>
                </a:lnTo>
                <a:lnTo>
                  <a:pt x="1947862" y="247650"/>
                </a:lnTo>
                <a:lnTo>
                  <a:pt x="1940719" y="238125"/>
                </a:lnTo>
                <a:lnTo>
                  <a:pt x="1926431" y="230981"/>
                </a:lnTo>
                <a:lnTo>
                  <a:pt x="1907381" y="226219"/>
                </a:lnTo>
                <a:lnTo>
                  <a:pt x="1885950" y="226219"/>
                </a:lnTo>
                <a:lnTo>
                  <a:pt x="1831181" y="230981"/>
                </a:lnTo>
                <a:lnTo>
                  <a:pt x="1676400" y="247650"/>
                </a:lnTo>
                <a:lnTo>
                  <a:pt x="1621631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1C2CA9A5-9063-48AA-84BA-1AF581968BB7}"/>
              </a:ext>
            </a:extLst>
          </p:cNvPr>
          <p:cNvSpPr/>
          <p:nvPr/>
        </p:nvSpPr>
        <p:spPr>
          <a:xfrm>
            <a:off x="3946525" y="2582863"/>
            <a:ext cx="3360738" cy="625475"/>
          </a:xfrm>
          <a:custGeom>
            <a:avLst/>
            <a:gdLst>
              <a:gd name="connsiteX0" fmla="*/ 2160815 w 3360965"/>
              <a:gd name="connsiteY0" fmla="*/ 127907 h 625928"/>
              <a:gd name="connsiteX1" fmla="*/ 1948543 w 3360965"/>
              <a:gd name="connsiteY1" fmla="*/ 157843 h 625928"/>
              <a:gd name="connsiteX2" fmla="*/ 1709058 w 3360965"/>
              <a:gd name="connsiteY2" fmla="*/ 187778 h 625928"/>
              <a:gd name="connsiteX3" fmla="*/ 1600200 w 3360965"/>
              <a:gd name="connsiteY3" fmla="*/ 204107 h 625928"/>
              <a:gd name="connsiteX4" fmla="*/ 1338943 w 3360965"/>
              <a:gd name="connsiteY4" fmla="*/ 247650 h 625928"/>
              <a:gd name="connsiteX5" fmla="*/ 1132115 w 3360965"/>
              <a:gd name="connsiteY5" fmla="*/ 274864 h 625928"/>
              <a:gd name="connsiteX6" fmla="*/ 873579 w 3360965"/>
              <a:gd name="connsiteY6" fmla="*/ 318407 h 625928"/>
              <a:gd name="connsiteX7" fmla="*/ 742950 w 3360965"/>
              <a:gd name="connsiteY7" fmla="*/ 340178 h 625928"/>
              <a:gd name="connsiteX8" fmla="*/ 639536 w 3360965"/>
              <a:gd name="connsiteY8" fmla="*/ 353785 h 625928"/>
              <a:gd name="connsiteX9" fmla="*/ 563336 w 3360965"/>
              <a:gd name="connsiteY9" fmla="*/ 364671 h 625928"/>
              <a:gd name="connsiteX10" fmla="*/ 489858 w 3360965"/>
              <a:gd name="connsiteY10" fmla="*/ 372835 h 625928"/>
              <a:gd name="connsiteX11" fmla="*/ 408215 w 3360965"/>
              <a:gd name="connsiteY11" fmla="*/ 378278 h 625928"/>
              <a:gd name="connsiteX12" fmla="*/ 356508 w 3360965"/>
              <a:gd name="connsiteY12" fmla="*/ 378278 h 625928"/>
              <a:gd name="connsiteX13" fmla="*/ 307522 w 3360965"/>
              <a:gd name="connsiteY13" fmla="*/ 372835 h 625928"/>
              <a:gd name="connsiteX14" fmla="*/ 261258 w 3360965"/>
              <a:gd name="connsiteY14" fmla="*/ 364671 h 625928"/>
              <a:gd name="connsiteX15" fmla="*/ 201386 w 3360965"/>
              <a:gd name="connsiteY15" fmla="*/ 348343 h 625928"/>
              <a:gd name="connsiteX16" fmla="*/ 171450 w 3360965"/>
              <a:gd name="connsiteY16" fmla="*/ 337457 h 625928"/>
              <a:gd name="connsiteX17" fmla="*/ 130629 w 3360965"/>
              <a:gd name="connsiteY17" fmla="*/ 318407 h 625928"/>
              <a:gd name="connsiteX18" fmla="*/ 108858 w 3360965"/>
              <a:gd name="connsiteY18" fmla="*/ 304800 h 625928"/>
              <a:gd name="connsiteX19" fmla="*/ 84365 w 3360965"/>
              <a:gd name="connsiteY19" fmla="*/ 288471 h 625928"/>
              <a:gd name="connsiteX20" fmla="*/ 51708 w 3360965"/>
              <a:gd name="connsiteY20" fmla="*/ 277585 h 625928"/>
              <a:gd name="connsiteX21" fmla="*/ 27215 w 3360965"/>
              <a:gd name="connsiteY21" fmla="*/ 269421 h 625928"/>
              <a:gd name="connsiteX22" fmla="*/ 10886 w 3360965"/>
              <a:gd name="connsiteY22" fmla="*/ 272143 h 625928"/>
              <a:gd name="connsiteX23" fmla="*/ 0 w 3360965"/>
              <a:gd name="connsiteY23" fmla="*/ 277585 h 625928"/>
              <a:gd name="connsiteX24" fmla="*/ 0 w 3360965"/>
              <a:gd name="connsiteY24" fmla="*/ 285750 h 625928"/>
              <a:gd name="connsiteX25" fmla="*/ 10886 w 3360965"/>
              <a:gd name="connsiteY25" fmla="*/ 310243 h 625928"/>
              <a:gd name="connsiteX26" fmla="*/ 51708 w 3360965"/>
              <a:gd name="connsiteY26" fmla="*/ 370114 h 625928"/>
              <a:gd name="connsiteX27" fmla="*/ 130629 w 3360965"/>
              <a:gd name="connsiteY27" fmla="*/ 476250 h 625928"/>
              <a:gd name="connsiteX28" fmla="*/ 185058 w 3360965"/>
              <a:gd name="connsiteY28" fmla="*/ 538843 h 625928"/>
              <a:gd name="connsiteX29" fmla="*/ 234043 w 3360965"/>
              <a:gd name="connsiteY29" fmla="*/ 595993 h 625928"/>
              <a:gd name="connsiteX30" fmla="*/ 255815 w 3360965"/>
              <a:gd name="connsiteY30" fmla="*/ 615043 h 625928"/>
              <a:gd name="connsiteX31" fmla="*/ 277586 w 3360965"/>
              <a:gd name="connsiteY31" fmla="*/ 623207 h 625928"/>
              <a:gd name="connsiteX32" fmla="*/ 299358 w 3360965"/>
              <a:gd name="connsiteY32" fmla="*/ 625928 h 625928"/>
              <a:gd name="connsiteX33" fmla="*/ 329293 w 3360965"/>
              <a:gd name="connsiteY33" fmla="*/ 625928 h 625928"/>
              <a:gd name="connsiteX34" fmla="*/ 364672 w 3360965"/>
              <a:gd name="connsiteY34" fmla="*/ 615043 h 625928"/>
              <a:gd name="connsiteX35" fmla="*/ 408215 w 3360965"/>
              <a:gd name="connsiteY35" fmla="*/ 595993 h 625928"/>
              <a:gd name="connsiteX36" fmla="*/ 443593 w 3360965"/>
              <a:gd name="connsiteY36" fmla="*/ 576943 h 625928"/>
              <a:gd name="connsiteX37" fmla="*/ 612322 w 3360965"/>
              <a:gd name="connsiteY37" fmla="*/ 541564 h 625928"/>
              <a:gd name="connsiteX38" fmla="*/ 764722 w 3360965"/>
              <a:gd name="connsiteY38" fmla="*/ 511628 h 625928"/>
              <a:gd name="connsiteX39" fmla="*/ 966108 w 3360965"/>
              <a:gd name="connsiteY39" fmla="*/ 476250 h 625928"/>
              <a:gd name="connsiteX40" fmla="*/ 1186543 w 3360965"/>
              <a:gd name="connsiteY40" fmla="*/ 443593 h 625928"/>
              <a:gd name="connsiteX41" fmla="*/ 1377043 w 3360965"/>
              <a:gd name="connsiteY41" fmla="*/ 421821 h 625928"/>
              <a:gd name="connsiteX42" fmla="*/ 1608365 w 3360965"/>
              <a:gd name="connsiteY42" fmla="*/ 381000 h 625928"/>
              <a:gd name="connsiteX43" fmla="*/ 1779815 w 3360965"/>
              <a:gd name="connsiteY43" fmla="*/ 359228 h 625928"/>
              <a:gd name="connsiteX44" fmla="*/ 1967593 w 3360965"/>
              <a:gd name="connsiteY44" fmla="*/ 337457 h 625928"/>
              <a:gd name="connsiteX45" fmla="*/ 2133600 w 3360965"/>
              <a:gd name="connsiteY45" fmla="*/ 321128 h 625928"/>
              <a:gd name="connsiteX46" fmla="*/ 2283279 w 3360965"/>
              <a:gd name="connsiteY46" fmla="*/ 310243 h 625928"/>
              <a:gd name="connsiteX47" fmla="*/ 2528208 w 3360965"/>
              <a:gd name="connsiteY47" fmla="*/ 293914 h 625928"/>
              <a:gd name="connsiteX48" fmla="*/ 2656115 w 3360965"/>
              <a:gd name="connsiteY48" fmla="*/ 283028 h 625928"/>
              <a:gd name="connsiteX49" fmla="*/ 2854779 w 3360965"/>
              <a:gd name="connsiteY49" fmla="*/ 274864 h 625928"/>
              <a:gd name="connsiteX50" fmla="*/ 2993572 w 3360965"/>
              <a:gd name="connsiteY50" fmla="*/ 269421 h 625928"/>
              <a:gd name="connsiteX51" fmla="*/ 3151415 w 3360965"/>
              <a:gd name="connsiteY51" fmla="*/ 269421 h 625928"/>
              <a:gd name="connsiteX52" fmla="*/ 3235779 w 3360965"/>
              <a:gd name="connsiteY52" fmla="*/ 266700 h 625928"/>
              <a:gd name="connsiteX53" fmla="*/ 3292929 w 3360965"/>
              <a:gd name="connsiteY53" fmla="*/ 258535 h 625928"/>
              <a:gd name="connsiteX54" fmla="*/ 3331029 w 3360965"/>
              <a:gd name="connsiteY54" fmla="*/ 244928 h 625928"/>
              <a:gd name="connsiteX55" fmla="*/ 3352800 w 3360965"/>
              <a:gd name="connsiteY55" fmla="*/ 228600 h 625928"/>
              <a:gd name="connsiteX56" fmla="*/ 3358243 w 3360965"/>
              <a:gd name="connsiteY56" fmla="*/ 212271 h 625928"/>
              <a:gd name="connsiteX57" fmla="*/ 3360965 w 3360965"/>
              <a:gd name="connsiteY57" fmla="*/ 193221 h 625928"/>
              <a:gd name="connsiteX58" fmla="*/ 3347358 w 3360965"/>
              <a:gd name="connsiteY58" fmla="*/ 160564 h 625928"/>
              <a:gd name="connsiteX59" fmla="*/ 3311979 w 3360965"/>
              <a:gd name="connsiteY59" fmla="*/ 122464 h 625928"/>
              <a:gd name="connsiteX60" fmla="*/ 3271158 w 3360965"/>
              <a:gd name="connsiteY60" fmla="*/ 92528 h 625928"/>
              <a:gd name="connsiteX61" fmla="*/ 3241222 w 3360965"/>
              <a:gd name="connsiteY61" fmla="*/ 76200 h 625928"/>
              <a:gd name="connsiteX62" fmla="*/ 3192236 w 3360965"/>
              <a:gd name="connsiteY62" fmla="*/ 54428 h 625928"/>
              <a:gd name="connsiteX63" fmla="*/ 3124200 w 3360965"/>
              <a:gd name="connsiteY63" fmla="*/ 29935 h 625928"/>
              <a:gd name="connsiteX64" fmla="*/ 3045279 w 3360965"/>
              <a:gd name="connsiteY64" fmla="*/ 10885 h 625928"/>
              <a:gd name="connsiteX65" fmla="*/ 2960915 w 3360965"/>
              <a:gd name="connsiteY65" fmla="*/ 0 h 625928"/>
              <a:gd name="connsiteX66" fmla="*/ 2871108 w 3360965"/>
              <a:gd name="connsiteY66" fmla="*/ 21771 h 625928"/>
              <a:gd name="connsiteX67" fmla="*/ 2699658 w 3360965"/>
              <a:gd name="connsiteY67" fmla="*/ 51707 h 625928"/>
              <a:gd name="connsiteX68" fmla="*/ 2555422 w 3360965"/>
              <a:gd name="connsiteY68" fmla="*/ 70757 h 625928"/>
              <a:gd name="connsiteX69" fmla="*/ 2160815 w 3360965"/>
              <a:gd name="connsiteY69" fmla="*/ 127907 h 6259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3360965" h="625928">
                <a:moveTo>
                  <a:pt x="2160815" y="127907"/>
                </a:moveTo>
                <a:lnTo>
                  <a:pt x="1948543" y="157843"/>
                </a:lnTo>
                <a:lnTo>
                  <a:pt x="1709058" y="187778"/>
                </a:lnTo>
                <a:lnTo>
                  <a:pt x="1600200" y="204107"/>
                </a:lnTo>
                <a:lnTo>
                  <a:pt x="1338943" y="247650"/>
                </a:lnTo>
                <a:lnTo>
                  <a:pt x="1132115" y="274864"/>
                </a:lnTo>
                <a:lnTo>
                  <a:pt x="873579" y="318407"/>
                </a:lnTo>
                <a:lnTo>
                  <a:pt x="742950" y="340178"/>
                </a:lnTo>
                <a:lnTo>
                  <a:pt x="639536" y="353785"/>
                </a:lnTo>
                <a:lnTo>
                  <a:pt x="563336" y="364671"/>
                </a:lnTo>
                <a:lnTo>
                  <a:pt x="489858" y="372835"/>
                </a:lnTo>
                <a:lnTo>
                  <a:pt x="408215" y="378278"/>
                </a:lnTo>
                <a:lnTo>
                  <a:pt x="356508" y="378278"/>
                </a:lnTo>
                <a:lnTo>
                  <a:pt x="307522" y="372835"/>
                </a:lnTo>
                <a:lnTo>
                  <a:pt x="261258" y="364671"/>
                </a:lnTo>
                <a:lnTo>
                  <a:pt x="201386" y="348343"/>
                </a:lnTo>
                <a:lnTo>
                  <a:pt x="171450" y="337457"/>
                </a:lnTo>
                <a:lnTo>
                  <a:pt x="130629" y="318407"/>
                </a:lnTo>
                <a:lnTo>
                  <a:pt x="108858" y="304800"/>
                </a:lnTo>
                <a:lnTo>
                  <a:pt x="84365" y="288471"/>
                </a:lnTo>
                <a:lnTo>
                  <a:pt x="51708" y="277585"/>
                </a:lnTo>
                <a:lnTo>
                  <a:pt x="27215" y="269421"/>
                </a:lnTo>
                <a:lnTo>
                  <a:pt x="10886" y="272143"/>
                </a:lnTo>
                <a:lnTo>
                  <a:pt x="0" y="277585"/>
                </a:lnTo>
                <a:lnTo>
                  <a:pt x="0" y="285750"/>
                </a:lnTo>
                <a:lnTo>
                  <a:pt x="10886" y="310243"/>
                </a:lnTo>
                <a:lnTo>
                  <a:pt x="51708" y="370114"/>
                </a:lnTo>
                <a:lnTo>
                  <a:pt x="130629" y="476250"/>
                </a:lnTo>
                <a:lnTo>
                  <a:pt x="185058" y="538843"/>
                </a:lnTo>
                <a:lnTo>
                  <a:pt x="234043" y="595993"/>
                </a:lnTo>
                <a:lnTo>
                  <a:pt x="255815" y="615043"/>
                </a:lnTo>
                <a:lnTo>
                  <a:pt x="277586" y="623207"/>
                </a:lnTo>
                <a:lnTo>
                  <a:pt x="299358" y="625928"/>
                </a:lnTo>
                <a:lnTo>
                  <a:pt x="329293" y="625928"/>
                </a:lnTo>
                <a:lnTo>
                  <a:pt x="364672" y="615043"/>
                </a:lnTo>
                <a:lnTo>
                  <a:pt x="408215" y="595993"/>
                </a:lnTo>
                <a:lnTo>
                  <a:pt x="443593" y="576943"/>
                </a:lnTo>
                <a:lnTo>
                  <a:pt x="612322" y="541564"/>
                </a:lnTo>
                <a:lnTo>
                  <a:pt x="764722" y="511628"/>
                </a:lnTo>
                <a:lnTo>
                  <a:pt x="966108" y="476250"/>
                </a:lnTo>
                <a:lnTo>
                  <a:pt x="1186543" y="443593"/>
                </a:lnTo>
                <a:lnTo>
                  <a:pt x="1377043" y="421821"/>
                </a:lnTo>
                <a:lnTo>
                  <a:pt x="1608365" y="381000"/>
                </a:lnTo>
                <a:lnTo>
                  <a:pt x="1779815" y="359228"/>
                </a:lnTo>
                <a:lnTo>
                  <a:pt x="1967593" y="337457"/>
                </a:lnTo>
                <a:lnTo>
                  <a:pt x="2133600" y="321128"/>
                </a:lnTo>
                <a:lnTo>
                  <a:pt x="2283279" y="310243"/>
                </a:lnTo>
                <a:lnTo>
                  <a:pt x="2528208" y="293914"/>
                </a:lnTo>
                <a:lnTo>
                  <a:pt x="2656115" y="283028"/>
                </a:lnTo>
                <a:lnTo>
                  <a:pt x="2854779" y="274864"/>
                </a:lnTo>
                <a:lnTo>
                  <a:pt x="2993572" y="269421"/>
                </a:lnTo>
                <a:lnTo>
                  <a:pt x="3151415" y="269421"/>
                </a:lnTo>
                <a:lnTo>
                  <a:pt x="3235779" y="266700"/>
                </a:lnTo>
                <a:lnTo>
                  <a:pt x="3292929" y="258535"/>
                </a:lnTo>
                <a:lnTo>
                  <a:pt x="3331029" y="244928"/>
                </a:lnTo>
                <a:lnTo>
                  <a:pt x="3352800" y="228600"/>
                </a:lnTo>
                <a:lnTo>
                  <a:pt x="3358243" y="212271"/>
                </a:lnTo>
                <a:lnTo>
                  <a:pt x="3360965" y="193221"/>
                </a:lnTo>
                <a:lnTo>
                  <a:pt x="3347358" y="160564"/>
                </a:lnTo>
                <a:lnTo>
                  <a:pt x="3311979" y="122464"/>
                </a:lnTo>
                <a:lnTo>
                  <a:pt x="3271158" y="92528"/>
                </a:lnTo>
                <a:lnTo>
                  <a:pt x="3241222" y="76200"/>
                </a:lnTo>
                <a:lnTo>
                  <a:pt x="3192236" y="54428"/>
                </a:lnTo>
                <a:lnTo>
                  <a:pt x="3124200" y="29935"/>
                </a:lnTo>
                <a:lnTo>
                  <a:pt x="3045279" y="10885"/>
                </a:lnTo>
                <a:lnTo>
                  <a:pt x="2960915" y="0"/>
                </a:lnTo>
                <a:lnTo>
                  <a:pt x="2871108" y="21771"/>
                </a:lnTo>
                <a:lnTo>
                  <a:pt x="2699658" y="51707"/>
                </a:lnTo>
                <a:lnTo>
                  <a:pt x="2555422" y="70757"/>
                </a:lnTo>
                <a:lnTo>
                  <a:pt x="2160815" y="1279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5" name="フリーフォーム 114">
            <a:extLst>
              <a:ext uri="{FF2B5EF4-FFF2-40B4-BE49-F238E27FC236}">
                <a16:creationId xmlns:a16="http://schemas.microsoft.com/office/drawing/2014/main" id="{49713A13-DEA3-40AA-B8B7-E93CB6652E7E}"/>
              </a:ext>
            </a:extLst>
          </p:cNvPr>
          <p:cNvSpPr/>
          <p:nvPr/>
        </p:nvSpPr>
        <p:spPr>
          <a:xfrm>
            <a:off x="4360863" y="3352800"/>
            <a:ext cx="1885950" cy="485775"/>
          </a:xfrm>
          <a:custGeom>
            <a:avLst/>
            <a:gdLst>
              <a:gd name="connsiteX0" fmla="*/ 566737 w 1885950"/>
              <a:gd name="connsiteY0" fmla="*/ 190500 h 485775"/>
              <a:gd name="connsiteX1" fmla="*/ 752475 w 1885950"/>
              <a:gd name="connsiteY1" fmla="*/ 157163 h 485775"/>
              <a:gd name="connsiteX2" fmla="*/ 973931 w 1885950"/>
              <a:gd name="connsiteY2" fmla="*/ 114300 h 485775"/>
              <a:gd name="connsiteX3" fmla="*/ 1164431 w 1885950"/>
              <a:gd name="connsiteY3" fmla="*/ 78581 h 485775"/>
              <a:gd name="connsiteX4" fmla="*/ 1383506 w 1885950"/>
              <a:gd name="connsiteY4" fmla="*/ 59531 h 485775"/>
              <a:gd name="connsiteX5" fmla="*/ 1578769 w 1885950"/>
              <a:gd name="connsiteY5" fmla="*/ 38100 h 485775"/>
              <a:gd name="connsiteX6" fmla="*/ 1793081 w 1885950"/>
              <a:gd name="connsiteY6" fmla="*/ 9525 h 485775"/>
              <a:gd name="connsiteX7" fmla="*/ 1885950 w 1885950"/>
              <a:gd name="connsiteY7" fmla="*/ 0 h 485775"/>
              <a:gd name="connsiteX8" fmla="*/ 1821656 w 1885950"/>
              <a:gd name="connsiteY8" fmla="*/ 219075 h 485775"/>
              <a:gd name="connsiteX9" fmla="*/ 1771650 w 1885950"/>
              <a:gd name="connsiteY9" fmla="*/ 192881 h 485775"/>
              <a:gd name="connsiteX10" fmla="*/ 1754981 w 1885950"/>
              <a:gd name="connsiteY10" fmla="*/ 192881 h 485775"/>
              <a:gd name="connsiteX11" fmla="*/ 1631156 w 1885950"/>
              <a:gd name="connsiteY11" fmla="*/ 202406 h 485775"/>
              <a:gd name="connsiteX12" fmla="*/ 1428750 w 1885950"/>
              <a:gd name="connsiteY12" fmla="*/ 223838 h 485775"/>
              <a:gd name="connsiteX13" fmla="*/ 1159669 w 1885950"/>
              <a:gd name="connsiteY13" fmla="*/ 259556 h 485775"/>
              <a:gd name="connsiteX14" fmla="*/ 809625 w 1885950"/>
              <a:gd name="connsiteY14" fmla="*/ 326231 h 485775"/>
              <a:gd name="connsiteX15" fmla="*/ 659606 w 1885950"/>
              <a:gd name="connsiteY15" fmla="*/ 361950 h 485775"/>
              <a:gd name="connsiteX16" fmla="*/ 571500 w 1885950"/>
              <a:gd name="connsiteY16" fmla="*/ 385763 h 485775"/>
              <a:gd name="connsiteX17" fmla="*/ 502444 w 1885950"/>
              <a:gd name="connsiteY17" fmla="*/ 411956 h 485775"/>
              <a:gd name="connsiteX18" fmla="*/ 447675 w 1885950"/>
              <a:gd name="connsiteY18" fmla="*/ 435769 h 485775"/>
              <a:gd name="connsiteX19" fmla="*/ 392906 w 1885950"/>
              <a:gd name="connsiteY19" fmla="*/ 461963 h 485775"/>
              <a:gd name="connsiteX20" fmla="*/ 357187 w 1885950"/>
              <a:gd name="connsiteY20" fmla="*/ 476250 h 485775"/>
              <a:gd name="connsiteX21" fmla="*/ 323850 w 1885950"/>
              <a:gd name="connsiteY21" fmla="*/ 483394 h 485775"/>
              <a:gd name="connsiteX22" fmla="*/ 295275 w 1885950"/>
              <a:gd name="connsiteY22" fmla="*/ 485775 h 485775"/>
              <a:gd name="connsiteX23" fmla="*/ 273844 w 1885950"/>
              <a:gd name="connsiteY23" fmla="*/ 478631 h 485775"/>
              <a:gd name="connsiteX24" fmla="*/ 259556 w 1885950"/>
              <a:gd name="connsiteY24" fmla="*/ 466725 h 485775"/>
              <a:gd name="connsiteX25" fmla="*/ 245269 w 1885950"/>
              <a:gd name="connsiteY25" fmla="*/ 457200 h 485775"/>
              <a:gd name="connsiteX26" fmla="*/ 216694 w 1885950"/>
              <a:gd name="connsiteY26" fmla="*/ 447675 h 485775"/>
              <a:gd name="connsiteX27" fmla="*/ 176212 w 1885950"/>
              <a:gd name="connsiteY27" fmla="*/ 426244 h 485775"/>
              <a:gd name="connsiteX28" fmla="*/ 140494 w 1885950"/>
              <a:gd name="connsiteY28" fmla="*/ 397669 h 485775"/>
              <a:gd name="connsiteX29" fmla="*/ 109537 w 1885950"/>
              <a:gd name="connsiteY29" fmla="*/ 366713 h 485775"/>
              <a:gd name="connsiteX30" fmla="*/ 83344 w 1885950"/>
              <a:gd name="connsiteY30" fmla="*/ 333375 h 485775"/>
              <a:gd name="connsiteX31" fmla="*/ 52387 w 1885950"/>
              <a:gd name="connsiteY31" fmla="*/ 288131 h 485775"/>
              <a:gd name="connsiteX32" fmla="*/ 21431 w 1885950"/>
              <a:gd name="connsiteY32" fmla="*/ 230981 h 485775"/>
              <a:gd name="connsiteX33" fmla="*/ 4762 w 1885950"/>
              <a:gd name="connsiteY33" fmla="*/ 185738 h 485775"/>
              <a:gd name="connsiteX34" fmla="*/ 0 w 1885950"/>
              <a:gd name="connsiteY34" fmla="*/ 154781 h 485775"/>
              <a:gd name="connsiteX35" fmla="*/ 2381 w 1885950"/>
              <a:gd name="connsiteY35" fmla="*/ 140494 h 485775"/>
              <a:gd name="connsiteX36" fmla="*/ 14287 w 1885950"/>
              <a:gd name="connsiteY36" fmla="*/ 133350 h 485775"/>
              <a:gd name="connsiteX37" fmla="*/ 30956 w 1885950"/>
              <a:gd name="connsiteY37" fmla="*/ 135731 h 485775"/>
              <a:gd name="connsiteX38" fmla="*/ 40481 w 1885950"/>
              <a:gd name="connsiteY38" fmla="*/ 138113 h 485775"/>
              <a:gd name="connsiteX39" fmla="*/ 57150 w 1885950"/>
              <a:gd name="connsiteY39" fmla="*/ 152400 h 485775"/>
              <a:gd name="connsiteX40" fmla="*/ 88106 w 1885950"/>
              <a:gd name="connsiteY40" fmla="*/ 183356 h 485775"/>
              <a:gd name="connsiteX41" fmla="*/ 119062 w 1885950"/>
              <a:gd name="connsiteY41" fmla="*/ 202406 h 485775"/>
              <a:gd name="connsiteX42" fmla="*/ 161925 w 1885950"/>
              <a:gd name="connsiteY42" fmla="*/ 216694 h 485775"/>
              <a:gd name="connsiteX43" fmla="*/ 197644 w 1885950"/>
              <a:gd name="connsiteY43" fmla="*/ 226219 h 485775"/>
              <a:gd name="connsiteX44" fmla="*/ 245269 w 1885950"/>
              <a:gd name="connsiteY44" fmla="*/ 233363 h 485775"/>
              <a:gd name="connsiteX45" fmla="*/ 292894 w 1885950"/>
              <a:gd name="connsiteY45" fmla="*/ 230981 h 485775"/>
              <a:gd name="connsiteX46" fmla="*/ 566737 w 1885950"/>
              <a:gd name="connsiteY46" fmla="*/ 190500 h 485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1885950" h="485775">
                <a:moveTo>
                  <a:pt x="566737" y="190500"/>
                </a:moveTo>
                <a:lnTo>
                  <a:pt x="752475" y="157163"/>
                </a:lnTo>
                <a:lnTo>
                  <a:pt x="973931" y="114300"/>
                </a:lnTo>
                <a:lnTo>
                  <a:pt x="1164431" y="78581"/>
                </a:lnTo>
                <a:lnTo>
                  <a:pt x="1383506" y="59531"/>
                </a:lnTo>
                <a:lnTo>
                  <a:pt x="1578769" y="38100"/>
                </a:lnTo>
                <a:lnTo>
                  <a:pt x="1793081" y="9525"/>
                </a:lnTo>
                <a:lnTo>
                  <a:pt x="1885950" y="0"/>
                </a:lnTo>
                <a:lnTo>
                  <a:pt x="1821656" y="219075"/>
                </a:lnTo>
                <a:lnTo>
                  <a:pt x="1771650" y="192881"/>
                </a:lnTo>
                <a:lnTo>
                  <a:pt x="1754981" y="192881"/>
                </a:lnTo>
                <a:lnTo>
                  <a:pt x="1631156" y="202406"/>
                </a:lnTo>
                <a:lnTo>
                  <a:pt x="1428750" y="223838"/>
                </a:lnTo>
                <a:lnTo>
                  <a:pt x="1159669" y="259556"/>
                </a:lnTo>
                <a:lnTo>
                  <a:pt x="809625" y="326231"/>
                </a:lnTo>
                <a:lnTo>
                  <a:pt x="659606" y="361950"/>
                </a:lnTo>
                <a:lnTo>
                  <a:pt x="571500" y="385763"/>
                </a:lnTo>
                <a:lnTo>
                  <a:pt x="502444" y="411956"/>
                </a:lnTo>
                <a:lnTo>
                  <a:pt x="447675" y="435769"/>
                </a:lnTo>
                <a:lnTo>
                  <a:pt x="392906" y="461963"/>
                </a:lnTo>
                <a:lnTo>
                  <a:pt x="357187" y="476250"/>
                </a:lnTo>
                <a:lnTo>
                  <a:pt x="323850" y="483394"/>
                </a:lnTo>
                <a:lnTo>
                  <a:pt x="295275" y="485775"/>
                </a:lnTo>
                <a:lnTo>
                  <a:pt x="273844" y="478631"/>
                </a:lnTo>
                <a:lnTo>
                  <a:pt x="259556" y="466725"/>
                </a:lnTo>
                <a:lnTo>
                  <a:pt x="245269" y="457200"/>
                </a:lnTo>
                <a:lnTo>
                  <a:pt x="216694" y="447675"/>
                </a:lnTo>
                <a:lnTo>
                  <a:pt x="176212" y="426244"/>
                </a:lnTo>
                <a:lnTo>
                  <a:pt x="140494" y="397669"/>
                </a:lnTo>
                <a:lnTo>
                  <a:pt x="109537" y="366713"/>
                </a:lnTo>
                <a:lnTo>
                  <a:pt x="83344" y="333375"/>
                </a:lnTo>
                <a:lnTo>
                  <a:pt x="52387" y="288131"/>
                </a:lnTo>
                <a:lnTo>
                  <a:pt x="21431" y="230981"/>
                </a:lnTo>
                <a:lnTo>
                  <a:pt x="4762" y="185738"/>
                </a:lnTo>
                <a:lnTo>
                  <a:pt x="0" y="154781"/>
                </a:lnTo>
                <a:lnTo>
                  <a:pt x="2381" y="140494"/>
                </a:lnTo>
                <a:lnTo>
                  <a:pt x="14287" y="133350"/>
                </a:lnTo>
                <a:lnTo>
                  <a:pt x="30956" y="135731"/>
                </a:lnTo>
                <a:lnTo>
                  <a:pt x="40481" y="138113"/>
                </a:lnTo>
                <a:lnTo>
                  <a:pt x="57150" y="152400"/>
                </a:lnTo>
                <a:lnTo>
                  <a:pt x="88106" y="183356"/>
                </a:lnTo>
                <a:lnTo>
                  <a:pt x="119062" y="202406"/>
                </a:lnTo>
                <a:lnTo>
                  <a:pt x="161925" y="216694"/>
                </a:lnTo>
                <a:lnTo>
                  <a:pt x="197644" y="226219"/>
                </a:lnTo>
                <a:lnTo>
                  <a:pt x="245269" y="233363"/>
                </a:lnTo>
                <a:lnTo>
                  <a:pt x="292894" y="230981"/>
                </a:lnTo>
                <a:lnTo>
                  <a:pt x="566737" y="1905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6" name="フリーフォーム 115">
            <a:extLst>
              <a:ext uri="{FF2B5EF4-FFF2-40B4-BE49-F238E27FC236}">
                <a16:creationId xmlns:a16="http://schemas.microsoft.com/office/drawing/2014/main" id="{891CFA44-60A4-4E1F-8F67-FFFE04AB49EE}"/>
              </a:ext>
            </a:extLst>
          </p:cNvPr>
          <p:cNvSpPr/>
          <p:nvPr/>
        </p:nvSpPr>
        <p:spPr>
          <a:xfrm>
            <a:off x="4233863" y="3922713"/>
            <a:ext cx="2381250" cy="530225"/>
          </a:xfrm>
          <a:custGeom>
            <a:avLst/>
            <a:gdLst>
              <a:gd name="connsiteX0" fmla="*/ 1657350 w 2381250"/>
              <a:gd name="connsiteY0" fmla="*/ 297656 h 531019"/>
              <a:gd name="connsiteX1" fmla="*/ 1473993 w 2381250"/>
              <a:gd name="connsiteY1" fmla="*/ 326231 h 531019"/>
              <a:gd name="connsiteX2" fmla="*/ 1283493 w 2381250"/>
              <a:gd name="connsiteY2" fmla="*/ 361950 h 531019"/>
              <a:gd name="connsiteX3" fmla="*/ 1035843 w 2381250"/>
              <a:gd name="connsiteY3" fmla="*/ 407194 h 531019"/>
              <a:gd name="connsiteX4" fmla="*/ 845343 w 2381250"/>
              <a:gd name="connsiteY4" fmla="*/ 442912 h 531019"/>
              <a:gd name="connsiteX5" fmla="*/ 647700 w 2381250"/>
              <a:gd name="connsiteY5" fmla="*/ 478631 h 531019"/>
              <a:gd name="connsiteX6" fmla="*/ 597693 w 2381250"/>
              <a:gd name="connsiteY6" fmla="*/ 490537 h 531019"/>
              <a:gd name="connsiteX7" fmla="*/ 573881 w 2381250"/>
              <a:gd name="connsiteY7" fmla="*/ 504825 h 531019"/>
              <a:gd name="connsiteX8" fmla="*/ 531018 w 2381250"/>
              <a:gd name="connsiteY8" fmla="*/ 521494 h 531019"/>
              <a:gd name="connsiteX9" fmla="*/ 492918 w 2381250"/>
              <a:gd name="connsiteY9" fmla="*/ 528637 h 531019"/>
              <a:gd name="connsiteX10" fmla="*/ 440531 w 2381250"/>
              <a:gd name="connsiteY10" fmla="*/ 531019 h 531019"/>
              <a:gd name="connsiteX11" fmla="*/ 397668 w 2381250"/>
              <a:gd name="connsiteY11" fmla="*/ 526256 h 531019"/>
              <a:gd name="connsiteX12" fmla="*/ 340518 w 2381250"/>
              <a:gd name="connsiteY12" fmla="*/ 511969 h 531019"/>
              <a:gd name="connsiteX13" fmla="*/ 266700 w 2381250"/>
              <a:gd name="connsiteY13" fmla="*/ 481012 h 531019"/>
              <a:gd name="connsiteX14" fmla="*/ 204787 w 2381250"/>
              <a:gd name="connsiteY14" fmla="*/ 447675 h 531019"/>
              <a:gd name="connsiteX15" fmla="*/ 133350 w 2381250"/>
              <a:gd name="connsiteY15" fmla="*/ 407194 h 531019"/>
              <a:gd name="connsiteX16" fmla="*/ 83343 w 2381250"/>
              <a:gd name="connsiteY16" fmla="*/ 373856 h 531019"/>
              <a:gd name="connsiteX17" fmla="*/ 45243 w 2381250"/>
              <a:gd name="connsiteY17" fmla="*/ 342900 h 531019"/>
              <a:gd name="connsiteX18" fmla="*/ 21431 w 2381250"/>
              <a:gd name="connsiteY18" fmla="*/ 316706 h 531019"/>
              <a:gd name="connsiteX19" fmla="*/ 9525 w 2381250"/>
              <a:gd name="connsiteY19" fmla="*/ 297656 h 531019"/>
              <a:gd name="connsiteX20" fmla="*/ 2381 w 2381250"/>
              <a:gd name="connsiteY20" fmla="*/ 266700 h 531019"/>
              <a:gd name="connsiteX21" fmla="*/ 0 w 2381250"/>
              <a:gd name="connsiteY21" fmla="*/ 245269 h 531019"/>
              <a:gd name="connsiteX22" fmla="*/ 4762 w 2381250"/>
              <a:gd name="connsiteY22" fmla="*/ 228600 h 531019"/>
              <a:gd name="connsiteX23" fmla="*/ 14287 w 2381250"/>
              <a:gd name="connsiteY23" fmla="*/ 221456 h 531019"/>
              <a:gd name="connsiteX24" fmla="*/ 33337 w 2381250"/>
              <a:gd name="connsiteY24" fmla="*/ 219075 h 531019"/>
              <a:gd name="connsiteX25" fmla="*/ 59531 w 2381250"/>
              <a:gd name="connsiteY25" fmla="*/ 226219 h 531019"/>
              <a:gd name="connsiteX26" fmla="*/ 102393 w 2381250"/>
              <a:gd name="connsiteY26" fmla="*/ 247650 h 531019"/>
              <a:gd name="connsiteX27" fmla="*/ 135731 w 2381250"/>
              <a:gd name="connsiteY27" fmla="*/ 269081 h 531019"/>
              <a:gd name="connsiteX28" fmla="*/ 166687 w 2381250"/>
              <a:gd name="connsiteY28" fmla="*/ 280987 h 531019"/>
              <a:gd name="connsiteX29" fmla="*/ 216693 w 2381250"/>
              <a:gd name="connsiteY29" fmla="*/ 292894 h 531019"/>
              <a:gd name="connsiteX30" fmla="*/ 259556 w 2381250"/>
              <a:gd name="connsiteY30" fmla="*/ 300037 h 531019"/>
              <a:gd name="connsiteX31" fmla="*/ 323850 w 2381250"/>
              <a:gd name="connsiteY31" fmla="*/ 307181 h 531019"/>
              <a:gd name="connsiteX32" fmla="*/ 411956 w 2381250"/>
              <a:gd name="connsiteY32" fmla="*/ 311944 h 531019"/>
              <a:gd name="connsiteX33" fmla="*/ 447675 w 2381250"/>
              <a:gd name="connsiteY33" fmla="*/ 309562 h 531019"/>
              <a:gd name="connsiteX34" fmla="*/ 502443 w 2381250"/>
              <a:gd name="connsiteY34" fmla="*/ 297656 h 531019"/>
              <a:gd name="connsiteX35" fmla="*/ 652462 w 2381250"/>
              <a:gd name="connsiteY35" fmla="*/ 264319 h 531019"/>
              <a:gd name="connsiteX36" fmla="*/ 866775 w 2381250"/>
              <a:gd name="connsiteY36" fmla="*/ 219075 h 531019"/>
              <a:gd name="connsiteX37" fmla="*/ 1095375 w 2381250"/>
              <a:gd name="connsiteY37" fmla="*/ 171450 h 531019"/>
              <a:gd name="connsiteX38" fmla="*/ 1295400 w 2381250"/>
              <a:gd name="connsiteY38" fmla="*/ 133350 h 531019"/>
              <a:gd name="connsiteX39" fmla="*/ 1416843 w 2381250"/>
              <a:gd name="connsiteY39" fmla="*/ 123825 h 531019"/>
              <a:gd name="connsiteX40" fmla="*/ 1547812 w 2381250"/>
              <a:gd name="connsiteY40" fmla="*/ 102394 h 531019"/>
              <a:gd name="connsiteX41" fmla="*/ 1650206 w 2381250"/>
              <a:gd name="connsiteY41" fmla="*/ 80962 h 531019"/>
              <a:gd name="connsiteX42" fmla="*/ 1731168 w 2381250"/>
              <a:gd name="connsiteY42" fmla="*/ 59531 h 531019"/>
              <a:gd name="connsiteX43" fmla="*/ 1819275 w 2381250"/>
              <a:gd name="connsiteY43" fmla="*/ 33337 h 531019"/>
              <a:gd name="connsiteX44" fmla="*/ 1905000 w 2381250"/>
              <a:gd name="connsiteY44" fmla="*/ 2381 h 531019"/>
              <a:gd name="connsiteX45" fmla="*/ 1926431 w 2381250"/>
              <a:gd name="connsiteY45" fmla="*/ 0 h 531019"/>
              <a:gd name="connsiteX46" fmla="*/ 1969293 w 2381250"/>
              <a:gd name="connsiteY46" fmla="*/ 4762 h 531019"/>
              <a:gd name="connsiteX47" fmla="*/ 2074068 w 2381250"/>
              <a:gd name="connsiteY47" fmla="*/ 28575 h 531019"/>
              <a:gd name="connsiteX48" fmla="*/ 2143125 w 2381250"/>
              <a:gd name="connsiteY48" fmla="*/ 50006 h 531019"/>
              <a:gd name="connsiteX49" fmla="*/ 2188368 w 2381250"/>
              <a:gd name="connsiteY49" fmla="*/ 64294 h 531019"/>
              <a:gd name="connsiteX50" fmla="*/ 2243137 w 2381250"/>
              <a:gd name="connsiteY50" fmla="*/ 85725 h 531019"/>
              <a:gd name="connsiteX51" fmla="*/ 2309812 w 2381250"/>
              <a:gd name="connsiteY51" fmla="*/ 114300 h 531019"/>
              <a:gd name="connsiteX52" fmla="*/ 2343150 w 2381250"/>
              <a:gd name="connsiteY52" fmla="*/ 133350 h 531019"/>
              <a:gd name="connsiteX53" fmla="*/ 2362200 w 2381250"/>
              <a:gd name="connsiteY53" fmla="*/ 145256 h 531019"/>
              <a:gd name="connsiteX54" fmla="*/ 2376487 w 2381250"/>
              <a:gd name="connsiteY54" fmla="*/ 159544 h 531019"/>
              <a:gd name="connsiteX55" fmla="*/ 2381250 w 2381250"/>
              <a:gd name="connsiteY55" fmla="*/ 178594 h 531019"/>
              <a:gd name="connsiteX56" fmla="*/ 2378868 w 2381250"/>
              <a:gd name="connsiteY56" fmla="*/ 195262 h 531019"/>
              <a:gd name="connsiteX57" fmla="*/ 2362200 w 2381250"/>
              <a:gd name="connsiteY57" fmla="*/ 211931 h 531019"/>
              <a:gd name="connsiteX58" fmla="*/ 2324100 w 2381250"/>
              <a:gd name="connsiteY58" fmla="*/ 230981 h 531019"/>
              <a:gd name="connsiteX59" fmla="*/ 2286000 w 2381250"/>
              <a:gd name="connsiteY59" fmla="*/ 242887 h 531019"/>
              <a:gd name="connsiteX60" fmla="*/ 2269331 w 2381250"/>
              <a:gd name="connsiteY60" fmla="*/ 245269 h 531019"/>
              <a:gd name="connsiteX61" fmla="*/ 2226468 w 2381250"/>
              <a:gd name="connsiteY61" fmla="*/ 245269 h 531019"/>
              <a:gd name="connsiteX62" fmla="*/ 2124075 w 2381250"/>
              <a:gd name="connsiteY62" fmla="*/ 252412 h 531019"/>
              <a:gd name="connsiteX63" fmla="*/ 1962150 w 2381250"/>
              <a:gd name="connsiteY63" fmla="*/ 264319 h 531019"/>
              <a:gd name="connsiteX64" fmla="*/ 1657350 w 2381250"/>
              <a:gd name="connsiteY64" fmla="*/ 297656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381250" h="531019">
                <a:moveTo>
                  <a:pt x="1657350" y="297656"/>
                </a:moveTo>
                <a:lnTo>
                  <a:pt x="1473993" y="326231"/>
                </a:lnTo>
                <a:lnTo>
                  <a:pt x="1283493" y="361950"/>
                </a:lnTo>
                <a:lnTo>
                  <a:pt x="1035843" y="407194"/>
                </a:lnTo>
                <a:lnTo>
                  <a:pt x="845343" y="442912"/>
                </a:lnTo>
                <a:lnTo>
                  <a:pt x="647700" y="478631"/>
                </a:lnTo>
                <a:lnTo>
                  <a:pt x="597693" y="490537"/>
                </a:lnTo>
                <a:lnTo>
                  <a:pt x="573881" y="504825"/>
                </a:lnTo>
                <a:lnTo>
                  <a:pt x="531018" y="521494"/>
                </a:lnTo>
                <a:lnTo>
                  <a:pt x="492918" y="528637"/>
                </a:lnTo>
                <a:lnTo>
                  <a:pt x="440531" y="531019"/>
                </a:lnTo>
                <a:lnTo>
                  <a:pt x="397668" y="526256"/>
                </a:lnTo>
                <a:lnTo>
                  <a:pt x="340518" y="511969"/>
                </a:lnTo>
                <a:lnTo>
                  <a:pt x="266700" y="481012"/>
                </a:lnTo>
                <a:lnTo>
                  <a:pt x="204787" y="447675"/>
                </a:lnTo>
                <a:lnTo>
                  <a:pt x="133350" y="407194"/>
                </a:lnTo>
                <a:lnTo>
                  <a:pt x="83343" y="373856"/>
                </a:lnTo>
                <a:lnTo>
                  <a:pt x="45243" y="342900"/>
                </a:lnTo>
                <a:lnTo>
                  <a:pt x="21431" y="316706"/>
                </a:lnTo>
                <a:lnTo>
                  <a:pt x="9525" y="297656"/>
                </a:lnTo>
                <a:lnTo>
                  <a:pt x="2381" y="266700"/>
                </a:lnTo>
                <a:lnTo>
                  <a:pt x="0" y="245269"/>
                </a:lnTo>
                <a:lnTo>
                  <a:pt x="4762" y="228600"/>
                </a:lnTo>
                <a:lnTo>
                  <a:pt x="14287" y="221456"/>
                </a:lnTo>
                <a:lnTo>
                  <a:pt x="33337" y="219075"/>
                </a:lnTo>
                <a:lnTo>
                  <a:pt x="59531" y="226219"/>
                </a:lnTo>
                <a:lnTo>
                  <a:pt x="102393" y="247650"/>
                </a:lnTo>
                <a:lnTo>
                  <a:pt x="135731" y="269081"/>
                </a:lnTo>
                <a:lnTo>
                  <a:pt x="166687" y="280987"/>
                </a:lnTo>
                <a:lnTo>
                  <a:pt x="216693" y="292894"/>
                </a:lnTo>
                <a:lnTo>
                  <a:pt x="259556" y="300037"/>
                </a:lnTo>
                <a:lnTo>
                  <a:pt x="323850" y="307181"/>
                </a:lnTo>
                <a:lnTo>
                  <a:pt x="411956" y="311944"/>
                </a:lnTo>
                <a:lnTo>
                  <a:pt x="447675" y="309562"/>
                </a:lnTo>
                <a:lnTo>
                  <a:pt x="502443" y="297656"/>
                </a:lnTo>
                <a:lnTo>
                  <a:pt x="652462" y="264319"/>
                </a:lnTo>
                <a:lnTo>
                  <a:pt x="866775" y="219075"/>
                </a:lnTo>
                <a:lnTo>
                  <a:pt x="1095375" y="171450"/>
                </a:lnTo>
                <a:lnTo>
                  <a:pt x="1295400" y="133350"/>
                </a:lnTo>
                <a:lnTo>
                  <a:pt x="1416843" y="123825"/>
                </a:lnTo>
                <a:lnTo>
                  <a:pt x="1547812" y="102394"/>
                </a:lnTo>
                <a:lnTo>
                  <a:pt x="1650206" y="80962"/>
                </a:lnTo>
                <a:lnTo>
                  <a:pt x="1731168" y="59531"/>
                </a:lnTo>
                <a:lnTo>
                  <a:pt x="1819275" y="33337"/>
                </a:lnTo>
                <a:lnTo>
                  <a:pt x="1905000" y="2381"/>
                </a:lnTo>
                <a:lnTo>
                  <a:pt x="1926431" y="0"/>
                </a:lnTo>
                <a:lnTo>
                  <a:pt x="1969293" y="4762"/>
                </a:lnTo>
                <a:lnTo>
                  <a:pt x="2074068" y="28575"/>
                </a:lnTo>
                <a:lnTo>
                  <a:pt x="2143125" y="50006"/>
                </a:lnTo>
                <a:lnTo>
                  <a:pt x="2188368" y="64294"/>
                </a:lnTo>
                <a:lnTo>
                  <a:pt x="2243137" y="85725"/>
                </a:lnTo>
                <a:lnTo>
                  <a:pt x="2309812" y="114300"/>
                </a:lnTo>
                <a:lnTo>
                  <a:pt x="2343150" y="133350"/>
                </a:lnTo>
                <a:lnTo>
                  <a:pt x="2362200" y="145256"/>
                </a:lnTo>
                <a:lnTo>
                  <a:pt x="2376487" y="159544"/>
                </a:lnTo>
                <a:lnTo>
                  <a:pt x="2381250" y="178594"/>
                </a:lnTo>
                <a:lnTo>
                  <a:pt x="2378868" y="195262"/>
                </a:lnTo>
                <a:lnTo>
                  <a:pt x="2362200" y="211931"/>
                </a:lnTo>
                <a:lnTo>
                  <a:pt x="2324100" y="230981"/>
                </a:lnTo>
                <a:lnTo>
                  <a:pt x="2286000" y="242887"/>
                </a:lnTo>
                <a:lnTo>
                  <a:pt x="2269331" y="245269"/>
                </a:lnTo>
                <a:lnTo>
                  <a:pt x="2226468" y="245269"/>
                </a:lnTo>
                <a:lnTo>
                  <a:pt x="2124075" y="252412"/>
                </a:lnTo>
                <a:lnTo>
                  <a:pt x="1962150" y="264319"/>
                </a:lnTo>
                <a:lnTo>
                  <a:pt x="1657350" y="2976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7" name="フリーフォーム 116">
            <a:extLst>
              <a:ext uri="{FF2B5EF4-FFF2-40B4-BE49-F238E27FC236}">
                <a16:creationId xmlns:a16="http://schemas.microsoft.com/office/drawing/2014/main" id="{1E9AF1F2-852B-4658-B511-12229053E861}"/>
              </a:ext>
            </a:extLst>
          </p:cNvPr>
          <p:cNvSpPr/>
          <p:nvPr/>
        </p:nvSpPr>
        <p:spPr>
          <a:xfrm>
            <a:off x="3748088" y="4579938"/>
            <a:ext cx="3338512" cy="666750"/>
          </a:xfrm>
          <a:custGeom>
            <a:avLst/>
            <a:gdLst>
              <a:gd name="connsiteX0" fmla="*/ 996043 w 3339193"/>
              <a:gd name="connsiteY0" fmla="*/ 323850 h 666750"/>
              <a:gd name="connsiteX1" fmla="*/ 1260022 w 3339193"/>
              <a:gd name="connsiteY1" fmla="*/ 269422 h 666750"/>
              <a:gd name="connsiteX2" fmla="*/ 1581150 w 3339193"/>
              <a:gd name="connsiteY2" fmla="*/ 206829 h 666750"/>
              <a:gd name="connsiteX3" fmla="*/ 1779814 w 3339193"/>
              <a:gd name="connsiteY3" fmla="*/ 168729 h 666750"/>
              <a:gd name="connsiteX4" fmla="*/ 1975757 w 3339193"/>
              <a:gd name="connsiteY4" fmla="*/ 152400 h 666750"/>
              <a:gd name="connsiteX5" fmla="*/ 2269672 w 3339193"/>
              <a:gd name="connsiteY5" fmla="*/ 119743 h 666750"/>
              <a:gd name="connsiteX6" fmla="*/ 2479222 w 3339193"/>
              <a:gd name="connsiteY6" fmla="*/ 92529 h 666750"/>
              <a:gd name="connsiteX7" fmla="*/ 2631622 w 3339193"/>
              <a:gd name="connsiteY7" fmla="*/ 70757 h 666750"/>
              <a:gd name="connsiteX8" fmla="*/ 2773136 w 3339193"/>
              <a:gd name="connsiteY8" fmla="*/ 46265 h 666750"/>
              <a:gd name="connsiteX9" fmla="*/ 2862943 w 3339193"/>
              <a:gd name="connsiteY9" fmla="*/ 24493 h 666750"/>
              <a:gd name="connsiteX10" fmla="*/ 2928257 w 3339193"/>
              <a:gd name="connsiteY10" fmla="*/ 8165 h 666750"/>
              <a:gd name="connsiteX11" fmla="*/ 2966357 w 3339193"/>
              <a:gd name="connsiteY11" fmla="*/ 0 h 666750"/>
              <a:gd name="connsiteX12" fmla="*/ 3018064 w 3339193"/>
              <a:gd name="connsiteY12" fmla="*/ 5443 h 666750"/>
              <a:gd name="connsiteX13" fmla="*/ 3064329 w 3339193"/>
              <a:gd name="connsiteY13" fmla="*/ 19050 h 666750"/>
              <a:gd name="connsiteX14" fmla="*/ 3118757 w 3339193"/>
              <a:gd name="connsiteY14" fmla="*/ 40822 h 666750"/>
              <a:gd name="connsiteX15" fmla="*/ 3178629 w 3339193"/>
              <a:gd name="connsiteY15" fmla="*/ 73479 h 666750"/>
              <a:gd name="connsiteX16" fmla="*/ 3222172 w 3339193"/>
              <a:gd name="connsiteY16" fmla="*/ 100693 h 666750"/>
              <a:gd name="connsiteX17" fmla="*/ 3265714 w 3339193"/>
              <a:gd name="connsiteY17" fmla="*/ 133350 h 666750"/>
              <a:gd name="connsiteX18" fmla="*/ 3290207 w 3339193"/>
              <a:gd name="connsiteY18" fmla="*/ 155122 h 666750"/>
              <a:gd name="connsiteX19" fmla="*/ 3311979 w 3339193"/>
              <a:gd name="connsiteY19" fmla="*/ 182336 h 666750"/>
              <a:gd name="connsiteX20" fmla="*/ 3331029 w 3339193"/>
              <a:gd name="connsiteY20" fmla="*/ 212272 h 666750"/>
              <a:gd name="connsiteX21" fmla="*/ 3339193 w 3339193"/>
              <a:gd name="connsiteY21" fmla="*/ 234043 h 666750"/>
              <a:gd name="connsiteX22" fmla="*/ 3336472 w 3339193"/>
              <a:gd name="connsiteY22" fmla="*/ 255815 h 666750"/>
              <a:gd name="connsiteX23" fmla="*/ 3320143 w 3339193"/>
              <a:gd name="connsiteY23" fmla="*/ 277586 h 666750"/>
              <a:gd name="connsiteX24" fmla="*/ 3290207 w 3339193"/>
              <a:gd name="connsiteY24" fmla="*/ 293915 h 666750"/>
              <a:gd name="connsiteX25" fmla="*/ 3257550 w 3339193"/>
              <a:gd name="connsiteY25" fmla="*/ 299357 h 666750"/>
              <a:gd name="connsiteX26" fmla="*/ 3205843 w 3339193"/>
              <a:gd name="connsiteY26" fmla="*/ 304800 h 666750"/>
              <a:gd name="connsiteX27" fmla="*/ 3121479 w 3339193"/>
              <a:gd name="connsiteY27" fmla="*/ 296636 h 666750"/>
              <a:gd name="connsiteX28" fmla="*/ 3004457 w 3339193"/>
              <a:gd name="connsiteY28" fmla="*/ 285750 h 666750"/>
              <a:gd name="connsiteX29" fmla="*/ 2854779 w 3339193"/>
              <a:gd name="connsiteY29" fmla="*/ 280307 h 666750"/>
              <a:gd name="connsiteX30" fmla="*/ 2718707 w 3339193"/>
              <a:gd name="connsiteY30" fmla="*/ 280307 h 666750"/>
              <a:gd name="connsiteX31" fmla="*/ 2582636 w 3339193"/>
              <a:gd name="connsiteY31" fmla="*/ 285750 h 666750"/>
              <a:gd name="connsiteX32" fmla="*/ 2403022 w 3339193"/>
              <a:gd name="connsiteY32" fmla="*/ 296636 h 666750"/>
              <a:gd name="connsiteX33" fmla="*/ 2188029 w 3339193"/>
              <a:gd name="connsiteY33" fmla="*/ 315686 h 666750"/>
              <a:gd name="connsiteX34" fmla="*/ 2016579 w 3339193"/>
              <a:gd name="connsiteY34" fmla="*/ 337457 h 666750"/>
              <a:gd name="connsiteX35" fmla="*/ 1768929 w 3339193"/>
              <a:gd name="connsiteY35" fmla="*/ 375557 h 666750"/>
              <a:gd name="connsiteX36" fmla="*/ 1532164 w 3339193"/>
              <a:gd name="connsiteY36" fmla="*/ 419100 h 666750"/>
              <a:gd name="connsiteX37" fmla="*/ 1289957 w 3339193"/>
              <a:gd name="connsiteY37" fmla="*/ 459922 h 666750"/>
              <a:gd name="connsiteX38" fmla="*/ 971550 w 3339193"/>
              <a:gd name="connsiteY38" fmla="*/ 522515 h 666750"/>
              <a:gd name="connsiteX39" fmla="*/ 715736 w 3339193"/>
              <a:gd name="connsiteY39" fmla="*/ 582386 h 666750"/>
              <a:gd name="connsiteX40" fmla="*/ 593272 w 3339193"/>
              <a:gd name="connsiteY40" fmla="*/ 615043 h 666750"/>
              <a:gd name="connsiteX41" fmla="*/ 557893 w 3339193"/>
              <a:gd name="connsiteY41" fmla="*/ 634093 h 666750"/>
              <a:gd name="connsiteX42" fmla="*/ 508907 w 3339193"/>
              <a:gd name="connsiteY42" fmla="*/ 655865 h 666750"/>
              <a:gd name="connsiteX43" fmla="*/ 454479 w 3339193"/>
              <a:gd name="connsiteY43" fmla="*/ 666750 h 666750"/>
              <a:gd name="connsiteX44" fmla="*/ 413657 w 3339193"/>
              <a:gd name="connsiteY44" fmla="*/ 664029 h 666750"/>
              <a:gd name="connsiteX45" fmla="*/ 359229 w 3339193"/>
              <a:gd name="connsiteY45" fmla="*/ 653143 h 666750"/>
              <a:gd name="connsiteX46" fmla="*/ 302079 w 3339193"/>
              <a:gd name="connsiteY46" fmla="*/ 631372 h 666750"/>
              <a:gd name="connsiteX47" fmla="*/ 201386 w 3339193"/>
              <a:gd name="connsiteY47" fmla="*/ 579665 h 666750"/>
              <a:gd name="connsiteX48" fmla="*/ 133350 w 3339193"/>
              <a:gd name="connsiteY48" fmla="*/ 530679 h 666750"/>
              <a:gd name="connsiteX49" fmla="*/ 84364 w 3339193"/>
              <a:gd name="connsiteY49" fmla="*/ 487136 h 666750"/>
              <a:gd name="connsiteX50" fmla="*/ 35379 w 3339193"/>
              <a:gd name="connsiteY50" fmla="*/ 440872 h 666750"/>
              <a:gd name="connsiteX51" fmla="*/ 21772 w 3339193"/>
              <a:gd name="connsiteY51" fmla="*/ 424543 h 666750"/>
              <a:gd name="connsiteX52" fmla="*/ 5443 w 3339193"/>
              <a:gd name="connsiteY52" fmla="*/ 394607 h 666750"/>
              <a:gd name="connsiteX53" fmla="*/ 0 w 3339193"/>
              <a:gd name="connsiteY53" fmla="*/ 367393 h 666750"/>
              <a:gd name="connsiteX54" fmla="*/ 5443 w 3339193"/>
              <a:gd name="connsiteY54" fmla="*/ 359229 h 666750"/>
              <a:gd name="connsiteX55" fmla="*/ 13607 w 3339193"/>
              <a:gd name="connsiteY55" fmla="*/ 353786 h 666750"/>
              <a:gd name="connsiteX56" fmla="*/ 54429 w 3339193"/>
              <a:gd name="connsiteY56" fmla="*/ 367393 h 666750"/>
              <a:gd name="connsiteX57" fmla="*/ 163286 w 3339193"/>
              <a:gd name="connsiteY57" fmla="*/ 402772 h 666750"/>
              <a:gd name="connsiteX58" fmla="*/ 285750 w 3339193"/>
              <a:gd name="connsiteY58" fmla="*/ 432707 h 666750"/>
              <a:gd name="connsiteX59" fmla="*/ 361950 w 3339193"/>
              <a:gd name="connsiteY59" fmla="*/ 440872 h 666750"/>
              <a:gd name="connsiteX60" fmla="*/ 424543 w 3339193"/>
              <a:gd name="connsiteY60" fmla="*/ 435429 h 666750"/>
              <a:gd name="connsiteX61" fmla="*/ 666750 w 3339193"/>
              <a:gd name="connsiteY61" fmla="*/ 386443 h 666750"/>
              <a:gd name="connsiteX62" fmla="*/ 996043 w 3339193"/>
              <a:gd name="connsiteY62" fmla="*/ 323850 h 666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3339193" h="666750">
                <a:moveTo>
                  <a:pt x="996043" y="323850"/>
                </a:moveTo>
                <a:lnTo>
                  <a:pt x="1260022" y="269422"/>
                </a:lnTo>
                <a:lnTo>
                  <a:pt x="1581150" y="206829"/>
                </a:lnTo>
                <a:lnTo>
                  <a:pt x="1779814" y="168729"/>
                </a:lnTo>
                <a:lnTo>
                  <a:pt x="1975757" y="152400"/>
                </a:lnTo>
                <a:lnTo>
                  <a:pt x="2269672" y="119743"/>
                </a:lnTo>
                <a:lnTo>
                  <a:pt x="2479222" y="92529"/>
                </a:lnTo>
                <a:lnTo>
                  <a:pt x="2631622" y="70757"/>
                </a:lnTo>
                <a:lnTo>
                  <a:pt x="2773136" y="46265"/>
                </a:lnTo>
                <a:lnTo>
                  <a:pt x="2862943" y="24493"/>
                </a:lnTo>
                <a:lnTo>
                  <a:pt x="2928257" y="8165"/>
                </a:lnTo>
                <a:lnTo>
                  <a:pt x="2966357" y="0"/>
                </a:lnTo>
                <a:lnTo>
                  <a:pt x="3018064" y="5443"/>
                </a:lnTo>
                <a:lnTo>
                  <a:pt x="3064329" y="19050"/>
                </a:lnTo>
                <a:lnTo>
                  <a:pt x="3118757" y="40822"/>
                </a:lnTo>
                <a:lnTo>
                  <a:pt x="3178629" y="73479"/>
                </a:lnTo>
                <a:lnTo>
                  <a:pt x="3222172" y="100693"/>
                </a:lnTo>
                <a:lnTo>
                  <a:pt x="3265714" y="133350"/>
                </a:lnTo>
                <a:lnTo>
                  <a:pt x="3290207" y="155122"/>
                </a:lnTo>
                <a:lnTo>
                  <a:pt x="3311979" y="182336"/>
                </a:lnTo>
                <a:lnTo>
                  <a:pt x="3331029" y="212272"/>
                </a:lnTo>
                <a:lnTo>
                  <a:pt x="3339193" y="234043"/>
                </a:lnTo>
                <a:lnTo>
                  <a:pt x="3336472" y="255815"/>
                </a:lnTo>
                <a:lnTo>
                  <a:pt x="3320143" y="277586"/>
                </a:lnTo>
                <a:lnTo>
                  <a:pt x="3290207" y="293915"/>
                </a:lnTo>
                <a:lnTo>
                  <a:pt x="3257550" y="299357"/>
                </a:lnTo>
                <a:lnTo>
                  <a:pt x="3205843" y="304800"/>
                </a:lnTo>
                <a:lnTo>
                  <a:pt x="3121479" y="296636"/>
                </a:lnTo>
                <a:lnTo>
                  <a:pt x="3004457" y="285750"/>
                </a:lnTo>
                <a:lnTo>
                  <a:pt x="2854779" y="280307"/>
                </a:lnTo>
                <a:lnTo>
                  <a:pt x="2718707" y="280307"/>
                </a:lnTo>
                <a:lnTo>
                  <a:pt x="2582636" y="285750"/>
                </a:lnTo>
                <a:lnTo>
                  <a:pt x="2403022" y="296636"/>
                </a:lnTo>
                <a:lnTo>
                  <a:pt x="2188029" y="315686"/>
                </a:lnTo>
                <a:lnTo>
                  <a:pt x="2016579" y="337457"/>
                </a:lnTo>
                <a:lnTo>
                  <a:pt x="1768929" y="375557"/>
                </a:lnTo>
                <a:lnTo>
                  <a:pt x="1532164" y="419100"/>
                </a:lnTo>
                <a:lnTo>
                  <a:pt x="1289957" y="459922"/>
                </a:lnTo>
                <a:lnTo>
                  <a:pt x="971550" y="522515"/>
                </a:lnTo>
                <a:lnTo>
                  <a:pt x="715736" y="582386"/>
                </a:lnTo>
                <a:lnTo>
                  <a:pt x="593272" y="615043"/>
                </a:lnTo>
                <a:lnTo>
                  <a:pt x="557893" y="634093"/>
                </a:lnTo>
                <a:lnTo>
                  <a:pt x="508907" y="655865"/>
                </a:lnTo>
                <a:lnTo>
                  <a:pt x="454479" y="666750"/>
                </a:lnTo>
                <a:lnTo>
                  <a:pt x="413657" y="664029"/>
                </a:lnTo>
                <a:lnTo>
                  <a:pt x="359229" y="653143"/>
                </a:lnTo>
                <a:lnTo>
                  <a:pt x="302079" y="631372"/>
                </a:lnTo>
                <a:lnTo>
                  <a:pt x="201386" y="579665"/>
                </a:lnTo>
                <a:lnTo>
                  <a:pt x="133350" y="530679"/>
                </a:lnTo>
                <a:lnTo>
                  <a:pt x="84364" y="487136"/>
                </a:lnTo>
                <a:lnTo>
                  <a:pt x="35379" y="440872"/>
                </a:lnTo>
                <a:lnTo>
                  <a:pt x="21772" y="424543"/>
                </a:lnTo>
                <a:lnTo>
                  <a:pt x="5443" y="394607"/>
                </a:lnTo>
                <a:lnTo>
                  <a:pt x="0" y="367393"/>
                </a:lnTo>
                <a:lnTo>
                  <a:pt x="5443" y="359229"/>
                </a:lnTo>
                <a:lnTo>
                  <a:pt x="13607" y="353786"/>
                </a:lnTo>
                <a:lnTo>
                  <a:pt x="54429" y="367393"/>
                </a:lnTo>
                <a:lnTo>
                  <a:pt x="163286" y="402772"/>
                </a:lnTo>
                <a:lnTo>
                  <a:pt x="285750" y="432707"/>
                </a:lnTo>
                <a:lnTo>
                  <a:pt x="361950" y="440872"/>
                </a:lnTo>
                <a:lnTo>
                  <a:pt x="424543" y="435429"/>
                </a:lnTo>
                <a:lnTo>
                  <a:pt x="666750" y="386443"/>
                </a:lnTo>
                <a:lnTo>
                  <a:pt x="996043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9" name="フリーフォーム 118">
            <a:extLst>
              <a:ext uri="{FF2B5EF4-FFF2-40B4-BE49-F238E27FC236}">
                <a16:creationId xmlns:a16="http://schemas.microsoft.com/office/drawing/2014/main" id="{F2FF1F5A-942D-4344-A2A1-E71A85FD6B97}"/>
              </a:ext>
            </a:extLst>
          </p:cNvPr>
          <p:cNvSpPr/>
          <p:nvPr/>
        </p:nvSpPr>
        <p:spPr>
          <a:xfrm rot="16200000">
            <a:off x="3057525" y="3557588"/>
            <a:ext cx="4670425" cy="520700"/>
          </a:xfrm>
          <a:custGeom>
            <a:avLst/>
            <a:gdLst>
              <a:gd name="connsiteX0" fmla="*/ 1469036 w 4669436"/>
              <a:gd name="connsiteY0" fmla="*/ 172387 h 520908"/>
              <a:gd name="connsiteX1" fmla="*/ 1858781 w 4669436"/>
              <a:gd name="connsiteY1" fmla="*/ 168639 h 520908"/>
              <a:gd name="connsiteX2" fmla="*/ 2525843 w 4669436"/>
              <a:gd name="connsiteY2" fmla="*/ 168639 h 520908"/>
              <a:gd name="connsiteX3" fmla="*/ 3185410 w 4669436"/>
              <a:gd name="connsiteY3" fmla="*/ 172387 h 520908"/>
              <a:gd name="connsiteX4" fmla="*/ 3818745 w 4669436"/>
              <a:gd name="connsiteY4" fmla="*/ 168639 h 520908"/>
              <a:gd name="connsiteX5" fmla="*/ 4017364 w 4669436"/>
              <a:gd name="connsiteY5" fmla="*/ 176135 h 520908"/>
              <a:gd name="connsiteX6" fmla="*/ 4163518 w 4669436"/>
              <a:gd name="connsiteY6" fmla="*/ 176135 h 520908"/>
              <a:gd name="connsiteX7" fmla="*/ 4230974 w 4669436"/>
              <a:gd name="connsiteY7" fmla="*/ 176135 h 520908"/>
              <a:gd name="connsiteX8" fmla="*/ 4317168 w 4669436"/>
              <a:gd name="connsiteY8" fmla="*/ 168639 h 520908"/>
              <a:gd name="connsiteX9" fmla="*/ 4392118 w 4669436"/>
              <a:gd name="connsiteY9" fmla="*/ 157397 h 520908"/>
              <a:gd name="connsiteX10" fmla="*/ 4444584 w 4669436"/>
              <a:gd name="connsiteY10" fmla="*/ 146154 h 520908"/>
              <a:gd name="connsiteX11" fmla="*/ 4500797 w 4669436"/>
              <a:gd name="connsiteY11" fmla="*/ 116174 h 520908"/>
              <a:gd name="connsiteX12" fmla="*/ 4527030 w 4669436"/>
              <a:gd name="connsiteY12" fmla="*/ 101184 h 520908"/>
              <a:gd name="connsiteX13" fmla="*/ 4579495 w 4669436"/>
              <a:gd name="connsiteY13" fmla="*/ 52466 h 520908"/>
              <a:gd name="connsiteX14" fmla="*/ 4605728 w 4669436"/>
              <a:gd name="connsiteY14" fmla="*/ 26233 h 520908"/>
              <a:gd name="connsiteX15" fmla="*/ 4628213 w 4669436"/>
              <a:gd name="connsiteY15" fmla="*/ 7495 h 520908"/>
              <a:gd name="connsiteX16" fmla="*/ 4643204 w 4669436"/>
              <a:gd name="connsiteY16" fmla="*/ 0 h 520908"/>
              <a:gd name="connsiteX17" fmla="*/ 4654446 w 4669436"/>
              <a:gd name="connsiteY17" fmla="*/ 0 h 520908"/>
              <a:gd name="connsiteX18" fmla="*/ 4665689 w 4669436"/>
              <a:gd name="connsiteY18" fmla="*/ 11243 h 520908"/>
              <a:gd name="connsiteX19" fmla="*/ 4669436 w 4669436"/>
              <a:gd name="connsiteY19" fmla="*/ 37476 h 520908"/>
              <a:gd name="connsiteX20" fmla="*/ 4665689 w 4669436"/>
              <a:gd name="connsiteY20" fmla="*/ 89941 h 520908"/>
              <a:gd name="connsiteX21" fmla="*/ 4654446 w 4669436"/>
              <a:gd name="connsiteY21" fmla="*/ 161144 h 520908"/>
              <a:gd name="connsiteX22" fmla="*/ 4639456 w 4669436"/>
              <a:gd name="connsiteY22" fmla="*/ 221105 h 520908"/>
              <a:gd name="connsiteX23" fmla="*/ 4609476 w 4669436"/>
              <a:gd name="connsiteY23" fmla="*/ 292308 h 520908"/>
              <a:gd name="connsiteX24" fmla="*/ 4572000 w 4669436"/>
              <a:gd name="connsiteY24" fmla="*/ 363512 h 520908"/>
              <a:gd name="connsiteX25" fmla="*/ 4508292 w 4669436"/>
              <a:gd name="connsiteY25" fmla="*/ 449705 h 520908"/>
              <a:gd name="connsiteX26" fmla="*/ 4474564 w 4669436"/>
              <a:gd name="connsiteY26" fmla="*/ 494676 h 520908"/>
              <a:gd name="connsiteX27" fmla="*/ 4444584 w 4669436"/>
              <a:gd name="connsiteY27" fmla="*/ 513413 h 520908"/>
              <a:gd name="connsiteX28" fmla="*/ 4425846 w 4669436"/>
              <a:gd name="connsiteY28" fmla="*/ 517161 h 520908"/>
              <a:gd name="connsiteX29" fmla="*/ 4403361 w 4669436"/>
              <a:gd name="connsiteY29" fmla="*/ 520908 h 520908"/>
              <a:gd name="connsiteX30" fmla="*/ 4365886 w 4669436"/>
              <a:gd name="connsiteY30" fmla="*/ 509666 h 520908"/>
              <a:gd name="connsiteX31" fmla="*/ 4339653 w 4669436"/>
              <a:gd name="connsiteY31" fmla="*/ 490928 h 520908"/>
              <a:gd name="connsiteX32" fmla="*/ 4309672 w 4669436"/>
              <a:gd name="connsiteY32" fmla="*/ 475938 h 520908"/>
              <a:gd name="connsiteX33" fmla="*/ 4260954 w 4669436"/>
              <a:gd name="connsiteY33" fmla="*/ 460948 h 520908"/>
              <a:gd name="connsiteX34" fmla="*/ 4208489 w 4669436"/>
              <a:gd name="connsiteY34" fmla="*/ 449705 h 520908"/>
              <a:gd name="connsiteX35" fmla="*/ 4081072 w 4669436"/>
              <a:gd name="connsiteY35" fmla="*/ 438462 h 520908"/>
              <a:gd name="connsiteX36" fmla="*/ 3987384 w 4669436"/>
              <a:gd name="connsiteY36" fmla="*/ 438462 h 520908"/>
              <a:gd name="connsiteX37" fmla="*/ 3357797 w 4669436"/>
              <a:gd name="connsiteY37" fmla="*/ 438462 h 520908"/>
              <a:gd name="connsiteX38" fmla="*/ 3204148 w 4669436"/>
              <a:gd name="connsiteY38" fmla="*/ 438462 h 520908"/>
              <a:gd name="connsiteX39" fmla="*/ 3054246 w 4669436"/>
              <a:gd name="connsiteY39" fmla="*/ 430967 h 520908"/>
              <a:gd name="connsiteX40" fmla="*/ 2889354 w 4669436"/>
              <a:gd name="connsiteY40" fmla="*/ 419725 h 520908"/>
              <a:gd name="connsiteX41" fmla="*/ 2713220 w 4669436"/>
              <a:gd name="connsiteY41" fmla="*/ 415977 h 520908"/>
              <a:gd name="connsiteX42" fmla="*/ 2068643 w 4669436"/>
              <a:gd name="connsiteY42" fmla="*/ 415977 h 520908"/>
              <a:gd name="connsiteX43" fmla="*/ 1386590 w 4669436"/>
              <a:gd name="connsiteY43" fmla="*/ 415977 h 520908"/>
              <a:gd name="connsiteX44" fmla="*/ 903158 w 4669436"/>
              <a:gd name="connsiteY44" fmla="*/ 415977 h 520908"/>
              <a:gd name="connsiteX45" fmla="*/ 217358 w 4669436"/>
              <a:gd name="connsiteY45" fmla="*/ 415977 h 520908"/>
              <a:gd name="connsiteX46" fmla="*/ 149902 w 4669436"/>
              <a:gd name="connsiteY46" fmla="*/ 412230 h 520908"/>
              <a:gd name="connsiteX47" fmla="*/ 97436 w 4669436"/>
              <a:gd name="connsiteY47" fmla="*/ 397239 h 520908"/>
              <a:gd name="connsiteX48" fmla="*/ 48718 w 4669436"/>
              <a:gd name="connsiteY48" fmla="*/ 378502 h 520908"/>
              <a:gd name="connsiteX49" fmla="*/ 22486 w 4669436"/>
              <a:gd name="connsiteY49" fmla="*/ 363512 h 520908"/>
              <a:gd name="connsiteX50" fmla="*/ 3748 w 4669436"/>
              <a:gd name="connsiteY50" fmla="*/ 341026 h 520908"/>
              <a:gd name="connsiteX51" fmla="*/ 0 w 4669436"/>
              <a:gd name="connsiteY51" fmla="*/ 326036 h 520908"/>
              <a:gd name="connsiteX52" fmla="*/ 7495 w 4669436"/>
              <a:gd name="connsiteY52" fmla="*/ 299803 h 520908"/>
              <a:gd name="connsiteX53" fmla="*/ 26233 w 4669436"/>
              <a:gd name="connsiteY53" fmla="*/ 277318 h 520908"/>
              <a:gd name="connsiteX54" fmla="*/ 56213 w 4669436"/>
              <a:gd name="connsiteY54" fmla="*/ 251085 h 520908"/>
              <a:gd name="connsiteX55" fmla="*/ 104931 w 4669436"/>
              <a:gd name="connsiteY55" fmla="*/ 221105 h 520908"/>
              <a:gd name="connsiteX56" fmla="*/ 146154 w 4669436"/>
              <a:gd name="connsiteY56" fmla="*/ 198620 h 520908"/>
              <a:gd name="connsiteX57" fmla="*/ 206115 w 4669436"/>
              <a:gd name="connsiteY57" fmla="*/ 172387 h 520908"/>
              <a:gd name="connsiteX58" fmla="*/ 281066 w 4669436"/>
              <a:gd name="connsiteY58" fmla="*/ 149902 h 520908"/>
              <a:gd name="connsiteX59" fmla="*/ 408482 w 4669436"/>
              <a:gd name="connsiteY59" fmla="*/ 131164 h 520908"/>
              <a:gd name="connsiteX60" fmla="*/ 475938 w 4669436"/>
              <a:gd name="connsiteY60" fmla="*/ 127417 h 520908"/>
              <a:gd name="connsiteX61" fmla="*/ 573374 w 4669436"/>
              <a:gd name="connsiteY61" fmla="*/ 127417 h 520908"/>
              <a:gd name="connsiteX62" fmla="*/ 633335 w 4669436"/>
              <a:gd name="connsiteY62" fmla="*/ 134912 h 520908"/>
              <a:gd name="connsiteX63" fmla="*/ 712033 w 4669436"/>
              <a:gd name="connsiteY63" fmla="*/ 146154 h 520908"/>
              <a:gd name="connsiteX64" fmla="*/ 824459 w 4669436"/>
              <a:gd name="connsiteY64" fmla="*/ 157397 h 520908"/>
              <a:gd name="connsiteX65" fmla="*/ 959371 w 4669436"/>
              <a:gd name="connsiteY65" fmla="*/ 168639 h 520908"/>
              <a:gd name="connsiteX66" fmla="*/ 1165486 w 4669436"/>
              <a:gd name="connsiteY66" fmla="*/ 172387 h 520908"/>
              <a:gd name="connsiteX67" fmla="*/ 1469036 w 4669436"/>
              <a:gd name="connsiteY67" fmla="*/ 172387 h 5209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669436" h="520908">
                <a:moveTo>
                  <a:pt x="1469036" y="172387"/>
                </a:moveTo>
                <a:lnTo>
                  <a:pt x="1858781" y="168639"/>
                </a:lnTo>
                <a:lnTo>
                  <a:pt x="2525843" y="168639"/>
                </a:lnTo>
                <a:lnTo>
                  <a:pt x="3185410" y="172387"/>
                </a:lnTo>
                <a:lnTo>
                  <a:pt x="3818745" y="168639"/>
                </a:lnTo>
                <a:lnTo>
                  <a:pt x="4017364" y="176135"/>
                </a:lnTo>
                <a:lnTo>
                  <a:pt x="4163518" y="176135"/>
                </a:lnTo>
                <a:lnTo>
                  <a:pt x="4230974" y="176135"/>
                </a:lnTo>
                <a:lnTo>
                  <a:pt x="4317168" y="168639"/>
                </a:lnTo>
                <a:lnTo>
                  <a:pt x="4392118" y="157397"/>
                </a:lnTo>
                <a:lnTo>
                  <a:pt x="4444584" y="146154"/>
                </a:lnTo>
                <a:lnTo>
                  <a:pt x="4500797" y="116174"/>
                </a:lnTo>
                <a:lnTo>
                  <a:pt x="4527030" y="101184"/>
                </a:lnTo>
                <a:lnTo>
                  <a:pt x="4579495" y="52466"/>
                </a:lnTo>
                <a:lnTo>
                  <a:pt x="4605728" y="26233"/>
                </a:lnTo>
                <a:lnTo>
                  <a:pt x="4628213" y="7495"/>
                </a:lnTo>
                <a:lnTo>
                  <a:pt x="4643204" y="0"/>
                </a:lnTo>
                <a:lnTo>
                  <a:pt x="4654446" y="0"/>
                </a:lnTo>
                <a:lnTo>
                  <a:pt x="4665689" y="11243"/>
                </a:lnTo>
                <a:lnTo>
                  <a:pt x="4669436" y="37476"/>
                </a:lnTo>
                <a:lnTo>
                  <a:pt x="4665689" y="89941"/>
                </a:lnTo>
                <a:lnTo>
                  <a:pt x="4654446" y="161144"/>
                </a:lnTo>
                <a:lnTo>
                  <a:pt x="4639456" y="221105"/>
                </a:lnTo>
                <a:lnTo>
                  <a:pt x="4609476" y="292308"/>
                </a:lnTo>
                <a:lnTo>
                  <a:pt x="4572000" y="363512"/>
                </a:lnTo>
                <a:lnTo>
                  <a:pt x="4508292" y="449705"/>
                </a:lnTo>
                <a:lnTo>
                  <a:pt x="4474564" y="494676"/>
                </a:lnTo>
                <a:lnTo>
                  <a:pt x="4444584" y="513413"/>
                </a:lnTo>
                <a:lnTo>
                  <a:pt x="4425846" y="517161"/>
                </a:lnTo>
                <a:lnTo>
                  <a:pt x="4403361" y="520908"/>
                </a:lnTo>
                <a:lnTo>
                  <a:pt x="4365886" y="509666"/>
                </a:lnTo>
                <a:lnTo>
                  <a:pt x="4339653" y="490928"/>
                </a:lnTo>
                <a:lnTo>
                  <a:pt x="4309672" y="475938"/>
                </a:lnTo>
                <a:lnTo>
                  <a:pt x="4260954" y="460948"/>
                </a:lnTo>
                <a:lnTo>
                  <a:pt x="4208489" y="449705"/>
                </a:lnTo>
                <a:lnTo>
                  <a:pt x="4081072" y="438462"/>
                </a:lnTo>
                <a:lnTo>
                  <a:pt x="3987384" y="438462"/>
                </a:lnTo>
                <a:lnTo>
                  <a:pt x="3357797" y="438462"/>
                </a:lnTo>
                <a:lnTo>
                  <a:pt x="3204148" y="438462"/>
                </a:lnTo>
                <a:lnTo>
                  <a:pt x="3054246" y="430967"/>
                </a:lnTo>
                <a:lnTo>
                  <a:pt x="2889354" y="419725"/>
                </a:lnTo>
                <a:lnTo>
                  <a:pt x="2713220" y="415977"/>
                </a:lnTo>
                <a:lnTo>
                  <a:pt x="2068643" y="415977"/>
                </a:lnTo>
                <a:lnTo>
                  <a:pt x="1386590" y="415977"/>
                </a:lnTo>
                <a:lnTo>
                  <a:pt x="903158" y="415977"/>
                </a:lnTo>
                <a:lnTo>
                  <a:pt x="217358" y="415977"/>
                </a:lnTo>
                <a:lnTo>
                  <a:pt x="149902" y="412230"/>
                </a:lnTo>
                <a:lnTo>
                  <a:pt x="97436" y="397239"/>
                </a:lnTo>
                <a:lnTo>
                  <a:pt x="48718" y="378502"/>
                </a:lnTo>
                <a:lnTo>
                  <a:pt x="22486" y="363512"/>
                </a:lnTo>
                <a:lnTo>
                  <a:pt x="3748" y="341026"/>
                </a:lnTo>
                <a:lnTo>
                  <a:pt x="0" y="326036"/>
                </a:lnTo>
                <a:lnTo>
                  <a:pt x="7495" y="299803"/>
                </a:lnTo>
                <a:lnTo>
                  <a:pt x="26233" y="277318"/>
                </a:lnTo>
                <a:lnTo>
                  <a:pt x="56213" y="251085"/>
                </a:lnTo>
                <a:lnTo>
                  <a:pt x="104931" y="221105"/>
                </a:lnTo>
                <a:lnTo>
                  <a:pt x="146154" y="198620"/>
                </a:lnTo>
                <a:lnTo>
                  <a:pt x="206115" y="172387"/>
                </a:lnTo>
                <a:lnTo>
                  <a:pt x="281066" y="149902"/>
                </a:lnTo>
                <a:lnTo>
                  <a:pt x="408482" y="131164"/>
                </a:lnTo>
                <a:lnTo>
                  <a:pt x="475938" y="127417"/>
                </a:lnTo>
                <a:lnTo>
                  <a:pt x="573374" y="127417"/>
                </a:lnTo>
                <a:lnTo>
                  <a:pt x="633335" y="134912"/>
                </a:lnTo>
                <a:lnTo>
                  <a:pt x="712033" y="146154"/>
                </a:lnTo>
                <a:lnTo>
                  <a:pt x="824459" y="157397"/>
                </a:lnTo>
                <a:lnTo>
                  <a:pt x="959371" y="168639"/>
                </a:lnTo>
                <a:lnTo>
                  <a:pt x="1165486" y="172387"/>
                </a:lnTo>
                <a:lnTo>
                  <a:pt x="1469036" y="17238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9CD72D8-C0D6-47A9-A512-342EB508DB7D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503363"/>
            <a:ext cx="4932363" cy="4670425"/>
            <a:chOff x="2527300" y="1635125"/>
            <a:chExt cx="4932363" cy="4670425"/>
          </a:xfrm>
        </p:grpSpPr>
        <p:sp>
          <p:nvSpPr>
            <p:cNvPr id="11" name="フリーフォーム 108">
              <a:extLst>
                <a:ext uri="{FF2B5EF4-FFF2-40B4-BE49-F238E27FC236}">
                  <a16:creationId xmlns:a16="http://schemas.microsoft.com/office/drawing/2014/main" id="{C5146E55-68DB-4A5A-BDF2-EB67FB1D273E}"/>
                </a:ext>
              </a:extLst>
            </p:cNvPr>
            <p:cNvSpPr/>
            <p:nvPr/>
          </p:nvSpPr>
          <p:spPr>
            <a:xfrm>
              <a:off x="2690813" y="1762125"/>
              <a:ext cx="1365250" cy="1200150"/>
            </a:xfrm>
            <a:custGeom>
              <a:avLst/>
              <a:gdLst>
                <a:gd name="connsiteX0" fmla="*/ 654843 w 1364456"/>
                <a:gd name="connsiteY0" fmla="*/ 628650 h 1200150"/>
                <a:gd name="connsiteX1" fmla="*/ 740568 w 1364456"/>
                <a:gd name="connsiteY1" fmla="*/ 542925 h 1200150"/>
                <a:gd name="connsiteX2" fmla="*/ 802481 w 1364456"/>
                <a:gd name="connsiteY2" fmla="*/ 481013 h 1200150"/>
                <a:gd name="connsiteX3" fmla="*/ 873918 w 1364456"/>
                <a:gd name="connsiteY3" fmla="*/ 402431 h 1200150"/>
                <a:gd name="connsiteX4" fmla="*/ 916781 w 1364456"/>
                <a:gd name="connsiteY4" fmla="*/ 347663 h 1200150"/>
                <a:gd name="connsiteX5" fmla="*/ 950118 w 1364456"/>
                <a:gd name="connsiteY5" fmla="*/ 304800 h 1200150"/>
                <a:gd name="connsiteX6" fmla="*/ 971550 w 1364456"/>
                <a:gd name="connsiteY6" fmla="*/ 269081 h 1200150"/>
                <a:gd name="connsiteX7" fmla="*/ 985837 w 1364456"/>
                <a:gd name="connsiteY7" fmla="*/ 235744 h 1200150"/>
                <a:gd name="connsiteX8" fmla="*/ 997743 w 1364456"/>
                <a:gd name="connsiteY8" fmla="*/ 204788 h 1200150"/>
                <a:gd name="connsiteX9" fmla="*/ 1002506 w 1364456"/>
                <a:gd name="connsiteY9" fmla="*/ 171450 h 1200150"/>
                <a:gd name="connsiteX10" fmla="*/ 997743 w 1364456"/>
                <a:gd name="connsiteY10" fmla="*/ 138113 h 1200150"/>
                <a:gd name="connsiteX11" fmla="*/ 990600 w 1364456"/>
                <a:gd name="connsiteY11" fmla="*/ 114300 h 1200150"/>
                <a:gd name="connsiteX12" fmla="*/ 976312 w 1364456"/>
                <a:gd name="connsiteY12" fmla="*/ 90488 h 1200150"/>
                <a:gd name="connsiteX13" fmla="*/ 959643 w 1364456"/>
                <a:gd name="connsiteY13" fmla="*/ 73819 h 1200150"/>
                <a:gd name="connsiteX14" fmla="*/ 938212 w 1364456"/>
                <a:gd name="connsiteY14" fmla="*/ 59531 h 1200150"/>
                <a:gd name="connsiteX15" fmla="*/ 928687 w 1364456"/>
                <a:gd name="connsiteY15" fmla="*/ 45244 h 1200150"/>
                <a:gd name="connsiteX16" fmla="*/ 923925 w 1364456"/>
                <a:gd name="connsiteY16" fmla="*/ 28575 h 1200150"/>
                <a:gd name="connsiteX17" fmla="*/ 923925 w 1364456"/>
                <a:gd name="connsiteY17" fmla="*/ 9525 h 1200150"/>
                <a:gd name="connsiteX18" fmla="*/ 931068 w 1364456"/>
                <a:gd name="connsiteY18" fmla="*/ 0 h 1200150"/>
                <a:gd name="connsiteX19" fmla="*/ 957262 w 1364456"/>
                <a:gd name="connsiteY19" fmla="*/ 4763 h 1200150"/>
                <a:gd name="connsiteX20" fmla="*/ 1000125 w 1364456"/>
                <a:gd name="connsiteY20" fmla="*/ 19050 h 1200150"/>
                <a:gd name="connsiteX21" fmla="*/ 1062037 w 1364456"/>
                <a:gd name="connsiteY21" fmla="*/ 47625 h 1200150"/>
                <a:gd name="connsiteX22" fmla="*/ 1114425 w 1364456"/>
                <a:gd name="connsiteY22" fmla="*/ 76200 h 1200150"/>
                <a:gd name="connsiteX23" fmla="*/ 1183481 w 1364456"/>
                <a:gd name="connsiteY23" fmla="*/ 121444 h 1200150"/>
                <a:gd name="connsiteX24" fmla="*/ 1259681 w 1364456"/>
                <a:gd name="connsiteY24" fmla="*/ 183356 h 1200150"/>
                <a:gd name="connsiteX25" fmla="*/ 1309687 w 1364456"/>
                <a:gd name="connsiteY25" fmla="*/ 228600 h 1200150"/>
                <a:gd name="connsiteX26" fmla="*/ 1343025 w 1364456"/>
                <a:gd name="connsiteY26" fmla="*/ 264319 h 1200150"/>
                <a:gd name="connsiteX27" fmla="*/ 1357312 w 1364456"/>
                <a:gd name="connsiteY27" fmla="*/ 285750 h 1200150"/>
                <a:gd name="connsiteX28" fmla="*/ 1364456 w 1364456"/>
                <a:gd name="connsiteY28" fmla="*/ 309563 h 1200150"/>
                <a:gd name="connsiteX29" fmla="*/ 1364456 w 1364456"/>
                <a:gd name="connsiteY29" fmla="*/ 333375 h 1200150"/>
                <a:gd name="connsiteX30" fmla="*/ 1352550 w 1364456"/>
                <a:gd name="connsiteY30" fmla="*/ 357188 h 1200150"/>
                <a:gd name="connsiteX31" fmla="*/ 1319212 w 1364456"/>
                <a:gd name="connsiteY31" fmla="*/ 381000 h 1200150"/>
                <a:gd name="connsiteX32" fmla="*/ 1233487 w 1364456"/>
                <a:gd name="connsiteY32" fmla="*/ 431006 h 1200150"/>
                <a:gd name="connsiteX33" fmla="*/ 1171575 w 1364456"/>
                <a:gd name="connsiteY33" fmla="*/ 464344 h 1200150"/>
                <a:gd name="connsiteX34" fmla="*/ 1076325 w 1364456"/>
                <a:gd name="connsiteY34" fmla="*/ 542925 h 1200150"/>
                <a:gd name="connsiteX35" fmla="*/ 909637 w 1364456"/>
                <a:gd name="connsiteY35" fmla="*/ 671513 h 1200150"/>
                <a:gd name="connsiteX36" fmla="*/ 766762 w 1364456"/>
                <a:gd name="connsiteY36" fmla="*/ 778669 h 1200150"/>
                <a:gd name="connsiteX37" fmla="*/ 633412 w 1364456"/>
                <a:gd name="connsiteY37" fmla="*/ 873919 h 1200150"/>
                <a:gd name="connsiteX38" fmla="*/ 490537 w 1364456"/>
                <a:gd name="connsiteY38" fmla="*/ 969169 h 1200150"/>
                <a:gd name="connsiteX39" fmla="*/ 371475 w 1364456"/>
                <a:gd name="connsiteY39" fmla="*/ 1042988 h 1200150"/>
                <a:gd name="connsiteX40" fmla="*/ 250031 w 1364456"/>
                <a:gd name="connsiteY40" fmla="*/ 1109663 h 1200150"/>
                <a:gd name="connsiteX41" fmla="*/ 157162 w 1364456"/>
                <a:gd name="connsiteY41" fmla="*/ 1154906 h 1200150"/>
                <a:gd name="connsiteX42" fmla="*/ 69056 w 1364456"/>
                <a:gd name="connsiteY42" fmla="*/ 1190625 h 1200150"/>
                <a:gd name="connsiteX43" fmla="*/ 26193 w 1364456"/>
                <a:gd name="connsiteY43" fmla="*/ 1200150 h 1200150"/>
                <a:gd name="connsiteX44" fmla="*/ 7143 w 1364456"/>
                <a:gd name="connsiteY44" fmla="*/ 1200150 h 1200150"/>
                <a:gd name="connsiteX45" fmla="*/ 0 w 1364456"/>
                <a:gd name="connsiteY45" fmla="*/ 1190625 h 1200150"/>
                <a:gd name="connsiteX46" fmla="*/ 11906 w 1364456"/>
                <a:gd name="connsiteY46" fmla="*/ 1169194 h 1200150"/>
                <a:gd name="connsiteX47" fmla="*/ 50006 w 1364456"/>
                <a:gd name="connsiteY47" fmla="*/ 1133475 h 1200150"/>
                <a:gd name="connsiteX48" fmla="*/ 164306 w 1364456"/>
                <a:gd name="connsiteY48" fmla="*/ 1042988 h 1200150"/>
                <a:gd name="connsiteX49" fmla="*/ 314325 w 1364456"/>
                <a:gd name="connsiteY49" fmla="*/ 921544 h 1200150"/>
                <a:gd name="connsiteX50" fmla="*/ 469106 w 1364456"/>
                <a:gd name="connsiteY50" fmla="*/ 792956 h 1200150"/>
                <a:gd name="connsiteX51" fmla="*/ 654843 w 1364456"/>
                <a:gd name="connsiteY51" fmla="*/ 6286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456" h="1200150">
                  <a:moveTo>
                    <a:pt x="654843" y="628650"/>
                  </a:moveTo>
                  <a:lnTo>
                    <a:pt x="740568" y="542925"/>
                  </a:lnTo>
                  <a:lnTo>
                    <a:pt x="802481" y="481013"/>
                  </a:lnTo>
                  <a:lnTo>
                    <a:pt x="873918" y="402431"/>
                  </a:lnTo>
                  <a:lnTo>
                    <a:pt x="916781" y="347663"/>
                  </a:lnTo>
                  <a:lnTo>
                    <a:pt x="950118" y="304800"/>
                  </a:lnTo>
                  <a:lnTo>
                    <a:pt x="971550" y="269081"/>
                  </a:lnTo>
                  <a:lnTo>
                    <a:pt x="985837" y="235744"/>
                  </a:lnTo>
                  <a:lnTo>
                    <a:pt x="997743" y="204788"/>
                  </a:lnTo>
                  <a:lnTo>
                    <a:pt x="1002506" y="171450"/>
                  </a:lnTo>
                  <a:lnTo>
                    <a:pt x="997743" y="138113"/>
                  </a:lnTo>
                  <a:lnTo>
                    <a:pt x="990600" y="114300"/>
                  </a:lnTo>
                  <a:lnTo>
                    <a:pt x="976312" y="90488"/>
                  </a:lnTo>
                  <a:lnTo>
                    <a:pt x="959643" y="73819"/>
                  </a:lnTo>
                  <a:lnTo>
                    <a:pt x="938212" y="59531"/>
                  </a:lnTo>
                  <a:lnTo>
                    <a:pt x="928687" y="45244"/>
                  </a:lnTo>
                  <a:lnTo>
                    <a:pt x="923925" y="28575"/>
                  </a:lnTo>
                  <a:lnTo>
                    <a:pt x="923925" y="9525"/>
                  </a:lnTo>
                  <a:lnTo>
                    <a:pt x="931068" y="0"/>
                  </a:lnTo>
                  <a:lnTo>
                    <a:pt x="957262" y="4763"/>
                  </a:lnTo>
                  <a:lnTo>
                    <a:pt x="1000125" y="19050"/>
                  </a:lnTo>
                  <a:lnTo>
                    <a:pt x="1062037" y="47625"/>
                  </a:lnTo>
                  <a:lnTo>
                    <a:pt x="1114425" y="76200"/>
                  </a:lnTo>
                  <a:lnTo>
                    <a:pt x="1183481" y="121444"/>
                  </a:lnTo>
                  <a:lnTo>
                    <a:pt x="1259681" y="183356"/>
                  </a:lnTo>
                  <a:lnTo>
                    <a:pt x="1309687" y="228600"/>
                  </a:lnTo>
                  <a:lnTo>
                    <a:pt x="1343025" y="264319"/>
                  </a:lnTo>
                  <a:lnTo>
                    <a:pt x="1357312" y="285750"/>
                  </a:lnTo>
                  <a:lnTo>
                    <a:pt x="1364456" y="309563"/>
                  </a:lnTo>
                  <a:lnTo>
                    <a:pt x="1364456" y="333375"/>
                  </a:lnTo>
                  <a:lnTo>
                    <a:pt x="1352550" y="357188"/>
                  </a:lnTo>
                  <a:lnTo>
                    <a:pt x="1319212" y="381000"/>
                  </a:lnTo>
                  <a:lnTo>
                    <a:pt x="1233487" y="431006"/>
                  </a:lnTo>
                  <a:lnTo>
                    <a:pt x="1171575" y="464344"/>
                  </a:lnTo>
                  <a:lnTo>
                    <a:pt x="1076325" y="542925"/>
                  </a:lnTo>
                  <a:lnTo>
                    <a:pt x="909637" y="671513"/>
                  </a:lnTo>
                  <a:lnTo>
                    <a:pt x="766762" y="778669"/>
                  </a:lnTo>
                  <a:lnTo>
                    <a:pt x="633412" y="873919"/>
                  </a:lnTo>
                  <a:lnTo>
                    <a:pt x="490537" y="969169"/>
                  </a:lnTo>
                  <a:lnTo>
                    <a:pt x="371475" y="1042988"/>
                  </a:lnTo>
                  <a:lnTo>
                    <a:pt x="250031" y="1109663"/>
                  </a:lnTo>
                  <a:lnTo>
                    <a:pt x="157162" y="1154906"/>
                  </a:lnTo>
                  <a:lnTo>
                    <a:pt x="69056" y="1190625"/>
                  </a:lnTo>
                  <a:lnTo>
                    <a:pt x="26193" y="1200150"/>
                  </a:lnTo>
                  <a:lnTo>
                    <a:pt x="7143" y="1200150"/>
                  </a:lnTo>
                  <a:lnTo>
                    <a:pt x="0" y="1190625"/>
                  </a:lnTo>
                  <a:lnTo>
                    <a:pt x="11906" y="1169194"/>
                  </a:lnTo>
                  <a:lnTo>
                    <a:pt x="50006" y="1133475"/>
                  </a:lnTo>
                  <a:lnTo>
                    <a:pt x="164306" y="1042988"/>
                  </a:lnTo>
                  <a:lnTo>
                    <a:pt x="314325" y="921544"/>
                  </a:lnTo>
                  <a:lnTo>
                    <a:pt x="469106" y="792956"/>
                  </a:lnTo>
                  <a:lnTo>
                    <a:pt x="654843" y="6286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09">
              <a:extLst>
                <a:ext uri="{FF2B5EF4-FFF2-40B4-BE49-F238E27FC236}">
                  <a16:creationId xmlns:a16="http://schemas.microsoft.com/office/drawing/2014/main" id="{803F1CEC-BD24-436D-A9E2-4EE69DC1B63E}"/>
                </a:ext>
              </a:extLst>
            </p:cNvPr>
            <p:cNvSpPr/>
            <p:nvPr/>
          </p:nvSpPr>
          <p:spPr>
            <a:xfrm>
              <a:off x="2527300" y="2719387"/>
              <a:ext cx="1571625" cy="1881188"/>
            </a:xfrm>
            <a:custGeom>
              <a:avLst/>
              <a:gdLst>
                <a:gd name="connsiteX0" fmla="*/ 1243013 w 1571625"/>
                <a:gd name="connsiteY0" fmla="*/ 731043 h 1881187"/>
                <a:gd name="connsiteX1" fmla="*/ 1402557 w 1571625"/>
                <a:gd name="connsiteY1" fmla="*/ 521493 h 1881187"/>
                <a:gd name="connsiteX2" fmla="*/ 1500188 w 1571625"/>
                <a:gd name="connsiteY2" fmla="*/ 392906 h 1881187"/>
                <a:gd name="connsiteX3" fmla="*/ 1562100 w 1571625"/>
                <a:gd name="connsiteY3" fmla="*/ 309562 h 1881187"/>
                <a:gd name="connsiteX4" fmla="*/ 1571625 w 1571625"/>
                <a:gd name="connsiteY4" fmla="*/ 292893 h 1881187"/>
                <a:gd name="connsiteX5" fmla="*/ 1566863 w 1571625"/>
                <a:gd name="connsiteY5" fmla="*/ 280987 h 1881187"/>
                <a:gd name="connsiteX6" fmla="*/ 1531144 w 1571625"/>
                <a:gd name="connsiteY6" fmla="*/ 242887 h 1881187"/>
                <a:gd name="connsiteX7" fmla="*/ 1493044 w 1571625"/>
                <a:gd name="connsiteY7" fmla="*/ 204787 h 1881187"/>
                <a:gd name="connsiteX8" fmla="*/ 1445419 w 1571625"/>
                <a:gd name="connsiteY8" fmla="*/ 164306 h 1881187"/>
                <a:gd name="connsiteX9" fmla="*/ 1407319 w 1571625"/>
                <a:gd name="connsiteY9" fmla="*/ 135731 h 1881187"/>
                <a:gd name="connsiteX10" fmla="*/ 1343025 w 1571625"/>
                <a:gd name="connsiteY10" fmla="*/ 90487 h 1881187"/>
                <a:gd name="connsiteX11" fmla="*/ 1293019 w 1571625"/>
                <a:gd name="connsiteY11" fmla="*/ 59531 h 1881187"/>
                <a:gd name="connsiteX12" fmla="*/ 1247775 w 1571625"/>
                <a:gd name="connsiteY12" fmla="*/ 33337 h 1881187"/>
                <a:gd name="connsiteX13" fmla="*/ 1195388 w 1571625"/>
                <a:gd name="connsiteY13" fmla="*/ 7143 h 1881187"/>
                <a:gd name="connsiteX14" fmla="*/ 1169194 w 1571625"/>
                <a:gd name="connsiteY14" fmla="*/ 0 h 1881187"/>
                <a:gd name="connsiteX15" fmla="*/ 1147763 w 1571625"/>
                <a:gd name="connsiteY15" fmla="*/ 2381 h 1881187"/>
                <a:gd name="connsiteX16" fmla="*/ 1140619 w 1571625"/>
                <a:gd name="connsiteY16" fmla="*/ 11906 h 1881187"/>
                <a:gd name="connsiteX17" fmla="*/ 1147763 w 1571625"/>
                <a:gd name="connsiteY17" fmla="*/ 33337 h 1881187"/>
                <a:gd name="connsiteX18" fmla="*/ 1166813 w 1571625"/>
                <a:gd name="connsiteY18" fmla="*/ 57150 h 1881187"/>
                <a:gd name="connsiteX19" fmla="*/ 1193007 w 1571625"/>
                <a:gd name="connsiteY19" fmla="*/ 90487 h 1881187"/>
                <a:gd name="connsiteX20" fmla="*/ 1207294 w 1571625"/>
                <a:gd name="connsiteY20" fmla="*/ 111918 h 1881187"/>
                <a:gd name="connsiteX21" fmla="*/ 1223963 w 1571625"/>
                <a:gd name="connsiteY21" fmla="*/ 150018 h 1881187"/>
                <a:gd name="connsiteX22" fmla="*/ 1231107 w 1571625"/>
                <a:gd name="connsiteY22" fmla="*/ 197643 h 1881187"/>
                <a:gd name="connsiteX23" fmla="*/ 1231107 w 1571625"/>
                <a:gd name="connsiteY23" fmla="*/ 223837 h 1881187"/>
                <a:gd name="connsiteX24" fmla="*/ 1223963 w 1571625"/>
                <a:gd name="connsiteY24" fmla="*/ 261937 h 1881187"/>
                <a:gd name="connsiteX25" fmla="*/ 1209675 w 1571625"/>
                <a:gd name="connsiteY25" fmla="*/ 302418 h 1881187"/>
                <a:gd name="connsiteX26" fmla="*/ 1176338 w 1571625"/>
                <a:gd name="connsiteY26" fmla="*/ 378618 h 1881187"/>
                <a:gd name="connsiteX27" fmla="*/ 1128713 w 1571625"/>
                <a:gd name="connsiteY27" fmla="*/ 469106 h 1881187"/>
                <a:gd name="connsiteX28" fmla="*/ 1059657 w 1571625"/>
                <a:gd name="connsiteY28" fmla="*/ 585787 h 1881187"/>
                <a:gd name="connsiteX29" fmla="*/ 981075 w 1571625"/>
                <a:gd name="connsiteY29" fmla="*/ 711993 h 1881187"/>
                <a:gd name="connsiteX30" fmla="*/ 902494 w 1571625"/>
                <a:gd name="connsiteY30" fmla="*/ 831056 h 1881187"/>
                <a:gd name="connsiteX31" fmla="*/ 826294 w 1571625"/>
                <a:gd name="connsiteY31" fmla="*/ 942975 h 1881187"/>
                <a:gd name="connsiteX32" fmla="*/ 738188 w 1571625"/>
                <a:gd name="connsiteY32" fmla="*/ 1054893 h 1881187"/>
                <a:gd name="connsiteX33" fmla="*/ 659607 w 1571625"/>
                <a:gd name="connsiteY33" fmla="*/ 1154906 h 1881187"/>
                <a:gd name="connsiteX34" fmla="*/ 550069 w 1571625"/>
                <a:gd name="connsiteY34" fmla="*/ 1285875 h 1881187"/>
                <a:gd name="connsiteX35" fmla="*/ 445294 w 1571625"/>
                <a:gd name="connsiteY35" fmla="*/ 1402556 h 1881187"/>
                <a:gd name="connsiteX36" fmla="*/ 345282 w 1571625"/>
                <a:gd name="connsiteY36" fmla="*/ 1512093 h 1881187"/>
                <a:gd name="connsiteX37" fmla="*/ 147638 w 1571625"/>
                <a:gd name="connsiteY37" fmla="*/ 1709737 h 1881187"/>
                <a:gd name="connsiteX38" fmla="*/ 85725 w 1571625"/>
                <a:gd name="connsiteY38" fmla="*/ 1769268 h 1881187"/>
                <a:gd name="connsiteX39" fmla="*/ 30957 w 1571625"/>
                <a:gd name="connsiteY39" fmla="*/ 1819275 h 1881187"/>
                <a:gd name="connsiteX40" fmla="*/ 4763 w 1571625"/>
                <a:gd name="connsiteY40" fmla="*/ 1854993 h 1881187"/>
                <a:gd name="connsiteX41" fmla="*/ 0 w 1571625"/>
                <a:gd name="connsiteY41" fmla="*/ 1866900 h 1881187"/>
                <a:gd name="connsiteX42" fmla="*/ 2382 w 1571625"/>
                <a:gd name="connsiteY42" fmla="*/ 1876425 h 1881187"/>
                <a:gd name="connsiteX43" fmla="*/ 21432 w 1571625"/>
                <a:gd name="connsiteY43" fmla="*/ 1881187 h 1881187"/>
                <a:gd name="connsiteX44" fmla="*/ 42863 w 1571625"/>
                <a:gd name="connsiteY44" fmla="*/ 1876425 h 1881187"/>
                <a:gd name="connsiteX45" fmla="*/ 88107 w 1571625"/>
                <a:gd name="connsiteY45" fmla="*/ 1857375 h 1881187"/>
                <a:gd name="connsiteX46" fmla="*/ 180975 w 1571625"/>
                <a:gd name="connsiteY46" fmla="*/ 1807368 h 1881187"/>
                <a:gd name="connsiteX47" fmla="*/ 328613 w 1571625"/>
                <a:gd name="connsiteY47" fmla="*/ 1709737 h 1881187"/>
                <a:gd name="connsiteX48" fmla="*/ 416719 w 1571625"/>
                <a:gd name="connsiteY48" fmla="*/ 1645443 h 1881187"/>
                <a:gd name="connsiteX49" fmla="*/ 511969 w 1571625"/>
                <a:gd name="connsiteY49" fmla="*/ 1566862 h 1881187"/>
                <a:gd name="connsiteX50" fmla="*/ 611982 w 1571625"/>
                <a:gd name="connsiteY50" fmla="*/ 1476375 h 1881187"/>
                <a:gd name="connsiteX51" fmla="*/ 700088 w 1571625"/>
                <a:gd name="connsiteY51" fmla="*/ 1385887 h 1881187"/>
                <a:gd name="connsiteX52" fmla="*/ 826294 w 1571625"/>
                <a:gd name="connsiteY52" fmla="*/ 1243012 h 1881187"/>
                <a:gd name="connsiteX53" fmla="*/ 914400 w 1571625"/>
                <a:gd name="connsiteY53" fmla="*/ 1128712 h 1881187"/>
                <a:gd name="connsiteX54" fmla="*/ 1014413 w 1571625"/>
                <a:gd name="connsiteY54" fmla="*/ 1033462 h 1881187"/>
                <a:gd name="connsiteX55" fmla="*/ 1069182 w 1571625"/>
                <a:gd name="connsiteY55" fmla="*/ 969168 h 1881187"/>
                <a:gd name="connsiteX56" fmla="*/ 1243013 w 1571625"/>
                <a:gd name="connsiteY56" fmla="*/ 731043 h 188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71625" h="1881187">
                  <a:moveTo>
                    <a:pt x="1243013" y="731043"/>
                  </a:moveTo>
                  <a:lnTo>
                    <a:pt x="1402557" y="521493"/>
                  </a:lnTo>
                  <a:lnTo>
                    <a:pt x="1500188" y="392906"/>
                  </a:lnTo>
                  <a:lnTo>
                    <a:pt x="1562100" y="309562"/>
                  </a:lnTo>
                  <a:lnTo>
                    <a:pt x="1571625" y="292893"/>
                  </a:lnTo>
                  <a:lnTo>
                    <a:pt x="1566863" y="280987"/>
                  </a:lnTo>
                  <a:lnTo>
                    <a:pt x="1531144" y="242887"/>
                  </a:lnTo>
                  <a:lnTo>
                    <a:pt x="1493044" y="204787"/>
                  </a:lnTo>
                  <a:lnTo>
                    <a:pt x="1445419" y="164306"/>
                  </a:lnTo>
                  <a:lnTo>
                    <a:pt x="1407319" y="135731"/>
                  </a:lnTo>
                  <a:lnTo>
                    <a:pt x="1343025" y="90487"/>
                  </a:lnTo>
                  <a:lnTo>
                    <a:pt x="1293019" y="59531"/>
                  </a:lnTo>
                  <a:lnTo>
                    <a:pt x="1247775" y="33337"/>
                  </a:lnTo>
                  <a:lnTo>
                    <a:pt x="1195388" y="7143"/>
                  </a:lnTo>
                  <a:lnTo>
                    <a:pt x="1169194" y="0"/>
                  </a:lnTo>
                  <a:lnTo>
                    <a:pt x="1147763" y="2381"/>
                  </a:lnTo>
                  <a:lnTo>
                    <a:pt x="1140619" y="11906"/>
                  </a:lnTo>
                  <a:lnTo>
                    <a:pt x="1147763" y="33337"/>
                  </a:lnTo>
                  <a:lnTo>
                    <a:pt x="1166813" y="57150"/>
                  </a:lnTo>
                  <a:lnTo>
                    <a:pt x="1193007" y="90487"/>
                  </a:lnTo>
                  <a:lnTo>
                    <a:pt x="1207294" y="111918"/>
                  </a:lnTo>
                  <a:lnTo>
                    <a:pt x="1223963" y="150018"/>
                  </a:lnTo>
                  <a:lnTo>
                    <a:pt x="1231107" y="197643"/>
                  </a:lnTo>
                  <a:lnTo>
                    <a:pt x="1231107" y="223837"/>
                  </a:lnTo>
                  <a:lnTo>
                    <a:pt x="1223963" y="261937"/>
                  </a:lnTo>
                  <a:lnTo>
                    <a:pt x="1209675" y="302418"/>
                  </a:lnTo>
                  <a:lnTo>
                    <a:pt x="1176338" y="378618"/>
                  </a:lnTo>
                  <a:lnTo>
                    <a:pt x="1128713" y="469106"/>
                  </a:lnTo>
                  <a:lnTo>
                    <a:pt x="1059657" y="585787"/>
                  </a:lnTo>
                  <a:lnTo>
                    <a:pt x="981075" y="711993"/>
                  </a:lnTo>
                  <a:lnTo>
                    <a:pt x="902494" y="831056"/>
                  </a:lnTo>
                  <a:lnTo>
                    <a:pt x="826294" y="942975"/>
                  </a:lnTo>
                  <a:lnTo>
                    <a:pt x="738188" y="1054893"/>
                  </a:lnTo>
                  <a:lnTo>
                    <a:pt x="659607" y="1154906"/>
                  </a:lnTo>
                  <a:lnTo>
                    <a:pt x="550069" y="1285875"/>
                  </a:lnTo>
                  <a:lnTo>
                    <a:pt x="445294" y="1402556"/>
                  </a:lnTo>
                  <a:lnTo>
                    <a:pt x="345282" y="1512093"/>
                  </a:lnTo>
                  <a:lnTo>
                    <a:pt x="147638" y="1709737"/>
                  </a:lnTo>
                  <a:lnTo>
                    <a:pt x="85725" y="1769268"/>
                  </a:lnTo>
                  <a:lnTo>
                    <a:pt x="30957" y="1819275"/>
                  </a:lnTo>
                  <a:lnTo>
                    <a:pt x="4763" y="1854993"/>
                  </a:lnTo>
                  <a:lnTo>
                    <a:pt x="0" y="1866900"/>
                  </a:lnTo>
                  <a:lnTo>
                    <a:pt x="2382" y="1876425"/>
                  </a:lnTo>
                  <a:lnTo>
                    <a:pt x="21432" y="1881187"/>
                  </a:lnTo>
                  <a:lnTo>
                    <a:pt x="42863" y="1876425"/>
                  </a:lnTo>
                  <a:lnTo>
                    <a:pt x="88107" y="1857375"/>
                  </a:lnTo>
                  <a:lnTo>
                    <a:pt x="180975" y="1807368"/>
                  </a:lnTo>
                  <a:lnTo>
                    <a:pt x="328613" y="1709737"/>
                  </a:lnTo>
                  <a:lnTo>
                    <a:pt x="416719" y="1645443"/>
                  </a:lnTo>
                  <a:lnTo>
                    <a:pt x="511969" y="1566862"/>
                  </a:lnTo>
                  <a:lnTo>
                    <a:pt x="611982" y="1476375"/>
                  </a:lnTo>
                  <a:lnTo>
                    <a:pt x="700088" y="1385887"/>
                  </a:lnTo>
                  <a:lnTo>
                    <a:pt x="826294" y="1243012"/>
                  </a:lnTo>
                  <a:lnTo>
                    <a:pt x="914400" y="1128712"/>
                  </a:lnTo>
                  <a:lnTo>
                    <a:pt x="1014413" y="1033462"/>
                  </a:lnTo>
                  <a:lnTo>
                    <a:pt x="1069182" y="969168"/>
                  </a:lnTo>
                  <a:lnTo>
                    <a:pt x="1243013" y="73104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10">
              <a:extLst>
                <a:ext uri="{FF2B5EF4-FFF2-40B4-BE49-F238E27FC236}">
                  <a16:creationId xmlns:a16="http://schemas.microsoft.com/office/drawing/2014/main" id="{36E22CD1-B44E-471D-8EA2-24D786989925}"/>
                </a:ext>
              </a:extLst>
            </p:cNvPr>
            <p:cNvSpPr/>
            <p:nvPr/>
          </p:nvSpPr>
          <p:spPr>
            <a:xfrm>
              <a:off x="3333750" y="3695700"/>
              <a:ext cx="381000" cy="2482850"/>
            </a:xfrm>
            <a:custGeom>
              <a:avLst/>
              <a:gdLst>
                <a:gd name="connsiteX0" fmla="*/ 355600 w 381000"/>
                <a:gd name="connsiteY0" fmla="*/ 857250 h 2482850"/>
                <a:gd name="connsiteX1" fmla="*/ 374650 w 381000"/>
                <a:gd name="connsiteY1" fmla="*/ 460375 h 2482850"/>
                <a:gd name="connsiteX2" fmla="*/ 381000 w 381000"/>
                <a:gd name="connsiteY2" fmla="*/ 269875 h 2482850"/>
                <a:gd name="connsiteX3" fmla="*/ 374650 w 381000"/>
                <a:gd name="connsiteY3" fmla="*/ 241300 h 2482850"/>
                <a:gd name="connsiteX4" fmla="*/ 349250 w 381000"/>
                <a:gd name="connsiteY4" fmla="*/ 180975 h 2482850"/>
                <a:gd name="connsiteX5" fmla="*/ 333375 w 381000"/>
                <a:gd name="connsiteY5" fmla="*/ 149225 h 2482850"/>
                <a:gd name="connsiteX6" fmla="*/ 304800 w 381000"/>
                <a:gd name="connsiteY6" fmla="*/ 107950 h 2482850"/>
                <a:gd name="connsiteX7" fmla="*/ 288925 w 381000"/>
                <a:gd name="connsiteY7" fmla="*/ 88900 h 2482850"/>
                <a:gd name="connsiteX8" fmla="*/ 266700 w 381000"/>
                <a:gd name="connsiteY8" fmla="*/ 69850 h 2482850"/>
                <a:gd name="connsiteX9" fmla="*/ 234950 w 381000"/>
                <a:gd name="connsiteY9" fmla="*/ 47625 h 2482850"/>
                <a:gd name="connsiteX10" fmla="*/ 174625 w 381000"/>
                <a:gd name="connsiteY10" fmla="*/ 12700 h 2482850"/>
                <a:gd name="connsiteX11" fmla="*/ 139700 w 381000"/>
                <a:gd name="connsiteY11" fmla="*/ 0 h 2482850"/>
                <a:gd name="connsiteX12" fmla="*/ 41275 w 381000"/>
                <a:gd name="connsiteY12" fmla="*/ 165100 h 2482850"/>
                <a:gd name="connsiteX13" fmla="*/ 107950 w 381000"/>
                <a:gd name="connsiteY13" fmla="*/ 184150 h 2482850"/>
                <a:gd name="connsiteX14" fmla="*/ 133350 w 381000"/>
                <a:gd name="connsiteY14" fmla="*/ 203200 h 2482850"/>
                <a:gd name="connsiteX15" fmla="*/ 155575 w 381000"/>
                <a:gd name="connsiteY15" fmla="*/ 234950 h 2482850"/>
                <a:gd name="connsiteX16" fmla="*/ 171450 w 381000"/>
                <a:gd name="connsiteY16" fmla="*/ 273050 h 2482850"/>
                <a:gd name="connsiteX17" fmla="*/ 177800 w 381000"/>
                <a:gd name="connsiteY17" fmla="*/ 307975 h 2482850"/>
                <a:gd name="connsiteX18" fmla="*/ 177800 w 381000"/>
                <a:gd name="connsiteY18" fmla="*/ 387350 h 2482850"/>
                <a:gd name="connsiteX19" fmla="*/ 168275 w 381000"/>
                <a:gd name="connsiteY19" fmla="*/ 596900 h 2482850"/>
                <a:gd name="connsiteX20" fmla="*/ 149225 w 381000"/>
                <a:gd name="connsiteY20" fmla="*/ 892175 h 2482850"/>
                <a:gd name="connsiteX21" fmla="*/ 120650 w 381000"/>
                <a:gd name="connsiteY21" fmla="*/ 1203325 h 2482850"/>
                <a:gd name="connsiteX22" fmla="*/ 95250 w 381000"/>
                <a:gd name="connsiteY22" fmla="*/ 1466850 h 2482850"/>
                <a:gd name="connsiteX23" fmla="*/ 79375 w 381000"/>
                <a:gd name="connsiteY23" fmla="*/ 1549400 h 2482850"/>
                <a:gd name="connsiteX24" fmla="*/ 44450 w 381000"/>
                <a:gd name="connsiteY24" fmla="*/ 1724025 h 2482850"/>
                <a:gd name="connsiteX25" fmla="*/ 15875 w 381000"/>
                <a:gd name="connsiteY25" fmla="*/ 1889125 h 2482850"/>
                <a:gd name="connsiteX26" fmla="*/ 0 w 381000"/>
                <a:gd name="connsiteY26" fmla="*/ 2025650 h 2482850"/>
                <a:gd name="connsiteX27" fmla="*/ 0 w 381000"/>
                <a:gd name="connsiteY27" fmla="*/ 2105025 h 2482850"/>
                <a:gd name="connsiteX28" fmla="*/ 9525 w 381000"/>
                <a:gd name="connsiteY28" fmla="*/ 2187575 h 2482850"/>
                <a:gd name="connsiteX29" fmla="*/ 34925 w 381000"/>
                <a:gd name="connsiteY29" fmla="*/ 2279650 h 2482850"/>
                <a:gd name="connsiteX30" fmla="*/ 69850 w 381000"/>
                <a:gd name="connsiteY30" fmla="*/ 2365375 h 2482850"/>
                <a:gd name="connsiteX31" fmla="*/ 101600 w 381000"/>
                <a:gd name="connsiteY31" fmla="*/ 2422525 h 2482850"/>
                <a:gd name="connsiteX32" fmla="*/ 123825 w 381000"/>
                <a:gd name="connsiteY32" fmla="*/ 2457450 h 2482850"/>
                <a:gd name="connsiteX33" fmla="*/ 146050 w 381000"/>
                <a:gd name="connsiteY33" fmla="*/ 2476500 h 2482850"/>
                <a:gd name="connsiteX34" fmla="*/ 161925 w 381000"/>
                <a:gd name="connsiteY34" fmla="*/ 2482850 h 2482850"/>
                <a:gd name="connsiteX35" fmla="*/ 177800 w 381000"/>
                <a:gd name="connsiteY35" fmla="*/ 2476500 h 2482850"/>
                <a:gd name="connsiteX36" fmla="*/ 206375 w 381000"/>
                <a:gd name="connsiteY36" fmla="*/ 2457450 h 2482850"/>
                <a:gd name="connsiteX37" fmla="*/ 228600 w 381000"/>
                <a:gd name="connsiteY37" fmla="*/ 2422525 h 2482850"/>
                <a:gd name="connsiteX38" fmla="*/ 247650 w 381000"/>
                <a:gd name="connsiteY38" fmla="*/ 2368550 h 2482850"/>
                <a:gd name="connsiteX39" fmla="*/ 266700 w 381000"/>
                <a:gd name="connsiteY39" fmla="*/ 2247900 h 2482850"/>
                <a:gd name="connsiteX40" fmla="*/ 282575 w 381000"/>
                <a:gd name="connsiteY40" fmla="*/ 2117725 h 2482850"/>
                <a:gd name="connsiteX41" fmla="*/ 298450 w 381000"/>
                <a:gd name="connsiteY41" fmla="*/ 1939925 h 2482850"/>
                <a:gd name="connsiteX42" fmla="*/ 311150 w 381000"/>
                <a:gd name="connsiteY42" fmla="*/ 1724025 h 2482850"/>
                <a:gd name="connsiteX43" fmla="*/ 330200 w 381000"/>
                <a:gd name="connsiteY43" fmla="*/ 1390650 h 2482850"/>
                <a:gd name="connsiteX44" fmla="*/ 346075 w 381000"/>
                <a:gd name="connsiteY44" fmla="*/ 1098550 h 2482850"/>
                <a:gd name="connsiteX45" fmla="*/ 355600 w 381000"/>
                <a:gd name="connsiteY45" fmla="*/ 8572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1000" h="2482850">
                  <a:moveTo>
                    <a:pt x="355600" y="857250"/>
                  </a:moveTo>
                  <a:lnTo>
                    <a:pt x="374650" y="460375"/>
                  </a:lnTo>
                  <a:lnTo>
                    <a:pt x="381000" y="269875"/>
                  </a:lnTo>
                  <a:lnTo>
                    <a:pt x="374650" y="241300"/>
                  </a:lnTo>
                  <a:lnTo>
                    <a:pt x="349250" y="180975"/>
                  </a:lnTo>
                  <a:lnTo>
                    <a:pt x="333375" y="149225"/>
                  </a:lnTo>
                  <a:lnTo>
                    <a:pt x="304800" y="107950"/>
                  </a:lnTo>
                  <a:lnTo>
                    <a:pt x="288925" y="88900"/>
                  </a:lnTo>
                  <a:lnTo>
                    <a:pt x="266700" y="69850"/>
                  </a:lnTo>
                  <a:lnTo>
                    <a:pt x="234950" y="47625"/>
                  </a:lnTo>
                  <a:lnTo>
                    <a:pt x="174625" y="12700"/>
                  </a:lnTo>
                  <a:lnTo>
                    <a:pt x="139700" y="0"/>
                  </a:lnTo>
                  <a:lnTo>
                    <a:pt x="41275" y="165100"/>
                  </a:lnTo>
                  <a:lnTo>
                    <a:pt x="107950" y="184150"/>
                  </a:lnTo>
                  <a:lnTo>
                    <a:pt x="133350" y="203200"/>
                  </a:lnTo>
                  <a:lnTo>
                    <a:pt x="155575" y="234950"/>
                  </a:lnTo>
                  <a:lnTo>
                    <a:pt x="171450" y="273050"/>
                  </a:lnTo>
                  <a:lnTo>
                    <a:pt x="177800" y="307975"/>
                  </a:lnTo>
                  <a:lnTo>
                    <a:pt x="177800" y="387350"/>
                  </a:lnTo>
                  <a:lnTo>
                    <a:pt x="168275" y="596900"/>
                  </a:lnTo>
                  <a:lnTo>
                    <a:pt x="149225" y="892175"/>
                  </a:lnTo>
                  <a:lnTo>
                    <a:pt x="120650" y="1203325"/>
                  </a:lnTo>
                  <a:lnTo>
                    <a:pt x="95250" y="1466850"/>
                  </a:lnTo>
                  <a:lnTo>
                    <a:pt x="79375" y="1549400"/>
                  </a:lnTo>
                  <a:lnTo>
                    <a:pt x="44450" y="1724025"/>
                  </a:lnTo>
                  <a:lnTo>
                    <a:pt x="15875" y="1889125"/>
                  </a:lnTo>
                  <a:lnTo>
                    <a:pt x="0" y="2025650"/>
                  </a:lnTo>
                  <a:lnTo>
                    <a:pt x="0" y="2105025"/>
                  </a:lnTo>
                  <a:lnTo>
                    <a:pt x="9525" y="2187575"/>
                  </a:lnTo>
                  <a:lnTo>
                    <a:pt x="34925" y="2279650"/>
                  </a:lnTo>
                  <a:lnTo>
                    <a:pt x="69850" y="2365375"/>
                  </a:lnTo>
                  <a:lnTo>
                    <a:pt x="101600" y="2422525"/>
                  </a:lnTo>
                  <a:lnTo>
                    <a:pt x="123825" y="2457450"/>
                  </a:lnTo>
                  <a:lnTo>
                    <a:pt x="146050" y="2476500"/>
                  </a:lnTo>
                  <a:lnTo>
                    <a:pt x="161925" y="2482850"/>
                  </a:lnTo>
                  <a:lnTo>
                    <a:pt x="177800" y="2476500"/>
                  </a:lnTo>
                  <a:lnTo>
                    <a:pt x="206375" y="2457450"/>
                  </a:lnTo>
                  <a:lnTo>
                    <a:pt x="228600" y="2422525"/>
                  </a:lnTo>
                  <a:lnTo>
                    <a:pt x="247650" y="2368550"/>
                  </a:lnTo>
                  <a:lnTo>
                    <a:pt x="266700" y="2247900"/>
                  </a:lnTo>
                  <a:lnTo>
                    <a:pt x="282575" y="2117725"/>
                  </a:lnTo>
                  <a:lnTo>
                    <a:pt x="298450" y="1939925"/>
                  </a:lnTo>
                  <a:lnTo>
                    <a:pt x="311150" y="1724025"/>
                  </a:lnTo>
                  <a:lnTo>
                    <a:pt x="330200" y="1390650"/>
                  </a:lnTo>
                  <a:lnTo>
                    <a:pt x="346075" y="1098550"/>
                  </a:lnTo>
                  <a:lnTo>
                    <a:pt x="355600" y="8572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11">
              <a:extLst>
                <a:ext uri="{FF2B5EF4-FFF2-40B4-BE49-F238E27FC236}">
                  <a16:creationId xmlns:a16="http://schemas.microsoft.com/office/drawing/2014/main" id="{61BBFC41-D0DB-4F8B-8817-F576BCC2626F}"/>
                </a:ext>
              </a:extLst>
            </p:cNvPr>
            <p:cNvSpPr/>
            <p:nvPr/>
          </p:nvSpPr>
          <p:spPr>
            <a:xfrm>
              <a:off x="4513263" y="2171700"/>
              <a:ext cx="2282825" cy="1571625"/>
            </a:xfrm>
            <a:custGeom>
              <a:avLst/>
              <a:gdLst>
                <a:gd name="connsiteX0" fmla="*/ 1621631 w 2283619"/>
                <a:gd name="connsiteY0" fmla="*/ 254794 h 1571625"/>
                <a:gd name="connsiteX1" fmla="*/ 1433512 w 2283619"/>
                <a:gd name="connsiteY1" fmla="*/ 276225 h 1571625"/>
                <a:gd name="connsiteX2" fmla="*/ 1188244 w 2283619"/>
                <a:gd name="connsiteY2" fmla="*/ 297656 h 1571625"/>
                <a:gd name="connsiteX3" fmla="*/ 907256 w 2283619"/>
                <a:gd name="connsiteY3" fmla="*/ 345281 h 1571625"/>
                <a:gd name="connsiteX4" fmla="*/ 745331 w 2283619"/>
                <a:gd name="connsiteY4" fmla="*/ 381000 h 1571625"/>
                <a:gd name="connsiteX5" fmla="*/ 573881 w 2283619"/>
                <a:gd name="connsiteY5" fmla="*/ 423863 h 1571625"/>
                <a:gd name="connsiteX6" fmla="*/ 466725 w 2283619"/>
                <a:gd name="connsiteY6" fmla="*/ 457200 h 1571625"/>
                <a:gd name="connsiteX7" fmla="*/ 350044 w 2283619"/>
                <a:gd name="connsiteY7" fmla="*/ 500063 h 1571625"/>
                <a:gd name="connsiteX8" fmla="*/ 328612 w 2283619"/>
                <a:gd name="connsiteY8" fmla="*/ 504825 h 1571625"/>
                <a:gd name="connsiteX9" fmla="*/ 302419 w 2283619"/>
                <a:gd name="connsiteY9" fmla="*/ 504825 h 1571625"/>
                <a:gd name="connsiteX10" fmla="*/ 271462 w 2283619"/>
                <a:gd name="connsiteY10" fmla="*/ 497681 h 1571625"/>
                <a:gd name="connsiteX11" fmla="*/ 226219 w 2283619"/>
                <a:gd name="connsiteY11" fmla="*/ 473869 h 1571625"/>
                <a:gd name="connsiteX12" fmla="*/ 197644 w 2283619"/>
                <a:gd name="connsiteY12" fmla="*/ 450056 h 1571625"/>
                <a:gd name="connsiteX13" fmla="*/ 128587 w 2283619"/>
                <a:gd name="connsiteY13" fmla="*/ 378619 h 1571625"/>
                <a:gd name="connsiteX14" fmla="*/ 80962 w 2283619"/>
                <a:gd name="connsiteY14" fmla="*/ 316706 h 1571625"/>
                <a:gd name="connsiteX15" fmla="*/ 14287 w 2283619"/>
                <a:gd name="connsiteY15" fmla="*/ 221456 h 1571625"/>
                <a:gd name="connsiteX16" fmla="*/ 4762 w 2283619"/>
                <a:gd name="connsiteY16" fmla="*/ 204788 h 1571625"/>
                <a:gd name="connsiteX17" fmla="*/ 0 w 2283619"/>
                <a:gd name="connsiteY17" fmla="*/ 178594 h 1571625"/>
                <a:gd name="connsiteX18" fmla="*/ 2381 w 2283619"/>
                <a:gd name="connsiteY18" fmla="*/ 161925 h 1571625"/>
                <a:gd name="connsiteX19" fmla="*/ 7144 w 2283619"/>
                <a:gd name="connsiteY19" fmla="*/ 154781 h 1571625"/>
                <a:gd name="connsiteX20" fmla="*/ 19050 w 2283619"/>
                <a:gd name="connsiteY20" fmla="*/ 154781 h 1571625"/>
                <a:gd name="connsiteX21" fmla="*/ 35719 w 2283619"/>
                <a:gd name="connsiteY21" fmla="*/ 157163 h 1571625"/>
                <a:gd name="connsiteX22" fmla="*/ 61912 w 2283619"/>
                <a:gd name="connsiteY22" fmla="*/ 171450 h 1571625"/>
                <a:gd name="connsiteX23" fmla="*/ 90487 w 2283619"/>
                <a:gd name="connsiteY23" fmla="*/ 192881 h 1571625"/>
                <a:gd name="connsiteX24" fmla="*/ 135731 w 2283619"/>
                <a:gd name="connsiteY24" fmla="*/ 216694 h 1571625"/>
                <a:gd name="connsiteX25" fmla="*/ 183356 w 2283619"/>
                <a:gd name="connsiteY25" fmla="*/ 238125 h 1571625"/>
                <a:gd name="connsiteX26" fmla="*/ 242887 w 2283619"/>
                <a:gd name="connsiteY26" fmla="*/ 259556 h 1571625"/>
                <a:gd name="connsiteX27" fmla="*/ 290512 w 2283619"/>
                <a:gd name="connsiteY27" fmla="*/ 271463 h 1571625"/>
                <a:gd name="connsiteX28" fmla="*/ 404812 w 2283619"/>
                <a:gd name="connsiteY28" fmla="*/ 264319 h 1571625"/>
                <a:gd name="connsiteX29" fmla="*/ 633412 w 2283619"/>
                <a:gd name="connsiteY29" fmla="*/ 230981 h 1571625"/>
                <a:gd name="connsiteX30" fmla="*/ 971550 w 2283619"/>
                <a:gd name="connsiteY30" fmla="*/ 176213 h 1571625"/>
                <a:gd name="connsiteX31" fmla="*/ 1190625 w 2283619"/>
                <a:gd name="connsiteY31" fmla="*/ 138113 h 1571625"/>
                <a:gd name="connsiteX32" fmla="*/ 1412081 w 2283619"/>
                <a:gd name="connsiteY32" fmla="*/ 119063 h 1571625"/>
                <a:gd name="connsiteX33" fmla="*/ 1619250 w 2283619"/>
                <a:gd name="connsiteY33" fmla="*/ 95250 h 1571625"/>
                <a:gd name="connsiteX34" fmla="*/ 1728787 w 2283619"/>
                <a:gd name="connsiteY34" fmla="*/ 78581 h 1571625"/>
                <a:gd name="connsiteX35" fmla="*/ 1793081 w 2283619"/>
                <a:gd name="connsiteY35" fmla="*/ 69056 h 1571625"/>
                <a:gd name="connsiteX36" fmla="*/ 1833562 w 2283619"/>
                <a:gd name="connsiteY36" fmla="*/ 59531 h 1571625"/>
                <a:gd name="connsiteX37" fmla="*/ 1890712 w 2283619"/>
                <a:gd name="connsiteY37" fmla="*/ 38100 h 1571625"/>
                <a:gd name="connsiteX38" fmla="*/ 1931194 w 2283619"/>
                <a:gd name="connsiteY38" fmla="*/ 21431 h 1571625"/>
                <a:gd name="connsiteX39" fmla="*/ 1962150 w 2283619"/>
                <a:gd name="connsiteY39" fmla="*/ 7144 h 1571625"/>
                <a:gd name="connsiteX40" fmla="*/ 1981200 w 2283619"/>
                <a:gd name="connsiteY40" fmla="*/ 0 h 1571625"/>
                <a:gd name="connsiteX41" fmla="*/ 1993106 w 2283619"/>
                <a:gd name="connsiteY41" fmla="*/ 2381 h 1571625"/>
                <a:gd name="connsiteX42" fmla="*/ 2016919 w 2283619"/>
                <a:gd name="connsiteY42" fmla="*/ 9525 h 1571625"/>
                <a:gd name="connsiteX43" fmla="*/ 2074069 w 2283619"/>
                <a:gd name="connsiteY43" fmla="*/ 40481 h 1571625"/>
                <a:gd name="connsiteX44" fmla="*/ 2155031 w 2283619"/>
                <a:gd name="connsiteY44" fmla="*/ 90488 h 1571625"/>
                <a:gd name="connsiteX45" fmla="*/ 2219325 w 2283619"/>
                <a:gd name="connsiteY45" fmla="*/ 130969 h 1571625"/>
                <a:gd name="connsiteX46" fmla="*/ 2245519 w 2283619"/>
                <a:gd name="connsiteY46" fmla="*/ 154781 h 1571625"/>
                <a:gd name="connsiteX47" fmla="*/ 2264569 w 2283619"/>
                <a:gd name="connsiteY47" fmla="*/ 176213 h 1571625"/>
                <a:gd name="connsiteX48" fmla="*/ 2278856 w 2283619"/>
                <a:gd name="connsiteY48" fmla="*/ 197644 h 1571625"/>
                <a:gd name="connsiteX49" fmla="*/ 2283619 w 2283619"/>
                <a:gd name="connsiteY49" fmla="*/ 223838 h 1571625"/>
                <a:gd name="connsiteX50" fmla="*/ 2283619 w 2283619"/>
                <a:gd name="connsiteY50" fmla="*/ 242888 h 1571625"/>
                <a:gd name="connsiteX51" fmla="*/ 2271712 w 2283619"/>
                <a:gd name="connsiteY51" fmla="*/ 266700 h 1571625"/>
                <a:gd name="connsiteX52" fmla="*/ 2247900 w 2283619"/>
                <a:gd name="connsiteY52" fmla="*/ 288131 h 1571625"/>
                <a:gd name="connsiteX53" fmla="*/ 2240756 w 2283619"/>
                <a:gd name="connsiteY53" fmla="*/ 295275 h 1571625"/>
                <a:gd name="connsiteX54" fmla="*/ 2228850 w 2283619"/>
                <a:gd name="connsiteY54" fmla="*/ 321469 h 1571625"/>
                <a:gd name="connsiteX55" fmla="*/ 2205037 w 2283619"/>
                <a:gd name="connsiteY55" fmla="*/ 423863 h 1571625"/>
                <a:gd name="connsiteX56" fmla="*/ 2185987 w 2283619"/>
                <a:gd name="connsiteY56" fmla="*/ 531019 h 1571625"/>
                <a:gd name="connsiteX57" fmla="*/ 2166937 w 2283619"/>
                <a:gd name="connsiteY57" fmla="*/ 671513 h 1571625"/>
                <a:gd name="connsiteX58" fmla="*/ 2107406 w 2283619"/>
                <a:gd name="connsiteY58" fmla="*/ 933450 h 1571625"/>
                <a:gd name="connsiteX59" fmla="*/ 2028825 w 2283619"/>
                <a:gd name="connsiteY59" fmla="*/ 1259681 h 1571625"/>
                <a:gd name="connsiteX60" fmla="*/ 1988344 w 2283619"/>
                <a:gd name="connsiteY60" fmla="*/ 1421606 h 1571625"/>
                <a:gd name="connsiteX61" fmla="*/ 1971675 w 2283619"/>
                <a:gd name="connsiteY61" fmla="*/ 1469231 h 1571625"/>
                <a:gd name="connsiteX62" fmla="*/ 1955006 w 2283619"/>
                <a:gd name="connsiteY62" fmla="*/ 1504950 h 1571625"/>
                <a:gd name="connsiteX63" fmla="*/ 1938337 w 2283619"/>
                <a:gd name="connsiteY63" fmla="*/ 1533525 h 1571625"/>
                <a:gd name="connsiteX64" fmla="*/ 1914525 w 2283619"/>
                <a:gd name="connsiteY64" fmla="*/ 1557338 h 1571625"/>
                <a:gd name="connsiteX65" fmla="*/ 1890712 w 2283619"/>
                <a:gd name="connsiteY65" fmla="*/ 1569244 h 1571625"/>
                <a:gd name="connsiteX66" fmla="*/ 1869281 w 2283619"/>
                <a:gd name="connsiteY66" fmla="*/ 1571625 h 1571625"/>
                <a:gd name="connsiteX67" fmla="*/ 1843087 w 2283619"/>
                <a:gd name="connsiteY67" fmla="*/ 1566863 h 1571625"/>
                <a:gd name="connsiteX68" fmla="*/ 1800225 w 2283619"/>
                <a:gd name="connsiteY68" fmla="*/ 1545431 h 1571625"/>
                <a:gd name="connsiteX69" fmla="*/ 1771650 w 2283619"/>
                <a:gd name="connsiteY69" fmla="*/ 1526381 h 1571625"/>
                <a:gd name="connsiteX70" fmla="*/ 1793081 w 2283619"/>
                <a:gd name="connsiteY70" fmla="*/ 1321594 h 1571625"/>
                <a:gd name="connsiteX71" fmla="*/ 1831181 w 2283619"/>
                <a:gd name="connsiteY71" fmla="*/ 1059656 h 1571625"/>
                <a:gd name="connsiteX72" fmla="*/ 1859756 w 2283619"/>
                <a:gd name="connsiteY72" fmla="*/ 845344 h 1571625"/>
                <a:gd name="connsiteX73" fmla="*/ 1881187 w 2283619"/>
                <a:gd name="connsiteY73" fmla="*/ 671513 h 1571625"/>
                <a:gd name="connsiteX74" fmla="*/ 1902619 w 2283619"/>
                <a:gd name="connsiteY74" fmla="*/ 581025 h 1571625"/>
                <a:gd name="connsiteX75" fmla="*/ 1931194 w 2283619"/>
                <a:gd name="connsiteY75" fmla="*/ 438150 h 1571625"/>
                <a:gd name="connsiteX76" fmla="*/ 1945481 w 2283619"/>
                <a:gd name="connsiteY76" fmla="*/ 342900 h 1571625"/>
                <a:gd name="connsiteX77" fmla="*/ 1955006 w 2283619"/>
                <a:gd name="connsiteY77" fmla="*/ 302419 h 1571625"/>
                <a:gd name="connsiteX78" fmla="*/ 1957387 w 2283619"/>
                <a:gd name="connsiteY78" fmla="*/ 278606 h 1571625"/>
                <a:gd name="connsiteX79" fmla="*/ 1955006 w 2283619"/>
                <a:gd name="connsiteY79" fmla="*/ 264319 h 1571625"/>
                <a:gd name="connsiteX80" fmla="*/ 1947862 w 2283619"/>
                <a:gd name="connsiteY80" fmla="*/ 247650 h 1571625"/>
                <a:gd name="connsiteX81" fmla="*/ 1940719 w 2283619"/>
                <a:gd name="connsiteY81" fmla="*/ 238125 h 1571625"/>
                <a:gd name="connsiteX82" fmla="*/ 1926431 w 2283619"/>
                <a:gd name="connsiteY82" fmla="*/ 230981 h 1571625"/>
                <a:gd name="connsiteX83" fmla="*/ 1907381 w 2283619"/>
                <a:gd name="connsiteY83" fmla="*/ 226219 h 1571625"/>
                <a:gd name="connsiteX84" fmla="*/ 1885950 w 2283619"/>
                <a:gd name="connsiteY84" fmla="*/ 226219 h 1571625"/>
                <a:gd name="connsiteX85" fmla="*/ 1831181 w 2283619"/>
                <a:gd name="connsiteY85" fmla="*/ 230981 h 1571625"/>
                <a:gd name="connsiteX86" fmla="*/ 1676400 w 2283619"/>
                <a:gd name="connsiteY86" fmla="*/ 247650 h 1571625"/>
                <a:gd name="connsiteX87" fmla="*/ 1621631 w 2283619"/>
                <a:gd name="connsiteY87" fmla="*/ 254794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83619" h="1571625">
                  <a:moveTo>
                    <a:pt x="1621631" y="254794"/>
                  </a:moveTo>
                  <a:lnTo>
                    <a:pt x="1433512" y="276225"/>
                  </a:lnTo>
                  <a:lnTo>
                    <a:pt x="1188244" y="297656"/>
                  </a:lnTo>
                  <a:lnTo>
                    <a:pt x="907256" y="345281"/>
                  </a:lnTo>
                  <a:lnTo>
                    <a:pt x="745331" y="381000"/>
                  </a:lnTo>
                  <a:lnTo>
                    <a:pt x="573881" y="423863"/>
                  </a:lnTo>
                  <a:lnTo>
                    <a:pt x="466725" y="457200"/>
                  </a:lnTo>
                  <a:lnTo>
                    <a:pt x="350044" y="500063"/>
                  </a:lnTo>
                  <a:lnTo>
                    <a:pt x="328612" y="504825"/>
                  </a:lnTo>
                  <a:lnTo>
                    <a:pt x="302419" y="504825"/>
                  </a:lnTo>
                  <a:lnTo>
                    <a:pt x="271462" y="497681"/>
                  </a:lnTo>
                  <a:lnTo>
                    <a:pt x="226219" y="473869"/>
                  </a:lnTo>
                  <a:lnTo>
                    <a:pt x="197644" y="450056"/>
                  </a:lnTo>
                  <a:lnTo>
                    <a:pt x="128587" y="378619"/>
                  </a:lnTo>
                  <a:lnTo>
                    <a:pt x="80962" y="316706"/>
                  </a:lnTo>
                  <a:lnTo>
                    <a:pt x="14287" y="221456"/>
                  </a:lnTo>
                  <a:lnTo>
                    <a:pt x="4762" y="204788"/>
                  </a:lnTo>
                  <a:lnTo>
                    <a:pt x="0" y="178594"/>
                  </a:lnTo>
                  <a:lnTo>
                    <a:pt x="2381" y="161925"/>
                  </a:lnTo>
                  <a:lnTo>
                    <a:pt x="7144" y="154781"/>
                  </a:lnTo>
                  <a:lnTo>
                    <a:pt x="19050" y="154781"/>
                  </a:lnTo>
                  <a:lnTo>
                    <a:pt x="35719" y="157163"/>
                  </a:lnTo>
                  <a:lnTo>
                    <a:pt x="61912" y="171450"/>
                  </a:lnTo>
                  <a:lnTo>
                    <a:pt x="90487" y="192881"/>
                  </a:lnTo>
                  <a:lnTo>
                    <a:pt x="135731" y="216694"/>
                  </a:lnTo>
                  <a:lnTo>
                    <a:pt x="183356" y="238125"/>
                  </a:lnTo>
                  <a:lnTo>
                    <a:pt x="242887" y="259556"/>
                  </a:lnTo>
                  <a:lnTo>
                    <a:pt x="290512" y="271463"/>
                  </a:lnTo>
                  <a:lnTo>
                    <a:pt x="404812" y="264319"/>
                  </a:lnTo>
                  <a:lnTo>
                    <a:pt x="633412" y="230981"/>
                  </a:lnTo>
                  <a:lnTo>
                    <a:pt x="971550" y="176213"/>
                  </a:lnTo>
                  <a:lnTo>
                    <a:pt x="1190625" y="138113"/>
                  </a:lnTo>
                  <a:lnTo>
                    <a:pt x="1412081" y="119063"/>
                  </a:lnTo>
                  <a:lnTo>
                    <a:pt x="1619250" y="95250"/>
                  </a:lnTo>
                  <a:lnTo>
                    <a:pt x="1728787" y="78581"/>
                  </a:lnTo>
                  <a:lnTo>
                    <a:pt x="1793081" y="69056"/>
                  </a:lnTo>
                  <a:lnTo>
                    <a:pt x="1833562" y="59531"/>
                  </a:lnTo>
                  <a:lnTo>
                    <a:pt x="1890712" y="38100"/>
                  </a:lnTo>
                  <a:lnTo>
                    <a:pt x="1931194" y="21431"/>
                  </a:lnTo>
                  <a:lnTo>
                    <a:pt x="1962150" y="7144"/>
                  </a:lnTo>
                  <a:lnTo>
                    <a:pt x="1981200" y="0"/>
                  </a:lnTo>
                  <a:lnTo>
                    <a:pt x="1993106" y="2381"/>
                  </a:lnTo>
                  <a:lnTo>
                    <a:pt x="2016919" y="9525"/>
                  </a:lnTo>
                  <a:lnTo>
                    <a:pt x="2074069" y="40481"/>
                  </a:lnTo>
                  <a:lnTo>
                    <a:pt x="2155031" y="90488"/>
                  </a:lnTo>
                  <a:lnTo>
                    <a:pt x="2219325" y="130969"/>
                  </a:lnTo>
                  <a:lnTo>
                    <a:pt x="2245519" y="154781"/>
                  </a:lnTo>
                  <a:lnTo>
                    <a:pt x="2264569" y="176213"/>
                  </a:lnTo>
                  <a:lnTo>
                    <a:pt x="2278856" y="197644"/>
                  </a:lnTo>
                  <a:lnTo>
                    <a:pt x="2283619" y="223838"/>
                  </a:lnTo>
                  <a:lnTo>
                    <a:pt x="2283619" y="242888"/>
                  </a:lnTo>
                  <a:lnTo>
                    <a:pt x="2271712" y="266700"/>
                  </a:lnTo>
                  <a:lnTo>
                    <a:pt x="2247900" y="288131"/>
                  </a:lnTo>
                  <a:lnTo>
                    <a:pt x="2240756" y="295275"/>
                  </a:lnTo>
                  <a:lnTo>
                    <a:pt x="2228850" y="321469"/>
                  </a:lnTo>
                  <a:lnTo>
                    <a:pt x="2205037" y="423863"/>
                  </a:lnTo>
                  <a:lnTo>
                    <a:pt x="2185987" y="531019"/>
                  </a:lnTo>
                  <a:lnTo>
                    <a:pt x="2166937" y="671513"/>
                  </a:lnTo>
                  <a:lnTo>
                    <a:pt x="2107406" y="933450"/>
                  </a:lnTo>
                  <a:lnTo>
                    <a:pt x="2028825" y="1259681"/>
                  </a:lnTo>
                  <a:lnTo>
                    <a:pt x="1988344" y="1421606"/>
                  </a:lnTo>
                  <a:lnTo>
                    <a:pt x="1971675" y="1469231"/>
                  </a:lnTo>
                  <a:lnTo>
                    <a:pt x="1955006" y="1504950"/>
                  </a:lnTo>
                  <a:lnTo>
                    <a:pt x="1938337" y="1533525"/>
                  </a:lnTo>
                  <a:lnTo>
                    <a:pt x="1914525" y="1557338"/>
                  </a:lnTo>
                  <a:lnTo>
                    <a:pt x="1890712" y="1569244"/>
                  </a:lnTo>
                  <a:lnTo>
                    <a:pt x="1869281" y="1571625"/>
                  </a:lnTo>
                  <a:lnTo>
                    <a:pt x="1843087" y="1566863"/>
                  </a:lnTo>
                  <a:lnTo>
                    <a:pt x="1800225" y="1545431"/>
                  </a:lnTo>
                  <a:lnTo>
                    <a:pt x="1771650" y="1526381"/>
                  </a:lnTo>
                  <a:lnTo>
                    <a:pt x="1793081" y="1321594"/>
                  </a:lnTo>
                  <a:lnTo>
                    <a:pt x="1831181" y="1059656"/>
                  </a:lnTo>
                  <a:lnTo>
                    <a:pt x="1859756" y="845344"/>
                  </a:lnTo>
                  <a:lnTo>
                    <a:pt x="1881187" y="671513"/>
                  </a:lnTo>
                  <a:lnTo>
                    <a:pt x="1902619" y="581025"/>
                  </a:lnTo>
                  <a:lnTo>
                    <a:pt x="1931194" y="438150"/>
                  </a:lnTo>
                  <a:lnTo>
                    <a:pt x="1945481" y="342900"/>
                  </a:lnTo>
                  <a:lnTo>
                    <a:pt x="1955006" y="302419"/>
                  </a:lnTo>
                  <a:lnTo>
                    <a:pt x="1957387" y="278606"/>
                  </a:lnTo>
                  <a:lnTo>
                    <a:pt x="1955006" y="264319"/>
                  </a:lnTo>
                  <a:lnTo>
                    <a:pt x="1947862" y="247650"/>
                  </a:lnTo>
                  <a:lnTo>
                    <a:pt x="1940719" y="238125"/>
                  </a:lnTo>
                  <a:lnTo>
                    <a:pt x="1926431" y="230981"/>
                  </a:lnTo>
                  <a:lnTo>
                    <a:pt x="1907381" y="226219"/>
                  </a:lnTo>
                  <a:lnTo>
                    <a:pt x="1885950" y="226219"/>
                  </a:lnTo>
                  <a:lnTo>
                    <a:pt x="1831181" y="230981"/>
                  </a:lnTo>
                  <a:lnTo>
                    <a:pt x="1676400" y="247650"/>
                  </a:lnTo>
                  <a:lnTo>
                    <a:pt x="1621631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12">
              <a:extLst>
                <a:ext uri="{FF2B5EF4-FFF2-40B4-BE49-F238E27FC236}">
                  <a16:creationId xmlns:a16="http://schemas.microsoft.com/office/drawing/2014/main" id="{F4EC263A-3CA5-4450-B41B-562694FE7707}"/>
                </a:ext>
              </a:extLst>
            </p:cNvPr>
            <p:cNvSpPr/>
            <p:nvPr/>
          </p:nvSpPr>
          <p:spPr>
            <a:xfrm>
              <a:off x="4098925" y="2735262"/>
              <a:ext cx="3360738" cy="625475"/>
            </a:xfrm>
            <a:custGeom>
              <a:avLst/>
              <a:gdLst>
                <a:gd name="connsiteX0" fmla="*/ 2160815 w 3360965"/>
                <a:gd name="connsiteY0" fmla="*/ 127907 h 625928"/>
                <a:gd name="connsiteX1" fmla="*/ 1948543 w 3360965"/>
                <a:gd name="connsiteY1" fmla="*/ 157843 h 625928"/>
                <a:gd name="connsiteX2" fmla="*/ 1709058 w 3360965"/>
                <a:gd name="connsiteY2" fmla="*/ 187778 h 625928"/>
                <a:gd name="connsiteX3" fmla="*/ 1600200 w 3360965"/>
                <a:gd name="connsiteY3" fmla="*/ 204107 h 625928"/>
                <a:gd name="connsiteX4" fmla="*/ 1338943 w 3360965"/>
                <a:gd name="connsiteY4" fmla="*/ 247650 h 625928"/>
                <a:gd name="connsiteX5" fmla="*/ 1132115 w 3360965"/>
                <a:gd name="connsiteY5" fmla="*/ 274864 h 625928"/>
                <a:gd name="connsiteX6" fmla="*/ 873579 w 3360965"/>
                <a:gd name="connsiteY6" fmla="*/ 318407 h 625928"/>
                <a:gd name="connsiteX7" fmla="*/ 742950 w 3360965"/>
                <a:gd name="connsiteY7" fmla="*/ 340178 h 625928"/>
                <a:gd name="connsiteX8" fmla="*/ 639536 w 3360965"/>
                <a:gd name="connsiteY8" fmla="*/ 353785 h 625928"/>
                <a:gd name="connsiteX9" fmla="*/ 563336 w 3360965"/>
                <a:gd name="connsiteY9" fmla="*/ 364671 h 625928"/>
                <a:gd name="connsiteX10" fmla="*/ 489858 w 3360965"/>
                <a:gd name="connsiteY10" fmla="*/ 372835 h 625928"/>
                <a:gd name="connsiteX11" fmla="*/ 408215 w 3360965"/>
                <a:gd name="connsiteY11" fmla="*/ 378278 h 625928"/>
                <a:gd name="connsiteX12" fmla="*/ 356508 w 3360965"/>
                <a:gd name="connsiteY12" fmla="*/ 378278 h 625928"/>
                <a:gd name="connsiteX13" fmla="*/ 307522 w 3360965"/>
                <a:gd name="connsiteY13" fmla="*/ 372835 h 625928"/>
                <a:gd name="connsiteX14" fmla="*/ 261258 w 3360965"/>
                <a:gd name="connsiteY14" fmla="*/ 364671 h 625928"/>
                <a:gd name="connsiteX15" fmla="*/ 201386 w 3360965"/>
                <a:gd name="connsiteY15" fmla="*/ 348343 h 625928"/>
                <a:gd name="connsiteX16" fmla="*/ 171450 w 3360965"/>
                <a:gd name="connsiteY16" fmla="*/ 337457 h 625928"/>
                <a:gd name="connsiteX17" fmla="*/ 130629 w 3360965"/>
                <a:gd name="connsiteY17" fmla="*/ 318407 h 625928"/>
                <a:gd name="connsiteX18" fmla="*/ 108858 w 3360965"/>
                <a:gd name="connsiteY18" fmla="*/ 304800 h 625928"/>
                <a:gd name="connsiteX19" fmla="*/ 84365 w 3360965"/>
                <a:gd name="connsiteY19" fmla="*/ 288471 h 625928"/>
                <a:gd name="connsiteX20" fmla="*/ 51708 w 3360965"/>
                <a:gd name="connsiteY20" fmla="*/ 277585 h 625928"/>
                <a:gd name="connsiteX21" fmla="*/ 27215 w 3360965"/>
                <a:gd name="connsiteY21" fmla="*/ 269421 h 625928"/>
                <a:gd name="connsiteX22" fmla="*/ 10886 w 3360965"/>
                <a:gd name="connsiteY22" fmla="*/ 272143 h 625928"/>
                <a:gd name="connsiteX23" fmla="*/ 0 w 3360965"/>
                <a:gd name="connsiteY23" fmla="*/ 277585 h 625928"/>
                <a:gd name="connsiteX24" fmla="*/ 0 w 3360965"/>
                <a:gd name="connsiteY24" fmla="*/ 285750 h 625928"/>
                <a:gd name="connsiteX25" fmla="*/ 10886 w 3360965"/>
                <a:gd name="connsiteY25" fmla="*/ 310243 h 625928"/>
                <a:gd name="connsiteX26" fmla="*/ 51708 w 3360965"/>
                <a:gd name="connsiteY26" fmla="*/ 370114 h 625928"/>
                <a:gd name="connsiteX27" fmla="*/ 130629 w 3360965"/>
                <a:gd name="connsiteY27" fmla="*/ 476250 h 625928"/>
                <a:gd name="connsiteX28" fmla="*/ 185058 w 3360965"/>
                <a:gd name="connsiteY28" fmla="*/ 538843 h 625928"/>
                <a:gd name="connsiteX29" fmla="*/ 234043 w 3360965"/>
                <a:gd name="connsiteY29" fmla="*/ 595993 h 625928"/>
                <a:gd name="connsiteX30" fmla="*/ 255815 w 3360965"/>
                <a:gd name="connsiteY30" fmla="*/ 615043 h 625928"/>
                <a:gd name="connsiteX31" fmla="*/ 277586 w 3360965"/>
                <a:gd name="connsiteY31" fmla="*/ 623207 h 625928"/>
                <a:gd name="connsiteX32" fmla="*/ 299358 w 3360965"/>
                <a:gd name="connsiteY32" fmla="*/ 625928 h 625928"/>
                <a:gd name="connsiteX33" fmla="*/ 329293 w 3360965"/>
                <a:gd name="connsiteY33" fmla="*/ 625928 h 625928"/>
                <a:gd name="connsiteX34" fmla="*/ 364672 w 3360965"/>
                <a:gd name="connsiteY34" fmla="*/ 615043 h 625928"/>
                <a:gd name="connsiteX35" fmla="*/ 408215 w 3360965"/>
                <a:gd name="connsiteY35" fmla="*/ 595993 h 625928"/>
                <a:gd name="connsiteX36" fmla="*/ 443593 w 3360965"/>
                <a:gd name="connsiteY36" fmla="*/ 576943 h 625928"/>
                <a:gd name="connsiteX37" fmla="*/ 612322 w 3360965"/>
                <a:gd name="connsiteY37" fmla="*/ 541564 h 625928"/>
                <a:gd name="connsiteX38" fmla="*/ 764722 w 3360965"/>
                <a:gd name="connsiteY38" fmla="*/ 511628 h 625928"/>
                <a:gd name="connsiteX39" fmla="*/ 966108 w 3360965"/>
                <a:gd name="connsiteY39" fmla="*/ 476250 h 625928"/>
                <a:gd name="connsiteX40" fmla="*/ 1186543 w 3360965"/>
                <a:gd name="connsiteY40" fmla="*/ 443593 h 625928"/>
                <a:gd name="connsiteX41" fmla="*/ 1377043 w 3360965"/>
                <a:gd name="connsiteY41" fmla="*/ 421821 h 625928"/>
                <a:gd name="connsiteX42" fmla="*/ 1608365 w 3360965"/>
                <a:gd name="connsiteY42" fmla="*/ 381000 h 625928"/>
                <a:gd name="connsiteX43" fmla="*/ 1779815 w 3360965"/>
                <a:gd name="connsiteY43" fmla="*/ 359228 h 625928"/>
                <a:gd name="connsiteX44" fmla="*/ 1967593 w 3360965"/>
                <a:gd name="connsiteY44" fmla="*/ 337457 h 625928"/>
                <a:gd name="connsiteX45" fmla="*/ 2133600 w 3360965"/>
                <a:gd name="connsiteY45" fmla="*/ 321128 h 625928"/>
                <a:gd name="connsiteX46" fmla="*/ 2283279 w 3360965"/>
                <a:gd name="connsiteY46" fmla="*/ 310243 h 625928"/>
                <a:gd name="connsiteX47" fmla="*/ 2528208 w 3360965"/>
                <a:gd name="connsiteY47" fmla="*/ 293914 h 625928"/>
                <a:gd name="connsiteX48" fmla="*/ 2656115 w 3360965"/>
                <a:gd name="connsiteY48" fmla="*/ 283028 h 625928"/>
                <a:gd name="connsiteX49" fmla="*/ 2854779 w 3360965"/>
                <a:gd name="connsiteY49" fmla="*/ 274864 h 625928"/>
                <a:gd name="connsiteX50" fmla="*/ 2993572 w 3360965"/>
                <a:gd name="connsiteY50" fmla="*/ 269421 h 625928"/>
                <a:gd name="connsiteX51" fmla="*/ 3151415 w 3360965"/>
                <a:gd name="connsiteY51" fmla="*/ 269421 h 625928"/>
                <a:gd name="connsiteX52" fmla="*/ 3235779 w 3360965"/>
                <a:gd name="connsiteY52" fmla="*/ 266700 h 625928"/>
                <a:gd name="connsiteX53" fmla="*/ 3292929 w 3360965"/>
                <a:gd name="connsiteY53" fmla="*/ 258535 h 625928"/>
                <a:gd name="connsiteX54" fmla="*/ 3331029 w 3360965"/>
                <a:gd name="connsiteY54" fmla="*/ 244928 h 625928"/>
                <a:gd name="connsiteX55" fmla="*/ 3352800 w 3360965"/>
                <a:gd name="connsiteY55" fmla="*/ 228600 h 625928"/>
                <a:gd name="connsiteX56" fmla="*/ 3358243 w 3360965"/>
                <a:gd name="connsiteY56" fmla="*/ 212271 h 625928"/>
                <a:gd name="connsiteX57" fmla="*/ 3360965 w 3360965"/>
                <a:gd name="connsiteY57" fmla="*/ 193221 h 625928"/>
                <a:gd name="connsiteX58" fmla="*/ 3347358 w 3360965"/>
                <a:gd name="connsiteY58" fmla="*/ 160564 h 625928"/>
                <a:gd name="connsiteX59" fmla="*/ 3311979 w 3360965"/>
                <a:gd name="connsiteY59" fmla="*/ 122464 h 625928"/>
                <a:gd name="connsiteX60" fmla="*/ 3271158 w 3360965"/>
                <a:gd name="connsiteY60" fmla="*/ 92528 h 625928"/>
                <a:gd name="connsiteX61" fmla="*/ 3241222 w 3360965"/>
                <a:gd name="connsiteY61" fmla="*/ 76200 h 625928"/>
                <a:gd name="connsiteX62" fmla="*/ 3192236 w 3360965"/>
                <a:gd name="connsiteY62" fmla="*/ 54428 h 625928"/>
                <a:gd name="connsiteX63" fmla="*/ 3124200 w 3360965"/>
                <a:gd name="connsiteY63" fmla="*/ 29935 h 625928"/>
                <a:gd name="connsiteX64" fmla="*/ 3045279 w 3360965"/>
                <a:gd name="connsiteY64" fmla="*/ 10885 h 625928"/>
                <a:gd name="connsiteX65" fmla="*/ 2960915 w 3360965"/>
                <a:gd name="connsiteY65" fmla="*/ 0 h 625928"/>
                <a:gd name="connsiteX66" fmla="*/ 2871108 w 3360965"/>
                <a:gd name="connsiteY66" fmla="*/ 21771 h 625928"/>
                <a:gd name="connsiteX67" fmla="*/ 2699658 w 3360965"/>
                <a:gd name="connsiteY67" fmla="*/ 51707 h 625928"/>
                <a:gd name="connsiteX68" fmla="*/ 2555422 w 3360965"/>
                <a:gd name="connsiteY68" fmla="*/ 70757 h 625928"/>
                <a:gd name="connsiteX69" fmla="*/ 2160815 w 3360965"/>
                <a:gd name="connsiteY69" fmla="*/ 127907 h 6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60965" h="625928">
                  <a:moveTo>
                    <a:pt x="2160815" y="127907"/>
                  </a:moveTo>
                  <a:lnTo>
                    <a:pt x="1948543" y="157843"/>
                  </a:lnTo>
                  <a:lnTo>
                    <a:pt x="1709058" y="187778"/>
                  </a:lnTo>
                  <a:lnTo>
                    <a:pt x="1600200" y="204107"/>
                  </a:lnTo>
                  <a:lnTo>
                    <a:pt x="1338943" y="247650"/>
                  </a:lnTo>
                  <a:lnTo>
                    <a:pt x="1132115" y="274864"/>
                  </a:lnTo>
                  <a:lnTo>
                    <a:pt x="873579" y="318407"/>
                  </a:lnTo>
                  <a:lnTo>
                    <a:pt x="742950" y="340178"/>
                  </a:lnTo>
                  <a:lnTo>
                    <a:pt x="639536" y="353785"/>
                  </a:lnTo>
                  <a:lnTo>
                    <a:pt x="563336" y="364671"/>
                  </a:lnTo>
                  <a:lnTo>
                    <a:pt x="489858" y="372835"/>
                  </a:lnTo>
                  <a:lnTo>
                    <a:pt x="408215" y="378278"/>
                  </a:lnTo>
                  <a:lnTo>
                    <a:pt x="356508" y="378278"/>
                  </a:lnTo>
                  <a:lnTo>
                    <a:pt x="307522" y="372835"/>
                  </a:lnTo>
                  <a:lnTo>
                    <a:pt x="261258" y="364671"/>
                  </a:lnTo>
                  <a:lnTo>
                    <a:pt x="201386" y="348343"/>
                  </a:lnTo>
                  <a:lnTo>
                    <a:pt x="171450" y="337457"/>
                  </a:lnTo>
                  <a:lnTo>
                    <a:pt x="130629" y="318407"/>
                  </a:lnTo>
                  <a:lnTo>
                    <a:pt x="108858" y="304800"/>
                  </a:lnTo>
                  <a:lnTo>
                    <a:pt x="84365" y="288471"/>
                  </a:lnTo>
                  <a:lnTo>
                    <a:pt x="51708" y="277585"/>
                  </a:lnTo>
                  <a:lnTo>
                    <a:pt x="27215" y="269421"/>
                  </a:lnTo>
                  <a:lnTo>
                    <a:pt x="10886" y="272143"/>
                  </a:lnTo>
                  <a:lnTo>
                    <a:pt x="0" y="277585"/>
                  </a:lnTo>
                  <a:lnTo>
                    <a:pt x="0" y="285750"/>
                  </a:lnTo>
                  <a:lnTo>
                    <a:pt x="10886" y="310243"/>
                  </a:lnTo>
                  <a:lnTo>
                    <a:pt x="51708" y="370114"/>
                  </a:lnTo>
                  <a:lnTo>
                    <a:pt x="130629" y="476250"/>
                  </a:lnTo>
                  <a:lnTo>
                    <a:pt x="185058" y="538843"/>
                  </a:lnTo>
                  <a:lnTo>
                    <a:pt x="234043" y="595993"/>
                  </a:lnTo>
                  <a:lnTo>
                    <a:pt x="255815" y="615043"/>
                  </a:lnTo>
                  <a:lnTo>
                    <a:pt x="277586" y="623207"/>
                  </a:lnTo>
                  <a:lnTo>
                    <a:pt x="299358" y="625928"/>
                  </a:lnTo>
                  <a:lnTo>
                    <a:pt x="329293" y="625928"/>
                  </a:lnTo>
                  <a:lnTo>
                    <a:pt x="364672" y="615043"/>
                  </a:lnTo>
                  <a:lnTo>
                    <a:pt x="408215" y="595993"/>
                  </a:lnTo>
                  <a:lnTo>
                    <a:pt x="443593" y="576943"/>
                  </a:lnTo>
                  <a:lnTo>
                    <a:pt x="612322" y="541564"/>
                  </a:lnTo>
                  <a:lnTo>
                    <a:pt x="764722" y="511628"/>
                  </a:lnTo>
                  <a:lnTo>
                    <a:pt x="966108" y="476250"/>
                  </a:lnTo>
                  <a:lnTo>
                    <a:pt x="1186543" y="443593"/>
                  </a:lnTo>
                  <a:lnTo>
                    <a:pt x="1377043" y="421821"/>
                  </a:lnTo>
                  <a:lnTo>
                    <a:pt x="1608365" y="381000"/>
                  </a:lnTo>
                  <a:lnTo>
                    <a:pt x="1779815" y="359228"/>
                  </a:lnTo>
                  <a:lnTo>
                    <a:pt x="1967593" y="337457"/>
                  </a:lnTo>
                  <a:lnTo>
                    <a:pt x="2133600" y="321128"/>
                  </a:lnTo>
                  <a:lnTo>
                    <a:pt x="2283279" y="310243"/>
                  </a:lnTo>
                  <a:lnTo>
                    <a:pt x="2528208" y="293914"/>
                  </a:lnTo>
                  <a:lnTo>
                    <a:pt x="2656115" y="283028"/>
                  </a:lnTo>
                  <a:lnTo>
                    <a:pt x="2854779" y="274864"/>
                  </a:lnTo>
                  <a:lnTo>
                    <a:pt x="2993572" y="269421"/>
                  </a:lnTo>
                  <a:lnTo>
                    <a:pt x="3151415" y="269421"/>
                  </a:lnTo>
                  <a:lnTo>
                    <a:pt x="3235779" y="266700"/>
                  </a:lnTo>
                  <a:lnTo>
                    <a:pt x="3292929" y="258535"/>
                  </a:lnTo>
                  <a:lnTo>
                    <a:pt x="3331029" y="244928"/>
                  </a:lnTo>
                  <a:lnTo>
                    <a:pt x="3352800" y="228600"/>
                  </a:lnTo>
                  <a:lnTo>
                    <a:pt x="3358243" y="212271"/>
                  </a:lnTo>
                  <a:lnTo>
                    <a:pt x="3360965" y="193221"/>
                  </a:lnTo>
                  <a:lnTo>
                    <a:pt x="3347358" y="160564"/>
                  </a:lnTo>
                  <a:lnTo>
                    <a:pt x="3311979" y="122464"/>
                  </a:lnTo>
                  <a:lnTo>
                    <a:pt x="3271158" y="92528"/>
                  </a:lnTo>
                  <a:lnTo>
                    <a:pt x="3241222" y="76200"/>
                  </a:lnTo>
                  <a:lnTo>
                    <a:pt x="3192236" y="54428"/>
                  </a:lnTo>
                  <a:lnTo>
                    <a:pt x="3124200" y="29935"/>
                  </a:lnTo>
                  <a:lnTo>
                    <a:pt x="3045279" y="10885"/>
                  </a:lnTo>
                  <a:lnTo>
                    <a:pt x="2960915" y="0"/>
                  </a:lnTo>
                  <a:lnTo>
                    <a:pt x="2871108" y="21771"/>
                  </a:lnTo>
                  <a:lnTo>
                    <a:pt x="2699658" y="51707"/>
                  </a:lnTo>
                  <a:lnTo>
                    <a:pt x="2555422" y="70757"/>
                  </a:lnTo>
                  <a:lnTo>
                    <a:pt x="2160815" y="1279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14">
              <a:extLst>
                <a:ext uri="{FF2B5EF4-FFF2-40B4-BE49-F238E27FC236}">
                  <a16:creationId xmlns:a16="http://schemas.microsoft.com/office/drawing/2014/main" id="{7962FEE0-D7E5-4B1D-B7B0-9737077C8DCF}"/>
                </a:ext>
              </a:extLst>
            </p:cNvPr>
            <p:cNvSpPr/>
            <p:nvPr/>
          </p:nvSpPr>
          <p:spPr>
            <a:xfrm>
              <a:off x="4513263" y="3505200"/>
              <a:ext cx="1885950" cy="485775"/>
            </a:xfrm>
            <a:custGeom>
              <a:avLst/>
              <a:gdLst>
                <a:gd name="connsiteX0" fmla="*/ 566737 w 1885950"/>
                <a:gd name="connsiteY0" fmla="*/ 190500 h 485775"/>
                <a:gd name="connsiteX1" fmla="*/ 752475 w 1885950"/>
                <a:gd name="connsiteY1" fmla="*/ 157163 h 485775"/>
                <a:gd name="connsiteX2" fmla="*/ 973931 w 1885950"/>
                <a:gd name="connsiteY2" fmla="*/ 114300 h 485775"/>
                <a:gd name="connsiteX3" fmla="*/ 1164431 w 1885950"/>
                <a:gd name="connsiteY3" fmla="*/ 78581 h 485775"/>
                <a:gd name="connsiteX4" fmla="*/ 1383506 w 1885950"/>
                <a:gd name="connsiteY4" fmla="*/ 59531 h 485775"/>
                <a:gd name="connsiteX5" fmla="*/ 1578769 w 1885950"/>
                <a:gd name="connsiteY5" fmla="*/ 38100 h 485775"/>
                <a:gd name="connsiteX6" fmla="*/ 1793081 w 1885950"/>
                <a:gd name="connsiteY6" fmla="*/ 9525 h 485775"/>
                <a:gd name="connsiteX7" fmla="*/ 1885950 w 1885950"/>
                <a:gd name="connsiteY7" fmla="*/ 0 h 485775"/>
                <a:gd name="connsiteX8" fmla="*/ 1821656 w 1885950"/>
                <a:gd name="connsiteY8" fmla="*/ 219075 h 485775"/>
                <a:gd name="connsiteX9" fmla="*/ 1771650 w 1885950"/>
                <a:gd name="connsiteY9" fmla="*/ 192881 h 485775"/>
                <a:gd name="connsiteX10" fmla="*/ 1754981 w 1885950"/>
                <a:gd name="connsiteY10" fmla="*/ 192881 h 485775"/>
                <a:gd name="connsiteX11" fmla="*/ 1631156 w 1885950"/>
                <a:gd name="connsiteY11" fmla="*/ 202406 h 485775"/>
                <a:gd name="connsiteX12" fmla="*/ 1428750 w 1885950"/>
                <a:gd name="connsiteY12" fmla="*/ 223838 h 485775"/>
                <a:gd name="connsiteX13" fmla="*/ 1159669 w 1885950"/>
                <a:gd name="connsiteY13" fmla="*/ 259556 h 485775"/>
                <a:gd name="connsiteX14" fmla="*/ 809625 w 1885950"/>
                <a:gd name="connsiteY14" fmla="*/ 326231 h 485775"/>
                <a:gd name="connsiteX15" fmla="*/ 659606 w 1885950"/>
                <a:gd name="connsiteY15" fmla="*/ 361950 h 485775"/>
                <a:gd name="connsiteX16" fmla="*/ 571500 w 1885950"/>
                <a:gd name="connsiteY16" fmla="*/ 385763 h 485775"/>
                <a:gd name="connsiteX17" fmla="*/ 502444 w 1885950"/>
                <a:gd name="connsiteY17" fmla="*/ 411956 h 485775"/>
                <a:gd name="connsiteX18" fmla="*/ 447675 w 1885950"/>
                <a:gd name="connsiteY18" fmla="*/ 435769 h 485775"/>
                <a:gd name="connsiteX19" fmla="*/ 392906 w 1885950"/>
                <a:gd name="connsiteY19" fmla="*/ 461963 h 485775"/>
                <a:gd name="connsiteX20" fmla="*/ 357187 w 1885950"/>
                <a:gd name="connsiteY20" fmla="*/ 476250 h 485775"/>
                <a:gd name="connsiteX21" fmla="*/ 323850 w 1885950"/>
                <a:gd name="connsiteY21" fmla="*/ 483394 h 485775"/>
                <a:gd name="connsiteX22" fmla="*/ 295275 w 1885950"/>
                <a:gd name="connsiteY22" fmla="*/ 485775 h 485775"/>
                <a:gd name="connsiteX23" fmla="*/ 273844 w 1885950"/>
                <a:gd name="connsiteY23" fmla="*/ 478631 h 485775"/>
                <a:gd name="connsiteX24" fmla="*/ 259556 w 1885950"/>
                <a:gd name="connsiteY24" fmla="*/ 466725 h 485775"/>
                <a:gd name="connsiteX25" fmla="*/ 245269 w 1885950"/>
                <a:gd name="connsiteY25" fmla="*/ 457200 h 485775"/>
                <a:gd name="connsiteX26" fmla="*/ 216694 w 1885950"/>
                <a:gd name="connsiteY26" fmla="*/ 447675 h 485775"/>
                <a:gd name="connsiteX27" fmla="*/ 176212 w 1885950"/>
                <a:gd name="connsiteY27" fmla="*/ 426244 h 485775"/>
                <a:gd name="connsiteX28" fmla="*/ 140494 w 1885950"/>
                <a:gd name="connsiteY28" fmla="*/ 397669 h 485775"/>
                <a:gd name="connsiteX29" fmla="*/ 109537 w 1885950"/>
                <a:gd name="connsiteY29" fmla="*/ 366713 h 485775"/>
                <a:gd name="connsiteX30" fmla="*/ 83344 w 1885950"/>
                <a:gd name="connsiteY30" fmla="*/ 333375 h 485775"/>
                <a:gd name="connsiteX31" fmla="*/ 52387 w 1885950"/>
                <a:gd name="connsiteY31" fmla="*/ 288131 h 485775"/>
                <a:gd name="connsiteX32" fmla="*/ 21431 w 1885950"/>
                <a:gd name="connsiteY32" fmla="*/ 230981 h 485775"/>
                <a:gd name="connsiteX33" fmla="*/ 4762 w 1885950"/>
                <a:gd name="connsiteY33" fmla="*/ 185738 h 485775"/>
                <a:gd name="connsiteX34" fmla="*/ 0 w 1885950"/>
                <a:gd name="connsiteY34" fmla="*/ 154781 h 485775"/>
                <a:gd name="connsiteX35" fmla="*/ 2381 w 1885950"/>
                <a:gd name="connsiteY35" fmla="*/ 140494 h 485775"/>
                <a:gd name="connsiteX36" fmla="*/ 14287 w 1885950"/>
                <a:gd name="connsiteY36" fmla="*/ 133350 h 485775"/>
                <a:gd name="connsiteX37" fmla="*/ 30956 w 1885950"/>
                <a:gd name="connsiteY37" fmla="*/ 135731 h 485775"/>
                <a:gd name="connsiteX38" fmla="*/ 40481 w 1885950"/>
                <a:gd name="connsiteY38" fmla="*/ 138113 h 485775"/>
                <a:gd name="connsiteX39" fmla="*/ 57150 w 1885950"/>
                <a:gd name="connsiteY39" fmla="*/ 152400 h 485775"/>
                <a:gd name="connsiteX40" fmla="*/ 88106 w 1885950"/>
                <a:gd name="connsiteY40" fmla="*/ 183356 h 485775"/>
                <a:gd name="connsiteX41" fmla="*/ 119062 w 1885950"/>
                <a:gd name="connsiteY41" fmla="*/ 202406 h 485775"/>
                <a:gd name="connsiteX42" fmla="*/ 161925 w 1885950"/>
                <a:gd name="connsiteY42" fmla="*/ 216694 h 485775"/>
                <a:gd name="connsiteX43" fmla="*/ 197644 w 1885950"/>
                <a:gd name="connsiteY43" fmla="*/ 226219 h 485775"/>
                <a:gd name="connsiteX44" fmla="*/ 245269 w 1885950"/>
                <a:gd name="connsiteY44" fmla="*/ 233363 h 485775"/>
                <a:gd name="connsiteX45" fmla="*/ 292894 w 1885950"/>
                <a:gd name="connsiteY45" fmla="*/ 230981 h 485775"/>
                <a:gd name="connsiteX46" fmla="*/ 566737 w 1885950"/>
                <a:gd name="connsiteY46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85950" h="485775">
                  <a:moveTo>
                    <a:pt x="566737" y="190500"/>
                  </a:moveTo>
                  <a:lnTo>
                    <a:pt x="752475" y="157163"/>
                  </a:lnTo>
                  <a:lnTo>
                    <a:pt x="973931" y="114300"/>
                  </a:lnTo>
                  <a:lnTo>
                    <a:pt x="1164431" y="78581"/>
                  </a:lnTo>
                  <a:lnTo>
                    <a:pt x="1383506" y="59531"/>
                  </a:lnTo>
                  <a:lnTo>
                    <a:pt x="1578769" y="38100"/>
                  </a:lnTo>
                  <a:lnTo>
                    <a:pt x="1793081" y="9525"/>
                  </a:lnTo>
                  <a:lnTo>
                    <a:pt x="1885950" y="0"/>
                  </a:lnTo>
                  <a:lnTo>
                    <a:pt x="1821656" y="219075"/>
                  </a:lnTo>
                  <a:lnTo>
                    <a:pt x="1771650" y="192881"/>
                  </a:lnTo>
                  <a:lnTo>
                    <a:pt x="1754981" y="192881"/>
                  </a:lnTo>
                  <a:lnTo>
                    <a:pt x="1631156" y="202406"/>
                  </a:lnTo>
                  <a:lnTo>
                    <a:pt x="1428750" y="223838"/>
                  </a:lnTo>
                  <a:lnTo>
                    <a:pt x="1159669" y="259556"/>
                  </a:lnTo>
                  <a:lnTo>
                    <a:pt x="809625" y="326231"/>
                  </a:lnTo>
                  <a:lnTo>
                    <a:pt x="659606" y="361950"/>
                  </a:lnTo>
                  <a:lnTo>
                    <a:pt x="571500" y="385763"/>
                  </a:lnTo>
                  <a:lnTo>
                    <a:pt x="502444" y="411956"/>
                  </a:lnTo>
                  <a:lnTo>
                    <a:pt x="447675" y="435769"/>
                  </a:lnTo>
                  <a:lnTo>
                    <a:pt x="392906" y="461963"/>
                  </a:lnTo>
                  <a:lnTo>
                    <a:pt x="357187" y="476250"/>
                  </a:lnTo>
                  <a:lnTo>
                    <a:pt x="323850" y="483394"/>
                  </a:lnTo>
                  <a:lnTo>
                    <a:pt x="295275" y="485775"/>
                  </a:lnTo>
                  <a:lnTo>
                    <a:pt x="273844" y="478631"/>
                  </a:lnTo>
                  <a:lnTo>
                    <a:pt x="259556" y="466725"/>
                  </a:lnTo>
                  <a:lnTo>
                    <a:pt x="245269" y="457200"/>
                  </a:lnTo>
                  <a:lnTo>
                    <a:pt x="216694" y="447675"/>
                  </a:lnTo>
                  <a:lnTo>
                    <a:pt x="176212" y="426244"/>
                  </a:lnTo>
                  <a:lnTo>
                    <a:pt x="140494" y="397669"/>
                  </a:lnTo>
                  <a:lnTo>
                    <a:pt x="109537" y="366713"/>
                  </a:lnTo>
                  <a:lnTo>
                    <a:pt x="83344" y="333375"/>
                  </a:lnTo>
                  <a:lnTo>
                    <a:pt x="52387" y="288131"/>
                  </a:lnTo>
                  <a:lnTo>
                    <a:pt x="21431" y="230981"/>
                  </a:lnTo>
                  <a:lnTo>
                    <a:pt x="4762" y="185738"/>
                  </a:lnTo>
                  <a:lnTo>
                    <a:pt x="0" y="154781"/>
                  </a:lnTo>
                  <a:lnTo>
                    <a:pt x="2381" y="140494"/>
                  </a:lnTo>
                  <a:lnTo>
                    <a:pt x="14287" y="133350"/>
                  </a:lnTo>
                  <a:lnTo>
                    <a:pt x="30956" y="135731"/>
                  </a:lnTo>
                  <a:lnTo>
                    <a:pt x="40481" y="138113"/>
                  </a:lnTo>
                  <a:lnTo>
                    <a:pt x="57150" y="152400"/>
                  </a:lnTo>
                  <a:lnTo>
                    <a:pt x="88106" y="183356"/>
                  </a:lnTo>
                  <a:lnTo>
                    <a:pt x="119062" y="202406"/>
                  </a:lnTo>
                  <a:lnTo>
                    <a:pt x="161925" y="216694"/>
                  </a:lnTo>
                  <a:lnTo>
                    <a:pt x="197644" y="226219"/>
                  </a:lnTo>
                  <a:lnTo>
                    <a:pt x="245269" y="233363"/>
                  </a:lnTo>
                  <a:lnTo>
                    <a:pt x="292894" y="230981"/>
                  </a:lnTo>
                  <a:lnTo>
                    <a:pt x="566737" y="1905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5">
              <a:extLst>
                <a:ext uri="{FF2B5EF4-FFF2-40B4-BE49-F238E27FC236}">
                  <a16:creationId xmlns:a16="http://schemas.microsoft.com/office/drawing/2014/main" id="{4CBD0065-B2E6-425A-B539-3476C376B3BB}"/>
                </a:ext>
              </a:extLst>
            </p:cNvPr>
            <p:cNvSpPr/>
            <p:nvPr/>
          </p:nvSpPr>
          <p:spPr>
            <a:xfrm>
              <a:off x="4386263" y="4075112"/>
              <a:ext cx="2381250" cy="530225"/>
            </a:xfrm>
            <a:custGeom>
              <a:avLst/>
              <a:gdLst>
                <a:gd name="connsiteX0" fmla="*/ 1657350 w 2381250"/>
                <a:gd name="connsiteY0" fmla="*/ 297656 h 531019"/>
                <a:gd name="connsiteX1" fmla="*/ 1473993 w 2381250"/>
                <a:gd name="connsiteY1" fmla="*/ 326231 h 531019"/>
                <a:gd name="connsiteX2" fmla="*/ 1283493 w 2381250"/>
                <a:gd name="connsiteY2" fmla="*/ 361950 h 531019"/>
                <a:gd name="connsiteX3" fmla="*/ 1035843 w 2381250"/>
                <a:gd name="connsiteY3" fmla="*/ 407194 h 531019"/>
                <a:gd name="connsiteX4" fmla="*/ 845343 w 2381250"/>
                <a:gd name="connsiteY4" fmla="*/ 442912 h 531019"/>
                <a:gd name="connsiteX5" fmla="*/ 647700 w 2381250"/>
                <a:gd name="connsiteY5" fmla="*/ 478631 h 531019"/>
                <a:gd name="connsiteX6" fmla="*/ 597693 w 2381250"/>
                <a:gd name="connsiteY6" fmla="*/ 490537 h 531019"/>
                <a:gd name="connsiteX7" fmla="*/ 573881 w 2381250"/>
                <a:gd name="connsiteY7" fmla="*/ 504825 h 531019"/>
                <a:gd name="connsiteX8" fmla="*/ 531018 w 2381250"/>
                <a:gd name="connsiteY8" fmla="*/ 521494 h 531019"/>
                <a:gd name="connsiteX9" fmla="*/ 492918 w 2381250"/>
                <a:gd name="connsiteY9" fmla="*/ 528637 h 531019"/>
                <a:gd name="connsiteX10" fmla="*/ 440531 w 2381250"/>
                <a:gd name="connsiteY10" fmla="*/ 531019 h 531019"/>
                <a:gd name="connsiteX11" fmla="*/ 397668 w 2381250"/>
                <a:gd name="connsiteY11" fmla="*/ 526256 h 531019"/>
                <a:gd name="connsiteX12" fmla="*/ 340518 w 2381250"/>
                <a:gd name="connsiteY12" fmla="*/ 511969 h 531019"/>
                <a:gd name="connsiteX13" fmla="*/ 266700 w 2381250"/>
                <a:gd name="connsiteY13" fmla="*/ 481012 h 531019"/>
                <a:gd name="connsiteX14" fmla="*/ 204787 w 2381250"/>
                <a:gd name="connsiteY14" fmla="*/ 447675 h 531019"/>
                <a:gd name="connsiteX15" fmla="*/ 133350 w 2381250"/>
                <a:gd name="connsiteY15" fmla="*/ 407194 h 531019"/>
                <a:gd name="connsiteX16" fmla="*/ 83343 w 2381250"/>
                <a:gd name="connsiteY16" fmla="*/ 373856 h 531019"/>
                <a:gd name="connsiteX17" fmla="*/ 45243 w 2381250"/>
                <a:gd name="connsiteY17" fmla="*/ 342900 h 531019"/>
                <a:gd name="connsiteX18" fmla="*/ 21431 w 2381250"/>
                <a:gd name="connsiteY18" fmla="*/ 316706 h 531019"/>
                <a:gd name="connsiteX19" fmla="*/ 9525 w 2381250"/>
                <a:gd name="connsiteY19" fmla="*/ 297656 h 531019"/>
                <a:gd name="connsiteX20" fmla="*/ 2381 w 2381250"/>
                <a:gd name="connsiteY20" fmla="*/ 266700 h 531019"/>
                <a:gd name="connsiteX21" fmla="*/ 0 w 2381250"/>
                <a:gd name="connsiteY21" fmla="*/ 245269 h 531019"/>
                <a:gd name="connsiteX22" fmla="*/ 4762 w 2381250"/>
                <a:gd name="connsiteY22" fmla="*/ 228600 h 531019"/>
                <a:gd name="connsiteX23" fmla="*/ 14287 w 2381250"/>
                <a:gd name="connsiteY23" fmla="*/ 221456 h 531019"/>
                <a:gd name="connsiteX24" fmla="*/ 33337 w 2381250"/>
                <a:gd name="connsiteY24" fmla="*/ 219075 h 531019"/>
                <a:gd name="connsiteX25" fmla="*/ 59531 w 2381250"/>
                <a:gd name="connsiteY25" fmla="*/ 226219 h 531019"/>
                <a:gd name="connsiteX26" fmla="*/ 102393 w 2381250"/>
                <a:gd name="connsiteY26" fmla="*/ 247650 h 531019"/>
                <a:gd name="connsiteX27" fmla="*/ 135731 w 2381250"/>
                <a:gd name="connsiteY27" fmla="*/ 269081 h 531019"/>
                <a:gd name="connsiteX28" fmla="*/ 166687 w 2381250"/>
                <a:gd name="connsiteY28" fmla="*/ 280987 h 531019"/>
                <a:gd name="connsiteX29" fmla="*/ 216693 w 2381250"/>
                <a:gd name="connsiteY29" fmla="*/ 292894 h 531019"/>
                <a:gd name="connsiteX30" fmla="*/ 259556 w 2381250"/>
                <a:gd name="connsiteY30" fmla="*/ 300037 h 531019"/>
                <a:gd name="connsiteX31" fmla="*/ 323850 w 2381250"/>
                <a:gd name="connsiteY31" fmla="*/ 307181 h 531019"/>
                <a:gd name="connsiteX32" fmla="*/ 411956 w 2381250"/>
                <a:gd name="connsiteY32" fmla="*/ 311944 h 531019"/>
                <a:gd name="connsiteX33" fmla="*/ 447675 w 2381250"/>
                <a:gd name="connsiteY33" fmla="*/ 309562 h 531019"/>
                <a:gd name="connsiteX34" fmla="*/ 502443 w 2381250"/>
                <a:gd name="connsiteY34" fmla="*/ 297656 h 531019"/>
                <a:gd name="connsiteX35" fmla="*/ 652462 w 2381250"/>
                <a:gd name="connsiteY35" fmla="*/ 264319 h 531019"/>
                <a:gd name="connsiteX36" fmla="*/ 866775 w 2381250"/>
                <a:gd name="connsiteY36" fmla="*/ 219075 h 531019"/>
                <a:gd name="connsiteX37" fmla="*/ 1095375 w 2381250"/>
                <a:gd name="connsiteY37" fmla="*/ 171450 h 531019"/>
                <a:gd name="connsiteX38" fmla="*/ 1295400 w 2381250"/>
                <a:gd name="connsiteY38" fmla="*/ 133350 h 531019"/>
                <a:gd name="connsiteX39" fmla="*/ 1416843 w 2381250"/>
                <a:gd name="connsiteY39" fmla="*/ 123825 h 531019"/>
                <a:gd name="connsiteX40" fmla="*/ 1547812 w 2381250"/>
                <a:gd name="connsiteY40" fmla="*/ 102394 h 531019"/>
                <a:gd name="connsiteX41" fmla="*/ 1650206 w 2381250"/>
                <a:gd name="connsiteY41" fmla="*/ 80962 h 531019"/>
                <a:gd name="connsiteX42" fmla="*/ 1731168 w 2381250"/>
                <a:gd name="connsiteY42" fmla="*/ 59531 h 531019"/>
                <a:gd name="connsiteX43" fmla="*/ 1819275 w 2381250"/>
                <a:gd name="connsiteY43" fmla="*/ 33337 h 531019"/>
                <a:gd name="connsiteX44" fmla="*/ 1905000 w 2381250"/>
                <a:gd name="connsiteY44" fmla="*/ 2381 h 531019"/>
                <a:gd name="connsiteX45" fmla="*/ 1926431 w 2381250"/>
                <a:gd name="connsiteY45" fmla="*/ 0 h 531019"/>
                <a:gd name="connsiteX46" fmla="*/ 1969293 w 2381250"/>
                <a:gd name="connsiteY46" fmla="*/ 4762 h 531019"/>
                <a:gd name="connsiteX47" fmla="*/ 2074068 w 2381250"/>
                <a:gd name="connsiteY47" fmla="*/ 28575 h 531019"/>
                <a:gd name="connsiteX48" fmla="*/ 2143125 w 2381250"/>
                <a:gd name="connsiteY48" fmla="*/ 50006 h 531019"/>
                <a:gd name="connsiteX49" fmla="*/ 2188368 w 2381250"/>
                <a:gd name="connsiteY49" fmla="*/ 64294 h 531019"/>
                <a:gd name="connsiteX50" fmla="*/ 2243137 w 2381250"/>
                <a:gd name="connsiteY50" fmla="*/ 85725 h 531019"/>
                <a:gd name="connsiteX51" fmla="*/ 2309812 w 2381250"/>
                <a:gd name="connsiteY51" fmla="*/ 114300 h 531019"/>
                <a:gd name="connsiteX52" fmla="*/ 2343150 w 2381250"/>
                <a:gd name="connsiteY52" fmla="*/ 133350 h 531019"/>
                <a:gd name="connsiteX53" fmla="*/ 2362200 w 2381250"/>
                <a:gd name="connsiteY53" fmla="*/ 145256 h 531019"/>
                <a:gd name="connsiteX54" fmla="*/ 2376487 w 2381250"/>
                <a:gd name="connsiteY54" fmla="*/ 159544 h 531019"/>
                <a:gd name="connsiteX55" fmla="*/ 2381250 w 2381250"/>
                <a:gd name="connsiteY55" fmla="*/ 178594 h 531019"/>
                <a:gd name="connsiteX56" fmla="*/ 2378868 w 2381250"/>
                <a:gd name="connsiteY56" fmla="*/ 195262 h 531019"/>
                <a:gd name="connsiteX57" fmla="*/ 2362200 w 2381250"/>
                <a:gd name="connsiteY57" fmla="*/ 211931 h 531019"/>
                <a:gd name="connsiteX58" fmla="*/ 2324100 w 2381250"/>
                <a:gd name="connsiteY58" fmla="*/ 230981 h 531019"/>
                <a:gd name="connsiteX59" fmla="*/ 2286000 w 2381250"/>
                <a:gd name="connsiteY59" fmla="*/ 242887 h 531019"/>
                <a:gd name="connsiteX60" fmla="*/ 2269331 w 2381250"/>
                <a:gd name="connsiteY60" fmla="*/ 245269 h 531019"/>
                <a:gd name="connsiteX61" fmla="*/ 2226468 w 2381250"/>
                <a:gd name="connsiteY61" fmla="*/ 245269 h 531019"/>
                <a:gd name="connsiteX62" fmla="*/ 2124075 w 2381250"/>
                <a:gd name="connsiteY62" fmla="*/ 252412 h 531019"/>
                <a:gd name="connsiteX63" fmla="*/ 1962150 w 2381250"/>
                <a:gd name="connsiteY63" fmla="*/ 264319 h 531019"/>
                <a:gd name="connsiteX64" fmla="*/ 1657350 w 2381250"/>
                <a:gd name="connsiteY64" fmla="*/ 297656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81250" h="531019">
                  <a:moveTo>
                    <a:pt x="1657350" y="297656"/>
                  </a:moveTo>
                  <a:lnTo>
                    <a:pt x="1473993" y="326231"/>
                  </a:lnTo>
                  <a:lnTo>
                    <a:pt x="1283493" y="361950"/>
                  </a:lnTo>
                  <a:lnTo>
                    <a:pt x="1035843" y="407194"/>
                  </a:lnTo>
                  <a:lnTo>
                    <a:pt x="845343" y="442912"/>
                  </a:lnTo>
                  <a:lnTo>
                    <a:pt x="647700" y="478631"/>
                  </a:lnTo>
                  <a:lnTo>
                    <a:pt x="597693" y="490537"/>
                  </a:lnTo>
                  <a:lnTo>
                    <a:pt x="573881" y="504825"/>
                  </a:lnTo>
                  <a:lnTo>
                    <a:pt x="531018" y="521494"/>
                  </a:lnTo>
                  <a:lnTo>
                    <a:pt x="492918" y="528637"/>
                  </a:lnTo>
                  <a:lnTo>
                    <a:pt x="440531" y="531019"/>
                  </a:lnTo>
                  <a:lnTo>
                    <a:pt x="397668" y="526256"/>
                  </a:lnTo>
                  <a:lnTo>
                    <a:pt x="340518" y="511969"/>
                  </a:lnTo>
                  <a:lnTo>
                    <a:pt x="266700" y="481012"/>
                  </a:lnTo>
                  <a:lnTo>
                    <a:pt x="204787" y="447675"/>
                  </a:lnTo>
                  <a:lnTo>
                    <a:pt x="133350" y="407194"/>
                  </a:lnTo>
                  <a:lnTo>
                    <a:pt x="83343" y="373856"/>
                  </a:lnTo>
                  <a:lnTo>
                    <a:pt x="45243" y="342900"/>
                  </a:lnTo>
                  <a:lnTo>
                    <a:pt x="21431" y="316706"/>
                  </a:lnTo>
                  <a:lnTo>
                    <a:pt x="9525" y="297656"/>
                  </a:lnTo>
                  <a:lnTo>
                    <a:pt x="2381" y="266700"/>
                  </a:lnTo>
                  <a:lnTo>
                    <a:pt x="0" y="245269"/>
                  </a:lnTo>
                  <a:lnTo>
                    <a:pt x="4762" y="228600"/>
                  </a:lnTo>
                  <a:lnTo>
                    <a:pt x="14287" y="221456"/>
                  </a:lnTo>
                  <a:lnTo>
                    <a:pt x="33337" y="219075"/>
                  </a:lnTo>
                  <a:lnTo>
                    <a:pt x="59531" y="226219"/>
                  </a:lnTo>
                  <a:lnTo>
                    <a:pt x="102393" y="247650"/>
                  </a:lnTo>
                  <a:lnTo>
                    <a:pt x="135731" y="269081"/>
                  </a:lnTo>
                  <a:lnTo>
                    <a:pt x="166687" y="280987"/>
                  </a:lnTo>
                  <a:lnTo>
                    <a:pt x="216693" y="292894"/>
                  </a:lnTo>
                  <a:lnTo>
                    <a:pt x="259556" y="300037"/>
                  </a:lnTo>
                  <a:lnTo>
                    <a:pt x="323850" y="307181"/>
                  </a:lnTo>
                  <a:lnTo>
                    <a:pt x="411956" y="311944"/>
                  </a:lnTo>
                  <a:lnTo>
                    <a:pt x="447675" y="309562"/>
                  </a:lnTo>
                  <a:lnTo>
                    <a:pt x="502443" y="297656"/>
                  </a:lnTo>
                  <a:lnTo>
                    <a:pt x="652462" y="264319"/>
                  </a:lnTo>
                  <a:lnTo>
                    <a:pt x="866775" y="219075"/>
                  </a:lnTo>
                  <a:lnTo>
                    <a:pt x="1095375" y="171450"/>
                  </a:lnTo>
                  <a:lnTo>
                    <a:pt x="1295400" y="133350"/>
                  </a:lnTo>
                  <a:lnTo>
                    <a:pt x="1416843" y="123825"/>
                  </a:lnTo>
                  <a:lnTo>
                    <a:pt x="1547812" y="102394"/>
                  </a:lnTo>
                  <a:lnTo>
                    <a:pt x="1650206" y="80962"/>
                  </a:lnTo>
                  <a:lnTo>
                    <a:pt x="1731168" y="59531"/>
                  </a:lnTo>
                  <a:lnTo>
                    <a:pt x="1819275" y="33337"/>
                  </a:lnTo>
                  <a:lnTo>
                    <a:pt x="1905000" y="2381"/>
                  </a:lnTo>
                  <a:lnTo>
                    <a:pt x="1926431" y="0"/>
                  </a:lnTo>
                  <a:lnTo>
                    <a:pt x="1969293" y="4762"/>
                  </a:lnTo>
                  <a:lnTo>
                    <a:pt x="2074068" y="28575"/>
                  </a:lnTo>
                  <a:lnTo>
                    <a:pt x="2143125" y="50006"/>
                  </a:lnTo>
                  <a:lnTo>
                    <a:pt x="2188368" y="64294"/>
                  </a:lnTo>
                  <a:lnTo>
                    <a:pt x="2243137" y="85725"/>
                  </a:lnTo>
                  <a:lnTo>
                    <a:pt x="2309812" y="114300"/>
                  </a:lnTo>
                  <a:lnTo>
                    <a:pt x="2343150" y="133350"/>
                  </a:lnTo>
                  <a:lnTo>
                    <a:pt x="2362200" y="145256"/>
                  </a:lnTo>
                  <a:lnTo>
                    <a:pt x="2376487" y="159544"/>
                  </a:lnTo>
                  <a:lnTo>
                    <a:pt x="2381250" y="178594"/>
                  </a:lnTo>
                  <a:lnTo>
                    <a:pt x="2378868" y="195262"/>
                  </a:lnTo>
                  <a:lnTo>
                    <a:pt x="2362200" y="211931"/>
                  </a:lnTo>
                  <a:lnTo>
                    <a:pt x="2324100" y="230981"/>
                  </a:lnTo>
                  <a:lnTo>
                    <a:pt x="2286000" y="242887"/>
                  </a:lnTo>
                  <a:lnTo>
                    <a:pt x="2269331" y="245269"/>
                  </a:lnTo>
                  <a:lnTo>
                    <a:pt x="2226468" y="245269"/>
                  </a:lnTo>
                  <a:lnTo>
                    <a:pt x="2124075" y="252412"/>
                  </a:lnTo>
                  <a:lnTo>
                    <a:pt x="1962150" y="264319"/>
                  </a:lnTo>
                  <a:lnTo>
                    <a:pt x="1657350" y="2976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16">
              <a:extLst>
                <a:ext uri="{FF2B5EF4-FFF2-40B4-BE49-F238E27FC236}">
                  <a16:creationId xmlns:a16="http://schemas.microsoft.com/office/drawing/2014/main" id="{1FDAEDCF-2525-49AC-84FA-F219833339AB}"/>
                </a:ext>
              </a:extLst>
            </p:cNvPr>
            <p:cNvSpPr/>
            <p:nvPr/>
          </p:nvSpPr>
          <p:spPr>
            <a:xfrm>
              <a:off x="3900488" y="4732337"/>
              <a:ext cx="3338512" cy="666750"/>
            </a:xfrm>
            <a:custGeom>
              <a:avLst/>
              <a:gdLst>
                <a:gd name="connsiteX0" fmla="*/ 996043 w 3339193"/>
                <a:gd name="connsiteY0" fmla="*/ 323850 h 666750"/>
                <a:gd name="connsiteX1" fmla="*/ 1260022 w 3339193"/>
                <a:gd name="connsiteY1" fmla="*/ 269422 h 666750"/>
                <a:gd name="connsiteX2" fmla="*/ 1581150 w 3339193"/>
                <a:gd name="connsiteY2" fmla="*/ 206829 h 666750"/>
                <a:gd name="connsiteX3" fmla="*/ 1779814 w 3339193"/>
                <a:gd name="connsiteY3" fmla="*/ 168729 h 666750"/>
                <a:gd name="connsiteX4" fmla="*/ 1975757 w 3339193"/>
                <a:gd name="connsiteY4" fmla="*/ 152400 h 666750"/>
                <a:gd name="connsiteX5" fmla="*/ 2269672 w 3339193"/>
                <a:gd name="connsiteY5" fmla="*/ 119743 h 666750"/>
                <a:gd name="connsiteX6" fmla="*/ 2479222 w 3339193"/>
                <a:gd name="connsiteY6" fmla="*/ 92529 h 666750"/>
                <a:gd name="connsiteX7" fmla="*/ 2631622 w 3339193"/>
                <a:gd name="connsiteY7" fmla="*/ 70757 h 666750"/>
                <a:gd name="connsiteX8" fmla="*/ 2773136 w 3339193"/>
                <a:gd name="connsiteY8" fmla="*/ 46265 h 666750"/>
                <a:gd name="connsiteX9" fmla="*/ 2862943 w 3339193"/>
                <a:gd name="connsiteY9" fmla="*/ 24493 h 666750"/>
                <a:gd name="connsiteX10" fmla="*/ 2928257 w 3339193"/>
                <a:gd name="connsiteY10" fmla="*/ 8165 h 666750"/>
                <a:gd name="connsiteX11" fmla="*/ 2966357 w 3339193"/>
                <a:gd name="connsiteY11" fmla="*/ 0 h 666750"/>
                <a:gd name="connsiteX12" fmla="*/ 3018064 w 3339193"/>
                <a:gd name="connsiteY12" fmla="*/ 5443 h 666750"/>
                <a:gd name="connsiteX13" fmla="*/ 3064329 w 3339193"/>
                <a:gd name="connsiteY13" fmla="*/ 19050 h 666750"/>
                <a:gd name="connsiteX14" fmla="*/ 3118757 w 3339193"/>
                <a:gd name="connsiteY14" fmla="*/ 40822 h 666750"/>
                <a:gd name="connsiteX15" fmla="*/ 3178629 w 3339193"/>
                <a:gd name="connsiteY15" fmla="*/ 73479 h 666750"/>
                <a:gd name="connsiteX16" fmla="*/ 3222172 w 3339193"/>
                <a:gd name="connsiteY16" fmla="*/ 100693 h 666750"/>
                <a:gd name="connsiteX17" fmla="*/ 3265714 w 3339193"/>
                <a:gd name="connsiteY17" fmla="*/ 133350 h 666750"/>
                <a:gd name="connsiteX18" fmla="*/ 3290207 w 3339193"/>
                <a:gd name="connsiteY18" fmla="*/ 155122 h 666750"/>
                <a:gd name="connsiteX19" fmla="*/ 3311979 w 3339193"/>
                <a:gd name="connsiteY19" fmla="*/ 182336 h 666750"/>
                <a:gd name="connsiteX20" fmla="*/ 3331029 w 3339193"/>
                <a:gd name="connsiteY20" fmla="*/ 212272 h 666750"/>
                <a:gd name="connsiteX21" fmla="*/ 3339193 w 3339193"/>
                <a:gd name="connsiteY21" fmla="*/ 234043 h 666750"/>
                <a:gd name="connsiteX22" fmla="*/ 3336472 w 3339193"/>
                <a:gd name="connsiteY22" fmla="*/ 255815 h 666750"/>
                <a:gd name="connsiteX23" fmla="*/ 3320143 w 3339193"/>
                <a:gd name="connsiteY23" fmla="*/ 277586 h 666750"/>
                <a:gd name="connsiteX24" fmla="*/ 3290207 w 3339193"/>
                <a:gd name="connsiteY24" fmla="*/ 293915 h 666750"/>
                <a:gd name="connsiteX25" fmla="*/ 3257550 w 3339193"/>
                <a:gd name="connsiteY25" fmla="*/ 299357 h 666750"/>
                <a:gd name="connsiteX26" fmla="*/ 3205843 w 3339193"/>
                <a:gd name="connsiteY26" fmla="*/ 304800 h 666750"/>
                <a:gd name="connsiteX27" fmla="*/ 3121479 w 3339193"/>
                <a:gd name="connsiteY27" fmla="*/ 296636 h 666750"/>
                <a:gd name="connsiteX28" fmla="*/ 3004457 w 3339193"/>
                <a:gd name="connsiteY28" fmla="*/ 285750 h 666750"/>
                <a:gd name="connsiteX29" fmla="*/ 2854779 w 3339193"/>
                <a:gd name="connsiteY29" fmla="*/ 280307 h 666750"/>
                <a:gd name="connsiteX30" fmla="*/ 2718707 w 3339193"/>
                <a:gd name="connsiteY30" fmla="*/ 280307 h 666750"/>
                <a:gd name="connsiteX31" fmla="*/ 2582636 w 3339193"/>
                <a:gd name="connsiteY31" fmla="*/ 285750 h 666750"/>
                <a:gd name="connsiteX32" fmla="*/ 2403022 w 3339193"/>
                <a:gd name="connsiteY32" fmla="*/ 296636 h 666750"/>
                <a:gd name="connsiteX33" fmla="*/ 2188029 w 3339193"/>
                <a:gd name="connsiteY33" fmla="*/ 315686 h 666750"/>
                <a:gd name="connsiteX34" fmla="*/ 2016579 w 3339193"/>
                <a:gd name="connsiteY34" fmla="*/ 337457 h 666750"/>
                <a:gd name="connsiteX35" fmla="*/ 1768929 w 3339193"/>
                <a:gd name="connsiteY35" fmla="*/ 375557 h 666750"/>
                <a:gd name="connsiteX36" fmla="*/ 1532164 w 3339193"/>
                <a:gd name="connsiteY36" fmla="*/ 419100 h 666750"/>
                <a:gd name="connsiteX37" fmla="*/ 1289957 w 3339193"/>
                <a:gd name="connsiteY37" fmla="*/ 459922 h 666750"/>
                <a:gd name="connsiteX38" fmla="*/ 971550 w 3339193"/>
                <a:gd name="connsiteY38" fmla="*/ 522515 h 666750"/>
                <a:gd name="connsiteX39" fmla="*/ 715736 w 3339193"/>
                <a:gd name="connsiteY39" fmla="*/ 582386 h 666750"/>
                <a:gd name="connsiteX40" fmla="*/ 593272 w 3339193"/>
                <a:gd name="connsiteY40" fmla="*/ 615043 h 666750"/>
                <a:gd name="connsiteX41" fmla="*/ 557893 w 3339193"/>
                <a:gd name="connsiteY41" fmla="*/ 634093 h 666750"/>
                <a:gd name="connsiteX42" fmla="*/ 508907 w 3339193"/>
                <a:gd name="connsiteY42" fmla="*/ 655865 h 666750"/>
                <a:gd name="connsiteX43" fmla="*/ 454479 w 3339193"/>
                <a:gd name="connsiteY43" fmla="*/ 666750 h 666750"/>
                <a:gd name="connsiteX44" fmla="*/ 413657 w 3339193"/>
                <a:gd name="connsiteY44" fmla="*/ 664029 h 666750"/>
                <a:gd name="connsiteX45" fmla="*/ 359229 w 3339193"/>
                <a:gd name="connsiteY45" fmla="*/ 653143 h 666750"/>
                <a:gd name="connsiteX46" fmla="*/ 302079 w 3339193"/>
                <a:gd name="connsiteY46" fmla="*/ 631372 h 666750"/>
                <a:gd name="connsiteX47" fmla="*/ 201386 w 3339193"/>
                <a:gd name="connsiteY47" fmla="*/ 579665 h 666750"/>
                <a:gd name="connsiteX48" fmla="*/ 133350 w 3339193"/>
                <a:gd name="connsiteY48" fmla="*/ 530679 h 666750"/>
                <a:gd name="connsiteX49" fmla="*/ 84364 w 3339193"/>
                <a:gd name="connsiteY49" fmla="*/ 487136 h 666750"/>
                <a:gd name="connsiteX50" fmla="*/ 35379 w 3339193"/>
                <a:gd name="connsiteY50" fmla="*/ 440872 h 666750"/>
                <a:gd name="connsiteX51" fmla="*/ 21772 w 3339193"/>
                <a:gd name="connsiteY51" fmla="*/ 424543 h 666750"/>
                <a:gd name="connsiteX52" fmla="*/ 5443 w 3339193"/>
                <a:gd name="connsiteY52" fmla="*/ 394607 h 666750"/>
                <a:gd name="connsiteX53" fmla="*/ 0 w 3339193"/>
                <a:gd name="connsiteY53" fmla="*/ 367393 h 666750"/>
                <a:gd name="connsiteX54" fmla="*/ 5443 w 3339193"/>
                <a:gd name="connsiteY54" fmla="*/ 359229 h 666750"/>
                <a:gd name="connsiteX55" fmla="*/ 13607 w 3339193"/>
                <a:gd name="connsiteY55" fmla="*/ 353786 h 666750"/>
                <a:gd name="connsiteX56" fmla="*/ 54429 w 3339193"/>
                <a:gd name="connsiteY56" fmla="*/ 367393 h 666750"/>
                <a:gd name="connsiteX57" fmla="*/ 163286 w 3339193"/>
                <a:gd name="connsiteY57" fmla="*/ 402772 h 666750"/>
                <a:gd name="connsiteX58" fmla="*/ 285750 w 3339193"/>
                <a:gd name="connsiteY58" fmla="*/ 432707 h 666750"/>
                <a:gd name="connsiteX59" fmla="*/ 361950 w 3339193"/>
                <a:gd name="connsiteY59" fmla="*/ 440872 h 666750"/>
                <a:gd name="connsiteX60" fmla="*/ 424543 w 3339193"/>
                <a:gd name="connsiteY60" fmla="*/ 435429 h 666750"/>
                <a:gd name="connsiteX61" fmla="*/ 666750 w 3339193"/>
                <a:gd name="connsiteY61" fmla="*/ 386443 h 666750"/>
                <a:gd name="connsiteX62" fmla="*/ 996043 w 3339193"/>
                <a:gd name="connsiteY62" fmla="*/ 3238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66750">
                  <a:moveTo>
                    <a:pt x="996043" y="323850"/>
                  </a:moveTo>
                  <a:lnTo>
                    <a:pt x="1260022" y="269422"/>
                  </a:lnTo>
                  <a:lnTo>
                    <a:pt x="1581150" y="206829"/>
                  </a:lnTo>
                  <a:lnTo>
                    <a:pt x="1779814" y="168729"/>
                  </a:lnTo>
                  <a:lnTo>
                    <a:pt x="1975757" y="152400"/>
                  </a:lnTo>
                  <a:lnTo>
                    <a:pt x="2269672" y="119743"/>
                  </a:lnTo>
                  <a:lnTo>
                    <a:pt x="2479222" y="92529"/>
                  </a:lnTo>
                  <a:lnTo>
                    <a:pt x="2631622" y="70757"/>
                  </a:lnTo>
                  <a:lnTo>
                    <a:pt x="2773136" y="46265"/>
                  </a:lnTo>
                  <a:lnTo>
                    <a:pt x="2862943" y="24493"/>
                  </a:lnTo>
                  <a:lnTo>
                    <a:pt x="2928257" y="8165"/>
                  </a:lnTo>
                  <a:lnTo>
                    <a:pt x="2966357" y="0"/>
                  </a:lnTo>
                  <a:lnTo>
                    <a:pt x="3018064" y="5443"/>
                  </a:lnTo>
                  <a:lnTo>
                    <a:pt x="3064329" y="19050"/>
                  </a:lnTo>
                  <a:lnTo>
                    <a:pt x="3118757" y="40822"/>
                  </a:lnTo>
                  <a:lnTo>
                    <a:pt x="3178629" y="73479"/>
                  </a:lnTo>
                  <a:lnTo>
                    <a:pt x="3222172" y="100693"/>
                  </a:lnTo>
                  <a:lnTo>
                    <a:pt x="3265714" y="133350"/>
                  </a:lnTo>
                  <a:lnTo>
                    <a:pt x="3290207" y="155122"/>
                  </a:lnTo>
                  <a:lnTo>
                    <a:pt x="3311979" y="182336"/>
                  </a:lnTo>
                  <a:lnTo>
                    <a:pt x="3331029" y="212272"/>
                  </a:lnTo>
                  <a:lnTo>
                    <a:pt x="3339193" y="234043"/>
                  </a:lnTo>
                  <a:lnTo>
                    <a:pt x="3336472" y="255815"/>
                  </a:lnTo>
                  <a:lnTo>
                    <a:pt x="3320143" y="277586"/>
                  </a:lnTo>
                  <a:lnTo>
                    <a:pt x="3290207" y="293915"/>
                  </a:lnTo>
                  <a:lnTo>
                    <a:pt x="3257550" y="299357"/>
                  </a:lnTo>
                  <a:lnTo>
                    <a:pt x="3205843" y="304800"/>
                  </a:lnTo>
                  <a:lnTo>
                    <a:pt x="3121479" y="296636"/>
                  </a:lnTo>
                  <a:lnTo>
                    <a:pt x="3004457" y="285750"/>
                  </a:lnTo>
                  <a:lnTo>
                    <a:pt x="2854779" y="280307"/>
                  </a:lnTo>
                  <a:lnTo>
                    <a:pt x="2718707" y="280307"/>
                  </a:lnTo>
                  <a:lnTo>
                    <a:pt x="2582636" y="285750"/>
                  </a:lnTo>
                  <a:lnTo>
                    <a:pt x="2403022" y="296636"/>
                  </a:lnTo>
                  <a:lnTo>
                    <a:pt x="2188029" y="315686"/>
                  </a:lnTo>
                  <a:lnTo>
                    <a:pt x="2016579" y="337457"/>
                  </a:lnTo>
                  <a:lnTo>
                    <a:pt x="1768929" y="375557"/>
                  </a:lnTo>
                  <a:lnTo>
                    <a:pt x="1532164" y="419100"/>
                  </a:lnTo>
                  <a:lnTo>
                    <a:pt x="1289957" y="459922"/>
                  </a:lnTo>
                  <a:lnTo>
                    <a:pt x="971550" y="522515"/>
                  </a:lnTo>
                  <a:lnTo>
                    <a:pt x="715736" y="582386"/>
                  </a:lnTo>
                  <a:lnTo>
                    <a:pt x="593272" y="615043"/>
                  </a:lnTo>
                  <a:lnTo>
                    <a:pt x="557893" y="634093"/>
                  </a:lnTo>
                  <a:lnTo>
                    <a:pt x="508907" y="655865"/>
                  </a:lnTo>
                  <a:lnTo>
                    <a:pt x="454479" y="666750"/>
                  </a:lnTo>
                  <a:lnTo>
                    <a:pt x="413657" y="664029"/>
                  </a:lnTo>
                  <a:lnTo>
                    <a:pt x="359229" y="653143"/>
                  </a:lnTo>
                  <a:lnTo>
                    <a:pt x="302079" y="631372"/>
                  </a:lnTo>
                  <a:lnTo>
                    <a:pt x="201386" y="579665"/>
                  </a:lnTo>
                  <a:lnTo>
                    <a:pt x="133350" y="530679"/>
                  </a:lnTo>
                  <a:lnTo>
                    <a:pt x="84364" y="487136"/>
                  </a:lnTo>
                  <a:lnTo>
                    <a:pt x="35379" y="440872"/>
                  </a:lnTo>
                  <a:lnTo>
                    <a:pt x="21772" y="424543"/>
                  </a:lnTo>
                  <a:lnTo>
                    <a:pt x="5443" y="394607"/>
                  </a:lnTo>
                  <a:lnTo>
                    <a:pt x="0" y="367393"/>
                  </a:lnTo>
                  <a:lnTo>
                    <a:pt x="5443" y="359229"/>
                  </a:lnTo>
                  <a:lnTo>
                    <a:pt x="13607" y="353786"/>
                  </a:lnTo>
                  <a:lnTo>
                    <a:pt x="54429" y="367393"/>
                  </a:lnTo>
                  <a:lnTo>
                    <a:pt x="163286" y="402772"/>
                  </a:lnTo>
                  <a:lnTo>
                    <a:pt x="285750" y="432707"/>
                  </a:lnTo>
                  <a:lnTo>
                    <a:pt x="361950" y="440872"/>
                  </a:lnTo>
                  <a:lnTo>
                    <a:pt x="424543" y="435429"/>
                  </a:lnTo>
                  <a:lnTo>
                    <a:pt x="666750" y="386443"/>
                  </a:lnTo>
                  <a:lnTo>
                    <a:pt x="996043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8">
              <a:extLst>
                <a:ext uri="{FF2B5EF4-FFF2-40B4-BE49-F238E27FC236}">
                  <a16:creationId xmlns:a16="http://schemas.microsoft.com/office/drawing/2014/main" id="{67A03CD4-224A-426D-8897-726869A2E8C0}"/>
                </a:ext>
              </a:extLst>
            </p:cNvPr>
            <p:cNvSpPr/>
            <p:nvPr/>
          </p:nvSpPr>
          <p:spPr>
            <a:xfrm rot="16200000">
              <a:off x="3209925" y="3709988"/>
              <a:ext cx="4670425" cy="520700"/>
            </a:xfrm>
            <a:custGeom>
              <a:avLst/>
              <a:gdLst>
                <a:gd name="connsiteX0" fmla="*/ 1469036 w 4669436"/>
                <a:gd name="connsiteY0" fmla="*/ 172387 h 520908"/>
                <a:gd name="connsiteX1" fmla="*/ 1858781 w 4669436"/>
                <a:gd name="connsiteY1" fmla="*/ 168639 h 520908"/>
                <a:gd name="connsiteX2" fmla="*/ 2525843 w 4669436"/>
                <a:gd name="connsiteY2" fmla="*/ 168639 h 520908"/>
                <a:gd name="connsiteX3" fmla="*/ 3185410 w 4669436"/>
                <a:gd name="connsiteY3" fmla="*/ 172387 h 520908"/>
                <a:gd name="connsiteX4" fmla="*/ 3818745 w 4669436"/>
                <a:gd name="connsiteY4" fmla="*/ 168639 h 520908"/>
                <a:gd name="connsiteX5" fmla="*/ 4017364 w 4669436"/>
                <a:gd name="connsiteY5" fmla="*/ 176135 h 520908"/>
                <a:gd name="connsiteX6" fmla="*/ 4163518 w 4669436"/>
                <a:gd name="connsiteY6" fmla="*/ 176135 h 520908"/>
                <a:gd name="connsiteX7" fmla="*/ 4230974 w 4669436"/>
                <a:gd name="connsiteY7" fmla="*/ 176135 h 520908"/>
                <a:gd name="connsiteX8" fmla="*/ 4317168 w 4669436"/>
                <a:gd name="connsiteY8" fmla="*/ 168639 h 520908"/>
                <a:gd name="connsiteX9" fmla="*/ 4392118 w 4669436"/>
                <a:gd name="connsiteY9" fmla="*/ 157397 h 520908"/>
                <a:gd name="connsiteX10" fmla="*/ 4444584 w 4669436"/>
                <a:gd name="connsiteY10" fmla="*/ 146154 h 520908"/>
                <a:gd name="connsiteX11" fmla="*/ 4500797 w 4669436"/>
                <a:gd name="connsiteY11" fmla="*/ 116174 h 520908"/>
                <a:gd name="connsiteX12" fmla="*/ 4527030 w 4669436"/>
                <a:gd name="connsiteY12" fmla="*/ 101184 h 520908"/>
                <a:gd name="connsiteX13" fmla="*/ 4579495 w 4669436"/>
                <a:gd name="connsiteY13" fmla="*/ 52466 h 520908"/>
                <a:gd name="connsiteX14" fmla="*/ 4605728 w 4669436"/>
                <a:gd name="connsiteY14" fmla="*/ 26233 h 520908"/>
                <a:gd name="connsiteX15" fmla="*/ 4628213 w 4669436"/>
                <a:gd name="connsiteY15" fmla="*/ 7495 h 520908"/>
                <a:gd name="connsiteX16" fmla="*/ 4643204 w 4669436"/>
                <a:gd name="connsiteY16" fmla="*/ 0 h 520908"/>
                <a:gd name="connsiteX17" fmla="*/ 4654446 w 4669436"/>
                <a:gd name="connsiteY17" fmla="*/ 0 h 520908"/>
                <a:gd name="connsiteX18" fmla="*/ 4665689 w 4669436"/>
                <a:gd name="connsiteY18" fmla="*/ 11243 h 520908"/>
                <a:gd name="connsiteX19" fmla="*/ 4669436 w 4669436"/>
                <a:gd name="connsiteY19" fmla="*/ 37476 h 520908"/>
                <a:gd name="connsiteX20" fmla="*/ 4665689 w 4669436"/>
                <a:gd name="connsiteY20" fmla="*/ 89941 h 520908"/>
                <a:gd name="connsiteX21" fmla="*/ 4654446 w 4669436"/>
                <a:gd name="connsiteY21" fmla="*/ 161144 h 520908"/>
                <a:gd name="connsiteX22" fmla="*/ 4639456 w 4669436"/>
                <a:gd name="connsiteY22" fmla="*/ 221105 h 520908"/>
                <a:gd name="connsiteX23" fmla="*/ 4609476 w 4669436"/>
                <a:gd name="connsiteY23" fmla="*/ 292308 h 520908"/>
                <a:gd name="connsiteX24" fmla="*/ 4572000 w 4669436"/>
                <a:gd name="connsiteY24" fmla="*/ 363512 h 520908"/>
                <a:gd name="connsiteX25" fmla="*/ 4508292 w 4669436"/>
                <a:gd name="connsiteY25" fmla="*/ 449705 h 520908"/>
                <a:gd name="connsiteX26" fmla="*/ 4474564 w 4669436"/>
                <a:gd name="connsiteY26" fmla="*/ 494676 h 520908"/>
                <a:gd name="connsiteX27" fmla="*/ 4444584 w 4669436"/>
                <a:gd name="connsiteY27" fmla="*/ 513413 h 520908"/>
                <a:gd name="connsiteX28" fmla="*/ 4425846 w 4669436"/>
                <a:gd name="connsiteY28" fmla="*/ 517161 h 520908"/>
                <a:gd name="connsiteX29" fmla="*/ 4403361 w 4669436"/>
                <a:gd name="connsiteY29" fmla="*/ 520908 h 520908"/>
                <a:gd name="connsiteX30" fmla="*/ 4365886 w 4669436"/>
                <a:gd name="connsiteY30" fmla="*/ 509666 h 520908"/>
                <a:gd name="connsiteX31" fmla="*/ 4339653 w 4669436"/>
                <a:gd name="connsiteY31" fmla="*/ 490928 h 520908"/>
                <a:gd name="connsiteX32" fmla="*/ 4309672 w 4669436"/>
                <a:gd name="connsiteY32" fmla="*/ 475938 h 520908"/>
                <a:gd name="connsiteX33" fmla="*/ 4260954 w 4669436"/>
                <a:gd name="connsiteY33" fmla="*/ 460948 h 520908"/>
                <a:gd name="connsiteX34" fmla="*/ 4208489 w 4669436"/>
                <a:gd name="connsiteY34" fmla="*/ 449705 h 520908"/>
                <a:gd name="connsiteX35" fmla="*/ 4081072 w 4669436"/>
                <a:gd name="connsiteY35" fmla="*/ 438462 h 520908"/>
                <a:gd name="connsiteX36" fmla="*/ 3987384 w 4669436"/>
                <a:gd name="connsiteY36" fmla="*/ 438462 h 520908"/>
                <a:gd name="connsiteX37" fmla="*/ 3357797 w 4669436"/>
                <a:gd name="connsiteY37" fmla="*/ 438462 h 520908"/>
                <a:gd name="connsiteX38" fmla="*/ 3204148 w 4669436"/>
                <a:gd name="connsiteY38" fmla="*/ 438462 h 520908"/>
                <a:gd name="connsiteX39" fmla="*/ 3054246 w 4669436"/>
                <a:gd name="connsiteY39" fmla="*/ 430967 h 520908"/>
                <a:gd name="connsiteX40" fmla="*/ 2889354 w 4669436"/>
                <a:gd name="connsiteY40" fmla="*/ 419725 h 520908"/>
                <a:gd name="connsiteX41" fmla="*/ 2713220 w 4669436"/>
                <a:gd name="connsiteY41" fmla="*/ 415977 h 520908"/>
                <a:gd name="connsiteX42" fmla="*/ 2068643 w 4669436"/>
                <a:gd name="connsiteY42" fmla="*/ 415977 h 520908"/>
                <a:gd name="connsiteX43" fmla="*/ 1386590 w 4669436"/>
                <a:gd name="connsiteY43" fmla="*/ 415977 h 520908"/>
                <a:gd name="connsiteX44" fmla="*/ 903158 w 4669436"/>
                <a:gd name="connsiteY44" fmla="*/ 415977 h 520908"/>
                <a:gd name="connsiteX45" fmla="*/ 217358 w 4669436"/>
                <a:gd name="connsiteY45" fmla="*/ 415977 h 520908"/>
                <a:gd name="connsiteX46" fmla="*/ 149902 w 4669436"/>
                <a:gd name="connsiteY46" fmla="*/ 412230 h 520908"/>
                <a:gd name="connsiteX47" fmla="*/ 97436 w 4669436"/>
                <a:gd name="connsiteY47" fmla="*/ 397239 h 520908"/>
                <a:gd name="connsiteX48" fmla="*/ 48718 w 4669436"/>
                <a:gd name="connsiteY48" fmla="*/ 378502 h 520908"/>
                <a:gd name="connsiteX49" fmla="*/ 22486 w 4669436"/>
                <a:gd name="connsiteY49" fmla="*/ 363512 h 520908"/>
                <a:gd name="connsiteX50" fmla="*/ 3748 w 4669436"/>
                <a:gd name="connsiteY50" fmla="*/ 341026 h 520908"/>
                <a:gd name="connsiteX51" fmla="*/ 0 w 4669436"/>
                <a:gd name="connsiteY51" fmla="*/ 326036 h 520908"/>
                <a:gd name="connsiteX52" fmla="*/ 7495 w 4669436"/>
                <a:gd name="connsiteY52" fmla="*/ 299803 h 520908"/>
                <a:gd name="connsiteX53" fmla="*/ 26233 w 4669436"/>
                <a:gd name="connsiteY53" fmla="*/ 277318 h 520908"/>
                <a:gd name="connsiteX54" fmla="*/ 56213 w 4669436"/>
                <a:gd name="connsiteY54" fmla="*/ 251085 h 520908"/>
                <a:gd name="connsiteX55" fmla="*/ 104931 w 4669436"/>
                <a:gd name="connsiteY55" fmla="*/ 221105 h 520908"/>
                <a:gd name="connsiteX56" fmla="*/ 146154 w 4669436"/>
                <a:gd name="connsiteY56" fmla="*/ 198620 h 520908"/>
                <a:gd name="connsiteX57" fmla="*/ 206115 w 4669436"/>
                <a:gd name="connsiteY57" fmla="*/ 172387 h 520908"/>
                <a:gd name="connsiteX58" fmla="*/ 281066 w 4669436"/>
                <a:gd name="connsiteY58" fmla="*/ 149902 h 520908"/>
                <a:gd name="connsiteX59" fmla="*/ 408482 w 4669436"/>
                <a:gd name="connsiteY59" fmla="*/ 131164 h 520908"/>
                <a:gd name="connsiteX60" fmla="*/ 475938 w 4669436"/>
                <a:gd name="connsiteY60" fmla="*/ 127417 h 520908"/>
                <a:gd name="connsiteX61" fmla="*/ 573374 w 4669436"/>
                <a:gd name="connsiteY61" fmla="*/ 127417 h 520908"/>
                <a:gd name="connsiteX62" fmla="*/ 633335 w 4669436"/>
                <a:gd name="connsiteY62" fmla="*/ 134912 h 520908"/>
                <a:gd name="connsiteX63" fmla="*/ 712033 w 4669436"/>
                <a:gd name="connsiteY63" fmla="*/ 146154 h 520908"/>
                <a:gd name="connsiteX64" fmla="*/ 824459 w 4669436"/>
                <a:gd name="connsiteY64" fmla="*/ 157397 h 520908"/>
                <a:gd name="connsiteX65" fmla="*/ 959371 w 4669436"/>
                <a:gd name="connsiteY65" fmla="*/ 168639 h 520908"/>
                <a:gd name="connsiteX66" fmla="*/ 1165486 w 4669436"/>
                <a:gd name="connsiteY66" fmla="*/ 172387 h 520908"/>
                <a:gd name="connsiteX67" fmla="*/ 1469036 w 4669436"/>
                <a:gd name="connsiteY67" fmla="*/ 172387 h 5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69436" h="520908">
                  <a:moveTo>
                    <a:pt x="1469036" y="172387"/>
                  </a:moveTo>
                  <a:lnTo>
                    <a:pt x="1858781" y="168639"/>
                  </a:lnTo>
                  <a:lnTo>
                    <a:pt x="2525843" y="168639"/>
                  </a:lnTo>
                  <a:lnTo>
                    <a:pt x="3185410" y="172387"/>
                  </a:lnTo>
                  <a:lnTo>
                    <a:pt x="3818745" y="168639"/>
                  </a:lnTo>
                  <a:lnTo>
                    <a:pt x="4017364" y="176135"/>
                  </a:lnTo>
                  <a:lnTo>
                    <a:pt x="4163518" y="176135"/>
                  </a:lnTo>
                  <a:lnTo>
                    <a:pt x="4230974" y="176135"/>
                  </a:lnTo>
                  <a:lnTo>
                    <a:pt x="4317168" y="168639"/>
                  </a:lnTo>
                  <a:lnTo>
                    <a:pt x="4392118" y="157397"/>
                  </a:lnTo>
                  <a:lnTo>
                    <a:pt x="4444584" y="146154"/>
                  </a:lnTo>
                  <a:lnTo>
                    <a:pt x="4500797" y="116174"/>
                  </a:lnTo>
                  <a:lnTo>
                    <a:pt x="4527030" y="101184"/>
                  </a:lnTo>
                  <a:lnTo>
                    <a:pt x="4579495" y="52466"/>
                  </a:lnTo>
                  <a:lnTo>
                    <a:pt x="4605728" y="26233"/>
                  </a:lnTo>
                  <a:lnTo>
                    <a:pt x="4628213" y="7495"/>
                  </a:lnTo>
                  <a:lnTo>
                    <a:pt x="4643204" y="0"/>
                  </a:lnTo>
                  <a:lnTo>
                    <a:pt x="4654446" y="0"/>
                  </a:lnTo>
                  <a:lnTo>
                    <a:pt x="4665689" y="11243"/>
                  </a:lnTo>
                  <a:lnTo>
                    <a:pt x="4669436" y="37476"/>
                  </a:lnTo>
                  <a:lnTo>
                    <a:pt x="4665689" y="89941"/>
                  </a:lnTo>
                  <a:lnTo>
                    <a:pt x="4654446" y="161144"/>
                  </a:lnTo>
                  <a:lnTo>
                    <a:pt x="4639456" y="221105"/>
                  </a:lnTo>
                  <a:lnTo>
                    <a:pt x="4609476" y="292308"/>
                  </a:lnTo>
                  <a:lnTo>
                    <a:pt x="4572000" y="363512"/>
                  </a:lnTo>
                  <a:lnTo>
                    <a:pt x="4508292" y="449705"/>
                  </a:lnTo>
                  <a:lnTo>
                    <a:pt x="4474564" y="494676"/>
                  </a:lnTo>
                  <a:lnTo>
                    <a:pt x="4444584" y="513413"/>
                  </a:lnTo>
                  <a:lnTo>
                    <a:pt x="4425846" y="517161"/>
                  </a:lnTo>
                  <a:lnTo>
                    <a:pt x="4403361" y="520908"/>
                  </a:lnTo>
                  <a:lnTo>
                    <a:pt x="4365886" y="509666"/>
                  </a:lnTo>
                  <a:lnTo>
                    <a:pt x="4339653" y="490928"/>
                  </a:lnTo>
                  <a:lnTo>
                    <a:pt x="4309672" y="475938"/>
                  </a:lnTo>
                  <a:lnTo>
                    <a:pt x="4260954" y="460948"/>
                  </a:lnTo>
                  <a:lnTo>
                    <a:pt x="4208489" y="449705"/>
                  </a:lnTo>
                  <a:lnTo>
                    <a:pt x="4081072" y="438462"/>
                  </a:lnTo>
                  <a:lnTo>
                    <a:pt x="3987384" y="438462"/>
                  </a:lnTo>
                  <a:lnTo>
                    <a:pt x="3357797" y="438462"/>
                  </a:lnTo>
                  <a:lnTo>
                    <a:pt x="3204148" y="438462"/>
                  </a:lnTo>
                  <a:lnTo>
                    <a:pt x="3054246" y="430967"/>
                  </a:lnTo>
                  <a:lnTo>
                    <a:pt x="2889354" y="419725"/>
                  </a:lnTo>
                  <a:lnTo>
                    <a:pt x="2713220" y="415977"/>
                  </a:lnTo>
                  <a:lnTo>
                    <a:pt x="2068643" y="415977"/>
                  </a:lnTo>
                  <a:lnTo>
                    <a:pt x="1386590" y="415977"/>
                  </a:lnTo>
                  <a:lnTo>
                    <a:pt x="903158" y="415977"/>
                  </a:lnTo>
                  <a:lnTo>
                    <a:pt x="217358" y="415977"/>
                  </a:lnTo>
                  <a:lnTo>
                    <a:pt x="149902" y="412230"/>
                  </a:lnTo>
                  <a:lnTo>
                    <a:pt x="97436" y="397239"/>
                  </a:lnTo>
                  <a:lnTo>
                    <a:pt x="48718" y="378502"/>
                  </a:lnTo>
                  <a:lnTo>
                    <a:pt x="22486" y="363512"/>
                  </a:lnTo>
                  <a:lnTo>
                    <a:pt x="3748" y="341026"/>
                  </a:lnTo>
                  <a:lnTo>
                    <a:pt x="0" y="326036"/>
                  </a:lnTo>
                  <a:lnTo>
                    <a:pt x="7495" y="299803"/>
                  </a:lnTo>
                  <a:lnTo>
                    <a:pt x="26233" y="277318"/>
                  </a:lnTo>
                  <a:lnTo>
                    <a:pt x="56213" y="251085"/>
                  </a:lnTo>
                  <a:lnTo>
                    <a:pt x="104931" y="221105"/>
                  </a:lnTo>
                  <a:lnTo>
                    <a:pt x="146154" y="198620"/>
                  </a:lnTo>
                  <a:lnTo>
                    <a:pt x="206115" y="172387"/>
                  </a:lnTo>
                  <a:lnTo>
                    <a:pt x="281066" y="149902"/>
                  </a:lnTo>
                  <a:lnTo>
                    <a:pt x="408482" y="131164"/>
                  </a:lnTo>
                  <a:lnTo>
                    <a:pt x="475938" y="127417"/>
                  </a:lnTo>
                  <a:lnTo>
                    <a:pt x="573374" y="127417"/>
                  </a:lnTo>
                  <a:lnTo>
                    <a:pt x="633335" y="134912"/>
                  </a:lnTo>
                  <a:lnTo>
                    <a:pt x="712033" y="146154"/>
                  </a:lnTo>
                  <a:lnTo>
                    <a:pt x="824459" y="157397"/>
                  </a:lnTo>
                  <a:lnTo>
                    <a:pt x="959371" y="168639"/>
                  </a:lnTo>
                  <a:lnTo>
                    <a:pt x="1165486" y="172387"/>
                  </a:lnTo>
                  <a:lnTo>
                    <a:pt x="1469036" y="17238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1" name="グループ化 20">
            <a:extLst>
              <a:ext uri="{FF2B5EF4-FFF2-40B4-BE49-F238E27FC236}">
                <a16:creationId xmlns:a16="http://schemas.microsoft.com/office/drawing/2014/main" id="{AA3233AA-9A26-4B15-829E-59DFDB825CAE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482725"/>
            <a:ext cx="4932363" cy="4670425"/>
            <a:chOff x="2374900" y="1482725"/>
            <a:chExt cx="4932363" cy="4670425"/>
          </a:xfrm>
        </p:grpSpPr>
        <p:sp>
          <p:nvSpPr>
            <p:cNvPr id="22" name="フリーフォーム 108">
              <a:extLst>
                <a:ext uri="{FF2B5EF4-FFF2-40B4-BE49-F238E27FC236}">
                  <a16:creationId xmlns:a16="http://schemas.microsoft.com/office/drawing/2014/main" id="{5043FB48-3164-4DF3-9CDB-7C66CE7C5330}"/>
                </a:ext>
              </a:extLst>
            </p:cNvPr>
            <p:cNvSpPr/>
            <p:nvPr/>
          </p:nvSpPr>
          <p:spPr>
            <a:xfrm>
              <a:off x="2538413" y="1609725"/>
              <a:ext cx="1365250" cy="1200150"/>
            </a:xfrm>
            <a:custGeom>
              <a:avLst/>
              <a:gdLst>
                <a:gd name="connsiteX0" fmla="*/ 654843 w 1364456"/>
                <a:gd name="connsiteY0" fmla="*/ 628650 h 1200150"/>
                <a:gd name="connsiteX1" fmla="*/ 740568 w 1364456"/>
                <a:gd name="connsiteY1" fmla="*/ 542925 h 1200150"/>
                <a:gd name="connsiteX2" fmla="*/ 802481 w 1364456"/>
                <a:gd name="connsiteY2" fmla="*/ 481013 h 1200150"/>
                <a:gd name="connsiteX3" fmla="*/ 873918 w 1364456"/>
                <a:gd name="connsiteY3" fmla="*/ 402431 h 1200150"/>
                <a:gd name="connsiteX4" fmla="*/ 916781 w 1364456"/>
                <a:gd name="connsiteY4" fmla="*/ 347663 h 1200150"/>
                <a:gd name="connsiteX5" fmla="*/ 950118 w 1364456"/>
                <a:gd name="connsiteY5" fmla="*/ 304800 h 1200150"/>
                <a:gd name="connsiteX6" fmla="*/ 971550 w 1364456"/>
                <a:gd name="connsiteY6" fmla="*/ 269081 h 1200150"/>
                <a:gd name="connsiteX7" fmla="*/ 985837 w 1364456"/>
                <a:gd name="connsiteY7" fmla="*/ 235744 h 1200150"/>
                <a:gd name="connsiteX8" fmla="*/ 997743 w 1364456"/>
                <a:gd name="connsiteY8" fmla="*/ 204788 h 1200150"/>
                <a:gd name="connsiteX9" fmla="*/ 1002506 w 1364456"/>
                <a:gd name="connsiteY9" fmla="*/ 171450 h 1200150"/>
                <a:gd name="connsiteX10" fmla="*/ 997743 w 1364456"/>
                <a:gd name="connsiteY10" fmla="*/ 138113 h 1200150"/>
                <a:gd name="connsiteX11" fmla="*/ 990600 w 1364456"/>
                <a:gd name="connsiteY11" fmla="*/ 114300 h 1200150"/>
                <a:gd name="connsiteX12" fmla="*/ 976312 w 1364456"/>
                <a:gd name="connsiteY12" fmla="*/ 90488 h 1200150"/>
                <a:gd name="connsiteX13" fmla="*/ 959643 w 1364456"/>
                <a:gd name="connsiteY13" fmla="*/ 73819 h 1200150"/>
                <a:gd name="connsiteX14" fmla="*/ 938212 w 1364456"/>
                <a:gd name="connsiteY14" fmla="*/ 59531 h 1200150"/>
                <a:gd name="connsiteX15" fmla="*/ 928687 w 1364456"/>
                <a:gd name="connsiteY15" fmla="*/ 45244 h 1200150"/>
                <a:gd name="connsiteX16" fmla="*/ 923925 w 1364456"/>
                <a:gd name="connsiteY16" fmla="*/ 28575 h 1200150"/>
                <a:gd name="connsiteX17" fmla="*/ 923925 w 1364456"/>
                <a:gd name="connsiteY17" fmla="*/ 9525 h 1200150"/>
                <a:gd name="connsiteX18" fmla="*/ 931068 w 1364456"/>
                <a:gd name="connsiteY18" fmla="*/ 0 h 1200150"/>
                <a:gd name="connsiteX19" fmla="*/ 957262 w 1364456"/>
                <a:gd name="connsiteY19" fmla="*/ 4763 h 1200150"/>
                <a:gd name="connsiteX20" fmla="*/ 1000125 w 1364456"/>
                <a:gd name="connsiteY20" fmla="*/ 19050 h 1200150"/>
                <a:gd name="connsiteX21" fmla="*/ 1062037 w 1364456"/>
                <a:gd name="connsiteY21" fmla="*/ 47625 h 1200150"/>
                <a:gd name="connsiteX22" fmla="*/ 1114425 w 1364456"/>
                <a:gd name="connsiteY22" fmla="*/ 76200 h 1200150"/>
                <a:gd name="connsiteX23" fmla="*/ 1183481 w 1364456"/>
                <a:gd name="connsiteY23" fmla="*/ 121444 h 1200150"/>
                <a:gd name="connsiteX24" fmla="*/ 1259681 w 1364456"/>
                <a:gd name="connsiteY24" fmla="*/ 183356 h 1200150"/>
                <a:gd name="connsiteX25" fmla="*/ 1309687 w 1364456"/>
                <a:gd name="connsiteY25" fmla="*/ 228600 h 1200150"/>
                <a:gd name="connsiteX26" fmla="*/ 1343025 w 1364456"/>
                <a:gd name="connsiteY26" fmla="*/ 264319 h 1200150"/>
                <a:gd name="connsiteX27" fmla="*/ 1357312 w 1364456"/>
                <a:gd name="connsiteY27" fmla="*/ 285750 h 1200150"/>
                <a:gd name="connsiteX28" fmla="*/ 1364456 w 1364456"/>
                <a:gd name="connsiteY28" fmla="*/ 309563 h 1200150"/>
                <a:gd name="connsiteX29" fmla="*/ 1364456 w 1364456"/>
                <a:gd name="connsiteY29" fmla="*/ 333375 h 1200150"/>
                <a:gd name="connsiteX30" fmla="*/ 1352550 w 1364456"/>
                <a:gd name="connsiteY30" fmla="*/ 357188 h 1200150"/>
                <a:gd name="connsiteX31" fmla="*/ 1319212 w 1364456"/>
                <a:gd name="connsiteY31" fmla="*/ 381000 h 1200150"/>
                <a:gd name="connsiteX32" fmla="*/ 1233487 w 1364456"/>
                <a:gd name="connsiteY32" fmla="*/ 431006 h 1200150"/>
                <a:gd name="connsiteX33" fmla="*/ 1171575 w 1364456"/>
                <a:gd name="connsiteY33" fmla="*/ 464344 h 1200150"/>
                <a:gd name="connsiteX34" fmla="*/ 1076325 w 1364456"/>
                <a:gd name="connsiteY34" fmla="*/ 542925 h 1200150"/>
                <a:gd name="connsiteX35" fmla="*/ 909637 w 1364456"/>
                <a:gd name="connsiteY35" fmla="*/ 671513 h 1200150"/>
                <a:gd name="connsiteX36" fmla="*/ 766762 w 1364456"/>
                <a:gd name="connsiteY36" fmla="*/ 778669 h 1200150"/>
                <a:gd name="connsiteX37" fmla="*/ 633412 w 1364456"/>
                <a:gd name="connsiteY37" fmla="*/ 873919 h 1200150"/>
                <a:gd name="connsiteX38" fmla="*/ 490537 w 1364456"/>
                <a:gd name="connsiteY38" fmla="*/ 969169 h 1200150"/>
                <a:gd name="connsiteX39" fmla="*/ 371475 w 1364456"/>
                <a:gd name="connsiteY39" fmla="*/ 1042988 h 1200150"/>
                <a:gd name="connsiteX40" fmla="*/ 250031 w 1364456"/>
                <a:gd name="connsiteY40" fmla="*/ 1109663 h 1200150"/>
                <a:gd name="connsiteX41" fmla="*/ 157162 w 1364456"/>
                <a:gd name="connsiteY41" fmla="*/ 1154906 h 1200150"/>
                <a:gd name="connsiteX42" fmla="*/ 69056 w 1364456"/>
                <a:gd name="connsiteY42" fmla="*/ 1190625 h 1200150"/>
                <a:gd name="connsiteX43" fmla="*/ 26193 w 1364456"/>
                <a:gd name="connsiteY43" fmla="*/ 1200150 h 1200150"/>
                <a:gd name="connsiteX44" fmla="*/ 7143 w 1364456"/>
                <a:gd name="connsiteY44" fmla="*/ 1200150 h 1200150"/>
                <a:gd name="connsiteX45" fmla="*/ 0 w 1364456"/>
                <a:gd name="connsiteY45" fmla="*/ 1190625 h 1200150"/>
                <a:gd name="connsiteX46" fmla="*/ 11906 w 1364456"/>
                <a:gd name="connsiteY46" fmla="*/ 1169194 h 1200150"/>
                <a:gd name="connsiteX47" fmla="*/ 50006 w 1364456"/>
                <a:gd name="connsiteY47" fmla="*/ 1133475 h 1200150"/>
                <a:gd name="connsiteX48" fmla="*/ 164306 w 1364456"/>
                <a:gd name="connsiteY48" fmla="*/ 1042988 h 1200150"/>
                <a:gd name="connsiteX49" fmla="*/ 314325 w 1364456"/>
                <a:gd name="connsiteY49" fmla="*/ 921544 h 1200150"/>
                <a:gd name="connsiteX50" fmla="*/ 469106 w 1364456"/>
                <a:gd name="connsiteY50" fmla="*/ 792956 h 1200150"/>
                <a:gd name="connsiteX51" fmla="*/ 654843 w 1364456"/>
                <a:gd name="connsiteY51" fmla="*/ 6286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456" h="1200150">
                  <a:moveTo>
                    <a:pt x="654843" y="628650"/>
                  </a:moveTo>
                  <a:lnTo>
                    <a:pt x="740568" y="542925"/>
                  </a:lnTo>
                  <a:lnTo>
                    <a:pt x="802481" y="481013"/>
                  </a:lnTo>
                  <a:lnTo>
                    <a:pt x="873918" y="402431"/>
                  </a:lnTo>
                  <a:lnTo>
                    <a:pt x="916781" y="347663"/>
                  </a:lnTo>
                  <a:lnTo>
                    <a:pt x="950118" y="304800"/>
                  </a:lnTo>
                  <a:lnTo>
                    <a:pt x="971550" y="269081"/>
                  </a:lnTo>
                  <a:lnTo>
                    <a:pt x="985837" y="235744"/>
                  </a:lnTo>
                  <a:lnTo>
                    <a:pt x="997743" y="204788"/>
                  </a:lnTo>
                  <a:lnTo>
                    <a:pt x="1002506" y="171450"/>
                  </a:lnTo>
                  <a:lnTo>
                    <a:pt x="997743" y="138113"/>
                  </a:lnTo>
                  <a:lnTo>
                    <a:pt x="990600" y="114300"/>
                  </a:lnTo>
                  <a:lnTo>
                    <a:pt x="976312" y="90488"/>
                  </a:lnTo>
                  <a:lnTo>
                    <a:pt x="959643" y="73819"/>
                  </a:lnTo>
                  <a:lnTo>
                    <a:pt x="938212" y="59531"/>
                  </a:lnTo>
                  <a:lnTo>
                    <a:pt x="928687" y="45244"/>
                  </a:lnTo>
                  <a:lnTo>
                    <a:pt x="923925" y="28575"/>
                  </a:lnTo>
                  <a:lnTo>
                    <a:pt x="923925" y="9525"/>
                  </a:lnTo>
                  <a:lnTo>
                    <a:pt x="931068" y="0"/>
                  </a:lnTo>
                  <a:lnTo>
                    <a:pt x="957262" y="4763"/>
                  </a:lnTo>
                  <a:lnTo>
                    <a:pt x="1000125" y="19050"/>
                  </a:lnTo>
                  <a:lnTo>
                    <a:pt x="1062037" y="47625"/>
                  </a:lnTo>
                  <a:lnTo>
                    <a:pt x="1114425" y="76200"/>
                  </a:lnTo>
                  <a:lnTo>
                    <a:pt x="1183481" y="121444"/>
                  </a:lnTo>
                  <a:lnTo>
                    <a:pt x="1259681" y="183356"/>
                  </a:lnTo>
                  <a:lnTo>
                    <a:pt x="1309687" y="228600"/>
                  </a:lnTo>
                  <a:lnTo>
                    <a:pt x="1343025" y="264319"/>
                  </a:lnTo>
                  <a:lnTo>
                    <a:pt x="1357312" y="285750"/>
                  </a:lnTo>
                  <a:lnTo>
                    <a:pt x="1364456" y="309563"/>
                  </a:lnTo>
                  <a:lnTo>
                    <a:pt x="1364456" y="333375"/>
                  </a:lnTo>
                  <a:lnTo>
                    <a:pt x="1352550" y="357188"/>
                  </a:lnTo>
                  <a:lnTo>
                    <a:pt x="1319212" y="381000"/>
                  </a:lnTo>
                  <a:lnTo>
                    <a:pt x="1233487" y="431006"/>
                  </a:lnTo>
                  <a:lnTo>
                    <a:pt x="1171575" y="464344"/>
                  </a:lnTo>
                  <a:lnTo>
                    <a:pt x="1076325" y="542925"/>
                  </a:lnTo>
                  <a:lnTo>
                    <a:pt x="909637" y="671513"/>
                  </a:lnTo>
                  <a:lnTo>
                    <a:pt x="766762" y="778669"/>
                  </a:lnTo>
                  <a:lnTo>
                    <a:pt x="633412" y="873919"/>
                  </a:lnTo>
                  <a:lnTo>
                    <a:pt x="490537" y="969169"/>
                  </a:lnTo>
                  <a:lnTo>
                    <a:pt x="371475" y="1042988"/>
                  </a:lnTo>
                  <a:lnTo>
                    <a:pt x="250031" y="1109663"/>
                  </a:lnTo>
                  <a:lnTo>
                    <a:pt x="157162" y="1154906"/>
                  </a:lnTo>
                  <a:lnTo>
                    <a:pt x="69056" y="1190625"/>
                  </a:lnTo>
                  <a:lnTo>
                    <a:pt x="26193" y="1200150"/>
                  </a:lnTo>
                  <a:lnTo>
                    <a:pt x="7143" y="1200150"/>
                  </a:lnTo>
                  <a:lnTo>
                    <a:pt x="0" y="1190625"/>
                  </a:lnTo>
                  <a:lnTo>
                    <a:pt x="11906" y="1169194"/>
                  </a:lnTo>
                  <a:lnTo>
                    <a:pt x="50006" y="1133475"/>
                  </a:lnTo>
                  <a:lnTo>
                    <a:pt x="164306" y="1042988"/>
                  </a:lnTo>
                  <a:lnTo>
                    <a:pt x="314325" y="921544"/>
                  </a:lnTo>
                  <a:lnTo>
                    <a:pt x="469106" y="792956"/>
                  </a:lnTo>
                  <a:lnTo>
                    <a:pt x="654843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9">
              <a:extLst>
                <a:ext uri="{FF2B5EF4-FFF2-40B4-BE49-F238E27FC236}">
                  <a16:creationId xmlns:a16="http://schemas.microsoft.com/office/drawing/2014/main" id="{EF5F2258-D797-4F99-BC87-78E01B2A558C}"/>
                </a:ext>
              </a:extLst>
            </p:cNvPr>
            <p:cNvSpPr/>
            <p:nvPr/>
          </p:nvSpPr>
          <p:spPr>
            <a:xfrm>
              <a:off x="2374900" y="2566988"/>
              <a:ext cx="1571625" cy="1881187"/>
            </a:xfrm>
            <a:custGeom>
              <a:avLst/>
              <a:gdLst>
                <a:gd name="connsiteX0" fmla="*/ 1243013 w 1571625"/>
                <a:gd name="connsiteY0" fmla="*/ 731043 h 1881187"/>
                <a:gd name="connsiteX1" fmla="*/ 1402557 w 1571625"/>
                <a:gd name="connsiteY1" fmla="*/ 521493 h 1881187"/>
                <a:gd name="connsiteX2" fmla="*/ 1500188 w 1571625"/>
                <a:gd name="connsiteY2" fmla="*/ 392906 h 1881187"/>
                <a:gd name="connsiteX3" fmla="*/ 1562100 w 1571625"/>
                <a:gd name="connsiteY3" fmla="*/ 309562 h 1881187"/>
                <a:gd name="connsiteX4" fmla="*/ 1571625 w 1571625"/>
                <a:gd name="connsiteY4" fmla="*/ 292893 h 1881187"/>
                <a:gd name="connsiteX5" fmla="*/ 1566863 w 1571625"/>
                <a:gd name="connsiteY5" fmla="*/ 280987 h 1881187"/>
                <a:gd name="connsiteX6" fmla="*/ 1531144 w 1571625"/>
                <a:gd name="connsiteY6" fmla="*/ 242887 h 1881187"/>
                <a:gd name="connsiteX7" fmla="*/ 1493044 w 1571625"/>
                <a:gd name="connsiteY7" fmla="*/ 204787 h 1881187"/>
                <a:gd name="connsiteX8" fmla="*/ 1445419 w 1571625"/>
                <a:gd name="connsiteY8" fmla="*/ 164306 h 1881187"/>
                <a:gd name="connsiteX9" fmla="*/ 1407319 w 1571625"/>
                <a:gd name="connsiteY9" fmla="*/ 135731 h 1881187"/>
                <a:gd name="connsiteX10" fmla="*/ 1343025 w 1571625"/>
                <a:gd name="connsiteY10" fmla="*/ 90487 h 1881187"/>
                <a:gd name="connsiteX11" fmla="*/ 1293019 w 1571625"/>
                <a:gd name="connsiteY11" fmla="*/ 59531 h 1881187"/>
                <a:gd name="connsiteX12" fmla="*/ 1247775 w 1571625"/>
                <a:gd name="connsiteY12" fmla="*/ 33337 h 1881187"/>
                <a:gd name="connsiteX13" fmla="*/ 1195388 w 1571625"/>
                <a:gd name="connsiteY13" fmla="*/ 7143 h 1881187"/>
                <a:gd name="connsiteX14" fmla="*/ 1169194 w 1571625"/>
                <a:gd name="connsiteY14" fmla="*/ 0 h 1881187"/>
                <a:gd name="connsiteX15" fmla="*/ 1147763 w 1571625"/>
                <a:gd name="connsiteY15" fmla="*/ 2381 h 1881187"/>
                <a:gd name="connsiteX16" fmla="*/ 1140619 w 1571625"/>
                <a:gd name="connsiteY16" fmla="*/ 11906 h 1881187"/>
                <a:gd name="connsiteX17" fmla="*/ 1147763 w 1571625"/>
                <a:gd name="connsiteY17" fmla="*/ 33337 h 1881187"/>
                <a:gd name="connsiteX18" fmla="*/ 1166813 w 1571625"/>
                <a:gd name="connsiteY18" fmla="*/ 57150 h 1881187"/>
                <a:gd name="connsiteX19" fmla="*/ 1193007 w 1571625"/>
                <a:gd name="connsiteY19" fmla="*/ 90487 h 1881187"/>
                <a:gd name="connsiteX20" fmla="*/ 1207294 w 1571625"/>
                <a:gd name="connsiteY20" fmla="*/ 111918 h 1881187"/>
                <a:gd name="connsiteX21" fmla="*/ 1223963 w 1571625"/>
                <a:gd name="connsiteY21" fmla="*/ 150018 h 1881187"/>
                <a:gd name="connsiteX22" fmla="*/ 1231107 w 1571625"/>
                <a:gd name="connsiteY22" fmla="*/ 197643 h 1881187"/>
                <a:gd name="connsiteX23" fmla="*/ 1231107 w 1571625"/>
                <a:gd name="connsiteY23" fmla="*/ 223837 h 1881187"/>
                <a:gd name="connsiteX24" fmla="*/ 1223963 w 1571625"/>
                <a:gd name="connsiteY24" fmla="*/ 261937 h 1881187"/>
                <a:gd name="connsiteX25" fmla="*/ 1209675 w 1571625"/>
                <a:gd name="connsiteY25" fmla="*/ 302418 h 1881187"/>
                <a:gd name="connsiteX26" fmla="*/ 1176338 w 1571625"/>
                <a:gd name="connsiteY26" fmla="*/ 378618 h 1881187"/>
                <a:gd name="connsiteX27" fmla="*/ 1128713 w 1571625"/>
                <a:gd name="connsiteY27" fmla="*/ 469106 h 1881187"/>
                <a:gd name="connsiteX28" fmla="*/ 1059657 w 1571625"/>
                <a:gd name="connsiteY28" fmla="*/ 585787 h 1881187"/>
                <a:gd name="connsiteX29" fmla="*/ 981075 w 1571625"/>
                <a:gd name="connsiteY29" fmla="*/ 711993 h 1881187"/>
                <a:gd name="connsiteX30" fmla="*/ 902494 w 1571625"/>
                <a:gd name="connsiteY30" fmla="*/ 831056 h 1881187"/>
                <a:gd name="connsiteX31" fmla="*/ 826294 w 1571625"/>
                <a:gd name="connsiteY31" fmla="*/ 942975 h 1881187"/>
                <a:gd name="connsiteX32" fmla="*/ 738188 w 1571625"/>
                <a:gd name="connsiteY32" fmla="*/ 1054893 h 1881187"/>
                <a:gd name="connsiteX33" fmla="*/ 659607 w 1571625"/>
                <a:gd name="connsiteY33" fmla="*/ 1154906 h 1881187"/>
                <a:gd name="connsiteX34" fmla="*/ 550069 w 1571625"/>
                <a:gd name="connsiteY34" fmla="*/ 1285875 h 1881187"/>
                <a:gd name="connsiteX35" fmla="*/ 445294 w 1571625"/>
                <a:gd name="connsiteY35" fmla="*/ 1402556 h 1881187"/>
                <a:gd name="connsiteX36" fmla="*/ 345282 w 1571625"/>
                <a:gd name="connsiteY36" fmla="*/ 1512093 h 1881187"/>
                <a:gd name="connsiteX37" fmla="*/ 147638 w 1571625"/>
                <a:gd name="connsiteY37" fmla="*/ 1709737 h 1881187"/>
                <a:gd name="connsiteX38" fmla="*/ 85725 w 1571625"/>
                <a:gd name="connsiteY38" fmla="*/ 1769268 h 1881187"/>
                <a:gd name="connsiteX39" fmla="*/ 30957 w 1571625"/>
                <a:gd name="connsiteY39" fmla="*/ 1819275 h 1881187"/>
                <a:gd name="connsiteX40" fmla="*/ 4763 w 1571625"/>
                <a:gd name="connsiteY40" fmla="*/ 1854993 h 1881187"/>
                <a:gd name="connsiteX41" fmla="*/ 0 w 1571625"/>
                <a:gd name="connsiteY41" fmla="*/ 1866900 h 1881187"/>
                <a:gd name="connsiteX42" fmla="*/ 2382 w 1571625"/>
                <a:gd name="connsiteY42" fmla="*/ 1876425 h 1881187"/>
                <a:gd name="connsiteX43" fmla="*/ 21432 w 1571625"/>
                <a:gd name="connsiteY43" fmla="*/ 1881187 h 1881187"/>
                <a:gd name="connsiteX44" fmla="*/ 42863 w 1571625"/>
                <a:gd name="connsiteY44" fmla="*/ 1876425 h 1881187"/>
                <a:gd name="connsiteX45" fmla="*/ 88107 w 1571625"/>
                <a:gd name="connsiteY45" fmla="*/ 1857375 h 1881187"/>
                <a:gd name="connsiteX46" fmla="*/ 180975 w 1571625"/>
                <a:gd name="connsiteY46" fmla="*/ 1807368 h 1881187"/>
                <a:gd name="connsiteX47" fmla="*/ 328613 w 1571625"/>
                <a:gd name="connsiteY47" fmla="*/ 1709737 h 1881187"/>
                <a:gd name="connsiteX48" fmla="*/ 416719 w 1571625"/>
                <a:gd name="connsiteY48" fmla="*/ 1645443 h 1881187"/>
                <a:gd name="connsiteX49" fmla="*/ 511969 w 1571625"/>
                <a:gd name="connsiteY49" fmla="*/ 1566862 h 1881187"/>
                <a:gd name="connsiteX50" fmla="*/ 611982 w 1571625"/>
                <a:gd name="connsiteY50" fmla="*/ 1476375 h 1881187"/>
                <a:gd name="connsiteX51" fmla="*/ 700088 w 1571625"/>
                <a:gd name="connsiteY51" fmla="*/ 1385887 h 1881187"/>
                <a:gd name="connsiteX52" fmla="*/ 826294 w 1571625"/>
                <a:gd name="connsiteY52" fmla="*/ 1243012 h 1881187"/>
                <a:gd name="connsiteX53" fmla="*/ 914400 w 1571625"/>
                <a:gd name="connsiteY53" fmla="*/ 1128712 h 1881187"/>
                <a:gd name="connsiteX54" fmla="*/ 1014413 w 1571625"/>
                <a:gd name="connsiteY54" fmla="*/ 1033462 h 1881187"/>
                <a:gd name="connsiteX55" fmla="*/ 1069182 w 1571625"/>
                <a:gd name="connsiteY55" fmla="*/ 969168 h 1881187"/>
                <a:gd name="connsiteX56" fmla="*/ 1243013 w 1571625"/>
                <a:gd name="connsiteY56" fmla="*/ 731043 h 188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71625" h="1881187">
                  <a:moveTo>
                    <a:pt x="1243013" y="731043"/>
                  </a:moveTo>
                  <a:lnTo>
                    <a:pt x="1402557" y="521493"/>
                  </a:lnTo>
                  <a:lnTo>
                    <a:pt x="1500188" y="392906"/>
                  </a:lnTo>
                  <a:lnTo>
                    <a:pt x="1562100" y="309562"/>
                  </a:lnTo>
                  <a:lnTo>
                    <a:pt x="1571625" y="292893"/>
                  </a:lnTo>
                  <a:lnTo>
                    <a:pt x="1566863" y="280987"/>
                  </a:lnTo>
                  <a:lnTo>
                    <a:pt x="1531144" y="242887"/>
                  </a:lnTo>
                  <a:lnTo>
                    <a:pt x="1493044" y="204787"/>
                  </a:lnTo>
                  <a:lnTo>
                    <a:pt x="1445419" y="164306"/>
                  </a:lnTo>
                  <a:lnTo>
                    <a:pt x="1407319" y="135731"/>
                  </a:lnTo>
                  <a:lnTo>
                    <a:pt x="1343025" y="90487"/>
                  </a:lnTo>
                  <a:lnTo>
                    <a:pt x="1293019" y="59531"/>
                  </a:lnTo>
                  <a:lnTo>
                    <a:pt x="1247775" y="33337"/>
                  </a:lnTo>
                  <a:lnTo>
                    <a:pt x="1195388" y="7143"/>
                  </a:lnTo>
                  <a:lnTo>
                    <a:pt x="1169194" y="0"/>
                  </a:lnTo>
                  <a:lnTo>
                    <a:pt x="1147763" y="2381"/>
                  </a:lnTo>
                  <a:lnTo>
                    <a:pt x="1140619" y="11906"/>
                  </a:lnTo>
                  <a:lnTo>
                    <a:pt x="1147763" y="33337"/>
                  </a:lnTo>
                  <a:lnTo>
                    <a:pt x="1166813" y="57150"/>
                  </a:lnTo>
                  <a:lnTo>
                    <a:pt x="1193007" y="90487"/>
                  </a:lnTo>
                  <a:lnTo>
                    <a:pt x="1207294" y="111918"/>
                  </a:lnTo>
                  <a:lnTo>
                    <a:pt x="1223963" y="150018"/>
                  </a:lnTo>
                  <a:lnTo>
                    <a:pt x="1231107" y="197643"/>
                  </a:lnTo>
                  <a:lnTo>
                    <a:pt x="1231107" y="223837"/>
                  </a:lnTo>
                  <a:lnTo>
                    <a:pt x="1223963" y="261937"/>
                  </a:lnTo>
                  <a:lnTo>
                    <a:pt x="1209675" y="302418"/>
                  </a:lnTo>
                  <a:lnTo>
                    <a:pt x="1176338" y="378618"/>
                  </a:lnTo>
                  <a:lnTo>
                    <a:pt x="1128713" y="469106"/>
                  </a:lnTo>
                  <a:lnTo>
                    <a:pt x="1059657" y="585787"/>
                  </a:lnTo>
                  <a:lnTo>
                    <a:pt x="981075" y="711993"/>
                  </a:lnTo>
                  <a:lnTo>
                    <a:pt x="902494" y="831056"/>
                  </a:lnTo>
                  <a:lnTo>
                    <a:pt x="826294" y="942975"/>
                  </a:lnTo>
                  <a:lnTo>
                    <a:pt x="738188" y="1054893"/>
                  </a:lnTo>
                  <a:lnTo>
                    <a:pt x="659607" y="1154906"/>
                  </a:lnTo>
                  <a:lnTo>
                    <a:pt x="550069" y="1285875"/>
                  </a:lnTo>
                  <a:lnTo>
                    <a:pt x="445294" y="1402556"/>
                  </a:lnTo>
                  <a:lnTo>
                    <a:pt x="345282" y="1512093"/>
                  </a:lnTo>
                  <a:lnTo>
                    <a:pt x="147638" y="1709737"/>
                  </a:lnTo>
                  <a:lnTo>
                    <a:pt x="85725" y="1769268"/>
                  </a:lnTo>
                  <a:lnTo>
                    <a:pt x="30957" y="1819275"/>
                  </a:lnTo>
                  <a:lnTo>
                    <a:pt x="4763" y="1854993"/>
                  </a:lnTo>
                  <a:lnTo>
                    <a:pt x="0" y="1866900"/>
                  </a:lnTo>
                  <a:lnTo>
                    <a:pt x="2382" y="1876425"/>
                  </a:lnTo>
                  <a:lnTo>
                    <a:pt x="21432" y="1881187"/>
                  </a:lnTo>
                  <a:lnTo>
                    <a:pt x="42863" y="1876425"/>
                  </a:lnTo>
                  <a:lnTo>
                    <a:pt x="88107" y="1857375"/>
                  </a:lnTo>
                  <a:lnTo>
                    <a:pt x="180975" y="1807368"/>
                  </a:lnTo>
                  <a:lnTo>
                    <a:pt x="328613" y="1709737"/>
                  </a:lnTo>
                  <a:lnTo>
                    <a:pt x="416719" y="1645443"/>
                  </a:lnTo>
                  <a:lnTo>
                    <a:pt x="511969" y="1566862"/>
                  </a:lnTo>
                  <a:lnTo>
                    <a:pt x="611982" y="1476375"/>
                  </a:lnTo>
                  <a:lnTo>
                    <a:pt x="700088" y="1385887"/>
                  </a:lnTo>
                  <a:lnTo>
                    <a:pt x="826294" y="1243012"/>
                  </a:lnTo>
                  <a:lnTo>
                    <a:pt x="914400" y="1128712"/>
                  </a:lnTo>
                  <a:lnTo>
                    <a:pt x="1014413" y="1033462"/>
                  </a:lnTo>
                  <a:lnTo>
                    <a:pt x="1069182" y="969168"/>
                  </a:lnTo>
                  <a:lnTo>
                    <a:pt x="1243013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0">
              <a:extLst>
                <a:ext uri="{FF2B5EF4-FFF2-40B4-BE49-F238E27FC236}">
                  <a16:creationId xmlns:a16="http://schemas.microsoft.com/office/drawing/2014/main" id="{F6DFAD56-D869-4BEC-AD09-D5807A9495E5}"/>
                </a:ext>
              </a:extLst>
            </p:cNvPr>
            <p:cNvSpPr/>
            <p:nvPr/>
          </p:nvSpPr>
          <p:spPr>
            <a:xfrm>
              <a:off x="3181350" y="3543300"/>
              <a:ext cx="381000" cy="2482850"/>
            </a:xfrm>
            <a:custGeom>
              <a:avLst/>
              <a:gdLst>
                <a:gd name="connsiteX0" fmla="*/ 355600 w 381000"/>
                <a:gd name="connsiteY0" fmla="*/ 857250 h 2482850"/>
                <a:gd name="connsiteX1" fmla="*/ 374650 w 381000"/>
                <a:gd name="connsiteY1" fmla="*/ 460375 h 2482850"/>
                <a:gd name="connsiteX2" fmla="*/ 381000 w 381000"/>
                <a:gd name="connsiteY2" fmla="*/ 269875 h 2482850"/>
                <a:gd name="connsiteX3" fmla="*/ 374650 w 381000"/>
                <a:gd name="connsiteY3" fmla="*/ 241300 h 2482850"/>
                <a:gd name="connsiteX4" fmla="*/ 349250 w 381000"/>
                <a:gd name="connsiteY4" fmla="*/ 180975 h 2482850"/>
                <a:gd name="connsiteX5" fmla="*/ 333375 w 381000"/>
                <a:gd name="connsiteY5" fmla="*/ 149225 h 2482850"/>
                <a:gd name="connsiteX6" fmla="*/ 304800 w 381000"/>
                <a:gd name="connsiteY6" fmla="*/ 107950 h 2482850"/>
                <a:gd name="connsiteX7" fmla="*/ 288925 w 381000"/>
                <a:gd name="connsiteY7" fmla="*/ 88900 h 2482850"/>
                <a:gd name="connsiteX8" fmla="*/ 266700 w 381000"/>
                <a:gd name="connsiteY8" fmla="*/ 69850 h 2482850"/>
                <a:gd name="connsiteX9" fmla="*/ 234950 w 381000"/>
                <a:gd name="connsiteY9" fmla="*/ 47625 h 2482850"/>
                <a:gd name="connsiteX10" fmla="*/ 174625 w 381000"/>
                <a:gd name="connsiteY10" fmla="*/ 12700 h 2482850"/>
                <a:gd name="connsiteX11" fmla="*/ 139700 w 381000"/>
                <a:gd name="connsiteY11" fmla="*/ 0 h 2482850"/>
                <a:gd name="connsiteX12" fmla="*/ 41275 w 381000"/>
                <a:gd name="connsiteY12" fmla="*/ 165100 h 2482850"/>
                <a:gd name="connsiteX13" fmla="*/ 107950 w 381000"/>
                <a:gd name="connsiteY13" fmla="*/ 184150 h 2482850"/>
                <a:gd name="connsiteX14" fmla="*/ 133350 w 381000"/>
                <a:gd name="connsiteY14" fmla="*/ 203200 h 2482850"/>
                <a:gd name="connsiteX15" fmla="*/ 155575 w 381000"/>
                <a:gd name="connsiteY15" fmla="*/ 234950 h 2482850"/>
                <a:gd name="connsiteX16" fmla="*/ 171450 w 381000"/>
                <a:gd name="connsiteY16" fmla="*/ 273050 h 2482850"/>
                <a:gd name="connsiteX17" fmla="*/ 177800 w 381000"/>
                <a:gd name="connsiteY17" fmla="*/ 307975 h 2482850"/>
                <a:gd name="connsiteX18" fmla="*/ 177800 w 381000"/>
                <a:gd name="connsiteY18" fmla="*/ 387350 h 2482850"/>
                <a:gd name="connsiteX19" fmla="*/ 168275 w 381000"/>
                <a:gd name="connsiteY19" fmla="*/ 596900 h 2482850"/>
                <a:gd name="connsiteX20" fmla="*/ 149225 w 381000"/>
                <a:gd name="connsiteY20" fmla="*/ 892175 h 2482850"/>
                <a:gd name="connsiteX21" fmla="*/ 120650 w 381000"/>
                <a:gd name="connsiteY21" fmla="*/ 1203325 h 2482850"/>
                <a:gd name="connsiteX22" fmla="*/ 95250 w 381000"/>
                <a:gd name="connsiteY22" fmla="*/ 1466850 h 2482850"/>
                <a:gd name="connsiteX23" fmla="*/ 79375 w 381000"/>
                <a:gd name="connsiteY23" fmla="*/ 1549400 h 2482850"/>
                <a:gd name="connsiteX24" fmla="*/ 44450 w 381000"/>
                <a:gd name="connsiteY24" fmla="*/ 1724025 h 2482850"/>
                <a:gd name="connsiteX25" fmla="*/ 15875 w 381000"/>
                <a:gd name="connsiteY25" fmla="*/ 1889125 h 2482850"/>
                <a:gd name="connsiteX26" fmla="*/ 0 w 381000"/>
                <a:gd name="connsiteY26" fmla="*/ 2025650 h 2482850"/>
                <a:gd name="connsiteX27" fmla="*/ 0 w 381000"/>
                <a:gd name="connsiteY27" fmla="*/ 2105025 h 2482850"/>
                <a:gd name="connsiteX28" fmla="*/ 9525 w 381000"/>
                <a:gd name="connsiteY28" fmla="*/ 2187575 h 2482850"/>
                <a:gd name="connsiteX29" fmla="*/ 34925 w 381000"/>
                <a:gd name="connsiteY29" fmla="*/ 2279650 h 2482850"/>
                <a:gd name="connsiteX30" fmla="*/ 69850 w 381000"/>
                <a:gd name="connsiteY30" fmla="*/ 2365375 h 2482850"/>
                <a:gd name="connsiteX31" fmla="*/ 101600 w 381000"/>
                <a:gd name="connsiteY31" fmla="*/ 2422525 h 2482850"/>
                <a:gd name="connsiteX32" fmla="*/ 123825 w 381000"/>
                <a:gd name="connsiteY32" fmla="*/ 2457450 h 2482850"/>
                <a:gd name="connsiteX33" fmla="*/ 146050 w 381000"/>
                <a:gd name="connsiteY33" fmla="*/ 2476500 h 2482850"/>
                <a:gd name="connsiteX34" fmla="*/ 161925 w 381000"/>
                <a:gd name="connsiteY34" fmla="*/ 2482850 h 2482850"/>
                <a:gd name="connsiteX35" fmla="*/ 177800 w 381000"/>
                <a:gd name="connsiteY35" fmla="*/ 2476500 h 2482850"/>
                <a:gd name="connsiteX36" fmla="*/ 206375 w 381000"/>
                <a:gd name="connsiteY36" fmla="*/ 2457450 h 2482850"/>
                <a:gd name="connsiteX37" fmla="*/ 228600 w 381000"/>
                <a:gd name="connsiteY37" fmla="*/ 2422525 h 2482850"/>
                <a:gd name="connsiteX38" fmla="*/ 247650 w 381000"/>
                <a:gd name="connsiteY38" fmla="*/ 2368550 h 2482850"/>
                <a:gd name="connsiteX39" fmla="*/ 266700 w 381000"/>
                <a:gd name="connsiteY39" fmla="*/ 2247900 h 2482850"/>
                <a:gd name="connsiteX40" fmla="*/ 282575 w 381000"/>
                <a:gd name="connsiteY40" fmla="*/ 2117725 h 2482850"/>
                <a:gd name="connsiteX41" fmla="*/ 298450 w 381000"/>
                <a:gd name="connsiteY41" fmla="*/ 1939925 h 2482850"/>
                <a:gd name="connsiteX42" fmla="*/ 311150 w 381000"/>
                <a:gd name="connsiteY42" fmla="*/ 1724025 h 2482850"/>
                <a:gd name="connsiteX43" fmla="*/ 330200 w 381000"/>
                <a:gd name="connsiteY43" fmla="*/ 1390650 h 2482850"/>
                <a:gd name="connsiteX44" fmla="*/ 346075 w 381000"/>
                <a:gd name="connsiteY44" fmla="*/ 1098550 h 2482850"/>
                <a:gd name="connsiteX45" fmla="*/ 355600 w 381000"/>
                <a:gd name="connsiteY45" fmla="*/ 8572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1000" h="2482850">
                  <a:moveTo>
                    <a:pt x="355600" y="857250"/>
                  </a:moveTo>
                  <a:lnTo>
                    <a:pt x="374650" y="460375"/>
                  </a:lnTo>
                  <a:lnTo>
                    <a:pt x="381000" y="269875"/>
                  </a:lnTo>
                  <a:lnTo>
                    <a:pt x="374650" y="241300"/>
                  </a:lnTo>
                  <a:lnTo>
                    <a:pt x="349250" y="180975"/>
                  </a:lnTo>
                  <a:lnTo>
                    <a:pt x="333375" y="149225"/>
                  </a:lnTo>
                  <a:lnTo>
                    <a:pt x="304800" y="107950"/>
                  </a:lnTo>
                  <a:lnTo>
                    <a:pt x="288925" y="88900"/>
                  </a:lnTo>
                  <a:lnTo>
                    <a:pt x="266700" y="69850"/>
                  </a:lnTo>
                  <a:lnTo>
                    <a:pt x="234950" y="47625"/>
                  </a:lnTo>
                  <a:lnTo>
                    <a:pt x="174625" y="12700"/>
                  </a:lnTo>
                  <a:lnTo>
                    <a:pt x="139700" y="0"/>
                  </a:lnTo>
                  <a:lnTo>
                    <a:pt x="41275" y="165100"/>
                  </a:lnTo>
                  <a:lnTo>
                    <a:pt x="107950" y="184150"/>
                  </a:lnTo>
                  <a:lnTo>
                    <a:pt x="133350" y="203200"/>
                  </a:lnTo>
                  <a:lnTo>
                    <a:pt x="155575" y="234950"/>
                  </a:lnTo>
                  <a:lnTo>
                    <a:pt x="171450" y="273050"/>
                  </a:lnTo>
                  <a:lnTo>
                    <a:pt x="177800" y="307975"/>
                  </a:lnTo>
                  <a:lnTo>
                    <a:pt x="177800" y="387350"/>
                  </a:lnTo>
                  <a:lnTo>
                    <a:pt x="168275" y="596900"/>
                  </a:lnTo>
                  <a:lnTo>
                    <a:pt x="149225" y="892175"/>
                  </a:lnTo>
                  <a:lnTo>
                    <a:pt x="120650" y="1203325"/>
                  </a:lnTo>
                  <a:lnTo>
                    <a:pt x="95250" y="1466850"/>
                  </a:lnTo>
                  <a:lnTo>
                    <a:pt x="79375" y="1549400"/>
                  </a:lnTo>
                  <a:lnTo>
                    <a:pt x="44450" y="1724025"/>
                  </a:lnTo>
                  <a:lnTo>
                    <a:pt x="15875" y="1889125"/>
                  </a:lnTo>
                  <a:lnTo>
                    <a:pt x="0" y="2025650"/>
                  </a:lnTo>
                  <a:lnTo>
                    <a:pt x="0" y="2105025"/>
                  </a:lnTo>
                  <a:lnTo>
                    <a:pt x="9525" y="2187575"/>
                  </a:lnTo>
                  <a:lnTo>
                    <a:pt x="34925" y="2279650"/>
                  </a:lnTo>
                  <a:lnTo>
                    <a:pt x="69850" y="2365375"/>
                  </a:lnTo>
                  <a:lnTo>
                    <a:pt x="101600" y="2422525"/>
                  </a:lnTo>
                  <a:lnTo>
                    <a:pt x="123825" y="2457450"/>
                  </a:lnTo>
                  <a:lnTo>
                    <a:pt x="146050" y="2476500"/>
                  </a:lnTo>
                  <a:lnTo>
                    <a:pt x="161925" y="2482850"/>
                  </a:lnTo>
                  <a:lnTo>
                    <a:pt x="177800" y="2476500"/>
                  </a:lnTo>
                  <a:lnTo>
                    <a:pt x="206375" y="2457450"/>
                  </a:lnTo>
                  <a:lnTo>
                    <a:pt x="228600" y="2422525"/>
                  </a:lnTo>
                  <a:lnTo>
                    <a:pt x="247650" y="2368550"/>
                  </a:lnTo>
                  <a:lnTo>
                    <a:pt x="266700" y="2247900"/>
                  </a:lnTo>
                  <a:lnTo>
                    <a:pt x="282575" y="2117725"/>
                  </a:lnTo>
                  <a:lnTo>
                    <a:pt x="298450" y="1939925"/>
                  </a:lnTo>
                  <a:lnTo>
                    <a:pt x="311150" y="1724025"/>
                  </a:lnTo>
                  <a:lnTo>
                    <a:pt x="330200" y="1390650"/>
                  </a:lnTo>
                  <a:lnTo>
                    <a:pt x="346075" y="1098550"/>
                  </a:lnTo>
                  <a:lnTo>
                    <a:pt x="355600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11">
              <a:extLst>
                <a:ext uri="{FF2B5EF4-FFF2-40B4-BE49-F238E27FC236}">
                  <a16:creationId xmlns:a16="http://schemas.microsoft.com/office/drawing/2014/main" id="{0A2F3EE1-18BB-43B6-9A68-9CF1184B3F7E}"/>
                </a:ext>
              </a:extLst>
            </p:cNvPr>
            <p:cNvSpPr/>
            <p:nvPr/>
          </p:nvSpPr>
          <p:spPr>
            <a:xfrm>
              <a:off x="4360863" y="2019300"/>
              <a:ext cx="2282825" cy="1571625"/>
            </a:xfrm>
            <a:custGeom>
              <a:avLst/>
              <a:gdLst>
                <a:gd name="connsiteX0" fmla="*/ 1621631 w 2283619"/>
                <a:gd name="connsiteY0" fmla="*/ 254794 h 1571625"/>
                <a:gd name="connsiteX1" fmla="*/ 1433512 w 2283619"/>
                <a:gd name="connsiteY1" fmla="*/ 276225 h 1571625"/>
                <a:gd name="connsiteX2" fmla="*/ 1188244 w 2283619"/>
                <a:gd name="connsiteY2" fmla="*/ 297656 h 1571625"/>
                <a:gd name="connsiteX3" fmla="*/ 907256 w 2283619"/>
                <a:gd name="connsiteY3" fmla="*/ 345281 h 1571625"/>
                <a:gd name="connsiteX4" fmla="*/ 745331 w 2283619"/>
                <a:gd name="connsiteY4" fmla="*/ 381000 h 1571625"/>
                <a:gd name="connsiteX5" fmla="*/ 573881 w 2283619"/>
                <a:gd name="connsiteY5" fmla="*/ 423863 h 1571625"/>
                <a:gd name="connsiteX6" fmla="*/ 466725 w 2283619"/>
                <a:gd name="connsiteY6" fmla="*/ 457200 h 1571625"/>
                <a:gd name="connsiteX7" fmla="*/ 350044 w 2283619"/>
                <a:gd name="connsiteY7" fmla="*/ 500063 h 1571625"/>
                <a:gd name="connsiteX8" fmla="*/ 328612 w 2283619"/>
                <a:gd name="connsiteY8" fmla="*/ 504825 h 1571625"/>
                <a:gd name="connsiteX9" fmla="*/ 302419 w 2283619"/>
                <a:gd name="connsiteY9" fmla="*/ 504825 h 1571625"/>
                <a:gd name="connsiteX10" fmla="*/ 271462 w 2283619"/>
                <a:gd name="connsiteY10" fmla="*/ 497681 h 1571625"/>
                <a:gd name="connsiteX11" fmla="*/ 226219 w 2283619"/>
                <a:gd name="connsiteY11" fmla="*/ 473869 h 1571625"/>
                <a:gd name="connsiteX12" fmla="*/ 197644 w 2283619"/>
                <a:gd name="connsiteY12" fmla="*/ 450056 h 1571625"/>
                <a:gd name="connsiteX13" fmla="*/ 128587 w 2283619"/>
                <a:gd name="connsiteY13" fmla="*/ 378619 h 1571625"/>
                <a:gd name="connsiteX14" fmla="*/ 80962 w 2283619"/>
                <a:gd name="connsiteY14" fmla="*/ 316706 h 1571625"/>
                <a:gd name="connsiteX15" fmla="*/ 14287 w 2283619"/>
                <a:gd name="connsiteY15" fmla="*/ 221456 h 1571625"/>
                <a:gd name="connsiteX16" fmla="*/ 4762 w 2283619"/>
                <a:gd name="connsiteY16" fmla="*/ 204788 h 1571625"/>
                <a:gd name="connsiteX17" fmla="*/ 0 w 2283619"/>
                <a:gd name="connsiteY17" fmla="*/ 178594 h 1571625"/>
                <a:gd name="connsiteX18" fmla="*/ 2381 w 2283619"/>
                <a:gd name="connsiteY18" fmla="*/ 161925 h 1571625"/>
                <a:gd name="connsiteX19" fmla="*/ 7144 w 2283619"/>
                <a:gd name="connsiteY19" fmla="*/ 154781 h 1571625"/>
                <a:gd name="connsiteX20" fmla="*/ 19050 w 2283619"/>
                <a:gd name="connsiteY20" fmla="*/ 154781 h 1571625"/>
                <a:gd name="connsiteX21" fmla="*/ 35719 w 2283619"/>
                <a:gd name="connsiteY21" fmla="*/ 157163 h 1571625"/>
                <a:gd name="connsiteX22" fmla="*/ 61912 w 2283619"/>
                <a:gd name="connsiteY22" fmla="*/ 171450 h 1571625"/>
                <a:gd name="connsiteX23" fmla="*/ 90487 w 2283619"/>
                <a:gd name="connsiteY23" fmla="*/ 192881 h 1571625"/>
                <a:gd name="connsiteX24" fmla="*/ 135731 w 2283619"/>
                <a:gd name="connsiteY24" fmla="*/ 216694 h 1571625"/>
                <a:gd name="connsiteX25" fmla="*/ 183356 w 2283619"/>
                <a:gd name="connsiteY25" fmla="*/ 238125 h 1571625"/>
                <a:gd name="connsiteX26" fmla="*/ 242887 w 2283619"/>
                <a:gd name="connsiteY26" fmla="*/ 259556 h 1571625"/>
                <a:gd name="connsiteX27" fmla="*/ 290512 w 2283619"/>
                <a:gd name="connsiteY27" fmla="*/ 271463 h 1571625"/>
                <a:gd name="connsiteX28" fmla="*/ 404812 w 2283619"/>
                <a:gd name="connsiteY28" fmla="*/ 264319 h 1571625"/>
                <a:gd name="connsiteX29" fmla="*/ 633412 w 2283619"/>
                <a:gd name="connsiteY29" fmla="*/ 230981 h 1571625"/>
                <a:gd name="connsiteX30" fmla="*/ 971550 w 2283619"/>
                <a:gd name="connsiteY30" fmla="*/ 176213 h 1571625"/>
                <a:gd name="connsiteX31" fmla="*/ 1190625 w 2283619"/>
                <a:gd name="connsiteY31" fmla="*/ 138113 h 1571625"/>
                <a:gd name="connsiteX32" fmla="*/ 1412081 w 2283619"/>
                <a:gd name="connsiteY32" fmla="*/ 119063 h 1571625"/>
                <a:gd name="connsiteX33" fmla="*/ 1619250 w 2283619"/>
                <a:gd name="connsiteY33" fmla="*/ 95250 h 1571625"/>
                <a:gd name="connsiteX34" fmla="*/ 1728787 w 2283619"/>
                <a:gd name="connsiteY34" fmla="*/ 78581 h 1571625"/>
                <a:gd name="connsiteX35" fmla="*/ 1793081 w 2283619"/>
                <a:gd name="connsiteY35" fmla="*/ 69056 h 1571625"/>
                <a:gd name="connsiteX36" fmla="*/ 1833562 w 2283619"/>
                <a:gd name="connsiteY36" fmla="*/ 59531 h 1571625"/>
                <a:gd name="connsiteX37" fmla="*/ 1890712 w 2283619"/>
                <a:gd name="connsiteY37" fmla="*/ 38100 h 1571625"/>
                <a:gd name="connsiteX38" fmla="*/ 1931194 w 2283619"/>
                <a:gd name="connsiteY38" fmla="*/ 21431 h 1571625"/>
                <a:gd name="connsiteX39" fmla="*/ 1962150 w 2283619"/>
                <a:gd name="connsiteY39" fmla="*/ 7144 h 1571625"/>
                <a:gd name="connsiteX40" fmla="*/ 1981200 w 2283619"/>
                <a:gd name="connsiteY40" fmla="*/ 0 h 1571625"/>
                <a:gd name="connsiteX41" fmla="*/ 1993106 w 2283619"/>
                <a:gd name="connsiteY41" fmla="*/ 2381 h 1571625"/>
                <a:gd name="connsiteX42" fmla="*/ 2016919 w 2283619"/>
                <a:gd name="connsiteY42" fmla="*/ 9525 h 1571625"/>
                <a:gd name="connsiteX43" fmla="*/ 2074069 w 2283619"/>
                <a:gd name="connsiteY43" fmla="*/ 40481 h 1571625"/>
                <a:gd name="connsiteX44" fmla="*/ 2155031 w 2283619"/>
                <a:gd name="connsiteY44" fmla="*/ 90488 h 1571625"/>
                <a:gd name="connsiteX45" fmla="*/ 2219325 w 2283619"/>
                <a:gd name="connsiteY45" fmla="*/ 130969 h 1571625"/>
                <a:gd name="connsiteX46" fmla="*/ 2245519 w 2283619"/>
                <a:gd name="connsiteY46" fmla="*/ 154781 h 1571625"/>
                <a:gd name="connsiteX47" fmla="*/ 2264569 w 2283619"/>
                <a:gd name="connsiteY47" fmla="*/ 176213 h 1571625"/>
                <a:gd name="connsiteX48" fmla="*/ 2278856 w 2283619"/>
                <a:gd name="connsiteY48" fmla="*/ 197644 h 1571625"/>
                <a:gd name="connsiteX49" fmla="*/ 2283619 w 2283619"/>
                <a:gd name="connsiteY49" fmla="*/ 223838 h 1571625"/>
                <a:gd name="connsiteX50" fmla="*/ 2283619 w 2283619"/>
                <a:gd name="connsiteY50" fmla="*/ 242888 h 1571625"/>
                <a:gd name="connsiteX51" fmla="*/ 2271712 w 2283619"/>
                <a:gd name="connsiteY51" fmla="*/ 266700 h 1571625"/>
                <a:gd name="connsiteX52" fmla="*/ 2247900 w 2283619"/>
                <a:gd name="connsiteY52" fmla="*/ 288131 h 1571625"/>
                <a:gd name="connsiteX53" fmla="*/ 2240756 w 2283619"/>
                <a:gd name="connsiteY53" fmla="*/ 295275 h 1571625"/>
                <a:gd name="connsiteX54" fmla="*/ 2228850 w 2283619"/>
                <a:gd name="connsiteY54" fmla="*/ 321469 h 1571625"/>
                <a:gd name="connsiteX55" fmla="*/ 2205037 w 2283619"/>
                <a:gd name="connsiteY55" fmla="*/ 423863 h 1571625"/>
                <a:gd name="connsiteX56" fmla="*/ 2185987 w 2283619"/>
                <a:gd name="connsiteY56" fmla="*/ 531019 h 1571625"/>
                <a:gd name="connsiteX57" fmla="*/ 2166937 w 2283619"/>
                <a:gd name="connsiteY57" fmla="*/ 671513 h 1571625"/>
                <a:gd name="connsiteX58" fmla="*/ 2107406 w 2283619"/>
                <a:gd name="connsiteY58" fmla="*/ 933450 h 1571625"/>
                <a:gd name="connsiteX59" fmla="*/ 2028825 w 2283619"/>
                <a:gd name="connsiteY59" fmla="*/ 1259681 h 1571625"/>
                <a:gd name="connsiteX60" fmla="*/ 1988344 w 2283619"/>
                <a:gd name="connsiteY60" fmla="*/ 1421606 h 1571625"/>
                <a:gd name="connsiteX61" fmla="*/ 1971675 w 2283619"/>
                <a:gd name="connsiteY61" fmla="*/ 1469231 h 1571625"/>
                <a:gd name="connsiteX62" fmla="*/ 1955006 w 2283619"/>
                <a:gd name="connsiteY62" fmla="*/ 1504950 h 1571625"/>
                <a:gd name="connsiteX63" fmla="*/ 1938337 w 2283619"/>
                <a:gd name="connsiteY63" fmla="*/ 1533525 h 1571625"/>
                <a:gd name="connsiteX64" fmla="*/ 1914525 w 2283619"/>
                <a:gd name="connsiteY64" fmla="*/ 1557338 h 1571625"/>
                <a:gd name="connsiteX65" fmla="*/ 1890712 w 2283619"/>
                <a:gd name="connsiteY65" fmla="*/ 1569244 h 1571625"/>
                <a:gd name="connsiteX66" fmla="*/ 1869281 w 2283619"/>
                <a:gd name="connsiteY66" fmla="*/ 1571625 h 1571625"/>
                <a:gd name="connsiteX67" fmla="*/ 1843087 w 2283619"/>
                <a:gd name="connsiteY67" fmla="*/ 1566863 h 1571625"/>
                <a:gd name="connsiteX68" fmla="*/ 1800225 w 2283619"/>
                <a:gd name="connsiteY68" fmla="*/ 1545431 h 1571625"/>
                <a:gd name="connsiteX69" fmla="*/ 1771650 w 2283619"/>
                <a:gd name="connsiteY69" fmla="*/ 1526381 h 1571625"/>
                <a:gd name="connsiteX70" fmla="*/ 1793081 w 2283619"/>
                <a:gd name="connsiteY70" fmla="*/ 1321594 h 1571625"/>
                <a:gd name="connsiteX71" fmla="*/ 1831181 w 2283619"/>
                <a:gd name="connsiteY71" fmla="*/ 1059656 h 1571625"/>
                <a:gd name="connsiteX72" fmla="*/ 1859756 w 2283619"/>
                <a:gd name="connsiteY72" fmla="*/ 845344 h 1571625"/>
                <a:gd name="connsiteX73" fmla="*/ 1881187 w 2283619"/>
                <a:gd name="connsiteY73" fmla="*/ 671513 h 1571625"/>
                <a:gd name="connsiteX74" fmla="*/ 1902619 w 2283619"/>
                <a:gd name="connsiteY74" fmla="*/ 581025 h 1571625"/>
                <a:gd name="connsiteX75" fmla="*/ 1931194 w 2283619"/>
                <a:gd name="connsiteY75" fmla="*/ 438150 h 1571625"/>
                <a:gd name="connsiteX76" fmla="*/ 1945481 w 2283619"/>
                <a:gd name="connsiteY76" fmla="*/ 342900 h 1571625"/>
                <a:gd name="connsiteX77" fmla="*/ 1955006 w 2283619"/>
                <a:gd name="connsiteY77" fmla="*/ 302419 h 1571625"/>
                <a:gd name="connsiteX78" fmla="*/ 1957387 w 2283619"/>
                <a:gd name="connsiteY78" fmla="*/ 278606 h 1571625"/>
                <a:gd name="connsiteX79" fmla="*/ 1955006 w 2283619"/>
                <a:gd name="connsiteY79" fmla="*/ 264319 h 1571625"/>
                <a:gd name="connsiteX80" fmla="*/ 1947862 w 2283619"/>
                <a:gd name="connsiteY80" fmla="*/ 247650 h 1571625"/>
                <a:gd name="connsiteX81" fmla="*/ 1940719 w 2283619"/>
                <a:gd name="connsiteY81" fmla="*/ 238125 h 1571625"/>
                <a:gd name="connsiteX82" fmla="*/ 1926431 w 2283619"/>
                <a:gd name="connsiteY82" fmla="*/ 230981 h 1571625"/>
                <a:gd name="connsiteX83" fmla="*/ 1907381 w 2283619"/>
                <a:gd name="connsiteY83" fmla="*/ 226219 h 1571625"/>
                <a:gd name="connsiteX84" fmla="*/ 1885950 w 2283619"/>
                <a:gd name="connsiteY84" fmla="*/ 226219 h 1571625"/>
                <a:gd name="connsiteX85" fmla="*/ 1831181 w 2283619"/>
                <a:gd name="connsiteY85" fmla="*/ 230981 h 1571625"/>
                <a:gd name="connsiteX86" fmla="*/ 1676400 w 2283619"/>
                <a:gd name="connsiteY86" fmla="*/ 247650 h 1571625"/>
                <a:gd name="connsiteX87" fmla="*/ 1621631 w 2283619"/>
                <a:gd name="connsiteY87" fmla="*/ 254794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83619" h="1571625">
                  <a:moveTo>
                    <a:pt x="1621631" y="254794"/>
                  </a:moveTo>
                  <a:lnTo>
                    <a:pt x="1433512" y="276225"/>
                  </a:lnTo>
                  <a:lnTo>
                    <a:pt x="1188244" y="297656"/>
                  </a:lnTo>
                  <a:lnTo>
                    <a:pt x="907256" y="345281"/>
                  </a:lnTo>
                  <a:lnTo>
                    <a:pt x="745331" y="381000"/>
                  </a:lnTo>
                  <a:lnTo>
                    <a:pt x="573881" y="423863"/>
                  </a:lnTo>
                  <a:lnTo>
                    <a:pt x="466725" y="457200"/>
                  </a:lnTo>
                  <a:lnTo>
                    <a:pt x="350044" y="500063"/>
                  </a:lnTo>
                  <a:lnTo>
                    <a:pt x="328612" y="504825"/>
                  </a:lnTo>
                  <a:lnTo>
                    <a:pt x="302419" y="504825"/>
                  </a:lnTo>
                  <a:lnTo>
                    <a:pt x="271462" y="497681"/>
                  </a:lnTo>
                  <a:lnTo>
                    <a:pt x="226219" y="473869"/>
                  </a:lnTo>
                  <a:lnTo>
                    <a:pt x="197644" y="450056"/>
                  </a:lnTo>
                  <a:lnTo>
                    <a:pt x="128587" y="378619"/>
                  </a:lnTo>
                  <a:lnTo>
                    <a:pt x="80962" y="316706"/>
                  </a:lnTo>
                  <a:lnTo>
                    <a:pt x="14287" y="221456"/>
                  </a:lnTo>
                  <a:lnTo>
                    <a:pt x="4762" y="204788"/>
                  </a:lnTo>
                  <a:lnTo>
                    <a:pt x="0" y="178594"/>
                  </a:lnTo>
                  <a:lnTo>
                    <a:pt x="2381" y="161925"/>
                  </a:lnTo>
                  <a:lnTo>
                    <a:pt x="7144" y="154781"/>
                  </a:lnTo>
                  <a:lnTo>
                    <a:pt x="19050" y="154781"/>
                  </a:lnTo>
                  <a:lnTo>
                    <a:pt x="35719" y="157163"/>
                  </a:lnTo>
                  <a:lnTo>
                    <a:pt x="61912" y="171450"/>
                  </a:lnTo>
                  <a:lnTo>
                    <a:pt x="90487" y="192881"/>
                  </a:lnTo>
                  <a:lnTo>
                    <a:pt x="135731" y="216694"/>
                  </a:lnTo>
                  <a:lnTo>
                    <a:pt x="183356" y="238125"/>
                  </a:lnTo>
                  <a:lnTo>
                    <a:pt x="242887" y="259556"/>
                  </a:lnTo>
                  <a:lnTo>
                    <a:pt x="290512" y="271463"/>
                  </a:lnTo>
                  <a:lnTo>
                    <a:pt x="404812" y="264319"/>
                  </a:lnTo>
                  <a:lnTo>
                    <a:pt x="633412" y="230981"/>
                  </a:lnTo>
                  <a:lnTo>
                    <a:pt x="971550" y="176213"/>
                  </a:lnTo>
                  <a:lnTo>
                    <a:pt x="1190625" y="138113"/>
                  </a:lnTo>
                  <a:lnTo>
                    <a:pt x="1412081" y="119063"/>
                  </a:lnTo>
                  <a:lnTo>
                    <a:pt x="1619250" y="95250"/>
                  </a:lnTo>
                  <a:lnTo>
                    <a:pt x="1728787" y="78581"/>
                  </a:lnTo>
                  <a:lnTo>
                    <a:pt x="1793081" y="69056"/>
                  </a:lnTo>
                  <a:lnTo>
                    <a:pt x="1833562" y="59531"/>
                  </a:lnTo>
                  <a:lnTo>
                    <a:pt x="1890712" y="38100"/>
                  </a:lnTo>
                  <a:lnTo>
                    <a:pt x="1931194" y="21431"/>
                  </a:lnTo>
                  <a:lnTo>
                    <a:pt x="1962150" y="7144"/>
                  </a:lnTo>
                  <a:lnTo>
                    <a:pt x="1981200" y="0"/>
                  </a:lnTo>
                  <a:lnTo>
                    <a:pt x="1993106" y="2381"/>
                  </a:lnTo>
                  <a:lnTo>
                    <a:pt x="2016919" y="9525"/>
                  </a:lnTo>
                  <a:lnTo>
                    <a:pt x="2074069" y="40481"/>
                  </a:lnTo>
                  <a:lnTo>
                    <a:pt x="2155031" y="90488"/>
                  </a:lnTo>
                  <a:lnTo>
                    <a:pt x="2219325" y="130969"/>
                  </a:lnTo>
                  <a:lnTo>
                    <a:pt x="2245519" y="154781"/>
                  </a:lnTo>
                  <a:lnTo>
                    <a:pt x="2264569" y="176213"/>
                  </a:lnTo>
                  <a:lnTo>
                    <a:pt x="2278856" y="197644"/>
                  </a:lnTo>
                  <a:lnTo>
                    <a:pt x="2283619" y="223838"/>
                  </a:lnTo>
                  <a:lnTo>
                    <a:pt x="2283619" y="242888"/>
                  </a:lnTo>
                  <a:lnTo>
                    <a:pt x="2271712" y="266700"/>
                  </a:lnTo>
                  <a:lnTo>
                    <a:pt x="2247900" y="288131"/>
                  </a:lnTo>
                  <a:lnTo>
                    <a:pt x="2240756" y="295275"/>
                  </a:lnTo>
                  <a:lnTo>
                    <a:pt x="2228850" y="321469"/>
                  </a:lnTo>
                  <a:lnTo>
                    <a:pt x="2205037" y="423863"/>
                  </a:lnTo>
                  <a:lnTo>
                    <a:pt x="2185987" y="531019"/>
                  </a:lnTo>
                  <a:lnTo>
                    <a:pt x="2166937" y="671513"/>
                  </a:lnTo>
                  <a:lnTo>
                    <a:pt x="2107406" y="933450"/>
                  </a:lnTo>
                  <a:lnTo>
                    <a:pt x="2028825" y="1259681"/>
                  </a:lnTo>
                  <a:lnTo>
                    <a:pt x="1988344" y="1421606"/>
                  </a:lnTo>
                  <a:lnTo>
                    <a:pt x="1971675" y="1469231"/>
                  </a:lnTo>
                  <a:lnTo>
                    <a:pt x="1955006" y="1504950"/>
                  </a:lnTo>
                  <a:lnTo>
                    <a:pt x="1938337" y="1533525"/>
                  </a:lnTo>
                  <a:lnTo>
                    <a:pt x="1914525" y="1557338"/>
                  </a:lnTo>
                  <a:lnTo>
                    <a:pt x="1890712" y="1569244"/>
                  </a:lnTo>
                  <a:lnTo>
                    <a:pt x="1869281" y="1571625"/>
                  </a:lnTo>
                  <a:lnTo>
                    <a:pt x="1843087" y="1566863"/>
                  </a:lnTo>
                  <a:lnTo>
                    <a:pt x="1800225" y="1545431"/>
                  </a:lnTo>
                  <a:lnTo>
                    <a:pt x="1771650" y="1526381"/>
                  </a:lnTo>
                  <a:lnTo>
                    <a:pt x="1793081" y="1321594"/>
                  </a:lnTo>
                  <a:lnTo>
                    <a:pt x="1831181" y="1059656"/>
                  </a:lnTo>
                  <a:lnTo>
                    <a:pt x="1859756" y="845344"/>
                  </a:lnTo>
                  <a:lnTo>
                    <a:pt x="1881187" y="671513"/>
                  </a:lnTo>
                  <a:lnTo>
                    <a:pt x="1902619" y="581025"/>
                  </a:lnTo>
                  <a:lnTo>
                    <a:pt x="1931194" y="438150"/>
                  </a:lnTo>
                  <a:lnTo>
                    <a:pt x="1945481" y="342900"/>
                  </a:lnTo>
                  <a:lnTo>
                    <a:pt x="1955006" y="302419"/>
                  </a:lnTo>
                  <a:lnTo>
                    <a:pt x="1957387" y="278606"/>
                  </a:lnTo>
                  <a:lnTo>
                    <a:pt x="1955006" y="264319"/>
                  </a:lnTo>
                  <a:lnTo>
                    <a:pt x="1947862" y="247650"/>
                  </a:lnTo>
                  <a:lnTo>
                    <a:pt x="1940719" y="238125"/>
                  </a:lnTo>
                  <a:lnTo>
                    <a:pt x="1926431" y="230981"/>
                  </a:lnTo>
                  <a:lnTo>
                    <a:pt x="1907381" y="226219"/>
                  </a:lnTo>
                  <a:lnTo>
                    <a:pt x="1885950" y="226219"/>
                  </a:lnTo>
                  <a:lnTo>
                    <a:pt x="1831181" y="230981"/>
                  </a:lnTo>
                  <a:lnTo>
                    <a:pt x="1676400" y="247650"/>
                  </a:lnTo>
                  <a:lnTo>
                    <a:pt x="16216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12">
              <a:extLst>
                <a:ext uri="{FF2B5EF4-FFF2-40B4-BE49-F238E27FC236}">
                  <a16:creationId xmlns:a16="http://schemas.microsoft.com/office/drawing/2014/main" id="{A70A4C94-9394-47D3-B404-55DA1CCD861E}"/>
                </a:ext>
              </a:extLst>
            </p:cNvPr>
            <p:cNvSpPr/>
            <p:nvPr/>
          </p:nvSpPr>
          <p:spPr>
            <a:xfrm>
              <a:off x="3946525" y="2582863"/>
              <a:ext cx="3360738" cy="625475"/>
            </a:xfrm>
            <a:custGeom>
              <a:avLst/>
              <a:gdLst>
                <a:gd name="connsiteX0" fmla="*/ 2160815 w 3360965"/>
                <a:gd name="connsiteY0" fmla="*/ 127907 h 625928"/>
                <a:gd name="connsiteX1" fmla="*/ 1948543 w 3360965"/>
                <a:gd name="connsiteY1" fmla="*/ 157843 h 625928"/>
                <a:gd name="connsiteX2" fmla="*/ 1709058 w 3360965"/>
                <a:gd name="connsiteY2" fmla="*/ 187778 h 625928"/>
                <a:gd name="connsiteX3" fmla="*/ 1600200 w 3360965"/>
                <a:gd name="connsiteY3" fmla="*/ 204107 h 625928"/>
                <a:gd name="connsiteX4" fmla="*/ 1338943 w 3360965"/>
                <a:gd name="connsiteY4" fmla="*/ 247650 h 625928"/>
                <a:gd name="connsiteX5" fmla="*/ 1132115 w 3360965"/>
                <a:gd name="connsiteY5" fmla="*/ 274864 h 625928"/>
                <a:gd name="connsiteX6" fmla="*/ 873579 w 3360965"/>
                <a:gd name="connsiteY6" fmla="*/ 318407 h 625928"/>
                <a:gd name="connsiteX7" fmla="*/ 742950 w 3360965"/>
                <a:gd name="connsiteY7" fmla="*/ 340178 h 625928"/>
                <a:gd name="connsiteX8" fmla="*/ 639536 w 3360965"/>
                <a:gd name="connsiteY8" fmla="*/ 353785 h 625928"/>
                <a:gd name="connsiteX9" fmla="*/ 563336 w 3360965"/>
                <a:gd name="connsiteY9" fmla="*/ 364671 h 625928"/>
                <a:gd name="connsiteX10" fmla="*/ 489858 w 3360965"/>
                <a:gd name="connsiteY10" fmla="*/ 372835 h 625928"/>
                <a:gd name="connsiteX11" fmla="*/ 408215 w 3360965"/>
                <a:gd name="connsiteY11" fmla="*/ 378278 h 625928"/>
                <a:gd name="connsiteX12" fmla="*/ 356508 w 3360965"/>
                <a:gd name="connsiteY12" fmla="*/ 378278 h 625928"/>
                <a:gd name="connsiteX13" fmla="*/ 307522 w 3360965"/>
                <a:gd name="connsiteY13" fmla="*/ 372835 h 625928"/>
                <a:gd name="connsiteX14" fmla="*/ 261258 w 3360965"/>
                <a:gd name="connsiteY14" fmla="*/ 364671 h 625928"/>
                <a:gd name="connsiteX15" fmla="*/ 201386 w 3360965"/>
                <a:gd name="connsiteY15" fmla="*/ 348343 h 625928"/>
                <a:gd name="connsiteX16" fmla="*/ 171450 w 3360965"/>
                <a:gd name="connsiteY16" fmla="*/ 337457 h 625928"/>
                <a:gd name="connsiteX17" fmla="*/ 130629 w 3360965"/>
                <a:gd name="connsiteY17" fmla="*/ 318407 h 625928"/>
                <a:gd name="connsiteX18" fmla="*/ 108858 w 3360965"/>
                <a:gd name="connsiteY18" fmla="*/ 304800 h 625928"/>
                <a:gd name="connsiteX19" fmla="*/ 84365 w 3360965"/>
                <a:gd name="connsiteY19" fmla="*/ 288471 h 625928"/>
                <a:gd name="connsiteX20" fmla="*/ 51708 w 3360965"/>
                <a:gd name="connsiteY20" fmla="*/ 277585 h 625928"/>
                <a:gd name="connsiteX21" fmla="*/ 27215 w 3360965"/>
                <a:gd name="connsiteY21" fmla="*/ 269421 h 625928"/>
                <a:gd name="connsiteX22" fmla="*/ 10886 w 3360965"/>
                <a:gd name="connsiteY22" fmla="*/ 272143 h 625928"/>
                <a:gd name="connsiteX23" fmla="*/ 0 w 3360965"/>
                <a:gd name="connsiteY23" fmla="*/ 277585 h 625928"/>
                <a:gd name="connsiteX24" fmla="*/ 0 w 3360965"/>
                <a:gd name="connsiteY24" fmla="*/ 285750 h 625928"/>
                <a:gd name="connsiteX25" fmla="*/ 10886 w 3360965"/>
                <a:gd name="connsiteY25" fmla="*/ 310243 h 625928"/>
                <a:gd name="connsiteX26" fmla="*/ 51708 w 3360965"/>
                <a:gd name="connsiteY26" fmla="*/ 370114 h 625928"/>
                <a:gd name="connsiteX27" fmla="*/ 130629 w 3360965"/>
                <a:gd name="connsiteY27" fmla="*/ 476250 h 625928"/>
                <a:gd name="connsiteX28" fmla="*/ 185058 w 3360965"/>
                <a:gd name="connsiteY28" fmla="*/ 538843 h 625928"/>
                <a:gd name="connsiteX29" fmla="*/ 234043 w 3360965"/>
                <a:gd name="connsiteY29" fmla="*/ 595993 h 625928"/>
                <a:gd name="connsiteX30" fmla="*/ 255815 w 3360965"/>
                <a:gd name="connsiteY30" fmla="*/ 615043 h 625928"/>
                <a:gd name="connsiteX31" fmla="*/ 277586 w 3360965"/>
                <a:gd name="connsiteY31" fmla="*/ 623207 h 625928"/>
                <a:gd name="connsiteX32" fmla="*/ 299358 w 3360965"/>
                <a:gd name="connsiteY32" fmla="*/ 625928 h 625928"/>
                <a:gd name="connsiteX33" fmla="*/ 329293 w 3360965"/>
                <a:gd name="connsiteY33" fmla="*/ 625928 h 625928"/>
                <a:gd name="connsiteX34" fmla="*/ 364672 w 3360965"/>
                <a:gd name="connsiteY34" fmla="*/ 615043 h 625928"/>
                <a:gd name="connsiteX35" fmla="*/ 408215 w 3360965"/>
                <a:gd name="connsiteY35" fmla="*/ 595993 h 625928"/>
                <a:gd name="connsiteX36" fmla="*/ 443593 w 3360965"/>
                <a:gd name="connsiteY36" fmla="*/ 576943 h 625928"/>
                <a:gd name="connsiteX37" fmla="*/ 612322 w 3360965"/>
                <a:gd name="connsiteY37" fmla="*/ 541564 h 625928"/>
                <a:gd name="connsiteX38" fmla="*/ 764722 w 3360965"/>
                <a:gd name="connsiteY38" fmla="*/ 511628 h 625928"/>
                <a:gd name="connsiteX39" fmla="*/ 966108 w 3360965"/>
                <a:gd name="connsiteY39" fmla="*/ 476250 h 625928"/>
                <a:gd name="connsiteX40" fmla="*/ 1186543 w 3360965"/>
                <a:gd name="connsiteY40" fmla="*/ 443593 h 625928"/>
                <a:gd name="connsiteX41" fmla="*/ 1377043 w 3360965"/>
                <a:gd name="connsiteY41" fmla="*/ 421821 h 625928"/>
                <a:gd name="connsiteX42" fmla="*/ 1608365 w 3360965"/>
                <a:gd name="connsiteY42" fmla="*/ 381000 h 625928"/>
                <a:gd name="connsiteX43" fmla="*/ 1779815 w 3360965"/>
                <a:gd name="connsiteY43" fmla="*/ 359228 h 625928"/>
                <a:gd name="connsiteX44" fmla="*/ 1967593 w 3360965"/>
                <a:gd name="connsiteY44" fmla="*/ 337457 h 625928"/>
                <a:gd name="connsiteX45" fmla="*/ 2133600 w 3360965"/>
                <a:gd name="connsiteY45" fmla="*/ 321128 h 625928"/>
                <a:gd name="connsiteX46" fmla="*/ 2283279 w 3360965"/>
                <a:gd name="connsiteY46" fmla="*/ 310243 h 625928"/>
                <a:gd name="connsiteX47" fmla="*/ 2528208 w 3360965"/>
                <a:gd name="connsiteY47" fmla="*/ 293914 h 625928"/>
                <a:gd name="connsiteX48" fmla="*/ 2656115 w 3360965"/>
                <a:gd name="connsiteY48" fmla="*/ 283028 h 625928"/>
                <a:gd name="connsiteX49" fmla="*/ 2854779 w 3360965"/>
                <a:gd name="connsiteY49" fmla="*/ 274864 h 625928"/>
                <a:gd name="connsiteX50" fmla="*/ 2993572 w 3360965"/>
                <a:gd name="connsiteY50" fmla="*/ 269421 h 625928"/>
                <a:gd name="connsiteX51" fmla="*/ 3151415 w 3360965"/>
                <a:gd name="connsiteY51" fmla="*/ 269421 h 625928"/>
                <a:gd name="connsiteX52" fmla="*/ 3235779 w 3360965"/>
                <a:gd name="connsiteY52" fmla="*/ 266700 h 625928"/>
                <a:gd name="connsiteX53" fmla="*/ 3292929 w 3360965"/>
                <a:gd name="connsiteY53" fmla="*/ 258535 h 625928"/>
                <a:gd name="connsiteX54" fmla="*/ 3331029 w 3360965"/>
                <a:gd name="connsiteY54" fmla="*/ 244928 h 625928"/>
                <a:gd name="connsiteX55" fmla="*/ 3352800 w 3360965"/>
                <a:gd name="connsiteY55" fmla="*/ 228600 h 625928"/>
                <a:gd name="connsiteX56" fmla="*/ 3358243 w 3360965"/>
                <a:gd name="connsiteY56" fmla="*/ 212271 h 625928"/>
                <a:gd name="connsiteX57" fmla="*/ 3360965 w 3360965"/>
                <a:gd name="connsiteY57" fmla="*/ 193221 h 625928"/>
                <a:gd name="connsiteX58" fmla="*/ 3347358 w 3360965"/>
                <a:gd name="connsiteY58" fmla="*/ 160564 h 625928"/>
                <a:gd name="connsiteX59" fmla="*/ 3311979 w 3360965"/>
                <a:gd name="connsiteY59" fmla="*/ 122464 h 625928"/>
                <a:gd name="connsiteX60" fmla="*/ 3271158 w 3360965"/>
                <a:gd name="connsiteY60" fmla="*/ 92528 h 625928"/>
                <a:gd name="connsiteX61" fmla="*/ 3241222 w 3360965"/>
                <a:gd name="connsiteY61" fmla="*/ 76200 h 625928"/>
                <a:gd name="connsiteX62" fmla="*/ 3192236 w 3360965"/>
                <a:gd name="connsiteY62" fmla="*/ 54428 h 625928"/>
                <a:gd name="connsiteX63" fmla="*/ 3124200 w 3360965"/>
                <a:gd name="connsiteY63" fmla="*/ 29935 h 625928"/>
                <a:gd name="connsiteX64" fmla="*/ 3045279 w 3360965"/>
                <a:gd name="connsiteY64" fmla="*/ 10885 h 625928"/>
                <a:gd name="connsiteX65" fmla="*/ 2960915 w 3360965"/>
                <a:gd name="connsiteY65" fmla="*/ 0 h 625928"/>
                <a:gd name="connsiteX66" fmla="*/ 2871108 w 3360965"/>
                <a:gd name="connsiteY66" fmla="*/ 21771 h 625928"/>
                <a:gd name="connsiteX67" fmla="*/ 2699658 w 3360965"/>
                <a:gd name="connsiteY67" fmla="*/ 51707 h 625928"/>
                <a:gd name="connsiteX68" fmla="*/ 2555422 w 3360965"/>
                <a:gd name="connsiteY68" fmla="*/ 70757 h 625928"/>
                <a:gd name="connsiteX69" fmla="*/ 2160815 w 3360965"/>
                <a:gd name="connsiteY69" fmla="*/ 127907 h 6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60965" h="625928">
                  <a:moveTo>
                    <a:pt x="2160815" y="127907"/>
                  </a:moveTo>
                  <a:lnTo>
                    <a:pt x="1948543" y="157843"/>
                  </a:lnTo>
                  <a:lnTo>
                    <a:pt x="1709058" y="187778"/>
                  </a:lnTo>
                  <a:lnTo>
                    <a:pt x="1600200" y="204107"/>
                  </a:lnTo>
                  <a:lnTo>
                    <a:pt x="1338943" y="247650"/>
                  </a:lnTo>
                  <a:lnTo>
                    <a:pt x="1132115" y="274864"/>
                  </a:lnTo>
                  <a:lnTo>
                    <a:pt x="873579" y="318407"/>
                  </a:lnTo>
                  <a:lnTo>
                    <a:pt x="742950" y="340178"/>
                  </a:lnTo>
                  <a:lnTo>
                    <a:pt x="639536" y="353785"/>
                  </a:lnTo>
                  <a:lnTo>
                    <a:pt x="563336" y="364671"/>
                  </a:lnTo>
                  <a:lnTo>
                    <a:pt x="489858" y="372835"/>
                  </a:lnTo>
                  <a:lnTo>
                    <a:pt x="408215" y="378278"/>
                  </a:lnTo>
                  <a:lnTo>
                    <a:pt x="356508" y="378278"/>
                  </a:lnTo>
                  <a:lnTo>
                    <a:pt x="307522" y="372835"/>
                  </a:lnTo>
                  <a:lnTo>
                    <a:pt x="261258" y="364671"/>
                  </a:lnTo>
                  <a:lnTo>
                    <a:pt x="201386" y="348343"/>
                  </a:lnTo>
                  <a:lnTo>
                    <a:pt x="171450" y="337457"/>
                  </a:lnTo>
                  <a:lnTo>
                    <a:pt x="130629" y="318407"/>
                  </a:lnTo>
                  <a:lnTo>
                    <a:pt x="108858" y="304800"/>
                  </a:lnTo>
                  <a:lnTo>
                    <a:pt x="84365" y="288471"/>
                  </a:lnTo>
                  <a:lnTo>
                    <a:pt x="51708" y="277585"/>
                  </a:lnTo>
                  <a:lnTo>
                    <a:pt x="27215" y="269421"/>
                  </a:lnTo>
                  <a:lnTo>
                    <a:pt x="10886" y="272143"/>
                  </a:lnTo>
                  <a:lnTo>
                    <a:pt x="0" y="277585"/>
                  </a:lnTo>
                  <a:lnTo>
                    <a:pt x="0" y="285750"/>
                  </a:lnTo>
                  <a:lnTo>
                    <a:pt x="10886" y="310243"/>
                  </a:lnTo>
                  <a:lnTo>
                    <a:pt x="51708" y="370114"/>
                  </a:lnTo>
                  <a:lnTo>
                    <a:pt x="130629" y="476250"/>
                  </a:lnTo>
                  <a:lnTo>
                    <a:pt x="185058" y="538843"/>
                  </a:lnTo>
                  <a:lnTo>
                    <a:pt x="234043" y="595993"/>
                  </a:lnTo>
                  <a:lnTo>
                    <a:pt x="255815" y="615043"/>
                  </a:lnTo>
                  <a:lnTo>
                    <a:pt x="277586" y="623207"/>
                  </a:lnTo>
                  <a:lnTo>
                    <a:pt x="299358" y="625928"/>
                  </a:lnTo>
                  <a:lnTo>
                    <a:pt x="329293" y="625928"/>
                  </a:lnTo>
                  <a:lnTo>
                    <a:pt x="364672" y="615043"/>
                  </a:lnTo>
                  <a:lnTo>
                    <a:pt x="408215" y="595993"/>
                  </a:lnTo>
                  <a:lnTo>
                    <a:pt x="443593" y="576943"/>
                  </a:lnTo>
                  <a:lnTo>
                    <a:pt x="612322" y="541564"/>
                  </a:lnTo>
                  <a:lnTo>
                    <a:pt x="764722" y="511628"/>
                  </a:lnTo>
                  <a:lnTo>
                    <a:pt x="966108" y="476250"/>
                  </a:lnTo>
                  <a:lnTo>
                    <a:pt x="1186543" y="443593"/>
                  </a:lnTo>
                  <a:lnTo>
                    <a:pt x="1377043" y="421821"/>
                  </a:lnTo>
                  <a:lnTo>
                    <a:pt x="1608365" y="381000"/>
                  </a:lnTo>
                  <a:lnTo>
                    <a:pt x="1779815" y="359228"/>
                  </a:lnTo>
                  <a:lnTo>
                    <a:pt x="1967593" y="337457"/>
                  </a:lnTo>
                  <a:lnTo>
                    <a:pt x="2133600" y="321128"/>
                  </a:lnTo>
                  <a:lnTo>
                    <a:pt x="2283279" y="310243"/>
                  </a:lnTo>
                  <a:lnTo>
                    <a:pt x="2528208" y="293914"/>
                  </a:lnTo>
                  <a:lnTo>
                    <a:pt x="2656115" y="283028"/>
                  </a:lnTo>
                  <a:lnTo>
                    <a:pt x="2854779" y="274864"/>
                  </a:lnTo>
                  <a:lnTo>
                    <a:pt x="2993572" y="269421"/>
                  </a:lnTo>
                  <a:lnTo>
                    <a:pt x="3151415" y="269421"/>
                  </a:lnTo>
                  <a:lnTo>
                    <a:pt x="3235779" y="266700"/>
                  </a:lnTo>
                  <a:lnTo>
                    <a:pt x="3292929" y="258535"/>
                  </a:lnTo>
                  <a:lnTo>
                    <a:pt x="3331029" y="244928"/>
                  </a:lnTo>
                  <a:lnTo>
                    <a:pt x="3352800" y="228600"/>
                  </a:lnTo>
                  <a:lnTo>
                    <a:pt x="3358243" y="212271"/>
                  </a:lnTo>
                  <a:lnTo>
                    <a:pt x="3360965" y="193221"/>
                  </a:lnTo>
                  <a:lnTo>
                    <a:pt x="3347358" y="160564"/>
                  </a:lnTo>
                  <a:lnTo>
                    <a:pt x="3311979" y="122464"/>
                  </a:lnTo>
                  <a:lnTo>
                    <a:pt x="3271158" y="92528"/>
                  </a:lnTo>
                  <a:lnTo>
                    <a:pt x="3241222" y="76200"/>
                  </a:lnTo>
                  <a:lnTo>
                    <a:pt x="3192236" y="54428"/>
                  </a:lnTo>
                  <a:lnTo>
                    <a:pt x="3124200" y="29935"/>
                  </a:lnTo>
                  <a:lnTo>
                    <a:pt x="3045279" y="10885"/>
                  </a:lnTo>
                  <a:lnTo>
                    <a:pt x="2960915" y="0"/>
                  </a:lnTo>
                  <a:lnTo>
                    <a:pt x="2871108" y="21771"/>
                  </a:lnTo>
                  <a:lnTo>
                    <a:pt x="2699658" y="51707"/>
                  </a:lnTo>
                  <a:lnTo>
                    <a:pt x="2555422" y="70757"/>
                  </a:lnTo>
                  <a:lnTo>
                    <a:pt x="2160815" y="127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14">
              <a:extLst>
                <a:ext uri="{FF2B5EF4-FFF2-40B4-BE49-F238E27FC236}">
                  <a16:creationId xmlns:a16="http://schemas.microsoft.com/office/drawing/2014/main" id="{F64278BC-A3E2-4D0D-8853-BBADF898A872}"/>
                </a:ext>
              </a:extLst>
            </p:cNvPr>
            <p:cNvSpPr/>
            <p:nvPr/>
          </p:nvSpPr>
          <p:spPr>
            <a:xfrm>
              <a:off x="4360863" y="3352800"/>
              <a:ext cx="1885950" cy="485775"/>
            </a:xfrm>
            <a:custGeom>
              <a:avLst/>
              <a:gdLst>
                <a:gd name="connsiteX0" fmla="*/ 566737 w 1885950"/>
                <a:gd name="connsiteY0" fmla="*/ 190500 h 485775"/>
                <a:gd name="connsiteX1" fmla="*/ 752475 w 1885950"/>
                <a:gd name="connsiteY1" fmla="*/ 157163 h 485775"/>
                <a:gd name="connsiteX2" fmla="*/ 973931 w 1885950"/>
                <a:gd name="connsiteY2" fmla="*/ 114300 h 485775"/>
                <a:gd name="connsiteX3" fmla="*/ 1164431 w 1885950"/>
                <a:gd name="connsiteY3" fmla="*/ 78581 h 485775"/>
                <a:gd name="connsiteX4" fmla="*/ 1383506 w 1885950"/>
                <a:gd name="connsiteY4" fmla="*/ 59531 h 485775"/>
                <a:gd name="connsiteX5" fmla="*/ 1578769 w 1885950"/>
                <a:gd name="connsiteY5" fmla="*/ 38100 h 485775"/>
                <a:gd name="connsiteX6" fmla="*/ 1793081 w 1885950"/>
                <a:gd name="connsiteY6" fmla="*/ 9525 h 485775"/>
                <a:gd name="connsiteX7" fmla="*/ 1885950 w 1885950"/>
                <a:gd name="connsiteY7" fmla="*/ 0 h 485775"/>
                <a:gd name="connsiteX8" fmla="*/ 1821656 w 1885950"/>
                <a:gd name="connsiteY8" fmla="*/ 219075 h 485775"/>
                <a:gd name="connsiteX9" fmla="*/ 1771650 w 1885950"/>
                <a:gd name="connsiteY9" fmla="*/ 192881 h 485775"/>
                <a:gd name="connsiteX10" fmla="*/ 1754981 w 1885950"/>
                <a:gd name="connsiteY10" fmla="*/ 192881 h 485775"/>
                <a:gd name="connsiteX11" fmla="*/ 1631156 w 1885950"/>
                <a:gd name="connsiteY11" fmla="*/ 202406 h 485775"/>
                <a:gd name="connsiteX12" fmla="*/ 1428750 w 1885950"/>
                <a:gd name="connsiteY12" fmla="*/ 223838 h 485775"/>
                <a:gd name="connsiteX13" fmla="*/ 1159669 w 1885950"/>
                <a:gd name="connsiteY13" fmla="*/ 259556 h 485775"/>
                <a:gd name="connsiteX14" fmla="*/ 809625 w 1885950"/>
                <a:gd name="connsiteY14" fmla="*/ 326231 h 485775"/>
                <a:gd name="connsiteX15" fmla="*/ 659606 w 1885950"/>
                <a:gd name="connsiteY15" fmla="*/ 361950 h 485775"/>
                <a:gd name="connsiteX16" fmla="*/ 571500 w 1885950"/>
                <a:gd name="connsiteY16" fmla="*/ 385763 h 485775"/>
                <a:gd name="connsiteX17" fmla="*/ 502444 w 1885950"/>
                <a:gd name="connsiteY17" fmla="*/ 411956 h 485775"/>
                <a:gd name="connsiteX18" fmla="*/ 447675 w 1885950"/>
                <a:gd name="connsiteY18" fmla="*/ 435769 h 485775"/>
                <a:gd name="connsiteX19" fmla="*/ 392906 w 1885950"/>
                <a:gd name="connsiteY19" fmla="*/ 461963 h 485775"/>
                <a:gd name="connsiteX20" fmla="*/ 357187 w 1885950"/>
                <a:gd name="connsiteY20" fmla="*/ 476250 h 485775"/>
                <a:gd name="connsiteX21" fmla="*/ 323850 w 1885950"/>
                <a:gd name="connsiteY21" fmla="*/ 483394 h 485775"/>
                <a:gd name="connsiteX22" fmla="*/ 295275 w 1885950"/>
                <a:gd name="connsiteY22" fmla="*/ 485775 h 485775"/>
                <a:gd name="connsiteX23" fmla="*/ 273844 w 1885950"/>
                <a:gd name="connsiteY23" fmla="*/ 478631 h 485775"/>
                <a:gd name="connsiteX24" fmla="*/ 259556 w 1885950"/>
                <a:gd name="connsiteY24" fmla="*/ 466725 h 485775"/>
                <a:gd name="connsiteX25" fmla="*/ 245269 w 1885950"/>
                <a:gd name="connsiteY25" fmla="*/ 457200 h 485775"/>
                <a:gd name="connsiteX26" fmla="*/ 216694 w 1885950"/>
                <a:gd name="connsiteY26" fmla="*/ 447675 h 485775"/>
                <a:gd name="connsiteX27" fmla="*/ 176212 w 1885950"/>
                <a:gd name="connsiteY27" fmla="*/ 426244 h 485775"/>
                <a:gd name="connsiteX28" fmla="*/ 140494 w 1885950"/>
                <a:gd name="connsiteY28" fmla="*/ 397669 h 485775"/>
                <a:gd name="connsiteX29" fmla="*/ 109537 w 1885950"/>
                <a:gd name="connsiteY29" fmla="*/ 366713 h 485775"/>
                <a:gd name="connsiteX30" fmla="*/ 83344 w 1885950"/>
                <a:gd name="connsiteY30" fmla="*/ 333375 h 485775"/>
                <a:gd name="connsiteX31" fmla="*/ 52387 w 1885950"/>
                <a:gd name="connsiteY31" fmla="*/ 288131 h 485775"/>
                <a:gd name="connsiteX32" fmla="*/ 21431 w 1885950"/>
                <a:gd name="connsiteY32" fmla="*/ 230981 h 485775"/>
                <a:gd name="connsiteX33" fmla="*/ 4762 w 1885950"/>
                <a:gd name="connsiteY33" fmla="*/ 185738 h 485775"/>
                <a:gd name="connsiteX34" fmla="*/ 0 w 1885950"/>
                <a:gd name="connsiteY34" fmla="*/ 154781 h 485775"/>
                <a:gd name="connsiteX35" fmla="*/ 2381 w 1885950"/>
                <a:gd name="connsiteY35" fmla="*/ 140494 h 485775"/>
                <a:gd name="connsiteX36" fmla="*/ 14287 w 1885950"/>
                <a:gd name="connsiteY36" fmla="*/ 133350 h 485775"/>
                <a:gd name="connsiteX37" fmla="*/ 30956 w 1885950"/>
                <a:gd name="connsiteY37" fmla="*/ 135731 h 485775"/>
                <a:gd name="connsiteX38" fmla="*/ 40481 w 1885950"/>
                <a:gd name="connsiteY38" fmla="*/ 138113 h 485775"/>
                <a:gd name="connsiteX39" fmla="*/ 57150 w 1885950"/>
                <a:gd name="connsiteY39" fmla="*/ 152400 h 485775"/>
                <a:gd name="connsiteX40" fmla="*/ 88106 w 1885950"/>
                <a:gd name="connsiteY40" fmla="*/ 183356 h 485775"/>
                <a:gd name="connsiteX41" fmla="*/ 119062 w 1885950"/>
                <a:gd name="connsiteY41" fmla="*/ 202406 h 485775"/>
                <a:gd name="connsiteX42" fmla="*/ 161925 w 1885950"/>
                <a:gd name="connsiteY42" fmla="*/ 216694 h 485775"/>
                <a:gd name="connsiteX43" fmla="*/ 197644 w 1885950"/>
                <a:gd name="connsiteY43" fmla="*/ 226219 h 485775"/>
                <a:gd name="connsiteX44" fmla="*/ 245269 w 1885950"/>
                <a:gd name="connsiteY44" fmla="*/ 233363 h 485775"/>
                <a:gd name="connsiteX45" fmla="*/ 292894 w 1885950"/>
                <a:gd name="connsiteY45" fmla="*/ 230981 h 485775"/>
                <a:gd name="connsiteX46" fmla="*/ 566737 w 1885950"/>
                <a:gd name="connsiteY46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85950" h="485775">
                  <a:moveTo>
                    <a:pt x="566737" y="190500"/>
                  </a:moveTo>
                  <a:lnTo>
                    <a:pt x="752475" y="157163"/>
                  </a:lnTo>
                  <a:lnTo>
                    <a:pt x="973931" y="114300"/>
                  </a:lnTo>
                  <a:lnTo>
                    <a:pt x="1164431" y="78581"/>
                  </a:lnTo>
                  <a:lnTo>
                    <a:pt x="1383506" y="59531"/>
                  </a:lnTo>
                  <a:lnTo>
                    <a:pt x="1578769" y="38100"/>
                  </a:lnTo>
                  <a:lnTo>
                    <a:pt x="1793081" y="9525"/>
                  </a:lnTo>
                  <a:lnTo>
                    <a:pt x="1885950" y="0"/>
                  </a:lnTo>
                  <a:lnTo>
                    <a:pt x="1821656" y="219075"/>
                  </a:lnTo>
                  <a:lnTo>
                    <a:pt x="1771650" y="192881"/>
                  </a:lnTo>
                  <a:lnTo>
                    <a:pt x="1754981" y="192881"/>
                  </a:lnTo>
                  <a:lnTo>
                    <a:pt x="1631156" y="202406"/>
                  </a:lnTo>
                  <a:lnTo>
                    <a:pt x="1428750" y="223838"/>
                  </a:lnTo>
                  <a:lnTo>
                    <a:pt x="1159669" y="259556"/>
                  </a:lnTo>
                  <a:lnTo>
                    <a:pt x="809625" y="326231"/>
                  </a:lnTo>
                  <a:lnTo>
                    <a:pt x="659606" y="361950"/>
                  </a:lnTo>
                  <a:lnTo>
                    <a:pt x="571500" y="385763"/>
                  </a:lnTo>
                  <a:lnTo>
                    <a:pt x="502444" y="411956"/>
                  </a:lnTo>
                  <a:lnTo>
                    <a:pt x="447675" y="435769"/>
                  </a:lnTo>
                  <a:lnTo>
                    <a:pt x="392906" y="461963"/>
                  </a:lnTo>
                  <a:lnTo>
                    <a:pt x="357187" y="476250"/>
                  </a:lnTo>
                  <a:lnTo>
                    <a:pt x="323850" y="483394"/>
                  </a:lnTo>
                  <a:lnTo>
                    <a:pt x="295275" y="485775"/>
                  </a:lnTo>
                  <a:lnTo>
                    <a:pt x="273844" y="478631"/>
                  </a:lnTo>
                  <a:lnTo>
                    <a:pt x="259556" y="466725"/>
                  </a:lnTo>
                  <a:lnTo>
                    <a:pt x="245269" y="457200"/>
                  </a:lnTo>
                  <a:lnTo>
                    <a:pt x="216694" y="447675"/>
                  </a:lnTo>
                  <a:lnTo>
                    <a:pt x="176212" y="426244"/>
                  </a:lnTo>
                  <a:lnTo>
                    <a:pt x="140494" y="397669"/>
                  </a:lnTo>
                  <a:lnTo>
                    <a:pt x="109537" y="366713"/>
                  </a:lnTo>
                  <a:lnTo>
                    <a:pt x="83344" y="333375"/>
                  </a:lnTo>
                  <a:lnTo>
                    <a:pt x="52387" y="288131"/>
                  </a:lnTo>
                  <a:lnTo>
                    <a:pt x="21431" y="230981"/>
                  </a:lnTo>
                  <a:lnTo>
                    <a:pt x="4762" y="185738"/>
                  </a:lnTo>
                  <a:lnTo>
                    <a:pt x="0" y="154781"/>
                  </a:lnTo>
                  <a:lnTo>
                    <a:pt x="2381" y="140494"/>
                  </a:lnTo>
                  <a:lnTo>
                    <a:pt x="14287" y="133350"/>
                  </a:lnTo>
                  <a:lnTo>
                    <a:pt x="30956" y="135731"/>
                  </a:lnTo>
                  <a:lnTo>
                    <a:pt x="40481" y="138113"/>
                  </a:lnTo>
                  <a:lnTo>
                    <a:pt x="57150" y="152400"/>
                  </a:lnTo>
                  <a:lnTo>
                    <a:pt x="88106" y="183356"/>
                  </a:lnTo>
                  <a:lnTo>
                    <a:pt x="119062" y="202406"/>
                  </a:lnTo>
                  <a:lnTo>
                    <a:pt x="161925" y="216694"/>
                  </a:lnTo>
                  <a:lnTo>
                    <a:pt x="197644" y="226219"/>
                  </a:lnTo>
                  <a:lnTo>
                    <a:pt x="245269" y="233363"/>
                  </a:lnTo>
                  <a:lnTo>
                    <a:pt x="292894" y="230981"/>
                  </a:lnTo>
                  <a:lnTo>
                    <a:pt x="56673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15">
              <a:extLst>
                <a:ext uri="{FF2B5EF4-FFF2-40B4-BE49-F238E27FC236}">
                  <a16:creationId xmlns:a16="http://schemas.microsoft.com/office/drawing/2014/main" id="{7BFEB422-D4BA-4CF1-9846-DA0D25C30D9F}"/>
                </a:ext>
              </a:extLst>
            </p:cNvPr>
            <p:cNvSpPr/>
            <p:nvPr/>
          </p:nvSpPr>
          <p:spPr>
            <a:xfrm>
              <a:off x="4233863" y="3922713"/>
              <a:ext cx="2381250" cy="530225"/>
            </a:xfrm>
            <a:custGeom>
              <a:avLst/>
              <a:gdLst>
                <a:gd name="connsiteX0" fmla="*/ 1657350 w 2381250"/>
                <a:gd name="connsiteY0" fmla="*/ 297656 h 531019"/>
                <a:gd name="connsiteX1" fmla="*/ 1473993 w 2381250"/>
                <a:gd name="connsiteY1" fmla="*/ 326231 h 531019"/>
                <a:gd name="connsiteX2" fmla="*/ 1283493 w 2381250"/>
                <a:gd name="connsiteY2" fmla="*/ 361950 h 531019"/>
                <a:gd name="connsiteX3" fmla="*/ 1035843 w 2381250"/>
                <a:gd name="connsiteY3" fmla="*/ 407194 h 531019"/>
                <a:gd name="connsiteX4" fmla="*/ 845343 w 2381250"/>
                <a:gd name="connsiteY4" fmla="*/ 442912 h 531019"/>
                <a:gd name="connsiteX5" fmla="*/ 647700 w 2381250"/>
                <a:gd name="connsiteY5" fmla="*/ 478631 h 531019"/>
                <a:gd name="connsiteX6" fmla="*/ 597693 w 2381250"/>
                <a:gd name="connsiteY6" fmla="*/ 490537 h 531019"/>
                <a:gd name="connsiteX7" fmla="*/ 573881 w 2381250"/>
                <a:gd name="connsiteY7" fmla="*/ 504825 h 531019"/>
                <a:gd name="connsiteX8" fmla="*/ 531018 w 2381250"/>
                <a:gd name="connsiteY8" fmla="*/ 521494 h 531019"/>
                <a:gd name="connsiteX9" fmla="*/ 492918 w 2381250"/>
                <a:gd name="connsiteY9" fmla="*/ 528637 h 531019"/>
                <a:gd name="connsiteX10" fmla="*/ 440531 w 2381250"/>
                <a:gd name="connsiteY10" fmla="*/ 531019 h 531019"/>
                <a:gd name="connsiteX11" fmla="*/ 397668 w 2381250"/>
                <a:gd name="connsiteY11" fmla="*/ 526256 h 531019"/>
                <a:gd name="connsiteX12" fmla="*/ 340518 w 2381250"/>
                <a:gd name="connsiteY12" fmla="*/ 511969 h 531019"/>
                <a:gd name="connsiteX13" fmla="*/ 266700 w 2381250"/>
                <a:gd name="connsiteY13" fmla="*/ 481012 h 531019"/>
                <a:gd name="connsiteX14" fmla="*/ 204787 w 2381250"/>
                <a:gd name="connsiteY14" fmla="*/ 447675 h 531019"/>
                <a:gd name="connsiteX15" fmla="*/ 133350 w 2381250"/>
                <a:gd name="connsiteY15" fmla="*/ 407194 h 531019"/>
                <a:gd name="connsiteX16" fmla="*/ 83343 w 2381250"/>
                <a:gd name="connsiteY16" fmla="*/ 373856 h 531019"/>
                <a:gd name="connsiteX17" fmla="*/ 45243 w 2381250"/>
                <a:gd name="connsiteY17" fmla="*/ 342900 h 531019"/>
                <a:gd name="connsiteX18" fmla="*/ 21431 w 2381250"/>
                <a:gd name="connsiteY18" fmla="*/ 316706 h 531019"/>
                <a:gd name="connsiteX19" fmla="*/ 9525 w 2381250"/>
                <a:gd name="connsiteY19" fmla="*/ 297656 h 531019"/>
                <a:gd name="connsiteX20" fmla="*/ 2381 w 2381250"/>
                <a:gd name="connsiteY20" fmla="*/ 266700 h 531019"/>
                <a:gd name="connsiteX21" fmla="*/ 0 w 2381250"/>
                <a:gd name="connsiteY21" fmla="*/ 245269 h 531019"/>
                <a:gd name="connsiteX22" fmla="*/ 4762 w 2381250"/>
                <a:gd name="connsiteY22" fmla="*/ 228600 h 531019"/>
                <a:gd name="connsiteX23" fmla="*/ 14287 w 2381250"/>
                <a:gd name="connsiteY23" fmla="*/ 221456 h 531019"/>
                <a:gd name="connsiteX24" fmla="*/ 33337 w 2381250"/>
                <a:gd name="connsiteY24" fmla="*/ 219075 h 531019"/>
                <a:gd name="connsiteX25" fmla="*/ 59531 w 2381250"/>
                <a:gd name="connsiteY25" fmla="*/ 226219 h 531019"/>
                <a:gd name="connsiteX26" fmla="*/ 102393 w 2381250"/>
                <a:gd name="connsiteY26" fmla="*/ 247650 h 531019"/>
                <a:gd name="connsiteX27" fmla="*/ 135731 w 2381250"/>
                <a:gd name="connsiteY27" fmla="*/ 269081 h 531019"/>
                <a:gd name="connsiteX28" fmla="*/ 166687 w 2381250"/>
                <a:gd name="connsiteY28" fmla="*/ 280987 h 531019"/>
                <a:gd name="connsiteX29" fmla="*/ 216693 w 2381250"/>
                <a:gd name="connsiteY29" fmla="*/ 292894 h 531019"/>
                <a:gd name="connsiteX30" fmla="*/ 259556 w 2381250"/>
                <a:gd name="connsiteY30" fmla="*/ 300037 h 531019"/>
                <a:gd name="connsiteX31" fmla="*/ 323850 w 2381250"/>
                <a:gd name="connsiteY31" fmla="*/ 307181 h 531019"/>
                <a:gd name="connsiteX32" fmla="*/ 411956 w 2381250"/>
                <a:gd name="connsiteY32" fmla="*/ 311944 h 531019"/>
                <a:gd name="connsiteX33" fmla="*/ 447675 w 2381250"/>
                <a:gd name="connsiteY33" fmla="*/ 309562 h 531019"/>
                <a:gd name="connsiteX34" fmla="*/ 502443 w 2381250"/>
                <a:gd name="connsiteY34" fmla="*/ 297656 h 531019"/>
                <a:gd name="connsiteX35" fmla="*/ 652462 w 2381250"/>
                <a:gd name="connsiteY35" fmla="*/ 264319 h 531019"/>
                <a:gd name="connsiteX36" fmla="*/ 866775 w 2381250"/>
                <a:gd name="connsiteY36" fmla="*/ 219075 h 531019"/>
                <a:gd name="connsiteX37" fmla="*/ 1095375 w 2381250"/>
                <a:gd name="connsiteY37" fmla="*/ 171450 h 531019"/>
                <a:gd name="connsiteX38" fmla="*/ 1295400 w 2381250"/>
                <a:gd name="connsiteY38" fmla="*/ 133350 h 531019"/>
                <a:gd name="connsiteX39" fmla="*/ 1416843 w 2381250"/>
                <a:gd name="connsiteY39" fmla="*/ 123825 h 531019"/>
                <a:gd name="connsiteX40" fmla="*/ 1547812 w 2381250"/>
                <a:gd name="connsiteY40" fmla="*/ 102394 h 531019"/>
                <a:gd name="connsiteX41" fmla="*/ 1650206 w 2381250"/>
                <a:gd name="connsiteY41" fmla="*/ 80962 h 531019"/>
                <a:gd name="connsiteX42" fmla="*/ 1731168 w 2381250"/>
                <a:gd name="connsiteY42" fmla="*/ 59531 h 531019"/>
                <a:gd name="connsiteX43" fmla="*/ 1819275 w 2381250"/>
                <a:gd name="connsiteY43" fmla="*/ 33337 h 531019"/>
                <a:gd name="connsiteX44" fmla="*/ 1905000 w 2381250"/>
                <a:gd name="connsiteY44" fmla="*/ 2381 h 531019"/>
                <a:gd name="connsiteX45" fmla="*/ 1926431 w 2381250"/>
                <a:gd name="connsiteY45" fmla="*/ 0 h 531019"/>
                <a:gd name="connsiteX46" fmla="*/ 1969293 w 2381250"/>
                <a:gd name="connsiteY46" fmla="*/ 4762 h 531019"/>
                <a:gd name="connsiteX47" fmla="*/ 2074068 w 2381250"/>
                <a:gd name="connsiteY47" fmla="*/ 28575 h 531019"/>
                <a:gd name="connsiteX48" fmla="*/ 2143125 w 2381250"/>
                <a:gd name="connsiteY48" fmla="*/ 50006 h 531019"/>
                <a:gd name="connsiteX49" fmla="*/ 2188368 w 2381250"/>
                <a:gd name="connsiteY49" fmla="*/ 64294 h 531019"/>
                <a:gd name="connsiteX50" fmla="*/ 2243137 w 2381250"/>
                <a:gd name="connsiteY50" fmla="*/ 85725 h 531019"/>
                <a:gd name="connsiteX51" fmla="*/ 2309812 w 2381250"/>
                <a:gd name="connsiteY51" fmla="*/ 114300 h 531019"/>
                <a:gd name="connsiteX52" fmla="*/ 2343150 w 2381250"/>
                <a:gd name="connsiteY52" fmla="*/ 133350 h 531019"/>
                <a:gd name="connsiteX53" fmla="*/ 2362200 w 2381250"/>
                <a:gd name="connsiteY53" fmla="*/ 145256 h 531019"/>
                <a:gd name="connsiteX54" fmla="*/ 2376487 w 2381250"/>
                <a:gd name="connsiteY54" fmla="*/ 159544 h 531019"/>
                <a:gd name="connsiteX55" fmla="*/ 2381250 w 2381250"/>
                <a:gd name="connsiteY55" fmla="*/ 178594 h 531019"/>
                <a:gd name="connsiteX56" fmla="*/ 2378868 w 2381250"/>
                <a:gd name="connsiteY56" fmla="*/ 195262 h 531019"/>
                <a:gd name="connsiteX57" fmla="*/ 2362200 w 2381250"/>
                <a:gd name="connsiteY57" fmla="*/ 211931 h 531019"/>
                <a:gd name="connsiteX58" fmla="*/ 2324100 w 2381250"/>
                <a:gd name="connsiteY58" fmla="*/ 230981 h 531019"/>
                <a:gd name="connsiteX59" fmla="*/ 2286000 w 2381250"/>
                <a:gd name="connsiteY59" fmla="*/ 242887 h 531019"/>
                <a:gd name="connsiteX60" fmla="*/ 2269331 w 2381250"/>
                <a:gd name="connsiteY60" fmla="*/ 245269 h 531019"/>
                <a:gd name="connsiteX61" fmla="*/ 2226468 w 2381250"/>
                <a:gd name="connsiteY61" fmla="*/ 245269 h 531019"/>
                <a:gd name="connsiteX62" fmla="*/ 2124075 w 2381250"/>
                <a:gd name="connsiteY62" fmla="*/ 252412 h 531019"/>
                <a:gd name="connsiteX63" fmla="*/ 1962150 w 2381250"/>
                <a:gd name="connsiteY63" fmla="*/ 264319 h 531019"/>
                <a:gd name="connsiteX64" fmla="*/ 1657350 w 2381250"/>
                <a:gd name="connsiteY64" fmla="*/ 297656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81250" h="531019">
                  <a:moveTo>
                    <a:pt x="1657350" y="297656"/>
                  </a:moveTo>
                  <a:lnTo>
                    <a:pt x="1473993" y="326231"/>
                  </a:lnTo>
                  <a:lnTo>
                    <a:pt x="1283493" y="361950"/>
                  </a:lnTo>
                  <a:lnTo>
                    <a:pt x="1035843" y="407194"/>
                  </a:lnTo>
                  <a:lnTo>
                    <a:pt x="845343" y="442912"/>
                  </a:lnTo>
                  <a:lnTo>
                    <a:pt x="647700" y="478631"/>
                  </a:lnTo>
                  <a:lnTo>
                    <a:pt x="597693" y="490537"/>
                  </a:lnTo>
                  <a:lnTo>
                    <a:pt x="573881" y="504825"/>
                  </a:lnTo>
                  <a:lnTo>
                    <a:pt x="531018" y="521494"/>
                  </a:lnTo>
                  <a:lnTo>
                    <a:pt x="492918" y="528637"/>
                  </a:lnTo>
                  <a:lnTo>
                    <a:pt x="440531" y="531019"/>
                  </a:lnTo>
                  <a:lnTo>
                    <a:pt x="397668" y="526256"/>
                  </a:lnTo>
                  <a:lnTo>
                    <a:pt x="340518" y="511969"/>
                  </a:lnTo>
                  <a:lnTo>
                    <a:pt x="266700" y="481012"/>
                  </a:lnTo>
                  <a:lnTo>
                    <a:pt x="204787" y="447675"/>
                  </a:lnTo>
                  <a:lnTo>
                    <a:pt x="133350" y="407194"/>
                  </a:lnTo>
                  <a:lnTo>
                    <a:pt x="83343" y="373856"/>
                  </a:lnTo>
                  <a:lnTo>
                    <a:pt x="45243" y="342900"/>
                  </a:lnTo>
                  <a:lnTo>
                    <a:pt x="21431" y="316706"/>
                  </a:lnTo>
                  <a:lnTo>
                    <a:pt x="9525" y="297656"/>
                  </a:lnTo>
                  <a:lnTo>
                    <a:pt x="2381" y="266700"/>
                  </a:lnTo>
                  <a:lnTo>
                    <a:pt x="0" y="245269"/>
                  </a:lnTo>
                  <a:lnTo>
                    <a:pt x="4762" y="228600"/>
                  </a:lnTo>
                  <a:lnTo>
                    <a:pt x="14287" y="221456"/>
                  </a:lnTo>
                  <a:lnTo>
                    <a:pt x="33337" y="219075"/>
                  </a:lnTo>
                  <a:lnTo>
                    <a:pt x="59531" y="226219"/>
                  </a:lnTo>
                  <a:lnTo>
                    <a:pt x="102393" y="247650"/>
                  </a:lnTo>
                  <a:lnTo>
                    <a:pt x="135731" y="269081"/>
                  </a:lnTo>
                  <a:lnTo>
                    <a:pt x="166687" y="280987"/>
                  </a:lnTo>
                  <a:lnTo>
                    <a:pt x="216693" y="292894"/>
                  </a:lnTo>
                  <a:lnTo>
                    <a:pt x="259556" y="300037"/>
                  </a:lnTo>
                  <a:lnTo>
                    <a:pt x="323850" y="307181"/>
                  </a:lnTo>
                  <a:lnTo>
                    <a:pt x="411956" y="311944"/>
                  </a:lnTo>
                  <a:lnTo>
                    <a:pt x="447675" y="309562"/>
                  </a:lnTo>
                  <a:lnTo>
                    <a:pt x="502443" y="297656"/>
                  </a:lnTo>
                  <a:lnTo>
                    <a:pt x="652462" y="264319"/>
                  </a:lnTo>
                  <a:lnTo>
                    <a:pt x="866775" y="219075"/>
                  </a:lnTo>
                  <a:lnTo>
                    <a:pt x="1095375" y="171450"/>
                  </a:lnTo>
                  <a:lnTo>
                    <a:pt x="1295400" y="133350"/>
                  </a:lnTo>
                  <a:lnTo>
                    <a:pt x="1416843" y="123825"/>
                  </a:lnTo>
                  <a:lnTo>
                    <a:pt x="1547812" y="102394"/>
                  </a:lnTo>
                  <a:lnTo>
                    <a:pt x="1650206" y="80962"/>
                  </a:lnTo>
                  <a:lnTo>
                    <a:pt x="1731168" y="59531"/>
                  </a:lnTo>
                  <a:lnTo>
                    <a:pt x="1819275" y="33337"/>
                  </a:lnTo>
                  <a:lnTo>
                    <a:pt x="1905000" y="2381"/>
                  </a:lnTo>
                  <a:lnTo>
                    <a:pt x="1926431" y="0"/>
                  </a:lnTo>
                  <a:lnTo>
                    <a:pt x="1969293" y="4762"/>
                  </a:lnTo>
                  <a:lnTo>
                    <a:pt x="2074068" y="28575"/>
                  </a:lnTo>
                  <a:lnTo>
                    <a:pt x="2143125" y="50006"/>
                  </a:lnTo>
                  <a:lnTo>
                    <a:pt x="2188368" y="64294"/>
                  </a:lnTo>
                  <a:lnTo>
                    <a:pt x="2243137" y="85725"/>
                  </a:lnTo>
                  <a:lnTo>
                    <a:pt x="2309812" y="114300"/>
                  </a:lnTo>
                  <a:lnTo>
                    <a:pt x="2343150" y="133350"/>
                  </a:lnTo>
                  <a:lnTo>
                    <a:pt x="2362200" y="145256"/>
                  </a:lnTo>
                  <a:lnTo>
                    <a:pt x="2376487" y="159544"/>
                  </a:lnTo>
                  <a:lnTo>
                    <a:pt x="2381250" y="178594"/>
                  </a:lnTo>
                  <a:lnTo>
                    <a:pt x="2378868" y="195262"/>
                  </a:lnTo>
                  <a:lnTo>
                    <a:pt x="2362200" y="211931"/>
                  </a:lnTo>
                  <a:lnTo>
                    <a:pt x="2324100" y="230981"/>
                  </a:lnTo>
                  <a:lnTo>
                    <a:pt x="2286000" y="242887"/>
                  </a:lnTo>
                  <a:lnTo>
                    <a:pt x="2269331" y="245269"/>
                  </a:lnTo>
                  <a:lnTo>
                    <a:pt x="2226468" y="245269"/>
                  </a:lnTo>
                  <a:lnTo>
                    <a:pt x="2124075" y="252412"/>
                  </a:lnTo>
                  <a:lnTo>
                    <a:pt x="1962150" y="264319"/>
                  </a:lnTo>
                  <a:lnTo>
                    <a:pt x="16573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6">
              <a:extLst>
                <a:ext uri="{FF2B5EF4-FFF2-40B4-BE49-F238E27FC236}">
                  <a16:creationId xmlns:a16="http://schemas.microsoft.com/office/drawing/2014/main" id="{C544163B-B649-400E-86B9-538251BE90D8}"/>
                </a:ext>
              </a:extLst>
            </p:cNvPr>
            <p:cNvSpPr/>
            <p:nvPr/>
          </p:nvSpPr>
          <p:spPr>
            <a:xfrm>
              <a:off x="3748088" y="4579938"/>
              <a:ext cx="3338512" cy="666750"/>
            </a:xfrm>
            <a:custGeom>
              <a:avLst/>
              <a:gdLst>
                <a:gd name="connsiteX0" fmla="*/ 996043 w 3339193"/>
                <a:gd name="connsiteY0" fmla="*/ 323850 h 666750"/>
                <a:gd name="connsiteX1" fmla="*/ 1260022 w 3339193"/>
                <a:gd name="connsiteY1" fmla="*/ 269422 h 666750"/>
                <a:gd name="connsiteX2" fmla="*/ 1581150 w 3339193"/>
                <a:gd name="connsiteY2" fmla="*/ 206829 h 666750"/>
                <a:gd name="connsiteX3" fmla="*/ 1779814 w 3339193"/>
                <a:gd name="connsiteY3" fmla="*/ 168729 h 666750"/>
                <a:gd name="connsiteX4" fmla="*/ 1975757 w 3339193"/>
                <a:gd name="connsiteY4" fmla="*/ 152400 h 666750"/>
                <a:gd name="connsiteX5" fmla="*/ 2269672 w 3339193"/>
                <a:gd name="connsiteY5" fmla="*/ 119743 h 666750"/>
                <a:gd name="connsiteX6" fmla="*/ 2479222 w 3339193"/>
                <a:gd name="connsiteY6" fmla="*/ 92529 h 666750"/>
                <a:gd name="connsiteX7" fmla="*/ 2631622 w 3339193"/>
                <a:gd name="connsiteY7" fmla="*/ 70757 h 666750"/>
                <a:gd name="connsiteX8" fmla="*/ 2773136 w 3339193"/>
                <a:gd name="connsiteY8" fmla="*/ 46265 h 666750"/>
                <a:gd name="connsiteX9" fmla="*/ 2862943 w 3339193"/>
                <a:gd name="connsiteY9" fmla="*/ 24493 h 666750"/>
                <a:gd name="connsiteX10" fmla="*/ 2928257 w 3339193"/>
                <a:gd name="connsiteY10" fmla="*/ 8165 h 666750"/>
                <a:gd name="connsiteX11" fmla="*/ 2966357 w 3339193"/>
                <a:gd name="connsiteY11" fmla="*/ 0 h 666750"/>
                <a:gd name="connsiteX12" fmla="*/ 3018064 w 3339193"/>
                <a:gd name="connsiteY12" fmla="*/ 5443 h 666750"/>
                <a:gd name="connsiteX13" fmla="*/ 3064329 w 3339193"/>
                <a:gd name="connsiteY13" fmla="*/ 19050 h 666750"/>
                <a:gd name="connsiteX14" fmla="*/ 3118757 w 3339193"/>
                <a:gd name="connsiteY14" fmla="*/ 40822 h 666750"/>
                <a:gd name="connsiteX15" fmla="*/ 3178629 w 3339193"/>
                <a:gd name="connsiteY15" fmla="*/ 73479 h 666750"/>
                <a:gd name="connsiteX16" fmla="*/ 3222172 w 3339193"/>
                <a:gd name="connsiteY16" fmla="*/ 100693 h 666750"/>
                <a:gd name="connsiteX17" fmla="*/ 3265714 w 3339193"/>
                <a:gd name="connsiteY17" fmla="*/ 133350 h 666750"/>
                <a:gd name="connsiteX18" fmla="*/ 3290207 w 3339193"/>
                <a:gd name="connsiteY18" fmla="*/ 155122 h 666750"/>
                <a:gd name="connsiteX19" fmla="*/ 3311979 w 3339193"/>
                <a:gd name="connsiteY19" fmla="*/ 182336 h 666750"/>
                <a:gd name="connsiteX20" fmla="*/ 3331029 w 3339193"/>
                <a:gd name="connsiteY20" fmla="*/ 212272 h 666750"/>
                <a:gd name="connsiteX21" fmla="*/ 3339193 w 3339193"/>
                <a:gd name="connsiteY21" fmla="*/ 234043 h 666750"/>
                <a:gd name="connsiteX22" fmla="*/ 3336472 w 3339193"/>
                <a:gd name="connsiteY22" fmla="*/ 255815 h 666750"/>
                <a:gd name="connsiteX23" fmla="*/ 3320143 w 3339193"/>
                <a:gd name="connsiteY23" fmla="*/ 277586 h 666750"/>
                <a:gd name="connsiteX24" fmla="*/ 3290207 w 3339193"/>
                <a:gd name="connsiteY24" fmla="*/ 293915 h 666750"/>
                <a:gd name="connsiteX25" fmla="*/ 3257550 w 3339193"/>
                <a:gd name="connsiteY25" fmla="*/ 299357 h 666750"/>
                <a:gd name="connsiteX26" fmla="*/ 3205843 w 3339193"/>
                <a:gd name="connsiteY26" fmla="*/ 304800 h 666750"/>
                <a:gd name="connsiteX27" fmla="*/ 3121479 w 3339193"/>
                <a:gd name="connsiteY27" fmla="*/ 296636 h 666750"/>
                <a:gd name="connsiteX28" fmla="*/ 3004457 w 3339193"/>
                <a:gd name="connsiteY28" fmla="*/ 285750 h 666750"/>
                <a:gd name="connsiteX29" fmla="*/ 2854779 w 3339193"/>
                <a:gd name="connsiteY29" fmla="*/ 280307 h 666750"/>
                <a:gd name="connsiteX30" fmla="*/ 2718707 w 3339193"/>
                <a:gd name="connsiteY30" fmla="*/ 280307 h 666750"/>
                <a:gd name="connsiteX31" fmla="*/ 2582636 w 3339193"/>
                <a:gd name="connsiteY31" fmla="*/ 285750 h 666750"/>
                <a:gd name="connsiteX32" fmla="*/ 2403022 w 3339193"/>
                <a:gd name="connsiteY32" fmla="*/ 296636 h 666750"/>
                <a:gd name="connsiteX33" fmla="*/ 2188029 w 3339193"/>
                <a:gd name="connsiteY33" fmla="*/ 315686 h 666750"/>
                <a:gd name="connsiteX34" fmla="*/ 2016579 w 3339193"/>
                <a:gd name="connsiteY34" fmla="*/ 337457 h 666750"/>
                <a:gd name="connsiteX35" fmla="*/ 1768929 w 3339193"/>
                <a:gd name="connsiteY35" fmla="*/ 375557 h 666750"/>
                <a:gd name="connsiteX36" fmla="*/ 1532164 w 3339193"/>
                <a:gd name="connsiteY36" fmla="*/ 419100 h 666750"/>
                <a:gd name="connsiteX37" fmla="*/ 1289957 w 3339193"/>
                <a:gd name="connsiteY37" fmla="*/ 459922 h 666750"/>
                <a:gd name="connsiteX38" fmla="*/ 971550 w 3339193"/>
                <a:gd name="connsiteY38" fmla="*/ 522515 h 666750"/>
                <a:gd name="connsiteX39" fmla="*/ 715736 w 3339193"/>
                <a:gd name="connsiteY39" fmla="*/ 582386 h 666750"/>
                <a:gd name="connsiteX40" fmla="*/ 593272 w 3339193"/>
                <a:gd name="connsiteY40" fmla="*/ 615043 h 666750"/>
                <a:gd name="connsiteX41" fmla="*/ 557893 w 3339193"/>
                <a:gd name="connsiteY41" fmla="*/ 634093 h 666750"/>
                <a:gd name="connsiteX42" fmla="*/ 508907 w 3339193"/>
                <a:gd name="connsiteY42" fmla="*/ 655865 h 666750"/>
                <a:gd name="connsiteX43" fmla="*/ 454479 w 3339193"/>
                <a:gd name="connsiteY43" fmla="*/ 666750 h 666750"/>
                <a:gd name="connsiteX44" fmla="*/ 413657 w 3339193"/>
                <a:gd name="connsiteY44" fmla="*/ 664029 h 666750"/>
                <a:gd name="connsiteX45" fmla="*/ 359229 w 3339193"/>
                <a:gd name="connsiteY45" fmla="*/ 653143 h 666750"/>
                <a:gd name="connsiteX46" fmla="*/ 302079 w 3339193"/>
                <a:gd name="connsiteY46" fmla="*/ 631372 h 666750"/>
                <a:gd name="connsiteX47" fmla="*/ 201386 w 3339193"/>
                <a:gd name="connsiteY47" fmla="*/ 579665 h 666750"/>
                <a:gd name="connsiteX48" fmla="*/ 133350 w 3339193"/>
                <a:gd name="connsiteY48" fmla="*/ 530679 h 666750"/>
                <a:gd name="connsiteX49" fmla="*/ 84364 w 3339193"/>
                <a:gd name="connsiteY49" fmla="*/ 487136 h 666750"/>
                <a:gd name="connsiteX50" fmla="*/ 35379 w 3339193"/>
                <a:gd name="connsiteY50" fmla="*/ 440872 h 666750"/>
                <a:gd name="connsiteX51" fmla="*/ 21772 w 3339193"/>
                <a:gd name="connsiteY51" fmla="*/ 424543 h 666750"/>
                <a:gd name="connsiteX52" fmla="*/ 5443 w 3339193"/>
                <a:gd name="connsiteY52" fmla="*/ 394607 h 666750"/>
                <a:gd name="connsiteX53" fmla="*/ 0 w 3339193"/>
                <a:gd name="connsiteY53" fmla="*/ 367393 h 666750"/>
                <a:gd name="connsiteX54" fmla="*/ 5443 w 3339193"/>
                <a:gd name="connsiteY54" fmla="*/ 359229 h 666750"/>
                <a:gd name="connsiteX55" fmla="*/ 13607 w 3339193"/>
                <a:gd name="connsiteY55" fmla="*/ 353786 h 666750"/>
                <a:gd name="connsiteX56" fmla="*/ 54429 w 3339193"/>
                <a:gd name="connsiteY56" fmla="*/ 367393 h 666750"/>
                <a:gd name="connsiteX57" fmla="*/ 163286 w 3339193"/>
                <a:gd name="connsiteY57" fmla="*/ 402772 h 666750"/>
                <a:gd name="connsiteX58" fmla="*/ 285750 w 3339193"/>
                <a:gd name="connsiteY58" fmla="*/ 432707 h 666750"/>
                <a:gd name="connsiteX59" fmla="*/ 361950 w 3339193"/>
                <a:gd name="connsiteY59" fmla="*/ 440872 h 666750"/>
                <a:gd name="connsiteX60" fmla="*/ 424543 w 3339193"/>
                <a:gd name="connsiteY60" fmla="*/ 435429 h 666750"/>
                <a:gd name="connsiteX61" fmla="*/ 666750 w 3339193"/>
                <a:gd name="connsiteY61" fmla="*/ 386443 h 666750"/>
                <a:gd name="connsiteX62" fmla="*/ 996043 w 3339193"/>
                <a:gd name="connsiteY62" fmla="*/ 3238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66750">
                  <a:moveTo>
                    <a:pt x="996043" y="323850"/>
                  </a:moveTo>
                  <a:lnTo>
                    <a:pt x="1260022" y="269422"/>
                  </a:lnTo>
                  <a:lnTo>
                    <a:pt x="1581150" y="206829"/>
                  </a:lnTo>
                  <a:lnTo>
                    <a:pt x="1779814" y="168729"/>
                  </a:lnTo>
                  <a:lnTo>
                    <a:pt x="1975757" y="152400"/>
                  </a:lnTo>
                  <a:lnTo>
                    <a:pt x="2269672" y="119743"/>
                  </a:lnTo>
                  <a:lnTo>
                    <a:pt x="2479222" y="92529"/>
                  </a:lnTo>
                  <a:lnTo>
                    <a:pt x="2631622" y="70757"/>
                  </a:lnTo>
                  <a:lnTo>
                    <a:pt x="2773136" y="46265"/>
                  </a:lnTo>
                  <a:lnTo>
                    <a:pt x="2862943" y="24493"/>
                  </a:lnTo>
                  <a:lnTo>
                    <a:pt x="2928257" y="8165"/>
                  </a:lnTo>
                  <a:lnTo>
                    <a:pt x="2966357" y="0"/>
                  </a:lnTo>
                  <a:lnTo>
                    <a:pt x="3018064" y="5443"/>
                  </a:lnTo>
                  <a:lnTo>
                    <a:pt x="3064329" y="19050"/>
                  </a:lnTo>
                  <a:lnTo>
                    <a:pt x="3118757" y="40822"/>
                  </a:lnTo>
                  <a:lnTo>
                    <a:pt x="3178629" y="73479"/>
                  </a:lnTo>
                  <a:lnTo>
                    <a:pt x="3222172" y="100693"/>
                  </a:lnTo>
                  <a:lnTo>
                    <a:pt x="3265714" y="133350"/>
                  </a:lnTo>
                  <a:lnTo>
                    <a:pt x="3290207" y="155122"/>
                  </a:lnTo>
                  <a:lnTo>
                    <a:pt x="3311979" y="182336"/>
                  </a:lnTo>
                  <a:lnTo>
                    <a:pt x="3331029" y="212272"/>
                  </a:lnTo>
                  <a:lnTo>
                    <a:pt x="3339193" y="234043"/>
                  </a:lnTo>
                  <a:lnTo>
                    <a:pt x="3336472" y="255815"/>
                  </a:lnTo>
                  <a:lnTo>
                    <a:pt x="3320143" y="277586"/>
                  </a:lnTo>
                  <a:lnTo>
                    <a:pt x="3290207" y="293915"/>
                  </a:lnTo>
                  <a:lnTo>
                    <a:pt x="3257550" y="299357"/>
                  </a:lnTo>
                  <a:lnTo>
                    <a:pt x="3205843" y="304800"/>
                  </a:lnTo>
                  <a:lnTo>
                    <a:pt x="3121479" y="296636"/>
                  </a:lnTo>
                  <a:lnTo>
                    <a:pt x="3004457" y="285750"/>
                  </a:lnTo>
                  <a:lnTo>
                    <a:pt x="2854779" y="280307"/>
                  </a:lnTo>
                  <a:lnTo>
                    <a:pt x="2718707" y="280307"/>
                  </a:lnTo>
                  <a:lnTo>
                    <a:pt x="2582636" y="285750"/>
                  </a:lnTo>
                  <a:lnTo>
                    <a:pt x="2403022" y="296636"/>
                  </a:lnTo>
                  <a:lnTo>
                    <a:pt x="2188029" y="315686"/>
                  </a:lnTo>
                  <a:lnTo>
                    <a:pt x="2016579" y="337457"/>
                  </a:lnTo>
                  <a:lnTo>
                    <a:pt x="1768929" y="375557"/>
                  </a:lnTo>
                  <a:lnTo>
                    <a:pt x="1532164" y="419100"/>
                  </a:lnTo>
                  <a:lnTo>
                    <a:pt x="1289957" y="459922"/>
                  </a:lnTo>
                  <a:lnTo>
                    <a:pt x="971550" y="522515"/>
                  </a:lnTo>
                  <a:lnTo>
                    <a:pt x="715736" y="582386"/>
                  </a:lnTo>
                  <a:lnTo>
                    <a:pt x="593272" y="615043"/>
                  </a:lnTo>
                  <a:lnTo>
                    <a:pt x="557893" y="634093"/>
                  </a:lnTo>
                  <a:lnTo>
                    <a:pt x="508907" y="655865"/>
                  </a:lnTo>
                  <a:lnTo>
                    <a:pt x="454479" y="666750"/>
                  </a:lnTo>
                  <a:lnTo>
                    <a:pt x="413657" y="664029"/>
                  </a:lnTo>
                  <a:lnTo>
                    <a:pt x="359229" y="653143"/>
                  </a:lnTo>
                  <a:lnTo>
                    <a:pt x="302079" y="631372"/>
                  </a:lnTo>
                  <a:lnTo>
                    <a:pt x="201386" y="579665"/>
                  </a:lnTo>
                  <a:lnTo>
                    <a:pt x="133350" y="530679"/>
                  </a:lnTo>
                  <a:lnTo>
                    <a:pt x="84364" y="487136"/>
                  </a:lnTo>
                  <a:lnTo>
                    <a:pt x="35379" y="440872"/>
                  </a:lnTo>
                  <a:lnTo>
                    <a:pt x="21772" y="424543"/>
                  </a:lnTo>
                  <a:lnTo>
                    <a:pt x="5443" y="394607"/>
                  </a:lnTo>
                  <a:lnTo>
                    <a:pt x="0" y="367393"/>
                  </a:lnTo>
                  <a:lnTo>
                    <a:pt x="5443" y="359229"/>
                  </a:lnTo>
                  <a:lnTo>
                    <a:pt x="13607" y="353786"/>
                  </a:lnTo>
                  <a:lnTo>
                    <a:pt x="54429" y="367393"/>
                  </a:lnTo>
                  <a:lnTo>
                    <a:pt x="163286" y="402772"/>
                  </a:lnTo>
                  <a:lnTo>
                    <a:pt x="285750" y="432707"/>
                  </a:lnTo>
                  <a:lnTo>
                    <a:pt x="361950" y="440872"/>
                  </a:lnTo>
                  <a:lnTo>
                    <a:pt x="424543" y="435429"/>
                  </a:lnTo>
                  <a:lnTo>
                    <a:pt x="666750" y="386443"/>
                  </a:lnTo>
                  <a:lnTo>
                    <a:pt x="996043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18">
              <a:extLst>
                <a:ext uri="{FF2B5EF4-FFF2-40B4-BE49-F238E27FC236}">
                  <a16:creationId xmlns:a16="http://schemas.microsoft.com/office/drawing/2014/main" id="{200520F4-C05F-4A1B-B8B8-AAE078F9EC9C}"/>
                </a:ext>
              </a:extLst>
            </p:cNvPr>
            <p:cNvSpPr/>
            <p:nvPr/>
          </p:nvSpPr>
          <p:spPr>
            <a:xfrm rot="16200000">
              <a:off x="3057525" y="3557588"/>
              <a:ext cx="4670425" cy="520700"/>
            </a:xfrm>
            <a:custGeom>
              <a:avLst/>
              <a:gdLst>
                <a:gd name="connsiteX0" fmla="*/ 1469036 w 4669436"/>
                <a:gd name="connsiteY0" fmla="*/ 172387 h 520908"/>
                <a:gd name="connsiteX1" fmla="*/ 1858781 w 4669436"/>
                <a:gd name="connsiteY1" fmla="*/ 168639 h 520908"/>
                <a:gd name="connsiteX2" fmla="*/ 2525843 w 4669436"/>
                <a:gd name="connsiteY2" fmla="*/ 168639 h 520908"/>
                <a:gd name="connsiteX3" fmla="*/ 3185410 w 4669436"/>
                <a:gd name="connsiteY3" fmla="*/ 172387 h 520908"/>
                <a:gd name="connsiteX4" fmla="*/ 3818745 w 4669436"/>
                <a:gd name="connsiteY4" fmla="*/ 168639 h 520908"/>
                <a:gd name="connsiteX5" fmla="*/ 4017364 w 4669436"/>
                <a:gd name="connsiteY5" fmla="*/ 176135 h 520908"/>
                <a:gd name="connsiteX6" fmla="*/ 4163518 w 4669436"/>
                <a:gd name="connsiteY6" fmla="*/ 176135 h 520908"/>
                <a:gd name="connsiteX7" fmla="*/ 4230974 w 4669436"/>
                <a:gd name="connsiteY7" fmla="*/ 176135 h 520908"/>
                <a:gd name="connsiteX8" fmla="*/ 4317168 w 4669436"/>
                <a:gd name="connsiteY8" fmla="*/ 168639 h 520908"/>
                <a:gd name="connsiteX9" fmla="*/ 4392118 w 4669436"/>
                <a:gd name="connsiteY9" fmla="*/ 157397 h 520908"/>
                <a:gd name="connsiteX10" fmla="*/ 4444584 w 4669436"/>
                <a:gd name="connsiteY10" fmla="*/ 146154 h 520908"/>
                <a:gd name="connsiteX11" fmla="*/ 4500797 w 4669436"/>
                <a:gd name="connsiteY11" fmla="*/ 116174 h 520908"/>
                <a:gd name="connsiteX12" fmla="*/ 4527030 w 4669436"/>
                <a:gd name="connsiteY12" fmla="*/ 101184 h 520908"/>
                <a:gd name="connsiteX13" fmla="*/ 4579495 w 4669436"/>
                <a:gd name="connsiteY13" fmla="*/ 52466 h 520908"/>
                <a:gd name="connsiteX14" fmla="*/ 4605728 w 4669436"/>
                <a:gd name="connsiteY14" fmla="*/ 26233 h 520908"/>
                <a:gd name="connsiteX15" fmla="*/ 4628213 w 4669436"/>
                <a:gd name="connsiteY15" fmla="*/ 7495 h 520908"/>
                <a:gd name="connsiteX16" fmla="*/ 4643204 w 4669436"/>
                <a:gd name="connsiteY16" fmla="*/ 0 h 520908"/>
                <a:gd name="connsiteX17" fmla="*/ 4654446 w 4669436"/>
                <a:gd name="connsiteY17" fmla="*/ 0 h 520908"/>
                <a:gd name="connsiteX18" fmla="*/ 4665689 w 4669436"/>
                <a:gd name="connsiteY18" fmla="*/ 11243 h 520908"/>
                <a:gd name="connsiteX19" fmla="*/ 4669436 w 4669436"/>
                <a:gd name="connsiteY19" fmla="*/ 37476 h 520908"/>
                <a:gd name="connsiteX20" fmla="*/ 4665689 w 4669436"/>
                <a:gd name="connsiteY20" fmla="*/ 89941 h 520908"/>
                <a:gd name="connsiteX21" fmla="*/ 4654446 w 4669436"/>
                <a:gd name="connsiteY21" fmla="*/ 161144 h 520908"/>
                <a:gd name="connsiteX22" fmla="*/ 4639456 w 4669436"/>
                <a:gd name="connsiteY22" fmla="*/ 221105 h 520908"/>
                <a:gd name="connsiteX23" fmla="*/ 4609476 w 4669436"/>
                <a:gd name="connsiteY23" fmla="*/ 292308 h 520908"/>
                <a:gd name="connsiteX24" fmla="*/ 4572000 w 4669436"/>
                <a:gd name="connsiteY24" fmla="*/ 363512 h 520908"/>
                <a:gd name="connsiteX25" fmla="*/ 4508292 w 4669436"/>
                <a:gd name="connsiteY25" fmla="*/ 449705 h 520908"/>
                <a:gd name="connsiteX26" fmla="*/ 4474564 w 4669436"/>
                <a:gd name="connsiteY26" fmla="*/ 494676 h 520908"/>
                <a:gd name="connsiteX27" fmla="*/ 4444584 w 4669436"/>
                <a:gd name="connsiteY27" fmla="*/ 513413 h 520908"/>
                <a:gd name="connsiteX28" fmla="*/ 4425846 w 4669436"/>
                <a:gd name="connsiteY28" fmla="*/ 517161 h 520908"/>
                <a:gd name="connsiteX29" fmla="*/ 4403361 w 4669436"/>
                <a:gd name="connsiteY29" fmla="*/ 520908 h 520908"/>
                <a:gd name="connsiteX30" fmla="*/ 4365886 w 4669436"/>
                <a:gd name="connsiteY30" fmla="*/ 509666 h 520908"/>
                <a:gd name="connsiteX31" fmla="*/ 4339653 w 4669436"/>
                <a:gd name="connsiteY31" fmla="*/ 490928 h 520908"/>
                <a:gd name="connsiteX32" fmla="*/ 4309672 w 4669436"/>
                <a:gd name="connsiteY32" fmla="*/ 475938 h 520908"/>
                <a:gd name="connsiteX33" fmla="*/ 4260954 w 4669436"/>
                <a:gd name="connsiteY33" fmla="*/ 460948 h 520908"/>
                <a:gd name="connsiteX34" fmla="*/ 4208489 w 4669436"/>
                <a:gd name="connsiteY34" fmla="*/ 449705 h 520908"/>
                <a:gd name="connsiteX35" fmla="*/ 4081072 w 4669436"/>
                <a:gd name="connsiteY35" fmla="*/ 438462 h 520908"/>
                <a:gd name="connsiteX36" fmla="*/ 3987384 w 4669436"/>
                <a:gd name="connsiteY36" fmla="*/ 438462 h 520908"/>
                <a:gd name="connsiteX37" fmla="*/ 3357797 w 4669436"/>
                <a:gd name="connsiteY37" fmla="*/ 438462 h 520908"/>
                <a:gd name="connsiteX38" fmla="*/ 3204148 w 4669436"/>
                <a:gd name="connsiteY38" fmla="*/ 438462 h 520908"/>
                <a:gd name="connsiteX39" fmla="*/ 3054246 w 4669436"/>
                <a:gd name="connsiteY39" fmla="*/ 430967 h 520908"/>
                <a:gd name="connsiteX40" fmla="*/ 2889354 w 4669436"/>
                <a:gd name="connsiteY40" fmla="*/ 419725 h 520908"/>
                <a:gd name="connsiteX41" fmla="*/ 2713220 w 4669436"/>
                <a:gd name="connsiteY41" fmla="*/ 415977 h 520908"/>
                <a:gd name="connsiteX42" fmla="*/ 2068643 w 4669436"/>
                <a:gd name="connsiteY42" fmla="*/ 415977 h 520908"/>
                <a:gd name="connsiteX43" fmla="*/ 1386590 w 4669436"/>
                <a:gd name="connsiteY43" fmla="*/ 415977 h 520908"/>
                <a:gd name="connsiteX44" fmla="*/ 903158 w 4669436"/>
                <a:gd name="connsiteY44" fmla="*/ 415977 h 520908"/>
                <a:gd name="connsiteX45" fmla="*/ 217358 w 4669436"/>
                <a:gd name="connsiteY45" fmla="*/ 415977 h 520908"/>
                <a:gd name="connsiteX46" fmla="*/ 149902 w 4669436"/>
                <a:gd name="connsiteY46" fmla="*/ 412230 h 520908"/>
                <a:gd name="connsiteX47" fmla="*/ 97436 w 4669436"/>
                <a:gd name="connsiteY47" fmla="*/ 397239 h 520908"/>
                <a:gd name="connsiteX48" fmla="*/ 48718 w 4669436"/>
                <a:gd name="connsiteY48" fmla="*/ 378502 h 520908"/>
                <a:gd name="connsiteX49" fmla="*/ 22486 w 4669436"/>
                <a:gd name="connsiteY49" fmla="*/ 363512 h 520908"/>
                <a:gd name="connsiteX50" fmla="*/ 3748 w 4669436"/>
                <a:gd name="connsiteY50" fmla="*/ 341026 h 520908"/>
                <a:gd name="connsiteX51" fmla="*/ 0 w 4669436"/>
                <a:gd name="connsiteY51" fmla="*/ 326036 h 520908"/>
                <a:gd name="connsiteX52" fmla="*/ 7495 w 4669436"/>
                <a:gd name="connsiteY52" fmla="*/ 299803 h 520908"/>
                <a:gd name="connsiteX53" fmla="*/ 26233 w 4669436"/>
                <a:gd name="connsiteY53" fmla="*/ 277318 h 520908"/>
                <a:gd name="connsiteX54" fmla="*/ 56213 w 4669436"/>
                <a:gd name="connsiteY54" fmla="*/ 251085 h 520908"/>
                <a:gd name="connsiteX55" fmla="*/ 104931 w 4669436"/>
                <a:gd name="connsiteY55" fmla="*/ 221105 h 520908"/>
                <a:gd name="connsiteX56" fmla="*/ 146154 w 4669436"/>
                <a:gd name="connsiteY56" fmla="*/ 198620 h 520908"/>
                <a:gd name="connsiteX57" fmla="*/ 206115 w 4669436"/>
                <a:gd name="connsiteY57" fmla="*/ 172387 h 520908"/>
                <a:gd name="connsiteX58" fmla="*/ 281066 w 4669436"/>
                <a:gd name="connsiteY58" fmla="*/ 149902 h 520908"/>
                <a:gd name="connsiteX59" fmla="*/ 408482 w 4669436"/>
                <a:gd name="connsiteY59" fmla="*/ 131164 h 520908"/>
                <a:gd name="connsiteX60" fmla="*/ 475938 w 4669436"/>
                <a:gd name="connsiteY60" fmla="*/ 127417 h 520908"/>
                <a:gd name="connsiteX61" fmla="*/ 573374 w 4669436"/>
                <a:gd name="connsiteY61" fmla="*/ 127417 h 520908"/>
                <a:gd name="connsiteX62" fmla="*/ 633335 w 4669436"/>
                <a:gd name="connsiteY62" fmla="*/ 134912 h 520908"/>
                <a:gd name="connsiteX63" fmla="*/ 712033 w 4669436"/>
                <a:gd name="connsiteY63" fmla="*/ 146154 h 520908"/>
                <a:gd name="connsiteX64" fmla="*/ 824459 w 4669436"/>
                <a:gd name="connsiteY64" fmla="*/ 157397 h 520908"/>
                <a:gd name="connsiteX65" fmla="*/ 959371 w 4669436"/>
                <a:gd name="connsiteY65" fmla="*/ 168639 h 520908"/>
                <a:gd name="connsiteX66" fmla="*/ 1165486 w 4669436"/>
                <a:gd name="connsiteY66" fmla="*/ 172387 h 520908"/>
                <a:gd name="connsiteX67" fmla="*/ 1469036 w 4669436"/>
                <a:gd name="connsiteY67" fmla="*/ 172387 h 5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69436" h="520908">
                  <a:moveTo>
                    <a:pt x="1469036" y="172387"/>
                  </a:moveTo>
                  <a:lnTo>
                    <a:pt x="1858781" y="168639"/>
                  </a:lnTo>
                  <a:lnTo>
                    <a:pt x="2525843" y="168639"/>
                  </a:lnTo>
                  <a:lnTo>
                    <a:pt x="3185410" y="172387"/>
                  </a:lnTo>
                  <a:lnTo>
                    <a:pt x="3818745" y="168639"/>
                  </a:lnTo>
                  <a:lnTo>
                    <a:pt x="4017364" y="176135"/>
                  </a:lnTo>
                  <a:lnTo>
                    <a:pt x="4163518" y="176135"/>
                  </a:lnTo>
                  <a:lnTo>
                    <a:pt x="4230974" y="176135"/>
                  </a:lnTo>
                  <a:lnTo>
                    <a:pt x="4317168" y="168639"/>
                  </a:lnTo>
                  <a:lnTo>
                    <a:pt x="4392118" y="157397"/>
                  </a:lnTo>
                  <a:lnTo>
                    <a:pt x="4444584" y="146154"/>
                  </a:lnTo>
                  <a:lnTo>
                    <a:pt x="4500797" y="116174"/>
                  </a:lnTo>
                  <a:lnTo>
                    <a:pt x="4527030" y="101184"/>
                  </a:lnTo>
                  <a:lnTo>
                    <a:pt x="4579495" y="52466"/>
                  </a:lnTo>
                  <a:lnTo>
                    <a:pt x="4605728" y="26233"/>
                  </a:lnTo>
                  <a:lnTo>
                    <a:pt x="4628213" y="7495"/>
                  </a:lnTo>
                  <a:lnTo>
                    <a:pt x="4643204" y="0"/>
                  </a:lnTo>
                  <a:lnTo>
                    <a:pt x="4654446" y="0"/>
                  </a:lnTo>
                  <a:lnTo>
                    <a:pt x="4665689" y="11243"/>
                  </a:lnTo>
                  <a:lnTo>
                    <a:pt x="4669436" y="37476"/>
                  </a:lnTo>
                  <a:lnTo>
                    <a:pt x="4665689" y="89941"/>
                  </a:lnTo>
                  <a:lnTo>
                    <a:pt x="4654446" y="161144"/>
                  </a:lnTo>
                  <a:lnTo>
                    <a:pt x="4639456" y="221105"/>
                  </a:lnTo>
                  <a:lnTo>
                    <a:pt x="4609476" y="292308"/>
                  </a:lnTo>
                  <a:lnTo>
                    <a:pt x="4572000" y="363512"/>
                  </a:lnTo>
                  <a:lnTo>
                    <a:pt x="4508292" y="449705"/>
                  </a:lnTo>
                  <a:lnTo>
                    <a:pt x="4474564" y="494676"/>
                  </a:lnTo>
                  <a:lnTo>
                    <a:pt x="4444584" y="513413"/>
                  </a:lnTo>
                  <a:lnTo>
                    <a:pt x="4425846" y="517161"/>
                  </a:lnTo>
                  <a:lnTo>
                    <a:pt x="4403361" y="520908"/>
                  </a:lnTo>
                  <a:lnTo>
                    <a:pt x="4365886" y="509666"/>
                  </a:lnTo>
                  <a:lnTo>
                    <a:pt x="4339653" y="490928"/>
                  </a:lnTo>
                  <a:lnTo>
                    <a:pt x="4309672" y="475938"/>
                  </a:lnTo>
                  <a:lnTo>
                    <a:pt x="4260954" y="460948"/>
                  </a:lnTo>
                  <a:lnTo>
                    <a:pt x="4208489" y="449705"/>
                  </a:lnTo>
                  <a:lnTo>
                    <a:pt x="4081072" y="438462"/>
                  </a:lnTo>
                  <a:lnTo>
                    <a:pt x="3987384" y="438462"/>
                  </a:lnTo>
                  <a:lnTo>
                    <a:pt x="3357797" y="438462"/>
                  </a:lnTo>
                  <a:lnTo>
                    <a:pt x="3204148" y="438462"/>
                  </a:lnTo>
                  <a:lnTo>
                    <a:pt x="3054246" y="430967"/>
                  </a:lnTo>
                  <a:lnTo>
                    <a:pt x="2889354" y="419725"/>
                  </a:lnTo>
                  <a:lnTo>
                    <a:pt x="2713220" y="415977"/>
                  </a:lnTo>
                  <a:lnTo>
                    <a:pt x="2068643" y="415977"/>
                  </a:lnTo>
                  <a:lnTo>
                    <a:pt x="1386590" y="415977"/>
                  </a:lnTo>
                  <a:lnTo>
                    <a:pt x="903158" y="415977"/>
                  </a:lnTo>
                  <a:lnTo>
                    <a:pt x="217358" y="415977"/>
                  </a:lnTo>
                  <a:lnTo>
                    <a:pt x="149902" y="412230"/>
                  </a:lnTo>
                  <a:lnTo>
                    <a:pt x="97436" y="397239"/>
                  </a:lnTo>
                  <a:lnTo>
                    <a:pt x="48718" y="378502"/>
                  </a:lnTo>
                  <a:lnTo>
                    <a:pt x="22486" y="363512"/>
                  </a:lnTo>
                  <a:lnTo>
                    <a:pt x="3748" y="341026"/>
                  </a:lnTo>
                  <a:lnTo>
                    <a:pt x="0" y="326036"/>
                  </a:lnTo>
                  <a:lnTo>
                    <a:pt x="7495" y="299803"/>
                  </a:lnTo>
                  <a:lnTo>
                    <a:pt x="26233" y="277318"/>
                  </a:lnTo>
                  <a:lnTo>
                    <a:pt x="56213" y="251085"/>
                  </a:lnTo>
                  <a:lnTo>
                    <a:pt x="104931" y="221105"/>
                  </a:lnTo>
                  <a:lnTo>
                    <a:pt x="146154" y="198620"/>
                  </a:lnTo>
                  <a:lnTo>
                    <a:pt x="206115" y="172387"/>
                  </a:lnTo>
                  <a:lnTo>
                    <a:pt x="281066" y="149902"/>
                  </a:lnTo>
                  <a:lnTo>
                    <a:pt x="408482" y="131164"/>
                  </a:lnTo>
                  <a:lnTo>
                    <a:pt x="475938" y="127417"/>
                  </a:lnTo>
                  <a:lnTo>
                    <a:pt x="573374" y="127417"/>
                  </a:lnTo>
                  <a:lnTo>
                    <a:pt x="633335" y="134912"/>
                  </a:lnTo>
                  <a:lnTo>
                    <a:pt x="712033" y="146154"/>
                  </a:lnTo>
                  <a:lnTo>
                    <a:pt x="824459" y="157397"/>
                  </a:lnTo>
                  <a:lnTo>
                    <a:pt x="959371" y="168639"/>
                  </a:lnTo>
                  <a:lnTo>
                    <a:pt x="1165486" y="172387"/>
                  </a:lnTo>
                  <a:lnTo>
                    <a:pt x="1469036" y="17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グループ化 1">
            <a:extLst>
              <a:ext uri="{FF2B5EF4-FFF2-40B4-BE49-F238E27FC236}">
                <a16:creationId xmlns:a16="http://schemas.microsoft.com/office/drawing/2014/main" id="{272ECC00-ABE9-44F5-B525-011B4ABE2FE4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482725"/>
            <a:ext cx="4932363" cy="4670425"/>
            <a:chOff x="2374900" y="1482725"/>
            <a:chExt cx="4932363" cy="4670425"/>
          </a:xfrm>
        </p:grpSpPr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118EBC78-B2D3-4BF7-B6AA-BAA882D14C4F}"/>
                </a:ext>
              </a:extLst>
            </p:cNvPr>
            <p:cNvSpPr/>
            <p:nvPr/>
          </p:nvSpPr>
          <p:spPr>
            <a:xfrm>
              <a:off x="2538413" y="1609725"/>
              <a:ext cx="1365250" cy="1200150"/>
            </a:xfrm>
            <a:custGeom>
              <a:avLst/>
              <a:gdLst>
                <a:gd name="connsiteX0" fmla="*/ 654843 w 1364456"/>
                <a:gd name="connsiteY0" fmla="*/ 628650 h 1200150"/>
                <a:gd name="connsiteX1" fmla="*/ 740568 w 1364456"/>
                <a:gd name="connsiteY1" fmla="*/ 542925 h 1200150"/>
                <a:gd name="connsiteX2" fmla="*/ 802481 w 1364456"/>
                <a:gd name="connsiteY2" fmla="*/ 481013 h 1200150"/>
                <a:gd name="connsiteX3" fmla="*/ 873918 w 1364456"/>
                <a:gd name="connsiteY3" fmla="*/ 402431 h 1200150"/>
                <a:gd name="connsiteX4" fmla="*/ 916781 w 1364456"/>
                <a:gd name="connsiteY4" fmla="*/ 347663 h 1200150"/>
                <a:gd name="connsiteX5" fmla="*/ 950118 w 1364456"/>
                <a:gd name="connsiteY5" fmla="*/ 304800 h 1200150"/>
                <a:gd name="connsiteX6" fmla="*/ 971550 w 1364456"/>
                <a:gd name="connsiteY6" fmla="*/ 269081 h 1200150"/>
                <a:gd name="connsiteX7" fmla="*/ 985837 w 1364456"/>
                <a:gd name="connsiteY7" fmla="*/ 235744 h 1200150"/>
                <a:gd name="connsiteX8" fmla="*/ 997743 w 1364456"/>
                <a:gd name="connsiteY8" fmla="*/ 204788 h 1200150"/>
                <a:gd name="connsiteX9" fmla="*/ 1002506 w 1364456"/>
                <a:gd name="connsiteY9" fmla="*/ 171450 h 1200150"/>
                <a:gd name="connsiteX10" fmla="*/ 997743 w 1364456"/>
                <a:gd name="connsiteY10" fmla="*/ 138113 h 1200150"/>
                <a:gd name="connsiteX11" fmla="*/ 990600 w 1364456"/>
                <a:gd name="connsiteY11" fmla="*/ 114300 h 1200150"/>
                <a:gd name="connsiteX12" fmla="*/ 976312 w 1364456"/>
                <a:gd name="connsiteY12" fmla="*/ 90488 h 1200150"/>
                <a:gd name="connsiteX13" fmla="*/ 959643 w 1364456"/>
                <a:gd name="connsiteY13" fmla="*/ 73819 h 1200150"/>
                <a:gd name="connsiteX14" fmla="*/ 938212 w 1364456"/>
                <a:gd name="connsiteY14" fmla="*/ 59531 h 1200150"/>
                <a:gd name="connsiteX15" fmla="*/ 928687 w 1364456"/>
                <a:gd name="connsiteY15" fmla="*/ 45244 h 1200150"/>
                <a:gd name="connsiteX16" fmla="*/ 923925 w 1364456"/>
                <a:gd name="connsiteY16" fmla="*/ 28575 h 1200150"/>
                <a:gd name="connsiteX17" fmla="*/ 923925 w 1364456"/>
                <a:gd name="connsiteY17" fmla="*/ 9525 h 1200150"/>
                <a:gd name="connsiteX18" fmla="*/ 931068 w 1364456"/>
                <a:gd name="connsiteY18" fmla="*/ 0 h 1200150"/>
                <a:gd name="connsiteX19" fmla="*/ 957262 w 1364456"/>
                <a:gd name="connsiteY19" fmla="*/ 4763 h 1200150"/>
                <a:gd name="connsiteX20" fmla="*/ 1000125 w 1364456"/>
                <a:gd name="connsiteY20" fmla="*/ 19050 h 1200150"/>
                <a:gd name="connsiteX21" fmla="*/ 1062037 w 1364456"/>
                <a:gd name="connsiteY21" fmla="*/ 47625 h 1200150"/>
                <a:gd name="connsiteX22" fmla="*/ 1114425 w 1364456"/>
                <a:gd name="connsiteY22" fmla="*/ 76200 h 1200150"/>
                <a:gd name="connsiteX23" fmla="*/ 1183481 w 1364456"/>
                <a:gd name="connsiteY23" fmla="*/ 121444 h 1200150"/>
                <a:gd name="connsiteX24" fmla="*/ 1259681 w 1364456"/>
                <a:gd name="connsiteY24" fmla="*/ 183356 h 1200150"/>
                <a:gd name="connsiteX25" fmla="*/ 1309687 w 1364456"/>
                <a:gd name="connsiteY25" fmla="*/ 228600 h 1200150"/>
                <a:gd name="connsiteX26" fmla="*/ 1343025 w 1364456"/>
                <a:gd name="connsiteY26" fmla="*/ 264319 h 1200150"/>
                <a:gd name="connsiteX27" fmla="*/ 1357312 w 1364456"/>
                <a:gd name="connsiteY27" fmla="*/ 285750 h 1200150"/>
                <a:gd name="connsiteX28" fmla="*/ 1364456 w 1364456"/>
                <a:gd name="connsiteY28" fmla="*/ 309563 h 1200150"/>
                <a:gd name="connsiteX29" fmla="*/ 1364456 w 1364456"/>
                <a:gd name="connsiteY29" fmla="*/ 333375 h 1200150"/>
                <a:gd name="connsiteX30" fmla="*/ 1352550 w 1364456"/>
                <a:gd name="connsiteY30" fmla="*/ 357188 h 1200150"/>
                <a:gd name="connsiteX31" fmla="*/ 1319212 w 1364456"/>
                <a:gd name="connsiteY31" fmla="*/ 381000 h 1200150"/>
                <a:gd name="connsiteX32" fmla="*/ 1233487 w 1364456"/>
                <a:gd name="connsiteY32" fmla="*/ 431006 h 1200150"/>
                <a:gd name="connsiteX33" fmla="*/ 1171575 w 1364456"/>
                <a:gd name="connsiteY33" fmla="*/ 464344 h 1200150"/>
                <a:gd name="connsiteX34" fmla="*/ 1076325 w 1364456"/>
                <a:gd name="connsiteY34" fmla="*/ 542925 h 1200150"/>
                <a:gd name="connsiteX35" fmla="*/ 909637 w 1364456"/>
                <a:gd name="connsiteY35" fmla="*/ 671513 h 1200150"/>
                <a:gd name="connsiteX36" fmla="*/ 766762 w 1364456"/>
                <a:gd name="connsiteY36" fmla="*/ 778669 h 1200150"/>
                <a:gd name="connsiteX37" fmla="*/ 633412 w 1364456"/>
                <a:gd name="connsiteY37" fmla="*/ 873919 h 1200150"/>
                <a:gd name="connsiteX38" fmla="*/ 490537 w 1364456"/>
                <a:gd name="connsiteY38" fmla="*/ 969169 h 1200150"/>
                <a:gd name="connsiteX39" fmla="*/ 371475 w 1364456"/>
                <a:gd name="connsiteY39" fmla="*/ 1042988 h 1200150"/>
                <a:gd name="connsiteX40" fmla="*/ 250031 w 1364456"/>
                <a:gd name="connsiteY40" fmla="*/ 1109663 h 1200150"/>
                <a:gd name="connsiteX41" fmla="*/ 157162 w 1364456"/>
                <a:gd name="connsiteY41" fmla="*/ 1154906 h 1200150"/>
                <a:gd name="connsiteX42" fmla="*/ 69056 w 1364456"/>
                <a:gd name="connsiteY42" fmla="*/ 1190625 h 1200150"/>
                <a:gd name="connsiteX43" fmla="*/ 26193 w 1364456"/>
                <a:gd name="connsiteY43" fmla="*/ 1200150 h 1200150"/>
                <a:gd name="connsiteX44" fmla="*/ 7143 w 1364456"/>
                <a:gd name="connsiteY44" fmla="*/ 1200150 h 1200150"/>
                <a:gd name="connsiteX45" fmla="*/ 0 w 1364456"/>
                <a:gd name="connsiteY45" fmla="*/ 1190625 h 1200150"/>
                <a:gd name="connsiteX46" fmla="*/ 11906 w 1364456"/>
                <a:gd name="connsiteY46" fmla="*/ 1169194 h 1200150"/>
                <a:gd name="connsiteX47" fmla="*/ 50006 w 1364456"/>
                <a:gd name="connsiteY47" fmla="*/ 1133475 h 1200150"/>
                <a:gd name="connsiteX48" fmla="*/ 164306 w 1364456"/>
                <a:gd name="connsiteY48" fmla="*/ 1042988 h 1200150"/>
                <a:gd name="connsiteX49" fmla="*/ 314325 w 1364456"/>
                <a:gd name="connsiteY49" fmla="*/ 921544 h 1200150"/>
                <a:gd name="connsiteX50" fmla="*/ 469106 w 1364456"/>
                <a:gd name="connsiteY50" fmla="*/ 792956 h 1200150"/>
                <a:gd name="connsiteX51" fmla="*/ 654843 w 1364456"/>
                <a:gd name="connsiteY51" fmla="*/ 628650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</a:cxnLst>
              <a:rect l="l" t="t" r="r" b="b"/>
              <a:pathLst>
                <a:path w="1364456" h="1200150">
                  <a:moveTo>
                    <a:pt x="654843" y="628650"/>
                  </a:moveTo>
                  <a:lnTo>
                    <a:pt x="740568" y="542925"/>
                  </a:lnTo>
                  <a:lnTo>
                    <a:pt x="802481" y="481013"/>
                  </a:lnTo>
                  <a:lnTo>
                    <a:pt x="873918" y="402431"/>
                  </a:lnTo>
                  <a:lnTo>
                    <a:pt x="916781" y="347663"/>
                  </a:lnTo>
                  <a:lnTo>
                    <a:pt x="950118" y="304800"/>
                  </a:lnTo>
                  <a:lnTo>
                    <a:pt x="971550" y="269081"/>
                  </a:lnTo>
                  <a:lnTo>
                    <a:pt x="985837" y="235744"/>
                  </a:lnTo>
                  <a:lnTo>
                    <a:pt x="997743" y="204788"/>
                  </a:lnTo>
                  <a:lnTo>
                    <a:pt x="1002506" y="171450"/>
                  </a:lnTo>
                  <a:lnTo>
                    <a:pt x="997743" y="138113"/>
                  </a:lnTo>
                  <a:lnTo>
                    <a:pt x="990600" y="114300"/>
                  </a:lnTo>
                  <a:lnTo>
                    <a:pt x="976312" y="90488"/>
                  </a:lnTo>
                  <a:lnTo>
                    <a:pt x="959643" y="73819"/>
                  </a:lnTo>
                  <a:lnTo>
                    <a:pt x="938212" y="59531"/>
                  </a:lnTo>
                  <a:lnTo>
                    <a:pt x="928687" y="45244"/>
                  </a:lnTo>
                  <a:lnTo>
                    <a:pt x="923925" y="28575"/>
                  </a:lnTo>
                  <a:lnTo>
                    <a:pt x="923925" y="9525"/>
                  </a:lnTo>
                  <a:lnTo>
                    <a:pt x="931068" y="0"/>
                  </a:lnTo>
                  <a:lnTo>
                    <a:pt x="957262" y="4763"/>
                  </a:lnTo>
                  <a:lnTo>
                    <a:pt x="1000125" y="19050"/>
                  </a:lnTo>
                  <a:lnTo>
                    <a:pt x="1062037" y="47625"/>
                  </a:lnTo>
                  <a:lnTo>
                    <a:pt x="1114425" y="76200"/>
                  </a:lnTo>
                  <a:lnTo>
                    <a:pt x="1183481" y="121444"/>
                  </a:lnTo>
                  <a:lnTo>
                    <a:pt x="1259681" y="183356"/>
                  </a:lnTo>
                  <a:lnTo>
                    <a:pt x="1309687" y="228600"/>
                  </a:lnTo>
                  <a:lnTo>
                    <a:pt x="1343025" y="264319"/>
                  </a:lnTo>
                  <a:lnTo>
                    <a:pt x="1357312" y="285750"/>
                  </a:lnTo>
                  <a:lnTo>
                    <a:pt x="1364456" y="309563"/>
                  </a:lnTo>
                  <a:lnTo>
                    <a:pt x="1364456" y="333375"/>
                  </a:lnTo>
                  <a:lnTo>
                    <a:pt x="1352550" y="357188"/>
                  </a:lnTo>
                  <a:lnTo>
                    <a:pt x="1319212" y="381000"/>
                  </a:lnTo>
                  <a:lnTo>
                    <a:pt x="1233487" y="431006"/>
                  </a:lnTo>
                  <a:lnTo>
                    <a:pt x="1171575" y="464344"/>
                  </a:lnTo>
                  <a:lnTo>
                    <a:pt x="1076325" y="542925"/>
                  </a:lnTo>
                  <a:lnTo>
                    <a:pt x="909637" y="671513"/>
                  </a:lnTo>
                  <a:lnTo>
                    <a:pt x="766762" y="778669"/>
                  </a:lnTo>
                  <a:lnTo>
                    <a:pt x="633412" y="873919"/>
                  </a:lnTo>
                  <a:lnTo>
                    <a:pt x="490537" y="969169"/>
                  </a:lnTo>
                  <a:lnTo>
                    <a:pt x="371475" y="1042988"/>
                  </a:lnTo>
                  <a:lnTo>
                    <a:pt x="250031" y="1109663"/>
                  </a:lnTo>
                  <a:lnTo>
                    <a:pt x="157162" y="1154906"/>
                  </a:lnTo>
                  <a:lnTo>
                    <a:pt x="69056" y="1190625"/>
                  </a:lnTo>
                  <a:lnTo>
                    <a:pt x="26193" y="1200150"/>
                  </a:lnTo>
                  <a:lnTo>
                    <a:pt x="7143" y="1200150"/>
                  </a:lnTo>
                  <a:lnTo>
                    <a:pt x="0" y="1190625"/>
                  </a:lnTo>
                  <a:lnTo>
                    <a:pt x="11906" y="1169194"/>
                  </a:lnTo>
                  <a:lnTo>
                    <a:pt x="50006" y="1133475"/>
                  </a:lnTo>
                  <a:lnTo>
                    <a:pt x="164306" y="1042988"/>
                  </a:lnTo>
                  <a:lnTo>
                    <a:pt x="314325" y="921544"/>
                  </a:lnTo>
                  <a:lnTo>
                    <a:pt x="469106" y="792956"/>
                  </a:lnTo>
                  <a:lnTo>
                    <a:pt x="654843" y="6286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8A6C9989-06EC-4633-9A47-9CBD4CB85D19}"/>
                </a:ext>
              </a:extLst>
            </p:cNvPr>
            <p:cNvSpPr/>
            <p:nvPr/>
          </p:nvSpPr>
          <p:spPr>
            <a:xfrm>
              <a:off x="2374900" y="2566988"/>
              <a:ext cx="1571625" cy="1881187"/>
            </a:xfrm>
            <a:custGeom>
              <a:avLst/>
              <a:gdLst>
                <a:gd name="connsiteX0" fmla="*/ 1243013 w 1571625"/>
                <a:gd name="connsiteY0" fmla="*/ 731043 h 1881187"/>
                <a:gd name="connsiteX1" fmla="*/ 1402557 w 1571625"/>
                <a:gd name="connsiteY1" fmla="*/ 521493 h 1881187"/>
                <a:gd name="connsiteX2" fmla="*/ 1500188 w 1571625"/>
                <a:gd name="connsiteY2" fmla="*/ 392906 h 1881187"/>
                <a:gd name="connsiteX3" fmla="*/ 1562100 w 1571625"/>
                <a:gd name="connsiteY3" fmla="*/ 309562 h 1881187"/>
                <a:gd name="connsiteX4" fmla="*/ 1571625 w 1571625"/>
                <a:gd name="connsiteY4" fmla="*/ 292893 h 1881187"/>
                <a:gd name="connsiteX5" fmla="*/ 1566863 w 1571625"/>
                <a:gd name="connsiteY5" fmla="*/ 280987 h 1881187"/>
                <a:gd name="connsiteX6" fmla="*/ 1531144 w 1571625"/>
                <a:gd name="connsiteY6" fmla="*/ 242887 h 1881187"/>
                <a:gd name="connsiteX7" fmla="*/ 1493044 w 1571625"/>
                <a:gd name="connsiteY7" fmla="*/ 204787 h 1881187"/>
                <a:gd name="connsiteX8" fmla="*/ 1445419 w 1571625"/>
                <a:gd name="connsiteY8" fmla="*/ 164306 h 1881187"/>
                <a:gd name="connsiteX9" fmla="*/ 1407319 w 1571625"/>
                <a:gd name="connsiteY9" fmla="*/ 135731 h 1881187"/>
                <a:gd name="connsiteX10" fmla="*/ 1343025 w 1571625"/>
                <a:gd name="connsiteY10" fmla="*/ 90487 h 1881187"/>
                <a:gd name="connsiteX11" fmla="*/ 1293019 w 1571625"/>
                <a:gd name="connsiteY11" fmla="*/ 59531 h 1881187"/>
                <a:gd name="connsiteX12" fmla="*/ 1247775 w 1571625"/>
                <a:gd name="connsiteY12" fmla="*/ 33337 h 1881187"/>
                <a:gd name="connsiteX13" fmla="*/ 1195388 w 1571625"/>
                <a:gd name="connsiteY13" fmla="*/ 7143 h 1881187"/>
                <a:gd name="connsiteX14" fmla="*/ 1169194 w 1571625"/>
                <a:gd name="connsiteY14" fmla="*/ 0 h 1881187"/>
                <a:gd name="connsiteX15" fmla="*/ 1147763 w 1571625"/>
                <a:gd name="connsiteY15" fmla="*/ 2381 h 1881187"/>
                <a:gd name="connsiteX16" fmla="*/ 1140619 w 1571625"/>
                <a:gd name="connsiteY16" fmla="*/ 11906 h 1881187"/>
                <a:gd name="connsiteX17" fmla="*/ 1147763 w 1571625"/>
                <a:gd name="connsiteY17" fmla="*/ 33337 h 1881187"/>
                <a:gd name="connsiteX18" fmla="*/ 1166813 w 1571625"/>
                <a:gd name="connsiteY18" fmla="*/ 57150 h 1881187"/>
                <a:gd name="connsiteX19" fmla="*/ 1193007 w 1571625"/>
                <a:gd name="connsiteY19" fmla="*/ 90487 h 1881187"/>
                <a:gd name="connsiteX20" fmla="*/ 1207294 w 1571625"/>
                <a:gd name="connsiteY20" fmla="*/ 111918 h 1881187"/>
                <a:gd name="connsiteX21" fmla="*/ 1223963 w 1571625"/>
                <a:gd name="connsiteY21" fmla="*/ 150018 h 1881187"/>
                <a:gd name="connsiteX22" fmla="*/ 1231107 w 1571625"/>
                <a:gd name="connsiteY22" fmla="*/ 197643 h 1881187"/>
                <a:gd name="connsiteX23" fmla="*/ 1231107 w 1571625"/>
                <a:gd name="connsiteY23" fmla="*/ 223837 h 1881187"/>
                <a:gd name="connsiteX24" fmla="*/ 1223963 w 1571625"/>
                <a:gd name="connsiteY24" fmla="*/ 261937 h 1881187"/>
                <a:gd name="connsiteX25" fmla="*/ 1209675 w 1571625"/>
                <a:gd name="connsiteY25" fmla="*/ 302418 h 1881187"/>
                <a:gd name="connsiteX26" fmla="*/ 1176338 w 1571625"/>
                <a:gd name="connsiteY26" fmla="*/ 378618 h 1881187"/>
                <a:gd name="connsiteX27" fmla="*/ 1128713 w 1571625"/>
                <a:gd name="connsiteY27" fmla="*/ 469106 h 1881187"/>
                <a:gd name="connsiteX28" fmla="*/ 1059657 w 1571625"/>
                <a:gd name="connsiteY28" fmla="*/ 585787 h 1881187"/>
                <a:gd name="connsiteX29" fmla="*/ 981075 w 1571625"/>
                <a:gd name="connsiteY29" fmla="*/ 711993 h 1881187"/>
                <a:gd name="connsiteX30" fmla="*/ 902494 w 1571625"/>
                <a:gd name="connsiteY30" fmla="*/ 831056 h 1881187"/>
                <a:gd name="connsiteX31" fmla="*/ 826294 w 1571625"/>
                <a:gd name="connsiteY31" fmla="*/ 942975 h 1881187"/>
                <a:gd name="connsiteX32" fmla="*/ 738188 w 1571625"/>
                <a:gd name="connsiteY32" fmla="*/ 1054893 h 1881187"/>
                <a:gd name="connsiteX33" fmla="*/ 659607 w 1571625"/>
                <a:gd name="connsiteY33" fmla="*/ 1154906 h 1881187"/>
                <a:gd name="connsiteX34" fmla="*/ 550069 w 1571625"/>
                <a:gd name="connsiteY34" fmla="*/ 1285875 h 1881187"/>
                <a:gd name="connsiteX35" fmla="*/ 445294 w 1571625"/>
                <a:gd name="connsiteY35" fmla="*/ 1402556 h 1881187"/>
                <a:gd name="connsiteX36" fmla="*/ 345282 w 1571625"/>
                <a:gd name="connsiteY36" fmla="*/ 1512093 h 1881187"/>
                <a:gd name="connsiteX37" fmla="*/ 147638 w 1571625"/>
                <a:gd name="connsiteY37" fmla="*/ 1709737 h 1881187"/>
                <a:gd name="connsiteX38" fmla="*/ 85725 w 1571625"/>
                <a:gd name="connsiteY38" fmla="*/ 1769268 h 1881187"/>
                <a:gd name="connsiteX39" fmla="*/ 30957 w 1571625"/>
                <a:gd name="connsiteY39" fmla="*/ 1819275 h 1881187"/>
                <a:gd name="connsiteX40" fmla="*/ 4763 w 1571625"/>
                <a:gd name="connsiteY40" fmla="*/ 1854993 h 1881187"/>
                <a:gd name="connsiteX41" fmla="*/ 0 w 1571625"/>
                <a:gd name="connsiteY41" fmla="*/ 1866900 h 1881187"/>
                <a:gd name="connsiteX42" fmla="*/ 2382 w 1571625"/>
                <a:gd name="connsiteY42" fmla="*/ 1876425 h 1881187"/>
                <a:gd name="connsiteX43" fmla="*/ 21432 w 1571625"/>
                <a:gd name="connsiteY43" fmla="*/ 1881187 h 1881187"/>
                <a:gd name="connsiteX44" fmla="*/ 42863 w 1571625"/>
                <a:gd name="connsiteY44" fmla="*/ 1876425 h 1881187"/>
                <a:gd name="connsiteX45" fmla="*/ 88107 w 1571625"/>
                <a:gd name="connsiteY45" fmla="*/ 1857375 h 1881187"/>
                <a:gd name="connsiteX46" fmla="*/ 180975 w 1571625"/>
                <a:gd name="connsiteY46" fmla="*/ 1807368 h 1881187"/>
                <a:gd name="connsiteX47" fmla="*/ 328613 w 1571625"/>
                <a:gd name="connsiteY47" fmla="*/ 1709737 h 1881187"/>
                <a:gd name="connsiteX48" fmla="*/ 416719 w 1571625"/>
                <a:gd name="connsiteY48" fmla="*/ 1645443 h 1881187"/>
                <a:gd name="connsiteX49" fmla="*/ 511969 w 1571625"/>
                <a:gd name="connsiteY49" fmla="*/ 1566862 h 1881187"/>
                <a:gd name="connsiteX50" fmla="*/ 611982 w 1571625"/>
                <a:gd name="connsiteY50" fmla="*/ 1476375 h 1881187"/>
                <a:gd name="connsiteX51" fmla="*/ 700088 w 1571625"/>
                <a:gd name="connsiteY51" fmla="*/ 1385887 h 1881187"/>
                <a:gd name="connsiteX52" fmla="*/ 826294 w 1571625"/>
                <a:gd name="connsiteY52" fmla="*/ 1243012 h 1881187"/>
                <a:gd name="connsiteX53" fmla="*/ 914400 w 1571625"/>
                <a:gd name="connsiteY53" fmla="*/ 1128712 h 1881187"/>
                <a:gd name="connsiteX54" fmla="*/ 1014413 w 1571625"/>
                <a:gd name="connsiteY54" fmla="*/ 1033462 h 1881187"/>
                <a:gd name="connsiteX55" fmla="*/ 1069182 w 1571625"/>
                <a:gd name="connsiteY55" fmla="*/ 969168 h 1881187"/>
                <a:gd name="connsiteX56" fmla="*/ 1243013 w 1571625"/>
                <a:gd name="connsiteY56" fmla="*/ 731043 h 1881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71625" h="1881187">
                  <a:moveTo>
                    <a:pt x="1243013" y="731043"/>
                  </a:moveTo>
                  <a:lnTo>
                    <a:pt x="1402557" y="521493"/>
                  </a:lnTo>
                  <a:lnTo>
                    <a:pt x="1500188" y="392906"/>
                  </a:lnTo>
                  <a:lnTo>
                    <a:pt x="1562100" y="309562"/>
                  </a:lnTo>
                  <a:lnTo>
                    <a:pt x="1571625" y="292893"/>
                  </a:lnTo>
                  <a:lnTo>
                    <a:pt x="1566863" y="280987"/>
                  </a:lnTo>
                  <a:lnTo>
                    <a:pt x="1531144" y="242887"/>
                  </a:lnTo>
                  <a:lnTo>
                    <a:pt x="1493044" y="204787"/>
                  </a:lnTo>
                  <a:lnTo>
                    <a:pt x="1445419" y="164306"/>
                  </a:lnTo>
                  <a:lnTo>
                    <a:pt x="1407319" y="135731"/>
                  </a:lnTo>
                  <a:lnTo>
                    <a:pt x="1343025" y="90487"/>
                  </a:lnTo>
                  <a:lnTo>
                    <a:pt x="1293019" y="59531"/>
                  </a:lnTo>
                  <a:lnTo>
                    <a:pt x="1247775" y="33337"/>
                  </a:lnTo>
                  <a:lnTo>
                    <a:pt x="1195388" y="7143"/>
                  </a:lnTo>
                  <a:lnTo>
                    <a:pt x="1169194" y="0"/>
                  </a:lnTo>
                  <a:lnTo>
                    <a:pt x="1147763" y="2381"/>
                  </a:lnTo>
                  <a:lnTo>
                    <a:pt x="1140619" y="11906"/>
                  </a:lnTo>
                  <a:lnTo>
                    <a:pt x="1147763" y="33337"/>
                  </a:lnTo>
                  <a:lnTo>
                    <a:pt x="1166813" y="57150"/>
                  </a:lnTo>
                  <a:lnTo>
                    <a:pt x="1193007" y="90487"/>
                  </a:lnTo>
                  <a:lnTo>
                    <a:pt x="1207294" y="111918"/>
                  </a:lnTo>
                  <a:lnTo>
                    <a:pt x="1223963" y="150018"/>
                  </a:lnTo>
                  <a:lnTo>
                    <a:pt x="1231107" y="197643"/>
                  </a:lnTo>
                  <a:lnTo>
                    <a:pt x="1231107" y="223837"/>
                  </a:lnTo>
                  <a:lnTo>
                    <a:pt x="1223963" y="261937"/>
                  </a:lnTo>
                  <a:lnTo>
                    <a:pt x="1209675" y="302418"/>
                  </a:lnTo>
                  <a:lnTo>
                    <a:pt x="1176338" y="378618"/>
                  </a:lnTo>
                  <a:lnTo>
                    <a:pt x="1128713" y="469106"/>
                  </a:lnTo>
                  <a:lnTo>
                    <a:pt x="1059657" y="585787"/>
                  </a:lnTo>
                  <a:lnTo>
                    <a:pt x="981075" y="711993"/>
                  </a:lnTo>
                  <a:lnTo>
                    <a:pt x="902494" y="831056"/>
                  </a:lnTo>
                  <a:lnTo>
                    <a:pt x="826294" y="942975"/>
                  </a:lnTo>
                  <a:lnTo>
                    <a:pt x="738188" y="1054893"/>
                  </a:lnTo>
                  <a:lnTo>
                    <a:pt x="659607" y="1154906"/>
                  </a:lnTo>
                  <a:lnTo>
                    <a:pt x="550069" y="1285875"/>
                  </a:lnTo>
                  <a:lnTo>
                    <a:pt x="445294" y="1402556"/>
                  </a:lnTo>
                  <a:lnTo>
                    <a:pt x="345282" y="1512093"/>
                  </a:lnTo>
                  <a:lnTo>
                    <a:pt x="147638" y="1709737"/>
                  </a:lnTo>
                  <a:lnTo>
                    <a:pt x="85725" y="1769268"/>
                  </a:lnTo>
                  <a:lnTo>
                    <a:pt x="30957" y="1819275"/>
                  </a:lnTo>
                  <a:lnTo>
                    <a:pt x="4763" y="1854993"/>
                  </a:lnTo>
                  <a:lnTo>
                    <a:pt x="0" y="1866900"/>
                  </a:lnTo>
                  <a:lnTo>
                    <a:pt x="2382" y="1876425"/>
                  </a:lnTo>
                  <a:lnTo>
                    <a:pt x="21432" y="1881187"/>
                  </a:lnTo>
                  <a:lnTo>
                    <a:pt x="42863" y="1876425"/>
                  </a:lnTo>
                  <a:lnTo>
                    <a:pt x="88107" y="1857375"/>
                  </a:lnTo>
                  <a:lnTo>
                    <a:pt x="180975" y="1807368"/>
                  </a:lnTo>
                  <a:lnTo>
                    <a:pt x="328613" y="1709737"/>
                  </a:lnTo>
                  <a:lnTo>
                    <a:pt x="416719" y="1645443"/>
                  </a:lnTo>
                  <a:lnTo>
                    <a:pt x="511969" y="1566862"/>
                  </a:lnTo>
                  <a:lnTo>
                    <a:pt x="611982" y="1476375"/>
                  </a:lnTo>
                  <a:lnTo>
                    <a:pt x="700088" y="1385887"/>
                  </a:lnTo>
                  <a:lnTo>
                    <a:pt x="826294" y="1243012"/>
                  </a:lnTo>
                  <a:lnTo>
                    <a:pt x="914400" y="1128712"/>
                  </a:lnTo>
                  <a:lnTo>
                    <a:pt x="1014413" y="1033462"/>
                  </a:lnTo>
                  <a:lnTo>
                    <a:pt x="1069182" y="969168"/>
                  </a:lnTo>
                  <a:lnTo>
                    <a:pt x="1243013" y="731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AEA4070D-FAA9-4FBF-81AC-95BD5C394A69}"/>
                </a:ext>
              </a:extLst>
            </p:cNvPr>
            <p:cNvSpPr/>
            <p:nvPr/>
          </p:nvSpPr>
          <p:spPr>
            <a:xfrm>
              <a:off x="3181350" y="3543300"/>
              <a:ext cx="381000" cy="2482850"/>
            </a:xfrm>
            <a:custGeom>
              <a:avLst/>
              <a:gdLst>
                <a:gd name="connsiteX0" fmla="*/ 355600 w 381000"/>
                <a:gd name="connsiteY0" fmla="*/ 857250 h 2482850"/>
                <a:gd name="connsiteX1" fmla="*/ 374650 w 381000"/>
                <a:gd name="connsiteY1" fmla="*/ 460375 h 2482850"/>
                <a:gd name="connsiteX2" fmla="*/ 381000 w 381000"/>
                <a:gd name="connsiteY2" fmla="*/ 269875 h 2482850"/>
                <a:gd name="connsiteX3" fmla="*/ 374650 w 381000"/>
                <a:gd name="connsiteY3" fmla="*/ 241300 h 2482850"/>
                <a:gd name="connsiteX4" fmla="*/ 349250 w 381000"/>
                <a:gd name="connsiteY4" fmla="*/ 180975 h 2482850"/>
                <a:gd name="connsiteX5" fmla="*/ 333375 w 381000"/>
                <a:gd name="connsiteY5" fmla="*/ 149225 h 2482850"/>
                <a:gd name="connsiteX6" fmla="*/ 304800 w 381000"/>
                <a:gd name="connsiteY6" fmla="*/ 107950 h 2482850"/>
                <a:gd name="connsiteX7" fmla="*/ 288925 w 381000"/>
                <a:gd name="connsiteY7" fmla="*/ 88900 h 2482850"/>
                <a:gd name="connsiteX8" fmla="*/ 266700 w 381000"/>
                <a:gd name="connsiteY8" fmla="*/ 69850 h 2482850"/>
                <a:gd name="connsiteX9" fmla="*/ 234950 w 381000"/>
                <a:gd name="connsiteY9" fmla="*/ 47625 h 2482850"/>
                <a:gd name="connsiteX10" fmla="*/ 174625 w 381000"/>
                <a:gd name="connsiteY10" fmla="*/ 12700 h 2482850"/>
                <a:gd name="connsiteX11" fmla="*/ 139700 w 381000"/>
                <a:gd name="connsiteY11" fmla="*/ 0 h 2482850"/>
                <a:gd name="connsiteX12" fmla="*/ 41275 w 381000"/>
                <a:gd name="connsiteY12" fmla="*/ 165100 h 2482850"/>
                <a:gd name="connsiteX13" fmla="*/ 107950 w 381000"/>
                <a:gd name="connsiteY13" fmla="*/ 184150 h 2482850"/>
                <a:gd name="connsiteX14" fmla="*/ 133350 w 381000"/>
                <a:gd name="connsiteY14" fmla="*/ 203200 h 2482850"/>
                <a:gd name="connsiteX15" fmla="*/ 155575 w 381000"/>
                <a:gd name="connsiteY15" fmla="*/ 234950 h 2482850"/>
                <a:gd name="connsiteX16" fmla="*/ 171450 w 381000"/>
                <a:gd name="connsiteY16" fmla="*/ 273050 h 2482850"/>
                <a:gd name="connsiteX17" fmla="*/ 177800 w 381000"/>
                <a:gd name="connsiteY17" fmla="*/ 307975 h 2482850"/>
                <a:gd name="connsiteX18" fmla="*/ 177800 w 381000"/>
                <a:gd name="connsiteY18" fmla="*/ 387350 h 2482850"/>
                <a:gd name="connsiteX19" fmla="*/ 168275 w 381000"/>
                <a:gd name="connsiteY19" fmla="*/ 596900 h 2482850"/>
                <a:gd name="connsiteX20" fmla="*/ 149225 w 381000"/>
                <a:gd name="connsiteY20" fmla="*/ 892175 h 2482850"/>
                <a:gd name="connsiteX21" fmla="*/ 120650 w 381000"/>
                <a:gd name="connsiteY21" fmla="*/ 1203325 h 2482850"/>
                <a:gd name="connsiteX22" fmla="*/ 95250 w 381000"/>
                <a:gd name="connsiteY22" fmla="*/ 1466850 h 2482850"/>
                <a:gd name="connsiteX23" fmla="*/ 79375 w 381000"/>
                <a:gd name="connsiteY23" fmla="*/ 1549400 h 2482850"/>
                <a:gd name="connsiteX24" fmla="*/ 44450 w 381000"/>
                <a:gd name="connsiteY24" fmla="*/ 1724025 h 2482850"/>
                <a:gd name="connsiteX25" fmla="*/ 15875 w 381000"/>
                <a:gd name="connsiteY25" fmla="*/ 1889125 h 2482850"/>
                <a:gd name="connsiteX26" fmla="*/ 0 w 381000"/>
                <a:gd name="connsiteY26" fmla="*/ 2025650 h 2482850"/>
                <a:gd name="connsiteX27" fmla="*/ 0 w 381000"/>
                <a:gd name="connsiteY27" fmla="*/ 2105025 h 2482850"/>
                <a:gd name="connsiteX28" fmla="*/ 9525 w 381000"/>
                <a:gd name="connsiteY28" fmla="*/ 2187575 h 2482850"/>
                <a:gd name="connsiteX29" fmla="*/ 34925 w 381000"/>
                <a:gd name="connsiteY29" fmla="*/ 2279650 h 2482850"/>
                <a:gd name="connsiteX30" fmla="*/ 69850 w 381000"/>
                <a:gd name="connsiteY30" fmla="*/ 2365375 h 2482850"/>
                <a:gd name="connsiteX31" fmla="*/ 101600 w 381000"/>
                <a:gd name="connsiteY31" fmla="*/ 2422525 h 2482850"/>
                <a:gd name="connsiteX32" fmla="*/ 123825 w 381000"/>
                <a:gd name="connsiteY32" fmla="*/ 2457450 h 2482850"/>
                <a:gd name="connsiteX33" fmla="*/ 146050 w 381000"/>
                <a:gd name="connsiteY33" fmla="*/ 2476500 h 2482850"/>
                <a:gd name="connsiteX34" fmla="*/ 161925 w 381000"/>
                <a:gd name="connsiteY34" fmla="*/ 2482850 h 2482850"/>
                <a:gd name="connsiteX35" fmla="*/ 177800 w 381000"/>
                <a:gd name="connsiteY35" fmla="*/ 2476500 h 2482850"/>
                <a:gd name="connsiteX36" fmla="*/ 206375 w 381000"/>
                <a:gd name="connsiteY36" fmla="*/ 2457450 h 2482850"/>
                <a:gd name="connsiteX37" fmla="*/ 228600 w 381000"/>
                <a:gd name="connsiteY37" fmla="*/ 2422525 h 2482850"/>
                <a:gd name="connsiteX38" fmla="*/ 247650 w 381000"/>
                <a:gd name="connsiteY38" fmla="*/ 2368550 h 2482850"/>
                <a:gd name="connsiteX39" fmla="*/ 266700 w 381000"/>
                <a:gd name="connsiteY39" fmla="*/ 2247900 h 2482850"/>
                <a:gd name="connsiteX40" fmla="*/ 282575 w 381000"/>
                <a:gd name="connsiteY40" fmla="*/ 2117725 h 2482850"/>
                <a:gd name="connsiteX41" fmla="*/ 298450 w 381000"/>
                <a:gd name="connsiteY41" fmla="*/ 1939925 h 2482850"/>
                <a:gd name="connsiteX42" fmla="*/ 311150 w 381000"/>
                <a:gd name="connsiteY42" fmla="*/ 1724025 h 2482850"/>
                <a:gd name="connsiteX43" fmla="*/ 330200 w 381000"/>
                <a:gd name="connsiteY43" fmla="*/ 1390650 h 2482850"/>
                <a:gd name="connsiteX44" fmla="*/ 346075 w 381000"/>
                <a:gd name="connsiteY44" fmla="*/ 1098550 h 2482850"/>
                <a:gd name="connsiteX45" fmla="*/ 355600 w 381000"/>
                <a:gd name="connsiteY45" fmla="*/ 857250 h 2482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381000" h="2482850">
                  <a:moveTo>
                    <a:pt x="355600" y="857250"/>
                  </a:moveTo>
                  <a:lnTo>
                    <a:pt x="374650" y="460375"/>
                  </a:lnTo>
                  <a:lnTo>
                    <a:pt x="381000" y="269875"/>
                  </a:lnTo>
                  <a:lnTo>
                    <a:pt x="374650" y="241300"/>
                  </a:lnTo>
                  <a:lnTo>
                    <a:pt x="349250" y="180975"/>
                  </a:lnTo>
                  <a:lnTo>
                    <a:pt x="333375" y="149225"/>
                  </a:lnTo>
                  <a:lnTo>
                    <a:pt x="304800" y="107950"/>
                  </a:lnTo>
                  <a:lnTo>
                    <a:pt x="288925" y="88900"/>
                  </a:lnTo>
                  <a:lnTo>
                    <a:pt x="266700" y="69850"/>
                  </a:lnTo>
                  <a:lnTo>
                    <a:pt x="234950" y="47625"/>
                  </a:lnTo>
                  <a:lnTo>
                    <a:pt x="174625" y="12700"/>
                  </a:lnTo>
                  <a:lnTo>
                    <a:pt x="139700" y="0"/>
                  </a:lnTo>
                  <a:lnTo>
                    <a:pt x="41275" y="165100"/>
                  </a:lnTo>
                  <a:lnTo>
                    <a:pt x="107950" y="184150"/>
                  </a:lnTo>
                  <a:lnTo>
                    <a:pt x="133350" y="203200"/>
                  </a:lnTo>
                  <a:lnTo>
                    <a:pt x="155575" y="234950"/>
                  </a:lnTo>
                  <a:lnTo>
                    <a:pt x="171450" y="273050"/>
                  </a:lnTo>
                  <a:lnTo>
                    <a:pt x="177800" y="307975"/>
                  </a:lnTo>
                  <a:lnTo>
                    <a:pt x="177800" y="387350"/>
                  </a:lnTo>
                  <a:lnTo>
                    <a:pt x="168275" y="596900"/>
                  </a:lnTo>
                  <a:lnTo>
                    <a:pt x="149225" y="892175"/>
                  </a:lnTo>
                  <a:lnTo>
                    <a:pt x="120650" y="1203325"/>
                  </a:lnTo>
                  <a:lnTo>
                    <a:pt x="95250" y="1466850"/>
                  </a:lnTo>
                  <a:lnTo>
                    <a:pt x="79375" y="1549400"/>
                  </a:lnTo>
                  <a:lnTo>
                    <a:pt x="44450" y="1724025"/>
                  </a:lnTo>
                  <a:lnTo>
                    <a:pt x="15875" y="1889125"/>
                  </a:lnTo>
                  <a:lnTo>
                    <a:pt x="0" y="2025650"/>
                  </a:lnTo>
                  <a:lnTo>
                    <a:pt x="0" y="2105025"/>
                  </a:lnTo>
                  <a:lnTo>
                    <a:pt x="9525" y="2187575"/>
                  </a:lnTo>
                  <a:lnTo>
                    <a:pt x="34925" y="2279650"/>
                  </a:lnTo>
                  <a:lnTo>
                    <a:pt x="69850" y="2365375"/>
                  </a:lnTo>
                  <a:lnTo>
                    <a:pt x="101600" y="2422525"/>
                  </a:lnTo>
                  <a:lnTo>
                    <a:pt x="123825" y="2457450"/>
                  </a:lnTo>
                  <a:lnTo>
                    <a:pt x="146050" y="2476500"/>
                  </a:lnTo>
                  <a:lnTo>
                    <a:pt x="161925" y="2482850"/>
                  </a:lnTo>
                  <a:lnTo>
                    <a:pt x="177800" y="2476500"/>
                  </a:lnTo>
                  <a:lnTo>
                    <a:pt x="206375" y="2457450"/>
                  </a:lnTo>
                  <a:lnTo>
                    <a:pt x="228600" y="2422525"/>
                  </a:lnTo>
                  <a:lnTo>
                    <a:pt x="247650" y="2368550"/>
                  </a:lnTo>
                  <a:lnTo>
                    <a:pt x="266700" y="2247900"/>
                  </a:lnTo>
                  <a:lnTo>
                    <a:pt x="282575" y="2117725"/>
                  </a:lnTo>
                  <a:lnTo>
                    <a:pt x="298450" y="1939925"/>
                  </a:lnTo>
                  <a:lnTo>
                    <a:pt x="311150" y="1724025"/>
                  </a:lnTo>
                  <a:lnTo>
                    <a:pt x="330200" y="1390650"/>
                  </a:lnTo>
                  <a:lnTo>
                    <a:pt x="346075" y="1098550"/>
                  </a:lnTo>
                  <a:lnTo>
                    <a:pt x="355600" y="857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3510F1CE-79CF-46FA-ACA1-91429320AE76}"/>
                </a:ext>
              </a:extLst>
            </p:cNvPr>
            <p:cNvSpPr/>
            <p:nvPr/>
          </p:nvSpPr>
          <p:spPr>
            <a:xfrm>
              <a:off x="4360863" y="2019300"/>
              <a:ext cx="2282825" cy="1571625"/>
            </a:xfrm>
            <a:custGeom>
              <a:avLst/>
              <a:gdLst>
                <a:gd name="connsiteX0" fmla="*/ 1621631 w 2283619"/>
                <a:gd name="connsiteY0" fmla="*/ 254794 h 1571625"/>
                <a:gd name="connsiteX1" fmla="*/ 1433512 w 2283619"/>
                <a:gd name="connsiteY1" fmla="*/ 276225 h 1571625"/>
                <a:gd name="connsiteX2" fmla="*/ 1188244 w 2283619"/>
                <a:gd name="connsiteY2" fmla="*/ 297656 h 1571625"/>
                <a:gd name="connsiteX3" fmla="*/ 907256 w 2283619"/>
                <a:gd name="connsiteY3" fmla="*/ 345281 h 1571625"/>
                <a:gd name="connsiteX4" fmla="*/ 745331 w 2283619"/>
                <a:gd name="connsiteY4" fmla="*/ 381000 h 1571625"/>
                <a:gd name="connsiteX5" fmla="*/ 573881 w 2283619"/>
                <a:gd name="connsiteY5" fmla="*/ 423863 h 1571625"/>
                <a:gd name="connsiteX6" fmla="*/ 466725 w 2283619"/>
                <a:gd name="connsiteY6" fmla="*/ 457200 h 1571625"/>
                <a:gd name="connsiteX7" fmla="*/ 350044 w 2283619"/>
                <a:gd name="connsiteY7" fmla="*/ 500063 h 1571625"/>
                <a:gd name="connsiteX8" fmla="*/ 328612 w 2283619"/>
                <a:gd name="connsiteY8" fmla="*/ 504825 h 1571625"/>
                <a:gd name="connsiteX9" fmla="*/ 302419 w 2283619"/>
                <a:gd name="connsiteY9" fmla="*/ 504825 h 1571625"/>
                <a:gd name="connsiteX10" fmla="*/ 271462 w 2283619"/>
                <a:gd name="connsiteY10" fmla="*/ 497681 h 1571625"/>
                <a:gd name="connsiteX11" fmla="*/ 226219 w 2283619"/>
                <a:gd name="connsiteY11" fmla="*/ 473869 h 1571625"/>
                <a:gd name="connsiteX12" fmla="*/ 197644 w 2283619"/>
                <a:gd name="connsiteY12" fmla="*/ 450056 h 1571625"/>
                <a:gd name="connsiteX13" fmla="*/ 128587 w 2283619"/>
                <a:gd name="connsiteY13" fmla="*/ 378619 h 1571625"/>
                <a:gd name="connsiteX14" fmla="*/ 80962 w 2283619"/>
                <a:gd name="connsiteY14" fmla="*/ 316706 h 1571625"/>
                <a:gd name="connsiteX15" fmla="*/ 14287 w 2283619"/>
                <a:gd name="connsiteY15" fmla="*/ 221456 h 1571625"/>
                <a:gd name="connsiteX16" fmla="*/ 4762 w 2283619"/>
                <a:gd name="connsiteY16" fmla="*/ 204788 h 1571625"/>
                <a:gd name="connsiteX17" fmla="*/ 0 w 2283619"/>
                <a:gd name="connsiteY17" fmla="*/ 178594 h 1571625"/>
                <a:gd name="connsiteX18" fmla="*/ 2381 w 2283619"/>
                <a:gd name="connsiteY18" fmla="*/ 161925 h 1571625"/>
                <a:gd name="connsiteX19" fmla="*/ 7144 w 2283619"/>
                <a:gd name="connsiteY19" fmla="*/ 154781 h 1571625"/>
                <a:gd name="connsiteX20" fmla="*/ 19050 w 2283619"/>
                <a:gd name="connsiteY20" fmla="*/ 154781 h 1571625"/>
                <a:gd name="connsiteX21" fmla="*/ 35719 w 2283619"/>
                <a:gd name="connsiteY21" fmla="*/ 157163 h 1571625"/>
                <a:gd name="connsiteX22" fmla="*/ 61912 w 2283619"/>
                <a:gd name="connsiteY22" fmla="*/ 171450 h 1571625"/>
                <a:gd name="connsiteX23" fmla="*/ 90487 w 2283619"/>
                <a:gd name="connsiteY23" fmla="*/ 192881 h 1571625"/>
                <a:gd name="connsiteX24" fmla="*/ 135731 w 2283619"/>
                <a:gd name="connsiteY24" fmla="*/ 216694 h 1571625"/>
                <a:gd name="connsiteX25" fmla="*/ 183356 w 2283619"/>
                <a:gd name="connsiteY25" fmla="*/ 238125 h 1571625"/>
                <a:gd name="connsiteX26" fmla="*/ 242887 w 2283619"/>
                <a:gd name="connsiteY26" fmla="*/ 259556 h 1571625"/>
                <a:gd name="connsiteX27" fmla="*/ 290512 w 2283619"/>
                <a:gd name="connsiteY27" fmla="*/ 271463 h 1571625"/>
                <a:gd name="connsiteX28" fmla="*/ 404812 w 2283619"/>
                <a:gd name="connsiteY28" fmla="*/ 264319 h 1571625"/>
                <a:gd name="connsiteX29" fmla="*/ 633412 w 2283619"/>
                <a:gd name="connsiteY29" fmla="*/ 230981 h 1571625"/>
                <a:gd name="connsiteX30" fmla="*/ 971550 w 2283619"/>
                <a:gd name="connsiteY30" fmla="*/ 176213 h 1571625"/>
                <a:gd name="connsiteX31" fmla="*/ 1190625 w 2283619"/>
                <a:gd name="connsiteY31" fmla="*/ 138113 h 1571625"/>
                <a:gd name="connsiteX32" fmla="*/ 1412081 w 2283619"/>
                <a:gd name="connsiteY32" fmla="*/ 119063 h 1571625"/>
                <a:gd name="connsiteX33" fmla="*/ 1619250 w 2283619"/>
                <a:gd name="connsiteY33" fmla="*/ 95250 h 1571625"/>
                <a:gd name="connsiteX34" fmla="*/ 1728787 w 2283619"/>
                <a:gd name="connsiteY34" fmla="*/ 78581 h 1571625"/>
                <a:gd name="connsiteX35" fmla="*/ 1793081 w 2283619"/>
                <a:gd name="connsiteY35" fmla="*/ 69056 h 1571625"/>
                <a:gd name="connsiteX36" fmla="*/ 1833562 w 2283619"/>
                <a:gd name="connsiteY36" fmla="*/ 59531 h 1571625"/>
                <a:gd name="connsiteX37" fmla="*/ 1890712 w 2283619"/>
                <a:gd name="connsiteY37" fmla="*/ 38100 h 1571625"/>
                <a:gd name="connsiteX38" fmla="*/ 1931194 w 2283619"/>
                <a:gd name="connsiteY38" fmla="*/ 21431 h 1571625"/>
                <a:gd name="connsiteX39" fmla="*/ 1962150 w 2283619"/>
                <a:gd name="connsiteY39" fmla="*/ 7144 h 1571625"/>
                <a:gd name="connsiteX40" fmla="*/ 1981200 w 2283619"/>
                <a:gd name="connsiteY40" fmla="*/ 0 h 1571625"/>
                <a:gd name="connsiteX41" fmla="*/ 1993106 w 2283619"/>
                <a:gd name="connsiteY41" fmla="*/ 2381 h 1571625"/>
                <a:gd name="connsiteX42" fmla="*/ 2016919 w 2283619"/>
                <a:gd name="connsiteY42" fmla="*/ 9525 h 1571625"/>
                <a:gd name="connsiteX43" fmla="*/ 2074069 w 2283619"/>
                <a:gd name="connsiteY43" fmla="*/ 40481 h 1571625"/>
                <a:gd name="connsiteX44" fmla="*/ 2155031 w 2283619"/>
                <a:gd name="connsiteY44" fmla="*/ 90488 h 1571625"/>
                <a:gd name="connsiteX45" fmla="*/ 2219325 w 2283619"/>
                <a:gd name="connsiteY45" fmla="*/ 130969 h 1571625"/>
                <a:gd name="connsiteX46" fmla="*/ 2245519 w 2283619"/>
                <a:gd name="connsiteY46" fmla="*/ 154781 h 1571625"/>
                <a:gd name="connsiteX47" fmla="*/ 2264569 w 2283619"/>
                <a:gd name="connsiteY47" fmla="*/ 176213 h 1571625"/>
                <a:gd name="connsiteX48" fmla="*/ 2278856 w 2283619"/>
                <a:gd name="connsiteY48" fmla="*/ 197644 h 1571625"/>
                <a:gd name="connsiteX49" fmla="*/ 2283619 w 2283619"/>
                <a:gd name="connsiteY49" fmla="*/ 223838 h 1571625"/>
                <a:gd name="connsiteX50" fmla="*/ 2283619 w 2283619"/>
                <a:gd name="connsiteY50" fmla="*/ 242888 h 1571625"/>
                <a:gd name="connsiteX51" fmla="*/ 2271712 w 2283619"/>
                <a:gd name="connsiteY51" fmla="*/ 266700 h 1571625"/>
                <a:gd name="connsiteX52" fmla="*/ 2247900 w 2283619"/>
                <a:gd name="connsiteY52" fmla="*/ 288131 h 1571625"/>
                <a:gd name="connsiteX53" fmla="*/ 2240756 w 2283619"/>
                <a:gd name="connsiteY53" fmla="*/ 295275 h 1571625"/>
                <a:gd name="connsiteX54" fmla="*/ 2228850 w 2283619"/>
                <a:gd name="connsiteY54" fmla="*/ 321469 h 1571625"/>
                <a:gd name="connsiteX55" fmla="*/ 2205037 w 2283619"/>
                <a:gd name="connsiteY55" fmla="*/ 423863 h 1571625"/>
                <a:gd name="connsiteX56" fmla="*/ 2185987 w 2283619"/>
                <a:gd name="connsiteY56" fmla="*/ 531019 h 1571625"/>
                <a:gd name="connsiteX57" fmla="*/ 2166937 w 2283619"/>
                <a:gd name="connsiteY57" fmla="*/ 671513 h 1571625"/>
                <a:gd name="connsiteX58" fmla="*/ 2107406 w 2283619"/>
                <a:gd name="connsiteY58" fmla="*/ 933450 h 1571625"/>
                <a:gd name="connsiteX59" fmla="*/ 2028825 w 2283619"/>
                <a:gd name="connsiteY59" fmla="*/ 1259681 h 1571625"/>
                <a:gd name="connsiteX60" fmla="*/ 1988344 w 2283619"/>
                <a:gd name="connsiteY60" fmla="*/ 1421606 h 1571625"/>
                <a:gd name="connsiteX61" fmla="*/ 1971675 w 2283619"/>
                <a:gd name="connsiteY61" fmla="*/ 1469231 h 1571625"/>
                <a:gd name="connsiteX62" fmla="*/ 1955006 w 2283619"/>
                <a:gd name="connsiteY62" fmla="*/ 1504950 h 1571625"/>
                <a:gd name="connsiteX63" fmla="*/ 1938337 w 2283619"/>
                <a:gd name="connsiteY63" fmla="*/ 1533525 h 1571625"/>
                <a:gd name="connsiteX64" fmla="*/ 1914525 w 2283619"/>
                <a:gd name="connsiteY64" fmla="*/ 1557338 h 1571625"/>
                <a:gd name="connsiteX65" fmla="*/ 1890712 w 2283619"/>
                <a:gd name="connsiteY65" fmla="*/ 1569244 h 1571625"/>
                <a:gd name="connsiteX66" fmla="*/ 1869281 w 2283619"/>
                <a:gd name="connsiteY66" fmla="*/ 1571625 h 1571625"/>
                <a:gd name="connsiteX67" fmla="*/ 1843087 w 2283619"/>
                <a:gd name="connsiteY67" fmla="*/ 1566863 h 1571625"/>
                <a:gd name="connsiteX68" fmla="*/ 1800225 w 2283619"/>
                <a:gd name="connsiteY68" fmla="*/ 1545431 h 1571625"/>
                <a:gd name="connsiteX69" fmla="*/ 1771650 w 2283619"/>
                <a:gd name="connsiteY69" fmla="*/ 1526381 h 1571625"/>
                <a:gd name="connsiteX70" fmla="*/ 1793081 w 2283619"/>
                <a:gd name="connsiteY70" fmla="*/ 1321594 h 1571625"/>
                <a:gd name="connsiteX71" fmla="*/ 1831181 w 2283619"/>
                <a:gd name="connsiteY71" fmla="*/ 1059656 h 1571625"/>
                <a:gd name="connsiteX72" fmla="*/ 1859756 w 2283619"/>
                <a:gd name="connsiteY72" fmla="*/ 845344 h 1571625"/>
                <a:gd name="connsiteX73" fmla="*/ 1881187 w 2283619"/>
                <a:gd name="connsiteY73" fmla="*/ 671513 h 1571625"/>
                <a:gd name="connsiteX74" fmla="*/ 1902619 w 2283619"/>
                <a:gd name="connsiteY74" fmla="*/ 581025 h 1571625"/>
                <a:gd name="connsiteX75" fmla="*/ 1931194 w 2283619"/>
                <a:gd name="connsiteY75" fmla="*/ 438150 h 1571625"/>
                <a:gd name="connsiteX76" fmla="*/ 1945481 w 2283619"/>
                <a:gd name="connsiteY76" fmla="*/ 342900 h 1571625"/>
                <a:gd name="connsiteX77" fmla="*/ 1955006 w 2283619"/>
                <a:gd name="connsiteY77" fmla="*/ 302419 h 1571625"/>
                <a:gd name="connsiteX78" fmla="*/ 1957387 w 2283619"/>
                <a:gd name="connsiteY78" fmla="*/ 278606 h 1571625"/>
                <a:gd name="connsiteX79" fmla="*/ 1955006 w 2283619"/>
                <a:gd name="connsiteY79" fmla="*/ 264319 h 1571625"/>
                <a:gd name="connsiteX80" fmla="*/ 1947862 w 2283619"/>
                <a:gd name="connsiteY80" fmla="*/ 247650 h 1571625"/>
                <a:gd name="connsiteX81" fmla="*/ 1940719 w 2283619"/>
                <a:gd name="connsiteY81" fmla="*/ 238125 h 1571625"/>
                <a:gd name="connsiteX82" fmla="*/ 1926431 w 2283619"/>
                <a:gd name="connsiteY82" fmla="*/ 230981 h 1571625"/>
                <a:gd name="connsiteX83" fmla="*/ 1907381 w 2283619"/>
                <a:gd name="connsiteY83" fmla="*/ 226219 h 1571625"/>
                <a:gd name="connsiteX84" fmla="*/ 1885950 w 2283619"/>
                <a:gd name="connsiteY84" fmla="*/ 226219 h 1571625"/>
                <a:gd name="connsiteX85" fmla="*/ 1831181 w 2283619"/>
                <a:gd name="connsiteY85" fmla="*/ 230981 h 1571625"/>
                <a:gd name="connsiteX86" fmla="*/ 1676400 w 2283619"/>
                <a:gd name="connsiteY86" fmla="*/ 247650 h 1571625"/>
                <a:gd name="connsiteX87" fmla="*/ 1621631 w 2283619"/>
                <a:gd name="connsiteY87" fmla="*/ 254794 h 157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2283619" h="1571625">
                  <a:moveTo>
                    <a:pt x="1621631" y="254794"/>
                  </a:moveTo>
                  <a:lnTo>
                    <a:pt x="1433512" y="276225"/>
                  </a:lnTo>
                  <a:lnTo>
                    <a:pt x="1188244" y="297656"/>
                  </a:lnTo>
                  <a:lnTo>
                    <a:pt x="907256" y="345281"/>
                  </a:lnTo>
                  <a:lnTo>
                    <a:pt x="745331" y="381000"/>
                  </a:lnTo>
                  <a:lnTo>
                    <a:pt x="573881" y="423863"/>
                  </a:lnTo>
                  <a:lnTo>
                    <a:pt x="466725" y="457200"/>
                  </a:lnTo>
                  <a:lnTo>
                    <a:pt x="350044" y="500063"/>
                  </a:lnTo>
                  <a:lnTo>
                    <a:pt x="328612" y="504825"/>
                  </a:lnTo>
                  <a:lnTo>
                    <a:pt x="302419" y="504825"/>
                  </a:lnTo>
                  <a:lnTo>
                    <a:pt x="271462" y="497681"/>
                  </a:lnTo>
                  <a:lnTo>
                    <a:pt x="226219" y="473869"/>
                  </a:lnTo>
                  <a:lnTo>
                    <a:pt x="197644" y="450056"/>
                  </a:lnTo>
                  <a:lnTo>
                    <a:pt x="128587" y="378619"/>
                  </a:lnTo>
                  <a:lnTo>
                    <a:pt x="80962" y="316706"/>
                  </a:lnTo>
                  <a:lnTo>
                    <a:pt x="14287" y="221456"/>
                  </a:lnTo>
                  <a:lnTo>
                    <a:pt x="4762" y="204788"/>
                  </a:lnTo>
                  <a:lnTo>
                    <a:pt x="0" y="178594"/>
                  </a:lnTo>
                  <a:lnTo>
                    <a:pt x="2381" y="161925"/>
                  </a:lnTo>
                  <a:lnTo>
                    <a:pt x="7144" y="154781"/>
                  </a:lnTo>
                  <a:lnTo>
                    <a:pt x="19050" y="154781"/>
                  </a:lnTo>
                  <a:lnTo>
                    <a:pt x="35719" y="157163"/>
                  </a:lnTo>
                  <a:lnTo>
                    <a:pt x="61912" y="171450"/>
                  </a:lnTo>
                  <a:lnTo>
                    <a:pt x="90487" y="192881"/>
                  </a:lnTo>
                  <a:lnTo>
                    <a:pt x="135731" y="216694"/>
                  </a:lnTo>
                  <a:lnTo>
                    <a:pt x="183356" y="238125"/>
                  </a:lnTo>
                  <a:lnTo>
                    <a:pt x="242887" y="259556"/>
                  </a:lnTo>
                  <a:lnTo>
                    <a:pt x="290512" y="271463"/>
                  </a:lnTo>
                  <a:lnTo>
                    <a:pt x="404812" y="264319"/>
                  </a:lnTo>
                  <a:lnTo>
                    <a:pt x="633412" y="230981"/>
                  </a:lnTo>
                  <a:lnTo>
                    <a:pt x="971550" y="176213"/>
                  </a:lnTo>
                  <a:lnTo>
                    <a:pt x="1190625" y="138113"/>
                  </a:lnTo>
                  <a:lnTo>
                    <a:pt x="1412081" y="119063"/>
                  </a:lnTo>
                  <a:lnTo>
                    <a:pt x="1619250" y="95250"/>
                  </a:lnTo>
                  <a:lnTo>
                    <a:pt x="1728787" y="78581"/>
                  </a:lnTo>
                  <a:lnTo>
                    <a:pt x="1793081" y="69056"/>
                  </a:lnTo>
                  <a:lnTo>
                    <a:pt x="1833562" y="59531"/>
                  </a:lnTo>
                  <a:lnTo>
                    <a:pt x="1890712" y="38100"/>
                  </a:lnTo>
                  <a:lnTo>
                    <a:pt x="1931194" y="21431"/>
                  </a:lnTo>
                  <a:lnTo>
                    <a:pt x="1962150" y="7144"/>
                  </a:lnTo>
                  <a:lnTo>
                    <a:pt x="1981200" y="0"/>
                  </a:lnTo>
                  <a:lnTo>
                    <a:pt x="1993106" y="2381"/>
                  </a:lnTo>
                  <a:lnTo>
                    <a:pt x="2016919" y="9525"/>
                  </a:lnTo>
                  <a:lnTo>
                    <a:pt x="2074069" y="40481"/>
                  </a:lnTo>
                  <a:lnTo>
                    <a:pt x="2155031" y="90488"/>
                  </a:lnTo>
                  <a:lnTo>
                    <a:pt x="2219325" y="130969"/>
                  </a:lnTo>
                  <a:lnTo>
                    <a:pt x="2245519" y="154781"/>
                  </a:lnTo>
                  <a:lnTo>
                    <a:pt x="2264569" y="176213"/>
                  </a:lnTo>
                  <a:lnTo>
                    <a:pt x="2278856" y="197644"/>
                  </a:lnTo>
                  <a:lnTo>
                    <a:pt x="2283619" y="223838"/>
                  </a:lnTo>
                  <a:lnTo>
                    <a:pt x="2283619" y="242888"/>
                  </a:lnTo>
                  <a:lnTo>
                    <a:pt x="2271712" y="266700"/>
                  </a:lnTo>
                  <a:lnTo>
                    <a:pt x="2247900" y="288131"/>
                  </a:lnTo>
                  <a:lnTo>
                    <a:pt x="2240756" y="295275"/>
                  </a:lnTo>
                  <a:lnTo>
                    <a:pt x="2228850" y="321469"/>
                  </a:lnTo>
                  <a:lnTo>
                    <a:pt x="2205037" y="423863"/>
                  </a:lnTo>
                  <a:lnTo>
                    <a:pt x="2185987" y="531019"/>
                  </a:lnTo>
                  <a:lnTo>
                    <a:pt x="2166937" y="671513"/>
                  </a:lnTo>
                  <a:lnTo>
                    <a:pt x="2107406" y="933450"/>
                  </a:lnTo>
                  <a:lnTo>
                    <a:pt x="2028825" y="1259681"/>
                  </a:lnTo>
                  <a:lnTo>
                    <a:pt x="1988344" y="1421606"/>
                  </a:lnTo>
                  <a:lnTo>
                    <a:pt x="1971675" y="1469231"/>
                  </a:lnTo>
                  <a:lnTo>
                    <a:pt x="1955006" y="1504950"/>
                  </a:lnTo>
                  <a:lnTo>
                    <a:pt x="1938337" y="1533525"/>
                  </a:lnTo>
                  <a:lnTo>
                    <a:pt x="1914525" y="1557338"/>
                  </a:lnTo>
                  <a:lnTo>
                    <a:pt x="1890712" y="1569244"/>
                  </a:lnTo>
                  <a:lnTo>
                    <a:pt x="1869281" y="1571625"/>
                  </a:lnTo>
                  <a:lnTo>
                    <a:pt x="1843087" y="1566863"/>
                  </a:lnTo>
                  <a:lnTo>
                    <a:pt x="1800225" y="1545431"/>
                  </a:lnTo>
                  <a:lnTo>
                    <a:pt x="1771650" y="1526381"/>
                  </a:lnTo>
                  <a:lnTo>
                    <a:pt x="1793081" y="1321594"/>
                  </a:lnTo>
                  <a:lnTo>
                    <a:pt x="1831181" y="1059656"/>
                  </a:lnTo>
                  <a:lnTo>
                    <a:pt x="1859756" y="845344"/>
                  </a:lnTo>
                  <a:lnTo>
                    <a:pt x="1881187" y="671513"/>
                  </a:lnTo>
                  <a:lnTo>
                    <a:pt x="1902619" y="581025"/>
                  </a:lnTo>
                  <a:lnTo>
                    <a:pt x="1931194" y="438150"/>
                  </a:lnTo>
                  <a:lnTo>
                    <a:pt x="1945481" y="342900"/>
                  </a:lnTo>
                  <a:lnTo>
                    <a:pt x="1955006" y="302419"/>
                  </a:lnTo>
                  <a:lnTo>
                    <a:pt x="1957387" y="278606"/>
                  </a:lnTo>
                  <a:lnTo>
                    <a:pt x="1955006" y="264319"/>
                  </a:lnTo>
                  <a:lnTo>
                    <a:pt x="1947862" y="247650"/>
                  </a:lnTo>
                  <a:lnTo>
                    <a:pt x="1940719" y="238125"/>
                  </a:lnTo>
                  <a:lnTo>
                    <a:pt x="1926431" y="230981"/>
                  </a:lnTo>
                  <a:lnTo>
                    <a:pt x="1907381" y="226219"/>
                  </a:lnTo>
                  <a:lnTo>
                    <a:pt x="1885950" y="226219"/>
                  </a:lnTo>
                  <a:lnTo>
                    <a:pt x="1831181" y="230981"/>
                  </a:lnTo>
                  <a:lnTo>
                    <a:pt x="1676400" y="247650"/>
                  </a:lnTo>
                  <a:lnTo>
                    <a:pt x="1621631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E1179082-75B5-4DB6-81F3-32D1C987441D}"/>
                </a:ext>
              </a:extLst>
            </p:cNvPr>
            <p:cNvSpPr/>
            <p:nvPr/>
          </p:nvSpPr>
          <p:spPr>
            <a:xfrm>
              <a:off x="3946525" y="2582863"/>
              <a:ext cx="3360738" cy="625475"/>
            </a:xfrm>
            <a:custGeom>
              <a:avLst/>
              <a:gdLst>
                <a:gd name="connsiteX0" fmla="*/ 2160815 w 3360965"/>
                <a:gd name="connsiteY0" fmla="*/ 127907 h 625928"/>
                <a:gd name="connsiteX1" fmla="*/ 1948543 w 3360965"/>
                <a:gd name="connsiteY1" fmla="*/ 157843 h 625928"/>
                <a:gd name="connsiteX2" fmla="*/ 1709058 w 3360965"/>
                <a:gd name="connsiteY2" fmla="*/ 187778 h 625928"/>
                <a:gd name="connsiteX3" fmla="*/ 1600200 w 3360965"/>
                <a:gd name="connsiteY3" fmla="*/ 204107 h 625928"/>
                <a:gd name="connsiteX4" fmla="*/ 1338943 w 3360965"/>
                <a:gd name="connsiteY4" fmla="*/ 247650 h 625928"/>
                <a:gd name="connsiteX5" fmla="*/ 1132115 w 3360965"/>
                <a:gd name="connsiteY5" fmla="*/ 274864 h 625928"/>
                <a:gd name="connsiteX6" fmla="*/ 873579 w 3360965"/>
                <a:gd name="connsiteY6" fmla="*/ 318407 h 625928"/>
                <a:gd name="connsiteX7" fmla="*/ 742950 w 3360965"/>
                <a:gd name="connsiteY7" fmla="*/ 340178 h 625928"/>
                <a:gd name="connsiteX8" fmla="*/ 639536 w 3360965"/>
                <a:gd name="connsiteY8" fmla="*/ 353785 h 625928"/>
                <a:gd name="connsiteX9" fmla="*/ 563336 w 3360965"/>
                <a:gd name="connsiteY9" fmla="*/ 364671 h 625928"/>
                <a:gd name="connsiteX10" fmla="*/ 489858 w 3360965"/>
                <a:gd name="connsiteY10" fmla="*/ 372835 h 625928"/>
                <a:gd name="connsiteX11" fmla="*/ 408215 w 3360965"/>
                <a:gd name="connsiteY11" fmla="*/ 378278 h 625928"/>
                <a:gd name="connsiteX12" fmla="*/ 356508 w 3360965"/>
                <a:gd name="connsiteY12" fmla="*/ 378278 h 625928"/>
                <a:gd name="connsiteX13" fmla="*/ 307522 w 3360965"/>
                <a:gd name="connsiteY13" fmla="*/ 372835 h 625928"/>
                <a:gd name="connsiteX14" fmla="*/ 261258 w 3360965"/>
                <a:gd name="connsiteY14" fmla="*/ 364671 h 625928"/>
                <a:gd name="connsiteX15" fmla="*/ 201386 w 3360965"/>
                <a:gd name="connsiteY15" fmla="*/ 348343 h 625928"/>
                <a:gd name="connsiteX16" fmla="*/ 171450 w 3360965"/>
                <a:gd name="connsiteY16" fmla="*/ 337457 h 625928"/>
                <a:gd name="connsiteX17" fmla="*/ 130629 w 3360965"/>
                <a:gd name="connsiteY17" fmla="*/ 318407 h 625928"/>
                <a:gd name="connsiteX18" fmla="*/ 108858 w 3360965"/>
                <a:gd name="connsiteY18" fmla="*/ 304800 h 625928"/>
                <a:gd name="connsiteX19" fmla="*/ 84365 w 3360965"/>
                <a:gd name="connsiteY19" fmla="*/ 288471 h 625928"/>
                <a:gd name="connsiteX20" fmla="*/ 51708 w 3360965"/>
                <a:gd name="connsiteY20" fmla="*/ 277585 h 625928"/>
                <a:gd name="connsiteX21" fmla="*/ 27215 w 3360965"/>
                <a:gd name="connsiteY21" fmla="*/ 269421 h 625928"/>
                <a:gd name="connsiteX22" fmla="*/ 10886 w 3360965"/>
                <a:gd name="connsiteY22" fmla="*/ 272143 h 625928"/>
                <a:gd name="connsiteX23" fmla="*/ 0 w 3360965"/>
                <a:gd name="connsiteY23" fmla="*/ 277585 h 625928"/>
                <a:gd name="connsiteX24" fmla="*/ 0 w 3360965"/>
                <a:gd name="connsiteY24" fmla="*/ 285750 h 625928"/>
                <a:gd name="connsiteX25" fmla="*/ 10886 w 3360965"/>
                <a:gd name="connsiteY25" fmla="*/ 310243 h 625928"/>
                <a:gd name="connsiteX26" fmla="*/ 51708 w 3360965"/>
                <a:gd name="connsiteY26" fmla="*/ 370114 h 625928"/>
                <a:gd name="connsiteX27" fmla="*/ 130629 w 3360965"/>
                <a:gd name="connsiteY27" fmla="*/ 476250 h 625928"/>
                <a:gd name="connsiteX28" fmla="*/ 185058 w 3360965"/>
                <a:gd name="connsiteY28" fmla="*/ 538843 h 625928"/>
                <a:gd name="connsiteX29" fmla="*/ 234043 w 3360965"/>
                <a:gd name="connsiteY29" fmla="*/ 595993 h 625928"/>
                <a:gd name="connsiteX30" fmla="*/ 255815 w 3360965"/>
                <a:gd name="connsiteY30" fmla="*/ 615043 h 625928"/>
                <a:gd name="connsiteX31" fmla="*/ 277586 w 3360965"/>
                <a:gd name="connsiteY31" fmla="*/ 623207 h 625928"/>
                <a:gd name="connsiteX32" fmla="*/ 299358 w 3360965"/>
                <a:gd name="connsiteY32" fmla="*/ 625928 h 625928"/>
                <a:gd name="connsiteX33" fmla="*/ 329293 w 3360965"/>
                <a:gd name="connsiteY33" fmla="*/ 625928 h 625928"/>
                <a:gd name="connsiteX34" fmla="*/ 364672 w 3360965"/>
                <a:gd name="connsiteY34" fmla="*/ 615043 h 625928"/>
                <a:gd name="connsiteX35" fmla="*/ 408215 w 3360965"/>
                <a:gd name="connsiteY35" fmla="*/ 595993 h 625928"/>
                <a:gd name="connsiteX36" fmla="*/ 443593 w 3360965"/>
                <a:gd name="connsiteY36" fmla="*/ 576943 h 625928"/>
                <a:gd name="connsiteX37" fmla="*/ 612322 w 3360965"/>
                <a:gd name="connsiteY37" fmla="*/ 541564 h 625928"/>
                <a:gd name="connsiteX38" fmla="*/ 764722 w 3360965"/>
                <a:gd name="connsiteY38" fmla="*/ 511628 h 625928"/>
                <a:gd name="connsiteX39" fmla="*/ 966108 w 3360965"/>
                <a:gd name="connsiteY39" fmla="*/ 476250 h 625928"/>
                <a:gd name="connsiteX40" fmla="*/ 1186543 w 3360965"/>
                <a:gd name="connsiteY40" fmla="*/ 443593 h 625928"/>
                <a:gd name="connsiteX41" fmla="*/ 1377043 w 3360965"/>
                <a:gd name="connsiteY41" fmla="*/ 421821 h 625928"/>
                <a:gd name="connsiteX42" fmla="*/ 1608365 w 3360965"/>
                <a:gd name="connsiteY42" fmla="*/ 381000 h 625928"/>
                <a:gd name="connsiteX43" fmla="*/ 1779815 w 3360965"/>
                <a:gd name="connsiteY43" fmla="*/ 359228 h 625928"/>
                <a:gd name="connsiteX44" fmla="*/ 1967593 w 3360965"/>
                <a:gd name="connsiteY44" fmla="*/ 337457 h 625928"/>
                <a:gd name="connsiteX45" fmla="*/ 2133600 w 3360965"/>
                <a:gd name="connsiteY45" fmla="*/ 321128 h 625928"/>
                <a:gd name="connsiteX46" fmla="*/ 2283279 w 3360965"/>
                <a:gd name="connsiteY46" fmla="*/ 310243 h 625928"/>
                <a:gd name="connsiteX47" fmla="*/ 2528208 w 3360965"/>
                <a:gd name="connsiteY47" fmla="*/ 293914 h 625928"/>
                <a:gd name="connsiteX48" fmla="*/ 2656115 w 3360965"/>
                <a:gd name="connsiteY48" fmla="*/ 283028 h 625928"/>
                <a:gd name="connsiteX49" fmla="*/ 2854779 w 3360965"/>
                <a:gd name="connsiteY49" fmla="*/ 274864 h 625928"/>
                <a:gd name="connsiteX50" fmla="*/ 2993572 w 3360965"/>
                <a:gd name="connsiteY50" fmla="*/ 269421 h 625928"/>
                <a:gd name="connsiteX51" fmla="*/ 3151415 w 3360965"/>
                <a:gd name="connsiteY51" fmla="*/ 269421 h 625928"/>
                <a:gd name="connsiteX52" fmla="*/ 3235779 w 3360965"/>
                <a:gd name="connsiteY52" fmla="*/ 266700 h 625928"/>
                <a:gd name="connsiteX53" fmla="*/ 3292929 w 3360965"/>
                <a:gd name="connsiteY53" fmla="*/ 258535 h 625928"/>
                <a:gd name="connsiteX54" fmla="*/ 3331029 w 3360965"/>
                <a:gd name="connsiteY54" fmla="*/ 244928 h 625928"/>
                <a:gd name="connsiteX55" fmla="*/ 3352800 w 3360965"/>
                <a:gd name="connsiteY55" fmla="*/ 228600 h 625928"/>
                <a:gd name="connsiteX56" fmla="*/ 3358243 w 3360965"/>
                <a:gd name="connsiteY56" fmla="*/ 212271 h 625928"/>
                <a:gd name="connsiteX57" fmla="*/ 3360965 w 3360965"/>
                <a:gd name="connsiteY57" fmla="*/ 193221 h 625928"/>
                <a:gd name="connsiteX58" fmla="*/ 3347358 w 3360965"/>
                <a:gd name="connsiteY58" fmla="*/ 160564 h 625928"/>
                <a:gd name="connsiteX59" fmla="*/ 3311979 w 3360965"/>
                <a:gd name="connsiteY59" fmla="*/ 122464 h 625928"/>
                <a:gd name="connsiteX60" fmla="*/ 3271158 w 3360965"/>
                <a:gd name="connsiteY60" fmla="*/ 92528 h 625928"/>
                <a:gd name="connsiteX61" fmla="*/ 3241222 w 3360965"/>
                <a:gd name="connsiteY61" fmla="*/ 76200 h 625928"/>
                <a:gd name="connsiteX62" fmla="*/ 3192236 w 3360965"/>
                <a:gd name="connsiteY62" fmla="*/ 54428 h 625928"/>
                <a:gd name="connsiteX63" fmla="*/ 3124200 w 3360965"/>
                <a:gd name="connsiteY63" fmla="*/ 29935 h 625928"/>
                <a:gd name="connsiteX64" fmla="*/ 3045279 w 3360965"/>
                <a:gd name="connsiteY64" fmla="*/ 10885 h 625928"/>
                <a:gd name="connsiteX65" fmla="*/ 2960915 w 3360965"/>
                <a:gd name="connsiteY65" fmla="*/ 0 h 625928"/>
                <a:gd name="connsiteX66" fmla="*/ 2871108 w 3360965"/>
                <a:gd name="connsiteY66" fmla="*/ 21771 h 625928"/>
                <a:gd name="connsiteX67" fmla="*/ 2699658 w 3360965"/>
                <a:gd name="connsiteY67" fmla="*/ 51707 h 625928"/>
                <a:gd name="connsiteX68" fmla="*/ 2555422 w 3360965"/>
                <a:gd name="connsiteY68" fmla="*/ 70757 h 625928"/>
                <a:gd name="connsiteX69" fmla="*/ 2160815 w 3360965"/>
                <a:gd name="connsiteY69" fmla="*/ 127907 h 6259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3360965" h="625928">
                  <a:moveTo>
                    <a:pt x="2160815" y="127907"/>
                  </a:moveTo>
                  <a:lnTo>
                    <a:pt x="1948543" y="157843"/>
                  </a:lnTo>
                  <a:lnTo>
                    <a:pt x="1709058" y="187778"/>
                  </a:lnTo>
                  <a:lnTo>
                    <a:pt x="1600200" y="204107"/>
                  </a:lnTo>
                  <a:lnTo>
                    <a:pt x="1338943" y="247650"/>
                  </a:lnTo>
                  <a:lnTo>
                    <a:pt x="1132115" y="274864"/>
                  </a:lnTo>
                  <a:lnTo>
                    <a:pt x="873579" y="318407"/>
                  </a:lnTo>
                  <a:lnTo>
                    <a:pt x="742950" y="340178"/>
                  </a:lnTo>
                  <a:lnTo>
                    <a:pt x="639536" y="353785"/>
                  </a:lnTo>
                  <a:lnTo>
                    <a:pt x="563336" y="364671"/>
                  </a:lnTo>
                  <a:lnTo>
                    <a:pt x="489858" y="372835"/>
                  </a:lnTo>
                  <a:lnTo>
                    <a:pt x="408215" y="378278"/>
                  </a:lnTo>
                  <a:lnTo>
                    <a:pt x="356508" y="378278"/>
                  </a:lnTo>
                  <a:lnTo>
                    <a:pt x="307522" y="372835"/>
                  </a:lnTo>
                  <a:lnTo>
                    <a:pt x="261258" y="364671"/>
                  </a:lnTo>
                  <a:lnTo>
                    <a:pt x="201386" y="348343"/>
                  </a:lnTo>
                  <a:lnTo>
                    <a:pt x="171450" y="337457"/>
                  </a:lnTo>
                  <a:lnTo>
                    <a:pt x="130629" y="318407"/>
                  </a:lnTo>
                  <a:lnTo>
                    <a:pt x="108858" y="304800"/>
                  </a:lnTo>
                  <a:lnTo>
                    <a:pt x="84365" y="288471"/>
                  </a:lnTo>
                  <a:lnTo>
                    <a:pt x="51708" y="277585"/>
                  </a:lnTo>
                  <a:lnTo>
                    <a:pt x="27215" y="269421"/>
                  </a:lnTo>
                  <a:lnTo>
                    <a:pt x="10886" y="272143"/>
                  </a:lnTo>
                  <a:lnTo>
                    <a:pt x="0" y="277585"/>
                  </a:lnTo>
                  <a:lnTo>
                    <a:pt x="0" y="285750"/>
                  </a:lnTo>
                  <a:lnTo>
                    <a:pt x="10886" y="310243"/>
                  </a:lnTo>
                  <a:lnTo>
                    <a:pt x="51708" y="370114"/>
                  </a:lnTo>
                  <a:lnTo>
                    <a:pt x="130629" y="476250"/>
                  </a:lnTo>
                  <a:lnTo>
                    <a:pt x="185058" y="538843"/>
                  </a:lnTo>
                  <a:lnTo>
                    <a:pt x="234043" y="595993"/>
                  </a:lnTo>
                  <a:lnTo>
                    <a:pt x="255815" y="615043"/>
                  </a:lnTo>
                  <a:lnTo>
                    <a:pt x="277586" y="623207"/>
                  </a:lnTo>
                  <a:lnTo>
                    <a:pt x="299358" y="625928"/>
                  </a:lnTo>
                  <a:lnTo>
                    <a:pt x="329293" y="625928"/>
                  </a:lnTo>
                  <a:lnTo>
                    <a:pt x="364672" y="615043"/>
                  </a:lnTo>
                  <a:lnTo>
                    <a:pt x="408215" y="595993"/>
                  </a:lnTo>
                  <a:lnTo>
                    <a:pt x="443593" y="576943"/>
                  </a:lnTo>
                  <a:lnTo>
                    <a:pt x="612322" y="541564"/>
                  </a:lnTo>
                  <a:lnTo>
                    <a:pt x="764722" y="511628"/>
                  </a:lnTo>
                  <a:lnTo>
                    <a:pt x="966108" y="476250"/>
                  </a:lnTo>
                  <a:lnTo>
                    <a:pt x="1186543" y="443593"/>
                  </a:lnTo>
                  <a:lnTo>
                    <a:pt x="1377043" y="421821"/>
                  </a:lnTo>
                  <a:lnTo>
                    <a:pt x="1608365" y="381000"/>
                  </a:lnTo>
                  <a:lnTo>
                    <a:pt x="1779815" y="359228"/>
                  </a:lnTo>
                  <a:lnTo>
                    <a:pt x="1967593" y="337457"/>
                  </a:lnTo>
                  <a:lnTo>
                    <a:pt x="2133600" y="321128"/>
                  </a:lnTo>
                  <a:lnTo>
                    <a:pt x="2283279" y="310243"/>
                  </a:lnTo>
                  <a:lnTo>
                    <a:pt x="2528208" y="293914"/>
                  </a:lnTo>
                  <a:lnTo>
                    <a:pt x="2656115" y="283028"/>
                  </a:lnTo>
                  <a:lnTo>
                    <a:pt x="2854779" y="274864"/>
                  </a:lnTo>
                  <a:lnTo>
                    <a:pt x="2993572" y="269421"/>
                  </a:lnTo>
                  <a:lnTo>
                    <a:pt x="3151415" y="269421"/>
                  </a:lnTo>
                  <a:lnTo>
                    <a:pt x="3235779" y="266700"/>
                  </a:lnTo>
                  <a:lnTo>
                    <a:pt x="3292929" y="258535"/>
                  </a:lnTo>
                  <a:lnTo>
                    <a:pt x="3331029" y="244928"/>
                  </a:lnTo>
                  <a:lnTo>
                    <a:pt x="3352800" y="228600"/>
                  </a:lnTo>
                  <a:lnTo>
                    <a:pt x="3358243" y="212271"/>
                  </a:lnTo>
                  <a:lnTo>
                    <a:pt x="3360965" y="193221"/>
                  </a:lnTo>
                  <a:lnTo>
                    <a:pt x="3347358" y="160564"/>
                  </a:lnTo>
                  <a:lnTo>
                    <a:pt x="3311979" y="122464"/>
                  </a:lnTo>
                  <a:lnTo>
                    <a:pt x="3271158" y="92528"/>
                  </a:lnTo>
                  <a:lnTo>
                    <a:pt x="3241222" y="76200"/>
                  </a:lnTo>
                  <a:lnTo>
                    <a:pt x="3192236" y="54428"/>
                  </a:lnTo>
                  <a:lnTo>
                    <a:pt x="3124200" y="29935"/>
                  </a:lnTo>
                  <a:lnTo>
                    <a:pt x="3045279" y="10885"/>
                  </a:lnTo>
                  <a:lnTo>
                    <a:pt x="2960915" y="0"/>
                  </a:lnTo>
                  <a:lnTo>
                    <a:pt x="2871108" y="21771"/>
                  </a:lnTo>
                  <a:lnTo>
                    <a:pt x="2699658" y="51707"/>
                  </a:lnTo>
                  <a:lnTo>
                    <a:pt x="2555422" y="70757"/>
                  </a:lnTo>
                  <a:lnTo>
                    <a:pt x="2160815" y="1279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5" name="フリーフォーム 114">
              <a:extLst>
                <a:ext uri="{FF2B5EF4-FFF2-40B4-BE49-F238E27FC236}">
                  <a16:creationId xmlns:a16="http://schemas.microsoft.com/office/drawing/2014/main" id="{D3BB7EF5-EFD6-4C5D-9052-9F169AF1AA18}"/>
                </a:ext>
              </a:extLst>
            </p:cNvPr>
            <p:cNvSpPr/>
            <p:nvPr/>
          </p:nvSpPr>
          <p:spPr>
            <a:xfrm>
              <a:off x="4360863" y="3352800"/>
              <a:ext cx="1885950" cy="485775"/>
            </a:xfrm>
            <a:custGeom>
              <a:avLst/>
              <a:gdLst>
                <a:gd name="connsiteX0" fmla="*/ 566737 w 1885950"/>
                <a:gd name="connsiteY0" fmla="*/ 190500 h 485775"/>
                <a:gd name="connsiteX1" fmla="*/ 752475 w 1885950"/>
                <a:gd name="connsiteY1" fmla="*/ 157163 h 485775"/>
                <a:gd name="connsiteX2" fmla="*/ 973931 w 1885950"/>
                <a:gd name="connsiteY2" fmla="*/ 114300 h 485775"/>
                <a:gd name="connsiteX3" fmla="*/ 1164431 w 1885950"/>
                <a:gd name="connsiteY3" fmla="*/ 78581 h 485775"/>
                <a:gd name="connsiteX4" fmla="*/ 1383506 w 1885950"/>
                <a:gd name="connsiteY4" fmla="*/ 59531 h 485775"/>
                <a:gd name="connsiteX5" fmla="*/ 1578769 w 1885950"/>
                <a:gd name="connsiteY5" fmla="*/ 38100 h 485775"/>
                <a:gd name="connsiteX6" fmla="*/ 1793081 w 1885950"/>
                <a:gd name="connsiteY6" fmla="*/ 9525 h 485775"/>
                <a:gd name="connsiteX7" fmla="*/ 1885950 w 1885950"/>
                <a:gd name="connsiteY7" fmla="*/ 0 h 485775"/>
                <a:gd name="connsiteX8" fmla="*/ 1821656 w 1885950"/>
                <a:gd name="connsiteY8" fmla="*/ 219075 h 485775"/>
                <a:gd name="connsiteX9" fmla="*/ 1771650 w 1885950"/>
                <a:gd name="connsiteY9" fmla="*/ 192881 h 485775"/>
                <a:gd name="connsiteX10" fmla="*/ 1754981 w 1885950"/>
                <a:gd name="connsiteY10" fmla="*/ 192881 h 485775"/>
                <a:gd name="connsiteX11" fmla="*/ 1631156 w 1885950"/>
                <a:gd name="connsiteY11" fmla="*/ 202406 h 485775"/>
                <a:gd name="connsiteX12" fmla="*/ 1428750 w 1885950"/>
                <a:gd name="connsiteY12" fmla="*/ 223838 h 485775"/>
                <a:gd name="connsiteX13" fmla="*/ 1159669 w 1885950"/>
                <a:gd name="connsiteY13" fmla="*/ 259556 h 485775"/>
                <a:gd name="connsiteX14" fmla="*/ 809625 w 1885950"/>
                <a:gd name="connsiteY14" fmla="*/ 326231 h 485775"/>
                <a:gd name="connsiteX15" fmla="*/ 659606 w 1885950"/>
                <a:gd name="connsiteY15" fmla="*/ 361950 h 485775"/>
                <a:gd name="connsiteX16" fmla="*/ 571500 w 1885950"/>
                <a:gd name="connsiteY16" fmla="*/ 385763 h 485775"/>
                <a:gd name="connsiteX17" fmla="*/ 502444 w 1885950"/>
                <a:gd name="connsiteY17" fmla="*/ 411956 h 485775"/>
                <a:gd name="connsiteX18" fmla="*/ 447675 w 1885950"/>
                <a:gd name="connsiteY18" fmla="*/ 435769 h 485775"/>
                <a:gd name="connsiteX19" fmla="*/ 392906 w 1885950"/>
                <a:gd name="connsiteY19" fmla="*/ 461963 h 485775"/>
                <a:gd name="connsiteX20" fmla="*/ 357187 w 1885950"/>
                <a:gd name="connsiteY20" fmla="*/ 476250 h 485775"/>
                <a:gd name="connsiteX21" fmla="*/ 323850 w 1885950"/>
                <a:gd name="connsiteY21" fmla="*/ 483394 h 485775"/>
                <a:gd name="connsiteX22" fmla="*/ 295275 w 1885950"/>
                <a:gd name="connsiteY22" fmla="*/ 485775 h 485775"/>
                <a:gd name="connsiteX23" fmla="*/ 273844 w 1885950"/>
                <a:gd name="connsiteY23" fmla="*/ 478631 h 485775"/>
                <a:gd name="connsiteX24" fmla="*/ 259556 w 1885950"/>
                <a:gd name="connsiteY24" fmla="*/ 466725 h 485775"/>
                <a:gd name="connsiteX25" fmla="*/ 245269 w 1885950"/>
                <a:gd name="connsiteY25" fmla="*/ 457200 h 485775"/>
                <a:gd name="connsiteX26" fmla="*/ 216694 w 1885950"/>
                <a:gd name="connsiteY26" fmla="*/ 447675 h 485775"/>
                <a:gd name="connsiteX27" fmla="*/ 176212 w 1885950"/>
                <a:gd name="connsiteY27" fmla="*/ 426244 h 485775"/>
                <a:gd name="connsiteX28" fmla="*/ 140494 w 1885950"/>
                <a:gd name="connsiteY28" fmla="*/ 397669 h 485775"/>
                <a:gd name="connsiteX29" fmla="*/ 109537 w 1885950"/>
                <a:gd name="connsiteY29" fmla="*/ 366713 h 485775"/>
                <a:gd name="connsiteX30" fmla="*/ 83344 w 1885950"/>
                <a:gd name="connsiteY30" fmla="*/ 333375 h 485775"/>
                <a:gd name="connsiteX31" fmla="*/ 52387 w 1885950"/>
                <a:gd name="connsiteY31" fmla="*/ 288131 h 485775"/>
                <a:gd name="connsiteX32" fmla="*/ 21431 w 1885950"/>
                <a:gd name="connsiteY32" fmla="*/ 230981 h 485775"/>
                <a:gd name="connsiteX33" fmla="*/ 4762 w 1885950"/>
                <a:gd name="connsiteY33" fmla="*/ 185738 h 485775"/>
                <a:gd name="connsiteX34" fmla="*/ 0 w 1885950"/>
                <a:gd name="connsiteY34" fmla="*/ 154781 h 485775"/>
                <a:gd name="connsiteX35" fmla="*/ 2381 w 1885950"/>
                <a:gd name="connsiteY35" fmla="*/ 140494 h 485775"/>
                <a:gd name="connsiteX36" fmla="*/ 14287 w 1885950"/>
                <a:gd name="connsiteY36" fmla="*/ 133350 h 485775"/>
                <a:gd name="connsiteX37" fmla="*/ 30956 w 1885950"/>
                <a:gd name="connsiteY37" fmla="*/ 135731 h 485775"/>
                <a:gd name="connsiteX38" fmla="*/ 40481 w 1885950"/>
                <a:gd name="connsiteY38" fmla="*/ 138113 h 485775"/>
                <a:gd name="connsiteX39" fmla="*/ 57150 w 1885950"/>
                <a:gd name="connsiteY39" fmla="*/ 152400 h 485775"/>
                <a:gd name="connsiteX40" fmla="*/ 88106 w 1885950"/>
                <a:gd name="connsiteY40" fmla="*/ 183356 h 485775"/>
                <a:gd name="connsiteX41" fmla="*/ 119062 w 1885950"/>
                <a:gd name="connsiteY41" fmla="*/ 202406 h 485775"/>
                <a:gd name="connsiteX42" fmla="*/ 161925 w 1885950"/>
                <a:gd name="connsiteY42" fmla="*/ 216694 h 485775"/>
                <a:gd name="connsiteX43" fmla="*/ 197644 w 1885950"/>
                <a:gd name="connsiteY43" fmla="*/ 226219 h 485775"/>
                <a:gd name="connsiteX44" fmla="*/ 245269 w 1885950"/>
                <a:gd name="connsiteY44" fmla="*/ 233363 h 485775"/>
                <a:gd name="connsiteX45" fmla="*/ 292894 w 1885950"/>
                <a:gd name="connsiteY45" fmla="*/ 230981 h 485775"/>
                <a:gd name="connsiteX46" fmla="*/ 566737 w 1885950"/>
                <a:gd name="connsiteY46" fmla="*/ 190500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1885950" h="485775">
                  <a:moveTo>
                    <a:pt x="566737" y="190500"/>
                  </a:moveTo>
                  <a:lnTo>
                    <a:pt x="752475" y="157163"/>
                  </a:lnTo>
                  <a:lnTo>
                    <a:pt x="973931" y="114300"/>
                  </a:lnTo>
                  <a:lnTo>
                    <a:pt x="1164431" y="78581"/>
                  </a:lnTo>
                  <a:lnTo>
                    <a:pt x="1383506" y="59531"/>
                  </a:lnTo>
                  <a:lnTo>
                    <a:pt x="1578769" y="38100"/>
                  </a:lnTo>
                  <a:lnTo>
                    <a:pt x="1793081" y="9525"/>
                  </a:lnTo>
                  <a:lnTo>
                    <a:pt x="1885950" y="0"/>
                  </a:lnTo>
                  <a:lnTo>
                    <a:pt x="1821656" y="219075"/>
                  </a:lnTo>
                  <a:lnTo>
                    <a:pt x="1771650" y="192881"/>
                  </a:lnTo>
                  <a:lnTo>
                    <a:pt x="1754981" y="192881"/>
                  </a:lnTo>
                  <a:lnTo>
                    <a:pt x="1631156" y="202406"/>
                  </a:lnTo>
                  <a:lnTo>
                    <a:pt x="1428750" y="223838"/>
                  </a:lnTo>
                  <a:lnTo>
                    <a:pt x="1159669" y="259556"/>
                  </a:lnTo>
                  <a:lnTo>
                    <a:pt x="809625" y="326231"/>
                  </a:lnTo>
                  <a:lnTo>
                    <a:pt x="659606" y="361950"/>
                  </a:lnTo>
                  <a:lnTo>
                    <a:pt x="571500" y="385763"/>
                  </a:lnTo>
                  <a:lnTo>
                    <a:pt x="502444" y="411956"/>
                  </a:lnTo>
                  <a:lnTo>
                    <a:pt x="447675" y="435769"/>
                  </a:lnTo>
                  <a:lnTo>
                    <a:pt x="392906" y="461963"/>
                  </a:lnTo>
                  <a:lnTo>
                    <a:pt x="357187" y="476250"/>
                  </a:lnTo>
                  <a:lnTo>
                    <a:pt x="323850" y="483394"/>
                  </a:lnTo>
                  <a:lnTo>
                    <a:pt x="295275" y="485775"/>
                  </a:lnTo>
                  <a:lnTo>
                    <a:pt x="273844" y="478631"/>
                  </a:lnTo>
                  <a:lnTo>
                    <a:pt x="259556" y="466725"/>
                  </a:lnTo>
                  <a:lnTo>
                    <a:pt x="245269" y="457200"/>
                  </a:lnTo>
                  <a:lnTo>
                    <a:pt x="216694" y="447675"/>
                  </a:lnTo>
                  <a:lnTo>
                    <a:pt x="176212" y="426244"/>
                  </a:lnTo>
                  <a:lnTo>
                    <a:pt x="140494" y="397669"/>
                  </a:lnTo>
                  <a:lnTo>
                    <a:pt x="109537" y="366713"/>
                  </a:lnTo>
                  <a:lnTo>
                    <a:pt x="83344" y="333375"/>
                  </a:lnTo>
                  <a:lnTo>
                    <a:pt x="52387" y="288131"/>
                  </a:lnTo>
                  <a:lnTo>
                    <a:pt x="21431" y="230981"/>
                  </a:lnTo>
                  <a:lnTo>
                    <a:pt x="4762" y="185738"/>
                  </a:lnTo>
                  <a:lnTo>
                    <a:pt x="0" y="154781"/>
                  </a:lnTo>
                  <a:lnTo>
                    <a:pt x="2381" y="140494"/>
                  </a:lnTo>
                  <a:lnTo>
                    <a:pt x="14287" y="133350"/>
                  </a:lnTo>
                  <a:lnTo>
                    <a:pt x="30956" y="135731"/>
                  </a:lnTo>
                  <a:lnTo>
                    <a:pt x="40481" y="138113"/>
                  </a:lnTo>
                  <a:lnTo>
                    <a:pt x="57150" y="152400"/>
                  </a:lnTo>
                  <a:lnTo>
                    <a:pt x="88106" y="183356"/>
                  </a:lnTo>
                  <a:lnTo>
                    <a:pt x="119062" y="202406"/>
                  </a:lnTo>
                  <a:lnTo>
                    <a:pt x="161925" y="216694"/>
                  </a:lnTo>
                  <a:lnTo>
                    <a:pt x="197644" y="226219"/>
                  </a:lnTo>
                  <a:lnTo>
                    <a:pt x="245269" y="233363"/>
                  </a:lnTo>
                  <a:lnTo>
                    <a:pt x="292894" y="230981"/>
                  </a:lnTo>
                  <a:lnTo>
                    <a:pt x="566737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6" name="フリーフォーム 115">
              <a:extLst>
                <a:ext uri="{FF2B5EF4-FFF2-40B4-BE49-F238E27FC236}">
                  <a16:creationId xmlns:a16="http://schemas.microsoft.com/office/drawing/2014/main" id="{589FD410-3A46-4E9C-A6DA-A81F697E8512}"/>
                </a:ext>
              </a:extLst>
            </p:cNvPr>
            <p:cNvSpPr/>
            <p:nvPr/>
          </p:nvSpPr>
          <p:spPr>
            <a:xfrm>
              <a:off x="4233863" y="3922713"/>
              <a:ext cx="2381250" cy="530225"/>
            </a:xfrm>
            <a:custGeom>
              <a:avLst/>
              <a:gdLst>
                <a:gd name="connsiteX0" fmla="*/ 1657350 w 2381250"/>
                <a:gd name="connsiteY0" fmla="*/ 297656 h 531019"/>
                <a:gd name="connsiteX1" fmla="*/ 1473993 w 2381250"/>
                <a:gd name="connsiteY1" fmla="*/ 326231 h 531019"/>
                <a:gd name="connsiteX2" fmla="*/ 1283493 w 2381250"/>
                <a:gd name="connsiteY2" fmla="*/ 361950 h 531019"/>
                <a:gd name="connsiteX3" fmla="*/ 1035843 w 2381250"/>
                <a:gd name="connsiteY3" fmla="*/ 407194 h 531019"/>
                <a:gd name="connsiteX4" fmla="*/ 845343 w 2381250"/>
                <a:gd name="connsiteY4" fmla="*/ 442912 h 531019"/>
                <a:gd name="connsiteX5" fmla="*/ 647700 w 2381250"/>
                <a:gd name="connsiteY5" fmla="*/ 478631 h 531019"/>
                <a:gd name="connsiteX6" fmla="*/ 597693 w 2381250"/>
                <a:gd name="connsiteY6" fmla="*/ 490537 h 531019"/>
                <a:gd name="connsiteX7" fmla="*/ 573881 w 2381250"/>
                <a:gd name="connsiteY7" fmla="*/ 504825 h 531019"/>
                <a:gd name="connsiteX8" fmla="*/ 531018 w 2381250"/>
                <a:gd name="connsiteY8" fmla="*/ 521494 h 531019"/>
                <a:gd name="connsiteX9" fmla="*/ 492918 w 2381250"/>
                <a:gd name="connsiteY9" fmla="*/ 528637 h 531019"/>
                <a:gd name="connsiteX10" fmla="*/ 440531 w 2381250"/>
                <a:gd name="connsiteY10" fmla="*/ 531019 h 531019"/>
                <a:gd name="connsiteX11" fmla="*/ 397668 w 2381250"/>
                <a:gd name="connsiteY11" fmla="*/ 526256 h 531019"/>
                <a:gd name="connsiteX12" fmla="*/ 340518 w 2381250"/>
                <a:gd name="connsiteY12" fmla="*/ 511969 h 531019"/>
                <a:gd name="connsiteX13" fmla="*/ 266700 w 2381250"/>
                <a:gd name="connsiteY13" fmla="*/ 481012 h 531019"/>
                <a:gd name="connsiteX14" fmla="*/ 204787 w 2381250"/>
                <a:gd name="connsiteY14" fmla="*/ 447675 h 531019"/>
                <a:gd name="connsiteX15" fmla="*/ 133350 w 2381250"/>
                <a:gd name="connsiteY15" fmla="*/ 407194 h 531019"/>
                <a:gd name="connsiteX16" fmla="*/ 83343 w 2381250"/>
                <a:gd name="connsiteY16" fmla="*/ 373856 h 531019"/>
                <a:gd name="connsiteX17" fmla="*/ 45243 w 2381250"/>
                <a:gd name="connsiteY17" fmla="*/ 342900 h 531019"/>
                <a:gd name="connsiteX18" fmla="*/ 21431 w 2381250"/>
                <a:gd name="connsiteY18" fmla="*/ 316706 h 531019"/>
                <a:gd name="connsiteX19" fmla="*/ 9525 w 2381250"/>
                <a:gd name="connsiteY19" fmla="*/ 297656 h 531019"/>
                <a:gd name="connsiteX20" fmla="*/ 2381 w 2381250"/>
                <a:gd name="connsiteY20" fmla="*/ 266700 h 531019"/>
                <a:gd name="connsiteX21" fmla="*/ 0 w 2381250"/>
                <a:gd name="connsiteY21" fmla="*/ 245269 h 531019"/>
                <a:gd name="connsiteX22" fmla="*/ 4762 w 2381250"/>
                <a:gd name="connsiteY22" fmla="*/ 228600 h 531019"/>
                <a:gd name="connsiteX23" fmla="*/ 14287 w 2381250"/>
                <a:gd name="connsiteY23" fmla="*/ 221456 h 531019"/>
                <a:gd name="connsiteX24" fmla="*/ 33337 w 2381250"/>
                <a:gd name="connsiteY24" fmla="*/ 219075 h 531019"/>
                <a:gd name="connsiteX25" fmla="*/ 59531 w 2381250"/>
                <a:gd name="connsiteY25" fmla="*/ 226219 h 531019"/>
                <a:gd name="connsiteX26" fmla="*/ 102393 w 2381250"/>
                <a:gd name="connsiteY26" fmla="*/ 247650 h 531019"/>
                <a:gd name="connsiteX27" fmla="*/ 135731 w 2381250"/>
                <a:gd name="connsiteY27" fmla="*/ 269081 h 531019"/>
                <a:gd name="connsiteX28" fmla="*/ 166687 w 2381250"/>
                <a:gd name="connsiteY28" fmla="*/ 280987 h 531019"/>
                <a:gd name="connsiteX29" fmla="*/ 216693 w 2381250"/>
                <a:gd name="connsiteY29" fmla="*/ 292894 h 531019"/>
                <a:gd name="connsiteX30" fmla="*/ 259556 w 2381250"/>
                <a:gd name="connsiteY30" fmla="*/ 300037 h 531019"/>
                <a:gd name="connsiteX31" fmla="*/ 323850 w 2381250"/>
                <a:gd name="connsiteY31" fmla="*/ 307181 h 531019"/>
                <a:gd name="connsiteX32" fmla="*/ 411956 w 2381250"/>
                <a:gd name="connsiteY32" fmla="*/ 311944 h 531019"/>
                <a:gd name="connsiteX33" fmla="*/ 447675 w 2381250"/>
                <a:gd name="connsiteY33" fmla="*/ 309562 h 531019"/>
                <a:gd name="connsiteX34" fmla="*/ 502443 w 2381250"/>
                <a:gd name="connsiteY34" fmla="*/ 297656 h 531019"/>
                <a:gd name="connsiteX35" fmla="*/ 652462 w 2381250"/>
                <a:gd name="connsiteY35" fmla="*/ 264319 h 531019"/>
                <a:gd name="connsiteX36" fmla="*/ 866775 w 2381250"/>
                <a:gd name="connsiteY36" fmla="*/ 219075 h 531019"/>
                <a:gd name="connsiteX37" fmla="*/ 1095375 w 2381250"/>
                <a:gd name="connsiteY37" fmla="*/ 171450 h 531019"/>
                <a:gd name="connsiteX38" fmla="*/ 1295400 w 2381250"/>
                <a:gd name="connsiteY38" fmla="*/ 133350 h 531019"/>
                <a:gd name="connsiteX39" fmla="*/ 1416843 w 2381250"/>
                <a:gd name="connsiteY39" fmla="*/ 123825 h 531019"/>
                <a:gd name="connsiteX40" fmla="*/ 1547812 w 2381250"/>
                <a:gd name="connsiteY40" fmla="*/ 102394 h 531019"/>
                <a:gd name="connsiteX41" fmla="*/ 1650206 w 2381250"/>
                <a:gd name="connsiteY41" fmla="*/ 80962 h 531019"/>
                <a:gd name="connsiteX42" fmla="*/ 1731168 w 2381250"/>
                <a:gd name="connsiteY42" fmla="*/ 59531 h 531019"/>
                <a:gd name="connsiteX43" fmla="*/ 1819275 w 2381250"/>
                <a:gd name="connsiteY43" fmla="*/ 33337 h 531019"/>
                <a:gd name="connsiteX44" fmla="*/ 1905000 w 2381250"/>
                <a:gd name="connsiteY44" fmla="*/ 2381 h 531019"/>
                <a:gd name="connsiteX45" fmla="*/ 1926431 w 2381250"/>
                <a:gd name="connsiteY45" fmla="*/ 0 h 531019"/>
                <a:gd name="connsiteX46" fmla="*/ 1969293 w 2381250"/>
                <a:gd name="connsiteY46" fmla="*/ 4762 h 531019"/>
                <a:gd name="connsiteX47" fmla="*/ 2074068 w 2381250"/>
                <a:gd name="connsiteY47" fmla="*/ 28575 h 531019"/>
                <a:gd name="connsiteX48" fmla="*/ 2143125 w 2381250"/>
                <a:gd name="connsiteY48" fmla="*/ 50006 h 531019"/>
                <a:gd name="connsiteX49" fmla="*/ 2188368 w 2381250"/>
                <a:gd name="connsiteY49" fmla="*/ 64294 h 531019"/>
                <a:gd name="connsiteX50" fmla="*/ 2243137 w 2381250"/>
                <a:gd name="connsiteY50" fmla="*/ 85725 h 531019"/>
                <a:gd name="connsiteX51" fmla="*/ 2309812 w 2381250"/>
                <a:gd name="connsiteY51" fmla="*/ 114300 h 531019"/>
                <a:gd name="connsiteX52" fmla="*/ 2343150 w 2381250"/>
                <a:gd name="connsiteY52" fmla="*/ 133350 h 531019"/>
                <a:gd name="connsiteX53" fmla="*/ 2362200 w 2381250"/>
                <a:gd name="connsiteY53" fmla="*/ 145256 h 531019"/>
                <a:gd name="connsiteX54" fmla="*/ 2376487 w 2381250"/>
                <a:gd name="connsiteY54" fmla="*/ 159544 h 531019"/>
                <a:gd name="connsiteX55" fmla="*/ 2381250 w 2381250"/>
                <a:gd name="connsiteY55" fmla="*/ 178594 h 531019"/>
                <a:gd name="connsiteX56" fmla="*/ 2378868 w 2381250"/>
                <a:gd name="connsiteY56" fmla="*/ 195262 h 531019"/>
                <a:gd name="connsiteX57" fmla="*/ 2362200 w 2381250"/>
                <a:gd name="connsiteY57" fmla="*/ 211931 h 531019"/>
                <a:gd name="connsiteX58" fmla="*/ 2324100 w 2381250"/>
                <a:gd name="connsiteY58" fmla="*/ 230981 h 531019"/>
                <a:gd name="connsiteX59" fmla="*/ 2286000 w 2381250"/>
                <a:gd name="connsiteY59" fmla="*/ 242887 h 531019"/>
                <a:gd name="connsiteX60" fmla="*/ 2269331 w 2381250"/>
                <a:gd name="connsiteY60" fmla="*/ 245269 h 531019"/>
                <a:gd name="connsiteX61" fmla="*/ 2226468 w 2381250"/>
                <a:gd name="connsiteY61" fmla="*/ 245269 h 531019"/>
                <a:gd name="connsiteX62" fmla="*/ 2124075 w 2381250"/>
                <a:gd name="connsiteY62" fmla="*/ 252412 h 531019"/>
                <a:gd name="connsiteX63" fmla="*/ 1962150 w 2381250"/>
                <a:gd name="connsiteY63" fmla="*/ 264319 h 531019"/>
                <a:gd name="connsiteX64" fmla="*/ 1657350 w 2381250"/>
                <a:gd name="connsiteY64" fmla="*/ 297656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381250" h="531019">
                  <a:moveTo>
                    <a:pt x="1657350" y="297656"/>
                  </a:moveTo>
                  <a:lnTo>
                    <a:pt x="1473993" y="326231"/>
                  </a:lnTo>
                  <a:lnTo>
                    <a:pt x="1283493" y="361950"/>
                  </a:lnTo>
                  <a:lnTo>
                    <a:pt x="1035843" y="407194"/>
                  </a:lnTo>
                  <a:lnTo>
                    <a:pt x="845343" y="442912"/>
                  </a:lnTo>
                  <a:lnTo>
                    <a:pt x="647700" y="478631"/>
                  </a:lnTo>
                  <a:lnTo>
                    <a:pt x="597693" y="490537"/>
                  </a:lnTo>
                  <a:lnTo>
                    <a:pt x="573881" y="504825"/>
                  </a:lnTo>
                  <a:lnTo>
                    <a:pt x="531018" y="521494"/>
                  </a:lnTo>
                  <a:lnTo>
                    <a:pt x="492918" y="528637"/>
                  </a:lnTo>
                  <a:lnTo>
                    <a:pt x="440531" y="531019"/>
                  </a:lnTo>
                  <a:lnTo>
                    <a:pt x="397668" y="526256"/>
                  </a:lnTo>
                  <a:lnTo>
                    <a:pt x="340518" y="511969"/>
                  </a:lnTo>
                  <a:lnTo>
                    <a:pt x="266700" y="481012"/>
                  </a:lnTo>
                  <a:lnTo>
                    <a:pt x="204787" y="447675"/>
                  </a:lnTo>
                  <a:lnTo>
                    <a:pt x="133350" y="407194"/>
                  </a:lnTo>
                  <a:lnTo>
                    <a:pt x="83343" y="373856"/>
                  </a:lnTo>
                  <a:lnTo>
                    <a:pt x="45243" y="342900"/>
                  </a:lnTo>
                  <a:lnTo>
                    <a:pt x="21431" y="316706"/>
                  </a:lnTo>
                  <a:lnTo>
                    <a:pt x="9525" y="297656"/>
                  </a:lnTo>
                  <a:lnTo>
                    <a:pt x="2381" y="266700"/>
                  </a:lnTo>
                  <a:lnTo>
                    <a:pt x="0" y="245269"/>
                  </a:lnTo>
                  <a:lnTo>
                    <a:pt x="4762" y="228600"/>
                  </a:lnTo>
                  <a:lnTo>
                    <a:pt x="14287" y="221456"/>
                  </a:lnTo>
                  <a:lnTo>
                    <a:pt x="33337" y="219075"/>
                  </a:lnTo>
                  <a:lnTo>
                    <a:pt x="59531" y="226219"/>
                  </a:lnTo>
                  <a:lnTo>
                    <a:pt x="102393" y="247650"/>
                  </a:lnTo>
                  <a:lnTo>
                    <a:pt x="135731" y="269081"/>
                  </a:lnTo>
                  <a:lnTo>
                    <a:pt x="166687" y="280987"/>
                  </a:lnTo>
                  <a:lnTo>
                    <a:pt x="216693" y="292894"/>
                  </a:lnTo>
                  <a:lnTo>
                    <a:pt x="259556" y="300037"/>
                  </a:lnTo>
                  <a:lnTo>
                    <a:pt x="323850" y="307181"/>
                  </a:lnTo>
                  <a:lnTo>
                    <a:pt x="411956" y="311944"/>
                  </a:lnTo>
                  <a:lnTo>
                    <a:pt x="447675" y="309562"/>
                  </a:lnTo>
                  <a:lnTo>
                    <a:pt x="502443" y="297656"/>
                  </a:lnTo>
                  <a:lnTo>
                    <a:pt x="652462" y="264319"/>
                  </a:lnTo>
                  <a:lnTo>
                    <a:pt x="866775" y="219075"/>
                  </a:lnTo>
                  <a:lnTo>
                    <a:pt x="1095375" y="171450"/>
                  </a:lnTo>
                  <a:lnTo>
                    <a:pt x="1295400" y="133350"/>
                  </a:lnTo>
                  <a:lnTo>
                    <a:pt x="1416843" y="123825"/>
                  </a:lnTo>
                  <a:lnTo>
                    <a:pt x="1547812" y="102394"/>
                  </a:lnTo>
                  <a:lnTo>
                    <a:pt x="1650206" y="80962"/>
                  </a:lnTo>
                  <a:lnTo>
                    <a:pt x="1731168" y="59531"/>
                  </a:lnTo>
                  <a:lnTo>
                    <a:pt x="1819275" y="33337"/>
                  </a:lnTo>
                  <a:lnTo>
                    <a:pt x="1905000" y="2381"/>
                  </a:lnTo>
                  <a:lnTo>
                    <a:pt x="1926431" y="0"/>
                  </a:lnTo>
                  <a:lnTo>
                    <a:pt x="1969293" y="4762"/>
                  </a:lnTo>
                  <a:lnTo>
                    <a:pt x="2074068" y="28575"/>
                  </a:lnTo>
                  <a:lnTo>
                    <a:pt x="2143125" y="50006"/>
                  </a:lnTo>
                  <a:lnTo>
                    <a:pt x="2188368" y="64294"/>
                  </a:lnTo>
                  <a:lnTo>
                    <a:pt x="2243137" y="85725"/>
                  </a:lnTo>
                  <a:lnTo>
                    <a:pt x="2309812" y="114300"/>
                  </a:lnTo>
                  <a:lnTo>
                    <a:pt x="2343150" y="133350"/>
                  </a:lnTo>
                  <a:lnTo>
                    <a:pt x="2362200" y="145256"/>
                  </a:lnTo>
                  <a:lnTo>
                    <a:pt x="2376487" y="159544"/>
                  </a:lnTo>
                  <a:lnTo>
                    <a:pt x="2381250" y="178594"/>
                  </a:lnTo>
                  <a:lnTo>
                    <a:pt x="2378868" y="195262"/>
                  </a:lnTo>
                  <a:lnTo>
                    <a:pt x="2362200" y="211931"/>
                  </a:lnTo>
                  <a:lnTo>
                    <a:pt x="2324100" y="230981"/>
                  </a:lnTo>
                  <a:lnTo>
                    <a:pt x="2286000" y="242887"/>
                  </a:lnTo>
                  <a:lnTo>
                    <a:pt x="2269331" y="245269"/>
                  </a:lnTo>
                  <a:lnTo>
                    <a:pt x="2226468" y="245269"/>
                  </a:lnTo>
                  <a:lnTo>
                    <a:pt x="2124075" y="252412"/>
                  </a:lnTo>
                  <a:lnTo>
                    <a:pt x="1962150" y="264319"/>
                  </a:lnTo>
                  <a:lnTo>
                    <a:pt x="1657350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7" name="フリーフォーム 116">
              <a:extLst>
                <a:ext uri="{FF2B5EF4-FFF2-40B4-BE49-F238E27FC236}">
                  <a16:creationId xmlns:a16="http://schemas.microsoft.com/office/drawing/2014/main" id="{15CB350D-4C3F-4671-B21C-F454C23A1405}"/>
                </a:ext>
              </a:extLst>
            </p:cNvPr>
            <p:cNvSpPr/>
            <p:nvPr/>
          </p:nvSpPr>
          <p:spPr>
            <a:xfrm>
              <a:off x="3748088" y="4579938"/>
              <a:ext cx="3338512" cy="666750"/>
            </a:xfrm>
            <a:custGeom>
              <a:avLst/>
              <a:gdLst>
                <a:gd name="connsiteX0" fmla="*/ 996043 w 3339193"/>
                <a:gd name="connsiteY0" fmla="*/ 323850 h 666750"/>
                <a:gd name="connsiteX1" fmla="*/ 1260022 w 3339193"/>
                <a:gd name="connsiteY1" fmla="*/ 269422 h 666750"/>
                <a:gd name="connsiteX2" fmla="*/ 1581150 w 3339193"/>
                <a:gd name="connsiteY2" fmla="*/ 206829 h 666750"/>
                <a:gd name="connsiteX3" fmla="*/ 1779814 w 3339193"/>
                <a:gd name="connsiteY3" fmla="*/ 168729 h 666750"/>
                <a:gd name="connsiteX4" fmla="*/ 1975757 w 3339193"/>
                <a:gd name="connsiteY4" fmla="*/ 152400 h 666750"/>
                <a:gd name="connsiteX5" fmla="*/ 2269672 w 3339193"/>
                <a:gd name="connsiteY5" fmla="*/ 119743 h 666750"/>
                <a:gd name="connsiteX6" fmla="*/ 2479222 w 3339193"/>
                <a:gd name="connsiteY6" fmla="*/ 92529 h 666750"/>
                <a:gd name="connsiteX7" fmla="*/ 2631622 w 3339193"/>
                <a:gd name="connsiteY7" fmla="*/ 70757 h 666750"/>
                <a:gd name="connsiteX8" fmla="*/ 2773136 w 3339193"/>
                <a:gd name="connsiteY8" fmla="*/ 46265 h 666750"/>
                <a:gd name="connsiteX9" fmla="*/ 2862943 w 3339193"/>
                <a:gd name="connsiteY9" fmla="*/ 24493 h 666750"/>
                <a:gd name="connsiteX10" fmla="*/ 2928257 w 3339193"/>
                <a:gd name="connsiteY10" fmla="*/ 8165 h 666750"/>
                <a:gd name="connsiteX11" fmla="*/ 2966357 w 3339193"/>
                <a:gd name="connsiteY11" fmla="*/ 0 h 666750"/>
                <a:gd name="connsiteX12" fmla="*/ 3018064 w 3339193"/>
                <a:gd name="connsiteY12" fmla="*/ 5443 h 666750"/>
                <a:gd name="connsiteX13" fmla="*/ 3064329 w 3339193"/>
                <a:gd name="connsiteY13" fmla="*/ 19050 h 666750"/>
                <a:gd name="connsiteX14" fmla="*/ 3118757 w 3339193"/>
                <a:gd name="connsiteY14" fmla="*/ 40822 h 666750"/>
                <a:gd name="connsiteX15" fmla="*/ 3178629 w 3339193"/>
                <a:gd name="connsiteY15" fmla="*/ 73479 h 666750"/>
                <a:gd name="connsiteX16" fmla="*/ 3222172 w 3339193"/>
                <a:gd name="connsiteY16" fmla="*/ 100693 h 666750"/>
                <a:gd name="connsiteX17" fmla="*/ 3265714 w 3339193"/>
                <a:gd name="connsiteY17" fmla="*/ 133350 h 666750"/>
                <a:gd name="connsiteX18" fmla="*/ 3290207 w 3339193"/>
                <a:gd name="connsiteY18" fmla="*/ 155122 h 666750"/>
                <a:gd name="connsiteX19" fmla="*/ 3311979 w 3339193"/>
                <a:gd name="connsiteY19" fmla="*/ 182336 h 666750"/>
                <a:gd name="connsiteX20" fmla="*/ 3331029 w 3339193"/>
                <a:gd name="connsiteY20" fmla="*/ 212272 h 666750"/>
                <a:gd name="connsiteX21" fmla="*/ 3339193 w 3339193"/>
                <a:gd name="connsiteY21" fmla="*/ 234043 h 666750"/>
                <a:gd name="connsiteX22" fmla="*/ 3336472 w 3339193"/>
                <a:gd name="connsiteY22" fmla="*/ 255815 h 666750"/>
                <a:gd name="connsiteX23" fmla="*/ 3320143 w 3339193"/>
                <a:gd name="connsiteY23" fmla="*/ 277586 h 666750"/>
                <a:gd name="connsiteX24" fmla="*/ 3290207 w 3339193"/>
                <a:gd name="connsiteY24" fmla="*/ 293915 h 666750"/>
                <a:gd name="connsiteX25" fmla="*/ 3257550 w 3339193"/>
                <a:gd name="connsiteY25" fmla="*/ 299357 h 666750"/>
                <a:gd name="connsiteX26" fmla="*/ 3205843 w 3339193"/>
                <a:gd name="connsiteY26" fmla="*/ 304800 h 666750"/>
                <a:gd name="connsiteX27" fmla="*/ 3121479 w 3339193"/>
                <a:gd name="connsiteY27" fmla="*/ 296636 h 666750"/>
                <a:gd name="connsiteX28" fmla="*/ 3004457 w 3339193"/>
                <a:gd name="connsiteY28" fmla="*/ 285750 h 666750"/>
                <a:gd name="connsiteX29" fmla="*/ 2854779 w 3339193"/>
                <a:gd name="connsiteY29" fmla="*/ 280307 h 666750"/>
                <a:gd name="connsiteX30" fmla="*/ 2718707 w 3339193"/>
                <a:gd name="connsiteY30" fmla="*/ 280307 h 666750"/>
                <a:gd name="connsiteX31" fmla="*/ 2582636 w 3339193"/>
                <a:gd name="connsiteY31" fmla="*/ 285750 h 666750"/>
                <a:gd name="connsiteX32" fmla="*/ 2403022 w 3339193"/>
                <a:gd name="connsiteY32" fmla="*/ 296636 h 666750"/>
                <a:gd name="connsiteX33" fmla="*/ 2188029 w 3339193"/>
                <a:gd name="connsiteY33" fmla="*/ 315686 h 666750"/>
                <a:gd name="connsiteX34" fmla="*/ 2016579 w 3339193"/>
                <a:gd name="connsiteY34" fmla="*/ 337457 h 666750"/>
                <a:gd name="connsiteX35" fmla="*/ 1768929 w 3339193"/>
                <a:gd name="connsiteY35" fmla="*/ 375557 h 666750"/>
                <a:gd name="connsiteX36" fmla="*/ 1532164 w 3339193"/>
                <a:gd name="connsiteY36" fmla="*/ 419100 h 666750"/>
                <a:gd name="connsiteX37" fmla="*/ 1289957 w 3339193"/>
                <a:gd name="connsiteY37" fmla="*/ 459922 h 666750"/>
                <a:gd name="connsiteX38" fmla="*/ 971550 w 3339193"/>
                <a:gd name="connsiteY38" fmla="*/ 522515 h 666750"/>
                <a:gd name="connsiteX39" fmla="*/ 715736 w 3339193"/>
                <a:gd name="connsiteY39" fmla="*/ 582386 h 666750"/>
                <a:gd name="connsiteX40" fmla="*/ 593272 w 3339193"/>
                <a:gd name="connsiteY40" fmla="*/ 615043 h 666750"/>
                <a:gd name="connsiteX41" fmla="*/ 557893 w 3339193"/>
                <a:gd name="connsiteY41" fmla="*/ 634093 h 666750"/>
                <a:gd name="connsiteX42" fmla="*/ 508907 w 3339193"/>
                <a:gd name="connsiteY42" fmla="*/ 655865 h 666750"/>
                <a:gd name="connsiteX43" fmla="*/ 454479 w 3339193"/>
                <a:gd name="connsiteY43" fmla="*/ 666750 h 666750"/>
                <a:gd name="connsiteX44" fmla="*/ 413657 w 3339193"/>
                <a:gd name="connsiteY44" fmla="*/ 664029 h 666750"/>
                <a:gd name="connsiteX45" fmla="*/ 359229 w 3339193"/>
                <a:gd name="connsiteY45" fmla="*/ 653143 h 666750"/>
                <a:gd name="connsiteX46" fmla="*/ 302079 w 3339193"/>
                <a:gd name="connsiteY46" fmla="*/ 631372 h 666750"/>
                <a:gd name="connsiteX47" fmla="*/ 201386 w 3339193"/>
                <a:gd name="connsiteY47" fmla="*/ 579665 h 666750"/>
                <a:gd name="connsiteX48" fmla="*/ 133350 w 3339193"/>
                <a:gd name="connsiteY48" fmla="*/ 530679 h 666750"/>
                <a:gd name="connsiteX49" fmla="*/ 84364 w 3339193"/>
                <a:gd name="connsiteY49" fmla="*/ 487136 h 666750"/>
                <a:gd name="connsiteX50" fmla="*/ 35379 w 3339193"/>
                <a:gd name="connsiteY50" fmla="*/ 440872 h 666750"/>
                <a:gd name="connsiteX51" fmla="*/ 21772 w 3339193"/>
                <a:gd name="connsiteY51" fmla="*/ 424543 h 666750"/>
                <a:gd name="connsiteX52" fmla="*/ 5443 w 3339193"/>
                <a:gd name="connsiteY52" fmla="*/ 394607 h 666750"/>
                <a:gd name="connsiteX53" fmla="*/ 0 w 3339193"/>
                <a:gd name="connsiteY53" fmla="*/ 367393 h 666750"/>
                <a:gd name="connsiteX54" fmla="*/ 5443 w 3339193"/>
                <a:gd name="connsiteY54" fmla="*/ 359229 h 666750"/>
                <a:gd name="connsiteX55" fmla="*/ 13607 w 3339193"/>
                <a:gd name="connsiteY55" fmla="*/ 353786 h 666750"/>
                <a:gd name="connsiteX56" fmla="*/ 54429 w 3339193"/>
                <a:gd name="connsiteY56" fmla="*/ 367393 h 666750"/>
                <a:gd name="connsiteX57" fmla="*/ 163286 w 3339193"/>
                <a:gd name="connsiteY57" fmla="*/ 402772 h 666750"/>
                <a:gd name="connsiteX58" fmla="*/ 285750 w 3339193"/>
                <a:gd name="connsiteY58" fmla="*/ 432707 h 666750"/>
                <a:gd name="connsiteX59" fmla="*/ 361950 w 3339193"/>
                <a:gd name="connsiteY59" fmla="*/ 440872 h 666750"/>
                <a:gd name="connsiteX60" fmla="*/ 424543 w 3339193"/>
                <a:gd name="connsiteY60" fmla="*/ 435429 h 666750"/>
                <a:gd name="connsiteX61" fmla="*/ 666750 w 3339193"/>
                <a:gd name="connsiteY61" fmla="*/ 386443 h 666750"/>
                <a:gd name="connsiteX62" fmla="*/ 996043 w 3339193"/>
                <a:gd name="connsiteY62" fmla="*/ 323850 h 666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3339193" h="666750">
                  <a:moveTo>
                    <a:pt x="996043" y="323850"/>
                  </a:moveTo>
                  <a:lnTo>
                    <a:pt x="1260022" y="269422"/>
                  </a:lnTo>
                  <a:lnTo>
                    <a:pt x="1581150" y="206829"/>
                  </a:lnTo>
                  <a:lnTo>
                    <a:pt x="1779814" y="168729"/>
                  </a:lnTo>
                  <a:lnTo>
                    <a:pt x="1975757" y="152400"/>
                  </a:lnTo>
                  <a:lnTo>
                    <a:pt x="2269672" y="119743"/>
                  </a:lnTo>
                  <a:lnTo>
                    <a:pt x="2479222" y="92529"/>
                  </a:lnTo>
                  <a:lnTo>
                    <a:pt x="2631622" y="70757"/>
                  </a:lnTo>
                  <a:lnTo>
                    <a:pt x="2773136" y="46265"/>
                  </a:lnTo>
                  <a:lnTo>
                    <a:pt x="2862943" y="24493"/>
                  </a:lnTo>
                  <a:lnTo>
                    <a:pt x="2928257" y="8165"/>
                  </a:lnTo>
                  <a:lnTo>
                    <a:pt x="2966357" y="0"/>
                  </a:lnTo>
                  <a:lnTo>
                    <a:pt x="3018064" y="5443"/>
                  </a:lnTo>
                  <a:lnTo>
                    <a:pt x="3064329" y="19050"/>
                  </a:lnTo>
                  <a:lnTo>
                    <a:pt x="3118757" y="40822"/>
                  </a:lnTo>
                  <a:lnTo>
                    <a:pt x="3178629" y="73479"/>
                  </a:lnTo>
                  <a:lnTo>
                    <a:pt x="3222172" y="100693"/>
                  </a:lnTo>
                  <a:lnTo>
                    <a:pt x="3265714" y="133350"/>
                  </a:lnTo>
                  <a:lnTo>
                    <a:pt x="3290207" y="155122"/>
                  </a:lnTo>
                  <a:lnTo>
                    <a:pt x="3311979" y="182336"/>
                  </a:lnTo>
                  <a:lnTo>
                    <a:pt x="3331029" y="212272"/>
                  </a:lnTo>
                  <a:lnTo>
                    <a:pt x="3339193" y="234043"/>
                  </a:lnTo>
                  <a:lnTo>
                    <a:pt x="3336472" y="255815"/>
                  </a:lnTo>
                  <a:lnTo>
                    <a:pt x="3320143" y="277586"/>
                  </a:lnTo>
                  <a:lnTo>
                    <a:pt x="3290207" y="293915"/>
                  </a:lnTo>
                  <a:lnTo>
                    <a:pt x="3257550" y="299357"/>
                  </a:lnTo>
                  <a:lnTo>
                    <a:pt x="3205843" y="304800"/>
                  </a:lnTo>
                  <a:lnTo>
                    <a:pt x="3121479" y="296636"/>
                  </a:lnTo>
                  <a:lnTo>
                    <a:pt x="3004457" y="285750"/>
                  </a:lnTo>
                  <a:lnTo>
                    <a:pt x="2854779" y="280307"/>
                  </a:lnTo>
                  <a:lnTo>
                    <a:pt x="2718707" y="280307"/>
                  </a:lnTo>
                  <a:lnTo>
                    <a:pt x="2582636" y="285750"/>
                  </a:lnTo>
                  <a:lnTo>
                    <a:pt x="2403022" y="296636"/>
                  </a:lnTo>
                  <a:lnTo>
                    <a:pt x="2188029" y="315686"/>
                  </a:lnTo>
                  <a:lnTo>
                    <a:pt x="2016579" y="337457"/>
                  </a:lnTo>
                  <a:lnTo>
                    <a:pt x="1768929" y="375557"/>
                  </a:lnTo>
                  <a:lnTo>
                    <a:pt x="1532164" y="419100"/>
                  </a:lnTo>
                  <a:lnTo>
                    <a:pt x="1289957" y="459922"/>
                  </a:lnTo>
                  <a:lnTo>
                    <a:pt x="971550" y="522515"/>
                  </a:lnTo>
                  <a:lnTo>
                    <a:pt x="715736" y="582386"/>
                  </a:lnTo>
                  <a:lnTo>
                    <a:pt x="593272" y="615043"/>
                  </a:lnTo>
                  <a:lnTo>
                    <a:pt x="557893" y="634093"/>
                  </a:lnTo>
                  <a:lnTo>
                    <a:pt x="508907" y="655865"/>
                  </a:lnTo>
                  <a:lnTo>
                    <a:pt x="454479" y="666750"/>
                  </a:lnTo>
                  <a:lnTo>
                    <a:pt x="413657" y="664029"/>
                  </a:lnTo>
                  <a:lnTo>
                    <a:pt x="359229" y="653143"/>
                  </a:lnTo>
                  <a:lnTo>
                    <a:pt x="302079" y="631372"/>
                  </a:lnTo>
                  <a:lnTo>
                    <a:pt x="201386" y="579665"/>
                  </a:lnTo>
                  <a:lnTo>
                    <a:pt x="133350" y="530679"/>
                  </a:lnTo>
                  <a:lnTo>
                    <a:pt x="84364" y="487136"/>
                  </a:lnTo>
                  <a:lnTo>
                    <a:pt x="35379" y="440872"/>
                  </a:lnTo>
                  <a:lnTo>
                    <a:pt x="21772" y="424543"/>
                  </a:lnTo>
                  <a:lnTo>
                    <a:pt x="5443" y="394607"/>
                  </a:lnTo>
                  <a:lnTo>
                    <a:pt x="0" y="367393"/>
                  </a:lnTo>
                  <a:lnTo>
                    <a:pt x="5443" y="359229"/>
                  </a:lnTo>
                  <a:lnTo>
                    <a:pt x="13607" y="353786"/>
                  </a:lnTo>
                  <a:lnTo>
                    <a:pt x="54429" y="367393"/>
                  </a:lnTo>
                  <a:lnTo>
                    <a:pt x="163286" y="402772"/>
                  </a:lnTo>
                  <a:lnTo>
                    <a:pt x="285750" y="432707"/>
                  </a:lnTo>
                  <a:lnTo>
                    <a:pt x="361950" y="440872"/>
                  </a:lnTo>
                  <a:lnTo>
                    <a:pt x="424543" y="435429"/>
                  </a:lnTo>
                  <a:lnTo>
                    <a:pt x="666750" y="386443"/>
                  </a:lnTo>
                  <a:lnTo>
                    <a:pt x="996043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9" name="フリーフォーム 118">
              <a:extLst>
                <a:ext uri="{FF2B5EF4-FFF2-40B4-BE49-F238E27FC236}">
                  <a16:creationId xmlns:a16="http://schemas.microsoft.com/office/drawing/2014/main" id="{3E5AB0FA-7C45-4135-9E6A-E50F3FD5B3D3}"/>
                </a:ext>
              </a:extLst>
            </p:cNvPr>
            <p:cNvSpPr/>
            <p:nvPr/>
          </p:nvSpPr>
          <p:spPr>
            <a:xfrm rot="16200000">
              <a:off x="3057525" y="3557588"/>
              <a:ext cx="4670425" cy="520700"/>
            </a:xfrm>
            <a:custGeom>
              <a:avLst/>
              <a:gdLst>
                <a:gd name="connsiteX0" fmla="*/ 1469036 w 4669436"/>
                <a:gd name="connsiteY0" fmla="*/ 172387 h 520908"/>
                <a:gd name="connsiteX1" fmla="*/ 1858781 w 4669436"/>
                <a:gd name="connsiteY1" fmla="*/ 168639 h 520908"/>
                <a:gd name="connsiteX2" fmla="*/ 2525843 w 4669436"/>
                <a:gd name="connsiteY2" fmla="*/ 168639 h 520908"/>
                <a:gd name="connsiteX3" fmla="*/ 3185410 w 4669436"/>
                <a:gd name="connsiteY3" fmla="*/ 172387 h 520908"/>
                <a:gd name="connsiteX4" fmla="*/ 3818745 w 4669436"/>
                <a:gd name="connsiteY4" fmla="*/ 168639 h 520908"/>
                <a:gd name="connsiteX5" fmla="*/ 4017364 w 4669436"/>
                <a:gd name="connsiteY5" fmla="*/ 176135 h 520908"/>
                <a:gd name="connsiteX6" fmla="*/ 4163518 w 4669436"/>
                <a:gd name="connsiteY6" fmla="*/ 176135 h 520908"/>
                <a:gd name="connsiteX7" fmla="*/ 4230974 w 4669436"/>
                <a:gd name="connsiteY7" fmla="*/ 176135 h 520908"/>
                <a:gd name="connsiteX8" fmla="*/ 4317168 w 4669436"/>
                <a:gd name="connsiteY8" fmla="*/ 168639 h 520908"/>
                <a:gd name="connsiteX9" fmla="*/ 4392118 w 4669436"/>
                <a:gd name="connsiteY9" fmla="*/ 157397 h 520908"/>
                <a:gd name="connsiteX10" fmla="*/ 4444584 w 4669436"/>
                <a:gd name="connsiteY10" fmla="*/ 146154 h 520908"/>
                <a:gd name="connsiteX11" fmla="*/ 4500797 w 4669436"/>
                <a:gd name="connsiteY11" fmla="*/ 116174 h 520908"/>
                <a:gd name="connsiteX12" fmla="*/ 4527030 w 4669436"/>
                <a:gd name="connsiteY12" fmla="*/ 101184 h 520908"/>
                <a:gd name="connsiteX13" fmla="*/ 4579495 w 4669436"/>
                <a:gd name="connsiteY13" fmla="*/ 52466 h 520908"/>
                <a:gd name="connsiteX14" fmla="*/ 4605728 w 4669436"/>
                <a:gd name="connsiteY14" fmla="*/ 26233 h 520908"/>
                <a:gd name="connsiteX15" fmla="*/ 4628213 w 4669436"/>
                <a:gd name="connsiteY15" fmla="*/ 7495 h 520908"/>
                <a:gd name="connsiteX16" fmla="*/ 4643204 w 4669436"/>
                <a:gd name="connsiteY16" fmla="*/ 0 h 520908"/>
                <a:gd name="connsiteX17" fmla="*/ 4654446 w 4669436"/>
                <a:gd name="connsiteY17" fmla="*/ 0 h 520908"/>
                <a:gd name="connsiteX18" fmla="*/ 4665689 w 4669436"/>
                <a:gd name="connsiteY18" fmla="*/ 11243 h 520908"/>
                <a:gd name="connsiteX19" fmla="*/ 4669436 w 4669436"/>
                <a:gd name="connsiteY19" fmla="*/ 37476 h 520908"/>
                <a:gd name="connsiteX20" fmla="*/ 4665689 w 4669436"/>
                <a:gd name="connsiteY20" fmla="*/ 89941 h 520908"/>
                <a:gd name="connsiteX21" fmla="*/ 4654446 w 4669436"/>
                <a:gd name="connsiteY21" fmla="*/ 161144 h 520908"/>
                <a:gd name="connsiteX22" fmla="*/ 4639456 w 4669436"/>
                <a:gd name="connsiteY22" fmla="*/ 221105 h 520908"/>
                <a:gd name="connsiteX23" fmla="*/ 4609476 w 4669436"/>
                <a:gd name="connsiteY23" fmla="*/ 292308 h 520908"/>
                <a:gd name="connsiteX24" fmla="*/ 4572000 w 4669436"/>
                <a:gd name="connsiteY24" fmla="*/ 363512 h 520908"/>
                <a:gd name="connsiteX25" fmla="*/ 4508292 w 4669436"/>
                <a:gd name="connsiteY25" fmla="*/ 449705 h 520908"/>
                <a:gd name="connsiteX26" fmla="*/ 4474564 w 4669436"/>
                <a:gd name="connsiteY26" fmla="*/ 494676 h 520908"/>
                <a:gd name="connsiteX27" fmla="*/ 4444584 w 4669436"/>
                <a:gd name="connsiteY27" fmla="*/ 513413 h 520908"/>
                <a:gd name="connsiteX28" fmla="*/ 4425846 w 4669436"/>
                <a:gd name="connsiteY28" fmla="*/ 517161 h 520908"/>
                <a:gd name="connsiteX29" fmla="*/ 4403361 w 4669436"/>
                <a:gd name="connsiteY29" fmla="*/ 520908 h 520908"/>
                <a:gd name="connsiteX30" fmla="*/ 4365886 w 4669436"/>
                <a:gd name="connsiteY30" fmla="*/ 509666 h 520908"/>
                <a:gd name="connsiteX31" fmla="*/ 4339653 w 4669436"/>
                <a:gd name="connsiteY31" fmla="*/ 490928 h 520908"/>
                <a:gd name="connsiteX32" fmla="*/ 4309672 w 4669436"/>
                <a:gd name="connsiteY32" fmla="*/ 475938 h 520908"/>
                <a:gd name="connsiteX33" fmla="*/ 4260954 w 4669436"/>
                <a:gd name="connsiteY33" fmla="*/ 460948 h 520908"/>
                <a:gd name="connsiteX34" fmla="*/ 4208489 w 4669436"/>
                <a:gd name="connsiteY34" fmla="*/ 449705 h 520908"/>
                <a:gd name="connsiteX35" fmla="*/ 4081072 w 4669436"/>
                <a:gd name="connsiteY35" fmla="*/ 438462 h 520908"/>
                <a:gd name="connsiteX36" fmla="*/ 3987384 w 4669436"/>
                <a:gd name="connsiteY36" fmla="*/ 438462 h 520908"/>
                <a:gd name="connsiteX37" fmla="*/ 3357797 w 4669436"/>
                <a:gd name="connsiteY37" fmla="*/ 438462 h 520908"/>
                <a:gd name="connsiteX38" fmla="*/ 3204148 w 4669436"/>
                <a:gd name="connsiteY38" fmla="*/ 438462 h 520908"/>
                <a:gd name="connsiteX39" fmla="*/ 3054246 w 4669436"/>
                <a:gd name="connsiteY39" fmla="*/ 430967 h 520908"/>
                <a:gd name="connsiteX40" fmla="*/ 2889354 w 4669436"/>
                <a:gd name="connsiteY40" fmla="*/ 419725 h 520908"/>
                <a:gd name="connsiteX41" fmla="*/ 2713220 w 4669436"/>
                <a:gd name="connsiteY41" fmla="*/ 415977 h 520908"/>
                <a:gd name="connsiteX42" fmla="*/ 2068643 w 4669436"/>
                <a:gd name="connsiteY42" fmla="*/ 415977 h 520908"/>
                <a:gd name="connsiteX43" fmla="*/ 1386590 w 4669436"/>
                <a:gd name="connsiteY43" fmla="*/ 415977 h 520908"/>
                <a:gd name="connsiteX44" fmla="*/ 903158 w 4669436"/>
                <a:gd name="connsiteY44" fmla="*/ 415977 h 520908"/>
                <a:gd name="connsiteX45" fmla="*/ 217358 w 4669436"/>
                <a:gd name="connsiteY45" fmla="*/ 415977 h 520908"/>
                <a:gd name="connsiteX46" fmla="*/ 149902 w 4669436"/>
                <a:gd name="connsiteY46" fmla="*/ 412230 h 520908"/>
                <a:gd name="connsiteX47" fmla="*/ 97436 w 4669436"/>
                <a:gd name="connsiteY47" fmla="*/ 397239 h 520908"/>
                <a:gd name="connsiteX48" fmla="*/ 48718 w 4669436"/>
                <a:gd name="connsiteY48" fmla="*/ 378502 h 520908"/>
                <a:gd name="connsiteX49" fmla="*/ 22486 w 4669436"/>
                <a:gd name="connsiteY49" fmla="*/ 363512 h 520908"/>
                <a:gd name="connsiteX50" fmla="*/ 3748 w 4669436"/>
                <a:gd name="connsiteY50" fmla="*/ 341026 h 520908"/>
                <a:gd name="connsiteX51" fmla="*/ 0 w 4669436"/>
                <a:gd name="connsiteY51" fmla="*/ 326036 h 520908"/>
                <a:gd name="connsiteX52" fmla="*/ 7495 w 4669436"/>
                <a:gd name="connsiteY52" fmla="*/ 299803 h 520908"/>
                <a:gd name="connsiteX53" fmla="*/ 26233 w 4669436"/>
                <a:gd name="connsiteY53" fmla="*/ 277318 h 520908"/>
                <a:gd name="connsiteX54" fmla="*/ 56213 w 4669436"/>
                <a:gd name="connsiteY54" fmla="*/ 251085 h 520908"/>
                <a:gd name="connsiteX55" fmla="*/ 104931 w 4669436"/>
                <a:gd name="connsiteY55" fmla="*/ 221105 h 520908"/>
                <a:gd name="connsiteX56" fmla="*/ 146154 w 4669436"/>
                <a:gd name="connsiteY56" fmla="*/ 198620 h 520908"/>
                <a:gd name="connsiteX57" fmla="*/ 206115 w 4669436"/>
                <a:gd name="connsiteY57" fmla="*/ 172387 h 520908"/>
                <a:gd name="connsiteX58" fmla="*/ 281066 w 4669436"/>
                <a:gd name="connsiteY58" fmla="*/ 149902 h 520908"/>
                <a:gd name="connsiteX59" fmla="*/ 408482 w 4669436"/>
                <a:gd name="connsiteY59" fmla="*/ 131164 h 520908"/>
                <a:gd name="connsiteX60" fmla="*/ 475938 w 4669436"/>
                <a:gd name="connsiteY60" fmla="*/ 127417 h 520908"/>
                <a:gd name="connsiteX61" fmla="*/ 573374 w 4669436"/>
                <a:gd name="connsiteY61" fmla="*/ 127417 h 520908"/>
                <a:gd name="connsiteX62" fmla="*/ 633335 w 4669436"/>
                <a:gd name="connsiteY62" fmla="*/ 134912 h 520908"/>
                <a:gd name="connsiteX63" fmla="*/ 712033 w 4669436"/>
                <a:gd name="connsiteY63" fmla="*/ 146154 h 520908"/>
                <a:gd name="connsiteX64" fmla="*/ 824459 w 4669436"/>
                <a:gd name="connsiteY64" fmla="*/ 157397 h 520908"/>
                <a:gd name="connsiteX65" fmla="*/ 959371 w 4669436"/>
                <a:gd name="connsiteY65" fmla="*/ 168639 h 520908"/>
                <a:gd name="connsiteX66" fmla="*/ 1165486 w 4669436"/>
                <a:gd name="connsiteY66" fmla="*/ 172387 h 520908"/>
                <a:gd name="connsiteX67" fmla="*/ 1469036 w 4669436"/>
                <a:gd name="connsiteY67" fmla="*/ 172387 h 52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4669436" h="520908">
                  <a:moveTo>
                    <a:pt x="1469036" y="172387"/>
                  </a:moveTo>
                  <a:lnTo>
                    <a:pt x="1858781" y="168639"/>
                  </a:lnTo>
                  <a:lnTo>
                    <a:pt x="2525843" y="168639"/>
                  </a:lnTo>
                  <a:lnTo>
                    <a:pt x="3185410" y="172387"/>
                  </a:lnTo>
                  <a:lnTo>
                    <a:pt x="3818745" y="168639"/>
                  </a:lnTo>
                  <a:lnTo>
                    <a:pt x="4017364" y="176135"/>
                  </a:lnTo>
                  <a:lnTo>
                    <a:pt x="4163518" y="176135"/>
                  </a:lnTo>
                  <a:lnTo>
                    <a:pt x="4230974" y="176135"/>
                  </a:lnTo>
                  <a:lnTo>
                    <a:pt x="4317168" y="168639"/>
                  </a:lnTo>
                  <a:lnTo>
                    <a:pt x="4392118" y="157397"/>
                  </a:lnTo>
                  <a:lnTo>
                    <a:pt x="4444584" y="146154"/>
                  </a:lnTo>
                  <a:lnTo>
                    <a:pt x="4500797" y="116174"/>
                  </a:lnTo>
                  <a:lnTo>
                    <a:pt x="4527030" y="101184"/>
                  </a:lnTo>
                  <a:lnTo>
                    <a:pt x="4579495" y="52466"/>
                  </a:lnTo>
                  <a:lnTo>
                    <a:pt x="4605728" y="26233"/>
                  </a:lnTo>
                  <a:lnTo>
                    <a:pt x="4628213" y="7495"/>
                  </a:lnTo>
                  <a:lnTo>
                    <a:pt x="4643204" y="0"/>
                  </a:lnTo>
                  <a:lnTo>
                    <a:pt x="4654446" y="0"/>
                  </a:lnTo>
                  <a:lnTo>
                    <a:pt x="4665689" y="11243"/>
                  </a:lnTo>
                  <a:lnTo>
                    <a:pt x="4669436" y="37476"/>
                  </a:lnTo>
                  <a:lnTo>
                    <a:pt x="4665689" y="89941"/>
                  </a:lnTo>
                  <a:lnTo>
                    <a:pt x="4654446" y="161144"/>
                  </a:lnTo>
                  <a:lnTo>
                    <a:pt x="4639456" y="221105"/>
                  </a:lnTo>
                  <a:lnTo>
                    <a:pt x="4609476" y="292308"/>
                  </a:lnTo>
                  <a:lnTo>
                    <a:pt x="4572000" y="363512"/>
                  </a:lnTo>
                  <a:lnTo>
                    <a:pt x="4508292" y="449705"/>
                  </a:lnTo>
                  <a:lnTo>
                    <a:pt x="4474564" y="494676"/>
                  </a:lnTo>
                  <a:lnTo>
                    <a:pt x="4444584" y="513413"/>
                  </a:lnTo>
                  <a:lnTo>
                    <a:pt x="4425846" y="517161"/>
                  </a:lnTo>
                  <a:lnTo>
                    <a:pt x="4403361" y="520908"/>
                  </a:lnTo>
                  <a:lnTo>
                    <a:pt x="4365886" y="509666"/>
                  </a:lnTo>
                  <a:lnTo>
                    <a:pt x="4339653" y="490928"/>
                  </a:lnTo>
                  <a:lnTo>
                    <a:pt x="4309672" y="475938"/>
                  </a:lnTo>
                  <a:lnTo>
                    <a:pt x="4260954" y="460948"/>
                  </a:lnTo>
                  <a:lnTo>
                    <a:pt x="4208489" y="449705"/>
                  </a:lnTo>
                  <a:lnTo>
                    <a:pt x="4081072" y="438462"/>
                  </a:lnTo>
                  <a:lnTo>
                    <a:pt x="3987384" y="438462"/>
                  </a:lnTo>
                  <a:lnTo>
                    <a:pt x="3357797" y="438462"/>
                  </a:lnTo>
                  <a:lnTo>
                    <a:pt x="3204148" y="438462"/>
                  </a:lnTo>
                  <a:lnTo>
                    <a:pt x="3054246" y="430967"/>
                  </a:lnTo>
                  <a:lnTo>
                    <a:pt x="2889354" y="419725"/>
                  </a:lnTo>
                  <a:lnTo>
                    <a:pt x="2713220" y="415977"/>
                  </a:lnTo>
                  <a:lnTo>
                    <a:pt x="2068643" y="415977"/>
                  </a:lnTo>
                  <a:lnTo>
                    <a:pt x="1386590" y="415977"/>
                  </a:lnTo>
                  <a:lnTo>
                    <a:pt x="903158" y="415977"/>
                  </a:lnTo>
                  <a:lnTo>
                    <a:pt x="217358" y="415977"/>
                  </a:lnTo>
                  <a:lnTo>
                    <a:pt x="149902" y="412230"/>
                  </a:lnTo>
                  <a:lnTo>
                    <a:pt x="97436" y="397239"/>
                  </a:lnTo>
                  <a:lnTo>
                    <a:pt x="48718" y="378502"/>
                  </a:lnTo>
                  <a:lnTo>
                    <a:pt x="22486" y="363512"/>
                  </a:lnTo>
                  <a:lnTo>
                    <a:pt x="3748" y="341026"/>
                  </a:lnTo>
                  <a:lnTo>
                    <a:pt x="0" y="326036"/>
                  </a:lnTo>
                  <a:lnTo>
                    <a:pt x="7495" y="299803"/>
                  </a:lnTo>
                  <a:lnTo>
                    <a:pt x="26233" y="277318"/>
                  </a:lnTo>
                  <a:lnTo>
                    <a:pt x="56213" y="251085"/>
                  </a:lnTo>
                  <a:lnTo>
                    <a:pt x="104931" y="221105"/>
                  </a:lnTo>
                  <a:lnTo>
                    <a:pt x="146154" y="198620"/>
                  </a:lnTo>
                  <a:lnTo>
                    <a:pt x="206115" y="172387"/>
                  </a:lnTo>
                  <a:lnTo>
                    <a:pt x="281066" y="149902"/>
                  </a:lnTo>
                  <a:lnTo>
                    <a:pt x="408482" y="131164"/>
                  </a:lnTo>
                  <a:lnTo>
                    <a:pt x="475938" y="127417"/>
                  </a:lnTo>
                  <a:lnTo>
                    <a:pt x="573374" y="127417"/>
                  </a:lnTo>
                  <a:lnTo>
                    <a:pt x="633335" y="134912"/>
                  </a:lnTo>
                  <a:lnTo>
                    <a:pt x="712033" y="146154"/>
                  </a:lnTo>
                  <a:lnTo>
                    <a:pt x="824459" y="157397"/>
                  </a:lnTo>
                  <a:lnTo>
                    <a:pt x="959371" y="168639"/>
                  </a:lnTo>
                  <a:lnTo>
                    <a:pt x="1165486" y="172387"/>
                  </a:lnTo>
                  <a:lnTo>
                    <a:pt x="1469036" y="1723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フリーフォーム 183">
            <a:extLst>
              <a:ext uri="{FF2B5EF4-FFF2-40B4-BE49-F238E27FC236}">
                <a16:creationId xmlns:a16="http://schemas.microsoft.com/office/drawing/2014/main" id="{B2AEBED7-C49F-4C98-A810-75E2194B454F}"/>
              </a:ext>
            </a:extLst>
          </p:cNvPr>
          <p:cNvSpPr/>
          <p:nvPr/>
        </p:nvSpPr>
        <p:spPr>
          <a:xfrm rot="16200000">
            <a:off x="1069975" y="3406776"/>
            <a:ext cx="3844925" cy="736600"/>
          </a:xfrm>
          <a:custGeom>
            <a:avLst/>
            <a:gdLst>
              <a:gd name="connsiteX0" fmla="*/ 2073275 w 3844925"/>
              <a:gd name="connsiteY0" fmla="*/ 460375 h 736600"/>
              <a:gd name="connsiteX1" fmla="*/ 1857375 w 3844925"/>
              <a:gd name="connsiteY1" fmla="*/ 441325 h 736600"/>
              <a:gd name="connsiteX2" fmla="*/ 1685925 w 3844925"/>
              <a:gd name="connsiteY2" fmla="*/ 422275 h 736600"/>
              <a:gd name="connsiteX3" fmla="*/ 1508125 w 3844925"/>
              <a:gd name="connsiteY3" fmla="*/ 400050 h 736600"/>
              <a:gd name="connsiteX4" fmla="*/ 1343025 w 3844925"/>
              <a:gd name="connsiteY4" fmla="*/ 377825 h 736600"/>
              <a:gd name="connsiteX5" fmla="*/ 1139825 w 3844925"/>
              <a:gd name="connsiteY5" fmla="*/ 342900 h 736600"/>
              <a:gd name="connsiteX6" fmla="*/ 901700 w 3844925"/>
              <a:gd name="connsiteY6" fmla="*/ 292100 h 736600"/>
              <a:gd name="connsiteX7" fmla="*/ 711200 w 3844925"/>
              <a:gd name="connsiteY7" fmla="*/ 241300 h 736600"/>
              <a:gd name="connsiteX8" fmla="*/ 609600 w 3844925"/>
              <a:gd name="connsiteY8" fmla="*/ 212725 h 736600"/>
              <a:gd name="connsiteX9" fmla="*/ 495300 w 3844925"/>
              <a:gd name="connsiteY9" fmla="*/ 174625 h 736600"/>
              <a:gd name="connsiteX10" fmla="*/ 365125 w 3844925"/>
              <a:gd name="connsiteY10" fmla="*/ 130175 h 736600"/>
              <a:gd name="connsiteX11" fmla="*/ 269875 w 3844925"/>
              <a:gd name="connsiteY11" fmla="*/ 92075 h 736600"/>
              <a:gd name="connsiteX12" fmla="*/ 152400 w 3844925"/>
              <a:gd name="connsiteY12" fmla="*/ 44450 h 736600"/>
              <a:gd name="connsiteX13" fmla="*/ 66675 w 3844925"/>
              <a:gd name="connsiteY13" fmla="*/ 3175 h 736600"/>
              <a:gd name="connsiteX14" fmla="*/ 44450 w 3844925"/>
              <a:gd name="connsiteY14" fmla="*/ 0 h 736600"/>
              <a:gd name="connsiteX15" fmla="*/ 15875 w 3844925"/>
              <a:gd name="connsiteY15" fmla="*/ 6350 h 736600"/>
              <a:gd name="connsiteX16" fmla="*/ 3175 w 3844925"/>
              <a:gd name="connsiteY16" fmla="*/ 15875 h 736600"/>
              <a:gd name="connsiteX17" fmla="*/ 0 w 3844925"/>
              <a:gd name="connsiteY17" fmla="*/ 25400 h 736600"/>
              <a:gd name="connsiteX18" fmla="*/ 9525 w 3844925"/>
              <a:gd name="connsiteY18" fmla="*/ 53975 h 736600"/>
              <a:gd name="connsiteX19" fmla="*/ 19050 w 3844925"/>
              <a:gd name="connsiteY19" fmla="*/ 66675 h 736600"/>
              <a:gd name="connsiteX20" fmla="*/ 50800 w 3844925"/>
              <a:gd name="connsiteY20" fmla="*/ 92075 h 736600"/>
              <a:gd name="connsiteX21" fmla="*/ 193675 w 3844925"/>
              <a:gd name="connsiteY21" fmla="*/ 177800 h 736600"/>
              <a:gd name="connsiteX22" fmla="*/ 317500 w 3844925"/>
              <a:gd name="connsiteY22" fmla="*/ 244475 h 736600"/>
              <a:gd name="connsiteX23" fmla="*/ 466725 w 3844925"/>
              <a:gd name="connsiteY23" fmla="*/ 317500 h 736600"/>
              <a:gd name="connsiteX24" fmla="*/ 625475 w 3844925"/>
              <a:gd name="connsiteY24" fmla="*/ 381000 h 736600"/>
              <a:gd name="connsiteX25" fmla="*/ 742950 w 3844925"/>
              <a:gd name="connsiteY25" fmla="*/ 425450 h 736600"/>
              <a:gd name="connsiteX26" fmla="*/ 869950 w 3844925"/>
              <a:gd name="connsiteY26" fmla="*/ 466725 h 736600"/>
              <a:gd name="connsiteX27" fmla="*/ 981075 w 3844925"/>
              <a:gd name="connsiteY27" fmla="*/ 501650 h 736600"/>
              <a:gd name="connsiteX28" fmla="*/ 1146175 w 3844925"/>
              <a:gd name="connsiteY28" fmla="*/ 546100 h 736600"/>
              <a:gd name="connsiteX29" fmla="*/ 1308100 w 3844925"/>
              <a:gd name="connsiteY29" fmla="*/ 587375 h 736600"/>
              <a:gd name="connsiteX30" fmla="*/ 1514475 w 3844925"/>
              <a:gd name="connsiteY30" fmla="*/ 631825 h 736600"/>
              <a:gd name="connsiteX31" fmla="*/ 1733550 w 3844925"/>
              <a:gd name="connsiteY31" fmla="*/ 673100 h 736600"/>
              <a:gd name="connsiteX32" fmla="*/ 1901825 w 3844925"/>
              <a:gd name="connsiteY32" fmla="*/ 692150 h 736600"/>
              <a:gd name="connsiteX33" fmla="*/ 2174875 w 3844925"/>
              <a:gd name="connsiteY33" fmla="*/ 708025 h 736600"/>
              <a:gd name="connsiteX34" fmla="*/ 2406650 w 3844925"/>
              <a:gd name="connsiteY34" fmla="*/ 714375 h 736600"/>
              <a:gd name="connsiteX35" fmla="*/ 2625725 w 3844925"/>
              <a:gd name="connsiteY35" fmla="*/ 714375 h 736600"/>
              <a:gd name="connsiteX36" fmla="*/ 2841625 w 3844925"/>
              <a:gd name="connsiteY36" fmla="*/ 714375 h 736600"/>
              <a:gd name="connsiteX37" fmla="*/ 3209925 w 3844925"/>
              <a:gd name="connsiteY37" fmla="*/ 723900 h 736600"/>
              <a:gd name="connsiteX38" fmla="*/ 3375025 w 3844925"/>
              <a:gd name="connsiteY38" fmla="*/ 730250 h 736600"/>
              <a:gd name="connsiteX39" fmla="*/ 3559175 w 3844925"/>
              <a:gd name="connsiteY39" fmla="*/ 736600 h 736600"/>
              <a:gd name="connsiteX40" fmla="*/ 3724275 w 3844925"/>
              <a:gd name="connsiteY40" fmla="*/ 641350 h 736600"/>
              <a:gd name="connsiteX41" fmla="*/ 3759200 w 3844925"/>
              <a:gd name="connsiteY41" fmla="*/ 546100 h 736600"/>
              <a:gd name="connsiteX42" fmla="*/ 3813175 w 3844925"/>
              <a:gd name="connsiteY42" fmla="*/ 403225 h 736600"/>
              <a:gd name="connsiteX43" fmla="*/ 3844925 w 3844925"/>
              <a:gd name="connsiteY43" fmla="*/ 330200 h 736600"/>
              <a:gd name="connsiteX44" fmla="*/ 3844925 w 3844925"/>
              <a:gd name="connsiteY44" fmla="*/ 311150 h 736600"/>
              <a:gd name="connsiteX45" fmla="*/ 3835400 w 3844925"/>
              <a:gd name="connsiteY45" fmla="*/ 301625 h 736600"/>
              <a:gd name="connsiteX46" fmla="*/ 3813175 w 3844925"/>
              <a:gd name="connsiteY46" fmla="*/ 301625 h 736600"/>
              <a:gd name="connsiteX47" fmla="*/ 3790950 w 3844925"/>
              <a:gd name="connsiteY47" fmla="*/ 307975 h 736600"/>
              <a:gd name="connsiteX48" fmla="*/ 3765550 w 3844925"/>
              <a:gd name="connsiteY48" fmla="*/ 339725 h 736600"/>
              <a:gd name="connsiteX49" fmla="*/ 3724275 w 3844925"/>
              <a:gd name="connsiteY49" fmla="*/ 387350 h 736600"/>
              <a:gd name="connsiteX50" fmla="*/ 3683000 w 3844925"/>
              <a:gd name="connsiteY50" fmla="*/ 425450 h 736600"/>
              <a:gd name="connsiteX51" fmla="*/ 3644900 w 3844925"/>
              <a:gd name="connsiteY51" fmla="*/ 450850 h 736600"/>
              <a:gd name="connsiteX52" fmla="*/ 3603625 w 3844925"/>
              <a:gd name="connsiteY52" fmla="*/ 466725 h 736600"/>
              <a:gd name="connsiteX53" fmla="*/ 3540125 w 3844925"/>
              <a:gd name="connsiteY53" fmla="*/ 476250 h 736600"/>
              <a:gd name="connsiteX54" fmla="*/ 3403600 w 3844925"/>
              <a:gd name="connsiteY54" fmla="*/ 485775 h 736600"/>
              <a:gd name="connsiteX55" fmla="*/ 3200400 w 3844925"/>
              <a:gd name="connsiteY55" fmla="*/ 492125 h 736600"/>
              <a:gd name="connsiteX56" fmla="*/ 2901950 w 3844925"/>
              <a:gd name="connsiteY56" fmla="*/ 488950 h 736600"/>
              <a:gd name="connsiteX57" fmla="*/ 2568575 w 3844925"/>
              <a:gd name="connsiteY57" fmla="*/ 482600 h 736600"/>
              <a:gd name="connsiteX58" fmla="*/ 2212975 w 3844925"/>
              <a:gd name="connsiteY58" fmla="*/ 469900 h 736600"/>
              <a:gd name="connsiteX59" fmla="*/ 2073275 w 3844925"/>
              <a:gd name="connsiteY59" fmla="*/ 460375 h 736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844925" h="736600">
                <a:moveTo>
                  <a:pt x="2073275" y="460375"/>
                </a:moveTo>
                <a:lnTo>
                  <a:pt x="1857375" y="441325"/>
                </a:lnTo>
                <a:lnTo>
                  <a:pt x="1685925" y="422275"/>
                </a:lnTo>
                <a:lnTo>
                  <a:pt x="1508125" y="400050"/>
                </a:lnTo>
                <a:lnTo>
                  <a:pt x="1343025" y="377825"/>
                </a:lnTo>
                <a:lnTo>
                  <a:pt x="1139825" y="342900"/>
                </a:lnTo>
                <a:lnTo>
                  <a:pt x="901700" y="292100"/>
                </a:lnTo>
                <a:lnTo>
                  <a:pt x="711200" y="241300"/>
                </a:lnTo>
                <a:lnTo>
                  <a:pt x="609600" y="212725"/>
                </a:lnTo>
                <a:lnTo>
                  <a:pt x="495300" y="174625"/>
                </a:lnTo>
                <a:lnTo>
                  <a:pt x="365125" y="130175"/>
                </a:lnTo>
                <a:lnTo>
                  <a:pt x="269875" y="92075"/>
                </a:lnTo>
                <a:lnTo>
                  <a:pt x="152400" y="44450"/>
                </a:lnTo>
                <a:lnTo>
                  <a:pt x="66675" y="3175"/>
                </a:lnTo>
                <a:lnTo>
                  <a:pt x="44450" y="0"/>
                </a:lnTo>
                <a:lnTo>
                  <a:pt x="15875" y="6350"/>
                </a:lnTo>
                <a:lnTo>
                  <a:pt x="3175" y="15875"/>
                </a:lnTo>
                <a:lnTo>
                  <a:pt x="0" y="25400"/>
                </a:lnTo>
                <a:lnTo>
                  <a:pt x="9525" y="53975"/>
                </a:lnTo>
                <a:lnTo>
                  <a:pt x="19050" y="66675"/>
                </a:lnTo>
                <a:lnTo>
                  <a:pt x="50800" y="92075"/>
                </a:lnTo>
                <a:lnTo>
                  <a:pt x="193675" y="177800"/>
                </a:lnTo>
                <a:lnTo>
                  <a:pt x="317500" y="244475"/>
                </a:lnTo>
                <a:lnTo>
                  <a:pt x="466725" y="317500"/>
                </a:lnTo>
                <a:lnTo>
                  <a:pt x="625475" y="381000"/>
                </a:lnTo>
                <a:lnTo>
                  <a:pt x="742950" y="425450"/>
                </a:lnTo>
                <a:lnTo>
                  <a:pt x="869950" y="466725"/>
                </a:lnTo>
                <a:lnTo>
                  <a:pt x="981075" y="501650"/>
                </a:lnTo>
                <a:lnTo>
                  <a:pt x="1146175" y="546100"/>
                </a:lnTo>
                <a:lnTo>
                  <a:pt x="1308100" y="587375"/>
                </a:lnTo>
                <a:lnTo>
                  <a:pt x="1514475" y="631825"/>
                </a:lnTo>
                <a:lnTo>
                  <a:pt x="1733550" y="673100"/>
                </a:lnTo>
                <a:lnTo>
                  <a:pt x="1901825" y="692150"/>
                </a:lnTo>
                <a:lnTo>
                  <a:pt x="2174875" y="708025"/>
                </a:lnTo>
                <a:lnTo>
                  <a:pt x="2406650" y="714375"/>
                </a:lnTo>
                <a:lnTo>
                  <a:pt x="2625725" y="714375"/>
                </a:lnTo>
                <a:lnTo>
                  <a:pt x="2841625" y="714375"/>
                </a:lnTo>
                <a:lnTo>
                  <a:pt x="3209925" y="723900"/>
                </a:lnTo>
                <a:lnTo>
                  <a:pt x="3375025" y="730250"/>
                </a:lnTo>
                <a:lnTo>
                  <a:pt x="3559175" y="736600"/>
                </a:lnTo>
                <a:lnTo>
                  <a:pt x="3724275" y="641350"/>
                </a:lnTo>
                <a:lnTo>
                  <a:pt x="3759200" y="546100"/>
                </a:lnTo>
                <a:lnTo>
                  <a:pt x="3813175" y="403225"/>
                </a:lnTo>
                <a:lnTo>
                  <a:pt x="3844925" y="330200"/>
                </a:lnTo>
                <a:lnTo>
                  <a:pt x="3844925" y="311150"/>
                </a:lnTo>
                <a:lnTo>
                  <a:pt x="3835400" y="301625"/>
                </a:lnTo>
                <a:lnTo>
                  <a:pt x="3813175" y="301625"/>
                </a:lnTo>
                <a:lnTo>
                  <a:pt x="3790950" y="307975"/>
                </a:lnTo>
                <a:lnTo>
                  <a:pt x="3765550" y="339725"/>
                </a:lnTo>
                <a:lnTo>
                  <a:pt x="3724275" y="387350"/>
                </a:lnTo>
                <a:lnTo>
                  <a:pt x="3683000" y="425450"/>
                </a:lnTo>
                <a:lnTo>
                  <a:pt x="3644900" y="450850"/>
                </a:lnTo>
                <a:lnTo>
                  <a:pt x="3603625" y="466725"/>
                </a:lnTo>
                <a:lnTo>
                  <a:pt x="3540125" y="476250"/>
                </a:lnTo>
                <a:lnTo>
                  <a:pt x="3403600" y="485775"/>
                </a:lnTo>
                <a:lnTo>
                  <a:pt x="3200400" y="492125"/>
                </a:lnTo>
                <a:lnTo>
                  <a:pt x="2901950" y="488950"/>
                </a:lnTo>
                <a:lnTo>
                  <a:pt x="2568575" y="482600"/>
                </a:lnTo>
                <a:lnTo>
                  <a:pt x="2212975" y="469900"/>
                </a:lnTo>
                <a:lnTo>
                  <a:pt x="2073275" y="4603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1" name="フリーフォーム 190">
            <a:extLst>
              <a:ext uri="{FF2B5EF4-FFF2-40B4-BE49-F238E27FC236}">
                <a16:creationId xmlns:a16="http://schemas.microsoft.com/office/drawing/2014/main" id="{2D6F3405-4379-4951-BBB7-D811A6C9714D}"/>
              </a:ext>
            </a:extLst>
          </p:cNvPr>
          <p:cNvSpPr/>
          <p:nvPr/>
        </p:nvSpPr>
        <p:spPr>
          <a:xfrm rot="16200000">
            <a:off x="4387850" y="2151063"/>
            <a:ext cx="968375" cy="730250"/>
          </a:xfrm>
          <a:custGeom>
            <a:avLst/>
            <a:gdLst>
              <a:gd name="connsiteX0" fmla="*/ 788193 w 969168"/>
              <a:gd name="connsiteY0" fmla="*/ 126207 h 731044"/>
              <a:gd name="connsiteX1" fmla="*/ 664368 w 969168"/>
              <a:gd name="connsiteY1" fmla="*/ 219075 h 731044"/>
              <a:gd name="connsiteX2" fmla="*/ 547687 w 969168"/>
              <a:gd name="connsiteY2" fmla="*/ 290513 h 731044"/>
              <a:gd name="connsiteX3" fmla="*/ 447675 w 969168"/>
              <a:gd name="connsiteY3" fmla="*/ 342900 h 731044"/>
              <a:gd name="connsiteX4" fmla="*/ 345281 w 969168"/>
              <a:gd name="connsiteY4" fmla="*/ 388144 h 731044"/>
              <a:gd name="connsiteX5" fmla="*/ 254793 w 969168"/>
              <a:gd name="connsiteY5" fmla="*/ 423863 h 731044"/>
              <a:gd name="connsiteX6" fmla="*/ 135731 w 969168"/>
              <a:gd name="connsiteY6" fmla="*/ 461963 h 731044"/>
              <a:gd name="connsiteX7" fmla="*/ 97631 w 969168"/>
              <a:gd name="connsiteY7" fmla="*/ 478632 h 731044"/>
              <a:gd name="connsiteX8" fmla="*/ 61912 w 969168"/>
              <a:gd name="connsiteY8" fmla="*/ 500063 h 731044"/>
              <a:gd name="connsiteX9" fmla="*/ 28575 w 969168"/>
              <a:gd name="connsiteY9" fmla="*/ 528638 h 731044"/>
              <a:gd name="connsiteX10" fmla="*/ 7143 w 969168"/>
              <a:gd name="connsiteY10" fmla="*/ 557213 h 731044"/>
              <a:gd name="connsiteX11" fmla="*/ 0 w 969168"/>
              <a:gd name="connsiteY11" fmla="*/ 573882 h 731044"/>
              <a:gd name="connsiteX12" fmla="*/ 0 w 969168"/>
              <a:gd name="connsiteY12" fmla="*/ 595313 h 731044"/>
              <a:gd name="connsiteX13" fmla="*/ 2381 w 969168"/>
              <a:gd name="connsiteY13" fmla="*/ 616744 h 731044"/>
              <a:gd name="connsiteX14" fmla="*/ 16668 w 969168"/>
              <a:gd name="connsiteY14" fmla="*/ 642938 h 731044"/>
              <a:gd name="connsiteX15" fmla="*/ 30956 w 969168"/>
              <a:gd name="connsiteY15" fmla="*/ 659607 h 731044"/>
              <a:gd name="connsiteX16" fmla="*/ 50006 w 969168"/>
              <a:gd name="connsiteY16" fmla="*/ 678657 h 731044"/>
              <a:gd name="connsiteX17" fmla="*/ 73818 w 969168"/>
              <a:gd name="connsiteY17" fmla="*/ 697707 h 731044"/>
              <a:gd name="connsiteX18" fmla="*/ 97631 w 969168"/>
              <a:gd name="connsiteY18" fmla="*/ 709613 h 731044"/>
              <a:gd name="connsiteX19" fmla="*/ 133350 w 969168"/>
              <a:gd name="connsiteY19" fmla="*/ 723900 h 731044"/>
              <a:gd name="connsiteX20" fmla="*/ 178593 w 969168"/>
              <a:gd name="connsiteY20" fmla="*/ 731044 h 731044"/>
              <a:gd name="connsiteX21" fmla="*/ 233362 w 969168"/>
              <a:gd name="connsiteY21" fmla="*/ 731044 h 731044"/>
              <a:gd name="connsiteX22" fmla="*/ 307181 w 969168"/>
              <a:gd name="connsiteY22" fmla="*/ 721519 h 731044"/>
              <a:gd name="connsiteX23" fmla="*/ 385762 w 969168"/>
              <a:gd name="connsiteY23" fmla="*/ 702469 h 731044"/>
              <a:gd name="connsiteX24" fmla="*/ 461962 w 969168"/>
              <a:gd name="connsiteY24" fmla="*/ 671513 h 731044"/>
              <a:gd name="connsiteX25" fmla="*/ 540543 w 969168"/>
              <a:gd name="connsiteY25" fmla="*/ 628650 h 731044"/>
              <a:gd name="connsiteX26" fmla="*/ 614362 w 969168"/>
              <a:gd name="connsiteY26" fmla="*/ 566738 h 731044"/>
              <a:gd name="connsiteX27" fmla="*/ 702468 w 969168"/>
              <a:gd name="connsiteY27" fmla="*/ 466725 h 731044"/>
              <a:gd name="connsiteX28" fmla="*/ 778668 w 969168"/>
              <a:gd name="connsiteY28" fmla="*/ 361950 h 731044"/>
              <a:gd name="connsiteX29" fmla="*/ 866775 w 969168"/>
              <a:gd name="connsiteY29" fmla="*/ 223838 h 731044"/>
              <a:gd name="connsiteX30" fmla="*/ 962025 w 969168"/>
              <a:gd name="connsiteY30" fmla="*/ 42863 h 731044"/>
              <a:gd name="connsiteX31" fmla="*/ 969168 w 969168"/>
              <a:gd name="connsiteY31" fmla="*/ 19050 h 731044"/>
              <a:gd name="connsiteX32" fmla="*/ 966787 w 969168"/>
              <a:gd name="connsiteY32" fmla="*/ 4763 h 731044"/>
              <a:gd name="connsiteX33" fmla="*/ 954881 w 969168"/>
              <a:gd name="connsiteY33" fmla="*/ 0 h 731044"/>
              <a:gd name="connsiteX34" fmla="*/ 933450 w 969168"/>
              <a:gd name="connsiteY34" fmla="*/ 2382 h 731044"/>
              <a:gd name="connsiteX35" fmla="*/ 892968 w 969168"/>
              <a:gd name="connsiteY35" fmla="*/ 28575 h 731044"/>
              <a:gd name="connsiteX36" fmla="*/ 788193 w 969168"/>
              <a:gd name="connsiteY36" fmla="*/ 126207 h 731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69168" h="731044">
                <a:moveTo>
                  <a:pt x="788193" y="126207"/>
                </a:moveTo>
                <a:lnTo>
                  <a:pt x="664368" y="219075"/>
                </a:lnTo>
                <a:lnTo>
                  <a:pt x="547687" y="290513"/>
                </a:lnTo>
                <a:lnTo>
                  <a:pt x="447675" y="342900"/>
                </a:lnTo>
                <a:lnTo>
                  <a:pt x="345281" y="388144"/>
                </a:lnTo>
                <a:lnTo>
                  <a:pt x="254793" y="423863"/>
                </a:lnTo>
                <a:lnTo>
                  <a:pt x="135731" y="461963"/>
                </a:lnTo>
                <a:lnTo>
                  <a:pt x="97631" y="478632"/>
                </a:lnTo>
                <a:lnTo>
                  <a:pt x="61912" y="500063"/>
                </a:lnTo>
                <a:lnTo>
                  <a:pt x="28575" y="528638"/>
                </a:lnTo>
                <a:lnTo>
                  <a:pt x="7143" y="557213"/>
                </a:lnTo>
                <a:lnTo>
                  <a:pt x="0" y="573882"/>
                </a:lnTo>
                <a:lnTo>
                  <a:pt x="0" y="595313"/>
                </a:lnTo>
                <a:lnTo>
                  <a:pt x="2381" y="616744"/>
                </a:lnTo>
                <a:lnTo>
                  <a:pt x="16668" y="642938"/>
                </a:lnTo>
                <a:lnTo>
                  <a:pt x="30956" y="659607"/>
                </a:lnTo>
                <a:lnTo>
                  <a:pt x="50006" y="678657"/>
                </a:lnTo>
                <a:lnTo>
                  <a:pt x="73818" y="697707"/>
                </a:lnTo>
                <a:lnTo>
                  <a:pt x="97631" y="709613"/>
                </a:lnTo>
                <a:lnTo>
                  <a:pt x="133350" y="723900"/>
                </a:lnTo>
                <a:lnTo>
                  <a:pt x="178593" y="731044"/>
                </a:lnTo>
                <a:lnTo>
                  <a:pt x="233362" y="731044"/>
                </a:lnTo>
                <a:lnTo>
                  <a:pt x="307181" y="721519"/>
                </a:lnTo>
                <a:lnTo>
                  <a:pt x="385762" y="702469"/>
                </a:lnTo>
                <a:lnTo>
                  <a:pt x="461962" y="671513"/>
                </a:lnTo>
                <a:lnTo>
                  <a:pt x="540543" y="628650"/>
                </a:lnTo>
                <a:lnTo>
                  <a:pt x="614362" y="566738"/>
                </a:lnTo>
                <a:lnTo>
                  <a:pt x="702468" y="466725"/>
                </a:lnTo>
                <a:lnTo>
                  <a:pt x="778668" y="361950"/>
                </a:lnTo>
                <a:lnTo>
                  <a:pt x="866775" y="223838"/>
                </a:lnTo>
                <a:lnTo>
                  <a:pt x="962025" y="42863"/>
                </a:lnTo>
                <a:lnTo>
                  <a:pt x="969168" y="19050"/>
                </a:lnTo>
                <a:lnTo>
                  <a:pt x="966787" y="4763"/>
                </a:lnTo>
                <a:lnTo>
                  <a:pt x="954881" y="0"/>
                </a:lnTo>
                <a:lnTo>
                  <a:pt x="933450" y="2382"/>
                </a:lnTo>
                <a:lnTo>
                  <a:pt x="892968" y="28575"/>
                </a:lnTo>
                <a:lnTo>
                  <a:pt x="788193" y="1262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2" name="フリーフォーム 191">
            <a:extLst>
              <a:ext uri="{FF2B5EF4-FFF2-40B4-BE49-F238E27FC236}">
                <a16:creationId xmlns:a16="http://schemas.microsoft.com/office/drawing/2014/main" id="{D14B3BD7-CC8E-44DA-A84F-87D63C2B8987}"/>
              </a:ext>
            </a:extLst>
          </p:cNvPr>
          <p:cNvSpPr/>
          <p:nvPr/>
        </p:nvSpPr>
        <p:spPr>
          <a:xfrm rot="16200000">
            <a:off x="5153025" y="1954213"/>
            <a:ext cx="1023938" cy="620712"/>
          </a:xfrm>
          <a:custGeom>
            <a:avLst/>
            <a:gdLst>
              <a:gd name="connsiteX0" fmla="*/ 864394 w 1023938"/>
              <a:gd name="connsiteY0" fmla="*/ 92869 h 621507"/>
              <a:gd name="connsiteX1" fmla="*/ 742950 w 1023938"/>
              <a:gd name="connsiteY1" fmla="*/ 169069 h 621507"/>
              <a:gd name="connsiteX2" fmla="*/ 602456 w 1023938"/>
              <a:gd name="connsiteY2" fmla="*/ 242888 h 621507"/>
              <a:gd name="connsiteX3" fmla="*/ 492919 w 1023938"/>
              <a:gd name="connsiteY3" fmla="*/ 290513 h 621507"/>
              <a:gd name="connsiteX4" fmla="*/ 433388 w 1023938"/>
              <a:gd name="connsiteY4" fmla="*/ 309563 h 621507"/>
              <a:gd name="connsiteX5" fmla="*/ 307181 w 1023938"/>
              <a:gd name="connsiteY5" fmla="*/ 326232 h 621507"/>
              <a:gd name="connsiteX6" fmla="*/ 130969 w 1023938"/>
              <a:gd name="connsiteY6" fmla="*/ 354807 h 621507"/>
              <a:gd name="connsiteX7" fmla="*/ 76200 w 1023938"/>
              <a:gd name="connsiteY7" fmla="*/ 369094 h 621507"/>
              <a:gd name="connsiteX8" fmla="*/ 52388 w 1023938"/>
              <a:gd name="connsiteY8" fmla="*/ 378619 h 621507"/>
              <a:gd name="connsiteX9" fmla="*/ 26194 w 1023938"/>
              <a:gd name="connsiteY9" fmla="*/ 397669 h 621507"/>
              <a:gd name="connsiteX10" fmla="*/ 9525 w 1023938"/>
              <a:gd name="connsiteY10" fmla="*/ 416719 h 621507"/>
              <a:gd name="connsiteX11" fmla="*/ 0 w 1023938"/>
              <a:gd name="connsiteY11" fmla="*/ 442913 h 621507"/>
              <a:gd name="connsiteX12" fmla="*/ 0 w 1023938"/>
              <a:gd name="connsiteY12" fmla="*/ 476250 h 621507"/>
              <a:gd name="connsiteX13" fmla="*/ 7144 w 1023938"/>
              <a:gd name="connsiteY13" fmla="*/ 504825 h 621507"/>
              <a:gd name="connsiteX14" fmla="*/ 33338 w 1023938"/>
              <a:gd name="connsiteY14" fmla="*/ 545307 h 621507"/>
              <a:gd name="connsiteX15" fmla="*/ 64294 w 1023938"/>
              <a:gd name="connsiteY15" fmla="*/ 573882 h 621507"/>
              <a:gd name="connsiteX16" fmla="*/ 121444 w 1023938"/>
              <a:gd name="connsiteY16" fmla="*/ 600075 h 621507"/>
              <a:gd name="connsiteX17" fmla="*/ 173831 w 1023938"/>
              <a:gd name="connsiteY17" fmla="*/ 614363 h 621507"/>
              <a:gd name="connsiteX18" fmla="*/ 228600 w 1023938"/>
              <a:gd name="connsiteY18" fmla="*/ 621507 h 621507"/>
              <a:gd name="connsiteX19" fmla="*/ 288131 w 1023938"/>
              <a:gd name="connsiteY19" fmla="*/ 621507 h 621507"/>
              <a:gd name="connsiteX20" fmla="*/ 388144 w 1023938"/>
              <a:gd name="connsiteY20" fmla="*/ 616744 h 621507"/>
              <a:gd name="connsiteX21" fmla="*/ 476250 w 1023938"/>
              <a:gd name="connsiteY21" fmla="*/ 597694 h 621507"/>
              <a:gd name="connsiteX22" fmla="*/ 502444 w 1023938"/>
              <a:gd name="connsiteY22" fmla="*/ 588169 h 621507"/>
              <a:gd name="connsiteX23" fmla="*/ 614363 w 1023938"/>
              <a:gd name="connsiteY23" fmla="*/ 511969 h 621507"/>
              <a:gd name="connsiteX24" fmla="*/ 750094 w 1023938"/>
              <a:gd name="connsiteY24" fmla="*/ 404813 h 621507"/>
              <a:gd name="connsiteX25" fmla="*/ 835819 w 1023938"/>
              <a:gd name="connsiteY25" fmla="*/ 321469 h 621507"/>
              <a:gd name="connsiteX26" fmla="*/ 895350 w 1023938"/>
              <a:gd name="connsiteY26" fmla="*/ 252413 h 621507"/>
              <a:gd name="connsiteX27" fmla="*/ 940594 w 1023938"/>
              <a:gd name="connsiteY27" fmla="*/ 190500 h 621507"/>
              <a:gd name="connsiteX28" fmla="*/ 983456 w 1023938"/>
              <a:gd name="connsiteY28" fmla="*/ 121444 h 621507"/>
              <a:gd name="connsiteX29" fmla="*/ 1016794 w 1023938"/>
              <a:gd name="connsiteY29" fmla="*/ 52388 h 621507"/>
              <a:gd name="connsiteX30" fmla="*/ 1023938 w 1023938"/>
              <a:gd name="connsiteY30" fmla="*/ 23813 h 621507"/>
              <a:gd name="connsiteX31" fmla="*/ 1023938 w 1023938"/>
              <a:gd name="connsiteY31" fmla="*/ 14288 h 621507"/>
              <a:gd name="connsiteX32" fmla="*/ 1019175 w 1023938"/>
              <a:gd name="connsiteY32" fmla="*/ 0 h 621507"/>
              <a:gd name="connsiteX33" fmla="*/ 1009650 w 1023938"/>
              <a:gd name="connsiteY33" fmla="*/ 0 h 621507"/>
              <a:gd name="connsiteX34" fmla="*/ 988219 w 1023938"/>
              <a:gd name="connsiteY34" fmla="*/ 9525 h 621507"/>
              <a:gd name="connsiteX35" fmla="*/ 864394 w 1023938"/>
              <a:gd name="connsiteY35" fmla="*/ 92869 h 621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023938" h="621507">
                <a:moveTo>
                  <a:pt x="864394" y="92869"/>
                </a:moveTo>
                <a:lnTo>
                  <a:pt x="742950" y="169069"/>
                </a:lnTo>
                <a:lnTo>
                  <a:pt x="602456" y="242888"/>
                </a:lnTo>
                <a:lnTo>
                  <a:pt x="492919" y="290513"/>
                </a:lnTo>
                <a:lnTo>
                  <a:pt x="433388" y="309563"/>
                </a:lnTo>
                <a:lnTo>
                  <a:pt x="307181" y="326232"/>
                </a:lnTo>
                <a:lnTo>
                  <a:pt x="130969" y="354807"/>
                </a:lnTo>
                <a:lnTo>
                  <a:pt x="76200" y="369094"/>
                </a:lnTo>
                <a:lnTo>
                  <a:pt x="52388" y="378619"/>
                </a:lnTo>
                <a:lnTo>
                  <a:pt x="26194" y="397669"/>
                </a:lnTo>
                <a:lnTo>
                  <a:pt x="9525" y="416719"/>
                </a:lnTo>
                <a:lnTo>
                  <a:pt x="0" y="442913"/>
                </a:lnTo>
                <a:lnTo>
                  <a:pt x="0" y="476250"/>
                </a:lnTo>
                <a:lnTo>
                  <a:pt x="7144" y="504825"/>
                </a:lnTo>
                <a:lnTo>
                  <a:pt x="33338" y="545307"/>
                </a:lnTo>
                <a:lnTo>
                  <a:pt x="64294" y="573882"/>
                </a:lnTo>
                <a:lnTo>
                  <a:pt x="121444" y="600075"/>
                </a:lnTo>
                <a:lnTo>
                  <a:pt x="173831" y="614363"/>
                </a:lnTo>
                <a:lnTo>
                  <a:pt x="228600" y="621507"/>
                </a:lnTo>
                <a:lnTo>
                  <a:pt x="288131" y="621507"/>
                </a:lnTo>
                <a:lnTo>
                  <a:pt x="388144" y="616744"/>
                </a:lnTo>
                <a:lnTo>
                  <a:pt x="476250" y="597694"/>
                </a:lnTo>
                <a:lnTo>
                  <a:pt x="502444" y="588169"/>
                </a:lnTo>
                <a:lnTo>
                  <a:pt x="614363" y="511969"/>
                </a:lnTo>
                <a:lnTo>
                  <a:pt x="750094" y="404813"/>
                </a:lnTo>
                <a:lnTo>
                  <a:pt x="835819" y="321469"/>
                </a:lnTo>
                <a:lnTo>
                  <a:pt x="895350" y="252413"/>
                </a:lnTo>
                <a:lnTo>
                  <a:pt x="940594" y="190500"/>
                </a:lnTo>
                <a:lnTo>
                  <a:pt x="983456" y="121444"/>
                </a:lnTo>
                <a:lnTo>
                  <a:pt x="1016794" y="52388"/>
                </a:lnTo>
                <a:lnTo>
                  <a:pt x="1023938" y="23813"/>
                </a:lnTo>
                <a:lnTo>
                  <a:pt x="1023938" y="14288"/>
                </a:lnTo>
                <a:lnTo>
                  <a:pt x="1019175" y="0"/>
                </a:lnTo>
                <a:lnTo>
                  <a:pt x="1009650" y="0"/>
                </a:lnTo>
                <a:lnTo>
                  <a:pt x="988219" y="9525"/>
                </a:lnTo>
                <a:lnTo>
                  <a:pt x="864394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3" name="フリーフォーム 192">
            <a:extLst>
              <a:ext uri="{FF2B5EF4-FFF2-40B4-BE49-F238E27FC236}">
                <a16:creationId xmlns:a16="http://schemas.microsoft.com/office/drawing/2014/main" id="{6B45A6DC-F96E-4136-A9CC-03F103649E9C}"/>
              </a:ext>
            </a:extLst>
          </p:cNvPr>
          <p:cNvSpPr/>
          <p:nvPr/>
        </p:nvSpPr>
        <p:spPr>
          <a:xfrm rot="16200000">
            <a:off x="6097587" y="1779588"/>
            <a:ext cx="1300163" cy="985838"/>
          </a:xfrm>
          <a:custGeom>
            <a:avLst/>
            <a:gdLst>
              <a:gd name="connsiteX0" fmla="*/ 252412 w 1300162"/>
              <a:gd name="connsiteY0" fmla="*/ 300037 h 985837"/>
              <a:gd name="connsiteX1" fmla="*/ 431006 w 1300162"/>
              <a:gd name="connsiteY1" fmla="*/ 473869 h 985837"/>
              <a:gd name="connsiteX2" fmla="*/ 623887 w 1300162"/>
              <a:gd name="connsiteY2" fmla="*/ 659606 h 985837"/>
              <a:gd name="connsiteX3" fmla="*/ 769144 w 1300162"/>
              <a:gd name="connsiteY3" fmla="*/ 797719 h 985837"/>
              <a:gd name="connsiteX4" fmla="*/ 821531 w 1300162"/>
              <a:gd name="connsiteY4" fmla="*/ 847725 h 985837"/>
              <a:gd name="connsiteX5" fmla="*/ 833437 w 1300162"/>
              <a:gd name="connsiteY5" fmla="*/ 862012 h 985837"/>
              <a:gd name="connsiteX6" fmla="*/ 847725 w 1300162"/>
              <a:gd name="connsiteY6" fmla="*/ 897731 h 985837"/>
              <a:gd name="connsiteX7" fmla="*/ 864394 w 1300162"/>
              <a:gd name="connsiteY7" fmla="*/ 933450 h 985837"/>
              <a:gd name="connsiteX8" fmla="*/ 883444 w 1300162"/>
              <a:gd name="connsiteY8" fmla="*/ 959644 h 985837"/>
              <a:gd name="connsiteX9" fmla="*/ 900112 w 1300162"/>
              <a:gd name="connsiteY9" fmla="*/ 976312 h 985837"/>
              <a:gd name="connsiteX10" fmla="*/ 912019 w 1300162"/>
              <a:gd name="connsiteY10" fmla="*/ 983456 h 985837"/>
              <a:gd name="connsiteX11" fmla="*/ 926306 w 1300162"/>
              <a:gd name="connsiteY11" fmla="*/ 985837 h 985837"/>
              <a:gd name="connsiteX12" fmla="*/ 940594 w 1300162"/>
              <a:gd name="connsiteY12" fmla="*/ 983456 h 985837"/>
              <a:gd name="connsiteX13" fmla="*/ 964406 w 1300162"/>
              <a:gd name="connsiteY13" fmla="*/ 969169 h 985837"/>
              <a:gd name="connsiteX14" fmla="*/ 1066800 w 1300162"/>
              <a:gd name="connsiteY14" fmla="*/ 857250 h 985837"/>
              <a:gd name="connsiteX15" fmla="*/ 1195387 w 1300162"/>
              <a:gd name="connsiteY15" fmla="*/ 700087 h 985837"/>
              <a:gd name="connsiteX16" fmla="*/ 1276350 w 1300162"/>
              <a:gd name="connsiteY16" fmla="*/ 592931 h 985837"/>
              <a:gd name="connsiteX17" fmla="*/ 1285875 w 1300162"/>
              <a:gd name="connsiteY17" fmla="*/ 569119 h 985837"/>
              <a:gd name="connsiteX18" fmla="*/ 1297781 w 1300162"/>
              <a:gd name="connsiteY18" fmla="*/ 538162 h 985837"/>
              <a:gd name="connsiteX19" fmla="*/ 1300162 w 1300162"/>
              <a:gd name="connsiteY19" fmla="*/ 523875 h 985837"/>
              <a:gd name="connsiteX20" fmla="*/ 1300162 w 1300162"/>
              <a:gd name="connsiteY20" fmla="*/ 511969 h 985837"/>
              <a:gd name="connsiteX21" fmla="*/ 1295400 w 1300162"/>
              <a:gd name="connsiteY21" fmla="*/ 500062 h 985837"/>
              <a:gd name="connsiteX22" fmla="*/ 1273969 w 1300162"/>
              <a:gd name="connsiteY22" fmla="*/ 490537 h 985837"/>
              <a:gd name="connsiteX23" fmla="*/ 1252537 w 1300162"/>
              <a:gd name="connsiteY23" fmla="*/ 492919 h 985837"/>
              <a:gd name="connsiteX24" fmla="*/ 1219200 w 1300162"/>
              <a:gd name="connsiteY24" fmla="*/ 497681 h 985837"/>
              <a:gd name="connsiteX25" fmla="*/ 1200150 w 1300162"/>
              <a:gd name="connsiteY25" fmla="*/ 511969 h 985837"/>
              <a:gd name="connsiteX26" fmla="*/ 1178719 w 1300162"/>
              <a:gd name="connsiteY26" fmla="*/ 533400 h 985837"/>
              <a:gd name="connsiteX27" fmla="*/ 1140619 w 1300162"/>
              <a:gd name="connsiteY27" fmla="*/ 554831 h 985837"/>
              <a:gd name="connsiteX28" fmla="*/ 1100137 w 1300162"/>
              <a:gd name="connsiteY28" fmla="*/ 569119 h 985837"/>
              <a:gd name="connsiteX29" fmla="*/ 1054894 w 1300162"/>
              <a:gd name="connsiteY29" fmla="*/ 571500 h 985837"/>
              <a:gd name="connsiteX30" fmla="*/ 1007269 w 1300162"/>
              <a:gd name="connsiteY30" fmla="*/ 561975 h 985837"/>
              <a:gd name="connsiteX31" fmla="*/ 933450 w 1300162"/>
              <a:gd name="connsiteY31" fmla="*/ 531019 h 985837"/>
              <a:gd name="connsiteX32" fmla="*/ 709612 w 1300162"/>
              <a:gd name="connsiteY32" fmla="*/ 411956 h 985837"/>
              <a:gd name="connsiteX33" fmla="*/ 464344 w 1300162"/>
              <a:gd name="connsiteY33" fmla="*/ 271462 h 985837"/>
              <a:gd name="connsiteX34" fmla="*/ 280987 w 1300162"/>
              <a:gd name="connsiteY34" fmla="*/ 161925 h 985837"/>
              <a:gd name="connsiteX35" fmla="*/ 97631 w 1300162"/>
              <a:gd name="connsiteY35" fmla="*/ 42862 h 985837"/>
              <a:gd name="connsiteX36" fmla="*/ 45244 w 1300162"/>
              <a:gd name="connsiteY36" fmla="*/ 7144 h 985837"/>
              <a:gd name="connsiteX37" fmla="*/ 19050 w 1300162"/>
              <a:gd name="connsiteY37" fmla="*/ 0 h 985837"/>
              <a:gd name="connsiteX38" fmla="*/ 4762 w 1300162"/>
              <a:gd name="connsiteY38" fmla="*/ 4762 h 985837"/>
              <a:gd name="connsiteX39" fmla="*/ 0 w 1300162"/>
              <a:gd name="connsiteY39" fmla="*/ 14287 h 985837"/>
              <a:gd name="connsiteX40" fmla="*/ 0 w 1300162"/>
              <a:gd name="connsiteY40" fmla="*/ 28575 h 985837"/>
              <a:gd name="connsiteX41" fmla="*/ 4762 w 1300162"/>
              <a:gd name="connsiteY41" fmla="*/ 47625 h 985837"/>
              <a:gd name="connsiteX42" fmla="*/ 21431 w 1300162"/>
              <a:gd name="connsiteY42" fmla="*/ 69056 h 985837"/>
              <a:gd name="connsiteX43" fmla="*/ 100012 w 1300162"/>
              <a:gd name="connsiteY43" fmla="*/ 147637 h 985837"/>
              <a:gd name="connsiteX44" fmla="*/ 252412 w 1300162"/>
              <a:gd name="connsiteY44" fmla="*/ 300037 h 9858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300162" h="985837">
                <a:moveTo>
                  <a:pt x="252412" y="300037"/>
                </a:moveTo>
                <a:lnTo>
                  <a:pt x="431006" y="473869"/>
                </a:lnTo>
                <a:lnTo>
                  <a:pt x="623887" y="659606"/>
                </a:lnTo>
                <a:lnTo>
                  <a:pt x="769144" y="797719"/>
                </a:lnTo>
                <a:lnTo>
                  <a:pt x="821531" y="847725"/>
                </a:lnTo>
                <a:lnTo>
                  <a:pt x="833437" y="862012"/>
                </a:lnTo>
                <a:lnTo>
                  <a:pt x="847725" y="897731"/>
                </a:lnTo>
                <a:lnTo>
                  <a:pt x="864394" y="933450"/>
                </a:lnTo>
                <a:lnTo>
                  <a:pt x="883444" y="959644"/>
                </a:lnTo>
                <a:lnTo>
                  <a:pt x="900112" y="976312"/>
                </a:lnTo>
                <a:lnTo>
                  <a:pt x="912019" y="983456"/>
                </a:lnTo>
                <a:lnTo>
                  <a:pt x="926306" y="985837"/>
                </a:lnTo>
                <a:lnTo>
                  <a:pt x="940594" y="983456"/>
                </a:lnTo>
                <a:lnTo>
                  <a:pt x="964406" y="969169"/>
                </a:lnTo>
                <a:lnTo>
                  <a:pt x="1066800" y="857250"/>
                </a:lnTo>
                <a:lnTo>
                  <a:pt x="1195387" y="700087"/>
                </a:lnTo>
                <a:lnTo>
                  <a:pt x="1276350" y="592931"/>
                </a:lnTo>
                <a:lnTo>
                  <a:pt x="1285875" y="569119"/>
                </a:lnTo>
                <a:lnTo>
                  <a:pt x="1297781" y="538162"/>
                </a:lnTo>
                <a:lnTo>
                  <a:pt x="1300162" y="523875"/>
                </a:lnTo>
                <a:lnTo>
                  <a:pt x="1300162" y="511969"/>
                </a:lnTo>
                <a:lnTo>
                  <a:pt x="1295400" y="500062"/>
                </a:lnTo>
                <a:lnTo>
                  <a:pt x="1273969" y="490537"/>
                </a:lnTo>
                <a:lnTo>
                  <a:pt x="1252537" y="492919"/>
                </a:lnTo>
                <a:lnTo>
                  <a:pt x="1219200" y="497681"/>
                </a:lnTo>
                <a:lnTo>
                  <a:pt x="1200150" y="511969"/>
                </a:lnTo>
                <a:lnTo>
                  <a:pt x="1178719" y="533400"/>
                </a:lnTo>
                <a:lnTo>
                  <a:pt x="1140619" y="554831"/>
                </a:lnTo>
                <a:lnTo>
                  <a:pt x="1100137" y="569119"/>
                </a:lnTo>
                <a:lnTo>
                  <a:pt x="1054894" y="571500"/>
                </a:lnTo>
                <a:lnTo>
                  <a:pt x="1007269" y="561975"/>
                </a:lnTo>
                <a:lnTo>
                  <a:pt x="933450" y="531019"/>
                </a:lnTo>
                <a:lnTo>
                  <a:pt x="709612" y="411956"/>
                </a:lnTo>
                <a:lnTo>
                  <a:pt x="464344" y="271462"/>
                </a:lnTo>
                <a:lnTo>
                  <a:pt x="280987" y="161925"/>
                </a:lnTo>
                <a:lnTo>
                  <a:pt x="97631" y="42862"/>
                </a:lnTo>
                <a:lnTo>
                  <a:pt x="45244" y="7144"/>
                </a:lnTo>
                <a:lnTo>
                  <a:pt x="19050" y="0"/>
                </a:lnTo>
                <a:lnTo>
                  <a:pt x="4762" y="4762"/>
                </a:lnTo>
                <a:lnTo>
                  <a:pt x="0" y="14287"/>
                </a:lnTo>
                <a:lnTo>
                  <a:pt x="0" y="28575"/>
                </a:lnTo>
                <a:lnTo>
                  <a:pt x="4762" y="47625"/>
                </a:lnTo>
                <a:lnTo>
                  <a:pt x="21431" y="69056"/>
                </a:lnTo>
                <a:lnTo>
                  <a:pt x="100012" y="147637"/>
                </a:lnTo>
                <a:lnTo>
                  <a:pt x="252412" y="3000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5" name="フリーフォーム 184">
            <a:extLst>
              <a:ext uri="{FF2B5EF4-FFF2-40B4-BE49-F238E27FC236}">
                <a16:creationId xmlns:a16="http://schemas.microsoft.com/office/drawing/2014/main" id="{28A06292-A5D8-46EC-8009-139EEBAC74CD}"/>
              </a:ext>
            </a:extLst>
          </p:cNvPr>
          <p:cNvSpPr/>
          <p:nvPr/>
        </p:nvSpPr>
        <p:spPr>
          <a:xfrm rot="16200000">
            <a:off x="1778001" y="3244850"/>
            <a:ext cx="3956050" cy="1089025"/>
          </a:xfrm>
          <a:custGeom>
            <a:avLst/>
            <a:gdLst>
              <a:gd name="connsiteX0" fmla="*/ 3686175 w 3956050"/>
              <a:gd name="connsiteY0" fmla="*/ 434975 h 1089025"/>
              <a:gd name="connsiteX1" fmla="*/ 3622675 w 3956050"/>
              <a:gd name="connsiteY1" fmla="*/ 193675 h 1089025"/>
              <a:gd name="connsiteX2" fmla="*/ 3590925 w 3956050"/>
              <a:gd name="connsiteY2" fmla="*/ 76200 h 1089025"/>
              <a:gd name="connsiteX3" fmla="*/ 3810000 w 3956050"/>
              <a:gd name="connsiteY3" fmla="*/ 0 h 1089025"/>
              <a:gd name="connsiteX4" fmla="*/ 3794125 w 3956050"/>
              <a:gd name="connsiteY4" fmla="*/ 60325 h 1089025"/>
              <a:gd name="connsiteX5" fmla="*/ 3794125 w 3956050"/>
              <a:gd name="connsiteY5" fmla="*/ 85725 h 1089025"/>
              <a:gd name="connsiteX6" fmla="*/ 3810000 w 3956050"/>
              <a:gd name="connsiteY6" fmla="*/ 184150 h 1089025"/>
              <a:gd name="connsiteX7" fmla="*/ 3851275 w 3956050"/>
              <a:gd name="connsiteY7" fmla="*/ 390525 h 1089025"/>
              <a:gd name="connsiteX8" fmla="*/ 3898900 w 3956050"/>
              <a:gd name="connsiteY8" fmla="*/ 590550 h 1089025"/>
              <a:gd name="connsiteX9" fmla="*/ 3917950 w 3956050"/>
              <a:gd name="connsiteY9" fmla="*/ 669925 h 1089025"/>
              <a:gd name="connsiteX10" fmla="*/ 3930650 w 3956050"/>
              <a:gd name="connsiteY10" fmla="*/ 714375 h 1089025"/>
              <a:gd name="connsiteX11" fmla="*/ 3952875 w 3956050"/>
              <a:gd name="connsiteY11" fmla="*/ 758825 h 1089025"/>
              <a:gd name="connsiteX12" fmla="*/ 3956050 w 3956050"/>
              <a:gd name="connsiteY12" fmla="*/ 777875 h 1089025"/>
              <a:gd name="connsiteX13" fmla="*/ 3949700 w 3956050"/>
              <a:gd name="connsiteY13" fmla="*/ 815975 h 1089025"/>
              <a:gd name="connsiteX14" fmla="*/ 3924300 w 3956050"/>
              <a:gd name="connsiteY14" fmla="*/ 876300 h 1089025"/>
              <a:gd name="connsiteX15" fmla="*/ 3876675 w 3956050"/>
              <a:gd name="connsiteY15" fmla="*/ 955675 h 1089025"/>
              <a:gd name="connsiteX16" fmla="*/ 3829050 w 3956050"/>
              <a:gd name="connsiteY16" fmla="*/ 1019175 h 1089025"/>
              <a:gd name="connsiteX17" fmla="*/ 3800475 w 3956050"/>
              <a:gd name="connsiteY17" fmla="*/ 1054100 h 1089025"/>
              <a:gd name="connsiteX18" fmla="*/ 3778250 w 3956050"/>
              <a:gd name="connsiteY18" fmla="*/ 1069975 h 1089025"/>
              <a:gd name="connsiteX19" fmla="*/ 3752850 w 3956050"/>
              <a:gd name="connsiteY19" fmla="*/ 1079500 h 1089025"/>
              <a:gd name="connsiteX20" fmla="*/ 3717925 w 3956050"/>
              <a:gd name="connsiteY20" fmla="*/ 1085850 h 1089025"/>
              <a:gd name="connsiteX21" fmla="*/ 3692525 w 3956050"/>
              <a:gd name="connsiteY21" fmla="*/ 1089025 h 1089025"/>
              <a:gd name="connsiteX22" fmla="*/ 3648075 w 3956050"/>
              <a:gd name="connsiteY22" fmla="*/ 1082675 h 1089025"/>
              <a:gd name="connsiteX23" fmla="*/ 3546475 w 3956050"/>
              <a:gd name="connsiteY23" fmla="*/ 1054100 h 1089025"/>
              <a:gd name="connsiteX24" fmla="*/ 3457575 w 3956050"/>
              <a:gd name="connsiteY24" fmla="*/ 1028700 h 1089025"/>
              <a:gd name="connsiteX25" fmla="*/ 3371850 w 3956050"/>
              <a:gd name="connsiteY25" fmla="*/ 1006475 h 1089025"/>
              <a:gd name="connsiteX26" fmla="*/ 3244850 w 3956050"/>
              <a:gd name="connsiteY26" fmla="*/ 990600 h 1089025"/>
              <a:gd name="connsiteX27" fmla="*/ 3076575 w 3956050"/>
              <a:gd name="connsiteY27" fmla="*/ 977900 h 1089025"/>
              <a:gd name="connsiteX28" fmla="*/ 2701925 w 3956050"/>
              <a:gd name="connsiteY28" fmla="*/ 974725 h 1089025"/>
              <a:gd name="connsiteX29" fmla="*/ 2333625 w 3956050"/>
              <a:gd name="connsiteY29" fmla="*/ 974725 h 1089025"/>
              <a:gd name="connsiteX30" fmla="*/ 1809750 w 3956050"/>
              <a:gd name="connsiteY30" fmla="*/ 974725 h 1089025"/>
              <a:gd name="connsiteX31" fmla="*/ 1508125 w 3956050"/>
              <a:gd name="connsiteY31" fmla="*/ 984250 h 1089025"/>
              <a:gd name="connsiteX32" fmla="*/ 1146175 w 3956050"/>
              <a:gd name="connsiteY32" fmla="*/ 996950 h 1089025"/>
              <a:gd name="connsiteX33" fmla="*/ 860425 w 3956050"/>
              <a:gd name="connsiteY33" fmla="*/ 1016000 h 1089025"/>
              <a:gd name="connsiteX34" fmla="*/ 635000 w 3956050"/>
              <a:gd name="connsiteY34" fmla="*/ 1031875 h 1089025"/>
              <a:gd name="connsiteX35" fmla="*/ 533400 w 3956050"/>
              <a:gd name="connsiteY35" fmla="*/ 1041400 h 1089025"/>
              <a:gd name="connsiteX36" fmla="*/ 476250 w 3956050"/>
              <a:gd name="connsiteY36" fmla="*/ 1028700 h 1089025"/>
              <a:gd name="connsiteX37" fmla="*/ 307975 w 3956050"/>
              <a:gd name="connsiteY37" fmla="*/ 977900 h 1089025"/>
              <a:gd name="connsiteX38" fmla="*/ 184150 w 3956050"/>
              <a:gd name="connsiteY38" fmla="*/ 927100 h 1089025"/>
              <a:gd name="connsiteX39" fmla="*/ 107950 w 3956050"/>
              <a:gd name="connsiteY39" fmla="*/ 885825 h 1089025"/>
              <a:gd name="connsiteX40" fmla="*/ 34925 w 3956050"/>
              <a:gd name="connsiteY40" fmla="*/ 844550 h 1089025"/>
              <a:gd name="connsiteX41" fmla="*/ 15875 w 3956050"/>
              <a:gd name="connsiteY41" fmla="*/ 831850 h 1089025"/>
              <a:gd name="connsiteX42" fmla="*/ 0 w 3956050"/>
              <a:gd name="connsiteY42" fmla="*/ 812800 h 1089025"/>
              <a:gd name="connsiteX43" fmla="*/ 0 w 3956050"/>
              <a:gd name="connsiteY43" fmla="*/ 793750 h 1089025"/>
              <a:gd name="connsiteX44" fmla="*/ 12700 w 3956050"/>
              <a:gd name="connsiteY44" fmla="*/ 768350 h 1089025"/>
              <a:gd name="connsiteX45" fmla="*/ 38100 w 3956050"/>
              <a:gd name="connsiteY45" fmla="*/ 742950 h 1089025"/>
              <a:gd name="connsiteX46" fmla="*/ 584200 w 3956050"/>
              <a:gd name="connsiteY46" fmla="*/ 774700 h 1089025"/>
              <a:gd name="connsiteX47" fmla="*/ 841375 w 3956050"/>
              <a:gd name="connsiteY47" fmla="*/ 774700 h 1089025"/>
              <a:gd name="connsiteX48" fmla="*/ 1146175 w 3956050"/>
              <a:gd name="connsiteY48" fmla="*/ 774700 h 1089025"/>
              <a:gd name="connsiteX49" fmla="*/ 1520825 w 3956050"/>
              <a:gd name="connsiteY49" fmla="*/ 774700 h 1089025"/>
              <a:gd name="connsiteX50" fmla="*/ 1936750 w 3956050"/>
              <a:gd name="connsiteY50" fmla="*/ 774700 h 1089025"/>
              <a:gd name="connsiteX51" fmla="*/ 2314575 w 3956050"/>
              <a:gd name="connsiteY51" fmla="*/ 771525 h 1089025"/>
              <a:gd name="connsiteX52" fmla="*/ 2806700 w 3956050"/>
              <a:gd name="connsiteY52" fmla="*/ 774700 h 1089025"/>
              <a:gd name="connsiteX53" fmla="*/ 3060700 w 3956050"/>
              <a:gd name="connsiteY53" fmla="*/ 771525 h 1089025"/>
              <a:gd name="connsiteX54" fmla="*/ 3527425 w 3956050"/>
              <a:gd name="connsiteY54" fmla="*/ 774700 h 1089025"/>
              <a:gd name="connsiteX55" fmla="*/ 3663950 w 3956050"/>
              <a:gd name="connsiteY55" fmla="*/ 774700 h 1089025"/>
              <a:gd name="connsiteX56" fmla="*/ 3698875 w 3956050"/>
              <a:gd name="connsiteY56" fmla="*/ 765175 h 1089025"/>
              <a:gd name="connsiteX57" fmla="*/ 3724275 w 3956050"/>
              <a:gd name="connsiteY57" fmla="*/ 749300 h 1089025"/>
              <a:gd name="connsiteX58" fmla="*/ 3733800 w 3956050"/>
              <a:gd name="connsiteY58" fmla="*/ 733425 h 1089025"/>
              <a:gd name="connsiteX59" fmla="*/ 3743325 w 3956050"/>
              <a:gd name="connsiteY59" fmla="*/ 717550 h 1089025"/>
              <a:gd name="connsiteX60" fmla="*/ 3746500 w 3956050"/>
              <a:gd name="connsiteY60" fmla="*/ 698500 h 1089025"/>
              <a:gd name="connsiteX61" fmla="*/ 3746500 w 3956050"/>
              <a:gd name="connsiteY61" fmla="*/ 669925 h 1089025"/>
              <a:gd name="connsiteX62" fmla="*/ 3727450 w 3956050"/>
              <a:gd name="connsiteY62" fmla="*/ 590550 h 1089025"/>
              <a:gd name="connsiteX63" fmla="*/ 3686175 w 3956050"/>
              <a:gd name="connsiteY63" fmla="*/ 434975 h 1089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956050" h="1089025">
                <a:moveTo>
                  <a:pt x="3686175" y="434975"/>
                </a:moveTo>
                <a:lnTo>
                  <a:pt x="3622675" y="193675"/>
                </a:lnTo>
                <a:lnTo>
                  <a:pt x="3590925" y="76200"/>
                </a:lnTo>
                <a:lnTo>
                  <a:pt x="3810000" y="0"/>
                </a:lnTo>
                <a:lnTo>
                  <a:pt x="3794125" y="60325"/>
                </a:lnTo>
                <a:lnTo>
                  <a:pt x="3794125" y="85725"/>
                </a:lnTo>
                <a:lnTo>
                  <a:pt x="3810000" y="184150"/>
                </a:lnTo>
                <a:lnTo>
                  <a:pt x="3851275" y="390525"/>
                </a:lnTo>
                <a:lnTo>
                  <a:pt x="3898900" y="590550"/>
                </a:lnTo>
                <a:lnTo>
                  <a:pt x="3917950" y="669925"/>
                </a:lnTo>
                <a:lnTo>
                  <a:pt x="3930650" y="714375"/>
                </a:lnTo>
                <a:lnTo>
                  <a:pt x="3952875" y="758825"/>
                </a:lnTo>
                <a:lnTo>
                  <a:pt x="3956050" y="777875"/>
                </a:lnTo>
                <a:lnTo>
                  <a:pt x="3949700" y="815975"/>
                </a:lnTo>
                <a:lnTo>
                  <a:pt x="3924300" y="876300"/>
                </a:lnTo>
                <a:lnTo>
                  <a:pt x="3876675" y="955675"/>
                </a:lnTo>
                <a:lnTo>
                  <a:pt x="3829050" y="1019175"/>
                </a:lnTo>
                <a:lnTo>
                  <a:pt x="3800475" y="1054100"/>
                </a:lnTo>
                <a:lnTo>
                  <a:pt x="3778250" y="1069975"/>
                </a:lnTo>
                <a:lnTo>
                  <a:pt x="3752850" y="1079500"/>
                </a:lnTo>
                <a:lnTo>
                  <a:pt x="3717925" y="1085850"/>
                </a:lnTo>
                <a:lnTo>
                  <a:pt x="3692525" y="1089025"/>
                </a:lnTo>
                <a:lnTo>
                  <a:pt x="3648075" y="1082675"/>
                </a:lnTo>
                <a:lnTo>
                  <a:pt x="3546475" y="1054100"/>
                </a:lnTo>
                <a:lnTo>
                  <a:pt x="3457575" y="1028700"/>
                </a:lnTo>
                <a:lnTo>
                  <a:pt x="3371850" y="1006475"/>
                </a:lnTo>
                <a:lnTo>
                  <a:pt x="3244850" y="990600"/>
                </a:lnTo>
                <a:lnTo>
                  <a:pt x="3076575" y="977900"/>
                </a:lnTo>
                <a:lnTo>
                  <a:pt x="2701925" y="974725"/>
                </a:lnTo>
                <a:lnTo>
                  <a:pt x="2333625" y="974725"/>
                </a:lnTo>
                <a:lnTo>
                  <a:pt x="1809750" y="974725"/>
                </a:lnTo>
                <a:lnTo>
                  <a:pt x="1508125" y="984250"/>
                </a:lnTo>
                <a:lnTo>
                  <a:pt x="1146175" y="996950"/>
                </a:lnTo>
                <a:lnTo>
                  <a:pt x="860425" y="1016000"/>
                </a:lnTo>
                <a:lnTo>
                  <a:pt x="635000" y="1031875"/>
                </a:lnTo>
                <a:lnTo>
                  <a:pt x="533400" y="1041400"/>
                </a:lnTo>
                <a:lnTo>
                  <a:pt x="476250" y="1028700"/>
                </a:lnTo>
                <a:lnTo>
                  <a:pt x="307975" y="977900"/>
                </a:lnTo>
                <a:lnTo>
                  <a:pt x="184150" y="927100"/>
                </a:lnTo>
                <a:lnTo>
                  <a:pt x="107950" y="885825"/>
                </a:lnTo>
                <a:lnTo>
                  <a:pt x="34925" y="844550"/>
                </a:lnTo>
                <a:lnTo>
                  <a:pt x="15875" y="831850"/>
                </a:lnTo>
                <a:lnTo>
                  <a:pt x="0" y="812800"/>
                </a:lnTo>
                <a:lnTo>
                  <a:pt x="0" y="793750"/>
                </a:lnTo>
                <a:lnTo>
                  <a:pt x="12700" y="768350"/>
                </a:lnTo>
                <a:lnTo>
                  <a:pt x="38100" y="742950"/>
                </a:lnTo>
                <a:lnTo>
                  <a:pt x="584200" y="774700"/>
                </a:lnTo>
                <a:lnTo>
                  <a:pt x="841375" y="774700"/>
                </a:lnTo>
                <a:lnTo>
                  <a:pt x="1146175" y="774700"/>
                </a:lnTo>
                <a:lnTo>
                  <a:pt x="1520825" y="774700"/>
                </a:lnTo>
                <a:lnTo>
                  <a:pt x="1936750" y="774700"/>
                </a:lnTo>
                <a:lnTo>
                  <a:pt x="2314575" y="771525"/>
                </a:lnTo>
                <a:lnTo>
                  <a:pt x="2806700" y="774700"/>
                </a:lnTo>
                <a:lnTo>
                  <a:pt x="3060700" y="771525"/>
                </a:lnTo>
                <a:lnTo>
                  <a:pt x="3527425" y="774700"/>
                </a:lnTo>
                <a:lnTo>
                  <a:pt x="3663950" y="774700"/>
                </a:lnTo>
                <a:lnTo>
                  <a:pt x="3698875" y="765175"/>
                </a:lnTo>
                <a:lnTo>
                  <a:pt x="3724275" y="749300"/>
                </a:lnTo>
                <a:lnTo>
                  <a:pt x="3733800" y="733425"/>
                </a:lnTo>
                <a:lnTo>
                  <a:pt x="3743325" y="717550"/>
                </a:lnTo>
                <a:lnTo>
                  <a:pt x="3746500" y="698500"/>
                </a:lnTo>
                <a:lnTo>
                  <a:pt x="3746500" y="669925"/>
                </a:lnTo>
                <a:lnTo>
                  <a:pt x="3727450" y="590550"/>
                </a:lnTo>
                <a:lnTo>
                  <a:pt x="3686175" y="4349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8" name="フリーフォーム 187">
            <a:extLst>
              <a:ext uri="{FF2B5EF4-FFF2-40B4-BE49-F238E27FC236}">
                <a16:creationId xmlns:a16="http://schemas.microsoft.com/office/drawing/2014/main" id="{A2335FAB-0F6A-4EC4-8791-7B7557605B33}"/>
              </a:ext>
            </a:extLst>
          </p:cNvPr>
          <p:cNvSpPr/>
          <p:nvPr/>
        </p:nvSpPr>
        <p:spPr>
          <a:xfrm rot="16200000">
            <a:off x="3393281" y="5152232"/>
            <a:ext cx="669925" cy="557212"/>
          </a:xfrm>
          <a:custGeom>
            <a:avLst/>
            <a:gdLst>
              <a:gd name="connsiteX0" fmla="*/ 571500 w 669132"/>
              <a:gd name="connsiteY0" fmla="*/ 188119 h 557213"/>
              <a:gd name="connsiteX1" fmla="*/ 511969 w 669132"/>
              <a:gd name="connsiteY1" fmla="*/ 376238 h 557213"/>
              <a:gd name="connsiteX2" fmla="*/ 497682 w 669132"/>
              <a:gd name="connsiteY2" fmla="*/ 426244 h 557213"/>
              <a:gd name="connsiteX3" fmla="*/ 492919 w 669132"/>
              <a:gd name="connsiteY3" fmla="*/ 457200 h 557213"/>
              <a:gd name="connsiteX4" fmla="*/ 495300 w 669132"/>
              <a:gd name="connsiteY4" fmla="*/ 478632 h 557213"/>
              <a:gd name="connsiteX5" fmla="*/ 502444 w 669132"/>
              <a:gd name="connsiteY5" fmla="*/ 502444 h 557213"/>
              <a:gd name="connsiteX6" fmla="*/ 519113 w 669132"/>
              <a:gd name="connsiteY6" fmla="*/ 521494 h 557213"/>
              <a:gd name="connsiteX7" fmla="*/ 531019 w 669132"/>
              <a:gd name="connsiteY7" fmla="*/ 526257 h 557213"/>
              <a:gd name="connsiteX8" fmla="*/ 573882 w 669132"/>
              <a:gd name="connsiteY8" fmla="*/ 538163 h 557213"/>
              <a:gd name="connsiteX9" fmla="*/ 669132 w 669132"/>
              <a:gd name="connsiteY9" fmla="*/ 542925 h 557213"/>
              <a:gd name="connsiteX10" fmla="*/ 0 w 669132"/>
              <a:gd name="connsiteY10" fmla="*/ 557213 h 557213"/>
              <a:gd name="connsiteX11" fmla="*/ 7144 w 669132"/>
              <a:gd name="connsiteY11" fmla="*/ 535782 h 557213"/>
              <a:gd name="connsiteX12" fmla="*/ 35719 w 669132"/>
              <a:gd name="connsiteY12" fmla="*/ 502444 h 557213"/>
              <a:gd name="connsiteX13" fmla="*/ 71438 w 669132"/>
              <a:gd name="connsiteY13" fmla="*/ 476250 h 557213"/>
              <a:gd name="connsiteX14" fmla="*/ 154782 w 669132"/>
              <a:gd name="connsiteY14" fmla="*/ 421482 h 557213"/>
              <a:gd name="connsiteX15" fmla="*/ 214313 w 669132"/>
              <a:gd name="connsiteY15" fmla="*/ 383382 h 557213"/>
              <a:gd name="connsiteX16" fmla="*/ 302419 w 669132"/>
              <a:gd name="connsiteY16" fmla="*/ 314325 h 557213"/>
              <a:gd name="connsiteX17" fmla="*/ 395288 w 669132"/>
              <a:gd name="connsiteY17" fmla="*/ 228600 h 557213"/>
              <a:gd name="connsiteX18" fmla="*/ 442913 w 669132"/>
              <a:gd name="connsiteY18" fmla="*/ 173832 h 557213"/>
              <a:gd name="connsiteX19" fmla="*/ 476250 w 669132"/>
              <a:gd name="connsiteY19" fmla="*/ 135732 h 557213"/>
              <a:gd name="connsiteX20" fmla="*/ 516732 w 669132"/>
              <a:gd name="connsiteY20" fmla="*/ 76200 h 557213"/>
              <a:gd name="connsiteX21" fmla="*/ 545307 w 669132"/>
              <a:gd name="connsiteY21" fmla="*/ 28575 h 557213"/>
              <a:gd name="connsiteX22" fmla="*/ 566738 w 669132"/>
              <a:gd name="connsiteY22" fmla="*/ 7144 h 557213"/>
              <a:gd name="connsiteX23" fmla="*/ 585788 w 669132"/>
              <a:gd name="connsiteY23" fmla="*/ 0 h 557213"/>
              <a:gd name="connsiteX24" fmla="*/ 597694 w 669132"/>
              <a:gd name="connsiteY24" fmla="*/ 0 h 557213"/>
              <a:gd name="connsiteX25" fmla="*/ 609600 w 669132"/>
              <a:gd name="connsiteY25" fmla="*/ 4763 h 557213"/>
              <a:gd name="connsiteX26" fmla="*/ 614363 w 669132"/>
              <a:gd name="connsiteY26" fmla="*/ 26194 h 557213"/>
              <a:gd name="connsiteX27" fmla="*/ 611982 w 669132"/>
              <a:gd name="connsiteY27" fmla="*/ 54769 h 557213"/>
              <a:gd name="connsiteX28" fmla="*/ 571500 w 669132"/>
              <a:gd name="connsiteY28" fmla="*/ 188119 h 557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69132" h="557213">
                <a:moveTo>
                  <a:pt x="571500" y="188119"/>
                </a:moveTo>
                <a:lnTo>
                  <a:pt x="511969" y="376238"/>
                </a:lnTo>
                <a:lnTo>
                  <a:pt x="497682" y="426244"/>
                </a:lnTo>
                <a:lnTo>
                  <a:pt x="492919" y="457200"/>
                </a:lnTo>
                <a:lnTo>
                  <a:pt x="495300" y="478632"/>
                </a:lnTo>
                <a:lnTo>
                  <a:pt x="502444" y="502444"/>
                </a:lnTo>
                <a:lnTo>
                  <a:pt x="519113" y="521494"/>
                </a:lnTo>
                <a:lnTo>
                  <a:pt x="531019" y="526257"/>
                </a:lnTo>
                <a:lnTo>
                  <a:pt x="573882" y="538163"/>
                </a:lnTo>
                <a:lnTo>
                  <a:pt x="669132" y="542925"/>
                </a:lnTo>
                <a:lnTo>
                  <a:pt x="0" y="557213"/>
                </a:lnTo>
                <a:lnTo>
                  <a:pt x="7144" y="535782"/>
                </a:lnTo>
                <a:lnTo>
                  <a:pt x="35719" y="502444"/>
                </a:lnTo>
                <a:lnTo>
                  <a:pt x="71438" y="476250"/>
                </a:lnTo>
                <a:lnTo>
                  <a:pt x="154782" y="421482"/>
                </a:lnTo>
                <a:lnTo>
                  <a:pt x="214313" y="383382"/>
                </a:lnTo>
                <a:lnTo>
                  <a:pt x="302419" y="314325"/>
                </a:lnTo>
                <a:lnTo>
                  <a:pt x="395288" y="228600"/>
                </a:lnTo>
                <a:lnTo>
                  <a:pt x="442913" y="173832"/>
                </a:lnTo>
                <a:lnTo>
                  <a:pt x="476250" y="135732"/>
                </a:lnTo>
                <a:lnTo>
                  <a:pt x="516732" y="76200"/>
                </a:lnTo>
                <a:lnTo>
                  <a:pt x="545307" y="28575"/>
                </a:lnTo>
                <a:lnTo>
                  <a:pt x="566738" y="7144"/>
                </a:lnTo>
                <a:lnTo>
                  <a:pt x="585788" y="0"/>
                </a:lnTo>
                <a:lnTo>
                  <a:pt x="597694" y="0"/>
                </a:lnTo>
                <a:lnTo>
                  <a:pt x="609600" y="4763"/>
                </a:lnTo>
                <a:lnTo>
                  <a:pt x="614363" y="26194"/>
                </a:lnTo>
                <a:lnTo>
                  <a:pt x="611982" y="54769"/>
                </a:lnTo>
                <a:lnTo>
                  <a:pt x="571500" y="1881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6" name="フリーフォーム 185">
            <a:extLst>
              <a:ext uri="{FF2B5EF4-FFF2-40B4-BE49-F238E27FC236}">
                <a16:creationId xmlns:a16="http://schemas.microsoft.com/office/drawing/2014/main" id="{28CA04A3-049D-445F-90D7-ABBFA144F0D0}"/>
              </a:ext>
            </a:extLst>
          </p:cNvPr>
          <p:cNvSpPr/>
          <p:nvPr/>
        </p:nvSpPr>
        <p:spPr>
          <a:xfrm rot="16200000">
            <a:off x="3497262" y="2582863"/>
            <a:ext cx="322263" cy="776288"/>
          </a:xfrm>
          <a:custGeom>
            <a:avLst/>
            <a:gdLst>
              <a:gd name="connsiteX0" fmla="*/ 66675 w 321469"/>
              <a:gd name="connsiteY0" fmla="*/ 290512 h 776287"/>
              <a:gd name="connsiteX1" fmla="*/ 38100 w 321469"/>
              <a:gd name="connsiteY1" fmla="*/ 180975 h 776287"/>
              <a:gd name="connsiteX2" fmla="*/ 19050 w 321469"/>
              <a:gd name="connsiteY2" fmla="*/ 95250 h 776287"/>
              <a:gd name="connsiteX3" fmla="*/ 0 w 321469"/>
              <a:gd name="connsiteY3" fmla="*/ 0 h 776287"/>
              <a:gd name="connsiteX4" fmla="*/ 216694 w 321469"/>
              <a:gd name="connsiteY4" fmla="*/ 9525 h 776287"/>
              <a:gd name="connsiteX5" fmla="*/ 216694 w 321469"/>
              <a:gd name="connsiteY5" fmla="*/ 104775 h 776287"/>
              <a:gd name="connsiteX6" fmla="*/ 219075 w 321469"/>
              <a:gd name="connsiteY6" fmla="*/ 154781 h 776287"/>
              <a:gd name="connsiteX7" fmla="*/ 230981 w 321469"/>
              <a:gd name="connsiteY7" fmla="*/ 230981 h 776287"/>
              <a:gd name="connsiteX8" fmla="*/ 252412 w 321469"/>
              <a:gd name="connsiteY8" fmla="*/ 316706 h 776287"/>
              <a:gd name="connsiteX9" fmla="*/ 269081 w 321469"/>
              <a:gd name="connsiteY9" fmla="*/ 366712 h 776287"/>
              <a:gd name="connsiteX10" fmla="*/ 290512 w 321469"/>
              <a:gd name="connsiteY10" fmla="*/ 426243 h 776287"/>
              <a:gd name="connsiteX11" fmla="*/ 304800 w 321469"/>
              <a:gd name="connsiteY11" fmla="*/ 469106 h 776287"/>
              <a:gd name="connsiteX12" fmla="*/ 314325 w 321469"/>
              <a:gd name="connsiteY12" fmla="*/ 521493 h 776287"/>
              <a:gd name="connsiteX13" fmla="*/ 321469 w 321469"/>
              <a:gd name="connsiteY13" fmla="*/ 566737 h 776287"/>
              <a:gd name="connsiteX14" fmla="*/ 321469 w 321469"/>
              <a:gd name="connsiteY14" fmla="*/ 597693 h 776287"/>
              <a:gd name="connsiteX15" fmla="*/ 319087 w 321469"/>
              <a:gd name="connsiteY15" fmla="*/ 650081 h 776287"/>
              <a:gd name="connsiteX16" fmla="*/ 292894 w 321469"/>
              <a:gd name="connsiteY16" fmla="*/ 776287 h 776287"/>
              <a:gd name="connsiteX17" fmla="*/ 119062 w 321469"/>
              <a:gd name="connsiteY17" fmla="*/ 776287 h 776287"/>
              <a:gd name="connsiteX18" fmla="*/ 128587 w 321469"/>
              <a:gd name="connsiteY18" fmla="*/ 683418 h 776287"/>
              <a:gd name="connsiteX19" fmla="*/ 130969 w 321469"/>
              <a:gd name="connsiteY19" fmla="*/ 623887 h 776287"/>
              <a:gd name="connsiteX20" fmla="*/ 128587 w 321469"/>
              <a:gd name="connsiteY20" fmla="*/ 581025 h 776287"/>
              <a:gd name="connsiteX21" fmla="*/ 119062 w 321469"/>
              <a:gd name="connsiteY21" fmla="*/ 511968 h 776287"/>
              <a:gd name="connsiteX22" fmla="*/ 104775 w 321469"/>
              <a:gd name="connsiteY22" fmla="*/ 442912 h 776287"/>
              <a:gd name="connsiteX23" fmla="*/ 66675 w 321469"/>
              <a:gd name="connsiteY23" fmla="*/ 290512 h 7762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321469" h="776287">
                <a:moveTo>
                  <a:pt x="66675" y="290512"/>
                </a:moveTo>
                <a:lnTo>
                  <a:pt x="38100" y="180975"/>
                </a:lnTo>
                <a:lnTo>
                  <a:pt x="19050" y="95250"/>
                </a:lnTo>
                <a:lnTo>
                  <a:pt x="0" y="0"/>
                </a:lnTo>
                <a:lnTo>
                  <a:pt x="216694" y="9525"/>
                </a:lnTo>
                <a:lnTo>
                  <a:pt x="216694" y="104775"/>
                </a:lnTo>
                <a:lnTo>
                  <a:pt x="219075" y="154781"/>
                </a:lnTo>
                <a:lnTo>
                  <a:pt x="230981" y="230981"/>
                </a:lnTo>
                <a:lnTo>
                  <a:pt x="252412" y="316706"/>
                </a:lnTo>
                <a:lnTo>
                  <a:pt x="269081" y="366712"/>
                </a:lnTo>
                <a:lnTo>
                  <a:pt x="290512" y="426243"/>
                </a:lnTo>
                <a:lnTo>
                  <a:pt x="304800" y="469106"/>
                </a:lnTo>
                <a:lnTo>
                  <a:pt x="314325" y="521493"/>
                </a:lnTo>
                <a:lnTo>
                  <a:pt x="321469" y="566737"/>
                </a:lnTo>
                <a:lnTo>
                  <a:pt x="321469" y="597693"/>
                </a:lnTo>
                <a:lnTo>
                  <a:pt x="319087" y="650081"/>
                </a:lnTo>
                <a:lnTo>
                  <a:pt x="292894" y="776287"/>
                </a:lnTo>
                <a:lnTo>
                  <a:pt x="119062" y="776287"/>
                </a:lnTo>
                <a:lnTo>
                  <a:pt x="128587" y="683418"/>
                </a:lnTo>
                <a:lnTo>
                  <a:pt x="130969" y="623887"/>
                </a:lnTo>
                <a:lnTo>
                  <a:pt x="128587" y="581025"/>
                </a:lnTo>
                <a:lnTo>
                  <a:pt x="119062" y="511968"/>
                </a:lnTo>
                <a:lnTo>
                  <a:pt x="104775" y="442912"/>
                </a:lnTo>
                <a:lnTo>
                  <a:pt x="66675" y="2905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7" name="フリーフォーム 186">
            <a:extLst>
              <a:ext uri="{FF2B5EF4-FFF2-40B4-BE49-F238E27FC236}">
                <a16:creationId xmlns:a16="http://schemas.microsoft.com/office/drawing/2014/main" id="{AF6D179B-7384-478B-9C17-811FE1906822}"/>
              </a:ext>
            </a:extLst>
          </p:cNvPr>
          <p:cNvSpPr/>
          <p:nvPr/>
        </p:nvSpPr>
        <p:spPr>
          <a:xfrm rot="16200000">
            <a:off x="3486150" y="3425825"/>
            <a:ext cx="322263" cy="804863"/>
          </a:xfrm>
          <a:custGeom>
            <a:avLst/>
            <a:gdLst>
              <a:gd name="connsiteX0" fmla="*/ 57150 w 321469"/>
              <a:gd name="connsiteY0" fmla="*/ 428625 h 804862"/>
              <a:gd name="connsiteX1" fmla="*/ 23812 w 321469"/>
              <a:gd name="connsiteY1" fmla="*/ 278606 h 804862"/>
              <a:gd name="connsiteX2" fmla="*/ 11906 w 321469"/>
              <a:gd name="connsiteY2" fmla="*/ 207169 h 804862"/>
              <a:gd name="connsiteX3" fmla="*/ 2381 w 321469"/>
              <a:gd name="connsiteY3" fmla="*/ 107156 h 804862"/>
              <a:gd name="connsiteX4" fmla="*/ 0 w 321469"/>
              <a:gd name="connsiteY4" fmla="*/ 0 h 804862"/>
              <a:gd name="connsiteX5" fmla="*/ 185737 w 321469"/>
              <a:gd name="connsiteY5" fmla="*/ 26194 h 804862"/>
              <a:gd name="connsiteX6" fmla="*/ 178594 w 321469"/>
              <a:gd name="connsiteY6" fmla="*/ 90487 h 804862"/>
              <a:gd name="connsiteX7" fmla="*/ 185737 w 321469"/>
              <a:gd name="connsiteY7" fmla="*/ 161925 h 804862"/>
              <a:gd name="connsiteX8" fmla="*/ 209550 w 321469"/>
              <a:gd name="connsiteY8" fmla="*/ 283369 h 804862"/>
              <a:gd name="connsiteX9" fmla="*/ 245269 w 321469"/>
              <a:gd name="connsiteY9" fmla="*/ 438150 h 804862"/>
              <a:gd name="connsiteX10" fmla="*/ 288131 w 321469"/>
              <a:gd name="connsiteY10" fmla="*/ 600075 h 804862"/>
              <a:gd name="connsiteX11" fmla="*/ 302419 w 321469"/>
              <a:gd name="connsiteY11" fmla="*/ 654844 h 804862"/>
              <a:gd name="connsiteX12" fmla="*/ 321469 w 321469"/>
              <a:gd name="connsiteY12" fmla="*/ 804862 h 804862"/>
              <a:gd name="connsiteX13" fmla="*/ 150019 w 321469"/>
              <a:gd name="connsiteY13" fmla="*/ 804862 h 804862"/>
              <a:gd name="connsiteX14" fmla="*/ 107156 w 321469"/>
              <a:gd name="connsiteY14" fmla="*/ 635794 h 804862"/>
              <a:gd name="connsiteX15" fmla="*/ 57150 w 321469"/>
              <a:gd name="connsiteY15" fmla="*/ 428625 h 804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21469" h="804862">
                <a:moveTo>
                  <a:pt x="57150" y="428625"/>
                </a:moveTo>
                <a:lnTo>
                  <a:pt x="23812" y="278606"/>
                </a:lnTo>
                <a:lnTo>
                  <a:pt x="11906" y="207169"/>
                </a:lnTo>
                <a:lnTo>
                  <a:pt x="2381" y="107156"/>
                </a:lnTo>
                <a:cubicBezTo>
                  <a:pt x="1587" y="71437"/>
                  <a:pt x="794" y="35719"/>
                  <a:pt x="0" y="0"/>
                </a:cubicBezTo>
                <a:lnTo>
                  <a:pt x="185737" y="26194"/>
                </a:lnTo>
                <a:lnTo>
                  <a:pt x="178594" y="90487"/>
                </a:lnTo>
                <a:lnTo>
                  <a:pt x="185737" y="161925"/>
                </a:lnTo>
                <a:lnTo>
                  <a:pt x="209550" y="283369"/>
                </a:lnTo>
                <a:lnTo>
                  <a:pt x="245269" y="438150"/>
                </a:lnTo>
                <a:lnTo>
                  <a:pt x="288131" y="600075"/>
                </a:lnTo>
                <a:lnTo>
                  <a:pt x="302419" y="654844"/>
                </a:lnTo>
                <a:lnTo>
                  <a:pt x="321469" y="804862"/>
                </a:lnTo>
                <a:lnTo>
                  <a:pt x="150019" y="804862"/>
                </a:lnTo>
                <a:lnTo>
                  <a:pt x="107156" y="635794"/>
                </a:lnTo>
                <a:lnTo>
                  <a:pt x="57150" y="4286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9" name="フリーフォーム 188">
            <a:extLst>
              <a:ext uri="{FF2B5EF4-FFF2-40B4-BE49-F238E27FC236}">
                <a16:creationId xmlns:a16="http://schemas.microsoft.com/office/drawing/2014/main" id="{88D9DAD7-4399-4D64-9CB5-FEA99F217434}"/>
              </a:ext>
            </a:extLst>
          </p:cNvPr>
          <p:cNvSpPr/>
          <p:nvPr/>
        </p:nvSpPr>
        <p:spPr>
          <a:xfrm rot="16200000">
            <a:off x="4748213" y="3354387"/>
            <a:ext cx="2084388" cy="1490663"/>
          </a:xfrm>
          <a:custGeom>
            <a:avLst/>
            <a:gdLst>
              <a:gd name="connsiteX0" fmla="*/ 823912 w 2083594"/>
              <a:gd name="connsiteY0" fmla="*/ 642937 h 1490662"/>
              <a:gd name="connsiteX1" fmla="*/ 700087 w 2083594"/>
              <a:gd name="connsiteY1" fmla="*/ 550069 h 1490662"/>
              <a:gd name="connsiteX2" fmla="*/ 552450 w 2083594"/>
              <a:gd name="connsiteY2" fmla="*/ 438150 h 1490662"/>
              <a:gd name="connsiteX3" fmla="*/ 426244 w 2083594"/>
              <a:gd name="connsiteY3" fmla="*/ 338137 h 1490662"/>
              <a:gd name="connsiteX4" fmla="*/ 300037 w 2083594"/>
              <a:gd name="connsiteY4" fmla="*/ 228600 h 1490662"/>
              <a:gd name="connsiteX5" fmla="*/ 200025 w 2083594"/>
              <a:gd name="connsiteY5" fmla="*/ 142875 h 1490662"/>
              <a:gd name="connsiteX6" fmla="*/ 92869 w 2083594"/>
              <a:gd name="connsiteY6" fmla="*/ 45244 h 1490662"/>
              <a:gd name="connsiteX7" fmla="*/ 71437 w 2083594"/>
              <a:gd name="connsiteY7" fmla="*/ 26194 h 1490662"/>
              <a:gd name="connsiteX8" fmla="*/ 54769 w 2083594"/>
              <a:gd name="connsiteY8" fmla="*/ 9525 h 1490662"/>
              <a:gd name="connsiteX9" fmla="*/ 33337 w 2083594"/>
              <a:gd name="connsiteY9" fmla="*/ 0 h 1490662"/>
              <a:gd name="connsiteX10" fmla="*/ 21431 w 2083594"/>
              <a:gd name="connsiteY10" fmla="*/ 0 h 1490662"/>
              <a:gd name="connsiteX11" fmla="*/ 14287 w 2083594"/>
              <a:gd name="connsiteY11" fmla="*/ 0 h 1490662"/>
              <a:gd name="connsiteX12" fmla="*/ 2381 w 2083594"/>
              <a:gd name="connsiteY12" fmla="*/ 4762 h 1490662"/>
              <a:gd name="connsiteX13" fmla="*/ 0 w 2083594"/>
              <a:gd name="connsiteY13" fmla="*/ 11906 h 1490662"/>
              <a:gd name="connsiteX14" fmla="*/ 2381 w 2083594"/>
              <a:gd name="connsiteY14" fmla="*/ 26194 h 1490662"/>
              <a:gd name="connsiteX15" fmla="*/ 19050 w 2083594"/>
              <a:gd name="connsiteY15" fmla="*/ 64294 h 1490662"/>
              <a:gd name="connsiteX16" fmla="*/ 85725 w 2083594"/>
              <a:gd name="connsiteY16" fmla="*/ 147637 h 1490662"/>
              <a:gd name="connsiteX17" fmla="*/ 214312 w 2083594"/>
              <a:gd name="connsiteY17" fmla="*/ 297656 h 1490662"/>
              <a:gd name="connsiteX18" fmla="*/ 352425 w 2083594"/>
              <a:gd name="connsiteY18" fmla="*/ 447675 h 1490662"/>
              <a:gd name="connsiteX19" fmla="*/ 540544 w 2083594"/>
              <a:gd name="connsiteY19" fmla="*/ 633412 h 1490662"/>
              <a:gd name="connsiteX20" fmla="*/ 723900 w 2083594"/>
              <a:gd name="connsiteY20" fmla="*/ 802481 h 1490662"/>
              <a:gd name="connsiteX21" fmla="*/ 845344 w 2083594"/>
              <a:gd name="connsiteY21" fmla="*/ 907256 h 1490662"/>
              <a:gd name="connsiteX22" fmla="*/ 1102519 w 2083594"/>
              <a:gd name="connsiteY22" fmla="*/ 1095375 h 1490662"/>
              <a:gd name="connsiteX23" fmla="*/ 1271587 w 2083594"/>
              <a:gd name="connsiteY23" fmla="*/ 1204912 h 1490662"/>
              <a:gd name="connsiteX24" fmla="*/ 1412081 w 2083594"/>
              <a:gd name="connsiteY24" fmla="*/ 1295400 h 1490662"/>
              <a:gd name="connsiteX25" fmla="*/ 1543050 w 2083594"/>
              <a:gd name="connsiteY25" fmla="*/ 1376362 h 1490662"/>
              <a:gd name="connsiteX26" fmla="*/ 1571625 w 2083594"/>
              <a:gd name="connsiteY26" fmla="*/ 1395412 h 1490662"/>
              <a:gd name="connsiteX27" fmla="*/ 1604962 w 2083594"/>
              <a:gd name="connsiteY27" fmla="*/ 1426369 h 1490662"/>
              <a:gd name="connsiteX28" fmla="*/ 1631156 w 2083594"/>
              <a:gd name="connsiteY28" fmla="*/ 1445419 h 1490662"/>
              <a:gd name="connsiteX29" fmla="*/ 1671637 w 2083594"/>
              <a:gd name="connsiteY29" fmla="*/ 1469231 h 1490662"/>
              <a:gd name="connsiteX30" fmla="*/ 1704975 w 2083594"/>
              <a:gd name="connsiteY30" fmla="*/ 1483519 h 1490662"/>
              <a:gd name="connsiteX31" fmla="*/ 1728787 w 2083594"/>
              <a:gd name="connsiteY31" fmla="*/ 1488281 h 1490662"/>
              <a:gd name="connsiteX32" fmla="*/ 1762125 w 2083594"/>
              <a:gd name="connsiteY32" fmla="*/ 1490662 h 1490662"/>
              <a:gd name="connsiteX33" fmla="*/ 1795462 w 2083594"/>
              <a:gd name="connsiteY33" fmla="*/ 1481137 h 1490662"/>
              <a:gd name="connsiteX34" fmla="*/ 1824037 w 2083594"/>
              <a:gd name="connsiteY34" fmla="*/ 1466850 h 1490662"/>
              <a:gd name="connsiteX35" fmla="*/ 1883569 w 2083594"/>
              <a:gd name="connsiteY35" fmla="*/ 1414462 h 1490662"/>
              <a:gd name="connsiteX36" fmla="*/ 1933575 w 2083594"/>
              <a:gd name="connsiteY36" fmla="*/ 1357312 h 1490662"/>
              <a:gd name="connsiteX37" fmla="*/ 1978819 w 2083594"/>
              <a:gd name="connsiteY37" fmla="*/ 1288256 h 1490662"/>
              <a:gd name="connsiteX38" fmla="*/ 2038350 w 2083594"/>
              <a:gd name="connsiteY38" fmla="*/ 1190625 h 1490662"/>
              <a:gd name="connsiteX39" fmla="*/ 2078831 w 2083594"/>
              <a:gd name="connsiteY39" fmla="*/ 1112044 h 1490662"/>
              <a:gd name="connsiteX40" fmla="*/ 2083594 w 2083594"/>
              <a:gd name="connsiteY40" fmla="*/ 1088231 h 1490662"/>
              <a:gd name="connsiteX41" fmla="*/ 2081212 w 2083594"/>
              <a:gd name="connsiteY41" fmla="*/ 1078706 h 1490662"/>
              <a:gd name="connsiteX42" fmla="*/ 2076450 w 2083594"/>
              <a:gd name="connsiteY42" fmla="*/ 1071562 h 1490662"/>
              <a:gd name="connsiteX43" fmla="*/ 2059781 w 2083594"/>
              <a:gd name="connsiteY43" fmla="*/ 1073944 h 1490662"/>
              <a:gd name="connsiteX44" fmla="*/ 2033587 w 2083594"/>
              <a:gd name="connsiteY44" fmla="*/ 1083469 h 1490662"/>
              <a:gd name="connsiteX45" fmla="*/ 1995487 w 2083594"/>
              <a:gd name="connsiteY45" fmla="*/ 1109662 h 1490662"/>
              <a:gd name="connsiteX46" fmla="*/ 1952625 w 2083594"/>
              <a:gd name="connsiteY46" fmla="*/ 1147762 h 1490662"/>
              <a:gd name="connsiteX47" fmla="*/ 1900237 w 2083594"/>
              <a:gd name="connsiteY47" fmla="*/ 1183481 h 1490662"/>
              <a:gd name="connsiteX48" fmla="*/ 1854994 w 2083594"/>
              <a:gd name="connsiteY48" fmla="*/ 1197769 h 1490662"/>
              <a:gd name="connsiteX49" fmla="*/ 1821656 w 2083594"/>
              <a:gd name="connsiteY49" fmla="*/ 1195387 h 1490662"/>
              <a:gd name="connsiteX50" fmla="*/ 1740694 w 2083594"/>
              <a:gd name="connsiteY50" fmla="*/ 1169194 h 1490662"/>
              <a:gd name="connsiteX51" fmla="*/ 1588294 w 2083594"/>
              <a:gd name="connsiteY51" fmla="*/ 1097756 h 1490662"/>
              <a:gd name="connsiteX52" fmla="*/ 1362075 w 2083594"/>
              <a:gd name="connsiteY52" fmla="*/ 978694 h 1490662"/>
              <a:gd name="connsiteX53" fmla="*/ 1135856 w 2083594"/>
              <a:gd name="connsiteY53" fmla="*/ 852487 h 1490662"/>
              <a:gd name="connsiteX54" fmla="*/ 947737 w 2083594"/>
              <a:gd name="connsiteY54" fmla="*/ 731044 h 1490662"/>
              <a:gd name="connsiteX55" fmla="*/ 823912 w 2083594"/>
              <a:gd name="connsiteY55" fmla="*/ 642937 h 1490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83594" h="1490662">
                <a:moveTo>
                  <a:pt x="823912" y="642937"/>
                </a:moveTo>
                <a:lnTo>
                  <a:pt x="700087" y="550069"/>
                </a:lnTo>
                <a:lnTo>
                  <a:pt x="552450" y="438150"/>
                </a:lnTo>
                <a:lnTo>
                  <a:pt x="426244" y="338137"/>
                </a:lnTo>
                <a:lnTo>
                  <a:pt x="300037" y="228600"/>
                </a:lnTo>
                <a:lnTo>
                  <a:pt x="200025" y="142875"/>
                </a:lnTo>
                <a:lnTo>
                  <a:pt x="92869" y="45244"/>
                </a:lnTo>
                <a:lnTo>
                  <a:pt x="71437" y="26194"/>
                </a:lnTo>
                <a:lnTo>
                  <a:pt x="54769" y="9525"/>
                </a:lnTo>
                <a:lnTo>
                  <a:pt x="33337" y="0"/>
                </a:lnTo>
                <a:lnTo>
                  <a:pt x="21431" y="0"/>
                </a:lnTo>
                <a:lnTo>
                  <a:pt x="14287" y="0"/>
                </a:lnTo>
                <a:lnTo>
                  <a:pt x="2381" y="4762"/>
                </a:lnTo>
                <a:lnTo>
                  <a:pt x="0" y="11906"/>
                </a:lnTo>
                <a:lnTo>
                  <a:pt x="2381" y="26194"/>
                </a:lnTo>
                <a:lnTo>
                  <a:pt x="19050" y="64294"/>
                </a:lnTo>
                <a:lnTo>
                  <a:pt x="85725" y="147637"/>
                </a:lnTo>
                <a:lnTo>
                  <a:pt x="214312" y="297656"/>
                </a:lnTo>
                <a:lnTo>
                  <a:pt x="352425" y="447675"/>
                </a:lnTo>
                <a:lnTo>
                  <a:pt x="540544" y="633412"/>
                </a:lnTo>
                <a:lnTo>
                  <a:pt x="723900" y="802481"/>
                </a:lnTo>
                <a:lnTo>
                  <a:pt x="845344" y="907256"/>
                </a:lnTo>
                <a:lnTo>
                  <a:pt x="1102519" y="1095375"/>
                </a:lnTo>
                <a:lnTo>
                  <a:pt x="1271587" y="1204912"/>
                </a:lnTo>
                <a:lnTo>
                  <a:pt x="1412081" y="1295400"/>
                </a:lnTo>
                <a:lnTo>
                  <a:pt x="1543050" y="1376362"/>
                </a:lnTo>
                <a:lnTo>
                  <a:pt x="1571625" y="1395412"/>
                </a:lnTo>
                <a:lnTo>
                  <a:pt x="1604962" y="1426369"/>
                </a:lnTo>
                <a:lnTo>
                  <a:pt x="1631156" y="1445419"/>
                </a:lnTo>
                <a:lnTo>
                  <a:pt x="1671637" y="1469231"/>
                </a:lnTo>
                <a:lnTo>
                  <a:pt x="1704975" y="1483519"/>
                </a:lnTo>
                <a:lnTo>
                  <a:pt x="1728787" y="1488281"/>
                </a:lnTo>
                <a:lnTo>
                  <a:pt x="1762125" y="1490662"/>
                </a:lnTo>
                <a:lnTo>
                  <a:pt x="1795462" y="1481137"/>
                </a:lnTo>
                <a:lnTo>
                  <a:pt x="1824037" y="1466850"/>
                </a:lnTo>
                <a:lnTo>
                  <a:pt x="1883569" y="1414462"/>
                </a:lnTo>
                <a:lnTo>
                  <a:pt x="1933575" y="1357312"/>
                </a:lnTo>
                <a:lnTo>
                  <a:pt x="1978819" y="1288256"/>
                </a:lnTo>
                <a:lnTo>
                  <a:pt x="2038350" y="1190625"/>
                </a:lnTo>
                <a:lnTo>
                  <a:pt x="2078831" y="1112044"/>
                </a:lnTo>
                <a:lnTo>
                  <a:pt x="2083594" y="1088231"/>
                </a:lnTo>
                <a:lnTo>
                  <a:pt x="2081212" y="1078706"/>
                </a:lnTo>
                <a:lnTo>
                  <a:pt x="2076450" y="1071562"/>
                </a:lnTo>
                <a:lnTo>
                  <a:pt x="2059781" y="1073944"/>
                </a:lnTo>
                <a:lnTo>
                  <a:pt x="2033587" y="1083469"/>
                </a:lnTo>
                <a:lnTo>
                  <a:pt x="1995487" y="1109662"/>
                </a:lnTo>
                <a:lnTo>
                  <a:pt x="1952625" y="1147762"/>
                </a:lnTo>
                <a:lnTo>
                  <a:pt x="1900237" y="1183481"/>
                </a:lnTo>
                <a:lnTo>
                  <a:pt x="1854994" y="1197769"/>
                </a:lnTo>
                <a:lnTo>
                  <a:pt x="1821656" y="1195387"/>
                </a:lnTo>
                <a:lnTo>
                  <a:pt x="1740694" y="1169194"/>
                </a:lnTo>
                <a:lnTo>
                  <a:pt x="1588294" y="1097756"/>
                </a:lnTo>
                <a:lnTo>
                  <a:pt x="1362075" y="978694"/>
                </a:lnTo>
                <a:lnTo>
                  <a:pt x="1135856" y="852487"/>
                </a:lnTo>
                <a:lnTo>
                  <a:pt x="947737" y="731044"/>
                </a:lnTo>
                <a:lnTo>
                  <a:pt x="823912" y="642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0" name="フリーフォーム 189">
            <a:extLst>
              <a:ext uri="{FF2B5EF4-FFF2-40B4-BE49-F238E27FC236}">
                <a16:creationId xmlns:a16="http://schemas.microsoft.com/office/drawing/2014/main" id="{6A0477E8-F2FE-4780-BEDD-46B7ABE3F619}"/>
              </a:ext>
            </a:extLst>
          </p:cNvPr>
          <p:cNvSpPr/>
          <p:nvPr/>
        </p:nvSpPr>
        <p:spPr>
          <a:xfrm rot="16200000">
            <a:off x="5179219" y="3594894"/>
            <a:ext cx="1350962" cy="1352550"/>
          </a:xfrm>
          <a:custGeom>
            <a:avLst/>
            <a:gdLst>
              <a:gd name="connsiteX0" fmla="*/ 1121569 w 1350169"/>
              <a:gd name="connsiteY0" fmla="*/ 240506 h 1352550"/>
              <a:gd name="connsiteX1" fmla="*/ 1007269 w 1350169"/>
              <a:gd name="connsiteY1" fmla="*/ 373856 h 1352550"/>
              <a:gd name="connsiteX2" fmla="*/ 902494 w 1350169"/>
              <a:gd name="connsiteY2" fmla="*/ 488156 h 1352550"/>
              <a:gd name="connsiteX3" fmla="*/ 821532 w 1350169"/>
              <a:gd name="connsiteY3" fmla="*/ 571500 h 1352550"/>
              <a:gd name="connsiteX4" fmla="*/ 766763 w 1350169"/>
              <a:gd name="connsiteY4" fmla="*/ 626269 h 1352550"/>
              <a:gd name="connsiteX5" fmla="*/ 635794 w 1350169"/>
              <a:gd name="connsiteY5" fmla="*/ 742950 h 1352550"/>
              <a:gd name="connsiteX6" fmla="*/ 483394 w 1350169"/>
              <a:gd name="connsiteY6" fmla="*/ 847725 h 1352550"/>
              <a:gd name="connsiteX7" fmla="*/ 307182 w 1350169"/>
              <a:gd name="connsiteY7" fmla="*/ 959644 h 1352550"/>
              <a:gd name="connsiteX8" fmla="*/ 197644 w 1350169"/>
              <a:gd name="connsiteY8" fmla="*/ 1028700 h 1352550"/>
              <a:gd name="connsiteX9" fmla="*/ 142875 w 1350169"/>
              <a:gd name="connsiteY9" fmla="*/ 1064419 h 1352550"/>
              <a:gd name="connsiteX10" fmla="*/ 97632 w 1350169"/>
              <a:gd name="connsiteY10" fmla="*/ 1095375 h 1352550"/>
              <a:gd name="connsiteX11" fmla="*/ 61913 w 1350169"/>
              <a:gd name="connsiteY11" fmla="*/ 1131094 h 1352550"/>
              <a:gd name="connsiteX12" fmla="*/ 30957 w 1350169"/>
              <a:gd name="connsiteY12" fmla="*/ 1164431 h 1352550"/>
              <a:gd name="connsiteX13" fmla="*/ 9525 w 1350169"/>
              <a:gd name="connsiteY13" fmla="*/ 1202531 h 1352550"/>
              <a:gd name="connsiteX14" fmla="*/ 0 w 1350169"/>
              <a:gd name="connsiteY14" fmla="*/ 1233487 h 1352550"/>
              <a:gd name="connsiteX15" fmla="*/ 0 w 1350169"/>
              <a:gd name="connsiteY15" fmla="*/ 1269206 h 1352550"/>
              <a:gd name="connsiteX16" fmla="*/ 14288 w 1350169"/>
              <a:gd name="connsiteY16" fmla="*/ 1295400 h 1352550"/>
              <a:gd name="connsiteX17" fmla="*/ 28575 w 1350169"/>
              <a:gd name="connsiteY17" fmla="*/ 1314450 h 1352550"/>
              <a:gd name="connsiteX18" fmla="*/ 47625 w 1350169"/>
              <a:gd name="connsiteY18" fmla="*/ 1328737 h 1352550"/>
              <a:gd name="connsiteX19" fmla="*/ 64294 w 1350169"/>
              <a:gd name="connsiteY19" fmla="*/ 1335881 h 1352550"/>
              <a:gd name="connsiteX20" fmla="*/ 97632 w 1350169"/>
              <a:gd name="connsiteY20" fmla="*/ 1345406 h 1352550"/>
              <a:gd name="connsiteX21" fmla="*/ 135732 w 1350169"/>
              <a:gd name="connsiteY21" fmla="*/ 1352550 h 1352550"/>
              <a:gd name="connsiteX22" fmla="*/ 171450 w 1350169"/>
              <a:gd name="connsiteY22" fmla="*/ 1352550 h 1352550"/>
              <a:gd name="connsiteX23" fmla="*/ 230982 w 1350169"/>
              <a:gd name="connsiteY23" fmla="*/ 1335881 h 1352550"/>
              <a:gd name="connsiteX24" fmla="*/ 321469 w 1350169"/>
              <a:gd name="connsiteY24" fmla="*/ 1302544 h 1352550"/>
              <a:gd name="connsiteX25" fmla="*/ 407194 w 1350169"/>
              <a:gd name="connsiteY25" fmla="*/ 1257300 h 1352550"/>
              <a:gd name="connsiteX26" fmla="*/ 528638 w 1350169"/>
              <a:gd name="connsiteY26" fmla="*/ 1176337 h 1352550"/>
              <a:gd name="connsiteX27" fmla="*/ 619125 w 1350169"/>
              <a:gd name="connsiteY27" fmla="*/ 1104900 h 1352550"/>
              <a:gd name="connsiteX28" fmla="*/ 707232 w 1350169"/>
              <a:gd name="connsiteY28" fmla="*/ 1028700 h 1352550"/>
              <a:gd name="connsiteX29" fmla="*/ 838200 w 1350169"/>
              <a:gd name="connsiteY29" fmla="*/ 890587 h 1352550"/>
              <a:gd name="connsiteX30" fmla="*/ 985838 w 1350169"/>
              <a:gd name="connsiteY30" fmla="*/ 688181 h 1352550"/>
              <a:gd name="connsiteX31" fmla="*/ 1064419 w 1350169"/>
              <a:gd name="connsiteY31" fmla="*/ 566737 h 1352550"/>
              <a:gd name="connsiteX32" fmla="*/ 1162050 w 1350169"/>
              <a:gd name="connsiteY32" fmla="*/ 400050 h 1352550"/>
              <a:gd name="connsiteX33" fmla="*/ 1271588 w 1350169"/>
              <a:gd name="connsiteY33" fmla="*/ 195262 h 1352550"/>
              <a:gd name="connsiteX34" fmla="*/ 1331119 w 1350169"/>
              <a:gd name="connsiteY34" fmla="*/ 73819 h 1352550"/>
              <a:gd name="connsiteX35" fmla="*/ 1347788 w 1350169"/>
              <a:gd name="connsiteY35" fmla="*/ 35719 h 1352550"/>
              <a:gd name="connsiteX36" fmla="*/ 1350169 w 1350169"/>
              <a:gd name="connsiteY36" fmla="*/ 11906 h 1352550"/>
              <a:gd name="connsiteX37" fmla="*/ 1345407 w 1350169"/>
              <a:gd name="connsiteY37" fmla="*/ 2381 h 1352550"/>
              <a:gd name="connsiteX38" fmla="*/ 1340644 w 1350169"/>
              <a:gd name="connsiteY38" fmla="*/ 0 h 1352550"/>
              <a:gd name="connsiteX39" fmla="*/ 1319213 w 1350169"/>
              <a:gd name="connsiteY39" fmla="*/ 2381 h 1352550"/>
              <a:gd name="connsiteX40" fmla="*/ 1295400 w 1350169"/>
              <a:gd name="connsiteY40" fmla="*/ 11906 h 1352550"/>
              <a:gd name="connsiteX41" fmla="*/ 1243013 w 1350169"/>
              <a:gd name="connsiteY41" fmla="*/ 83344 h 1352550"/>
              <a:gd name="connsiteX42" fmla="*/ 1164432 w 1350169"/>
              <a:gd name="connsiteY42" fmla="*/ 188119 h 1352550"/>
              <a:gd name="connsiteX43" fmla="*/ 1121569 w 1350169"/>
              <a:gd name="connsiteY43" fmla="*/ 24050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350169" h="1352550">
                <a:moveTo>
                  <a:pt x="1121569" y="240506"/>
                </a:moveTo>
                <a:lnTo>
                  <a:pt x="1007269" y="373856"/>
                </a:lnTo>
                <a:lnTo>
                  <a:pt x="902494" y="488156"/>
                </a:lnTo>
                <a:lnTo>
                  <a:pt x="821532" y="571500"/>
                </a:lnTo>
                <a:lnTo>
                  <a:pt x="766763" y="626269"/>
                </a:lnTo>
                <a:lnTo>
                  <a:pt x="635794" y="742950"/>
                </a:lnTo>
                <a:lnTo>
                  <a:pt x="483394" y="847725"/>
                </a:lnTo>
                <a:lnTo>
                  <a:pt x="307182" y="959644"/>
                </a:lnTo>
                <a:lnTo>
                  <a:pt x="197644" y="1028700"/>
                </a:lnTo>
                <a:lnTo>
                  <a:pt x="142875" y="1064419"/>
                </a:lnTo>
                <a:lnTo>
                  <a:pt x="97632" y="1095375"/>
                </a:lnTo>
                <a:lnTo>
                  <a:pt x="61913" y="1131094"/>
                </a:lnTo>
                <a:lnTo>
                  <a:pt x="30957" y="1164431"/>
                </a:lnTo>
                <a:lnTo>
                  <a:pt x="9525" y="1202531"/>
                </a:lnTo>
                <a:lnTo>
                  <a:pt x="0" y="1233487"/>
                </a:lnTo>
                <a:lnTo>
                  <a:pt x="0" y="1269206"/>
                </a:lnTo>
                <a:lnTo>
                  <a:pt x="14288" y="1295400"/>
                </a:lnTo>
                <a:lnTo>
                  <a:pt x="28575" y="1314450"/>
                </a:lnTo>
                <a:lnTo>
                  <a:pt x="47625" y="1328737"/>
                </a:lnTo>
                <a:lnTo>
                  <a:pt x="64294" y="1335881"/>
                </a:lnTo>
                <a:lnTo>
                  <a:pt x="97632" y="1345406"/>
                </a:lnTo>
                <a:lnTo>
                  <a:pt x="135732" y="1352550"/>
                </a:lnTo>
                <a:lnTo>
                  <a:pt x="171450" y="1352550"/>
                </a:lnTo>
                <a:lnTo>
                  <a:pt x="230982" y="1335881"/>
                </a:lnTo>
                <a:lnTo>
                  <a:pt x="321469" y="1302544"/>
                </a:lnTo>
                <a:lnTo>
                  <a:pt x="407194" y="1257300"/>
                </a:lnTo>
                <a:lnTo>
                  <a:pt x="528638" y="1176337"/>
                </a:lnTo>
                <a:lnTo>
                  <a:pt x="619125" y="1104900"/>
                </a:lnTo>
                <a:lnTo>
                  <a:pt x="707232" y="1028700"/>
                </a:lnTo>
                <a:lnTo>
                  <a:pt x="838200" y="890587"/>
                </a:lnTo>
                <a:lnTo>
                  <a:pt x="985838" y="688181"/>
                </a:lnTo>
                <a:lnTo>
                  <a:pt x="1064419" y="566737"/>
                </a:lnTo>
                <a:lnTo>
                  <a:pt x="1162050" y="400050"/>
                </a:lnTo>
                <a:lnTo>
                  <a:pt x="1271588" y="195262"/>
                </a:lnTo>
                <a:lnTo>
                  <a:pt x="1331119" y="73819"/>
                </a:lnTo>
                <a:lnTo>
                  <a:pt x="1347788" y="35719"/>
                </a:lnTo>
                <a:lnTo>
                  <a:pt x="1350169" y="11906"/>
                </a:lnTo>
                <a:lnTo>
                  <a:pt x="1345407" y="2381"/>
                </a:lnTo>
                <a:lnTo>
                  <a:pt x="1340644" y="0"/>
                </a:lnTo>
                <a:lnTo>
                  <a:pt x="1319213" y="2381"/>
                </a:lnTo>
                <a:lnTo>
                  <a:pt x="1295400" y="11906"/>
                </a:lnTo>
                <a:lnTo>
                  <a:pt x="1243013" y="83344"/>
                </a:lnTo>
                <a:lnTo>
                  <a:pt x="1164432" y="188119"/>
                </a:lnTo>
                <a:lnTo>
                  <a:pt x="1121569" y="24050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6" name="フリーフォーム 195">
            <a:extLst>
              <a:ext uri="{FF2B5EF4-FFF2-40B4-BE49-F238E27FC236}">
                <a16:creationId xmlns:a16="http://schemas.microsoft.com/office/drawing/2014/main" id="{EBD166B3-B3CC-4B8E-B779-640A493A58A2}"/>
              </a:ext>
            </a:extLst>
          </p:cNvPr>
          <p:cNvSpPr/>
          <p:nvPr/>
        </p:nvSpPr>
        <p:spPr>
          <a:xfrm>
            <a:off x="4540250" y="3743325"/>
            <a:ext cx="2471738" cy="1897063"/>
          </a:xfrm>
          <a:custGeom>
            <a:avLst/>
            <a:gdLst>
              <a:gd name="connsiteX0" fmla="*/ 381408 w 2471814"/>
              <a:gd name="connsiteY0" fmla="*/ 660129 h 1897258"/>
              <a:gd name="connsiteX1" fmla="*/ 376518 w 2471814"/>
              <a:gd name="connsiteY1" fmla="*/ 814158 h 1897258"/>
              <a:gd name="connsiteX2" fmla="*/ 366738 w 2471814"/>
              <a:gd name="connsiteY2" fmla="*/ 1026867 h 1897258"/>
              <a:gd name="connsiteX3" fmla="*/ 352068 w 2471814"/>
              <a:gd name="connsiteY3" fmla="*/ 1271358 h 1897258"/>
              <a:gd name="connsiteX4" fmla="*/ 339844 w 2471814"/>
              <a:gd name="connsiteY4" fmla="*/ 1418054 h 1897258"/>
              <a:gd name="connsiteX5" fmla="*/ 339844 w 2471814"/>
              <a:gd name="connsiteY5" fmla="*/ 1447393 h 1897258"/>
              <a:gd name="connsiteX6" fmla="*/ 347179 w 2471814"/>
              <a:gd name="connsiteY6" fmla="*/ 1484067 h 1897258"/>
              <a:gd name="connsiteX7" fmla="*/ 364293 w 2471814"/>
              <a:gd name="connsiteY7" fmla="*/ 1515850 h 1897258"/>
              <a:gd name="connsiteX8" fmla="*/ 388742 w 2471814"/>
              <a:gd name="connsiteY8" fmla="*/ 1540300 h 1897258"/>
              <a:gd name="connsiteX9" fmla="*/ 413191 w 2471814"/>
              <a:gd name="connsiteY9" fmla="*/ 1550079 h 1897258"/>
              <a:gd name="connsiteX10" fmla="*/ 447420 w 2471814"/>
              <a:gd name="connsiteY10" fmla="*/ 1559859 h 1897258"/>
              <a:gd name="connsiteX11" fmla="*/ 496319 w 2471814"/>
              <a:gd name="connsiteY11" fmla="*/ 1564749 h 1897258"/>
              <a:gd name="connsiteX12" fmla="*/ 601450 w 2471814"/>
              <a:gd name="connsiteY12" fmla="*/ 1550079 h 1897258"/>
              <a:gd name="connsiteX13" fmla="*/ 863057 w 2471814"/>
              <a:gd name="connsiteY13" fmla="*/ 1520740 h 1897258"/>
              <a:gd name="connsiteX14" fmla="*/ 1168672 w 2471814"/>
              <a:gd name="connsiteY14" fmla="*/ 1486511 h 1897258"/>
              <a:gd name="connsiteX15" fmla="*/ 1498736 w 2471814"/>
              <a:gd name="connsiteY15" fmla="*/ 1454727 h 1897258"/>
              <a:gd name="connsiteX16" fmla="*/ 1897258 w 2471814"/>
              <a:gd name="connsiteY16" fmla="*/ 1418054 h 1897258"/>
              <a:gd name="connsiteX17" fmla="*/ 2354458 w 2471814"/>
              <a:gd name="connsiteY17" fmla="*/ 1383825 h 1897258"/>
              <a:gd name="connsiteX18" fmla="*/ 2471814 w 2471814"/>
              <a:gd name="connsiteY18" fmla="*/ 1376490 h 1897258"/>
              <a:gd name="connsiteX19" fmla="*/ 2471814 w 2471814"/>
              <a:gd name="connsiteY19" fmla="*/ 1625872 h 1897258"/>
              <a:gd name="connsiteX20" fmla="*/ 2200428 w 2471814"/>
              <a:gd name="connsiteY20" fmla="*/ 1606312 h 1897258"/>
              <a:gd name="connsiteX21" fmla="*/ 2014614 w 2471814"/>
              <a:gd name="connsiteY21" fmla="*/ 1601423 h 1897258"/>
              <a:gd name="connsiteX22" fmla="*/ 1806796 w 2471814"/>
              <a:gd name="connsiteY22" fmla="*/ 1606312 h 1897258"/>
              <a:gd name="connsiteX23" fmla="*/ 1616092 w 2471814"/>
              <a:gd name="connsiteY23" fmla="*/ 1613647 h 1897258"/>
              <a:gd name="connsiteX24" fmla="*/ 1457172 w 2471814"/>
              <a:gd name="connsiteY24" fmla="*/ 1628317 h 1897258"/>
              <a:gd name="connsiteX25" fmla="*/ 1234685 w 2471814"/>
              <a:gd name="connsiteY25" fmla="*/ 1652766 h 1897258"/>
              <a:gd name="connsiteX26" fmla="*/ 992637 w 2471814"/>
              <a:gd name="connsiteY26" fmla="*/ 1689440 h 1897258"/>
              <a:gd name="connsiteX27" fmla="*/ 823938 w 2471814"/>
              <a:gd name="connsiteY27" fmla="*/ 1713889 h 1897258"/>
              <a:gd name="connsiteX28" fmla="*/ 674798 w 2471814"/>
              <a:gd name="connsiteY28" fmla="*/ 1740783 h 1897258"/>
              <a:gd name="connsiteX29" fmla="*/ 525658 w 2471814"/>
              <a:gd name="connsiteY29" fmla="*/ 1772567 h 1897258"/>
              <a:gd name="connsiteX30" fmla="*/ 415636 w 2471814"/>
              <a:gd name="connsiteY30" fmla="*/ 1804351 h 1897258"/>
              <a:gd name="connsiteX31" fmla="*/ 371628 w 2471814"/>
              <a:gd name="connsiteY31" fmla="*/ 1823910 h 1897258"/>
              <a:gd name="connsiteX32" fmla="*/ 290945 w 2471814"/>
              <a:gd name="connsiteY32" fmla="*/ 1863029 h 1897258"/>
              <a:gd name="connsiteX33" fmla="*/ 215153 w 2471814"/>
              <a:gd name="connsiteY33" fmla="*/ 1892368 h 1897258"/>
              <a:gd name="connsiteX34" fmla="*/ 180924 w 2471814"/>
              <a:gd name="connsiteY34" fmla="*/ 1897258 h 1897258"/>
              <a:gd name="connsiteX35" fmla="*/ 158920 w 2471814"/>
              <a:gd name="connsiteY35" fmla="*/ 1889923 h 1897258"/>
              <a:gd name="connsiteX36" fmla="*/ 141805 w 2471814"/>
              <a:gd name="connsiteY36" fmla="*/ 1872809 h 1897258"/>
              <a:gd name="connsiteX37" fmla="*/ 119801 w 2471814"/>
              <a:gd name="connsiteY37" fmla="*/ 1836135 h 1897258"/>
              <a:gd name="connsiteX38" fmla="*/ 102687 w 2471814"/>
              <a:gd name="connsiteY38" fmla="*/ 1784792 h 1897258"/>
              <a:gd name="connsiteX39" fmla="*/ 78237 w 2471814"/>
              <a:gd name="connsiteY39" fmla="*/ 1699219 h 1897258"/>
              <a:gd name="connsiteX40" fmla="*/ 70903 w 2471814"/>
              <a:gd name="connsiteY40" fmla="*/ 1657656 h 1897258"/>
              <a:gd name="connsiteX41" fmla="*/ 83127 w 2471814"/>
              <a:gd name="connsiteY41" fmla="*/ 1608757 h 1897258"/>
              <a:gd name="connsiteX42" fmla="*/ 117356 w 2471814"/>
              <a:gd name="connsiteY42" fmla="*/ 1498736 h 1897258"/>
              <a:gd name="connsiteX43" fmla="*/ 144250 w 2471814"/>
              <a:gd name="connsiteY43" fmla="*/ 1386270 h 1897258"/>
              <a:gd name="connsiteX44" fmla="*/ 158920 w 2471814"/>
              <a:gd name="connsiteY44" fmla="*/ 1298253 h 1897258"/>
              <a:gd name="connsiteX45" fmla="*/ 161365 w 2471814"/>
              <a:gd name="connsiteY45" fmla="*/ 1195566 h 1897258"/>
              <a:gd name="connsiteX46" fmla="*/ 161365 w 2471814"/>
              <a:gd name="connsiteY46" fmla="*/ 1002417 h 1897258"/>
              <a:gd name="connsiteX47" fmla="*/ 161365 w 2471814"/>
              <a:gd name="connsiteY47" fmla="*/ 753035 h 1897258"/>
              <a:gd name="connsiteX48" fmla="*/ 158920 w 2471814"/>
              <a:gd name="connsiteY48" fmla="*/ 459645 h 1897258"/>
              <a:gd name="connsiteX49" fmla="*/ 149140 w 2471814"/>
              <a:gd name="connsiteY49" fmla="*/ 403412 h 1897258"/>
              <a:gd name="connsiteX50" fmla="*/ 119801 w 2471814"/>
              <a:gd name="connsiteY50" fmla="*/ 315395 h 1897258"/>
              <a:gd name="connsiteX51" fmla="*/ 90462 w 2471814"/>
              <a:gd name="connsiteY51" fmla="*/ 242047 h 1897258"/>
              <a:gd name="connsiteX52" fmla="*/ 63568 w 2471814"/>
              <a:gd name="connsiteY52" fmla="*/ 183369 h 1897258"/>
              <a:gd name="connsiteX53" fmla="*/ 34229 w 2471814"/>
              <a:gd name="connsiteY53" fmla="*/ 129581 h 1897258"/>
              <a:gd name="connsiteX54" fmla="*/ 9780 w 2471814"/>
              <a:gd name="connsiteY54" fmla="*/ 83127 h 1897258"/>
              <a:gd name="connsiteX55" fmla="*/ 2445 w 2471814"/>
              <a:gd name="connsiteY55" fmla="*/ 63568 h 1897258"/>
              <a:gd name="connsiteX56" fmla="*/ 0 w 2471814"/>
              <a:gd name="connsiteY56" fmla="*/ 39119 h 1897258"/>
              <a:gd name="connsiteX57" fmla="*/ 0 w 2471814"/>
              <a:gd name="connsiteY57" fmla="*/ 22004 h 1897258"/>
              <a:gd name="connsiteX58" fmla="*/ 4890 w 2471814"/>
              <a:gd name="connsiteY58" fmla="*/ 12225 h 1897258"/>
              <a:gd name="connsiteX59" fmla="*/ 17114 w 2471814"/>
              <a:gd name="connsiteY59" fmla="*/ 2445 h 1897258"/>
              <a:gd name="connsiteX60" fmla="*/ 39119 w 2471814"/>
              <a:gd name="connsiteY60" fmla="*/ 0 h 1897258"/>
              <a:gd name="connsiteX61" fmla="*/ 58678 w 2471814"/>
              <a:gd name="connsiteY61" fmla="*/ 4890 h 1897258"/>
              <a:gd name="connsiteX62" fmla="*/ 127136 w 2471814"/>
              <a:gd name="connsiteY62" fmla="*/ 41564 h 1897258"/>
              <a:gd name="connsiteX63" fmla="*/ 229823 w 2471814"/>
              <a:gd name="connsiteY63" fmla="*/ 97797 h 1897258"/>
              <a:gd name="connsiteX64" fmla="*/ 312950 w 2471814"/>
              <a:gd name="connsiteY64" fmla="*/ 146695 h 1897258"/>
              <a:gd name="connsiteX65" fmla="*/ 359403 w 2471814"/>
              <a:gd name="connsiteY65" fmla="*/ 178479 h 1897258"/>
              <a:gd name="connsiteX66" fmla="*/ 388742 w 2471814"/>
              <a:gd name="connsiteY66" fmla="*/ 202929 h 1897258"/>
              <a:gd name="connsiteX67" fmla="*/ 398522 w 2471814"/>
              <a:gd name="connsiteY67" fmla="*/ 217598 h 1897258"/>
              <a:gd name="connsiteX68" fmla="*/ 405857 w 2471814"/>
              <a:gd name="connsiteY68" fmla="*/ 234712 h 1897258"/>
              <a:gd name="connsiteX69" fmla="*/ 403412 w 2471814"/>
              <a:gd name="connsiteY69" fmla="*/ 271386 h 1897258"/>
              <a:gd name="connsiteX70" fmla="*/ 388742 w 2471814"/>
              <a:gd name="connsiteY70" fmla="*/ 418081 h 1897258"/>
              <a:gd name="connsiteX71" fmla="*/ 381408 w 2471814"/>
              <a:gd name="connsiteY71" fmla="*/ 660129 h 1897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2471814" h="1897258">
                <a:moveTo>
                  <a:pt x="381408" y="660129"/>
                </a:moveTo>
                <a:lnTo>
                  <a:pt x="376518" y="814158"/>
                </a:lnTo>
                <a:lnTo>
                  <a:pt x="366738" y="1026867"/>
                </a:lnTo>
                <a:lnTo>
                  <a:pt x="352068" y="1271358"/>
                </a:lnTo>
                <a:lnTo>
                  <a:pt x="339844" y="1418054"/>
                </a:lnTo>
                <a:lnTo>
                  <a:pt x="339844" y="1447393"/>
                </a:lnTo>
                <a:lnTo>
                  <a:pt x="347179" y="1484067"/>
                </a:lnTo>
                <a:lnTo>
                  <a:pt x="364293" y="1515850"/>
                </a:lnTo>
                <a:lnTo>
                  <a:pt x="388742" y="1540300"/>
                </a:lnTo>
                <a:lnTo>
                  <a:pt x="413191" y="1550079"/>
                </a:lnTo>
                <a:lnTo>
                  <a:pt x="447420" y="1559859"/>
                </a:lnTo>
                <a:lnTo>
                  <a:pt x="496319" y="1564749"/>
                </a:lnTo>
                <a:lnTo>
                  <a:pt x="601450" y="1550079"/>
                </a:lnTo>
                <a:lnTo>
                  <a:pt x="863057" y="1520740"/>
                </a:lnTo>
                <a:lnTo>
                  <a:pt x="1168672" y="1486511"/>
                </a:lnTo>
                <a:lnTo>
                  <a:pt x="1498736" y="1454727"/>
                </a:lnTo>
                <a:lnTo>
                  <a:pt x="1897258" y="1418054"/>
                </a:lnTo>
                <a:lnTo>
                  <a:pt x="2354458" y="1383825"/>
                </a:lnTo>
                <a:lnTo>
                  <a:pt x="2471814" y="1376490"/>
                </a:lnTo>
                <a:lnTo>
                  <a:pt x="2471814" y="1625872"/>
                </a:lnTo>
                <a:lnTo>
                  <a:pt x="2200428" y="1606312"/>
                </a:lnTo>
                <a:lnTo>
                  <a:pt x="2014614" y="1601423"/>
                </a:lnTo>
                <a:lnTo>
                  <a:pt x="1806796" y="1606312"/>
                </a:lnTo>
                <a:lnTo>
                  <a:pt x="1616092" y="1613647"/>
                </a:lnTo>
                <a:lnTo>
                  <a:pt x="1457172" y="1628317"/>
                </a:lnTo>
                <a:lnTo>
                  <a:pt x="1234685" y="1652766"/>
                </a:lnTo>
                <a:lnTo>
                  <a:pt x="992637" y="1689440"/>
                </a:lnTo>
                <a:lnTo>
                  <a:pt x="823938" y="1713889"/>
                </a:lnTo>
                <a:lnTo>
                  <a:pt x="674798" y="1740783"/>
                </a:lnTo>
                <a:lnTo>
                  <a:pt x="525658" y="1772567"/>
                </a:lnTo>
                <a:lnTo>
                  <a:pt x="415636" y="1804351"/>
                </a:lnTo>
                <a:lnTo>
                  <a:pt x="371628" y="1823910"/>
                </a:lnTo>
                <a:lnTo>
                  <a:pt x="290945" y="1863029"/>
                </a:lnTo>
                <a:lnTo>
                  <a:pt x="215153" y="1892368"/>
                </a:lnTo>
                <a:lnTo>
                  <a:pt x="180924" y="1897258"/>
                </a:lnTo>
                <a:lnTo>
                  <a:pt x="158920" y="1889923"/>
                </a:lnTo>
                <a:lnTo>
                  <a:pt x="141805" y="1872809"/>
                </a:lnTo>
                <a:lnTo>
                  <a:pt x="119801" y="1836135"/>
                </a:lnTo>
                <a:lnTo>
                  <a:pt x="102687" y="1784792"/>
                </a:lnTo>
                <a:lnTo>
                  <a:pt x="78237" y="1699219"/>
                </a:lnTo>
                <a:lnTo>
                  <a:pt x="70903" y="1657656"/>
                </a:lnTo>
                <a:lnTo>
                  <a:pt x="83127" y="1608757"/>
                </a:lnTo>
                <a:lnTo>
                  <a:pt x="117356" y="1498736"/>
                </a:lnTo>
                <a:lnTo>
                  <a:pt x="144250" y="1386270"/>
                </a:lnTo>
                <a:lnTo>
                  <a:pt x="158920" y="1298253"/>
                </a:lnTo>
                <a:lnTo>
                  <a:pt x="161365" y="1195566"/>
                </a:lnTo>
                <a:lnTo>
                  <a:pt x="161365" y="1002417"/>
                </a:lnTo>
                <a:lnTo>
                  <a:pt x="161365" y="753035"/>
                </a:lnTo>
                <a:lnTo>
                  <a:pt x="158920" y="459645"/>
                </a:lnTo>
                <a:lnTo>
                  <a:pt x="149140" y="403412"/>
                </a:lnTo>
                <a:lnTo>
                  <a:pt x="119801" y="315395"/>
                </a:lnTo>
                <a:lnTo>
                  <a:pt x="90462" y="242047"/>
                </a:lnTo>
                <a:lnTo>
                  <a:pt x="63568" y="183369"/>
                </a:lnTo>
                <a:lnTo>
                  <a:pt x="34229" y="129581"/>
                </a:lnTo>
                <a:lnTo>
                  <a:pt x="9780" y="83127"/>
                </a:lnTo>
                <a:lnTo>
                  <a:pt x="2445" y="63568"/>
                </a:lnTo>
                <a:lnTo>
                  <a:pt x="0" y="39119"/>
                </a:lnTo>
                <a:lnTo>
                  <a:pt x="0" y="22004"/>
                </a:lnTo>
                <a:lnTo>
                  <a:pt x="4890" y="12225"/>
                </a:lnTo>
                <a:lnTo>
                  <a:pt x="17114" y="2445"/>
                </a:lnTo>
                <a:lnTo>
                  <a:pt x="39119" y="0"/>
                </a:lnTo>
                <a:lnTo>
                  <a:pt x="58678" y="4890"/>
                </a:lnTo>
                <a:lnTo>
                  <a:pt x="127136" y="41564"/>
                </a:lnTo>
                <a:lnTo>
                  <a:pt x="229823" y="97797"/>
                </a:lnTo>
                <a:lnTo>
                  <a:pt x="312950" y="146695"/>
                </a:lnTo>
                <a:lnTo>
                  <a:pt x="359403" y="178479"/>
                </a:lnTo>
                <a:lnTo>
                  <a:pt x="388742" y="202929"/>
                </a:lnTo>
                <a:lnTo>
                  <a:pt x="398522" y="217598"/>
                </a:lnTo>
                <a:lnTo>
                  <a:pt x="405857" y="234712"/>
                </a:lnTo>
                <a:lnTo>
                  <a:pt x="403412" y="271386"/>
                </a:lnTo>
                <a:lnTo>
                  <a:pt x="388742" y="418081"/>
                </a:lnTo>
                <a:lnTo>
                  <a:pt x="381408" y="66012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7" name="フリーフォーム 196">
            <a:extLst>
              <a:ext uri="{FF2B5EF4-FFF2-40B4-BE49-F238E27FC236}">
                <a16:creationId xmlns:a16="http://schemas.microsoft.com/office/drawing/2014/main" id="{5B27D938-5A05-4922-9DAE-D53673514DC4}"/>
              </a:ext>
            </a:extLst>
          </p:cNvPr>
          <p:cNvSpPr/>
          <p:nvPr/>
        </p:nvSpPr>
        <p:spPr>
          <a:xfrm>
            <a:off x="6765925" y="3551238"/>
            <a:ext cx="525463" cy="2136775"/>
          </a:xfrm>
          <a:custGeom>
            <a:avLst/>
            <a:gdLst>
              <a:gd name="connsiteX0" fmla="*/ 185058 w 525236"/>
              <a:gd name="connsiteY0" fmla="*/ 661307 h 2136322"/>
              <a:gd name="connsiteX1" fmla="*/ 176893 w 525236"/>
              <a:gd name="connsiteY1" fmla="*/ 895350 h 2136322"/>
              <a:gd name="connsiteX2" fmla="*/ 166008 w 525236"/>
              <a:gd name="connsiteY2" fmla="*/ 1148443 h 2136322"/>
              <a:gd name="connsiteX3" fmla="*/ 155122 w 525236"/>
              <a:gd name="connsiteY3" fmla="*/ 1385207 h 2136322"/>
              <a:gd name="connsiteX4" fmla="*/ 144236 w 525236"/>
              <a:gd name="connsiteY4" fmla="*/ 1602922 h 2136322"/>
              <a:gd name="connsiteX5" fmla="*/ 0 w 525236"/>
              <a:gd name="connsiteY5" fmla="*/ 1785257 h 2136322"/>
              <a:gd name="connsiteX6" fmla="*/ 46265 w 525236"/>
              <a:gd name="connsiteY6" fmla="*/ 1826079 h 2136322"/>
              <a:gd name="connsiteX7" fmla="*/ 70758 w 525236"/>
              <a:gd name="connsiteY7" fmla="*/ 1858736 h 2136322"/>
              <a:gd name="connsiteX8" fmla="*/ 89808 w 525236"/>
              <a:gd name="connsiteY8" fmla="*/ 1896836 h 2136322"/>
              <a:gd name="connsiteX9" fmla="*/ 100693 w 525236"/>
              <a:gd name="connsiteY9" fmla="*/ 1934936 h 2136322"/>
              <a:gd name="connsiteX10" fmla="*/ 103415 w 525236"/>
              <a:gd name="connsiteY10" fmla="*/ 1970315 h 2136322"/>
              <a:gd name="connsiteX11" fmla="*/ 119743 w 525236"/>
              <a:gd name="connsiteY11" fmla="*/ 2049236 h 2136322"/>
              <a:gd name="connsiteX12" fmla="*/ 133350 w 525236"/>
              <a:gd name="connsiteY12" fmla="*/ 2098222 h 2136322"/>
              <a:gd name="connsiteX13" fmla="*/ 144236 w 525236"/>
              <a:gd name="connsiteY13" fmla="*/ 2122715 h 2136322"/>
              <a:gd name="connsiteX14" fmla="*/ 157843 w 525236"/>
              <a:gd name="connsiteY14" fmla="*/ 2133600 h 2136322"/>
              <a:gd name="connsiteX15" fmla="*/ 190500 w 525236"/>
              <a:gd name="connsiteY15" fmla="*/ 2136322 h 2136322"/>
              <a:gd name="connsiteX16" fmla="*/ 220436 w 525236"/>
              <a:gd name="connsiteY16" fmla="*/ 2128157 h 2136322"/>
              <a:gd name="connsiteX17" fmla="*/ 280308 w 525236"/>
              <a:gd name="connsiteY17" fmla="*/ 2090057 h 2136322"/>
              <a:gd name="connsiteX18" fmla="*/ 302079 w 525236"/>
              <a:gd name="connsiteY18" fmla="*/ 2065565 h 2136322"/>
              <a:gd name="connsiteX19" fmla="*/ 310243 w 525236"/>
              <a:gd name="connsiteY19" fmla="*/ 2049236 h 2136322"/>
              <a:gd name="connsiteX20" fmla="*/ 323850 w 525236"/>
              <a:gd name="connsiteY20" fmla="*/ 2002972 h 2136322"/>
              <a:gd name="connsiteX21" fmla="*/ 334736 w 525236"/>
              <a:gd name="connsiteY21" fmla="*/ 1913165 h 2136322"/>
              <a:gd name="connsiteX22" fmla="*/ 340179 w 525236"/>
              <a:gd name="connsiteY22" fmla="*/ 1817915 h 2136322"/>
              <a:gd name="connsiteX23" fmla="*/ 345622 w 525236"/>
              <a:gd name="connsiteY23" fmla="*/ 1679122 h 2136322"/>
              <a:gd name="connsiteX24" fmla="*/ 345622 w 525236"/>
              <a:gd name="connsiteY24" fmla="*/ 1507672 h 2136322"/>
              <a:gd name="connsiteX25" fmla="*/ 348343 w 525236"/>
              <a:gd name="connsiteY25" fmla="*/ 1379765 h 2136322"/>
              <a:gd name="connsiteX26" fmla="*/ 356508 w 525236"/>
              <a:gd name="connsiteY26" fmla="*/ 1251857 h 2136322"/>
              <a:gd name="connsiteX27" fmla="*/ 381000 w 525236"/>
              <a:gd name="connsiteY27" fmla="*/ 1028700 h 2136322"/>
              <a:gd name="connsiteX28" fmla="*/ 402772 w 525236"/>
              <a:gd name="connsiteY28" fmla="*/ 873579 h 2136322"/>
              <a:gd name="connsiteX29" fmla="*/ 429986 w 525236"/>
              <a:gd name="connsiteY29" fmla="*/ 685800 h 2136322"/>
              <a:gd name="connsiteX30" fmla="*/ 462643 w 525236"/>
              <a:gd name="connsiteY30" fmla="*/ 487136 h 2136322"/>
              <a:gd name="connsiteX31" fmla="*/ 478972 w 525236"/>
              <a:gd name="connsiteY31" fmla="*/ 438150 h 2136322"/>
              <a:gd name="connsiteX32" fmla="*/ 492579 w 525236"/>
              <a:gd name="connsiteY32" fmla="*/ 416379 h 2136322"/>
              <a:gd name="connsiteX33" fmla="*/ 511629 w 525236"/>
              <a:gd name="connsiteY33" fmla="*/ 381000 h 2136322"/>
              <a:gd name="connsiteX34" fmla="*/ 525236 w 525236"/>
              <a:gd name="connsiteY34" fmla="*/ 345622 h 2136322"/>
              <a:gd name="connsiteX35" fmla="*/ 525236 w 525236"/>
              <a:gd name="connsiteY35" fmla="*/ 312965 h 2136322"/>
              <a:gd name="connsiteX36" fmla="*/ 514350 w 525236"/>
              <a:gd name="connsiteY36" fmla="*/ 274865 h 2136322"/>
              <a:gd name="connsiteX37" fmla="*/ 498022 w 525236"/>
              <a:gd name="connsiteY37" fmla="*/ 250372 h 2136322"/>
              <a:gd name="connsiteX38" fmla="*/ 462643 w 525236"/>
              <a:gd name="connsiteY38" fmla="*/ 217715 h 2136322"/>
              <a:gd name="connsiteX39" fmla="*/ 378279 w 525236"/>
              <a:gd name="connsiteY39" fmla="*/ 152400 h 2136322"/>
              <a:gd name="connsiteX40" fmla="*/ 332015 w 525236"/>
              <a:gd name="connsiteY40" fmla="*/ 119743 h 2136322"/>
              <a:gd name="connsiteX41" fmla="*/ 280308 w 525236"/>
              <a:gd name="connsiteY41" fmla="*/ 84365 h 2136322"/>
              <a:gd name="connsiteX42" fmla="*/ 228600 w 525236"/>
              <a:gd name="connsiteY42" fmla="*/ 57150 h 2136322"/>
              <a:gd name="connsiteX43" fmla="*/ 157843 w 525236"/>
              <a:gd name="connsiteY43" fmla="*/ 29936 h 2136322"/>
              <a:gd name="connsiteX44" fmla="*/ 95250 w 525236"/>
              <a:gd name="connsiteY44" fmla="*/ 13607 h 2136322"/>
              <a:gd name="connsiteX45" fmla="*/ 51708 w 525236"/>
              <a:gd name="connsiteY45" fmla="*/ 2722 h 2136322"/>
              <a:gd name="connsiteX46" fmla="*/ 38100 w 525236"/>
              <a:gd name="connsiteY46" fmla="*/ 0 h 2136322"/>
              <a:gd name="connsiteX47" fmla="*/ 24493 w 525236"/>
              <a:gd name="connsiteY47" fmla="*/ 2722 h 2136322"/>
              <a:gd name="connsiteX48" fmla="*/ 21772 w 525236"/>
              <a:gd name="connsiteY48" fmla="*/ 16329 h 2136322"/>
              <a:gd name="connsiteX49" fmla="*/ 29936 w 525236"/>
              <a:gd name="connsiteY49" fmla="*/ 46265 h 2136322"/>
              <a:gd name="connsiteX50" fmla="*/ 48986 w 525236"/>
              <a:gd name="connsiteY50" fmla="*/ 73479 h 2136322"/>
              <a:gd name="connsiteX51" fmla="*/ 73479 w 525236"/>
              <a:gd name="connsiteY51" fmla="*/ 100693 h 2136322"/>
              <a:gd name="connsiteX52" fmla="*/ 103415 w 525236"/>
              <a:gd name="connsiteY52" fmla="*/ 133350 h 2136322"/>
              <a:gd name="connsiteX53" fmla="*/ 133350 w 525236"/>
              <a:gd name="connsiteY53" fmla="*/ 174172 h 2136322"/>
              <a:gd name="connsiteX54" fmla="*/ 166008 w 525236"/>
              <a:gd name="connsiteY54" fmla="*/ 228600 h 2136322"/>
              <a:gd name="connsiteX55" fmla="*/ 182336 w 525236"/>
              <a:gd name="connsiteY55" fmla="*/ 272143 h 2136322"/>
              <a:gd name="connsiteX56" fmla="*/ 187779 w 525236"/>
              <a:gd name="connsiteY56" fmla="*/ 307522 h 2136322"/>
              <a:gd name="connsiteX57" fmla="*/ 190500 w 525236"/>
              <a:gd name="connsiteY57" fmla="*/ 435429 h 2136322"/>
              <a:gd name="connsiteX58" fmla="*/ 185058 w 525236"/>
              <a:gd name="connsiteY58" fmla="*/ 661307 h 2136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525236" h="2136322">
                <a:moveTo>
                  <a:pt x="185058" y="661307"/>
                </a:moveTo>
                <a:lnTo>
                  <a:pt x="176893" y="895350"/>
                </a:lnTo>
                <a:lnTo>
                  <a:pt x="166008" y="1148443"/>
                </a:lnTo>
                <a:lnTo>
                  <a:pt x="155122" y="1385207"/>
                </a:lnTo>
                <a:lnTo>
                  <a:pt x="144236" y="1602922"/>
                </a:lnTo>
                <a:lnTo>
                  <a:pt x="0" y="1785257"/>
                </a:lnTo>
                <a:lnTo>
                  <a:pt x="46265" y="1826079"/>
                </a:lnTo>
                <a:lnTo>
                  <a:pt x="70758" y="1858736"/>
                </a:lnTo>
                <a:lnTo>
                  <a:pt x="89808" y="1896836"/>
                </a:lnTo>
                <a:lnTo>
                  <a:pt x="100693" y="1934936"/>
                </a:lnTo>
                <a:lnTo>
                  <a:pt x="103415" y="1970315"/>
                </a:lnTo>
                <a:lnTo>
                  <a:pt x="119743" y="2049236"/>
                </a:lnTo>
                <a:lnTo>
                  <a:pt x="133350" y="2098222"/>
                </a:lnTo>
                <a:lnTo>
                  <a:pt x="144236" y="2122715"/>
                </a:lnTo>
                <a:lnTo>
                  <a:pt x="157843" y="2133600"/>
                </a:lnTo>
                <a:lnTo>
                  <a:pt x="190500" y="2136322"/>
                </a:lnTo>
                <a:lnTo>
                  <a:pt x="220436" y="2128157"/>
                </a:lnTo>
                <a:lnTo>
                  <a:pt x="280308" y="2090057"/>
                </a:lnTo>
                <a:lnTo>
                  <a:pt x="302079" y="2065565"/>
                </a:lnTo>
                <a:lnTo>
                  <a:pt x="310243" y="2049236"/>
                </a:lnTo>
                <a:lnTo>
                  <a:pt x="323850" y="2002972"/>
                </a:lnTo>
                <a:lnTo>
                  <a:pt x="334736" y="1913165"/>
                </a:lnTo>
                <a:lnTo>
                  <a:pt x="340179" y="1817915"/>
                </a:lnTo>
                <a:lnTo>
                  <a:pt x="345622" y="1679122"/>
                </a:lnTo>
                <a:lnTo>
                  <a:pt x="345622" y="1507672"/>
                </a:lnTo>
                <a:lnTo>
                  <a:pt x="348343" y="1379765"/>
                </a:lnTo>
                <a:lnTo>
                  <a:pt x="356508" y="1251857"/>
                </a:lnTo>
                <a:lnTo>
                  <a:pt x="381000" y="1028700"/>
                </a:lnTo>
                <a:lnTo>
                  <a:pt x="402772" y="873579"/>
                </a:lnTo>
                <a:lnTo>
                  <a:pt x="429986" y="685800"/>
                </a:lnTo>
                <a:lnTo>
                  <a:pt x="462643" y="487136"/>
                </a:lnTo>
                <a:lnTo>
                  <a:pt x="478972" y="438150"/>
                </a:lnTo>
                <a:lnTo>
                  <a:pt x="492579" y="416379"/>
                </a:lnTo>
                <a:lnTo>
                  <a:pt x="511629" y="381000"/>
                </a:lnTo>
                <a:lnTo>
                  <a:pt x="525236" y="345622"/>
                </a:lnTo>
                <a:lnTo>
                  <a:pt x="525236" y="312965"/>
                </a:lnTo>
                <a:lnTo>
                  <a:pt x="514350" y="274865"/>
                </a:lnTo>
                <a:lnTo>
                  <a:pt x="498022" y="250372"/>
                </a:lnTo>
                <a:lnTo>
                  <a:pt x="462643" y="217715"/>
                </a:lnTo>
                <a:lnTo>
                  <a:pt x="378279" y="152400"/>
                </a:lnTo>
                <a:lnTo>
                  <a:pt x="332015" y="119743"/>
                </a:lnTo>
                <a:lnTo>
                  <a:pt x="280308" y="84365"/>
                </a:lnTo>
                <a:lnTo>
                  <a:pt x="228600" y="57150"/>
                </a:lnTo>
                <a:lnTo>
                  <a:pt x="157843" y="29936"/>
                </a:lnTo>
                <a:lnTo>
                  <a:pt x="95250" y="13607"/>
                </a:lnTo>
                <a:lnTo>
                  <a:pt x="51708" y="2722"/>
                </a:lnTo>
                <a:lnTo>
                  <a:pt x="38100" y="0"/>
                </a:lnTo>
                <a:lnTo>
                  <a:pt x="24493" y="2722"/>
                </a:lnTo>
                <a:lnTo>
                  <a:pt x="21772" y="16329"/>
                </a:lnTo>
                <a:lnTo>
                  <a:pt x="29936" y="46265"/>
                </a:lnTo>
                <a:lnTo>
                  <a:pt x="48986" y="73479"/>
                </a:lnTo>
                <a:lnTo>
                  <a:pt x="73479" y="100693"/>
                </a:lnTo>
                <a:lnTo>
                  <a:pt x="103415" y="133350"/>
                </a:lnTo>
                <a:lnTo>
                  <a:pt x="133350" y="174172"/>
                </a:lnTo>
                <a:lnTo>
                  <a:pt x="166008" y="228600"/>
                </a:lnTo>
                <a:lnTo>
                  <a:pt x="182336" y="272143"/>
                </a:lnTo>
                <a:lnTo>
                  <a:pt x="187779" y="307522"/>
                </a:lnTo>
                <a:lnTo>
                  <a:pt x="190500" y="435429"/>
                </a:lnTo>
                <a:lnTo>
                  <a:pt x="185058" y="66130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B1CD5AC6-3140-437F-8BD6-C49A272A5D31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1620838"/>
            <a:ext cx="4667250" cy="4144962"/>
            <a:chOff x="2776538" y="1774825"/>
            <a:chExt cx="4667250" cy="4144963"/>
          </a:xfrm>
        </p:grpSpPr>
        <p:sp>
          <p:nvSpPr>
            <p:cNvPr id="14" name="フリーフォーム 183">
              <a:extLst>
                <a:ext uri="{FF2B5EF4-FFF2-40B4-BE49-F238E27FC236}">
                  <a16:creationId xmlns:a16="http://schemas.microsoft.com/office/drawing/2014/main" id="{D9A90FCE-EA7E-43D7-8388-E4FADC0994C2}"/>
                </a:ext>
              </a:extLst>
            </p:cNvPr>
            <p:cNvSpPr/>
            <p:nvPr/>
          </p:nvSpPr>
          <p:spPr>
            <a:xfrm rot="16200000">
              <a:off x="1222375" y="3559176"/>
              <a:ext cx="3844926" cy="736600"/>
            </a:xfrm>
            <a:custGeom>
              <a:avLst/>
              <a:gdLst>
                <a:gd name="connsiteX0" fmla="*/ 2073275 w 3844925"/>
                <a:gd name="connsiteY0" fmla="*/ 460375 h 736600"/>
                <a:gd name="connsiteX1" fmla="*/ 1857375 w 3844925"/>
                <a:gd name="connsiteY1" fmla="*/ 441325 h 736600"/>
                <a:gd name="connsiteX2" fmla="*/ 1685925 w 3844925"/>
                <a:gd name="connsiteY2" fmla="*/ 422275 h 736600"/>
                <a:gd name="connsiteX3" fmla="*/ 1508125 w 3844925"/>
                <a:gd name="connsiteY3" fmla="*/ 400050 h 736600"/>
                <a:gd name="connsiteX4" fmla="*/ 1343025 w 3844925"/>
                <a:gd name="connsiteY4" fmla="*/ 377825 h 736600"/>
                <a:gd name="connsiteX5" fmla="*/ 1139825 w 3844925"/>
                <a:gd name="connsiteY5" fmla="*/ 342900 h 736600"/>
                <a:gd name="connsiteX6" fmla="*/ 901700 w 3844925"/>
                <a:gd name="connsiteY6" fmla="*/ 292100 h 736600"/>
                <a:gd name="connsiteX7" fmla="*/ 711200 w 3844925"/>
                <a:gd name="connsiteY7" fmla="*/ 241300 h 736600"/>
                <a:gd name="connsiteX8" fmla="*/ 609600 w 3844925"/>
                <a:gd name="connsiteY8" fmla="*/ 212725 h 736600"/>
                <a:gd name="connsiteX9" fmla="*/ 495300 w 3844925"/>
                <a:gd name="connsiteY9" fmla="*/ 174625 h 736600"/>
                <a:gd name="connsiteX10" fmla="*/ 365125 w 3844925"/>
                <a:gd name="connsiteY10" fmla="*/ 130175 h 736600"/>
                <a:gd name="connsiteX11" fmla="*/ 269875 w 3844925"/>
                <a:gd name="connsiteY11" fmla="*/ 92075 h 736600"/>
                <a:gd name="connsiteX12" fmla="*/ 152400 w 3844925"/>
                <a:gd name="connsiteY12" fmla="*/ 44450 h 736600"/>
                <a:gd name="connsiteX13" fmla="*/ 66675 w 3844925"/>
                <a:gd name="connsiteY13" fmla="*/ 3175 h 736600"/>
                <a:gd name="connsiteX14" fmla="*/ 44450 w 3844925"/>
                <a:gd name="connsiteY14" fmla="*/ 0 h 736600"/>
                <a:gd name="connsiteX15" fmla="*/ 15875 w 3844925"/>
                <a:gd name="connsiteY15" fmla="*/ 6350 h 736600"/>
                <a:gd name="connsiteX16" fmla="*/ 3175 w 3844925"/>
                <a:gd name="connsiteY16" fmla="*/ 15875 h 736600"/>
                <a:gd name="connsiteX17" fmla="*/ 0 w 3844925"/>
                <a:gd name="connsiteY17" fmla="*/ 25400 h 736600"/>
                <a:gd name="connsiteX18" fmla="*/ 9525 w 3844925"/>
                <a:gd name="connsiteY18" fmla="*/ 53975 h 736600"/>
                <a:gd name="connsiteX19" fmla="*/ 19050 w 3844925"/>
                <a:gd name="connsiteY19" fmla="*/ 66675 h 736600"/>
                <a:gd name="connsiteX20" fmla="*/ 50800 w 3844925"/>
                <a:gd name="connsiteY20" fmla="*/ 92075 h 736600"/>
                <a:gd name="connsiteX21" fmla="*/ 193675 w 3844925"/>
                <a:gd name="connsiteY21" fmla="*/ 177800 h 736600"/>
                <a:gd name="connsiteX22" fmla="*/ 317500 w 3844925"/>
                <a:gd name="connsiteY22" fmla="*/ 244475 h 736600"/>
                <a:gd name="connsiteX23" fmla="*/ 466725 w 3844925"/>
                <a:gd name="connsiteY23" fmla="*/ 317500 h 736600"/>
                <a:gd name="connsiteX24" fmla="*/ 625475 w 3844925"/>
                <a:gd name="connsiteY24" fmla="*/ 381000 h 736600"/>
                <a:gd name="connsiteX25" fmla="*/ 742950 w 3844925"/>
                <a:gd name="connsiteY25" fmla="*/ 425450 h 736600"/>
                <a:gd name="connsiteX26" fmla="*/ 869950 w 3844925"/>
                <a:gd name="connsiteY26" fmla="*/ 466725 h 736600"/>
                <a:gd name="connsiteX27" fmla="*/ 981075 w 3844925"/>
                <a:gd name="connsiteY27" fmla="*/ 501650 h 736600"/>
                <a:gd name="connsiteX28" fmla="*/ 1146175 w 3844925"/>
                <a:gd name="connsiteY28" fmla="*/ 546100 h 736600"/>
                <a:gd name="connsiteX29" fmla="*/ 1308100 w 3844925"/>
                <a:gd name="connsiteY29" fmla="*/ 587375 h 736600"/>
                <a:gd name="connsiteX30" fmla="*/ 1514475 w 3844925"/>
                <a:gd name="connsiteY30" fmla="*/ 631825 h 736600"/>
                <a:gd name="connsiteX31" fmla="*/ 1733550 w 3844925"/>
                <a:gd name="connsiteY31" fmla="*/ 673100 h 736600"/>
                <a:gd name="connsiteX32" fmla="*/ 1901825 w 3844925"/>
                <a:gd name="connsiteY32" fmla="*/ 692150 h 736600"/>
                <a:gd name="connsiteX33" fmla="*/ 2174875 w 3844925"/>
                <a:gd name="connsiteY33" fmla="*/ 708025 h 736600"/>
                <a:gd name="connsiteX34" fmla="*/ 2406650 w 3844925"/>
                <a:gd name="connsiteY34" fmla="*/ 714375 h 736600"/>
                <a:gd name="connsiteX35" fmla="*/ 2625725 w 3844925"/>
                <a:gd name="connsiteY35" fmla="*/ 714375 h 736600"/>
                <a:gd name="connsiteX36" fmla="*/ 2841625 w 3844925"/>
                <a:gd name="connsiteY36" fmla="*/ 714375 h 736600"/>
                <a:gd name="connsiteX37" fmla="*/ 3209925 w 3844925"/>
                <a:gd name="connsiteY37" fmla="*/ 723900 h 736600"/>
                <a:gd name="connsiteX38" fmla="*/ 3375025 w 3844925"/>
                <a:gd name="connsiteY38" fmla="*/ 730250 h 736600"/>
                <a:gd name="connsiteX39" fmla="*/ 3559175 w 3844925"/>
                <a:gd name="connsiteY39" fmla="*/ 736600 h 736600"/>
                <a:gd name="connsiteX40" fmla="*/ 3724275 w 3844925"/>
                <a:gd name="connsiteY40" fmla="*/ 641350 h 736600"/>
                <a:gd name="connsiteX41" fmla="*/ 3759200 w 3844925"/>
                <a:gd name="connsiteY41" fmla="*/ 546100 h 736600"/>
                <a:gd name="connsiteX42" fmla="*/ 3813175 w 3844925"/>
                <a:gd name="connsiteY42" fmla="*/ 403225 h 736600"/>
                <a:gd name="connsiteX43" fmla="*/ 3844925 w 3844925"/>
                <a:gd name="connsiteY43" fmla="*/ 330200 h 736600"/>
                <a:gd name="connsiteX44" fmla="*/ 3844925 w 3844925"/>
                <a:gd name="connsiteY44" fmla="*/ 311150 h 736600"/>
                <a:gd name="connsiteX45" fmla="*/ 3835400 w 3844925"/>
                <a:gd name="connsiteY45" fmla="*/ 301625 h 736600"/>
                <a:gd name="connsiteX46" fmla="*/ 3813175 w 3844925"/>
                <a:gd name="connsiteY46" fmla="*/ 301625 h 736600"/>
                <a:gd name="connsiteX47" fmla="*/ 3790950 w 3844925"/>
                <a:gd name="connsiteY47" fmla="*/ 307975 h 736600"/>
                <a:gd name="connsiteX48" fmla="*/ 3765550 w 3844925"/>
                <a:gd name="connsiteY48" fmla="*/ 339725 h 736600"/>
                <a:gd name="connsiteX49" fmla="*/ 3724275 w 3844925"/>
                <a:gd name="connsiteY49" fmla="*/ 387350 h 736600"/>
                <a:gd name="connsiteX50" fmla="*/ 3683000 w 3844925"/>
                <a:gd name="connsiteY50" fmla="*/ 425450 h 736600"/>
                <a:gd name="connsiteX51" fmla="*/ 3644900 w 3844925"/>
                <a:gd name="connsiteY51" fmla="*/ 450850 h 736600"/>
                <a:gd name="connsiteX52" fmla="*/ 3603625 w 3844925"/>
                <a:gd name="connsiteY52" fmla="*/ 466725 h 736600"/>
                <a:gd name="connsiteX53" fmla="*/ 3540125 w 3844925"/>
                <a:gd name="connsiteY53" fmla="*/ 476250 h 736600"/>
                <a:gd name="connsiteX54" fmla="*/ 3403600 w 3844925"/>
                <a:gd name="connsiteY54" fmla="*/ 485775 h 736600"/>
                <a:gd name="connsiteX55" fmla="*/ 3200400 w 3844925"/>
                <a:gd name="connsiteY55" fmla="*/ 492125 h 736600"/>
                <a:gd name="connsiteX56" fmla="*/ 2901950 w 3844925"/>
                <a:gd name="connsiteY56" fmla="*/ 488950 h 736600"/>
                <a:gd name="connsiteX57" fmla="*/ 2568575 w 3844925"/>
                <a:gd name="connsiteY57" fmla="*/ 482600 h 736600"/>
                <a:gd name="connsiteX58" fmla="*/ 2212975 w 3844925"/>
                <a:gd name="connsiteY58" fmla="*/ 469900 h 736600"/>
                <a:gd name="connsiteX59" fmla="*/ 2073275 w 3844925"/>
                <a:gd name="connsiteY59" fmla="*/ 46037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4925" h="736600">
                  <a:moveTo>
                    <a:pt x="2073275" y="460375"/>
                  </a:moveTo>
                  <a:lnTo>
                    <a:pt x="1857375" y="441325"/>
                  </a:lnTo>
                  <a:lnTo>
                    <a:pt x="1685925" y="422275"/>
                  </a:lnTo>
                  <a:lnTo>
                    <a:pt x="1508125" y="400050"/>
                  </a:lnTo>
                  <a:lnTo>
                    <a:pt x="1343025" y="377825"/>
                  </a:lnTo>
                  <a:lnTo>
                    <a:pt x="1139825" y="342900"/>
                  </a:lnTo>
                  <a:lnTo>
                    <a:pt x="901700" y="292100"/>
                  </a:lnTo>
                  <a:lnTo>
                    <a:pt x="711200" y="241300"/>
                  </a:lnTo>
                  <a:lnTo>
                    <a:pt x="609600" y="212725"/>
                  </a:lnTo>
                  <a:lnTo>
                    <a:pt x="495300" y="174625"/>
                  </a:lnTo>
                  <a:lnTo>
                    <a:pt x="365125" y="130175"/>
                  </a:lnTo>
                  <a:lnTo>
                    <a:pt x="269875" y="92075"/>
                  </a:lnTo>
                  <a:lnTo>
                    <a:pt x="152400" y="44450"/>
                  </a:lnTo>
                  <a:lnTo>
                    <a:pt x="66675" y="3175"/>
                  </a:lnTo>
                  <a:lnTo>
                    <a:pt x="44450" y="0"/>
                  </a:lnTo>
                  <a:lnTo>
                    <a:pt x="15875" y="6350"/>
                  </a:lnTo>
                  <a:lnTo>
                    <a:pt x="3175" y="15875"/>
                  </a:lnTo>
                  <a:lnTo>
                    <a:pt x="0" y="25400"/>
                  </a:lnTo>
                  <a:lnTo>
                    <a:pt x="9525" y="53975"/>
                  </a:lnTo>
                  <a:lnTo>
                    <a:pt x="19050" y="66675"/>
                  </a:lnTo>
                  <a:lnTo>
                    <a:pt x="50800" y="92075"/>
                  </a:lnTo>
                  <a:lnTo>
                    <a:pt x="193675" y="177800"/>
                  </a:lnTo>
                  <a:lnTo>
                    <a:pt x="317500" y="244475"/>
                  </a:lnTo>
                  <a:lnTo>
                    <a:pt x="466725" y="317500"/>
                  </a:lnTo>
                  <a:lnTo>
                    <a:pt x="625475" y="381000"/>
                  </a:lnTo>
                  <a:lnTo>
                    <a:pt x="742950" y="425450"/>
                  </a:lnTo>
                  <a:lnTo>
                    <a:pt x="869950" y="466725"/>
                  </a:lnTo>
                  <a:lnTo>
                    <a:pt x="981075" y="501650"/>
                  </a:lnTo>
                  <a:lnTo>
                    <a:pt x="1146175" y="546100"/>
                  </a:lnTo>
                  <a:lnTo>
                    <a:pt x="1308100" y="587375"/>
                  </a:lnTo>
                  <a:lnTo>
                    <a:pt x="1514475" y="631825"/>
                  </a:lnTo>
                  <a:lnTo>
                    <a:pt x="1733550" y="673100"/>
                  </a:lnTo>
                  <a:lnTo>
                    <a:pt x="1901825" y="692150"/>
                  </a:lnTo>
                  <a:lnTo>
                    <a:pt x="2174875" y="708025"/>
                  </a:lnTo>
                  <a:lnTo>
                    <a:pt x="2406650" y="714375"/>
                  </a:lnTo>
                  <a:lnTo>
                    <a:pt x="2625725" y="714375"/>
                  </a:lnTo>
                  <a:lnTo>
                    <a:pt x="2841625" y="714375"/>
                  </a:lnTo>
                  <a:lnTo>
                    <a:pt x="3209925" y="723900"/>
                  </a:lnTo>
                  <a:lnTo>
                    <a:pt x="3375025" y="730250"/>
                  </a:lnTo>
                  <a:lnTo>
                    <a:pt x="3559175" y="736600"/>
                  </a:lnTo>
                  <a:lnTo>
                    <a:pt x="3724275" y="641350"/>
                  </a:lnTo>
                  <a:lnTo>
                    <a:pt x="3759200" y="546100"/>
                  </a:lnTo>
                  <a:lnTo>
                    <a:pt x="3813175" y="403225"/>
                  </a:lnTo>
                  <a:lnTo>
                    <a:pt x="3844925" y="330200"/>
                  </a:lnTo>
                  <a:lnTo>
                    <a:pt x="3844925" y="311150"/>
                  </a:lnTo>
                  <a:lnTo>
                    <a:pt x="3835400" y="301625"/>
                  </a:lnTo>
                  <a:lnTo>
                    <a:pt x="3813175" y="301625"/>
                  </a:lnTo>
                  <a:lnTo>
                    <a:pt x="3790950" y="307975"/>
                  </a:lnTo>
                  <a:lnTo>
                    <a:pt x="3765550" y="339725"/>
                  </a:lnTo>
                  <a:lnTo>
                    <a:pt x="3724275" y="387350"/>
                  </a:lnTo>
                  <a:lnTo>
                    <a:pt x="3683000" y="425450"/>
                  </a:lnTo>
                  <a:lnTo>
                    <a:pt x="3644900" y="450850"/>
                  </a:lnTo>
                  <a:lnTo>
                    <a:pt x="3603625" y="466725"/>
                  </a:lnTo>
                  <a:lnTo>
                    <a:pt x="3540125" y="476250"/>
                  </a:lnTo>
                  <a:lnTo>
                    <a:pt x="3403600" y="485775"/>
                  </a:lnTo>
                  <a:lnTo>
                    <a:pt x="3200400" y="492125"/>
                  </a:lnTo>
                  <a:lnTo>
                    <a:pt x="2901950" y="488950"/>
                  </a:lnTo>
                  <a:lnTo>
                    <a:pt x="2568575" y="482600"/>
                  </a:lnTo>
                  <a:lnTo>
                    <a:pt x="2212975" y="469900"/>
                  </a:lnTo>
                  <a:lnTo>
                    <a:pt x="2073275" y="4603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90">
              <a:extLst>
                <a:ext uri="{FF2B5EF4-FFF2-40B4-BE49-F238E27FC236}">
                  <a16:creationId xmlns:a16="http://schemas.microsoft.com/office/drawing/2014/main" id="{F9E86816-9637-4346-82A2-DFC42C9AABE0}"/>
                </a:ext>
              </a:extLst>
            </p:cNvPr>
            <p:cNvSpPr/>
            <p:nvPr/>
          </p:nvSpPr>
          <p:spPr>
            <a:xfrm rot="16200000">
              <a:off x="4540250" y="2303463"/>
              <a:ext cx="968375" cy="730250"/>
            </a:xfrm>
            <a:custGeom>
              <a:avLst/>
              <a:gdLst>
                <a:gd name="connsiteX0" fmla="*/ 788193 w 969168"/>
                <a:gd name="connsiteY0" fmla="*/ 126207 h 731044"/>
                <a:gd name="connsiteX1" fmla="*/ 664368 w 969168"/>
                <a:gd name="connsiteY1" fmla="*/ 219075 h 731044"/>
                <a:gd name="connsiteX2" fmla="*/ 547687 w 969168"/>
                <a:gd name="connsiteY2" fmla="*/ 290513 h 731044"/>
                <a:gd name="connsiteX3" fmla="*/ 447675 w 969168"/>
                <a:gd name="connsiteY3" fmla="*/ 342900 h 731044"/>
                <a:gd name="connsiteX4" fmla="*/ 345281 w 969168"/>
                <a:gd name="connsiteY4" fmla="*/ 388144 h 731044"/>
                <a:gd name="connsiteX5" fmla="*/ 254793 w 969168"/>
                <a:gd name="connsiteY5" fmla="*/ 423863 h 731044"/>
                <a:gd name="connsiteX6" fmla="*/ 135731 w 969168"/>
                <a:gd name="connsiteY6" fmla="*/ 461963 h 731044"/>
                <a:gd name="connsiteX7" fmla="*/ 97631 w 969168"/>
                <a:gd name="connsiteY7" fmla="*/ 478632 h 731044"/>
                <a:gd name="connsiteX8" fmla="*/ 61912 w 969168"/>
                <a:gd name="connsiteY8" fmla="*/ 500063 h 731044"/>
                <a:gd name="connsiteX9" fmla="*/ 28575 w 969168"/>
                <a:gd name="connsiteY9" fmla="*/ 528638 h 731044"/>
                <a:gd name="connsiteX10" fmla="*/ 7143 w 969168"/>
                <a:gd name="connsiteY10" fmla="*/ 557213 h 731044"/>
                <a:gd name="connsiteX11" fmla="*/ 0 w 969168"/>
                <a:gd name="connsiteY11" fmla="*/ 573882 h 731044"/>
                <a:gd name="connsiteX12" fmla="*/ 0 w 969168"/>
                <a:gd name="connsiteY12" fmla="*/ 595313 h 731044"/>
                <a:gd name="connsiteX13" fmla="*/ 2381 w 969168"/>
                <a:gd name="connsiteY13" fmla="*/ 616744 h 731044"/>
                <a:gd name="connsiteX14" fmla="*/ 16668 w 969168"/>
                <a:gd name="connsiteY14" fmla="*/ 642938 h 731044"/>
                <a:gd name="connsiteX15" fmla="*/ 30956 w 969168"/>
                <a:gd name="connsiteY15" fmla="*/ 659607 h 731044"/>
                <a:gd name="connsiteX16" fmla="*/ 50006 w 969168"/>
                <a:gd name="connsiteY16" fmla="*/ 678657 h 731044"/>
                <a:gd name="connsiteX17" fmla="*/ 73818 w 969168"/>
                <a:gd name="connsiteY17" fmla="*/ 697707 h 731044"/>
                <a:gd name="connsiteX18" fmla="*/ 97631 w 969168"/>
                <a:gd name="connsiteY18" fmla="*/ 709613 h 731044"/>
                <a:gd name="connsiteX19" fmla="*/ 133350 w 969168"/>
                <a:gd name="connsiteY19" fmla="*/ 723900 h 731044"/>
                <a:gd name="connsiteX20" fmla="*/ 178593 w 969168"/>
                <a:gd name="connsiteY20" fmla="*/ 731044 h 731044"/>
                <a:gd name="connsiteX21" fmla="*/ 233362 w 969168"/>
                <a:gd name="connsiteY21" fmla="*/ 731044 h 731044"/>
                <a:gd name="connsiteX22" fmla="*/ 307181 w 969168"/>
                <a:gd name="connsiteY22" fmla="*/ 721519 h 731044"/>
                <a:gd name="connsiteX23" fmla="*/ 385762 w 969168"/>
                <a:gd name="connsiteY23" fmla="*/ 702469 h 731044"/>
                <a:gd name="connsiteX24" fmla="*/ 461962 w 969168"/>
                <a:gd name="connsiteY24" fmla="*/ 671513 h 731044"/>
                <a:gd name="connsiteX25" fmla="*/ 540543 w 969168"/>
                <a:gd name="connsiteY25" fmla="*/ 628650 h 731044"/>
                <a:gd name="connsiteX26" fmla="*/ 614362 w 969168"/>
                <a:gd name="connsiteY26" fmla="*/ 566738 h 731044"/>
                <a:gd name="connsiteX27" fmla="*/ 702468 w 969168"/>
                <a:gd name="connsiteY27" fmla="*/ 466725 h 731044"/>
                <a:gd name="connsiteX28" fmla="*/ 778668 w 969168"/>
                <a:gd name="connsiteY28" fmla="*/ 361950 h 731044"/>
                <a:gd name="connsiteX29" fmla="*/ 866775 w 969168"/>
                <a:gd name="connsiteY29" fmla="*/ 223838 h 731044"/>
                <a:gd name="connsiteX30" fmla="*/ 962025 w 969168"/>
                <a:gd name="connsiteY30" fmla="*/ 42863 h 731044"/>
                <a:gd name="connsiteX31" fmla="*/ 969168 w 969168"/>
                <a:gd name="connsiteY31" fmla="*/ 19050 h 731044"/>
                <a:gd name="connsiteX32" fmla="*/ 966787 w 969168"/>
                <a:gd name="connsiteY32" fmla="*/ 4763 h 731044"/>
                <a:gd name="connsiteX33" fmla="*/ 954881 w 969168"/>
                <a:gd name="connsiteY33" fmla="*/ 0 h 731044"/>
                <a:gd name="connsiteX34" fmla="*/ 933450 w 969168"/>
                <a:gd name="connsiteY34" fmla="*/ 2382 h 731044"/>
                <a:gd name="connsiteX35" fmla="*/ 892968 w 969168"/>
                <a:gd name="connsiteY35" fmla="*/ 28575 h 731044"/>
                <a:gd name="connsiteX36" fmla="*/ 788193 w 969168"/>
                <a:gd name="connsiteY36" fmla="*/ 126207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9168" h="731044">
                  <a:moveTo>
                    <a:pt x="788193" y="126207"/>
                  </a:moveTo>
                  <a:lnTo>
                    <a:pt x="664368" y="219075"/>
                  </a:lnTo>
                  <a:lnTo>
                    <a:pt x="547687" y="290513"/>
                  </a:lnTo>
                  <a:lnTo>
                    <a:pt x="447675" y="342900"/>
                  </a:lnTo>
                  <a:lnTo>
                    <a:pt x="345281" y="388144"/>
                  </a:lnTo>
                  <a:lnTo>
                    <a:pt x="254793" y="423863"/>
                  </a:lnTo>
                  <a:lnTo>
                    <a:pt x="135731" y="461963"/>
                  </a:lnTo>
                  <a:lnTo>
                    <a:pt x="97631" y="478632"/>
                  </a:lnTo>
                  <a:lnTo>
                    <a:pt x="61912" y="500063"/>
                  </a:lnTo>
                  <a:lnTo>
                    <a:pt x="28575" y="528638"/>
                  </a:lnTo>
                  <a:lnTo>
                    <a:pt x="7143" y="557213"/>
                  </a:lnTo>
                  <a:lnTo>
                    <a:pt x="0" y="573882"/>
                  </a:lnTo>
                  <a:lnTo>
                    <a:pt x="0" y="595313"/>
                  </a:lnTo>
                  <a:lnTo>
                    <a:pt x="2381" y="616744"/>
                  </a:lnTo>
                  <a:lnTo>
                    <a:pt x="16668" y="642938"/>
                  </a:lnTo>
                  <a:lnTo>
                    <a:pt x="30956" y="659607"/>
                  </a:lnTo>
                  <a:lnTo>
                    <a:pt x="50006" y="678657"/>
                  </a:lnTo>
                  <a:lnTo>
                    <a:pt x="73818" y="697707"/>
                  </a:lnTo>
                  <a:lnTo>
                    <a:pt x="97631" y="709613"/>
                  </a:lnTo>
                  <a:lnTo>
                    <a:pt x="133350" y="723900"/>
                  </a:lnTo>
                  <a:lnTo>
                    <a:pt x="178593" y="731044"/>
                  </a:lnTo>
                  <a:lnTo>
                    <a:pt x="233362" y="731044"/>
                  </a:lnTo>
                  <a:lnTo>
                    <a:pt x="307181" y="721519"/>
                  </a:lnTo>
                  <a:lnTo>
                    <a:pt x="385762" y="702469"/>
                  </a:lnTo>
                  <a:lnTo>
                    <a:pt x="461962" y="671513"/>
                  </a:lnTo>
                  <a:lnTo>
                    <a:pt x="540543" y="628650"/>
                  </a:lnTo>
                  <a:lnTo>
                    <a:pt x="614362" y="566738"/>
                  </a:lnTo>
                  <a:lnTo>
                    <a:pt x="702468" y="466725"/>
                  </a:lnTo>
                  <a:lnTo>
                    <a:pt x="778668" y="361950"/>
                  </a:lnTo>
                  <a:lnTo>
                    <a:pt x="866775" y="223838"/>
                  </a:lnTo>
                  <a:lnTo>
                    <a:pt x="962025" y="42863"/>
                  </a:lnTo>
                  <a:lnTo>
                    <a:pt x="969168" y="19050"/>
                  </a:lnTo>
                  <a:lnTo>
                    <a:pt x="966787" y="4763"/>
                  </a:lnTo>
                  <a:lnTo>
                    <a:pt x="954881" y="0"/>
                  </a:lnTo>
                  <a:lnTo>
                    <a:pt x="933450" y="2382"/>
                  </a:lnTo>
                  <a:lnTo>
                    <a:pt x="892968" y="28575"/>
                  </a:lnTo>
                  <a:lnTo>
                    <a:pt x="788193" y="1262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91">
              <a:extLst>
                <a:ext uri="{FF2B5EF4-FFF2-40B4-BE49-F238E27FC236}">
                  <a16:creationId xmlns:a16="http://schemas.microsoft.com/office/drawing/2014/main" id="{54CBBA44-557F-4838-A6C7-2109FD87595D}"/>
                </a:ext>
              </a:extLst>
            </p:cNvPr>
            <p:cNvSpPr/>
            <p:nvPr/>
          </p:nvSpPr>
          <p:spPr>
            <a:xfrm rot="16200000">
              <a:off x="5305425" y="2106613"/>
              <a:ext cx="1023937" cy="620712"/>
            </a:xfrm>
            <a:custGeom>
              <a:avLst/>
              <a:gdLst>
                <a:gd name="connsiteX0" fmla="*/ 864394 w 1023938"/>
                <a:gd name="connsiteY0" fmla="*/ 92869 h 621507"/>
                <a:gd name="connsiteX1" fmla="*/ 742950 w 1023938"/>
                <a:gd name="connsiteY1" fmla="*/ 169069 h 621507"/>
                <a:gd name="connsiteX2" fmla="*/ 602456 w 1023938"/>
                <a:gd name="connsiteY2" fmla="*/ 242888 h 621507"/>
                <a:gd name="connsiteX3" fmla="*/ 492919 w 1023938"/>
                <a:gd name="connsiteY3" fmla="*/ 290513 h 621507"/>
                <a:gd name="connsiteX4" fmla="*/ 433388 w 1023938"/>
                <a:gd name="connsiteY4" fmla="*/ 309563 h 621507"/>
                <a:gd name="connsiteX5" fmla="*/ 307181 w 1023938"/>
                <a:gd name="connsiteY5" fmla="*/ 326232 h 621507"/>
                <a:gd name="connsiteX6" fmla="*/ 130969 w 1023938"/>
                <a:gd name="connsiteY6" fmla="*/ 354807 h 621507"/>
                <a:gd name="connsiteX7" fmla="*/ 76200 w 1023938"/>
                <a:gd name="connsiteY7" fmla="*/ 369094 h 621507"/>
                <a:gd name="connsiteX8" fmla="*/ 52388 w 1023938"/>
                <a:gd name="connsiteY8" fmla="*/ 378619 h 621507"/>
                <a:gd name="connsiteX9" fmla="*/ 26194 w 1023938"/>
                <a:gd name="connsiteY9" fmla="*/ 397669 h 621507"/>
                <a:gd name="connsiteX10" fmla="*/ 9525 w 1023938"/>
                <a:gd name="connsiteY10" fmla="*/ 416719 h 621507"/>
                <a:gd name="connsiteX11" fmla="*/ 0 w 1023938"/>
                <a:gd name="connsiteY11" fmla="*/ 442913 h 621507"/>
                <a:gd name="connsiteX12" fmla="*/ 0 w 1023938"/>
                <a:gd name="connsiteY12" fmla="*/ 476250 h 621507"/>
                <a:gd name="connsiteX13" fmla="*/ 7144 w 1023938"/>
                <a:gd name="connsiteY13" fmla="*/ 504825 h 621507"/>
                <a:gd name="connsiteX14" fmla="*/ 33338 w 1023938"/>
                <a:gd name="connsiteY14" fmla="*/ 545307 h 621507"/>
                <a:gd name="connsiteX15" fmla="*/ 64294 w 1023938"/>
                <a:gd name="connsiteY15" fmla="*/ 573882 h 621507"/>
                <a:gd name="connsiteX16" fmla="*/ 121444 w 1023938"/>
                <a:gd name="connsiteY16" fmla="*/ 600075 h 621507"/>
                <a:gd name="connsiteX17" fmla="*/ 173831 w 1023938"/>
                <a:gd name="connsiteY17" fmla="*/ 614363 h 621507"/>
                <a:gd name="connsiteX18" fmla="*/ 228600 w 1023938"/>
                <a:gd name="connsiteY18" fmla="*/ 621507 h 621507"/>
                <a:gd name="connsiteX19" fmla="*/ 288131 w 1023938"/>
                <a:gd name="connsiteY19" fmla="*/ 621507 h 621507"/>
                <a:gd name="connsiteX20" fmla="*/ 388144 w 1023938"/>
                <a:gd name="connsiteY20" fmla="*/ 616744 h 621507"/>
                <a:gd name="connsiteX21" fmla="*/ 476250 w 1023938"/>
                <a:gd name="connsiteY21" fmla="*/ 597694 h 621507"/>
                <a:gd name="connsiteX22" fmla="*/ 502444 w 1023938"/>
                <a:gd name="connsiteY22" fmla="*/ 588169 h 621507"/>
                <a:gd name="connsiteX23" fmla="*/ 614363 w 1023938"/>
                <a:gd name="connsiteY23" fmla="*/ 511969 h 621507"/>
                <a:gd name="connsiteX24" fmla="*/ 750094 w 1023938"/>
                <a:gd name="connsiteY24" fmla="*/ 404813 h 621507"/>
                <a:gd name="connsiteX25" fmla="*/ 835819 w 1023938"/>
                <a:gd name="connsiteY25" fmla="*/ 321469 h 621507"/>
                <a:gd name="connsiteX26" fmla="*/ 895350 w 1023938"/>
                <a:gd name="connsiteY26" fmla="*/ 252413 h 621507"/>
                <a:gd name="connsiteX27" fmla="*/ 940594 w 1023938"/>
                <a:gd name="connsiteY27" fmla="*/ 190500 h 621507"/>
                <a:gd name="connsiteX28" fmla="*/ 983456 w 1023938"/>
                <a:gd name="connsiteY28" fmla="*/ 121444 h 621507"/>
                <a:gd name="connsiteX29" fmla="*/ 1016794 w 1023938"/>
                <a:gd name="connsiteY29" fmla="*/ 52388 h 621507"/>
                <a:gd name="connsiteX30" fmla="*/ 1023938 w 1023938"/>
                <a:gd name="connsiteY30" fmla="*/ 23813 h 621507"/>
                <a:gd name="connsiteX31" fmla="*/ 1023938 w 1023938"/>
                <a:gd name="connsiteY31" fmla="*/ 14288 h 621507"/>
                <a:gd name="connsiteX32" fmla="*/ 1019175 w 1023938"/>
                <a:gd name="connsiteY32" fmla="*/ 0 h 621507"/>
                <a:gd name="connsiteX33" fmla="*/ 1009650 w 1023938"/>
                <a:gd name="connsiteY33" fmla="*/ 0 h 621507"/>
                <a:gd name="connsiteX34" fmla="*/ 988219 w 1023938"/>
                <a:gd name="connsiteY34" fmla="*/ 9525 h 621507"/>
                <a:gd name="connsiteX35" fmla="*/ 864394 w 1023938"/>
                <a:gd name="connsiteY35" fmla="*/ 92869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3938" h="621507">
                  <a:moveTo>
                    <a:pt x="864394" y="92869"/>
                  </a:moveTo>
                  <a:lnTo>
                    <a:pt x="742950" y="169069"/>
                  </a:lnTo>
                  <a:lnTo>
                    <a:pt x="602456" y="242888"/>
                  </a:lnTo>
                  <a:lnTo>
                    <a:pt x="492919" y="290513"/>
                  </a:lnTo>
                  <a:lnTo>
                    <a:pt x="433388" y="309563"/>
                  </a:lnTo>
                  <a:lnTo>
                    <a:pt x="307181" y="326232"/>
                  </a:lnTo>
                  <a:lnTo>
                    <a:pt x="130969" y="354807"/>
                  </a:lnTo>
                  <a:lnTo>
                    <a:pt x="76200" y="369094"/>
                  </a:lnTo>
                  <a:lnTo>
                    <a:pt x="52388" y="378619"/>
                  </a:lnTo>
                  <a:lnTo>
                    <a:pt x="26194" y="397669"/>
                  </a:lnTo>
                  <a:lnTo>
                    <a:pt x="9525" y="416719"/>
                  </a:lnTo>
                  <a:lnTo>
                    <a:pt x="0" y="442913"/>
                  </a:lnTo>
                  <a:lnTo>
                    <a:pt x="0" y="476250"/>
                  </a:lnTo>
                  <a:lnTo>
                    <a:pt x="7144" y="504825"/>
                  </a:lnTo>
                  <a:lnTo>
                    <a:pt x="33338" y="545307"/>
                  </a:lnTo>
                  <a:lnTo>
                    <a:pt x="64294" y="573882"/>
                  </a:lnTo>
                  <a:lnTo>
                    <a:pt x="121444" y="600075"/>
                  </a:lnTo>
                  <a:lnTo>
                    <a:pt x="173831" y="614363"/>
                  </a:lnTo>
                  <a:lnTo>
                    <a:pt x="228600" y="621507"/>
                  </a:lnTo>
                  <a:lnTo>
                    <a:pt x="288131" y="621507"/>
                  </a:lnTo>
                  <a:lnTo>
                    <a:pt x="388144" y="616744"/>
                  </a:lnTo>
                  <a:lnTo>
                    <a:pt x="476250" y="597694"/>
                  </a:lnTo>
                  <a:lnTo>
                    <a:pt x="502444" y="588169"/>
                  </a:lnTo>
                  <a:lnTo>
                    <a:pt x="614363" y="511969"/>
                  </a:lnTo>
                  <a:lnTo>
                    <a:pt x="750094" y="404813"/>
                  </a:lnTo>
                  <a:lnTo>
                    <a:pt x="835819" y="321469"/>
                  </a:lnTo>
                  <a:lnTo>
                    <a:pt x="895350" y="252413"/>
                  </a:lnTo>
                  <a:lnTo>
                    <a:pt x="940594" y="190500"/>
                  </a:lnTo>
                  <a:lnTo>
                    <a:pt x="983456" y="121444"/>
                  </a:lnTo>
                  <a:lnTo>
                    <a:pt x="1016794" y="52388"/>
                  </a:lnTo>
                  <a:lnTo>
                    <a:pt x="1023938" y="23813"/>
                  </a:lnTo>
                  <a:lnTo>
                    <a:pt x="1023938" y="14288"/>
                  </a:lnTo>
                  <a:lnTo>
                    <a:pt x="1019175" y="0"/>
                  </a:lnTo>
                  <a:lnTo>
                    <a:pt x="1009650" y="0"/>
                  </a:lnTo>
                  <a:lnTo>
                    <a:pt x="988219" y="9525"/>
                  </a:lnTo>
                  <a:lnTo>
                    <a:pt x="864394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2">
              <a:extLst>
                <a:ext uri="{FF2B5EF4-FFF2-40B4-BE49-F238E27FC236}">
                  <a16:creationId xmlns:a16="http://schemas.microsoft.com/office/drawing/2014/main" id="{9125A417-98FC-461D-80F7-672D5D525B2B}"/>
                </a:ext>
              </a:extLst>
            </p:cNvPr>
            <p:cNvSpPr/>
            <p:nvPr/>
          </p:nvSpPr>
          <p:spPr>
            <a:xfrm rot="16200000">
              <a:off x="6249988" y="1931987"/>
              <a:ext cx="1300162" cy="985838"/>
            </a:xfrm>
            <a:custGeom>
              <a:avLst/>
              <a:gdLst>
                <a:gd name="connsiteX0" fmla="*/ 252412 w 1300162"/>
                <a:gd name="connsiteY0" fmla="*/ 300037 h 985837"/>
                <a:gd name="connsiteX1" fmla="*/ 431006 w 1300162"/>
                <a:gd name="connsiteY1" fmla="*/ 473869 h 985837"/>
                <a:gd name="connsiteX2" fmla="*/ 623887 w 1300162"/>
                <a:gd name="connsiteY2" fmla="*/ 659606 h 985837"/>
                <a:gd name="connsiteX3" fmla="*/ 769144 w 1300162"/>
                <a:gd name="connsiteY3" fmla="*/ 797719 h 985837"/>
                <a:gd name="connsiteX4" fmla="*/ 821531 w 1300162"/>
                <a:gd name="connsiteY4" fmla="*/ 847725 h 985837"/>
                <a:gd name="connsiteX5" fmla="*/ 833437 w 1300162"/>
                <a:gd name="connsiteY5" fmla="*/ 862012 h 985837"/>
                <a:gd name="connsiteX6" fmla="*/ 847725 w 1300162"/>
                <a:gd name="connsiteY6" fmla="*/ 897731 h 985837"/>
                <a:gd name="connsiteX7" fmla="*/ 864394 w 1300162"/>
                <a:gd name="connsiteY7" fmla="*/ 933450 h 985837"/>
                <a:gd name="connsiteX8" fmla="*/ 883444 w 1300162"/>
                <a:gd name="connsiteY8" fmla="*/ 959644 h 985837"/>
                <a:gd name="connsiteX9" fmla="*/ 900112 w 1300162"/>
                <a:gd name="connsiteY9" fmla="*/ 976312 h 985837"/>
                <a:gd name="connsiteX10" fmla="*/ 912019 w 1300162"/>
                <a:gd name="connsiteY10" fmla="*/ 983456 h 985837"/>
                <a:gd name="connsiteX11" fmla="*/ 926306 w 1300162"/>
                <a:gd name="connsiteY11" fmla="*/ 985837 h 985837"/>
                <a:gd name="connsiteX12" fmla="*/ 940594 w 1300162"/>
                <a:gd name="connsiteY12" fmla="*/ 983456 h 985837"/>
                <a:gd name="connsiteX13" fmla="*/ 964406 w 1300162"/>
                <a:gd name="connsiteY13" fmla="*/ 969169 h 985837"/>
                <a:gd name="connsiteX14" fmla="*/ 1066800 w 1300162"/>
                <a:gd name="connsiteY14" fmla="*/ 857250 h 985837"/>
                <a:gd name="connsiteX15" fmla="*/ 1195387 w 1300162"/>
                <a:gd name="connsiteY15" fmla="*/ 700087 h 985837"/>
                <a:gd name="connsiteX16" fmla="*/ 1276350 w 1300162"/>
                <a:gd name="connsiteY16" fmla="*/ 592931 h 985837"/>
                <a:gd name="connsiteX17" fmla="*/ 1285875 w 1300162"/>
                <a:gd name="connsiteY17" fmla="*/ 569119 h 985837"/>
                <a:gd name="connsiteX18" fmla="*/ 1297781 w 1300162"/>
                <a:gd name="connsiteY18" fmla="*/ 538162 h 985837"/>
                <a:gd name="connsiteX19" fmla="*/ 1300162 w 1300162"/>
                <a:gd name="connsiteY19" fmla="*/ 523875 h 985837"/>
                <a:gd name="connsiteX20" fmla="*/ 1300162 w 1300162"/>
                <a:gd name="connsiteY20" fmla="*/ 511969 h 985837"/>
                <a:gd name="connsiteX21" fmla="*/ 1295400 w 1300162"/>
                <a:gd name="connsiteY21" fmla="*/ 500062 h 985837"/>
                <a:gd name="connsiteX22" fmla="*/ 1273969 w 1300162"/>
                <a:gd name="connsiteY22" fmla="*/ 490537 h 985837"/>
                <a:gd name="connsiteX23" fmla="*/ 1252537 w 1300162"/>
                <a:gd name="connsiteY23" fmla="*/ 492919 h 985837"/>
                <a:gd name="connsiteX24" fmla="*/ 1219200 w 1300162"/>
                <a:gd name="connsiteY24" fmla="*/ 497681 h 985837"/>
                <a:gd name="connsiteX25" fmla="*/ 1200150 w 1300162"/>
                <a:gd name="connsiteY25" fmla="*/ 511969 h 985837"/>
                <a:gd name="connsiteX26" fmla="*/ 1178719 w 1300162"/>
                <a:gd name="connsiteY26" fmla="*/ 533400 h 985837"/>
                <a:gd name="connsiteX27" fmla="*/ 1140619 w 1300162"/>
                <a:gd name="connsiteY27" fmla="*/ 554831 h 985837"/>
                <a:gd name="connsiteX28" fmla="*/ 1100137 w 1300162"/>
                <a:gd name="connsiteY28" fmla="*/ 569119 h 985837"/>
                <a:gd name="connsiteX29" fmla="*/ 1054894 w 1300162"/>
                <a:gd name="connsiteY29" fmla="*/ 571500 h 985837"/>
                <a:gd name="connsiteX30" fmla="*/ 1007269 w 1300162"/>
                <a:gd name="connsiteY30" fmla="*/ 561975 h 985837"/>
                <a:gd name="connsiteX31" fmla="*/ 933450 w 1300162"/>
                <a:gd name="connsiteY31" fmla="*/ 531019 h 985837"/>
                <a:gd name="connsiteX32" fmla="*/ 709612 w 1300162"/>
                <a:gd name="connsiteY32" fmla="*/ 411956 h 985837"/>
                <a:gd name="connsiteX33" fmla="*/ 464344 w 1300162"/>
                <a:gd name="connsiteY33" fmla="*/ 271462 h 985837"/>
                <a:gd name="connsiteX34" fmla="*/ 280987 w 1300162"/>
                <a:gd name="connsiteY34" fmla="*/ 161925 h 985837"/>
                <a:gd name="connsiteX35" fmla="*/ 97631 w 1300162"/>
                <a:gd name="connsiteY35" fmla="*/ 42862 h 985837"/>
                <a:gd name="connsiteX36" fmla="*/ 45244 w 1300162"/>
                <a:gd name="connsiteY36" fmla="*/ 7144 h 985837"/>
                <a:gd name="connsiteX37" fmla="*/ 19050 w 1300162"/>
                <a:gd name="connsiteY37" fmla="*/ 0 h 985837"/>
                <a:gd name="connsiteX38" fmla="*/ 4762 w 1300162"/>
                <a:gd name="connsiteY38" fmla="*/ 4762 h 985837"/>
                <a:gd name="connsiteX39" fmla="*/ 0 w 1300162"/>
                <a:gd name="connsiteY39" fmla="*/ 14287 h 985837"/>
                <a:gd name="connsiteX40" fmla="*/ 0 w 1300162"/>
                <a:gd name="connsiteY40" fmla="*/ 28575 h 985837"/>
                <a:gd name="connsiteX41" fmla="*/ 4762 w 1300162"/>
                <a:gd name="connsiteY41" fmla="*/ 47625 h 985837"/>
                <a:gd name="connsiteX42" fmla="*/ 21431 w 1300162"/>
                <a:gd name="connsiteY42" fmla="*/ 69056 h 985837"/>
                <a:gd name="connsiteX43" fmla="*/ 100012 w 1300162"/>
                <a:gd name="connsiteY43" fmla="*/ 147637 h 985837"/>
                <a:gd name="connsiteX44" fmla="*/ 252412 w 1300162"/>
                <a:gd name="connsiteY44" fmla="*/ 3000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0162" h="985837">
                  <a:moveTo>
                    <a:pt x="252412" y="300037"/>
                  </a:moveTo>
                  <a:lnTo>
                    <a:pt x="431006" y="473869"/>
                  </a:lnTo>
                  <a:lnTo>
                    <a:pt x="623887" y="659606"/>
                  </a:lnTo>
                  <a:lnTo>
                    <a:pt x="769144" y="797719"/>
                  </a:lnTo>
                  <a:lnTo>
                    <a:pt x="821531" y="847725"/>
                  </a:lnTo>
                  <a:lnTo>
                    <a:pt x="833437" y="862012"/>
                  </a:lnTo>
                  <a:lnTo>
                    <a:pt x="847725" y="897731"/>
                  </a:lnTo>
                  <a:lnTo>
                    <a:pt x="864394" y="933450"/>
                  </a:lnTo>
                  <a:lnTo>
                    <a:pt x="883444" y="959644"/>
                  </a:lnTo>
                  <a:lnTo>
                    <a:pt x="900112" y="976312"/>
                  </a:lnTo>
                  <a:lnTo>
                    <a:pt x="912019" y="983456"/>
                  </a:lnTo>
                  <a:lnTo>
                    <a:pt x="926306" y="985837"/>
                  </a:lnTo>
                  <a:lnTo>
                    <a:pt x="940594" y="983456"/>
                  </a:lnTo>
                  <a:lnTo>
                    <a:pt x="964406" y="969169"/>
                  </a:lnTo>
                  <a:lnTo>
                    <a:pt x="1066800" y="857250"/>
                  </a:lnTo>
                  <a:lnTo>
                    <a:pt x="1195387" y="700087"/>
                  </a:lnTo>
                  <a:lnTo>
                    <a:pt x="1276350" y="592931"/>
                  </a:lnTo>
                  <a:lnTo>
                    <a:pt x="1285875" y="569119"/>
                  </a:lnTo>
                  <a:lnTo>
                    <a:pt x="1297781" y="538162"/>
                  </a:lnTo>
                  <a:lnTo>
                    <a:pt x="1300162" y="523875"/>
                  </a:lnTo>
                  <a:lnTo>
                    <a:pt x="1300162" y="511969"/>
                  </a:lnTo>
                  <a:lnTo>
                    <a:pt x="1295400" y="500062"/>
                  </a:lnTo>
                  <a:lnTo>
                    <a:pt x="1273969" y="490537"/>
                  </a:lnTo>
                  <a:lnTo>
                    <a:pt x="1252537" y="492919"/>
                  </a:lnTo>
                  <a:lnTo>
                    <a:pt x="1219200" y="497681"/>
                  </a:lnTo>
                  <a:lnTo>
                    <a:pt x="1200150" y="511969"/>
                  </a:lnTo>
                  <a:lnTo>
                    <a:pt x="1178719" y="533400"/>
                  </a:lnTo>
                  <a:lnTo>
                    <a:pt x="1140619" y="554831"/>
                  </a:lnTo>
                  <a:lnTo>
                    <a:pt x="1100137" y="569119"/>
                  </a:lnTo>
                  <a:lnTo>
                    <a:pt x="1054894" y="571500"/>
                  </a:lnTo>
                  <a:lnTo>
                    <a:pt x="1007269" y="561975"/>
                  </a:lnTo>
                  <a:lnTo>
                    <a:pt x="933450" y="531019"/>
                  </a:lnTo>
                  <a:lnTo>
                    <a:pt x="709612" y="411956"/>
                  </a:lnTo>
                  <a:lnTo>
                    <a:pt x="464344" y="271462"/>
                  </a:lnTo>
                  <a:lnTo>
                    <a:pt x="280987" y="161925"/>
                  </a:lnTo>
                  <a:lnTo>
                    <a:pt x="97631" y="42862"/>
                  </a:lnTo>
                  <a:lnTo>
                    <a:pt x="45244" y="7144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2" y="47625"/>
                  </a:lnTo>
                  <a:lnTo>
                    <a:pt x="21431" y="69056"/>
                  </a:lnTo>
                  <a:lnTo>
                    <a:pt x="100012" y="147637"/>
                  </a:lnTo>
                  <a:lnTo>
                    <a:pt x="252412" y="3000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84">
              <a:extLst>
                <a:ext uri="{FF2B5EF4-FFF2-40B4-BE49-F238E27FC236}">
                  <a16:creationId xmlns:a16="http://schemas.microsoft.com/office/drawing/2014/main" id="{49FBC833-7275-4364-A5A2-A63246350839}"/>
                </a:ext>
              </a:extLst>
            </p:cNvPr>
            <p:cNvSpPr/>
            <p:nvPr/>
          </p:nvSpPr>
          <p:spPr>
            <a:xfrm rot="16200000">
              <a:off x="1930401" y="3397250"/>
              <a:ext cx="3956051" cy="1089025"/>
            </a:xfrm>
            <a:custGeom>
              <a:avLst/>
              <a:gdLst>
                <a:gd name="connsiteX0" fmla="*/ 3686175 w 3956050"/>
                <a:gd name="connsiteY0" fmla="*/ 434975 h 1089025"/>
                <a:gd name="connsiteX1" fmla="*/ 3622675 w 3956050"/>
                <a:gd name="connsiteY1" fmla="*/ 193675 h 1089025"/>
                <a:gd name="connsiteX2" fmla="*/ 3590925 w 3956050"/>
                <a:gd name="connsiteY2" fmla="*/ 76200 h 1089025"/>
                <a:gd name="connsiteX3" fmla="*/ 3810000 w 3956050"/>
                <a:gd name="connsiteY3" fmla="*/ 0 h 1089025"/>
                <a:gd name="connsiteX4" fmla="*/ 3794125 w 3956050"/>
                <a:gd name="connsiteY4" fmla="*/ 60325 h 1089025"/>
                <a:gd name="connsiteX5" fmla="*/ 3794125 w 3956050"/>
                <a:gd name="connsiteY5" fmla="*/ 85725 h 1089025"/>
                <a:gd name="connsiteX6" fmla="*/ 3810000 w 3956050"/>
                <a:gd name="connsiteY6" fmla="*/ 184150 h 1089025"/>
                <a:gd name="connsiteX7" fmla="*/ 3851275 w 3956050"/>
                <a:gd name="connsiteY7" fmla="*/ 390525 h 1089025"/>
                <a:gd name="connsiteX8" fmla="*/ 3898900 w 3956050"/>
                <a:gd name="connsiteY8" fmla="*/ 590550 h 1089025"/>
                <a:gd name="connsiteX9" fmla="*/ 3917950 w 3956050"/>
                <a:gd name="connsiteY9" fmla="*/ 669925 h 1089025"/>
                <a:gd name="connsiteX10" fmla="*/ 3930650 w 3956050"/>
                <a:gd name="connsiteY10" fmla="*/ 714375 h 1089025"/>
                <a:gd name="connsiteX11" fmla="*/ 3952875 w 3956050"/>
                <a:gd name="connsiteY11" fmla="*/ 758825 h 1089025"/>
                <a:gd name="connsiteX12" fmla="*/ 3956050 w 3956050"/>
                <a:gd name="connsiteY12" fmla="*/ 777875 h 1089025"/>
                <a:gd name="connsiteX13" fmla="*/ 3949700 w 3956050"/>
                <a:gd name="connsiteY13" fmla="*/ 815975 h 1089025"/>
                <a:gd name="connsiteX14" fmla="*/ 3924300 w 3956050"/>
                <a:gd name="connsiteY14" fmla="*/ 876300 h 1089025"/>
                <a:gd name="connsiteX15" fmla="*/ 3876675 w 3956050"/>
                <a:gd name="connsiteY15" fmla="*/ 955675 h 1089025"/>
                <a:gd name="connsiteX16" fmla="*/ 3829050 w 3956050"/>
                <a:gd name="connsiteY16" fmla="*/ 1019175 h 1089025"/>
                <a:gd name="connsiteX17" fmla="*/ 3800475 w 3956050"/>
                <a:gd name="connsiteY17" fmla="*/ 1054100 h 1089025"/>
                <a:gd name="connsiteX18" fmla="*/ 3778250 w 3956050"/>
                <a:gd name="connsiteY18" fmla="*/ 1069975 h 1089025"/>
                <a:gd name="connsiteX19" fmla="*/ 3752850 w 3956050"/>
                <a:gd name="connsiteY19" fmla="*/ 1079500 h 1089025"/>
                <a:gd name="connsiteX20" fmla="*/ 3717925 w 3956050"/>
                <a:gd name="connsiteY20" fmla="*/ 1085850 h 1089025"/>
                <a:gd name="connsiteX21" fmla="*/ 3692525 w 3956050"/>
                <a:gd name="connsiteY21" fmla="*/ 1089025 h 1089025"/>
                <a:gd name="connsiteX22" fmla="*/ 3648075 w 3956050"/>
                <a:gd name="connsiteY22" fmla="*/ 1082675 h 1089025"/>
                <a:gd name="connsiteX23" fmla="*/ 3546475 w 3956050"/>
                <a:gd name="connsiteY23" fmla="*/ 1054100 h 1089025"/>
                <a:gd name="connsiteX24" fmla="*/ 3457575 w 3956050"/>
                <a:gd name="connsiteY24" fmla="*/ 1028700 h 1089025"/>
                <a:gd name="connsiteX25" fmla="*/ 3371850 w 3956050"/>
                <a:gd name="connsiteY25" fmla="*/ 1006475 h 1089025"/>
                <a:gd name="connsiteX26" fmla="*/ 3244850 w 3956050"/>
                <a:gd name="connsiteY26" fmla="*/ 990600 h 1089025"/>
                <a:gd name="connsiteX27" fmla="*/ 3076575 w 3956050"/>
                <a:gd name="connsiteY27" fmla="*/ 977900 h 1089025"/>
                <a:gd name="connsiteX28" fmla="*/ 2701925 w 3956050"/>
                <a:gd name="connsiteY28" fmla="*/ 974725 h 1089025"/>
                <a:gd name="connsiteX29" fmla="*/ 2333625 w 3956050"/>
                <a:gd name="connsiteY29" fmla="*/ 974725 h 1089025"/>
                <a:gd name="connsiteX30" fmla="*/ 1809750 w 3956050"/>
                <a:gd name="connsiteY30" fmla="*/ 974725 h 1089025"/>
                <a:gd name="connsiteX31" fmla="*/ 1508125 w 3956050"/>
                <a:gd name="connsiteY31" fmla="*/ 984250 h 1089025"/>
                <a:gd name="connsiteX32" fmla="*/ 1146175 w 3956050"/>
                <a:gd name="connsiteY32" fmla="*/ 996950 h 1089025"/>
                <a:gd name="connsiteX33" fmla="*/ 860425 w 3956050"/>
                <a:gd name="connsiteY33" fmla="*/ 1016000 h 1089025"/>
                <a:gd name="connsiteX34" fmla="*/ 635000 w 3956050"/>
                <a:gd name="connsiteY34" fmla="*/ 1031875 h 1089025"/>
                <a:gd name="connsiteX35" fmla="*/ 533400 w 3956050"/>
                <a:gd name="connsiteY35" fmla="*/ 1041400 h 1089025"/>
                <a:gd name="connsiteX36" fmla="*/ 476250 w 3956050"/>
                <a:gd name="connsiteY36" fmla="*/ 1028700 h 1089025"/>
                <a:gd name="connsiteX37" fmla="*/ 307975 w 3956050"/>
                <a:gd name="connsiteY37" fmla="*/ 977900 h 1089025"/>
                <a:gd name="connsiteX38" fmla="*/ 184150 w 3956050"/>
                <a:gd name="connsiteY38" fmla="*/ 927100 h 1089025"/>
                <a:gd name="connsiteX39" fmla="*/ 107950 w 3956050"/>
                <a:gd name="connsiteY39" fmla="*/ 885825 h 1089025"/>
                <a:gd name="connsiteX40" fmla="*/ 34925 w 3956050"/>
                <a:gd name="connsiteY40" fmla="*/ 844550 h 1089025"/>
                <a:gd name="connsiteX41" fmla="*/ 15875 w 3956050"/>
                <a:gd name="connsiteY41" fmla="*/ 831850 h 1089025"/>
                <a:gd name="connsiteX42" fmla="*/ 0 w 3956050"/>
                <a:gd name="connsiteY42" fmla="*/ 812800 h 1089025"/>
                <a:gd name="connsiteX43" fmla="*/ 0 w 3956050"/>
                <a:gd name="connsiteY43" fmla="*/ 793750 h 1089025"/>
                <a:gd name="connsiteX44" fmla="*/ 12700 w 3956050"/>
                <a:gd name="connsiteY44" fmla="*/ 768350 h 1089025"/>
                <a:gd name="connsiteX45" fmla="*/ 38100 w 3956050"/>
                <a:gd name="connsiteY45" fmla="*/ 742950 h 1089025"/>
                <a:gd name="connsiteX46" fmla="*/ 584200 w 3956050"/>
                <a:gd name="connsiteY46" fmla="*/ 774700 h 1089025"/>
                <a:gd name="connsiteX47" fmla="*/ 841375 w 3956050"/>
                <a:gd name="connsiteY47" fmla="*/ 774700 h 1089025"/>
                <a:gd name="connsiteX48" fmla="*/ 1146175 w 3956050"/>
                <a:gd name="connsiteY48" fmla="*/ 774700 h 1089025"/>
                <a:gd name="connsiteX49" fmla="*/ 1520825 w 3956050"/>
                <a:gd name="connsiteY49" fmla="*/ 774700 h 1089025"/>
                <a:gd name="connsiteX50" fmla="*/ 1936750 w 3956050"/>
                <a:gd name="connsiteY50" fmla="*/ 774700 h 1089025"/>
                <a:gd name="connsiteX51" fmla="*/ 2314575 w 3956050"/>
                <a:gd name="connsiteY51" fmla="*/ 771525 h 1089025"/>
                <a:gd name="connsiteX52" fmla="*/ 2806700 w 3956050"/>
                <a:gd name="connsiteY52" fmla="*/ 774700 h 1089025"/>
                <a:gd name="connsiteX53" fmla="*/ 3060700 w 3956050"/>
                <a:gd name="connsiteY53" fmla="*/ 771525 h 1089025"/>
                <a:gd name="connsiteX54" fmla="*/ 3527425 w 3956050"/>
                <a:gd name="connsiteY54" fmla="*/ 774700 h 1089025"/>
                <a:gd name="connsiteX55" fmla="*/ 3663950 w 3956050"/>
                <a:gd name="connsiteY55" fmla="*/ 774700 h 1089025"/>
                <a:gd name="connsiteX56" fmla="*/ 3698875 w 3956050"/>
                <a:gd name="connsiteY56" fmla="*/ 765175 h 1089025"/>
                <a:gd name="connsiteX57" fmla="*/ 3724275 w 3956050"/>
                <a:gd name="connsiteY57" fmla="*/ 749300 h 1089025"/>
                <a:gd name="connsiteX58" fmla="*/ 3733800 w 3956050"/>
                <a:gd name="connsiteY58" fmla="*/ 733425 h 1089025"/>
                <a:gd name="connsiteX59" fmla="*/ 3743325 w 3956050"/>
                <a:gd name="connsiteY59" fmla="*/ 717550 h 1089025"/>
                <a:gd name="connsiteX60" fmla="*/ 3746500 w 3956050"/>
                <a:gd name="connsiteY60" fmla="*/ 698500 h 1089025"/>
                <a:gd name="connsiteX61" fmla="*/ 3746500 w 3956050"/>
                <a:gd name="connsiteY61" fmla="*/ 669925 h 1089025"/>
                <a:gd name="connsiteX62" fmla="*/ 3727450 w 3956050"/>
                <a:gd name="connsiteY62" fmla="*/ 590550 h 1089025"/>
                <a:gd name="connsiteX63" fmla="*/ 3686175 w 3956050"/>
                <a:gd name="connsiteY63" fmla="*/ 434975 h 108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56050" h="1089025">
                  <a:moveTo>
                    <a:pt x="3686175" y="434975"/>
                  </a:moveTo>
                  <a:lnTo>
                    <a:pt x="3622675" y="193675"/>
                  </a:lnTo>
                  <a:lnTo>
                    <a:pt x="3590925" y="76200"/>
                  </a:lnTo>
                  <a:lnTo>
                    <a:pt x="3810000" y="0"/>
                  </a:lnTo>
                  <a:lnTo>
                    <a:pt x="3794125" y="60325"/>
                  </a:lnTo>
                  <a:lnTo>
                    <a:pt x="3794125" y="85725"/>
                  </a:lnTo>
                  <a:lnTo>
                    <a:pt x="3810000" y="184150"/>
                  </a:lnTo>
                  <a:lnTo>
                    <a:pt x="3851275" y="390525"/>
                  </a:lnTo>
                  <a:lnTo>
                    <a:pt x="3898900" y="590550"/>
                  </a:lnTo>
                  <a:lnTo>
                    <a:pt x="3917950" y="669925"/>
                  </a:lnTo>
                  <a:lnTo>
                    <a:pt x="3930650" y="714375"/>
                  </a:lnTo>
                  <a:lnTo>
                    <a:pt x="3952875" y="758825"/>
                  </a:lnTo>
                  <a:lnTo>
                    <a:pt x="3956050" y="777875"/>
                  </a:lnTo>
                  <a:lnTo>
                    <a:pt x="3949700" y="815975"/>
                  </a:lnTo>
                  <a:lnTo>
                    <a:pt x="3924300" y="876300"/>
                  </a:lnTo>
                  <a:lnTo>
                    <a:pt x="3876675" y="955675"/>
                  </a:lnTo>
                  <a:lnTo>
                    <a:pt x="3829050" y="1019175"/>
                  </a:lnTo>
                  <a:lnTo>
                    <a:pt x="3800475" y="1054100"/>
                  </a:lnTo>
                  <a:lnTo>
                    <a:pt x="3778250" y="1069975"/>
                  </a:lnTo>
                  <a:lnTo>
                    <a:pt x="3752850" y="1079500"/>
                  </a:lnTo>
                  <a:lnTo>
                    <a:pt x="3717925" y="1085850"/>
                  </a:lnTo>
                  <a:lnTo>
                    <a:pt x="3692525" y="1089025"/>
                  </a:lnTo>
                  <a:lnTo>
                    <a:pt x="3648075" y="1082675"/>
                  </a:lnTo>
                  <a:lnTo>
                    <a:pt x="3546475" y="1054100"/>
                  </a:lnTo>
                  <a:lnTo>
                    <a:pt x="3457575" y="1028700"/>
                  </a:lnTo>
                  <a:lnTo>
                    <a:pt x="3371850" y="1006475"/>
                  </a:lnTo>
                  <a:lnTo>
                    <a:pt x="3244850" y="990600"/>
                  </a:lnTo>
                  <a:lnTo>
                    <a:pt x="3076575" y="977900"/>
                  </a:lnTo>
                  <a:lnTo>
                    <a:pt x="2701925" y="974725"/>
                  </a:lnTo>
                  <a:lnTo>
                    <a:pt x="2333625" y="974725"/>
                  </a:lnTo>
                  <a:lnTo>
                    <a:pt x="1809750" y="974725"/>
                  </a:lnTo>
                  <a:lnTo>
                    <a:pt x="1508125" y="984250"/>
                  </a:lnTo>
                  <a:lnTo>
                    <a:pt x="1146175" y="996950"/>
                  </a:lnTo>
                  <a:lnTo>
                    <a:pt x="860425" y="1016000"/>
                  </a:lnTo>
                  <a:lnTo>
                    <a:pt x="635000" y="1031875"/>
                  </a:lnTo>
                  <a:lnTo>
                    <a:pt x="533400" y="1041400"/>
                  </a:lnTo>
                  <a:lnTo>
                    <a:pt x="476250" y="1028700"/>
                  </a:lnTo>
                  <a:lnTo>
                    <a:pt x="307975" y="977900"/>
                  </a:lnTo>
                  <a:lnTo>
                    <a:pt x="184150" y="927100"/>
                  </a:lnTo>
                  <a:lnTo>
                    <a:pt x="107950" y="885825"/>
                  </a:lnTo>
                  <a:lnTo>
                    <a:pt x="34925" y="844550"/>
                  </a:lnTo>
                  <a:lnTo>
                    <a:pt x="15875" y="831850"/>
                  </a:lnTo>
                  <a:lnTo>
                    <a:pt x="0" y="812800"/>
                  </a:lnTo>
                  <a:lnTo>
                    <a:pt x="0" y="793750"/>
                  </a:lnTo>
                  <a:lnTo>
                    <a:pt x="12700" y="768350"/>
                  </a:lnTo>
                  <a:lnTo>
                    <a:pt x="38100" y="742950"/>
                  </a:lnTo>
                  <a:lnTo>
                    <a:pt x="584200" y="774700"/>
                  </a:lnTo>
                  <a:lnTo>
                    <a:pt x="841375" y="774700"/>
                  </a:lnTo>
                  <a:lnTo>
                    <a:pt x="1146175" y="774700"/>
                  </a:lnTo>
                  <a:lnTo>
                    <a:pt x="1520825" y="774700"/>
                  </a:lnTo>
                  <a:lnTo>
                    <a:pt x="1936750" y="774700"/>
                  </a:lnTo>
                  <a:lnTo>
                    <a:pt x="2314575" y="771525"/>
                  </a:lnTo>
                  <a:lnTo>
                    <a:pt x="2806700" y="774700"/>
                  </a:lnTo>
                  <a:lnTo>
                    <a:pt x="3060700" y="771525"/>
                  </a:lnTo>
                  <a:lnTo>
                    <a:pt x="3527425" y="774700"/>
                  </a:lnTo>
                  <a:lnTo>
                    <a:pt x="3663950" y="774700"/>
                  </a:lnTo>
                  <a:lnTo>
                    <a:pt x="3698875" y="765175"/>
                  </a:lnTo>
                  <a:lnTo>
                    <a:pt x="3724275" y="749300"/>
                  </a:lnTo>
                  <a:lnTo>
                    <a:pt x="3733800" y="733425"/>
                  </a:lnTo>
                  <a:lnTo>
                    <a:pt x="3743325" y="717550"/>
                  </a:lnTo>
                  <a:lnTo>
                    <a:pt x="3746500" y="698500"/>
                  </a:lnTo>
                  <a:lnTo>
                    <a:pt x="3746500" y="669925"/>
                  </a:lnTo>
                  <a:lnTo>
                    <a:pt x="3727450" y="590550"/>
                  </a:lnTo>
                  <a:lnTo>
                    <a:pt x="3686175" y="4349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7">
              <a:extLst>
                <a:ext uri="{FF2B5EF4-FFF2-40B4-BE49-F238E27FC236}">
                  <a16:creationId xmlns:a16="http://schemas.microsoft.com/office/drawing/2014/main" id="{21F98CB7-E174-45F9-87A0-8BAE35AFA69B}"/>
                </a:ext>
              </a:extLst>
            </p:cNvPr>
            <p:cNvSpPr/>
            <p:nvPr/>
          </p:nvSpPr>
          <p:spPr>
            <a:xfrm rot="16200000">
              <a:off x="3545681" y="5304633"/>
              <a:ext cx="669925" cy="557212"/>
            </a:xfrm>
            <a:custGeom>
              <a:avLst/>
              <a:gdLst>
                <a:gd name="connsiteX0" fmla="*/ 571500 w 669132"/>
                <a:gd name="connsiteY0" fmla="*/ 188119 h 557213"/>
                <a:gd name="connsiteX1" fmla="*/ 511969 w 669132"/>
                <a:gd name="connsiteY1" fmla="*/ 376238 h 557213"/>
                <a:gd name="connsiteX2" fmla="*/ 497682 w 669132"/>
                <a:gd name="connsiteY2" fmla="*/ 426244 h 557213"/>
                <a:gd name="connsiteX3" fmla="*/ 492919 w 669132"/>
                <a:gd name="connsiteY3" fmla="*/ 457200 h 557213"/>
                <a:gd name="connsiteX4" fmla="*/ 495300 w 669132"/>
                <a:gd name="connsiteY4" fmla="*/ 478632 h 557213"/>
                <a:gd name="connsiteX5" fmla="*/ 502444 w 669132"/>
                <a:gd name="connsiteY5" fmla="*/ 502444 h 557213"/>
                <a:gd name="connsiteX6" fmla="*/ 519113 w 669132"/>
                <a:gd name="connsiteY6" fmla="*/ 521494 h 557213"/>
                <a:gd name="connsiteX7" fmla="*/ 531019 w 669132"/>
                <a:gd name="connsiteY7" fmla="*/ 526257 h 557213"/>
                <a:gd name="connsiteX8" fmla="*/ 573882 w 669132"/>
                <a:gd name="connsiteY8" fmla="*/ 538163 h 557213"/>
                <a:gd name="connsiteX9" fmla="*/ 669132 w 669132"/>
                <a:gd name="connsiteY9" fmla="*/ 542925 h 557213"/>
                <a:gd name="connsiteX10" fmla="*/ 0 w 669132"/>
                <a:gd name="connsiteY10" fmla="*/ 557213 h 557213"/>
                <a:gd name="connsiteX11" fmla="*/ 7144 w 669132"/>
                <a:gd name="connsiteY11" fmla="*/ 535782 h 557213"/>
                <a:gd name="connsiteX12" fmla="*/ 35719 w 669132"/>
                <a:gd name="connsiteY12" fmla="*/ 502444 h 557213"/>
                <a:gd name="connsiteX13" fmla="*/ 71438 w 669132"/>
                <a:gd name="connsiteY13" fmla="*/ 476250 h 557213"/>
                <a:gd name="connsiteX14" fmla="*/ 154782 w 669132"/>
                <a:gd name="connsiteY14" fmla="*/ 421482 h 557213"/>
                <a:gd name="connsiteX15" fmla="*/ 214313 w 669132"/>
                <a:gd name="connsiteY15" fmla="*/ 383382 h 557213"/>
                <a:gd name="connsiteX16" fmla="*/ 302419 w 669132"/>
                <a:gd name="connsiteY16" fmla="*/ 314325 h 557213"/>
                <a:gd name="connsiteX17" fmla="*/ 395288 w 669132"/>
                <a:gd name="connsiteY17" fmla="*/ 228600 h 557213"/>
                <a:gd name="connsiteX18" fmla="*/ 442913 w 669132"/>
                <a:gd name="connsiteY18" fmla="*/ 173832 h 557213"/>
                <a:gd name="connsiteX19" fmla="*/ 476250 w 669132"/>
                <a:gd name="connsiteY19" fmla="*/ 135732 h 557213"/>
                <a:gd name="connsiteX20" fmla="*/ 516732 w 669132"/>
                <a:gd name="connsiteY20" fmla="*/ 76200 h 557213"/>
                <a:gd name="connsiteX21" fmla="*/ 545307 w 669132"/>
                <a:gd name="connsiteY21" fmla="*/ 28575 h 557213"/>
                <a:gd name="connsiteX22" fmla="*/ 566738 w 669132"/>
                <a:gd name="connsiteY22" fmla="*/ 7144 h 557213"/>
                <a:gd name="connsiteX23" fmla="*/ 585788 w 669132"/>
                <a:gd name="connsiteY23" fmla="*/ 0 h 557213"/>
                <a:gd name="connsiteX24" fmla="*/ 597694 w 669132"/>
                <a:gd name="connsiteY24" fmla="*/ 0 h 557213"/>
                <a:gd name="connsiteX25" fmla="*/ 609600 w 669132"/>
                <a:gd name="connsiteY25" fmla="*/ 4763 h 557213"/>
                <a:gd name="connsiteX26" fmla="*/ 614363 w 669132"/>
                <a:gd name="connsiteY26" fmla="*/ 26194 h 557213"/>
                <a:gd name="connsiteX27" fmla="*/ 611982 w 669132"/>
                <a:gd name="connsiteY27" fmla="*/ 54769 h 557213"/>
                <a:gd name="connsiteX28" fmla="*/ 571500 w 669132"/>
                <a:gd name="connsiteY28" fmla="*/ 188119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9132" h="557213">
                  <a:moveTo>
                    <a:pt x="571500" y="188119"/>
                  </a:moveTo>
                  <a:lnTo>
                    <a:pt x="511969" y="376238"/>
                  </a:lnTo>
                  <a:lnTo>
                    <a:pt x="497682" y="426244"/>
                  </a:lnTo>
                  <a:lnTo>
                    <a:pt x="492919" y="457200"/>
                  </a:lnTo>
                  <a:lnTo>
                    <a:pt x="495300" y="478632"/>
                  </a:lnTo>
                  <a:lnTo>
                    <a:pt x="502444" y="502444"/>
                  </a:lnTo>
                  <a:lnTo>
                    <a:pt x="519113" y="521494"/>
                  </a:lnTo>
                  <a:lnTo>
                    <a:pt x="531019" y="526257"/>
                  </a:lnTo>
                  <a:lnTo>
                    <a:pt x="573882" y="538163"/>
                  </a:lnTo>
                  <a:lnTo>
                    <a:pt x="669132" y="542925"/>
                  </a:lnTo>
                  <a:lnTo>
                    <a:pt x="0" y="557213"/>
                  </a:lnTo>
                  <a:lnTo>
                    <a:pt x="7144" y="535782"/>
                  </a:lnTo>
                  <a:lnTo>
                    <a:pt x="35719" y="502444"/>
                  </a:lnTo>
                  <a:lnTo>
                    <a:pt x="71438" y="476250"/>
                  </a:lnTo>
                  <a:lnTo>
                    <a:pt x="154782" y="421482"/>
                  </a:lnTo>
                  <a:lnTo>
                    <a:pt x="214313" y="383382"/>
                  </a:lnTo>
                  <a:lnTo>
                    <a:pt x="302419" y="314325"/>
                  </a:lnTo>
                  <a:lnTo>
                    <a:pt x="395288" y="228600"/>
                  </a:lnTo>
                  <a:lnTo>
                    <a:pt x="442913" y="173832"/>
                  </a:lnTo>
                  <a:lnTo>
                    <a:pt x="476250" y="135732"/>
                  </a:lnTo>
                  <a:lnTo>
                    <a:pt x="516732" y="76200"/>
                  </a:lnTo>
                  <a:lnTo>
                    <a:pt x="545307" y="28575"/>
                  </a:lnTo>
                  <a:lnTo>
                    <a:pt x="566738" y="7144"/>
                  </a:lnTo>
                  <a:lnTo>
                    <a:pt x="585788" y="0"/>
                  </a:lnTo>
                  <a:lnTo>
                    <a:pt x="597694" y="0"/>
                  </a:lnTo>
                  <a:lnTo>
                    <a:pt x="609600" y="4763"/>
                  </a:lnTo>
                  <a:lnTo>
                    <a:pt x="614363" y="26194"/>
                  </a:lnTo>
                  <a:lnTo>
                    <a:pt x="611982" y="54769"/>
                  </a:lnTo>
                  <a:lnTo>
                    <a:pt x="571500" y="1881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85">
              <a:extLst>
                <a:ext uri="{FF2B5EF4-FFF2-40B4-BE49-F238E27FC236}">
                  <a16:creationId xmlns:a16="http://schemas.microsoft.com/office/drawing/2014/main" id="{79F1E5DD-A429-462B-A1F7-417941284459}"/>
                </a:ext>
              </a:extLst>
            </p:cNvPr>
            <p:cNvSpPr/>
            <p:nvPr/>
          </p:nvSpPr>
          <p:spPr>
            <a:xfrm rot="16200000">
              <a:off x="3649663" y="2735262"/>
              <a:ext cx="322262" cy="776288"/>
            </a:xfrm>
            <a:custGeom>
              <a:avLst/>
              <a:gdLst>
                <a:gd name="connsiteX0" fmla="*/ 66675 w 321469"/>
                <a:gd name="connsiteY0" fmla="*/ 290512 h 776287"/>
                <a:gd name="connsiteX1" fmla="*/ 38100 w 321469"/>
                <a:gd name="connsiteY1" fmla="*/ 180975 h 776287"/>
                <a:gd name="connsiteX2" fmla="*/ 19050 w 321469"/>
                <a:gd name="connsiteY2" fmla="*/ 95250 h 776287"/>
                <a:gd name="connsiteX3" fmla="*/ 0 w 321469"/>
                <a:gd name="connsiteY3" fmla="*/ 0 h 776287"/>
                <a:gd name="connsiteX4" fmla="*/ 216694 w 321469"/>
                <a:gd name="connsiteY4" fmla="*/ 9525 h 776287"/>
                <a:gd name="connsiteX5" fmla="*/ 216694 w 321469"/>
                <a:gd name="connsiteY5" fmla="*/ 104775 h 776287"/>
                <a:gd name="connsiteX6" fmla="*/ 219075 w 321469"/>
                <a:gd name="connsiteY6" fmla="*/ 154781 h 776287"/>
                <a:gd name="connsiteX7" fmla="*/ 230981 w 321469"/>
                <a:gd name="connsiteY7" fmla="*/ 230981 h 776287"/>
                <a:gd name="connsiteX8" fmla="*/ 252412 w 321469"/>
                <a:gd name="connsiteY8" fmla="*/ 316706 h 776287"/>
                <a:gd name="connsiteX9" fmla="*/ 269081 w 321469"/>
                <a:gd name="connsiteY9" fmla="*/ 366712 h 776287"/>
                <a:gd name="connsiteX10" fmla="*/ 290512 w 321469"/>
                <a:gd name="connsiteY10" fmla="*/ 426243 h 776287"/>
                <a:gd name="connsiteX11" fmla="*/ 304800 w 321469"/>
                <a:gd name="connsiteY11" fmla="*/ 469106 h 776287"/>
                <a:gd name="connsiteX12" fmla="*/ 314325 w 321469"/>
                <a:gd name="connsiteY12" fmla="*/ 521493 h 776287"/>
                <a:gd name="connsiteX13" fmla="*/ 321469 w 321469"/>
                <a:gd name="connsiteY13" fmla="*/ 566737 h 776287"/>
                <a:gd name="connsiteX14" fmla="*/ 321469 w 321469"/>
                <a:gd name="connsiteY14" fmla="*/ 597693 h 776287"/>
                <a:gd name="connsiteX15" fmla="*/ 319087 w 321469"/>
                <a:gd name="connsiteY15" fmla="*/ 650081 h 776287"/>
                <a:gd name="connsiteX16" fmla="*/ 292894 w 321469"/>
                <a:gd name="connsiteY16" fmla="*/ 776287 h 776287"/>
                <a:gd name="connsiteX17" fmla="*/ 119062 w 321469"/>
                <a:gd name="connsiteY17" fmla="*/ 776287 h 776287"/>
                <a:gd name="connsiteX18" fmla="*/ 128587 w 321469"/>
                <a:gd name="connsiteY18" fmla="*/ 683418 h 776287"/>
                <a:gd name="connsiteX19" fmla="*/ 130969 w 321469"/>
                <a:gd name="connsiteY19" fmla="*/ 623887 h 776287"/>
                <a:gd name="connsiteX20" fmla="*/ 128587 w 321469"/>
                <a:gd name="connsiteY20" fmla="*/ 581025 h 776287"/>
                <a:gd name="connsiteX21" fmla="*/ 119062 w 321469"/>
                <a:gd name="connsiteY21" fmla="*/ 511968 h 776287"/>
                <a:gd name="connsiteX22" fmla="*/ 104775 w 321469"/>
                <a:gd name="connsiteY22" fmla="*/ 442912 h 776287"/>
                <a:gd name="connsiteX23" fmla="*/ 66675 w 321469"/>
                <a:gd name="connsiteY23" fmla="*/ 290512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469" h="776287">
                  <a:moveTo>
                    <a:pt x="66675" y="290512"/>
                  </a:moveTo>
                  <a:lnTo>
                    <a:pt x="38100" y="180975"/>
                  </a:lnTo>
                  <a:lnTo>
                    <a:pt x="19050" y="95250"/>
                  </a:lnTo>
                  <a:lnTo>
                    <a:pt x="0" y="0"/>
                  </a:lnTo>
                  <a:lnTo>
                    <a:pt x="216694" y="9525"/>
                  </a:lnTo>
                  <a:lnTo>
                    <a:pt x="216694" y="104775"/>
                  </a:lnTo>
                  <a:lnTo>
                    <a:pt x="219075" y="154781"/>
                  </a:lnTo>
                  <a:lnTo>
                    <a:pt x="230981" y="230981"/>
                  </a:lnTo>
                  <a:lnTo>
                    <a:pt x="252412" y="316706"/>
                  </a:lnTo>
                  <a:lnTo>
                    <a:pt x="269081" y="366712"/>
                  </a:lnTo>
                  <a:lnTo>
                    <a:pt x="290512" y="426243"/>
                  </a:lnTo>
                  <a:lnTo>
                    <a:pt x="304800" y="469106"/>
                  </a:lnTo>
                  <a:lnTo>
                    <a:pt x="314325" y="521493"/>
                  </a:lnTo>
                  <a:lnTo>
                    <a:pt x="321469" y="566737"/>
                  </a:lnTo>
                  <a:lnTo>
                    <a:pt x="321469" y="597693"/>
                  </a:lnTo>
                  <a:lnTo>
                    <a:pt x="319087" y="650081"/>
                  </a:lnTo>
                  <a:lnTo>
                    <a:pt x="292894" y="776287"/>
                  </a:lnTo>
                  <a:lnTo>
                    <a:pt x="119062" y="776287"/>
                  </a:lnTo>
                  <a:lnTo>
                    <a:pt x="128587" y="683418"/>
                  </a:lnTo>
                  <a:lnTo>
                    <a:pt x="130969" y="623887"/>
                  </a:lnTo>
                  <a:lnTo>
                    <a:pt x="128587" y="581025"/>
                  </a:lnTo>
                  <a:lnTo>
                    <a:pt x="119062" y="511968"/>
                  </a:lnTo>
                  <a:lnTo>
                    <a:pt x="104775" y="442912"/>
                  </a:lnTo>
                  <a:lnTo>
                    <a:pt x="66675" y="2905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86">
              <a:extLst>
                <a:ext uri="{FF2B5EF4-FFF2-40B4-BE49-F238E27FC236}">
                  <a16:creationId xmlns:a16="http://schemas.microsoft.com/office/drawing/2014/main" id="{C673B174-2AD8-4745-A91E-271E43792D90}"/>
                </a:ext>
              </a:extLst>
            </p:cNvPr>
            <p:cNvSpPr/>
            <p:nvPr/>
          </p:nvSpPr>
          <p:spPr>
            <a:xfrm rot="16200000">
              <a:off x="3638551" y="3578225"/>
              <a:ext cx="322262" cy="804863"/>
            </a:xfrm>
            <a:custGeom>
              <a:avLst/>
              <a:gdLst>
                <a:gd name="connsiteX0" fmla="*/ 57150 w 321469"/>
                <a:gd name="connsiteY0" fmla="*/ 428625 h 804862"/>
                <a:gd name="connsiteX1" fmla="*/ 23812 w 321469"/>
                <a:gd name="connsiteY1" fmla="*/ 278606 h 804862"/>
                <a:gd name="connsiteX2" fmla="*/ 11906 w 321469"/>
                <a:gd name="connsiteY2" fmla="*/ 207169 h 804862"/>
                <a:gd name="connsiteX3" fmla="*/ 2381 w 321469"/>
                <a:gd name="connsiteY3" fmla="*/ 107156 h 804862"/>
                <a:gd name="connsiteX4" fmla="*/ 0 w 321469"/>
                <a:gd name="connsiteY4" fmla="*/ 0 h 804862"/>
                <a:gd name="connsiteX5" fmla="*/ 185737 w 321469"/>
                <a:gd name="connsiteY5" fmla="*/ 26194 h 804862"/>
                <a:gd name="connsiteX6" fmla="*/ 178594 w 321469"/>
                <a:gd name="connsiteY6" fmla="*/ 90487 h 804862"/>
                <a:gd name="connsiteX7" fmla="*/ 185737 w 321469"/>
                <a:gd name="connsiteY7" fmla="*/ 161925 h 804862"/>
                <a:gd name="connsiteX8" fmla="*/ 209550 w 321469"/>
                <a:gd name="connsiteY8" fmla="*/ 283369 h 804862"/>
                <a:gd name="connsiteX9" fmla="*/ 245269 w 321469"/>
                <a:gd name="connsiteY9" fmla="*/ 438150 h 804862"/>
                <a:gd name="connsiteX10" fmla="*/ 288131 w 321469"/>
                <a:gd name="connsiteY10" fmla="*/ 600075 h 804862"/>
                <a:gd name="connsiteX11" fmla="*/ 302419 w 321469"/>
                <a:gd name="connsiteY11" fmla="*/ 654844 h 804862"/>
                <a:gd name="connsiteX12" fmla="*/ 321469 w 321469"/>
                <a:gd name="connsiteY12" fmla="*/ 804862 h 804862"/>
                <a:gd name="connsiteX13" fmla="*/ 150019 w 321469"/>
                <a:gd name="connsiteY13" fmla="*/ 804862 h 804862"/>
                <a:gd name="connsiteX14" fmla="*/ 107156 w 321469"/>
                <a:gd name="connsiteY14" fmla="*/ 635794 h 804862"/>
                <a:gd name="connsiteX15" fmla="*/ 57150 w 321469"/>
                <a:gd name="connsiteY15" fmla="*/ 4286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469" h="804862">
                  <a:moveTo>
                    <a:pt x="57150" y="428625"/>
                  </a:moveTo>
                  <a:lnTo>
                    <a:pt x="23812" y="278606"/>
                  </a:lnTo>
                  <a:lnTo>
                    <a:pt x="11906" y="207169"/>
                  </a:lnTo>
                  <a:lnTo>
                    <a:pt x="2381" y="107156"/>
                  </a:lnTo>
                  <a:cubicBezTo>
                    <a:pt x="1587" y="71437"/>
                    <a:pt x="794" y="35719"/>
                    <a:pt x="0" y="0"/>
                  </a:cubicBezTo>
                  <a:lnTo>
                    <a:pt x="185737" y="26194"/>
                  </a:lnTo>
                  <a:lnTo>
                    <a:pt x="178594" y="90487"/>
                  </a:lnTo>
                  <a:lnTo>
                    <a:pt x="185737" y="161925"/>
                  </a:lnTo>
                  <a:lnTo>
                    <a:pt x="209550" y="283369"/>
                  </a:lnTo>
                  <a:lnTo>
                    <a:pt x="245269" y="438150"/>
                  </a:lnTo>
                  <a:lnTo>
                    <a:pt x="288131" y="600075"/>
                  </a:lnTo>
                  <a:lnTo>
                    <a:pt x="302419" y="654844"/>
                  </a:lnTo>
                  <a:lnTo>
                    <a:pt x="321469" y="804862"/>
                  </a:lnTo>
                  <a:lnTo>
                    <a:pt x="150019" y="804862"/>
                  </a:lnTo>
                  <a:lnTo>
                    <a:pt x="107156" y="635794"/>
                  </a:lnTo>
                  <a:lnTo>
                    <a:pt x="57150" y="4286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88">
              <a:extLst>
                <a:ext uri="{FF2B5EF4-FFF2-40B4-BE49-F238E27FC236}">
                  <a16:creationId xmlns:a16="http://schemas.microsoft.com/office/drawing/2014/main" id="{2A22553F-9DDE-4818-B0CE-3730904725F9}"/>
                </a:ext>
              </a:extLst>
            </p:cNvPr>
            <p:cNvSpPr/>
            <p:nvPr/>
          </p:nvSpPr>
          <p:spPr>
            <a:xfrm rot="16200000">
              <a:off x="4900613" y="3506788"/>
              <a:ext cx="2084388" cy="1490663"/>
            </a:xfrm>
            <a:custGeom>
              <a:avLst/>
              <a:gdLst>
                <a:gd name="connsiteX0" fmla="*/ 823912 w 2083594"/>
                <a:gd name="connsiteY0" fmla="*/ 642937 h 1490662"/>
                <a:gd name="connsiteX1" fmla="*/ 700087 w 2083594"/>
                <a:gd name="connsiteY1" fmla="*/ 550069 h 1490662"/>
                <a:gd name="connsiteX2" fmla="*/ 552450 w 2083594"/>
                <a:gd name="connsiteY2" fmla="*/ 438150 h 1490662"/>
                <a:gd name="connsiteX3" fmla="*/ 426244 w 2083594"/>
                <a:gd name="connsiteY3" fmla="*/ 338137 h 1490662"/>
                <a:gd name="connsiteX4" fmla="*/ 300037 w 2083594"/>
                <a:gd name="connsiteY4" fmla="*/ 228600 h 1490662"/>
                <a:gd name="connsiteX5" fmla="*/ 200025 w 2083594"/>
                <a:gd name="connsiteY5" fmla="*/ 142875 h 1490662"/>
                <a:gd name="connsiteX6" fmla="*/ 92869 w 2083594"/>
                <a:gd name="connsiteY6" fmla="*/ 45244 h 1490662"/>
                <a:gd name="connsiteX7" fmla="*/ 71437 w 2083594"/>
                <a:gd name="connsiteY7" fmla="*/ 26194 h 1490662"/>
                <a:gd name="connsiteX8" fmla="*/ 54769 w 2083594"/>
                <a:gd name="connsiteY8" fmla="*/ 9525 h 1490662"/>
                <a:gd name="connsiteX9" fmla="*/ 33337 w 2083594"/>
                <a:gd name="connsiteY9" fmla="*/ 0 h 1490662"/>
                <a:gd name="connsiteX10" fmla="*/ 21431 w 2083594"/>
                <a:gd name="connsiteY10" fmla="*/ 0 h 1490662"/>
                <a:gd name="connsiteX11" fmla="*/ 14287 w 2083594"/>
                <a:gd name="connsiteY11" fmla="*/ 0 h 1490662"/>
                <a:gd name="connsiteX12" fmla="*/ 2381 w 2083594"/>
                <a:gd name="connsiteY12" fmla="*/ 4762 h 1490662"/>
                <a:gd name="connsiteX13" fmla="*/ 0 w 2083594"/>
                <a:gd name="connsiteY13" fmla="*/ 11906 h 1490662"/>
                <a:gd name="connsiteX14" fmla="*/ 2381 w 2083594"/>
                <a:gd name="connsiteY14" fmla="*/ 26194 h 1490662"/>
                <a:gd name="connsiteX15" fmla="*/ 19050 w 2083594"/>
                <a:gd name="connsiteY15" fmla="*/ 64294 h 1490662"/>
                <a:gd name="connsiteX16" fmla="*/ 85725 w 2083594"/>
                <a:gd name="connsiteY16" fmla="*/ 147637 h 1490662"/>
                <a:gd name="connsiteX17" fmla="*/ 214312 w 2083594"/>
                <a:gd name="connsiteY17" fmla="*/ 297656 h 1490662"/>
                <a:gd name="connsiteX18" fmla="*/ 352425 w 2083594"/>
                <a:gd name="connsiteY18" fmla="*/ 447675 h 1490662"/>
                <a:gd name="connsiteX19" fmla="*/ 540544 w 2083594"/>
                <a:gd name="connsiteY19" fmla="*/ 633412 h 1490662"/>
                <a:gd name="connsiteX20" fmla="*/ 723900 w 2083594"/>
                <a:gd name="connsiteY20" fmla="*/ 802481 h 1490662"/>
                <a:gd name="connsiteX21" fmla="*/ 845344 w 2083594"/>
                <a:gd name="connsiteY21" fmla="*/ 907256 h 1490662"/>
                <a:gd name="connsiteX22" fmla="*/ 1102519 w 2083594"/>
                <a:gd name="connsiteY22" fmla="*/ 1095375 h 1490662"/>
                <a:gd name="connsiteX23" fmla="*/ 1271587 w 2083594"/>
                <a:gd name="connsiteY23" fmla="*/ 1204912 h 1490662"/>
                <a:gd name="connsiteX24" fmla="*/ 1412081 w 2083594"/>
                <a:gd name="connsiteY24" fmla="*/ 1295400 h 1490662"/>
                <a:gd name="connsiteX25" fmla="*/ 1543050 w 2083594"/>
                <a:gd name="connsiteY25" fmla="*/ 1376362 h 1490662"/>
                <a:gd name="connsiteX26" fmla="*/ 1571625 w 2083594"/>
                <a:gd name="connsiteY26" fmla="*/ 1395412 h 1490662"/>
                <a:gd name="connsiteX27" fmla="*/ 1604962 w 2083594"/>
                <a:gd name="connsiteY27" fmla="*/ 1426369 h 1490662"/>
                <a:gd name="connsiteX28" fmla="*/ 1631156 w 2083594"/>
                <a:gd name="connsiteY28" fmla="*/ 1445419 h 1490662"/>
                <a:gd name="connsiteX29" fmla="*/ 1671637 w 2083594"/>
                <a:gd name="connsiteY29" fmla="*/ 1469231 h 1490662"/>
                <a:gd name="connsiteX30" fmla="*/ 1704975 w 2083594"/>
                <a:gd name="connsiteY30" fmla="*/ 1483519 h 1490662"/>
                <a:gd name="connsiteX31" fmla="*/ 1728787 w 2083594"/>
                <a:gd name="connsiteY31" fmla="*/ 1488281 h 1490662"/>
                <a:gd name="connsiteX32" fmla="*/ 1762125 w 2083594"/>
                <a:gd name="connsiteY32" fmla="*/ 1490662 h 1490662"/>
                <a:gd name="connsiteX33" fmla="*/ 1795462 w 2083594"/>
                <a:gd name="connsiteY33" fmla="*/ 1481137 h 1490662"/>
                <a:gd name="connsiteX34" fmla="*/ 1824037 w 2083594"/>
                <a:gd name="connsiteY34" fmla="*/ 1466850 h 1490662"/>
                <a:gd name="connsiteX35" fmla="*/ 1883569 w 2083594"/>
                <a:gd name="connsiteY35" fmla="*/ 1414462 h 1490662"/>
                <a:gd name="connsiteX36" fmla="*/ 1933575 w 2083594"/>
                <a:gd name="connsiteY36" fmla="*/ 1357312 h 1490662"/>
                <a:gd name="connsiteX37" fmla="*/ 1978819 w 2083594"/>
                <a:gd name="connsiteY37" fmla="*/ 1288256 h 1490662"/>
                <a:gd name="connsiteX38" fmla="*/ 2038350 w 2083594"/>
                <a:gd name="connsiteY38" fmla="*/ 1190625 h 1490662"/>
                <a:gd name="connsiteX39" fmla="*/ 2078831 w 2083594"/>
                <a:gd name="connsiteY39" fmla="*/ 1112044 h 1490662"/>
                <a:gd name="connsiteX40" fmla="*/ 2083594 w 2083594"/>
                <a:gd name="connsiteY40" fmla="*/ 1088231 h 1490662"/>
                <a:gd name="connsiteX41" fmla="*/ 2081212 w 2083594"/>
                <a:gd name="connsiteY41" fmla="*/ 1078706 h 1490662"/>
                <a:gd name="connsiteX42" fmla="*/ 2076450 w 2083594"/>
                <a:gd name="connsiteY42" fmla="*/ 1071562 h 1490662"/>
                <a:gd name="connsiteX43" fmla="*/ 2059781 w 2083594"/>
                <a:gd name="connsiteY43" fmla="*/ 1073944 h 1490662"/>
                <a:gd name="connsiteX44" fmla="*/ 2033587 w 2083594"/>
                <a:gd name="connsiteY44" fmla="*/ 1083469 h 1490662"/>
                <a:gd name="connsiteX45" fmla="*/ 1995487 w 2083594"/>
                <a:gd name="connsiteY45" fmla="*/ 1109662 h 1490662"/>
                <a:gd name="connsiteX46" fmla="*/ 1952625 w 2083594"/>
                <a:gd name="connsiteY46" fmla="*/ 1147762 h 1490662"/>
                <a:gd name="connsiteX47" fmla="*/ 1900237 w 2083594"/>
                <a:gd name="connsiteY47" fmla="*/ 1183481 h 1490662"/>
                <a:gd name="connsiteX48" fmla="*/ 1854994 w 2083594"/>
                <a:gd name="connsiteY48" fmla="*/ 1197769 h 1490662"/>
                <a:gd name="connsiteX49" fmla="*/ 1821656 w 2083594"/>
                <a:gd name="connsiteY49" fmla="*/ 1195387 h 1490662"/>
                <a:gd name="connsiteX50" fmla="*/ 1740694 w 2083594"/>
                <a:gd name="connsiteY50" fmla="*/ 1169194 h 1490662"/>
                <a:gd name="connsiteX51" fmla="*/ 1588294 w 2083594"/>
                <a:gd name="connsiteY51" fmla="*/ 1097756 h 1490662"/>
                <a:gd name="connsiteX52" fmla="*/ 1362075 w 2083594"/>
                <a:gd name="connsiteY52" fmla="*/ 978694 h 1490662"/>
                <a:gd name="connsiteX53" fmla="*/ 1135856 w 2083594"/>
                <a:gd name="connsiteY53" fmla="*/ 852487 h 1490662"/>
                <a:gd name="connsiteX54" fmla="*/ 947737 w 2083594"/>
                <a:gd name="connsiteY54" fmla="*/ 731044 h 1490662"/>
                <a:gd name="connsiteX55" fmla="*/ 823912 w 2083594"/>
                <a:gd name="connsiteY55" fmla="*/ 642937 h 149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83594" h="1490662">
                  <a:moveTo>
                    <a:pt x="823912" y="642937"/>
                  </a:moveTo>
                  <a:lnTo>
                    <a:pt x="700087" y="550069"/>
                  </a:lnTo>
                  <a:lnTo>
                    <a:pt x="552450" y="438150"/>
                  </a:lnTo>
                  <a:lnTo>
                    <a:pt x="426244" y="338137"/>
                  </a:lnTo>
                  <a:lnTo>
                    <a:pt x="300037" y="228600"/>
                  </a:lnTo>
                  <a:lnTo>
                    <a:pt x="200025" y="142875"/>
                  </a:lnTo>
                  <a:lnTo>
                    <a:pt x="92869" y="45244"/>
                  </a:lnTo>
                  <a:lnTo>
                    <a:pt x="71437" y="26194"/>
                  </a:lnTo>
                  <a:lnTo>
                    <a:pt x="54769" y="9525"/>
                  </a:lnTo>
                  <a:lnTo>
                    <a:pt x="33337" y="0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2381" y="26194"/>
                  </a:lnTo>
                  <a:lnTo>
                    <a:pt x="19050" y="64294"/>
                  </a:lnTo>
                  <a:lnTo>
                    <a:pt x="85725" y="147637"/>
                  </a:lnTo>
                  <a:lnTo>
                    <a:pt x="214312" y="297656"/>
                  </a:lnTo>
                  <a:lnTo>
                    <a:pt x="352425" y="447675"/>
                  </a:lnTo>
                  <a:lnTo>
                    <a:pt x="540544" y="633412"/>
                  </a:lnTo>
                  <a:lnTo>
                    <a:pt x="723900" y="802481"/>
                  </a:lnTo>
                  <a:lnTo>
                    <a:pt x="845344" y="907256"/>
                  </a:lnTo>
                  <a:lnTo>
                    <a:pt x="1102519" y="1095375"/>
                  </a:lnTo>
                  <a:lnTo>
                    <a:pt x="1271587" y="1204912"/>
                  </a:lnTo>
                  <a:lnTo>
                    <a:pt x="1412081" y="1295400"/>
                  </a:lnTo>
                  <a:lnTo>
                    <a:pt x="1543050" y="1376362"/>
                  </a:lnTo>
                  <a:lnTo>
                    <a:pt x="1571625" y="1395412"/>
                  </a:lnTo>
                  <a:lnTo>
                    <a:pt x="1604962" y="1426369"/>
                  </a:lnTo>
                  <a:lnTo>
                    <a:pt x="1631156" y="1445419"/>
                  </a:lnTo>
                  <a:lnTo>
                    <a:pt x="1671637" y="1469231"/>
                  </a:lnTo>
                  <a:lnTo>
                    <a:pt x="1704975" y="1483519"/>
                  </a:lnTo>
                  <a:lnTo>
                    <a:pt x="1728787" y="1488281"/>
                  </a:lnTo>
                  <a:lnTo>
                    <a:pt x="1762125" y="1490662"/>
                  </a:lnTo>
                  <a:lnTo>
                    <a:pt x="1795462" y="1481137"/>
                  </a:lnTo>
                  <a:lnTo>
                    <a:pt x="1824037" y="1466850"/>
                  </a:lnTo>
                  <a:lnTo>
                    <a:pt x="1883569" y="1414462"/>
                  </a:lnTo>
                  <a:lnTo>
                    <a:pt x="1933575" y="1357312"/>
                  </a:lnTo>
                  <a:lnTo>
                    <a:pt x="1978819" y="1288256"/>
                  </a:lnTo>
                  <a:lnTo>
                    <a:pt x="2038350" y="1190625"/>
                  </a:lnTo>
                  <a:lnTo>
                    <a:pt x="2078831" y="1112044"/>
                  </a:lnTo>
                  <a:lnTo>
                    <a:pt x="2083594" y="1088231"/>
                  </a:lnTo>
                  <a:lnTo>
                    <a:pt x="2081212" y="1078706"/>
                  </a:lnTo>
                  <a:lnTo>
                    <a:pt x="2076450" y="1071562"/>
                  </a:lnTo>
                  <a:lnTo>
                    <a:pt x="2059781" y="1073944"/>
                  </a:lnTo>
                  <a:lnTo>
                    <a:pt x="2033587" y="1083469"/>
                  </a:lnTo>
                  <a:lnTo>
                    <a:pt x="1995487" y="1109662"/>
                  </a:lnTo>
                  <a:lnTo>
                    <a:pt x="1952625" y="1147762"/>
                  </a:lnTo>
                  <a:lnTo>
                    <a:pt x="1900237" y="1183481"/>
                  </a:lnTo>
                  <a:lnTo>
                    <a:pt x="1854994" y="1197769"/>
                  </a:lnTo>
                  <a:lnTo>
                    <a:pt x="1821656" y="1195387"/>
                  </a:lnTo>
                  <a:lnTo>
                    <a:pt x="1740694" y="1169194"/>
                  </a:lnTo>
                  <a:lnTo>
                    <a:pt x="1588294" y="1097756"/>
                  </a:lnTo>
                  <a:lnTo>
                    <a:pt x="1362075" y="978694"/>
                  </a:lnTo>
                  <a:lnTo>
                    <a:pt x="1135856" y="852487"/>
                  </a:lnTo>
                  <a:lnTo>
                    <a:pt x="947737" y="731044"/>
                  </a:lnTo>
                  <a:lnTo>
                    <a:pt x="823912" y="642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9">
              <a:extLst>
                <a:ext uri="{FF2B5EF4-FFF2-40B4-BE49-F238E27FC236}">
                  <a16:creationId xmlns:a16="http://schemas.microsoft.com/office/drawing/2014/main" id="{6F05A267-98BD-4321-8500-9B9ADC07219F}"/>
                </a:ext>
              </a:extLst>
            </p:cNvPr>
            <p:cNvSpPr/>
            <p:nvPr/>
          </p:nvSpPr>
          <p:spPr>
            <a:xfrm rot="16200000">
              <a:off x="5331618" y="3747295"/>
              <a:ext cx="1350963" cy="1352550"/>
            </a:xfrm>
            <a:custGeom>
              <a:avLst/>
              <a:gdLst>
                <a:gd name="connsiteX0" fmla="*/ 1121569 w 1350169"/>
                <a:gd name="connsiteY0" fmla="*/ 240506 h 1352550"/>
                <a:gd name="connsiteX1" fmla="*/ 1007269 w 1350169"/>
                <a:gd name="connsiteY1" fmla="*/ 373856 h 1352550"/>
                <a:gd name="connsiteX2" fmla="*/ 902494 w 1350169"/>
                <a:gd name="connsiteY2" fmla="*/ 488156 h 1352550"/>
                <a:gd name="connsiteX3" fmla="*/ 821532 w 1350169"/>
                <a:gd name="connsiteY3" fmla="*/ 571500 h 1352550"/>
                <a:gd name="connsiteX4" fmla="*/ 766763 w 1350169"/>
                <a:gd name="connsiteY4" fmla="*/ 626269 h 1352550"/>
                <a:gd name="connsiteX5" fmla="*/ 635794 w 1350169"/>
                <a:gd name="connsiteY5" fmla="*/ 742950 h 1352550"/>
                <a:gd name="connsiteX6" fmla="*/ 483394 w 1350169"/>
                <a:gd name="connsiteY6" fmla="*/ 847725 h 1352550"/>
                <a:gd name="connsiteX7" fmla="*/ 307182 w 1350169"/>
                <a:gd name="connsiteY7" fmla="*/ 959644 h 1352550"/>
                <a:gd name="connsiteX8" fmla="*/ 197644 w 1350169"/>
                <a:gd name="connsiteY8" fmla="*/ 1028700 h 1352550"/>
                <a:gd name="connsiteX9" fmla="*/ 142875 w 1350169"/>
                <a:gd name="connsiteY9" fmla="*/ 1064419 h 1352550"/>
                <a:gd name="connsiteX10" fmla="*/ 97632 w 1350169"/>
                <a:gd name="connsiteY10" fmla="*/ 1095375 h 1352550"/>
                <a:gd name="connsiteX11" fmla="*/ 61913 w 1350169"/>
                <a:gd name="connsiteY11" fmla="*/ 1131094 h 1352550"/>
                <a:gd name="connsiteX12" fmla="*/ 30957 w 1350169"/>
                <a:gd name="connsiteY12" fmla="*/ 1164431 h 1352550"/>
                <a:gd name="connsiteX13" fmla="*/ 9525 w 1350169"/>
                <a:gd name="connsiteY13" fmla="*/ 1202531 h 1352550"/>
                <a:gd name="connsiteX14" fmla="*/ 0 w 1350169"/>
                <a:gd name="connsiteY14" fmla="*/ 1233487 h 1352550"/>
                <a:gd name="connsiteX15" fmla="*/ 0 w 1350169"/>
                <a:gd name="connsiteY15" fmla="*/ 1269206 h 1352550"/>
                <a:gd name="connsiteX16" fmla="*/ 14288 w 1350169"/>
                <a:gd name="connsiteY16" fmla="*/ 1295400 h 1352550"/>
                <a:gd name="connsiteX17" fmla="*/ 28575 w 1350169"/>
                <a:gd name="connsiteY17" fmla="*/ 1314450 h 1352550"/>
                <a:gd name="connsiteX18" fmla="*/ 47625 w 1350169"/>
                <a:gd name="connsiteY18" fmla="*/ 1328737 h 1352550"/>
                <a:gd name="connsiteX19" fmla="*/ 64294 w 1350169"/>
                <a:gd name="connsiteY19" fmla="*/ 1335881 h 1352550"/>
                <a:gd name="connsiteX20" fmla="*/ 97632 w 1350169"/>
                <a:gd name="connsiteY20" fmla="*/ 1345406 h 1352550"/>
                <a:gd name="connsiteX21" fmla="*/ 135732 w 1350169"/>
                <a:gd name="connsiteY21" fmla="*/ 1352550 h 1352550"/>
                <a:gd name="connsiteX22" fmla="*/ 171450 w 1350169"/>
                <a:gd name="connsiteY22" fmla="*/ 1352550 h 1352550"/>
                <a:gd name="connsiteX23" fmla="*/ 230982 w 1350169"/>
                <a:gd name="connsiteY23" fmla="*/ 1335881 h 1352550"/>
                <a:gd name="connsiteX24" fmla="*/ 321469 w 1350169"/>
                <a:gd name="connsiteY24" fmla="*/ 1302544 h 1352550"/>
                <a:gd name="connsiteX25" fmla="*/ 407194 w 1350169"/>
                <a:gd name="connsiteY25" fmla="*/ 1257300 h 1352550"/>
                <a:gd name="connsiteX26" fmla="*/ 528638 w 1350169"/>
                <a:gd name="connsiteY26" fmla="*/ 1176337 h 1352550"/>
                <a:gd name="connsiteX27" fmla="*/ 619125 w 1350169"/>
                <a:gd name="connsiteY27" fmla="*/ 1104900 h 1352550"/>
                <a:gd name="connsiteX28" fmla="*/ 707232 w 1350169"/>
                <a:gd name="connsiteY28" fmla="*/ 1028700 h 1352550"/>
                <a:gd name="connsiteX29" fmla="*/ 838200 w 1350169"/>
                <a:gd name="connsiteY29" fmla="*/ 890587 h 1352550"/>
                <a:gd name="connsiteX30" fmla="*/ 985838 w 1350169"/>
                <a:gd name="connsiteY30" fmla="*/ 688181 h 1352550"/>
                <a:gd name="connsiteX31" fmla="*/ 1064419 w 1350169"/>
                <a:gd name="connsiteY31" fmla="*/ 566737 h 1352550"/>
                <a:gd name="connsiteX32" fmla="*/ 1162050 w 1350169"/>
                <a:gd name="connsiteY32" fmla="*/ 400050 h 1352550"/>
                <a:gd name="connsiteX33" fmla="*/ 1271588 w 1350169"/>
                <a:gd name="connsiteY33" fmla="*/ 195262 h 1352550"/>
                <a:gd name="connsiteX34" fmla="*/ 1331119 w 1350169"/>
                <a:gd name="connsiteY34" fmla="*/ 73819 h 1352550"/>
                <a:gd name="connsiteX35" fmla="*/ 1347788 w 1350169"/>
                <a:gd name="connsiteY35" fmla="*/ 35719 h 1352550"/>
                <a:gd name="connsiteX36" fmla="*/ 1350169 w 1350169"/>
                <a:gd name="connsiteY36" fmla="*/ 11906 h 1352550"/>
                <a:gd name="connsiteX37" fmla="*/ 1345407 w 1350169"/>
                <a:gd name="connsiteY37" fmla="*/ 2381 h 1352550"/>
                <a:gd name="connsiteX38" fmla="*/ 1340644 w 1350169"/>
                <a:gd name="connsiteY38" fmla="*/ 0 h 1352550"/>
                <a:gd name="connsiteX39" fmla="*/ 1319213 w 1350169"/>
                <a:gd name="connsiteY39" fmla="*/ 2381 h 1352550"/>
                <a:gd name="connsiteX40" fmla="*/ 1295400 w 1350169"/>
                <a:gd name="connsiteY40" fmla="*/ 11906 h 1352550"/>
                <a:gd name="connsiteX41" fmla="*/ 1243013 w 1350169"/>
                <a:gd name="connsiteY41" fmla="*/ 83344 h 1352550"/>
                <a:gd name="connsiteX42" fmla="*/ 1164432 w 1350169"/>
                <a:gd name="connsiteY42" fmla="*/ 188119 h 1352550"/>
                <a:gd name="connsiteX43" fmla="*/ 1121569 w 1350169"/>
                <a:gd name="connsiteY43" fmla="*/ 2405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50169" h="1352550">
                  <a:moveTo>
                    <a:pt x="1121569" y="240506"/>
                  </a:moveTo>
                  <a:lnTo>
                    <a:pt x="1007269" y="373856"/>
                  </a:lnTo>
                  <a:lnTo>
                    <a:pt x="902494" y="488156"/>
                  </a:lnTo>
                  <a:lnTo>
                    <a:pt x="821532" y="571500"/>
                  </a:lnTo>
                  <a:lnTo>
                    <a:pt x="766763" y="626269"/>
                  </a:lnTo>
                  <a:lnTo>
                    <a:pt x="635794" y="742950"/>
                  </a:lnTo>
                  <a:lnTo>
                    <a:pt x="483394" y="847725"/>
                  </a:lnTo>
                  <a:lnTo>
                    <a:pt x="307182" y="959644"/>
                  </a:lnTo>
                  <a:lnTo>
                    <a:pt x="197644" y="1028700"/>
                  </a:lnTo>
                  <a:lnTo>
                    <a:pt x="142875" y="1064419"/>
                  </a:lnTo>
                  <a:lnTo>
                    <a:pt x="97632" y="1095375"/>
                  </a:lnTo>
                  <a:lnTo>
                    <a:pt x="61913" y="1131094"/>
                  </a:lnTo>
                  <a:lnTo>
                    <a:pt x="30957" y="1164431"/>
                  </a:lnTo>
                  <a:lnTo>
                    <a:pt x="9525" y="1202531"/>
                  </a:lnTo>
                  <a:lnTo>
                    <a:pt x="0" y="1233487"/>
                  </a:lnTo>
                  <a:lnTo>
                    <a:pt x="0" y="1269206"/>
                  </a:lnTo>
                  <a:lnTo>
                    <a:pt x="14288" y="1295400"/>
                  </a:lnTo>
                  <a:lnTo>
                    <a:pt x="28575" y="1314450"/>
                  </a:lnTo>
                  <a:lnTo>
                    <a:pt x="47625" y="1328737"/>
                  </a:lnTo>
                  <a:lnTo>
                    <a:pt x="64294" y="1335881"/>
                  </a:lnTo>
                  <a:lnTo>
                    <a:pt x="97632" y="1345406"/>
                  </a:lnTo>
                  <a:lnTo>
                    <a:pt x="135732" y="1352550"/>
                  </a:lnTo>
                  <a:lnTo>
                    <a:pt x="171450" y="1352550"/>
                  </a:lnTo>
                  <a:lnTo>
                    <a:pt x="230982" y="1335881"/>
                  </a:lnTo>
                  <a:lnTo>
                    <a:pt x="321469" y="1302544"/>
                  </a:lnTo>
                  <a:lnTo>
                    <a:pt x="407194" y="1257300"/>
                  </a:lnTo>
                  <a:lnTo>
                    <a:pt x="528638" y="1176337"/>
                  </a:lnTo>
                  <a:lnTo>
                    <a:pt x="619125" y="1104900"/>
                  </a:lnTo>
                  <a:lnTo>
                    <a:pt x="707232" y="1028700"/>
                  </a:lnTo>
                  <a:lnTo>
                    <a:pt x="838200" y="890587"/>
                  </a:lnTo>
                  <a:lnTo>
                    <a:pt x="985838" y="688181"/>
                  </a:lnTo>
                  <a:lnTo>
                    <a:pt x="1064419" y="566737"/>
                  </a:lnTo>
                  <a:lnTo>
                    <a:pt x="1162050" y="400050"/>
                  </a:lnTo>
                  <a:lnTo>
                    <a:pt x="1271588" y="195262"/>
                  </a:lnTo>
                  <a:lnTo>
                    <a:pt x="1331119" y="73819"/>
                  </a:lnTo>
                  <a:lnTo>
                    <a:pt x="1347788" y="35719"/>
                  </a:lnTo>
                  <a:lnTo>
                    <a:pt x="1350169" y="11906"/>
                  </a:lnTo>
                  <a:lnTo>
                    <a:pt x="1345407" y="2381"/>
                  </a:lnTo>
                  <a:lnTo>
                    <a:pt x="1340644" y="0"/>
                  </a:lnTo>
                  <a:lnTo>
                    <a:pt x="1319213" y="2381"/>
                  </a:lnTo>
                  <a:lnTo>
                    <a:pt x="1295400" y="11906"/>
                  </a:lnTo>
                  <a:lnTo>
                    <a:pt x="1243013" y="83344"/>
                  </a:lnTo>
                  <a:lnTo>
                    <a:pt x="1164432" y="188119"/>
                  </a:lnTo>
                  <a:lnTo>
                    <a:pt x="1121569" y="24050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95">
              <a:extLst>
                <a:ext uri="{FF2B5EF4-FFF2-40B4-BE49-F238E27FC236}">
                  <a16:creationId xmlns:a16="http://schemas.microsoft.com/office/drawing/2014/main" id="{5B16AB3F-9E65-440A-97CE-F9D30A23ACE0}"/>
                </a:ext>
              </a:extLst>
            </p:cNvPr>
            <p:cNvSpPr/>
            <p:nvPr/>
          </p:nvSpPr>
          <p:spPr>
            <a:xfrm>
              <a:off x="4692650" y="3895726"/>
              <a:ext cx="2471738" cy="1897062"/>
            </a:xfrm>
            <a:custGeom>
              <a:avLst/>
              <a:gdLst>
                <a:gd name="connsiteX0" fmla="*/ 381408 w 2471814"/>
                <a:gd name="connsiteY0" fmla="*/ 660129 h 1897258"/>
                <a:gd name="connsiteX1" fmla="*/ 376518 w 2471814"/>
                <a:gd name="connsiteY1" fmla="*/ 814158 h 1897258"/>
                <a:gd name="connsiteX2" fmla="*/ 366738 w 2471814"/>
                <a:gd name="connsiteY2" fmla="*/ 1026867 h 1897258"/>
                <a:gd name="connsiteX3" fmla="*/ 352068 w 2471814"/>
                <a:gd name="connsiteY3" fmla="*/ 1271358 h 1897258"/>
                <a:gd name="connsiteX4" fmla="*/ 339844 w 2471814"/>
                <a:gd name="connsiteY4" fmla="*/ 1418054 h 1897258"/>
                <a:gd name="connsiteX5" fmla="*/ 339844 w 2471814"/>
                <a:gd name="connsiteY5" fmla="*/ 1447393 h 1897258"/>
                <a:gd name="connsiteX6" fmla="*/ 347179 w 2471814"/>
                <a:gd name="connsiteY6" fmla="*/ 1484067 h 1897258"/>
                <a:gd name="connsiteX7" fmla="*/ 364293 w 2471814"/>
                <a:gd name="connsiteY7" fmla="*/ 1515850 h 1897258"/>
                <a:gd name="connsiteX8" fmla="*/ 388742 w 2471814"/>
                <a:gd name="connsiteY8" fmla="*/ 1540300 h 1897258"/>
                <a:gd name="connsiteX9" fmla="*/ 413191 w 2471814"/>
                <a:gd name="connsiteY9" fmla="*/ 1550079 h 1897258"/>
                <a:gd name="connsiteX10" fmla="*/ 447420 w 2471814"/>
                <a:gd name="connsiteY10" fmla="*/ 1559859 h 1897258"/>
                <a:gd name="connsiteX11" fmla="*/ 496319 w 2471814"/>
                <a:gd name="connsiteY11" fmla="*/ 1564749 h 1897258"/>
                <a:gd name="connsiteX12" fmla="*/ 601450 w 2471814"/>
                <a:gd name="connsiteY12" fmla="*/ 1550079 h 1897258"/>
                <a:gd name="connsiteX13" fmla="*/ 863057 w 2471814"/>
                <a:gd name="connsiteY13" fmla="*/ 1520740 h 1897258"/>
                <a:gd name="connsiteX14" fmla="*/ 1168672 w 2471814"/>
                <a:gd name="connsiteY14" fmla="*/ 1486511 h 1897258"/>
                <a:gd name="connsiteX15" fmla="*/ 1498736 w 2471814"/>
                <a:gd name="connsiteY15" fmla="*/ 1454727 h 1897258"/>
                <a:gd name="connsiteX16" fmla="*/ 1897258 w 2471814"/>
                <a:gd name="connsiteY16" fmla="*/ 1418054 h 1897258"/>
                <a:gd name="connsiteX17" fmla="*/ 2354458 w 2471814"/>
                <a:gd name="connsiteY17" fmla="*/ 1383825 h 1897258"/>
                <a:gd name="connsiteX18" fmla="*/ 2471814 w 2471814"/>
                <a:gd name="connsiteY18" fmla="*/ 1376490 h 1897258"/>
                <a:gd name="connsiteX19" fmla="*/ 2471814 w 2471814"/>
                <a:gd name="connsiteY19" fmla="*/ 1625872 h 1897258"/>
                <a:gd name="connsiteX20" fmla="*/ 2200428 w 2471814"/>
                <a:gd name="connsiteY20" fmla="*/ 1606312 h 1897258"/>
                <a:gd name="connsiteX21" fmla="*/ 2014614 w 2471814"/>
                <a:gd name="connsiteY21" fmla="*/ 1601423 h 1897258"/>
                <a:gd name="connsiteX22" fmla="*/ 1806796 w 2471814"/>
                <a:gd name="connsiteY22" fmla="*/ 1606312 h 1897258"/>
                <a:gd name="connsiteX23" fmla="*/ 1616092 w 2471814"/>
                <a:gd name="connsiteY23" fmla="*/ 1613647 h 1897258"/>
                <a:gd name="connsiteX24" fmla="*/ 1457172 w 2471814"/>
                <a:gd name="connsiteY24" fmla="*/ 1628317 h 1897258"/>
                <a:gd name="connsiteX25" fmla="*/ 1234685 w 2471814"/>
                <a:gd name="connsiteY25" fmla="*/ 1652766 h 1897258"/>
                <a:gd name="connsiteX26" fmla="*/ 992637 w 2471814"/>
                <a:gd name="connsiteY26" fmla="*/ 1689440 h 1897258"/>
                <a:gd name="connsiteX27" fmla="*/ 823938 w 2471814"/>
                <a:gd name="connsiteY27" fmla="*/ 1713889 h 1897258"/>
                <a:gd name="connsiteX28" fmla="*/ 674798 w 2471814"/>
                <a:gd name="connsiteY28" fmla="*/ 1740783 h 1897258"/>
                <a:gd name="connsiteX29" fmla="*/ 525658 w 2471814"/>
                <a:gd name="connsiteY29" fmla="*/ 1772567 h 1897258"/>
                <a:gd name="connsiteX30" fmla="*/ 415636 w 2471814"/>
                <a:gd name="connsiteY30" fmla="*/ 1804351 h 1897258"/>
                <a:gd name="connsiteX31" fmla="*/ 371628 w 2471814"/>
                <a:gd name="connsiteY31" fmla="*/ 1823910 h 1897258"/>
                <a:gd name="connsiteX32" fmla="*/ 290945 w 2471814"/>
                <a:gd name="connsiteY32" fmla="*/ 1863029 h 1897258"/>
                <a:gd name="connsiteX33" fmla="*/ 215153 w 2471814"/>
                <a:gd name="connsiteY33" fmla="*/ 1892368 h 1897258"/>
                <a:gd name="connsiteX34" fmla="*/ 180924 w 2471814"/>
                <a:gd name="connsiteY34" fmla="*/ 1897258 h 1897258"/>
                <a:gd name="connsiteX35" fmla="*/ 158920 w 2471814"/>
                <a:gd name="connsiteY35" fmla="*/ 1889923 h 1897258"/>
                <a:gd name="connsiteX36" fmla="*/ 141805 w 2471814"/>
                <a:gd name="connsiteY36" fmla="*/ 1872809 h 1897258"/>
                <a:gd name="connsiteX37" fmla="*/ 119801 w 2471814"/>
                <a:gd name="connsiteY37" fmla="*/ 1836135 h 1897258"/>
                <a:gd name="connsiteX38" fmla="*/ 102687 w 2471814"/>
                <a:gd name="connsiteY38" fmla="*/ 1784792 h 1897258"/>
                <a:gd name="connsiteX39" fmla="*/ 78237 w 2471814"/>
                <a:gd name="connsiteY39" fmla="*/ 1699219 h 1897258"/>
                <a:gd name="connsiteX40" fmla="*/ 70903 w 2471814"/>
                <a:gd name="connsiteY40" fmla="*/ 1657656 h 1897258"/>
                <a:gd name="connsiteX41" fmla="*/ 83127 w 2471814"/>
                <a:gd name="connsiteY41" fmla="*/ 1608757 h 1897258"/>
                <a:gd name="connsiteX42" fmla="*/ 117356 w 2471814"/>
                <a:gd name="connsiteY42" fmla="*/ 1498736 h 1897258"/>
                <a:gd name="connsiteX43" fmla="*/ 144250 w 2471814"/>
                <a:gd name="connsiteY43" fmla="*/ 1386270 h 1897258"/>
                <a:gd name="connsiteX44" fmla="*/ 158920 w 2471814"/>
                <a:gd name="connsiteY44" fmla="*/ 1298253 h 1897258"/>
                <a:gd name="connsiteX45" fmla="*/ 161365 w 2471814"/>
                <a:gd name="connsiteY45" fmla="*/ 1195566 h 1897258"/>
                <a:gd name="connsiteX46" fmla="*/ 161365 w 2471814"/>
                <a:gd name="connsiteY46" fmla="*/ 1002417 h 1897258"/>
                <a:gd name="connsiteX47" fmla="*/ 161365 w 2471814"/>
                <a:gd name="connsiteY47" fmla="*/ 753035 h 1897258"/>
                <a:gd name="connsiteX48" fmla="*/ 158920 w 2471814"/>
                <a:gd name="connsiteY48" fmla="*/ 459645 h 1897258"/>
                <a:gd name="connsiteX49" fmla="*/ 149140 w 2471814"/>
                <a:gd name="connsiteY49" fmla="*/ 403412 h 1897258"/>
                <a:gd name="connsiteX50" fmla="*/ 119801 w 2471814"/>
                <a:gd name="connsiteY50" fmla="*/ 315395 h 1897258"/>
                <a:gd name="connsiteX51" fmla="*/ 90462 w 2471814"/>
                <a:gd name="connsiteY51" fmla="*/ 242047 h 1897258"/>
                <a:gd name="connsiteX52" fmla="*/ 63568 w 2471814"/>
                <a:gd name="connsiteY52" fmla="*/ 183369 h 1897258"/>
                <a:gd name="connsiteX53" fmla="*/ 34229 w 2471814"/>
                <a:gd name="connsiteY53" fmla="*/ 129581 h 1897258"/>
                <a:gd name="connsiteX54" fmla="*/ 9780 w 2471814"/>
                <a:gd name="connsiteY54" fmla="*/ 83127 h 1897258"/>
                <a:gd name="connsiteX55" fmla="*/ 2445 w 2471814"/>
                <a:gd name="connsiteY55" fmla="*/ 63568 h 1897258"/>
                <a:gd name="connsiteX56" fmla="*/ 0 w 2471814"/>
                <a:gd name="connsiteY56" fmla="*/ 39119 h 1897258"/>
                <a:gd name="connsiteX57" fmla="*/ 0 w 2471814"/>
                <a:gd name="connsiteY57" fmla="*/ 22004 h 1897258"/>
                <a:gd name="connsiteX58" fmla="*/ 4890 w 2471814"/>
                <a:gd name="connsiteY58" fmla="*/ 12225 h 1897258"/>
                <a:gd name="connsiteX59" fmla="*/ 17114 w 2471814"/>
                <a:gd name="connsiteY59" fmla="*/ 2445 h 1897258"/>
                <a:gd name="connsiteX60" fmla="*/ 39119 w 2471814"/>
                <a:gd name="connsiteY60" fmla="*/ 0 h 1897258"/>
                <a:gd name="connsiteX61" fmla="*/ 58678 w 2471814"/>
                <a:gd name="connsiteY61" fmla="*/ 4890 h 1897258"/>
                <a:gd name="connsiteX62" fmla="*/ 127136 w 2471814"/>
                <a:gd name="connsiteY62" fmla="*/ 41564 h 1897258"/>
                <a:gd name="connsiteX63" fmla="*/ 229823 w 2471814"/>
                <a:gd name="connsiteY63" fmla="*/ 97797 h 1897258"/>
                <a:gd name="connsiteX64" fmla="*/ 312950 w 2471814"/>
                <a:gd name="connsiteY64" fmla="*/ 146695 h 1897258"/>
                <a:gd name="connsiteX65" fmla="*/ 359403 w 2471814"/>
                <a:gd name="connsiteY65" fmla="*/ 178479 h 1897258"/>
                <a:gd name="connsiteX66" fmla="*/ 388742 w 2471814"/>
                <a:gd name="connsiteY66" fmla="*/ 202929 h 1897258"/>
                <a:gd name="connsiteX67" fmla="*/ 398522 w 2471814"/>
                <a:gd name="connsiteY67" fmla="*/ 217598 h 1897258"/>
                <a:gd name="connsiteX68" fmla="*/ 405857 w 2471814"/>
                <a:gd name="connsiteY68" fmla="*/ 234712 h 1897258"/>
                <a:gd name="connsiteX69" fmla="*/ 403412 w 2471814"/>
                <a:gd name="connsiteY69" fmla="*/ 271386 h 1897258"/>
                <a:gd name="connsiteX70" fmla="*/ 388742 w 2471814"/>
                <a:gd name="connsiteY70" fmla="*/ 418081 h 1897258"/>
                <a:gd name="connsiteX71" fmla="*/ 381408 w 2471814"/>
                <a:gd name="connsiteY71" fmla="*/ 660129 h 189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71814" h="1897258">
                  <a:moveTo>
                    <a:pt x="381408" y="660129"/>
                  </a:moveTo>
                  <a:lnTo>
                    <a:pt x="376518" y="814158"/>
                  </a:lnTo>
                  <a:lnTo>
                    <a:pt x="366738" y="1026867"/>
                  </a:lnTo>
                  <a:lnTo>
                    <a:pt x="352068" y="1271358"/>
                  </a:lnTo>
                  <a:lnTo>
                    <a:pt x="339844" y="1418054"/>
                  </a:lnTo>
                  <a:lnTo>
                    <a:pt x="339844" y="1447393"/>
                  </a:lnTo>
                  <a:lnTo>
                    <a:pt x="347179" y="1484067"/>
                  </a:lnTo>
                  <a:lnTo>
                    <a:pt x="364293" y="1515850"/>
                  </a:lnTo>
                  <a:lnTo>
                    <a:pt x="388742" y="1540300"/>
                  </a:lnTo>
                  <a:lnTo>
                    <a:pt x="413191" y="1550079"/>
                  </a:lnTo>
                  <a:lnTo>
                    <a:pt x="447420" y="1559859"/>
                  </a:lnTo>
                  <a:lnTo>
                    <a:pt x="496319" y="1564749"/>
                  </a:lnTo>
                  <a:lnTo>
                    <a:pt x="601450" y="1550079"/>
                  </a:lnTo>
                  <a:lnTo>
                    <a:pt x="863057" y="1520740"/>
                  </a:lnTo>
                  <a:lnTo>
                    <a:pt x="1168672" y="1486511"/>
                  </a:lnTo>
                  <a:lnTo>
                    <a:pt x="1498736" y="1454727"/>
                  </a:lnTo>
                  <a:lnTo>
                    <a:pt x="1897258" y="1418054"/>
                  </a:lnTo>
                  <a:lnTo>
                    <a:pt x="2354458" y="1383825"/>
                  </a:lnTo>
                  <a:lnTo>
                    <a:pt x="2471814" y="1376490"/>
                  </a:lnTo>
                  <a:lnTo>
                    <a:pt x="2471814" y="1625872"/>
                  </a:lnTo>
                  <a:lnTo>
                    <a:pt x="2200428" y="1606312"/>
                  </a:lnTo>
                  <a:lnTo>
                    <a:pt x="2014614" y="1601423"/>
                  </a:lnTo>
                  <a:lnTo>
                    <a:pt x="1806796" y="1606312"/>
                  </a:lnTo>
                  <a:lnTo>
                    <a:pt x="1616092" y="1613647"/>
                  </a:lnTo>
                  <a:lnTo>
                    <a:pt x="1457172" y="1628317"/>
                  </a:lnTo>
                  <a:lnTo>
                    <a:pt x="1234685" y="1652766"/>
                  </a:lnTo>
                  <a:lnTo>
                    <a:pt x="992637" y="1689440"/>
                  </a:lnTo>
                  <a:lnTo>
                    <a:pt x="823938" y="1713889"/>
                  </a:lnTo>
                  <a:lnTo>
                    <a:pt x="674798" y="1740783"/>
                  </a:lnTo>
                  <a:lnTo>
                    <a:pt x="525658" y="1772567"/>
                  </a:lnTo>
                  <a:lnTo>
                    <a:pt x="415636" y="1804351"/>
                  </a:lnTo>
                  <a:lnTo>
                    <a:pt x="371628" y="1823910"/>
                  </a:lnTo>
                  <a:lnTo>
                    <a:pt x="290945" y="1863029"/>
                  </a:lnTo>
                  <a:lnTo>
                    <a:pt x="215153" y="1892368"/>
                  </a:lnTo>
                  <a:lnTo>
                    <a:pt x="180924" y="1897258"/>
                  </a:lnTo>
                  <a:lnTo>
                    <a:pt x="158920" y="1889923"/>
                  </a:lnTo>
                  <a:lnTo>
                    <a:pt x="141805" y="1872809"/>
                  </a:lnTo>
                  <a:lnTo>
                    <a:pt x="119801" y="1836135"/>
                  </a:lnTo>
                  <a:lnTo>
                    <a:pt x="102687" y="1784792"/>
                  </a:lnTo>
                  <a:lnTo>
                    <a:pt x="78237" y="1699219"/>
                  </a:lnTo>
                  <a:lnTo>
                    <a:pt x="70903" y="1657656"/>
                  </a:lnTo>
                  <a:lnTo>
                    <a:pt x="83127" y="1608757"/>
                  </a:lnTo>
                  <a:lnTo>
                    <a:pt x="117356" y="1498736"/>
                  </a:lnTo>
                  <a:lnTo>
                    <a:pt x="144250" y="1386270"/>
                  </a:lnTo>
                  <a:lnTo>
                    <a:pt x="158920" y="1298253"/>
                  </a:lnTo>
                  <a:lnTo>
                    <a:pt x="161365" y="1195566"/>
                  </a:lnTo>
                  <a:lnTo>
                    <a:pt x="161365" y="1002417"/>
                  </a:lnTo>
                  <a:lnTo>
                    <a:pt x="161365" y="753035"/>
                  </a:lnTo>
                  <a:lnTo>
                    <a:pt x="158920" y="459645"/>
                  </a:lnTo>
                  <a:lnTo>
                    <a:pt x="149140" y="403412"/>
                  </a:lnTo>
                  <a:lnTo>
                    <a:pt x="119801" y="315395"/>
                  </a:lnTo>
                  <a:lnTo>
                    <a:pt x="90462" y="242047"/>
                  </a:lnTo>
                  <a:lnTo>
                    <a:pt x="63568" y="183369"/>
                  </a:lnTo>
                  <a:lnTo>
                    <a:pt x="34229" y="129581"/>
                  </a:lnTo>
                  <a:lnTo>
                    <a:pt x="9780" y="83127"/>
                  </a:lnTo>
                  <a:lnTo>
                    <a:pt x="2445" y="63568"/>
                  </a:lnTo>
                  <a:lnTo>
                    <a:pt x="0" y="39119"/>
                  </a:lnTo>
                  <a:lnTo>
                    <a:pt x="0" y="22004"/>
                  </a:lnTo>
                  <a:lnTo>
                    <a:pt x="4890" y="12225"/>
                  </a:lnTo>
                  <a:lnTo>
                    <a:pt x="17114" y="2445"/>
                  </a:lnTo>
                  <a:lnTo>
                    <a:pt x="39119" y="0"/>
                  </a:lnTo>
                  <a:lnTo>
                    <a:pt x="58678" y="4890"/>
                  </a:lnTo>
                  <a:lnTo>
                    <a:pt x="127136" y="41564"/>
                  </a:lnTo>
                  <a:lnTo>
                    <a:pt x="229823" y="97797"/>
                  </a:lnTo>
                  <a:lnTo>
                    <a:pt x="312950" y="146695"/>
                  </a:lnTo>
                  <a:lnTo>
                    <a:pt x="359403" y="178479"/>
                  </a:lnTo>
                  <a:lnTo>
                    <a:pt x="388742" y="202929"/>
                  </a:lnTo>
                  <a:lnTo>
                    <a:pt x="398522" y="217598"/>
                  </a:lnTo>
                  <a:lnTo>
                    <a:pt x="405857" y="234712"/>
                  </a:lnTo>
                  <a:lnTo>
                    <a:pt x="403412" y="271386"/>
                  </a:lnTo>
                  <a:lnTo>
                    <a:pt x="388742" y="418081"/>
                  </a:lnTo>
                  <a:lnTo>
                    <a:pt x="381408" y="66012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96">
              <a:extLst>
                <a:ext uri="{FF2B5EF4-FFF2-40B4-BE49-F238E27FC236}">
                  <a16:creationId xmlns:a16="http://schemas.microsoft.com/office/drawing/2014/main" id="{52D9A971-7E7F-41FD-823B-48FFBCBB7EDC}"/>
                </a:ext>
              </a:extLst>
            </p:cNvPr>
            <p:cNvSpPr/>
            <p:nvPr/>
          </p:nvSpPr>
          <p:spPr>
            <a:xfrm>
              <a:off x="6918325" y="3703637"/>
              <a:ext cx="525463" cy="2136776"/>
            </a:xfrm>
            <a:custGeom>
              <a:avLst/>
              <a:gdLst>
                <a:gd name="connsiteX0" fmla="*/ 185058 w 525236"/>
                <a:gd name="connsiteY0" fmla="*/ 661307 h 2136322"/>
                <a:gd name="connsiteX1" fmla="*/ 176893 w 525236"/>
                <a:gd name="connsiteY1" fmla="*/ 895350 h 2136322"/>
                <a:gd name="connsiteX2" fmla="*/ 166008 w 525236"/>
                <a:gd name="connsiteY2" fmla="*/ 1148443 h 2136322"/>
                <a:gd name="connsiteX3" fmla="*/ 155122 w 525236"/>
                <a:gd name="connsiteY3" fmla="*/ 1385207 h 2136322"/>
                <a:gd name="connsiteX4" fmla="*/ 144236 w 525236"/>
                <a:gd name="connsiteY4" fmla="*/ 1602922 h 2136322"/>
                <a:gd name="connsiteX5" fmla="*/ 0 w 525236"/>
                <a:gd name="connsiteY5" fmla="*/ 1785257 h 2136322"/>
                <a:gd name="connsiteX6" fmla="*/ 46265 w 525236"/>
                <a:gd name="connsiteY6" fmla="*/ 1826079 h 2136322"/>
                <a:gd name="connsiteX7" fmla="*/ 70758 w 525236"/>
                <a:gd name="connsiteY7" fmla="*/ 1858736 h 2136322"/>
                <a:gd name="connsiteX8" fmla="*/ 89808 w 525236"/>
                <a:gd name="connsiteY8" fmla="*/ 1896836 h 2136322"/>
                <a:gd name="connsiteX9" fmla="*/ 100693 w 525236"/>
                <a:gd name="connsiteY9" fmla="*/ 1934936 h 2136322"/>
                <a:gd name="connsiteX10" fmla="*/ 103415 w 525236"/>
                <a:gd name="connsiteY10" fmla="*/ 1970315 h 2136322"/>
                <a:gd name="connsiteX11" fmla="*/ 119743 w 525236"/>
                <a:gd name="connsiteY11" fmla="*/ 2049236 h 2136322"/>
                <a:gd name="connsiteX12" fmla="*/ 133350 w 525236"/>
                <a:gd name="connsiteY12" fmla="*/ 2098222 h 2136322"/>
                <a:gd name="connsiteX13" fmla="*/ 144236 w 525236"/>
                <a:gd name="connsiteY13" fmla="*/ 2122715 h 2136322"/>
                <a:gd name="connsiteX14" fmla="*/ 157843 w 525236"/>
                <a:gd name="connsiteY14" fmla="*/ 2133600 h 2136322"/>
                <a:gd name="connsiteX15" fmla="*/ 190500 w 525236"/>
                <a:gd name="connsiteY15" fmla="*/ 2136322 h 2136322"/>
                <a:gd name="connsiteX16" fmla="*/ 220436 w 525236"/>
                <a:gd name="connsiteY16" fmla="*/ 2128157 h 2136322"/>
                <a:gd name="connsiteX17" fmla="*/ 280308 w 525236"/>
                <a:gd name="connsiteY17" fmla="*/ 2090057 h 2136322"/>
                <a:gd name="connsiteX18" fmla="*/ 302079 w 525236"/>
                <a:gd name="connsiteY18" fmla="*/ 2065565 h 2136322"/>
                <a:gd name="connsiteX19" fmla="*/ 310243 w 525236"/>
                <a:gd name="connsiteY19" fmla="*/ 2049236 h 2136322"/>
                <a:gd name="connsiteX20" fmla="*/ 323850 w 525236"/>
                <a:gd name="connsiteY20" fmla="*/ 2002972 h 2136322"/>
                <a:gd name="connsiteX21" fmla="*/ 334736 w 525236"/>
                <a:gd name="connsiteY21" fmla="*/ 1913165 h 2136322"/>
                <a:gd name="connsiteX22" fmla="*/ 340179 w 525236"/>
                <a:gd name="connsiteY22" fmla="*/ 1817915 h 2136322"/>
                <a:gd name="connsiteX23" fmla="*/ 345622 w 525236"/>
                <a:gd name="connsiteY23" fmla="*/ 1679122 h 2136322"/>
                <a:gd name="connsiteX24" fmla="*/ 345622 w 525236"/>
                <a:gd name="connsiteY24" fmla="*/ 1507672 h 2136322"/>
                <a:gd name="connsiteX25" fmla="*/ 348343 w 525236"/>
                <a:gd name="connsiteY25" fmla="*/ 1379765 h 2136322"/>
                <a:gd name="connsiteX26" fmla="*/ 356508 w 525236"/>
                <a:gd name="connsiteY26" fmla="*/ 1251857 h 2136322"/>
                <a:gd name="connsiteX27" fmla="*/ 381000 w 525236"/>
                <a:gd name="connsiteY27" fmla="*/ 1028700 h 2136322"/>
                <a:gd name="connsiteX28" fmla="*/ 402772 w 525236"/>
                <a:gd name="connsiteY28" fmla="*/ 873579 h 2136322"/>
                <a:gd name="connsiteX29" fmla="*/ 429986 w 525236"/>
                <a:gd name="connsiteY29" fmla="*/ 685800 h 2136322"/>
                <a:gd name="connsiteX30" fmla="*/ 462643 w 525236"/>
                <a:gd name="connsiteY30" fmla="*/ 487136 h 2136322"/>
                <a:gd name="connsiteX31" fmla="*/ 478972 w 525236"/>
                <a:gd name="connsiteY31" fmla="*/ 438150 h 2136322"/>
                <a:gd name="connsiteX32" fmla="*/ 492579 w 525236"/>
                <a:gd name="connsiteY32" fmla="*/ 416379 h 2136322"/>
                <a:gd name="connsiteX33" fmla="*/ 511629 w 525236"/>
                <a:gd name="connsiteY33" fmla="*/ 381000 h 2136322"/>
                <a:gd name="connsiteX34" fmla="*/ 525236 w 525236"/>
                <a:gd name="connsiteY34" fmla="*/ 345622 h 2136322"/>
                <a:gd name="connsiteX35" fmla="*/ 525236 w 525236"/>
                <a:gd name="connsiteY35" fmla="*/ 312965 h 2136322"/>
                <a:gd name="connsiteX36" fmla="*/ 514350 w 525236"/>
                <a:gd name="connsiteY36" fmla="*/ 274865 h 2136322"/>
                <a:gd name="connsiteX37" fmla="*/ 498022 w 525236"/>
                <a:gd name="connsiteY37" fmla="*/ 250372 h 2136322"/>
                <a:gd name="connsiteX38" fmla="*/ 462643 w 525236"/>
                <a:gd name="connsiteY38" fmla="*/ 217715 h 2136322"/>
                <a:gd name="connsiteX39" fmla="*/ 378279 w 525236"/>
                <a:gd name="connsiteY39" fmla="*/ 152400 h 2136322"/>
                <a:gd name="connsiteX40" fmla="*/ 332015 w 525236"/>
                <a:gd name="connsiteY40" fmla="*/ 119743 h 2136322"/>
                <a:gd name="connsiteX41" fmla="*/ 280308 w 525236"/>
                <a:gd name="connsiteY41" fmla="*/ 84365 h 2136322"/>
                <a:gd name="connsiteX42" fmla="*/ 228600 w 525236"/>
                <a:gd name="connsiteY42" fmla="*/ 57150 h 2136322"/>
                <a:gd name="connsiteX43" fmla="*/ 157843 w 525236"/>
                <a:gd name="connsiteY43" fmla="*/ 29936 h 2136322"/>
                <a:gd name="connsiteX44" fmla="*/ 95250 w 525236"/>
                <a:gd name="connsiteY44" fmla="*/ 13607 h 2136322"/>
                <a:gd name="connsiteX45" fmla="*/ 51708 w 525236"/>
                <a:gd name="connsiteY45" fmla="*/ 2722 h 2136322"/>
                <a:gd name="connsiteX46" fmla="*/ 38100 w 525236"/>
                <a:gd name="connsiteY46" fmla="*/ 0 h 2136322"/>
                <a:gd name="connsiteX47" fmla="*/ 24493 w 525236"/>
                <a:gd name="connsiteY47" fmla="*/ 2722 h 2136322"/>
                <a:gd name="connsiteX48" fmla="*/ 21772 w 525236"/>
                <a:gd name="connsiteY48" fmla="*/ 16329 h 2136322"/>
                <a:gd name="connsiteX49" fmla="*/ 29936 w 525236"/>
                <a:gd name="connsiteY49" fmla="*/ 46265 h 2136322"/>
                <a:gd name="connsiteX50" fmla="*/ 48986 w 525236"/>
                <a:gd name="connsiteY50" fmla="*/ 73479 h 2136322"/>
                <a:gd name="connsiteX51" fmla="*/ 73479 w 525236"/>
                <a:gd name="connsiteY51" fmla="*/ 100693 h 2136322"/>
                <a:gd name="connsiteX52" fmla="*/ 103415 w 525236"/>
                <a:gd name="connsiteY52" fmla="*/ 133350 h 2136322"/>
                <a:gd name="connsiteX53" fmla="*/ 133350 w 525236"/>
                <a:gd name="connsiteY53" fmla="*/ 174172 h 2136322"/>
                <a:gd name="connsiteX54" fmla="*/ 166008 w 525236"/>
                <a:gd name="connsiteY54" fmla="*/ 228600 h 2136322"/>
                <a:gd name="connsiteX55" fmla="*/ 182336 w 525236"/>
                <a:gd name="connsiteY55" fmla="*/ 272143 h 2136322"/>
                <a:gd name="connsiteX56" fmla="*/ 187779 w 525236"/>
                <a:gd name="connsiteY56" fmla="*/ 307522 h 2136322"/>
                <a:gd name="connsiteX57" fmla="*/ 190500 w 525236"/>
                <a:gd name="connsiteY57" fmla="*/ 435429 h 2136322"/>
                <a:gd name="connsiteX58" fmla="*/ 185058 w 525236"/>
                <a:gd name="connsiteY58" fmla="*/ 661307 h 21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236" h="2136322">
                  <a:moveTo>
                    <a:pt x="185058" y="661307"/>
                  </a:moveTo>
                  <a:lnTo>
                    <a:pt x="176893" y="895350"/>
                  </a:lnTo>
                  <a:lnTo>
                    <a:pt x="166008" y="1148443"/>
                  </a:lnTo>
                  <a:lnTo>
                    <a:pt x="155122" y="1385207"/>
                  </a:lnTo>
                  <a:lnTo>
                    <a:pt x="144236" y="1602922"/>
                  </a:lnTo>
                  <a:lnTo>
                    <a:pt x="0" y="1785257"/>
                  </a:lnTo>
                  <a:lnTo>
                    <a:pt x="46265" y="1826079"/>
                  </a:lnTo>
                  <a:lnTo>
                    <a:pt x="70758" y="1858736"/>
                  </a:lnTo>
                  <a:lnTo>
                    <a:pt x="89808" y="1896836"/>
                  </a:lnTo>
                  <a:lnTo>
                    <a:pt x="100693" y="1934936"/>
                  </a:lnTo>
                  <a:lnTo>
                    <a:pt x="103415" y="1970315"/>
                  </a:lnTo>
                  <a:lnTo>
                    <a:pt x="119743" y="2049236"/>
                  </a:lnTo>
                  <a:lnTo>
                    <a:pt x="133350" y="2098222"/>
                  </a:lnTo>
                  <a:lnTo>
                    <a:pt x="144236" y="2122715"/>
                  </a:lnTo>
                  <a:lnTo>
                    <a:pt x="157843" y="2133600"/>
                  </a:lnTo>
                  <a:lnTo>
                    <a:pt x="190500" y="2136322"/>
                  </a:lnTo>
                  <a:lnTo>
                    <a:pt x="220436" y="2128157"/>
                  </a:lnTo>
                  <a:lnTo>
                    <a:pt x="280308" y="2090057"/>
                  </a:lnTo>
                  <a:lnTo>
                    <a:pt x="302079" y="2065565"/>
                  </a:lnTo>
                  <a:lnTo>
                    <a:pt x="310243" y="2049236"/>
                  </a:lnTo>
                  <a:lnTo>
                    <a:pt x="323850" y="2002972"/>
                  </a:lnTo>
                  <a:lnTo>
                    <a:pt x="334736" y="1913165"/>
                  </a:lnTo>
                  <a:lnTo>
                    <a:pt x="340179" y="1817915"/>
                  </a:lnTo>
                  <a:lnTo>
                    <a:pt x="345622" y="1679122"/>
                  </a:lnTo>
                  <a:lnTo>
                    <a:pt x="345622" y="1507672"/>
                  </a:lnTo>
                  <a:lnTo>
                    <a:pt x="348343" y="1379765"/>
                  </a:lnTo>
                  <a:lnTo>
                    <a:pt x="356508" y="1251857"/>
                  </a:lnTo>
                  <a:lnTo>
                    <a:pt x="381000" y="1028700"/>
                  </a:lnTo>
                  <a:lnTo>
                    <a:pt x="402772" y="873579"/>
                  </a:lnTo>
                  <a:lnTo>
                    <a:pt x="429986" y="685800"/>
                  </a:lnTo>
                  <a:lnTo>
                    <a:pt x="462643" y="487136"/>
                  </a:lnTo>
                  <a:lnTo>
                    <a:pt x="478972" y="438150"/>
                  </a:lnTo>
                  <a:lnTo>
                    <a:pt x="492579" y="416379"/>
                  </a:lnTo>
                  <a:lnTo>
                    <a:pt x="511629" y="381000"/>
                  </a:lnTo>
                  <a:lnTo>
                    <a:pt x="525236" y="345622"/>
                  </a:lnTo>
                  <a:lnTo>
                    <a:pt x="525236" y="312965"/>
                  </a:lnTo>
                  <a:lnTo>
                    <a:pt x="514350" y="274865"/>
                  </a:lnTo>
                  <a:lnTo>
                    <a:pt x="498022" y="250372"/>
                  </a:lnTo>
                  <a:lnTo>
                    <a:pt x="462643" y="217715"/>
                  </a:lnTo>
                  <a:lnTo>
                    <a:pt x="378279" y="152400"/>
                  </a:lnTo>
                  <a:lnTo>
                    <a:pt x="332015" y="119743"/>
                  </a:lnTo>
                  <a:lnTo>
                    <a:pt x="280308" y="84365"/>
                  </a:lnTo>
                  <a:lnTo>
                    <a:pt x="228600" y="57150"/>
                  </a:lnTo>
                  <a:lnTo>
                    <a:pt x="157843" y="29936"/>
                  </a:lnTo>
                  <a:lnTo>
                    <a:pt x="95250" y="13607"/>
                  </a:lnTo>
                  <a:lnTo>
                    <a:pt x="51708" y="2722"/>
                  </a:lnTo>
                  <a:lnTo>
                    <a:pt x="38100" y="0"/>
                  </a:lnTo>
                  <a:lnTo>
                    <a:pt x="24493" y="2722"/>
                  </a:lnTo>
                  <a:lnTo>
                    <a:pt x="21772" y="16329"/>
                  </a:lnTo>
                  <a:lnTo>
                    <a:pt x="29936" y="46265"/>
                  </a:lnTo>
                  <a:lnTo>
                    <a:pt x="48986" y="73479"/>
                  </a:lnTo>
                  <a:lnTo>
                    <a:pt x="73479" y="100693"/>
                  </a:lnTo>
                  <a:lnTo>
                    <a:pt x="103415" y="133350"/>
                  </a:lnTo>
                  <a:lnTo>
                    <a:pt x="133350" y="174172"/>
                  </a:lnTo>
                  <a:lnTo>
                    <a:pt x="166008" y="228600"/>
                  </a:lnTo>
                  <a:lnTo>
                    <a:pt x="182336" y="272143"/>
                  </a:lnTo>
                  <a:lnTo>
                    <a:pt x="187779" y="307522"/>
                  </a:lnTo>
                  <a:lnTo>
                    <a:pt x="190500" y="435429"/>
                  </a:lnTo>
                  <a:lnTo>
                    <a:pt x="185058" y="66130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7" name="グループ化 26">
            <a:extLst>
              <a:ext uri="{FF2B5EF4-FFF2-40B4-BE49-F238E27FC236}">
                <a16:creationId xmlns:a16="http://schemas.microsoft.com/office/drawing/2014/main" id="{CA8B1903-C709-4AB4-9750-976E5E8D6477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1622425"/>
            <a:ext cx="4667250" cy="4144963"/>
            <a:chOff x="2624138" y="1622425"/>
            <a:chExt cx="4667250" cy="4144963"/>
          </a:xfrm>
        </p:grpSpPr>
        <p:sp>
          <p:nvSpPr>
            <p:cNvPr id="28" name="フリーフォーム 183">
              <a:extLst>
                <a:ext uri="{FF2B5EF4-FFF2-40B4-BE49-F238E27FC236}">
                  <a16:creationId xmlns:a16="http://schemas.microsoft.com/office/drawing/2014/main" id="{87AABBA1-0DE8-4619-9B4E-627D190CF14D}"/>
                </a:ext>
              </a:extLst>
            </p:cNvPr>
            <p:cNvSpPr/>
            <p:nvPr/>
          </p:nvSpPr>
          <p:spPr>
            <a:xfrm rot="16200000">
              <a:off x="1069975" y="3406776"/>
              <a:ext cx="3844925" cy="736600"/>
            </a:xfrm>
            <a:custGeom>
              <a:avLst/>
              <a:gdLst>
                <a:gd name="connsiteX0" fmla="*/ 2073275 w 3844925"/>
                <a:gd name="connsiteY0" fmla="*/ 460375 h 736600"/>
                <a:gd name="connsiteX1" fmla="*/ 1857375 w 3844925"/>
                <a:gd name="connsiteY1" fmla="*/ 441325 h 736600"/>
                <a:gd name="connsiteX2" fmla="*/ 1685925 w 3844925"/>
                <a:gd name="connsiteY2" fmla="*/ 422275 h 736600"/>
                <a:gd name="connsiteX3" fmla="*/ 1508125 w 3844925"/>
                <a:gd name="connsiteY3" fmla="*/ 400050 h 736600"/>
                <a:gd name="connsiteX4" fmla="*/ 1343025 w 3844925"/>
                <a:gd name="connsiteY4" fmla="*/ 377825 h 736600"/>
                <a:gd name="connsiteX5" fmla="*/ 1139825 w 3844925"/>
                <a:gd name="connsiteY5" fmla="*/ 342900 h 736600"/>
                <a:gd name="connsiteX6" fmla="*/ 901700 w 3844925"/>
                <a:gd name="connsiteY6" fmla="*/ 292100 h 736600"/>
                <a:gd name="connsiteX7" fmla="*/ 711200 w 3844925"/>
                <a:gd name="connsiteY7" fmla="*/ 241300 h 736600"/>
                <a:gd name="connsiteX8" fmla="*/ 609600 w 3844925"/>
                <a:gd name="connsiteY8" fmla="*/ 212725 h 736600"/>
                <a:gd name="connsiteX9" fmla="*/ 495300 w 3844925"/>
                <a:gd name="connsiteY9" fmla="*/ 174625 h 736600"/>
                <a:gd name="connsiteX10" fmla="*/ 365125 w 3844925"/>
                <a:gd name="connsiteY10" fmla="*/ 130175 h 736600"/>
                <a:gd name="connsiteX11" fmla="*/ 269875 w 3844925"/>
                <a:gd name="connsiteY11" fmla="*/ 92075 h 736600"/>
                <a:gd name="connsiteX12" fmla="*/ 152400 w 3844925"/>
                <a:gd name="connsiteY12" fmla="*/ 44450 h 736600"/>
                <a:gd name="connsiteX13" fmla="*/ 66675 w 3844925"/>
                <a:gd name="connsiteY13" fmla="*/ 3175 h 736600"/>
                <a:gd name="connsiteX14" fmla="*/ 44450 w 3844925"/>
                <a:gd name="connsiteY14" fmla="*/ 0 h 736600"/>
                <a:gd name="connsiteX15" fmla="*/ 15875 w 3844925"/>
                <a:gd name="connsiteY15" fmla="*/ 6350 h 736600"/>
                <a:gd name="connsiteX16" fmla="*/ 3175 w 3844925"/>
                <a:gd name="connsiteY16" fmla="*/ 15875 h 736600"/>
                <a:gd name="connsiteX17" fmla="*/ 0 w 3844925"/>
                <a:gd name="connsiteY17" fmla="*/ 25400 h 736600"/>
                <a:gd name="connsiteX18" fmla="*/ 9525 w 3844925"/>
                <a:gd name="connsiteY18" fmla="*/ 53975 h 736600"/>
                <a:gd name="connsiteX19" fmla="*/ 19050 w 3844925"/>
                <a:gd name="connsiteY19" fmla="*/ 66675 h 736600"/>
                <a:gd name="connsiteX20" fmla="*/ 50800 w 3844925"/>
                <a:gd name="connsiteY20" fmla="*/ 92075 h 736600"/>
                <a:gd name="connsiteX21" fmla="*/ 193675 w 3844925"/>
                <a:gd name="connsiteY21" fmla="*/ 177800 h 736600"/>
                <a:gd name="connsiteX22" fmla="*/ 317500 w 3844925"/>
                <a:gd name="connsiteY22" fmla="*/ 244475 h 736600"/>
                <a:gd name="connsiteX23" fmla="*/ 466725 w 3844925"/>
                <a:gd name="connsiteY23" fmla="*/ 317500 h 736600"/>
                <a:gd name="connsiteX24" fmla="*/ 625475 w 3844925"/>
                <a:gd name="connsiteY24" fmla="*/ 381000 h 736600"/>
                <a:gd name="connsiteX25" fmla="*/ 742950 w 3844925"/>
                <a:gd name="connsiteY25" fmla="*/ 425450 h 736600"/>
                <a:gd name="connsiteX26" fmla="*/ 869950 w 3844925"/>
                <a:gd name="connsiteY26" fmla="*/ 466725 h 736600"/>
                <a:gd name="connsiteX27" fmla="*/ 981075 w 3844925"/>
                <a:gd name="connsiteY27" fmla="*/ 501650 h 736600"/>
                <a:gd name="connsiteX28" fmla="*/ 1146175 w 3844925"/>
                <a:gd name="connsiteY28" fmla="*/ 546100 h 736600"/>
                <a:gd name="connsiteX29" fmla="*/ 1308100 w 3844925"/>
                <a:gd name="connsiteY29" fmla="*/ 587375 h 736600"/>
                <a:gd name="connsiteX30" fmla="*/ 1514475 w 3844925"/>
                <a:gd name="connsiteY30" fmla="*/ 631825 h 736600"/>
                <a:gd name="connsiteX31" fmla="*/ 1733550 w 3844925"/>
                <a:gd name="connsiteY31" fmla="*/ 673100 h 736600"/>
                <a:gd name="connsiteX32" fmla="*/ 1901825 w 3844925"/>
                <a:gd name="connsiteY32" fmla="*/ 692150 h 736600"/>
                <a:gd name="connsiteX33" fmla="*/ 2174875 w 3844925"/>
                <a:gd name="connsiteY33" fmla="*/ 708025 h 736600"/>
                <a:gd name="connsiteX34" fmla="*/ 2406650 w 3844925"/>
                <a:gd name="connsiteY34" fmla="*/ 714375 h 736600"/>
                <a:gd name="connsiteX35" fmla="*/ 2625725 w 3844925"/>
                <a:gd name="connsiteY35" fmla="*/ 714375 h 736600"/>
                <a:gd name="connsiteX36" fmla="*/ 2841625 w 3844925"/>
                <a:gd name="connsiteY36" fmla="*/ 714375 h 736600"/>
                <a:gd name="connsiteX37" fmla="*/ 3209925 w 3844925"/>
                <a:gd name="connsiteY37" fmla="*/ 723900 h 736600"/>
                <a:gd name="connsiteX38" fmla="*/ 3375025 w 3844925"/>
                <a:gd name="connsiteY38" fmla="*/ 730250 h 736600"/>
                <a:gd name="connsiteX39" fmla="*/ 3559175 w 3844925"/>
                <a:gd name="connsiteY39" fmla="*/ 736600 h 736600"/>
                <a:gd name="connsiteX40" fmla="*/ 3724275 w 3844925"/>
                <a:gd name="connsiteY40" fmla="*/ 641350 h 736600"/>
                <a:gd name="connsiteX41" fmla="*/ 3759200 w 3844925"/>
                <a:gd name="connsiteY41" fmla="*/ 546100 h 736600"/>
                <a:gd name="connsiteX42" fmla="*/ 3813175 w 3844925"/>
                <a:gd name="connsiteY42" fmla="*/ 403225 h 736600"/>
                <a:gd name="connsiteX43" fmla="*/ 3844925 w 3844925"/>
                <a:gd name="connsiteY43" fmla="*/ 330200 h 736600"/>
                <a:gd name="connsiteX44" fmla="*/ 3844925 w 3844925"/>
                <a:gd name="connsiteY44" fmla="*/ 311150 h 736600"/>
                <a:gd name="connsiteX45" fmla="*/ 3835400 w 3844925"/>
                <a:gd name="connsiteY45" fmla="*/ 301625 h 736600"/>
                <a:gd name="connsiteX46" fmla="*/ 3813175 w 3844925"/>
                <a:gd name="connsiteY46" fmla="*/ 301625 h 736600"/>
                <a:gd name="connsiteX47" fmla="*/ 3790950 w 3844925"/>
                <a:gd name="connsiteY47" fmla="*/ 307975 h 736600"/>
                <a:gd name="connsiteX48" fmla="*/ 3765550 w 3844925"/>
                <a:gd name="connsiteY48" fmla="*/ 339725 h 736600"/>
                <a:gd name="connsiteX49" fmla="*/ 3724275 w 3844925"/>
                <a:gd name="connsiteY49" fmla="*/ 387350 h 736600"/>
                <a:gd name="connsiteX50" fmla="*/ 3683000 w 3844925"/>
                <a:gd name="connsiteY50" fmla="*/ 425450 h 736600"/>
                <a:gd name="connsiteX51" fmla="*/ 3644900 w 3844925"/>
                <a:gd name="connsiteY51" fmla="*/ 450850 h 736600"/>
                <a:gd name="connsiteX52" fmla="*/ 3603625 w 3844925"/>
                <a:gd name="connsiteY52" fmla="*/ 466725 h 736600"/>
                <a:gd name="connsiteX53" fmla="*/ 3540125 w 3844925"/>
                <a:gd name="connsiteY53" fmla="*/ 476250 h 736600"/>
                <a:gd name="connsiteX54" fmla="*/ 3403600 w 3844925"/>
                <a:gd name="connsiteY54" fmla="*/ 485775 h 736600"/>
                <a:gd name="connsiteX55" fmla="*/ 3200400 w 3844925"/>
                <a:gd name="connsiteY55" fmla="*/ 492125 h 736600"/>
                <a:gd name="connsiteX56" fmla="*/ 2901950 w 3844925"/>
                <a:gd name="connsiteY56" fmla="*/ 488950 h 736600"/>
                <a:gd name="connsiteX57" fmla="*/ 2568575 w 3844925"/>
                <a:gd name="connsiteY57" fmla="*/ 482600 h 736600"/>
                <a:gd name="connsiteX58" fmla="*/ 2212975 w 3844925"/>
                <a:gd name="connsiteY58" fmla="*/ 469900 h 736600"/>
                <a:gd name="connsiteX59" fmla="*/ 2073275 w 3844925"/>
                <a:gd name="connsiteY59" fmla="*/ 46037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4925" h="736600">
                  <a:moveTo>
                    <a:pt x="2073275" y="460375"/>
                  </a:moveTo>
                  <a:lnTo>
                    <a:pt x="1857375" y="441325"/>
                  </a:lnTo>
                  <a:lnTo>
                    <a:pt x="1685925" y="422275"/>
                  </a:lnTo>
                  <a:lnTo>
                    <a:pt x="1508125" y="400050"/>
                  </a:lnTo>
                  <a:lnTo>
                    <a:pt x="1343025" y="377825"/>
                  </a:lnTo>
                  <a:lnTo>
                    <a:pt x="1139825" y="342900"/>
                  </a:lnTo>
                  <a:lnTo>
                    <a:pt x="901700" y="292100"/>
                  </a:lnTo>
                  <a:lnTo>
                    <a:pt x="711200" y="241300"/>
                  </a:lnTo>
                  <a:lnTo>
                    <a:pt x="609600" y="212725"/>
                  </a:lnTo>
                  <a:lnTo>
                    <a:pt x="495300" y="174625"/>
                  </a:lnTo>
                  <a:lnTo>
                    <a:pt x="365125" y="130175"/>
                  </a:lnTo>
                  <a:lnTo>
                    <a:pt x="269875" y="92075"/>
                  </a:lnTo>
                  <a:lnTo>
                    <a:pt x="152400" y="44450"/>
                  </a:lnTo>
                  <a:lnTo>
                    <a:pt x="66675" y="3175"/>
                  </a:lnTo>
                  <a:lnTo>
                    <a:pt x="44450" y="0"/>
                  </a:lnTo>
                  <a:lnTo>
                    <a:pt x="15875" y="6350"/>
                  </a:lnTo>
                  <a:lnTo>
                    <a:pt x="3175" y="15875"/>
                  </a:lnTo>
                  <a:lnTo>
                    <a:pt x="0" y="25400"/>
                  </a:lnTo>
                  <a:lnTo>
                    <a:pt x="9525" y="53975"/>
                  </a:lnTo>
                  <a:lnTo>
                    <a:pt x="19050" y="66675"/>
                  </a:lnTo>
                  <a:lnTo>
                    <a:pt x="50800" y="92075"/>
                  </a:lnTo>
                  <a:lnTo>
                    <a:pt x="193675" y="177800"/>
                  </a:lnTo>
                  <a:lnTo>
                    <a:pt x="317500" y="244475"/>
                  </a:lnTo>
                  <a:lnTo>
                    <a:pt x="466725" y="317500"/>
                  </a:lnTo>
                  <a:lnTo>
                    <a:pt x="625475" y="381000"/>
                  </a:lnTo>
                  <a:lnTo>
                    <a:pt x="742950" y="425450"/>
                  </a:lnTo>
                  <a:lnTo>
                    <a:pt x="869950" y="466725"/>
                  </a:lnTo>
                  <a:lnTo>
                    <a:pt x="981075" y="501650"/>
                  </a:lnTo>
                  <a:lnTo>
                    <a:pt x="1146175" y="546100"/>
                  </a:lnTo>
                  <a:lnTo>
                    <a:pt x="1308100" y="587375"/>
                  </a:lnTo>
                  <a:lnTo>
                    <a:pt x="1514475" y="631825"/>
                  </a:lnTo>
                  <a:lnTo>
                    <a:pt x="1733550" y="673100"/>
                  </a:lnTo>
                  <a:lnTo>
                    <a:pt x="1901825" y="692150"/>
                  </a:lnTo>
                  <a:lnTo>
                    <a:pt x="2174875" y="708025"/>
                  </a:lnTo>
                  <a:lnTo>
                    <a:pt x="2406650" y="714375"/>
                  </a:lnTo>
                  <a:lnTo>
                    <a:pt x="2625725" y="714375"/>
                  </a:lnTo>
                  <a:lnTo>
                    <a:pt x="2841625" y="714375"/>
                  </a:lnTo>
                  <a:lnTo>
                    <a:pt x="3209925" y="723900"/>
                  </a:lnTo>
                  <a:lnTo>
                    <a:pt x="3375025" y="730250"/>
                  </a:lnTo>
                  <a:lnTo>
                    <a:pt x="3559175" y="736600"/>
                  </a:lnTo>
                  <a:lnTo>
                    <a:pt x="3724275" y="641350"/>
                  </a:lnTo>
                  <a:lnTo>
                    <a:pt x="3759200" y="546100"/>
                  </a:lnTo>
                  <a:lnTo>
                    <a:pt x="3813175" y="403225"/>
                  </a:lnTo>
                  <a:lnTo>
                    <a:pt x="3844925" y="330200"/>
                  </a:lnTo>
                  <a:lnTo>
                    <a:pt x="3844925" y="311150"/>
                  </a:lnTo>
                  <a:lnTo>
                    <a:pt x="3835400" y="301625"/>
                  </a:lnTo>
                  <a:lnTo>
                    <a:pt x="3813175" y="301625"/>
                  </a:lnTo>
                  <a:lnTo>
                    <a:pt x="3790950" y="307975"/>
                  </a:lnTo>
                  <a:lnTo>
                    <a:pt x="3765550" y="339725"/>
                  </a:lnTo>
                  <a:lnTo>
                    <a:pt x="3724275" y="387350"/>
                  </a:lnTo>
                  <a:lnTo>
                    <a:pt x="3683000" y="425450"/>
                  </a:lnTo>
                  <a:lnTo>
                    <a:pt x="3644900" y="450850"/>
                  </a:lnTo>
                  <a:lnTo>
                    <a:pt x="3603625" y="466725"/>
                  </a:lnTo>
                  <a:lnTo>
                    <a:pt x="3540125" y="476250"/>
                  </a:lnTo>
                  <a:lnTo>
                    <a:pt x="3403600" y="485775"/>
                  </a:lnTo>
                  <a:lnTo>
                    <a:pt x="3200400" y="492125"/>
                  </a:lnTo>
                  <a:lnTo>
                    <a:pt x="2901950" y="488950"/>
                  </a:lnTo>
                  <a:lnTo>
                    <a:pt x="2568575" y="482600"/>
                  </a:lnTo>
                  <a:lnTo>
                    <a:pt x="2212975" y="469900"/>
                  </a:lnTo>
                  <a:lnTo>
                    <a:pt x="2073275" y="460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90">
              <a:extLst>
                <a:ext uri="{FF2B5EF4-FFF2-40B4-BE49-F238E27FC236}">
                  <a16:creationId xmlns:a16="http://schemas.microsoft.com/office/drawing/2014/main" id="{E3220EEA-02DC-49CA-BF77-F3777A37EB2A}"/>
                </a:ext>
              </a:extLst>
            </p:cNvPr>
            <p:cNvSpPr/>
            <p:nvPr/>
          </p:nvSpPr>
          <p:spPr>
            <a:xfrm rot="16200000">
              <a:off x="4387850" y="2151063"/>
              <a:ext cx="968375" cy="730250"/>
            </a:xfrm>
            <a:custGeom>
              <a:avLst/>
              <a:gdLst>
                <a:gd name="connsiteX0" fmla="*/ 788193 w 969168"/>
                <a:gd name="connsiteY0" fmla="*/ 126207 h 731044"/>
                <a:gd name="connsiteX1" fmla="*/ 664368 w 969168"/>
                <a:gd name="connsiteY1" fmla="*/ 219075 h 731044"/>
                <a:gd name="connsiteX2" fmla="*/ 547687 w 969168"/>
                <a:gd name="connsiteY2" fmla="*/ 290513 h 731044"/>
                <a:gd name="connsiteX3" fmla="*/ 447675 w 969168"/>
                <a:gd name="connsiteY3" fmla="*/ 342900 h 731044"/>
                <a:gd name="connsiteX4" fmla="*/ 345281 w 969168"/>
                <a:gd name="connsiteY4" fmla="*/ 388144 h 731044"/>
                <a:gd name="connsiteX5" fmla="*/ 254793 w 969168"/>
                <a:gd name="connsiteY5" fmla="*/ 423863 h 731044"/>
                <a:gd name="connsiteX6" fmla="*/ 135731 w 969168"/>
                <a:gd name="connsiteY6" fmla="*/ 461963 h 731044"/>
                <a:gd name="connsiteX7" fmla="*/ 97631 w 969168"/>
                <a:gd name="connsiteY7" fmla="*/ 478632 h 731044"/>
                <a:gd name="connsiteX8" fmla="*/ 61912 w 969168"/>
                <a:gd name="connsiteY8" fmla="*/ 500063 h 731044"/>
                <a:gd name="connsiteX9" fmla="*/ 28575 w 969168"/>
                <a:gd name="connsiteY9" fmla="*/ 528638 h 731044"/>
                <a:gd name="connsiteX10" fmla="*/ 7143 w 969168"/>
                <a:gd name="connsiteY10" fmla="*/ 557213 h 731044"/>
                <a:gd name="connsiteX11" fmla="*/ 0 w 969168"/>
                <a:gd name="connsiteY11" fmla="*/ 573882 h 731044"/>
                <a:gd name="connsiteX12" fmla="*/ 0 w 969168"/>
                <a:gd name="connsiteY12" fmla="*/ 595313 h 731044"/>
                <a:gd name="connsiteX13" fmla="*/ 2381 w 969168"/>
                <a:gd name="connsiteY13" fmla="*/ 616744 h 731044"/>
                <a:gd name="connsiteX14" fmla="*/ 16668 w 969168"/>
                <a:gd name="connsiteY14" fmla="*/ 642938 h 731044"/>
                <a:gd name="connsiteX15" fmla="*/ 30956 w 969168"/>
                <a:gd name="connsiteY15" fmla="*/ 659607 h 731044"/>
                <a:gd name="connsiteX16" fmla="*/ 50006 w 969168"/>
                <a:gd name="connsiteY16" fmla="*/ 678657 h 731044"/>
                <a:gd name="connsiteX17" fmla="*/ 73818 w 969168"/>
                <a:gd name="connsiteY17" fmla="*/ 697707 h 731044"/>
                <a:gd name="connsiteX18" fmla="*/ 97631 w 969168"/>
                <a:gd name="connsiteY18" fmla="*/ 709613 h 731044"/>
                <a:gd name="connsiteX19" fmla="*/ 133350 w 969168"/>
                <a:gd name="connsiteY19" fmla="*/ 723900 h 731044"/>
                <a:gd name="connsiteX20" fmla="*/ 178593 w 969168"/>
                <a:gd name="connsiteY20" fmla="*/ 731044 h 731044"/>
                <a:gd name="connsiteX21" fmla="*/ 233362 w 969168"/>
                <a:gd name="connsiteY21" fmla="*/ 731044 h 731044"/>
                <a:gd name="connsiteX22" fmla="*/ 307181 w 969168"/>
                <a:gd name="connsiteY22" fmla="*/ 721519 h 731044"/>
                <a:gd name="connsiteX23" fmla="*/ 385762 w 969168"/>
                <a:gd name="connsiteY23" fmla="*/ 702469 h 731044"/>
                <a:gd name="connsiteX24" fmla="*/ 461962 w 969168"/>
                <a:gd name="connsiteY24" fmla="*/ 671513 h 731044"/>
                <a:gd name="connsiteX25" fmla="*/ 540543 w 969168"/>
                <a:gd name="connsiteY25" fmla="*/ 628650 h 731044"/>
                <a:gd name="connsiteX26" fmla="*/ 614362 w 969168"/>
                <a:gd name="connsiteY26" fmla="*/ 566738 h 731044"/>
                <a:gd name="connsiteX27" fmla="*/ 702468 w 969168"/>
                <a:gd name="connsiteY27" fmla="*/ 466725 h 731044"/>
                <a:gd name="connsiteX28" fmla="*/ 778668 w 969168"/>
                <a:gd name="connsiteY28" fmla="*/ 361950 h 731044"/>
                <a:gd name="connsiteX29" fmla="*/ 866775 w 969168"/>
                <a:gd name="connsiteY29" fmla="*/ 223838 h 731044"/>
                <a:gd name="connsiteX30" fmla="*/ 962025 w 969168"/>
                <a:gd name="connsiteY30" fmla="*/ 42863 h 731044"/>
                <a:gd name="connsiteX31" fmla="*/ 969168 w 969168"/>
                <a:gd name="connsiteY31" fmla="*/ 19050 h 731044"/>
                <a:gd name="connsiteX32" fmla="*/ 966787 w 969168"/>
                <a:gd name="connsiteY32" fmla="*/ 4763 h 731044"/>
                <a:gd name="connsiteX33" fmla="*/ 954881 w 969168"/>
                <a:gd name="connsiteY33" fmla="*/ 0 h 731044"/>
                <a:gd name="connsiteX34" fmla="*/ 933450 w 969168"/>
                <a:gd name="connsiteY34" fmla="*/ 2382 h 731044"/>
                <a:gd name="connsiteX35" fmla="*/ 892968 w 969168"/>
                <a:gd name="connsiteY35" fmla="*/ 28575 h 731044"/>
                <a:gd name="connsiteX36" fmla="*/ 788193 w 969168"/>
                <a:gd name="connsiteY36" fmla="*/ 126207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9168" h="731044">
                  <a:moveTo>
                    <a:pt x="788193" y="126207"/>
                  </a:moveTo>
                  <a:lnTo>
                    <a:pt x="664368" y="219075"/>
                  </a:lnTo>
                  <a:lnTo>
                    <a:pt x="547687" y="290513"/>
                  </a:lnTo>
                  <a:lnTo>
                    <a:pt x="447675" y="342900"/>
                  </a:lnTo>
                  <a:lnTo>
                    <a:pt x="345281" y="388144"/>
                  </a:lnTo>
                  <a:lnTo>
                    <a:pt x="254793" y="423863"/>
                  </a:lnTo>
                  <a:lnTo>
                    <a:pt x="135731" y="461963"/>
                  </a:lnTo>
                  <a:lnTo>
                    <a:pt x="97631" y="478632"/>
                  </a:lnTo>
                  <a:lnTo>
                    <a:pt x="61912" y="500063"/>
                  </a:lnTo>
                  <a:lnTo>
                    <a:pt x="28575" y="528638"/>
                  </a:lnTo>
                  <a:lnTo>
                    <a:pt x="7143" y="557213"/>
                  </a:lnTo>
                  <a:lnTo>
                    <a:pt x="0" y="573882"/>
                  </a:lnTo>
                  <a:lnTo>
                    <a:pt x="0" y="595313"/>
                  </a:lnTo>
                  <a:lnTo>
                    <a:pt x="2381" y="616744"/>
                  </a:lnTo>
                  <a:lnTo>
                    <a:pt x="16668" y="642938"/>
                  </a:lnTo>
                  <a:lnTo>
                    <a:pt x="30956" y="659607"/>
                  </a:lnTo>
                  <a:lnTo>
                    <a:pt x="50006" y="678657"/>
                  </a:lnTo>
                  <a:lnTo>
                    <a:pt x="73818" y="697707"/>
                  </a:lnTo>
                  <a:lnTo>
                    <a:pt x="97631" y="709613"/>
                  </a:lnTo>
                  <a:lnTo>
                    <a:pt x="133350" y="723900"/>
                  </a:lnTo>
                  <a:lnTo>
                    <a:pt x="178593" y="731044"/>
                  </a:lnTo>
                  <a:lnTo>
                    <a:pt x="233362" y="731044"/>
                  </a:lnTo>
                  <a:lnTo>
                    <a:pt x="307181" y="721519"/>
                  </a:lnTo>
                  <a:lnTo>
                    <a:pt x="385762" y="702469"/>
                  </a:lnTo>
                  <a:lnTo>
                    <a:pt x="461962" y="671513"/>
                  </a:lnTo>
                  <a:lnTo>
                    <a:pt x="540543" y="628650"/>
                  </a:lnTo>
                  <a:lnTo>
                    <a:pt x="614362" y="566738"/>
                  </a:lnTo>
                  <a:lnTo>
                    <a:pt x="702468" y="466725"/>
                  </a:lnTo>
                  <a:lnTo>
                    <a:pt x="778668" y="361950"/>
                  </a:lnTo>
                  <a:lnTo>
                    <a:pt x="866775" y="223838"/>
                  </a:lnTo>
                  <a:lnTo>
                    <a:pt x="962025" y="42863"/>
                  </a:lnTo>
                  <a:lnTo>
                    <a:pt x="969168" y="19050"/>
                  </a:lnTo>
                  <a:lnTo>
                    <a:pt x="966787" y="4763"/>
                  </a:lnTo>
                  <a:lnTo>
                    <a:pt x="954881" y="0"/>
                  </a:lnTo>
                  <a:lnTo>
                    <a:pt x="933450" y="2382"/>
                  </a:lnTo>
                  <a:lnTo>
                    <a:pt x="892968" y="28575"/>
                  </a:lnTo>
                  <a:lnTo>
                    <a:pt x="788193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91">
              <a:extLst>
                <a:ext uri="{FF2B5EF4-FFF2-40B4-BE49-F238E27FC236}">
                  <a16:creationId xmlns:a16="http://schemas.microsoft.com/office/drawing/2014/main" id="{21F3E8F1-D5E1-4B16-BB38-6B7D07296C57}"/>
                </a:ext>
              </a:extLst>
            </p:cNvPr>
            <p:cNvSpPr/>
            <p:nvPr/>
          </p:nvSpPr>
          <p:spPr>
            <a:xfrm rot="16200000">
              <a:off x="5153025" y="1954213"/>
              <a:ext cx="1023938" cy="620712"/>
            </a:xfrm>
            <a:custGeom>
              <a:avLst/>
              <a:gdLst>
                <a:gd name="connsiteX0" fmla="*/ 864394 w 1023938"/>
                <a:gd name="connsiteY0" fmla="*/ 92869 h 621507"/>
                <a:gd name="connsiteX1" fmla="*/ 742950 w 1023938"/>
                <a:gd name="connsiteY1" fmla="*/ 169069 h 621507"/>
                <a:gd name="connsiteX2" fmla="*/ 602456 w 1023938"/>
                <a:gd name="connsiteY2" fmla="*/ 242888 h 621507"/>
                <a:gd name="connsiteX3" fmla="*/ 492919 w 1023938"/>
                <a:gd name="connsiteY3" fmla="*/ 290513 h 621507"/>
                <a:gd name="connsiteX4" fmla="*/ 433388 w 1023938"/>
                <a:gd name="connsiteY4" fmla="*/ 309563 h 621507"/>
                <a:gd name="connsiteX5" fmla="*/ 307181 w 1023938"/>
                <a:gd name="connsiteY5" fmla="*/ 326232 h 621507"/>
                <a:gd name="connsiteX6" fmla="*/ 130969 w 1023938"/>
                <a:gd name="connsiteY6" fmla="*/ 354807 h 621507"/>
                <a:gd name="connsiteX7" fmla="*/ 76200 w 1023938"/>
                <a:gd name="connsiteY7" fmla="*/ 369094 h 621507"/>
                <a:gd name="connsiteX8" fmla="*/ 52388 w 1023938"/>
                <a:gd name="connsiteY8" fmla="*/ 378619 h 621507"/>
                <a:gd name="connsiteX9" fmla="*/ 26194 w 1023938"/>
                <a:gd name="connsiteY9" fmla="*/ 397669 h 621507"/>
                <a:gd name="connsiteX10" fmla="*/ 9525 w 1023938"/>
                <a:gd name="connsiteY10" fmla="*/ 416719 h 621507"/>
                <a:gd name="connsiteX11" fmla="*/ 0 w 1023938"/>
                <a:gd name="connsiteY11" fmla="*/ 442913 h 621507"/>
                <a:gd name="connsiteX12" fmla="*/ 0 w 1023938"/>
                <a:gd name="connsiteY12" fmla="*/ 476250 h 621507"/>
                <a:gd name="connsiteX13" fmla="*/ 7144 w 1023938"/>
                <a:gd name="connsiteY13" fmla="*/ 504825 h 621507"/>
                <a:gd name="connsiteX14" fmla="*/ 33338 w 1023938"/>
                <a:gd name="connsiteY14" fmla="*/ 545307 h 621507"/>
                <a:gd name="connsiteX15" fmla="*/ 64294 w 1023938"/>
                <a:gd name="connsiteY15" fmla="*/ 573882 h 621507"/>
                <a:gd name="connsiteX16" fmla="*/ 121444 w 1023938"/>
                <a:gd name="connsiteY16" fmla="*/ 600075 h 621507"/>
                <a:gd name="connsiteX17" fmla="*/ 173831 w 1023938"/>
                <a:gd name="connsiteY17" fmla="*/ 614363 h 621507"/>
                <a:gd name="connsiteX18" fmla="*/ 228600 w 1023938"/>
                <a:gd name="connsiteY18" fmla="*/ 621507 h 621507"/>
                <a:gd name="connsiteX19" fmla="*/ 288131 w 1023938"/>
                <a:gd name="connsiteY19" fmla="*/ 621507 h 621507"/>
                <a:gd name="connsiteX20" fmla="*/ 388144 w 1023938"/>
                <a:gd name="connsiteY20" fmla="*/ 616744 h 621507"/>
                <a:gd name="connsiteX21" fmla="*/ 476250 w 1023938"/>
                <a:gd name="connsiteY21" fmla="*/ 597694 h 621507"/>
                <a:gd name="connsiteX22" fmla="*/ 502444 w 1023938"/>
                <a:gd name="connsiteY22" fmla="*/ 588169 h 621507"/>
                <a:gd name="connsiteX23" fmla="*/ 614363 w 1023938"/>
                <a:gd name="connsiteY23" fmla="*/ 511969 h 621507"/>
                <a:gd name="connsiteX24" fmla="*/ 750094 w 1023938"/>
                <a:gd name="connsiteY24" fmla="*/ 404813 h 621507"/>
                <a:gd name="connsiteX25" fmla="*/ 835819 w 1023938"/>
                <a:gd name="connsiteY25" fmla="*/ 321469 h 621507"/>
                <a:gd name="connsiteX26" fmla="*/ 895350 w 1023938"/>
                <a:gd name="connsiteY26" fmla="*/ 252413 h 621507"/>
                <a:gd name="connsiteX27" fmla="*/ 940594 w 1023938"/>
                <a:gd name="connsiteY27" fmla="*/ 190500 h 621507"/>
                <a:gd name="connsiteX28" fmla="*/ 983456 w 1023938"/>
                <a:gd name="connsiteY28" fmla="*/ 121444 h 621507"/>
                <a:gd name="connsiteX29" fmla="*/ 1016794 w 1023938"/>
                <a:gd name="connsiteY29" fmla="*/ 52388 h 621507"/>
                <a:gd name="connsiteX30" fmla="*/ 1023938 w 1023938"/>
                <a:gd name="connsiteY30" fmla="*/ 23813 h 621507"/>
                <a:gd name="connsiteX31" fmla="*/ 1023938 w 1023938"/>
                <a:gd name="connsiteY31" fmla="*/ 14288 h 621507"/>
                <a:gd name="connsiteX32" fmla="*/ 1019175 w 1023938"/>
                <a:gd name="connsiteY32" fmla="*/ 0 h 621507"/>
                <a:gd name="connsiteX33" fmla="*/ 1009650 w 1023938"/>
                <a:gd name="connsiteY33" fmla="*/ 0 h 621507"/>
                <a:gd name="connsiteX34" fmla="*/ 988219 w 1023938"/>
                <a:gd name="connsiteY34" fmla="*/ 9525 h 621507"/>
                <a:gd name="connsiteX35" fmla="*/ 864394 w 1023938"/>
                <a:gd name="connsiteY35" fmla="*/ 92869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3938" h="621507">
                  <a:moveTo>
                    <a:pt x="864394" y="92869"/>
                  </a:moveTo>
                  <a:lnTo>
                    <a:pt x="742950" y="169069"/>
                  </a:lnTo>
                  <a:lnTo>
                    <a:pt x="602456" y="242888"/>
                  </a:lnTo>
                  <a:lnTo>
                    <a:pt x="492919" y="290513"/>
                  </a:lnTo>
                  <a:lnTo>
                    <a:pt x="433388" y="309563"/>
                  </a:lnTo>
                  <a:lnTo>
                    <a:pt x="307181" y="326232"/>
                  </a:lnTo>
                  <a:lnTo>
                    <a:pt x="130969" y="354807"/>
                  </a:lnTo>
                  <a:lnTo>
                    <a:pt x="76200" y="369094"/>
                  </a:lnTo>
                  <a:lnTo>
                    <a:pt x="52388" y="378619"/>
                  </a:lnTo>
                  <a:lnTo>
                    <a:pt x="26194" y="397669"/>
                  </a:lnTo>
                  <a:lnTo>
                    <a:pt x="9525" y="416719"/>
                  </a:lnTo>
                  <a:lnTo>
                    <a:pt x="0" y="442913"/>
                  </a:lnTo>
                  <a:lnTo>
                    <a:pt x="0" y="476250"/>
                  </a:lnTo>
                  <a:lnTo>
                    <a:pt x="7144" y="504825"/>
                  </a:lnTo>
                  <a:lnTo>
                    <a:pt x="33338" y="545307"/>
                  </a:lnTo>
                  <a:lnTo>
                    <a:pt x="64294" y="573882"/>
                  </a:lnTo>
                  <a:lnTo>
                    <a:pt x="121444" y="600075"/>
                  </a:lnTo>
                  <a:lnTo>
                    <a:pt x="173831" y="614363"/>
                  </a:lnTo>
                  <a:lnTo>
                    <a:pt x="228600" y="621507"/>
                  </a:lnTo>
                  <a:lnTo>
                    <a:pt x="288131" y="621507"/>
                  </a:lnTo>
                  <a:lnTo>
                    <a:pt x="388144" y="616744"/>
                  </a:lnTo>
                  <a:lnTo>
                    <a:pt x="476250" y="597694"/>
                  </a:lnTo>
                  <a:lnTo>
                    <a:pt x="502444" y="588169"/>
                  </a:lnTo>
                  <a:lnTo>
                    <a:pt x="614363" y="511969"/>
                  </a:lnTo>
                  <a:lnTo>
                    <a:pt x="750094" y="404813"/>
                  </a:lnTo>
                  <a:lnTo>
                    <a:pt x="835819" y="321469"/>
                  </a:lnTo>
                  <a:lnTo>
                    <a:pt x="895350" y="252413"/>
                  </a:lnTo>
                  <a:lnTo>
                    <a:pt x="940594" y="190500"/>
                  </a:lnTo>
                  <a:lnTo>
                    <a:pt x="983456" y="121444"/>
                  </a:lnTo>
                  <a:lnTo>
                    <a:pt x="1016794" y="52388"/>
                  </a:lnTo>
                  <a:lnTo>
                    <a:pt x="1023938" y="23813"/>
                  </a:lnTo>
                  <a:lnTo>
                    <a:pt x="1023938" y="14288"/>
                  </a:lnTo>
                  <a:lnTo>
                    <a:pt x="1019175" y="0"/>
                  </a:lnTo>
                  <a:lnTo>
                    <a:pt x="1009650" y="0"/>
                  </a:lnTo>
                  <a:lnTo>
                    <a:pt x="988219" y="9525"/>
                  </a:lnTo>
                  <a:lnTo>
                    <a:pt x="8643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2">
              <a:extLst>
                <a:ext uri="{FF2B5EF4-FFF2-40B4-BE49-F238E27FC236}">
                  <a16:creationId xmlns:a16="http://schemas.microsoft.com/office/drawing/2014/main" id="{70C46EB8-93AB-41B5-BB08-F44FF6C3A831}"/>
                </a:ext>
              </a:extLst>
            </p:cNvPr>
            <p:cNvSpPr/>
            <p:nvPr/>
          </p:nvSpPr>
          <p:spPr>
            <a:xfrm rot="16200000">
              <a:off x="6097587" y="1779588"/>
              <a:ext cx="1300163" cy="985838"/>
            </a:xfrm>
            <a:custGeom>
              <a:avLst/>
              <a:gdLst>
                <a:gd name="connsiteX0" fmla="*/ 252412 w 1300162"/>
                <a:gd name="connsiteY0" fmla="*/ 300037 h 985837"/>
                <a:gd name="connsiteX1" fmla="*/ 431006 w 1300162"/>
                <a:gd name="connsiteY1" fmla="*/ 473869 h 985837"/>
                <a:gd name="connsiteX2" fmla="*/ 623887 w 1300162"/>
                <a:gd name="connsiteY2" fmla="*/ 659606 h 985837"/>
                <a:gd name="connsiteX3" fmla="*/ 769144 w 1300162"/>
                <a:gd name="connsiteY3" fmla="*/ 797719 h 985837"/>
                <a:gd name="connsiteX4" fmla="*/ 821531 w 1300162"/>
                <a:gd name="connsiteY4" fmla="*/ 847725 h 985837"/>
                <a:gd name="connsiteX5" fmla="*/ 833437 w 1300162"/>
                <a:gd name="connsiteY5" fmla="*/ 862012 h 985837"/>
                <a:gd name="connsiteX6" fmla="*/ 847725 w 1300162"/>
                <a:gd name="connsiteY6" fmla="*/ 897731 h 985837"/>
                <a:gd name="connsiteX7" fmla="*/ 864394 w 1300162"/>
                <a:gd name="connsiteY7" fmla="*/ 933450 h 985837"/>
                <a:gd name="connsiteX8" fmla="*/ 883444 w 1300162"/>
                <a:gd name="connsiteY8" fmla="*/ 959644 h 985837"/>
                <a:gd name="connsiteX9" fmla="*/ 900112 w 1300162"/>
                <a:gd name="connsiteY9" fmla="*/ 976312 h 985837"/>
                <a:gd name="connsiteX10" fmla="*/ 912019 w 1300162"/>
                <a:gd name="connsiteY10" fmla="*/ 983456 h 985837"/>
                <a:gd name="connsiteX11" fmla="*/ 926306 w 1300162"/>
                <a:gd name="connsiteY11" fmla="*/ 985837 h 985837"/>
                <a:gd name="connsiteX12" fmla="*/ 940594 w 1300162"/>
                <a:gd name="connsiteY12" fmla="*/ 983456 h 985837"/>
                <a:gd name="connsiteX13" fmla="*/ 964406 w 1300162"/>
                <a:gd name="connsiteY13" fmla="*/ 969169 h 985837"/>
                <a:gd name="connsiteX14" fmla="*/ 1066800 w 1300162"/>
                <a:gd name="connsiteY14" fmla="*/ 857250 h 985837"/>
                <a:gd name="connsiteX15" fmla="*/ 1195387 w 1300162"/>
                <a:gd name="connsiteY15" fmla="*/ 700087 h 985837"/>
                <a:gd name="connsiteX16" fmla="*/ 1276350 w 1300162"/>
                <a:gd name="connsiteY16" fmla="*/ 592931 h 985837"/>
                <a:gd name="connsiteX17" fmla="*/ 1285875 w 1300162"/>
                <a:gd name="connsiteY17" fmla="*/ 569119 h 985837"/>
                <a:gd name="connsiteX18" fmla="*/ 1297781 w 1300162"/>
                <a:gd name="connsiteY18" fmla="*/ 538162 h 985837"/>
                <a:gd name="connsiteX19" fmla="*/ 1300162 w 1300162"/>
                <a:gd name="connsiteY19" fmla="*/ 523875 h 985837"/>
                <a:gd name="connsiteX20" fmla="*/ 1300162 w 1300162"/>
                <a:gd name="connsiteY20" fmla="*/ 511969 h 985837"/>
                <a:gd name="connsiteX21" fmla="*/ 1295400 w 1300162"/>
                <a:gd name="connsiteY21" fmla="*/ 500062 h 985837"/>
                <a:gd name="connsiteX22" fmla="*/ 1273969 w 1300162"/>
                <a:gd name="connsiteY22" fmla="*/ 490537 h 985837"/>
                <a:gd name="connsiteX23" fmla="*/ 1252537 w 1300162"/>
                <a:gd name="connsiteY23" fmla="*/ 492919 h 985837"/>
                <a:gd name="connsiteX24" fmla="*/ 1219200 w 1300162"/>
                <a:gd name="connsiteY24" fmla="*/ 497681 h 985837"/>
                <a:gd name="connsiteX25" fmla="*/ 1200150 w 1300162"/>
                <a:gd name="connsiteY25" fmla="*/ 511969 h 985837"/>
                <a:gd name="connsiteX26" fmla="*/ 1178719 w 1300162"/>
                <a:gd name="connsiteY26" fmla="*/ 533400 h 985837"/>
                <a:gd name="connsiteX27" fmla="*/ 1140619 w 1300162"/>
                <a:gd name="connsiteY27" fmla="*/ 554831 h 985837"/>
                <a:gd name="connsiteX28" fmla="*/ 1100137 w 1300162"/>
                <a:gd name="connsiteY28" fmla="*/ 569119 h 985837"/>
                <a:gd name="connsiteX29" fmla="*/ 1054894 w 1300162"/>
                <a:gd name="connsiteY29" fmla="*/ 571500 h 985837"/>
                <a:gd name="connsiteX30" fmla="*/ 1007269 w 1300162"/>
                <a:gd name="connsiteY30" fmla="*/ 561975 h 985837"/>
                <a:gd name="connsiteX31" fmla="*/ 933450 w 1300162"/>
                <a:gd name="connsiteY31" fmla="*/ 531019 h 985837"/>
                <a:gd name="connsiteX32" fmla="*/ 709612 w 1300162"/>
                <a:gd name="connsiteY32" fmla="*/ 411956 h 985837"/>
                <a:gd name="connsiteX33" fmla="*/ 464344 w 1300162"/>
                <a:gd name="connsiteY33" fmla="*/ 271462 h 985837"/>
                <a:gd name="connsiteX34" fmla="*/ 280987 w 1300162"/>
                <a:gd name="connsiteY34" fmla="*/ 161925 h 985837"/>
                <a:gd name="connsiteX35" fmla="*/ 97631 w 1300162"/>
                <a:gd name="connsiteY35" fmla="*/ 42862 h 985837"/>
                <a:gd name="connsiteX36" fmla="*/ 45244 w 1300162"/>
                <a:gd name="connsiteY36" fmla="*/ 7144 h 985837"/>
                <a:gd name="connsiteX37" fmla="*/ 19050 w 1300162"/>
                <a:gd name="connsiteY37" fmla="*/ 0 h 985837"/>
                <a:gd name="connsiteX38" fmla="*/ 4762 w 1300162"/>
                <a:gd name="connsiteY38" fmla="*/ 4762 h 985837"/>
                <a:gd name="connsiteX39" fmla="*/ 0 w 1300162"/>
                <a:gd name="connsiteY39" fmla="*/ 14287 h 985837"/>
                <a:gd name="connsiteX40" fmla="*/ 0 w 1300162"/>
                <a:gd name="connsiteY40" fmla="*/ 28575 h 985837"/>
                <a:gd name="connsiteX41" fmla="*/ 4762 w 1300162"/>
                <a:gd name="connsiteY41" fmla="*/ 47625 h 985837"/>
                <a:gd name="connsiteX42" fmla="*/ 21431 w 1300162"/>
                <a:gd name="connsiteY42" fmla="*/ 69056 h 985837"/>
                <a:gd name="connsiteX43" fmla="*/ 100012 w 1300162"/>
                <a:gd name="connsiteY43" fmla="*/ 147637 h 985837"/>
                <a:gd name="connsiteX44" fmla="*/ 252412 w 1300162"/>
                <a:gd name="connsiteY44" fmla="*/ 3000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0162" h="985837">
                  <a:moveTo>
                    <a:pt x="252412" y="300037"/>
                  </a:moveTo>
                  <a:lnTo>
                    <a:pt x="431006" y="473869"/>
                  </a:lnTo>
                  <a:lnTo>
                    <a:pt x="623887" y="659606"/>
                  </a:lnTo>
                  <a:lnTo>
                    <a:pt x="769144" y="797719"/>
                  </a:lnTo>
                  <a:lnTo>
                    <a:pt x="821531" y="847725"/>
                  </a:lnTo>
                  <a:lnTo>
                    <a:pt x="833437" y="862012"/>
                  </a:lnTo>
                  <a:lnTo>
                    <a:pt x="847725" y="897731"/>
                  </a:lnTo>
                  <a:lnTo>
                    <a:pt x="864394" y="933450"/>
                  </a:lnTo>
                  <a:lnTo>
                    <a:pt x="883444" y="959644"/>
                  </a:lnTo>
                  <a:lnTo>
                    <a:pt x="900112" y="976312"/>
                  </a:lnTo>
                  <a:lnTo>
                    <a:pt x="912019" y="983456"/>
                  </a:lnTo>
                  <a:lnTo>
                    <a:pt x="926306" y="985837"/>
                  </a:lnTo>
                  <a:lnTo>
                    <a:pt x="940594" y="983456"/>
                  </a:lnTo>
                  <a:lnTo>
                    <a:pt x="964406" y="969169"/>
                  </a:lnTo>
                  <a:lnTo>
                    <a:pt x="1066800" y="857250"/>
                  </a:lnTo>
                  <a:lnTo>
                    <a:pt x="1195387" y="700087"/>
                  </a:lnTo>
                  <a:lnTo>
                    <a:pt x="1276350" y="592931"/>
                  </a:lnTo>
                  <a:lnTo>
                    <a:pt x="1285875" y="569119"/>
                  </a:lnTo>
                  <a:lnTo>
                    <a:pt x="1297781" y="538162"/>
                  </a:lnTo>
                  <a:lnTo>
                    <a:pt x="1300162" y="523875"/>
                  </a:lnTo>
                  <a:lnTo>
                    <a:pt x="1300162" y="511969"/>
                  </a:lnTo>
                  <a:lnTo>
                    <a:pt x="1295400" y="500062"/>
                  </a:lnTo>
                  <a:lnTo>
                    <a:pt x="1273969" y="490537"/>
                  </a:lnTo>
                  <a:lnTo>
                    <a:pt x="1252537" y="492919"/>
                  </a:lnTo>
                  <a:lnTo>
                    <a:pt x="1219200" y="497681"/>
                  </a:lnTo>
                  <a:lnTo>
                    <a:pt x="1200150" y="511969"/>
                  </a:lnTo>
                  <a:lnTo>
                    <a:pt x="1178719" y="533400"/>
                  </a:lnTo>
                  <a:lnTo>
                    <a:pt x="1140619" y="554831"/>
                  </a:lnTo>
                  <a:lnTo>
                    <a:pt x="1100137" y="569119"/>
                  </a:lnTo>
                  <a:lnTo>
                    <a:pt x="1054894" y="571500"/>
                  </a:lnTo>
                  <a:lnTo>
                    <a:pt x="1007269" y="561975"/>
                  </a:lnTo>
                  <a:lnTo>
                    <a:pt x="933450" y="531019"/>
                  </a:lnTo>
                  <a:lnTo>
                    <a:pt x="709612" y="411956"/>
                  </a:lnTo>
                  <a:lnTo>
                    <a:pt x="464344" y="271462"/>
                  </a:lnTo>
                  <a:lnTo>
                    <a:pt x="280987" y="161925"/>
                  </a:lnTo>
                  <a:lnTo>
                    <a:pt x="97631" y="42862"/>
                  </a:lnTo>
                  <a:lnTo>
                    <a:pt x="45244" y="7144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2" y="47625"/>
                  </a:lnTo>
                  <a:lnTo>
                    <a:pt x="21431" y="69056"/>
                  </a:lnTo>
                  <a:lnTo>
                    <a:pt x="100012" y="147637"/>
                  </a:lnTo>
                  <a:lnTo>
                    <a:pt x="2524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84">
              <a:extLst>
                <a:ext uri="{FF2B5EF4-FFF2-40B4-BE49-F238E27FC236}">
                  <a16:creationId xmlns:a16="http://schemas.microsoft.com/office/drawing/2014/main" id="{AF2225E9-962E-4C44-9E06-7E8BD3C62512}"/>
                </a:ext>
              </a:extLst>
            </p:cNvPr>
            <p:cNvSpPr/>
            <p:nvPr/>
          </p:nvSpPr>
          <p:spPr>
            <a:xfrm rot="16200000">
              <a:off x="1778001" y="3244850"/>
              <a:ext cx="3956050" cy="1089025"/>
            </a:xfrm>
            <a:custGeom>
              <a:avLst/>
              <a:gdLst>
                <a:gd name="connsiteX0" fmla="*/ 3686175 w 3956050"/>
                <a:gd name="connsiteY0" fmla="*/ 434975 h 1089025"/>
                <a:gd name="connsiteX1" fmla="*/ 3622675 w 3956050"/>
                <a:gd name="connsiteY1" fmla="*/ 193675 h 1089025"/>
                <a:gd name="connsiteX2" fmla="*/ 3590925 w 3956050"/>
                <a:gd name="connsiteY2" fmla="*/ 76200 h 1089025"/>
                <a:gd name="connsiteX3" fmla="*/ 3810000 w 3956050"/>
                <a:gd name="connsiteY3" fmla="*/ 0 h 1089025"/>
                <a:gd name="connsiteX4" fmla="*/ 3794125 w 3956050"/>
                <a:gd name="connsiteY4" fmla="*/ 60325 h 1089025"/>
                <a:gd name="connsiteX5" fmla="*/ 3794125 w 3956050"/>
                <a:gd name="connsiteY5" fmla="*/ 85725 h 1089025"/>
                <a:gd name="connsiteX6" fmla="*/ 3810000 w 3956050"/>
                <a:gd name="connsiteY6" fmla="*/ 184150 h 1089025"/>
                <a:gd name="connsiteX7" fmla="*/ 3851275 w 3956050"/>
                <a:gd name="connsiteY7" fmla="*/ 390525 h 1089025"/>
                <a:gd name="connsiteX8" fmla="*/ 3898900 w 3956050"/>
                <a:gd name="connsiteY8" fmla="*/ 590550 h 1089025"/>
                <a:gd name="connsiteX9" fmla="*/ 3917950 w 3956050"/>
                <a:gd name="connsiteY9" fmla="*/ 669925 h 1089025"/>
                <a:gd name="connsiteX10" fmla="*/ 3930650 w 3956050"/>
                <a:gd name="connsiteY10" fmla="*/ 714375 h 1089025"/>
                <a:gd name="connsiteX11" fmla="*/ 3952875 w 3956050"/>
                <a:gd name="connsiteY11" fmla="*/ 758825 h 1089025"/>
                <a:gd name="connsiteX12" fmla="*/ 3956050 w 3956050"/>
                <a:gd name="connsiteY12" fmla="*/ 777875 h 1089025"/>
                <a:gd name="connsiteX13" fmla="*/ 3949700 w 3956050"/>
                <a:gd name="connsiteY13" fmla="*/ 815975 h 1089025"/>
                <a:gd name="connsiteX14" fmla="*/ 3924300 w 3956050"/>
                <a:gd name="connsiteY14" fmla="*/ 876300 h 1089025"/>
                <a:gd name="connsiteX15" fmla="*/ 3876675 w 3956050"/>
                <a:gd name="connsiteY15" fmla="*/ 955675 h 1089025"/>
                <a:gd name="connsiteX16" fmla="*/ 3829050 w 3956050"/>
                <a:gd name="connsiteY16" fmla="*/ 1019175 h 1089025"/>
                <a:gd name="connsiteX17" fmla="*/ 3800475 w 3956050"/>
                <a:gd name="connsiteY17" fmla="*/ 1054100 h 1089025"/>
                <a:gd name="connsiteX18" fmla="*/ 3778250 w 3956050"/>
                <a:gd name="connsiteY18" fmla="*/ 1069975 h 1089025"/>
                <a:gd name="connsiteX19" fmla="*/ 3752850 w 3956050"/>
                <a:gd name="connsiteY19" fmla="*/ 1079500 h 1089025"/>
                <a:gd name="connsiteX20" fmla="*/ 3717925 w 3956050"/>
                <a:gd name="connsiteY20" fmla="*/ 1085850 h 1089025"/>
                <a:gd name="connsiteX21" fmla="*/ 3692525 w 3956050"/>
                <a:gd name="connsiteY21" fmla="*/ 1089025 h 1089025"/>
                <a:gd name="connsiteX22" fmla="*/ 3648075 w 3956050"/>
                <a:gd name="connsiteY22" fmla="*/ 1082675 h 1089025"/>
                <a:gd name="connsiteX23" fmla="*/ 3546475 w 3956050"/>
                <a:gd name="connsiteY23" fmla="*/ 1054100 h 1089025"/>
                <a:gd name="connsiteX24" fmla="*/ 3457575 w 3956050"/>
                <a:gd name="connsiteY24" fmla="*/ 1028700 h 1089025"/>
                <a:gd name="connsiteX25" fmla="*/ 3371850 w 3956050"/>
                <a:gd name="connsiteY25" fmla="*/ 1006475 h 1089025"/>
                <a:gd name="connsiteX26" fmla="*/ 3244850 w 3956050"/>
                <a:gd name="connsiteY26" fmla="*/ 990600 h 1089025"/>
                <a:gd name="connsiteX27" fmla="*/ 3076575 w 3956050"/>
                <a:gd name="connsiteY27" fmla="*/ 977900 h 1089025"/>
                <a:gd name="connsiteX28" fmla="*/ 2701925 w 3956050"/>
                <a:gd name="connsiteY28" fmla="*/ 974725 h 1089025"/>
                <a:gd name="connsiteX29" fmla="*/ 2333625 w 3956050"/>
                <a:gd name="connsiteY29" fmla="*/ 974725 h 1089025"/>
                <a:gd name="connsiteX30" fmla="*/ 1809750 w 3956050"/>
                <a:gd name="connsiteY30" fmla="*/ 974725 h 1089025"/>
                <a:gd name="connsiteX31" fmla="*/ 1508125 w 3956050"/>
                <a:gd name="connsiteY31" fmla="*/ 984250 h 1089025"/>
                <a:gd name="connsiteX32" fmla="*/ 1146175 w 3956050"/>
                <a:gd name="connsiteY32" fmla="*/ 996950 h 1089025"/>
                <a:gd name="connsiteX33" fmla="*/ 860425 w 3956050"/>
                <a:gd name="connsiteY33" fmla="*/ 1016000 h 1089025"/>
                <a:gd name="connsiteX34" fmla="*/ 635000 w 3956050"/>
                <a:gd name="connsiteY34" fmla="*/ 1031875 h 1089025"/>
                <a:gd name="connsiteX35" fmla="*/ 533400 w 3956050"/>
                <a:gd name="connsiteY35" fmla="*/ 1041400 h 1089025"/>
                <a:gd name="connsiteX36" fmla="*/ 476250 w 3956050"/>
                <a:gd name="connsiteY36" fmla="*/ 1028700 h 1089025"/>
                <a:gd name="connsiteX37" fmla="*/ 307975 w 3956050"/>
                <a:gd name="connsiteY37" fmla="*/ 977900 h 1089025"/>
                <a:gd name="connsiteX38" fmla="*/ 184150 w 3956050"/>
                <a:gd name="connsiteY38" fmla="*/ 927100 h 1089025"/>
                <a:gd name="connsiteX39" fmla="*/ 107950 w 3956050"/>
                <a:gd name="connsiteY39" fmla="*/ 885825 h 1089025"/>
                <a:gd name="connsiteX40" fmla="*/ 34925 w 3956050"/>
                <a:gd name="connsiteY40" fmla="*/ 844550 h 1089025"/>
                <a:gd name="connsiteX41" fmla="*/ 15875 w 3956050"/>
                <a:gd name="connsiteY41" fmla="*/ 831850 h 1089025"/>
                <a:gd name="connsiteX42" fmla="*/ 0 w 3956050"/>
                <a:gd name="connsiteY42" fmla="*/ 812800 h 1089025"/>
                <a:gd name="connsiteX43" fmla="*/ 0 w 3956050"/>
                <a:gd name="connsiteY43" fmla="*/ 793750 h 1089025"/>
                <a:gd name="connsiteX44" fmla="*/ 12700 w 3956050"/>
                <a:gd name="connsiteY44" fmla="*/ 768350 h 1089025"/>
                <a:gd name="connsiteX45" fmla="*/ 38100 w 3956050"/>
                <a:gd name="connsiteY45" fmla="*/ 742950 h 1089025"/>
                <a:gd name="connsiteX46" fmla="*/ 584200 w 3956050"/>
                <a:gd name="connsiteY46" fmla="*/ 774700 h 1089025"/>
                <a:gd name="connsiteX47" fmla="*/ 841375 w 3956050"/>
                <a:gd name="connsiteY47" fmla="*/ 774700 h 1089025"/>
                <a:gd name="connsiteX48" fmla="*/ 1146175 w 3956050"/>
                <a:gd name="connsiteY48" fmla="*/ 774700 h 1089025"/>
                <a:gd name="connsiteX49" fmla="*/ 1520825 w 3956050"/>
                <a:gd name="connsiteY49" fmla="*/ 774700 h 1089025"/>
                <a:gd name="connsiteX50" fmla="*/ 1936750 w 3956050"/>
                <a:gd name="connsiteY50" fmla="*/ 774700 h 1089025"/>
                <a:gd name="connsiteX51" fmla="*/ 2314575 w 3956050"/>
                <a:gd name="connsiteY51" fmla="*/ 771525 h 1089025"/>
                <a:gd name="connsiteX52" fmla="*/ 2806700 w 3956050"/>
                <a:gd name="connsiteY52" fmla="*/ 774700 h 1089025"/>
                <a:gd name="connsiteX53" fmla="*/ 3060700 w 3956050"/>
                <a:gd name="connsiteY53" fmla="*/ 771525 h 1089025"/>
                <a:gd name="connsiteX54" fmla="*/ 3527425 w 3956050"/>
                <a:gd name="connsiteY54" fmla="*/ 774700 h 1089025"/>
                <a:gd name="connsiteX55" fmla="*/ 3663950 w 3956050"/>
                <a:gd name="connsiteY55" fmla="*/ 774700 h 1089025"/>
                <a:gd name="connsiteX56" fmla="*/ 3698875 w 3956050"/>
                <a:gd name="connsiteY56" fmla="*/ 765175 h 1089025"/>
                <a:gd name="connsiteX57" fmla="*/ 3724275 w 3956050"/>
                <a:gd name="connsiteY57" fmla="*/ 749300 h 1089025"/>
                <a:gd name="connsiteX58" fmla="*/ 3733800 w 3956050"/>
                <a:gd name="connsiteY58" fmla="*/ 733425 h 1089025"/>
                <a:gd name="connsiteX59" fmla="*/ 3743325 w 3956050"/>
                <a:gd name="connsiteY59" fmla="*/ 717550 h 1089025"/>
                <a:gd name="connsiteX60" fmla="*/ 3746500 w 3956050"/>
                <a:gd name="connsiteY60" fmla="*/ 698500 h 1089025"/>
                <a:gd name="connsiteX61" fmla="*/ 3746500 w 3956050"/>
                <a:gd name="connsiteY61" fmla="*/ 669925 h 1089025"/>
                <a:gd name="connsiteX62" fmla="*/ 3727450 w 3956050"/>
                <a:gd name="connsiteY62" fmla="*/ 590550 h 1089025"/>
                <a:gd name="connsiteX63" fmla="*/ 3686175 w 3956050"/>
                <a:gd name="connsiteY63" fmla="*/ 434975 h 108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56050" h="1089025">
                  <a:moveTo>
                    <a:pt x="3686175" y="434975"/>
                  </a:moveTo>
                  <a:lnTo>
                    <a:pt x="3622675" y="193675"/>
                  </a:lnTo>
                  <a:lnTo>
                    <a:pt x="3590925" y="76200"/>
                  </a:lnTo>
                  <a:lnTo>
                    <a:pt x="3810000" y="0"/>
                  </a:lnTo>
                  <a:lnTo>
                    <a:pt x="3794125" y="60325"/>
                  </a:lnTo>
                  <a:lnTo>
                    <a:pt x="3794125" y="85725"/>
                  </a:lnTo>
                  <a:lnTo>
                    <a:pt x="3810000" y="184150"/>
                  </a:lnTo>
                  <a:lnTo>
                    <a:pt x="3851275" y="390525"/>
                  </a:lnTo>
                  <a:lnTo>
                    <a:pt x="3898900" y="590550"/>
                  </a:lnTo>
                  <a:lnTo>
                    <a:pt x="3917950" y="669925"/>
                  </a:lnTo>
                  <a:lnTo>
                    <a:pt x="3930650" y="714375"/>
                  </a:lnTo>
                  <a:lnTo>
                    <a:pt x="3952875" y="758825"/>
                  </a:lnTo>
                  <a:lnTo>
                    <a:pt x="3956050" y="777875"/>
                  </a:lnTo>
                  <a:lnTo>
                    <a:pt x="3949700" y="815975"/>
                  </a:lnTo>
                  <a:lnTo>
                    <a:pt x="3924300" y="876300"/>
                  </a:lnTo>
                  <a:lnTo>
                    <a:pt x="3876675" y="955675"/>
                  </a:lnTo>
                  <a:lnTo>
                    <a:pt x="3829050" y="1019175"/>
                  </a:lnTo>
                  <a:lnTo>
                    <a:pt x="3800475" y="1054100"/>
                  </a:lnTo>
                  <a:lnTo>
                    <a:pt x="3778250" y="1069975"/>
                  </a:lnTo>
                  <a:lnTo>
                    <a:pt x="3752850" y="1079500"/>
                  </a:lnTo>
                  <a:lnTo>
                    <a:pt x="3717925" y="1085850"/>
                  </a:lnTo>
                  <a:lnTo>
                    <a:pt x="3692525" y="1089025"/>
                  </a:lnTo>
                  <a:lnTo>
                    <a:pt x="3648075" y="1082675"/>
                  </a:lnTo>
                  <a:lnTo>
                    <a:pt x="3546475" y="1054100"/>
                  </a:lnTo>
                  <a:lnTo>
                    <a:pt x="3457575" y="1028700"/>
                  </a:lnTo>
                  <a:lnTo>
                    <a:pt x="3371850" y="1006475"/>
                  </a:lnTo>
                  <a:lnTo>
                    <a:pt x="3244850" y="990600"/>
                  </a:lnTo>
                  <a:lnTo>
                    <a:pt x="3076575" y="977900"/>
                  </a:lnTo>
                  <a:lnTo>
                    <a:pt x="2701925" y="974725"/>
                  </a:lnTo>
                  <a:lnTo>
                    <a:pt x="2333625" y="974725"/>
                  </a:lnTo>
                  <a:lnTo>
                    <a:pt x="1809750" y="974725"/>
                  </a:lnTo>
                  <a:lnTo>
                    <a:pt x="1508125" y="984250"/>
                  </a:lnTo>
                  <a:lnTo>
                    <a:pt x="1146175" y="996950"/>
                  </a:lnTo>
                  <a:lnTo>
                    <a:pt x="860425" y="1016000"/>
                  </a:lnTo>
                  <a:lnTo>
                    <a:pt x="635000" y="1031875"/>
                  </a:lnTo>
                  <a:lnTo>
                    <a:pt x="533400" y="1041400"/>
                  </a:lnTo>
                  <a:lnTo>
                    <a:pt x="476250" y="1028700"/>
                  </a:lnTo>
                  <a:lnTo>
                    <a:pt x="307975" y="977900"/>
                  </a:lnTo>
                  <a:lnTo>
                    <a:pt x="184150" y="927100"/>
                  </a:lnTo>
                  <a:lnTo>
                    <a:pt x="107950" y="885825"/>
                  </a:lnTo>
                  <a:lnTo>
                    <a:pt x="34925" y="844550"/>
                  </a:lnTo>
                  <a:lnTo>
                    <a:pt x="15875" y="831850"/>
                  </a:lnTo>
                  <a:lnTo>
                    <a:pt x="0" y="812800"/>
                  </a:lnTo>
                  <a:lnTo>
                    <a:pt x="0" y="793750"/>
                  </a:lnTo>
                  <a:lnTo>
                    <a:pt x="12700" y="768350"/>
                  </a:lnTo>
                  <a:lnTo>
                    <a:pt x="38100" y="742950"/>
                  </a:lnTo>
                  <a:lnTo>
                    <a:pt x="584200" y="774700"/>
                  </a:lnTo>
                  <a:lnTo>
                    <a:pt x="841375" y="774700"/>
                  </a:lnTo>
                  <a:lnTo>
                    <a:pt x="1146175" y="774700"/>
                  </a:lnTo>
                  <a:lnTo>
                    <a:pt x="1520825" y="774700"/>
                  </a:lnTo>
                  <a:lnTo>
                    <a:pt x="1936750" y="774700"/>
                  </a:lnTo>
                  <a:lnTo>
                    <a:pt x="2314575" y="771525"/>
                  </a:lnTo>
                  <a:lnTo>
                    <a:pt x="2806700" y="774700"/>
                  </a:lnTo>
                  <a:lnTo>
                    <a:pt x="3060700" y="771525"/>
                  </a:lnTo>
                  <a:lnTo>
                    <a:pt x="3527425" y="774700"/>
                  </a:lnTo>
                  <a:lnTo>
                    <a:pt x="3663950" y="774700"/>
                  </a:lnTo>
                  <a:lnTo>
                    <a:pt x="3698875" y="765175"/>
                  </a:lnTo>
                  <a:lnTo>
                    <a:pt x="3724275" y="749300"/>
                  </a:lnTo>
                  <a:lnTo>
                    <a:pt x="3733800" y="733425"/>
                  </a:lnTo>
                  <a:lnTo>
                    <a:pt x="3743325" y="717550"/>
                  </a:lnTo>
                  <a:lnTo>
                    <a:pt x="3746500" y="698500"/>
                  </a:lnTo>
                  <a:lnTo>
                    <a:pt x="3746500" y="669925"/>
                  </a:lnTo>
                  <a:lnTo>
                    <a:pt x="3727450" y="590550"/>
                  </a:lnTo>
                  <a:lnTo>
                    <a:pt x="3686175" y="434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7">
              <a:extLst>
                <a:ext uri="{FF2B5EF4-FFF2-40B4-BE49-F238E27FC236}">
                  <a16:creationId xmlns:a16="http://schemas.microsoft.com/office/drawing/2014/main" id="{6D08015A-7F9D-402A-A54C-55FEC78A0F5D}"/>
                </a:ext>
              </a:extLst>
            </p:cNvPr>
            <p:cNvSpPr/>
            <p:nvPr/>
          </p:nvSpPr>
          <p:spPr>
            <a:xfrm rot="16200000">
              <a:off x="3393281" y="5152232"/>
              <a:ext cx="669925" cy="557212"/>
            </a:xfrm>
            <a:custGeom>
              <a:avLst/>
              <a:gdLst>
                <a:gd name="connsiteX0" fmla="*/ 571500 w 669132"/>
                <a:gd name="connsiteY0" fmla="*/ 188119 h 557213"/>
                <a:gd name="connsiteX1" fmla="*/ 511969 w 669132"/>
                <a:gd name="connsiteY1" fmla="*/ 376238 h 557213"/>
                <a:gd name="connsiteX2" fmla="*/ 497682 w 669132"/>
                <a:gd name="connsiteY2" fmla="*/ 426244 h 557213"/>
                <a:gd name="connsiteX3" fmla="*/ 492919 w 669132"/>
                <a:gd name="connsiteY3" fmla="*/ 457200 h 557213"/>
                <a:gd name="connsiteX4" fmla="*/ 495300 w 669132"/>
                <a:gd name="connsiteY4" fmla="*/ 478632 h 557213"/>
                <a:gd name="connsiteX5" fmla="*/ 502444 w 669132"/>
                <a:gd name="connsiteY5" fmla="*/ 502444 h 557213"/>
                <a:gd name="connsiteX6" fmla="*/ 519113 w 669132"/>
                <a:gd name="connsiteY6" fmla="*/ 521494 h 557213"/>
                <a:gd name="connsiteX7" fmla="*/ 531019 w 669132"/>
                <a:gd name="connsiteY7" fmla="*/ 526257 h 557213"/>
                <a:gd name="connsiteX8" fmla="*/ 573882 w 669132"/>
                <a:gd name="connsiteY8" fmla="*/ 538163 h 557213"/>
                <a:gd name="connsiteX9" fmla="*/ 669132 w 669132"/>
                <a:gd name="connsiteY9" fmla="*/ 542925 h 557213"/>
                <a:gd name="connsiteX10" fmla="*/ 0 w 669132"/>
                <a:gd name="connsiteY10" fmla="*/ 557213 h 557213"/>
                <a:gd name="connsiteX11" fmla="*/ 7144 w 669132"/>
                <a:gd name="connsiteY11" fmla="*/ 535782 h 557213"/>
                <a:gd name="connsiteX12" fmla="*/ 35719 w 669132"/>
                <a:gd name="connsiteY12" fmla="*/ 502444 h 557213"/>
                <a:gd name="connsiteX13" fmla="*/ 71438 w 669132"/>
                <a:gd name="connsiteY13" fmla="*/ 476250 h 557213"/>
                <a:gd name="connsiteX14" fmla="*/ 154782 w 669132"/>
                <a:gd name="connsiteY14" fmla="*/ 421482 h 557213"/>
                <a:gd name="connsiteX15" fmla="*/ 214313 w 669132"/>
                <a:gd name="connsiteY15" fmla="*/ 383382 h 557213"/>
                <a:gd name="connsiteX16" fmla="*/ 302419 w 669132"/>
                <a:gd name="connsiteY16" fmla="*/ 314325 h 557213"/>
                <a:gd name="connsiteX17" fmla="*/ 395288 w 669132"/>
                <a:gd name="connsiteY17" fmla="*/ 228600 h 557213"/>
                <a:gd name="connsiteX18" fmla="*/ 442913 w 669132"/>
                <a:gd name="connsiteY18" fmla="*/ 173832 h 557213"/>
                <a:gd name="connsiteX19" fmla="*/ 476250 w 669132"/>
                <a:gd name="connsiteY19" fmla="*/ 135732 h 557213"/>
                <a:gd name="connsiteX20" fmla="*/ 516732 w 669132"/>
                <a:gd name="connsiteY20" fmla="*/ 76200 h 557213"/>
                <a:gd name="connsiteX21" fmla="*/ 545307 w 669132"/>
                <a:gd name="connsiteY21" fmla="*/ 28575 h 557213"/>
                <a:gd name="connsiteX22" fmla="*/ 566738 w 669132"/>
                <a:gd name="connsiteY22" fmla="*/ 7144 h 557213"/>
                <a:gd name="connsiteX23" fmla="*/ 585788 w 669132"/>
                <a:gd name="connsiteY23" fmla="*/ 0 h 557213"/>
                <a:gd name="connsiteX24" fmla="*/ 597694 w 669132"/>
                <a:gd name="connsiteY24" fmla="*/ 0 h 557213"/>
                <a:gd name="connsiteX25" fmla="*/ 609600 w 669132"/>
                <a:gd name="connsiteY25" fmla="*/ 4763 h 557213"/>
                <a:gd name="connsiteX26" fmla="*/ 614363 w 669132"/>
                <a:gd name="connsiteY26" fmla="*/ 26194 h 557213"/>
                <a:gd name="connsiteX27" fmla="*/ 611982 w 669132"/>
                <a:gd name="connsiteY27" fmla="*/ 54769 h 557213"/>
                <a:gd name="connsiteX28" fmla="*/ 571500 w 669132"/>
                <a:gd name="connsiteY28" fmla="*/ 188119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9132" h="557213">
                  <a:moveTo>
                    <a:pt x="571500" y="188119"/>
                  </a:moveTo>
                  <a:lnTo>
                    <a:pt x="511969" y="376238"/>
                  </a:lnTo>
                  <a:lnTo>
                    <a:pt x="497682" y="426244"/>
                  </a:lnTo>
                  <a:lnTo>
                    <a:pt x="492919" y="457200"/>
                  </a:lnTo>
                  <a:lnTo>
                    <a:pt x="495300" y="478632"/>
                  </a:lnTo>
                  <a:lnTo>
                    <a:pt x="502444" y="502444"/>
                  </a:lnTo>
                  <a:lnTo>
                    <a:pt x="519113" y="521494"/>
                  </a:lnTo>
                  <a:lnTo>
                    <a:pt x="531019" y="526257"/>
                  </a:lnTo>
                  <a:lnTo>
                    <a:pt x="573882" y="538163"/>
                  </a:lnTo>
                  <a:lnTo>
                    <a:pt x="669132" y="542925"/>
                  </a:lnTo>
                  <a:lnTo>
                    <a:pt x="0" y="557213"/>
                  </a:lnTo>
                  <a:lnTo>
                    <a:pt x="7144" y="535782"/>
                  </a:lnTo>
                  <a:lnTo>
                    <a:pt x="35719" y="502444"/>
                  </a:lnTo>
                  <a:lnTo>
                    <a:pt x="71438" y="476250"/>
                  </a:lnTo>
                  <a:lnTo>
                    <a:pt x="154782" y="421482"/>
                  </a:lnTo>
                  <a:lnTo>
                    <a:pt x="214313" y="383382"/>
                  </a:lnTo>
                  <a:lnTo>
                    <a:pt x="302419" y="314325"/>
                  </a:lnTo>
                  <a:lnTo>
                    <a:pt x="395288" y="228600"/>
                  </a:lnTo>
                  <a:lnTo>
                    <a:pt x="442913" y="173832"/>
                  </a:lnTo>
                  <a:lnTo>
                    <a:pt x="476250" y="135732"/>
                  </a:lnTo>
                  <a:lnTo>
                    <a:pt x="516732" y="76200"/>
                  </a:lnTo>
                  <a:lnTo>
                    <a:pt x="545307" y="28575"/>
                  </a:lnTo>
                  <a:lnTo>
                    <a:pt x="566738" y="7144"/>
                  </a:lnTo>
                  <a:lnTo>
                    <a:pt x="585788" y="0"/>
                  </a:lnTo>
                  <a:lnTo>
                    <a:pt x="597694" y="0"/>
                  </a:lnTo>
                  <a:lnTo>
                    <a:pt x="609600" y="4763"/>
                  </a:lnTo>
                  <a:lnTo>
                    <a:pt x="614363" y="26194"/>
                  </a:lnTo>
                  <a:lnTo>
                    <a:pt x="611982" y="54769"/>
                  </a:lnTo>
                  <a:lnTo>
                    <a:pt x="57150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85">
              <a:extLst>
                <a:ext uri="{FF2B5EF4-FFF2-40B4-BE49-F238E27FC236}">
                  <a16:creationId xmlns:a16="http://schemas.microsoft.com/office/drawing/2014/main" id="{70533E97-39FE-4281-A5FC-C6EF5C70535D}"/>
                </a:ext>
              </a:extLst>
            </p:cNvPr>
            <p:cNvSpPr/>
            <p:nvPr/>
          </p:nvSpPr>
          <p:spPr>
            <a:xfrm rot="16200000">
              <a:off x="3497262" y="2582863"/>
              <a:ext cx="322263" cy="776288"/>
            </a:xfrm>
            <a:custGeom>
              <a:avLst/>
              <a:gdLst>
                <a:gd name="connsiteX0" fmla="*/ 66675 w 321469"/>
                <a:gd name="connsiteY0" fmla="*/ 290512 h 776287"/>
                <a:gd name="connsiteX1" fmla="*/ 38100 w 321469"/>
                <a:gd name="connsiteY1" fmla="*/ 180975 h 776287"/>
                <a:gd name="connsiteX2" fmla="*/ 19050 w 321469"/>
                <a:gd name="connsiteY2" fmla="*/ 95250 h 776287"/>
                <a:gd name="connsiteX3" fmla="*/ 0 w 321469"/>
                <a:gd name="connsiteY3" fmla="*/ 0 h 776287"/>
                <a:gd name="connsiteX4" fmla="*/ 216694 w 321469"/>
                <a:gd name="connsiteY4" fmla="*/ 9525 h 776287"/>
                <a:gd name="connsiteX5" fmla="*/ 216694 w 321469"/>
                <a:gd name="connsiteY5" fmla="*/ 104775 h 776287"/>
                <a:gd name="connsiteX6" fmla="*/ 219075 w 321469"/>
                <a:gd name="connsiteY6" fmla="*/ 154781 h 776287"/>
                <a:gd name="connsiteX7" fmla="*/ 230981 w 321469"/>
                <a:gd name="connsiteY7" fmla="*/ 230981 h 776287"/>
                <a:gd name="connsiteX8" fmla="*/ 252412 w 321469"/>
                <a:gd name="connsiteY8" fmla="*/ 316706 h 776287"/>
                <a:gd name="connsiteX9" fmla="*/ 269081 w 321469"/>
                <a:gd name="connsiteY9" fmla="*/ 366712 h 776287"/>
                <a:gd name="connsiteX10" fmla="*/ 290512 w 321469"/>
                <a:gd name="connsiteY10" fmla="*/ 426243 h 776287"/>
                <a:gd name="connsiteX11" fmla="*/ 304800 w 321469"/>
                <a:gd name="connsiteY11" fmla="*/ 469106 h 776287"/>
                <a:gd name="connsiteX12" fmla="*/ 314325 w 321469"/>
                <a:gd name="connsiteY12" fmla="*/ 521493 h 776287"/>
                <a:gd name="connsiteX13" fmla="*/ 321469 w 321469"/>
                <a:gd name="connsiteY13" fmla="*/ 566737 h 776287"/>
                <a:gd name="connsiteX14" fmla="*/ 321469 w 321469"/>
                <a:gd name="connsiteY14" fmla="*/ 597693 h 776287"/>
                <a:gd name="connsiteX15" fmla="*/ 319087 w 321469"/>
                <a:gd name="connsiteY15" fmla="*/ 650081 h 776287"/>
                <a:gd name="connsiteX16" fmla="*/ 292894 w 321469"/>
                <a:gd name="connsiteY16" fmla="*/ 776287 h 776287"/>
                <a:gd name="connsiteX17" fmla="*/ 119062 w 321469"/>
                <a:gd name="connsiteY17" fmla="*/ 776287 h 776287"/>
                <a:gd name="connsiteX18" fmla="*/ 128587 w 321469"/>
                <a:gd name="connsiteY18" fmla="*/ 683418 h 776287"/>
                <a:gd name="connsiteX19" fmla="*/ 130969 w 321469"/>
                <a:gd name="connsiteY19" fmla="*/ 623887 h 776287"/>
                <a:gd name="connsiteX20" fmla="*/ 128587 w 321469"/>
                <a:gd name="connsiteY20" fmla="*/ 581025 h 776287"/>
                <a:gd name="connsiteX21" fmla="*/ 119062 w 321469"/>
                <a:gd name="connsiteY21" fmla="*/ 511968 h 776287"/>
                <a:gd name="connsiteX22" fmla="*/ 104775 w 321469"/>
                <a:gd name="connsiteY22" fmla="*/ 442912 h 776287"/>
                <a:gd name="connsiteX23" fmla="*/ 66675 w 321469"/>
                <a:gd name="connsiteY23" fmla="*/ 290512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469" h="776287">
                  <a:moveTo>
                    <a:pt x="66675" y="290512"/>
                  </a:moveTo>
                  <a:lnTo>
                    <a:pt x="38100" y="180975"/>
                  </a:lnTo>
                  <a:lnTo>
                    <a:pt x="19050" y="95250"/>
                  </a:lnTo>
                  <a:lnTo>
                    <a:pt x="0" y="0"/>
                  </a:lnTo>
                  <a:lnTo>
                    <a:pt x="216694" y="9525"/>
                  </a:lnTo>
                  <a:lnTo>
                    <a:pt x="216694" y="104775"/>
                  </a:lnTo>
                  <a:lnTo>
                    <a:pt x="219075" y="154781"/>
                  </a:lnTo>
                  <a:lnTo>
                    <a:pt x="230981" y="230981"/>
                  </a:lnTo>
                  <a:lnTo>
                    <a:pt x="252412" y="316706"/>
                  </a:lnTo>
                  <a:lnTo>
                    <a:pt x="269081" y="366712"/>
                  </a:lnTo>
                  <a:lnTo>
                    <a:pt x="290512" y="426243"/>
                  </a:lnTo>
                  <a:lnTo>
                    <a:pt x="304800" y="469106"/>
                  </a:lnTo>
                  <a:lnTo>
                    <a:pt x="314325" y="521493"/>
                  </a:lnTo>
                  <a:lnTo>
                    <a:pt x="321469" y="566737"/>
                  </a:lnTo>
                  <a:lnTo>
                    <a:pt x="321469" y="597693"/>
                  </a:lnTo>
                  <a:lnTo>
                    <a:pt x="319087" y="650081"/>
                  </a:lnTo>
                  <a:lnTo>
                    <a:pt x="292894" y="776287"/>
                  </a:lnTo>
                  <a:lnTo>
                    <a:pt x="119062" y="776287"/>
                  </a:lnTo>
                  <a:lnTo>
                    <a:pt x="128587" y="683418"/>
                  </a:lnTo>
                  <a:lnTo>
                    <a:pt x="130969" y="623887"/>
                  </a:lnTo>
                  <a:lnTo>
                    <a:pt x="128587" y="581025"/>
                  </a:lnTo>
                  <a:lnTo>
                    <a:pt x="119062" y="511968"/>
                  </a:lnTo>
                  <a:lnTo>
                    <a:pt x="104775" y="442912"/>
                  </a:lnTo>
                  <a:lnTo>
                    <a:pt x="66675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86">
              <a:extLst>
                <a:ext uri="{FF2B5EF4-FFF2-40B4-BE49-F238E27FC236}">
                  <a16:creationId xmlns:a16="http://schemas.microsoft.com/office/drawing/2014/main" id="{8ADC05ED-0E80-4630-8359-AD385EAA0182}"/>
                </a:ext>
              </a:extLst>
            </p:cNvPr>
            <p:cNvSpPr/>
            <p:nvPr/>
          </p:nvSpPr>
          <p:spPr>
            <a:xfrm rot="16200000">
              <a:off x="3486150" y="3425825"/>
              <a:ext cx="322263" cy="804863"/>
            </a:xfrm>
            <a:custGeom>
              <a:avLst/>
              <a:gdLst>
                <a:gd name="connsiteX0" fmla="*/ 57150 w 321469"/>
                <a:gd name="connsiteY0" fmla="*/ 428625 h 804862"/>
                <a:gd name="connsiteX1" fmla="*/ 23812 w 321469"/>
                <a:gd name="connsiteY1" fmla="*/ 278606 h 804862"/>
                <a:gd name="connsiteX2" fmla="*/ 11906 w 321469"/>
                <a:gd name="connsiteY2" fmla="*/ 207169 h 804862"/>
                <a:gd name="connsiteX3" fmla="*/ 2381 w 321469"/>
                <a:gd name="connsiteY3" fmla="*/ 107156 h 804862"/>
                <a:gd name="connsiteX4" fmla="*/ 0 w 321469"/>
                <a:gd name="connsiteY4" fmla="*/ 0 h 804862"/>
                <a:gd name="connsiteX5" fmla="*/ 185737 w 321469"/>
                <a:gd name="connsiteY5" fmla="*/ 26194 h 804862"/>
                <a:gd name="connsiteX6" fmla="*/ 178594 w 321469"/>
                <a:gd name="connsiteY6" fmla="*/ 90487 h 804862"/>
                <a:gd name="connsiteX7" fmla="*/ 185737 w 321469"/>
                <a:gd name="connsiteY7" fmla="*/ 161925 h 804862"/>
                <a:gd name="connsiteX8" fmla="*/ 209550 w 321469"/>
                <a:gd name="connsiteY8" fmla="*/ 283369 h 804862"/>
                <a:gd name="connsiteX9" fmla="*/ 245269 w 321469"/>
                <a:gd name="connsiteY9" fmla="*/ 438150 h 804862"/>
                <a:gd name="connsiteX10" fmla="*/ 288131 w 321469"/>
                <a:gd name="connsiteY10" fmla="*/ 600075 h 804862"/>
                <a:gd name="connsiteX11" fmla="*/ 302419 w 321469"/>
                <a:gd name="connsiteY11" fmla="*/ 654844 h 804862"/>
                <a:gd name="connsiteX12" fmla="*/ 321469 w 321469"/>
                <a:gd name="connsiteY12" fmla="*/ 804862 h 804862"/>
                <a:gd name="connsiteX13" fmla="*/ 150019 w 321469"/>
                <a:gd name="connsiteY13" fmla="*/ 804862 h 804862"/>
                <a:gd name="connsiteX14" fmla="*/ 107156 w 321469"/>
                <a:gd name="connsiteY14" fmla="*/ 635794 h 804862"/>
                <a:gd name="connsiteX15" fmla="*/ 57150 w 321469"/>
                <a:gd name="connsiteY15" fmla="*/ 4286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469" h="804862">
                  <a:moveTo>
                    <a:pt x="57150" y="428625"/>
                  </a:moveTo>
                  <a:lnTo>
                    <a:pt x="23812" y="278606"/>
                  </a:lnTo>
                  <a:lnTo>
                    <a:pt x="11906" y="207169"/>
                  </a:lnTo>
                  <a:lnTo>
                    <a:pt x="2381" y="107156"/>
                  </a:lnTo>
                  <a:cubicBezTo>
                    <a:pt x="1587" y="71437"/>
                    <a:pt x="794" y="35719"/>
                    <a:pt x="0" y="0"/>
                  </a:cubicBezTo>
                  <a:lnTo>
                    <a:pt x="185737" y="26194"/>
                  </a:lnTo>
                  <a:lnTo>
                    <a:pt x="178594" y="90487"/>
                  </a:lnTo>
                  <a:lnTo>
                    <a:pt x="185737" y="161925"/>
                  </a:lnTo>
                  <a:lnTo>
                    <a:pt x="209550" y="283369"/>
                  </a:lnTo>
                  <a:lnTo>
                    <a:pt x="245269" y="438150"/>
                  </a:lnTo>
                  <a:lnTo>
                    <a:pt x="288131" y="600075"/>
                  </a:lnTo>
                  <a:lnTo>
                    <a:pt x="302419" y="654844"/>
                  </a:lnTo>
                  <a:lnTo>
                    <a:pt x="321469" y="804862"/>
                  </a:lnTo>
                  <a:lnTo>
                    <a:pt x="150019" y="804862"/>
                  </a:lnTo>
                  <a:lnTo>
                    <a:pt x="107156" y="635794"/>
                  </a:lnTo>
                  <a:lnTo>
                    <a:pt x="5715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88">
              <a:extLst>
                <a:ext uri="{FF2B5EF4-FFF2-40B4-BE49-F238E27FC236}">
                  <a16:creationId xmlns:a16="http://schemas.microsoft.com/office/drawing/2014/main" id="{017102C7-1802-444B-8737-71585A47BA16}"/>
                </a:ext>
              </a:extLst>
            </p:cNvPr>
            <p:cNvSpPr/>
            <p:nvPr/>
          </p:nvSpPr>
          <p:spPr>
            <a:xfrm rot="16200000">
              <a:off x="4748213" y="3354387"/>
              <a:ext cx="2084388" cy="1490663"/>
            </a:xfrm>
            <a:custGeom>
              <a:avLst/>
              <a:gdLst>
                <a:gd name="connsiteX0" fmla="*/ 823912 w 2083594"/>
                <a:gd name="connsiteY0" fmla="*/ 642937 h 1490662"/>
                <a:gd name="connsiteX1" fmla="*/ 700087 w 2083594"/>
                <a:gd name="connsiteY1" fmla="*/ 550069 h 1490662"/>
                <a:gd name="connsiteX2" fmla="*/ 552450 w 2083594"/>
                <a:gd name="connsiteY2" fmla="*/ 438150 h 1490662"/>
                <a:gd name="connsiteX3" fmla="*/ 426244 w 2083594"/>
                <a:gd name="connsiteY3" fmla="*/ 338137 h 1490662"/>
                <a:gd name="connsiteX4" fmla="*/ 300037 w 2083594"/>
                <a:gd name="connsiteY4" fmla="*/ 228600 h 1490662"/>
                <a:gd name="connsiteX5" fmla="*/ 200025 w 2083594"/>
                <a:gd name="connsiteY5" fmla="*/ 142875 h 1490662"/>
                <a:gd name="connsiteX6" fmla="*/ 92869 w 2083594"/>
                <a:gd name="connsiteY6" fmla="*/ 45244 h 1490662"/>
                <a:gd name="connsiteX7" fmla="*/ 71437 w 2083594"/>
                <a:gd name="connsiteY7" fmla="*/ 26194 h 1490662"/>
                <a:gd name="connsiteX8" fmla="*/ 54769 w 2083594"/>
                <a:gd name="connsiteY8" fmla="*/ 9525 h 1490662"/>
                <a:gd name="connsiteX9" fmla="*/ 33337 w 2083594"/>
                <a:gd name="connsiteY9" fmla="*/ 0 h 1490662"/>
                <a:gd name="connsiteX10" fmla="*/ 21431 w 2083594"/>
                <a:gd name="connsiteY10" fmla="*/ 0 h 1490662"/>
                <a:gd name="connsiteX11" fmla="*/ 14287 w 2083594"/>
                <a:gd name="connsiteY11" fmla="*/ 0 h 1490662"/>
                <a:gd name="connsiteX12" fmla="*/ 2381 w 2083594"/>
                <a:gd name="connsiteY12" fmla="*/ 4762 h 1490662"/>
                <a:gd name="connsiteX13" fmla="*/ 0 w 2083594"/>
                <a:gd name="connsiteY13" fmla="*/ 11906 h 1490662"/>
                <a:gd name="connsiteX14" fmla="*/ 2381 w 2083594"/>
                <a:gd name="connsiteY14" fmla="*/ 26194 h 1490662"/>
                <a:gd name="connsiteX15" fmla="*/ 19050 w 2083594"/>
                <a:gd name="connsiteY15" fmla="*/ 64294 h 1490662"/>
                <a:gd name="connsiteX16" fmla="*/ 85725 w 2083594"/>
                <a:gd name="connsiteY16" fmla="*/ 147637 h 1490662"/>
                <a:gd name="connsiteX17" fmla="*/ 214312 w 2083594"/>
                <a:gd name="connsiteY17" fmla="*/ 297656 h 1490662"/>
                <a:gd name="connsiteX18" fmla="*/ 352425 w 2083594"/>
                <a:gd name="connsiteY18" fmla="*/ 447675 h 1490662"/>
                <a:gd name="connsiteX19" fmla="*/ 540544 w 2083594"/>
                <a:gd name="connsiteY19" fmla="*/ 633412 h 1490662"/>
                <a:gd name="connsiteX20" fmla="*/ 723900 w 2083594"/>
                <a:gd name="connsiteY20" fmla="*/ 802481 h 1490662"/>
                <a:gd name="connsiteX21" fmla="*/ 845344 w 2083594"/>
                <a:gd name="connsiteY21" fmla="*/ 907256 h 1490662"/>
                <a:gd name="connsiteX22" fmla="*/ 1102519 w 2083594"/>
                <a:gd name="connsiteY22" fmla="*/ 1095375 h 1490662"/>
                <a:gd name="connsiteX23" fmla="*/ 1271587 w 2083594"/>
                <a:gd name="connsiteY23" fmla="*/ 1204912 h 1490662"/>
                <a:gd name="connsiteX24" fmla="*/ 1412081 w 2083594"/>
                <a:gd name="connsiteY24" fmla="*/ 1295400 h 1490662"/>
                <a:gd name="connsiteX25" fmla="*/ 1543050 w 2083594"/>
                <a:gd name="connsiteY25" fmla="*/ 1376362 h 1490662"/>
                <a:gd name="connsiteX26" fmla="*/ 1571625 w 2083594"/>
                <a:gd name="connsiteY26" fmla="*/ 1395412 h 1490662"/>
                <a:gd name="connsiteX27" fmla="*/ 1604962 w 2083594"/>
                <a:gd name="connsiteY27" fmla="*/ 1426369 h 1490662"/>
                <a:gd name="connsiteX28" fmla="*/ 1631156 w 2083594"/>
                <a:gd name="connsiteY28" fmla="*/ 1445419 h 1490662"/>
                <a:gd name="connsiteX29" fmla="*/ 1671637 w 2083594"/>
                <a:gd name="connsiteY29" fmla="*/ 1469231 h 1490662"/>
                <a:gd name="connsiteX30" fmla="*/ 1704975 w 2083594"/>
                <a:gd name="connsiteY30" fmla="*/ 1483519 h 1490662"/>
                <a:gd name="connsiteX31" fmla="*/ 1728787 w 2083594"/>
                <a:gd name="connsiteY31" fmla="*/ 1488281 h 1490662"/>
                <a:gd name="connsiteX32" fmla="*/ 1762125 w 2083594"/>
                <a:gd name="connsiteY32" fmla="*/ 1490662 h 1490662"/>
                <a:gd name="connsiteX33" fmla="*/ 1795462 w 2083594"/>
                <a:gd name="connsiteY33" fmla="*/ 1481137 h 1490662"/>
                <a:gd name="connsiteX34" fmla="*/ 1824037 w 2083594"/>
                <a:gd name="connsiteY34" fmla="*/ 1466850 h 1490662"/>
                <a:gd name="connsiteX35" fmla="*/ 1883569 w 2083594"/>
                <a:gd name="connsiteY35" fmla="*/ 1414462 h 1490662"/>
                <a:gd name="connsiteX36" fmla="*/ 1933575 w 2083594"/>
                <a:gd name="connsiteY36" fmla="*/ 1357312 h 1490662"/>
                <a:gd name="connsiteX37" fmla="*/ 1978819 w 2083594"/>
                <a:gd name="connsiteY37" fmla="*/ 1288256 h 1490662"/>
                <a:gd name="connsiteX38" fmla="*/ 2038350 w 2083594"/>
                <a:gd name="connsiteY38" fmla="*/ 1190625 h 1490662"/>
                <a:gd name="connsiteX39" fmla="*/ 2078831 w 2083594"/>
                <a:gd name="connsiteY39" fmla="*/ 1112044 h 1490662"/>
                <a:gd name="connsiteX40" fmla="*/ 2083594 w 2083594"/>
                <a:gd name="connsiteY40" fmla="*/ 1088231 h 1490662"/>
                <a:gd name="connsiteX41" fmla="*/ 2081212 w 2083594"/>
                <a:gd name="connsiteY41" fmla="*/ 1078706 h 1490662"/>
                <a:gd name="connsiteX42" fmla="*/ 2076450 w 2083594"/>
                <a:gd name="connsiteY42" fmla="*/ 1071562 h 1490662"/>
                <a:gd name="connsiteX43" fmla="*/ 2059781 w 2083594"/>
                <a:gd name="connsiteY43" fmla="*/ 1073944 h 1490662"/>
                <a:gd name="connsiteX44" fmla="*/ 2033587 w 2083594"/>
                <a:gd name="connsiteY44" fmla="*/ 1083469 h 1490662"/>
                <a:gd name="connsiteX45" fmla="*/ 1995487 w 2083594"/>
                <a:gd name="connsiteY45" fmla="*/ 1109662 h 1490662"/>
                <a:gd name="connsiteX46" fmla="*/ 1952625 w 2083594"/>
                <a:gd name="connsiteY46" fmla="*/ 1147762 h 1490662"/>
                <a:gd name="connsiteX47" fmla="*/ 1900237 w 2083594"/>
                <a:gd name="connsiteY47" fmla="*/ 1183481 h 1490662"/>
                <a:gd name="connsiteX48" fmla="*/ 1854994 w 2083594"/>
                <a:gd name="connsiteY48" fmla="*/ 1197769 h 1490662"/>
                <a:gd name="connsiteX49" fmla="*/ 1821656 w 2083594"/>
                <a:gd name="connsiteY49" fmla="*/ 1195387 h 1490662"/>
                <a:gd name="connsiteX50" fmla="*/ 1740694 w 2083594"/>
                <a:gd name="connsiteY50" fmla="*/ 1169194 h 1490662"/>
                <a:gd name="connsiteX51" fmla="*/ 1588294 w 2083594"/>
                <a:gd name="connsiteY51" fmla="*/ 1097756 h 1490662"/>
                <a:gd name="connsiteX52" fmla="*/ 1362075 w 2083594"/>
                <a:gd name="connsiteY52" fmla="*/ 978694 h 1490662"/>
                <a:gd name="connsiteX53" fmla="*/ 1135856 w 2083594"/>
                <a:gd name="connsiteY53" fmla="*/ 852487 h 1490662"/>
                <a:gd name="connsiteX54" fmla="*/ 947737 w 2083594"/>
                <a:gd name="connsiteY54" fmla="*/ 731044 h 1490662"/>
                <a:gd name="connsiteX55" fmla="*/ 823912 w 2083594"/>
                <a:gd name="connsiteY55" fmla="*/ 642937 h 149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83594" h="1490662">
                  <a:moveTo>
                    <a:pt x="823912" y="642937"/>
                  </a:moveTo>
                  <a:lnTo>
                    <a:pt x="700087" y="550069"/>
                  </a:lnTo>
                  <a:lnTo>
                    <a:pt x="552450" y="438150"/>
                  </a:lnTo>
                  <a:lnTo>
                    <a:pt x="426244" y="338137"/>
                  </a:lnTo>
                  <a:lnTo>
                    <a:pt x="300037" y="228600"/>
                  </a:lnTo>
                  <a:lnTo>
                    <a:pt x="200025" y="142875"/>
                  </a:lnTo>
                  <a:lnTo>
                    <a:pt x="92869" y="45244"/>
                  </a:lnTo>
                  <a:lnTo>
                    <a:pt x="71437" y="26194"/>
                  </a:lnTo>
                  <a:lnTo>
                    <a:pt x="54769" y="9525"/>
                  </a:lnTo>
                  <a:lnTo>
                    <a:pt x="33337" y="0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2381" y="26194"/>
                  </a:lnTo>
                  <a:lnTo>
                    <a:pt x="19050" y="64294"/>
                  </a:lnTo>
                  <a:lnTo>
                    <a:pt x="85725" y="147637"/>
                  </a:lnTo>
                  <a:lnTo>
                    <a:pt x="214312" y="297656"/>
                  </a:lnTo>
                  <a:lnTo>
                    <a:pt x="352425" y="447675"/>
                  </a:lnTo>
                  <a:lnTo>
                    <a:pt x="540544" y="633412"/>
                  </a:lnTo>
                  <a:lnTo>
                    <a:pt x="723900" y="802481"/>
                  </a:lnTo>
                  <a:lnTo>
                    <a:pt x="845344" y="907256"/>
                  </a:lnTo>
                  <a:lnTo>
                    <a:pt x="1102519" y="1095375"/>
                  </a:lnTo>
                  <a:lnTo>
                    <a:pt x="1271587" y="1204912"/>
                  </a:lnTo>
                  <a:lnTo>
                    <a:pt x="1412081" y="1295400"/>
                  </a:lnTo>
                  <a:lnTo>
                    <a:pt x="1543050" y="1376362"/>
                  </a:lnTo>
                  <a:lnTo>
                    <a:pt x="1571625" y="1395412"/>
                  </a:lnTo>
                  <a:lnTo>
                    <a:pt x="1604962" y="1426369"/>
                  </a:lnTo>
                  <a:lnTo>
                    <a:pt x="1631156" y="1445419"/>
                  </a:lnTo>
                  <a:lnTo>
                    <a:pt x="1671637" y="1469231"/>
                  </a:lnTo>
                  <a:lnTo>
                    <a:pt x="1704975" y="1483519"/>
                  </a:lnTo>
                  <a:lnTo>
                    <a:pt x="1728787" y="1488281"/>
                  </a:lnTo>
                  <a:lnTo>
                    <a:pt x="1762125" y="1490662"/>
                  </a:lnTo>
                  <a:lnTo>
                    <a:pt x="1795462" y="1481137"/>
                  </a:lnTo>
                  <a:lnTo>
                    <a:pt x="1824037" y="1466850"/>
                  </a:lnTo>
                  <a:lnTo>
                    <a:pt x="1883569" y="1414462"/>
                  </a:lnTo>
                  <a:lnTo>
                    <a:pt x="1933575" y="1357312"/>
                  </a:lnTo>
                  <a:lnTo>
                    <a:pt x="1978819" y="1288256"/>
                  </a:lnTo>
                  <a:lnTo>
                    <a:pt x="2038350" y="1190625"/>
                  </a:lnTo>
                  <a:lnTo>
                    <a:pt x="2078831" y="1112044"/>
                  </a:lnTo>
                  <a:lnTo>
                    <a:pt x="2083594" y="1088231"/>
                  </a:lnTo>
                  <a:lnTo>
                    <a:pt x="2081212" y="1078706"/>
                  </a:lnTo>
                  <a:lnTo>
                    <a:pt x="2076450" y="1071562"/>
                  </a:lnTo>
                  <a:lnTo>
                    <a:pt x="2059781" y="1073944"/>
                  </a:lnTo>
                  <a:lnTo>
                    <a:pt x="2033587" y="1083469"/>
                  </a:lnTo>
                  <a:lnTo>
                    <a:pt x="1995487" y="1109662"/>
                  </a:lnTo>
                  <a:lnTo>
                    <a:pt x="1952625" y="1147762"/>
                  </a:lnTo>
                  <a:lnTo>
                    <a:pt x="1900237" y="1183481"/>
                  </a:lnTo>
                  <a:lnTo>
                    <a:pt x="1854994" y="1197769"/>
                  </a:lnTo>
                  <a:lnTo>
                    <a:pt x="1821656" y="1195387"/>
                  </a:lnTo>
                  <a:lnTo>
                    <a:pt x="1740694" y="1169194"/>
                  </a:lnTo>
                  <a:lnTo>
                    <a:pt x="1588294" y="1097756"/>
                  </a:lnTo>
                  <a:lnTo>
                    <a:pt x="1362075" y="978694"/>
                  </a:lnTo>
                  <a:lnTo>
                    <a:pt x="1135856" y="852487"/>
                  </a:lnTo>
                  <a:lnTo>
                    <a:pt x="947737" y="731044"/>
                  </a:lnTo>
                  <a:lnTo>
                    <a:pt x="823912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89">
              <a:extLst>
                <a:ext uri="{FF2B5EF4-FFF2-40B4-BE49-F238E27FC236}">
                  <a16:creationId xmlns:a16="http://schemas.microsoft.com/office/drawing/2014/main" id="{CD5F33DE-0E41-4B9F-A499-20D3926D733B}"/>
                </a:ext>
              </a:extLst>
            </p:cNvPr>
            <p:cNvSpPr/>
            <p:nvPr/>
          </p:nvSpPr>
          <p:spPr>
            <a:xfrm rot="16200000">
              <a:off x="5179219" y="3594894"/>
              <a:ext cx="1350962" cy="1352550"/>
            </a:xfrm>
            <a:custGeom>
              <a:avLst/>
              <a:gdLst>
                <a:gd name="connsiteX0" fmla="*/ 1121569 w 1350169"/>
                <a:gd name="connsiteY0" fmla="*/ 240506 h 1352550"/>
                <a:gd name="connsiteX1" fmla="*/ 1007269 w 1350169"/>
                <a:gd name="connsiteY1" fmla="*/ 373856 h 1352550"/>
                <a:gd name="connsiteX2" fmla="*/ 902494 w 1350169"/>
                <a:gd name="connsiteY2" fmla="*/ 488156 h 1352550"/>
                <a:gd name="connsiteX3" fmla="*/ 821532 w 1350169"/>
                <a:gd name="connsiteY3" fmla="*/ 571500 h 1352550"/>
                <a:gd name="connsiteX4" fmla="*/ 766763 w 1350169"/>
                <a:gd name="connsiteY4" fmla="*/ 626269 h 1352550"/>
                <a:gd name="connsiteX5" fmla="*/ 635794 w 1350169"/>
                <a:gd name="connsiteY5" fmla="*/ 742950 h 1352550"/>
                <a:gd name="connsiteX6" fmla="*/ 483394 w 1350169"/>
                <a:gd name="connsiteY6" fmla="*/ 847725 h 1352550"/>
                <a:gd name="connsiteX7" fmla="*/ 307182 w 1350169"/>
                <a:gd name="connsiteY7" fmla="*/ 959644 h 1352550"/>
                <a:gd name="connsiteX8" fmla="*/ 197644 w 1350169"/>
                <a:gd name="connsiteY8" fmla="*/ 1028700 h 1352550"/>
                <a:gd name="connsiteX9" fmla="*/ 142875 w 1350169"/>
                <a:gd name="connsiteY9" fmla="*/ 1064419 h 1352550"/>
                <a:gd name="connsiteX10" fmla="*/ 97632 w 1350169"/>
                <a:gd name="connsiteY10" fmla="*/ 1095375 h 1352550"/>
                <a:gd name="connsiteX11" fmla="*/ 61913 w 1350169"/>
                <a:gd name="connsiteY11" fmla="*/ 1131094 h 1352550"/>
                <a:gd name="connsiteX12" fmla="*/ 30957 w 1350169"/>
                <a:gd name="connsiteY12" fmla="*/ 1164431 h 1352550"/>
                <a:gd name="connsiteX13" fmla="*/ 9525 w 1350169"/>
                <a:gd name="connsiteY13" fmla="*/ 1202531 h 1352550"/>
                <a:gd name="connsiteX14" fmla="*/ 0 w 1350169"/>
                <a:gd name="connsiteY14" fmla="*/ 1233487 h 1352550"/>
                <a:gd name="connsiteX15" fmla="*/ 0 w 1350169"/>
                <a:gd name="connsiteY15" fmla="*/ 1269206 h 1352550"/>
                <a:gd name="connsiteX16" fmla="*/ 14288 w 1350169"/>
                <a:gd name="connsiteY16" fmla="*/ 1295400 h 1352550"/>
                <a:gd name="connsiteX17" fmla="*/ 28575 w 1350169"/>
                <a:gd name="connsiteY17" fmla="*/ 1314450 h 1352550"/>
                <a:gd name="connsiteX18" fmla="*/ 47625 w 1350169"/>
                <a:gd name="connsiteY18" fmla="*/ 1328737 h 1352550"/>
                <a:gd name="connsiteX19" fmla="*/ 64294 w 1350169"/>
                <a:gd name="connsiteY19" fmla="*/ 1335881 h 1352550"/>
                <a:gd name="connsiteX20" fmla="*/ 97632 w 1350169"/>
                <a:gd name="connsiteY20" fmla="*/ 1345406 h 1352550"/>
                <a:gd name="connsiteX21" fmla="*/ 135732 w 1350169"/>
                <a:gd name="connsiteY21" fmla="*/ 1352550 h 1352550"/>
                <a:gd name="connsiteX22" fmla="*/ 171450 w 1350169"/>
                <a:gd name="connsiteY22" fmla="*/ 1352550 h 1352550"/>
                <a:gd name="connsiteX23" fmla="*/ 230982 w 1350169"/>
                <a:gd name="connsiteY23" fmla="*/ 1335881 h 1352550"/>
                <a:gd name="connsiteX24" fmla="*/ 321469 w 1350169"/>
                <a:gd name="connsiteY24" fmla="*/ 1302544 h 1352550"/>
                <a:gd name="connsiteX25" fmla="*/ 407194 w 1350169"/>
                <a:gd name="connsiteY25" fmla="*/ 1257300 h 1352550"/>
                <a:gd name="connsiteX26" fmla="*/ 528638 w 1350169"/>
                <a:gd name="connsiteY26" fmla="*/ 1176337 h 1352550"/>
                <a:gd name="connsiteX27" fmla="*/ 619125 w 1350169"/>
                <a:gd name="connsiteY27" fmla="*/ 1104900 h 1352550"/>
                <a:gd name="connsiteX28" fmla="*/ 707232 w 1350169"/>
                <a:gd name="connsiteY28" fmla="*/ 1028700 h 1352550"/>
                <a:gd name="connsiteX29" fmla="*/ 838200 w 1350169"/>
                <a:gd name="connsiteY29" fmla="*/ 890587 h 1352550"/>
                <a:gd name="connsiteX30" fmla="*/ 985838 w 1350169"/>
                <a:gd name="connsiteY30" fmla="*/ 688181 h 1352550"/>
                <a:gd name="connsiteX31" fmla="*/ 1064419 w 1350169"/>
                <a:gd name="connsiteY31" fmla="*/ 566737 h 1352550"/>
                <a:gd name="connsiteX32" fmla="*/ 1162050 w 1350169"/>
                <a:gd name="connsiteY32" fmla="*/ 400050 h 1352550"/>
                <a:gd name="connsiteX33" fmla="*/ 1271588 w 1350169"/>
                <a:gd name="connsiteY33" fmla="*/ 195262 h 1352550"/>
                <a:gd name="connsiteX34" fmla="*/ 1331119 w 1350169"/>
                <a:gd name="connsiteY34" fmla="*/ 73819 h 1352550"/>
                <a:gd name="connsiteX35" fmla="*/ 1347788 w 1350169"/>
                <a:gd name="connsiteY35" fmla="*/ 35719 h 1352550"/>
                <a:gd name="connsiteX36" fmla="*/ 1350169 w 1350169"/>
                <a:gd name="connsiteY36" fmla="*/ 11906 h 1352550"/>
                <a:gd name="connsiteX37" fmla="*/ 1345407 w 1350169"/>
                <a:gd name="connsiteY37" fmla="*/ 2381 h 1352550"/>
                <a:gd name="connsiteX38" fmla="*/ 1340644 w 1350169"/>
                <a:gd name="connsiteY38" fmla="*/ 0 h 1352550"/>
                <a:gd name="connsiteX39" fmla="*/ 1319213 w 1350169"/>
                <a:gd name="connsiteY39" fmla="*/ 2381 h 1352550"/>
                <a:gd name="connsiteX40" fmla="*/ 1295400 w 1350169"/>
                <a:gd name="connsiteY40" fmla="*/ 11906 h 1352550"/>
                <a:gd name="connsiteX41" fmla="*/ 1243013 w 1350169"/>
                <a:gd name="connsiteY41" fmla="*/ 83344 h 1352550"/>
                <a:gd name="connsiteX42" fmla="*/ 1164432 w 1350169"/>
                <a:gd name="connsiteY42" fmla="*/ 188119 h 1352550"/>
                <a:gd name="connsiteX43" fmla="*/ 1121569 w 1350169"/>
                <a:gd name="connsiteY43" fmla="*/ 2405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50169" h="1352550">
                  <a:moveTo>
                    <a:pt x="1121569" y="240506"/>
                  </a:moveTo>
                  <a:lnTo>
                    <a:pt x="1007269" y="373856"/>
                  </a:lnTo>
                  <a:lnTo>
                    <a:pt x="902494" y="488156"/>
                  </a:lnTo>
                  <a:lnTo>
                    <a:pt x="821532" y="571500"/>
                  </a:lnTo>
                  <a:lnTo>
                    <a:pt x="766763" y="626269"/>
                  </a:lnTo>
                  <a:lnTo>
                    <a:pt x="635794" y="742950"/>
                  </a:lnTo>
                  <a:lnTo>
                    <a:pt x="483394" y="847725"/>
                  </a:lnTo>
                  <a:lnTo>
                    <a:pt x="307182" y="959644"/>
                  </a:lnTo>
                  <a:lnTo>
                    <a:pt x="197644" y="1028700"/>
                  </a:lnTo>
                  <a:lnTo>
                    <a:pt x="142875" y="1064419"/>
                  </a:lnTo>
                  <a:lnTo>
                    <a:pt x="97632" y="1095375"/>
                  </a:lnTo>
                  <a:lnTo>
                    <a:pt x="61913" y="1131094"/>
                  </a:lnTo>
                  <a:lnTo>
                    <a:pt x="30957" y="1164431"/>
                  </a:lnTo>
                  <a:lnTo>
                    <a:pt x="9525" y="1202531"/>
                  </a:lnTo>
                  <a:lnTo>
                    <a:pt x="0" y="1233487"/>
                  </a:lnTo>
                  <a:lnTo>
                    <a:pt x="0" y="1269206"/>
                  </a:lnTo>
                  <a:lnTo>
                    <a:pt x="14288" y="1295400"/>
                  </a:lnTo>
                  <a:lnTo>
                    <a:pt x="28575" y="1314450"/>
                  </a:lnTo>
                  <a:lnTo>
                    <a:pt x="47625" y="1328737"/>
                  </a:lnTo>
                  <a:lnTo>
                    <a:pt x="64294" y="1335881"/>
                  </a:lnTo>
                  <a:lnTo>
                    <a:pt x="97632" y="1345406"/>
                  </a:lnTo>
                  <a:lnTo>
                    <a:pt x="135732" y="1352550"/>
                  </a:lnTo>
                  <a:lnTo>
                    <a:pt x="171450" y="1352550"/>
                  </a:lnTo>
                  <a:lnTo>
                    <a:pt x="230982" y="1335881"/>
                  </a:lnTo>
                  <a:lnTo>
                    <a:pt x="321469" y="1302544"/>
                  </a:lnTo>
                  <a:lnTo>
                    <a:pt x="407194" y="1257300"/>
                  </a:lnTo>
                  <a:lnTo>
                    <a:pt x="528638" y="1176337"/>
                  </a:lnTo>
                  <a:lnTo>
                    <a:pt x="619125" y="1104900"/>
                  </a:lnTo>
                  <a:lnTo>
                    <a:pt x="707232" y="1028700"/>
                  </a:lnTo>
                  <a:lnTo>
                    <a:pt x="838200" y="890587"/>
                  </a:lnTo>
                  <a:lnTo>
                    <a:pt x="985838" y="688181"/>
                  </a:lnTo>
                  <a:lnTo>
                    <a:pt x="1064419" y="566737"/>
                  </a:lnTo>
                  <a:lnTo>
                    <a:pt x="1162050" y="400050"/>
                  </a:lnTo>
                  <a:lnTo>
                    <a:pt x="1271588" y="195262"/>
                  </a:lnTo>
                  <a:lnTo>
                    <a:pt x="1331119" y="73819"/>
                  </a:lnTo>
                  <a:lnTo>
                    <a:pt x="1347788" y="35719"/>
                  </a:lnTo>
                  <a:lnTo>
                    <a:pt x="1350169" y="11906"/>
                  </a:lnTo>
                  <a:lnTo>
                    <a:pt x="1345407" y="2381"/>
                  </a:lnTo>
                  <a:lnTo>
                    <a:pt x="1340644" y="0"/>
                  </a:lnTo>
                  <a:lnTo>
                    <a:pt x="1319213" y="2381"/>
                  </a:lnTo>
                  <a:lnTo>
                    <a:pt x="1295400" y="11906"/>
                  </a:lnTo>
                  <a:lnTo>
                    <a:pt x="1243013" y="83344"/>
                  </a:lnTo>
                  <a:lnTo>
                    <a:pt x="1164432" y="188119"/>
                  </a:lnTo>
                  <a:lnTo>
                    <a:pt x="112156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95">
              <a:extLst>
                <a:ext uri="{FF2B5EF4-FFF2-40B4-BE49-F238E27FC236}">
                  <a16:creationId xmlns:a16="http://schemas.microsoft.com/office/drawing/2014/main" id="{85E2CAB3-1EEC-4F4F-A536-CD0A0B709907}"/>
                </a:ext>
              </a:extLst>
            </p:cNvPr>
            <p:cNvSpPr/>
            <p:nvPr/>
          </p:nvSpPr>
          <p:spPr>
            <a:xfrm>
              <a:off x="4540250" y="3743325"/>
              <a:ext cx="2471738" cy="1897063"/>
            </a:xfrm>
            <a:custGeom>
              <a:avLst/>
              <a:gdLst>
                <a:gd name="connsiteX0" fmla="*/ 381408 w 2471814"/>
                <a:gd name="connsiteY0" fmla="*/ 660129 h 1897258"/>
                <a:gd name="connsiteX1" fmla="*/ 376518 w 2471814"/>
                <a:gd name="connsiteY1" fmla="*/ 814158 h 1897258"/>
                <a:gd name="connsiteX2" fmla="*/ 366738 w 2471814"/>
                <a:gd name="connsiteY2" fmla="*/ 1026867 h 1897258"/>
                <a:gd name="connsiteX3" fmla="*/ 352068 w 2471814"/>
                <a:gd name="connsiteY3" fmla="*/ 1271358 h 1897258"/>
                <a:gd name="connsiteX4" fmla="*/ 339844 w 2471814"/>
                <a:gd name="connsiteY4" fmla="*/ 1418054 h 1897258"/>
                <a:gd name="connsiteX5" fmla="*/ 339844 w 2471814"/>
                <a:gd name="connsiteY5" fmla="*/ 1447393 h 1897258"/>
                <a:gd name="connsiteX6" fmla="*/ 347179 w 2471814"/>
                <a:gd name="connsiteY6" fmla="*/ 1484067 h 1897258"/>
                <a:gd name="connsiteX7" fmla="*/ 364293 w 2471814"/>
                <a:gd name="connsiteY7" fmla="*/ 1515850 h 1897258"/>
                <a:gd name="connsiteX8" fmla="*/ 388742 w 2471814"/>
                <a:gd name="connsiteY8" fmla="*/ 1540300 h 1897258"/>
                <a:gd name="connsiteX9" fmla="*/ 413191 w 2471814"/>
                <a:gd name="connsiteY9" fmla="*/ 1550079 h 1897258"/>
                <a:gd name="connsiteX10" fmla="*/ 447420 w 2471814"/>
                <a:gd name="connsiteY10" fmla="*/ 1559859 h 1897258"/>
                <a:gd name="connsiteX11" fmla="*/ 496319 w 2471814"/>
                <a:gd name="connsiteY11" fmla="*/ 1564749 h 1897258"/>
                <a:gd name="connsiteX12" fmla="*/ 601450 w 2471814"/>
                <a:gd name="connsiteY12" fmla="*/ 1550079 h 1897258"/>
                <a:gd name="connsiteX13" fmla="*/ 863057 w 2471814"/>
                <a:gd name="connsiteY13" fmla="*/ 1520740 h 1897258"/>
                <a:gd name="connsiteX14" fmla="*/ 1168672 w 2471814"/>
                <a:gd name="connsiteY14" fmla="*/ 1486511 h 1897258"/>
                <a:gd name="connsiteX15" fmla="*/ 1498736 w 2471814"/>
                <a:gd name="connsiteY15" fmla="*/ 1454727 h 1897258"/>
                <a:gd name="connsiteX16" fmla="*/ 1897258 w 2471814"/>
                <a:gd name="connsiteY16" fmla="*/ 1418054 h 1897258"/>
                <a:gd name="connsiteX17" fmla="*/ 2354458 w 2471814"/>
                <a:gd name="connsiteY17" fmla="*/ 1383825 h 1897258"/>
                <a:gd name="connsiteX18" fmla="*/ 2471814 w 2471814"/>
                <a:gd name="connsiteY18" fmla="*/ 1376490 h 1897258"/>
                <a:gd name="connsiteX19" fmla="*/ 2471814 w 2471814"/>
                <a:gd name="connsiteY19" fmla="*/ 1625872 h 1897258"/>
                <a:gd name="connsiteX20" fmla="*/ 2200428 w 2471814"/>
                <a:gd name="connsiteY20" fmla="*/ 1606312 h 1897258"/>
                <a:gd name="connsiteX21" fmla="*/ 2014614 w 2471814"/>
                <a:gd name="connsiteY21" fmla="*/ 1601423 h 1897258"/>
                <a:gd name="connsiteX22" fmla="*/ 1806796 w 2471814"/>
                <a:gd name="connsiteY22" fmla="*/ 1606312 h 1897258"/>
                <a:gd name="connsiteX23" fmla="*/ 1616092 w 2471814"/>
                <a:gd name="connsiteY23" fmla="*/ 1613647 h 1897258"/>
                <a:gd name="connsiteX24" fmla="*/ 1457172 w 2471814"/>
                <a:gd name="connsiteY24" fmla="*/ 1628317 h 1897258"/>
                <a:gd name="connsiteX25" fmla="*/ 1234685 w 2471814"/>
                <a:gd name="connsiteY25" fmla="*/ 1652766 h 1897258"/>
                <a:gd name="connsiteX26" fmla="*/ 992637 w 2471814"/>
                <a:gd name="connsiteY26" fmla="*/ 1689440 h 1897258"/>
                <a:gd name="connsiteX27" fmla="*/ 823938 w 2471814"/>
                <a:gd name="connsiteY27" fmla="*/ 1713889 h 1897258"/>
                <a:gd name="connsiteX28" fmla="*/ 674798 w 2471814"/>
                <a:gd name="connsiteY28" fmla="*/ 1740783 h 1897258"/>
                <a:gd name="connsiteX29" fmla="*/ 525658 w 2471814"/>
                <a:gd name="connsiteY29" fmla="*/ 1772567 h 1897258"/>
                <a:gd name="connsiteX30" fmla="*/ 415636 w 2471814"/>
                <a:gd name="connsiteY30" fmla="*/ 1804351 h 1897258"/>
                <a:gd name="connsiteX31" fmla="*/ 371628 w 2471814"/>
                <a:gd name="connsiteY31" fmla="*/ 1823910 h 1897258"/>
                <a:gd name="connsiteX32" fmla="*/ 290945 w 2471814"/>
                <a:gd name="connsiteY32" fmla="*/ 1863029 h 1897258"/>
                <a:gd name="connsiteX33" fmla="*/ 215153 w 2471814"/>
                <a:gd name="connsiteY33" fmla="*/ 1892368 h 1897258"/>
                <a:gd name="connsiteX34" fmla="*/ 180924 w 2471814"/>
                <a:gd name="connsiteY34" fmla="*/ 1897258 h 1897258"/>
                <a:gd name="connsiteX35" fmla="*/ 158920 w 2471814"/>
                <a:gd name="connsiteY35" fmla="*/ 1889923 h 1897258"/>
                <a:gd name="connsiteX36" fmla="*/ 141805 w 2471814"/>
                <a:gd name="connsiteY36" fmla="*/ 1872809 h 1897258"/>
                <a:gd name="connsiteX37" fmla="*/ 119801 w 2471814"/>
                <a:gd name="connsiteY37" fmla="*/ 1836135 h 1897258"/>
                <a:gd name="connsiteX38" fmla="*/ 102687 w 2471814"/>
                <a:gd name="connsiteY38" fmla="*/ 1784792 h 1897258"/>
                <a:gd name="connsiteX39" fmla="*/ 78237 w 2471814"/>
                <a:gd name="connsiteY39" fmla="*/ 1699219 h 1897258"/>
                <a:gd name="connsiteX40" fmla="*/ 70903 w 2471814"/>
                <a:gd name="connsiteY40" fmla="*/ 1657656 h 1897258"/>
                <a:gd name="connsiteX41" fmla="*/ 83127 w 2471814"/>
                <a:gd name="connsiteY41" fmla="*/ 1608757 h 1897258"/>
                <a:gd name="connsiteX42" fmla="*/ 117356 w 2471814"/>
                <a:gd name="connsiteY42" fmla="*/ 1498736 h 1897258"/>
                <a:gd name="connsiteX43" fmla="*/ 144250 w 2471814"/>
                <a:gd name="connsiteY43" fmla="*/ 1386270 h 1897258"/>
                <a:gd name="connsiteX44" fmla="*/ 158920 w 2471814"/>
                <a:gd name="connsiteY44" fmla="*/ 1298253 h 1897258"/>
                <a:gd name="connsiteX45" fmla="*/ 161365 w 2471814"/>
                <a:gd name="connsiteY45" fmla="*/ 1195566 h 1897258"/>
                <a:gd name="connsiteX46" fmla="*/ 161365 w 2471814"/>
                <a:gd name="connsiteY46" fmla="*/ 1002417 h 1897258"/>
                <a:gd name="connsiteX47" fmla="*/ 161365 w 2471814"/>
                <a:gd name="connsiteY47" fmla="*/ 753035 h 1897258"/>
                <a:gd name="connsiteX48" fmla="*/ 158920 w 2471814"/>
                <a:gd name="connsiteY48" fmla="*/ 459645 h 1897258"/>
                <a:gd name="connsiteX49" fmla="*/ 149140 w 2471814"/>
                <a:gd name="connsiteY49" fmla="*/ 403412 h 1897258"/>
                <a:gd name="connsiteX50" fmla="*/ 119801 w 2471814"/>
                <a:gd name="connsiteY50" fmla="*/ 315395 h 1897258"/>
                <a:gd name="connsiteX51" fmla="*/ 90462 w 2471814"/>
                <a:gd name="connsiteY51" fmla="*/ 242047 h 1897258"/>
                <a:gd name="connsiteX52" fmla="*/ 63568 w 2471814"/>
                <a:gd name="connsiteY52" fmla="*/ 183369 h 1897258"/>
                <a:gd name="connsiteX53" fmla="*/ 34229 w 2471814"/>
                <a:gd name="connsiteY53" fmla="*/ 129581 h 1897258"/>
                <a:gd name="connsiteX54" fmla="*/ 9780 w 2471814"/>
                <a:gd name="connsiteY54" fmla="*/ 83127 h 1897258"/>
                <a:gd name="connsiteX55" fmla="*/ 2445 w 2471814"/>
                <a:gd name="connsiteY55" fmla="*/ 63568 h 1897258"/>
                <a:gd name="connsiteX56" fmla="*/ 0 w 2471814"/>
                <a:gd name="connsiteY56" fmla="*/ 39119 h 1897258"/>
                <a:gd name="connsiteX57" fmla="*/ 0 w 2471814"/>
                <a:gd name="connsiteY57" fmla="*/ 22004 h 1897258"/>
                <a:gd name="connsiteX58" fmla="*/ 4890 w 2471814"/>
                <a:gd name="connsiteY58" fmla="*/ 12225 h 1897258"/>
                <a:gd name="connsiteX59" fmla="*/ 17114 w 2471814"/>
                <a:gd name="connsiteY59" fmla="*/ 2445 h 1897258"/>
                <a:gd name="connsiteX60" fmla="*/ 39119 w 2471814"/>
                <a:gd name="connsiteY60" fmla="*/ 0 h 1897258"/>
                <a:gd name="connsiteX61" fmla="*/ 58678 w 2471814"/>
                <a:gd name="connsiteY61" fmla="*/ 4890 h 1897258"/>
                <a:gd name="connsiteX62" fmla="*/ 127136 w 2471814"/>
                <a:gd name="connsiteY62" fmla="*/ 41564 h 1897258"/>
                <a:gd name="connsiteX63" fmla="*/ 229823 w 2471814"/>
                <a:gd name="connsiteY63" fmla="*/ 97797 h 1897258"/>
                <a:gd name="connsiteX64" fmla="*/ 312950 w 2471814"/>
                <a:gd name="connsiteY64" fmla="*/ 146695 h 1897258"/>
                <a:gd name="connsiteX65" fmla="*/ 359403 w 2471814"/>
                <a:gd name="connsiteY65" fmla="*/ 178479 h 1897258"/>
                <a:gd name="connsiteX66" fmla="*/ 388742 w 2471814"/>
                <a:gd name="connsiteY66" fmla="*/ 202929 h 1897258"/>
                <a:gd name="connsiteX67" fmla="*/ 398522 w 2471814"/>
                <a:gd name="connsiteY67" fmla="*/ 217598 h 1897258"/>
                <a:gd name="connsiteX68" fmla="*/ 405857 w 2471814"/>
                <a:gd name="connsiteY68" fmla="*/ 234712 h 1897258"/>
                <a:gd name="connsiteX69" fmla="*/ 403412 w 2471814"/>
                <a:gd name="connsiteY69" fmla="*/ 271386 h 1897258"/>
                <a:gd name="connsiteX70" fmla="*/ 388742 w 2471814"/>
                <a:gd name="connsiteY70" fmla="*/ 418081 h 1897258"/>
                <a:gd name="connsiteX71" fmla="*/ 381408 w 2471814"/>
                <a:gd name="connsiteY71" fmla="*/ 660129 h 189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71814" h="1897258">
                  <a:moveTo>
                    <a:pt x="381408" y="660129"/>
                  </a:moveTo>
                  <a:lnTo>
                    <a:pt x="376518" y="814158"/>
                  </a:lnTo>
                  <a:lnTo>
                    <a:pt x="366738" y="1026867"/>
                  </a:lnTo>
                  <a:lnTo>
                    <a:pt x="352068" y="1271358"/>
                  </a:lnTo>
                  <a:lnTo>
                    <a:pt x="339844" y="1418054"/>
                  </a:lnTo>
                  <a:lnTo>
                    <a:pt x="339844" y="1447393"/>
                  </a:lnTo>
                  <a:lnTo>
                    <a:pt x="347179" y="1484067"/>
                  </a:lnTo>
                  <a:lnTo>
                    <a:pt x="364293" y="1515850"/>
                  </a:lnTo>
                  <a:lnTo>
                    <a:pt x="388742" y="1540300"/>
                  </a:lnTo>
                  <a:lnTo>
                    <a:pt x="413191" y="1550079"/>
                  </a:lnTo>
                  <a:lnTo>
                    <a:pt x="447420" y="1559859"/>
                  </a:lnTo>
                  <a:lnTo>
                    <a:pt x="496319" y="1564749"/>
                  </a:lnTo>
                  <a:lnTo>
                    <a:pt x="601450" y="1550079"/>
                  </a:lnTo>
                  <a:lnTo>
                    <a:pt x="863057" y="1520740"/>
                  </a:lnTo>
                  <a:lnTo>
                    <a:pt x="1168672" y="1486511"/>
                  </a:lnTo>
                  <a:lnTo>
                    <a:pt x="1498736" y="1454727"/>
                  </a:lnTo>
                  <a:lnTo>
                    <a:pt x="1897258" y="1418054"/>
                  </a:lnTo>
                  <a:lnTo>
                    <a:pt x="2354458" y="1383825"/>
                  </a:lnTo>
                  <a:lnTo>
                    <a:pt x="2471814" y="1376490"/>
                  </a:lnTo>
                  <a:lnTo>
                    <a:pt x="2471814" y="1625872"/>
                  </a:lnTo>
                  <a:lnTo>
                    <a:pt x="2200428" y="1606312"/>
                  </a:lnTo>
                  <a:lnTo>
                    <a:pt x="2014614" y="1601423"/>
                  </a:lnTo>
                  <a:lnTo>
                    <a:pt x="1806796" y="1606312"/>
                  </a:lnTo>
                  <a:lnTo>
                    <a:pt x="1616092" y="1613647"/>
                  </a:lnTo>
                  <a:lnTo>
                    <a:pt x="1457172" y="1628317"/>
                  </a:lnTo>
                  <a:lnTo>
                    <a:pt x="1234685" y="1652766"/>
                  </a:lnTo>
                  <a:lnTo>
                    <a:pt x="992637" y="1689440"/>
                  </a:lnTo>
                  <a:lnTo>
                    <a:pt x="823938" y="1713889"/>
                  </a:lnTo>
                  <a:lnTo>
                    <a:pt x="674798" y="1740783"/>
                  </a:lnTo>
                  <a:lnTo>
                    <a:pt x="525658" y="1772567"/>
                  </a:lnTo>
                  <a:lnTo>
                    <a:pt x="415636" y="1804351"/>
                  </a:lnTo>
                  <a:lnTo>
                    <a:pt x="371628" y="1823910"/>
                  </a:lnTo>
                  <a:lnTo>
                    <a:pt x="290945" y="1863029"/>
                  </a:lnTo>
                  <a:lnTo>
                    <a:pt x="215153" y="1892368"/>
                  </a:lnTo>
                  <a:lnTo>
                    <a:pt x="180924" y="1897258"/>
                  </a:lnTo>
                  <a:lnTo>
                    <a:pt x="158920" y="1889923"/>
                  </a:lnTo>
                  <a:lnTo>
                    <a:pt x="141805" y="1872809"/>
                  </a:lnTo>
                  <a:lnTo>
                    <a:pt x="119801" y="1836135"/>
                  </a:lnTo>
                  <a:lnTo>
                    <a:pt x="102687" y="1784792"/>
                  </a:lnTo>
                  <a:lnTo>
                    <a:pt x="78237" y="1699219"/>
                  </a:lnTo>
                  <a:lnTo>
                    <a:pt x="70903" y="1657656"/>
                  </a:lnTo>
                  <a:lnTo>
                    <a:pt x="83127" y="1608757"/>
                  </a:lnTo>
                  <a:lnTo>
                    <a:pt x="117356" y="1498736"/>
                  </a:lnTo>
                  <a:lnTo>
                    <a:pt x="144250" y="1386270"/>
                  </a:lnTo>
                  <a:lnTo>
                    <a:pt x="158920" y="1298253"/>
                  </a:lnTo>
                  <a:lnTo>
                    <a:pt x="161365" y="1195566"/>
                  </a:lnTo>
                  <a:lnTo>
                    <a:pt x="161365" y="1002417"/>
                  </a:lnTo>
                  <a:lnTo>
                    <a:pt x="161365" y="753035"/>
                  </a:lnTo>
                  <a:lnTo>
                    <a:pt x="158920" y="459645"/>
                  </a:lnTo>
                  <a:lnTo>
                    <a:pt x="149140" y="403412"/>
                  </a:lnTo>
                  <a:lnTo>
                    <a:pt x="119801" y="315395"/>
                  </a:lnTo>
                  <a:lnTo>
                    <a:pt x="90462" y="242047"/>
                  </a:lnTo>
                  <a:lnTo>
                    <a:pt x="63568" y="183369"/>
                  </a:lnTo>
                  <a:lnTo>
                    <a:pt x="34229" y="129581"/>
                  </a:lnTo>
                  <a:lnTo>
                    <a:pt x="9780" y="83127"/>
                  </a:lnTo>
                  <a:lnTo>
                    <a:pt x="2445" y="63568"/>
                  </a:lnTo>
                  <a:lnTo>
                    <a:pt x="0" y="39119"/>
                  </a:lnTo>
                  <a:lnTo>
                    <a:pt x="0" y="22004"/>
                  </a:lnTo>
                  <a:lnTo>
                    <a:pt x="4890" y="12225"/>
                  </a:lnTo>
                  <a:lnTo>
                    <a:pt x="17114" y="2445"/>
                  </a:lnTo>
                  <a:lnTo>
                    <a:pt x="39119" y="0"/>
                  </a:lnTo>
                  <a:lnTo>
                    <a:pt x="58678" y="4890"/>
                  </a:lnTo>
                  <a:lnTo>
                    <a:pt x="127136" y="41564"/>
                  </a:lnTo>
                  <a:lnTo>
                    <a:pt x="229823" y="97797"/>
                  </a:lnTo>
                  <a:lnTo>
                    <a:pt x="312950" y="146695"/>
                  </a:lnTo>
                  <a:lnTo>
                    <a:pt x="359403" y="178479"/>
                  </a:lnTo>
                  <a:lnTo>
                    <a:pt x="388742" y="202929"/>
                  </a:lnTo>
                  <a:lnTo>
                    <a:pt x="398522" y="217598"/>
                  </a:lnTo>
                  <a:lnTo>
                    <a:pt x="405857" y="234712"/>
                  </a:lnTo>
                  <a:lnTo>
                    <a:pt x="403412" y="271386"/>
                  </a:lnTo>
                  <a:lnTo>
                    <a:pt x="388742" y="418081"/>
                  </a:lnTo>
                  <a:lnTo>
                    <a:pt x="381408" y="66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96">
              <a:extLst>
                <a:ext uri="{FF2B5EF4-FFF2-40B4-BE49-F238E27FC236}">
                  <a16:creationId xmlns:a16="http://schemas.microsoft.com/office/drawing/2014/main" id="{02D74C8A-37E2-48D7-83CE-6B903E524DB0}"/>
                </a:ext>
              </a:extLst>
            </p:cNvPr>
            <p:cNvSpPr/>
            <p:nvPr/>
          </p:nvSpPr>
          <p:spPr>
            <a:xfrm>
              <a:off x="6765925" y="3551238"/>
              <a:ext cx="525463" cy="2136775"/>
            </a:xfrm>
            <a:custGeom>
              <a:avLst/>
              <a:gdLst>
                <a:gd name="connsiteX0" fmla="*/ 185058 w 525236"/>
                <a:gd name="connsiteY0" fmla="*/ 661307 h 2136322"/>
                <a:gd name="connsiteX1" fmla="*/ 176893 w 525236"/>
                <a:gd name="connsiteY1" fmla="*/ 895350 h 2136322"/>
                <a:gd name="connsiteX2" fmla="*/ 166008 w 525236"/>
                <a:gd name="connsiteY2" fmla="*/ 1148443 h 2136322"/>
                <a:gd name="connsiteX3" fmla="*/ 155122 w 525236"/>
                <a:gd name="connsiteY3" fmla="*/ 1385207 h 2136322"/>
                <a:gd name="connsiteX4" fmla="*/ 144236 w 525236"/>
                <a:gd name="connsiteY4" fmla="*/ 1602922 h 2136322"/>
                <a:gd name="connsiteX5" fmla="*/ 0 w 525236"/>
                <a:gd name="connsiteY5" fmla="*/ 1785257 h 2136322"/>
                <a:gd name="connsiteX6" fmla="*/ 46265 w 525236"/>
                <a:gd name="connsiteY6" fmla="*/ 1826079 h 2136322"/>
                <a:gd name="connsiteX7" fmla="*/ 70758 w 525236"/>
                <a:gd name="connsiteY7" fmla="*/ 1858736 h 2136322"/>
                <a:gd name="connsiteX8" fmla="*/ 89808 w 525236"/>
                <a:gd name="connsiteY8" fmla="*/ 1896836 h 2136322"/>
                <a:gd name="connsiteX9" fmla="*/ 100693 w 525236"/>
                <a:gd name="connsiteY9" fmla="*/ 1934936 h 2136322"/>
                <a:gd name="connsiteX10" fmla="*/ 103415 w 525236"/>
                <a:gd name="connsiteY10" fmla="*/ 1970315 h 2136322"/>
                <a:gd name="connsiteX11" fmla="*/ 119743 w 525236"/>
                <a:gd name="connsiteY11" fmla="*/ 2049236 h 2136322"/>
                <a:gd name="connsiteX12" fmla="*/ 133350 w 525236"/>
                <a:gd name="connsiteY12" fmla="*/ 2098222 h 2136322"/>
                <a:gd name="connsiteX13" fmla="*/ 144236 w 525236"/>
                <a:gd name="connsiteY13" fmla="*/ 2122715 h 2136322"/>
                <a:gd name="connsiteX14" fmla="*/ 157843 w 525236"/>
                <a:gd name="connsiteY14" fmla="*/ 2133600 h 2136322"/>
                <a:gd name="connsiteX15" fmla="*/ 190500 w 525236"/>
                <a:gd name="connsiteY15" fmla="*/ 2136322 h 2136322"/>
                <a:gd name="connsiteX16" fmla="*/ 220436 w 525236"/>
                <a:gd name="connsiteY16" fmla="*/ 2128157 h 2136322"/>
                <a:gd name="connsiteX17" fmla="*/ 280308 w 525236"/>
                <a:gd name="connsiteY17" fmla="*/ 2090057 h 2136322"/>
                <a:gd name="connsiteX18" fmla="*/ 302079 w 525236"/>
                <a:gd name="connsiteY18" fmla="*/ 2065565 h 2136322"/>
                <a:gd name="connsiteX19" fmla="*/ 310243 w 525236"/>
                <a:gd name="connsiteY19" fmla="*/ 2049236 h 2136322"/>
                <a:gd name="connsiteX20" fmla="*/ 323850 w 525236"/>
                <a:gd name="connsiteY20" fmla="*/ 2002972 h 2136322"/>
                <a:gd name="connsiteX21" fmla="*/ 334736 w 525236"/>
                <a:gd name="connsiteY21" fmla="*/ 1913165 h 2136322"/>
                <a:gd name="connsiteX22" fmla="*/ 340179 w 525236"/>
                <a:gd name="connsiteY22" fmla="*/ 1817915 h 2136322"/>
                <a:gd name="connsiteX23" fmla="*/ 345622 w 525236"/>
                <a:gd name="connsiteY23" fmla="*/ 1679122 h 2136322"/>
                <a:gd name="connsiteX24" fmla="*/ 345622 w 525236"/>
                <a:gd name="connsiteY24" fmla="*/ 1507672 h 2136322"/>
                <a:gd name="connsiteX25" fmla="*/ 348343 w 525236"/>
                <a:gd name="connsiteY25" fmla="*/ 1379765 h 2136322"/>
                <a:gd name="connsiteX26" fmla="*/ 356508 w 525236"/>
                <a:gd name="connsiteY26" fmla="*/ 1251857 h 2136322"/>
                <a:gd name="connsiteX27" fmla="*/ 381000 w 525236"/>
                <a:gd name="connsiteY27" fmla="*/ 1028700 h 2136322"/>
                <a:gd name="connsiteX28" fmla="*/ 402772 w 525236"/>
                <a:gd name="connsiteY28" fmla="*/ 873579 h 2136322"/>
                <a:gd name="connsiteX29" fmla="*/ 429986 w 525236"/>
                <a:gd name="connsiteY29" fmla="*/ 685800 h 2136322"/>
                <a:gd name="connsiteX30" fmla="*/ 462643 w 525236"/>
                <a:gd name="connsiteY30" fmla="*/ 487136 h 2136322"/>
                <a:gd name="connsiteX31" fmla="*/ 478972 w 525236"/>
                <a:gd name="connsiteY31" fmla="*/ 438150 h 2136322"/>
                <a:gd name="connsiteX32" fmla="*/ 492579 w 525236"/>
                <a:gd name="connsiteY32" fmla="*/ 416379 h 2136322"/>
                <a:gd name="connsiteX33" fmla="*/ 511629 w 525236"/>
                <a:gd name="connsiteY33" fmla="*/ 381000 h 2136322"/>
                <a:gd name="connsiteX34" fmla="*/ 525236 w 525236"/>
                <a:gd name="connsiteY34" fmla="*/ 345622 h 2136322"/>
                <a:gd name="connsiteX35" fmla="*/ 525236 w 525236"/>
                <a:gd name="connsiteY35" fmla="*/ 312965 h 2136322"/>
                <a:gd name="connsiteX36" fmla="*/ 514350 w 525236"/>
                <a:gd name="connsiteY36" fmla="*/ 274865 h 2136322"/>
                <a:gd name="connsiteX37" fmla="*/ 498022 w 525236"/>
                <a:gd name="connsiteY37" fmla="*/ 250372 h 2136322"/>
                <a:gd name="connsiteX38" fmla="*/ 462643 w 525236"/>
                <a:gd name="connsiteY38" fmla="*/ 217715 h 2136322"/>
                <a:gd name="connsiteX39" fmla="*/ 378279 w 525236"/>
                <a:gd name="connsiteY39" fmla="*/ 152400 h 2136322"/>
                <a:gd name="connsiteX40" fmla="*/ 332015 w 525236"/>
                <a:gd name="connsiteY40" fmla="*/ 119743 h 2136322"/>
                <a:gd name="connsiteX41" fmla="*/ 280308 w 525236"/>
                <a:gd name="connsiteY41" fmla="*/ 84365 h 2136322"/>
                <a:gd name="connsiteX42" fmla="*/ 228600 w 525236"/>
                <a:gd name="connsiteY42" fmla="*/ 57150 h 2136322"/>
                <a:gd name="connsiteX43" fmla="*/ 157843 w 525236"/>
                <a:gd name="connsiteY43" fmla="*/ 29936 h 2136322"/>
                <a:gd name="connsiteX44" fmla="*/ 95250 w 525236"/>
                <a:gd name="connsiteY44" fmla="*/ 13607 h 2136322"/>
                <a:gd name="connsiteX45" fmla="*/ 51708 w 525236"/>
                <a:gd name="connsiteY45" fmla="*/ 2722 h 2136322"/>
                <a:gd name="connsiteX46" fmla="*/ 38100 w 525236"/>
                <a:gd name="connsiteY46" fmla="*/ 0 h 2136322"/>
                <a:gd name="connsiteX47" fmla="*/ 24493 w 525236"/>
                <a:gd name="connsiteY47" fmla="*/ 2722 h 2136322"/>
                <a:gd name="connsiteX48" fmla="*/ 21772 w 525236"/>
                <a:gd name="connsiteY48" fmla="*/ 16329 h 2136322"/>
                <a:gd name="connsiteX49" fmla="*/ 29936 w 525236"/>
                <a:gd name="connsiteY49" fmla="*/ 46265 h 2136322"/>
                <a:gd name="connsiteX50" fmla="*/ 48986 w 525236"/>
                <a:gd name="connsiteY50" fmla="*/ 73479 h 2136322"/>
                <a:gd name="connsiteX51" fmla="*/ 73479 w 525236"/>
                <a:gd name="connsiteY51" fmla="*/ 100693 h 2136322"/>
                <a:gd name="connsiteX52" fmla="*/ 103415 w 525236"/>
                <a:gd name="connsiteY52" fmla="*/ 133350 h 2136322"/>
                <a:gd name="connsiteX53" fmla="*/ 133350 w 525236"/>
                <a:gd name="connsiteY53" fmla="*/ 174172 h 2136322"/>
                <a:gd name="connsiteX54" fmla="*/ 166008 w 525236"/>
                <a:gd name="connsiteY54" fmla="*/ 228600 h 2136322"/>
                <a:gd name="connsiteX55" fmla="*/ 182336 w 525236"/>
                <a:gd name="connsiteY55" fmla="*/ 272143 h 2136322"/>
                <a:gd name="connsiteX56" fmla="*/ 187779 w 525236"/>
                <a:gd name="connsiteY56" fmla="*/ 307522 h 2136322"/>
                <a:gd name="connsiteX57" fmla="*/ 190500 w 525236"/>
                <a:gd name="connsiteY57" fmla="*/ 435429 h 2136322"/>
                <a:gd name="connsiteX58" fmla="*/ 185058 w 525236"/>
                <a:gd name="connsiteY58" fmla="*/ 661307 h 21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236" h="2136322">
                  <a:moveTo>
                    <a:pt x="185058" y="661307"/>
                  </a:moveTo>
                  <a:lnTo>
                    <a:pt x="176893" y="895350"/>
                  </a:lnTo>
                  <a:lnTo>
                    <a:pt x="166008" y="1148443"/>
                  </a:lnTo>
                  <a:lnTo>
                    <a:pt x="155122" y="1385207"/>
                  </a:lnTo>
                  <a:lnTo>
                    <a:pt x="144236" y="1602922"/>
                  </a:lnTo>
                  <a:lnTo>
                    <a:pt x="0" y="1785257"/>
                  </a:lnTo>
                  <a:lnTo>
                    <a:pt x="46265" y="1826079"/>
                  </a:lnTo>
                  <a:lnTo>
                    <a:pt x="70758" y="1858736"/>
                  </a:lnTo>
                  <a:lnTo>
                    <a:pt x="89808" y="1896836"/>
                  </a:lnTo>
                  <a:lnTo>
                    <a:pt x="100693" y="1934936"/>
                  </a:lnTo>
                  <a:lnTo>
                    <a:pt x="103415" y="1970315"/>
                  </a:lnTo>
                  <a:lnTo>
                    <a:pt x="119743" y="2049236"/>
                  </a:lnTo>
                  <a:lnTo>
                    <a:pt x="133350" y="2098222"/>
                  </a:lnTo>
                  <a:lnTo>
                    <a:pt x="144236" y="2122715"/>
                  </a:lnTo>
                  <a:lnTo>
                    <a:pt x="157843" y="2133600"/>
                  </a:lnTo>
                  <a:lnTo>
                    <a:pt x="190500" y="2136322"/>
                  </a:lnTo>
                  <a:lnTo>
                    <a:pt x="220436" y="2128157"/>
                  </a:lnTo>
                  <a:lnTo>
                    <a:pt x="280308" y="2090057"/>
                  </a:lnTo>
                  <a:lnTo>
                    <a:pt x="302079" y="2065565"/>
                  </a:lnTo>
                  <a:lnTo>
                    <a:pt x="310243" y="2049236"/>
                  </a:lnTo>
                  <a:lnTo>
                    <a:pt x="323850" y="2002972"/>
                  </a:lnTo>
                  <a:lnTo>
                    <a:pt x="334736" y="1913165"/>
                  </a:lnTo>
                  <a:lnTo>
                    <a:pt x="340179" y="1817915"/>
                  </a:lnTo>
                  <a:lnTo>
                    <a:pt x="345622" y="1679122"/>
                  </a:lnTo>
                  <a:lnTo>
                    <a:pt x="345622" y="1507672"/>
                  </a:lnTo>
                  <a:lnTo>
                    <a:pt x="348343" y="1379765"/>
                  </a:lnTo>
                  <a:lnTo>
                    <a:pt x="356508" y="1251857"/>
                  </a:lnTo>
                  <a:lnTo>
                    <a:pt x="381000" y="1028700"/>
                  </a:lnTo>
                  <a:lnTo>
                    <a:pt x="402772" y="873579"/>
                  </a:lnTo>
                  <a:lnTo>
                    <a:pt x="429986" y="685800"/>
                  </a:lnTo>
                  <a:lnTo>
                    <a:pt x="462643" y="487136"/>
                  </a:lnTo>
                  <a:lnTo>
                    <a:pt x="478972" y="438150"/>
                  </a:lnTo>
                  <a:lnTo>
                    <a:pt x="492579" y="416379"/>
                  </a:lnTo>
                  <a:lnTo>
                    <a:pt x="511629" y="381000"/>
                  </a:lnTo>
                  <a:lnTo>
                    <a:pt x="525236" y="345622"/>
                  </a:lnTo>
                  <a:lnTo>
                    <a:pt x="525236" y="312965"/>
                  </a:lnTo>
                  <a:lnTo>
                    <a:pt x="514350" y="274865"/>
                  </a:lnTo>
                  <a:lnTo>
                    <a:pt x="498022" y="250372"/>
                  </a:lnTo>
                  <a:lnTo>
                    <a:pt x="462643" y="217715"/>
                  </a:lnTo>
                  <a:lnTo>
                    <a:pt x="378279" y="152400"/>
                  </a:lnTo>
                  <a:lnTo>
                    <a:pt x="332015" y="119743"/>
                  </a:lnTo>
                  <a:lnTo>
                    <a:pt x="280308" y="84365"/>
                  </a:lnTo>
                  <a:lnTo>
                    <a:pt x="228600" y="57150"/>
                  </a:lnTo>
                  <a:lnTo>
                    <a:pt x="157843" y="29936"/>
                  </a:lnTo>
                  <a:lnTo>
                    <a:pt x="95250" y="13607"/>
                  </a:lnTo>
                  <a:lnTo>
                    <a:pt x="51708" y="2722"/>
                  </a:lnTo>
                  <a:lnTo>
                    <a:pt x="38100" y="0"/>
                  </a:lnTo>
                  <a:lnTo>
                    <a:pt x="24493" y="2722"/>
                  </a:lnTo>
                  <a:lnTo>
                    <a:pt x="21772" y="16329"/>
                  </a:lnTo>
                  <a:lnTo>
                    <a:pt x="29936" y="46265"/>
                  </a:lnTo>
                  <a:lnTo>
                    <a:pt x="48986" y="73479"/>
                  </a:lnTo>
                  <a:lnTo>
                    <a:pt x="73479" y="100693"/>
                  </a:lnTo>
                  <a:lnTo>
                    <a:pt x="103415" y="133350"/>
                  </a:lnTo>
                  <a:lnTo>
                    <a:pt x="133350" y="174172"/>
                  </a:lnTo>
                  <a:lnTo>
                    <a:pt x="166008" y="228600"/>
                  </a:lnTo>
                  <a:lnTo>
                    <a:pt x="182336" y="272143"/>
                  </a:lnTo>
                  <a:lnTo>
                    <a:pt x="187779" y="307522"/>
                  </a:lnTo>
                  <a:lnTo>
                    <a:pt x="190500" y="435429"/>
                  </a:lnTo>
                  <a:lnTo>
                    <a:pt x="185058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6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1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1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906" name="グループ化 1">
            <a:extLst>
              <a:ext uri="{FF2B5EF4-FFF2-40B4-BE49-F238E27FC236}">
                <a16:creationId xmlns:a16="http://schemas.microsoft.com/office/drawing/2014/main" id="{1AD32302-B53E-445E-AFCF-800342537EF8}"/>
              </a:ext>
            </a:extLst>
          </p:cNvPr>
          <p:cNvGrpSpPr>
            <a:grpSpLocks/>
          </p:cNvGrpSpPr>
          <p:nvPr/>
        </p:nvGrpSpPr>
        <p:grpSpPr bwMode="auto">
          <a:xfrm>
            <a:off x="2624138" y="1622425"/>
            <a:ext cx="4667250" cy="4144963"/>
            <a:chOff x="2624138" y="1622425"/>
            <a:chExt cx="4667250" cy="4144963"/>
          </a:xfrm>
        </p:grpSpPr>
        <p:sp>
          <p:nvSpPr>
            <p:cNvPr id="184" name="フリーフォーム 183">
              <a:extLst>
                <a:ext uri="{FF2B5EF4-FFF2-40B4-BE49-F238E27FC236}">
                  <a16:creationId xmlns:a16="http://schemas.microsoft.com/office/drawing/2014/main" id="{8FB1F52E-061F-41FA-B9CC-D1778EE87C6E}"/>
                </a:ext>
              </a:extLst>
            </p:cNvPr>
            <p:cNvSpPr/>
            <p:nvPr/>
          </p:nvSpPr>
          <p:spPr>
            <a:xfrm rot="16200000">
              <a:off x="1069975" y="3406776"/>
              <a:ext cx="3844925" cy="736600"/>
            </a:xfrm>
            <a:custGeom>
              <a:avLst/>
              <a:gdLst>
                <a:gd name="connsiteX0" fmla="*/ 2073275 w 3844925"/>
                <a:gd name="connsiteY0" fmla="*/ 460375 h 736600"/>
                <a:gd name="connsiteX1" fmla="*/ 1857375 w 3844925"/>
                <a:gd name="connsiteY1" fmla="*/ 441325 h 736600"/>
                <a:gd name="connsiteX2" fmla="*/ 1685925 w 3844925"/>
                <a:gd name="connsiteY2" fmla="*/ 422275 h 736600"/>
                <a:gd name="connsiteX3" fmla="*/ 1508125 w 3844925"/>
                <a:gd name="connsiteY3" fmla="*/ 400050 h 736600"/>
                <a:gd name="connsiteX4" fmla="*/ 1343025 w 3844925"/>
                <a:gd name="connsiteY4" fmla="*/ 377825 h 736600"/>
                <a:gd name="connsiteX5" fmla="*/ 1139825 w 3844925"/>
                <a:gd name="connsiteY5" fmla="*/ 342900 h 736600"/>
                <a:gd name="connsiteX6" fmla="*/ 901700 w 3844925"/>
                <a:gd name="connsiteY6" fmla="*/ 292100 h 736600"/>
                <a:gd name="connsiteX7" fmla="*/ 711200 w 3844925"/>
                <a:gd name="connsiteY7" fmla="*/ 241300 h 736600"/>
                <a:gd name="connsiteX8" fmla="*/ 609600 w 3844925"/>
                <a:gd name="connsiteY8" fmla="*/ 212725 h 736600"/>
                <a:gd name="connsiteX9" fmla="*/ 495300 w 3844925"/>
                <a:gd name="connsiteY9" fmla="*/ 174625 h 736600"/>
                <a:gd name="connsiteX10" fmla="*/ 365125 w 3844925"/>
                <a:gd name="connsiteY10" fmla="*/ 130175 h 736600"/>
                <a:gd name="connsiteX11" fmla="*/ 269875 w 3844925"/>
                <a:gd name="connsiteY11" fmla="*/ 92075 h 736600"/>
                <a:gd name="connsiteX12" fmla="*/ 152400 w 3844925"/>
                <a:gd name="connsiteY12" fmla="*/ 44450 h 736600"/>
                <a:gd name="connsiteX13" fmla="*/ 66675 w 3844925"/>
                <a:gd name="connsiteY13" fmla="*/ 3175 h 736600"/>
                <a:gd name="connsiteX14" fmla="*/ 44450 w 3844925"/>
                <a:gd name="connsiteY14" fmla="*/ 0 h 736600"/>
                <a:gd name="connsiteX15" fmla="*/ 15875 w 3844925"/>
                <a:gd name="connsiteY15" fmla="*/ 6350 h 736600"/>
                <a:gd name="connsiteX16" fmla="*/ 3175 w 3844925"/>
                <a:gd name="connsiteY16" fmla="*/ 15875 h 736600"/>
                <a:gd name="connsiteX17" fmla="*/ 0 w 3844925"/>
                <a:gd name="connsiteY17" fmla="*/ 25400 h 736600"/>
                <a:gd name="connsiteX18" fmla="*/ 9525 w 3844925"/>
                <a:gd name="connsiteY18" fmla="*/ 53975 h 736600"/>
                <a:gd name="connsiteX19" fmla="*/ 19050 w 3844925"/>
                <a:gd name="connsiteY19" fmla="*/ 66675 h 736600"/>
                <a:gd name="connsiteX20" fmla="*/ 50800 w 3844925"/>
                <a:gd name="connsiteY20" fmla="*/ 92075 h 736600"/>
                <a:gd name="connsiteX21" fmla="*/ 193675 w 3844925"/>
                <a:gd name="connsiteY21" fmla="*/ 177800 h 736600"/>
                <a:gd name="connsiteX22" fmla="*/ 317500 w 3844925"/>
                <a:gd name="connsiteY22" fmla="*/ 244475 h 736600"/>
                <a:gd name="connsiteX23" fmla="*/ 466725 w 3844925"/>
                <a:gd name="connsiteY23" fmla="*/ 317500 h 736600"/>
                <a:gd name="connsiteX24" fmla="*/ 625475 w 3844925"/>
                <a:gd name="connsiteY24" fmla="*/ 381000 h 736600"/>
                <a:gd name="connsiteX25" fmla="*/ 742950 w 3844925"/>
                <a:gd name="connsiteY25" fmla="*/ 425450 h 736600"/>
                <a:gd name="connsiteX26" fmla="*/ 869950 w 3844925"/>
                <a:gd name="connsiteY26" fmla="*/ 466725 h 736600"/>
                <a:gd name="connsiteX27" fmla="*/ 981075 w 3844925"/>
                <a:gd name="connsiteY27" fmla="*/ 501650 h 736600"/>
                <a:gd name="connsiteX28" fmla="*/ 1146175 w 3844925"/>
                <a:gd name="connsiteY28" fmla="*/ 546100 h 736600"/>
                <a:gd name="connsiteX29" fmla="*/ 1308100 w 3844925"/>
                <a:gd name="connsiteY29" fmla="*/ 587375 h 736600"/>
                <a:gd name="connsiteX30" fmla="*/ 1514475 w 3844925"/>
                <a:gd name="connsiteY30" fmla="*/ 631825 h 736600"/>
                <a:gd name="connsiteX31" fmla="*/ 1733550 w 3844925"/>
                <a:gd name="connsiteY31" fmla="*/ 673100 h 736600"/>
                <a:gd name="connsiteX32" fmla="*/ 1901825 w 3844925"/>
                <a:gd name="connsiteY32" fmla="*/ 692150 h 736600"/>
                <a:gd name="connsiteX33" fmla="*/ 2174875 w 3844925"/>
                <a:gd name="connsiteY33" fmla="*/ 708025 h 736600"/>
                <a:gd name="connsiteX34" fmla="*/ 2406650 w 3844925"/>
                <a:gd name="connsiteY34" fmla="*/ 714375 h 736600"/>
                <a:gd name="connsiteX35" fmla="*/ 2625725 w 3844925"/>
                <a:gd name="connsiteY35" fmla="*/ 714375 h 736600"/>
                <a:gd name="connsiteX36" fmla="*/ 2841625 w 3844925"/>
                <a:gd name="connsiteY36" fmla="*/ 714375 h 736600"/>
                <a:gd name="connsiteX37" fmla="*/ 3209925 w 3844925"/>
                <a:gd name="connsiteY37" fmla="*/ 723900 h 736600"/>
                <a:gd name="connsiteX38" fmla="*/ 3375025 w 3844925"/>
                <a:gd name="connsiteY38" fmla="*/ 730250 h 736600"/>
                <a:gd name="connsiteX39" fmla="*/ 3559175 w 3844925"/>
                <a:gd name="connsiteY39" fmla="*/ 736600 h 736600"/>
                <a:gd name="connsiteX40" fmla="*/ 3724275 w 3844925"/>
                <a:gd name="connsiteY40" fmla="*/ 641350 h 736600"/>
                <a:gd name="connsiteX41" fmla="*/ 3759200 w 3844925"/>
                <a:gd name="connsiteY41" fmla="*/ 546100 h 736600"/>
                <a:gd name="connsiteX42" fmla="*/ 3813175 w 3844925"/>
                <a:gd name="connsiteY42" fmla="*/ 403225 h 736600"/>
                <a:gd name="connsiteX43" fmla="*/ 3844925 w 3844925"/>
                <a:gd name="connsiteY43" fmla="*/ 330200 h 736600"/>
                <a:gd name="connsiteX44" fmla="*/ 3844925 w 3844925"/>
                <a:gd name="connsiteY44" fmla="*/ 311150 h 736600"/>
                <a:gd name="connsiteX45" fmla="*/ 3835400 w 3844925"/>
                <a:gd name="connsiteY45" fmla="*/ 301625 h 736600"/>
                <a:gd name="connsiteX46" fmla="*/ 3813175 w 3844925"/>
                <a:gd name="connsiteY46" fmla="*/ 301625 h 736600"/>
                <a:gd name="connsiteX47" fmla="*/ 3790950 w 3844925"/>
                <a:gd name="connsiteY47" fmla="*/ 307975 h 736600"/>
                <a:gd name="connsiteX48" fmla="*/ 3765550 w 3844925"/>
                <a:gd name="connsiteY48" fmla="*/ 339725 h 736600"/>
                <a:gd name="connsiteX49" fmla="*/ 3724275 w 3844925"/>
                <a:gd name="connsiteY49" fmla="*/ 387350 h 736600"/>
                <a:gd name="connsiteX50" fmla="*/ 3683000 w 3844925"/>
                <a:gd name="connsiteY50" fmla="*/ 425450 h 736600"/>
                <a:gd name="connsiteX51" fmla="*/ 3644900 w 3844925"/>
                <a:gd name="connsiteY51" fmla="*/ 450850 h 736600"/>
                <a:gd name="connsiteX52" fmla="*/ 3603625 w 3844925"/>
                <a:gd name="connsiteY52" fmla="*/ 466725 h 736600"/>
                <a:gd name="connsiteX53" fmla="*/ 3540125 w 3844925"/>
                <a:gd name="connsiteY53" fmla="*/ 476250 h 736600"/>
                <a:gd name="connsiteX54" fmla="*/ 3403600 w 3844925"/>
                <a:gd name="connsiteY54" fmla="*/ 485775 h 736600"/>
                <a:gd name="connsiteX55" fmla="*/ 3200400 w 3844925"/>
                <a:gd name="connsiteY55" fmla="*/ 492125 h 736600"/>
                <a:gd name="connsiteX56" fmla="*/ 2901950 w 3844925"/>
                <a:gd name="connsiteY56" fmla="*/ 488950 h 736600"/>
                <a:gd name="connsiteX57" fmla="*/ 2568575 w 3844925"/>
                <a:gd name="connsiteY57" fmla="*/ 482600 h 736600"/>
                <a:gd name="connsiteX58" fmla="*/ 2212975 w 3844925"/>
                <a:gd name="connsiteY58" fmla="*/ 469900 h 736600"/>
                <a:gd name="connsiteX59" fmla="*/ 2073275 w 3844925"/>
                <a:gd name="connsiteY59" fmla="*/ 460375 h 736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844925" h="736600">
                  <a:moveTo>
                    <a:pt x="2073275" y="460375"/>
                  </a:moveTo>
                  <a:lnTo>
                    <a:pt x="1857375" y="441325"/>
                  </a:lnTo>
                  <a:lnTo>
                    <a:pt x="1685925" y="422275"/>
                  </a:lnTo>
                  <a:lnTo>
                    <a:pt x="1508125" y="400050"/>
                  </a:lnTo>
                  <a:lnTo>
                    <a:pt x="1343025" y="377825"/>
                  </a:lnTo>
                  <a:lnTo>
                    <a:pt x="1139825" y="342900"/>
                  </a:lnTo>
                  <a:lnTo>
                    <a:pt x="901700" y="292100"/>
                  </a:lnTo>
                  <a:lnTo>
                    <a:pt x="711200" y="241300"/>
                  </a:lnTo>
                  <a:lnTo>
                    <a:pt x="609600" y="212725"/>
                  </a:lnTo>
                  <a:lnTo>
                    <a:pt x="495300" y="174625"/>
                  </a:lnTo>
                  <a:lnTo>
                    <a:pt x="365125" y="130175"/>
                  </a:lnTo>
                  <a:lnTo>
                    <a:pt x="269875" y="92075"/>
                  </a:lnTo>
                  <a:lnTo>
                    <a:pt x="152400" y="44450"/>
                  </a:lnTo>
                  <a:lnTo>
                    <a:pt x="66675" y="3175"/>
                  </a:lnTo>
                  <a:lnTo>
                    <a:pt x="44450" y="0"/>
                  </a:lnTo>
                  <a:lnTo>
                    <a:pt x="15875" y="6350"/>
                  </a:lnTo>
                  <a:lnTo>
                    <a:pt x="3175" y="15875"/>
                  </a:lnTo>
                  <a:lnTo>
                    <a:pt x="0" y="25400"/>
                  </a:lnTo>
                  <a:lnTo>
                    <a:pt x="9525" y="53975"/>
                  </a:lnTo>
                  <a:lnTo>
                    <a:pt x="19050" y="66675"/>
                  </a:lnTo>
                  <a:lnTo>
                    <a:pt x="50800" y="92075"/>
                  </a:lnTo>
                  <a:lnTo>
                    <a:pt x="193675" y="177800"/>
                  </a:lnTo>
                  <a:lnTo>
                    <a:pt x="317500" y="244475"/>
                  </a:lnTo>
                  <a:lnTo>
                    <a:pt x="466725" y="317500"/>
                  </a:lnTo>
                  <a:lnTo>
                    <a:pt x="625475" y="381000"/>
                  </a:lnTo>
                  <a:lnTo>
                    <a:pt x="742950" y="425450"/>
                  </a:lnTo>
                  <a:lnTo>
                    <a:pt x="869950" y="466725"/>
                  </a:lnTo>
                  <a:lnTo>
                    <a:pt x="981075" y="501650"/>
                  </a:lnTo>
                  <a:lnTo>
                    <a:pt x="1146175" y="546100"/>
                  </a:lnTo>
                  <a:lnTo>
                    <a:pt x="1308100" y="587375"/>
                  </a:lnTo>
                  <a:lnTo>
                    <a:pt x="1514475" y="631825"/>
                  </a:lnTo>
                  <a:lnTo>
                    <a:pt x="1733550" y="673100"/>
                  </a:lnTo>
                  <a:lnTo>
                    <a:pt x="1901825" y="692150"/>
                  </a:lnTo>
                  <a:lnTo>
                    <a:pt x="2174875" y="708025"/>
                  </a:lnTo>
                  <a:lnTo>
                    <a:pt x="2406650" y="714375"/>
                  </a:lnTo>
                  <a:lnTo>
                    <a:pt x="2625725" y="714375"/>
                  </a:lnTo>
                  <a:lnTo>
                    <a:pt x="2841625" y="714375"/>
                  </a:lnTo>
                  <a:lnTo>
                    <a:pt x="3209925" y="723900"/>
                  </a:lnTo>
                  <a:lnTo>
                    <a:pt x="3375025" y="730250"/>
                  </a:lnTo>
                  <a:lnTo>
                    <a:pt x="3559175" y="736600"/>
                  </a:lnTo>
                  <a:lnTo>
                    <a:pt x="3724275" y="641350"/>
                  </a:lnTo>
                  <a:lnTo>
                    <a:pt x="3759200" y="546100"/>
                  </a:lnTo>
                  <a:lnTo>
                    <a:pt x="3813175" y="403225"/>
                  </a:lnTo>
                  <a:lnTo>
                    <a:pt x="3844925" y="330200"/>
                  </a:lnTo>
                  <a:lnTo>
                    <a:pt x="3844925" y="311150"/>
                  </a:lnTo>
                  <a:lnTo>
                    <a:pt x="3835400" y="301625"/>
                  </a:lnTo>
                  <a:lnTo>
                    <a:pt x="3813175" y="301625"/>
                  </a:lnTo>
                  <a:lnTo>
                    <a:pt x="3790950" y="307975"/>
                  </a:lnTo>
                  <a:lnTo>
                    <a:pt x="3765550" y="339725"/>
                  </a:lnTo>
                  <a:lnTo>
                    <a:pt x="3724275" y="387350"/>
                  </a:lnTo>
                  <a:lnTo>
                    <a:pt x="3683000" y="425450"/>
                  </a:lnTo>
                  <a:lnTo>
                    <a:pt x="3644900" y="450850"/>
                  </a:lnTo>
                  <a:lnTo>
                    <a:pt x="3603625" y="466725"/>
                  </a:lnTo>
                  <a:lnTo>
                    <a:pt x="3540125" y="476250"/>
                  </a:lnTo>
                  <a:lnTo>
                    <a:pt x="3403600" y="485775"/>
                  </a:lnTo>
                  <a:lnTo>
                    <a:pt x="3200400" y="492125"/>
                  </a:lnTo>
                  <a:lnTo>
                    <a:pt x="2901950" y="488950"/>
                  </a:lnTo>
                  <a:lnTo>
                    <a:pt x="2568575" y="482600"/>
                  </a:lnTo>
                  <a:lnTo>
                    <a:pt x="2212975" y="469900"/>
                  </a:lnTo>
                  <a:lnTo>
                    <a:pt x="2073275" y="4603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1" name="フリーフォーム 190">
              <a:extLst>
                <a:ext uri="{FF2B5EF4-FFF2-40B4-BE49-F238E27FC236}">
                  <a16:creationId xmlns:a16="http://schemas.microsoft.com/office/drawing/2014/main" id="{16206A0C-5BD5-4D7D-9C21-81FF5329A280}"/>
                </a:ext>
              </a:extLst>
            </p:cNvPr>
            <p:cNvSpPr/>
            <p:nvPr/>
          </p:nvSpPr>
          <p:spPr>
            <a:xfrm rot="16200000">
              <a:off x="4387850" y="2151063"/>
              <a:ext cx="968375" cy="730250"/>
            </a:xfrm>
            <a:custGeom>
              <a:avLst/>
              <a:gdLst>
                <a:gd name="connsiteX0" fmla="*/ 788193 w 969168"/>
                <a:gd name="connsiteY0" fmla="*/ 126207 h 731044"/>
                <a:gd name="connsiteX1" fmla="*/ 664368 w 969168"/>
                <a:gd name="connsiteY1" fmla="*/ 219075 h 731044"/>
                <a:gd name="connsiteX2" fmla="*/ 547687 w 969168"/>
                <a:gd name="connsiteY2" fmla="*/ 290513 h 731044"/>
                <a:gd name="connsiteX3" fmla="*/ 447675 w 969168"/>
                <a:gd name="connsiteY3" fmla="*/ 342900 h 731044"/>
                <a:gd name="connsiteX4" fmla="*/ 345281 w 969168"/>
                <a:gd name="connsiteY4" fmla="*/ 388144 h 731044"/>
                <a:gd name="connsiteX5" fmla="*/ 254793 w 969168"/>
                <a:gd name="connsiteY5" fmla="*/ 423863 h 731044"/>
                <a:gd name="connsiteX6" fmla="*/ 135731 w 969168"/>
                <a:gd name="connsiteY6" fmla="*/ 461963 h 731044"/>
                <a:gd name="connsiteX7" fmla="*/ 97631 w 969168"/>
                <a:gd name="connsiteY7" fmla="*/ 478632 h 731044"/>
                <a:gd name="connsiteX8" fmla="*/ 61912 w 969168"/>
                <a:gd name="connsiteY8" fmla="*/ 500063 h 731044"/>
                <a:gd name="connsiteX9" fmla="*/ 28575 w 969168"/>
                <a:gd name="connsiteY9" fmla="*/ 528638 h 731044"/>
                <a:gd name="connsiteX10" fmla="*/ 7143 w 969168"/>
                <a:gd name="connsiteY10" fmla="*/ 557213 h 731044"/>
                <a:gd name="connsiteX11" fmla="*/ 0 w 969168"/>
                <a:gd name="connsiteY11" fmla="*/ 573882 h 731044"/>
                <a:gd name="connsiteX12" fmla="*/ 0 w 969168"/>
                <a:gd name="connsiteY12" fmla="*/ 595313 h 731044"/>
                <a:gd name="connsiteX13" fmla="*/ 2381 w 969168"/>
                <a:gd name="connsiteY13" fmla="*/ 616744 h 731044"/>
                <a:gd name="connsiteX14" fmla="*/ 16668 w 969168"/>
                <a:gd name="connsiteY14" fmla="*/ 642938 h 731044"/>
                <a:gd name="connsiteX15" fmla="*/ 30956 w 969168"/>
                <a:gd name="connsiteY15" fmla="*/ 659607 h 731044"/>
                <a:gd name="connsiteX16" fmla="*/ 50006 w 969168"/>
                <a:gd name="connsiteY16" fmla="*/ 678657 h 731044"/>
                <a:gd name="connsiteX17" fmla="*/ 73818 w 969168"/>
                <a:gd name="connsiteY17" fmla="*/ 697707 h 731044"/>
                <a:gd name="connsiteX18" fmla="*/ 97631 w 969168"/>
                <a:gd name="connsiteY18" fmla="*/ 709613 h 731044"/>
                <a:gd name="connsiteX19" fmla="*/ 133350 w 969168"/>
                <a:gd name="connsiteY19" fmla="*/ 723900 h 731044"/>
                <a:gd name="connsiteX20" fmla="*/ 178593 w 969168"/>
                <a:gd name="connsiteY20" fmla="*/ 731044 h 731044"/>
                <a:gd name="connsiteX21" fmla="*/ 233362 w 969168"/>
                <a:gd name="connsiteY21" fmla="*/ 731044 h 731044"/>
                <a:gd name="connsiteX22" fmla="*/ 307181 w 969168"/>
                <a:gd name="connsiteY22" fmla="*/ 721519 h 731044"/>
                <a:gd name="connsiteX23" fmla="*/ 385762 w 969168"/>
                <a:gd name="connsiteY23" fmla="*/ 702469 h 731044"/>
                <a:gd name="connsiteX24" fmla="*/ 461962 w 969168"/>
                <a:gd name="connsiteY24" fmla="*/ 671513 h 731044"/>
                <a:gd name="connsiteX25" fmla="*/ 540543 w 969168"/>
                <a:gd name="connsiteY25" fmla="*/ 628650 h 731044"/>
                <a:gd name="connsiteX26" fmla="*/ 614362 w 969168"/>
                <a:gd name="connsiteY26" fmla="*/ 566738 h 731044"/>
                <a:gd name="connsiteX27" fmla="*/ 702468 w 969168"/>
                <a:gd name="connsiteY27" fmla="*/ 466725 h 731044"/>
                <a:gd name="connsiteX28" fmla="*/ 778668 w 969168"/>
                <a:gd name="connsiteY28" fmla="*/ 361950 h 731044"/>
                <a:gd name="connsiteX29" fmla="*/ 866775 w 969168"/>
                <a:gd name="connsiteY29" fmla="*/ 223838 h 731044"/>
                <a:gd name="connsiteX30" fmla="*/ 962025 w 969168"/>
                <a:gd name="connsiteY30" fmla="*/ 42863 h 731044"/>
                <a:gd name="connsiteX31" fmla="*/ 969168 w 969168"/>
                <a:gd name="connsiteY31" fmla="*/ 19050 h 731044"/>
                <a:gd name="connsiteX32" fmla="*/ 966787 w 969168"/>
                <a:gd name="connsiteY32" fmla="*/ 4763 h 731044"/>
                <a:gd name="connsiteX33" fmla="*/ 954881 w 969168"/>
                <a:gd name="connsiteY33" fmla="*/ 0 h 731044"/>
                <a:gd name="connsiteX34" fmla="*/ 933450 w 969168"/>
                <a:gd name="connsiteY34" fmla="*/ 2382 h 731044"/>
                <a:gd name="connsiteX35" fmla="*/ 892968 w 969168"/>
                <a:gd name="connsiteY35" fmla="*/ 28575 h 731044"/>
                <a:gd name="connsiteX36" fmla="*/ 788193 w 969168"/>
                <a:gd name="connsiteY36" fmla="*/ 126207 h 73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969168" h="731044">
                  <a:moveTo>
                    <a:pt x="788193" y="126207"/>
                  </a:moveTo>
                  <a:lnTo>
                    <a:pt x="664368" y="219075"/>
                  </a:lnTo>
                  <a:lnTo>
                    <a:pt x="547687" y="290513"/>
                  </a:lnTo>
                  <a:lnTo>
                    <a:pt x="447675" y="342900"/>
                  </a:lnTo>
                  <a:lnTo>
                    <a:pt x="345281" y="388144"/>
                  </a:lnTo>
                  <a:lnTo>
                    <a:pt x="254793" y="423863"/>
                  </a:lnTo>
                  <a:lnTo>
                    <a:pt x="135731" y="461963"/>
                  </a:lnTo>
                  <a:lnTo>
                    <a:pt x="97631" y="478632"/>
                  </a:lnTo>
                  <a:lnTo>
                    <a:pt x="61912" y="500063"/>
                  </a:lnTo>
                  <a:lnTo>
                    <a:pt x="28575" y="528638"/>
                  </a:lnTo>
                  <a:lnTo>
                    <a:pt x="7143" y="557213"/>
                  </a:lnTo>
                  <a:lnTo>
                    <a:pt x="0" y="573882"/>
                  </a:lnTo>
                  <a:lnTo>
                    <a:pt x="0" y="595313"/>
                  </a:lnTo>
                  <a:lnTo>
                    <a:pt x="2381" y="616744"/>
                  </a:lnTo>
                  <a:lnTo>
                    <a:pt x="16668" y="642938"/>
                  </a:lnTo>
                  <a:lnTo>
                    <a:pt x="30956" y="659607"/>
                  </a:lnTo>
                  <a:lnTo>
                    <a:pt x="50006" y="678657"/>
                  </a:lnTo>
                  <a:lnTo>
                    <a:pt x="73818" y="697707"/>
                  </a:lnTo>
                  <a:lnTo>
                    <a:pt x="97631" y="709613"/>
                  </a:lnTo>
                  <a:lnTo>
                    <a:pt x="133350" y="723900"/>
                  </a:lnTo>
                  <a:lnTo>
                    <a:pt x="178593" y="731044"/>
                  </a:lnTo>
                  <a:lnTo>
                    <a:pt x="233362" y="731044"/>
                  </a:lnTo>
                  <a:lnTo>
                    <a:pt x="307181" y="721519"/>
                  </a:lnTo>
                  <a:lnTo>
                    <a:pt x="385762" y="702469"/>
                  </a:lnTo>
                  <a:lnTo>
                    <a:pt x="461962" y="671513"/>
                  </a:lnTo>
                  <a:lnTo>
                    <a:pt x="540543" y="628650"/>
                  </a:lnTo>
                  <a:lnTo>
                    <a:pt x="614362" y="566738"/>
                  </a:lnTo>
                  <a:lnTo>
                    <a:pt x="702468" y="466725"/>
                  </a:lnTo>
                  <a:lnTo>
                    <a:pt x="778668" y="361950"/>
                  </a:lnTo>
                  <a:lnTo>
                    <a:pt x="866775" y="223838"/>
                  </a:lnTo>
                  <a:lnTo>
                    <a:pt x="962025" y="42863"/>
                  </a:lnTo>
                  <a:lnTo>
                    <a:pt x="969168" y="19050"/>
                  </a:lnTo>
                  <a:lnTo>
                    <a:pt x="966787" y="4763"/>
                  </a:lnTo>
                  <a:lnTo>
                    <a:pt x="954881" y="0"/>
                  </a:lnTo>
                  <a:lnTo>
                    <a:pt x="933450" y="2382"/>
                  </a:lnTo>
                  <a:lnTo>
                    <a:pt x="892968" y="28575"/>
                  </a:lnTo>
                  <a:lnTo>
                    <a:pt x="788193" y="1262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2" name="フリーフォーム 191">
              <a:extLst>
                <a:ext uri="{FF2B5EF4-FFF2-40B4-BE49-F238E27FC236}">
                  <a16:creationId xmlns:a16="http://schemas.microsoft.com/office/drawing/2014/main" id="{6674363C-6688-4A8E-9814-CFFB4344F9B8}"/>
                </a:ext>
              </a:extLst>
            </p:cNvPr>
            <p:cNvSpPr/>
            <p:nvPr/>
          </p:nvSpPr>
          <p:spPr>
            <a:xfrm rot="16200000">
              <a:off x="5153025" y="1954213"/>
              <a:ext cx="1023938" cy="620712"/>
            </a:xfrm>
            <a:custGeom>
              <a:avLst/>
              <a:gdLst>
                <a:gd name="connsiteX0" fmla="*/ 864394 w 1023938"/>
                <a:gd name="connsiteY0" fmla="*/ 92869 h 621507"/>
                <a:gd name="connsiteX1" fmla="*/ 742950 w 1023938"/>
                <a:gd name="connsiteY1" fmla="*/ 169069 h 621507"/>
                <a:gd name="connsiteX2" fmla="*/ 602456 w 1023938"/>
                <a:gd name="connsiteY2" fmla="*/ 242888 h 621507"/>
                <a:gd name="connsiteX3" fmla="*/ 492919 w 1023938"/>
                <a:gd name="connsiteY3" fmla="*/ 290513 h 621507"/>
                <a:gd name="connsiteX4" fmla="*/ 433388 w 1023938"/>
                <a:gd name="connsiteY4" fmla="*/ 309563 h 621507"/>
                <a:gd name="connsiteX5" fmla="*/ 307181 w 1023938"/>
                <a:gd name="connsiteY5" fmla="*/ 326232 h 621507"/>
                <a:gd name="connsiteX6" fmla="*/ 130969 w 1023938"/>
                <a:gd name="connsiteY6" fmla="*/ 354807 h 621507"/>
                <a:gd name="connsiteX7" fmla="*/ 76200 w 1023938"/>
                <a:gd name="connsiteY7" fmla="*/ 369094 h 621507"/>
                <a:gd name="connsiteX8" fmla="*/ 52388 w 1023938"/>
                <a:gd name="connsiteY8" fmla="*/ 378619 h 621507"/>
                <a:gd name="connsiteX9" fmla="*/ 26194 w 1023938"/>
                <a:gd name="connsiteY9" fmla="*/ 397669 h 621507"/>
                <a:gd name="connsiteX10" fmla="*/ 9525 w 1023938"/>
                <a:gd name="connsiteY10" fmla="*/ 416719 h 621507"/>
                <a:gd name="connsiteX11" fmla="*/ 0 w 1023938"/>
                <a:gd name="connsiteY11" fmla="*/ 442913 h 621507"/>
                <a:gd name="connsiteX12" fmla="*/ 0 w 1023938"/>
                <a:gd name="connsiteY12" fmla="*/ 476250 h 621507"/>
                <a:gd name="connsiteX13" fmla="*/ 7144 w 1023938"/>
                <a:gd name="connsiteY13" fmla="*/ 504825 h 621507"/>
                <a:gd name="connsiteX14" fmla="*/ 33338 w 1023938"/>
                <a:gd name="connsiteY14" fmla="*/ 545307 h 621507"/>
                <a:gd name="connsiteX15" fmla="*/ 64294 w 1023938"/>
                <a:gd name="connsiteY15" fmla="*/ 573882 h 621507"/>
                <a:gd name="connsiteX16" fmla="*/ 121444 w 1023938"/>
                <a:gd name="connsiteY16" fmla="*/ 600075 h 621507"/>
                <a:gd name="connsiteX17" fmla="*/ 173831 w 1023938"/>
                <a:gd name="connsiteY17" fmla="*/ 614363 h 621507"/>
                <a:gd name="connsiteX18" fmla="*/ 228600 w 1023938"/>
                <a:gd name="connsiteY18" fmla="*/ 621507 h 621507"/>
                <a:gd name="connsiteX19" fmla="*/ 288131 w 1023938"/>
                <a:gd name="connsiteY19" fmla="*/ 621507 h 621507"/>
                <a:gd name="connsiteX20" fmla="*/ 388144 w 1023938"/>
                <a:gd name="connsiteY20" fmla="*/ 616744 h 621507"/>
                <a:gd name="connsiteX21" fmla="*/ 476250 w 1023938"/>
                <a:gd name="connsiteY21" fmla="*/ 597694 h 621507"/>
                <a:gd name="connsiteX22" fmla="*/ 502444 w 1023938"/>
                <a:gd name="connsiteY22" fmla="*/ 588169 h 621507"/>
                <a:gd name="connsiteX23" fmla="*/ 614363 w 1023938"/>
                <a:gd name="connsiteY23" fmla="*/ 511969 h 621507"/>
                <a:gd name="connsiteX24" fmla="*/ 750094 w 1023938"/>
                <a:gd name="connsiteY24" fmla="*/ 404813 h 621507"/>
                <a:gd name="connsiteX25" fmla="*/ 835819 w 1023938"/>
                <a:gd name="connsiteY25" fmla="*/ 321469 h 621507"/>
                <a:gd name="connsiteX26" fmla="*/ 895350 w 1023938"/>
                <a:gd name="connsiteY26" fmla="*/ 252413 h 621507"/>
                <a:gd name="connsiteX27" fmla="*/ 940594 w 1023938"/>
                <a:gd name="connsiteY27" fmla="*/ 190500 h 621507"/>
                <a:gd name="connsiteX28" fmla="*/ 983456 w 1023938"/>
                <a:gd name="connsiteY28" fmla="*/ 121444 h 621507"/>
                <a:gd name="connsiteX29" fmla="*/ 1016794 w 1023938"/>
                <a:gd name="connsiteY29" fmla="*/ 52388 h 621507"/>
                <a:gd name="connsiteX30" fmla="*/ 1023938 w 1023938"/>
                <a:gd name="connsiteY30" fmla="*/ 23813 h 621507"/>
                <a:gd name="connsiteX31" fmla="*/ 1023938 w 1023938"/>
                <a:gd name="connsiteY31" fmla="*/ 14288 h 621507"/>
                <a:gd name="connsiteX32" fmla="*/ 1019175 w 1023938"/>
                <a:gd name="connsiteY32" fmla="*/ 0 h 621507"/>
                <a:gd name="connsiteX33" fmla="*/ 1009650 w 1023938"/>
                <a:gd name="connsiteY33" fmla="*/ 0 h 621507"/>
                <a:gd name="connsiteX34" fmla="*/ 988219 w 1023938"/>
                <a:gd name="connsiteY34" fmla="*/ 9525 h 621507"/>
                <a:gd name="connsiteX35" fmla="*/ 864394 w 1023938"/>
                <a:gd name="connsiteY35" fmla="*/ 92869 h 621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023938" h="621507">
                  <a:moveTo>
                    <a:pt x="864394" y="92869"/>
                  </a:moveTo>
                  <a:lnTo>
                    <a:pt x="742950" y="169069"/>
                  </a:lnTo>
                  <a:lnTo>
                    <a:pt x="602456" y="242888"/>
                  </a:lnTo>
                  <a:lnTo>
                    <a:pt x="492919" y="290513"/>
                  </a:lnTo>
                  <a:lnTo>
                    <a:pt x="433388" y="309563"/>
                  </a:lnTo>
                  <a:lnTo>
                    <a:pt x="307181" y="326232"/>
                  </a:lnTo>
                  <a:lnTo>
                    <a:pt x="130969" y="354807"/>
                  </a:lnTo>
                  <a:lnTo>
                    <a:pt x="76200" y="369094"/>
                  </a:lnTo>
                  <a:lnTo>
                    <a:pt x="52388" y="378619"/>
                  </a:lnTo>
                  <a:lnTo>
                    <a:pt x="26194" y="397669"/>
                  </a:lnTo>
                  <a:lnTo>
                    <a:pt x="9525" y="416719"/>
                  </a:lnTo>
                  <a:lnTo>
                    <a:pt x="0" y="442913"/>
                  </a:lnTo>
                  <a:lnTo>
                    <a:pt x="0" y="476250"/>
                  </a:lnTo>
                  <a:lnTo>
                    <a:pt x="7144" y="504825"/>
                  </a:lnTo>
                  <a:lnTo>
                    <a:pt x="33338" y="545307"/>
                  </a:lnTo>
                  <a:lnTo>
                    <a:pt x="64294" y="573882"/>
                  </a:lnTo>
                  <a:lnTo>
                    <a:pt x="121444" y="600075"/>
                  </a:lnTo>
                  <a:lnTo>
                    <a:pt x="173831" y="614363"/>
                  </a:lnTo>
                  <a:lnTo>
                    <a:pt x="228600" y="621507"/>
                  </a:lnTo>
                  <a:lnTo>
                    <a:pt x="288131" y="621507"/>
                  </a:lnTo>
                  <a:lnTo>
                    <a:pt x="388144" y="616744"/>
                  </a:lnTo>
                  <a:lnTo>
                    <a:pt x="476250" y="597694"/>
                  </a:lnTo>
                  <a:lnTo>
                    <a:pt x="502444" y="588169"/>
                  </a:lnTo>
                  <a:lnTo>
                    <a:pt x="614363" y="511969"/>
                  </a:lnTo>
                  <a:lnTo>
                    <a:pt x="750094" y="404813"/>
                  </a:lnTo>
                  <a:lnTo>
                    <a:pt x="835819" y="321469"/>
                  </a:lnTo>
                  <a:lnTo>
                    <a:pt x="895350" y="252413"/>
                  </a:lnTo>
                  <a:lnTo>
                    <a:pt x="940594" y="190500"/>
                  </a:lnTo>
                  <a:lnTo>
                    <a:pt x="983456" y="121444"/>
                  </a:lnTo>
                  <a:lnTo>
                    <a:pt x="1016794" y="52388"/>
                  </a:lnTo>
                  <a:lnTo>
                    <a:pt x="1023938" y="23813"/>
                  </a:lnTo>
                  <a:lnTo>
                    <a:pt x="1023938" y="14288"/>
                  </a:lnTo>
                  <a:lnTo>
                    <a:pt x="1019175" y="0"/>
                  </a:lnTo>
                  <a:lnTo>
                    <a:pt x="1009650" y="0"/>
                  </a:lnTo>
                  <a:lnTo>
                    <a:pt x="988219" y="9525"/>
                  </a:lnTo>
                  <a:lnTo>
                    <a:pt x="864394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3" name="フリーフォーム 192">
              <a:extLst>
                <a:ext uri="{FF2B5EF4-FFF2-40B4-BE49-F238E27FC236}">
                  <a16:creationId xmlns:a16="http://schemas.microsoft.com/office/drawing/2014/main" id="{8CA97A81-F2C0-49D2-A692-68D0F29D510C}"/>
                </a:ext>
              </a:extLst>
            </p:cNvPr>
            <p:cNvSpPr/>
            <p:nvPr/>
          </p:nvSpPr>
          <p:spPr>
            <a:xfrm rot="16200000">
              <a:off x="6097587" y="1779588"/>
              <a:ext cx="1300163" cy="985838"/>
            </a:xfrm>
            <a:custGeom>
              <a:avLst/>
              <a:gdLst>
                <a:gd name="connsiteX0" fmla="*/ 252412 w 1300162"/>
                <a:gd name="connsiteY0" fmla="*/ 300037 h 985837"/>
                <a:gd name="connsiteX1" fmla="*/ 431006 w 1300162"/>
                <a:gd name="connsiteY1" fmla="*/ 473869 h 985837"/>
                <a:gd name="connsiteX2" fmla="*/ 623887 w 1300162"/>
                <a:gd name="connsiteY2" fmla="*/ 659606 h 985837"/>
                <a:gd name="connsiteX3" fmla="*/ 769144 w 1300162"/>
                <a:gd name="connsiteY3" fmla="*/ 797719 h 985837"/>
                <a:gd name="connsiteX4" fmla="*/ 821531 w 1300162"/>
                <a:gd name="connsiteY4" fmla="*/ 847725 h 985837"/>
                <a:gd name="connsiteX5" fmla="*/ 833437 w 1300162"/>
                <a:gd name="connsiteY5" fmla="*/ 862012 h 985837"/>
                <a:gd name="connsiteX6" fmla="*/ 847725 w 1300162"/>
                <a:gd name="connsiteY6" fmla="*/ 897731 h 985837"/>
                <a:gd name="connsiteX7" fmla="*/ 864394 w 1300162"/>
                <a:gd name="connsiteY7" fmla="*/ 933450 h 985837"/>
                <a:gd name="connsiteX8" fmla="*/ 883444 w 1300162"/>
                <a:gd name="connsiteY8" fmla="*/ 959644 h 985837"/>
                <a:gd name="connsiteX9" fmla="*/ 900112 w 1300162"/>
                <a:gd name="connsiteY9" fmla="*/ 976312 h 985837"/>
                <a:gd name="connsiteX10" fmla="*/ 912019 w 1300162"/>
                <a:gd name="connsiteY10" fmla="*/ 983456 h 985837"/>
                <a:gd name="connsiteX11" fmla="*/ 926306 w 1300162"/>
                <a:gd name="connsiteY11" fmla="*/ 985837 h 985837"/>
                <a:gd name="connsiteX12" fmla="*/ 940594 w 1300162"/>
                <a:gd name="connsiteY12" fmla="*/ 983456 h 985837"/>
                <a:gd name="connsiteX13" fmla="*/ 964406 w 1300162"/>
                <a:gd name="connsiteY13" fmla="*/ 969169 h 985837"/>
                <a:gd name="connsiteX14" fmla="*/ 1066800 w 1300162"/>
                <a:gd name="connsiteY14" fmla="*/ 857250 h 985837"/>
                <a:gd name="connsiteX15" fmla="*/ 1195387 w 1300162"/>
                <a:gd name="connsiteY15" fmla="*/ 700087 h 985837"/>
                <a:gd name="connsiteX16" fmla="*/ 1276350 w 1300162"/>
                <a:gd name="connsiteY16" fmla="*/ 592931 h 985837"/>
                <a:gd name="connsiteX17" fmla="*/ 1285875 w 1300162"/>
                <a:gd name="connsiteY17" fmla="*/ 569119 h 985837"/>
                <a:gd name="connsiteX18" fmla="*/ 1297781 w 1300162"/>
                <a:gd name="connsiteY18" fmla="*/ 538162 h 985837"/>
                <a:gd name="connsiteX19" fmla="*/ 1300162 w 1300162"/>
                <a:gd name="connsiteY19" fmla="*/ 523875 h 985837"/>
                <a:gd name="connsiteX20" fmla="*/ 1300162 w 1300162"/>
                <a:gd name="connsiteY20" fmla="*/ 511969 h 985837"/>
                <a:gd name="connsiteX21" fmla="*/ 1295400 w 1300162"/>
                <a:gd name="connsiteY21" fmla="*/ 500062 h 985837"/>
                <a:gd name="connsiteX22" fmla="*/ 1273969 w 1300162"/>
                <a:gd name="connsiteY22" fmla="*/ 490537 h 985837"/>
                <a:gd name="connsiteX23" fmla="*/ 1252537 w 1300162"/>
                <a:gd name="connsiteY23" fmla="*/ 492919 h 985837"/>
                <a:gd name="connsiteX24" fmla="*/ 1219200 w 1300162"/>
                <a:gd name="connsiteY24" fmla="*/ 497681 h 985837"/>
                <a:gd name="connsiteX25" fmla="*/ 1200150 w 1300162"/>
                <a:gd name="connsiteY25" fmla="*/ 511969 h 985837"/>
                <a:gd name="connsiteX26" fmla="*/ 1178719 w 1300162"/>
                <a:gd name="connsiteY26" fmla="*/ 533400 h 985837"/>
                <a:gd name="connsiteX27" fmla="*/ 1140619 w 1300162"/>
                <a:gd name="connsiteY27" fmla="*/ 554831 h 985837"/>
                <a:gd name="connsiteX28" fmla="*/ 1100137 w 1300162"/>
                <a:gd name="connsiteY28" fmla="*/ 569119 h 985837"/>
                <a:gd name="connsiteX29" fmla="*/ 1054894 w 1300162"/>
                <a:gd name="connsiteY29" fmla="*/ 571500 h 985837"/>
                <a:gd name="connsiteX30" fmla="*/ 1007269 w 1300162"/>
                <a:gd name="connsiteY30" fmla="*/ 561975 h 985837"/>
                <a:gd name="connsiteX31" fmla="*/ 933450 w 1300162"/>
                <a:gd name="connsiteY31" fmla="*/ 531019 h 985837"/>
                <a:gd name="connsiteX32" fmla="*/ 709612 w 1300162"/>
                <a:gd name="connsiteY32" fmla="*/ 411956 h 985837"/>
                <a:gd name="connsiteX33" fmla="*/ 464344 w 1300162"/>
                <a:gd name="connsiteY33" fmla="*/ 271462 h 985837"/>
                <a:gd name="connsiteX34" fmla="*/ 280987 w 1300162"/>
                <a:gd name="connsiteY34" fmla="*/ 161925 h 985837"/>
                <a:gd name="connsiteX35" fmla="*/ 97631 w 1300162"/>
                <a:gd name="connsiteY35" fmla="*/ 42862 h 985837"/>
                <a:gd name="connsiteX36" fmla="*/ 45244 w 1300162"/>
                <a:gd name="connsiteY36" fmla="*/ 7144 h 985837"/>
                <a:gd name="connsiteX37" fmla="*/ 19050 w 1300162"/>
                <a:gd name="connsiteY37" fmla="*/ 0 h 985837"/>
                <a:gd name="connsiteX38" fmla="*/ 4762 w 1300162"/>
                <a:gd name="connsiteY38" fmla="*/ 4762 h 985837"/>
                <a:gd name="connsiteX39" fmla="*/ 0 w 1300162"/>
                <a:gd name="connsiteY39" fmla="*/ 14287 h 985837"/>
                <a:gd name="connsiteX40" fmla="*/ 0 w 1300162"/>
                <a:gd name="connsiteY40" fmla="*/ 28575 h 985837"/>
                <a:gd name="connsiteX41" fmla="*/ 4762 w 1300162"/>
                <a:gd name="connsiteY41" fmla="*/ 47625 h 985837"/>
                <a:gd name="connsiteX42" fmla="*/ 21431 w 1300162"/>
                <a:gd name="connsiteY42" fmla="*/ 69056 h 985837"/>
                <a:gd name="connsiteX43" fmla="*/ 100012 w 1300162"/>
                <a:gd name="connsiteY43" fmla="*/ 147637 h 985837"/>
                <a:gd name="connsiteX44" fmla="*/ 252412 w 1300162"/>
                <a:gd name="connsiteY44" fmla="*/ 300037 h 9858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300162" h="985837">
                  <a:moveTo>
                    <a:pt x="252412" y="300037"/>
                  </a:moveTo>
                  <a:lnTo>
                    <a:pt x="431006" y="473869"/>
                  </a:lnTo>
                  <a:lnTo>
                    <a:pt x="623887" y="659606"/>
                  </a:lnTo>
                  <a:lnTo>
                    <a:pt x="769144" y="797719"/>
                  </a:lnTo>
                  <a:lnTo>
                    <a:pt x="821531" y="847725"/>
                  </a:lnTo>
                  <a:lnTo>
                    <a:pt x="833437" y="862012"/>
                  </a:lnTo>
                  <a:lnTo>
                    <a:pt x="847725" y="897731"/>
                  </a:lnTo>
                  <a:lnTo>
                    <a:pt x="864394" y="933450"/>
                  </a:lnTo>
                  <a:lnTo>
                    <a:pt x="883444" y="959644"/>
                  </a:lnTo>
                  <a:lnTo>
                    <a:pt x="900112" y="976312"/>
                  </a:lnTo>
                  <a:lnTo>
                    <a:pt x="912019" y="983456"/>
                  </a:lnTo>
                  <a:lnTo>
                    <a:pt x="926306" y="985837"/>
                  </a:lnTo>
                  <a:lnTo>
                    <a:pt x="940594" y="983456"/>
                  </a:lnTo>
                  <a:lnTo>
                    <a:pt x="964406" y="969169"/>
                  </a:lnTo>
                  <a:lnTo>
                    <a:pt x="1066800" y="857250"/>
                  </a:lnTo>
                  <a:lnTo>
                    <a:pt x="1195387" y="700087"/>
                  </a:lnTo>
                  <a:lnTo>
                    <a:pt x="1276350" y="592931"/>
                  </a:lnTo>
                  <a:lnTo>
                    <a:pt x="1285875" y="569119"/>
                  </a:lnTo>
                  <a:lnTo>
                    <a:pt x="1297781" y="538162"/>
                  </a:lnTo>
                  <a:lnTo>
                    <a:pt x="1300162" y="523875"/>
                  </a:lnTo>
                  <a:lnTo>
                    <a:pt x="1300162" y="511969"/>
                  </a:lnTo>
                  <a:lnTo>
                    <a:pt x="1295400" y="500062"/>
                  </a:lnTo>
                  <a:lnTo>
                    <a:pt x="1273969" y="490537"/>
                  </a:lnTo>
                  <a:lnTo>
                    <a:pt x="1252537" y="492919"/>
                  </a:lnTo>
                  <a:lnTo>
                    <a:pt x="1219200" y="497681"/>
                  </a:lnTo>
                  <a:lnTo>
                    <a:pt x="1200150" y="511969"/>
                  </a:lnTo>
                  <a:lnTo>
                    <a:pt x="1178719" y="533400"/>
                  </a:lnTo>
                  <a:lnTo>
                    <a:pt x="1140619" y="554831"/>
                  </a:lnTo>
                  <a:lnTo>
                    <a:pt x="1100137" y="569119"/>
                  </a:lnTo>
                  <a:lnTo>
                    <a:pt x="1054894" y="571500"/>
                  </a:lnTo>
                  <a:lnTo>
                    <a:pt x="1007269" y="561975"/>
                  </a:lnTo>
                  <a:lnTo>
                    <a:pt x="933450" y="531019"/>
                  </a:lnTo>
                  <a:lnTo>
                    <a:pt x="709612" y="411956"/>
                  </a:lnTo>
                  <a:lnTo>
                    <a:pt x="464344" y="271462"/>
                  </a:lnTo>
                  <a:lnTo>
                    <a:pt x="280987" y="161925"/>
                  </a:lnTo>
                  <a:lnTo>
                    <a:pt x="97631" y="42862"/>
                  </a:lnTo>
                  <a:lnTo>
                    <a:pt x="45244" y="7144"/>
                  </a:lnTo>
                  <a:lnTo>
                    <a:pt x="19050" y="0"/>
                  </a:lnTo>
                  <a:lnTo>
                    <a:pt x="4762" y="4762"/>
                  </a:lnTo>
                  <a:lnTo>
                    <a:pt x="0" y="14287"/>
                  </a:lnTo>
                  <a:lnTo>
                    <a:pt x="0" y="28575"/>
                  </a:lnTo>
                  <a:lnTo>
                    <a:pt x="4762" y="47625"/>
                  </a:lnTo>
                  <a:lnTo>
                    <a:pt x="21431" y="69056"/>
                  </a:lnTo>
                  <a:lnTo>
                    <a:pt x="100012" y="147637"/>
                  </a:lnTo>
                  <a:lnTo>
                    <a:pt x="252412" y="3000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5" name="フリーフォーム 184">
              <a:extLst>
                <a:ext uri="{FF2B5EF4-FFF2-40B4-BE49-F238E27FC236}">
                  <a16:creationId xmlns:a16="http://schemas.microsoft.com/office/drawing/2014/main" id="{22733BA3-CEE4-4349-BF0D-0C8B03CEA070}"/>
                </a:ext>
              </a:extLst>
            </p:cNvPr>
            <p:cNvSpPr/>
            <p:nvPr/>
          </p:nvSpPr>
          <p:spPr>
            <a:xfrm rot="16200000">
              <a:off x="1778001" y="3244850"/>
              <a:ext cx="3956050" cy="1089025"/>
            </a:xfrm>
            <a:custGeom>
              <a:avLst/>
              <a:gdLst>
                <a:gd name="connsiteX0" fmla="*/ 3686175 w 3956050"/>
                <a:gd name="connsiteY0" fmla="*/ 434975 h 1089025"/>
                <a:gd name="connsiteX1" fmla="*/ 3622675 w 3956050"/>
                <a:gd name="connsiteY1" fmla="*/ 193675 h 1089025"/>
                <a:gd name="connsiteX2" fmla="*/ 3590925 w 3956050"/>
                <a:gd name="connsiteY2" fmla="*/ 76200 h 1089025"/>
                <a:gd name="connsiteX3" fmla="*/ 3810000 w 3956050"/>
                <a:gd name="connsiteY3" fmla="*/ 0 h 1089025"/>
                <a:gd name="connsiteX4" fmla="*/ 3794125 w 3956050"/>
                <a:gd name="connsiteY4" fmla="*/ 60325 h 1089025"/>
                <a:gd name="connsiteX5" fmla="*/ 3794125 w 3956050"/>
                <a:gd name="connsiteY5" fmla="*/ 85725 h 1089025"/>
                <a:gd name="connsiteX6" fmla="*/ 3810000 w 3956050"/>
                <a:gd name="connsiteY6" fmla="*/ 184150 h 1089025"/>
                <a:gd name="connsiteX7" fmla="*/ 3851275 w 3956050"/>
                <a:gd name="connsiteY7" fmla="*/ 390525 h 1089025"/>
                <a:gd name="connsiteX8" fmla="*/ 3898900 w 3956050"/>
                <a:gd name="connsiteY8" fmla="*/ 590550 h 1089025"/>
                <a:gd name="connsiteX9" fmla="*/ 3917950 w 3956050"/>
                <a:gd name="connsiteY9" fmla="*/ 669925 h 1089025"/>
                <a:gd name="connsiteX10" fmla="*/ 3930650 w 3956050"/>
                <a:gd name="connsiteY10" fmla="*/ 714375 h 1089025"/>
                <a:gd name="connsiteX11" fmla="*/ 3952875 w 3956050"/>
                <a:gd name="connsiteY11" fmla="*/ 758825 h 1089025"/>
                <a:gd name="connsiteX12" fmla="*/ 3956050 w 3956050"/>
                <a:gd name="connsiteY12" fmla="*/ 777875 h 1089025"/>
                <a:gd name="connsiteX13" fmla="*/ 3949700 w 3956050"/>
                <a:gd name="connsiteY13" fmla="*/ 815975 h 1089025"/>
                <a:gd name="connsiteX14" fmla="*/ 3924300 w 3956050"/>
                <a:gd name="connsiteY14" fmla="*/ 876300 h 1089025"/>
                <a:gd name="connsiteX15" fmla="*/ 3876675 w 3956050"/>
                <a:gd name="connsiteY15" fmla="*/ 955675 h 1089025"/>
                <a:gd name="connsiteX16" fmla="*/ 3829050 w 3956050"/>
                <a:gd name="connsiteY16" fmla="*/ 1019175 h 1089025"/>
                <a:gd name="connsiteX17" fmla="*/ 3800475 w 3956050"/>
                <a:gd name="connsiteY17" fmla="*/ 1054100 h 1089025"/>
                <a:gd name="connsiteX18" fmla="*/ 3778250 w 3956050"/>
                <a:gd name="connsiteY18" fmla="*/ 1069975 h 1089025"/>
                <a:gd name="connsiteX19" fmla="*/ 3752850 w 3956050"/>
                <a:gd name="connsiteY19" fmla="*/ 1079500 h 1089025"/>
                <a:gd name="connsiteX20" fmla="*/ 3717925 w 3956050"/>
                <a:gd name="connsiteY20" fmla="*/ 1085850 h 1089025"/>
                <a:gd name="connsiteX21" fmla="*/ 3692525 w 3956050"/>
                <a:gd name="connsiteY21" fmla="*/ 1089025 h 1089025"/>
                <a:gd name="connsiteX22" fmla="*/ 3648075 w 3956050"/>
                <a:gd name="connsiteY22" fmla="*/ 1082675 h 1089025"/>
                <a:gd name="connsiteX23" fmla="*/ 3546475 w 3956050"/>
                <a:gd name="connsiteY23" fmla="*/ 1054100 h 1089025"/>
                <a:gd name="connsiteX24" fmla="*/ 3457575 w 3956050"/>
                <a:gd name="connsiteY24" fmla="*/ 1028700 h 1089025"/>
                <a:gd name="connsiteX25" fmla="*/ 3371850 w 3956050"/>
                <a:gd name="connsiteY25" fmla="*/ 1006475 h 1089025"/>
                <a:gd name="connsiteX26" fmla="*/ 3244850 w 3956050"/>
                <a:gd name="connsiteY26" fmla="*/ 990600 h 1089025"/>
                <a:gd name="connsiteX27" fmla="*/ 3076575 w 3956050"/>
                <a:gd name="connsiteY27" fmla="*/ 977900 h 1089025"/>
                <a:gd name="connsiteX28" fmla="*/ 2701925 w 3956050"/>
                <a:gd name="connsiteY28" fmla="*/ 974725 h 1089025"/>
                <a:gd name="connsiteX29" fmla="*/ 2333625 w 3956050"/>
                <a:gd name="connsiteY29" fmla="*/ 974725 h 1089025"/>
                <a:gd name="connsiteX30" fmla="*/ 1809750 w 3956050"/>
                <a:gd name="connsiteY30" fmla="*/ 974725 h 1089025"/>
                <a:gd name="connsiteX31" fmla="*/ 1508125 w 3956050"/>
                <a:gd name="connsiteY31" fmla="*/ 984250 h 1089025"/>
                <a:gd name="connsiteX32" fmla="*/ 1146175 w 3956050"/>
                <a:gd name="connsiteY32" fmla="*/ 996950 h 1089025"/>
                <a:gd name="connsiteX33" fmla="*/ 860425 w 3956050"/>
                <a:gd name="connsiteY33" fmla="*/ 1016000 h 1089025"/>
                <a:gd name="connsiteX34" fmla="*/ 635000 w 3956050"/>
                <a:gd name="connsiteY34" fmla="*/ 1031875 h 1089025"/>
                <a:gd name="connsiteX35" fmla="*/ 533400 w 3956050"/>
                <a:gd name="connsiteY35" fmla="*/ 1041400 h 1089025"/>
                <a:gd name="connsiteX36" fmla="*/ 476250 w 3956050"/>
                <a:gd name="connsiteY36" fmla="*/ 1028700 h 1089025"/>
                <a:gd name="connsiteX37" fmla="*/ 307975 w 3956050"/>
                <a:gd name="connsiteY37" fmla="*/ 977900 h 1089025"/>
                <a:gd name="connsiteX38" fmla="*/ 184150 w 3956050"/>
                <a:gd name="connsiteY38" fmla="*/ 927100 h 1089025"/>
                <a:gd name="connsiteX39" fmla="*/ 107950 w 3956050"/>
                <a:gd name="connsiteY39" fmla="*/ 885825 h 1089025"/>
                <a:gd name="connsiteX40" fmla="*/ 34925 w 3956050"/>
                <a:gd name="connsiteY40" fmla="*/ 844550 h 1089025"/>
                <a:gd name="connsiteX41" fmla="*/ 15875 w 3956050"/>
                <a:gd name="connsiteY41" fmla="*/ 831850 h 1089025"/>
                <a:gd name="connsiteX42" fmla="*/ 0 w 3956050"/>
                <a:gd name="connsiteY42" fmla="*/ 812800 h 1089025"/>
                <a:gd name="connsiteX43" fmla="*/ 0 w 3956050"/>
                <a:gd name="connsiteY43" fmla="*/ 793750 h 1089025"/>
                <a:gd name="connsiteX44" fmla="*/ 12700 w 3956050"/>
                <a:gd name="connsiteY44" fmla="*/ 768350 h 1089025"/>
                <a:gd name="connsiteX45" fmla="*/ 38100 w 3956050"/>
                <a:gd name="connsiteY45" fmla="*/ 742950 h 1089025"/>
                <a:gd name="connsiteX46" fmla="*/ 584200 w 3956050"/>
                <a:gd name="connsiteY46" fmla="*/ 774700 h 1089025"/>
                <a:gd name="connsiteX47" fmla="*/ 841375 w 3956050"/>
                <a:gd name="connsiteY47" fmla="*/ 774700 h 1089025"/>
                <a:gd name="connsiteX48" fmla="*/ 1146175 w 3956050"/>
                <a:gd name="connsiteY48" fmla="*/ 774700 h 1089025"/>
                <a:gd name="connsiteX49" fmla="*/ 1520825 w 3956050"/>
                <a:gd name="connsiteY49" fmla="*/ 774700 h 1089025"/>
                <a:gd name="connsiteX50" fmla="*/ 1936750 w 3956050"/>
                <a:gd name="connsiteY50" fmla="*/ 774700 h 1089025"/>
                <a:gd name="connsiteX51" fmla="*/ 2314575 w 3956050"/>
                <a:gd name="connsiteY51" fmla="*/ 771525 h 1089025"/>
                <a:gd name="connsiteX52" fmla="*/ 2806700 w 3956050"/>
                <a:gd name="connsiteY52" fmla="*/ 774700 h 1089025"/>
                <a:gd name="connsiteX53" fmla="*/ 3060700 w 3956050"/>
                <a:gd name="connsiteY53" fmla="*/ 771525 h 1089025"/>
                <a:gd name="connsiteX54" fmla="*/ 3527425 w 3956050"/>
                <a:gd name="connsiteY54" fmla="*/ 774700 h 1089025"/>
                <a:gd name="connsiteX55" fmla="*/ 3663950 w 3956050"/>
                <a:gd name="connsiteY55" fmla="*/ 774700 h 1089025"/>
                <a:gd name="connsiteX56" fmla="*/ 3698875 w 3956050"/>
                <a:gd name="connsiteY56" fmla="*/ 765175 h 1089025"/>
                <a:gd name="connsiteX57" fmla="*/ 3724275 w 3956050"/>
                <a:gd name="connsiteY57" fmla="*/ 749300 h 1089025"/>
                <a:gd name="connsiteX58" fmla="*/ 3733800 w 3956050"/>
                <a:gd name="connsiteY58" fmla="*/ 733425 h 1089025"/>
                <a:gd name="connsiteX59" fmla="*/ 3743325 w 3956050"/>
                <a:gd name="connsiteY59" fmla="*/ 717550 h 1089025"/>
                <a:gd name="connsiteX60" fmla="*/ 3746500 w 3956050"/>
                <a:gd name="connsiteY60" fmla="*/ 698500 h 1089025"/>
                <a:gd name="connsiteX61" fmla="*/ 3746500 w 3956050"/>
                <a:gd name="connsiteY61" fmla="*/ 669925 h 1089025"/>
                <a:gd name="connsiteX62" fmla="*/ 3727450 w 3956050"/>
                <a:gd name="connsiteY62" fmla="*/ 590550 h 1089025"/>
                <a:gd name="connsiteX63" fmla="*/ 3686175 w 3956050"/>
                <a:gd name="connsiteY63" fmla="*/ 434975 h 1089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56050" h="1089025">
                  <a:moveTo>
                    <a:pt x="3686175" y="434975"/>
                  </a:moveTo>
                  <a:lnTo>
                    <a:pt x="3622675" y="193675"/>
                  </a:lnTo>
                  <a:lnTo>
                    <a:pt x="3590925" y="76200"/>
                  </a:lnTo>
                  <a:lnTo>
                    <a:pt x="3810000" y="0"/>
                  </a:lnTo>
                  <a:lnTo>
                    <a:pt x="3794125" y="60325"/>
                  </a:lnTo>
                  <a:lnTo>
                    <a:pt x="3794125" y="85725"/>
                  </a:lnTo>
                  <a:lnTo>
                    <a:pt x="3810000" y="184150"/>
                  </a:lnTo>
                  <a:lnTo>
                    <a:pt x="3851275" y="390525"/>
                  </a:lnTo>
                  <a:lnTo>
                    <a:pt x="3898900" y="590550"/>
                  </a:lnTo>
                  <a:lnTo>
                    <a:pt x="3917950" y="669925"/>
                  </a:lnTo>
                  <a:lnTo>
                    <a:pt x="3930650" y="714375"/>
                  </a:lnTo>
                  <a:lnTo>
                    <a:pt x="3952875" y="758825"/>
                  </a:lnTo>
                  <a:lnTo>
                    <a:pt x="3956050" y="777875"/>
                  </a:lnTo>
                  <a:lnTo>
                    <a:pt x="3949700" y="815975"/>
                  </a:lnTo>
                  <a:lnTo>
                    <a:pt x="3924300" y="876300"/>
                  </a:lnTo>
                  <a:lnTo>
                    <a:pt x="3876675" y="955675"/>
                  </a:lnTo>
                  <a:lnTo>
                    <a:pt x="3829050" y="1019175"/>
                  </a:lnTo>
                  <a:lnTo>
                    <a:pt x="3800475" y="1054100"/>
                  </a:lnTo>
                  <a:lnTo>
                    <a:pt x="3778250" y="1069975"/>
                  </a:lnTo>
                  <a:lnTo>
                    <a:pt x="3752850" y="1079500"/>
                  </a:lnTo>
                  <a:lnTo>
                    <a:pt x="3717925" y="1085850"/>
                  </a:lnTo>
                  <a:lnTo>
                    <a:pt x="3692525" y="1089025"/>
                  </a:lnTo>
                  <a:lnTo>
                    <a:pt x="3648075" y="1082675"/>
                  </a:lnTo>
                  <a:lnTo>
                    <a:pt x="3546475" y="1054100"/>
                  </a:lnTo>
                  <a:lnTo>
                    <a:pt x="3457575" y="1028700"/>
                  </a:lnTo>
                  <a:lnTo>
                    <a:pt x="3371850" y="1006475"/>
                  </a:lnTo>
                  <a:lnTo>
                    <a:pt x="3244850" y="990600"/>
                  </a:lnTo>
                  <a:lnTo>
                    <a:pt x="3076575" y="977900"/>
                  </a:lnTo>
                  <a:lnTo>
                    <a:pt x="2701925" y="974725"/>
                  </a:lnTo>
                  <a:lnTo>
                    <a:pt x="2333625" y="974725"/>
                  </a:lnTo>
                  <a:lnTo>
                    <a:pt x="1809750" y="974725"/>
                  </a:lnTo>
                  <a:lnTo>
                    <a:pt x="1508125" y="984250"/>
                  </a:lnTo>
                  <a:lnTo>
                    <a:pt x="1146175" y="996950"/>
                  </a:lnTo>
                  <a:lnTo>
                    <a:pt x="860425" y="1016000"/>
                  </a:lnTo>
                  <a:lnTo>
                    <a:pt x="635000" y="1031875"/>
                  </a:lnTo>
                  <a:lnTo>
                    <a:pt x="533400" y="1041400"/>
                  </a:lnTo>
                  <a:lnTo>
                    <a:pt x="476250" y="1028700"/>
                  </a:lnTo>
                  <a:lnTo>
                    <a:pt x="307975" y="977900"/>
                  </a:lnTo>
                  <a:lnTo>
                    <a:pt x="184150" y="927100"/>
                  </a:lnTo>
                  <a:lnTo>
                    <a:pt x="107950" y="885825"/>
                  </a:lnTo>
                  <a:lnTo>
                    <a:pt x="34925" y="844550"/>
                  </a:lnTo>
                  <a:lnTo>
                    <a:pt x="15875" y="831850"/>
                  </a:lnTo>
                  <a:lnTo>
                    <a:pt x="0" y="812800"/>
                  </a:lnTo>
                  <a:lnTo>
                    <a:pt x="0" y="793750"/>
                  </a:lnTo>
                  <a:lnTo>
                    <a:pt x="12700" y="768350"/>
                  </a:lnTo>
                  <a:lnTo>
                    <a:pt x="38100" y="742950"/>
                  </a:lnTo>
                  <a:lnTo>
                    <a:pt x="584200" y="774700"/>
                  </a:lnTo>
                  <a:lnTo>
                    <a:pt x="841375" y="774700"/>
                  </a:lnTo>
                  <a:lnTo>
                    <a:pt x="1146175" y="774700"/>
                  </a:lnTo>
                  <a:lnTo>
                    <a:pt x="1520825" y="774700"/>
                  </a:lnTo>
                  <a:lnTo>
                    <a:pt x="1936750" y="774700"/>
                  </a:lnTo>
                  <a:lnTo>
                    <a:pt x="2314575" y="771525"/>
                  </a:lnTo>
                  <a:lnTo>
                    <a:pt x="2806700" y="774700"/>
                  </a:lnTo>
                  <a:lnTo>
                    <a:pt x="3060700" y="771525"/>
                  </a:lnTo>
                  <a:lnTo>
                    <a:pt x="3527425" y="774700"/>
                  </a:lnTo>
                  <a:lnTo>
                    <a:pt x="3663950" y="774700"/>
                  </a:lnTo>
                  <a:lnTo>
                    <a:pt x="3698875" y="765175"/>
                  </a:lnTo>
                  <a:lnTo>
                    <a:pt x="3724275" y="749300"/>
                  </a:lnTo>
                  <a:lnTo>
                    <a:pt x="3733800" y="733425"/>
                  </a:lnTo>
                  <a:lnTo>
                    <a:pt x="3743325" y="717550"/>
                  </a:lnTo>
                  <a:lnTo>
                    <a:pt x="3746500" y="698500"/>
                  </a:lnTo>
                  <a:lnTo>
                    <a:pt x="3746500" y="669925"/>
                  </a:lnTo>
                  <a:lnTo>
                    <a:pt x="3727450" y="590550"/>
                  </a:lnTo>
                  <a:lnTo>
                    <a:pt x="3686175" y="434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8" name="フリーフォーム 187">
              <a:extLst>
                <a:ext uri="{FF2B5EF4-FFF2-40B4-BE49-F238E27FC236}">
                  <a16:creationId xmlns:a16="http://schemas.microsoft.com/office/drawing/2014/main" id="{4E6FC7D1-109F-4F39-BE6C-3662A564E0F0}"/>
                </a:ext>
              </a:extLst>
            </p:cNvPr>
            <p:cNvSpPr/>
            <p:nvPr/>
          </p:nvSpPr>
          <p:spPr>
            <a:xfrm rot="16200000">
              <a:off x="3393281" y="5152232"/>
              <a:ext cx="669925" cy="557212"/>
            </a:xfrm>
            <a:custGeom>
              <a:avLst/>
              <a:gdLst>
                <a:gd name="connsiteX0" fmla="*/ 571500 w 669132"/>
                <a:gd name="connsiteY0" fmla="*/ 188119 h 557213"/>
                <a:gd name="connsiteX1" fmla="*/ 511969 w 669132"/>
                <a:gd name="connsiteY1" fmla="*/ 376238 h 557213"/>
                <a:gd name="connsiteX2" fmla="*/ 497682 w 669132"/>
                <a:gd name="connsiteY2" fmla="*/ 426244 h 557213"/>
                <a:gd name="connsiteX3" fmla="*/ 492919 w 669132"/>
                <a:gd name="connsiteY3" fmla="*/ 457200 h 557213"/>
                <a:gd name="connsiteX4" fmla="*/ 495300 w 669132"/>
                <a:gd name="connsiteY4" fmla="*/ 478632 h 557213"/>
                <a:gd name="connsiteX5" fmla="*/ 502444 w 669132"/>
                <a:gd name="connsiteY5" fmla="*/ 502444 h 557213"/>
                <a:gd name="connsiteX6" fmla="*/ 519113 w 669132"/>
                <a:gd name="connsiteY6" fmla="*/ 521494 h 557213"/>
                <a:gd name="connsiteX7" fmla="*/ 531019 w 669132"/>
                <a:gd name="connsiteY7" fmla="*/ 526257 h 557213"/>
                <a:gd name="connsiteX8" fmla="*/ 573882 w 669132"/>
                <a:gd name="connsiteY8" fmla="*/ 538163 h 557213"/>
                <a:gd name="connsiteX9" fmla="*/ 669132 w 669132"/>
                <a:gd name="connsiteY9" fmla="*/ 542925 h 557213"/>
                <a:gd name="connsiteX10" fmla="*/ 0 w 669132"/>
                <a:gd name="connsiteY10" fmla="*/ 557213 h 557213"/>
                <a:gd name="connsiteX11" fmla="*/ 7144 w 669132"/>
                <a:gd name="connsiteY11" fmla="*/ 535782 h 557213"/>
                <a:gd name="connsiteX12" fmla="*/ 35719 w 669132"/>
                <a:gd name="connsiteY12" fmla="*/ 502444 h 557213"/>
                <a:gd name="connsiteX13" fmla="*/ 71438 w 669132"/>
                <a:gd name="connsiteY13" fmla="*/ 476250 h 557213"/>
                <a:gd name="connsiteX14" fmla="*/ 154782 w 669132"/>
                <a:gd name="connsiteY14" fmla="*/ 421482 h 557213"/>
                <a:gd name="connsiteX15" fmla="*/ 214313 w 669132"/>
                <a:gd name="connsiteY15" fmla="*/ 383382 h 557213"/>
                <a:gd name="connsiteX16" fmla="*/ 302419 w 669132"/>
                <a:gd name="connsiteY16" fmla="*/ 314325 h 557213"/>
                <a:gd name="connsiteX17" fmla="*/ 395288 w 669132"/>
                <a:gd name="connsiteY17" fmla="*/ 228600 h 557213"/>
                <a:gd name="connsiteX18" fmla="*/ 442913 w 669132"/>
                <a:gd name="connsiteY18" fmla="*/ 173832 h 557213"/>
                <a:gd name="connsiteX19" fmla="*/ 476250 w 669132"/>
                <a:gd name="connsiteY19" fmla="*/ 135732 h 557213"/>
                <a:gd name="connsiteX20" fmla="*/ 516732 w 669132"/>
                <a:gd name="connsiteY20" fmla="*/ 76200 h 557213"/>
                <a:gd name="connsiteX21" fmla="*/ 545307 w 669132"/>
                <a:gd name="connsiteY21" fmla="*/ 28575 h 557213"/>
                <a:gd name="connsiteX22" fmla="*/ 566738 w 669132"/>
                <a:gd name="connsiteY22" fmla="*/ 7144 h 557213"/>
                <a:gd name="connsiteX23" fmla="*/ 585788 w 669132"/>
                <a:gd name="connsiteY23" fmla="*/ 0 h 557213"/>
                <a:gd name="connsiteX24" fmla="*/ 597694 w 669132"/>
                <a:gd name="connsiteY24" fmla="*/ 0 h 557213"/>
                <a:gd name="connsiteX25" fmla="*/ 609600 w 669132"/>
                <a:gd name="connsiteY25" fmla="*/ 4763 h 557213"/>
                <a:gd name="connsiteX26" fmla="*/ 614363 w 669132"/>
                <a:gd name="connsiteY26" fmla="*/ 26194 h 557213"/>
                <a:gd name="connsiteX27" fmla="*/ 611982 w 669132"/>
                <a:gd name="connsiteY27" fmla="*/ 54769 h 557213"/>
                <a:gd name="connsiteX28" fmla="*/ 571500 w 669132"/>
                <a:gd name="connsiteY28" fmla="*/ 188119 h 557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69132" h="557213">
                  <a:moveTo>
                    <a:pt x="571500" y="188119"/>
                  </a:moveTo>
                  <a:lnTo>
                    <a:pt x="511969" y="376238"/>
                  </a:lnTo>
                  <a:lnTo>
                    <a:pt x="497682" y="426244"/>
                  </a:lnTo>
                  <a:lnTo>
                    <a:pt x="492919" y="457200"/>
                  </a:lnTo>
                  <a:lnTo>
                    <a:pt x="495300" y="478632"/>
                  </a:lnTo>
                  <a:lnTo>
                    <a:pt x="502444" y="502444"/>
                  </a:lnTo>
                  <a:lnTo>
                    <a:pt x="519113" y="521494"/>
                  </a:lnTo>
                  <a:lnTo>
                    <a:pt x="531019" y="526257"/>
                  </a:lnTo>
                  <a:lnTo>
                    <a:pt x="573882" y="538163"/>
                  </a:lnTo>
                  <a:lnTo>
                    <a:pt x="669132" y="542925"/>
                  </a:lnTo>
                  <a:lnTo>
                    <a:pt x="0" y="557213"/>
                  </a:lnTo>
                  <a:lnTo>
                    <a:pt x="7144" y="535782"/>
                  </a:lnTo>
                  <a:lnTo>
                    <a:pt x="35719" y="502444"/>
                  </a:lnTo>
                  <a:lnTo>
                    <a:pt x="71438" y="476250"/>
                  </a:lnTo>
                  <a:lnTo>
                    <a:pt x="154782" y="421482"/>
                  </a:lnTo>
                  <a:lnTo>
                    <a:pt x="214313" y="383382"/>
                  </a:lnTo>
                  <a:lnTo>
                    <a:pt x="302419" y="314325"/>
                  </a:lnTo>
                  <a:lnTo>
                    <a:pt x="395288" y="228600"/>
                  </a:lnTo>
                  <a:lnTo>
                    <a:pt x="442913" y="173832"/>
                  </a:lnTo>
                  <a:lnTo>
                    <a:pt x="476250" y="135732"/>
                  </a:lnTo>
                  <a:lnTo>
                    <a:pt x="516732" y="76200"/>
                  </a:lnTo>
                  <a:lnTo>
                    <a:pt x="545307" y="28575"/>
                  </a:lnTo>
                  <a:lnTo>
                    <a:pt x="566738" y="7144"/>
                  </a:lnTo>
                  <a:lnTo>
                    <a:pt x="585788" y="0"/>
                  </a:lnTo>
                  <a:lnTo>
                    <a:pt x="597694" y="0"/>
                  </a:lnTo>
                  <a:lnTo>
                    <a:pt x="609600" y="4763"/>
                  </a:lnTo>
                  <a:lnTo>
                    <a:pt x="614363" y="26194"/>
                  </a:lnTo>
                  <a:lnTo>
                    <a:pt x="611982" y="54769"/>
                  </a:lnTo>
                  <a:lnTo>
                    <a:pt x="571500" y="1881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6" name="フリーフォーム 185">
              <a:extLst>
                <a:ext uri="{FF2B5EF4-FFF2-40B4-BE49-F238E27FC236}">
                  <a16:creationId xmlns:a16="http://schemas.microsoft.com/office/drawing/2014/main" id="{FBC874F5-7C5C-4B7C-9A29-E85C98755E98}"/>
                </a:ext>
              </a:extLst>
            </p:cNvPr>
            <p:cNvSpPr/>
            <p:nvPr/>
          </p:nvSpPr>
          <p:spPr>
            <a:xfrm rot="16200000">
              <a:off x="3497262" y="2582863"/>
              <a:ext cx="322263" cy="776288"/>
            </a:xfrm>
            <a:custGeom>
              <a:avLst/>
              <a:gdLst>
                <a:gd name="connsiteX0" fmla="*/ 66675 w 321469"/>
                <a:gd name="connsiteY0" fmla="*/ 290512 h 776287"/>
                <a:gd name="connsiteX1" fmla="*/ 38100 w 321469"/>
                <a:gd name="connsiteY1" fmla="*/ 180975 h 776287"/>
                <a:gd name="connsiteX2" fmla="*/ 19050 w 321469"/>
                <a:gd name="connsiteY2" fmla="*/ 95250 h 776287"/>
                <a:gd name="connsiteX3" fmla="*/ 0 w 321469"/>
                <a:gd name="connsiteY3" fmla="*/ 0 h 776287"/>
                <a:gd name="connsiteX4" fmla="*/ 216694 w 321469"/>
                <a:gd name="connsiteY4" fmla="*/ 9525 h 776287"/>
                <a:gd name="connsiteX5" fmla="*/ 216694 w 321469"/>
                <a:gd name="connsiteY5" fmla="*/ 104775 h 776287"/>
                <a:gd name="connsiteX6" fmla="*/ 219075 w 321469"/>
                <a:gd name="connsiteY6" fmla="*/ 154781 h 776287"/>
                <a:gd name="connsiteX7" fmla="*/ 230981 w 321469"/>
                <a:gd name="connsiteY7" fmla="*/ 230981 h 776287"/>
                <a:gd name="connsiteX8" fmla="*/ 252412 w 321469"/>
                <a:gd name="connsiteY8" fmla="*/ 316706 h 776287"/>
                <a:gd name="connsiteX9" fmla="*/ 269081 w 321469"/>
                <a:gd name="connsiteY9" fmla="*/ 366712 h 776287"/>
                <a:gd name="connsiteX10" fmla="*/ 290512 w 321469"/>
                <a:gd name="connsiteY10" fmla="*/ 426243 h 776287"/>
                <a:gd name="connsiteX11" fmla="*/ 304800 w 321469"/>
                <a:gd name="connsiteY11" fmla="*/ 469106 h 776287"/>
                <a:gd name="connsiteX12" fmla="*/ 314325 w 321469"/>
                <a:gd name="connsiteY12" fmla="*/ 521493 h 776287"/>
                <a:gd name="connsiteX13" fmla="*/ 321469 w 321469"/>
                <a:gd name="connsiteY13" fmla="*/ 566737 h 776287"/>
                <a:gd name="connsiteX14" fmla="*/ 321469 w 321469"/>
                <a:gd name="connsiteY14" fmla="*/ 597693 h 776287"/>
                <a:gd name="connsiteX15" fmla="*/ 319087 w 321469"/>
                <a:gd name="connsiteY15" fmla="*/ 650081 h 776287"/>
                <a:gd name="connsiteX16" fmla="*/ 292894 w 321469"/>
                <a:gd name="connsiteY16" fmla="*/ 776287 h 776287"/>
                <a:gd name="connsiteX17" fmla="*/ 119062 w 321469"/>
                <a:gd name="connsiteY17" fmla="*/ 776287 h 776287"/>
                <a:gd name="connsiteX18" fmla="*/ 128587 w 321469"/>
                <a:gd name="connsiteY18" fmla="*/ 683418 h 776287"/>
                <a:gd name="connsiteX19" fmla="*/ 130969 w 321469"/>
                <a:gd name="connsiteY19" fmla="*/ 623887 h 776287"/>
                <a:gd name="connsiteX20" fmla="*/ 128587 w 321469"/>
                <a:gd name="connsiteY20" fmla="*/ 581025 h 776287"/>
                <a:gd name="connsiteX21" fmla="*/ 119062 w 321469"/>
                <a:gd name="connsiteY21" fmla="*/ 511968 h 776287"/>
                <a:gd name="connsiteX22" fmla="*/ 104775 w 321469"/>
                <a:gd name="connsiteY22" fmla="*/ 442912 h 776287"/>
                <a:gd name="connsiteX23" fmla="*/ 66675 w 321469"/>
                <a:gd name="connsiteY23" fmla="*/ 290512 h 77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21469" h="776287">
                  <a:moveTo>
                    <a:pt x="66675" y="290512"/>
                  </a:moveTo>
                  <a:lnTo>
                    <a:pt x="38100" y="180975"/>
                  </a:lnTo>
                  <a:lnTo>
                    <a:pt x="19050" y="95250"/>
                  </a:lnTo>
                  <a:lnTo>
                    <a:pt x="0" y="0"/>
                  </a:lnTo>
                  <a:lnTo>
                    <a:pt x="216694" y="9525"/>
                  </a:lnTo>
                  <a:lnTo>
                    <a:pt x="216694" y="104775"/>
                  </a:lnTo>
                  <a:lnTo>
                    <a:pt x="219075" y="154781"/>
                  </a:lnTo>
                  <a:lnTo>
                    <a:pt x="230981" y="230981"/>
                  </a:lnTo>
                  <a:lnTo>
                    <a:pt x="252412" y="316706"/>
                  </a:lnTo>
                  <a:lnTo>
                    <a:pt x="269081" y="366712"/>
                  </a:lnTo>
                  <a:lnTo>
                    <a:pt x="290512" y="426243"/>
                  </a:lnTo>
                  <a:lnTo>
                    <a:pt x="304800" y="469106"/>
                  </a:lnTo>
                  <a:lnTo>
                    <a:pt x="314325" y="521493"/>
                  </a:lnTo>
                  <a:lnTo>
                    <a:pt x="321469" y="566737"/>
                  </a:lnTo>
                  <a:lnTo>
                    <a:pt x="321469" y="597693"/>
                  </a:lnTo>
                  <a:lnTo>
                    <a:pt x="319087" y="650081"/>
                  </a:lnTo>
                  <a:lnTo>
                    <a:pt x="292894" y="776287"/>
                  </a:lnTo>
                  <a:lnTo>
                    <a:pt x="119062" y="776287"/>
                  </a:lnTo>
                  <a:lnTo>
                    <a:pt x="128587" y="683418"/>
                  </a:lnTo>
                  <a:lnTo>
                    <a:pt x="130969" y="623887"/>
                  </a:lnTo>
                  <a:lnTo>
                    <a:pt x="128587" y="581025"/>
                  </a:lnTo>
                  <a:lnTo>
                    <a:pt x="119062" y="511968"/>
                  </a:lnTo>
                  <a:lnTo>
                    <a:pt x="104775" y="442912"/>
                  </a:lnTo>
                  <a:lnTo>
                    <a:pt x="66675" y="2905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7" name="フリーフォーム 186">
              <a:extLst>
                <a:ext uri="{FF2B5EF4-FFF2-40B4-BE49-F238E27FC236}">
                  <a16:creationId xmlns:a16="http://schemas.microsoft.com/office/drawing/2014/main" id="{157410CA-F322-4774-A173-0B6370486995}"/>
                </a:ext>
              </a:extLst>
            </p:cNvPr>
            <p:cNvSpPr/>
            <p:nvPr/>
          </p:nvSpPr>
          <p:spPr>
            <a:xfrm rot="16200000">
              <a:off x="3486150" y="3425825"/>
              <a:ext cx="322263" cy="804863"/>
            </a:xfrm>
            <a:custGeom>
              <a:avLst/>
              <a:gdLst>
                <a:gd name="connsiteX0" fmla="*/ 57150 w 321469"/>
                <a:gd name="connsiteY0" fmla="*/ 428625 h 804862"/>
                <a:gd name="connsiteX1" fmla="*/ 23812 w 321469"/>
                <a:gd name="connsiteY1" fmla="*/ 278606 h 804862"/>
                <a:gd name="connsiteX2" fmla="*/ 11906 w 321469"/>
                <a:gd name="connsiteY2" fmla="*/ 207169 h 804862"/>
                <a:gd name="connsiteX3" fmla="*/ 2381 w 321469"/>
                <a:gd name="connsiteY3" fmla="*/ 107156 h 804862"/>
                <a:gd name="connsiteX4" fmla="*/ 0 w 321469"/>
                <a:gd name="connsiteY4" fmla="*/ 0 h 804862"/>
                <a:gd name="connsiteX5" fmla="*/ 185737 w 321469"/>
                <a:gd name="connsiteY5" fmla="*/ 26194 h 804862"/>
                <a:gd name="connsiteX6" fmla="*/ 178594 w 321469"/>
                <a:gd name="connsiteY6" fmla="*/ 90487 h 804862"/>
                <a:gd name="connsiteX7" fmla="*/ 185737 w 321469"/>
                <a:gd name="connsiteY7" fmla="*/ 161925 h 804862"/>
                <a:gd name="connsiteX8" fmla="*/ 209550 w 321469"/>
                <a:gd name="connsiteY8" fmla="*/ 283369 h 804862"/>
                <a:gd name="connsiteX9" fmla="*/ 245269 w 321469"/>
                <a:gd name="connsiteY9" fmla="*/ 438150 h 804862"/>
                <a:gd name="connsiteX10" fmla="*/ 288131 w 321469"/>
                <a:gd name="connsiteY10" fmla="*/ 600075 h 804862"/>
                <a:gd name="connsiteX11" fmla="*/ 302419 w 321469"/>
                <a:gd name="connsiteY11" fmla="*/ 654844 h 804862"/>
                <a:gd name="connsiteX12" fmla="*/ 321469 w 321469"/>
                <a:gd name="connsiteY12" fmla="*/ 804862 h 804862"/>
                <a:gd name="connsiteX13" fmla="*/ 150019 w 321469"/>
                <a:gd name="connsiteY13" fmla="*/ 804862 h 804862"/>
                <a:gd name="connsiteX14" fmla="*/ 107156 w 321469"/>
                <a:gd name="connsiteY14" fmla="*/ 635794 h 804862"/>
                <a:gd name="connsiteX15" fmla="*/ 57150 w 321469"/>
                <a:gd name="connsiteY15" fmla="*/ 428625 h 804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21469" h="804862">
                  <a:moveTo>
                    <a:pt x="57150" y="428625"/>
                  </a:moveTo>
                  <a:lnTo>
                    <a:pt x="23812" y="278606"/>
                  </a:lnTo>
                  <a:lnTo>
                    <a:pt x="11906" y="207169"/>
                  </a:lnTo>
                  <a:lnTo>
                    <a:pt x="2381" y="107156"/>
                  </a:lnTo>
                  <a:cubicBezTo>
                    <a:pt x="1587" y="71437"/>
                    <a:pt x="794" y="35719"/>
                    <a:pt x="0" y="0"/>
                  </a:cubicBezTo>
                  <a:lnTo>
                    <a:pt x="185737" y="26194"/>
                  </a:lnTo>
                  <a:lnTo>
                    <a:pt x="178594" y="90487"/>
                  </a:lnTo>
                  <a:lnTo>
                    <a:pt x="185737" y="161925"/>
                  </a:lnTo>
                  <a:lnTo>
                    <a:pt x="209550" y="283369"/>
                  </a:lnTo>
                  <a:lnTo>
                    <a:pt x="245269" y="438150"/>
                  </a:lnTo>
                  <a:lnTo>
                    <a:pt x="288131" y="600075"/>
                  </a:lnTo>
                  <a:lnTo>
                    <a:pt x="302419" y="654844"/>
                  </a:lnTo>
                  <a:lnTo>
                    <a:pt x="321469" y="804862"/>
                  </a:lnTo>
                  <a:lnTo>
                    <a:pt x="150019" y="804862"/>
                  </a:lnTo>
                  <a:lnTo>
                    <a:pt x="107156" y="635794"/>
                  </a:lnTo>
                  <a:lnTo>
                    <a:pt x="57150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9" name="フリーフォーム 188">
              <a:extLst>
                <a:ext uri="{FF2B5EF4-FFF2-40B4-BE49-F238E27FC236}">
                  <a16:creationId xmlns:a16="http://schemas.microsoft.com/office/drawing/2014/main" id="{451D5BE6-9C69-447E-9F03-49EA6620FEF9}"/>
                </a:ext>
              </a:extLst>
            </p:cNvPr>
            <p:cNvSpPr/>
            <p:nvPr/>
          </p:nvSpPr>
          <p:spPr>
            <a:xfrm rot="16200000">
              <a:off x="4748213" y="3354387"/>
              <a:ext cx="2084388" cy="1490663"/>
            </a:xfrm>
            <a:custGeom>
              <a:avLst/>
              <a:gdLst>
                <a:gd name="connsiteX0" fmla="*/ 823912 w 2083594"/>
                <a:gd name="connsiteY0" fmla="*/ 642937 h 1490662"/>
                <a:gd name="connsiteX1" fmla="*/ 700087 w 2083594"/>
                <a:gd name="connsiteY1" fmla="*/ 550069 h 1490662"/>
                <a:gd name="connsiteX2" fmla="*/ 552450 w 2083594"/>
                <a:gd name="connsiteY2" fmla="*/ 438150 h 1490662"/>
                <a:gd name="connsiteX3" fmla="*/ 426244 w 2083594"/>
                <a:gd name="connsiteY3" fmla="*/ 338137 h 1490662"/>
                <a:gd name="connsiteX4" fmla="*/ 300037 w 2083594"/>
                <a:gd name="connsiteY4" fmla="*/ 228600 h 1490662"/>
                <a:gd name="connsiteX5" fmla="*/ 200025 w 2083594"/>
                <a:gd name="connsiteY5" fmla="*/ 142875 h 1490662"/>
                <a:gd name="connsiteX6" fmla="*/ 92869 w 2083594"/>
                <a:gd name="connsiteY6" fmla="*/ 45244 h 1490662"/>
                <a:gd name="connsiteX7" fmla="*/ 71437 w 2083594"/>
                <a:gd name="connsiteY7" fmla="*/ 26194 h 1490662"/>
                <a:gd name="connsiteX8" fmla="*/ 54769 w 2083594"/>
                <a:gd name="connsiteY8" fmla="*/ 9525 h 1490662"/>
                <a:gd name="connsiteX9" fmla="*/ 33337 w 2083594"/>
                <a:gd name="connsiteY9" fmla="*/ 0 h 1490662"/>
                <a:gd name="connsiteX10" fmla="*/ 21431 w 2083594"/>
                <a:gd name="connsiteY10" fmla="*/ 0 h 1490662"/>
                <a:gd name="connsiteX11" fmla="*/ 14287 w 2083594"/>
                <a:gd name="connsiteY11" fmla="*/ 0 h 1490662"/>
                <a:gd name="connsiteX12" fmla="*/ 2381 w 2083594"/>
                <a:gd name="connsiteY12" fmla="*/ 4762 h 1490662"/>
                <a:gd name="connsiteX13" fmla="*/ 0 w 2083594"/>
                <a:gd name="connsiteY13" fmla="*/ 11906 h 1490662"/>
                <a:gd name="connsiteX14" fmla="*/ 2381 w 2083594"/>
                <a:gd name="connsiteY14" fmla="*/ 26194 h 1490662"/>
                <a:gd name="connsiteX15" fmla="*/ 19050 w 2083594"/>
                <a:gd name="connsiteY15" fmla="*/ 64294 h 1490662"/>
                <a:gd name="connsiteX16" fmla="*/ 85725 w 2083594"/>
                <a:gd name="connsiteY16" fmla="*/ 147637 h 1490662"/>
                <a:gd name="connsiteX17" fmla="*/ 214312 w 2083594"/>
                <a:gd name="connsiteY17" fmla="*/ 297656 h 1490662"/>
                <a:gd name="connsiteX18" fmla="*/ 352425 w 2083594"/>
                <a:gd name="connsiteY18" fmla="*/ 447675 h 1490662"/>
                <a:gd name="connsiteX19" fmla="*/ 540544 w 2083594"/>
                <a:gd name="connsiteY19" fmla="*/ 633412 h 1490662"/>
                <a:gd name="connsiteX20" fmla="*/ 723900 w 2083594"/>
                <a:gd name="connsiteY20" fmla="*/ 802481 h 1490662"/>
                <a:gd name="connsiteX21" fmla="*/ 845344 w 2083594"/>
                <a:gd name="connsiteY21" fmla="*/ 907256 h 1490662"/>
                <a:gd name="connsiteX22" fmla="*/ 1102519 w 2083594"/>
                <a:gd name="connsiteY22" fmla="*/ 1095375 h 1490662"/>
                <a:gd name="connsiteX23" fmla="*/ 1271587 w 2083594"/>
                <a:gd name="connsiteY23" fmla="*/ 1204912 h 1490662"/>
                <a:gd name="connsiteX24" fmla="*/ 1412081 w 2083594"/>
                <a:gd name="connsiteY24" fmla="*/ 1295400 h 1490662"/>
                <a:gd name="connsiteX25" fmla="*/ 1543050 w 2083594"/>
                <a:gd name="connsiteY25" fmla="*/ 1376362 h 1490662"/>
                <a:gd name="connsiteX26" fmla="*/ 1571625 w 2083594"/>
                <a:gd name="connsiteY26" fmla="*/ 1395412 h 1490662"/>
                <a:gd name="connsiteX27" fmla="*/ 1604962 w 2083594"/>
                <a:gd name="connsiteY27" fmla="*/ 1426369 h 1490662"/>
                <a:gd name="connsiteX28" fmla="*/ 1631156 w 2083594"/>
                <a:gd name="connsiteY28" fmla="*/ 1445419 h 1490662"/>
                <a:gd name="connsiteX29" fmla="*/ 1671637 w 2083594"/>
                <a:gd name="connsiteY29" fmla="*/ 1469231 h 1490662"/>
                <a:gd name="connsiteX30" fmla="*/ 1704975 w 2083594"/>
                <a:gd name="connsiteY30" fmla="*/ 1483519 h 1490662"/>
                <a:gd name="connsiteX31" fmla="*/ 1728787 w 2083594"/>
                <a:gd name="connsiteY31" fmla="*/ 1488281 h 1490662"/>
                <a:gd name="connsiteX32" fmla="*/ 1762125 w 2083594"/>
                <a:gd name="connsiteY32" fmla="*/ 1490662 h 1490662"/>
                <a:gd name="connsiteX33" fmla="*/ 1795462 w 2083594"/>
                <a:gd name="connsiteY33" fmla="*/ 1481137 h 1490662"/>
                <a:gd name="connsiteX34" fmla="*/ 1824037 w 2083594"/>
                <a:gd name="connsiteY34" fmla="*/ 1466850 h 1490662"/>
                <a:gd name="connsiteX35" fmla="*/ 1883569 w 2083594"/>
                <a:gd name="connsiteY35" fmla="*/ 1414462 h 1490662"/>
                <a:gd name="connsiteX36" fmla="*/ 1933575 w 2083594"/>
                <a:gd name="connsiteY36" fmla="*/ 1357312 h 1490662"/>
                <a:gd name="connsiteX37" fmla="*/ 1978819 w 2083594"/>
                <a:gd name="connsiteY37" fmla="*/ 1288256 h 1490662"/>
                <a:gd name="connsiteX38" fmla="*/ 2038350 w 2083594"/>
                <a:gd name="connsiteY38" fmla="*/ 1190625 h 1490662"/>
                <a:gd name="connsiteX39" fmla="*/ 2078831 w 2083594"/>
                <a:gd name="connsiteY39" fmla="*/ 1112044 h 1490662"/>
                <a:gd name="connsiteX40" fmla="*/ 2083594 w 2083594"/>
                <a:gd name="connsiteY40" fmla="*/ 1088231 h 1490662"/>
                <a:gd name="connsiteX41" fmla="*/ 2081212 w 2083594"/>
                <a:gd name="connsiteY41" fmla="*/ 1078706 h 1490662"/>
                <a:gd name="connsiteX42" fmla="*/ 2076450 w 2083594"/>
                <a:gd name="connsiteY42" fmla="*/ 1071562 h 1490662"/>
                <a:gd name="connsiteX43" fmla="*/ 2059781 w 2083594"/>
                <a:gd name="connsiteY43" fmla="*/ 1073944 h 1490662"/>
                <a:gd name="connsiteX44" fmla="*/ 2033587 w 2083594"/>
                <a:gd name="connsiteY44" fmla="*/ 1083469 h 1490662"/>
                <a:gd name="connsiteX45" fmla="*/ 1995487 w 2083594"/>
                <a:gd name="connsiteY45" fmla="*/ 1109662 h 1490662"/>
                <a:gd name="connsiteX46" fmla="*/ 1952625 w 2083594"/>
                <a:gd name="connsiteY46" fmla="*/ 1147762 h 1490662"/>
                <a:gd name="connsiteX47" fmla="*/ 1900237 w 2083594"/>
                <a:gd name="connsiteY47" fmla="*/ 1183481 h 1490662"/>
                <a:gd name="connsiteX48" fmla="*/ 1854994 w 2083594"/>
                <a:gd name="connsiteY48" fmla="*/ 1197769 h 1490662"/>
                <a:gd name="connsiteX49" fmla="*/ 1821656 w 2083594"/>
                <a:gd name="connsiteY49" fmla="*/ 1195387 h 1490662"/>
                <a:gd name="connsiteX50" fmla="*/ 1740694 w 2083594"/>
                <a:gd name="connsiteY50" fmla="*/ 1169194 h 1490662"/>
                <a:gd name="connsiteX51" fmla="*/ 1588294 w 2083594"/>
                <a:gd name="connsiteY51" fmla="*/ 1097756 h 1490662"/>
                <a:gd name="connsiteX52" fmla="*/ 1362075 w 2083594"/>
                <a:gd name="connsiteY52" fmla="*/ 978694 h 1490662"/>
                <a:gd name="connsiteX53" fmla="*/ 1135856 w 2083594"/>
                <a:gd name="connsiteY53" fmla="*/ 852487 h 1490662"/>
                <a:gd name="connsiteX54" fmla="*/ 947737 w 2083594"/>
                <a:gd name="connsiteY54" fmla="*/ 731044 h 1490662"/>
                <a:gd name="connsiteX55" fmla="*/ 823912 w 2083594"/>
                <a:gd name="connsiteY55" fmla="*/ 642937 h 149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83594" h="1490662">
                  <a:moveTo>
                    <a:pt x="823912" y="642937"/>
                  </a:moveTo>
                  <a:lnTo>
                    <a:pt x="700087" y="550069"/>
                  </a:lnTo>
                  <a:lnTo>
                    <a:pt x="552450" y="438150"/>
                  </a:lnTo>
                  <a:lnTo>
                    <a:pt x="426244" y="338137"/>
                  </a:lnTo>
                  <a:lnTo>
                    <a:pt x="300037" y="228600"/>
                  </a:lnTo>
                  <a:lnTo>
                    <a:pt x="200025" y="142875"/>
                  </a:lnTo>
                  <a:lnTo>
                    <a:pt x="92869" y="45244"/>
                  </a:lnTo>
                  <a:lnTo>
                    <a:pt x="71437" y="26194"/>
                  </a:lnTo>
                  <a:lnTo>
                    <a:pt x="54769" y="9525"/>
                  </a:lnTo>
                  <a:lnTo>
                    <a:pt x="33337" y="0"/>
                  </a:lnTo>
                  <a:lnTo>
                    <a:pt x="21431" y="0"/>
                  </a:lnTo>
                  <a:lnTo>
                    <a:pt x="14287" y="0"/>
                  </a:lnTo>
                  <a:lnTo>
                    <a:pt x="2381" y="4762"/>
                  </a:lnTo>
                  <a:lnTo>
                    <a:pt x="0" y="11906"/>
                  </a:lnTo>
                  <a:lnTo>
                    <a:pt x="2381" y="26194"/>
                  </a:lnTo>
                  <a:lnTo>
                    <a:pt x="19050" y="64294"/>
                  </a:lnTo>
                  <a:lnTo>
                    <a:pt x="85725" y="147637"/>
                  </a:lnTo>
                  <a:lnTo>
                    <a:pt x="214312" y="297656"/>
                  </a:lnTo>
                  <a:lnTo>
                    <a:pt x="352425" y="447675"/>
                  </a:lnTo>
                  <a:lnTo>
                    <a:pt x="540544" y="633412"/>
                  </a:lnTo>
                  <a:lnTo>
                    <a:pt x="723900" y="802481"/>
                  </a:lnTo>
                  <a:lnTo>
                    <a:pt x="845344" y="907256"/>
                  </a:lnTo>
                  <a:lnTo>
                    <a:pt x="1102519" y="1095375"/>
                  </a:lnTo>
                  <a:lnTo>
                    <a:pt x="1271587" y="1204912"/>
                  </a:lnTo>
                  <a:lnTo>
                    <a:pt x="1412081" y="1295400"/>
                  </a:lnTo>
                  <a:lnTo>
                    <a:pt x="1543050" y="1376362"/>
                  </a:lnTo>
                  <a:lnTo>
                    <a:pt x="1571625" y="1395412"/>
                  </a:lnTo>
                  <a:lnTo>
                    <a:pt x="1604962" y="1426369"/>
                  </a:lnTo>
                  <a:lnTo>
                    <a:pt x="1631156" y="1445419"/>
                  </a:lnTo>
                  <a:lnTo>
                    <a:pt x="1671637" y="1469231"/>
                  </a:lnTo>
                  <a:lnTo>
                    <a:pt x="1704975" y="1483519"/>
                  </a:lnTo>
                  <a:lnTo>
                    <a:pt x="1728787" y="1488281"/>
                  </a:lnTo>
                  <a:lnTo>
                    <a:pt x="1762125" y="1490662"/>
                  </a:lnTo>
                  <a:lnTo>
                    <a:pt x="1795462" y="1481137"/>
                  </a:lnTo>
                  <a:lnTo>
                    <a:pt x="1824037" y="1466850"/>
                  </a:lnTo>
                  <a:lnTo>
                    <a:pt x="1883569" y="1414462"/>
                  </a:lnTo>
                  <a:lnTo>
                    <a:pt x="1933575" y="1357312"/>
                  </a:lnTo>
                  <a:lnTo>
                    <a:pt x="1978819" y="1288256"/>
                  </a:lnTo>
                  <a:lnTo>
                    <a:pt x="2038350" y="1190625"/>
                  </a:lnTo>
                  <a:lnTo>
                    <a:pt x="2078831" y="1112044"/>
                  </a:lnTo>
                  <a:lnTo>
                    <a:pt x="2083594" y="1088231"/>
                  </a:lnTo>
                  <a:lnTo>
                    <a:pt x="2081212" y="1078706"/>
                  </a:lnTo>
                  <a:lnTo>
                    <a:pt x="2076450" y="1071562"/>
                  </a:lnTo>
                  <a:lnTo>
                    <a:pt x="2059781" y="1073944"/>
                  </a:lnTo>
                  <a:lnTo>
                    <a:pt x="2033587" y="1083469"/>
                  </a:lnTo>
                  <a:lnTo>
                    <a:pt x="1995487" y="1109662"/>
                  </a:lnTo>
                  <a:lnTo>
                    <a:pt x="1952625" y="1147762"/>
                  </a:lnTo>
                  <a:lnTo>
                    <a:pt x="1900237" y="1183481"/>
                  </a:lnTo>
                  <a:lnTo>
                    <a:pt x="1854994" y="1197769"/>
                  </a:lnTo>
                  <a:lnTo>
                    <a:pt x="1821656" y="1195387"/>
                  </a:lnTo>
                  <a:lnTo>
                    <a:pt x="1740694" y="1169194"/>
                  </a:lnTo>
                  <a:lnTo>
                    <a:pt x="1588294" y="1097756"/>
                  </a:lnTo>
                  <a:lnTo>
                    <a:pt x="1362075" y="978694"/>
                  </a:lnTo>
                  <a:lnTo>
                    <a:pt x="1135856" y="852487"/>
                  </a:lnTo>
                  <a:lnTo>
                    <a:pt x="947737" y="731044"/>
                  </a:lnTo>
                  <a:lnTo>
                    <a:pt x="823912" y="642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0" name="フリーフォーム 189">
              <a:extLst>
                <a:ext uri="{FF2B5EF4-FFF2-40B4-BE49-F238E27FC236}">
                  <a16:creationId xmlns:a16="http://schemas.microsoft.com/office/drawing/2014/main" id="{9F2F5F94-E6E6-46BD-B334-17B6BCF420AB}"/>
                </a:ext>
              </a:extLst>
            </p:cNvPr>
            <p:cNvSpPr/>
            <p:nvPr/>
          </p:nvSpPr>
          <p:spPr>
            <a:xfrm rot="16200000">
              <a:off x="5179219" y="3594894"/>
              <a:ext cx="1350962" cy="1352550"/>
            </a:xfrm>
            <a:custGeom>
              <a:avLst/>
              <a:gdLst>
                <a:gd name="connsiteX0" fmla="*/ 1121569 w 1350169"/>
                <a:gd name="connsiteY0" fmla="*/ 240506 h 1352550"/>
                <a:gd name="connsiteX1" fmla="*/ 1007269 w 1350169"/>
                <a:gd name="connsiteY1" fmla="*/ 373856 h 1352550"/>
                <a:gd name="connsiteX2" fmla="*/ 902494 w 1350169"/>
                <a:gd name="connsiteY2" fmla="*/ 488156 h 1352550"/>
                <a:gd name="connsiteX3" fmla="*/ 821532 w 1350169"/>
                <a:gd name="connsiteY3" fmla="*/ 571500 h 1352550"/>
                <a:gd name="connsiteX4" fmla="*/ 766763 w 1350169"/>
                <a:gd name="connsiteY4" fmla="*/ 626269 h 1352550"/>
                <a:gd name="connsiteX5" fmla="*/ 635794 w 1350169"/>
                <a:gd name="connsiteY5" fmla="*/ 742950 h 1352550"/>
                <a:gd name="connsiteX6" fmla="*/ 483394 w 1350169"/>
                <a:gd name="connsiteY6" fmla="*/ 847725 h 1352550"/>
                <a:gd name="connsiteX7" fmla="*/ 307182 w 1350169"/>
                <a:gd name="connsiteY7" fmla="*/ 959644 h 1352550"/>
                <a:gd name="connsiteX8" fmla="*/ 197644 w 1350169"/>
                <a:gd name="connsiteY8" fmla="*/ 1028700 h 1352550"/>
                <a:gd name="connsiteX9" fmla="*/ 142875 w 1350169"/>
                <a:gd name="connsiteY9" fmla="*/ 1064419 h 1352550"/>
                <a:gd name="connsiteX10" fmla="*/ 97632 w 1350169"/>
                <a:gd name="connsiteY10" fmla="*/ 1095375 h 1352550"/>
                <a:gd name="connsiteX11" fmla="*/ 61913 w 1350169"/>
                <a:gd name="connsiteY11" fmla="*/ 1131094 h 1352550"/>
                <a:gd name="connsiteX12" fmla="*/ 30957 w 1350169"/>
                <a:gd name="connsiteY12" fmla="*/ 1164431 h 1352550"/>
                <a:gd name="connsiteX13" fmla="*/ 9525 w 1350169"/>
                <a:gd name="connsiteY13" fmla="*/ 1202531 h 1352550"/>
                <a:gd name="connsiteX14" fmla="*/ 0 w 1350169"/>
                <a:gd name="connsiteY14" fmla="*/ 1233487 h 1352550"/>
                <a:gd name="connsiteX15" fmla="*/ 0 w 1350169"/>
                <a:gd name="connsiteY15" fmla="*/ 1269206 h 1352550"/>
                <a:gd name="connsiteX16" fmla="*/ 14288 w 1350169"/>
                <a:gd name="connsiteY16" fmla="*/ 1295400 h 1352550"/>
                <a:gd name="connsiteX17" fmla="*/ 28575 w 1350169"/>
                <a:gd name="connsiteY17" fmla="*/ 1314450 h 1352550"/>
                <a:gd name="connsiteX18" fmla="*/ 47625 w 1350169"/>
                <a:gd name="connsiteY18" fmla="*/ 1328737 h 1352550"/>
                <a:gd name="connsiteX19" fmla="*/ 64294 w 1350169"/>
                <a:gd name="connsiteY19" fmla="*/ 1335881 h 1352550"/>
                <a:gd name="connsiteX20" fmla="*/ 97632 w 1350169"/>
                <a:gd name="connsiteY20" fmla="*/ 1345406 h 1352550"/>
                <a:gd name="connsiteX21" fmla="*/ 135732 w 1350169"/>
                <a:gd name="connsiteY21" fmla="*/ 1352550 h 1352550"/>
                <a:gd name="connsiteX22" fmla="*/ 171450 w 1350169"/>
                <a:gd name="connsiteY22" fmla="*/ 1352550 h 1352550"/>
                <a:gd name="connsiteX23" fmla="*/ 230982 w 1350169"/>
                <a:gd name="connsiteY23" fmla="*/ 1335881 h 1352550"/>
                <a:gd name="connsiteX24" fmla="*/ 321469 w 1350169"/>
                <a:gd name="connsiteY24" fmla="*/ 1302544 h 1352550"/>
                <a:gd name="connsiteX25" fmla="*/ 407194 w 1350169"/>
                <a:gd name="connsiteY25" fmla="*/ 1257300 h 1352550"/>
                <a:gd name="connsiteX26" fmla="*/ 528638 w 1350169"/>
                <a:gd name="connsiteY26" fmla="*/ 1176337 h 1352550"/>
                <a:gd name="connsiteX27" fmla="*/ 619125 w 1350169"/>
                <a:gd name="connsiteY27" fmla="*/ 1104900 h 1352550"/>
                <a:gd name="connsiteX28" fmla="*/ 707232 w 1350169"/>
                <a:gd name="connsiteY28" fmla="*/ 1028700 h 1352550"/>
                <a:gd name="connsiteX29" fmla="*/ 838200 w 1350169"/>
                <a:gd name="connsiteY29" fmla="*/ 890587 h 1352550"/>
                <a:gd name="connsiteX30" fmla="*/ 985838 w 1350169"/>
                <a:gd name="connsiteY30" fmla="*/ 688181 h 1352550"/>
                <a:gd name="connsiteX31" fmla="*/ 1064419 w 1350169"/>
                <a:gd name="connsiteY31" fmla="*/ 566737 h 1352550"/>
                <a:gd name="connsiteX32" fmla="*/ 1162050 w 1350169"/>
                <a:gd name="connsiteY32" fmla="*/ 400050 h 1352550"/>
                <a:gd name="connsiteX33" fmla="*/ 1271588 w 1350169"/>
                <a:gd name="connsiteY33" fmla="*/ 195262 h 1352550"/>
                <a:gd name="connsiteX34" fmla="*/ 1331119 w 1350169"/>
                <a:gd name="connsiteY34" fmla="*/ 73819 h 1352550"/>
                <a:gd name="connsiteX35" fmla="*/ 1347788 w 1350169"/>
                <a:gd name="connsiteY35" fmla="*/ 35719 h 1352550"/>
                <a:gd name="connsiteX36" fmla="*/ 1350169 w 1350169"/>
                <a:gd name="connsiteY36" fmla="*/ 11906 h 1352550"/>
                <a:gd name="connsiteX37" fmla="*/ 1345407 w 1350169"/>
                <a:gd name="connsiteY37" fmla="*/ 2381 h 1352550"/>
                <a:gd name="connsiteX38" fmla="*/ 1340644 w 1350169"/>
                <a:gd name="connsiteY38" fmla="*/ 0 h 1352550"/>
                <a:gd name="connsiteX39" fmla="*/ 1319213 w 1350169"/>
                <a:gd name="connsiteY39" fmla="*/ 2381 h 1352550"/>
                <a:gd name="connsiteX40" fmla="*/ 1295400 w 1350169"/>
                <a:gd name="connsiteY40" fmla="*/ 11906 h 1352550"/>
                <a:gd name="connsiteX41" fmla="*/ 1243013 w 1350169"/>
                <a:gd name="connsiteY41" fmla="*/ 83344 h 1352550"/>
                <a:gd name="connsiteX42" fmla="*/ 1164432 w 1350169"/>
                <a:gd name="connsiteY42" fmla="*/ 188119 h 1352550"/>
                <a:gd name="connsiteX43" fmla="*/ 1121569 w 1350169"/>
                <a:gd name="connsiteY43" fmla="*/ 24050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350169" h="1352550">
                  <a:moveTo>
                    <a:pt x="1121569" y="240506"/>
                  </a:moveTo>
                  <a:lnTo>
                    <a:pt x="1007269" y="373856"/>
                  </a:lnTo>
                  <a:lnTo>
                    <a:pt x="902494" y="488156"/>
                  </a:lnTo>
                  <a:lnTo>
                    <a:pt x="821532" y="571500"/>
                  </a:lnTo>
                  <a:lnTo>
                    <a:pt x="766763" y="626269"/>
                  </a:lnTo>
                  <a:lnTo>
                    <a:pt x="635794" y="742950"/>
                  </a:lnTo>
                  <a:lnTo>
                    <a:pt x="483394" y="847725"/>
                  </a:lnTo>
                  <a:lnTo>
                    <a:pt x="307182" y="959644"/>
                  </a:lnTo>
                  <a:lnTo>
                    <a:pt x="197644" y="1028700"/>
                  </a:lnTo>
                  <a:lnTo>
                    <a:pt x="142875" y="1064419"/>
                  </a:lnTo>
                  <a:lnTo>
                    <a:pt x="97632" y="1095375"/>
                  </a:lnTo>
                  <a:lnTo>
                    <a:pt x="61913" y="1131094"/>
                  </a:lnTo>
                  <a:lnTo>
                    <a:pt x="30957" y="1164431"/>
                  </a:lnTo>
                  <a:lnTo>
                    <a:pt x="9525" y="1202531"/>
                  </a:lnTo>
                  <a:lnTo>
                    <a:pt x="0" y="1233487"/>
                  </a:lnTo>
                  <a:lnTo>
                    <a:pt x="0" y="1269206"/>
                  </a:lnTo>
                  <a:lnTo>
                    <a:pt x="14288" y="1295400"/>
                  </a:lnTo>
                  <a:lnTo>
                    <a:pt x="28575" y="1314450"/>
                  </a:lnTo>
                  <a:lnTo>
                    <a:pt x="47625" y="1328737"/>
                  </a:lnTo>
                  <a:lnTo>
                    <a:pt x="64294" y="1335881"/>
                  </a:lnTo>
                  <a:lnTo>
                    <a:pt x="97632" y="1345406"/>
                  </a:lnTo>
                  <a:lnTo>
                    <a:pt x="135732" y="1352550"/>
                  </a:lnTo>
                  <a:lnTo>
                    <a:pt x="171450" y="1352550"/>
                  </a:lnTo>
                  <a:lnTo>
                    <a:pt x="230982" y="1335881"/>
                  </a:lnTo>
                  <a:lnTo>
                    <a:pt x="321469" y="1302544"/>
                  </a:lnTo>
                  <a:lnTo>
                    <a:pt x="407194" y="1257300"/>
                  </a:lnTo>
                  <a:lnTo>
                    <a:pt x="528638" y="1176337"/>
                  </a:lnTo>
                  <a:lnTo>
                    <a:pt x="619125" y="1104900"/>
                  </a:lnTo>
                  <a:lnTo>
                    <a:pt x="707232" y="1028700"/>
                  </a:lnTo>
                  <a:lnTo>
                    <a:pt x="838200" y="890587"/>
                  </a:lnTo>
                  <a:lnTo>
                    <a:pt x="985838" y="688181"/>
                  </a:lnTo>
                  <a:lnTo>
                    <a:pt x="1064419" y="566737"/>
                  </a:lnTo>
                  <a:lnTo>
                    <a:pt x="1162050" y="400050"/>
                  </a:lnTo>
                  <a:lnTo>
                    <a:pt x="1271588" y="195262"/>
                  </a:lnTo>
                  <a:lnTo>
                    <a:pt x="1331119" y="73819"/>
                  </a:lnTo>
                  <a:lnTo>
                    <a:pt x="1347788" y="35719"/>
                  </a:lnTo>
                  <a:lnTo>
                    <a:pt x="1350169" y="11906"/>
                  </a:lnTo>
                  <a:lnTo>
                    <a:pt x="1345407" y="2381"/>
                  </a:lnTo>
                  <a:lnTo>
                    <a:pt x="1340644" y="0"/>
                  </a:lnTo>
                  <a:lnTo>
                    <a:pt x="1319213" y="2381"/>
                  </a:lnTo>
                  <a:lnTo>
                    <a:pt x="1295400" y="11906"/>
                  </a:lnTo>
                  <a:lnTo>
                    <a:pt x="1243013" y="83344"/>
                  </a:lnTo>
                  <a:lnTo>
                    <a:pt x="1164432" y="188119"/>
                  </a:lnTo>
                  <a:lnTo>
                    <a:pt x="112156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6" name="フリーフォーム 195">
              <a:extLst>
                <a:ext uri="{FF2B5EF4-FFF2-40B4-BE49-F238E27FC236}">
                  <a16:creationId xmlns:a16="http://schemas.microsoft.com/office/drawing/2014/main" id="{A08F7E63-C9C8-4CB7-889E-3E23A2ECC66A}"/>
                </a:ext>
              </a:extLst>
            </p:cNvPr>
            <p:cNvSpPr/>
            <p:nvPr/>
          </p:nvSpPr>
          <p:spPr>
            <a:xfrm>
              <a:off x="4540250" y="3743325"/>
              <a:ext cx="2471738" cy="1897063"/>
            </a:xfrm>
            <a:custGeom>
              <a:avLst/>
              <a:gdLst>
                <a:gd name="connsiteX0" fmla="*/ 381408 w 2471814"/>
                <a:gd name="connsiteY0" fmla="*/ 660129 h 1897258"/>
                <a:gd name="connsiteX1" fmla="*/ 376518 w 2471814"/>
                <a:gd name="connsiteY1" fmla="*/ 814158 h 1897258"/>
                <a:gd name="connsiteX2" fmla="*/ 366738 w 2471814"/>
                <a:gd name="connsiteY2" fmla="*/ 1026867 h 1897258"/>
                <a:gd name="connsiteX3" fmla="*/ 352068 w 2471814"/>
                <a:gd name="connsiteY3" fmla="*/ 1271358 h 1897258"/>
                <a:gd name="connsiteX4" fmla="*/ 339844 w 2471814"/>
                <a:gd name="connsiteY4" fmla="*/ 1418054 h 1897258"/>
                <a:gd name="connsiteX5" fmla="*/ 339844 w 2471814"/>
                <a:gd name="connsiteY5" fmla="*/ 1447393 h 1897258"/>
                <a:gd name="connsiteX6" fmla="*/ 347179 w 2471814"/>
                <a:gd name="connsiteY6" fmla="*/ 1484067 h 1897258"/>
                <a:gd name="connsiteX7" fmla="*/ 364293 w 2471814"/>
                <a:gd name="connsiteY7" fmla="*/ 1515850 h 1897258"/>
                <a:gd name="connsiteX8" fmla="*/ 388742 w 2471814"/>
                <a:gd name="connsiteY8" fmla="*/ 1540300 h 1897258"/>
                <a:gd name="connsiteX9" fmla="*/ 413191 w 2471814"/>
                <a:gd name="connsiteY9" fmla="*/ 1550079 h 1897258"/>
                <a:gd name="connsiteX10" fmla="*/ 447420 w 2471814"/>
                <a:gd name="connsiteY10" fmla="*/ 1559859 h 1897258"/>
                <a:gd name="connsiteX11" fmla="*/ 496319 w 2471814"/>
                <a:gd name="connsiteY11" fmla="*/ 1564749 h 1897258"/>
                <a:gd name="connsiteX12" fmla="*/ 601450 w 2471814"/>
                <a:gd name="connsiteY12" fmla="*/ 1550079 h 1897258"/>
                <a:gd name="connsiteX13" fmla="*/ 863057 w 2471814"/>
                <a:gd name="connsiteY13" fmla="*/ 1520740 h 1897258"/>
                <a:gd name="connsiteX14" fmla="*/ 1168672 w 2471814"/>
                <a:gd name="connsiteY14" fmla="*/ 1486511 h 1897258"/>
                <a:gd name="connsiteX15" fmla="*/ 1498736 w 2471814"/>
                <a:gd name="connsiteY15" fmla="*/ 1454727 h 1897258"/>
                <a:gd name="connsiteX16" fmla="*/ 1897258 w 2471814"/>
                <a:gd name="connsiteY16" fmla="*/ 1418054 h 1897258"/>
                <a:gd name="connsiteX17" fmla="*/ 2354458 w 2471814"/>
                <a:gd name="connsiteY17" fmla="*/ 1383825 h 1897258"/>
                <a:gd name="connsiteX18" fmla="*/ 2471814 w 2471814"/>
                <a:gd name="connsiteY18" fmla="*/ 1376490 h 1897258"/>
                <a:gd name="connsiteX19" fmla="*/ 2471814 w 2471814"/>
                <a:gd name="connsiteY19" fmla="*/ 1625872 h 1897258"/>
                <a:gd name="connsiteX20" fmla="*/ 2200428 w 2471814"/>
                <a:gd name="connsiteY20" fmla="*/ 1606312 h 1897258"/>
                <a:gd name="connsiteX21" fmla="*/ 2014614 w 2471814"/>
                <a:gd name="connsiteY21" fmla="*/ 1601423 h 1897258"/>
                <a:gd name="connsiteX22" fmla="*/ 1806796 w 2471814"/>
                <a:gd name="connsiteY22" fmla="*/ 1606312 h 1897258"/>
                <a:gd name="connsiteX23" fmla="*/ 1616092 w 2471814"/>
                <a:gd name="connsiteY23" fmla="*/ 1613647 h 1897258"/>
                <a:gd name="connsiteX24" fmla="*/ 1457172 w 2471814"/>
                <a:gd name="connsiteY24" fmla="*/ 1628317 h 1897258"/>
                <a:gd name="connsiteX25" fmla="*/ 1234685 w 2471814"/>
                <a:gd name="connsiteY25" fmla="*/ 1652766 h 1897258"/>
                <a:gd name="connsiteX26" fmla="*/ 992637 w 2471814"/>
                <a:gd name="connsiteY26" fmla="*/ 1689440 h 1897258"/>
                <a:gd name="connsiteX27" fmla="*/ 823938 w 2471814"/>
                <a:gd name="connsiteY27" fmla="*/ 1713889 h 1897258"/>
                <a:gd name="connsiteX28" fmla="*/ 674798 w 2471814"/>
                <a:gd name="connsiteY28" fmla="*/ 1740783 h 1897258"/>
                <a:gd name="connsiteX29" fmla="*/ 525658 w 2471814"/>
                <a:gd name="connsiteY29" fmla="*/ 1772567 h 1897258"/>
                <a:gd name="connsiteX30" fmla="*/ 415636 w 2471814"/>
                <a:gd name="connsiteY30" fmla="*/ 1804351 h 1897258"/>
                <a:gd name="connsiteX31" fmla="*/ 371628 w 2471814"/>
                <a:gd name="connsiteY31" fmla="*/ 1823910 h 1897258"/>
                <a:gd name="connsiteX32" fmla="*/ 290945 w 2471814"/>
                <a:gd name="connsiteY32" fmla="*/ 1863029 h 1897258"/>
                <a:gd name="connsiteX33" fmla="*/ 215153 w 2471814"/>
                <a:gd name="connsiteY33" fmla="*/ 1892368 h 1897258"/>
                <a:gd name="connsiteX34" fmla="*/ 180924 w 2471814"/>
                <a:gd name="connsiteY34" fmla="*/ 1897258 h 1897258"/>
                <a:gd name="connsiteX35" fmla="*/ 158920 w 2471814"/>
                <a:gd name="connsiteY35" fmla="*/ 1889923 h 1897258"/>
                <a:gd name="connsiteX36" fmla="*/ 141805 w 2471814"/>
                <a:gd name="connsiteY36" fmla="*/ 1872809 h 1897258"/>
                <a:gd name="connsiteX37" fmla="*/ 119801 w 2471814"/>
                <a:gd name="connsiteY37" fmla="*/ 1836135 h 1897258"/>
                <a:gd name="connsiteX38" fmla="*/ 102687 w 2471814"/>
                <a:gd name="connsiteY38" fmla="*/ 1784792 h 1897258"/>
                <a:gd name="connsiteX39" fmla="*/ 78237 w 2471814"/>
                <a:gd name="connsiteY39" fmla="*/ 1699219 h 1897258"/>
                <a:gd name="connsiteX40" fmla="*/ 70903 w 2471814"/>
                <a:gd name="connsiteY40" fmla="*/ 1657656 h 1897258"/>
                <a:gd name="connsiteX41" fmla="*/ 83127 w 2471814"/>
                <a:gd name="connsiteY41" fmla="*/ 1608757 h 1897258"/>
                <a:gd name="connsiteX42" fmla="*/ 117356 w 2471814"/>
                <a:gd name="connsiteY42" fmla="*/ 1498736 h 1897258"/>
                <a:gd name="connsiteX43" fmla="*/ 144250 w 2471814"/>
                <a:gd name="connsiteY43" fmla="*/ 1386270 h 1897258"/>
                <a:gd name="connsiteX44" fmla="*/ 158920 w 2471814"/>
                <a:gd name="connsiteY44" fmla="*/ 1298253 h 1897258"/>
                <a:gd name="connsiteX45" fmla="*/ 161365 w 2471814"/>
                <a:gd name="connsiteY45" fmla="*/ 1195566 h 1897258"/>
                <a:gd name="connsiteX46" fmla="*/ 161365 w 2471814"/>
                <a:gd name="connsiteY46" fmla="*/ 1002417 h 1897258"/>
                <a:gd name="connsiteX47" fmla="*/ 161365 w 2471814"/>
                <a:gd name="connsiteY47" fmla="*/ 753035 h 1897258"/>
                <a:gd name="connsiteX48" fmla="*/ 158920 w 2471814"/>
                <a:gd name="connsiteY48" fmla="*/ 459645 h 1897258"/>
                <a:gd name="connsiteX49" fmla="*/ 149140 w 2471814"/>
                <a:gd name="connsiteY49" fmla="*/ 403412 h 1897258"/>
                <a:gd name="connsiteX50" fmla="*/ 119801 w 2471814"/>
                <a:gd name="connsiteY50" fmla="*/ 315395 h 1897258"/>
                <a:gd name="connsiteX51" fmla="*/ 90462 w 2471814"/>
                <a:gd name="connsiteY51" fmla="*/ 242047 h 1897258"/>
                <a:gd name="connsiteX52" fmla="*/ 63568 w 2471814"/>
                <a:gd name="connsiteY52" fmla="*/ 183369 h 1897258"/>
                <a:gd name="connsiteX53" fmla="*/ 34229 w 2471814"/>
                <a:gd name="connsiteY53" fmla="*/ 129581 h 1897258"/>
                <a:gd name="connsiteX54" fmla="*/ 9780 w 2471814"/>
                <a:gd name="connsiteY54" fmla="*/ 83127 h 1897258"/>
                <a:gd name="connsiteX55" fmla="*/ 2445 w 2471814"/>
                <a:gd name="connsiteY55" fmla="*/ 63568 h 1897258"/>
                <a:gd name="connsiteX56" fmla="*/ 0 w 2471814"/>
                <a:gd name="connsiteY56" fmla="*/ 39119 h 1897258"/>
                <a:gd name="connsiteX57" fmla="*/ 0 w 2471814"/>
                <a:gd name="connsiteY57" fmla="*/ 22004 h 1897258"/>
                <a:gd name="connsiteX58" fmla="*/ 4890 w 2471814"/>
                <a:gd name="connsiteY58" fmla="*/ 12225 h 1897258"/>
                <a:gd name="connsiteX59" fmla="*/ 17114 w 2471814"/>
                <a:gd name="connsiteY59" fmla="*/ 2445 h 1897258"/>
                <a:gd name="connsiteX60" fmla="*/ 39119 w 2471814"/>
                <a:gd name="connsiteY60" fmla="*/ 0 h 1897258"/>
                <a:gd name="connsiteX61" fmla="*/ 58678 w 2471814"/>
                <a:gd name="connsiteY61" fmla="*/ 4890 h 1897258"/>
                <a:gd name="connsiteX62" fmla="*/ 127136 w 2471814"/>
                <a:gd name="connsiteY62" fmla="*/ 41564 h 1897258"/>
                <a:gd name="connsiteX63" fmla="*/ 229823 w 2471814"/>
                <a:gd name="connsiteY63" fmla="*/ 97797 h 1897258"/>
                <a:gd name="connsiteX64" fmla="*/ 312950 w 2471814"/>
                <a:gd name="connsiteY64" fmla="*/ 146695 h 1897258"/>
                <a:gd name="connsiteX65" fmla="*/ 359403 w 2471814"/>
                <a:gd name="connsiteY65" fmla="*/ 178479 h 1897258"/>
                <a:gd name="connsiteX66" fmla="*/ 388742 w 2471814"/>
                <a:gd name="connsiteY66" fmla="*/ 202929 h 1897258"/>
                <a:gd name="connsiteX67" fmla="*/ 398522 w 2471814"/>
                <a:gd name="connsiteY67" fmla="*/ 217598 h 1897258"/>
                <a:gd name="connsiteX68" fmla="*/ 405857 w 2471814"/>
                <a:gd name="connsiteY68" fmla="*/ 234712 h 1897258"/>
                <a:gd name="connsiteX69" fmla="*/ 403412 w 2471814"/>
                <a:gd name="connsiteY69" fmla="*/ 271386 h 1897258"/>
                <a:gd name="connsiteX70" fmla="*/ 388742 w 2471814"/>
                <a:gd name="connsiteY70" fmla="*/ 418081 h 1897258"/>
                <a:gd name="connsiteX71" fmla="*/ 381408 w 2471814"/>
                <a:gd name="connsiteY71" fmla="*/ 660129 h 18972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2471814" h="1897258">
                  <a:moveTo>
                    <a:pt x="381408" y="660129"/>
                  </a:moveTo>
                  <a:lnTo>
                    <a:pt x="376518" y="814158"/>
                  </a:lnTo>
                  <a:lnTo>
                    <a:pt x="366738" y="1026867"/>
                  </a:lnTo>
                  <a:lnTo>
                    <a:pt x="352068" y="1271358"/>
                  </a:lnTo>
                  <a:lnTo>
                    <a:pt x="339844" y="1418054"/>
                  </a:lnTo>
                  <a:lnTo>
                    <a:pt x="339844" y="1447393"/>
                  </a:lnTo>
                  <a:lnTo>
                    <a:pt x="347179" y="1484067"/>
                  </a:lnTo>
                  <a:lnTo>
                    <a:pt x="364293" y="1515850"/>
                  </a:lnTo>
                  <a:lnTo>
                    <a:pt x="388742" y="1540300"/>
                  </a:lnTo>
                  <a:lnTo>
                    <a:pt x="413191" y="1550079"/>
                  </a:lnTo>
                  <a:lnTo>
                    <a:pt x="447420" y="1559859"/>
                  </a:lnTo>
                  <a:lnTo>
                    <a:pt x="496319" y="1564749"/>
                  </a:lnTo>
                  <a:lnTo>
                    <a:pt x="601450" y="1550079"/>
                  </a:lnTo>
                  <a:lnTo>
                    <a:pt x="863057" y="1520740"/>
                  </a:lnTo>
                  <a:lnTo>
                    <a:pt x="1168672" y="1486511"/>
                  </a:lnTo>
                  <a:lnTo>
                    <a:pt x="1498736" y="1454727"/>
                  </a:lnTo>
                  <a:lnTo>
                    <a:pt x="1897258" y="1418054"/>
                  </a:lnTo>
                  <a:lnTo>
                    <a:pt x="2354458" y="1383825"/>
                  </a:lnTo>
                  <a:lnTo>
                    <a:pt x="2471814" y="1376490"/>
                  </a:lnTo>
                  <a:lnTo>
                    <a:pt x="2471814" y="1625872"/>
                  </a:lnTo>
                  <a:lnTo>
                    <a:pt x="2200428" y="1606312"/>
                  </a:lnTo>
                  <a:lnTo>
                    <a:pt x="2014614" y="1601423"/>
                  </a:lnTo>
                  <a:lnTo>
                    <a:pt x="1806796" y="1606312"/>
                  </a:lnTo>
                  <a:lnTo>
                    <a:pt x="1616092" y="1613647"/>
                  </a:lnTo>
                  <a:lnTo>
                    <a:pt x="1457172" y="1628317"/>
                  </a:lnTo>
                  <a:lnTo>
                    <a:pt x="1234685" y="1652766"/>
                  </a:lnTo>
                  <a:lnTo>
                    <a:pt x="992637" y="1689440"/>
                  </a:lnTo>
                  <a:lnTo>
                    <a:pt x="823938" y="1713889"/>
                  </a:lnTo>
                  <a:lnTo>
                    <a:pt x="674798" y="1740783"/>
                  </a:lnTo>
                  <a:lnTo>
                    <a:pt x="525658" y="1772567"/>
                  </a:lnTo>
                  <a:lnTo>
                    <a:pt x="415636" y="1804351"/>
                  </a:lnTo>
                  <a:lnTo>
                    <a:pt x="371628" y="1823910"/>
                  </a:lnTo>
                  <a:lnTo>
                    <a:pt x="290945" y="1863029"/>
                  </a:lnTo>
                  <a:lnTo>
                    <a:pt x="215153" y="1892368"/>
                  </a:lnTo>
                  <a:lnTo>
                    <a:pt x="180924" y="1897258"/>
                  </a:lnTo>
                  <a:lnTo>
                    <a:pt x="158920" y="1889923"/>
                  </a:lnTo>
                  <a:lnTo>
                    <a:pt x="141805" y="1872809"/>
                  </a:lnTo>
                  <a:lnTo>
                    <a:pt x="119801" y="1836135"/>
                  </a:lnTo>
                  <a:lnTo>
                    <a:pt x="102687" y="1784792"/>
                  </a:lnTo>
                  <a:lnTo>
                    <a:pt x="78237" y="1699219"/>
                  </a:lnTo>
                  <a:lnTo>
                    <a:pt x="70903" y="1657656"/>
                  </a:lnTo>
                  <a:lnTo>
                    <a:pt x="83127" y="1608757"/>
                  </a:lnTo>
                  <a:lnTo>
                    <a:pt x="117356" y="1498736"/>
                  </a:lnTo>
                  <a:lnTo>
                    <a:pt x="144250" y="1386270"/>
                  </a:lnTo>
                  <a:lnTo>
                    <a:pt x="158920" y="1298253"/>
                  </a:lnTo>
                  <a:lnTo>
                    <a:pt x="161365" y="1195566"/>
                  </a:lnTo>
                  <a:lnTo>
                    <a:pt x="161365" y="1002417"/>
                  </a:lnTo>
                  <a:lnTo>
                    <a:pt x="161365" y="753035"/>
                  </a:lnTo>
                  <a:lnTo>
                    <a:pt x="158920" y="459645"/>
                  </a:lnTo>
                  <a:lnTo>
                    <a:pt x="149140" y="403412"/>
                  </a:lnTo>
                  <a:lnTo>
                    <a:pt x="119801" y="315395"/>
                  </a:lnTo>
                  <a:lnTo>
                    <a:pt x="90462" y="242047"/>
                  </a:lnTo>
                  <a:lnTo>
                    <a:pt x="63568" y="183369"/>
                  </a:lnTo>
                  <a:lnTo>
                    <a:pt x="34229" y="129581"/>
                  </a:lnTo>
                  <a:lnTo>
                    <a:pt x="9780" y="83127"/>
                  </a:lnTo>
                  <a:lnTo>
                    <a:pt x="2445" y="63568"/>
                  </a:lnTo>
                  <a:lnTo>
                    <a:pt x="0" y="39119"/>
                  </a:lnTo>
                  <a:lnTo>
                    <a:pt x="0" y="22004"/>
                  </a:lnTo>
                  <a:lnTo>
                    <a:pt x="4890" y="12225"/>
                  </a:lnTo>
                  <a:lnTo>
                    <a:pt x="17114" y="2445"/>
                  </a:lnTo>
                  <a:lnTo>
                    <a:pt x="39119" y="0"/>
                  </a:lnTo>
                  <a:lnTo>
                    <a:pt x="58678" y="4890"/>
                  </a:lnTo>
                  <a:lnTo>
                    <a:pt x="127136" y="41564"/>
                  </a:lnTo>
                  <a:lnTo>
                    <a:pt x="229823" y="97797"/>
                  </a:lnTo>
                  <a:lnTo>
                    <a:pt x="312950" y="146695"/>
                  </a:lnTo>
                  <a:lnTo>
                    <a:pt x="359403" y="178479"/>
                  </a:lnTo>
                  <a:lnTo>
                    <a:pt x="388742" y="202929"/>
                  </a:lnTo>
                  <a:lnTo>
                    <a:pt x="398522" y="217598"/>
                  </a:lnTo>
                  <a:lnTo>
                    <a:pt x="405857" y="234712"/>
                  </a:lnTo>
                  <a:lnTo>
                    <a:pt x="403412" y="271386"/>
                  </a:lnTo>
                  <a:lnTo>
                    <a:pt x="388742" y="418081"/>
                  </a:lnTo>
                  <a:lnTo>
                    <a:pt x="381408" y="6601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7" name="フリーフォーム 196">
              <a:extLst>
                <a:ext uri="{FF2B5EF4-FFF2-40B4-BE49-F238E27FC236}">
                  <a16:creationId xmlns:a16="http://schemas.microsoft.com/office/drawing/2014/main" id="{2520225C-AF9B-4102-BB3C-A659BF58AAC4}"/>
                </a:ext>
              </a:extLst>
            </p:cNvPr>
            <p:cNvSpPr/>
            <p:nvPr/>
          </p:nvSpPr>
          <p:spPr>
            <a:xfrm>
              <a:off x="6765925" y="3551238"/>
              <a:ext cx="525463" cy="2136775"/>
            </a:xfrm>
            <a:custGeom>
              <a:avLst/>
              <a:gdLst>
                <a:gd name="connsiteX0" fmla="*/ 185058 w 525236"/>
                <a:gd name="connsiteY0" fmla="*/ 661307 h 2136322"/>
                <a:gd name="connsiteX1" fmla="*/ 176893 w 525236"/>
                <a:gd name="connsiteY1" fmla="*/ 895350 h 2136322"/>
                <a:gd name="connsiteX2" fmla="*/ 166008 w 525236"/>
                <a:gd name="connsiteY2" fmla="*/ 1148443 h 2136322"/>
                <a:gd name="connsiteX3" fmla="*/ 155122 w 525236"/>
                <a:gd name="connsiteY3" fmla="*/ 1385207 h 2136322"/>
                <a:gd name="connsiteX4" fmla="*/ 144236 w 525236"/>
                <a:gd name="connsiteY4" fmla="*/ 1602922 h 2136322"/>
                <a:gd name="connsiteX5" fmla="*/ 0 w 525236"/>
                <a:gd name="connsiteY5" fmla="*/ 1785257 h 2136322"/>
                <a:gd name="connsiteX6" fmla="*/ 46265 w 525236"/>
                <a:gd name="connsiteY6" fmla="*/ 1826079 h 2136322"/>
                <a:gd name="connsiteX7" fmla="*/ 70758 w 525236"/>
                <a:gd name="connsiteY7" fmla="*/ 1858736 h 2136322"/>
                <a:gd name="connsiteX8" fmla="*/ 89808 w 525236"/>
                <a:gd name="connsiteY8" fmla="*/ 1896836 h 2136322"/>
                <a:gd name="connsiteX9" fmla="*/ 100693 w 525236"/>
                <a:gd name="connsiteY9" fmla="*/ 1934936 h 2136322"/>
                <a:gd name="connsiteX10" fmla="*/ 103415 w 525236"/>
                <a:gd name="connsiteY10" fmla="*/ 1970315 h 2136322"/>
                <a:gd name="connsiteX11" fmla="*/ 119743 w 525236"/>
                <a:gd name="connsiteY11" fmla="*/ 2049236 h 2136322"/>
                <a:gd name="connsiteX12" fmla="*/ 133350 w 525236"/>
                <a:gd name="connsiteY12" fmla="*/ 2098222 h 2136322"/>
                <a:gd name="connsiteX13" fmla="*/ 144236 w 525236"/>
                <a:gd name="connsiteY13" fmla="*/ 2122715 h 2136322"/>
                <a:gd name="connsiteX14" fmla="*/ 157843 w 525236"/>
                <a:gd name="connsiteY14" fmla="*/ 2133600 h 2136322"/>
                <a:gd name="connsiteX15" fmla="*/ 190500 w 525236"/>
                <a:gd name="connsiteY15" fmla="*/ 2136322 h 2136322"/>
                <a:gd name="connsiteX16" fmla="*/ 220436 w 525236"/>
                <a:gd name="connsiteY16" fmla="*/ 2128157 h 2136322"/>
                <a:gd name="connsiteX17" fmla="*/ 280308 w 525236"/>
                <a:gd name="connsiteY17" fmla="*/ 2090057 h 2136322"/>
                <a:gd name="connsiteX18" fmla="*/ 302079 w 525236"/>
                <a:gd name="connsiteY18" fmla="*/ 2065565 h 2136322"/>
                <a:gd name="connsiteX19" fmla="*/ 310243 w 525236"/>
                <a:gd name="connsiteY19" fmla="*/ 2049236 h 2136322"/>
                <a:gd name="connsiteX20" fmla="*/ 323850 w 525236"/>
                <a:gd name="connsiteY20" fmla="*/ 2002972 h 2136322"/>
                <a:gd name="connsiteX21" fmla="*/ 334736 w 525236"/>
                <a:gd name="connsiteY21" fmla="*/ 1913165 h 2136322"/>
                <a:gd name="connsiteX22" fmla="*/ 340179 w 525236"/>
                <a:gd name="connsiteY22" fmla="*/ 1817915 h 2136322"/>
                <a:gd name="connsiteX23" fmla="*/ 345622 w 525236"/>
                <a:gd name="connsiteY23" fmla="*/ 1679122 h 2136322"/>
                <a:gd name="connsiteX24" fmla="*/ 345622 w 525236"/>
                <a:gd name="connsiteY24" fmla="*/ 1507672 h 2136322"/>
                <a:gd name="connsiteX25" fmla="*/ 348343 w 525236"/>
                <a:gd name="connsiteY25" fmla="*/ 1379765 h 2136322"/>
                <a:gd name="connsiteX26" fmla="*/ 356508 w 525236"/>
                <a:gd name="connsiteY26" fmla="*/ 1251857 h 2136322"/>
                <a:gd name="connsiteX27" fmla="*/ 381000 w 525236"/>
                <a:gd name="connsiteY27" fmla="*/ 1028700 h 2136322"/>
                <a:gd name="connsiteX28" fmla="*/ 402772 w 525236"/>
                <a:gd name="connsiteY28" fmla="*/ 873579 h 2136322"/>
                <a:gd name="connsiteX29" fmla="*/ 429986 w 525236"/>
                <a:gd name="connsiteY29" fmla="*/ 685800 h 2136322"/>
                <a:gd name="connsiteX30" fmla="*/ 462643 w 525236"/>
                <a:gd name="connsiteY30" fmla="*/ 487136 h 2136322"/>
                <a:gd name="connsiteX31" fmla="*/ 478972 w 525236"/>
                <a:gd name="connsiteY31" fmla="*/ 438150 h 2136322"/>
                <a:gd name="connsiteX32" fmla="*/ 492579 w 525236"/>
                <a:gd name="connsiteY32" fmla="*/ 416379 h 2136322"/>
                <a:gd name="connsiteX33" fmla="*/ 511629 w 525236"/>
                <a:gd name="connsiteY33" fmla="*/ 381000 h 2136322"/>
                <a:gd name="connsiteX34" fmla="*/ 525236 w 525236"/>
                <a:gd name="connsiteY34" fmla="*/ 345622 h 2136322"/>
                <a:gd name="connsiteX35" fmla="*/ 525236 w 525236"/>
                <a:gd name="connsiteY35" fmla="*/ 312965 h 2136322"/>
                <a:gd name="connsiteX36" fmla="*/ 514350 w 525236"/>
                <a:gd name="connsiteY36" fmla="*/ 274865 h 2136322"/>
                <a:gd name="connsiteX37" fmla="*/ 498022 w 525236"/>
                <a:gd name="connsiteY37" fmla="*/ 250372 h 2136322"/>
                <a:gd name="connsiteX38" fmla="*/ 462643 w 525236"/>
                <a:gd name="connsiteY38" fmla="*/ 217715 h 2136322"/>
                <a:gd name="connsiteX39" fmla="*/ 378279 w 525236"/>
                <a:gd name="connsiteY39" fmla="*/ 152400 h 2136322"/>
                <a:gd name="connsiteX40" fmla="*/ 332015 w 525236"/>
                <a:gd name="connsiteY40" fmla="*/ 119743 h 2136322"/>
                <a:gd name="connsiteX41" fmla="*/ 280308 w 525236"/>
                <a:gd name="connsiteY41" fmla="*/ 84365 h 2136322"/>
                <a:gd name="connsiteX42" fmla="*/ 228600 w 525236"/>
                <a:gd name="connsiteY42" fmla="*/ 57150 h 2136322"/>
                <a:gd name="connsiteX43" fmla="*/ 157843 w 525236"/>
                <a:gd name="connsiteY43" fmla="*/ 29936 h 2136322"/>
                <a:gd name="connsiteX44" fmla="*/ 95250 w 525236"/>
                <a:gd name="connsiteY44" fmla="*/ 13607 h 2136322"/>
                <a:gd name="connsiteX45" fmla="*/ 51708 w 525236"/>
                <a:gd name="connsiteY45" fmla="*/ 2722 h 2136322"/>
                <a:gd name="connsiteX46" fmla="*/ 38100 w 525236"/>
                <a:gd name="connsiteY46" fmla="*/ 0 h 2136322"/>
                <a:gd name="connsiteX47" fmla="*/ 24493 w 525236"/>
                <a:gd name="connsiteY47" fmla="*/ 2722 h 2136322"/>
                <a:gd name="connsiteX48" fmla="*/ 21772 w 525236"/>
                <a:gd name="connsiteY48" fmla="*/ 16329 h 2136322"/>
                <a:gd name="connsiteX49" fmla="*/ 29936 w 525236"/>
                <a:gd name="connsiteY49" fmla="*/ 46265 h 2136322"/>
                <a:gd name="connsiteX50" fmla="*/ 48986 w 525236"/>
                <a:gd name="connsiteY50" fmla="*/ 73479 h 2136322"/>
                <a:gd name="connsiteX51" fmla="*/ 73479 w 525236"/>
                <a:gd name="connsiteY51" fmla="*/ 100693 h 2136322"/>
                <a:gd name="connsiteX52" fmla="*/ 103415 w 525236"/>
                <a:gd name="connsiteY52" fmla="*/ 133350 h 2136322"/>
                <a:gd name="connsiteX53" fmla="*/ 133350 w 525236"/>
                <a:gd name="connsiteY53" fmla="*/ 174172 h 2136322"/>
                <a:gd name="connsiteX54" fmla="*/ 166008 w 525236"/>
                <a:gd name="connsiteY54" fmla="*/ 228600 h 2136322"/>
                <a:gd name="connsiteX55" fmla="*/ 182336 w 525236"/>
                <a:gd name="connsiteY55" fmla="*/ 272143 h 2136322"/>
                <a:gd name="connsiteX56" fmla="*/ 187779 w 525236"/>
                <a:gd name="connsiteY56" fmla="*/ 307522 h 2136322"/>
                <a:gd name="connsiteX57" fmla="*/ 190500 w 525236"/>
                <a:gd name="connsiteY57" fmla="*/ 435429 h 2136322"/>
                <a:gd name="connsiteX58" fmla="*/ 185058 w 525236"/>
                <a:gd name="connsiteY58" fmla="*/ 661307 h 2136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525236" h="2136322">
                  <a:moveTo>
                    <a:pt x="185058" y="661307"/>
                  </a:moveTo>
                  <a:lnTo>
                    <a:pt x="176893" y="895350"/>
                  </a:lnTo>
                  <a:lnTo>
                    <a:pt x="166008" y="1148443"/>
                  </a:lnTo>
                  <a:lnTo>
                    <a:pt x="155122" y="1385207"/>
                  </a:lnTo>
                  <a:lnTo>
                    <a:pt x="144236" y="1602922"/>
                  </a:lnTo>
                  <a:lnTo>
                    <a:pt x="0" y="1785257"/>
                  </a:lnTo>
                  <a:lnTo>
                    <a:pt x="46265" y="1826079"/>
                  </a:lnTo>
                  <a:lnTo>
                    <a:pt x="70758" y="1858736"/>
                  </a:lnTo>
                  <a:lnTo>
                    <a:pt x="89808" y="1896836"/>
                  </a:lnTo>
                  <a:lnTo>
                    <a:pt x="100693" y="1934936"/>
                  </a:lnTo>
                  <a:lnTo>
                    <a:pt x="103415" y="1970315"/>
                  </a:lnTo>
                  <a:lnTo>
                    <a:pt x="119743" y="2049236"/>
                  </a:lnTo>
                  <a:lnTo>
                    <a:pt x="133350" y="2098222"/>
                  </a:lnTo>
                  <a:lnTo>
                    <a:pt x="144236" y="2122715"/>
                  </a:lnTo>
                  <a:lnTo>
                    <a:pt x="157843" y="2133600"/>
                  </a:lnTo>
                  <a:lnTo>
                    <a:pt x="190500" y="2136322"/>
                  </a:lnTo>
                  <a:lnTo>
                    <a:pt x="220436" y="2128157"/>
                  </a:lnTo>
                  <a:lnTo>
                    <a:pt x="280308" y="2090057"/>
                  </a:lnTo>
                  <a:lnTo>
                    <a:pt x="302079" y="2065565"/>
                  </a:lnTo>
                  <a:lnTo>
                    <a:pt x="310243" y="2049236"/>
                  </a:lnTo>
                  <a:lnTo>
                    <a:pt x="323850" y="2002972"/>
                  </a:lnTo>
                  <a:lnTo>
                    <a:pt x="334736" y="1913165"/>
                  </a:lnTo>
                  <a:lnTo>
                    <a:pt x="340179" y="1817915"/>
                  </a:lnTo>
                  <a:lnTo>
                    <a:pt x="345622" y="1679122"/>
                  </a:lnTo>
                  <a:lnTo>
                    <a:pt x="345622" y="1507672"/>
                  </a:lnTo>
                  <a:lnTo>
                    <a:pt x="348343" y="1379765"/>
                  </a:lnTo>
                  <a:lnTo>
                    <a:pt x="356508" y="1251857"/>
                  </a:lnTo>
                  <a:lnTo>
                    <a:pt x="381000" y="1028700"/>
                  </a:lnTo>
                  <a:lnTo>
                    <a:pt x="402772" y="873579"/>
                  </a:lnTo>
                  <a:lnTo>
                    <a:pt x="429986" y="685800"/>
                  </a:lnTo>
                  <a:lnTo>
                    <a:pt x="462643" y="487136"/>
                  </a:lnTo>
                  <a:lnTo>
                    <a:pt x="478972" y="438150"/>
                  </a:lnTo>
                  <a:lnTo>
                    <a:pt x="492579" y="416379"/>
                  </a:lnTo>
                  <a:lnTo>
                    <a:pt x="511629" y="381000"/>
                  </a:lnTo>
                  <a:lnTo>
                    <a:pt x="525236" y="345622"/>
                  </a:lnTo>
                  <a:lnTo>
                    <a:pt x="525236" y="312965"/>
                  </a:lnTo>
                  <a:lnTo>
                    <a:pt x="514350" y="274865"/>
                  </a:lnTo>
                  <a:lnTo>
                    <a:pt x="498022" y="250372"/>
                  </a:lnTo>
                  <a:lnTo>
                    <a:pt x="462643" y="217715"/>
                  </a:lnTo>
                  <a:lnTo>
                    <a:pt x="378279" y="152400"/>
                  </a:lnTo>
                  <a:lnTo>
                    <a:pt x="332015" y="119743"/>
                  </a:lnTo>
                  <a:lnTo>
                    <a:pt x="280308" y="84365"/>
                  </a:lnTo>
                  <a:lnTo>
                    <a:pt x="228600" y="57150"/>
                  </a:lnTo>
                  <a:lnTo>
                    <a:pt x="157843" y="29936"/>
                  </a:lnTo>
                  <a:lnTo>
                    <a:pt x="95250" y="13607"/>
                  </a:lnTo>
                  <a:lnTo>
                    <a:pt x="51708" y="2722"/>
                  </a:lnTo>
                  <a:lnTo>
                    <a:pt x="38100" y="0"/>
                  </a:lnTo>
                  <a:lnTo>
                    <a:pt x="24493" y="2722"/>
                  </a:lnTo>
                  <a:lnTo>
                    <a:pt x="21772" y="16329"/>
                  </a:lnTo>
                  <a:lnTo>
                    <a:pt x="29936" y="46265"/>
                  </a:lnTo>
                  <a:lnTo>
                    <a:pt x="48986" y="73479"/>
                  </a:lnTo>
                  <a:lnTo>
                    <a:pt x="73479" y="100693"/>
                  </a:lnTo>
                  <a:lnTo>
                    <a:pt x="103415" y="133350"/>
                  </a:lnTo>
                  <a:lnTo>
                    <a:pt x="133350" y="174172"/>
                  </a:lnTo>
                  <a:lnTo>
                    <a:pt x="166008" y="228600"/>
                  </a:lnTo>
                  <a:lnTo>
                    <a:pt x="182336" y="272143"/>
                  </a:lnTo>
                  <a:lnTo>
                    <a:pt x="187779" y="307522"/>
                  </a:lnTo>
                  <a:lnTo>
                    <a:pt x="190500" y="435429"/>
                  </a:lnTo>
                  <a:lnTo>
                    <a:pt x="185058" y="6613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A78BB84F-E8A5-4E38-99ED-C1B5883E1C17}"/>
              </a:ext>
            </a:extLst>
          </p:cNvPr>
          <p:cNvSpPr/>
          <p:nvPr/>
        </p:nvSpPr>
        <p:spPr>
          <a:xfrm rot="16200000">
            <a:off x="858838" y="3373438"/>
            <a:ext cx="3832225" cy="771525"/>
          </a:xfrm>
          <a:custGeom>
            <a:avLst/>
            <a:gdLst>
              <a:gd name="connsiteX0" fmla="*/ 2501900 w 3832225"/>
              <a:gd name="connsiteY0" fmla="*/ 523875 h 771525"/>
              <a:gd name="connsiteX1" fmla="*/ 2686050 w 3832225"/>
              <a:gd name="connsiteY1" fmla="*/ 527050 h 771525"/>
              <a:gd name="connsiteX2" fmla="*/ 3044825 w 3832225"/>
              <a:gd name="connsiteY2" fmla="*/ 523875 h 771525"/>
              <a:gd name="connsiteX3" fmla="*/ 3216275 w 3832225"/>
              <a:gd name="connsiteY3" fmla="*/ 520700 h 771525"/>
              <a:gd name="connsiteX4" fmla="*/ 3362325 w 3832225"/>
              <a:gd name="connsiteY4" fmla="*/ 514350 h 771525"/>
              <a:gd name="connsiteX5" fmla="*/ 3444875 w 3832225"/>
              <a:gd name="connsiteY5" fmla="*/ 508000 h 771525"/>
              <a:gd name="connsiteX6" fmla="*/ 3521075 w 3832225"/>
              <a:gd name="connsiteY6" fmla="*/ 492125 h 771525"/>
              <a:gd name="connsiteX7" fmla="*/ 3606800 w 3832225"/>
              <a:gd name="connsiteY7" fmla="*/ 460375 h 771525"/>
              <a:gd name="connsiteX8" fmla="*/ 3667125 w 3832225"/>
              <a:gd name="connsiteY8" fmla="*/ 425450 h 771525"/>
              <a:gd name="connsiteX9" fmla="*/ 3711575 w 3832225"/>
              <a:gd name="connsiteY9" fmla="*/ 387350 h 771525"/>
              <a:gd name="connsiteX10" fmla="*/ 3743325 w 3832225"/>
              <a:gd name="connsiteY10" fmla="*/ 346075 h 771525"/>
              <a:gd name="connsiteX11" fmla="*/ 3775075 w 3832225"/>
              <a:gd name="connsiteY11" fmla="*/ 311150 h 771525"/>
              <a:gd name="connsiteX12" fmla="*/ 3800475 w 3832225"/>
              <a:gd name="connsiteY12" fmla="*/ 298450 h 771525"/>
              <a:gd name="connsiteX13" fmla="*/ 3813175 w 3832225"/>
              <a:gd name="connsiteY13" fmla="*/ 298450 h 771525"/>
              <a:gd name="connsiteX14" fmla="*/ 3822700 w 3832225"/>
              <a:gd name="connsiteY14" fmla="*/ 307975 h 771525"/>
              <a:gd name="connsiteX15" fmla="*/ 3829050 w 3832225"/>
              <a:gd name="connsiteY15" fmla="*/ 333375 h 771525"/>
              <a:gd name="connsiteX16" fmla="*/ 3832225 w 3832225"/>
              <a:gd name="connsiteY16" fmla="*/ 361950 h 771525"/>
              <a:gd name="connsiteX17" fmla="*/ 3825875 w 3832225"/>
              <a:gd name="connsiteY17" fmla="*/ 422275 h 771525"/>
              <a:gd name="connsiteX18" fmla="*/ 3819525 w 3832225"/>
              <a:gd name="connsiteY18" fmla="*/ 476250 h 771525"/>
              <a:gd name="connsiteX19" fmla="*/ 3806825 w 3832225"/>
              <a:gd name="connsiteY19" fmla="*/ 536575 h 771525"/>
              <a:gd name="connsiteX20" fmla="*/ 3790950 w 3832225"/>
              <a:gd name="connsiteY20" fmla="*/ 603250 h 771525"/>
              <a:gd name="connsiteX21" fmla="*/ 3771900 w 3832225"/>
              <a:gd name="connsiteY21" fmla="*/ 679450 h 771525"/>
              <a:gd name="connsiteX22" fmla="*/ 3765550 w 3832225"/>
              <a:gd name="connsiteY22" fmla="*/ 704850 h 771525"/>
              <a:gd name="connsiteX23" fmla="*/ 3603625 w 3832225"/>
              <a:gd name="connsiteY23" fmla="*/ 771525 h 771525"/>
              <a:gd name="connsiteX24" fmla="*/ 3482975 w 3832225"/>
              <a:gd name="connsiteY24" fmla="*/ 771525 h 771525"/>
              <a:gd name="connsiteX25" fmla="*/ 3298825 w 3832225"/>
              <a:gd name="connsiteY25" fmla="*/ 771525 h 771525"/>
              <a:gd name="connsiteX26" fmla="*/ 3057525 w 3832225"/>
              <a:gd name="connsiteY26" fmla="*/ 771525 h 771525"/>
              <a:gd name="connsiteX27" fmla="*/ 2927350 w 3832225"/>
              <a:gd name="connsiteY27" fmla="*/ 771525 h 771525"/>
              <a:gd name="connsiteX28" fmla="*/ 2733675 w 3832225"/>
              <a:gd name="connsiteY28" fmla="*/ 771525 h 771525"/>
              <a:gd name="connsiteX29" fmla="*/ 2530475 w 3832225"/>
              <a:gd name="connsiteY29" fmla="*/ 771525 h 771525"/>
              <a:gd name="connsiteX30" fmla="*/ 2282825 w 3832225"/>
              <a:gd name="connsiteY30" fmla="*/ 762000 h 771525"/>
              <a:gd name="connsiteX31" fmla="*/ 2060575 w 3832225"/>
              <a:gd name="connsiteY31" fmla="*/ 755650 h 771525"/>
              <a:gd name="connsiteX32" fmla="*/ 1838325 w 3832225"/>
              <a:gd name="connsiteY32" fmla="*/ 749300 h 771525"/>
              <a:gd name="connsiteX33" fmla="*/ 1638300 w 3832225"/>
              <a:gd name="connsiteY33" fmla="*/ 723900 h 771525"/>
              <a:gd name="connsiteX34" fmla="*/ 1501775 w 3832225"/>
              <a:gd name="connsiteY34" fmla="*/ 701675 h 771525"/>
              <a:gd name="connsiteX35" fmla="*/ 1336675 w 3832225"/>
              <a:gd name="connsiteY35" fmla="*/ 669925 h 771525"/>
              <a:gd name="connsiteX36" fmla="*/ 1193800 w 3832225"/>
              <a:gd name="connsiteY36" fmla="*/ 638175 h 771525"/>
              <a:gd name="connsiteX37" fmla="*/ 1003300 w 3832225"/>
              <a:gd name="connsiteY37" fmla="*/ 584200 h 771525"/>
              <a:gd name="connsiteX38" fmla="*/ 844550 w 3832225"/>
              <a:gd name="connsiteY38" fmla="*/ 530225 h 771525"/>
              <a:gd name="connsiteX39" fmla="*/ 730250 w 3832225"/>
              <a:gd name="connsiteY39" fmla="*/ 485775 h 771525"/>
              <a:gd name="connsiteX40" fmla="*/ 612775 w 3832225"/>
              <a:gd name="connsiteY40" fmla="*/ 431800 h 771525"/>
              <a:gd name="connsiteX41" fmla="*/ 527050 w 3832225"/>
              <a:gd name="connsiteY41" fmla="*/ 387350 h 771525"/>
              <a:gd name="connsiteX42" fmla="*/ 425450 w 3832225"/>
              <a:gd name="connsiteY42" fmla="*/ 330200 h 771525"/>
              <a:gd name="connsiteX43" fmla="*/ 292100 w 3832225"/>
              <a:gd name="connsiteY43" fmla="*/ 250825 h 771525"/>
              <a:gd name="connsiteX44" fmla="*/ 180975 w 3832225"/>
              <a:gd name="connsiteY44" fmla="*/ 177800 h 771525"/>
              <a:gd name="connsiteX45" fmla="*/ 79375 w 3832225"/>
              <a:gd name="connsiteY45" fmla="*/ 107950 h 771525"/>
              <a:gd name="connsiteX46" fmla="*/ 28575 w 3832225"/>
              <a:gd name="connsiteY46" fmla="*/ 69850 h 771525"/>
              <a:gd name="connsiteX47" fmla="*/ 12700 w 3832225"/>
              <a:gd name="connsiteY47" fmla="*/ 53975 h 771525"/>
              <a:gd name="connsiteX48" fmla="*/ 3175 w 3832225"/>
              <a:gd name="connsiteY48" fmla="*/ 31750 h 771525"/>
              <a:gd name="connsiteX49" fmla="*/ 0 w 3832225"/>
              <a:gd name="connsiteY49" fmla="*/ 15875 h 771525"/>
              <a:gd name="connsiteX50" fmla="*/ 3175 w 3832225"/>
              <a:gd name="connsiteY50" fmla="*/ 9525 h 771525"/>
              <a:gd name="connsiteX51" fmla="*/ 6350 w 3832225"/>
              <a:gd name="connsiteY51" fmla="*/ 3175 h 771525"/>
              <a:gd name="connsiteX52" fmla="*/ 22225 w 3832225"/>
              <a:gd name="connsiteY52" fmla="*/ 0 h 771525"/>
              <a:gd name="connsiteX53" fmla="*/ 50800 w 3832225"/>
              <a:gd name="connsiteY53" fmla="*/ 9525 h 771525"/>
              <a:gd name="connsiteX54" fmla="*/ 184150 w 3832225"/>
              <a:gd name="connsiteY54" fmla="*/ 79375 h 771525"/>
              <a:gd name="connsiteX55" fmla="*/ 336550 w 3832225"/>
              <a:gd name="connsiteY55" fmla="*/ 152400 h 771525"/>
              <a:gd name="connsiteX56" fmla="*/ 463550 w 3832225"/>
              <a:gd name="connsiteY56" fmla="*/ 206375 h 771525"/>
              <a:gd name="connsiteX57" fmla="*/ 622300 w 3832225"/>
              <a:gd name="connsiteY57" fmla="*/ 266700 h 771525"/>
              <a:gd name="connsiteX58" fmla="*/ 765175 w 3832225"/>
              <a:gd name="connsiteY58" fmla="*/ 314325 h 771525"/>
              <a:gd name="connsiteX59" fmla="*/ 917575 w 3832225"/>
              <a:gd name="connsiteY59" fmla="*/ 358775 h 771525"/>
              <a:gd name="connsiteX60" fmla="*/ 1054100 w 3832225"/>
              <a:gd name="connsiteY60" fmla="*/ 396875 h 771525"/>
              <a:gd name="connsiteX61" fmla="*/ 1225550 w 3832225"/>
              <a:gd name="connsiteY61" fmla="*/ 438150 h 771525"/>
              <a:gd name="connsiteX62" fmla="*/ 1409700 w 3832225"/>
              <a:gd name="connsiteY62" fmla="*/ 466725 h 771525"/>
              <a:gd name="connsiteX63" fmla="*/ 1571625 w 3832225"/>
              <a:gd name="connsiteY63" fmla="*/ 485775 h 771525"/>
              <a:gd name="connsiteX64" fmla="*/ 1755775 w 3832225"/>
              <a:gd name="connsiteY64" fmla="*/ 501650 h 771525"/>
              <a:gd name="connsiteX65" fmla="*/ 1987550 w 3832225"/>
              <a:gd name="connsiteY65" fmla="*/ 511175 h 771525"/>
              <a:gd name="connsiteX66" fmla="*/ 2232025 w 3832225"/>
              <a:gd name="connsiteY66" fmla="*/ 520700 h 771525"/>
              <a:gd name="connsiteX67" fmla="*/ 2501900 w 3832225"/>
              <a:gd name="connsiteY67" fmla="*/ 523875 h 771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832225" h="771525">
                <a:moveTo>
                  <a:pt x="2501900" y="523875"/>
                </a:moveTo>
                <a:lnTo>
                  <a:pt x="2686050" y="527050"/>
                </a:lnTo>
                <a:lnTo>
                  <a:pt x="3044825" y="523875"/>
                </a:lnTo>
                <a:lnTo>
                  <a:pt x="3216275" y="520700"/>
                </a:lnTo>
                <a:lnTo>
                  <a:pt x="3362325" y="514350"/>
                </a:lnTo>
                <a:lnTo>
                  <a:pt x="3444875" y="508000"/>
                </a:lnTo>
                <a:lnTo>
                  <a:pt x="3521075" y="492125"/>
                </a:lnTo>
                <a:lnTo>
                  <a:pt x="3606800" y="460375"/>
                </a:lnTo>
                <a:lnTo>
                  <a:pt x="3667125" y="425450"/>
                </a:lnTo>
                <a:lnTo>
                  <a:pt x="3711575" y="387350"/>
                </a:lnTo>
                <a:lnTo>
                  <a:pt x="3743325" y="346075"/>
                </a:lnTo>
                <a:lnTo>
                  <a:pt x="3775075" y="311150"/>
                </a:lnTo>
                <a:lnTo>
                  <a:pt x="3800475" y="298450"/>
                </a:lnTo>
                <a:lnTo>
                  <a:pt x="3813175" y="298450"/>
                </a:lnTo>
                <a:lnTo>
                  <a:pt x="3822700" y="307975"/>
                </a:lnTo>
                <a:lnTo>
                  <a:pt x="3829050" y="333375"/>
                </a:lnTo>
                <a:lnTo>
                  <a:pt x="3832225" y="361950"/>
                </a:lnTo>
                <a:lnTo>
                  <a:pt x="3825875" y="422275"/>
                </a:lnTo>
                <a:lnTo>
                  <a:pt x="3819525" y="476250"/>
                </a:lnTo>
                <a:lnTo>
                  <a:pt x="3806825" y="536575"/>
                </a:lnTo>
                <a:lnTo>
                  <a:pt x="3790950" y="603250"/>
                </a:lnTo>
                <a:lnTo>
                  <a:pt x="3771900" y="679450"/>
                </a:lnTo>
                <a:lnTo>
                  <a:pt x="3765550" y="704850"/>
                </a:lnTo>
                <a:lnTo>
                  <a:pt x="3603625" y="771525"/>
                </a:lnTo>
                <a:lnTo>
                  <a:pt x="3482975" y="771525"/>
                </a:lnTo>
                <a:lnTo>
                  <a:pt x="3298825" y="771525"/>
                </a:lnTo>
                <a:lnTo>
                  <a:pt x="3057525" y="771525"/>
                </a:lnTo>
                <a:lnTo>
                  <a:pt x="2927350" y="771525"/>
                </a:lnTo>
                <a:lnTo>
                  <a:pt x="2733675" y="771525"/>
                </a:lnTo>
                <a:lnTo>
                  <a:pt x="2530475" y="771525"/>
                </a:lnTo>
                <a:lnTo>
                  <a:pt x="2282825" y="762000"/>
                </a:lnTo>
                <a:lnTo>
                  <a:pt x="2060575" y="755650"/>
                </a:lnTo>
                <a:lnTo>
                  <a:pt x="1838325" y="749300"/>
                </a:lnTo>
                <a:lnTo>
                  <a:pt x="1638300" y="723900"/>
                </a:lnTo>
                <a:lnTo>
                  <a:pt x="1501775" y="701675"/>
                </a:lnTo>
                <a:lnTo>
                  <a:pt x="1336675" y="669925"/>
                </a:lnTo>
                <a:lnTo>
                  <a:pt x="1193800" y="638175"/>
                </a:lnTo>
                <a:lnTo>
                  <a:pt x="1003300" y="584200"/>
                </a:lnTo>
                <a:lnTo>
                  <a:pt x="844550" y="530225"/>
                </a:lnTo>
                <a:lnTo>
                  <a:pt x="730250" y="485775"/>
                </a:lnTo>
                <a:lnTo>
                  <a:pt x="612775" y="431800"/>
                </a:lnTo>
                <a:lnTo>
                  <a:pt x="527050" y="387350"/>
                </a:lnTo>
                <a:lnTo>
                  <a:pt x="425450" y="330200"/>
                </a:lnTo>
                <a:lnTo>
                  <a:pt x="292100" y="250825"/>
                </a:lnTo>
                <a:lnTo>
                  <a:pt x="180975" y="177800"/>
                </a:lnTo>
                <a:lnTo>
                  <a:pt x="79375" y="107950"/>
                </a:lnTo>
                <a:lnTo>
                  <a:pt x="28575" y="69850"/>
                </a:lnTo>
                <a:lnTo>
                  <a:pt x="12700" y="53975"/>
                </a:lnTo>
                <a:lnTo>
                  <a:pt x="3175" y="31750"/>
                </a:lnTo>
                <a:lnTo>
                  <a:pt x="0" y="15875"/>
                </a:lnTo>
                <a:lnTo>
                  <a:pt x="3175" y="9525"/>
                </a:lnTo>
                <a:lnTo>
                  <a:pt x="6350" y="3175"/>
                </a:lnTo>
                <a:lnTo>
                  <a:pt x="22225" y="0"/>
                </a:lnTo>
                <a:lnTo>
                  <a:pt x="50800" y="9525"/>
                </a:lnTo>
                <a:lnTo>
                  <a:pt x="184150" y="79375"/>
                </a:lnTo>
                <a:lnTo>
                  <a:pt x="336550" y="152400"/>
                </a:lnTo>
                <a:lnTo>
                  <a:pt x="463550" y="206375"/>
                </a:lnTo>
                <a:lnTo>
                  <a:pt x="622300" y="266700"/>
                </a:lnTo>
                <a:lnTo>
                  <a:pt x="765175" y="314325"/>
                </a:lnTo>
                <a:lnTo>
                  <a:pt x="917575" y="358775"/>
                </a:lnTo>
                <a:lnTo>
                  <a:pt x="1054100" y="396875"/>
                </a:lnTo>
                <a:lnTo>
                  <a:pt x="1225550" y="438150"/>
                </a:lnTo>
                <a:lnTo>
                  <a:pt x="1409700" y="466725"/>
                </a:lnTo>
                <a:lnTo>
                  <a:pt x="1571625" y="485775"/>
                </a:lnTo>
                <a:lnTo>
                  <a:pt x="1755775" y="501650"/>
                </a:lnTo>
                <a:lnTo>
                  <a:pt x="1987550" y="511175"/>
                </a:lnTo>
                <a:lnTo>
                  <a:pt x="2232025" y="520700"/>
                </a:lnTo>
                <a:lnTo>
                  <a:pt x="2501900" y="52387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B4305BE1-1424-4505-95FC-D1377FC5589E}"/>
              </a:ext>
            </a:extLst>
          </p:cNvPr>
          <p:cNvSpPr/>
          <p:nvPr/>
        </p:nvSpPr>
        <p:spPr>
          <a:xfrm rot="16200000">
            <a:off x="1490663" y="3251200"/>
            <a:ext cx="4094162" cy="1042988"/>
          </a:xfrm>
          <a:custGeom>
            <a:avLst/>
            <a:gdLst>
              <a:gd name="connsiteX0" fmla="*/ 3397753 w 4095065"/>
              <a:gd name="connsiteY0" fmla="*/ 700601 h 1042679"/>
              <a:gd name="connsiteX1" fmla="*/ 3716806 w 4095065"/>
              <a:gd name="connsiteY1" fmla="*/ 700601 h 1042679"/>
              <a:gd name="connsiteX2" fmla="*/ 3762855 w 4095065"/>
              <a:gd name="connsiteY2" fmla="*/ 700601 h 1042679"/>
              <a:gd name="connsiteX3" fmla="*/ 3792458 w 4095065"/>
              <a:gd name="connsiteY3" fmla="*/ 697312 h 1042679"/>
              <a:gd name="connsiteX4" fmla="*/ 3818771 w 4095065"/>
              <a:gd name="connsiteY4" fmla="*/ 687445 h 1042679"/>
              <a:gd name="connsiteX5" fmla="*/ 3835217 w 4095065"/>
              <a:gd name="connsiteY5" fmla="*/ 670998 h 1042679"/>
              <a:gd name="connsiteX6" fmla="*/ 3841796 w 4095065"/>
              <a:gd name="connsiteY6" fmla="*/ 651263 h 1042679"/>
              <a:gd name="connsiteX7" fmla="*/ 3841796 w 4095065"/>
              <a:gd name="connsiteY7" fmla="*/ 641396 h 1042679"/>
              <a:gd name="connsiteX8" fmla="*/ 3835217 w 4095065"/>
              <a:gd name="connsiteY8" fmla="*/ 608504 h 1042679"/>
              <a:gd name="connsiteX9" fmla="*/ 3818771 w 4095065"/>
              <a:gd name="connsiteY9" fmla="*/ 542719 h 1042679"/>
              <a:gd name="connsiteX10" fmla="*/ 3795747 w 4095065"/>
              <a:gd name="connsiteY10" fmla="*/ 453911 h 1042679"/>
              <a:gd name="connsiteX11" fmla="*/ 3772722 w 4095065"/>
              <a:gd name="connsiteY11" fmla="*/ 351945 h 1042679"/>
              <a:gd name="connsiteX12" fmla="*/ 3752987 w 4095065"/>
              <a:gd name="connsiteY12" fmla="*/ 259847 h 1042679"/>
              <a:gd name="connsiteX13" fmla="*/ 3739830 w 4095065"/>
              <a:gd name="connsiteY13" fmla="*/ 200642 h 1042679"/>
              <a:gd name="connsiteX14" fmla="*/ 3716806 w 4095065"/>
              <a:gd name="connsiteY14" fmla="*/ 62495 h 1042679"/>
              <a:gd name="connsiteX15" fmla="*/ 3924026 w 4095065"/>
              <a:gd name="connsiteY15" fmla="*/ 0 h 1042679"/>
              <a:gd name="connsiteX16" fmla="*/ 3914158 w 4095065"/>
              <a:gd name="connsiteY16" fmla="*/ 55916 h 1042679"/>
              <a:gd name="connsiteX17" fmla="*/ 3914158 w 4095065"/>
              <a:gd name="connsiteY17" fmla="*/ 72363 h 1042679"/>
              <a:gd name="connsiteX18" fmla="*/ 3910869 w 4095065"/>
              <a:gd name="connsiteY18" fmla="*/ 111833 h 1042679"/>
              <a:gd name="connsiteX19" fmla="*/ 3924026 w 4095065"/>
              <a:gd name="connsiteY19" fmla="*/ 220377 h 1042679"/>
              <a:gd name="connsiteX20" fmla="*/ 3943761 w 4095065"/>
              <a:gd name="connsiteY20" fmla="*/ 315764 h 1042679"/>
              <a:gd name="connsiteX21" fmla="*/ 3963497 w 4095065"/>
              <a:gd name="connsiteY21" fmla="*/ 407862 h 1042679"/>
              <a:gd name="connsiteX22" fmla="*/ 3993099 w 4095065"/>
              <a:gd name="connsiteY22" fmla="*/ 519695 h 1042679"/>
              <a:gd name="connsiteX23" fmla="*/ 4002967 w 4095065"/>
              <a:gd name="connsiteY23" fmla="*/ 559165 h 1042679"/>
              <a:gd name="connsiteX24" fmla="*/ 4022702 w 4095065"/>
              <a:gd name="connsiteY24" fmla="*/ 624950 h 1042679"/>
              <a:gd name="connsiteX25" fmla="*/ 4045727 w 4095065"/>
              <a:gd name="connsiteY25" fmla="*/ 690734 h 1042679"/>
              <a:gd name="connsiteX26" fmla="*/ 4072040 w 4095065"/>
              <a:gd name="connsiteY26" fmla="*/ 736783 h 1042679"/>
              <a:gd name="connsiteX27" fmla="*/ 4091776 w 4095065"/>
              <a:gd name="connsiteY27" fmla="*/ 772964 h 1042679"/>
              <a:gd name="connsiteX28" fmla="*/ 4095065 w 4095065"/>
              <a:gd name="connsiteY28" fmla="*/ 795988 h 1042679"/>
              <a:gd name="connsiteX29" fmla="*/ 4088487 w 4095065"/>
              <a:gd name="connsiteY29" fmla="*/ 825591 h 1042679"/>
              <a:gd name="connsiteX30" fmla="*/ 4068751 w 4095065"/>
              <a:gd name="connsiteY30" fmla="*/ 868351 h 1042679"/>
              <a:gd name="connsiteX31" fmla="*/ 4032570 w 4095065"/>
              <a:gd name="connsiteY31" fmla="*/ 924268 h 1042679"/>
              <a:gd name="connsiteX32" fmla="*/ 3996389 w 4095065"/>
              <a:gd name="connsiteY32" fmla="*/ 973606 h 1042679"/>
              <a:gd name="connsiteX33" fmla="*/ 3973364 w 4095065"/>
              <a:gd name="connsiteY33" fmla="*/ 1003209 h 1042679"/>
              <a:gd name="connsiteX34" fmla="*/ 3950340 w 4095065"/>
              <a:gd name="connsiteY34" fmla="*/ 1022944 h 1042679"/>
              <a:gd name="connsiteX35" fmla="*/ 3930605 w 4095065"/>
              <a:gd name="connsiteY35" fmla="*/ 1036101 h 1042679"/>
              <a:gd name="connsiteX36" fmla="*/ 3907580 w 4095065"/>
              <a:gd name="connsiteY36" fmla="*/ 1042679 h 1042679"/>
              <a:gd name="connsiteX37" fmla="*/ 3884556 w 4095065"/>
              <a:gd name="connsiteY37" fmla="*/ 1042679 h 1042679"/>
              <a:gd name="connsiteX38" fmla="*/ 3848374 w 4095065"/>
              <a:gd name="connsiteY38" fmla="*/ 1032811 h 1042679"/>
              <a:gd name="connsiteX39" fmla="*/ 3815482 w 4095065"/>
              <a:gd name="connsiteY39" fmla="*/ 1009787 h 1042679"/>
              <a:gd name="connsiteX40" fmla="*/ 3799036 w 4095065"/>
              <a:gd name="connsiteY40" fmla="*/ 996630 h 1042679"/>
              <a:gd name="connsiteX41" fmla="*/ 3769433 w 4095065"/>
              <a:gd name="connsiteY41" fmla="*/ 983473 h 1042679"/>
              <a:gd name="connsiteX42" fmla="*/ 3631287 w 4095065"/>
              <a:gd name="connsiteY42" fmla="*/ 953870 h 1042679"/>
              <a:gd name="connsiteX43" fmla="*/ 3516164 w 4095065"/>
              <a:gd name="connsiteY43" fmla="*/ 940714 h 1042679"/>
              <a:gd name="connsiteX44" fmla="*/ 3351704 w 4095065"/>
              <a:gd name="connsiteY44" fmla="*/ 927557 h 1042679"/>
              <a:gd name="connsiteX45" fmla="*/ 3101724 w 4095065"/>
              <a:gd name="connsiteY45" fmla="*/ 924268 h 1042679"/>
              <a:gd name="connsiteX46" fmla="*/ 2789249 w 4095065"/>
              <a:gd name="connsiteY46" fmla="*/ 917689 h 1042679"/>
              <a:gd name="connsiteX47" fmla="*/ 2414279 w 4095065"/>
              <a:gd name="connsiteY47" fmla="*/ 911111 h 1042679"/>
              <a:gd name="connsiteX48" fmla="*/ 2121540 w 4095065"/>
              <a:gd name="connsiteY48" fmla="*/ 907822 h 1042679"/>
              <a:gd name="connsiteX49" fmla="*/ 1897874 w 4095065"/>
              <a:gd name="connsiteY49" fmla="*/ 907822 h 1042679"/>
              <a:gd name="connsiteX50" fmla="*/ 1572242 w 4095065"/>
              <a:gd name="connsiteY50" fmla="*/ 904532 h 1042679"/>
              <a:gd name="connsiteX51" fmla="*/ 1305816 w 4095065"/>
              <a:gd name="connsiteY51" fmla="*/ 904532 h 1042679"/>
              <a:gd name="connsiteX52" fmla="*/ 1138066 w 4095065"/>
              <a:gd name="connsiteY52" fmla="*/ 904532 h 1042679"/>
              <a:gd name="connsiteX53" fmla="*/ 967028 w 4095065"/>
              <a:gd name="connsiteY53" fmla="*/ 904532 h 1042679"/>
              <a:gd name="connsiteX54" fmla="*/ 786121 w 4095065"/>
              <a:gd name="connsiteY54" fmla="*/ 911111 h 1042679"/>
              <a:gd name="connsiteX55" fmla="*/ 657842 w 4095065"/>
              <a:gd name="connsiteY55" fmla="*/ 914400 h 1042679"/>
              <a:gd name="connsiteX56" fmla="*/ 506538 w 4095065"/>
              <a:gd name="connsiteY56" fmla="*/ 924268 h 1042679"/>
              <a:gd name="connsiteX57" fmla="*/ 490092 w 4095065"/>
              <a:gd name="connsiteY57" fmla="*/ 924268 h 1042679"/>
              <a:gd name="connsiteX58" fmla="*/ 430887 w 4095065"/>
              <a:gd name="connsiteY58" fmla="*/ 911111 h 1042679"/>
              <a:gd name="connsiteX59" fmla="*/ 365102 w 4095065"/>
              <a:gd name="connsiteY59" fmla="*/ 888086 h 1042679"/>
              <a:gd name="connsiteX60" fmla="*/ 282872 w 4095065"/>
              <a:gd name="connsiteY60" fmla="*/ 851905 h 1042679"/>
              <a:gd name="connsiteX61" fmla="*/ 203931 w 4095065"/>
              <a:gd name="connsiteY61" fmla="*/ 809145 h 1042679"/>
              <a:gd name="connsiteX62" fmla="*/ 138147 w 4095065"/>
              <a:gd name="connsiteY62" fmla="*/ 766386 h 1042679"/>
              <a:gd name="connsiteX63" fmla="*/ 95387 w 4095065"/>
              <a:gd name="connsiteY63" fmla="*/ 736783 h 1042679"/>
              <a:gd name="connsiteX64" fmla="*/ 59206 w 4095065"/>
              <a:gd name="connsiteY64" fmla="*/ 703891 h 1042679"/>
              <a:gd name="connsiteX65" fmla="*/ 39471 w 4095065"/>
              <a:gd name="connsiteY65" fmla="*/ 680866 h 1042679"/>
              <a:gd name="connsiteX66" fmla="*/ 19735 w 4095065"/>
              <a:gd name="connsiteY66" fmla="*/ 661131 h 1042679"/>
              <a:gd name="connsiteX67" fmla="*/ 6579 w 4095065"/>
              <a:gd name="connsiteY67" fmla="*/ 641396 h 1042679"/>
              <a:gd name="connsiteX68" fmla="*/ 0 w 4095065"/>
              <a:gd name="connsiteY68" fmla="*/ 628239 h 1042679"/>
              <a:gd name="connsiteX69" fmla="*/ 0 w 4095065"/>
              <a:gd name="connsiteY69" fmla="*/ 621660 h 1042679"/>
              <a:gd name="connsiteX70" fmla="*/ 13157 w 4095065"/>
              <a:gd name="connsiteY70" fmla="*/ 598636 h 1042679"/>
              <a:gd name="connsiteX71" fmla="*/ 39471 w 4095065"/>
              <a:gd name="connsiteY71" fmla="*/ 582190 h 1042679"/>
              <a:gd name="connsiteX72" fmla="*/ 598636 w 4095065"/>
              <a:gd name="connsiteY72" fmla="*/ 674288 h 1042679"/>
              <a:gd name="connsiteX73" fmla="*/ 717048 w 4095065"/>
              <a:gd name="connsiteY73" fmla="*/ 680866 h 1042679"/>
              <a:gd name="connsiteX74" fmla="*/ 983474 w 4095065"/>
              <a:gd name="connsiteY74" fmla="*/ 684155 h 1042679"/>
              <a:gd name="connsiteX75" fmla="*/ 1437384 w 4095065"/>
              <a:gd name="connsiteY75" fmla="*/ 694023 h 1042679"/>
              <a:gd name="connsiteX76" fmla="*/ 1845246 w 4095065"/>
              <a:gd name="connsiteY76" fmla="*/ 700601 h 1042679"/>
              <a:gd name="connsiteX77" fmla="*/ 2154432 w 4095065"/>
              <a:gd name="connsiteY77" fmla="*/ 700601 h 1042679"/>
              <a:gd name="connsiteX78" fmla="*/ 2276133 w 4095065"/>
              <a:gd name="connsiteY78" fmla="*/ 700601 h 1042679"/>
              <a:gd name="connsiteX79" fmla="*/ 2457039 w 4095065"/>
              <a:gd name="connsiteY79" fmla="*/ 700601 h 1042679"/>
              <a:gd name="connsiteX80" fmla="*/ 2749779 w 4095065"/>
              <a:gd name="connsiteY80" fmla="*/ 700601 h 1042679"/>
              <a:gd name="connsiteX81" fmla="*/ 3042518 w 4095065"/>
              <a:gd name="connsiteY81" fmla="*/ 700601 h 1042679"/>
              <a:gd name="connsiteX82" fmla="*/ 3397753 w 4095065"/>
              <a:gd name="connsiteY82" fmla="*/ 700601 h 1042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4095065" h="1042679">
                <a:moveTo>
                  <a:pt x="3397753" y="700601"/>
                </a:moveTo>
                <a:lnTo>
                  <a:pt x="3716806" y="700601"/>
                </a:lnTo>
                <a:lnTo>
                  <a:pt x="3762855" y="700601"/>
                </a:lnTo>
                <a:lnTo>
                  <a:pt x="3792458" y="697312"/>
                </a:lnTo>
                <a:lnTo>
                  <a:pt x="3818771" y="687445"/>
                </a:lnTo>
                <a:lnTo>
                  <a:pt x="3835217" y="670998"/>
                </a:lnTo>
                <a:lnTo>
                  <a:pt x="3841796" y="651263"/>
                </a:lnTo>
                <a:lnTo>
                  <a:pt x="3841796" y="641396"/>
                </a:lnTo>
                <a:lnTo>
                  <a:pt x="3835217" y="608504"/>
                </a:lnTo>
                <a:lnTo>
                  <a:pt x="3818771" y="542719"/>
                </a:lnTo>
                <a:lnTo>
                  <a:pt x="3795747" y="453911"/>
                </a:lnTo>
                <a:lnTo>
                  <a:pt x="3772722" y="351945"/>
                </a:lnTo>
                <a:lnTo>
                  <a:pt x="3752987" y="259847"/>
                </a:lnTo>
                <a:lnTo>
                  <a:pt x="3739830" y="200642"/>
                </a:lnTo>
                <a:lnTo>
                  <a:pt x="3716806" y="62495"/>
                </a:lnTo>
                <a:lnTo>
                  <a:pt x="3924026" y="0"/>
                </a:lnTo>
                <a:lnTo>
                  <a:pt x="3914158" y="55916"/>
                </a:lnTo>
                <a:lnTo>
                  <a:pt x="3914158" y="72363"/>
                </a:lnTo>
                <a:lnTo>
                  <a:pt x="3910869" y="111833"/>
                </a:lnTo>
                <a:lnTo>
                  <a:pt x="3924026" y="220377"/>
                </a:lnTo>
                <a:lnTo>
                  <a:pt x="3943761" y="315764"/>
                </a:lnTo>
                <a:lnTo>
                  <a:pt x="3963497" y="407862"/>
                </a:lnTo>
                <a:lnTo>
                  <a:pt x="3993099" y="519695"/>
                </a:lnTo>
                <a:lnTo>
                  <a:pt x="4002967" y="559165"/>
                </a:lnTo>
                <a:lnTo>
                  <a:pt x="4022702" y="624950"/>
                </a:lnTo>
                <a:lnTo>
                  <a:pt x="4045727" y="690734"/>
                </a:lnTo>
                <a:lnTo>
                  <a:pt x="4072040" y="736783"/>
                </a:lnTo>
                <a:lnTo>
                  <a:pt x="4091776" y="772964"/>
                </a:lnTo>
                <a:lnTo>
                  <a:pt x="4095065" y="795988"/>
                </a:lnTo>
                <a:lnTo>
                  <a:pt x="4088487" y="825591"/>
                </a:lnTo>
                <a:lnTo>
                  <a:pt x="4068751" y="868351"/>
                </a:lnTo>
                <a:lnTo>
                  <a:pt x="4032570" y="924268"/>
                </a:lnTo>
                <a:lnTo>
                  <a:pt x="3996389" y="973606"/>
                </a:lnTo>
                <a:lnTo>
                  <a:pt x="3973364" y="1003209"/>
                </a:lnTo>
                <a:lnTo>
                  <a:pt x="3950340" y="1022944"/>
                </a:lnTo>
                <a:lnTo>
                  <a:pt x="3930605" y="1036101"/>
                </a:lnTo>
                <a:lnTo>
                  <a:pt x="3907580" y="1042679"/>
                </a:lnTo>
                <a:lnTo>
                  <a:pt x="3884556" y="1042679"/>
                </a:lnTo>
                <a:lnTo>
                  <a:pt x="3848374" y="1032811"/>
                </a:lnTo>
                <a:lnTo>
                  <a:pt x="3815482" y="1009787"/>
                </a:lnTo>
                <a:lnTo>
                  <a:pt x="3799036" y="996630"/>
                </a:lnTo>
                <a:lnTo>
                  <a:pt x="3769433" y="983473"/>
                </a:lnTo>
                <a:lnTo>
                  <a:pt x="3631287" y="953870"/>
                </a:lnTo>
                <a:lnTo>
                  <a:pt x="3516164" y="940714"/>
                </a:lnTo>
                <a:lnTo>
                  <a:pt x="3351704" y="927557"/>
                </a:lnTo>
                <a:lnTo>
                  <a:pt x="3101724" y="924268"/>
                </a:lnTo>
                <a:lnTo>
                  <a:pt x="2789249" y="917689"/>
                </a:lnTo>
                <a:lnTo>
                  <a:pt x="2414279" y="911111"/>
                </a:lnTo>
                <a:lnTo>
                  <a:pt x="2121540" y="907822"/>
                </a:lnTo>
                <a:lnTo>
                  <a:pt x="1897874" y="907822"/>
                </a:lnTo>
                <a:lnTo>
                  <a:pt x="1572242" y="904532"/>
                </a:lnTo>
                <a:lnTo>
                  <a:pt x="1305816" y="904532"/>
                </a:lnTo>
                <a:lnTo>
                  <a:pt x="1138066" y="904532"/>
                </a:lnTo>
                <a:lnTo>
                  <a:pt x="967028" y="904532"/>
                </a:lnTo>
                <a:lnTo>
                  <a:pt x="786121" y="911111"/>
                </a:lnTo>
                <a:lnTo>
                  <a:pt x="657842" y="914400"/>
                </a:lnTo>
                <a:lnTo>
                  <a:pt x="506538" y="924268"/>
                </a:lnTo>
                <a:lnTo>
                  <a:pt x="490092" y="924268"/>
                </a:lnTo>
                <a:lnTo>
                  <a:pt x="430887" y="911111"/>
                </a:lnTo>
                <a:lnTo>
                  <a:pt x="365102" y="888086"/>
                </a:lnTo>
                <a:lnTo>
                  <a:pt x="282872" y="851905"/>
                </a:lnTo>
                <a:lnTo>
                  <a:pt x="203931" y="809145"/>
                </a:lnTo>
                <a:lnTo>
                  <a:pt x="138147" y="766386"/>
                </a:lnTo>
                <a:lnTo>
                  <a:pt x="95387" y="736783"/>
                </a:lnTo>
                <a:lnTo>
                  <a:pt x="59206" y="703891"/>
                </a:lnTo>
                <a:lnTo>
                  <a:pt x="39471" y="680866"/>
                </a:lnTo>
                <a:lnTo>
                  <a:pt x="19735" y="661131"/>
                </a:lnTo>
                <a:lnTo>
                  <a:pt x="6579" y="641396"/>
                </a:lnTo>
                <a:lnTo>
                  <a:pt x="0" y="628239"/>
                </a:lnTo>
                <a:lnTo>
                  <a:pt x="0" y="621660"/>
                </a:lnTo>
                <a:lnTo>
                  <a:pt x="13157" y="598636"/>
                </a:lnTo>
                <a:lnTo>
                  <a:pt x="39471" y="582190"/>
                </a:lnTo>
                <a:lnTo>
                  <a:pt x="598636" y="674288"/>
                </a:lnTo>
                <a:lnTo>
                  <a:pt x="717048" y="680866"/>
                </a:lnTo>
                <a:lnTo>
                  <a:pt x="983474" y="684155"/>
                </a:lnTo>
                <a:lnTo>
                  <a:pt x="1437384" y="694023"/>
                </a:lnTo>
                <a:lnTo>
                  <a:pt x="1845246" y="700601"/>
                </a:lnTo>
                <a:lnTo>
                  <a:pt x="2154432" y="700601"/>
                </a:lnTo>
                <a:lnTo>
                  <a:pt x="2276133" y="700601"/>
                </a:lnTo>
                <a:lnTo>
                  <a:pt x="2457039" y="700601"/>
                </a:lnTo>
                <a:lnTo>
                  <a:pt x="2749779" y="700601"/>
                </a:lnTo>
                <a:lnTo>
                  <a:pt x="3042518" y="700601"/>
                </a:lnTo>
                <a:lnTo>
                  <a:pt x="3397753" y="700601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36D992E1-A446-44BE-A97D-042EC87DFA94}"/>
              </a:ext>
            </a:extLst>
          </p:cNvPr>
          <p:cNvSpPr/>
          <p:nvPr/>
        </p:nvSpPr>
        <p:spPr>
          <a:xfrm rot="16200000">
            <a:off x="3024187" y="5137151"/>
            <a:ext cx="785813" cy="569912"/>
          </a:xfrm>
          <a:custGeom>
            <a:avLst/>
            <a:gdLst>
              <a:gd name="connsiteX0" fmla="*/ 511969 w 785813"/>
              <a:gd name="connsiteY0" fmla="*/ 157163 h 569119"/>
              <a:gd name="connsiteX1" fmla="*/ 495300 w 785813"/>
              <a:gd name="connsiteY1" fmla="*/ 290513 h 569119"/>
              <a:gd name="connsiteX2" fmla="*/ 488156 w 785813"/>
              <a:gd name="connsiteY2" fmla="*/ 385763 h 569119"/>
              <a:gd name="connsiteX3" fmla="*/ 490538 w 785813"/>
              <a:gd name="connsiteY3" fmla="*/ 457200 h 569119"/>
              <a:gd name="connsiteX4" fmla="*/ 497681 w 785813"/>
              <a:gd name="connsiteY4" fmla="*/ 485775 h 569119"/>
              <a:gd name="connsiteX5" fmla="*/ 511969 w 785813"/>
              <a:gd name="connsiteY5" fmla="*/ 509588 h 569119"/>
              <a:gd name="connsiteX6" fmla="*/ 535781 w 785813"/>
              <a:gd name="connsiteY6" fmla="*/ 528638 h 569119"/>
              <a:gd name="connsiteX7" fmla="*/ 561975 w 785813"/>
              <a:gd name="connsiteY7" fmla="*/ 542925 h 569119"/>
              <a:gd name="connsiteX8" fmla="*/ 600075 w 785813"/>
              <a:gd name="connsiteY8" fmla="*/ 557213 h 569119"/>
              <a:gd name="connsiteX9" fmla="*/ 664369 w 785813"/>
              <a:gd name="connsiteY9" fmla="*/ 564356 h 569119"/>
              <a:gd name="connsiteX10" fmla="*/ 785813 w 785813"/>
              <a:gd name="connsiteY10" fmla="*/ 569119 h 569119"/>
              <a:gd name="connsiteX11" fmla="*/ 19050 w 785813"/>
              <a:gd name="connsiteY11" fmla="*/ 545306 h 569119"/>
              <a:gd name="connsiteX12" fmla="*/ 0 w 785813"/>
              <a:gd name="connsiteY12" fmla="*/ 509588 h 569119"/>
              <a:gd name="connsiteX13" fmla="*/ 4763 w 785813"/>
              <a:gd name="connsiteY13" fmla="*/ 492919 h 569119"/>
              <a:gd name="connsiteX14" fmla="*/ 11906 w 785813"/>
              <a:gd name="connsiteY14" fmla="*/ 478631 h 569119"/>
              <a:gd name="connsiteX15" fmla="*/ 50006 w 785813"/>
              <a:gd name="connsiteY15" fmla="*/ 457200 h 569119"/>
              <a:gd name="connsiteX16" fmla="*/ 100013 w 785813"/>
              <a:gd name="connsiteY16" fmla="*/ 433388 h 569119"/>
              <a:gd name="connsiteX17" fmla="*/ 183356 w 785813"/>
              <a:gd name="connsiteY17" fmla="*/ 388144 h 569119"/>
              <a:gd name="connsiteX18" fmla="*/ 252413 w 785813"/>
              <a:gd name="connsiteY18" fmla="*/ 345281 h 569119"/>
              <a:gd name="connsiteX19" fmla="*/ 278606 w 785813"/>
              <a:gd name="connsiteY19" fmla="*/ 323850 h 569119"/>
              <a:gd name="connsiteX20" fmla="*/ 304800 w 785813"/>
              <a:gd name="connsiteY20" fmla="*/ 300038 h 569119"/>
              <a:gd name="connsiteX21" fmla="*/ 340519 w 785813"/>
              <a:gd name="connsiteY21" fmla="*/ 254794 h 569119"/>
              <a:gd name="connsiteX22" fmla="*/ 390525 w 785813"/>
              <a:gd name="connsiteY22" fmla="*/ 178594 h 569119"/>
              <a:gd name="connsiteX23" fmla="*/ 435769 w 785813"/>
              <a:gd name="connsiteY23" fmla="*/ 88106 h 569119"/>
              <a:gd name="connsiteX24" fmla="*/ 466725 w 785813"/>
              <a:gd name="connsiteY24" fmla="*/ 23813 h 569119"/>
              <a:gd name="connsiteX25" fmla="*/ 481013 w 785813"/>
              <a:gd name="connsiteY25" fmla="*/ 9525 h 569119"/>
              <a:gd name="connsiteX26" fmla="*/ 500063 w 785813"/>
              <a:gd name="connsiteY26" fmla="*/ 2381 h 569119"/>
              <a:gd name="connsiteX27" fmla="*/ 516731 w 785813"/>
              <a:gd name="connsiteY27" fmla="*/ 0 h 569119"/>
              <a:gd name="connsiteX28" fmla="*/ 526256 w 785813"/>
              <a:gd name="connsiteY28" fmla="*/ 7144 h 569119"/>
              <a:gd name="connsiteX29" fmla="*/ 533400 w 785813"/>
              <a:gd name="connsiteY29" fmla="*/ 30956 h 569119"/>
              <a:gd name="connsiteX30" fmla="*/ 531019 w 785813"/>
              <a:gd name="connsiteY30" fmla="*/ 59531 h 569119"/>
              <a:gd name="connsiteX31" fmla="*/ 511969 w 785813"/>
              <a:gd name="connsiteY31" fmla="*/ 157163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785813" h="569119">
                <a:moveTo>
                  <a:pt x="511969" y="157163"/>
                </a:moveTo>
                <a:lnTo>
                  <a:pt x="495300" y="290513"/>
                </a:lnTo>
                <a:lnTo>
                  <a:pt x="488156" y="385763"/>
                </a:lnTo>
                <a:lnTo>
                  <a:pt x="490538" y="457200"/>
                </a:lnTo>
                <a:lnTo>
                  <a:pt x="497681" y="485775"/>
                </a:lnTo>
                <a:lnTo>
                  <a:pt x="511969" y="509588"/>
                </a:lnTo>
                <a:lnTo>
                  <a:pt x="535781" y="528638"/>
                </a:lnTo>
                <a:lnTo>
                  <a:pt x="561975" y="542925"/>
                </a:lnTo>
                <a:lnTo>
                  <a:pt x="600075" y="557213"/>
                </a:lnTo>
                <a:lnTo>
                  <a:pt x="664369" y="564356"/>
                </a:lnTo>
                <a:lnTo>
                  <a:pt x="785813" y="569119"/>
                </a:lnTo>
                <a:lnTo>
                  <a:pt x="19050" y="545306"/>
                </a:lnTo>
                <a:lnTo>
                  <a:pt x="0" y="509588"/>
                </a:lnTo>
                <a:lnTo>
                  <a:pt x="4763" y="492919"/>
                </a:lnTo>
                <a:lnTo>
                  <a:pt x="11906" y="478631"/>
                </a:lnTo>
                <a:lnTo>
                  <a:pt x="50006" y="457200"/>
                </a:lnTo>
                <a:lnTo>
                  <a:pt x="100013" y="433388"/>
                </a:lnTo>
                <a:lnTo>
                  <a:pt x="183356" y="388144"/>
                </a:lnTo>
                <a:lnTo>
                  <a:pt x="252413" y="345281"/>
                </a:lnTo>
                <a:lnTo>
                  <a:pt x="278606" y="323850"/>
                </a:lnTo>
                <a:lnTo>
                  <a:pt x="304800" y="300038"/>
                </a:lnTo>
                <a:lnTo>
                  <a:pt x="340519" y="254794"/>
                </a:lnTo>
                <a:lnTo>
                  <a:pt x="390525" y="178594"/>
                </a:lnTo>
                <a:lnTo>
                  <a:pt x="435769" y="88106"/>
                </a:lnTo>
                <a:lnTo>
                  <a:pt x="466725" y="23813"/>
                </a:lnTo>
                <a:lnTo>
                  <a:pt x="481013" y="9525"/>
                </a:lnTo>
                <a:lnTo>
                  <a:pt x="500063" y="2381"/>
                </a:lnTo>
                <a:lnTo>
                  <a:pt x="516731" y="0"/>
                </a:lnTo>
                <a:lnTo>
                  <a:pt x="526256" y="7144"/>
                </a:lnTo>
                <a:lnTo>
                  <a:pt x="533400" y="30956"/>
                </a:lnTo>
                <a:lnTo>
                  <a:pt x="531019" y="59531"/>
                </a:lnTo>
                <a:lnTo>
                  <a:pt x="511969" y="15716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1EAE7E81-4CE9-46C2-ADD2-F7F5A1C1EAF5}"/>
              </a:ext>
            </a:extLst>
          </p:cNvPr>
          <p:cNvSpPr/>
          <p:nvPr/>
        </p:nvSpPr>
        <p:spPr>
          <a:xfrm rot="16200000">
            <a:off x="3271044" y="2626519"/>
            <a:ext cx="333375" cy="681037"/>
          </a:xfrm>
          <a:custGeom>
            <a:avLst/>
            <a:gdLst>
              <a:gd name="connsiteX0" fmla="*/ 273843 w 333375"/>
              <a:gd name="connsiteY0" fmla="*/ 302419 h 681038"/>
              <a:gd name="connsiteX1" fmla="*/ 257175 w 333375"/>
              <a:gd name="connsiteY1" fmla="*/ 223838 h 681038"/>
              <a:gd name="connsiteX2" fmla="*/ 238125 w 333375"/>
              <a:gd name="connsiteY2" fmla="*/ 145257 h 681038"/>
              <a:gd name="connsiteX3" fmla="*/ 204787 w 333375"/>
              <a:gd name="connsiteY3" fmla="*/ 0 h 681038"/>
              <a:gd name="connsiteX4" fmla="*/ 0 w 333375"/>
              <a:gd name="connsiteY4" fmla="*/ 11907 h 681038"/>
              <a:gd name="connsiteX5" fmla="*/ 23812 w 333375"/>
              <a:gd name="connsiteY5" fmla="*/ 97632 h 681038"/>
              <a:gd name="connsiteX6" fmla="*/ 45243 w 333375"/>
              <a:gd name="connsiteY6" fmla="*/ 188119 h 681038"/>
              <a:gd name="connsiteX7" fmla="*/ 64293 w 333375"/>
              <a:gd name="connsiteY7" fmla="*/ 259557 h 681038"/>
              <a:gd name="connsiteX8" fmla="*/ 83343 w 333375"/>
              <a:gd name="connsiteY8" fmla="*/ 354807 h 681038"/>
              <a:gd name="connsiteX9" fmla="*/ 107156 w 333375"/>
              <a:gd name="connsiteY9" fmla="*/ 478632 h 681038"/>
              <a:gd name="connsiteX10" fmla="*/ 116681 w 333375"/>
              <a:gd name="connsiteY10" fmla="*/ 538163 h 681038"/>
              <a:gd name="connsiteX11" fmla="*/ 133350 w 333375"/>
              <a:gd name="connsiteY11" fmla="*/ 681038 h 681038"/>
              <a:gd name="connsiteX12" fmla="*/ 333375 w 333375"/>
              <a:gd name="connsiteY12" fmla="*/ 678657 h 681038"/>
              <a:gd name="connsiteX13" fmla="*/ 323850 w 333375"/>
              <a:gd name="connsiteY13" fmla="*/ 576263 h 681038"/>
              <a:gd name="connsiteX14" fmla="*/ 311943 w 333375"/>
              <a:gd name="connsiteY14" fmla="*/ 500063 h 681038"/>
              <a:gd name="connsiteX15" fmla="*/ 295275 w 333375"/>
              <a:gd name="connsiteY15" fmla="*/ 407194 h 681038"/>
              <a:gd name="connsiteX16" fmla="*/ 273843 w 333375"/>
              <a:gd name="connsiteY16" fmla="*/ 302419 h 6810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75" h="681038">
                <a:moveTo>
                  <a:pt x="273843" y="302419"/>
                </a:moveTo>
                <a:lnTo>
                  <a:pt x="257175" y="223838"/>
                </a:lnTo>
                <a:lnTo>
                  <a:pt x="238125" y="145257"/>
                </a:lnTo>
                <a:lnTo>
                  <a:pt x="204787" y="0"/>
                </a:lnTo>
                <a:lnTo>
                  <a:pt x="0" y="11907"/>
                </a:lnTo>
                <a:lnTo>
                  <a:pt x="23812" y="97632"/>
                </a:lnTo>
                <a:lnTo>
                  <a:pt x="45243" y="188119"/>
                </a:lnTo>
                <a:lnTo>
                  <a:pt x="64293" y="259557"/>
                </a:lnTo>
                <a:lnTo>
                  <a:pt x="83343" y="354807"/>
                </a:lnTo>
                <a:lnTo>
                  <a:pt x="107156" y="478632"/>
                </a:lnTo>
                <a:lnTo>
                  <a:pt x="116681" y="538163"/>
                </a:lnTo>
                <a:lnTo>
                  <a:pt x="133350" y="681038"/>
                </a:lnTo>
                <a:lnTo>
                  <a:pt x="333375" y="678657"/>
                </a:lnTo>
                <a:lnTo>
                  <a:pt x="323850" y="576263"/>
                </a:lnTo>
                <a:lnTo>
                  <a:pt x="311943" y="500063"/>
                </a:lnTo>
                <a:lnTo>
                  <a:pt x="295275" y="407194"/>
                </a:lnTo>
                <a:lnTo>
                  <a:pt x="273843" y="30241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4A62BBC3-0697-492A-9EFF-3F5DC2896C3D}"/>
              </a:ext>
            </a:extLst>
          </p:cNvPr>
          <p:cNvSpPr/>
          <p:nvPr/>
        </p:nvSpPr>
        <p:spPr>
          <a:xfrm rot="16200000">
            <a:off x="3252787" y="3484563"/>
            <a:ext cx="333375" cy="736600"/>
          </a:xfrm>
          <a:custGeom>
            <a:avLst/>
            <a:gdLst>
              <a:gd name="connsiteX0" fmla="*/ 276225 w 333375"/>
              <a:gd name="connsiteY0" fmla="*/ 404812 h 735806"/>
              <a:gd name="connsiteX1" fmla="*/ 254793 w 333375"/>
              <a:gd name="connsiteY1" fmla="*/ 302418 h 735806"/>
              <a:gd name="connsiteX2" fmla="*/ 240506 w 333375"/>
              <a:gd name="connsiteY2" fmla="*/ 230981 h 735806"/>
              <a:gd name="connsiteX3" fmla="*/ 221456 w 333375"/>
              <a:gd name="connsiteY3" fmla="*/ 138112 h 735806"/>
              <a:gd name="connsiteX4" fmla="*/ 195262 w 333375"/>
              <a:gd name="connsiteY4" fmla="*/ 2381 h 735806"/>
              <a:gd name="connsiteX5" fmla="*/ 0 w 333375"/>
              <a:gd name="connsiteY5" fmla="*/ 0 h 735806"/>
              <a:gd name="connsiteX6" fmla="*/ 21431 w 333375"/>
              <a:gd name="connsiteY6" fmla="*/ 121443 h 735806"/>
              <a:gd name="connsiteX7" fmla="*/ 38100 w 333375"/>
              <a:gd name="connsiteY7" fmla="*/ 200025 h 735806"/>
              <a:gd name="connsiteX8" fmla="*/ 54768 w 333375"/>
              <a:gd name="connsiteY8" fmla="*/ 278606 h 735806"/>
              <a:gd name="connsiteX9" fmla="*/ 73818 w 333375"/>
              <a:gd name="connsiteY9" fmla="*/ 369093 h 735806"/>
              <a:gd name="connsiteX10" fmla="*/ 88106 w 333375"/>
              <a:gd name="connsiteY10" fmla="*/ 440531 h 735806"/>
              <a:gd name="connsiteX11" fmla="*/ 102393 w 333375"/>
              <a:gd name="connsiteY11" fmla="*/ 533400 h 735806"/>
              <a:gd name="connsiteX12" fmla="*/ 114300 w 333375"/>
              <a:gd name="connsiteY12" fmla="*/ 631031 h 735806"/>
              <a:gd name="connsiteX13" fmla="*/ 126206 w 333375"/>
              <a:gd name="connsiteY13" fmla="*/ 735806 h 735806"/>
              <a:gd name="connsiteX14" fmla="*/ 333375 w 333375"/>
              <a:gd name="connsiteY14" fmla="*/ 733425 h 735806"/>
              <a:gd name="connsiteX15" fmla="*/ 311943 w 333375"/>
              <a:gd name="connsiteY15" fmla="*/ 595312 h 735806"/>
              <a:gd name="connsiteX16" fmla="*/ 276225 w 333375"/>
              <a:gd name="connsiteY16" fmla="*/ 404812 h 7358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333375" h="735806">
                <a:moveTo>
                  <a:pt x="276225" y="404812"/>
                </a:moveTo>
                <a:lnTo>
                  <a:pt x="254793" y="302418"/>
                </a:lnTo>
                <a:lnTo>
                  <a:pt x="240506" y="230981"/>
                </a:lnTo>
                <a:lnTo>
                  <a:pt x="221456" y="138112"/>
                </a:lnTo>
                <a:lnTo>
                  <a:pt x="195262" y="2381"/>
                </a:lnTo>
                <a:lnTo>
                  <a:pt x="0" y="0"/>
                </a:lnTo>
                <a:lnTo>
                  <a:pt x="21431" y="121443"/>
                </a:lnTo>
                <a:lnTo>
                  <a:pt x="38100" y="200025"/>
                </a:lnTo>
                <a:lnTo>
                  <a:pt x="54768" y="278606"/>
                </a:lnTo>
                <a:lnTo>
                  <a:pt x="73818" y="369093"/>
                </a:lnTo>
                <a:lnTo>
                  <a:pt x="88106" y="440531"/>
                </a:lnTo>
                <a:lnTo>
                  <a:pt x="102393" y="533400"/>
                </a:lnTo>
                <a:lnTo>
                  <a:pt x="114300" y="631031"/>
                </a:lnTo>
                <a:lnTo>
                  <a:pt x="126206" y="735806"/>
                </a:lnTo>
                <a:lnTo>
                  <a:pt x="333375" y="733425"/>
                </a:lnTo>
                <a:lnTo>
                  <a:pt x="311943" y="595312"/>
                </a:lnTo>
                <a:lnTo>
                  <a:pt x="276225" y="40481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EC806424-2F4D-4377-92AB-5F02A3890305}"/>
              </a:ext>
            </a:extLst>
          </p:cNvPr>
          <p:cNvSpPr/>
          <p:nvPr/>
        </p:nvSpPr>
        <p:spPr>
          <a:xfrm>
            <a:off x="4583113" y="1709738"/>
            <a:ext cx="588962" cy="1149350"/>
          </a:xfrm>
          <a:custGeom>
            <a:avLst/>
            <a:gdLst>
              <a:gd name="connsiteX0" fmla="*/ 585788 w 588169"/>
              <a:gd name="connsiteY0" fmla="*/ 769143 h 1150143"/>
              <a:gd name="connsiteX1" fmla="*/ 585788 w 588169"/>
              <a:gd name="connsiteY1" fmla="*/ 981075 h 1150143"/>
              <a:gd name="connsiteX2" fmla="*/ 583407 w 588169"/>
              <a:gd name="connsiteY2" fmla="*/ 1069181 h 1150143"/>
              <a:gd name="connsiteX3" fmla="*/ 576263 w 588169"/>
              <a:gd name="connsiteY3" fmla="*/ 1114425 h 1150143"/>
              <a:gd name="connsiteX4" fmla="*/ 566738 w 588169"/>
              <a:gd name="connsiteY4" fmla="*/ 1140618 h 1150143"/>
              <a:gd name="connsiteX5" fmla="*/ 559594 w 588169"/>
              <a:gd name="connsiteY5" fmla="*/ 1145381 h 1150143"/>
              <a:gd name="connsiteX6" fmla="*/ 552450 w 588169"/>
              <a:gd name="connsiteY6" fmla="*/ 1150143 h 1150143"/>
              <a:gd name="connsiteX7" fmla="*/ 545307 w 588169"/>
              <a:gd name="connsiteY7" fmla="*/ 1150143 h 1150143"/>
              <a:gd name="connsiteX8" fmla="*/ 528638 w 588169"/>
              <a:gd name="connsiteY8" fmla="*/ 1143000 h 1150143"/>
              <a:gd name="connsiteX9" fmla="*/ 502444 w 588169"/>
              <a:gd name="connsiteY9" fmla="*/ 1123950 h 1150143"/>
              <a:gd name="connsiteX10" fmla="*/ 478632 w 588169"/>
              <a:gd name="connsiteY10" fmla="*/ 1102518 h 1150143"/>
              <a:gd name="connsiteX11" fmla="*/ 466725 w 588169"/>
              <a:gd name="connsiteY11" fmla="*/ 1081087 h 1150143"/>
              <a:gd name="connsiteX12" fmla="*/ 450057 w 588169"/>
              <a:gd name="connsiteY12" fmla="*/ 1047750 h 1150143"/>
              <a:gd name="connsiteX13" fmla="*/ 435769 w 588169"/>
              <a:gd name="connsiteY13" fmla="*/ 1004887 h 1150143"/>
              <a:gd name="connsiteX14" fmla="*/ 423863 w 588169"/>
              <a:gd name="connsiteY14" fmla="*/ 966787 h 1150143"/>
              <a:gd name="connsiteX15" fmla="*/ 411957 w 588169"/>
              <a:gd name="connsiteY15" fmla="*/ 919162 h 1150143"/>
              <a:gd name="connsiteX16" fmla="*/ 402432 w 588169"/>
              <a:gd name="connsiteY16" fmla="*/ 859631 h 1150143"/>
              <a:gd name="connsiteX17" fmla="*/ 395288 w 588169"/>
              <a:gd name="connsiteY17" fmla="*/ 797718 h 1150143"/>
              <a:gd name="connsiteX18" fmla="*/ 388144 w 588169"/>
              <a:gd name="connsiteY18" fmla="*/ 731043 h 1150143"/>
              <a:gd name="connsiteX19" fmla="*/ 383382 w 588169"/>
              <a:gd name="connsiteY19" fmla="*/ 681037 h 1150143"/>
              <a:gd name="connsiteX20" fmla="*/ 361950 w 588169"/>
              <a:gd name="connsiteY20" fmla="*/ 521493 h 1150143"/>
              <a:gd name="connsiteX21" fmla="*/ 359569 w 588169"/>
              <a:gd name="connsiteY21" fmla="*/ 478631 h 1150143"/>
              <a:gd name="connsiteX22" fmla="*/ 357188 w 588169"/>
              <a:gd name="connsiteY22" fmla="*/ 438150 h 1150143"/>
              <a:gd name="connsiteX23" fmla="*/ 347663 w 588169"/>
              <a:gd name="connsiteY23" fmla="*/ 388143 h 1150143"/>
              <a:gd name="connsiteX24" fmla="*/ 335757 w 588169"/>
              <a:gd name="connsiteY24" fmla="*/ 352425 h 1150143"/>
              <a:gd name="connsiteX25" fmla="*/ 321469 w 588169"/>
              <a:gd name="connsiteY25" fmla="*/ 321468 h 1150143"/>
              <a:gd name="connsiteX26" fmla="*/ 304800 w 588169"/>
              <a:gd name="connsiteY26" fmla="*/ 295275 h 1150143"/>
              <a:gd name="connsiteX27" fmla="*/ 278607 w 588169"/>
              <a:gd name="connsiteY27" fmla="*/ 259556 h 1150143"/>
              <a:gd name="connsiteX28" fmla="*/ 250032 w 588169"/>
              <a:gd name="connsiteY28" fmla="*/ 223837 h 1150143"/>
              <a:gd name="connsiteX29" fmla="*/ 219075 w 588169"/>
              <a:gd name="connsiteY29" fmla="*/ 192881 h 1150143"/>
              <a:gd name="connsiteX30" fmla="*/ 192882 w 588169"/>
              <a:gd name="connsiteY30" fmla="*/ 169068 h 1150143"/>
              <a:gd name="connsiteX31" fmla="*/ 169069 w 588169"/>
              <a:gd name="connsiteY31" fmla="*/ 150018 h 1150143"/>
              <a:gd name="connsiteX32" fmla="*/ 140494 w 588169"/>
              <a:gd name="connsiteY32" fmla="*/ 130968 h 1150143"/>
              <a:gd name="connsiteX33" fmla="*/ 116682 w 588169"/>
              <a:gd name="connsiteY33" fmla="*/ 114300 h 1150143"/>
              <a:gd name="connsiteX34" fmla="*/ 78582 w 588169"/>
              <a:gd name="connsiteY34" fmla="*/ 92868 h 1150143"/>
              <a:gd name="connsiteX35" fmla="*/ 35719 w 588169"/>
              <a:gd name="connsiteY35" fmla="*/ 73818 h 1150143"/>
              <a:gd name="connsiteX36" fmla="*/ 21432 w 588169"/>
              <a:gd name="connsiteY36" fmla="*/ 61912 h 1150143"/>
              <a:gd name="connsiteX37" fmla="*/ 7144 w 588169"/>
              <a:gd name="connsiteY37" fmla="*/ 40481 h 1150143"/>
              <a:gd name="connsiteX38" fmla="*/ 0 w 588169"/>
              <a:gd name="connsiteY38" fmla="*/ 21431 h 1150143"/>
              <a:gd name="connsiteX39" fmla="*/ 0 w 588169"/>
              <a:gd name="connsiteY39" fmla="*/ 11906 h 1150143"/>
              <a:gd name="connsiteX40" fmla="*/ 4763 w 588169"/>
              <a:gd name="connsiteY40" fmla="*/ 2381 h 1150143"/>
              <a:gd name="connsiteX41" fmla="*/ 11907 w 588169"/>
              <a:gd name="connsiteY41" fmla="*/ 0 h 1150143"/>
              <a:gd name="connsiteX42" fmla="*/ 30957 w 588169"/>
              <a:gd name="connsiteY42" fmla="*/ 0 h 1150143"/>
              <a:gd name="connsiteX43" fmla="*/ 64294 w 588169"/>
              <a:gd name="connsiteY43" fmla="*/ 0 h 1150143"/>
              <a:gd name="connsiteX44" fmla="*/ 150019 w 588169"/>
              <a:gd name="connsiteY44" fmla="*/ 7143 h 1150143"/>
              <a:gd name="connsiteX45" fmla="*/ 233363 w 588169"/>
              <a:gd name="connsiteY45" fmla="*/ 26193 h 1150143"/>
              <a:gd name="connsiteX46" fmla="*/ 300038 w 588169"/>
              <a:gd name="connsiteY46" fmla="*/ 47625 h 1150143"/>
              <a:gd name="connsiteX47" fmla="*/ 359569 w 588169"/>
              <a:gd name="connsiteY47" fmla="*/ 61912 h 1150143"/>
              <a:gd name="connsiteX48" fmla="*/ 397669 w 588169"/>
              <a:gd name="connsiteY48" fmla="*/ 78581 h 1150143"/>
              <a:gd name="connsiteX49" fmla="*/ 433388 w 588169"/>
              <a:gd name="connsiteY49" fmla="*/ 102393 h 1150143"/>
              <a:gd name="connsiteX50" fmla="*/ 473869 w 588169"/>
              <a:gd name="connsiteY50" fmla="*/ 128587 h 1150143"/>
              <a:gd name="connsiteX51" fmla="*/ 504825 w 588169"/>
              <a:gd name="connsiteY51" fmla="*/ 157162 h 1150143"/>
              <a:gd name="connsiteX52" fmla="*/ 531019 w 588169"/>
              <a:gd name="connsiteY52" fmla="*/ 188118 h 1150143"/>
              <a:gd name="connsiteX53" fmla="*/ 550069 w 588169"/>
              <a:gd name="connsiteY53" fmla="*/ 216693 h 1150143"/>
              <a:gd name="connsiteX54" fmla="*/ 564357 w 588169"/>
              <a:gd name="connsiteY54" fmla="*/ 250031 h 1150143"/>
              <a:gd name="connsiteX55" fmla="*/ 581025 w 588169"/>
              <a:gd name="connsiteY55" fmla="*/ 304800 h 1150143"/>
              <a:gd name="connsiteX56" fmla="*/ 588169 w 588169"/>
              <a:gd name="connsiteY56" fmla="*/ 357187 h 1150143"/>
              <a:gd name="connsiteX57" fmla="*/ 588169 w 588169"/>
              <a:gd name="connsiteY57" fmla="*/ 411956 h 1150143"/>
              <a:gd name="connsiteX58" fmla="*/ 588169 w 588169"/>
              <a:gd name="connsiteY58" fmla="*/ 509587 h 1150143"/>
              <a:gd name="connsiteX59" fmla="*/ 585788 w 588169"/>
              <a:gd name="connsiteY59" fmla="*/ 769143 h 1150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588169" h="1150143">
                <a:moveTo>
                  <a:pt x="585788" y="769143"/>
                </a:moveTo>
                <a:cubicBezTo>
                  <a:pt x="585391" y="847724"/>
                  <a:pt x="585788" y="910431"/>
                  <a:pt x="585788" y="981075"/>
                </a:cubicBezTo>
                <a:cubicBezTo>
                  <a:pt x="584994" y="1010444"/>
                  <a:pt x="584201" y="1039812"/>
                  <a:pt x="583407" y="1069181"/>
                </a:cubicBezTo>
                <a:lnTo>
                  <a:pt x="576263" y="1114425"/>
                </a:lnTo>
                <a:lnTo>
                  <a:pt x="566738" y="1140618"/>
                </a:lnTo>
                <a:lnTo>
                  <a:pt x="559594" y="1145381"/>
                </a:lnTo>
                <a:lnTo>
                  <a:pt x="552450" y="1150143"/>
                </a:lnTo>
                <a:lnTo>
                  <a:pt x="545307" y="1150143"/>
                </a:lnTo>
                <a:lnTo>
                  <a:pt x="528638" y="1143000"/>
                </a:lnTo>
                <a:lnTo>
                  <a:pt x="502444" y="1123950"/>
                </a:lnTo>
                <a:lnTo>
                  <a:pt x="478632" y="1102518"/>
                </a:lnTo>
                <a:lnTo>
                  <a:pt x="466725" y="1081087"/>
                </a:lnTo>
                <a:lnTo>
                  <a:pt x="450057" y="1047750"/>
                </a:lnTo>
                <a:lnTo>
                  <a:pt x="435769" y="1004887"/>
                </a:lnTo>
                <a:lnTo>
                  <a:pt x="423863" y="966787"/>
                </a:lnTo>
                <a:lnTo>
                  <a:pt x="411957" y="919162"/>
                </a:lnTo>
                <a:lnTo>
                  <a:pt x="402432" y="859631"/>
                </a:lnTo>
                <a:lnTo>
                  <a:pt x="395288" y="797718"/>
                </a:lnTo>
                <a:lnTo>
                  <a:pt x="388144" y="731043"/>
                </a:lnTo>
                <a:lnTo>
                  <a:pt x="383382" y="681037"/>
                </a:lnTo>
                <a:lnTo>
                  <a:pt x="361950" y="521493"/>
                </a:lnTo>
                <a:lnTo>
                  <a:pt x="359569" y="478631"/>
                </a:lnTo>
                <a:lnTo>
                  <a:pt x="357188" y="438150"/>
                </a:lnTo>
                <a:lnTo>
                  <a:pt x="347663" y="388143"/>
                </a:lnTo>
                <a:lnTo>
                  <a:pt x="335757" y="352425"/>
                </a:lnTo>
                <a:lnTo>
                  <a:pt x="321469" y="321468"/>
                </a:lnTo>
                <a:lnTo>
                  <a:pt x="304800" y="295275"/>
                </a:lnTo>
                <a:lnTo>
                  <a:pt x="278607" y="259556"/>
                </a:lnTo>
                <a:lnTo>
                  <a:pt x="250032" y="223837"/>
                </a:lnTo>
                <a:lnTo>
                  <a:pt x="219075" y="192881"/>
                </a:lnTo>
                <a:lnTo>
                  <a:pt x="192882" y="169068"/>
                </a:lnTo>
                <a:lnTo>
                  <a:pt x="169069" y="150018"/>
                </a:lnTo>
                <a:lnTo>
                  <a:pt x="140494" y="130968"/>
                </a:lnTo>
                <a:lnTo>
                  <a:pt x="116682" y="114300"/>
                </a:lnTo>
                <a:lnTo>
                  <a:pt x="78582" y="92868"/>
                </a:lnTo>
                <a:lnTo>
                  <a:pt x="35719" y="73818"/>
                </a:lnTo>
                <a:lnTo>
                  <a:pt x="21432" y="61912"/>
                </a:lnTo>
                <a:lnTo>
                  <a:pt x="7144" y="40481"/>
                </a:lnTo>
                <a:lnTo>
                  <a:pt x="0" y="21431"/>
                </a:lnTo>
                <a:lnTo>
                  <a:pt x="0" y="11906"/>
                </a:lnTo>
                <a:lnTo>
                  <a:pt x="4763" y="2381"/>
                </a:lnTo>
                <a:lnTo>
                  <a:pt x="11907" y="0"/>
                </a:lnTo>
                <a:lnTo>
                  <a:pt x="30957" y="0"/>
                </a:lnTo>
                <a:lnTo>
                  <a:pt x="64294" y="0"/>
                </a:lnTo>
                <a:lnTo>
                  <a:pt x="150019" y="7143"/>
                </a:lnTo>
                <a:lnTo>
                  <a:pt x="233363" y="26193"/>
                </a:lnTo>
                <a:lnTo>
                  <a:pt x="300038" y="47625"/>
                </a:lnTo>
                <a:lnTo>
                  <a:pt x="359569" y="61912"/>
                </a:lnTo>
                <a:lnTo>
                  <a:pt x="397669" y="78581"/>
                </a:lnTo>
                <a:lnTo>
                  <a:pt x="433388" y="102393"/>
                </a:lnTo>
                <a:lnTo>
                  <a:pt x="473869" y="128587"/>
                </a:lnTo>
                <a:lnTo>
                  <a:pt x="504825" y="157162"/>
                </a:lnTo>
                <a:lnTo>
                  <a:pt x="531019" y="188118"/>
                </a:lnTo>
                <a:lnTo>
                  <a:pt x="550069" y="216693"/>
                </a:lnTo>
                <a:lnTo>
                  <a:pt x="564357" y="250031"/>
                </a:lnTo>
                <a:lnTo>
                  <a:pt x="581025" y="304800"/>
                </a:lnTo>
                <a:lnTo>
                  <a:pt x="588169" y="357187"/>
                </a:lnTo>
                <a:lnTo>
                  <a:pt x="588169" y="411956"/>
                </a:lnTo>
                <a:lnTo>
                  <a:pt x="588169" y="509587"/>
                </a:lnTo>
                <a:cubicBezTo>
                  <a:pt x="586582" y="588962"/>
                  <a:pt x="586185" y="690562"/>
                  <a:pt x="585788" y="769143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93A54011-2E81-4C4E-9252-81B9877E3F5E}"/>
              </a:ext>
            </a:extLst>
          </p:cNvPr>
          <p:cNvSpPr/>
          <p:nvPr/>
        </p:nvSpPr>
        <p:spPr>
          <a:xfrm>
            <a:off x="5846763" y="1619250"/>
            <a:ext cx="485775" cy="1036638"/>
          </a:xfrm>
          <a:custGeom>
            <a:avLst/>
            <a:gdLst>
              <a:gd name="connsiteX0" fmla="*/ 283369 w 485775"/>
              <a:gd name="connsiteY0" fmla="*/ 707231 h 1035844"/>
              <a:gd name="connsiteX1" fmla="*/ 209550 w 485775"/>
              <a:gd name="connsiteY1" fmla="*/ 816769 h 1035844"/>
              <a:gd name="connsiteX2" fmla="*/ 147637 w 485775"/>
              <a:gd name="connsiteY2" fmla="*/ 909638 h 1035844"/>
              <a:gd name="connsiteX3" fmla="*/ 83344 w 485775"/>
              <a:gd name="connsiteY3" fmla="*/ 997744 h 1035844"/>
              <a:gd name="connsiteX4" fmla="*/ 45244 w 485775"/>
              <a:gd name="connsiteY4" fmla="*/ 1035844 h 1035844"/>
              <a:gd name="connsiteX5" fmla="*/ 0 w 485775"/>
              <a:gd name="connsiteY5" fmla="*/ 1023938 h 1035844"/>
              <a:gd name="connsiteX6" fmla="*/ 40481 w 485775"/>
              <a:gd name="connsiteY6" fmla="*/ 878681 h 1035844"/>
              <a:gd name="connsiteX7" fmla="*/ 73819 w 485775"/>
              <a:gd name="connsiteY7" fmla="*/ 766763 h 1035844"/>
              <a:gd name="connsiteX8" fmla="*/ 107156 w 485775"/>
              <a:gd name="connsiteY8" fmla="*/ 659606 h 1035844"/>
              <a:gd name="connsiteX9" fmla="*/ 145256 w 485775"/>
              <a:gd name="connsiteY9" fmla="*/ 502444 h 1035844"/>
              <a:gd name="connsiteX10" fmla="*/ 169069 w 485775"/>
              <a:gd name="connsiteY10" fmla="*/ 445294 h 1035844"/>
              <a:gd name="connsiteX11" fmla="*/ 185737 w 485775"/>
              <a:gd name="connsiteY11" fmla="*/ 397669 h 1035844"/>
              <a:gd name="connsiteX12" fmla="*/ 192881 w 485775"/>
              <a:gd name="connsiteY12" fmla="*/ 366713 h 1035844"/>
              <a:gd name="connsiteX13" fmla="*/ 202406 w 485775"/>
              <a:gd name="connsiteY13" fmla="*/ 328613 h 1035844"/>
              <a:gd name="connsiteX14" fmla="*/ 207169 w 485775"/>
              <a:gd name="connsiteY14" fmla="*/ 285750 h 1035844"/>
              <a:gd name="connsiteX15" fmla="*/ 207169 w 485775"/>
              <a:gd name="connsiteY15" fmla="*/ 250031 h 1035844"/>
              <a:gd name="connsiteX16" fmla="*/ 204787 w 485775"/>
              <a:gd name="connsiteY16" fmla="*/ 228600 h 1035844"/>
              <a:gd name="connsiteX17" fmla="*/ 200025 w 485775"/>
              <a:gd name="connsiteY17" fmla="*/ 200025 h 1035844"/>
              <a:gd name="connsiteX18" fmla="*/ 195262 w 485775"/>
              <a:gd name="connsiteY18" fmla="*/ 185738 h 1035844"/>
              <a:gd name="connsiteX19" fmla="*/ 185737 w 485775"/>
              <a:gd name="connsiteY19" fmla="*/ 169069 h 1035844"/>
              <a:gd name="connsiteX20" fmla="*/ 164306 w 485775"/>
              <a:gd name="connsiteY20" fmla="*/ 145256 h 1035844"/>
              <a:gd name="connsiteX21" fmla="*/ 133350 w 485775"/>
              <a:gd name="connsiteY21" fmla="*/ 116681 h 1035844"/>
              <a:gd name="connsiteX22" fmla="*/ 104775 w 485775"/>
              <a:gd name="connsiteY22" fmla="*/ 97631 h 1035844"/>
              <a:gd name="connsiteX23" fmla="*/ 76200 w 485775"/>
              <a:gd name="connsiteY23" fmla="*/ 83344 h 1035844"/>
              <a:gd name="connsiteX24" fmla="*/ 45244 w 485775"/>
              <a:gd name="connsiteY24" fmla="*/ 73819 h 1035844"/>
              <a:gd name="connsiteX25" fmla="*/ 30956 w 485775"/>
              <a:gd name="connsiteY25" fmla="*/ 64294 h 1035844"/>
              <a:gd name="connsiteX26" fmla="*/ 14287 w 485775"/>
              <a:gd name="connsiteY26" fmla="*/ 42863 h 1035844"/>
              <a:gd name="connsiteX27" fmla="*/ 9525 w 485775"/>
              <a:gd name="connsiteY27" fmla="*/ 28575 h 1035844"/>
              <a:gd name="connsiteX28" fmla="*/ 14287 w 485775"/>
              <a:gd name="connsiteY28" fmla="*/ 14288 h 1035844"/>
              <a:gd name="connsiteX29" fmla="*/ 21431 w 485775"/>
              <a:gd name="connsiteY29" fmla="*/ 7144 h 1035844"/>
              <a:gd name="connsiteX30" fmla="*/ 52387 w 485775"/>
              <a:gd name="connsiteY30" fmla="*/ 0 h 1035844"/>
              <a:gd name="connsiteX31" fmla="*/ 102394 w 485775"/>
              <a:gd name="connsiteY31" fmla="*/ 2381 h 1035844"/>
              <a:gd name="connsiteX32" fmla="*/ 138112 w 485775"/>
              <a:gd name="connsiteY32" fmla="*/ 7144 h 1035844"/>
              <a:gd name="connsiteX33" fmla="*/ 202406 w 485775"/>
              <a:gd name="connsiteY33" fmla="*/ 21431 h 1035844"/>
              <a:gd name="connsiteX34" fmla="*/ 250031 w 485775"/>
              <a:gd name="connsiteY34" fmla="*/ 35719 h 1035844"/>
              <a:gd name="connsiteX35" fmla="*/ 309562 w 485775"/>
              <a:gd name="connsiteY35" fmla="*/ 64294 h 1035844"/>
              <a:gd name="connsiteX36" fmla="*/ 366712 w 485775"/>
              <a:gd name="connsiteY36" fmla="*/ 100013 h 1035844"/>
              <a:gd name="connsiteX37" fmla="*/ 421481 w 485775"/>
              <a:gd name="connsiteY37" fmla="*/ 135731 h 1035844"/>
              <a:gd name="connsiteX38" fmla="*/ 442912 w 485775"/>
              <a:gd name="connsiteY38" fmla="*/ 152400 h 1035844"/>
              <a:gd name="connsiteX39" fmla="*/ 461962 w 485775"/>
              <a:gd name="connsiteY39" fmla="*/ 176213 h 1035844"/>
              <a:gd name="connsiteX40" fmla="*/ 471487 w 485775"/>
              <a:gd name="connsiteY40" fmla="*/ 192881 h 1035844"/>
              <a:gd name="connsiteX41" fmla="*/ 481012 w 485775"/>
              <a:gd name="connsiteY41" fmla="*/ 221456 h 1035844"/>
              <a:gd name="connsiteX42" fmla="*/ 485775 w 485775"/>
              <a:gd name="connsiteY42" fmla="*/ 242888 h 1035844"/>
              <a:gd name="connsiteX43" fmla="*/ 485775 w 485775"/>
              <a:gd name="connsiteY43" fmla="*/ 278606 h 1035844"/>
              <a:gd name="connsiteX44" fmla="*/ 478631 w 485775"/>
              <a:gd name="connsiteY44" fmla="*/ 314325 h 1035844"/>
              <a:gd name="connsiteX45" fmla="*/ 466725 w 485775"/>
              <a:gd name="connsiteY45" fmla="*/ 357188 h 1035844"/>
              <a:gd name="connsiteX46" fmla="*/ 445294 w 485775"/>
              <a:gd name="connsiteY46" fmla="*/ 409575 h 1035844"/>
              <a:gd name="connsiteX47" fmla="*/ 411956 w 485775"/>
              <a:gd name="connsiteY47" fmla="*/ 483394 h 1035844"/>
              <a:gd name="connsiteX48" fmla="*/ 283369 w 485775"/>
              <a:gd name="connsiteY48" fmla="*/ 707231 h 1035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485775" h="1035844">
                <a:moveTo>
                  <a:pt x="283369" y="707231"/>
                </a:moveTo>
                <a:lnTo>
                  <a:pt x="209550" y="816769"/>
                </a:lnTo>
                <a:lnTo>
                  <a:pt x="147637" y="909638"/>
                </a:lnTo>
                <a:lnTo>
                  <a:pt x="83344" y="997744"/>
                </a:lnTo>
                <a:lnTo>
                  <a:pt x="45244" y="1035844"/>
                </a:lnTo>
                <a:lnTo>
                  <a:pt x="0" y="1023938"/>
                </a:lnTo>
                <a:lnTo>
                  <a:pt x="40481" y="878681"/>
                </a:lnTo>
                <a:lnTo>
                  <a:pt x="73819" y="766763"/>
                </a:lnTo>
                <a:lnTo>
                  <a:pt x="107156" y="659606"/>
                </a:lnTo>
                <a:lnTo>
                  <a:pt x="145256" y="502444"/>
                </a:lnTo>
                <a:lnTo>
                  <a:pt x="169069" y="445294"/>
                </a:lnTo>
                <a:lnTo>
                  <a:pt x="185737" y="397669"/>
                </a:lnTo>
                <a:lnTo>
                  <a:pt x="192881" y="366713"/>
                </a:lnTo>
                <a:lnTo>
                  <a:pt x="202406" y="328613"/>
                </a:lnTo>
                <a:lnTo>
                  <a:pt x="207169" y="285750"/>
                </a:lnTo>
                <a:lnTo>
                  <a:pt x="207169" y="250031"/>
                </a:lnTo>
                <a:lnTo>
                  <a:pt x="204787" y="228600"/>
                </a:lnTo>
                <a:lnTo>
                  <a:pt x="200025" y="200025"/>
                </a:lnTo>
                <a:lnTo>
                  <a:pt x="195262" y="185738"/>
                </a:lnTo>
                <a:lnTo>
                  <a:pt x="185737" y="169069"/>
                </a:lnTo>
                <a:lnTo>
                  <a:pt x="164306" y="145256"/>
                </a:lnTo>
                <a:lnTo>
                  <a:pt x="133350" y="116681"/>
                </a:lnTo>
                <a:lnTo>
                  <a:pt x="104775" y="97631"/>
                </a:lnTo>
                <a:lnTo>
                  <a:pt x="76200" y="83344"/>
                </a:lnTo>
                <a:lnTo>
                  <a:pt x="45244" y="73819"/>
                </a:lnTo>
                <a:lnTo>
                  <a:pt x="30956" y="64294"/>
                </a:lnTo>
                <a:lnTo>
                  <a:pt x="14287" y="42863"/>
                </a:lnTo>
                <a:lnTo>
                  <a:pt x="9525" y="28575"/>
                </a:lnTo>
                <a:lnTo>
                  <a:pt x="14287" y="14288"/>
                </a:lnTo>
                <a:lnTo>
                  <a:pt x="21431" y="7144"/>
                </a:lnTo>
                <a:lnTo>
                  <a:pt x="52387" y="0"/>
                </a:lnTo>
                <a:lnTo>
                  <a:pt x="102394" y="2381"/>
                </a:lnTo>
                <a:lnTo>
                  <a:pt x="138112" y="7144"/>
                </a:lnTo>
                <a:lnTo>
                  <a:pt x="202406" y="21431"/>
                </a:lnTo>
                <a:lnTo>
                  <a:pt x="250031" y="35719"/>
                </a:lnTo>
                <a:lnTo>
                  <a:pt x="309562" y="64294"/>
                </a:lnTo>
                <a:lnTo>
                  <a:pt x="366712" y="100013"/>
                </a:lnTo>
                <a:lnTo>
                  <a:pt x="421481" y="135731"/>
                </a:lnTo>
                <a:lnTo>
                  <a:pt x="442912" y="152400"/>
                </a:lnTo>
                <a:lnTo>
                  <a:pt x="461962" y="176213"/>
                </a:lnTo>
                <a:lnTo>
                  <a:pt x="471487" y="192881"/>
                </a:lnTo>
                <a:lnTo>
                  <a:pt x="481012" y="221456"/>
                </a:lnTo>
                <a:lnTo>
                  <a:pt x="485775" y="242888"/>
                </a:lnTo>
                <a:lnTo>
                  <a:pt x="485775" y="278606"/>
                </a:lnTo>
                <a:lnTo>
                  <a:pt x="478631" y="314325"/>
                </a:lnTo>
                <a:lnTo>
                  <a:pt x="466725" y="357188"/>
                </a:lnTo>
                <a:lnTo>
                  <a:pt x="445294" y="409575"/>
                </a:lnTo>
                <a:lnTo>
                  <a:pt x="411956" y="483394"/>
                </a:lnTo>
                <a:lnTo>
                  <a:pt x="283369" y="7072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05844CF4-B65E-4330-8B80-2F58ACC91562}"/>
              </a:ext>
            </a:extLst>
          </p:cNvPr>
          <p:cNvSpPr/>
          <p:nvPr/>
        </p:nvSpPr>
        <p:spPr>
          <a:xfrm>
            <a:off x="4205288" y="2046288"/>
            <a:ext cx="2806700" cy="422275"/>
          </a:xfrm>
          <a:custGeom>
            <a:avLst/>
            <a:gdLst>
              <a:gd name="connsiteX0" fmla="*/ 1678781 w 2807493"/>
              <a:gd name="connsiteY0" fmla="*/ 76200 h 423862"/>
              <a:gd name="connsiteX1" fmla="*/ 1547812 w 2807493"/>
              <a:gd name="connsiteY1" fmla="*/ 85725 h 423862"/>
              <a:gd name="connsiteX2" fmla="*/ 1416843 w 2807493"/>
              <a:gd name="connsiteY2" fmla="*/ 100012 h 423862"/>
              <a:gd name="connsiteX3" fmla="*/ 1262062 w 2807493"/>
              <a:gd name="connsiteY3" fmla="*/ 116681 h 423862"/>
              <a:gd name="connsiteX4" fmla="*/ 1100137 w 2807493"/>
              <a:gd name="connsiteY4" fmla="*/ 138112 h 423862"/>
              <a:gd name="connsiteX5" fmla="*/ 938212 w 2807493"/>
              <a:gd name="connsiteY5" fmla="*/ 159544 h 423862"/>
              <a:gd name="connsiteX6" fmla="*/ 752475 w 2807493"/>
              <a:gd name="connsiteY6" fmla="*/ 178594 h 423862"/>
              <a:gd name="connsiteX7" fmla="*/ 642937 w 2807493"/>
              <a:gd name="connsiteY7" fmla="*/ 185737 h 423862"/>
              <a:gd name="connsiteX8" fmla="*/ 485775 w 2807493"/>
              <a:gd name="connsiteY8" fmla="*/ 197644 h 423862"/>
              <a:gd name="connsiteX9" fmla="*/ 366712 w 2807493"/>
              <a:gd name="connsiteY9" fmla="*/ 202406 h 423862"/>
              <a:gd name="connsiteX10" fmla="*/ 323850 w 2807493"/>
              <a:gd name="connsiteY10" fmla="*/ 195262 h 423862"/>
              <a:gd name="connsiteX11" fmla="*/ 259556 w 2807493"/>
              <a:gd name="connsiteY11" fmla="*/ 178594 h 423862"/>
              <a:gd name="connsiteX12" fmla="*/ 188118 w 2807493"/>
              <a:gd name="connsiteY12" fmla="*/ 157162 h 423862"/>
              <a:gd name="connsiteX13" fmla="*/ 114300 w 2807493"/>
              <a:gd name="connsiteY13" fmla="*/ 128587 h 423862"/>
              <a:gd name="connsiteX14" fmla="*/ 73818 w 2807493"/>
              <a:gd name="connsiteY14" fmla="*/ 114300 h 423862"/>
              <a:gd name="connsiteX15" fmla="*/ 30956 w 2807493"/>
              <a:gd name="connsiteY15" fmla="*/ 102394 h 423862"/>
              <a:gd name="connsiteX16" fmla="*/ 9525 w 2807493"/>
              <a:gd name="connsiteY16" fmla="*/ 102394 h 423862"/>
              <a:gd name="connsiteX17" fmla="*/ 2381 w 2807493"/>
              <a:gd name="connsiteY17" fmla="*/ 104775 h 423862"/>
              <a:gd name="connsiteX18" fmla="*/ 0 w 2807493"/>
              <a:gd name="connsiteY18" fmla="*/ 116681 h 423862"/>
              <a:gd name="connsiteX19" fmla="*/ 4762 w 2807493"/>
              <a:gd name="connsiteY19" fmla="*/ 135731 h 423862"/>
              <a:gd name="connsiteX20" fmla="*/ 33337 w 2807493"/>
              <a:gd name="connsiteY20" fmla="*/ 180975 h 423862"/>
              <a:gd name="connsiteX21" fmla="*/ 78581 w 2807493"/>
              <a:gd name="connsiteY21" fmla="*/ 230981 h 423862"/>
              <a:gd name="connsiteX22" fmla="*/ 142875 w 2807493"/>
              <a:gd name="connsiteY22" fmla="*/ 285750 h 423862"/>
              <a:gd name="connsiteX23" fmla="*/ 192881 w 2807493"/>
              <a:gd name="connsiteY23" fmla="*/ 326231 h 423862"/>
              <a:gd name="connsiteX24" fmla="*/ 252412 w 2807493"/>
              <a:gd name="connsiteY24" fmla="*/ 366712 h 423862"/>
              <a:gd name="connsiteX25" fmla="*/ 311943 w 2807493"/>
              <a:gd name="connsiteY25" fmla="*/ 397669 h 423862"/>
              <a:gd name="connsiteX26" fmla="*/ 359568 w 2807493"/>
              <a:gd name="connsiteY26" fmla="*/ 414337 h 423862"/>
              <a:gd name="connsiteX27" fmla="*/ 416718 w 2807493"/>
              <a:gd name="connsiteY27" fmla="*/ 423862 h 423862"/>
              <a:gd name="connsiteX28" fmla="*/ 450056 w 2807493"/>
              <a:gd name="connsiteY28" fmla="*/ 421481 h 423862"/>
              <a:gd name="connsiteX29" fmla="*/ 561975 w 2807493"/>
              <a:gd name="connsiteY29" fmla="*/ 402431 h 423862"/>
              <a:gd name="connsiteX30" fmla="*/ 690562 w 2807493"/>
              <a:gd name="connsiteY30" fmla="*/ 376237 h 423862"/>
              <a:gd name="connsiteX31" fmla="*/ 790575 w 2807493"/>
              <a:gd name="connsiteY31" fmla="*/ 354806 h 423862"/>
              <a:gd name="connsiteX32" fmla="*/ 945356 w 2807493"/>
              <a:gd name="connsiteY32" fmla="*/ 338137 h 423862"/>
              <a:gd name="connsiteX33" fmla="*/ 1150143 w 2807493"/>
              <a:gd name="connsiteY33" fmla="*/ 304800 h 423862"/>
              <a:gd name="connsiteX34" fmla="*/ 1376362 w 2807493"/>
              <a:gd name="connsiteY34" fmla="*/ 278606 h 423862"/>
              <a:gd name="connsiteX35" fmla="*/ 1550193 w 2807493"/>
              <a:gd name="connsiteY35" fmla="*/ 259556 h 423862"/>
              <a:gd name="connsiteX36" fmla="*/ 1681162 w 2807493"/>
              <a:gd name="connsiteY36" fmla="*/ 250031 h 423862"/>
              <a:gd name="connsiteX37" fmla="*/ 1766887 w 2807493"/>
              <a:gd name="connsiteY37" fmla="*/ 245269 h 423862"/>
              <a:gd name="connsiteX38" fmla="*/ 1974056 w 2807493"/>
              <a:gd name="connsiteY38" fmla="*/ 242887 h 423862"/>
              <a:gd name="connsiteX39" fmla="*/ 2109787 w 2807493"/>
              <a:gd name="connsiteY39" fmla="*/ 230981 h 423862"/>
              <a:gd name="connsiteX40" fmla="*/ 2224087 w 2807493"/>
              <a:gd name="connsiteY40" fmla="*/ 226219 h 423862"/>
              <a:gd name="connsiteX41" fmla="*/ 2357437 w 2807493"/>
              <a:gd name="connsiteY41" fmla="*/ 221456 h 423862"/>
              <a:gd name="connsiteX42" fmla="*/ 2469356 w 2807493"/>
              <a:gd name="connsiteY42" fmla="*/ 226219 h 423862"/>
              <a:gd name="connsiteX43" fmla="*/ 2571750 w 2807493"/>
              <a:gd name="connsiteY43" fmla="*/ 233362 h 423862"/>
              <a:gd name="connsiteX44" fmla="*/ 2636043 w 2807493"/>
              <a:gd name="connsiteY44" fmla="*/ 242887 h 423862"/>
              <a:gd name="connsiteX45" fmla="*/ 2674143 w 2807493"/>
              <a:gd name="connsiteY45" fmla="*/ 242887 h 423862"/>
              <a:gd name="connsiteX46" fmla="*/ 2731293 w 2807493"/>
              <a:gd name="connsiteY46" fmla="*/ 230981 h 423862"/>
              <a:gd name="connsiteX47" fmla="*/ 2776537 w 2807493"/>
              <a:gd name="connsiteY47" fmla="*/ 214312 h 423862"/>
              <a:gd name="connsiteX48" fmla="*/ 2797968 w 2807493"/>
              <a:gd name="connsiteY48" fmla="*/ 200025 h 423862"/>
              <a:gd name="connsiteX49" fmla="*/ 2805112 w 2807493"/>
              <a:gd name="connsiteY49" fmla="*/ 190500 h 423862"/>
              <a:gd name="connsiteX50" fmla="*/ 2807493 w 2807493"/>
              <a:gd name="connsiteY50" fmla="*/ 183356 h 423862"/>
              <a:gd name="connsiteX51" fmla="*/ 2807493 w 2807493"/>
              <a:gd name="connsiteY51" fmla="*/ 176212 h 423862"/>
              <a:gd name="connsiteX52" fmla="*/ 2807493 w 2807493"/>
              <a:gd name="connsiteY52" fmla="*/ 161925 h 423862"/>
              <a:gd name="connsiteX53" fmla="*/ 2802731 w 2807493"/>
              <a:gd name="connsiteY53" fmla="*/ 150019 h 423862"/>
              <a:gd name="connsiteX54" fmla="*/ 2795587 w 2807493"/>
              <a:gd name="connsiteY54" fmla="*/ 135731 h 423862"/>
              <a:gd name="connsiteX55" fmla="*/ 2783681 w 2807493"/>
              <a:gd name="connsiteY55" fmla="*/ 121444 h 423862"/>
              <a:gd name="connsiteX56" fmla="*/ 2764631 w 2807493"/>
              <a:gd name="connsiteY56" fmla="*/ 102394 h 423862"/>
              <a:gd name="connsiteX57" fmla="*/ 2757487 w 2807493"/>
              <a:gd name="connsiteY57" fmla="*/ 95250 h 423862"/>
              <a:gd name="connsiteX58" fmla="*/ 2724150 w 2807493"/>
              <a:gd name="connsiteY58" fmla="*/ 76200 h 423862"/>
              <a:gd name="connsiteX59" fmla="*/ 2676525 w 2807493"/>
              <a:gd name="connsiteY59" fmla="*/ 52387 h 423862"/>
              <a:gd name="connsiteX60" fmla="*/ 2628900 w 2807493"/>
              <a:gd name="connsiteY60" fmla="*/ 30956 h 423862"/>
              <a:gd name="connsiteX61" fmla="*/ 2569368 w 2807493"/>
              <a:gd name="connsiteY61" fmla="*/ 9525 h 423862"/>
              <a:gd name="connsiteX62" fmla="*/ 2509837 w 2807493"/>
              <a:gd name="connsiteY62" fmla="*/ 0 h 423862"/>
              <a:gd name="connsiteX63" fmla="*/ 2474118 w 2807493"/>
              <a:gd name="connsiteY63" fmla="*/ 9525 h 423862"/>
              <a:gd name="connsiteX64" fmla="*/ 2436018 w 2807493"/>
              <a:gd name="connsiteY64" fmla="*/ 23812 h 423862"/>
              <a:gd name="connsiteX65" fmla="*/ 2359818 w 2807493"/>
              <a:gd name="connsiteY65" fmla="*/ 23812 h 423862"/>
              <a:gd name="connsiteX66" fmla="*/ 2224087 w 2807493"/>
              <a:gd name="connsiteY66" fmla="*/ 30956 h 423862"/>
              <a:gd name="connsiteX67" fmla="*/ 2114550 w 2807493"/>
              <a:gd name="connsiteY67" fmla="*/ 40481 h 423862"/>
              <a:gd name="connsiteX68" fmla="*/ 2038350 w 2807493"/>
              <a:gd name="connsiteY68" fmla="*/ 45244 h 423862"/>
              <a:gd name="connsiteX69" fmla="*/ 1771650 w 2807493"/>
              <a:gd name="connsiteY69" fmla="*/ 69056 h 423862"/>
              <a:gd name="connsiteX70" fmla="*/ 1678781 w 2807493"/>
              <a:gd name="connsiteY70" fmla="*/ 76200 h 4238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807493" h="423862">
                <a:moveTo>
                  <a:pt x="1678781" y="76200"/>
                </a:moveTo>
                <a:lnTo>
                  <a:pt x="1547812" y="85725"/>
                </a:lnTo>
                <a:lnTo>
                  <a:pt x="1416843" y="100012"/>
                </a:lnTo>
                <a:lnTo>
                  <a:pt x="1262062" y="116681"/>
                </a:lnTo>
                <a:lnTo>
                  <a:pt x="1100137" y="138112"/>
                </a:lnTo>
                <a:lnTo>
                  <a:pt x="938212" y="159544"/>
                </a:lnTo>
                <a:lnTo>
                  <a:pt x="752475" y="178594"/>
                </a:lnTo>
                <a:lnTo>
                  <a:pt x="642937" y="185737"/>
                </a:lnTo>
                <a:lnTo>
                  <a:pt x="485775" y="197644"/>
                </a:lnTo>
                <a:lnTo>
                  <a:pt x="366712" y="202406"/>
                </a:lnTo>
                <a:lnTo>
                  <a:pt x="323850" y="195262"/>
                </a:lnTo>
                <a:lnTo>
                  <a:pt x="259556" y="178594"/>
                </a:lnTo>
                <a:lnTo>
                  <a:pt x="188118" y="157162"/>
                </a:lnTo>
                <a:lnTo>
                  <a:pt x="114300" y="128587"/>
                </a:lnTo>
                <a:lnTo>
                  <a:pt x="73818" y="114300"/>
                </a:lnTo>
                <a:lnTo>
                  <a:pt x="30956" y="102394"/>
                </a:lnTo>
                <a:lnTo>
                  <a:pt x="9525" y="102394"/>
                </a:lnTo>
                <a:lnTo>
                  <a:pt x="2381" y="104775"/>
                </a:lnTo>
                <a:lnTo>
                  <a:pt x="0" y="116681"/>
                </a:lnTo>
                <a:lnTo>
                  <a:pt x="4762" y="135731"/>
                </a:lnTo>
                <a:lnTo>
                  <a:pt x="33337" y="180975"/>
                </a:lnTo>
                <a:lnTo>
                  <a:pt x="78581" y="230981"/>
                </a:lnTo>
                <a:lnTo>
                  <a:pt x="142875" y="285750"/>
                </a:lnTo>
                <a:lnTo>
                  <a:pt x="192881" y="326231"/>
                </a:lnTo>
                <a:lnTo>
                  <a:pt x="252412" y="366712"/>
                </a:lnTo>
                <a:lnTo>
                  <a:pt x="311943" y="397669"/>
                </a:lnTo>
                <a:lnTo>
                  <a:pt x="359568" y="414337"/>
                </a:lnTo>
                <a:lnTo>
                  <a:pt x="416718" y="423862"/>
                </a:lnTo>
                <a:lnTo>
                  <a:pt x="450056" y="421481"/>
                </a:lnTo>
                <a:lnTo>
                  <a:pt x="561975" y="402431"/>
                </a:lnTo>
                <a:lnTo>
                  <a:pt x="690562" y="376237"/>
                </a:lnTo>
                <a:lnTo>
                  <a:pt x="790575" y="354806"/>
                </a:lnTo>
                <a:lnTo>
                  <a:pt x="945356" y="338137"/>
                </a:lnTo>
                <a:lnTo>
                  <a:pt x="1150143" y="304800"/>
                </a:lnTo>
                <a:lnTo>
                  <a:pt x="1376362" y="278606"/>
                </a:lnTo>
                <a:lnTo>
                  <a:pt x="1550193" y="259556"/>
                </a:lnTo>
                <a:lnTo>
                  <a:pt x="1681162" y="250031"/>
                </a:lnTo>
                <a:lnTo>
                  <a:pt x="1766887" y="245269"/>
                </a:lnTo>
                <a:lnTo>
                  <a:pt x="1974056" y="242887"/>
                </a:lnTo>
                <a:lnTo>
                  <a:pt x="2109787" y="230981"/>
                </a:lnTo>
                <a:lnTo>
                  <a:pt x="2224087" y="226219"/>
                </a:lnTo>
                <a:lnTo>
                  <a:pt x="2357437" y="221456"/>
                </a:lnTo>
                <a:lnTo>
                  <a:pt x="2469356" y="226219"/>
                </a:lnTo>
                <a:lnTo>
                  <a:pt x="2571750" y="233362"/>
                </a:lnTo>
                <a:lnTo>
                  <a:pt x="2636043" y="242887"/>
                </a:lnTo>
                <a:lnTo>
                  <a:pt x="2674143" y="242887"/>
                </a:lnTo>
                <a:lnTo>
                  <a:pt x="2731293" y="230981"/>
                </a:lnTo>
                <a:lnTo>
                  <a:pt x="2776537" y="214312"/>
                </a:lnTo>
                <a:lnTo>
                  <a:pt x="2797968" y="200025"/>
                </a:lnTo>
                <a:lnTo>
                  <a:pt x="2805112" y="190500"/>
                </a:lnTo>
                <a:lnTo>
                  <a:pt x="2807493" y="183356"/>
                </a:lnTo>
                <a:lnTo>
                  <a:pt x="2807493" y="176212"/>
                </a:lnTo>
                <a:lnTo>
                  <a:pt x="2807493" y="161925"/>
                </a:lnTo>
                <a:lnTo>
                  <a:pt x="2802731" y="150019"/>
                </a:lnTo>
                <a:lnTo>
                  <a:pt x="2795587" y="135731"/>
                </a:lnTo>
                <a:lnTo>
                  <a:pt x="2783681" y="121444"/>
                </a:lnTo>
                <a:lnTo>
                  <a:pt x="2764631" y="102394"/>
                </a:lnTo>
                <a:lnTo>
                  <a:pt x="2757487" y="95250"/>
                </a:lnTo>
                <a:lnTo>
                  <a:pt x="2724150" y="76200"/>
                </a:lnTo>
                <a:lnTo>
                  <a:pt x="2676525" y="52387"/>
                </a:lnTo>
                <a:lnTo>
                  <a:pt x="2628900" y="30956"/>
                </a:lnTo>
                <a:lnTo>
                  <a:pt x="2569368" y="9525"/>
                </a:lnTo>
                <a:lnTo>
                  <a:pt x="2509837" y="0"/>
                </a:lnTo>
                <a:lnTo>
                  <a:pt x="2474118" y="9525"/>
                </a:lnTo>
                <a:lnTo>
                  <a:pt x="2436018" y="23812"/>
                </a:lnTo>
                <a:lnTo>
                  <a:pt x="2359818" y="23812"/>
                </a:lnTo>
                <a:lnTo>
                  <a:pt x="2224087" y="30956"/>
                </a:lnTo>
                <a:lnTo>
                  <a:pt x="2114550" y="40481"/>
                </a:lnTo>
                <a:lnTo>
                  <a:pt x="2038350" y="45244"/>
                </a:lnTo>
                <a:lnTo>
                  <a:pt x="1771650" y="69056"/>
                </a:lnTo>
                <a:lnTo>
                  <a:pt x="1678781" y="762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C467E908-E73F-4144-8010-A562B160AD71}"/>
              </a:ext>
            </a:extLst>
          </p:cNvPr>
          <p:cNvSpPr/>
          <p:nvPr/>
        </p:nvSpPr>
        <p:spPr>
          <a:xfrm rot="16200000">
            <a:off x="2849563" y="3937000"/>
            <a:ext cx="2840038" cy="687387"/>
          </a:xfrm>
          <a:custGeom>
            <a:avLst/>
            <a:gdLst>
              <a:gd name="connsiteX0" fmla="*/ 1738313 w 2840831"/>
              <a:gd name="connsiteY0" fmla="*/ 419100 h 688182"/>
              <a:gd name="connsiteX1" fmla="*/ 1966913 w 2840831"/>
              <a:gd name="connsiteY1" fmla="*/ 428625 h 688182"/>
              <a:gd name="connsiteX2" fmla="*/ 2181225 w 2840831"/>
              <a:gd name="connsiteY2" fmla="*/ 433388 h 688182"/>
              <a:gd name="connsiteX3" fmla="*/ 2366963 w 2840831"/>
              <a:gd name="connsiteY3" fmla="*/ 438150 h 688182"/>
              <a:gd name="connsiteX4" fmla="*/ 2464594 w 2840831"/>
              <a:gd name="connsiteY4" fmla="*/ 440532 h 688182"/>
              <a:gd name="connsiteX5" fmla="*/ 2495550 w 2840831"/>
              <a:gd name="connsiteY5" fmla="*/ 438150 h 688182"/>
              <a:gd name="connsiteX6" fmla="*/ 2547938 w 2840831"/>
              <a:gd name="connsiteY6" fmla="*/ 426244 h 688182"/>
              <a:gd name="connsiteX7" fmla="*/ 2597944 w 2840831"/>
              <a:gd name="connsiteY7" fmla="*/ 409575 h 688182"/>
              <a:gd name="connsiteX8" fmla="*/ 2645569 w 2840831"/>
              <a:gd name="connsiteY8" fmla="*/ 390525 h 688182"/>
              <a:gd name="connsiteX9" fmla="*/ 2705100 w 2840831"/>
              <a:gd name="connsiteY9" fmla="*/ 354807 h 688182"/>
              <a:gd name="connsiteX10" fmla="*/ 2747963 w 2840831"/>
              <a:gd name="connsiteY10" fmla="*/ 319088 h 688182"/>
              <a:gd name="connsiteX11" fmla="*/ 2776538 w 2840831"/>
              <a:gd name="connsiteY11" fmla="*/ 297657 h 688182"/>
              <a:gd name="connsiteX12" fmla="*/ 2805113 w 2840831"/>
              <a:gd name="connsiteY12" fmla="*/ 285750 h 688182"/>
              <a:gd name="connsiteX13" fmla="*/ 2821781 w 2840831"/>
              <a:gd name="connsiteY13" fmla="*/ 283369 h 688182"/>
              <a:gd name="connsiteX14" fmla="*/ 2831306 w 2840831"/>
              <a:gd name="connsiteY14" fmla="*/ 285750 h 688182"/>
              <a:gd name="connsiteX15" fmla="*/ 2836069 w 2840831"/>
              <a:gd name="connsiteY15" fmla="*/ 290513 h 688182"/>
              <a:gd name="connsiteX16" fmla="*/ 2840831 w 2840831"/>
              <a:gd name="connsiteY16" fmla="*/ 302419 h 688182"/>
              <a:gd name="connsiteX17" fmla="*/ 2840831 w 2840831"/>
              <a:gd name="connsiteY17" fmla="*/ 323850 h 688182"/>
              <a:gd name="connsiteX18" fmla="*/ 2833688 w 2840831"/>
              <a:gd name="connsiteY18" fmla="*/ 361950 h 688182"/>
              <a:gd name="connsiteX19" fmla="*/ 2821781 w 2840831"/>
              <a:gd name="connsiteY19" fmla="*/ 414338 h 688182"/>
              <a:gd name="connsiteX20" fmla="*/ 2805113 w 2840831"/>
              <a:gd name="connsiteY20" fmla="*/ 473869 h 688182"/>
              <a:gd name="connsiteX21" fmla="*/ 2783681 w 2840831"/>
              <a:gd name="connsiteY21" fmla="*/ 535782 h 688182"/>
              <a:gd name="connsiteX22" fmla="*/ 2759869 w 2840831"/>
              <a:gd name="connsiteY22" fmla="*/ 585788 h 688182"/>
              <a:gd name="connsiteX23" fmla="*/ 2738438 w 2840831"/>
              <a:gd name="connsiteY23" fmla="*/ 621507 h 688182"/>
              <a:gd name="connsiteX24" fmla="*/ 2581275 w 2840831"/>
              <a:gd name="connsiteY24" fmla="*/ 688182 h 688182"/>
              <a:gd name="connsiteX25" fmla="*/ 2476500 w 2840831"/>
              <a:gd name="connsiteY25" fmla="*/ 681038 h 688182"/>
              <a:gd name="connsiteX26" fmla="*/ 2231231 w 2840831"/>
              <a:gd name="connsiteY26" fmla="*/ 666750 h 688182"/>
              <a:gd name="connsiteX27" fmla="*/ 2026444 w 2840831"/>
              <a:gd name="connsiteY27" fmla="*/ 654844 h 688182"/>
              <a:gd name="connsiteX28" fmla="*/ 1800225 w 2840831"/>
              <a:gd name="connsiteY28" fmla="*/ 642938 h 688182"/>
              <a:gd name="connsiteX29" fmla="*/ 1593056 w 2840831"/>
              <a:gd name="connsiteY29" fmla="*/ 628650 h 688182"/>
              <a:gd name="connsiteX30" fmla="*/ 1490663 w 2840831"/>
              <a:gd name="connsiteY30" fmla="*/ 621507 h 688182"/>
              <a:gd name="connsiteX31" fmla="*/ 1423988 w 2840831"/>
              <a:gd name="connsiteY31" fmla="*/ 616744 h 688182"/>
              <a:gd name="connsiteX32" fmla="*/ 1316831 w 2840831"/>
              <a:gd name="connsiteY32" fmla="*/ 602457 h 688182"/>
              <a:gd name="connsiteX33" fmla="*/ 1173956 w 2840831"/>
              <a:gd name="connsiteY33" fmla="*/ 576263 h 688182"/>
              <a:gd name="connsiteX34" fmla="*/ 969169 w 2840831"/>
              <a:gd name="connsiteY34" fmla="*/ 533400 h 688182"/>
              <a:gd name="connsiteX35" fmla="*/ 802481 w 2840831"/>
              <a:gd name="connsiteY35" fmla="*/ 490538 h 688182"/>
              <a:gd name="connsiteX36" fmla="*/ 642938 w 2840831"/>
              <a:gd name="connsiteY36" fmla="*/ 438150 h 688182"/>
              <a:gd name="connsiteX37" fmla="*/ 547688 w 2840831"/>
              <a:gd name="connsiteY37" fmla="*/ 402432 h 688182"/>
              <a:gd name="connsiteX38" fmla="*/ 452438 w 2840831"/>
              <a:gd name="connsiteY38" fmla="*/ 361950 h 688182"/>
              <a:gd name="connsiteX39" fmla="*/ 342900 w 2840831"/>
              <a:gd name="connsiteY39" fmla="*/ 307182 h 688182"/>
              <a:gd name="connsiteX40" fmla="*/ 207169 w 2840831"/>
              <a:gd name="connsiteY40" fmla="*/ 223838 h 688182"/>
              <a:gd name="connsiteX41" fmla="*/ 123825 w 2840831"/>
              <a:gd name="connsiteY41" fmla="*/ 161925 h 688182"/>
              <a:gd name="connsiteX42" fmla="*/ 80963 w 2840831"/>
              <a:gd name="connsiteY42" fmla="*/ 123825 h 688182"/>
              <a:gd name="connsiteX43" fmla="*/ 26194 w 2840831"/>
              <a:gd name="connsiteY43" fmla="*/ 73819 h 688182"/>
              <a:gd name="connsiteX44" fmla="*/ 7144 w 2840831"/>
              <a:gd name="connsiteY44" fmla="*/ 50007 h 688182"/>
              <a:gd name="connsiteX45" fmla="*/ 0 w 2840831"/>
              <a:gd name="connsiteY45" fmla="*/ 28575 h 688182"/>
              <a:gd name="connsiteX46" fmla="*/ 0 w 2840831"/>
              <a:gd name="connsiteY46" fmla="*/ 16669 h 688182"/>
              <a:gd name="connsiteX47" fmla="*/ 7144 w 2840831"/>
              <a:gd name="connsiteY47" fmla="*/ 2382 h 688182"/>
              <a:gd name="connsiteX48" fmla="*/ 14288 w 2840831"/>
              <a:gd name="connsiteY48" fmla="*/ 0 h 688182"/>
              <a:gd name="connsiteX49" fmla="*/ 30956 w 2840831"/>
              <a:gd name="connsiteY49" fmla="*/ 2382 h 688182"/>
              <a:gd name="connsiteX50" fmla="*/ 57150 w 2840831"/>
              <a:gd name="connsiteY50" fmla="*/ 11907 h 688182"/>
              <a:gd name="connsiteX51" fmla="*/ 107156 w 2840831"/>
              <a:gd name="connsiteY51" fmla="*/ 47625 h 688182"/>
              <a:gd name="connsiteX52" fmla="*/ 242888 w 2840831"/>
              <a:gd name="connsiteY52" fmla="*/ 130969 h 688182"/>
              <a:gd name="connsiteX53" fmla="*/ 326231 w 2840831"/>
              <a:gd name="connsiteY53" fmla="*/ 173832 h 688182"/>
              <a:gd name="connsiteX54" fmla="*/ 428625 w 2840831"/>
              <a:gd name="connsiteY54" fmla="*/ 219075 h 688182"/>
              <a:gd name="connsiteX55" fmla="*/ 561975 w 2840831"/>
              <a:gd name="connsiteY55" fmla="*/ 266700 h 688182"/>
              <a:gd name="connsiteX56" fmla="*/ 652463 w 2840831"/>
              <a:gd name="connsiteY56" fmla="*/ 292894 h 688182"/>
              <a:gd name="connsiteX57" fmla="*/ 783431 w 2840831"/>
              <a:gd name="connsiteY57" fmla="*/ 319088 h 688182"/>
              <a:gd name="connsiteX58" fmla="*/ 876300 w 2840831"/>
              <a:gd name="connsiteY58" fmla="*/ 330994 h 688182"/>
              <a:gd name="connsiteX59" fmla="*/ 985838 w 2840831"/>
              <a:gd name="connsiteY59" fmla="*/ 354807 h 688182"/>
              <a:gd name="connsiteX60" fmla="*/ 1159669 w 2840831"/>
              <a:gd name="connsiteY60" fmla="*/ 378619 h 688182"/>
              <a:gd name="connsiteX61" fmla="*/ 1333500 w 2840831"/>
              <a:gd name="connsiteY61" fmla="*/ 395288 h 688182"/>
              <a:gd name="connsiteX62" fmla="*/ 1566863 w 2840831"/>
              <a:gd name="connsiteY62" fmla="*/ 409575 h 688182"/>
              <a:gd name="connsiteX63" fmla="*/ 1738313 w 2840831"/>
              <a:gd name="connsiteY63" fmla="*/ 419100 h 688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2840831" h="688182">
                <a:moveTo>
                  <a:pt x="1738313" y="419100"/>
                </a:moveTo>
                <a:lnTo>
                  <a:pt x="1966913" y="428625"/>
                </a:lnTo>
                <a:lnTo>
                  <a:pt x="2181225" y="433388"/>
                </a:lnTo>
                <a:lnTo>
                  <a:pt x="2366963" y="438150"/>
                </a:lnTo>
                <a:lnTo>
                  <a:pt x="2464594" y="440532"/>
                </a:lnTo>
                <a:lnTo>
                  <a:pt x="2495550" y="438150"/>
                </a:lnTo>
                <a:lnTo>
                  <a:pt x="2547938" y="426244"/>
                </a:lnTo>
                <a:lnTo>
                  <a:pt x="2597944" y="409575"/>
                </a:lnTo>
                <a:lnTo>
                  <a:pt x="2645569" y="390525"/>
                </a:lnTo>
                <a:lnTo>
                  <a:pt x="2705100" y="354807"/>
                </a:lnTo>
                <a:lnTo>
                  <a:pt x="2747963" y="319088"/>
                </a:lnTo>
                <a:lnTo>
                  <a:pt x="2776538" y="297657"/>
                </a:lnTo>
                <a:lnTo>
                  <a:pt x="2805113" y="285750"/>
                </a:lnTo>
                <a:lnTo>
                  <a:pt x="2821781" y="283369"/>
                </a:lnTo>
                <a:lnTo>
                  <a:pt x="2831306" y="285750"/>
                </a:lnTo>
                <a:lnTo>
                  <a:pt x="2836069" y="290513"/>
                </a:lnTo>
                <a:lnTo>
                  <a:pt x="2840831" y="302419"/>
                </a:lnTo>
                <a:lnTo>
                  <a:pt x="2840831" y="323850"/>
                </a:lnTo>
                <a:lnTo>
                  <a:pt x="2833688" y="361950"/>
                </a:lnTo>
                <a:lnTo>
                  <a:pt x="2821781" y="414338"/>
                </a:lnTo>
                <a:lnTo>
                  <a:pt x="2805113" y="473869"/>
                </a:lnTo>
                <a:lnTo>
                  <a:pt x="2783681" y="535782"/>
                </a:lnTo>
                <a:lnTo>
                  <a:pt x="2759869" y="585788"/>
                </a:lnTo>
                <a:lnTo>
                  <a:pt x="2738438" y="621507"/>
                </a:lnTo>
                <a:lnTo>
                  <a:pt x="2581275" y="688182"/>
                </a:lnTo>
                <a:lnTo>
                  <a:pt x="2476500" y="681038"/>
                </a:lnTo>
                <a:lnTo>
                  <a:pt x="2231231" y="666750"/>
                </a:lnTo>
                <a:lnTo>
                  <a:pt x="2026444" y="654844"/>
                </a:lnTo>
                <a:lnTo>
                  <a:pt x="1800225" y="642938"/>
                </a:lnTo>
                <a:lnTo>
                  <a:pt x="1593056" y="628650"/>
                </a:lnTo>
                <a:lnTo>
                  <a:pt x="1490663" y="621507"/>
                </a:lnTo>
                <a:lnTo>
                  <a:pt x="1423988" y="616744"/>
                </a:lnTo>
                <a:lnTo>
                  <a:pt x="1316831" y="602457"/>
                </a:lnTo>
                <a:lnTo>
                  <a:pt x="1173956" y="576263"/>
                </a:lnTo>
                <a:lnTo>
                  <a:pt x="969169" y="533400"/>
                </a:lnTo>
                <a:lnTo>
                  <a:pt x="802481" y="490538"/>
                </a:lnTo>
                <a:lnTo>
                  <a:pt x="642938" y="438150"/>
                </a:lnTo>
                <a:lnTo>
                  <a:pt x="547688" y="402432"/>
                </a:lnTo>
                <a:lnTo>
                  <a:pt x="452438" y="361950"/>
                </a:lnTo>
                <a:lnTo>
                  <a:pt x="342900" y="307182"/>
                </a:lnTo>
                <a:lnTo>
                  <a:pt x="207169" y="223838"/>
                </a:lnTo>
                <a:lnTo>
                  <a:pt x="123825" y="161925"/>
                </a:lnTo>
                <a:lnTo>
                  <a:pt x="80963" y="123825"/>
                </a:lnTo>
                <a:lnTo>
                  <a:pt x="26194" y="73819"/>
                </a:lnTo>
                <a:lnTo>
                  <a:pt x="7144" y="50007"/>
                </a:lnTo>
                <a:lnTo>
                  <a:pt x="0" y="28575"/>
                </a:lnTo>
                <a:lnTo>
                  <a:pt x="0" y="16669"/>
                </a:lnTo>
                <a:lnTo>
                  <a:pt x="7144" y="2382"/>
                </a:lnTo>
                <a:lnTo>
                  <a:pt x="14288" y="0"/>
                </a:lnTo>
                <a:lnTo>
                  <a:pt x="30956" y="2382"/>
                </a:lnTo>
                <a:lnTo>
                  <a:pt x="57150" y="11907"/>
                </a:lnTo>
                <a:lnTo>
                  <a:pt x="107156" y="47625"/>
                </a:lnTo>
                <a:lnTo>
                  <a:pt x="242888" y="130969"/>
                </a:lnTo>
                <a:lnTo>
                  <a:pt x="326231" y="173832"/>
                </a:lnTo>
                <a:lnTo>
                  <a:pt x="428625" y="219075"/>
                </a:lnTo>
                <a:lnTo>
                  <a:pt x="561975" y="266700"/>
                </a:lnTo>
                <a:lnTo>
                  <a:pt x="652463" y="292894"/>
                </a:lnTo>
                <a:lnTo>
                  <a:pt x="783431" y="319088"/>
                </a:lnTo>
                <a:lnTo>
                  <a:pt x="876300" y="330994"/>
                </a:lnTo>
                <a:lnTo>
                  <a:pt x="985838" y="354807"/>
                </a:lnTo>
                <a:lnTo>
                  <a:pt x="1159669" y="378619"/>
                </a:lnTo>
                <a:lnTo>
                  <a:pt x="1333500" y="395288"/>
                </a:lnTo>
                <a:lnTo>
                  <a:pt x="1566863" y="409575"/>
                </a:lnTo>
                <a:lnTo>
                  <a:pt x="1738313" y="41910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AC182D69-82FE-41BD-8991-47B9B3016C15}"/>
              </a:ext>
            </a:extLst>
          </p:cNvPr>
          <p:cNvSpPr/>
          <p:nvPr/>
        </p:nvSpPr>
        <p:spPr>
          <a:xfrm>
            <a:off x="4478338" y="2649538"/>
            <a:ext cx="2397125" cy="492125"/>
          </a:xfrm>
          <a:custGeom>
            <a:avLst/>
            <a:gdLst>
              <a:gd name="connsiteX0" fmla="*/ 1150144 w 2395538"/>
              <a:gd name="connsiteY0" fmla="*/ 192882 h 490538"/>
              <a:gd name="connsiteX1" fmla="*/ 990600 w 2395538"/>
              <a:gd name="connsiteY1" fmla="*/ 214313 h 490538"/>
              <a:gd name="connsiteX2" fmla="*/ 792957 w 2395538"/>
              <a:gd name="connsiteY2" fmla="*/ 238125 h 490538"/>
              <a:gd name="connsiteX3" fmla="*/ 633413 w 2395538"/>
              <a:gd name="connsiteY3" fmla="*/ 257175 h 490538"/>
              <a:gd name="connsiteX4" fmla="*/ 469107 w 2395538"/>
              <a:gd name="connsiteY4" fmla="*/ 273844 h 490538"/>
              <a:gd name="connsiteX5" fmla="*/ 319088 w 2395538"/>
              <a:gd name="connsiteY5" fmla="*/ 288132 h 490538"/>
              <a:gd name="connsiteX6" fmla="*/ 180975 w 2395538"/>
              <a:gd name="connsiteY6" fmla="*/ 302419 h 490538"/>
              <a:gd name="connsiteX7" fmla="*/ 0 w 2395538"/>
              <a:gd name="connsiteY7" fmla="*/ 316707 h 490538"/>
              <a:gd name="connsiteX8" fmla="*/ 61913 w 2395538"/>
              <a:gd name="connsiteY8" fmla="*/ 490538 h 490538"/>
              <a:gd name="connsiteX9" fmla="*/ 211932 w 2395538"/>
              <a:gd name="connsiteY9" fmla="*/ 481013 h 490538"/>
              <a:gd name="connsiteX10" fmla="*/ 354807 w 2395538"/>
              <a:gd name="connsiteY10" fmla="*/ 466725 h 490538"/>
              <a:gd name="connsiteX11" fmla="*/ 514350 w 2395538"/>
              <a:gd name="connsiteY11" fmla="*/ 450057 h 490538"/>
              <a:gd name="connsiteX12" fmla="*/ 678657 w 2395538"/>
              <a:gd name="connsiteY12" fmla="*/ 428625 h 490538"/>
              <a:gd name="connsiteX13" fmla="*/ 926307 w 2395538"/>
              <a:gd name="connsiteY13" fmla="*/ 392907 h 490538"/>
              <a:gd name="connsiteX14" fmla="*/ 1150144 w 2395538"/>
              <a:gd name="connsiteY14" fmla="*/ 359569 h 490538"/>
              <a:gd name="connsiteX15" fmla="*/ 1333500 w 2395538"/>
              <a:gd name="connsiteY15" fmla="*/ 333375 h 490538"/>
              <a:gd name="connsiteX16" fmla="*/ 1521619 w 2395538"/>
              <a:gd name="connsiteY16" fmla="*/ 304800 h 490538"/>
              <a:gd name="connsiteX17" fmla="*/ 1807369 w 2395538"/>
              <a:gd name="connsiteY17" fmla="*/ 280988 h 490538"/>
              <a:gd name="connsiteX18" fmla="*/ 1907382 w 2395538"/>
              <a:gd name="connsiteY18" fmla="*/ 271463 h 490538"/>
              <a:gd name="connsiteX19" fmla="*/ 2047875 w 2395538"/>
              <a:gd name="connsiteY19" fmla="*/ 250032 h 490538"/>
              <a:gd name="connsiteX20" fmla="*/ 2152650 w 2395538"/>
              <a:gd name="connsiteY20" fmla="*/ 228600 h 490538"/>
              <a:gd name="connsiteX21" fmla="*/ 2257425 w 2395538"/>
              <a:gd name="connsiteY21" fmla="*/ 207169 h 490538"/>
              <a:gd name="connsiteX22" fmla="*/ 2326482 w 2395538"/>
              <a:gd name="connsiteY22" fmla="*/ 188119 h 490538"/>
              <a:gd name="connsiteX23" fmla="*/ 2364582 w 2395538"/>
              <a:gd name="connsiteY23" fmla="*/ 171450 h 490538"/>
              <a:gd name="connsiteX24" fmla="*/ 2383632 w 2395538"/>
              <a:gd name="connsiteY24" fmla="*/ 157163 h 490538"/>
              <a:gd name="connsiteX25" fmla="*/ 2390775 w 2395538"/>
              <a:gd name="connsiteY25" fmla="*/ 150019 h 490538"/>
              <a:gd name="connsiteX26" fmla="*/ 2395538 w 2395538"/>
              <a:gd name="connsiteY26" fmla="*/ 133350 h 490538"/>
              <a:gd name="connsiteX27" fmla="*/ 2395538 w 2395538"/>
              <a:gd name="connsiteY27" fmla="*/ 119063 h 490538"/>
              <a:gd name="connsiteX28" fmla="*/ 2390775 w 2395538"/>
              <a:gd name="connsiteY28" fmla="*/ 95250 h 490538"/>
              <a:gd name="connsiteX29" fmla="*/ 2381250 w 2395538"/>
              <a:gd name="connsiteY29" fmla="*/ 80963 h 490538"/>
              <a:gd name="connsiteX30" fmla="*/ 2374107 w 2395538"/>
              <a:gd name="connsiteY30" fmla="*/ 73819 h 490538"/>
              <a:gd name="connsiteX31" fmla="*/ 2355057 w 2395538"/>
              <a:gd name="connsiteY31" fmla="*/ 59532 h 490538"/>
              <a:gd name="connsiteX32" fmla="*/ 2302669 w 2395538"/>
              <a:gd name="connsiteY32" fmla="*/ 33338 h 490538"/>
              <a:gd name="connsiteX33" fmla="*/ 2250282 w 2395538"/>
              <a:gd name="connsiteY33" fmla="*/ 14288 h 490538"/>
              <a:gd name="connsiteX34" fmla="*/ 2188369 w 2395538"/>
              <a:gd name="connsiteY34" fmla="*/ 0 h 490538"/>
              <a:gd name="connsiteX35" fmla="*/ 2162175 w 2395538"/>
              <a:gd name="connsiteY35" fmla="*/ 0 h 490538"/>
              <a:gd name="connsiteX36" fmla="*/ 2140744 w 2395538"/>
              <a:gd name="connsiteY36" fmla="*/ 14288 h 490538"/>
              <a:gd name="connsiteX37" fmla="*/ 2088357 w 2395538"/>
              <a:gd name="connsiteY37" fmla="*/ 35719 h 490538"/>
              <a:gd name="connsiteX38" fmla="*/ 1997869 w 2395538"/>
              <a:gd name="connsiteY38" fmla="*/ 61913 h 490538"/>
              <a:gd name="connsiteX39" fmla="*/ 1897857 w 2395538"/>
              <a:gd name="connsiteY39" fmla="*/ 80963 h 490538"/>
              <a:gd name="connsiteX40" fmla="*/ 1795463 w 2395538"/>
              <a:gd name="connsiteY40" fmla="*/ 97632 h 490538"/>
              <a:gd name="connsiteX41" fmla="*/ 1700213 w 2395538"/>
              <a:gd name="connsiteY41" fmla="*/ 111919 h 490538"/>
              <a:gd name="connsiteX42" fmla="*/ 1297782 w 2395538"/>
              <a:gd name="connsiteY42" fmla="*/ 173832 h 490538"/>
              <a:gd name="connsiteX43" fmla="*/ 1150144 w 2395538"/>
              <a:gd name="connsiteY43" fmla="*/ 192882 h 490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2395538" h="490538">
                <a:moveTo>
                  <a:pt x="1150144" y="192882"/>
                </a:moveTo>
                <a:lnTo>
                  <a:pt x="990600" y="214313"/>
                </a:lnTo>
                <a:lnTo>
                  <a:pt x="792957" y="238125"/>
                </a:lnTo>
                <a:lnTo>
                  <a:pt x="633413" y="257175"/>
                </a:lnTo>
                <a:lnTo>
                  <a:pt x="469107" y="273844"/>
                </a:lnTo>
                <a:lnTo>
                  <a:pt x="319088" y="288132"/>
                </a:lnTo>
                <a:lnTo>
                  <a:pt x="180975" y="302419"/>
                </a:lnTo>
                <a:lnTo>
                  <a:pt x="0" y="316707"/>
                </a:lnTo>
                <a:lnTo>
                  <a:pt x="61913" y="490538"/>
                </a:lnTo>
                <a:lnTo>
                  <a:pt x="211932" y="481013"/>
                </a:lnTo>
                <a:lnTo>
                  <a:pt x="354807" y="466725"/>
                </a:lnTo>
                <a:lnTo>
                  <a:pt x="514350" y="450057"/>
                </a:lnTo>
                <a:lnTo>
                  <a:pt x="678657" y="428625"/>
                </a:lnTo>
                <a:lnTo>
                  <a:pt x="926307" y="392907"/>
                </a:lnTo>
                <a:lnTo>
                  <a:pt x="1150144" y="359569"/>
                </a:lnTo>
                <a:lnTo>
                  <a:pt x="1333500" y="333375"/>
                </a:lnTo>
                <a:lnTo>
                  <a:pt x="1521619" y="304800"/>
                </a:lnTo>
                <a:lnTo>
                  <a:pt x="1807369" y="280988"/>
                </a:lnTo>
                <a:lnTo>
                  <a:pt x="1907382" y="271463"/>
                </a:lnTo>
                <a:lnTo>
                  <a:pt x="2047875" y="250032"/>
                </a:lnTo>
                <a:lnTo>
                  <a:pt x="2152650" y="228600"/>
                </a:lnTo>
                <a:lnTo>
                  <a:pt x="2257425" y="207169"/>
                </a:lnTo>
                <a:lnTo>
                  <a:pt x="2326482" y="188119"/>
                </a:lnTo>
                <a:lnTo>
                  <a:pt x="2364582" y="171450"/>
                </a:lnTo>
                <a:lnTo>
                  <a:pt x="2383632" y="157163"/>
                </a:lnTo>
                <a:lnTo>
                  <a:pt x="2390775" y="150019"/>
                </a:lnTo>
                <a:lnTo>
                  <a:pt x="2395538" y="133350"/>
                </a:lnTo>
                <a:lnTo>
                  <a:pt x="2395538" y="119063"/>
                </a:lnTo>
                <a:lnTo>
                  <a:pt x="2390775" y="95250"/>
                </a:lnTo>
                <a:lnTo>
                  <a:pt x="2381250" y="80963"/>
                </a:lnTo>
                <a:lnTo>
                  <a:pt x="2374107" y="73819"/>
                </a:lnTo>
                <a:lnTo>
                  <a:pt x="2355057" y="59532"/>
                </a:lnTo>
                <a:lnTo>
                  <a:pt x="2302669" y="33338"/>
                </a:lnTo>
                <a:lnTo>
                  <a:pt x="2250282" y="14288"/>
                </a:lnTo>
                <a:lnTo>
                  <a:pt x="2188369" y="0"/>
                </a:lnTo>
                <a:lnTo>
                  <a:pt x="2162175" y="0"/>
                </a:lnTo>
                <a:lnTo>
                  <a:pt x="2140744" y="14288"/>
                </a:lnTo>
                <a:lnTo>
                  <a:pt x="2088357" y="35719"/>
                </a:lnTo>
                <a:lnTo>
                  <a:pt x="1997869" y="61913"/>
                </a:lnTo>
                <a:lnTo>
                  <a:pt x="1897857" y="80963"/>
                </a:lnTo>
                <a:lnTo>
                  <a:pt x="1795463" y="97632"/>
                </a:lnTo>
                <a:lnTo>
                  <a:pt x="1700213" y="111919"/>
                </a:lnTo>
                <a:lnTo>
                  <a:pt x="1297782" y="173832"/>
                </a:lnTo>
                <a:lnTo>
                  <a:pt x="1150144" y="1928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4E063F94-FA2F-461F-8699-5976F3A7B63C}"/>
              </a:ext>
            </a:extLst>
          </p:cNvPr>
          <p:cNvSpPr/>
          <p:nvPr/>
        </p:nvSpPr>
        <p:spPr>
          <a:xfrm rot="16200000">
            <a:off x="3622676" y="4276725"/>
            <a:ext cx="2519362" cy="395287"/>
          </a:xfrm>
          <a:custGeom>
            <a:avLst/>
            <a:gdLst>
              <a:gd name="connsiteX0" fmla="*/ 2005012 w 2519362"/>
              <a:gd name="connsiteY0" fmla="*/ 173831 h 395288"/>
              <a:gd name="connsiteX1" fmla="*/ 1826418 w 2519362"/>
              <a:gd name="connsiteY1" fmla="*/ 178594 h 395288"/>
              <a:gd name="connsiteX2" fmla="*/ 1671637 w 2519362"/>
              <a:gd name="connsiteY2" fmla="*/ 180975 h 395288"/>
              <a:gd name="connsiteX3" fmla="*/ 1574006 w 2519362"/>
              <a:gd name="connsiteY3" fmla="*/ 180975 h 395288"/>
              <a:gd name="connsiteX4" fmla="*/ 1431131 w 2519362"/>
              <a:gd name="connsiteY4" fmla="*/ 180975 h 395288"/>
              <a:gd name="connsiteX5" fmla="*/ 1314450 w 2519362"/>
              <a:gd name="connsiteY5" fmla="*/ 180975 h 395288"/>
              <a:gd name="connsiteX6" fmla="*/ 1219200 w 2519362"/>
              <a:gd name="connsiteY6" fmla="*/ 178594 h 395288"/>
              <a:gd name="connsiteX7" fmla="*/ 1100137 w 2519362"/>
              <a:gd name="connsiteY7" fmla="*/ 173831 h 395288"/>
              <a:gd name="connsiteX8" fmla="*/ 995362 w 2519362"/>
              <a:gd name="connsiteY8" fmla="*/ 166688 h 395288"/>
              <a:gd name="connsiteX9" fmla="*/ 895350 w 2519362"/>
              <a:gd name="connsiteY9" fmla="*/ 157163 h 395288"/>
              <a:gd name="connsiteX10" fmla="*/ 826293 w 2519362"/>
              <a:gd name="connsiteY10" fmla="*/ 152400 h 395288"/>
              <a:gd name="connsiteX11" fmla="*/ 726281 w 2519362"/>
              <a:gd name="connsiteY11" fmla="*/ 138113 h 395288"/>
              <a:gd name="connsiteX12" fmla="*/ 638175 w 2519362"/>
              <a:gd name="connsiteY12" fmla="*/ 123825 h 395288"/>
              <a:gd name="connsiteX13" fmla="*/ 566737 w 2519362"/>
              <a:gd name="connsiteY13" fmla="*/ 109538 h 395288"/>
              <a:gd name="connsiteX14" fmla="*/ 478631 w 2519362"/>
              <a:gd name="connsiteY14" fmla="*/ 88106 h 395288"/>
              <a:gd name="connsiteX15" fmla="*/ 411956 w 2519362"/>
              <a:gd name="connsiteY15" fmla="*/ 61913 h 395288"/>
              <a:gd name="connsiteX16" fmla="*/ 373856 w 2519362"/>
              <a:gd name="connsiteY16" fmla="*/ 61913 h 395288"/>
              <a:gd name="connsiteX17" fmla="*/ 319087 w 2519362"/>
              <a:gd name="connsiteY17" fmla="*/ 64294 h 395288"/>
              <a:gd name="connsiteX18" fmla="*/ 252412 w 2519362"/>
              <a:gd name="connsiteY18" fmla="*/ 71438 h 395288"/>
              <a:gd name="connsiteX19" fmla="*/ 185737 w 2519362"/>
              <a:gd name="connsiteY19" fmla="*/ 83344 h 395288"/>
              <a:gd name="connsiteX20" fmla="*/ 121443 w 2519362"/>
              <a:gd name="connsiteY20" fmla="*/ 102394 h 395288"/>
              <a:gd name="connsiteX21" fmla="*/ 85725 w 2519362"/>
              <a:gd name="connsiteY21" fmla="*/ 111919 h 395288"/>
              <a:gd name="connsiteX22" fmla="*/ 54768 w 2519362"/>
              <a:gd name="connsiteY22" fmla="*/ 123825 h 395288"/>
              <a:gd name="connsiteX23" fmla="*/ 30956 w 2519362"/>
              <a:gd name="connsiteY23" fmla="*/ 138113 h 395288"/>
              <a:gd name="connsiteX24" fmla="*/ 11906 w 2519362"/>
              <a:gd name="connsiteY24" fmla="*/ 154781 h 395288"/>
              <a:gd name="connsiteX25" fmla="*/ 0 w 2519362"/>
              <a:gd name="connsiteY25" fmla="*/ 178594 h 395288"/>
              <a:gd name="connsiteX26" fmla="*/ 0 w 2519362"/>
              <a:gd name="connsiteY26" fmla="*/ 197644 h 395288"/>
              <a:gd name="connsiteX27" fmla="*/ 7143 w 2519362"/>
              <a:gd name="connsiteY27" fmla="*/ 221456 h 395288"/>
              <a:gd name="connsiteX28" fmla="*/ 33337 w 2519362"/>
              <a:gd name="connsiteY28" fmla="*/ 245269 h 395288"/>
              <a:gd name="connsiteX29" fmla="*/ 85725 w 2519362"/>
              <a:gd name="connsiteY29" fmla="*/ 276225 h 395288"/>
              <a:gd name="connsiteX30" fmla="*/ 114300 w 2519362"/>
              <a:gd name="connsiteY30" fmla="*/ 280988 h 395288"/>
              <a:gd name="connsiteX31" fmla="*/ 159543 w 2519362"/>
              <a:gd name="connsiteY31" fmla="*/ 285750 h 395288"/>
              <a:gd name="connsiteX32" fmla="*/ 366712 w 2519362"/>
              <a:gd name="connsiteY32" fmla="*/ 311944 h 395288"/>
              <a:gd name="connsiteX33" fmla="*/ 561975 w 2519362"/>
              <a:gd name="connsiteY33" fmla="*/ 340519 h 395288"/>
              <a:gd name="connsiteX34" fmla="*/ 707231 w 2519362"/>
              <a:gd name="connsiteY34" fmla="*/ 357188 h 395288"/>
              <a:gd name="connsiteX35" fmla="*/ 866775 w 2519362"/>
              <a:gd name="connsiteY35" fmla="*/ 371475 h 395288"/>
              <a:gd name="connsiteX36" fmla="*/ 1150143 w 2519362"/>
              <a:gd name="connsiteY36" fmla="*/ 378619 h 395288"/>
              <a:gd name="connsiteX37" fmla="*/ 1247775 w 2519362"/>
              <a:gd name="connsiteY37" fmla="*/ 388144 h 395288"/>
              <a:gd name="connsiteX38" fmla="*/ 1397793 w 2519362"/>
              <a:gd name="connsiteY38" fmla="*/ 395288 h 395288"/>
              <a:gd name="connsiteX39" fmla="*/ 1502568 w 2519362"/>
              <a:gd name="connsiteY39" fmla="*/ 395288 h 395288"/>
              <a:gd name="connsiteX40" fmla="*/ 1757362 w 2519362"/>
              <a:gd name="connsiteY40" fmla="*/ 395288 h 395288"/>
              <a:gd name="connsiteX41" fmla="*/ 2035968 w 2519362"/>
              <a:gd name="connsiteY41" fmla="*/ 395288 h 395288"/>
              <a:gd name="connsiteX42" fmla="*/ 2226468 w 2519362"/>
              <a:gd name="connsiteY42" fmla="*/ 395288 h 395288"/>
              <a:gd name="connsiteX43" fmla="*/ 2259806 w 2519362"/>
              <a:gd name="connsiteY43" fmla="*/ 395288 h 395288"/>
              <a:gd name="connsiteX44" fmla="*/ 2395537 w 2519362"/>
              <a:gd name="connsiteY44" fmla="*/ 302419 h 395288"/>
              <a:gd name="connsiteX45" fmla="*/ 2424112 w 2519362"/>
              <a:gd name="connsiteY45" fmla="*/ 259556 h 395288"/>
              <a:gd name="connsiteX46" fmla="*/ 2445543 w 2519362"/>
              <a:gd name="connsiteY46" fmla="*/ 219075 h 395288"/>
              <a:gd name="connsiteX47" fmla="*/ 2464593 w 2519362"/>
              <a:gd name="connsiteY47" fmla="*/ 183356 h 395288"/>
              <a:gd name="connsiteX48" fmla="*/ 2478881 w 2519362"/>
              <a:gd name="connsiteY48" fmla="*/ 145256 h 395288"/>
              <a:gd name="connsiteX49" fmla="*/ 2497931 w 2519362"/>
              <a:gd name="connsiteY49" fmla="*/ 88106 h 395288"/>
              <a:gd name="connsiteX50" fmla="*/ 2507456 w 2519362"/>
              <a:gd name="connsiteY50" fmla="*/ 54769 h 395288"/>
              <a:gd name="connsiteX51" fmla="*/ 2516981 w 2519362"/>
              <a:gd name="connsiteY51" fmla="*/ 33338 h 395288"/>
              <a:gd name="connsiteX52" fmla="*/ 2519362 w 2519362"/>
              <a:gd name="connsiteY52" fmla="*/ 14288 h 395288"/>
              <a:gd name="connsiteX53" fmla="*/ 2514600 w 2519362"/>
              <a:gd name="connsiteY53" fmla="*/ 2381 h 395288"/>
              <a:gd name="connsiteX54" fmla="*/ 2505075 w 2519362"/>
              <a:gd name="connsiteY54" fmla="*/ 0 h 395288"/>
              <a:gd name="connsiteX55" fmla="*/ 2481262 w 2519362"/>
              <a:gd name="connsiteY55" fmla="*/ 4763 h 395288"/>
              <a:gd name="connsiteX56" fmla="*/ 2452687 w 2519362"/>
              <a:gd name="connsiteY56" fmla="*/ 19050 h 395288"/>
              <a:gd name="connsiteX57" fmla="*/ 2414587 w 2519362"/>
              <a:gd name="connsiteY57" fmla="*/ 50006 h 395288"/>
              <a:gd name="connsiteX58" fmla="*/ 2376487 w 2519362"/>
              <a:gd name="connsiteY58" fmla="*/ 78581 h 395288"/>
              <a:gd name="connsiteX59" fmla="*/ 2326481 w 2519362"/>
              <a:gd name="connsiteY59" fmla="*/ 107156 h 395288"/>
              <a:gd name="connsiteX60" fmla="*/ 2274093 w 2519362"/>
              <a:gd name="connsiteY60" fmla="*/ 133350 h 395288"/>
              <a:gd name="connsiteX61" fmla="*/ 2216943 w 2519362"/>
              <a:gd name="connsiteY61" fmla="*/ 152400 h 395288"/>
              <a:gd name="connsiteX62" fmla="*/ 2157412 w 2519362"/>
              <a:gd name="connsiteY62" fmla="*/ 164306 h 395288"/>
              <a:gd name="connsiteX63" fmla="*/ 2116931 w 2519362"/>
              <a:gd name="connsiteY63" fmla="*/ 169069 h 395288"/>
              <a:gd name="connsiteX64" fmla="*/ 2005012 w 2519362"/>
              <a:gd name="connsiteY64" fmla="*/ 173831 h 395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519362" h="395288">
                <a:moveTo>
                  <a:pt x="2005012" y="173831"/>
                </a:moveTo>
                <a:lnTo>
                  <a:pt x="1826418" y="178594"/>
                </a:lnTo>
                <a:lnTo>
                  <a:pt x="1671637" y="180975"/>
                </a:lnTo>
                <a:lnTo>
                  <a:pt x="1574006" y="180975"/>
                </a:lnTo>
                <a:lnTo>
                  <a:pt x="1431131" y="180975"/>
                </a:lnTo>
                <a:lnTo>
                  <a:pt x="1314450" y="180975"/>
                </a:lnTo>
                <a:lnTo>
                  <a:pt x="1219200" y="178594"/>
                </a:lnTo>
                <a:lnTo>
                  <a:pt x="1100137" y="173831"/>
                </a:lnTo>
                <a:lnTo>
                  <a:pt x="995362" y="166688"/>
                </a:lnTo>
                <a:lnTo>
                  <a:pt x="895350" y="157163"/>
                </a:lnTo>
                <a:lnTo>
                  <a:pt x="826293" y="152400"/>
                </a:lnTo>
                <a:lnTo>
                  <a:pt x="726281" y="138113"/>
                </a:lnTo>
                <a:lnTo>
                  <a:pt x="638175" y="123825"/>
                </a:lnTo>
                <a:lnTo>
                  <a:pt x="566737" y="109538"/>
                </a:lnTo>
                <a:lnTo>
                  <a:pt x="478631" y="88106"/>
                </a:lnTo>
                <a:lnTo>
                  <a:pt x="411956" y="61913"/>
                </a:lnTo>
                <a:lnTo>
                  <a:pt x="373856" y="61913"/>
                </a:lnTo>
                <a:lnTo>
                  <a:pt x="319087" y="64294"/>
                </a:lnTo>
                <a:lnTo>
                  <a:pt x="252412" y="71438"/>
                </a:lnTo>
                <a:lnTo>
                  <a:pt x="185737" y="83344"/>
                </a:lnTo>
                <a:lnTo>
                  <a:pt x="121443" y="102394"/>
                </a:lnTo>
                <a:lnTo>
                  <a:pt x="85725" y="111919"/>
                </a:lnTo>
                <a:lnTo>
                  <a:pt x="54768" y="123825"/>
                </a:lnTo>
                <a:lnTo>
                  <a:pt x="30956" y="138113"/>
                </a:lnTo>
                <a:lnTo>
                  <a:pt x="11906" y="154781"/>
                </a:lnTo>
                <a:lnTo>
                  <a:pt x="0" y="178594"/>
                </a:lnTo>
                <a:lnTo>
                  <a:pt x="0" y="197644"/>
                </a:lnTo>
                <a:lnTo>
                  <a:pt x="7143" y="221456"/>
                </a:lnTo>
                <a:lnTo>
                  <a:pt x="33337" y="245269"/>
                </a:lnTo>
                <a:lnTo>
                  <a:pt x="85725" y="276225"/>
                </a:lnTo>
                <a:lnTo>
                  <a:pt x="114300" y="280988"/>
                </a:lnTo>
                <a:lnTo>
                  <a:pt x="159543" y="285750"/>
                </a:lnTo>
                <a:lnTo>
                  <a:pt x="366712" y="311944"/>
                </a:lnTo>
                <a:lnTo>
                  <a:pt x="561975" y="340519"/>
                </a:lnTo>
                <a:lnTo>
                  <a:pt x="707231" y="357188"/>
                </a:lnTo>
                <a:lnTo>
                  <a:pt x="866775" y="371475"/>
                </a:lnTo>
                <a:lnTo>
                  <a:pt x="1150143" y="378619"/>
                </a:lnTo>
                <a:lnTo>
                  <a:pt x="1247775" y="388144"/>
                </a:lnTo>
                <a:lnTo>
                  <a:pt x="1397793" y="395288"/>
                </a:lnTo>
                <a:lnTo>
                  <a:pt x="1502568" y="395288"/>
                </a:lnTo>
                <a:lnTo>
                  <a:pt x="1757362" y="395288"/>
                </a:lnTo>
                <a:lnTo>
                  <a:pt x="2035968" y="395288"/>
                </a:lnTo>
                <a:lnTo>
                  <a:pt x="2226468" y="395288"/>
                </a:lnTo>
                <a:lnTo>
                  <a:pt x="2259806" y="395288"/>
                </a:lnTo>
                <a:lnTo>
                  <a:pt x="2395537" y="302419"/>
                </a:lnTo>
                <a:lnTo>
                  <a:pt x="2424112" y="259556"/>
                </a:lnTo>
                <a:lnTo>
                  <a:pt x="2445543" y="219075"/>
                </a:lnTo>
                <a:lnTo>
                  <a:pt x="2464593" y="183356"/>
                </a:lnTo>
                <a:lnTo>
                  <a:pt x="2478881" y="145256"/>
                </a:lnTo>
                <a:lnTo>
                  <a:pt x="2497931" y="88106"/>
                </a:lnTo>
                <a:lnTo>
                  <a:pt x="2507456" y="54769"/>
                </a:lnTo>
                <a:lnTo>
                  <a:pt x="2516981" y="33338"/>
                </a:lnTo>
                <a:lnTo>
                  <a:pt x="2519362" y="14288"/>
                </a:lnTo>
                <a:lnTo>
                  <a:pt x="2514600" y="2381"/>
                </a:lnTo>
                <a:lnTo>
                  <a:pt x="2505075" y="0"/>
                </a:lnTo>
                <a:lnTo>
                  <a:pt x="2481262" y="4763"/>
                </a:lnTo>
                <a:lnTo>
                  <a:pt x="2452687" y="19050"/>
                </a:lnTo>
                <a:lnTo>
                  <a:pt x="2414587" y="50006"/>
                </a:lnTo>
                <a:lnTo>
                  <a:pt x="2376487" y="78581"/>
                </a:lnTo>
                <a:lnTo>
                  <a:pt x="2326481" y="107156"/>
                </a:lnTo>
                <a:lnTo>
                  <a:pt x="2274093" y="133350"/>
                </a:lnTo>
                <a:lnTo>
                  <a:pt x="2216943" y="152400"/>
                </a:lnTo>
                <a:lnTo>
                  <a:pt x="2157412" y="164306"/>
                </a:lnTo>
                <a:lnTo>
                  <a:pt x="2116931" y="169069"/>
                </a:lnTo>
                <a:lnTo>
                  <a:pt x="2005012" y="1738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53586595-1968-4B84-93EE-0254EA9E4958}"/>
              </a:ext>
            </a:extLst>
          </p:cNvPr>
          <p:cNvSpPr/>
          <p:nvPr/>
        </p:nvSpPr>
        <p:spPr>
          <a:xfrm>
            <a:off x="4933950" y="3190875"/>
            <a:ext cx="1169988" cy="304800"/>
          </a:xfrm>
          <a:custGeom>
            <a:avLst/>
            <a:gdLst>
              <a:gd name="connsiteX0" fmla="*/ 942975 w 1169194"/>
              <a:gd name="connsiteY0" fmla="*/ 40481 h 304800"/>
              <a:gd name="connsiteX1" fmla="*/ 1164431 w 1169194"/>
              <a:gd name="connsiteY1" fmla="*/ 0 h 304800"/>
              <a:gd name="connsiteX2" fmla="*/ 1169194 w 1169194"/>
              <a:gd name="connsiteY2" fmla="*/ 161925 h 304800"/>
              <a:gd name="connsiteX3" fmla="*/ 990600 w 1169194"/>
              <a:gd name="connsiteY3" fmla="*/ 197644 h 304800"/>
              <a:gd name="connsiteX4" fmla="*/ 883444 w 1169194"/>
              <a:gd name="connsiteY4" fmla="*/ 219075 h 304800"/>
              <a:gd name="connsiteX5" fmla="*/ 757238 w 1169194"/>
              <a:gd name="connsiteY5" fmla="*/ 242888 h 304800"/>
              <a:gd name="connsiteX6" fmla="*/ 633413 w 1169194"/>
              <a:gd name="connsiteY6" fmla="*/ 264319 h 304800"/>
              <a:gd name="connsiteX7" fmla="*/ 421481 w 1169194"/>
              <a:gd name="connsiteY7" fmla="*/ 288131 h 304800"/>
              <a:gd name="connsiteX8" fmla="*/ 314325 w 1169194"/>
              <a:gd name="connsiteY8" fmla="*/ 300038 h 304800"/>
              <a:gd name="connsiteX9" fmla="*/ 221456 w 1169194"/>
              <a:gd name="connsiteY9" fmla="*/ 304800 h 304800"/>
              <a:gd name="connsiteX10" fmla="*/ 64294 w 1169194"/>
              <a:gd name="connsiteY10" fmla="*/ 304800 h 304800"/>
              <a:gd name="connsiteX11" fmla="*/ 0 w 1169194"/>
              <a:gd name="connsiteY11" fmla="*/ 119063 h 304800"/>
              <a:gd name="connsiteX12" fmla="*/ 54769 w 1169194"/>
              <a:gd name="connsiteY12" fmla="*/ 147638 h 304800"/>
              <a:gd name="connsiteX13" fmla="*/ 71438 w 1169194"/>
              <a:gd name="connsiteY13" fmla="*/ 147638 h 304800"/>
              <a:gd name="connsiteX14" fmla="*/ 152400 w 1169194"/>
              <a:gd name="connsiteY14" fmla="*/ 147638 h 304800"/>
              <a:gd name="connsiteX15" fmla="*/ 271463 w 1169194"/>
              <a:gd name="connsiteY15" fmla="*/ 138113 h 304800"/>
              <a:gd name="connsiteX16" fmla="*/ 435769 w 1169194"/>
              <a:gd name="connsiteY16" fmla="*/ 121444 h 304800"/>
              <a:gd name="connsiteX17" fmla="*/ 604838 w 1169194"/>
              <a:gd name="connsiteY17" fmla="*/ 97631 h 304800"/>
              <a:gd name="connsiteX18" fmla="*/ 816769 w 1169194"/>
              <a:gd name="connsiteY18" fmla="*/ 61913 h 304800"/>
              <a:gd name="connsiteX19" fmla="*/ 942975 w 1169194"/>
              <a:gd name="connsiteY19" fmla="*/ 40481 h 304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169194" h="304800">
                <a:moveTo>
                  <a:pt x="942975" y="40481"/>
                </a:moveTo>
                <a:lnTo>
                  <a:pt x="1164431" y="0"/>
                </a:lnTo>
                <a:lnTo>
                  <a:pt x="1169194" y="161925"/>
                </a:lnTo>
                <a:lnTo>
                  <a:pt x="990600" y="197644"/>
                </a:lnTo>
                <a:lnTo>
                  <a:pt x="883444" y="219075"/>
                </a:lnTo>
                <a:lnTo>
                  <a:pt x="757238" y="242888"/>
                </a:lnTo>
                <a:lnTo>
                  <a:pt x="633413" y="264319"/>
                </a:lnTo>
                <a:lnTo>
                  <a:pt x="421481" y="288131"/>
                </a:lnTo>
                <a:lnTo>
                  <a:pt x="314325" y="300038"/>
                </a:lnTo>
                <a:lnTo>
                  <a:pt x="221456" y="304800"/>
                </a:lnTo>
                <a:lnTo>
                  <a:pt x="64294" y="304800"/>
                </a:lnTo>
                <a:lnTo>
                  <a:pt x="0" y="119063"/>
                </a:lnTo>
                <a:lnTo>
                  <a:pt x="54769" y="147638"/>
                </a:lnTo>
                <a:lnTo>
                  <a:pt x="71438" y="147638"/>
                </a:lnTo>
                <a:lnTo>
                  <a:pt x="152400" y="147638"/>
                </a:lnTo>
                <a:lnTo>
                  <a:pt x="271463" y="138113"/>
                </a:lnTo>
                <a:lnTo>
                  <a:pt x="435769" y="121444"/>
                </a:lnTo>
                <a:lnTo>
                  <a:pt x="604838" y="97631"/>
                </a:lnTo>
                <a:lnTo>
                  <a:pt x="816769" y="61913"/>
                </a:lnTo>
                <a:lnTo>
                  <a:pt x="942975" y="404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08184856-C7F3-4238-A9B8-B18A1501A6C7}"/>
              </a:ext>
            </a:extLst>
          </p:cNvPr>
          <p:cNvSpPr/>
          <p:nvPr/>
        </p:nvSpPr>
        <p:spPr>
          <a:xfrm>
            <a:off x="5364163" y="3392488"/>
            <a:ext cx="234950" cy="693737"/>
          </a:xfrm>
          <a:custGeom>
            <a:avLst/>
            <a:gdLst>
              <a:gd name="connsiteX0" fmla="*/ 226219 w 233363"/>
              <a:gd name="connsiteY0" fmla="*/ 278607 h 692944"/>
              <a:gd name="connsiteX1" fmla="*/ 230982 w 233363"/>
              <a:gd name="connsiteY1" fmla="*/ 219075 h 692944"/>
              <a:gd name="connsiteX2" fmla="*/ 233363 w 233363"/>
              <a:gd name="connsiteY2" fmla="*/ 173832 h 692944"/>
              <a:gd name="connsiteX3" fmla="*/ 233363 w 233363"/>
              <a:gd name="connsiteY3" fmla="*/ 126207 h 692944"/>
              <a:gd name="connsiteX4" fmla="*/ 226219 w 233363"/>
              <a:gd name="connsiteY4" fmla="*/ 28575 h 692944"/>
              <a:gd name="connsiteX5" fmla="*/ 219075 w 233363"/>
              <a:gd name="connsiteY5" fmla="*/ 0 h 692944"/>
              <a:gd name="connsiteX6" fmla="*/ 0 w 233363"/>
              <a:gd name="connsiteY6" fmla="*/ 33338 h 692944"/>
              <a:gd name="connsiteX7" fmla="*/ 9525 w 233363"/>
              <a:gd name="connsiteY7" fmla="*/ 145257 h 692944"/>
              <a:gd name="connsiteX8" fmla="*/ 14288 w 233363"/>
              <a:gd name="connsiteY8" fmla="*/ 252413 h 692944"/>
              <a:gd name="connsiteX9" fmla="*/ 16669 w 233363"/>
              <a:gd name="connsiteY9" fmla="*/ 335757 h 692944"/>
              <a:gd name="connsiteX10" fmla="*/ 11907 w 233363"/>
              <a:gd name="connsiteY10" fmla="*/ 466725 h 692944"/>
              <a:gd name="connsiteX11" fmla="*/ 4763 w 233363"/>
              <a:gd name="connsiteY11" fmla="*/ 692944 h 692944"/>
              <a:gd name="connsiteX12" fmla="*/ 164307 w 233363"/>
              <a:gd name="connsiteY12" fmla="*/ 664369 h 692944"/>
              <a:gd name="connsiteX13" fmla="*/ 185738 w 233363"/>
              <a:gd name="connsiteY13" fmla="*/ 583407 h 692944"/>
              <a:gd name="connsiteX14" fmla="*/ 192882 w 233363"/>
              <a:gd name="connsiteY14" fmla="*/ 528638 h 692944"/>
              <a:gd name="connsiteX15" fmla="*/ 204788 w 233363"/>
              <a:gd name="connsiteY15" fmla="*/ 452438 h 692944"/>
              <a:gd name="connsiteX16" fmla="*/ 226219 w 233363"/>
              <a:gd name="connsiteY16" fmla="*/ 278607 h 692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33363" h="692944">
                <a:moveTo>
                  <a:pt x="226219" y="278607"/>
                </a:moveTo>
                <a:lnTo>
                  <a:pt x="230982" y="219075"/>
                </a:lnTo>
                <a:lnTo>
                  <a:pt x="233363" y="173832"/>
                </a:lnTo>
                <a:lnTo>
                  <a:pt x="233363" y="126207"/>
                </a:lnTo>
                <a:lnTo>
                  <a:pt x="226219" y="28575"/>
                </a:lnTo>
                <a:lnTo>
                  <a:pt x="219075" y="0"/>
                </a:lnTo>
                <a:lnTo>
                  <a:pt x="0" y="33338"/>
                </a:lnTo>
                <a:lnTo>
                  <a:pt x="9525" y="145257"/>
                </a:lnTo>
                <a:lnTo>
                  <a:pt x="14288" y="252413"/>
                </a:lnTo>
                <a:cubicBezTo>
                  <a:pt x="15082" y="280194"/>
                  <a:pt x="15875" y="307976"/>
                  <a:pt x="16669" y="335757"/>
                </a:cubicBezTo>
                <a:lnTo>
                  <a:pt x="11907" y="466725"/>
                </a:lnTo>
                <a:lnTo>
                  <a:pt x="4763" y="692944"/>
                </a:lnTo>
                <a:lnTo>
                  <a:pt x="164307" y="664369"/>
                </a:lnTo>
                <a:lnTo>
                  <a:pt x="185738" y="583407"/>
                </a:lnTo>
                <a:lnTo>
                  <a:pt x="192882" y="528638"/>
                </a:lnTo>
                <a:lnTo>
                  <a:pt x="204788" y="452438"/>
                </a:lnTo>
                <a:lnTo>
                  <a:pt x="226219" y="27860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0" name="フリーフォーム 99">
            <a:extLst>
              <a:ext uri="{FF2B5EF4-FFF2-40B4-BE49-F238E27FC236}">
                <a16:creationId xmlns:a16="http://schemas.microsoft.com/office/drawing/2014/main" id="{EBC20327-BACB-4BED-AE4F-70B17CFC8E30}"/>
              </a:ext>
            </a:extLst>
          </p:cNvPr>
          <p:cNvSpPr/>
          <p:nvPr/>
        </p:nvSpPr>
        <p:spPr>
          <a:xfrm>
            <a:off x="5021263" y="3900488"/>
            <a:ext cx="1063625" cy="746125"/>
          </a:xfrm>
          <a:custGeom>
            <a:avLst/>
            <a:gdLst>
              <a:gd name="connsiteX0" fmla="*/ 578644 w 1062038"/>
              <a:gd name="connsiteY0" fmla="*/ 223837 h 745331"/>
              <a:gd name="connsiteX1" fmla="*/ 433388 w 1062038"/>
              <a:gd name="connsiteY1" fmla="*/ 250031 h 745331"/>
              <a:gd name="connsiteX2" fmla="*/ 314325 w 1062038"/>
              <a:gd name="connsiteY2" fmla="*/ 271462 h 745331"/>
              <a:gd name="connsiteX3" fmla="*/ 200025 w 1062038"/>
              <a:gd name="connsiteY3" fmla="*/ 290512 h 745331"/>
              <a:gd name="connsiteX4" fmla="*/ 0 w 1062038"/>
              <a:gd name="connsiteY4" fmla="*/ 319087 h 745331"/>
              <a:gd name="connsiteX5" fmla="*/ 0 w 1062038"/>
              <a:gd name="connsiteY5" fmla="*/ 159543 h 745331"/>
              <a:gd name="connsiteX6" fmla="*/ 145257 w 1062038"/>
              <a:gd name="connsiteY6" fmla="*/ 140493 h 745331"/>
              <a:gd name="connsiteX7" fmla="*/ 300038 w 1062038"/>
              <a:gd name="connsiteY7" fmla="*/ 116681 h 745331"/>
              <a:gd name="connsiteX8" fmla="*/ 364332 w 1062038"/>
              <a:gd name="connsiteY8" fmla="*/ 107156 h 745331"/>
              <a:gd name="connsiteX9" fmla="*/ 507207 w 1062038"/>
              <a:gd name="connsiteY9" fmla="*/ 90487 h 745331"/>
              <a:gd name="connsiteX10" fmla="*/ 604838 w 1062038"/>
              <a:gd name="connsiteY10" fmla="*/ 69056 h 745331"/>
              <a:gd name="connsiteX11" fmla="*/ 692944 w 1062038"/>
              <a:gd name="connsiteY11" fmla="*/ 45243 h 745331"/>
              <a:gd name="connsiteX12" fmla="*/ 733425 w 1062038"/>
              <a:gd name="connsiteY12" fmla="*/ 26193 h 745331"/>
              <a:gd name="connsiteX13" fmla="*/ 778669 w 1062038"/>
              <a:gd name="connsiteY13" fmla="*/ 4762 h 745331"/>
              <a:gd name="connsiteX14" fmla="*/ 790575 w 1062038"/>
              <a:gd name="connsiteY14" fmla="*/ 0 h 745331"/>
              <a:gd name="connsiteX15" fmla="*/ 800100 w 1062038"/>
              <a:gd name="connsiteY15" fmla="*/ 0 h 745331"/>
              <a:gd name="connsiteX16" fmla="*/ 833438 w 1062038"/>
              <a:gd name="connsiteY16" fmla="*/ 9525 h 745331"/>
              <a:gd name="connsiteX17" fmla="*/ 873919 w 1062038"/>
              <a:gd name="connsiteY17" fmla="*/ 28575 h 745331"/>
              <a:gd name="connsiteX18" fmla="*/ 904875 w 1062038"/>
              <a:gd name="connsiteY18" fmla="*/ 45243 h 745331"/>
              <a:gd name="connsiteX19" fmla="*/ 942975 w 1062038"/>
              <a:gd name="connsiteY19" fmla="*/ 78581 h 745331"/>
              <a:gd name="connsiteX20" fmla="*/ 983457 w 1062038"/>
              <a:gd name="connsiteY20" fmla="*/ 111918 h 745331"/>
              <a:gd name="connsiteX21" fmla="*/ 1012032 w 1062038"/>
              <a:gd name="connsiteY21" fmla="*/ 135731 h 745331"/>
              <a:gd name="connsiteX22" fmla="*/ 1035844 w 1062038"/>
              <a:gd name="connsiteY22" fmla="*/ 159543 h 745331"/>
              <a:gd name="connsiteX23" fmla="*/ 1052513 w 1062038"/>
              <a:gd name="connsiteY23" fmla="*/ 188118 h 745331"/>
              <a:gd name="connsiteX24" fmla="*/ 1062038 w 1062038"/>
              <a:gd name="connsiteY24" fmla="*/ 207168 h 745331"/>
              <a:gd name="connsiteX25" fmla="*/ 1062038 w 1062038"/>
              <a:gd name="connsiteY25" fmla="*/ 228600 h 745331"/>
              <a:gd name="connsiteX26" fmla="*/ 1054894 w 1062038"/>
              <a:gd name="connsiteY26" fmla="*/ 245268 h 745331"/>
              <a:gd name="connsiteX27" fmla="*/ 1035844 w 1062038"/>
              <a:gd name="connsiteY27" fmla="*/ 271462 h 745331"/>
              <a:gd name="connsiteX28" fmla="*/ 1009650 w 1062038"/>
              <a:gd name="connsiteY28" fmla="*/ 307181 h 745331"/>
              <a:gd name="connsiteX29" fmla="*/ 997744 w 1062038"/>
              <a:gd name="connsiteY29" fmla="*/ 328612 h 745331"/>
              <a:gd name="connsiteX30" fmla="*/ 992982 w 1062038"/>
              <a:gd name="connsiteY30" fmla="*/ 376237 h 745331"/>
              <a:gd name="connsiteX31" fmla="*/ 988219 w 1062038"/>
              <a:gd name="connsiteY31" fmla="*/ 438150 h 745331"/>
              <a:gd name="connsiteX32" fmla="*/ 981075 w 1062038"/>
              <a:gd name="connsiteY32" fmla="*/ 490537 h 745331"/>
              <a:gd name="connsiteX33" fmla="*/ 959644 w 1062038"/>
              <a:gd name="connsiteY33" fmla="*/ 602456 h 745331"/>
              <a:gd name="connsiteX34" fmla="*/ 926307 w 1062038"/>
              <a:gd name="connsiteY34" fmla="*/ 745331 h 745331"/>
              <a:gd name="connsiteX35" fmla="*/ 733425 w 1062038"/>
              <a:gd name="connsiteY35" fmla="*/ 735806 h 745331"/>
              <a:gd name="connsiteX36" fmla="*/ 752475 w 1062038"/>
              <a:gd name="connsiteY36" fmla="*/ 607218 h 745331"/>
              <a:gd name="connsiteX37" fmla="*/ 762000 w 1062038"/>
              <a:gd name="connsiteY37" fmla="*/ 535781 h 745331"/>
              <a:gd name="connsiteX38" fmla="*/ 766763 w 1062038"/>
              <a:gd name="connsiteY38" fmla="*/ 490537 h 745331"/>
              <a:gd name="connsiteX39" fmla="*/ 769144 w 1062038"/>
              <a:gd name="connsiteY39" fmla="*/ 440531 h 745331"/>
              <a:gd name="connsiteX40" fmla="*/ 769144 w 1062038"/>
              <a:gd name="connsiteY40" fmla="*/ 404812 h 745331"/>
              <a:gd name="connsiteX41" fmla="*/ 771525 w 1062038"/>
              <a:gd name="connsiteY41" fmla="*/ 328612 h 745331"/>
              <a:gd name="connsiteX42" fmla="*/ 771525 w 1062038"/>
              <a:gd name="connsiteY42" fmla="*/ 278606 h 745331"/>
              <a:gd name="connsiteX43" fmla="*/ 769144 w 1062038"/>
              <a:gd name="connsiteY43" fmla="*/ 252412 h 745331"/>
              <a:gd name="connsiteX44" fmla="*/ 762000 w 1062038"/>
              <a:gd name="connsiteY44" fmla="*/ 223837 h 745331"/>
              <a:gd name="connsiteX45" fmla="*/ 754857 w 1062038"/>
              <a:gd name="connsiteY45" fmla="*/ 207168 h 745331"/>
              <a:gd name="connsiteX46" fmla="*/ 745332 w 1062038"/>
              <a:gd name="connsiteY46" fmla="*/ 197643 h 745331"/>
              <a:gd name="connsiteX47" fmla="*/ 721519 w 1062038"/>
              <a:gd name="connsiteY47" fmla="*/ 195262 h 745331"/>
              <a:gd name="connsiteX48" fmla="*/ 578644 w 1062038"/>
              <a:gd name="connsiteY48" fmla="*/ 223837 h 745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062038" h="745331">
                <a:moveTo>
                  <a:pt x="578644" y="223837"/>
                </a:moveTo>
                <a:lnTo>
                  <a:pt x="433388" y="250031"/>
                </a:lnTo>
                <a:lnTo>
                  <a:pt x="314325" y="271462"/>
                </a:lnTo>
                <a:lnTo>
                  <a:pt x="200025" y="290512"/>
                </a:lnTo>
                <a:lnTo>
                  <a:pt x="0" y="319087"/>
                </a:lnTo>
                <a:lnTo>
                  <a:pt x="0" y="159543"/>
                </a:lnTo>
                <a:lnTo>
                  <a:pt x="145257" y="140493"/>
                </a:lnTo>
                <a:lnTo>
                  <a:pt x="300038" y="116681"/>
                </a:lnTo>
                <a:lnTo>
                  <a:pt x="364332" y="107156"/>
                </a:lnTo>
                <a:lnTo>
                  <a:pt x="507207" y="90487"/>
                </a:lnTo>
                <a:lnTo>
                  <a:pt x="604838" y="69056"/>
                </a:lnTo>
                <a:lnTo>
                  <a:pt x="692944" y="45243"/>
                </a:lnTo>
                <a:lnTo>
                  <a:pt x="733425" y="26193"/>
                </a:lnTo>
                <a:lnTo>
                  <a:pt x="778669" y="4762"/>
                </a:lnTo>
                <a:lnTo>
                  <a:pt x="790575" y="0"/>
                </a:lnTo>
                <a:lnTo>
                  <a:pt x="800100" y="0"/>
                </a:lnTo>
                <a:lnTo>
                  <a:pt x="833438" y="9525"/>
                </a:lnTo>
                <a:lnTo>
                  <a:pt x="873919" y="28575"/>
                </a:lnTo>
                <a:lnTo>
                  <a:pt x="904875" y="45243"/>
                </a:lnTo>
                <a:lnTo>
                  <a:pt x="942975" y="78581"/>
                </a:lnTo>
                <a:lnTo>
                  <a:pt x="983457" y="111918"/>
                </a:lnTo>
                <a:lnTo>
                  <a:pt x="1012032" y="135731"/>
                </a:lnTo>
                <a:lnTo>
                  <a:pt x="1035844" y="159543"/>
                </a:lnTo>
                <a:lnTo>
                  <a:pt x="1052513" y="188118"/>
                </a:lnTo>
                <a:lnTo>
                  <a:pt x="1062038" y="207168"/>
                </a:lnTo>
                <a:lnTo>
                  <a:pt x="1062038" y="228600"/>
                </a:lnTo>
                <a:lnTo>
                  <a:pt x="1054894" y="245268"/>
                </a:lnTo>
                <a:lnTo>
                  <a:pt x="1035844" y="271462"/>
                </a:lnTo>
                <a:lnTo>
                  <a:pt x="1009650" y="307181"/>
                </a:lnTo>
                <a:lnTo>
                  <a:pt x="997744" y="328612"/>
                </a:lnTo>
                <a:lnTo>
                  <a:pt x="992982" y="376237"/>
                </a:lnTo>
                <a:lnTo>
                  <a:pt x="988219" y="438150"/>
                </a:lnTo>
                <a:lnTo>
                  <a:pt x="981075" y="490537"/>
                </a:lnTo>
                <a:lnTo>
                  <a:pt x="959644" y="602456"/>
                </a:lnTo>
                <a:lnTo>
                  <a:pt x="926307" y="745331"/>
                </a:lnTo>
                <a:lnTo>
                  <a:pt x="733425" y="735806"/>
                </a:lnTo>
                <a:lnTo>
                  <a:pt x="752475" y="607218"/>
                </a:lnTo>
                <a:lnTo>
                  <a:pt x="762000" y="535781"/>
                </a:lnTo>
                <a:lnTo>
                  <a:pt x="766763" y="490537"/>
                </a:lnTo>
                <a:lnTo>
                  <a:pt x="769144" y="440531"/>
                </a:lnTo>
                <a:lnTo>
                  <a:pt x="769144" y="404812"/>
                </a:lnTo>
                <a:cubicBezTo>
                  <a:pt x="769938" y="379412"/>
                  <a:pt x="770731" y="354012"/>
                  <a:pt x="771525" y="328612"/>
                </a:cubicBezTo>
                <a:lnTo>
                  <a:pt x="771525" y="278606"/>
                </a:lnTo>
                <a:lnTo>
                  <a:pt x="769144" y="252412"/>
                </a:lnTo>
                <a:lnTo>
                  <a:pt x="762000" y="223837"/>
                </a:lnTo>
                <a:lnTo>
                  <a:pt x="754857" y="207168"/>
                </a:lnTo>
                <a:lnTo>
                  <a:pt x="745332" y="197643"/>
                </a:lnTo>
                <a:lnTo>
                  <a:pt x="721519" y="195262"/>
                </a:lnTo>
                <a:lnTo>
                  <a:pt x="578644" y="22383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3AB7927B-B5CB-4A0F-9905-DA9FC91A2C0E}"/>
              </a:ext>
            </a:extLst>
          </p:cNvPr>
          <p:cNvSpPr/>
          <p:nvPr/>
        </p:nvSpPr>
        <p:spPr>
          <a:xfrm>
            <a:off x="4995863" y="4522788"/>
            <a:ext cx="1062037" cy="323850"/>
          </a:xfrm>
          <a:custGeom>
            <a:avLst/>
            <a:gdLst>
              <a:gd name="connsiteX0" fmla="*/ 664368 w 1062037"/>
              <a:gd name="connsiteY0" fmla="*/ 16669 h 323850"/>
              <a:gd name="connsiteX1" fmla="*/ 492918 w 1062037"/>
              <a:gd name="connsiteY1" fmla="*/ 40481 h 323850"/>
              <a:gd name="connsiteX2" fmla="*/ 297656 w 1062037"/>
              <a:gd name="connsiteY2" fmla="*/ 71437 h 323850"/>
              <a:gd name="connsiteX3" fmla="*/ 114300 w 1062037"/>
              <a:gd name="connsiteY3" fmla="*/ 102394 h 323850"/>
              <a:gd name="connsiteX4" fmla="*/ 0 w 1062037"/>
              <a:gd name="connsiteY4" fmla="*/ 121444 h 323850"/>
              <a:gd name="connsiteX5" fmla="*/ 9525 w 1062037"/>
              <a:gd name="connsiteY5" fmla="*/ 323850 h 323850"/>
              <a:gd name="connsiteX6" fmla="*/ 102393 w 1062037"/>
              <a:gd name="connsiteY6" fmla="*/ 300037 h 323850"/>
              <a:gd name="connsiteX7" fmla="*/ 192881 w 1062037"/>
              <a:gd name="connsiteY7" fmla="*/ 276225 h 323850"/>
              <a:gd name="connsiteX8" fmla="*/ 280987 w 1062037"/>
              <a:gd name="connsiteY8" fmla="*/ 254794 h 323850"/>
              <a:gd name="connsiteX9" fmla="*/ 347662 w 1062037"/>
              <a:gd name="connsiteY9" fmla="*/ 242887 h 323850"/>
              <a:gd name="connsiteX10" fmla="*/ 576262 w 1062037"/>
              <a:gd name="connsiteY10" fmla="*/ 202406 h 323850"/>
              <a:gd name="connsiteX11" fmla="*/ 707231 w 1062037"/>
              <a:gd name="connsiteY11" fmla="*/ 192881 h 323850"/>
              <a:gd name="connsiteX12" fmla="*/ 804862 w 1062037"/>
              <a:gd name="connsiteY12" fmla="*/ 190500 h 323850"/>
              <a:gd name="connsiteX13" fmla="*/ 878681 w 1062037"/>
              <a:gd name="connsiteY13" fmla="*/ 200025 h 323850"/>
              <a:gd name="connsiteX14" fmla="*/ 923925 w 1062037"/>
              <a:gd name="connsiteY14" fmla="*/ 202406 h 323850"/>
              <a:gd name="connsiteX15" fmla="*/ 969168 w 1062037"/>
              <a:gd name="connsiteY15" fmla="*/ 197644 h 323850"/>
              <a:gd name="connsiteX16" fmla="*/ 1012031 w 1062037"/>
              <a:gd name="connsiteY16" fmla="*/ 188119 h 323850"/>
              <a:gd name="connsiteX17" fmla="*/ 1042987 w 1062037"/>
              <a:gd name="connsiteY17" fmla="*/ 173831 h 323850"/>
              <a:gd name="connsiteX18" fmla="*/ 1050131 w 1062037"/>
              <a:gd name="connsiteY18" fmla="*/ 169069 h 323850"/>
              <a:gd name="connsiteX19" fmla="*/ 1057275 w 1062037"/>
              <a:gd name="connsiteY19" fmla="*/ 159544 h 323850"/>
              <a:gd name="connsiteX20" fmla="*/ 1062037 w 1062037"/>
              <a:gd name="connsiteY20" fmla="*/ 147637 h 323850"/>
              <a:gd name="connsiteX21" fmla="*/ 1059656 w 1062037"/>
              <a:gd name="connsiteY21" fmla="*/ 130969 h 323850"/>
              <a:gd name="connsiteX22" fmla="*/ 1047750 w 1062037"/>
              <a:gd name="connsiteY22" fmla="*/ 107156 h 323850"/>
              <a:gd name="connsiteX23" fmla="*/ 1021556 w 1062037"/>
              <a:gd name="connsiteY23" fmla="*/ 71437 h 323850"/>
              <a:gd name="connsiteX24" fmla="*/ 1000125 w 1062037"/>
              <a:gd name="connsiteY24" fmla="*/ 47625 h 323850"/>
              <a:gd name="connsiteX25" fmla="*/ 966787 w 1062037"/>
              <a:gd name="connsiteY25" fmla="*/ 11906 h 323850"/>
              <a:gd name="connsiteX26" fmla="*/ 790575 w 1062037"/>
              <a:gd name="connsiteY26" fmla="*/ 0 h 323850"/>
              <a:gd name="connsiteX27" fmla="*/ 664368 w 1062037"/>
              <a:gd name="connsiteY27" fmla="*/ 16669 h 323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062037" h="323850">
                <a:moveTo>
                  <a:pt x="664368" y="16669"/>
                </a:moveTo>
                <a:lnTo>
                  <a:pt x="492918" y="40481"/>
                </a:lnTo>
                <a:lnTo>
                  <a:pt x="297656" y="71437"/>
                </a:lnTo>
                <a:lnTo>
                  <a:pt x="114300" y="102394"/>
                </a:lnTo>
                <a:lnTo>
                  <a:pt x="0" y="121444"/>
                </a:lnTo>
                <a:lnTo>
                  <a:pt x="9525" y="323850"/>
                </a:lnTo>
                <a:lnTo>
                  <a:pt x="102393" y="300037"/>
                </a:lnTo>
                <a:lnTo>
                  <a:pt x="192881" y="276225"/>
                </a:lnTo>
                <a:lnTo>
                  <a:pt x="280987" y="254794"/>
                </a:lnTo>
                <a:lnTo>
                  <a:pt x="347662" y="242887"/>
                </a:lnTo>
                <a:lnTo>
                  <a:pt x="576262" y="202406"/>
                </a:lnTo>
                <a:lnTo>
                  <a:pt x="707231" y="192881"/>
                </a:lnTo>
                <a:lnTo>
                  <a:pt x="804862" y="190500"/>
                </a:lnTo>
                <a:lnTo>
                  <a:pt x="878681" y="200025"/>
                </a:lnTo>
                <a:lnTo>
                  <a:pt x="923925" y="202406"/>
                </a:lnTo>
                <a:lnTo>
                  <a:pt x="969168" y="197644"/>
                </a:lnTo>
                <a:lnTo>
                  <a:pt x="1012031" y="188119"/>
                </a:lnTo>
                <a:lnTo>
                  <a:pt x="1042987" y="173831"/>
                </a:lnTo>
                <a:lnTo>
                  <a:pt x="1050131" y="169069"/>
                </a:lnTo>
                <a:lnTo>
                  <a:pt x="1057275" y="159544"/>
                </a:lnTo>
                <a:lnTo>
                  <a:pt x="1062037" y="147637"/>
                </a:lnTo>
                <a:lnTo>
                  <a:pt x="1059656" y="130969"/>
                </a:lnTo>
                <a:lnTo>
                  <a:pt x="1047750" y="107156"/>
                </a:lnTo>
                <a:lnTo>
                  <a:pt x="1021556" y="71437"/>
                </a:lnTo>
                <a:lnTo>
                  <a:pt x="1000125" y="47625"/>
                </a:lnTo>
                <a:lnTo>
                  <a:pt x="966787" y="11906"/>
                </a:lnTo>
                <a:lnTo>
                  <a:pt x="790575" y="0"/>
                </a:lnTo>
                <a:lnTo>
                  <a:pt x="664368" y="166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08B5ACE2-BF76-4D6F-9070-B7D7C0D4C8A6}"/>
              </a:ext>
            </a:extLst>
          </p:cNvPr>
          <p:cNvSpPr/>
          <p:nvPr/>
        </p:nvSpPr>
        <p:spPr>
          <a:xfrm>
            <a:off x="5314950" y="4675188"/>
            <a:ext cx="277813" cy="787400"/>
          </a:xfrm>
          <a:custGeom>
            <a:avLst/>
            <a:gdLst>
              <a:gd name="connsiteX0" fmla="*/ 19050 w 278606"/>
              <a:gd name="connsiteY0" fmla="*/ 392906 h 788194"/>
              <a:gd name="connsiteX1" fmla="*/ 19050 w 278606"/>
              <a:gd name="connsiteY1" fmla="*/ 314325 h 788194"/>
              <a:gd name="connsiteX2" fmla="*/ 19050 w 278606"/>
              <a:gd name="connsiteY2" fmla="*/ 254794 h 788194"/>
              <a:gd name="connsiteX3" fmla="*/ 16669 w 278606"/>
              <a:gd name="connsiteY3" fmla="*/ 200025 h 788194"/>
              <a:gd name="connsiteX4" fmla="*/ 11906 w 278606"/>
              <a:gd name="connsiteY4" fmla="*/ 128587 h 788194"/>
              <a:gd name="connsiteX5" fmla="*/ 0 w 278606"/>
              <a:gd name="connsiteY5" fmla="*/ 30956 h 788194"/>
              <a:gd name="connsiteX6" fmla="*/ 278606 w 278606"/>
              <a:gd name="connsiteY6" fmla="*/ 0 h 788194"/>
              <a:gd name="connsiteX7" fmla="*/ 278606 w 278606"/>
              <a:gd name="connsiteY7" fmla="*/ 78581 h 788194"/>
              <a:gd name="connsiteX8" fmla="*/ 271463 w 278606"/>
              <a:gd name="connsiteY8" fmla="*/ 171450 h 788194"/>
              <a:gd name="connsiteX9" fmla="*/ 259556 w 278606"/>
              <a:gd name="connsiteY9" fmla="*/ 273844 h 788194"/>
              <a:gd name="connsiteX10" fmla="*/ 245269 w 278606"/>
              <a:gd name="connsiteY10" fmla="*/ 369094 h 788194"/>
              <a:gd name="connsiteX11" fmla="*/ 221456 w 278606"/>
              <a:gd name="connsiteY11" fmla="*/ 495300 h 788194"/>
              <a:gd name="connsiteX12" fmla="*/ 166688 w 278606"/>
              <a:gd name="connsiteY12" fmla="*/ 752475 h 788194"/>
              <a:gd name="connsiteX13" fmla="*/ 9525 w 278606"/>
              <a:gd name="connsiteY13" fmla="*/ 788194 h 788194"/>
              <a:gd name="connsiteX14" fmla="*/ 11906 w 278606"/>
              <a:gd name="connsiteY14" fmla="*/ 683419 h 788194"/>
              <a:gd name="connsiteX15" fmla="*/ 16669 w 278606"/>
              <a:gd name="connsiteY15" fmla="*/ 569119 h 788194"/>
              <a:gd name="connsiteX16" fmla="*/ 19050 w 278606"/>
              <a:gd name="connsiteY16" fmla="*/ 392906 h 788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8606" h="788194">
                <a:moveTo>
                  <a:pt x="19050" y="392906"/>
                </a:moveTo>
                <a:lnTo>
                  <a:pt x="19050" y="314325"/>
                </a:lnTo>
                <a:lnTo>
                  <a:pt x="19050" y="254794"/>
                </a:lnTo>
                <a:cubicBezTo>
                  <a:pt x="18256" y="236538"/>
                  <a:pt x="17463" y="218281"/>
                  <a:pt x="16669" y="200025"/>
                </a:cubicBezTo>
                <a:lnTo>
                  <a:pt x="11906" y="128587"/>
                </a:lnTo>
                <a:lnTo>
                  <a:pt x="0" y="30956"/>
                </a:lnTo>
                <a:lnTo>
                  <a:pt x="278606" y="0"/>
                </a:lnTo>
                <a:lnTo>
                  <a:pt x="278606" y="78581"/>
                </a:lnTo>
                <a:lnTo>
                  <a:pt x="271463" y="171450"/>
                </a:lnTo>
                <a:lnTo>
                  <a:pt x="259556" y="273844"/>
                </a:lnTo>
                <a:lnTo>
                  <a:pt x="245269" y="369094"/>
                </a:lnTo>
                <a:lnTo>
                  <a:pt x="221456" y="495300"/>
                </a:lnTo>
                <a:lnTo>
                  <a:pt x="166688" y="752475"/>
                </a:lnTo>
                <a:lnTo>
                  <a:pt x="9525" y="788194"/>
                </a:lnTo>
                <a:cubicBezTo>
                  <a:pt x="10319" y="753269"/>
                  <a:pt x="11112" y="718344"/>
                  <a:pt x="11906" y="683419"/>
                </a:cubicBezTo>
                <a:lnTo>
                  <a:pt x="16669" y="569119"/>
                </a:lnTo>
                <a:cubicBezTo>
                  <a:pt x="17463" y="520700"/>
                  <a:pt x="18256" y="472281"/>
                  <a:pt x="19050" y="392906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A5026CB0-F040-4198-ADE9-0A2561BE3DDC}"/>
              </a:ext>
            </a:extLst>
          </p:cNvPr>
          <p:cNvSpPr/>
          <p:nvPr/>
        </p:nvSpPr>
        <p:spPr>
          <a:xfrm>
            <a:off x="4913313" y="5240338"/>
            <a:ext cx="1143000" cy="371475"/>
          </a:xfrm>
          <a:custGeom>
            <a:avLst/>
            <a:gdLst>
              <a:gd name="connsiteX0" fmla="*/ 804862 w 1143000"/>
              <a:gd name="connsiteY0" fmla="*/ 238125 h 371475"/>
              <a:gd name="connsiteX1" fmla="*/ 688181 w 1143000"/>
              <a:gd name="connsiteY1" fmla="*/ 254794 h 371475"/>
              <a:gd name="connsiteX2" fmla="*/ 597694 w 1143000"/>
              <a:gd name="connsiteY2" fmla="*/ 271463 h 371475"/>
              <a:gd name="connsiteX3" fmla="*/ 514350 w 1143000"/>
              <a:gd name="connsiteY3" fmla="*/ 290513 h 371475"/>
              <a:gd name="connsiteX4" fmla="*/ 421481 w 1143000"/>
              <a:gd name="connsiteY4" fmla="*/ 311944 h 371475"/>
              <a:gd name="connsiteX5" fmla="*/ 342900 w 1143000"/>
              <a:gd name="connsiteY5" fmla="*/ 333375 h 371475"/>
              <a:gd name="connsiteX6" fmla="*/ 290512 w 1143000"/>
              <a:gd name="connsiteY6" fmla="*/ 347663 h 371475"/>
              <a:gd name="connsiteX7" fmla="*/ 235744 w 1143000"/>
              <a:gd name="connsiteY7" fmla="*/ 361950 h 371475"/>
              <a:gd name="connsiteX8" fmla="*/ 190500 w 1143000"/>
              <a:gd name="connsiteY8" fmla="*/ 369094 h 371475"/>
              <a:gd name="connsiteX9" fmla="*/ 152400 w 1143000"/>
              <a:gd name="connsiteY9" fmla="*/ 371475 h 371475"/>
              <a:gd name="connsiteX10" fmla="*/ 123825 w 1143000"/>
              <a:gd name="connsiteY10" fmla="*/ 371475 h 371475"/>
              <a:gd name="connsiteX11" fmla="*/ 83344 w 1143000"/>
              <a:gd name="connsiteY11" fmla="*/ 364332 h 371475"/>
              <a:gd name="connsiteX12" fmla="*/ 0 w 1143000"/>
              <a:gd name="connsiteY12" fmla="*/ 335757 h 371475"/>
              <a:gd name="connsiteX13" fmla="*/ 19050 w 1143000"/>
              <a:gd name="connsiteY13" fmla="*/ 142875 h 371475"/>
              <a:gd name="connsiteX14" fmla="*/ 119062 w 1143000"/>
              <a:gd name="connsiteY14" fmla="*/ 154782 h 371475"/>
              <a:gd name="connsiteX15" fmla="*/ 166687 w 1143000"/>
              <a:gd name="connsiteY15" fmla="*/ 159544 h 371475"/>
              <a:gd name="connsiteX16" fmla="*/ 257175 w 1143000"/>
              <a:gd name="connsiteY16" fmla="*/ 157163 h 371475"/>
              <a:gd name="connsiteX17" fmla="*/ 345281 w 1143000"/>
              <a:gd name="connsiteY17" fmla="*/ 142875 h 371475"/>
              <a:gd name="connsiteX18" fmla="*/ 431006 w 1143000"/>
              <a:gd name="connsiteY18" fmla="*/ 126207 h 371475"/>
              <a:gd name="connsiteX19" fmla="*/ 566737 w 1143000"/>
              <a:gd name="connsiteY19" fmla="*/ 90488 h 371475"/>
              <a:gd name="connsiteX20" fmla="*/ 731044 w 1143000"/>
              <a:gd name="connsiteY20" fmla="*/ 61913 h 371475"/>
              <a:gd name="connsiteX21" fmla="*/ 845344 w 1143000"/>
              <a:gd name="connsiteY21" fmla="*/ 42863 h 371475"/>
              <a:gd name="connsiteX22" fmla="*/ 888206 w 1143000"/>
              <a:gd name="connsiteY22" fmla="*/ 30957 h 371475"/>
              <a:gd name="connsiteX23" fmla="*/ 950119 w 1143000"/>
              <a:gd name="connsiteY23" fmla="*/ 7144 h 371475"/>
              <a:gd name="connsiteX24" fmla="*/ 971550 w 1143000"/>
              <a:gd name="connsiteY24" fmla="*/ 0 h 371475"/>
              <a:gd name="connsiteX25" fmla="*/ 995362 w 1143000"/>
              <a:gd name="connsiteY25" fmla="*/ 4763 h 371475"/>
              <a:gd name="connsiteX26" fmla="*/ 1040606 w 1143000"/>
              <a:gd name="connsiteY26" fmla="*/ 30957 h 371475"/>
              <a:gd name="connsiteX27" fmla="*/ 1083469 w 1143000"/>
              <a:gd name="connsiteY27" fmla="*/ 64294 h 371475"/>
              <a:gd name="connsiteX28" fmla="*/ 1143000 w 1143000"/>
              <a:gd name="connsiteY28" fmla="*/ 121444 h 371475"/>
              <a:gd name="connsiteX29" fmla="*/ 1047750 w 1143000"/>
              <a:gd name="connsiteY29" fmla="*/ 219075 h 371475"/>
              <a:gd name="connsiteX30" fmla="*/ 921544 w 1143000"/>
              <a:gd name="connsiteY30" fmla="*/ 228600 h 371475"/>
              <a:gd name="connsiteX31" fmla="*/ 804862 w 1143000"/>
              <a:gd name="connsiteY31" fmla="*/ 23812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143000" h="371475">
                <a:moveTo>
                  <a:pt x="804862" y="238125"/>
                </a:moveTo>
                <a:lnTo>
                  <a:pt x="688181" y="254794"/>
                </a:lnTo>
                <a:lnTo>
                  <a:pt x="597694" y="271463"/>
                </a:lnTo>
                <a:lnTo>
                  <a:pt x="514350" y="290513"/>
                </a:lnTo>
                <a:lnTo>
                  <a:pt x="421481" y="311944"/>
                </a:lnTo>
                <a:lnTo>
                  <a:pt x="342900" y="333375"/>
                </a:lnTo>
                <a:lnTo>
                  <a:pt x="290512" y="347663"/>
                </a:lnTo>
                <a:lnTo>
                  <a:pt x="235744" y="361950"/>
                </a:lnTo>
                <a:lnTo>
                  <a:pt x="190500" y="369094"/>
                </a:lnTo>
                <a:lnTo>
                  <a:pt x="152400" y="371475"/>
                </a:lnTo>
                <a:lnTo>
                  <a:pt x="123825" y="371475"/>
                </a:lnTo>
                <a:lnTo>
                  <a:pt x="83344" y="364332"/>
                </a:lnTo>
                <a:lnTo>
                  <a:pt x="0" y="335757"/>
                </a:lnTo>
                <a:lnTo>
                  <a:pt x="19050" y="142875"/>
                </a:lnTo>
                <a:lnTo>
                  <a:pt x="119062" y="154782"/>
                </a:lnTo>
                <a:lnTo>
                  <a:pt x="166687" y="159544"/>
                </a:lnTo>
                <a:lnTo>
                  <a:pt x="257175" y="157163"/>
                </a:lnTo>
                <a:lnTo>
                  <a:pt x="345281" y="142875"/>
                </a:lnTo>
                <a:lnTo>
                  <a:pt x="431006" y="126207"/>
                </a:lnTo>
                <a:lnTo>
                  <a:pt x="566737" y="90488"/>
                </a:lnTo>
                <a:lnTo>
                  <a:pt x="731044" y="61913"/>
                </a:lnTo>
                <a:lnTo>
                  <a:pt x="845344" y="42863"/>
                </a:lnTo>
                <a:lnTo>
                  <a:pt x="888206" y="30957"/>
                </a:lnTo>
                <a:lnTo>
                  <a:pt x="950119" y="7144"/>
                </a:lnTo>
                <a:lnTo>
                  <a:pt x="971550" y="0"/>
                </a:lnTo>
                <a:lnTo>
                  <a:pt x="995362" y="4763"/>
                </a:lnTo>
                <a:lnTo>
                  <a:pt x="1040606" y="30957"/>
                </a:lnTo>
                <a:lnTo>
                  <a:pt x="1083469" y="64294"/>
                </a:lnTo>
                <a:lnTo>
                  <a:pt x="1143000" y="121444"/>
                </a:lnTo>
                <a:lnTo>
                  <a:pt x="1047750" y="219075"/>
                </a:lnTo>
                <a:lnTo>
                  <a:pt x="921544" y="228600"/>
                </a:lnTo>
                <a:lnTo>
                  <a:pt x="804862" y="238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1CFB5356-F839-4AE5-9423-D050FB86E882}"/>
              </a:ext>
            </a:extLst>
          </p:cNvPr>
          <p:cNvSpPr/>
          <p:nvPr/>
        </p:nvSpPr>
        <p:spPr>
          <a:xfrm rot="16200000">
            <a:off x="4759325" y="3557588"/>
            <a:ext cx="3535363" cy="1576387"/>
          </a:xfrm>
          <a:custGeom>
            <a:avLst/>
            <a:gdLst>
              <a:gd name="connsiteX0" fmla="*/ 2606189 w 3535482"/>
              <a:gd name="connsiteY0" fmla="*/ 321678 h 1575628"/>
              <a:gd name="connsiteX1" fmla="*/ 2442372 w 3535482"/>
              <a:gd name="connsiteY1" fmla="*/ 342528 h 1575628"/>
              <a:gd name="connsiteX2" fmla="*/ 2299403 w 3535482"/>
              <a:gd name="connsiteY2" fmla="*/ 366356 h 1575628"/>
              <a:gd name="connsiteX3" fmla="*/ 2135586 w 3535482"/>
              <a:gd name="connsiteY3" fmla="*/ 396141 h 1575628"/>
              <a:gd name="connsiteX4" fmla="*/ 2013467 w 3535482"/>
              <a:gd name="connsiteY4" fmla="*/ 419969 h 1575628"/>
              <a:gd name="connsiteX5" fmla="*/ 1855607 w 3535482"/>
              <a:gd name="connsiteY5" fmla="*/ 455711 h 1575628"/>
              <a:gd name="connsiteX6" fmla="*/ 1706682 w 3535482"/>
              <a:gd name="connsiteY6" fmla="*/ 491453 h 1575628"/>
              <a:gd name="connsiteX7" fmla="*/ 1575628 w 3535482"/>
              <a:gd name="connsiteY7" fmla="*/ 524217 h 1575628"/>
              <a:gd name="connsiteX8" fmla="*/ 1435638 w 3535482"/>
              <a:gd name="connsiteY8" fmla="*/ 562937 h 1575628"/>
              <a:gd name="connsiteX9" fmla="*/ 1334369 w 3535482"/>
              <a:gd name="connsiteY9" fmla="*/ 595701 h 1575628"/>
              <a:gd name="connsiteX10" fmla="*/ 1090132 w 3535482"/>
              <a:gd name="connsiteY10" fmla="*/ 679099 h 1575628"/>
              <a:gd name="connsiteX11" fmla="*/ 959078 w 3535482"/>
              <a:gd name="connsiteY11" fmla="*/ 732712 h 1575628"/>
              <a:gd name="connsiteX12" fmla="*/ 792282 w 3535482"/>
              <a:gd name="connsiteY12" fmla="*/ 810153 h 1575628"/>
              <a:gd name="connsiteX13" fmla="*/ 634421 w 3535482"/>
              <a:gd name="connsiteY13" fmla="*/ 890572 h 1575628"/>
              <a:gd name="connsiteX14" fmla="*/ 518259 w 3535482"/>
              <a:gd name="connsiteY14" fmla="*/ 959078 h 1575628"/>
              <a:gd name="connsiteX15" fmla="*/ 422947 w 3535482"/>
              <a:gd name="connsiteY15" fmla="*/ 1018648 h 1575628"/>
              <a:gd name="connsiteX16" fmla="*/ 351463 w 3535482"/>
              <a:gd name="connsiteY16" fmla="*/ 1066304 h 1575628"/>
              <a:gd name="connsiteX17" fmla="*/ 268065 w 3535482"/>
              <a:gd name="connsiteY17" fmla="*/ 1131831 h 1575628"/>
              <a:gd name="connsiteX18" fmla="*/ 208495 w 3535482"/>
              <a:gd name="connsiteY18" fmla="*/ 1179487 h 1575628"/>
              <a:gd name="connsiteX19" fmla="*/ 142968 w 3535482"/>
              <a:gd name="connsiteY19" fmla="*/ 1245014 h 1575628"/>
              <a:gd name="connsiteX20" fmla="*/ 83398 w 3535482"/>
              <a:gd name="connsiteY20" fmla="*/ 1313519 h 1575628"/>
              <a:gd name="connsiteX21" fmla="*/ 26807 w 3535482"/>
              <a:gd name="connsiteY21" fmla="*/ 1393939 h 1575628"/>
              <a:gd name="connsiteX22" fmla="*/ 0 w 3535482"/>
              <a:gd name="connsiteY22" fmla="*/ 1450531 h 1575628"/>
              <a:gd name="connsiteX23" fmla="*/ 2979 w 3535482"/>
              <a:gd name="connsiteY23" fmla="*/ 1501165 h 1575628"/>
              <a:gd name="connsiteX24" fmla="*/ 11914 w 3535482"/>
              <a:gd name="connsiteY24" fmla="*/ 1530950 h 1575628"/>
              <a:gd name="connsiteX25" fmla="*/ 23828 w 3535482"/>
              <a:gd name="connsiteY25" fmla="*/ 1548821 h 1575628"/>
              <a:gd name="connsiteX26" fmla="*/ 41699 w 3535482"/>
              <a:gd name="connsiteY26" fmla="*/ 1563714 h 1575628"/>
              <a:gd name="connsiteX27" fmla="*/ 65527 w 3535482"/>
              <a:gd name="connsiteY27" fmla="*/ 1572649 h 1575628"/>
              <a:gd name="connsiteX28" fmla="*/ 101269 w 3535482"/>
              <a:gd name="connsiteY28" fmla="*/ 1575628 h 1575628"/>
              <a:gd name="connsiteX29" fmla="*/ 145947 w 3535482"/>
              <a:gd name="connsiteY29" fmla="*/ 1572649 h 1575628"/>
              <a:gd name="connsiteX30" fmla="*/ 667185 w 3535482"/>
              <a:gd name="connsiteY30" fmla="*/ 1131831 h 1575628"/>
              <a:gd name="connsiteX31" fmla="*/ 717819 w 3535482"/>
              <a:gd name="connsiteY31" fmla="*/ 1093110 h 1575628"/>
              <a:gd name="connsiteX32" fmla="*/ 795260 w 3535482"/>
              <a:gd name="connsiteY32" fmla="*/ 1042476 h 1575628"/>
              <a:gd name="connsiteX33" fmla="*/ 905465 w 3535482"/>
              <a:gd name="connsiteY33" fmla="*/ 979927 h 1575628"/>
              <a:gd name="connsiteX34" fmla="*/ 985884 w 3535482"/>
              <a:gd name="connsiteY34" fmla="*/ 938228 h 1575628"/>
              <a:gd name="connsiteX35" fmla="*/ 1051411 w 3535482"/>
              <a:gd name="connsiteY35" fmla="*/ 905465 h 1575628"/>
              <a:gd name="connsiteX36" fmla="*/ 1155659 w 3535482"/>
              <a:gd name="connsiteY36" fmla="*/ 863766 h 1575628"/>
              <a:gd name="connsiteX37" fmla="*/ 1230121 w 3535482"/>
              <a:gd name="connsiteY37" fmla="*/ 836959 h 1575628"/>
              <a:gd name="connsiteX38" fmla="*/ 1319476 w 3535482"/>
              <a:gd name="connsiteY38" fmla="*/ 813131 h 1575628"/>
              <a:gd name="connsiteX39" fmla="*/ 1709660 w 3535482"/>
              <a:gd name="connsiteY39" fmla="*/ 708884 h 1575628"/>
              <a:gd name="connsiteX40" fmla="*/ 1879435 w 3535482"/>
              <a:gd name="connsiteY40" fmla="*/ 664206 h 1575628"/>
              <a:gd name="connsiteX41" fmla="*/ 2043252 w 3535482"/>
              <a:gd name="connsiteY41" fmla="*/ 628464 h 1575628"/>
              <a:gd name="connsiteX42" fmla="*/ 2221962 w 3535482"/>
              <a:gd name="connsiteY42" fmla="*/ 592722 h 1575628"/>
              <a:gd name="connsiteX43" fmla="*/ 2364931 w 3535482"/>
              <a:gd name="connsiteY43" fmla="*/ 565916 h 1575628"/>
              <a:gd name="connsiteX44" fmla="*/ 2507899 w 3535482"/>
              <a:gd name="connsiteY44" fmla="*/ 542088 h 1575628"/>
              <a:gd name="connsiteX45" fmla="*/ 2647888 w 3535482"/>
              <a:gd name="connsiteY45" fmla="*/ 521238 h 1575628"/>
              <a:gd name="connsiteX46" fmla="*/ 2796813 w 3535482"/>
              <a:gd name="connsiteY46" fmla="*/ 509324 h 1575628"/>
              <a:gd name="connsiteX47" fmla="*/ 2969566 w 3535482"/>
              <a:gd name="connsiteY47" fmla="*/ 491453 h 1575628"/>
              <a:gd name="connsiteX48" fmla="*/ 3100620 w 3535482"/>
              <a:gd name="connsiteY48" fmla="*/ 485496 h 1575628"/>
              <a:gd name="connsiteX49" fmla="*/ 3192954 w 3535482"/>
              <a:gd name="connsiteY49" fmla="*/ 479539 h 1575628"/>
              <a:gd name="connsiteX50" fmla="*/ 3329965 w 3535482"/>
              <a:gd name="connsiteY50" fmla="*/ 464647 h 1575628"/>
              <a:gd name="connsiteX51" fmla="*/ 3380600 w 3535482"/>
              <a:gd name="connsiteY51" fmla="*/ 443797 h 1575628"/>
              <a:gd name="connsiteX52" fmla="*/ 3422299 w 3535482"/>
              <a:gd name="connsiteY52" fmla="*/ 414012 h 1575628"/>
              <a:gd name="connsiteX53" fmla="*/ 3455062 w 3535482"/>
              <a:gd name="connsiteY53" fmla="*/ 381248 h 1575628"/>
              <a:gd name="connsiteX54" fmla="*/ 3475912 w 3535482"/>
              <a:gd name="connsiteY54" fmla="*/ 351463 h 1575628"/>
              <a:gd name="connsiteX55" fmla="*/ 3490804 w 3535482"/>
              <a:gd name="connsiteY55" fmla="*/ 324657 h 1575628"/>
              <a:gd name="connsiteX56" fmla="*/ 3502718 w 3535482"/>
              <a:gd name="connsiteY56" fmla="*/ 297850 h 1575628"/>
              <a:gd name="connsiteX57" fmla="*/ 3517611 w 3535482"/>
              <a:gd name="connsiteY57" fmla="*/ 259130 h 1575628"/>
              <a:gd name="connsiteX58" fmla="*/ 3535482 w 3535482"/>
              <a:gd name="connsiteY58" fmla="*/ 193603 h 1575628"/>
              <a:gd name="connsiteX59" fmla="*/ 3529525 w 3535482"/>
              <a:gd name="connsiteY59" fmla="*/ 139990 h 1575628"/>
              <a:gd name="connsiteX60" fmla="*/ 3532503 w 3535482"/>
              <a:gd name="connsiteY60" fmla="*/ 77441 h 1575628"/>
              <a:gd name="connsiteX61" fmla="*/ 3532503 w 3535482"/>
              <a:gd name="connsiteY61" fmla="*/ 35742 h 1575628"/>
              <a:gd name="connsiteX62" fmla="*/ 3526546 w 3535482"/>
              <a:gd name="connsiteY62" fmla="*/ 14893 h 1575628"/>
              <a:gd name="connsiteX63" fmla="*/ 3520589 w 3535482"/>
              <a:gd name="connsiteY63" fmla="*/ 5957 h 1575628"/>
              <a:gd name="connsiteX64" fmla="*/ 3511654 w 3535482"/>
              <a:gd name="connsiteY64" fmla="*/ 0 h 1575628"/>
              <a:gd name="connsiteX65" fmla="*/ 3499740 w 3535482"/>
              <a:gd name="connsiteY65" fmla="*/ 2979 h 1575628"/>
              <a:gd name="connsiteX66" fmla="*/ 3484847 w 3535482"/>
              <a:gd name="connsiteY66" fmla="*/ 8936 h 1575628"/>
              <a:gd name="connsiteX67" fmla="*/ 3472933 w 3535482"/>
              <a:gd name="connsiteY67" fmla="*/ 20850 h 1575628"/>
              <a:gd name="connsiteX68" fmla="*/ 3446127 w 3535482"/>
              <a:gd name="connsiteY68" fmla="*/ 56592 h 1575628"/>
              <a:gd name="connsiteX69" fmla="*/ 3398471 w 3535482"/>
              <a:gd name="connsiteY69" fmla="*/ 98291 h 1575628"/>
              <a:gd name="connsiteX70" fmla="*/ 3329965 w 3535482"/>
              <a:gd name="connsiteY70" fmla="*/ 151904 h 1575628"/>
              <a:gd name="connsiteX71" fmla="*/ 3285288 w 3535482"/>
              <a:gd name="connsiteY71" fmla="*/ 181689 h 1575628"/>
              <a:gd name="connsiteX72" fmla="*/ 3175083 w 3535482"/>
              <a:gd name="connsiteY72" fmla="*/ 232323 h 1575628"/>
              <a:gd name="connsiteX73" fmla="*/ 3076792 w 3535482"/>
              <a:gd name="connsiteY73" fmla="*/ 253173 h 1575628"/>
              <a:gd name="connsiteX74" fmla="*/ 2957652 w 3535482"/>
              <a:gd name="connsiteY74" fmla="*/ 274022 h 1575628"/>
              <a:gd name="connsiteX75" fmla="*/ 2877233 w 3535482"/>
              <a:gd name="connsiteY75" fmla="*/ 285936 h 1575628"/>
              <a:gd name="connsiteX76" fmla="*/ 2606189 w 3535482"/>
              <a:gd name="connsiteY76" fmla="*/ 321678 h 1575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535482" h="1575628">
                <a:moveTo>
                  <a:pt x="2606189" y="321678"/>
                </a:moveTo>
                <a:lnTo>
                  <a:pt x="2442372" y="342528"/>
                </a:lnTo>
                <a:lnTo>
                  <a:pt x="2299403" y="366356"/>
                </a:lnTo>
                <a:lnTo>
                  <a:pt x="2135586" y="396141"/>
                </a:lnTo>
                <a:lnTo>
                  <a:pt x="2013467" y="419969"/>
                </a:lnTo>
                <a:lnTo>
                  <a:pt x="1855607" y="455711"/>
                </a:lnTo>
                <a:lnTo>
                  <a:pt x="1706682" y="491453"/>
                </a:lnTo>
                <a:lnTo>
                  <a:pt x="1575628" y="524217"/>
                </a:lnTo>
                <a:lnTo>
                  <a:pt x="1435638" y="562937"/>
                </a:lnTo>
                <a:lnTo>
                  <a:pt x="1334369" y="595701"/>
                </a:lnTo>
                <a:lnTo>
                  <a:pt x="1090132" y="679099"/>
                </a:lnTo>
                <a:lnTo>
                  <a:pt x="959078" y="732712"/>
                </a:lnTo>
                <a:lnTo>
                  <a:pt x="792282" y="810153"/>
                </a:lnTo>
                <a:lnTo>
                  <a:pt x="634421" y="890572"/>
                </a:lnTo>
                <a:lnTo>
                  <a:pt x="518259" y="959078"/>
                </a:lnTo>
                <a:lnTo>
                  <a:pt x="422947" y="1018648"/>
                </a:lnTo>
                <a:lnTo>
                  <a:pt x="351463" y="1066304"/>
                </a:lnTo>
                <a:lnTo>
                  <a:pt x="268065" y="1131831"/>
                </a:lnTo>
                <a:lnTo>
                  <a:pt x="208495" y="1179487"/>
                </a:lnTo>
                <a:lnTo>
                  <a:pt x="142968" y="1245014"/>
                </a:lnTo>
                <a:lnTo>
                  <a:pt x="83398" y="1313519"/>
                </a:lnTo>
                <a:lnTo>
                  <a:pt x="26807" y="1393939"/>
                </a:lnTo>
                <a:lnTo>
                  <a:pt x="0" y="1450531"/>
                </a:lnTo>
                <a:lnTo>
                  <a:pt x="2979" y="1501165"/>
                </a:lnTo>
                <a:lnTo>
                  <a:pt x="11914" y="1530950"/>
                </a:lnTo>
                <a:lnTo>
                  <a:pt x="23828" y="1548821"/>
                </a:lnTo>
                <a:lnTo>
                  <a:pt x="41699" y="1563714"/>
                </a:lnTo>
                <a:lnTo>
                  <a:pt x="65527" y="1572649"/>
                </a:lnTo>
                <a:lnTo>
                  <a:pt x="101269" y="1575628"/>
                </a:lnTo>
                <a:lnTo>
                  <a:pt x="145947" y="1572649"/>
                </a:lnTo>
                <a:lnTo>
                  <a:pt x="667185" y="1131831"/>
                </a:lnTo>
                <a:lnTo>
                  <a:pt x="717819" y="1093110"/>
                </a:lnTo>
                <a:lnTo>
                  <a:pt x="795260" y="1042476"/>
                </a:lnTo>
                <a:lnTo>
                  <a:pt x="905465" y="979927"/>
                </a:lnTo>
                <a:lnTo>
                  <a:pt x="985884" y="938228"/>
                </a:lnTo>
                <a:lnTo>
                  <a:pt x="1051411" y="905465"/>
                </a:lnTo>
                <a:lnTo>
                  <a:pt x="1155659" y="863766"/>
                </a:lnTo>
                <a:lnTo>
                  <a:pt x="1230121" y="836959"/>
                </a:lnTo>
                <a:lnTo>
                  <a:pt x="1319476" y="813131"/>
                </a:lnTo>
                <a:lnTo>
                  <a:pt x="1709660" y="708884"/>
                </a:lnTo>
                <a:lnTo>
                  <a:pt x="1879435" y="664206"/>
                </a:lnTo>
                <a:lnTo>
                  <a:pt x="2043252" y="628464"/>
                </a:lnTo>
                <a:lnTo>
                  <a:pt x="2221962" y="592722"/>
                </a:lnTo>
                <a:lnTo>
                  <a:pt x="2364931" y="565916"/>
                </a:lnTo>
                <a:lnTo>
                  <a:pt x="2507899" y="542088"/>
                </a:lnTo>
                <a:lnTo>
                  <a:pt x="2647888" y="521238"/>
                </a:lnTo>
                <a:lnTo>
                  <a:pt x="2796813" y="509324"/>
                </a:lnTo>
                <a:lnTo>
                  <a:pt x="2969566" y="491453"/>
                </a:lnTo>
                <a:lnTo>
                  <a:pt x="3100620" y="485496"/>
                </a:lnTo>
                <a:lnTo>
                  <a:pt x="3192954" y="479539"/>
                </a:lnTo>
                <a:lnTo>
                  <a:pt x="3329965" y="464647"/>
                </a:lnTo>
                <a:lnTo>
                  <a:pt x="3380600" y="443797"/>
                </a:lnTo>
                <a:lnTo>
                  <a:pt x="3422299" y="414012"/>
                </a:lnTo>
                <a:lnTo>
                  <a:pt x="3455062" y="381248"/>
                </a:lnTo>
                <a:lnTo>
                  <a:pt x="3475912" y="351463"/>
                </a:lnTo>
                <a:lnTo>
                  <a:pt x="3490804" y="324657"/>
                </a:lnTo>
                <a:lnTo>
                  <a:pt x="3502718" y="297850"/>
                </a:lnTo>
                <a:lnTo>
                  <a:pt x="3517611" y="259130"/>
                </a:lnTo>
                <a:lnTo>
                  <a:pt x="3535482" y="193603"/>
                </a:lnTo>
                <a:lnTo>
                  <a:pt x="3529525" y="139990"/>
                </a:lnTo>
                <a:lnTo>
                  <a:pt x="3532503" y="77441"/>
                </a:lnTo>
                <a:lnTo>
                  <a:pt x="3532503" y="35742"/>
                </a:lnTo>
                <a:lnTo>
                  <a:pt x="3526546" y="14893"/>
                </a:lnTo>
                <a:lnTo>
                  <a:pt x="3520589" y="5957"/>
                </a:lnTo>
                <a:lnTo>
                  <a:pt x="3511654" y="0"/>
                </a:lnTo>
                <a:lnTo>
                  <a:pt x="3499740" y="2979"/>
                </a:lnTo>
                <a:lnTo>
                  <a:pt x="3484847" y="8936"/>
                </a:lnTo>
                <a:lnTo>
                  <a:pt x="3472933" y="20850"/>
                </a:lnTo>
                <a:lnTo>
                  <a:pt x="3446127" y="56592"/>
                </a:lnTo>
                <a:lnTo>
                  <a:pt x="3398471" y="98291"/>
                </a:lnTo>
                <a:lnTo>
                  <a:pt x="3329965" y="151904"/>
                </a:lnTo>
                <a:lnTo>
                  <a:pt x="3285288" y="181689"/>
                </a:lnTo>
                <a:lnTo>
                  <a:pt x="3175083" y="232323"/>
                </a:lnTo>
                <a:lnTo>
                  <a:pt x="3076792" y="253173"/>
                </a:lnTo>
                <a:lnTo>
                  <a:pt x="2957652" y="274022"/>
                </a:lnTo>
                <a:lnTo>
                  <a:pt x="2877233" y="285936"/>
                </a:lnTo>
                <a:lnTo>
                  <a:pt x="2606189" y="32167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D164CED1-37DF-4686-BF9A-61A69B4EC5FC}"/>
              </a:ext>
            </a:extLst>
          </p:cNvPr>
          <p:cNvSpPr/>
          <p:nvPr/>
        </p:nvSpPr>
        <p:spPr>
          <a:xfrm>
            <a:off x="6840538" y="4897438"/>
            <a:ext cx="587375" cy="1198562"/>
          </a:xfrm>
          <a:custGeom>
            <a:avLst/>
            <a:gdLst>
              <a:gd name="connsiteX0" fmla="*/ 542925 w 585788"/>
              <a:gd name="connsiteY0" fmla="*/ 209550 h 1197769"/>
              <a:gd name="connsiteX1" fmla="*/ 476250 w 585788"/>
              <a:gd name="connsiteY1" fmla="*/ 492919 h 1197769"/>
              <a:gd name="connsiteX2" fmla="*/ 431007 w 585788"/>
              <a:gd name="connsiteY2" fmla="*/ 681038 h 1197769"/>
              <a:gd name="connsiteX3" fmla="*/ 423863 w 585788"/>
              <a:gd name="connsiteY3" fmla="*/ 716757 h 1197769"/>
              <a:gd name="connsiteX4" fmla="*/ 421482 w 585788"/>
              <a:gd name="connsiteY4" fmla="*/ 750094 h 1197769"/>
              <a:gd name="connsiteX5" fmla="*/ 421482 w 585788"/>
              <a:gd name="connsiteY5" fmla="*/ 809625 h 1197769"/>
              <a:gd name="connsiteX6" fmla="*/ 431007 w 585788"/>
              <a:gd name="connsiteY6" fmla="*/ 883444 h 1197769"/>
              <a:gd name="connsiteX7" fmla="*/ 445294 w 585788"/>
              <a:gd name="connsiteY7" fmla="*/ 962025 h 1197769"/>
              <a:gd name="connsiteX8" fmla="*/ 457200 w 585788"/>
              <a:gd name="connsiteY8" fmla="*/ 1014413 h 1197769"/>
              <a:gd name="connsiteX9" fmla="*/ 471488 w 585788"/>
              <a:gd name="connsiteY9" fmla="*/ 1071563 h 1197769"/>
              <a:gd name="connsiteX10" fmla="*/ 471488 w 585788"/>
              <a:gd name="connsiteY10" fmla="*/ 1109663 h 1197769"/>
              <a:gd name="connsiteX11" fmla="*/ 461963 w 585788"/>
              <a:gd name="connsiteY11" fmla="*/ 1166813 h 1197769"/>
              <a:gd name="connsiteX12" fmla="*/ 433388 w 585788"/>
              <a:gd name="connsiteY12" fmla="*/ 1197769 h 1197769"/>
              <a:gd name="connsiteX13" fmla="*/ 0 w 585788"/>
              <a:gd name="connsiteY13" fmla="*/ 519113 h 1197769"/>
              <a:gd name="connsiteX14" fmla="*/ 42863 w 585788"/>
              <a:gd name="connsiteY14" fmla="*/ 561975 h 1197769"/>
              <a:gd name="connsiteX15" fmla="*/ 78582 w 585788"/>
              <a:gd name="connsiteY15" fmla="*/ 583407 h 1197769"/>
              <a:gd name="connsiteX16" fmla="*/ 104775 w 585788"/>
              <a:gd name="connsiteY16" fmla="*/ 595313 h 1197769"/>
              <a:gd name="connsiteX17" fmla="*/ 140494 w 585788"/>
              <a:gd name="connsiteY17" fmla="*/ 604838 h 1197769"/>
              <a:gd name="connsiteX18" fmla="*/ 173832 w 585788"/>
              <a:gd name="connsiteY18" fmla="*/ 607219 h 1197769"/>
              <a:gd name="connsiteX19" fmla="*/ 192882 w 585788"/>
              <a:gd name="connsiteY19" fmla="*/ 607219 h 1197769"/>
              <a:gd name="connsiteX20" fmla="*/ 221457 w 585788"/>
              <a:gd name="connsiteY20" fmla="*/ 597694 h 1197769"/>
              <a:gd name="connsiteX21" fmla="*/ 252413 w 585788"/>
              <a:gd name="connsiteY21" fmla="*/ 578644 h 1197769"/>
              <a:gd name="connsiteX22" fmla="*/ 266700 w 585788"/>
              <a:gd name="connsiteY22" fmla="*/ 564357 h 1197769"/>
              <a:gd name="connsiteX23" fmla="*/ 280988 w 585788"/>
              <a:gd name="connsiteY23" fmla="*/ 538163 h 1197769"/>
              <a:gd name="connsiteX24" fmla="*/ 361950 w 585788"/>
              <a:gd name="connsiteY24" fmla="*/ 359569 h 1197769"/>
              <a:gd name="connsiteX25" fmla="*/ 435769 w 585788"/>
              <a:gd name="connsiteY25" fmla="*/ 202407 h 1197769"/>
              <a:gd name="connsiteX26" fmla="*/ 509588 w 585788"/>
              <a:gd name="connsiteY26" fmla="*/ 35719 h 1197769"/>
              <a:gd name="connsiteX27" fmla="*/ 521494 w 585788"/>
              <a:gd name="connsiteY27" fmla="*/ 21432 h 1197769"/>
              <a:gd name="connsiteX28" fmla="*/ 545307 w 585788"/>
              <a:gd name="connsiteY28" fmla="*/ 2382 h 1197769"/>
              <a:gd name="connsiteX29" fmla="*/ 557213 w 585788"/>
              <a:gd name="connsiteY29" fmla="*/ 0 h 1197769"/>
              <a:gd name="connsiteX30" fmla="*/ 566738 w 585788"/>
              <a:gd name="connsiteY30" fmla="*/ 0 h 1197769"/>
              <a:gd name="connsiteX31" fmla="*/ 576263 w 585788"/>
              <a:gd name="connsiteY31" fmla="*/ 7144 h 1197769"/>
              <a:gd name="connsiteX32" fmla="*/ 583407 w 585788"/>
              <a:gd name="connsiteY32" fmla="*/ 19050 h 1197769"/>
              <a:gd name="connsiteX33" fmla="*/ 585788 w 585788"/>
              <a:gd name="connsiteY33" fmla="*/ 35719 h 1197769"/>
              <a:gd name="connsiteX34" fmla="*/ 581025 w 585788"/>
              <a:gd name="connsiteY34" fmla="*/ 61913 h 1197769"/>
              <a:gd name="connsiteX35" fmla="*/ 542925 w 585788"/>
              <a:gd name="connsiteY35" fmla="*/ 209550 h 11977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788" h="1197769">
                <a:moveTo>
                  <a:pt x="542925" y="209550"/>
                </a:moveTo>
                <a:lnTo>
                  <a:pt x="476250" y="492919"/>
                </a:lnTo>
                <a:lnTo>
                  <a:pt x="431007" y="681038"/>
                </a:lnTo>
                <a:lnTo>
                  <a:pt x="423863" y="716757"/>
                </a:lnTo>
                <a:lnTo>
                  <a:pt x="421482" y="750094"/>
                </a:lnTo>
                <a:lnTo>
                  <a:pt x="421482" y="809625"/>
                </a:lnTo>
                <a:lnTo>
                  <a:pt x="431007" y="883444"/>
                </a:lnTo>
                <a:lnTo>
                  <a:pt x="445294" y="962025"/>
                </a:lnTo>
                <a:lnTo>
                  <a:pt x="457200" y="1014413"/>
                </a:lnTo>
                <a:lnTo>
                  <a:pt x="471488" y="1071563"/>
                </a:lnTo>
                <a:lnTo>
                  <a:pt x="471488" y="1109663"/>
                </a:lnTo>
                <a:lnTo>
                  <a:pt x="461963" y="1166813"/>
                </a:lnTo>
                <a:lnTo>
                  <a:pt x="433388" y="1197769"/>
                </a:lnTo>
                <a:lnTo>
                  <a:pt x="0" y="519113"/>
                </a:lnTo>
                <a:lnTo>
                  <a:pt x="42863" y="561975"/>
                </a:lnTo>
                <a:lnTo>
                  <a:pt x="78582" y="583407"/>
                </a:lnTo>
                <a:lnTo>
                  <a:pt x="104775" y="595313"/>
                </a:lnTo>
                <a:lnTo>
                  <a:pt x="140494" y="604838"/>
                </a:lnTo>
                <a:lnTo>
                  <a:pt x="173832" y="607219"/>
                </a:lnTo>
                <a:lnTo>
                  <a:pt x="192882" y="607219"/>
                </a:lnTo>
                <a:lnTo>
                  <a:pt x="221457" y="597694"/>
                </a:lnTo>
                <a:lnTo>
                  <a:pt x="252413" y="578644"/>
                </a:lnTo>
                <a:lnTo>
                  <a:pt x="266700" y="564357"/>
                </a:lnTo>
                <a:lnTo>
                  <a:pt x="280988" y="538163"/>
                </a:lnTo>
                <a:lnTo>
                  <a:pt x="361950" y="359569"/>
                </a:lnTo>
                <a:lnTo>
                  <a:pt x="435769" y="202407"/>
                </a:lnTo>
                <a:lnTo>
                  <a:pt x="509588" y="35719"/>
                </a:lnTo>
                <a:lnTo>
                  <a:pt x="521494" y="21432"/>
                </a:lnTo>
                <a:lnTo>
                  <a:pt x="545307" y="2382"/>
                </a:lnTo>
                <a:lnTo>
                  <a:pt x="557213" y="0"/>
                </a:lnTo>
                <a:lnTo>
                  <a:pt x="566738" y="0"/>
                </a:lnTo>
                <a:lnTo>
                  <a:pt x="576263" y="7144"/>
                </a:lnTo>
                <a:lnTo>
                  <a:pt x="583407" y="19050"/>
                </a:lnTo>
                <a:lnTo>
                  <a:pt x="585788" y="35719"/>
                </a:lnTo>
                <a:lnTo>
                  <a:pt x="581025" y="61913"/>
                </a:lnTo>
                <a:lnTo>
                  <a:pt x="542925" y="20955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C2071666-3929-4523-9751-67E79EAE6D01}"/>
              </a:ext>
            </a:extLst>
          </p:cNvPr>
          <p:cNvSpPr/>
          <p:nvPr/>
        </p:nvSpPr>
        <p:spPr>
          <a:xfrm rot="16200000">
            <a:off x="5015706" y="3898107"/>
            <a:ext cx="2498725" cy="1465262"/>
          </a:xfrm>
          <a:custGeom>
            <a:avLst/>
            <a:gdLst>
              <a:gd name="connsiteX0" fmla="*/ 557213 w 2497932"/>
              <a:gd name="connsiteY0" fmla="*/ 683419 h 1464469"/>
              <a:gd name="connsiteX1" fmla="*/ 488157 w 2497932"/>
              <a:gd name="connsiteY1" fmla="*/ 626269 h 1464469"/>
              <a:gd name="connsiteX2" fmla="*/ 445294 w 2497932"/>
              <a:gd name="connsiteY2" fmla="*/ 590550 h 1464469"/>
              <a:gd name="connsiteX3" fmla="*/ 400050 w 2497932"/>
              <a:gd name="connsiteY3" fmla="*/ 547688 h 1464469"/>
              <a:gd name="connsiteX4" fmla="*/ 354807 w 2497932"/>
              <a:gd name="connsiteY4" fmla="*/ 502444 h 1464469"/>
              <a:gd name="connsiteX5" fmla="*/ 304800 w 2497932"/>
              <a:gd name="connsiteY5" fmla="*/ 450056 h 1464469"/>
              <a:gd name="connsiteX6" fmla="*/ 259557 w 2497932"/>
              <a:gd name="connsiteY6" fmla="*/ 402431 h 1464469"/>
              <a:gd name="connsiteX7" fmla="*/ 209550 w 2497932"/>
              <a:gd name="connsiteY7" fmla="*/ 340519 h 1464469"/>
              <a:gd name="connsiteX8" fmla="*/ 157163 w 2497932"/>
              <a:gd name="connsiteY8" fmla="*/ 273844 h 1464469"/>
              <a:gd name="connsiteX9" fmla="*/ 109538 w 2497932"/>
              <a:gd name="connsiteY9" fmla="*/ 209550 h 1464469"/>
              <a:gd name="connsiteX10" fmla="*/ 54769 w 2497932"/>
              <a:gd name="connsiteY10" fmla="*/ 128588 h 1464469"/>
              <a:gd name="connsiteX11" fmla="*/ 21432 w 2497932"/>
              <a:gd name="connsiteY11" fmla="*/ 71438 h 1464469"/>
              <a:gd name="connsiteX12" fmla="*/ 4763 w 2497932"/>
              <a:gd name="connsiteY12" fmla="*/ 40481 h 1464469"/>
              <a:gd name="connsiteX13" fmla="*/ 0 w 2497932"/>
              <a:gd name="connsiteY13" fmla="*/ 19050 h 1464469"/>
              <a:gd name="connsiteX14" fmla="*/ 2382 w 2497932"/>
              <a:gd name="connsiteY14" fmla="*/ 4763 h 1464469"/>
              <a:gd name="connsiteX15" fmla="*/ 9525 w 2497932"/>
              <a:gd name="connsiteY15" fmla="*/ 0 h 1464469"/>
              <a:gd name="connsiteX16" fmla="*/ 23813 w 2497932"/>
              <a:gd name="connsiteY16" fmla="*/ 2381 h 1464469"/>
              <a:gd name="connsiteX17" fmla="*/ 42863 w 2497932"/>
              <a:gd name="connsiteY17" fmla="*/ 7144 h 1464469"/>
              <a:gd name="connsiteX18" fmla="*/ 69057 w 2497932"/>
              <a:gd name="connsiteY18" fmla="*/ 21431 h 1464469"/>
              <a:gd name="connsiteX19" fmla="*/ 97632 w 2497932"/>
              <a:gd name="connsiteY19" fmla="*/ 52388 h 1464469"/>
              <a:gd name="connsiteX20" fmla="*/ 173832 w 2497932"/>
              <a:gd name="connsiteY20" fmla="*/ 138113 h 1464469"/>
              <a:gd name="connsiteX21" fmla="*/ 273844 w 2497932"/>
              <a:gd name="connsiteY21" fmla="*/ 240506 h 1464469"/>
              <a:gd name="connsiteX22" fmla="*/ 359569 w 2497932"/>
              <a:gd name="connsiteY22" fmla="*/ 321469 h 1464469"/>
              <a:gd name="connsiteX23" fmla="*/ 440532 w 2497932"/>
              <a:gd name="connsiteY23" fmla="*/ 392906 h 1464469"/>
              <a:gd name="connsiteX24" fmla="*/ 571500 w 2497932"/>
              <a:gd name="connsiteY24" fmla="*/ 497681 h 1464469"/>
              <a:gd name="connsiteX25" fmla="*/ 681038 w 2497932"/>
              <a:gd name="connsiteY25" fmla="*/ 569119 h 1464469"/>
              <a:gd name="connsiteX26" fmla="*/ 809625 w 2497932"/>
              <a:gd name="connsiteY26" fmla="*/ 647700 h 1464469"/>
              <a:gd name="connsiteX27" fmla="*/ 888207 w 2497932"/>
              <a:gd name="connsiteY27" fmla="*/ 690563 h 1464469"/>
              <a:gd name="connsiteX28" fmla="*/ 990600 w 2497932"/>
              <a:gd name="connsiteY28" fmla="*/ 745331 h 1464469"/>
              <a:gd name="connsiteX29" fmla="*/ 1085850 w 2497932"/>
              <a:gd name="connsiteY29" fmla="*/ 788194 h 1464469"/>
              <a:gd name="connsiteX30" fmla="*/ 1128713 w 2497932"/>
              <a:gd name="connsiteY30" fmla="*/ 804863 h 1464469"/>
              <a:gd name="connsiteX31" fmla="*/ 1538288 w 2497932"/>
              <a:gd name="connsiteY31" fmla="*/ 976313 h 1464469"/>
              <a:gd name="connsiteX32" fmla="*/ 1650207 w 2497932"/>
              <a:gd name="connsiteY32" fmla="*/ 1019175 h 1464469"/>
              <a:gd name="connsiteX33" fmla="*/ 1733550 w 2497932"/>
              <a:gd name="connsiteY33" fmla="*/ 1050131 h 1464469"/>
              <a:gd name="connsiteX34" fmla="*/ 1814513 w 2497932"/>
              <a:gd name="connsiteY34" fmla="*/ 1078706 h 1464469"/>
              <a:gd name="connsiteX35" fmla="*/ 1900238 w 2497932"/>
              <a:gd name="connsiteY35" fmla="*/ 1104900 h 1464469"/>
              <a:gd name="connsiteX36" fmla="*/ 1952625 w 2497932"/>
              <a:gd name="connsiteY36" fmla="*/ 1119188 h 1464469"/>
              <a:gd name="connsiteX37" fmla="*/ 2033588 w 2497932"/>
              <a:gd name="connsiteY37" fmla="*/ 1138238 h 1464469"/>
              <a:gd name="connsiteX38" fmla="*/ 2083594 w 2497932"/>
              <a:gd name="connsiteY38" fmla="*/ 1147763 h 1464469"/>
              <a:gd name="connsiteX39" fmla="*/ 2128838 w 2497932"/>
              <a:gd name="connsiteY39" fmla="*/ 1152525 h 1464469"/>
              <a:gd name="connsiteX40" fmla="*/ 2169319 w 2497932"/>
              <a:gd name="connsiteY40" fmla="*/ 1154906 h 1464469"/>
              <a:gd name="connsiteX41" fmla="*/ 2219325 w 2497932"/>
              <a:gd name="connsiteY41" fmla="*/ 1150144 h 1464469"/>
              <a:gd name="connsiteX42" fmla="*/ 2264569 w 2497932"/>
              <a:gd name="connsiteY42" fmla="*/ 1138238 h 1464469"/>
              <a:gd name="connsiteX43" fmla="*/ 2309813 w 2497932"/>
              <a:gd name="connsiteY43" fmla="*/ 1121569 h 1464469"/>
              <a:gd name="connsiteX44" fmla="*/ 2352675 w 2497932"/>
              <a:gd name="connsiteY44" fmla="*/ 1095375 h 1464469"/>
              <a:gd name="connsiteX45" fmla="*/ 2378869 w 2497932"/>
              <a:gd name="connsiteY45" fmla="*/ 1069181 h 1464469"/>
              <a:gd name="connsiteX46" fmla="*/ 2397919 w 2497932"/>
              <a:gd name="connsiteY46" fmla="*/ 1047750 h 1464469"/>
              <a:gd name="connsiteX47" fmla="*/ 2426494 w 2497932"/>
              <a:gd name="connsiteY47" fmla="*/ 1023938 h 1464469"/>
              <a:gd name="connsiteX48" fmla="*/ 2459832 w 2497932"/>
              <a:gd name="connsiteY48" fmla="*/ 1007269 h 1464469"/>
              <a:gd name="connsiteX49" fmla="*/ 2474119 w 2497932"/>
              <a:gd name="connsiteY49" fmla="*/ 1002506 h 1464469"/>
              <a:gd name="connsiteX50" fmla="*/ 2481263 w 2497932"/>
              <a:gd name="connsiteY50" fmla="*/ 1002506 h 1464469"/>
              <a:gd name="connsiteX51" fmla="*/ 2490788 w 2497932"/>
              <a:gd name="connsiteY51" fmla="*/ 1009650 h 1464469"/>
              <a:gd name="connsiteX52" fmla="*/ 2495550 w 2497932"/>
              <a:gd name="connsiteY52" fmla="*/ 1019175 h 1464469"/>
              <a:gd name="connsiteX53" fmla="*/ 2497932 w 2497932"/>
              <a:gd name="connsiteY53" fmla="*/ 1033463 h 1464469"/>
              <a:gd name="connsiteX54" fmla="*/ 2497932 w 2497932"/>
              <a:gd name="connsiteY54" fmla="*/ 1054894 h 1464469"/>
              <a:gd name="connsiteX55" fmla="*/ 2483644 w 2497932"/>
              <a:gd name="connsiteY55" fmla="*/ 1095375 h 1464469"/>
              <a:gd name="connsiteX56" fmla="*/ 2459832 w 2497932"/>
              <a:gd name="connsiteY56" fmla="*/ 1154906 h 1464469"/>
              <a:gd name="connsiteX57" fmla="*/ 2421732 w 2497932"/>
              <a:gd name="connsiteY57" fmla="*/ 1226344 h 1464469"/>
              <a:gd name="connsiteX58" fmla="*/ 2388394 w 2497932"/>
              <a:gd name="connsiteY58" fmla="*/ 1278731 h 1464469"/>
              <a:gd name="connsiteX59" fmla="*/ 2359819 w 2497932"/>
              <a:gd name="connsiteY59" fmla="*/ 1314450 h 1464469"/>
              <a:gd name="connsiteX60" fmla="*/ 2324100 w 2497932"/>
              <a:gd name="connsiteY60" fmla="*/ 1352550 h 1464469"/>
              <a:gd name="connsiteX61" fmla="*/ 2281238 w 2497932"/>
              <a:gd name="connsiteY61" fmla="*/ 1390650 h 1464469"/>
              <a:gd name="connsiteX62" fmla="*/ 2228850 w 2497932"/>
              <a:gd name="connsiteY62" fmla="*/ 1421606 h 1464469"/>
              <a:gd name="connsiteX63" fmla="*/ 2171700 w 2497932"/>
              <a:gd name="connsiteY63" fmla="*/ 1450181 h 1464469"/>
              <a:gd name="connsiteX64" fmla="*/ 2143125 w 2497932"/>
              <a:gd name="connsiteY64" fmla="*/ 1459706 h 1464469"/>
              <a:gd name="connsiteX65" fmla="*/ 2107407 w 2497932"/>
              <a:gd name="connsiteY65" fmla="*/ 1464469 h 1464469"/>
              <a:gd name="connsiteX66" fmla="*/ 2085975 w 2497932"/>
              <a:gd name="connsiteY66" fmla="*/ 1457325 h 1464469"/>
              <a:gd name="connsiteX67" fmla="*/ 2057400 w 2497932"/>
              <a:gd name="connsiteY67" fmla="*/ 1433513 h 1464469"/>
              <a:gd name="connsiteX68" fmla="*/ 2024063 w 2497932"/>
              <a:gd name="connsiteY68" fmla="*/ 1402556 h 1464469"/>
              <a:gd name="connsiteX69" fmla="*/ 1983582 w 2497932"/>
              <a:gd name="connsiteY69" fmla="*/ 1371600 h 1464469"/>
              <a:gd name="connsiteX70" fmla="*/ 1955007 w 2497932"/>
              <a:gd name="connsiteY70" fmla="*/ 1357313 h 1464469"/>
              <a:gd name="connsiteX71" fmla="*/ 1876425 w 2497932"/>
              <a:gd name="connsiteY71" fmla="*/ 1333500 h 1464469"/>
              <a:gd name="connsiteX72" fmla="*/ 1709738 w 2497932"/>
              <a:gd name="connsiteY72" fmla="*/ 1273969 h 1464469"/>
              <a:gd name="connsiteX73" fmla="*/ 1574007 w 2497932"/>
              <a:gd name="connsiteY73" fmla="*/ 1221581 h 1464469"/>
              <a:gd name="connsiteX74" fmla="*/ 1450182 w 2497932"/>
              <a:gd name="connsiteY74" fmla="*/ 1173956 h 1464469"/>
              <a:gd name="connsiteX75" fmla="*/ 1271588 w 2497932"/>
              <a:gd name="connsiteY75" fmla="*/ 1100138 h 1464469"/>
              <a:gd name="connsiteX76" fmla="*/ 1128713 w 2497932"/>
              <a:gd name="connsiteY76" fmla="*/ 1040606 h 1464469"/>
              <a:gd name="connsiteX77" fmla="*/ 1054894 w 2497932"/>
              <a:gd name="connsiteY77" fmla="*/ 1009650 h 1464469"/>
              <a:gd name="connsiteX78" fmla="*/ 859632 w 2497932"/>
              <a:gd name="connsiteY78" fmla="*/ 897731 h 1464469"/>
              <a:gd name="connsiteX79" fmla="*/ 781050 w 2497932"/>
              <a:gd name="connsiteY79" fmla="*/ 847725 h 1464469"/>
              <a:gd name="connsiteX80" fmla="*/ 719138 w 2497932"/>
              <a:gd name="connsiteY80" fmla="*/ 804863 h 1464469"/>
              <a:gd name="connsiteX81" fmla="*/ 619125 w 2497932"/>
              <a:gd name="connsiteY81" fmla="*/ 733425 h 1464469"/>
              <a:gd name="connsiteX82" fmla="*/ 557213 w 2497932"/>
              <a:gd name="connsiteY82" fmla="*/ 683419 h 1464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2497932" h="1464469">
                <a:moveTo>
                  <a:pt x="557213" y="683419"/>
                </a:moveTo>
                <a:lnTo>
                  <a:pt x="488157" y="626269"/>
                </a:lnTo>
                <a:lnTo>
                  <a:pt x="445294" y="590550"/>
                </a:lnTo>
                <a:lnTo>
                  <a:pt x="400050" y="547688"/>
                </a:lnTo>
                <a:lnTo>
                  <a:pt x="354807" y="502444"/>
                </a:lnTo>
                <a:lnTo>
                  <a:pt x="304800" y="450056"/>
                </a:lnTo>
                <a:lnTo>
                  <a:pt x="259557" y="402431"/>
                </a:lnTo>
                <a:lnTo>
                  <a:pt x="209550" y="340519"/>
                </a:lnTo>
                <a:lnTo>
                  <a:pt x="157163" y="273844"/>
                </a:lnTo>
                <a:lnTo>
                  <a:pt x="109538" y="209550"/>
                </a:lnTo>
                <a:lnTo>
                  <a:pt x="54769" y="128588"/>
                </a:lnTo>
                <a:lnTo>
                  <a:pt x="21432" y="71438"/>
                </a:lnTo>
                <a:lnTo>
                  <a:pt x="4763" y="40481"/>
                </a:lnTo>
                <a:lnTo>
                  <a:pt x="0" y="19050"/>
                </a:lnTo>
                <a:lnTo>
                  <a:pt x="2382" y="4763"/>
                </a:lnTo>
                <a:lnTo>
                  <a:pt x="9525" y="0"/>
                </a:lnTo>
                <a:lnTo>
                  <a:pt x="23813" y="2381"/>
                </a:lnTo>
                <a:lnTo>
                  <a:pt x="42863" y="7144"/>
                </a:lnTo>
                <a:lnTo>
                  <a:pt x="69057" y="21431"/>
                </a:lnTo>
                <a:lnTo>
                  <a:pt x="97632" y="52388"/>
                </a:lnTo>
                <a:lnTo>
                  <a:pt x="173832" y="138113"/>
                </a:lnTo>
                <a:lnTo>
                  <a:pt x="273844" y="240506"/>
                </a:lnTo>
                <a:lnTo>
                  <a:pt x="359569" y="321469"/>
                </a:lnTo>
                <a:lnTo>
                  <a:pt x="440532" y="392906"/>
                </a:lnTo>
                <a:lnTo>
                  <a:pt x="571500" y="497681"/>
                </a:lnTo>
                <a:lnTo>
                  <a:pt x="681038" y="569119"/>
                </a:lnTo>
                <a:lnTo>
                  <a:pt x="809625" y="647700"/>
                </a:lnTo>
                <a:lnTo>
                  <a:pt x="888207" y="690563"/>
                </a:lnTo>
                <a:lnTo>
                  <a:pt x="990600" y="745331"/>
                </a:lnTo>
                <a:lnTo>
                  <a:pt x="1085850" y="788194"/>
                </a:lnTo>
                <a:lnTo>
                  <a:pt x="1128713" y="804863"/>
                </a:lnTo>
                <a:lnTo>
                  <a:pt x="1538288" y="976313"/>
                </a:lnTo>
                <a:lnTo>
                  <a:pt x="1650207" y="1019175"/>
                </a:lnTo>
                <a:lnTo>
                  <a:pt x="1733550" y="1050131"/>
                </a:lnTo>
                <a:lnTo>
                  <a:pt x="1814513" y="1078706"/>
                </a:lnTo>
                <a:lnTo>
                  <a:pt x="1900238" y="1104900"/>
                </a:lnTo>
                <a:lnTo>
                  <a:pt x="1952625" y="1119188"/>
                </a:lnTo>
                <a:lnTo>
                  <a:pt x="2033588" y="1138238"/>
                </a:lnTo>
                <a:lnTo>
                  <a:pt x="2083594" y="1147763"/>
                </a:lnTo>
                <a:lnTo>
                  <a:pt x="2128838" y="1152525"/>
                </a:lnTo>
                <a:lnTo>
                  <a:pt x="2169319" y="1154906"/>
                </a:lnTo>
                <a:lnTo>
                  <a:pt x="2219325" y="1150144"/>
                </a:lnTo>
                <a:lnTo>
                  <a:pt x="2264569" y="1138238"/>
                </a:lnTo>
                <a:lnTo>
                  <a:pt x="2309813" y="1121569"/>
                </a:lnTo>
                <a:lnTo>
                  <a:pt x="2352675" y="1095375"/>
                </a:lnTo>
                <a:lnTo>
                  <a:pt x="2378869" y="1069181"/>
                </a:lnTo>
                <a:lnTo>
                  <a:pt x="2397919" y="1047750"/>
                </a:lnTo>
                <a:lnTo>
                  <a:pt x="2426494" y="1023938"/>
                </a:lnTo>
                <a:lnTo>
                  <a:pt x="2459832" y="1007269"/>
                </a:lnTo>
                <a:lnTo>
                  <a:pt x="2474119" y="1002506"/>
                </a:lnTo>
                <a:lnTo>
                  <a:pt x="2481263" y="1002506"/>
                </a:lnTo>
                <a:lnTo>
                  <a:pt x="2490788" y="1009650"/>
                </a:lnTo>
                <a:lnTo>
                  <a:pt x="2495550" y="1019175"/>
                </a:lnTo>
                <a:lnTo>
                  <a:pt x="2497932" y="1033463"/>
                </a:lnTo>
                <a:lnTo>
                  <a:pt x="2497932" y="1054894"/>
                </a:lnTo>
                <a:lnTo>
                  <a:pt x="2483644" y="1095375"/>
                </a:lnTo>
                <a:lnTo>
                  <a:pt x="2459832" y="1154906"/>
                </a:lnTo>
                <a:lnTo>
                  <a:pt x="2421732" y="1226344"/>
                </a:lnTo>
                <a:lnTo>
                  <a:pt x="2388394" y="1278731"/>
                </a:lnTo>
                <a:lnTo>
                  <a:pt x="2359819" y="1314450"/>
                </a:lnTo>
                <a:lnTo>
                  <a:pt x="2324100" y="1352550"/>
                </a:lnTo>
                <a:lnTo>
                  <a:pt x="2281238" y="1390650"/>
                </a:lnTo>
                <a:lnTo>
                  <a:pt x="2228850" y="1421606"/>
                </a:lnTo>
                <a:lnTo>
                  <a:pt x="2171700" y="1450181"/>
                </a:lnTo>
                <a:lnTo>
                  <a:pt x="2143125" y="1459706"/>
                </a:lnTo>
                <a:lnTo>
                  <a:pt x="2107407" y="1464469"/>
                </a:lnTo>
                <a:lnTo>
                  <a:pt x="2085975" y="1457325"/>
                </a:lnTo>
                <a:lnTo>
                  <a:pt x="2057400" y="1433513"/>
                </a:lnTo>
                <a:lnTo>
                  <a:pt x="2024063" y="1402556"/>
                </a:lnTo>
                <a:lnTo>
                  <a:pt x="1983582" y="1371600"/>
                </a:lnTo>
                <a:lnTo>
                  <a:pt x="1955007" y="1357313"/>
                </a:lnTo>
                <a:lnTo>
                  <a:pt x="1876425" y="1333500"/>
                </a:lnTo>
                <a:lnTo>
                  <a:pt x="1709738" y="1273969"/>
                </a:lnTo>
                <a:lnTo>
                  <a:pt x="1574007" y="1221581"/>
                </a:lnTo>
                <a:lnTo>
                  <a:pt x="1450182" y="1173956"/>
                </a:lnTo>
                <a:lnTo>
                  <a:pt x="1271588" y="1100138"/>
                </a:lnTo>
                <a:lnTo>
                  <a:pt x="1128713" y="1040606"/>
                </a:lnTo>
                <a:lnTo>
                  <a:pt x="1054894" y="1009650"/>
                </a:lnTo>
                <a:lnTo>
                  <a:pt x="859632" y="897731"/>
                </a:lnTo>
                <a:lnTo>
                  <a:pt x="781050" y="847725"/>
                </a:lnTo>
                <a:lnTo>
                  <a:pt x="719138" y="804863"/>
                </a:lnTo>
                <a:lnTo>
                  <a:pt x="619125" y="733425"/>
                </a:lnTo>
                <a:lnTo>
                  <a:pt x="557213" y="68341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6DA69397-3738-4949-A926-1D837A1001B0}"/>
              </a:ext>
            </a:extLst>
          </p:cNvPr>
          <p:cNvSpPr/>
          <p:nvPr/>
        </p:nvSpPr>
        <p:spPr>
          <a:xfrm>
            <a:off x="6694488" y="2344738"/>
            <a:ext cx="639762" cy="644525"/>
          </a:xfrm>
          <a:custGeom>
            <a:avLst/>
            <a:gdLst>
              <a:gd name="connsiteX0" fmla="*/ 357187 w 640556"/>
              <a:gd name="connsiteY0" fmla="*/ 116682 h 642938"/>
              <a:gd name="connsiteX1" fmla="*/ 223837 w 640556"/>
              <a:gd name="connsiteY1" fmla="*/ 71438 h 642938"/>
              <a:gd name="connsiteX2" fmla="*/ 104775 w 640556"/>
              <a:gd name="connsiteY2" fmla="*/ 28575 h 642938"/>
              <a:gd name="connsiteX3" fmla="*/ 30956 w 640556"/>
              <a:gd name="connsiteY3" fmla="*/ 0 h 642938"/>
              <a:gd name="connsiteX4" fmla="*/ 16669 w 640556"/>
              <a:gd name="connsiteY4" fmla="*/ 0 h 642938"/>
              <a:gd name="connsiteX5" fmla="*/ 4762 w 640556"/>
              <a:gd name="connsiteY5" fmla="*/ 2382 h 642938"/>
              <a:gd name="connsiteX6" fmla="*/ 0 w 640556"/>
              <a:gd name="connsiteY6" fmla="*/ 11907 h 642938"/>
              <a:gd name="connsiteX7" fmla="*/ 4762 w 640556"/>
              <a:gd name="connsiteY7" fmla="*/ 35719 h 642938"/>
              <a:gd name="connsiteX8" fmla="*/ 16669 w 640556"/>
              <a:gd name="connsiteY8" fmla="*/ 59532 h 642938"/>
              <a:gd name="connsiteX9" fmla="*/ 73819 w 640556"/>
              <a:gd name="connsiteY9" fmla="*/ 104775 h 642938"/>
              <a:gd name="connsiteX10" fmla="*/ 128587 w 640556"/>
              <a:gd name="connsiteY10" fmla="*/ 157163 h 642938"/>
              <a:gd name="connsiteX11" fmla="*/ 183356 w 640556"/>
              <a:gd name="connsiteY11" fmla="*/ 211932 h 642938"/>
              <a:gd name="connsiteX12" fmla="*/ 238125 w 640556"/>
              <a:gd name="connsiteY12" fmla="*/ 271463 h 642938"/>
              <a:gd name="connsiteX13" fmla="*/ 271462 w 640556"/>
              <a:gd name="connsiteY13" fmla="*/ 314325 h 642938"/>
              <a:gd name="connsiteX14" fmla="*/ 326231 w 640556"/>
              <a:gd name="connsiteY14" fmla="*/ 383382 h 642938"/>
              <a:gd name="connsiteX15" fmla="*/ 373856 w 640556"/>
              <a:gd name="connsiteY15" fmla="*/ 445294 h 642938"/>
              <a:gd name="connsiteX16" fmla="*/ 411956 w 640556"/>
              <a:gd name="connsiteY16" fmla="*/ 502444 h 642938"/>
              <a:gd name="connsiteX17" fmla="*/ 447675 w 640556"/>
              <a:gd name="connsiteY17" fmla="*/ 557213 h 642938"/>
              <a:gd name="connsiteX18" fmla="*/ 473869 w 640556"/>
              <a:gd name="connsiteY18" fmla="*/ 588169 h 642938"/>
              <a:gd name="connsiteX19" fmla="*/ 509587 w 640556"/>
              <a:gd name="connsiteY19" fmla="*/ 621507 h 642938"/>
              <a:gd name="connsiteX20" fmla="*/ 533400 w 640556"/>
              <a:gd name="connsiteY20" fmla="*/ 635794 h 642938"/>
              <a:gd name="connsiteX21" fmla="*/ 557212 w 640556"/>
              <a:gd name="connsiteY21" fmla="*/ 642938 h 642938"/>
              <a:gd name="connsiteX22" fmla="*/ 573881 w 640556"/>
              <a:gd name="connsiteY22" fmla="*/ 642938 h 642938"/>
              <a:gd name="connsiteX23" fmla="*/ 595312 w 640556"/>
              <a:gd name="connsiteY23" fmla="*/ 633413 h 642938"/>
              <a:gd name="connsiteX24" fmla="*/ 614362 w 640556"/>
              <a:gd name="connsiteY24" fmla="*/ 614363 h 642938"/>
              <a:gd name="connsiteX25" fmla="*/ 638175 w 640556"/>
              <a:gd name="connsiteY25" fmla="*/ 573882 h 642938"/>
              <a:gd name="connsiteX26" fmla="*/ 640556 w 640556"/>
              <a:gd name="connsiteY26" fmla="*/ 547688 h 642938"/>
              <a:gd name="connsiteX27" fmla="*/ 640556 w 640556"/>
              <a:gd name="connsiteY27" fmla="*/ 509588 h 642938"/>
              <a:gd name="connsiteX28" fmla="*/ 638175 w 640556"/>
              <a:gd name="connsiteY28" fmla="*/ 476250 h 642938"/>
              <a:gd name="connsiteX29" fmla="*/ 628650 w 640556"/>
              <a:gd name="connsiteY29" fmla="*/ 426244 h 642938"/>
              <a:gd name="connsiteX30" fmla="*/ 614362 w 640556"/>
              <a:gd name="connsiteY30" fmla="*/ 369094 h 642938"/>
              <a:gd name="connsiteX31" fmla="*/ 592931 w 640556"/>
              <a:gd name="connsiteY31" fmla="*/ 319088 h 642938"/>
              <a:gd name="connsiteX32" fmla="*/ 571500 w 640556"/>
              <a:gd name="connsiteY32" fmla="*/ 278607 h 642938"/>
              <a:gd name="connsiteX33" fmla="*/ 545306 w 640556"/>
              <a:gd name="connsiteY33" fmla="*/ 242888 h 642938"/>
              <a:gd name="connsiteX34" fmla="*/ 507206 w 640556"/>
              <a:gd name="connsiteY34" fmla="*/ 197644 h 642938"/>
              <a:gd name="connsiteX35" fmla="*/ 466725 w 640556"/>
              <a:gd name="connsiteY35" fmla="*/ 161925 h 642938"/>
              <a:gd name="connsiteX36" fmla="*/ 433387 w 640556"/>
              <a:gd name="connsiteY36" fmla="*/ 142875 h 642938"/>
              <a:gd name="connsiteX37" fmla="*/ 357187 w 640556"/>
              <a:gd name="connsiteY37" fmla="*/ 116682 h 642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640556" h="642938">
                <a:moveTo>
                  <a:pt x="357187" y="116682"/>
                </a:moveTo>
                <a:lnTo>
                  <a:pt x="223837" y="71438"/>
                </a:lnTo>
                <a:lnTo>
                  <a:pt x="104775" y="28575"/>
                </a:lnTo>
                <a:lnTo>
                  <a:pt x="30956" y="0"/>
                </a:lnTo>
                <a:lnTo>
                  <a:pt x="16669" y="0"/>
                </a:lnTo>
                <a:lnTo>
                  <a:pt x="4762" y="2382"/>
                </a:lnTo>
                <a:lnTo>
                  <a:pt x="0" y="11907"/>
                </a:lnTo>
                <a:lnTo>
                  <a:pt x="4762" y="35719"/>
                </a:lnTo>
                <a:lnTo>
                  <a:pt x="16669" y="59532"/>
                </a:lnTo>
                <a:lnTo>
                  <a:pt x="73819" y="104775"/>
                </a:lnTo>
                <a:lnTo>
                  <a:pt x="128587" y="157163"/>
                </a:lnTo>
                <a:lnTo>
                  <a:pt x="183356" y="211932"/>
                </a:lnTo>
                <a:lnTo>
                  <a:pt x="238125" y="271463"/>
                </a:lnTo>
                <a:lnTo>
                  <a:pt x="271462" y="314325"/>
                </a:lnTo>
                <a:lnTo>
                  <a:pt x="326231" y="383382"/>
                </a:lnTo>
                <a:lnTo>
                  <a:pt x="373856" y="445294"/>
                </a:lnTo>
                <a:lnTo>
                  <a:pt x="411956" y="502444"/>
                </a:lnTo>
                <a:lnTo>
                  <a:pt x="447675" y="557213"/>
                </a:lnTo>
                <a:lnTo>
                  <a:pt x="473869" y="588169"/>
                </a:lnTo>
                <a:lnTo>
                  <a:pt x="509587" y="621507"/>
                </a:lnTo>
                <a:lnTo>
                  <a:pt x="533400" y="635794"/>
                </a:lnTo>
                <a:lnTo>
                  <a:pt x="557212" y="642938"/>
                </a:lnTo>
                <a:lnTo>
                  <a:pt x="573881" y="642938"/>
                </a:lnTo>
                <a:lnTo>
                  <a:pt x="595312" y="633413"/>
                </a:lnTo>
                <a:lnTo>
                  <a:pt x="614362" y="614363"/>
                </a:lnTo>
                <a:lnTo>
                  <a:pt x="638175" y="573882"/>
                </a:lnTo>
                <a:lnTo>
                  <a:pt x="640556" y="547688"/>
                </a:lnTo>
                <a:lnTo>
                  <a:pt x="640556" y="509588"/>
                </a:lnTo>
                <a:lnTo>
                  <a:pt x="638175" y="476250"/>
                </a:lnTo>
                <a:lnTo>
                  <a:pt x="628650" y="426244"/>
                </a:lnTo>
                <a:lnTo>
                  <a:pt x="614362" y="369094"/>
                </a:lnTo>
                <a:lnTo>
                  <a:pt x="592931" y="319088"/>
                </a:lnTo>
                <a:lnTo>
                  <a:pt x="571500" y="278607"/>
                </a:lnTo>
                <a:lnTo>
                  <a:pt x="545306" y="242888"/>
                </a:lnTo>
                <a:lnTo>
                  <a:pt x="507206" y="197644"/>
                </a:lnTo>
                <a:lnTo>
                  <a:pt x="466725" y="161925"/>
                </a:lnTo>
                <a:lnTo>
                  <a:pt x="433387" y="142875"/>
                </a:lnTo>
                <a:lnTo>
                  <a:pt x="357187" y="11668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DBB8C7E0-B689-42BA-95BF-EEE24D163DC5}"/>
              </a:ext>
            </a:extLst>
          </p:cNvPr>
          <p:cNvGrpSpPr>
            <a:grpSpLocks/>
          </p:cNvGrpSpPr>
          <p:nvPr/>
        </p:nvGrpSpPr>
        <p:grpSpPr bwMode="auto">
          <a:xfrm>
            <a:off x="2393950" y="1624013"/>
            <a:ext cx="5038725" cy="4494212"/>
            <a:chOff x="2541588" y="1771650"/>
            <a:chExt cx="5038725" cy="4494213"/>
          </a:xfrm>
        </p:grpSpPr>
        <p:sp>
          <p:nvSpPr>
            <p:cNvPr id="23" name="フリーフォーム 82">
              <a:extLst>
                <a:ext uri="{FF2B5EF4-FFF2-40B4-BE49-F238E27FC236}">
                  <a16:creationId xmlns:a16="http://schemas.microsoft.com/office/drawing/2014/main" id="{3EF4BE2B-A7A8-4E4F-B434-04B4CBD683FE}"/>
                </a:ext>
              </a:extLst>
            </p:cNvPr>
            <p:cNvSpPr/>
            <p:nvPr/>
          </p:nvSpPr>
          <p:spPr>
            <a:xfrm rot="16200000">
              <a:off x="1011238" y="3525837"/>
              <a:ext cx="3832226" cy="771525"/>
            </a:xfrm>
            <a:custGeom>
              <a:avLst/>
              <a:gdLst>
                <a:gd name="connsiteX0" fmla="*/ 2501900 w 3832225"/>
                <a:gd name="connsiteY0" fmla="*/ 523875 h 771525"/>
                <a:gd name="connsiteX1" fmla="*/ 2686050 w 3832225"/>
                <a:gd name="connsiteY1" fmla="*/ 527050 h 771525"/>
                <a:gd name="connsiteX2" fmla="*/ 3044825 w 3832225"/>
                <a:gd name="connsiteY2" fmla="*/ 523875 h 771525"/>
                <a:gd name="connsiteX3" fmla="*/ 3216275 w 3832225"/>
                <a:gd name="connsiteY3" fmla="*/ 520700 h 771525"/>
                <a:gd name="connsiteX4" fmla="*/ 3362325 w 3832225"/>
                <a:gd name="connsiteY4" fmla="*/ 514350 h 771525"/>
                <a:gd name="connsiteX5" fmla="*/ 3444875 w 3832225"/>
                <a:gd name="connsiteY5" fmla="*/ 508000 h 771525"/>
                <a:gd name="connsiteX6" fmla="*/ 3521075 w 3832225"/>
                <a:gd name="connsiteY6" fmla="*/ 492125 h 771525"/>
                <a:gd name="connsiteX7" fmla="*/ 3606800 w 3832225"/>
                <a:gd name="connsiteY7" fmla="*/ 460375 h 771525"/>
                <a:gd name="connsiteX8" fmla="*/ 3667125 w 3832225"/>
                <a:gd name="connsiteY8" fmla="*/ 425450 h 771525"/>
                <a:gd name="connsiteX9" fmla="*/ 3711575 w 3832225"/>
                <a:gd name="connsiteY9" fmla="*/ 387350 h 771525"/>
                <a:gd name="connsiteX10" fmla="*/ 3743325 w 3832225"/>
                <a:gd name="connsiteY10" fmla="*/ 346075 h 771525"/>
                <a:gd name="connsiteX11" fmla="*/ 3775075 w 3832225"/>
                <a:gd name="connsiteY11" fmla="*/ 311150 h 771525"/>
                <a:gd name="connsiteX12" fmla="*/ 3800475 w 3832225"/>
                <a:gd name="connsiteY12" fmla="*/ 298450 h 771525"/>
                <a:gd name="connsiteX13" fmla="*/ 3813175 w 3832225"/>
                <a:gd name="connsiteY13" fmla="*/ 298450 h 771525"/>
                <a:gd name="connsiteX14" fmla="*/ 3822700 w 3832225"/>
                <a:gd name="connsiteY14" fmla="*/ 307975 h 771525"/>
                <a:gd name="connsiteX15" fmla="*/ 3829050 w 3832225"/>
                <a:gd name="connsiteY15" fmla="*/ 333375 h 771525"/>
                <a:gd name="connsiteX16" fmla="*/ 3832225 w 3832225"/>
                <a:gd name="connsiteY16" fmla="*/ 361950 h 771525"/>
                <a:gd name="connsiteX17" fmla="*/ 3825875 w 3832225"/>
                <a:gd name="connsiteY17" fmla="*/ 422275 h 771525"/>
                <a:gd name="connsiteX18" fmla="*/ 3819525 w 3832225"/>
                <a:gd name="connsiteY18" fmla="*/ 476250 h 771525"/>
                <a:gd name="connsiteX19" fmla="*/ 3806825 w 3832225"/>
                <a:gd name="connsiteY19" fmla="*/ 536575 h 771525"/>
                <a:gd name="connsiteX20" fmla="*/ 3790950 w 3832225"/>
                <a:gd name="connsiteY20" fmla="*/ 603250 h 771525"/>
                <a:gd name="connsiteX21" fmla="*/ 3771900 w 3832225"/>
                <a:gd name="connsiteY21" fmla="*/ 679450 h 771525"/>
                <a:gd name="connsiteX22" fmla="*/ 3765550 w 3832225"/>
                <a:gd name="connsiteY22" fmla="*/ 704850 h 771525"/>
                <a:gd name="connsiteX23" fmla="*/ 3603625 w 3832225"/>
                <a:gd name="connsiteY23" fmla="*/ 771525 h 771525"/>
                <a:gd name="connsiteX24" fmla="*/ 3482975 w 3832225"/>
                <a:gd name="connsiteY24" fmla="*/ 771525 h 771525"/>
                <a:gd name="connsiteX25" fmla="*/ 3298825 w 3832225"/>
                <a:gd name="connsiteY25" fmla="*/ 771525 h 771525"/>
                <a:gd name="connsiteX26" fmla="*/ 3057525 w 3832225"/>
                <a:gd name="connsiteY26" fmla="*/ 771525 h 771525"/>
                <a:gd name="connsiteX27" fmla="*/ 2927350 w 3832225"/>
                <a:gd name="connsiteY27" fmla="*/ 771525 h 771525"/>
                <a:gd name="connsiteX28" fmla="*/ 2733675 w 3832225"/>
                <a:gd name="connsiteY28" fmla="*/ 771525 h 771525"/>
                <a:gd name="connsiteX29" fmla="*/ 2530475 w 3832225"/>
                <a:gd name="connsiteY29" fmla="*/ 771525 h 771525"/>
                <a:gd name="connsiteX30" fmla="*/ 2282825 w 3832225"/>
                <a:gd name="connsiteY30" fmla="*/ 762000 h 771525"/>
                <a:gd name="connsiteX31" fmla="*/ 2060575 w 3832225"/>
                <a:gd name="connsiteY31" fmla="*/ 755650 h 771525"/>
                <a:gd name="connsiteX32" fmla="*/ 1838325 w 3832225"/>
                <a:gd name="connsiteY32" fmla="*/ 749300 h 771525"/>
                <a:gd name="connsiteX33" fmla="*/ 1638300 w 3832225"/>
                <a:gd name="connsiteY33" fmla="*/ 723900 h 771525"/>
                <a:gd name="connsiteX34" fmla="*/ 1501775 w 3832225"/>
                <a:gd name="connsiteY34" fmla="*/ 701675 h 771525"/>
                <a:gd name="connsiteX35" fmla="*/ 1336675 w 3832225"/>
                <a:gd name="connsiteY35" fmla="*/ 669925 h 771525"/>
                <a:gd name="connsiteX36" fmla="*/ 1193800 w 3832225"/>
                <a:gd name="connsiteY36" fmla="*/ 638175 h 771525"/>
                <a:gd name="connsiteX37" fmla="*/ 1003300 w 3832225"/>
                <a:gd name="connsiteY37" fmla="*/ 584200 h 771525"/>
                <a:gd name="connsiteX38" fmla="*/ 844550 w 3832225"/>
                <a:gd name="connsiteY38" fmla="*/ 530225 h 771525"/>
                <a:gd name="connsiteX39" fmla="*/ 730250 w 3832225"/>
                <a:gd name="connsiteY39" fmla="*/ 485775 h 771525"/>
                <a:gd name="connsiteX40" fmla="*/ 612775 w 3832225"/>
                <a:gd name="connsiteY40" fmla="*/ 431800 h 771525"/>
                <a:gd name="connsiteX41" fmla="*/ 527050 w 3832225"/>
                <a:gd name="connsiteY41" fmla="*/ 387350 h 771525"/>
                <a:gd name="connsiteX42" fmla="*/ 425450 w 3832225"/>
                <a:gd name="connsiteY42" fmla="*/ 330200 h 771525"/>
                <a:gd name="connsiteX43" fmla="*/ 292100 w 3832225"/>
                <a:gd name="connsiteY43" fmla="*/ 250825 h 771525"/>
                <a:gd name="connsiteX44" fmla="*/ 180975 w 3832225"/>
                <a:gd name="connsiteY44" fmla="*/ 177800 h 771525"/>
                <a:gd name="connsiteX45" fmla="*/ 79375 w 3832225"/>
                <a:gd name="connsiteY45" fmla="*/ 107950 h 771525"/>
                <a:gd name="connsiteX46" fmla="*/ 28575 w 3832225"/>
                <a:gd name="connsiteY46" fmla="*/ 69850 h 771525"/>
                <a:gd name="connsiteX47" fmla="*/ 12700 w 3832225"/>
                <a:gd name="connsiteY47" fmla="*/ 53975 h 771525"/>
                <a:gd name="connsiteX48" fmla="*/ 3175 w 3832225"/>
                <a:gd name="connsiteY48" fmla="*/ 31750 h 771525"/>
                <a:gd name="connsiteX49" fmla="*/ 0 w 3832225"/>
                <a:gd name="connsiteY49" fmla="*/ 15875 h 771525"/>
                <a:gd name="connsiteX50" fmla="*/ 3175 w 3832225"/>
                <a:gd name="connsiteY50" fmla="*/ 9525 h 771525"/>
                <a:gd name="connsiteX51" fmla="*/ 6350 w 3832225"/>
                <a:gd name="connsiteY51" fmla="*/ 3175 h 771525"/>
                <a:gd name="connsiteX52" fmla="*/ 22225 w 3832225"/>
                <a:gd name="connsiteY52" fmla="*/ 0 h 771525"/>
                <a:gd name="connsiteX53" fmla="*/ 50800 w 3832225"/>
                <a:gd name="connsiteY53" fmla="*/ 9525 h 771525"/>
                <a:gd name="connsiteX54" fmla="*/ 184150 w 3832225"/>
                <a:gd name="connsiteY54" fmla="*/ 79375 h 771525"/>
                <a:gd name="connsiteX55" fmla="*/ 336550 w 3832225"/>
                <a:gd name="connsiteY55" fmla="*/ 152400 h 771525"/>
                <a:gd name="connsiteX56" fmla="*/ 463550 w 3832225"/>
                <a:gd name="connsiteY56" fmla="*/ 206375 h 771525"/>
                <a:gd name="connsiteX57" fmla="*/ 622300 w 3832225"/>
                <a:gd name="connsiteY57" fmla="*/ 266700 h 771525"/>
                <a:gd name="connsiteX58" fmla="*/ 765175 w 3832225"/>
                <a:gd name="connsiteY58" fmla="*/ 314325 h 771525"/>
                <a:gd name="connsiteX59" fmla="*/ 917575 w 3832225"/>
                <a:gd name="connsiteY59" fmla="*/ 358775 h 771525"/>
                <a:gd name="connsiteX60" fmla="*/ 1054100 w 3832225"/>
                <a:gd name="connsiteY60" fmla="*/ 396875 h 771525"/>
                <a:gd name="connsiteX61" fmla="*/ 1225550 w 3832225"/>
                <a:gd name="connsiteY61" fmla="*/ 438150 h 771525"/>
                <a:gd name="connsiteX62" fmla="*/ 1409700 w 3832225"/>
                <a:gd name="connsiteY62" fmla="*/ 466725 h 771525"/>
                <a:gd name="connsiteX63" fmla="*/ 1571625 w 3832225"/>
                <a:gd name="connsiteY63" fmla="*/ 485775 h 771525"/>
                <a:gd name="connsiteX64" fmla="*/ 1755775 w 3832225"/>
                <a:gd name="connsiteY64" fmla="*/ 501650 h 771525"/>
                <a:gd name="connsiteX65" fmla="*/ 1987550 w 3832225"/>
                <a:gd name="connsiteY65" fmla="*/ 511175 h 771525"/>
                <a:gd name="connsiteX66" fmla="*/ 2232025 w 3832225"/>
                <a:gd name="connsiteY66" fmla="*/ 520700 h 771525"/>
                <a:gd name="connsiteX67" fmla="*/ 2501900 w 3832225"/>
                <a:gd name="connsiteY67" fmla="*/ 5238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32225" h="771525">
                  <a:moveTo>
                    <a:pt x="2501900" y="523875"/>
                  </a:moveTo>
                  <a:lnTo>
                    <a:pt x="2686050" y="527050"/>
                  </a:lnTo>
                  <a:lnTo>
                    <a:pt x="3044825" y="523875"/>
                  </a:lnTo>
                  <a:lnTo>
                    <a:pt x="3216275" y="520700"/>
                  </a:lnTo>
                  <a:lnTo>
                    <a:pt x="3362325" y="514350"/>
                  </a:lnTo>
                  <a:lnTo>
                    <a:pt x="3444875" y="508000"/>
                  </a:lnTo>
                  <a:lnTo>
                    <a:pt x="3521075" y="492125"/>
                  </a:lnTo>
                  <a:lnTo>
                    <a:pt x="3606800" y="460375"/>
                  </a:lnTo>
                  <a:lnTo>
                    <a:pt x="3667125" y="425450"/>
                  </a:lnTo>
                  <a:lnTo>
                    <a:pt x="3711575" y="387350"/>
                  </a:lnTo>
                  <a:lnTo>
                    <a:pt x="3743325" y="346075"/>
                  </a:lnTo>
                  <a:lnTo>
                    <a:pt x="3775075" y="311150"/>
                  </a:lnTo>
                  <a:lnTo>
                    <a:pt x="3800475" y="298450"/>
                  </a:lnTo>
                  <a:lnTo>
                    <a:pt x="3813175" y="298450"/>
                  </a:lnTo>
                  <a:lnTo>
                    <a:pt x="3822700" y="307975"/>
                  </a:lnTo>
                  <a:lnTo>
                    <a:pt x="3829050" y="333375"/>
                  </a:lnTo>
                  <a:lnTo>
                    <a:pt x="3832225" y="361950"/>
                  </a:lnTo>
                  <a:lnTo>
                    <a:pt x="3825875" y="422275"/>
                  </a:lnTo>
                  <a:lnTo>
                    <a:pt x="3819525" y="476250"/>
                  </a:lnTo>
                  <a:lnTo>
                    <a:pt x="3806825" y="536575"/>
                  </a:lnTo>
                  <a:lnTo>
                    <a:pt x="3790950" y="603250"/>
                  </a:lnTo>
                  <a:lnTo>
                    <a:pt x="3771900" y="679450"/>
                  </a:lnTo>
                  <a:lnTo>
                    <a:pt x="3765550" y="704850"/>
                  </a:lnTo>
                  <a:lnTo>
                    <a:pt x="3603625" y="771525"/>
                  </a:lnTo>
                  <a:lnTo>
                    <a:pt x="3482975" y="771525"/>
                  </a:lnTo>
                  <a:lnTo>
                    <a:pt x="3298825" y="771525"/>
                  </a:lnTo>
                  <a:lnTo>
                    <a:pt x="3057525" y="771525"/>
                  </a:lnTo>
                  <a:lnTo>
                    <a:pt x="2927350" y="771525"/>
                  </a:lnTo>
                  <a:lnTo>
                    <a:pt x="2733675" y="771525"/>
                  </a:lnTo>
                  <a:lnTo>
                    <a:pt x="2530475" y="771525"/>
                  </a:lnTo>
                  <a:lnTo>
                    <a:pt x="2282825" y="762000"/>
                  </a:lnTo>
                  <a:lnTo>
                    <a:pt x="2060575" y="755650"/>
                  </a:lnTo>
                  <a:lnTo>
                    <a:pt x="1838325" y="749300"/>
                  </a:lnTo>
                  <a:lnTo>
                    <a:pt x="1638300" y="723900"/>
                  </a:lnTo>
                  <a:lnTo>
                    <a:pt x="1501775" y="701675"/>
                  </a:lnTo>
                  <a:lnTo>
                    <a:pt x="1336675" y="669925"/>
                  </a:lnTo>
                  <a:lnTo>
                    <a:pt x="1193800" y="638175"/>
                  </a:lnTo>
                  <a:lnTo>
                    <a:pt x="1003300" y="584200"/>
                  </a:lnTo>
                  <a:lnTo>
                    <a:pt x="844550" y="530225"/>
                  </a:lnTo>
                  <a:lnTo>
                    <a:pt x="730250" y="485775"/>
                  </a:lnTo>
                  <a:lnTo>
                    <a:pt x="612775" y="431800"/>
                  </a:lnTo>
                  <a:lnTo>
                    <a:pt x="527050" y="387350"/>
                  </a:lnTo>
                  <a:lnTo>
                    <a:pt x="425450" y="330200"/>
                  </a:lnTo>
                  <a:lnTo>
                    <a:pt x="292100" y="250825"/>
                  </a:lnTo>
                  <a:lnTo>
                    <a:pt x="180975" y="177800"/>
                  </a:lnTo>
                  <a:lnTo>
                    <a:pt x="79375" y="107950"/>
                  </a:lnTo>
                  <a:lnTo>
                    <a:pt x="28575" y="69850"/>
                  </a:lnTo>
                  <a:lnTo>
                    <a:pt x="12700" y="53975"/>
                  </a:lnTo>
                  <a:lnTo>
                    <a:pt x="3175" y="31750"/>
                  </a:lnTo>
                  <a:lnTo>
                    <a:pt x="0" y="15875"/>
                  </a:lnTo>
                  <a:lnTo>
                    <a:pt x="3175" y="95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50800" y="9525"/>
                  </a:lnTo>
                  <a:lnTo>
                    <a:pt x="184150" y="79375"/>
                  </a:lnTo>
                  <a:lnTo>
                    <a:pt x="336550" y="152400"/>
                  </a:lnTo>
                  <a:lnTo>
                    <a:pt x="463550" y="206375"/>
                  </a:lnTo>
                  <a:lnTo>
                    <a:pt x="622300" y="266700"/>
                  </a:lnTo>
                  <a:lnTo>
                    <a:pt x="765175" y="314325"/>
                  </a:lnTo>
                  <a:lnTo>
                    <a:pt x="917575" y="358775"/>
                  </a:lnTo>
                  <a:lnTo>
                    <a:pt x="1054100" y="396875"/>
                  </a:lnTo>
                  <a:lnTo>
                    <a:pt x="1225550" y="438150"/>
                  </a:lnTo>
                  <a:lnTo>
                    <a:pt x="1409700" y="466725"/>
                  </a:lnTo>
                  <a:lnTo>
                    <a:pt x="1571625" y="485775"/>
                  </a:lnTo>
                  <a:lnTo>
                    <a:pt x="1755775" y="501650"/>
                  </a:lnTo>
                  <a:lnTo>
                    <a:pt x="1987550" y="511175"/>
                  </a:lnTo>
                  <a:lnTo>
                    <a:pt x="2232025" y="520700"/>
                  </a:lnTo>
                  <a:lnTo>
                    <a:pt x="2501900" y="52387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83">
              <a:extLst>
                <a:ext uri="{FF2B5EF4-FFF2-40B4-BE49-F238E27FC236}">
                  <a16:creationId xmlns:a16="http://schemas.microsoft.com/office/drawing/2014/main" id="{7F1CEDF9-37CF-4B59-8FB8-F17A860C986A}"/>
                </a:ext>
              </a:extLst>
            </p:cNvPr>
            <p:cNvSpPr/>
            <p:nvPr/>
          </p:nvSpPr>
          <p:spPr>
            <a:xfrm rot="16200000">
              <a:off x="1643063" y="3403600"/>
              <a:ext cx="4094164" cy="1042987"/>
            </a:xfrm>
            <a:custGeom>
              <a:avLst/>
              <a:gdLst>
                <a:gd name="connsiteX0" fmla="*/ 3397753 w 4095065"/>
                <a:gd name="connsiteY0" fmla="*/ 700601 h 1042679"/>
                <a:gd name="connsiteX1" fmla="*/ 3716806 w 4095065"/>
                <a:gd name="connsiteY1" fmla="*/ 700601 h 1042679"/>
                <a:gd name="connsiteX2" fmla="*/ 3762855 w 4095065"/>
                <a:gd name="connsiteY2" fmla="*/ 700601 h 1042679"/>
                <a:gd name="connsiteX3" fmla="*/ 3792458 w 4095065"/>
                <a:gd name="connsiteY3" fmla="*/ 697312 h 1042679"/>
                <a:gd name="connsiteX4" fmla="*/ 3818771 w 4095065"/>
                <a:gd name="connsiteY4" fmla="*/ 687445 h 1042679"/>
                <a:gd name="connsiteX5" fmla="*/ 3835217 w 4095065"/>
                <a:gd name="connsiteY5" fmla="*/ 670998 h 1042679"/>
                <a:gd name="connsiteX6" fmla="*/ 3841796 w 4095065"/>
                <a:gd name="connsiteY6" fmla="*/ 651263 h 1042679"/>
                <a:gd name="connsiteX7" fmla="*/ 3841796 w 4095065"/>
                <a:gd name="connsiteY7" fmla="*/ 641396 h 1042679"/>
                <a:gd name="connsiteX8" fmla="*/ 3835217 w 4095065"/>
                <a:gd name="connsiteY8" fmla="*/ 608504 h 1042679"/>
                <a:gd name="connsiteX9" fmla="*/ 3818771 w 4095065"/>
                <a:gd name="connsiteY9" fmla="*/ 542719 h 1042679"/>
                <a:gd name="connsiteX10" fmla="*/ 3795747 w 4095065"/>
                <a:gd name="connsiteY10" fmla="*/ 453911 h 1042679"/>
                <a:gd name="connsiteX11" fmla="*/ 3772722 w 4095065"/>
                <a:gd name="connsiteY11" fmla="*/ 351945 h 1042679"/>
                <a:gd name="connsiteX12" fmla="*/ 3752987 w 4095065"/>
                <a:gd name="connsiteY12" fmla="*/ 259847 h 1042679"/>
                <a:gd name="connsiteX13" fmla="*/ 3739830 w 4095065"/>
                <a:gd name="connsiteY13" fmla="*/ 200642 h 1042679"/>
                <a:gd name="connsiteX14" fmla="*/ 3716806 w 4095065"/>
                <a:gd name="connsiteY14" fmla="*/ 62495 h 1042679"/>
                <a:gd name="connsiteX15" fmla="*/ 3924026 w 4095065"/>
                <a:gd name="connsiteY15" fmla="*/ 0 h 1042679"/>
                <a:gd name="connsiteX16" fmla="*/ 3914158 w 4095065"/>
                <a:gd name="connsiteY16" fmla="*/ 55916 h 1042679"/>
                <a:gd name="connsiteX17" fmla="*/ 3914158 w 4095065"/>
                <a:gd name="connsiteY17" fmla="*/ 72363 h 1042679"/>
                <a:gd name="connsiteX18" fmla="*/ 3910869 w 4095065"/>
                <a:gd name="connsiteY18" fmla="*/ 111833 h 1042679"/>
                <a:gd name="connsiteX19" fmla="*/ 3924026 w 4095065"/>
                <a:gd name="connsiteY19" fmla="*/ 220377 h 1042679"/>
                <a:gd name="connsiteX20" fmla="*/ 3943761 w 4095065"/>
                <a:gd name="connsiteY20" fmla="*/ 315764 h 1042679"/>
                <a:gd name="connsiteX21" fmla="*/ 3963497 w 4095065"/>
                <a:gd name="connsiteY21" fmla="*/ 407862 h 1042679"/>
                <a:gd name="connsiteX22" fmla="*/ 3993099 w 4095065"/>
                <a:gd name="connsiteY22" fmla="*/ 519695 h 1042679"/>
                <a:gd name="connsiteX23" fmla="*/ 4002967 w 4095065"/>
                <a:gd name="connsiteY23" fmla="*/ 559165 h 1042679"/>
                <a:gd name="connsiteX24" fmla="*/ 4022702 w 4095065"/>
                <a:gd name="connsiteY24" fmla="*/ 624950 h 1042679"/>
                <a:gd name="connsiteX25" fmla="*/ 4045727 w 4095065"/>
                <a:gd name="connsiteY25" fmla="*/ 690734 h 1042679"/>
                <a:gd name="connsiteX26" fmla="*/ 4072040 w 4095065"/>
                <a:gd name="connsiteY26" fmla="*/ 736783 h 1042679"/>
                <a:gd name="connsiteX27" fmla="*/ 4091776 w 4095065"/>
                <a:gd name="connsiteY27" fmla="*/ 772964 h 1042679"/>
                <a:gd name="connsiteX28" fmla="*/ 4095065 w 4095065"/>
                <a:gd name="connsiteY28" fmla="*/ 795988 h 1042679"/>
                <a:gd name="connsiteX29" fmla="*/ 4088487 w 4095065"/>
                <a:gd name="connsiteY29" fmla="*/ 825591 h 1042679"/>
                <a:gd name="connsiteX30" fmla="*/ 4068751 w 4095065"/>
                <a:gd name="connsiteY30" fmla="*/ 868351 h 1042679"/>
                <a:gd name="connsiteX31" fmla="*/ 4032570 w 4095065"/>
                <a:gd name="connsiteY31" fmla="*/ 924268 h 1042679"/>
                <a:gd name="connsiteX32" fmla="*/ 3996389 w 4095065"/>
                <a:gd name="connsiteY32" fmla="*/ 973606 h 1042679"/>
                <a:gd name="connsiteX33" fmla="*/ 3973364 w 4095065"/>
                <a:gd name="connsiteY33" fmla="*/ 1003209 h 1042679"/>
                <a:gd name="connsiteX34" fmla="*/ 3950340 w 4095065"/>
                <a:gd name="connsiteY34" fmla="*/ 1022944 h 1042679"/>
                <a:gd name="connsiteX35" fmla="*/ 3930605 w 4095065"/>
                <a:gd name="connsiteY35" fmla="*/ 1036101 h 1042679"/>
                <a:gd name="connsiteX36" fmla="*/ 3907580 w 4095065"/>
                <a:gd name="connsiteY36" fmla="*/ 1042679 h 1042679"/>
                <a:gd name="connsiteX37" fmla="*/ 3884556 w 4095065"/>
                <a:gd name="connsiteY37" fmla="*/ 1042679 h 1042679"/>
                <a:gd name="connsiteX38" fmla="*/ 3848374 w 4095065"/>
                <a:gd name="connsiteY38" fmla="*/ 1032811 h 1042679"/>
                <a:gd name="connsiteX39" fmla="*/ 3815482 w 4095065"/>
                <a:gd name="connsiteY39" fmla="*/ 1009787 h 1042679"/>
                <a:gd name="connsiteX40" fmla="*/ 3799036 w 4095065"/>
                <a:gd name="connsiteY40" fmla="*/ 996630 h 1042679"/>
                <a:gd name="connsiteX41" fmla="*/ 3769433 w 4095065"/>
                <a:gd name="connsiteY41" fmla="*/ 983473 h 1042679"/>
                <a:gd name="connsiteX42" fmla="*/ 3631287 w 4095065"/>
                <a:gd name="connsiteY42" fmla="*/ 953870 h 1042679"/>
                <a:gd name="connsiteX43" fmla="*/ 3516164 w 4095065"/>
                <a:gd name="connsiteY43" fmla="*/ 940714 h 1042679"/>
                <a:gd name="connsiteX44" fmla="*/ 3351704 w 4095065"/>
                <a:gd name="connsiteY44" fmla="*/ 927557 h 1042679"/>
                <a:gd name="connsiteX45" fmla="*/ 3101724 w 4095065"/>
                <a:gd name="connsiteY45" fmla="*/ 924268 h 1042679"/>
                <a:gd name="connsiteX46" fmla="*/ 2789249 w 4095065"/>
                <a:gd name="connsiteY46" fmla="*/ 917689 h 1042679"/>
                <a:gd name="connsiteX47" fmla="*/ 2414279 w 4095065"/>
                <a:gd name="connsiteY47" fmla="*/ 911111 h 1042679"/>
                <a:gd name="connsiteX48" fmla="*/ 2121540 w 4095065"/>
                <a:gd name="connsiteY48" fmla="*/ 907822 h 1042679"/>
                <a:gd name="connsiteX49" fmla="*/ 1897874 w 4095065"/>
                <a:gd name="connsiteY49" fmla="*/ 907822 h 1042679"/>
                <a:gd name="connsiteX50" fmla="*/ 1572242 w 4095065"/>
                <a:gd name="connsiteY50" fmla="*/ 904532 h 1042679"/>
                <a:gd name="connsiteX51" fmla="*/ 1305816 w 4095065"/>
                <a:gd name="connsiteY51" fmla="*/ 904532 h 1042679"/>
                <a:gd name="connsiteX52" fmla="*/ 1138066 w 4095065"/>
                <a:gd name="connsiteY52" fmla="*/ 904532 h 1042679"/>
                <a:gd name="connsiteX53" fmla="*/ 967028 w 4095065"/>
                <a:gd name="connsiteY53" fmla="*/ 904532 h 1042679"/>
                <a:gd name="connsiteX54" fmla="*/ 786121 w 4095065"/>
                <a:gd name="connsiteY54" fmla="*/ 911111 h 1042679"/>
                <a:gd name="connsiteX55" fmla="*/ 657842 w 4095065"/>
                <a:gd name="connsiteY55" fmla="*/ 914400 h 1042679"/>
                <a:gd name="connsiteX56" fmla="*/ 506538 w 4095065"/>
                <a:gd name="connsiteY56" fmla="*/ 924268 h 1042679"/>
                <a:gd name="connsiteX57" fmla="*/ 490092 w 4095065"/>
                <a:gd name="connsiteY57" fmla="*/ 924268 h 1042679"/>
                <a:gd name="connsiteX58" fmla="*/ 430887 w 4095065"/>
                <a:gd name="connsiteY58" fmla="*/ 911111 h 1042679"/>
                <a:gd name="connsiteX59" fmla="*/ 365102 w 4095065"/>
                <a:gd name="connsiteY59" fmla="*/ 888086 h 1042679"/>
                <a:gd name="connsiteX60" fmla="*/ 282872 w 4095065"/>
                <a:gd name="connsiteY60" fmla="*/ 851905 h 1042679"/>
                <a:gd name="connsiteX61" fmla="*/ 203931 w 4095065"/>
                <a:gd name="connsiteY61" fmla="*/ 809145 h 1042679"/>
                <a:gd name="connsiteX62" fmla="*/ 138147 w 4095065"/>
                <a:gd name="connsiteY62" fmla="*/ 766386 h 1042679"/>
                <a:gd name="connsiteX63" fmla="*/ 95387 w 4095065"/>
                <a:gd name="connsiteY63" fmla="*/ 736783 h 1042679"/>
                <a:gd name="connsiteX64" fmla="*/ 59206 w 4095065"/>
                <a:gd name="connsiteY64" fmla="*/ 703891 h 1042679"/>
                <a:gd name="connsiteX65" fmla="*/ 39471 w 4095065"/>
                <a:gd name="connsiteY65" fmla="*/ 680866 h 1042679"/>
                <a:gd name="connsiteX66" fmla="*/ 19735 w 4095065"/>
                <a:gd name="connsiteY66" fmla="*/ 661131 h 1042679"/>
                <a:gd name="connsiteX67" fmla="*/ 6579 w 4095065"/>
                <a:gd name="connsiteY67" fmla="*/ 641396 h 1042679"/>
                <a:gd name="connsiteX68" fmla="*/ 0 w 4095065"/>
                <a:gd name="connsiteY68" fmla="*/ 628239 h 1042679"/>
                <a:gd name="connsiteX69" fmla="*/ 0 w 4095065"/>
                <a:gd name="connsiteY69" fmla="*/ 621660 h 1042679"/>
                <a:gd name="connsiteX70" fmla="*/ 13157 w 4095065"/>
                <a:gd name="connsiteY70" fmla="*/ 598636 h 1042679"/>
                <a:gd name="connsiteX71" fmla="*/ 39471 w 4095065"/>
                <a:gd name="connsiteY71" fmla="*/ 582190 h 1042679"/>
                <a:gd name="connsiteX72" fmla="*/ 598636 w 4095065"/>
                <a:gd name="connsiteY72" fmla="*/ 674288 h 1042679"/>
                <a:gd name="connsiteX73" fmla="*/ 717048 w 4095065"/>
                <a:gd name="connsiteY73" fmla="*/ 680866 h 1042679"/>
                <a:gd name="connsiteX74" fmla="*/ 983474 w 4095065"/>
                <a:gd name="connsiteY74" fmla="*/ 684155 h 1042679"/>
                <a:gd name="connsiteX75" fmla="*/ 1437384 w 4095065"/>
                <a:gd name="connsiteY75" fmla="*/ 694023 h 1042679"/>
                <a:gd name="connsiteX76" fmla="*/ 1845246 w 4095065"/>
                <a:gd name="connsiteY76" fmla="*/ 700601 h 1042679"/>
                <a:gd name="connsiteX77" fmla="*/ 2154432 w 4095065"/>
                <a:gd name="connsiteY77" fmla="*/ 700601 h 1042679"/>
                <a:gd name="connsiteX78" fmla="*/ 2276133 w 4095065"/>
                <a:gd name="connsiteY78" fmla="*/ 700601 h 1042679"/>
                <a:gd name="connsiteX79" fmla="*/ 2457039 w 4095065"/>
                <a:gd name="connsiteY79" fmla="*/ 700601 h 1042679"/>
                <a:gd name="connsiteX80" fmla="*/ 2749779 w 4095065"/>
                <a:gd name="connsiteY80" fmla="*/ 700601 h 1042679"/>
                <a:gd name="connsiteX81" fmla="*/ 3042518 w 4095065"/>
                <a:gd name="connsiteY81" fmla="*/ 700601 h 1042679"/>
                <a:gd name="connsiteX82" fmla="*/ 3397753 w 4095065"/>
                <a:gd name="connsiteY82" fmla="*/ 700601 h 10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95065" h="1042679">
                  <a:moveTo>
                    <a:pt x="3397753" y="700601"/>
                  </a:moveTo>
                  <a:lnTo>
                    <a:pt x="3716806" y="700601"/>
                  </a:lnTo>
                  <a:lnTo>
                    <a:pt x="3762855" y="700601"/>
                  </a:lnTo>
                  <a:lnTo>
                    <a:pt x="3792458" y="697312"/>
                  </a:lnTo>
                  <a:lnTo>
                    <a:pt x="3818771" y="687445"/>
                  </a:lnTo>
                  <a:lnTo>
                    <a:pt x="3835217" y="670998"/>
                  </a:lnTo>
                  <a:lnTo>
                    <a:pt x="3841796" y="651263"/>
                  </a:lnTo>
                  <a:lnTo>
                    <a:pt x="3841796" y="641396"/>
                  </a:lnTo>
                  <a:lnTo>
                    <a:pt x="3835217" y="608504"/>
                  </a:lnTo>
                  <a:lnTo>
                    <a:pt x="3818771" y="542719"/>
                  </a:lnTo>
                  <a:lnTo>
                    <a:pt x="3795747" y="453911"/>
                  </a:lnTo>
                  <a:lnTo>
                    <a:pt x="3772722" y="351945"/>
                  </a:lnTo>
                  <a:lnTo>
                    <a:pt x="3752987" y="259847"/>
                  </a:lnTo>
                  <a:lnTo>
                    <a:pt x="3739830" y="200642"/>
                  </a:lnTo>
                  <a:lnTo>
                    <a:pt x="3716806" y="62495"/>
                  </a:lnTo>
                  <a:lnTo>
                    <a:pt x="3924026" y="0"/>
                  </a:lnTo>
                  <a:lnTo>
                    <a:pt x="3914158" y="55916"/>
                  </a:lnTo>
                  <a:lnTo>
                    <a:pt x="3914158" y="72363"/>
                  </a:lnTo>
                  <a:lnTo>
                    <a:pt x="3910869" y="111833"/>
                  </a:lnTo>
                  <a:lnTo>
                    <a:pt x="3924026" y="220377"/>
                  </a:lnTo>
                  <a:lnTo>
                    <a:pt x="3943761" y="315764"/>
                  </a:lnTo>
                  <a:lnTo>
                    <a:pt x="3963497" y="407862"/>
                  </a:lnTo>
                  <a:lnTo>
                    <a:pt x="3993099" y="519695"/>
                  </a:lnTo>
                  <a:lnTo>
                    <a:pt x="4002967" y="559165"/>
                  </a:lnTo>
                  <a:lnTo>
                    <a:pt x="4022702" y="624950"/>
                  </a:lnTo>
                  <a:lnTo>
                    <a:pt x="4045727" y="690734"/>
                  </a:lnTo>
                  <a:lnTo>
                    <a:pt x="4072040" y="736783"/>
                  </a:lnTo>
                  <a:lnTo>
                    <a:pt x="4091776" y="772964"/>
                  </a:lnTo>
                  <a:lnTo>
                    <a:pt x="4095065" y="795988"/>
                  </a:lnTo>
                  <a:lnTo>
                    <a:pt x="4088487" y="825591"/>
                  </a:lnTo>
                  <a:lnTo>
                    <a:pt x="4068751" y="868351"/>
                  </a:lnTo>
                  <a:lnTo>
                    <a:pt x="4032570" y="924268"/>
                  </a:lnTo>
                  <a:lnTo>
                    <a:pt x="3996389" y="973606"/>
                  </a:lnTo>
                  <a:lnTo>
                    <a:pt x="3973364" y="1003209"/>
                  </a:lnTo>
                  <a:lnTo>
                    <a:pt x="3950340" y="1022944"/>
                  </a:lnTo>
                  <a:lnTo>
                    <a:pt x="3930605" y="1036101"/>
                  </a:lnTo>
                  <a:lnTo>
                    <a:pt x="3907580" y="1042679"/>
                  </a:lnTo>
                  <a:lnTo>
                    <a:pt x="3884556" y="1042679"/>
                  </a:lnTo>
                  <a:lnTo>
                    <a:pt x="3848374" y="1032811"/>
                  </a:lnTo>
                  <a:lnTo>
                    <a:pt x="3815482" y="1009787"/>
                  </a:lnTo>
                  <a:lnTo>
                    <a:pt x="3799036" y="996630"/>
                  </a:lnTo>
                  <a:lnTo>
                    <a:pt x="3769433" y="983473"/>
                  </a:lnTo>
                  <a:lnTo>
                    <a:pt x="3631287" y="953870"/>
                  </a:lnTo>
                  <a:lnTo>
                    <a:pt x="3516164" y="940714"/>
                  </a:lnTo>
                  <a:lnTo>
                    <a:pt x="3351704" y="927557"/>
                  </a:lnTo>
                  <a:lnTo>
                    <a:pt x="3101724" y="924268"/>
                  </a:lnTo>
                  <a:lnTo>
                    <a:pt x="2789249" y="917689"/>
                  </a:lnTo>
                  <a:lnTo>
                    <a:pt x="2414279" y="911111"/>
                  </a:lnTo>
                  <a:lnTo>
                    <a:pt x="2121540" y="907822"/>
                  </a:lnTo>
                  <a:lnTo>
                    <a:pt x="1897874" y="907822"/>
                  </a:lnTo>
                  <a:lnTo>
                    <a:pt x="1572242" y="904532"/>
                  </a:lnTo>
                  <a:lnTo>
                    <a:pt x="1305816" y="904532"/>
                  </a:lnTo>
                  <a:lnTo>
                    <a:pt x="1138066" y="904532"/>
                  </a:lnTo>
                  <a:lnTo>
                    <a:pt x="967028" y="904532"/>
                  </a:lnTo>
                  <a:lnTo>
                    <a:pt x="786121" y="911111"/>
                  </a:lnTo>
                  <a:lnTo>
                    <a:pt x="657842" y="914400"/>
                  </a:lnTo>
                  <a:lnTo>
                    <a:pt x="506538" y="924268"/>
                  </a:lnTo>
                  <a:lnTo>
                    <a:pt x="490092" y="924268"/>
                  </a:lnTo>
                  <a:lnTo>
                    <a:pt x="430887" y="911111"/>
                  </a:lnTo>
                  <a:lnTo>
                    <a:pt x="365102" y="888086"/>
                  </a:lnTo>
                  <a:lnTo>
                    <a:pt x="282872" y="851905"/>
                  </a:lnTo>
                  <a:lnTo>
                    <a:pt x="203931" y="809145"/>
                  </a:lnTo>
                  <a:lnTo>
                    <a:pt x="138147" y="766386"/>
                  </a:lnTo>
                  <a:lnTo>
                    <a:pt x="95387" y="736783"/>
                  </a:lnTo>
                  <a:lnTo>
                    <a:pt x="59206" y="703891"/>
                  </a:lnTo>
                  <a:lnTo>
                    <a:pt x="39471" y="680866"/>
                  </a:lnTo>
                  <a:lnTo>
                    <a:pt x="19735" y="661131"/>
                  </a:lnTo>
                  <a:lnTo>
                    <a:pt x="6579" y="641396"/>
                  </a:lnTo>
                  <a:lnTo>
                    <a:pt x="0" y="628239"/>
                  </a:lnTo>
                  <a:lnTo>
                    <a:pt x="0" y="621660"/>
                  </a:lnTo>
                  <a:lnTo>
                    <a:pt x="13157" y="598636"/>
                  </a:lnTo>
                  <a:lnTo>
                    <a:pt x="39471" y="582190"/>
                  </a:lnTo>
                  <a:lnTo>
                    <a:pt x="598636" y="674288"/>
                  </a:lnTo>
                  <a:lnTo>
                    <a:pt x="717048" y="680866"/>
                  </a:lnTo>
                  <a:lnTo>
                    <a:pt x="983474" y="684155"/>
                  </a:lnTo>
                  <a:lnTo>
                    <a:pt x="1437384" y="694023"/>
                  </a:lnTo>
                  <a:lnTo>
                    <a:pt x="1845246" y="700601"/>
                  </a:lnTo>
                  <a:lnTo>
                    <a:pt x="2154432" y="700601"/>
                  </a:lnTo>
                  <a:lnTo>
                    <a:pt x="2276133" y="700601"/>
                  </a:lnTo>
                  <a:lnTo>
                    <a:pt x="2457039" y="700601"/>
                  </a:lnTo>
                  <a:lnTo>
                    <a:pt x="2749779" y="700601"/>
                  </a:lnTo>
                  <a:lnTo>
                    <a:pt x="3042518" y="700601"/>
                  </a:lnTo>
                  <a:lnTo>
                    <a:pt x="3397753" y="700601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6">
              <a:extLst>
                <a:ext uri="{FF2B5EF4-FFF2-40B4-BE49-F238E27FC236}">
                  <a16:creationId xmlns:a16="http://schemas.microsoft.com/office/drawing/2014/main" id="{C9ECECD7-B155-4968-8D4B-4933C0980AFE}"/>
                </a:ext>
              </a:extLst>
            </p:cNvPr>
            <p:cNvSpPr/>
            <p:nvPr/>
          </p:nvSpPr>
          <p:spPr>
            <a:xfrm rot="16200000">
              <a:off x="3176589" y="5289550"/>
              <a:ext cx="785812" cy="569913"/>
            </a:xfrm>
            <a:custGeom>
              <a:avLst/>
              <a:gdLst>
                <a:gd name="connsiteX0" fmla="*/ 511969 w 785813"/>
                <a:gd name="connsiteY0" fmla="*/ 157163 h 569119"/>
                <a:gd name="connsiteX1" fmla="*/ 495300 w 785813"/>
                <a:gd name="connsiteY1" fmla="*/ 290513 h 569119"/>
                <a:gd name="connsiteX2" fmla="*/ 488156 w 785813"/>
                <a:gd name="connsiteY2" fmla="*/ 385763 h 569119"/>
                <a:gd name="connsiteX3" fmla="*/ 490538 w 785813"/>
                <a:gd name="connsiteY3" fmla="*/ 457200 h 569119"/>
                <a:gd name="connsiteX4" fmla="*/ 497681 w 785813"/>
                <a:gd name="connsiteY4" fmla="*/ 485775 h 569119"/>
                <a:gd name="connsiteX5" fmla="*/ 511969 w 785813"/>
                <a:gd name="connsiteY5" fmla="*/ 509588 h 569119"/>
                <a:gd name="connsiteX6" fmla="*/ 535781 w 785813"/>
                <a:gd name="connsiteY6" fmla="*/ 528638 h 569119"/>
                <a:gd name="connsiteX7" fmla="*/ 561975 w 785813"/>
                <a:gd name="connsiteY7" fmla="*/ 542925 h 569119"/>
                <a:gd name="connsiteX8" fmla="*/ 600075 w 785813"/>
                <a:gd name="connsiteY8" fmla="*/ 557213 h 569119"/>
                <a:gd name="connsiteX9" fmla="*/ 664369 w 785813"/>
                <a:gd name="connsiteY9" fmla="*/ 564356 h 569119"/>
                <a:gd name="connsiteX10" fmla="*/ 785813 w 785813"/>
                <a:gd name="connsiteY10" fmla="*/ 569119 h 569119"/>
                <a:gd name="connsiteX11" fmla="*/ 19050 w 785813"/>
                <a:gd name="connsiteY11" fmla="*/ 545306 h 569119"/>
                <a:gd name="connsiteX12" fmla="*/ 0 w 785813"/>
                <a:gd name="connsiteY12" fmla="*/ 509588 h 569119"/>
                <a:gd name="connsiteX13" fmla="*/ 4763 w 785813"/>
                <a:gd name="connsiteY13" fmla="*/ 492919 h 569119"/>
                <a:gd name="connsiteX14" fmla="*/ 11906 w 785813"/>
                <a:gd name="connsiteY14" fmla="*/ 478631 h 569119"/>
                <a:gd name="connsiteX15" fmla="*/ 50006 w 785813"/>
                <a:gd name="connsiteY15" fmla="*/ 457200 h 569119"/>
                <a:gd name="connsiteX16" fmla="*/ 100013 w 785813"/>
                <a:gd name="connsiteY16" fmla="*/ 433388 h 569119"/>
                <a:gd name="connsiteX17" fmla="*/ 183356 w 785813"/>
                <a:gd name="connsiteY17" fmla="*/ 388144 h 569119"/>
                <a:gd name="connsiteX18" fmla="*/ 252413 w 785813"/>
                <a:gd name="connsiteY18" fmla="*/ 345281 h 569119"/>
                <a:gd name="connsiteX19" fmla="*/ 278606 w 785813"/>
                <a:gd name="connsiteY19" fmla="*/ 323850 h 569119"/>
                <a:gd name="connsiteX20" fmla="*/ 304800 w 785813"/>
                <a:gd name="connsiteY20" fmla="*/ 300038 h 569119"/>
                <a:gd name="connsiteX21" fmla="*/ 340519 w 785813"/>
                <a:gd name="connsiteY21" fmla="*/ 254794 h 569119"/>
                <a:gd name="connsiteX22" fmla="*/ 390525 w 785813"/>
                <a:gd name="connsiteY22" fmla="*/ 178594 h 569119"/>
                <a:gd name="connsiteX23" fmla="*/ 435769 w 785813"/>
                <a:gd name="connsiteY23" fmla="*/ 88106 h 569119"/>
                <a:gd name="connsiteX24" fmla="*/ 466725 w 785813"/>
                <a:gd name="connsiteY24" fmla="*/ 23813 h 569119"/>
                <a:gd name="connsiteX25" fmla="*/ 481013 w 785813"/>
                <a:gd name="connsiteY25" fmla="*/ 9525 h 569119"/>
                <a:gd name="connsiteX26" fmla="*/ 500063 w 785813"/>
                <a:gd name="connsiteY26" fmla="*/ 2381 h 569119"/>
                <a:gd name="connsiteX27" fmla="*/ 516731 w 785813"/>
                <a:gd name="connsiteY27" fmla="*/ 0 h 569119"/>
                <a:gd name="connsiteX28" fmla="*/ 526256 w 785813"/>
                <a:gd name="connsiteY28" fmla="*/ 7144 h 569119"/>
                <a:gd name="connsiteX29" fmla="*/ 533400 w 785813"/>
                <a:gd name="connsiteY29" fmla="*/ 30956 h 569119"/>
                <a:gd name="connsiteX30" fmla="*/ 531019 w 785813"/>
                <a:gd name="connsiteY30" fmla="*/ 59531 h 569119"/>
                <a:gd name="connsiteX31" fmla="*/ 511969 w 785813"/>
                <a:gd name="connsiteY31" fmla="*/ 15716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85813" h="569119">
                  <a:moveTo>
                    <a:pt x="511969" y="157163"/>
                  </a:moveTo>
                  <a:lnTo>
                    <a:pt x="495300" y="290513"/>
                  </a:lnTo>
                  <a:lnTo>
                    <a:pt x="488156" y="385763"/>
                  </a:lnTo>
                  <a:lnTo>
                    <a:pt x="490538" y="457200"/>
                  </a:lnTo>
                  <a:lnTo>
                    <a:pt x="497681" y="485775"/>
                  </a:lnTo>
                  <a:lnTo>
                    <a:pt x="511969" y="509588"/>
                  </a:lnTo>
                  <a:lnTo>
                    <a:pt x="535781" y="528638"/>
                  </a:lnTo>
                  <a:lnTo>
                    <a:pt x="561975" y="542925"/>
                  </a:lnTo>
                  <a:lnTo>
                    <a:pt x="600075" y="557213"/>
                  </a:lnTo>
                  <a:lnTo>
                    <a:pt x="664369" y="564356"/>
                  </a:lnTo>
                  <a:lnTo>
                    <a:pt x="785813" y="569119"/>
                  </a:lnTo>
                  <a:lnTo>
                    <a:pt x="19050" y="545306"/>
                  </a:lnTo>
                  <a:lnTo>
                    <a:pt x="0" y="509588"/>
                  </a:lnTo>
                  <a:lnTo>
                    <a:pt x="4763" y="492919"/>
                  </a:lnTo>
                  <a:lnTo>
                    <a:pt x="11906" y="478631"/>
                  </a:lnTo>
                  <a:lnTo>
                    <a:pt x="50006" y="457200"/>
                  </a:lnTo>
                  <a:lnTo>
                    <a:pt x="100013" y="433388"/>
                  </a:lnTo>
                  <a:lnTo>
                    <a:pt x="183356" y="388144"/>
                  </a:lnTo>
                  <a:lnTo>
                    <a:pt x="252413" y="345281"/>
                  </a:lnTo>
                  <a:lnTo>
                    <a:pt x="278606" y="323850"/>
                  </a:lnTo>
                  <a:lnTo>
                    <a:pt x="304800" y="300038"/>
                  </a:lnTo>
                  <a:lnTo>
                    <a:pt x="340519" y="254794"/>
                  </a:lnTo>
                  <a:lnTo>
                    <a:pt x="390525" y="178594"/>
                  </a:lnTo>
                  <a:lnTo>
                    <a:pt x="435769" y="88106"/>
                  </a:lnTo>
                  <a:lnTo>
                    <a:pt x="466725" y="23813"/>
                  </a:lnTo>
                  <a:lnTo>
                    <a:pt x="481013" y="9525"/>
                  </a:lnTo>
                  <a:lnTo>
                    <a:pt x="500063" y="2381"/>
                  </a:lnTo>
                  <a:lnTo>
                    <a:pt x="516731" y="0"/>
                  </a:lnTo>
                  <a:lnTo>
                    <a:pt x="526256" y="7144"/>
                  </a:lnTo>
                  <a:lnTo>
                    <a:pt x="533400" y="30956"/>
                  </a:lnTo>
                  <a:lnTo>
                    <a:pt x="531019" y="59531"/>
                  </a:lnTo>
                  <a:lnTo>
                    <a:pt x="511969" y="15716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84">
              <a:extLst>
                <a:ext uri="{FF2B5EF4-FFF2-40B4-BE49-F238E27FC236}">
                  <a16:creationId xmlns:a16="http://schemas.microsoft.com/office/drawing/2014/main" id="{3CAA6D8F-BA98-484F-8FD4-96CE51C166E8}"/>
                </a:ext>
              </a:extLst>
            </p:cNvPr>
            <p:cNvSpPr/>
            <p:nvPr/>
          </p:nvSpPr>
          <p:spPr>
            <a:xfrm rot="16200000">
              <a:off x="3423444" y="2778919"/>
              <a:ext cx="333375" cy="681038"/>
            </a:xfrm>
            <a:custGeom>
              <a:avLst/>
              <a:gdLst>
                <a:gd name="connsiteX0" fmla="*/ 273843 w 333375"/>
                <a:gd name="connsiteY0" fmla="*/ 302419 h 681038"/>
                <a:gd name="connsiteX1" fmla="*/ 257175 w 333375"/>
                <a:gd name="connsiteY1" fmla="*/ 223838 h 681038"/>
                <a:gd name="connsiteX2" fmla="*/ 238125 w 333375"/>
                <a:gd name="connsiteY2" fmla="*/ 145257 h 681038"/>
                <a:gd name="connsiteX3" fmla="*/ 204787 w 333375"/>
                <a:gd name="connsiteY3" fmla="*/ 0 h 681038"/>
                <a:gd name="connsiteX4" fmla="*/ 0 w 333375"/>
                <a:gd name="connsiteY4" fmla="*/ 11907 h 681038"/>
                <a:gd name="connsiteX5" fmla="*/ 23812 w 333375"/>
                <a:gd name="connsiteY5" fmla="*/ 97632 h 681038"/>
                <a:gd name="connsiteX6" fmla="*/ 45243 w 333375"/>
                <a:gd name="connsiteY6" fmla="*/ 188119 h 681038"/>
                <a:gd name="connsiteX7" fmla="*/ 64293 w 333375"/>
                <a:gd name="connsiteY7" fmla="*/ 259557 h 681038"/>
                <a:gd name="connsiteX8" fmla="*/ 83343 w 333375"/>
                <a:gd name="connsiteY8" fmla="*/ 354807 h 681038"/>
                <a:gd name="connsiteX9" fmla="*/ 107156 w 333375"/>
                <a:gd name="connsiteY9" fmla="*/ 478632 h 681038"/>
                <a:gd name="connsiteX10" fmla="*/ 116681 w 333375"/>
                <a:gd name="connsiteY10" fmla="*/ 538163 h 681038"/>
                <a:gd name="connsiteX11" fmla="*/ 133350 w 333375"/>
                <a:gd name="connsiteY11" fmla="*/ 681038 h 681038"/>
                <a:gd name="connsiteX12" fmla="*/ 333375 w 333375"/>
                <a:gd name="connsiteY12" fmla="*/ 678657 h 681038"/>
                <a:gd name="connsiteX13" fmla="*/ 323850 w 333375"/>
                <a:gd name="connsiteY13" fmla="*/ 576263 h 681038"/>
                <a:gd name="connsiteX14" fmla="*/ 311943 w 333375"/>
                <a:gd name="connsiteY14" fmla="*/ 500063 h 681038"/>
                <a:gd name="connsiteX15" fmla="*/ 295275 w 333375"/>
                <a:gd name="connsiteY15" fmla="*/ 407194 h 681038"/>
                <a:gd name="connsiteX16" fmla="*/ 273843 w 333375"/>
                <a:gd name="connsiteY16" fmla="*/ 302419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681038">
                  <a:moveTo>
                    <a:pt x="273843" y="302419"/>
                  </a:moveTo>
                  <a:lnTo>
                    <a:pt x="257175" y="223838"/>
                  </a:lnTo>
                  <a:lnTo>
                    <a:pt x="238125" y="145257"/>
                  </a:lnTo>
                  <a:lnTo>
                    <a:pt x="204787" y="0"/>
                  </a:lnTo>
                  <a:lnTo>
                    <a:pt x="0" y="11907"/>
                  </a:lnTo>
                  <a:lnTo>
                    <a:pt x="23812" y="97632"/>
                  </a:lnTo>
                  <a:lnTo>
                    <a:pt x="45243" y="188119"/>
                  </a:lnTo>
                  <a:lnTo>
                    <a:pt x="64293" y="259557"/>
                  </a:lnTo>
                  <a:lnTo>
                    <a:pt x="83343" y="354807"/>
                  </a:lnTo>
                  <a:lnTo>
                    <a:pt x="107156" y="478632"/>
                  </a:lnTo>
                  <a:lnTo>
                    <a:pt x="116681" y="538163"/>
                  </a:lnTo>
                  <a:lnTo>
                    <a:pt x="133350" y="681038"/>
                  </a:lnTo>
                  <a:lnTo>
                    <a:pt x="333375" y="678657"/>
                  </a:lnTo>
                  <a:lnTo>
                    <a:pt x="323850" y="576263"/>
                  </a:lnTo>
                  <a:lnTo>
                    <a:pt x="311943" y="500063"/>
                  </a:lnTo>
                  <a:lnTo>
                    <a:pt x="295275" y="407194"/>
                  </a:lnTo>
                  <a:lnTo>
                    <a:pt x="273843" y="30241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5">
              <a:extLst>
                <a:ext uri="{FF2B5EF4-FFF2-40B4-BE49-F238E27FC236}">
                  <a16:creationId xmlns:a16="http://schemas.microsoft.com/office/drawing/2014/main" id="{5C929CA4-4820-4BCE-AC68-FACE1C1533DD}"/>
                </a:ext>
              </a:extLst>
            </p:cNvPr>
            <p:cNvSpPr/>
            <p:nvPr/>
          </p:nvSpPr>
          <p:spPr>
            <a:xfrm rot="16200000">
              <a:off x="3405188" y="3636963"/>
              <a:ext cx="333375" cy="736600"/>
            </a:xfrm>
            <a:custGeom>
              <a:avLst/>
              <a:gdLst>
                <a:gd name="connsiteX0" fmla="*/ 276225 w 333375"/>
                <a:gd name="connsiteY0" fmla="*/ 404812 h 735806"/>
                <a:gd name="connsiteX1" fmla="*/ 254793 w 333375"/>
                <a:gd name="connsiteY1" fmla="*/ 302418 h 735806"/>
                <a:gd name="connsiteX2" fmla="*/ 240506 w 333375"/>
                <a:gd name="connsiteY2" fmla="*/ 230981 h 735806"/>
                <a:gd name="connsiteX3" fmla="*/ 221456 w 333375"/>
                <a:gd name="connsiteY3" fmla="*/ 138112 h 735806"/>
                <a:gd name="connsiteX4" fmla="*/ 195262 w 333375"/>
                <a:gd name="connsiteY4" fmla="*/ 2381 h 735806"/>
                <a:gd name="connsiteX5" fmla="*/ 0 w 333375"/>
                <a:gd name="connsiteY5" fmla="*/ 0 h 735806"/>
                <a:gd name="connsiteX6" fmla="*/ 21431 w 333375"/>
                <a:gd name="connsiteY6" fmla="*/ 121443 h 735806"/>
                <a:gd name="connsiteX7" fmla="*/ 38100 w 333375"/>
                <a:gd name="connsiteY7" fmla="*/ 200025 h 735806"/>
                <a:gd name="connsiteX8" fmla="*/ 54768 w 333375"/>
                <a:gd name="connsiteY8" fmla="*/ 278606 h 735806"/>
                <a:gd name="connsiteX9" fmla="*/ 73818 w 333375"/>
                <a:gd name="connsiteY9" fmla="*/ 369093 h 735806"/>
                <a:gd name="connsiteX10" fmla="*/ 88106 w 333375"/>
                <a:gd name="connsiteY10" fmla="*/ 440531 h 735806"/>
                <a:gd name="connsiteX11" fmla="*/ 102393 w 333375"/>
                <a:gd name="connsiteY11" fmla="*/ 533400 h 735806"/>
                <a:gd name="connsiteX12" fmla="*/ 114300 w 333375"/>
                <a:gd name="connsiteY12" fmla="*/ 631031 h 735806"/>
                <a:gd name="connsiteX13" fmla="*/ 126206 w 333375"/>
                <a:gd name="connsiteY13" fmla="*/ 735806 h 735806"/>
                <a:gd name="connsiteX14" fmla="*/ 333375 w 333375"/>
                <a:gd name="connsiteY14" fmla="*/ 733425 h 735806"/>
                <a:gd name="connsiteX15" fmla="*/ 311943 w 333375"/>
                <a:gd name="connsiteY15" fmla="*/ 595312 h 735806"/>
                <a:gd name="connsiteX16" fmla="*/ 276225 w 333375"/>
                <a:gd name="connsiteY16" fmla="*/ 404812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735806">
                  <a:moveTo>
                    <a:pt x="276225" y="404812"/>
                  </a:moveTo>
                  <a:lnTo>
                    <a:pt x="254793" y="302418"/>
                  </a:lnTo>
                  <a:lnTo>
                    <a:pt x="240506" y="230981"/>
                  </a:lnTo>
                  <a:lnTo>
                    <a:pt x="221456" y="138112"/>
                  </a:lnTo>
                  <a:lnTo>
                    <a:pt x="195262" y="2381"/>
                  </a:lnTo>
                  <a:lnTo>
                    <a:pt x="0" y="0"/>
                  </a:lnTo>
                  <a:lnTo>
                    <a:pt x="21431" y="121443"/>
                  </a:lnTo>
                  <a:lnTo>
                    <a:pt x="38100" y="200025"/>
                  </a:lnTo>
                  <a:lnTo>
                    <a:pt x="54768" y="278606"/>
                  </a:lnTo>
                  <a:lnTo>
                    <a:pt x="73818" y="369093"/>
                  </a:lnTo>
                  <a:lnTo>
                    <a:pt x="88106" y="440531"/>
                  </a:lnTo>
                  <a:lnTo>
                    <a:pt x="102393" y="533400"/>
                  </a:lnTo>
                  <a:lnTo>
                    <a:pt x="114300" y="631031"/>
                  </a:lnTo>
                  <a:lnTo>
                    <a:pt x="126206" y="735806"/>
                  </a:lnTo>
                  <a:lnTo>
                    <a:pt x="333375" y="733425"/>
                  </a:lnTo>
                  <a:lnTo>
                    <a:pt x="311943" y="595312"/>
                  </a:lnTo>
                  <a:lnTo>
                    <a:pt x="276225" y="40481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93">
              <a:extLst>
                <a:ext uri="{FF2B5EF4-FFF2-40B4-BE49-F238E27FC236}">
                  <a16:creationId xmlns:a16="http://schemas.microsoft.com/office/drawing/2014/main" id="{D8AB076E-FCFA-4B01-8E9F-9EE8EFBCF8E7}"/>
                </a:ext>
              </a:extLst>
            </p:cNvPr>
            <p:cNvSpPr/>
            <p:nvPr/>
          </p:nvSpPr>
          <p:spPr>
            <a:xfrm>
              <a:off x="4735513" y="1862137"/>
              <a:ext cx="588963" cy="1149350"/>
            </a:xfrm>
            <a:custGeom>
              <a:avLst/>
              <a:gdLst>
                <a:gd name="connsiteX0" fmla="*/ 585788 w 588169"/>
                <a:gd name="connsiteY0" fmla="*/ 769143 h 1150143"/>
                <a:gd name="connsiteX1" fmla="*/ 585788 w 588169"/>
                <a:gd name="connsiteY1" fmla="*/ 981075 h 1150143"/>
                <a:gd name="connsiteX2" fmla="*/ 583407 w 588169"/>
                <a:gd name="connsiteY2" fmla="*/ 1069181 h 1150143"/>
                <a:gd name="connsiteX3" fmla="*/ 576263 w 588169"/>
                <a:gd name="connsiteY3" fmla="*/ 1114425 h 1150143"/>
                <a:gd name="connsiteX4" fmla="*/ 566738 w 588169"/>
                <a:gd name="connsiteY4" fmla="*/ 1140618 h 1150143"/>
                <a:gd name="connsiteX5" fmla="*/ 559594 w 588169"/>
                <a:gd name="connsiteY5" fmla="*/ 1145381 h 1150143"/>
                <a:gd name="connsiteX6" fmla="*/ 552450 w 588169"/>
                <a:gd name="connsiteY6" fmla="*/ 1150143 h 1150143"/>
                <a:gd name="connsiteX7" fmla="*/ 545307 w 588169"/>
                <a:gd name="connsiteY7" fmla="*/ 1150143 h 1150143"/>
                <a:gd name="connsiteX8" fmla="*/ 528638 w 588169"/>
                <a:gd name="connsiteY8" fmla="*/ 1143000 h 1150143"/>
                <a:gd name="connsiteX9" fmla="*/ 502444 w 588169"/>
                <a:gd name="connsiteY9" fmla="*/ 1123950 h 1150143"/>
                <a:gd name="connsiteX10" fmla="*/ 478632 w 588169"/>
                <a:gd name="connsiteY10" fmla="*/ 1102518 h 1150143"/>
                <a:gd name="connsiteX11" fmla="*/ 466725 w 588169"/>
                <a:gd name="connsiteY11" fmla="*/ 1081087 h 1150143"/>
                <a:gd name="connsiteX12" fmla="*/ 450057 w 588169"/>
                <a:gd name="connsiteY12" fmla="*/ 1047750 h 1150143"/>
                <a:gd name="connsiteX13" fmla="*/ 435769 w 588169"/>
                <a:gd name="connsiteY13" fmla="*/ 1004887 h 1150143"/>
                <a:gd name="connsiteX14" fmla="*/ 423863 w 588169"/>
                <a:gd name="connsiteY14" fmla="*/ 966787 h 1150143"/>
                <a:gd name="connsiteX15" fmla="*/ 411957 w 588169"/>
                <a:gd name="connsiteY15" fmla="*/ 919162 h 1150143"/>
                <a:gd name="connsiteX16" fmla="*/ 402432 w 588169"/>
                <a:gd name="connsiteY16" fmla="*/ 859631 h 1150143"/>
                <a:gd name="connsiteX17" fmla="*/ 395288 w 588169"/>
                <a:gd name="connsiteY17" fmla="*/ 797718 h 1150143"/>
                <a:gd name="connsiteX18" fmla="*/ 388144 w 588169"/>
                <a:gd name="connsiteY18" fmla="*/ 731043 h 1150143"/>
                <a:gd name="connsiteX19" fmla="*/ 383382 w 588169"/>
                <a:gd name="connsiteY19" fmla="*/ 681037 h 1150143"/>
                <a:gd name="connsiteX20" fmla="*/ 361950 w 588169"/>
                <a:gd name="connsiteY20" fmla="*/ 521493 h 1150143"/>
                <a:gd name="connsiteX21" fmla="*/ 359569 w 588169"/>
                <a:gd name="connsiteY21" fmla="*/ 478631 h 1150143"/>
                <a:gd name="connsiteX22" fmla="*/ 357188 w 588169"/>
                <a:gd name="connsiteY22" fmla="*/ 438150 h 1150143"/>
                <a:gd name="connsiteX23" fmla="*/ 347663 w 588169"/>
                <a:gd name="connsiteY23" fmla="*/ 388143 h 1150143"/>
                <a:gd name="connsiteX24" fmla="*/ 335757 w 588169"/>
                <a:gd name="connsiteY24" fmla="*/ 352425 h 1150143"/>
                <a:gd name="connsiteX25" fmla="*/ 321469 w 588169"/>
                <a:gd name="connsiteY25" fmla="*/ 321468 h 1150143"/>
                <a:gd name="connsiteX26" fmla="*/ 304800 w 588169"/>
                <a:gd name="connsiteY26" fmla="*/ 295275 h 1150143"/>
                <a:gd name="connsiteX27" fmla="*/ 278607 w 588169"/>
                <a:gd name="connsiteY27" fmla="*/ 259556 h 1150143"/>
                <a:gd name="connsiteX28" fmla="*/ 250032 w 588169"/>
                <a:gd name="connsiteY28" fmla="*/ 223837 h 1150143"/>
                <a:gd name="connsiteX29" fmla="*/ 219075 w 588169"/>
                <a:gd name="connsiteY29" fmla="*/ 192881 h 1150143"/>
                <a:gd name="connsiteX30" fmla="*/ 192882 w 588169"/>
                <a:gd name="connsiteY30" fmla="*/ 169068 h 1150143"/>
                <a:gd name="connsiteX31" fmla="*/ 169069 w 588169"/>
                <a:gd name="connsiteY31" fmla="*/ 150018 h 1150143"/>
                <a:gd name="connsiteX32" fmla="*/ 140494 w 588169"/>
                <a:gd name="connsiteY32" fmla="*/ 130968 h 1150143"/>
                <a:gd name="connsiteX33" fmla="*/ 116682 w 588169"/>
                <a:gd name="connsiteY33" fmla="*/ 114300 h 1150143"/>
                <a:gd name="connsiteX34" fmla="*/ 78582 w 588169"/>
                <a:gd name="connsiteY34" fmla="*/ 92868 h 1150143"/>
                <a:gd name="connsiteX35" fmla="*/ 35719 w 588169"/>
                <a:gd name="connsiteY35" fmla="*/ 73818 h 1150143"/>
                <a:gd name="connsiteX36" fmla="*/ 21432 w 588169"/>
                <a:gd name="connsiteY36" fmla="*/ 61912 h 1150143"/>
                <a:gd name="connsiteX37" fmla="*/ 7144 w 588169"/>
                <a:gd name="connsiteY37" fmla="*/ 40481 h 1150143"/>
                <a:gd name="connsiteX38" fmla="*/ 0 w 588169"/>
                <a:gd name="connsiteY38" fmla="*/ 21431 h 1150143"/>
                <a:gd name="connsiteX39" fmla="*/ 0 w 588169"/>
                <a:gd name="connsiteY39" fmla="*/ 11906 h 1150143"/>
                <a:gd name="connsiteX40" fmla="*/ 4763 w 588169"/>
                <a:gd name="connsiteY40" fmla="*/ 2381 h 1150143"/>
                <a:gd name="connsiteX41" fmla="*/ 11907 w 588169"/>
                <a:gd name="connsiteY41" fmla="*/ 0 h 1150143"/>
                <a:gd name="connsiteX42" fmla="*/ 30957 w 588169"/>
                <a:gd name="connsiteY42" fmla="*/ 0 h 1150143"/>
                <a:gd name="connsiteX43" fmla="*/ 64294 w 588169"/>
                <a:gd name="connsiteY43" fmla="*/ 0 h 1150143"/>
                <a:gd name="connsiteX44" fmla="*/ 150019 w 588169"/>
                <a:gd name="connsiteY44" fmla="*/ 7143 h 1150143"/>
                <a:gd name="connsiteX45" fmla="*/ 233363 w 588169"/>
                <a:gd name="connsiteY45" fmla="*/ 26193 h 1150143"/>
                <a:gd name="connsiteX46" fmla="*/ 300038 w 588169"/>
                <a:gd name="connsiteY46" fmla="*/ 47625 h 1150143"/>
                <a:gd name="connsiteX47" fmla="*/ 359569 w 588169"/>
                <a:gd name="connsiteY47" fmla="*/ 61912 h 1150143"/>
                <a:gd name="connsiteX48" fmla="*/ 397669 w 588169"/>
                <a:gd name="connsiteY48" fmla="*/ 78581 h 1150143"/>
                <a:gd name="connsiteX49" fmla="*/ 433388 w 588169"/>
                <a:gd name="connsiteY49" fmla="*/ 102393 h 1150143"/>
                <a:gd name="connsiteX50" fmla="*/ 473869 w 588169"/>
                <a:gd name="connsiteY50" fmla="*/ 128587 h 1150143"/>
                <a:gd name="connsiteX51" fmla="*/ 504825 w 588169"/>
                <a:gd name="connsiteY51" fmla="*/ 157162 h 1150143"/>
                <a:gd name="connsiteX52" fmla="*/ 531019 w 588169"/>
                <a:gd name="connsiteY52" fmla="*/ 188118 h 1150143"/>
                <a:gd name="connsiteX53" fmla="*/ 550069 w 588169"/>
                <a:gd name="connsiteY53" fmla="*/ 216693 h 1150143"/>
                <a:gd name="connsiteX54" fmla="*/ 564357 w 588169"/>
                <a:gd name="connsiteY54" fmla="*/ 250031 h 1150143"/>
                <a:gd name="connsiteX55" fmla="*/ 581025 w 588169"/>
                <a:gd name="connsiteY55" fmla="*/ 304800 h 1150143"/>
                <a:gd name="connsiteX56" fmla="*/ 588169 w 588169"/>
                <a:gd name="connsiteY56" fmla="*/ 357187 h 1150143"/>
                <a:gd name="connsiteX57" fmla="*/ 588169 w 588169"/>
                <a:gd name="connsiteY57" fmla="*/ 411956 h 1150143"/>
                <a:gd name="connsiteX58" fmla="*/ 588169 w 588169"/>
                <a:gd name="connsiteY58" fmla="*/ 509587 h 1150143"/>
                <a:gd name="connsiteX59" fmla="*/ 585788 w 588169"/>
                <a:gd name="connsiteY59" fmla="*/ 769143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88169" h="1150143">
                  <a:moveTo>
                    <a:pt x="585788" y="769143"/>
                  </a:moveTo>
                  <a:cubicBezTo>
                    <a:pt x="585391" y="847724"/>
                    <a:pt x="585788" y="910431"/>
                    <a:pt x="585788" y="981075"/>
                  </a:cubicBezTo>
                  <a:cubicBezTo>
                    <a:pt x="584994" y="1010444"/>
                    <a:pt x="584201" y="1039812"/>
                    <a:pt x="583407" y="1069181"/>
                  </a:cubicBezTo>
                  <a:lnTo>
                    <a:pt x="576263" y="1114425"/>
                  </a:lnTo>
                  <a:lnTo>
                    <a:pt x="566738" y="1140618"/>
                  </a:lnTo>
                  <a:lnTo>
                    <a:pt x="559594" y="1145381"/>
                  </a:lnTo>
                  <a:lnTo>
                    <a:pt x="552450" y="1150143"/>
                  </a:lnTo>
                  <a:lnTo>
                    <a:pt x="545307" y="1150143"/>
                  </a:lnTo>
                  <a:lnTo>
                    <a:pt x="528638" y="1143000"/>
                  </a:lnTo>
                  <a:lnTo>
                    <a:pt x="502444" y="1123950"/>
                  </a:lnTo>
                  <a:lnTo>
                    <a:pt x="478632" y="1102518"/>
                  </a:lnTo>
                  <a:lnTo>
                    <a:pt x="466725" y="1081087"/>
                  </a:lnTo>
                  <a:lnTo>
                    <a:pt x="450057" y="1047750"/>
                  </a:lnTo>
                  <a:lnTo>
                    <a:pt x="435769" y="1004887"/>
                  </a:lnTo>
                  <a:lnTo>
                    <a:pt x="423863" y="966787"/>
                  </a:lnTo>
                  <a:lnTo>
                    <a:pt x="411957" y="919162"/>
                  </a:lnTo>
                  <a:lnTo>
                    <a:pt x="402432" y="859631"/>
                  </a:lnTo>
                  <a:lnTo>
                    <a:pt x="395288" y="797718"/>
                  </a:lnTo>
                  <a:lnTo>
                    <a:pt x="388144" y="731043"/>
                  </a:lnTo>
                  <a:lnTo>
                    <a:pt x="383382" y="681037"/>
                  </a:lnTo>
                  <a:lnTo>
                    <a:pt x="361950" y="521493"/>
                  </a:lnTo>
                  <a:lnTo>
                    <a:pt x="359569" y="478631"/>
                  </a:lnTo>
                  <a:lnTo>
                    <a:pt x="357188" y="438150"/>
                  </a:lnTo>
                  <a:lnTo>
                    <a:pt x="347663" y="388143"/>
                  </a:lnTo>
                  <a:lnTo>
                    <a:pt x="335757" y="352425"/>
                  </a:lnTo>
                  <a:lnTo>
                    <a:pt x="321469" y="321468"/>
                  </a:lnTo>
                  <a:lnTo>
                    <a:pt x="304800" y="295275"/>
                  </a:lnTo>
                  <a:lnTo>
                    <a:pt x="278607" y="259556"/>
                  </a:lnTo>
                  <a:lnTo>
                    <a:pt x="250032" y="223837"/>
                  </a:lnTo>
                  <a:lnTo>
                    <a:pt x="219075" y="192881"/>
                  </a:lnTo>
                  <a:lnTo>
                    <a:pt x="192882" y="169068"/>
                  </a:lnTo>
                  <a:lnTo>
                    <a:pt x="169069" y="150018"/>
                  </a:lnTo>
                  <a:lnTo>
                    <a:pt x="140494" y="130968"/>
                  </a:lnTo>
                  <a:lnTo>
                    <a:pt x="116682" y="114300"/>
                  </a:lnTo>
                  <a:lnTo>
                    <a:pt x="78582" y="92868"/>
                  </a:lnTo>
                  <a:lnTo>
                    <a:pt x="35719" y="73818"/>
                  </a:lnTo>
                  <a:lnTo>
                    <a:pt x="21432" y="61912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1907" y="0"/>
                  </a:lnTo>
                  <a:lnTo>
                    <a:pt x="30957" y="0"/>
                  </a:lnTo>
                  <a:lnTo>
                    <a:pt x="64294" y="0"/>
                  </a:lnTo>
                  <a:lnTo>
                    <a:pt x="150019" y="7143"/>
                  </a:lnTo>
                  <a:lnTo>
                    <a:pt x="233363" y="26193"/>
                  </a:lnTo>
                  <a:lnTo>
                    <a:pt x="300038" y="47625"/>
                  </a:lnTo>
                  <a:lnTo>
                    <a:pt x="359569" y="61912"/>
                  </a:lnTo>
                  <a:lnTo>
                    <a:pt x="397669" y="78581"/>
                  </a:lnTo>
                  <a:lnTo>
                    <a:pt x="433388" y="102393"/>
                  </a:lnTo>
                  <a:lnTo>
                    <a:pt x="473869" y="128587"/>
                  </a:lnTo>
                  <a:lnTo>
                    <a:pt x="504825" y="157162"/>
                  </a:lnTo>
                  <a:lnTo>
                    <a:pt x="531019" y="188118"/>
                  </a:lnTo>
                  <a:lnTo>
                    <a:pt x="550069" y="216693"/>
                  </a:lnTo>
                  <a:lnTo>
                    <a:pt x="564357" y="250031"/>
                  </a:lnTo>
                  <a:lnTo>
                    <a:pt x="581025" y="304800"/>
                  </a:lnTo>
                  <a:lnTo>
                    <a:pt x="588169" y="357187"/>
                  </a:lnTo>
                  <a:lnTo>
                    <a:pt x="588169" y="411956"/>
                  </a:lnTo>
                  <a:lnTo>
                    <a:pt x="588169" y="509587"/>
                  </a:lnTo>
                  <a:cubicBezTo>
                    <a:pt x="586582" y="588962"/>
                    <a:pt x="586185" y="690562"/>
                    <a:pt x="585788" y="76914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4">
              <a:extLst>
                <a:ext uri="{FF2B5EF4-FFF2-40B4-BE49-F238E27FC236}">
                  <a16:creationId xmlns:a16="http://schemas.microsoft.com/office/drawing/2014/main" id="{93DF4F82-E5E8-43C2-8CE0-4521AB09C030}"/>
                </a:ext>
              </a:extLst>
            </p:cNvPr>
            <p:cNvSpPr/>
            <p:nvPr/>
          </p:nvSpPr>
          <p:spPr>
            <a:xfrm>
              <a:off x="5999163" y="1771650"/>
              <a:ext cx="485775" cy="1036637"/>
            </a:xfrm>
            <a:custGeom>
              <a:avLst/>
              <a:gdLst>
                <a:gd name="connsiteX0" fmla="*/ 283369 w 485775"/>
                <a:gd name="connsiteY0" fmla="*/ 707231 h 1035844"/>
                <a:gd name="connsiteX1" fmla="*/ 209550 w 485775"/>
                <a:gd name="connsiteY1" fmla="*/ 816769 h 1035844"/>
                <a:gd name="connsiteX2" fmla="*/ 147637 w 485775"/>
                <a:gd name="connsiteY2" fmla="*/ 909638 h 1035844"/>
                <a:gd name="connsiteX3" fmla="*/ 83344 w 485775"/>
                <a:gd name="connsiteY3" fmla="*/ 997744 h 1035844"/>
                <a:gd name="connsiteX4" fmla="*/ 45244 w 485775"/>
                <a:gd name="connsiteY4" fmla="*/ 1035844 h 1035844"/>
                <a:gd name="connsiteX5" fmla="*/ 0 w 485775"/>
                <a:gd name="connsiteY5" fmla="*/ 1023938 h 1035844"/>
                <a:gd name="connsiteX6" fmla="*/ 40481 w 485775"/>
                <a:gd name="connsiteY6" fmla="*/ 878681 h 1035844"/>
                <a:gd name="connsiteX7" fmla="*/ 73819 w 485775"/>
                <a:gd name="connsiteY7" fmla="*/ 766763 h 1035844"/>
                <a:gd name="connsiteX8" fmla="*/ 107156 w 485775"/>
                <a:gd name="connsiteY8" fmla="*/ 659606 h 1035844"/>
                <a:gd name="connsiteX9" fmla="*/ 145256 w 485775"/>
                <a:gd name="connsiteY9" fmla="*/ 502444 h 1035844"/>
                <a:gd name="connsiteX10" fmla="*/ 169069 w 485775"/>
                <a:gd name="connsiteY10" fmla="*/ 445294 h 1035844"/>
                <a:gd name="connsiteX11" fmla="*/ 185737 w 485775"/>
                <a:gd name="connsiteY11" fmla="*/ 397669 h 1035844"/>
                <a:gd name="connsiteX12" fmla="*/ 192881 w 485775"/>
                <a:gd name="connsiteY12" fmla="*/ 366713 h 1035844"/>
                <a:gd name="connsiteX13" fmla="*/ 202406 w 485775"/>
                <a:gd name="connsiteY13" fmla="*/ 328613 h 1035844"/>
                <a:gd name="connsiteX14" fmla="*/ 207169 w 485775"/>
                <a:gd name="connsiteY14" fmla="*/ 285750 h 1035844"/>
                <a:gd name="connsiteX15" fmla="*/ 207169 w 485775"/>
                <a:gd name="connsiteY15" fmla="*/ 250031 h 1035844"/>
                <a:gd name="connsiteX16" fmla="*/ 204787 w 485775"/>
                <a:gd name="connsiteY16" fmla="*/ 228600 h 1035844"/>
                <a:gd name="connsiteX17" fmla="*/ 200025 w 485775"/>
                <a:gd name="connsiteY17" fmla="*/ 200025 h 1035844"/>
                <a:gd name="connsiteX18" fmla="*/ 195262 w 485775"/>
                <a:gd name="connsiteY18" fmla="*/ 185738 h 1035844"/>
                <a:gd name="connsiteX19" fmla="*/ 185737 w 485775"/>
                <a:gd name="connsiteY19" fmla="*/ 169069 h 1035844"/>
                <a:gd name="connsiteX20" fmla="*/ 164306 w 485775"/>
                <a:gd name="connsiteY20" fmla="*/ 145256 h 1035844"/>
                <a:gd name="connsiteX21" fmla="*/ 133350 w 485775"/>
                <a:gd name="connsiteY21" fmla="*/ 116681 h 1035844"/>
                <a:gd name="connsiteX22" fmla="*/ 104775 w 485775"/>
                <a:gd name="connsiteY22" fmla="*/ 97631 h 1035844"/>
                <a:gd name="connsiteX23" fmla="*/ 76200 w 485775"/>
                <a:gd name="connsiteY23" fmla="*/ 83344 h 1035844"/>
                <a:gd name="connsiteX24" fmla="*/ 45244 w 485775"/>
                <a:gd name="connsiteY24" fmla="*/ 73819 h 1035844"/>
                <a:gd name="connsiteX25" fmla="*/ 30956 w 485775"/>
                <a:gd name="connsiteY25" fmla="*/ 64294 h 1035844"/>
                <a:gd name="connsiteX26" fmla="*/ 14287 w 485775"/>
                <a:gd name="connsiteY26" fmla="*/ 42863 h 1035844"/>
                <a:gd name="connsiteX27" fmla="*/ 9525 w 485775"/>
                <a:gd name="connsiteY27" fmla="*/ 28575 h 1035844"/>
                <a:gd name="connsiteX28" fmla="*/ 14287 w 485775"/>
                <a:gd name="connsiteY28" fmla="*/ 14288 h 1035844"/>
                <a:gd name="connsiteX29" fmla="*/ 21431 w 485775"/>
                <a:gd name="connsiteY29" fmla="*/ 7144 h 1035844"/>
                <a:gd name="connsiteX30" fmla="*/ 52387 w 485775"/>
                <a:gd name="connsiteY30" fmla="*/ 0 h 1035844"/>
                <a:gd name="connsiteX31" fmla="*/ 102394 w 485775"/>
                <a:gd name="connsiteY31" fmla="*/ 2381 h 1035844"/>
                <a:gd name="connsiteX32" fmla="*/ 138112 w 485775"/>
                <a:gd name="connsiteY32" fmla="*/ 7144 h 1035844"/>
                <a:gd name="connsiteX33" fmla="*/ 202406 w 485775"/>
                <a:gd name="connsiteY33" fmla="*/ 21431 h 1035844"/>
                <a:gd name="connsiteX34" fmla="*/ 250031 w 485775"/>
                <a:gd name="connsiteY34" fmla="*/ 35719 h 1035844"/>
                <a:gd name="connsiteX35" fmla="*/ 309562 w 485775"/>
                <a:gd name="connsiteY35" fmla="*/ 64294 h 1035844"/>
                <a:gd name="connsiteX36" fmla="*/ 366712 w 485775"/>
                <a:gd name="connsiteY36" fmla="*/ 100013 h 1035844"/>
                <a:gd name="connsiteX37" fmla="*/ 421481 w 485775"/>
                <a:gd name="connsiteY37" fmla="*/ 135731 h 1035844"/>
                <a:gd name="connsiteX38" fmla="*/ 442912 w 485775"/>
                <a:gd name="connsiteY38" fmla="*/ 152400 h 1035844"/>
                <a:gd name="connsiteX39" fmla="*/ 461962 w 485775"/>
                <a:gd name="connsiteY39" fmla="*/ 176213 h 1035844"/>
                <a:gd name="connsiteX40" fmla="*/ 471487 w 485775"/>
                <a:gd name="connsiteY40" fmla="*/ 192881 h 1035844"/>
                <a:gd name="connsiteX41" fmla="*/ 481012 w 485775"/>
                <a:gd name="connsiteY41" fmla="*/ 221456 h 1035844"/>
                <a:gd name="connsiteX42" fmla="*/ 485775 w 485775"/>
                <a:gd name="connsiteY42" fmla="*/ 242888 h 1035844"/>
                <a:gd name="connsiteX43" fmla="*/ 485775 w 485775"/>
                <a:gd name="connsiteY43" fmla="*/ 278606 h 1035844"/>
                <a:gd name="connsiteX44" fmla="*/ 478631 w 485775"/>
                <a:gd name="connsiteY44" fmla="*/ 314325 h 1035844"/>
                <a:gd name="connsiteX45" fmla="*/ 466725 w 485775"/>
                <a:gd name="connsiteY45" fmla="*/ 357188 h 1035844"/>
                <a:gd name="connsiteX46" fmla="*/ 445294 w 485775"/>
                <a:gd name="connsiteY46" fmla="*/ 409575 h 1035844"/>
                <a:gd name="connsiteX47" fmla="*/ 411956 w 485775"/>
                <a:gd name="connsiteY47" fmla="*/ 483394 h 1035844"/>
                <a:gd name="connsiteX48" fmla="*/ 283369 w 485775"/>
                <a:gd name="connsiteY48" fmla="*/ 707231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5775" h="1035844">
                  <a:moveTo>
                    <a:pt x="283369" y="707231"/>
                  </a:moveTo>
                  <a:lnTo>
                    <a:pt x="209550" y="816769"/>
                  </a:lnTo>
                  <a:lnTo>
                    <a:pt x="147637" y="909638"/>
                  </a:lnTo>
                  <a:lnTo>
                    <a:pt x="83344" y="997744"/>
                  </a:lnTo>
                  <a:lnTo>
                    <a:pt x="45244" y="1035844"/>
                  </a:lnTo>
                  <a:lnTo>
                    <a:pt x="0" y="1023938"/>
                  </a:lnTo>
                  <a:lnTo>
                    <a:pt x="40481" y="878681"/>
                  </a:lnTo>
                  <a:lnTo>
                    <a:pt x="73819" y="766763"/>
                  </a:lnTo>
                  <a:lnTo>
                    <a:pt x="107156" y="659606"/>
                  </a:lnTo>
                  <a:lnTo>
                    <a:pt x="145256" y="502444"/>
                  </a:lnTo>
                  <a:lnTo>
                    <a:pt x="169069" y="445294"/>
                  </a:lnTo>
                  <a:lnTo>
                    <a:pt x="185737" y="397669"/>
                  </a:lnTo>
                  <a:lnTo>
                    <a:pt x="192881" y="366713"/>
                  </a:lnTo>
                  <a:lnTo>
                    <a:pt x="202406" y="328613"/>
                  </a:lnTo>
                  <a:lnTo>
                    <a:pt x="207169" y="285750"/>
                  </a:lnTo>
                  <a:lnTo>
                    <a:pt x="207169" y="250031"/>
                  </a:lnTo>
                  <a:lnTo>
                    <a:pt x="204787" y="228600"/>
                  </a:lnTo>
                  <a:lnTo>
                    <a:pt x="200025" y="200025"/>
                  </a:lnTo>
                  <a:lnTo>
                    <a:pt x="195262" y="185738"/>
                  </a:lnTo>
                  <a:lnTo>
                    <a:pt x="185737" y="169069"/>
                  </a:lnTo>
                  <a:lnTo>
                    <a:pt x="164306" y="145256"/>
                  </a:lnTo>
                  <a:lnTo>
                    <a:pt x="133350" y="116681"/>
                  </a:lnTo>
                  <a:lnTo>
                    <a:pt x="104775" y="97631"/>
                  </a:lnTo>
                  <a:lnTo>
                    <a:pt x="76200" y="83344"/>
                  </a:lnTo>
                  <a:lnTo>
                    <a:pt x="45244" y="73819"/>
                  </a:lnTo>
                  <a:lnTo>
                    <a:pt x="30956" y="64294"/>
                  </a:lnTo>
                  <a:lnTo>
                    <a:pt x="14287" y="42863"/>
                  </a:lnTo>
                  <a:lnTo>
                    <a:pt x="9525" y="28575"/>
                  </a:lnTo>
                  <a:lnTo>
                    <a:pt x="14287" y="14288"/>
                  </a:lnTo>
                  <a:lnTo>
                    <a:pt x="21431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38112" y="7144"/>
                  </a:lnTo>
                  <a:lnTo>
                    <a:pt x="202406" y="21431"/>
                  </a:lnTo>
                  <a:lnTo>
                    <a:pt x="250031" y="35719"/>
                  </a:lnTo>
                  <a:lnTo>
                    <a:pt x="309562" y="64294"/>
                  </a:lnTo>
                  <a:lnTo>
                    <a:pt x="366712" y="100013"/>
                  </a:lnTo>
                  <a:lnTo>
                    <a:pt x="421481" y="135731"/>
                  </a:lnTo>
                  <a:lnTo>
                    <a:pt x="442912" y="152400"/>
                  </a:lnTo>
                  <a:lnTo>
                    <a:pt x="461962" y="176213"/>
                  </a:lnTo>
                  <a:lnTo>
                    <a:pt x="471487" y="192881"/>
                  </a:lnTo>
                  <a:lnTo>
                    <a:pt x="481012" y="221456"/>
                  </a:lnTo>
                  <a:lnTo>
                    <a:pt x="485775" y="242888"/>
                  </a:lnTo>
                  <a:lnTo>
                    <a:pt x="485775" y="278606"/>
                  </a:lnTo>
                  <a:lnTo>
                    <a:pt x="478631" y="314325"/>
                  </a:lnTo>
                  <a:lnTo>
                    <a:pt x="466725" y="357188"/>
                  </a:lnTo>
                  <a:lnTo>
                    <a:pt x="445294" y="409575"/>
                  </a:lnTo>
                  <a:lnTo>
                    <a:pt x="411956" y="483394"/>
                  </a:lnTo>
                  <a:lnTo>
                    <a:pt x="283369" y="7072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92">
              <a:extLst>
                <a:ext uri="{FF2B5EF4-FFF2-40B4-BE49-F238E27FC236}">
                  <a16:creationId xmlns:a16="http://schemas.microsoft.com/office/drawing/2014/main" id="{E4BCDB3A-26BC-4DE5-B4C6-901A02EBBE74}"/>
                </a:ext>
              </a:extLst>
            </p:cNvPr>
            <p:cNvSpPr/>
            <p:nvPr/>
          </p:nvSpPr>
          <p:spPr>
            <a:xfrm>
              <a:off x="4357688" y="2198687"/>
              <a:ext cx="2806700" cy="422275"/>
            </a:xfrm>
            <a:custGeom>
              <a:avLst/>
              <a:gdLst>
                <a:gd name="connsiteX0" fmla="*/ 1678781 w 2807493"/>
                <a:gd name="connsiteY0" fmla="*/ 76200 h 423862"/>
                <a:gd name="connsiteX1" fmla="*/ 1547812 w 2807493"/>
                <a:gd name="connsiteY1" fmla="*/ 85725 h 423862"/>
                <a:gd name="connsiteX2" fmla="*/ 1416843 w 2807493"/>
                <a:gd name="connsiteY2" fmla="*/ 100012 h 423862"/>
                <a:gd name="connsiteX3" fmla="*/ 1262062 w 2807493"/>
                <a:gd name="connsiteY3" fmla="*/ 116681 h 423862"/>
                <a:gd name="connsiteX4" fmla="*/ 1100137 w 2807493"/>
                <a:gd name="connsiteY4" fmla="*/ 138112 h 423862"/>
                <a:gd name="connsiteX5" fmla="*/ 938212 w 2807493"/>
                <a:gd name="connsiteY5" fmla="*/ 159544 h 423862"/>
                <a:gd name="connsiteX6" fmla="*/ 752475 w 2807493"/>
                <a:gd name="connsiteY6" fmla="*/ 178594 h 423862"/>
                <a:gd name="connsiteX7" fmla="*/ 642937 w 2807493"/>
                <a:gd name="connsiteY7" fmla="*/ 185737 h 423862"/>
                <a:gd name="connsiteX8" fmla="*/ 485775 w 2807493"/>
                <a:gd name="connsiteY8" fmla="*/ 197644 h 423862"/>
                <a:gd name="connsiteX9" fmla="*/ 366712 w 2807493"/>
                <a:gd name="connsiteY9" fmla="*/ 202406 h 423862"/>
                <a:gd name="connsiteX10" fmla="*/ 323850 w 2807493"/>
                <a:gd name="connsiteY10" fmla="*/ 195262 h 423862"/>
                <a:gd name="connsiteX11" fmla="*/ 259556 w 2807493"/>
                <a:gd name="connsiteY11" fmla="*/ 178594 h 423862"/>
                <a:gd name="connsiteX12" fmla="*/ 188118 w 2807493"/>
                <a:gd name="connsiteY12" fmla="*/ 157162 h 423862"/>
                <a:gd name="connsiteX13" fmla="*/ 114300 w 2807493"/>
                <a:gd name="connsiteY13" fmla="*/ 128587 h 423862"/>
                <a:gd name="connsiteX14" fmla="*/ 73818 w 2807493"/>
                <a:gd name="connsiteY14" fmla="*/ 114300 h 423862"/>
                <a:gd name="connsiteX15" fmla="*/ 30956 w 2807493"/>
                <a:gd name="connsiteY15" fmla="*/ 102394 h 423862"/>
                <a:gd name="connsiteX16" fmla="*/ 9525 w 2807493"/>
                <a:gd name="connsiteY16" fmla="*/ 102394 h 423862"/>
                <a:gd name="connsiteX17" fmla="*/ 2381 w 2807493"/>
                <a:gd name="connsiteY17" fmla="*/ 104775 h 423862"/>
                <a:gd name="connsiteX18" fmla="*/ 0 w 2807493"/>
                <a:gd name="connsiteY18" fmla="*/ 116681 h 423862"/>
                <a:gd name="connsiteX19" fmla="*/ 4762 w 2807493"/>
                <a:gd name="connsiteY19" fmla="*/ 135731 h 423862"/>
                <a:gd name="connsiteX20" fmla="*/ 33337 w 2807493"/>
                <a:gd name="connsiteY20" fmla="*/ 180975 h 423862"/>
                <a:gd name="connsiteX21" fmla="*/ 78581 w 2807493"/>
                <a:gd name="connsiteY21" fmla="*/ 230981 h 423862"/>
                <a:gd name="connsiteX22" fmla="*/ 142875 w 2807493"/>
                <a:gd name="connsiteY22" fmla="*/ 285750 h 423862"/>
                <a:gd name="connsiteX23" fmla="*/ 192881 w 2807493"/>
                <a:gd name="connsiteY23" fmla="*/ 326231 h 423862"/>
                <a:gd name="connsiteX24" fmla="*/ 252412 w 2807493"/>
                <a:gd name="connsiteY24" fmla="*/ 366712 h 423862"/>
                <a:gd name="connsiteX25" fmla="*/ 311943 w 2807493"/>
                <a:gd name="connsiteY25" fmla="*/ 397669 h 423862"/>
                <a:gd name="connsiteX26" fmla="*/ 359568 w 2807493"/>
                <a:gd name="connsiteY26" fmla="*/ 414337 h 423862"/>
                <a:gd name="connsiteX27" fmla="*/ 416718 w 2807493"/>
                <a:gd name="connsiteY27" fmla="*/ 423862 h 423862"/>
                <a:gd name="connsiteX28" fmla="*/ 450056 w 2807493"/>
                <a:gd name="connsiteY28" fmla="*/ 421481 h 423862"/>
                <a:gd name="connsiteX29" fmla="*/ 561975 w 2807493"/>
                <a:gd name="connsiteY29" fmla="*/ 402431 h 423862"/>
                <a:gd name="connsiteX30" fmla="*/ 690562 w 2807493"/>
                <a:gd name="connsiteY30" fmla="*/ 376237 h 423862"/>
                <a:gd name="connsiteX31" fmla="*/ 790575 w 2807493"/>
                <a:gd name="connsiteY31" fmla="*/ 354806 h 423862"/>
                <a:gd name="connsiteX32" fmla="*/ 945356 w 2807493"/>
                <a:gd name="connsiteY32" fmla="*/ 338137 h 423862"/>
                <a:gd name="connsiteX33" fmla="*/ 1150143 w 2807493"/>
                <a:gd name="connsiteY33" fmla="*/ 304800 h 423862"/>
                <a:gd name="connsiteX34" fmla="*/ 1376362 w 2807493"/>
                <a:gd name="connsiteY34" fmla="*/ 278606 h 423862"/>
                <a:gd name="connsiteX35" fmla="*/ 1550193 w 2807493"/>
                <a:gd name="connsiteY35" fmla="*/ 259556 h 423862"/>
                <a:gd name="connsiteX36" fmla="*/ 1681162 w 2807493"/>
                <a:gd name="connsiteY36" fmla="*/ 250031 h 423862"/>
                <a:gd name="connsiteX37" fmla="*/ 1766887 w 2807493"/>
                <a:gd name="connsiteY37" fmla="*/ 245269 h 423862"/>
                <a:gd name="connsiteX38" fmla="*/ 1974056 w 2807493"/>
                <a:gd name="connsiteY38" fmla="*/ 242887 h 423862"/>
                <a:gd name="connsiteX39" fmla="*/ 2109787 w 2807493"/>
                <a:gd name="connsiteY39" fmla="*/ 230981 h 423862"/>
                <a:gd name="connsiteX40" fmla="*/ 2224087 w 2807493"/>
                <a:gd name="connsiteY40" fmla="*/ 226219 h 423862"/>
                <a:gd name="connsiteX41" fmla="*/ 2357437 w 2807493"/>
                <a:gd name="connsiteY41" fmla="*/ 221456 h 423862"/>
                <a:gd name="connsiteX42" fmla="*/ 2469356 w 2807493"/>
                <a:gd name="connsiteY42" fmla="*/ 226219 h 423862"/>
                <a:gd name="connsiteX43" fmla="*/ 2571750 w 2807493"/>
                <a:gd name="connsiteY43" fmla="*/ 233362 h 423862"/>
                <a:gd name="connsiteX44" fmla="*/ 2636043 w 2807493"/>
                <a:gd name="connsiteY44" fmla="*/ 242887 h 423862"/>
                <a:gd name="connsiteX45" fmla="*/ 2674143 w 2807493"/>
                <a:gd name="connsiteY45" fmla="*/ 242887 h 423862"/>
                <a:gd name="connsiteX46" fmla="*/ 2731293 w 2807493"/>
                <a:gd name="connsiteY46" fmla="*/ 230981 h 423862"/>
                <a:gd name="connsiteX47" fmla="*/ 2776537 w 2807493"/>
                <a:gd name="connsiteY47" fmla="*/ 214312 h 423862"/>
                <a:gd name="connsiteX48" fmla="*/ 2797968 w 2807493"/>
                <a:gd name="connsiteY48" fmla="*/ 200025 h 423862"/>
                <a:gd name="connsiteX49" fmla="*/ 2805112 w 2807493"/>
                <a:gd name="connsiteY49" fmla="*/ 190500 h 423862"/>
                <a:gd name="connsiteX50" fmla="*/ 2807493 w 2807493"/>
                <a:gd name="connsiteY50" fmla="*/ 183356 h 423862"/>
                <a:gd name="connsiteX51" fmla="*/ 2807493 w 2807493"/>
                <a:gd name="connsiteY51" fmla="*/ 176212 h 423862"/>
                <a:gd name="connsiteX52" fmla="*/ 2807493 w 2807493"/>
                <a:gd name="connsiteY52" fmla="*/ 161925 h 423862"/>
                <a:gd name="connsiteX53" fmla="*/ 2802731 w 2807493"/>
                <a:gd name="connsiteY53" fmla="*/ 150019 h 423862"/>
                <a:gd name="connsiteX54" fmla="*/ 2795587 w 2807493"/>
                <a:gd name="connsiteY54" fmla="*/ 135731 h 423862"/>
                <a:gd name="connsiteX55" fmla="*/ 2783681 w 2807493"/>
                <a:gd name="connsiteY55" fmla="*/ 121444 h 423862"/>
                <a:gd name="connsiteX56" fmla="*/ 2764631 w 2807493"/>
                <a:gd name="connsiteY56" fmla="*/ 102394 h 423862"/>
                <a:gd name="connsiteX57" fmla="*/ 2757487 w 2807493"/>
                <a:gd name="connsiteY57" fmla="*/ 95250 h 423862"/>
                <a:gd name="connsiteX58" fmla="*/ 2724150 w 2807493"/>
                <a:gd name="connsiteY58" fmla="*/ 76200 h 423862"/>
                <a:gd name="connsiteX59" fmla="*/ 2676525 w 2807493"/>
                <a:gd name="connsiteY59" fmla="*/ 52387 h 423862"/>
                <a:gd name="connsiteX60" fmla="*/ 2628900 w 2807493"/>
                <a:gd name="connsiteY60" fmla="*/ 30956 h 423862"/>
                <a:gd name="connsiteX61" fmla="*/ 2569368 w 2807493"/>
                <a:gd name="connsiteY61" fmla="*/ 9525 h 423862"/>
                <a:gd name="connsiteX62" fmla="*/ 2509837 w 2807493"/>
                <a:gd name="connsiteY62" fmla="*/ 0 h 423862"/>
                <a:gd name="connsiteX63" fmla="*/ 2474118 w 2807493"/>
                <a:gd name="connsiteY63" fmla="*/ 9525 h 423862"/>
                <a:gd name="connsiteX64" fmla="*/ 2436018 w 2807493"/>
                <a:gd name="connsiteY64" fmla="*/ 23812 h 423862"/>
                <a:gd name="connsiteX65" fmla="*/ 2359818 w 2807493"/>
                <a:gd name="connsiteY65" fmla="*/ 23812 h 423862"/>
                <a:gd name="connsiteX66" fmla="*/ 2224087 w 2807493"/>
                <a:gd name="connsiteY66" fmla="*/ 30956 h 423862"/>
                <a:gd name="connsiteX67" fmla="*/ 2114550 w 2807493"/>
                <a:gd name="connsiteY67" fmla="*/ 40481 h 423862"/>
                <a:gd name="connsiteX68" fmla="*/ 2038350 w 2807493"/>
                <a:gd name="connsiteY68" fmla="*/ 45244 h 423862"/>
                <a:gd name="connsiteX69" fmla="*/ 1771650 w 2807493"/>
                <a:gd name="connsiteY69" fmla="*/ 69056 h 423862"/>
                <a:gd name="connsiteX70" fmla="*/ 1678781 w 2807493"/>
                <a:gd name="connsiteY70" fmla="*/ 762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7493" h="423862">
                  <a:moveTo>
                    <a:pt x="1678781" y="76200"/>
                  </a:moveTo>
                  <a:lnTo>
                    <a:pt x="1547812" y="85725"/>
                  </a:lnTo>
                  <a:lnTo>
                    <a:pt x="1416843" y="100012"/>
                  </a:lnTo>
                  <a:lnTo>
                    <a:pt x="1262062" y="116681"/>
                  </a:lnTo>
                  <a:lnTo>
                    <a:pt x="1100137" y="138112"/>
                  </a:lnTo>
                  <a:lnTo>
                    <a:pt x="938212" y="159544"/>
                  </a:lnTo>
                  <a:lnTo>
                    <a:pt x="752475" y="178594"/>
                  </a:lnTo>
                  <a:lnTo>
                    <a:pt x="642937" y="185737"/>
                  </a:lnTo>
                  <a:lnTo>
                    <a:pt x="485775" y="197644"/>
                  </a:lnTo>
                  <a:lnTo>
                    <a:pt x="366712" y="202406"/>
                  </a:lnTo>
                  <a:lnTo>
                    <a:pt x="323850" y="195262"/>
                  </a:lnTo>
                  <a:lnTo>
                    <a:pt x="259556" y="178594"/>
                  </a:lnTo>
                  <a:lnTo>
                    <a:pt x="188118" y="157162"/>
                  </a:lnTo>
                  <a:lnTo>
                    <a:pt x="114300" y="128587"/>
                  </a:lnTo>
                  <a:lnTo>
                    <a:pt x="73818" y="114300"/>
                  </a:lnTo>
                  <a:lnTo>
                    <a:pt x="30956" y="102394"/>
                  </a:lnTo>
                  <a:lnTo>
                    <a:pt x="9525" y="102394"/>
                  </a:lnTo>
                  <a:lnTo>
                    <a:pt x="2381" y="104775"/>
                  </a:lnTo>
                  <a:lnTo>
                    <a:pt x="0" y="116681"/>
                  </a:lnTo>
                  <a:lnTo>
                    <a:pt x="4762" y="135731"/>
                  </a:lnTo>
                  <a:lnTo>
                    <a:pt x="33337" y="180975"/>
                  </a:lnTo>
                  <a:lnTo>
                    <a:pt x="78581" y="230981"/>
                  </a:lnTo>
                  <a:lnTo>
                    <a:pt x="142875" y="285750"/>
                  </a:lnTo>
                  <a:lnTo>
                    <a:pt x="192881" y="326231"/>
                  </a:lnTo>
                  <a:lnTo>
                    <a:pt x="252412" y="366712"/>
                  </a:lnTo>
                  <a:lnTo>
                    <a:pt x="311943" y="397669"/>
                  </a:lnTo>
                  <a:lnTo>
                    <a:pt x="359568" y="414337"/>
                  </a:lnTo>
                  <a:lnTo>
                    <a:pt x="416718" y="423862"/>
                  </a:lnTo>
                  <a:lnTo>
                    <a:pt x="450056" y="421481"/>
                  </a:lnTo>
                  <a:lnTo>
                    <a:pt x="561975" y="402431"/>
                  </a:lnTo>
                  <a:lnTo>
                    <a:pt x="690562" y="376237"/>
                  </a:lnTo>
                  <a:lnTo>
                    <a:pt x="790575" y="354806"/>
                  </a:lnTo>
                  <a:lnTo>
                    <a:pt x="945356" y="338137"/>
                  </a:lnTo>
                  <a:lnTo>
                    <a:pt x="1150143" y="304800"/>
                  </a:lnTo>
                  <a:lnTo>
                    <a:pt x="1376362" y="278606"/>
                  </a:lnTo>
                  <a:lnTo>
                    <a:pt x="1550193" y="259556"/>
                  </a:lnTo>
                  <a:lnTo>
                    <a:pt x="1681162" y="250031"/>
                  </a:lnTo>
                  <a:lnTo>
                    <a:pt x="1766887" y="245269"/>
                  </a:lnTo>
                  <a:lnTo>
                    <a:pt x="1974056" y="242887"/>
                  </a:lnTo>
                  <a:lnTo>
                    <a:pt x="2109787" y="230981"/>
                  </a:lnTo>
                  <a:lnTo>
                    <a:pt x="2224087" y="226219"/>
                  </a:lnTo>
                  <a:lnTo>
                    <a:pt x="2357437" y="221456"/>
                  </a:lnTo>
                  <a:lnTo>
                    <a:pt x="2469356" y="226219"/>
                  </a:lnTo>
                  <a:lnTo>
                    <a:pt x="2571750" y="233362"/>
                  </a:lnTo>
                  <a:lnTo>
                    <a:pt x="2636043" y="242887"/>
                  </a:lnTo>
                  <a:lnTo>
                    <a:pt x="2674143" y="242887"/>
                  </a:lnTo>
                  <a:lnTo>
                    <a:pt x="2731293" y="230981"/>
                  </a:lnTo>
                  <a:lnTo>
                    <a:pt x="2776537" y="214312"/>
                  </a:lnTo>
                  <a:lnTo>
                    <a:pt x="2797968" y="200025"/>
                  </a:lnTo>
                  <a:lnTo>
                    <a:pt x="2805112" y="190500"/>
                  </a:lnTo>
                  <a:lnTo>
                    <a:pt x="2807493" y="183356"/>
                  </a:lnTo>
                  <a:lnTo>
                    <a:pt x="2807493" y="176212"/>
                  </a:lnTo>
                  <a:lnTo>
                    <a:pt x="2807493" y="161925"/>
                  </a:lnTo>
                  <a:lnTo>
                    <a:pt x="2802731" y="150019"/>
                  </a:lnTo>
                  <a:lnTo>
                    <a:pt x="2795587" y="135731"/>
                  </a:lnTo>
                  <a:lnTo>
                    <a:pt x="2783681" y="121444"/>
                  </a:lnTo>
                  <a:lnTo>
                    <a:pt x="2764631" y="102394"/>
                  </a:lnTo>
                  <a:lnTo>
                    <a:pt x="2757487" y="95250"/>
                  </a:lnTo>
                  <a:lnTo>
                    <a:pt x="2724150" y="76200"/>
                  </a:lnTo>
                  <a:lnTo>
                    <a:pt x="2676525" y="52387"/>
                  </a:lnTo>
                  <a:lnTo>
                    <a:pt x="2628900" y="30956"/>
                  </a:lnTo>
                  <a:lnTo>
                    <a:pt x="2569368" y="9525"/>
                  </a:lnTo>
                  <a:lnTo>
                    <a:pt x="2509837" y="0"/>
                  </a:lnTo>
                  <a:lnTo>
                    <a:pt x="2474118" y="9525"/>
                  </a:lnTo>
                  <a:lnTo>
                    <a:pt x="2436018" y="23812"/>
                  </a:lnTo>
                  <a:lnTo>
                    <a:pt x="2359818" y="23812"/>
                  </a:lnTo>
                  <a:lnTo>
                    <a:pt x="2224087" y="30956"/>
                  </a:lnTo>
                  <a:lnTo>
                    <a:pt x="2114550" y="40481"/>
                  </a:lnTo>
                  <a:lnTo>
                    <a:pt x="2038350" y="45244"/>
                  </a:lnTo>
                  <a:lnTo>
                    <a:pt x="1771650" y="69056"/>
                  </a:lnTo>
                  <a:lnTo>
                    <a:pt x="1678781" y="762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7">
              <a:extLst>
                <a:ext uri="{FF2B5EF4-FFF2-40B4-BE49-F238E27FC236}">
                  <a16:creationId xmlns:a16="http://schemas.microsoft.com/office/drawing/2014/main" id="{70C51259-4E31-4E21-940C-4A86952718F9}"/>
                </a:ext>
              </a:extLst>
            </p:cNvPr>
            <p:cNvSpPr/>
            <p:nvPr/>
          </p:nvSpPr>
          <p:spPr>
            <a:xfrm rot="16200000">
              <a:off x="3001963" y="4089401"/>
              <a:ext cx="2840038" cy="687388"/>
            </a:xfrm>
            <a:custGeom>
              <a:avLst/>
              <a:gdLst>
                <a:gd name="connsiteX0" fmla="*/ 1738313 w 2840831"/>
                <a:gd name="connsiteY0" fmla="*/ 419100 h 688182"/>
                <a:gd name="connsiteX1" fmla="*/ 1966913 w 2840831"/>
                <a:gd name="connsiteY1" fmla="*/ 428625 h 688182"/>
                <a:gd name="connsiteX2" fmla="*/ 2181225 w 2840831"/>
                <a:gd name="connsiteY2" fmla="*/ 433388 h 688182"/>
                <a:gd name="connsiteX3" fmla="*/ 2366963 w 2840831"/>
                <a:gd name="connsiteY3" fmla="*/ 438150 h 688182"/>
                <a:gd name="connsiteX4" fmla="*/ 2464594 w 2840831"/>
                <a:gd name="connsiteY4" fmla="*/ 440532 h 688182"/>
                <a:gd name="connsiteX5" fmla="*/ 2495550 w 2840831"/>
                <a:gd name="connsiteY5" fmla="*/ 438150 h 688182"/>
                <a:gd name="connsiteX6" fmla="*/ 2547938 w 2840831"/>
                <a:gd name="connsiteY6" fmla="*/ 426244 h 688182"/>
                <a:gd name="connsiteX7" fmla="*/ 2597944 w 2840831"/>
                <a:gd name="connsiteY7" fmla="*/ 409575 h 688182"/>
                <a:gd name="connsiteX8" fmla="*/ 2645569 w 2840831"/>
                <a:gd name="connsiteY8" fmla="*/ 390525 h 688182"/>
                <a:gd name="connsiteX9" fmla="*/ 2705100 w 2840831"/>
                <a:gd name="connsiteY9" fmla="*/ 354807 h 688182"/>
                <a:gd name="connsiteX10" fmla="*/ 2747963 w 2840831"/>
                <a:gd name="connsiteY10" fmla="*/ 319088 h 688182"/>
                <a:gd name="connsiteX11" fmla="*/ 2776538 w 2840831"/>
                <a:gd name="connsiteY11" fmla="*/ 297657 h 688182"/>
                <a:gd name="connsiteX12" fmla="*/ 2805113 w 2840831"/>
                <a:gd name="connsiteY12" fmla="*/ 285750 h 688182"/>
                <a:gd name="connsiteX13" fmla="*/ 2821781 w 2840831"/>
                <a:gd name="connsiteY13" fmla="*/ 283369 h 688182"/>
                <a:gd name="connsiteX14" fmla="*/ 2831306 w 2840831"/>
                <a:gd name="connsiteY14" fmla="*/ 285750 h 688182"/>
                <a:gd name="connsiteX15" fmla="*/ 2836069 w 2840831"/>
                <a:gd name="connsiteY15" fmla="*/ 290513 h 688182"/>
                <a:gd name="connsiteX16" fmla="*/ 2840831 w 2840831"/>
                <a:gd name="connsiteY16" fmla="*/ 302419 h 688182"/>
                <a:gd name="connsiteX17" fmla="*/ 2840831 w 2840831"/>
                <a:gd name="connsiteY17" fmla="*/ 323850 h 688182"/>
                <a:gd name="connsiteX18" fmla="*/ 2833688 w 2840831"/>
                <a:gd name="connsiteY18" fmla="*/ 361950 h 688182"/>
                <a:gd name="connsiteX19" fmla="*/ 2821781 w 2840831"/>
                <a:gd name="connsiteY19" fmla="*/ 414338 h 688182"/>
                <a:gd name="connsiteX20" fmla="*/ 2805113 w 2840831"/>
                <a:gd name="connsiteY20" fmla="*/ 473869 h 688182"/>
                <a:gd name="connsiteX21" fmla="*/ 2783681 w 2840831"/>
                <a:gd name="connsiteY21" fmla="*/ 535782 h 688182"/>
                <a:gd name="connsiteX22" fmla="*/ 2759869 w 2840831"/>
                <a:gd name="connsiteY22" fmla="*/ 585788 h 688182"/>
                <a:gd name="connsiteX23" fmla="*/ 2738438 w 2840831"/>
                <a:gd name="connsiteY23" fmla="*/ 621507 h 688182"/>
                <a:gd name="connsiteX24" fmla="*/ 2581275 w 2840831"/>
                <a:gd name="connsiteY24" fmla="*/ 688182 h 688182"/>
                <a:gd name="connsiteX25" fmla="*/ 2476500 w 2840831"/>
                <a:gd name="connsiteY25" fmla="*/ 681038 h 688182"/>
                <a:gd name="connsiteX26" fmla="*/ 2231231 w 2840831"/>
                <a:gd name="connsiteY26" fmla="*/ 666750 h 688182"/>
                <a:gd name="connsiteX27" fmla="*/ 2026444 w 2840831"/>
                <a:gd name="connsiteY27" fmla="*/ 654844 h 688182"/>
                <a:gd name="connsiteX28" fmla="*/ 1800225 w 2840831"/>
                <a:gd name="connsiteY28" fmla="*/ 642938 h 688182"/>
                <a:gd name="connsiteX29" fmla="*/ 1593056 w 2840831"/>
                <a:gd name="connsiteY29" fmla="*/ 628650 h 688182"/>
                <a:gd name="connsiteX30" fmla="*/ 1490663 w 2840831"/>
                <a:gd name="connsiteY30" fmla="*/ 621507 h 688182"/>
                <a:gd name="connsiteX31" fmla="*/ 1423988 w 2840831"/>
                <a:gd name="connsiteY31" fmla="*/ 616744 h 688182"/>
                <a:gd name="connsiteX32" fmla="*/ 1316831 w 2840831"/>
                <a:gd name="connsiteY32" fmla="*/ 602457 h 688182"/>
                <a:gd name="connsiteX33" fmla="*/ 1173956 w 2840831"/>
                <a:gd name="connsiteY33" fmla="*/ 576263 h 688182"/>
                <a:gd name="connsiteX34" fmla="*/ 969169 w 2840831"/>
                <a:gd name="connsiteY34" fmla="*/ 533400 h 688182"/>
                <a:gd name="connsiteX35" fmla="*/ 802481 w 2840831"/>
                <a:gd name="connsiteY35" fmla="*/ 490538 h 688182"/>
                <a:gd name="connsiteX36" fmla="*/ 642938 w 2840831"/>
                <a:gd name="connsiteY36" fmla="*/ 438150 h 688182"/>
                <a:gd name="connsiteX37" fmla="*/ 547688 w 2840831"/>
                <a:gd name="connsiteY37" fmla="*/ 402432 h 688182"/>
                <a:gd name="connsiteX38" fmla="*/ 452438 w 2840831"/>
                <a:gd name="connsiteY38" fmla="*/ 361950 h 688182"/>
                <a:gd name="connsiteX39" fmla="*/ 342900 w 2840831"/>
                <a:gd name="connsiteY39" fmla="*/ 307182 h 688182"/>
                <a:gd name="connsiteX40" fmla="*/ 207169 w 2840831"/>
                <a:gd name="connsiteY40" fmla="*/ 223838 h 688182"/>
                <a:gd name="connsiteX41" fmla="*/ 123825 w 2840831"/>
                <a:gd name="connsiteY41" fmla="*/ 161925 h 688182"/>
                <a:gd name="connsiteX42" fmla="*/ 80963 w 2840831"/>
                <a:gd name="connsiteY42" fmla="*/ 123825 h 688182"/>
                <a:gd name="connsiteX43" fmla="*/ 26194 w 2840831"/>
                <a:gd name="connsiteY43" fmla="*/ 73819 h 688182"/>
                <a:gd name="connsiteX44" fmla="*/ 7144 w 2840831"/>
                <a:gd name="connsiteY44" fmla="*/ 50007 h 688182"/>
                <a:gd name="connsiteX45" fmla="*/ 0 w 2840831"/>
                <a:gd name="connsiteY45" fmla="*/ 28575 h 688182"/>
                <a:gd name="connsiteX46" fmla="*/ 0 w 2840831"/>
                <a:gd name="connsiteY46" fmla="*/ 16669 h 688182"/>
                <a:gd name="connsiteX47" fmla="*/ 7144 w 2840831"/>
                <a:gd name="connsiteY47" fmla="*/ 2382 h 688182"/>
                <a:gd name="connsiteX48" fmla="*/ 14288 w 2840831"/>
                <a:gd name="connsiteY48" fmla="*/ 0 h 688182"/>
                <a:gd name="connsiteX49" fmla="*/ 30956 w 2840831"/>
                <a:gd name="connsiteY49" fmla="*/ 2382 h 688182"/>
                <a:gd name="connsiteX50" fmla="*/ 57150 w 2840831"/>
                <a:gd name="connsiteY50" fmla="*/ 11907 h 688182"/>
                <a:gd name="connsiteX51" fmla="*/ 107156 w 2840831"/>
                <a:gd name="connsiteY51" fmla="*/ 47625 h 688182"/>
                <a:gd name="connsiteX52" fmla="*/ 242888 w 2840831"/>
                <a:gd name="connsiteY52" fmla="*/ 130969 h 688182"/>
                <a:gd name="connsiteX53" fmla="*/ 326231 w 2840831"/>
                <a:gd name="connsiteY53" fmla="*/ 173832 h 688182"/>
                <a:gd name="connsiteX54" fmla="*/ 428625 w 2840831"/>
                <a:gd name="connsiteY54" fmla="*/ 219075 h 688182"/>
                <a:gd name="connsiteX55" fmla="*/ 561975 w 2840831"/>
                <a:gd name="connsiteY55" fmla="*/ 266700 h 688182"/>
                <a:gd name="connsiteX56" fmla="*/ 652463 w 2840831"/>
                <a:gd name="connsiteY56" fmla="*/ 292894 h 688182"/>
                <a:gd name="connsiteX57" fmla="*/ 783431 w 2840831"/>
                <a:gd name="connsiteY57" fmla="*/ 319088 h 688182"/>
                <a:gd name="connsiteX58" fmla="*/ 876300 w 2840831"/>
                <a:gd name="connsiteY58" fmla="*/ 330994 h 688182"/>
                <a:gd name="connsiteX59" fmla="*/ 985838 w 2840831"/>
                <a:gd name="connsiteY59" fmla="*/ 354807 h 688182"/>
                <a:gd name="connsiteX60" fmla="*/ 1159669 w 2840831"/>
                <a:gd name="connsiteY60" fmla="*/ 378619 h 688182"/>
                <a:gd name="connsiteX61" fmla="*/ 1333500 w 2840831"/>
                <a:gd name="connsiteY61" fmla="*/ 395288 h 688182"/>
                <a:gd name="connsiteX62" fmla="*/ 1566863 w 2840831"/>
                <a:gd name="connsiteY62" fmla="*/ 409575 h 688182"/>
                <a:gd name="connsiteX63" fmla="*/ 1738313 w 2840831"/>
                <a:gd name="connsiteY63" fmla="*/ 4191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1" h="688182">
                  <a:moveTo>
                    <a:pt x="1738313" y="419100"/>
                  </a:moveTo>
                  <a:lnTo>
                    <a:pt x="1966913" y="428625"/>
                  </a:lnTo>
                  <a:lnTo>
                    <a:pt x="2181225" y="433388"/>
                  </a:lnTo>
                  <a:lnTo>
                    <a:pt x="2366963" y="438150"/>
                  </a:lnTo>
                  <a:lnTo>
                    <a:pt x="2464594" y="440532"/>
                  </a:lnTo>
                  <a:lnTo>
                    <a:pt x="2495550" y="438150"/>
                  </a:lnTo>
                  <a:lnTo>
                    <a:pt x="2547938" y="426244"/>
                  </a:lnTo>
                  <a:lnTo>
                    <a:pt x="2597944" y="409575"/>
                  </a:lnTo>
                  <a:lnTo>
                    <a:pt x="2645569" y="390525"/>
                  </a:lnTo>
                  <a:lnTo>
                    <a:pt x="2705100" y="354807"/>
                  </a:lnTo>
                  <a:lnTo>
                    <a:pt x="2747963" y="319088"/>
                  </a:lnTo>
                  <a:lnTo>
                    <a:pt x="2776538" y="297657"/>
                  </a:lnTo>
                  <a:lnTo>
                    <a:pt x="2805113" y="285750"/>
                  </a:lnTo>
                  <a:lnTo>
                    <a:pt x="2821781" y="283369"/>
                  </a:lnTo>
                  <a:lnTo>
                    <a:pt x="2831306" y="285750"/>
                  </a:lnTo>
                  <a:lnTo>
                    <a:pt x="2836069" y="290513"/>
                  </a:lnTo>
                  <a:lnTo>
                    <a:pt x="2840831" y="302419"/>
                  </a:lnTo>
                  <a:lnTo>
                    <a:pt x="2840831" y="323850"/>
                  </a:lnTo>
                  <a:lnTo>
                    <a:pt x="2833688" y="361950"/>
                  </a:lnTo>
                  <a:lnTo>
                    <a:pt x="2821781" y="414338"/>
                  </a:lnTo>
                  <a:lnTo>
                    <a:pt x="2805113" y="473869"/>
                  </a:lnTo>
                  <a:lnTo>
                    <a:pt x="2783681" y="535782"/>
                  </a:lnTo>
                  <a:lnTo>
                    <a:pt x="2759869" y="585788"/>
                  </a:lnTo>
                  <a:lnTo>
                    <a:pt x="2738438" y="621507"/>
                  </a:lnTo>
                  <a:lnTo>
                    <a:pt x="2581275" y="688182"/>
                  </a:lnTo>
                  <a:lnTo>
                    <a:pt x="2476500" y="681038"/>
                  </a:lnTo>
                  <a:lnTo>
                    <a:pt x="2231231" y="666750"/>
                  </a:lnTo>
                  <a:lnTo>
                    <a:pt x="2026444" y="654844"/>
                  </a:lnTo>
                  <a:lnTo>
                    <a:pt x="1800225" y="642938"/>
                  </a:lnTo>
                  <a:lnTo>
                    <a:pt x="1593056" y="628650"/>
                  </a:lnTo>
                  <a:lnTo>
                    <a:pt x="1490663" y="621507"/>
                  </a:lnTo>
                  <a:lnTo>
                    <a:pt x="1423988" y="616744"/>
                  </a:lnTo>
                  <a:lnTo>
                    <a:pt x="1316831" y="602457"/>
                  </a:lnTo>
                  <a:lnTo>
                    <a:pt x="1173956" y="576263"/>
                  </a:lnTo>
                  <a:lnTo>
                    <a:pt x="969169" y="533400"/>
                  </a:lnTo>
                  <a:lnTo>
                    <a:pt x="802481" y="490538"/>
                  </a:lnTo>
                  <a:lnTo>
                    <a:pt x="642938" y="438150"/>
                  </a:lnTo>
                  <a:lnTo>
                    <a:pt x="547688" y="402432"/>
                  </a:lnTo>
                  <a:lnTo>
                    <a:pt x="452438" y="361950"/>
                  </a:lnTo>
                  <a:lnTo>
                    <a:pt x="342900" y="307182"/>
                  </a:lnTo>
                  <a:lnTo>
                    <a:pt x="207169" y="223838"/>
                  </a:lnTo>
                  <a:lnTo>
                    <a:pt x="123825" y="161925"/>
                  </a:lnTo>
                  <a:lnTo>
                    <a:pt x="80963" y="123825"/>
                  </a:lnTo>
                  <a:lnTo>
                    <a:pt x="26194" y="73819"/>
                  </a:lnTo>
                  <a:lnTo>
                    <a:pt x="7144" y="50007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14288" y="0"/>
                  </a:lnTo>
                  <a:lnTo>
                    <a:pt x="30956" y="2382"/>
                  </a:lnTo>
                  <a:lnTo>
                    <a:pt x="57150" y="11907"/>
                  </a:lnTo>
                  <a:lnTo>
                    <a:pt x="107156" y="47625"/>
                  </a:lnTo>
                  <a:lnTo>
                    <a:pt x="242888" y="130969"/>
                  </a:lnTo>
                  <a:lnTo>
                    <a:pt x="326231" y="173832"/>
                  </a:lnTo>
                  <a:lnTo>
                    <a:pt x="428625" y="219075"/>
                  </a:lnTo>
                  <a:lnTo>
                    <a:pt x="561975" y="266700"/>
                  </a:lnTo>
                  <a:lnTo>
                    <a:pt x="652463" y="292894"/>
                  </a:lnTo>
                  <a:lnTo>
                    <a:pt x="783431" y="319088"/>
                  </a:lnTo>
                  <a:lnTo>
                    <a:pt x="876300" y="330994"/>
                  </a:lnTo>
                  <a:lnTo>
                    <a:pt x="985838" y="354807"/>
                  </a:lnTo>
                  <a:lnTo>
                    <a:pt x="1159669" y="378619"/>
                  </a:lnTo>
                  <a:lnTo>
                    <a:pt x="1333500" y="395288"/>
                  </a:lnTo>
                  <a:lnTo>
                    <a:pt x="1566863" y="409575"/>
                  </a:lnTo>
                  <a:lnTo>
                    <a:pt x="1738313" y="41910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96">
              <a:extLst>
                <a:ext uri="{FF2B5EF4-FFF2-40B4-BE49-F238E27FC236}">
                  <a16:creationId xmlns:a16="http://schemas.microsoft.com/office/drawing/2014/main" id="{6F1BB5F4-7EB9-4BE9-9AC8-D92B40DBB990}"/>
                </a:ext>
              </a:extLst>
            </p:cNvPr>
            <p:cNvSpPr/>
            <p:nvPr/>
          </p:nvSpPr>
          <p:spPr>
            <a:xfrm>
              <a:off x="4630738" y="2801937"/>
              <a:ext cx="2397125" cy="492125"/>
            </a:xfrm>
            <a:custGeom>
              <a:avLst/>
              <a:gdLst>
                <a:gd name="connsiteX0" fmla="*/ 1150144 w 2395538"/>
                <a:gd name="connsiteY0" fmla="*/ 192882 h 490538"/>
                <a:gd name="connsiteX1" fmla="*/ 990600 w 2395538"/>
                <a:gd name="connsiteY1" fmla="*/ 214313 h 490538"/>
                <a:gd name="connsiteX2" fmla="*/ 792957 w 2395538"/>
                <a:gd name="connsiteY2" fmla="*/ 238125 h 490538"/>
                <a:gd name="connsiteX3" fmla="*/ 633413 w 2395538"/>
                <a:gd name="connsiteY3" fmla="*/ 257175 h 490538"/>
                <a:gd name="connsiteX4" fmla="*/ 469107 w 2395538"/>
                <a:gd name="connsiteY4" fmla="*/ 273844 h 490538"/>
                <a:gd name="connsiteX5" fmla="*/ 319088 w 2395538"/>
                <a:gd name="connsiteY5" fmla="*/ 288132 h 490538"/>
                <a:gd name="connsiteX6" fmla="*/ 180975 w 2395538"/>
                <a:gd name="connsiteY6" fmla="*/ 302419 h 490538"/>
                <a:gd name="connsiteX7" fmla="*/ 0 w 2395538"/>
                <a:gd name="connsiteY7" fmla="*/ 316707 h 490538"/>
                <a:gd name="connsiteX8" fmla="*/ 61913 w 2395538"/>
                <a:gd name="connsiteY8" fmla="*/ 490538 h 490538"/>
                <a:gd name="connsiteX9" fmla="*/ 211932 w 2395538"/>
                <a:gd name="connsiteY9" fmla="*/ 481013 h 490538"/>
                <a:gd name="connsiteX10" fmla="*/ 354807 w 2395538"/>
                <a:gd name="connsiteY10" fmla="*/ 466725 h 490538"/>
                <a:gd name="connsiteX11" fmla="*/ 514350 w 2395538"/>
                <a:gd name="connsiteY11" fmla="*/ 450057 h 490538"/>
                <a:gd name="connsiteX12" fmla="*/ 678657 w 2395538"/>
                <a:gd name="connsiteY12" fmla="*/ 428625 h 490538"/>
                <a:gd name="connsiteX13" fmla="*/ 926307 w 2395538"/>
                <a:gd name="connsiteY13" fmla="*/ 392907 h 490538"/>
                <a:gd name="connsiteX14" fmla="*/ 1150144 w 2395538"/>
                <a:gd name="connsiteY14" fmla="*/ 359569 h 490538"/>
                <a:gd name="connsiteX15" fmla="*/ 1333500 w 2395538"/>
                <a:gd name="connsiteY15" fmla="*/ 333375 h 490538"/>
                <a:gd name="connsiteX16" fmla="*/ 1521619 w 2395538"/>
                <a:gd name="connsiteY16" fmla="*/ 304800 h 490538"/>
                <a:gd name="connsiteX17" fmla="*/ 1807369 w 2395538"/>
                <a:gd name="connsiteY17" fmla="*/ 280988 h 490538"/>
                <a:gd name="connsiteX18" fmla="*/ 1907382 w 2395538"/>
                <a:gd name="connsiteY18" fmla="*/ 271463 h 490538"/>
                <a:gd name="connsiteX19" fmla="*/ 2047875 w 2395538"/>
                <a:gd name="connsiteY19" fmla="*/ 250032 h 490538"/>
                <a:gd name="connsiteX20" fmla="*/ 2152650 w 2395538"/>
                <a:gd name="connsiteY20" fmla="*/ 228600 h 490538"/>
                <a:gd name="connsiteX21" fmla="*/ 2257425 w 2395538"/>
                <a:gd name="connsiteY21" fmla="*/ 207169 h 490538"/>
                <a:gd name="connsiteX22" fmla="*/ 2326482 w 2395538"/>
                <a:gd name="connsiteY22" fmla="*/ 188119 h 490538"/>
                <a:gd name="connsiteX23" fmla="*/ 2364582 w 2395538"/>
                <a:gd name="connsiteY23" fmla="*/ 171450 h 490538"/>
                <a:gd name="connsiteX24" fmla="*/ 2383632 w 2395538"/>
                <a:gd name="connsiteY24" fmla="*/ 157163 h 490538"/>
                <a:gd name="connsiteX25" fmla="*/ 2390775 w 2395538"/>
                <a:gd name="connsiteY25" fmla="*/ 150019 h 490538"/>
                <a:gd name="connsiteX26" fmla="*/ 2395538 w 2395538"/>
                <a:gd name="connsiteY26" fmla="*/ 133350 h 490538"/>
                <a:gd name="connsiteX27" fmla="*/ 2395538 w 2395538"/>
                <a:gd name="connsiteY27" fmla="*/ 119063 h 490538"/>
                <a:gd name="connsiteX28" fmla="*/ 2390775 w 2395538"/>
                <a:gd name="connsiteY28" fmla="*/ 95250 h 490538"/>
                <a:gd name="connsiteX29" fmla="*/ 2381250 w 2395538"/>
                <a:gd name="connsiteY29" fmla="*/ 80963 h 490538"/>
                <a:gd name="connsiteX30" fmla="*/ 2374107 w 2395538"/>
                <a:gd name="connsiteY30" fmla="*/ 73819 h 490538"/>
                <a:gd name="connsiteX31" fmla="*/ 2355057 w 2395538"/>
                <a:gd name="connsiteY31" fmla="*/ 59532 h 490538"/>
                <a:gd name="connsiteX32" fmla="*/ 2302669 w 2395538"/>
                <a:gd name="connsiteY32" fmla="*/ 33338 h 490538"/>
                <a:gd name="connsiteX33" fmla="*/ 2250282 w 2395538"/>
                <a:gd name="connsiteY33" fmla="*/ 14288 h 490538"/>
                <a:gd name="connsiteX34" fmla="*/ 2188369 w 2395538"/>
                <a:gd name="connsiteY34" fmla="*/ 0 h 490538"/>
                <a:gd name="connsiteX35" fmla="*/ 2162175 w 2395538"/>
                <a:gd name="connsiteY35" fmla="*/ 0 h 490538"/>
                <a:gd name="connsiteX36" fmla="*/ 2140744 w 2395538"/>
                <a:gd name="connsiteY36" fmla="*/ 14288 h 490538"/>
                <a:gd name="connsiteX37" fmla="*/ 2088357 w 2395538"/>
                <a:gd name="connsiteY37" fmla="*/ 35719 h 490538"/>
                <a:gd name="connsiteX38" fmla="*/ 1997869 w 2395538"/>
                <a:gd name="connsiteY38" fmla="*/ 61913 h 490538"/>
                <a:gd name="connsiteX39" fmla="*/ 1897857 w 2395538"/>
                <a:gd name="connsiteY39" fmla="*/ 80963 h 490538"/>
                <a:gd name="connsiteX40" fmla="*/ 1795463 w 2395538"/>
                <a:gd name="connsiteY40" fmla="*/ 97632 h 490538"/>
                <a:gd name="connsiteX41" fmla="*/ 1700213 w 2395538"/>
                <a:gd name="connsiteY41" fmla="*/ 111919 h 490538"/>
                <a:gd name="connsiteX42" fmla="*/ 1297782 w 2395538"/>
                <a:gd name="connsiteY42" fmla="*/ 173832 h 490538"/>
                <a:gd name="connsiteX43" fmla="*/ 1150144 w 2395538"/>
                <a:gd name="connsiteY43" fmla="*/ 19288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5538" h="490538">
                  <a:moveTo>
                    <a:pt x="1150144" y="192882"/>
                  </a:moveTo>
                  <a:lnTo>
                    <a:pt x="990600" y="214313"/>
                  </a:lnTo>
                  <a:lnTo>
                    <a:pt x="792957" y="238125"/>
                  </a:lnTo>
                  <a:lnTo>
                    <a:pt x="633413" y="257175"/>
                  </a:lnTo>
                  <a:lnTo>
                    <a:pt x="469107" y="273844"/>
                  </a:lnTo>
                  <a:lnTo>
                    <a:pt x="319088" y="288132"/>
                  </a:lnTo>
                  <a:lnTo>
                    <a:pt x="180975" y="302419"/>
                  </a:lnTo>
                  <a:lnTo>
                    <a:pt x="0" y="316707"/>
                  </a:lnTo>
                  <a:lnTo>
                    <a:pt x="61913" y="490538"/>
                  </a:lnTo>
                  <a:lnTo>
                    <a:pt x="211932" y="481013"/>
                  </a:lnTo>
                  <a:lnTo>
                    <a:pt x="354807" y="466725"/>
                  </a:lnTo>
                  <a:lnTo>
                    <a:pt x="514350" y="450057"/>
                  </a:lnTo>
                  <a:lnTo>
                    <a:pt x="678657" y="428625"/>
                  </a:lnTo>
                  <a:lnTo>
                    <a:pt x="926307" y="392907"/>
                  </a:lnTo>
                  <a:lnTo>
                    <a:pt x="1150144" y="359569"/>
                  </a:lnTo>
                  <a:lnTo>
                    <a:pt x="1333500" y="333375"/>
                  </a:lnTo>
                  <a:lnTo>
                    <a:pt x="1521619" y="304800"/>
                  </a:lnTo>
                  <a:lnTo>
                    <a:pt x="1807369" y="280988"/>
                  </a:lnTo>
                  <a:lnTo>
                    <a:pt x="1907382" y="271463"/>
                  </a:lnTo>
                  <a:lnTo>
                    <a:pt x="2047875" y="250032"/>
                  </a:lnTo>
                  <a:lnTo>
                    <a:pt x="2152650" y="228600"/>
                  </a:lnTo>
                  <a:lnTo>
                    <a:pt x="2257425" y="207169"/>
                  </a:lnTo>
                  <a:lnTo>
                    <a:pt x="2326482" y="188119"/>
                  </a:lnTo>
                  <a:lnTo>
                    <a:pt x="2364582" y="171450"/>
                  </a:lnTo>
                  <a:lnTo>
                    <a:pt x="2383632" y="157163"/>
                  </a:lnTo>
                  <a:lnTo>
                    <a:pt x="2390775" y="150019"/>
                  </a:lnTo>
                  <a:lnTo>
                    <a:pt x="2395538" y="133350"/>
                  </a:lnTo>
                  <a:lnTo>
                    <a:pt x="2395538" y="119063"/>
                  </a:lnTo>
                  <a:lnTo>
                    <a:pt x="2390775" y="95250"/>
                  </a:lnTo>
                  <a:lnTo>
                    <a:pt x="2381250" y="80963"/>
                  </a:lnTo>
                  <a:lnTo>
                    <a:pt x="2374107" y="73819"/>
                  </a:lnTo>
                  <a:lnTo>
                    <a:pt x="2355057" y="59532"/>
                  </a:lnTo>
                  <a:lnTo>
                    <a:pt x="2302669" y="33338"/>
                  </a:lnTo>
                  <a:lnTo>
                    <a:pt x="2250282" y="14288"/>
                  </a:lnTo>
                  <a:lnTo>
                    <a:pt x="2188369" y="0"/>
                  </a:lnTo>
                  <a:lnTo>
                    <a:pt x="2162175" y="0"/>
                  </a:lnTo>
                  <a:lnTo>
                    <a:pt x="2140744" y="14288"/>
                  </a:lnTo>
                  <a:lnTo>
                    <a:pt x="2088357" y="35719"/>
                  </a:lnTo>
                  <a:lnTo>
                    <a:pt x="1997869" y="61913"/>
                  </a:lnTo>
                  <a:lnTo>
                    <a:pt x="1897857" y="80963"/>
                  </a:lnTo>
                  <a:lnTo>
                    <a:pt x="1795463" y="97632"/>
                  </a:lnTo>
                  <a:lnTo>
                    <a:pt x="1700213" y="111919"/>
                  </a:lnTo>
                  <a:lnTo>
                    <a:pt x="1297782" y="173832"/>
                  </a:lnTo>
                  <a:lnTo>
                    <a:pt x="1150144" y="1928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88">
              <a:extLst>
                <a:ext uri="{FF2B5EF4-FFF2-40B4-BE49-F238E27FC236}">
                  <a16:creationId xmlns:a16="http://schemas.microsoft.com/office/drawing/2014/main" id="{08C225BD-11B1-43EA-8AD0-F6DE89CE63E0}"/>
                </a:ext>
              </a:extLst>
            </p:cNvPr>
            <p:cNvSpPr/>
            <p:nvPr/>
          </p:nvSpPr>
          <p:spPr>
            <a:xfrm rot="16200000">
              <a:off x="3775075" y="4429126"/>
              <a:ext cx="2519364" cy="395288"/>
            </a:xfrm>
            <a:custGeom>
              <a:avLst/>
              <a:gdLst>
                <a:gd name="connsiteX0" fmla="*/ 2005012 w 2519362"/>
                <a:gd name="connsiteY0" fmla="*/ 173831 h 395288"/>
                <a:gd name="connsiteX1" fmla="*/ 1826418 w 2519362"/>
                <a:gd name="connsiteY1" fmla="*/ 178594 h 395288"/>
                <a:gd name="connsiteX2" fmla="*/ 1671637 w 2519362"/>
                <a:gd name="connsiteY2" fmla="*/ 180975 h 395288"/>
                <a:gd name="connsiteX3" fmla="*/ 1574006 w 2519362"/>
                <a:gd name="connsiteY3" fmla="*/ 180975 h 395288"/>
                <a:gd name="connsiteX4" fmla="*/ 1431131 w 2519362"/>
                <a:gd name="connsiteY4" fmla="*/ 180975 h 395288"/>
                <a:gd name="connsiteX5" fmla="*/ 1314450 w 2519362"/>
                <a:gd name="connsiteY5" fmla="*/ 180975 h 395288"/>
                <a:gd name="connsiteX6" fmla="*/ 1219200 w 2519362"/>
                <a:gd name="connsiteY6" fmla="*/ 178594 h 395288"/>
                <a:gd name="connsiteX7" fmla="*/ 1100137 w 2519362"/>
                <a:gd name="connsiteY7" fmla="*/ 173831 h 395288"/>
                <a:gd name="connsiteX8" fmla="*/ 995362 w 2519362"/>
                <a:gd name="connsiteY8" fmla="*/ 166688 h 395288"/>
                <a:gd name="connsiteX9" fmla="*/ 895350 w 2519362"/>
                <a:gd name="connsiteY9" fmla="*/ 157163 h 395288"/>
                <a:gd name="connsiteX10" fmla="*/ 826293 w 2519362"/>
                <a:gd name="connsiteY10" fmla="*/ 152400 h 395288"/>
                <a:gd name="connsiteX11" fmla="*/ 726281 w 2519362"/>
                <a:gd name="connsiteY11" fmla="*/ 138113 h 395288"/>
                <a:gd name="connsiteX12" fmla="*/ 638175 w 2519362"/>
                <a:gd name="connsiteY12" fmla="*/ 123825 h 395288"/>
                <a:gd name="connsiteX13" fmla="*/ 566737 w 2519362"/>
                <a:gd name="connsiteY13" fmla="*/ 109538 h 395288"/>
                <a:gd name="connsiteX14" fmla="*/ 478631 w 2519362"/>
                <a:gd name="connsiteY14" fmla="*/ 88106 h 395288"/>
                <a:gd name="connsiteX15" fmla="*/ 411956 w 2519362"/>
                <a:gd name="connsiteY15" fmla="*/ 61913 h 395288"/>
                <a:gd name="connsiteX16" fmla="*/ 373856 w 2519362"/>
                <a:gd name="connsiteY16" fmla="*/ 61913 h 395288"/>
                <a:gd name="connsiteX17" fmla="*/ 319087 w 2519362"/>
                <a:gd name="connsiteY17" fmla="*/ 64294 h 395288"/>
                <a:gd name="connsiteX18" fmla="*/ 252412 w 2519362"/>
                <a:gd name="connsiteY18" fmla="*/ 71438 h 395288"/>
                <a:gd name="connsiteX19" fmla="*/ 185737 w 2519362"/>
                <a:gd name="connsiteY19" fmla="*/ 83344 h 395288"/>
                <a:gd name="connsiteX20" fmla="*/ 121443 w 2519362"/>
                <a:gd name="connsiteY20" fmla="*/ 102394 h 395288"/>
                <a:gd name="connsiteX21" fmla="*/ 85725 w 2519362"/>
                <a:gd name="connsiteY21" fmla="*/ 111919 h 395288"/>
                <a:gd name="connsiteX22" fmla="*/ 54768 w 2519362"/>
                <a:gd name="connsiteY22" fmla="*/ 123825 h 395288"/>
                <a:gd name="connsiteX23" fmla="*/ 30956 w 2519362"/>
                <a:gd name="connsiteY23" fmla="*/ 138113 h 395288"/>
                <a:gd name="connsiteX24" fmla="*/ 11906 w 2519362"/>
                <a:gd name="connsiteY24" fmla="*/ 154781 h 395288"/>
                <a:gd name="connsiteX25" fmla="*/ 0 w 2519362"/>
                <a:gd name="connsiteY25" fmla="*/ 178594 h 395288"/>
                <a:gd name="connsiteX26" fmla="*/ 0 w 2519362"/>
                <a:gd name="connsiteY26" fmla="*/ 197644 h 395288"/>
                <a:gd name="connsiteX27" fmla="*/ 7143 w 2519362"/>
                <a:gd name="connsiteY27" fmla="*/ 221456 h 395288"/>
                <a:gd name="connsiteX28" fmla="*/ 33337 w 2519362"/>
                <a:gd name="connsiteY28" fmla="*/ 245269 h 395288"/>
                <a:gd name="connsiteX29" fmla="*/ 85725 w 2519362"/>
                <a:gd name="connsiteY29" fmla="*/ 276225 h 395288"/>
                <a:gd name="connsiteX30" fmla="*/ 114300 w 2519362"/>
                <a:gd name="connsiteY30" fmla="*/ 280988 h 395288"/>
                <a:gd name="connsiteX31" fmla="*/ 159543 w 2519362"/>
                <a:gd name="connsiteY31" fmla="*/ 285750 h 395288"/>
                <a:gd name="connsiteX32" fmla="*/ 366712 w 2519362"/>
                <a:gd name="connsiteY32" fmla="*/ 311944 h 395288"/>
                <a:gd name="connsiteX33" fmla="*/ 561975 w 2519362"/>
                <a:gd name="connsiteY33" fmla="*/ 340519 h 395288"/>
                <a:gd name="connsiteX34" fmla="*/ 707231 w 2519362"/>
                <a:gd name="connsiteY34" fmla="*/ 357188 h 395288"/>
                <a:gd name="connsiteX35" fmla="*/ 866775 w 2519362"/>
                <a:gd name="connsiteY35" fmla="*/ 371475 h 395288"/>
                <a:gd name="connsiteX36" fmla="*/ 1150143 w 2519362"/>
                <a:gd name="connsiteY36" fmla="*/ 378619 h 395288"/>
                <a:gd name="connsiteX37" fmla="*/ 1247775 w 2519362"/>
                <a:gd name="connsiteY37" fmla="*/ 388144 h 395288"/>
                <a:gd name="connsiteX38" fmla="*/ 1397793 w 2519362"/>
                <a:gd name="connsiteY38" fmla="*/ 395288 h 395288"/>
                <a:gd name="connsiteX39" fmla="*/ 1502568 w 2519362"/>
                <a:gd name="connsiteY39" fmla="*/ 395288 h 395288"/>
                <a:gd name="connsiteX40" fmla="*/ 1757362 w 2519362"/>
                <a:gd name="connsiteY40" fmla="*/ 395288 h 395288"/>
                <a:gd name="connsiteX41" fmla="*/ 2035968 w 2519362"/>
                <a:gd name="connsiteY41" fmla="*/ 395288 h 395288"/>
                <a:gd name="connsiteX42" fmla="*/ 2226468 w 2519362"/>
                <a:gd name="connsiteY42" fmla="*/ 395288 h 395288"/>
                <a:gd name="connsiteX43" fmla="*/ 2259806 w 2519362"/>
                <a:gd name="connsiteY43" fmla="*/ 395288 h 395288"/>
                <a:gd name="connsiteX44" fmla="*/ 2395537 w 2519362"/>
                <a:gd name="connsiteY44" fmla="*/ 302419 h 395288"/>
                <a:gd name="connsiteX45" fmla="*/ 2424112 w 2519362"/>
                <a:gd name="connsiteY45" fmla="*/ 259556 h 395288"/>
                <a:gd name="connsiteX46" fmla="*/ 2445543 w 2519362"/>
                <a:gd name="connsiteY46" fmla="*/ 219075 h 395288"/>
                <a:gd name="connsiteX47" fmla="*/ 2464593 w 2519362"/>
                <a:gd name="connsiteY47" fmla="*/ 183356 h 395288"/>
                <a:gd name="connsiteX48" fmla="*/ 2478881 w 2519362"/>
                <a:gd name="connsiteY48" fmla="*/ 145256 h 395288"/>
                <a:gd name="connsiteX49" fmla="*/ 2497931 w 2519362"/>
                <a:gd name="connsiteY49" fmla="*/ 88106 h 395288"/>
                <a:gd name="connsiteX50" fmla="*/ 2507456 w 2519362"/>
                <a:gd name="connsiteY50" fmla="*/ 54769 h 395288"/>
                <a:gd name="connsiteX51" fmla="*/ 2516981 w 2519362"/>
                <a:gd name="connsiteY51" fmla="*/ 33338 h 395288"/>
                <a:gd name="connsiteX52" fmla="*/ 2519362 w 2519362"/>
                <a:gd name="connsiteY52" fmla="*/ 14288 h 395288"/>
                <a:gd name="connsiteX53" fmla="*/ 2514600 w 2519362"/>
                <a:gd name="connsiteY53" fmla="*/ 2381 h 395288"/>
                <a:gd name="connsiteX54" fmla="*/ 2505075 w 2519362"/>
                <a:gd name="connsiteY54" fmla="*/ 0 h 395288"/>
                <a:gd name="connsiteX55" fmla="*/ 2481262 w 2519362"/>
                <a:gd name="connsiteY55" fmla="*/ 4763 h 395288"/>
                <a:gd name="connsiteX56" fmla="*/ 2452687 w 2519362"/>
                <a:gd name="connsiteY56" fmla="*/ 19050 h 395288"/>
                <a:gd name="connsiteX57" fmla="*/ 2414587 w 2519362"/>
                <a:gd name="connsiteY57" fmla="*/ 50006 h 395288"/>
                <a:gd name="connsiteX58" fmla="*/ 2376487 w 2519362"/>
                <a:gd name="connsiteY58" fmla="*/ 78581 h 395288"/>
                <a:gd name="connsiteX59" fmla="*/ 2326481 w 2519362"/>
                <a:gd name="connsiteY59" fmla="*/ 107156 h 395288"/>
                <a:gd name="connsiteX60" fmla="*/ 2274093 w 2519362"/>
                <a:gd name="connsiteY60" fmla="*/ 133350 h 395288"/>
                <a:gd name="connsiteX61" fmla="*/ 2216943 w 2519362"/>
                <a:gd name="connsiteY61" fmla="*/ 152400 h 395288"/>
                <a:gd name="connsiteX62" fmla="*/ 2157412 w 2519362"/>
                <a:gd name="connsiteY62" fmla="*/ 164306 h 395288"/>
                <a:gd name="connsiteX63" fmla="*/ 2116931 w 2519362"/>
                <a:gd name="connsiteY63" fmla="*/ 169069 h 395288"/>
                <a:gd name="connsiteX64" fmla="*/ 2005012 w 2519362"/>
                <a:gd name="connsiteY64" fmla="*/ 17383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19362" h="395288">
                  <a:moveTo>
                    <a:pt x="2005012" y="173831"/>
                  </a:moveTo>
                  <a:lnTo>
                    <a:pt x="1826418" y="178594"/>
                  </a:lnTo>
                  <a:lnTo>
                    <a:pt x="1671637" y="180975"/>
                  </a:lnTo>
                  <a:lnTo>
                    <a:pt x="1574006" y="180975"/>
                  </a:lnTo>
                  <a:lnTo>
                    <a:pt x="1431131" y="180975"/>
                  </a:lnTo>
                  <a:lnTo>
                    <a:pt x="1314450" y="180975"/>
                  </a:lnTo>
                  <a:lnTo>
                    <a:pt x="1219200" y="178594"/>
                  </a:lnTo>
                  <a:lnTo>
                    <a:pt x="1100137" y="173831"/>
                  </a:lnTo>
                  <a:lnTo>
                    <a:pt x="995362" y="166688"/>
                  </a:lnTo>
                  <a:lnTo>
                    <a:pt x="895350" y="157163"/>
                  </a:lnTo>
                  <a:lnTo>
                    <a:pt x="826293" y="152400"/>
                  </a:lnTo>
                  <a:lnTo>
                    <a:pt x="726281" y="138113"/>
                  </a:lnTo>
                  <a:lnTo>
                    <a:pt x="638175" y="123825"/>
                  </a:lnTo>
                  <a:lnTo>
                    <a:pt x="566737" y="109538"/>
                  </a:lnTo>
                  <a:lnTo>
                    <a:pt x="478631" y="88106"/>
                  </a:lnTo>
                  <a:lnTo>
                    <a:pt x="411956" y="61913"/>
                  </a:lnTo>
                  <a:lnTo>
                    <a:pt x="373856" y="61913"/>
                  </a:lnTo>
                  <a:lnTo>
                    <a:pt x="319087" y="64294"/>
                  </a:lnTo>
                  <a:lnTo>
                    <a:pt x="252412" y="71438"/>
                  </a:lnTo>
                  <a:lnTo>
                    <a:pt x="185737" y="83344"/>
                  </a:lnTo>
                  <a:lnTo>
                    <a:pt x="121443" y="102394"/>
                  </a:lnTo>
                  <a:lnTo>
                    <a:pt x="85725" y="111919"/>
                  </a:lnTo>
                  <a:lnTo>
                    <a:pt x="54768" y="123825"/>
                  </a:lnTo>
                  <a:lnTo>
                    <a:pt x="30956" y="138113"/>
                  </a:lnTo>
                  <a:lnTo>
                    <a:pt x="11906" y="154781"/>
                  </a:lnTo>
                  <a:lnTo>
                    <a:pt x="0" y="178594"/>
                  </a:lnTo>
                  <a:lnTo>
                    <a:pt x="0" y="197644"/>
                  </a:lnTo>
                  <a:lnTo>
                    <a:pt x="7143" y="221456"/>
                  </a:lnTo>
                  <a:lnTo>
                    <a:pt x="33337" y="245269"/>
                  </a:lnTo>
                  <a:lnTo>
                    <a:pt x="85725" y="276225"/>
                  </a:lnTo>
                  <a:lnTo>
                    <a:pt x="114300" y="280988"/>
                  </a:lnTo>
                  <a:lnTo>
                    <a:pt x="159543" y="285750"/>
                  </a:lnTo>
                  <a:lnTo>
                    <a:pt x="366712" y="311944"/>
                  </a:lnTo>
                  <a:lnTo>
                    <a:pt x="561975" y="340519"/>
                  </a:lnTo>
                  <a:lnTo>
                    <a:pt x="707231" y="357188"/>
                  </a:lnTo>
                  <a:lnTo>
                    <a:pt x="866775" y="371475"/>
                  </a:lnTo>
                  <a:lnTo>
                    <a:pt x="1150143" y="378619"/>
                  </a:lnTo>
                  <a:lnTo>
                    <a:pt x="1247775" y="388144"/>
                  </a:lnTo>
                  <a:lnTo>
                    <a:pt x="1397793" y="395288"/>
                  </a:lnTo>
                  <a:lnTo>
                    <a:pt x="1502568" y="395288"/>
                  </a:lnTo>
                  <a:lnTo>
                    <a:pt x="1757362" y="395288"/>
                  </a:lnTo>
                  <a:lnTo>
                    <a:pt x="2035968" y="395288"/>
                  </a:lnTo>
                  <a:lnTo>
                    <a:pt x="2226468" y="395288"/>
                  </a:lnTo>
                  <a:lnTo>
                    <a:pt x="2259806" y="395288"/>
                  </a:lnTo>
                  <a:lnTo>
                    <a:pt x="2395537" y="302419"/>
                  </a:lnTo>
                  <a:lnTo>
                    <a:pt x="2424112" y="259556"/>
                  </a:lnTo>
                  <a:lnTo>
                    <a:pt x="2445543" y="219075"/>
                  </a:lnTo>
                  <a:lnTo>
                    <a:pt x="2464593" y="183356"/>
                  </a:lnTo>
                  <a:lnTo>
                    <a:pt x="2478881" y="145256"/>
                  </a:lnTo>
                  <a:lnTo>
                    <a:pt x="2497931" y="88106"/>
                  </a:lnTo>
                  <a:lnTo>
                    <a:pt x="2507456" y="54769"/>
                  </a:lnTo>
                  <a:lnTo>
                    <a:pt x="2516981" y="33338"/>
                  </a:lnTo>
                  <a:lnTo>
                    <a:pt x="2519362" y="14288"/>
                  </a:lnTo>
                  <a:lnTo>
                    <a:pt x="2514600" y="2381"/>
                  </a:lnTo>
                  <a:lnTo>
                    <a:pt x="2505075" y="0"/>
                  </a:lnTo>
                  <a:lnTo>
                    <a:pt x="2481262" y="4763"/>
                  </a:lnTo>
                  <a:lnTo>
                    <a:pt x="2452687" y="19050"/>
                  </a:lnTo>
                  <a:lnTo>
                    <a:pt x="2414587" y="50006"/>
                  </a:lnTo>
                  <a:lnTo>
                    <a:pt x="2376487" y="78581"/>
                  </a:lnTo>
                  <a:lnTo>
                    <a:pt x="2326481" y="107156"/>
                  </a:lnTo>
                  <a:lnTo>
                    <a:pt x="2274093" y="133350"/>
                  </a:lnTo>
                  <a:lnTo>
                    <a:pt x="2216943" y="152400"/>
                  </a:lnTo>
                  <a:lnTo>
                    <a:pt x="2157412" y="164306"/>
                  </a:lnTo>
                  <a:lnTo>
                    <a:pt x="2116931" y="169069"/>
                  </a:lnTo>
                  <a:lnTo>
                    <a:pt x="2005012" y="1738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7">
              <a:extLst>
                <a:ext uri="{FF2B5EF4-FFF2-40B4-BE49-F238E27FC236}">
                  <a16:creationId xmlns:a16="http://schemas.microsoft.com/office/drawing/2014/main" id="{520931C4-79C7-4E89-9C84-13C9F3FF06B0}"/>
                </a:ext>
              </a:extLst>
            </p:cNvPr>
            <p:cNvSpPr/>
            <p:nvPr/>
          </p:nvSpPr>
          <p:spPr>
            <a:xfrm>
              <a:off x="5086351" y="3343275"/>
              <a:ext cx="1169987" cy="304800"/>
            </a:xfrm>
            <a:custGeom>
              <a:avLst/>
              <a:gdLst>
                <a:gd name="connsiteX0" fmla="*/ 942975 w 1169194"/>
                <a:gd name="connsiteY0" fmla="*/ 40481 h 304800"/>
                <a:gd name="connsiteX1" fmla="*/ 1164431 w 1169194"/>
                <a:gd name="connsiteY1" fmla="*/ 0 h 304800"/>
                <a:gd name="connsiteX2" fmla="*/ 1169194 w 1169194"/>
                <a:gd name="connsiteY2" fmla="*/ 161925 h 304800"/>
                <a:gd name="connsiteX3" fmla="*/ 990600 w 1169194"/>
                <a:gd name="connsiteY3" fmla="*/ 197644 h 304800"/>
                <a:gd name="connsiteX4" fmla="*/ 883444 w 1169194"/>
                <a:gd name="connsiteY4" fmla="*/ 219075 h 304800"/>
                <a:gd name="connsiteX5" fmla="*/ 757238 w 1169194"/>
                <a:gd name="connsiteY5" fmla="*/ 242888 h 304800"/>
                <a:gd name="connsiteX6" fmla="*/ 633413 w 1169194"/>
                <a:gd name="connsiteY6" fmla="*/ 264319 h 304800"/>
                <a:gd name="connsiteX7" fmla="*/ 421481 w 1169194"/>
                <a:gd name="connsiteY7" fmla="*/ 288131 h 304800"/>
                <a:gd name="connsiteX8" fmla="*/ 314325 w 1169194"/>
                <a:gd name="connsiteY8" fmla="*/ 300038 h 304800"/>
                <a:gd name="connsiteX9" fmla="*/ 221456 w 1169194"/>
                <a:gd name="connsiteY9" fmla="*/ 304800 h 304800"/>
                <a:gd name="connsiteX10" fmla="*/ 64294 w 1169194"/>
                <a:gd name="connsiteY10" fmla="*/ 304800 h 304800"/>
                <a:gd name="connsiteX11" fmla="*/ 0 w 1169194"/>
                <a:gd name="connsiteY11" fmla="*/ 119063 h 304800"/>
                <a:gd name="connsiteX12" fmla="*/ 54769 w 1169194"/>
                <a:gd name="connsiteY12" fmla="*/ 147638 h 304800"/>
                <a:gd name="connsiteX13" fmla="*/ 71438 w 1169194"/>
                <a:gd name="connsiteY13" fmla="*/ 147638 h 304800"/>
                <a:gd name="connsiteX14" fmla="*/ 152400 w 1169194"/>
                <a:gd name="connsiteY14" fmla="*/ 147638 h 304800"/>
                <a:gd name="connsiteX15" fmla="*/ 271463 w 1169194"/>
                <a:gd name="connsiteY15" fmla="*/ 138113 h 304800"/>
                <a:gd name="connsiteX16" fmla="*/ 435769 w 1169194"/>
                <a:gd name="connsiteY16" fmla="*/ 121444 h 304800"/>
                <a:gd name="connsiteX17" fmla="*/ 604838 w 1169194"/>
                <a:gd name="connsiteY17" fmla="*/ 97631 h 304800"/>
                <a:gd name="connsiteX18" fmla="*/ 816769 w 1169194"/>
                <a:gd name="connsiteY18" fmla="*/ 61913 h 304800"/>
                <a:gd name="connsiteX19" fmla="*/ 942975 w 1169194"/>
                <a:gd name="connsiteY19" fmla="*/ 404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9194" h="304800">
                  <a:moveTo>
                    <a:pt x="942975" y="40481"/>
                  </a:moveTo>
                  <a:lnTo>
                    <a:pt x="1164431" y="0"/>
                  </a:lnTo>
                  <a:lnTo>
                    <a:pt x="1169194" y="161925"/>
                  </a:lnTo>
                  <a:lnTo>
                    <a:pt x="990600" y="197644"/>
                  </a:lnTo>
                  <a:lnTo>
                    <a:pt x="883444" y="219075"/>
                  </a:lnTo>
                  <a:lnTo>
                    <a:pt x="757238" y="242888"/>
                  </a:lnTo>
                  <a:lnTo>
                    <a:pt x="633413" y="264319"/>
                  </a:lnTo>
                  <a:lnTo>
                    <a:pt x="421481" y="288131"/>
                  </a:lnTo>
                  <a:lnTo>
                    <a:pt x="314325" y="300038"/>
                  </a:lnTo>
                  <a:lnTo>
                    <a:pt x="221456" y="304800"/>
                  </a:lnTo>
                  <a:lnTo>
                    <a:pt x="64294" y="304800"/>
                  </a:lnTo>
                  <a:lnTo>
                    <a:pt x="0" y="119063"/>
                  </a:lnTo>
                  <a:lnTo>
                    <a:pt x="54769" y="147638"/>
                  </a:lnTo>
                  <a:lnTo>
                    <a:pt x="71438" y="147638"/>
                  </a:lnTo>
                  <a:lnTo>
                    <a:pt x="152400" y="147638"/>
                  </a:lnTo>
                  <a:lnTo>
                    <a:pt x="271463" y="138113"/>
                  </a:lnTo>
                  <a:lnTo>
                    <a:pt x="435769" y="121444"/>
                  </a:lnTo>
                  <a:lnTo>
                    <a:pt x="604838" y="97631"/>
                  </a:lnTo>
                  <a:lnTo>
                    <a:pt x="816769" y="61913"/>
                  </a:lnTo>
                  <a:lnTo>
                    <a:pt x="942975" y="404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8">
              <a:extLst>
                <a:ext uri="{FF2B5EF4-FFF2-40B4-BE49-F238E27FC236}">
                  <a16:creationId xmlns:a16="http://schemas.microsoft.com/office/drawing/2014/main" id="{2775B856-975B-4AB0-8CE3-1B5DBC5251F9}"/>
                </a:ext>
              </a:extLst>
            </p:cNvPr>
            <p:cNvSpPr/>
            <p:nvPr/>
          </p:nvSpPr>
          <p:spPr>
            <a:xfrm>
              <a:off x="5516563" y="3544887"/>
              <a:ext cx="234950" cy="693738"/>
            </a:xfrm>
            <a:custGeom>
              <a:avLst/>
              <a:gdLst>
                <a:gd name="connsiteX0" fmla="*/ 226219 w 233363"/>
                <a:gd name="connsiteY0" fmla="*/ 278607 h 692944"/>
                <a:gd name="connsiteX1" fmla="*/ 230982 w 233363"/>
                <a:gd name="connsiteY1" fmla="*/ 219075 h 692944"/>
                <a:gd name="connsiteX2" fmla="*/ 233363 w 233363"/>
                <a:gd name="connsiteY2" fmla="*/ 173832 h 692944"/>
                <a:gd name="connsiteX3" fmla="*/ 233363 w 233363"/>
                <a:gd name="connsiteY3" fmla="*/ 126207 h 692944"/>
                <a:gd name="connsiteX4" fmla="*/ 226219 w 233363"/>
                <a:gd name="connsiteY4" fmla="*/ 28575 h 692944"/>
                <a:gd name="connsiteX5" fmla="*/ 219075 w 233363"/>
                <a:gd name="connsiteY5" fmla="*/ 0 h 692944"/>
                <a:gd name="connsiteX6" fmla="*/ 0 w 233363"/>
                <a:gd name="connsiteY6" fmla="*/ 33338 h 692944"/>
                <a:gd name="connsiteX7" fmla="*/ 9525 w 233363"/>
                <a:gd name="connsiteY7" fmla="*/ 145257 h 692944"/>
                <a:gd name="connsiteX8" fmla="*/ 14288 w 233363"/>
                <a:gd name="connsiteY8" fmla="*/ 252413 h 692944"/>
                <a:gd name="connsiteX9" fmla="*/ 16669 w 233363"/>
                <a:gd name="connsiteY9" fmla="*/ 335757 h 692944"/>
                <a:gd name="connsiteX10" fmla="*/ 11907 w 233363"/>
                <a:gd name="connsiteY10" fmla="*/ 466725 h 692944"/>
                <a:gd name="connsiteX11" fmla="*/ 4763 w 233363"/>
                <a:gd name="connsiteY11" fmla="*/ 692944 h 692944"/>
                <a:gd name="connsiteX12" fmla="*/ 164307 w 233363"/>
                <a:gd name="connsiteY12" fmla="*/ 664369 h 692944"/>
                <a:gd name="connsiteX13" fmla="*/ 185738 w 233363"/>
                <a:gd name="connsiteY13" fmla="*/ 583407 h 692944"/>
                <a:gd name="connsiteX14" fmla="*/ 192882 w 233363"/>
                <a:gd name="connsiteY14" fmla="*/ 528638 h 692944"/>
                <a:gd name="connsiteX15" fmla="*/ 204788 w 233363"/>
                <a:gd name="connsiteY15" fmla="*/ 452438 h 692944"/>
                <a:gd name="connsiteX16" fmla="*/ 226219 w 233363"/>
                <a:gd name="connsiteY16" fmla="*/ 278607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3" h="692944">
                  <a:moveTo>
                    <a:pt x="226219" y="278607"/>
                  </a:moveTo>
                  <a:lnTo>
                    <a:pt x="230982" y="219075"/>
                  </a:lnTo>
                  <a:lnTo>
                    <a:pt x="233363" y="173832"/>
                  </a:lnTo>
                  <a:lnTo>
                    <a:pt x="233363" y="126207"/>
                  </a:lnTo>
                  <a:lnTo>
                    <a:pt x="226219" y="28575"/>
                  </a:lnTo>
                  <a:lnTo>
                    <a:pt x="219075" y="0"/>
                  </a:lnTo>
                  <a:lnTo>
                    <a:pt x="0" y="33338"/>
                  </a:lnTo>
                  <a:lnTo>
                    <a:pt x="9525" y="145257"/>
                  </a:lnTo>
                  <a:lnTo>
                    <a:pt x="14288" y="252413"/>
                  </a:lnTo>
                  <a:cubicBezTo>
                    <a:pt x="15082" y="280194"/>
                    <a:pt x="15875" y="307976"/>
                    <a:pt x="16669" y="335757"/>
                  </a:cubicBezTo>
                  <a:lnTo>
                    <a:pt x="11907" y="466725"/>
                  </a:lnTo>
                  <a:lnTo>
                    <a:pt x="4763" y="692944"/>
                  </a:lnTo>
                  <a:lnTo>
                    <a:pt x="164307" y="664369"/>
                  </a:lnTo>
                  <a:lnTo>
                    <a:pt x="185738" y="583407"/>
                  </a:lnTo>
                  <a:lnTo>
                    <a:pt x="192882" y="528638"/>
                  </a:lnTo>
                  <a:lnTo>
                    <a:pt x="204788" y="452438"/>
                  </a:lnTo>
                  <a:lnTo>
                    <a:pt x="226219" y="27860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9">
              <a:extLst>
                <a:ext uri="{FF2B5EF4-FFF2-40B4-BE49-F238E27FC236}">
                  <a16:creationId xmlns:a16="http://schemas.microsoft.com/office/drawing/2014/main" id="{FD4C893D-8981-429A-A22C-AB1B0872DEED}"/>
                </a:ext>
              </a:extLst>
            </p:cNvPr>
            <p:cNvSpPr/>
            <p:nvPr/>
          </p:nvSpPr>
          <p:spPr>
            <a:xfrm>
              <a:off x="5173663" y="4052888"/>
              <a:ext cx="1063625" cy="746125"/>
            </a:xfrm>
            <a:custGeom>
              <a:avLst/>
              <a:gdLst>
                <a:gd name="connsiteX0" fmla="*/ 578644 w 1062038"/>
                <a:gd name="connsiteY0" fmla="*/ 223837 h 745331"/>
                <a:gd name="connsiteX1" fmla="*/ 433388 w 1062038"/>
                <a:gd name="connsiteY1" fmla="*/ 250031 h 745331"/>
                <a:gd name="connsiteX2" fmla="*/ 314325 w 1062038"/>
                <a:gd name="connsiteY2" fmla="*/ 271462 h 745331"/>
                <a:gd name="connsiteX3" fmla="*/ 200025 w 1062038"/>
                <a:gd name="connsiteY3" fmla="*/ 290512 h 745331"/>
                <a:gd name="connsiteX4" fmla="*/ 0 w 1062038"/>
                <a:gd name="connsiteY4" fmla="*/ 319087 h 745331"/>
                <a:gd name="connsiteX5" fmla="*/ 0 w 1062038"/>
                <a:gd name="connsiteY5" fmla="*/ 159543 h 745331"/>
                <a:gd name="connsiteX6" fmla="*/ 145257 w 1062038"/>
                <a:gd name="connsiteY6" fmla="*/ 140493 h 745331"/>
                <a:gd name="connsiteX7" fmla="*/ 300038 w 1062038"/>
                <a:gd name="connsiteY7" fmla="*/ 116681 h 745331"/>
                <a:gd name="connsiteX8" fmla="*/ 364332 w 1062038"/>
                <a:gd name="connsiteY8" fmla="*/ 107156 h 745331"/>
                <a:gd name="connsiteX9" fmla="*/ 507207 w 1062038"/>
                <a:gd name="connsiteY9" fmla="*/ 90487 h 745331"/>
                <a:gd name="connsiteX10" fmla="*/ 604838 w 1062038"/>
                <a:gd name="connsiteY10" fmla="*/ 69056 h 745331"/>
                <a:gd name="connsiteX11" fmla="*/ 692944 w 1062038"/>
                <a:gd name="connsiteY11" fmla="*/ 45243 h 745331"/>
                <a:gd name="connsiteX12" fmla="*/ 733425 w 1062038"/>
                <a:gd name="connsiteY12" fmla="*/ 26193 h 745331"/>
                <a:gd name="connsiteX13" fmla="*/ 778669 w 1062038"/>
                <a:gd name="connsiteY13" fmla="*/ 4762 h 745331"/>
                <a:gd name="connsiteX14" fmla="*/ 790575 w 1062038"/>
                <a:gd name="connsiteY14" fmla="*/ 0 h 745331"/>
                <a:gd name="connsiteX15" fmla="*/ 800100 w 1062038"/>
                <a:gd name="connsiteY15" fmla="*/ 0 h 745331"/>
                <a:gd name="connsiteX16" fmla="*/ 833438 w 1062038"/>
                <a:gd name="connsiteY16" fmla="*/ 9525 h 745331"/>
                <a:gd name="connsiteX17" fmla="*/ 873919 w 1062038"/>
                <a:gd name="connsiteY17" fmla="*/ 28575 h 745331"/>
                <a:gd name="connsiteX18" fmla="*/ 904875 w 1062038"/>
                <a:gd name="connsiteY18" fmla="*/ 45243 h 745331"/>
                <a:gd name="connsiteX19" fmla="*/ 942975 w 1062038"/>
                <a:gd name="connsiteY19" fmla="*/ 78581 h 745331"/>
                <a:gd name="connsiteX20" fmla="*/ 983457 w 1062038"/>
                <a:gd name="connsiteY20" fmla="*/ 111918 h 745331"/>
                <a:gd name="connsiteX21" fmla="*/ 1012032 w 1062038"/>
                <a:gd name="connsiteY21" fmla="*/ 135731 h 745331"/>
                <a:gd name="connsiteX22" fmla="*/ 1035844 w 1062038"/>
                <a:gd name="connsiteY22" fmla="*/ 159543 h 745331"/>
                <a:gd name="connsiteX23" fmla="*/ 1052513 w 1062038"/>
                <a:gd name="connsiteY23" fmla="*/ 188118 h 745331"/>
                <a:gd name="connsiteX24" fmla="*/ 1062038 w 1062038"/>
                <a:gd name="connsiteY24" fmla="*/ 207168 h 745331"/>
                <a:gd name="connsiteX25" fmla="*/ 1062038 w 1062038"/>
                <a:gd name="connsiteY25" fmla="*/ 228600 h 745331"/>
                <a:gd name="connsiteX26" fmla="*/ 1054894 w 1062038"/>
                <a:gd name="connsiteY26" fmla="*/ 245268 h 745331"/>
                <a:gd name="connsiteX27" fmla="*/ 1035844 w 1062038"/>
                <a:gd name="connsiteY27" fmla="*/ 271462 h 745331"/>
                <a:gd name="connsiteX28" fmla="*/ 1009650 w 1062038"/>
                <a:gd name="connsiteY28" fmla="*/ 307181 h 745331"/>
                <a:gd name="connsiteX29" fmla="*/ 997744 w 1062038"/>
                <a:gd name="connsiteY29" fmla="*/ 328612 h 745331"/>
                <a:gd name="connsiteX30" fmla="*/ 992982 w 1062038"/>
                <a:gd name="connsiteY30" fmla="*/ 376237 h 745331"/>
                <a:gd name="connsiteX31" fmla="*/ 988219 w 1062038"/>
                <a:gd name="connsiteY31" fmla="*/ 438150 h 745331"/>
                <a:gd name="connsiteX32" fmla="*/ 981075 w 1062038"/>
                <a:gd name="connsiteY32" fmla="*/ 490537 h 745331"/>
                <a:gd name="connsiteX33" fmla="*/ 959644 w 1062038"/>
                <a:gd name="connsiteY33" fmla="*/ 602456 h 745331"/>
                <a:gd name="connsiteX34" fmla="*/ 926307 w 1062038"/>
                <a:gd name="connsiteY34" fmla="*/ 745331 h 745331"/>
                <a:gd name="connsiteX35" fmla="*/ 733425 w 1062038"/>
                <a:gd name="connsiteY35" fmla="*/ 735806 h 745331"/>
                <a:gd name="connsiteX36" fmla="*/ 752475 w 1062038"/>
                <a:gd name="connsiteY36" fmla="*/ 607218 h 745331"/>
                <a:gd name="connsiteX37" fmla="*/ 762000 w 1062038"/>
                <a:gd name="connsiteY37" fmla="*/ 535781 h 745331"/>
                <a:gd name="connsiteX38" fmla="*/ 766763 w 1062038"/>
                <a:gd name="connsiteY38" fmla="*/ 490537 h 745331"/>
                <a:gd name="connsiteX39" fmla="*/ 769144 w 1062038"/>
                <a:gd name="connsiteY39" fmla="*/ 440531 h 745331"/>
                <a:gd name="connsiteX40" fmla="*/ 769144 w 1062038"/>
                <a:gd name="connsiteY40" fmla="*/ 404812 h 745331"/>
                <a:gd name="connsiteX41" fmla="*/ 771525 w 1062038"/>
                <a:gd name="connsiteY41" fmla="*/ 328612 h 745331"/>
                <a:gd name="connsiteX42" fmla="*/ 771525 w 1062038"/>
                <a:gd name="connsiteY42" fmla="*/ 278606 h 745331"/>
                <a:gd name="connsiteX43" fmla="*/ 769144 w 1062038"/>
                <a:gd name="connsiteY43" fmla="*/ 252412 h 745331"/>
                <a:gd name="connsiteX44" fmla="*/ 762000 w 1062038"/>
                <a:gd name="connsiteY44" fmla="*/ 223837 h 745331"/>
                <a:gd name="connsiteX45" fmla="*/ 754857 w 1062038"/>
                <a:gd name="connsiteY45" fmla="*/ 207168 h 745331"/>
                <a:gd name="connsiteX46" fmla="*/ 745332 w 1062038"/>
                <a:gd name="connsiteY46" fmla="*/ 197643 h 745331"/>
                <a:gd name="connsiteX47" fmla="*/ 721519 w 1062038"/>
                <a:gd name="connsiteY47" fmla="*/ 195262 h 745331"/>
                <a:gd name="connsiteX48" fmla="*/ 578644 w 1062038"/>
                <a:gd name="connsiteY48" fmla="*/ 223837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2038" h="745331">
                  <a:moveTo>
                    <a:pt x="578644" y="223837"/>
                  </a:moveTo>
                  <a:lnTo>
                    <a:pt x="433388" y="250031"/>
                  </a:lnTo>
                  <a:lnTo>
                    <a:pt x="314325" y="271462"/>
                  </a:lnTo>
                  <a:lnTo>
                    <a:pt x="200025" y="290512"/>
                  </a:lnTo>
                  <a:lnTo>
                    <a:pt x="0" y="319087"/>
                  </a:lnTo>
                  <a:lnTo>
                    <a:pt x="0" y="159543"/>
                  </a:lnTo>
                  <a:lnTo>
                    <a:pt x="145257" y="140493"/>
                  </a:lnTo>
                  <a:lnTo>
                    <a:pt x="300038" y="116681"/>
                  </a:lnTo>
                  <a:lnTo>
                    <a:pt x="364332" y="107156"/>
                  </a:lnTo>
                  <a:lnTo>
                    <a:pt x="507207" y="90487"/>
                  </a:lnTo>
                  <a:lnTo>
                    <a:pt x="604838" y="69056"/>
                  </a:lnTo>
                  <a:lnTo>
                    <a:pt x="692944" y="45243"/>
                  </a:lnTo>
                  <a:lnTo>
                    <a:pt x="733425" y="26193"/>
                  </a:lnTo>
                  <a:lnTo>
                    <a:pt x="778669" y="4762"/>
                  </a:lnTo>
                  <a:lnTo>
                    <a:pt x="790575" y="0"/>
                  </a:lnTo>
                  <a:lnTo>
                    <a:pt x="800100" y="0"/>
                  </a:lnTo>
                  <a:lnTo>
                    <a:pt x="833438" y="9525"/>
                  </a:lnTo>
                  <a:lnTo>
                    <a:pt x="873919" y="28575"/>
                  </a:lnTo>
                  <a:lnTo>
                    <a:pt x="904875" y="45243"/>
                  </a:lnTo>
                  <a:lnTo>
                    <a:pt x="942975" y="78581"/>
                  </a:lnTo>
                  <a:lnTo>
                    <a:pt x="983457" y="111918"/>
                  </a:lnTo>
                  <a:lnTo>
                    <a:pt x="1012032" y="135731"/>
                  </a:lnTo>
                  <a:lnTo>
                    <a:pt x="1035844" y="159543"/>
                  </a:lnTo>
                  <a:lnTo>
                    <a:pt x="1052513" y="188118"/>
                  </a:lnTo>
                  <a:lnTo>
                    <a:pt x="1062038" y="207168"/>
                  </a:lnTo>
                  <a:lnTo>
                    <a:pt x="1062038" y="228600"/>
                  </a:lnTo>
                  <a:lnTo>
                    <a:pt x="1054894" y="245268"/>
                  </a:lnTo>
                  <a:lnTo>
                    <a:pt x="1035844" y="271462"/>
                  </a:lnTo>
                  <a:lnTo>
                    <a:pt x="1009650" y="307181"/>
                  </a:lnTo>
                  <a:lnTo>
                    <a:pt x="997744" y="328612"/>
                  </a:lnTo>
                  <a:lnTo>
                    <a:pt x="992982" y="376237"/>
                  </a:lnTo>
                  <a:lnTo>
                    <a:pt x="988219" y="438150"/>
                  </a:lnTo>
                  <a:lnTo>
                    <a:pt x="981075" y="490537"/>
                  </a:lnTo>
                  <a:lnTo>
                    <a:pt x="959644" y="602456"/>
                  </a:lnTo>
                  <a:lnTo>
                    <a:pt x="926307" y="745331"/>
                  </a:lnTo>
                  <a:lnTo>
                    <a:pt x="733425" y="735806"/>
                  </a:lnTo>
                  <a:lnTo>
                    <a:pt x="752475" y="607218"/>
                  </a:lnTo>
                  <a:lnTo>
                    <a:pt x="762000" y="535781"/>
                  </a:lnTo>
                  <a:lnTo>
                    <a:pt x="766763" y="490537"/>
                  </a:lnTo>
                  <a:lnTo>
                    <a:pt x="769144" y="440531"/>
                  </a:lnTo>
                  <a:lnTo>
                    <a:pt x="769144" y="404812"/>
                  </a:lnTo>
                  <a:cubicBezTo>
                    <a:pt x="769938" y="379412"/>
                    <a:pt x="770731" y="354012"/>
                    <a:pt x="771525" y="328612"/>
                  </a:cubicBezTo>
                  <a:lnTo>
                    <a:pt x="771525" y="278606"/>
                  </a:lnTo>
                  <a:lnTo>
                    <a:pt x="769144" y="252412"/>
                  </a:lnTo>
                  <a:lnTo>
                    <a:pt x="762000" y="223837"/>
                  </a:lnTo>
                  <a:lnTo>
                    <a:pt x="754857" y="207168"/>
                  </a:lnTo>
                  <a:lnTo>
                    <a:pt x="745332" y="197643"/>
                  </a:lnTo>
                  <a:lnTo>
                    <a:pt x="721519" y="195262"/>
                  </a:lnTo>
                  <a:lnTo>
                    <a:pt x="578644" y="22383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00">
              <a:extLst>
                <a:ext uri="{FF2B5EF4-FFF2-40B4-BE49-F238E27FC236}">
                  <a16:creationId xmlns:a16="http://schemas.microsoft.com/office/drawing/2014/main" id="{C0C375D0-9863-42F2-9B84-687C7B455775}"/>
                </a:ext>
              </a:extLst>
            </p:cNvPr>
            <p:cNvSpPr/>
            <p:nvPr/>
          </p:nvSpPr>
          <p:spPr>
            <a:xfrm>
              <a:off x="5148263" y="4675188"/>
              <a:ext cx="1062038" cy="323850"/>
            </a:xfrm>
            <a:custGeom>
              <a:avLst/>
              <a:gdLst>
                <a:gd name="connsiteX0" fmla="*/ 664368 w 1062037"/>
                <a:gd name="connsiteY0" fmla="*/ 16669 h 323850"/>
                <a:gd name="connsiteX1" fmla="*/ 492918 w 1062037"/>
                <a:gd name="connsiteY1" fmla="*/ 40481 h 323850"/>
                <a:gd name="connsiteX2" fmla="*/ 297656 w 1062037"/>
                <a:gd name="connsiteY2" fmla="*/ 71437 h 323850"/>
                <a:gd name="connsiteX3" fmla="*/ 114300 w 1062037"/>
                <a:gd name="connsiteY3" fmla="*/ 102394 h 323850"/>
                <a:gd name="connsiteX4" fmla="*/ 0 w 1062037"/>
                <a:gd name="connsiteY4" fmla="*/ 121444 h 323850"/>
                <a:gd name="connsiteX5" fmla="*/ 9525 w 1062037"/>
                <a:gd name="connsiteY5" fmla="*/ 323850 h 323850"/>
                <a:gd name="connsiteX6" fmla="*/ 102393 w 1062037"/>
                <a:gd name="connsiteY6" fmla="*/ 300037 h 323850"/>
                <a:gd name="connsiteX7" fmla="*/ 192881 w 1062037"/>
                <a:gd name="connsiteY7" fmla="*/ 276225 h 323850"/>
                <a:gd name="connsiteX8" fmla="*/ 280987 w 1062037"/>
                <a:gd name="connsiteY8" fmla="*/ 254794 h 323850"/>
                <a:gd name="connsiteX9" fmla="*/ 347662 w 1062037"/>
                <a:gd name="connsiteY9" fmla="*/ 242887 h 323850"/>
                <a:gd name="connsiteX10" fmla="*/ 576262 w 1062037"/>
                <a:gd name="connsiteY10" fmla="*/ 202406 h 323850"/>
                <a:gd name="connsiteX11" fmla="*/ 707231 w 1062037"/>
                <a:gd name="connsiteY11" fmla="*/ 192881 h 323850"/>
                <a:gd name="connsiteX12" fmla="*/ 804862 w 1062037"/>
                <a:gd name="connsiteY12" fmla="*/ 190500 h 323850"/>
                <a:gd name="connsiteX13" fmla="*/ 878681 w 1062037"/>
                <a:gd name="connsiteY13" fmla="*/ 200025 h 323850"/>
                <a:gd name="connsiteX14" fmla="*/ 923925 w 1062037"/>
                <a:gd name="connsiteY14" fmla="*/ 202406 h 323850"/>
                <a:gd name="connsiteX15" fmla="*/ 969168 w 1062037"/>
                <a:gd name="connsiteY15" fmla="*/ 197644 h 323850"/>
                <a:gd name="connsiteX16" fmla="*/ 1012031 w 1062037"/>
                <a:gd name="connsiteY16" fmla="*/ 188119 h 323850"/>
                <a:gd name="connsiteX17" fmla="*/ 1042987 w 1062037"/>
                <a:gd name="connsiteY17" fmla="*/ 173831 h 323850"/>
                <a:gd name="connsiteX18" fmla="*/ 1050131 w 1062037"/>
                <a:gd name="connsiteY18" fmla="*/ 169069 h 323850"/>
                <a:gd name="connsiteX19" fmla="*/ 1057275 w 1062037"/>
                <a:gd name="connsiteY19" fmla="*/ 159544 h 323850"/>
                <a:gd name="connsiteX20" fmla="*/ 1062037 w 1062037"/>
                <a:gd name="connsiteY20" fmla="*/ 147637 h 323850"/>
                <a:gd name="connsiteX21" fmla="*/ 1059656 w 1062037"/>
                <a:gd name="connsiteY21" fmla="*/ 130969 h 323850"/>
                <a:gd name="connsiteX22" fmla="*/ 1047750 w 1062037"/>
                <a:gd name="connsiteY22" fmla="*/ 107156 h 323850"/>
                <a:gd name="connsiteX23" fmla="*/ 1021556 w 1062037"/>
                <a:gd name="connsiteY23" fmla="*/ 71437 h 323850"/>
                <a:gd name="connsiteX24" fmla="*/ 1000125 w 1062037"/>
                <a:gd name="connsiteY24" fmla="*/ 47625 h 323850"/>
                <a:gd name="connsiteX25" fmla="*/ 966787 w 1062037"/>
                <a:gd name="connsiteY25" fmla="*/ 11906 h 323850"/>
                <a:gd name="connsiteX26" fmla="*/ 790575 w 1062037"/>
                <a:gd name="connsiteY26" fmla="*/ 0 h 323850"/>
                <a:gd name="connsiteX27" fmla="*/ 664368 w 1062037"/>
                <a:gd name="connsiteY27" fmla="*/ 166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2037" h="323850">
                  <a:moveTo>
                    <a:pt x="664368" y="16669"/>
                  </a:moveTo>
                  <a:lnTo>
                    <a:pt x="492918" y="40481"/>
                  </a:lnTo>
                  <a:lnTo>
                    <a:pt x="297656" y="71437"/>
                  </a:lnTo>
                  <a:lnTo>
                    <a:pt x="114300" y="102394"/>
                  </a:lnTo>
                  <a:lnTo>
                    <a:pt x="0" y="121444"/>
                  </a:lnTo>
                  <a:lnTo>
                    <a:pt x="9525" y="323850"/>
                  </a:lnTo>
                  <a:lnTo>
                    <a:pt x="102393" y="300037"/>
                  </a:lnTo>
                  <a:lnTo>
                    <a:pt x="192881" y="276225"/>
                  </a:lnTo>
                  <a:lnTo>
                    <a:pt x="280987" y="254794"/>
                  </a:lnTo>
                  <a:lnTo>
                    <a:pt x="347662" y="242887"/>
                  </a:lnTo>
                  <a:lnTo>
                    <a:pt x="576262" y="202406"/>
                  </a:lnTo>
                  <a:lnTo>
                    <a:pt x="707231" y="192881"/>
                  </a:lnTo>
                  <a:lnTo>
                    <a:pt x="804862" y="190500"/>
                  </a:lnTo>
                  <a:lnTo>
                    <a:pt x="878681" y="200025"/>
                  </a:lnTo>
                  <a:lnTo>
                    <a:pt x="923925" y="202406"/>
                  </a:lnTo>
                  <a:lnTo>
                    <a:pt x="969168" y="197644"/>
                  </a:lnTo>
                  <a:lnTo>
                    <a:pt x="1012031" y="188119"/>
                  </a:lnTo>
                  <a:lnTo>
                    <a:pt x="1042987" y="173831"/>
                  </a:lnTo>
                  <a:lnTo>
                    <a:pt x="1050131" y="169069"/>
                  </a:lnTo>
                  <a:lnTo>
                    <a:pt x="1057275" y="159544"/>
                  </a:lnTo>
                  <a:lnTo>
                    <a:pt x="1062037" y="147637"/>
                  </a:lnTo>
                  <a:lnTo>
                    <a:pt x="1059656" y="130969"/>
                  </a:lnTo>
                  <a:lnTo>
                    <a:pt x="1047750" y="107156"/>
                  </a:lnTo>
                  <a:lnTo>
                    <a:pt x="1021556" y="71437"/>
                  </a:lnTo>
                  <a:lnTo>
                    <a:pt x="1000125" y="47625"/>
                  </a:lnTo>
                  <a:lnTo>
                    <a:pt x="966787" y="11906"/>
                  </a:lnTo>
                  <a:lnTo>
                    <a:pt x="790575" y="0"/>
                  </a:lnTo>
                  <a:lnTo>
                    <a:pt x="664368" y="166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1">
              <a:extLst>
                <a:ext uri="{FF2B5EF4-FFF2-40B4-BE49-F238E27FC236}">
                  <a16:creationId xmlns:a16="http://schemas.microsoft.com/office/drawing/2014/main" id="{DD937175-BA49-4E4C-8D10-4EEEAB11924E}"/>
                </a:ext>
              </a:extLst>
            </p:cNvPr>
            <p:cNvSpPr/>
            <p:nvPr/>
          </p:nvSpPr>
          <p:spPr>
            <a:xfrm>
              <a:off x="5467351" y="4827588"/>
              <a:ext cx="277812" cy="787400"/>
            </a:xfrm>
            <a:custGeom>
              <a:avLst/>
              <a:gdLst>
                <a:gd name="connsiteX0" fmla="*/ 19050 w 278606"/>
                <a:gd name="connsiteY0" fmla="*/ 392906 h 788194"/>
                <a:gd name="connsiteX1" fmla="*/ 19050 w 278606"/>
                <a:gd name="connsiteY1" fmla="*/ 314325 h 788194"/>
                <a:gd name="connsiteX2" fmla="*/ 19050 w 278606"/>
                <a:gd name="connsiteY2" fmla="*/ 254794 h 788194"/>
                <a:gd name="connsiteX3" fmla="*/ 16669 w 278606"/>
                <a:gd name="connsiteY3" fmla="*/ 200025 h 788194"/>
                <a:gd name="connsiteX4" fmla="*/ 11906 w 278606"/>
                <a:gd name="connsiteY4" fmla="*/ 128587 h 788194"/>
                <a:gd name="connsiteX5" fmla="*/ 0 w 278606"/>
                <a:gd name="connsiteY5" fmla="*/ 30956 h 788194"/>
                <a:gd name="connsiteX6" fmla="*/ 278606 w 278606"/>
                <a:gd name="connsiteY6" fmla="*/ 0 h 788194"/>
                <a:gd name="connsiteX7" fmla="*/ 278606 w 278606"/>
                <a:gd name="connsiteY7" fmla="*/ 78581 h 788194"/>
                <a:gd name="connsiteX8" fmla="*/ 271463 w 278606"/>
                <a:gd name="connsiteY8" fmla="*/ 171450 h 788194"/>
                <a:gd name="connsiteX9" fmla="*/ 259556 w 278606"/>
                <a:gd name="connsiteY9" fmla="*/ 273844 h 788194"/>
                <a:gd name="connsiteX10" fmla="*/ 245269 w 278606"/>
                <a:gd name="connsiteY10" fmla="*/ 369094 h 788194"/>
                <a:gd name="connsiteX11" fmla="*/ 221456 w 278606"/>
                <a:gd name="connsiteY11" fmla="*/ 495300 h 788194"/>
                <a:gd name="connsiteX12" fmla="*/ 166688 w 278606"/>
                <a:gd name="connsiteY12" fmla="*/ 752475 h 788194"/>
                <a:gd name="connsiteX13" fmla="*/ 9525 w 278606"/>
                <a:gd name="connsiteY13" fmla="*/ 788194 h 788194"/>
                <a:gd name="connsiteX14" fmla="*/ 11906 w 278606"/>
                <a:gd name="connsiteY14" fmla="*/ 683419 h 788194"/>
                <a:gd name="connsiteX15" fmla="*/ 16669 w 278606"/>
                <a:gd name="connsiteY15" fmla="*/ 569119 h 788194"/>
                <a:gd name="connsiteX16" fmla="*/ 19050 w 278606"/>
                <a:gd name="connsiteY16" fmla="*/ 3929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606" h="788194">
                  <a:moveTo>
                    <a:pt x="19050" y="392906"/>
                  </a:moveTo>
                  <a:lnTo>
                    <a:pt x="19050" y="314325"/>
                  </a:lnTo>
                  <a:lnTo>
                    <a:pt x="19050" y="254794"/>
                  </a:lnTo>
                  <a:cubicBezTo>
                    <a:pt x="18256" y="236538"/>
                    <a:pt x="17463" y="218281"/>
                    <a:pt x="16669" y="200025"/>
                  </a:cubicBezTo>
                  <a:lnTo>
                    <a:pt x="11906" y="128587"/>
                  </a:lnTo>
                  <a:lnTo>
                    <a:pt x="0" y="30956"/>
                  </a:lnTo>
                  <a:lnTo>
                    <a:pt x="278606" y="0"/>
                  </a:lnTo>
                  <a:lnTo>
                    <a:pt x="278606" y="78581"/>
                  </a:lnTo>
                  <a:lnTo>
                    <a:pt x="271463" y="171450"/>
                  </a:lnTo>
                  <a:lnTo>
                    <a:pt x="259556" y="273844"/>
                  </a:lnTo>
                  <a:lnTo>
                    <a:pt x="245269" y="369094"/>
                  </a:lnTo>
                  <a:lnTo>
                    <a:pt x="221456" y="495300"/>
                  </a:lnTo>
                  <a:lnTo>
                    <a:pt x="166688" y="752475"/>
                  </a:lnTo>
                  <a:lnTo>
                    <a:pt x="9525" y="788194"/>
                  </a:lnTo>
                  <a:cubicBezTo>
                    <a:pt x="10319" y="753269"/>
                    <a:pt x="11112" y="718344"/>
                    <a:pt x="11906" y="683419"/>
                  </a:cubicBezTo>
                  <a:lnTo>
                    <a:pt x="16669" y="569119"/>
                  </a:lnTo>
                  <a:cubicBezTo>
                    <a:pt x="17463" y="520700"/>
                    <a:pt x="18256" y="472281"/>
                    <a:pt x="19050" y="392906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2">
              <a:extLst>
                <a:ext uri="{FF2B5EF4-FFF2-40B4-BE49-F238E27FC236}">
                  <a16:creationId xmlns:a16="http://schemas.microsoft.com/office/drawing/2014/main" id="{A75B5F0B-7BB4-4AD9-B417-5A580E223DE2}"/>
                </a:ext>
              </a:extLst>
            </p:cNvPr>
            <p:cNvSpPr/>
            <p:nvPr/>
          </p:nvSpPr>
          <p:spPr>
            <a:xfrm>
              <a:off x="5065713" y="5392738"/>
              <a:ext cx="1143000" cy="371475"/>
            </a:xfrm>
            <a:custGeom>
              <a:avLst/>
              <a:gdLst>
                <a:gd name="connsiteX0" fmla="*/ 804862 w 1143000"/>
                <a:gd name="connsiteY0" fmla="*/ 238125 h 371475"/>
                <a:gd name="connsiteX1" fmla="*/ 688181 w 1143000"/>
                <a:gd name="connsiteY1" fmla="*/ 254794 h 371475"/>
                <a:gd name="connsiteX2" fmla="*/ 597694 w 1143000"/>
                <a:gd name="connsiteY2" fmla="*/ 271463 h 371475"/>
                <a:gd name="connsiteX3" fmla="*/ 514350 w 1143000"/>
                <a:gd name="connsiteY3" fmla="*/ 290513 h 371475"/>
                <a:gd name="connsiteX4" fmla="*/ 421481 w 1143000"/>
                <a:gd name="connsiteY4" fmla="*/ 311944 h 371475"/>
                <a:gd name="connsiteX5" fmla="*/ 342900 w 1143000"/>
                <a:gd name="connsiteY5" fmla="*/ 333375 h 371475"/>
                <a:gd name="connsiteX6" fmla="*/ 290512 w 1143000"/>
                <a:gd name="connsiteY6" fmla="*/ 347663 h 371475"/>
                <a:gd name="connsiteX7" fmla="*/ 235744 w 1143000"/>
                <a:gd name="connsiteY7" fmla="*/ 361950 h 371475"/>
                <a:gd name="connsiteX8" fmla="*/ 190500 w 1143000"/>
                <a:gd name="connsiteY8" fmla="*/ 369094 h 371475"/>
                <a:gd name="connsiteX9" fmla="*/ 152400 w 1143000"/>
                <a:gd name="connsiteY9" fmla="*/ 371475 h 371475"/>
                <a:gd name="connsiteX10" fmla="*/ 123825 w 1143000"/>
                <a:gd name="connsiteY10" fmla="*/ 371475 h 371475"/>
                <a:gd name="connsiteX11" fmla="*/ 83344 w 1143000"/>
                <a:gd name="connsiteY11" fmla="*/ 364332 h 371475"/>
                <a:gd name="connsiteX12" fmla="*/ 0 w 1143000"/>
                <a:gd name="connsiteY12" fmla="*/ 335757 h 371475"/>
                <a:gd name="connsiteX13" fmla="*/ 19050 w 1143000"/>
                <a:gd name="connsiteY13" fmla="*/ 142875 h 371475"/>
                <a:gd name="connsiteX14" fmla="*/ 119062 w 1143000"/>
                <a:gd name="connsiteY14" fmla="*/ 154782 h 371475"/>
                <a:gd name="connsiteX15" fmla="*/ 166687 w 1143000"/>
                <a:gd name="connsiteY15" fmla="*/ 159544 h 371475"/>
                <a:gd name="connsiteX16" fmla="*/ 257175 w 1143000"/>
                <a:gd name="connsiteY16" fmla="*/ 157163 h 371475"/>
                <a:gd name="connsiteX17" fmla="*/ 345281 w 1143000"/>
                <a:gd name="connsiteY17" fmla="*/ 142875 h 371475"/>
                <a:gd name="connsiteX18" fmla="*/ 431006 w 1143000"/>
                <a:gd name="connsiteY18" fmla="*/ 126207 h 371475"/>
                <a:gd name="connsiteX19" fmla="*/ 566737 w 1143000"/>
                <a:gd name="connsiteY19" fmla="*/ 90488 h 371475"/>
                <a:gd name="connsiteX20" fmla="*/ 731044 w 1143000"/>
                <a:gd name="connsiteY20" fmla="*/ 61913 h 371475"/>
                <a:gd name="connsiteX21" fmla="*/ 845344 w 1143000"/>
                <a:gd name="connsiteY21" fmla="*/ 42863 h 371475"/>
                <a:gd name="connsiteX22" fmla="*/ 888206 w 1143000"/>
                <a:gd name="connsiteY22" fmla="*/ 30957 h 371475"/>
                <a:gd name="connsiteX23" fmla="*/ 950119 w 1143000"/>
                <a:gd name="connsiteY23" fmla="*/ 7144 h 371475"/>
                <a:gd name="connsiteX24" fmla="*/ 971550 w 1143000"/>
                <a:gd name="connsiteY24" fmla="*/ 0 h 371475"/>
                <a:gd name="connsiteX25" fmla="*/ 995362 w 1143000"/>
                <a:gd name="connsiteY25" fmla="*/ 4763 h 371475"/>
                <a:gd name="connsiteX26" fmla="*/ 1040606 w 1143000"/>
                <a:gd name="connsiteY26" fmla="*/ 30957 h 371475"/>
                <a:gd name="connsiteX27" fmla="*/ 1083469 w 1143000"/>
                <a:gd name="connsiteY27" fmla="*/ 64294 h 371475"/>
                <a:gd name="connsiteX28" fmla="*/ 1143000 w 1143000"/>
                <a:gd name="connsiteY28" fmla="*/ 121444 h 371475"/>
                <a:gd name="connsiteX29" fmla="*/ 1047750 w 1143000"/>
                <a:gd name="connsiteY29" fmla="*/ 219075 h 371475"/>
                <a:gd name="connsiteX30" fmla="*/ 921544 w 1143000"/>
                <a:gd name="connsiteY30" fmla="*/ 228600 h 371475"/>
                <a:gd name="connsiteX31" fmla="*/ 804862 w 1143000"/>
                <a:gd name="connsiteY31" fmla="*/ 2381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0" h="371475">
                  <a:moveTo>
                    <a:pt x="804862" y="238125"/>
                  </a:moveTo>
                  <a:lnTo>
                    <a:pt x="688181" y="254794"/>
                  </a:lnTo>
                  <a:lnTo>
                    <a:pt x="597694" y="271463"/>
                  </a:lnTo>
                  <a:lnTo>
                    <a:pt x="514350" y="290513"/>
                  </a:lnTo>
                  <a:lnTo>
                    <a:pt x="421481" y="311944"/>
                  </a:lnTo>
                  <a:lnTo>
                    <a:pt x="342900" y="333375"/>
                  </a:lnTo>
                  <a:lnTo>
                    <a:pt x="290512" y="347663"/>
                  </a:lnTo>
                  <a:lnTo>
                    <a:pt x="235744" y="361950"/>
                  </a:lnTo>
                  <a:lnTo>
                    <a:pt x="190500" y="369094"/>
                  </a:lnTo>
                  <a:lnTo>
                    <a:pt x="152400" y="371475"/>
                  </a:lnTo>
                  <a:lnTo>
                    <a:pt x="123825" y="371475"/>
                  </a:lnTo>
                  <a:lnTo>
                    <a:pt x="83344" y="364332"/>
                  </a:lnTo>
                  <a:lnTo>
                    <a:pt x="0" y="335757"/>
                  </a:lnTo>
                  <a:lnTo>
                    <a:pt x="19050" y="142875"/>
                  </a:lnTo>
                  <a:lnTo>
                    <a:pt x="119062" y="154782"/>
                  </a:lnTo>
                  <a:lnTo>
                    <a:pt x="166687" y="159544"/>
                  </a:lnTo>
                  <a:lnTo>
                    <a:pt x="257175" y="157163"/>
                  </a:lnTo>
                  <a:lnTo>
                    <a:pt x="345281" y="142875"/>
                  </a:lnTo>
                  <a:lnTo>
                    <a:pt x="431006" y="126207"/>
                  </a:lnTo>
                  <a:lnTo>
                    <a:pt x="566737" y="90488"/>
                  </a:lnTo>
                  <a:lnTo>
                    <a:pt x="731044" y="61913"/>
                  </a:lnTo>
                  <a:lnTo>
                    <a:pt x="845344" y="42863"/>
                  </a:lnTo>
                  <a:lnTo>
                    <a:pt x="888206" y="30957"/>
                  </a:lnTo>
                  <a:lnTo>
                    <a:pt x="950119" y="7144"/>
                  </a:lnTo>
                  <a:lnTo>
                    <a:pt x="971550" y="0"/>
                  </a:lnTo>
                  <a:lnTo>
                    <a:pt x="995362" y="4763"/>
                  </a:lnTo>
                  <a:lnTo>
                    <a:pt x="1040606" y="30957"/>
                  </a:lnTo>
                  <a:lnTo>
                    <a:pt x="1083469" y="64294"/>
                  </a:lnTo>
                  <a:lnTo>
                    <a:pt x="1143000" y="121444"/>
                  </a:lnTo>
                  <a:lnTo>
                    <a:pt x="1047750" y="219075"/>
                  </a:lnTo>
                  <a:lnTo>
                    <a:pt x="921544" y="228600"/>
                  </a:lnTo>
                  <a:lnTo>
                    <a:pt x="804862" y="238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89">
              <a:extLst>
                <a:ext uri="{FF2B5EF4-FFF2-40B4-BE49-F238E27FC236}">
                  <a16:creationId xmlns:a16="http://schemas.microsoft.com/office/drawing/2014/main" id="{81AED6B1-707F-4293-B2DC-5F465779545D}"/>
                </a:ext>
              </a:extLst>
            </p:cNvPr>
            <p:cNvSpPr/>
            <p:nvPr/>
          </p:nvSpPr>
          <p:spPr>
            <a:xfrm rot="16200000">
              <a:off x="4911726" y="3709988"/>
              <a:ext cx="3535363" cy="1576388"/>
            </a:xfrm>
            <a:custGeom>
              <a:avLst/>
              <a:gdLst>
                <a:gd name="connsiteX0" fmla="*/ 2606189 w 3535482"/>
                <a:gd name="connsiteY0" fmla="*/ 321678 h 1575628"/>
                <a:gd name="connsiteX1" fmla="*/ 2442372 w 3535482"/>
                <a:gd name="connsiteY1" fmla="*/ 342528 h 1575628"/>
                <a:gd name="connsiteX2" fmla="*/ 2299403 w 3535482"/>
                <a:gd name="connsiteY2" fmla="*/ 366356 h 1575628"/>
                <a:gd name="connsiteX3" fmla="*/ 2135586 w 3535482"/>
                <a:gd name="connsiteY3" fmla="*/ 396141 h 1575628"/>
                <a:gd name="connsiteX4" fmla="*/ 2013467 w 3535482"/>
                <a:gd name="connsiteY4" fmla="*/ 419969 h 1575628"/>
                <a:gd name="connsiteX5" fmla="*/ 1855607 w 3535482"/>
                <a:gd name="connsiteY5" fmla="*/ 455711 h 1575628"/>
                <a:gd name="connsiteX6" fmla="*/ 1706682 w 3535482"/>
                <a:gd name="connsiteY6" fmla="*/ 491453 h 1575628"/>
                <a:gd name="connsiteX7" fmla="*/ 1575628 w 3535482"/>
                <a:gd name="connsiteY7" fmla="*/ 524217 h 1575628"/>
                <a:gd name="connsiteX8" fmla="*/ 1435638 w 3535482"/>
                <a:gd name="connsiteY8" fmla="*/ 562937 h 1575628"/>
                <a:gd name="connsiteX9" fmla="*/ 1334369 w 3535482"/>
                <a:gd name="connsiteY9" fmla="*/ 595701 h 1575628"/>
                <a:gd name="connsiteX10" fmla="*/ 1090132 w 3535482"/>
                <a:gd name="connsiteY10" fmla="*/ 679099 h 1575628"/>
                <a:gd name="connsiteX11" fmla="*/ 959078 w 3535482"/>
                <a:gd name="connsiteY11" fmla="*/ 732712 h 1575628"/>
                <a:gd name="connsiteX12" fmla="*/ 792282 w 3535482"/>
                <a:gd name="connsiteY12" fmla="*/ 810153 h 1575628"/>
                <a:gd name="connsiteX13" fmla="*/ 634421 w 3535482"/>
                <a:gd name="connsiteY13" fmla="*/ 890572 h 1575628"/>
                <a:gd name="connsiteX14" fmla="*/ 518259 w 3535482"/>
                <a:gd name="connsiteY14" fmla="*/ 959078 h 1575628"/>
                <a:gd name="connsiteX15" fmla="*/ 422947 w 3535482"/>
                <a:gd name="connsiteY15" fmla="*/ 1018648 h 1575628"/>
                <a:gd name="connsiteX16" fmla="*/ 351463 w 3535482"/>
                <a:gd name="connsiteY16" fmla="*/ 1066304 h 1575628"/>
                <a:gd name="connsiteX17" fmla="*/ 268065 w 3535482"/>
                <a:gd name="connsiteY17" fmla="*/ 1131831 h 1575628"/>
                <a:gd name="connsiteX18" fmla="*/ 208495 w 3535482"/>
                <a:gd name="connsiteY18" fmla="*/ 1179487 h 1575628"/>
                <a:gd name="connsiteX19" fmla="*/ 142968 w 3535482"/>
                <a:gd name="connsiteY19" fmla="*/ 1245014 h 1575628"/>
                <a:gd name="connsiteX20" fmla="*/ 83398 w 3535482"/>
                <a:gd name="connsiteY20" fmla="*/ 1313519 h 1575628"/>
                <a:gd name="connsiteX21" fmla="*/ 26807 w 3535482"/>
                <a:gd name="connsiteY21" fmla="*/ 1393939 h 1575628"/>
                <a:gd name="connsiteX22" fmla="*/ 0 w 3535482"/>
                <a:gd name="connsiteY22" fmla="*/ 1450531 h 1575628"/>
                <a:gd name="connsiteX23" fmla="*/ 2979 w 3535482"/>
                <a:gd name="connsiteY23" fmla="*/ 1501165 h 1575628"/>
                <a:gd name="connsiteX24" fmla="*/ 11914 w 3535482"/>
                <a:gd name="connsiteY24" fmla="*/ 1530950 h 1575628"/>
                <a:gd name="connsiteX25" fmla="*/ 23828 w 3535482"/>
                <a:gd name="connsiteY25" fmla="*/ 1548821 h 1575628"/>
                <a:gd name="connsiteX26" fmla="*/ 41699 w 3535482"/>
                <a:gd name="connsiteY26" fmla="*/ 1563714 h 1575628"/>
                <a:gd name="connsiteX27" fmla="*/ 65527 w 3535482"/>
                <a:gd name="connsiteY27" fmla="*/ 1572649 h 1575628"/>
                <a:gd name="connsiteX28" fmla="*/ 101269 w 3535482"/>
                <a:gd name="connsiteY28" fmla="*/ 1575628 h 1575628"/>
                <a:gd name="connsiteX29" fmla="*/ 145947 w 3535482"/>
                <a:gd name="connsiteY29" fmla="*/ 1572649 h 1575628"/>
                <a:gd name="connsiteX30" fmla="*/ 667185 w 3535482"/>
                <a:gd name="connsiteY30" fmla="*/ 1131831 h 1575628"/>
                <a:gd name="connsiteX31" fmla="*/ 717819 w 3535482"/>
                <a:gd name="connsiteY31" fmla="*/ 1093110 h 1575628"/>
                <a:gd name="connsiteX32" fmla="*/ 795260 w 3535482"/>
                <a:gd name="connsiteY32" fmla="*/ 1042476 h 1575628"/>
                <a:gd name="connsiteX33" fmla="*/ 905465 w 3535482"/>
                <a:gd name="connsiteY33" fmla="*/ 979927 h 1575628"/>
                <a:gd name="connsiteX34" fmla="*/ 985884 w 3535482"/>
                <a:gd name="connsiteY34" fmla="*/ 938228 h 1575628"/>
                <a:gd name="connsiteX35" fmla="*/ 1051411 w 3535482"/>
                <a:gd name="connsiteY35" fmla="*/ 905465 h 1575628"/>
                <a:gd name="connsiteX36" fmla="*/ 1155659 w 3535482"/>
                <a:gd name="connsiteY36" fmla="*/ 863766 h 1575628"/>
                <a:gd name="connsiteX37" fmla="*/ 1230121 w 3535482"/>
                <a:gd name="connsiteY37" fmla="*/ 836959 h 1575628"/>
                <a:gd name="connsiteX38" fmla="*/ 1319476 w 3535482"/>
                <a:gd name="connsiteY38" fmla="*/ 813131 h 1575628"/>
                <a:gd name="connsiteX39" fmla="*/ 1709660 w 3535482"/>
                <a:gd name="connsiteY39" fmla="*/ 708884 h 1575628"/>
                <a:gd name="connsiteX40" fmla="*/ 1879435 w 3535482"/>
                <a:gd name="connsiteY40" fmla="*/ 664206 h 1575628"/>
                <a:gd name="connsiteX41" fmla="*/ 2043252 w 3535482"/>
                <a:gd name="connsiteY41" fmla="*/ 628464 h 1575628"/>
                <a:gd name="connsiteX42" fmla="*/ 2221962 w 3535482"/>
                <a:gd name="connsiteY42" fmla="*/ 592722 h 1575628"/>
                <a:gd name="connsiteX43" fmla="*/ 2364931 w 3535482"/>
                <a:gd name="connsiteY43" fmla="*/ 565916 h 1575628"/>
                <a:gd name="connsiteX44" fmla="*/ 2507899 w 3535482"/>
                <a:gd name="connsiteY44" fmla="*/ 542088 h 1575628"/>
                <a:gd name="connsiteX45" fmla="*/ 2647888 w 3535482"/>
                <a:gd name="connsiteY45" fmla="*/ 521238 h 1575628"/>
                <a:gd name="connsiteX46" fmla="*/ 2796813 w 3535482"/>
                <a:gd name="connsiteY46" fmla="*/ 509324 h 1575628"/>
                <a:gd name="connsiteX47" fmla="*/ 2969566 w 3535482"/>
                <a:gd name="connsiteY47" fmla="*/ 491453 h 1575628"/>
                <a:gd name="connsiteX48" fmla="*/ 3100620 w 3535482"/>
                <a:gd name="connsiteY48" fmla="*/ 485496 h 1575628"/>
                <a:gd name="connsiteX49" fmla="*/ 3192954 w 3535482"/>
                <a:gd name="connsiteY49" fmla="*/ 479539 h 1575628"/>
                <a:gd name="connsiteX50" fmla="*/ 3329965 w 3535482"/>
                <a:gd name="connsiteY50" fmla="*/ 464647 h 1575628"/>
                <a:gd name="connsiteX51" fmla="*/ 3380600 w 3535482"/>
                <a:gd name="connsiteY51" fmla="*/ 443797 h 1575628"/>
                <a:gd name="connsiteX52" fmla="*/ 3422299 w 3535482"/>
                <a:gd name="connsiteY52" fmla="*/ 414012 h 1575628"/>
                <a:gd name="connsiteX53" fmla="*/ 3455062 w 3535482"/>
                <a:gd name="connsiteY53" fmla="*/ 381248 h 1575628"/>
                <a:gd name="connsiteX54" fmla="*/ 3475912 w 3535482"/>
                <a:gd name="connsiteY54" fmla="*/ 351463 h 1575628"/>
                <a:gd name="connsiteX55" fmla="*/ 3490804 w 3535482"/>
                <a:gd name="connsiteY55" fmla="*/ 324657 h 1575628"/>
                <a:gd name="connsiteX56" fmla="*/ 3502718 w 3535482"/>
                <a:gd name="connsiteY56" fmla="*/ 297850 h 1575628"/>
                <a:gd name="connsiteX57" fmla="*/ 3517611 w 3535482"/>
                <a:gd name="connsiteY57" fmla="*/ 259130 h 1575628"/>
                <a:gd name="connsiteX58" fmla="*/ 3535482 w 3535482"/>
                <a:gd name="connsiteY58" fmla="*/ 193603 h 1575628"/>
                <a:gd name="connsiteX59" fmla="*/ 3529525 w 3535482"/>
                <a:gd name="connsiteY59" fmla="*/ 139990 h 1575628"/>
                <a:gd name="connsiteX60" fmla="*/ 3532503 w 3535482"/>
                <a:gd name="connsiteY60" fmla="*/ 77441 h 1575628"/>
                <a:gd name="connsiteX61" fmla="*/ 3532503 w 3535482"/>
                <a:gd name="connsiteY61" fmla="*/ 35742 h 1575628"/>
                <a:gd name="connsiteX62" fmla="*/ 3526546 w 3535482"/>
                <a:gd name="connsiteY62" fmla="*/ 14893 h 1575628"/>
                <a:gd name="connsiteX63" fmla="*/ 3520589 w 3535482"/>
                <a:gd name="connsiteY63" fmla="*/ 5957 h 1575628"/>
                <a:gd name="connsiteX64" fmla="*/ 3511654 w 3535482"/>
                <a:gd name="connsiteY64" fmla="*/ 0 h 1575628"/>
                <a:gd name="connsiteX65" fmla="*/ 3499740 w 3535482"/>
                <a:gd name="connsiteY65" fmla="*/ 2979 h 1575628"/>
                <a:gd name="connsiteX66" fmla="*/ 3484847 w 3535482"/>
                <a:gd name="connsiteY66" fmla="*/ 8936 h 1575628"/>
                <a:gd name="connsiteX67" fmla="*/ 3472933 w 3535482"/>
                <a:gd name="connsiteY67" fmla="*/ 20850 h 1575628"/>
                <a:gd name="connsiteX68" fmla="*/ 3446127 w 3535482"/>
                <a:gd name="connsiteY68" fmla="*/ 56592 h 1575628"/>
                <a:gd name="connsiteX69" fmla="*/ 3398471 w 3535482"/>
                <a:gd name="connsiteY69" fmla="*/ 98291 h 1575628"/>
                <a:gd name="connsiteX70" fmla="*/ 3329965 w 3535482"/>
                <a:gd name="connsiteY70" fmla="*/ 151904 h 1575628"/>
                <a:gd name="connsiteX71" fmla="*/ 3285288 w 3535482"/>
                <a:gd name="connsiteY71" fmla="*/ 181689 h 1575628"/>
                <a:gd name="connsiteX72" fmla="*/ 3175083 w 3535482"/>
                <a:gd name="connsiteY72" fmla="*/ 232323 h 1575628"/>
                <a:gd name="connsiteX73" fmla="*/ 3076792 w 3535482"/>
                <a:gd name="connsiteY73" fmla="*/ 253173 h 1575628"/>
                <a:gd name="connsiteX74" fmla="*/ 2957652 w 3535482"/>
                <a:gd name="connsiteY74" fmla="*/ 274022 h 1575628"/>
                <a:gd name="connsiteX75" fmla="*/ 2877233 w 3535482"/>
                <a:gd name="connsiteY75" fmla="*/ 285936 h 1575628"/>
                <a:gd name="connsiteX76" fmla="*/ 2606189 w 3535482"/>
                <a:gd name="connsiteY76" fmla="*/ 321678 h 15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35482" h="1575628">
                  <a:moveTo>
                    <a:pt x="2606189" y="321678"/>
                  </a:moveTo>
                  <a:lnTo>
                    <a:pt x="2442372" y="342528"/>
                  </a:lnTo>
                  <a:lnTo>
                    <a:pt x="2299403" y="366356"/>
                  </a:lnTo>
                  <a:lnTo>
                    <a:pt x="2135586" y="396141"/>
                  </a:lnTo>
                  <a:lnTo>
                    <a:pt x="2013467" y="419969"/>
                  </a:lnTo>
                  <a:lnTo>
                    <a:pt x="1855607" y="455711"/>
                  </a:lnTo>
                  <a:lnTo>
                    <a:pt x="1706682" y="491453"/>
                  </a:lnTo>
                  <a:lnTo>
                    <a:pt x="1575628" y="524217"/>
                  </a:lnTo>
                  <a:lnTo>
                    <a:pt x="1435638" y="562937"/>
                  </a:lnTo>
                  <a:lnTo>
                    <a:pt x="1334369" y="595701"/>
                  </a:lnTo>
                  <a:lnTo>
                    <a:pt x="1090132" y="679099"/>
                  </a:lnTo>
                  <a:lnTo>
                    <a:pt x="959078" y="732712"/>
                  </a:lnTo>
                  <a:lnTo>
                    <a:pt x="792282" y="810153"/>
                  </a:lnTo>
                  <a:lnTo>
                    <a:pt x="634421" y="890572"/>
                  </a:lnTo>
                  <a:lnTo>
                    <a:pt x="518259" y="959078"/>
                  </a:lnTo>
                  <a:lnTo>
                    <a:pt x="422947" y="1018648"/>
                  </a:lnTo>
                  <a:lnTo>
                    <a:pt x="351463" y="1066304"/>
                  </a:lnTo>
                  <a:lnTo>
                    <a:pt x="268065" y="1131831"/>
                  </a:lnTo>
                  <a:lnTo>
                    <a:pt x="208495" y="1179487"/>
                  </a:lnTo>
                  <a:lnTo>
                    <a:pt x="142968" y="1245014"/>
                  </a:lnTo>
                  <a:lnTo>
                    <a:pt x="83398" y="1313519"/>
                  </a:lnTo>
                  <a:lnTo>
                    <a:pt x="26807" y="1393939"/>
                  </a:lnTo>
                  <a:lnTo>
                    <a:pt x="0" y="1450531"/>
                  </a:lnTo>
                  <a:lnTo>
                    <a:pt x="2979" y="1501165"/>
                  </a:lnTo>
                  <a:lnTo>
                    <a:pt x="11914" y="1530950"/>
                  </a:lnTo>
                  <a:lnTo>
                    <a:pt x="23828" y="1548821"/>
                  </a:lnTo>
                  <a:lnTo>
                    <a:pt x="41699" y="1563714"/>
                  </a:lnTo>
                  <a:lnTo>
                    <a:pt x="65527" y="1572649"/>
                  </a:lnTo>
                  <a:lnTo>
                    <a:pt x="101269" y="1575628"/>
                  </a:lnTo>
                  <a:lnTo>
                    <a:pt x="145947" y="1572649"/>
                  </a:lnTo>
                  <a:lnTo>
                    <a:pt x="667185" y="1131831"/>
                  </a:lnTo>
                  <a:lnTo>
                    <a:pt x="717819" y="1093110"/>
                  </a:lnTo>
                  <a:lnTo>
                    <a:pt x="795260" y="1042476"/>
                  </a:lnTo>
                  <a:lnTo>
                    <a:pt x="905465" y="979927"/>
                  </a:lnTo>
                  <a:lnTo>
                    <a:pt x="985884" y="938228"/>
                  </a:lnTo>
                  <a:lnTo>
                    <a:pt x="1051411" y="905465"/>
                  </a:lnTo>
                  <a:lnTo>
                    <a:pt x="1155659" y="863766"/>
                  </a:lnTo>
                  <a:lnTo>
                    <a:pt x="1230121" y="836959"/>
                  </a:lnTo>
                  <a:lnTo>
                    <a:pt x="1319476" y="813131"/>
                  </a:lnTo>
                  <a:lnTo>
                    <a:pt x="1709660" y="708884"/>
                  </a:lnTo>
                  <a:lnTo>
                    <a:pt x="1879435" y="664206"/>
                  </a:lnTo>
                  <a:lnTo>
                    <a:pt x="2043252" y="628464"/>
                  </a:lnTo>
                  <a:lnTo>
                    <a:pt x="2221962" y="592722"/>
                  </a:lnTo>
                  <a:lnTo>
                    <a:pt x="2364931" y="565916"/>
                  </a:lnTo>
                  <a:lnTo>
                    <a:pt x="2507899" y="542088"/>
                  </a:lnTo>
                  <a:lnTo>
                    <a:pt x="2647888" y="521238"/>
                  </a:lnTo>
                  <a:lnTo>
                    <a:pt x="2796813" y="509324"/>
                  </a:lnTo>
                  <a:lnTo>
                    <a:pt x="2969566" y="491453"/>
                  </a:lnTo>
                  <a:lnTo>
                    <a:pt x="3100620" y="485496"/>
                  </a:lnTo>
                  <a:lnTo>
                    <a:pt x="3192954" y="479539"/>
                  </a:lnTo>
                  <a:lnTo>
                    <a:pt x="3329965" y="464647"/>
                  </a:lnTo>
                  <a:lnTo>
                    <a:pt x="3380600" y="443797"/>
                  </a:lnTo>
                  <a:lnTo>
                    <a:pt x="3422299" y="414012"/>
                  </a:lnTo>
                  <a:lnTo>
                    <a:pt x="3455062" y="381248"/>
                  </a:lnTo>
                  <a:lnTo>
                    <a:pt x="3475912" y="351463"/>
                  </a:lnTo>
                  <a:lnTo>
                    <a:pt x="3490804" y="324657"/>
                  </a:lnTo>
                  <a:lnTo>
                    <a:pt x="3502718" y="297850"/>
                  </a:lnTo>
                  <a:lnTo>
                    <a:pt x="3517611" y="259130"/>
                  </a:lnTo>
                  <a:lnTo>
                    <a:pt x="3535482" y="193603"/>
                  </a:lnTo>
                  <a:lnTo>
                    <a:pt x="3529525" y="139990"/>
                  </a:lnTo>
                  <a:lnTo>
                    <a:pt x="3532503" y="77441"/>
                  </a:lnTo>
                  <a:lnTo>
                    <a:pt x="3532503" y="35742"/>
                  </a:lnTo>
                  <a:lnTo>
                    <a:pt x="3526546" y="14893"/>
                  </a:lnTo>
                  <a:lnTo>
                    <a:pt x="3520589" y="5957"/>
                  </a:lnTo>
                  <a:lnTo>
                    <a:pt x="3511654" y="0"/>
                  </a:lnTo>
                  <a:lnTo>
                    <a:pt x="3499740" y="2979"/>
                  </a:lnTo>
                  <a:lnTo>
                    <a:pt x="3484847" y="8936"/>
                  </a:lnTo>
                  <a:lnTo>
                    <a:pt x="3472933" y="20850"/>
                  </a:lnTo>
                  <a:lnTo>
                    <a:pt x="3446127" y="56592"/>
                  </a:lnTo>
                  <a:lnTo>
                    <a:pt x="3398471" y="98291"/>
                  </a:lnTo>
                  <a:lnTo>
                    <a:pt x="3329965" y="151904"/>
                  </a:lnTo>
                  <a:lnTo>
                    <a:pt x="3285288" y="181689"/>
                  </a:lnTo>
                  <a:lnTo>
                    <a:pt x="3175083" y="232323"/>
                  </a:lnTo>
                  <a:lnTo>
                    <a:pt x="3076792" y="253173"/>
                  </a:lnTo>
                  <a:lnTo>
                    <a:pt x="2957652" y="274022"/>
                  </a:lnTo>
                  <a:lnTo>
                    <a:pt x="2877233" y="285936"/>
                  </a:lnTo>
                  <a:lnTo>
                    <a:pt x="2606189" y="32167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3">
              <a:extLst>
                <a:ext uri="{FF2B5EF4-FFF2-40B4-BE49-F238E27FC236}">
                  <a16:creationId xmlns:a16="http://schemas.microsoft.com/office/drawing/2014/main" id="{442E197F-CB26-4D6B-B8A7-41138F7BA768}"/>
                </a:ext>
              </a:extLst>
            </p:cNvPr>
            <p:cNvSpPr/>
            <p:nvPr/>
          </p:nvSpPr>
          <p:spPr>
            <a:xfrm>
              <a:off x="6992938" y="5049838"/>
              <a:ext cx="587375" cy="1198563"/>
            </a:xfrm>
            <a:custGeom>
              <a:avLst/>
              <a:gdLst>
                <a:gd name="connsiteX0" fmla="*/ 542925 w 585788"/>
                <a:gd name="connsiteY0" fmla="*/ 209550 h 1197769"/>
                <a:gd name="connsiteX1" fmla="*/ 476250 w 585788"/>
                <a:gd name="connsiteY1" fmla="*/ 492919 h 1197769"/>
                <a:gd name="connsiteX2" fmla="*/ 431007 w 585788"/>
                <a:gd name="connsiteY2" fmla="*/ 681038 h 1197769"/>
                <a:gd name="connsiteX3" fmla="*/ 423863 w 585788"/>
                <a:gd name="connsiteY3" fmla="*/ 716757 h 1197769"/>
                <a:gd name="connsiteX4" fmla="*/ 421482 w 585788"/>
                <a:gd name="connsiteY4" fmla="*/ 750094 h 1197769"/>
                <a:gd name="connsiteX5" fmla="*/ 421482 w 585788"/>
                <a:gd name="connsiteY5" fmla="*/ 809625 h 1197769"/>
                <a:gd name="connsiteX6" fmla="*/ 431007 w 585788"/>
                <a:gd name="connsiteY6" fmla="*/ 883444 h 1197769"/>
                <a:gd name="connsiteX7" fmla="*/ 445294 w 585788"/>
                <a:gd name="connsiteY7" fmla="*/ 962025 h 1197769"/>
                <a:gd name="connsiteX8" fmla="*/ 457200 w 585788"/>
                <a:gd name="connsiteY8" fmla="*/ 1014413 h 1197769"/>
                <a:gd name="connsiteX9" fmla="*/ 471488 w 585788"/>
                <a:gd name="connsiteY9" fmla="*/ 1071563 h 1197769"/>
                <a:gd name="connsiteX10" fmla="*/ 471488 w 585788"/>
                <a:gd name="connsiteY10" fmla="*/ 1109663 h 1197769"/>
                <a:gd name="connsiteX11" fmla="*/ 461963 w 585788"/>
                <a:gd name="connsiteY11" fmla="*/ 1166813 h 1197769"/>
                <a:gd name="connsiteX12" fmla="*/ 433388 w 585788"/>
                <a:gd name="connsiteY12" fmla="*/ 1197769 h 1197769"/>
                <a:gd name="connsiteX13" fmla="*/ 0 w 585788"/>
                <a:gd name="connsiteY13" fmla="*/ 519113 h 1197769"/>
                <a:gd name="connsiteX14" fmla="*/ 42863 w 585788"/>
                <a:gd name="connsiteY14" fmla="*/ 561975 h 1197769"/>
                <a:gd name="connsiteX15" fmla="*/ 78582 w 585788"/>
                <a:gd name="connsiteY15" fmla="*/ 583407 h 1197769"/>
                <a:gd name="connsiteX16" fmla="*/ 104775 w 585788"/>
                <a:gd name="connsiteY16" fmla="*/ 595313 h 1197769"/>
                <a:gd name="connsiteX17" fmla="*/ 140494 w 585788"/>
                <a:gd name="connsiteY17" fmla="*/ 604838 h 1197769"/>
                <a:gd name="connsiteX18" fmla="*/ 173832 w 585788"/>
                <a:gd name="connsiteY18" fmla="*/ 607219 h 1197769"/>
                <a:gd name="connsiteX19" fmla="*/ 192882 w 585788"/>
                <a:gd name="connsiteY19" fmla="*/ 607219 h 1197769"/>
                <a:gd name="connsiteX20" fmla="*/ 221457 w 585788"/>
                <a:gd name="connsiteY20" fmla="*/ 597694 h 1197769"/>
                <a:gd name="connsiteX21" fmla="*/ 252413 w 585788"/>
                <a:gd name="connsiteY21" fmla="*/ 578644 h 1197769"/>
                <a:gd name="connsiteX22" fmla="*/ 266700 w 585788"/>
                <a:gd name="connsiteY22" fmla="*/ 564357 h 1197769"/>
                <a:gd name="connsiteX23" fmla="*/ 280988 w 585788"/>
                <a:gd name="connsiteY23" fmla="*/ 538163 h 1197769"/>
                <a:gd name="connsiteX24" fmla="*/ 361950 w 585788"/>
                <a:gd name="connsiteY24" fmla="*/ 359569 h 1197769"/>
                <a:gd name="connsiteX25" fmla="*/ 435769 w 585788"/>
                <a:gd name="connsiteY25" fmla="*/ 202407 h 1197769"/>
                <a:gd name="connsiteX26" fmla="*/ 509588 w 585788"/>
                <a:gd name="connsiteY26" fmla="*/ 35719 h 1197769"/>
                <a:gd name="connsiteX27" fmla="*/ 521494 w 585788"/>
                <a:gd name="connsiteY27" fmla="*/ 21432 h 1197769"/>
                <a:gd name="connsiteX28" fmla="*/ 545307 w 585788"/>
                <a:gd name="connsiteY28" fmla="*/ 2382 h 1197769"/>
                <a:gd name="connsiteX29" fmla="*/ 557213 w 585788"/>
                <a:gd name="connsiteY29" fmla="*/ 0 h 1197769"/>
                <a:gd name="connsiteX30" fmla="*/ 566738 w 585788"/>
                <a:gd name="connsiteY30" fmla="*/ 0 h 1197769"/>
                <a:gd name="connsiteX31" fmla="*/ 576263 w 585788"/>
                <a:gd name="connsiteY31" fmla="*/ 7144 h 1197769"/>
                <a:gd name="connsiteX32" fmla="*/ 583407 w 585788"/>
                <a:gd name="connsiteY32" fmla="*/ 19050 h 1197769"/>
                <a:gd name="connsiteX33" fmla="*/ 585788 w 585788"/>
                <a:gd name="connsiteY33" fmla="*/ 35719 h 1197769"/>
                <a:gd name="connsiteX34" fmla="*/ 581025 w 585788"/>
                <a:gd name="connsiteY34" fmla="*/ 61913 h 1197769"/>
                <a:gd name="connsiteX35" fmla="*/ 542925 w 585788"/>
                <a:gd name="connsiteY35" fmla="*/ 209550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97769">
                  <a:moveTo>
                    <a:pt x="542925" y="209550"/>
                  </a:moveTo>
                  <a:lnTo>
                    <a:pt x="476250" y="492919"/>
                  </a:lnTo>
                  <a:lnTo>
                    <a:pt x="431007" y="681038"/>
                  </a:lnTo>
                  <a:lnTo>
                    <a:pt x="423863" y="716757"/>
                  </a:lnTo>
                  <a:lnTo>
                    <a:pt x="421482" y="750094"/>
                  </a:lnTo>
                  <a:lnTo>
                    <a:pt x="421482" y="809625"/>
                  </a:lnTo>
                  <a:lnTo>
                    <a:pt x="431007" y="883444"/>
                  </a:lnTo>
                  <a:lnTo>
                    <a:pt x="445294" y="962025"/>
                  </a:lnTo>
                  <a:lnTo>
                    <a:pt x="457200" y="1014413"/>
                  </a:lnTo>
                  <a:lnTo>
                    <a:pt x="471488" y="1071563"/>
                  </a:lnTo>
                  <a:lnTo>
                    <a:pt x="471488" y="1109663"/>
                  </a:lnTo>
                  <a:lnTo>
                    <a:pt x="461963" y="1166813"/>
                  </a:lnTo>
                  <a:lnTo>
                    <a:pt x="433388" y="1197769"/>
                  </a:lnTo>
                  <a:lnTo>
                    <a:pt x="0" y="519113"/>
                  </a:lnTo>
                  <a:lnTo>
                    <a:pt x="42863" y="561975"/>
                  </a:lnTo>
                  <a:lnTo>
                    <a:pt x="78582" y="583407"/>
                  </a:lnTo>
                  <a:lnTo>
                    <a:pt x="104775" y="595313"/>
                  </a:lnTo>
                  <a:lnTo>
                    <a:pt x="140494" y="604838"/>
                  </a:lnTo>
                  <a:lnTo>
                    <a:pt x="173832" y="607219"/>
                  </a:lnTo>
                  <a:lnTo>
                    <a:pt x="192882" y="607219"/>
                  </a:lnTo>
                  <a:lnTo>
                    <a:pt x="221457" y="597694"/>
                  </a:lnTo>
                  <a:lnTo>
                    <a:pt x="252413" y="578644"/>
                  </a:lnTo>
                  <a:lnTo>
                    <a:pt x="266700" y="564357"/>
                  </a:lnTo>
                  <a:lnTo>
                    <a:pt x="280988" y="538163"/>
                  </a:lnTo>
                  <a:lnTo>
                    <a:pt x="361950" y="359569"/>
                  </a:lnTo>
                  <a:lnTo>
                    <a:pt x="435769" y="202407"/>
                  </a:lnTo>
                  <a:lnTo>
                    <a:pt x="509588" y="35719"/>
                  </a:lnTo>
                  <a:lnTo>
                    <a:pt x="521494" y="21432"/>
                  </a:lnTo>
                  <a:lnTo>
                    <a:pt x="545307" y="2382"/>
                  </a:lnTo>
                  <a:lnTo>
                    <a:pt x="557213" y="0"/>
                  </a:lnTo>
                  <a:lnTo>
                    <a:pt x="566738" y="0"/>
                  </a:lnTo>
                  <a:lnTo>
                    <a:pt x="576263" y="7144"/>
                  </a:lnTo>
                  <a:lnTo>
                    <a:pt x="583407" y="19050"/>
                  </a:lnTo>
                  <a:lnTo>
                    <a:pt x="585788" y="35719"/>
                  </a:lnTo>
                  <a:lnTo>
                    <a:pt x="581025" y="61913"/>
                  </a:lnTo>
                  <a:lnTo>
                    <a:pt x="542925" y="20955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0">
              <a:extLst>
                <a:ext uri="{FF2B5EF4-FFF2-40B4-BE49-F238E27FC236}">
                  <a16:creationId xmlns:a16="http://schemas.microsoft.com/office/drawing/2014/main" id="{F44316F4-1B7E-40B9-B840-633FD17CA936}"/>
                </a:ext>
              </a:extLst>
            </p:cNvPr>
            <p:cNvSpPr/>
            <p:nvPr/>
          </p:nvSpPr>
          <p:spPr>
            <a:xfrm rot="16200000">
              <a:off x="5168107" y="4050507"/>
              <a:ext cx="2498726" cy="1465263"/>
            </a:xfrm>
            <a:custGeom>
              <a:avLst/>
              <a:gdLst>
                <a:gd name="connsiteX0" fmla="*/ 557213 w 2497932"/>
                <a:gd name="connsiteY0" fmla="*/ 683419 h 1464469"/>
                <a:gd name="connsiteX1" fmla="*/ 488157 w 2497932"/>
                <a:gd name="connsiteY1" fmla="*/ 626269 h 1464469"/>
                <a:gd name="connsiteX2" fmla="*/ 445294 w 2497932"/>
                <a:gd name="connsiteY2" fmla="*/ 590550 h 1464469"/>
                <a:gd name="connsiteX3" fmla="*/ 400050 w 2497932"/>
                <a:gd name="connsiteY3" fmla="*/ 547688 h 1464469"/>
                <a:gd name="connsiteX4" fmla="*/ 354807 w 2497932"/>
                <a:gd name="connsiteY4" fmla="*/ 502444 h 1464469"/>
                <a:gd name="connsiteX5" fmla="*/ 304800 w 2497932"/>
                <a:gd name="connsiteY5" fmla="*/ 450056 h 1464469"/>
                <a:gd name="connsiteX6" fmla="*/ 259557 w 2497932"/>
                <a:gd name="connsiteY6" fmla="*/ 402431 h 1464469"/>
                <a:gd name="connsiteX7" fmla="*/ 209550 w 2497932"/>
                <a:gd name="connsiteY7" fmla="*/ 340519 h 1464469"/>
                <a:gd name="connsiteX8" fmla="*/ 157163 w 2497932"/>
                <a:gd name="connsiteY8" fmla="*/ 273844 h 1464469"/>
                <a:gd name="connsiteX9" fmla="*/ 109538 w 2497932"/>
                <a:gd name="connsiteY9" fmla="*/ 209550 h 1464469"/>
                <a:gd name="connsiteX10" fmla="*/ 54769 w 2497932"/>
                <a:gd name="connsiteY10" fmla="*/ 128588 h 1464469"/>
                <a:gd name="connsiteX11" fmla="*/ 21432 w 2497932"/>
                <a:gd name="connsiteY11" fmla="*/ 71438 h 1464469"/>
                <a:gd name="connsiteX12" fmla="*/ 4763 w 2497932"/>
                <a:gd name="connsiteY12" fmla="*/ 40481 h 1464469"/>
                <a:gd name="connsiteX13" fmla="*/ 0 w 2497932"/>
                <a:gd name="connsiteY13" fmla="*/ 19050 h 1464469"/>
                <a:gd name="connsiteX14" fmla="*/ 2382 w 2497932"/>
                <a:gd name="connsiteY14" fmla="*/ 4763 h 1464469"/>
                <a:gd name="connsiteX15" fmla="*/ 9525 w 2497932"/>
                <a:gd name="connsiteY15" fmla="*/ 0 h 1464469"/>
                <a:gd name="connsiteX16" fmla="*/ 23813 w 2497932"/>
                <a:gd name="connsiteY16" fmla="*/ 2381 h 1464469"/>
                <a:gd name="connsiteX17" fmla="*/ 42863 w 2497932"/>
                <a:gd name="connsiteY17" fmla="*/ 7144 h 1464469"/>
                <a:gd name="connsiteX18" fmla="*/ 69057 w 2497932"/>
                <a:gd name="connsiteY18" fmla="*/ 21431 h 1464469"/>
                <a:gd name="connsiteX19" fmla="*/ 97632 w 2497932"/>
                <a:gd name="connsiteY19" fmla="*/ 52388 h 1464469"/>
                <a:gd name="connsiteX20" fmla="*/ 173832 w 2497932"/>
                <a:gd name="connsiteY20" fmla="*/ 138113 h 1464469"/>
                <a:gd name="connsiteX21" fmla="*/ 273844 w 2497932"/>
                <a:gd name="connsiteY21" fmla="*/ 240506 h 1464469"/>
                <a:gd name="connsiteX22" fmla="*/ 359569 w 2497932"/>
                <a:gd name="connsiteY22" fmla="*/ 321469 h 1464469"/>
                <a:gd name="connsiteX23" fmla="*/ 440532 w 2497932"/>
                <a:gd name="connsiteY23" fmla="*/ 392906 h 1464469"/>
                <a:gd name="connsiteX24" fmla="*/ 571500 w 2497932"/>
                <a:gd name="connsiteY24" fmla="*/ 497681 h 1464469"/>
                <a:gd name="connsiteX25" fmla="*/ 681038 w 2497932"/>
                <a:gd name="connsiteY25" fmla="*/ 569119 h 1464469"/>
                <a:gd name="connsiteX26" fmla="*/ 809625 w 2497932"/>
                <a:gd name="connsiteY26" fmla="*/ 647700 h 1464469"/>
                <a:gd name="connsiteX27" fmla="*/ 888207 w 2497932"/>
                <a:gd name="connsiteY27" fmla="*/ 690563 h 1464469"/>
                <a:gd name="connsiteX28" fmla="*/ 990600 w 2497932"/>
                <a:gd name="connsiteY28" fmla="*/ 745331 h 1464469"/>
                <a:gd name="connsiteX29" fmla="*/ 1085850 w 2497932"/>
                <a:gd name="connsiteY29" fmla="*/ 788194 h 1464469"/>
                <a:gd name="connsiteX30" fmla="*/ 1128713 w 2497932"/>
                <a:gd name="connsiteY30" fmla="*/ 804863 h 1464469"/>
                <a:gd name="connsiteX31" fmla="*/ 1538288 w 2497932"/>
                <a:gd name="connsiteY31" fmla="*/ 976313 h 1464469"/>
                <a:gd name="connsiteX32" fmla="*/ 1650207 w 2497932"/>
                <a:gd name="connsiteY32" fmla="*/ 1019175 h 1464469"/>
                <a:gd name="connsiteX33" fmla="*/ 1733550 w 2497932"/>
                <a:gd name="connsiteY33" fmla="*/ 1050131 h 1464469"/>
                <a:gd name="connsiteX34" fmla="*/ 1814513 w 2497932"/>
                <a:gd name="connsiteY34" fmla="*/ 1078706 h 1464469"/>
                <a:gd name="connsiteX35" fmla="*/ 1900238 w 2497932"/>
                <a:gd name="connsiteY35" fmla="*/ 1104900 h 1464469"/>
                <a:gd name="connsiteX36" fmla="*/ 1952625 w 2497932"/>
                <a:gd name="connsiteY36" fmla="*/ 1119188 h 1464469"/>
                <a:gd name="connsiteX37" fmla="*/ 2033588 w 2497932"/>
                <a:gd name="connsiteY37" fmla="*/ 1138238 h 1464469"/>
                <a:gd name="connsiteX38" fmla="*/ 2083594 w 2497932"/>
                <a:gd name="connsiteY38" fmla="*/ 1147763 h 1464469"/>
                <a:gd name="connsiteX39" fmla="*/ 2128838 w 2497932"/>
                <a:gd name="connsiteY39" fmla="*/ 1152525 h 1464469"/>
                <a:gd name="connsiteX40" fmla="*/ 2169319 w 2497932"/>
                <a:gd name="connsiteY40" fmla="*/ 1154906 h 1464469"/>
                <a:gd name="connsiteX41" fmla="*/ 2219325 w 2497932"/>
                <a:gd name="connsiteY41" fmla="*/ 1150144 h 1464469"/>
                <a:gd name="connsiteX42" fmla="*/ 2264569 w 2497932"/>
                <a:gd name="connsiteY42" fmla="*/ 1138238 h 1464469"/>
                <a:gd name="connsiteX43" fmla="*/ 2309813 w 2497932"/>
                <a:gd name="connsiteY43" fmla="*/ 1121569 h 1464469"/>
                <a:gd name="connsiteX44" fmla="*/ 2352675 w 2497932"/>
                <a:gd name="connsiteY44" fmla="*/ 1095375 h 1464469"/>
                <a:gd name="connsiteX45" fmla="*/ 2378869 w 2497932"/>
                <a:gd name="connsiteY45" fmla="*/ 1069181 h 1464469"/>
                <a:gd name="connsiteX46" fmla="*/ 2397919 w 2497932"/>
                <a:gd name="connsiteY46" fmla="*/ 1047750 h 1464469"/>
                <a:gd name="connsiteX47" fmla="*/ 2426494 w 2497932"/>
                <a:gd name="connsiteY47" fmla="*/ 1023938 h 1464469"/>
                <a:gd name="connsiteX48" fmla="*/ 2459832 w 2497932"/>
                <a:gd name="connsiteY48" fmla="*/ 1007269 h 1464469"/>
                <a:gd name="connsiteX49" fmla="*/ 2474119 w 2497932"/>
                <a:gd name="connsiteY49" fmla="*/ 1002506 h 1464469"/>
                <a:gd name="connsiteX50" fmla="*/ 2481263 w 2497932"/>
                <a:gd name="connsiteY50" fmla="*/ 1002506 h 1464469"/>
                <a:gd name="connsiteX51" fmla="*/ 2490788 w 2497932"/>
                <a:gd name="connsiteY51" fmla="*/ 1009650 h 1464469"/>
                <a:gd name="connsiteX52" fmla="*/ 2495550 w 2497932"/>
                <a:gd name="connsiteY52" fmla="*/ 1019175 h 1464469"/>
                <a:gd name="connsiteX53" fmla="*/ 2497932 w 2497932"/>
                <a:gd name="connsiteY53" fmla="*/ 1033463 h 1464469"/>
                <a:gd name="connsiteX54" fmla="*/ 2497932 w 2497932"/>
                <a:gd name="connsiteY54" fmla="*/ 1054894 h 1464469"/>
                <a:gd name="connsiteX55" fmla="*/ 2483644 w 2497932"/>
                <a:gd name="connsiteY55" fmla="*/ 1095375 h 1464469"/>
                <a:gd name="connsiteX56" fmla="*/ 2459832 w 2497932"/>
                <a:gd name="connsiteY56" fmla="*/ 1154906 h 1464469"/>
                <a:gd name="connsiteX57" fmla="*/ 2421732 w 2497932"/>
                <a:gd name="connsiteY57" fmla="*/ 1226344 h 1464469"/>
                <a:gd name="connsiteX58" fmla="*/ 2388394 w 2497932"/>
                <a:gd name="connsiteY58" fmla="*/ 1278731 h 1464469"/>
                <a:gd name="connsiteX59" fmla="*/ 2359819 w 2497932"/>
                <a:gd name="connsiteY59" fmla="*/ 1314450 h 1464469"/>
                <a:gd name="connsiteX60" fmla="*/ 2324100 w 2497932"/>
                <a:gd name="connsiteY60" fmla="*/ 1352550 h 1464469"/>
                <a:gd name="connsiteX61" fmla="*/ 2281238 w 2497932"/>
                <a:gd name="connsiteY61" fmla="*/ 1390650 h 1464469"/>
                <a:gd name="connsiteX62" fmla="*/ 2228850 w 2497932"/>
                <a:gd name="connsiteY62" fmla="*/ 1421606 h 1464469"/>
                <a:gd name="connsiteX63" fmla="*/ 2171700 w 2497932"/>
                <a:gd name="connsiteY63" fmla="*/ 1450181 h 1464469"/>
                <a:gd name="connsiteX64" fmla="*/ 2143125 w 2497932"/>
                <a:gd name="connsiteY64" fmla="*/ 1459706 h 1464469"/>
                <a:gd name="connsiteX65" fmla="*/ 2107407 w 2497932"/>
                <a:gd name="connsiteY65" fmla="*/ 1464469 h 1464469"/>
                <a:gd name="connsiteX66" fmla="*/ 2085975 w 2497932"/>
                <a:gd name="connsiteY66" fmla="*/ 1457325 h 1464469"/>
                <a:gd name="connsiteX67" fmla="*/ 2057400 w 2497932"/>
                <a:gd name="connsiteY67" fmla="*/ 1433513 h 1464469"/>
                <a:gd name="connsiteX68" fmla="*/ 2024063 w 2497932"/>
                <a:gd name="connsiteY68" fmla="*/ 1402556 h 1464469"/>
                <a:gd name="connsiteX69" fmla="*/ 1983582 w 2497932"/>
                <a:gd name="connsiteY69" fmla="*/ 1371600 h 1464469"/>
                <a:gd name="connsiteX70" fmla="*/ 1955007 w 2497932"/>
                <a:gd name="connsiteY70" fmla="*/ 1357313 h 1464469"/>
                <a:gd name="connsiteX71" fmla="*/ 1876425 w 2497932"/>
                <a:gd name="connsiteY71" fmla="*/ 1333500 h 1464469"/>
                <a:gd name="connsiteX72" fmla="*/ 1709738 w 2497932"/>
                <a:gd name="connsiteY72" fmla="*/ 1273969 h 1464469"/>
                <a:gd name="connsiteX73" fmla="*/ 1574007 w 2497932"/>
                <a:gd name="connsiteY73" fmla="*/ 1221581 h 1464469"/>
                <a:gd name="connsiteX74" fmla="*/ 1450182 w 2497932"/>
                <a:gd name="connsiteY74" fmla="*/ 1173956 h 1464469"/>
                <a:gd name="connsiteX75" fmla="*/ 1271588 w 2497932"/>
                <a:gd name="connsiteY75" fmla="*/ 1100138 h 1464469"/>
                <a:gd name="connsiteX76" fmla="*/ 1128713 w 2497932"/>
                <a:gd name="connsiteY76" fmla="*/ 1040606 h 1464469"/>
                <a:gd name="connsiteX77" fmla="*/ 1054894 w 2497932"/>
                <a:gd name="connsiteY77" fmla="*/ 1009650 h 1464469"/>
                <a:gd name="connsiteX78" fmla="*/ 859632 w 2497932"/>
                <a:gd name="connsiteY78" fmla="*/ 897731 h 1464469"/>
                <a:gd name="connsiteX79" fmla="*/ 781050 w 2497932"/>
                <a:gd name="connsiteY79" fmla="*/ 847725 h 1464469"/>
                <a:gd name="connsiteX80" fmla="*/ 719138 w 2497932"/>
                <a:gd name="connsiteY80" fmla="*/ 804863 h 1464469"/>
                <a:gd name="connsiteX81" fmla="*/ 619125 w 2497932"/>
                <a:gd name="connsiteY81" fmla="*/ 733425 h 1464469"/>
                <a:gd name="connsiteX82" fmla="*/ 557213 w 2497932"/>
                <a:gd name="connsiteY82" fmla="*/ 683419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2" h="1464469">
                  <a:moveTo>
                    <a:pt x="557213" y="683419"/>
                  </a:moveTo>
                  <a:lnTo>
                    <a:pt x="488157" y="626269"/>
                  </a:lnTo>
                  <a:lnTo>
                    <a:pt x="445294" y="590550"/>
                  </a:lnTo>
                  <a:lnTo>
                    <a:pt x="400050" y="547688"/>
                  </a:lnTo>
                  <a:lnTo>
                    <a:pt x="354807" y="502444"/>
                  </a:lnTo>
                  <a:lnTo>
                    <a:pt x="304800" y="450056"/>
                  </a:lnTo>
                  <a:lnTo>
                    <a:pt x="259557" y="402431"/>
                  </a:lnTo>
                  <a:lnTo>
                    <a:pt x="209550" y="340519"/>
                  </a:lnTo>
                  <a:lnTo>
                    <a:pt x="157163" y="273844"/>
                  </a:lnTo>
                  <a:lnTo>
                    <a:pt x="109538" y="209550"/>
                  </a:lnTo>
                  <a:lnTo>
                    <a:pt x="54769" y="128588"/>
                  </a:lnTo>
                  <a:lnTo>
                    <a:pt x="21432" y="71438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2863" y="7144"/>
                  </a:lnTo>
                  <a:lnTo>
                    <a:pt x="69057" y="21431"/>
                  </a:lnTo>
                  <a:lnTo>
                    <a:pt x="97632" y="52388"/>
                  </a:lnTo>
                  <a:lnTo>
                    <a:pt x="173832" y="138113"/>
                  </a:lnTo>
                  <a:lnTo>
                    <a:pt x="273844" y="240506"/>
                  </a:lnTo>
                  <a:lnTo>
                    <a:pt x="359569" y="321469"/>
                  </a:lnTo>
                  <a:lnTo>
                    <a:pt x="440532" y="392906"/>
                  </a:lnTo>
                  <a:lnTo>
                    <a:pt x="571500" y="497681"/>
                  </a:lnTo>
                  <a:lnTo>
                    <a:pt x="681038" y="569119"/>
                  </a:lnTo>
                  <a:lnTo>
                    <a:pt x="809625" y="647700"/>
                  </a:lnTo>
                  <a:lnTo>
                    <a:pt x="888207" y="690563"/>
                  </a:lnTo>
                  <a:lnTo>
                    <a:pt x="990600" y="745331"/>
                  </a:lnTo>
                  <a:lnTo>
                    <a:pt x="1085850" y="788194"/>
                  </a:lnTo>
                  <a:lnTo>
                    <a:pt x="1128713" y="804863"/>
                  </a:lnTo>
                  <a:lnTo>
                    <a:pt x="1538288" y="976313"/>
                  </a:lnTo>
                  <a:lnTo>
                    <a:pt x="1650207" y="1019175"/>
                  </a:lnTo>
                  <a:lnTo>
                    <a:pt x="1733550" y="1050131"/>
                  </a:lnTo>
                  <a:lnTo>
                    <a:pt x="1814513" y="1078706"/>
                  </a:lnTo>
                  <a:lnTo>
                    <a:pt x="1900238" y="1104900"/>
                  </a:lnTo>
                  <a:lnTo>
                    <a:pt x="1952625" y="1119188"/>
                  </a:lnTo>
                  <a:lnTo>
                    <a:pt x="2033588" y="1138238"/>
                  </a:lnTo>
                  <a:lnTo>
                    <a:pt x="2083594" y="1147763"/>
                  </a:lnTo>
                  <a:lnTo>
                    <a:pt x="2128838" y="1152525"/>
                  </a:lnTo>
                  <a:lnTo>
                    <a:pt x="2169319" y="1154906"/>
                  </a:lnTo>
                  <a:lnTo>
                    <a:pt x="2219325" y="1150144"/>
                  </a:lnTo>
                  <a:lnTo>
                    <a:pt x="2264569" y="1138238"/>
                  </a:lnTo>
                  <a:lnTo>
                    <a:pt x="2309813" y="1121569"/>
                  </a:lnTo>
                  <a:lnTo>
                    <a:pt x="2352675" y="1095375"/>
                  </a:lnTo>
                  <a:lnTo>
                    <a:pt x="2378869" y="1069181"/>
                  </a:lnTo>
                  <a:lnTo>
                    <a:pt x="2397919" y="1047750"/>
                  </a:lnTo>
                  <a:lnTo>
                    <a:pt x="2426494" y="1023938"/>
                  </a:lnTo>
                  <a:lnTo>
                    <a:pt x="2459832" y="1007269"/>
                  </a:lnTo>
                  <a:lnTo>
                    <a:pt x="2474119" y="1002506"/>
                  </a:lnTo>
                  <a:lnTo>
                    <a:pt x="2481263" y="1002506"/>
                  </a:lnTo>
                  <a:lnTo>
                    <a:pt x="2490788" y="1009650"/>
                  </a:lnTo>
                  <a:lnTo>
                    <a:pt x="2495550" y="1019175"/>
                  </a:lnTo>
                  <a:lnTo>
                    <a:pt x="2497932" y="1033463"/>
                  </a:lnTo>
                  <a:lnTo>
                    <a:pt x="2497932" y="1054894"/>
                  </a:lnTo>
                  <a:lnTo>
                    <a:pt x="2483644" y="1095375"/>
                  </a:lnTo>
                  <a:lnTo>
                    <a:pt x="2459832" y="1154906"/>
                  </a:lnTo>
                  <a:lnTo>
                    <a:pt x="2421732" y="1226344"/>
                  </a:lnTo>
                  <a:lnTo>
                    <a:pt x="2388394" y="1278731"/>
                  </a:lnTo>
                  <a:lnTo>
                    <a:pt x="2359819" y="1314450"/>
                  </a:lnTo>
                  <a:lnTo>
                    <a:pt x="2324100" y="1352550"/>
                  </a:lnTo>
                  <a:lnTo>
                    <a:pt x="2281238" y="1390650"/>
                  </a:lnTo>
                  <a:lnTo>
                    <a:pt x="2228850" y="1421606"/>
                  </a:lnTo>
                  <a:lnTo>
                    <a:pt x="2171700" y="1450181"/>
                  </a:lnTo>
                  <a:lnTo>
                    <a:pt x="2143125" y="1459706"/>
                  </a:lnTo>
                  <a:lnTo>
                    <a:pt x="2107407" y="1464469"/>
                  </a:lnTo>
                  <a:lnTo>
                    <a:pt x="2085975" y="1457325"/>
                  </a:lnTo>
                  <a:lnTo>
                    <a:pt x="2057400" y="1433513"/>
                  </a:lnTo>
                  <a:lnTo>
                    <a:pt x="2024063" y="1402556"/>
                  </a:lnTo>
                  <a:lnTo>
                    <a:pt x="1983582" y="1371600"/>
                  </a:lnTo>
                  <a:lnTo>
                    <a:pt x="1955007" y="1357313"/>
                  </a:lnTo>
                  <a:lnTo>
                    <a:pt x="1876425" y="1333500"/>
                  </a:lnTo>
                  <a:lnTo>
                    <a:pt x="1709738" y="1273969"/>
                  </a:lnTo>
                  <a:lnTo>
                    <a:pt x="1574007" y="1221581"/>
                  </a:lnTo>
                  <a:lnTo>
                    <a:pt x="1450182" y="1173956"/>
                  </a:lnTo>
                  <a:lnTo>
                    <a:pt x="1271588" y="1100138"/>
                  </a:lnTo>
                  <a:lnTo>
                    <a:pt x="1128713" y="1040606"/>
                  </a:lnTo>
                  <a:lnTo>
                    <a:pt x="1054894" y="1009650"/>
                  </a:lnTo>
                  <a:lnTo>
                    <a:pt x="859632" y="897731"/>
                  </a:lnTo>
                  <a:lnTo>
                    <a:pt x="781050" y="847725"/>
                  </a:lnTo>
                  <a:lnTo>
                    <a:pt x="719138" y="804863"/>
                  </a:lnTo>
                  <a:lnTo>
                    <a:pt x="619125" y="733425"/>
                  </a:lnTo>
                  <a:lnTo>
                    <a:pt x="557213" y="68341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5">
              <a:extLst>
                <a:ext uri="{FF2B5EF4-FFF2-40B4-BE49-F238E27FC236}">
                  <a16:creationId xmlns:a16="http://schemas.microsoft.com/office/drawing/2014/main" id="{306CE6AD-BB35-4819-B389-1EB0AAC5563A}"/>
                </a:ext>
              </a:extLst>
            </p:cNvPr>
            <p:cNvSpPr/>
            <p:nvPr/>
          </p:nvSpPr>
          <p:spPr>
            <a:xfrm>
              <a:off x="6846888" y="2497137"/>
              <a:ext cx="639763" cy="644525"/>
            </a:xfrm>
            <a:custGeom>
              <a:avLst/>
              <a:gdLst>
                <a:gd name="connsiteX0" fmla="*/ 357187 w 640556"/>
                <a:gd name="connsiteY0" fmla="*/ 116682 h 642938"/>
                <a:gd name="connsiteX1" fmla="*/ 223837 w 640556"/>
                <a:gd name="connsiteY1" fmla="*/ 71438 h 642938"/>
                <a:gd name="connsiteX2" fmla="*/ 104775 w 640556"/>
                <a:gd name="connsiteY2" fmla="*/ 28575 h 642938"/>
                <a:gd name="connsiteX3" fmla="*/ 30956 w 640556"/>
                <a:gd name="connsiteY3" fmla="*/ 0 h 642938"/>
                <a:gd name="connsiteX4" fmla="*/ 16669 w 640556"/>
                <a:gd name="connsiteY4" fmla="*/ 0 h 642938"/>
                <a:gd name="connsiteX5" fmla="*/ 4762 w 640556"/>
                <a:gd name="connsiteY5" fmla="*/ 2382 h 642938"/>
                <a:gd name="connsiteX6" fmla="*/ 0 w 640556"/>
                <a:gd name="connsiteY6" fmla="*/ 11907 h 642938"/>
                <a:gd name="connsiteX7" fmla="*/ 4762 w 640556"/>
                <a:gd name="connsiteY7" fmla="*/ 35719 h 642938"/>
                <a:gd name="connsiteX8" fmla="*/ 16669 w 640556"/>
                <a:gd name="connsiteY8" fmla="*/ 59532 h 642938"/>
                <a:gd name="connsiteX9" fmla="*/ 73819 w 640556"/>
                <a:gd name="connsiteY9" fmla="*/ 104775 h 642938"/>
                <a:gd name="connsiteX10" fmla="*/ 128587 w 640556"/>
                <a:gd name="connsiteY10" fmla="*/ 157163 h 642938"/>
                <a:gd name="connsiteX11" fmla="*/ 183356 w 640556"/>
                <a:gd name="connsiteY11" fmla="*/ 211932 h 642938"/>
                <a:gd name="connsiteX12" fmla="*/ 238125 w 640556"/>
                <a:gd name="connsiteY12" fmla="*/ 271463 h 642938"/>
                <a:gd name="connsiteX13" fmla="*/ 271462 w 640556"/>
                <a:gd name="connsiteY13" fmla="*/ 314325 h 642938"/>
                <a:gd name="connsiteX14" fmla="*/ 326231 w 640556"/>
                <a:gd name="connsiteY14" fmla="*/ 383382 h 642938"/>
                <a:gd name="connsiteX15" fmla="*/ 373856 w 640556"/>
                <a:gd name="connsiteY15" fmla="*/ 445294 h 642938"/>
                <a:gd name="connsiteX16" fmla="*/ 411956 w 640556"/>
                <a:gd name="connsiteY16" fmla="*/ 502444 h 642938"/>
                <a:gd name="connsiteX17" fmla="*/ 447675 w 640556"/>
                <a:gd name="connsiteY17" fmla="*/ 557213 h 642938"/>
                <a:gd name="connsiteX18" fmla="*/ 473869 w 640556"/>
                <a:gd name="connsiteY18" fmla="*/ 588169 h 642938"/>
                <a:gd name="connsiteX19" fmla="*/ 509587 w 640556"/>
                <a:gd name="connsiteY19" fmla="*/ 621507 h 642938"/>
                <a:gd name="connsiteX20" fmla="*/ 533400 w 640556"/>
                <a:gd name="connsiteY20" fmla="*/ 635794 h 642938"/>
                <a:gd name="connsiteX21" fmla="*/ 557212 w 640556"/>
                <a:gd name="connsiteY21" fmla="*/ 642938 h 642938"/>
                <a:gd name="connsiteX22" fmla="*/ 573881 w 640556"/>
                <a:gd name="connsiteY22" fmla="*/ 642938 h 642938"/>
                <a:gd name="connsiteX23" fmla="*/ 595312 w 640556"/>
                <a:gd name="connsiteY23" fmla="*/ 633413 h 642938"/>
                <a:gd name="connsiteX24" fmla="*/ 614362 w 640556"/>
                <a:gd name="connsiteY24" fmla="*/ 614363 h 642938"/>
                <a:gd name="connsiteX25" fmla="*/ 638175 w 640556"/>
                <a:gd name="connsiteY25" fmla="*/ 573882 h 642938"/>
                <a:gd name="connsiteX26" fmla="*/ 640556 w 640556"/>
                <a:gd name="connsiteY26" fmla="*/ 547688 h 642938"/>
                <a:gd name="connsiteX27" fmla="*/ 640556 w 640556"/>
                <a:gd name="connsiteY27" fmla="*/ 509588 h 642938"/>
                <a:gd name="connsiteX28" fmla="*/ 638175 w 640556"/>
                <a:gd name="connsiteY28" fmla="*/ 476250 h 642938"/>
                <a:gd name="connsiteX29" fmla="*/ 628650 w 640556"/>
                <a:gd name="connsiteY29" fmla="*/ 426244 h 642938"/>
                <a:gd name="connsiteX30" fmla="*/ 614362 w 640556"/>
                <a:gd name="connsiteY30" fmla="*/ 369094 h 642938"/>
                <a:gd name="connsiteX31" fmla="*/ 592931 w 640556"/>
                <a:gd name="connsiteY31" fmla="*/ 319088 h 642938"/>
                <a:gd name="connsiteX32" fmla="*/ 571500 w 640556"/>
                <a:gd name="connsiteY32" fmla="*/ 278607 h 642938"/>
                <a:gd name="connsiteX33" fmla="*/ 545306 w 640556"/>
                <a:gd name="connsiteY33" fmla="*/ 242888 h 642938"/>
                <a:gd name="connsiteX34" fmla="*/ 507206 w 640556"/>
                <a:gd name="connsiteY34" fmla="*/ 197644 h 642938"/>
                <a:gd name="connsiteX35" fmla="*/ 466725 w 640556"/>
                <a:gd name="connsiteY35" fmla="*/ 161925 h 642938"/>
                <a:gd name="connsiteX36" fmla="*/ 433387 w 640556"/>
                <a:gd name="connsiteY36" fmla="*/ 142875 h 642938"/>
                <a:gd name="connsiteX37" fmla="*/ 357187 w 640556"/>
                <a:gd name="connsiteY37" fmla="*/ 1166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6" h="642938">
                  <a:moveTo>
                    <a:pt x="357187" y="116682"/>
                  </a:moveTo>
                  <a:lnTo>
                    <a:pt x="223837" y="71438"/>
                  </a:lnTo>
                  <a:lnTo>
                    <a:pt x="104775" y="28575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35719"/>
                  </a:lnTo>
                  <a:lnTo>
                    <a:pt x="16669" y="59532"/>
                  </a:lnTo>
                  <a:lnTo>
                    <a:pt x="73819" y="104775"/>
                  </a:lnTo>
                  <a:lnTo>
                    <a:pt x="128587" y="157163"/>
                  </a:lnTo>
                  <a:lnTo>
                    <a:pt x="183356" y="211932"/>
                  </a:lnTo>
                  <a:lnTo>
                    <a:pt x="238125" y="271463"/>
                  </a:lnTo>
                  <a:lnTo>
                    <a:pt x="271462" y="314325"/>
                  </a:lnTo>
                  <a:lnTo>
                    <a:pt x="326231" y="383382"/>
                  </a:lnTo>
                  <a:lnTo>
                    <a:pt x="373856" y="445294"/>
                  </a:lnTo>
                  <a:lnTo>
                    <a:pt x="411956" y="502444"/>
                  </a:lnTo>
                  <a:lnTo>
                    <a:pt x="447675" y="557213"/>
                  </a:lnTo>
                  <a:lnTo>
                    <a:pt x="473869" y="588169"/>
                  </a:lnTo>
                  <a:lnTo>
                    <a:pt x="509587" y="621507"/>
                  </a:lnTo>
                  <a:lnTo>
                    <a:pt x="533400" y="635794"/>
                  </a:lnTo>
                  <a:lnTo>
                    <a:pt x="557212" y="642938"/>
                  </a:lnTo>
                  <a:lnTo>
                    <a:pt x="573881" y="642938"/>
                  </a:lnTo>
                  <a:lnTo>
                    <a:pt x="595312" y="633413"/>
                  </a:lnTo>
                  <a:lnTo>
                    <a:pt x="614362" y="614363"/>
                  </a:lnTo>
                  <a:lnTo>
                    <a:pt x="638175" y="573882"/>
                  </a:lnTo>
                  <a:lnTo>
                    <a:pt x="640556" y="547688"/>
                  </a:lnTo>
                  <a:lnTo>
                    <a:pt x="640556" y="509588"/>
                  </a:lnTo>
                  <a:lnTo>
                    <a:pt x="638175" y="476250"/>
                  </a:lnTo>
                  <a:lnTo>
                    <a:pt x="628650" y="426244"/>
                  </a:lnTo>
                  <a:lnTo>
                    <a:pt x="614362" y="369094"/>
                  </a:lnTo>
                  <a:lnTo>
                    <a:pt x="592931" y="319088"/>
                  </a:lnTo>
                  <a:lnTo>
                    <a:pt x="571500" y="278607"/>
                  </a:lnTo>
                  <a:lnTo>
                    <a:pt x="545306" y="242888"/>
                  </a:lnTo>
                  <a:lnTo>
                    <a:pt x="507206" y="197644"/>
                  </a:lnTo>
                  <a:lnTo>
                    <a:pt x="466725" y="161925"/>
                  </a:lnTo>
                  <a:lnTo>
                    <a:pt x="433387" y="142875"/>
                  </a:lnTo>
                  <a:lnTo>
                    <a:pt x="357187" y="11668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5" name="グループ化 44">
            <a:extLst>
              <a:ext uri="{FF2B5EF4-FFF2-40B4-BE49-F238E27FC236}">
                <a16:creationId xmlns:a16="http://schemas.microsoft.com/office/drawing/2014/main" id="{30705555-55EA-4129-84FD-5CCB47972518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19250"/>
            <a:ext cx="5038725" cy="4494213"/>
            <a:chOff x="2389188" y="1619250"/>
            <a:chExt cx="5038725" cy="4494213"/>
          </a:xfrm>
        </p:grpSpPr>
        <p:sp>
          <p:nvSpPr>
            <p:cNvPr id="46" name="フリーフォーム 82">
              <a:extLst>
                <a:ext uri="{FF2B5EF4-FFF2-40B4-BE49-F238E27FC236}">
                  <a16:creationId xmlns:a16="http://schemas.microsoft.com/office/drawing/2014/main" id="{12F48146-EBEC-4F3B-BF61-7312B8E777E7}"/>
                </a:ext>
              </a:extLst>
            </p:cNvPr>
            <p:cNvSpPr/>
            <p:nvPr/>
          </p:nvSpPr>
          <p:spPr>
            <a:xfrm rot="16200000">
              <a:off x="858838" y="3373438"/>
              <a:ext cx="3832225" cy="771525"/>
            </a:xfrm>
            <a:custGeom>
              <a:avLst/>
              <a:gdLst>
                <a:gd name="connsiteX0" fmla="*/ 2501900 w 3832225"/>
                <a:gd name="connsiteY0" fmla="*/ 523875 h 771525"/>
                <a:gd name="connsiteX1" fmla="*/ 2686050 w 3832225"/>
                <a:gd name="connsiteY1" fmla="*/ 527050 h 771525"/>
                <a:gd name="connsiteX2" fmla="*/ 3044825 w 3832225"/>
                <a:gd name="connsiteY2" fmla="*/ 523875 h 771525"/>
                <a:gd name="connsiteX3" fmla="*/ 3216275 w 3832225"/>
                <a:gd name="connsiteY3" fmla="*/ 520700 h 771525"/>
                <a:gd name="connsiteX4" fmla="*/ 3362325 w 3832225"/>
                <a:gd name="connsiteY4" fmla="*/ 514350 h 771525"/>
                <a:gd name="connsiteX5" fmla="*/ 3444875 w 3832225"/>
                <a:gd name="connsiteY5" fmla="*/ 508000 h 771525"/>
                <a:gd name="connsiteX6" fmla="*/ 3521075 w 3832225"/>
                <a:gd name="connsiteY6" fmla="*/ 492125 h 771525"/>
                <a:gd name="connsiteX7" fmla="*/ 3606800 w 3832225"/>
                <a:gd name="connsiteY7" fmla="*/ 460375 h 771525"/>
                <a:gd name="connsiteX8" fmla="*/ 3667125 w 3832225"/>
                <a:gd name="connsiteY8" fmla="*/ 425450 h 771525"/>
                <a:gd name="connsiteX9" fmla="*/ 3711575 w 3832225"/>
                <a:gd name="connsiteY9" fmla="*/ 387350 h 771525"/>
                <a:gd name="connsiteX10" fmla="*/ 3743325 w 3832225"/>
                <a:gd name="connsiteY10" fmla="*/ 346075 h 771525"/>
                <a:gd name="connsiteX11" fmla="*/ 3775075 w 3832225"/>
                <a:gd name="connsiteY11" fmla="*/ 311150 h 771525"/>
                <a:gd name="connsiteX12" fmla="*/ 3800475 w 3832225"/>
                <a:gd name="connsiteY12" fmla="*/ 298450 h 771525"/>
                <a:gd name="connsiteX13" fmla="*/ 3813175 w 3832225"/>
                <a:gd name="connsiteY13" fmla="*/ 298450 h 771525"/>
                <a:gd name="connsiteX14" fmla="*/ 3822700 w 3832225"/>
                <a:gd name="connsiteY14" fmla="*/ 307975 h 771525"/>
                <a:gd name="connsiteX15" fmla="*/ 3829050 w 3832225"/>
                <a:gd name="connsiteY15" fmla="*/ 333375 h 771525"/>
                <a:gd name="connsiteX16" fmla="*/ 3832225 w 3832225"/>
                <a:gd name="connsiteY16" fmla="*/ 361950 h 771525"/>
                <a:gd name="connsiteX17" fmla="*/ 3825875 w 3832225"/>
                <a:gd name="connsiteY17" fmla="*/ 422275 h 771525"/>
                <a:gd name="connsiteX18" fmla="*/ 3819525 w 3832225"/>
                <a:gd name="connsiteY18" fmla="*/ 476250 h 771525"/>
                <a:gd name="connsiteX19" fmla="*/ 3806825 w 3832225"/>
                <a:gd name="connsiteY19" fmla="*/ 536575 h 771525"/>
                <a:gd name="connsiteX20" fmla="*/ 3790950 w 3832225"/>
                <a:gd name="connsiteY20" fmla="*/ 603250 h 771525"/>
                <a:gd name="connsiteX21" fmla="*/ 3771900 w 3832225"/>
                <a:gd name="connsiteY21" fmla="*/ 679450 h 771525"/>
                <a:gd name="connsiteX22" fmla="*/ 3765550 w 3832225"/>
                <a:gd name="connsiteY22" fmla="*/ 704850 h 771525"/>
                <a:gd name="connsiteX23" fmla="*/ 3603625 w 3832225"/>
                <a:gd name="connsiteY23" fmla="*/ 771525 h 771525"/>
                <a:gd name="connsiteX24" fmla="*/ 3482975 w 3832225"/>
                <a:gd name="connsiteY24" fmla="*/ 771525 h 771525"/>
                <a:gd name="connsiteX25" fmla="*/ 3298825 w 3832225"/>
                <a:gd name="connsiteY25" fmla="*/ 771525 h 771525"/>
                <a:gd name="connsiteX26" fmla="*/ 3057525 w 3832225"/>
                <a:gd name="connsiteY26" fmla="*/ 771525 h 771525"/>
                <a:gd name="connsiteX27" fmla="*/ 2927350 w 3832225"/>
                <a:gd name="connsiteY27" fmla="*/ 771525 h 771525"/>
                <a:gd name="connsiteX28" fmla="*/ 2733675 w 3832225"/>
                <a:gd name="connsiteY28" fmla="*/ 771525 h 771525"/>
                <a:gd name="connsiteX29" fmla="*/ 2530475 w 3832225"/>
                <a:gd name="connsiteY29" fmla="*/ 771525 h 771525"/>
                <a:gd name="connsiteX30" fmla="*/ 2282825 w 3832225"/>
                <a:gd name="connsiteY30" fmla="*/ 762000 h 771525"/>
                <a:gd name="connsiteX31" fmla="*/ 2060575 w 3832225"/>
                <a:gd name="connsiteY31" fmla="*/ 755650 h 771525"/>
                <a:gd name="connsiteX32" fmla="*/ 1838325 w 3832225"/>
                <a:gd name="connsiteY32" fmla="*/ 749300 h 771525"/>
                <a:gd name="connsiteX33" fmla="*/ 1638300 w 3832225"/>
                <a:gd name="connsiteY33" fmla="*/ 723900 h 771525"/>
                <a:gd name="connsiteX34" fmla="*/ 1501775 w 3832225"/>
                <a:gd name="connsiteY34" fmla="*/ 701675 h 771525"/>
                <a:gd name="connsiteX35" fmla="*/ 1336675 w 3832225"/>
                <a:gd name="connsiteY35" fmla="*/ 669925 h 771525"/>
                <a:gd name="connsiteX36" fmla="*/ 1193800 w 3832225"/>
                <a:gd name="connsiteY36" fmla="*/ 638175 h 771525"/>
                <a:gd name="connsiteX37" fmla="*/ 1003300 w 3832225"/>
                <a:gd name="connsiteY37" fmla="*/ 584200 h 771525"/>
                <a:gd name="connsiteX38" fmla="*/ 844550 w 3832225"/>
                <a:gd name="connsiteY38" fmla="*/ 530225 h 771525"/>
                <a:gd name="connsiteX39" fmla="*/ 730250 w 3832225"/>
                <a:gd name="connsiteY39" fmla="*/ 485775 h 771525"/>
                <a:gd name="connsiteX40" fmla="*/ 612775 w 3832225"/>
                <a:gd name="connsiteY40" fmla="*/ 431800 h 771525"/>
                <a:gd name="connsiteX41" fmla="*/ 527050 w 3832225"/>
                <a:gd name="connsiteY41" fmla="*/ 387350 h 771525"/>
                <a:gd name="connsiteX42" fmla="*/ 425450 w 3832225"/>
                <a:gd name="connsiteY42" fmla="*/ 330200 h 771525"/>
                <a:gd name="connsiteX43" fmla="*/ 292100 w 3832225"/>
                <a:gd name="connsiteY43" fmla="*/ 250825 h 771525"/>
                <a:gd name="connsiteX44" fmla="*/ 180975 w 3832225"/>
                <a:gd name="connsiteY44" fmla="*/ 177800 h 771525"/>
                <a:gd name="connsiteX45" fmla="*/ 79375 w 3832225"/>
                <a:gd name="connsiteY45" fmla="*/ 107950 h 771525"/>
                <a:gd name="connsiteX46" fmla="*/ 28575 w 3832225"/>
                <a:gd name="connsiteY46" fmla="*/ 69850 h 771525"/>
                <a:gd name="connsiteX47" fmla="*/ 12700 w 3832225"/>
                <a:gd name="connsiteY47" fmla="*/ 53975 h 771525"/>
                <a:gd name="connsiteX48" fmla="*/ 3175 w 3832225"/>
                <a:gd name="connsiteY48" fmla="*/ 31750 h 771525"/>
                <a:gd name="connsiteX49" fmla="*/ 0 w 3832225"/>
                <a:gd name="connsiteY49" fmla="*/ 15875 h 771525"/>
                <a:gd name="connsiteX50" fmla="*/ 3175 w 3832225"/>
                <a:gd name="connsiteY50" fmla="*/ 9525 h 771525"/>
                <a:gd name="connsiteX51" fmla="*/ 6350 w 3832225"/>
                <a:gd name="connsiteY51" fmla="*/ 3175 h 771525"/>
                <a:gd name="connsiteX52" fmla="*/ 22225 w 3832225"/>
                <a:gd name="connsiteY52" fmla="*/ 0 h 771525"/>
                <a:gd name="connsiteX53" fmla="*/ 50800 w 3832225"/>
                <a:gd name="connsiteY53" fmla="*/ 9525 h 771525"/>
                <a:gd name="connsiteX54" fmla="*/ 184150 w 3832225"/>
                <a:gd name="connsiteY54" fmla="*/ 79375 h 771525"/>
                <a:gd name="connsiteX55" fmla="*/ 336550 w 3832225"/>
                <a:gd name="connsiteY55" fmla="*/ 152400 h 771525"/>
                <a:gd name="connsiteX56" fmla="*/ 463550 w 3832225"/>
                <a:gd name="connsiteY56" fmla="*/ 206375 h 771525"/>
                <a:gd name="connsiteX57" fmla="*/ 622300 w 3832225"/>
                <a:gd name="connsiteY57" fmla="*/ 266700 h 771525"/>
                <a:gd name="connsiteX58" fmla="*/ 765175 w 3832225"/>
                <a:gd name="connsiteY58" fmla="*/ 314325 h 771525"/>
                <a:gd name="connsiteX59" fmla="*/ 917575 w 3832225"/>
                <a:gd name="connsiteY59" fmla="*/ 358775 h 771525"/>
                <a:gd name="connsiteX60" fmla="*/ 1054100 w 3832225"/>
                <a:gd name="connsiteY60" fmla="*/ 396875 h 771525"/>
                <a:gd name="connsiteX61" fmla="*/ 1225550 w 3832225"/>
                <a:gd name="connsiteY61" fmla="*/ 438150 h 771525"/>
                <a:gd name="connsiteX62" fmla="*/ 1409700 w 3832225"/>
                <a:gd name="connsiteY62" fmla="*/ 466725 h 771525"/>
                <a:gd name="connsiteX63" fmla="*/ 1571625 w 3832225"/>
                <a:gd name="connsiteY63" fmla="*/ 485775 h 771525"/>
                <a:gd name="connsiteX64" fmla="*/ 1755775 w 3832225"/>
                <a:gd name="connsiteY64" fmla="*/ 501650 h 771525"/>
                <a:gd name="connsiteX65" fmla="*/ 1987550 w 3832225"/>
                <a:gd name="connsiteY65" fmla="*/ 511175 h 771525"/>
                <a:gd name="connsiteX66" fmla="*/ 2232025 w 3832225"/>
                <a:gd name="connsiteY66" fmla="*/ 520700 h 771525"/>
                <a:gd name="connsiteX67" fmla="*/ 2501900 w 3832225"/>
                <a:gd name="connsiteY67" fmla="*/ 5238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32225" h="771525">
                  <a:moveTo>
                    <a:pt x="2501900" y="523875"/>
                  </a:moveTo>
                  <a:lnTo>
                    <a:pt x="2686050" y="527050"/>
                  </a:lnTo>
                  <a:lnTo>
                    <a:pt x="3044825" y="523875"/>
                  </a:lnTo>
                  <a:lnTo>
                    <a:pt x="3216275" y="520700"/>
                  </a:lnTo>
                  <a:lnTo>
                    <a:pt x="3362325" y="514350"/>
                  </a:lnTo>
                  <a:lnTo>
                    <a:pt x="3444875" y="508000"/>
                  </a:lnTo>
                  <a:lnTo>
                    <a:pt x="3521075" y="492125"/>
                  </a:lnTo>
                  <a:lnTo>
                    <a:pt x="3606800" y="460375"/>
                  </a:lnTo>
                  <a:lnTo>
                    <a:pt x="3667125" y="425450"/>
                  </a:lnTo>
                  <a:lnTo>
                    <a:pt x="3711575" y="387350"/>
                  </a:lnTo>
                  <a:lnTo>
                    <a:pt x="3743325" y="346075"/>
                  </a:lnTo>
                  <a:lnTo>
                    <a:pt x="3775075" y="311150"/>
                  </a:lnTo>
                  <a:lnTo>
                    <a:pt x="3800475" y="298450"/>
                  </a:lnTo>
                  <a:lnTo>
                    <a:pt x="3813175" y="298450"/>
                  </a:lnTo>
                  <a:lnTo>
                    <a:pt x="3822700" y="307975"/>
                  </a:lnTo>
                  <a:lnTo>
                    <a:pt x="3829050" y="333375"/>
                  </a:lnTo>
                  <a:lnTo>
                    <a:pt x="3832225" y="361950"/>
                  </a:lnTo>
                  <a:lnTo>
                    <a:pt x="3825875" y="422275"/>
                  </a:lnTo>
                  <a:lnTo>
                    <a:pt x="3819525" y="476250"/>
                  </a:lnTo>
                  <a:lnTo>
                    <a:pt x="3806825" y="536575"/>
                  </a:lnTo>
                  <a:lnTo>
                    <a:pt x="3790950" y="603250"/>
                  </a:lnTo>
                  <a:lnTo>
                    <a:pt x="3771900" y="679450"/>
                  </a:lnTo>
                  <a:lnTo>
                    <a:pt x="3765550" y="704850"/>
                  </a:lnTo>
                  <a:lnTo>
                    <a:pt x="3603625" y="771525"/>
                  </a:lnTo>
                  <a:lnTo>
                    <a:pt x="3482975" y="771525"/>
                  </a:lnTo>
                  <a:lnTo>
                    <a:pt x="3298825" y="771525"/>
                  </a:lnTo>
                  <a:lnTo>
                    <a:pt x="3057525" y="771525"/>
                  </a:lnTo>
                  <a:lnTo>
                    <a:pt x="2927350" y="771525"/>
                  </a:lnTo>
                  <a:lnTo>
                    <a:pt x="2733675" y="771525"/>
                  </a:lnTo>
                  <a:lnTo>
                    <a:pt x="2530475" y="771525"/>
                  </a:lnTo>
                  <a:lnTo>
                    <a:pt x="2282825" y="762000"/>
                  </a:lnTo>
                  <a:lnTo>
                    <a:pt x="2060575" y="755650"/>
                  </a:lnTo>
                  <a:lnTo>
                    <a:pt x="1838325" y="749300"/>
                  </a:lnTo>
                  <a:lnTo>
                    <a:pt x="1638300" y="723900"/>
                  </a:lnTo>
                  <a:lnTo>
                    <a:pt x="1501775" y="701675"/>
                  </a:lnTo>
                  <a:lnTo>
                    <a:pt x="1336675" y="669925"/>
                  </a:lnTo>
                  <a:lnTo>
                    <a:pt x="1193800" y="638175"/>
                  </a:lnTo>
                  <a:lnTo>
                    <a:pt x="1003300" y="584200"/>
                  </a:lnTo>
                  <a:lnTo>
                    <a:pt x="844550" y="530225"/>
                  </a:lnTo>
                  <a:lnTo>
                    <a:pt x="730250" y="485775"/>
                  </a:lnTo>
                  <a:lnTo>
                    <a:pt x="612775" y="431800"/>
                  </a:lnTo>
                  <a:lnTo>
                    <a:pt x="527050" y="387350"/>
                  </a:lnTo>
                  <a:lnTo>
                    <a:pt x="425450" y="330200"/>
                  </a:lnTo>
                  <a:lnTo>
                    <a:pt x="292100" y="250825"/>
                  </a:lnTo>
                  <a:lnTo>
                    <a:pt x="180975" y="177800"/>
                  </a:lnTo>
                  <a:lnTo>
                    <a:pt x="79375" y="107950"/>
                  </a:lnTo>
                  <a:lnTo>
                    <a:pt x="28575" y="69850"/>
                  </a:lnTo>
                  <a:lnTo>
                    <a:pt x="12700" y="53975"/>
                  </a:lnTo>
                  <a:lnTo>
                    <a:pt x="3175" y="31750"/>
                  </a:lnTo>
                  <a:lnTo>
                    <a:pt x="0" y="15875"/>
                  </a:lnTo>
                  <a:lnTo>
                    <a:pt x="3175" y="95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50800" y="9525"/>
                  </a:lnTo>
                  <a:lnTo>
                    <a:pt x="184150" y="79375"/>
                  </a:lnTo>
                  <a:lnTo>
                    <a:pt x="336550" y="152400"/>
                  </a:lnTo>
                  <a:lnTo>
                    <a:pt x="463550" y="206375"/>
                  </a:lnTo>
                  <a:lnTo>
                    <a:pt x="622300" y="266700"/>
                  </a:lnTo>
                  <a:lnTo>
                    <a:pt x="765175" y="314325"/>
                  </a:lnTo>
                  <a:lnTo>
                    <a:pt x="917575" y="358775"/>
                  </a:lnTo>
                  <a:lnTo>
                    <a:pt x="1054100" y="396875"/>
                  </a:lnTo>
                  <a:lnTo>
                    <a:pt x="1225550" y="438150"/>
                  </a:lnTo>
                  <a:lnTo>
                    <a:pt x="1409700" y="466725"/>
                  </a:lnTo>
                  <a:lnTo>
                    <a:pt x="1571625" y="485775"/>
                  </a:lnTo>
                  <a:lnTo>
                    <a:pt x="1755775" y="501650"/>
                  </a:lnTo>
                  <a:lnTo>
                    <a:pt x="1987550" y="511175"/>
                  </a:lnTo>
                  <a:lnTo>
                    <a:pt x="2232025" y="520700"/>
                  </a:lnTo>
                  <a:lnTo>
                    <a:pt x="25019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83">
              <a:extLst>
                <a:ext uri="{FF2B5EF4-FFF2-40B4-BE49-F238E27FC236}">
                  <a16:creationId xmlns:a16="http://schemas.microsoft.com/office/drawing/2014/main" id="{221A5FBC-EB4E-4F76-8E58-A39259D8A731}"/>
                </a:ext>
              </a:extLst>
            </p:cNvPr>
            <p:cNvSpPr/>
            <p:nvPr/>
          </p:nvSpPr>
          <p:spPr>
            <a:xfrm rot="16200000">
              <a:off x="1490663" y="3251200"/>
              <a:ext cx="4094162" cy="1042988"/>
            </a:xfrm>
            <a:custGeom>
              <a:avLst/>
              <a:gdLst>
                <a:gd name="connsiteX0" fmla="*/ 3397753 w 4095065"/>
                <a:gd name="connsiteY0" fmla="*/ 700601 h 1042679"/>
                <a:gd name="connsiteX1" fmla="*/ 3716806 w 4095065"/>
                <a:gd name="connsiteY1" fmla="*/ 700601 h 1042679"/>
                <a:gd name="connsiteX2" fmla="*/ 3762855 w 4095065"/>
                <a:gd name="connsiteY2" fmla="*/ 700601 h 1042679"/>
                <a:gd name="connsiteX3" fmla="*/ 3792458 w 4095065"/>
                <a:gd name="connsiteY3" fmla="*/ 697312 h 1042679"/>
                <a:gd name="connsiteX4" fmla="*/ 3818771 w 4095065"/>
                <a:gd name="connsiteY4" fmla="*/ 687445 h 1042679"/>
                <a:gd name="connsiteX5" fmla="*/ 3835217 w 4095065"/>
                <a:gd name="connsiteY5" fmla="*/ 670998 h 1042679"/>
                <a:gd name="connsiteX6" fmla="*/ 3841796 w 4095065"/>
                <a:gd name="connsiteY6" fmla="*/ 651263 h 1042679"/>
                <a:gd name="connsiteX7" fmla="*/ 3841796 w 4095065"/>
                <a:gd name="connsiteY7" fmla="*/ 641396 h 1042679"/>
                <a:gd name="connsiteX8" fmla="*/ 3835217 w 4095065"/>
                <a:gd name="connsiteY8" fmla="*/ 608504 h 1042679"/>
                <a:gd name="connsiteX9" fmla="*/ 3818771 w 4095065"/>
                <a:gd name="connsiteY9" fmla="*/ 542719 h 1042679"/>
                <a:gd name="connsiteX10" fmla="*/ 3795747 w 4095065"/>
                <a:gd name="connsiteY10" fmla="*/ 453911 h 1042679"/>
                <a:gd name="connsiteX11" fmla="*/ 3772722 w 4095065"/>
                <a:gd name="connsiteY11" fmla="*/ 351945 h 1042679"/>
                <a:gd name="connsiteX12" fmla="*/ 3752987 w 4095065"/>
                <a:gd name="connsiteY12" fmla="*/ 259847 h 1042679"/>
                <a:gd name="connsiteX13" fmla="*/ 3739830 w 4095065"/>
                <a:gd name="connsiteY13" fmla="*/ 200642 h 1042679"/>
                <a:gd name="connsiteX14" fmla="*/ 3716806 w 4095065"/>
                <a:gd name="connsiteY14" fmla="*/ 62495 h 1042679"/>
                <a:gd name="connsiteX15" fmla="*/ 3924026 w 4095065"/>
                <a:gd name="connsiteY15" fmla="*/ 0 h 1042679"/>
                <a:gd name="connsiteX16" fmla="*/ 3914158 w 4095065"/>
                <a:gd name="connsiteY16" fmla="*/ 55916 h 1042679"/>
                <a:gd name="connsiteX17" fmla="*/ 3914158 w 4095065"/>
                <a:gd name="connsiteY17" fmla="*/ 72363 h 1042679"/>
                <a:gd name="connsiteX18" fmla="*/ 3910869 w 4095065"/>
                <a:gd name="connsiteY18" fmla="*/ 111833 h 1042679"/>
                <a:gd name="connsiteX19" fmla="*/ 3924026 w 4095065"/>
                <a:gd name="connsiteY19" fmla="*/ 220377 h 1042679"/>
                <a:gd name="connsiteX20" fmla="*/ 3943761 w 4095065"/>
                <a:gd name="connsiteY20" fmla="*/ 315764 h 1042679"/>
                <a:gd name="connsiteX21" fmla="*/ 3963497 w 4095065"/>
                <a:gd name="connsiteY21" fmla="*/ 407862 h 1042679"/>
                <a:gd name="connsiteX22" fmla="*/ 3993099 w 4095065"/>
                <a:gd name="connsiteY22" fmla="*/ 519695 h 1042679"/>
                <a:gd name="connsiteX23" fmla="*/ 4002967 w 4095065"/>
                <a:gd name="connsiteY23" fmla="*/ 559165 h 1042679"/>
                <a:gd name="connsiteX24" fmla="*/ 4022702 w 4095065"/>
                <a:gd name="connsiteY24" fmla="*/ 624950 h 1042679"/>
                <a:gd name="connsiteX25" fmla="*/ 4045727 w 4095065"/>
                <a:gd name="connsiteY25" fmla="*/ 690734 h 1042679"/>
                <a:gd name="connsiteX26" fmla="*/ 4072040 w 4095065"/>
                <a:gd name="connsiteY26" fmla="*/ 736783 h 1042679"/>
                <a:gd name="connsiteX27" fmla="*/ 4091776 w 4095065"/>
                <a:gd name="connsiteY27" fmla="*/ 772964 h 1042679"/>
                <a:gd name="connsiteX28" fmla="*/ 4095065 w 4095065"/>
                <a:gd name="connsiteY28" fmla="*/ 795988 h 1042679"/>
                <a:gd name="connsiteX29" fmla="*/ 4088487 w 4095065"/>
                <a:gd name="connsiteY29" fmla="*/ 825591 h 1042679"/>
                <a:gd name="connsiteX30" fmla="*/ 4068751 w 4095065"/>
                <a:gd name="connsiteY30" fmla="*/ 868351 h 1042679"/>
                <a:gd name="connsiteX31" fmla="*/ 4032570 w 4095065"/>
                <a:gd name="connsiteY31" fmla="*/ 924268 h 1042679"/>
                <a:gd name="connsiteX32" fmla="*/ 3996389 w 4095065"/>
                <a:gd name="connsiteY32" fmla="*/ 973606 h 1042679"/>
                <a:gd name="connsiteX33" fmla="*/ 3973364 w 4095065"/>
                <a:gd name="connsiteY33" fmla="*/ 1003209 h 1042679"/>
                <a:gd name="connsiteX34" fmla="*/ 3950340 w 4095065"/>
                <a:gd name="connsiteY34" fmla="*/ 1022944 h 1042679"/>
                <a:gd name="connsiteX35" fmla="*/ 3930605 w 4095065"/>
                <a:gd name="connsiteY35" fmla="*/ 1036101 h 1042679"/>
                <a:gd name="connsiteX36" fmla="*/ 3907580 w 4095065"/>
                <a:gd name="connsiteY36" fmla="*/ 1042679 h 1042679"/>
                <a:gd name="connsiteX37" fmla="*/ 3884556 w 4095065"/>
                <a:gd name="connsiteY37" fmla="*/ 1042679 h 1042679"/>
                <a:gd name="connsiteX38" fmla="*/ 3848374 w 4095065"/>
                <a:gd name="connsiteY38" fmla="*/ 1032811 h 1042679"/>
                <a:gd name="connsiteX39" fmla="*/ 3815482 w 4095065"/>
                <a:gd name="connsiteY39" fmla="*/ 1009787 h 1042679"/>
                <a:gd name="connsiteX40" fmla="*/ 3799036 w 4095065"/>
                <a:gd name="connsiteY40" fmla="*/ 996630 h 1042679"/>
                <a:gd name="connsiteX41" fmla="*/ 3769433 w 4095065"/>
                <a:gd name="connsiteY41" fmla="*/ 983473 h 1042679"/>
                <a:gd name="connsiteX42" fmla="*/ 3631287 w 4095065"/>
                <a:gd name="connsiteY42" fmla="*/ 953870 h 1042679"/>
                <a:gd name="connsiteX43" fmla="*/ 3516164 w 4095065"/>
                <a:gd name="connsiteY43" fmla="*/ 940714 h 1042679"/>
                <a:gd name="connsiteX44" fmla="*/ 3351704 w 4095065"/>
                <a:gd name="connsiteY44" fmla="*/ 927557 h 1042679"/>
                <a:gd name="connsiteX45" fmla="*/ 3101724 w 4095065"/>
                <a:gd name="connsiteY45" fmla="*/ 924268 h 1042679"/>
                <a:gd name="connsiteX46" fmla="*/ 2789249 w 4095065"/>
                <a:gd name="connsiteY46" fmla="*/ 917689 h 1042679"/>
                <a:gd name="connsiteX47" fmla="*/ 2414279 w 4095065"/>
                <a:gd name="connsiteY47" fmla="*/ 911111 h 1042679"/>
                <a:gd name="connsiteX48" fmla="*/ 2121540 w 4095065"/>
                <a:gd name="connsiteY48" fmla="*/ 907822 h 1042679"/>
                <a:gd name="connsiteX49" fmla="*/ 1897874 w 4095065"/>
                <a:gd name="connsiteY49" fmla="*/ 907822 h 1042679"/>
                <a:gd name="connsiteX50" fmla="*/ 1572242 w 4095065"/>
                <a:gd name="connsiteY50" fmla="*/ 904532 h 1042679"/>
                <a:gd name="connsiteX51" fmla="*/ 1305816 w 4095065"/>
                <a:gd name="connsiteY51" fmla="*/ 904532 h 1042679"/>
                <a:gd name="connsiteX52" fmla="*/ 1138066 w 4095065"/>
                <a:gd name="connsiteY52" fmla="*/ 904532 h 1042679"/>
                <a:gd name="connsiteX53" fmla="*/ 967028 w 4095065"/>
                <a:gd name="connsiteY53" fmla="*/ 904532 h 1042679"/>
                <a:gd name="connsiteX54" fmla="*/ 786121 w 4095065"/>
                <a:gd name="connsiteY54" fmla="*/ 911111 h 1042679"/>
                <a:gd name="connsiteX55" fmla="*/ 657842 w 4095065"/>
                <a:gd name="connsiteY55" fmla="*/ 914400 h 1042679"/>
                <a:gd name="connsiteX56" fmla="*/ 506538 w 4095065"/>
                <a:gd name="connsiteY56" fmla="*/ 924268 h 1042679"/>
                <a:gd name="connsiteX57" fmla="*/ 490092 w 4095065"/>
                <a:gd name="connsiteY57" fmla="*/ 924268 h 1042679"/>
                <a:gd name="connsiteX58" fmla="*/ 430887 w 4095065"/>
                <a:gd name="connsiteY58" fmla="*/ 911111 h 1042679"/>
                <a:gd name="connsiteX59" fmla="*/ 365102 w 4095065"/>
                <a:gd name="connsiteY59" fmla="*/ 888086 h 1042679"/>
                <a:gd name="connsiteX60" fmla="*/ 282872 w 4095065"/>
                <a:gd name="connsiteY60" fmla="*/ 851905 h 1042679"/>
                <a:gd name="connsiteX61" fmla="*/ 203931 w 4095065"/>
                <a:gd name="connsiteY61" fmla="*/ 809145 h 1042679"/>
                <a:gd name="connsiteX62" fmla="*/ 138147 w 4095065"/>
                <a:gd name="connsiteY62" fmla="*/ 766386 h 1042679"/>
                <a:gd name="connsiteX63" fmla="*/ 95387 w 4095065"/>
                <a:gd name="connsiteY63" fmla="*/ 736783 h 1042679"/>
                <a:gd name="connsiteX64" fmla="*/ 59206 w 4095065"/>
                <a:gd name="connsiteY64" fmla="*/ 703891 h 1042679"/>
                <a:gd name="connsiteX65" fmla="*/ 39471 w 4095065"/>
                <a:gd name="connsiteY65" fmla="*/ 680866 h 1042679"/>
                <a:gd name="connsiteX66" fmla="*/ 19735 w 4095065"/>
                <a:gd name="connsiteY66" fmla="*/ 661131 h 1042679"/>
                <a:gd name="connsiteX67" fmla="*/ 6579 w 4095065"/>
                <a:gd name="connsiteY67" fmla="*/ 641396 h 1042679"/>
                <a:gd name="connsiteX68" fmla="*/ 0 w 4095065"/>
                <a:gd name="connsiteY68" fmla="*/ 628239 h 1042679"/>
                <a:gd name="connsiteX69" fmla="*/ 0 w 4095065"/>
                <a:gd name="connsiteY69" fmla="*/ 621660 h 1042679"/>
                <a:gd name="connsiteX70" fmla="*/ 13157 w 4095065"/>
                <a:gd name="connsiteY70" fmla="*/ 598636 h 1042679"/>
                <a:gd name="connsiteX71" fmla="*/ 39471 w 4095065"/>
                <a:gd name="connsiteY71" fmla="*/ 582190 h 1042679"/>
                <a:gd name="connsiteX72" fmla="*/ 598636 w 4095065"/>
                <a:gd name="connsiteY72" fmla="*/ 674288 h 1042679"/>
                <a:gd name="connsiteX73" fmla="*/ 717048 w 4095065"/>
                <a:gd name="connsiteY73" fmla="*/ 680866 h 1042679"/>
                <a:gd name="connsiteX74" fmla="*/ 983474 w 4095065"/>
                <a:gd name="connsiteY74" fmla="*/ 684155 h 1042679"/>
                <a:gd name="connsiteX75" fmla="*/ 1437384 w 4095065"/>
                <a:gd name="connsiteY75" fmla="*/ 694023 h 1042679"/>
                <a:gd name="connsiteX76" fmla="*/ 1845246 w 4095065"/>
                <a:gd name="connsiteY76" fmla="*/ 700601 h 1042679"/>
                <a:gd name="connsiteX77" fmla="*/ 2154432 w 4095065"/>
                <a:gd name="connsiteY77" fmla="*/ 700601 h 1042679"/>
                <a:gd name="connsiteX78" fmla="*/ 2276133 w 4095065"/>
                <a:gd name="connsiteY78" fmla="*/ 700601 h 1042679"/>
                <a:gd name="connsiteX79" fmla="*/ 2457039 w 4095065"/>
                <a:gd name="connsiteY79" fmla="*/ 700601 h 1042679"/>
                <a:gd name="connsiteX80" fmla="*/ 2749779 w 4095065"/>
                <a:gd name="connsiteY80" fmla="*/ 700601 h 1042679"/>
                <a:gd name="connsiteX81" fmla="*/ 3042518 w 4095065"/>
                <a:gd name="connsiteY81" fmla="*/ 700601 h 1042679"/>
                <a:gd name="connsiteX82" fmla="*/ 3397753 w 4095065"/>
                <a:gd name="connsiteY82" fmla="*/ 700601 h 10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95065" h="1042679">
                  <a:moveTo>
                    <a:pt x="3397753" y="700601"/>
                  </a:moveTo>
                  <a:lnTo>
                    <a:pt x="3716806" y="700601"/>
                  </a:lnTo>
                  <a:lnTo>
                    <a:pt x="3762855" y="700601"/>
                  </a:lnTo>
                  <a:lnTo>
                    <a:pt x="3792458" y="697312"/>
                  </a:lnTo>
                  <a:lnTo>
                    <a:pt x="3818771" y="687445"/>
                  </a:lnTo>
                  <a:lnTo>
                    <a:pt x="3835217" y="670998"/>
                  </a:lnTo>
                  <a:lnTo>
                    <a:pt x="3841796" y="651263"/>
                  </a:lnTo>
                  <a:lnTo>
                    <a:pt x="3841796" y="641396"/>
                  </a:lnTo>
                  <a:lnTo>
                    <a:pt x="3835217" y="608504"/>
                  </a:lnTo>
                  <a:lnTo>
                    <a:pt x="3818771" y="542719"/>
                  </a:lnTo>
                  <a:lnTo>
                    <a:pt x="3795747" y="453911"/>
                  </a:lnTo>
                  <a:lnTo>
                    <a:pt x="3772722" y="351945"/>
                  </a:lnTo>
                  <a:lnTo>
                    <a:pt x="3752987" y="259847"/>
                  </a:lnTo>
                  <a:lnTo>
                    <a:pt x="3739830" y="200642"/>
                  </a:lnTo>
                  <a:lnTo>
                    <a:pt x="3716806" y="62495"/>
                  </a:lnTo>
                  <a:lnTo>
                    <a:pt x="3924026" y="0"/>
                  </a:lnTo>
                  <a:lnTo>
                    <a:pt x="3914158" y="55916"/>
                  </a:lnTo>
                  <a:lnTo>
                    <a:pt x="3914158" y="72363"/>
                  </a:lnTo>
                  <a:lnTo>
                    <a:pt x="3910869" y="111833"/>
                  </a:lnTo>
                  <a:lnTo>
                    <a:pt x="3924026" y="220377"/>
                  </a:lnTo>
                  <a:lnTo>
                    <a:pt x="3943761" y="315764"/>
                  </a:lnTo>
                  <a:lnTo>
                    <a:pt x="3963497" y="407862"/>
                  </a:lnTo>
                  <a:lnTo>
                    <a:pt x="3993099" y="519695"/>
                  </a:lnTo>
                  <a:lnTo>
                    <a:pt x="4002967" y="559165"/>
                  </a:lnTo>
                  <a:lnTo>
                    <a:pt x="4022702" y="624950"/>
                  </a:lnTo>
                  <a:lnTo>
                    <a:pt x="4045727" y="690734"/>
                  </a:lnTo>
                  <a:lnTo>
                    <a:pt x="4072040" y="736783"/>
                  </a:lnTo>
                  <a:lnTo>
                    <a:pt x="4091776" y="772964"/>
                  </a:lnTo>
                  <a:lnTo>
                    <a:pt x="4095065" y="795988"/>
                  </a:lnTo>
                  <a:lnTo>
                    <a:pt x="4088487" y="825591"/>
                  </a:lnTo>
                  <a:lnTo>
                    <a:pt x="4068751" y="868351"/>
                  </a:lnTo>
                  <a:lnTo>
                    <a:pt x="4032570" y="924268"/>
                  </a:lnTo>
                  <a:lnTo>
                    <a:pt x="3996389" y="973606"/>
                  </a:lnTo>
                  <a:lnTo>
                    <a:pt x="3973364" y="1003209"/>
                  </a:lnTo>
                  <a:lnTo>
                    <a:pt x="3950340" y="1022944"/>
                  </a:lnTo>
                  <a:lnTo>
                    <a:pt x="3930605" y="1036101"/>
                  </a:lnTo>
                  <a:lnTo>
                    <a:pt x="3907580" y="1042679"/>
                  </a:lnTo>
                  <a:lnTo>
                    <a:pt x="3884556" y="1042679"/>
                  </a:lnTo>
                  <a:lnTo>
                    <a:pt x="3848374" y="1032811"/>
                  </a:lnTo>
                  <a:lnTo>
                    <a:pt x="3815482" y="1009787"/>
                  </a:lnTo>
                  <a:lnTo>
                    <a:pt x="3799036" y="996630"/>
                  </a:lnTo>
                  <a:lnTo>
                    <a:pt x="3769433" y="983473"/>
                  </a:lnTo>
                  <a:lnTo>
                    <a:pt x="3631287" y="953870"/>
                  </a:lnTo>
                  <a:lnTo>
                    <a:pt x="3516164" y="940714"/>
                  </a:lnTo>
                  <a:lnTo>
                    <a:pt x="3351704" y="927557"/>
                  </a:lnTo>
                  <a:lnTo>
                    <a:pt x="3101724" y="924268"/>
                  </a:lnTo>
                  <a:lnTo>
                    <a:pt x="2789249" y="917689"/>
                  </a:lnTo>
                  <a:lnTo>
                    <a:pt x="2414279" y="911111"/>
                  </a:lnTo>
                  <a:lnTo>
                    <a:pt x="2121540" y="907822"/>
                  </a:lnTo>
                  <a:lnTo>
                    <a:pt x="1897874" y="907822"/>
                  </a:lnTo>
                  <a:lnTo>
                    <a:pt x="1572242" y="904532"/>
                  </a:lnTo>
                  <a:lnTo>
                    <a:pt x="1305816" y="904532"/>
                  </a:lnTo>
                  <a:lnTo>
                    <a:pt x="1138066" y="904532"/>
                  </a:lnTo>
                  <a:lnTo>
                    <a:pt x="967028" y="904532"/>
                  </a:lnTo>
                  <a:lnTo>
                    <a:pt x="786121" y="911111"/>
                  </a:lnTo>
                  <a:lnTo>
                    <a:pt x="657842" y="914400"/>
                  </a:lnTo>
                  <a:lnTo>
                    <a:pt x="506538" y="924268"/>
                  </a:lnTo>
                  <a:lnTo>
                    <a:pt x="490092" y="924268"/>
                  </a:lnTo>
                  <a:lnTo>
                    <a:pt x="430887" y="911111"/>
                  </a:lnTo>
                  <a:lnTo>
                    <a:pt x="365102" y="888086"/>
                  </a:lnTo>
                  <a:lnTo>
                    <a:pt x="282872" y="851905"/>
                  </a:lnTo>
                  <a:lnTo>
                    <a:pt x="203931" y="809145"/>
                  </a:lnTo>
                  <a:lnTo>
                    <a:pt x="138147" y="766386"/>
                  </a:lnTo>
                  <a:lnTo>
                    <a:pt x="95387" y="736783"/>
                  </a:lnTo>
                  <a:lnTo>
                    <a:pt x="59206" y="703891"/>
                  </a:lnTo>
                  <a:lnTo>
                    <a:pt x="39471" y="680866"/>
                  </a:lnTo>
                  <a:lnTo>
                    <a:pt x="19735" y="661131"/>
                  </a:lnTo>
                  <a:lnTo>
                    <a:pt x="6579" y="641396"/>
                  </a:lnTo>
                  <a:lnTo>
                    <a:pt x="0" y="628239"/>
                  </a:lnTo>
                  <a:lnTo>
                    <a:pt x="0" y="621660"/>
                  </a:lnTo>
                  <a:lnTo>
                    <a:pt x="13157" y="598636"/>
                  </a:lnTo>
                  <a:lnTo>
                    <a:pt x="39471" y="582190"/>
                  </a:lnTo>
                  <a:lnTo>
                    <a:pt x="598636" y="674288"/>
                  </a:lnTo>
                  <a:lnTo>
                    <a:pt x="717048" y="680866"/>
                  </a:lnTo>
                  <a:lnTo>
                    <a:pt x="983474" y="684155"/>
                  </a:lnTo>
                  <a:lnTo>
                    <a:pt x="1437384" y="694023"/>
                  </a:lnTo>
                  <a:lnTo>
                    <a:pt x="1845246" y="700601"/>
                  </a:lnTo>
                  <a:lnTo>
                    <a:pt x="2154432" y="700601"/>
                  </a:lnTo>
                  <a:lnTo>
                    <a:pt x="2276133" y="700601"/>
                  </a:lnTo>
                  <a:lnTo>
                    <a:pt x="2457039" y="700601"/>
                  </a:lnTo>
                  <a:lnTo>
                    <a:pt x="2749779" y="700601"/>
                  </a:lnTo>
                  <a:lnTo>
                    <a:pt x="3042518" y="700601"/>
                  </a:lnTo>
                  <a:lnTo>
                    <a:pt x="3397753" y="7006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86">
              <a:extLst>
                <a:ext uri="{FF2B5EF4-FFF2-40B4-BE49-F238E27FC236}">
                  <a16:creationId xmlns:a16="http://schemas.microsoft.com/office/drawing/2014/main" id="{97F435BA-9B96-4B05-A846-82B518FB388C}"/>
                </a:ext>
              </a:extLst>
            </p:cNvPr>
            <p:cNvSpPr/>
            <p:nvPr/>
          </p:nvSpPr>
          <p:spPr>
            <a:xfrm rot="16200000">
              <a:off x="3024187" y="5137151"/>
              <a:ext cx="785813" cy="569912"/>
            </a:xfrm>
            <a:custGeom>
              <a:avLst/>
              <a:gdLst>
                <a:gd name="connsiteX0" fmla="*/ 511969 w 785813"/>
                <a:gd name="connsiteY0" fmla="*/ 157163 h 569119"/>
                <a:gd name="connsiteX1" fmla="*/ 495300 w 785813"/>
                <a:gd name="connsiteY1" fmla="*/ 290513 h 569119"/>
                <a:gd name="connsiteX2" fmla="*/ 488156 w 785813"/>
                <a:gd name="connsiteY2" fmla="*/ 385763 h 569119"/>
                <a:gd name="connsiteX3" fmla="*/ 490538 w 785813"/>
                <a:gd name="connsiteY3" fmla="*/ 457200 h 569119"/>
                <a:gd name="connsiteX4" fmla="*/ 497681 w 785813"/>
                <a:gd name="connsiteY4" fmla="*/ 485775 h 569119"/>
                <a:gd name="connsiteX5" fmla="*/ 511969 w 785813"/>
                <a:gd name="connsiteY5" fmla="*/ 509588 h 569119"/>
                <a:gd name="connsiteX6" fmla="*/ 535781 w 785813"/>
                <a:gd name="connsiteY6" fmla="*/ 528638 h 569119"/>
                <a:gd name="connsiteX7" fmla="*/ 561975 w 785813"/>
                <a:gd name="connsiteY7" fmla="*/ 542925 h 569119"/>
                <a:gd name="connsiteX8" fmla="*/ 600075 w 785813"/>
                <a:gd name="connsiteY8" fmla="*/ 557213 h 569119"/>
                <a:gd name="connsiteX9" fmla="*/ 664369 w 785813"/>
                <a:gd name="connsiteY9" fmla="*/ 564356 h 569119"/>
                <a:gd name="connsiteX10" fmla="*/ 785813 w 785813"/>
                <a:gd name="connsiteY10" fmla="*/ 569119 h 569119"/>
                <a:gd name="connsiteX11" fmla="*/ 19050 w 785813"/>
                <a:gd name="connsiteY11" fmla="*/ 545306 h 569119"/>
                <a:gd name="connsiteX12" fmla="*/ 0 w 785813"/>
                <a:gd name="connsiteY12" fmla="*/ 509588 h 569119"/>
                <a:gd name="connsiteX13" fmla="*/ 4763 w 785813"/>
                <a:gd name="connsiteY13" fmla="*/ 492919 h 569119"/>
                <a:gd name="connsiteX14" fmla="*/ 11906 w 785813"/>
                <a:gd name="connsiteY14" fmla="*/ 478631 h 569119"/>
                <a:gd name="connsiteX15" fmla="*/ 50006 w 785813"/>
                <a:gd name="connsiteY15" fmla="*/ 457200 h 569119"/>
                <a:gd name="connsiteX16" fmla="*/ 100013 w 785813"/>
                <a:gd name="connsiteY16" fmla="*/ 433388 h 569119"/>
                <a:gd name="connsiteX17" fmla="*/ 183356 w 785813"/>
                <a:gd name="connsiteY17" fmla="*/ 388144 h 569119"/>
                <a:gd name="connsiteX18" fmla="*/ 252413 w 785813"/>
                <a:gd name="connsiteY18" fmla="*/ 345281 h 569119"/>
                <a:gd name="connsiteX19" fmla="*/ 278606 w 785813"/>
                <a:gd name="connsiteY19" fmla="*/ 323850 h 569119"/>
                <a:gd name="connsiteX20" fmla="*/ 304800 w 785813"/>
                <a:gd name="connsiteY20" fmla="*/ 300038 h 569119"/>
                <a:gd name="connsiteX21" fmla="*/ 340519 w 785813"/>
                <a:gd name="connsiteY21" fmla="*/ 254794 h 569119"/>
                <a:gd name="connsiteX22" fmla="*/ 390525 w 785813"/>
                <a:gd name="connsiteY22" fmla="*/ 178594 h 569119"/>
                <a:gd name="connsiteX23" fmla="*/ 435769 w 785813"/>
                <a:gd name="connsiteY23" fmla="*/ 88106 h 569119"/>
                <a:gd name="connsiteX24" fmla="*/ 466725 w 785813"/>
                <a:gd name="connsiteY24" fmla="*/ 23813 h 569119"/>
                <a:gd name="connsiteX25" fmla="*/ 481013 w 785813"/>
                <a:gd name="connsiteY25" fmla="*/ 9525 h 569119"/>
                <a:gd name="connsiteX26" fmla="*/ 500063 w 785813"/>
                <a:gd name="connsiteY26" fmla="*/ 2381 h 569119"/>
                <a:gd name="connsiteX27" fmla="*/ 516731 w 785813"/>
                <a:gd name="connsiteY27" fmla="*/ 0 h 569119"/>
                <a:gd name="connsiteX28" fmla="*/ 526256 w 785813"/>
                <a:gd name="connsiteY28" fmla="*/ 7144 h 569119"/>
                <a:gd name="connsiteX29" fmla="*/ 533400 w 785813"/>
                <a:gd name="connsiteY29" fmla="*/ 30956 h 569119"/>
                <a:gd name="connsiteX30" fmla="*/ 531019 w 785813"/>
                <a:gd name="connsiteY30" fmla="*/ 59531 h 569119"/>
                <a:gd name="connsiteX31" fmla="*/ 511969 w 785813"/>
                <a:gd name="connsiteY31" fmla="*/ 15716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85813" h="569119">
                  <a:moveTo>
                    <a:pt x="511969" y="157163"/>
                  </a:moveTo>
                  <a:lnTo>
                    <a:pt x="495300" y="290513"/>
                  </a:lnTo>
                  <a:lnTo>
                    <a:pt x="488156" y="385763"/>
                  </a:lnTo>
                  <a:lnTo>
                    <a:pt x="490538" y="457200"/>
                  </a:lnTo>
                  <a:lnTo>
                    <a:pt x="497681" y="485775"/>
                  </a:lnTo>
                  <a:lnTo>
                    <a:pt x="511969" y="509588"/>
                  </a:lnTo>
                  <a:lnTo>
                    <a:pt x="535781" y="528638"/>
                  </a:lnTo>
                  <a:lnTo>
                    <a:pt x="561975" y="542925"/>
                  </a:lnTo>
                  <a:lnTo>
                    <a:pt x="600075" y="557213"/>
                  </a:lnTo>
                  <a:lnTo>
                    <a:pt x="664369" y="564356"/>
                  </a:lnTo>
                  <a:lnTo>
                    <a:pt x="785813" y="569119"/>
                  </a:lnTo>
                  <a:lnTo>
                    <a:pt x="19050" y="545306"/>
                  </a:lnTo>
                  <a:lnTo>
                    <a:pt x="0" y="509588"/>
                  </a:lnTo>
                  <a:lnTo>
                    <a:pt x="4763" y="492919"/>
                  </a:lnTo>
                  <a:lnTo>
                    <a:pt x="11906" y="478631"/>
                  </a:lnTo>
                  <a:lnTo>
                    <a:pt x="50006" y="457200"/>
                  </a:lnTo>
                  <a:lnTo>
                    <a:pt x="100013" y="433388"/>
                  </a:lnTo>
                  <a:lnTo>
                    <a:pt x="183356" y="388144"/>
                  </a:lnTo>
                  <a:lnTo>
                    <a:pt x="252413" y="345281"/>
                  </a:lnTo>
                  <a:lnTo>
                    <a:pt x="278606" y="323850"/>
                  </a:lnTo>
                  <a:lnTo>
                    <a:pt x="304800" y="300038"/>
                  </a:lnTo>
                  <a:lnTo>
                    <a:pt x="340519" y="254794"/>
                  </a:lnTo>
                  <a:lnTo>
                    <a:pt x="390525" y="178594"/>
                  </a:lnTo>
                  <a:lnTo>
                    <a:pt x="435769" y="88106"/>
                  </a:lnTo>
                  <a:lnTo>
                    <a:pt x="466725" y="23813"/>
                  </a:lnTo>
                  <a:lnTo>
                    <a:pt x="481013" y="9525"/>
                  </a:lnTo>
                  <a:lnTo>
                    <a:pt x="500063" y="2381"/>
                  </a:lnTo>
                  <a:lnTo>
                    <a:pt x="516731" y="0"/>
                  </a:lnTo>
                  <a:lnTo>
                    <a:pt x="526256" y="7144"/>
                  </a:lnTo>
                  <a:lnTo>
                    <a:pt x="533400" y="30956"/>
                  </a:lnTo>
                  <a:lnTo>
                    <a:pt x="531019" y="59531"/>
                  </a:lnTo>
                  <a:lnTo>
                    <a:pt x="5119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84">
              <a:extLst>
                <a:ext uri="{FF2B5EF4-FFF2-40B4-BE49-F238E27FC236}">
                  <a16:creationId xmlns:a16="http://schemas.microsoft.com/office/drawing/2014/main" id="{97CF2CC9-FC80-4485-9707-5DFBEAE52740}"/>
                </a:ext>
              </a:extLst>
            </p:cNvPr>
            <p:cNvSpPr/>
            <p:nvPr/>
          </p:nvSpPr>
          <p:spPr>
            <a:xfrm rot="16200000">
              <a:off x="3271044" y="2626519"/>
              <a:ext cx="333375" cy="681037"/>
            </a:xfrm>
            <a:custGeom>
              <a:avLst/>
              <a:gdLst>
                <a:gd name="connsiteX0" fmla="*/ 273843 w 333375"/>
                <a:gd name="connsiteY0" fmla="*/ 302419 h 681038"/>
                <a:gd name="connsiteX1" fmla="*/ 257175 w 333375"/>
                <a:gd name="connsiteY1" fmla="*/ 223838 h 681038"/>
                <a:gd name="connsiteX2" fmla="*/ 238125 w 333375"/>
                <a:gd name="connsiteY2" fmla="*/ 145257 h 681038"/>
                <a:gd name="connsiteX3" fmla="*/ 204787 w 333375"/>
                <a:gd name="connsiteY3" fmla="*/ 0 h 681038"/>
                <a:gd name="connsiteX4" fmla="*/ 0 w 333375"/>
                <a:gd name="connsiteY4" fmla="*/ 11907 h 681038"/>
                <a:gd name="connsiteX5" fmla="*/ 23812 w 333375"/>
                <a:gd name="connsiteY5" fmla="*/ 97632 h 681038"/>
                <a:gd name="connsiteX6" fmla="*/ 45243 w 333375"/>
                <a:gd name="connsiteY6" fmla="*/ 188119 h 681038"/>
                <a:gd name="connsiteX7" fmla="*/ 64293 w 333375"/>
                <a:gd name="connsiteY7" fmla="*/ 259557 h 681038"/>
                <a:gd name="connsiteX8" fmla="*/ 83343 w 333375"/>
                <a:gd name="connsiteY8" fmla="*/ 354807 h 681038"/>
                <a:gd name="connsiteX9" fmla="*/ 107156 w 333375"/>
                <a:gd name="connsiteY9" fmla="*/ 478632 h 681038"/>
                <a:gd name="connsiteX10" fmla="*/ 116681 w 333375"/>
                <a:gd name="connsiteY10" fmla="*/ 538163 h 681038"/>
                <a:gd name="connsiteX11" fmla="*/ 133350 w 333375"/>
                <a:gd name="connsiteY11" fmla="*/ 681038 h 681038"/>
                <a:gd name="connsiteX12" fmla="*/ 333375 w 333375"/>
                <a:gd name="connsiteY12" fmla="*/ 678657 h 681038"/>
                <a:gd name="connsiteX13" fmla="*/ 323850 w 333375"/>
                <a:gd name="connsiteY13" fmla="*/ 576263 h 681038"/>
                <a:gd name="connsiteX14" fmla="*/ 311943 w 333375"/>
                <a:gd name="connsiteY14" fmla="*/ 500063 h 681038"/>
                <a:gd name="connsiteX15" fmla="*/ 295275 w 333375"/>
                <a:gd name="connsiteY15" fmla="*/ 407194 h 681038"/>
                <a:gd name="connsiteX16" fmla="*/ 273843 w 333375"/>
                <a:gd name="connsiteY16" fmla="*/ 302419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681038">
                  <a:moveTo>
                    <a:pt x="273843" y="302419"/>
                  </a:moveTo>
                  <a:lnTo>
                    <a:pt x="257175" y="223838"/>
                  </a:lnTo>
                  <a:lnTo>
                    <a:pt x="238125" y="145257"/>
                  </a:lnTo>
                  <a:lnTo>
                    <a:pt x="204787" y="0"/>
                  </a:lnTo>
                  <a:lnTo>
                    <a:pt x="0" y="11907"/>
                  </a:lnTo>
                  <a:lnTo>
                    <a:pt x="23812" y="97632"/>
                  </a:lnTo>
                  <a:lnTo>
                    <a:pt x="45243" y="188119"/>
                  </a:lnTo>
                  <a:lnTo>
                    <a:pt x="64293" y="259557"/>
                  </a:lnTo>
                  <a:lnTo>
                    <a:pt x="83343" y="354807"/>
                  </a:lnTo>
                  <a:lnTo>
                    <a:pt x="107156" y="478632"/>
                  </a:lnTo>
                  <a:lnTo>
                    <a:pt x="116681" y="538163"/>
                  </a:lnTo>
                  <a:lnTo>
                    <a:pt x="133350" y="681038"/>
                  </a:lnTo>
                  <a:lnTo>
                    <a:pt x="333375" y="678657"/>
                  </a:lnTo>
                  <a:lnTo>
                    <a:pt x="323850" y="576263"/>
                  </a:lnTo>
                  <a:lnTo>
                    <a:pt x="311943" y="500063"/>
                  </a:lnTo>
                  <a:lnTo>
                    <a:pt x="295275" y="407194"/>
                  </a:lnTo>
                  <a:lnTo>
                    <a:pt x="27384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85">
              <a:extLst>
                <a:ext uri="{FF2B5EF4-FFF2-40B4-BE49-F238E27FC236}">
                  <a16:creationId xmlns:a16="http://schemas.microsoft.com/office/drawing/2014/main" id="{C9B28451-EE3C-4934-B1D8-8EE01903843C}"/>
                </a:ext>
              </a:extLst>
            </p:cNvPr>
            <p:cNvSpPr/>
            <p:nvPr/>
          </p:nvSpPr>
          <p:spPr>
            <a:xfrm rot="16200000">
              <a:off x="3252787" y="3484563"/>
              <a:ext cx="333375" cy="736600"/>
            </a:xfrm>
            <a:custGeom>
              <a:avLst/>
              <a:gdLst>
                <a:gd name="connsiteX0" fmla="*/ 276225 w 333375"/>
                <a:gd name="connsiteY0" fmla="*/ 404812 h 735806"/>
                <a:gd name="connsiteX1" fmla="*/ 254793 w 333375"/>
                <a:gd name="connsiteY1" fmla="*/ 302418 h 735806"/>
                <a:gd name="connsiteX2" fmla="*/ 240506 w 333375"/>
                <a:gd name="connsiteY2" fmla="*/ 230981 h 735806"/>
                <a:gd name="connsiteX3" fmla="*/ 221456 w 333375"/>
                <a:gd name="connsiteY3" fmla="*/ 138112 h 735806"/>
                <a:gd name="connsiteX4" fmla="*/ 195262 w 333375"/>
                <a:gd name="connsiteY4" fmla="*/ 2381 h 735806"/>
                <a:gd name="connsiteX5" fmla="*/ 0 w 333375"/>
                <a:gd name="connsiteY5" fmla="*/ 0 h 735806"/>
                <a:gd name="connsiteX6" fmla="*/ 21431 w 333375"/>
                <a:gd name="connsiteY6" fmla="*/ 121443 h 735806"/>
                <a:gd name="connsiteX7" fmla="*/ 38100 w 333375"/>
                <a:gd name="connsiteY7" fmla="*/ 200025 h 735806"/>
                <a:gd name="connsiteX8" fmla="*/ 54768 w 333375"/>
                <a:gd name="connsiteY8" fmla="*/ 278606 h 735806"/>
                <a:gd name="connsiteX9" fmla="*/ 73818 w 333375"/>
                <a:gd name="connsiteY9" fmla="*/ 369093 h 735806"/>
                <a:gd name="connsiteX10" fmla="*/ 88106 w 333375"/>
                <a:gd name="connsiteY10" fmla="*/ 440531 h 735806"/>
                <a:gd name="connsiteX11" fmla="*/ 102393 w 333375"/>
                <a:gd name="connsiteY11" fmla="*/ 533400 h 735806"/>
                <a:gd name="connsiteX12" fmla="*/ 114300 w 333375"/>
                <a:gd name="connsiteY12" fmla="*/ 631031 h 735806"/>
                <a:gd name="connsiteX13" fmla="*/ 126206 w 333375"/>
                <a:gd name="connsiteY13" fmla="*/ 735806 h 735806"/>
                <a:gd name="connsiteX14" fmla="*/ 333375 w 333375"/>
                <a:gd name="connsiteY14" fmla="*/ 733425 h 735806"/>
                <a:gd name="connsiteX15" fmla="*/ 311943 w 333375"/>
                <a:gd name="connsiteY15" fmla="*/ 595312 h 735806"/>
                <a:gd name="connsiteX16" fmla="*/ 276225 w 333375"/>
                <a:gd name="connsiteY16" fmla="*/ 404812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735806">
                  <a:moveTo>
                    <a:pt x="276225" y="404812"/>
                  </a:moveTo>
                  <a:lnTo>
                    <a:pt x="254793" y="302418"/>
                  </a:lnTo>
                  <a:lnTo>
                    <a:pt x="240506" y="230981"/>
                  </a:lnTo>
                  <a:lnTo>
                    <a:pt x="221456" y="138112"/>
                  </a:lnTo>
                  <a:lnTo>
                    <a:pt x="195262" y="2381"/>
                  </a:lnTo>
                  <a:lnTo>
                    <a:pt x="0" y="0"/>
                  </a:lnTo>
                  <a:lnTo>
                    <a:pt x="21431" y="121443"/>
                  </a:lnTo>
                  <a:lnTo>
                    <a:pt x="38100" y="200025"/>
                  </a:lnTo>
                  <a:lnTo>
                    <a:pt x="54768" y="278606"/>
                  </a:lnTo>
                  <a:lnTo>
                    <a:pt x="73818" y="369093"/>
                  </a:lnTo>
                  <a:lnTo>
                    <a:pt x="88106" y="440531"/>
                  </a:lnTo>
                  <a:lnTo>
                    <a:pt x="102393" y="533400"/>
                  </a:lnTo>
                  <a:lnTo>
                    <a:pt x="114300" y="631031"/>
                  </a:lnTo>
                  <a:lnTo>
                    <a:pt x="126206" y="735806"/>
                  </a:lnTo>
                  <a:lnTo>
                    <a:pt x="333375" y="733425"/>
                  </a:lnTo>
                  <a:lnTo>
                    <a:pt x="311943" y="595312"/>
                  </a:lnTo>
                  <a:lnTo>
                    <a:pt x="2762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93">
              <a:extLst>
                <a:ext uri="{FF2B5EF4-FFF2-40B4-BE49-F238E27FC236}">
                  <a16:creationId xmlns:a16="http://schemas.microsoft.com/office/drawing/2014/main" id="{F14791A7-FEDB-4717-9779-73DFFF080937}"/>
                </a:ext>
              </a:extLst>
            </p:cNvPr>
            <p:cNvSpPr/>
            <p:nvPr/>
          </p:nvSpPr>
          <p:spPr>
            <a:xfrm>
              <a:off x="4583113" y="1709738"/>
              <a:ext cx="588962" cy="1149350"/>
            </a:xfrm>
            <a:custGeom>
              <a:avLst/>
              <a:gdLst>
                <a:gd name="connsiteX0" fmla="*/ 585788 w 588169"/>
                <a:gd name="connsiteY0" fmla="*/ 769143 h 1150143"/>
                <a:gd name="connsiteX1" fmla="*/ 585788 w 588169"/>
                <a:gd name="connsiteY1" fmla="*/ 981075 h 1150143"/>
                <a:gd name="connsiteX2" fmla="*/ 583407 w 588169"/>
                <a:gd name="connsiteY2" fmla="*/ 1069181 h 1150143"/>
                <a:gd name="connsiteX3" fmla="*/ 576263 w 588169"/>
                <a:gd name="connsiteY3" fmla="*/ 1114425 h 1150143"/>
                <a:gd name="connsiteX4" fmla="*/ 566738 w 588169"/>
                <a:gd name="connsiteY4" fmla="*/ 1140618 h 1150143"/>
                <a:gd name="connsiteX5" fmla="*/ 559594 w 588169"/>
                <a:gd name="connsiteY5" fmla="*/ 1145381 h 1150143"/>
                <a:gd name="connsiteX6" fmla="*/ 552450 w 588169"/>
                <a:gd name="connsiteY6" fmla="*/ 1150143 h 1150143"/>
                <a:gd name="connsiteX7" fmla="*/ 545307 w 588169"/>
                <a:gd name="connsiteY7" fmla="*/ 1150143 h 1150143"/>
                <a:gd name="connsiteX8" fmla="*/ 528638 w 588169"/>
                <a:gd name="connsiteY8" fmla="*/ 1143000 h 1150143"/>
                <a:gd name="connsiteX9" fmla="*/ 502444 w 588169"/>
                <a:gd name="connsiteY9" fmla="*/ 1123950 h 1150143"/>
                <a:gd name="connsiteX10" fmla="*/ 478632 w 588169"/>
                <a:gd name="connsiteY10" fmla="*/ 1102518 h 1150143"/>
                <a:gd name="connsiteX11" fmla="*/ 466725 w 588169"/>
                <a:gd name="connsiteY11" fmla="*/ 1081087 h 1150143"/>
                <a:gd name="connsiteX12" fmla="*/ 450057 w 588169"/>
                <a:gd name="connsiteY12" fmla="*/ 1047750 h 1150143"/>
                <a:gd name="connsiteX13" fmla="*/ 435769 w 588169"/>
                <a:gd name="connsiteY13" fmla="*/ 1004887 h 1150143"/>
                <a:gd name="connsiteX14" fmla="*/ 423863 w 588169"/>
                <a:gd name="connsiteY14" fmla="*/ 966787 h 1150143"/>
                <a:gd name="connsiteX15" fmla="*/ 411957 w 588169"/>
                <a:gd name="connsiteY15" fmla="*/ 919162 h 1150143"/>
                <a:gd name="connsiteX16" fmla="*/ 402432 w 588169"/>
                <a:gd name="connsiteY16" fmla="*/ 859631 h 1150143"/>
                <a:gd name="connsiteX17" fmla="*/ 395288 w 588169"/>
                <a:gd name="connsiteY17" fmla="*/ 797718 h 1150143"/>
                <a:gd name="connsiteX18" fmla="*/ 388144 w 588169"/>
                <a:gd name="connsiteY18" fmla="*/ 731043 h 1150143"/>
                <a:gd name="connsiteX19" fmla="*/ 383382 w 588169"/>
                <a:gd name="connsiteY19" fmla="*/ 681037 h 1150143"/>
                <a:gd name="connsiteX20" fmla="*/ 361950 w 588169"/>
                <a:gd name="connsiteY20" fmla="*/ 521493 h 1150143"/>
                <a:gd name="connsiteX21" fmla="*/ 359569 w 588169"/>
                <a:gd name="connsiteY21" fmla="*/ 478631 h 1150143"/>
                <a:gd name="connsiteX22" fmla="*/ 357188 w 588169"/>
                <a:gd name="connsiteY22" fmla="*/ 438150 h 1150143"/>
                <a:gd name="connsiteX23" fmla="*/ 347663 w 588169"/>
                <a:gd name="connsiteY23" fmla="*/ 388143 h 1150143"/>
                <a:gd name="connsiteX24" fmla="*/ 335757 w 588169"/>
                <a:gd name="connsiteY24" fmla="*/ 352425 h 1150143"/>
                <a:gd name="connsiteX25" fmla="*/ 321469 w 588169"/>
                <a:gd name="connsiteY25" fmla="*/ 321468 h 1150143"/>
                <a:gd name="connsiteX26" fmla="*/ 304800 w 588169"/>
                <a:gd name="connsiteY26" fmla="*/ 295275 h 1150143"/>
                <a:gd name="connsiteX27" fmla="*/ 278607 w 588169"/>
                <a:gd name="connsiteY27" fmla="*/ 259556 h 1150143"/>
                <a:gd name="connsiteX28" fmla="*/ 250032 w 588169"/>
                <a:gd name="connsiteY28" fmla="*/ 223837 h 1150143"/>
                <a:gd name="connsiteX29" fmla="*/ 219075 w 588169"/>
                <a:gd name="connsiteY29" fmla="*/ 192881 h 1150143"/>
                <a:gd name="connsiteX30" fmla="*/ 192882 w 588169"/>
                <a:gd name="connsiteY30" fmla="*/ 169068 h 1150143"/>
                <a:gd name="connsiteX31" fmla="*/ 169069 w 588169"/>
                <a:gd name="connsiteY31" fmla="*/ 150018 h 1150143"/>
                <a:gd name="connsiteX32" fmla="*/ 140494 w 588169"/>
                <a:gd name="connsiteY32" fmla="*/ 130968 h 1150143"/>
                <a:gd name="connsiteX33" fmla="*/ 116682 w 588169"/>
                <a:gd name="connsiteY33" fmla="*/ 114300 h 1150143"/>
                <a:gd name="connsiteX34" fmla="*/ 78582 w 588169"/>
                <a:gd name="connsiteY34" fmla="*/ 92868 h 1150143"/>
                <a:gd name="connsiteX35" fmla="*/ 35719 w 588169"/>
                <a:gd name="connsiteY35" fmla="*/ 73818 h 1150143"/>
                <a:gd name="connsiteX36" fmla="*/ 21432 w 588169"/>
                <a:gd name="connsiteY36" fmla="*/ 61912 h 1150143"/>
                <a:gd name="connsiteX37" fmla="*/ 7144 w 588169"/>
                <a:gd name="connsiteY37" fmla="*/ 40481 h 1150143"/>
                <a:gd name="connsiteX38" fmla="*/ 0 w 588169"/>
                <a:gd name="connsiteY38" fmla="*/ 21431 h 1150143"/>
                <a:gd name="connsiteX39" fmla="*/ 0 w 588169"/>
                <a:gd name="connsiteY39" fmla="*/ 11906 h 1150143"/>
                <a:gd name="connsiteX40" fmla="*/ 4763 w 588169"/>
                <a:gd name="connsiteY40" fmla="*/ 2381 h 1150143"/>
                <a:gd name="connsiteX41" fmla="*/ 11907 w 588169"/>
                <a:gd name="connsiteY41" fmla="*/ 0 h 1150143"/>
                <a:gd name="connsiteX42" fmla="*/ 30957 w 588169"/>
                <a:gd name="connsiteY42" fmla="*/ 0 h 1150143"/>
                <a:gd name="connsiteX43" fmla="*/ 64294 w 588169"/>
                <a:gd name="connsiteY43" fmla="*/ 0 h 1150143"/>
                <a:gd name="connsiteX44" fmla="*/ 150019 w 588169"/>
                <a:gd name="connsiteY44" fmla="*/ 7143 h 1150143"/>
                <a:gd name="connsiteX45" fmla="*/ 233363 w 588169"/>
                <a:gd name="connsiteY45" fmla="*/ 26193 h 1150143"/>
                <a:gd name="connsiteX46" fmla="*/ 300038 w 588169"/>
                <a:gd name="connsiteY46" fmla="*/ 47625 h 1150143"/>
                <a:gd name="connsiteX47" fmla="*/ 359569 w 588169"/>
                <a:gd name="connsiteY47" fmla="*/ 61912 h 1150143"/>
                <a:gd name="connsiteX48" fmla="*/ 397669 w 588169"/>
                <a:gd name="connsiteY48" fmla="*/ 78581 h 1150143"/>
                <a:gd name="connsiteX49" fmla="*/ 433388 w 588169"/>
                <a:gd name="connsiteY49" fmla="*/ 102393 h 1150143"/>
                <a:gd name="connsiteX50" fmla="*/ 473869 w 588169"/>
                <a:gd name="connsiteY50" fmla="*/ 128587 h 1150143"/>
                <a:gd name="connsiteX51" fmla="*/ 504825 w 588169"/>
                <a:gd name="connsiteY51" fmla="*/ 157162 h 1150143"/>
                <a:gd name="connsiteX52" fmla="*/ 531019 w 588169"/>
                <a:gd name="connsiteY52" fmla="*/ 188118 h 1150143"/>
                <a:gd name="connsiteX53" fmla="*/ 550069 w 588169"/>
                <a:gd name="connsiteY53" fmla="*/ 216693 h 1150143"/>
                <a:gd name="connsiteX54" fmla="*/ 564357 w 588169"/>
                <a:gd name="connsiteY54" fmla="*/ 250031 h 1150143"/>
                <a:gd name="connsiteX55" fmla="*/ 581025 w 588169"/>
                <a:gd name="connsiteY55" fmla="*/ 304800 h 1150143"/>
                <a:gd name="connsiteX56" fmla="*/ 588169 w 588169"/>
                <a:gd name="connsiteY56" fmla="*/ 357187 h 1150143"/>
                <a:gd name="connsiteX57" fmla="*/ 588169 w 588169"/>
                <a:gd name="connsiteY57" fmla="*/ 411956 h 1150143"/>
                <a:gd name="connsiteX58" fmla="*/ 588169 w 588169"/>
                <a:gd name="connsiteY58" fmla="*/ 509587 h 1150143"/>
                <a:gd name="connsiteX59" fmla="*/ 585788 w 588169"/>
                <a:gd name="connsiteY59" fmla="*/ 769143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88169" h="1150143">
                  <a:moveTo>
                    <a:pt x="585788" y="769143"/>
                  </a:moveTo>
                  <a:cubicBezTo>
                    <a:pt x="585391" y="847724"/>
                    <a:pt x="585788" y="910431"/>
                    <a:pt x="585788" y="981075"/>
                  </a:cubicBezTo>
                  <a:cubicBezTo>
                    <a:pt x="584994" y="1010444"/>
                    <a:pt x="584201" y="1039812"/>
                    <a:pt x="583407" y="1069181"/>
                  </a:cubicBezTo>
                  <a:lnTo>
                    <a:pt x="576263" y="1114425"/>
                  </a:lnTo>
                  <a:lnTo>
                    <a:pt x="566738" y="1140618"/>
                  </a:lnTo>
                  <a:lnTo>
                    <a:pt x="559594" y="1145381"/>
                  </a:lnTo>
                  <a:lnTo>
                    <a:pt x="552450" y="1150143"/>
                  </a:lnTo>
                  <a:lnTo>
                    <a:pt x="545307" y="1150143"/>
                  </a:lnTo>
                  <a:lnTo>
                    <a:pt x="528638" y="1143000"/>
                  </a:lnTo>
                  <a:lnTo>
                    <a:pt x="502444" y="1123950"/>
                  </a:lnTo>
                  <a:lnTo>
                    <a:pt x="478632" y="1102518"/>
                  </a:lnTo>
                  <a:lnTo>
                    <a:pt x="466725" y="1081087"/>
                  </a:lnTo>
                  <a:lnTo>
                    <a:pt x="450057" y="1047750"/>
                  </a:lnTo>
                  <a:lnTo>
                    <a:pt x="435769" y="1004887"/>
                  </a:lnTo>
                  <a:lnTo>
                    <a:pt x="423863" y="966787"/>
                  </a:lnTo>
                  <a:lnTo>
                    <a:pt x="411957" y="919162"/>
                  </a:lnTo>
                  <a:lnTo>
                    <a:pt x="402432" y="859631"/>
                  </a:lnTo>
                  <a:lnTo>
                    <a:pt x="395288" y="797718"/>
                  </a:lnTo>
                  <a:lnTo>
                    <a:pt x="388144" y="731043"/>
                  </a:lnTo>
                  <a:lnTo>
                    <a:pt x="383382" y="681037"/>
                  </a:lnTo>
                  <a:lnTo>
                    <a:pt x="361950" y="521493"/>
                  </a:lnTo>
                  <a:lnTo>
                    <a:pt x="359569" y="478631"/>
                  </a:lnTo>
                  <a:lnTo>
                    <a:pt x="357188" y="438150"/>
                  </a:lnTo>
                  <a:lnTo>
                    <a:pt x="347663" y="388143"/>
                  </a:lnTo>
                  <a:lnTo>
                    <a:pt x="335757" y="352425"/>
                  </a:lnTo>
                  <a:lnTo>
                    <a:pt x="321469" y="321468"/>
                  </a:lnTo>
                  <a:lnTo>
                    <a:pt x="304800" y="295275"/>
                  </a:lnTo>
                  <a:lnTo>
                    <a:pt x="278607" y="259556"/>
                  </a:lnTo>
                  <a:lnTo>
                    <a:pt x="250032" y="223837"/>
                  </a:lnTo>
                  <a:lnTo>
                    <a:pt x="219075" y="192881"/>
                  </a:lnTo>
                  <a:lnTo>
                    <a:pt x="192882" y="169068"/>
                  </a:lnTo>
                  <a:lnTo>
                    <a:pt x="169069" y="150018"/>
                  </a:lnTo>
                  <a:lnTo>
                    <a:pt x="140494" y="130968"/>
                  </a:lnTo>
                  <a:lnTo>
                    <a:pt x="116682" y="114300"/>
                  </a:lnTo>
                  <a:lnTo>
                    <a:pt x="78582" y="92868"/>
                  </a:lnTo>
                  <a:lnTo>
                    <a:pt x="35719" y="73818"/>
                  </a:lnTo>
                  <a:lnTo>
                    <a:pt x="21432" y="61912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1907" y="0"/>
                  </a:lnTo>
                  <a:lnTo>
                    <a:pt x="30957" y="0"/>
                  </a:lnTo>
                  <a:lnTo>
                    <a:pt x="64294" y="0"/>
                  </a:lnTo>
                  <a:lnTo>
                    <a:pt x="150019" y="7143"/>
                  </a:lnTo>
                  <a:lnTo>
                    <a:pt x="233363" y="26193"/>
                  </a:lnTo>
                  <a:lnTo>
                    <a:pt x="300038" y="47625"/>
                  </a:lnTo>
                  <a:lnTo>
                    <a:pt x="359569" y="61912"/>
                  </a:lnTo>
                  <a:lnTo>
                    <a:pt x="397669" y="78581"/>
                  </a:lnTo>
                  <a:lnTo>
                    <a:pt x="433388" y="102393"/>
                  </a:lnTo>
                  <a:lnTo>
                    <a:pt x="473869" y="128587"/>
                  </a:lnTo>
                  <a:lnTo>
                    <a:pt x="504825" y="157162"/>
                  </a:lnTo>
                  <a:lnTo>
                    <a:pt x="531019" y="188118"/>
                  </a:lnTo>
                  <a:lnTo>
                    <a:pt x="550069" y="216693"/>
                  </a:lnTo>
                  <a:lnTo>
                    <a:pt x="564357" y="250031"/>
                  </a:lnTo>
                  <a:lnTo>
                    <a:pt x="581025" y="304800"/>
                  </a:lnTo>
                  <a:lnTo>
                    <a:pt x="588169" y="357187"/>
                  </a:lnTo>
                  <a:lnTo>
                    <a:pt x="588169" y="411956"/>
                  </a:lnTo>
                  <a:lnTo>
                    <a:pt x="588169" y="509587"/>
                  </a:lnTo>
                  <a:cubicBezTo>
                    <a:pt x="586582" y="588962"/>
                    <a:pt x="586185" y="690562"/>
                    <a:pt x="585788" y="7691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94">
              <a:extLst>
                <a:ext uri="{FF2B5EF4-FFF2-40B4-BE49-F238E27FC236}">
                  <a16:creationId xmlns:a16="http://schemas.microsoft.com/office/drawing/2014/main" id="{9B22EEFE-26F9-4D4A-B9A7-0AAB3645E0C0}"/>
                </a:ext>
              </a:extLst>
            </p:cNvPr>
            <p:cNvSpPr/>
            <p:nvPr/>
          </p:nvSpPr>
          <p:spPr>
            <a:xfrm>
              <a:off x="5846763" y="1619250"/>
              <a:ext cx="485775" cy="1036638"/>
            </a:xfrm>
            <a:custGeom>
              <a:avLst/>
              <a:gdLst>
                <a:gd name="connsiteX0" fmla="*/ 283369 w 485775"/>
                <a:gd name="connsiteY0" fmla="*/ 707231 h 1035844"/>
                <a:gd name="connsiteX1" fmla="*/ 209550 w 485775"/>
                <a:gd name="connsiteY1" fmla="*/ 816769 h 1035844"/>
                <a:gd name="connsiteX2" fmla="*/ 147637 w 485775"/>
                <a:gd name="connsiteY2" fmla="*/ 909638 h 1035844"/>
                <a:gd name="connsiteX3" fmla="*/ 83344 w 485775"/>
                <a:gd name="connsiteY3" fmla="*/ 997744 h 1035844"/>
                <a:gd name="connsiteX4" fmla="*/ 45244 w 485775"/>
                <a:gd name="connsiteY4" fmla="*/ 1035844 h 1035844"/>
                <a:gd name="connsiteX5" fmla="*/ 0 w 485775"/>
                <a:gd name="connsiteY5" fmla="*/ 1023938 h 1035844"/>
                <a:gd name="connsiteX6" fmla="*/ 40481 w 485775"/>
                <a:gd name="connsiteY6" fmla="*/ 878681 h 1035844"/>
                <a:gd name="connsiteX7" fmla="*/ 73819 w 485775"/>
                <a:gd name="connsiteY7" fmla="*/ 766763 h 1035844"/>
                <a:gd name="connsiteX8" fmla="*/ 107156 w 485775"/>
                <a:gd name="connsiteY8" fmla="*/ 659606 h 1035844"/>
                <a:gd name="connsiteX9" fmla="*/ 145256 w 485775"/>
                <a:gd name="connsiteY9" fmla="*/ 502444 h 1035844"/>
                <a:gd name="connsiteX10" fmla="*/ 169069 w 485775"/>
                <a:gd name="connsiteY10" fmla="*/ 445294 h 1035844"/>
                <a:gd name="connsiteX11" fmla="*/ 185737 w 485775"/>
                <a:gd name="connsiteY11" fmla="*/ 397669 h 1035844"/>
                <a:gd name="connsiteX12" fmla="*/ 192881 w 485775"/>
                <a:gd name="connsiteY12" fmla="*/ 366713 h 1035844"/>
                <a:gd name="connsiteX13" fmla="*/ 202406 w 485775"/>
                <a:gd name="connsiteY13" fmla="*/ 328613 h 1035844"/>
                <a:gd name="connsiteX14" fmla="*/ 207169 w 485775"/>
                <a:gd name="connsiteY14" fmla="*/ 285750 h 1035844"/>
                <a:gd name="connsiteX15" fmla="*/ 207169 w 485775"/>
                <a:gd name="connsiteY15" fmla="*/ 250031 h 1035844"/>
                <a:gd name="connsiteX16" fmla="*/ 204787 w 485775"/>
                <a:gd name="connsiteY16" fmla="*/ 228600 h 1035844"/>
                <a:gd name="connsiteX17" fmla="*/ 200025 w 485775"/>
                <a:gd name="connsiteY17" fmla="*/ 200025 h 1035844"/>
                <a:gd name="connsiteX18" fmla="*/ 195262 w 485775"/>
                <a:gd name="connsiteY18" fmla="*/ 185738 h 1035844"/>
                <a:gd name="connsiteX19" fmla="*/ 185737 w 485775"/>
                <a:gd name="connsiteY19" fmla="*/ 169069 h 1035844"/>
                <a:gd name="connsiteX20" fmla="*/ 164306 w 485775"/>
                <a:gd name="connsiteY20" fmla="*/ 145256 h 1035844"/>
                <a:gd name="connsiteX21" fmla="*/ 133350 w 485775"/>
                <a:gd name="connsiteY21" fmla="*/ 116681 h 1035844"/>
                <a:gd name="connsiteX22" fmla="*/ 104775 w 485775"/>
                <a:gd name="connsiteY22" fmla="*/ 97631 h 1035844"/>
                <a:gd name="connsiteX23" fmla="*/ 76200 w 485775"/>
                <a:gd name="connsiteY23" fmla="*/ 83344 h 1035844"/>
                <a:gd name="connsiteX24" fmla="*/ 45244 w 485775"/>
                <a:gd name="connsiteY24" fmla="*/ 73819 h 1035844"/>
                <a:gd name="connsiteX25" fmla="*/ 30956 w 485775"/>
                <a:gd name="connsiteY25" fmla="*/ 64294 h 1035844"/>
                <a:gd name="connsiteX26" fmla="*/ 14287 w 485775"/>
                <a:gd name="connsiteY26" fmla="*/ 42863 h 1035844"/>
                <a:gd name="connsiteX27" fmla="*/ 9525 w 485775"/>
                <a:gd name="connsiteY27" fmla="*/ 28575 h 1035844"/>
                <a:gd name="connsiteX28" fmla="*/ 14287 w 485775"/>
                <a:gd name="connsiteY28" fmla="*/ 14288 h 1035844"/>
                <a:gd name="connsiteX29" fmla="*/ 21431 w 485775"/>
                <a:gd name="connsiteY29" fmla="*/ 7144 h 1035844"/>
                <a:gd name="connsiteX30" fmla="*/ 52387 w 485775"/>
                <a:gd name="connsiteY30" fmla="*/ 0 h 1035844"/>
                <a:gd name="connsiteX31" fmla="*/ 102394 w 485775"/>
                <a:gd name="connsiteY31" fmla="*/ 2381 h 1035844"/>
                <a:gd name="connsiteX32" fmla="*/ 138112 w 485775"/>
                <a:gd name="connsiteY32" fmla="*/ 7144 h 1035844"/>
                <a:gd name="connsiteX33" fmla="*/ 202406 w 485775"/>
                <a:gd name="connsiteY33" fmla="*/ 21431 h 1035844"/>
                <a:gd name="connsiteX34" fmla="*/ 250031 w 485775"/>
                <a:gd name="connsiteY34" fmla="*/ 35719 h 1035844"/>
                <a:gd name="connsiteX35" fmla="*/ 309562 w 485775"/>
                <a:gd name="connsiteY35" fmla="*/ 64294 h 1035844"/>
                <a:gd name="connsiteX36" fmla="*/ 366712 w 485775"/>
                <a:gd name="connsiteY36" fmla="*/ 100013 h 1035844"/>
                <a:gd name="connsiteX37" fmla="*/ 421481 w 485775"/>
                <a:gd name="connsiteY37" fmla="*/ 135731 h 1035844"/>
                <a:gd name="connsiteX38" fmla="*/ 442912 w 485775"/>
                <a:gd name="connsiteY38" fmla="*/ 152400 h 1035844"/>
                <a:gd name="connsiteX39" fmla="*/ 461962 w 485775"/>
                <a:gd name="connsiteY39" fmla="*/ 176213 h 1035844"/>
                <a:gd name="connsiteX40" fmla="*/ 471487 w 485775"/>
                <a:gd name="connsiteY40" fmla="*/ 192881 h 1035844"/>
                <a:gd name="connsiteX41" fmla="*/ 481012 w 485775"/>
                <a:gd name="connsiteY41" fmla="*/ 221456 h 1035844"/>
                <a:gd name="connsiteX42" fmla="*/ 485775 w 485775"/>
                <a:gd name="connsiteY42" fmla="*/ 242888 h 1035844"/>
                <a:gd name="connsiteX43" fmla="*/ 485775 w 485775"/>
                <a:gd name="connsiteY43" fmla="*/ 278606 h 1035844"/>
                <a:gd name="connsiteX44" fmla="*/ 478631 w 485775"/>
                <a:gd name="connsiteY44" fmla="*/ 314325 h 1035844"/>
                <a:gd name="connsiteX45" fmla="*/ 466725 w 485775"/>
                <a:gd name="connsiteY45" fmla="*/ 357188 h 1035844"/>
                <a:gd name="connsiteX46" fmla="*/ 445294 w 485775"/>
                <a:gd name="connsiteY46" fmla="*/ 409575 h 1035844"/>
                <a:gd name="connsiteX47" fmla="*/ 411956 w 485775"/>
                <a:gd name="connsiteY47" fmla="*/ 483394 h 1035844"/>
                <a:gd name="connsiteX48" fmla="*/ 283369 w 485775"/>
                <a:gd name="connsiteY48" fmla="*/ 707231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5775" h="1035844">
                  <a:moveTo>
                    <a:pt x="283369" y="707231"/>
                  </a:moveTo>
                  <a:lnTo>
                    <a:pt x="209550" y="816769"/>
                  </a:lnTo>
                  <a:lnTo>
                    <a:pt x="147637" y="909638"/>
                  </a:lnTo>
                  <a:lnTo>
                    <a:pt x="83344" y="997744"/>
                  </a:lnTo>
                  <a:lnTo>
                    <a:pt x="45244" y="1035844"/>
                  </a:lnTo>
                  <a:lnTo>
                    <a:pt x="0" y="1023938"/>
                  </a:lnTo>
                  <a:lnTo>
                    <a:pt x="40481" y="878681"/>
                  </a:lnTo>
                  <a:lnTo>
                    <a:pt x="73819" y="766763"/>
                  </a:lnTo>
                  <a:lnTo>
                    <a:pt x="107156" y="659606"/>
                  </a:lnTo>
                  <a:lnTo>
                    <a:pt x="145256" y="502444"/>
                  </a:lnTo>
                  <a:lnTo>
                    <a:pt x="169069" y="445294"/>
                  </a:lnTo>
                  <a:lnTo>
                    <a:pt x="185737" y="397669"/>
                  </a:lnTo>
                  <a:lnTo>
                    <a:pt x="192881" y="366713"/>
                  </a:lnTo>
                  <a:lnTo>
                    <a:pt x="202406" y="328613"/>
                  </a:lnTo>
                  <a:lnTo>
                    <a:pt x="207169" y="285750"/>
                  </a:lnTo>
                  <a:lnTo>
                    <a:pt x="207169" y="250031"/>
                  </a:lnTo>
                  <a:lnTo>
                    <a:pt x="204787" y="228600"/>
                  </a:lnTo>
                  <a:lnTo>
                    <a:pt x="200025" y="200025"/>
                  </a:lnTo>
                  <a:lnTo>
                    <a:pt x="195262" y="185738"/>
                  </a:lnTo>
                  <a:lnTo>
                    <a:pt x="185737" y="169069"/>
                  </a:lnTo>
                  <a:lnTo>
                    <a:pt x="164306" y="145256"/>
                  </a:lnTo>
                  <a:lnTo>
                    <a:pt x="133350" y="116681"/>
                  </a:lnTo>
                  <a:lnTo>
                    <a:pt x="104775" y="97631"/>
                  </a:lnTo>
                  <a:lnTo>
                    <a:pt x="76200" y="83344"/>
                  </a:lnTo>
                  <a:lnTo>
                    <a:pt x="45244" y="73819"/>
                  </a:lnTo>
                  <a:lnTo>
                    <a:pt x="30956" y="64294"/>
                  </a:lnTo>
                  <a:lnTo>
                    <a:pt x="14287" y="42863"/>
                  </a:lnTo>
                  <a:lnTo>
                    <a:pt x="9525" y="28575"/>
                  </a:lnTo>
                  <a:lnTo>
                    <a:pt x="14287" y="14288"/>
                  </a:lnTo>
                  <a:lnTo>
                    <a:pt x="21431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38112" y="7144"/>
                  </a:lnTo>
                  <a:lnTo>
                    <a:pt x="202406" y="21431"/>
                  </a:lnTo>
                  <a:lnTo>
                    <a:pt x="250031" y="35719"/>
                  </a:lnTo>
                  <a:lnTo>
                    <a:pt x="309562" y="64294"/>
                  </a:lnTo>
                  <a:lnTo>
                    <a:pt x="366712" y="100013"/>
                  </a:lnTo>
                  <a:lnTo>
                    <a:pt x="421481" y="135731"/>
                  </a:lnTo>
                  <a:lnTo>
                    <a:pt x="442912" y="152400"/>
                  </a:lnTo>
                  <a:lnTo>
                    <a:pt x="461962" y="176213"/>
                  </a:lnTo>
                  <a:lnTo>
                    <a:pt x="471487" y="192881"/>
                  </a:lnTo>
                  <a:lnTo>
                    <a:pt x="481012" y="221456"/>
                  </a:lnTo>
                  <a:lnTo>
                    <a:pt x="485775" y="242888"/>
                  </a:lnTo>
                  <a:lnTo>
                    <a:pt x="485775" y="278606"/>
                  </a:lnTo>
                  <a:lnTo>
                    <a:pt x="478631" y="314325"/>
                  </a:lnTo>
                  <a:lnTo>
                    <a:pt x="466725" y="357188"/>
                  </a:lnTo>
                  <a:lnTo>
                    <a:pt x="445294" y="409575"/>
                  </a:lnTo>
                  <a:lnTo>
                    <a:pt x="411956" y="483394"/>
                  </a:lnTo>
                  <a:lnTo>
                    <a:pt x="283369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92">
              <a:extLst>
                <a:ext uri="{FF2B5EF4-FFF2-40B4-BE49-F238E27FC236}">
                  <a16:creationId xmlns:a16="http://schemas.microsoft.com/office/drawing/2014/main" id="{98A6D26E-EF8E-41F2-A89B-E2EECF92AB14}"/>
                </a:ext>
              </a:extLst>
            </p:cNvPr>
            <p:cNvSpPr/>
            <p:nvPr/>
          </p:nvSpPr>
          <p:spPr>
            <a:xfrm>
              <a:off x="4205288" y="2046288"/>
              <a:ext cx="2806700" cy="422275"/>
            </a:xfrm>
            <a:custGeom>
              <a:avLst/>
              <a:gdLst>
                <a:gd name="connsiteX0" fmla="*/ 1678781 w 2807493"/>
                <a:gd name="connsiteY0" fmla="*/ 76200 h 423862"/>
                <a:gd name="connsiteX1" fmla="*/ 1547812 w 2807493"/>
                <a:gd name="connsiteY1" fmla="*/ 85725 h 423862"/>
                <a:gd name="connsiteX2" fmla="*/ 1416843 w 2807493"/>
                <a:gd name="connsiteY2" fmla="*/ 100012 h 423862"/>
                <a:gd name="connsiteX3" fmla="*/ 1262062 w 2807493"/>
                <a:gd name="connsiteY3" fmla="*/ 116681 h 423862"/>
                <a:gd name="connsiteX4" fmla="*/ 1100137 w 2807493"/>
                <a:gd name="connsiteY4" fmla="*/ 138112 h 423862"/>
                <a:gd name="connsiteX5" fmla="*/ 938212 w 2807493"/>
                <a:gd name="connsiteY5" fmla="*/ 159544 h 423862"/>
                <a:gd name="connsiteX6" fmla="*/ 752475 w 2807493"/>
                <a:gd name="connsiteY6" fmla="*/ 178594 h 423862"/>
                <a:gd name="connsiteX7" fmla="*/ 642937 w 2807493"/>
                <a:gd name="connsiteY7" fmla="*/ 185737 h 423862"/>
                <a:gd name="connsiteX8" fmla="*/ 485775 w 2807493"/>
                <a:gd name="connsiteY8" fmla="*/ 197644 h 423862"/>
                <a:gd name="connsiteX9" fmla="*/ 366712 w 2807493"/>
                <a:gd name="connsiteY9" fmla="*/ 202406 h 423862"/>
                <a:gd name="connsiteX10" fmla="*/ 323850 w 2807493"/>
                <a:gd name="connsiteY10" fmla="*/ 195262 h 423862"/>
                <a:gd name="connsiteX11" fmla="*/ 259556 w 2807493"/>
                <a:gd name="connsiteY11" fmla="*/ 178594 h 423862"/>
                <a:gd name="connsiteX12" fmla="*/ 188118 w 2807493"/>
                <a:gd name="connsiteY12" fmla="*/ 157162 h 423862"/>
                <a:gd name="connsiteX13" fmla="*/ 114300 w 2807493"/>
                <a:gd name="connsiteY13" fmla="*/ 128587 h 423862"/>
                <a:gd name="connsiteX14" fmla="*/ 73818 w 2807493"/>
                <a:gd name="connsiteY14" fmla="*/ 114300 h 423862"/>
                <a:gd name="connsiteX15" fmla="*/ 30956 w 2807493"/>
                <a:gd name="connsiteY15" fmla="*/ 102394 h 423862"/>
                <a:gd name="connsiteX16" fmla="*/ 9525 w 2807493"/>
                <a:gd name="connsiteY16" fmla="*/ 102394 h 423862"/>
                <a:gd name="connsiteX17" fmla="*/ 2381 w 2807493"/>
                <a:gd name="connsiteY17" fmla="*/ 104775 h 423862"/>
                <a:gd name="connsiteX18" fmla="*/ 0 w 2807493"/>
                <a:gd name="connsiteY18" fmla="*/ 116681 h 423862"/>
                <a:gd name="connsiteX19" fmla="*/ 4762 w 2807493"/>
                <a:gd name="connsiteY19" fmla="*/ 135731 h 423862"/>
                <a:gd name="connsiteX20" fmla="*/ 33337 w 2807493"/>
                <a:gd name="connsiteY20" fmla="*/ 180975 h 423862"/>
                <a:gd name="connsiteX21" fmla="*/ 78581 w 2807493"/>
                <a:gd name="connsiteY21" fmla="*/ 230981 h 423862"/>
                <a:gd name="connsiteX22" fmla="*/ 142875 w 2807493"/>
                <a:gd name="connsiteY22" fmla="*/ 285750 h 423862"/>
                <a:gd name="connsiteX23" fmla="*/ 192881 w 2807493"/>
                <a:gd name="connsiteY23" fmla="*/ 326231 h 423862"/>
                <a:gd name="connsiteX24" fmla="*/ 252412 w 2807493"/>
                <a:gd name="connsiteY24" fmla="*/ 366712 h 423862"/>
                <a:gd name="connsiteX25" fmla="*/ 311943 w 2807493"/>
                <a:gd name="connsiteY25" fmla="*/ 397669 h 423862"/>
                <a:gd name="connsiteX26" fmla="*/ 359568 w 2807493"/>
                <a:gd name="connsiteY26" fmla="*/ 414337 h 423862"/>
                <a:gd name="connsiteX27" fmla="*/ 416718 w 2807493"/>
                <a:gd name="connsiteY27" fmla="*/ 423862 h 423862"/>
                <a:gd name="connsiteX28" fmla="*/ 450056 w 2807493"/>
                <a:gd name="connsiteY28" fmla="*/ 421481 h 423862"/>
                <a:gd name="connsiteX29" fmla="*/ 561975 w 2807493"/>
                <a:gd name="connsiteY29" fmla="*/ 402431 h 423862"/>
                <a:gd name="connsiteX30" fmla="*/ 690562 w 2807493"/>
                <a:gd name="connsiteY30" fmla="*/ 376237 h 423862"/>
                <a:gd name="connsiteX31" fmla="*/ 790575 w 2807493"/>
                <a:gd name="connsiteY31" fmla="*/ 354806 h 423862"/>
                <a:gd name="connsiteX32" fmla="*/ 945356 w 2807493"/>
                <a:gd name="connsiteY32" fmla="*/ 338137 h 423862"/>
                <a:gd name="connsiteX33" fmla="*/ 1150143 w 2807493"/>
                <a:gd name="connsiteY33" fmla="*/ 304800 h 423862"/>
                <a:gd name="connsiteX34" fmla="*/ 1376362 w 2807493"/>
                <a:gd name="connsiteY34" fmla="*/ 278606 h 423862"/>
                <a:gd name="connsiteX35" fmla="*/ 1550193 w 2807493"/>
                <a:gd name="connsiteY35" fmla="*/ 259556 h 423862"/>
                <a:gd name="connsiteX36" fmla="*/ 1681162 w 2807493"/>
                <a:gd name="connsiteY36" fmla="*/ 250031 h 423862"/>
                <a:gd name="connsiteX37" fmla="*/ 1766887 w 2807493"/>
                <a:gd name="connsiteY37" fmla="*/ 245269 h 423862"/>
                <a:gd name="connsiteX38" fmla="*/ 1974056 w 2807493"/>
                <a:gd name="connsiteY38" fmla="*/ 242887 h 423862"/>
                <a:gd name="connsiteX39" fmla="*/ 2109787 w 2807493"/>
                <a:gd name="connsiteY39" fmla="*/ 230981 h 423862"/>
                <a:gd name="connsiteX40" fmla="*/ 2224087 w 2807493"/>
                <a:gd name="connsiteY40" fmla="*/ 226219 h 423862"/>
                <a:gd name="connsiteX41" fmla="*/ 2357437 w 2807493"/>
                <a:gd name="connsiteY41" fmla="*/ 221456 h 423862"/>
                <a:gd name="connsiteX42" fmla="*/ 2469356 w 2807493"/>
                <a:gd name="connsiteY42" fmla="*/ 226219 h 423862"/>
                <a:gd name="connsiteX43" fmla="*/ 2571750 w 2807493"/>
                <a:gd name="connsiteY43" fmla="*/ 233362 h 423862"/>
                <a:gd name="connsiteX44" fmla="*/ 2636043 w 2807493"/>
                <a:gd name="connsiteY44" fmla="*/ 242887 h 423862"/>
                <a:gd name="connsiteX45" fmla="*/ 2674143 w 2807493"/>
                <a:gd name="connsiteY45" fmla="*/ 242887 h 423862"/>
                <a:gd name="connsiteX46" fmla="*/ 2731293 w 2807493"/>
                <a:gd name="connsiteY46" fmla="*/ 230981 h 423862"/>
                <a:gd name="connsiteX47" fmla="*/ 2776537 w 2807493"/>
                <a:gd name="connsiteY47" fmla="*/ 214312 h 423862"/>
                <a:gd name="connsiteX48" fmla="*/ 2797968 w 2807493"/>
                <a:gd name="connsiteY48" fmla="*/ 200025 h 423862"/>
                <a:gd name="connsiteX49" fmla="*/ 2805112 w 2807493"/>
                <a:gd name="connsiteY49" fmla="*/ 190500 h 423862"/>
                <a:gd name="connsiteX50" fmla="*/ 2807493 w 2807493"/>
                <a:gd name="connsiteY50" fmla="*/ 183356 h 423862"/>
                <a:gd name="connsiteX51" fmla="*/ 2807493 w 2807493"/>
                <a:gd name="connsiteY51" fmla="*/ 176212 h 423862"/>
                <a:gd name="connsiteX52" fmla="*/ 2807493 w 2807493"/>
                <a:gd name="connsiteY52" fmla="*/ 161925 h 423862"/>
                <a:gd name="connsiteX53" fmla="*/ 2802731 w 2807493"/>
                <a:gd name="connsiteY53" fmla="*/ 150019 h 423862"/>
                <a:gd name="connsiteX54" fmla="*/ 2795587 w 2807493"/>
                <a:gd name="connsiteY54" fmla="*/ 135731 h 423862"/>
                <a:gd name="connsiteX55" fmla="*/ 2783681 w 2807493"/>
                <a:gd name="connsiteY55" fmla="*/ 121444 h 423862"/>
                <a:gd name="connsiteX56" fmla="*/ 2764631 w 2807493"/>
                <a:gd name="connsiteY56" fmla="*/ 102394 h 423862"/>
                <a:gd name="connsiteX57" fmla="*/ 2757487 w 2807493"/>
                <a:gd name="connsiteY57" fmla="*/ 95250 h 423862"/>
                <a:gd name="connsiteX58" fmla="*/ 2724150 w 2807493"/>
                <a:gd name="connsiteY58" fmla="*/ 76200 h 423862"/>
                <a:gd name="connsiteX59" fmla="*/ 2676525 w 2807493"/>
                <a:gd name="connsiteY59" fmla="*/ 52387 h 423862"/>
                <a:gd name="connsiteX60" fmla="*/ 2628900 w 2807493"/>
                <a:gd name="connsiteY60" fmla="*/ 30956 h 423862"/>
                <a:gd name="connsiteX61" fmla="*/ 2569368 w 2807493"/>
                <a:gd name="connsiteY61" fmla="*/ 9525 h 423862"/>
                <a:gd name="connsiteX62" fmla="*/ 2509837 w 2807493"/>
                <a:gd name="connsiteY62" fmla="*/ 0 h 423862"/>
                <a:gd name="connsiteX63" fmla="*/ 2474118 w 2807493"/>
                <a:gd name="connsiteY63" fmla="*/ 9525 h 423862"/>
                <a:gd name="connsiteX64" fmla="*/ 2436018 w 2807493"/>
                <a:gd name="connsiteY64" fmla="*/ 23812 h 423862"/>
                <a:gd name="connsiteX65" fmla="*/ 2359818 w 2807493"/>
                <a:gd name="connsiteY65" fmla="*/ 23812 h 423862"/>
                <a:gd name="connsiteX66" fmla="*/ 2224087 w 2807493"/>
                <a:gd name="connsiteY66" fmla="*/ 30956 h 423862"/>
                <a:gd name="connsiteX67" fmla="*/ 2114550 w 2807493"/>
                <a:gd name="connsiteY67" fmla="*/ 40481 h 423862"/>
                <a:gd name="connsiteX68" fmla="*/ 2038350 w 2807493"/>
                <a:gd name="connsiteY68" fmla="*/ 45244 h 423862"/>
                <a:gd name="connsiteX69" fmla="*/ 1771650 w 2807493"/>
                <a:gd name="connsiteY69" fmla="*/ 69056 h 423862"/>
                <a:gd name="connsiteX70" fmla="*/ 1678781 w 2807493"/>
                <a:gd name="connsiteY70" fmla="*/ 762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7493" h="423862">
                  <a:moveTo>
                    <a:pt x="1678781" y="76200"/>
                  </a:moveTo>
                  <a:lnTo>
                    <a:pt x="1547812" y="85725"/>
                  </a:lnTo>
                  <a:lnTo>
                    <a:pt x="1416843" y="100012"/>
                  </a:lnTo>
                  <a:lnTo>
                    <a:pt x="1262062" y="116681"/>
                  </a:lnTo>
                  <a:lnTo>
                    <a:pt x="1100137" y="138112"/>
                  </a:lnTo>
                  <a:lnTo>
                    <a:pt x="938212" y="159544"/>
                  </a:lnTo>
                  <a:lnTo>
                    <a:pt x="752475" y="178594"/>
                  </a:lnTo>
                  <a:lnTo>
                    <a:pt x="642937" y="185737"/>
                  </a:lnTo>
                  <a:lnTo>
                    <a:pt x="485775" y="197644"/>
                  </a:lnTo>
                  <a:lnTo>
                    <a:pt x="366712" y="202406"/>
                  </a:lnTo>
                  <a:lnTo>
                    <a:pt x="323850" y="195262"/>
                  </a:lnTo>
                  <a:lnTo>
                    <a:pt x="259556" y="178594"/>
                  </a:lnTo>
                  <a:lnTo>
                    <a:pt x="188118" y="157162"/>
                  </a:lnTo>
                  <a:lnTo>
                    <a:pt x="114300" y="128587"/>
                  </a:lnTo>
                  <a:lnTo>
                    <a:pt x="73818" y="114300"/>
                  </a:lnTo>
                  <a:lnTo>
                    <a:pt x="30956" y="102394"/>
                  </a:lnTo>
                  <a:lnTo>
                    <a:pt x="9525" y="102394"/>
                  </a:lnTo>
                  <a:lnTo>
                    <a:pt x="2381" y="104775"/>
                  </a:lnTo>
                  <a:lnTo>
                    <a:pt x="0" y="116681"/>
                  </a:lnTo>
                  <a:lnTo>
                    <a:pt x="4762" y="135731"/>
                  </a:lnTo>
                  <a:lnTo>
                    <a:pt x="33337" y="180975"/>
                  </a:lnTo>
                  <a:lnTo>
                    <a:pt x="78581" y="230981"/>
                  </a:lnTo>
                  <a:lnTo>
                    <a:pt x="142875" y="285750"/>
                  </a:lnTo>
                  <a:lnTo>
                    <a:pt x="192881" y="326231"/>
                  </a:lnTo>
                  <a:lnTo>
                    <a:pt x="252412" y="366712"/>
                  </a:lnTo>
                  <a:lnTo>
                    <a:pt x="311943" y="397669"/>
                  </a:lnTo>
                  <a:lnTo>
                    <a:pt x="359568" y="414337"/>
                  </a:lnTo>
                  <a:lnTo>
                    <a:pt x="416718" y="423862"/>
                  </a:lnTo>
                  <a:lnTo>
                    <a:pt x="450056" y="421481"/>
                  </a:lnTo>
                  <a:lnTo>
                    <a:pt x="561975" y="402431"/>
                  </a:lnTo>
                  <a:lnTo>
                    <a:pt x="690562" y="376237"/>
                  </a:lnTo>
                  <a:lnTo>
                    <a:pt x="790575" y="354806"/>
                  </a:lnTo>
                  <a:lnTo>
                    <a:pt x="945356" y="338137"/>
                  </a:lnTo>
                  <a:lnTo>
                    <a:pt x="1150143" y="304800"/>
                  </a:lnTo>
                  <a:lnTo>
                    <a:pt x="1376362" y="278606"/>
                  </a:lnTo>
                  <a:lnTo>
                    <a:pt x="1550193" y="259556"/>
                  </a:lnTo>
                  <a:lnTo>
                    <a:pt x="1681162" y="250031"/>
                  </a:lnTo>
                  <a:lnTo>
                    <a:pt x="1766887" y="245269"/>
                  </a:lnTo>
                  <a:lnTo>
                    <a:pt x="1974056" y="242887"/>
                  </a:lnTo>
                  <a:lnTo>
                    <a:pt x="2109787" y="230981"/>
                  </a:lnTo>
                  <a:lnTo>
                    <a:pt x="2224087" y="226219"/>
                  </a:lnTo>
                  <a:lnTo>
                    <a:pt x="2357437" y="221456"/>
                  </a:lnTo>
                  <a:lnTo>
                    <a:pt x="2469356" y="226219"/>
                  </a:lnTo>
                  <a:lnTo>
                    <a:pt x="2571750" y="233362"/>
                  </a:lnTo>
                  <a:lnTo>
                    <a:pt x="2636043" y="242887"/>
                  </a:lnTo>
                  <a:lnTo>
                    <a:pt x="2674143" y="242887"/>
                  </a:lnTo>
                  <a:lnTo>
                    <a:pt x="2731293" y="230981"/>
                  </a:lnTo>
                  <a:lnTo>
                    <a:pt x="2776537" y="214312"/>
                  </a:lnTo>
                  <a:lnTo>
                    <a:pt x="2797968" y="200025"/>
                  </a:lnTo>
                  <a:lnTo>
                    <a:pt x="2805112" y="190500"/>
                  </a:lnTo>
                  <a:lnTo>
                    <a:pt x="2807493" y="183356"/>
                  </a:lnTo>
                  <a:lnTo>
                    <a:pt x="2807493" y="176212"/>
                  </a:lnTo>
                  <a:lnTo>
                    <a:pt x="2807493" y="161925"/>
                  </a:lnTo>
                  <a:lnTo>
                    <a:pt x="2802731" y="150019"/>
                  </a:lnTo>
                  <a:lnTo>
                    <a:pt x="2795587" y="135731"/>
                  </a:lnTo>
                  <a:lnTo>
                    <a:pt x="2783681" y="121444"/>
                  </a:lnTo>
                  <a:lnTo>
                    <a:pt x="2764631" y="102394"/>
                  </a:lnTo>
                  <a:lnTo>
                    <a:pt x="2757487" y="95250"/>
                  </a:lnTo>
                  <a:lnTo>
                    <a:pt x="2724150" y="76200"/>
                  </a:lnTo>
                  <a:lnTo>
                    <a:pt x="2676525" y="52387"/>
                  </a:lnTo>
                  <a:lnTo>
                    <a:pt x="2628900" y="30956"/>
                  </a:lnTo>
                  <a:lnTo>
                    <a:pt x="2569368" y="9525"/>
                  </a:lnTo>
                  <a:lnTo>
                    <a:pt x="2509837" y="0"/>
                  </a:lnTo>
                  <a:lnTo>
                    <a:pt x="2474118" y="9525"/>
                  </a:lnTo>
                  <a:lnTo>
                    <a:pt x="2436018" y="23812"/>
                  </a:lnTo>
                  <a:lnTo>
                    <a:pt x="2359818" y="23812"/>
                  </a:lnTo>
                  <a:lnTo>
                    <a:pt x="2224087" y="30956"/>
                  </a:lnTo>
                  <a:lnTo>
                    <a:pt x="2114550" y="40481"/>
                  </a:lnTo>
                  <a:lnTo>
                    <a:pt x="2038350" y="45244"/>
                  </a:lnTo>
                  <a:lnTo>
                    <a:pt x="1771650" y="69056"/>
                  </a:lnTo>
                  <a:lnTo>
                    <a:pt x="16787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87">
              <a:extLst>
                <a:ext uri="{FF2B5EF4-FFF2-40B4-BE49-F238E27FC236}">
                  <a16:creationId xmlns:a16="http://schemas.microsoft.com/office/drawing/2014/main" id="{CCF25E1A-B289-4D92-A9C1-AFB41597812F}"/>
                </a:ext>
              </a:extLst>
            </p:cNvPr>
            <p:cNvSpPr/>
            <p:nvPr/>
          </p:nvSpPr>
          <p:spPr>
            <a:xfrm rot="16200000">
              <a:off x="2849563" y="3937000"/>
              <a:ext cx="2840038" cy="687387"/>
            </a:xfrm>
            <a:custGeom>
              <a:avLst/>
              <a:gdLst>
                <a:gd name="connsiteX0" fmla="*/ 1738313 w 2840831"/>
                <a:gd name="connsiteY0" fmla="*/ 419100 h 688182"/>
                <a:gd name="connsiteX1" fmla="*/ 1966913 w 2840831"/>
                <a:gd name="connsiteY1" fmla="*/ 428625 h 688182"/>
                <a:gd name="connsiteX2" fmla="*/ 2181225 w 2840831"/>
                <a:gd name="connsiteY2" fmla="*/ 433388 h 688182"/>
                <a:gd name="connsiteX3" fmla="*/ 2366963 w 2840831"/>
                <a:gd name="connsiteY3" fmla="*/ 438150 h 688182"/>
                <a:gd name="connsiteX4" fmla="*/ 2464594 w 2840831"/>
                <a:gd name="connsiteY4" fmla="*/ 440532 h 688182"/>
                <a:gd name="connsiteX5" fmla="*/ 2495550 w 2840831"/>
                <a:gd name="connsiteY5" fmla="*/ 438150 h 688182"/>
                <a:gd name="connsiteX6" fmla="*/ 2547938 w 2840831"/>
                <a:gd name="connsiteY6" fmla="*/ 426244 h 688182"/>
                <a:gd name="connsiteX7" fmla="*/ 2597944 w 2840831"/>
                <a:gd name="connsiteY7" fmla="*/ 409575 h 688182"/>
                <a:gd name="connsiteX8" fmla="*/ 2645569 w 2840831"/>
                <a:gd name="connsiteY8" fmla="*/ 390525 h 688182"/>
                <a:gd name="connsiteX9" fmla="*/ 2705100 w 2840831"/>
                <a:gd name="connsiteY9" fmla="*/ 354807 h 688182"/>
                <a:gd name="connsiteX10" fmla="*/ 2747963 w 2840831"/>
                <a:gd name="connsiteY10" fmla="*/ 319088 h 688182"/>
                <a:gd name="connsiteX11" fmla="*/ 2776538 w 2840831"/>
                <a:gd name="connsiteY11" fmla="*/ 297657 h 688182"/>
                <a:gd name="connsiteX12" fmla="*/ 2805113 w 2840831"/>
                <a:gd name="connsiteY12" fmla="*/ 285750 h 688182"/>
                <a:gd name="connsiteX13" fmla="*/ 2821781 w 2840831"/>
                <a:gd name="connsiteY13" fmla="*/ 283369 h 688182"/>
                <a:gd name="connsiteX14" fmla="*/ 2831306 w 2840831"/>
                <a:gd name="connsiteY14" fmla="*/ 285750 h 688182"/>
                <a:gd name="connsiteX15" fmla="*/ 2836069 w 2840831"/>
                <a:gd name="connsiteY15" fmla="*/ 290513 h 688182"/>
                <a:gd name="connsiteX16" fmla="*/ 2840831 w 2840831"/>
                <a:gd name="connsiteY16" fmla="*/ 302419 h 688182"/>
                <a:gd name="connsiteX17" fmla="*/ 2840831 w 2840831"/>
                <a:gd name="connsiteY17" fmla="*/ 323850 h 688182"/>
                <a:gd name="connsiteX18" fmla="*/ 2833688 w 2840831"/>
                <a:gd name="connsiteY18" fmla="*/ 361950 h 688182"/>
                <a:gd name="connsiteX19" fmla="*/ 2821781 w 2840831"/>
                <a:gd name="connsiteY19" fmla="*/ 414338 h 688182"/>
                <a:gd name="connsiteX20" fmla="*/ 2805113 w 2840831"/>
                <a:gd name="connsiteY20" fmla="*/ 473869 h 688182"/>
                <a:gd name="connsiteX21" fmla="*/ 2783681 w 2840831"/>
                <a:gd name="connsiteY21" fmla="*/ 535782 h 688182"/>
                <a:gd name="connsiteX22" fmla="*/ 2759869 w 2840831"/>
                <a:gd name="connsiteY22" fmla="*/ 585788 h 688182"/>
                <a:gd name="connsiteX23" fmla="*/ 2738438 w 2840831"/>
                <a:gd name="connsiteY23" fmla="*/ 621507 h 688182"/>
                <a:gd name="connsiteX24" fmla="*/ 2581275 w 2840831"/>
                <a:gd name="connsiteY24" fmla="*/ 688182 h 688182"/>
                <a:gd name="connsiteX25" fmla="*/ 2476500 w 2840831"/>
                <a:gd name="connsiteY25" fmla="*/ 681038 h 688182"/>
                <a:gd name="connsiteX26" fmla="*/ 2231231 w 2840831"/>
                <a:gd name="connsiteY26" fmla="*/ 666750 h 688182"/>
                <a:gd name="connsiteX27" fmla="*/ 2026444 w 2840831"/>
                <a:gd name="connsiteY27" fmla="*/ 654844 h 688182"/>
                <a:gd name="connsiteX28" fmla="*/ 1800225 w 2840831"/>
                <a:gd name="connsiteY28" fmla="*/ 642938 h 688182"/>
                <a:gd name="connsiteX29" fmla="*/ 1593056 w 2840831"/>
                <a:gd name="connsiteY29" fmla="*/ 628650 h 688182"/>
                <a:gd name="connsiteX30" fmla="*/ 1490663 w 2840831"/>
                <a:gd name="connsiteY30" fmla="*/ 621507 h 688182"/>
                <a:gd name="connsiteX31" fmla="*/ 1423988 w 2840831"/>
                <a:gd name="connsiteY31" fmla="*/ 616744 h 688182"/>
                <a:gd name="connsiteX32" fmla="*/ 1316831 w 2840831"/>
                <a:gd name="connsiteY32" fmla="*/ 602457 h 688182"/>
                <a:gd name="connsiteX33" fmla="*/ 1173956 w 2840831"/>
                <a:gd name="connsiteY33" fmla="*/ 576263 h 688182"/>
                <a:gd name="connsiteX34" fmla="*/ 969169 w 2840831"/>
                <a:gd name="connsiteY34" fmla="*/ 533400 h 688182"/>
                <a:gd name="connsiteX35" fmla="*/ 802481 w 2840831"/>
                <a:gd name="connsiteY35" fmla="*/ 490538 h 688182"/>
                <a:gd name="connsiteX36" fmla="*/ 642938 w 2840831"/>
                <a:gd name="connsiteY36" fmla="*/ 438150 h 688182"/>
                <a:gd name="connsiteX37" fmla="*/ 547688 w 2840831"/>
                <a:gd name="connsiteY37" fmla="*/ 402432 h 688182"/>
                <a:gd name="connsiteX38" fmla="*/ 452438 w 2840831"/>
                <a:gd name="connsiteY38" fmla="*/ 361950 h 688182"/>
                <a:gd name="connsiteX39" fmla="*/ 342900 w 2840831"/>
                <a:gd name="connsiteY39" fmla="*/ 307182 h 688182"/>
                <a:gd name="connsiteX40" fmla="*/ 207169 w 2840831"/>
                <a:gd name="connsiteY40" fmla="*/ 223838 h 688182"/>
                <a:gd name="connsiteX41" fmla="*/ 123825 w 2840831"/>
                <a:gd name="connsiteY41" fmla="*/ 161925 h 688182"/>
                <a:gd name="connsiteX42" fmla="*/ 80963 w 2840831"/>
                <a:gd name="connsiteY42" fmla="*/ 123825 h 688182"/>
                <a:gd name="connsiteX43" fmla="*/ 26194 w 2840831"/>
                <a:gd name="connsiteY43" fmla="*/ 73819 h 688182"/>
                <a:gd name="connsiteX44" fmla="*/ 7144 w 2840831"/>
                <a:gd name="connsiteY44" fmla="*/ 50007 h 688182"/>
                <a:gd name="connsiteX45" fmla="*/ 0 w 2840831"/>
                <a:gd name="connsiteY45" fmla="*/ 28575 h 688182"/>
                <a:gd name="connsiteX46" fmla="*/ 0 w 2840831"/>
                <a:gd name="connsiteY46" fmla="*/ 16669 h 688182"/>
                <a:gd name="connsiteX47" fmla="*/ 7144 w 2840831"/>
                <a:gd name="connsiteY47" fmla="*/ 2382 h 688182"/>
                <a:gd name="connsiteX48" fmla="*/ 14288 w 2840831"/>
                <a:gd name="connsiteY48" fmla="*/ 0 h 688182"/>
                <a:gd name="connsiteX49" fmla="*/ 30956 w 2840831"/>
                <a:gd name="connsiteY49" fmla="*/ 2382 h 688182"/>
                <a:gd name="connsiteX50" fmla="*/ 57150 w 2840831"/>
                <a:gd name="connsiteY50" fmla="*/ 11907 h 688182"/>
                <a:gd name="connsiteX51" fmla="*/ 107156 w 2840831"/>
                <a:gd name="connsiteY51" fmla="*/ 47625 h 688182"/>
                <a:gd name="connsiteX52" fmla="*/ 242888 w 2840831"/>
                <a:gd name="connsiteY52" fmla="*/ 130969 h 688182"/>
                <a:gd name="connsiteX53" fmla="*/ 326231 w 2840831"/>
                <a:gd name="connsiteY53" fmla="*/ 173832 h 688182"/>
                <a:gd name="connsiteX54" fmla="*/ 428625 w 2840831"/>
                <a:gd name="connsiteY54" fmla="*/ 219075 h 688182"/>
                <a:gd name="connsiteX55" fmla="*/ 561975 w 2840831"/>
                <a:gd name="connsiteY55" fmla="*/ 266700 h 688182"/>
                <a:gd name="connsiteX56" fmla="*/ 652463 w 2840831"/>
                <a:gd name="connsiteY56" fmla="*/ 292894 h 688182"/>
                <a:gd name="connsiteX57" fmla="*/ 783431 w 2840831"/>
                <a:gd name="connsiteY57" fmla="*/ 319088 h 688182"/>
                <a:gd name="connsiteX58" fmla="*/ 876300 w 2840831"/>
                <a:gd name="connsiteY58" fmla="*/ 330994 h 688182"/>
                <a:gd name="connsiteX59" fmla="*/ 985838 w 2840831"/>
                <a:gd name="connsiteY59" fmla="*/ 354807 h 688182"/>
                <a:gd name="connsiteX60" fmla="*/ 1159669 w 2840831"/>
                <a:gd name="connsiteY60" fmla="*/ 378619 h 688182"/>
                <a:gd name="connsiteX61" fmla="*/ 1333500 w 2840831"/>
                <a:gd name="connsiteY61" fmla="*/ 395288 h 688182"/>
                <a:gd name="connsiteX62" fmla="*/ 1566863 w 2840831"/>
                <a:gd name="connsiteY62" fmla="*/ 409575 h 688182"/>
                <a:gd name="connsiteX63" fmla="*/ 1738313 w 2840831"/>
                <a:gd name="connsiteY63" fmla="*/ 4191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1" h="688182">
                  <a:moveTo>
                    <a:pt x="1738313" y="419100"/>
                  </a:moveTo>
                  <a:lnTo>
                    <a:pt x="1966913" y="428625"/>
                  </a:lnTo>
                  <a:lnTo>
                    <a:pt x="2181225" y="433388"/>
                  </a:lnTo>
                  <a:lnTo>
                    <a:pt x="2366963" y="438150"/>
                  </a:lnTo>
                  <a:lnTo>
                    <a:pt x="2464594" y="440532"/>
                  </a:lnTo>
                  <a:lnTo>
                    <a:pt x="2495550" y="438150"/>
                  </a:lnTo>
                  <a:lnTo>
                    <a:pt x="2547938" y="426244"/>
                  </a:lnTo>
                  <a:lnTo>
                    <a:pt x="2597944" y="409575"/>
                  </a:lnTo>
                  <a:lnTo>
                    <a:pt x="2645569" y="390525"/>
                  </a:lnTo>
                  <a:lnTo>
                    <a:pt x="2705100" y="354807"/>
                  </a:lnTo>
                  <a:lnTo>
                    <a:pt x="2747963" y="319088"/>
                  </a:lnTo>
                  <a:lnTo>
                    <a:pt x="2776538" y="297657"/>
                  </a:lnTo>
                  <a:lnTo>
                    <a:pt x="2805113" y="285750"/>
                  </a:lnTo>
                  <a:lnTo>
                    <a:pt x="2821781" y="283369"/>
                  </a:lnTo>
                  <a:lnTo>
                    <a:pt x="2831306" y="285750"/>
                  </a:lnTo>
                  <a:lnTo>
                    <a:pt x="2836069" y="290513"/>
                  </a:lnTo>
                  <a:lnTo>
                    <a:pt x="2840831" y="302419"/>
                  </a:lnTo>
                  <a:lnTo>
                    <a:pt x="2840831" y="323850"/>
                  </a:lnTo>
                  <a:lnTo>
                    <a:pt x="2833688" y="361950"/>
                  </a:lnTo>
                  <a:lnTo>
                    <a:pt x="2821781" y="414338"/>
                  </a:lnTo>
                  <a:lnTo>
                    <a:pt x="2805113" y="473869"/>
                  </a:lnTo>
                  <a:lnTo>
                    <a:pt x="2783681" y="535782"/>
                  </a:lnTo>
                  <a:lnTo>
                    <a:pt x="2759869" y="585788"/>
                  </a:lnTo>
                  <a:lnTo>
                    <a:pt x="2738438" y="621507"/>
                  </a:lnTo>
                  <a:lnTo>
                    <a:pt x="2581275" y="688182"/>
                  </a:lnTo>
                  <a:lnTo>
                    <a:pt x="2476500" y="681038"/>
                  </a:lnTo>
                  <a:lnTo>
                    <a:pt x="2231231" y="666750"/>
                  </a:lnTo>
                  <a:lnTo>
                    <a:pt x="2026444" y="654844"/>
                  </a:lnTo>
                  <a:lnTo>
                    <a:pt x="1800225" y="642938"/>
                  </a:lnTo>
                  <a:lnTo>
                    <a:pt x="1593056" y="628650"/>
                  </a:lnTo>
                  <a:lnTo>
                    <a:pt x="1490663" y="621507"/>
                  </a:lnTo>
                  <a:lnTo>
                    <a:pt x="1423988" y="616744"/>
                  </a:lnTo>
                  <a:lnTo>
                    <a:pt x="1316831" y="602457"/>
                  </a:lnTo>
                  <a:lnTo>
                    <a:pt x="1173956" y="576263"/>
                  </a:lnTo>
                  <a:lnTo>
                    <a:pt x="969169" y="533400"/>
                  </a:lnTo>
                  <a:lnTo>
                    <a:pt x="802481" y="490538"/>
                  </a:lnTo>
                  <a:lnTo>
                    <a:pt x="642938" y="438150"/>
                  </a:lnTo>
                  <a:lnTo>
                    <a:pt x="547688" y="402432"/>
                  </a:lnTo>
                  <a:lnTo>
                    <a:pt x="452438" y="361950"/>
                  </a:lnTo>
                  <a:lnTo>
                    <a:pt x="342900" y="307182"/>
                  </a:lnTo>
                  <a:lnTo>
                    <a:pt x="207169" y="223838"/>
                  </a:lnTo>
                  <a:lnTo>
                    <a:pt x="123825" y="161925"/>
                  </a:lnTo>
                  <a:lnTo>
                    <a:pt x="80963" y="123825"/>
                  </a:lnTo>
                  <a:lnTo>
                    <a:pt x="26194" y="73819"/>
                  </a:lnTo>
                  <a:lnTo>
                    <a:pt x="7144" y="50007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14288" y="0"/>
                  </a:lnTo>
                  <a:lnTo>
                    <a:pt x="30956" y="2382"/>
                  </a:lnTo>
                  <a:lnTo>
                    <a:pt x="57150" y="11907"/>
                  </a:lnTo>
                  <a:lnTo>
                    <a:pt x="107156" y="47625"/>
                  </a:lnTo>
                  <a:lnTo>
                    <a:pt x="242888" y="130969"/>
                  </a:lnTo>
                  <a:lnTo>
                    <a:pt x="326231" y="173832"/>
                  </a:lnTo>
                  <a:lnTo>
                    <a:pt x="428625" y="219075"/>
                  </a:lnTo>
                  <a:lnTo>
                    <a:pt x="561975" y="266700"/>
                  </a:lnTo>
                  <a:lnTo>
                    <a:pt x="652463" y="292894"/>
                  </a:lnTo>
                  <a:lnTo>
                    <a:pt x="783431" y="319088"/>
                  </a:lnTo>
                  <a:lnTo>
                    <a:pt x="876300" y="330994"/>
                  </a:lnTo>
                  <a:lnTo>
                    <a:pt x="985838" y="354807"/>
                  </a:lnTo>
                  <a:lnTo>
                    <a:pt x="1159669" y="378619"/>
                  </a:lnTo>
                  <a:lnTo>
                    <a:pt x="1333500" y="395288"/>
                  </a:lnTo>
                  <a:lnTo>
                    <a:pt x="1566863" y="409575"/>
                  </a:lnTo>
                  <a:lnTo>
                    <a:pt x="173831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96">
              <a:extLst>
                <a:ext uri="{FF2B5EF4-FFF2-40B4-BE49-F238E27FC236}">
                  <a16:creationId xmlns:a16="http://schemas.microsoft.com/office/drawing/2014/main" id="{A74895A7-6320-4945-8812-CD6D8F30E54E}"/>
                </a:ext>
              </a:extLst>
            </p:cNvPr>
            <p:cNvSpPr/>
            <p:nvPr/>
          </p:nvSpPr>
          <p:spPr>
            <a:xfrm>
              <a:off x="4478338" y="2649538"/>
              <a:ext cx="2397125" cy="492125"/>
            </a:xfrm>
            <a:custGeom>
              <a:avLst/>
              <a:gdLst>
                <a:gd name="connsiteX0" fmla="*/ 1150144 w 2395538"/>
                <a:gd name="connsiteY0" fmla="*/ 192882 h 490538"/>
                <a:gd name="connsiteX1" fmla="*/ 990600 w 2395538"/>
                <a:gd name="connsiteY1" fmla="*/ 214313 h 490538"/>
                <a:gd name="connsiteX2" fmla="*/ 792957 w 2395538"/>
                <a:gd name="connsiteY2" fmla="*/ 238125 h 490538"/>
                <a:gd name="connsiteX3" fmla="*/ 633413 w 2395538"/>
                <a:gd name="connsiteY3" fmla="*/ 257175 h 490538"/>
                <a:gd name="connsiteX4" fmla="*/ 469107 w 2395538"/>
                <a:gd name="connsiteY4" fmla="*/ 273844 h 490538"/>
                <a:gd name="connsiteX5" fmla="*/ 319088 w 2395538"/>
                <a:gd name="connsiteY5" fmla="*/ 288132 h 490538"/>
                <a:gd name="connsiteX6" fmla="*/ 180975 w 2395538"/>
                <a:gd name="connsiteY6" fmla="*/ 302419 h 490538"/>
                <a:gd name="connsiteX7" fmla="*/ 0 w 2395538"/>
                <a:gd name="connsiteY7" fmla="*/ 316707 h 490538"/>
                <a:gd name="connsiteX8" fmla="*/ 61913 w 2395538"/>
                <a:gd name="connsiteY8" fmla="*/ 490538 h 490538"/>
                <a:gd name="connsiteX9" fmla="*/ 211932 w 2395538"/>
                <a:gd name="connsiteY9" fmla="*/ 481013 h 490538"/>
                <a:gd name="connsiteX10" fmla="*/ 354807 w 2395538"/>
                <a:gd name="connsiteY10" fmla="*/ 466725 h 490538"/>
                <a:gd name="connsiteX11" fmla="*/ 514350 w 2395538"/>
                <a:gd name="connsiteY11" fmla="*/ 450057 h 490538"/>
                <a:gd name="connsiteX12" fmla="*/ 678657 w 2395538"/>
                <a:gd name="connsiteY12" fmla="*/ 428625 h 490538"/>
                <a:gd name="connsiteX13" fmla="*/ 926307 w 2395538"/>
                <a:gd name="connsiteY13" fmla="*/ 392907 h 490538"/>
                <a:gd name="connsiteX14" fmla="*/ 1150144 w 2395538"/>
                <a:gd name="connsiteY14" fmla="*/ 359569 h 490538"/>
                <a:gd name="connsiteX15" fmla="*/ 1333500 w 2395538"/>
                <a:gd name="connsiteY15" fmla="*/ 333375 h 490538"/>
                <a:gd name="connsiteX16" fmla="*/ 1521619 w 2395538"/>
                <a:gd name="connsiteY16" fmla="*/ 304800 h 490538"/>
                <a:gd name="connsiteX17" fmla="*/ 1807369 w 2395538"/>
                <a:gd name="connsiteY17" fmla="*/ 280988 h 490538"/>
                <a:gd name="connsiteX18" fmla="*/ 1907382 w 2395538"/>
                <a:gd name="connsiteY18" fmla="*/ 271463 h 490538"/>
                <a:gd name="connsiteX19" fmla="*/ 2047875 w 2395538"/>
                <a:gd name="connsiteY19" fmla="*/ 250032 h 490538"/>
                <a:gd name="connsiteX20" fmla="*/ 2152650 w 2395538"/>
                <a:gd name="connsiteY20" fmla="*/ 228600 h 490538"/>
                <a:gd name="connsiteX21" fmla="*/ 2257425 w 2395538"/>
                <a:gd name="connsiteY21" fmla="*/ 207169 h 490538"/>
                <a:gd name="connsiteX22" fmla="*/ 2326482 w 2395538"/>
                <a:gd name="connsiteY22" fmla="*/ 188119 h 490538"/>
                <a:gd name="connsiteX23" fmla="*/ 2364582 w 2395538"/>
                <a:gd name="connsiteY23" fmla="*/ 171450 h 490538"/>
                <a:gd name="connsiteX24" fmla="*/ 2383632 w 2395538"/>
                <a:gd name="connsiteY24" fmla="*/ 157163 h 490538"/>
                <a:gd name="connsiteX25" fmla="*/ 2390775 w 2395538"/>
                <a:gd name="connsiteY25" fmla="*/ 150019 h 490538"/>
                <a:gd name="connsiteX26" fmla="*/ 2395538 w 2395538"/>
                <a:gd name="connsiteY26" fmla="*/ 133350 h 490538"/>
                <a:gd name="connsiteX27" fmla="*/ 2395538 w 2395538"/>
                <a:gd name="connsiteY27" fmla="*/ 119063 h 490538"/>
                <a:gd name="connsiteX28" fmla="*/ 2390775 w 2395538"/>
                <a:gd name="connsiteY28" fmla="*/ 95250 h 490538"/>
                <a:gd name="connsiteX29" fmla="*/ 2381250 w 2395538"/>
                <a:gd name="connsiteY29" fmla="*/ 80963 h 490538"/>
                <a:gd name="connsiteX30" fmla="*/ 2374107 w 2395538"/>
                <a:gd name="connsiteY30" fmla="*/ 73819 h 490538"/>
                <a:gd name="connsiteX31" fmla="*/ 2355057 w 2395538"/>
                <a:gd name="connsiteY31" fmla="*/ 59532 h 490538"/>
                <a:gd name="connsiteX32" fmla="*/ 2302669 w 2395538"/>
                <a:gd name="connsiteY32" fmla="*/ 33338 h 490538"/>
                <a:gd name="connsiteX33" fmla="*/ 2250282 w 2395538"/>
                <a:gd name="connsiteY33" fmla="*/ 14288 h 490538"/>
                <a:gd name="connsiteX34" fmla="*/ 2188369 w 2395538"/>
                <a:gd name="connsiteY34" fmla="*/ 0 h 490538"/>
                <a:gd name="connsiteX35" fmla="*/ 2162175 w 2395538"/>
                <a:gd name="connsiteY35" fmla="*/ 0 h 490538"/>
                <a:gd name="connsiteX36" fmla="*/ 2140744 w 2395538"/>
                <a:gd name="connsiteY36" fmla="*/ 14288 h 490538"/>
                <a:gd name="connsiteX37" fmla="*/ 2088357 w 2395538"/>
                <a:gd name="connsiteY37" fmla="*/ 35719 h 490538"/>
                <a:gd name="connsiteX38" fmla="*/ 1997869 w 2395538"/>
                <a:gd name="connsiteY38" fmla="*/ 61913 h 490538"/>
                <a:gd name="connsiteX39" fmla="*/ 1897857 w 2395538"/>
                <a:gd name="connsiteY39" fmla="*/ 80963 h 490538"/>
                <a:gd name="connsiteX40" fmla="*/ 1795463 w 2395538"/>
                <a:gd name="connsiteY40" fmla="*/ 97632 h 490538"/>
                <a:gd name="connsiteX41" fmla="*/ 1700213 w 2395538"/>
                <a:gd name="connsiteY41" fmla="*/ 111919 h 490538"/>
                <a:gd name="connsiteX42" fmla="*/ 1297782 w 2395538"/>
                <a:gd name="connsiteY42" fmla="*/ 173832 h 490538"/>
                <a:gd name="connsiteX43" fmla="*/ 1150144 w 2395538"/>
                <a:gd name="connsiteY43" fmla="*/ 19288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5538" h="490538">
                  <a:moveTo>
                    <a:pt x="1150144" y="192882"/>
                  </a:moveTo>
                  <a:lnTo>
                    <a:pt x="990600" y="214313"/>
                  </a:lnTo>
                  <a:lnTo>
                    <a:pt x="792957" y="238125"/>
                  </a:lnTo>
                  <a:lnTo>
                    <a:pt x="633413" y="257175"/>
                  </a:lnTo>
                  <a:lnTo>
                    <a:pt x="469107" y="273844"/>
                  </a:lnTo>
                  <a:lnTo>
                    <a:pt x="319088" y="288132"/>
                  </a:lnTo>
                  <a:lnTo>
                    <a:pt x="180975" y="302419"/>
                  </a:lnTo>
                  <a:lnTo>
                    <a:pt x="0" y="316707"/>
                  </a:lnTo>
                  <a:lnTo>
                    <a:pt x="61913" y="490538"/>
                  </a:lnTo>
                  <a:lnTo>
                    <a:pt x="211932" y="481013"/>
                  </a:lnTo>
                  <a:lnTo>
                    <a:pt x="354807" y="466725"/>
                  </a:lnTo>
                  <a:lnTo>
                    <a:pt x="514350" y="450057"/>
                  </a:lnTo>
                  <a:lnTo>
                    <a:pt x="678657" y="428625"/>
                  </a:lnTo>
                  <a:lnTo>
                    <a:pt x="926307" y="392907"/>
                  </a:lnTo>
                  <a:lnTo>
                    <a:pt x="1150144" y="359569"/>
                  </a:lnTo>
                  <a:lnTo>
                    <a:pt x="1333500" y="333375"/>
                  </a:lnTo>
                  <a:lnTo>
                    <a:pt x="1521619" y="304800"/>
                  </a:lnTo>
                  <a:lnTo>
                    <a:pt x="1807369" y="280988"/>
                  </a:lnTo>
                  <a:lnTo>
                    <a:pt x="1907382" y="271463"/>
                  </a:lnTo>
                  <a:lnTo>
                    <a:pt x="2047875" y="250032"/>
                  </a:lnTo>
                  <a:lnTo>
                    <a:pt x="2152650" y="228600"/>
                  </a:lnTo>
                  <a:lnTo>
                    <a:pt x="2257425" y="207169"/>
                  </a:lnTo>
                  <a:lnTo>
                    <a:pt x="2326482" y="188119"/>
                  </a:lnTo>
                  <a:lnTo>
                    <a:pt x="2364582" y="171450"/>
                  </a:lnTo>
                  <a:lnTo>
                    <a:pt x="2383632" y="157163"/>
                  </a:lnTo>
                  <a:lnTo>
                    <a:pt x="2390775" y="150019"/>
                  </a:lnTo>
                  <a:lnTo>
                    <a:pt x="2395538" y="133350"/>
                  </a:lnTo>
                  <a:lnTo>
                    <a:pt x="2395538" y="119063"/>
                  </a:lnTo>
                  <a:lnTo>
                    <a:pt x="2390775" y="95250"/>
                  </a:lnTo>
                  <a:lnTo>
                    <a:pt x="2381250" y="80963"/>
                  </a:lnTo>
                  <a:lnTo>
                    <a:pt x="2374107" y="73819"/>
                  </a:lnTo>
                  <a:lnTo>
                    <a:pt x="2355057" y="59532"/>
                  </a:lnTo>
                  <a:lnTo>
                    <a:pt x="2302669" y="33338"/>
                  </a:lnTo>
                  <a:lnTo>
                    <a:pt x="2250282" y="14288"/>
                  </a:lnTo>
                  <a:lnTo>
                    <a:pt x="2188369" y="0"/>
                  </a:lnTo>
                  <a:lnTo>
                    <a:pt x="2162175" y="0"/>
                  </a:lnTo>
                  <a:lnTo>
                    <a:pt x="2140744" y="14288"/>
                  </a:lnTo>
                  <a:lnTo>
                    <a:pt x="2088357" y="35719"/>
                  </a:lnTo>
                  <a:lnTo>
                    <a:pt x="1997869" y="61913"/>
                  </a:lnTo>
                  <a:lnTo>
                    <a:pt x="1897857" y="80963"/>
                  </a:lnTo>
                  <a:lnTo>
                    <a:pt x="1795463" y="97632"/>
                  </a:lnTo>
                  <a:lnTo>
                    <a:pt x="1700213" y="111919"/>
                  </a:lnTo>
                  <a:lnTo>
                    <a:pt x="1297782" y="173832"/>
                  </a:lnTo>
                  <a:lnTo>
                    <a:pt x="1150144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8">
              <a:extLst>
                <a:ext uri="{FF2B5EF4-FFF2-40B4-BE49-F238E27FC236}">
                  <a16:creationId xmlns:a16="http://schemas.microsoft.com/office/drawing/2014/main" id="{8836548F-BB7B-4F92-A127-F07CD0ABD870}"/>
                </a:ext>
              </a:extLst>
            </p:cNvPr>
            <p:cNvSpPr/>
            <p:nvPr/>
          </p:nvSpPr>
          <p:spPr>
            <a:xfrm rot="16200000">
              <a:off x="3622676" y="4276725"/>
              <a:ext cx="2519362" cy="395287"/>
            </a:xfrm>
            <a:custGeom>
              <a:avLst/>
              <a:gdLst>
                <a:gd name="connsiteX0" fmla="*/ 2005012 w 2519362"/>
                <a:gd name="connsiteY0" fmla="*/ 173831 h 395288"/>
                <a:gd name="connsiteX1" fmla="*/ 1826418 w 2519362"/>
                <a:gd name="connsiteY1" fmla="*/ 178594 h 395288"/>
                <a:gd name="connsiteX2" fmla="*/ 1671637 w 2519362"/>
                <a:gd name="connsiteY2" fmla="*/ 180975 h 395288"/>
                <a:gd name="connsiteX3" fmla="*/ 1574006 w 2519362"/>
                <a:gd name="connsiteY3" fmla="*/ 180975 h 395288"/>
                <a:gd name="connsiteX4" fmla="*/ 1431131 w 2519362"/>
                <a:gd name="connsiteY4" fmla="*/ 180975 h 395288"/>
                <a:gd name="connsiteX5" fmla="*/ 1314450 w 2519362"/>
                <a:gd name="connsiteY5" fmla="*/ 180975 h 395288"/>
                <a:gd name="connsiteX6" fmla="*/ 1219200 w 2519362"/>
                <a:gd name="connsiteY6" fmla="*/ 178594 h 395288"/>
                <a:gd name="connsiteX7" fmla="*/ 1100137 w 2519362"/>
                <a:gd name="connsiteY7" fmla="*/ 173831 h 395288"/>
                <a:gd name="connsiteX8" fmla="*/ 995362 w 2519362"/>
                <a:gd name="connsiteY8" fmla="*/ 166688 h 395288"/>
                <a:gd name="connsiteX9" fmla="*/ 895350 w 2519362"/>
                <a:gd name="connsiteY9" fmla="*/ 157163 h 395288"/>
                <a:gd name="connsiteX10" fmla="*/ 826293 w 2519362"/>
                <a:gd name="connsiteY10" fmla="*/ 152400 h 395288"/>
                <a:gd name="connsiteX11" fmla="*/ 726281 w 2519362"/>
                <a:gd name="connsiteY11" fmla="*/ 138113 h 395288"/>
                <a:gd name="connsiteX12" fmla="*/ 638175 w 2519362"/>
                <a:gd name="connsiteY12" fmla="*/ 123825 h 395288"/>
                <a:gd name="connsiteX13" fmla="*/ 566737 w 2519362"/>
                <a:gd name="connsiteY13" fmla="*/ 109538 h 395288"/>
                <a:gd name="connsiteX14" fmla="*/ 478631 w 2519362"/>
                <a:gd name="connsiteY14" fmla="*/ 88106 h 395288"/>
                <a:gd name="connsiteX15" fmla="*/ 411956 w 2519362"/>
                <a:gd name="connsiteY15" fmla="*/ 61913 h 395288"/>
                <a:gd name="connsiteX16" fmla="*/ 373856 w 2519362"/>
                <a:gd name="connsiteY16" fmla="*/ 61913 h 395288"/>
                <a:gd name="connsiteX17" fmla="*/ 319087 w 2519362"/>
                <a:gd name="connsiteY17" fmla="*/ 64294 h 395288"/>
                <a:gd name="connsiteX18" fmla="*/ 252412 w 2519362"/>
                <a:gd name="connsiteY18" fmla="*/ 71438 h 395288"/>
                <a:gd name="connsiteX19" fmla="*/ 185737 w 2519362"/>
                <a:gd name="connsiteY19" fmla="*/ 83344 h 395288"/>
                <a:gd name="connsiteX20" fmla="*/ 121443 w 2519362"/>
                <a:gd name="connsiteY20" fmla="*/ 102394 h 395288"/>
                <a:gd name="connsiteX21" fmla="*/ 85725 w 2519362"/>
                <a:gd name="connsiteY21" fmla="*/ 111919 h 395288"/>
                <a:gd name="connsiteX22" fmla="*/ 54768 w 2519362"/>
                <a:gd name="connsiteY22" fmla="*/ 123825 h 395288"/>
                <a:gd name="connsiteX23" fmla="*/ 30956 w 2519362"/>
                <a:gd name="connsiteY23" fmla="*/ 138113 h 395288"/>
                <a:gd name="connsiteX24" fmla="*/ 11906 w 2519362"/>
                <a:gd name="connsiteY24" fmla="*/ 154781 h 395288"/>
                <a:gd name="connsiteX25" fmla="*/ 0 w 2519362"/>
                <a:gd name="connsiteY25" fmla="*/ 178594 h 395288"/>
                <a:gd name="connsiteX26" fmla="*/ 0 w 2519362"/>
                <a:gd name="connsiteY26" fmla="*/ 197644 h 395288"/>
                <a:gd name="connsiteX27" fmla="*/ 7143 w 2519362"/>
                <a:gd name="connsiteY27" fmla="*/ 221456 h 395288"/>
                <a:gd name="connsiteX28" fmla="*/ 33337 w 2519362"/>
                <a:gd name="connsiteY28" fmla="*/ 245269 h 395288"/>
                <a:gd name="connsiteX29" fmla="*/ 85725 w 2519362"/>
                <a:gd name="connsiteY29" fmla="*/ 276225 h 395288"/>
                <a:gd name="connsiteX30" fmla="*/ 114300 w 2519362"/>
                <a:gd name="connsiteY30" fmla="*/ 280988 h 395288"/>
                <a:gd name="connsiteX31" fmla="*/ 159543 w 2519362"/>
                <a:gd name="connsiteY31" fmla="*/ 285750 h 395288"/>
                <a:gd name="connsiteX32" fmla="*/ 366712 w 2519362"/>
                <a:gd name="connsiteY32" fmla="*/ 311944 h 395288"/>
                <a:gd name="connsiteX33" fmla="*/ 561975 w 2519362"/>
                <a:gd name="connsiteY33" fmla="*/ 340519 h 395288"/>
                <a:gd name="connsiteX34" fmla="*/ 707231 w 2519362"/>
                <a:gd name="connsiteY34" fmla="*/ 357188 h 395288"/>
                <a:gd name="connsiteX35" fmla="*/ 866775 w 2519362"/>
                <a:gd name="connsiteY35" fmla="*/ 371475 h 395288"/>
                <a:gd name="connsiteX36" fmla="*/ 1150143 w 2519362"/>
                <a:gd name="connsiteY36" fmla="*/ 378619 h 395288"/>
                <a:gd name="connsiteX37" fmla="*/ 1247775 w 2519362"/>
                <a:gd name="connsiteY37" fmla="*/ 388144 h 395288"/>
                <a:gd name="connsiteX38" fmla="*/ 1397793 w 2519362"/>
                <a:gd name="connsiteY38" fmla="*/ 395288 h 395288"/>
                <a:gd name="connsiteX39" fmla="*/ 1502568 w 2519362"/>
                <a:gd name="connsiteY39" fmla="*/ 395288 h 395288"/>
                <a:gd name="connsiteX40" fmla="*/ 1757362 w 2519362"/>
                <a:gd name="connsiteY40" fmla="*/ 395288 h 395288"/>
                <a:gd name="connsiteX41" fmla="*/ 2035968 w 2519362"/>
                <a:gd name="connsiteY41" fmla="*/ 395288 h 395288"/>
                <a:gd name="connsiteX42" fmla="*/ 2226468 w 2519362"/>
                <a:gd name="connsiteY42" fmla="*/ 395288 h 395288"/>
                <a:gd name="connsiteX43" fmla="*/ 2259806 w 2519362"/>
                <a:gd name="connsiteY43" fmla="*/ 395288 h 395288"/>
                <a:gd name="connsiteX44" fmla="*/ 2395537 w 2519362"/>
                <a:gd name="connsiteY44" fmla="*/ 302419 h 395288"/>
                <a:gd name="connsiteX45" fmla="*/ 2424112 w 2519362"/>
                <a:gd name="connsiteY45" fmla="*/ 259556 h 395288"/>
                <a:gd name="connsiteX46" fmla="*/ 2445543 w 2519362"/>
                <a:gd name="connsiteY46" fmla="*/ 219075 h 395288"/>
                <a:gd name="connsiteX47" fmla="*/ 2464593 w 2519362"/>
                <a:gd name="connsiteY47" fmla="*/ 183356 h 395288"/>
                <a:gd name="connsiteX48" fmla="*/ 2478881 w 2519362"/>
                <a:gd name="connsiteY48" fmla="*/ 145256 h 395288"/>
                <a:gd name="connsiteX49" fmla="*/ 2497931 w 2519362"/>
                <a:gd name="connsiteY49" fmla="*/ 88106 h 395288"/>
                <a:gd name="connsiteX50" fmla="*/ 2507456 w 2519362"/>
                <a:gd name="connsiteY50" fmla="*/ 54769 h 395288"/>
                <a:gd name="connsiteX51" fmla="*/ 2516981 w 2519362"/>
                <a:gd name="connsiteY51" fmla="*/ 33338 h 395288"/>
                <a:gd name="connsiteX52" fmla="*/ 2519362 w 2519362"/>
                <a:gd name="connsiteY52" fmla="*/ 14288 h 395288"/>
                <a:gd name="connsiteX53" fmla="*/ 2514600 w 2519362"/>
                <a:gd name="connsiteY53" fmla="*/ 2381 h 395288"/>
                <a:gd name="connsiteX54" fmla="*/ 2505075 w 2519362"/>
                <a:gd name="connsiteY54" fmla="*/ 0 h 395288"/>
                <a:gd name="connsiteX55" fmla="*/ 2481262 w 2519362"/>
                <a:gd name="connsiteY55" fmla="*/ 4763 h 395288"/>
                <a:gd name="connsiteX56" fmla="*/ 2452687 w 2519362"/>
                <a:gd name="connsiteY56" fmla="*/ 19050 h 395288"/>
                <a:gd name="connsiteX57" fmla="*/ 2414587 w 2519362"/>
                <a:gd name="connsiteY57" fmla="*/ 50006 h 395288"/>
                <a:gd name="connsiteX58" fmla="*/ 2376487 w 2519362"/>
                <a:gd name="connsiteY58" fmla="*/ 78581 h 395288"/>
                <a:gd name="connsiteX59" fmla="*/ 2326481 w 2519362"/>
                <a:gd name="connsiteY59" fmla="*/ 107156 h 395288"/>
                <a:gd name="connsiteX60" fmla="*/ 2274093 w 2519362"/>
                <a:gd name="connsiteY60" fmla="*/ 133350 h 395288"/>
                <a:gd name="connsiteX61" fmla="*/ 2216943 w 2519362"/>
                <a:gd name="connsiteY61" fmla="*/ 152400 h 395288"/>
                <a:gd name="connsiteX62" fmla="*/ 2157412 w 2519362"/>
                <a:gd name="connsiteY62" fmla="*/ 164306 h 395288"/>
                <a:gd name="connsiteX63" fmla="*/ 2116931 w 2519362"/>
                <a:gd name="connsiteY63" fmla="*/ 169069 h 395288"/>
                <a:gd name="connsiteX64" fmla="*/ 2005012 w 2519362"/>
                <a:gd name="connsiteY64" fmla="*/ 17383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19362" h="395288">
                  <a:moveTo>
                    <a:pt x="2005012" y="173831"/>
                  </a:moveTo>
                  <a:lnTo>
                    <a:pt x="1826418" y="178594"/>
                  </a:lnTo>
                  <a:lnTo>
                    <a:pt x="1671637" y="180975"/>
                  </a:lnTo>
                  <a:lnTo>
                    <a:pt x="1574006" y="180975"/>
                  </a:lnTo>
                  <a:lnTo>
                    <a:pt x="1431131" y="180975"/>
                  </a:lnTo>
                  <a:lnTo>
                    <a:pt x="1314450" y="180975"/>
                  </a:lnTo>
                  <a:lnTo>
                    <a:pt x="1219200" y="178594"/>
                  </a:lnTo>
                  <a:lnTo>
                    <a:pt x="1100137" y="173831"/>
                  </a:lnTo>
                  <a:lnTo>
                    <a:pt x="995362" y="166688"/>
                  </a:lnTo>
                  <a:lnTo>
                    <a:pt x="895350" y="157163"/>
                  </a:lnTo>
                  <a:lnTo>
                    <a:pt x="826293" y="152400"/>
                  </a:lnTo>
                  <a:lnTo>
                    <a:pt x="726281" y="138113"/>
                  </a:lnTo>
                  <a:lnTo>
                    <a:pt x="638175" y="123825"/>
                  </a:lnTo>
                  <a:lnTo>
                    <a:pt x="566737" y="109538"/>
                  </a:lnTo>
                  <a:lnTo>
                    <a:pt x="478631" y="88106"/>
                  </a:lnTo>
                  <a:lnTo>
                    <a:pt x="411956" y="61913"/>
                  </a:lnTo>
                  <a:lnTo>
                    <a:pt x="373856" y="61913"/>
                  </a:lnTo>
                  <a:lnTo>
                    <a:pt x="319087" y="64294"/>
                  </a:lnTo>
                  <a:lnTo>
                    <a:pt x="252412" y="71438"/>
                  </a:lnTo>
                  <a:lnTo>
                    <a:pt x="185737" y="83344"/>
                  </a:lnTo>
                  <a:lnTo>
                    <a:pt x="121443" y="102394"/>
                  </a:lnTo>
                  <a:lnTo>
                    <a:pt x="85725" y="111919"/>
                  </a:lnTo>
                  <a:lnTo>
                    <a:pt x="54768" y="123825"/>
                  </a:lnTo>
                  <a:lnTo>
                    <a:pt x="30956" y="138113"/>
                  </a:lnTo>
                  <a:lnTo>
                    <a:pt x="11906" y="154781"/>
                  </a:lnTo>
                  <a:lnTo>
                    <a:pt x="0" y="178594"/>
                  </a:lnTo>
                  <a:lnTo>
                    <a:pt x="0" y="197644"/>
                  </a:lnTo>
                  <a:lnTo>
                    <a:pt x="7143" y="221456"/>
                  </a:lnTo>
                  <a:lnTo>
                    <a:pt x="33337" y="245269"/>
                  </a:lnTo>
                  <a:lnTo>
                    <a:pt x="85725" y="276225"/>
                  </a:lnTo>
                  <a:lnTo>
                    <a:pt x="114300" y="280988"/>
                  </a:lnTo>
                  <a:lnTo>
                    <a:pt x="159543" y="285750"/>
                  </a:lnTo>
                  <a:lnTo>
                    <a:pt x="366712" y="311944"/>
                  </a:lnTo>
                  <a:lnTo>
                    <a:pt x="561975" y="340519"/>
                  </a:lnTo>
                  <a:lnTo>
                    <a:pt x="707231" y="357188"/>
                  </a:lnTo>
                  <a:lnTo>
                    <a:pt x="866775" y="371475"/>
                  </a:lnTo>
                  <a:lnTo>
                    <a:pt x="1150143" y="378619"/>
                  </a:lnTo>
                  <a:lnTo>
                    <a:pt x="1247775" y="388144"/>
                  </a:lnTo>
                  <a:lnTo>
                    <a:pt x="1397793" y="395288"/>
                  </a:lnTo>
                  <a:lnTo>
                    <a:pt x="1502568" y="395288"/>
                  </a:lnTo>
                  <a:lnTo>
                    <a:pt x="1757362" y="395288"/>
                  </a:lnTo>
                  <a:lnTo>
                    <a:pt x="2035968" y="395288"/>
                  </a:lnTo>
                  <a:lnTo>
                    <a:pt x="2226468" y="395288"/>
                  </a:lnTo>
                  <a:lnTo>
                    <a:pt x="2259806" y="395288"/>
                  </a:lnTo>
                  <a:lnTo>
                    <a:pt x="2395537" y="302419"/>
                  </a:lnTo>
                  <a:lnTo>
                    <a:pt x="2424112" y="259556"/>
                  </a:lnTo>
                  <a:lnTo>
                    <a:pt x="2445543" y="219075"/>
                  </a:lnTo>
                  <a:lnTo>
                    <a:pt x="2464593" y="183356"/>
                  </a:lnTo>
                  <a:lnTo>
                    <a:pt x="2478881" y="145256"/>
                  </a:lnTo>
                  <a:lnTo>
                    <a:pt x="2497931" y="88106"/>
                  </a:lnTo>
                  <a:lnTo>
                    <a:pt x="2507456" y="54769"/>
                  </a:lnTo>
                  <a:lnTo>
                    <a:pt x="2516981" y="33338"/>
                  </a:lnTo>
                  <a:lnTo>
                    <a:pt x="2519362" y="14288"/>
                  </a:lnTo>
                  <a:lnTo>
                    <a:pt x="2514600" y="2381"/>
                  </a:lnTo>
                  <a:lnTo>
                    <a:pt x="2505075" y="0"/>
                  </a:lnTo>
                  <a:lnTo>
                    <a:pt x="2481262" y="4763"/>
                  </a:lnTo>
                  <a:lnTo>
                    <a:pt x="2452687" y="19050"/>
                  </a:lnTo>
                  <a:lnTo>
                    <a:pt x="2414587" y="50006"/>
                  </a:lnTo>
                  <a:lnTo>
                    <a:pt x="2376487" y="78581"/>
                  </a:lnTo>
                  <a:lnTo>
                    <a:pt x="2326481" y="107156"/>
                  </a:lnTo>
                  <a:lnTo>
                    <a:pt x="2274093" y="133350"/>
                  </a:lnTo>
                  <a:lnTo>
                    <a:pt x="2216943" y="152400"/>
                  </a:lnTo>
                  <a:lnTo>
                    <a:pt x="2157412" y="164306"/>
                  </a:lnTo>
                  <a:lnTo>
                    <a:pt x="2116931" y="169069"/>
                  </a:lnTo>
                  <a:lnTo>
                    <a:pt x="2005012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7">
              <a:extLst>
                <a:ext uri="{FF2B5EF4-FFF2-40B4-BE49-F238E27FC236}">
                  <a16:creationId xmlns:a16="http://schemas.microsoft.com/office/drawing/2014/main" id="{E638E3ED-A399-40A3-8297-6CB493219092}"/>
                </a:ext>
              </a:extLst>
            </p:cNvPr>
            <p:cNvSpPr/>
            <p:nvPr/>
          </p:nvSpPr>
          <p:spPr>
            <a:xfrm>
              <a:off x="4933950" y="3190875"/>
              <a:ext cx="1169988" cy="304800"/>
            </a:xfrm>
            <a:custGeom>
              <a:avLst/>
              <a:gdLst>
                <a:gd name="connsiteX0" fmla="*/ 942975 w 1169194"/>
                <a:gd name="connsiteY0" fmla="*/ 40481 h 304800"/>
                <a:gd name="connsiteX1" fmla="*/ 1164431 w 1169194"/>
                <a:gd name="connsiteY1" fmla="*/ 0 h 304800"/>
                <a:gd name="connsiteX2" fmla="*/ 1169194 w 1169194"/>
                <a:gd name="connsiteY2" fmla="*/ 161925 h 304800"/>
                <a:gd name="connsiteX3" fmla="*/ 990600 w 1169194"/>
                <a:gd name="connsiteY3" fmla="*/ 197644 h 304800"/>
                <a:gd name="connsiteX4" fmla="*/ 883444 w 1169194"/>
                <a:gd name="connsiteY4" fmla="*/ 219075 h 304800"/>
                <a:gd name="connsiteX5" fmla="*/ 757238 w 1169194"/>
                <a:gd name="connsiteY5" fmla="*/ 242888 h 304800"/>
                <a:gd name="connsiteX6" fmla="*/ 633413 w 1169194"/>
                <a:gd name="connsiteY6" fmla="*/ 264319 h 304800"/>
                <a:gd name="connsiteX7" fmla="*/ 421481 w 1169194"/>
                <a:gd name="connsiteY7" fmla="*/ 288131 h 304800"/>
                <a:gd name="connsiteX8" fmla="*/ 314325 w 1169194"/>
                <a:gd name="connsiteY8" fmla="*/ 300038 h 304800"/>
                <a:gd name="connsiteX9" fmla="*/ 221456 w 1169194"/>
                <a:gd name="connsiteY9" fmla="*/ 304800 h 304800"/>
                <a:gd name="connsiteX10" fmla="*/ 64294 w 1169194"/>
                <a:gd name="connsiteY10" fmla="*/ 304800 h 304800"/>
                <a:gd name="connsiteX11" fmla="*/ 0 w 1169194"/>
                <a:gd name="connsiteY11" fmla="*/ 119063 h 304800"/>
                <a:gd name="connsiteX12" fmla="*/ 54769 w 1169194"/>
                <a:gd name="connsiteY12" fmla="*/ 147638 h 304800"/>
                <a:gd name="connsiteX13" fmla="*/ 71438 w 1169194"/>
                <a:gd name="connsiteY13" fmla="*/ 147638 h 304800"/>
                <a:gd name="connsiteX14" fmla="*/ 152400 w 1169194"/>
                <a:gd name="connsiteY14" fmla="*/ 147638 h 304800"/>
                <a:gd name="connsiteX15" fmla="*/ 271463 w 1169194"/>
                <a:gd name="connsiteY15" fmla="*/ 138113 h 304800"/>
                <a:gd name="connsiteX16" fmla="*/ 435769 w 1169194"/>
                <a:gd name="connsiteY16" fmla="*/ 121444 h 304800"/>
                <a:gd name="connsiteX17" fmla="*/ 604838 w 1169194"/>
                <a:gd name="connsiteY17" fmla="*/ 97631 h 304800"/>
                <a:gd name="connsiteX18" fmla="*/ 816769 w 1169194"/>
                <a:gd name="connsiteY18" fmla="*/ 61913 h 304800"/>
                <a:gd name="connsiteX19" fmla="*/ 942975 w 1169194"/>
                <a:gd name="connsiteY19" fmla="*/ 404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9194" h="304800">
                  <a:moveTo>
                    <a:pt x="942975" y="40481"/>
                  </a:moveTo>
                  <a:lnTo>
                    <a:pt x="1164431" y="0"/>
                  </a:lnTo>
                  <a:lnTo>
                    <a:pt x="1169194" y="161925"/>
                  </a:lnTo>
                  <a:lnTo>
                    <a:pt x="990600" y="197644"/>
                  </a:lnTo>
                  <a:lnTo>
                    <a:pt x="883444" y="219075"/>
                  </a:lnTo>
                  <a:lnTo>
                    <a:pt x="757238" y="242888"/>
                  </a:lnTo>
                  <a:lnTo>
                    <a:pt x="633413" y="264319"/>
                  </a:lnTo>
                  <a:lnTo>
                    <a:pt x="421481" y="288131"/>
                  </a:lnTo>
                  <a:lnTo>
                    <a:pt x="314325" y="300038"/>
                  </a:lnTo>
                  <a:lnTo>
                    <a:pt x="221456" y="304800"/>
                  </a:lnTo>
                  <a:lnTo>
                    <a:pt x="64294" y="304800"/>
                  </a:lnTo>
                  <a:lnTo>
                    <a:pt x="0" y="119063"/>
                  </a:lnTo>
                  <a:lnTo>
                    <a:pt x="54769" y="147638"/>
                  </a:lnTo>
                  <a:lnTo>
                    <a:pt x="71438" y="147638"/>
                  </a:lnTo>
                  <a:lnTo>
                    <a:pt x="152400" y="147638"/>
                  </a:lnTo>
                  <a:lnTo>
                    <a:pt x="271463" y="138113"/>
                  </a:lnTo>
                  <a:lnTo>
                    <a:pt x="435769" y="121444"/>
                  </a:lnTo>
                  <a:lnTo>
                    <a:pt x="604838" y="97631"/>
                  </a:lnTo>
                  <a:lnTo>
                    <a:pt x="816769" y="61913"/>
                  </a:lnTo>
                  <a:lnTo>
                    <a:pt x="94297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98">
              <a:extLst>
                <a:ext uri="{FF2B5EF4-FFF2-40B4-BE49-F238E27FC236}">
                  <a16:creationId xmlns:a16="http://schemas.microsoft.com/office/drawing/2014/main" id="{3703F670-4A2B-4655-A1FD-37EF5D34BB11}"/>
                </a:ext>
              </a:extLst>
            </p:cNvPr>
            <p:cNvSpPr/>
            <p:nvPr/>
          </p:nvSpPr>
          <p:spPr>
            <a:xfrm>
              <a:off x="5364163" y="3392488"/>
              <a:ext cx="234950" cy="693737"/>
            </a:xfrm>
            <a:custGeom>
              <a:avLst/>
              <a:gdLst>
                <a:gd name="connsiteX0" fmla="*/ 226219 w 233363"/>
                <a:gd name="connsiteY0" fmla="*/ 278607 h 692944"/>
                <a:gd name="connsiteX1" fmla="*/ 230982 w 233363"/>
                <a:gd name="connsiteY1" fmla="*/ 219075 h 692944"/>
                <a:gd name="connsiteX2" fmla="*/ 233363 w 233363"/>
                <a:gd name="connsiteY2" fmla="*/ 173832 h 692944"/>
                <a:gd name="connsiteX3" fmla="*/ 233363 w 233363"/>
                <a:gd name="connsiteY3" fmla="*/ 126207 h 692944"/>
                <a:gd name="connsiteX4" fmla="*/ 226219 w 233363"/>
                <a:gd name="connsiteY4" fmla="*/ 28575 h 692944"/>
                <a:gd name="connsiteX5" fmla="*/ 219075 w 233363"/>
                <a:gd name="connsiteY5" fmla="*/ 0 h 692944"/>
                <a:gd name="connsiteX6" fmla="*/ 0 w 233363"/>
                <a:gd name="connsiteY6" fmla="*/ 33338 h 692944"/>
                <a:gd name="connsiteX7" fmla="*/ 9525 w 233363"/>
                <a:gd name="connsiteY7" fmla="*/ 145257 h 692944"/>
                <a:gd name="connsiteX8" fmla="*/ 14288 w 233363"/>
                <a:gd name="connsiteY8" fmla="*/ 252413 h 692944"/>
                <a:gd name="connsiteX9" fmla="*/ 16669 w 233363"/>
                <a:gd name="connsiteY9" fmla="*/ 335757 h 692944"/>
                <a:gd name="connsiteX10" fmla="*/ 11907 w 233363"/>
                <a:gd name="connsiteY10" fmla="*/ 466725 h 692944"/>
                <a:gd name="connsiteX11" fmla="*/ 4763 w 233363"/>
                <a:gd name="connsiteY11" fmla="*/ 692944 h 692944"/>
                <a:gd name="connsiteX12" fmla="*/ 164307 w 233363"/>
                <a:gd name="connsiteY12" fmla="*/ 664369 h 692944"/>
                <a:gd name="connsiteX13" fmla="*/ 185738 w 233363"/>
                <a:gd name="connsiteY13" fmla="*/ 583407 h 692944"/>
                <a:gd name="connsiteX14" fmla="*/ 192882 w 233363"/>
                <a:gd name="connsiteY14" fmla="*/ 528638 h 692944"/>
                <a:gd name="connsiteX15" fmla="*/ 204788 w 233363"/>
                <a:gd name="connsiteY15" fmla="*/ 452438 h 692944"/>
                <a:gd name="connsiteX16" fmla="*/ 226219 w 233363"/>
                <a:gd name="connsiteY16" fmla="*/ 278607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3" h="692944">
                  <a:moveTo>
                    <a:pt x="226219" y="278607"/>
                  </a:moveTo>
                  <a:lnTo>
                    <a:pt x="230982" y="219075"/>
                  </a:lnTo>
                  <a:lnTo>
                    <a:pt x="233363" y="173832"/>
                  </a:lnTo>
                  <a:lnTo>
                    <a:pt x="233363" y="126207"/>
                  </a:lnTo>
                  <a:lnTo>
                    <a:pt x="226219" y="28575"/>
                  </a:lnTo>
                  <a:lnTo>
                    <a:pt x="219075" y="0"/>
                  </a:lnTo>
                  <a:lnTo>
                    <a:pt x="0" y="33338"/>
                  </a:lnTo>
                  <a:lnTo>
                    <a:pt x="9525" y="145257"/>
                  </a:lnTo>
                  <a:lnTo>
                    <a:pt x="14288" y="252413"/>
                  </a:lnTo>
                  <a:cubicBezTo>
                    <a:pt x="15082" y="280194"/>
                    <a:pt x="15875" y="307976"/>
                    <a:pt x="16669" y="335757"/>
                  </a:cubicBezTo>
                  <a:lnTo>
                    <a:pt x="11907" y="466725"/>
                  </a:lnTo>
                  <a:lnTo>
                    <a:pt x="4763" y="692944"/>
                  </a:lnTo>
                  <a:lnTo>
                    <a:pt x="164307" y="664369"/>
                  </a:lnTo>
                  <a:lnTo>
                    <a:pt x="185738" y="583407"/>
                  </a:lnTo>
                  <a:lnTo>
                    <a:pt x="192882" y="528638"/>
                  </a:lnTo>
                  <a:lnTo>
                    <a:pt x="204788" y="452438"/>
                  </a:lnTo>
                  <a:lnTo>
                    <a:pt x="226219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99">
              <a:extLst>
                <a:ext uri="{FF2B5EF4-FFF2-40B4-BE49-F238E27FC236}">
                  <a16:creationId xmlns:a16="http://schemas.microsoft.com/office/drawing/2014/main" id="{96C3A251-6DA9-4E9F-B96B-F9FB6C54C6DE}"/>
                </a:ext>
              </a:extLst>
            </p:cNvPr>
            <p:cNvSpPr/>
            <p:nvPr/>
          </p:nvSpPr>
          <p:spPr>
            <a:xfrm>
              <a:off x="5021263" y="3900488"/>
              <a:ext cx="1063625" cy="746125"/>
            </a:xfrm>
            <a:custGeom>
              <a:avLst/>
              <a:gdLst>
                <a:gd name="connsiteX0" fmla="*/ 578644 w 1062038"/>
                <a:gd name="connsiteY0" fmla="*/ 223837 h 745331"/>
                <a:gd name="connsiteX1" fmla="*/ 433388 w 1062038"/>
                <a:gd name="connsiteY1" fmla="*/ 250031 h 745331"/>
                <a:gd name="connsiteX2" fmla="*/ 314325 w 1062038"/>
                <a:gd name="connsiteY2" fmla="*/ 271462 h 745331"/>
                <a:gd name="connsiteX3" fmla="*/ 200025 w 1062038"/>
                <a:gd name="connsiteY3" fmla="*/ 290512 h 745331"/>
                <a:gd name="connsiteX4" fmla="*/ 0 w 1062038"/>
                <a:gd name="connsiteY4" fmla="*/ 319087 h 745331"/>
                <a:gd name="connsiteX5" fmla="*/ 0 w 1062038"/>
                <a:gd name="connsiteY5" fmla="*/ 159543 h 745331"/>
                <a:gd name="connsiteX6" fmla="*/ 145257 w 1062038"/>
                <a:gd name="connsiteY6" fmla="*/ 140493 h 745331"/>
                <a:gd name="connsiteX7" fmla="*/ 300038 w 1062038"/>
                <a:gd name="connsiteY7" fmla="*/ 116681 h 745331"/>
                <a:gd name="connsiteX8" fmla="*/ 364332 w 1062038"/>
                <a:gd name="connsiteY8" fmla="*/ 107156 h 745331"/>
                <a:gd name="connsiteX9" fmla="*/ 507207 w 1062038"/>
                <a:gd name="connsiteY9" fmla="*/ 90487 h 745331"/>
                <a:gd name="connsiteX10" fmla="*/ 604838 w 1062038"/>
                <a:gd name="connsiteY10" fmla="*/ 69056 h 745331"/>
                <a:gd name="connsiteX11" fmla="*/ 692944 w 1062038"/>
                <a:gd name="connsiteY11" fmla="*/ 45243 h 745331"/>
                <a:gd name="connsiteX12" fmla="*/ 733425 w 1062038"/>
                <a:gd name="connsiteY12" fmla="*/ 26193 h 745331"/>
                <a:gd name="connsiteX13" fmla="*/ 778669 w 1062038"/>
                <a:gd name="connsiteY13" fmla="*/ 4762 h 745331"/>
                <a:gd name="connsiteX14" fmla="*/ 790575 w 1062038"/>
                <a:gd name="connsiteY14" fmla="*/ 0 h 745331"/>
                <a:gd name="connsiteX15" fmla="*/ 800100 w 1062038"/>
                <a:gd name="connsiteY15" fmla="*/ 0 h 745331"/>
                <a:gd name="connsiteX16" fmla="*/ 833438 w 1062038"/>
                <a:gd name="connsiteY16" fmla="*/ 9525 h 745331"/>
                <a:gd name="connsiteX17" fmla="*/ 873919 w 1062038"/>
                <a:gd name="connsiteY17" fmla="*/ 28575 h 745331"/>
                <a:gd name="connsiteX18" fmla="*/ 904875 w 1062038"/>
                <a:gd name="connsiteY18" fmla="*/ 45243 h 745331"/>
                <a:gd name="connsiteX19" fmla="*/ 942975 w 1062038"/>
                <a:gd name="connsiteY19" fmla="*/ 78581 h 745331"/>
                <a:gd name="connsiteX20" fmla="*/ 983457 w 1062038"/>
                <a:gd name="connsiteY20" fmla="*/ 111918 h 745331"/>
                <a:gd name="connsiteX21" fmla="*/ 1012032 w 1062038"/>
                <a:gd name="connsiteY21" fmla="*/ 135731 h 745331"/>
                <a:gd name="connsiteX22" fmla="*/ 1035844 w 1062038"/>
                <a:gd name="connsiteY22" fmla="*/ 159543 h 745331"/>
                <a:gd name="connsiteX23" fmla="*/ 1052513 w 1062038"/>
                <a:gd name="connsiteY23" fmla="*/ 188118 h 745331"/>
                <a:gd name="connsiteX24" fmla="*/ 1062038 w 1062038"/>
                <a:gd name="connsiteY24" fmla="*/ 207168 h 745331"/>
                <a:gd name="connsiteX25" fmla="*/ 1062038 w 1062038"/>
                <a:gd name="connsiteY25" fmla="*/ 228600 h 745331"/>
                <a:gd name="connsiteX26" fmla="*/ 1054894 w 1062038"/>
                <a:gd name="connsiteY26" fmla="*/ 245268 h 745331"/>
                <a:gd name="connsiteX27" fmla="*/ 1035844 w 1062038"/>
                <a:gd name="connsiteY27" fmla="*/ 271462 h 745331"/>
                <a:gd name="connsiteX28" fmla="*/ 1009650 w 1062038"/>
                <a:gd name="connsiteY28" fmla="*/ 307181 h 745331"/>
                <a:gd name="connsiteX29" fmla="*/ 997744 w 1062038"/>
                <a:gd name="connsiteY29" fmla="*/ 328612 h 745331"/>
                <a:gd name="connsiteX30" fmla="*/ 992982 w 1062038"/>
                <a:gd name="connsiteY30" fmla="*/ 376237 h 745331"/>
                <a:gd name="connsiteX31" fmla="*/ 988219 w 1062038"/>
                <a:gd name="connsiteY31" fmla="*/ 438150 h 745331"/>
                <a:gd name="connsiteX32" fmla="*/ 981075 w 1062038"/>
                <a:gd name="connsiteY32" fmla="*/ 490537 h 745331"/>
                <a:gd name="connsiteX33" fmla="*/ 959644 w 1062038"/>
                <a:gd name="connsiteY33" fmla="*/ 602456 h 745331"/>
                <a:gd name="connsiteX34" fmla="*/ 926307 w 1062038"/>
                <a:gd name="connsiteY34" fmla="*/ 745331 h 745331"/>
                <a:gd name="connsiteX35" fmla="*/ 733425 w 1062038"/>
                <a:gd name="connsiteY35" fmla="*/ 735806 h 745331"/>
                <a:gd name="connsiteX36" fmla="*/ 752475 w 1062038"/>
                <a:gd name="connsiteY36" fmla="*/ 607218 h 745331"/>
                <a:gd name="connsiteX37" fmla="*/ 762000 w 1062038"/>
                <a:gd name="connsiteY37" fmla="*/ 535781 h 745331"/>
                <a:gd name="connsiteX38" fmla="*/ 766763 w 1062038"/>
                <a:gd name="connsiteY38" fmla="*/ 490537 h 745331"/>
                <a:gd name="connsiteX39" fmla="*/ 769144 w 1062038"/>
                <a:gd name="connsiteY39" fmla="*/ 440531 h 745331"/>
                <a:gd name="connsiteX40" fmla="*/ 769144 w 1062038"/>
                <a:gd name="connsiteY40" fmla="*/ 404812 h 745331"/>
                <a:gd name="connsiteX41" fmla="*/ 771525 w 1062038"/>
                <a:gd name="connsiteY41" fmla="*/ 328612 h 745331"/>
                <a:gd name="connsiteX42" fmla="*/ 771525 w 1062038"/>
                <a:gd name="connsiteY42" fmla="*/ 278606 h 745331"/>
                <a:gd name="connsiteX43" fmla="*/ 769144 w 1062038"/>
                <a:gd name="connsiteY43" fmla="*/ 252412 h 745331"/>
                <a:gd name="connsiteX44" fmla="*/ 762000 w 1062038"/>
                <a:gd name="connsiteY44" fmla="*/ 223837 h 745331"/>
                <a:gd name="connsiteX45" fmla="*/ 754857 w 1062038"/>
                <a:gd name="connsiteY45" fmla="*/ 207168 h 745331"/>
                <a:gd name="connsiteX46" fmla="*/ 745332 w 1062038"/>
                <a:gd name="connsiteY46" fmla="*/ 197643 h 745331"/>
                <a:gd name="connsiteX47" fmla="*/ 721519 w 1062038"/>
                <a:gd name="connsiteY47" fmla="*/ 195262 h 745331"/>
                <a:gd name="connsiteX48" fmla="*/ 578644 w 1062038"/>
                <a:gd name="connsiteY48" fmla="*/ 223837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2038" h="745331">
                  <a:moveTo>
                    <a:pt x="578644" y="223837"/>
                  </a:moveTo>
                  <a:lnTo>
                    <a:pt x="433388" y="250031"/>
                  </a:lnTo>
                  <a:lnTo>
                    <a:pt x="314325" y="271462"/>
                  </a:lnTo>
                  <a:lnTo>
                    <a:pt x="200025" y="290512"/>
                  </a:lnTo>
                  <a:lnTo>
                    <a:pt x="0" y="319087"/>
                  </a:lnTo>
                  <a:lnTo>
                    <a:pt x="0" y="159543"/>
                  </a:lnTo>
                  <a:lnTo>
                    <a:pt x="145257" y="140493"/>
                  </a:lnTo>
                  <a:lnTo>
                    <a:pt x="300038" y="116681"/>
                  </a:lnTo>
                  <a:lnTo>
                    <a:pt x="364332" y="107156"/>
                  </a:lnTo>
                  <a:lnTo>
                    <a:pt x="507207" y="90487"/>
                  </a:lnTo>
                  <a:lnTo>
                    <a:pt x="604838" y="69056"/>
                  </a:lnTo>
                  <a:lnTo>
                    <a:pt x="692944" y="45243"/>
                  </a:lnTo>
                  <a:lnTo>
                    <a:pt x="733425" y="26193"/>
                  </a:lnTo>
                  <a:lnTo>
                    <a:pt x="778669" y="4762"/>
                  </a:lnTo>
                  <a:lnTo>
                    <a:pt x="790575" y="0"/>
                  </a:lnTo>
                  <a:lnTo>
                    <a:pt x="800100" y="0"/>
                  </a:lnTo>
                  <a:lnTo>
                    <a:pt x="833438" y="9525"/>
                  </a:lnTo>
                  <a:lnTo>
                    <a:pt x="873919" y="28575"/>
                  </a:lnTo>
                  <a:lnTo>
                    <a:pt x="904875" y="45243"/>
                  </a:lnTo>
                  <a:lnTo>
                    <a:pt x="942975" y="78581"/>
                  </a:lnTo>
                  <a:lnTo>
                    <a:pt x="983457" y="111918"/>
                  </a:lnTo>
                  <a:lnTo>
                    <a:pt x="1012032" y="135731"/>
                  </a:lnTo>
                  <a:lnTo>
                    <a:pt x="1035844" y="159543"/>
                  </a:lnTo>
                  <a:lnTo>
                    <a:pt x="1052513" y="188118"/>
                  </a:lnTo>
                  <a:lnTo>
                    <a:pt x="1062038" y="207168"/>
                  </a:lnTo>
                  <a:lnTo>
                    <a:pt x="1062038" y="228600"/>
                  </a:lnTo>
                  <a:lnTo>
                    <a:pt x="1054894" y="245268"/>
                  </a:lnTo>
                  <a:lnTo>
                    <a:pt x="1035844" y="271462"/>
                  </a:lnTo>
                  <a:lnTo>
                    <a:pt x="1009650" y="307181"/>
                  </a:lnTo>
                  <a:lnTo>
                    <a:pt x="997744" y="328612"/>
                  </a:lnTo>
                  <a:lnTo>
                    <a:pt x="992982" y="376237"/>
                  </a:lnTo>
                  <a:lnTo>
                    <a:pt x="988219" y="438150"/>
                  </a:lnTo>
                  <a:lnTo>
                    <a:pt x="981075" y="490537"/>
                  </a:lnTo>
                  <a:lnTo>
                    <a:pt x="959644" y="602456"/>
                  </a:lnTo>
                  <a:lnTo>
                    <a:pt x="926307" y="745331"/>
                  </a:lnTo>
                  <a:lnTo>
                    <a:pt x="733425" y="735806"/>
                  </a:lnTo>
                  <a:lnTo>
                    <a:pt x="752475" y="607218"/>
                  </a:lnTo>
                  <a:lnTo>
                    <a:pt x="762000" y="535781"/>
                  </a:lnTo>
                  <a:lnTo>
                    <a:pt x="766763" y="490537"/>
                  </a:lnTo>
                  <a:lnTo>
                    <a:pt x="769144" y="440531"/>
                  </a:lnTo>
                  <a:lnTo>
                    <a:pt x="769144" y="404812"/>
                  </a:lnTo>
                  <a:cubicBezTo>
                    <a:pt x="769938" y="379412"/>
                    <a:pt x="770731" y="354012"/>
                    <a:pt x="771525" y="328612"/>
                  </a:cubicBezTo>
                  <a:lnTo>
                    <a:pt x="771525" y="278606"/>
                  </a:lnTo>
                  <a:lnTo>
                    <a:pt x="769144" y="252412"/>
                  </a:lnTo>
                  <a:lnTo>
                    <a:pt x="762000" y="223837"/>
                  </a:lnTo>
                  <a:lnTo>
                    <a:pt x="754857" y="207168"/>
                  </a:lnTo>
                  <a:lnTo>
                    <a:pt x="745332" y="197643"/>
                  </a:lnTo>
                  <a:lnTo>
                    <a:pt x="721519" y="195262"/>
                  </a:lnTo>
                  <a:lnTo>
                    <a:pt x="578644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00">
              <a:extLst>
                <a:ext uri="{FF2B5EF4-FFF2-40B4-BE49-F238E27FC236}">
                  <a16:creationId xmlns:a16="http://schemas.microsoft.com/office/drawing/2014/main" id="{9E9745AC-701E-463E-A408-6058ACB6C0BC}"/>
                </a:ext>
              </a:extLst>
            </p:cNvPr>
            <p:cNvSpPr/>
            <p:nvPr/>
          </p:nvSpPr>
          <p:spPr>
            <a:xfrm>
              <a:off x="4995863" y="4522788"/>
              <a:ext cx="1062037" cy="323850"/>
            </a:xfrm>
            <a:custGeom>
              <a:avLst/>
              <a:gdLst>
                <a:gd name="connsiteX0" fmla="*/ 664368 w 1062037"/>
                <a:gd name="connsiteY0" fmla="*/ 16669 h 323850"/>
                <a:gd name="connsiteX1" fmla="*/ 492918 w 1062037"/>
                <a:gd name="connsiteY1" fmla="*/ 40481 h 323850"/>
                <a:gd name="connsiteX2" fmla="*/ 297656 w 1062037"/>
                <a:gd name="connsiteY2" fmla="*/ 71437 h 323850"/>
                <a:gd name="connsiteX3" fmla="*/ 114300 w 1062037"/>
                <a:gd name="connsiteY3" fmla="*/ 102394 h 323850"/>
                <a:gd name="connsiteX4" fmla="*/ 0 w 1062037"/>
                <a:gd name="connsiteY4" fmla="*/ 121444 h 323850"/>
                <a:gd name="connsiteX5" fmla="*/ 9525 w 1062037"/>
                <a:gd name="connsiteY5" fmla="*/ 323850 h 323850"/>
                <a:gd name="connsiteX6" fmla="*/ 102393 w 1062037"/>
                <a:gd name="connsiteY6" fmla="*/ 300037 h 323850"/>
                <a:gd name="connsiteX7" fmla="*/ 192881 w 1062037"/>
                <a:gd name="connsiteY7" fmla="*/ 276225 h 323850"/>
                <a:gd name="connsiteX8" fmla="*/ 280987 w 1062037"/>
                <a:gd name="connsiteY8" fmla="*/ 254794 h 323850"/>
                <a:gd name="connsiteX9" fmla="*/ 347662 w 1062037"/>
                <a:gd name="connsiteY9" fmla="*/ 242887 h 323850"/>
                <a:gd name="connsiteX10" fmla="*/ 576262 w 1062037"/>
                <a:gd name="connsiteY10" fmla="*/ 202406 h 323850"/>
                <a:gd name="connsiteX11" fmla="*/ 707231 w 1062037"/>
                <a:gd name="connsiteY11" fmla="*/ 192881 h 323850"/>
                <a:gd name="connsiteX12" fmla="*/ 804862 w 1062037"/>
                <a:gd name="connsiteY12" fmla="*/ 190500 h 323850"/>
                <a:gd name="connsiteX13" fmla="*/ 878681 w 1062037"/>
                <a:gd name="connsiteY13" fmla="*/ 200025 h 323850"/>
                <a:gd name="connsiteX14" fmla="*/ 923925 w 1062037"/>
                <a:gd name="connsiteY14" fmla="*/ 202406 h 323850"/>
                <a:gd name="connsiteX15" fmla="*/ 969168 w 1062037"/>
                <a:gd name="connsiteY15" fmla="*/ 197644 h 323850"/>
                <a:gd name="connsiteX16" fmla="*/ 1012031 w 1062037"/>
                <a:gd name="connsiteY16" fmla="*/ 188119 h 323850"/>
                <a:gd name="connsiteX17" fmla="*/ 1042987 w 1062037"/>
                <a:gd name="connsiteY17" fmla="*/ 173831 h 323850"/>
                <a:gd name="connsiteX18" fmla="*/ 1050131 w 1062037"/>
                <a:gd name="connsiteY18" fmla="*/ 169069 h 323850"/>
                <a:gd name="connsiteX19" fmla="*/ 1057275 w 1062037"/>
                <a:gd name="connsiteY19" fmla="*/ 159544 h 323850"/>
                <a:gd name="connsiteX20" fmla="*/ 1062037 w 1062037"/>
                <a:gd name="connsiteY20" fmla="*/ 147637 h 323850"/>
                <a:gd name="connsiteX21" fmla="*/ 1059656 w 1062037"/>
                <a:gd name="connsiteY21" fmla="*/ 130969 h 323850"/>
                <a:gd name="connsiteX22" fmla="*/ 1047750 w 1062037"/>
                <a:gd name="connsiteY22" fmla="*/ 107156 h 323850"/>
                <a:gd name="connsiteX23" fmla="*/ 1021556 w 1062037"/>
                <a:gd name="connsiteY23" fmla="*/ 71437 h 323850"/>
                <a:gd name="connsiteX24" fmla="*/ 1000125 w 1062037"/>
                <a:gd name="connsiteY24" fmla="*/ 47625 h 323850"/>
                <a:gd name="connsiteX25" fmla="*/ 966787 w 1062037"/>
                <a:gd name="connsiteY25" fmla="*/ 11906 h 323850"/>
                <a:gd name="connsiteX26" fmla="*/ 790575 w 1062037"/>
                <a:gd name="connsiteY26" fmla="*/ 0 h 323850"/>
                <a:gd name="connsiteX27" fmla="*/ 664368 w 1062037"/>
                <a:gd name="connsiteY27" fmla="*/ 166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2037" h="323850">
                  <a:moveTo>
                    <a:pt x="664368" y="16669"/>
                  </a:moveTo>
                  <a:lnTo>
                    <a:pt x="492918" y="40481"/>
                  </a:lnTo>
                  <a:lnTo>
                    <a:pt x="297656" y="71437"/>
                  </a:lnTo>
                  <a:lnTo>
                    <a:pt x="114300" y="102394"/>
                  </a:lnTo>
                  <a:lnTo>
                    <a:pt x="0" y="121444"/>
                  </a:lnTo>
                  <a:lnTo>
                    <a:pt x="9525" y="323850"/>
                  </a:lnTo>
                  <a:lnTo>
                    <a:pt x="102393" y="300037"/>
                  </a:lnTo>
                  <a:lnTo>
                    <a:pt x="192881" y="276225"/>
                  </a:lnTo>
                  <a:lnTo>
                    <a:pt x="280987" y="254794"/>
                  </a:lnTo>
                  <a:lnTo>
                    <a:pt x="347662" y="242887"/>
                  </a:lnTo>
                  <a:lnTo>
                    <a:pt x="576262" y="202406"/>
                  </a:lnTo>
                  <a:lnTo>
                    <a:pt x="707231" y="192881"/>
                  </a:lnTo>
                  <a:lnTo>
                    <a:pt x="804862" y="190500"/>
                  </a:lnTo>
                  <a:lnTo>
                    <a:pt x="878681" y="200025"/>
                  </a:lnTo>
                  <a:lnTo>
                    <a:pt x="923925" y="202406"/>
                  </a:lnTo>
                  <a:lnTo>
                    <a:pt x="969168" y="197644"/>
                  </a:lnTo>
                  <a:lnTo>
                    <a:pt x="1012031" y="188119"/>
                  </a:lnTo>
                  <a:lnTo>
                    <a:pt x="1042987" y="173831"/>
                  </a:lnTo>
                  <a:lnTo>
                    <a:pt x="1050131" y="169069"/>
                  </a:lnTo>
                  <a:lnTo>
                    <a:pt x="1057275" y="159544"/>
                  </a:lnTo>
                  <a:lnTo>
                    <a:pt x="1062037" y="147637"/>
                  </a:lnTo>
                  <a:lnTo>
                    <a:pt x="1059656" y="130969"/>
                  </a:lnTo>
                  <a:lnTo>
                    <a:pt x="1047750" y="107156"/>
                  </a:lnTo>
                  <a:lnTo>
                    <a:pt x="1021556" y="71437"/>
                  </a:lnTo>
                  <a:lnTo>
                    <a:pt x="1000125" y="47625"/>
                  </a:lnTo>
                  <a:lnTo>
                    <a:pt x="966787" y="11906"/>
                  </a:lnTo>
                  <a:lnTo>
                    <a:pt x="790575" y="0"/>
                  </a:lnTo>
                  <a:lnTo>
                    <a:pt x="664368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01">
              <a:extLst>
                <a:ext uri="{FF2B5EF4-FFF2-40B4-BE49-F238E27FC236}">
                  <a16:creationId xmlns:a16="http://schemas.microsoft.com/office/drawing/2014/main" id="{7F3F7056-2A47-4A54-B91B-F4A20EDEA567}"/>
                </a:ext>
              </a:extLst>
            </p:cNvPr>
            <p:cNvSpPr/>
            <p:nvPr/>
          </p:nvSpPr>
          <p:spPr>
            <a:xfrm>
              <a:off x="5314950" y="4675188"/>
              <a:ext cx="277813" cy="787400"/>
            </a:xfrm>
            <a:custGeom>
              <a:avLst/>
              <a:gdLst>
                <a:gd name="connsiteX0" fmla="*/ 19050 w 278606"/>
                <a:gd name="connsiteY0" fmla="*/ 392906 h 788194"/>
                <a:gd name="connsiteX1" fmla="*/ 19050 w 278606"/>
                <a:gd name="connsiteY1" fmla="*/ 314325 h 788194"/>
                <a:gd name="connsiteX2" fmla="*/ 19050 w 278606"/>
                <a:gd name="connsiteY2" fmla="*/ 254794 h 788194"/>
                <a:gd name="connsiteX3" fmla="*/ 16669 w 278606"/>
                <a:gd name="connsiteY3" fmla="*/ 200025 h 788194"/>
                <a:gd name="connsiteX4" fmla="*/ 11906 w 278606"/>
                <a:gd name="connsiteY4" fmla="*/ 128587 h 788194"/>
                <a:gd name="connsiteX5" fmla="*/ 0 w 278606"/>
                <a:gd name="connsiteY5" fmla="*/ 30956 h 788194"/>
                <a:gd name="connsiteX6" fmla="*/ 278606 w 278606"/>
                <a:gd name="connsiteY6" fmla="*/ 0 h 788194"/>
                <a:gd name="connsiteX7" fmla="*/ 278606 w 278606"/>
                <a:gd name="connsiteY7" fmla="*/ 78581 h 788194"/>
                <a:gd name="connsiteX8" fmla="*/ 271463 w 278606"/>
                <a:gd name="connsiteY8" fmla="*/ 171450 h 788194"/>
                <a:gd name="connsiteX9" fmla="*/ 259556 w 278606"/>
                <a:gd name="connsiteY9" fmla="*/ 273844 h 788194"/>
                <a:gd name="connsiteX10" fmla="*/ 245269 w 278606"/>
                <a:gd name="connsiteY10" fmla="*/ 369094 h 788194"/>
                <a:gd name="connsiteX11" fmla="*/ 221456 w 278606"/>
                <a:gd name="connsiteY11" fmla="*/ 495300 h 788194"/>
                <a:gd name="connsiteX12" fmla="*/ 166688 w 278606"/>
                <a:gd name="connsiteY12" fmla="*/ 752475 h 788194"/>
                <a:gd name="connsiteX13" fmla="*/ 9525 w 278606"/>
                <a:gd name="connsiteY13" fmla="*/ 788194 h 788194"/>
                <a:gd name="connsiteX14" fmla="*/ 11906 w 278606"/>
                <a:gd name="connsiteY14" fmla="*/ 683419 h 788194"/>
                <a:gd name="connsiteX15" fmla="*/ 16669 w 278606"/>
                <a:gd name="connsiteY15" fmla="*/ 569119 h 788194"/>
                <a:gd name="connsiteX16" fmla="*/ 19050 w 278606"/>
                <a:gd name="connsiteY16" fmla="*/ 3929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606" h="788194">
                  <a:moveTo>
                    <a:pt x="19050" y="392906"/>
                  </a:moveTo>
                  <a:lnTo>
                    <a:pt x="19050" y="314325"/>
                  </a:lnTo>
                  <a:lnTo>
                    <a:pt x="19050" y="254794"/>
                  </a:lnTo>
                  <a:cubicBezTo>
                    <a:pt x="18256" y="236538"/>
                    <a:pt x="17463" y="218281"/>
                    <a:pt x="16669" y="200025"/>
                  </a:cubicBezTo>
                  <a:lnTo>
                    <a:pt x="11906" y="128587"/>
                  </a:lnTo>
                  <a:lnTo>
                    <a:pt x="0" y="30956"/>
                  </a:lnTo>
                  <a:lnTo>
                    <a:pt x="278606" y="0"/>
                  </a:lnTo>
                  <a:lnTo>
                    <a:pt x="278606" y="78581"/>
                  </a:lnTo>
                  <a:lnTo>
                    <a:pt x="271463" y="171450"/>
                  </a:lnTo>
                  <a:lnTo>
                    <a:pt x="259556" y="273844"/>
                  </a:lnTo>
                  <a:lnTo>
                    <a:pt x="245269" y="369094"/>
                  </a:lnTo>
                  <a:lnTo>
                    <a:pt x="221456" y="495300"/>
                  </a:lnTo>
                  <a:lnTo>
                    <a:pt x="166688" y="752475"/>
                  </a:lnTo>
                  <a:lnTo>
                    <a:pt x="9525" y="788194"/>
                  </a:lnTo>
                  <a:cubicBezTo>
                    <a:pt x="10319" y="753269"/>
                    <a:pt x="11112" y="718344"/>
                    <a:pt x="11906" y="683419"/>
                  </a:cubicBezTo>
                  <a:lnTo>
                    <a:pt x="16669" y="569119"/>
                  </a:lnTo>
                  <a:cubicBezTo>
                    <a:pt x="17463" y="520700"/>
                    <a:pt x="18256" y="472281"/>
                    <a:pt x="19050" y="3929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102">
              <a:extLst>
                <a:ext uri="{FF2B5EF4-FFF2-40B4-BE49-F238E27FC236}">
                  <a16:creationId xmlns:a16="http://schemas.microsoft.com/office/drawing/2014/main" id="{AD8F6E9D-2E67-4937-A5D1-B003E52A5461}"/>
                </a:ext>
              </a:extLst>
            </p:cNvPr>
            <p:cNvSpPr/>
            <p:nvPr/>
          </p:nvSpPr>
          <p:spPr>
            <a:xfrm>
              <a:off x="4913313" y="5240338"/>
              <a:ext cx="1143000" cy="371475"/>
            </a:xfrm>
            <a:custGeom>
              <a:avLst/>
              <a:gdLst>
                <a:gd name="connsiteX0" fmla="*/ 804862 w 1143000"/>
                <a:gd name="connsiteY0" fmla="*/ 238125 h 371475"/>
                <a:gd name="connsiteX1" fmla="*/ 688181 w 1143000"/>
                <a:gd name="connsiteY1" fmla="*/ 254794 h 371475"/>
                <a:gd name="connsiteX2" fmla="*/ 597694 w 1143000"/>
                <a:gd name="connsiteY2" fmla="*/ 271463 h 371475"/>
                <a:gd name="connsiteX3" fmla="*/ 514350 w 1143000"/>
                <a:gd name="connsiteY3" fmla="*/ 290513 h 371475"/>
                <a:gd name="connsiteX4" fmla="*/ 421481 w 1143000"/>
                <a:gd name="connsiteY4" fmla="*/ 311944 h 371475"/>
                <a:gd name="connsiteX5" fmla="*/ 342900 w 1143000"/>
                <a:gd name="connsiteY5" fmla="*/ 333375 h 371475"/>
                <a:gd name="connsiteX6" fmla="*/ 290512 w 1143000"/>
                <a:gd name="connsiteY6" fmla="*/ 347663 h 371475"/>
                <a:gd name="connsiteX7" fmla="*/ 235744 w 1143000"/>
                <a:gd name="connsiteY7" fmla="*/ 361950 h 371475"/>
                <a:gd name="connsiteX8" fmla="*/ 190500 w 1143000"/>
                <a:gd name="connsiteY8" fmla="*/ 369094 h 371475"/>
                <a:gd name="connsiteX9" fmla="*/ 152400 w 1143000"/>
                <a:gd name="connsiteY9" fmla="*/ 371475 h 371475"/>
                <a:gd name="connsiteX10" fmla="*/ 123825 w 1143000"/>
                <a:gd name="connsiteY10" fmla="*/ 371475 h 371475"/>
                <a:gd name="connsiteX11" fmla="*/ 83344 w 1143000"/>
                <a:gd name="connsiteY11" fmla="*/ 364332 h 371475"/>
                <a:gd name="connsiteX12" fmla="*/ 0 w 1143000"/>
                <a:gd name="connsiteY12" fmla="*/ 335757 h 371475"/>
                <a:gd name="connsiteX13" fmla="*/ 19050 w 1143000"/>
                <a:gd name="connsiteY13" fmla="*/ 142875 h 371475"/>
                <a:gd name="connsiteX14" fmla="*/ 119062 w 1143000"/>
                <a:gd name="connsiteY14" fmla="*/ 154782 h 371475"/>
                <a:gd name="connsiteX15" fmla="*/ 166687 w 1143000"/>
                <a:gd name="connsiteY15" fmla="*/ 159544 h 371475"/>
                <a:gd name="connsiteX16" fmla="*/ 257175 w 1143000"/>
                <a:gd name="connsiteY16" fmla="*/ 157163 h 371475"/>
                <a:gd name="connsiteX17" fmla="*/ 345281 w 1143000"/>
                <a:gd name="connsiteY17" fmla="*/ 142875 h 371475"/>
                <a:gd name="connsiteX18" fmla="*/ 431006 w 1143000"/>
                <a:gd name="connsiteY18" fmla="*/ 126207 h 371475"/>
                <a:gd name="connsiteX19" fmla="*/ 566737 w 1143000"/>
                <a:gd name="connsiteY19" fmla="*/ 90488 h 371475"/>
                <a:gd name="connsiteX20" fmla="*/ 731044 w 1143000"/>
                <a:gd name="connsiteY20" fmla="*/ 61913 h 371475"/>
                <a:gd name="connsiteX21" fmla="*/ 845344 w 1143000"/>
                <a:gd name="connsiteY21" fmla="*/ 42863 h 371475"/>
                <a:gd name="connsiteX22" fmla="*/ 888206 w 1143000"/>
                <a:gd name="connsiteY22" fmla="*/ 30957 h 371475"/>
                <a:gd name="connsiteX23" fmla="*/ 950119 w 1143000"/>
                <a:gd name="connsiteY23" fmla="*/ 7144 h 371475"/>
                <a:gd name="connsiteX24" fmla="*/ 971550 w 1143000"/>
                <a:gd name="connsiteY24" fmla="*/ 0 h 371475"/>
                <a:gd name="connsiteX25" fmla="*/ 995362 w 1143000"/>
                <a:gd name="connsiteY25" fmla="*/ 4763 h 371475"/>
                <a:gd name="connsiteX26" fmla="*/ 1040606 w 1143000"/>
                <a:gd name="connsiteY26" fmla="*/ 30957 h 371475"/>
                <a:gd name="connsiteX27" fmla="*/ 1083469 w 1143000"/>
                <a:gd name="connsiteY27" fmla="*/ 64294 h 371475"/>
                <a:gd name="connsiteX28" fmla="*/ 1143000 w 1143000"/>
                <a:gd name="connsiteY28" fmla="*/ 121444 h 371475"/>
                <a:gd name="connsiteX29" fmla="*/ 1047750 w 1143000"/>
                <a:gd name="connsiteY29" fmla="*/ 219075 h 371475"/>
                <a:gd name="connsiteX30" fmla="*/ 921544 w 1143000"/>
                <a:gd name="connsiteY30" fmla="*/ 228600 h 371475"/>
                <a:gd name="connsiteX31" fmla="*/ 804862 w 1143000"/>
                <a:gd name="connsiteY31" fmla="*/ 2381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0" h="371475">
                  <a:moveTo>
                    <a:pt x="804862" y="238125"/>
                  </a:moveTo>
                  <a:lnTo>
                    <a:pt x="688181" y="254794"/>
                  </a:lnTo>
                  <a:lnTo>
                    <a:pt x="597694" y="271463"/>
                  </a:lnTo>
                  <a:lnTo>
                    <a:pt x="514350" y="290513"/>
                  </a:lnTo>
                  <a:lnTo>
                    <a:pt x="421481" y="311944"/>
                  </a:lnTo>
                  <a:lnTo>
                    <a:pt x="342900" y="333375"/>
                  </a:lnTo>
                  <a:lnTo>
                    <a:pt x="290512" y="347663"/>
                  </a:lnTo>
                  <a:lnTo>
                    <a:pt x="235744" y="361950"/>
                  </a:lnTo>
                  <a:lnTo>
                    <a:pt x="190500" y="369094"/>
                  </a:lnTo>
                  <a:lnTo>
                    <a:pt x="152400" y="371475"/>
                  </a:lnTo>
                  <a:lnTo>
                    <a:pt x="123825" y="371475"/>
                  </a:lnTo>
                  <a:lnTo>
                    <a:pt x="83344" y="364332"/>
                  </a:lnTo>
                  <a:lnTo>
                    <a:pt x="0" y="335757"/>
                  </a:lnTo>
                  <a:lnTo>
                    <a:pt x="19050" y="142875"/>
                  </a:lnTo>
                  <a:lnTo>
                    <a:pt x="119062" y="154782"/>
                  </a:lnTo>
                  <a:lnTo>
                    <a:pt x="166687" y="159544"/>
                  </a:lnTo>
                  <a:lnTo>
                    <a:pt x="257175" y="157163"/>
                  </a:lnTo>
                  <a:lnTo>
                    <a:pt x="345281" y="142875"/>
                  </a:lnTo>
                  <a:lnTo>
                    <a:pt x="431006" y="126207"/>
                  </a:lnTo>
                  <a:lnTo>
                    <a:pt x="566737" y="90488"/>
                  </a:lnTo>
                  <a:lnTo>
                    <a:pt x="731044" y="61913"/>
                  </a:lnTo>
                  <a:lnTo>
                    <a:pt x="845344" y="42863"/>
                  </a:lnTo>
                  <a:lnTo>
                    <a:pt x="888206" y="30957"/>
                  </a:lnTo>
                  <a:lnTo>
                    <a:pt x="950119" y="7144"/>
                  </a:lnTo>
                  <a:lnTo>
                    <a:pt x="971550" y="0"/>
                  </a:lnTo>
                  <a:lnTo>
                    <a:pt x="995362" y="4763"/>
                  </a:lnTo>
                  <a:lnTo>
                    <a:pt x="1040606" y="30957"/>
                  </a:lnTo>
                  <a:lnTo>
                    <a:pt x="1083469" y="64294"/>
                  </a:lnTo>
                  <a:lnTo>
                    <a:pt x="1143000" y="121444"/>
                  </a:lnTo>
                  <a:lnTo>
                    <a:pt x="1047750" y="219075"/>
                  </a:lnTo>
                  <a:lnTo>
                    <a:pt x="921544" y="228600"/>
                  </a:lnTo>
                  <a:lnTo>
                    <a:pt x="80486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89">
              <a:extLst>
                <a:ext uri="{FF2B5EF4-FFF2-40B4-BE49-F238E27FC236}">
                  <a16:creationId xmlns:a16="http://schemas.microsoft.com/office/drawing/2014/main" id="{8FDD3055-20A1-4E08-8920-5A66228A9409}"/>
                </a:ext>
              </a:extLst>
            </p:cNvPr>
            <p:cNvSpPr/>
            <p:nvPr/>
          </p:nvSpPr>
          <p:spPr>
            <a:xfrm rot="16200000">
              <a:off x="4759325" y="3557588"/>
              <a:ext cx="3535363" cy="1576387"/>
            </a:xfrm>
            <a:custGeom>
              <a:avLst/>
              <a:gdLst>
                <a:gd name="connsiteX0" fmla="*/ 2606189 w 3535482"/>
                <a:gd name="connsiteY0" fmla="*/ 321678 h 1575628"/>
                <a:gd name="connsiteX1" fmla="*/ 2442372 w 3535482"/>
                <a:gd name="connsiteY1" fmla="*/ 342528 h 1575628"/>
                <a:gd name="connsiteX2" fmla="*/ 2299403 w 3535482"/>
                <a:gd name="connsiteY2" fmla="*/ 366356 h 1575628"/>
                <a:gd name="connsiteX3" fmla="*/ 2135586 w 3535482"/>
                <a:gd name="connsiteY3" fmla="*/ 396141 h 1575628"/>
                <a:gd name="connsiteX4" fmla="*/ 2013467 w 3535482"/>
                <a:gd name="connsiteY4" fmla="*/ 419969 h 1575628"/>
                <a:gd name="connsiteX5" fmla="*/ 1855607 w 3535482"/>
                <a:gd name="connsiteY5" fmla="*/ 455711 h 1575628"/>
                <a:gd name="connsiteX6" fmla="*/ 1706682 w 3535482"/>
                <a:gd name="connsiteY6" fmla="*/ 491453 h 1575628"/>
                <a:gd name="connsiteX7" fmla="*/ 1575628 w 3535482"/>
                <a:gd name="connsiteY7" fmla="*/ 524217 h 1575628"/>
                <a:gd name="connsiteX8" fmla="*/ 1435638 w 3535482"/>
                <a:gd name="connsiteY8" fmla="*/ 562937 h 1575628"/>
                <a:gd name="connsiteX9" fmla="*/ 1334369 w 3535482"/>
                <a:gd name="connsiteY9" fmla="*/ 595701 h 1575628"/>
                <a:gd name="connsiteX10" fmla="*/ 1090132 w 3535482"/>
                <a:gd name="connsiteY10" fmla="*/ 679099 h 1575628"/>
                <a:gd name="connsiteX11" fmla="*/ 959078 w 3535482"/>
                <a:gd name="connsiteY11" fmla="*/ 732712 h 1575628"/>
                <a:gd name="connsiteX12" fmla="*/ 792282 w 3535482"/>
                <a:gd name="connsiteY12" fmla="*/ 810153 h 1575628"/>
                <a:gd name="connsiteX13" fmla="*/ 634421 w 3535482"/>
                <a:gd name="connsiteY13" fmla="*/ 890572 h 1575628"/>
                <a:gd name="connsiteX14" fmla="*/ 518259 w 3535482"/>
                <a:gd name="connsiteY14" fmla="*/ 959078 h 1575628"/>
                <a:gd name="connsiteX15" fmla="*/ 422947 w 3535482"/>
                <a:gd name="connsiteY15" fmla="*/ 1018648 h 1575628"/>
                <a:gd name="connsiteX16" fmla="*/ 351463 w 3535482"/>
                <a:gd name="connsiteY16" fmla="*/ 1066304 h 1575628"/>
                <a:gd name="connsiteX17" fmla="*/ 268065 w 3535482"/>
                <a:gd name="connsiteY17" fmla="*/ 1131831 h 1575628"/>
                <a:gd name="connsiteX18" fmla="*/ 208495 w 3535482"/>
                <a:gd name="connsiteY18" fmla="*/ 1179487 h 1575628"/>
                <a:gd name="connsiteX19" fmla="*/ 142968 w 3535482"/>
                <a:gd name="connsiteY19" fmla="*/ 1245014 h 1575628"/>
                <a:gd name="connsiteX20" fmla="*/ 83398 w 3535482"/>
                <a:gd name="connsiteY20" fmla="*/ 1313519 h 1575628"/>
                <a:gd name="connsiteX21" fmla="*/ 26807 w 3535482"/>
                <a:gd name="connsiteY21" fmla="*/ 1393939 h 1575628"/>
                <a:gd name="connsiteX22" fmla="*/ 0 w 3535482"/>
                <a:gd name="connsiteY22" fmla="*/ 1450531 h 1575628"/>
                <a:gd name="connsiteX23" fmla="*/ 2979 w 3535482"/>
                <a:gd name="connsiteY23" fmla="*/ 1501165 h 1575628"/>
                <a:gd name="connsiteX24" fmla="*/ 11914 w 3535482"/>
                <a:gd name="connsiteY24" fmla="*/ 1530950 h 1575628"/>
                <a:gd name="connsiteX25" fmla="*/ 23828 w 3535482"/>
                <a:gd name="connsiteY25" fmla="*/ 1548821 h 1575628"/>
                <a:gd name="connsiteX26" fmla="*/ 41699 w 3535482"/>
                <a:gd name="connsiteY26" fmla="*/ 1563714 h 1575628"/>
                <a:gd name="connsiteX27" fmla="*/ 65527 w 3535482"/>
                <a:gd name="connsiteY27" fmla="*/ 1572649 h 1575628"/>
                <a:gd name="connsiteX28" fmla="*/ 101269 w 3535482"/>
                <a:gd name="connsiteY28" fmla="*/ 1575628 h 1575628"/>
                <a:gd name="connsiteX29" fmla="*/ 145947 w 3535482"/>
                <a:gd name="connsiteY29" fmla="*/ 1572649 h 1575628"/>
                <a:gd name="connsiteX30" fmla="*/ 667185 w 3535482"/>
                <a:gd name="connsiteY30" fmla="*/ 1131831 h 1575628"/>
                <a:gd name="connsiteX31" fmla="*/ 717819 w 3535482"/>
                <a:gd name="connsiteY31" fmla="*/ 1093110 h 1575628"/>
                <a:gd name="connsiteX32" fmla="*/ 795260 w 3535482"/>
                <a:gd name="connsiteY32" fmla="*/ 1042476 h 1575628"/>
                <a:gd name="connsiteX33" fmla="*/ 905465 w 3535482"/>
                <a:gd name="connsiteY33" fmla="*/ 979927 h 1575628"/>
                <a:gd name="connsiteX34" fmla="*/ 985884 w 3535482"/>
                <a:gd name="connsiteY34" fmla="*/ 938228 h 1575628"/>
                <a:gd name="connsiteX35" fmla="*/ 1051411 w 3535482"/>
                <a:gd name="connsiteY35" fmla="*/ 905465 h 1575628"/>
                <a:gd name="connsiteX36" fmla="*/ 1155659 w 3535482"/>
                <a:gd name="connsiteY36" fmla="*/ 863766 h 1575628"/>
                <a:gd name="connsiteX37" fmla="*/ 1230121 w 3535482"/>
                <a:gd name="connsiteY37" fmla="*/ 836959 h 1575628"/>
                <a:gd name="connsiteX38" fmla="*/ 1319476 w 3535482"/>
                <a:gd name="connsiteY38" fmla="*/ 813131 h 1575628"/>
                <a:gd name="connsiteX39" fmla="*/ 1709660 w 3535482"/>
                <a:gd name="connsiteY39" fmla="*/ 708884 h 1575628"/>
                <a:gd name="connsiteX40" fmla="*/ 1879435 w 3535482"/>
                <a:gd name="connsiteY40" fmla="*/ 664206 h 1575628"/>
                <a:gd name="connsiteX41" fmla="*/ 2043252 w 3535482"/>
                <a:gd name="connsiteY41" fmla="*/ 628464 h 1575628"/>
                <a:gd name="connsiteX42" fmla="*/ 2221962 w 3535482"/>
                <a:gd name="connsiteY42" fmla="*/ 592722 h 1575628"/>
                <a:gd name="connsiteX43" fmla="*/ 2364931 w 3535482"/>
                <a:gd name="connsiteY43" fmla="*/ 565916 h 1575628"/>
                <a:gd name="connsiteX44" fmla="*/ 2507899 w 3535482"/>
                <a:gd name="connsiteY44" fmla="*/ 542088 h 1575628"/>
                <a:gd name="connsiteX45" fmla="*/ 2647888 w 3535482"/>
                <a:gd name="connsiteY45" fmla="*/ 521238 h 1575628"/>
                <a:gd name="connsiteX46" fmla="*/ 2796813 w 3535482"/>
                <a:gd name="connsiteY46" fmla="*/ 509324 h 1575628"/>
                <a:gd name="connsiteX47" fmla="*/ 2969566 w 3535482"/>
                <a:gd name="connsiteY47" fmla="*/ 491453 h 1575628"/>
                <a:gd name="connsiteX48" fmla="*/ 3100620 w 3535482"/>
                <a:gd name="connsiteY48" fmla="*/ 485496 h 1575628"/>
                <a:gd name="connsiteX49" fmla="*/ 3192954 w 3535482"/>
                <a:gd name="connsiteY49" fmla="*/ 479539 h 1575628"/>
                <a:gd name="connsiteX50" fmla="*/ 3329965 w 3535482"/>
                <a:gd name="connsiteY50" fmla="*/ 464647 h 1575628"/>
                <a:gd name="connsiteX51" fmla="*/ 3380600 w 3535482"/>
                <a:gd name="connsiteY51" fmla="*/ 443797 h 1575628"/>
                <a:gd name="connsiteX52" fmla="*/ 3422299 w 3535482"/>
                <a:gd name="connsiteY52" fmla="*/ 414012 h 1575628"/>
                <a:gd name="connsiteX53" fmla="*/ 3455062 w 3535482"/>
                <a:gd name="connsiteY53" fmla="*/ 381248 h 1575628"/>
                <a:gd name="connsiteX54" fmla="*/ 3475912 w 3535482"/>
                <a:gd name="connsiteY54" fmla="*/ 351463 h 1575628"/>
                <a:gd name="connsiteX55" fmla="*/ 3490804 w 3535482"/>
                <a:gd name="connsiteY55" fmla="*/ 324657 h 1575628"/>
                <a:gd name="connsiteX56" fmla="*/ 3502718 w 3535482"/>
                <a:gd name="connsiteY56" fmla="*/ 297850 h 1575628"/>
                <a:gd name="connsiteX57" fmla="*/ 3517611 w 3535482"/>
                <a:gd name="connsiteY57" fmla="*/ 259130 h 1575628"/>
                <a:gd name="connsiteX58" fmla="*/ 3535482 w 3535482"/>
                <a:gd name="connsiteY58" fmla="*/ 193603 h 1575628"/>
                <a:gd name="connsiteX59" fmla="*/ 3529525 w 3535482"/>
                <a:gd name="connsiteY59" fmla="*/ 139990 h 1575628"/>
                <a:gd name="connsiteX60" fmla="*/ 3532503 w 3535482"/>
                <a:gd name="connsiteY60" fmla="*/ 77441 h 1575628"/>
                <a:gd name="connsiteX61" fmla="*/ 3532503 w 3535482"/>
                <a:gd name="connsiteY61" fmla="*/ 35742 h 1575628"/>
                <a:gd name="connsiteX62" fmla="*/ 3526546 w 3535482"/>
                <a:gd name="connsiteY62" fmla="*/ 14893 h 1575628"/>
                <a:gd name="connsiteX63" fmla="*/ 3520589 w 3535482"/>
                <a:gd name="connsiteY63" fmla="*/ 5957 h 1575628"/>
                <a:gd name="connsiteX64" fmla="*/ 3511654 w 3535482"/>
                <a:gd name="connsiteY64" fmla="*/ 0 h 1575628"/>
                <a:gd name="connsiteX65" fmla="*/ 3499740 w 3535482"/>
                <a:gd name="connsiteY65" fmla="*/ 2979 h 1575628"/>
                <a:gd name="connsiteX66" fmla="*/ 3484847 w 3535482"/>
                <a:gd name="connsiteY66" fmla="*/ 8936 h 1575628"/>
                <a:gd name="connsiteX67" fmla="*/ 3472933 w 3535482"/>
                <a:gd name="connsiteY67" fmla="*/ 20850 h 1575628"/>
                <a:gd name="connsiteX68" fmla="*/ 3446127 w 3535482"/>
                <a:gd name="connsiteY68" fmla="*/ 56592 h 1575628"/>
                <a:gd name="connsiteX69" fmla="*/ 3398471 w 3535482"/>
                <a:gd name="connsiteY69" fmla="*/ 98291 h 1575628"/>
                <a:gd name="connsiteX70" fmla="*/ 3329965 w 3535482"/>
                <a:gd name="connsiteY70" fmla="*/ 151904 h 1575628"/>
                <a:gd name="connsiteX71" fmla="*/ 3285288 w 3535482"/>
                <a:gd name="connsiteY71" fmla="*/ 181689 h 1575628"/>
                <a:gd name="connsiteX72" fmla="*/ 3175083 w 3535482"/>
                <a:gd name="connsiteY72" fmla="*/ 232323 h 1575628"/>
                <a:gd name="connsiteX73" fmla="*/ 3076792 w 3535482"/>
                <a:gd name="connsiteY73" fmla="*/ 253173 h 1575628"/>
                <a:gd name="connsiteX74" fmla="*/ 2957652 w 3535482"/>
                <a:gd name="connsiteY74" fmla="*/ 274022 h 1575628"/>
                <a:gd name="connsiteX75" fmla="*/ 2877233 w 3535482"/>
                <a:gd name="connsiteY75" fmla="*/ 285936 h 1575628"/>
                <a:gd name="connsiteX76" fmla="*/ 2606189 w 3535482"/>
                <a:gd name="connsiteY76" fmla="*/ 321678 h 15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35482" h="1575628">
                  <a:moveTo>
                    <a:pt x="2606189" y="321678"/>
                  </a:moveTo>
                  <a:lnTo>
                    <a:pt x="2442372" y="342528"/>
                  </a:lnTo>
                  <a:lnTo>
                    <a:pt x="2299403" y="366356"/>
                  </a:lnTo>
                  <a:lnTo>
                    <a:pt x="2135586" y="396141"/>
                  </a:lnTo>
                  <a:lnTo>
                    <a:pt x="2013467" y="419969"/>
                  </a:lnTo>
                  <a:lnTo>
                    <a:pt x="1855607" y="455711"/>
                  </a:lnTo>
                  <a:lnTo>
                    <a:pt x="1706682" y="491453"/>
                  </a:lnTo>
                  <a:lnTo>
                    <a:pt x="1575628" y="524217"/>
                  </a:lnTo>
                  <a:lnTo>
                    <a:pt x="1435638" y="562937"/>
                  </a:lnTo>
                  <a:lnTo>
                    <a:pt x="1334369" y="595701"/>
                  </a:lnTo>
                  <a:lnTo>
                    <a:pt x="1090132" y="679099"/>
                  </a:lnTo>
                  <a:lnTo>
                    <a:pt x="959078" y="732712"/>
                  </a:lnTo>
                  <a:lnTo>
                    <a:pt x="792282" y="810153"/>
                  </a:lnTo>
                  <a:lnTo>
                    <a:pt x="634421" y="890572"/>
                  </a:lnTo>
                  <a:lnTo>
                    <a:pt x="518259" y="959078"/>
                  </a:lnTo>
                  <a:lnTo>
                    <a:pt x="422947" y="1018648"/>
                  </a:lnTo>
                  <a:lnTo>
                    <a:pt x="351463" y="1066304"/>
                  </a:lnTo>
                  <a:lnTo>
                    <a:pt x="268065" y="1131831"/>
                  </a:lnTo>
                  <a:lnTo>
                    <a:pt x="208495" y="1179487"/>
                  </a:lnTo>
                  <a:lnTo>
                    <a:pt x="142968" y="1245014"/>
                  </a:lnTo>
                  <a:lnTo>
                    <a:pt x="83398" y="1313519"/>
                  </a:lnTo>
                  <a:lnTo>
                    <a:pt x="26807" y="1393939"/>
                  </a:lnTo>
                  <a:lnTo>
                    <a:pt x="0" y="1450531"/>
                  </a:lnTo>
                  <a:lnTo>
                    <a:pt x="2979" y="1501165"/>
                  </a:lnTo>
                  <a:lnTo>
                    <a:pt x="11914" y="1530950"/>
                  </a:lnTo>
                  <a:lnTo>
                    <a:pt x="23828" y="1548821"/>
                  </a:lnTo>
                  <a:lnTo>
                    <a:pt x="41699" y="1563714"/>
                  </a:lnTo>
                  <a:lnTo>
                    <a:pt x="65527" y="1572649"/>
                  </a:lnTo>
                  <a:lnTo>
                    <a:pt x="101269" y="1575628"/>
                  </a:lnTo>
                  <a:lnTo>
                    <a:pt x="145947" y="1572649"/>
                  </a:lnTo>
                  <a:lnTo>
                    <a:pt x="667185" y="1131831"/>
                  </a:lnTo>
                  <a:lnTo>
                    <a:pt x="717819" y="1093110"/>
                  </a:lnTo>
                  <a:lnTo>
                    <a:pt x="795260" y="1042476"/>
                  </a:lnTo>
                  <a:lnTo>
                    <a:pt x="905465" y="979927"/>
                  </a:lnTo>
                  <a:lnTo>
                    <a:pt x="985884" y="938228"/>
                  </a:lnTo>
                  <a:lnTo>
                    <a:pt x="1051411" y="905465"/>
                  </a:lnTo>
                  <a:lnTo>
                    <a:pt x="1155659" y="863766"/>
                  </a:lnTo>
                  <a:lnTo>
                    <a:pt x="1230121" y="836959"/>
                  </a:lnTo>
                  <a:lnTo>
                    <a:pt x="1319476" y="813131"/>
                  </a:lnTo>
                  <a:lnTo>
                    <a:pt x="1709660" y="708884"/>
                  </a:lnTo>
                  <a:lnTo>
                    <a:pt x="1879435" y="664206"/>
                  </a:lnTo>
                  <a:lnTo>
                    <a:pt x="2043252" y="628464"/>
                  </a:lnTo>
                  <a:lnTo>
                    <a:pt x="2221962" y="592722"/>
                  </a:lnTo>
                  <a:lnTo>
                    <a:pt x="2364931" y="565916"/>
                  </a:lnTo>
                  <a:lnTo>
                    <a:pt x="2507899" y="542088"/>
                  </a:lnTo>
                  <a:lnTo>
                    <a:pt x="2647888" y="521238"/>
                  </a:lnTo>
                  <a:lnTo>
                    <a:pt x="2796813" y="509324"/>
                  </a:lnTo>
                  <a:lnTo>
                    <a:pt x="2969566" y="491453"/>
                  </a:lnTo>
                  <a:lnTo>
                    <a:pt x="3100620" y="485496"/>
                  </a:lnTo>
                  <a:lnTo>
                    <a:pt x="3192954" y="479539"/>
                  </a:lnTo>
                  <a:lnTo>
                    <a:pt x="3329965" y="464647"/>
                  </a:lnTo>
                  <a:lnTo>
                    <a:pt x="3380600" y="443797"/>
                  </a:lnTo>
                  <a:lnTo>
                    <a:pt x="3422299" y="414012"/>
                  </a:lnTo>
                  <a:lnTo>
                    <a:pt x="3455062" y="381248"/>
                  </a:lnTo>
                  <a:lnTo>
                    <a:pt x="3475912" y="351463"/>
                  </a:lnTo>
                  <a:lnTo>
                    <a:pt x="3490804" y="324657"/>
                  </a:lnTo>
                  <a:lnTo>
                    <a:pt x="3502718" y="297850"/>
                  </a:lnTo>
                  <a:lnTo>
                    <a:pt x="3517611" y="259130"/>
                  </a:lnTo>
                  <a:lnTo>
                    <a:pt x="3535482" y="193603"/>
                  </a:lnTo>
                  <a:lnTo>
                    <a:pt x="3529525" y="139990"/>
                  </a:lnTo>
                  <a:lnTo>
                    <a:pt x="3532503" y="77441"/>
                  </a:lnTo>
                  <a:lnTo>
                    <a:pt x="3532503" y="35742"/>
                  </a:lnTo>
                  <a:lnTo>
                    <a:pt x="3526546" y="14893"/>
                  </a:lnTo>
                  <a:lnTo>
                    <a:pt x="3520589" y="5957"/>
                  </a:lnTo>
                  <a:lnTo>
                    <a:pt x="3511654" y="0"/>
                  </a:lnTo>
                  <a:lnTo>
                    <a:pt x="3499740" y="2979"/>
                  </a:lnTo>
                  <a:lnTo>
                    <a:pt x="3484847" y="8936"/>
                  </a:lnTo>
                  <a:lnTo>
                    <a:pt x="3472933" y="20850"/>
                  </a:lnTo>
                  <a:lnTo>
                    <a:pt x="3446127" y="56592"/>
                  </a:lnTo>
                  <a:lnTo>
                    <a:pt x="3398471" y="98291"/>
                  </a:lnTo>
                  <a:lnTo>
                    <a:pt x="3329965" y="151904"/>
                  </a:lnTo>
                  <a:lnTo>
                    <a:pt x="3285288" y="181689"/>
                  </a:lnTo>
                  <a:lnTo>
                    <a:pt x="3175083" y="232323"/>
                  </a:lnTo>
                  <a:lnTo>
                    <a:pt x="3076792" y="253173"/>
                  </a:lnTo>
                  <a:lnTo>
                    <a:pt x="2957652" y="274022"/>
                  </a:lnTo>
                  <a:lnTo>
                    <a:pt x="2877233" y="285936"/>
                  </a:lnTo>
                  <a:lnTo>
                    <a:pt x="2606189" y="321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103">
              <a:extLst>
                <a:ext uri="{FF2B5EF4-FFF2-40B4-BE49-F238E27FC236}">
                  <a16:creationId xmlns:a16="http://schemas.microsoft.com/office/drawing/2014/main" id="{23B4E8AD-9E87-4F0B-AFC2-8D3FCDAA31EB}"/>
                </a:ext>
              </a:extLst>
            </p:cNvPr>
            <p:cNvSpPr/>
            <p:nvPr/>
          </p:nvSpPr>
          <p:spPr>
            <a:xfrm>
              <a:off x="6840538" y="4897438"/>
              <a:ext cx="587375" cy="1198562"/>
            </a:xfrm>
            <a:custGeom>
              <a:avLst/>
              <a:gdLst>
                <a:gd name="connsiteX0" fmla="*/ 542925 w 585788"/>
                <a:gd name="connsiteY0" fmla="*/ 209550 h 1197769"/>
                <a:gd name="connsiteX1" fmla="*/ 476250 w 585788"/>
                <a:gd name="connsiteY1" fmla="*/ 492919 h 1197769"/>
                <a:gd name="connsiteX2" fmla="*/ 431007 w 585788"/>
                <a:gd name="connsiteY2" fmla="*/ 681038 h 1197769"/>
                <a:gd name="connsiteX3" fmla="*/ 423863 w 585788"/>
                <a:gd name="connsiteY3" fmla="*/ 716757 h 1197769"/>
                <a:gd name="connsiteX4" fmla="*/ 421482 w 585788"/>
                <a:gd name="connsiteY4" fmla="*/ 750094 h 1197769"/>
                <a:gd name="connsiteX5" fmla="*/ 421482 w 585788"/>
                <a:gd name="connsiteY5" fmla="*/ 809625 h 1197769"/>
                <a:gd name="connsiteX6" fmla="*/ 431007 w 585788"/>
                <a:gd name="connsiteY6" fmla="*/ 883444 h 1197769"/>
                <a:gd name="connsiteX7" fmla="*/ 445294 w 585788"/>
                <a:gd name="connsiteY7" fmla="*/ 962025 h 1197769"/>
                <a:gd name="connsiteX8" fmla="*/ 457200 w 585788"/>
                <a:gd name="connsiteY8" fmla="*/ 1014413 h 1197769"/>
                <a:gd name="connsiteX9" fmla="*/ 471488 w 585788"/>
                <a:gd name="connsiteY9" fmla="*/ 1071563 h 1197769"/>
                <a:gd name="connsiteX10" fmla="*/ 471488 w 585788"/>
                <a:gd name="connsiteY10" fmla="*/ 1109663 h 1197769"/>
                <a:gd name="connsiteX11" fmla="*/ 461963 w 585788"/>
                <a:gd name="connsiteY11" fmla="*/ 1166813 h 1197769"/>
                <a:gd name="connsiteX12" fmla="*/ 433388 w 585788"/>
                <a:gd name="connsiteY12" fmla="*/ 1197769 h 1197769"/>
                <a:gd name="connsiteX13" fmla="*/ 0 w 585788"/>
                <a:gd name="connsiteY13" fmla="*/ 519113 h 1197769"/>
                <a:gd name="connsiteX14" fmla="*/ 42863 w 585788"/>
                <a:gd name="connsiteY14" fmla="*/ 561975 h 1197769"/>
                <a:gd name="connsiteX15" fmla="*/ 78582 w 585788"/>
                <a:gd name="connsiteY15" fmla="*/ 583407 h 1197769"/>
                <a:gd name="connsiteX16" fmla="*/ 104775 w 585788"/>
                <a:gd name="connsiteY16" fmla="*/ 595313 h 1197769"/>
                <a:gd name="connsiteX17" fmla="*/ 140494 w 585788"/>
                <a:gd name="connsiteY17" fmla="*/ 604838 h 1197769"/>
                <a:gd name="connsiteX18" fmla="*/ 173832 w 585788"/>
                <a:gd name="connsiteY18" fmla="*/ 607219 h 1197769"/>
                <a:gd name="connsiteX19" fmla="*/ 192882 w 585788"/>
                <a:gd name="connsiteY19" fmla="*/ 607219 h 1197769"/>
                <a:gd name="connsiteX20" fmla="*/ 221457 w 585788"/>
                <a:gd name="connsiteY20" fmla="*/ 597694 h 1197769"/>
                <a:gd name="connsiteX21" fmla="*/ 252413 w 585788"/>
                <a:gd name="connsiteY21" fmla="*/ 578644 h 1197769"/>
                <a:gd name="connsiteX22" fmla="*/ 266700 w 585788"/>
                <a:gd name="connsiteY22" fmla="*/ 564357 h 1197769"/>
                <a:gd name="connsiteX23" fmla="*/ 280988 w 585788"/>
                <a:gd name="connsiteY23" fmla="*/ 538163 h 1197769"/>
                <a:gd name="connsiteX24" fmla="*/ 361950 w 585788"/>
                <a:gd name="connsiteY24" fmla="*/ 359569 h 1197769"/>
                <a:gd name="connsiteX25" fmla="*/ 435769 w 585788"/>
                <a:gd name="connsiteY25" fmla="*/ 202407 h 1197769"/>
                <a:gd name="connsiteX26" fmla="*/ 509588 w 585788"/>
                <a:gd name="connsiteY26" fmla="*/ 35719 h 1197769"/>
                <a:gd name="connsiteX27" fmla="*/ 521494 w 585788"/>
                <a:gd name="connsiteY27" fmla="*/ 21432 h 1197769"/>
                <a:gd name="connsiteX28" fmla="*/ 545307 w 585788"/>
                <a:gd name="connsiteY28" fmla="*/ 2382 h 1197769"/>
                <a:gd name="connsiteX29" fmla="*/ 557213 w 585788"/>
                <a:gd name="connsiteY29" fmla="*/ 0 h 1197769"/>
                <a:gd name="connsiteX30" fmla="*/ 566738 w 585788"/>
                <a:gd name="connsiteY30" fmla="*/ 0 h 1197769"/>
                <a:gd name="connsiteX31" fmla="*/ 576263 w 585788"/>
                <a:gd name="connsiteY31" fmla="*/ 7144 h 1197769"/>
                <a:gd name="connsiteX32" fmla="*/ 583407 w 585788"/>
                <a:gd name="connsiteY32" fmla="*/ 19050 h 1197769"/>
                <a:gd name="connsiteX33" fmla="*/ 585788 w 585788"/>
                <a:gd name="connsiteY33" fmla="*/ 35719 h 1197769"/>
                <a:gd name="connsiteX34" fmla="*/ 581025 w 585788"/>
                <a:gd name="connsiteY34" fmla="*/ 61913 h 1197769"/>
                <a:gd name="connsiteX35" fmla="*/ 542925 w 585788"/>
                <a:gd name="connsiteY35" fmla="*/ 209550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97769">
                  <a:moveTo>
                    <a:pt x="542925" y="209550"/>
                  </a:moveTo>
                  <a:lnTo>
                    <a:pt x="476250" y="492919"/>
                  </a:lnTo>
                  <a:lnTo>
                    <a:pt x="431007" y="681038"/>
                  </a:lnTo>
                  <a:lnTo>
                    <a:pt x="423863" y="716757"/>
                  </a:lnTo>
                  <a:lnTo>
                    <a:pt x="421482" y="750094"/>
                  </a:lnTo>
                  <a:lnTo>
                    <a:pt x="421482" y="809625"/>
                  </a:lnTo>
                  <a:lnTo>
                    <a:pt x="431007" y="883444"/>
                  </a:lnTo>
                  <a:lnTo>
                    <a:pt x="445294" y="962025"/>
                  </a:lnTo>
                  <a:lnTo>
                    <a:pt x="457200" y="1014413"/>
                  </a:lnTo>
                  <a:lnTo>
                    <a:pt x="471488" y="1071563"/>
                  </a:lnTo>
                  <a:lnTo>
                    <a:pt x="471488" y="1109663"/>
                  </a:lnTo>
                  <a:lnTo>
                    <a:pt x="461963" y="1166813"/>
                  </a:lnTo>
                  <a:lnTo>
                    <a:pt x="433388" y="1197769"/>
                  </a:lnTo>
                  <a:lnTo>
                    <a:pt x="0" y="519113"/>
                  </a:lnTo>
                  <a:lnTo>
                    <a:pt x="42863" y="561975"/>
                  </a:lnTo>
                  <a:lnTo>
                    <a:pt x="78582" y="583407"/>
                  </a:lnTo>
                  <a:lnTo>
                    <a:pt x="104775" y="595313"/>
                  </a:lnTo>
                  <a:lnTo>
                    <a:pt x="140494" y="604838"/>
                  </a:lnTo>
                  <a:lnTo>
                    <a:pt x="173832" y="607219"/>
                  </a:lnTo>
                  <a:lnTo>
                    <a:pt x="192882" y="607219"/>
                  </a:lnTo>
                  <a:lnTo>
                    <a:pt x="221457" y="597694"/>
                  </a:lnTo>
                  <a:lnTo>
                    <a:pt x="252413" y="578644"/>
                  </a:lnTo>
                  <a:lnTo>
                    <a:pt x="266700" y="564357"/>
                  </a:lnTo>
                  <a:lnTo>
                    <a:pt x="280988" y="538163"/>
                  </a:lnTo>
                  <a:lnTo>
                    <a:pt x="361950" y="359569"/>
                  </a:lnTo>
                  <a:lnTo>
                    <a:pt x="435769" y="202407"/>
                  </a:lnTo>
                  <a:lnTo>
                    <a:pt x="509588" y="35719"/>
                  </a:lnTo>
                  <a:lnTo>
                    <a:pt x="521494" y="21432"/>
                  </a:lnTo>
                  <a:lnTo>
                    <a:pt x="545307" y="2382"/>
                  </a:lnTo>
                  <a:lnTo>
                    <a:pt x="557213" y="0"/>
                  </a:lnTo>
                  <a:lnTo>
                    <a:pt x="566738" y="0"/>
                  </a:lnTo>
                  <a:lnTo>
                    <a:pt x="576263" y="7144"/>
                  </a:lnTo>
                  <a:lnTo>
                    <a:pt x="583407" y="19050"/>
                  </a:lnTo>
                  <a:lnTo>
                    <a:pt x="585788" y="35719"/>
                  </a:lnTo>
                  <a:lnTo>
                    <a:pt x="581025" y="61913"/>
                  </a:lnTo>
                  <a:lnTo>
                    <a:pt x="5429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90">
              <a:extLst>
                <a:ext uri="{FF2B5EF4-FFF2-40B4-BE49-F238E27FC236}">
                  <a16:creationId xmlns:a16="http://schemas.microsoft.com/office/drawing/2014/main" id="{A2650266-119B-49D3-AF57-DD8CC0604F1F}"/>
                </a:ext>
              </a:extLst>
            </p:cNvPr>
            <p:cNvSpPr/>
            <p:nvPr/>
          </p:nvSpPr>
          <p:spPr>
            <a:xfrm rot="16200000">
              <a:off x="5015706" y="3898107"/>
              <a:ext cx="2498725" cy="1465262"/>
            </a:xfrm>
            <a:custGeom>
              <a:avLst/>
              <a:gdLst>
                <a:gd name="connsiteX0" fmla="*/ 557213 w 2497932"/>
                <a:gd name="connsiteY0" fmla="*/ 683419 h 1464469"/>
                <a:gd name="connsiteX1" fmla="*/ 488157 w 2497932"/>
                <a:gd name="connsiteY1" fmla="*/ 626269 h 1464469"/>
                <a:gd name="connsiteX2" fmla="*/ 445294 w 2497932"/>
                <a:gd name="connsiteY2" fmla="*/ 590550 h 1464469"/>
                <a:gd name="connsiteX3" fmla="*/ 400050 w 2497932"/>
                <a:gd name="connsiteY3" fmla="*/ 547688 h 1464469"/>
                <a:gd name="connsiteX4" fmla="*/ 354807 w 2497932"/>
                <a:gd name="connsiteY4" fmla="*/ 502444 h 1464469"/>
                <a:gd name="connsiteX5" fmla="*/ 304800 w 2497932"/>
                <a:gd name="connsiteY5" fmla="*/ 450056 h 1464469"/>
                <a:gd name="connsiteX6" fmla="*/ 259557 w 2497932"/>
                <a:gd name="connsiteY6" fmla="*/ 402431 h 1464469"/>
                <a:gd name="connsiteX7" fmla="*/ 209550 w 2497932"/>
                <a:gd name="connsiteY7" fmla="*/ 340519 h 1464469"/>
                <a:gd name="connsiteX8" fmla="*/ 157163 w 2497932"/>
                <a:gd name="connsiteY8" fmla="*/ 273844 h 1464469"/>
                <a:gd name="connsiteX9" fmla="*/ 109538 w 2497932"/>
                <a:gd name="connsiteY9" fmla="*/ 209550 h 1464469"/>
                <a:gd name="connsiteX10" fmla="*/ 54769 w 2497932"/>
                <a:gd name="connsiteY10" fmla="*/ 128588 h 1464469"/>
                <a:gd name="connsiteX11" fmla="*/ 21432 w 2497932"/>
                <a:gd name="connsiteY11" fmla="*/ 71438 h 1464469"/>
                <a:gd name="connsiteX12" fmla="*/ 4763 w 2497932"/>
                <a:gd name="connsiteY12" fmla="*/ 40481 h 1464469"/>
                <a:gd name="connsiteX13" fmla="*/ 0 w 2497932"/>
                <a:gd name="connsiteY13" fmla="*/ 19050 h 1464469"/>
                <a:gd name="connsiteX14" fmla="*/ 2382 w 2497932"/>
                <a:gd name="connsiteY14" fmla="*/ 4763 h 1464469"/>
                <a:gd name="connsiteX15" fmla="*/ 9525 w 2497932"/>
                <a:gd name="connsiteY15" fmla="*/ 0 h 1464469"/>
                <a:gd name="connsiteX16" fmla="*/ 23813 w 2497932"/>
                <a:gd name="connsiteY16" fmla="*/ 2381 h 1464469"/>
                <a:gd name="connsiteX17" fmla="*/ 42863 w 2497932"/>
                <a:gd name="connsiteY17" fmla="*/ 7144 h 1464469"/>
                <a:gd name="connsiteX18" fmla="*/ 69057 w 2497932"/>
                <a:gd name="connsiteY18" fmla="*/ 21431 h 1464469"/>
                <a:gd name="connsiteX19" fmla="*/ 97632 w 2497932"/>
                <a:gd name="connsiteY19" fmla="*/ 52388 h 1464469"/>
                <a:gd name="connsiteX20" fmla="*/ 173832 w 2497932"/>
                <a:gd name="connsiteY20" fmla="*/ 138113 h 1464469"/>
                <a:gd name="connsiteX21" fmla="*/ 273844 w 2497932"/>
                <a:gd name="connsiteY21" fmla="*/ 240506 h 1464469"/>
                <a:gd name="connsiteX22" fmla="*/ 359569 w 2497932"/>
                <a:gd name="connsiteY22" fmla="*/ 321469 h 1464469"/>
                <a:gd name="connsiteX23" fmla="*/ 440532 w 2497932"/>
                <a:gd name="connsiteY23" fmla="*/ 392906 h 1464469"/>
                <a:gd name="connsiteX24" fmla="*/ 571500 w 2497932"/>
                <a:gd name="connsiteY24" fmla="*/ 497681 h 1464469"/>
                <a:gd name="connsiteX25" fmla="*/ 681038 w 2497932"/>
                <a:gd name="connsiteY25" fmla="*/ 569119 h 1464469"/>
                <a:gd name="connsiteX26" fmla="*/ 809625 w 2497932"/>
                <a:gd name="connsiteY26" fmla="*/ 647700 h 1464469"/>
                <a:gd name="connsiteX27" fmla="*/ 888207 w 2497932"/>
                <a:gd name="connsiteY27" fmla="*/ 690563 h 1464469"/>
                <a:gd name="connsiteX28" fmla="*/ 990600 w 2497932"/>
                <a:gd name="connsiteY28" fmla="*/ 745331 h 1464469"/>
                <a:gd name="connsiteX29" fmla="*/ 1085850 w 2497932"/>
                <a:gd name="connsiteY29" fmla="*/ 788194 h 1464469"/>
                <a:gd name="connsiteX30" fmla="*/ 1128713 w 2497932"/>
                <a:gd name="connsiteY30" fmla="*/ 804863 h 1464469"/>
                <a:gd name="connsiteX31" fmla="*/ 1538288 w 2497932"/>
                <a:gd name="connsiteY31" fmla="*/ 976313 h 1464469"/>
                <a:gd name="connsiteX32" fmla="*/ 1650207 w 2497932"/>
                <a:gd name="connsiteY32" fmla="*/ 1019175 h 1464469"/>
                <a:gd name="connsiteX33" fmla="*/ 1733550 w 2497932"/>
                <a:gd name="connsiteY33" fmla="*/ 1050131 h 1464469"/>
                <a:gd name="connsiteX34" fmla="*/ 1814513 w 2497932"/>
                <a:gd name="connsiteY34" fmla="*/ 1078706 h 1464469"/>
                <a:gd name="connsiteX35" fmla="*/ 1900238 w 2497932"/>
                <a:gd name="connsiteY35" fmla="*/ 1104900 h 1464469"/>
                <a:gd name="connsiteX36" fmla="*/ 1952625 w 2497932"/>
                <a:gd name="connsiteY36" fmla="*/ 1119188 h 1464469"/>
                <a:gd name="connsiteX37" fmla="*/ 2033588 w 2497932"/>
                <a:gd name="connsiteY37" fmla="*/ 1138238 h 1464469"/>
                <a:gd name="connsiteX38" fmla="*/ 2083594 w 2497932"/>
                <a:gd name="connsiteY38" fmla="*/ 1147763 h 1464469"/>
                <a:gd name="connsiteX39" fmla="*/ 2128838 w 2497932"/>
                <a:gd name="connsiteY39" fmla="*/ 1152525 h 1464469"/>
                <a:gd name="connsiteX40" fmla="*/ 2169319 w 2497932"/>
                <a:gd name="connsiteY40" fmla="*/ 1154906 h 1464469"/>
                <a:gd name="connsiteX41" fmla="*/ 2219325 w 2497932"/>
                <a:gd name="connsiteY41" fmla="*/ 1150144 h 1464469"/>
                <a:gd name="connsiteX42" fmla="*/ 2264569 w 2497932"/>
                <a:gd name="connsiteY42" fmla="*/ 1138238 h 1464469"/>
                <a:gd name="connsiteX43" fmla="*/ 2309813 w 2497932"/>
                <a:gd name="connsiteY43" fmla="*/ 1121569 h 1464469"/>
                <a:gd name="connsiteX44" fmla="*/ 2352675 w 2497932"/>
                <a:gd name="connsiteY44" fmla="*/ 1095375 h 1464469"/>
                <a:gd name="connsiteX45" fmla="*/ 2378869 w 2497932"/>
                <a:gd name="connsiteY45" fmla="*/ 1069181 h 1464469"/>
                <a:gd name="connsiteX46" fmla="*/ 2397919 w 2497932"/>
                <a:gd name="connsiteY46" fmla="*/ 1047750 h 1464469"/>
                <a:gd name="connsiteX47" fmla="*/ 2426494 w 2497932"/>
                <a:gd name="connsiteY47" fmla="*/ 1023938 h 1464469"/>
                <a:gd name="connsiteX48" fmla="*/ 2459832 w 2497932"/>
                <a:gd name="connsiteY48" fmla="*/ 1007269 h 1464469"/>
                <a:gd name="connsiteX49" fmla="*/ 2474119 w 2497932"/>
                <a:gd name="connsiteY49" fmla="*/ 1002506 h 1464469"/>
                <a:gd name="connsiteX50" fmla="*/ 2481263 w 2497932"/>
                <a:gd name="connsiteY50" fmla="*/ 1002506 h 1464469"/>
                <a:gd name="connsiteX51" fmla="*/ 2490788 w 2497932"/>
                <a:gd name="connsiteY51" fmla="*/ 1009650 h 1464469"/>
                <a:gd name="connsiteX52" fmla="*/ 2495550 w 2497932"/>
                <a:gd name="connsiteY52" fmla="*/ 1019175 h 1464469"/>
                <a:gd name="connsiteX53" fmla="*/ 2497932 w 2497932"/>
                <a:gd name="connsiteY53" fmla="*/ 1033463 h 1464469"/>
                <a:gd name="connsiteX54" fmla="*/ 2497932 w 2497932"/>
                <a:gd name="connsiteY54" fmla="*/ 1054894 h 1464469"/>
                <a:gd name="connsiteX55" fmla="*/ 2483644 w 2497932"/>
                <a:gd name="connsiteY55" fmla="*/ 1095375 h 1464469"/>
                <a:gd name="connsiteX56" fmla="*/ 2459832 w 2497932"/>
                <a:gd name="connsiteY56" fmla="*/ 1154906 h 1464469"/>
                <a:gd name="connsiteX57" fmla="*/ 2421732 w 2497932"/>
                <a:gd name="connsiteY57" fmla="*/ 1226344 h 1464469"/>
                <a:gd name="connsiteX58" fmla="*/ 2388394 w 2497932"/>
                <a:gd name="connsiteY58" fmla="*/ 1278731 h 1464469"/>
                <a:gd name="connsiteX59" fmla="*/ 2359819 w 2497932"/>
                <a:gd name="connsiteY59" fmla="*/ 1314450 h 1464469"/>
                <a:gd name="connsiteX60" fmla="*/ 2324100 w 2497932"/>
                <a:gd name="connsiteY60" fmla="*/ 1352550 h 1464469"/>
                <a:gd name="connsiteX61" fmla="*/ 2281238 w 2497932"/>
                <a:gd name="connsiteY61" fmla="*/ 1390650 h 1464469"/>
                <a:gd name="connsiteX62" fmla="*/ 2228850 w 2497932"/>
                <a:gd name="connsiteY62" fmla="*/ 1421606 h 1464469"/>
                <a:gd name="connsiteX63" fmla="*/ 2171700 w 2497932"/>
                <a:gd name="connsiteY63" fmla="*/ 1450181 h 1464469"/>
                <a:gd name="connsiteX64" fmla="*/ 2143125 w 2497932"/>
                <a:gd name="connsiteY64" fmla="*/ 1459706 h 1464469"/>
                <a:gd name="connsiteX65" fmla="*/ 2107407 w 2497932"/>
                <a:gd name="connsiteY65" fmla="*/ 1464469 h 1464469"/>
                <a:gd name="connsiteX66" fmla="*/ 2085975 w 2497932"/>
                <a:gd name="connsiteY66" fmla="*/ 1457325 h 1464469"/>
                <a:gd name="connsiteX67" fmla="*/ 2057400 w 2497932"/>
                <a:gd name="connsiteY67" fmla="*/ 1433513 h 1464469"/>
                <a:gd name="connsiteX68" fmla="*/ 2024063 w 2497932"/>
                <a:gd name="connsiteY68" fmla="*/ 1402556 h 1464469"/>
                <a:gd name="connsiteX69" fmla="*/ 1983582 w 2497932"/>
                <a:gd name="connsiteY69" fmla="*/ 1371600 h 1464469"/>
                <a:gd name="connsiteX70" fmla="*/ 1955007 w 2497932"/>
                <a:gd name="connsiteY70" fmla="*/ 1357313 h 1464469"/>
                <a:gd name="connsiteX71" fmla="*/ 1876425 w 2497932"/>
                <a:gd name="connsiteY71" fmla="*/ 1333500 h 1464469"/>
                <a:gd name="connsiteX72" fmla="*/ 1709738 w 2497932"/>
                <a:gd name="connsiteY72" fmla="*/ 1273969 h 1464469"/>
                <a:gd name="connsiteX73" fmla="*/ 1574007 w 2497932"/>
                <a:gd name="connsiteY73" fmla="*/ 1221581 h 1464469"/>
                <a:gd name="connsiteX74" fmla="*/ 1450182 w 2497932"/>
                <a:gd name="connsiteY74" fmla="*/ 1173956 h 1464469"/>
                <a:gd name="connsiteX75" fmla="*/ 1271588 w 2497932"/>
                <a:gd name="connsiteY75" fmla="*/ 1100138 h 1464469"/>
                <a:gd name="connsiteX76" fmla="*/ 1128713 w 2497932"/>
                <a:gd name="connsiteY76" fmla="*/ 1040606 h 1464469"/>
                <a:gd name="connsiteX77" fmla="*/ 1054894 w 2497932"/>
                <a:gd name="connsiteY77" fmla="*/ 1009650 h 1464469"/>
                <a:gd name="connsiteX78" fmla="*/ 859632 w 2497932"/>
                <a:gd name="connsiteY78" fmla="*/ 897731 h 1464469"/>
                <a:gd name="connsiteX79" fmla="*/ 781050 w 2497932"/>
                <a:gd name="connsiteY79" fmla="*/ 847725 h 1464469"/>
                <a:gd name="connsiteX80" fmla="*/ 719138 w 2497932"/>
                <a:gd name="connsiteY80" fmla="*/ 804863 h 1464469"/>
                <a:gd name="connsiteX81" fmla="*/ 619125 w 2497932"/>
                <a:gd name="connsiteY81" fmla="*/ 733425 h 1464469"/>
                <a:gd name="connsiteX82" fmla="*/ 557213 w 2497932"/>
                <a:gd name="connsiteY82" fmla="*/ 683419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2" h="1464469">
                  <a:moveTo>
                    <a:pt x="557213" y="683419"/>
                  </a:moveTo>
                  <a:lnTo>
                    <a:pt x="488157" y="626269"/>
                  </a:lnTo>
                  <a:lnTo>
                    <a:pt x="445294" y="590550"/>
                  </a:lnTo>
                  <a:lnTo>
                    <a:pt x="400050" y="547688"/>
                  </a:lnTo>
                  <a:lnTo>
                    <a:pt x="354807" y="502444"/>
                  </a:lnTo>
                  <a:lnTo>
                    <a:pt x="304800" y="450056"/>
                  </a:lnTo>
                  <a:lnTo>
                    <a:pt x="259557" y="402431"/>
                  </a:lnTo>
                  <a:lnTo>
                    <a:pt x="209550" y="340519"/>
                  </a:lnTo>
                  <a:lnTo>
                    <a:pt x="157163" y="273844"/>
                  </a:lnTo>
                  <a:lnTo>
                    <a:pt x="109538" y="209550"/>
                  </a:lnTo>
                  <a:lnTo>
                    <a:pt x="54769" y="128588"/>
                  </a:lnTo>
                  <a:lnTo>
                    <a:pt x="21432" y="71438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2863" y="7144"/>
                  </a:lnTo>
                  <a:lnTo>
                    <a:pt x="69057" y="21431"/>
                  </a:lnTo>
                  <a:lnTo>
                    <a:pt x="97632" y="52388"/>
                  </a:lnTo>
                  <a:lnTo>
                    <a:pt x="173832" y="138113"/>
                  </a:lnTo>
                  <a:lnTo>
                    <a:pt x="273844" y="240506"/>
                  </a:lnTo>
                  <a:lnTo>
                    <a:pt x="359569" y="321469"/>
                  </a:lnTo>
                  <a:lnTo>
                    <a:pt x="440532" y="392906"/>
                  </a:lnTo>
                  <a:lnTo>
                    <a:pt x="571500" y="497681"/>
                  </a:lnTo>
                  <a:lnTo>
                    <a:pt x="681038" y="569119"/>
                  </a:lnTo>
                  <a:lnTo>
                    <a:pt x="809625" y="647700"/>
                  </a:lnTo>
                  <a:lnTo>
                    <a:pt x="888207" y="690563"/>
                  </a:lnTo>
                  <a:lnTo>
                    <a:pt x="990600" y="745331"/>
                  </a:lnTo>
                  <a:lnTo>
                    <a:pt x="1085850" y="788194"/>
                  </a:lnTo>
                  <a:lnTo>
                    <a:pt x="1128713" y="804863"/>
                  </a:lnTo>
                  <a:lnTo>
                    <a:pt x="1538288" y="976313"/>
                  </a:lnTo>
                  <a:lnTo>
                    <a:pt x="1650207" y="1019175"/>
                  </a:lnTo>
                  <a:lnTo>
                    <a:pt x="1733550" y="1050131"/>
                  </a:lnTo>
                  <a:lnTo>
                    <a:pt x="1814513" y="1078706"/>
                  </a:lnTo>
                  <a:lnTo>
                    <a:pt x="1900238" y="1104900"/>
                  </a:lnTo>
                  <a:lnTo>
                    <a:pt x="1952625" y="1119188"/>
                  </a:lnTo>
                  <a:lnTo>
                    <a:pt x="2033588" y="1138238"/>
                  </a:lnTo>
                  <a:lnTo>
                    <a:pt x="2083594" y="1147763"/>
                  </a:lnTo>
                  <a:lnTo>
                    <a:pt x="2128838" y="1152525"/>
                  </a:lnTo>
                  <a:lnTo>
                    <a:pt x="2169319" y="1154906"/>
                  </a:lnTo>
                  <a:lnTo>
                    <a:pt x="2219325" y="1150144"/>
                  </a:lnTo>
                  <a:lnTo>
                    <a:pt x="2264569" y="1138238"/>
                  </a:lnTo>
                  <a:lnTo>
                    <a:pt x="2309813" y="1121569"/>
                  </a:lnTo>
                  <a:lnTo>
                    <a:pt x="2352675" y="1095375"/>
                  </a:lnTo>
                  <a:lnTo>
                    <a:pt x="2378869" y="1069181"/>
                  </a:lnTo>
                  <a:lnTo>
                    <a:pt x="2397919" y="1047750"/>
                  </a:lnTo>
                  <a:lnTo>
                    <a:pt x="2426494" y="1023938"/>
                  </a:lnTo>
                  <a:lnTo>
                    <a:pt x="2459832" y="1007269"/>
                  </a:lnTo>
                  <a:lnTo>
                    <a:pt x="2474119" y="1002506"/>
                  </a:lnTo>
                  <a:lnTo>
                    <a:pt x="2481263" y="1002506"/>
                  </a:lnTo>
                  <a:lnTo>
                    <a:pt x="2490788" y="1009650"/>
                  </a:lnTo>
                  <a:lnTo>
                    <a:pt x="2495550" y="1019175"/>
                  </a:lnTo>
                  <a:lnTo>
                    <a:pt x="2497932" y="1033463"/>
                  </a:lnTo>
                  <a:lnTo>
                    <a:pt x="2497932" y="1054894"/>
                  </a:lnTo>
                  <a:lnTo>
                    <a:pt x="2483644" y="1095375"/>
                  </a:lnTo>
                  <a:lnTo>
                    <a:pt x="2459832" y="1154906"/>
                  </a:lnTo>
                  <a:lnTo>
                    <a:pt x="2421732" y="1226344"/>
                  </a:lnTo>
                  <a:lnTo>
                    <a:pt x="2388394" y="1278731"/>
                  </a:lnTo>
                  <a:lnTo>
                    <a:pt x="2359819" y="1314450"/>
                  </a:lnTo>
                  <a:lnTo>
                    <a:pt x="2324100" y="1352550"/>
                  </a:lnTo>
                  <a:lnTo>
                    <a:pt x="2281238" y="1390650"/>
                  </a:lnTo>
                  <a:lnTo>
                    <a:pt x="2228850" y="1421606"/>
                  </a:lnTo>
                  <a:lnTo>
                    <a:pt x="2171700" y="1450181"/>
                  </a:lnTo>
                  <a:lnTo>
                    <a:pt x="2143125" y="1459706"/>
                  </a:lnTo>
                  <a:lnTo>
                    <a:pt x="2107407" y="1464469"/>
                  </a:lnTo>
                  <a:lnTo>
                    <a:pt x="2085975" y="1457325"/>
                  </a:lnTo>
                  <a:lnTo>
                    <a:pt x="2057400" y="1433513"/>
                  </a:lnTo>
                  <a:lnTo>
                    <a:pt x="2024063" y="1402556"/>
                  </a:lnTo>
                  <a:lnTo>
                    <a:pt x="1983582" y="1371600"/>
                  </a:lnTo>
                  <a:lnTo>
                    <a:pt x="1955007" y="1357313"/>
                  </a:lnTo>
                  <a:lnTo>
                    <a:pt x="1876425" y="1333500"/>
                  </a:lnTo>
                  <a:lnTo>
                    <a:pt x="1709738" y="1273969"/>
                  </a:lnTo>
                  <a:lnTo>
                    <a:pt x="1574007" y="1221581"/>
                  </a:lnTo>
                  <a:lnTo>
                    <a:pt x="1450182" y="1173956"/>
                  </a:lnTo>
                  <a:lnTo>
                    <a:pt x="1271588" y="1100138"/>
                  </a:lnTo>
                  <a:lnTo>
                    <a:pt x="1128713" y="1040606"/>
                  </a:lnTo>
                  <a:lnTo>
                    <a:pt x="1054894" y="1009650"/>
                  </a:lnTo>
                  <a:lnTo>
                    <a:pt x="859632" y="897731"/>
                  </a:lnTo>
                  <a:lnTo>
                    <a:pt x="781050" y="847725"/>
                  </a:lnTo>
                  <a:lnTo>
                    <a:pt x="719138" y="804863"/>
                  </a:lnTo>
                  <a:lnTo>
                    <a:pt x="619125" y="733425"/>
                  </a:lnTo>
                  <a:lnTo>
                    <a:pt x="55721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95">
              <a:extLst>
                <a:ext uri="{FF2B5EF4-FFF2-40B4-BE49-F238E27FC236}">
                  <a16:creationId xmlns:a16="http://schemas.microsoft.com/office/drawing/2014/main" id="{5B754867-B96D-49C0-BD64-D1D86D6897FA}"/>
                </a:ext>
              </a:extLst>
            </p:cNvPr>
            <p:cNvSpPr/>
            <p:nvPr/>
          </p:nvSpPr>
          <p:spPr>
            <a:xfrm>
              <a:off x="6694488" y="2344738"/>
              <a:ext cx="639762" cy="644525"/>
            </a:xfrm>
            <a:custGeom>
              <a:avLst/>
              <a:gdLst>
                <a:gd name="connsiteX0" fmla="*/ 357187 w 640556"/>
                <a:gd name="connsiteY0" fmla="*/ 116682 h 642938"/>
                <a:gd name="connsiteX1" fmla="*/ 223837 w 640556"/>
                <a:gd name="connsiteY1" fmla="*/ 71438 h 642938"/>
                <a:gd name="connsiteX2" fmla="*/ 104775 w 640556"/>
                <a:gd name="connsiteY2" fmla="*/ 28575 h 642938"/>
                <a:gd name="connsiteX3" fmla="*/ 30956 w 640556"/>
                <a:gd name="connsiteY3" fmla="*/ 0 h 642938"/>
                <a:gd name="connsiteX4" fmla="*/ 16669 w 640556"/>
                <a:gd name="connsiteY4" fmla="*/ 0 h 642938"/>
                <a:gd name="connsiteX5" fmla="*/ 4762 w 640556"/>
                <a:gd name="connsiteY5" fmla="*/ 2382 h 642938"/>
                <a:gd name="connsiteX6" fmla="*/ 0 w 640556"/>
                <a:gd name="connsiteY6" fmla="*/ 11907 h 642938"/>
                <a:gd name="connsiteX7" fmla="*/ 4762 w 640556"/>
                <a:gd name="connsiteY7" fmla="*/ 35719 h 642938"/>
                <a:gd name="connsiteX8" fmla="*/ 16669 w 640556"/>
                <a:gd name="connsiteY8" fmla="*/ 59532 h 642938"/>
                <a:gd name="connsiteX9" fmla="*/ 73819 w 640556"/>
                <a:gd name="connsiteY9" fmla="*/ 104775 h 642938"/>
                <a:gd name="connsiteX10" fmla="*/ 128587 w 640556"/>
                <a:gd name="connsiteY10" fmla="*/ 157163 h 642938"/>
                <a:gd name="connsiteX11" fmla="*/ 183356 w 640556"/>
                <a:gd name="connsiteY11" fmla="*/ 211932 h 642938"/>
                <a:gd name="connsiteX12" fmla="*/ 238125 w 640556"/>
                <a:gd name="connsiteY12" fmla="*/ 271463 h 642938"/>
                <a:gd name="connsiteX13" fmla="*/ 271462 w 640556"/>
                <a:gd name="connsiteY13" fmla="*/ 314325 h 642938"/>
                <a:gd name="connsiteX14" fmla="*/ 326231 w 640556"/>
                <a:gd name="connsiteY14" fmla="*/ 383382 h 642938"/>
                <a:gd name="connsiteX15" fmla="*/ 373856 w 640556"/>
                <a:gd name="connsiteY15" fmla="*/ 445294 h 642938"/>
                <a:gd name="connsiteX16" fmla="*/ 411956 w 640556"/>
                <a:gd name="connsiteY16" fmla="*/ 502444 h 642938"/>
                <a:gd name="connsiteX17" fmla="*/ 447675 w 640556"/>
                <a:gd name="connsiteY17" fmla="*/ 557213 h 642938"/>
                <a:gd name="connsiteX18" fmla="*/ 473869 w 640556"/>
                <a:gd name="connsiteY18" fmla="*/ 588169 h 642938"/>
                <a:gd name="connsiteX19" fmla="*/ 509587 w 640556"/>
                <a:gd name="connsiteY19" fmla="*/ 621507 h 642938"/>
                <a:gd name="connsiteX20" fmla="*/ 533400 w 640556"/>
                <a:gd name="connsiteY20" fmla="*/ 635794 h 642938"/>
                <a:gd name="connsiteX21" fmla="*/ 557212 w 640556"/>
                <a:gd name="connsiteY21" fmla="*/ 642938 h 642938"/>
                <a:gd name="connsiteX22" fmla="*/ 573881 w 640556"/>
                <a:gd name="connsiteY22" fmla="*/ 642938 h 642938"/>
                <a:gd name="connsiteX23" fmla="*/ 595312 w 640556"/>
                <a:gd name="connsiteY23" fmla="*/ 633413 h 642938"/>
                <a:gd name="connsiteX24" fmla="*/ 614362 w 640556"/>
                <a:gd name="connsiteY24" fmla="*/ 614363 h 642938"/>
                <a:gd name="connsiteX25" fmla="*/ 638175 w 640556"/>
                <a:gd name="connsiteY25" fmla="*/ 573882 h 642938"/>
                <a:gd name="connsiteX26" fmla="*/ 640556 w 640556"/>
                <a:gd name="connsiteY26" fmla="*/ 547688 h 642938"/>
                <a:gd name="connsiteX27" fmla="*/ 640556 w 640556"/>
                <a:gd name="connsiteY27" fmla="*/ 509588 h 642938"/>
                <a:gd name="connsiteX28" fmla="*/ 638175 w 640556"/>
                <a:gd name="connsiteY28" fmla="*/ 476250 h 642938"/>
                <a:gd name="connsiteX29" fmla="*/ 628650 w 640556"/>
                <a:gd name="connsiteY29" fmla="*/ 426244 h 642938"/>
                <a:gd name="connsiteX30" fmla="*/ 614362 w 640556"/>
                <a:gd name="connsiteY30" fmla="*/ 369094 h 642938"/>
                <a:gd name="connsiteX31" fmla="*/ 592931 w 640556"/>
                <a:gd name="connsiteY31" fmla="*/ 319088 h 642938"/>
                <a:gd name="connsiteX32" fmla="*/ 571500 w 640556"/>
                <a:gd name="connsiteY32" fmla="*/ 278607 h 642938"/>
                <a:gd name="connsiteX33" fmla="*/ 545306 w 640556"/>
                <a:gd name="connsiteY33" fmla="*/ 242888 h 642938"/>
                <a:gd name="connsiteX34" fmla="*/ 507206 w 640556"/>
                <a:gd name="connsiteY34" fmla="*/ 197644 h 642938"/>
                <a:gd name="connsiteX35" fmla="*/ 466725 w 640556"/>
                <a:gd name="connsiteY35" fmla="*/ 161925 h 642938"/>
                <a:gd name="connsiteX36" fmla="*/ 433387 w 640556"/>
                <a:gd name="connsiteY36" fmla="*/ 142875 h 642938"/>
                <a:gd name="connsiteX37" fmla="*/ 357187 w 640556"/>
                <a:gd name="connsiteY37" fmla="*/ 1166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6" h="642938">
                  <a:moveTo>
                    <a:pt x="357187" y="116682"/>
                  </a:moveTo>
                  <a:lnTo>
                    <a:pt x="223837" y="71438"/>
                  </a:lnTo>
                  <a:lnTo>
                    <a:pt x="104775" y="28575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35719"/>
                  </a:lnTo>
                  <a:lnTo>
                    <a:pt x="16669" y="59532"/>
                  </a:lnTo>
                  <a:lnTo>
                    <a:pt x="73819" y="104775"/>
                  </a:lnTo>
                  <a:lnTo>
                    <a:pt x="128587" y="157163"/>
                  </a:lnTo>
                  <a:lnTo>
                    <a:pt x="183356" y="211932"/>
                  </a:lnTo>
                  <a:lnTo>
                    <a:pt x="238125" y="271463"/>
                  </a:lnTo>
                  <a:lnTo>
                    <a:pt x="271462" y="314325"/>
                  </a:lnTo>
                  <a:lnTo>
                    <a:pt x="326231" y="383382"/>
                  </a:lnTo>
                  <a:lnTo>
                    <a:pt x="373856" y="445294"/>
                  </a:lnTo>
                  <a:lnTo>
                    <a:pt x="411956" y="502444"/>
                  </a:lnTo>
                  <a:lnTo>
                    <a:pt x="447675" y="557213"/>
                  </a:lnTo>
                  <a:lnTo>
                    <a:pt x="473869" y="588169"/>
                  </a:lnTo>
                  <a:lnTo>
                    <a:pt x="509587" y="621507"/>
                  </a:lnTo>
                  <a:lnTo>
                    <a:pt x="533400" y="635794"/>
                  </a:lnTo>
                  <a:lnTo>
                    <a:pt x="557212" y="642938"/>
                  </a:lnTo>
                  <a:lnTo>
                    <a:pt x="573881" y="642938"/>
                  </a:lnTo>
                  <a:lnTo>
                    <a:pt x="595312" y="633413"/>
                  </a:lnTo>
                  <a:lnTo>
                    <a:pt x="614362" y="614363"/>
                  </a:lnTo>
                  <a:lnTo>
                    <a:pt x="638175" y="573882"/>
                  </a:lnTo>
                  <a:lnTo>
                    <a:pt x="640556" y="547688"/>
                  </a:lnTo>
                  <a:lnTo>
                    <a:pt x="640556" y="509588"/>
                  </a:lnTo>
                  <a:lnTo>
                    <a:pt x="638175" y="476250"/>
                  </a:lnTo>
                  <a:lnTo>
                    <a:pt x="628650" y="426244"/>
                  </a:lnTo>
                  <a:lnTo>
                    <a:pt x="614362" y="369094"/>
                  </a:lnTo>
                  <a:lnTo>
                    <a:pt x="592931" y="319088"/>
                  </a:lnTo>
                  <a:lnTo>
                    <a:pt x="571500" y="278607"/>
                  </a:lnTo>
                  <a:lnTo>
                    <a:pt x="545306" y="242888"/>
                  </a:lnTo>
                  <a:lnTo>
                    <a:pt x="507206" y="197644"/>
                  </a:lnTo>
                  <a:lnTo>
                    <a:pt x="466725" y="161925"/>
                  </a:lnTo>
                  <a:lnTo>
                    <a:pt x="433387" y="142875"/>
                  </a:lnTo>
                  <a:lnTo>
                    <a:pt x="357187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 nodeType="clickPar">
                      <p:stCondLst>
                        <p:cond delay="indefinite"/>
                      </p:stCondLst>
                      <p:childTnLst>
                        <p:par>
                          <p:cTn id="8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6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 nodeType="clickPar">
                      <p:stCondLst>
                        <p:cond delay="indefinite"/>
                      </p:stCondLst>
                      <p:childTnLst>
                        <p:par>
                          <p:cTn id="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 nodeType="clickPar">
                      <p:stCondLst>
                        <p:cond delay="indefinite"/>
                      </p:stCondLst>
                      <p:childTnLst>
                        <p:par>
                          <p:cTn id="9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9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 nodeType="clickPar">
                      <p:stCondLst>
                        <p:cond delay="indefinite"/>
                      </p:stCondLst>
                      <p:childTnLst>
                        <p:par>
                          <p:cTn id="9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1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3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05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 nodeType="clickPar">
                      <p:stCondLst>
                        <p:cond delay="indefinite"/>
                      </p:stCondLst>
                      <p:childTnLst>
                        <p:par>
                          <p:cTn id="10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8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10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 nodeType="clickPar">
                      <p:stCondLst>
                        <p:cond delay="indefinite"/>
                      </p:stCondLst>
                      <p:childTnLst>
                        <p:par>
                          <p:cTn id="11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15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002" name="グループ化 1">
            <a:extLst>
              <a:ext uri="{FF2B5EF4-FFF2-40B4-BE49-F238E27FC236}">
                <a16:creationId xmlns:a16="http://schemas.microsoft.com/office/drawing/2014/main" id="{D442C34C-AF3A-4A54-9101-A69D468A51C6}"/>
              </a:ext>
            </a:extLst>
          </p:cNvPr>
          <p:cNvGrpSpPr>
            <a:grpSpLocks/>
          </p:cNvGrpSpPr>
          <p:nvPr/>
        </p:nvGrpSpPr>
        <p:grpSpPr bwMode="auto">
          <a:xfrm>
            <a:off x="2389188" y="1619250"/>
            <a:ext cx="5038725" cy="4494213"/>
            <a:chOff x="2389188" y="1619250"/>
            <a:chExt cx="5038725" cy="4494213"/>
          </a:xfrm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01F200A5-79F3-4BB9-83A2-763A45CB84FC}"/>
                </a:ext>
              </a:extLst>
            </p:cNvPr>
            <p:cNvSpPr/>
            <p:nvPr/>
          </p:nvSpPr>
          <p:spPr>
            <a:xfrm rot="16200000">
              <a:off x="858838" y="3373438"/>
              <a:ext cx="3832225" cy="771525"/>
            </a:xfrm>
            <a:custGeom>
              <a:avLst/>
              <a:gdLst>
                <a:gd name="connsiteX0" fmla="*/ 2501900 w 3832225"/>
                <a:gd name="connsiteY0" fmla="*/ 523875 h 771525"/>
                <a:gd name="connsiteX1" fmla="*/ 2686050 w 3832225"/>
                <a:gd name="connsiteY1" fmla="*/ 527050 h 771525"/>
                <a:gd name="connsiteX2" fmla="*/ 3044825 w 3832225"/>
                <a:gd name="connsiteY2" fmla="*/ 523875 h 771525"/>
                <a:gd name="connsiteX3" fmla="*/ 3216275 w 3832225"/>
                <a:gd name="connsiteY3" fmla="*/ 520700 h 771525"/>
                <a:gd name="connsiteX4" fmla="*/ 3362325 w 3832225"/>
                <a:gd name="connsiteY4" fmla="*/ 514350 h 771525"/>
                <a:gd name="connsiteX5" fmla="*/ 3444875 w 3832225"/>
                <a:gd name="connsiteY5" fmla="*/ 508000 h 771525"/>
                <a:gd name="connsiteX6" fmla="*/ 3521075 w 3832225"/>
                <a:gd name="connsiteY6" fmla="*/ 492125 h 771525"/>
                <a:gd name="connsiteX7" fmla="*/ 3606800 w 3832225"/>
                <a:gd name="connsiteY7" fmla="*/ 460375 h 771525"/>
                <a:gd name="connsiteX8" fmla="*/ 3667125 w 3832225"/>
                <a:gd name="connsiteY8" fmla="*/ 425450 h 771525"/>
                <a:gd name="connsiteX9" fmla="*/ 3711575 w 3832225"/>
                <a:gd name="connsiteY9" fmla="*/ 387350 h 771525"/>
                <a:gd name="connsiteX10" fmla="*/ 3743325 w 3832225"/>
                <a:gd name="connsiteY10" fmla="*/ 346075 h 771525"/>
                <a:gd name="connsiteX11" fmla="*/ 3775075 w 3832225"/>
                <a:gd name="connsiteY11" fmla="*/ 311150 h 771525"/>
                <a:gd name="connsiteX12" fmla="*/ 3800475 w 3832225"/>
                <a:gd name="connsiteY12" fmla="*/ 298450 h 771525"/>
                <a:gd name="connsiteX13" fmla="*/ 3813175 w 3832225"/>
                <a:gd name="connsiteY13" fmla="*/ 298450 h 771525"/>
                <a:gd name="connsiteX14" fmla="*/ 3822700 w 3832225"/>
                <a:gd name="connsiteY14" fmla="*/ 307975 h 771525"/>
                <a:gd name="connsiteX15" fmla="*/ 3829050 w 3832225"/>
                <a:gd name="connsiteY15" fmla="*/ 333375 h 771525"/>
                <a:gd name="connsiteX16" fmla="*/ 3832225 w 3832225"/>
                <a:gd name="connsiteY16" fmla="*/ 361950 h 771525"/>
                <a:gd name="connsiteX17" fmla="*/ 3825875 w 3832225"/>
                <a:gd name="connsiteY17" fmla="*/ 422275 h 771525"/>
                <a:gd name="connsiteX18" fmla="*/ 3819525 w 3832225"/>
                <a:gd name="connsiteY18" fmla="*/ 476250 h 771525"/>
                <a:gd name="connsiteX19" fmla="*/ 3806825 w 3832225"/>
                <a:gd name="connsiteY19" fmla="*/ 536575 h 771525"/>
                <a:gd name="connsiteX20" fmla="*/ 3790950 w 3832225"/>
                <a:gd name="connsiteY20" fmla="*/ 603250 h 771525"/>
                <a:gd name="connsiteX21" fmla="*/ 3771900 w 3832225"/>
                <a:gd name="connsiteY21" fmla="*/ 679450 h 771525"/>
                <a:gd name="connsiteX22" fmla="*/ 3765550 w 3832225"/>
                <a:gd name="connsiteY22" fmla="*/ 704850 h 771525"/>
                <a:gd name="connsiteX23" fmla="*/ 3603625 w 3832225"/>
                <a:gd name="connsiteY23" fmla="*/ 771525 h 771525"/>
                <a:gd name="connsiteX24" fmla="*/ 3482975 w 3832225"/>
                <a:gd name="connsiteY24" fmla="*/ 771525 h 771525"/>
                <a:gd name="connsiteX25" fmla="*/ 3298825 w 3832225"/>
                <a:gd name="connsiteY25" fmla="*/ 771525 h 771525"/>
                <a:gd name="connsiteX26" fmla="*/ 3057525 w 3832225"/>
                <a:gd name="connsiteY26" fmla="*/ 771525 h 771525"/>
                <a:gd name="connsiteX27" fmla="*/ 2927350 w 3832225"/>
                <a:gd name="connsiteY27" fmla="*/ 771525 h 771525"/>
                <a:gd name="connsiteX28" fmla="*/ 2733675 w 3832225"/>
                <a:gd name="connsiteY28" fmla="*/ 771525 h 771525"/>
                <a:gd name="connsiteX29" fmla="*/ 2530475 w 3832225"/>
                <a:gd name="connsiteY29" fmla="*/ 771525 h 771525"/>
                <a:gd name="connsiteX30" fmla="*/ 2282825 w 3832225"/>
                <a:gd name="connsiteY30" fmla="*/ 762000 h 771525"/>
                <a:gd name="connsiteX31" fmla="*/ 2060575 w 3832225"/>
                <a:gd name="connsiteY31" fmla="*/ 755650 h 771525"/>
                <a:gd name="connsiteX32" fmla="*/ 1838325 w 3832225"/>
                <a:gd name="connsiteY32" fmla="*/ 749300 h 771525"/>
                <a:gd name="connsiteX33" fmla="*/ 1638300 w 3832225"/>
                <a:gd name="connsiteY33" fmla="*/ 723900 h 771525"/>
                <a:gd name="connsiteX34" fmla="*/ 1501775 w 3832225"/>
                <a:gd name="connsiteY34" fmla="*/ 701675 h 771525"/>
                <a:gd name="connsiteX35" fmla="*/ 1336675 w 3832225"/>
                <a:gd name="connsiteY35" fmla="*/ 669925 h 771525"/>
                <a:gd name="connsiteX36" fmla="*/ 1193800 w 3832225"/>
                <a:gd name="connsiteY36" fmla="*/ 638175 h 771525"/>
                <a:gd name="connsiteX37" fmla="*/ 1003300 w 3832225"/>
                <a:gd name="connsiteY37" fmla="*/ 584200 h 771525"/>
                <a:gd name="connsiteX38" fmla="*/ 844550 w 3832225"/>
                <a:gd name="connsiteY38" fmla="*/ 530225 h 771525"/>
                <a:gd name="connsiteX39" fmla="*/ 730250 w 3832225"/>
                <a:gd name="connsiteY39" fmla="*/ 485775 h 771525"/>
                <a:gd name="connsiteX40" fmla="*/ 612775 w 3832225"/>
                <a:gd name="connsiteY40" fmla="*/ 431800 h 771525"/>
                <a:gd name="connsiteX41" fmla="*/ 527050 w 3832225"/>
                <a:gd name="connsiteY41" fmla="*/ 387350 h 771525"/>
                <a:gd name="connsiteX42" fmla="*/ 425450 w 3832225"/>
                <a:gd name="connsiteY42" fmla="*/ 330200 h 771525"/>
                <a:gd name="connsiteX43" fmla="*/ 292100 w 3832225"/>
                <a:gd name="connsiteY43" fmla="*/ 250825 h 771525"/>
                <a:gd name="connsiteX44" fmla="*/ 180975 w 3832225"/>
                <a:gd name="connsiteY44" fmla="*/ 177800 h 771525"/>
                <a:gd name="connsiteX45" fmla="*/ 79375 w 3832225"/>
                <a:gd name="connsiteY45" fmla="*/ 107950 h 771525"/>
                <a:gd name="connsiteX46" fmla="*/ 28575 w 3832225"/>
                <a:gd name="connsiteY46" fmla="*/ 69850 h 771525"/>
                <a:gd name="connsiteX47" fmla="*/ 12700 w 3832225"/>
                <a:gd name="connsiteY47" fmla="*/ 53975 h 771525"/>
                <a:gd name="connsiteX48" fmla="*/ 3175 w 3832225"/>
                <a:gd name="connsiteY48" fmla="*/ 31750 h 771525"/>
                <a:gd name="connsiteX49" fmla="*/ 0 w 3832225"/>
                <a:gd name="connsiteY49" fmla="*/ 15875 h 771525"/>
                <a:gd name="connsiteX50" fmla="*/ 3175 w 3832225"/>
                <a:gd name="connsiteY50" fmla="*/ 9525 h 771525"/>
                <a:gd name="connsiteX51" fmla="*/ 6350 w 3832225"/>
                <a:gd name="connsiteY51" fmla="*/ 3175 h 771525"/>
                <a:gd name="connsiteX52" fmla="*/ 22225 w 3832225"/>
                <a:gd name="connsiteY52" fmla="*/ 0 h 771525"/>
                <a:gd name="connsiteX53" fmla="*/ 50800 w 3832225"/>
                <a:gd name="connsiteY53" fmla="*/ 9525 h 771525"/>
                <a:gd name="connsiteX54" fmla="*/ 184150 w 3832225"/>
                <a:gd name="connsiteY54" fmla="*/ 79375 h 771525"/>
                <a:gd name="connsiteX55" fmla="*/ 336550 w 3832225"/>
                <a:gd name="connsiteY55" fmla="*/ 152400 h 771525"/>
                <a:gd name="connsiteX56" fmla="*/ 463550 w 3832225"/>
                <a:gd name="connsiteY56" fmla="*/ 206375 h 771525"/>
                <a:gd name="connsiteX57" fmla="*/ 622300 w 3832225"/>
                <a:gd name="connsiteY57" fmla="*/ 266700 h 771525"/>
                <a:gd name="connsiteX58" fmla="*/ 765175 w 3832225"/>
                <a:gd name="connsiteY58" fmla="*/ 314325 h 771525"/>
                <a:gd name="connsiteX59" fmla="*/ 917575 w 3832225"/>
                <a:gd name="connsiteY59" fmla="*/ 358775 h 771525"/>
                <a:gd name="connsiteX60" fmla="*/ 1054100 w 3832225"/>
                <a:gd name="connsiteY60" fmla="*/ 396875 h 771525"/>
                <a:gd name="connsiteX61" fmla="*/ 1225550 w 3832225"/>
                <a:gd name="connsiteY61" fmla="*/ 438150 h 771525"/>
                <a:gd name="connsiteX62" fmla="*/ 1409700 w 3832225"/>
                <a:gd name="connsiteY62" fmla="*/ 466725 h 771525"/>
                <a:gd name="connsiteX63" fmla="*/ 1571625 w 3832225"/>
                <a:gd name="connsiteY63" fmla="*/ 485775 h 771525"/>
                <a:gd name="connsiteX64" fmla="*/ 1755775 w 3832225"/>
                <a:gd name="connsiteY64" fmla="*/ 501650 h 771525"/>
                <a:gd name="connsiteX65" fmla="*/ 1987550 w 3832225"/>
                <a:gd name="connsiteY65" fmla="*/ 511175 h 771525"/>
                <a:gd name="connsiteX66" fmla="*/ 2232025 w 3832225"/>
                <a:gd name="connsiteY66" fmla="*/ 520700 h 771525"/>
                <a:gd name="connsiteX67" fmla="*/ 2501900 w 3832225"/>
                <a:gd name="connsiteY67" fmla="*/ 523875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832225" h="771525">
                  <a:moveTo>
                    <a:pt x="2501900" y="523875"/>
                  </a:moveTo>
                  <a:lnTo>
                    <a:pt x="2686050" y="527050"/>
                  </a:lnTo>
                  <a:lnTo>
                    <a:pt x="3044825" y="523875"/>
                  </a:lnTo>
                  <a:lnTo>
                    <a:pt x="3216275" y="520700"/>
                  </a:lnTo>
                  <a:lnTo>
                    <a:pt x="3362325" y="514350"/>
                  </a:lnTo>
                  <a:lnTo>
                    <a:pt x="3444875" y="508000"/>
                  </a:lnTo>
                  <a:lnTo>
                    <a:pt x="3521075" y="492125"/>
                  </a:lnTo>
                  <a:lnTo>
                    <a:pt x="3606800" y="460375"/>
                  </a:lnTo>
                  <a:lnTo>
                    <a:pt x="3667125" y="425450"/>
                  </a:lnTo>
                  <a:lnTo>
                    <a:pt x="3711575" y="387350"/>
                  </a:lnTo>
                  <a:lnTo>
                    <a:pt x="3743325" y="346075"/>
                  </a:lnTo>
                  <a:lnTo>
                    <a:pt x="3775075" y="311150"/>
                  </a:lnTo>
                  <a:lnTo>
                    <a:pt x="3800475" y="298450"/>
                  </a:lnTo>
                  <a:lnTo>
                    <a:pt x="3813175" y="298450"/>
                  </a:lnTo>
                  <a:lnTo>
                    <a:pt x="3822700" y="307975"/>
                  </a:lnTo>
                  <a:lnTo>
                    <a:pt x="3829050" y="333375"/>
                  </a:lnTo>
                  <a:lnTo>
                    <a:pt x="3832225" y="361950"/>
                  </a:lnTo>
                  <a:lnTo>
                    <a:pt x="3825875" y="422275"/>
                  </a:lnTo>
                  <a:lnTo>
                    <a:pt x="3819525" y="476250"/>
                  </a:lnTo>
                  <a:lnTo>
                    <a:pt x="3806825" y="536575"/>
                  </a:lnTo>
                  <a:lnTo>
                    <a:pt x="3790950" y="603250"/>
                  </a:lnTo>
                  <a:lnTo>
                    <a:pt x="3771900" y="679450"/>
                  </a:lnTo>
                  <a:lnTo>
                    <a:pt x="3765550" y="704850"/>
                  </a:lnTo>
                  <a:lnTo>
                    <a:pt x="3603625" y="771525"/>
                  </a:lnTo>
                  <a:lnTo>
                    <a:pt x="3482975" y="771525"/>
                  </a:lnTo>
                  <a:lnTo>
                    <a:pt x="3298825" y="771525"/>
                  </a:lnTo>
                  <a:lnTo>
                    <a:pt x="3057525" y="771525"/>
                  </a:lnTo>
                  <a:lnTo>
                    <a:pt x="2927350" y="771525"/>
                  </a:lnTo>
                  <a:lnTo>
                    <a:pt x="2733675" y="771525"/>
                  </a:lnTo>
                  <a:lnTo>
                    <a:pt x="2530475" y="771525"/>
                  </a:lnTo>
                  <a:lnTo>
                    <a:pt x="2282825" y="762000"/>
                  </a:lnTo>
                  <a:lnTo>
                    <a:pt x="2060575" y="755650"/>
                  </a:lnTo>
                  <a:lnTo>
                    <a:pt x="1838325" y="749300"/>
                  </a:lnTo>
                  <a:lnTo>
                    <a:pt x="1638300" y="723900"/>
                  </a:lnTo>
                  <a:lnTo>
                    <a:pt x="1501775" y="701675"/>
                  </a:lnTo>
                  <a:lnTo>
                    <a:pt x="1336675" y="669925"/>
                  </a:lnTo>
                  <a:lnTo>
                    <a:pt x="1193800" y="638175"/>
                  </a:lnTo>
                  <a:lnTo>
                    <a:pt x="1003300" y="584200"/>
                  </a:lnTo>
                  <a:lnTo>
                    <a:pt x="844550" y="530225"/>
                  </a:lnTo>
                  <a:lnTo>
                    <a:pt x="730250" y="485775"/>
                  </a:lnTo>
                  <a:lnTo>
                    <a:pt x="612775" y="431800"/>
                  </a:lnTo>
                  <a:lnTo>
                    <a:pt x="527050" y="387350"/>
                  </a:lnTo>
                  <a:lnTo>
                    <a:pt x="425450" y="330200"/>
                  </a:lnTo>
                  <a:lnTo>
                    <a:pt x="292100" y="250825"/>
                  </a:lnTo>
                  <a:lnTo>
                    <a:pt x="180975" y="177800"/>
                  </a:lnTo>
                  <a:lnTo>
                    <a:pt x="79375" y="107950"/>
                  </a:lnTo>
                  <a:lnTo>
                    <a:pt x="28575" y="69850"/>
                  </a:lnTo>
                  <a:lnTo>
                    <a:pt x="12700" y="53975"/>
                  </a:lnTo>
                  <a:lnTo>
                    <a:pt x="3175" y="31750"/>
                  </a:lnTo>
                  <a:lnTo>
                    <a:pt x="0" y="15875"/>
                  </a:lnTo>
                  <a:lnTo>
                    <a:pt x="3175" y="95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50800" y="9525"/>
                  </a:lnTo>
                  <a:lnTo>
                    <a:pt x="184150" y="79375"/>
                  </a:lnTo>
                  <a:lnTo>
                    <a:pt x="336550" y="152400"/>
                  </a:lnTo>
                  <a:lnTo>
                    <a:pt x="463550" y="206375"/>
                  </a:lnTo>
                  <a:lnTo>
                    <a:pt x="622300" y="266700"/>
                  </a:lnTo>
                  <a:lnTo>
                    <a:pt x="765175" y="314325"/>
                  </a:lnTo>
                  <a:lnTo>
                    <a:pt x="917575" y="358775"/>
                  </a:lnTo>
                  <a:lnTo>
                    <a:pt x="1054100" y="396875"/>
                  </a:lnTo>
                  <a:lnTo>
                    <a:pt x="1225550" y="438150"/>
                  </a:lnTo>
                  <a:lnTo>
                    <a:pt x="1409700" y="466725"/>
                  </a:lnTo>
                  <a:lnTo>
                    <a:pt x="1571625" y="485775"/>
                  </a:lnTo>
                  <a:lnTo>
                    <a:pt x="1755775" y="501650"/>
                  </a:lnTo>
                  <a:lnTo>
                    <a:pt x="1987550" y="511175"/>
                  </a:lnTo>
                  <a:lnTo>
                    <a:pt x="2232025" y="520700"/>
                  </a:lnTo>
                  <a:lnTo>
                    <a:pt x="2501900" y="523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D665FDED-7C76-4BD6-B9C2-CE093234858E}"/>
                </a:ext>
              </a:extLst>
            </p:cNvPr>
            <p:cNvSpPr/>
            <p:nvPr/>
          </p:nvSpPr>
          <p:spPr>
            <a:xfrm rot="16200000">
              <a:off x="1490663" y="3251200"/>
              <a:ext cx="4094162" cy="1042988"/>
            </a:xfrm>
            <a:custGeom>
              <a:avLst/>
              <a:gdLst>
                <a:gd name="connsiteX0" fmla="*/ 3397753 w 4095065"/>
                <a:gd name="connsiteY0" fmla="*/ 700601 h 1042679"/>
                <a:gd name="connsiteX1" fmla="*/ 3716806 w 4095065"/>
                <a:gd name="connsiteY1" fmla="*/ 700601 h 1042679"/>
                <a:gd name="connsiteX2" fmla="*/ 3762855 w 4095065"/>
                <a:gd name="connsiteY2" fmla="*/ 700601 h 1042679"/>
                <a:gd name="connsiteX3" fmla="*/ 3792458 w 4095065"/>
                <a:gd name="connsiteY3" fmla="*/ 697312 h 1042679"/>
                <a:gd name="connsiteX4" fmla="*/ 3818771 w 4095065"/>
                <a:gd name="connsiteY4" fmla="*/ 687445 h 1042679"/>
                <a:gd name="connsiteX5" fmla="*/ 3835217 w 4095065"/>
                <a:gd name="connsiteY5" fmla="*/ 670998 h 1042679"/>
                <a:gd name="connsiteX6" fmla="*/ 3841796 w 4095065"/>
                <a:gd name="connsiteY6" fmla="*/ 651263 h 1042679"/>
                <a:gd name="connsiteX7" fmla="*/ 3841796 w 4095065"/>
                <a:gd name="connsiteY7" fmla="*/ 641396 h 1042679"/>
                <a:gd name="connsiteX8" fmla="*/ 3835217 w 4095065"/>
                <a:gd name="connsiteY8" fmla="*/ 608504 h 1042679"/>
                <a:gd name="connsiteX9" fmla="*/ 3818771 w 4095065"/>
                <a:gd name="connsiteY9" fmla="*/ 542719 h 1042679"/>
                <a:gd name="connsiteX10" fmla="*/ 3795747 w 4095065"/>
                <a:gd name="connsiteY10" fmla="*/ 453911 h 1042679"/>
                <a:gd name="connsiteX11" fmla="*/ 3772722 w 4095065"/>
                <a:gd name="connsiteY11" fmla="*/ 351945 h 1042679"/>
                <a:gd name="connsiteX12" fmla="*/ 3752987 w 4095065"/>
                <a:gd name="connsiteY12" fmla="*/ 259847 h 1042679"/>
                <a:gd name="connsiteX13" fmla="*/ 3739830 w 4095065"/>
                <a:gd name="connsiteY13" fmla="*/ 200642 h 1042679"/>
                <a:gd name="connsiteX14" fmla="*/ 3716806 w 4095065"/>
                <a:gd name="connsiteY14" fmla="*/ 62495 h 1042679"/>
                <a:gd name="connsiteX15" fmla="*/ 3924026 w 4095065"/>
                <a:gd name="connsiteY15" fmla="*/ 0 h 1042679"/>
                <a:gd name="connsiteX16" fmla="*/ 3914158 w 4095065"/>
                <a:gd name="connsiteY16" fmla="*/ 55916 h 1042679"/>
                <a:gd name="connsiteX17" fmla="*/ 3914158 w 4095065"/>
                <a:gd name="connsiteY17" fmla="*/ 72363 h 1042679"/>
                <a:gd name="connsiteX18" fmla="*/ 3910869 w 4095065"/>
                <a:gd name="connsiteY18" fmla="*/ 111833 h 1042679"/>
                <a:gd name="connsiteX19" fmla="*/ 3924026 w 4095065"/>
                <a:gd name="connsiteY19" fmla="*/ 220377 h 1042679"/>
                <a:gd name="connsiteX20" fmla="*/ 3943761 w 4095065"/>
                <a:gd name="connsiteY20" fmla="*/ 315764 h 1042679"/>
                <a:gd name="connsiteX21" fmla="*/ 3963497 w 4095065"/>
                <a:gd name="connsiteY21" fmla="*/ 407862 h 1042679"/>
                <a:gd name="connsiteX22" fmla="*/ 3993099 w 4095065"/>
                <a:gd name="connsiteY22" fmla="*/ 519695 h 1042679"/>
                <a:gd name="connsiteX23" fmla="*/ 4002967 w 4095065"/>
                <a:gd name="connsiteY23" fmla="*/ 559165 h 1042679"/>
                <a:gd name="connsiteX24" fmla="*/ 4022702 w 4095065"/>
                <a:gd name="connsiteY24" fmla="*/ 624950 h 1042679"/>
                <a:gd name="connsiteX25" fmla="*/ 4045727 w 4095065"/>
                <a:gd name="connsiteY25" fmla="*/ 690734 h 1042679"/>
                <a:gd name="connsiteX26" fmla="*/ 4072040 w 4095065"/>
                <a:gd name="connsiteY26" fmla="*/ 736783 h 1042679"/>
                <a:gd name="connsiteX27" fmla="*/ 4091776 w 4095065"/>
                <a:gd name="connsiteY27" fmla="*/ 772964 h 1042679"/>
                <a:gd name="connsiteX28" fmla="*/ 4095065 w 4095065"/>
                <a:gd name="connsiteY28" fmla="*/ 795988 h 1042679"/>
                <a:gd name="connsiteX29" fmla="*/ 4088487 w 4095065"/>
                <a:gd name="connsiteY29" fmla="*/ 825591 h 1042679"/>
                <a:gd name="connsiteX30" fmla="*/ 4068751 w 4095065"/>
                <a:gd name="connsiteY30" fmla="*/ 868351 h 1042679"/>
                <a:gd name="connsiteX31" fmla="*/ 4032570 w 4095065"/>
                <a:gd name="connsiteY31" fmla="*/ 924268 h 1042679"/>
                <a:gd name="connsiteX32" fmla="*/ 3996389 w 4095065"/>
                <a:gd name="connsiteY32" fmla="*/ 973606 h 1042679"/>
                <a:gd name="connsiteX33" fmla="*/ 3973364 w 4095065"/>
                <a:gd name="connsiteY33" fmla="*/ 1003209 h 1042679"/>
                <a:gd name="connsiteX34" fmla="*/ 3950340 w 4095065"/>
                <a:gd name="connsiteY34" fmla="*/ 1022944 h 1042679"/>
                <a:gd name="connsiteX35" fmla="*/ 3930605 w 4095065"/>
                <a:gd name="connsiteY35" fmla="*/ 1036101 h 1042679"/>
                <a:gd name="connsiteX36" fmla="*/ 3907580 w 4095065"/>
                <a:gd name="connsiteY36" fmla="*/ 1042679 h 1042679"/>
                <a:gd name="connsiteX37" fmla="*/ 3884556 w 4095065"/>
                <a:gd name="connsiteY37" fmla="*/ 1042679 h 1042679"/>
                <a:gd name="connsiteX38" fmla="*/ 3848374 w 4095065"/>
                <a:gd name="connsiteY38" fmla="*/ 1032811 h 1042679"/>
                <a:gd name="connsiteX39" fmla="*/ 3815482 w 4095065"/>
                <a:gd name="connsiteY39" fmla="*/ 1009787 h 1042679"/>
                <a:gd name="connsiteX40" fmla="*/ 3799036 w 4095065"/>
                <a:gd name="connsiteY40" fmla="*/ 996630 h 1042679"/>
                <a:gd name="connsiteX41" fmla="*/ 3769433 w 4095065"/>
                <a:gd name="connsiteY41" fmla="*/ 983473 h 1042679"/>
                <a:gd name="connsiteX42" fmla="*/ 3631287 w 4095065"/>
                <a:gd name="connsiteY42" fmla="*/ 953870 h 1042679"/>
                <a:gd name="connsiteX43" fmla="*/ 3516164 w 4095065"/>
                <a:gd name="connsiteY43" fmla="*/ 940714 h 1042679"/>
                <a:gd name="connsiteX44" fmla="*/ 3351704 w 4095065"/>
                <a:gd name="connsiteY44" fmla="*/ 927557 h 1042679"/>
                <a:gd name="connsiteX45" fmla="*/ 3101724 w 4095065"/>
                <a:gd name="connsiteY45" fmla="*/ 924268 h 1042679"/>
                <a:gd name="connsiteX46" fmla="*/ 2789249 w 4095065"/>
                <a:gd name="connsiteY46" fmla="*/ 917689 h 1042679"/>
                <a:gd name="connsiteX47" fmla="*/ 2414279 w 4095065"/>
                <a:gd name="connsiteY47" fmla="*/ 911111 h 1042679"/>
                <a:gd name="connsiteX48" fmla="*/ 2121540 w 4095065"/>
                <a:gd name="connsiteY48" fmla="*/ 907822 h 1042679"/>
                <a:gd name="connsiteX49" fmla="*/ 1897874 w 4095065"/>
                <a:gd name="connsiteY49" fmla="*/ 907822 h 1042679"/>
                <a:gd name="connsiteX50" fmla="*/ 1572242 w 4095065"/>
                <a:gd name="connsiteY50" fmla="*/ 904532 h 1042679"/>
                <a:gd name="connsiteX51" fmla="*/ 1305816 w 4095065"/>
                <a:gd name="connsiteY51" fmla="*/ 904532 h 1042679"/>
                <a:gd name="connsiteX52" fmla="*/ 1138066 w 4095065"/>
                <a:gd name="connsiteY52" fmla="*/ 904532 h 1042679"/>
                <a:gd name="connsiteX53" fmla="*/ 967028 w 4095065"/>
                <a:gd name="connsiteY53" fmla="*/ 904532 h 1042679"/>
                <a:gd name="connsiteX54" fmla="*/ 786121 w 4095065"/>
                <a:gd name="connsiteY54" fmla="*/ 911111 h 1042679"/>
                <a:gd name="connsiteX55" fmla="*/ 657842 w 4095065"/>
                <a:gd name="connsiteY55" fmla="*/ 914400 h 1042679"/>
                <a:gd name="connsiteX56" fmla="*/ 506538 w 4095065"/>
                <a:gd name="connsiteY56" fmla="*/ 924268 h 1042679"/>
                <a:gd name="connsiteX57" fmla="*/ 490092 w 4095065"/>
                <a:gd name="connsiteY57" fmla="*/ 924268 h 1042679"/>
                <a:gd name="connsiteX58" fmla="*/ 430887 w 4095065"/>
                <a:gd name="connsiteY58" fmla="*/ 911111 h 1042679"/>
                <a:gd name="connsiteX59" fmla="*/ 365102 w 4095065"/>
                <a:gd name="connsiteY59" fmla="*/ 888086 h 1042679"/>
                <a:gd name="connsiteX60" fmla="*/ 282872 w 4095065"/>
                <a:gd name="connsiteY60" fmla="*/ 851905 h 1042679"/>
                <a:gd name="connsiteX61" fmla="*/ 203931 w 4095065"/>
                <a:gd name="connsiteY61" fmla="*/ 809145 h 1042679"/>
                <a:gd name="connsiteX62" fmla="*/ 138147 w 4095065"/>
                <a:gd name="connsiteY62" fmla="*/ 766386 h 1042679"/>
                <a:gd name="connsiteX63" fmla="*/ 95387 w 4095065"/>
                <a:gd name="connsiteY63" fmla="*/ 736783 h 1042679"/>
                <a:gd name="connsiteX64" fmla="*/ 59206 w 4095065"/>
                <a:gd name="connsiteY64" fmla="*/ 703891 h 1042679"/>
                <a:gd name="connsiteX65" fmla="*/ 39471 w 4095065"/>
                <a:gd name="connsiteY65" fmla="*/ 680866 h 1042679"/>
                <a:gd name="connsiteX66" fmla="*/ 19735 w 4095065"/>
                <a:gd name="connsiteY66" fmla="*/ 661131 h 1042679"/>
                <a:gd name="connsiteX67" fmla="*/ 6579 w 4095065"/>
                <a:gd name="connsiteY67" fmla="*/ 641396 h 1042679"/>
                <a:gd name="connsiteX68" fmla="*/ 0 w 4095065"/>
                <a:gd name="connsiteY68" fmla="*/ 628239 h 1042679"/>
                <a:gd name="connsiteX69" fmla="*/ 0 w 4095065"/>
                <a:gd name="connsiteY69" fmla="*/ 621660 h 1042679"/>
                <a:gd name="connsiteX70" fmla="*/ 13157 w 4095065"/>
                <a:gd name="connsiteY70" fmla="*/ 598636 h 1042679"/>
                <a:gd name="connsiteX71" fmla="*/ 39471 w 4095065"/>
                <a:gd name="connsiteY71" fmla="*/ 582190 h 1042679"/>
                <a:gd name="connsiteX72" fmla="*/ 598636 w 4095065"/>
                <a:gd name="connsiteY72" fmla="*/ 674288 h 1042679"/>
                <a:gd name="connsiteX73" fmla="*/ 717048 w 4095065"/>
                <a:gd name="connsiteY73" fmla="*/ 680866 h 1042679"/>
                <a:gd name="connsiteX74" fmla="*/ 983474 w 4095065"/>
                <a:gd name="connsiteY74" fmla="*/ 684155 h 1042679"/>
                <a:gd name="connsiteX75" fmla="*/ 1437384 w 4095065"/>
                <a:gd name="connsiteY75" fmla="*/ 694023 h 1042679"/>
                <a:gd name="connsiteX76" fmla="*/ 1845246 w 4095065"/>
                <a:gd name="connsiteY76" fmla="*/ 700601 h 1042679"/>
                <a:gd name="connsiteX77" fmla="*/ 2154432 w 4095065"/>
                <a:gd name="connsiteY77" fmla="*/ 700601 h 1042679"/>
                <a:gd name="connsiteX78" fmla="*/ 2276133 w 4095065"/>
                <a:gd name="connsiteY78" fmla="*/ 700601 h 1042679"/>
                <a:gd name="connsiteX79" fmla="*/ 2457039 w 4095065"/>
                <a:gd name="connsiteY79" fmla="*/ 700601 h 1042679"/>
                <a:gd name="connsiteX80" fmla="*/ 2749779 w 4095065"/>
                <a:gd name="connsiteY80" fmla="*/ 700601 h 1042679"/>
                <a:gd name="connsiteX81" fmla="*/ 3042518 w 4095065"/>
                <a:gd name="connsiteY81" fmla="*/ 700601 h 1042679"/>
                <a:gd name="connsiteX82" fmla="*/ 3397753 w 4095065"/>
                <a:gd name="connsiteY82" fmla="*/ 700601 h 1042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4095065" h="1042679">
                  <a:moveTo>
                    <a:pt x="3397753" y="700601"/>
                  </a:moveTo>
                  <a:lnTo>
                    <a:pt x="3716806" y="700601"/>
                  </a:lnTo>
                  <a:lnTo>
                    <a:pt x="3762855" y="700601"/>
                  </a:lnTo>
                  <a:lnTo>
                    <a:pt x="3792458" y="697312"/>
                  </a:lnTo>
                  <a:lnTo>
                    <a:pt x="3818771" y="687445"/>
                  </a:lnTo>
                  <a:lnTo>
                    <a:pt x="3835217" y="670998"/>
                  </a:lnTo>
                  <a:lnTo>
                    <a:pt x="3841796" y="651263"/>
                  </a:lnTo>
                  <a:lnTo>
                    <a:pt x="3841796" y="641396"/>
                  </a:lnTo>
                  <a:lnTo>
                    <a:pt x="3835217" y="608504"/>
                  </a:lnTo>
                  <a:lnTo>
                    <a:pt x="3818771" y="542719"/>
                  </a:lnTo>
                  <a:lnTo>
                    <a:pt x="3795747" y="453911"/>
                  </a:lnTo>
                  <a:lnTo>
                    <a:pt x="3772722" y="351945"/>
                  </a:lnTo>
                  <a:lnTo>
                    <a:pt x="3752987" y="259847"/>
                  </a:lnTo>
                  <a:lnTo>
                    <a:pt x="3739830" y="200642"/>
                  </a:lnTo>
                  <a:lnTo>
                    <a:pt x="3716806" y="62495"/>
                  </a:lnTo>
                  <a:lnTo>
                    <a:pt x="3924026" y="0"/>
                  </a:lnTo>
                  <a:lnTo>
                    <a:pt x="3914158" y="55916"/>
                  </a:lnTo>
                  <a:lnTo>
                    <a:pt x="3914158" y="72363"/>
                  </a:lnTo>
                  <a:lnTo>
                    <a:pt x="3910869" y="111833"/>
                  </a:lnTo>
                  <a:lnTo>
                    <a:pt x="3924026" y="220377"/>
                  </a:lnTo>
                  <a:lnTo>
                    <a:pt x="3943761" y="315764"/>
                  </a:lnTo>
                  <a:lnTo>
                    <a:pt x="3963497" y="407862"/>
                  </a:lnTo>
                  <a:lnTo>
                    <a:pt x="3993099" y="519695"/>
                  </a:lnTo>
                  <a:lnTo>
                    <a:pt x="4002967" y="559165"/>
                  </a:lnTo>
                  <a:lnTo>
                    <a:pt x="4022702" y="624950"/>
                  </a:lnTo>
                  <a:lnTo>
                    <a:pt x="4045727" y="690734"/>
                  </a:lnTo>
                  <a:lnTo>
                    <a:pt x="4072040" y="736783"/>
                  </a:lnTo>
                  <a:lnTo>
                    <a:pt x="4091776" y="772964"/>
                  </a:lnTo>
                  <a:lnTo>
                    <a:pt x="4095065" y="795988"/>
                  </a:lnTo>
                  <a:lnTo>
                    <a:pt x="4088487" y="825591"/>
                  </a:lnTo>
                  <a:lnTo>
                    <a:pt x="4068751" y="868351"/>
                  </a:lnTo>
                  <a:lnTo>
                    <a:pt x="4032570" y="924268"/>
                  </a:lnTo>
                  <a:lnTo>
                    <a:pt x="3996389" y="973606"/>
                  </a:lnTo>
                  <a:lnTo>
                    <a:pt x="3973364" y="1003209"/>
                  </a:lnTo>
                  <a:lnTo>
                    <a:pt x="3950340" y="1022944"/>
                  </a:lnTo>
                  <a:lnTo>
                    <a:pt x="3930605" y="1036101"/>
                  </a:lnTo>
                  <a:lnTo>
                    <a:pt x="3907580" y="1042679"/>
                  </a:lnTo>
                  <a:lnTo>
                    <a:pt x="3884556" y="1042679"/>
                  </a:lnTo>
                  <a:lnTo>
                    <a:pt x="3848374" y="1032811"/>
                  </a:lnTo>
                  <a:lnTo>
                    <a:pt x="3815482" y="1009787"/>
                  </a:lnTo>
                  <a:lnTo>
                    <a:pt x="3799036" y="996630"/>
                  </a:lnTo>
                  <a:lnTo>
                    <a:pt x="3769433" y="983473"/>
                  </a:lnTo>
                  <a:lnTo>
                    <a:pt x="3631287" y="953870"/>
                  </a:lnTo>
                  <a:lnTo>
                    <a:pt x="3516164" y="940714"/>
                  </a:lnTo>
                  <a:lnTo>
                    <a:pt x="3351704" y="927557"/>
                  </a:lnTo>
                  <a:lnTo>
                    <a:pt x="3101724" y="924268"/>
                  </a:lnTo>
                  <a:lnTo>
                    <a:pt x="2789249" y="917689"/>
                  </a:lnTo>
                  <a:lnTo>
                    <a:pt x="2414279" y="911111"/>
                  </a:lnTo>
                  <a:lnTo>
                    <a:pt x="2121540" y="907822"/>
                  </a:lnTo>
                  <a:lnTo>
                    <a:pt x="1897874" y="907822"/>
                  </a:lnTo>
                  <a:lnTo>
                    <a:pt x="1572242" y="904532"/>
                  </a:lnTo>
                  <a:lnTo>
                    <a:pt x="1305816" y="904532"/>
                  </a:lnTo>
                  <a:lnTo>
                    <a:pt x="1138066" y="904532"/>
                  </a:lnTo>
                  <a:lnTo>
                    <a:pt x="967028" y="904532"/>
                  </a:lnTo>
                  <a:lnTo>
                    <a:pt x="786121" y="911111"/>
                  </a:lnTo>
                  <a:lnTo>
                    <a:pt x="657842" y="914400"/>
                  </a:lnTo>
                  <a:lnTo>
                    <a:pt x="506538" y="924268"/>
                  </a:lnTo>
                  <a:lnTo>
                    <a:pt x="490092" y="924268"/>
                  </a:lnTo>
                  <a:lnTo>
                    <a:pt x="430887" y="911111"/>
                  </a:lnTo>
                  <a:lnTo>
                    <a:pt x="365102" y="888086"/>
                  </a:lnTo>
                  <a:lnTo>
                    <a:pt x="282872" y="851905"/>
                  </a:lnTo>
                  <a:lnTo>
                    <a:pt x="203931" y="809145"/>
                  </a:lnTo>
                  <a:lnTo>
                    <a:pt x="138147" y="766386"/>
                  </a:lnTo>
                  <a:lnTo>
                    <a:pt x="95387" y="736783"/>
                  </a:lnTo>
                  <a:lnTo>
                    <a:pt x="59206" y="703891"/>
                  </a:lnTo>
                  <a:lnTo>
                    <a:pt x="39471" y="680866"/>
                  </a:lnTo>
                  <a:lnTo>
                    <a:pt x="19735" y="661131"/>
                  </a:lnTo>
                  <a:lnTo>
                    <a:pt x="6579" y="641396"/>
                  </a:lnTo>
                  <a:lnTo>
                    <a:pt x="0" y="628239"/>
                  </a:lnTo>
                  <a:lnTo>
                    <a:pt x="0" y="621660"/>
                  </a:lnTo>
                  <a:lnTo>
                    <a:pt x="13157" y="598636"/>
                  </a:lnTo>
                  <a:lnTo>
                    <a:pt x="39471" y="582190"/>
                  </a:lnTo>
                  <a:lnTo>
                    <a:pt x="598636" y="674288"/>
                  </a:lnTo>
                  <a:lnTo>
                    <a:pt x="717048" y="680866"/>
                  </a:lnTo>
                  <a:lnTo>
                    <a:pt x="983474" y="684155"/>
                  </a:lnTo>
                  <a:lnTo>
                    <a:pt x="1437384" y="694023"/>
                  </a:lnTo>
                  <a:lnTo>
                    <a:pt x="1845246" y="700601"/>
                  </a:lnTo>
                  <a:lnTo>
                    <a:pt x="2154432" y="700601"/>
                  </a:lnTo>
                  <a:lnTo>
                    <a:pt x="2276133" y="700601"/>
                  </a:lnTo>
                  <a:lnTo>
                    <a:pt x="2457039" y="700601"/>
                  </a:lnTo>
                  <a:lnTo>
                    <a:pt x="2749779" y="700601"/>
                  </a:lnTo>
                  <a:lnTo>
                    <a:pt x="3042518" y="700601"/>
                  </a:lnTo>
                  <a:lnTo>
                    <a:pt x="3397753" y="70060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C6DF53D0-ECC8-47C3-BCD3-C6B1C8FF7017}"/>
                </a:ext>
              </a:extLst>
            </p:cNvPr>
            <p:cNvSpPr/>
            <p:nvPr/>
          </p:nvSpPr>
          <p:spPr>
            <a:xfrm rot="16200000">
              <a:off x="3024187" y="5137151"/>
              <a:ext cx="785813" cy="569912"/>
            </a:xfrm>
            <a:custGeom>
              <a:avLst/>
              <a:gdLst>
                <a:gd name="connsiteX0" fmla="*/ 511969 w 785813"/>
                <a:gd name="connsiteY0" fmla="*/ 157163 h 569119"/>
                <a:gd name="connsiteX1" fmla="*/ 495300 w 785813"/>
                <a:gd name="connsiteY1" fmla="*/ 290513 h 569119"/>
                <a:gd name="connsiteX2" fmla="*/ 488156 w 785813"/>
                <a:gd name="connsiteY2" fmla="*/ 385763 h 569119"/>
                <a:gd name="connsiteX3" fmla="*/ 490538 w 785813"/>
                <a:gd name="connsiteY3" fmla="*/ 457200 h 569119"/>
                <a:gd name="connsiteX4" fmla="*/ 497681 w 785813"/>
                <a:gd name="connsiteY4" fmla="*/ 485775 h 569119"/>
                <a:gd name="connsiteX5" fmla="*/ 511969 w 785813"/>
                <a:gd name="connsiteY5" fmla="*/ 509588 h 569119"/>
                <a:gd name="connsiteX6" fmla="*/ 535781 w 785813"/>
                <a:gd name="connsiteY6" fmla="*/ 528638 h 569119"/>
                <a:gd name="connsiteX7" fmla="*/ 561975 w 785813"/>
                <a:gd name="connsiteY7" fmla="*/ 542925 h 569119"/>
                <a:gd name="connsiteX8" fmla="*/ 600075 w 785813"/>
                <a:gd name="connsiteY8" fmla="*/ 557213 h 569119"/>
                <a:gd name="connsiteX9" fmla="*/ 664369 w 785813"/>
                <a:gd name="connsiteY9" fmla="*/ 564356 h 569119"/>
                <a:gd name="connsiteX10" fmla="*/ 785813 w 785813"/>
                <a:gd name="connsiteY10" fmla="*/ 569119 h 569119"/>
                <a:gd name="connsiteX11" fmla="*/ 19050 w 785813"/>
                <a:gd name="connsiteY11" fmla="*/ 545306 h 569119"/>
                <a:gd name="connsiteX12" fmla="*/ 0 w 785813"/>
                <a:gd name="connsiteY12" fmla="*/ 509588 h 569119"/>
                <a:gd name="connsiteX13" fmla="*/ 4763 w 785813"/>
                <a:gd name="connsiteY13" fmla="*/ 492919 h 569119"/>
                <a:gd name="connsiteX14" fmla="*/ 11906 w 785813"/>
                <a:gd name="connsiteY14" fmla="*/ 478631 h 569119"/>
                <a:gd name="connsiteX15" fmla="*/ 50006 w 785813"/>
                <a:gd name="connsiteY15" fmla="*/ 457200 h 569119"/>
                <a:gd name="connsiteX16" fmla="*/ 100013 w 785813"/>
                <a:gd name="connsiteY16" fmla="*/ 433388 h 569119"/>
                <a:gd name="connsiteX17" fmla="*/ 183356 w 785813"/>
                <a:gd name="connsiteY17" fmla="*/ 388144 h 569119"/>
                <a:gd name="connsiteX18" fmla="*/ 252413 w 785813"/>
                <a:gd name="connsiteY18" fmla="*/ 345281 h 569119"/>
                <a:gd name="connsiteX19" fmla="*/ 278606 w 785813"/>
                <a:gd name="connsiteY19" fmla="*/ 323850 h 569119"/>
                <a:gd name="connsiteX20" fmla="*/ 304800 w 785813"/>
                <a:gd name="connsiteY20" fmla="*/ 300038 h 569119"/>
                <a:gd name="connsiteX21" fmla="*/ 340519 w 785813"/>
                <a:gd name="connsiteY21" fmla="*/ 254794 h 569119"/>
                <a:gd name="connsiteX22" fmla="*/ 390525 w 785813"/>
                <a:gd name="connsiteY22" fmla="*/ 178594 h 569119"/>
                <a:gd name="connsiteX23" fmla="*/ 435769 w 785813"/>
                <a:gd name="connsiteY23" fmla="*/ 88106 h 569119"/>
                <a:gd name="connsiteX24" fmla="*/ 466725 w 785813"/>
                <a:gd name="connsiteY24" fmla="*/ 23813 h 569119"/>
                <a:gd name="connsiteX25" fmla="*/ 481013 w 785813"/>
                <a:gd name="connsiteY25" fmla="*/ 9525 h 569119"/>
                <a:gd name="connsiteX26" fmla="*/ 500063 w 785813"/>
                <a:gd name="connsiteY26" fmla="*/ 2381 h 569119"/>
                <a:gd name="connsiteX27" fmla="*/ 516731 w 785813"/>
                <a:gd name="connsiteY27" fmla="*/ 0 h 569119"/>
                <a:gd name="connsiteX28" fmla="*/ 526256 w 785813"/>
                <a:gd name="connsiteY28" fmla="*/ 7144 h 569119"/>
                <a:gd name="connsiteX29" fmla="*/ 533400 w 785813"/>
                <a:gd name="connsiteY29" fmla="*/ 30956 h 569119"/>
                <a:gd name="connsiteX30" fmla="*/ 531019 w 785813"/>
                <a:gd name="connsiteY30" fmla="*/ 59531 h 569119"/>
                <a:gd name="connsiteX31" fmla="*/ 511969 w 785813"/>
                <a:gd name="connsiteY31" fmla="*/ 157163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785813" h="569119">
                  <a:moveTo>
                    <a:pt x="511969" y="157163"/>
                  </a:moveTo>
                  <a:lnTo>
                    <a:pt x="495300" y="290513"/>
                  </a:lnTo>
                  <a:lnTo>
                    <a:pt x="488156" y="385763"/>
                  </a:lnTo>
                  <a:lnTo>
                    <a:pt x="490538" y="457200"/>
                  </a:lnTo>
                  <a:lnTo>
                    <a:pt x="497681" y="485775"/>
                  </a:lnTo>
                  <a:lnTo>
                    <a:pt x="511969" y="509588"/>
                  </a:lnTo>
                  <a:lnTo>
                    <a:pt x="535781" y="528638"/>
                  </a:lnTo>
                  <a:lnTo>
                    <a:pt x="561975" y="542925"/>
                  </a:lnTo>
                  <a:lnTo>
                    <a:pt x="600075" y="557213"/>
                  </a:lnTo>
                  <a:lnTo>
                    <a:pt x="664369" y="564356"/>
                  </a:lnTo>
                  <a:lnTo>
                    <a:pt x="785813" y="569119"/>
                  </a:lnTo>
                  <a:lnTo>
                    <a:pt x="19050" y="545306"/>
                  </a:lnTo>
                  <a:lnTo>
                    <a:pt x="0" y="509588"/>
                  </a:lnTo>
                  <a:lnTo>
                    <a:pt x="4763" y="492919"/>
                  </a:lnTo>
                  <a:lnTo>
                    <a:pt x="11906" y="478631"/>
                  </a:lnTo>
                  <a:lnTo>
                    <a:pt x="50006" y="457200"/>
                  </a:lnTo>
                  <a:lnTo>
                    <a:pt x="100013" y="433388"/>
                  </a:lnTo>
                  <a:lnTo>
                    <a:pt x="183356" y="388144"/>
                  </a:lnTo>
                  <a:lnTo>
                    <a:pt x="252413" y="345281"/>
                  </a:lnTo>
                  <a:lnTo>
                    <a:pt x="278606" y="323850"/>
                  </a:lnTo>
                  <a:lnTo>
                    <a:pt x="304800" y="300038"/>
                  </a:lnTo>
                  <a:lnTo>
                    <a:pt x="340519" y="254794"/>
                  </a:lnTo>
                  <a:lnTo>
                    <a:pt x="390525" y="178594"/>
                  </a:lnTo>
                  <a:lnTo>
                    <a:pt x="435769" y="88106"/>
                  </a:lnTo>
                  <a:lnTo>
                    <a:pt x="466725" y="23813"/>
                  </a:lnTo>
                  <a:lnTo>
                    <a:pt x="481013" y="9525"/>
                  </a:lnTo>
                  <a:lnTo>
                    <a:pt x="500063" y="2381"/>
                  </a:lnTo>
                  <a:lnTo>
                    <a:pt x="516731" y="0"/>
                  </a:lnTo>
                  <a:lnTo>
                    <a:pt x="526256" y="7144"/>
                  </a:lnTo>
                  <a:lnTo>
                    <a:pt x="533400" y="30956"/>
                  </a:lnTo>
                  <a:lnTo>
                    <a:pt x="531019" y="59531"/>
                  </a:lnTo>
                  <a:lnTo>
                    <a:pt x="511969" y="1571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61B41BEE-7EF0-4982-9234-05F13CBE5D28}"/>
                </a:ext>
              </a:extLst>
            </p:cNvPr>
            <p:cNvSpPr/>
            <p:nvPr/>
          </p:nvSpPr>
          <p:spPr>
            <a:xfrm rot="16200000">
              <a:off x="3271044" y="2626519"/>
              <a:ext cx="333375" cy="681037"/>
            </a:xfrm>
            <a:custGeom>
              <a:avLst/>
              <a:gdLst>
                <a:gd name="connsiteX0" fmla="*/ 273843 w 333375"/>
                <a:gd name="connsiteY0" fmla="*/ 302419 h 681038"/>
                <a:gd name="connsiteX1" fmla="*/ 257175 w 333375"/>
                <a:gd name="connsiteY1" fmla="*/ 223838 h 681038"/>
                <a:gd name="connsiteX2" fmla="*/ 238125 w 333375"/>
                <a:gd name="connsiteY2" fmla="*/ 145257 h 681038"/>
                <a:gd name="connsiteX3" fmla="*/ 204787 w 333375"/>
                <a:gd name="connsiteY3" fmla="*/ 0 h 681038"/>
                <a:gd name="connsiteX4" fmla="*/ 0 w 333375"/>
                <a:gd name="connsiteY4" fmla="*/ 11907 h 681038"/>
                <a:gd name="connsiteX5" fmla="*/ 23812 w 333375"/>
                <a:gd name="connsiteY5" fmla="*/ 97632 h 681038"/>
                <a:gd name="connsiteX6" fmla="*/ 45243 w 333375"/>
                <a:gd name="connsiteY6" fmla="*/ 188119 h 681038"/>
                <a:gd name="connsiteX7" fmla="*/ 64293 w 333375"/>
                <a:gd name="connsiteY7" fmla="*/ 259557 h 681038"/>
                <a:gd name="connsiteX8" fmla="*/ 83343 w 333375"/>
                <a:gd name="connsiteY8" fmla="*/ 354807 h 681038"/>
                <a:gd name="connsiteX9" fmla="*/ 107156 w 333375"/>
                <a:gd name="connsiteY9" fmla="*/ 478632 h 681038"/>
                <a:gd name="connsiteX10" fmla="*/ 116681 w 333375"/>
                <a:gd name="connsiteY10" fmla="*/ 538163 h 681038"/>
                <a:gd name="connsiteX11" fmla="*/ 133350 w 333375"/>
                <a:gd name="connsiteY11" fmla="*/ 681038 h 681038"/>
                <a:gd name="connsiteX12" fmla="*/ 333375 w 333375"/>
                <a:gd name="connsiteY12" fmla="*/ 678657 h 681038"/>
                <a:gd name="connsiteX13" fmla="*/ 323850 w 333375"/>
                <a:gd name="connsiteY13" fmla="*/ 576263 h 681038"/>
                <a:gd name="connsiteX14" fmla="*/ 311943 w 333375"/>
                <a:gd name="connsiteY14" fmla="*/ 500063 h 681038"/>
                <a:gd name="connsiteX15" fmla="*/ 295275 w 333375"/>
                <a:gd name="connsiteY15" fmla="*/ 407194 h 681038"/>
                <a:gd name="connsiteX16" fmla="*/ 273843 w 333375"/>
                <a:gd name="connsiteY16" fmla="*/ 302419 h 6810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681038">
                  <a:moveTo>
                    <a:pt x="273843" y="302419"/>
                  </a:moveTo>
                  <a:lnTo>
                    <a:pt x="257175" y="223838"/>
                  </a:lnTo>
                  <a:lnTo>
                    <a:pt x="238125" y="145257"/>
                  </a:lnTo>
                  <a:lnTo>
                    <a:pt x="204787" y="0"/>
                  </a:lnTo>
                  <a:lnTo>
                    <a:pt x="0" y="11907"/>
                  </a:lnTo>
                  <a:lnTo>
                    <a:pt x="23812" y="97632"/>
                  </a:lnTo>
                  <a:lnTo>
                    <a:pt x="45243" y="188119"/>
                  </a:lnTo>
                  <a:lnTo>
                    <a:pt x="64293" y="259557"/>
                  </a:lnTo>
                  <a:lnTo>
                    <a:pt x="83343" y="354807"/>
                  </a:lnTo>
                  <a:lnTo>
                    <a:pt x="107156" y="478632"/>
                  </a:lnTo>
                  <a:lnTo>
                    <a:pt x="116681" y="538163"/>
                  </a:lnTo>
                  <a:lnTo>
                    <a:pt x="133350" y="681038"/>
                  </a:lnTo>
                  <a:lnTo>
                    <a:pt x="333375" y="678657"/>
                  </a:lnTo>
                  <a:lnTo>
                    <a:pt x="323850" y="576263"/>
                  </a:lnTo>
                  <a:lnTo>
                    <a:pt x="311943" y="500063"/>
                  </a:lnTo>
                  <a:lnTo>
                    <a:pt x="295275" y="407194"/>
                  </a:lnTo>
                  <a:lnTo>
                    <a:pt x="273843" y="302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B4438327-6C42-4F2D-9588-3AD208846124}"/>
                </a:ext>
              </a:extLst>
            </p:cNvPr>
            <p:cNvSpPr/>
            <p:nvPr/>
          </p:nvSpPr>
          <p:spPr>
            <a:xfrm rot="16200000">
              <a:off x="3252787" y="3484563"/>
              <a:ext cx="333375" cy="736600"/>
            </a:xfrm>
            <a:custGeom>
              <a:avLst/>
              <a:gdLst>
                <a:gd name="connsiteX0" fmla="*/ 276225 w 333375"/>
                <a:gd name="connsiteY0" fmla="*/ 404812 h 735806"/>
                <a:gd name="connsiteX1" fmla="*/ 254793 w 333375"/>
                <a:gd name="connsiteY1" fmla="*/ 302418 h 735806"/>
                <a:gd name="connsiteX2" fmla="*/ 240506 w 333375"/>
                <a:gd name="connsiteY2" fmla="*/ 230981 h 735806"/>
                <a:gd name="connsiteX3" fmla="*/ 221456 w 333375"/>
                <a:gd name="connsiteY3" fmla="*/ 138112 h 735806"/>
                <a:gd name="connsiteX4" fmla="*/ 195262 w 333375"/>
                <a:gd name="connsiteY4" fmla="*/ 2381 h 735806"/>
                <a:gd name="connsiteX5" fmla="*/ 0 w 333375"/>
                <a:gd name="connsiteY5" fmla="*/ 0 h 735806"/>
                <a:gd name="connsiteX6" fmla="*/ 21431 w 333375"/>
                <a:gd name="connsiteY6" fmla="*/ 121443 h 735806"/>
                <a:gd name="connsiteX7" fmla="*/ 38100 w 333375"/>
                <a:gd name="connsiteY7" fmla="*/ 200025 h 735806"/>
                <a:gd name="connsiteX8" fmla="*/ 54768 w 333375"/>
                <a:gd name="connsiteY8" fmla="*/ 278606 h 735806"/>
                <a:gd name="connsiteX9" fmla="*/ 73818 w 333375"/>
                <a:gd name="connsiteY9" fmla="*/ 369093 h 735806"/>
                <a:gd name="connsiteX10" fmla="*/ 88106 w 333375"/>
                <a:gd name="connsiteY10" fmla="*/ 440531 h 735806"/>
                <a:gd name="connsiteX11" fmla="*/ 102393 w 333375"/>
                <a:gd name="connsiteY11" fmla="*/ 533400 h 735806"/>
                <a:gd name="connsiteX12" fmla="*/ 114300 w 333375"/>
                <a:gd name="connsiteY12" fmla="*/ 631031 h 735806"/>
                <a:gd name="connsiteX13" fmla="*/ 126206 w 333375"/>
                <a:gd name="connsiteY13" fmla="*/ 735806 h 735806"/>
                <a:gd name="connsiteX14" fmla="*/ 333375 w 333375"/>
                <a:gd name="connsiteY14" fmla="*/ 733425 h 735806"/>
                <a:gd name="connsiteX15" fmla="*/ 311943 w 333375"/>
                <a:gd name="connsiteY15" fmla="*/ 595312 h 735806"/>
                <a:gd name="connsiteX16" fmla="*/ 276225 w 333375"/>
                <a:gd name="connsiteY16" fmla="*/ 404812 h 735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3375" h="735806">
                  <a:moveTo>
                    <a:pt x="276225" y="404812"/>
                  </a:moveTo>
                  <a:lnTo>
                    <a:pt x="254793" y="302418"/>
                  </a:lnTo>
                  <a:lnTo>
                    <a:pt x="240506" y="230981"/>
                  </a:lnTo>
                  <a:lnTo>
                    <a:pt x="221456" y="138112"/>
                  </a:lnTo>
                  <a:lnTo>
                    <a:pt x="195262" y="2381"/>
                  </a:lnTo>
                  <a:lnTo>
                    <a:pt x="0" y="0"/>
                  </a:lnTo>
                  <a:lnTo>
                    <a:pt x="21431" y="121443"/>
                  </a:lnTo>
                  <a:lnTo>
                    <a:pt x="38100" y="200025"/>
                  </a:lnTo>
                  <a:lnTo>
                    <a:pt x="54768" y="278606"/>
                  </a:lnTo>
                  <a:lnTo>
                    <a:pt x="73818" y="369093"/>
                  </a:lnTo>
                  <a:lnTo>
                    <a:pt x="88106" y="440531"/>
                  </a:lnTo>
                  <a:lnTo>
                    <a:pt x="102393" y="533400"/>
                  </a:lnTo>
                  <a:lnTo>
                    <a:pt x="114300" y="631031"/>
                  </a:lnTo>
                  <a:lnTo>
                    <a:pt x="126206" y="735806"/>
                  </a:lnTo>
                  <a:lnTo>
                    <a:pt x="333375" y="733425"/>
                  </a:lnTo>
                  <a:lnTo>
                    <a:pt x="311943" y="595312"/>
                  </a:lnTo>
                  <a:lnTo>
                    <a:pt x="276225" y="4048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69A5D26C-5C78-4DF8-A458-54ACA0CD043F}"/>
                </a:ext>
              </a:extLst>
            </p:cNvPr>
            <p:cNvSpPr/>
            <p:nvPr/>
          </p:nvSpPr>
          <p:spPr>
            <a:xfrm>
              <a:off x="4583113" y="1709738"/>
              <a:ext cx="588962" cy="1149350"/>
            </a:xfrm>
            <a:custGeom>
              <a:avLst/>
              <a:gdLst>
                <a:gd name="connsiteX0" fmla="*/ 585788 w 588169"/>
                <a:gd name="connsiteY0" fmla="*/ 769143 h 1150143"/>
                <a:gd name="connsiteX1" fmla="*/ 585788 w 588169"/>
                <a:gd name="connsiteY1" fmla="*/ 981075 h 1150143"/>
                <a:gd name="connsiteX2" fmla="*/ 583407 w 588169"/>
                <a:gd name="connsiteY2" fmla="*/ 1069181 h 1150143"/>
                <a:gd name="connsiteX3" fmla="*/ 576263 w 588169"/>
                <a:gd name="connsiteY3" fmla="*/ 1114425 h 1150143"/>
                <a:gd name="connsiteX4" fmla="*/ 566738 w 588169"/>
                <a:gd name="connsiteY4" fmla="*/ 1140618 h 1150143"/>
                <a:gd name="connsiteX5" fmla="*/ 559594 w 588169"/>
                <a:gd name="connsiteY5" fmla="*/ 1145381 h 1150143"/>
                <a:gd name="connsiteX6" fmla="*/ 552450 w 588169"/>
                <a:gd name="connsiteY6" fmla="*/ 1150143 h 1150143"/>
                <a:gd name="connsiteX7" fmla="*/ 545307 w 588169"/>
                <a:gd name="connsiteY7" fmla="*/ 1150143 h 1150143"/>
                <a:gd name="connsiteX8" fmla="*/ 528638 w 588169"/>
                <a:gd name="connsiteY8" fmla="*/ 1143000 h 1150143"/>
                <a:gd name="connsiteX9" fmla="*/ 502444 w 588169"/>
                <a:gd name="connsiteY9" fmla="*/ 1123950 h 1150143"/>
                <a:gd name="connsiteX10" fmla="*/ 478632 w 588169"/>
                <a:gd name="connsiteY10" fmla="*/ 1102518 h 1150143"/>
                <a:gd name="connsiteX11" fmla="*/ 466725 w 588169"/>
                <a:gd name="connsiteY11" fmla="*/ 1081087 h 1150143"/>
                <a:gd name="connsiteX12" fmla="*/ 450057 w 588169"/>
                <a:gd name="connsiteY12" fmla="*/ 1047750 h 1150143"/>
                <a:gd name="connsiteX13" fmla="*/ 435769 w 588169"/>
                <a:gd name="connsiteY13" fmla="*/ 1004887 h 1150143"/>
                <a:gd name="connsiteX14" fmla="*/ 423863 w 588169"/>
                <a:gd name="connsiteY14" fmla="*/ 966787 h 1150143"/>
                <a:gd name="connsiteX15" fmla="*/ 411957 w 588169"/>
                <a:gd name="connsiteY15" fmla="*/ 919162 h 1150143"/>
                <a:gd name="connsiteX16" fmla="*/ 402432 w 588169"/>
                <a:gd name="connsiteY16" fmla="*/ 859631 h 1150143"/>
                <a:gd name="connsiteX17" fmla="*/ 395288 w 588169"/>
                <a:gd name="connsiteY17" fmla="*/ 797718 h 1150143"/>
                <a:gd name="connsiteX18" fmla="*/ 388144 w 588169"/>
                <a:gd name="connsiteY18" fmla="*/ 731043 h 1150143"/>
                <a:gd name="connsiteX19" fmla="*/ 383382 w 588169"/>
                <a:gd name="connsiteY19" fmla="*/ 681037 h 1150143"/>
                <a:gd name="connsiteX20" fmla="*/ 361950 w 588169"/>
                <a:gd name="connsiteY20" fmla="*/ 521493 h 1150143"/>
                <a:gd name="connsiteX21" fmla="*/ 359569 w 588169"/>
                <a:gd name="connsiteY21" fmla="*/ 478631 h 1150143"/>
                <a:gd name="connsiteX22" fmla="*/ 357188 w 588169"/>
                <a:gd name="connsiteY22" fmla="*/ 438150 h 1150143"/>
                <a:gd name="connsiteX23" fmla="*/ 347663 w 588169"/>
                <a:gd name="connsiteY23" fmla="*/ 388143 h 1150143"/>
                <a:gd name="connsiteX24" fmla="*/ 335757 w 588169"/>
                <a:gd name="connsiteY24" fmla="*/ 352425 h 1150143"/>
                <a:gd name="connsiteX25" fmla="*/ 321469 w 588169"/>
                <a:gd name="connsiteY25" fmla="*/ 321468 h 1150143"/>
                <a:gd name="connsiteX26" fmla="*/ 304800 w 588169"/>
                <a:gd name="connsiteY26" fmla="*/ 295275 h 1150143"/>
                <a:gd name="connsiteX27" fmla="*/ 278607 w 588169"/>
                <a:gd name="connsiteY27" fmla="*/ 259556 h 1150143"/>
                <a:gd name="connsiteX28" fmla="*/ 250032 w 588169"/>
                <a:gd name="connsiteY28" fmla="*/ 223837 h 1150143"/>
                <a:gd name="connsiteX29" fmla="*/ 219075 w 588169"/>
                <a:gd name="connsiteY29" fmla="*/ 192881 h 1150143"/>
                <a:gd name="connsiteX30" fmla="*/ 192882 w 588169"/>
                <a:gd name="connsiteY30" fmla="*/ 169068 h 1150143"/>
                <a:gd name="connsiteX31" fmla="*/ 169069 w 588169"/>
                <a:gd name="connsiteY31" fmla="*/ 150018 h 1150143"/>
                <a:gd name="connsiteX32" fmla="*/ 140494 w 588169"/>
                <a:gd name="connsiteY32" fmla="*/ 130968 h 1150143"/>
                <a:gd name="connsiteX33" fmla="*/ 116682 w 588169"/>
                <a:gd name="connsiteY33" fmla="*/ 114300 h 1150143"/>
                <a:gd name="connsiteX34" fmla="*/ 78582 w 588169"/>
                <a:gd name="connsiteY34" fmla="*/ 92868 h 1150143"/>
                <a:gd name="connsiteX35" fmla="*/ 35719 w 588169"/>
                <a:gd name="connsiteY35" fmla="*/ 73818 h 1150143"/>
                <a:gd name="connsiteX36" fmla="*/ 21432 w 588169"/>
                <a:gd name="connsiteY36" fmla="*/ 61912 h 1150143"/>
                <a:gd name="connsiteX37" fmla="*/ 7144 w 588169"/>
                <a:gd name="connsiteY37" fmla="*/ 40481 h 1150143"/>
                <a:gd name="connsiteX38" fmla="*/ 0 w 588169"/>
                <a:gd name="connsiteY38" fmla="*/ 21431 h 1150143"/>
                <a:gd name="connsiteX39" fmla="*/ 0 w 588169"/>
                <a:gd name="connsiteY39" fmla="*/ 11906 h 1150143"/>
                <a:gd name="connsiteX40" fmla="*/ 4763 w 588169"/>
                <a:gd name="connsiteY40" fmla="*/ 2381 h 1150143"/>
                <a:gd name="connsiteX41" fmla="*/ 11907 w 588169"/>
                <a:gd name="connsiteY41" fmla="*/ 0 h 1150143"/>
                <a:gd name="connsiteX42" fmla="*/ 30957 w 588169"/>
                <a:gd name="connsiteY42" fmla="*/ 0 h 1150143"/>
                <a:gd name="connsiteX43" fmla="*/ 64294 w 588169"/>
                <a:gd name="connsiteY43" fmla="*/ 0 h 1150143"/>
                <a:gd name="connsiteX44" fmla="*/ 150019 w 588169"/>
                <a:gd name="connsiteY44" fmla="*/ 7143 h 1150143"/>
                <a:gd name="connsiteX45" fmla="*/ 233363 w 588169"/>
                <a:gd name="connsiteY45" fmla="*/ 26193 h 1150143"/>
                <a:gd name="connsiteX46" fmla="*/ 300038 w 588169"/>
                <a:gd name="connsiteY46" fmla="*/ 47625 h 1150143"/>
                <a:gd name="connsiteX47" fmla="*/ 359569 w 588169"/>
                <a:gd name="connsiteY47" fmla="*/ 61912 h 1150143"/>
                <a:gd name="connsiteX48" fmla="*/ 397669 w 588169"/>
                <a:gd name="connsiteY48" fmla="*/ 78581 h 1150143"/>
                <a:gd name="connsiteX49" fmla="*/ 433388 w 588169"/>
                <a:gd name="connsiteY49" fmla="*/ 102393 h 1150143"/>
                <a:gd name="connsiteX50" fmla="*/ 473869 w 588169"/>
                <a:gd name="connsiteY50" fmla="*/ 128587 h 1150143"/>
                <a:gd name="connsiteX51" fmla="*/ 504825 w 588169"/>
                <a:gd name="connsiteY51" fmla="*/ 157162 h 1150143"/>
                <a:gd name="connsiteX52" fmla="*/ 531019 w 588169"/>
                <a:gd name="connsiteY52" fmla="*/ 188118 h 1150143"/>
                <a:gd name="connsiteX53" fmla="*/ 550069 w 588169"/>
                <a:gd name="connsiteY53" fmla="*/ 216693 h 1150143"/>
                <a:gd name="connsiteX54" fmla="*/ 564357 w 588169"/>
                <a:gd name="connsiteY54" fmla="*/ 250031 h 1150143"/>
                <a:gd name="connsiteX55" fmla="*/ 581025 w 588169"/>
                <a:gd name="connsiteY55" fmla="*/ 304800 h 1150143"/>
                <a:gd name="connsiteX56" fmla="*/ 588169 w 588169"/>
                <a:gd name="connsiteY56" fmla="*/ 357187 h 1150143"/>
                <a:gd name="connsiteX57" fmla="*/ 588169 w 588169"/>
                <a:gd name="connsiteY57" fmla="*/ 411956 h 1150143"/>
                <a:gd name="connsiteX58" fmla="*/ 588169 w 588169"/>
                <a:gd name="connsiteY58" fmla="*/ 509587 h 1150143"/>
                <a:gd name="connsiteX59" fmla="*/ 585788 w 588169"/>
                <a:gd name="connsiteY59" fmla="*/ 769143 h 1150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588169" h="1150143">
                  <a:moveTo>
                    <a:pt x="585788" y="769143"/>
                  </a:moveTo>
                  <a:cubicBezTo>
                    <a:pt x="585391" y="847724"/>
                    <a:pt x="585788" y="910431"/>
                    <a:pt x="585788" y="981075"/>
                  </a:cubicBezTo>
                  <a:cubicBezTo>
                    <a:pt x="584994" y="1010444"/>
                    <a:pt x="584201" y="1039812"/>
                    <a:pt x="583407" y="1069181"/>
                  </a:cubicBezTo>
                  <a:lnTo>
                    <a:pt x="576263" y="1114425"/>
                  </a:lnTo>
                  <a:lnTo>
                    <a:pt x="566738" y="1140618"/>
                  </a:lnTo>
                  <a:lnTo>
                    <a:pt x="559594" y="1145381"/>
                  </a:lnTo>
                  <a:lnTo>
                    <a:pt x="552450" y="1150143"/>
                  </a:lnTo>
                  <a:lnTo>
                    <a:pt x="545307" y="1150143"/>
                  </a:lnTo>
                  <a:lnTo>
                    <a:pt x="528638" y="1143000"/>
                  </a:lnTo>
                  <a:lnTo>
                    <a:pt x="502444" y="1123950"/>
                  </a:lnTo>
                  <a:lnTo>
                    <a:pt x="478632" y="1102518"/>
                  </a:lnTo>
                  <a:lnTo>
                    <a:pt x="466725" y="1081087"/>
                  </a:lnTo>
                  <a:lnTo>
                    <a:pt x="450057" y="1047750"/>
                  </a:lnTo>
                  <a:lnTo>
                    <a:pt x="435769" y="1004887"/>
                  </a:lnTo>
                  <a:lnTo>
                    <a:pt x="423863" y="966787"/>
                  </a:lnTo>
                  <a:lnTo>
                    <a:pt x="411957" y="919162"/>
                  </a:lnTo>
                  <a:lnTo>
                    <a:pt x="402432" y="859631"/>
                  </a:lnTo>
                  <a:lnTo>
                    <a:pt x="395288" y="797718"/>
                  </a:lnTo>
                  <a:lnTo>
                    <a:pt x="388144" y="731043"/>
                  </a:lnTo>
                  <a:lnTo>
                    <a:pt x="383382" y="681037"/>
                  </a:lnTo>
                  <a:lnTo>
                    <a:pt x="361950" y="521493"/>
                  </a:lnTo>
                  <a:lnTo>
                    <a:pt x="359569" y="478631"/>
                  </a:lnTo>
                  <a:lnTo>
                    <a:pt x="357188" y="438150"/>
                  </a:lnTo>
                  <a:lnTo>
                    <a:pt x="347663" y="388143"/>
                  </a:lnTo>
                  <a:lnTo>
                    <a:pt x="335757" y="352425"/>
                  </a:lnTo>
                  <a:lnTo>
                    <a:pt x="321469" y="321468"/>
                  </a:lnTo>
                  <a:lnTo>
                    <a:pt x="304800" y="295275"/>
                  </a:lnTo>
                  <a:lnTo>
                    <a:pt x="278607" y="259556"/>
                  </a:lnTo>
                  <a:lnTo>
                    <a:pt x="250032" y="223837"/>
                  </a:lnTo>
                  <a:lnTo>
                    <a:pt x="219075" y="192881"/>
                  </a:lnTo>
                  <a:lnTo>
                    <a:pt x="192882" y="169068"/>
                  </a:lnTo>
                  <a:lnTo>
                    <a:pt x="169069" y="150018"/>
                  </a:lnTo>
                  <a:lnTo>
                    <a:pt x="140494" y="130968"/>
                  </a:lnTo>
                  <a:lnTo>
                    <a:pt x="116682" y="114300"/>
                  </a:lnTo>
                  <a:lnTo>
                    <a:pt x="78582" y="92868"/>
                  </a:lnTo>
                  <a:lnTo>
                    <a:pt x="35719" y="73818"/>
                  </a:lnTo>
                  <a:lnTo>
                    <a:pt x="21432" y="61912"/>
                  </a:lnTo>
                  <a:lnTo>
                    <a:pt x="7144" y="40481"/>
                  </a:lnTo>
                  <a:lnTo>
                    <a:pt x="0" y="21431"/>
                  </a:lnTo>
                  <a:lnTo>
                    <a:pt x="0" y="11906"/>
                  </a:lnTo>
                  <a:lnTo>
                    <a:pt x="4763" y="2381"/>
                  </a:lnTo>
                  <a:lnTo>
                    <a:pt x="11907" y="0"/>
                  </a:lnTo>
                  <a:lnTo>
                    <a:pt x="30957" y="0"/>
                  </a:lnTo>
                  <a:lnTo>
                    <a:pt x="64294" y="0"/>
                  </a:lnTo>
                  <a:lnTo>
                    <a:pt x="150019" y="7143"/>
                  </a:lnTo>
                  <a:lnTo>
                    <a:pt x="233363" y="26193"/>
                  </a:lnTo>
                  <a:lnTo>
                    <a:pt x="300038" y="47625"/>
                  </a:lnTo>
                  <a:lnTo>
                    <a:pt x="359569" y="61912"/>
                  </a:lnTo>
                  <a:lnTo>
                    <a:pt x="397669" y="78581"/>
                  </a:lnTo>
                  <a:lnTo>
                    <a:pt x="433388" y="102393"/>
                  </a:lnTo>
                  <a:lnTo>
                    <a:pt x="473869" y="128587"/>
                  </a:lnTo>
                  <a:lnTo>
                    <a:pt x="504825" y="157162"/>
                  </a:lnTo>
                  <a:lnTo>
                    <a:pt x="531019" y="188118"/>
                  </a:lnTo>
                  <a:lnTo>
                    <a:pt x="550069" y="216693"/>
                  </a:lnTo>
                  <a:lnTo>
                    <a:pt x="564357" y="250031"/>
                  </a:lnTo>
                  <a:lnTo>
                    <a:pt x="581025" y="304800"/>
                  </a:lnTo>
                  <a:lnTo>
                    <a:pt x="588169" y="357187"/>
                  </a:lnTo>
                  <a:lnTo>
                    <a:pt x="588169" y="411956"/>
                  </a:lnTo>
                  <a:lnTo>
                    <a:pt x="588169" y="509587"/>
                  </a:lnTo>
                  <a:cubicBezTo>
                    <a:pt x="586582" y="588962"/>
                    <a:pt x="586185" y="690562"/>
                    <a:pt x="585788" y="7691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D191A3FF-2EF6-49FB-9EB1-0A798B69E857}"/>
                </a:ext>
              </a:extLst>
            </p:cNvPr>
            <p:cNvSpPr/>
            <p:nvPr/>
          </p:nvSpPr>
          <p:spPr>
            <a:xfrm>
              <a:off x="5846763" y="1619250"/>
              <a:ext cx="485775" cy="1036638"/>
            </a:xfrm>
            <a:custGeom>
              <a:avLst/>
              <a:gdLst>
                <a:gd name="connsiteX0" fmla="*/ 283369 w 485775"/>
                <a:gd name="connsiteY0" fmla="*/ 707231 h 1035844"/>
                <a:gd name="connsiteX1" fmla="*/ 209550 w 485775"/>
                <a:gd name="connsiteY1" fmla="*/ 816769 h 1035844"/>
                <a:gd name="connsiteX2" fmla="*/ 147637 w 485775"/>
                <a:gd name="connsiteY2" fmla="*/ 909638 h 1035844"/>
                <a:gd name="connsiteX3" fmla="*/ 83344 w 485775"/>
                <a:gd name="connsiteY3" fmla="*/ 997744 h 1035844"/>
                <a:gd name="connsiteX4" fmla="*/ 45244 w 485775"/>
                <a:gd name="connsiteY4" fmla="*/ 1035844 h 1035844"/>
                <a:gd name="connsiteX5" fmla="*/ 0 w 485775"/>
                <a:gd name="connsiteY5" fmla="*/ 1023938 h 1035844"/>
                <a:gd name="connsiteX6" fmla="*/ 40481 w 485775"/>
                <a:gd name="connsiteY6" fmla="*/ 878681 h 1035844"/>
                <a:gd name="connsiteX7" fmla="*/ 73819 w 485775"/>
                <a:gd name="connsiteY7" fmla="*/ 766763 h 1035844"/>
                <a:gd name="connsiteX8" fmla="*/ 107156 w 485775"/>
                <a:gd name="connsiteY8" fmla="*/ 659606 h 1035844"/>
                <a:gd name="connsiteX9" fmla="*/ 145256 w 485775"/>
                <a:gd name="connsiteY9" fmla="*/ 502444 h 1035844"/>
                <a:gd name="connsiteX10" fmla="*/ 169069 w 485775"/>
                <a:gd name="connsiteY10" fmla="*/ 445294 h 1035844"/>
                <a:gd name="connsiteX11" fmla="*/ 185737 w 485775"/>
                <a:gd name="connsiteY11" fmla="*/ 397669 h 1035844"/>
                <a:gd name="connsiteX12" fmla="*/ 192881 w 485775"/>
                <a:gd name="connsiteY12" fmla="*/ 366713 h 1035844"/>
                <a:gd name="connsiteX13" fmla="*/ 202406 w 485775"/>
                <a:gd name="connsiteY13" fmla="*/ 328613 h 1035844"/>
                <a:gd name="connsiteX14" fmla="*/ 207169 w 485775"/>
                <a:gd name="connsiteY14" fmla="*/ 285750 h 1035844"/>
                <a:gd name="connsiteX15" fmla="*/ 207169 w 485775"/>
                <a:gd name="connsiteY15" fmla="*/ 250031 h 1035844"/>
                <a:gd name="connsiteX16" fmla="*/ 204787 w 485775"/>
                <a:gd name="connsiteY16" fmla="*/ 228600 h 1035844"/>
                <a:gd name="connsiteX17" fmla="*/ 200025 w 485775"/>
                <a:gd name="connsiteY17" fmla="*/ 200025 h 1035844"/>
                <a:gd name="connsiteX18" fmla="*/ 195262 w 485775"/>
                <a:gd name="connsiteY18" fmla="*/ 185738 h 1035844"/>
                <a:gd name="connsiteX19" fmla="*/ 185737 w 485775"/>
                <a:gd name="connsiteY19" fmla="*/ 169069 h 1035844"/>
                <a:gd name="connsiteX20" fmla="*/ 164306 w 485775"/>
                <a:gd name="connsiteY20" fmla="*/ 145256 h 1035844"/>
                <a:gd name="connsiteX21" fmla="*/ 133350 w 485775"/>
                <a:gd name="connsiteY21" fmla="*/ 116681 h 1035844"/>
                <a:gd name="connsiteX22" fmla="*/ 104775 w 485775"/>
                <a:gd name="connsiteY22" fmla="*/ 97631 h 1035844"/>
                <a:gd name="connsiteX23" fmla="*/ 76200 w 485775"/>
                <a:gd name="connsiteY23" fmla="*/ 83344 h 1035844"/>
                <a:gd name="connsiteX24" fmla="*/ 45244 w 485775"/>
                <a:gd name="connsiteY24" fmla="*/ 73819 h 1035844"/>
                <a:gd name="connsiteX25" fmla="*/ 30956 w 485775"/>
                <a:gd name="connsiteY25" fmla="*/ 64294 h 1035844"/>
                <a:gd name="connsiteX26" fmla="*/ 14287 w 485775"/>
                <a:gd name="connsiteY26" fmla="*/ 42863 h 1035844"/>
                <a:gd name="connsiteX27" fmla="*/ 9525 w 485775"/>
                <a:gd name="connsiteY27" fmla="*/ 28575 h 1035844"/>
                <a:gd name="connsiteX28" fmla="*/ 14287 w 485775"/>
                <a:gd name="connsiteY28" fmla="*/ 14288 h 1035844"/>
                <a:gd name="connsiteX29" fmla="*/ 21431 w 485775"/>
                <a:gd name="connsiteY29" fmla="*/ 7144 h 1035844"/>
                <a:gd name="connsiteX30" fmla="*/ 52387 w 485775"/>
                <a:gd name="connsiteY30" fmla="*/ 0 h 1035844"/>
                <a:gd name="connsiteX31" fmla="*/ 102394 w 485775"/>
                <a:gd name="connsiteY31" fmla="*/ 2381 h 1035844"/>
                <a:gd name="connsiteX32" fmla="*/ 138112 w 485775"/>
                <a:gd name="connsiteY32" fmla="*/ 7144 h 1035844"/>
                <a:gd name="connsiteX33" fmla="*/ 202406 w 485775"/>
                <a:gd name="connsiteY33" fmla="*/ 21431 h 1035844"/>
                <a:gd name="connsiteX34" fmla="*/ 250031 w 485775"/>
                <a:gd name="connsiteY34" fmla="*/ 35719 h 1035844"/>
                <a:gd name="connsiteX35" fmla="*/ 309562 w 485775"/>
                <a:gd name="connsiteY35" fmla="*/ 64294 h 1035844"/>
                <a:gd name="connsiteX36" fmla="*/ 366712 w 485775"/>
                <a:gd name="connsiteY36" fmla="*/ 100013 h 1035844"/>
                <a:gd name="connsiteX37" fmla="*/ 421481 w 485775"/>
                <a:gd name="connsiteY37" fmla="*/ 135731 h 1035844"/>
                <a:gd name="connsiteX38" fmla="*/ 442912 w 485775"/>
                <a:gd name="connsiteY38" fmla="*/ 152400 h 1035844"/>
                <a:gd name="connsiteX39" fmla="*/ 461962 w 485775"/>
                <a:gd name="connsiteY39" fmla="*/ 176213 h 1035844"/>
                <a:gd name="connsiteX40" fmla="*/ 471487 w 485775"/>
                <a:gd name="connsiteY40" fmla="*/ 192881 h 1035844"/>
                <a:gd name="connsiteX41" fmla="*/ 481012 w 485775"/>
                <a:gd name="connsiteY41" fmla="*/ 221456 h 1035844"/>
                <a:gd name="connsiteX42" fmla="*/ 485775 w 485775"/>
                <a:gd name="connsiteY42" fmla="*/ 242888 h 1035844"/>
                <a:gd name="connsiteX43" fmla="*/ 485775 w 485775"/>
                <a:gd name="connsiteY43" fmla="*/ 278606 h 1035844"/>
                <a:gd name="connsiteX44" fmla="*/ 478631 w 485775"/>
                <a:gd name="connsiteY44" fmla="*/ 314325 h 1035844"/>
                <a:gd name="connsiteX45" fmla="*/ 466725 w 485775"/>
                <a:gd name="connsiteY45" fmla="*/ 357188 h 1035844"/>
                <a:gd name="connsiteX46" fmla="*/ 445294 w 485775"/>
                <a:gd name="connsiteY46" fmla="*/ 409575 h 1035844"/>
                <a:gd name="connsiteX47" fmla="*/ 411956 w 485775"/>
                <a:gd name="connsiteY47" fmla="*/ 483394 h 1035844"/>
                <a:gd name="connsiteX48" fmla="*/ 283369 w 485775"/>
                <a:gd name="connsiteY48" fmla="*/ 707231 h 1035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485775" h="1035844">
                  <a:moveTo>
                    <a:pt x="283369" y="707231"/>
                  </a:moveTo>
                  <a:lnTo>
                    <a:pt x="209550" y="816769"/>
                  </a:lnTo>
                  <a:lnTo>
                    <a:pt x="147637" y="909638"/>
                  </a:lnTo>
                  <a:lnTo>
                    <a:pt x="83344" y="997744"/>
                  </a:lnTo>
                  <a:lnTo>
                    <a:pt x="45244" y="1035844"/>
                  </a:lnTo>
                  <a:lnTo>
                    <a:pt x="0" y="1023938"/>
                  </a:lnTo>
                  <a:lnTo>
                    <a:pt x="40481" y="878681"/>
                  </a:lnTo>
                  <a:lnTo>
                    <a:pt x="73819" y="766763"/>
                  </a:lnTo>
                  <a:lnTo>
                    <a:pt x="107156" y="659606"/>
                  </a:lnTo>
                  <a:lnTo>
                    <a:pt x="145256" y="502444"/>
                  </a:lnTo>
                  <a:lnTo>
                    <a:pt x="169069" y="445294"/>
                  </a:lnTo>
                  <a:lnTo>
                    <a:pt x="185737" y="397669"/>
                  </a:lnTo>
                  <a:lnTo>
                    <a:pt x="192881" y="366713"/>
                  </a:lnTo>
                  <a:lnTo>
                    <a:pt x="202406" y="328613"/>
                  </a:lnTo>
                  <a:lnTo>
                    <a:pt x="207169" y="285750"/>
                  </a:lnTo>
                  <a:lnTo>
                    <a:pt x="207169" y="250031"/>
                  </a:lnTo>
                  <a:lnTo>
                    <a:pt x="204787" y="228600"/>
                  </a:lnTo>
                  <a:lnTo>
                    <a:pt x="200025" y="200025"/>
                  </a:lnTo>
                  <a:lnTo>
                    <a:pt x="195262" y="185738"/>
                  </a:lnTo>
                  <a:lnTo>
                    <a:pt x="185737" y="169069"/>
                  </a:lnTo>
                  <a:lnTo>
                    <a:pt x="164306" y="145256"/>
                  </a:lnTo>
                  <a:lnTo>
                    <a:pt x="133350" y="116681"/>
                  </a:lnTo>
                  <a:lnTo>
                    <a:pt x="104775" y="97631"/>
                  </a:lnTo>
                  <a:lnTo>
                    <a:pt x="76200" y="83344"/>
                  </a:lnTo>
                  <a:lnTo>
                    <a:pt x="45244" y="73819"/>
                  </a:lnTo>
                  <a:lnTo>
                    <a:pt x="30956" y="64294"/>
                  </a:lnTo>
                  <a:lnTo>
                    <a:pt x="14287" y="42863"/>
                  </a:lnTo>
                  <a:lnTo>
                    <a:pt x="9525" y="28575"/>
                  </a:lnTo>
                  <a:lnTo>
                    <a:pt x="14287" y="14288"/>
                  </a:lnTo>
                  <a:lnTo>
                    <a:pt x="21431" y="7144"/>
                  </a:lnTo>
                  <a:lnTo>
                    <a:pt x="52387" y="0"/>
                  </a:lnTo>
                  <a:lnTo>
                    <a:pt x="102394" y="2381"/>
                  </a:lnTo>
                  <a:lnTo>
                    <a:pt x="138112" y="7144"/>
                  </a:lnTo>
                  <a:lnTo>
                    <a:pt x="202406" y="21431"/>
                  </a:lnTo>
                  <a:lnTo>
                    <a:pt x="250031" y="35719"/>
                  </a:lnTo>
                  <a:lnTo>
                    <a:pt x="309562" y="64294"/>
                  </a:lnTo>
                  <a:lnTo>
                    <a:pt x="366712" y="100013"/>
                  </a:lnTo>
                  <a:lnTo>
                    <a:pt x="421481" y="135731"/>
                  </a:lnTo>
                  <a:lnTo>
                    <a:pt x="442912" y="152400"/>
                  </a:lnTo>
                  <a:lnTo>
                    <a:pt x="461962" y="176213"/>
                  </a:lnTo>
                  <a:lnTo>
                    <a:pt x="471487" y="192881"/>
                  </a:lnTo>
                  <a:lnTo>
                    <a:pt x="481012" y="221456"/>
                  </a:lnTo>
                  <a:lnTo>
                    <a:pt x="485775" y="242888"/>
                  </a:lnTo>
                  <a:lnTo>
                    <a:pt x="485775" y="278606"/>
                  </a:lnTo>
                  <a:lnTo>
                    <a:pt x="478631" y="314325"/>
                  </a:lnTo>
                  <a:lnTo>
                    <a:pt x="466725" y="357188"/>
                  </a:lnTo>
                  <a:lnTo>
                    <a:pt x="445294" y="409575"/>
                  </a:lnTo>
                  <a:lnTo>
                    <a:pt x="411956" y="483394"/>
                  </a:lnTo>
                  <a:lnTo>
                    <a:pt x="283369" y="7072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680A5B24-4FDF-4DCE-9DE8-D3427C252934}"/>
                </a:ext>
              </a:extLst>
            </p:cNvPr>
            <p:cNvSpPr/>
            <p:nvPr/>
          </p:nvSpPr>
          <p:spPr>
            <a:xfrm>
              <a:off x="4205288" y="2046288"/>
              <a:ext cx="2806700" cy="422275"/>
            </a:xfrm>
            <a:custGeom>
              <a:avLst/>
              <a:gdLst>
                <a:gd name="connsiteX0" fmla="*/ 1678781 w 2807493"/>
                <a:gd name="connsiteY0" fmla="*/ 76200 h 423862"/>
                <a:gd name="connsiteX1" fmla="*/ 1547812 w 2807493"/>
                <a:gd name="connsiteY1" fmla="*/ 85725 h 423862"/>
                <a:gd name="connsiteX2" fmla="*/ 1416843 w 2807493"/>
                <a:gd name="connsiteY2" fmla="*/ 100012 h 423862"/>
                <a:gd name="connsiteX3" fmla="*/ 1262062 w 2807493"/>
                <a:gd name="connsiteY3" fmla="*/ 116681 h 423862"/>
                <a:gd name="connsiteX4" fmla="*/ 1100137 w 2807493"/>
                <a:gd name="connsiteY4" fmla="*/ 138112 h 423862"/>
                <a:gd name="connsiteX5" fmla="*/ 938212 w 2807493"/>
                <a:gd name="connsiteY5" fmla="*/ 159544 h 423862"/>
                <a:gd name="connsiteX6" fmla="*/ 752475 w 2807493"/>
                <a:gd name="connsiteY6" fmla="*/ 178594 h 423862"/>
                <a:gd name="connsiteX7" fmla="*/ 642937 w 2807493"/>
                <a:gd name="connsiteY7" fmla="*/ 185737 h 423862"/>
                <a:gd name="connsiteX8" fmla="*/ 485775 w 2807493"/>
                <a:gd name="connsiteY8" fmla="*/ 197644 h 423862"/>
                <a:gd name="connsiteX9" fmla="*/ 366712 w 2807493"/>
                <a:gd name="connsiteY9" fmla="*/ 202406 h 423862"/>
                <a:gd name="connsiteX10" fmla="*/ 323850 w 2807493"/>
                <a:gd name="connsiteY10" fmla="*/ 195262 h 423862"/>
                <a:gd name="connsiteX11" fmla="*/ 259556 w 2807493"/>
                <a:gd name="connsiteY11" fmla="*/ 178594 h 423862"/>
                <a:gd name="connsiteX12" fmla="*/ 188118 w 2807493"/>
                <a:gd name="connsiteY12" fmla="*/ 157162 h 423862"/>
                <a:gd name="connsiteX13" fmla="*/ 114300 w 2807493"/>
                <a:gd name="connsiteY13" fmla="*/ 128587 h 423862"/>
                <a:gd name="connsiteX14" fmla="*/ 73818 w 2807493"/>
                <a:gd name="connsiteY14" fmla="*/ 114300 h 423862"/>
                <a:gd name="connsiteX15" fmla="*/ 30956 w 2807493"/>
                <a:gd name="connsiteY15" fmla="*/ 102394 h 423862"/>
                <a:gd name="connsiteX16" fmla="*/ 9525 w 2807493"/>
                <a:gd name="connsiteY16" fmla="*/ 102394 h 423862"/>
                <a:gd name="connsiteX17" fmla="*/ 2381 w 2807493"/>
                <a:gd name="connsiteY17" fmla="*/ 104775 h 423862"/>
                <a:gd name="connsiteX18" fmla="*/ 0 w 2807493"/>
                <a:gd name="connsiteY18" fmla="*/ 116681 h 423862"/>
                <a:gd name="connsiteX19" fmla="*/ 4762 w 2807493"/>
                <a:gd name="connsiteY19" fmla="*/ 135731 h 423862"/>
                <a:gd name="connsiteX20" fmla="*/ 33337 w 2807493"/>
                <a:gd name="connsiteY20" fmla="*/ 180975 h 423862"/>
                <a:gd name="connsiteX21" fmla="*/ 78581 w 2807493"/>
                <a:gd name="connsiteY21" fmla="*/ 230981 h 423862"/>
                <a:gd name="connsiteX22" fmla="*/ 142875 w 2807493"/>
                <a:gd name="connsiteY22" fmla="*/ 285750 h 423862"/>
                <a:gd name="connsiteX23" fmla="*/ 192881 w 2807493"/>
                <a:gd name="connsiteY23" fmla="*/ 326231 h 423862"/>
                <a:gd name="connsiteX24" fmla="*/ 252412 w 2807493"/>
                <a:gd name="connsiteY24" fmla="*/ 366712 h 423862"/>
                <a:gd name="connsiteX25" fmla="*/ 311943 w 2807493"/>
                <a:gd name="connsiteY25" fmla="*/ 397669 h 423862"/>
                <a:gd name="connsiteX26" fmla="*/ 359568 w 2807493"/>
                <a:gd name="connsiteY26" fmla="*/ 414337 h 423862"/>
                <a:gd name="connsiteX27" fmla="*/ 416718 w 2807493"/>
                <a:gd name="connsiteY27" fmla="*/ 423862 h 423862"/>
                <a:gd name="connsiteX28" fmla="*/ 450056 w 2807493"/>
                <a:gd name="connsiteY28" fmla="*/ 421481 h 423862"/>
                <a:gd name="connsiteX29" fmla="*/ 561975 w 2807493"/>
                <a:gd name="connsiteY29" fmla="*/ 402431 h 423862"/>
                <a:gd name="connsiteX30" fmla="*/ 690562 w 2807493"/>
                <a:gd name="connsiteY30" fmla="*/ 376237 h 423862"/>
                <a:gd name="connsiteX31" fmla="*/ 790575 w 2807493"/>
                <a:gd name="connsiteY31" fmla="*/ 354806 h 423862"/>
                <a:gd name="connsiteX32" fmla="*/ 945356 w 2807493"/>
                <a:gd name="connsiteY32" fmla="*/ 338137 h 423862"/>
                <a:gd name="connsiteX33" fmla="*/ 1150143 w 2807493"/>
                <a:gd name="connsiteY33" fmla="*/ 304800 h 423862"/>
                <a:gd name="connsiteX34" fmla="*/ 1376362 w 2807493"/>
                <a:gd name="connsiteY34" fmla="*/ 278606 h 423862"/>
                <a:gd name="connsiteX35" fmla="*/ 1550193 w 2807493"/>
                <a:gd name="connsiteY35" fmla="*/ 259556 h 423862"/>
                <a:gd name="connsiteX36" fmla="*/ 1681162 w 2807493"/>
                <a:gd name="connsiteY36" fmla="*/ 250031 h 423862"/>
                <a:gd name="connsiteX37" fmla="*/ 1766887 w 2807493"/>
                <a:gd name="connsiteY37" fmla="*/ 245269 h 423862"/>
                <a:gd name="connsiteX38" fmla="*/ 1974056 w 2807493"/>
                <a:gd name="connsiteY38" fmla="*/ 242887 h 423862"/>
                <a:gd name="connsiteX39" fmla="*/ 2109787 w 2807493"/>
                <a:gd name="connsiteY39" fmla="*/ 230981 h 423862"/>
                <a:gd name="connsiteX40" fmla="*/ 2224087 w 2807493"/>
                <a:gd name="connsiteY40" fmla="*/ 226219 h 423862"/>
                <a:gd name="connsiteX41" fmla="*/ 2357437 w 2807493"/>
                <a:gd name="connsiteY41" fmla="*/ 221456 h 423862"/>
                <a:gd name="connsiteX42" fmla="*/ 2469356 w 2807493"/>
                <a:gd name="connsiteY42" fmla="*/ 226219 h 423862"/>
                <a:gd name="connsiteX43" fmla="*/ 2571750 w 2807493"/>
                <a:gd name="connsiteY43" fmla="*/ 233362 h 423862"/>
                <a:gd name="connsiteX44" fmla="*/ 2636043 w 2807493"/>
                <a:gd name="connsiteY44" fmla="*/ 242887 h 423862"/>
                <a:gd name="connsiteX45" fmla="*/ 2674143 w 2807493"/>
                <a:gd name="connsiteY45" fmla="*/ 242887 h 423862"/>
                <a:gd name="connsiteX46" fmla="*/ 2731293 w 2807493"/>
                <a:gd name="connsiteY46" fmla="*/ 230981 h 423862"/>
                <a:gd name="connsiteX47" fmla="*/ 2776537 w 2807493"/>
                <a:gd name="connsiteY47" fmla="*/ 214312 h 423862"/>
                <a:gd name="connsiteX48" fmla="*/ 2797968 w 2807493"/>
                <a:gd name="connsiteY48" fmla="*/ 200025 h 423862"/>
                <a:gd name="connsiteX49" fmla="*/ 2805112 w 2807493"/>
                <a:gd name="connsiteY49" fmla="*/ 190500 h 423862"/>
                <a:gd name="connsiteX50" fmla="*/ 2807493 w 2807493"/>
                <a:gd name="connsiteY50" fmla="*/ 183356 h 423862"/>
                <a:gd name="connsiteX51" fmla="*/ 2807493 w 2807493"/>
                <a:gd name="connsiteY51" fmla="*/ 176212 h 423862"/>
                <a:gd name="connsiteX52" fmla="*/ 2807493 w 2807493"/>
                <a:gd name="connsiteY52" fmla="*/ 161925 h 423862"/>
                <a:gd name="connsiteX53" fmla="*/ 2802731 w 2807493"/>
                <a:gd name="connsiteY53" fmla="*/ 150019 h 423862"/>
                <a:gd name="connsiteX54" fmla="*/ 2795587 w 2807493"/>
                <a:gd name="connsiteY54" fmla="*/ 135731 h 423862"/>
                <a:gd name="connsiteX55" fmla="*/ 2783681 w 2807493"/>
                <a:gd name="connsiteY55" fmla="*/ 121444 h 423862"/>
                <a:gd name="connsiteX56" fmla="*/ 2764631 w 2807493"/>
                <a:gd name="connsiteY56" fmla="*/ 102394 h 423862"/>
                <a:gd name="connsiteX57" fmla="*/ 2757487 w 2807493"/>
                <a:gd name="connsiteY57" fmla="*/ 95250 h 423862"/>
                <a:gd name="connsiteX58" fmla="*/ 2724150 w 2807493"/>
                <a:gd name="connsiteY58" fmla="*/ 76200 h 423862"/>
                <a:gd name="connsiteX59" fmla="*/ 2676525 w 2807493"/>
                <a:gd name="connsiteY59" fmla="*/ 52387 h 423862"/>
                <a:gd name="connsiteX60" fmla="*/ 2628900 w 2807493"/>
                <a:gd name="connsiteY60" fmla="*/ 30956 h 423862"/>
                <a:gd name="connsiteX61" fmla="*/ 2569368 w 2807493"/>
                <a:gd name="connsiteY61" fmla="*/ 9525 h 423862"/>
                <a:gd name="connsiteX62" fmla="*/ 2509837 w 2807493"/>
                <a:gd name="connsiteY62" fmla="*/ 0 h 423862"/>
                <a:gd name="connsiteX63" fmla="*/ 2474118 w 2807493"/>
                <a:gd name="connsiteY63" fmla="*/ 9525 h 423862"/>
                <a:gd name="connsiteX64" fmla="*/ 2436018 w 2807493"/>
                <a:gd name="connsiteY64" fmla="*/ 23812 h 423862"/>
                <a:gd name="connsiteX65" fmla="*/ 2359818 w 2807493"/>
                <a:gd name="connsiteY65" fmla="*/ 23812 h 423862"/>
                <a:gd name="connsiteX66" fmla="*/ 2224087 w 2807493"/>
                <a:gd name="connsiteY66" fmla="*/ 30956 h 423862"/>
                <a:gd name="connsiteX67" fmla="*/ 2114550 w 2807493"/>
                <a:gd name="connsiteY67" fmla="*/ 40481 h 423862"/>
                <a:gd name="connsiteX68" fmla="*/ 2038350 w 2807493"/>
                <a:gd name="connsiteY68" fmla="*/ 45244 h 423862"/>
                <a:gd name="connsiteX69" fmla="*/ 1771650 w 2807493"/>
                <a:gd name="connsiteY69" fmla="*/ 69056 h 423862"/>
                <a:gd name="connsiteX70" fmla="*/ 1678781 w 2807493"/>
                <a:gd name="connsiteY70" fmla="*/ 76200 h 423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807493" h="423862">
                  <a:moveTo>
                    <a:pt x="1678781" y="76200"/>
                  </a:moveTo>
                  <a:lnTo>
                    <a:pt x="1547812" y="85725"/>
                  </a:lnTo>
                  <a:lnTo>
                    <a:pt x="1416843" y="100012"/>
                  </a:lnTo>
                  <a:lnTo>
                    <a:pt x="1262062" y="116681"/>
                  </a:lnTo>
                  <a:lnTo>
                    <a:pt x="1100137" y="138112"/>
                  </a:lnTo>
                  <a:lnTo>
                    <a:pt x="938212" y="159544"/>
                  </a:lnTo>
                  <a:lnTo>
                    <a:pt x="752475" y="178594"/>
                  </a:lnTo>
                  <a:lnTo>
                    <a:pt x="642937" y="185737"/>
                  </a:lnTo>
                  <a:lnTo>
                    <a:pt x="485775" y="197644"/>
                  </a:lnTo>
                  <a:lnTo>
                    <a:pt x="366712" y="202406"/>
                  </a:lnTo>
                  <a:lnTo>
                    <a:pt x="323850" y="195262"/>
                  </a:lnTo>
                  <a:lnTo>
                    <a:pt x="259556" y="178594"/>
                  </a:lnTo>
                  <a:lnTo>
                    <a:pt x="188118" y="157162"/>
                  </a:lnTo>
                  <a:lnTo>
                    <a:pt x="114300" y="128587"/>
                  </a:lnTo>
                  <a:lnTo>
                    <a:pt x="73818" y="114300"/>
                  </a:lnTo>
                  <a:lnTo>
                    <a:pt x="30956" y="102394"/>
                  </a:lnTo>
                  <a:lnTo>
                    <a:pt x="9525" y="102394"/>
                  </a:lnTo>
                  <a:lnTo>
                    <a:pt x="2381" y="104775"/>
                  </a:lnTo>
                  <a:lnTo>
                    <a:pt x="0" y="116681"/>
                  </a:lnTo>
                  <a:lnTo>
                    <a:pt x="4762" y="135731"/>
                  </a:lnTo>
                  <a:lnTo>
                    <a:pt x="33337" y="180975"/>
                  </a:lnTo>
                  <a:lnTo>
                    <a:pt x="78581" y="230981"/>
                  </a:lnTo>
                  <a:lnTo>
                    <a:pt x="142875" y="285750"/>
                  </a:lnTo>
                  <a:lnTo>
                    <a:pt x="192881" y="326231"/>
                  </a:lnTo>
                  <a:lnTo>
                    <a:pt x="252412" y="366712"/>
                  </a:lnTo>
                  <a:lnTo>
                    <a:pt x="311943" y="397669"/>
                  </a:lnTo>
                  <a:lnTo>
                    <a:pt x="359568" y="414337"/>
                  </a:lnTo>
                  <a:lnTo>
                    <a:pt x="416718" y="423862"/>
                  </a:lnTo>
                  <a:lnTo>
                    <a:pt x="450056" y="421481"/>
                  </a:lnTo>
                  <a:lnTo>
                    <a:pt x="561975" y="402431"/>
                  </a:lnTo>
                  <a:lnTo>
                    <a:pt x="690562" y="376237"/>
                  </a:lnTo>
                  <a:lnTo>
                    <a:pt x="790575" y="354806"/>
                  </a:lnTo>
                  <a:lnTo>
                    <a:pt x="945356" y="338137"/>
                  </a:lnTo>
                  <a:lnTo>
                    <a:pt x="1150143" y="304800"/>
                  </a:lnTo>
                  <a:lnTo>
                    <a:pt x="1376362" y="278606"/>
                  </a:lnTo>
                  <a:lnTo>
                    <a:pt x="1550193" y="259556"/>
                  </a:lnTo>
                  <a:lnTo>
                    <a:pt x="1681162" y="250031"/>
                  </a:lnTo>
                  <a:lnTo>
                    <a:pt x="1766887" y="245269"/>
                  </a:lnTo>
                  <a:lnTo>
                    <a:pt x="1974056" y="242887"/>
                  </a:lnTo>
                  <a:lnTo>
                    <a:pt x="2109787" y="230981"/>
                  </a:lnTo>
                  <a:lnTo>
                    <a:pt x="2224087" y="226219"/>
                  </a:lnTo>
                  <a:lnTo>
                    <a:pt x="2357437" y="221456"/>
                  </a:lnTo>
                  <a:lnTo>
                    <a:pt x="2469356" y="226219"/>
                  </a:lnTo>
                  <a:lnTo>
                    <a:pt x="2571750" y="233362"/>
                  </a:lnTo>
                  <a:lnTo>
                    <a:pt x="2636043" y="242887"/>
                  </a:lnTo>
                  <a:lnTo>
                    <a:pt x="2674143" y="242887"/>
                  </a:lnTo>
                  <a:lnTo>
                    <a:pt x="2731293" y="230981"/>
                  </a:lnTo>
                  <a:lnTo>
                    <a:pt x="2776537" y="214312"/>
                  </a:lnTo>
                  <a:lnTo>
                    <a:pt x="2797968" y="200025"/>
                  </a:lnTo>
                  <a:lnTo>
                    <a:pt x="2805112" y="190500"/>
                  </a:lnTo>
                  <a:lnTo>
                    <a:pt x="2807493" y="183356"/>
                  </a:lnTo>
                  <a:lnTo>
                    <a:pt x="2807493" y="176212"/>
                  </a:lnTo>
                  <a:lnTo>
                    <a:pt x="2807493" y="161925"/>
                  </a:lnTo>
                  <a:lnTo>
                    <a:pt x="2802731" y="150019"/>
                  </a:lnTo>
                  <a:lnTo>
                    <a:pt x="2795587" y="135731"/>
                  </a:lnTo>
                  <a:lnTo>
                    <a:pt x="2783681" y="121444"/>
                  </a:lnTo>
                  <a:lnTo>
                    <a:pt x="2764631" y="102394"/>
                  </a:lnTo>
                  <a:lnTo>
                    <a:pt x="2757487" y="95250"/>
                  </a:lnTo>
                  <a:lnTo>
                    <a:pt x="2724150" y="76200"/>
                  </a:lnTo>
                  <a:lnTo>
                    <a:pt x="2676525" y="52387"/>
                  </a:lnTo>
                  <a:lnTo>
                    <a:pt x="2628900" y="30956"/>
                  </a:lnTo>
                  <a:lnTo>
                    <a:pt x="2569368" y="9525"/>
                  </a:lnTo>
                  <a:lnTo>
                    <a:pt x="2509837" y="0"/>
                  </a:lnTo>
                  <a:lnTo>
                    <a:pt x="2474118" y="9525"/>
                  </a:lnTo>
                  <a:lnTo>
                    <a:pt x="2436018" y="23812"/>
                  </a:lnTo>
                  <a:lnTo>
                    <a:pt x="2359818" y="23812"/>
                  </a:lnTo>
                  <a:lnTo>
                    <a:pt x="2224087" y="30956"/>
                  </a:lnTo>
                  <a:lnTo>
                    <a:pt x="2114550" y="40481"/>
                  </a:lnTo>
                  <a:lnTo>
                    <a:pt x="2038350" y="45244"/>
                  </a:lnTo>
                  <a:lnTo>
                    <a:pt x="1771650" y="69056"/>
                  </a:lnTo>
                  <a:lnTo>
                    <a:pt x="1678781" y="762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227272CE-C21D-4AFC-BCE1-B4B442AE75CD}"/>
                </a:ext>
              </a:extLst>
            </p:cNvPr>
            <p:cNvSpPr/>
            <p:nvPr/>
          </p:nvSpPr>
          <p:spPr>
            <a:xfrm rot="16200000">
              <a:off x="2849563" y="3937000"/>
              <a:ext cx="2840038" cy="687387"/>
            </a:xfrm>
            <a:custGeom>
              <a:avLst/>
              <a:gdLst>
                <a:gd name="connsiteX0" fmla="*/ 1738313 w 2840831"/>
                <a:gd name="connsiteY0" fmla="*/ 419100 h 688182"/>
                <a:gd name="connsiteX1" fmla="*/ 1966913 w 2840831"/>
                <a:gd name="connsiteY1" fmla="*/ 428625 h 688182"/>
                <a:gd name="connsiteX2" fmla="*/ 2181225 w 2840831"/>
                <a:gd name="connsiteY2" fmla="*/ 433388 h 688182"/>
                <a:gd name="connsiteX3" fmla="*/ 2366963 w 2840831"/>
                <a:gd name="connsiteY3" fmla="*/ 438150 h 688182"/>
                <a:gd name="connsiteX4" fmla="*/ 2464594 w 2840831"/>
                <a:gd name="connsiteY4" fmla="*/ 440532 h 688182"/>
                <a:gd name="connsiteX5" fmla="*/ 2495550 w 2840831"/>
                <a:gd name="connsiteY5" fmla="*/ 438150 h 688182"/>
                <a:gd name="connsiteX6" fmla="*/ 2547938 w 2840831"/>
                <a:gd name="connsiteY6" fmla="*/ 426244 h 688182"/>
                <a:gd name="connsiteX7" fmla="*/ 2597944 w 2840831"/>
                <a:gd name="connsiteY7" fmla="*/ 409575 h 688182"/>
                <a:gd name="connsiteX8" fmla="*/ 2645569 w 2840831"/>
                <a:gd name="connsiteY8" fmla="*/ 390525 h 688182"/>
                <a:gd name="connsiteX9" fmla="*/ 2705100 w 2840831"/>
                <a:gd name="connsiteY9" fmla="*/ 354807 h 688182"/>
                <a:gd name="connsiteX10" fmla="*/ 2747963 w 2840831"/>
                <a:gd name="connsiteY10" fmla="*/ 319088 h 688182"/>
                <a:gd name="connsiteX11" fmla="*/ 2776538 w 2840831"/>
                <a:gd name="connsiteY11" fmla="*/ 297657 h 688182"/>
                <a:gd name="connsiteX12" fmla="*/ 2805113 w 2840831"/>
                <a:gd name="connsiteY12" fmla="*/ 285750 h 688182"/>
                <a:gd name="connsiteX13" fmla="*/ 2821781 w 2840831"/>
                <a:gd name="connsiteY13" fmla="*/ 283369 h 688182"/>
                <a:gd name="connsiteX14" fmla="*/ 2831306 w 2840831"/>
                <a:gd name="connsiteY14" fmla="*/ 285750 h 688182"/>
                <a:gd name="connsiteX15" fmla="*/ 2836069 w 2840831"/>
                <a:gd name="connsiteY15" fmla="*/ 290513 h 688182"/>
                <a:gd name="connsiteX16" fmla="*/ 2840831 w 2840831"/>
                <a:gd name="connsiteY16" fmla="*/ 302419 h 688182"/>
                <a:gd name="connsiteX17" fmla="*/ 2840831 w 2840831"/>
                <a:gd name="connsiteY17" fmla="*/ 323850 h 688182"/>
                <a:gd name="connsiteX18" fmla="*/ 2833688 w 2840831"/>
                <a:gd name="connsiteY18" fmla="*/ 361950 h 688182"/>
                <a:gd name="connsiteX19" fmla="*/ 2821781 w 2840831"/>
                <a:gd name="connsiteY19" fmla="*/ 414338 h 688182"/>
                <a:gd name="connsiteX20" fmla="*/ 2805113 w 2840831"/>
                <a:gd name="connsiteY20" fmla="*/ 473869 h 688182"/>
                <a:gd name="connsiteX21" fmla="*/ 2783681 w 2840831"/>
                <a:gd name="connsiteY21" fmla="*/ 535782 h 688182"/>
                <a:gd name="connsiteX22" fmla="*/ 2759869 w 2840831"/>
                <a:gd name="connsiteY22" fmla="*/ 585788 h 688182"/>
                <a:gd name="connsiteX23" fmla="*/ 2738438 w 2840831"/>
                <a:gd name="connsiteY23" fmla="*/ 621507 h 688182"/>
                <a:gd name="connsiteX24" fmla="*/ 2581275 w 2840831"/>
                <a:gd name="connsiteY24" fmla="*/ 688182 h 688182"/>
                <a:gd name="connsiteX25" fmla="*/ 2476500 w 2840831"/>
                <a:gd name="connsiteY25" fmla="*/ 681038 h 688182"/>
                <a:gd name="connsiteX26" fmla="*/ 2231231 w 2840831"/>
                <a:gd name="connsiteY26" fmla="*/ 666750 h 688182"/>
                <a:gd name="connsiteX27" fmla="*/ 2026444 w 2840831"/>
                <a:gd name="connsiteY27" fmla="*/ 654844 h 688182"/>
                <a:gd name="connsiteX28" fmla="*/ 1800225 w 2840831"/>
                <a:gd name="connsiteY28" fmla="*/ 642938 h 688182"/>
                <a:gd name="connsiteX29" fmla="*/ 1593056 w 2840831"/>
                <a:gd name="connsiteY29" fmla="*/ 628650 h 688182"/>
                <a:gd name="connsiteX30" fmla="*/ 1490663 w 2840831"/>
                <a:gd name="connsiteY30" fmla="*/ 621507 h 688182"/>
                <a:gd name="connsiteX31" fmla="*/ 1423988 w 2840831"/>
                <a:gd name="connsiteY31" fmla="*/ 616744 h 688182"/>
                <a:gd name="connsiteX32" fmla="*/ 1316831 w 2840831"/>
                <a:gd name="connsiteY32" fmla="*/ 602457 h 688182"/>
                <a:gd name="connsiteX33" fmla="*/ 1173956 w 2840831"/>
                <a:gd name="connsiteY33" fmla="*/ 576263 h 688182"/>
                <a:gd name="connsiteX34" fmla="*/ 969169 w 2840831"/>
                <a:gd name="connsiteY34" fmla="*/ 533400 h 688182"/>
                <a:gd name="connsiteX35" fmla="*/ 802481 w 2840831"/>
                <a:gd name="connsiteY35" fmla="*/ 490538 h 688182"/>
                <a:gd name="connsiteX36" fmla="*/ 642938 w 2840831"/>
                <a:gd name="connsiteY36" fmla="*/ 438150 h 688182"/>
                <a:gd name="connsiteX37" fmla="*/ 547688 w 2840831"/>
                <a:gd name="connsiteY37" fmla="*/ 402432 h 688182"/>
                <a:gd name="connsiteX38" fmla="*/ 452438 w 2840831"/>
                <a:gd name="connsiteY38" fmla="*/ 361950 h 688182"/>
                <a:gd name="connsiteX39" fmla="*/ 342900 w 2840831"/>
                <a:gd name="connsiteY39" fmla="*/ 307182 h 688182"/>
                <a:gd name="connsiteX40" fmla="*/ 207169 w 2840831"/>
                <a:gd name="connsiteY40" fmla="*/ 223838 h 688182"/>
                <a:gd name="connsiteX41" fmla="*/ 123825 w 2840831"/>
                <a:gd name="connsiteY41" fmla="*/ 161925 h 688182"/>
                <a:gd name="connsiteX42" fmla="*/ 80963 w 2840831"/>
                <a:gd name="connsiteY42" fmla="*/ 123825 h 688182"/>
                <a:gd name="connsiteX43" fmla="*/ 26194 w 2840831"/>
                <a:gd name="connsiteY43" fmla="*/ 73819 h 688182"/>
                <a:gd name="connsiteX44" fmla="*/ 7144 w 2840831"/>
                <a:gd name="connsiteY44" fmla="*/ 50007 h 688182"/>
                <a:gd name="connsiteX45" fmla="*/ 0 w 2840831"/>
                <a:gd name="connsiteY45" fmla="*/ 28575 h 688182"/>
                <a:gd name="connsiteX46" fmla="*/ 0 w 2840831"/>
                <a:gd name="connsiteY46" fmla="*/ 16669 h 688182"/>
                <a:gd name="connsiteX47" fmla="*/ 7144 w 2840831"/>
                <a:gd name="connsiteY47" fmla="*/ 2382 h 688182"/>
                <a:gd name="connsiteX48" fmla="*/ 14288 w 2840831"/>
                <a:gd name="connsiteY48" fmla="*/ 0 h 688182"/>
                <a:gd name="connsiteX49" fmla="*/ 30956 w 2840831"/>
                <a:gd name="connsiteY49" fmla="*/ 2382 h 688182"/>
                <a:gd name="connsiteX50" fmla="*/ 57150 w 2840831"/>
                <a:gd name="connsiteY50" fmla="*/ 11907 h 688182"/>
                <a:gd name="connsiteX51" fmla="*/ 107156 w 2840831"/>
                <a:gd name="connsiteY51" fmla="*/ 47625 h 688182"/>
                <a:gd name="connsiteX52" fmla="*/ 242888 w 2840831"/>
                <a:gd name="connsiteY52" fmla="*/ 130969 h 688182"/>
                <a:gd name="connsiteX53" fmla="*/ 326231 w 2840831"/>
                <a:gd name="connsiteY53" fmla="*/ 173832 h 688182"/>
                <a:gd name="connsiteX54" fmla="*/ 428625 w 2840831"/>
                <a:gd name="connsiteY54" fmla="*/ 219075 h 688182"/>
                <a:gd name="connsiteX55" fmla="*/ 561975 w 2840831"/>
                <a:gd name="connsiteY55" fmla="*/ 266700 h 688182"/>
                <a:gd name="connsiteX56" fmla="*/ 652463 w 2840831"/>
                <a:gd name="connsiteY56" fmla="*/ 292894 h 688182"/>
                <a:gd name="connsiteX57" fmla="*/ 783431 w 2840831"/>
                <a:gd name="connsiteY57" fmla="*/ 319088 h 688182"/>
                <a:gd name="connsiteX58" fmla="*/ 876300 w 2840831"/>
                <a:gd name="connsiteY58" fmla="*/ 330994 h 688182"/>
                <a:gd name="connsiteX59" fmla="*/ 985838 w 2840831"/>
                <a:gd name="connsiteY59" fmla="*/ 354807 h 688182"/>
                <a:gd name="connsiteX60" fmla="*/ 1159669 w 2840831"/>
                <a:gd name="connsiteY60" fmla="*/ 378619 h 688182"/>
                <a:gd name="connsiteX61" fmla="*/ 1333500 w 2840831"/>
                <a:gd name="connsiteY61" fmla="*/ 395288 h 688182"/>
                <a:gd name="connsiteX62" fmla="*/ 1566863 w 2840831"/>
                <a:gd name="connsiteY62" fmla="*/ 409575 h 688182"/>
                <a:gd name="connsiteX63" fmla="*/ 1738313 w 2840831"/>
                <a:gd name="connsiteY63" fmla="*/ 419100 h 6881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2840831" h="688182">
                  <a:moveTo>
                    <a:pt x="1738313" y="419100"/>
                  </a:moveTo>
                  <a:lnTo>
                    <a:pt x="1966913" y="428625"/>
                  </a:lnTo>
                  <a:lnTo>
                    <a:pt x="2181225" y="433388"/>
                  </a:lnTo>
                  <a:lnTo>
                    <a:pt x="2366963" y="438150"/>
                  </a:lnTo>
                  <a:lnTo>
                    <a:pt x="2464594" y="440532"/>
                  </a:lnTo>
                  <a:lnTo>
                    <a:pt x="2495550" y="438150"/>
                  </a:lnTo>
                  <a:lnTo>
                    <a:pt x="2547938" y="426244"/>
                  </a:lnTo>
                  <a:lnTo>
                    <a:pt x="2597944" y="409575"/>
                  </a:lnTo>
                  <a:lnTo>
                    <a:pt x="2645569" y="390525"/>
                  </a:lnTo>
                  <a:lnTo>
                    <a:pt x="2705100" y="354807"/>
                  </a:lnTo>
                  <a:lnTo>
                    <a:pt x="2747963" y="319088"/>
                  </a:lnTo>
                  <a:lnTo>
                    <a:pt x="2776538" y="297657"/>
                  </a:lnTo>
                  <a:lnTo>
                    <a:pt x="2805113" y="285750"/>
                  </a:lnTo>
                  <a:lnTo>
                    <a:pt x="2821781" y="283369"/>
                  </a:lnTo>
                  <a:lnTo>
                    <a:pt x="2831306" y="285750"/>
                  </a:lnTo>
                  <a:lnTo>
                    <a:pt x="2836069" y="290513"/>
                  </a:lnTo>
                  <a:lnTo>
                    <a:pt x="2840831" y="302419"/>
                  </a:lnTo>
                  <a:lnTo>
                    <a:pt x="2840831" y="323850"/>
                  </a:lnTo>
                  <a:lnTo>
                    <a:pt x="2833688" y="361950"/>
                  </a:lnTo>
                  <a:lnTo>
                    <a:pt x="2821781" y="414338"/>
                  </a:lnTo>
                  <a:lnTo>
                    <a:pt x="2805113" y="473869"/>
                  </a:lnTo>
                  <a:lnTo>
                    <a:pt x="2783681" y="535782"/>
                  </a:lnTo>
                  <a:lnTo>
                    <a:pt x="2759869" y="585788"/>
                  </a:lnTo>
                  <a:lnTo>
                    <a:pt x="2738438" y="621507"/>
                  </a:lnTo>
                  <a:lnTo>
                    <a:pt x="2581275" y="688182"/>
                  </a:lnTo>
                  <a:lnTo>
                    <a:pt x="2476500" y="681038"/>
                  </a:lnTo>
                  <a:lnTo>
                    <a:pt x="2231231" y="666750"/>
                  </a:lnTo>
                  <a:lnTo>
                    <a:pt x="2026444" y="654844"/>
                  </a:lnTo>
                  <a:lnTo>
                    <a:pt x="1800225" y="642938"/>
                  </a:lnTo>
                  <a:lnTo>
                    <a:pt x="1593056" y="628650"/>
                  </a:lnTo>
                  <a:lnTo>
                    <a:pt x="1490663" y="621507"/>
                  </a:lnTo>
                  <a:lnTo>
                    <a:pt x="1423988" y="616744"/>
                  </a:lnTo>
                  <a:lnTo>
                    <a:pt x="1316831" y="602457"/>
                  </a:lnTo>
                  <a:lnTo>
                    <a:pt x="1173956" y="576263"/>
                  </a:lnTo>
                  <a:lnTo>
                    <a:pt x="969169" y="533400"/>
                  </a:lnTo>
                  <a:lnTo>
                    <a:pt x="802481" y="490538"/>
                  </a:lnTo>
                  <a:lnTo>
                    <a:pt x="642938" y="438150"/>
                  </a:lnTo>
                  <a:lnTo>
                    <a:pt x="547688" y="402432"/>
                  </a:lnTo>
                  <a:lnTo>
                    <a:pt x="452438" y="361950"/>
                  </a:lnTo>
                  <a:lnTo>
                    <a:pt x="342900" y="307182"/>
                  </a:lnTo>
                  <a:lnTo>
                    <a:pt x="207169" y="223838"/>
                  </a:lnTo>
                  <a:lnTo>
                    <a:pt x="123825" y="161925"/>
                  </a:lnTo>
                  <a:lnTo>
                    <a:pt x="80963" y="123825"/>
                  </a:lnTo>
                  <a:lnTo>
                    <a:pt x="26194" y="73819"/>
                  </a:lnTo>
                  <a:lnTo>
                    <a:pt x="7144" y="50007"/>
                  </a:lnTo>
                  <a:lnTo>
                    <a:pt x="0" y="28575"/>
                  </a:lnTo>
                  <a:lnTo>
                    <a:pt x="0" y="16669"/>
                  </a:lnTo>
                  <a:lnTo>
                    <a:pt x="7144" y="2382"/>
                  </a:lnTo>
                  <a:lnTo>
                    <a:pt x="14288" y="0"/>
                  </a:lnTo>
                  <a:lnTo>
                    <a:pt x="30956" y="2382"/>
                  </a:lnTo>
                  <a:lnTo>
                    <a:pt x="57150" y="11907"/>
                  </a:lnTo>
                  <a:lnTo>
                    <a:pt x="107156" y="47625"/>
                  </a:lnTo>
                  <a:lnTo>
                    <a:pt x="242888" y="130969"/>
                  </a:lnTo>
                  <a:lnTo>
                    <a:pt x="326231" y="173832"/>
                  </a:lnTo>
                  <a:lnTo>
                    <a:pt x="428625" y="219075"/>
                  </a:lnTo>
                  <a:lnTo>
                    <a:pt x="561975" y="266700"/>
                  </a:lnTo>
                  <a:lnTo>
                    <a:pt x="652463" y="292894"/>
                  </a:lnTo>
                  <a:lnTo>
                    <a:pt x="783431" y="319088"/>
                  </a:lnTo>
                  <a:lnTo>
                    <a:pt x="876300" y="330994"/>
                  </a:lnTo>
                  <a:lnTo>
                    <a:pt x="985838" y="354807"/>
                  </a:lnTo>
                  <a:lnTo>
                    <a:pt x="1159669" y="378619"/>
                  </a:lnTo>
                  <a:lnTo>
                    <a:pt x="1333500" y="395288"/>
                  </a:lnTo>
                  <a:lnTo>
                    <a:pt x="1566863" y="409575"/>
                  </a:lnTo>
                  <a:lnTo>
                    <a:pt x="1738313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A060252E-EBEE-44E2-9300-0DD6253FB092}"/>
                </a:ext>
              </a:extLst>
            </p:cNvPr>
            <p:cNvSpPr/>
            <p:nvPr/>
          </p:nvSpPr>
          <p:spPr>
            <a:xfrm>
              <a:off x="4478338" y="2649538"/>
              <a:ext cx="2397125" cy="492125"/>
            </a:xfrm>
            <a:custGeom>
              <a:avLst/>
              <a:gdLst>
                <a:gd name="connsiteX0" fmla="*/ 1150144 w 2395538"/>
                <a:gd name="connsiteY0" fmla="*/ 192882 h 490538"/>
                <a:gd name="connsiteX1" fmla="*/ 990600 w 2395538"/>
                <a:gd name="connsiteY1" fmla="*/ 214313 h 490538"/>
                <a:gd name="connsiteX2" fmla="*/ 792957 w 2395538"/>
                <a:gd name="connsiteY2" fmla="*/ 238125 h 490538"/>
                <a:gd name="connsiteX3" fmla="*/ 633413 w 2395538"/>
                <a:gd name="connsiteY3" fmla="*/ 257175 h 490538"/>
                <a:gd name="connsiteX4" fmla="*/ 469107 w 2395538"/>
                <a:gd name="connsiteY4" fmla="*/ 273844 h 490538"/>
                <a:gd name="connsiteX5" fmla="*/ 319088 w 2395538"/>
                <a:gd name="connsiteY5" fmla="*/ 288132 h 490538"/>
                <a:gd name="connsiteX6" fmla="*/ 180975 w 2395538"/>
                <a:gd name="connsiteY6" fmla="*/ 302419 h 490538"/>
                <a:gd name="connsiteX7" fmla="*/ 0 w 2395538"/>
                <a:gd name="connsiteY7" fmla="*/ 316707 h 490538"/>
                <a:gd name="connsiteX8" fmla="*/ 61913 w 2395538"/>
                <a:gd name="connsiteY8" fmla="*/ 490538 h 490538"/>
                <a:gd name="connsiteX9" fmla="*/ 211932 w 2395538"/>
                <a:gd name="connsiteY9" fmla="*/ 481013 h 490538"/>
                <a:gd name="connsiteX10" fmla="*/ 354807 w 2395538"/>
                <a:gd name="connsiteY10" fmla="*/ 466725 h 490538"/>
                <a:gd name="connsiteX11" fmla="*/ 514350 w 2395538"/>
                <a:gd name="connsiteY11" fmla="*/ 450057 h 490538"/>
                <a:gd name="connsiteX12" fmla="*/ 678657 w 2395538"/>
                <a:gd name="connsiteY12" fmla="*/ 428625 h 490538"/>
                <a:gd name="connsiteX13" fmla="*/ 926307 w 2395538"/>
                <a:gd name="connsiteY13" fmla="*/ 392907 h 490538"/>
                <a:gd name="connsiteX14" fmla="*/ 1150144 w 2395538"/>
                <a:gd name="connsiteY14" fmla="*/ 359569 h 490538"/>
                <a:gd name="connsiteX15" fmla="*/ 1333500 w 2395538"/>
                <a:gd name="connsiteY15" fmla="*/ 333375 h 490538"/>
                <a:gd name="connsiteX16" fmla="*/ 1521619 w 2395538"/>
                <a:gd name="connsiteY16" fmla="*/ 304800 h 490538"/>
                <a:gd name="connsiteX17" fmla="*/ 1807369 w 2395538"/>
                <a:gd name="connsiteY17" fmla="*/ 280988 h 490538"/>
                <a:gd name="connsiteX18" fmla="*/ 1907382 w 2395538"/>
                <a:gd name="connsiteY18" fmla="*/ 271463 h 490538"/>
                <a:gd name="connsiteX19" fmla="*/ 2047875 w 2395538"/>
                <a:gd name="connsiteY19" fmla="*/ 250032 h 490538"/>
                <a:gd name="connsiteX20" fmla="*/ 2152650 w 2395538"/>
                <a:gd name="connsiteY20" fmla="*/ 228600 h 490538"/>
                <a:gd name="connsiteX21" fmla="*/ 2257425 w 2395538"/>
                <a:gd name="connsiteY21" fmla="*/ 207169 h 490538"/>
                <a:gd name="connsiteX22" fmla="*/ 2326482 w 2395538"/>
                <a:gd name="connsiteY22" fmla="*/ 188119 h 490538"/>
                <a:gd name="connsiteX23" fmla="*/ 2364582 w 2395538"/>
                <a:gd name="connsiteY23" fmla="*/ 171450 h 490538"/>
                <a:gd name="connsiteX24" fmla="*/ 2383632 w 2395538"/>
                <a:gd name="connsiteY24" fmla="*/ 157163 h 490538"/>
                <a:gd name="connsiteX25" fmla="*/ 2390775 w 2395538"/>
                <a:gd name="connsiteY25" fmla="*/ 150019 h 490538"/>
                <a:gd name="connsiteX26" fmla="*/ 2395538 w 2395538"/>
                <a:gd name="connsiteY26" fmla="*/ 133350 h 490538"/>
                <a:gd name="connsiteX27" fmla="*/ 2395538 w 2395538"/>
                <a:gd name="connsiteY27" fmla="*/ 119063 h 490538"/>
                <a:gd name="connsiteX28" fmla="*/ 2390775 w 2395538"/>
                <a:gd name="connsiteY28" fmla="*/ 95250 h 490538"/>
                <a:gd name="connsiteX29" fmla="*/ 2381250 w 2395538"/>
                <a:gd name="connsiteY29" fmla="*/ 80963 h 490538"/>
                <a:gd name="connsiteX30" fmla="*/ 2374107 w 2395538"/>
                <a:gd name="connsiteY30" fmla="*/ 73819 h 490538"/>
                <a:gd name="connsiteX31" fmla="*/ 2355057 w 2395538"/>
                <a:gd name="connsiteY31" fmla="*/ 59532 h 490538"/>
                <a:gd name="connsiteX32" fmla="*/ 2302669 w 2395538"/>
                <a:gd name="connsiteY32" fmla="*/ 33338 h 490538"/>
                <a:gd name="connsiteX33" fmla="*/ 2250282 w 2395538"/>
                <a:gd name="connsiteY33" fmla="*/ 14288 h 490538"/>
                <a:gd name="connsiteX34" fmla="*/ 2188369 w 2395538"/>
                <a:gd name="connsiteY34" fmla="*/ 0 h 490538"/>
                <a:gd name="connsiteX35" fmla="*/ 2162175 w 2395538"/>
                <a:gd name="connsiteY35" fmla="*/ 0 h 490538"/>
                <a:gd name="connsiteX36" fmla="*/ 2140744 w 2395538"/>
                <a:gd name="connsiteY36" fmla="*/ 14288 h 490538"/>
                <a:gd name="connsiteX37" fmla="*/ 2088357 w 2395538"/>
                <a:gd name="connsiteY37" fmla="*/ 35719 h 490538"/>
                <a:gd name="connsiteX38" fmla="*/ 1997869 w 2395538"/>
                <a:gd name="connsiteY38" fmla="*/ 61913 h 490538"/>
                <a:gd name="connsiteX39" fmla="*/ 1897857 w 2395538"/>
                <a:gd name="connsiteY39" fmla="*/ 80963 h 490538"/>
                <a:gd name="connsiteX40" fmla="*/ 1795463 w 2395538"/>
                <a:gd name="connsiteY40" fmla="*/ 97632 h 490538"/>
                <a:gd name="connsiteX41" fmla="*/ 1700213 w 2395538"/>
                <a:gd name="connsiteY41" fmla="*/ 111919 h 490538"/>
                <a:gd name="connsiteX42" fmla="*/ 1297782 w 2395538"/>
                <a:gd name="connsiteY42" fmla="*/ 173832 h 490538"/>
                <a:gd name="connsiteX43" fmla="*/ 1150144 w 2395538"/>
                <a:gd name="connsiteY43" fmla="*/ 192882 h 490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2395538" h="490538">
                  <a:moveTo>
                    <a:pt x="1150144" y="192882"/>
                  </a:moveTo>
                  <a:lnTo>
                    <a:pt x="990600" y="214313"/>
                  </a:lnTo>
                  <a:lnTo>
                    <a:pt x="792957" y="238125"/>
                  </a:lnTo>
                  <a:lnTo>
                    <a:pt x="633413" y="257175"/>
                  </a:lnTo>
                  <a:lnTo>
                    <a:pt x="469107" y="273844"/>
                  </a:lnTo>
                  <a:lnTo>
                    <a:pt x="319088" y="288132"/>
                  </a:lnTo>
                  <a:lnTo>
                    <a:pt x="180975" y="302419"/>
                  </a:lnTo>
                  <a:lnTo>
                    <a:pt x="0" y="316707"/>
                  </a:lnTo>
                  <a:lnTo>
                    <a:pt x="61913" y="490538"/>
                  </a:lnTo>
                  <a:lnTo>
                    <a:pt x="211932" y="481013"/>
                  </a:lnTo>
                  <a:lnTo>
                    <a:pt x="354807" y="466725"/>
                  </a:lnTo>
                  <a:lnTo>
                    <a:pt x="514350" y="450057"/>
                  </a:lnTo>
                  <a:lnTo>
                    <a:pt x="678657" y="428625"/>
                  </a:lnTo>
                  <a:lnTo>
                    <a:pt x="926307" y="392907"/>
                  </a:lnTo>
                  <a:lnTo>
                    <a:pt x="1150144" y="359569"/>
                  </a:lnTo>
                  <a:lnTo>
                    <a:pt x="1333500" y="333375"/>
                  </a:lnTo>
                  <a:lnTo>
                    <a:pt x="1521619" y="304800"/>
                  </a:lnTo>
                  <a:lnTo>
                    <a:pt x="1807369" y="280988"/>
                  </a:lnTo>
                  <a:lnTo>
                    <a:pt x="1907382" y="271463"/>
                  </a:lnTo>
                  <a:lnTo>
                    <a:pt x="2047875" y="250032"/>
                  </a:lnTo>
                  <a:lnTo>
                    <a:pt x="2152650" y="228600"/>
                  </a:lnTo>
                  <a:lnTo>
                    <a:pt x="2257425" y="207169"/>
                  </a:lnTo>
                  <a:lnTo>
                    <a:pt x="2326482" y="188119"/>
                  </a:lnTo>
                  <a:lnTo>
                    <a:pt x="2364582" y="171450"/>
                  </a:lnTo>
                  <a:lnTo>
                    <a:pt x="2383632" y="157163"/>
                  </a:lnTo>
                  <a:lnTo>
                    <a:pt x="2390775" y="150019"/>
                  </a:lnTo>
                  <a:lnTo>
                    <a:pt x="2395538" y="133350"/>
                  </a:lnTo>
                  <a:lnTo>
                    <a:pt x="2395538" y="119063"/>
                  </a:lnTo>
                  <a:lnTo>
                    <a:pt x="2390775" y="95250"/>
                  </a:lnTo>
                  <a:lnTo>
                    <a:pt x="2381250" y="80963"/>
                  </a:lnTo>
                  <a:lnTo>
                    <a:pt x="2374107" y="73819"/>
                  </a:lnTo>
                  <a:lnTo>
                    <a:pt x="2355057" y="59532"/>
                  </a:lnTo>
                  <a:lnTo>
                    <a:pt x="2302669" y="33338"/>
                  </a:lnTo>
                  <a:lnTo>
                    <a:pt x="2250282" y="14288"/>
                  </a:lnTo>
                  <a:lnTo>
                    <a:pt x="2188369" y="0"/>
                  </a:lnTo>
                  <a:lnTo>
                    <a:pt x="2162175" y="0"/>
                  </a:lnTo>
                  <a:lnTo>
                    <a:pt x="2140744" y="14288"/>
                  </a:lnTo>
                  <a:lnTo>
                    <a:pt x="2088357" y="35719"/>
                  </a:lnTo>
                  <a:lnTo>
                    <a:pt x="1997869" y="61913"/>
                  </a:lnTo>
                  <a:lnTo>
                    <a:pt x="1897857" y="80963"/>
                  </a:lnTo>
                  <a:lnTo>
                    <a:pt x="1795463" y="97632"/>
                  </a:lnTo>
                  <a:lnTo>
                    <a:pt x="1700213" y="111919"/>
                  </a:lnTo>
                  <a:lnTo>
                    <a:pt x="1297782" y="173832"/>
                  </a:lnTo>
                  <a:lnTo>
                    <a:pt x="1150144" y="19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F5526A78-C18E-4D86-90B4-200E7AC776F5}"/>
                </a:ext>
              </a:extLst>
            </p:cNvPr>
            <p:cNvSpPr/>
            <p:nvPr/>
          </p:nvSpPr>
          <p:spPr>
            <a:xfrm rot="16200000">
              <a:off x="3622676" y="4276725"/>
              <a:ext cx="2519362" cy="395287"/>
            </a:xfrm>
            <a:custGeom>
              <a:avLst/>
              <a:gdLst>
                <a:gd name="connsiteX0" fmla="*/ 2005012 w 2519362"/>
                <a:gd name="connsiteY0" fmla="*/ 173831 h 395288"/>
                <a:gd name="connsiteX1" fmla="*/ 1826418 w 2519362"/>
                <a:gd name="connsiteY1" fmla="*/ 178594 h 395288"/>
                <a:gd name="connsiteX2" fmla="*/ 1671637 w 2519362"/>
                <a:gd name="connsiteY2" fmla="*/ 180975 h 395288"/>
                <a:gd name="connsiteX3" fmla="*/ 1574006 w 2519362"/>
                <a:gd name="connsiteY3" fmla="*/ 180975 h 395288"/>
                <a:gd name="connsiteX4" fmla="*/ 1431131 w 2519362"/>
                <a:gd name="connsiteY4" fmla="*/ 180975 h 395288"/>
                <a:gd name="connsiteX5" fmla="*/ 1314450 w 2519362"/>
                <a:gd name="connsiteY5" fmla="*/ 180975 h 395288"/>
                <a:gd name="connsiteX6" fmla="*/ 1219200 w 2519362"/>
                <a:gd name="connsiteY6" fmla="*/ 178594 h 395288"/>
                <a:gd name="connsiteX7" fmla="*/ 1100137 w 2519362"/>
                <a:gd name="connsiteY7" fmla="*/ 173831 h 395288"/>
                <a:gd name="connsiteX8" fmla="*/ 995362 w 2519362"/>
                <a:gd name="connsiteY8" fmla="*/ 166688 h 395288"/>
                <a:gd name="connsiteX9" fmla="*/ 895350 w 2519362"/>
                <a:gd name="connsiteY9" fmla="*/ 157163 h 395288"/>
                <a:gd name="connsiteX10" fmla="*/ 826293 w 2519362"/>
                <a:gd name="connsiteY10" fmla="*/ 152400 h 395288"/>
                <a:gd name="connsiteX11" fmla="*/ 726281 w 2519362"/>
                <a:gd name="connsiteY11" fmla="*/ 138113 h 395288"/>
                <a:gd name="connsiteX12" fmla="*/ 638175 w 2519362"/>
                <a:gd name="connsiteY12" fmla="*/ 123825 h 395288"/>
                <a:gd name="connsiteX13" fmla="*/ 566737 w 2519362"/>
                <a:gd name="connsiteY13" fmla="*/ 109538 h 395288"/>
                <a:gd name="connsiteX14" fmla="*/ 478631 w 2519362"/>
                <a:gd name="connsiteY14" fmla="*/ 88106 h 395288"/>
                <a:gd name="connsiteX15" fmla="*/ 411956 w 2519362"/>
                <a:gd name="connsiteY15" fmla="*/ 61913 h 395288"/>
                <a:gd name="connsiteX16" fmla="*/ 373856 w 2519362"/>
                <a:gd name="connsiteY16" fmla="*/ 61913 h 395288"/>
                <a:gd name="connsiteX17" fmla="*/ 319087 w 2519362"/>
                <a:gd name="connsiteY17" fmla="*/ 64294 h 395288"/>
                <a:gd name="connsiteX18" fmla="*/ 252412 w 2519362"/>
                <a:gd name="connsiteY18" fmla="*/ 71438 h 395288"/>
                <a:gd name="connsiteX19" fmla="*/ 185737 w 2519362"/>
                <a:gd name="connsiteY19" fmla="*/ 83344 h 395288"/>
                <a:gd name="connsiteX20" fmla="*/ 121443 w 2519362"/>
                <a:gd name="connsiteY20" fmla="*/ 102394 h 395288"/>
                <a:gd name="connsiteX21" fmla="*/ 85725 w 2519362"/>
                <a:gd name="connsiteY21" fmla="*/ 111919 h 395288"/>
                <a:gd name="connsiteX22" fmla="*/ 54768 w 2519362"/>
                <a:gd name="connsiteY22" fmla="*/ 123825 h 395288"/>
                <a:gd name="connsiteX23" fmla="*/ 30956 w 2519362"/>
                <a:gd name="connsiteY23" fmla="*/ 138113 h 395288"/>
                <a:gd name="connsiteX24" fmla="*/ 11906 w 2519362"/>
                <a:gd name="connsiteY24" fmla="*/ 154781 h 395288"/>
                <a:gd name="connsiteX25" fmla="*/ 0 w 2519362"/>
                <a:gd name="connsiteY25" fmla="*/ 178594 h 395288"/>
                <a:gd name="connsiteX26" fmla="*/ 0 w 2519362"/>
                <a:gd name="connsiteY26" fmla="*/ 197644 h 395288"/>
                <a:gd name="connsiteX27" fmla="*/ 7143 w 2519362"/>
                <a:gd name="connsiteY27" fmla="*/ 221456 h 395288"/>
                <a:gd name="connsiteX28" fmla="*/ 33337 w 2519362"/>
                <a:gd name="connsiteY28" fmla="*/ 245269 h 395288"/>
                <a:gd name="connsiteX29" fmla="*/ 85725 w 2519362"/>
                <a:gd name="connsiteY29" fmla="*/ 276225 h 395288"/>
                <a:gd name="connsiteX30" fmla="*/ 114300 w 2519362"/>
                <a:gd name="connsiteY30" fmla="*/ 280988 h 395288"/>
                <a:gd name="connsiteX31" fmla="*/ 159543 w 2519362"/>
                <a:gd name="connsiteY31" fmla="*/ 285750 h 395288"/>
                <a:gd name="connsiteX32" fmla="*/ 366712 w 2519362"/>
                <a:gd name="connsiteY32" fmla="*/ 311944 h 395288"/>
                <a:gd name="connsiteX33" fmla="*/ 561975 w 2519362"/>
                <a:gd name="connsiteY33" fmla="*/ 340519 h 395288"/>
                <a:gd name="connsiteX34" fmla="*/ 707231 w 2519362"/>
                <a:gd name="connsiteY34" fmla="*/ 357188 h 395288"/>
                <a:gd name="connsiteX35" fmla="*/ 866775 w 2519362"/>
                <a:gd name="connsiteY35" fmla="*/ 371475 h 395288"/>
                <a:gd name="connsiteX36" fmla="*/ 1150143 w 2519362"/>
                <a:gd name="connsiteY36" fmla="*/ 378619 h 395288"/>
                <a:gd name="connsiteX37" fmla="*/ 1247775 w 2519362"/>
                <a:gd name="connsiteY37" fmla="*/ 388144 h 395288"/>
                <a:gd name="connsiteX38" fmla="*/ 1397793 w 2519362"/>
                <a:gd name="connsiteY38" fmla="*/ 395288 h 395288"/>
                <a:gd name="connsiteX39" fmla="*/ 1502568 w 2519362"/>
                <a:gd name="connsiteY39" fmla="*/ 395288 h 395288"/>
                <a:gd name="connsiteX40" fmla="*/ 1757362 w 2519362"/>
                <a:gd name="connsiteY40" fmla="*/ 395288 h 395288"/>
                <a:gd name="connsiteX41" fmla="*/ 2035968 w 2519362"/>
                <a:gd name="connsiteY41" fmla="*/ 395288 h 395288"/>
                <a:gd name="connsiteX42" fmla="*/ 2226468 w 2519362"/>
                <a:gd name="connsiteY42" fmla="*/ 395288 h 395288"/>
                <a:gd name="connsiteX43" fmla="*/ 2259806 w 2519362"/>
                <a:gd name="connsiteY43" fmla="*/ 395288 h 395288"/>
                <a:gd name="connsiteX44" fmla="*/ 2395537 w 2519362"/>
                <a:gd name="connsiteY44" fmla="*/ 302419 h 395288"/>
                <a:gd name="connsiteX45" fmla="*/ 2424112 w 2519362"/>
                <a:gd name="connsiteY45" fmla="*/ 259556 h 395288"/>
                <a:gd name="connsiteX46" fmla="*/ 2445543 w 2519362"/>
                <a:gd name="connsiteY46" fmla="*/ 219075 h 395288"/>
                <a:gd name="connsiteX47" fmla="*/ 2464593 w 2519362"/>
                <a:gd name="connsiteY47" fmla="*/ 183356 h 395288"/>
                <a:gd name="connsiteX48" fmla="*/ 2478881 w 2519362"/>
                <a:gd name="connsiteY48" fmla="*/ 145256 h 395288"/>
                <a:gd name="connsiteX49" fmla="*/ 2497931 w 2519362"/>
                <a:gd name="connsiteY49" fmla="*/ 88106 h 395288"/>
                <a:gd name="connsiteX50" fmla="*/ 2507456 w 2519362"/>
                <a:gd name="connsiteY50" fmla="*/ 54769 h 395288"/>
                <a:gd name="connsiteX51" fmla="*/ 2516981 w 2519362"/>
                <a:gd name="connsiteY51" fmla="*/ 33338 h 395288"/>
                <a:gd name="connsiteX52" fmla="*/ 2519362 w 2519362"/>
                <a:gd name="connsiteY52" fmla="*/ 14288 h 395288"/>
                <a:gd name="connsiteX53" fmla="*/ 2514600 w 2519362"/>
                <a:gd name="connsiteY53" fmla="*/ 2381 h 395288"/>
                <a:gd name="connsiteX54" fmla="*/ 2505075 w 2519362"/>
                <a:gd name="connsiteY54" fmla="*/ 0 h 395288"/>
                <a:gd name="connsiteX55" fmla="*/ 2481262 w 2519362"/>
                <a:gd name="connsiteY55" fmla="*/ 4763 h 395288"/>
                <a:gd name="connsiteX56" fmla="*/ 2452687 w 2519362"/>
                <a:gd name="connsiteY56" fmla="*/ 19050 h 395288"/>
                <a:gd name="connsiteX57" fmla="*/ 2414587 w 2519362"/>
                <a:gd name="connsiteY57" fmla="*/ 50006 h 395288"/>
                <a:gd name="connsiteX58" fmla="*/ 2376487 w 2519362"/>
                <a:gd name="connsiteY58" fmla="*/ 78581 h 395288"/>
                <a:gd name="connsiteX59" fmla="*/ 2326481 w 2519362"/>
                <a:gd name="connsiteY59" fmla="*/ 107156 h 395288"/>
                <a:gd name="connsiteX60" fmla="*/ 2274093 w 2519362"/>
                <a:gd name="connsiteY60" fmla="*/ 133350 h 395288"/>
                <a:gd name="connsiteX61" fmla="*/ 2216943 w 2519362"/>
                <a:gd name="connsiteY61" fmla="*/ 152400 h 395288"/>
                <a:gd name="connsiteX62" fmla="*/ 2157412 w 2519362"/>
                <a:gd name="connsiteY62" fmla="*/ 164306 h 395288"/>
                <a:gd name="connsiteX63" fmla="*/ 2116931 w 2519362"/>
                <a:gd name="connsiteY63" fmla="*/ 169069 h 395288"/>
                <a:gd name="connsiteX64" fmla="*/ 2005012 w 2519362"/>
                <a:gd name="connsiteY64" fmla="*/ 173831 h 395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519362" h="395288">
                  <a:moveTo>
                    <a:pt x="2005012" y="173831"/>
                  </a:moveTo>
                  <a:lnTo>
                    <a:pt x="1826418" y="178594"/>
                  </a:lnTo>
                  <a:lnTo>
                    <a:pt x="1671637" y="180975"/>
                  </a:lnTo>
                  <a:lnTo>
                    <a:pt x="1574006" y="180975"/>
                  </a:lnTo>
                  <a:lnTo>
                    <a:pt x="1431131" y="180975"/>
                  </a:lnTo>
                  <a:lnTo>
                    <a:pt x="1314450" y="180975"/>
                  </a:lnTo>
                  <a:lnTo>
                    <a:pt x="1219200" y="178594"/>
                  </a:lnTo>
                  <a:lnTo>
                    <a:pt x="1100137" y="173831"/>
                  </a:lnTo>
                  <a:lnTo>
                    <a:pt x="995362" y="166688"/>
                  </a:lnTo>
                  <a:lnTo>
                    <a:pt x="895350" y="157163"/>
                  </a:lnTo>
                  <a:lnTo>
                    <a:pt x="826293" y="152400"/>
                  </a:lnTo>
                  <a:lnTo>
                    <a:pt x="726281" y="138113"/>
                  </a:lnTo>
                  <a:lnTo>
                    <a:pt x="638175" y="123825"/>
                  </a:lnTo>
                  <a:lnTo>
                    <a:pt x="566737" y="109538"/>
                  </a:lnTo>
                  <a:lnTo>
                    <a:pt x="478631" y="88106"/>
                  </a:lnTo>
                  <a:lnTo>
                    <a:pt x="411956" y="61913"/>
                  </a:lnTo>
                  <a:lnTo>
                    <a:pt x="373856" y="61913"/>
                  </a:lnTo>
                  <a:lnTo>
                    <a:pt x="319087" y="64294"/>
                  </a:lnTo>
                  <a:lnTo>
                    <a:pt x="252412" y="71438"/>
                  </a:lnTo>
                  <a:lnTo>
                    <a:pt x="185737" y="83344"/>
                  </a:lnTo>
                  <a:lnTo>
                    <a:pt x="121443" y="102394"/>
                  </a:lnTo>
                  <a:lnTo>
                    <a:pt x="85725" y="111919"/>
                  </a:lnTo>
                  <a:lnTo>
                    <a:pt x="54768" y="123825"/>
                  </a:lnTo>
                  <a:lnTo>
                    <a:pt x="30956" y="138113"/>
                  </a:lnTo>
                  <a:lnTo>
                    <a:pt x="11906" y="154781"/>
                  </a:lnTo>
                  <a:lnTo>
                    <a:pt x="0" y="178594"/>
                  </a:lnTo>
                  <a:lnTo>
                    <a:pt x="0" y="197644"/>
                  </a:lnTo>
                  <a:lnTo>
                    <a:pt x="7143" y="221456"/>
                  </a:lnTo>
                  <a:lnTo>
                    <a:pt x="33337" y="245269"/>
                  </a:lnTo>
                  <a:lnTo>
                    <a:pt x="85725" y="276225"/>
                  </a:lnTo>
                  <a:lnTo>
                    <a:pt x="114300" y="280988"/>
                  </a:lnTo>
                  <a:lnTo>
                    <a:pt x="159543" y="285750"/>
                  </a:lnTo>
                  <a:lnTo>
                    <a:pt x="366712" y="311944"/>
                  </a:lnTo>
                  <a:lnTo>
                    <a:pt x="561975" y="340519"/>
                  </a:lnTo>
                  <a:lnTo>
                    <a:pt x="707231" y="357188"/>
                  </a:lnTo>
                  <a:lnTo>
                    <a:pt x="866775" y="371475"/>
                  </a:lnTo>
                  <a:lnTo>
                    <a:pt x="1150143" y="378619"/>
                  </a:lnTo>
                  <a:lnTo>
                    <a:pt x="1247775" y="388144"/>
                  </a:lnTo>
                  <a:lnTo>
                    <a:pt x="1397793" y="395288"/>
                  </a:lnTo>
                  <a:lnTo>
                    <a:pt x="1502568" y="395288"/>
                  </a:lnTo>
                  <a:lnTo>
                    <a:pt x="1757362" y="395288"/>
                  </a:lnTo>
                  <a:lnTo>
                    <a:pt x="2035968" y="395288"/>
                  </a:lnTo>
                  <a:lnTo>
                    <a:pt x="2226468" y="395288"/>
                  </a:lnTo>
                  <a:lnTo>
                    <a:pt x="2259806" y="395288"/>
                  </a:lnTo>
                  <a:lnTo>
                    <a:pt x="2395537" y="302419"/>
                  </a:lnTo>
                  <a:lnTo>
                    <a:pt x="2424112" y="259556"/>
                  </a:lnTo>
                  <a:lnTo>
                    <a:pt x="2445543" y="219075"/>
                  </a:lnTo>
                  <a:lnTo>
                    <a:pt x="2464593" y="183356"/>
                  </a:lnTo>
                  <a:lnTo>
                    <a:pt x="2478881" y="145256"/>
                  </a:lnTo>
                  <a:lnTo>
                    <a:pt x="2497931" y="88106"/>
                  </a:lnTo>
                  <a:lnTo>
                    <a:pt x="2507456" y="54769"/>
                  </a:lnTo>
                  <a:lnTo>
                    <a:pt x="2516981" y="33338"/>
                  </a:lnTo>
                  <a:lnTo>
                    <a:pt x="2519362" y="14288"/>
                  </a:lnTo>
                  <a:lnTo>
                    <a:pt x="2514600" y="2381"/>
                  </a:lnTo>
                  <a:lnTo>
                    <a:pt x="2505075" y="0"/>
                  </a:lnTo>
                  <a:lnTo>
                    <a:pt x="2481262" y="4763"/>
                  </a:lnTo>
                  <a:lnTo>
                    <a:pt x="2452687" y="19050"/>
                  </a:lnTo>
                  <a:lnTo>
                    <a:pt x="2414587" y="50006"/>
                  </a:lnTo>
                  <a:lnTo>
                    <a:pt x="2376487" y="78581"/>
                  </a:lnTo>
                  <a:lnTo>
                    <a:pt x="2326481" y="107156"/>
                  </a:lnTo>
                  <a:lnTo>
                    <a:pt x="2274093" y="133350"/>
                  </a:lnTo>
                  <a:lnTo>
                    <a:pt x="2216943" y="152400"/>
                  </a:lnTo>
                  <a:lnTo>
                    <a:pt x="2157412" y="164306"/>
                  </a:lnTo>
                  <a:lnTo>
                    <a:pt x="2116931" y="169069"/>
                  </a:lnTo>
                  <a:lnTo>
                    <a:pt x="2005012" y="1738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F5508097-C161-4F34-9C2D-174A82D9347D}"/>
                </a:ext>
              </a:extLst>
            </p:cNvPr>
            <p:cNvSpPr/>
            <p:nvPr/>
          </p:nvSpPr>
          <p:spPr>
            <a:xfrm>
              <a:off x="4933950" y="3190875"/>
              <a:ext cx="1169988" cy="304800"/>
            </a:xfrm>
            <a:custGeom>
              <a:avLst/>
              <a:gdLst>
                <a:gd name="connsiteX0" fmla="*/ 942975 w 1169194"/>
                <a:gd name="connsiteY0" fmla="*/ 40481 h 304800"/>
                <a:gd name="connsiteX1" fmla="*/ 1164431 w 1169194"/>
                <a:gd name="connsiteY1" fmla="*/ 0 h 304800"/>
                <a:gd name="connsiteX2" fmla="*/ 1169194 w 1169194"/>
                <a:gd name="connsiteY2" fmla="*/ 161925 h 304800"/>
                <a:gd name="connsiteX3" fmla="*/ 990600 w 1169194"/>
                <a:gd name="connsiteY3" fmla="*/ 197644 h 304800"/>
                <a:gd name="connsiteX4" fmla="*/ 883444 w 1169194"/>
                <a:gd name="connsiteY4" fmla="*/ 219075 h 304800"/>
                <a:gd name="connsiteX5" fmla="*/ 757238 w 1169194"/>
                <a:gd name="connsiteY5" fmla="*/ 242888 h 304800"/>
                <a:gd name="connsiteX6" fmla="*/ 633413 w 1169194"/>
                <a:gd name="connsiteY6" fmla="*/ 264319 h 304800"/>
                <a:gd name="connsiteX7" fmla="*/ 421481 w 1169194"/>
                <a:gd name="connsiteY7" fmla="*/ 288131 h 304800"/>
                <a:gd name="connsiteX8" fmla="*/ 314325 w 1169194"/>
                <a:gd name="connsiteY8" fmla="*/ 300038 h 304800"/>
                <a:gd name="connsiteX9" fmla="*/ 221456 w 1169194"/>
                <a:gd name="connsiteY9" fmla="*/ 304800 h 304800"/>
                <a:gd name="connsiteX10" fmla="*/ 64294 w 1169194"/>
                <a:gd name="connsiteY10" fmla="*/ 304800 h 304800"/>
                <a:gd name="connsiteX11" fmla="*/ 0 w 1169194"/>
                <a:gd name="connsiteY11" fmla="*/ 119063 h 304800"/>
                <a:gd name="connsiteX12" fmla="*/ 54769 w 1169194"/>
                <a:gd name="connsiteY12" fmla="*/ 147638 h 304800"/>
                <a:gd name="connsiteX13" fmla="*/ 71438 w 1169194"/>
                <a:gd name="connsiteY13" fmla="*/ 147638 h 304800"/>
                <a:gd name="connsiteX14" fmla="*/ 152400 w 1169194"/>
                <a:gd name="connsiteY14" fmla="*/ 147638 h 304800"/>
                <a:gd name="connsiteX15" fmla="*/ 271463 w 1169194"/>
                <a:gd name="connsiteY15" fmla="*/ 138113 h 304800"/>
                <a:gd name="connsiteX16" fmla="*/ 435769 w 1169194"/>
                <a:gd name="connsiteY16" fmla="*/ 121444 h 304800"/>
                <a:gd name="connsiteX17" fmla="*/ 604838 w 1169194"/>
                <a:gd name="connsiteY17" fmla="*/ 97631 h 304800"/>
                <a:gd name="connsiteX18" fmla="*/ 816769 w 1169194"/>
                <a:gd name="connsiteY18" fmla="*/ 61913 h 304800"/>
                <a:gd name="connsiteX19" fmla="*/ 942975 w 1169194"/>
                <a:gd name="connsiteY19" fmla="*/ 40481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69194" h="304800">
                  <a:moveTo>
                    <a:pt x="942975" y="40481"/>
                  </a:moveTo>
                  <a:lnTo>
                    <a:pt x="1164431" y="0"/>
                  </a:lnTo>
                  <a:lnTo>
                    <a:pt x="1169194" y="161925"/>
                  </a:lnTo>
                  <a:lnTo>
                    <a:pt x="990600" y="197644"/>
                  </a:lnTo>
                  <a:lnTo>
                    <a:pt x="883444" y="219075"/>
                  </a:lnTo>
                  <a:lnTo>
                    <a:pt x="757238" y="242888"/>
                  </a:lnTo>
                  <a:lnTo>
                    <a:pt x="633413" y="264319"/>
                  </a:lnTo>
                  <a:lnTo>
                    <a:pt x="421481" y="288131"/>
                  </a:lnTo>
                  <a:lnTo>
                    <a:pt x="314325" y="300038"/>
                  </a:lnTo>
                  <a:lnTo>
                    <a:pt x="221456" y="304800"/>
                  </a:lnTo>
                  <a:lnTo>
                    <a:pt x="64294" y="304800"/>
                  </a:lnTo>
                  <a:lnTo>
                    <a:pt x="0" y="119063"/>
                  </a:lnTo>
                  <a:lnTo>
                    <a:pt x="54769" y="147638"/>
                  </a:lnTo>
                  <a:lnTo>
                    <a:pt x="71438" y="147638"/>
                  </a:lnTo>
                  <a:lnTo>
                    <a:pt x="152400" y="147638"/>
                  </a:lnTo>
                  <a:lnTo>
                    <a:pt x="271463" y="138113"/>
                  </a:lnTo>
                  <a:lnTo>
                    <a:pt x="435769" y="121444"/>
                  </a:lnTo>
                  <a:lnTo>
                    <a:pt x="604838" y="97631"/>
                  </a:lnTo>
                  <a:lnTo>
                    <a:pt x="816769" y="61913"/>
                  </a:lnTo>
                  <a:lnTo>
                    <a:pt x="942975" y="40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20E6B30B-FB4D-4AE3-8C8C-2F15893CCF5D}"/>
                </a:ext>
              </a:extLst>
            </p:cNvPr>
            <p:cNvSpPr/>
            <p:nvPr/>
          </p:nvSpPr>
          <p:spPr>
            <a:xfrm>
              <a:off x="5364163" y="3392488"/>
              <a:ext cx="234950" cy="693737"/>
            </a:xfrm>
            <a:custGeom>
              <a:avLst/>
              <a:gdLst>
                <a:gd name="connsiteX0" fmla="*/ 226219 w 233363"/>
                <a:gd name="connsiteY0" fmla="*/ 278607 h 692944"/>
                <a:gd name="connsiteX1" fmla="*/ 230982 w 233363"/>
                <a:gd name="connsiteY1" fmla="*/ 219075 h 692944"/>
                <a:gd name="connsiteX2" fmla="*/ 233363 w 233363"/>
                <a:gd name="connsiteY2" fmla="*/ 173832 h 692944"/>
                <a:gd name="connsiteX3" fmla="*/ 233363 w 233363"/>
                <a:gd name="connsiteY3" fmla="*/ 126207 h 692944"/>
                <a:gd name="connsiteX4" fmla="*/ 226219 w 233363"/>
                <a:gd name="connsiteY4" fmla="*/ 28575 h 692944"/>
                <a:gd name="connsiteX5" fmla="*/ 219075 w 233363"/>
                <a:gd name="connsiteY5" fmla="*/ 0 h 692944"/>
                <a:gd name="connsiteX6" fmla="*/ 0 w 233363"/>
                <a:gd name="connsiteY6" fmla="*/ 33338 h 692944"/>
                <a:gd name="connsiteX7" fmla="*/ 9525 w 233363"/>
                <a:gd name="connsiteY7" fmla="*/ 145257 h 692944"/>
                <a:gd name="connsiteX8" fmla="*/ 14288 w 233363"/>
                <a:gd name="connsiteY8" fmla="*/ 252413 h 692944"/>
                <a:gd name="connsiteX9" fmla="*/ 16669 w 233363"/>
                <a:gd name="connsiteY9" fmla="*/ 335757 h 692944"/>
                <a:gd name="connsiteX10" fmla="*/ 11907 w 233363"/>
                <a:gd name="connsiteY10" fmla="*/ 466725 h 692944"/>
                <a:gd name="connsiteX11" fmla="*/ 4763 w 233363"/>
                <a:gd name="connsiteY11" fmla="*/ 692944 h 692944"/>
                <a:gd name="connsiteX12" fmla="*/ 164307 w 233363"/>
                <a:gd name="connsiteY12" fmla="*/ 664369 h 692944"/>
                <a:gd name="connsiteX13" fmla="*/ 185738 w 233363"/>
                <a:gd name="connsiteY13" fmla="*/ 583407 h 692944"/>
                <a:gd name="connsiteX14" fmla="*/ 192882 w 233363"/>
                <a:gd name="connsiteY14" fmla="*/ 528638 h 692944"/>
                <a:gd name="connsiteX15" fmla="*/ 204788 w 233363"/>
                <a:gd name="connsiteY15" fmla="*/ 452438 h 692944"/>
                <a:gd name="connsiteX16" fmla="*/ 226219 w 233363"/>
                <a:gd name="connsiteY16" fmla="*/ 278607 h 69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33363" h="692944">
                  <a:moveTo>
                    <a:pt x="226219" y="278607"/>
                  </a:moveTo>
                  <a:lnTo>
                    <a:pt x="230982" y="219075"/>
                  </a:lnTo>
                  <a:lnTo>
                    <a:pt x="233363" y="173832"/>
                  </a:lnTo>
                  <a:lnTo>
                    <a:pt x="233363" y="126207"/>
                  </a:lnTo>
                  <a:lnTo>
                    <a:pt x="226219" y="28575"/>
                  </a:lnTo>
                  <a:lnTo>
                    <a:pt x="219075" y="0"/>
                  </a:lnTo>
                  <a:lnTo>
                    <a:pt x="0" y="33338"/>
                  </a:lnTo>
                  <a:lnTo>
                    <a:pt x="9525" y="145257"/>
                  </a:lnTo>
                  <a:lnTo>
                    <a:pt x="14288" y="252413"/>
                  </a:lnTo>
                  <a:cubicBezTo>
                    <a:pt x="15082" y="280194"/>
                    <a:pt x="15875" y="307976"/>
                    <a:pt x="16669" y="335757"/>
                  </a:cubicBezTo>
                  <a:lnTo>
                    <a:pt x="11907" y="466725"/>
                  </a:lnTo>
                  <a:lnTo>
                    <a:pt x="4763" y="692944"/>
                  </a:lnTo>
                  <a:lnTo>
                    <a:pt x="164307" y="664369"/>
                  </a:lnTo>
                  <a:lnTo>
                    <a:pt x="185738" y="583407"/>
                  </a:lnTo>
                  <a:lnTo>
                    <a:pt x="192882" y="528638"/>
                  </a:lnTo>
                  <a:lnTo>
                    <a:pt x="204788" y="452438"/>
                  </a:lnTo>
                  <a:lnTo>
                    <a:pt x="226219" y="2786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99">
              <a:extLst>
                <a:ext uri="{FF2B5EF4-FFF2-40B4-BE49-F238E27FC236}">
                  <a16:creationId xmlns:a16="http://schemas.microsoft.com/office/drawing/2014/main" id="{919E4C12-4BEC-437F-A152-CCB9FA3A1497}"/>
                </a:ext>
              </a:extLst>
            </p:cNvPr>
            <p:cNvSpPr/>
            <p:nvPr/>
          </p:nvSpPr>
          <p:spPr>
            <a:xfrm>
              <a:off x="5021263" y="3900488"/>
              <a:ext cx="1063625" cy="746125"/>
            </a:xfrm>
            <a:custGeom>
              <a:avLst/>
              <a:gdLst>
                <a:gd name="connsiteX0" fmla="*/ 578644 w 1062038"/>
                <a:gd name="connsiteY0" fmla="*/ 223837 h 745331"/>
                <a:gd name="connsiteX1" fmla="*/ 433388 w 1062038"/>
                <a:gd name="connsiteY1" fmla="*/ 250031 h 745331"/>
                <a:gd name="connsiteX2" fmla="*/ 314325 w 1062038"/>
                <a:gd name="connsiteY2" fmla="*/ 271462 h 745331"/>
                <a:gd name="connsiteX3" fmla="*/ 200025 w 1062038"/>
                <a:gd name="connsiteY3" fmla="*/ 290512 h 745331"/>
                <a:gd name="connsiteX4" fmla="*/ 0 w 1062038"/>
                <a:gd name="connsiteY4" fmla="*/ 319087 h 745331"/>
                <a:gd name="connsiteX5" fmla="*/ 0 w 1062038"/>
                <a:gd name="connsiteY5" fmla="*/ 159543 h 745331"/>
                <a:gd name="connsiteX6" fmla="*/ 145257 w 1062038"/>
                <a:gd name="connsiteY6" fmla="*/ 140493 h 745331"/>
                <a:gd name="connsiteX7" fmla="*/ 300038 w 1062038"/>
                <a:gd name="connsiteY7" fmla="*/ 116681 h 745331"/>
                <a:gd name="connsiteX8" fmla="*/ 364332 w 1062038"/>
                <a:gd name="connsiteY8" fmla="*/ 107156 h 745331"/>
                <a:gd name="connsiteX9" fmla="*/ 507207 w 1062038"/>
                <a:gd name="connsiteY9" fmla="*/ 90487 h 745331"/>
                <a:gd name="connsiteX10" fmla="*/ 604838 w 1062038"/>
                <a:gd name="connsiteY10" fmla="*/ 69056 h 745331"/>
                <a:gd name="connsiteX11" fmla="*/ 692944 w 1062038"/>
                <a:gd name="connsiteY11" fmla="*/ 45243 h 745331"/>
                <a:gd name="connsiteX12" fmla="*/ 733425 w 1062038"/>
                <a:gd name="connsiteY12" fmla="*/ 26193 h 745331"/>
                <a:gd name="connsiteX13" fmla="*/ 778669 w 1062038"/>
                <a:gd name="connsiteY13" fmla="*/ 4762 h 745331"/>
                <a:gd name="connsiteX14" fmla="*/ 790575 w 1062038"/>
                <a:gd name="connsiteY14" fmla="*/ 0 h 745331"/>
                <a:gd name="connsiteX15" fmla="*/ 800100 w 1062038"/>
                <a:gd name="connsiteY15" fmla="*/ 0 h 745331"/>
                <a:gd name="connsiteX16" fmla="*/ 833438 w 1062038"/>
                <a:gd name="connsiteY16" fmla="*/ 9525 h 745331"/>
                <a:gd name="connsiteX17" fmla="*/ 873919 w 1062038"/>
                <a:gd name="connsiteY17" fmla="*/ 28575 h 745331"/>
                <a:gd name="connsiteX18" fmla="*/ 904875 w 1062038"/>
                <a:gd name="connsiteY18" fmla="*/ 45243 h 745331"/>
                <a:gd name="connsiteX19" fmla="*/ 942975 w 1062038"/>
                <a:gd name="connsiteY19" fmla="*/ 78581 h 745331"/>
                <a:gd name="connsiteX20" fmla="*/ 983457 w 1062038"/>
                <a:gd name="connsiteY20" fmla="*/ 111918 h 745331"/>
                <a:gd name="connsiteX21" fmla="*/ 1012032 w 1062038"/>
                <a:gd name="connsiteY21" fmla="*/ 135731 h 745331"/>
                <a:gd name="connsiteX22" fmla="*/ 1035844 w 1062038"/>
                <a:gd name="connsiteY22" fmla="*/ 159543 h 745331"/>
                <a:gd name="connsiteX23" fmla="*/ 1052513 w 1062038"/>
                <a:gd name="connsiteY23" fmla="*/ 188118 h 745331"/>
                <a:gd name="connsiteX24" fmla="*/ 1062038 w 1062038"/>
                <a:gd name="connsiteY24" fmla="*/ 207168 h 745331"/>
                <a:gd name="connsiteX25" fmla="*/ 1062038 w 1062038"/>
                <a:gd name="connsiteY25" fmla="*/ 228600 h 745331"/>
                <a:gd name="connsiteX26" fmla="*/ 1054894 w 1062038"/>
                <a:gd name="connsiteY26" fmla="*/ 245268 h 745331"/>
                <a:gd name="connsiteX27" fmla="*/ 1035844 w 1062038"/>
                <a:gd name="connsiteY27" fmla="*/ 271462 h 745331"/>
                <a:gd name="connsiteX28" fmla="*/ 1009650 w 1062038"/>
                <a:gd name="connsiteY28" fmla="*/ 307181 h 745331"/>
                <a:gd name="connsiteX29" fmla="*/ 997744 w 1062038"/>
                <a:gd name="connsiteY29" fmla="*/ 328612 h 745331"/>
                <a:gd name="connsiteX30" fmla="*/ 992982 w 1062038"/>
                <a:gd name="connsiteY30" fmla="*/ 376237 h 745331"/>
                <a:gd name="connsiteX31" fmla="*/ 988219 w 1062038"/>
                <a:gd name="connsiteY31" fmla="*/ 438150 h 745331"/>
                <a:gd name="connsiteX32" fmla="*/ 981075 w 1062038"/>
                <a:gd name="connsiteY32" fmla="*/ 490537 h 745331"/>
                <a:gd name="connsiteX33" fmla="*/ 959644 w 1062038"/>
                <a:gd name="connsiteY33" fmla="*/ 602456 h 745331"/>
                <a:gd name="connsiteX34" fmla="*/ 926307 w 1062038"/>
                <a:gd name="connsiteY34" fmla="*/ 745331 h 745331"/>
                <a:gd name="connsiteX35" fmla="*/ 733425 w 1062038"/>
                <a:gd name="connsiteY35" fmla="*/ 735806 h 745331"/>
                <a:gd name="connsiteX36" fmla="*/ 752475 w 1062038"/>
                <a:gd name="connsiteY36" fmla="*/ 607218 h 745331"/>
                <a:gd name="connsiteX37" fmla="*/ 762000 w 1062038"/>
                <a:gd name="connsiteY37" fmla="*/ 535781 h 745331"/>
                <a:gd name="connsiteX38" fmla="*/ 766763 w 1062038"/>
                <a:gd name="connsiteY38" fmla="*/ 490537 h 745331"/>
                <a:gd name="connsiteX39" fmla="*/ 769144 w 1062038"/>
                <a:gd name="connsiteY39" fmla="*/ 440531 h 745331"/>
                <a:gd name="connsiteX40" fmla="*/ 769144 w 1062038"/>
                <a:gd name="connsiteY40" fmla="*/ 404812 h 745331"/>
                <a:gd name="connsiteX41" fmla="*/ 771525 w 1062038"/>
                <a:gd name="connsiteY41" fmla="*/ 328612 h 745331"/>
                <a:gd name="connsiteX42" fmla="*/ 771525 w 1062038"/>
                <a:gd name="connsiteY42" fmla="*/ 278606 h 745331"/>
                <a:gd name="connsiteX43" fmla="*/ 769144 w 1062038"/>
                <a:gd name="connsiteY43" fmla="*/ 252412 h 745331"/>
                <a:gd name="connsiteX44" fmla="*/ 762000 w 1062038"/>
                <a:gd name="connsiteY44" fmla="*/ 223837 h 745331"/>
                <a:gd name="connsiteX45" fmla="*/ 754857 w 1062038"/>
                <a:gd name="connsiteY45" fmla="*/ 207168 h 745331"/>
                <a:gd name="connsiteX46" fmla="*/ 745332 w 1062038"/>
                <a:gd name="connsiteY46" fmla="*/ 197643 h 745331"/>
                <a:gd name="connsiteX47" fmla="*/ 721519 w 1062038"/>
                <a:gd name="connsiteY47" fmla="*/ 195262 h 745331"/>
                <a:gd name="connsiteX48" fmla="*/ 578644 w 1062038"/>
                <a:gd name="connsiteY48" fmla="*/ 223837 h 745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062038" h="745331">
                  <a:moveTo>
                    <a:pt x="578644" y="223837"/>
                  </a:moveTo>
                  <a:lnTo>
                    <a:pt x="433388" y="250031"/>
                  </a:lnTo>
                  <a:lnTo>
                    <a:pt x="314325" y="271462"/>
                  </a:lnTo>
                  <a:lnTo>
                    <a:pt x="200025" y="290512"/>
                  </a:lnTo>
                  <a:lnTo>
                    <a:pt x="0" y="319087"/>
                  </a:lnTo>
                  <a:lnTo>
                    <a:pt x="0" y="159543"/>
                  </a:lnTo>
                  <a:lnTo>
                    <a:pt x="145257" y="140493"/>
                  </a:lnTo>
                  <a:lnTo>
                    <a:pt x="300038" y="116681"/>
                  </a:lnTo>
                  <a:lnTo>
                    <a:pt x="364332" y="107156"/>
                  </a:lnTo>
                  <a:lnTo>
                    <a:pt x="507207" y="90487"/>
                  </a:lnTo>
                  <a:lnTo>
                    <a:pt x="604838" y="69056"/>
                  </a:lnTo>
                  <a:lnTo>
                    <a:pt x="692944" y="45243"/>
                  </a:lnTo>
                  <a:lnTo>
                    <a:pt x="733425" y="26193"/>
                  </a:lnTo>
                  <a:lnTo>
                    <a:pt x="778669" y="4762"/>
                  </a:lnTo>
                  <a:lnTo>
                    <a:pt x="790575" y="0"/>
                  </a:lnTo>
                  <a:lnTo>
                    <a:pt x="800100" y="0"/>
                  </a:lnTo>
                  <a:lnTo>
                    <a:pt x="833438" y="9525"/>
                  </a:lnTo>
                  <a:lnTo>
                    <a:pt x="873919" y="28575"/>
                  </a:lnTo>
                  <a:lnTo>
                    <a:pt x="904875" y="45243"/>
                  </a:lnTo>
                  <a:lnTo>
                    <a:pt x="942975" y="78581"/>
                  </a:lnTo>
                  <a:lnTo>
                    <a:pt x="983457" y="111918"/>
                  </a:lnTo>
                  <a:lnTo>
                    <a:pt x="1012032" y="135731"/>
                  </a:lnTo>
                  <a:lnTo>
                    <a:pt x="1035844" y="159543"/>
                  </a:lnTo>
                  <a:lnTo>
                    <a:pt x="1052513" y="188118"/>
                  </a:lnTo>
                  <a:lnTo>
                    <a:pt x="1062038" y="207168"/>
                  </a:lnTo>
                  <a:lnTo>
                    <a:pt x="1062038" y="228600"/>
                  </a:lnTo>
                  <a:lnTo>
                    <a:pt x="1054894" y="245268"/>
                  </a:lnTo>
                  <a:lnTo>
                    <a:pt x="1035844" y="271462"/>
                  </a:lnTo>
                  <a:lnTo>
                    <a:pt x="1009650" y="307181"/>
                  </a:lnTo>
                  <a:lnTo>
                    <a:pt x="997744" y="328612"/>
                  </a:lnTo>
                  <a:lnTo>
                    <a:pt x="992982" y="376237"/>
                  </a:lnTo>
                  <a:lnTo>
                    <a:pt x="988219" y="438150"/>
                  </a:lnTo>
                  <a:lnTo>
                    <a:pt x="981075" y="490537"/>
                  </a:lnTo>
                  <a:lnTo>
                    <a:pt x="959644" y="602456"/>
                  </a:lnTo>
                  <a:lnTo>
                    <a:pt x="926307" y="745331"/>
                  </a:lnTo>
                  <a:lnTo>
                    <a:pt x="733425" y="735806"/>
                  </a:lnTo>
                  <a:lnTo>
                    <a:pt x="752475" y="607218"/>
                  </a:lnTo>
                  <a:lnTo>
                    <a:pt x="762000" y="535781"/>
                  </a:lnTo>
                  <a:lnTo>
                    <a:pt x="766763" y="490537"/>
                  </a:lnTo>
                  <a:lnTo>
                    <a:pt x="769144" y="440531"/>
                  </a:lnTo>
                  <a:lnTo>
                    <a:pt x="769144" y="404812"/>
                  </a:lnTo>
                  <a:cubicBezTo>
                    <a:pt x="769938" y="379412"/>
                    <a:pt x="770731" y="354012"/>
                    <a:pt x="771525" y="328612"/>
                  </a:cubicBezTo>
                  <a:lnTo>
                    <a:pt x="771525" y="278606"/>
                  </a:lnTo>
                  <a:lnTo>
                    <a:pt x="769144" y="252412"/>
                  </a:lnTo>
                  <a:lnTo>
                    <a:pt x="762000" y="223837"/>
                  </a:lnTo>
                  <a:lnTo>
                    <a:pt x="754857" y="207168"/>
                  </a:lnTo>
                  <a:lnTo>
                    <a:pt x="745332" y="197643"/>
                  </a:lnTo>
                  <a:lnTo>
                    <a:pt x="721519" y="195262"/>
                  </a:lnTo>
                  <a:lnTo>
                    <a:pt x="578644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1B6A2177-959F-4C3F-B55F-B2BCC59BC9C7}"/>
                </a:ext>
              </a:extLst>
            </p:cNvPr>
            <p:cNvSpPr/>
            <p:nvPr/>
          </p:nvSpPr>
          <p:spPr>
            <a:xfrm>
              <a:off x="4995863" y="4522788"/>
              <a:ext cx="1062037" cy="323850"/>
            </a:xfrm>
            <a:custGeom>
              <a:avLst/>
              <a:gdLst>
                <a:gd name="connsiteX0" fmla="*/ 664368 w 1062037"/>
                <a:gd name="connsiteY0" fmla="*/ 16669 h 323850"/>
                <a:gd name="connsiteX1" fmla="*/ 492918 w 1062037"/>
                <a:gd name="connsiteY1" fmla="*/ 40481 h 323850"/>
                <a:gd name="connsiteX2" fmla="*/ 297656 w 1062037"/>
                <a:gd name="connsiteY2" fmla="*/ 71437 h 323850"/>
                <a:gd name="connsiteX3" fmla="*/ 114300 w 1062037"/>
                <a:gd name="connsiteY3" fmla="*/ 102394 h 323850"/>
                <a:gd name="connsiteX4" fmla="*/ 0 w 1062037"/>
                <a:gd name="connsiteY4" fmla="*/ 121444 h 323850"/>
                <a:gd name="connsiteX5" fmla="*/ 9525 w 1062037"/>
                <a:gd name="connsiteY5" fmla="*/ 323850 h 323850"/>
                <a:gd name="connsiteX6" fmla="*/ 102393 w 1062037"/>
                <a:gd name="connsiteY6" fmla="*/ 300037 h 323850"/>
                <a:gd name="connsiteX7" fmla="*/ 192881 w 1062037"/>
                <a:gd name="connsiteY7" fmla="*/ 276225 h 323850"/>
                <a:gd name="connsiteX8" fmla="*/ 280987 w 1062037"/>
                <a:gd name="connsiteY8" fmla="*/ 254794 h 323850"/>
                <a:gd name="connsiteX9" fmla="*/ 347662 w 1062037"/>
                <a:gd name="connsiteY9" fmla="*/ 242887 h 323850"/>
                <a:gd name="connsiteX10" fmla="*/ 576262 w 1062037"/>
                <a:gd name="connsiteY10" fmla="*/ 202406 h 323850"/>
                <a:gd name="connsiteX11" fmla="*/ 707231 w 1062037"/>
                <a:gd name="connsiteY11" fmla="*/ 192881 h 323850"/>
                <a:gd name="connsiteX12" fmla="*/ 804862 w 1062037"/>
                <a:gd name="connsiteY12" fmla="*/ 190500 h 323850"/>
                <a:gd name="connsiteX13" fmla="*/ 878681 w 1062037"/>
                <a:gd name="connsiteY13" fmla="*/ 200025 h 323850"/>
                <a:gd name="connsiteX14" fmla="*/ 923925 w 1062037"/>
                <a:gd name="connsiteY14" fmla="*/ 202406 h 323850"/>
                <a:gd name="connsiteX15" fmla="*/ 969168 w 1062037"/>
                <a:gd name="connsiteY15" fmla="*/ 197644 h 323850"/>
                <a:gd name="connsiteX16" fmla="*/ 1012031 w 1062037"/>
                <a:gd name="connsiteY16" fmla="*/ 188119 h 323850"/>
                <a:gd name="connsiteX17" fmla="*/ 1042987 w 1062037"/>
                <a:gd name="connsiteY17" fmla="*/ 173831 h 323850"/>
                <a:gd name="connsiteX18" fmla="*/ 1050131 w 1062037"/>
                <a:gd name="connsiteY18" fmla="*/ 169069 h 323850"/>
                <a:gd name="connsiteX19" fmla="*/ 1057275 w 1062037"/>
                <a:gd name="connsiteY19" fmla="*/ 159544 h 323850"/>
                <a:gd name="connsiteX20" fmla="*/ 1062037 w 1062037"/>
                <a:gd name="connsiteY20" fmla="*/ 147637 h 323850"/>
                <a:gd name="connsiteX21" fmla="*/ 1059656 w 1062037"/>
                <a:gd name="connsiteY21" fmla="*/ 130969 h 323850"/>
                <a:gd name="connsiteX22" fmla="*/ 1047750 w 1062037"/>
                <a:gd name="connsiteY22" fmla="*/ 107156 h 323850"/>
                <a:gd name="connsiteX23" fmla="*/ 1021556 w 1062037"/>
                <a:gd name="connsiteY23" fmla="*/ 71437 h 323850"/>
                <a:gd name="connsiteX24" fmla="*/ 1000125 w 1062037"/>
                <a:gd name="connsiteY24" fmla="*/ 47625 h 323850"/>
                <a:gd name="connsiteX25" fmla="*/ 966787 w 1062037"/>
                <a:gd name="connsiteY25" fmla="*/ 11906 h 323850"/>
                <a:gd name="connsiteX26" fmla="*/ 790575 w 1062037"/>
                <a:gd name="connsiteY26" fmla="*/ 0 h 323850"/>
                <a:gd name="connsiteX27" fmla="*/ 664368 w 1062037"/>
                <a:gd name="connsiteY27" fmla="*/ 16669 h 323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062037" h="323850">
                  <a:moveTo>
                    <a:pt x="664368" y="16669"/>
                  </a:moveTo>
                  <a:lnTo>
                    <a:pt x="492918" y="40481"/>
                  </a:lnTo>
                  <a:lnTo>
                    <a:pt x="297656" y="71437"/>
                  </a:lnTo>
                  <a:lnTo>
                    <a:pt x="114300" y="102394"/>
                  </a:lnTo>
                  <a:lnTo>
                    <a:pt x="0" y="121444"/>
                  </a:lnTo>
                  <a:lnTo>
                    <a:pt x="9525" y="323850"/>
                  </a:lnTo>
                  <a:lnTo>
                    <a:pt x="102393" y="300037"/>
                  </a:lnTo>
                  <a:lnTo>
                    <a:pt x="192881" y="276225"/>
                  </a:lnTo>
                  <a:lnTo>
                    <a:pt x="280987" y="254794"/>
                  </a:lnTo>
                  <a:lnTo>
                    <a:pt x="347662" y="242887"/>
                  </a:lnTo>
                  <a:lnTo>
                    <a:pt x="576262" y="202406"/>
                  </a:lnTo>
                  <a:lnTo>
                    <a:pt x="707231" y="192881"/>
                  </a:lnTo>
                  <a:lnTo>
                    <a:pt x="804862" y="190500"/>
                  </a:lnTo>
                  <a:lnTo>
                    <a:pt x="878681" y="200025"/>
                  </a:lnTo>
                  <a:lnTo>
                    <a:pt x="923925" y="202406"/>
                  </a:lnTo>
                  <a:lnTo>
                    <a:pt x="969168" y="197644"/>
                  </a:lnTo>
                  <a:lnTo>
                    <a:pt x="1012031" y="188119"/>
                  </a:lnTo>
                  <a:lnTo>
                    <a:pt x="1042987" y="173831"/>
                  </a:lnTo>
                  <a:lnTo>
                    <a:pt x="1050131" y="169069"/>
                  </a:lnTo>
                  <a:lnTo>
                    <a:pt x="1057275" y="159544"/>
                  </a:lnTo>
                  <a:lnTo>
                    <a:pt x="1062037" y="147637"/>
                  </a:lnTo>
                  <a:lnTo>
                    <a:pt x="1059656" y="130969"/>
                  </a:lnTo>
                  <a:lnTo>
                    <a:pt x="1047750" y="107156"/>
                  </a:lnTo>
                  <a:lnTo>
                    <a:pt x="1021556" y="71437"/>
                  </a:lnTo>
                  <a:lnTo>
                    <a:pt x="1000125" y="47625"/>
                  </a:lnTo>
                  <a:lnTo>
                    <a:pt x="966787" y="11906"/>
                  </a:lnTo>
                  <a:lnTo>
                    <a:pt x="790575" y="0"/>
                  </a:lnTo>
                  <a:lnTo>
                    <a:pt x="664368" y="166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00000AE5-164E-4F6E-8A1B-C74F50A0CCBC}"/>
                </a:ext>
              </a:extLst>
            </p:cNvPr>
            <p:cNvSpPr/>
            <p:nvPr/>
          </p:nvSpPr>
          <p:spPr>
            <a:xfrm>
              <a:off x="5314950" y="4675188"/>
              <a:ext cx="277813" cy="787400"/>
            </a:xfrm>
            <a:custGeom>
              <a:avLst/>
              <a:gdLst>
                <a:gd name="connsiteX0" fmla="*/ 19050 w 278606"/>
                <a:gd name="connsiteY0" fmla="*/ 392906 h 788194"/>
                <a:gd name="connsiteX1" fmla="*/ 19050 w 278606"/>
                <a:gd name="connsiteY1" fmla="*/ 314325 h 788194"/>
                <a:gd name="connsiteX2" fmla="*/ 19050 w 278606"/>
                <a:gd name="connsiteY2" fmla="*/ 254794 h 788194"/>
                <a:gd name="connsiteX3" fmla="*/ 16669 w 278606"/>
                <a:gd name="connsiteY3" fmla="*/ 200025 h 788194"/>
                <a:gd name="connsiteX4" fmla="*/ 11906 w 278606"/>
                <a:gd name="connsiteY4" fmla="*/ 128587 h 788194"/>
                <a:gd name="connsiteX5" fmla="*/ 0 w 278606"/>
                <a:gd name="connsiteY5" fmla="*/ 30956 h 788194"/>
                <a:gd name="connsiteX6" fmla="*/ 278606 w 278606"/>
                <a:gd name="connsiteY6" fmla="*/ 0 h 788194"/>
                <a:gd name="connsiteX7" fmla="*/ 278606 w 278606"/>
                <a:gd name="connsiteY7" fmla="*/ 78581 h 788194"/>
                <a:gd name="connsiteX8" fmla="*/ 271463 w 278606"/>
                <a:gd name="connsiteY8" fmla="*/ 171450 h 788194"/>
                <a:gd name="connsiteX9" fmla="*/ 259556 w 278606"/>
                <a:gd name="connsiteY9" fmla="*/ 273844 h 788194"/>
                <a:gd name="connsiteX10" fmla="*/ 245269 w 278606"/>
                <a:gd name="connsiteY10" fmla="*/ 369094 h 788194"/>
                <a:gd name="connsiteX11" fmla="*/ 221456 w 278606"/>
                <a:gd name="connsiteY11" fmla="*/ 495300 h 788194"/>
                <a:gd name="connsiteX12" fmla="*/ 166688 w 278606"/>
                <a:gd name="connsiteY12" fmla="*/ 752475 h 788194"/>
                <a:gd name="connsiteX13" fmla="*/ 9525 w 278606"/>
                <a:gd name="connsiteY13" fmla="*/ 788194 h 788194"/>
                <a:gd name="connsiteX14" fmla="*/ 11906 w 278606"/>
                <a:gd name="connsiteY14" fmla="*/ 683419 h 788194"/>
                <a:gd name="connsiteX15" fmla="*/ 16669 w 278606"/>
                <a:gd name="connsiteY15" fmla="*/ 569119 h 788194"/>
                <a:gd name="connsiteX16" fmla="*/ 19050 w 278606"/>
                <a:gd name="connsiteY16" fmla="*/ 392906 h 7881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78606" h="788194">
                  <a:moveTo>
                    <a:pt x="19050" y="392906"/>
                  </a:moveTo>
                  <a:lnTo>
                    <a:pt x="19050" y="314325"/>
                  </a:lnTo>
                  <a:lnTo>
                    <a:pt x="19050" y="254794"/>
                  </a:lnTo>
                  <a:cubicBezTo>
                    <a:pt x="18256" y="236538"/>
                    <a:pt x="17463" y="218281"/>
                    <a:pt x="16669" y="200025"/>
                  </a:cubicBezTo>
                  <a:lnTo>
                    <a:pt x="11906" y="128587"/>
                  </a:lnTo>
                  <a:lnTo>
                    <a:pt x="0" y="30956"/>
                  </a:lnTo>
                  <a:lnTo>
                    <a:pt x="278606" y="0"/>
                  </a:lnTo>
                  <a:lnTo>
                    <a:pt x="278606" y="78581"/>
                  </a:lnTo>
                  <a:lnTo>
                    <a:pt x="271463" y="171450"/>
                  </a:lnTo>
                  <a:lnTo>
                    <a:pt x="259556" y="273844"/>
                  </a:lnTo>
                  <a:lnTo>
                    <a:pt x="245269" y="369094"/>
                  </a:lnTo>
                  <a:lnTo>
                    <a:pt x="221456" y="495300"/>
                  </a:lnTo>
                  <a:lnTo>
                    <a:pt x="166688" y="752475"/>
                  </a:lnTo>
                  <a:lnTo>
                    <a:pt x="9525" y="788194"/>
                  </a:lnTo>
                  <a:cubicBezTo>
                    <a:pt x="10319" y="753269"/>
                    <a:pt x="11112" y="718344"/>
                    <a:pt x="11906" y="683419"/>
                  </a:cubicBezTo>
                  <a:lnTo>
                    <a:pt x="16669" y="569119"/>
                  </a:lnTo>
                  <a:cubicBezTo>
                    <a:pt x="17463" y="520700"/>
                    <a:pt x="18256" y="472281"/>
                    <a:pt x="19050" y="39290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50709A2C-DBF0-4288-8DE8-B8165706E1C9}"/>
                </a:ext>
              </a:extLst>
            </p:cNvPr>
            <p:cNvSpPr/>
            <p:nvPr/>
          </p:nvSpPr>
          <p:spPr>
            <a:xfrm>
              <a:off x="4913313" y="5240338"/>
              <a:ext cx="1143000" cy="371475"/>
            </a:xfrm>
            <a:custGeom>
              <a:avLst/>
              <a:gdLst>
                <a:gd name="connsiteX0" fmla="*/ 804862 w 1143000"/>
                <a:gd name="connsiteY0" fmla="*/ 238125 h 371475"/>
                <a:gd name="connsiteX1" fmla="*/ 688181 w 1143000"/>
                <a:gd name="connsiteY1" fmla="*/ 254794 h 371475"/>
                <a:gd name="connsiteX2" fmla="*/ 597694 w 1143000"/>
                <a:gd name="connsiteY2" fmla="*/ 271463 h 371475"/>
                <a:gd name="connsiteX3" fmla="*/ 514350 w 1143000"/>
                <a:gd name="connsiteY3" fmla="*/ 290513 h 371475"/>
                <a:gd name="connsiteX4" fmla="*/ 421481 w 1143000"/>
                <a:gd name="connsiteY4" fmla="*/ 311944 h 371475"/>
                <a:gd name="connsiteX5" fmla="*/ 342900 w 1143000"/>
                <a:gd name="connsiteY5" fmla="*/ 333375 h 371475"/>
                <a:gd name="connsiteX6" fmla="*/ 290512 w 1143000"/>
                <a:gd name="connsiteY6" fmla="*/ 347663 h 371475"/>
                <a:gd name="connsiteX7" fmla="*/ 235744 w 1143000"/>
                <a:gd name="connsiteY7" fmla="*/ 361950 h 371475"/>
                <a:gd name="connsiteX8" fmla="*/ 190500 w 1143000"/>
                <a:gd name="connsiteY8" fmla="*/ 369094 h 371475"/>
                <a:gd name="connsiteX9" fmla="*/ 152400 w 1143000"/>
                <a:gd name="connsiteY9" fmla="*/ 371475 h 371475"/>
                <a:gd name="connsiteX10" fmla="*/ 123825 w 1143000"/>
                <a:gd name="connsiteY10" fmla="*/ 371475 h 371475"/>
                <a:gd name="connsiteX11" fmla="*/ 83344 w 1143000"/>
                <a:gd name="connsiteY11" fmla="*/ 364332 h 371475"/>
                <a:gd name="connsiteX12" fmla="*/ 0 w 1143000"/>
                <a:gd name="connsiteY12" fmla="*/ 335757 h 371475"/>
                <a:gd name="connsiteX13" fmla="*/ 19050 w 1143000"/>
                <a:gd name="connsiteY13" fmla="*/ 142875 h 371475"/>
                <a:gd name="connsiteX14" fmla="*/ 119062 w 1143000"/>
                <a:gd name="connsiteY14" fmla="*/ 154782 h 371475"/>
                <a:gd name="connsiteX15" fmla="*/ 166687 w 1143000"/>
                <a:gd name="connsiteY15" fmla="*/ 159544 h 371475"/>
                <a:gd name="connsiteX16" fmla="*/ 257175 w 1143000"/>
                <a:gd name="connsiteY16" fmla="*/ 157163 h 371475"/>
                <a:gd name="connsiteX17" fmla="*/ 345281 w 1143000"/>
                <a:gd name="connsiteY17" fmla="*/ 142875 h 371475"/>
                <a:gd name="connsiteX18" fmla="*/ 431006 w 1143000"/>
                <a:gd name="connsiteY18" fmla="*/ 126207 h 371475"/>
                <a:gd name="connsiteX19" fmla="*/ 566737 w 1143000"/>
                <a:gd name="connsiteY19" fmla="*/ 90488 h 371475"/>
                <a:gd name="connsiteX20" fmla="*/ 731044 w 1143000"/>
                <a:gd name="connsiteY20" fmla="*/ 61913 h 371475"/>
                <a:gd name="connsiteX21" fmla="*/ 845344 w 1143000"/>
                <a:gd name="connsiteY21" fmla="*/ 42863 h 371475"/>
                <a:gd name="connsiteX22" fmla="*/ 888206 w 1143000"/>
                <a:gd name="connsiteY22" fmla="*/ 30957 h 371475"/>
                <a:gd name="connsiteX23" fmla="*/ 950119 w 1143000"/>
                <a:gd name="connsiteY23" fmla="*/ 7144 h 371475"/>
                <a:gd name="connsiteX24" fmla="*/ 971550 w 1143000"/>
                <a:gd name="connsiteY24" fmla="*/ 0 h 371475"/>
                <a:gd name="connsiteX25" fmla="*/ 995362 w 1143000"/>
                <a:gd name="connsiteY25" fmla="*/ 4763 h 371475"/>
                <a:gd name="connsiteX26" fmla="*/ 1040606 w 1143000"/>
                <a:gd name="connsiteY26" fmla="*/ 30957 h 371475"/>
                <a:gd name="connsiteX27" fmla="*/ 1083469 w 1143000"/>
                <a:gd name="connsiteY27" fmla="*/ 64294 h 371475"/>
                <a:gd name="connsiteX28" fmla="*/ 1143000 w 1143000"/>
                <a:gd name="connsiteY28" fmla="*/ 121444 h 371475"/>
                <a:gd name="connsiteX29" fmla="*/ 1047750 w 1143000"/>
                <a:gd name="connsiteY29" fmla="*/ 219075 h 371475"/>
                <a:gd name="connsiteX30" fmla="*/ 921544 w 1143000"/>
                <a:gd name="connsiteY30" fmla="*/ 228600 h 371475"/>
                <a:gd name="connsiteX31" fmla="*/ 804862 w 1143000"/>
                <a:gd name="connsiteY31" fmla="*/ 2381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143000" h="371475">
                  <a:moveTo>
                    <a:pt x="804862" y="238125"/>
                  </a:moveTo>
                  <a:lnTo>
                    <a:pt x="688181" y="254794"/>
                  </a:lnTo>
                  <a:lnTo>
                    <a:pt x="597694" y="271463"/>
                  </a:lnTo>
                  <a:lnTo>
                    <a:pt x="514350" y="290513"/>
                  </a:lnTo>
                  <a:lnTo>
                    <a:pt x="421481" y="311944"/>
                  </a:lnTo>
                  <a:lnTo>
                    <a:pt x="342900" y="333375"/>
                  </a:lnTo>
                  <a:lnTo>
                    <a:pt x="290512" y="347663"/>
                  </a:lnTo>
                  <a:lnTo>
                    <a:pt x="235744" y="361950"/>
                  </a:lnTo>
                  <a:lnTo>
                    <a:pt x="190500" y="369094"/>
                  </a:lnTo>
                  <a:lnTo>
                    <a:pt x="152400" y="371475"/>
                  </a:lnTo>
                  <a:lnTo>
                    <a:pt x="123825" y="371475"/>
                  </a:lnTo>
                  <a:lnTo>
                    <a:pt x="83344" y="364332"/>
                  </a:lnTo>
                  <a:lnTo>
                    <a:pt x="0" y="335757"/>
                  </a:lnTo>
                  <a:lnTo>
                    <a:pt x="19050" y="142875"/>
                  </a:lnTo>
                  <a:lnTo>
                    <a:pt x="119062" y="154782"/>
                  </a:lnTo>
                  <a:lnTo>
                    <a:pt x="166687" y="159544"/>
                  </a:lnTo>
                  <a:lnTo>
                    <a:pt x="257175" y="157163"/>
                  </a:lnTo>
                  <a:lnTo>
                    <a:pt x="345281" y="142875"/>
                  </a:lnTo>
                  <a:lnTo>
                    <a:pt x="431006" y="126207"/>
                  </a:lnTo>
                  <a:lnTo>
                    <a:pt x="566737" y="90488"/>
                  </a:lnTo>
                  <a:lnTo>
                    <a:pt x="731044" y="61913"/>
                  </a:lnTo>
                  <a:lnTo>
                    <a:pt x="845344" y="42863"/>
                  </a:lnTo>
                  <a:lnTo>
                    <a:pt x="888206" y="30957"/>
                  </a:lnTo>
                  <a:lnTo>
                    <a:pt x="950119" y="7144"/>
                  </a:lnTo>
                  <a:lnTo>
                    <a:pt x="971550" y="0"/>
                  </a:lnTo>
                  <a:lnTo>
                    <a:pt x="995362" y="4763"/>
                  </a:lnTo>
                  <a:lnTo>
                    <a:pt x="1040606" y="30957"/>
                  </a:lnTo>
                  <a:lnTo>
                    <a:pt x="1083469" y="64294"/>
                  </a:lnTo>
                  <a:lnTo>
                    <a:pt x="1143000" y="121444"/>
                  </a:lnTo>
                  <a:lnTo>
                    <a:pt x="1047750" y="219075"/>
                  </a:lnTo>
                  <a:lnTo>
                    <a:pt x="921544" y="228600"/>
                  </a:lnTo>
                  <a:lnTo>
                    <a:pt x="804862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619C8B74-0784-4F6A-BC8E-A92E524D1672}"/>
                </a:ext>
              </a:extLst>
            </p:cNvPr>
            <p:cNvSpPr/>
            <p:nvPr/>
          </p:nvSpPr>
          <p:spPr>
            <a:xfrm rot="16200000">
              <a:off x="4759325" y="3557588"/>
              <a:ext cx="3535363" cy="1576387"/>
            </a:xfrm>
            <a:custGeom>
              <a:avLst/>
              <a:gdLst>
                <a:gd name="connsiteX0" fmla="*/ 2606189 w 3535482"/>
                <a:gd name="connsiteY0" fmla="*/ 321678 h 1575628"/>
                <a:gd name="connsiteX1" fmla="*/ 2442372 w 3535482"/>
                <a:gd name="connsiteY1" fmla="*/ 342528 h 1575628"/>
                <a:gd name="connsiteX2" fmla="*/ 2299403 w 3535482"/>
                <a:gd name="connsiteY2" fmla="*/ 366356 h 1575628"/>
                <a:gd name="connsiteX3" fmla="*/ 2135586 w 3535482"/>
                <a:gd name="connsiteY3" fmla="*/ 396141 h 1575628"/>
                <a:gd name="connsiteX4" fmla="*/ 2013467 w 3535482"/>
                <a:gd name="connsiteY4" fmla="*/ 419969 h 1575628"/>
                <a:gd name="connsiteX5" fmla="*/ 1855607 w 3535482"/>
                <a:gd name="connsiteY5" fmla="*/ 455711 h 1575628"/>
                <a:gd name="connsiteX6" fmla="*/ 1706682 w 3535482"/>
                <a:gd name="connsiteY6" fmla="*/ 491453 h 1575628"/>
                <a:gd name="connsiteX7" fmla="*/ 1575628 w 3535482"/>
                <a:gd name="connsiteY7" fmla="*/ 524217 h 1575628"/>
                <a:gd name="connsiteX8" fmla="*/ 1435638 w 3535482"/>
                <a:gd name="connsiteY8" fmla="*/ 562937 h 1575628"/>
                <a:gd name="connsiteX9" fmla="*/ 1334369 w 3535482"/>
                <a:gd name="connsiteY9" fmla="*/ 595701 h 1575628"/>
                <a:gd name="connsiteX10" fmla="*/ 1090132 w 3535482"/>
                <a:gd name="connsiteY10" fmla="*/ 679099 h 1575628"/>
                <a:gd name="connsiteX11" fmla="*/ 959078 w 3535482"/>
                <a:gd name="connsiteY11" fmla="*/ 732712 h 1575628"/>
                <a:gd name="connsiteX12" fmla="*/ 792282 w 3535482"/>
                <a:gd name="connsiteY12" fmla="*/ 810153 h 1575628"/>
                <a:gd name="connsiteX13" fmla="*/ 634421 w 3535482"/>
                <a:gd name="connsiteY13" fmla="*/ 890572 h 1575628"/>
                <a:gd name="connsiteX14" fmla="*/ 518259 w 3535482"/>
                <a:gd name="connsiteY14" fmla="*/ 959078 h 1575628"/>
                <a:gd name="connsiteX15" fmla="*/ 422947 w 3535482"/>
                <a:gd name="connsiteY15" fmla="*/ 1018648 h 1575628"/>
                <a:gd name="connsiteX16" fmla="*/ 351463 w 3535482"/>
                <a:gd name="connsiteY16" fmla="*/ 1066304 h 1575628"/>
                <a:gd name="connsiteX17" fmla="*/ 268065 w 3535482"/>
                <a:gd name="connsiteY17" fmla="*/ 1131831 h 1575628"/>
                <a:gd name="connsiteX18" fmla="*/ 208495 w 3535482"/>
                <a:gd name="connsiteY18" fmla="*/ 1179487 h 1575628"/>
                <a:gd name="connsiteX19" fmla="*/ 142968 w 3535482"/>
                <a:gd name="connsiteY19" fmla="*/ 1245014 h 1575628"/>
                <a:gd name="connsiteX20" fmla="*/ 83398 w 3535482"/>
                <a:gd name="connsiteY20" fmla="*/ 1313519 h 1575628"/>
                <a:gd name="connsiteX21" fmla="*/ 26807 w 3535482"/>
                <a:gd name="connsiteY21" fmla="*/ 1393939 h 1575628"/>
                <a:gd name="connsiteX22" fmla="*/ 0 w 3535482"/>
                <a:gd name="connsiteY22" fmla="*/ 1450531 h 1575628"/>
                <a:gd name="connsiteX23" fmla="*/ 2979 w 3535482"/>
                <a:gd name="connsiteY23" fmla="*/ 1501165 h 1575628"/>
                <a:gd name="connsiteX24" fmla="*/ 11914 w 3535482"/>
                <a:gd name="connsiteY24" fmla="*/ 1530950 h 1575628"/>
                <a:gd name="connsiteX25" fmla="*/ 23828 w 3535482"/>
                <a:gd name="connsiteY25" fmla="*/ 1548821 h 1575628"/>
                <a:gd name="connsiteX26" fmla="*/ 41699 w 3535482"/>
                <a:gd name="connsiteY26" fmla="*/ 1563714 h 1575628"/>
                <a:gd name="connsiteX27" fmla="*/ 65527 w 3535482"/>
                <a:gd name="connsiteY27" fmla="*/ 1572649 h 1575628"/>
                <a:gd name="connsiteX28" fmla="*/ 101269 w 3535482"/>
                <a:gd name="connsiteY28" fmla="*/ 1575628 h 1575628"/>
                <a:gd name="connsiteX29" fmla="*/ 145947 w 3535482"/>
                <a:gd name="connsiteY29" fmla="*/ 1572649 h 1575628"/>
                <a:gd name="connsiteX30" fmla="*/ 667185 w 3535482"/>
                <a:gd name="connsiteY30" fmla="*/ 1131831 h 1575628"/>
                <a:gd name="connsiteX31" fmla="*/ 717819 w 3535482"/>
                <a:gd name="connsiteY31" fmla="*/ 1093110 h 1575628"/>
                <a:gd name="connsiteX32" fmla="*/ 795260 w 3535482"/>
                <a:gd name="connsiteY32" fmla="*/ 1042476 h 1575628"/>
                <a:gd name="connsiteX33" fmla="*/ 905465 w 3535482"/>
                <a:gd name="connsiteY33" fmla="*/ 979927 h 1575628"/>
                <a:gd name="connsiteX34" fmla="*/ 985884 w 3535482"/>
                <a:gd name="connsiteY34" fmla="*/ 938228 h 1575628"/>
                <a:gd name="connsiteX35" fmla="*/ 1051411 w 3535482"/>
                <a:gd name="connsiteY35" fmla="*/ 905465 h 1575628"/>
                <a:gd name="connsiteX36" fmla="*/ 1155659 w 3535482"/>
                <a:gd name="connsiteY36" fmla="*/ 863766 h 1575628"/>
                <a:gd name="connsiteX37" fmla="*/ 1230121 w 3535482"/>
                <a:gd name="connsiteY37" fmla="*/ 836959 h 1575628"/>
                <a:gd name="connsiteX38" fmla="*/ 1319476 w 3535482"/>
                <a:gd name="connsiteY38" fmla="*/ 813131 h 1575628"/>
                <a:gd name="connsiteX39" fmla="*/ 1709660 w 3535482"/>
                <a:gd name="connsiteY39" fmla="*/ 708884 h 1575628"/>
                <a:gd name="connsiteX40" fmla="*/ 1879435 w 3535482"/>
                <a:gd name="connsiteY40" fmla="*/ 664206 h 1575628"/>
                <a:gd name="connsiteX41" fmla="*/ 2043252 w 3535482"/>
                <a:gd name="connsiteY41" fmla="*/ 628464 h 1575628"/>
                <a:gd name="connsiteX42" fmla="*/ 2221962 w 3535482"/>
                <a:gd name="connsiteY42" fmla="*/ 592722 h 1575628"/>
                <a:gd name="connsiteX43" fmla="*/ 2364931 w 3535482"/>
                <a:gd name="connsiteY43" fmla="*/ 565916 h 1575628"/>
                <a:gd name="connsiteX44" fmla="*/ 2507899 w 3535482"/>
                <a:gd name="connsiteY44" fmla="*/ 542088 h 1575628"/>
                <a:gd name="connsiteX45" fmla="*/ 2647888 w 3535482"/>
                <a:gd name="connsiteY45" fmla="*/ 521238 h 1575628"/>
                <a:gd name="connsiteX46" fmla="*/ 2796813 w 3535482"/>
                <a:gd name="connsiteY46" fmla="*/ 509324 h 1575628"/>
                <a:gd name="connsiteX47" fmla="*/ 2969566 w 3535482"/>
                <a:gd name="connsiteY47" fmla="*/ 491453 h 1575628"/>
                <a:gd name="connsiteX48" fmla="*/ 3100620 w 3535482"/>
                <a:gd name="connsiteY48" fmla="*/ 485496 h 1575628"/>
                <a:gd name="connsiteX49" fmla="*/ 3192954 w 3535482"/>
                <a:gd name="connsiteY49" fmla="*/ 479539 h 1575628"/>
                <a:gd name="connsiteX50" fmla="*/ 3329965 w 3535482"/>
                <a:gd name="connsiteY50" fmla="*/ 464647 h 1575628"/>
                <a:gd name="connsiteX51" fmla="*/ 3380600 w 3535482"/>
                <a:gd name="connsiteY51" fmla="*/ 443797 h 1575628"/>
                <a:gd name="connsiteX52" fmla="*/ 3422299 w 3535482"/>
                <a:gd name="connsiteY52" fmla="*/ 414012 h 1575628"/>
                <a:gd name="connsiteX53" fmla="*/ 3455062 w 3535482"/>
                <a:gd name="connsiteY53" fmla="*/ 381248 h 1575628"/>
                <a:gd name="connsiteX54" fmla="*/ 3475912 w 3535482"/>
                <a:gd name="connsiteY54" fmla="*/ 351463 h 1575628"/>
                <a:gd name="connsiteX55" fmla="*/ 3490804 w 3535482"/>
                <a:gd name="connsiteY55" fmla="*/ 324657 h 1575628"/>
                <a:gd name="connsiteX56" fmla="*/ 3502718 w 3535482"/>
                <a:gd name="connsiteY56" fmla="*/ 297850 h 1575628"/>
                <a:gd name="connsiteX57" fmla="*/ 3517611 w 3535482"/>
                <a:gd name="connsiteY57" fmla="*/ 259130 h 1575628"/>
                <a:gd name="connsiteX58" fmla="*/ 3535482 w 3535482"/>
                <a:gd name="connsiteY58" fmla="*/ 193603 h 1575628"/>
                <a:gd name="connsiteX59" fmla="*/ 3529525 w 3535482"/>
                <a:gd name="connsiteY59" fmla="*/ 139990 h 1575628"/>
                <a:gd name="connsiteX60" fmla="*/ 3532503 w 3535482"/>
                <a:gd name="connsiteY60" fmla="*/ 77441 h 1575628"/>
                <a:gd name="connsiteX61" fmla="*/ 3532503 w 3535482"/>
                <a:gd name="connsiteY61" fmla="*/ 35742 h 1575628"/>
                <a:gd name="connsiteX62" fmla="*/ 3526546 w 3535482"/>
                <a:gd name="connsiteY62" fmla="*/ 14893 h 1575628"/>
                <a:gd name="connsiteX63" fmla="*/ 3520589 w 3535482"/>
                <a:gd name="connsiteY63" fmla="*/ 5957 h 1575628"/>
                <a:gd name="connsiteX64" fmla="*/ 3511654 w 3535482"/>
                <a:gd name="connsiteY64" fmla="*/ 0 h 1575628"/>
                <a:gd name="connsiteX65" fmla="*/ 3499740 w 3535482"/>
                <a:gd name="connsiteY65" fmla="*/ 2979 h 1575628"/>
                <a:gd name="connsiteX66" fmla="*/ 3484847 w 3535482"/>
                <a:gd name="connsiteY66" fmla="*/ 8936 h 1575628"/>
                <a:gd name="connsiteX67" fmla="*/ 3472933 w 3535482"/>
                <a:gd name="connsiteY67" fmla="*/ 20850 h 1575628"/>
                <a:gd name="connsiteX68" fmla="*/ 3446127 w 3535482"/>
                <a:gd name="connsiteY68" fmla="*/ 56592 h 1575628"/>
                <a:gd name="connsiteX69" fmla="*/ 3398471 w 3535482"/>
                <a:gd name="connsiteY69" fmla="*/ 98291 h 1575628"/>
                <a:gd name="connsiteX70" fmla="*/ 3329965 w 3535482"/>
                <a:gd name="connsiteY70" fmla="*/ 151904 h 1575628"/>
                <a:gd name="connsiteX71" fmla="*/ 3285288 w 3535482"/>
                <a:gd name="connsiteY71" fmla="*/ 181689 h 1575628"/>
                <a:gd name="connsiteX72" fmla="*/ 3175083 w 3535482"/>
                <a:gd name="connsiteY72" fmla="*/ 232323 h 1575628"/>
                <a:gd name="connsiteX73" fmla="*/ 3076792 w 3535482"/>
                <a:gd name="connsiteY73" fmla="*/ 253173 h 1575628"/>
                <a:gd name="connsiteX74" fmla="*/ 2957652 w 3535482"/>
                <a:gd name="connsiteY74" fmla="*/ 274022 h 1575628"/>
                <a:gd name="connsiteX75" fmla="*/ 2877233 w 3535482"/>
                <a:gd name="connsiteY75" fmla="*/ 285936 h 1575628"/>
                <a:gd name="connsiteX76" fmla="*/ 2606189 w 3535482"/>
                <a:gd name="connsiteY76" fmla="*/ 321678 h 1575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535482" h="1575628">
                  <a:moveTo>
                    <a:pt x="2606189" y="321678"/>
                  </a:moveTo>
                  <a:lnTo>
                    <a:pt x="2442372" y="342528"/>
                  </a:lnTo>
                  <a:lnTo>
                    <a:pt x="2299403" y="366356"/>
                  </a:lnTo>
                  <a:lnTo>
                    <a:pt x="2135586" y="396141"/>
                  </a:lnTo>
                  <a:lnTo>
                    <a:pt x="2013467" y="419969"/>
                  </a:lnTo>
                  <a:lnTo>
                    <a:pt x="1855607" y="455711"/>
                  </a:lnTo>
                  <a:lnTo>
                    <a:pt x="1706682" y="491453"/>
                  </a:lnTo>
                  <a:lnTo>
                    <a:pt x="1575628" y="524217"/>
                  </a:lnTo>
                  <a:lnTo>
                    <a:pt x="1435638" y="562937"/>
                  </a:lnTo>
                  <a:lnTo>
                    <a:pt x="1334369" y="595701"/>
                  </a:lnTo>
                  <a:lnTo>
                    <a:pt x="1090132" y="679099"/>
                  </a:lnTo>
                  <a:lnTo>
                    <a:pt x="959078" y="732712"/>
                  </a:lnTo>
                  <a:lnTo>
                    <a:pt x="792282" y="810153"/>
                  </a:lnTo>
                  <a:lnTo>
                    <a:pt x="634421" y="890572"/>
                  </a:lnTo>
                  <a:lnTo>
                    <a:pt x="518259" y="959078"/>
                  </a:lnTo>
                  <a:lnTo>
                    <a:pt x="422947" y="1018648"/>
                  </a:lnTo>
                  <a:lnTo>
                    <a:pt x="351463" y="1066304"/>
                  </a:lnTo>
                  <a:lnTo>
                    <a:pt x="268065" y="1131831"/>
                  </a:lnTo>
                  <a:lnTo>
                    <a:pt x="208495" y="1179487"/>
                  </a:lnTo>
                  <a:lnTo>
                    <a:pt x="142968" y="1245014"/>
                  </a:lnTo>
                  <a:lnTo>
                    <a:pt x="83398" y="1313519"/>
                  </a:lnTo>
                  <a:lnTo>
                    <a:pt x="26807" y="1393939"/>
                  </a:lnTo>
                  <a:lnTo>
                    <a:pt x="0" y="1450531"/>
                  </a:lnTo>
                  <a:lnTo>
                    <a:pt x="2979" y="1501165"/>
                  </a:lnTo>
                  <a:lnTo>
                    <a:pt x="11914" y="1530950"/>
                  </a:lnTo>
                  <a:lnTo>
                    <a:pt x="23828" y="1548821"/>
                  </a:lnTo>
                  <a:lnTo>
                    <a:pt x="41699" y="1563714"/>
                  </a:lnTo>
                  <a:lnTo>
                    <a:pt x="65527" y="1572649"/>
                  </a:lnTo>
                  <a:lnTo>
                    <a:pt x="101269" y="1575628"/>
                  </a:lnTo>
                  <a:lnTo>
                    <a:pt x="145947" y="1572649"/>
                  </a:lnTo>
                  <a:lnTo>
                    <a:pt x="667185" y="1131831"/>
                  </a:lnTo>
                  <a:lnTo>
                    <a:pt x="717819" y="1093110"/>
                  </a:lnTo>
                  <a:lnTo>
                    <a:pt x="795260" y="1042476"/>
                  </a:lnTo>
                  <a:lnTo>
                    <a:pt x="905465" y="979927"/>
                  </a:lnTo>
                  <a:lnTo>
                    <a:pt x="985884" y="938228"/>
                  </a:lnTo>
                  <a:lnTo>
                    <a:pt x="1051411" y="905465"/>
                  </a:lnTo>
                  <a:lnTo>
                    <a:pt x="1155659" y="863766"/>
                  </a:lnTo>
                  <a:lnTo>
                    <a:pt x="1230121" y="836959"/>
                  </a:lnTo>
                  <a:lnTo>
                    <a:pt x="1319476" y="813131"/>
                  </a:lnTo>
                  <a:lnTo>
                    <a:pt x="1709660" y="708884"/>
                  </a:lnTo>
                  <a:lnTo>
                    <a:pt x="1879435" y="664206"/>
                  </a:lnTo>
                  <a:lnTo>
                    <a:pt x="2043252" y="628464"/>
                  </a:lnTo>
                  <a:lnTo>
                    <a:pt x="2221962" y="592722"/>
                  </a:lnTo>
                  <a:lnTo>
                    <a:pt x="2364931" y="565916"/>
                  </a:lnTo>
                  <a:lnTo>
                    <a:pt x="2507899" y="542088"/>
                  </a:lnTo>
                  <a:lnTo>
                    <a:pt x="2647888" y="521238"/>
                  </a:lnTo>
                  <a:lnTo>
                    <a:pt x="2796813" y="509324"/>
                  </a:lnTo>
                  <a:lnTo>
                    <a:pt x="2969566" y="491453"/>
                  </a:lnTo>
                  <a:lnTo>
                    <a:pt x="3100620" y="485496"/>
                  </a:lnTo>
                  <a:lnTo>
                    <a:pt x="3192954" y="479539"/>
                  </a:lnTo>
                  <a:lnTo>
                    <a:pt x="3329965" y="464647"/>
                  </a:lnTo>
                  <a:lnTo>
                    <a:pt x="3380600" y="443797"/>
                  </a:lnTo>
                  <a:lnTo>
                    <a:pt x="3422299" y="414012"/>
                  </a:lnTo>
                  <a:lnTo>
                    <a:pt x="3455062" y="381248"/>
                  </a:lnTo>
                  <a:lnTo>
                    <a:pt x="3475912" y="351463"/>
                  </a:lnTo>
                  <a:lnTo>
                    <a:pt x="3490804" y="324657"/>
                  </a:lnTo>
                  <a:lnTo>
                    <a:pt x="3502718" y="297850"/>
                  </a:lnTo>
                  <a:lnTo>
                    <a:pt x="3517611" y="259130"/>
                  </a:lnTo>
                  <a:lnTo>
                    <a:pt x="3535482" y="193603"/>
                  </a:lnTo>
                  <a:lnTo>
                    <a:pt x="3529525" y="139990"/>
                  </a:lnTo>
                  <a:lnTo>
                    <a:pt x="3532503" y="77441"/>
                  </a:lnTo>
                  <a:lnTo>
                    <a:pt x="3532503" y="35742"/>
                  </a:lnTo>
                  <a:lnTo>
                    <a:pt x="3526546" y="14893"/>
                  </a:lnTo>
                  <a:lnTo>
                    <a:pt x="3520589" y="5957"/>
                  </a:lnTo>
                  <a:lnTo>
                    <a:pt x="3511654" y="0"/>
                  </a:lnTo>
                  <a:lnTo>
                    <a:pt x="3499740" y="2979"/>
                  </a:lnTo>
                  <a:lnTo>
                    <a:pt x="3484847" y="8936"/>
                  </a:lnTo>
                  <a:lnTo>
                    <a:pt x="3472933" y="20850"/>
                  </a:lnTo>
                  <a:lnTo>
                    <a:pt x="3446127" y="56592"/>
                  </a:lnTo>
                  <a:lnTo>
                    <a:pt x="3398471" y="98291"/>
                  </a:lnTo>
                  <a:lnTo>
                    <a:pt x="3329965" y="151904"/>
                  </a:lnTo>
                  <a:lnTo>
                    <a:pt x="3285288" y="181689"/>
                  </a:lnTo>
                  <a:lnTo>
                    <a:pt x="3175083" y="232323"/>
                  </a:lnTo>
                  <a:lnTo>
                    <a:pt x="3076792" y="253173"/>
                  </a:lnTo>
                  <a:lnTo>
                    <a:pt x="2957652" y="274022"/>
                  </a:lnTo>
                  <a:lnTo>
                    <a:pt x="2877233" y="285936"/>
                  </a:lnTo>
                  <a:lnTo>
                    <a:pt x="2606189" y="32167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1B39B74E-8828-475A-8406-9BA0BB360C61}"/>
                </a:ext>
              </a:extLst>
            </p:cNvPr>
            <p:cNvSpPr/>
            <p:nvPr/>
          </p:nvSpPr>
          <p:spPr>
            <a:xfrm>
              <a:off x="6840538" y="4897438"/>
              <a:ext cx="587375" cy="1198562"/>
            </a:xfrm>
            <a:custGeom>
              <a:avLst/>
              <a:gdLst>
                <a:gd name="connsiteX0" fmla="*/ 542925 w 585788"/>
                <a:gd name="connsiteY0" fmla="*/ 209550 h 1197769"/>
                <a:gd name="connsiteX1" fmla="*/ 476250 w 585788"/>
                <a:gd name="connsiteY1" fmla="*/ 492919 h 1197769"/>
                <a:gd name="connsiteX2" fmla="*/ 431007 w 585788"/>
                <a:gd name="connsiteY2" fmla="*/ 681038 h 1197769"/>
                <a:gd name="connsiteX3" fmla="*/ 423863 w 585788"/>
                <a:gd name="connsiteY3" fmla="*/ 716757 h 1197769"/>
                <a:gd name="connsiteX4" fmla="*/ 421482 w 585788"/>
                <a:gd name="connsiteY4" fmla="*/ 750094 h 1197769"/>
                <a:gd name="connsiteX5" fmla="*/ 421482 w 585788"/>
                <a:gd name="connsiteY5" fmla="*/ 809625 h 1197769"/>
                <a:gd name="connsiteX6" fmla="*/ 431007 w 585788"/>
                <a:gd name="connsiteY6" fmla="*/ 883444 h 1197769"/>
                <a:gd name="connsiteX7" fmla="*/ 445294 w 585788"/>
                <a:gd name="connsiteY7" fmla="*/ 962025 h 1197769"/>
                <a:gd name="connsiteX8" fmla="*/ 457200 w 585788"/>
                <a:gd name="connsiteY8" fmla="*/ 1014413 h 1197769"/>
                <a:gd name="connsiteX9" fmla="*/ 471488 w 585788"/>
                <a:gd name="connsiteY9" fmla="*/ 1071563 h 1197769"/>
                <a:gd name="connsiteX10" fmla="*/ 471488 w 585788"/>
                <a:gd name="connsiteY10" fmla="*/ 1109663 h 1197769"/>
                <a:gd name="connsiteX11" fmla="*/ 461963 w 585788"/>
                <a:gd name="connsiteY11" fmla="*/ 1166813 h 1197769"/>
                <a:gd name="connsiteX12" fmla="*/ 433388 w 585788"/>
                <a:gd name="connsiteY12" fmla="*/ 1197769 h 1197769"/>
                <a:gd name="connsiteX13" fmla="*/ 0 w 585788"/>
                <a:gd name="connsiteY13" fmla="*/ 519113 h 1197769"/>
                <a:gd name="connsiteX14" fmla="*/ 42863 w 585788"/>
                <a:gd name="connsiteY14" fmla="*/ 561975 h 1197769"/>
                <a:gd name="connsiteX15" fmla="*/ 78582 w 585788"/>
                <a:gd name="connsiteY15" fmla="*/ 583407 h 1197769"/>
                <a:gd name="connsiteX16" fmla="*/ 104775 w 585788"/>
                <a:gd name="connsiteY16" fmla="*/ 595313 h 1197769"/>
                <a:gd name="connsiteX17" fmla="*/ 140494 w 585788"/>
                <a:gd name="connsiteY17" fmla="*/ 604838 h 1197769"/>
                <a:gd name="connsiteX18" fmla="*/ 173832 w 585788"/>
                <a:gd name="connsiteY18" fmla="*/ 607219 h 1197769"/>
                <a:gd name="connsiteX19" fmla="*/ 192882 w 585788"/>
                <a:gd name="connsiteY19" fmla="*/ 607219 h 1197769"/>
                <a:gd name="connsiteX20" fmla="*/ 221457 w 585788"/>
                <a:gd name="connsiteY20" fmla="*/ 597694 h 1197769"/>
                <a:gd name="connsiteX21" fmla="*/ 252413 w 585788"/>
                <a:gd name="connsiteY21" fmla="*/ 578644 h 1197769"/>
                <a:gd name="connsiteX22" fmla="*/ 266700 w 585788"/>
                <a:gd name="connsiteY22" fmla="*/ 564357 h 1197769"/>
                <a:gd name="connsiteX23" fmla="*/ 280988 w 585788"/>
                <a:gd name="connsiteY23" fmla="*/ 538163 h 1197769"/>
                <a:gd name="connsiteX24" fmla="*/ 361950 w 585788"/>
                <a:gd name="connsiteY24" fmla="*/ 359569 h 1197769"/>
                <a:gd name="connsiteX25" fmla="*/ 435769 w 585788"/>
                <a:gd name="connsiteY25" fmla="*/ 202407 h 1197769"/>
                <a:gd name="connsiteX26" fmla="*/ 509588 w 585788"/>
                <a:gd name="connsiteY26" fmla="*/ 35719 h 1197769"/>
                <a:gd name="connsiteX27" fmla="*/ 521494 w 585788"/>
                <a:gd name="connsiteY27" fmla="*/ 21432 h 1197769"/>
                <a:gd name="connsiteX28" fmla="*/ 545307 w 585788"/>
                <a:gd name="connsiteY28" fmla="*/ 2382 h 1197769"/>
                <a:gd name="connsiteX29" fmla="*/ 557213 w 585788"/>
                <a:gd name="connsiteY29" fmla="*/ 0 h 1197769"/>
                <a:gd name="connsiteX30" fmla="*/ 566738 w 585788"/>
                <a:gd name="connsiteY30" fmla="*/ 0 h 1197769"/>
                <a:gd name="connsiteX31" fmla="*/ 576263 w 585788"/>
                <a:gd name="connsiteY31" fmla="*/ 7144 h 1197769"/>
                <a:gd name="connsiteX32" fmla="*/ 583407 w 585788"/>
                <a:gd name="connsiteY32" fmla="*/ 19050 h 1197769"/>
                <a:gd name="connsiteX33" fmla="*/ 585788 w 585788"/>
                <a:gd name="connsiteY33" fmla="*/ 35719 h 1197769"/>
                <a:gd name="connsiteX34" fmla="*/ 581025 w 585788"/>
                <a:gd name="connsiteY34" fmla="*/ 61913 h 1197769"/>
                <a:gd name="connsiteX35" fmla="*/ 542925 w 585788"/>
                <a:gd name="connsiteY35" fmla="*/ 209550 h 11977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5788" h="1197769">
                  <a:moveTo>
                    <a:pt x="542925" y="209550"/>
                  </a:moveTo>
                  <a:lnTo>
                    <a:pt x="476250" y="492919"/>
                  </a:lnTo>
                  <a:lnTo>
                    <a:pt x="431007" y="681038"/>
                  </a:lnTo>
                  <a:lnTo>
                    <a:pt x="423863" y="716757"/>
                  </a:lnTo>
                  <a:lnTo>
                    <a:pt x="421482" y="750094"/>
                  </a:lnTo>
                  <a:lnTo>
                    <a:pt x="421482" y="809625"/>
                  </a:lnTo>
                  <a:lnTo>
                    <a:pt x="431007" y="883444"/>
                  </a:lnTo>
                  <a:lnTo>
                    <a:pt x="445294" y="962025"/>
                  </a:lnTo>
                  <a:lnTo>
                    <a:pt x="457200" y="1014413"/>
                  </a:lnTo>
                  <a:lnTo>
                    <a:pt x="471488" y="1071563"/>
                  </a:lnTo>
                  <a:lnTo>
                    <a:pt x="471488" y="1109663"/>
                  </a:lnTo>
                  <a:lnTo>
                    <a:pt x="461963" y="1166813"/>
                  </a:lnTo>
                  <a:lnTo>
                    <a:pt x="433388" y="1197769"/>
                  </a:lnTo>
                  <a:lnTo>
                    <a:pt x="0" y="519113"/>
                  </a:lnTo>
                  <a:lnTo>
                    <a:pt x="42863" y="561975"/>
                  </a:lnTo>
                  <a:lnTo>
                    <a:pt x="78582" y="583407"/>
                  </a:lnTo>
                  <a:lnTo>
                    <a:pt x="104775" y="595313"/>
                  </a:lnTo>
                  <a:lnTo>
                    <a:pt x="140494" y="604838"/>
                  </a:lnTo>
                  <a:lnTo>
                    <a:pt x="173832" y="607219"/>
                  </a:lnTo>
                  <a:lnTo>
                    <a:pt x="192882" y="607219"/>
                  </a:lnTo>
                  <a:lnTo>
                    <a:pt x="221457" y="597694"/>
                  </a:lnTo>
                  <a:lnTo>
                    <a:pt x="252413" y="578644"/>
                  </a:lnTo>
                  <a:lnTo>
                    <a:pt x="266700" y="564357"/>
                  </a:lnTo>
                  <a:lnTo>
                    <a:pt x="280988" y="538163"/>
                  </a:lnTo>
                  <a:lnTo>
                    <a:pt x="361950" y="359569"/>
                  </a:lnTo>
                  <a:lnTo>
                    <a:pt x="435769" y="202407"/>
                  </a:lnTo>
                  <a:lnTo>
                    <a:pt x="509588" y="35719"/>
                  </a:lnTo>
                  <a:lnTo>
                    <a:pt x="521494" y="21432"/>
                  </a:lnTo>
                  <a:lnTo>
                    <a:pt x="545307" y="2382"/>
                  </a:lnTo>
                  <a:lnTo>
                    <a:pt x="557213" y="0"/>
                  </a:lnTo>
                  <a:lnTo>
                    <a:pt x="566738" y="0"/>
                  </a:lnTo>
                  <a:lnTo>
                    <a:pt x="576263" y="7144"/>
                  </a:lnTo>
                  <a:lnTo>
                    <a:pt x="583407" y="19050"/>
                  </a:lnTo>
                  <a:lnTo>
                    <a:pt x="585788" y="35719"/>
                  </a:lnTo>
                  <a:lnTo>
                    <a:pt x="581025" y="61913"/>
                  </a:lnTo>
                  <a:lnTo>
                    <a:pt x="5429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345CF404-B447-45B2-AD09-EAD5E29D6A24}"/>
                </a:ext>
              </a:extLst>
            </p:cNvPr>
            <p:cNvSpPr/>
            <p:nvPr/>
          </p:nvSpPr>
          <p:spPr>
            <a:xfrm rot="16200000">
              <a:off x="5015706" y="3898107"/>
              <a:ext cx="2498725" cy="1465262"/>
            </a:xfrm>
            <a:custGeom>
              <a:avLst/>
              <a:gdLst>
                <a:gd name="connsiteX0" fmla="*/ 557213 w 2497932"/>
                <a:gd name="connsiteY0" fmla="*/ 683419 h 1464469"/>
                <a:gd name="connsiteX1" fmla="*/ 488157 w 2497932"/>
                <a:gd name="connsiteY1" fmla="*/ 626269 h 1464469"/>
                <a:gd name="connsiteX2" fmla="*/ 445294 w 2497932"/>
                <a:gd name="connsiteY2" fmla="*/ 590550 h 1464469"/>
                <a:gd name="connsiteX3" fmla="*/ 400050 w 2497932"/>
                <a:gd name="connsiteY3" fmla="*/ 547688 h 1464469"/>
                <a:gd name="connsiteX4" fmla="*/ 354807 w 2497932"/>
                <a:gd name="connsiteY4" fmla="*/ 502444 h 1464469"/>
                <a:gd name="connsiteX5" fmla="*/ 304800 w 2497932"/>
                <a:gd name="connsiteY5" fmla="*/ 450056 h 1464469"/>
                <a:gd name="connsiteX6" fmla="*/ 259557 w 2497932"/>
                <a:gd name="connsiteY6" fmla="*/ 402431 h 1464469"/>
                <a:gd name="connsiteX7" fmla="*/ 209550 w 2497932"/>
                <a:gd name="connsiteY7" fmla="*/ 340519 h 1464469"/>
                <a:gd name="connsiteX8" fmla="*/ 157163 w 2497932"/>
                <a:gd name="connsiteY8" fmla="*/ 273844 h 1464469"/>
                <a:gd name="connsiteX9" fmla="*/ 109538 w 2497932"/>
                <a:gd name="connsiteY9" fmla="*/ 209550 h 1464469"/>
                <a:gd name="connsiteX10" fmla="*/ 54769 w 2497932"/>
                <a:gd name="connsiteY10" fmla="*/ 128588 h 1464469"/>
                <a:gd name="connsiteX11" fmla="*/ 21432 w 2497932"/>
                <a:gd name="connsiteY11" fmla="*/ 71438 h 1464469"/>
                <a:gd name="connsiteX12" fmla="*/ 4763 w 2497932"/>
                <a:gd name="connsiteY12" fmla="*/ 40481 h 1464469"/>
                <a:gd name="connsiteX13" fmla="*/ 0 w 2497932"/>
                <a:gd name="connsiteY13" fmla="*/ 19050 h 1464469"/>
                <a:gd name="connsiteX14" fmla="*/ 2382 w 2497932"/>
                <a:gd name="connsiteY14" fmla="*/ 4763 h 1464469"/>
                <a:gd name="connsiteX15" fmla="*/ 9525 w 2497932"/>
                <a:gd name="connsiteY15" fmla="*/ 0 h 1464469"/>
                <a:gd name="connsiteX16" fmla="*/ 23813 w 2497932"/>
                <a:gd name="connsiteY16" fmla="*/ 2381 h 1464469"/>
                <a:gd name="connsiteX17" fmla="*/ 42863 w 2497932"/>
                <a:gd name="connsiteY17" fmla="*/ 7144 h 1464469"/>
                <a:gd name="connsiteX18" fmla="*/ 69057 w 2497932"/>
                <a:gd name="connsiteY18" fmla="*/ 21431 h 1464469"/>
                <a:gd name="connsiteX19" fmla="*/ 97632 w 2497932"/>
                <a:gd name="connsiteY19" fmla="*/ 52388 h 1464469"/>
                <a:gd name="connsiteX20" fmla="*/ 173832 w 2497932"/>
                <a:gd name="connsiteY20" fmla="*/ 138113 h 1464469"/>
                <a:gd name="connsiteX21" fmla="*/ 273844 w 2497932"/>
                <a:gd name="connsiteY21" fmla="*/ 240506 h 1464469"/>
                <a:gd name="connsiteX22" fmla="*/ 359569 w 2497932"/>
                <a:gd name="connsiteY22" fmla="*/ 321469 h 1464469"/>
                <a:gd name="connsiteX23" fmla="*/ 440532 w 2497932"/>
                <a:gd name="connsiteY23" fmla="*/ 392906 h 1464469"/>
                <a:gd name="connsiteX24" fmla="*/ 571500 w 2497932"/>
                <a:gd name="connsiteY24" fmla="*/ 497681 h 1464469"/>
                <a:gd name="connsiteX25" fmla="*/ 681038 w 2497932"/>
                <a:gd name="connsiteY25" fmla="*/ 569119 h 1464469"/>
                <a:gd name="connsiteX26" fmla="*/ 809625 w 2497932"/>
                <a:gd name="connsiteY26" fmla="*/ 647700 h 1464469"/>
                <a:gd name="connsiteX27" fmla="*/ 888207 w 2497932"/>
                <a:gd name="connsiteY27" fmla="*/ 690563 h 1464469"/>
                <a:gd name="connsiteX28" fmla="*/ 990600 w 2497932"/>
                <a:gd name="connsiteY28" fmla="*/ 745331 h 1464469"/>
                <a:gd name="connsiteX29" fmla="*/ 1085850 w 2497932"/>
                <a:gd name="connsiteY29" fmla="*/ 788194 h 1464469"/>
                <a:gd name="connsiteX30" fmla="*/ 1128713 w 2497932"/>
                <a:gd name="connsiteY30" fmla="*/ 804863 h 1464469"/>
                <a:gd name="connsiteX31" fmla="*/ 1538288 w 2497932"/>
                <a:gd name="connsiteY31" fmla="*/ 976313 h 1464469"/>
                <a:gd name="connsiteX32" fmla="*/ 1650207 w 2497932"/>
                <a:gd name="connsiteY32" fmla="*/ 1019175 h 1464469"/>
                <a:gd name="connsiteX33" fmla="*/ 1733550 w 2497932"/>
                <a:gd name="connsiteY33" fmla="*/ 1050131 h 1464469"/>
                <a:gd name="connsiteX34" fmla="*/ 1814513 w 2497932"/>
                <a:gd name="connsiteY34" fmla="*/ 1078706 h 1464469"/>
                <a:gd name="connsiteX35" fmla="*/ 1900238 w 2497932"/>
                <a:gd name="connsiteY35" fmla="*/ 1104900 h 1464469"/>
                <a:gd name="connsiteX36" fmla="*/ 1952625 w 2497932"/>
                <a:gd name="connsiteY36" fmla="*/ 1119188 h 1464469"/>
                <a:gd name="connsiteX37" fmla="*/ 2033588 w 2497932"/>
                <a:gd name="connsiteY37" fmla="*/ 1138238 h 1464469"/>
                <a:gd name="connsiteX38" fmla="*/ 2083594 w 2497932"/>
                <a:gd name="connsiteY38" fmla="*/ 1147763 h 1464469"/>
                <a:gd name="connsiteX39" fmla="*/ 2128838 w 2497932"/>
                <a:gd name="connsiteY39" fmla="*/ 1152525 h 1464469"/>
                <a:gd name="connsiteX40" fmla="*/ 2169319 w 2497932"/>
                <a:gd name="connsiteY40" fmla="*/ 1154906 h 1464469"/>
                <a:gd name="connsiteX41" fmla="*/ 2219325 w 2497932"/>
                <a:gd name="connsiteY41" fmla="*/ 1150144 h 1464469"/>
                <a:gd name="connsiteX42" fmla="*/ 2264569 w 2497932"/>
                <a:gd name="connsiteY42" fmla="*/ 1138238 h 1464469"/>
                <a:gd name="connsiteX43" fmla="*/ 2309813 w 2497932"/>
                <a:gd name="connsiteY43" fmla="*/ 1121569 h 1464469"/>
                <a:gd name="connsiteX44" fmla="*/ 2352675 w 2497932"/>
                <a:gd name="connsiteY44" fmla="*/ 1095375 h 1464469"/>
                <a:gd name="connsiteX45" fmla="*/ 2378869 w 2497932"/>
                <a:gd name="connsiteY45" fmla="*/ 1069181 h 1464469"/>
                <a:gd name="connsiteX46" fmla="*/ 2397919 w 2497932"/>
                <a:gd name="connsiteY46" fmla="*/ 1047750 h 1464469"/>
                <a:gd name="connsiteX47" fmla="*/ 2426494 w 2497932"/>
                <a:gd name="connsiteY47" fmla="*/ 1023938 h 1464469"/>
                <a:gd name="connsiteX48" fmla="*/ 2459832 w 2497932"/>
                <a:gd name="connsiteY48" fmla="*/ 1007269 h 1464469"/>
                <a:gd name="connsiteX49" fmla="*/ 2474119 w 2497932"/>
                <a:gd name="connsiteY49" fmla="*/ 1002506 h 1464469"/>
                <a:gd name="connsiteX50" fmla="*/ 2481263 w 2497932"/>
                <a:gd name="connsiteY50" fmla="*/ 1002506 h 1464469"/>
                <a:gd name="connsiteX51" fmla="*/ 2490788 w 2497932"/>
                <a:gd name="connsiteY51" fmla="*/ 1009650 h 1464469"/>
                <a:gd name="connsiteX52" fmla="*/ 2495550 w 2497932"/>
                <a:gd name="connsiteY52" fmla="*/ 1019175 h 1464469"/>
                <a:gd name="connsiteX53" fmla="*/ 2497932 w 2497932"/>
                <a:gd name="connsiteY53" fmla="*/ 1033463 h 1464469"/>
                <a:gd name="connsiteX54" fmla="*/ 2497932 w 2497932"/>
                <a:gd name="connsiteY54" fmla="*/ 1054894 h 1464469"/>
                <a:gd name="connsiteX55" fmla="*/ 2483644 w 2497932"/>
                <a:gd name="connsiteY55" fmla="*/ 1095375 h 1464469"/>
                <a:gd name="connsiteX56" fmla="*/ 2459832 w 2497932"/>
                <a:gd name="connsiteY56" fmla="*/ 1154906 h 1464469"/>
                <a:gd name="connsiteX57" fmla="*/ 2421732 w 2497932"/>
                <a:gd name="connsiteY57" fmla="*/ 1226344 h 1464469"/>
                <a:gd name="connsiteX58" fmla="*/ 2388394 w 2497932"/>
                <a:gd name="connsiteY58" fmla="*/ 1278731 h 1464469"/>
                <a:gd name="connsiteX59" fmla="*/ 2359819 w 2497932"/>
                <a:gd name="connsiteY59" fmla="*/ 1314450 h 1464469"/>
                <a:gd name="connsiteX60" fmla="*/ 2324100 w 2497932"/>
                <a:gd name="connsiteY60" fmla="*/ 1352550 h 1464469"/>
                <a:gd name="connsiteX61" fmla="*/ 2281238 w 2497932"/>
                <a:gd name="connsiteY61" fmla="*/ 1390650 h 1464469"/>
                <a:gd name="connsiteX62" fmla="*/ 2228850 w 2497932"/>
                <a:gd name="connsiteY62" fmla="*/ 1421606 h 1464469"/>
                <a:gd name="connsiteX63" fmla="*/ 2171700 w 2497932"/>
                <a:gd name="connsiteY63" fmla="*/ 1450181 h 1464469"/>
                <a:gd name="connsiteX64" fmla="*/ 2143125 w 2497932"/>
                <a:gd name="connsiteY64" fmla="*/ 1459706 h 1464469"/>
                <a:gd name="connsiteX65" fmla="*/ 2107407 w 2497932"/>
                <a:gd name="connsiteY65" fmla="*/ 1464469 h 1464469"/>
                <a:gd name="connsiteX66" fmla="*/ 2085975 w 2497932"/>
                <a:gd name="connsiteY66" fmla="*/ 1457325 h 1464469"/>
                <a:gd name="connsiteX67" fmla="*/ 2057400 w 2497932"/>
                <a:gd name="connsiteY67" fmla="*/ 1433513 h 1464469"/>
                <a:gd name="connsiteX68" fmla="*/ 2024063 w 2497932"/>
                <a:gd name="connsiteY68" fmla="*/ 1402556 h 1464469"/>
                <a:gd name="connsiteX69" fmla="*/ 1983582 w 2497932"/>
                <a:gd name="connsiteY69" fmla="*/ 1371600 h 1464469"/>
                <a:gd name="connsiteX70" fmla="*/ 1955007 w 2497932"/>
                <a:gd name="connsiteY70" fmla="*/ 1357313 h 1464469"/>
                <a:gd name="connsiteX71" fmla="*/ 1876425 w 2497932"/>
                <a:gd name="connsiteY71" fmla="*/ 1333500 h 1464469"/>
                <a:gd name="connsiteX72" fmla="*/ 1709738 w 2497932"/>
                <a:gd name="connsiteY72" fmla="*/ 1273969 h 1464469"/>
                <a:gd name="connsiteX73" fmla="*/ 1574007 w 2497932"/>
                <a:gd name="connsiteY73" fmla="*/ 1221581 h 1464469"/>
                <a:gd name="connsiteX74" fmla="*/ 1450182 w 2497932"/>
                <a:gd name="connsiteY74" fmla="*/ 1173956 h 1464469"/>
                <a:gd name="connsiteX75" fmla="*/ 1271588 w 2497932"/>
                <a:gd name="connsiteY75" fmla="*/ 1100138 h 1464469"/>
                <a:gd name="connsiteX76" fmla="*/ 1128713 w 2497932"/>
                <a:gd name="connsiteY76" fmla="*/ 1040606 h 1464469"/>
                <a:gd name="connsiteX77" fmla="*/ 1054894 w 2497932"/>
                <a:gd name="connsiteY77" fmla="*/ 1009650 h 1464469"/>
                <a:gd name="connsiteX78" fmla="*/ 859632 w 2497932"/>
                <a:gd name="connsiteY78" fmla="*/ 897731 h 1464469"/>
                <a:gd name="connsiteX79" fmla="*/ 781050 w 2497932"/>
                <a:gd name="connsiteY79" fmla="*/ 847725 h 1464469"/>
                <a:gd name="connsiteX80" fmla="*/ 719138 w 2497932"/>
                <a:gd name="connsiteY80" fmla="*/ 804863 h 1464469"/>
                <a:gd name="connsiteX81" fmla="*/ 619125 w 2497932"/>
                <a:gd name="connsiteY81" fmla="*/ 733425 h 1464469"/>
                <a:gd name="connsiteX82" fmla="*/ 557213 w 2497932"/>
                <a:gd name="connsiteY82" fmla="*/ 683419 h 1464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2497932" h="1464469">
                  <a:moveTo>
                    <a:pt x="557213" y="683419"/>
                  </a:moveTo>
                  <a:lnTo>
                    <a:pt x="488157" y="626269"/>
                  </a:lnTo>
                  <a:lnTo>
                    <a:pt x="445294" y="590550"/>
                  </a:lnTo>
                  <a:lnTo>
                    <a:pt x="400050" y="547688"/>
                  </a:lnTo>
                  <a:lnTo>
                    <a:pt x="354807" y="502444"/>
                  </a:lnTo>
                  <a:lnTo>
                    <a:pt x="304800" y="450056"/>
                  </a:lnTo>
                  <a:lnTo>
                    <a:pt x="259557" y="402431"/>
                  </a:lnTo>
                  <a:lnTo>
                    <a:pt x="209550" y="340519"/>
                  </a:lnTo>
                  <a:lnTo>
                    <a:pt x="157163" y="273844"/>
                  </a:lnTo>
                  <a:lnTo>
                    <a:pt x="109538" y="209550"/>
                  </a:lnTo>
                  <a:lnTo>
                    <a:pt x="54769" y="128588"/>
                  </a:lnTo>
                  <a:lnTo>
                    <a:pt x="21432" y="71438"/>
                  </a:lnTo>
                  <a:lnTo>
                    <a:pt x="4763" y="40481"/>
                  </a:lnTo>
                  <a:lnTo>
                    <a:pt x="0" y="19050"/>
                  </a:lnTo>
                  <a:lnTo>
                    <a:pt x="2382" y="4763"/>
                  </a:lnTo>
                  <a:lnTo>
                    <a:pt x="9525" y="0"/>
                  </a:lnTo>
                  <a:lnTo>
                    <a:pt x="23813" y="2381"/>
                  </a:lnTo>
                  <a:lnTo>
                    <a:pt x="42863" y="7144"/>
                  </a:lnTo>
                  <a:lnTo>
                    <a:pt x="69057" y="21431"/>
                  </a:lnTo>
                  <a:lnTo>
                    <a:pt x="97632" y="52388"/>
                  </a:lnTo>
                  <a:lnTo>
                    <a:pt x="173832" y="138113"/>
                  </a:lnTo>
                  <a:lnTo>
                    <a:pt x="273844" y="240506"/>
                  </a:lnTo>
                  <a:lnTo>
                    <a:pt x="359569" y="321469"/>
                  </a:lnTo>
                  <a:lnTo>
                    <a:pt x="440532" y="392906"/>
                  </a:lnTo>
                  <a:lnTo>
                    <a:pt x="571500" y="497681"/>
                  </a:lnTo>
                  <a:lnTo>
                    <a:pt x="681038" y="569119"/>
                  </a:lnTo>
                  <a:lnTo>
                    <a:pt x="809625" y="647700"/>
                  </a:lnTo>
                  <a:lnTo>
                    <a:pt x="888207" y="690563"/>
                  </a:lnTo>
                  <a:lnTo>
                    <a:pt x="990600" y="745331"/>
                  </a:lnTo>
                  <a:lnTo>
                    <a:pt x="1085850" y="788194"/>
                  </a:lnTo>
                  <a:lnTo>
                    <a:pt x="1128713" y="804863"/>
                  </a:lnTo>
                  <a:lnTo>
                    <a:pt x="1538288" y="976313"/>
                  </a:lnTo>
                  <a:lnTo>
                    <a:pt x="1650207" y="1019175"/>
                  </a:lnTo>
                  <a:lnTo>
                    <a:pt x="1733550" y="1050131"/>
                  </a:lnTo>
                  <a:lnTo>
                    <a:pt x="1814513" y="1078706"/>
                  </a:lnTo>
                  <a:lnTo>
                    <a:pt x="1900238" y="1104900"/>
                  </a:lnTo>
                  <a:lnTo>
                    <a:pt x="1952625" y="1119188"/>
                  </a:lnTo>
                  <a:lnTo>
                    <a:pt x="2033588" y="1138238"/>
                  </a:lnTo>
                  <a:lnTo>
                    <a:pt x="2083594" y="1147763"/>
                  </a:lnTo>
                  <a:lnTo>
                    <a:pt x="2128838" y="1152525"/>
                  </a:lnTo>
                  <a:lnTo>
                    <a:pt x="2169319" y="1154906"/>
                  </a:lnTo>
                  <a:lnTo>
                    <a:pt x="2219325" y="1150144"/>
                  </a:lnTo>
                  <a:lnTo>
                    <a:pt x="2264569" y="1138238"/>
                  </a:lnTo>
                  <a:lnTo>
                    <a:pt x="2309813" y="1121569"/>
                  </a:lnTo>
                  <a:lnTo>
                    <a:pt x="2352675" y="1095375"/>
                  </a:lnTo>
                  <a:lnTo>
                    <a:pt x="2378869" y="1069181"/>
                  </a:lnTo>
                  <a:lnTo>
                    <a:pt x="2397919" y="1047750"/>
                  </a:lnTo>
                  <a:lnTo>
                    <a:pt x="2426494" y="1023938"/>
                  </a:lnTo>
                  <a:lnTo>
                    <a:pt x="2459832" y="1007269"/>
                  </a:lnTo>
                  <a:lnTo>
                    <a:pt x="2474119" y="1002506"/>
                  </a:lnTo>
                  <a:lnTo>
                    <a:pt x="2481263" y="1002506"/>
                  </a:lnTo>
                  <a:lnTo>
                    <a:pt x="2490788" y="1009650"/>
                  </a:lnTo>
                  <a:lnTo>
                    <a:pt x="2495550" y="1019175"/>
                  </a:lnTo>
                  <a:lnTo>
                    <a:pt x="2497932" y="1033463"/>
                  </a:lnTo>
                  <a:lnTo>
                    <a:pt x="2497932" y="1054894"/>
                  </a:lnTo>
                  <a:lnTo>
                    <a:pt x="2483644" y="1095375"/>
                  </a:lnTo>
                  <a:lnTo>
                    <a:pt x="2459832" y="1154906"/>
                  </a:lnTo>
                  <a:lnTo>
                    <a:pt x="2421732" y="1226344"/>
                  </a:lnTo>
                  <a:lnTo>
                    <a:pt x="2388394" y="1278731"/>
                  </a:lnTo>
                  <a:lnTo>
                    <a:pt x="2359819" y="1314450"/>
                  </a:lnTo>
                  <a:lnTo>
                    <a:pt x="2324100" y="1352550"/>
                  </a:lnTo>
                  <a:lnTo>
                    <a:pt x="2281238" y="1390650"/>
                  </a:lnTo>
                  <a:lnTo>
                    <a:pt x="2228850" y="1421606"/>
                  </a:lnTo>
                  <a:lnTo>
                    <a:pt x="2171700" y="1450181"/>
                  </a:lnTo>
                  <a:lnTo>
                    <a:pt x="2143125" y="1459706"/>
                  </a:lnTo>
                  <a:lnTo>
                    <a:pt x="2107407" y="1464469"/>
                  </a:lnTo>
                  <a:lnTo>
                    <a:pt x="2085975" y="1457325"/>
                  </a:lnTo>
                  <a:lnTo>
                    <a:pt x="2057400" y="1433513"/>
                  </a:lnTo>
                  <a:lnTo>
                    <a:pt x="2024063" y="1402556"/>
                  </a:lnTo>
                  <a:lnTo>
                    <a:pt x="1983582" y="1371600"/>
                  </a:lnTo>
                  <a:lnTo>
                    <a:pt x="1955007" y="1357313"/>
                  </a:lnTo>
                  <a:lnTo>
                    <a:pt x="1876425" y="1333500"/>
                  </a:lnTo>
                  <a:lnTo>
                    <a:pt x="1709738" y="1273969"/>
                  </a:lnTo>
                  <a:lnTo>
                    <a:pt x="1574007" y="1221581"/>
                  </a:lnTo>
                  <a:lnTo>
                    <a:pt x="1450182" y="1173956"/>
                  </a:lnTo>
                  <a:lnTo>
                    <a:pt x="1271588" y="1100138"/>
                  </a:lnTo>
                  <a:lnTo>
                    <a:pt x="1128713" y="1040606"/>
                  </a:lnTo>
                  <a:lnTo>
                    <a:pt x="1054894" y="1009650"/>
                  </a:lnTo>
                  <a:lnTo>
                    <a:pt x="859632" y="897731"/>
                  </a:lnTo>
                  <a:lnTo>
                    <a:pt x="781050" y="847725"/>
                  </a:lnTo>
                  <a:lnTo>
                    <a:pt x="719138" y="804863"/>
                  </a:lnTo>
                  <a:lnTo>
                    <a:pt x="619125" y="733425"/>
                  </a:lnTo>
                  <a:lnTo>
                    <a:pt x="557213" y="6834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EED2A7FE-D9DF-4B2D-BFD2-A92520AA3B44}"/>
                </a:ext>
              </a:extLst>
            </p:cNvPr>
            <p:cNvSpPr/>
            <p:nvPr/>
          </p:nvSpPr>
          <p:spPr>
            <a:xfrm>
              <a:off x="6694488" y="2344738"/>
              <a:ext cx="639762" cy="644525"/>
            </a:xfrm>
            <a:custGeom>
              <a:avLst/>
              <a:gdLst>
                <a:gd name="connsiteX0" fmla="*/ 357187 w 640556"/>
                <a:gd name="connsiteY0" fmla="*/ 116682 h 642938"/>
                <a:gd name="connsiteX1" fmla="*/ 223837 w 640556"/>
                <a:gd name="connsiteY1" fmla="*/ 71438 h 642938"/>
                <a:gd name="connsiteX2" fmla="*/ 104775 w 640556"/>
                <a:gd name="connsiteY2" fmla="*/ 28575 h 642938"/>
                <a:gd name="connsiteX3" fmla="*/ 30956 w 640556"/>
                <a:gd name="connsiteY3" fmla="*/ 0 h 642938"/>
                <a:gd name="connsiteX4" fmla="*/ 16669 w 640556"/>
                <a:gd name="connsiteY4" fmla="*/ 0 h 642938"/>
                <a:gd name="connsiteX5" fmla="*/ 4762 w 640556"/>
                <a:gd name="connsiteY5" fmla="*/ 2382 h 642938"/>
                <a:gd name="connsiteX6" fmla="*/ 0 w 640556"/>
                <a:gd name="connsiteY6" fmla="*/ 11907 h 642938"/>
                <a:gd name="connsiteX7" fmla="*/ 4762 w 640556"/>
                <a:gd name="connsiteY7" fmla="*/ 35719 h 642938"/>
                <a:gd name="connsiteX8" fmla="*/ 16669 w 640556"/>
                <a:gd name="connsiteY8" fmla="*/ 59532 h 642938"/>
                <a:gd name="connsiteX9" fmla="*/ 73819 w 640556"/>
                <a:gd name="connsiteY9" fmla="*/ 104775 h 642938"/>
                <a:gd name="connsiteX10" fmla="*/ 128587 w 640556"/>
                <a:gd name="connsiteY10" fmla="*/ 157163 h 642938"/>
                <a:gd name="connsiteX11" fmla="*/ 183356 w 640556"/>
                <a:gd name="connsiteY11" fmla="*/ 211932 h 642938"/>
                <a:gd name="connsiteX12" fmla="*/ 238125 w 640556"/>
                <a:gd name="connsiteY12" fmla="*/ 271463 h 642938"/>
                <a:gd name="connsiteX13" fmla="*/ 271462 w 640556"/>
                <a:gd name="connsiteY13" fmla="*/ 314325 h 642938"/>
                <a:gd name="connsiteX14" fmla="*/ 326231 w 640556"/>
                <a:gd name="connsiteY14" fmla="*/ 383382 h 642938"/>
                <a:gd name="connsiteX15" fmla="*/ 373856 w 640556"/>
                <a:gd name="connsiteY15" fmla="*/ 445294 h 642938"/>
                <a:gd name="connsiteX16" fmla="*/ 411956 w 640556"/>
                <a:gd name="connsiteY16" fmla="*/ 502444 h 642938"/>
                <a:gd name="connsiteX17" fmla="*/ 447675 w 640556"/>
                <a:gd name="connsiteY17" fmla="*/ 557213 h 642938"/>
                <a:gd name="connsiteX18" fmla="*/ 473869 w 640556"/>
                <a:gd name="connsiteY18" fmla="*/ 588169 h 642938"/>
                <a:gd name="connsiteX19" fmla="*/ 509587 w 640556"/>
                <a:gd name="connsiteY19" fmla="*/ 621507 h 642938"/>
                <a:gd name="connsiteX20" fmla="*/ 533400 w 640556"/>
                <a:gd name="connsiteY20" fmla="*/ 635794 h 642938"/>
                <a:gd name="connsiteX21" fmla="*/ 557212 w 640556"/>
                <a:gd name="connsiteY21" fmla="*/ 642938 h 642938"/>
                <a:gd name="connsiteX22" fmla="*/ 573881 w 640556"/>
                <a:gd name="connsiteY22" fmla="*/ 642938 h 642938"/>
                <a:gd name="connsiteX23" fmla="*/ 595312 w 640556"/>
                <a:gd name="connsiteY23" fmla="*/ 633413 h 642938"/>
                <a:gd name="connsiteX24" fmla="*/ 614362 w 640556"/>
                <a:gd name="connsiteY24" fmla="*/ 614363 h 642938"/>
                <a:gd name="connsiteX25" fmla="*/ 638175 w 640556"/>
                <a:gd name="connsiteY25" fmla="*/ 573882 h 642938"/>
                <a:gd name="connsiteX26" fmla="*/ 640556 w 640556"/>
                <a:gd name="connsiteY26" fmla="*/ 547688 h 642938"/>
                <a:gd name="connsiteX27" fmla="*/ 640556 w 640556"/>
                <a:gd name="connsiteY27" fmla="*/ 509588 h 642938"/>
                <a:gd name="connsiteX28" fmla="*/ 638175 w 640556"/>
                <a:gd name="connsiteY28" fmla="*/ 476250 h 642938"/>
                <a:gd name="connsiteX29" fmla="*/ 628650 w 640556"/>
                <a:gd name="connsiteY29" fmla="*/ 426244 h 642938"/>
                <a:gd name="connsiteX30" fmla="*/ 614362 w 640556"/>
                <a:gd name="connsiteY30" fmla="*/ 369094 h 642938"/>
                <a:gd name="connsiteX31" fmla="*/ 592931 w 640556"/>
                <a:gd name="connsiteY31" fmla="*/ 319088 h 642938"/>
                <a:gd name="connsiteX32" fmla="*/ 571500 w 640556"/>
                <a:gd name="connsiteY32" fmla="*/ 278607 h 642938"/>
                <a:gd name="connsiteX33" fmla="*/ 545306 w 640556"/>
                <a:gd name="connsiteY33" fmla="*/ 242888 h 642938"/>
                <a:gd name="connsiteX34" fmla="*/ 507206 w 640556"/>
                <a:gd name="connsiteY34" fmla="*/ 197644 h 642938"/>
                <a:gd name="connsiteX35" fmla="*/ 466725 w 640556"/>
                <a:gd name="connsiteY35" fmla="*/ 161925 h 642938"/>
                <a:gd name="connsiteX36" fmla="*/ 433387 w 640556"/>
                <a:gd name="connsiteY36" fmla="*/ 142875 h 642938"/>
                <a:gd name="connsiteX37" fmla="*/ 357187 w 640556"/>
                <a:gd name="connsiteY37" fmla="*/ 116682 h 6429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640556" h="642938">
                  <a:moveTo>
                    <a:pt x="357187" y="116682"/>
                  </a:moveTo>
                  <a:lnTo>
                    <a:pt x="223837" y="71438"/>
                  </a:lnTo>
                  <a:lnTo>
                    <a:pt x="104775" y="28575"/>
                  </a:lnTo>
                  <a:lnTo>
                    <a:pt x="30956" y="0"/>
                  </a:lnTo>
                  <a:lnTo>
                    <a:pt x="16669" y="0"/>
                  </a:lnTo>
                  <a:lnTo>
                    <a:pt x="4762" y="2382"/>
                  </a:lnTo>
                  <a:lnTo>
                    <a:pt x="0" y="11907"/>
                  </a:lnTo>
                  <a:lnTo>
                    <a:pt x="4762" y="35719"/>
                  </a:lnTo>
                  <a:lnTo>
                    <a:pt x="16669" y="59532"/>
                  </a:lnTo>
                  <a:lnTo>
                    <a:pt x="73819" y="104775"/>
                  </a:lnTo>
                  <a:lnTo>
                    <a:pt x="128587" y="157163"/>
                  </a:lnTo>
                  <a:lnTo>
                    <a:pt x="183356" y="211932"/>
                  </a:lnTo>
                  <a:lnTo>
                    <a:pt x="238125" y="271463"/>
                  </a:lnTo>
                  <a:lnTo>
                    <a:pt x="271462" y="314325"/>
                  </a:lnTo>
                  <a:lnTo>
                    <a:pt x="326231" y="383382"/>
                  </a:lnTo>
                  <a:lnTo>
                    <a:pt x="373856" y="445294"/>
                  </a:lnTo>
                  <a:lnTo>
                    <a:pt x="411956" y="502444"/>
                  </a:lnTo>
                  <a:lnTo>
                    <a:pt x="447675" y="557213"/>
                  </a:lnTo>
                  <a:lnTo>
                    <a:pt x="473869" y="588169"/>
                  </a:lnTo>
                  <a:lnTo>
                    <a:pt x="509587" y="621507"/>
                  </a:lnTo>
                  <a:lnTo>
                    <a:pt x="533400" y="635794"/>
                  </a:lnTo>
                  <a:lnTo>
                    <a:pt x="557212" y="642938"/>
                  </a:lnTo>
                  <a:lnTo>
                    <a:pt x="573881" y="642938"/>
                  </a:lnTo>
                  <a:lnTo>
                    <a:pt x="595312" y="633413"/>
                  </a:lnTo>
                  <a:lnTo>
                    <a:pt x="614362" y="614363"/>
                  </a:lnTo>
                  <a:lnTo>
                    <a:pt x="638175" y="573882"/>
                  </a:lnTo>
                  <a:lnTo>
                    <a:pt x="640556" y="547688"/>
                  </a:lnTo>
                  <a:lnTo>
                    <a:pt x="640556" y="509588"/>
                  </a:lnTo>
                  <a:lnTo>
                    <a:pt x="638175" y="476250"/>
                  </a:lnTo>
                  <a:lnTo>
                    <a:pt x="628650" y="426244"/>
                  </a:lnTo>
                  <a:lnTo>
                    <a:pt x="614362" y="369094"/>
                  </a:lnTo>
                  <a:lnTo>
                    <a:pt x="592931" y="319088"/>
                  </a:lnTo>
                  <a:lnTo>
                    <a:pt x="571500" y="278607"/>
                  </a:lnTo>
                  <a:lnTo>
                    <a:pt x="545306" y="242888"/>
                  </a:lnTo>
                  <a:lnTo>
                    <a:pt x="507206" y="197644"/>
                  </a:lnTo>
                  <a:lnTo>
                    <a:pt x="466725" y="161925"/>
                  </a:lnTo>
                  <a:lnTo>
                    <a:pt x="433387" y="142875"/>
                  </a:lnTo>
                  <a:lnTo>
                    <a:pt x="357187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8EE10B22-4E60-4050-8B8B-C343E290786F}"/>
              </a:ext>
            </a:extLst>
          </p:cNvPr>
          <p:cNvSpPr/>
          <p:nvPr/>
        </p:nvSpPr>
        <p:spPr>
          <a:xfrm rot="16200000">
            <a:off x="984250" y="3435351"/>
            <a:ext cx="3908425" cy="800100"/>
          </a:xfrm>
          <a:custGeom>
            <a:avLst/>
            <a:gdLst>
              <a:gd name="connsiteX0" fmla="*/ 2339975 w 3908425"/>
              <a:gd name="connsiteY0" fmla="*/ 555625 h 800100"/>
              <a:gd name="connsiteX1" fmla="*/ 2130425 w 3908425"/>
              <a:gd name="connsiteY1" fmla="*/ 552450 h 800100"/>
              <a:gd name="connsiteX2" fmla="*/ 1997075 w 3908425"/>
              <a:gd name="connsiteY2" fmla="*/ 546100 h 800100"/>
              <a:gd name="connsiteX3" fmla="*/ 1787525 w 3908425"/>
              <a:gd name="connsiteY3" fmla="*/ 530225 h 800100"/>
              <a:gd name="connsiteX4" fmla="*/ 1574800 w 3908425"/>
              <a:gd name="connsiteY4" fmla="*/ 508000 h 800100"/>
              <a:gd name="connsiteX5" fmla="*/ 1365250 w 3908425"/>
              <a:gd name="connsiteY5" fmla="*/ 479425 h 800100"/>
              <a:gd name="connsiteX6" fmla="*/ 1158875 w 3908425"/>
              <a:gd name="connsiteY6" fmla="*/ 441325 h 800100"/>
              <a:gd name="connsiteX7" fmla="*/ 1000125 w 3908425"/>
              <a:gd name="connsiteY7" fmla="*/ 403225 h 800100"/>
              <a:gd name="connsiteX8" fmla="*/ 784225 w 3908425"/>
              <a:gd name="connsiteY8" fmla="*/ 342900 h 800100"/>
              <a:gd name="connsiteX9" fmla="*/ 654050 w 3908425"/>
              <a:gd name="connsiteY9" fmla="*/ 298450 h 800100"/>
              <a:gd name="connsiteX10" fmla="*/ 479425 w 3908425"/>
              <a:gd name="connsiteY10" fmla="*/ 228600 h 800100"/>
              <a:gd name="connsiteX11" fmla="*/ 327025 w 3908425"/>
              <a:gd name="connsiteY11" fmla="*/ 155575 h 800100"/>
              <a:gd name="connsiteX12" fmla="*/ 225425 w 3908425"/>
              <a:gd name="connsiteY12" fmla="*/ 101600 h 800100"/>
              <a:gd name="connsiteX13" fmla="*/ 130175 w 3908425"/>
              <a:gd name="connsiteY13" fmla="*/ 44450 h 800100"/>
              <a:gd name="connsiteX14" fmla="*/ 63500 w 3908425"/>
              <a:gd name="connsiteY14" fmla="*/ 3175 h 800100"/>
              <a:gd name="connsiteX15" fmla="*/ 53975 w 3908425"/>
              <a:gd name="connsiteY15" fmla="*/ 0 h 800100"/>
              <a:gd name="connsiteX16" fmla="*/ 28575 w 3908425"/>
              <a:gd name="connsiteY16" fmla="*/ 0 h 800100"/>
              <a:gd name="connsiteX17" fmla="*/ 9525 w 3908425"/>
              <a:gd name="connsiteY17" fmla="*/ 6350 h 800100"/>
              <a:gd name="connsiteX18" fmla="*/ 3175 w 3908425"/>
              <a:gd name="connsiteY18" fmla="*/ 12700 h 800100"/>
              <a:gd name="connsiteX19" fmla="*/ 0 w 3908425"/>
              <a:gd name="connsiteY19" fmla="*/ 22225 h 800100"/>
              <a:gd name="connsiteX20" fmla="*/ 6350 w 3908425"/>
              <a:gd name="connsiteY20" fmla="*/ 44450 h 800100"/>
              <a:gd name="connsiteX21" fmla="*/ 19050 w 3908425"/>
              <a:gd name="connsiteY21" fmla="*/ 66675 h 800100"/>
              <a:gd name="connsiteX22" fmla="*/ 63500 w 3908425"/>
              <a:gd name="connsiteY22" fmla="*/ 101600 h 800100"/>
              <a:gd name="connsiteX23" fmla="*/ 161925 w 3908425"/>
              <a:gd name="connsiteY23" fmla="*/ 180975 h 800100"/>
              <a:gd name="connsiteX24" fmla="*/ 276225 w 3908425"/>
              <a:gd name="connsiteY24" fmla="*/ 263525 h 800100"/>
              <a:gd name="connsiteX25" fmla="*/ 365125 w 3908425"/>
              <a:gd name="connsiteY25" fmla="*/ 320675 h 800100"/>
              <a:gd name="connsiteX26" fmla="*/ 447675 w 3908425"/>
              <a:gd name="connsiteY26" fmla="*/ 368300 h 800100"/>
              <a:gd name="connsiteX27" fmla="*/ 539750 w 3908425"/>
              <a:gd name="connsiteY27" fmla="*/ 419100 h 800100"/>
              <a:gd name="connsiteX28" fmla="*/ 663575 w 3908425"/>
              <a:gd name="connsiteY28" fmla="*/ 479425 h 800100"/>
              <a:gd name="connsiteX29" fmla="*/ 777875 w 3908425"/>
              <a:gd name="connsiteY29" fmla="*/ 527050 h 800100"/>
              <a:gd name="connsiteX30" fmla="*/ 866775 w 3908425"/>
              <a:gd name="connsiteY30" fmla="*/ 565150 h 800100"/>
              <a:gd name="connsiteX31" fmla="*/ 990600 w 3908425"/>
              <a:gd name="connsiteY31" fmla="*/ 603250 h 800100"/>
              <a:gd name="connsiteX32" fmla="*/ 1165225 w 3908425"/>
              <a:gd name="connsiteY32" fmla="*/ 644525 h 800100"/>
              <a:gd name="connsiteX33" fmla="*/ 1311275 w 3908425"/>
              <a:gd name="connsiteY33" fmla="*/ 673100 h 800100"/>
              <a:gd name="connsiteX34" fmla="*/ 1498600 w 3908425"/>
              <a:gd name="connsiteY34" fmla="*/ 704850 h 800100"/>
              <a:gd name="connsiteX35" fmla="*/ 1679575 w 3908425"/>
              <a:gd name="connsiteY35" fmla="*/ 730250 h 800100"/>
              <a:gd name="connsiteX36" fmla="*/ 1930400 w 3908425"/>
              <a:gd name="connsiteY36" fmla="*/ 762000 h 800100"/>
              <a:gd name="connsiteX37" fmla="*/ 2016125 w 3908425"/>
              <a:gd name="connsiteY37" fmla="*/ 777875 h 800100"/>
              <a:gd name="connsiteX38" fmla="*/ 2336800 w 3908425"/>
              <a:gd name="connsiteY38" fmla="*/ 787400 h 800100"/>
              <a:gd name="connsiteX39" fmla="*/ 2603500 w 3908425"/>
              <a:gd name="connsiteY39" fmla="*/ 796925 h 800100"/>
              <a:gd name="connsiteX40" fmla="*/ 2743200 w 3908425"/>
              <a:gd name="connsiteY40" fmla="*/ 800100 h 800100"/>
              <a:gd name="connsiteX41" fmla="*/ 2984500 w 3908425"/>
              <a:gd name="connsiteY41" fmla="*/ 800100 h 800100"/>
              <a:gd name="connsiteX42" fmla="*/ 3381375 w 3908425"/>
              <a:gd name="connsiteY42" fmla="*/ 800100 h 800100"/>
              <a:gd name="connsiteX43" fmla="*/ 3625850 w 3908425"/>
              <a:gd name="connsiteY43" fmla="*/ 796925 h 800100"/>
              <a:gd name="connsiteX44" fmla="*/ 3768725 w 3908425"/>
              <a:gd name="connsiteY44" fmla="*/ 730250 h 800100"/>
              <a:gd name="connsiteX45" fmla="*/ 3803650 w 3908425"/>
              <a:gd name="connsiteY45" fmla="*/ 688975 h 800100"/>
              <a:gd name="connsiteX46" fmla="*/ 3832225 w 3908425"/>
              <a:gd name="connsiteY46" fmla="*/ 644525 h 800100"/>
              <a:gd name="connsiteX47" fmla="*/ 3867150 w 3908425"/>
              <a:gd name="connsiteY47" fmla="*/ 584200 h 800100"/>
              <a:gd name="connsiteX48" fmla="*/ 3889375 w 3908425"/>
              <a:gd name="connsiteY48" fmla="*/ 539750 h 800100"/>
              <a:gd name="connsiteX49" fmla="*/ 3902075 w 3908425"/>
              <a:gd name="connsiteY49" fmla="*/ 504825 h 800100"/>
              <a:gd name="connsiteX50" fmla="*/ 3908425 w 3908425"/>
              <a:gd name="connsiteY50" fmla="*/ 473075 h 800100"/>
              <a:gd name="connsiteX51" fmla="*/ 3902075 w 3908425"/>
              <a:gd name="connsiteY51" fmla="*/ 460375 h 800100"/>
              <a:gd name="connsiteX52" fmla="*/ 3895725 w 3908425"/>
              <a:gd name="connsiteY52" fmla="*/ 447675 h 800100"/>
              <a:gd name="connsiteX53" fmla="*/ 3860800 w 3908425"/>
              <a:gd name="connsiteY53" fmla="*/ 441325 h 800100"/>
              <a:gd name="connsiteX54" fmla="*/ 3841750 w 3908425"/>
              <a:gd name="connsiteY54" fmla="*/ 444500 h 800100"/>
              <a:gd name="connsiteX55" fmla="*/ 3810000 w 3908425"/>
              <a:gd name="connsiteY55" fmla="*/ 463550 h 800100"/>
              <a:gd name="connsiteX56" fmla="*/ 3749675 w 3908425"/>
              <a:gd name="connsiteY56" fmla="*/ 501650 h 800100"/>
              <a:gd name="connsiteX57" fmla="*/ 3686175 w 3908425"/>
              <a:gd name="connsiteY57" fmla="*/ 530225 h 800100"/>
              <a:gd name="connsiteX58" fmla="*/ 3603625 w 3908425"/>
              <a:gd name="connsiteY58" fmla="*/ 549275 h 800100"/>
              <a:gd name="connsiteX59" fmla="*/ 3524250 w 3908425"/>
              <a:gd name="connsiteY59" fmla="*/ 552450 h 800100"/>
              <a:gd name="connsiteX60" fmla="*/ 3362325 w 3908425"/>
              <a:gd name="connsiteY60" fmla="*/ 555625 h 800100"/>
              <a:gd name="connsiteX61" fmla="*/ 3095625 w 3908425"/>
              <a:gd name="connsiteY61" fmla="*/ 552450 h 800100"/>
              <a:gd name="connsiteX62" fmla="*/ 2714625 w 3908425"/>
              <a:gd name="connsiteY62" fmla="*/ 552450 h 800100"/>
              <a:gd name="connsiteX63" fmla="*/ 2339975 w 3908425"/>
              <a:gd name="connsiteY63" fmla="*/ 555625 h 80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908425" h="800100">
                <a:moveTo>
                  <a:pt x="2339975" y="555625"/>
                </a:moveTo>
                <a:lnTo>
                  <a:pt x="2130425" y="552450"/>
                </a:lnTo>
                <a:lnTo>
                  <a:pt x="1997075" y="546100"/>
                </a:lnTo>
                <a:lnTo>
                  <a:pt x="1787525" y="530225"/>
                </a:lnTo>
                <a:lnTo>
                  <a:pt x="1574800" y="508000"/>
                </a:lnTo>
                <a:lnTo>
                  <a:pt x="1365250" y="479425"/>
                </a:lnTo>
                <a:lnTo>
                  <a:pt x="1158875" y="441325"/>
                </a:lnTo>
                <a:lnTo>
                  <a:pt x="1000125" y="403225"/>
                </a:lnTo>
                <a:lnTo>
                  <a:pt x="784225" y="342900"/>
                </a:lnTo>
                <a:lnTo>
                  <a:pt x="654050" y="298450"/>
                </a:lnTo>
                <a:lnTo>
                  <a:pt x="479425" y="228600"/>
                </a:lnTo>
                <a:lnTo>
                  <a:pt x="327025" y="155575"/>
                </a:lnTo>
                <a:lnTo>
                  <a:pt x="225425" y="101600"/>
                </a:lnTo>
                <a:lnTo>
                  <a:pt x="130175" y="44450"/>
                </a:lnTo>
                <a:lnTo>
                  <a:pt x="63500" y="3175"/>
                </a:lnTo>
                <a:lnTo>
                  <a:pt x="53975" y="0"/>
                </a:lnTo>
                <a:lnTo>
                  <a:pt x="28575" y="0"/>
                </a:lnTo>
                <a:lnTo>
                  <a:pt x="9525" y="6350"/>
                </a:lnTo>
                <a:lnTo>
                  <a:pt x="3175" y="12700"/>
                </a:lnTo>
                <a:lnTo>
                  <a:pt x="0" y="22225"/>
                </a:lnTo>
                <a:lnTo>
                  <a:pt x="6350" y="44450"/>
                </a:lnTo>
                <a:lnTo>
                  <a:pt x="19050" y="66675"/>
                </a:lnTo>
                <a:lnTo>
                  <a:pt x="63500" y="101600"/>
                </a:lnTo>
                <a:lnTo>
                  <a:pt x="161925" y="180975"/>
                </a:lnTo>
                <a:lnTo>
                  <a:pt x="276225" y="263525"/>
                </a:lnTo>
                <a:lnTo>
                  <a:pt x="365125" y="320675"/>
                </a:lnTo>
                <a:lnTo>
                  <a:pt x="447675" y="368300"/>
                </a:lnTo>
                <a:lnTo>
                  <a:pt x="539750" y="419100"/>
                </a:lnTo>
                <a:lnTo>
                  <a:pt x="663575" y="479425"/>
                </a:lnTo>
                <a:lnTo>
                  <a:pt x="777875" y="527050"/>
                </a:lnTo>
                <a:lnTo>
                  <a:pt x="866775" y="565150"/>
                </a:lnTo>
                <a:lnTo>
                  <a:pt x="990600" y="603250"/>
                </a:lnTo>
                <a:lnTo>
                  <a:pt x="1165225" y="644525"/>
                </a:lnTo>
                <a:lnTo>
                  <a:pt x="1311275" y="673100"/>
                </a:lnTo>
                <a:lnTo>
                  <a:pt x="1498600" y="704850"/>
                </a:lnTo>
                <a:lnTo>
                  <a:pt x="1679575" y="730250"/>
                </a:lnTo>
                <a:lnTo>
                  <a:pt x="1930400" y="762000"/>
                </a:lnTo>
                <a:lnTo>
                  <a:pt x="2016125" y="777875"/>
                </a:lnTo>
                <a:lnTo>
                  <a:pt x="2336800" y="787400"/>
                </a:lnTo>
                <a:lnTo>
                  <a:pt x="2603500" y="796925"/>
                </a:lnTo>
                <a:lnTo>
                  <a:pt x="2743200" y="800100"/>
                </a:lnTo>
                <a:lnTo>
                  <a:pt x="2984500" y="800100"/>
                </a:lnTo>
                <a:lnTo>
                  <a:pt x="3381375" y="800100"/>
                </a:lnTo>
                <a:lnTo>
                  <a:pt x="3625850" y="796925"/>
                </a:lnTo>
                <a:lnTo>
                  <a:pt x="3768725" y="730250"/>
                </a:lnTo>
                <a:lnTo>
                  <a:pt x="3803650" y="688975"/>
                </a:lnTo>
                <a:lnTo>
                  <a:pt x="3832225" y="644525"/>
                </a:lnTo>
                <a:lnTo>
                  <a:pt x="3867150" y="584200"/>
                </a:lnTo>
                <a:lnTo>
                  <a:pt x="3889375" y="539750"/>
                </a:lnTo>
                <a:lnTo>
                  <a:pt x="3902075" y="504825"/>
                </a:lnTo>
                <a:lnTo>
                  <a:pt x="3908425" y="473075"/>
                </a:lnTo>
                <a:lnTo>
                  <a:pt x="3902075" y="460375"/>
                </a:lnTo>
                <a:lnTo>
                  <a:pt x="3895725" y="447675"/>
                </a:lnTo>
                <a:lnTo>
                  <a:pt x="3860800" y="441325"/>
                </a:lnTo>
                <a:lnTo>
                  <a:pt x="3841750" y="444500"/>
                </a:lnTo>
                <a:lnTo>
                  <a:pt x="3810000" y="463550"/>
                </a:lnTo>
                <a:lnTo>
                  <a:pt x="3749675" y="501650"/>
                </a:lnTo>
                <a:lnTo>
                  <a:pt x="3686175" y="530225"/>
                </a:lnTo>
                <a:lnTo>
                  <a:pt x="3603625" y="549275"/>
                </a:lnTo>
                <a:lnTo>
                  <a:pt x="3524250" y="552450"/>
                </a:lnTo>
                <a:lnTo>
                  <a:pt x="3362325" y="555625"/>
                </a:lnTo>
                <a:lnTo>
                  <a:pt x="3095625" y="552450"/>
                </a:lnTo>
                <a:lnTo>
                  <a:pt x="2714625" y="552450"/>
                </a:lnTo>
                <a:lnTo>
                  <a:pt x="2339975" y="5556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32DE661E-A5D1-4627-99B1-951A26184F4B}"/>
              </a:ext>
            </a:extLst>
          </p:cNvPr>
          <p:cNvSpPr/>
          <p:nvPr/>
        </p:nvSpPr>
        <p:spPr>
          <a:xfrm rot="16200000">
            <a:off x="1851026" y="3216275"/>
            <a:ext cx="3886200" cy="1158875"/>
          </a:xfrm>
          <a:custGeom>
            <a:avLst/>
            <a:gdLst>
              <a:gd name="connsiteX0" fmla="*/ 3622675 w 3886200"/>
              <a:gd name="connsiteY0" fmla="*/ 469900 h 1158875"/>
              <a:gd name="connsiteX1" fmla="*/ 3587750 w 3886200"/>
              <a:gd name="connsiteY1" fmla="*/ 269875 h 1158875"/>
              <a:gd name="connsiteX2" fmla="*/ 3543300 w 3886200"/>
              <a:gd name="connsiteY2" fmla="*/ 34925 h 1158875"/>
              <a:gd name="connsiteX3" fmla="*/ 3752850 w 3886200"/>
              <a:gd name="connsiteY3" fmla="*/ 0 h 1158875"/>
              <a:gd name="connsiteX4" fmla="*/ 3727450 w 3886200"/>
              <a:gd name="connsiteY4" fmla="*/ 38100 h 1158875"/>
              <a:gd name="connsiteX5" fmla="*/ 3717925 w 3886200"/>
              <a:gd name="connsiteY5" fmla="*/ 53975 h 1158875"/>
              <a:gd name="connsiteX6" fmla="*/ 3717925 w 3886200"/>
              <a:gd name="connsiteY6" fmla="*/ 111125 h 1158875"/>
              <a:gd name="connsiteX7" fmla="*/ 3740150 w 3886200"/>
              <a:gd name="connsiteY7" fmla="*/ 292100 h 1158875"/>
              <a:gd name="connsiteX8" fmla="*/ 3768725 w 3886200"/>
              <a:gd name="connsiteY8" fmla="*/ 425450 h 1158875"/>
              <a:gd name="connsiteX9" fmla="*/ 3797300 w 3886200"/>
              <a:gd name="connsiteY9" fmla="*/ 565150 h 1158875"/>
              <a:gd name="connsiteX10" fmla="*/ 3803650 w 3886200"/>
              <a:gd name="connsiteY10" fmla="*/ 603250 h 1158875"/>
              <a:gd name="connsiteX11" fmla="*/ 3813175 w 3886200"/>
              <a:gd name="connsiteY11" fmla="*/ 625475 h 1158875"/>
              <a:gd name="connsiteX12" fmla="*/ 3844925 w 3886200"/>
              <a:gd name="connsiteY12" fmla="*/ 679450 h 1158875"/>
              <a:gd name="connsiteX13" fmla="*/ 3863975 w 3886200"/>
              <a:gd name="connsiteY13" fmla="*/ 714375 h 1158875"/>
              <a:gd name="connsiteX14" fmla="*/ 3879850 w 3886200"/>
              <a:gd name="connsiteY14" fmla="*/ 755650 h 1158875"/>
              <a:gd name="connsiteX15" fmla="*/ 3886200 w 3886200"/>
              <a:gd name="connsiteY15" fmla="*/ 793750 h 1158875"/>
              <a:gd name="connsiteX16" fmla="*/ 3883025 w 3886200"/>
              <a:gd name="connsiteY16" fmla="*/ 825500 h 1158875"/>
              <a:gd name="connsiteX17" fmla="*/ 3870325 w 3886200"/>
              <a:gd name="connsiteY17" fmla="*/ 863600 h 1158875"/>
              <a:gd name="connsiteX18" fmla="*/ 3800475 w 3886200"/>
              <a:gd name="connsiteY18" fmla="*/ 974725 h 1158875"/>
              <a:gd name="connsiteX19" fmla="*/ 3733800 w 3886200"/>
              <a:gd name="connsiteY19" fmla="*/ 1063625 h 1158875"/>
              <a:gd name="connsiteX20" fmla="*/ 3698875 w 3886200"/>
              <a:gd name="connsiteY20" fmla="*/ 1098550 h 1158875"/>
              <a:gd name="connsiteX21" fmla="*/ 3657600 w 3886200"/>
              <a:gd name="connsiteY21" fmla="*/ 1133475 h 1158875"/>
              <a:gd name="connsiteX22" fmla="*/ 3622675 w 3886200"/>
              <a:gd name="connsiteY22" fmla="*/ 1149350 h 1158875"/>
              <a:gd name="connsiteX23" fmla="*/ 3581400 w 3886200"/>
              <a:gd name="connsiteY23" fmla="*/ 1158875 h 1158875"/>
              <a:gd name="connsiteX24" fmla="*/ 3571875 w 3886200"/>
              <a:gd name="connsiteY24" fmla="*/ 1158875 h 1158875"/>
              <a:gd name="connsiteX25" fmla="*/ 3559175 w 3886200"/>
              <a:gd name="connsiteY25" fmla="*/ 1149350 h 1158875"/>
              <a:gd name="connsiteX26" fmla="*/ 3527425 w 3886200"/>
              <a:gd name="connsiteY26" fmla="*/ 1127125 h 1158875"/>
              <a:gd name="connsiteX27" fmla="*/ 3470275 w 3886200"/>
              <a:gd name="connsiteY27" fmla="*/ 1098550 h 1158875"/>
              <a:gd name="connsiteX28" fmla="*/ 3400425 w 3886200"/>
              <a:gd name="connsiteY28" fmla="*/ 1085850 h 1158875"/>
              <a:gd name="connsiteX29" fmla="*/ 3225800 w 3886200"/>
              <a:gd name="connsiteY29" fmla="*/ 1076325 h 1158875"/>
              <a:gd name="connsiteX30" fmla="*/ 2844800 w 3886200"/>
              <a:gd name="connsiteY30" fmla="*/ 1054100 h 1158875"/>
              <a:gd name="connsiteX31" fmla="*/ 2593975 w 3886200"/>
              <a:gd name="connsiteY31" fmla="*/ 1038225 h 1158875"/>
              <a:gd name="connsiteX32" fmla="*/ 2397125 w 3886200"/>
              <a:gd name="connsiteY32" fmla="*/ 1041400 h 1158875"/>
              <a:gd name="connsiteX33" fmla="*/ 2146300 w 3886200"/>
              <a:gd name="connsiteY33" fmla="*/ 1044575 h 1158875"/>
              <a:gd name="connsiteX34" fmla="*/ 1838325 w 3886200"/>
              <a:gd name="connsiteY34" fmla="*/ 1047750 h 1158875"/>
              <a:gd name="connsiteX35" fmla="*/ 1606550 w 3886200"/>
              <a:gd name="connsiteY35" fmla="*/ 1050925 h 1158875"/>
              <a:gd name="connsiteX36" fmla="*/ 1270000 w 3886200"/>
              <a:gd name="connsiteY36" fmla="*/ 1057275 h 1158875"/>
              <a:gd name="connsiteX37" fmla="*/ 930275 w 3886200"/>
              <a:gd name="connsiteY37" fmla="*/ 1060450 h 1158875"/>
              <a:gd name="connsiteX38" fmla="*/ 679450 w 3886200"/>
              <a:gd name="connsiteY38" fmla="*/ 1063625 h 1158875"/>
              <a:gd name="connsiteX39" fmla="*/ 574675 w 3886200"/>
              <a:gd name="connsiteY39" fmla="*/ 1073150 h 1158875"/>
              <a:gd name="connsiteX40" fmla="*/ 501650 w 3886200"/>
              <a:gd name="connsiteY40" fmla="*/ 1082675 h 1158875"/>
              <a:gd name="connsiteX41" fmla="*/ 454025 w 3886200"/>
              <a:gd name="connsiteY41" fmla="*/ 1069975 h 1158875"/>
              <a:gd name="connsiteX42" fmla="*/ 336550 w 3886200"/>
              <a:gd name="connsiteY42" fmla="*/ 1031875 h 1158875"/>
              <a:gd name="connsiteX43" fmla="*/ 206375 w 3886200"/>
              <a:gd name="connsiteY43" fmla="*/ 984250 h 1158875"/>
              <a:gd name="connsiteX44" fmla="*/ 136525 w 3886200"/>
              <a:gd name="connsiteY44" fmla="*/ 955675 h 1158875"/>
              <a:gd name="connsiteX45" fmla="*/ 73025 w 3886200"/>
              <a:gd name="connsiteY45" fmla="*/ 917575 h 1158875"/>
              <a:gd name="connsiteX46" fmla="*/ 31750 w 3886200"/>
              <a:gd name="connsiteY46" fmla="*/ 889000 h 1158875"/>
              <a:gd name="connsiteX47" fmla="*/ 12700 w 3886200"/>
              <a:gd name="connsiteY47" fmla="*/ 866775 h 1158875"/>
              <a:gd name="connsiteX48" fmla="*/ 0 w 3886200"/>
              <a:gd name="connsiteY48" fmla="*/ 835025 h 1158875"/>
              <a:gd name="connsiteX49" fmla="*/ 3175 w 3886200"/>
              <a:gd name="connsiteY49" fmla="*/ 806450 h 1158875"/>
              <a:gd name="connsiteX50" fmla="*/ 19050 w 3886200"/>
              <a:gd name="connsiteY50" fmla="*/ 784225 h 1158875"/>
              <a:gd name="connsiteX51" fmla="*/ 25400 w 3886200"/>
              <a:gd name="connsiteY51" fmla="*/ 777875 h 1158875"/>
              <a:gd name="connsiteX52" fmla="*/ 44450 w 3886200"/>
              <a:gd name="connsiteY52" fmla="*/ 768350 h 1158875"/>
              <a:gd name="connsiteX53" fmla="*/ 111125 w 3886200"/>
              <a:gd name="connsiteY53" fmla="*/ 746125 h 1158875"/>
              <a:gd name="connsiteX54" fmla="*/ 603250 w 3886200"/>
              <a:gd name="connsiteY54" fmla="*/ 815975 h 1158875"/>
              <a:gd name="connsiteX55" fmla="*/ 654050 w 3886200"/>
              <a:gd name="connsiteY55" fmla="*/ 828675 h 1158875"/>
              <a:gd name="connsiteX56" fmla="*/ 828675 w 3886200"/>
              <a:gd name="connsiteY56" fmla="*/ 838200 h 1158875"/>
              <a:gd name="connsiteX57" fmla="*/ 1270000 w 3886200"/>
              <a:gd name="connsiteY57" fmla="*/ 835025 h 1158875"/>
              <a:gd name="connsiteX58" fmla="*/ 1704975 w 3886200"/>
              <a:gd name="connsiteY58" fmla="*/ 825500 h 1158875"/>
              <a:gd name="connsiteX59" fmla="*/ 1968500 w 3886200"/>
              <a:gd name="connsiteY59" fmla="*/ 819150 h 1158875"/>
              <a:gd name="connsiteX60" fmla="*/ 2212975 w 3886200"/>
              <a:gd name="connsiteY60" fmla="*/ 815975 h 1158875"/>
              <a:gd name="connsiteX61" fmla="*/ 2765425 w 3886200"/>
              <a:gd name="connsiteY61" fmla="*/ 812800 h 1158875"/>
              <a:gd name="connsiteX62" fmla="*/ 2943225 w 3886200"/>
              <a:gd name="connsiteY62" fmla="*/ 838200 h 1158875"/>
              <a:gd name="connsiteX63" fmla="*/ 3124200 w 3886200"/>
              <a:gd name="connsiteY63" fmla="*/ 838200 h 1158875"/>
              <a:gd name="connsiteX64" fmla="*/ 3540125 w 3886200"/>
              <a:gd name="connsiteY64" fmla="*/ 838200 h 1158875"/>
              <a:gd name="connsiteX65" fmla="*/ 3609975 w 3886200"/>
              <a:gd name="connsiteY65" fmla="*/ 835025 h 1158875"/>
              <a:gd name="connsiteX66" fmla="*/ 3629025 w 3886200"/>
              <a:gd name="connsiteY66" fmla="*/ 825500 h 1158875"/>
              <a:gd name="connsiteX67" fmla="*/ 3654425 w 3886200"/>
              <a:gd name="connsiteY67" fmla="*/ 803275 h 1158875"/>
              <a:gd name="connsiteX68" fmla="*/ 3660775 w 3886200"/>
              <a:gd name="connsiteY68" fmla="*/ 787400 h 1158875"/>
              <a:gd name="connsiteX69" fmla="*/ 3670300 w 3886200"/>
              <a:gd name="connsiteY69" fmla="*/ 758825 h 1158875"/>
              <a:gd name="connsiteX70" fmla="*/ 3670300 w 3886200"/>
              <a:gd name="connsiteY70" fmla="*/ 733425 h 1158875"/>
              <a:gd name="connsiteX71" fmla="*/ 3657600 w 3886200"/>
              <a:gd name="connsiteY71" fmla="*/ 654050 h 1158875"/>
              <a:gd name="connsiteX72" fmla="*/ 3622675 w 3886200"/>
              <a:gd name="connsiteY72" fmla="*/ 469900 h 1158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3886200" h="1158875">
                <a:moveTo>
                  <a:pt x="3622675" y="469900"/>
                </a:moveTo>
                <a:lnTo>
                  <a:pt x="3587750" y="269875"/>
                </a:lnTo>
                <a:lnTo>
                  <a:pt x="3543300" y="34925"/>
                </a:lnTo>
                <a:lnTo>
                  <a:pt x="3752850" y="0"/>
                </a:lnTo>
                <a:lnTo>
                  <a:pt x="3727450" y="38100"/>
                </a:lnTo>
                <a:lnTo>
                  <a:pt x="3717925" y="53975"/>
                </a:lnTo>
                <a:lnTo>
                  <a:pt x="3717925" y="111125"/>
                </a:lnTo>
                <a:lnTo>
                  <a:pt x="3740150" y="292100"/>
                </a:lnTo>
                <a:lnTo>
                  <a:pt x="3768725" y="425450"/>
                </a:lnTo>
                <a:lnTo>
                  <a:pt x="3797300" y="565150"/>
                </a:lnTo>
                <a:lnTo>
                  <a:pt x="3803650" y="603250"/>
                </a:lnTo>
                <a:lnTo>
                  <a:pt x="3813175" y="625475"/>
                </a:lnTo>
                <a:lnTo>
                  <a:pt x="3844925" y="679450"/>
                </a:lnTo>
                <a:lnTo>
                  <a:pt x="3863975" y="714375"/>
                </a:lnTo>
                <a:lnTo>
                  <a:pt x="3879850" y="755650"/>
                </a:lnTo>
                <a:lnTo>
                  <a:pt x="3886200" y="793750"/>
                </a:lnTo>
                <a:lnTo>
                  <a:pt x="3883025" y="825500"/>
                </a:lnTo>
                <a:lnTo>
                  <a:pt x="3870325" y="863600"/>
                </a:lnTo>
                <a:lnTo>
                  <a:pt x="3800475" y="974725"/>
                </a:lnTo>
                <a:lnTo>
                  <a:pt x="3733800" y="1063625"/>
                </a:lnTo>
                <a:lnTo>
                  <a:pt x="3698875" y="1098550"/>
                </a:lnTo>
                <a:lnTo>
                  <a:pt x="3657600" y="1133475"/>
                </a:lnTo>
                <a:lnTo>
                  <a:pt x="3622675" y="1149350"/>
                </a:lnTo>
                <a:lnTo>
                  <a:pt x="3581400" y="1158875"/>
                </a:lnTo>
                <a:lnTo>
                  <a:pt x="3571875" y="1158875"/>
                </a:lnTo>
                <a:lnTo>
                  <a:pt x="3559175" y="1149350"/>
                </a:lnTo>
                <a:lnTo>
                  <a:pt x="3527425" y="1127125"/>
                </a:lnTo>
                <a:lnTo>
                  <a:pt x="3470275" y="1098550"/>
                </a:lnTo>
                <a:lnTo>
                  <a:pt x="3400425" y="1085850"/>
                </a:lnTo>
                <a:lnTo>
                  <a:pt x="3225800" y="1076325"/>
                </a:lnTo>
                <a:lnTo>
                  <a:pt x="2844800" y="1054100"/>
                </a:lnTo>
                <a:lnTo>
                  <a:pt x="2593975" y="1038225"/>
                </a:lnTo>
                <a:lnTo>
                  <a:pt x="2397125" y="1041400"/>
                </a:lnTo>
                <a:lnTo>
                  <a:pt x="2146300" y="1044575"/>
                </a:lnTo>
                <a:lnTo>
                  <a:pt x="1838325" y="1047750"/>
                </a:lnTo>
                <a:lnTo>
                  <a:pt x="1606550" y="1050925"/>
                </a:lnTo>
                <a:lnTo>
                  <a:pt x="1270000" y="1057275"/>
                </a:lnTo>
                <a:lnTo>
                  <a:pt x="930275" y="1060450"/>
                </a:lnTo>
                <a:lnTo>
                  <a:pt x="679450" y="1063625"/>
                </a:lnTo>
                <a:lnTo>
                  <a:pt x="574675" y="1073150"/>
                </a:lnTo>
                <a:lnTo>
                  <a:pt x="501650" y="1082675"/>
                </a:lnTo>
                <a:lnTo>
                  <a:pt x="454025" y="1069975"/>
                </a:lnTo>
                <a:lnTo>
                  <a:pt x="336550" y="1031875"/>
                </a:lnTo>
                <a:lnTo>
                  <a:pt x="206375" y="984250"/>
                </a:lnTo>
                <a:lnTo>
                  <a:pt x="136525" y="955675"/>
                </a:lnTo>
                <a:lnTo>
                  <a:pt x="73025" y="917575"/>
                </a:lnTo>
                <a:lnTo>
                  <a:pt x="31750" y="889000"/>
                </a:lnTo>
                <a:lnTo>
                  <a:pt x="12700" y="866775"/>
                </a:lnTo>
                <a:lnTo>
                  <a:pt x="0" y="835025"/>
                </a:lnTo>
                <a:lnTo>
                  <a:pt x="3175" y="806450"/>
                </a:lnTo>
                <a:lnTo>
                  <a:pt x="19050" y="784225"/>
                </a:lnTo>
                <a:lnTo>
                  <a:pt x="25400" y="777875"/>
                </a:lnTo>
                <a:lnTo>
                  <a:pt x="44450" y="768350"/>
                </a:lnTo>
                <a:lnTo>
                  <a:pt x="111125" y="746125"/>
                </a:lnTo>
                <a:lnTo>
                  <a:pt x="603250" y="815975"/>
                </a:lnTo>
                <a:lnTo>
                  <a:pt x="654050" y="828675"/>
                </a:lnTo>
                <a:cubicBezTo>
                  <a:pt x="712252" y="831969"/>
                  <a:pt x="770380" y="838200"/>
                  <a:pt x="828675" y="838200"/>
                </a:cubicBezTo>
                <a:lnTo>
                  <a:pt x="1270000" y="835025"/>
                </a:lnTo>
                <a:lnTo>
                  <a:pt x="1704975" y="825500"/>
                </a:lnTo>
                <a:lnTo>
                  <a:pt x="1968500" y="819150"/>
                </a:lnTo>
                <a:lnTo>
                  <a:pt x="2212975" y="815975"/>
                </a:lnTo>
                <a:lnTo>
                  <a:pt x="2765425" y="812800"/>
                </a:lnTo>
                <a:lnTo>
                  <a:pt x="2943225" y="838200"/>
                </a:lnTo>
                <a:lnTo>
                  <a:pt x="3124200" y="838200"/>
                </a:lnTo>
                <a:lnTo>
                  <a:pt x="3540125" y="838200"/>
                </a:lnTo>
                <a:lnTo>
                  <a:pt x="3609975" y="835025"/>
                </a:lnTo>
                <a:lnTo>
                  <a:pt x="3629025" y="825500"/>
                </a:lnTo>
                <a:lnTo>
                  <a:pt x="3654425" y="803275"/>
                </a:lnTo>
                <a:lnTo>
                  <a:pt x="3660775" y="787400"/>
                </a:lnTo>
                <a:lnTo>
                  <a:pt x="3670300" y="758825"/>
                </a:lnTo>
                <a:lnTo>
                  <a:pt x="3670300" y="733425"/>
                </a:lnTo>
                <a:lnTo>
                  <a:pt x="3657600" y="654050"/>
                </a:lnTo>
                <a:lnTo>
                  <a:pt x="3622675" y="4699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F50986C5-CC2F-4E41-8DE5-6F884C288B5B}"/>
              </a:ext>
            </a:extLst>
          </p:cNvPr>
          <p:cNvSpPr/>
          <p:nvPr/>
        </p:nvSpPr>
        <p:spPr>
          <a:xfrm rot="16200000">
            <a:off x="3418682" y="5101431"/>
            <a:ext cx="668338" cy="587375"/>
          </a:xfrm>
          <a:custGeom>
            <a:avLst/>
            <a:gdLst>
              <a:gd name="connsiteX0" fmla="*/ 542925 w 669131"/>
              <a:gd name="connsiteY0" fmla="*/ 214313 h 588169"/>
              <a:gd name="connsiteX1" fmla="*/ 578644 w 669131"/>
              <a:gd name="connsiteY1" fmla="*/ 116682 h 588169"/>
              <a:gd name="connsiteX2" fmla="*/ 600075 w 669131"/>
              <a:gd name="connsiteY2" fmla="*/ 64294 h 588169"/>
              <a:gd name="connsiteX3" fmla="*/ 614363 w 669131"/>
              <a:gd name="connsiteY3" fmla="*/ 26194 h 588169"/>
              <a:gd name="connsiteX4" fmla="*/ 616744 w 669131"/>
              <a:gd name="connsiteY4" fmla="*/ 7144 h 588169"/>
              <a:gd name="connsiteX5" fmla="*/ 611981 w 669131"/>
              <a:gd name="connsiteY5" fmla="*/ 2382 h 588169"/>
              <a:gd name="connsiteX6" fmla="*/ 602456 w 669131"/>
              <a:gd name="connsiteY6" fmla="*/ 0 h 588169"/>
              <a:gd name="connsiteX7" fmla="*/ 581025 w 669131"/>
              <a:gd name="connsiteY7" fmla="*/ 4763 h 588169"/>
              <a:gd name="connsiteX8" fmla="*/ 564356 w 669131"/>
              <a:gd name="connsiteY8" fmla="*/ 11907 h 588169"/>
              <a:gd name="connsiteX9" fmla="*/ 547688 w 669131"/>
              <a:gd name="connsiteY9" fmla="*/ 28575 h 588169"/>
              <a:gd name="connsiteX10" fmla="*/ 497681 w 669131"/>
              <a:gd name="connsiteY10" fmla="*/ 100013 h 588169"/>
              <a:gd name="connsiteX11" fmla="*/ 395288 w 669131"/>
              <a:gd name="connsiteY11" fmla="*/ 242888 h 588169"/>
              <a:gd name="connsiteX12" fmla="*/ 333375 w 669131"/>
              <a:gd name="connsiteY12" fmla="*/ 321469 h 588169"/>
              <a:gd name="connsiteX13" fmla="*/ 280988 w 669131"/>
              <a:gd name="connsiteY13" fmla="*/ 381000 h 588169"/>
              <a:gd name="connsiteX14" fmla="*/ 247650 w 669131"/>
              <a:gd name="connsiteY14" fmla="*/ 411957 h 588169"/>
              <a:gd name="connsiteX15" fmla="*/ 211931 w 669131"/>
              <a:gd name="connsiteY15" fmla="*/ 438150 h 588169"/>
              <a:gd name="connsiteX16" fmla="*/ 171450 w 669131"/>
              <a:gd name="connsiteY16" fmla="*/ 464344 h 588169"/>
              <a:gd name="connsiteX17" fmla="*/ 116681 w 669131"/>
              <a:gd name="connsiteY17" fmla="*/ 492919 h 588169"/>
              <a:gd name="connsiteX18" fmla="*/ 83344 w 669131"/>
              <a:gd name="connsiteY18" fmla="*/ 504825 h 588169"/>
              <a:gd name="connsiteX19" fmla="*/ 28575 w 669131"/>
              <a:gd name="connsiteY19" fmla="*/ 528638 h 588169"/>
              <a:gd name="connsiteX20" fmla="*/ 0 w 669131"/>
              <a:gd name="connsiteY20" fmla="*/ 559594 h 588169"/>
              <a:gd name="connsiteX21" fmla="*/ 669131 w 669131"/>
              <a:gd name="connsiteY21" fmla="*/ 588169 h 588169"/>
              <a:gd name="connsiteX22" fmla="*/ 602456 w 669131"/>
              <a:gd name="connsiteY22" fmla="*/ 576263 h 588169"/>
              <a:gd name="connsiteX23" fmla="*/ 571500 w 669131"/>
              <a:gd name="connsiteY23" fmla="*/ 561975 h 588169"/>
              <a:gd name="connsiteX24" fmla="*/ 550069 w 669131"/>
              <a:gd name="connsiteY24" fmla="*/ 542925 h 588169"/>
              <a:gd name="connsiteX25" fmla="*/ 531019 w 669131"/>
              <a:gd name="connsiteY25" fmla="*/ 516732 h 588169"/>
              <a:gd name="connsiteX26" fmla="*/ 514350 w 669131"/>
              <a:gd name="connsiteY26" fmla="*/ 471488 h 588169"/>
              <a:gd name="connsiteX27" fmla="*/ 507206 w 669131"/>
              <a:gd name="connsiteY27" fmla="*/ 426244 h 588169"/>
              <a:gd name="connsiteX28" fmla="*/ 507206 w 669131"/>
              <a:gd name="connsiteY28" fmla="*/ 381000 h 588169"/>
              <a:gd name="connsiteX29" fmla="*/ 509588 w 669131"/>
              <a:gd name="connsiteY29" fmla="*/ 345282 h 588169"/>
              <a:gd name="connsiteX30" fmla="*/ 542925 w 669131"/>
              <a:gd name="connsiteY30" fmla="*/ 214313 h 5881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669131" h="588169">
                <a:moveTo>
                  <a:pt x="542925" y="214313"/>
                </a:moveTo>
                <a:lnTo>
                  <a:pt x="578644" y="116682"/>
                </a:lnTo>
                <a:lnTo>
                  <a:pt x="600075" y="64294"/>
                </a:lnTo>
                <a:lnTo>
                  <a:pt x="614363" y="26194"/>
                </a:lnTo>
                <a:lnTo>
                  <a:pt x="616744" y="7144"/>
                </a:lnTo>
                <a:lnTo>
                  <a:pt x="611981" y="2382"/>
                </a:lnTo>
                <a:lnTo>
                  <a:pt x="602456" y="0"/>
                </a:lnTo>
                <a:lnTo>
                  <a:pt x="581025" y="4763"/>
                </a:lnTo>
                <a:lnTo>
                  <a:pt x="564356" y="11907"/>
                </a:lnTo>
                <a:lnTo>
                  <a:pt x="547688" y="28575"/>
                </a:lnTo>
                <a:lnTo>
                  <a:pt x="497681" y="100013"/>
                </a:lnTo>
                <a:lnTo>
                  <a:pt x="395288" y="242888"/>
                </a:lnTo>
                <a:lnTo>
                  <a:pt x="333375" y="321469"/>
                </a:lnTo>
                <a:lnTo>
                  <a:pt x="280988" y="381000"/>
                </a:lnTo>
                <a:lnTo>
                  <a:pt x="247650" y="411957"/>
                </a:lnTo>
                <a:lnTo>
                  <a:pt x="211931" y="438150"/>
                </a:lnTo>
                <a:lnTo>
                  <a:pt x="171450" y="464344"/>
                </a:lnTo>
                <a:lnTo>
                  <a:pt x="116681" y="492919"/>
                </a:lnTo>
                <a:lnTo>
                  <a:pt x="83344" y="504825"/>
                </a:lnTo>
                <a:lnTo>
                  <a:pt x="28575" y="528638"/>
                </a:lnTo>
                <a:lnTo>
                  <a:pt x="0" y="559594"/>
                </a:lnTo>
                <a:lnTo>
                  <a:pt x="669131" y="588169"/>
                </a:lnTo>
                <a:lnTo>
                  <a:pt x="602456" y="576263"/>
                </a:lnTo>
                <a:lnTo>
                  <a:pt x="571500" y="561975"/>
                </a:lnTo>
                <a:lnTo>
                  <a:pt x="550069" y="542925"/>
                </a:lnTo>
                <a:lnTo>
                  <a:pt x="531019" y="516732"/>
                </a:lnTo>
                <a:lnTo>
                  <a:pt x="514350" y="471488"/>
                </a:lnTo>
                <a:lnTo>
                  <a:pt x="507206" y="426244"/>
                </a:lnTo>
                <a:lnTo>
                  <a:pt x="507206" y="381000"/>
                </a:lnTo>
                <a:lnTo>
                  <a:pt x="509588" y="345282"/>
                </a:lnTo>
                <a:lnTo>
                  <a:pt x="542925" y="2143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D5CB6301-25C6-4542-9D96-9C2640A45E11}"/>
              </a:ext>
            </a:extLst>
          </p:cNvPr>
          <p:cNvSpPr/>
          <p:nvPr/>
        </p:nvSpPr>
        <p:spPr>
          <a:xfrm rot="16200000">
            <a:off x="3546475" y="2522538"/>
            <a:ext cx="288925" cy="844550"/>
          </a:xfrm>
          <a:custGeom>
            <a:avLst/>
            <a:gdLst>
              <a:gd name="connsiteX0" fmla="*/ 69057 w 288132"/>
              <a:gd name="connsiteY0" fmla="*/ 369094 h 845344"/>
              <a:gd name="connsiteX1" fmla="*/ 30957 w 288132"/>
              <a:gd name="connsiteY1" fmla="*/ 157163 h 845344"/>
              <a:gd name="connsiteX2" fmla="*/ 0 w 288132"/>
              <a:gd name="connsiteY2" fmla="*/ 0 h 845344"/>
              <a:gd name="connsiteX3" fmla="*/ 159544 w 288132"/>
              <a:gd name="connsiteY3" fmla="*/ 0 h 845344"/>
              <a:gd name="connsiteX4" fmla="*/ 190500 w 288132"/>
              <a:gd name="connsiteY4" fmla="*/ 157163 h 845344"/>
              <a:gd name="connsiteX5" fmla="*/ 219075 w 288132"/>
              <a:gd name="connsiteY5" fmla="*/ 280988 h 845344"/>
              <a:gd name="connsiteX6" fmla="*/ 242888 w 288132"/>
              <a:gd name="connsiteY6" fmla="*/ 411957 h 845344"/>
              <a:gd name="connsiteX7" fmla="*/ 257175 w 288132"/>
              <a:gd name="connsiteY7" fmla="*/ 495300 h 845344"/>
              <a:gd name="connsiteX8" fmla="*/ 266700 w 288132"/>
              <a:gd name="connsiteY8" fmla="*/ 554832 h 845344"/>
              <a:gd name="connsiteX9" fmla="*/ 276225 w 288132"/>
              <a:gd name="connsiteY9" fmla="*/ 619125 h 845344"/>
              <a:gd name="connsiteX10" fmla="*/ 283369 w 288132"/>
              <a:gd name="connsiteY10" fmla="*/ 678657 h 845344"/>
              <a:gd name="connsiteX11" fmla="*/ 288132 w 288132"/>
              <a:gd name="connsiteY11" fmla="*/ 762000 h 845344"/>
              <a:gd name="connsiteX12" fmla="*/ 285750 w 288132"/>
              <a:gd name="connsiteY12" fmla="*/ 845344 h 845344"/>
              <a:gd name="connsiteX13" fmla="*/ 138113 w 288132"/>
              <a:gd name="connsiteY13" fmla="*/ 845344 h 845344"/>
              <a:gd name="connsiteX14" fmla="*/ 107157 w 288132"/>
              <a:gd name="connsiteY14" fmla="*/ 609600 h 845344"/>
              <a:gd name="connsiteX15" fmla="*/ 69057 w 288132"/>
              <a:gd name="connsiteY15" fmla="*/ 369094 h 845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8132" h="845344">
                <a:moveTo>
                  <a:pt x="69057" y="369094"/>
                </a:moveTo>
                <a:lnTo>
                  <a:pt x="30957" y="157163"/>
                </a:lnTo>
                <a:lnTo>
                  <a:pt x="0" y="0"/>
                </a:lnTo>
                <a:lnTo>
                  <a:pt x="159544" y="0"/>
                </a:lnTo>
                <a:lnTo>
                  <a:pt x="190500" y="157163"/>
                </a:lnTo>
                <a:lnTo>
                  <a:pt x="219075" y="280988"/>
                </a:lnTo>
                <a:lnTo>
                  <a:pt x="242888" y="411957"/>
                </a:lnTo>
                <a:lnTo>
                  <a:pt x="257175" y="495300"/>
                </a:lnTo>
                <a:lnTo>
                  <a:pt x="266700" y="554832"/>
                </a:lnTo>
                <a:lnTo>
                  <a:pt x="276225" y="619125"/>
                </a:lnTo>
                <a:lnTo>
                  <a:pt x="283369" y="678657"/>
                </a:lnTo>
                <a:lnTo>
                  <a:pt x="288132" y="762000"/>
                </a:lnTo>
                <a:lnTo>
                  <a:pt x="285750" y="845344"/>
                </a:lnTo>
                <a:lnTo>
                  <a:pt x="138113" y="845344"/>
                </a:lnTo>
                <a:lnTo>
                  <a:pt x="107157" y="609600"/>
                </a:lnTo>
                <a:lnTo>
                  <a:pt x="69057" y="3690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990A0133-0E09-4284-94A0-0EC6CBC4BC86}"/>
              </a:ext>
            </a:extLst>
          </p:cNvPr>
          <p:cNvSpPr/>
          <p:nvPr/>
        </p:nvSpPr>
        <p:spPr>
          <a:xfrm rot="16200000">
            <a:off x="3543300" y="3335338"/>
            <a:ext cx="261938" cy="874712"/>
          </a:xfrm>
          <a:custGeom>
            <a:avLst/>
            <a:gdLst>
              <a:gd name="connsiteX0" fmla="*/ 178594 w 261937"/>
              <a:gd name="connsiteY0" fmla="*/ 381000 h 873919"/>
              <a:gd name="connsiteX1" fmla="*/ 152400 w 261937"/>
              <a:gd name="connsiteY1" fmla="*/ 214313 h 873919"/>
              <a:gd name="connsiteX2" fmla="*/ 142875 w 261937"/>
              <a:gd name="connsiteY2" fmla="*/ 142875 h 873919"/>
              <a:gd name="connsiteX3" fmla="*/ 135731 w 261937"/>
              <a:gd name="connsiteY3" fmla="*/ 7144 h 873919"/>
              <a:gd name="connsiteX4" fmla="*/ 11906 w 261937"/>
              <a:gd name="connsiteY4" fmla="*/ 0 h 873919"/>
              <a:gd name="connsiteX5" fmla="*/ 0 w 261937"/>
              <a:gd name="connsiteY5" fmla="*/ 80963 h 873919"/>
              <a:gd name="connsiteX6" fmla="*/ 0 w 261937"/>
              <a:gd name="connsiteY6" fmla="*/ 130969 h 873919"/>
              <a:gd name="connsiteX7" fmla="*/ 4762 w 261937"/>
              <a:gd name="connsiteY7" fmla="*/ 195263 h 873919"/>
              <a:gd name="connsiteX8" fmla="*/ 16669 w 261937"/>
              <a:gd name="connsiteY8" fmla="*/ 316706 h 873919"/>
              <a:gd name="connsiteX9" fmla="*/ 40481 w 261937"/>
              <a:gd name="connsiteY9" fmla="*/ 478631 h 873919"/>
              <a:gd name="connsiteX10" fmla="*/ 69056 w 261937"/>
              <a:gd name="connsiteY10" fmla="*/ 652463 h 873919"/>
              <a:gd name="connsiteX11" fmla="*/ 107156 w 261937"/>
              <a:gd name="connsiteY11" fmla="*/ 873919 h 873919"/>
              <a:gd name="connsiteX12" fmla="*/ 261937 w 261937"/>
              <a:gd name="connsiteY12" fmla="*/ 857250 h 873919"/>
              <a:gd name="connsiteX13" fmla="*/ 228600 w 261937"/>
              <a:gd name="connsiteY13" fmla="*/ 683419 h 873919"/>
              <a:gd name="connsiteX14" fmla="*/ 178594 w 261937"/>
              <a:gd name="connsiteY14" fmla="*/ 381000 h 8739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1937" h="873919">
                <a:moveTo>
                  <a:pt x="178594" y="381000"/>
                </a:moveTo>
                <a:lnTo>
                  <a:pt x="152400" y="214313"/>
                </a:lnTo>
                <a:lnTo>
                  <a:pt x="142875" y="142875"/>
                </a:lnTo>
                <a:lnTo>
                  <a:pt x="135731" y="7144"/>
                </a:lnTo>
                <a:lnTo>
                  <a:pt x="11906" y="0"/>
                </a:lnTo>
                <a:lnTo>
                  <a:pt x="0" y="80963"/>
                </a:lnTo>
                <a:lnTo>
                  <a:pt x="0" y="130969"/>
                </a:lnTo>
                <a:lnTo>
                  <a:pt x="4762" y="195263"/>
                </a:lnTo>
                <a:lnTo>
                  <a:pt x="16669" y="316706"/>
                </a:lnTo>
                <a:lnTo>
                  <a:pt x="40481" y="478631"/>
                </a:lnTo>
                <a:lnTo>
                  <a:pt x="69056" y="652463"/>
                </a:lnTo>
                <a:lnTo>
                  <a:pt x="107156" y="873919"/>
                </a:lnTo>
                <a:lnTo>
                  <a:pt x="261937" y="857250"/>
                </a:lnTo>
                <a:lnTo>
                  <a:pt x="228600" y="683419"/>
                </a:lnTo>
                <a:lnTo>
                  <a:pt x="178594" y="3810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2BFC3178-9F80-489D-80B1-A5173CF3E829}"/>
              </a:ext>
            </a:extLst>
          </p:cNvPr>
          <p:cNvSpPr/>
          <p:nvPr/>
        </p:nvSpPr>
        <p:spPr>
          <a:xfrm>
            <a:off x="5465763" y="1531938"/>
            <a:ext cx="555625" cy="828675"/>
          </a:xfrm>
          <a:custGeom>
            <a:avLst/>
            <a:gdLst>
              <a:gd name="connsiteX0" fmla="*/ 238125 w 557212"/>
              <a:gd name="connsiteY0" fmla="*/ 504825 h 828675"/>
              <a:gd name="connsiteX1" fmla="*/ 230981 w 557212"/>
              <a:gd name="connsiteY1" fmla="*/ 354806 h 828675"/>
              <a:gd name="connsiteX2" fmla="*/ 223837 w 557212"/>
              <a:gd name="connsiteY2" fmla="*/ 276225 h 828675"/>
              <a:gd name="connsiteX3" fmla="*/ 214312 w 557212"/>
              <a:gd name="connsiteY3" fmla="*/ 226219 h 828675"/>
              <a:gd name="connsiteX4" fmla="*/ 202406 w 557212"/>
              <a:gd name="connsiteY4" fmla="*/ 197644 h 828675"/>
              <a:gd name="connsiteX5" fmla="*/ 190500 w 557212"/>
              <a:gd name="connsiteY5" fmla="*/ 176212 h 828675"/>
              <a:gd name="connsiteX6" fmla="*/ 173831 w 557212"/>
              <a:gd name="connsiteY6" fmla="*/ 152400 h 828675"/>
              <a:gd name="connsiteX7" fmla="*/ 145256 w 557212"/>
              <a:gd name="connsiteY7" fmla="*/ 123825 h 828675"/>
              <a:gd name="connsiteX8" fmla="*/ 114300 w 557212"/>
              <a:gd name="connsiteY8" fmla="*/ 102394 h 828675"/>
              <a:gd name="connsiteX9" fmla="*/ 66675 w 557212"/>
              <a:gd name="connsiteY9" fmla="*/ 73819 h 828675"/>
              <a:gd name="connsiteX10" fmla="*/ 23812 w 557212"/>
              <a:gd name="connsiteY10" fmla="*/ 52387 h 828675"/>
              <a:gd name="connsiteX11" fmla="*/ 9525 w 557212"/>
              <a:gd name="connsiteY11" fmla="*/ 42862 h 828675"/>
              <a:gd name="connsiteX12" fmla="*/ 0 w 557212"/>
              <a:gd name="connsiteY12" fmla="*/ 30956 h 828675"/>
              <a:gd name="connsiteX13" fmla="*/ 2381 w 557212"/>
              <a:gd name="connsiteY13" fmla="*/ 16669 h 828675"/>
              <a:gd name="connsiteX14" fmla="*/ 14287 w 557212"/>
              <a:gd name="connsiteY14" fmla="*/ 7144 h 828675"/>
              <a:gd name="connsiteX15" fmla="*/ 38100 w 557212"/>
              <a:gd name="connsiteY15" fmla="*/ 0 h 828675"/>
              <a:gd name="connsiteX16" fmla="*/ 80962 w 557212"/>
              <a:gd name="connsiteY16" fmla="*/ 2381 h 828675"/>
              <a:gd name="connsiteX17" fmla="*/ 164306 w 557212"/>
              <a:gd name="connsiteY17" fmla="*/ 14287 h 828675"/>
              <a:gd name="connsiteX18" fmla="*/ 283369 w 557212"/>
              <a:gd name="connsiteY18" fmla="*/ 45244 h 828675"/>
              <a:gd name="connsiteX19" fmla="*/ 442912 w 557212"/>
              <a:gd name="connsiteY19" fmla="*/ 97631 h 828675"/>
              <a:gd name="connsiteX20" fmla="*/ 495300 w 557212"/>
              <a:gd name="connsiteY20" fmla="*/ 116681 h 828675"/>
              <a:gd name="connsiteX21" fmla="*/ 516731 w 557212"/>
              <a:gd name="connsiteY21" fmla="*/ 128587 h 828675"/>
              <a:gd name="connsiteX22" fmla="*/ 523875 w 557212"/>
              <a:gd name="connsiteY22" fmla="*/ 135731 h 828675"/>
              <a:gd name="connsiteX23" fmla="*/ 535781 w 557212"/>
              <a:gd name="connsiteY23" fmla="*/ 147637 h 828675"/>
              <a:gd name="connsiteX24" fmla="*/ 547687 w 557212"/>
              <a:gd name="connsiteY24" fmla="*/ 169069 h 828675"/>
              <a:gd name="connsiteX25" fmla="*/ 554831 w 557212"/>
              <a:gd name="connsiteY25" fmla="*/ 185737 h 828675"/>
              <a:gd name="connsiteX26" fmla="*/ 557212 w 557212"/>
              <a:gd name="connsiteY26" fmla="*/ 207169 h 828675"/>
              <a:gd name="connsiteX27" fmla="*/ 557212 w 557212"/>
              <a:gd name="connsiteY27" fmla="*/ 223837 h 828675"/>
              <a:gd name="connsiteX28" fmla="*/ 552450 w 557212"/>
              <a:gd name="connsiteY28" fmla="*/ 240506 h 828675"/>
              <a:gd name="connsiteX29" fmla="*/ 533400 w 557212"/>
              <a:gd name="connsiteY29" fmla="*/ 278606 h 828675"/>
              <a:gd name="connsiteX30" fmla="*/ 521494 w 557212"/>
              <a:gd name="connsiteY30" fmla="*/ 307181 h 828675"/>
              <a:gd name="connsiteX31" fmla="*/ 502444 w 557212"/>
              <a:gd name="connsiteY31" fmla="*/ 369094 h 828675"/>
              <a:gd name="connsiteX32" fmla="*/ 490537 w 557212"/>
              <a:gd name="connsiteY32" fmla="*/ 435769 h 828675"/>
              <a:gd name="connsiteX33" fmla="*/ 485775 w 557212"/>
              <a:gd name="connsiteY33" fmla="*/ 509587 h 828675"/>
              <a:gd name="connsiteX34" fmla="*/ 485775 w 557212"/>
              <a:gd name="connsiteY34" fmla="*/ 800100 h 828675"/>
              <a:gd name="connsiteX35" fmla="*/ 240506 w 557212"/>
              <a:gd name="connsiteY35" fmla="*/ 828675 h 828675"/>
              <a:gd name="connsiteX36" fmla="*/ 238125 w 557212"/>
              <a:gd name="connsiteY36" fmla="*/ 504825 h 82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57212" h="828675">
                <a:moveTo>
                  <a:pt x="238125" y="504825"/>
                </a:moveTo>
                <a:lnTo>
                  <a:pt x="230981" y="354806"/>
                </a:lnTo>
                <a:lnTo>
                  <a:pt x="223837" y="276225"/>
                </a:lnTo>
                <a:lnTo>
                  <a:pt x="214312" y="226219"/>
                </a:lnTo>
                <a:lnTo>
                  <a:pt x="202406" y="197644"/>
                </a:lnTo>
                <a:lnTo>
                  <a:pt x="190500" y="176212"/>
                </a:lnTo>
                <a:lnTo>
                  <a:pt x="173831" y="152400"/>
                </a:lnTo>
                <a:lnTo>
                  <a:pt x="145256" y="123825"/>
                </a:lnTo>
                <a:lnTo>
                  <a:pt x="114300" y="102394"/>
                </a:lnTo>
                <a:lnTo>
                  <a:pt x="66675" y="73819"/>
                </a:lnTo>
                <a:lnTo>
                  <a:pt x="23812" y="52387"/>
                </a:lnTo>
                <a:lnTo>
                  <a:pt x="9525" y="42862"/>
                </a:lnTo>
                <a:lnTo>
                  <a:pt x="0" y="30956"/>
                </a:lnTo>
                <a:lnTo>
                  <a:pt x="2381" y="16669"/>
                </a:lnTo>
                <a:lnTo>
                  <a:pt x="14287" y="7144"/>
                </a:lnTo>
                <a:lnTo>
                  <a:pt x="38100" y="0"/>
                </a:lnTo>
                <a:lnTo>
                  <a:pt x="80962" y="2381"/>
                </a:lnTo>
                <a:lnTo>
                  <a:pt x="164306" y="14287"/>
                </a:lnTo>
                <a:lnTo>
                  <a:pt x="283369" y="45244"/>
                </a:lnTo>
                <a:lnTo>
                  <a:pt x="442912" y="97631"/>
                </a:lnTo>
                <a:lnTo>
                  <a:pt x="495300" y="116681"/>
                </a:lnTo>
                <a:lnTo>
                  <a:pt x="516731" y="128587"/>
                </a:lnTo>
                <a:lnTo>
                  <a:pt x="523875" y="135731"/>
                </a:lnTo>
                <a:lnTo>
                  <a:pt x="535781" y="147637"/>
                </a:lnTo>
                <a:lnTo>
                  <a:pt x="547687" y="169069"/>
                </a:lnTo>
                <a:lnTo>
                  <a:pt x="554831" y="185737"/>
                </a:lnTo>
                <a:lnTo>
                  <a:pt x="557212" y="207169"/>
                </a:lnTo>
                <a:lnTo>
                  <a:pt x="557212" y="223837"/>
                </a:lnTo>
                <a:lnTo>
                  <a:pt x="552450" y="240506"/>
                </a:lnTo>
                <a:lnTo>
                  <a:pt x="533400" y="278606"/>
                </a:lnTo>
                <a:lnTo>
                  <a:pt x="521494" y="307181"/>
                </a:lnTo>
                <a:lnTo>
                  <a:pt x="502444" y="369094"/>
                </a:lnTo>
                <a:lnTo>
                  <a:pt x="490537" y="435769"/>
                </a:lnTo>
                <a:lnTo>
                  <a:pt x="485775" y="509587"/>
                </a:lnTo>
                <a:lnTo>
                  <a:pt x="485775" y="800100"/>
                </a:lnTo>
                <a:lnTo>
                  <a:pt x="240506" y="828675"/>
                </a:lnTo>
                <a:cubicBezTo>
                  <a:pt x="239712" y="729456"/>
                  <a:pt x="238919" y="630238"/>
                  <a:pt x="238125" y="504825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35F49464-6E84-490F-95C3-A6981E87F87F}"/>
              </a:ext>
            </a:extLst>
          </p:cNvPr>
          <p:cNvSpPr/>
          <p:nvPr/>
        </p:nvSpPr>
        <p:spPr>
          <a:xfrm>
            <a:off x="4462463" y="2093913"/>
            <a:ext cx="2809875" cy="534987"/>
          </a:xfrm>
          <a:custGeom>
            <a:avLst/>
            <a:gdLst>
              <a:gd name="connsiteX0" fmla="*/ 904875 w 2809875"/>
              <a:gd name="connsiteY0" fmla="*/ 216694 h 535781"/>
              <a:gd name="connsiteX1" fmla="*/ 1102518 w 2809875"/>
              <a:gd name="connsiteY1" fmla="*/ 178594 h 535781"/>
              <a:gd name="connsiteX2" fmla="*/ 1269206 w 2809875"/>
              <a:gd name="connsiteY2" fmla="*/ 147637 h 535781"/>
              <a:gd name="connsiteX3" fmla="*/ 1538287 w 2809875"/>
              <a:gd name="connsiteY3" fmla="*/ 126206 h 535781"/>
              <a:gd name="connsiteX4" fmla="*/ 1721643 w 2809875"/>
              <a:gd name="connsiteY4" fmla="*/ 109537 h 535781"/>
              <a:gd name="connsiteX5" fmla="*/ 2014537 w 2809875"/>
              <a:gd name="connsiteY5" fmla="*/ 76200 h 535781"/>
              <a:gd name="connsiteX6" fmla="*/ 2171700 w 2809875"/>
              <a:gd name="connsiteY6" fmla="*/ 50006 h 535781"/>
              <a:gd name="connsiteX7" fmla="*/ 2202656 w 2809875"/>
              <a:gd name="connsiteY7" fmla="*/ 38100 h 535781"/>
              <a:gd name="connsiteX8" fmla="*/ 2240756 w 2809875"/>
              <a:gd name="connsiteY8" fmla="*/ 14287 h 535781"/>
              <a:gd name="connsiteX9" fmla="*/ 2264568 w 2809875"/>
              <a:gd name="connsiteY9" fmla="*/ 2381 h 535781"/>
              <a:gd name="connsiteX10" fmla="*/ 2271712 w 2809875"/>
              <a:gd name="connsiteY10" fmla="*/ 0 h 535781"/>
              <a:gd name="connsiteX11" fmla="*/ 2297906 w 2809875"/>
              <a:gd name="connsiteY11" fmla="*/ 0 h 535781"/>
              <a:gd name="connsiteX12" fmla="*/ 2390775 w 2809875"/>
              <a:gd name="connsiteY12" fmla="*/ 9525 h 535781"/>
              <a:gd name="connsiteX13" fmla="*/ 2531268 w 2809875"/>
              <a:gd name="connsiteY13" fmla="*/ 35719 h 535781"/>
              <a:gd name="connsiteX14" fmla="*/ 2605087 w 2809875"/>
              <a:gd name="connsiteY14" fmla="*/ 57150 h 535781"/>
              <a:gd name="connsiteX15" fmla="*/ 2671762 w 2809875"/>
              <a:gd name="connsiteY15" fmla="*/ 78581 h 535781"/>
              <a:gd name="connsiteX16" fmla="*/ 2717006 w 2809875"/>
              <a:gd name="connsiteY16" fmla="*/ 97631 h 535781"/>
              <a:gd name="connsiteX17" fmla="*/ 2740818 w 2809875"/>
              <a:gd name="connsiteY17" fmla="*/ 111919 h 535781"/>
              <a:gd name="connsiteX18" fmla="*/ 2757487 w 2809875"/>
              <a:gd name="connsiteY18" fmla="*/ 123825 h 535781"/>
              <a:gd name="connsiteX19" fmla="*/ 2776537 w 2809875"/>
              <a:gd name="connsiteY19" fmla="*/ 140494 h 535781"/>
              <a:gd name="connsiteX20" fmla="*/ 2793206 w 2809875"/>
              <a:gd name="connsiteY20" fmla="*/ 164306 h 535781"/>
              <a:gd name="connsiteX21" fmla="*/ 2805112 w 2809875"/>
              <a:gd name="connsiteY21" fmla="*/ 188119 h 535781"/>
              <a:gd name="connsiteX22" fmla="*/ 2809875 w 2809875"/>
              <a:gd name="connsiteY22" fmla="*/ 214312 h 535781"/>
              <a:gd name="connsiteX23" fmla="*/ 2809875 w 2809875"/>
              <a:gd name="connsiteY23" fmla="*/ 235744 h 535781"/>
              <a:gd name="connsiteX24" fmla="*/ 2800350 w 2809875"/>
              <a:gd name="connsiteY24" fmla="*/ 257175 h 535781"/>
              <a:gd name="connsiteX25" fmla="*/ 2778918 w 2809875"/>
              <a:gd name="connsiteY25" fmla="*/ 276225 h 535781"/>
              <a:gd name="connsiteX26" fmla="*/ 2755106 w 2809875"/>
              <a:gd name="connsiteY26" fmla="*/ 283369 h 535781"/>
              <a:gd name="connsiteX27" fmla="*/ 2721768 w 2809875"/>
              <a:gd name="connsiteY27" fmla="*/ 288131 h 535781"/>
              <a:gd name="connsiteX28" fmla="*/ 2659856 w 2809875"/>
              <a:gd name="connsiteY28" fmla="*/ 280987 h 535781"/>
              <a:gd name="connsiteX29" fmla="*/ 2555081 w 2809875"/>
              <a:gd name="connsiteY29" fmla="*/ 271462 h 535781"/>
              <a:gd name="connsiteX30" fmla="*/ 2359818 w 2809875"/>
              <a:gd name="connsiteY30" fmla="*/ 266700 h 535781"/>
              <a:gd name="connsiteX31" fmla="*/ 2124075 w 2809875"/>
              <a:gd name="connsiteY31" fmla="*/ 266700 h 535781"/>
              <a:gd name="connsiteX32" fmla="*/ 1881187 w 2809875"/>
              <a:gd name="connsiteY32" fmla="*/ 278606 h 535781"/>
              <a:gd name="connsiteX33" fmla="*/ 1647825 w 2809875"/>
              <a:gd name="connsiteY33" fmla="*/ 295275 h 535781"/>
              <a:gd name="connsiteX34" fmla="*/ 1454943 w 2809875"/>
              <a:gd name="connsiteY34" fmla="*/ 316706 h 535781"/>
              <a:gd name="connsiteX35" fmla="*/ 1188243 w 2809875"/>
              <a:gd name="connsiteY35" fmla="*/ 354806 h 535781"/>
              <a:gd name="connsiteX36" fmla="*/ 928687 w 2809875"/>
              <a:gd name="connsiteY36" fmla="*/ 397669 h 535781"/>
              <a:gd name="connsiteX37" fmla="*/ 831056 w 2809875"/>
              <a:gd name="connsiteY37" fmla="*/ 414337 h 535781"/>
              <a:gd name="connsiteX38" fmla="*/ 695325 w 2809875"/>
              <a:gd name="connsiteY38" fmla="*/ 447675 h 535781"/>
              <a:gd name="connsiteX39" fmla="*/ 581025 w 2809875"/>
              <a:gd name="connsiteY39" fmla="*/ 481012 h 535781"/>
              <a:gd name="connsiteX40" fmla="*/ 450056 w 2809875"/>
              <a:gd name="connsiteY40" fmla="*/ 528637 h 535781"/>
              <a:gd name="connsiteX41" fmla="*/ 431006 w 2809875"/>
              <a:gd name="connsiteY41" fmla="*/ 535781 h 535781"/>
              <a:gd name="connsiteX42" fmla="*/ 392906 w 2809875"/>
              <a:gd name="connsiteY42" fmla="*/ 535781 h 535781"/>
              <a:gd name="connsiteX43" fmla="*/ 357187 w 2809875"/>
              <a:gd name="connsiteY43" fmla="*/ 528637 h 535781"/>
              <a:gd name="connsiteX44" fmla="*/ 307181 w 2809875"/>
              <a:gd name="connsiteY44" fmla="*/ 519112 h 535781"/>
              <a:gd name="connsiteX45" fmla="*/ 250031 w 2809875"/>
              <a:gd name="connsiteY45" fmla="*/ 492919 h 535781"/>
              <a:gd name="connsiteX46" fmla="*/ 197643 w 2809875"/>
              <a:gd name="connsiteY46" fmla="*/ 459581 h 535781"/>
              <a:gd name="connsiteX47" fmla="*/ 142875 w 2809875"/>
              <a:gd name="connsiteY47" fmla="*/ 411956 h 535781"/>
              <a:gd name="connsiteX48" fmla="*/ 76200 w 2809875"/>
              <a:gd name="connsiteY48" fmla="*/ 326231 h 535781"/>
              <a:gd name="connsiteX49" fmla="*/ 21431 w 2809875"/>
              <a:gd name="connsiteY49" fmla="*/ 233362 h 535781"/>
              <a:gd name="connsiteX50" fmla="*/ 0 w 2809875"/>
              <a:gd name="connsiteY50" fmla="*/ 183356 h 535781"/>
              <a:gd name="connsiteX51" fmla="*/ 0 w 2809875"/>
              <a:gd name="connsiteY51" fmla="*/ 169069 h 535781"/>
              <a:gd name="connsiteX52" fmla="*/ 7143 w 2809875"/>
              <a:gd name="connsiteY52" fmla="*/ 161925 h 535781"/>
              <a:gd name="connsiteX53" fmla="*/ 35718 w 2809875"/>
              <a:gd name="connsiteY53" fmla="*/ 166687 h 535781"/>
              <a:gd name="connsiteX54" fmla="*/ 54768 w 2809875"/>
              <a:gd name="connsiteY54" fmla="*/ 173831 h 535781"/>
              <a:gd name="connsiteX55" fmla="*/ 71437 w 2809875"/>
              <a:gd name="connsiteY55" fmla="*/ 192881 h 535781"/>
              <a:gd name="connsiteX56" fmla="*/ 100012 w 2809875"/>
              <a:gd name="connsiteY56" fmla="*/ 233362 h 535781"/>
              <a:gd name="connsiteX57" fmla="*/ 121443 w 2809875"/>
              <a:gd name="connsiteY57" fmla="*/ 254794 h 535781"/>
              <a:gd name="connsiteX58" fmla="*/ 152400 w 2809875"/>
              <a:gd name="connsiteY58" fmla="*/ 273844 h 535781"/>
              <a:gd name="connsiteX59" fmla="*/ 192881 w 2809875"/>
              <a:gd name="connsiteY59" fmla="*/ 292894 h 535781"/>
              <a:gd name="connsiteX60" fmla="*/ 238125 w 2809875"/>
              <a:gd name="connsiteY60" fmla="*/ 304800 h 535781"/>
              <a:gd name="connsiteX61" fmla="*/ 307181 w 2809875"/>
              <a:gd name="connsiteY61" fmla="*/ 314325 h 535781"/>
              <a:gd name="connsiteX62" fmla="*/ 385762 w 2809875"/>
              <a:gd name="connsiteY62" fmla="*/ 307181 h 535781"/>
              <a:gd name="connsiteX63" fmla="*/ 704850 w 2809875"/>
              <a:gd name="connsiteY63" fmla="*/ 252412 h 535781"/>
              <a:gd name="connsiteX64" fmla="*/ 904875 w 2809875"/>
              <a:gd name="connsiteY64" fmla="*/ 216694 h 535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809875" h="535781">
                <a:moveTo>
                  <a:pt x="904875" y="216694"/>
                </a:moveTo>
                <a:lnTo>
                  <a:pt x="1102518" y="178594"/>
                </a:lnTo>
                <a:lnTo>
                  <a:pt x="1269206" y="147637"/>
                </a:lnTo>
                <a:lnTo>
                  <a:pt x="1538287" y="126206"/>
                </a:lnTo>
                <a:lnTo>
                  <a:pt x="1721643" y="109537"/>
                </a:lnTo>
                <a:lnTo>
                  <a:pt x="2014537" y="76200"/>
                </a:lnTo>
                <a:lnTo>
                  <a:pt x="2171700" y="50006"/>
                </a:lnTo>
                <a:lnTo>
                  <a:pt x="2202656" y="38100"/>
                </a:lnTo>
                <a:lnTo>
                  <a:pt x="2240756" y="14287"/>
                </a:lnTo>
                <a:lnTo>
                  <a:pt x="2264568" y="2381"/>
                </a:lnTo>
                <a:lnTo>
                  <a:pt x="2271712" y="0"/>
                </a:lnTo>
                <a:lnTo>
                  <a:pt x="2297906" y="0"/>
                </a:lnTo>
                <a:lnTo>
                  <a:pt x="2390775" y="9525"/>
                </a:lnTo>
                <a:lnTo>
                  <a:pt x="2531268" y="35719"/>
                </a:lnTo>
                <a:lnTo>
                  <a:pt x="2605087" y="57150"/>
                </a:lnTo>
                <a:lnTo>
                  <a:pt x="2671762" y="78581"/>
                </a:lnTo>
                <a:lnTo>
                  <a:pt x="2717006" y="97631"/>
                </a:lnTo>
                <a:lnTo>
                  <a:pt x="2740818" y="111919"/>
                </a:lnTo>
                <a:lnTo>
                  <a:pt x="2757487" y="123825"/>
                </a:lnTo>
                <a:lnTo>
                  <a:pt x="2776537" y="140494"/>
                </a:lnTo>
                <a:lnTo>
                  <a:pt x="2793206" y="164306"/>
                </a:lnTo>
                <a:lnTo>
                  <a:pt x="2805112" y="188119"/>
                </a:lnTo>
                <a:lnTo>
                  <a:pt x="2809875" y="214312"/>
                </a:lnTo>
                <a:lnTo>
                  <a:pt x="2809875" y="235744"/>
                </a:lnTo>
                <a:lnTo>
                  <a:pt x="2800350" y="257175"/>
                </a:lnTo>
                <a:lnTo>
                  <a:pt x="2778918" y="276225"/>
                </a:lnTo>
                <a:lnTo>
                  <a:pt x="2755106" y="283369"/>
                </a:lnTo>
                <a:lnTo>
                  <a:pt x="2721768" y="288131"/>
                </a:lnTo>
                <a:lnTo>
                  <a:pt x="2659856" y="280987"/>
                </a:lnTo>
                <a:lnTo>
                  <a:pt x="2555081" y="271462"/>
                </a:lnTo>
                <a:lnTo>
                  <a:pt x="2359818" y="266700"/>
                </a:lnTo>
                <a:lnTo>
                  <a:pt x="2124075" y="266700"/>
                </a:lnTo>
                <a:lnTo>
                  <a:pt x="1881187" y="278606"/>
                </a:lnTo>
                <a:lnTo>
                  <a:pt x="1647825" y="295275"/>
                </a:lnTo>
                <a:lnTo>
                  <a:pt x="1454943" y="316706"/>
                </a:lnTo>
                <a:lnTo>
                  <a:pt x="1188243" y="354806"/>
                </a:lnTo>
                <a:lnTo>
                  <a:pt x="928687" y="397669"/>
                </a:lnTo>
                <a:lnTo>
                  <a:pt x="831056" y="414337"/>
                </a:lnTo>
                <a:lnTo>
                  <a:pt x="695325" y="447675"/>
                </a:lnTo>
                <a:lnTo>
                  <a:pt x="581025" y="481012"/>
                </a:lnTo>
                <a:lnTo>
                  <a:pt x="450056" y="528637"/>
                </a:lnTo>
                <a:lnTo>
                  <a:pt x="431006" y="535781"/>
                </a:lnTo>
                <a:lnTo>
                  <a:pt x="392906" y="535781"/>
                </a:lnTo>
                <a:lnTo>
                  <a:pt x="357187" y="528637"/>
                </a:lnTo>
                <a:lnTo>
                  <a:pt x="307181" y="519112"/>
                </a:lnTo>
                <a:lnTo>
                  <a:pt x="250031" y="492919"/>
                </a:lnTo>
                <a:lnTo>
                  <a:pt x="197643" y="459581"/>
                </a:lnTo>
                <a:lnTo>
                  <a:pt x="142875" y="411956"/>
                </a:lnTo>
                <a:lnTo>
                  <a:pt x="76200" y="326231"/>
                </a:lnTo>
                <a:lnTo>
                  <a:pt x="21431" y="233362"/>
                </a:lnTo>
                <a:lnTo>
                  <a:pt x="0" y="183356"/>
                </a:lnTo>
                <a:lnTo>
                  <a:pt x="0" y="169069"/>
                </a:lnTo>
                <a:lnTo>
                  <a:pt x="7143" y="161925"/>
                </a:lnTo>
                <a:lnTo>
                  <a:pt x="35718" y="166687"/>
                </a:lnTo>
                <a:lnTo>
                  <a:pt x="54768" y="173831"/>
                </a:lnTo>
                <a:lnTo>
                  <a:pt x="71437" y="192881"/>
                </a:lnTo>
                <a:lnTo>
                  <a:pt x="100012" y="233362"/>
                </a:lnTo>
                <a:lnTo>
                  <a:pt x="121443" y="254794"/>
                </a:lnTo>
                <a:lnTo>
                  <a:pt x="152400" y="273844"/>
                </a:lnTo>
                <a:lnTo>
                  <a:pt x="192881" y="292894"/>
                </a:lnTo>
                <a:lnTo>
                  <a:pt x="238125" y="304800"/>
                </a:lnTo>
                <a:lnTo>
                  <a:pt x="307181" y="314325"/>
                </a:lnTo>
                <a:lnTo>
                  <a:pt x="385762" y="307181"/>
                </a:lnTo>
                <a:lnTo>
                  <a:pt x="704850" y="252412"/>
                </a:lnTo>
                <a:lnTo>
                  <a:pt x="904875" y="2166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345D8DA7-9C7E-4836-A801-C93004E1E822}"/>
              </a:ext>
            </a:extLst>
          </p:cNvPr>
          <p:cNvSpPr/>
          <p:nvPr/>
        </p:nvSpPr>
        <p:spPr>
          <a:xfrm rot="16200000">
            <a:off x="3921919" y="3913982"/>
            <a:ext cx="1862137" cy="330200"/>
          </a:xfrm>
          <a:custGeom>
            <a:avLst/>
            <a:gdLst>
              <a:gd name="connsiteX0" fmla="*/ 992981 w 1862137"/>
              <a:gd name="connsiteY0" fmla="*/ 330994 h 330994"/>
              <a:gd name="connsiteX1" fmla="*/ 852487 w 1862137"/>
              <a:gd name="connsiteY1" fmla="*/ 330994 h 330994"/>
              <a:gd name="connsiteX2" fmla="*/ 719137 w 1862137"/>
              <a:gd name="connsiteY2" fmla="*/ 330994 h 330994"/>
              <a:gd name="connsiteX3" fmla="*/ 561975 w 1862137"/>
              <a:gd name="connsiteY3" fmla="*/ 328613 h 330994"/>
              <a:gd name="connsiteX4" fmla="*/ 373856 w 1862137"/>
              <a:gd name="connsiteY4" fmla="*/ 319088 h 330994"/>
              <a:gd name="connsiteX5" fmla="*/ 280987 w 1862137"/>
              <a:gd name="connsiteY5" fmla="*/ 311944 h 330994"/>
              <a:gd name="connsiteX6" fmla="*/ 211931 w 1862137"/>
              <a:gd name="connsiteY6" fmla="*/ 302419 h 330994"/>
              <a:gd name="connsiteX7" fmla="*/ 164306 w 1862137"/>
              <a:gd name="connsiteY7" fmla="*/ 292894 h 330994"/>
              <a:gd name="connsiteX8" fmla="*/ 126206 w 1862137"/>
              <a:gd name="connsiteY8" fmla="*/ 280988 h 330994"/>
              <a:gd name="connsiteX9" fmla="*/ 80962 w 1862137"/>
              <a:gd name="connsiteY9" fmla="*/ 259557 h 330994"/>
              <a:gd name="connsiteX10" fmla="*/ 35718 w 1862137"/>
              <a:gd name="connsiteY10" fmla="*/ 233363 h 330994"/>
              <a:gd name="connsiteX11" fmla="*/ 11906 w 1862137"/>
              <a:gd name="connsiteY11" fmla="*/ 214313 h 330994"/>
              <a:gd name="connsiteX12" fmla="*/ 2381 w 1862137"/>
              <a:gd name="connsiteY12" fmla="*/ 200025 h 330994"/>
              <a:gd name="connsiteX13" fmla="*/ 0 w 1862137"/>
              <a:gd name="connsiteY13" fmla="*/ 188119 h 330994"/>
              <a:gd name="connsiteX14" fmla="*/ 2381 w 1862137"/>
              <a:gd name="connsiteY14" fmla="*/ 173832 h 330994"/>
              <a:gd name="connsiteX15" fmla="*/ 7143 w 1862137"/>
              <a:gd name="connsiteY15" fmla="*/ 164307 h 330994"/>
              <a:gd name="connsiteX16" fmla="*/ 28575 w 1862137"/>
              <a:gd name="connsiteY16" fmla="*/ 152400 h 330994"/>
              <a:gd name="connsiteX17" fmla="*/ 83343 w 1862137"/>
              <a:gd name="connsiteY17" fmla="*/ 130969 h 330994"/>
              <a:gd name="connsiteX18" fmla="*/ 161925 w 1862137"/>
              <a:gd name="connsiteY18" fmla="*/ 109538 h 330994"/>
              <a:gd name="connsiteX19" fmla="*/ 238125 w 1862137"/>
              <a:gd name="connsiteY19" fmla="*/ 95250 h 330994"/>
              <a:gd name="connsiteX20" fmla="*/ 342900 w 1862137"/>
              <a:gd name="connsiteY20" fmla="*/ 83344 h 330994"/>
              <a:gd name="connsiteX21" fmla="*/ 440531 w 1862137"/>
              <a:gd name="connsiteY21" fmla="*/ 80963 h 330994"/>
              <a:gd name="connsiteX22" fmla="*/ 485775 w 1862137"/>
              <a:gd name="connsiteY22" fmla="*/ 92869 h 330994"/>
              <a:gd name="connsiteX23" fmla="*/ 552450 w 1862137"/>
              <a:gd name="connsiteY23" fmla="*/ 104775 h 330994"/>
              <a:gd name="connsiteX24" fmla="*/ 681037 w 1862137"/>
              <a:gd name="connsiteY24" fmla="*/ 119063 h 330994"/>
              <a:gd name="connsiteX25" fmla="*/ 876300 w 1862137"/>
              <a:gd name="connsiteY25" fmla="*/ 123825 h 330994"/>
              <a:gd name="connsiteX26" fmla="*/ 1152525 w 1862137"/>
              <a:gd name="connsiteY26" fmla="*/ 123825 h 330994"/>
              <a:gd name="connsiteX27" fmla="*/ 1476375 w 1862137"/>
              <a:gd name="connsiteY27" fmla="*/ 123825 h 330994"/>
              <a:gd name="connsiteX28" fmla="*/ 1578768 w 1862137"/>
              <a:gd name="connsiteY28" fmla="*/ 123825 h 330994"/>
              <a:gd name="connsiteX29" fmla="*/ 1614487 w 1862137"/>
              <a:gd name="connsiteY29" fmla="*/ 119063 h 330994"/>
              <a:gd name="connsiteX30" fmla="*/ 1652587 w 1862137"/>
              <a:gd name="connsiteY30" fmla="*/ 109538 h 330994"/>
              <a:gd name="connsiteX31" fmla="*/ 1702593 w 1862137"/>
              <a:gd name="connsiteY31" fmla="*/ 85725 h 330994"/>
              <a:gd name="connsiteX32" fmla="*/ 1771650 w 1862137"/>
              <a:gd name="connsiteY32" fmla="*/ 40482 h 330994"/>
              <a:gd name="connsiteX33" fmla="*/ 1802606 w 1862137"/>
              <a:gd name="connsiteY33" fmla="*/ 16669 h 330994"/>
              <a:gd name="connsiteX34" fmla="*/ 1831181 w 1862137"/>
              <a:gd name="connsiteY34" fmla="*/ 2382 h 330994"/>
              <a:gd name="connsiteX35" fmla="*/ 1852612 w 1862137"/>
              <a:gd name="connsiteY35" fmla="*/ 0 h 330994"/>
              <a:gd name="connsiteX36" fmla="*/ 1859756 w 1862137"/>
              <a:gd name="connsiteY36" fmla="*/ 4763 h 330994"/>
              <a:gd name="connsiteX37" fmla="*/ 1862137 w 1862137"/>
              <a:gd name="connsiteY37" fmla="*/ 14288 h 330994"/>
              <a:gd name="connsiteX38" fmla="*/ 1850231 w 1862137"/>
              <a:gd name="connsiteY38" fmla="*/ 50007 h 330994"/>
              <a:gd name="connsiteX39" fmla="*/ 1831181 w 1862137"/>
              <a:gd name="connsiteY39" fmla="*/ 104775 h 330994"/>
              <a:gd name="connsiteX40" fmla="*/ 1814512 w 1862137"/>
              <a:gd name="connsiteY40" fmla="*/ 147638 h 330994"/>
              <a:gd name="connsiteX41" fmla="*/ 1785937 w 1862137"/>
              <a:gd name="connsiteY41" fmla="*/ 202407 h 330994"/>
              <a:gd name="connsiteX42" fmla="*/ 1752600 w 1862137"/>
              <a:gd name="connsiteY42" fmla="*/ 254794 h 330994"/>
              <a:gd name="connsiteX43" fmla="*/ 1695450 w 1862137"/>
              <a:gd name="connsiteY43" fmla="*/ 323850 h 330994"/>
              <a:gd name="connsiteX44" fmla="*/ 1495425 w 1862137"/>
              <a:gd name="connsiteY44" fmla="*/ 326232 h 330994"/>
              <a:gd name="connsiteX45" fmla="*/ 1416843 w 1862137"/>
              <a:gd name="connsiteY45" fmla="*/ 326232 h 330994"/>
              <a:gd name="connsiteX46" fmla="*/ 1164431 w 1862137"/>
              <a:gd name="connsiteY46" fmla="*/ 330994 h 330994"/>
              <a:gd name="connsiteX47" fmla="*/ 992981 w 1862137"/>
              <a:gd name="connsiteY47" fmla="*/ 330994 h 3309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862137" h="330994">
                <a:moveTo>
                  <a:pt x="992981" y="330994"/>
                </a:moveTo>
                <a:lnTo>
                  <a:pt x="852487" y="330994"/>
                </a:lnTo>
                <a:lnTo>
                  <a:pt x="719137" y="330994"/>
                </a:lnTo>
                <a:lnTo>
                  <a:pt x="561975" y="328613"/>
                </a:lnTo>
                <a:lnTo>
                  <a:pt x="373856" y="319088"/>
                </a:lnTo>
                <a:lnTo>
                  <a:pt x="280987" y="311944"/>
                </a:lnTo>
                <a:lnTo>
                  <a:pt x="211931" y="302419"/>
                </a:lnTo>
                <a:lnTo>
                  <a:pt x="164306" y="292894"/>
                </a:lnTo>
                <a:lnTo>
                  <a:pt x="126206" y="280988"/>
                </a:lnTo>
                <a:lnTo>
                  <a:pt x="80962" y="259557"/>
                </a:lnTo>
                <a:lnTo>
                  <a:pt x="35718" y="233363"/>
                </a:lnTo>
                <a:lnTo>
                  <a:pt x="11906" y="214313"/>
                </a:lnTo>
                <a:lnTo>
                  <a:pt x="2381" y="200025"/>
                </a:lnTo>
                <a:lnTo>
                  <a:pt x="0" y="188119"/>
                </a:lnTo>
                <a:lnTo>
                  <a:pt x="2381" y="173832"/>
                </a:lnTo>
                <a:lnTo>
                  <a:pt x="7143" y="164307"/>
                </a:lnTo>
                <a:lnTo>
                  <a:pt x="28575" y="152400"/>
                </a:lnTo>
                <a:lnTo>
                  <a:pt x="83343" y="130969"/>
                </a:lnTo>
                <a:lnTo>
                  <a:pt x="161925" y="109538"/>
                </a:lnTo>
                <a:lnTo>
                  <a:pt x="238125" y="95250"/>
                </a:lnTo>
                <a:lnTo>
                  <a:pt x="342900" y="83344"/>
                </a:lnTo>
                <a:lnTo>
                  <a:pt x="440531" y="80963"/>
                </a:lnTo>
                <a:lnTo>
                  <a:pt x="485775" y="92869"/>
                </a:lnTo>
                <a:lnTo>
                  <a:pt x="552450" y="104775"/>
                </a:lnTo>
                <a:lnTo>
                  <a:pt x="681037" y="119063"/>
                </a:lnTo>
                <a:lnTo>
                  <a:pt x="876300" y="123825"/>
                </a:lnTo>
                <a:lnTo>
                  <a:pt x="1152525" y="123825"/>
                </a:lnTo>
                <a:lnTo>
                  <a:pt x="1476375" y="123825"/>
                </a:lnTo>
                <a:lnTo>
                  <a:pt x="1578768" y="123825"/>
                </a:lnTo>
                <a:lnTo>
                  <a:pt x="1614487" y="119063"/>
                </a:lnTo>
                <a:lnTo>
                  <a:pt x="1652587" y="109538"/>
                </a:lnTo>
                <a:lnTo>
                  <a:pt x="1702593" y="85725"/>
                </a:lnTo>
                <a:lnTo>
                  <a:pt x="1771650" y="40482"/>
                </a:lnTo>
                <a:lnTo>
                  <a:pt x="1802606" y="16669"/>
                </a:lnTo>
                <a:lnTo>
                  <a:pt x="1831181" y="2382"/>
                </a:lnTo>
                <a:lnTo>
                  <a:pt x="1852612" y="0"/>
                </a:lnTo>
                <a:lnTo>
                  <a:pt x="1859756" y="4763"/>
                </a:lnTo>
                <a:lnTo>
                  <a:pt x="1862137" y="14288"/>
                </a:lnTo>
                <a:lnTo>
                  <a:pt x="1850231" y="50007"/>
                </a:lnTo>
                <a:lnTo>
                  <a:pt x="1831181" y="104775"/>
                </a:lnTo>
                <a:lnTo>
                  <a:pt x="1814512" y="147638"/>
                </a:lnTo>
                <a:lnTo>
                  <a:pt x="1785937" y="202407"/>
                </a:lnTo>
                <a:lnTo>
                  <a:pt x="1752600" y="254794"/>
                </a:lnTo>
                <a:lnTo>
                  <a:pt x="1695450" y="323850"/>
                </a:lnTo>
                <a:lnTo>
                  <a:pt x="1495425" y="326232"/>
                </a:lnTo>
                <a:lnTo>
                  <a:pt x="1416843" y="326232"/>
                </a:lnTo>
                <a:lnTo>
                  <a:pt x="1164431" y="330994"/>
                </a:lnTo>
                <a:lnTo>
                  <a:pt x="992981" y="3309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2547D2CC-EA0F-4595-B5FA-D02D4A267C55}"/>
              </a:ext>
            </a:extLst>
          </p:cNvPr>
          <p:cNvSpPr/>
          <p:nvPr/>
        </p:nvSpPr>
        <p:spPr>
          <a:xfrm>
            <a:off x="4935538" y="3054350"/>
            <a:ext cx="2176462" cy="1919288"/>
          </a:xfrm>
          <a:custGeom>
            <a:avLst/>
            <a:gdLst>
              <a:gd name="connsiteX0" fmla="*/ 574556 w 2175979"/>
              <a:gd name="connsiteY0" fmla="*/ 185814 h 1919262"/>
              <a:gd name="connsiteX1" fmla="*/ 347179 w 2175979"/>
              <a:gd name="connsiteY1" fmla="*/ 222488 h 1919262"/>
              <a:gd name="connsiteX2" fmla="*/ 0 w 2175979"/>
              <a:gd name="connsiteY2" fmla="*/ 273831 h 1919262"/>
              <a:gd name="connsiteX3" fmla="*/ 17114 w 2175979"/>
              <a:gd name="connsiteY3" fmla="*/ 484094 h 1919262"/>
              <a:gd name="connsiteX4" fmla="*/ 85572 w 2175979"/>
              <a:gd name="connsiteY4" fmla="*/ 435196 h 1919262"/>
              <a:gd name="connsiteX5" fmla="*/ 95352 w 2175979"/>
              <a:gd name="connsiteY5" fmla="*/ 427861 h 1919262"/>
              <a:gd name="connsiteX6" fmla="*/ 112466 w 2175979"/>
              <a:gd name="connsiteY6" fmla="*/ 422971 h 1919262"/>
              <a:gd name="connsiteX7" fmla="*/ 234712 w 2175979"/>
              <a:gd name="connsiteY7" fmla="*/ 408301 h 1919262"/>
              <a:gd name="connsiteX8" fmla="*/ 520768 w 2175979"/>
              <a:gd name="connsiteY8" fmla="*/ 369183 h 1919262"/>
              <a:gd name="connsiteX9" fmla="*/ 789709 w 2175979"/>
              <a:gd name="connsiteY9" fmla="*/ 330064 h 1919262"/>
              <a:gd name="connsiteX10" fmla="*/ 1078210 w 2175979"/>
              <a:gd name="connsiteY10" fmla="*/ 300725 h 1919262"/>
              <a:gd name="connsiteX11" fmla="*/ 1347151 w 2175979"/>
              <a:gd name="connsiteY11" fmla="*/ 276276 h 1919262"/>
              <a:gd name="connsiteX12" fmla="*/ 1486511 w 2175979"/>
              <a:gd name="connsiteY12" fmla="*/ 266496 h 1919262"/>
              <a:gd name="connsiteX13" fmla="*/ 1616092 w 2175979"/>
              <a:gd name="connsiteY13" fmla="*/ 264051 h 1919262"/>
              <a:gd name="connsiteX14" fmla="*/ 1674770 w 2175979"/>
              <a:gd name="connsiteY14" fmla="*/ 266496 h 1919262"/>
              <a:gd name="connsiteX15" fmla="*/ 1760342 w 2175979"/>
              <a:gd name="connsiteY15" fmla="*/ 278721 h 1919262"/>
              <a:gd name="connsiteX16" fmla="*/ 1779902 w 2175979"/>
              <a:gd name="connsiteY16" fmla="*/ 283611 h 1919262"/>
              <a:gd name="connsiteX17" fmla="*/ 1792126 w 2175979"/>
              <a:gd name="connsiteY17" fmla="*/ 288500 h 1919262"/>
              <a:gd name="connsiteX18" fmla="*/ 1801906 w 2175979"/>
              <a:gd name="connsiteY18" fmla="*/ 295835 h 1919262"/>
              <a:gd name="connsiteX19" fmla="*/ 1811686 w 2175979"/>
              <a:gd name="connsiteY19" fmla="*/ 310505 h 1919262"/>
              <a:gd name="connsiteX20" fmla="*/ 1816575 w 2175979"/>
              <a:gd name="connsiteY20" fmla="*/ 359403 h 1919262"/>
              <a:gd name="connsiteX21" fmla="*/ 1819020 w 2175979"/>
              <a:gd name="connsiteY21" fmla="*/ 486539 h 1919262"/>
              <a:gd name="connsiteX22" fmla="*/ 1814131 w 2175979"/>
              <a:gd name="connsiteY22" fmla="*/ 684577 h 1919262"/>
              <a:gd name="connsiteX23" fmla="*/ 1801906 w 2175979"/>
              <a:gd name="connsiteY23" fmla="*/ 885061 h 1919262"/>
              <a:gd name="connsiteX24" fmla="*/ 1794571 w 2175979"/>
              <a:gd name="connsiteY24" fmla="*/ 1019531 h 1919262"/>
              <a:gd name="connsiteX25" fmla="*/ 1777457 w 2175979"/>
              <a:gd name="connsiteY25" fmla="*/ 1180896 h 1919262"/>
              <a:gd name="connsiteX26" fmla="*/ 1765232 w 2175979"/>
              <a:gd name="connsiteY26" fmla="*/ 1237129 h 1919262"/>
              <a:gd name="connsiteX27" fmla="*/ 1748118 w 2175979"/>
              <a:gd name="connsiteY27" fmla="*/ 1293362 h 1919262"/>
              <a:gd name="connsiteX28" fmla="*/ 1728558 w 2175979"/>
              <a:gd name="connsiteY28" fmla="*/ 1334926 h 1919262"/>
              <a:gd name="connsiteX29" fmla="*/ 1704109 w 2175979"/>
              <a:gd name="connsiteY29" fmla="*/ 1381379 h 1919262"/>
              <a:gd name="connsiteX30" fmla="*/ 1679660 w 2175979"/>
              <a:gd name="connsiteY30" fmla="*/ 1418053 h 1919262"/>
              <a:gd name="connsiteX31" fmla="*/ 1633206 w 2175979"/>
              <a:gd name="connsiteY31" fmla="*/ 1826355 h 1919262"/>
              <a:gd name="connsiteX32" fmla="*/ 1642986 w 2175979"/>
              <a:gd name="connsiteY32" fmla="*/ 1880143 h 1919262"/>
              <a:gd name="connsiteX33" fmla="*/ 1655211 w 2175979"/>
              <a:gd name="connsiteY33" fmla="*/ 1907037 h 1919262"/>
              <a:gd name="connsiteX34" fmla="*/ 1669880 w 2175979"/>
              <a:gd name="connsiteY34" fmla="*/ 1914372 h 1919262"/>
              <a:gd name="connsiteX35" fmla="*/ 1684550 w 2175979"/>
              <a:gd name="connsiteY35" fmla="*/ 1919262 h 1919262"/>
              <a:gd name="connsiteX36" fmla="*/ 1708999 w 2175979"/>
              <a:gd name="connsiteY36" fmla="*/ 1911927 h 1919262"/>
              <a:gd name="connsiteX37" fmla="*/ 1753008 w 2175979"/>
              <a:gd name="connsiteY37" fmla="*/ 1887478 h 1919262"/>
              <a:gd name="connsiteX38" fmla="*/ 1804351 w 2175979"/>
              <a:gd name="connsiteY38" fmla="*/ 1843469 h 1919262"/>
              <a:gd name="connsiteX39" fmla="*/ 1843470 w 2175979"/>
              <a:gd name="connsiteY39" fmla="*/ 1794571 h 1919262"/>
              <a:gd name="connsiteX40" fmla="*/ 1887478 w 2175979"/>
              <a:gd name="connsiteY40" fmla="*/ 1718778 h 1919262"/>
              <a:gd name="connsiteX41" fmla="*/ 1914372 w 2175979"/>
              <a:gd name="connsiteY41" fmla="*/ 1662545 h 1919262"/>
              <a:gd name="connsiteX42" fmla="*/ 1936377 w 2175979"/>
              <a:gd name="connsiteY42" fmla="*/ 1611202 h 1919262"/>
              <a:gd name="connsiteX43" fmla="*/ 1951046 w 2175979"/>
              <a:gd name="connsiteY43" fmla="*/ 1559859 h 1919262"/>
              <a:gd name="connsiteX44" fmla="*/ 1970605 w 2175979"/>
              <a:gd name="connsiteY44" fmla="*/ 1498736 h 1919262"/>
              <a:gd name="connsiteX45" fmla="*/ 1987720 w 2175979"/>
              <a:gd name="connsiteY45" fmla="*/ 1415608 h 1919262"/>
              <a:gd name="connsiteX46" fmla="*/ 2002389 w 2175979"/>
              <a:gd name="connsiteY46" fmla="*/ 1305587 h 1919262"/>
              <a:gd name="connsiteX47" fmla="*/ 2019504 w 2175979"/>
              <a:gd name="connsiteY47" fmla="*/ 1146667 h 1919262"/>
              <a:gd name="connsiteX48" fmla="*/ 2043953 w 2175979"/>
              <a:gd name="connsiteY48" fmla="*/ 894840 h 1919262"/>
              <a:gd name="connsiteX49" fmla="*/ 2043953 w 2175979"/>
              <a:gd name="connsiteY49" fmla="*/ 894840 h 1919262"/>
              <a:gd name="connsiteX50" fmla="*/ 2070847 w 2175979"/>
              <a:gd name="connsiteY50" fmla="*/ 603895 h 1919262"/>
              <a:gd name="connsiteX51" fmla="*/ 2085517 w 2175979"/>
              <a:gd name="connsiteY51" fmla="*/ 432751 h 1919262"/>
              <a:gd name="connsiteX52" fmla="*/ 2090406 w 2175979"/>
              <a:gd name="connsiteY52" fmla="*/ 420526 h 1919262"/>
              <a:gd name="connsiteX53" fmla="*/ 2119746 w 2175979"/>
              <a:gd name="connsiteY53" fmla="*/ 398522 h 1919262"/>
              <a:gd name="connsiteX54" fmla="*/ 2149085 w 2175979"/>
              <a:gd name="connsiteY54" fmla="*/ 371628 h 1919262"/>
              <a:gd name="connsiteX55" fmla="*/ 2166199 w 2175979"/>
              <a:gd name="connsiteY55" fmla="*/ 347178 h 1919262"/>
              <a:gd name="connsiteX56" fmla="*/ 2175979 w 2175979"/>
              <a:gd name="connsiteY56" fmla="*/ 322729 h 1919262"/>
              <a:gd name="connsiteX57" fmla="*/ 2175979 w 2175979"/>
              <a:gd name="connsiteY57" fmla="*/ 305615 h 1919262"/>
              <a:gd name="connsiteX58" fmla="*/ 2175979 w 2175979"/>
              <a:gd name="connsiteY58" fmla="*/ 283611 h 1919262"/>
              <a:gd name="connsiteX59" fmla="*/ 2168644 w 2175979"/>
              <a:gd name="connsiteY59" fmla="*/ 266496 h 1919262"/>
              <a:gd name="connsiteX60" fmla="*/ 2149085 w 2175979"/>
              <a:gd name="connsiteY60" fmla="*/ 237157 h 1919262"/>
              <a:gd name="connsiteX61" fmla="*/ 2083072 w 2175979"/>
              <a:gd name="connsiteY61" fmla="*/ 173589 h 1919262"/>
              <a:gd name="connsiteX62" fmla="*/ 1992610 w 2175979"/>
              <a:gd name="connsiteY62" fmla="*/ 100242 h 1919262"/>
              <a:gd name="connsiteX63" fmla="*/ 1909482 w 2175979"/>
              <a:gd name="connsiteY63" fmla="*/ 46453 h 1919262"/>
              <a:gd name="connsiteX64" fmla="*/ 1814131 w 2175979"/>
              <a:gd name="connsiteY64" fmla="*/ 2445 h 1919262"/>
              <a:gd name="connsiteX65" fmla="*/ 1799461 w 2175979"/>
              <a:gd name="connsiteY65" fmla="*/ 0 h 1919262"/>
              <a:gd name="connsiteX66" fmla="*/ 1775012 w 2175979"/>
              <a:gd name="connsiteY66" fmla="*/ 7335 h 1919262"/>
              <a:gd name="connsiteX67" fmla="*/ 1713889 w 2175979"/>
              <a:gd name="connsiteY67" fmla="*/ 39119 h 1919262"/>
              <a:gd name="connsiteX68" fmla="*/ 1652766 w 2175979"/>
              <a:gd name="connsiteY68" fmla="*/ 46453 h 1919262"/>
              <a:gd name="connsiteX69" fmla="*/ 1444948 w 2175979"/>
              <a:gd name="connsiteY69" fmla="*/ 63568 h 1919262"/>
              <a:gd name="connsiteX70" fmla="*/ 1075765 w 2175979"/>
              <a:gd name="connsiteY70" fmla="*/ 100242 h 1919262"/>
              <a:gd name="connsiteX71" fmla="*/ 929070 w 2175979"/>
              <a:gd name="connsiteY71" fmla="*/ 112466 h 1919262"/>
              <a:gd name="connsiteX72" fmla="*/ 792154 w 2175979"/>
              <a:gd name="connsiteY72" fmla="*/ 149140 h 1919262"/>
              <a:gd name="connsiteX73" fmla="*/ 574556 w 2175979"/>
              <a:gd name="connsiteY73" fmla="*/ 185814 h 19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2175979" h="1919262">
                <a:moveTo>
                  <a:pt x="574556" y="185814"/>
                </a:moveTo>
                <a:lnTo>
                  <a:pt x="347179" y="222488"/>
                </a:lnTo>
                <a:lnTo>
                  <a:pt x="0" y="273831"/>
                </a:lnTo>
                <a:lnTo>
                  <a:pt x="17114" y="484094"/>
                </a:lnTo>
                <a:lnTo>
                  <a:pt x="85572" y="435196"/>
                </a:lnTo>
                <a:lnTo>
                  <a:pt x="95352" y="427861"/>
                </a:lnTo>
                <a:lnTo>
                  <a:pt x="112466" y="422971"/>
                </a:lnTo>
                <a:lnTo>
                  <a:pt x="234712" y="408301"/>
                </a:lnTo>
                <a:lnTo>
                  <a:pt x="520768" y="369183"/>
                </a:lnTo>
                <a:lnTo>
                  <a:pt x="789709" y="330064"/>
                </a:lnTo>
                <a:lnTo>
                  <a:pt x="1078210" y="300725"/>
                </a:lnTo>
                <a:lnTo>
                  <a:pt x="1347151" y="276276"/>
                </a:lnTo>
                <a:lnTo>
                  <a:pt x="1486511" y="266496"/>
                </a:lnTo>
                <a:lnTo>
                  <a:pt x="1616092" y="264051"/>
                </a:lnTo>
                <a:lnTo>
                  <a:pt x="1674770" y="266496"/>
                </a:lnTo>
                <a:lnTo>
                  <a:pt x="1760342" y="278721"/>
                </a:lnTo>
                <a:lnTo>
                  <a:pt x="1779902" y="283611"/>
                </a:lnTo>
                <a:lnTo>
                  <a:pt x="1792126" y="288500"/>
                </a:lnTo>
                <a:lnTo>
                  <a:pt x="1801906" y="295835"/>
                </a:lnTo>
                <a:lnTo>
                  <a:pt x="1811686" y="310505"/>
                </a:lnTo>
                <a:lnTo>
                  <a:pt x="1816575" y="359403"/>
                </a:lnTo>
                <a:lnTo>
                  <a:pt x="1819020" y="486539"/>
                </a:lnTo>
                <a:lnTo>
                  <a:pt x="1814131" y="684577"/>
                </a:lnTo>
                <a:lnTo>
                  <a:pt x="1801906" y="885061"/>
                </a:lnTo>
                <a:lnTo>
                  <a:pt x="1794571" y="1019531"/>
                </a:lnTo>
                <a:lnTo>
                  <a:pt x="1777457" y="1180896"/>
                </a:lnTo>
                <a:lnTo>
                  <a:pt x="1765232" y="1237129"/>
                </a:lnTo>
                <a:lnTo>
                  <a:pt x="1748118" y="1293362"/>
                </a:lnTo>
                <a:lnTo>
                  <a:pt x="1728558" y="1334926"/>
                </a:lnTo>
                <a:lnTo>
                  <a:pt x="1704109" y="1381379"/>
                </a:lnTo>
                <a:lnTo>
                  <a:pt x="1679660" y="1418053"/>
                </a:lnTo>
                <a:lnTo>
                  <a:pt x="1633206" y="1826355"/>
                </a:lnTo>
                <a:lnTo>
                  <a:pt x="1642986" y="1880143"/>
                </a:lnTo>
                <a:lnTo>
                  <a:pt x="1655211" y="1907037"/>
                </a:lnTo>
                <a:lnTo>
                  <a:pt x="1669880" y="1914372"/>
                </a:lnTo>
                <a:lnTo>
                  <a:pt x="1684550" y="1919262"/>
                </a:lnTo>
                <a:lnTo>
                  <a:pt x="1708999" y="1911927"/>
                </a:lnTo>
                <a:lnTo>
                  <a:pt x="1753008" y="1887478"/>
                </a:lnTo>
                <a:lnTo>
                  <a:pt x="1804351" y="1843469"/>
                </a:lnTo>
                <a:lnTo>
                  <a:pt x="1843470" y="1794571"/>
                </a:lnTo>
                <a:lnTo>
                  <a:pt x="1887478" y="1718778"/>
                </a:lnTo>
                <a:lnTo>
                  <a:pt x="1914372" y="1662545"/>
                </a:lnTo>
                <a:lnTo>
                  <a:pt x="1936377" y="1611202"/>
                </a:lnTo>
                <a:lnTo>
                  <a:pt x="1951046" y="1559859"/>
                </a:lnTo>
                <a:lnTo>
                  <a:pt x="1970605" y="1498736"/>
                </a:lnTo>
                <a:lnTo>
                  <a:pt x="1987720" y="1415608"/>
                </a:lnTo>
                <a:lnTo>
                  <a:pt x="2002389" y="1305587"/>
                </a:lnTo>
                <a:lnTo>
                  <a:pt x="2019504" y="1146667"/>
                </a:lnTo>
                <a:lnTo>
                  <a:pt x="2043953" y="894840"/>
                </a:lnTo>
                <a:lnTo>
                  <a:pt x="2043953" y="894840"/>
                </a:lnTo>
                <a:lnTo>
                  <a:pt x="2070847" y="603895"/>
                </a:lnTo>
                <a:lnTo>
                  <a:pt x="2085517" y="432751"/>
                </a:lnTo>
                <a:lnTo>
                  <a:pt x="2090406" y="420526"/>
                </a:lnTo>
                <a:lnTo>
                  <a:pt x="2119746" y="398522"/>
                </a:lnTo>
                <a:lnTo>
                  <a:pt x="2149085" y="371628"/>
                </a:lnTo>
                <a:lnTo>
                  <a:pt x="2166199" y="347178"/>
                </a:lnTo>
                <a:lnTo>
                  <a:pt x="2175979" y="322729"/>
                </a:lnTo>
                <a:lnTo>
                  <a:pt x="2175979" y="305615"/>
                </a:lnTo>
                <a:lnTo>
                  <a:pt x="2175979" y="283611"/>
                </a:lnTo>
                <a:lnTo>
                  <a:pt x="2168644" y="266496"/>
                </a:lnTo>
                <a:lnTo>
                  <a:pt x="2149085" y="237157"/>
                </a:lnTo>
                <a:lnTo>
                  <a:pt x="2083072" y="173589"/>
                </a:lnTo>
                <a:lnTo>
                  <a:pt x="1992610" y="100242"/>
                </a:lnTo>
                <a:lnTo>
                  <a:pt x="1909482" y="46453"/>
                </a:lnTo>
                <a:lnTo>
                  <a:pt x="1814131" y="2445"/>
                </a:lnTo>
                <a:lnTo>
                  <a:pt x="1799461" y="0"/>
                </a:lnTo>
                <a:lnTo>
                  <a:pt x="1775012" y="7335"/>
                </a:lnTo>
                <a:lnTo>
                  <a:pt x="1713889" y="39119"/>
                </a:lnTo>
                <a:lnTo>
                  <a:pt x="1652766" y="46453"/>
                </a:lnTo>
                <a:lnTo>
                  <a:pt x="1444948" y="63568"/>
                </a:lnTo>
                <a:lnTo>
                  <a:pt x="1075765" y="100242"/>
                </a:lnTo>
                <a:lnTo>
                  <a:pt x="929070" y="112466"/>
                </a:lnTo>
                <a:lnTo>
                  <a:pt x="792154" y="149140"/>
                </a:lnTo>
                <a:lnTo>
                  <a:pt x="574556" y="18581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C35DEB12-1FBE-4F9D-9B22-D3FA33E7788E}"/>
              </a:ext>
            </a:extLst>
          </p:cNvPr>
          <p:cNvSpPr/>
          <p:nvPr/>
        </p:nvSpPr>
        <p:spPr>
          <a:xfrm rot="16200000">
            <a:off x="4029075" y="4014788"/>
            <a:ext cx="3449638" cy="563562"/>
          </a:xfrm>
          <a:custGeom>
            <a:avLst/>
            <a:gdLst>
              <a:gd name="connsiteX0" fmla="*/ 1862459 w 3450037"/>
              <a:gd name="connsiteY0" fmla="*/ 235612 h 563786"/>
              <a:gd name="connsiteX1" fmla="*/ 1688555 w 3450037"/>
              <a:gd name="connsiteY1" fmla="*/ 232807 h 563786"/>
              <a:gd name="connsiteX2" fmla="*/ 1483797 w 3450037"/>
              <a:gd name="connsiteY2" fmla="*/ 227197 h 563786"/>
              <a:gd name="connsiteX3" fmla="*/ 1321112 w 3450037"/>
              <a:gd name="connsiteY3" fmla="*/ 218783 h 563786"/>
              <a:gd name="connsiteX4" fmla="*/ 1110744 w 3450037"/>
              <a:gd name="connsiteY4" fmla="*/ 207563 h 563786"/>
              <a:gd name="connsiteX5" fmla="*/ 894766 w 3450037"/>
              <a:gd name="connsiteY5" fmla="*/ 196343 h 563786"/>
              <a:gd name="connsiteX6" fmla="*/ 782570 w 3450037"/>
              <a:gd name="connsiteY6" fmla="*/ 185124 h 563786"/>
              <a:gd name="connsiteX7" fmla="*/ 673178 w 3450037"/>
              <a:gd name="connsiteY7" fmla="*/ 173904 h 563786"/>
              <a:gd name="connsiteX8" fmla="*/ 597446 w 3450037"/>
              <a:gd name="connsiteY8" fmla="*/ 168294 h 563786"/>
              <a:gd name="connsiteX9" fmla="*/ 485249 w 3450037"/>
              <a:gd name="connsiteY9" fmla="*/ 168294 h 563786"/>
              <a:gd name="connsiteX10" fmla="*/ 353419 w 3450037"/>
              <a:gd name="connsiteY10" fmla="*/ 179514 h 563786"/>
              <a:gd name="connsiteX11" fmla="*/ 227198 w 3450037"/>
              <a:gd name="connsiteY11" fmla="*/ 199148 h 563786"/>
              <a:gd name="connsiteX12" fmla="*/ 100977 w 3450037"/>
              <a:gd name="connsiteY12" fmla="*/ 230002 h 563786"/>
              <a:gd name="connsiteX13" fmla="*/ 81343 w 3450037"/>
              <a:gd name="connsiteY13" fmla="*/ 238417 h 563786"/>
              <a:gd name="connsiteX14" fmla="*/ 44879 w 3450037"/>
              <a:gd name="connsiteY14" fmla="*/ 269271 h 563786"/>
              <a:gd name="connsiteX15" fmla="*/ 16830 w 3450037"/>
              <a:gd name="connsiteY15" fmla="*/ 300125 h 563786"/>
              <a:gd name="connsiteX16" fmla="*/ 2805 w 3450037"/>
              <a:gd name="connsiteY16" fmla="*/ 325369 h 563786"/>
              <a:gd name="connsiteX17" fmla="*/ 0 w 3450037"/>
              <a:gd name="connsiteY17" fmla="*/ 339394 h 563786"/>
              <a:gd name="connsiteX18" fmla="*/ 0 w 3450037"/>
              <a:gd name="connsiteY18" fmla="*/ 350613 h 563786"/>
              <a:gd name="connsiteX19" fmla="*/ 5610 w 3450037"/>
              <a:gd name="connsiteY19" fmla="*/ 364638 h 563786"/>
              <a:gd name="connsiteX20" fmla="*/ 30854 w 3450037"/>
              <a:gd name="connsiteY20" fmla="*/ 384272 h 563786"/>
              <a:gd name="connsiteX21" fmla="*/ 61708 w 3450037"/>
              <a:gd name="connsiteY21" fmla="*/ 395492 h 563786"/>
              <a:gd name="connsiteX22" fmla="*/ 112197 w 3450037"/>
              <a:gd name="connsiteY22" fmla="*/ 406712 h 563786"/>
              <a:gd name="connsiteX23" fmla="*/ 207563 w 3450037"/>
              <a:gd name="connsiteY23" fmla="*/ 429151 h 563786"/>
              <a:gd name="connsiteX24" fmla="*/ 314150 w 3450037"/>
              <a:gd name="connsiteY24" fmla="*/ 443175 h 563786"/>
              <a:gd name="connsiteX25" fmla="*/ 460005 w 3450037"/>
              <a:gd name="connsiteY25" fmla="*/ 460005 h 563786"/>
              <a:gd name="connsiteX26" fmla="*/ 633909 w 3450037"/>
              <a:gd name="connsiteY26" fmla="*/ 468420 h 563786"/>
              <a:gd name="connsiteX27" fmla="*/ 872327 w 3450037"/>
              <a:gd name="connsiteY27" fmla="*/ 465615 h 563786"/>
              <a:gd name="connsiteX28" fmla="*/ 1060255 w 3450037"/>
              <a:gd name="connsiteY28" fmla="*/ 457200 h 563786"/>
              <a:gd name="connsiteX29" fmla="*/ 1343551 w 3450037"/>
              <a:gd name="connsiteY29" fmla="*/ 457200 h 563786"/>
              <a:gd name="connsiteX30" fmla="*/ 1710994 w 3450037"/>
              <a:gd name="connsiteY30" fmla="*/ 454395 h 563786"/>
              <a:gd name="connsiteX31" fmla="*/ 1991485 w 3450037"/>
              <a:gd name="connsiteY31" fmla="*/ 454395 h 563786"/>
              <a:gd name="connsiteX32" fmla="*/ 2207463 w 3450037"/>
              <a:gd name="connsiteY32" fmla="*/ 457200 h 563786"/>
              <a:gd name="connsiteX33" fmla="*/ 2479539 w 3450037"/>
              <a:gd name="connsiteY33" fmla="*/ 457200 h 563786"/>
              <a:gd name="connsiteX34" fmla="*/ 2687102 w 3450037"/>
              <a:gd name="connsiteY34" fmla="*/ 454395 h 563786"/>
              <a:gd name="connsiteX35" fmla="*/ 2925519 w 3450037"/>
              <a:gd name="connsiteY35" fmla="*/ 460005 h 563786"/>
              <a:gd name="connsiteX36" fmla="*/ 3018081 w 3450037"/>
              <a:gd name="connsiteY36" fmla="*/ 471224 h 563786"/>
              <a:gd name="connsiteX37" fmla="*/ 3071374 w 3450037"/>
              <a:gd name="connsiteY37" fmla="*/ 479639 h 563786"/>
              <a:gd name="connsiteX38" fmla="*/ 3116253 w 3450037"/>
              <a:gd name="connsiteY38" fmla="*/ 485249 h 563786"/>
              <a:gd name="connsiteX39" fmla="*/ 3175156 w 3450037"/>
              <a:gd name="connsiteY39" fmla="*/ 507688 h 563786"/>
              <a:gd name="connsiteX40" fmla="*/ 3197595 w 3450037"/>
              <a:gd name="connsiteY40" fmla="*/ 524518 h 563786"/>
              <a:gd name="connsiteX41" fmla="*/ 3214425 w 3450037"/>
              <a:gd name="connsiteY41" fmla="*/ 544152 h 563786"/>
              <a:gd name="connsiteX42" fmla="*/ 3228449 w 3450037"/>
              <a:gd name="connsiteY42" fmla="*/ 555372 h 563786"/>
              <a:gd name="connsiteX43" fmla="*/ 3239669 w 3450037"/>
              <a:gd name="connsiteY43" fmla="*/ 560982 h 563786"/>
              <a:gd name="connsiteX44" fmla="*/ 3250889 w 3450037"/>
              <a:gd name="connsiteY44" fmla="*/ 563786 h 563786"/>
              <a:gd name="connsiteX45" fmla="*/ 3264913 w 3450037"/>
              <a:gd name="connsiteY45" fmla="*/ 560982 h 563786"/>
              <a:gd name="connsiteX46" fmla="*/ 3278938 w 3450037"/>
              <a:gd name="connsiteY46" fmla="*/ 552567 h 563786"/>
              <a:gd name="connsiteX47" fmla="*/ 3298572 w 3450037"/>
              <a:gd name="connsiteY47" fmla="*/ 527323 h 563786"/>
              <a:gd name="connsiteX48" fmla="*/ 3332231 w 3450037"/>
              <a:gd name="connsiteY48" fmla="*/ 457200 h 563786"/>
              <a:gd name="connsiteX49" fmla="*/ 3365890 w 3450037"/>
              <a:gd name="connsiteY49" fmla="*/ 378662 h 563786"/>
              <a:gd name="connsiteX50" fmla="*/ 3393939 w 3450037"/>
              <a:gd name="connsiteY50" fmla="*/ 294515 h 563786"/>
              <a:gd name="connsiteX51" fmla="*/ 3416378 w 3450037"/>
              <a:gd name="connsiteY51" fmla="*/ 213173 h 563786"/>
              <a:gd name="connsiteX52" fmla="*/ 3433208 w 3450037"/>
              <a:gd name="connsiteY52" fmla="*/ 115001 h 563786"/>
              <a:gd name="connsiteX53" fmla="*/ 3450037 w 3450037"/>
              <a:gd name="connsiteY53" fmla="*/ 28049 h 563786"/>
              <a:gd name="connsiteX54" fmla="*/ 3450037 w 3450037"/>
              <a:gd name="connsiteY54" fmla="*/ 16829 h 563786"/>
              <a:gd name="connsiteX55" fmla="*/ 3447232 w 3450037"/>
              <a:gd name="connsiteY55" fmla="*/ 5610 h 563786"/>
              <a:gd name="connsiteX56" fmla="*/ 3438817 w 3450037"/>
              <a:gd name="connsiteY56" fmla="*/ 0 h 563786"/>
              <a:gd name="connsiteX57" fmla="*/ 3430403 w 3450037"/>
              <a:gd name="connsiteY57" fmla="*/ 0 h 563786"/>
              <a:gd name="connsiteX58" fmla="*/ 3419183 w 3450037"/>
              <a:gd name="connsiteY58" fmla="*/ 0 h 563786"/>
              <a:gd name="connsiteX59" fmla="*/ 3402354 w 3450037"/>
              <a:gd name="connsiteY59" fmla="*/ 8415 h 563786"/>
              <a:gd name="connsiteX60" fmla="*/ 3379914 w 3450037"/>
              <a:gd name="connsiteY60" fmla="*/ 30854 h 563786"/>
              <a:gd name="connsiteX61" fmla="*/ 3346255 w 3450037"/>
              <a:gd name="connsiteY61" fmla="*/ 75732 h 563786"/>
              <a:gd name="connsiteX62" fmla="*/ 3304182 w 3450037"/>
              <a:gd name="connsiteY62" fmla="*/ 126221 h 563786"/>
              <a:gd name="connsiteX63" fmla="*/ 3262108 w 3450037"/>
              <a:gd name="connsiteY63" fmla="*/ 159880 h 563786"/>
              <a:gd name="connsiteX64" fmla="*/ 3197595 w 3450037"/>
              <a:gd name="connsiteY64" fmla="*/ 187929 h 563786"/>
              <a:gd name="connsiteX65" fmla="*/ 3116253 w 3450037"/>
              <a:gd name="connsiteY65" fmla="*/ 207563 h 563786"/>
              <a:gd name="connsiteX66" fmla="*/ 3001252 w 3450037"/>
              <a:gd name="connsiteY66" fmla="*/ 215978 h 563786"/>
              <a:gd name="connsiteX67" fmla="*/ 2793689 w 3450037"/>
              <a:gd name="connsiteY67" fmla="*/ 235612 h 563786"/>
              <a:gd name="connsiteX68" fmla="*/ 2426246 w 3450037"/>
              <a:gd name="connsiteY68" fmla="*/ 238417 h 563786"/>
              <a:gd name="connsiteX69" fmla="*/ 2173804 w 3450037"/>
              <a:gd name="connsiteY69" fmla="*/ 238417 h 563786"/>
              <a:gd name="connsiteX70" fmla="*/ 1862459 w 3450037"/>
              <a:gd name="connsiteY70" fmla="*/ 235612 h 5637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450037" h="563786">
                <a:moveTo>
                  <a:pt x="1862459" y="235612"/>
                </a:moveTo>
                <a:lnTo>
                  <a:pt x="1688555" y="232807"/>
                </a:lnTo>
                <a:lnTo>
                  <a:pt x="1483797" y="227197"/>
                </a:lnTo>
                <a:lnTo>
                  <a:pt x="1321112" y="218783"/>
                </a:lnTo>
                <a:lnTo>
                  <a:pt x="1110744" y="207563"/>
                </a:lnTo>
                <a:lnTo>
                  <a:pt x="894766" y="196343"/>
                </a:lnTo>
                <a:lnTo>
                  <a:pt x="782570" y="185124"/>
                </a:lnTo>
                <a:lnTo>
                  <a:pt x="673178" y="173904"/>
                </a:lnTo>
                <a:lnTo>
                  <a:pt x="597446" y="168294"/>
                </a:lnTo>
                <a:lnTo>
                  <a:pt x="485249" y="168294"/>
                </a:lnTo>
                <a:lnTo>
                  <a:pt x="353419" y="179514"/>
                </a:lnTo>
                <a:lnTo>
                  <a:pt x="227198" y="199148"/>
                </a:lnTo>
                <a:lnTo>
                  <a:pt x="100977" y="230002"/>
                </a:lnTo>
                <a:lnTo>
                  <a:pt x="81343" y="238417"/>
                </a:lnTo>
                <a:lnTo>
                  <a:pt x="44879" y="269271"/>
                </a:lnTo>
                <a:lnTo>
                  <a:pt x="16830" y="300125"/>
                </a:lnTo>
                <a:lnTo>
                  <a:pt x="2805" y="325369"/>
                </a:lnTo>
                <a:lnTo>
                  <a:pt x="0" y="339394"/>
                </a:lnTo>
                <a:lnTo>
                  <a:pt x="0" y="350613"/>
                </a:lnTo>
                <a:lnTo>
                  <a:pt x="5610" y="364638"/>
                </a:lnTo>
                <a:lnTo>
                  <a:pt x="30854" y="384272"/>
                </a:lnTo>
                <a:lnTo>
                  <a:pt x="61708" y="395492"/>
                </a:lnTo>
                <a:lnTo>
                  <a:pt x="112197" y="406712"/>
                </a:lnTo>
                <a:lnTo>
                  <a:pt x="207563" y="429151"/>
                </a:lnTo>
                <a:lnTo>
                  <a:pt x="314150" y="443175"/>
                </a:lnTo>
                <a:lnTo>
                  <a:pt x="460005" y="460005"/>
                </a:lnTo>
                <a:lnTo>
                  <a:pt x="633909" y="468420"/>
                </a:lnTo>
                <a:lnTo>
                  <a:pt x="872327" y="465615"/>
                </a:lnTo>
                <a:lnTo>
                  <a:pt x="1060255" y="457200"/>
                </a:lnTo>
                <a:lnTo>
                  <a:pt x="1343551" y="457200"/>
                </a:lnTo>
                <a:lnTo>
                  <a:pt x="1710994" y="454395"/>
                </a:lnTo>
                <a:lnTo>
                  <a:pt x="1991485" y="454395"/>
                </a:lnTo>
                <a:lnTo>
                  <a:pt x="2207463" y="457200"/>
                </a:lnTo>
                <a:lnTo>
                  <a:pt x="2479539" y="457200"/>
                </a:lnTo>
                <a:lnTo>
                  <a:pt x="2687102" y="454395"/>
                </a:lnTo>
                <a:lnTo>
                  <a:pt x="2925519" y="460005"/>
                </a:lnTo>
                <a:lnTo>
                  <a:pt x="3018081" y="471224"/>
                </a:lnTo>
                <a:lnTo>
                  <a:pt x="3071374" y="479639"/>
                </a:lnTo>
                <a:lnTo>
                  <a:pt x="3116253" y="485249"/>
                </a:lnTo>
                <a:lnTo>
                  <a:pt x="3175156" y="507688"/>
                </a:lnTo>
                <a:lnTo>
                  <a:pt x="3197595" y="524518"/>
                </a:lnTo>
                <a:lnTo>
                  <a:pt x="3214425" y="544152"/>
                </a:lnTo>
                <a:lnTo>
                  <a:pt x="3228449" y="555372"/>
                </a:lnTo>
                <a:lnTo>
                  <a:pt x="3239669" y="560982"/>
                </a:lnTo>
                <a:lnTo>
                  <a:pt x="3250889" y="563786"/>
                </a:lnTo>
                <a:lnTo>
                  <a:pt x="3264913" y="560982"/>
                </a:lnTo>
                <a:lnTo>
                  <a:pt x="3278938" y="552567"/>
                </a:lnTo>
                <a:lnTo>
                  <a:pt x="3298572" y="527323"/>
                </a:lnTo>
                <a:lnTo>
                  <a:pt x="3332231" y="457200"/>
                </a:lnTo>
                <a:lnTo>
                  <a:pt x="3365890" y="378662"/>
                </a:lnTo>
                <a:lnTo>
                  <a:pt x="3393939" y="294515"/>
                </a:lnTo>
                <a:lnTo>
                  <a:pt x="3416378" y="213173"/>
                </a:lnTo>
                <a:lnTo>
                  <a:pt x="3433208" y="115001"/>
                </a:lnTo>
                <a:lnTo>
                  <a:pt x="3450037" y="28049"/>
                </a:lnTo>
                <a:lnTo>
                  <a:pt x="3450037" y="16829"/>
                </a:lnTo>
                <a:lnTo>
                  <a:pt x="3447232" y="5610"/>
                </a:lnTo>
                <a:lnTo>
                  <a:pt x="3438817" y="0"/>
                </a:lnTo>
                <a:lnTo>
                  <a:pt x="3430403" y="0"/>
                </a:lnTo>
                <a:lnTo>
                  <a:pt x="3419183" y="0"/>
                </a:lnTo>
                <a:lnTo>
                  <a:pt x="3402354" y="8415"/>
                </a:lnTo>
                <a:lnTo>
                  <a:pt x="3379914" y="30854"/>
                </a:lnTo>
                <a:lnTo>
                  <a:pt x="3346255" y="75732"/>
                </a:lnTo>
                <a:lnTo>
                  <a:pt x="3304182" y="126221"/>
                </a:lnTo>
                <a:lnTo>
                  <a:pt x="3262108" y="159880"/>
                </a:lnTo>
                <a:lnTo>
                  <a:pt x="3197595" y="187929"/>
                </a:lnTo>
                <a:lnTo>
                  <a:pt x="3116253" y="207563"/>
                </a:lnTo>
                <a:lnTo>
                  <a:pt x="3001252" y="215978"/>
                </a:lnTo>
                <a:lnTo>
                  <a:pt x="2793689" y="235612"/>
                </a:lnTo>
                <a:lnTo>
                  <a:pt x="2426246" y="238417"/>
                </a:lnTo>
                <a:lnTo>
                  <a:pt x="2173804" y="238417"/>
                </a:lnTo>
                <a:lnTo>
                  <a:pt x="1862459" y="2356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8DB4ECD2-3098-4C6F-98D6-2947BD6942A6}"/>
              </a:ext>
            </a:extLst>
          </p:cNvPr>
          <p:cNvSpPr/>
          <p:nvPr/>
        </p:nvSpPr>
        <p:spPr>
          <a:xfrm>
            <a:off x="6113463" y="4418013"/>
            <a:ext cx="536575" cy="549275"/>
          </a:xfrm>
          <a:custGeom>
            <a:avLst/>
            <a:gdLst>
              <a:gd name="connsiteX0" fmla="*/ 197644 w 538162"/>
              <a:gd name="connsiteY0" fmla="*/ 78581 h 550069"/>
              <a:gd name="connsiteX1" fmla="*/ 283369 w 538162"/>
              <a:gd name="connsiteY1" fmla="*/ 95250 h 550069"/>
              <a:gd name="connsiteX2" fmla="*/ 340519 w 538162"/>
              <a:gd name="connsiteY2" fmla="*/ 102394 h 550069"/>
              <a:gd name="connsiteX3" fmla="*/ 385762 w 538162"/>
              <a:gd name="connsiteY3" fmla="*/ 104775 h 550069"/>
              <a:gd name="connsiteX4" fmla="*/ 421481 w 538162"/>
              <a:gd name="connsiteY4" fmla="*/ 102394 h 550069"/>
              <a:gd name="connsiteX5" fmla="*/ 450056 w 538162"/>
              <a:gd name="connsiteY5" fmla="*/ 92869 h 550069"/>
              <a:gd name="connsiteX6" fmla="*/ 476250 w 538162"/>
              <a:gd name="connsiteY6" fmla="*/ 78581 h 550069"/>
              <a:gd name="connsiteX7" fmla="*/ 495300 w 538162"/>
              <a:gd name="connsiteY7" fmla="*/ 64294 h 550069"/>
              <a:gd name="connsiteX8" fmla="*/ 504825 w 538162"/>
              <a:gd name="connsiteY8" fmla="*/ 54769 h 550069"/>
              <a:gd name="connsiteX9" fmla="*/ 538162 w 538162"/>
              <a:gd name="connsiteY9" fmla="*/ 0 h 550069"/>
              <a:gd name="connsiteX10" fmla="*/ 504825 w 538162"/>
              <a:gd name="connsiteY10" fmla="*/ 550069 h 550069"/>
              <a:gd name="connsiteX11" fmla="*/ 476250 w 538162"/>
              <a:gd name="connsiteY11" fmla="*/ 533400 h 550069"/>
              <a:gd name="connsiteX12" fmla="*/ 466725 w 538162"/>
              <a:gd name="connsiteY12" fmla="*/ 502444 h 550069"/>
              <a:gd name="connsiteX13" fmla="*/ 442912 w 538162"/>
              <a:gd name="connsiteY13" fmla="*/ 435769 h 550069"/>
              <a:gd name="connsiteX14" fmla="*/ 421481 w 538162"/>
              <a:gd name="connsiteY14" fmla="*/ 397669 h 550069"/>
              <a:gd name="connsiteX15" fmla="*/ 400050 w 538162"/>
              <a:gd name="connsiteY15" fmla="*/ 366712 h 550069"/>
              <a:gd name="connsiteX16" fmla="*/ 378619 w 538162"/>
              <a:gd name="connsiteY16" fmla="*/ 345281 h 550069"/>
              <a:gd name="connsiteX17" fmla="*/ 328612 w 538162"/>
              <a:gd name="connsiteY17" fmla="*/ 300037 h 550069"/>
              <a:gd name="connsiteX18" fmla="*/ 257175 w 538162"/>
              <a:gd name="connsiteY18" fmla="*/ 252412 h 550069"/>
              <a:gd name="connsiteX19" fmla="*/ 26194 w 538162"/>
              <a:gd name="connsiteY19" fmla="*/ 95250 h 550069"/>
              <a:gd name="connsiteX20" fmla="*/ 16669 w 538162"/>
              <a:gd name="connsiteY20" fmla="*/ 85725 h 550069"/>
              <a:gd name="connsiteX21" fmla="*/ 7144 w 538162"/>
              <a:gd name="connsiteY21" fmla="*/ 71437 h 550069"/>
              <a:gd name="connsiteX22" fmla="*/ 0 w 538162"/>
              <a:gd name="connsiteY22" fmla="*/ 50006 h 550069"/>
              <a:gd name="connsiteX23" fmla="*/ 0 w 538162"/>
              <a:gd name="connsiteY23" fmla="*/ 38100 h 550069"/>
              <a:gd name="connsiteX24" fmla="*/ 4762 w 538162"/>
              <a:gd name="connsiteY24" fmla="*/ 30956 h 550069"/>
              <a:gd name="connsiteX25" fmla="*/ 14287 w 538162"/>
              <a:gd name="connsiteY25" fmla="*/ 26194 h 550069"/>
              <a:gd name="connsiteX26" fmla="*/ 40481 w 538162"/>
              <a:gd name="connsiteY26" fmla="*/ 30956 h 550069"/>
              <a:gd name="connsiteX27" fmla="*/ 197644 w 538162"/>
              <a:gd name="connsiteY27" fmla="*/ 78581 h 550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538162" h="550069">
                <a:moveTo>
                  <a:pt x="197644" y="78581"/>
                </a:moveTo>
                <a:lnTo>
                  <a:pt x="283369" y="95250"/>
                </a:lnTo>
                <a:lnTo>
                  <a:pt x="340519" y="102394"/>
                </a:lnTo>
                <a:lnTo>
                  <a:pt x="385762" y="104775"/>
                </a:lnTo>
                <a:lnTo>
                  <a:pt x="421481" y="102394"/>
                </a:lnTo>
                <a:lnTo>
                  <a:pt x="450056" y="92869"/>
                </a:lnTo>
                <a:lnTo>
                  <a:pt x="476250" y="78581"/>
                </a:lnTo>
                <a:lnTo>
                  <a:pt x="495300" y="64294"/>
                </a:lnTo>
                <a:lnTo>
                  <a:pt x="504825" y="54769"/>
                </a:lnTo>
                <a:lnTo>
                  <a:pt x="538162" y="0"/>
                </a:lnTo>
                <a:lnTo>
                  <a:pt x="504825" y="550069"/>
                </a:lnTo>
                <a:lnTo>
                  <a:pt x="476250" y="533400"/>
                </a:lnTo>
                <a:lnTo>
                  <a:pt x="466725" y="502444"/>
                </a:lnTo>
                <a:lnTo>
                  <a:pt x="442912" y="435769"/>
                </a:lnTo>
                <a:lnTo>
                  <a:pt x="421481" y="397669"/>
                </a:lnTo>
                <a:lnTo>
                  <a:pt x="400050" y="366712"/>
                </a:lnTo>
                <a:lnTo>
                  <a:pt x="378619" y="345281"/>
                </a:lnTo>
                <a:lnTo>
                  <a:pt x="328612" y="300037"/>
                </a:lnTo>
                <a:lnTo>
                  <a:pt x="257175" y="252412"/>
                </a:lnTo>
                <a:lnTo>
                  <a:pt x="26194" y="95250"/>
                </a:lnTo>
                <a:lnTo>
                  <a:pt x="16669" y="85725"/>
                </a:lnTo>
                <a:lnTo>
                  <a:pt x="7144" y="71437"/>
                </a:lnTo>
                <a:lnTo>
                  <a:pt x="0" y="50006"/>
                </a:lnTo>
                <a:lnTo>
                  <a:pt x="0" y="38100"/>
                </a:lnTo>
                <a:lnTo>
                  <a:pt x="4762" y="30956"/>
                </a:lnTo>
                <a:lnTo>
                  <a:pt x="14287" y="26194"/>
                </a:lnTo>
                <a:lnTo>
                  <a:pt x="40481" y="30956"/>
                </a:lnTo>
                <a:lnTo>
                  <a:pt x="197644" y="785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D8665F5-97BD-451D-93BC-A7D2D941C655}"/>
              </a:ext>
            </a:extLst>
          </p:cNvPr>
          <p:cNvGrpSpPr>
            <a:grpSpLocks/>
          </p:cNvGrpSpPr>
          <p:nvPr/>
        </p:nvGrpSpPr>
        <p:grpSpPr bwMode="auto">
          <a:xfrm>
            <a:off x="2543175" y="1550988"/>
            <a:ext cx="4733925" cy="4489450"/>
            <a:chOff x="2690813" y="1684338"/>
            <a:chExt cx="4733925" cy="4489450"/>
          </a:xfrm>
        </p:grpSpPr>
        <p:sp>
          <p:nvSpPr>
            <p:cNvPr id="13" name="フリーフォーム 124">
              <a:extLst>
                <a:ext uri="{FF2B5EF4-FFF2-40B4-BE49-F238E27FC236}">
                  <a16:creationId xmlns:a16="http://schemas.microsoft.com/office/drawing/2014/main" id="{F5901726-7500-4BFE-B963-81504C268096}"/>
                </a:ext>
              </a:extLst>
            </p:cNvPr>
            <p:cNvSpPr/>
            <p:nvPr/>
          </p:nvSpPr>
          <p:spPr>
            <a:xfrm rot="16200000">
              <a:off x="1136650" y="3587751"/>
              <a:ext cx="3908425" cy="800100"/>
            </a:xfrm>
            <a:custGeom>
              <a:avLst/>
              <a:gdLst>
                <a:gd name="connsiteX0" fmla="*/ 2339975 w 3908425"/>
                <a:gd name="connsiteY0" fmla="*/ 555625 h 800100"/>
                <a:gd name="connsiteX1" fmla="*/ 2130425 w 3908425"/>
                <a:gd name="connsiteY1" fmla="*/ 552450 h 800100"/>
                <a:gd name="connsiteX2" fmla="*/ 1997075 w 3908425"/>
                <a:gd name="connsiteY2" fmla="*/ 546100 h 800100"/>
                <a:gd name="connsiteX3" fmla="*/ 1787525 w 3908425"/>
                <a:gd name="connsiteY3" fmla="*/ 530225 h 800100"/>
                <a:gd name="connsiteX4" fmla="*/ 1574800 w 3908425"/>
                <a:gd name="connsiteY4" fmla="*/ 508000 h 800100"/>
                <a:gd name="connsiteX5" fmla="*/ 1365250 w 3908425"/>
                <a:gd name="connsiteY5" fmla="*/ 479425 h 800100"/>
                <a:gd name="connsiteX6" fmla="*/ 1158875 w 3908425"/>
                <a:gd name="connsiteY6" fmla="*/ 441325 h 800100"/>
                <a:gd name="connsiteX7" fmla="*/ 1000125 w 3908425"/>
                <a:gd name="connsiteY7" fmla="*/ 403225 h 800100"/>
                <a:gd name="connsiteX8" fmla="*/ 784225 w 3908425"/>
                <a:gd name="connsiteY8" fmla="*/ 342900 h 800100"/>
                <a:gd name="connsiteX9" fmla="*/ 654050 w 3908425"/>
                <a:gd name="connsiteY9" fmla="*/ 298450 h 800100"/>
                <a:gd name="connsiteX10" fmla="*/ 479425 w 3908425"/>
                <a:gd name="connsiteY10" fmla="*/ 228600 h 800100"/>
                <a:gd name="connsiteX11" fmla="*/ 327025 w 3908425"/>
                <a:gd name="connsiteY11" fmla="*/ 155575 h 800100"/>
                <a:gd name="connsiteX12" fmla="*/ 225425 w 3908425"/>
                <a:gd name="connsiteY12" fmla="*/ 101600 h 800100"/>
                <a:gd name="connsiteX13" fmla="*/ 130175 w 3908425"/>
                <a:gd name="connsiteY13" fmla="*/ 44450 h 800100"/>
                <a:gd name="connsiteX14" fmla="*/ 63500 w 3908425"/>
                <a:gd name="connsiteY14" fmla="*/ 3175 h 800100"/>
                <a:gd name="connsiteX15" fmla="*/ 53975 w 3908425"/>
                <a:gd name="connsiteY15" fmla="*/ 0 h 800100"/>
                <a:gd name="connsiteX16" fmla="*/ 28575 w 3908425"/>
                <a:gd name="connsiteY16" fmla="*/ 0 h 800100"/>
                <a:gd name="connsiteX17" fmla="*/ 9525 w 3908425"/>
                <a:gd name="connsiteY17" fmla="*/ 6350 h 800100"/>
                <a:gd name="connsiteX18" fmla="*/ 3175 w 3908425"/>
                <a:gd name="connsiteY18" fmla="*/ 12700 h 800100"/>
                <a:gd name="connsiteX19" fmla="*/ 0 w 3908425"/>
                <a:gd name="connsiteY19" fmla="*/ 22225 h 800100"/>
                <a:gd name="connsiteX20" fmla="*/ 6350 w 3908425"/>
                <a:gd name="connsiteY20" fmla="*/ 44450 h 800100"/>
                <a:gd name="connsiteX21" fmla="*/ 19050 w 3908425"/>
                <a:gd name="connsiteY21" fmla="*/ 66675 h 800100"/>
                <a:gd name="connsiteX22" fmla="*/ 63500 w 3908425"/>
                <a:gd name="connsiteY22" fmla="*/ 101600 h 800100"/>
                <a:gd name="connsiteX23" fmla="*/ 161925 w 3908425"/>
                <a:gd name="connsiteY23" fmla="*/ 180975 h 800100"/>
                <a:gd name="connsiteX24" fmla="*/ 276225 w 3908425"/>
                <a:gd name="connsiteY24" fmla="*/ 263525 h 800100"/>
                <a:gd name="connsiteX25" fmla="*/ 365125 w 3908425"/>
                <a:gd name="connsiteY25" fmla="*/ 320675 h 800100"/>
                <a:gd name="connsiteX26" fmla="*/ 447675 w 3908425"/>
                <a:gd name="connsiteY26" fmla="*/ 368300 h 800100"/>
                <a:gd name="connsiteX27" fmla="*/ 539750 w 3908425"/>
                <a:gd name="connsiteY27" fmla="*/ 419100 h 800100"/>
                <a:gd name="connsiteX28" fmla="*/ 663575 w 3908425"/>
                <a:gd name="connsiteY28" fmla="*/ 479425 h 800100"/>
                <a:gd name="connsiteX29" fmla="*/ 777875 w 3908425"/>
                <a:gd name="connsiteY29" fmla="*/ 527050 h 800100"/>
                <a:gd name="connsiteX30" fmla="*/ 866775 w 3908425"/>
                <a:gd name="connsiteY30" fmla="*/ 565150 h 800100"/>
                <a:gd name="connsiteX31" fmla="*/ 990600 w 3908425"/>
                <a:gd name="connsiteY31" fmla="*/ 603250 h 800100"/>
                <a:gd name="connsiteX32" fmla="*/ 1165225 w 3908425"/>
                <a:gd name="connsiteY32" fmla="*/ 644525 h 800100"/>
                <a:gd name="connsiteX33" fmla="*/ 1311275 w 3908425"/>
                <a:gd name="connsiteY33" fmla="*/ 673100 h 800100"/>
                <a:gd name="connsiteX34" fmla="*/ 1498600 w 3908425"/>
                <a:gd name="connsiteY34" fmla="*/ 704850 h 800100"/>
                <a:gd name="connsiteX35" fmla="*/ 1679575 w 3908425"/>
                <a:gd name="connsiteY35" fmla="*/ 730250 h 800100"/>
                <a:gd name="connsiteX36" fmla="*/ 1930400 w 3908425"/>
                <a:gd name="connsiteY36" fmla="*/ 762000 h 800100"/>
                <a:gd name="connsiteX37" fmla="*/ 2016125 w 3908425"/>
                <a:gd name="connsiteY37" fmla="*/ 777875 h 800100"/>
                <a:gd name="connsiteX38" fmla="*/ 2336800 w 3908425"/>
                <a:gd name="connsiteY38" fmla="*/ 787400 h 800100"/>
                <a:gd name="connsiteX39" fmla="*/ 2603500 w 3908425"/>
                <a:gd name="connsiteY39" fmla="*/ 796925 h 800100"/>
                <a:gd name="connsiteX40" fmla="*/ 2743200 w 3908425"/>
                <a:gd name="connsiteY40" fmla="*/ 800100 h 800100"/>
                <a:gd name="connsiteX41" fmla="*/ 2984500 w 3908425"/>
                <a:gd name="connsiteY41" fmla="*/ 800100 h 800100"/>
                <a:gd name="connsiteX42" fmla="*/ 3381375 w 3908425"/>
                <a:gd name="connsiteY42" fmla="*/ 800100 h 800100"/>
                <a:gd name="connsiteX43" fmla="*/ 3625850 w 3908425"/>
                <a:gd name="connsiteY43" fmla="*/ 796925 h 800100"/>
                <a:gd name="connsiteX44" fmla="*/ 3768725 w 3908425"/>
                <a:gd name="connsiteY44" fmla="*/ 730250 h 800100"/>
                <a:gd name="connsiteX45" fmla="*/ 3803650 w 3908425"/>
                <a:gd name="connsiteY45" fmla="*/ 688975 h 800100"/>
                <a:gd name="connsiteX46" fmla="*/ 3832225 w 3908425"/>
                <a:gd name="connsiteY46" fmla="*/ 644525 h 800100"/>
                <a:gd name="connsiteX47" fmla="*/ 3867150 w 3908425"/>
                <a:gd name="connsiteY47" fmla="*/ 584200 h 800100"/>
                <a:gd name="connsiteX48" fmla="*/ 3889375 w 3908425"/>
                <a:gd name="connsiteY48" fmla="*/ 539750 h 800100"/>
                <a:gd name="connsiteX49" fmla="*/ 3902075 w 3908425"/>
                <a:gd name="connsiteY49" fmla="*/ 504825 h 800100"/>
                <a:gd name="connsiteX50" fmla="*/ 3908425 w 3908425"/>
                <a:gd name="connsiteY50" fmla="*/ 473075 h 800100"/>
                <a:gd name="connsiteX51" fmla="*/ 3902075 w 3908425"/>
                <a:gd name="connsiteY51" fmla="*/ 460375 h 800100"/>
                <a:gd name="connsiteX52" fmla="*/ 3895725 w 3908425"/>
                <a:gd name="connsiteY52" fmla="*/ 447675 h 800100"/>
                <a:gd name="connsiteX53" fmla="*/ 3860800 w 3908425"/>
                <a:gd name="connsiteY53" fmla="*/ 441325 h 800100"/>
                <a:gd name="connsiteX54" fmla="*/ 3841750 w 3908425"/>
                <a:gd name="connsiteY54" fmla="*/ 444500 h 800100"/>
                <a:gd name="connsiteX55" fmla="*/ 3810000 w 3908425"/>
                <a:gd name="connsiteY55" fmla="*/ 463550 h 800100"/>
                <a:gd name="connsiteX56" fmla="*/ 3749675 w 3908425"/>
                <a:gd name="connsiteY56" fmla="*/ 501650 h 800100"/>
                <a:gd name="connsiteX57" fmla="*/ 3686175 w 3908425"/>
                <a:gd name="connsiteY57" fmla="*/ 530225 h 800100"/>
                <a:gd name="connsiteX58" fmla="*/ 3603625 w 3908425"/>
                <a:gd name="connsiteY58" fmla="*/ 549275 h 800100"/>
                <a:gd name="connsiteX59" fmla="*/ 3524250 w 3908425"/>
                <a:gd name="connsiteY59" fmla="*/ 552450 h 800100"/>
                <a:gd name="connsiteX60" fmla="*/ 3362325 w 3908425"/>
                <a:gd name="connsiteY60" fmla="*/ 555625 h 800100"/>
                <a:gd name="connsiteX61" fmla="*/ 3095625 w 3908425"/>
                <a:gd name="connsiteY61" fmla="*/ 552450 h 800100"/>
                <a:gd name="connsiteX62" fmla="*/ 2714625 w 3908425"/>
                <a:gd name="connsiteY62" fmla="*/ 552450 h 800100"/>
                <a:gd name="connsiteX63" fmla="*/ 2339975 w 3908425"/>
                <a:gd name="connsiteY63" fmla="*/ 5556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08425" h="800100">
                  <a:moveTo>
                    <a:pt x="2339975" y="555625"/>
                  </a:moveTo>
                  <a:lnTo>
                    <a:pt x="2130425" y="552450"/>
                  </a:lnTo>
                  <a:lnTo>
                    <a:pt x="1997075" y="546100"/>
                  </a:lnTo>
                  <a:lnTo>
                    <a:pt x="1787525" y="530225"/>
                  </a:lnTo>
                  <a:lnTo>
                    <a:pt x="1574800" y="508000"/>
                  </a:lnTo>
                  <a:lnTo>
                    <a:pt x="1365250" y="479425"/>
                  </a:lnTo>
                  <a:lnTo>
                    <a:pt x="1158875" y="441325"/>
                  </a:lnTo>
                  <a:lnTo>
                    <a:pt x="1000125" y="403225"/>
                  </a:lnTo>
                  <a:lnTo>
                    <a:pt x="784225" y="342900"/>
                  </a:lnTo>
                  <a:lnTo>
                    <a:pt x="654050" y="298450"/>
                  </a:lnTo>
                  <a:lnTo>
                    <a:pt x="479425" y="228600"/>
                  </a:lnTo>
                  <a:lnTo>
                    <a:pt x="327025" y="155575"/>
                  </a:lnTo>
                  <a:lnTo>
                    <a:pt x="225425" y="101600"/>
                  </a:lnTo>
                  <a:lnTo>
                    <a:pt x="130175" y="44450"/>
                  </a:lnTo>
                  <a:lnTo>
                    <a:pt x="63500" y="3175"/>
                  </a:lnTo>
                  <a:lnTo>
                    <a:pt x="53975" y="0"/>
                  </a:lnTo>
                  <a:lnTo>
                    <a:pt x="28575" y="0"/>
                  </a:lnTo>
                  <a:lnTo>
                    <a:pt x="9525" y="6350"/>
                  </a:lnTo>
                  <a:lnTo>
                    <a:pt x="3175" y="12700"/>
                  </a:lnTo>
                  <a:lnTo>
                    <a:pt x="0" y="22225"/>
                  </a:lnTo>
                  <a:lnTo>
                    <a:pt x="6350" y="44450"/>
                  </a:lnTo>
                  <a:lnTo>
                    <a:pt x="19050" y="66675"/>
                  </a:lnTo>
                  <a:lnTo>
                    <a:pt x="63500" y="101600"/>
                  </a:lnTo>
                  <a:lnTo>
                    <a:pt x="161925" y="180975"/>
                  </a:lnTo>
                  <a:lnTo>
                    <a:pt x="276225" y="263525"/>
                  </a:lnTo>
                  <a:lnTo>
                    <a:pt x="365125" y="320675"/>
                  </a:lnTo>
                  <a:lnTo>
                    <a:pt x="447675" y="368300"/>
                  </a:lnTo>
                  <a:lnTo>
                    <a:pt x="539750" y="419100"/>
                  </a:lnTo>
                  <a:lnTo>
                    <a:pt x="663575" y="479425"/>
                  </a:lnTo>
                  <a:lnTo>
                    <a:pt x="777875" y="527050"/>
                  </a:lnTo>
                  <a:lnTo>
                    <a:pt x="866775" y="565150"/>
                  </a:lnTo>
                  <a:lnTo>
                    <a:pt x="990600" y="603250"/>
                  </a:lnTo>
                  <a:lnTo>
                    <a:pt x="1165225" y="644525"/>
                  </a:lnTo>
                  <a:lnTo>
                    <a:pt x="1311275" y="673100"/>
                  </a:lnTo>
                  <a:lnTo>
                    <a:pt x="1498600" y="704850"/>
                  </a:lnTo>
                  <a:lnTo>
                    <a:pt x="1679575" y="730250"/>
                  </a:lnTo>
                  <a:lnTo>
                    <a:pt x="1930400" y="762000"/>
                  </a:lnTo>
                  <a:lnTo>
                    <a:pt x="2016125" y="777875"/>
                  </a:lnTo>
                  <a:lnTo>
                    <a:pt x="2336800" y="787400"/>
                  </a:lnTo>
                  <a:lnTo>
                    <a:pt x="2603500" y="796925"/>
                  </a:lnTo>
                  <a:lnTo>
                    <a:pt x="2743200" y="800100"/>
                  </a:lnTo>
                  <a:lnTo>
                    <a:pt x="2984500" y="800100"/>
                  </a:lnTo>
                  <a:lnTo>
                    <a:pt x="3381375" y="800100"/>
                  </a:lnTo>
                  <a:lnTo>
                    <a:pt x="3625850" y="796925"/>
                  </a:lnTo>
                  <a:lnTo>
                    <a:pt x="3768725" y="730250"/>
                  </a:lnTo>
                  <a:lnTo>
                    <a:pt x="3803650" y="688975"/>
                  </a:lnTo>
                  <a:lnTo>
                    <a:pt x="3832225" y="644525"/>
                  </a:lnTo>
                  <a:lnTo>
                    <a:pt x="3867150" y="584200"/>
                  </a:lnTo>
                  <a:lnTo>
                    <a:pt x="3889375" y="539750"/>
                  </a:lnTo>
                  <a:lnTo>
                    <a:pt x="3902075" y="504825"/>
                  </a:lnTo>
                  <a:lnTo>
                    <a:pt x="3908425" y="473075"/>
                  </a:lnTo>
                  <a:lnTo>
                    <a:pt x="3902075" y="460375"/>
                  </a:lnTo>
                  <a:lnTo>
                    <a:pt x="3895725" y="447675"/>
                  </a:lnTo>
                  <a:lnTo>
                    <a:pt x="3860800" y="441325"/>
                  </a:lnTo>
                  <a:lnTo>
                    <a:pt x="3841750" y="444500"/>
                  </a:lnTo>
                  <a:lnTo>
                    <a:pt x="3810000" y="463550"/>
                  </a:lnTo>
                  <a:lnTo>
                    <a:pt x="3749675" y="501650"/>
                  </a:lnTo>
                  <a:lnTo>
                    <a:pt x="3686175" y="530225"/>
                  </a:lnTo>
                  <a:lnTo>
                    <a:pt x="3603625" y="549275"/>
                  </a:lnTo>
                  <a:lnTo>
                    <a:pt x="3524250" y="552450"/>
                  </a:lnTo>
                  <a:lnTo>
                    <a:pt x="3362325" y="555625"/>
                  </a:lnTo>
                  <a:lnTo>
                    <a:pt x="3095625" y="552450"/>
                  </a:lnTo>
                  <a:lnTo>
                    <a:pt x="2714625" y="552450"/>
                  </a:lnTo>
                  <a:lnTo>
                    <a:pt x="2339975" y="5556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25">
              <a:extLst>
                <a:ext uri="{FF2B5EF4-FFF2-40B4-BE49-F238E27FC236}">
                  <a16:creationId xmlns:a16="http://schemas.microsoft.com/office/drawing/2014/main" id="{85B044A0-7ADF-4E0A-9FAA-5EB1C9FBD009}"/>
                </a:ext>
              </a:extLst>
            </p:cNvPr>
            <p:cNvSpPr/>
            <p:nvPr/>
          </p:nvSpPr>
          <p:spPr>
            <a:xfrm rot="16200000">
              <a:off x="2003426" y="3368675"/>
              <a:ext cx="3886200" cy="1158875"/>
            </a:xfrm>
            <a:custGeom>
              <a:avLst/>
              <a:gdLst>
                <a:gd name="connsiteX0" fmla="*/ 3622675 w 3886200"/>
                <a:gd name="connsiteY0" fmla="*/ 469900 h 1158875"/>
                <a:gd name="connsiteX1" fmla="*/ 3587750 w 3886200"/>
                <a:gd name="connsiteY1" fmla="*/ 269875 h 1158875"/>
                <a:gd name="connsiteX2" fmla="*/ 3543300 w 3886200"/>
                <a:gd name="connsiteY2" fmla="*/ 34925 h 1158875"/>
                <a:gd name="connsiteX3" fmla="*/ 3752850 w 3886200"/>
                <a:gd name="connsiteY3" fmla="*/ 0 h 1158875"/>
                <a:gd name="connsiteX4" fmla="*/ 3727450 w 3886200"/>
                <a:gd name="connsiteY4" fmla="*/ 38100 h 1158875"/>
                <a:gd name="connsiteX5" fmla="*/ 3717925 w 3886200"/>
                <a:gd name="connsiteY5" fmla="*/ 53975 h 1158875"/>
                <a:gd name="connsiteX6" fmla="*/ 3717925 w 3886200"/>
                <a:gd name="connsiteY6" fmla="*/ 111125 h 1158875"/>
                <a:gd name="connsiteX7" fmla="*/ 3740150 w 3886200"/>
                <a:gd name="connsiteY7" fmla="*/ 292100 h 1158875"/>
                <a:gd name="connsiteX8" fmla="*/ 3768725 w 3886200"/>
                <a:gd name="connsiteY8" fmla="*/ 425450 h 1158875"/>
                <a:gd name="connsiteX9" fmla="*/ 3797300 w 3886200"/>
                <a:gd name="connsiteY9" fmla="*/ 565150 h 1158875"/>
                <a:gd name="connsiteX10" fmla="*/ 3803650 w 3886200"/>
                <a:gd name="connsiteY10" fmla="*/ 603250 h 1158875"/>
                <a:gd name="connsiteX11" fmla="*/ 3813175 w 3886200"/>
                <a:gd name="connsiteY11" fmla="*/ 625475 h 1158875"/>
                <a:gd name="connsiteX12" fmla="*/ 3844925 w 3886200"/>
                <a:gd name="connsiteY12" fmla="*/ 679450 h 1158875"/>
                <a:gd name="connsiteX13" fmla="*/ 3863975 w 3886200"/>
                <a:gd name="connsiteY13" fmla="*/ 714375 h 1158875"/>
                <a:gd name="connsiteX14" fmla="*/ 3879850 w 3886200"/>
                <a:gd name="connsiteY14" fmla="*/ 755650 h 1158875"/>
                <a:gd name="connsiteX15" fmla="*/ 3886200 w 3886200"/>
                <a:gd name="connsiteY15" fmla="*/ 793750 h 1158875"/>
                <a:gd name="connsiteX16" fmla="*/ 3883025 w 3886200"/>
                <a:gd name="connsiteY16" fmla="*/ 825500 h 1158875"/>
                <a:gd name="connsiteX17" fmla="*/ 3870325 w 3886200"/>
                <a:gd name="connsiteY17" fmla="*/ 863600 h 1158875"/>
                <a:gd name="connsiteX18" fmla="*/ 3800475 w 3886200"/>
                <a:gd name="connsiteY18" fmla="*/ 974725 h 1158875"/>
                <a:gd name="connsiteX19" fmla="*/ 3733800 w 3886200"/>
                <a:gd name="connsiteY19" fmla="*/ 1063625 h 1158875"/>
                <a:gd name="connsiteX20" fmla="*/ 3698875 w 3886200"/>
                <a:gd name="connsiteY20" fmla="*/ 1098550 h 1158875"/>
                <a:gd name="connsiteX21" fmla="*/ 3657600 w 3886200"/>
                <a:gd name="connsiteY21" fmla="*/ 1133475 h 1158875"/>
                <a:gd name="connsiteX22" fmla="*/ 3622675 w 3886200"/>
                <a:gd name="connsiteY22" fmla="*/ 1149350 h 1158875"/>
                <a:gd name="connsiteX23" fmla="*/ 3581400 w 3886200"/>
                <a:gd name="connsiteY23" fmla="*/ 1158875 h 1158875"/>
                <a:gd name="connsiteX24" fmla="*/ 3571875 w 3886200"/>
                <a:gd name="connsiteY24" fmla="*/ 1158875 h 1158875"/>
                <a:gd name="connsiteX25" fmla="*/ 3559175 w 3886200"/>
                <a:gd name="connsiteY25" fmla="*/ 1149350 h 1158875"/>
                <a:gd name="connsiteX26" fmla="*/ 3527425 w 3886200"/>
                <a:gd name="connsiteY26" fmla="*/ 1127125 h 1158875"/>
                <a:gd name="connsiteX27" fmla="*/ 3470275 w 3886200"/>
                <a:gd name="connsiteY27" fmla="*/ 1098550 h 1158875"/>
                <a:gd name="connsiteX28" fmla="*/ 3400425 w 3886200"/>
                <a:gd name="connsiteY28" fmla="*/ 1085850 h 1158875"/>
                <a:gd name="connsiteX29" fmla="*/ 3225800 w 3886200"/>
                <a:gd name="connsiteY29" fmla="*/ 1076325 h 1158875"/>
                <a:gd name="connsiteX30" fmla="*/ 2844800 w 3886200"/>
                <a:gd name="connsiteY30" fmla="*/ 1054100 h 1158875"/>
                <a:gd name="connsiteX31" fmla="*/ 2593975 w 3886200"/>
                <a:gd name="connsiteY31" fmla="*/ 1038225 h 1158875"/>
                <a:gd name="connsiteX32" fmla="*/ 2397125 w 3886200"/>
                <a:gd name="connsiteY32" fmla="*/ 1041400 h 1158875"/>
                <a:gd name="connsiteX33" fmla="*/ 2146300 w 3886200"/>
                <a:gd name="connsiteY33" fmla="*/ 1044575 h 1158875"/>
                <a:gd name="connsiteX34" fmla="*/ 1838325 w 3886200"/>
                <a:gd name="connsiteY34" fmla="*/ 1047750 h 1158875"/>
                <a:gd name="connsiteX35" fmla="*/ 1606550 w 3886200"/>
                <a:gd name="connsiteY35" fmla="*/ 1050925 h 1158875"/>
                <a:gd name="connsiteX36" fmla="*/ 1270000 w 3886200"/>
                <a:gd name="connsiteY36" fmla="*/ 1057275 h 1158875"/>
                <a:gd name="connsiteX37" fmla="*/ 930275 w 3886200"/>
                <a:gd name="connsiteY37" fmla="*/ 1060450 h 1158875"/>
                <a:gd name="connsiteX38" fmla="*/ 679450 w 3886200"/>
                <a:gd name="connsiteY38" fmla="*/ 1063625 h 1158875"/>
                <a:gd name="connsiteX39" fmla="*/ 574675 w 3886200"/>
                <a:gd name="connsiteY39" fmla="*/ 1073150 h 1158875"/>
                <a:gd name="connsiteX40" fmla="*/ 501650 w 3886200"/>
                <a:gd name="connsiteY40" fmla="*/ 1082675 h 1158875"/>
                <a:gd name="connsiteX41" fmla="*/ 454025 w 3886200"/>
                <a:gd name="connsiteY41" fmla="*/ 1069975 h 1158875"/>
                <a:gd name="connsiteX42" fmla="*/ 336550 w 3886200"/>
                <a:gd name="connsiteY42" fmla="*/ 1031875 h 1158875"/>
                <a:gd name="connsiteX43" fmla="*/ 206375 w 3886200"/>
                <a:gd name="connsiteY43" fmla="*/ 984250 h 1158875"/>
                <a:gd name="connsiteX44" fmla="*/ 136525 w 3886200"/>
                <a:gd name="connsiteY44" fmla="*/ 955675 h 1158875"/>
                <a:gd name="connsiteX45" fmla="*/ 73025 w 3886200"/>
                <a:gd name="connsiteY45" fmla="*/ 917575 h 1158875"/>
                <a:gd name="connsiteX46" fmla="*/ 31750 w 3886200"/>
                <a:gd name="connsiteY46" fmla="*/ 889000 h 1158875"/>
                <a:gd name="connsiteX47" fmla="*/ 12700 w 3886200"/>
                <a:gd name="connsiteY47" fmla="*/ 866775 h 1158875"/>
                <a:gd name="connsiteX48" fmla="*/ 0 w 3886200"/>
                <a:gd name="connsiteY48" fmla="*/ 835025 h 1158875"/>
                <a:gd name="connsiteX49" fmla="*/ 3175 w 3886200"/>
                <a:gd name="connsiteY49" fmla="*/ 806450 h 1158875"/>
                <a:gd name="connsiteX50" fmla="*/ 19050 w 3886200"/>
                <a:gd name="connsiteY50" fmla="*/ 784225 h 1158875"/>
                <a:gd name="connsiteX51" fmla="*/ 25400 w 3886200"/>
                <a:gd name="connsiteY51" fmla="*/ 777875 h 1158875"/>
                <a:gd name="connsiteX52" fmla="*/ 44450 w 3886200"/>
                <a:gd name="connsiteY52" fmla="*/ 768350 h 1158875"/>
                <a:gd name="connsiteX53" fmla="*/ 111125 w 3886200"/>
                <a:gd name="connsiteY53" fmla="*/ 746125 h 1158875"/>
                <a:gd name="connsiteX54" fmla="*/ 603250 w 3886200"/>
                <a:gd name="connsiteY54" fmla="*/ 815975 h 1158875"/>
                <a:gd name="connsiteX55" fmla="*/ 654050 w 3886200"/>
                <a:gd name="connsiteY55" fmla="*/ 828675 h 1158875"/>
                <a:gd name="connsiteX56" fmla="*/ 828675 w 3886200"/>
                <a:gd name="connsiteY56" fmla="*/ 838200 h 1158875"/>
                <a:gd name="connsiteX57" fmla="*/ 1270000 w 3886200"/>
                <a:gd name="connsiteY57" fmla="*/ 835025 h 1158875"/>
                <a:gd name="connsiteX58" fmla="*/ 1704975 w 3886200"/>
                <a:gd name="connsiteY58" fmla="*/ 825500 h 1158875"/>
                <a:gd name="connsiteX59" fmla="*/ 1968500 w 3886200"/>
                <a:gd name="connsiteY59" fmla="*/ 819150 h 1158875"/>
                <a:gd name="connsiteX60" fmla="*/ 2212975 w 3886200"/>
                <a:gd name="connsiteY60" fmla="*/ 815975 h 1158875"/>
                <a:gd name="connsiteX61" fmla="*/ 2765425 w 3886200"/>
                <a:gd name="connsiteY61" fmla="*/ 812800 h 1158875"/>
                <a:gd name="connsiteX62" fmla="*/ 2943225 w 3886200"/>
                <a:gd name="connsiteY62" fmla="*/ 838200 h 1158875"/>
                <a:gd name="connsiteX63" fmla="*/ 3124200 w 3886200"/>
                <a:gd name="connsiteY63" fmla="*/ 838200 h 1158875"/>
                <a:gd name="connsiteX64" fmla="*/ 3540125 w 3886200"/>
                <a:gd name="connsiteY64" fmla="*/ 838200 h 1158875"/>
                <a:gd name="connsiteX65" fmla="*/ 3609975 w 3886200"/>
                <a:gd name="connsiteY65" fmla="*/ 835025 h 1158875"/>
                <a:gd name="connsiteX66" fmla="*/ 3629025 w 3886200"/>
                <a:gd name="connsiteY66" fmla="*/ 825500 h 1158875"/>
                <a:gd name="connsiteX67" fmla="*/ 3654425 w 3886200"/>
                <a:gd name="connsiteY67" fmla="*/ 803275 h 1158875"/>
                <a:gd name="connsiteX68" fmla="*/ 3660775 w 3886200"/>
                <a:gd name="connsiteY68" fmla="*/ 787400 h 1158875"/>
                <a:gd name="connsiteX69" fmla="*/ 3670300 w 3886200"/>
                <a:gd name="connsiteY69" fmla="*/ 758825 h 1158875"/>
                <a:gd name="connsiteX70" fmla="*/ 3670300 w 3886200"/>
                <a:gd name="connsiteY70" fmla="*/ 733425 h 1158875"/>
                <a:gd name="connsiteX71" fmla="*/ 3657600 w 3886200"/>
                <a:gd name="connsiteY71" fmla="*/ 654050 h 1158875"/>
                <a:gd name="connsiteX72" fmla="*/ 3622675 w 3886200"/>
                <a:gd name="connsiteY72" fmla="*/ 469900 h 11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86200" h="1158875">
                  <a:moveTo>
                    <a:pt x="3622675" y="469900"/>
                  </a:moveTo>
                  <a:lnTo>
                    <a:pt x="3587750" y="269875"/>
                  </a:lnTo>
                  <a:lnTo>
                    <a:pt x="3543300" y="34925"/>
                  </a:lnTo>
                  <a:lnTo>
                    <a:pt x="3752850" y="0"/>
                  </a:lnTo>
                  <a:lnTo>
                    <a:pt x="3727450" y="38100"/>
                  </a:lnTo>
                  <a:lnTo>
                    <a:pt x="3717925" y="53975"/>
                  </a:lnTo>
                  <a:lnTo>
                    <a:pt x="3717925" y="111125"/>
                  </a:lnTo>
                  <a:lnTo>
                    <a:pt x="3740150" y="292100"/>
                  </a:lnTo>
                  <a:lnTo>
                    <a:pt x="3768725" y="425450"/>
                  </a:lnTo>
                  <a:lnTo>
                    <a:pt x="3797300" y="565150"/>
                  </a:lnTo>
                  <a:lnTo>
                    <a:pt x="3803650" y="603250"/>
                  </a:lnTo>
                  <a:lnTo>
                    <a:pt x="3813175" y="625475"/>
                  </a:lnTo>
                  <a:lnTo>
                    <a:pt x="3844925" y="679450"/>
                  </a:lnTo>
                  <a:lnTo>
                    <a:pt x="3863975" y="714375"/>
                  </a:lnTo>
                  <a:lnTo>
                    <a:pt x="3879850" y="755650"/>
                  </a:lnTo>
                  <a:lnTo>
                    <a:pt x="3886200" y="793750"/>
                  </a:lnTo>
                  <a:lnTo>
                    <a:pt x="3883025" y="825500"/>
                  </a:lnTo>
                  <a:lnTo>
                    <a:pt x="3870325" y="863600"/>
                  </a:lnTo>
                  <a:lnTo>
                    <a:pt x="3800475" y="974725"/>
                  </a:lnTo>
                  <a:lnTo>
                    <a:pt x="3733800" y="1063625"/>
                  </a:lnTo>
                  <a:lnTo>
                    <a:pt x="3698875" y="1098550"/>
                  </a:lnTo>
                  <a:lnTo>
                    <a:pt x="3657600" y="1133475"/>
                  </a:lnTo>
                  <a:lnTo>
                    <a:pt x="3622675" y="1149350"/>
                  </a:lnTo>
                  <a:lnTo>
                    <a:pt x="3581400" y="1158875"/>
                  </a:lnTo>
                  <a:lnTo>
                    <a:pt x="3571875" y="1158875"/>
                  </a:lnTo>
                  <a:lnTo>
                    <a:pt x="3559175" y="1149350"/>
                  </a:lnTo>
                  <a:lnTo>
                    <a:pt x="3527425" y="1127125"/>
                  </a:lnTo>
                  <a:lnTo>
                    <a:pt x="3470275" y="1098550"/>
                  </a:lnTo>
                  <a:lnTo>
                    <a:pt x="3400425" y="1085850"/>
                  </a:lnTo>
                  <a:lnTo>
                    <a:pt x="3225800" y="1076325"/>
                  </a:lnTo>
                  <a:lnTo>
                    <a:pt x="2844800" y="1054100"/>
                  </a:lnTo>
                  <a:lnTo>
                    <a:pt x="2593975" y="1038225"/>
                  </a:lnTo>
                  <a:lnTo>
                    <a:pt x="2397125" y="1041400"/>
                  </a:lnTo>
                  <a:lnTo>
                    <a:pt x="2146300" y="1044575"/>
                  </a:lnTo>
                  <a:lnTo>
                    <a:pt x="1838325" y="1047750"/>
                  </a:lnTo>
                  <a:lnTo>
                    <a:pt x="1606550" y="1050925"/>
                  </a:lnTo>
                  <a:lnTo>
                    <a:pt x="1270000" y="1057275"/>
                  </a:lnTo>
                  <a:lnTo>
                    <a:pt x="930275" y="1060450"/>
                  </a:lnTo>
                  <a:lnTo>
                    <a:pt x="679450" y="1063625"/>
                  </a:lnTo>
                  <a:lnTo>
                    <a:pt x="574675" y="1073150"/>
                  </a:lnTo>
                  <a:lnTo>
                    <a:pt x="501650" y="1082675"/>
                  </a:lnTo>
                  <a:lnTo>
                    <a:pt x="454025" y="1069975"/>
                  </a:lnTo>
                  <a:lnTo>
                    <a:pt x="336550" y="1031875"/>
                  </a:lnTo>
                  <a:lnTo>
                    <a:pt x="206375" y="984250"/>
                  </a:lnTo>
                  <a:lnTo>
                    <a:pt x="136525" y="955675"/>
                  </a:lnTo>
                  <a:lnTo>
                    <a:pt x="73025" y="917575"/>
                  </a:lnTo>
                  <a:lnTo>
                    <a:pt x="31750" y="889000"/>
                  </a:lnTo>
                  <a:lnTo>
                    <a:pt x="12700" y="866775"/>
                  </a:lnTo>
                  <a:lnTo>
                    <a:pt x="0" y="835025"/>
                  </a:lnTo>
                  <a:lnTo>
                    <a:pt x="3175" y="806450"/>
                  </a:lnTo>
                  <a:lnTo>
                    <a:pt x="19050" y="784225"/>
                  </a:lnTo>
                  <a:lnTo>
                    <a:pt x="25400" y="777875"/>
                  </a:lnTo>
                  <a:lnTo>
                    <a:pt x="44450" y="768350"/>
                  </a:lnTo>
                  <a:lnTo>
                    <a:pt x="111125" y="746125"/>
                  </a:lnTo>
                  <a:lnTo>
                    <a:pt x="603250" y="815975"/>
                  </a:lnTo>
                  <a:lnTo>
                    <a:pt x="654050" y="828675"/>
                  </a:lnTo>
                  <a:cubicBezTo>
                    <a:pt x="712252" y="831969"/>
                    <a:pt x="770380" y="838200"/>
                    <a:pt x="828675" y="838200"/>
                  </a:cubicBezTo>
                  <a:lnTo>
                    <a:pt x="1270000" y="835025"/>
                  </a:lnTo>
                  <a:lnTo>
                    <a:pt x="1704975" y="825500"/>
                  </a:lnTo>
                  <a:lnTo>
                    <a:pt x="1968500" y="819150"/>
                  </a:lnTo>
                  <a:lnTo>
                    <a:pt x="2212975" y="815975"/>
                  </a:lnTo>
                  <a:lnTo>
                    <a:pt x="2765425" y="812800"/>
                  </a:lnTo>
                  <a:lnTo>
                    <a:pt x="2943225" y="838200"/>
                  </a:lnTo>
                  <a:lnTo>
                    <a:pt x="3124200" y="838200"/>
                  </a:lnTo>
                  <a:lnTo>
                    <a:pt x="3540125" y="838200"/>
                  </a:lnTo>
                  <a:lnTo>
                    <a:pt x="3609975" y="835025"/>
                  </a:lnTo>
                  <a:lnTo>
                    <a:pt x="3629025" y="825500"/>
                  </a:lnTo>
                  <a:lnTo>
                    <a:pt x="3654425" y="803275"/>
                  </a:lnTo>
                  <a:lnTo>
                    <a:pt x="3660775" y="787400"/>
                  </a:lnTo>
                  <a:lnTo>
                    <a:pt x="3670300" y="758825"/>
                  </a:lnTo>
                  <a:lnTo>
                    <a:pt x="3670300" y="733425"/>
                  </a:lnTo>
                  <a:lnTo>
                    <a:pt x="3657600" y="654050"/>
                  </a:lnTo>
                  <a:lnTo>
                    <a:pt x="3622675" y="4699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28">
              <a:extLst>
                <a:ext uri="{FF2B5EF4-FFF2-40B4-BE49-F238E27FC236}">
                  <a16:creationId xmlns:a16="http://schemas.microsoft.com/office/drawing/2014/main" id="{54DD8B2E-56DC-4F8D-A391-98A4A84F8262}"/>
                </a:ext>
              </a:extLst>
            </p:cNvPr>
            <p:cNvSpPr/>
            <p:nvPr/>
          </p:nvSpPr>
          <p:spPr>
            <a:xfrm rot="16200000">
              <a:off x="3571082" y="5253831"/>
              <a:ext cx="668338" cy="587375"/>
            </a:xfrm>
            <a:custGeom>
              <a:avLst/>
              <a:gdLst>
                <a:gd name="connsiteX0" fmla="*/ 542925 w 669131"/>
                <a:gd name="connsiteY0" fmla="*/ 214313 h 588169"/>
                <a:gd name="connsiteX1" fmla="*/ 578644 w 669131"/>
                <a:gd name="connsiteY1" fmla="*/ 116682 h 588169"/>
                <a:gd name="connsiteX2" fmla="*/ 600075 w 669131"/>
                <a:gd name="connsiteY2" fmla="*/ 64294 h 588169"/>
                <a:gd name="connsiteX3" fmla="*/ 614363 w 669131"/>
                <a:gd name="connsiteY3" fmla="*/ 26194 h 588169"/>
                <a:gd name="connsiteX4" fmla="*/ 616744 w 669131"/>
                <a:gd name="connsiteY4" fmla="*/ 7144 h 588169"/>
                <a:gd name="connsiteX5" fmla="*/ 611981 w 669131"/>
                <a:gd name="connsiteY5" fmla="*/ 2382 h 588169"/>
                <a:gd name="connsiteX6" fmla="*/ 602456 w 669131"/>
                <a:gd name="connsiteY6" fmla="*/ 0 h 588169"/>
                <a:gd name="connsiteX7" fmla="*/ 581025 w 669131"/>
                <a:gd name="connsiteY7" fmla="*/ 4763 h 588169"/>
                <a:gd name="connsiteX8" fmla="*/ 564356 w 669131"/>
                <a:gd name="connsiteY8" fmla="*/ 11907 h 588169"/>
                <a:gd name="connsiteX9" fmla="*/ 547688 w 669131"/>
                <a:gd name="connsiteY9" fmla="*/ 28575 h 588169"/>
                <a:gd name="connsiteX10" fmla="*/ 497681 w 669131"/>
                <a:gd name="connsiteY10" fmla="*/ 100013 h 588169"/>
                <a:gd name="connsiteX11" fmla="*/ 395288 w 669131"/>
                <a:gd name="connsiteY11" fmla="*/ 242888 h 588169"/>
                <a:gd name="connsiteX12" fmla="*/ 333375 w 669131"/>
                <a:gd name="connsiteY12" fmla="*/ 321469 h 588169"/>
                <a:gd name="connsiteX13" fmla="*/ 280988 w 669131"/>
                <a:gd name="connsiteY13" fmla="*/ 381000 h 588169"/>
                <a:gd name="connsiteX14" fmla="*/ 247650 w 669131"/>
                <a:gd name="connsiteY14" fmla="*/ 411957 h 588169"/>
                <a:gd name="connsiteX15" fmla="*/ 211931 w 669131"/>
                <a:gd name="connsiteY15" fmla="*/ 438150 h 588169"/>
                <a:gd name="connsiteX16" fmla="*/ 171450 w 669131"/>
                <a:gd name="connsiteY16" fmla="*/ 464344 h 588169"/>
                <a:gd name="connsiteX17" fmla="*/ 116681 w 669131"/>
                <a:gd name="connsiteY17" fmla="*/ 492919 h 588169"/>
                <a:gd name="connsiteX18" fmla="*/ 83344 w 669131"/>
                <a:gd name="connsiteY18" fmla="*/ 504825 h 588169"/>
                <a:gd name="connsiteX19" fmla="*/ 28575 w 669131"/>
                <a:gd name="connsiteY19" fmla="*/ 528638 h 588169"/>
                <a:gd name="connsiteX20" fmla="*/ 0 w 669131"/>
                <a:gd name="connsiteY20" fmla="*/ 559594 h 588169"/>
                <a:gd name="connsiteX21" fmla="*/ 669131 w 669131"/>
                <a:gd name="connsiteY21" fmla="*/ 588169 h 588169"/>
                <a:gd name="connsiteX22" fmla="*/ 602456 w 669131"/>
                <a:gd name="connsiteY22" fmla="*/ 576263 h 588169"/>
                <a:gd name="connsiteX23" fmla="*/ 571500 w 669131"/>
                <a:gd name="connsiteY23" fmla="*/ 561975 h 588169"/>
                <a:gd name="connsiteX24" fmla="*/ 550069 w 669131"/>
                <a:gd name="connsiteY24" fmla="*/ 542925 h 588169"/>
                <a:gd name="connsiteX25" fmla="*/ 531019 w 669131"/>
                <a:gd name="connsiteY25" fmla="*/ 516732 h 588169"/>
                <a:gd name="connsiteX26" fmla="*/ 514350 w 669131"/>
                <a:gd name="connsiteY26" fmla="*/ 471488 h 588169"/>
                <a:gd name="connsiteX27" fmla="*/ 507206 w 669131"/>
                <a:gd name="connsiteY27" fmla="*/ 426244 h 588169"/>
                <a:gd name="connsiteX28" fmla="*/ 507206 w 669131"/>
                <a:gd name="connsiteY28" fmla="*/ 381000 h 588169"/>
                <a:gd name="connsiteX29" fmla="*/ 509588 w 669131"/>
                <a:gd name="connsiteY29" fmla="*/ 345282 h 588169"/>
                <a:gd name="connsiteX30" fmla="*/ 542925 w 669131"/>
                <a:gd name="connsiteY30" fmla="*/ 21431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9131" h="588169">
                  <a:moveTo>
                    <a:pt x="542925" y="214313"/>
                  </a:moveTo>
                  <a:lnTo>
                    <a:pt x="578644" y="116682"/>
                  </a:lnTo>
                  <a:lnTo>
                    <a:pt x="600075" y="64294"/>
                  </a:lnTo>
                  <a:lnTo>
                    <a:pt x="614363" y="26194"/>
                  </a:lnTo>
                  <a:lnTo>
                    <a:pt x="616744" y="7144"/>
                  </a:lnTo>
                  <a:lnTo>
                    <a:pt x="611981" y="2382"/>
                  </a:lnTo>
                  <a:lnTo>
                    <a:pt x="602456" y="0"/>
                  </a:lnTo>
                  <a:lnTo>
                    <a:pt x="581025" y="4763"/>
                  </a:lnTo>
                  <a:lnTo>
                    <a:pt x="564356" y="11907"/>
                  </a:lnTo>
                  <a:lnTo>
                    <a:pt x="547688" y="28575"/>
                  </a:lnTo>
                  <a:lnTo>
                    <a:pt x="497681" y="100013"/>
                  </a:lnTo>
                  <a:lnTo>
                    <a:pt x="395288" y="242888"/>
                  </a:lnTo>
                  <a:lnTo>
                    <a:pt x="333375" y="321469"/>
                  </a:lnTo>
                  <a:lnTo>
                    <a:pt x="280988" y="381000"/>
                  </a:lnTo>
                  <a:lnTo>
                    <a:pt x="247650" y="411957"/>
                  </a:lnTo>
                  <a:lnTo>
                    <a:pt x="211931" y="438150"/>
                  </a:lnTo>
                  <a:lnTo>
                    <a:pt x="171450" y="464344"/>
                  </a:lnTo>
                  <a:lnTo>
                    <a:pt x="116681" y="492919"/>
                  </a:lnTo>
                  <a:lnTo>
                    <a:pt x="83344" y="504825"/>
                  </a:lnTo>
                  <a:lnTo>
                    <a:pt x="28575" y="528638"/>
                  </a:lnTo>
                  <a:lnTo>
                    <a:pt x="0" y="559594"/>
                  </a:lnTo>
                  <a:lnTo>
                    <a:pt x="669131" y="588169"/>
                  </a:lnTo>
                  <a:lnTo>
                    <a:pt x="602456" y="576263"/>
                  </a:lnTo>
                  <a:lnTo>
                    <a:pt x="571500" y="561975"/>
                  </a:lnTo>
                  <a:lnTo>
                    <a:pt x="550069" y="542925"/>
                  </a:lnTo>
                  <a:lnTo>
                    <a:pt x="531019" y="516732"/>
                  </a:lnTo>
                  <a:lnTo>
                    <a:pt x="514350" y="471488"/>
                  </a:lnTo>
                  <a:lnTo>
                    <a:pt x="507206" y="426244"/>
                  </a:lnTo>
                  <a:lnTo>
                    <a:pt x="507206" y="381000"/>
                  </a:lnTo>
                  <a:lnTo>
                    <a:pt x="509588" y="345282"/>
                  </a:lnTo>
                  <a:lnTo>
                    <a:pt x="542925" y="2143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27">
              <a:extLst>
                <a:ext uri="{FF2B5EF4-FFF2-40B4-BE49-F238E27FC236}">
                  <a16:creationId xmlns:a16="http://schemas.microsoft.com/office/drawing/2014/main" id="{FE19898A-E4F0-4AF8-AA49-7F47CE151E55}"/>
                </a:ext>
              </a:extLst>
            </p:cNvPr>
            <p:cNvSpPr/>
            <p:nvPr/>
          </p:nvSpPr>
          <p:spPr>
            <a:xfrm rot="16200000">
              <a:off x="3698875" y="2674938"/>
              <a:ext cx="288925" cy="844550"/>
            </a:xfrm>
            <a:custGeom>
              <a:avLst/>
              <a:gdLst>
                <a:gd name="connsiteX0" fmla="*/ 69057 w 288132"/>
                <a:gd name="connsiteY0" fmla="*/ 369094 h 845344"/>
                <a:gd name="connsiteX1" fmla="*/ 30957 w 288132"/>
                <a:gd name="connsiteY1" fmla="*/ 157163 h 845344"/>
                <a:gd name="connsiteX2" fmla="*/ 0 w 288132"/>
                <a:gd name="connsiteY2" fmla="*/ 0 h 845344"/>
                <a:gd name="connsiteX3" fmla="*/ 159544 w 288132"/>
                <a:gd name="connsiteY3" fmla="*/ 0 h 845344"/>
                <a:gd name="connsiteX4" fmla="*/ 190500 w 288132"/>
                <a:gd name="connsiteY4" fmla="*/ 157163 h 845344"/>
                <a:gd name="connsiteX5" fmla="*/ 219075 w 288132"/>
                <a:gd name="connsiteY5" fmla="*/ 280988 h 845344"/>
                <a:gd name="connsiteX6" fmla="*/ 242888 w 288132"/>
                <a:gd name="connsiteY6" fmla="*/ 411957 h 845344"/>
                <a:gd name="connsiteX7" fmla="*/ 257175 w 288132"/>
                <a:gd name="connsiteY7" fmla="*/ 495300 h 845344"/>
                <a:gd name="connsiteX8" fmla="*/ 266700 w 288132"/>
                <a:gd name="connsiteY8" fmla="*/ 554832 h 845344"/>
                <a:gd name="connsiteX9" fmla="*/ 276225 w 288132"/>
                <a:gd name="connsiteY9" fmla="*/ 619125 h 845344"/>
                <a:gd name="connsiteX10" fmla="*/ 283369 w 288132"/>
                <a:gd name="connsiteY10" fmla="*/ 678657 h 845344"/>
                <a:gd name="connsiteX11" fmla="*/ 288132 w 288132"/>
                <a:gd name="connsiteY11" fmla="*/ 762000 h 845344"/>
                <a:gd name="connsiteX12" fmla="*/ 285750 w 288132"/>
                <a:gd name="connsiteY12" fmla="*/ 845344 h 845344"/>
                <a:gd name="connsiteX13" fmla="*/ 138113 w 288132"/>
                <a:gd name="connsiteY13" fmla="*/ 845344 h 845344"/>
                <a:gd name="connsiteX14" fmla="*/ 107157 w 288132"/>
                <a:gd name="connsiteY14" fmla="*/ 609600 h 845344"/>
                <a:gd name="connsiteX15" fmla="*/ 69057 w 288132"/>
                <a:gd name="connsiteY15" fmla="*/ 3690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8132" h="845344">
                  <a:moveTo>
                    <a:pt x="69057" y="369094"/>
                  </a:moveTo>
                  <a:lnTo>
                    <a:pt x="30957" y="157163"/>
                  </a:lnTo>
                  <a:lnTo>
                    <a:pt x="0" y="0"/>
                  </a:lnTo>
                  <a:lnTo>
                    <a:pt x="159544" y="0"/>
                  </a:lnTo>
                  <a:lnTo>
                    <a:pt x="190500" y="157163"/>
                  </a:lnTo>
                  <a:lnTo>
                    <a:pt x="219075" y="280988"/>
                  </a:lnTo>
                  <a:lnTo>
                    <a:pt x="242888" y="411957"/>
                  </a:lnTo>
                  <a:lnTo>
                    <a:pt x="257175" y="495300"/>
                  </a:lnTo>
                  <a:lnTo>
                    <a:pt x="266700" y="554832"/>
                  </a:lnTo>
                  <a:lnTo>
                    <a:pt x="276225" y="619125"/>
                  </a:lnTo>
                  <a:lnTo>
                    <a:pt x="283369" y="678657"/>
                  </a:lnTo>
                  <a:lnTo>
                    <a:pt x="288132" y="762000"/>
                  </a:lnTo>
                  <a:lnTo>
                    <a:pt x="285750" y="845344"/>
                  </a:lnTo>
                  <a:lnTo>
                    <a:pt x="138113" y="845344"/>
                  </a:lnTo>
                  <a:lnTo>
                    <a:pt x="107157" y="609600"/>
                  </a:lnTo>
                  <a:lnTo>
                    <a:pt x="69057" y="3690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6">
              <a:extLst>
                <a:ext uri="{FF2B5EF4-FFF2-40B4-BE49-F238E27FC236}">
                  <a16:creationId xmlns:a16="http://schemas.microsoft.com/office/drawing/2014/main" id="{1CD264CA-C1BD-4E4A-82B4-8B4960C6F7F7}"/>
                </a:ext>
              </a:extLst>
            </p:cNvPr>
            <p:cNvSpPr/>
            <p:nvPr/>
          </p:nvSpPr>
          <p:spPr>
            <a:xfrm rot="16200000">
              <a:off x="3695701" y="3487737"/>
              <a:ext cx="261938" cy="874713"/>
            </a:xfrm>
            <a:custGeom>
              <a:avLst/>
              <a:gdLst>
                <a:gd name="connsiteX0" fmla="*/ 178594 w 261937"/>
                <a:gd name="connsiteY0" fmla="*/ 381000 h 873919"/>
                <a:gd name="connsiteX1" fmla="*/ 152400 w 261937"/>
                <a:gd name="connsiteY1" fmla="*/ 214313 h 873919"/>
                <a:gd name="connsiteX2" fmla="*/ 142875 w 261937"/>
                <a:gd name="connsiteY2" fmla="*/ 142875 h 873919"/>
                <a:gd name="connsiteX3" fmla="*/ 135731 w 261937"/>
                <a:gd name="connsiteY3" fmla="*/ 7144 h 873919"/>
                <a:gd name="connsiteX4" fmla="*/ 11906 w 261937"/>
                <a:gd name="connsiteY4" fmla="*/ 0 h 873919"/>
                <a:gd name="connsiteX5" fmla="*/ 0 w 261937"/>
                <a:gd name="connsiteY5" fmla="*/ 80963 h 873919"/>
                <a:gd name="connsiteX6" fmla="*/ 0 w 261937"/>
                <a:gd name="connsiteY6" fmla="*/ 130969 h 873919"/>
                <a:gd name="connsiteX7" fmla="*/ 4762 w 261937"/>
                <a:gd name="connsiteY7" fmla="*/ 195263 h 873919"/>
                <a:gd name="connsiteX8" fmla="*/ 16669 w 261937"/>
                <a:gd name="connsiteY8" fmla="*/ 316706 h 873919"/>
                <a:gd name="connsiteX9" fmla="*/ 40481 w 261937"/>
                <a:gd name="connsiteY9" fmla="*/ 478631 h 873919"/>
                <a:gd name="connsiteX10" fmla="*/ 69056 w 261937"/>
                <a:gd name="connsiteY10" fmla="*/ 652463 h 873919"/>
                <a:gd name="connsiteX11" fmla="*/ 107156 w 261937"/>
                <a:gd name="connsiteY11" fmla="*/ 873919 h 873919"/>
                <a:gd name="connsiteX12" fmla="*/ 261937 w 261937"/>
                <a:gd name="connsiteY12" fmla="*/ 857250 h 873919"/>
                <a:gd name="connsiteX13" fmla="*/ 228600 w 261937"/>
                <a:gd name="connsiteY13" fmla="*/ 683419 h 873919"/>
                <a:gd name="connsiteX14" fmla="*/ 178594 w 261937"/>
                <a:gd name="connsiteY14" fmla="*/ 381000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937" h="873919">
                  <a:moveTo>
                    <a:pt x="178594" y="381000"/>
                  </a:moveTo>
                  <a:lnTo>
                    <a:pt x="152400" y="214313"/>
                  </a:lnTo>
                  <a:lnTo>
                    <a:pt x="142875" y="142875"/>
                  </a:lnTo>
                  <a:lnTo>
                    <a:pt x="135731" y="7144"/>
                  </a:lnTo>
                  <a:lnTo>
                    <a:pt x="11906" y="0"/>
                  </a:lnTo>
                  <a:lnTo>
                    <a:pt x="0" y="80963"/>
                  </a:lnTo>
                  <a:lnTo>
                    <a:pt x="0" y="130969"/>
                  </a:lnTo>
                  <a:lnTo>
                    <a:pt x="4762" y="195263"/>
                  </a:lnTo>
                  <a:lnTo>
                    <a:pt x="16669" y="316706"/>
                  </a:lnTo>
                  <a:lnTo>
                    <a:pt x="40481" y="478631"/>
                  </a:lnTo>
                  <a:lnTo>
                    <a:pt x="69056" y="652463"/>
                  </a:lnTo>
                  <a:lnTo>
                    <a:pt x="107156" y="873919"/>
                  </a:lnTo>
                  <a:lnTo>
                    <a:pt x="261937" y="857250"/>
                  </a:lnTo>
                  <a:lnTo>
                    <a:pt x="228600" y="683419"/>
                  </a:lnTo>
                  <a:lnTo>
                    <a:pt x="178594" y="3810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4">
              <a:extLst>
                <a:ext uri="{FF2B5EF4-FFF2-40B4-BE49-F238E27FC236}">
                  <a16:creationId xmlns:a16="http://schemas.microsoft.com/office/drawing/2014/main" id="{1A65E446-EFD6-401B-B84F-59D7AB53B859}"/>
                </a:ext>
              </a:extLst>
            </p:cNvPr>
            <p:cNvSpPr/>
            <p:nvPr/>
          </p:nvSpPr>
          <p:spPr>
            <a:xfrm>
              <a:off x="5618163" y="1684338"/>
              <a:ext cx="555625" cy="828675"/>
            </a:xfrm>
            <a:custGeom>
              <a:avLst/>
              <a:gdLst>
                <a:gd name="connsiteX0" fmla="*/ 238125 w 557212"/>
                <a:gd name="connsiteY0" fmla="*/ 504825 h 828675"/>
                <a:gd name="connsiteX1" fmla="*/ 230981 w 557212"/>
                <a:gd name="connsiteY1" fmla="*/ 354806 h 828675"/>
                <a:gd name="connsiteX2" fmla="*/ 223837 w 557212"/>
                <a:gd name="connsiteY2" fmla="*/ 276225 h 828675"/>
                <a:gd name="connsiteX3" fmla="*/ 214312 w 557212"/>
                <a:gd name="connsiteY3" fmla="*/ 226219 h 828675"/>
                <a:gd name="connsiteX4" fmla="*/ 202406 w 557212"/>
                <a:gd name="connsiteY4" fmla="*/ 197644 h 828675"/>
                <a:gd name="connsiteX5" fmla="*/ 190500 w 557212"/>
                <a:gd name="connsiteY5" fmla="*/ 176212 h 828675"/>
                <a:gd name="connsiteX6" fmla="*/ 173831 w 557212"/>
                <a:gd name="connsiteY6" fmla="*/ 152400 h 828675"/>
                <a:gd name="connsiteX7" fmla="*/ 145256 w 557212"/>
                <a:gd name="connsiteY7" fmla="*/ 123825 h 828675"/>
                <a:gd name="connsiteX8" fmla="*/ 114300 w 557212"/>
                <a:gd name="connsiteY8" fmla="*/ 102394 h 828675"/>
                <a:gd name="connsiteX9" fmla="*/ 66675 w 557212"/>
                <a:gd name="connsiteY9" fmla="*/ 73819 h 828675"/>
                <a:gd name="connsiteX10" fmla="*/ 23812 w 557212"/>
                <a:gd name="connsiteY10" fmla="*/ 52387 h 828675"/>
                <a:gd name="connsiteX11" fmla="*/ 9525 w 557212"/>
                <a:gd name="connsiteY11" fmla="*/ 42862 h 828675"/>
                <a:gd name="connsiteX12" fmla="*/ 0 w 557212"/>
                <a:gd name="connsiteY12" fmla="*/ 30956 h 828675"/>
                <a:gd name="connsiteX13" fmla="*/ 2381 w 557212"/>
                <a:gd name="connsiteY13" fmla="*/ 16669 h 828675"/>
                <a:gd name="connsiteX14" fmla="*/ 14287 w 557212"/>
                <a:gd name="connsiteY14" fmla="*/ 7144 h 828675"/>
                <a:gd name="connsiteX15" fmla="*/ 38100 w 557212"/>
                <a:gd name="connsiteY15" fmla="*/ 0 h 828675"/>
                <a:gd name="connsiteX16" fmla="*/ 80962 w 557212"/>
                <a:gd name="connsiteY16" fmla="*/ 2381 h 828675"/>
                <a:gd name="connsiteX17" fmla="*/ 164306 w 557212"/>
                <a:gd name="connsiteY17" fmla="*/ 14287 h 828675"/>
                <a:gd name="connsiteX18" fmla="*/ 283369 w 557212"/>
                <a:gd name="connsiteY18" fmla="*/ 45244 h 828675"/>
                <a:gd name="connsiteX19" fmla="*/ 442912 w 557212"/>
                <a:gd name="connsiteY19" fmla="*/ 97631 h 828675"/>
                <a:gd name="connsiteX20" fmla="*/ 495300 w 557212"/>
                <a:gd name="connsiteY20" fmla="*/ 116681 h 828675"/>
                <a:gd name="connsiteX21" fmla="*/ 516731 w 557212"/>
                <a:gd name="connsiteY21" fmla="*/ 128587 h 828675"/>
                <a:gd name="connsiteX22" fmla="*/ 523875 w 557212"/>
                <a:gd name="connsiteY22" fmla="*/ 135731 h 828675"/>
                <a:gd name="connsiteX23" fmla="*/ 535781 w 557212"/>
                <a:gd name="connsiteY23" fmla="*/ 147637 h 828675"/>
                <a:gd name="connsiteX24" fmla="*/ 547687 w 557212"/>
                <a:gd name="connsiteY24" fmla="*/ 169069 h 828675"/>
                <a:gd name="connsiteX25" fmla="*/ 554831 w 557212"/>
                <a:gd name="connsiteY25" fmla="*/ 185737 h 828675"/>
                <a:gd name="connsiteX26" fmla="*/ 557212 w 557212"/>
                <a:gd name="connsiteY26" fmla="*/ 207169 h 828675"/>
                <a:gd name="connsiteX27" fmla="*/ 557212 w 557212"/>
                <a:gd name="connsiteY27" fmla="*/ 223837 h 828675"/>
                <a:gd name="connsiteX28" fmla="*/ 552450 w 557212"/>
                <a:gd name="connsiteY28" fmla="*/ 240506 h 828675"/>
                <a:gd name="connsiteX29" fmla="*/ 533400 w 557212"/>
                <a:gd name="connsiteY29" fmla="*/ 278606 h 828675"/>
                <a:gd name="connsiteX30" fmla="*/ 521494 w 557212"/>
                <a:gd name="connsiteY30" fmla="*/ 307181 h 828675"/>
                <a:gd name="connsiteX31" fmla="*/ 502444 w 557212"/>
                <a:gd name="connsiteY31" fmla="*/ 369094 h 828675"/>
                <a:gd name="connsiteX32" fmla="*/ 490537 w 557212"/>
                <a:gd name="connsiteY32" fmla="*/ 435769 h 828675"/>
                <a:gd name="connsiteX33" fmla="*/ 485775 w 557212"/>
                <a:gd name="connsiteY33" fmla="*/ 509587 h 828675"/>
                <a:gd name="connsiteX34" fmla="*/ 485775 w 557212"/>
                <a:gd name="connsiteY34" fmla="*/ 800100 h 828675"/>
                <a:gd name="connsiteX35" fmla="*/ 240506 w 557212"/>
                <a:gd name="connsiteY35" fmla="*/ 828675 h 828675"/>
                <a:gd name="connsiteX36" fmla="*/ 238125 w 557212"/>
                <a:gd name="connsiteY36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7212" h="828675">
                  <a:moveTo>
                    <a:pt x="238125" y="504825"/>
                  </a:moveTo>
                  <a:lnTo>
                    <a:pt x="230981" y="354806"/>
                  </a:lnTo>
                  <a:lnTo>
                    <a:pt x="223837" y="276225"/>
                  </a:lnTo>
                  <a:lnTo>
                    <a:pt x="214312" y="226219"/>
                  </a:lnTo>
                  <a:lnTo>
                    <a:pt x="202406" y="197644"/>
                  </a:lnTo>
                  <a:lnTo>
                    <a:pt x="190500" y="176212"/>
                  </a:lnTo>
                  <a:lnTo>
                    <a:pt x="173831" y="152400"/>
                  </a:lnTo>
                  <a:lnTo>
                    <a:pt x="145256" y="123825"/>
                  </a:lnTo>
                  <a:lnTo>
                    <a:pt x="114300" y="102394"/>
                  </a:lnTo>
                  <a:lnTo>
                    <a:pt x="66675" y="73819"/>
                  </a:lnTo>
                  <a:lnTo>
                    <a:pt x="23812" y="52387"/>
                  </a:lnTo>
                  <a:lnTo>
                    <a:pt x="9525" y="42862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4287" y="7144"/>
                  </a:lnTo>
                  <a:lnTo>
                    <a:pt x="38100" y="0"/>
                  </a:lnTo>
                  <a:lnTo>
                    <a:pt x="80962" y="2381"/>
                  </a:lnTo>
                  <a:lnTo>
                    <a:pt x="164306" y="14287"/>
                  </a:lnTo>
                  <a:lnTo>
                    <a:pt x="283369" y="45244"/>
                  </a:lnTo>
                  <a:lnTo>
                    <a:pt x="442912" y="97631"/>
                  </a:lnTo>
                  <a:lnTo>
                    <a:pt x="495300" y="116681"/>
                  </a:lnTo>
                  <a:lnTo>
                    <a:pt x="516731" y="128587"/>
                  </a:lnTo>
                  <a:lnTo>
                    <a:pt x="523875" y="135731"/>
                  </a:lnTo>
                  <a:lnTo>
                    <a:pt x="535781" y="147637"/>
                  </a:lnTo>
                  <a:lnTo>
                    <a:pt x="547687" y="169069"/>
                  </a:lnTo>
                  <a:lnTo>
                    <a:pt x="554831" y="185737"/>
                  </a:lnTo>
                  <a:lnTo>
                    <a:pt x="557212" y="207169"/>
                  </a:lnTo>
                  <a:lnTo>
                    <a:pt x="557212" y="223837"/>
                  </a:lnTo>
                  <a:lnTo>
                    <a:pt x="552450" y="240506"/>
                  </a:lnTo>
                  <a:lnTo>
                    <a:pt x="533400" y="278606"/>
                  </a:lnTo>
                  <a:lnTo>
                    <a:pt x="521494" y="307181"/>
                  </a:lnTo>
                  <a:lnTo>
                    <a:pt x="502444" y="369094"/>
                  </a:lnTo>
                  <a:lnTo>
                    <a:pt x="490537" y="435769"/>
                  </a:lnTo>
                  <a:lnTo>
                    <a:pt x="485775" y="509587"/>
                  </a:lnTo>
                  <a:lnTo>
                    <a:pt x="485775" y="800100"/>
                  </a:lnTo>
                  <a:lnTo>
                    <a:pt x="240506" y="828675"/>
                  </a:lnTo>
                  <a:cubicBezTo>
                    <a:pt x="239712" y="729456"/>
                    <a:pt x="238919" y="630238"/>
                    <a:pt x="238125" y="50482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5">
              <a:extLst>
                <a:ext uri="{FF2B5EF4-FFF2-40B4-BE49-F238E27FC236}">
                  <a16:creationId xmlns:a16="http://schemas.microsoft.com/office/drawing/2014/main" id="{73E6D87A-F79E-46C7-A717-F497770C7CA9}"/>
                </a:ext>
              </a:extLst>
            </p:cNvPr>
            <p:cNvSpPr/>
            <p:nvPr/>
          </p:nvSpPr>
          <p:spPr>
            <a:xfrm>
              <a:off x="4614863" y="2246313"/>
              <a:ext cx="2809875" cy="534987"/>
            </a:xfrm>
            <a:custGeom>
              <a:avLst/>
              <a:gdLst>
                <a:gd name="connsiteX0" fmla="*/ 904875 w 2809875"/>
                <a:gd name="connsiteY0" fmla="*/ 216694 h 535781"/>
                <a:gd name="connsiteX1" fmla="*/ 1102518 w 2809875"/>
                <a:gd name="connsiteY1" fmla="*/ 178594 h 535781"/>
                <a:gd name="connsiteX2" fmla="*/ 1269206 w 2809875"/>
                <a:gd name="connsiteY2" fmla="*/ 147637 h 535781"/>
                <a:gd name="connsiteX3" fmla="*/ 1538287 w 2809875"/>
                <a:gd name="connsiteY3" fmla="*/ 126206 h 535781"/>
                <a:gd name="connsiteX4" fmla="*/ 1721643 w 2809875"/>
                <a:gd name="connsiteY4" fmla="*/ 109537 h 535781"/>
                <a:gd name="connsiteX5" fmla="*/ 2014537 w 2809875"/>
                <a:gd name="connsiteY5" fmla="*/ 76200 h 535781"/>
                <a:gd name="connsiteX6" fmla="*/ 2171700 w 2809875"/>
                <a:gd name="connsiteY6" fmla="*/ 50006 h 535781"/>
                <a:gd name="connsiteX7" fmla="*/ 2202656 w 2809875"/>
                <a:gd name="connsiteY7" fmla="*/ 38100 h 535781"/>
                <a:gd name="connsiteX8" fmla="*/ 2240756 w 2809875"/>
                <a:gd name="connsiteY8" fmla="*/ 14287 h 535781"/>
                <a:gd name="connsiteX9" fmla="*/ 2264568 w 2809875"/>
                <a:gd name="connsiteY9" fmla="*/ 2381 h 535781"/>
                <a:gd name="connsiteX10" fmla="*/ 2271712 w 2809875"/>
                <a:gd name="connsiteY10" fmla="*/ 0 h 535781"/>
                <a:gd name="connsiteX11" fmla="*/ 2297906 w 2809875"/>
                <a:gd name="connsiteY11" fmla="*/ 0 h 535781"/>
                <a:gd name="connsiteX12" fmla="*/ 2390775 w 2809875"/>
                <a:gd name="connsiteY12" fmla="*/ 9525 h 535781"/>
                <a:gd name="connsiteX13" fmla="*/ 2531268 w 2809875"/>
                <a:gd name="connsiteY13" fmla="*/ 35719 h 535781"/>
                <a:gd name="connsiteX14" fmla="*/ 2605087 w 2809875"/>
                <a:gd name="connsiteY14" fmla="*/ 57150 h 535781"/>
                <a:gd name="connsiteX15" fmla="*/ 2671762 w 2809875"/>
                <a:gd name="connsiteY15" fmla="*/ 78581 h 535781"/>
                <a:gd name="connsiteX16" fmla="*/ 2717006 w 2809875"/>
                <a:gd name="connsiteY16" fmla="*/ 97631 h 535781"/>
                <a:gd name="connsiteX17" fmla="*/ 2740818 w 2809875"/>
                <a:gd name="connsiteY17" fmla="*/ 111919 h 535781"/>
                <a:gd name="connsiteX18" fmla="*/ 2757487 w 2809875"/>
                <a:gd name="connsiteY18" fmla="*/ 123825 h 535781"/>
                <a:gd name="connsiteX19" fmla="*/ 2776537 w 2809875"/>
                <a:gd name="connsiteY19" fmla="*/ 140494 h 535781"/>
                <a:gd name="connsiteX20" fmla="*/ 2793206 w 2809875"/>
                <a:gd name="connsiteY20" fmla="*/ 164306 h 535781"/>
                <a:gd name="connsiteX21" fmla="*/ 2805112 w 2809875"/>
                <a:gd name="connsiteY21" fmla="*/ 188119 h 535781"/>
                <a:gd name="connsiteX22" fmla="*/ 2809875 w 2809875"/>
                <a:gd name="connsiteY22" fmla="*/ 214312 h 535781"/>
                <a:gd name="connsiteX23" fmla="*/ 2809875 w 2809875"/>
                <a:gd name="connsiteY23" fmla="*/ 235744 h 535781"/>
                <a:gd name="connsiteX24" fmla="*/ 2800350 w 2809875"/>
                <a:gd name="connsiteY24" fmla="*/ 257175 h 535781"/>
                <a:gd name="connsiteX25" fmla="*/ 2778918 w 2809875"/>
                <a:gd name="connsiteY25" fmla="*/ 276225 h 535781"/>
                <a:gd name="connsiteX26" fmla="*/ 2755106 w 2809875"/>
                <a:gd name="connsiteY26" fmla="*/ 283369 h 535781"/>
                <a:gd name="connsiteX27" fmla="*/ 2721768 w 2809875"/>
                <a:gd name="connsiteY27" fmla="*/ 288131 h 535781"/>
                <a:gd name="connsiteX28" fmla="*/ 2659856 w 2809875"/>
                <a:gd name="connsiteY28" fmla="*/ 280987 h 535781"/>
                <a:gd name="connsiteX29" fmla="*/ 2555081 w 2809875"/>
                <a:gd name="connsiteY29" fmla="*/ 271462 h 535781"/>
                <a:gd name="connsiteX30" fmla="*/ 2359818 w 2809875"/>
                <a:gd name="connsiteY30" fmla="*/ 266700 h 535781"/>
                <a:gd name="connsiteX31" fmla="*/ 2124075 w 2809875"/>
                <a:gd name="connsiteY31" fmla="*/ 266700 h 535781"/>
                <a:gd name="connsiteX32" fmla="*/ 1881187 w 2809875"/>
                <a:gd name="connsiteY32" fmla="*/ 278606 h 535781"/>
                <a:gd name="connsiteX33" fmla="*/ 1647825 w 2809875"/>
                <a:gd name="connsiteY33" fmla="*/ 295275 h 535781"/>
                <a:gd name="connsiteX34" fmla="*/ 1454943 w 2809875"/>
                <a:gd name="connsiteY34" fmla="*/ 316706 h 535781"/>
                <a:gd name="connsiteX35" fmla="*/ 1188243 w 2809875"/>
                <a:gd name="connsiteY35" fmla="*/ 354806 h 535781"/>
                <a:gd name="connsiteX36" fmla="*/ 928687 w 2809875"/>
                <a:gd name="connsiteY36" fmla="*/ 397669 h 535781"/>
                <a:gd name="connsiteX37" fmla="*/ 831056 w 2809875"/>
                <a:gd name="connsiteY37" fmla="*/ 414337 h 535781"/>
                <a:gd name="connsiteX38" fmla="*/ 695325 w 2809875"/>
                <a:gd name="connsiteY38" fmla="*/ 447675 h 535781"/>
                <a:gd name="connsiteX39" fmla="*/ 581025 w 2809875"/>
                <a:gd name="connsiteY39" fmla="*/ 481012 h 535781"/>
                <a:gd name="connsiteX40" fmla="*/ 450056 w 2809875"/>
                <a:gd name="connsiteY40" fmla="*/ 528637 h 535781"/>
                <a:gd name="connsiteX41" fmla="*/ 431006 w 2809875"/>
                <a:gd name="connsiteY41" fmla="*/ 535781 h 535781"/>
                <a:gd name="connsiteX42" fmla="*/ 392906 w 2809875"/>
                <a:gd name="connsiteY42" fmla="*/ 535781 h 535781"/>
                <a:gd name="connsiteX43" fmla="*/ 357187 w 2809875"/>
                <a:gd name="connsiteY43" fmla="*/ 528637 h 535781"/>
                <a:gd name="connsiteX44" fmla="*/ 307181 w 2809875"/>
                <a:gd name="connsiteY44" fmla="*/ 519112 h 535781"/>
                <a:gd name="connsiteX45" fmla="*/ 250031 w 2809875"/>
                <a:gd name="connsiteY45" fmla="*/ 492919 h 535781"/>
                <a:gd name="connsiteX46" fmla="*/ 197643 w 2809875"/>
                <a:gd name="connsiteY46" fmla="*/ 459581 h 535781"/>
                <a:gd name="connsiteX47" fmla="*/ 142875 w 2809875"/>
                <a:gd name="connsiteY47" fmla="*/ 411956 h 535781"/>
                <a:gd name="connsiteX48" fmla="*/ 76200 w 2809875"/>
                <a:gd name="connsiteY48" fmla="*/ 326231 h 535781"/>
                <a:gd name="connsiteX49" fmla="*/ 21431 w 2809875"/>
                <a:gd name="connsiteY49" fmla="*/ 233362 h 535781"/>
                <a:gd name="connsiteX50" fmla="*/ 0 w 2809875"/>
                <a:gd name="connsiteY50" fmla="*/ 183356 h 535781"/>
                <a:gd name="connsiteX51" fmla="*/ 0 w 2809875"/>
                <a:gd name="connsiteY51" fmla="*/ 169069 h 535781"/>
                <a:gd name="connsiteX52" fmla="*/ 7143 w 2809875"/>
                <a:gd name="connsiteY52" fmla="*/ 161925 h 535781"/>
                <a:gd name="connsiteX53" fmla="*/ 35718 w 2809875"/>
                <a:gd name="connsiteY53" fmla="*/ 166687 h 535781"/>
                <a:gd name="connsiteX54" fmla="*/ 54768 w 2809875"/>
                <a:gd name="connsiteY54" fmla="*/ 173831 h 535781"/>
                <a:gd name="connsiteX55" fmla="*/ 71437 w 2809875"/>
                <a:gd name="connsiteY55" fmla="*/ 192881 h 535781"/>
                <a:gd name="connsiteX56" fmla="*/ 100012 w 2809875"/>
                <a:gd name="connsiteY56" fmla="*/ 233362 h 535781"/>
                <a:gd name="connsiteX57" fmla="*/ 121443 w 2809875"/>
                <a:gd name="connsiteY57" fmla="*/ 254794 h 535781"/>
                <a:gd name="connsiteX58" fmla="*/ 152400 w 2809875"/>
                <a:gd name="connsiteY58" fmla="*/ 273844 h 535781"/>
                <a:gd name="connsiteX59" fmla="*/ 192881 w 2809875"/>
                <a:gd name="connsiteY59" fmla="*/ 292894 h 535781"/>
                <a:gd name="connsiteX60" fmla="*/ 238125 w 2809875"/>
                <a:gd name="connsiteY60" fmla="*/ 304800 h 535781"/>
                <a:gd name="connsiteX61" fmla="*/ 307181 w 2809875"/>
                <a:gd name="connsiteY61" fmla="*/ 314325 h 535781"/>
                <a:gd name="connsiteX62" fmla="*/ 385762 w 2809875"/>
                <a:gd name="connsiteY62" fmla="*/ 307181 h 535781"/>
                <a:gd name="connsiteX63" fmla="*/ 704850 w 2809875"/>
                <a:gd name="connsiteY63" fmla="*/ 252412 h 535781"/>
                <a:gd name="connsiteX64" fmla="*/ 904875 w 2809875"/>
                <a:gd name="connsiteY64" fmla="*/ 21669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09875" h="535781">
                  <a:moveTo>
                    <a:pt x="904875" y="216694"/>
                  </a:moveTo>
                  <a:lnTo>
                    <a:pt x="1102518" y="178594"/>
                  </a:lnTo>
                  <a:lnTo>
                    <a:pt x="1269206" y="147637"/>
                  </a:lnTo>
                  <a:lnTo>
                    <a:pt x="1538287" y="126206"/>
                  </a:lnTo>
                  <a:lnTo>
                    <a:pt x="1721643" y="109537"/>
                  </a:lnTo>
                  <a:lnTo>
                    <a:pt x="2014537" y="76200"/>
                  </a:lnTo>
                  <a:lnTo>
                    <a:pt x="2171700" y="50006"/>
                  </a:lnTo>
                  <a:lnTo>
                    <a:pt x="2202656" y="38100"/>
                  </a:lnTo>
                  <a:lnTo>
                    <a:pt x="2240756" y="14287"/>
                  </a:lnTo>
                  <a:lnTo>
                    <a:pt x="2264568" y="2381"/>
                  </a:lnTo>
                  <a:lnTo>
                    <a:pt x="2271712" y="0"/>
                  </a:lnTo>
                  <a:lnTo>
                    <a:pt x="2297906" y="0"/>
                  </a:lnTo>
                  <a:lnTo>
                    <a:pt x="2390775" y="9525"/>
                  </a:lnTo>
                  <a:lnTo>
                    <a:pt x="2531268" y="35719"/>
                  </a:lnTo>
                  <a:lnTo>
                    <a:pt x="2605087" y="57150"/>
                  </a:lnTo>
                  <a:lnTo>
                    <a:pt x="2671762" y="78581"/>
                  </a:lnTo>
                  <a:lnTo>
                    <a:pt x="2717006" y="97631"/>
                  </a:lnTo>
                  <a:lnTo>
                    <a:pt x="2740818" y="111919"/>
                  </a:lnTo>
                  <a:lnTo>
                    <a:pt x="2757487" y="123825"/>
                  </a:lnTo>
                  <a:lnTo>
                    <a:pt x="2776537" y="140494"/>
                  </a:lnTo>
                  <a:lnTo>
                    <a:pt x="2793206" y="164306"/>
                  </a:lnTo>
                  <a:lnTo>
                    <a:pt x="2805112" y="188119"/>
                  </a:lnTo>
                  <a:lnTo>
                    <a:pt x="2809875" y="214312"/>
                  </a:lnTo>
                  <a:lnTo>
                    <a:pt x="2809875" y="235744"/>
                  </a:lnTo>
                  <a:lnTo>
                    <a:pt x="2800350" y="257175"/>
                  </a:lnTo>
                  <a:lnTo>
                    <a:pt x="2778918" y="276225"/>
                  </a:lnTo>
                  <a:lnTo>
                    <a:pt x="2755106" y="283369"/>
                  </a:lnTo>
                  <a:lnTo>
                    <a:pt x="2721768" y="288131"/>
                  </a:lnTo>
                  <a:lnTo>
                    <a:pt x="2659856" y="280987"/>
                  </a:lnTo>
                  <a:lnTo>
                    <a:pt x="2555081" y="271462"/>
                  </a:lnTo>
                  <a:lnTo>
                    <a:pt x="2359818" y="266700"/>
                  </a:lnTo>
                  <a:lnTo>
                    <a:pt x="2124075" y="266700"/>
                  </a:lnTo>
                  <a:lnTo>
                    <a:pt x="1881187" y="278606"/>
                  </a:lnTo>
                  <a:lnTo>
                    <a:pt x="1647825" y="295275"/>
                  </a:lnTo>
                  <a:lnTo>
                    <a:pt x="1454943" y="316706"/>
                  </a:lnTo>
                  <a:lnTo>
                    <a:pt x="1188243" y="354806"/>
                  </a:lnTo>
                  <a:lnTo>
                    <a:pt x="928687" y="397669"/>
                  </a:lnTo>
                  <a:lnTo>
                    <a:pt x="831056" y="414337"/>
                  </a:lnTo>
                  <a:lnTo>
                    <a:pt x="695325" y="447675"/>
                  </a:lnTo>
                  <a:lnTo>
                    <a:pt x="581025" y="481012"/>
                  </a:lnTo>
                  <a:lnTo>
                    <a:pt x="450056" y="528637"/>
                  </a:lnTo>
                  <a:lnTo>
                    <a:pt x="431006" y="535781"/>
                  </a:lnTo>
                  <a:lnTo>
                    <a:pt x="392906" y="535781"/>
                  </a:lnTo>
                  <a:lnTo>
                    <a:pt x="357187" y="528637"/>
                  </a:lnTo>
                  <a:lnTo>
                    <a:pt x="307181" y="519112"/>
                  </a:lnTo>
                  <a:lnTo>
                    <a:pt x="250031" y="492919"/>
                  </a:lnTo>
                  <a:lnTo>
                    <a:pt x="197643" y="459581"/>
                  </a:lnTo>
                  <a:lnTo>
                    <a:pt x="142875" y="411956"/>
                  </a:lnTo>
                  <a:lnTo>
                    <a:pt x="76200" y="326231"/>
                  </a:lnTo>
                  <a:lnTo>
                    <a:pt x="21431" y="233362"/>
                  </a:lnTo>
                  <a:lnTo>
                    <a:pt x="0" y="183356"/>
                  </a:lnTo>
                  <a:lnTo>
                    <a:pt x="0" y="169069"/>
                  </a:lnTo>
                  <a:lnTo>
                    <a:pt x="7143" y="161925"/>
                  </a:lnTo>
                  <a:lnTo>
                    <a:pt x="35718" y="166687"/>
                  </a:lnTo>
                  <a:lnTo>
                    <a:pt x="54768" y="173831"/>
                  </a:lnTo>
                  <a:lnTo>
                    <a:pt x="71437" y="192881"/>
                  </a:lnTo>
                  <a:lnTo>
                    <a:pt x="100012" y="233362"/>
                  </a:lnTo>
                  <a:lnTo>
                    <a:pt x="121443" y="254794"/>
                  </a:lnTo>
                  <a:lnTo>
                    <a:pt x="152400" y="273844"/>
                  </a:lnTo>
                  <a:lnTo>
                    <a:pt x="192881" y="292894"/>
                  </a:lnTo>
                  <a:lnTo>
                    <a:pt x="238125" y="304800"/>
                  </a:lnTo>
                  <a:lnTo>
                    <a:pt x="307181" y="314325"/>
                  </a:lnTo>
                  <a:lnTo>
                    <a:pt x="385762" y="307181"/>
                  </a:lnTo>
                  <a:lnTo>
                    <a:pt x="704850" y="252412"/>
                  </a:lnTo>
                  <a:lnTo>
                    <a:pt x="904875" y="2166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0">
              <a:extLst>
                <a:ext uri="{FF2B5EF4-FFF2-40B4-BE49-F238E27FC236}">
                  <a16:creationId xmlns:a16="http://schemas.microsoft.com/office/drawing/2014/main" id="{42C36917-5F99-48C3-B4F0-3E6F5B0E107B}"/>
                </a:ext>
              </a:extLst>
            </p:cNvPr>
            <p:cNvSpPr/>
            <p:nvPr/>
          </p:nvSpPr>
          <p:spPr>
            <a:xfrm rot="16200000">
              <a:off x="4074319" y="4066382"/>
              <a:ext cx="1862137" cy="330200"/>
            </a:xfrm>
            <a:custGeom>
              <a:avLst/>
              <a:gdLst>
                <a:gd name="connsiteX0" fmla="*/ 992981 w 1862137"/>
                <a:gd name="connsiteY0" fmla="*/ 330994 h 330994"/>
                <a:gd name="connsiteX1" fmla="*/ 852487 w 1862137"/>
                <a:gd name="connsiteY1" fmla="*/ 330994 h 330994"/>
                <a:gd name="connsiteX2" fmla="*/ 719137 w 1862137"/>
                <a:gd name="connsiteY2" fmla="*/ 330994 h 330994"/>
                <a:gd name="connsiteX3" fmla="*/ 561975 w 1862137"/>
                <a:gd name="connsiteY3" fmla="*/ 328613 h 330994"/>
                <a:gd name="connsiteX4" fmla="*/ 373856 w 1862137"/>
                <a:gd name="connsiteY4" fmla="*/ 319088 h 330994"/>
                <a:gd name="connsiteX5" fmla="*/ 280987 w 1862137"/>
                <a:gd name="connsiteY5" fmla="*/ 311944 h 330994"/>
                <a:gd name="connsiteX6" fmla="*/ 211931 w 1862137"/>
                <a:gd name="connsiteY6" fmla="*/ 302419 h 330994"/>
                <a:gd name="connsiteX7" fmla="*/ 164306 w 1862137"/>
                <a:gd name="connsiteY7" fmla="*/ 292894 h 330994"/>
                <a:gd name="connsiteX8" fmla="*/ 126206 w 1862137"/>
                <a:gd name="connsiteY8" fmla="*/ 280988 h 330994"/>
                <a:gd name="connsiteX9" fmla="*/ 80962 w 1862137"/>
                <a:gd name="connsiteY9" fmla="*/ 259557 h 330994"/>
                <a:gd name="connsiteX10" fmla="*/ 35718 w 1862137"/>
                <a:gd name="connsiteY10" fmla="*/ 233363 h 330994"/>
                <a:gd name="connsiteX11" fmla="*/ 11906 w 1862137"/>
                <a:gd name="connsiteY11" fmla="*/ 214313 h 330994"/>
                <a:gd name="connsiteX12" fmla="*/ 2381 w 1862137"/>
                <a:gd name="connsiteY12" fmla="*/ 200025 h 330994"/>
                <a:gd name="connsiteX13" fmla="*/ 0 w 1862137"/>
                <a:gd name="connsiteY13" fmla="*/ 188119 h 330994"/>
                <a:gd name="connsiteX14" fmla="*/ 2381 w 1862137"/>
                <a:gd name="connsiteY14" fmla="*/ 173832 h 330994"/>
                <a:gd name="connsiteX15" fmla="*/ 7143 w 1862137"/>
                <a:gd name="connsiteY15" fmla="*/ 164307 h 330994"/>
                <a:gd name="connsiteX16" fmla="*/ 28575 w 1862137"/>
                <a:gd name="connsiteY16" fmla="*/ 152400 h 330994"/>
                <a:gd name="connsiteX17" fmla="*/ 83343 w 1862137"/>
                <a:gd name="connsiteY17" fmla="*/ 130969 h 330994"/>
                <a:gd name="connsiteX18" fmla="*/ 161925 w 1862137"/>
                <a:gd name="connsiteY18" fmla="*/ 109538 h 330994"/>
                <a:gd name="connsiteX19" fmla="*/ 238125 w 1862137"/>
                <a:gd name="connsiteY19" fmla="*/ 95250 h 330994"/>
                <a:gd name="connsiteX20" fmla="*/ 342900 w 1862137"/>
                <a:gd name="connsiteY20" fmla="*/ 83344 h 330994"/>
                <a:gd name="connsiteX21" fmla="*/ 440531 w 1862137"/>
                <a:gd name="connsiteY21" fmla="*/ 80963 h 330994"/>
                <a:gd name="connsiteX22" fmla="*/ 485775 w 1862137"/>
                <a:gd name="connsiteY22" fmla="*/ 92869 h 330994"/>
                <a:gd name="connsiteX23" fmla="*/ 552450 w 1862137"/>
                <a:gd name="connsiteY23" fmla="*/ 104775 h 330994"/>
                <a:gd name="connsiteX24" fmla="*/ 681037 w 1862137"/>
                <a:gd name="connsiteY24" fmla="*/ 119063 h 330994"/>
                <a:gd name="connsiteX25" fmla="*/ 876300 w 1862137"/>
                <a:gd name="connsiteY25" fmla="*/ 123825 h 330994"/>
                <a:gd name="connsiteX26" fmla="*/ 1152525 w 1862137"/>
                <a:gd name="connsiteY26" fmla="*/ 123825 h 330994"/>
                <a:gd name="connsiteX27" fmla="*/ 1476375 w 1862137"/>
                <a:gd name="connsiteY27" fmla="*/ 123825 h 330994"/>
                <a:gd name="connsiteX28" fmla="*/ 1578768 w 1862137"/>
                <a:gd name="connsiteY28" fmla="*/ 123825 h 330994"/>
                <a:gd name="connsiteX29" fmla="*/ 1614487 w 1862137"/>
                <a:gd name="connsiteY29" fmla="*/ 119063 h 330994"/>
                <a:gd name="connsiteX30" fmla="*/ 1652587 w 1862137"/>
                <a:gd name="connsiteY30" fmla="*/ 109538 h 330994"/>
                <a:gd name="connsiteX31" fmla="*/ 1702593 w 1862137"/>
                <a:gd name="connsiteY31" fmla="*/ 85725 h 330994"/>
                <a:gd name="connsiteX32" fmla="*/ 1771650 w 1862137"/>
                <a:gd name="connsiteY32" fmla="*/ 40482 h 330994"/>
                <a:gd name="connsiteX33" fmla="*/ 1802606 w 1862137"/>
                <a:gd name="connsiteY33" fmla="*/ 16669 h 330994"/>
                <a:gd name="connsiteX34" fmla="*/ 1831181 w 1862137"/>
                <a:gd name="connsiteY34" fmla="*/ 2382 h 330994"/>
                <a:gd name="connsiteX35" fmla="*/ 1852612 w 1862137"/>
                <a:gd name="connsiteY35" fmla="*/ 0 h 330994"/>
                <a:gd name="connsiteX36" fmla="*/ 1859756 w 1862137"/>
                <a:gd name="connsiteY36" fmla="*/ 4763 h 330994"/>
                <a:gd name="connsiteX37" fmla="*/ 1862137 w 1862137"/>
                <a:gd name="connsiteY37" fmla="*/ 14288 h 330994"/>
                <a:gd name="connsiteX38" fmla="*/ 1850231 w 1862137"/>
                <a:gd name="connsiteY38" fmla="*/ 50007 h 330994"/>
                <a:gd name="connsiteX39" fmla="*/ 1831181 w 1862137"/>
                <a:gd name="connsiteY39" fmla="*/ 104775 h 330994"/>
                <a:gd name="connsiteX40" fmla="*/ 1814512 w 1862137"/>
                <a:gd name="connsiteY40" fmla="*/ 147638 h 330994"/>
                <a:gd name="connsiteX41" fmla="*/ 1785937 w 1862137"/>
                <a:gd name="connsiteY41" fmla="*/ 202407 h 330994"/>
                <a:gd name="connsiteX42" fmla="*/ 1752600 w 1862137"/>
                <a:gd name="connsiteY42" fmla="*/ 254794 h 330994"/>
                <a:gd name="connsiteX43" fmla="*/ 1695450 w 1862137"/>
                <a:gd name="connsiteY43" fmla="*/ 323850 h 330994"/>
                <a:gd name="connsiteX44" fmla="*/ 1495425 w 1862137"/>
                <a:gd name="connsiteY44" fmla="*/ 326232 h 330994"/>
                <a:gd name="connsiteX45" fmla="*/ 1416843 w 1862137"/>
                <a:gd name="connsiteY45" fmla="*/ 326232 h 330994"/>
                <a:gd name="connsiteX46" fmla="*/ 1164431 w 1862137"/>
                <a:gd name="connsiteY46" fmla="*/ 330994 h 330994"/>
                <a:gd name="connsiteX47" fmla="*/ 992981 w 1862137"/>
                <a:gd name="connsiteY47" fmla="*/ 330994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62137" h="330994">
                  <a:moveTo>
                    <a:pt x="992981" y="330994"/>
                  </a:moveTo>
                  <a:lnTo>
                    <a:pt x="852487" y="330994"/>
                  </a:lnTo>
                  <a:lnTo>
                    <a:pt x="719137" y="330994"/>
                  </a:lnTo>
                  <a:lnTo>
                    <a:pt x="561975" y="328613"/>
                  </a:lnTo>
                  <a:lnTo>
                    <a:pt x="373856" y="319088"/>
                  </a:lnTo>
                  <a:lnTo>
                    <a:pt x="280987" y="311944"/>
                  </a:lnTo>
                  <a:lnTo>
                    <a:pt x="211931" y="302419"/>
                  </a:lnTo>
                  <a:lnTo>
                    <a:pt x="164306" y="292894"/>
                  </a:lnTo>
                  <a:lnTo>
                    <a:pt x="126206" y="280988"/>
                  </a:lnTo>
                  <a:lnTo>
                    <a:pt x="80962" y="259557"/>
                  </a:lnTo>
                  <a:lnTo>
                    <a:pt x="35718" y="233363"/>
                  </a:lnTo>
                  <a:lnTo>
                    <a:pt x="11906" y="214313"/>
                  </a:lnTo>
                  <a:lnTo>
                    <a:pt x="2381" y="200025"/>
                  </a:lnTo>
                  <a:lnTo>
                    <a:pt x="0" y="188119"/>
                  </a:lnTo>
                  <a:lnTo>
                    <a:pt x="2381" y="173832"/>
                  </a:lnTo>
                  <a:lnTo>
                    <a:pt x="7143" y="164307"/>
                  </a:lnTo>
                  <a:lnTo>
                    <a:pt x="28575" y="152400"/>
                  </a:lnTo>
                  <a:lnTo>
                    <a:pt x="83343" y="130969"/>
                  </a:lnTo>
                  <a:lnTo>
                    <a:pt x="161925" y="109538"/>
                  </a:lnTo>
                  <a:lnTo>
                    <a:pt x="238125" y="95250"/>
                  </a:lnTo>
                  <a:lnTo>
                    <a:pt x="342900" y="83344"/>
                  </a:lnTo>
                  <a:lnTo>
                    <a:pt x="440531" y="80963"/>
                  </a:lnTo>
                  <a:lnTo>
                    <a:pt x="485775" y="92869"/>
                  </a:lnTo>
                  <a:lnTo>
                    <a:pt x="552450" y="104775"/>
                  </a:lnTo>
                  <a:lnTo>
                    <a:pt x="681037" y="119063"/>
                  </a:lnTo>
                  <a:lnTo>
                    <a:pt x="876300" y="123825"/>
                  </a:lnTo>
                  <a:lnTo>
                    <a:pt x="1152525" y="123825"/>
                  </a:lnTo>
                  <a:lnTo>
                    <a:pt x="1476375" y="123825"/>
                  </a:lnTo>
                  <a:lnTo>
                    <a:pt x="1578768" y="123825"/>
                  </a:lnTo>
                  <a:lnTo>
                    <a:pt x="1614487" y="119063"/>
                  </a:lnTo>
                  <a:lnTo>
                    <a:pt x="1652587" y="109538"/>
                  </a:lnTo>
                  <a:lnTo>
                    <a:pt x="1702593" y="85725"/>
                  </a:lnTo>
                  <a:lnTo>
                    <a:pt x="1771650" y="40482"/>
                  </a:lnTo>
                  <a:lnTo>
                    <a:pt x="1802606" y="16669"/>
                  </a:lnTo>
                  <a:lnTo>
                    <a:pt x="1831181" y="2382"/>
                  </a:lnTo>
                  <a:lnTo>
                    <a:pt x="1852612" y="0"/>
                  </a:lnTo>
                  <a:lnTo>
                    <a:pt x="1859756" y="4763"/>
                  </a:lnTo>
                  <a:lnTo>
                    <a:pt x="1862137" y="14288"/>
                  </a:lnTo>
                  <a:lnTo>
                    <a:pt x="1850231" y="50007"/>
                  </a:lnTo>
                  <a:lnTo>
                    <a:pt x="1831181" y="104775"/>
                  </a:lnTo>
                  <a:lnTo>
                    <a:pt x="1814512" y="147638"/>
                  </a:lnTo>
                  <a:lnTo>
                    <a:pt x="1785937" y="202407"/>
                  </a:lnTo>
                  <a:lnTo>
                    <a:pt x="1752600" y="254794"/>
                  </a:lnTo>
                  <a:lnTo>
                    <a:pt x="1695450" y="323850"/>
                  </a:lnTo>
                  <a:lnTo>
                    <a:pt x="1495425" y="326232"/>
                  </a:lnTo>
                  <a:lnTo>
                    <a:pt x="1416843" y="326232"/>
                  </a:lnTo>
                  <a:lnTo>
                    <a:pt x="1164431" y="330994"/>
                  </a:lnTo>
                  <a:lnTo>
                    <a:pt x="992981" y="3309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2">
              <a:extLst>
                <a:ext uri="{FF2B5EF4-FFF2-40B4-BE49-F238E27FC236}">
                  <a16:creationId xmlns:a16="http://schemas.microsoft.com/office/drawing/2014/main" id="{C1B39BB4-B374-4C9F-9EA1-435790593742}"/>
                </a:ext>
              </a:extLst>
            </p:cNvPr>
            <p:cNvSpPr/>
            <p:nvPr/>
          </p:nvSpPr>
          <p:spPr>
            <a:xfrm>
              <a:off x="5087938" y="3206750"/>
              <a:ext cx="2176463" cy="1919288"/>
            </a:xfrm>
            <a:custGeom>
              <a:avLst/>
              <a:gdLst>
                <a:gd name="connsiteX0" fmla="*/ 574556 w 2175979"/>
                <a:gd name="connsiteY0" fmla="*/ 185814 h 1919262"/>
                <a:gd name="connsiteX1" fmla="*/ 347179 w 2175979"/>
                <a:gd name="connsiteY1" fmla="*/ 222488 h 1919262"/>
                <a:gd name="connsiteX2" fmla="*/ 0 w 2175979"/>
                <a:gd name="connsiteY2" fmla="*/ 273831 h 1919262"/>
                <a:gd name="connsiteX3" fmla="*/ 17114 w 2175979"/>
                <a:gd name="connsiteY3" fmla="*/ 484094 h 1919262"/>
                <a:gd name="connsiteX4" fmla="*/ 85572 w 2175979"/>
                <a:gd name="connsiteY4" fmla="*/ 435196 h 1919262"/>
                <a:gd name="connsiteX5" fmla="*/ 95352 w 2175979"/>
                <a:gd name="connsiteY5" fmla="*/ 427861 h 1919262"/>
                <a:gd name="connsiteX6" fmla="*/ 112466 w 2175979"/>
                <a:gd name="connsiteY6" fmla="*/ 422971 h 1919262"/>
                <a:gd name="connsiteX7" fmla="*/ 234712 w 2175979"/>
                <a:gd name="connsiteY7" fmla="*/ 408301 h 1919262"/>
                <a:gd name="connsiteX8" fmla="*/ 520768 w 2175979"/>
                <a:gd name="connsiteY8" fmla="*/ 369183 h 1919262"/>
                <a:gd name="connsiteX9" fmla="*/ 789709 w 2175979"/>
                <a:gd name="connsiteY9" fmla="*/ 330064 h 1919262"/>
                <a:gd name="connsiteX10" fmla="*/ 1078210 w 2175979"/>
                <a:gd name="connsiteY10" fmla="*/ 300725 h 1919262"/>
                <a:gd name="connsiteX11" fmla="*/ 1347151 w 2175979"/>
                <a:gd name="connsiteY11" fmla="*/ 276276 h 1919262"/>
                <a:gd name="connsiteX12" fmla="*/ 1486511 w 2175979"/>
                <a:gd name="connsiteY12" fmla="*/ 266496 h 1919262"/>
                <a:gd name="connsiteX13" fmla="*/ 1616092 w 2175979"/>
                <a:gd name="connsiteY13" fmla="*/ 264051 h 1919262"/>
                <a:gd name="connsiteX14" fmla="*/ 1674770 w 2175979"/>
                <a:gd name="connsiteY14" fmla="*/ 266496 h 1919262"/>
                <a:gd name="connsiteX15" fmla="*/ 1760342 w 2175979"/>
                <a:gd name="connsiteY15" fmla="*/ 278721 h 1919262"/>
                <a:gd name="connsiteX16" fmla="*/ 1779902 w 2175979"/>
                <a:gd name="connsiteY16" fmla="*/ 283611 h 1919262"/>
                <a:gd name="connsiteX17" fmla="*/ 1792126 w 2175979"/>
                <a:gd name="connsiteY17" fmla="*/ 288500 h 1919262"/>
                <a:gd name="connsiteX18" fmla="*/ 1801906 w 2175979"/>
                <a:gd name="connsiteY18" fmla="*/ 295835 h 1919262"/>
                <a:gd name="connsiteX19" fmla="*/ 1811686 w 2175979"/>
                <a:gd name="connsiteY19" fmla="*/ 310505 h 1919262"/>
                <a:gd name="connsiteX20" fmla="*/ 1816575 w 2175979"/>
                <a:gd name="connsiteY20" fmla="*/ 359403 h 1919262"/>
                <a:gd name="connsiteX21" fmla="*/ 1819020 w 2175979"/>
                <a:gd name="connsiteY21" fmla="*/ 486539 h 1919262"/>
                <a:gd name="connsiteX22" fmla="*/ 1814131 w 2175979"/>
                <a:gd name="connsiteY22" fmla="*/ 684577 h 1919262"/>
                <a:gd name="connsiteX23" fmla="*/ 1801906 w 2175979"/>
                <a:gd name="connsiteY23" fmla="*/ 885061 h 1919262"/>
                <a:gd name="connsiteX24" fmla="*/ 1794571 w 2175979"/>
                <a:gd name="connsiteY24" fmla="*/ 1019531 h 1919262"/>
                <a:gd name="connsiteX25" fmla="*/ 1777457 w 2175979"/>
                <a:gd name="connsiteY25" fmla="*/ 1180896 h 1919262"/>
                <a:gd name="connsiteX26" fmla="*/ 1765232 w 2175979"/>
                <a:gd name="connsiteY26" fmla="*/ 1237129 h 1919262"/>
                <a:gd name="connsiteX27" fmla="*/ 1748118 w 2175979"/>
                <a:gd name="connsiteY27" fmla="*/ 1293362 h 1919262"/>
                <a:gd name="connsiteX28" fmla="*/ 1728558 w 2175979"/>
                <a:gd name="connsiteY28" fmla="*/ 1334926 h 1919262"/>
                <a:gd name="connsiteX29" fmla="*/ 1704109 w 2175979"/>
                <a:gd name="connsiteY29" fmla="*/ 1381379 h 1919262"/>
                <a:gd name="connsiteX30" fmla="*/ 1679660 w 2175979"/>
                <a:gd name="connsiteY30" fmla="*/ 1418053 h 1919262"/>
                <a:gd name="connsiteX31" fmla="*/ 1633206 w 2175979"/>
                <a:gd name="connsiteY31" fmla="*/ 1826355 h 1919262"/>
                <a:gd name="connsiteX32" fmla="*/ 1642986 w 2175979"/>
                <a:gd name="connsiteY32" fmla="*/ 1880143 h 1919262"/>
                <a:gd name="connsiteX33" fmla="*/ 1655211 w 2175979"/>
                <a:gd name="connsiteY33" fmla="*/ 1907037 h 1919262"/>
                <a:gd name="connsiteX34" fmla="*/ 1669880 w 2175979"/>
                <a:gd name="connsiteY34" fmla="*/ 1914372 h 1919262"/>
                <a:gd name="connsiteX35" fmla="*/ 1684550 w 2175979"/>
                <a:gd name="connsiteY35" fmla="*/ 1919262 h 1919262"/>
                <a:gd name="connsiteX36" fmla="*/ 1708999 w 2175979"/>
                <a:gd name="connsiteY36" fmla="*/ 1911927 h 1919262"/>
                <a:gd name="connsiteX37" fmla="*/ 1753008 w 2175979"/>
                <a:gd name="connsiteY37" fmla="*/ 1887478 h 1919262"/>
                <a:gd name="connsiteX38" fmla="*/ 1804351 w 2175979"/>
                <a:gd name="connsiteY38" fmla="*/ 1843469 h 1919262"/>
                <a:gd name="connsiteX39" fmla="*/ 1843470 w 2175979"/>
                <a:gd name="connsiteY39" fmla="*/ 1794571 h 1919262"/>
                <a:gd name="connsiteX40" fmla="*/ 1887478 w 2175979"/>
                <a:gd name="connsiteY40" fmla="*/ 1718778 h 1919262"/>
                <a:gd name="connsiteX41" fmla="*/ 1914372 w 2175979"/>
                <a:gd name="connsiteY41" fmla="*/ 1662545 h 1919262"/>
                <a:gd name="connsiteX42" fmla="*/ 1936377 w 2175979"/>
                <a:gd name="connsiteY42" fmla="*/ 1611202 h 1919262"/>
                <a:gd name="connsiteX43" fmla="*/ 1951046 w 2175979"/>
                <a:gd name="connsiteY43" fmla="*/ 1559859 h 1919262"/>
                <a:gd name="connsiteX44" fmla="*/ 1970605 w 2175979"/>
                <a:gd name="connsiteY44" fmla="*/ 1498736 h 1919262"/>
                <a:gd name="connsiteX45" fmla="*/ 1987720 w 2175979"/>
                <a:gd name="connsiteY45" fmla="*/ 1415608 h 1919262"/>
                <a:gd name="connsiteX46" fmla="*/ 2002389 w 2175979"/>
                <a:gd name="connsiteY46" fmla="*/ 1305587 h 1919262"/>
                <a:gd name="connsiteX47" fmla="*/ 2019504 w 2175979"/>
                <a:gd name="connsiteY47" fmla="*/ 1146667 h 1919262"/>
                <a:gd name="connsiteX48" fmla="*/ 2043953 w 2175979"/>
                <a:gd name="connsiteY48" fmla="*/ 894840 h 1919262"/>
                <a:gd name="connsiteX49" fmla="*/ 2043953 w 2175979"/>
                <a:gd name="connsiteY49" fmla="*/ 894840 h 1919262"/>
                <a:gd name="connsiteX50" fmla="*/ 2070847 w 2175979"/>
                <a:gd name="connsiteY50" fmla="*/ 603895 h 1919262"/>
                <a:gd name="connsiteX51" fmla="*/ 2085517 w 2175979"/>
                <a:gd name="connsiteY51" fmla="*/ 432751 h 1919262"/>
                <a:gd name="connsiteX52" fmla="*/ 2090406 w 2175979"/>
                <a:gd name="connsiteY52" fmla="*/ 420526 h 1919262"/>
                <a:gd name="connsiteX53" fmla="*/ 2119746 w 2175979"/>
                <a:gd name="connsiteY53" fmla="*/ 398522 h 1919262"/>
                <a:gd name="connsiteX54" fmla="*/ 2149085 w 2175979"/>
                <a:gd name="connsiteY54" fmla="*/ 371628 h 1919262"/>
                <a:gd name="connsiteX55" fmla="*/ 2166199 w 2175979"/>
                <a:gd name="connsiteY55" fmla="*/ 347178 h 1919262"/>
                <a:gd name="connsiteX56" fmla="*/ 2175979 w 2175979"/>
                <a:gd name="connsiteY56" fmla="*/ 322729 h 1919262"/>
                <a:gd name="connsiteX57" fmla="*/ 2175979 w 2175979"/>
                <a:gd name="connsiteY57" fmla="*/ 305615 h 1919262"/>
                <a:gd name="connsiteX58" fmla="*/ 2175979 w 2175979"/>
                <a:gd name="connsiteY58" fmla="*/ 283611 h 1919262"/>
                <a:gd name="connsiteX59" fmla="*/ 2168644 w 2175979"/>
                <a:gd name="connsiteY59" fmla="*/ 266496 h 1919262"/>
                <a:gd name="connsiteX60" fmla="*/ 2149085 w 2175979"/>
                <a:gd name="connsiteY60" fmla="*/ 237157 h 1919262"/>
                <a:gd name="connsiteX61" fmla="*/ 2083072 w 2175979"/>
                <a:gd name="connsiteY61" fmla="*/ 173589 h 1919262"/>
                <a:gd name="connsiteX62" fmla="*/ 1992610 w 2175979"/>
                <a:gd name="connsiteY62" fmla="*/ 100242 h 1919262"/>
                <a:gd name="connsiteX63" fmla="*/ 1909482 w 2175979"/>
                <a:gd name="connsiteY63" fmla="*/ 46453 h 1919262"/>
                <a:gd name="connsiteX64" fmla="*/ 1814131 w 2175979"/>
                <a:gd name="connsiteY64" fmla="*/ 2445 h 1919262"/>
                <a:gd name="connsiteX65" fmla="*/ 1799461 w 2175979"/>
                <a:gd name="connsiteY65" fmla="*/ 0 h 1919262"/>
                <a:gd name="connsiteX66" fmla="*/ 1775012 w 2175979"/>
                <a:gd name="connsiteY66" fmla="*/ 7335 h 1919262"/>
                <a:gd name="connsiteX67" fmla="*/ 1713889 w 2175979"/>
                <a:gd name="connsiteY67" fmla="*/ 39119 h 1919262"/>
                <a:gd name="connsiteX68" fmla="*/ 1652766 w 2175979"/>
                <a:gd name="connsiteY68" fmla="*/ 46453 h 1919262"/>
                <a:gd name="connsiteX69" fmla="*/ 1444948 w 2175979"/>
                <a:gd name="connsiteY69" fmla="*/ 63568 h 1919262"/>
                <a:gd name="connsiteX70" fmla="*/ 1075765 w 2175979"/>
                <a:gd name="connsiteY70" fmla="*/ 100242 h 1919262"/>
                <a:gd name="connsiteX71" fmla="*/ 929070 w 2175979"/>
                <a:gd name="connsiteY71" fmla="*/ 112466 h 1919262"/>
                <a:gd name="connsiteX72" fmla="*/ 792154 w 2175979"/>
                <a:gd name="connsiteY72" fmla="*/ 149140 h 1919262"/>
                <a:gd name="connsiteX73" fmla="*/ 574556 w 2175979"/>
                <a:gd name="connsiteY73" fmla="*/ 18581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75979" h="1919262">
                  <a:moveTo>
                    <a:pt x="574556" y="185814"/>
                  </a:moveTo>
                  <a:lnTo>
                    <a:pt x="347179" y="222488"/>
                  </a:lnTo>
                  <a:lnTo>
                    <a:pt x="0" y="273831"/>
                  </a:lnTo>
                  <a:lnTo>
                    <a:pt x="17114" y="484094"/>
                  </a:lnTo>
                  <a:lnTo>
                    <a:pt x="85572" y="435196"/>
                  </a:lnTo>
                  <a:lnTo>
                    <a:pt x="95352" y="427861"/>
                  </a:lnTo>
                  <a:lnTo>
                    <a:pt x="112466" y="422971"/>
                  </a:lnTo>
                  <a:lnTo>
                    <a:pt x="234712" y="408301"/>
                  </a:lnTo>
                  <a:lnTo>
                    <a:pt x="520768" y="369183"/>
                  </a:lnTo>
                  <a:lnTo>
                    <a:pt x="789709" y="330064"/>
                  </a:lnTo>
                  <a:lnTo>
                    <a:pt x="1078210" y="300725"/>
                  </a:lnTo>
                  <a:lnTo>
                    <a:pt x="1347151" y="276276"/>
                  </a:lnTo>
                  <a:lnTo>
                    <a:pt x="1486511" y="266496"/>
                  </a:lnTo>
                  <a:lnTo>
                    <a:pt x="1616092" y="264051"/>
                  </a:lnTo>
                  <a:lnTo>
                    <a:pt x="1674770" y="266496"/>
                  </a:lnTo>
                  <a:lnTo>
                    <a:pt x="1760342" y="278721"/>
                  </a:lnTo>
                  <a:lnTo>
                    <a:pt x="1779902" y="283611"/>
                  </a:lnTo>
                  <a:lnTo>
                    <a:pt x="1792126" y="288500"/>
                  </a:lnTo>
                  <a:lnTo>
                    <a:pt x="1801906" y="295835"/>
                  </a:lnTo>
                  <a:lnTo>
                    <a:pt x="1811686" y="310505"/>
                  </a:lnTo>
                  <a:lnTo>
                    <a:pt x="1816575" y="359403"/>
                  </a:lnTo>
                  <a:lnTo>
                    <a:pt x="1819020" y="486539"/>
                  </a:lnTo>
                  <a:lnTo>
                    <a:pt x="1814131" y="684577"/>
                  </a:lnTo>
                  <a:lnTo>
                    <a:pt x="1801906" y="885061"/>
                  </a:lnTo>
                  <a:lnTo>
                    <a:pt x="1794571" y="1019531"/>
                  </a:lnTo>
                  <a:lnTo>
                    <a:pt x="1777457" y="1180896"/>
                  </a:lnTo>
                  <a:lnTo>
                    <a:pt x="1765232" y="1237129"/>
                  </a:lnTo>
                  <a:lnTo>
                    <a:pt x="1748118" y="1293362"/>
                  </a:lnTo>
                  <a:lnTo>
                    <a:pt x="1728558" y="1334926"/>
                  </a:lnTo>
                  <a:lnTo>
                    <a:pt x="1704109" y="1381379"/>
                  </a:lnTo>
                  <a:lnTo>
                    <a:pt x="1679660" y="1418053"/>
                  </a:lnTo>
                  <a:lnTo>
                    <a:pt x="1633206" y="1826355"/>
                  </a:lnTo>
                  <a:lnTo>
                    <a:pt x="1642986" y="1880143"/>
                  </a:lnTo>
                  <a:lnTo>
                    <a:pt x="1655211" y="1907037"/>
                  </a:lnTo>
                  <a:lnTo>
                    <a:pt x="1669880" y="1914372"/>
                  </a:lnTo>
                  <a:lnTo>
                    <a:pt x="1684550" y="1919262"/>
                  </a:lnTo>
                  <a:lnTo>
                    <a:pt x="1708999" y="1911927"/>
                  </a:lnTo>
                  <a:lnTo>
                    <a:pt x="1753008" y="1887478"/>
                  </a:lnTo>
                  <a:lnTo>
                    <a:pt x="1804351" y="1843469"/>
                  </a:lnTo>
                  <a:lnTo>
                    <a:pt x="1843470" y="1794571"/>
                  </a:lnTo>
                  <a:lnTo>
                    <a:pt x="1887478" y="1718778"/>
                  </a:lnTo>
                  <a:lnTo>
                    <a:pt x="1914372" y="1662545"/>
                  </a:lnTo>
                  <a:lnTo>
                    <a:pt x="1936377" y="1611202"/>
                  </a:lnTo>
                  <a:lnTo>
                    <a:pt x="1951046" y="1559859"/>
                  </a:lnTo>
                  <a:lnTo>
                    <a:pt x="1970605" y="1498736"/>
                  </a:lnTo>
                  <a:lnTo>
                    <a:pt x="1987720" y="1415608"/>
                  </a:lnTo>
                  <a:lnTo>
                    <a:pt x="2002389" y="1305587"/>
                  </a:lnTo>
                  <a:lnTo>
                    <a:pt x="2019504" y="1146667"/>
                  </a:lnTo>
                  <a:lnTo>
                    <a:pt x="2043953" y="894840"/>
                  </a:lnTo>
                  <a:lnTo>
                    <a:pt x="2043953" y="894840"/>
                  </a:lnTo>
                  <a:lnTo>
                    <a:pt x="2070847" y="603895"/>
                  </a:lnTo>
                  <a:lnTo>
                    <a:pt x="2085517" y="432751"/>
                  </a:lnTo>
                  <a:lnTo>
                    <a:pt x="2090406" y="420526"/>
                  </a:lnTo>
                  <a:lnTo>
                    <a:pt x="2119746" y="398522"/>
                  </a:lnTo>
                  <a:lnTo>
                    <a:pt x="2149085" y="371628"/>
                  </a:lnTo>
                  <a:lnTo>
                    <a:pt x="2166199" y="347178"/>
                  </a:lnTo>
                  <a:lnTo>
                    <a:pt x="2175979" y="322729"/>
                  </a:lnTo>
                  <a:lnTo>
                    <a:pt x="2175979" y="305615"/>
                  </a:lnTo>
                  <a:lnTo>
                    <a:pt x="2175979" y="283611"/>
                  </a:lnTo>
                  <a:lnTo>
                    <a:pt x="2168644" y="266496"/>
                  </a:lnTo>
                  <a:lnTo>
                    <a:pt x="2149085" y="237157"/>
                  </a:lnTo>
                  <a:lnTo>
                    <a:pt x="2083072" y="173589"/>
                  </a:lnTo>
                  <a:lnTo>
                    <a:pt x="1992610" y="100242"/>
                  </a:lnTo>
                  <a:lnTo>
                    <a:pt x="1909482" y="46453"/>
                  </a:lnTo>
                  <a:lnTo>
                    <a:pt x="1814131" y="2445"/>
                  </a:lnTo>
                  <a:lnTo>
                    <a:pt x="1799461" y="0"/>
                  </a:lnTo>
                  <a:lnTo>
                    <a:pt x="1775012" y="7335"/>
                  </a:lnTo>
                  <a:lnTo>
                    <a:pt x="1713889" y="39119"/>
                  </a:lnTo>
                  <a:lnTo>
                    <a:pt x="1652766" y="46453"/>
                  </a:lnTo>
                  <a:lnTo>
                    <a:pt x="1444948" y="63568"/>
                  </a:lnTo>
                  <a:lnTo>
                    <a:pt x="1075765" y="100242"/>
                  </a:lnTo>
                  <a:lnTo>
                    <a:pt x="929070" y="112466"/>
                  </a:lnTo>
                  <a:lnTo>
                    <a:pt x="792154" y="149140"/>
                  </a:lnTo>
                  <a:lnTo>
                    <a:pt x="574556" y="18581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9">
              <a:extLst>
                <a:ext uri="{FF2B5EF4-FFF2-40B4-BE49-F238E27FC236}">
                  <a16:creationId xmlns:a16="http://schemas.microsoft.com/office/drawing/2014/main" id="{AD96814A-1990-46DD-A52A-DA098BAF4025}"/>
                </a:ext>
              </a:extLst>
            </p:cNvPr>
            <p:cNvSpPr/>
            <p:nvPr/>
          </p:nvSpPr>
          <p:spPr>
            <a:xfrm rot="16200000">
              <a:off x="4181476" y="4167187"/>
              <a:ext cx="3449638" cy="563563"/>
            </a:xfrm>
            <a:custGeom>
              <a:avLst/>
              <a:gdLst>
                <a:gd name="connsiteX0" fmla="*/ 1862459 w 3450037"/>
                <a:gd name="connsiteY0" fmla="*/ 235612 h 563786"/>
                <a:gd name="connsiteX1" fmla="*/ 1688555 w 3450037"/>
                <a:gd name="connsiteY1" fmla="*/ 232807 h 563786"/>
                <a:gd name="connsiteX2" fmla="*/ 1483797 w 3450037"/>
                <a:gd name="connsiteY2" fmla="*/ 227197 h 563786"/>
                <a:gd name="connsiteX3" fmla="*/ 1321112 w 3450037"/>
                <a:gd name="connsiteY3" fmla="*/ 218783 h 563786"/>
                <a:gd name="connsiteX4" fmla="*/ 1110744 w 3450037"/>
                <a:gd name="connsiteY4" fmla="*/ 207563 h 563786"/>
                <a:gd name="connsiteX5" fmla="*/ 894766 w 3450037"/>
                <a:gd name="connsiteY5" fmla="*/ 196343 h 563786"/>
                <a:gd name="connsiteX6" fmla="*/ 782570 w 3450037"/>
                <a:gd name="connsiteY6" fmla="*/ 185124 h 563786"/>
                <a:gd name="connsiteX7" fmla="*/ 673178 w 3450037"/>
                <a:gd name="connsiteY7" fmla="*/ 173904 h 563786"/>
                <a:gd name="connsiteX8" fmla="*/ 597446 w 3450037"/>
                <a:gd name="connsiteY8" fmla="*/ 168294 h 563786"/>
                <a:gd name="connsiteX9" fmla="*/ 485249 w 3450037"/>
                <a:gd name="connsiteY9" fmla="*/ 168294 h 563786"/>
                <a:gd name="connsiteX10" fmla="*/ 353419 w 3450037"/>
                <a:gd name="connsiteY10" fmla="*/ 179514 h 563786"/>
                <a:gd name="connsiteX11" fmla="*/ 227198 w 3450037"/>
                <a:gd name="connsiteY11" fmla="*/ 199148 h 563786"/>
                <a:gd name="connsiteX12" fmla="*/ 100977 w 3450037"/>
                <a:gd name="connsiteY12" fmla="*/ 230002 h 563786"/>
                <a:gd name="connsiteX13" fmla="*/ 81343 w 3450037"/>
                <a:gd name="connsiteY13" fmla="*/ 238417 h 563786"/>
                <a:gd name="connsiteX14" fmla="*/ 44879 w 3450037"/>
                <a:gd name="connsiteY14" fmla="*/ 269271 h 563786"/>
                <a:gd name="connsiteX15" fmla="*/ 16830 w 3450037"/>
                <a:gd name="connsiteY15" fmla="*/ 300125 h 563786"/>
                <a:gd name="connsiteX16" fmla="*/ 2805 w 3450037"/>
                <a:gd name="connsiteY16" fmla="*/ 325369 h 563786"/>
                <a:gd name="connsiteX17" fmla="*/ 0 w 3450037"/>
                <a:gd name="connsiteY17" fmla="*/ 339394 h 563786"/>
                <a:gd name="connsiteX18" fmla="*/ 0 w 3450037"/>
                <a:gd name="connsiteY18" fmla="*/ 350613 h 563786"/>
                <a:gd name="connsiteX19" fmla="*/ 5610 w 3450037"/>
                <a:gd name="connsiteY19" fmla="*/ 364638 h 563786"/>
                <a:gd name="connsiteX20" fmla="*/ 30854 w 3450037"/>
                <a:gd name="connsiteY20" fmla="*/ 384272 h 563786"/>
                <a:gd name="connsiteX21" fmla="*/ 61708 w 3450037"/>
                <a:gd name="connsiteY21" fmla="*/ 395492 h 563786"/>
                <a:gd name="connsiteX22" fmla="*/ 112197 w 3450037"/>
                <a:gd name="connsiteY22" fmla="*/ 406712 h 563786"/>
                <a:gd name="connsiteX23" fmla="*/ 207563 w 3450037"/>
                <a:gd name="connsiteY23" fmla="*/ 429151 h 563786"/>
                <a:gd name="connsiteX24" fmla="*/ 314150 w 3450037"/>
                <a:gd name="connsiteY24" fmla="*/ 443175 h 563786"/>
                <a:gd name="connsiteX25" fmla="*/ 460005 w 3450037"/>
                <a:gd name="connsiteY25" fmla="*/ 460005 h 563786"/>
                <a:gd name="connsiteX26" fmla="*/ 633909 w 3450037"/>
                <a:gd name="connsiteY26" fmla="*/ 468420 h 563786"/>
                <a:gd name="connsiteX27" fmla="*/ 872327 w 3450037"/>
                <a:gd name="connsiteY27" fmla="*/ 465615 h 563786"/>
                <a:gd name="connsiteX28" fmla="*/ 1060255 w 3450037"/>
                <a:gd name="connsiteY28" fmla="*/ 457200 h 563786"/>
                <a:gd name="connsiteX29" fmla="*/ 1343551 w 3450037"/>
                <a:gd name="connsiteY29" fmla="*/ 457200 h 563786"/>
                <a:gd name="connsiteX30" fmla="*/ 1710994 w 3450037"/>
                <a:gd name="connsiteY30" fmla="*/ 454395 h 563786"/>
                <a:gd name="connsiteX31" fmla="*/ 1991485 w 3450037"/>
                <a:gd name="connsiteY31" fmla="*/ 454395 h 563786"/>
                <a:gd name="connsiteX32" fmla="*/ 2207463 w 3450037"/>
                <a:gd name="connsiteY32" fmla="*/ 457200 h 563786"/>
                <a:gd name="connsiteX33" fmla="*/ 2479539 w 3450037"/>
                <a:gd name="connsiteY33" fmla="*/ 457200 h 563786"/>
                <a:gd name="connsiteX34" fmla="*/ 2687102 w 3450037"/>
                <a:gd name="connsiteY34" fmla="*/ 454395 h 563786"/>
                <a:gd name="connsiteX35" fmla="*/ 2925519 w 3450037"/>
                <a:gd name="connsiteY35" fmla="*/ 460005 h 563786"/>
                <a:gd name="connsiteX36" fmla="*/ 3018081 w 3450037"/>
                <a:gd name="connsiteY36" fmla="*/ 471224 h 563786"/>
                <a:gd name="connsiteX37" fmla="*/ 3071374 w 3450037"/>
                <a:gd name="connsiteY37" fmla="*/ 479639 h 563786"/>
                <a:gd name="connsiteX38" fmla="*/ 3116253 w 3450037"/>
                <a:gd name="connsiteY38" fmla="*/ 485249 h 563786"/>
                <a:gd name="connsiteX39" fmla="*/ 3175156 w 3450037"/>
                <a:gd name="connsiteY39" fmla="*/ 507688 h 563786"/>
                <a:gd name="connsiteX40" fmla="*/ 3197595 w 3450037"/>
                <a:gd name="connsiteY40" fmla="*/ 524518 h 563786"/>
                <a:gd name="connsiteX41" fmla="*/ 3214425 w 3450037"/>
                <a:gd name="connsiteY41" fmla="*/ 544152 h 563786"/>
                <a:gd name="connsiteX42" fmla="*/ 3228449 w 3450037"/>
                <a:gd name="connsiteY42" fmla="*/ 555372 h 563786"/>
                <a:gd name="connsiteX43" fmla="*/ 3239669 w 3450037"/>
                <a:gd name="connsiteY43" fmla="*/ 560982 h 563786"/>
                <a:gd name="connsiteX44" fmla="*/ 3250889 w 3450037"/>
                <a:gd name="connsiteY44" fmla="*/ 563786 h 563786"/>
                <a:gd name="connsiteX45" fmla="*/ 3264913 w 3450037"/>
                <a:gd name="connsiteY45" fmla="*/ 560982 h 563786"/>
                <a:gd name="connsiteX46" fmla="*/ 3278938 w 3450037"/>
                <a:gd name="connsiteY46" fmla="*/ 552567 h 563786"/>
                <a:gd name="connsiteX47" fmla="*/ 3298572 w 3450037"/>
                <a:gd name="connsiteY47" fmla="*/ 527323 h 563786"/>
                <a:gd name="connsiteX48" fmla="*/ 3332231 w 3450037"/>
                <a:gd name="connsiteY48" fmla="*/ 457200 h 563786"/>
                <a:gd name="connsiteX49" fmla="*/ 3365890 w 3450037"/>
                <a:gd name="connsiteY49" fmla="*/ 378662 h 563786"/>
                <a:gd name="connsiteX50" fmla="*/ 3393939 w 3450037"/>
                <a:gd name="connsiteY50" fmla="*/ 294515 h 563786"/>
                <a:gd name="connsiteX51" fmla="*/ 3416378 w 3450037"/>
                <a:gd name="connsiteY51" fmla="*/ 213173 h 563786"/>
                <a:gd name="connsiteX52" fmla="*/ 3433208 w 3450037"/>
                <a:gd name="connsiteY52" fmla="*/ 115001 h 563786"/>
                <a:gd name="connsiteX53" fmla="*/ 3450037 w 3450037"/>
                <a:gd name="connsiteY53" fmla="*/ 28049 h 563786"/>
                <a:gd name="connsiteX54" fmla="*/ 3450037 w 3450037"/>
                <a:gd name="connsiteY54" fmla="*/ 16829 h 563786"/>
                <a:gd name="connsiteX55" fmla="*/ 3447232 w 3450037"/>
                <a:gd name="connsiteY55" fmla="*/ 5610 h 563786"/>
                <a:gd name="connsiteX56" fmla="*/ 3438817 w 3450037"/>
                <a:gd name="connsiteY56" fmla="*/ 0 h 563786"/>
                <a:gd name="connsiteX57" fmla="*/ 3430403 w 3450037"/>
                <a:gd name="connsiteY57" fmla="*/ 0 h 563786"/>
                <a:gd name="connsiteX58" fmla="*/ 3419183 w 3450037"/>
                <a:gd name="connsiteY58" fmla="*/ 0 h 563786"/>
                <a:gd name="connsiteX59" fmla="*/ 3402354 w 3450037"/>
                <a:gd name="connsiteY59" fmla="*/ 8415 h 563786"/>
                <a:gd name="connsiteX60" fmla="*/ 3379914 w 3450037"/>
                <a:gd name="connsiteY60" fmla="*/ 30854 h 563786"/>
                <a:gd name="connsiteX61" fmla="*/ 3346255 w 3450037"/>
                <a:gd name="connsiteY61" fmla="*/ 75732 h 563786"/>
                <a:gd name="connsiteX62" fmla="*/ 3304182 w 3450037"/>
                <a:gd name="connsiteY62" fmla="*/ 126221 h 563786"/>
                <a:gd name="connsiteX63" fmla="*/ 3262108 w 3450037"/>
                <a:gd name="connsiteY63" fmla="*/ 159880 h 563786"/>
                <a:gd name="connsiteX64" fmla="*/ 3197595 w 3450037"/>
                <a:gd name="connsiteY64" fmla="*/ 187929 h 563786"/>
                <a:gd name="connsiteX65" fmla="*/ 3116253 w 3450037"/>
                <a:gd name="connsiteY65" fmla="*/ 207563 h 563786"/>
                <a:gd name="connsiteX66" fmla="*/ 3001252 w 3450037"/>
                <a:gd name="connsiteY66" fmla="*/ 215978 h 563786"/>
                <a:gd name="connsiteX67" fmla="*/ 2793689 w 3450037"/>
                <a:gd name="connsiteY67" fmla="*/ 235612 h 563786"/>
                <a:gd name="connsiteX68" fmla="*/ 2426246 w 3450037"/>
                <a:gd name="connsiteY68" fmla="*/ 238417 h 563786"/>
                <a:gd name="connsiteX69" fmla="*/ 2173804 w 3450037"/>
                <a:gd name="connsiteY69" fmla="*/ 238417 h 563786"/>
                <a:gd name="connsiteX70" fmla="*/ 1862459 w 3450037"/>
                <a:gd name="connsiteY70" fmla="*/ 235612 h 56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450037" h="563786">
                  <a:moveTo>
                    <a:pt x="1862459" y="235612"/>
                  </a:moveTo>
                  <a:lnTo>
                    <a:pt x="1688555" y="232807"/>
                  </a:lnTo>
                  <a:lnTo>
                    <a:pt x="1483797" y="227197"/>
                  </a:lnTo>
                  <a:lnTo>
                    <a:pt x="1321112" y="218783"/>
                  </a:lnTo>
                  <a:lnTo>
                    <a:pt x="1110744" y="207563"/>
                  </a:lnTo>
                  <a:lnTo>
                    <a:pt x="894766" y="196343"/>
                  </a:lnTo>
                  <a:lnTo>
                    <a:pt x="782570" y="185124"/>
                  </a:lnTo>
                  <a:lnTo>
                    <a:pt x="673178" y="173904"/>
                  </a:lnTo>
                  <a:lnTo>
                    <a:pt x="597446" y="168294"/>
                  </a:lnTo>
                  <a:lnTo>
                    <a:pt x="485249" y="168294"/>
                  </a:lnTo>
                  <a:lnTo>
                    <a:pt x="353419" y="179514"/>
                  </a:lnTo>
                  <a:lnTo>
                    <a:pt x="227198" y="199148"/>
                  </a:lnTo>
                  <a:lnTo>
                    <a:pt x="100977" y="230002"/>
                  </a:lnTo>
                  <a:lnTo>
                    <a:pt x="81343" y="238417"/>
                  </a:lnTo>
                  <a:lnTo>
                    <a:pt x="44879" y="269271"/>
                  </a:lnTo>
                  <a:lnTo>
                    <a:pt x="16830" y="300125"/>
                  </a:lnTo>
                  <a:lnTo>
                    <a:pt x="2805" y="325369"/>
                  </a:lnTo>
                  <a:lnTo>
                    <a:pt x="0" y="339394"/>
                  </a:lnTo>
                  <a:lnTo>
                    <a:pt x="0" y="350613"/>
                  </a:lnTo>
                  <a:lnTo>
                    <a:pt x="5610" y="364638"/>
                  </a:lnTo>
                  <a:lnTo>
                    <a:pt x="30854" y="384272"/>
                  </a:lnTo>
                  <a:lnTo>
                    <a:pt x="61708" y="395492"/>
                  </a:lnTo>
                  <a:lnTo>
                    <a:pt x="112197" y="406712"/>
                  </a:lnTo>
                  <a:lnTo>
                    <a:pt x="207563" y="429151"/>
                  </a:lnTo>
                  <a:lnTo>
                    <a:pt x="314150" y="443175"/>
                  </a:lnTo>
                  <a:lnTo>
                    <a:pt x="460005" y="460005"/>
                  </a:lnTo>
                  <a:lnTo>
                    <a:pt x="633909" y="468420"/>
                  </a:lnTo>
                  <a:lnTo>
                    <a:pt x="872327" y="465615"/>
                  </a:lnTo>
                  <a:lnTo>
                    <a:pt x="1060255" y="457200"/>
                  </a:lnTo>
                  <a:lnTo>
                    <a:pt x="1343551" y="457200"/>
                  </a:lnTo>
                  <a:lnTo>
                    <a:pt x="1710994" y="454395"/>
                  </a:lnTo>
                  <a:lnTo>
                    <a:pt x="1991485" y="454395"/>
                  </a:lnTo>
                  <a:lnTo>
                    <a:pt x="2207463" y="457200"/>
                  </a:lnTo>
                  <a:lnTo>
                    <a:pt x="2479539" y="457200"/>
                  </a:lnTo>
                  <a:lnTo>
                    <a:pt x="2687102" y="454395"/>
                  </a:lnTo>
                  <a:lnTo>
                    <a:pt x="2925519" y="460005"/>
                  </a:lnTo>
                  <a:lnTo>
                    <a:pt x="3018081" y="471224"/>
                  </a:lnTo>
                  <a:lnTo>
                    <a:pt x="3071374" y="479639"/>
                  </a:lnTo>
                  <a:lnTo>
                    <a:pt x="3116253" y="485249"/>
                  </a:lnTo>
                  <a:lnTo>
                    <a:pt x="3175156" y="507688"/>
                  </a:lnTo>
                  <a:lnTo>
                    <a:pt x="3197595" y="524518"/>
                  </a:lnTo>
                  <a:lnTo>
                    <a:pt x="3214425" y="544152"/>
                  </a:lnTo>
                  <a:lnTo>
                    <a:pt x="3228449" y="555372"/>
                  </a:lnTo>
                  <a:lnTo>
                    <a:pt x="3239669" y="560982"/>
                  </a:lnTo>
                  <a:lnTo>
                    <a:pt x="3250889" y="563786"/>
                  </a:lnTo>
                  <a:lnTo>
                    <a:pt x="3264913" y="560982"/>
                  </a:lnTo>
                  <a:lnTo>
                    <a:pt x="3278938" y="552567"/>
                  </a:lnTo>
                  <a:lnTo>
                    <a:pt x="3298572" y="527323"/>
                  </a:lnTo>
                  <a:lnTo>
                    <a:pt x="3332231" y="457200"/>
                  </a:lnTo>
                  <a:lnTo>
                    <a:pt x="3365890" y="378662"/>
                  </a:lnTo>
                  <a:lnTo>
                    <a:pt x="3393939" y="294515"/>
                  </a:lnTo>
                  <a:lnTo>
                    <a:pt x="3416378" y="213173"/>
                  </a:lnTo>
                  <a:lnTo>
                    <a:pt x="3433208" y="115001"/>
                  </a:lnTo>
                  <a:lnTo>
                    <a:pt x="3450037" y="28049"/>
                  </a:lnTo>
                  <a:lnTo>
                    <a:pt x="3450037" y="16829"/>
                  </a:lnTo>
                  <a:lnTo>
                    <a:pt x="3447232" y="5610"/>
                  </a:lnTo>
                  <a:lnTo>
                    <a:pt x="3438817" y="0"/>
                  </a:lnTo>
                  <a:lnTo>
                    <a:pt x="3430403" y="0"/>
                  </a:lnTo>
                  <a:lnTo>
                    <a:pt x="3419183" y="0"/>
                  </a:lnTo>
                  <a:lnTo>
                    <a:pt x="3402354" y="8415"/>
                  </a:lnTo>
                  <a:lnTo>
                    <a:pt x="3379914" y="30854"/>
                  </a:lnTo>
                  <a:lnTo>
                    <a:pt x="3346255" y="75732"/>
                  </a:lnTo>
                  <a:lnTo>
                    <a:pt x="3304182" y="126221"/>
                  </a:lnTo>
                  <a:lnTo>
                    <a:pt x="3262108" y="159880"/>
                  </a:lnTo>
                  <a:lnTo>
                    <a:pt x="3197595" y="187929"/>
                  </a:lnTo>
                  <a:lnTo>
                    <a:pt x="3116253" y="207563"/>
                  </a:lnTo>
                  <a:lnTo>
                    <a:pt x="3001252" y="215978"/>
                  </a:lnTo>
                  <a:lnTo>
                    <a:pt x="2793689" y="235612"/>
                  </a:lnTo>
                  <a:lnTo>
                    <a:pt x="2426246" y="238417"/>
                  </a:lnTo>
                  <a:lnTo>
                    <a:pt x="2173804" y="238417"/>
                  </a:lnTo>
                  <a:lnTo>
                    <a:pt x="1862459" y="2356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33">
              <a:extLst>
                <a:ext uri="{FF2B5EF4-FFF2-40B4-BE49-F238E27FC236}">
                  <a16:creationId xmlns:a16="http://schemas.microsoft.com/office/drawing/2014/main" id="{062F6026-AE89-49CD-A37F-DA5D846FCF10}"/>
                </a:ext>
              </a:extLst>
            </p:cNvPr>
            <p:cNvSpPr/>
            <p:nvPr/>
          </p:nvSpPr>
          <p:spPr>
            <a:xfrm>
              <a:off x="6265863" y="4570413"/>
              <a:ext cx="536575" cy="549275"/>
            </a:xfrm>
            <a:custGeom>
              <a:avLst/>
              <a:gdLst>
                <a:gd name="connsiteX0" fmla="*/ 197644 w 538162"/>
                <a:gd name="connsiteY0" fmla="*/ 78581 h 550069"/>
                <a:gd name="connsiteX1" fmla="*/ 283369 w 538162"/>
                <a:gd name="connsiteY1" fmla="*/ 95250 h 550069"/>
                <a:gd name="connsiteX2" fmla="*/ 340519 w 538162"/>
                <a:gd name="connsiteY2" fmla="*/ 102394 h 550069"/>
                <a:gd name="connsiteX3" fmla="*/ 385762 w 538162"/>
                <a:gd name="connsiteY3" fmla="*/ 104775 h 550069"/>
                <a:gd name="connsiteX4" fmla="*/ 421481 w 538162"/>
                <a:gd name="connsiteY4" fmla="*/ 102394 h 550069"/>
                <a:gd name="connsiteX5" fmla="*/ 450056 w 538162"/>
                <a:gd name="connsiteY5" fmla="*/ 92869 h 550069"/>
                <a:gd name="connsiteX6" fmla="*/ 476250 w 538162"/>
                <a:gd name="connsiteY6" fmla="*/ 78581 h 550069"/>
                <a:gd name="connsiteX7" fmla="*/ 495300 w 538162"/>
                <a:gd name="connsiteY7" fmla="*/ 64294 h 550069"/>
                <a:gd name="connsiteX8" fmla="*/ 504825 w 538162"/>
                <a:gd name="connsiteY8" fmla="*/ 54769 h 550069"/>
                <a:gd name="connsiteX9" fmla="*/ 538162 w 538162"/>
                <a:gd name="connsiteY9" fmla="*/ 0 h 550069"/>
                <a:gd name="connsiteX10" fmla="*/ 504825 w 538162"/>
                <a:gd name="connsiteY10" fmla="*/ 550069 h 550069"/>
                <a:gd name="connsiteX11" fmla="*/ 476250 w 538162"/>
                <a:gd name="connsiteY11" fmla="*/ 533400 h 550069"/>
                <a:gd name="connsiteX12" fmla="*/ 466725 w 538162"/>
                <a:gd name="connsiteY12" fmla="*/ 502444 h 550069"/>
                <a:gd name="connsiteX13" fmla="*/ 442912 w 538162"/>
                <a:gd name="connsiteY13" fmla="*/ 435769 h 550069"/>
                <a:gd name="connsiteX14" fmla="*/ 421481 w 538162"/>
                <a:gd name="connsiteY14" fmla="*/ 397669 h 550069"/>
                <a:gd name="connsiteX15" fmla="*/ 400050 w 538162"/>
                <a:gd name="connsiteY15" fmla="*/ 366712 h 550069"/>
                <a:gd name="connsiteX16" fmla="*/ 378619 w 538162"/>
                <a:gd name="connsiteY16" fmla="*/ 345281 h 550069"/>
                <a:gd name="connsiteX17" fmla="*/ 328612 w 538162"/>
                <a:gd name="connsiteY17" fmla="*/ 300037 h 550069"/>
                <a:gd name="connsiteX18" fmla="*/ 257175 w 538162"/>
                <a:gd name="connsiteY18" fmla="*/ 252412 h 550069"/>
                <a:gd name="connsiteX19" fmla="*/ 26194 w 538162"/>
                <a:gd name="connsiteY19" fmla="*/ 95250 h 550069"/>
                <a:gd name="connsiteX20" fmla="*/ 16669 w 538162"/>
                <a:gd name="connsiteY20" fmla="*/ 85725 h 550069"/>
                <a:gd name="connsiteX21" fmla="*/ 7144 w 538162"/>
                <a:gd name="connsiteY21" fmla="*/ 71437 h 550069"/>
                <a:gd name="connsiteX22" fmla="*/ 0 w 538162"/>
                <a:gd name="connsiteY22" fmla="*/ 50006 h 550069"/>
                <a:gd name="connsiteX23" fmla="*/ 0 w 538162"/>
                <a:gd name="connsiteY23" fmla="*/ 38100 h 550069"/>
                <a:gd name="connsiteX24" fmla="*/ 4762 w 538162"/>
                <a:gd name="connsiteY24" fmla="*/ 30956 h 550069"/>
                <a:gd name="connsiteX25" fmla="*/ 14287 w 538162"/>
                <a:gd name="connsiteY25" fmla="*/ 26194 h 550069"/>
                <a:gd name="connsiteX26" fmla="*/ 40481 w 538162"/>
                <a:gd name="connsiteY26" fmla="*/ 30956 h 550069"/>
                <a:gd name="connsiteX27" fmla="*/ 197644 w 538162"/>
                <a:gd name="connsiteY27" fmla="*/ 785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2" h="550069">
                  <a:moveTo>
                    <a:pt x="197644" y="78581"/>
                  </a:moveTo>
                  <a:lnTo>
                    <a:pt x="283369" y="95250"/>
                  </a:lnTo>
                  <a:lnTo>
                    <a:pt x="340519" y="102394"/>
                  </a:lnTo>
                  <a:lnTo>
                    <a:pt x="385762" y="104775"/>
                  </a:lnTo>
                  <a:lnTo>
                    <a:pt x="421481" y="102394"/>
                  </a:lnTo>
                  <a:lnTo>
                    <a:pt x="450056" y="92869"/>
                  </a:lnTo>
                  <a:lnTo>
                    <a:pt x="476250" y="78581"/>
                  </a:lnTo>
                  <a:lnTo>
                    <a:pt x="495300" y="64294"/>
                  </a:lnTo>
                  <a:lnTo>
                    <a:pt x="504825" y="54769"/>
                  </a:lnTo>
                  <a:lnTo>
                    <a:pt x="538162" y="0"/>
                  </a:lnTo>
                  <a:lnTo>
                    <a:pt x="504825" y="550069"/>
                  </a:lnTo>
                  <a:lnTo>
                    <a:pt x="476250" y="533400"/>
                  </a:lnTo>
                  <a:lnTo>
                    <a:pt x="466725" y="502444"/>
                  </a:lnTo>
                  <a:lnTo>
                    <a:pt x="442912" y="435769"/>
                  </a:lnTo>
                  <a:lnTo>
                    <a:pt x="421481" y="397669"/>
                  </a:lnTo>
                  <a:lnTo>
                    <a:pt x="400050" y="366712"/>
                  </a:lnTo>
                  <a:lnTo>
                    <a:pt x="378619" y="345281"/>
                  </a:lnTo>
                  <a:lnTo>
                    <a:pt x="328612" y="300037"/>
                  </a:lnTo>
                  <a:lnTo>
                    <a:pt x="257175" y="252412"/>
                  </a:lnTo>
                  <a:lnTo>
                    <a:pt x="26194" y="95250"/>
                  </a:lnTo>
                  <a:lnTo>
                    <a:pt x="16669" y="85725"/>
                  </a:lnTo>
                  <a:lnTo>
                    <a:pt x="7144" y="71437"/>
                  </a:lnTo>
                  <a:lnTo>
                    <a:pt x="0" y="50006"/>
                  </a:lnTo>
                  <a:lnTo>
                    <a:pt x="0" y="38100"/>
                  </a:lnTo>
                  <a:lnTo>
                    <a:pt x="4762" y="30956"/>
                  </a:lnTo>
                  <a:lnTo>
                    <a:pt x="14287" y="26194"/>
                  </a:lnTo>
                  <a:lnTo>
                    <a:pt x="40481" y="30956"/>
                  </a:lnTo>
                  <a:lnTo>
                    <a:pt x="197644" y="785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71796320-5F66-4274-8A3A-EF52F2C34F7A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31938"/>
            <a:ext cx="4733925" cy="4489450"/>
            <a:chOff x="2538413" y="1531938"/>
            <a:chExt cx="4733925" cy="4489450"/>
          </a:xfrm>
        </p:grpSpPr>
        <p:sp>
          <p:nvSpPr>
            <p:cNvPr id="26" name="フリーフォーム 124">
              <a:extLst>
                <a:ext uri="{FF2B5EF4-FFF2-40B4-BE49-F238E27FC236}">
                  <a16:creationId xmlns:a16="http://schemas.microsoft.com/office/drawing/2014/main" id="{C9138C4B-D622-4AEC-9F41-6D66095A6BEA}"/>
                </a:ext>
              </a:extLst>
            </p:cNvPr>
            <p:cNvSpPr/>
            <p:nvPr/>
          </p:nvSpPr>
          <p:spPr>
            <a:xfrm rot="16200000">
              <a:off x="984250" y="3435351"/>
              <a:ext cx="3908425" cy="800100"/>
            </a:xfrm>
            <a:custGeom>
              <a:avLst/>
              <a:gdLst>
                <a:gd name="connsiteX0" fmla="*/ 2339975 w 3908425"/>
                <a:gd name="connsiteY0" fmla="*/ 555625 h 800100"/>
                <a:gd name="connsiteX1" fmla="*/ 2130425 w 3908425"/>
                <a:gd name="connsiteY1" fmla="*/ 552450 h 800100"/>
                <a:gd name="connsiteX2" fmla="*/ 1997075 w 3908425"/>
                <a:gd name="connsiteY2" fmla="*/ 546100 h 800100"/>
                <a:gd name="connsiteX3" fmla="*/ 1787525 w 3908425"/>
                <a:gd name="connsiteY3" fmla="*/ 530225 h 800100"/>
                <a:gd name="connsiteX4" fmla="*/ 1574800 w 3908425"/>
                <a:gd name="connsiteY4" fmla="*/ 508000 h 800100"/>
                <a:gd name="connsiteX5" fmla="*/ 1365250 w 3908425"/>
                <a:gd name="connsiteY5" fmla="*/ 479425 h 800100"/>
                <a:gd name="connsiteX6" fmla="*/ 1158875 w 3908425"/>
                <a:gd name="connsiteY6" fmla="*/ 441325 h 800100"/>
                <a:gd name="connsiteX7" fmla="*/ 1000125 w 3908425"/>
                <a:gd name="connsiteY7" fmla="*/ 403225 h 800100"/>
                <a:gd name="connsiteX8" fmla="*/ 784225 w 3908425"/>
                <a:gd name="connsiteY8" fmla="*/ 342900 h 800100"/>
                <a:gd name="connsiteX9" fmla="*/ 654050 w 3908425"/>
                <a:gd name="connsiteY9" fmla="*/ 298450 h 800100"/>
                <a:gd name="connsiteX10" fmla="*/ 479425 w 3908425"/>
                <a:gd name="connsiteY10" fmla="*/ 228600 h 800100"/>
                <a:gd name="connsiteX11" fmla="*/ 327025 w 3908425"/>
                <a:gd name="connsiteY11" fmla="*/ 155575 h 800100"/>
                <a:gd name="connsiteX12" fmla="*/ 225425 w 3908425"/>
                <a:gd name="connsiteY12" fmla="*/ 101600 h 800100"/>
                <a:gd name="connsiteX13" fmla="*/ 130175 w 3908425"/>
                <a:gd name="connsiteY13" fmla="*/ 44450 h 800100"/>
                <a:gd name="connsiteX14" fmla="*/ 63500 w 3908425"/>
                <a:gd name="connsiteY14" fmla="*/ 3175 h 800100"/>
                <a:gd name="connsiteX15" fmla="*/ 53975 w 3908425"/>
                <a:gd name="connsiteY15" fmla="*/ 0 h 800100"/>
                <a:gd name="connsiteX16" fmla="*/ 28575 w 3908425"/>
                <a:gd name="connsiteY16" fmla="*/ 0 h 800100"/>
                <a:gd name="connsiteX17" fmla="*/ 9525 w 3908425"/>
                <a:gd name="connsiteY17" fmla="*/ 6350 h 800100"/>
                <a:gd name="connsiteX18" fmla="*/ 3175 w 3908425"/>
                <a:gd name="connsiteY18" fmla="*/ 12700 h 800100"/>
                <a:gd name="connsiteX19" fmla="*/ 0 w 3908425"/>
                <a:gd name="connsiteY19" fmla="*/ 22225 h 800100"/>
                <a:gd name="connsiteX20" fmla="*/ 6350 w 3908425"/>
                <a:gd name="connsiteY20" fmla="*/ 44450 h 800100"/>
                <a:gd name="connsiteX21" fmla="*/ 19050 w 3908425"/>
                <a:gd name="connsiteY21" fmla="*/ 66675 h 800100"/>
                <a:gd name="connsiteX22" fmla="*/ 63500 w 3908425"/>
                <a:gd name="connsiteY22" fmla="*/ 101600 h 800100"/>
                <a:gd name="connsiteX23" fmla="*/ 161925 w 3908425"/>
                <a:gd name="connsiteY23" fmla="*/ 180975 h 800100"/>
                <a:gd name="connsiteX24" fmla="*/ 276225 w 3908425"/>
                <a:gd name="connsiteY24" fmla="*/ 263525 h 800100"/>
                <a:gd name="connsiteX25" fmla="*/ 365125 w 3908425"/>
                <a:gd name="connsiteY25" fmla="*/ 320675 h 800100"/>
                <a:gd name="connsiteX26" fmla="*/ 447675 w 3908425"/>
                <a:gd name="connsiteY26" fmla="*/ 368300 h 800100"/>
                <a:gd name="connsiteX27" fmla="*/ 539750 w 3908425"/>
                <a:gd name="connsiteY27" fmla="*/ 419100 h 800100"/>
                <a:gd name="connsiteX28" fmla="*/ 663575 w 3908425"/>
                <a:gd name="connsiteY28" fmla="*/ 479425 h 800100"/>
                <a:gd name="connsiteX29" fmla="*/ 777875 w 3908425"/>
                <a:gd name="connsiteY29" fmla="*/ 527050 h 800100"/>
                <a:gd name="connsiteX30" fmla="*/ 866775 w 3908425"/>
                <a:gd name="connsiteY30" fmla="*/ 565150 h 800100"/>
                <a:gd name="connsiteX31" fmla="*/ 990600 w 3908425"/>
                <a:gd name="connsiteY31" fmla="*/ 603250 h 800100"/>
                <a:gd name="connsiteX32" fmla="*/ 1165225 w 3908425"/>
                <a:gd name="connsiteY32" fmla="*/ 644525 h 800100"/>
                <a:gd name="connsiteX33" fmla="*/ 1311275 w 3908425"/>
                <a:gd name="connsiteY33" fmla="*/ 673100 h 800100"/>
                <a:gd name="connsiteX34" fmla="*/ 1498600 w 3908425"/>
                <a:gd name="connsiteY34" fmla="*/ 704850 h 800100"/>
                <a:gd name="connsiteX35" fmla="*/ 1679575 w 3908425"/>
                <a:gd name="connsiteY35" fmla="*/ 730250 h 800100"/>
                <a:gd name="connsiteX36" fmla="*/ 1930400 w 3908425"/>
                <a:gd name="connsiteY36" fmla="*/ 762000 h 800100"/>
                <a:gd name="connsiteX37" fmla="*/ 2016125 w 3908425"/>
                <a:gd name="connsiteY37" fmla="*/ 777875 h 800100"/>
                <a:gd name="connsiteX38" fmla="*/ 2336800 w 3908425"/>
                <a:gd name="connsiteY38" fmla="*/ 787400 h 800100"/>
                <a:gd name="connsiteX39" fmla="*/ 2603500 w 3908425"/>
                <a:gd name="connsiteY39" fmla="*/ 796925 h 800100"/>
                <a:gd name="connsiteX40" fmla="*/ 2743200 w 3908425"/>
                <a:gd name="connsiteY40" fmla="*/ 800100 h 800100"/>
                <a:gd name="connsiteX41" fmla="*/ 2984500 w 3908425"/>
                <a:gd name="connsiteY41" fmla="*/ 800100 h 800100"/>
                <a:gd name="connsiteX42" fmla="*/ 3381375 w 3908425"/>
                <a:gd name="connsiteY42" fmla="*/ 800100 h 800100"/>
                <a:gd name="connsiteX43" fmla="*/ 3625850 w 3908425"/>
                <a:gd name="connsiteY43" fmla="*/ 796925 h 800100"/>
                <a:gd name="connsiteX44" fmla="*/ 3768725 w 3908425"/>
                <a:gd name="connsiteY44" fmla="*/ 730250 h 800100"/>
                <a:gd name="connsiteX45" fmla="*/ 3803650 w 3908425"/>
                <a:gd name="connsiteY45" fmla="*/ 688975 h 800100"/>
                <a:gd name="connsiteX46" fmla="*/ 3832225 w 3908425"/>
                <a:gd name="connsiteY46" fmla="*/ 644525 h 800100"/>
                <a:gd name="connsiteX47" fmla="*/ 3867150 w 3908425"/>
                <a:gd name="connsiteY47" fmla="*/ 584200 h 800100"/>
                <a:gd name="connsiteX48" fmla="*/ 3889375 w 3908425"/>
                <a:gd name="connsiteY48" fmla="*/ 539750 h 800100"/>
                <a:gd name="connsiteX49" fmla="*/ 3902075 w 3908425"/>
                <a:gd name="connsiteY49" fmla="*/ 504825 h 800100"/>
                <a:gd name="connsiteX50" fmla="*/ 3908425 w 3908425"/>
                <a:gd name="connsiteY50" fmla="*/ 473075 h 800100"/>
                <a:gd name="connsiteX51" fmla="*/ 3902075 w 3908425"/>
                <a:gd name="connsiteY51" fmla="*/ 460375 h 800100"/>
                <a:gd name="connsiteX52" fmla="*/ 3895725 w 3908425"/>
                <a:gd name="connsiteY52" fmla="*/ 447675 h 800100"/>
                <a:gd name="connsiteX53" fmla="*/ 3860800 w 3908425"/>
                <a:gd name="connsiteY53" fmla="*/ 441325 h 800100"/>
                <a:gd name="connsiteX54" fmla="*/ 3841750 w 3908425"/>
                <a:gd name="connsiteY54" fmla="*/ 444500 h 800100"/>
                <a:gd name="connsiteX55" fmla="*/ 3810000 w 3908425"/>
                <a:gd name="connsiteY55" fmla="*/ 463550 h 800100"/>
                <a:gd name="connsiteX56" fmla="*/ 3749675 w 3908425"/>
                <a:gd name="connsiteY56" fmla="*/ 501650 h 800100"/>
                <a:gd name="connsiteX57" fmla="*/ 3686175 w 3908425"/>
                <a:gd name="connsiteY57" fmla="*/ 530225 h 800100"/>
                <a:gd name="connsiteX58" fmla="*/ 3603625 w 3908425"/>
                <a:gd name="connsiteY58" fmla="*/ 549275 h 800100"/>
                <a:gd name="connsiteX59" fmla="*/ 3524250 w 3908425"/>
                <a:gd name="connsiteY59" fmla="*/ 552450 h 800100"/>
                <a:gd name="connsiteX60" fmla="*/ 3362325 w 3908425"/>
                <a:gd name="connsiteY60" fmla="*/ 555625 h 800100"/>
                <a:gd name="connsiteX61" fmla="*/ 3095625 w 3908425"/>
                <a:gd name="connsiteY61" fmla="*/ 552450 h 800100"/>
                <a:gd name="connsiteX62" fmla="*/ 2714625 w 3908425"/>
                <a:gd name="connsiteY62" fmla="*/ 552450 h 800100"/>
                <a:gd name="connsiteX63" fmla="*/ 2339975 w 3908425"/>
                <a:gd name="connsiteY63" fmla="*/ 5556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08425" h="800100">
                  <a:moveTo>
                    <a:pt x="2339975" y="555625"/>
                  </a:moveTo>
                  <a:lnTo>
                    <a:pt x="2130425" y="552450"/>
                  </a:lnTo>
                  <a:lnTo>
                    <a:pt x="1997075" y="546100"/>
                  </a:lnTo>
                  <a:lnTo>
                    <a:pt x="1787525" y="530225"/>
                  </a:lnTo>
                  <a:lnTo>
                    <a:pt x="1574800" y="508000"/>
                  </a:lnTo>
                  <a:lnTo>
                    <a:pt x="1365250" y="479425"/>
                  </a:lnTo>
                  <a:lnTo>
                    <a:pt x="1158875" y="441325"/>
                  </a:lnTo>
                  <a:lnTo>
                    <a:pt x="1000125" y="403225"/>
                  </a:lnTo>
                  <a:lnTo>
                    <a:pt x="784225" y="342900"/>
                  </a:lnTo>
                  <a:lnTo>
                    <a:pt x="654050" y="298450"/>
                  </a:lnTo>
                  <a:lnTo>
                    <a:pt x="479425" y="228600"/>
                  </a:lnTo>
                  <a:lnTo>
                    <a:pt x="327025" y="155575"/>
                  </a:lnTo>
                  <a:lnTo>
                    <a:pt x="225425" y="101600"/>
                  </a:lnTo>
                  <a:lnTo>
                    <a:pt x="130175" y="44450"/>
                  </a:lnTo>
                  <a:lnTo>
                    <a:pt x="63500" y="3175"/>
                  </a:lnTo>
                  <a:lnTo>
                    <a:pt x="53975" y="0"/>
                  </a:lnTo>
                  <a:lnTo>
                    <a:pt x="28575" y="0"/>
                  </a:lnTo>
                  <a:lnTo>
                    <a:pt x="9525" y="6350"/>
                  </a:lnTo>
                  <a:lnTo>
                    <a:pt x="3175" y="12700"/>
                  </a:lnTo>
                  <a:lnTo>
                    <a:pt x="0" y="22225"/>
                  </a:lnTo>
                  <a:lnTo>
                    <a:pt x="6350" y="44450"/>
                  </a:lnTo>
                  <a:lnTo>
                    <a:pt x="19050" y="66675"/>
                  </a:lnTo>
                  <a:lnTo>
                    <a:pt x="63500" y="101600"/>
                  </a:lnTo>
                  <a:lnTo>
                    <a:pt x="161925" y="180975"/>
                  </a:lnTo>
                  <a:lnTo>
                    <a:pt x="276225" y="263525"/>
                  </a:lnTo>
                  <a:lnTo>
                    <a:pt x="365125" y="320675"/>
                  </a:lnTo>
                  <a:lnTo>
                    <a:pt x="447675" y="368300"/>
                  </a:lnTo>
                  <a:lnTo>
                    <a:pt x="539750" y="419100"/>
                  </a:lnTo>
                  <a:lnTo>
                    <a:pt x="663575" y="479425"/>
                  </a:lnTo>
                  <a:lnTo>
                    <a:pt x="777875" y="527050"/>
                  </a:lnTo>
                  <a:lnTo>
                    <a:pt x="866775" y="565150"/>
                  </a:lnTo>
                  <a:lnTo>
                    <a:pt x="990600" y="603250"/>
                  </a:lnTo>
                  <a:lnTo>
                    <a:pt x="1165225" y="644525"/>
                  </a:lnTo>
                  <a:lnTo>
                    <a:pt x="1311275" y="673100"/>
                  </a:lnTo>
                  <a:lnTo>
                    <a:pt x="1498600" y="704850"/>
                  </a:lnTo>
                  <a:lnTo>
                    <a:pt x="1679575" y="730250"/>
                  </a:lnTo>
                  <a:lnTo>
                    <a:pt x="1930400" y="762000"/>
                  </a:lnTo>
                  <a:lnTo>
                    <a:pt x="2016125" y="777875"/>
                  </a:lnTo>
                  <a:lnTo>
                    <a:pt x="2336800" y="787400"/>
                  </a:lnTo>
                  <a:lnTo>
                    <a:pt x="2603500" y="796925"/>
                  </a:lnTo>
                  <a:lnTo>
                    <a:pt x="2743200" y="800100"/>
                  </a:lnTo>
                  <a:lnTo>
                    <a:pt x="2984500" y="800100"/>
                  </a:lnTo>
                  <a:lnTo>
                    <a:pt x="3381375" y="800100"/>
                  </a:lnTo>
                  <a:lnTo>
                    <a:pt x="3625850" y="796925"/>
                  </a:lnTo>
                  <a:lnTo>
                    <a:pt x="3768725" y="730250"/>
                  </a:lnTo>
                  <a:lnTo>
                    <a:pt x="3803650" y="688975"/>
                  </a:lnTo>
                  <a:lnTo>
                    <a:pt x="3832225" y="644525"/>
                  </a:lnTo>
                  <a:lnTo>
                    <a:pt x="3867150" y="584200"/>
                  </a:lnTo>
                  <a:lnTo>
                    <a:pt x="3889375" y="539750"/>
                  </a:lnTo>
                  <a:lnTo>
                    <a:pt x="3902075" y="504825"/>
                  </a:lnTo>
                  <a:lnTo>
                    <a:pt x="3908425" y="473075"/>
                  </a:lnTo>
                  <a:lnTo>
                    <a:pt x="3902075" y="460375"/>
                  </a:lnTo>
                  <a:lnTo>
                    <a:pt x="3895725" y="447675"/>
                  </a:lnTo>
                  <a:lnTo>
                    <a:pt x="3860800" y="441325"/>
                  </a:lnTo>
                  <a:lnTo>
                    <a:pt x="3841750" y="444500"/>
                  </a:lnTo>
                  <a:lnTo>
                    <a:pt x="3810000" y="463550"/>
                  </a:lnTo>
                  <a:lnTo>
                    <a:pt x="3749675" y="501650"/>
                  </a:lnTo>
                  <a:lnTo>
                    <a:pt x="3686175" y="530225"/>
                  </a:lnTo>
                  <a:lnTo>
                    <a:pt x="3603625" y="549275"/>
                  </a:lnTo>
                  <a:lnTo>
                    <a:pt x="3524250" y="552450"/>
                  </a:lnTo>
                  <a:lnTo>
                    <a:pt x="3362325" y="555625"/>
                  </a:lnTo>
                  <a:lnTo>
                    <a:pt x="3095625" y="552450"/>
                  </a:lnTo>
                  <a:lnTo>
                    <a:pt x="2714625" y="552450"/>
                  </a:lnTo>
                  <a:lnTo>
                    <a:pt x="2339975" y="555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25">
              <a:extLst>
                <a:ext uri="{FF2B5EF4-FFF2-40B4-BE49-F238E27FC236}">
                  <a16:creationId xmlns:a16="http://schemas.microsoft.com/office/drawing/2014/main" id="{7FC05447-FBA7-4955-BF53-7D5FEE0320AC}"/>
                </a:ext>
              </a:extLst>
            </p:cNvPr>
            <p:cNvSpPr/>
            <p:nvPr/>
          </p:nvSpPr>
          <p:spPr>
            <a:xfrm rot="16200000">
              <a:off x="1851026" y="3216275"/>
              <a:ext cx="3886200" cy="1158875"/>
            </a:xfrm>
            <a:custGeom>
              <a:avLst/>
              <a:gdLst>
                <a:gd name="connsiteX0" fmla="*/ 3622675 w 3886200"/>
                <a:gd name="connsiteY0" fmla="*/ 469900 h 1158875"/>
                <a:gd name="connsiteX1" fmla="*/ 3587750 w 3886200"/>
                <a:gd name="connsiteY1" fmla="*/ 269875 h 1158875"/>
                <a:gd name="connsiteX2" fmla="*/ 3543300 w 3886200"/>
                <a:gd name="connsiteY2" fmla="*/ 34925 h 1158875"/>
                <a:gd name="connsiteX3" fmla="*/ 3752850 w 3886200"/>
                <a:gd name="connsiteY3" fmla="*/ 0 h 1158875"/>
                <a:gd name="connsiteX4" fmla="*/ 3727450 w 3886200"/>
                <a:gd name="connsiteY4" fmla="*/ 38100 h 1158875"/>
                <a:gd name="connsiteX5" fmla="*/ 3717925 w 3886200"/>
                <a:gd name="connsiteY5" fmla="*/ 53975 h 1158875"/>
                <a:gd name="connsiteX6" fmla="*/ 3717925 w 3886200"/>
                <a:gd name="connsiteY6" fmla="*/ 111125 h 1158875"/>
                <a:gd name="connsiteX7" fmla="*/ 3740150 w 3886200"/>
                <a:gd name="connsiteY7" fmla="*/ 292100 h 1158875"/>
                <a:gd name="connsiteX8" fmla="*/ 3768725 w 3886200"/>
                <a:gd name="connsiteY8" fmla="*/ 425450 h 1158875"/>
                <a:gd name="connsiteX9" fmla="*/ 3797300 w 3886200"/>
                <a:gd name="connsiteY9" fmla="*/ 565150 h 1158875"/>
                <a:gd name="connsiteX10" fmla="*/ 3803650 w 3886200"/>
                <a:gd name="connsiteY10" fmla="*/ 603250 h 1158875"/>
                <a:gd name="connsiteX11" fmla="*/ 3813175 w 3886200"/>
                <a:gd name="connsiteY11" fmla="*/ 625475 h 1158875"/>
                <a:gd name="connsiteX12" fmla="*/ 3844925 w 3886200"/>
                <a:gd name="connsiteY12" fmla="*/ 679450 h 1158875"/>
                <a:gd name="connsiteX13" fmla="*/ 3863975 w 3886200"/>
                <a:gd name="connsiteY13" fmla="*/ 714375 h 1158875"/>
                <a:gd name="connsiteX14" fmla="*/ 3879850 w 3886200"/>
                <a:gd name="connsiteY14" fmla="*/ 755650 h 1158875"/>
                <a:gd name="connsiteX15" fmla="*/ 3886200 w 3886200"/>
                <a:gd name="connsiteY15" fmla="*/ 793750 h 1158875"/>
                <a:gd name="connsiteX16" fmla="*/ 3883025 w 3886200"/>
                <a:gd name="connsiteY16" fmla="*/ 825500 h 1158875"/>
                <a:gd name="connsiteX17" fmla="*/ 3870325 w 3886200"/>
                <a:gd name="connsiteY17" fmla="*/ 863600 h 1158875"/>
                <a:gd name="connsiteX18" fmla="*/ 3800475 w 3886200"/>
                <a:gd name="connsiteY18" fmla="*/ 974725 h 1158875"/>
                <a:gd name="connsiteX19" fmla="*/ 3733800 w 3886200"/>
                <a:gd name="connsiteY19" fmla="*/ 1063625 h 1158875"/>
                <a:gd name="connsiteX20" fmla="*/ 3698875 w 3886200"/>
                <a:gd name="connsiteY20" fmla="*/ 1098550 h 1158875"/>
                <a:gd name="connsiteX21" fmla="*/ 3657600 w 3886200"/>
                <a:gd name="connsiteY21" fmla="*/ 1133475 h 1158875"/>
                <a:gd name="connsiteX22" fmla="*/ 3622675 w 3886200"/>
                <a:gd name="connsiteY22" fmla="*/ 1149350 h 1158875"/>
                <a:gd name="connsiteX23" fmla="*/ 3581400 w 3886200"/>
                <a:gd name="connsiteY23" fmla="*/ 1158875 h 1158875"/>
                <a:gd name="connsiteX24" fmla="*/ 3571875 w 3886200"/>
                <a:gd name="connsiteY24" fmla="*/ 1158875 h 1158875"/>
                <a:gd name="connsiteX25" fmla="*/ 3559175 w 3886200"/>
                <a:gd name="connsiteY25" fmla="*/ 1149350 h 1158875"/>
                <a:gd name="connsiteX26" fmla="*/ 3527425 w 3886200"/>
                <a:gd name="connsiteY26" fmla="*/ 1127125 h 1158875"/>
                <a:gd name="connsiteX27" fmla="*/ 3470275 w 3886200"/>
                <a:gd name="connsiteY27" fmla="*/ 1098550 h 1158875"/>
                <a:gd name="connsiteX28" fmla="*/ 3400425 w 3886200"/>
                <a:gd name="connsiteY28" fmla="*/ 1085850 h 1158875"/>
                <a:gd name="connsiteX29" fmla="*/ 3225800 w 3886200"/>
                <a:gd name="connsiteY29" fmla="*/ 1076325 h 1158875"/>
                <a:gd name="connsiteX30" fmla="*/ 2844800 w 3886200"/>
                <a:gd name="connsiteY30" fmla="*/ 1054100 h 1158875"/>
                <a:gd name="connsiteX31" fmla="*/ 2593975 w 3886200"/>
                <a:gd name="connsiteY31" fmla="*/ 1038225 h 1158875"/>
                <a:gd name="connsiteX32" fmla="*/ 2397125 w 3886200"/>
                <a:gd name="connsiteY32" fmla="*/ 1041400 h 1158875"/>
                <a:gd name="connsiteX33" fmla="*/ 2146300 w 3886200"/>
                <a:gd name="connsiteY33" fmla="*/ 1044575 h 1158875"/>
                <a:gd name="connsiteX34" fmla="*/ 1838325 w 3886200"/>
                <a:gd name="connsiteY34" fmla="*/ 1047750 h 1158875"/>
                <a:gd name="connsiteX35" fmla="*/ 1606550 w 3886200"/>
                <a:gd name="connsiteY35" fmla="*/ 1050925 h 1158875"/>
                <a:gd name="connsiteX36" fmla="*/ 1270000 w 3886200"/>
                <a:gd name="connsiteY36" fmla="*/ 1057275 h 1158875"/>
                <a:gd name="connsiteX37" fmla="*/ 930275 w 3886200"/>
                <a:gd name="connsiteY37" fmla="*/ 1060450 h 1158875"/>
                <a:gd name="connsiteX38" fmla="*/ 679450 w 3886200"/>
                <a:gd name="connsiteY38" fmla="*/ 1063625 h 1158875"/>
                <a:gd name="connsiteX39" fmla="*/ 574675 w 3886200"/>
                <a:gd name="connsiteY39" fmla="*/ 1073150 h 1158875"/>
                <a:gd name="connsiteX40" fmla="*/ 501650 w 3886200"/>
                <a:gd name="connsiteY40" fmla="*/ 1082675 h 1158875"/>
                <a:gd name="connsiteX41" fmla="*/ 454025 w 3886200"/>
                <a:gd name="connsiteY41" fmla="*/ 1069975 h 1158875"/>
                <a:gd name="connsiteX42" fmla="*/ 336550 w 3886200"/>
                <a:gd name="connsiteY42" fmla="*/ 1031875 h 1158875"/>
                <a:gd name="connsiteX43" fmla="*/ 206375 w 3886200"/>
                <a:gd name="connsiteY43" fmla="*/ 984250 h 1158875"/>
                <a:gd name="connsiteX44" fmla="*/ 136525 w 3886200"/>
                <a:gd name="connsiteY44" fmla="*/ 955675 h 1158875"/>
                <a:gd name="connsiteX45" fmla="*/ 73025 w 3886200"/>
                <a:gd name="connsiteY45" fmla="*/ 917575 h 1158875"/>
                <a:gd name="connsiteX46" fmla="*/ 31750 w 3886200"/>
                <a:gd name="connsiteY46" fmla="*/ 889000 h 1158875"/>
                <a:gd name="connsiteX47" fmla="*/ 12700 w 3886200"/>
                <a:gd name="connsiteY47" fmla="*/ 866775 h 1158875"/>
                <a:gd name="connsiteX48" fmla="*/ 0 w 3886200"/>
                <a:gd name="connsiteY48" fmla="*/ 835025 h 1158875"/>
                <a:gd name="connsiteX49" fmla="*/ 3175 w 3886200"/>
                <a:gd name="connsiteY49" fmla="*/ 806450 h 1158875"/>
                <a:gd name="connsiteX50" fmla="*/ 19050 w 3886200"/>
                <a:gd name="connsiteY50" fmla="*/ 784225 h 1158875"/>
                <a:gd name="connsiteX51" fmla="*/ 25400 w 3886200"/>
                <a:gd name="connsiteY51" fmla="*/ 777875 h 1158875"/>
                <a:gd name="connsiteX52" fmla="*/ 44450 w 3886200"/>
                <a:gd name="connsiteY52" fmla="*/ 768350 h 1158875"/>
                <a:gd name="connsiteX53" fmla="*/ 111125 w 3886200"/>
                <a:gd name="connsiteY53" fmla="*/ 746125 h 1158875"/>
                <a:gd name="connsiteX54" fmla="*/ 603250 w 3886200"/>
                <a:gd name="connsiteY54" fmla="*/ 815975 h 1158875"/>
                <a:gd name="connsiteX55" fmla="*/ 654050 w 3886200"/>
                <a:gd name="connsiteY55" fmla="*/ 828675 h 1158875"/>
                <a:gd name="connsiteX56" fmla="*/ 828675 w 3886200"/>
                <a:gd name="connsiteY56" fmla="*/ 838200 h 1158875"/>
                <a:gd name="connsiteX57" fmla="*/ 1270000 w 3886200"/>
                <a:gd name="connsiteY57" fmla="*/ 835025 h 1158875"/>
                <a:gd name="connsiteX58" fmla="*/ 1704975 w 3886200"/>
                <a:gd name="connsiteY58" fmla="*/ 825500 h 1158875"/>
                <a:gd name="connsiteX59" fmla="*/ 1968500 w 3886200"/>
                <a:gd name="connsiteY59" fmla="*/ 819150 h 1158875"/>
                <a:gd name="connsiteX60" fmla="*/ 2212975 w 3886200"/>
                <a:gd name="connsiteY60" fmla="*/ 815975 h 1158875"/>
                <a:gd name="connsiteX61" fmla="*/ 2765425 w 3886200"/>
                <a:gd name="connsiteY61" fmla="*/ 812800 h 1158875"/>
                <a:gd name="connsiteX62" fmla="*/ 2943225 w 3886200"/>
                <a:gd name="connsiteY62" fmla="*/ 838200 h 1158875"/>
                <a:gd name="connsiteX63" fmla="*/ 3124200 w 3886200"/>
                <a:gd name="connsiteY63" fmla="*/ 838200 h 1158875"/>
                <a:gd name="connsiteX64" fmla="*/ 3540125 w 3886200"/>
                <a:gd name="connsiteY64" fmla="*/ 838200 h 1158875"/>
                <a:gd name="connsiteX65" fmla="*/ 3609975 w 3886200"/>
                <a:gd name="connsiteY65" fmla="*/ 835025 h 1158875"/>
                <a:gd name="connsiteX66" fmla="*/ 3629025 w 3886200"/>
                <a:gd name="connsiteY66" fmla="*/ 825500 h 1158875"/>
                <a:gd name="connsiteX67" fmla="*/ 3654425 w 3886200"/>
                <a:gd name="connsiteY67" fmla="*/ 803275 h 1158875"/>
                <a:gd name="connsiteX68" fmla="*/ 3660775 w 3886200"/>
                <a:gd name="connsiteY68" fmla="*/ 787400 h 1158875"/>
                <a:gd name="connsiteX69" fmla="*/ 3670300 w 3886200"/>
                <a:gd name="connsiteY69" fmla="*/ 758825 h 1158875"/>
                <a:gd name="connsiteX70" fmla="*/ 3670300 w 3886200"/>
                <a:gd name="connsiteY70" fmla="*/ 733425 h 1158875"/>
                <a:gd name="connsiteX71" fmla="*/ 3657600 w 3886200"/>
                <a:gd name="connsiteY71" fmla="*/ 654050 h 1158875"/>
                <a:gd name="connsiteX72" fmla="*/ 3622675 w 3886200"/>
                <a:gd name="connsiteY72" fmla="*/ 469900 h 11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86200" h="1158875">
                  <a:moveTo>
                    <a:pt x="3622675" y="469900"/>
                  </a:moveTo>
                  <a:lnTo>
                    <a:pt x="3587750" y="269875"/>
                  </a:lnTo>
                  <a:lnTo>
                    <a:pt x="3543300" y="34925"/>
                  </a:lnTo>
                  <a:lnTo>
                    <a:pt x="3752850" y="0"/>
                  </a:lnTo>
                  <a:lnTo>
                    <a:pt x="3727450" y="38100"/>
                  </a:lnTo>
                  <a:lnTo>
                    <a:pt x="3717925" y="53975"/>
                  </a:lnTo>
                  <a:lnTo>
                    <a:pt x="3717925" y="111125"/>
                  </a:lnTo>
                  <a:lnTo>
                    <a:pt x="3740150" y="292100"/>
                  </a:lnTo>
                  <a:lnTo>
                    <a:pt x="3768725" y="425450"/>
                  </a:lnTo>
                  <a:lnTo>
                    <a:pt x="3797300" y="565150"/>
                  </a:lnTo>
                  <a:lnTo>
                    <a:pt x="3803650" y="603250"/>
                  </a:lnTo>
                  <a:lnTo>
                    <a:pt x="3813175" y="625475"/>
                  </a:lnTo>
                  <a:lnTo>
                    <a:pt x="3844925" y="679450"/>
                  </a:lnTo>
                  <a:lnTo>
                    <a:pt x="3863975" y="714375"/>
                  </a:lnTo>
                  <a:lnTo>
                    <a:pt x="3879850" y="755650"/>
                  </a:lnTo>
                  <a:lnTo>
                    <a:pt x="3886200" y="793750"/>
                  </a:lnTo>
                  <a:lnTo>
                    <a:pt x="3883025" y="825500"/>
                  </a:lnTo>
                  <a:lnTo>
                    <a:pt x="3870325" y="863600"/>
                  </a:lnTo>
                  <a:lnTo>
                    <a:pt x="3800475" y="974725"/>
                  </a:lnTo>
                  <a:lnTo>
                    <a:pt x="3733800" y="1063625"/>
                  </a:lnTo>
                  <a:lnTo>
                    <a:pt x="3698875" y="1098550"/>
                  </a:lnTo>
                  <a:lnTo>
                    <a:pt x="3657600" y="1133475"/>
                  </a:lnTo>
                  <a:lnTo>
                    <a:pt x="3622675" y="1149350"/>
                  </a:lnTo>
                  <a:lnTo>
                    <a:pt x="3581400" y="1158875"/>
                  </a:lnTo>
                  <a:lnTo>
                    <a:pt x="3571875" y="1158875"/>
                  </a:lnTo>
                  <a:lnTo>
                    <a:pt x="3559175" y="1149350"/>
                  </a:lnTo>
                  <a:lnTo>
                    <a:pt x="3527425" y="1127125"/>
                  </a:lnTo>
                  <a:lnTo>
                    <a:pt x="3470275" y="1098550"/>
                  </a:lnTo>
                  <a:lnTo>
                    <a:pt x="3400425" y="1085850"/>
                  </a:lnTo>
                  <a:lnTo>
                    <a:pt x="3225800" y="1076325"/>
                  </a:lnTo>
                  <a:lnTo>
                    <a:pt x="2844800" y="1054100"/>
                  </a:lnTo>
                  <a:lnTo>
                    <a:pt x="2593975" y="1038225"/>
                  </a:lnTo>
                  <a:lnTo>
                    <a:pt x="2397125" y="1041400"/>
                  </a:lnTo>
                  <a:lnTo>
                    <a:pt x="2146300" y="1044575"/>
                  </a:lnTo>
                  <a:lnTo>
                    <a:pt x="1838325" y="1047750"/>
                  </a:lnTo>
                  <a:lnTo>
                    <a:pt x="1606550" y="1050925"/>
                  </a:lnTo>
                  <a:lnTo>
                    <a:pt x="1270000" y="1057275"/>
                  </a:lnTo>
                  <a:lnTo>
                    <a:pt x="930275" y="1060450"/>
                  </a:lnTo>
                  <a:lnTo>
                    <a:pt x="679450" y="1063625"/>
                  </a:lnTo>
                  <a:lnTo>
                    <a:pt x="574675" y="1073150"/>
                  </a:lnTo>
                  <a:lnTo>
                    <a:pt x="501650" y="1082675"/>
                  </a:lnTo>
                  <a:lnTo>
                    <a:pt x="454025" y="1069975"/>
                  </a:lnTo>
                  <a:lnTo>
                    <a:pt x="336550" y="1031875"/>
                  </a:lnTo>
                  <a:lnTo>
                    <a:pt x="206375" y="984250"/>
                  </a:lnTo>
                  <a:lnTo>
                    <a:pt x="136525" y="955675"/>
                  </a:lnTo>
                  <a:lnTo>
                    <a:pt x="73025" y="917575"/>
                  </a:lnTo>
                  <a:lnTo>
                    <a:pt x="31750" y="889000"/>
                  </a:lnTo>
                  <a:lnTo>
                    <a:pt x="12700" y="866775"/>
                  </a:lnTo>
                  <a:lnTo>
                    <a:pt x="0" y="835025"/>
                  </a:lnTo>
                  <a:lnTo>
                    <a:pt x="3175" y="806450"/>
                  </a:lnTo>
                  <a:lnTo>
                    <a:pt x="19050" y="784225"/>
                  </a:lnTo>
                  <a:lnTo>
                    <a:pt x="25400" y="777875"/>
                  </a:lnTo>
                  <a:lnTo>
                    <a:pt x="44450" y="768350"/>
                  </a:lnTo>
                  <a:lnTo>
                    <a:pt x="111125" y="746125"/>
                  </a:lnTo>
                  <a:lnTo>
                    <a:pt x="603250" y="815975"/>
                  </a:lnTo>
                  <a:lnTo>
                    <a:pt x="654050" y="828675"/>
                  </a:lnTo>
                  <a:cubicBezTo>
                    <a:pt x="712252" y="831969"/>
                    <a:pt x="770380" y="838200"/>
                    <a:pt x="828675" y="838200"/>
                  </a:cubicBezTo>
                  <a:lnTo>
                    <a:pt x="1270000" y="835025"/>
                  </a:lnTo>
                  <a:lnTo>
                    <a:pt x="1704975" y="825500"/>
                  </a:lnTo>
                  <a:lnTo>
                    <a:pt x="1968500" y="819150"/>
                  </a:lnTo>
                  <a:lnTo>
                    <a:pt x="2212975" y="815975"/>
                  </a:lnTo>
                  <a:lnTo>
                    <a:pt x="2765425" y="812800"/>
                  </a:lnTo>
                  <a:lnTo>
                    <a:pt x="2943225" y="838200"/>
                  </a:lnTo>
                  <a:lnTo>
                    <a:pt x="3124200" y="838200"/>
                  </a:lnTo>
                  <a:lnTo>
                    <a:pt x="3540125" y="838200"/>
                  </a:lnTo>
                  <a:lnTo>
                    <a:pt x="3609975" y="835025"/>
                  </a:lnTo>
                  <a:lnTo>
                    <a:pt x="3629025" y="825500"/>
                  </a:lnTo>
                  <a:lnTo>
                    <a:pt x="3654425" y="803275"/>
                  </a:lnTo>
                  <a:lnTo>
                    <a:pt x="3660775" y="787400"/>
                  </a:lnTo>
                  <a:lnTo>
                    <a:pt x="3670300" y="758825"/>
                  </a:lnTo>
                  <a:lnTo>
                    <a:pt x="3670300" y="733425"/>
                  </a:lnTo>
                  <a:lnTo>
                    <a:pt x="3657600" y="654050"/>
                  </a:lnTo>
                  <a:lnTo>
                    <a:pt x="3622675" y="469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28">
              <a:extLst>
                <a:ext uri="{FF2B5EF4-FFF2-40B4-BE49-F238E27FC236}">
                  <a16:creationId xmlns:a16="http://schemas.microsoft.com/office/drawing/2014/main" id="{B18EF4E2-B645-46FF-A958-1DA533960EFC}"/>
                </a:ext>
              </a:extLst>
            </p:cNvPr>
            <p:cNvSpPr/>
            <p:nvPr/>
          </p:nvSpPr>
          <p:spPr>
            <a:xfrm rot="16200000">
              <a:off x="3418682" y="5101431"/>
              <a:ext cx="668338" cy="587375"/>
            </a:xfrm>
            <a:custGeom>
              <a:avLst/>
              <a:gdLst>
                <a:gd name="connsiteX0" fmla="*/ 542925 w 669131"/>
                <a:gd name="connsiteY0" fmla="*/ 214313 h 588169"/>
                <a:gd name="connsiteX1" fmla="*/ 578644 w 669131"/>
                <a:gd name="connsiteY1" fmla="*/ 116682 h 588169"/>
                <a:gd name="connsiteX2" fmla="*/ 600075 w 669131"/>
                <a:gd name="connsiteY2" fmla="*/ 64294 h 588169"/>
                <a:gd name="connsiteX3" fmla="*/ 614363 w 669131"/>
                <a:gd name="connsiteY3" fmla="*/ 26194 h 588169"/>
                <a:gd name="connsiteX4" fmla="*/ 616744 w 669131"/>
                <a:gd name="connsiteY4" fmla="*/ 7144 h 588169"/>
                <a:gd name="connsiteX5" fmla="*/ 611981 w 669131"/>
                <a:gd name="connsiteY5" fmla="*/ 2382 h 588169"/>
                <a:gd name="connsiteX6" fmla="*/ 602456 w 669131"/>
                <a:gd name="connsiteY6" fmla="*/ 0 h 588169"/>
                <a:gd name="connsiteX7" fmla="*/ 581025 w 669131"/>
                <a:gd name="connsiteY7" fmla="*/ 4763 h 588169"/>
                <a:gd name="connsiteX8" fmla="*/ 564356 w 669131"/>
                <a:gd name="connsiteY8" fmla="*/ 11907 h 588169"/>
                <a:gd name="connsiteX9" fmla="*/ 547688 w 669131"/>
                <a:gd name="connsiteY9" fmla="*/ 28575 h 588169"/>
                <a:gd name="connsiteX10" fmla="*/ 497681 w 669131"/>
                <a:gd name="connsiteY10" fmla="*/ 100013 h 588169"/>
                <a:gd name="connsiteX11" fmla="*/ 395288 w 669131"/>
                <a:gd name="connsiteY11" fmla="*/ 242888 h 588169"/>
                <a:gd name="connsiteX12" fmla="*/ 333375 w 669131"/>
                <a:gd name="connsiteY12" fmla="*/ 321469 h 588169"/>
                <a:gd name="connsiteX13" fmla="*/ 280988 w 669131"/>
                <a:gd name="connsiteY13" fmla="*/ 381000 h 588169"/>
                <a:gd name="connsiteX14" fmla="*/ 247650 w 669131"/>
                <a:gd name="connsiteY14" fmla="*/ 411957 h 588169"/>
                <a:gd name="connsiteX15" fmla="*/ 211931 w 669131"/>
                <a:gd name="connsiteY15" fmla="*/ 438150 h 588169"/>
                <a:gd name="connsiteX16" fmla="*/ 171450 w 669131"/>
                <a:gd name="connsiteY16" fmla="*/ 464344 h 588169"/>
                <a:gd name="connsiteX17" fmla="*/ 116681 w 669131"/>
                <a:gd name="connsiteY17" fmla="*/ 492919 h 588169"/>
                <a:gd name="connsiteX18" fmla="*/ 83344 w 669131"/>
                <a:gd name="connsiteY18" fmla="*/ 504825 h 588169"/>
                <a:gd name="connsiteX19" fmla="*/ 28575 w 669131"/>
                <a:gd name="connsiteY19" fmla="*/ 528638 h 588169"/>
                <a:gd name="connsiteX20" fmla="*/ 0 w 669131"/>
                <a:gd name="connsiteY20" fmla="*/ 559594 h 588169"/>
                <a:gd name="connsiteX21" fmla="*/ 669131 w 669131"/>
                <a:gd name="connsiteY21" fmla="*/ 588169 h 588169"/>
                <a:gd name="connsiteX22" fmla="*/ 602456 w 669131"/>
                <a:gd name="connsiteY22" fmla="*/ 576263 h 588169"/>
                <a:gd name="connsiteX23" fmla="*/ 571500 w 669131"/>
                <a:gd name="connsiteY23" fmla="*/ 561975 h 588169"/>
                <a:gd name="connsiteX24" fmla="*/ 550069 w 669131"/>
                <a:gd name="connsiteY24" fmla="*/ 542925 h 588169"/>
                <a:gd name="connsiteX25" fmla="*/ 531019 w 669131"/>
                <a:gd name="connsiteY25" fmla="*/ 516732 h 588169"/>
                <a:gd name="connsiteX26" fmla="*/ 514350 w 669131"/>
                <a:gd name="connsiteY26" fmla="*/ 471488 h 588169"/>
                <a:gd name="connsiteX27" fmla="*/ 507206 w 669131"/>
                <a:gd name="connsiteY27" fmla="*/ 426244 h 588169"/>
                <a:gd name="connsiteX28" fmla="*/ 507206 w 669131"/>
                <a:gd name="connsiteY28" fmla="*/ 381000 h 588169"/>
                <a:gd name="connsiteX29" fmla="*/ 509588 w 669131"/>
                <a:gd name="connsiteY29" fmla="*/ 345282 h 588169"/>
                <a:gd name="connsiteX30" fmla="*/ 542925 w 669131"/>
                <a:gd name="connsiteY30" fmla="*/ 21431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9131" h="588169">
                  <a:moveTo>
                    <a:pt x="542925" y="214313"/>
                  </a:moveTo>
                  <a:lnTo>
                    <a:pt x="578644" y="116682"/>
                  </a:lnTo>
                  <a:lnTo>
                    <a:pt x="600075" y="64294"/>
                  </a:lnTo>
                  <a:lnTo>
                    <a:pt x="614363" y="26194"/>
                  </a:lnTo>
                  <a:lnTo>
                    <a:pt x="616744" y="7144"/>
                  </a:lnTo>
                  <a:lnTo>
                    <a:pt x="611981" y="2382"/>
                  </a:lnTo>
                  <a:lnTo>
                    <a:pt x="602456" y="0"/>
                  </a:lnTo>
                  <a:lnTo>
                    <a:pt x="581025" y="4763"/>
                  </a:lnTo>
                  <a:lnTo>
                    <a:pt x="564356" y="11907"/>
                  </a:lnTo>
                  <a:lnTo>
                    <a:pt x="547688" y="28575"/>
                  </a:lnTo>
                  <a:lnTo>
                    <a:pt x="497681" y="100013"/>
                  </a:lnTo>
                  <a:lnTo>
                    <a:pt x="395288" y="242888"/>
                  </a:lnTo>
                  <a:lnTo>
                    <a:pt x="333375" y="321469"/>
                  </a:lnTo>
                  <a:lnTo>
                    <a:pt x="280988" y="381000"/>
                  </a:lnTo>
                  <a:lnTo>
                    <a:pt x="247650" y="411957"/>
                  </a:lnTo>
                  <a:lnTo>
                    <a:pt x="211931" y="438150"/>
                  </a:lnTo>
                  <a:lnTo>
                    <a:pt x="171450" y="464344"/>
                  </a:lnTo>
                  <a:lnTo>
                    <a:pt x="116681" y="492919"/>
                  </a:lnTo>
                  <a:lnTo>
                    <a:pt x="83344" y="504825"/>
                  </a:lnTo>
                  <a:lnTo>
                    <a:pt x="28575" y="528638"/>
                  </a:lnTo>
                  <a:lnTo>
                    <a:pt x="0" y="559594"/>
                  </a:lnTo>
                  <a:lnTo>
                    <a:pt x="669131" y="588169"/>
                  </a:lnTo>
                  <a:lnTo>
                    <a:pt x="602456" y="576263"/>
                  </a:lnTo>
                  <a:lnTo>
                    <a:pt x="571500" y="561975"/>
                  </a:lnTo>
                  <a:lnTo>
                    <a:pt x="550069" y="542925"/>
                  </a:lnTo>
                  <a:lnTo>
                    <a:pt x="531019" y="516732"/>
                  </a:lnTo>
                  <a:lnTo>
                    <a:pt x="514350" y="471488"/>
                  </a:lnTo>
                  <a:lnTo>
                    <a:pt x="507206" y="426244"/>
                  </a:lnTo>
                  <a:lnTo>
                    <a:pt x="507206" y="381000"/>
                  </a:lnTo>
                  <a:lnTo>
                    <a:pt x="509588" y="345282"/>
                  </a:lnTo>
                  <a:lnTo>
                    <a:pt x="542925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27">
              <a:extLst>
                <a:ext uri="{FF2B5EF4-FFF2-40B4-BE49-F238E27FC236}">
                  <a16:creationId xmlns:a16="http://schemas.microsoft.com/office/drawing/2014/main" id="{25606D8F-AFFC-4F14-AF62-C3F3A04BB242}"/>
                </a:ext>
              </a:extLst>
            </p:cNvPr>
            <p:cNvSpPr/>
            <p:nvPr/>
          </p:nvSpPr>
          <p:spPr>
            <a:xfrm rot="16200000">
              <a:off x="3546475" y="2522538"/>
              <a:ext cx="288925" cy="844550"/>
            </a:xfrm>
            <a:custGeom>
              <a:avLst/>
              <a:gdLst>
                <a:gd name="connsiteX0" fmla="*/ 69057 w 288132"/>
                <a:gd name="connsiteY0" fmla="*/ 369094 h 845344"/>
                <a:gd name="connsiteX1" fmla="*/ 30957 w 288132"/>
                <a:gd name="connsiteY1" fmla="*/ 157163 h 845344"/>
                <a:gd name="connsiteX2" fmla="*/ 0 w 288132"/>
                <a:gd name="connsiteY2" fmla="*/ 0 h 845344"/>
                <a:gd name="connsiteX3" fmla="*/ 159544 w 288132"/>
                <a:gd name="connsiteY3" fmla="*/ 0 h 845344"/>
                <a:gd name="connsiteX4" fmla="*/ 190500 w 288132"/>
                <a:gd name="connsiteY4" fmla="*/ 157163 h 845344"/>
                <a:gd name="connsiteX5" fmla="*/ 219075 w 288132"/>
                <a:gd name="connsiteY5" fmla="*/ 280988 h 845344"/>
                <a:gd name="connsiteX6" fmla="*/ 242888 w 288132"/>
                <a:gd name="connsiteY6" fmla="*/ 411957 h 845344"/>
                <a:gd name="connsiteX7" fmla="*/ 257175 w 288132"/>
                <a:gd name="connsiteY7" fmla="*/ 495300 h 845344"/>
                <a:gd name="connsiteX8" fmla="*/ 266700 w 288132"/>
                <a:gd name="connsiteY8" fmla="*/ 554832 h 845344"/>
                <a:gd name="connsiteX9" fmla="*/ 276225 w 288132"/>
                <a:gd name="connsiteY9" fmla="*/ 619125 h 845344"/>
                <a:gd name="connsiteX10" fmla="*/ 283369 w 288132"/>
                <a:gd name="connsiteY10" fmla="*/ 678657 h 845344"/>
                <a:gd name="connsiteX11" fmla="*/ 288132 w 288132"/>
                <a:gd name="connsiteY11" fmla="*/ 762000 h 845344"/>
                <a:gd name="connsiteX12" fmla="*/ 285750 w 288132"/>
                <a:gd name="connsiteY12" fmla="*/ 845344 h 845344"/>
                <a:gd name="connsiteX13" fmla="*/ 138113 w 288132"/>
                <a:gd name="connsiteY13" fmla="*/ 845344 h 845344"/>
                <a:gd name="connsiteX14" fmla="*/ 107157 w 288132"/>
                <a:gd name="connsiteY14" fmla="*/ 609600 h 845344"/>
                <a:gd name="connsiteX15" fmla="*/ 69057 w 288132"/>
                <a:gd name="connsiteY15" fmla="*/ 3690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8132" h="845344">
                  <a:moveTo>
                    <a:pt x="69057" y="369094"/>
                  </a:moveTo>
                  <a:lnTo>
                    <a:pt x="30957" y="157163"/>
                  </a:lnTo>
                  <a:lnTo>
                    <a:pt x="0" y="0"/>
                  </a:lnTo>
                  <a:lnTo>
                    <a:pt x="159544" y="0"/>
                  </a:lnTo>
                  <a:lnTo>
                    <a:pt x="190500" y="157163"/>
                  </a:lnTo>
                  <a:lnTo>
                    <a:pt x="219075" y="280988"/>
                  </a:lnTo>
                  <a:lnTo>
                    <a:pt x="242888" y="411957"/>
                  </a:lnTo>
                  <a:lnTo>
                    <a:pt x="257175" y="495300"/>
                  </a:lnTo>
                  <a:lnTo>
                    <a:pt x="266700" y="554832"/>
                  </a:lnTo>
                  <a:lnTo>
                    <a:pt x="276225" y="619125"/>
                  </a:lnTo>
                  <a:lnTo>
                    <a:pt x="283369" y="678657"/>
                  </a:lnTo>
                  <a:lnTo>
                    <a:pt x="288132" y="762000"/>
                  </a:lnTo>
                  <a:lnTo>
                    <a:pt x="285750" y="845344"/>
                  </a:lnTo>
                  <a:lnTo>
                    <a:pt x="138113" y="845344"/>
                  </a:lnTo>
                  <a:lnTo>
                    <a:pt x="107157" y="609600"/>
                  </a:lnTo>
                  <a:lnTo>
                    <a:pt x="6905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26">
              <a:extLst>
                <a:ext uri="{FF2B5EF4-FFF2-40B4-BE49-F238E27FC236}">
                  <a16:creationId xmlns:a16="http://schemas.microsoft.com/office/drawing/2014/main" id="{A1C674E6-3803-40CC-94C9-E5155E803DA5}"/>
                </a:ext>
              </a:extLst>
            </p:cNvPr>
            <p:cNvSpPr/>
            <p:nvPr/>
          </p:nvSpPr>
          <p:spPr>
            <a:xfrm rot="16200000">
              <a:off x="3543300" y="3335338"/>
              <a:ext cx="261938" cy="874712"/>
            </a:xfrm>
            <a:custGeom>
              <a:avLst/>
              <a:gdLst>
                <a:gd name="connsiteX0" fmla="*/ 178594 w 261937"/>
                <a:gd name="connsiteY0" fmla="*/ 381000 h 873919"/>
                <a:gd name="connsiteX1" fmla="*/ 152400 w 261937"/>
                <a:gd name="connsiteY1" fmla="*/ 214313 h 873919"/>
                <a:gd name="connsiteX2" fmla="*/ 142875 w 261937"/>
                <a:gd name="connsiteY2" fmla="*/ 142875 h 873919"/>
                <a:gd name="connsiteX3" fmla="*/ 135731 w 261937"/>
                <a:gd name="connsiteY3" fmla="*/ 7144 h 873919"/>
                <a:gd name="connsiteX4" fmla="*/ 11906 w 261937"/>
                <a:gd name="connsiteY4" fmla="*/ 0 h 873919"/>
                <a:gd name="connsiteX5" fmla="*/ 0 w 261937"/>
                <a:gd name="connsiteY5" fmla="*/ 80963 h 873919"/>
                <a:gd name="connsiteX6" fmla="*/ 0 w 261937"/>
                <a:gd name="connsiteY6" fmla="*/ 130969 h 873919"/>
                <a:gd name="connsiteX7" fmla="*/ 4762 w 261937"/>
                <a:gd name="connsiteY7" fmla="*/ 195263 h 873919"/>
                <a:gd name="connsiteX8" fmla="*/ 16669 w 261937"/>
                <a:gd name="connsiteY8" fmla="*/ 316706 h 873919"/>
                <a:gd name="connsiteX9" fmla="*/ 40481 w 261937"/>
                <a:gd name="connsiteY9" fmla="*/ 478631 h 873919"/>
                <a:gd name="connsiteX10" fmla="*/ 69056 w 261937"/>
                <a:gd name="connsiteY10" fmla="*/ 652463 h 873919"/>
                <a:gd name="connsiteX11" fmla="*/ 107156 w 261937"/>
                <a:gd name="connsiteY11" fmla="*/ 873919 h 873919"/>
                <a:gd name="connsiteX12" fmla="*/ 261937 w 261937"/>
                <a:gd name="connsiteY12" fmla="*/ 857250 h 873919"/>
                <a:gd name="connsiteX13" fmla="*/ 228600 w 261937"/>
                <a:gd name="connsiteY13" fmla="*/ 683419 h 873919"/>
                <a:gd name="connsiteX14" fmla="*/ 178594 w 261937"/>
                <a:gd name="connsiteY14" fmla="*/ 381000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937" h="873919">
                  <a:moveTo>
                    <a:pt x="178594" y="381000"/>
                  </a:moveTo>
                  <a:lnTo>
                    <a:pt x="152400" y="214313"/>
                  </a:lnTo>
                  <a:lnTo>
                    <a:pt x="142875" y="142875"/>
                  </a:lnTo>
                  <a:lnTo>
                    <a:pt x="135731" y="7144"/>
                  </a:lnTo>
                  <a:lnTo>
                    <a:pt x="11906" y="0"/>
                  </a:lnTo>
                  <a:lnTo>
                    <a:pt x="0" y="80963"/>
                  </a:lnTo>
                  <a:lnTo>
                    <a:pt x="0" y="130969"/>
                  </a:lnTo>
                  <a:lnTo>
                    <a:pt x="4762" y="195263"/>
                  </a:lnTo>
                  <a:lnTo>
                    <a:pt x="16669" y="316706"/>
                  </a:lnTo>
                  <a:lnTo>
                    <a:pt x="40481" y="478631"/>
                  </a:lnTo>
                  <a:lnTo>
                    <a:pt x="69056" y="652463"/>
                  </a:lnTo>
                  <a:lnTo>
                    <a:pt x="107156" y="873919"/>
                  </a:lnTo>
                  <a:lnTo>
                    <a:pt x="261937" y="857250"/>
                  </a:lnTo>
                  <a:lnTo>
                    <a:pt x="228600" y="683419"/>
                  </a:lnTo>
                  <a:lnTo>
                    <a:pt x="17859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4">
              <a:extLst>
                <a:ext uri="{FF2B5EF4-FFF2-40B4-BE49-F238E27FC236}">
                  <a16:creationId xmlns:a16="http://schemas.microsoft.com/office/drawing/2014/main" id="{0D6B30D3-DC60-491D-85CF-27EB4472800F}"/>
                </a:ext>
              </a:extLst>
            </p:cNvPr>
            <p:cNvSpPr/>
            <p:nvPr/>
          </p:nvSpPr>
          <p:spPr>
            <a:xfrm>
              <a:off x="5465763" y="1531938"/>
              <a:ext cx="555625" cy="828675"/>
            </a:xfrm>
            <a:custGeom>
              <a:avLst/>
              <a:gdLst>
                <a:gd name="connsiteX0" fmla="*/ 238125 w 557212"/>
                <a:gd name="connsiteY0" fmla="*/ 504825 h 828675"/>
                <a:gd name="connsiteX1" fmla="*/ 230981 w 557212"/>
                <a:gd name="connsiteY1" fmla="*/ 354806 h 828675"/>
                <a:gd name="connsiteX2" fmla="*/ 223837 w 557212"/>
                <a:gd name="connsiteY2" fmla="*/ 276225 h 828675"/>
                <a:gd name="connsiteX3" fmla="*/ 214312 w 557212"/>
                <a:gd name="connsiteY3" fmla="*/ 226219 h 828675"/>
                <a:gd name="connsiteX4" fmla="*/ 202406 w 557212"/>
                <a:gd name="connsiteY4" fmla="*/ 197644 h 828675"/>
                <a:gd name="connsiteX5" fmla="*/ 190500 w 557212"/>
                <a:gd name="connsiteY5" fmla="*/ 176212 h 828675"/>
                <a:gd name="connsiteX6" fmla="*/ 173831 w 557212"/>
                <a:gd name="connsiteY6" fmla="*/ 152400 h 828675"/>
                <a:gd name="connsiteX7" fmla="*/ 145256 w 557212"/>
                <a:gd name="connsiteY7" fmla="*/ 123825 h 828675"/>
                <a:gd name="connsiteX8" fmla="*/ 114300 w 557212"/>
                <a:gd name="connsiteY8" fmla="*/ 102394 h 828675"/>
                <a:gd name="connsiteX9" fmla="*/ 66675 w 557212"/>
                <a:gd name="connsiteY9" fmla="*/ 73819 h 828675"/>
                <a:gd name="connsiteX10" fmla="*/ 23812 w 557212"/>
                <a:gd name="connsiteY10" fmla="*/ 52387 h 828675"/>
                <a:gd name="connsiteX11" fmla="*/ 9525 w 557212"/>
                <a:gd name="connsiteY11" fmla="*/ 42862 h 828675"/>
                <a:gd name="connsiteX12" fmla="*/ 0 w 557212"/>
                <a:gd name="connsiteY12" fmla="*/ 30956 h 828675"/>
                <a:gd name="connsiteX13" fmla="*/ 2381 w 557212"/>
                <a:gd name="connsiteY13" fmla="*/ 16669 h 828675"/>
                <a:gd name="connsiteX14" fmla="*/ 14287 w 557212"/>
                <a:gd name="connsiteY14" fmla="*/ 7144 h 828675"/>
                <a:gd name="connsiteX15" fmla="*/ 38100 w 557212"/>
                <a:gd name="connsiteY15" fmla="*/ 0 h 828675"/>
                <a:gd name="connsiteX16" fmla="*/ 80962 w 557212"/>
                <a:gd name="connsiteY16" fmla="*/ 2381 h 828675"/>
                <a:gd name="connsiteX17" fmla="*/ 164306 w 557212"/>
                <a:gd name="connsiteY17" fmla="*/ 14287 h 828675"/>
                <a:gd name="connsiteX18" fmla="*/ 283369 w 557212"/>
                <a:gd name="connsiteY18" fmla="*/ 45244 h 828675"/>
                <a:gd name="connsiteX19" fmla="*/ 442912 w 557212"/>
                <a:gd name="connsiteY19" fmla="*/ 97631 h 828675"/>
                <a:gd name="connsiteX20" fmla="*/ 495300 w 557212"/>
                <a:gd name="connsiteY20" fmla="*/ 116681 h 828675"/>
                <a:gd name="connsiteX21" fmla="*/ 516731 w 557212"/>
                <a:gd name="connsiteY21" fmla="*/ 128587 h 828675"/>
                <a:gd name="connsiteX22" fmla="*/ 523875 w 557212"/>
                <a:gd name="connsiteY22" fmla="*/ 135731 h 828675"/>
                <a:gd name="connsiteX23" fmla="*/ 535781 w 557212"/>
                <a:gd name="connsiteY23" fmla="*/ 147637 h 828675"/>
                <a:gd name="connsiteX24" fmla="*/ 547687 w 557212"/>
                <a:gd name="connsiteY24" fmla="*/ 169069 h 828675"/>
                <a:gd name="connsiteX25" fmla="*/ 554831 w 557212"/>
                <a:gd name="connsiteY25" fmla="*/ 185737 h 828675"/>
                <a:gd name="connsiteX26" fmla="*/ 557212 w 557212"/>
                <a:gd name="connsiteY26" fmla="*/ 207169 h 828675"/>
                <a:gd name="connsiteX27" fmla="*/ 557212 w 557212"/>
                <a:gd name="connsiteY27" fmla="*/ 223837 h 828675"/>
                <a:gd name="connsiteX28" fmla="*/ 552450 w 557212"/>
                <a:gd name="connsiteY28" fmla="*/ 240506 h 828675"/>
                <a:gd name="connsiteX29" fmla="*/ 533400 w 557212"/>
                <a:gd name="connsiteY29" fmla="*/ 278606 h 828675"/>
                <a:gd name="connsiteX30" fmla="*/ 521494 w 557212"/>
                <a:gd name="connsiteY30" fmla="*/ 307181 h 828675"/>
                <a:gd name="connsiteX31" fmla="*/ 502444 w 557212"/>
                <a:gd name="connsiteY31" fmla="*/ 369094 h 828675"/>
                <a:gd name="connsiteX32" fmla="*/ 490537 w 557212"/>
                <a:gd name="connsiteY32" fmla="*/ 435769 h 828675"/>
                <a:gd name="connsiteX33" fmla="*/ 485775 w 557212"/>
                <a:gd name="connsiteY33" fmla="*/ 509587 h 828675"/>
                <a:gd name="connsiteX34" fmla="*/ 485775 w 557212"/>
                <a:gd name="connsiteY34" fmla="*/ 800100 h 828675"/>
                <a:gd name="connsiteX35" fmla="*/ 240506 w 557212"/>
                <a:gd name="connsiteY35" fmla="*/ 828675 h 828675"/>
                <a:gd name="connsiteX36" fmla="*/ 238125 w 557212"/>
                <a:gd name="connsiteY36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7212" h="828675">
                  <a:moveTo>
                    <a:pt x="238125" y="504825"/>
                  </a:moveTo>
                  <a:lnTo>
                    <a:pt x="230981" y="354806"/>
                  </a:lnTo>
                  <a:lnTo>
                    <a:pt x="223837" y="276225"/>
                  </a:lnTo>
                  <a:lnTo>
                    <a:pt x="214312" y="226219"/>
                  </a:lnTo>
                  <a:lnTo>
                    <a:pt x="202406" y="197644"/>
                  </a:lnTo>
                  <a:lnTo>
                    <a:pt x="190500" y="176212"/>
                  </a:lnTo>
                  <a:lnTo>
                    <a:pt x="173831" y="152400"/>
                  </a:lnTo>
                  <a:lnTo>
                    <a:pt x="145256" y="123825"/>
                  </a:lnTo>
                  <a:lnTo>
                    <a:pt x="114300" y="102394"/>
                  </a:lnTo>
                  <a:lnTo>
                    <a:pt x="66675" y="73819"/>
                  </a:lnTo>
                  <a:lnTo>
                    <a:pt x="23812" y="52387"/>
                  </a:lnTo>
                  <a:lnTo>
                    <a:pt x="9525" y="42862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4287" y="7144"/>
                  </a:lnTo>
                  <a:lnTo>
                    <a:pt x="38100" y="0"/>
                  </a:lnTo>
                  <a:lnTo>
                    <a:pt x="80962" y="2381"/>
                  </a:lnTo>
                  <a:lnTo>
                    <a:pt x="164306" y="14287"/>
                  </a:lnTo>
                  <a:lnTo>
                    <a:pt x="283369" y="45244"/>
                  </a:lnTo>
                  <a:lnTo>
                    <a:pt x="442912" y="97631"/>
                  </a:lnTo>
                  <a:lnTo>
                    <a:pt x="495300" y="116681"/>
                  </a:lnTo>
                  <a:lnTo>
                    <a:pt x="516731" y="128587"/>
                  </a:lnTo>
                  <a:lnTo>
                    <a:pt x="523875" y="135731"/>
                  </a:lnTo>
                  <a:lnTo>
                    <a:pt x="535781" y="147637"/>
                  </a:lnTo>
                  <a:lnTo>
                    <a:pt x="547687" y="169069"/>
                  </a:lnTo>
                  <a:lnTo>
                    <a:pt x="554831" y="185737"/>
                  </a:lnTo>
                  <a:lnTo>
                    <a:pt x="557212" y="207169"/>
                  </a:lnTo>
                  <a:lnTo>
                    <a:pt x="557212" y="223837"/>
                  </a:lnTo>
                  <a:lnTo>
                    <a:pt x="552450" y="240506"/>
                  </a:lnTo>
                  <a:lnTo>
                    <a:pt x="533400" y="278606"/>
                  </a:lnTo>
                  <a:lnTo>
                    <a:pt x="521494" y="307181"/>
                  </a:lnTo>
                  <a:lnTo>
                    <a:pt x="502444" y="369094"/>
                  </a:lnTo>
                  <a:lnTo>
                    <a:pt x="490537" y="435769"/>
                  </a:lnTo>
                  <a:lnTo>
                    <a:pt x="485775" y="509587"/>
                  </a:lnTo>
                  <a:lnTo>
                    <a:pt x="485775" y="800100"/>
                  </a:lnTo>
                  <a:lnTo>
                    <a:pt x="240506" y="828675"/>
                  </a:lnTo>
                  <a:cubicBezTo>
                    <a:pt x="239712" y="729456"/>
                    <a:pt x="238919" y="630238"/>
                    <a:pt x="238125" y="5048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5">
              <a:extLst>
                <a:ext uri="{FF2B5EF4-FFF2-40B4-BE49-F238E27FC236}">
                  <a16:creationId xmlns:a16="http://schemas.microsoft.com/office/drawing/2014/main" id="{37AD0264-E939-462F-9DB5-3D978C1396B2}"/>
                </a:ext>
              </a:extLst>
            </p:cNvPr>
            <p:cNvSpPr/>
            <p:nvPr/>
          </p:nvSpPr>
          <p:spPr>
            <a:xfrm>
              <a:off x="4462463" y="2093913"/>
              <a:ext cx="2809875" cy="534987"/>
            </a:xfrm>
            <a:custGeom>
              <a:avLst/>
              <a:gdLst>
                <a:gd name="connsiteX0" fmla="*/ 904875 w 2809875"/>
                <a:gd name="connsiteY0" fmla="*/ 216694 h 535781"/>
                <a:gd name="connsiteX1" fmla="*/ 1102518 w 2809875"/>
                <a:gd name="connsiteY1" fmla="*/ 178594 h 535781"/>
                <a:gd name="connsiteX2" fmla="*/ 1269206 w 2809875"/>
                <a:gd name="connsiteY2" fmla="*/ 147637 h 535781"/>
                <a:gd name="connsiteX3" fmla="*/ 1538287 w 2809875"/>
                <a:gd name="connsiteY3" fmla="*/ 126206 h 535781"/>
                <a:gd name="connsiteX4" fmla="*/ 1721643 w 2809875"/>
                <a:gd name="connsiteY4" fmla="*/ 109537 h 535781"/>
                <a:gd name="connsiteX5" fmla="*/ 2014537 w 2809875"/>
                <a:gd name="connsiteY5" fmla="*/ 76200 h 535781"/>
                <a:gd name="connsiteX6" fmla="*/ 2171700 w 2809875"/>
                <a:gd name="connsiteY6" fmla="*/ 50006 h 535781"/>
                <a:gd name="connsiteX7" fmla="*/ 2202656 w 2809875"/>
                <a:gd name="connsiteY7" fmla="*/ 38100 h 535781"/>
                <a:gd name="connsiteX8" fmla="*/ 2240756 w 2809875"/>
                <a:gd name="connsiteY8" fmla="*/ 14287 h 535781"/>
                <a:gd name="connsiteX9" fmla="*/ 2264568 w 2809875"/>
                <a:gd name="connsiteY9" fmla="*/ 2381 h 535781"/>
                <a:gd name="connsiteX10" fmla="*/ 2271712 w 2809875"/>
                <a:gd name="connsiteY10" fmla="*/ 0 h 535781"/>
                <a:gd name="connsiteX11" fmla="*/ 2297906 w 2809875"/>
                <a:gd name="connsiteY11" fmla="*/ 0 h 535781"/>
                <a:gd name="connsiteX12" fmla="*/ 2390775 w 2809875"/>
                <a:gd name="connsiteY12" fmla="*/ 9525 h 535781"/>
                <a:gd name="connsiteX13" fmla="*/ 2531268 w 2809875"/>
                <a:gd name="connsiteY13" fmla="*/ 35719 h 535781"/>
                <a:gd name="connsiteX14" fmla="*/ 2605087 w 2809875"/>
                <a:gd name="connsiteY14" fmla="*/ 57150 h 535781"/>
                <a:gd name="connsiteX15" fmla="*/ 2671762 w 2809875"/>
                <a:gd name="connsiteY15" fmla="*/ 78581 h 535781"/>
                <a:gd name="connsiteX16" fmla="*/ 2717006 w 2809875"/>
                <a:gd name="connsiteY16" fmla="*/ 97631 h 535781"/>
                <a:gd name="connsiteX17" fmla="*/ 2740818 w 2809875"/>
                <a:gd name="connsiteY17" fmla="*/ 111919 h 535781"/>
                <a:gd name="connsiteX18" fmla="*/ 2757487 w 2809875"/>
                <a:gd name="connsiteY18" fmla="*/ 123825 h 535781"/>
                <a:gd name="connsiteX19" fmla="*/ 2776537 w 2809875"/>
                <a:gd name="connsiteY19" fmla="*/ 140494 h 535781"/>
                <a:gd name="connsiteX20" fmla="*/ 2793206 w 2809875"/>
                <a:gd name="connsiteY20" fmla="*/ 164306 h 535781"/>
                <a:gd name="connsiteX21" fmla="*/ 2805112 w 2809875"/>
                <a:gd name="connsiteY21" fmla="*/ 188119 h 535781"/>
                <a:gd name="connsiteX22" fmla="*/ 2809875 w 2809875"/>
                <a:gd name="connsiteY22" fmla="*/ 214312 h 535781"/>
                <a:gd name="connsiteX23" fmla="*/ 2809875 w 2809875"/>
                <a:gd name="connsiteY23" fmla="*/ 235744 h 535781"/>
                <a:gd name="connsiteX24" fmla="*/ 2800350 w 2809875"/>
                <a:gd name="connsiteY24" fmla="*/ 257175 h 535781"/>
                <a:gd name="connsiteX25" fmla="*/ 2778918 w 2809875"/>
                <a:gd name="connsiteY25" fmla="*/ 276225 h 535781"/>
                <a:gd name="connsiteX26" fmla="*/ 2755106 w 2809875"/>
                <a:gd name="connsiteY26" fmla="*/ 283369 h 535781"/>
                <a:gd name="connsiteX27" fmla="*/ 2721768 w 2809875"/>
                <a:gd name="connsiteY27" fmla="*/ 288131 h 535781"/>
                <a:gd name="connsiteX28" fmla="*/ 2659856 w 2809875"/>
                <a:gd name="connsiteY28" fmla="*/ 280987 h 535781"/>
                <a:gd name="connsiteX29" fmla="*/ 2555081 w 2809875"/>
                <a:gd name="connsiteY29" fmla="*/ 271462 h 535781"/>
                <a:gd name="connsiteX30" fmla="*/ 2359818 w 2809875"/>
                <a:gd name="connsiteY30" fmla="*/ 266700 h 535781"/>
                <a:gd name="connsiteX31" fmla="*/ 2124075 w 2809875"/>
                <a:gd name="connsiteY31" fmla="*/ 266700 h 535781"/>
                <a:gd name="connsiteX32" fmla="*/ 1881187 w 2809875"/>
                <a:gd name="connsiteY32" fmla="*/ 278606 h 535781"/>
                <a:gd name="connsiteX33" fmla="*/ 1647825 w 2809875"/>
                <a:gd name="connsiteY33" fmla="*/ 295275 h 535781"/>
                <a:gd name="connsiteX34" fmla="*/ 1454943 w 2809875"/>
                <a:gd name="connsiteY34" fmla="*/ 316706 h 535781"/>
                <a:gd name="connsiteX35" fmla="*/ 1188243 w 2809875"/>
                <a:gd name="connsiteY35" fmla="*/ 354806 h 535781"/>
                <a:gd name="connsiteX36" fmla="*/ 928687 w 2809875"/>
                <a:gd name="connsiteY36" fmla="*/ 397669 h 535781"/>
                <a:gd name="connsiteX37" fmla="*/ 831056 w 2809875"/>
                <a:gd name="connsiteY37" fmla="*/ 414337 h 535781"/>
                <a:gd name="connsiteX38" fmla="*/ 695325 w 2809875"/>
                <a:gd name="connsiteY38" fmla="*/ 447675 h 535781"/>
                <a:gd name="connsiteX39" fmla="*/ 581025 w 2809875"/>
                <a:gd name="connsiteY39" fmla="*/ 481012 h 535781"/>
                <a:gd name="connsiteX40" fmla="*/ 450056 w 2809875"/>
                <a:gd name="connsiteY40" fmla="*/ 528637 h 535781"/>
                <a:gd name="connsiteX41" fmla="*/ 431006 w 2809875"/>
                <a:gd name="connsiteY41" fmla="*/ 535781 h 535781"/>
                <a:gd name="connsiteX42" fmla="*/ 392906 w 2809875"/>
                <a:gd name="connsiteY42" fmla="*/ 535781 h 535781"/>
                <a:gd name="connsiteX43" fmla="*/ 357187 w 2809875"/>
                <a:gd name="connsiteY43" fmla="*/ 528637 h 535781"/>
                <a:gd name="connsiteX44" fmla="*/ 307181 w 2809875"/>
                <a:gd name="connsiteY44" fmla="*/ 519112 h 535781"/>
                <a:gd name="connsiteX45" fmla="*/ 250031 w 2809875"/>
                <a:gd name="connsiteY45" fmla="*/ 492919 h 535781"/>
                <a:gd name="connsiteX46" fmla="*/ 197643 w 2809875"/>
                <a:gd name="connsiteY46" fmla="*/ 459581 h 535781"/>
                <a:gd name="connsiteX47" fmla="*/ 142875 w 2809875"/>
                <a:gd name="connsiteY47" fmla="*/ 411956 h 535781"/>
                <a:gd name="connsiteX48" fmla="*/ 76200 w 2809875"/>
                <a:gd name="connsiteY48" fmla="*/ 326231 h 535781"/>
                <a:gd name="connsiteX49" fmla="*/ 21431 w 2809875"/>
                <a:gd name="connsiteY49" fmla="*/ 233362 h 535781"/>
                <a:gd name="connsiteX50" fmla="*/ 0 w 2809875"/>
                <a:gd name="connsiteY50" fmla="*/ 183356 h 535781"/>
                <a:gd name="connsiteX51" fmla="*/ 0 w 2809875"/>
                <a:gd name="connsiteY51" fmla="*/ 169069 h 535781"/>
                <a:gd name="connsiteX52" fmla="*/ 7143 w 2809875"/>
                <a:gd name="connsiteY52" fmla="*/ 161925 h 535781"/>
                <a:gd name="connsiteX53" fmla="*/ 35718 w 2809875"/>
                <a:gd name="connsiteY53" fmla="*/ 166687 h 535781"/>
                <a:gd name="connsiteX54" fmla="*/ 54768 w 2809875"/>
                <a:gd name="connsiteY54" fmla="*/ 173831 h 535781"/>
                <a:gd name="connsiteX55" fmla="*/ 71437 w 2809875"/>
                <a:gd name="connsiteY55" fmla="*/ 192881 h 535781"/>
                <a:gd name="connsiteX56" fmla="*/ 100012 w 2809875"/>
                <a:gd name="connsiteY56" fmla="*/ 233362 h 535781"/>
                <a:gd name="connsiteX57" fmla="*/ 121443 w 2809875"/>
                <a:gd name="connsiteY57" fmla="*/ 254794 h 535781"/>
                <a:gd name="connsiteX58" fmla="*/ 152400 w 2809875"/>
                <a:gd name="connsiteY58" fmla="*/ 273844 h 535781"/>
                <a:gd name="connsiteX59" fmla="*/ 192881 w 2809875"/>
                <a:gd name="connsiteY59" fmla="*/ 292894 h 535781"/>
                <a:gd name="connsiteX60" fmla="*/ 238125 w 2809875"/>
                <a:gd name="connsiteY60" fmla="*/ 304800 h 535781"/>
                <a:gd name="connsiteX61" fmla="*/ 307181 w 2809875"/>
                <a:gd name="connsiteY61" fmla="*/ 314325 h 535781"/>
                <a:gd name="connsiteX62" fmla="*/ 385762 w 2809875"/>
                <a:gd name="connsiteY62" fmla="*/ 307181 h 535781"/>
                <a:gd name="connsiteX63" fmla="*/ 704850 w 2809875"/>
                <a:gd name="connsiteY63" fmla="*/ 252412 h 535781"/>
                <a:gd name="connsiteX64" fmla="*/ 904875 w 2809875"/>
                <a:gd name="connsiteY64" fmla="*/ 21669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09875" h="535781">
                  <a:moveTo>
                    <a:pt x="904875" y="216694"/>
                  </a:moveTo>
                  <a:lnTo>
                    <a:pt x="1102518" y="178594"/>
                  </a:lnTo>
                  <a:lnTo>
                    <a:pt x="1269206" y="147637"/>
                  </a:lnTo>
                  <a:lnTo>
                    <a:pt x="1538287" y="126206"/>
                  </a:lnTo>
                  <a:lnTo>
                    <a:pt x="1721643" y="109537"/>
                  </a:lnTo>
                  <a:lnTo>
                    <a:pt x="2014537" y="76200"/>
                  </a:lnTo>
                  <a:lnTo>
                    <a:pt x="2171700" y="50006"/>
                  </a:lnTo>
                  <a:lnTo>
                    <a:pt x="2202656" y="38100"/>
                  </a:lnTo>
                  <a:lnTo>
                    <a:pt x="2240756" y="14287"/>
                  </a:lnTo>
                  <a:lnTo>
                    <a:pt x="2264568" y="2381"/>
                  </a:lnTo>
                  <a:lnTo>
                    <a:pt x="2271712" y="0"/>
                  </a:lnTo>
                  <a:lnTo>
                    <a:pt x="2297906" y="0"/>
                  </a:lnTo>
                  <a:lnTo>
                    <a:pt x="2390775" y="9525"/>
                  </a:lnTo>
                  <a:lnTo>
                    <a:pt x="2531268" y="35719"/>
                  </a:lnTo>
                  <a:lnTo>
                    <a:pt x="2605087" y="57150"/>
                  </a:lnTo>
                  <a:lnTo>
                    <a:pt x="2671762" y="78581"/>
                  </a:lnTo>
                  <a:lnTo>
                    <a:pt x="2717006" y="97631"/>
                  </a:lnTo>
                  <a:lnTo>
                    <a:pt x="2740818" y="111919"/>
                  </a:lnTo>
                  <a:lnTo>
                    <a:pt x="2757487" y="123825"/>
                  </a:lnTo>
                  <a:lnTo>
                    <a:pt x="2776537" y="140494"/>
                  </a:lnTo>
                  <a:lnTo>
                    <a:pt x="2793206" y="164306"/>
                  </a:lnTo>
                  <a:lnTo>
                    <a:pt x="2805112" y="188119"/>
                  </a:lnTo>
                  <a:lnTo>
                    <a:pt x="2809875" y="214312"/>
                  </a:lnTo>
                  <a:lnTo>
                    <a:pt x="2809875" y="235744"/>
                  </a:lnTo>
                  <a:lnTo>
                    <a:pt x="2800350" y="257175"/>
                  </a:lnTo>
                  <a:lnTo>
                    <a:pt x="2778918" y="276225"/>
                  </a:lnTo>
                  <a:lnTo>
                    <a:pt x="2755106" y="283369"/>
                  </a:lnTo>
                  <a:lnTo>
                    <a:pt x="2721768" y="288131"/>
                  </a:lnTo>
                  <a:lnTo>
                    <a:pt x="2659856" y="280987"/>
                  </a:lnTo>
                  <a:lnTo>
                    <a:pt x="2555081" y="271462"/>
                  </a:lnTo>
                  <a:lnTo>
                    <a:pt x="2359818" y="266700"/>
                  </a:lnTo>
                  <a:lnTo>
                    <a:pt x="2124075" y="266700"/>
                  </a:lnTo>
                  <a:lnTo>
                    <a:pt x="1881187" y="278606"/>
                  </a:lnTo>
                  <a:lnTo>
                    <a:pt x="1647825" y="295275"/>
                  </a:lnTo>
                  <a:lnTo>
                    <a:pt x="1454943" y="316706"/>
                  </a:lnTo>
                  <a:lnTo>
                    <a:pt x="1188243" y="354806"/>
                  </a:lnTo>
                  <a:lnTo>
                    <a:pt x="928687" y="397669"/>
                  </a:lnTo>
                  <a:lnTo>
                    <a:pt x="831056" y="414337"/>
                  </a:lnTo>
                  <a:lnTo>
                    <a:pt x="695325" y="447675"/>
                  </a:lnTo>
                  <a:lnTo>
                    <a:pt x="581025" y="481012"/>
                  </a:lnTo>
                  <a:lnTo>
                    <a:pt x="450056" y="528637"/>
                  </a:lnTo>
                  <a:lnTo>
                    <a:pt x="431006" y="535781"/>
                  </a:lnTo>
                  <a:lnTo>
                    <a:pt x="392906" y="535781"/>
                  </a:lnTo>
                  <a:lnTo>
                    <a:pt x="357187" y="528637"/>
                  </a:lnTo>
                  <a:lnTo>
                    <a:pt x="307181" y="519112"/>
                  </a:lnTo>
                  <a:lnTo>
                    <a:pt x="250031" y="492919"/>
                  </a:lnTo>
                  <a:lnTo>
                    <a:pt x="197643" y="459581"/>
                  </a:lnTo>
                  <a:lnTo>
                    <a:pt x="142875" y="411956"/>
                  </a:lnTo>
                  <a:lnTo>
                    <a:pt x="76200" y="326231"/>
                  </a:lnTo>
                  <a:lnTo>
                    <a:pt x="21431" y="233362"/>
                  </a:lnTo>
                  <a:lnTo>
                    <a:pt x="0" y="183356"/>
                  </a:lnTo>
                  <a:lnTo>
                    <a:pt x="0" y="169069"/>
                  </a:lnTo>
                  <a:lnTo>
                    <a:pt x="7143" y="161925"/>
                  </a:lnTo>
                  <a:lnTo>
                    <a:pt x="35718" y="166687"/>
                  </a:lnTo>
                  <a:lnTo>
                    <a:pt x="54768" y="173831"/>
                  </a:lnTo>
                  <a:lnTo>
                    <a:pt x="71437" y="192881"/>
                  </a:lnTo>
                  <a:lnTo>
                    <a:pt x="100012" y="233362"/>
                  </a:lnTo>
                  <a:lnTo>
                    <a:pt x="121443" y="254794"/>
                  </a:lnTo>
                  <a:lnTo>
                    <a:pt x="152400" y="273844"/>
                  </a:lnTo>
                  <a:lnTo>
                    <a:pt x="192881" y="292894"/>
                  </a:lnTo>
                  <a:lnTo>
                    <a:pt x="238125" y="304800"/>
                  </a:lnTo>
                  <a:lnTo>
                    <a:pt x="307181" y="314325"/>
                  </a:lnTo>
                  <a:lnTo>
                    <a:pt x="385762" y="307181"/>
                  </a:lnTo>
                  <a:lnTo>
                    <a:pt x="704850" y="252412"/>
                  </a:lnTo>
                  <a:lnTo>
                    <a:pt x="90487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0">
              <a:extLst>
                <a:ext uri="{FF2B5EF4-FFF2-40B4-BE49-F238E27FC236}">
                  <a16:creationId xmlns:a16="http://schemas.microsoft.com/office/drawing/2014/main" id="{D8C372D2-42FA-436B-8535-E567AD741B8F}"/>
                </a:ext>
              </a:extLst>
            </p:cNvPr>
            <p:cNvSpPr/>
            <p:nvPr/>
          </p:nvSpPr>
          <p:spPr>
            <a:xfrm rot="16200000">
              <a:off x="3921919" y="3913982"/>
              <a:ext cx="1862137" cy="330200"/>
            </a:xfrm>
            <a:custGeom>
              <a:avLst/>
              <a:gdLst>
                <a:gd name="connsiteX0" fmla="*/ 992981 w 1862137"/>
                <a:gd name="connsiteY0" fmla="*/ 330994 h 330994"/>
                <a:gd name="connsiteX1" fmla="*/ 852487 w 1862137"/>
                <a:gd name="connsiteY1" fmla="*/ 330994 h 330994"/>
                <a:gd name="connsiteX2" fmla="*/ 719137 w 1862137"/>
                <a:gd name="connsiteY2" fmla="*/ 330994 h 330994"/>
                <a:gd name="connsiteX3" fmla="*/ 561975 w 1862137"/>
                <a:gd name="connsiteY3" fmla="*/ 328613 h 330994"/>
                <a:gd name="connsiteX4" fmla="*/ 373856 w 1862137"/>
                <a:gd name="connsiteY4" fmla="*/ 319088 h 330994"/>
                <a:gd name="connsiteX5" fmla="*/ 280987 w 1862137"/>
                <a:gd name="connsiteY5" fmla="*/ 311944 h 330994"/>
                <a:gd name="connsiteX6" fmla="*/ 211931 w 1862137"/>
                <a:gd name="connsiteY6" fmla="*/ 302419 h 330994"/>
                <a:gd name="connsiteX7" fmla="*/ 164306 w 1862137"/>
                <a:gd name="connsiteY7" fmla="*/ 292894 h 330994"/>
                <a:gd name="connsiteX8" fmla="*/ 126206 w 1862137"/>
                <a:gd name="connsiteY8" fmla="*/ 280988 h 330994"/>
                <a:gd name="connsiteX9" fmla="*/ 80962 w 1862137"/>
                <a:gd name="connsiteY9" fmla="*/ 259557 h 330994"/>
                <a:gd name="connsiteX10" fmla="*/ 35718 w 1862137"/>
                <a:gd name="connsiteY10" fmla="*/ 233363 h 330994"/>
                <a:gd name="connsiteX11" fmla="*/ 11906 w 1862137"/>
                <a:gd name="connsiteY11" fmla="*/ 214313 h 330994"/>
                <a:gd name="connsiteX12" fmla="*/ 2381 w 1862137"/>
                <a:gd name="connsiteY12" fmla="*/ 200025 h 330994"/>
                <a:gd name="connsiteX13" fmla="*/ 0 w 1862137"/>
                <a:gd name="connsiteY13" fmla="*/ 188119 h 330994"/>
                <a:gd name="connsiteX14" fmla="*/ 2381 w 1862137"/>
                <a:gd name="connsiteY14" fmla="*/ 173832 h 330994"/>
                <a:gd name="connsiteX15" fmla="*/ 7143 w 1862137"/>
                <a:gd name="connsiteY15" fmla="*/ 164307 h 330994"/>
                <a:gd name="connsiteX16" fmla="*/ 28575 w 1862137"/>
                <a:gd name="connsiteY16" fmla="*/ 152400 h 330994"/>
                <a:gd name="connsiteX17" fmla="*/ 83343 w 1862137"/>
                <a:gd name="connsiteY17" fmla="*/ 130969 h 330994"/>
                <a:gd name="connsiteX18" fmla="*/ 161925 w 1862137"/>
                <a:gd name="connsiteY18" fmla="*/ 109538 h 330994"/>
                <a:gd name="connsiteX19" fmla="*/ 238125 w 1862137"/>
                <a:gd name="connsiteY19" fmla="*/ 95250 h 330994"/>
                <a:gd name="connsiteX20" fmla="*/ 342900 w 1862137"/>
                <a:gd name="connsiteY20" fmla="*/ 83344 h 330994"/>
                <a:gd name="connsiteX21" fmla="*/ 440531 w 1862137"/>
                <a:gd name="connsiteY21" fmla="*/ 80963 h 330994"/>
                <a:gd name="connsiteX22" fmla="*/ 485775 w 1862137"/>
                <a:gd name="connsiteY22" fmla="*/ 92869 h 330994"/>
                <a:gd name="connsiteX23" fmla="*/ 552450 w 1862137"/>
                <a:gd name="connsiteY23" fmla="*/ 104775 h 330994"/>
                <a:gd name="connsiteX24" fmla="*/ 681037 w 1862137"/>
                <a:gd name="connsiteY24" fmla="*/ 119063 h 330994"/>
                <a:gd name="connsiteX25" fmla="*/ 876300 w 1862137"/>
                <a:gd name="connsiteY25" fmla="*/ 123825 h 330994"/>
                <a:gd name="connsiteX26" fmla="*/ 1152525 w 1862137"/>
                <a:gd name="connsiteY26" fmla="*/ 123825 h 330994"/>
                <a:gd name="connsiteX27" fmla="*/ 1476375 w 1862137"/>
                <a:gd name="connsiteY27" fmla="*/ 123825 h 330994"/>
                <a:gd name="connsiteX28" fmla="*/ 1578768 w 1862137"/>
                <a:gd name="connsiteY28" fmla="*/ 123825 h 330994"/>
                <a:gd name="connsiteX29" fmla="*/ 1614487 w 1862137"/>
                <a:gd name="connsiteY29" fmla="*/ 119063 h 330994"/>
                <a:gd name="connsiteX30" fmla="*/ 1652587 w 1862137"/>
                <a:gd name="connsiteY30" fmla="*/ 109538 h 330994"/>
                <a:gd name="connsiteX31" fmla="*/ 1702593 w 1862137"/>
                <a:gd name="connsiteY31" fmla="*/ 85725 h 330994"/>
                <a:gd name="connsiteX32" fmla="*/ 1771650 w 1862137"/>
                <a:gd name="connsiteY32" fmla="*/ 40482 h 330994"/>
                <a:gd name="connsiteX33" fmla="*/ 1802606 w 1862137"/>
                <a:gd name="connsiteY33" fmla="*/ 16669 h 330994"/>
                <a:gd name="connsiteX34" fmla="*/ 1831181 w 1862137"/>
                <a:gd name="connsiteY34" fmla="*/ 2382 h 330994"/>
                <a:gd name="connsiteX35" fmla="*/ 1852612 w 1862137"/>
                <a:gd name="connsiteY35" fmla="*/ 0 h 330994"/>
                <a:gd name="connsiteX36" fmla="*/ 1859756 w 1862137"/>
                <a:gd name="connsiteY36" fmla="*/ 4763 h 330994"/>
                <a:gd name="connsiteX37" fmla="*/ 1862137 w 1862137"/>
                <a:gd name="connsiteY37" fmla="*/ 14288 h 330994"/>
                <a:gd name="connsiteX38" fmla="*/ 1850231 w 1862137"/>
                <a:gd name="connsiteY38" fmla="*/ 50007 h 330994"/>
                <a:gd name="connsiteX39" fmla="*/ 1831181 w 1862137"/>
                <a:gd name="connsiteY39" fmla="*/ 104775 h 330994"/>
                <a:gd name="connsiteX40" fmla="*/ 1814512 w 1862137"/>
                <a:gd name="connsiteY40" fmla="*/ 147638 h 330994"/>
                <a:gd name="connsiteX41" fmla="*/ 1785937 w 1862137"/>
                <a:gd name="connsiteY41" fmla="*/ 202407 h 330994"/>
                <a:gd name="connsiteX42" fmla="*/ 1752600 w 1862137"/>
                <a:gd name="connsiteY42" fmla="*/ 254794 h 330994"/>
                <a:gd name="connsiteX43" fmla="*/ 1695450 w 1862137"/>
                <a:gd name="connsiteY43" fmla="*/ 323850 h 330994"/>
                <a:gd name="connsiteX44" fmla="*/ 1495425 w 1862137"/>
                <a:gd name="connsiteY44" fmla="*/ 326232 h 330994"/>
                <a:gd name="connsiteX45" fmla="*/ 1416843 w 1862137"/>
                <a:gd name="connsiteY45" fmla="*/ 326232 h 330994"/>
                <a:gd name="connsiteX46" fmla="*/ 1164431 w 1862137"/>
                <a:gd name="connsiteY46" fmla="*/ 330994 h 330994"/>
                <a:gd name="connsiteX47" fmla="*/ 992981 w 1862137"/>
                <a:gd name="connsiteY47" fmla="*/ 330994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62137" h="330994">
                  <a:moveTo>
                    <a:pt x="992981" y="330994"/>
                  </a:moveTo>
                  <a:lnTo>
                    <a:pt x="852487" y="330994"/>
                  </a:lnTo>
                  <a:lnTo>
                    <a:pt x="719137" y="330994"/>
                  </a:lnTo>
                  <a:lnTo>
                    <a:pt x="561975" y="328613"/>
                  </a:lnTo>
                  <a:lnTo>
                    <a:pt x="373856" y="319088"/>
                  </a:lnTo>
                  <a:lnTo>
                    <a:pt x="280987" y="311944"/>
                  </a:lnTo>
                  <a:lnTo>
                    <a:pt x="211931" y="302419"/>
                  </a:lnTo>
                  <a:lnTo>
                    <a:pt x="164306" y="292894"/>
                  </a:lnTo>
                  <a:lnTo>
                    <a:pt x="126206" y="280988"/>
                  </a:lnTo>
                  <a:lnTo>
                    <a:pt x="80962" y="259557"/>
                  </a:lnTo>
                  <a:lnTo>
                    <a:pt x="35718" y="233363"/>
                  </a:lnTo>
                  <a:lnTo>
                    <a:pt x="11906" y="214313"/>
                  </a:lnTo>
                  <a:lnTo>
                    <a:pt x="2381" y="200025"/>
                  </a:lnTo>
                  <a:lnTo>
                    <a:pt x="0" y="188119"/>
                  </a:lnTo>
                  <a:lnTo>
                    <a:pt x="2381" y="173832"/>
                  </a:lnTo>
                  <a:lnTo>
                    <a:pt x="7143" y="164307"/>
                  </a:lnTo>
                  <a:lnTo>
                    <a:pt x="28575" y="152400"/>
                  </a:lnTo>
                  <a:lnTo>
                    <a:pt x="83343" y="130969"/>
                  </a:lnTo>
                  <a:lnTo>
                    <a:pt x="161925" y="109538"/>
                  </a:lnTo>
                  <a:lnTo>
                    <a:pt x="238125" y="95250"/>
                  </a:lnTo>
                  <a:lnTo>
                    <a:pt x="342900" y="83344"/>
                  </a:lnTo>
                  <a:lnTo>
                    <a:pt x="440531" y="80963"/>
                  </a:lnTo>
                  <a:lnTo>
                    <a:pt x="485775" y="92869"/>
                  </a:lnTo>
                  <a:lnTo>
                    <a:pt x="552450" y="104775"/>
                  </a:lnTo>
                  <a:lnTo>
                    <a:pt x="681037" y="119063"/>
                  </a:lnTo>
                  <a:lnTo>
                    <a:pt x="876300" y="123825"/>
                  </a:lnTo>
                  <a:lnTo>
                    <a:pt x="1152525" y="123825"/>
                  </a:lnTo>
                  <a:lnTo>
                    <a:pt x="1476375" y="123825"/>
                  </a:lnTo>
                  <a:lnTo>
                    <a:pt x="1578768" y="123825"/>
                  </a:lnTo>
                  <a:lnTo>
                    <a:pt x="1614487" y="119063"/>
                  </a:lnTo>
                  <a:lnTo>
                    <a:pt x="1652587" y="109538"/>
                  </a:lnTo>
                  <a:lnTo>
                    <a:pt x="1702593" y="85725"/>
                  </a:lnTo>
                  <a:lnTo>
                    <a:pt x="1771650" y="40482"/>
                  </a:lnTo>
                  <a:lnTo>
                    <a:pt x="1802606" y="16669"/>
                  </a:lnTo>
                  <a:lnTo>
                    <a:pt x="1831181" y="2382"/>
                  </a:lnTo>
                  <a:lnTo>
                    <a:pt x="1852612" y="0"/>
                  </a:lnTo>
                  <a:lnTo>
                    <a:pt x="1859756" y="4763"/>
                  </a:lnTo>
                  <a:lnTo>
                    <a:pt x="1862137" y="14288"/>
                  </a:lnTo>
                  <a:lnTo>
                    <a:pt x="1850231" y="50007"/>
                  </a:lnTo>
                  <a:lnTo>
                    <a:pt x="1831181" y="104775"/>
                  </a:lnTo>
                  <a:lnTo>
                    <a:pt x="1814512" y="147638"/>
                  </a:lnTo>
                  <a:lnTo>
                    <a:pt x="1785937" y="202407"/>
                  </a:lnTo>
                  <a:lnTo>
                    <a:pt x="1752600" y="254794"/>
                  </a:lnTo>
                  <a:lnTo>
                    <a:pt x="1695450" y="323850"/>
                  </a:lnTo>
                  <a:lnTo>
                    <a:pt x="1495425" y="326232"/>
                  </a:lnTo>
                  <a:lnTo>
                    <a:pt x="1416843" y="326232"/>
                  </a:lnTo>
                  <a:lnTo>
                    <a:pt x="1164431" y="330994"/>
                  </a:lnTo>
                  <a:lnTo>
                    <a:pt x="9929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32">
              <a:extLst>
                <a:ext uri="{FF2B5EF4-FFF2-40B4-BE49-F238E27FC236}">
                  <a16:creationId xmlns:a16="http://schemas.microsoft.com/office/drawing/2014/main" id="{A53101F4-FD00-4155-A980-6B515F371F36}"/>
                </a:ext>
              </a:extLst>
            </p:cNvPr>
            <p:cNvSpPr/>
            <p:nvPr/>
          </p:nvSpPr>
          <p:spPr>
            <a:xfrm>
              <a:off x="4935538" y="3054350"/>
              <a:ext cx="2176462" cy="1919288"/>
            </a:xfrm>
            <a:custGeom>
              <a:avLst/>
              <a:gdLst>
                <a:gd name="connsiteX0" fmla="*/ 574556 w 2175979"/>
                <a:gd name="connsiteY0" fmla="*/ 185814 h 1919262"/>
                <a:gd name="connsiteX1" fmla="*/ 347179 w 2175979"/>
                <a:gd name="connsiteY1" fmla="*/ 222488 h 1919262"/>
                <a:gd name="connsiteX2" fmla="*/ 0 w 2175979"/>
                <a:gd name="connsiteY2" fmla="*/ 273831 h 1919262"/>
                <a:gd name="connsiteX3" fmla="*/ 17114 w 2175979"/>
                <a:gd name="connsiteY3" fmla="*/ 484094 h 1919262"/>
                <a:gd name="connsiteX4" fmla="*/ 85572 w 2175979"/>
                <a:gd name="connsiteY4" fmla="*/ 435196 h 1919262"/>
                <a:gd name="connsiteX5" fmla="*/ 95352 w 2175979"/>
                <a:gd name="connsiteY5" fmla="*/ 427861 h 1919262"/>
                <a:gd name="connsiteX6" fmla="*/ 112466 w 2175979"/>
                <a:gd name="connsiteY6" fmla="*/ 422971 h 1919262"/>
                <a:gd name="connsiteX7" fmla="*/ 234712 w 2175979"/>
                <a:gd name="connsiteY7" fmla="*/ 408301 h 1919262"/>
                <a:gd name="connsiteX8" fmla="*/ 520768 w 2175979"/>
                <a:gd name="connsiteY8" fmla="*/ 369183 h 1919262"/>
                <a:gd name="connsiteX9" fmla="*/ 789709 w 2175979"/>
                <a:gd name="connsiteY9" fmla="*/ 330064 h 1919262"/>
                <a:gd name="connsiteX10" fmla="*/ 1078210 w 2175979"/>
                <a:gd name="connsiteY10" fmla="*/ 300725 h 1919262"/>
                <a:gd name="connsiteX11" fmla="*/ 1347151 w 2175979"/>
                <a:gd name="connsiteY11" fmla="*/ 276276 h 1919262"/>
                <a:gd name="connsiteX12" fmla="*/ 1486511 w 2175979"/>
                <a:gd name="connsiteY12" fmla="*/ 266496 h 1919262"/>
                <a:gd name="connsiteX13" fmla="*/ 1616092 w 2175979"/>
                <a:gd name="connsiteY13" fmla="*/ 264051 h 1919262"/>
                <a:gd name="connsiteX14" fmla="*/ 1674770 w 2175979"/>
                <a:gd name="connsiteY14" fmla="*/ 266496 h 1919262"/>
                <a:gd name="connsiteX15" fmla="*/ 1760342 w 2175979"/>
                <a:gd name="connsiteY15" fmla="*/ 278721 h 1919262"/>
                <a:gd name="connsiteX16" fmla="*/ 1779902 w 2175979"/>
                <a:gd name="connsiteY16" fmla="*/ 283611 h 1919262"/>
                <a:gd name="connsiteX17" fmla="*/ 1792126 w 2175979"/>
                <a:gd name="connsiteY17" fmla="*/ 288500 h 1919262"/>
                <a:gd name="connsiteX18" fmla="*/ 1801906 w 2175979"/>
                <a:gd name="connsiteY18" fmla="*/ 295835 h 1919262"/>
                <a:gd name="connsiteX19" fmla="*/ 1811686 w 2175979"/>
                <a:gd name="connsiteY19" fmla="*/ 310505 h 1919262"/>
                <a:gd name="connsiteX20" fmla="*/ 1816575 w 2175979"/>
                <a:gd name="connsiteY20" fmla="*/ 359403 h 1919262"/>
                <a:gd name="connsiteX21" fmla="*/ 1819020 w 2175979"/>
                <a:gd name="connsiteY21" fmla="*/ 486539 h 1919262"/>
                <a:gd name="connsiteX22" fmla="*/ 1814131 w 2175979"/>
                <a:gd name="connsiteY22" fmla="*/ 684577 h 1919262"/>
                <a:gd name="connsiteX23" fmla="*/ 1801906 w 2175979"/>
                <a:gd name="connsiteY23" fmla="*/ 885061 h 1919262"/>
                <a:gd name="connsiteX24" fmla="*/ 1794571 w 2175979"/>
                <a:gd name="connsiteY24" fmla="*/ 1019531 h 1919262"/>
                <a:gd name="connsiteX25" fmla="*/ 1777457 w 2175979"/>
                <a:gd name="connsiteY25" fmla="*/ 1180896 h 1919262"/>
                <a:gd name="connsiteX26" fmla="*/ 1765232 w 2175979"/>
                <a:gd name="connsiteY26" fmla="*/ 1237129 h 1919262"/>
                <a:gd name="connsiteX27" fmla="*/ 1748118 w 2175979"/>
                <a:gd name="connsiteY27" fmla="*/ 1293362 h 1919262"/>
                <a:gd name="connsiteX28" fmla="*/ 1728558 w 2175979"/>
                <a:gd name="connsiteY28" fmla="*/ 1334926 h 1919262"/>
                <a:gd name="connsiteX29" fmla="*/ 1704109 w 2175979"/>
                <a:gd name="connsiteY29" fmla="*/ 1381379 h 1919262"/>
                <a:gd name="connsiteX30" fmla="*/ 1679660 w 2175979"/>
                <a:gd name="connsiteY30" fmla="*/ 1418053 h 1919262"/>
                <a:gd name="connsiteX31" fmla="*/ 1633206 w 2175979"/>
                <a:gd name="connsiteY31" fmla="*/ 1826355 h 1919262"/>
                <a:gd name="connsiteX32" fmla="*/ 1642986 w 2175979"/>
                <a:gd name="connsiteY32" fmla="*/ 1880143 h 1919262"/>
                <a:gd name="connsiteX33" fmla="*/ 1655211 w 2175979"/>
                <a:gd name="connsiteY33" fmla="*/ 1907037 h 1919262"/>
                <a:gd name="connsiteX34" fmla="*/ 1669880 w 2175979"/>
                <a:gd name="connsiteY34" fmla="*/ 1914372 h 1919262"/>
                <a:gd name="connsiteX35" fmla="*/ 1684550 w 2175979"/>
                <a:gd name="connsiteY35" fmla="*/ 1919262 h 1919262"/>
                <a:gd name="connsiteX36" fmla="*/ 1708999 w 2175979"/>
                <a:gd name="connsiteY36" fmla="*/ 1911927 h 1919262"/>
                <a:gd name="connsiteX37" fmla="*/ 1753008 w 2175979"/>
                <a:gd name="connsiteY37" fmla="*/ 1887478 h 1919262"/>
                <a:gd name="connsiteX38" fmla="*/ 1804351 w 2175979"/>
                <a:gd name="connsiteY38" fmla="*/ 1843469 h 1919262"/>
                <a:gd name="connsiteX39" fmla="*/ 1843470 w 2175979"/>
                <a:gd name="connsiteY39" fmla="*/ 1794571 h 1919262"/>
                <a:gd name="connsiteX40" fmla="*/ 1887478 w 2175979"/>
                <a:gd name="connsiteY40" fmla="*/ 1718778 h 1919262"/>
                <a:gd name="connsiteX41" fmla="*/ 1914372 w 2175979"/>
                <a:gd name="connsiteY41" fmla="*/ 1662545 h 1919262"/>
                <a:gd name="connsiteX42" fmla="*/ 1936377 w 2175979"/>
                <a:gd name="connsiteY42" fmla="*/ 1611202 h 1919262"/>
                <a:gd name="connsiteX43" fmla="*/ 1951046 w 2175979"/>
                <a:gd name="connsiteY43" fmla="*/ 1559859 h 1919262"/>
                <a:gd name="connsiteX44" fmla="*/ 1970605 w 2175979"/>
                <a:gd name="connsiteY44" fmla="*/ 1498736 h 1919262"/>
                <a:gd name="connsiteX45" fmla="*/ 1987720 w 2175979"/>
                <a:gd name="connsiteY45" fmla="*/ 1415608 h 1919262"/>
                <a:gd name="connsiteX46" fmla="*/ 2002389 w 2175979"/>
                <a:gd name="connsiteY46" fmla="*/ 1305587 h 1919262"/>
                <a:gd name="connsiteX47" fmla="*/ 2019504 w 2175979"/>
                <a:gd name="connsiteY47" fmla="*/ 1146667 h 1919262"/>
                <a:gd name="connsiteX48" fmla="*/ 2043953 w 2175979"/>
                <a:gd name="connsiteY48" fmla="*/ 894840 h 1919262"/>
                <a:gd name="connsiteX49" fmla="*/ 2043953 w 2175979"/>
                <a:gd name="connsiteY49" fmla="*/ 894840 h 1919262"/>
                <a:gd name="connsiteX50" fmla="*/ 2070847 w 2175979"/>
                <a:gd name="connsiteY50" fmla="*/ 603895 h 1919262"/>
                <a:gd name="connsiteX51" fmla="*/ 2085517 w 2175979"/>
                <a:gd name="connsiteY51" fmla="*/ 432751 h 1919262"/>
                <a:gd name="connsiteX52" fmla="*/ 2090406 w 2175979"/>
                <a:gd name="connsiteY52" fmla="*/ 420526 h 1919262"/>
                <a:gd name="connsiteX53" fmla="*/ 2119746 w 2175979"/>
                <a:gd name="connsiteY53" fmla="*/ 398522 h 1919262"/>
                <a:gd name="connsiteX54" fmla="*/ 2149085 w 2175979"/>
                <a:gd name="connsiteY54" fmla="*/ 371628 h 1919262"/>
                <a:gd name="connsiteX55" fmla="*/ 2166199 w 2175979"/>
                <a:gd name="connsiteY55" fmla="*/ 347178 h 1919262"/>
                <a:gd name="connsiteX56" fmla="*/ 2175979 w 2175979"/>
                <a:gd name="connsiteY56" fmla="*/ 322729 h 1919262"/>
                <a:gd name="connsiteX57" fmla="*/ 2175979 w 2175979"/>
                <a:gd name="connsiteY57" fmla="*/ 305615 h 1919262"/>
                <a:gd name="connsiteX58" fmla="*/ 2175979 w 2175979"/>
                <a:gd name="connsiteY58" fmla="*/ 283611 h 1919262"/>
                <a:gd name="connsiteX59" fmla="*/ 2168644 w 2175979"/>
                <a:gd name="connsiteY59" fmla="*/ 266496 h 1919262"/>
                <a:gd name="connsiteX60" fmla="*/ 2149085 w 2175979"/>
                <a:gd name="connsiteY60" fmla="*/ 237157 h 1919262"/>
                <a:gd name="connsiteX61" fmla="*/ 2083072 w 2175979"/>
                <a:gd name="connsiteY61" fmla="*/ 173589 h 1919262"/>
                <a:gd name="connsiteX62" fmla="*/ 1992610 w 2175979"/>
                <a:gd name="connsiteY62" fmla="*/ 100242 h 1919262"/>
                <a:gd name="connsiteX63" fmla="*/ 1909482 w 2175979"/>
                <a:gd name="connsiteY63" fmla="*/ 46453 h 1919262"/>
                <a:gd name="connsiteX64" fmla="*/ 1814131 w 2175979"/>
                <a:gd name="connsiteY64" fmla="*/ 2445 h 1919262"/>
                <a:gd name="connsiteX65" fmla="*/ 1799461 w 2175979"/>
                <a:gd name="connsiteY65" fmla="*/ 0 h 1919262"/>
                <a:gd name="connsiteX66" fmla="*/ 1775012 w 2175979"/>
                <a:gd name="connsiteY66" fmla="*/ 7335 h 1919262"/>
                <a:gd name="connsiteX67" fmla="*/ 1713889 w 2175979"/>
                <a:gd name="connsiteY67" fmla="*/ 39119 h 1919262"/>
                <a:gd name="connsiteX68" fmla="*/ 1652766 w 2175979"/>
                <a:gd name="connsiteY68" fmla="*/ 46453 h 1919262"/>
                <a:gd name="connsiteX69" fmla="*/ 1444948 w 2175979"/>
                <a:gd name="connsiteY69" fmla="*/ 63568 h 1919262"/>
                <a:gd name="connsiteX70" fmla="*/ 1075765 w 2175979"/>
                <a:gd name="connsiteY70" fmla="*/ 100242 h 1919262"/>
                <a:gd name="connsiteX71" fmla="*/ 929070 w 2175979"/>
                <a:gd name="connsiteY71" fmla="*/ 112466 h 1919262"/>
                <a:gd name="connsiteX72" fmla="*/ 792154 w 2175979"/>
                <a:gd name="connsiteY72" fmla="*/ 149140 h 1919262"/>
                <a:gd name="connsiteX73" fmla="*/ 574556 w 2175979"/>
                <a:gd name="connsiteY73" fmla="*/ 18581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75979" h="1919262">
                  <a:moveTo>
                    <a:pt x="574556" y="185814"/>
                  </a:moveTo>
                  <a:lnTo>
                    <a:pt x="347179" y="222488"/>
                  </a:lnTo>
                  <a:lnTo>
                    <a:pt x="0" y="273831"/>
                  </a:lnTo>
                  <a:lnTo>
                    <a:pt x="17114" y="484094"/>
                  </a:lnTo>
                  <a:lnTo>
                    <a:pt x="85572" y="435196"/>
                  </a:lnTo>
                  <a:lnTo>
                    <a:pt x="95352" y="427861"/>
                  </a:lnTo>
                  <a:lnTo>
                    <a:pt x="112466" y="422971"/>
                  </a:lnTo>
                  <a:lnTo>
                    <a:pt x="234712" y="408301"/>
                  </a:lnTo>
                  <a:lnTo>
                    <a:pt x="520768" y="369183"/>
                  </a:lnTo>
                  <a:lnTo>
                    <a:pt x="789709" y="330064"/>
                  </a:lnTo>
                  <a:lnTo>
                    <a:pt x="1078210" y="300725"/>
                  </a:lnTo>
                  <a:lnTo>
                    <a:pt x="1347151" y="276276"/>
                  </a:lnTo>
                  <a:lnTo>
                    <a:pt x="1486511" y="266496"/>
                  </a:lnTo>
                  <a:lnTo>
                    <a:pt x="1616092" y="264051"/>
                  </a:lnTo>
                  <a:lnTo>
                    <a:pt x="1674770" y="266496"/>
                  </a:lnTo>
                  <a:lnTo>
                    <a:pt x="1760342" y="278721"/>
                  </a:lnTo>
                  <a:lnTo>
                    <a:pt x="1779902" y="283611"/>
                  </a:lnTo>
                  <a:lnTo>
                    <a:pt x="1792126" y="288500"/>
                  </a:lnTo>
                  <a:lnTo>
                    <a:pt x="1801906" y="295835"/>
                  </a:lnTo>
                  <a:lnTo>
                    <a:pt x="1811686" y="310505"/>
                  </a:lnTo>
                  <a:lnTo>
                    <a:pt x="1816575" y="359403"/>
                  </a:lnTo>
                  <a:lnTo>
                    <a:pt x="1819020" y="486539"/>
                  </a:lnTo>
                  <a:lnTo>
                    <a:pt x="1814131" y="684577"/>
                  </a:lnTo>
                  <a:lnTo>
                    <a:pt x="1801906" y="885061"/>
                  </a:lnTo>
                  <a:lnTo>
                    <a:pt x="1794571" y="1019531"/>
                  </a:lnTo>
                  <a:lnTo>
                    <a:pt x="1777457" y="1180896"/>
                  </a:lnTo>
                  <a:lnTo>
                    <a:pt x="1765232" y="1237129"/>
                  </a:lnTo>
                  <a:lnTo>
                    <a:pt x="1748118" y="1293362"/>
                  </a:lnTo>
                  <a:lnTo>
                    <a:pt x="1728558" y="1334926"/>
                  </a:lnTo>
                  <a:lnTo>
                    <a:pt x="1704109" y="1381379"/>
                  </a:lnTo>
                  <a:lnTo>
                    <a:pt x="1679660" y="1418053"/>
                  </a:lnTo>
                  <a:lnTo>
                    <a:pt x="1633206" y="1826355"/>
                  </a:lnTo>
                  <a:lnTo>
                    <a:pt x="1642986" y="1880143"/>
                  </a:lnTo>
                  <a:lnTo>
                    <a:pt x="1655211" y="1907037"/>
                  </a:lnTo>
                  <a:lnTo>
                    <a:pt x="1669880" y="1914372"/>
                  </a:lnTo>
                  <a:lnTo>
                    <a:pt x="1684550" y="1919262"/>
                  </a:lnTo>
                  <a:lnTo>
                    <a:pt x="1708999" y="1911927"/>
                  </a:lnTo>
                  <a:lnTo>
                    <a:pt x="1753008" y="1887478"/>
                  </a:lnTo>
                  <a:lnTo>
                    <a:pt x="1804351" y="1843469"/>
                  </a:lnTo>
                  <a:lnTo>
                    <a:pt x="1843470" y="1794571"/>
                  </a:lnTo>
                  <a:lnTo>
                    <a:pt x="1887478" y="1718778"/>
                  </a:lnTo>
                  <a:lnTo>
                    <a:pt x="1914372" y="1662545"/>
                  </a:lnTo>
                  <a:lnTo>
                    <a:pt x="1936377" y="1611202"/>
                  </a:lnTo>
                  <a:lnTo>
                    <a:pt x="1951046" y="1559859"/>
                  </a:lnTo>
                  <a:lnTo>
                    <a:pt x="1970605" y="1498736"/>
                  </a:lnTo>
                  <a:lnTo>
                    <a:pt x="1987720" y="1415608"/>
                  </a:lnTo>
                  <a:lnTo>
                    <a:pt x="2002389" y="1305587"/>
                  </a:lnTo>
                  <a:lnTo>
                    <a:pt x="2019504" y="1146667"/>
                  </a:lnTo>
                  <a:lnTo>
                    <a:pt x="2043953" y="894840"/>
                  </a:lnTo>
                  <a:lnTo>
                    <a:pt x="2043953" y="894840"/>
                  </a:lnTo>
                  <a:lnTo>
                    <a:pt x="2070847" y="603895"/>
                  </a:lnTo>
                  <a:lnTo>
                    <a:pt x="2085517" y="432751"/>
                  </a:lnTo>
                  <a:lnTo>
                    <a:pt x="2090406" y="420526"/>
                  </a:lnTo>
                  <a:lnTo>
                    <a:pt x="2119746" y="398522"/>
                  </a:lnTo>
                  <a:lnTo>
                    <a:pt x="2149085" y="371628"/>
                  </a:lnTo>
                  <a:lnTo>
                    <a:pt x="2166199" y="347178"/>
                  </a:lnTo>
                  <a:lnTo>
                    <a:pt x="2175979" y="322729"/>
                  </a:lnTo>
                  <a:lnTo>
                    <a:pt x="2175979" y="305615"/>
                  </a:lnTo>
                  <a:lnTo>
                    <a:pt x="2175979" y="283611"/>
                  </a:lnTo>
                  <a:lnTo>
                    <a:pt x="2168644" y="266496"/>
                  </a:lnTo>
                  <a:lnTo>
                    <a:pt x="2149085" y="237157"/>
                  </a:lnTo>
                  <a:lnTo>
                    <a:pt x="2083072" y="173589"/>
                  </a:lnTo>
                  <a:lnTo>
                    <a:pt x="1992610" y="100242"/>
                  </a:lnTo>
                  <a:lnTo>
                    <a:pt x="1909482" y="46453"/>
                  </a:lnTo>
                  <a:lnTo>
                    <a:pt x="1814131" y="2445"/>
                  </a:lnTo>
                  <a:lnTo>
                    <a:pt x="1799461" y="0"/>
                  </a:lnTo>
                  <a:lnTo>
                    <a:pt x="1775012" y="7335"/>
                  </a:lnTo>
                  <a:lnTo>
                    <a:pt x="1713889" y="39119"/>
                  </a:lnTo>
                  <a:lnTo>
                    <a:pt x="1652766" y="46453"/>
                  </a:lnTo>
                  <a:lnTo>
                    <a:pt x="1444948" y="63568"/>
                  </a:lnTo>
                  <a:lnTo>
                    <a:pt x="1075765" y="100242"/>
                  </a:lnTo>
                  <a:lnTo>
                    <a:pt x="929070" y="112466"/>
                  </a:lnTo>
                  <a:lnTo>
                    <a:pt x="792154" y="149140"/>
                  </a:lnTo>
                  <a:lnTo>
                    <a:pt x="574556" y="1858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9">
              <a:extLst>
                <a:ext uri="{FF2B5EF4-FFF2-40B4-BE49-F238E27FC236}">
                  <a16:creationId xmlns:a16="http://schemas.microsoft.com/office/drawing/2014/main" id="{373BE250-B921-4340-96AF-7AC13AF06AB0}"/>
                </a:ext>
              </a:extLst>
            </p:cNvPr>
            <p:cNvSpPr/>
            <p:nvPr/>
          </p:nvSpPr>
          <p:spPr>
            <a:xfrm rot="16200000">
              <a:off x="4029075" y="4014788"/>
              <a:ext cx="3449638" cy="563562"/>
            </a:xfrm>
            <a:custGeom>
              <a:avLst/>
              <a:gdLst>
                <a:gd name="connsiteX0" fmla="*/ 1862459 w 3450037"/>
                <a:gd name="connsiteY0" fmla="*/ 235612 h 563786"/>
                <a:gd name="connsiteX1" fmla="*/ 1688555 w 3450037"/>
                <a:gd name="connsiteY1" fmla="*/ 232807 h 563786"/>
                <a:gd name="connsiteX2" fmla="*/ 1483797 w 3450037"/>
                <a:gd name="connsiteY2" fmla="*/ 227197 h 563786"/>
                <a:gd name="connsiteX3" fmla="*/ 1321112 w 3450037"/>
                <a:gd name="connsiteY3" fmla="*/ 218783 h 563786"/>
                <a:gd name="connsiteX4" fmla="*/ 1110744 w 3450037"/>
                <a:gd name="connsiteY4" fmla="*/ 207563 h 563786"/>
                <a:gd name="connsiteX5" fmla="*/ 894766 w 3450037"/>
                <a:gd name="connsiteY5" fmla="*/ 196343 h 563786"/>
                <a:gd name="connsiteX6" fmla="*/ 782570 w 3450037"/>
                <a:gd name="connsiteY6" fmla="*/ 185124 h 563786"/>
                <a:gd name="connsiteX7" fmla="*/ 673178 w 3450037"/>
                <a:gd name="connsiteY7" fmla="*/ 173904 h 563786"/>
                <a:gd name="connsiteX8" fmla="*/ 597446 w 3450037"/>
                <a:gd name="connsiteY8" fmla="*/ 168294 h 563786"/>
                <a:gd name="connsiteX9" fmla="*/ 485249 w 3450037"/>
                <a:gd name="connsiteY9" fmla="*/ 168294 h 563786"/>
                <a:gd name="connsiteX10" fmla="*/ 353419 w 3450037"/>
                <a:gd name="connsiteY10" fmla="*/ 179514 h 563786"/>
                <a:gd name="connsiteX11" fmla="*/ 227198 w 3450037"/>
                <a:gd name="connsiteY11" fmla="*/ 199148 h 563786"/>
                <a:gd name="connsiteX12" fmla="*/ 100977 w 3450037"/>
                <a:gd name="connsiteY12" fmla="*/ 230002 h 563786"/>
                <a:gd name="connsiteX13" fmla="*/ 81343 w 3450037"/>
                <a:gd name="connsiteY13" fmla="*/ 238417 h 563786"/>
                <a:gd name="connsiteX14" fmla="*/ 44879 w 3450037"/>
                <a:gd name="connsiteY14" fmla="*/ 269271 h 563786"/>
                <a:gd name="connsiteX15" fmla="*/ 16830 w 3450037"/>
                <a:gd name="connsiteY15" fmla="*/ 300125 h 563786"/>
                <a:gd name="connsiteX16" fmla="*/ 2805 w 3450037"/>
                <a:gd name="connsiteY16" fmla="*/ 325369 h 563786"/>
                <a:gd name="connsiteX17" fmla="*/ 0 w 3450037"/>
                <a:gd name="connsiteY17" fmla="*/ 339394 h 563786"/>
                <a:gd name="connsiteX18" fmla="*/ 0 w 3450037"/>
                <a:gd name="connsiteY18" fmla="*/ 350613 h 563786"/>
                <a:gd name="connsiteX19" fmla="*/ 5610 w 3450037"/>
                <a:gd name="connsiteY19" fmla="*/ 364638 h 563786"/>
                <a:gd name="connsiteX20" fmla="*/ 30854 w 3450037"/>
                <a:gd name="connsiteY20" fmla="*/ 384272 h 563786"/>
                <a:gd name="connsiteX21" fmla="*/ 61708 w 3450037"/>
                <a:gd name="connsiteY21" fmla="*/ 395492 h 563786"/>
                <a:gd name="connsiteX22" fmla="*/ 112197 w 3450037"/>
                <a:gd name="connsiteY22" fmla="*/ 406712 h 563786"/>
                <a:gd name="connsiteX23" fmla="*/ 207563 w 3450037"/>
                <a:gd name="connsiteY23" fmla="*/ 429151 h 563786"/>
                <a:gd name="connsiteX24" fmla="*/ 314150 w 3450037"/>
                <a:gd name="connsiteY24" fmla="*/ 443175 h 563786"/>
                <a:gd name="connsiteX25" fmla="*/ 460005 w 3450037"/>
                <a:gd name="connsiteY25" fmla="*/ 460005 h 563786"/>
                <a:gd name="connsiteX26" fmla="*/ 633909 w 3450037"/>
                <a:gd name="connsiteY26" fmla="*/ 468420 h 563786"/>
                <a:gd name="connsiteX27" fmla="*/ 872327 w 3450037"/>
                <a:gd name="connsiteY27" fmla="*/ 465615 h 563786"/>
                <a:gd name="connsiteX28" fmla="*/ 1060255 w 3450037"/>
                <a:gd name="connsiteY28" fmla="*/ 457200 h 563786"/>
                <a:gd name="connsiteX29" fmla="*/ 1343551 w 3450037"/>
                <a:gd name="connsiteY29" fmla="*/ 457200 h 563786"/>
                <a:gd name="connsiteX30" fmla="*/ 1710994 w 3450037"/>
                <a:gd name="connsiteY30" fmla="*/ 454395 h 563786"/>
                <a:gd name="connsiteX31" fmla="*/ 1991485 w 3450037"/>
                <a:gd name="connsiteY31" fmla="*/ 454395 h 563786"/>
                <a:gd name="connsiteX32" fmla="*/ 2207463 w 3450037"/>
                <a:gd name="connsiteY32" fmla="*/ 457200 h 563786"/>
                <a:gd name="connsiteX33" fmla="*/ 2479539 w 3450037"/>
                <a:gd name="connsiteY33" fmla="*/ 457200 h 563786"/>
                <a:gd name="connsiteX34" fmla="*/ 2687102 w 3450037"/>
                <a:gd name="connsiteY34" fmla="*/ 454395 h 563786"/>
                <a:gd name="connsiteX35" fmla="*/ 2925519 w 3450037"/>
                <a:gd name="connsiteY35" fmla="*/ 460005 h 563786"/>
                <a:gd name="connsiteX36" fmla="*/ 3018081 w 3450037"/>
                <a:gd name="connsiteY36" fmla="*/ 471224 h 563786"/>
                <a:gd name="connsiteX37" fmla="*/ 3071374 w 3450037"/>
                <a:gd name="connsiteY37" fmla="*/ 479639 h 563786"/>
                <a:gd name="connsiteX38" fmla="*/ 3116253 w 3450037"/>
                <a:gd name="connsiteY38" fmla="*/ 485249 h 563786"/>
                <a:gd name="connsiteX39" fmla="*/ 3175156 w 3450037"/>
                <a:gd name="connsiteY39" fmla="*/ 507688 h 563786"/>
                <a:gd name="connsiteX40" fmla="*/ 3197595 w 3450037"/>
                <a:gd name="connsiteY40" fmla="*/ 524518 h 563786"/>
                <a:gd name="connsiteX41" fmla="*/ 3214425 w 3450037"/>
                <a:gd name="connsiteY41" fmla="*/ 544152 h 563786"/>
                <a:gd name="connsiteX42" fmla="*/ 3228449 w 3450037"/>
                <a:gd name="connsiteY42" fmla="*/ 555372 h 563786"/>
                <a:gd name="connsiteX43" fmla="*/ 3239669 w 3450037"/>
                <a:gd name="connsiteY43" fmla="*/ 560982 h 563786"/>
                <a:gd name="connsiteX44" fmla="*/ 3250889 w 3450037"/>
                <a:gd name="connsiteY44" fmla="*/ 563786 h 563786"/>
                <a:gd name="connsiteX45" fmla="*/ 3264913 w 3450037"/>
                <a:gd name="connsiteY45" fmla="*/ 560982 h 563786"/>
                <a:gd name="connsiteX46" fmla="*/ 3278938 w 3450037"/>
                <a:gd name="connsiteY46" fmla="*/ 552567 h 563786"/>
                <a:gd name="connsiteX47" fmla="*/ 3298572 w 3450037"/>
                <a:gd name="connsiteY47" fmla="*/ 527323 h 563786"/>
                <a:gd name="connsiteX48" fmla="*/ 3332231 w 3450037"/>
                <a:gd name="connsiteY48" fmla="*/ 457200 h 563786"/>
                <a:gd name="connsiteX49" fmla="*/ 3365890 w 3450037"/>
                <a:gd name="connsiteY49" fmla="*/ 378662 h 563786"/>
                <a:gd name="connsiteX50" fmla="*/ 3393939 w 3450037"/>
                <a:gd name="connsiteY50" fmla="*/ 294515 h 563786"/>
                <a:gd name="connsiteX51" fmla="*/ 3416378 w 3450037"/>
                <a:gd name="connsiteY51" fmla="*/ 213173 h 563786"/>
                <a:gd name="connsiteX52" fmla="*/ 3433208 w 3450037"/>
                <a:gd name="connsiteY52" fmla="*/ 115001 h 563786"/>
                <a:gd name="connsiteX53" fmla="*/ 3450037 w 3450037"/>
                <a:gd name="connsiteY53" fmla="*/ 28049 h 563786"/>
                <a:gd name="connsiteX54" fmla="*/ 3450037 w 3450037"/>
                <a:gd name="connsiteY54" fmla="*/ 16829 h 563786"/>
                <a:gd name="connsiteX55" fmla="*/ 3447232 w 3450037"/>
                <a:gd name="connsiteY55" fmla="*/ 5610 h 563786"/>
                <a:gd name="connsiteX56" fmla="*/ 3438817 w 3450037"/>
                <a:gd name="connsiteY56" fmla="*/ 0 h 563786"/>
                <a:gd name="connsiteX57" fmla="*/ 3430403 w 3450037"/>
                <a:gd name="connsiteY57" fmla="*/ 0 h 563786"/>
                <a:gd name="connsiteX58" fmla="*/ 3419183 w 3450037"/>
                <a:gd name="connsiteY58" fmla="*/ 0 h 563786"/>
                <a:gd name="connsiteX59" fmla="*/ 3402354 w 3450037"/>
                <a:gd name="connsiteY59" fmla="*/ 8415 h 563786"/>
                <a:gd name="connsiteX60" fmla="*/ 3379914 w 3450037"/>
                <a:gd name="connsiteY60" fmla="*/ 30854 h 563786"/>
                <a:gd name="connsiteX61" fmla="*/ 3346255 w 3450037"/>
                <a:gd name="connsiteY61" fmla="*/ 75732 h 563786"/>
                <a:gd name="connsiteX62" fmla="*/ 3304182 w 3450037"/>
                <a:gd name="connsiteY62" fmla="*/ 126221 h 563786"/>
                <a:gd name="connsiteX63" fmla="*/ 3262108 w 3450037"/>
                <a:gd name="connsiteY63" fmla="*/ 159880 h 563786"/>
                <a:gd name="connsiteX64" fmla="*/ 3197595 w 3450037"/>
                <a:gd name="connsiteY64" fmla="*/ 187929 h 563786"/>
                <a:gd name="connsiteX65" fmla="*/ 3116253 w 3450037"/>
                <a:gd name="connsiteY65" fmla="*/ 207563 h 563786"/>
                <a:gd name="connsiteX66" fmla="*/ 3001252 w 3450037"/>
                <a:gd name="connsiteY66" fmla="*/ 215978 h 563786"/>
                <a:gd name="connsiteX67" fmla="*/ 2793689 w 3450037"/>
                <a:gd name="connsiteY67" fmla="*/ 235612 h 563786"/>
                <a:gd name="connsiteX68" fmla="*/ 2426246 w 3450037"/>
                <a:gd name="connsiteY68" fmla="*/ 238417 h 563786"/>
                <a:gd name="connsiteX69" fmla="*/ 2173804 w 3450037"/>
                <a:gd name="connsiteY69" fmla="*/ 238417 h 563786"/>
                <a:gd name="connsiteX70" fmla="*/ 1862459 w 3450037"/>
                <a:gd name="connsiteY70" fmla="*/ 235612 h 56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450037" h="563786">
                  <a:moveTo>
                    <a:pt x="1862459" y="235612"/>
                  </a:moveTo>
                  <a:lnTo>
                    <a:pt x="1688555" y="232807"/>
                  </a:lnTo>
                  <a:lnTo>
                    <a:pt x="1483797" y="227197"/>
                  </a:lnTo>
                  <a:lnTo>
                    <a:pt x="1321112" y="218783"/>
                  </a:lnTo>
                  <a:lnTo>
                    <a:pt x="1110744" y="207563"/>
                  </a:lnTo>
                  <a:lnTo>
                    <a:pt x="894766" y="196343"/>
                  </a:lnTo>
                  <a:lnTo>
                    <a:pt x="782570" y="185124"/>
                  </a:lnTo>
                  <a:lnTo>
                    <a:pt x="673178" y="173904"/>
                  </a:lnTo>
                  <a:lnTo>
                    <a:pt x="597446" y="168294"/>
                  </a:lnTo>
                  <a:lnTo>
                    <a:pt x="485249" y="168294"/>
                  </a:lnTo>
                  <a:lnTo>
                    <a:pt x="353419" y="179514"/>
                  </a:lnTo>
                  <a:lnTo>
                    <a:pt x="227198" y="199148"/>
                  </a:lnTo>
                  <a:lnTo>
                    <a:pt x="100977" y="230002"/>
                  </a:lnTo>
                  <a:lnTo>
                    <a:pt x="81343" y="238417"/>
                  </a:lnTo>
                  <a:lnTo>
                    <a:pt x="44879" y="269271"/>
                  </a:lnTo>
                  <a:lnTo>
                    <a:pt x="16830" y="300125"/>
                  </a:lnTo>
                  <a:lnTo>
                    <a:pt x="2805" y="325369"/>
                  </a:lnTo>
                  <a:lnTo>
                    <a:pt x="0" y="339394"/>
                  </a:lnTo>
                  <a:lnTo>
                    <a:pt x="0" y="350613"/>
                  </a:lnTo>
                  <a:lnTo>
                    <a:pt x="5610" y="364638"/>
                  </a:lnTo>
                  <a:lnTo>
                    <a:pt x="30854" y="384272"/>
                  </a:lnTo>
                  <a:lnTo>
                    <a:pt x="61708" y="395492"/>
                  </a:lnTo>
                  <a:lnTo>
                    <a:pt x="112197" y="406712"/>
                  </a:lnTo>
                  <a:lnTo>
                    <a:pt x="207563" y="429151"/>
                  </a:lnTo>
                  <a:lnTo>
                    <a:pt x="314150" y="443175"/>
                  </a:lnTo>
                  <a:lnTo>
                    <a:pt x="460005" y="460005"/>
                  </a:lnTo>
                  <a:lnTo>
                    <a:pt x="633909" y="468420"/>
                  </a:lnTo>
                  <a:lnTo>
                    <a:pt x="872327" y="465615"/>
                  </a:lnTo>
                  <a:lnTo>
                    <a:pt x="1060255" y="457200"/>
                  </a:lnTo>
                  <a:lnTo>
                    <a:pt x="1343551" y="457200"/>
                  </a:lnTo>
                  <a:lnTo>
                    <a:pt x="1710994" y="454395"/>
                  </a:lnTo>
                  <a:lnTo>
                    <a:pt x="1991485" y="454395"/>
                  </a:lnTo>
                  <a:lnTo>
                    <a:pt x="2207463" y="457200"/>
                  </a:lnTo>
                  <a:lnTo>
                    <a:pt x="2479539" y="457200"/>
                  </a:lnTo>
                  <a:lnTo>
                    <a:pt x="2687102" y="454395"/>
                  </a:lnTo>
                  <a:lnTo>
                    <a:pt x="2925519" y="460005"/>
                  </a:lnTo>
                  <a:lnTo>
                    <a:pt x="3018081" y="471224"/>
                  </a:lnTo>
                  <a:lnTo>
                    <a:pt x="3071374" y="479639"/>
                  </a:lnTo>
                  <a:lnTo>
                    <a:pt x="3116253" y="485249"/>
                  </a:lnTo>
                  <a:lnTo>
                    <a:pt x="3175156" y="507688"/>
                  </a:lnTo>
                  <a:lnTo>
                    <a:pt x="3197595" y="524518"/>
                  </a:lnTo>
                  <a:lnTo>
                    <a:pt x="3214425" y="544152"/>
                  </a:lnTo>
                  <a:lnTo>
                    <a:pt x="3228449" y="555372"/>
                  </a:lnTo>
                  <a:lnTo>
                    <a:pt x="3239669" y="560982"/>
                  </a:lnTo>
                  <a:lnTo>
                    <a:pt x="3250889" y="563786"/>
                  </a:lnTo>
                  <a:lnTo>
                    <a:pt x="3264913" y="560982"/>
                  </a:lnTo>
                  <a:lnTo>
                    <a:pt x="3278938" y="552567"/>
                  </a:lnTo>
                  <a:lnTo>
                    <a:pt x="3298572" y="527323"/>
                  </a:lnTo>
                  <a:lnTo>
                    <a:pt x="3332231" y="457200"/>
                  </a:lnTo>
                  <a:lnTo>
                    <a:pt x="3365890" y="378662"/>
                  </a:lnTo>
                  <a:lnTo>
                    <a:pt x="3393939" y="294515"/>
                  </a:lnTo>
                  <a:lnTo>
                    <a:pt x="3416378" y="213173"/>
                  </a:lnTo>
                  <a:lnTo>
                    <a:pt x="3433208" y="115001"/>
                  </a:lnTo>
                  <a:lnTo>
                    <a:pt x="3450037" y="28049"/>
                  </a:lnTo>
                  <a:lnTo>
                    <a:pt x="3450037" y="16829"/>
                  </a:lnTo>
                  <a:lnTo>
                    <a:pt x="3447232" y="5610"/>
                  </a:lnTo>
                  <a:lnTo>
                    <a:pt x="3438817" y="0"/>
                  </a:lnTo>
                  <a:lnTo>
                    <a:pt x="3430403" y="0"/>
                  </a:lnTo>
                  <a:lnTo>
                    <a:pt x="3419183" y="0"/>
                  </a:lnTo>
                  <a:lnTo>
                    <a:pt x="3402354" y="8415"/>
                  </a:lnTo>
                  <a:lnTo>
                    <a:pt x="3379914" y="30854"/>
                  </a:lnTo>
                  <a:lnTo>
                    <a:pt x="3346255" y="75732"/>
                  </a:lnTo>
                  <a:lnTo>
                    <a:pt x="3304182" y="126221"/>
                  </a:lnTo>
                  <a:lnTo>
                    <a:pt x="3262108" y="159880"/>
                  </a:lnTo>
                  <a:lnTo>
                    <a:pt x="3197595" y="187929"/>
                  </a:lnTo>
                  <a:lnTo>
                    <a:pt x="3116253" y="207563"/>
                  </a:lnTo>
                  <a:lnTo>
                    <a:pt x="3001252" y="215978"/>
                  </a:lnTo>
                  <a:lnTo>
                    <a:pt x="2793689" y="235612"/>
                  </a:lnTo>
                  <a:lnTo>
                    <a:pt x="2426246" y="238417"/>
                  </a:lnTo>
                  <a:lnTo>
                    <a:pt x="2173804" y="238417"/>
                  </a:lnTo>
                  <a:lnTo>
                    <a:pt x="1862459" y="235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33">
              <a:extLst>
                <a:ext uri="{FF2B5EF4-FFF2-40B4-BE49-F238E27FC236}">
                  <a16:creationId xmlns:a16="http://schemas.microsoft.com/office/drawing/2014/main" id="{7151383D-1910-44B3-8D58-E9B6EF0ECB58}"/>
                </a:ext>
              </a:extLst>
            </p:cNvPr>
            <p:cNvSpPr/>
            <p:nvPr/>
          </p:nvSpPr>
          <p:spPr>
            <a:xfrm>
              <a:off x="6113463" y="4418013"/>
              <a:ext cx="536575" cy="549275"/>
            </a:xfrm>
            <a:custGeom>
              <a:avLst/>
              <a:gdLst>
                <a:gd name="connsiteX0" fmla="*/ 197644 w 538162"/>
                <a:gd name="connsiteY0" fmla="*/ 78581 h 550069"/>
                <a:gd name="connsiteX1" fmla="*/ 283369 w 538162"/>
                <a:gd name="connsiteY1" fmla="*/ 95250 h 550069"/>
                <a:gd name="connsiteX2" fmla="*/ 340519 w 538162"/>
                <a:gd name="connsiteY2" fmla="*/ 102394 h 550069"/>
                <a:gd name="connsiteX3" fmla="*/ 385762 w 538162"/>
                <a:gd name="connsiteY3" fmla="*/ 104775 h 550069"/>
                <a:gd name="connsiteX4" fmla="*/ 421481 w 538162"/>
                <a:gd name="connsiteY4" fmla="*/ 102394 h 550069"/>
                <a:gd name="connsiteX5" fmla="*/ 450056 w 538162"/>
                <a:gd name="connsiteY5" fmla="*/ 92869 h 550069"/>
                <a:gd name="connsiteX6" fmla="*/ 476250 w 538162"/>
                <a:gd name="connsiteY6" fmla="*/ 78581 h 550069"/>
                <a:gd name="connsiteX7" fmla="*/ 495300 w 538162"/>
                <a:gd name="connsiteY7" fmla="*/ 64294 h 550069"/>
                <a:gd name="connsiteX8" fmla="*/ 504825 w 538162"/>
                <a:gd name="connsiteY8" fmla="*/ 54769 h 550069"/>
                <a:gd name="connsiteX9" fmla="*/ 538162 w 538162"/>
                <a:gd name="connsiteY9" fmla="*/ 0 h 550069"/>
                <a:gd name="connsiteX10" fmla="*/ 504825 w 538162"/>
                <a:gd name="connsiteY10" fmla="*/ 550069 h 550069"/>
                <a:gd name="connsiteX11" fmla="*/ 476250 w 538162"/>
                <a:gd name="connsiteY11" fmla="*/ 533400 h 550069"/>
                <a:gd name="connsiteX12" fmla="*/ 466725 w 538162"/>
                <a:gd name="connsiteY12" fmla="*/ 502444 h 550069"/>
                <a:gd name="connsiteX13" fmla="*/ 442912 w 538162"/>
                <a:gd name="connsiteY13" fmla="*/ 435769 h 550069"/>
                <a:gd name="connsiteX14" fmla="*/ 421481 w 538162"/>
                <a:gd name="connsiteY14" fmla="*/ 397669 h 550069"/>
                <a:gd name="connsiteX15" fmla="*/ 400050 w 538162"/>
                <a:gd name="connsiteY15" fmla="*/ 366712 h 550069"/>
                <a:gd name="connsiteX16" fmla="*/ 378619 w 538162"/>
                <a:gd name="connsiteY16" fmla="*/ 345281 h 550069"/>
                <a:gd name="connsiteX17" fmla="*/ 328612 w 538162"/>
                <a:gd name="connsiteY17" fmla="*/ 300037 h 550069"/>
                <a:gd name="connsiteX18" fmla="*/ 257175 w 538162"/>
                <a:gd name="connsiteY18" fmla="*/ 252412 h 550069"/>
                <a:gd name="connsiteX19" fmla="*/ 26194 w 538162"/>
                <a:gd name="connsiteY19" fmla="*/ 95250 h 550069"/>
                <a:gd name="connsiteX20" fmla="*/ 16669 w 538162"/>
                <a:gd name="connsiteY20" fmla="*/ 85725 h 550069"/>
                <a:gd name="connsiteX21" fmla="*/ 7144 w 538162"/>
                <a:gd name="connsiteY21" fmla="*/ 71437 h 550069"/>
                <a:gd name="connsiteX22" fmla="*/ 0 w 538162"/>
                <a:gd name="connsiteY22" fmla="*/ 50006 h 550069"/>
                <a:gd name="connsiteX23" fmla="*/ 0 w 538162"/>
                <a:gd name="connsiteY23" fmla="*/ 38100 h 550069"/>
                <a:gd name="connsiteX24" fmla="*/ 4762 w 538162"/>
                <a:gd name="connsiteY24" fmla="*/ 30956 h 550069"/>
                <a:gd name="connsiteX25" fmla="*/ 14287 w 538162"/>
                <a:gd name="connsiteY25" fmla="*/ 26194 h 550069"/>
                <a:gd name="connsiteX26" fmla="*/ 40481 w 538162"/>
                <a:gd name="connsiteY26" fmla="*/ 30956 h 550069"/>
                <a:gd name="connsiteX27" fmla="*/ 197644 w 538162"/>
                <a:gd name="connsiteY27" fmla="*/ 785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2" h="550069">
                  <a:moveTo>
                    <a:pt x="197644" y="78581"/>
                  </a:moveTo>
                  <a:lnTo>
                    <a:pt x="283369" y="95250"/>
                  </a:lnTo>
                  <a:lnTo>
                    <a:pt x="340519" y="102394"/>
                  </a:lnTo>
                  <a:lnTo>
                    <a:pt x="385762" y="104775"/>
                  </a:lnTo>
                  <a:lnTo>
                    <a:pt x="421481" y="102394"/>
                  </a:lnTo>
                  <a:lnTo>
                    <a:pt x="450056" y="92869"/>
                  </a:lnTo>
                  <a:lnTo>
                    <a:pt x="476250" y="78581"/>
                  </a:lnTo>
                  <a:lnTo>
                    <a:pt x="495300" y="64294"/>
                  </a:lnTo>
                  <a:lnTo>
                    <a:pt x="504825" y="54769"/>
                  </a:lnTo>
                  <a:lnTo>
                    <a:pt x="538162" y="0"/>
                  </a:lnTo>
                  <a:lnTo>
                    <a:pt x="504825" y="550069"/>
                  </a:lnTo>
                  <a:lnTo>
                    <a:pt x="476250" y="533400"/>
                  </a:lnTo>
                  <a:lnTo>
                    <a:pt x="466725" y="502444"/>
                  </a:lnTo>
                  <a:lnTo>
                    <a:pt x="442912" y="435769"/>
                  </a:lnTo>
                  <a:lnTo>
                    <a:pt x="421481" y="397669"/>
                  </a:lnTo>
                  <a:lnTo>
                    <a:pt x="400050" y="366712"/>
                  </a:lnTo>
                  <a:lnTo>
                    <a:pt x="378619" y="345281"/>
                  </a:lnTo>
                  <a:lnTo>
                    <a:pt x="328612" y="300037"/>
                  </a:lnTo>
                  <a:lnTo>
                    <a:pt x="257175" y="252412"/>
                  </a:lnTo>
                  <a:lnTo>
                    <a:pt x="26194" y="95250"/>
                  </a:lnTo>
                  <a:lnTo>
                    <a:pt x="16669" y="85725"/>
                  </a:lnTo>
                  <a:lnTo>
                    <a:pt x="7144" y="71437"/>
                  </a:lnTo>
                  <a:lnTo>
                    <a:pt x="0" y="50006"/>
                  </a:lnTo>
                  <a:lnTo>
                    <a:pt x="0" y="38100"/>
                  </a:lnTo>
                  <a:lnTo>
                    <a:pt x="4762" y="30956"/>
                  </a:lnTo>
                  <a:lnTo>
                    <a:pt x="14287" y="26194"/>
                  </a:lnTo>
                  <a:lnTo>
                    <a:pt x="40481" y="30956"/>
                  </a:lnTo>
                  <a:lnTo>
                    <a:pt x="1976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8" name="グループ化 1">
            <a:extLst>
              <a:ext uri="{FF2B5EF4-FFF2-40B4-BE49-F238E27FC236}">
                <a16:creationId xmlns:a16="http://schemas.microsoft.com/office/drawing/2014/main" id="{52705113-55C9-4179-B8C1-402C1E2EC471}"/>
              </a:ext>
            </a:extLst>
          </p:cNvPr>
          <p:cNvGrpSpPr>
            <a:grpSpLocks/>
          </p:cNvGrpSpPr>
          <p:nvPr/>
        </p:nvGrpSpPr>
        <p:grpSpPr bwMode="auto">
          <a:xfrm>
            <a:off x="2538413" y="1531938"/>
            <a:ext cx="4733925" cy="4489450"/>
            <a:chOff x="2538413" y="1531938"/>
            <a:chExt cx="4733925" cy="4489450"/>
          </a:xfrm>
        </p:grpSpPr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079B7C0F-9E23-47CA-8B44-359C490F511B}"/>
                </a:ext>
              </a:extLst>
            </p:cNvPr>
            <p:cNvSpPr/>
            <p:nvPr/>
          </p:nvSpPr>
          <p:spPr>
            <a:xfrm rot="16200000">
              <a:off x="984250" y="3435351"/>
              <a:ext cx="3908425" cy="800100"/>
            </a:xfrm>
            <a:custGeom>
              <a:avLst/>
              <a:gdLst>
                <a:gd name="connsiteX0" fmla="*/ 2339975 w 3908425"/>
                <a:gd name="connsiteY0" fmla="*/ 555625 h 800100"/>
                <a:gd name="connsiteX1" fmla="*/ 2130425 w 3908425"/>
                <a:gd name="connsiteY1" fmla="*/ 552450 h 800100"/>
                <a:gd name="connsiteX2" fmla="*/ 1997075 w 3908425"/>
                <a:gd name="connsiteY2" fmla="*/ 546100 h 800100"/>
                <a:gd name="connsiteX3" fmla="*/ 1787525 w 3908425"/>
                <a:gd name="connsiteY3" fmla="*/ 530225 h 800100"/>
                <a:gd name="connsiteX4" fmla="*/ 1574800 w 3908425"/>
                <a:gd name="connsiteY4" fmla="*/ 508000 h 800100"/>
                <a:gd name="connsiteX5" fmla="*/ 1365250 w 3908425"/>
                <a:gd name="connsiteY5" fmla="*/ 479425 h 800100"/>
                <a:gd name="connsiteX6" fmla="*/ 1158875 w 3908425"/>
                <a:gd name="connsiteY6" fmla="*/ 441325 h 800100"/>
                <a:gd name="connsiteX7" fmla="*/ 1000125 w 3908425"/>
                <a:gd name="connsiteY7" fmla="*/ 403225 h 800100"/>
                <a:gd name="connsiteX8" fmla="*/ 784225 w 3908425"/>
                <a:gd name="connsiteY8" fmla="*/ 342900 h 800100"/>
                <a:gd name="connsiteX9" fmla="*/ 654050 w 3908425"/>
                <a:gd name="connsiteY9" fmla="*/ 298450 h 800100"/>
                <a:gd name="connsiteX10" fmla="*/ 479425 w 3908425"/>
                <a:gd name="connsiteY10" fmla="*/ 228600 h 800100"/>
                <a:gd name="connsiteX11" fmla="*/ 327025 w 3908425"/>
                <a:gd name="connsiteY11" fmla="*/ 155575 h 800100"/>
                <a:gd name="connsiteX12" fmla="*/ 225425 w 3908425"/>
                <a:gd name="connsiteY12" fmla="*/ 101600 h 800100"/>
                <a:gd name="connsiteX13" fmla="*/ 130175 w 3908425"/>
                <a:gd name="connsiteY13" fmla="*/ 44450 h 800100"/>
                <a:gd name="connsiteX14" fmla="*/ 63500 w 3908425"/>
                <a:gd name="connsiteY14" fmla="*/ 3175 h 800100"/>
                <a:gd name="connsiteX15" fmla="*/ 53975 w 3908425"/>
                <a:gd name="connsiteY15" fmla="*/ 0 h 800100"/>
                <a:gd name="connsiteX16" fmla="*/ 28575 w 3908425"/>
                <a:gd name="connsiteY16" fmla="*/ 0 h 800100"/>
                <a:gd name="connsiteX17" fmla="*/ 9525 w 3908425"/>
                <a:gd name="connsiteY17" fmla="*/ 6350 h 800100"/>
                <a:gd name="connsiteX18" fmla="*/ 3175 w 3908425"/>
                <a:gd name="connsiteY18" fmla="*/ 12700 h 800100"/>
                <a:gd name="connsiteX19" fmla="*/ 0 w 3908425"/>
                <a:gd name="connsiteY19" fmla="*/ 22225 h 800100"/>
                <a:gd name="connsiteX20" fmla="*/ 6350 w 3908425"/>
                <a:gd name="connsiteY20" fmla="*/ 44450 h 800100"/>
                <a:gd name="connsiteX21" fmla="*/ 19050 w 3908425"/>
                <a:gd name="connsiteY21" fmla="*/ 66675 h 800100"/>
                <a:gd name="connsiteX22" fmla="*/ 63500 w 3908425"/>
                <a:gd name="connsiteY22" fmla="*/ 101600 h 800100"/>
                <a:gd name="connsiteX23" fmla="*/ 161925 w 3908425"/>
                <a:gd name="connsiteY23" fmla="*/ 180975 h 800100"/>
                <a:gd name="connsiteX24" fmla="*/ 276225 w 3908425"/>
                <a:gd name="connsiteY24" fmla="*/ 263525 h 800100"/>
                <a:gd name="connsiteX25" fmla="*/ 365125 w 3908425"/>
                <a:gd name="connsiteY25" fmla="*/ 320675 h 800100"/>
                <a:gd name="connsiteX26" fmla="*/ 447675 w 3908425"/>
                <a:gd name="connsiteY26" fmla="*/ 368300 h 800100"/>
                <a:gd name="connsiteX27" fmla="*/ 539750 w 3908425"/>
                <a:gd name="connsiteY27" fmla="*/ 419100 h 800100"/>
                <a:gd name="connsiteX28" fmla="*/ 663575 w 3908425"/>
                <a:gd name="connsiteY28" fmla="*/ 479425 h 800100"/>
                <a:gd name="connsiteX29" fmla="*/ 777875 w 3908425"/>
                <a:gd name="connsiteY29" fmla="*/ 527050 h 800100"/>
                <a:gd name="connsiteX30" fmla="*/ 866775 w 3908425"/>
                <a:gd name="connsiteY30" fmla="*/ 565150 h 800100"/>
                <a:gd name="connsiteX31" fmla="*/ 990600 w 3908425"/>
                <a:gd name="connsiteY31" fmla="*/ 603250 h 800100"/>
                <a:gd name="connsiteX32" fmla="*/ 1165225 w 3908425"/>
                <a:gd name="connsiteY32" fmla="*/ 644525 h 800100"/>
                <a:gd name="connsiteX33" fmla="*/ 1311275 w 3908425"/>
                <a:gd name="connsiteY33" fmla="*/ 673100 h 800100"/>
                <a:gd name="connsiteX34" fmla="*/ 1498600 w 3908425"/>
                <a:gd name="connsiteY34" fmla="*/ 704850 h 800100"/>
                <a:gd name="connsiteX35" fmla="*/ 1679575 w 3908425"/>
                <a:gd name="connsiteY35" fmla="*/ 730250 h 800100"/>
                <a:gd name="connsiteX36" fmla="*/ 1930400 w 3908425"/>
                <a:gd name="connsiteY36" fmla="*/ 762000 h 800100"/>
                <a:gd name="connsiteX37" fmla="*/ 2016125 w 3908425"/>
                <a:gd name="connsiteY37" fmla="*/ 777875 h 800100"/>
                <a:gd name="connsiteX38" fmla="*/ 2336800 w 3908425"/>
                <a:gd name="connsiteY38" fmla="*/ 787400 h 800100"/>
                <a:gd name="connsiteX39" fmla="*/ 2603500 w 3908425"/>
                <a:gd name="connsiteY39" fmla="*/ 796925 h 800100"/>
                <a:gd name="connsiteX40" fmla="*/ 2743200 w 3908425"/>
                <a:gd name="connsiteY40" fmla="*/ 800100 h 800100"/>
                <a:gd name="connsiteX41" fmla="*/ 2984500 w 3908425"/>
                <a:gd name="connsiteY41" fmla="*/ 800100 h 800100"/>
                <a:gd name="connsiteX42" fmla="*/ 3381375 w 3908425"/>
                <a:gd name="connsiteY42" fmla="*/ 800100 h 800100"/>
                <a:gd name="connsiteX43" fmla="*/ 3625850 w 3908425"/>
                <a:gd name="connsiteY43" fmla="*/ 796925 h 800100"/>
                <a:gd name="connsiteX44" fmla="*/ 3768725 w 3908425"/>
                <a:gd name="connsiteY44" fmla="*/ 730250 h 800100"/>
                <a:gd name="connsiteX45" fmla="*/ 3803650 w 3908425"/>
                <a:gd name="connsiteY45" fmla="*/ 688975 h 800100"/>
                <a:gd name="connsiteX46" fmla="*/ 3832225 w 3908425"/>
                <a:gd name="connsiteY46" fmla="*/ 644525 h 800100"/>
                <a:gd name="connsiteX47" fmla="*/ 3867150 w 3908425"/>
                <a:gd name="connsiteY47" fmla="*/ 584200 h 800100"/>
                <a:gd name="connsiteX48" fmla="*/ 3889375 w 3908425"/>
                <a:gd name="connsiteY48" fmla="*/ 539750 h 800100"/>
                <a:gd name="connsiteX49" fmla="*/ 3902075 w 3908425"/>
                <a:gd name="connsiteY49" fmla="*/ 504825 h 800100"/>
                <a:gd name="connsiteX50" fmla="*/ 3908425 w 3908425"/>
                <a:gd name="connsiteY50" fmla="*/ 473075 h 800100"/>
                <a:gd name="connsiteX51" fmla="*/ 3902075 w 3908425"/>
                <a:gd name="connsiteY51" fmla="*/ 460375 h 800100"/>
                <a:gd name="connsiteX52" fmla="*/ 3895725 w 3908425"/>
                <a:gd name="connsiteY52" fmla="*/ 447675 h 800100"/>
                <a:gd name="connsiteX53" fmla="*/ 3860800 w 3908425"/>
                <a:gd name="connsiteY53" fmla="*/ 441325 h 800100"/>
                <a:gd name="connsiteX54" fmla="*/ 3841750 w 3908425"/>
                <a:gd name="connsiteY54" fmla="*/ 444500 h 800100"/>
                <a:gd name="connsiteX55" fmla="*/ 3810000 w 3908425"/>
                <a:gd name="connsiteY55" fmla="*/ 463550 h 800100"/>
                <a:gd name="connsiteX56" fmla="*/ 3749675 w 3908425"/>
                <a:gd name="connsiteY56" fmla="*/ 501650 h 800100"/>
                <a:gd name="connsiteX57" fmla="*/ 3686175 w 3908425"/>
                <a:gd name="connsiteY57" fmla="*/ 530225 h 800100"/>
                <a:gd name="connsiteX58" fmla="*/ 3603625 w 3908425"/>
                <a:gd name="connsiteY58" fmla="*/ 549275 h 800100"/>
                <a:gd name="connsiteX59" fmla="*/ 3524250 w 3908425"/>
                <a:gd name="connsiteY59" fmla="*/ 552450 h 800100"/>
                <a:gd name="connsiteX60" fmla="*/ 3362325 w 3908425"/>
                <a:gd name="connsiteY60" fmla="*/ 555625 h 800100"/>
                <a:gd name="connsiteX61" fmla="*/ 3095625 w 3908425"/>
                <a:gd name="connsiteY61" fmla="*/ 552450 h 800100"/>
                <a:gd name="connsiteX62" fmla="*/ 2714625 w 3908425"/>
                <a:gd name="connsiteY62" fmla="*/ 552450 h 800100"/>
                <a:gd name="connsiteX63" fmla="*/ 2339975 w 3908425"/>
                <a:gd name="connsiteY63" fmla="*/ 555625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908425" h="800100">
                  <a:moveTo>
                    <a:pt x="2339975" y="555625"/>
                  </a:moveTo>
                  <a:lnTo>
                    <a:pt x="2130425" y="552450"/>
                  </a:lnTo>
                  <a:lnTo>
                    <a:pt x="1997075" y="546100"/>
                  </a:lnTo>
                  <a:lnTo>
                    <a:pt x="1787525" y="530225"/>
                  </a:lnTo>
                  <a:lnTo>
                    <a:pt x="1574800" y="508000"/>
                  </a:lnTo>
                  <a:lnTo>
                    <a:pt x="1365250" y="479425"/>
                  </a:lnTo>
                  <a:lnTo>
                    <a:pt x="1158875" y="441325"/>
                  </a:lnTo>
                  <a:lnTo>
                    <a:pt x="1000125" y="403225"/>
                  </a:lnTo>
                  <a:lnTo>
                    <a:pt x="784225" y="342900"/>
                  </a:lnTo>
                  <a:lnTo>
                    <a:pt x="654050" y="298450"/>
                  </a:lnTo>
                  <a:lnTo>
                    <a:pt x="479425" y="228600"/>
                  </a:lnTo>
                  <a:lnTo>
                    <a:pt x="327025" y="155575"/>
                  </a:lnTo>
                  <a:lnTo>
                    <a:pt x="225425" y="101600"/>
                  </a:lnTo>
                  <a:lnTo>
                    <a:pt x="130175" y="44450"/>
                  </a:lnTo>
                  <a:lnTo>
                    <a:pt x="63500" y="3175"/>
                  </a:lnTo>
                  <a:lnTo>
                    <a:pt x="53975" y="0"/>
                  </a:lnTo>
                  <a:lnTo>
                    <a:pt x="28575" y="0"/>
                  </a:lnTo>
                  <a:lnTo>
                    <a:pt x="9525" y="6350"/>
                  </a:lnTo>
                  <a:lnTo>
                    <a:pt x="3175" y="12700"/>
                  </a:lnTo>
                  <a:lnTo>
                    <a:pt x="0" y="22225"/>
                  </a:lnTo>
                  <a:lnTo>
                    <a:pt x="6350" y="44450"/>
                  </a:lnTo>
                  <a:lnTo>
                    <a:pt x="19050" y="66675"/>
                  </a:lnTo>
                  <a:lnTo>
                    <a:pt x="63500" y="101600"/>
                  </a:lnTo>
                  <a:lnTo>
                    <a:pt x="161925" y="180975"/>
                  </a:lnTo>
                  <a:lnTo>
                    <a:pt x="276225" y="263525"/>
                  </a:lnTo>
                  <a:lnTo>
                    <a:pt x="365125" y="320675"/>
                  </a:lnTo>
                  <a:lnTo>
                    <a:pt x="447675" y="368300"/>
                  </a:lnTo>
                  <a:lnTo>
                    <a:pt x="539750" y="419100"/>
                  </a:lnTo>
                  <a:lnTo>
                    <a:pt x="663575" y="479425"/>
                  </a:lnTo>
                  <a:lnTo>
                    <a:pt x="777875" y="527050"/>
                  </a:lnTo>
                  <a:lnTo>
                    <a:pt x="866775" y="565150"/>
                  </a:lnTo>
                  <a:lnTo>
                    <a:pt x="990600" y="603250"/>
                  </a:lnTo>
                  <a:lnTo>
                    <a:pt x="1165225" y="644525"/>
                  </a:lnTo>
                  <a:lnTo>
                    <a:pt x="1311275" y="673100"/>
                  </a:lnTo>
                  <a:lnTo>
                    <a:pt x="1498600" y="704850"/>
                  </a:lnTo>
                  <a:lnTo>
                    <a:pt x="1679575" y="730250"/>
                  </a:lnTo>
                  <a:lnTo>
                    <a:pt x="1930400" y="762000"/>
                  </a:lnTo>
                  <a:lnTo>
                    <a:pt x="2016125" y="777875"/>
                  </a:lnTo>
                  <a:lnTo>
                    <a:pt x="2336800" y="787400"/>
                  </a:lnTo>
                  <a:lnTo>
                    <a:pt x="2603500" y="796925"/>
                  </a:lnTo>
                  <a:lnTo>
                    <a:pt x="2743200" y="800100"/>
                  </a:lnTo>
                  <a:lnTo>
                    <a:pt x="2984500" y="800100"/>
                  </a:lnTo>
                  <a:lnTo>
                    <a:pt x="3381375" y="800100"/>
                  </a:lnTo>
                  <a:lnTo>
                    <a:pt x="3625850" y="796925"/>
                  </a:lnTo>
                  <a:lnTo>
                    <a:pt x="3768725" y="730250"/>
                  </a:lnTo>
                  <a:lnTo>
                    <a:pt x="3803650" y="688975"/>
                  </a:lnTo>
                  <a:lnTo>
                    <a:pt x="3832225" y="644525"/>
                  </a:lnTo>
                  <a:lnTo>
                    <a:pt x="3867150" y="584200"/>
                  </a:lnTo>
                  <a:lnTo>
                    <a:pt x="3889375" y="539750"/>
                  </a:lnTo>
                  <a:lnTo>
                    <a:pt x="3902075" y="504825"/>
                  </a:lnTo>
                  <a:lnTo>
                    <a:pt x="3908425" y="473075"/>
                  </a:lnTo>
                  <a:lnTo>
                    <a:pt x="3902075" y="460375"/>
                  </a:lnTo>
                  <a:lnTo>
                    <a:pt x="3895725" y="447675"/>
                  </a:lnTo>
                  <a:lnTo>
                    <a:pt x="3860800" y="441325"/>
                  </a:lnTo>
                  <a:lnTo>
                    <a:pt x="3841750" y="444500"/>
                  </a:lnTo>
                  <a:lnTo>
                    <a:pt x="3810000" y="463550"/>
                  </a:lnTo>
                  <a:lnTo>
                    <a:pt x="3749675" y="501650"/>
                  </a:lnTo>
                  <a:lnTo>
                    <a:pt x="3686175" y="530225"/>
                  </a:lnTo>
                  <a:lnTo>
                    <a:pt x="3603625" y="549275"/>
                  </a:lnTo>
                  <a:lnTo>
                    <a:pt x="3524250" y="552450"/>
                  </a:lnTo>
                  <a:lnTo>
                    <a:pt x="3362325" y="555625"/>
                  </a:lnTo>
                  <a:lnTo>
                    <a:pt x="3095625" y="552450"/>
                  </a:lnTo>
                  <a:lnTo>
                    <a:pt x="2714625" y="552450"/>
                  </a:lnTo>
                  <a:lnTo>
                    <a:pt x="2339975" y="555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D5BB4819-857C-4C8E-A8FD-6871CBA80316}"/>
                </a:ext>
              </a:extLst>
            </p:cNvPr>
            <p:cNvSpPr/>
            <p:nvPr/>
          </p:nvSpPr>
          <p:spPr>
            <a:xfrm rot="16200000">
              <a:off x="1851026" y="3216275"/>
              <a:ext cx="3886200" cy="1158875"/>
            </a:xfrm>
            <a:custGeom>
              <a:avLst/>
              <a:gdLst>
                <a:gd name="connsiteX0" fmla="*/ 3622675 w 3886200"/>
                <a:gd name="connsiteY0" fmla="*/ 469900 h 1158875"/>
                <a:gd name="connsiteX1" fmla="*/ 3587750 w 3886200"/>
                <a:gd name="connsiteY1" fmla="*/ 269875 h 1158875"/>
                <a:gd name="connsiteX2" fmla="*/ 3543300 w 3886200"/>
                <a:gd name="connsiteY2" fmla="*/ 34925 h 1158875"/>
                <a:gd name="connsiteX3" fmla="*/ 3752850 w 3886200"/>
                <a:gd name="connsiteY3" fmla="*/ 0 h 1158875"/>
                <a:gd name="connsiteX4" fmla="*/ 3727450 w 3886200"/>
                <a:gd name="connsiteY4" fmla="*/ 38100 h 1158875"/>
                <a:gd name="connsiteX5" fmla="*/ 3717925 w 3886200"/>
                <a:gd name="connsiteY5" fmla="*/ 53975 h 1158875"/>
                <a:gd name="connsiteX6" fmla="*/ 3717925 w 3886200"/>
                <a:gd name="connsiteY6" fmla="*/ 111125 h 1158875"/>
                <a:gd name="connsiteX7" fmla="*/ 3740150 w 3886200"/>
                <a:gd name="connsiteY7" fmla="*/ 292100 h 1158875"/>
                <a:gd name="connsiteX8" fmla="*/ 3768725 w 3886200"/>
                <a:gd name="connsiteY8" fmla="*/ 425450 h 1158875"/>
                <a:gd name="connsiteX9" fmla="*/ 3797300 w 3886200"/>
                <a:gd name="connsiteY9" fmla="*/ 565150 h 1158875"/>
                <a:gd name="connsiteX10" fmla="*/ 3803650 w 3886200"/>
                <a:gd name="connsiteY10" fmla="*/ 603250 h 1158875"/>
                <a:gd name="connsiteX11" fmla="*/ 3813175 w 3886200"/>
                <a:gd name="connsiteY11" fmla="*/ 625475 h 1158875"/>
                <a:gd name="connsiteX12" fmla="*/ 3844925 w 3886200"/>
                <a:gd name="connsiteY12" fmla="*/ 679450 h 1158875"/>
                <a:gd name="connsiteX13" fmla="*/ 3863975 w 3886200"/>
                <a:gd name="connsiteY13" fmla="*/ 714375 h 1158875"/>
                <a:gd name="connsiteX14" fmla="*/ 3879850 w 3886200"/>
                <a:gd name="connsiteY14" fmla="*/ 755650 h 1158875"/>
                <a:gd name="connsiteX15" fmla="*/ 3886200 w 3886200"/>
                <a:gd name="connsiteY15" fmla="*/ 793750 h 1158875"/>
                <a:gd name="connsiteX16" fmla="*/ 3883025 w 3886200"/>
                <a:gd name="connsiteY16" fmla="*/ 825500 h 1158875"/>
                <a:gd name="connsiteX17" fmla="*/ 3870325 w 3886200"/>
                <a:gd name="connsiteY17" fmla="*/ 863600 h 1158875"/>
                <a:gd name="connsiteX18" fmla="*/ 3800475 w 3886200"/>
                <a:gd name="connsiteY18" fmla="*/ 974725 h 1158875"/>
                <a:gd name="connsiteX19" fmla="*/ 3733800 w 3886200"/>
                <a:gd name="connsiteY19" fmla="*/ 1063625 h 1158875"/>
                <a:gd name="connsiteX20" fmla="*/ 3698875 w 3886200"/>
                <a:gd name="connsiteY20" fmla="*/ 1098550 h 1158875"/>
                <a:gd name="connsiteX21" fmla="*/ 3657600 w 3886200"/>
                <a:gd name="connsiteY21" fmla="*/ 1133475 h 1158875"/>
                <a:gd name="connsiteX22" fmla="*/ 3622675 w 3886200"/>
                <a:gd name="connsiteY22" fmla="*/ 1149350 h 1158875"/>
                <a:gd name="connsiteX23" fmla="*/ 3581400 w 3886200"/>
                <a:gd name="connsiteY23" fmla="*/ 1158875 h 1158875"/>
                <a:gd name="connsiteX24" fmla="*/ 3571875 w 3886200"/>
                <a:gd name="connsiteY24" fmla="*/ 1158875 h 1158875"/>
                <a:gd name="connsiteX25" fmla="*/ 3559175 w 3886200"/>
                <a:gd name="connsiteY25" fmla="*/ 1149350 h 1158875"/>
                <a:gd name="connsiteX26" fmla="*/ 3527425 w 3886200"/>
                <a:gd name="connsiteY26" fmla="*/ 1127125 h 1158875"/>
                <a:gd name="connsiteX27" fmla="*/ 3470275 w 3886200"/>
                <a:gd name="connsiteY27" fmla="*/ 1098550 h 1158875"/>
                <a:gd name="connsiteX28" fmla="*/ 3400425 w 3886200"/>
                <a:gd name="connsiteY28" fmla="*/ 1085850 h 1158875"/>
                <a:gd name="connsiteX29" fmla="*/ 3225800 w 3886200"/>
                <a:gd name="connsiteY29" fmla="*/ 1076325 h 1158875"/>
                <a:gd name="connsiteX30" fmla="*/ 2844800 w 3886200"/>
                <a:gd name="connsiteY30" fmla="*/ 1054100 h 1158875"/>
                <a:gd name="connsiteX31" fmla="*/ 2593975 w 3886200"/>
                <a:gd name="connsiteY31" fmla="*/ 1038225 h 1158875"/>
                <a:gd name="connsiteX32" fmla="*/ 2397125 w 3886200"/>
                <a:gd name="connsiteY32" fmla="*/ 1041400 h 1158875"/>
                <a:gd name="connsiteX33" fmla="*/ 2146300 w 3886200"/>
                <a:gd name="connsiteY33" fmla="*/ 1044575 h 1158875"/>
                <a:gd name="connsiteX34" fmla="*/ 1838325 w 3886200"/>
                <a:gd name="connsiteY34" fmla="*/ 1047750 h 1158875"/>
                <a:gd name="connsiteX35" fmla="*/ 1606550 w 3886200"/>
                <a:gd name="connsiteY35" fmla="*/ 1050925 h 1158875"/>
                <a:gd name="connsiteX36" fmla="*/ 1270000 w 3886200"/>
                <a:gd name="connsiteY36" fmla="*/ 1057275 h 1158875"/>
                <a:gd name="connsiteX37" fmla="*/ 930275 w 3886200"/>
                <a:gd name="connsiteY37" fmla="*/ 1060450 h 1158875"/>
                <a:gd name="connsiteX38" fmla="*/ 679450 w 3886200"/>
                <a:gd name="connsiteY38" fmla="*/ 1063625 h 1158875"/>
                <a:gd name="connsiteX39" fmla="*/ 574675 w 3886200"/>
                <a:gd name="connsiteY39" fmla="*/ 1073150 h 1158875"/>
                <a:gd name="connsiteX40" fmla="*/ 501650 w 3886200"/>
                <a:gd name="connsiteY40" fmla="*/ 1082675 h 1158875"/>
                <a:gd name="connsiteX41" fmla="*/ 454025 w 3886200"/>
                <a:gd name="connsiteY41" fmla="*/ 1069975 h 1158875"/>
                <a:gd name="connsiteX42" fmla="*/ 336550 w 3886200"/>
                <a:gd name="connsiteY42" fmla="*/ 1031875 h 1158875"/>
                <a:gd name="connsiteX43" fmla="*/ 206375 w 3886200"/>
                <a:gd name="connsiteY43" fmla="*/ 984250 h 1158875"/>
                <a:gd name="connsiteX44" fmla="*/ 136525 w 3886200"/>
                <a:gd name="connsiteY44" fmla="*/ 955675 h 1158875"/>
                <a:gd name="connsiteX45" fmla="*/ 73025 w 3886200"/>
                <a:gd name="connsiteY45" fmla="*/ 917575 h 1158875"/>
                <a:gd name="connsiteX46" fmla="*/ 31750 w 3886200"/>
                <a:gd name="connsiteY46" fmla="*/ 889000 h 1158875"/>
                <a:gd name="connsiteX47" fmla="*/ 12700 w 3886200"/>
                <a:gd name="connsiteY47" fmla="*/ 866775 h 1158875"/>
                <a:gd name="connsiteX48" fmla="*/ 0 w 3886200"/>
                <a:gd name="connsiteY48" fmla="*/ 835025 h 1158875"/>
                <a:gd name="connsiteX49" fmla="*/ 3175 w 3886200"/>
                <a:gd name="connsiteY49" fmla="*/ 806450 h 1158875"/>
                <a:gd name="connsiteX50" fmla="*/ 19050 w 3886200"/>
                <a:gd name="connsiteY50" fmla="*/ 784225 h 1158875"/>
                <a:gd name="connsiteX51" fmla="*/ 25400 w 3886200"/>
                <a:gd name="connsiteY51" fmla="*/ 777875 h 1158875"/>
                <a:gd name="connsiteX52" fmla="*/ 44450 w 3886200"/>
                <a:gd name="connsiteY52" fmla="*/ 768350 h 1158875"/>
                <a:gd name="connsiteX53" fmla="*/ 111125 w 3886200"/>
                <a:gd name="connsiteY53" fmla="*/ 746125 h 1158875"/>
                <a:gd name="connsiteX54" fmla="*/ 603250 w 3886200"/>
                <a:gd name="connsiteY54" fmla="*/ 815975 h 1158875"/>
                <a:gd name="connsiteX55" fmla="*/ 654050 w 3886200"/>
                <a:gd name="connsiteY55" fmla="*/ 828675 h 1158875"/>
                <a:gd name="connsiteX56" fmla="*/ 828675 w 3886200"/>
                <a:gd name="connsiteY56" fmla="*/ 838200 h 1158875"/>
                <a:gd name="connsiteX57" fmla="*/ 1270000 w 3886200"/>
                <a:gd name="connsiteY57" fmla="*/ 835025 h 1158875"/>
                <a:gd name="connsiteX58" fmla="*/ 1704975 w 3886200"/>
                <a:gd name="connsiteY58" fmla="*/ 825500 h 1158875"/>
                <a:gd name="connsiteX59" fmla="*/ 1968500 w 3886200"/>
                <a:gd name="connsiteY59" fmla="*/ 819150 h 1158875"/>
                <a:gd name="connsiteX60" fmla="*/ 2212975 w 3886200"/>
                <a:gd name="connsiteY60" fmla="*/ 815975 h 1158875"/>
                <a:gd name="connsiteX61" fmla="*/ 2765425 w 3886200"/>
                <a:gd name="connsiteY61" fmla="*/ 812800 h 1158875"/>
                <a:gd name="connsiteX62" fmla="*/ 2943225 w 3886200"/>
                <a:gd name="connsiteY62" fmla="*/ 838200 h 1158875"/>
                <a:gd name="connsiteX63" fmla="*/ 3124200 w 3886200"/>
                <a:gd name="connsiteY63" fmla="*/ 838200 h 1158875"/>
                <a:gd name="connsiteX64" fmla="*/ 3540125 w 3886200"/>
                <a:gd name="connsiteY64" fmla="*/ 838200 h 1158875"/>
                <a:gd name="connsiteX65" fmla="*/ 3609975 w 3886200"/>
                <a:gd name="connsiteY65" fmla="*/ 835025 h 1158875"/>
                <a:gd name="connsiteX66" fmla="*/ 3629025 w 3886200"/>
                <a:gd name="connsiteY66" fmla="*/ 825500 h 1158875"/>
                <a:gd name="connsiteX67" fmla="*/ 3654425 w 3886200"/>
                <a:gd name="connsiteY67" fmla="*/ 803275 h 1158875"/>
                <a:gd name="connsiteX68" fmla="*/ 3660775 w 3886200"/>
                <a:gd name="connsiteY68" fmla="*/ 787400 h 1158875"/>
                <a:gd name="connsiteX69" fmla="*/ 3670300 w 3886200"/>
                <a:gd name="connsiteY69" fmla="*/ 758825 h 1158875"/>
                <a:gd name="connsiteX70" fmla="*/ 3670300 w 3886200"/>
                <a:gd name="connsiteY70" fmla="*/ 733425 h 1158875"/>
                <a:gd name="connsiteX71" fmla="*/ 3657600 w 3886200"/>
                <a:gd name="connsiteY71" fmla="*/ 654050 h 1158875"/>
                <a:gd name="connsiteX72" fmla="*/ 3622675 w 3886200"/>
                <a:gd name="connsiteY72" fmla="*/ 469900 h 115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3886200" h="1158875">
                  <a:moveTo>
                    <a:pt x="3622675" y="469900"/>
                  </a:moveTo>
                  <a:lnTo>
                    <a:pt x="3587750" y="269875"/>
                  </a:lnTo>
                  <a:lnTo>
                    <a:pt x="3543300" y="34925"/>
                  </a:lnTo>
                  <a:lnTo>
                    <a:pt x="3752850" y="0"/>
                  </a:lnTo>
                  <a:lnTo>
                    <a:pt x="3727450" y="38100"/>
                  </a:lnTo>
                  <a:lnTo>
                    <a:pt x="3717925" y="53975"/>
                  </a:lnTo>
                  <a:lnTo>
                    <a:pt x="3717925" y="111125"/>
                  </a:lnTo>
                  <a:lnTo>
                    <a:pt x="3740150" y="292100"/>
                  </a:lnTo>
                  <a:lnTo>
                    <a:pt x="3768725" y="425450"/>
                  </a:lnTo>
                  <a:lnTo>
                    <a:pt x="3797300" y="565150"/>
                  </a:lnTo>
                  <a:lnTo>
                    <a:pt x="3803650" y="603250"/>
                  </a:lnTo>
                  <a:lnTo>
                    <a:pt x="3813175" y="625475"/>
                  </a:lnTo>
                  <a:lnTo>
                    <a:pt x="3844925" y="679450"/>
                  </a:lnTo>
                  <a:lnTo>
                    <a:pt x="3863975" y="714375"/>
                  </a:lnTo>
                  <a:lnTo>
                    <a:pt x="3879850" y="755650"/>
                  </a:lnTo>
                  <a:lnTo>
                    <a:pt x="3886200" y="793750"/>
                  </a:lnTo>
                  <a:lnTo>
                    <a:pt x="3883025" y="825500"/>
                  </a:lnTo>
                  <a:lnTo>
                    <a:pt x="3870325" y="863600"/>
                  </a:lnTo>
                  <a:lnTo>
                    <a:pt x="3800475" y="974725"/>
                  </a:lnTo>
                  <a:lnTo>
                    <a:pt x="3733800" y="1063625"/>
                  </a:lnTo>
                  <a:lnTo>
                    <a:pt x="3698875" y="1098550"/>
                  </a:lnTo>
                  <a:lnTo>
                    <a:pt x="3657600" y="1133475"/>
                  </a:lnTo>
                  <a:lnTo>
                    <a:pt x="3622675" y="1149350"/>
                  </a:lnTo>
                  <a:lnTo>
                    <a:pt x="3581400" y="1158875"/>
                  </a:lnTo>
                  <a:lnTo>
                    <a:pt x="3571875" y="1158875"/>
                  </a:lnTo>
                  <a:lnTo>
                    <a:pt x="3559175" y="1149350"/>
                  </a:lnTo>
                  <a:lnTo>
                    <a:pt x="3527425" y="1127125"/>
                  </a:lnTo>
                  <a:lnTo>
                    <a:pt x="3470275" y="1098550"/>
                  </a:lnTo>
                  <a:lnTo>
                    <a:pt x="3400425" y="1085850"/>
                  </a:lnTo>
                  <a:lnTo>
                    <a:pt x="3225800" y="1076325"/>
                  </a:lnTo>
                  <a:lnTo>
                    <a:pt x="2844800" y="1054100"/>
                  </a:lnTo>
                  <a:lnTo>
                    <a:pt x="2593975" y="1038225"/>
                  </a:lnTo>
                  <a:lnTo>
                    <a:pt x="2397125" y="1041400"/>
                  </a:lnTo>
                  <a:lnTo>
                    <a:pt x="2146300" y="1044575"/>
                  </a:lnTo>
                  <a:lnTo>
                    <a:pt x="1838325" y="1047750"/>
                  </a:lnTo>
                  <a:lnTo>
                    <a:pt x="1606550" y="1050925"/>
                  </a:lnTo>
                  <a:lnTo>
                    <a:pt x="1270000" y="1057275"/>
                  </a:lnTo>
                  <a:lnTo>
                    <a:pt x="930275" y="1060450"/>
                  </a:lnTo>
                  <a:lnTo>
                    <a:pt x="679450" y="1063625"/>
                  </a:lnTo>
                  <a:lnTo>
                    <a:pt x="574675" y="1073150"/>
                  </a:lnTo>
                  <a:lnTo>
                    <a:pt x="501650" y="1082675"/>
                  </a:lnTo>
                  <a:lnTo>
                    <a:pt x="454025" y="1069975"/>
                  </a:lnTo>
                  <a:lnTo>
                    <a:pt x="336550" y="1031875"/>
                  </a:lnTo>
                  <a:lnTo>
                    <a:pt x="206375" y="984250"/>
                  </a:lnTo>
                  <a:lnTo>
                    <a:pt x="136525" y="955675"/>
                  </a:lnTo>
                  <a:lnTo>
                    <a:pt x="73025" y="917575"/>
                  </a:lnTo>
                  <a:lnTo>
                    <a:pt x="31750" y="889000"/>
                  </a:lnTo>
                  <a:lnTo>
                    <a:pt x="12700" y="866775"/>
                  </a:lnTo>
                  <a:lnTo>
                    <a:pt x="0" y="835025"/>
                  </a:lnTo>
                  <a:lnTo>
                    <a:pt x="3175" y="806450"/>
                  </a:lnTo>
                  <a:lnTo>
                    <a:pt x="19050" y="784225"/>
                  </a:lnTo>
                  <a:lnTo>
                    <a:pt x="25400" y="777875"/>
                  </a:lnTo>
                  <a:lnTo>
                    <a:pt x="44450" y="768350"/>
                  </a:lnTo>
                  <a:lnTo>
                    <a:pt x="111125" y="746125"/>
                  </a:lnTo>
                  <a:lnTo>
                    <a:pt x="603250" y="815975"/>
                  </a:lnTo>
                  <a:lnTo>
                    <a:pt x="654050" y="828675"/>
                  </a:lnTo>
                  <a:cubicBezTo>
                    <a:pt x="712252" y="831969"/>
                    <a:pt x="770380" y="838200"/>
                    <a:pt x="828675" y="838200"/>
                  </a:cubicBezTo>
                  <a:lnTo>
                    <a:pt x="1270000" y="835025"/>
                  </a:lnTo>
                  <a:lnTo>
                    <a:pt x="1704975" y="825500"/>
                  </a:lnTo>
                  <a:lnTo>
                    <a:pt x="1968500" y="819150"/>
                  </a:lnTo>
                  <a:lnTo>
                    <a:pt x="2212975" y="815975"/>
                  </a:lnTo>
                  <a:lnTo>
                    <a:pt x="2765425" y="812800"/>
                  </a:lnTo>
                  <a:lnTo>
                    <a:pt x="2943225" y="838200"/>
                  </a:lnTo>
                  <a:lnTo>
                    <a:pt x="3124200" y="838200"/>
                  </a:lnTo>
                  <a:lnTo>
                    <a:pt x="3540125" y="838200"/>
                  </a:lnTo>
                  <a:lnTo>
                    <a:pt x="3609975" y="835025"/>
                  </a:lnTo>
                  <a:lnTo>
                    <a:pt x="3629025" y="825500"/>
                  </a:lnTo>
                  <a:lnTo>
                    <a:pt x="3654425" y="803275"/>
                  </a:lnTo>
                  <a:lnTo>
                    <a:pt x="3660775" y="787400"/>
                  </a:lnTo>
                  <a:lnTo>
                    <a:pt x="3670300" y="758825"/>
                  </a:lnTo>
                  <a:lnTo>
                    <a:pt x="3670300" y="733425"/>
                  </a:lnTo>
                  <a:lnTo>
                    <a:pt x="3657600" y="654050"/>
                  </a:lnTo>
                  <a:lnTo>
                    <a:pt x="3622675" y="4699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022DC950-0BB4-46C2-AB63-E8F830FF686E}"/>
                </a:ext>
              </a:extLst>
            </p:cNvPr>
            <p:cNvSpPr/>
            <p:nvPr/>
          </p:nvSpPr>
          <p:spPr>
            <a:xfrm rot="16200000">
              <a:off x="3418682" y="5101431"/>
              <a:ext cx="668338" cy="587375"/>
            </a:xfrm>
            <a:custGeom>
              <a:avLst/>
              <a:gdLst>
                <a:gd name="connsiteX0" fmla="*/ 542925 w 669131"/>
                <a:gd name="connsiteY0" fmla="*/ 214313 h 588169"/>
                <a:gd name="connsiteX1" fmla="*/ 578644 w 669131"/>
                <a:gd name="connsiteY1" fmla="*/ 116682 h 588169"/>
                <a:gd name="connsiteX2" fmla="*/ 600075 w 669131"/>
                <a:gd name="connsiteY2" fmla="*/ 64294 h 588169"/>
                <a:gd name="connsiteX3" fmla="*/ 614363 w 669131"/>
                <a:gd name="connsiteY3" fmla="*/ 26194 h 588169"/>
                <a:gd name="connsiteX4" fmla="*/ 616744 w 669131"/>
                <a:gd name="connsiteY4" fmla="*/ 7144 h 588169"/>
                <a:gd name="connsiteX5" fmla="*/ 611981 w 669131"/>
                <a:gd name="connsiteY5" fmla="*/ 2382 h 588169"/>
                <a:gd name="connsiteX6" fmla="*/ 602456 w 669131"/>
                <a:gd name="connsiteY6" fmla="*/ 0 h 588169"/>
                <a:gd name="connsiteX7" fmla="*/ 581025 w 669131"/>
                <a:gd name="connsiteY7" fmla="*/ 4763 h 588169"/>
                <a:gd name="connsiteX8" fmla="*/ 564356 w 669131"/>
                <a:gd name="connsiteY8" fmla="*/ 11907 h 588169"/>
                <a:gd name="connsiteX9" fmla="*/ 547688 w 669131"/>
                <a:gd name="connsiteY9" fmla="*/ 28575 h 588169"/>
                <a:gd name="connsiteX10" fmla="*/ 497681 w 669131"/>
                <a:gd name="connsiteY10" fmla="*/ 100013 h 588169"/>
                <a:gd name="connsiteX11" fmla="*/ 395288 w 669131"/>
                <a:gd name="connsiteY11" fmla="*/ 242888 h 588169"/>
                <a:gd name="connsiteX12" fmla="*/ 333375 w 669131"/>
                <a:gd name="connsiteY12" fmla="*/ 321469 h 588169"/>
                <a:gd name="connsiteX13" fmla="*/ 280988 w 669131"/>
                <a:gd name="connsiteY13" fmla="*/ 381000 h 588169"/>
                <a:gd name="connsiteX14" fmla="*/ 247650 w 669131"/>
                <a:gd name="connsiteY14" fmla="*/ 411957 h 588169"/>
                <a:gd name="connsiteX15" fmla="*/ 211931 w 669131"/>
                <a:gd name="connsiteY15" fmla="*/ 438150 h 588169"/>
                <a:gd name="connsiteX16" fmla="*/ 171450 w 669131"/>
                <a:gd name="connsiteY16" fmla="*/ 464344 h 588169"/>
                <a:gd name="connsiteX17" fmla="*/ 116681 w 669131"/>
                <a:gd name="connsiteY17" fmla="*/ 492919 h 588169"/>
                <a:gd name="connsiteX18" fmla="*/ 83344 w 669131"/>
                <a:gd name="connsiteY18" fmla="*/ 504825 h 588169"/>
                <a:gd name="connsiteX19" fmla="*/ 28575 w 669131"/>
                <a:gd name="connsiteY19" fmla="*/ 528638 h 588169"/>
                <a:gd name="connsiteX20" fmla="*/ 0 w 669131"/>
                <a:gd name="connsiteY20" fmla="*/ 559594 h 588169"/>
                <a:gd name="connsiteX21" fmla="*/ 669131 w 669131"/>
                <a:gd name="connsiteY21" fmla="*/ 588169 h 588169"/>
                <a:gd name="connsiteX22" fmla="*/ 602456 w 669131"/>
                <a:gd name="connsiteY22" fmla="*/ 576263 h 588169"/>
                <a:gd name="connsiteX23" fmla="*/ 571500 w 669131"/>
                <a:gd name="connsiteY23" fmla="*/ 561975 h 588169"/>
                <a:gd name="connsiteX24" fmla="*/ 550069 w 669131"/>
                <a:gd name="connsiteY24" fmla="*/ 542925 h 588169"/>
                <a:gd name="connsiteX25" fmla="*/ 531019 w 669131"/>
                <a:gd name="connsiteY25" fmla="*/ 516732 h 588169"/>
                <a:gd name="connsiteX26" fmla="*/ 514350 w 669131"/>
                <a:gd name="connsiteY26" fmla="*/ 471488 h 588169"/>
                <a:gd name="connsiteX27" fmla="*/ 507206 w 669131"/>
                <a:gd name="connsiteY27" fmla="*/ 426244 h 588169"/>
                <a:gd name="connsiteX28" fmla="*/ 507206 w 669131"/>
                <a:gd name="connsiteY28" fmla="*/ 381000 h 588169"/>
                <a:gd name="connsiteX29" fmla="*/ 509588 w 669131"/>
                <a:gd name="connsiteY29" fmla="*/ 345282 h 588169"/>
                <a:gd name="connsiteX30" fmla="*/ 542925 w 669131"/>
                <a:gd name="connsiteY30" fmla="*/ 214313 h 5881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669131" h="588169">
                  <a:moveTo>
                    <a:pt x="542925" y="214313"/>
                  </a:moveTo>
                  <a:lnTo>
                    <a:pt x="578644" y="116682"/>
                  </a:lnTo>
                  <a:lnTo>
                    <a:pt x="600075" y="64294"/>
                  </a:lnTo>
                  <a:lnTo>
                    <a:pt x="614363" y="26194"/>
                  </a:lnTo>
                  <a:lnTo>
                    <a:pt x="616744" y="7144"/>
                  </a:lnTo>
                  <a:lnTo>
                    <a:pt x="611981" y="2382"/>
                  </a:lnTo>
                  <a:lnTo>
                    <a:pt x="602456" y="0"/>
                  </a:lnTo>
                  <a:lnTo>
                    <a:pt x="581025" y="4763"/>
                  </a:lnTo>
                  <a:lnTo>
                    <a:pt x="564356" y="11907"/>
                  </a:lnTo>
                  <a:lnTo>
                    <a:pt x="547688" y="28575"/>
                  </a:lnTo>
                  <a:lnTo>
                    <a:pt x="497681" y="100013"/>
                  </a:lnTo>
                  <a:lnTo>
                    <a:pt x="395288" y="242888"/>
                  </a:lnTo>
                  <a:lnTo>
                    <a:pt x="333375" y="321469"/>
                  </a:lnTo>
                  <a:lnTo>
                    <a:pt x="280988" y="381000"/>
                  </a:lnTo>
                  <a:lnTo>
                    <a:pt x="247650" y="411957"/>
                  </a:lnTo>
                  <a:lnTo>
                    <a:pt x="211931" y="438150"/>
                  </a:lnTo>
                  <a:lnTo>
                    <a:pt x="171450" y="464344"/>
                  </a:lnTo>
                  <a:lnTo>
                    <a:pt x="116681" y="492919"/>
                  </a:lnTo>
                  <a:lnTo>
                    <a:pt x="83344" y="504825"/>
                  </a:lnTo>
                  <a:lnTo>
                    <a:pt x="28575" y="528638"/>
                  </a:lnTo>
                  <a:lnTo>
                    <a:pt x="0" y="559594"/>
                  </a:lnTo>
                  <a:lnTo>
                    <a:pt x="669131" y="588169"/>
                  </a:lnTo>
                  <a:lnTo>
                    <a:pt x="602456" y="576263"/>
                  </a:lnTo>
                  <a:lnTo>
                    <a:pt x="571500" y="561975"/>
                  </a:lnTo>
                  <a:lnTo>
                    <a:pt x="550069" y="542925"/>
                  </a:lnTo>
                  <a:lnTo>
                    <a:pt x="531019" y="516732"/>
                  </a:lnTo>
                  <a:lnTo>
                    <a:pt x="514350" y="471488"/>
                  </a:lnTo>
                  <a:lnTo>
                    <a:pt x="507206" y="426244"/>
                  </a:lnTo>
                  <a:lnTo>
                    <a:pt x="507206" y="381000"/>
                  </a:lnTo>
                  <a:lnTo>
                    <a:pt x="509588" y="345282"/>
                  </a:lnTo>
                  <a:lnTo>
                    <a:pt x="542925" y="2143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97418B80-1969-47C1-A899-C85FC745E042}"/>
                </a:ext>
              </a:extLst>
            </p:cNvPr>
            <p:cNvSpPr/>
            <p:nvPr/>
          </p:nvSpPr>
          <p:spPr>
            <a:xfrm rot="16200000">
              <a:off x="3546475" y="2522538"/>
              <a:ext cx="288925" cy="844550"/>
            </a:xfrm>
            <a:custGeom>
              <a:avLst/>
              <a:gdLst>
                <a:gd name="connsiteX0" fmla="*/ 69057 w 288132"/>
                <a:gd name="connsiteY0" fmla="*/ 369094 h 845344"/>
                <a:gd name="connsiteX1" fmla="*/ 30957 w 288132"/>
                <a:gd name="connsiteY1" fmla="*/ 157163 h 845344"/>
                <a:gd name="connsiteX2" fmla="*/ 0 w 288132"/>
                <a:gd name="connsiteY2" fmla="*/ 0 h 845344"/>
                <a:gd name="connsiteX3" fmla="*/ 159544 w 288132"/>
                <a:gd name="connsiteY3" fmla="*/ 0 h 845344"/>
                <a:gd name="connsiteX4" fmla="*/ 190500 w 288132"/>
                <a:gd name="connsiteY4" fmla="*/ 157163 h 845344"/>
                <a:gd name="connsiteX5" fmla="*/ 219075 w 288132"/>
                <a:gd name="connsiteY5" fmla="*/ 280988 h 845344"/>
                <a:gd name="connsiteX6" fmla="*/ 242888 w 288132"/>
                <a:gd name="connsiteY6" fmla="*/ 411957 h 845344"/>
                <a:gd name="connsiteX7" fmla="*/ 257175 w 288132"/>
                <a:gd name="connsiteY7" fmla="*/ 495300 h 845344"/>
                <a:gd name="connsiteX8" fmla="*/ 266700 w 288132"/>
                <a:gd name="connsiteY8" fmla="*/ 554832 h 845344"/>
                <a:gd name="connsiteX9" fmla="*/ 276225 w 288132"/>
                <a:gd name="connsiteY9" fmla="*/ 619125 h 845344"/>
                <a:gd name="connsiteX10" fmla="*/ 283369 w 288132"/>
                <a:gd name="connsiteY10" fmla="*/ 678657 h 845344"/>
                <a:gd name="connsiteX11" fmla="*/ 288132 w 288132"/>
                <a:gd name="connsiteY11" fmla="*/ 762000 h 845344"/>
                <a:gd name="connsiteX12" fmla="*/ 285750 w 288132"/>
                <a:gd name="connsiteY12" fmla="*/ 845344 h 845344"/>
                <a:gd name="connsiteX13" fmla="*/ 138113 w 288132"/>
                <a:gd name="connsiteY13" fmla="*/ 845344 h 845344"/>
                <a:gd name="connsiteX14" fmla="*/ 107157 w 288132"/>
                <a:gd name="connsiteY14" fmla="*/ 609600 h 845344"/>
                <a:gd name="connsiteX15" fmla="*/ 69057 w 288132"/>
                <a:gd name="connsiteY15" fmla="*/ 369094 h 845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8132" h="845344">
                  <a:moveTo>
                    <a:pt x="69057" y="369094"/>
                  </a:moveTo>
                  <a:lnTo>
                    <a:pt x="30957" y="157163"/>
                  </a:lnTo>
                  <a:lnTo>
                    <a:pt x="0" y="0"/>
                  </a:lnTo>
                  <a:lnTo>
                    <a:pt x="159544" y="0"/>
                  </a:lnTo>
                  <a:lnTo>
                    <a:pt x="190500" y="157163"/>
                  </a:lnTo>
                  <a:lnTo>
                    <a:pt x="219075" y="280988"/>
                  </a:lnTo>
                  <a:lnTo>
                    <a:pt x="242888" y="411957"/>
                  </a:lnTo>
                  <a:lnTo>
                    <a:pt x="257175" y="495300"/>
                  </a:lnTo>
                  <a:lnTo>
                    <a:pt x="266700" y="554832"/>
                  </a:lnTo>
                  <a:lnTo>
                    <a:pt x="276225" y="619125"/>
                  </a:lnTo>
                  <a:lnTo>
                    <a:pt x="283369" y="678657"/>
                  </a:lnTo>
                  <a:lnTo>
                    <a:pt x="288132" y="762000"/>
                  </a:lnTo>
                  <a:lnTo>
                    <a:pt x="285750" y="845344"/>
                  </a:lnTo>
                  <a:lnTo>
                    <a:pt x="138113" y="845344"/>
                  </a:lnTo>
                  <a:lnTo>
                    <a:pt x="107157" y="609600"/>
                  </a:lnTo>
                  <a:lnTo>
                    <a:pt x="69057" y="3690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D37D0F3A-ED8D-4ED3-8633-EFDDC12A16DF}"/>
                </a:ext>
              </a:extLst>
            </p:cNvPr>
            <p:cNvSpPr/>
            <p:nvPr/>
          </p:nvSpPr>
          <p:spPr>
            <a:xfrm rot="16200000">
              <a:off x="3543300" y="3335338"/>
              <a:ext cx="261938" cy="874712"/>
            </a:xfrm>
            <a:custGeom>
              <a:avLst/>
              <a:gdLst>
                <a:gd name="connsiteX0" fmla="*/ 178594 w 261937"/>
                <a:gd name="connsiteY0" fmla="*/ 381000 h 873919"/>
                <a:gd name="connsiteX1" fmla="*/ 152400 w 261937"/>
                <a:gd name="connsiteY1" fmla="*/ 214313 h 873919"/>
                <a:gd name="connsiteX2" fmla="*/ 142875 w 261937"/>
                <a:gd name="connsiteY2" fmla="*/ 142875 h 873919"/>
                <a:gd name="connsiteX3" fmla="*/ 135731 w 261937"/>
                <a:gd name="connsiteY3" fmla="*/ 7144 h 873919"/>
                <a:gd name="connsiteX4" fmla="*/ 11906 w 261937"/>
                <a:gd name="connsiteY4" fmla="*/ 0 h 873919"/>
                <a:gd name="connsiteX5" fmla="*/ 0 w 261937"/>
                <a:gd name="connsiteY5" fmla="*/ 80963 h 873919"/>
                <a:gd name="connsiteX6" fmla="*/ 0 w 261937"/>
                <a:gd name="connsiteY6" fmla="*/ 130969 h 873919"/>
                <a:gd name="connsiteX7" fmla="*/ 4762 w 261937"/>
                <a:gd name="connsiteY7" fmla="*/ 195263 h 873919"/>
                <a:gd name="connsiteX8" fmla="*/ 16669 w 261937"/>
                <a:gd name="connsiteY8" fmla="*/ 316706 h 873919"/>
                <a:gd name="connsiteX9" fmla="*/ 40481 w 261937"/>
                <a:gd name="connsiteY9" fmla="*/ 478631 h 873919"/>
                <a:gd name="connsiteX10" fmla="*/ 69056 w 261937"/>
                <a:gd name="connsiteY10" fmla="*/ 652463 h 873919"/>
                <a:gd name="connsiteX11" fmla="*/ 107156 w 261937"/>
                <a:gd name="connsiteY11" fmla="*/ 873919 h 873919"/>
                <a:gd name="connsiteX12" fmla="*/ 261937 w 261937"/>
                <a:gd name="connsiteY12" fmla="*/ 857250 h 873919"/>
                <a:gd name="connsiteX13" fmla="*/ 228600 w 261937"/>
                <a:gd name="connsiteY13" fmla="*/ 683419 h 873919"/>
                <a:gd name="connsiteX14" fmla="*/ 178594 w 261937"/>
                <a:gd name="connsiteY14" fmla="*/ 381000 h 873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937" h="873919">
                  <a:moveTo>
                    <a:pt x="178594" y="381000"/>
                  </a:moveTo>
                  <a:lnTo>
                    <a:pt x="152400" y="214313"/>
                  </a:lnTo>
                  <a:lnTo>
                    <a:pt x="142875" y="142875"/>
                  </a:lnTo>
                  <a:lnTo>
                    <a:pt x="135731" y="7144"/>
                  </a:lnTo>
                  <a:lnTo>
                    <a:pt x="11906" y="0"/>
                  </a:lnTo>
                  <a:lnTo>
                    <a:pt x="0" y="80963"/>
                  </a:lnTo>
                  <a:lnTo>
                    <a:pt x="0" y="130969"/>
                  </a:lnTo>
                  <a:lnTo>
                    <a:pt x="4762" y="195263"/>
                  </a:lnTo>
                  <a:lnTo>
                    <a:pt x="16669" y="316706"/>
                  </a:lnTo>
                  <a:lnTo>
                    <a:pt x="40481" y="478631"/>
                  </a:lnTo>
                  <a:lnTo>
                    <a:pt x="69056" y="652463"/>
                  </a:lnTo>
                  <a:lnTo>
                    <a:pt x="107156" y="873919"/>
                  </a:lnTo>
                  <a:lnTo>
                    <a:pt x="261937" y="857250"/>
                  </a:lnTo>
                  <a:lnTo>
                    <a:pt x="228600" y="683419"/>
                  </a:lnTo>
                  <a:lnTo>
                    <a:pt x="178594" y="3810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FD2AF19A-AC60-4318-8F15-4BBD396C8DB0}"/>
                </a:ext>
              </a:extLst>
            </p:cNvPr>
            <p:cNvSpPr/>
            <p:nvPr/>
          </p:nvSpPr>
          <p:spPr>
            <a:xfrm>
              <a:off x="5465763" y="1531938"/>
              <a:ext cx="555625" cy="828675"/>
            </a:xfrm>
            <a:custGeom>
              <a:avLst/>
              <a:gdLst>
                <a:gd name="connsiteX0" fmla="*/ 238125 w 557212"/>
                <a:gd name="connsiteY0" fmla="*/ 504825 h 828675"/>
                <a:gd name="connsiteX1" fmla="*/ 230981 w 557212"/>
                <a:gd name="connsiteY1" fmla="*/ 354806 h 828675"/>
                <a:gd name="connsiteX2" fmla="*/ 223837 w 557212"/>
                <a:gd name="connsiteY2" fmla="*/ 276225 h 828675"/>
                <a:gd name="connsiteX3" fmla="*/ 214312 w 557212"/>
                <a:gd name="connsiteY3" fmla="*/ 226219 h 828675"/>
                <a:gd name="connsiteX4" fmla="*/ 202406 w 557212"/>
                <a:gd name="connsiteY4" fmla="*/ 197644 h 828675"/>
                <a:gd name="connsiteX5" fmla="*/ 190500 w 557212"/>
                <a:gd name="connsiteY5" fmla="*/ 176212 h 828675"/>
                <a:gd name="connsiteX6" fmla="*/ 173831 w 557212"/>
                <a:gd name="connsiteY6" fmla="*/ 152400 h 828675"/>
                <a:gd name="connsiteX7" fmla="*/ 145256 w 557212"/>
                <a:gd name="connsiteY7" fmla="*/ 123825 h 828675"/>
                <a:gd name="connsiteX8" fmla="*/ 114300 w 557212"/>
                <a:gd name="connsiteY8" fmla="*/ 102394 h 828675"/>
                <a:gd name="connsiteX9" fmla="*/ 66675 w 557212"/>
                <a:gd name="connsiteY9" fmla="*/ 73819 h 828675"/>
                <a:gd name="connsiteX10" fmla="*/ 23812 w 557212"/>
                <a:gd name="connsiteY10" fmla="*/ 52387 h 828675"/>
                <a:gd name="connsiteX11" fmla="*/ 9525 w 557212"/>
                <a:gd name="connsiteY11" fmla="*/ 42862 h 828675"/>
                <a:gd name="connsiteX12" fmla="*/ 0 w 557212"/>
                <a:gd name="connsiteY12" fmla="*/ 30956 h 828675"/>
                <a:gd name="connsiteX13" fmla="*/ 2381 w 557212"/>
                <a:gd name="connsiteY13" fmla="*/ 16669 h 828675"/>
                <a:gd name="connsiteX14" fmla="*/ 14287 w 557212"/>
                <a:gd name="connsiteY14" fmla="*/ 7144 h 828675"/>
                <a:gd name="connsiteX15" fmla="*/ 38100 w 557212"/>
                <a:gd name="connsiteY15" fmla="*/ 0 h 828675"/>
                <a:gd name="connsiteX16" fmla="*/ 80962 w 557212"/>
                <a:gd name="connsiteY16" fmla="*/ 2381 h 828675"/>
                <a:gd name="connsiteX17" fmla="*/ 164306 w 557212"/>
                <a:gd name="connsiteY17" fmla="*/ 14287 h 828675"/>
                <a:gd name="connsiteX18" fmla="*/ 283369 w 557212"/>
                <a:gd name="connsiteY18" fmla="*/ 45244 h 828675"/>
                <a:gd name="connsiteX19" fmla="*/ 442912 w 557212"/>
                <a:gd name="connsiteY19" fmla="*/ 97631 h 828675"/>
                <a:gd name="connsiteX20" fmla="*/ 495300 w 557212"/>
                <a:gd name="connsiteY20" fmla="*/ 116681 h 828675"/>
                <a:gd name="connsiteX21" fmla="*/ 516731 w 557212"/>
                <a:gd name="connsiteY21" fmla="*/ 128587 h 828675"/>
                <a:gd name="connsiteX22" fmla="*/ 523875 w 557212"/>
                <a:gd name="connsiteY22" fmla="*/ 135731 h 828675"/>
                <a:gd name="connsiteX23" fmla="*/ 535781 w 557212"/>
                <a:gd name="connsiteY23" fmla="*/ 147637 h 828675"/>
                <a:gd name="connsiteX24" fmla="*/ 547687 w 557212"/>
                <a:gd name="connsiteY24" fmla="*/ 169069 h 828675"/>
                <a:gd name="connsiteX25" fmla="*/ 554831 w 557212"/>
                <a:gd name="connsiteY25" fmla="*/ 185737 h 828675"/>
                <a:gd name="connsiteX26" fmla="*/ 557212 w 557212"/>
                <a:gd name="connsiteY26" fmla="*/ 207169 h 828675"/>
                <a:gd name="connsiteX27" fmla="*/ 557212 w 557212"/>
                <a:gd name="connsiteY27" fmla="*/ 223837 h 828675"/>
                <a:gd name="connsiteX28" fmla="*/ 552450 w 557212"/>
                <a:gd name="connsiteY28" fmla="*/ 240506 h 828675"/>
                <a:gd name="connsiteX29" fmla="*/ 533400 w 557212"/>
                <a:gd name="connsiteY29" fmla="*/ 278606 h 828675"/>
                <a:gd name="connsiteX30" fmla="*/ 521494 w 557212"/>
                <a:gd name="connsiteY30" fmla="*/ 307181 h 828675"/>
                <a:gd name="connsiteX31" fmla="*/ 502444 w 557212"/>
                <a:gd name="connsiteY31" fmla="*/ 369094 h 828675"/>
                <a:gd name="connsiteX32" fmla="*/ 490537 w 557212"/>
                <a:gd name="connsiteY32" fmla="*/ 435769 h 828675"/>
                <a:gd name="connsiteX33" fmla="*/ 485775 w 557212"/>
                <a:gd name="connsiteY33" fmla="*/ 509587 h 828675"/>
                <a:gd name="connsiteX34" fmla="*/ 485775 w 557212"/>
                <a:gd name="connsiteY34" fmla="*/ 800100 h 828675"/>
                <a:gd name="connsiteX35" fmla="*/ 240506 w 557212"/>
                <a:gd name="connsiteY35" fmla="*/ 828675 h 828675"/>
                <a:gd name="connsiteX36" fmla="*/ 238125 w 557212"/>
                <a:gd name="connsiteY36" fmla="*/ 504825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57212" h="828675">
                  <a:moveTo>
                    <a:pt x="238125" y="504825"/>
                  </a:moveTo>
                  <a:lnTo>
                    <a:pt x="230981" y="354806"/>
                  </a:lnTo>
                  <a:lnTo>
                    <a:pt x="223837" y="276225"/>
                  </a:lnTo>
                  <a:lnTo>
                    <a:pt x="214312" y="226219"/>
                  </a:lnTo>
                  <a:lnTo>
                    <a:pt x="202406" y="197644"/>
                  </a:lnTo>
                  <a:lnTo>
                    <a:pt x="190500" y="176212"/>
                  </a:lnTo>
                  <a:lnTo>
                    <a:pt x="173831" y="152400"/>
                  </a:lnTo>
                  <a:lnTo>
                    <a:pt x="145256" y="123825"/>
                  </a:lnTo>
                  <a:lnTo>
                    <a:pt x="114300" y="102394"/>
                  </a:lnTo>
                  <a:lnTo>
                    <a:pt x="66675" y="73819"/>
                  </a:lnTo>
                  <a:lnTo>
                    <a:pt x="23812" y="52387"/>
                  </a:lnTo>
                  <a:lnTo>
                    <a:pt x="9525" y="42862"/>
                  </a:lnTo>
                  <a:lnTo>
                    <a:pt x="0" y="30956"/>
                  </a:lnTo>
                  <a:lnTo>
                    <a:pt x="2381" y="16669"/>
                  </a:lnTo>
                  <a:lnTo>
                    <a:pt x="14287" y="7144"/>
                  </a:lnTo>
                  <a:lnTo>
                    <a:pt x="38100" y="0"/>
                  </a:lnTo>
                  <a:lnTo>
                    <a:pt x="80962" y="2381"/>
                  </a:lnTo>
                  <a:lnTo>
                    <a:pt x="164306" y="14287"/>
                  </a:lnTo>
                  <a:lnTo>
                    <a:pt x="283369" y="45244"/>
                  </a:lnTo>
                  <a:lnTo>
                    <a:pt x="442912" y="97631"/>
                  </a:lnTo>
                  <a:lnTo>
                    <a:pt x="495300" y="116681"/>
                  </a:lnTo>
                  <a:lnTo>
                    <a:pt x="516731" y="128587"/>
                  </a:lnTo>
                  <a:lnTo>
                    <a:pt x="523875" y="135731"/>
                  </a:lnTo>
                  <a:lnTo>
                    <a:pt x="535781" y="147637"/>
                  </a:lnTo>
                  <a:lnTo>
                    <a:pt x="547687" y="169069"/>
                  </a:lnTo>
                  <a:lnTo>
                    <a:pt x="554831" y="185737"/>
                  </a:lnTo>
                  <a:lnTo>
                    <a:pt x="557212" y="207169"/>
                  </a:lnTo>
                  <a:lnTo>
                    <a:pt x="557212" y="223837"/>
                  </a:lnTo>
                  <a:lnTo>
                    <a:pt x="552450" y="240506"/>
                  </a:lnTo>
                  <a:lnTo>
                    <a:pt x="533400" y="278606"/>
                  </a:lnTo>
                  <a:lnTo>
                    <a:pt x="521494" y="307181"/>
                  </a:lnTo>
                  <a:lnTo>
                    <a:pt x="502444" y="369094"/>
                  </a:lnTo>
                  <a:lnTo>
                    <a:pt x="490537" y="435769"/>
                  </a:lnTo>
                  <a:lnTo>
                    <a:pt x="485775" y="509587"/>
                  </a:lnTo>
                  <a:lnTo>
                    <a:pt x="485775" y="800100"/>
                  </a:lnTo>
                  <a:lnTo>
                    <a:pt x="240506" y="828675"/>
                  </a:lnTo>
                  <a:cubicBezTo>
                    <a:pt x="239712" y="729456"/>
                    <a:pt x="238919" y="630238"/>
                    <a:pt x="238125" y="50482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5CDDD0AF-0DEB-4C86-B593-36BB7C7CFACB}"/>
                </a:ext>
              </a:extLst>
            </p:cNvPr>
            <p:cNvSpPr/>
            <p:nvPr/>
          </p:nvSpPr>
          <p:spPr>
            <a:xfrm>
              <a:off x="4462463" y="2093913"/>
              <a:ext cx="2809875" cy="534987"/>
            </a:xfrm>
            <a:custGeom>
              <a:avLst/>
              <a:gdLst>
                <a:gd name="connsiteX0" fmla="*/ 904875 w 2809875"/>
                <a:gd name="connsiteY0" fmla="*/ 216694 h 535781"/>
                <a:gd name="connsiteX1" fmla="*/ 1102518 w 2809875"/>
                <a:gd name="connsiteY1" fmla="*/ 178594 h 535781"/>
                <a:gd name="connsiteX2" fmla="*/ 1269206 w 2809875"/>
                <a:gd name="connsiteY2" fmla="*/ 147637 h 535781"/>
                <a:gd name="connsiteX3" fmla="*/ 1538287 w 2809875"/>
                <a:gd name="connsiteY3" fmla="*/ 126206 h 535781"/>
                <a:gd name="connsiteX4" fmla="*/ 1721643 w 2809875"/>
                <a:gd name="connsiteY4" fmla="*/ 109537 h 535781"/>
                <a:gd name="connsiteX5" fmla="*/ 2014537 w 2809875"/>
                <a:gd name="connsiteY5" fmla="*/ 76200 h 535781"/>
                <a:gd name="connsiteX6" fmla="*/ 2171700 w 2809875"/>
                <a:gd name="connsiteY6" fmla="*/ 50006 h 535781"/>
                <a:gd name="connsiteX7" fmla="*/ 2202656 w 2809875"/>
                <a:gd name="connsiteY7" fmla="*/ 38100 h 535781"/>
                <a:gd name="connsiteX8" fmla="*/ 2240756 w 2809875"/>
                <a:gd name="connsiteY8" fmla="*/ 14287 h 535781"/>
                <a:gd name="connsiteX9" fmla="*/ 2264568 w 2809875"/>
                <a:gd name="connsiteY9" fmla="*/ 2381 h 535781"/>
                <a:gd name="connsiteX10" fmla="*/ 2271712 w 2809875"/>
                <a:gd name="connsiteY10" fmla="*/ 0 h 535781"/>
                <a:gd name="connsiteX11" fmla="*/ 2297906 w 2809875"/>
                <a:gd name="connsiteY11" fmla="*/ 0 h 535781"/>
                <a:gd name="connsiteX12" fmla="*/ 2390775 w 2809875"/>
                <a:gd name="connsiteY12" fmla="*/ 9525 h 535781"/>
                <a:gd name="connsiteX13" fmla="*/ 2531268 w 2809875"/>
                <a:gd name="connsiteY13" fmla="*/ 35719 h 535781"/>
                <a:gd name="connsiteX14" fmla="*/ 2605087 w 2809875"/>
                <a:gd name="connsiteY14" fmla="*/ 57150 h 535781"/>
                <a:gd name="connsiteX15" fmla="*/ 2671762 w 2809875"/>
                <a:gd name="connsiteY15" fmla="*/ 78581 h 535781"/>
                <a:gd name="connsiteX16" fmla="*/ 2717006 w 2809875"/>
                <a:gd name="connsiteY16" fmla="*/ 97631 h 535781"/>
                <a:gd name="connsiteX17" fmla="*/ 2740818 w 2809875"/>
                <a:gd name="connsiteY17" fmla="*/ 111919 h 535781"/>
                <a:gd name="connsiteX18" fmla="*/ 2757487 w 2809875"/>
                <a:gd name="connsiteY18" fmla="*/ 123825 h 535781"/>
                <a:gd name="connsiteX19" fmla="*/ 2776537 w 2809875"/>
                <a:gd name="connsiteY19" fmla="*/ 140494 h 535781"/>
                <a:gd name="connsiteX20" fmla="*/ 2793206 w 2809875"/>
                <a:gd name="connsiteY20" fmla="*/ 164306 h 535781"/>
                <a:gd name="connsiteX21" fmla="*/ 2805112 w 2809875"/>
                <a:gd name="connsiteY21" fmla="*/ 188119 h 535781"/>
                <a:gd name="connsiteX22" fmla="*/ 2809875 w 2809875"/>
                <a:gd name="connsiteY22" fmla="*/ 214312 h 535781"/>
                <a:gd name="connsiteX23" fmla="*/ 2809875 w 2809875"/>
                <a:gd name="connsiteY23" fmla="*/ 235744 h 535781"/>
                <a:gd name="connsiteX24" fmla="*/ 2800350 w 2809875"/>
                <a:gd name="connsiteY24" fmla="*/ 257175 h 535781"/>
                <a:gd name="connsiteX25" fmla="*/ 2778918 w 2809875"/>
                <a:gd name="connsiteY25" fmla="*/ 276225 h 535781"/>
                <a:gd name="connsiteX26" fmla="*/ 2755106 w 2809875"/>
                <a:gd name="connsiteY26" fmla="*/ 283369 h 535781"/>
                <a:gd name="connsiteX27" fmla="*/ 2721768 w 2809875"/>
                <a:gd name="connsiteY27" fmla="*/ 288131 h 535781"/>
                <a:gd name="connsiteX28" fmla="*/ 2659856 w 2809875"/>
                <a:gd name="connsiteY28" fmla="*/ 280987 h 535781"/>
                <a:gd name="connsiteX29" fmla="*/ 2555081 w 2809875"/>
                <a:gd name="connsiteY29" fmla="*/ 271462 h 535781"/>
                <a:gd name="connsiteX30" fmla="*/ 2359818 w 2809875"/>
                <a:gd name="connsiteY30" fmla="*/ 266700 h 535781"/>
                <a:gd name="connsiteX31" fmla="*/ 2124075 w 2809875"/>
                <a:gd name="connsiteY31" fmla="*/ 266700 h 535781"/>
                <a:gd name="connsiteX32" fmla="*/ 1881187 w 2809875"/>
                <a:gd name="connsiteY32" fmla="*/ 278606 h 535781"/>
                <a:gd name="connsiteX33" fmla="*/ 1647825 w 2809875"/>
                <a:gd name="connsiteY33" fmla="*/ 295275 h 535781"/>
                <a:gd name="connsiteX34" fmla="*/ 1454943 w 2809875"/>
                <a:gd name="connsiteY34" fmla="*/ 316706 h 535781"/>
                <a:gd name="connsiteX35" fmla="*/ 1188243 w 2809875"/>
                <a:gd name="connsiteY35" fmla="*/ 354806 h 535781"/>
                <a:gd name="connsiteX36" fmla="*/ 928687 w 2809875"/>
                <a:gd name="connsiteY36" fmla="*/ 397669 h 535781"/>
                <a:gd name="connsiteX37" fmla="*/ 831056 w 2809875"/>
                <a:gd name="connsiteY37" fmla="*/ 414337 h 535781"/>
                <a:gd name="connsiteX38" fmla="*/ 695325 w 2809875"/>
                <a:gd name="connsiteY38" fmla="*/ 447675 h 535781"/>
                <a:gd name="connsiteX39" fmla="*/ 581025 w 2809875"/>
                <a:gd name="connsiteY39" fmla="*/ 481012 h 535781"/>
                <a:gd name="connsiteX40" fmla="*/ 450056 w 2809875"/>
                <a:gd name="connsiteY40" fmla="*/ 528637 h 535781"/>
                <a:gd name="connsiteX41" fmla="*/ 431006 w 2809875"/>
                <a:gd name="connsiteY41" fmla="*/ 535781 h 535781"/>
                <a:gd name="connsiteX42" fmla="*/ 392906 w 2809875"/>
                <a:gd name="connsiteY42" fmla="*/ 535781 h 535781"/>
                <a:gd name="connsiteX43" fmla="*/ 357187 w 2809875"/>
                <a:gd name="connsiteY43" fmla="*/ 528637 h 535781"/>
                <a:gd name="connsiteX44" fmla="*/ 307181 w 2809875"/>
                <a:gd name="connsiteY44" fmla="*/ 519112 h 535781"/>
                <a:gd name="connsiteX45" fmla="*/ 250031 w 2809875"/>
                <a:gd name="connsiteY45" fmla="*/ 492919 h 535781"/>
                <a:gd name="connsiteX46" fmla="*/ 197643 w 2809875"/>
                <a:gd name="connsiteY46" fmla="*/ 459581 h 535781"/>
                <a:gd name="connsiteX47" fmla="*/ 142875 w 2809875"/>
                <a:gd name="connsiteY47" fmla="*/ 411956 h 535781"/>
                <a:gd name="connsiteX48" fmla="*/ 76200 w 2809875"/>
                <a:gd name="connsiteY48" fmla="*/ 326231 h 535781"/>
                <a:gd name="connsiteX49" fmla="*/ 21431 w 2809875"/>
                <a:gd name="connsiteY49" fmla="*/ 233362 h 535781"/>
                <a:gd name="connsiteX50" fmla="*/ 0 w 2809875"/>
                <a:gd name="connsiteY50" fmla="*/ 183356 h 535781"/>
                <a:gd name="connsiteX51" fmla="*/ 0 w 2809875"/>
                <a:gd name="connsiteY51" fmla="*/ 169069 h 535781"/>
                <a:gd name="connsiteX52" fmla="*/ 7143 w 2809875"/>
                <a:gd name="connsiteY52" fmla="*/ 161925 h 535781"/>
                <a:gd name="connsiteX53" fmla="*/ 35718 w 2809875"/>
                <a:gd name="connsiteY53" fmla="*/ 166687 h 535781"/>
                <a:gd name="connsiteX54" fmla="*/ 54768 w 2809875"/>
                <a:gd name="connsiteY54" fmla="*/ 173831 h 535781"/>
                <a:gd name="connsiteX55" fmla="*/ 71437 w 2809875"/>
                <a:gd name="connsiteY55" fmla="*/ 192881 h 535781"/>
                <a:gd name="connsiteX56" fmla="*/ 100012 w 2809875"/>
                <a:gd name="connsiteY56" fmla="*/ 233362 h 535781"/>
                <a:gd name="connsiteX57" fmla="*/ 121443 w 2809875"/>
                <a:gd name="connsiteY57" fmla="*/ 254794 h 535781"/>
                <a:gd name="connsiteX58" fmla="*/ 152400 w 2809875"/>
                <a:gd name="connsiteY58" fmla="*/ 273844 h 535781"/>
                <a:gd name="connsiteX59" fmla="*/ 192881 w 2809875"/>
                <a:gd name="connsiteY59" fmla="*/ 292894 h 535781"/>
                <a:gd name="connsiteX60" fmla="*/ 238125 w 2809875"/>
                <a:gd name="connsiteY60" fmla="*/ 304800 h 535781"/>
                <a:gd name="connsiteX61" fmla="*/ 307181 w 2809875"/>
                <a:gd name="connsiteY61" fmla="*/ 314325 h 535781"/>
                <a:gd name="connsiteX62" fmla="*/ 385762 w 2809875"/>
                <a:gd name="connsiteY62" fmla="*/ 307181 h 535781"/>
                <a:gd name="connsiteX63" fmla="*/ 704850 w 2809875"/>
                <a:gd name="connsiteY63" fmla="*/ 252412 h 535781"/>
                <a:gd name="connsiteX64" fmla="*/ 904875 w 2809875"/>
                <a:gd name="connsiteY64" fmla="*/ 216694 h 5357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809875" h="535781">
                  <a:moveTo>
                    <a:pt x="904875" y="216694"/>
                  </a:moveTo>
                  <a:lnTo>
                    <a:pt x="1102518" y="178594"/>
                  </a:lnTo>
                  <a:lnTo>
                    <a:pt x="1269206" y="147637"/>
                  </a:lnTo>
                  <a:lnTo>
                    <a:pt x="1538287" y="126206"/>
                  </a:lnTo>
                  <a:lnTo>
                    <a:pt x="1721643" y="109537"/>
                  </a:lnTo>
                  <a:lnTo>
                    <a:pt x="2014537" y="76200"/>
                  </a:lnTo>
                  <a:lnTo>
                    <a:pt x="2171700" y="50006"/>
                  </a:lnTo>
                  <a:lnTo>
                    <a:pt x="2202656" y="38100"/>
                  </a:lnTo>
                  <a:lnTo>
                    <a:pt x="2240756" y="14287"/>
                  </a:lnTo>
                  <a:lnTo>
                    <a:pt x="2264568" y="2381"/>
                  </a:lnTo>
                  <a:lnTo>
                    <a:pt x="2271712" y="0"/>
                  </a:lnTo>
                  <a:lnTo>
                    <a:pt x="2297906" y="0"/>
                  </a:lnTo>
                  <a:lnTo>
                    <a:pt x="2390775" y="9525"/>
                  </a:lnTo>
                  <a:lnTo>
                    <a:pt x="2531268" y="35719"/>
                  </a:lnTo>
                  <a:lnTo>
                    <a:pt x="2605087" y="57150"/>
                  </a:lnTo>
                  <a:lnTo>
                    <a:pt x="2671762" y="78581"/>
                  </a:lnTo>
                  <a:lnTo>
                    <a:pt x="2717006" y="97631"/>
                  </a:lnTo>
                  <a:lnTo>
                    <a:pt x="2740818" y="111919"/>
                  </a:lnTo>
                  <a:lnTo>
                    <a:pt x="2757487" y="123825"/>
                  </a:lnTo>
                  <a:lnTo>
                    <a:pt x="2776537" y="140494"/>
                  </a:lnTo>
                  <a:lnTo>
                    <a:pt x="2793206" y="164306"/>
                  </a:lnTo>
                  <a:lnTo>
                    <a:pt x="2805112" y="188119"/>
                  </a:lnTo>
                  <a:lnTo>
                    <a:pt x="2809875" y="214312"/>
                  </a:lnTo>
                  <a:lnTo>
                    <a:pt x="2809875" y="235744"/>
                  </a:lnTo>
                  <a:lnTo>
                    <a:pt x="2800350" y="257175"/>
                  </a:lnTo>
                  <a:lnTo>
                    <a:pt x="2778918" y="276225"/>
                  </a:lnTo>
                  <a:lnTo>
                    <a:pt x="2755106" y="283369"/>
                  </a:lnTo>
                  <a:lnTo>
                    <a:pt x="2721768" y="288131"/>
                  </a:lnTo>
                  <a:lnTo>
                    <a:pt x="2659856" y="280987"/>
                  </a:lnTo>
                  <a:lnTo>
                    <a:pt x="2555081" y="271462"/>
                  </a:lnTo>
                  <a:lnTo>
                    <a:pt x="2359818" y="266700"/>
                  </a:lnTo>
                  <a:lnTo>
                    <a:pt x="2124075" y="266700"/>
                  </a:lnTo>
                  <a:lnTo>
                    <a:pt x="1881187" y="278606"/>
                  </a:lnTo>
                  <a:lnTo>
                    <a:pt x="1647825" y="295275"/>
                  </a:lnTo>
                  <a:lnTo>
                    <a:pt x="1454943" y="316706"/>
                  </a:lnTo>
                  <a:lnTo>
                    <a:pt x="1188243" y="354806"/>
                  </a:lnTo>
                  <a:lnTo>
                    <a:pt x="928687" y="397669"/>
                  </a:lnTo>
                  <a:lnTo>
                    <a:pt x="831056" y="414337"/>
                  </a:lnTo>
                  <a:lnTo>
                    <a:pt x="695325" y="447675"/>
                  </a:lnTo>
                  <a:lnTo>
                    <a:pt x="581025" y="481012"/>
                  </a:lnTo>
                  <a:lnTo>
                    <a:pt x="450056" y="528637"/>
                  </a:lnTo>
                  <a:lnTo>
                    <a:pt x="431006" y="535781"/>
                  </a:lnTo>
                  <a:lnTo>
                    <a:pt x="392906" y="535781"/>
                  </a:lnTo>
                  <a:lnTo>
                    <a:pt x="357187" y="528637"/>
                  </a:lnTo>
                  <a:lnTo>
                    <a:pt x="307181" y="519112"/>
                  </a:lnTo>
                  <a:lnTo>
                    <a:pt x="250031" y="492919"/>
                  </a:lnTo>
                  <a:lnTo>
                    <a:pt x="197643" y="459581"/>
                  </a:lnTo>
                  <a:lnTo>
                    <a:pt x="142875" y="411956"/>
                  </a:lnTo>
                  <a:lnTo>
                    <a:pt x="76200" y="326231"/>
                  </a:lnTo>
                  <a:lnTo>
                    <a:pt x="21431" y="233362"/>
                  </a:lnTo>
                  <a:lnTo>
                    <a:pt x="0" y="183356"/>
                  </a:lnTo>
                  <a:lnTo>
                    <a:pt x="0" y="169069"/>
                  </a:lnTo>
                  <a:lnTo>
                    <a:pt x="7143" y="161925"/>
                  </a:lnTo>
                  <a:lnTo>
                    <a:pt x="35718" y="166687"/>
                  </a:lnTo>
                  <a:lnTo>
                    <a:pt x="54768" y="173831"/>
                  </a:lnTo>
                  <a:lnTo>
                    <a:pt x="71437" y="192881"/>
                  </a:lnTo>
                  <a:lnTo>
                    <a:pt x="100012" y="233362"/>
                  </a:lnTo>
                  <a:lnTo>
                    <a:pt x="121443" y="254794"/>
                  </a:lnTo>
                  <a:lnTo>
                    <a:pt x="152400" y="273844"/>
                  </a:lnTo>
                  <a:lnTo>
                    <a:pt x="192881" y="292894"/>
                  </a:lnTo>
                  <a:lnTo>
                    <a:pt x="238125" y="304800"/>
                  </a:lnTo>
                  <a:lnTo>
                    <a:pt x="307181" y="314325"/>
                  </a:lnTo>
                  <a:lnTo>
                    <a:pt x="385762" y="307181"/>
                  </a:lnTo>
                  <a:lnTo>
                    <a:pt x="704850" y="252412"/>
                  </a:lnTo>
                  <a:lnTo>
                    <a:pt x="904875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A2C63B71-0ECD-4CB3-B30C-50662002F6D6}"/>
                </a:ext>
              </a:extLst>
            </p:cNvPr>
            <p:cNvSpPr/>
            <p:nvPr/>
          </p:nvSpPr>
          <p:spPr>
            <a:xfrm rot="16200000">
              <a:off x="3921919" y="3913982"/>
              <a:ext cx="1862137" cy="330200"/>
            </a:xfrm>
            <a:custGeom>
              <a:avLst/>
              <a:gdLst>
                <a:gd name="connsiteX0" fmla="*/ 992981 w 1862137"/>
                <a:gd name="connsiteY0" fmla="*/ 330994 h 330994"/>
                <a:gd name="connsiteX1" fmla="*/ 852487 w 1862137"/>
                <a:gd name="connsiteY1" fmla="*/ 330994 h 330994"/>
                <a:gd name="connsiteX2" fmla="*/ 719137 w 1862137"/>
                <a:gd name="connsiteY2" fmla="*/ 330994 h 330994"/>
                <a:gd name="connsiteX3" fmla="*/ 561975 w 1862137"/>
                <a:gd name="connsiteY3" fmla="*/ 328613 h 330994"/>
                <a:gd name="connsiteX4" fmla="*/ 373856 w 1862137"/>
                <a:gd name="connsiteY4" fmla="*/ 319088 h 330994"/>
                <a:gd name="connsiteX5" fmla="*/ 280987 w 1862137"/>
                <a:gd name="connsiteY5" fmla="*/ 311944 h 330994"/>
                <a:gd name="connsiteX6" fmla="*/ 211931 w 1862137"/>
                <a:gd name="connsiteY6" fmla="*/ 302419 h 330994"/>
                <a:gd name="connsiteX7" fmla="*/ 164306 w 1862137"/>
                <a:gd name="connsiteY7" fmla="*/ 292894 h 330994"/>
                <a:gd name="connsiteX8" fmla="*/ 126206 w 1862137"/>
                <a:gd name="connsiteY8" fmla="*/ 280988 h 330994"/>
                <a:gd name="connsiteX9" fmla="*/ 80962 w 1862137"/>
                <a:gd name="connsiteY9" fmla="*/ 259557 h 330994"/>
                <a:gd name="connsiteX10" fmla="*/ 35718 w 1862137"/>
                <a:gd name="connsiteY10" fmla="*/ 233363 h 330994"/>
                <a:gd name="connsiteX11" fmla="*/ 11906 w 1862137"/>
                <a:gd name="connsiteY11" fmla="*/ 214313 h 330994"/>
                <a:gd name="connsiteX12" fmla="*/ 2381 w 1862137"/>
                <a:gd name="connsiteY12" fmla="*/ 200025 h 330994"/>
                <a:gd name="connsiteX13" fmla="*/ 0 w 1862137"/>
                <a:gd name="connsiteY13" fmla="*/ 188119 h 330994"/>
                <a:gd name="connsiteX14" fmla="*/ 2381 w 1862137"/>
                <a:gd name="connsiteY14" fmla="*/ 173832 h 330994"/>
                <a:gd name="connsiteX15" fmla="*/ 7143 w 1862137"/>
                <a:gd name="connsiteY15" fmla="*/ 164307 h 330994"/>
                <a:gd name="connsiteX16" fmla="*/ 28575 w 1862137"/>
                <a:gd name="connsiteY16" fmla="*/ 152400 h 330994"/>
                <a:gd name="connsiteX17" fmla="*/ 83343 w 1862137"/>
                <a:gd name="connsiteY17" fmla="*/ 130969 h 330994"/>
                <a:gd name="connsiteX18" fmla="*/ 161925 w 1862137"/>
                <a:gd name="connsiteY18" fmla="*/ 109538 h 330994"/>
                <a:gd name="connsiteX19" fmla="*/ 238125 w 1862137"/>
                <a:gd name="connsiteY19" fmla="*/ 95250 h 330994"/>
                <a:gd name="connsiteX20" fmla="*/ 342900 w 1862137"/>
                <a:gd name="connsiteY20" fmla="*/ 83344 h 330994"/>
                <a:gd name="connsiteX21" fmla="*/ 440531 w 1862137"/>
                <a:gd name="connsiteY21" fmla="*/ 80963 h 330994"/>
                <a:gd name="connsiteX22" fmla="*/ 485775 w 1862137"/>
                <a:gd name="connsiteY22" fmla="*/ 92869 h 330994"/>
                <a:gd name="connsiteX23" fmla="*/ 552450 w 1862137"/>
                <a:gd name="connsiteY23" fmla="*/ 104775 h 330994"/>
                <a:gd name="connsiteX24" fmla="*/ 681037 w 1862137"/>
                <a:gd name="connsiteY24" fmla="*/ 119063 h 330994"/>
                <a:gd name="connsiteX25" fmla="*/ 876300 w 1862137"/>
                <a:gd name="connsiteY25" fmla="*/ 123825 h 330994"/>
                <a:gd name="connsiteX26" fmla="*/ 1152525 w 1862137"/>
                <a:gd name="connsiteY26" fmla="*/ 123825 h 330994"/>
                <a:gd name="connsiteX27" fmla="*/ 1476375 w 1862137"/>
                <a:gd name="connsiteY27" fmla="*/ 123825 h 330994"/>
                <a:gd name="connsiteX28" fmla="*/ 1578768 w 1862137"/>
                <a:gd name="connsiteY28" fmla="*/ 123825 h 330994"/>
                <a:gd name="connsiteX29" fmla="*/ 1614487 w 1862137"/>
                <a:gd name="connsiteY29" fmla="*/ 119063 h 330994"/>
                <a:gd name="connsiteX30" fmla="*/ 1652587 w 1862137"/>
                <a:gd name="connsiteY30" fmla="*/ 109538 h 330994"/>
                <a:gd name="connsiteX31" fmla="*/ 1702593 w 1862137"/>
                <a:gd name="connsiteY31" fmla="*/ 85725 h 330994"/>
                <a:gd name="connsiteX32" fmla="*/ 1771650 w 1862137"/>
                <a:gd name="connsiteY32" fmla="*/ 40482 h 330994"/>
                <a:gd name="connsiteX33" fmla="*/ 1802606 w 1862137"/>
                <a:gd name="connsiteY33" fmla="*/ 16669 h 330994"/>
                <a:gd name="connsiteX34" fmla="*/ 1831181 w 1862137"/>
                <a:gd name="connsiteY34" fmla="*/ 2382 h 330994"/>
                <a:gd name="connsiteX35" fmla="*/ 1852612 w 1862137"/>
                <a:gd name="connsiteY35" fmla="*/ 0 h 330994"/>
                <a:gd name="connsiteX36" fmla="*/ 1859756 w 1862137"/>
                <a:gd name="connsiteY36" fmla="*/ 4763 h 330994"/>
                <a:gd name="connsiteX37" fmla="*/ 1862137 w 1862137"/>
                <a:gd name="connsiteY37" fmla="*/ 14288 h 330994"/>
                <a:gd name="connsiteX38" fmla="*/ 1850231 w 1862137"/>
                <a:gd name="connsiteY38" fmla="*/ 50007 h 330994"/>
                <a:gd name="connsiteX39" fmla="*/ 1831181 w 1862137"/>
                <a:gd name="connsiteY39" fmla="*/ 104775 h 330994"/>
                <a:gd name="connsiteX40" fmla="*/ 1814512 w 1862137"/>
                <a:gd name="connsiteY40" fmla="*/ 147638 h 330994"/>
                <a:gd name="connsiteX41" fmla="*/ 1785937 w 1862137"/>
                <a:gd name="connsiteY41" fmla="*/ 202407 h 330994"/>
                <a:gd name="connsiteX42" fmla="*/ 1752600 w 1862137"/>
                <a:gd name="connsiteY42" fmla="*/ 254794 h 330994"/>
                <a:gd name="connsiteX43" fmla="*/ 1695450 w 1862137"/>
                <a:gd name="connsiteY43" fmla="*/ 323850 h 330994"/>
                <a:gd name="connsiteX44" fmla="*/ 1495425 w 1862137"/>
                <a:gd name="connsiteY44" fmla="*/ 326232 h 330994"/>
                <a:gd name="connsiteX45" fmla="*/ 1416843 w 1862137"/>
                <a:gd name="connsiteY45" fmla="*/ 326232 h 330994"/>
                <a:gd name="connsiteX46" fmla="*/ 1164431 w 1862137"/>
                <a:gd name="connsiteY46" fmla="*/ 330994 h 330994"/>
                <a:gd name="connsiteX47" fmla="*/ 992981 w 1862137"/>
                <a:gd name="connsiteY47" fmla="*/ 330994 h 330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862137" h="330994">
                  <a:moveTo>
                    <a:pt x="992981" y="330994"/>
                  </a:moveTo>
                  <a:lnTo>
                    <a:pt x="852487" y="330994"/>
                  </a:lnTo>
                  <a:lnTo>
                    <a:pt x="719137" y="330994"/>
                  </a:lnTo>
                  <a:lnTo>
                    <a:pt x="561975" y="328613"/>
                  </a:lnTo>
                  <a:lnTo>
                    <a:pt x="373856" y="319088"/>
                  </a:lnTo>
                  <a:lnTo>
                    <a:pt x="280987" y="311944"/>
                  </a:lnTo>
                  <a:lnTo>
                    <a:pt x="211931" y="302419"/>
                  </a:lnTo>
                  <a:lnTo>
                    <a:pt x="164306" y="292894"/>
                  </a:lnTo>
                  <a:lnTo>
                    <a:pt x="126206" y="280988"/>
                  </a:lnTo>
                  <a:lnTo>
                    <a:pt x="80962" y="259557"/>
                  </a:lnTo>
                  <a:lnTo>
                    <a:pt x="35718" y="233363"/>
                  </a:lnTo>
                  <a:lnTo>
                    <a:pt x="11906" y="214313"/>
                  </a:lnTo>
                  <a:lnTo>
                    <a:pt x="2381" y="200025"/>
                  </a:lnTo>
                  <a:lnTo>
                    <a:pt x="0" y="188119"/>
                  </a:lnTo>
                  <a:lnTo>
                    <a:pt x="2381" y="173832"/>
                  </a:lnTo>
                  <a:lnTo>
                    <a:pt x="7143" y="164307"/>
                  </a:lnTo>
                  <a:lnTo>
                    <a:pt x="28575" y="152400"/>
                  </a:lnTo>
                  <a:lnTo>
                    <a:pt x="83343" y="130969"/>
                  </a:lnTo>
                  <a:lnTo>
                    <a:pt x="161925" y="109538"/>
                  </a:lnTo>
                  <a:lnTo>
                    <a:pt x="238125" y="95250"/>
                  </a:lnTo>
                  <a:lnTo>
                    <a:pt x="342900" y="83344"/>
                  </a:lnTo>
                  <a:lnTo>
                    <a:pt x="440531" y="80963"/>
                  </a:lnTo>
                  <a:lnTo>
                    <a:pt x="485775" y="92869"/>
                  </a:lnTo>
                  <a:lnTo>
                    <a:pt x="552450" y="104775"/>
                  </a:lnTo>
                  <a:lnTo>
                    <a:pt x="681037" y="119063"/>
                  </a:lnTo>
                  <a:lnTo>
                    <a:pt x="876300" y="123825"/>
                  </a:lnTo>
                  <a:lnTo>
                    <a:pt x="1152525" y="123825"/>
                  </a:lnTo>
                  <a:lnTo>
                    <a:pt x="1476375" y="123825"/>
                  </a:lnTo>
                  <a:lnTo>
                    <a:pt x="1578768" y="123825"/>
                  </a:lnTo>
                  <a:lnTo>
                    <a:pt x="1614487" y="119063"/>
                  </a:lnTo>
                  <a:lnTo>
                    <a:pt x="1652587" y="109538"/>
                  </a:lnTo>
                  <a:lnTo>
                    <a:pt x="1702593" y="85725"/>
                  </a:lnTo>
                  <a:lnTo>
                    <a:pt x="1771650" y="40482"/>
                  </a:lnTo>
                  <a:lnTo>
                    <a:pt x="1802606" y="16669"/>
                  </a:lnTo>
                  <a:lnTo>
                    <a:pt x="1831181" y="2382"/>
                  </a:lnTo>
                  <a:lnTo>
                    <a:pt x="1852612" y="0"/>
                  </a:lnTo>
                  <a:lnTo>
                    <a:pt x="1859756" y="4763"/>
                  </a:lnTo>
                  <a:lnTo>
                    <a:pt x="1862137" y="14288"/>
                  </a:lnTo>
                  <a:lnTo>
                    <a:pt x="1850231" y="50007"/>
                  </a:lnTo>
                  <a:lnTo>
                    <a:pt x="1831181" y="104775"/>
                  </a:lnTo>
                  <a:lnTo>
                    <a:pt x="1814512" y="147638"/>
                  </a:lnTo>
                  <a:lnTo>
                    <a:pt x="1785937" y="202407"/>
                  </a:lnTo>
                  <a:lnTo>
                    <a:pt x="1752600" y="254794"/>
                  </a:lnTo>
                  <a:lnTo>
                    <a:pt x="1695450" y="323850"/>
                  </a:lnTo>
                  <a:lnTo>
                    <a:pt x="1495425" y="326232"/>
                  </a:lnTo>
                  <a:lnTo>
                    <a:pt x="1416843" y="326232"/>
                  </a:lnTo>
                  <a:lnTo>
                    <a:pt x="1164431" y="330994"/>
                  </a:lnTo>
                  <a:lnTo>
                    <a:pt x="992981" y="3309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60C964C1-97D7-4226-84B5-28C4AE5839F2}"/>
                </a:ext>
              </a:extLst>
            </p:cNvPr>
            <p:cNvSpPr/>
            <p:nvPr/>
          </p:nvSpPr>
          <p:spPr>
            <a:xfrm>
              <a:off x="4935538" y="3054350"/>
              <a:ext cx="2176462" cy="1919288"/>
            </a:xfrm>
            <a:custGeom>
              <a:avLst/>
              <a:gdLst>
                <a:gd name="connsiteX0" fmla="*/ 574556 w 2175979"/>
                <a:gd name="connsiteY0" fmla="*/ 185814 h 1919262"/>
                <a:gd name="connsiteX1" fmla="*/ 347179 w 2175979"/>
                <a:gd name="connsiteY1" fmla="*/ 222488 h 1919262"/>
                <a:gd name="connsiteX2" fmla="*/ 0 w 2175979"/>
                <a:gd name="connsiteY2" fmla="*/ 273831 h 1919262"/>
                <a:gd name="connsiteX3" fmla="*/ 17114 w 2175979"/>
                <a:gd name="connsiteY3" fmla="*/ 484094 h 1919262"/>
                <a:gd name="connsiteX4" fmla="*/ 85572 w 2175979"/>
                <a:gd name="connsiteY4" fmla="*/ 435196 h 1919262"/>
                <a:gd name="connsiteX5" fmla="*/ 95352 w 2175979"/>
                <a:gd name="connsiteY5" fmla="*/ 427861 h 1919262"/>
                <a:gd name="connsiteX6" fmla="*/ 112466 w 2175979"/>
                <a:gd name="connsiteY6" fmla="*/ 422971 h 1919262"/>
                <a:gd name="connsiteX7" fmla="*/ 234712 w 2175979"/>
                <a:gd name="connsiteY7" fmla="*/ 408301 h 1919262"/>
                <a:gd name="connsiteX8" fmla="*/ 520768 w 2175979"/>
                <a:gd name="connsiteY8" fmla="*/ 369183 h 1919262"/>
                <a:gd name="connsiteX9" fmla="*/ 789709 w 2175979"/>
                <a:gd name="connsiteY9" fmla="*/ 330064 h 1919262"/>
                <a:gd name="connsiteX10" fmla="*/ 1078210 w 2175979"/>
                <a:gd name="connsiteY10" fmla="*/ 300725 h 1919262"/>
                <a:gd name="connsiteX11" fmla="*/ 1347151 w 2175979"/>
                <a:gd name="connsiteY11" fmla="*/ 276276 h 1919262"/>
                <a:gd name="connsiteX12" fmla="*/ 1486511 w 2175979"/>
                <a:gd name="connsiteY12" fmla="*/ 266496 h 1919262"/>
                <a:gd name="connsiteX13" fmla="*/ 1616092 w 2175979"/>
                <a:gd name="connsiteY13" fmla="*/ 264051 h 1919262"/>
                <a:gd name="connsiteX14" fmla="*/ 1674770 w 2175979"/>
                <a:gd name="connsiteY14" fmla="*/ 266496 h 1919262"/>
                <a:gd name="connsiteX15" fmla="*/ 1760342 w 2175979"/>
                <a:gd name="connsiteY15" fmla="*/ 278721 h 1919262"/>
                <a:gd name="connsiteX16" fmla="*/ 1779902 w 2175979"/>
                <a:gd name="connsiteY16" fmla="*/ 283611 h 1919262"/>
                <a:gd name="connsiteX17" fmla="*/ 1792126 w 2175979"/>
                <a:gd name="connsiteY17" fmla="*/ 288500 h 1919262"/>
                <a:gd name="connsiteX18" fmla="*/ 1801906 w 2175979"/>
                <a:gd name="connsiteY18" fmla="*/ 295835 h 1919262"/>
                <a:gd name="connsiteX19" fmla="*/ 1811686 w 2175979"/>
                <a:gd name="connsiteY19" fmla="*/ 310505 h 1919262"/>
                <a:gd name="connsiteX20" fmla="*/ 1816575 w 2175979"/>
                <a:gd name="connsiteY20" fmla="*/ 359403 h 1919262"/>
                <a:gd name="connsiteX21" fmla="*/ 1819020 w 2175979"/>
                <a:gd name="connsiteY21" fmla="*/ 486539 h 1919262"/>
                <a:gd name="connsiteX22" fmla="*/ 1814131 w 2175979"/>
                <a:gd name="connsiteY22" fmla="*/ 684577 h 1919262"/>
                <a:gd name="connsiteX23" fmla="*/ 1801906 w 2175979"/>
                <a:gd name="connsiteY23" fmla="*/ 885061 h 1919262"/>
                <a:gd name="connsiteX24" fmla="*/ 1794571 w 2175979"/>
                <a:gd name="connsiteY24" fmla="*/ 1019531 h 1919262"/>
                <a:gd name="connsiteX25" fmla="*/ 1777457 w 2175979"/>
                <a:gd name="connsiteY25" fmla="*/ 1180896 h 1919262"/>
                <a:gd name="connsiteX26" fmla="*/ 1765232 w 2175979"/>
                <a:gd name="connsiteY26" fmla="*/ 1237129 h 1919262"/>
                <a:gd name="connsiteX27" fmla="*/ 1748118 w 2175979"/>
                <a:gd name="connsiteY27" fmla="*/ 1293362 h 1919262"/>
                <a:gd name="connsiteX28" fmla="*/ 1728558 w 2175979"/>
                <a:gd name="connsiteY28" fmla="*/ 1334926 h 1919262"/>
                <a:gd name="connsiteX29" fmla="*/ 1704109 w 2175979"/>
                <a:gd name="connsiteY29" fmla="*/ 1381379 h 1919262"/>
                <a:gd name="connsiteX30" fmla="*/ 1679660 w 2175979"/>
                <a:gd name="connsiteY30" fmla="*/ 1418053 h 1919262"/>
                <a:gd name="connsiteX31" fmla="*/ 1633206 w 2175979"/>
                <a:gd name="connsiteY31" fmla="*/ 1826355 h 1919262"/>
                <a:gd name="connsiteX32" fmla="*/ 1642986 w 2175979"/>
                <a:gd name="connsiteY32" fmla="*/ 1880143 h 1919262"/>
                <a:gd name="connsiteX33" fmla="*/ 1655211 w 2175979"/>
                <a:gd name="connsiteY33" fmla="*/ 1907037 h 1919262"/>
                <a:gd name="connsiteX34" fmla="*/ 1669880 w 2175979"/>
                <a:gd name="connsiteY34" fmla="*/ 1914372 h 1919262"/>
                <a:gd name="connsiteX35" fmla="*/ 1684550 w 2175979"/>
                <a:gd name="connsiteY35" fmla="*/ 1919262 h 1919262"/>
                <a:gd name="connsiteX36" fmla="*/ 1708999 w 2175979"/>
                <a:gd name="connsiteY36" fmla="*/ 1911927 h 1919262"/>
                <a:gd name="connsiteX37" fmla="*/ 1753008 w 2175979"/>
                <a:gd name="connsiteY37" fmla="*/ 1887478 h 1919262"/>
                <a:gd name="connsiteX38" fmla="*/ 1804351 w 2175979"/>
                <a:gd name="connsiteY38" fmla="*/ 1843469 h 1919262"/>
                <a:gd name="connsiteX39" fmla="*/ 1843470 w 2175979"/>
                <a:gd name="connsiteY39" fmla="*/ 1794571 h 1919262"/>
                <a:gd name="connsiteX40" fmla="*/ 1887478 w 2175979"/>
                <a:gd name="connsiteY40" fmla="*/ 1718778 h 1919262"/>
                <a:gd name="connsiteX41" fmla="*/ 1914372 w 2175979"/>
                <a:gd name="connsiteY41" fmla="*/ 1662545 h 1919262"/>
                <a:gd name="connsiteX42" fmla="*/ 1936377 w 2175979"/>
                <a:gd name="connsiteY42" fmla="*/ 1611202 h 1919262"/>
                <a:gd name="connsiteX43" fmla="*/ 1951046 w 2175979"/>
                <a:gd name="connsiteY43" fmla="*/ 1559859 h 1919262"/>
                <a:gd name="connsiteX44" fmla="*/ 1970605 w 2175979"/>
                <a:gd name="connsiteY44" fmla="*/ 1498736 h 1919262"/>
                <a:gd name="connsiteX45" fmla="*/ 1987720 w 2175979"/>
                <a:gd name="connsiteY45" fmla="*/ 1415608 h 1919262"/>
                <a:gd name="connsiteX46" fmla="*/ 2002389 w 2175979"/>
                <a:gd name="connsiteY46" fmla="*/ 1305587 h 1919262"/>
                <a:gd name="connsiteX47" fmla="*/ 2019504 w 2175979"/>
                <a:gd name="connsiteY47" fmla="*/ 1146667 h 1919262"/>
                <a:gd name="connsiteX48" fmla="*/ 2043953 w 2175979"/>
                <a:gd name="connsiteY48" fmla="*/ 894840 h 1919262"/>
                <a:gd name="connsiteX49" fmla="*/ 2043953 w 2175979"/>
                <a:gd name="connsiteY49" fmla="*/ 894840 h 1919262"/>
                <a:gd name="connsiteX50" fmla="*/ 2070847 w 2175979"/>
                <a:gd name="connsiteY50" fmla="*/ 603895 h 1919262"/>
                <a:gd name="connsiteX51" fmla="*/ 2085517 w 2175979"/>
                <a:gd name="connsiteY51" fmla="*/ 432751 h 1919262"/>
                <a:gd name="connsiteX52" fmla="*/ 2090406 w 2175979"/>
                <a:gd name="connsiteY52" fmla="*/ 420526 h 1919262"/>
                <a:gd name="connsiteX53" fmla="*/ 2119746 w 2175979"/>
                <a:gd name="connsiteY53" fmla="*/ 398522 h 1919262"/>
                <a:gd name="connsiteX54" fmla="*/ 2149085 w 2175979"/>
                <a:gd name="connsiteY54" fmla="*/ 371628 h 1919262"/>
                <a:gd name="connsiteX55" fmla="*/ 2166199 w 2175979"/>
                <a:gd name="connsiteY55" fmla="*/ 347178 h 1919262"/>
                <a:gd name="connsiteX56" fmla="*/ 2175979 w 2175979"/>
                <a:gd name="connsiteY56" fmla="*/ 322729 h 1919262"/>
                <a:gd name="connsiteX57" fmla="*/ 2175979 w 2175979"/>
                <a:gd name="connsiteY57" fmla="*/ 305615 h 1919262"/>
                <a:gd name="connsiteX58" fmla="*/ 2175979 w 2175979"/>
                <a:gd name="connsiteY58" fmla="*/ 283611 h 1919262"/>
                <a:gd name="connsiteX59" fmla="*/ 2168644 w 2175979"/>
                <a:gd name="connsiteY59" fmla="*/ 266496 h 1919262"/>
                <a:gd name="connsiteX60" fmla="*/ 2149085 w 2175979"/>
                <a:gd name="connsiteY60" fmla="*/ 237157 h 1919262"/>
                <a:gd name="connsiteX61" fmla="*/ 2083072 w 2175979"/>
                <a:gd name="connsiteY61" fmla="*/ 173589 h 1919262"/>
                <a:gd name="connsiteX62" fmla="*/ 1992610 w 2175979"/>
                <a:gd name="connsiteY62" fmla="*/ 100242 h 1919262"/>
                <a:gd name="connsiteX63" fmla="*/ 1909482 w 2175979"/>
                <a:gd name="connsiteY63" fmla="*/ 46453 h 1919262"/>
                <a:gd name="connsiteX64" fmla="*/ 1814131 w 2175979"/>
                <a:gd name="connsiteY64" fmla="*/ 2445 h 1919262"/>
                <a:gd name="connsiteX65" fmla="*/ 1799461 w 2175979"/>
                <a:gd name="connsiteY65" fmla="*/ 0 h 1919262"/>
                <a:gd name="connsiteX66" fmla="*/ 1775012 w 2175979"/>
                <a:gd name="connsiteY66" fmla="*/ 7335 h 1919262"/>
                <a:gd name="connsiteX67" fmla="*/ 1713889 w 2175979"/>
                <a:gd name="connsiteY67" fmla="*/ 39119 h 1919262"/>
                <a:gd name="connsiteX68" fmla="*/ 1652766 w 2175979"/>
                <a:gd name="connsiteY68" fmla="*/ 46453 h 1919262"/>
                <a:gd name="connsiteX69" fmla="*/ 1444948 w 2175979"/>
                <a:gd name="connsiteY69" fmla="*/ 63568 h 1919262"/>
                <a:gd name="connsiteX70" fmla="*/ 1075765 w 2175979"/>
                <a:gd name="connsiteY70" fmla="*/ 100242 h 1919262"/>
                <a:gd name="connsiteX71" fmla="*/ 929070 w 2175979"/>
                <a:gd name="connsiteY71" fmla="*/ 112466 h 1919262"/>
                <a:gd name="connsiteX72" fmla="*/ 792154 w 2175979"/>
                <a:gd name="connsiteY72" fmla="*/ 149140 h 1919262"/>
                <a:gd name="connsiteX73" fmla="*/ 574556 w 2175979"/>
                <a:gd name="connsiteY73" fmla="*/ 185814 h 19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2175979" h="1919262">
                  <a:moveTo>
                    <a:pt x="574556" y="185814"/>
                  </a:moveTo>
                  <a:lnTo>
                    <a:pt x="347179" y="222488"/>
                  </a:lnTo>
                  <a:lnTo>
                    <a:pt x="0" y="273831"/>
                  </a:lnTo>
                  <a:lnTo>
                    <a:pt x="17114" y="484094"/>
                  </a:lnTo>
                  <a:lnTo>
                    <a:pt x="85572" y="435196"/>
                  </a:lnTo>
                  <a:lnTo>
                    <a:pt x="95352" y="427861"/>
                  </a:lnTo>
                  <a:lnTo>
                    <a:pt x="112466" y="422971"/>
                  </a:lnTo>
                  <a:lnTo>
                    <a:pt x="234712" y="408301"/>
                  </a:lnTo>
                  <a:lnTo>
                    <a:pt x="520768" y="369183"/>
                  </a:lnTo>
                  <a:lnTo>
                    <a:pt x="789709" y="330064"/>
                  </a:lnTo>
                  <a:lnTo>
                    <a:pt x="1078210" y="300725"/>
                  </a:lnTo>
                  <a:lnTo>
                    <a:pt x="1347151" y="276276"/>
                  </a:lnTo>
                  <a:lnTo>
                    <a:pt x="1486511" y="266496"/>
                  </a:lnTo>
                  <a:lnTo>
                    <a:pt x="1616092" y="264051"/>
                  </a:lnTo>
                  <a:lnTo>
                    <a:pt x="1674770" y="266496"/>
                  </a:lnTo>
                  <a:lnTo>
                    <a:pt x="1760342" y="278721"/>
                  </a:lnTo>
                  <a:lnTo>
                    <a:pt x="1779902" y="283611"/>
                  </a:lnTo>
                  <a:lnTo>
                    <a:pt x="1792126" y="288500"/>
                  </a:lnTo>
                  <a:lnTo>
                    <a:pt x="1801906" y="295835"/>
                  </a:lnTo>
                  <a:lnTo>
                    <a:pt x="1811686" y="310505"/>
                  </a:lnTo>
                  <a:lnTo>
                    <a:pt x="1816575" y="359403"/>
                  </a:lnTo>
                  <a:lnTo>
                    <a:pt x="1819020" y="486539"/>
                  </a:lnTo>
                  <a:lnTo>
                    <a:pt x="1814131" y="684577"/>
                  </a:lnTo>
                  <a:lnTo>
                    <a:pt x="1801906" y="885061"/>
                  </a:lnTo>
                  <a:lnTo>
                    <a:pt x="1794571" y="1019531"/>
                  </a:lnTo>
                  <a:lnTo>
                    <a:pt x="1777457" y="1180896"/>
                  </a:lnTo>
                  <a:lnTo>
                    <a:pt x="1765232" y="1237129"/>
                  </a:lnTo>
                  <a:lnTo>
                    <a:pt x="1748118" y="1293362"/>
                  </a:lnTo>
                  <a:lnTo>
                    <a:pt x="1728558" y="1334926"/>
                  </a:lnTo>
                  <a:lnTo>
                    <a:pt x="1704109" y="1381379"/>
                  </a:lnTo>
                  <a:lnTo>
                    <a:pt x="1679660" y="1418053"/>
                  </a:lnTo>
                  <a:lnTo>
                    <a:pt x="1633206" y="1826355"/>
                  </a:lnTo>
                  <a:lnTo>
                    <a:pt x="1642986" y="1880143"/>
                  </a:lnTo>
                  <a:lnTo>
                    <a:pt x="1655211" y="1907037"/>
                  </a:lnTo>
                  <a:lnTo>
                    <a:pt x="1669880" y="1914372"/>
                  </a:lnTo>
                  <a:lnTo>
                    <a:pt x="1684550" y="1919262"/>
                  </a:lnTo>
                  <a:lnTo>
                    <a:pt x="1708999" y="1911927"/>
                  </a:lnTo>
                  <a:lnTo>
                    <a:pt x="1753008" y="1887478"/>
                  </a:lnTo>
                  <a:lnTo>
                    <a:pt x="1804351" y="1843469"/>
                  </a:lnTo>
                  <a:lnTo>
                    <a:pt x="1843470" y="1794571"/>
                  </a:lnTo>
                  <a:lnTo>
                    <a:pt x="1887478" y="1718778"/>
                  </a:lnTo>
                  <a:lnTo>
                    <a:pt x="1914372" y="1662545"/>
                  </a:lnTo>
                  <a:lnTo>
                    <a:pt x="1936377" y="1611202"/>
                  </a:lnTo>
                  <a:lnTo>
                    <a:pt x="1951046" y="1559859"/>
                  </a:lnTo>
                  <a:lnTo>
                    <a:pt x="1970605" y="1498736"/>
                  </a:lnTo>
                  <a:lnTo>
                    <a:pt x="1987720" y="1415608"/>
                  </a:lnTo>
                  <a:lnTo>
                    <a:pt x="2002389" y="1305587"/>
                  </a:lnTo>
                  <a:lnTo>
                    <a:pt x="2019504" y="1146667"/>
                  </a:lnTo>
                  <a:lnTo>
                    <a:pt x="2043953" y="894840"/>
                  </a:lnTo>
                  <a:lnTo>
                    <a:pt x="2043953" y="894840"/>
                  </a:lnTo>
                  <a:lnTo>
                    <a:pt x="2070847" y="603895"/>
                  </a:lnTo>
                  <a:lnTo>
                    <a:pt x="2085517" y="432751"/>
                  </a:lnTo>
                  <a:lnTo>
                    <a:pt x="2090406" y="420526"/>
                  </a:lnTo>
                  <a:lnTo>
                    <a:pt x="2119746" y="398522"/>
                  </a:lnTo>
                  <a:lnTo>
                    <a:pt x="2149085" y="371628"/>
                  </a:lnTo>
                  <a:lnTo>
                    <a:pt x="2166199" y="347178"/>
                  </a:lnTo>
                  <a:lnTo>
                    <a:pt x="2175979" y="322729"/>
                  </a:lnTo>
                  <a:lnTo>
                    <a:pt x="2175979" y="305615"/>
                  </a:lnTo>
                  <a:lnTo>
                    <a:pt x="2175979" y="283611"/>
                  </a:lnTo>
                  <a:lnTo>
                    <a:pt x="2168644" y="266496"/>
                  </a:lnTo>
                  <a:lnTo>
                    <a:pt x="2149085" y="237157"/>
                  </a:lnTo>
                  <a:lnTo>
                    <a:pt x="2083072" y="173589"/>
                  </a:lnTo>
                  <a:lnTo>
                    <a:pt x="1992610" y="100242"/>
                  </a:lnTo>
                  <a:lnTo>
                    <a:pt x="1909482" y="46453"/>
                  </a:lnTo>
                  <a:lnTo>
                    <a:pt x="1814131" y="2445"/>
                  </a:lnTo>
                  <a:lnTo>
                    <a:pt x="1799461" y="0"/>
                  </a:lnTo>
                  <a:lnTo>
                    <a:pt x="1775012" y="7335"/>
                  </a:lnTo>
                  <a:lnTo>
                    <a:pt x="1713889" y="39119"/>
                  </a:lnTo>
                  <a:lnTo>
                    <a:pt x="1652766" y="46453"/>
                  </a:lnTo>
                  <a:lnTo>
                    <a:pt x="1444948" y="63568"/>
                  </a:lnTo>
                  <a:lnTo>
                    <a:pt x="1075765" y="100242"/>
                  </a:lnTo>
                  <a:lnTo>
                    <a:pt x="929070" y="112466"/>
                  </a:lnTo>
                  <a:lnTo>
                    <a:pt x="792154" y="149140"/>
                  </a:lnTo>
                  <a:lnTo>
                    <a:pt x="574556" y="18581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705C24FF-2712-40F4-B678-F98376EC0C62}"/>
                </a:ext>
              </a:extLst>
            </p:cNvPr>
            <p:cNvSpPr/>
            <p:nvPr/>
          </p:nvSpPr>
          <p:spPr>
            <a:xfrm rot="16200000">
              <a:off x="4029075" y="4014788"/>
              <a:ext cx="3449638" cy="563562"/>
            </a:xfrm>
            <a:custGeom>
              <a:avLst/>
              <a:gdLst>
                <a:gd name="connsiteX0" fmla="*/ 1862459 w 3450037"/>
                <a:gd name="connsiteY0" fmla="*/ 235612 h 563786"/>
                <a:gd name="connsiteX1" fmla="*/ 1688555 w 3450037"/>
                <a:gd name="connsiteY1" fmla="*/ 232807 h 563786"/>
                <a:gd name="connsiteX2" fmla="*/ 1483797 w 3450037"/>
                <a:gd name="connsiteY2" fmla="*/ 227197 h 563786"/>
                <a:gd name="connsiteX3" fmla="*/ 1321112 w 3450037"/>
                <a:gd name="connsiteY3" fmla="*/ 218783 h 563786"/>
                <a:gd name="connsiteX4" fmla="*/ 1110744 w 3450037"/>
                <a:gd name="connsiteY4" fmla="*/ 207563 h 563786"/>
                <a:gd name="connsiteX5" fmla="*/ 894766 w 3450037"/>
                <a:gd name="connsiteY5" fmla="*/ 196343 h 563786"/>
                <a:gd name="connsiteX6" fmla="*/ 782570 w 3450037"/>
                <a:gd name="connsiteY6" fmla="*/ 185124 h 563786"/>
                <a:gd name="connsiteX7" fmla="*/ 673178 w 3450037"/>
                <a:gd name="connsiteY7" fmla="*/ 173904 h 563786"/>
                <a:gd name="connsiteX8" fmla="*/ 597446 w 3450037"/>
                <a:gd name="connsiteY8" fmla="*/ 168294 h 563786"/>
                <a:gd name="connsiteX9" fmla="*/ 485249 w 3450037"/>
                <a:gd name="connsiteY9" fmla="*/ 168294 h 563786"/>
                <a:gd name="connsiteX10" fmla="*/ 353419 w 3450037"/>
                <a:gd name="connsiteY10" fmla="*/ 179514 h 563786"/>
                <a:gd name="connsiteX11" fmla="*/ 227198 w 3450037"/>
                <a:gd name="connsiteY11" fmla="*/ 199148 h 563786"/>
                <a:gd name="connsiteX12" fmla="*/ 100977 w 3450037"/>
                <a:gd name="connsiteY12" fmla="*/ 230002 h 563786"/>
                <a:gd name="connsiteX13" fmla="*/ 81343 w 3450037"/>
                <a:gd name="connsiteY13" fmla="*/ 238417 h 563786"/>
                <a:gd name="connsiteX14" fmla="*/ 44879 w 3450037"/>
                <a:gd name="connsiteY14" fmla="*/ 269271 h 563786"/>
                <a:gd name="connsiteX15" fmla="*/ 16830 w 3450037"/>
                <a:gd name="connsiteY15" fmla="*/ 300125 h 563786"/>
                <a:gd name="connsiteX16" fmla="*/ 2805 w 3450037"/>
                <a:gd name="connsiteY16" fmla="*/ 325369 h 563786"/>
                <a:gd name="connsiteX17" fmla="*/ 0 w 3450037"/>
                <a:gd name="connsiteY17" fmla="*/ 339394 h 563786"/>
                <a:gd name="connsiteX18" fmla="*/ 0 w 3450037"/>
                <a:gd name="connsiteY18" fmla="*/ 350613 h 563786"/>
                <a:gd name="connsiteX19" fmla="*/ 5610 w 3450037"/>
                <a:gd name="connsiteY19" fmla="*/ 364638 h 563786"/>
                <a:gd name="connsiteX20" fmla="*/ 30854 w 3450037"/>
                <a:gd name="connsiteY20" fmla="*/ 384272 h 563786"/>
                <a:gd name="connsiteX21" fmla="*/ 61708 w 3450037"/>
                <a:gd name="connsiteY21" fmla="*/ 395492 h 563786"/>
                <a:gd name="connsiteX22" fmla="*/ 112197 w 3450037"/>
                <a:gd name="connsiteY22" fmla="*/ 406712 h 563786"/>
                <a:gd name="connsiteX23" fmla="*/ 207563 w 3450037"/>
                <a:gd name="connsiteY23" fmla="*/ 429151 h 563786"/>
                <a:gd name="connsiteX24" fmla="*/ 314150 w 3450037"/>
                <a:gd name="connsiteY24" fmla="*/ 443175 h 563786"/>
                <a:gd name="connsiteX25" fmla="*/ 460005 w 3450037"/>
                <a:gd name="connsiteY25" fmla="*/ 460005 h 563786"/>
                <a:gd name="connsiteX26" fmla="*/ 633909 w 3450037"/>
                <a:gd name="connsiteY26" fmla="*/ 468420 h 563786"/>
                <a:gd name="connsiteX27" fmla="*/ 872327 w 3450037"/>
                <a:gd name="connsiteY27" fmla="*/ 465615 h 563786"/>
                <a:gd name="connsiteX28" fmla="*/ 1060255 w 3450037"/>
                <a:gd name="connsiteY28" fmla="*/ 457200 h 563786"/>
                <a:gd name="connsiteX29" fmla="*/ 1343551 w 3450037"/>
                <a:gd name="connsiteY29" fmla="*/ 457200 h 563786"/>
                <a:gd name="connsiteX30" fmla="*/ 1710994 w 3450037"/>
                <a:gd name="connsiteY30" fmla="*/ 454395 h 563786"/>
                <a:gd name="connsiteX31" fmla="*/ 1991485 w 3450037"/>
                <a:gd name="connsiteY31" fmla="*/ 454395 h 563786"/>
                <a:gd name="connsiteX32" fmla="*/ 2207463 w 3450037"/>
                <a:gd name="connsiteY32" fmla="*/ 457200 h 563786"/>
                <a:gd name="connsiteX33" fmla="*/ 2479539 w 3450037"/>
                <a:gd name="connsiteY33" fmla="*/ 457200 h 563786"/>
                <a:gd name="connsiteX34" fmla="*/ 2687102 w 3450037"/>
                <a:gd name="connsiteY34" fmla="*/ 454395 h 563786"/>
                <a:gd name="connsiteX35" fmla="*/ 2925519 w 3450037"/>
                <a:gd name="connsiteY35" fmla="*/ 460005 h 563786"/>
                <a:gd name="connsiteX36" fmla="*/ 3018081 w 3450037"/>
                <a:gd name="connsiteY36" fmla="*/ 471224 h 563786"/>
                <a:gd name="connsiteX37" fmla="*/ 3071374 w 3450037"/>
                <a:gd name="connsiteY37" fmla="*/ 479639 h 563786"/>
                <a:gd name="connsiteX38" fmla="*/ 3116253 w 3450037"/>
                <a:gd name="connsiteY38" fmla="*/ 485249 h 563786"/>
                <a:gd name="connsiteX39" fmla="*/ 3175156 w 3450037"/>
                <a:gd name="connsiteY39" fmla="*/ 507688 h 563786"/>
                <a:gd name="connsiteX40" fmla="*/ 3197595 w 3450037"/>
                <a:gd name="connsiteY40" fmla="*/ 524518 h 563786"/>
                <a:gd name="connsiteX41" fmla="*/ 3214425 w 3450037"/>
                <a:gd name="connsiteY41" fmla="*/ 544152 h 563786"/>
                <a:gd name="connsiteX42" fmla="*/ 3228449 w 3450037"/>
                <a:gd name="connsiteY42" fmla="*/ 555372 h 563786"/>
                <a:gd name="connsiteX43" fmla="*/ 3239669 w 3450037"/>
                <a:gd name="connsiteY43" fmla="*/ 560982 h 563786"/>
                <a:gd name="connsiteX44" fmla="*/ 3250889 w 3450037"/>
                <a:gd name="connsiteY44" fmla="*/ 563786 h 563786"/>
                <a:gd name="connsiteX45" fmla="*/ 3264913 w 3450037"/>
                <a:gd name="connsiteY45" fmla="*/ 560982 h 563786"/>
                <a:gd name="connsiteX46" fmla="*/ 3278938 w 3450037"/>
                <a:gd name="connsiteY46" fmla="*/ 552567 h 563786"/>
                <a:gd name="connsiteX47" fmla="*/ 3298572 w 3450037"/>
                <a:gd name="connsiteY47" fmla="*/ 527323 h 563786"/>
                <a:gd name="connsiteX48" fmla="*/ 3332231 w 3450037"/>
                <a:gd name="connsiteY48" fmla="*/ 457200 h 563786"/>
                <a:gd name="connsiteX49" fmla="*/ 3365890 w 3450037"/>
                <a:gd name="connsiteY49" fmla="*/ 378662 h 563786"/>
                <a:gd name="connsiteX50" fmla="*/ 3393939 w 3450037"/>
                <a:gd name="connsiteY50" fmla="*/ 294515 h 563786"/>
                <a:gd name="connsiteX51" fmla="*/ 3416378 w 3450037"/>
                <a:gd name="connsiteY51" fmla="*/ 213173 h 563786"/>
                <a:gd name="connsiteX52" fmla="*/ 3433208 w 3450037"/>
                <a:gd name="connsiteY52" fmla="*/ 115001 h 563786"/>
                <a:gd name="connsiteX53" fmla="*/ 3450037 w 3450037"/>
                <a:gd name="connsiteY53" fmla="*/ 28049 h 563786"/>
                <a:gd name="connsiteX54" fmla="*/ 3450037 w 3450037"/>
                <a:gd name="connsiteY54" fmla="*/ 16829 h 563786"/>
                <a:gd name="connsiteX55" fmla="*/ 3447232 w 3450037"/>
                <a:gd name="connsiteY55" fmla="*/ 5610 h 563786"/>
                <a:gd name="connsiteX56" fmla="*/ 3438817 w 3450037"/>
                <a:gd name="connsiteY56" fmla="*/ 0 h 563786"/>
                <a:gd name="connsiteX57" fmla="*/ 3430403 w 3450037"/>
                <a:gd name="connsiteY57" fmla="*/ 0 h 563786"/>
                <a:gd name="connsiteX58" fmla="*/ 3419183 w 3450037"/>
                <a:gd name="connsiteY58" fmla="*/ 0 h 563786"/>
                <a:gd name="connsiteX59" fmla="*/ 3402354 w 3450037"/>
                <a:gd name="connsiteY59" fmla="*/ 8415 h 563786"/>
                <a:gd name="connsiteX60" fmla="*/ 3379914 w 3450037"/>
                <a:gd name="connsiteY60" fmla="*/ 30854 h 563786"/>
                <a:gd name="connsiteX61" fmla="*/ 3346255 w 3450037"/>
                <a:gd name="connsiteY61" fmla="*/ 75732 h 563786"/>
                <a:gd name="connsiteX62" fmla="*/ 3304182 w 3450037"/>
                <a:gd name="connsiteY62" fmla="*/ 126221 h 563786"/>
                <a:gd name="connsiteX63" fmla="*/ 3262108 w 3450037"/>
                <a:gd name="connsiteY63" fmla="*/ 159880 h 563786"/>
                <a:gd name="connsiteX64" fmla="*/ 3197595 w 3450037"/>
                <a:gd name="connsiteY64" fmla="*/ 187929 h 563786"/>
                <a:gd name="connsiteX65" fmla="*/ 3116253 w 3450037"/>
                <a:gd name="connsiteY65" fmla="*/ 207563 h 563786"/>
                <a:gd name="connsiteX66" fmla="*/ 3001252 w 3450037"/>
                <a:gd name="connsiteY66" fmla="*/ 215978 h 563786"/>
                <a:gd name="connsiteX67" fmla="*/ 2793689 w 3450037"/>
                <a:gd name="connsiteY67" fmla="*/ 235612 h 563786"/>
                <a:gd name="connsiteX68" fmla="*/ 2426246 w 3450037"/>
                <a:gd name="connsiteY68" fmla="*/ 238417 h 563786"/>
                <a:gd name="connsiteX69" fmla="*/ 2173804 w 3450037"/>
                <a:gd name="connsiteY69" fmla="*/ 238417 h 563786"/>
                <a:gd name="connsiteX70" fmla="*/ 1862459 w 3450037"/>
                <a:gd name="connsiteY70" fmla="*/ 235612 h 5637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3450037" h="563786">
                  <a:moveTo>
                    <a:pt x="1862459" y="235612"/>
                  </a:moveTo>
                  <a:lnTo>
                    <a:pt x="1688555" y="232807"/>
                  </a:lnTo>
                  <a:lnTo>
                    <a:pt x="1483797" y="227197"/>
                  </a:lnTo>
                  <a:lnTo>
                    <a:pt x="1321112" y="218783"/>
                  </a:lnTo>
                  <a:lnTo>
                    <a:pt x="1110744" y="207563"/>
                  </a:lnTo>
                  <a:lnTo>
                    <a:pt x="894766" y="196343"/>
                  </a:lnTo>
                  <a:lnTo>
                    <a:pt x="782570" y="185124"/>
                  </a:lnTo>
                  <a:lnTo>
                    <a:pt x="673178" y="173904"/>
                  </a:lnTo>
                  <a:lnTo>
                    <a:pt x="597446" y="168294"/>
                  </a:lnTo>
                  <a:lnTo>
                    <a:pt x="485249" y="168294"/>
                  </a:lnTo>
                  <a:lnTo>
                    <a:pt x="353419" y="179514"/>
                  </a:lnTo>
                  <a:lnTo>
                    <a:pt x="227198" y="199148"/>
                  </a:lnTo>
                  <a:lnTo>
                    <a:pt x="100977" y="230002"/>
                  </a:lnTo>
                  <a:lnTo>
                    <a:pt x="81343" y="238417"/>
                  </a:lnTo>
                  <a:lnTo>
                    <a:pt x="44879" y="269271"/>
                  </a:lnTo>
                  <a:lnTo>
                    <a:pt x="16830" y="300125"/>
                  </a:lnTo>
                  <a:lnTo>
                    <a:pt x="2805" y="325369"/>
                  </a:lnTo>
                  <a:lnTo>
                    <a:pt x="0" y="339394"/>
                  </a:lnTo>
                  <a:lnTo>
                    <a:pt x="0" y="350613"/>
                  </a:lnTo>
                  <a:lnTo>
                    <a:pt x="5610" y="364638"/>
                  </a:lnTo>
                  <a:lnTo>
                    <a:pt x="30854" y="384272"/>
                  </a:lnTo>
                  <a:lnTo>
                    <a:pt x="61708" y="395492"/>
                  </a:lnTo>
                  <a:lnTo>
                    <a:pt x="112197" y="406712"/>
                  </a:lnTo>
                  <a:lnTo>
                    <a:pt x="207563" y="429151"/>
                  </a:lnTo>
                  <a:lnTo>
                    <a:pt x="314150" y="443175"/>
                  </a:lnTo>
                  <a:lnTo>
                    <a:pt x="460005" y="460005"/>
                  </a:lnTo>
                  <a:lnTo>
                    <a:pt x="633909" y="468420"/>
                  </a:lnTo>
                  <a:lnTo>
                    <a:pt x="872327" y="465615"/>
                  </a:lnTo>
                  <a:lnTo>
                    <a:pt x="1060255" y="457200"/>
                  </a:lnTo>
                  <a:lnTo>
                    <a:pt x="1343551" y="457200"/>
                  </a:lnTo>
                  <a:lnTo>
                    <a:pt x="1710994" y="454395"/>
                  </a:lnTo>
                  <a:lnTo>
                    <a:pt x="1991485" y="454395"/>
                  </a:lnTo>
                  <a:lnTo>
                    <a:pt x="2207463" y="457200"/>
                  </a:lnTo>
                  <a:lnTo>
                    <a:pt x="2479539" y="457200"/>
                  </a:lnTo>
                  <a:lnTo>
                    <a:pt x="2687102" y="454395"/>
                  </a:lnTo>
                  <a:lnTo>
                    <a:pt x="2925519" y="460005"/>
                  </a:lnTo>
                  <a:lnTo>
                    <a:pt x="3018081" y="471224"/>
                  </a:lnTo>
                  <a:lnTo>
                    <a:pt x="3071374" y="479639"/>
                  </a:lnTo>
                  <a:lnTo>
                    <a:pt x="3116253" y="485249"/>
                  </a:lnTo>
                  <a:lnTo>
                    <a:pt x="3175156" y="507688"/>
                  </a:lnTo>
                  <a:lnTo>
                    <a:pt x="3197595" y="524518"/>
                  </a:lnTo>
                  <a:lnTo>
                    <a:pt x="3214425" y="544152"/>
                  </a:lnTo>
                  <a:lnTo>
                    <a:pt x="3228449" y="555372"/>
                  </a:lnTo>
                  <a:lnTo>
                    <a:pt x="3239669" y="560982"/>
                  </a:lnTo>
                  <a:lnTo>
                    <a:pt x="3250889" y="563786"/>
                  </a:lnTo>
                  <a:lnTo>
                    <a:pt x="3264913" y="560982"/>
                  </a:lnTo>
                  <a:lnTo>
                    <a:pt x="3278938" y="552567"/>
                  </a:lnTo>
                  <a:lnTo>
                    <a:pt x="3298572" y="527323"/>
                  </a:lnTo>
                  <a:lnTo>
                    <a:pt x="3332231" y="457200"/>
                  </a:lnTo>
                  <a:lnTo>
                    <a:pt x="3365890" y="378662"/>
                  </a:lnTo>
                  <a:lnTo>
                    <a:pt x="3393939" y="294515"/>
                  </a:lnTo>
                  <a:lnTo>
                    <a:pt x="3416378" y="213173"/>
                  </a:lnTo>
                  <a:lnTo>
                    <a:pt x="3433208" y="115001"/>
                  </a:lnTo>
                  <a:lnTo>
                    <a:pt x="3450037" y="28049"/>
                  </a:lnTo>
                  <a:lnTo>
                    <a:pt x="3450037" y="16829"/>
                  </a:lnTo>
                  <a:lnTo>
                    <a:pt x="3447232" y="5610"/>
                  </a:lnTo>
                  <a:lnTo>
                    <a:pt x="3438817" y="0"/>
                  </a:lnTo>
                  <a:lnTo>
                    <a:pt x="3430403" y="0"/>
                  </a:lnTo>
                  <a:lnTo>
                    <a:pt x="3419183" y="0"/>
                  </a:lnTo>
                  <a:lnTo>
                    <a:pt x="3402354" y="8415"/>
                  </a:lnTo>
                  <a:lnTo>
                    <a:pt x="3379914" y="30854"/>
                  </a:lnTo>
                  <a:lnTo>
                    <a:pt x="3346255" y="75732"/>
                  </a:lnTo>
                  <a:lnTo>
                    <a:pt x="3304182" y="126221"/>
                  </a:lnTo>
                  <a:lnTo>
                    <a:pt x="3262108" y="159880"/>
                  </a:lnTo>
                  <a:lnTo>
                    <a:pt x="3197595" y="187929"/>
                  </a:lnTo>
                  <a:lnTo>
                    <a:pt x="3116253" y="207563"/>
                  </a:lnTo>
                  <a:lnTo>
                    <a:pt x="3001252" y="215978"/>
                  </a:lnTo>
                  <a:lnTo>
                    <a:pt x="2793689" y="235612"/>
                  </a:lnTo>
                  <a:lnTo>
                    <a:pt x="2426246" y="238417"/>
                  </a:lnTo>
                  <a:lnTo>
                    <a:pt x="2173804" y="238417"/>
                  </a:lnTo>
                  <a:lnTo>
                    <a:pt x="1862459" y="2356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B45EBAF5-C663-45B1-B546-A2EEC1D51150}"/>
                </a:ext>
              </a:extLst>
            </p:cNvPr>
            <p:cNvSpPr/>
            <p:nvPr/>
          </p:nvSpPr>
          <p:spPr>
            <a:xfrm>
              <a:off x="6113463" y="4418013"/>
              <a:ext cx="536575" cy="549275"/>
            </a:xfrm>
            <a:custGeom>
              <a:avLst/>
              <a:gdLst>
                <a:gd name="connsiteX0" fmla="*/ 197644 w 538162"/>
                <a:gd name="connsiteY0" fmla="*/ 78581 h 550069"/>
                <a:gd name="connsiteX1" fmla="*/ 283369 w 538162"/>
                <a:gd name="connsiteY1" fmla="*/ 95250 h 550069"/>
                <a:gd name="connsiteX2" fmla="*/ 340519 w 538162"/>
                <a:gd name="connsiteY2" fmla="*/ 102394 h 550069"/>
                <a:gd name="connsiteX3" fmla="*/ 385762 w 538162"/>
                <a:gd name="connsiteY3" fmla="*/ 104775 h 550069"/>
                <a:gd name="connsiteX4" fmla="*/ 421481 w 538162"/>
                <a:gd name="connsiteY4" fmla="*/ 102394 h 550069"/>
                <a:gd name="connsiteX5" fmla="*/ 450056 w 538162"/>
                <a:gd name="connsiteY5" fmla="*/ 92869 h 550069"/>
                <a:gd name="connsiteX6" fmla="*/ 476250 w 538162"/>
                <a:gd name="connsiteY6" fmla="*/ 78581 h 550069"/>
                <a:gd name="connsiteX7" fmla="*/ 495300 w 538162"/>
                <a:gd name="connsiteY7" fmla="*/ 64294 h 550069"/>
                <a:gd name="connsiteX8" fmla="*/ 504825 w 538162"/>
                <a:gd name="connsiteY8" fmla="*/ 54769 h 550069"/>
                <a:gd name="connsiteX9" fmla="*/ 538162 w 538162"/>
                <a:gd name="connsiteY9" fmla="*/ 0 h 550069"/>
                <a:gd name="connsiteX10" fmla="*/ 504825 w 538162"/>
                <a:gd name="connsiteY10" fmla="*/ 550069 h 550069"/>
                <a:gd name="connsiteX11" fmla="*/ 476250 w 538162"/>
                <a:gd name="connsiteY11" fmla="*/ 533400 h 550069"/>
                <a:gd name="connsiteX12" fmla="*/ 466725 w 538162"/>
                <a:gd name="connsiteY12" fmla="*/ 502444 h 550069"/>
                <a:gd name="connsiteX13" fmla="*/ 442912 w 538162"/>
                <a:gd name="connsiteY13" fmla="*/ 435769 h 550069"/>
                <a:gd name="connsiteX14" fmla="*/ 421481 w 538162"/>
                <a:gd name="connsiteY14" fmla="*/ 397669 h 550069"/>
                <a:gd name="connsiteX15" fmla="*/ 400050 w 538162"/>
                <a:gd name="connsiteY15" fmla="*/ 366712 h 550069"/>
                <a:gd name="connsiteX16" fmla="*/ 378619 w 538162"/>
                <a:gd name="connsiteY16" fmla="*/ 345281 h 550069"/>
                <a:gd name="connsiteX17" fmla="*/ 328612 w 538162"/>
                <a:gd name="connsiteY17" fmla="*/ 300037 h 550069"/>
                <a:gd name="connsiteX18" fmla="*/ 257175 w 538162"/>
                <a:gd name="connsiteY18" fmla="*/ 252412 h 550069"/>
                <a:gd name="connsiteX19" fmla="*/ 26194 w 538162"/>
                <a:gd name="connsiteY19" fmla="*/ 95250 h 550069"/>
                <a:gd name="connsiteX20" fmla="*/ 16669 w 538162"/>
                <a:gd name="connsiteY20" fmla="*/ 85725 h 550069"/>
                <a:gd name="connsiteX21" fmla="*/ 7144 w 538162"/>
                <a:gd name="connsiteY21" fmla="*/ 71437 h 550069"/>
                <a:gd name="connsiteX22" fmla="*/ 0 w 538162"/>
                <a:gd name="connsiteY22" fmla="*/ 50006 h 550069"/>
                <a:gd name="connsiteX23" fmla="*/ 0 w 538162"/>
                <a:gd name="connsiteY23" fmla="*/ 38100 h 550069"/>
                <a:gd name="connsiteX24" fmla="*/ 4762 w 538162"/>
                <a:gd name="connsiteY24" fmla="*/ 30956 h 550069"/>
                <a:gd name="connsiteX25" fmla="*/ 14287 w 538162"/>
                <a:gd name="connsiteY25" fmla="*/ 26194 h 550069"/>
                <a:gd name="connsiteX26" fmla="*/ 40481 w 538162"/>
                <a:gd name="connsiteY26" fmla="*/ 30956 h 550069"/>
                <a:gd name="connsiteX27" fmla="*/ 197644 w 538162"/>
                <a:gd name="connsiteY27" fmla="*/ 78581 h 550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538162" h="550069">
                  <a:moveTo>
                    <a:pt x="197644" y="78581"/>
                  </a:moveTo>
                  <a:lnTo>
                    <a:pt x="283369" y="95250"/>
                  </a:lnTo>
                  <a:lnTo>
                    <a:pt x="340519" y="102394"/>
                  </a:lnTo>
                  <a:lnTo>
                    <a:pt x="385762" y="104775"/>
                  </a:lnTo>
                  <a:lnTo>
                    <a:pt x="421481" y="102394"/>
                  </a:lnTo>
                  <a:lnTo>
                    <a:pt x="450056" y="92869"/>
                  </a:lnTo>
                  <a:lnTo>
                    <a:pt x="476250" y="78581"/>
                  </a:lnTo>
                  <a:lnTo>
                    <a:pt x="495300" y="64294"/>
                  </a:lnTo>
                  <a:lnTo>
                    <a:pt x="504825" y="54769"/>
                  </a:lnTo>
                  <a:lnTo>
                    <a:pt x="538162" y="0"/>
                  </a:lnTo>
                  <a:lnTo>
                    <a:pt x="504825" y="550069"/>
                  </a:lnTo>
                  <a:lnTo>
                    <a:pt x="476250" y="533400"/>
                  </a:lnTo>
                  <a:lnTo>
                    <a:pt x="466725" y="502444"/>
                  </a:lnTo>
                  <a:lnTo>
                    <a:pt x="442912" y="435769"/>
                  </a:lnTo>
                  <a:lnTo>
                    <a:pt x="421481" y="397669"/>
                  </a:lnTo>
                  <a:lnTo>
                    <a:pt x="400050" y="366712"/>
                  </a:lnTo>
                  <a:lnTo>
                    <a:pt x="378619" y="345281"/>
                  </a:lnTo>
                  <a:lnTo>
                    <a:pt x="328612" y="300037"/>
                  </a:lnTo>
                  <a:lnTo>
                    <a:pt x="257175" y="252412"/>
                  </a:lnTo>
                  <a:lnTo>
                    <a:pt x="26194" y="95250"/>
                  </a:lnTo>
                  <a:lnTo>
                    <a:pt x="16669" y="85725"/>
                  </a:lnTo>
                  <a:lnTo>
                    <a:pt x="7144" y="71437"/>
                  </a:lnTo>
                  <a:lnTo>
                    <a:pt x="0" y="50006"/>
                  </a:lnTo>
                  <a:lnTo>
                    <a:pt x="0" y="38100"/>
                  </a:lnTo>
                  <a:lnTo>
                    <a:pt x="4762" y="30956"/>
                  </a:lnTo>
                  <a:lnTo>
                    <a:pt x="14287" y="26194"/>
                  </a:lnTo>
                  <a:lnTo>
                    <a:pt x="40481" y="30956"/>
                  </a:lnTo>
                  <a:lnTo>
                    <a:pt x="197644" y="785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18" name="グループ化 1">
            <a:extLst>
              <a:ext uri="{FF2B5EF4-FFF2-40B4-BE49-F238E27FC236}">
                <a16:creationId xmlns:a16="http://schemas.microsoft.com/office/drawing/2014/main" id="{21F3F1C4-75F4-41D7-9D54-D5A18D3F7C7F}"/>
              </a:ext>
            </a:extLst>
          </p:cNvPr>
          <p:cNvGrpSpPr>
            <a:grpSpLocks/>
          </p:cNvGrpSpPr>
          <p:nvPr/>
        </p:nvGrpSpPr>
        <p:grpSpPr bwMode="auto">
          <a:xfrm>
            <a:off x="2814638" y="1662113"/>
            <a:ext cx="4554537" cy="4064000"/>
            <a:chOff x="2814638" y="1662113"/>
            <a:chExt cx="4554537" cy="4064000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55F627C5-6D2F-4FF9-9AAA-03389067ACD8}"/>
                </a:ext>
              </a:extLst>
            </p:cNvPr>
            <p:cNvSpPr/>
            <p:nvPr/>
          </p:nvSpPr>
          <p:spPr>
            <a:xfrm>
              <a:off x="4533900" y="1662113"/>
              <a:ext cx="588963" cy="823912"/>
            </a:xfrm>
            <a:custGeom>
              <a:avLst/>
              <a:gdLst>
                <a:gd name="connsiteX0" fmla="*/ 523875 w 588169"/>
                <a:gd name="connsiteY0" fmla="*/ 578643 h 823912"/>
                <a:gd name="connsiteX1" fmla="*/ 528638 w 588169"/>
                <a:gd name="connsiteY1" fmla="*/ 771525 h 823912"/>
                <a:gd name="connsiteX2" fmla="*/ 233363 w 588169"/>
                <a:gd name="connsiteY2" fmla="*/ 823912 h 823912"/>
                <a:gd name="connsiteX3" fmla="*/ 235744 w 588169"/>
                <a:gd name="connsiteY3" fmla="*/ 700087 h 823912"/>
                <a:gd name="connsiteX4" fmla="*/ 235744 w 588169"/>
                <a:gd name="connsiteY4" fmla="*/ 516731 h 823912"/>
                <a:gd name="connsiteX5" fmla="*/ 233363 w 588169"/>
                <a:gd name="connsiteY5" fmla="*/ 400050 h 823912"/>
                <a:gd name="connsiteX6" fmla="*/ 233363 w 588169"/>
                <a:gd name="connsiteY6" fmla="*/ 335756 h 823912"/>
                <a:gd name="connsiteX7" fmla="*/ 228600 w 588169"/>
                <a:gd name="connsiteY7" fmla="*/ 297656 h 823912"/>
                <a:gd name="connsiteX8" fmla="*/ 209550 w 588169"/>
                <a:gd name="connsiteY8" fmla="*/ 235743 h 823912"/>
                <a:gd name="connsiteX9" fmla="*/ 185738 w 588169"/>
                <a:gd name="connsiteY9" fmla="*/ 195262 h 823912"/>
                <a:gd name="connsiteX10" fmla="*/ 157163 w 588169"/>
                <a:gd name="connsiteY10" fmla="*/ 164306 h 823912"/>
                <a:gd name="connsiteX11" fmla="*/ 128588 w 588169"/>
                <a:gd name="connsiteY11" fmla="*/ 142875 h 823912"/>
                <a:gd name="connsiteX12" fmla="*/ 92869 w 588169"/>
                <a:gd name="connsiteY12" fmla="*/ 123825 h 823912"/>
                <a:gd name="connsiteX13" fmla="*/ 64294 w 588169"/>
                <a:gd name="connsiteY13" fmla="*/ 109537 h 823912"/>
                <a:gd name="connsiteX14" fmla="*/ 40481 w 588169"/>
                <a:gd name="connsiteY14" fmla="*/ 95250 h 823912"/>
                <a:gd name="connsiteX15" fmla="*/ 14288 w 588169"/>
                <a:gd name="connsiteY15" fmla="*/ 73818 h 823912"/>
                <a:gd name="connsiteX16" fmla="*/ 4763 w 588169"/>
                <a:gd name="connsiteY16" fmla="*/ 59531 h 823912"/>
                <a:gd name="connsiteX17" fmla="*/ 0 w 588169"/>
                <a:gd name="connsiteY17" fmla="*/ 40481 h 823912"/>
                <a:gd name="connsiteX18" fmla="*/ 2381 w 588169"/>
                <a:gd name="connsiteY18" fmla="*/ 26193 h 823912"/>
                <a:gd name="connsiteX19" fmla="*/ 21431 w 588169"/>
                <a:gd name="connsiteY19" fmla="*/ 11906 h 823912"/>
                <a:gd name="connsiteX20" fmla="*/ 69056 w 588169"/>
                <a:gd name="connsiteY20" fmla="*/ 2381 h 823912"/>
                <a:gd name="connsiteX21" fmla="*/ 121444 w 588169"/>
                <a:gd name="connsiteY21" fmla="*/ 0 h 823912"/>
                <a:gd name="connsiteX22" fmla="*/ 180975 w 588169"/>
                <a:gd name="connsiteY22" fmla="*/ 14287 h 823912"/>
                <a:gd name="connsiteX23" fmla="*/ 288131 w 588169"/>
                <a:gd name="connsiteY23" fmla="*/ 47625 h 823912"/>
                <a:gd name="connsiteX24" fmla="*/ 366713 w 588169"/>
                <a:gd name="connsiteY24" fmla="*/ 76200 h 823912"/>
                <a:gd name="connsiteX25" fmla="*/ 452438 w 588169"/>
                <a:gd name="connsiteY25" fmla="*/ 109537 h 823912"/>
                <a:gd name="connsiteX26" fmla="*/ 504825 w 588169"/>
                <a:gd name="connsiteY26" fmla="*/ 133350 h 823912"/>
                <a:gd name="connsiteX27" fmla="*/ 533400 w 588169"/>
                <a:gd name="connsiteY27" fmla="*/ 154781 h 823912"/>
                <a:gd name="connsiteX28" fmla="*/ 557213 w 588169"/>
                <a:gd name="connsiteY28" fmla="*/ 178593 h 823912"/>
                <a:gd name="connsiteX29" fmla="*/ 581025 w 588169"/>
                <a:gd name="connsiteY29" fmla="*/ 204787 h 823912"/>
                <a:gd name="connsiteX30" fmla="*/ 588169 w 588169"/>
                <a:gd name="connsiteY30" fmla="*/ 226218 h 823912"/>
                <a:gd name="connsiteX31" fmla="*/ 585788 w 588169"/>
                <a:gd name="connsiteY31" fmla="*/ 252412 h 823912"/>
                <a:gd name="connsiteX32" fmla="*/ 569119 w 588169"/>
                <a:gd name="connsiteY32" fmla="*/ 288131 h 823912"/>
                <a:gd name="connsiteX33" fmla="*/ 547688 w 588169"/>
                <a:gd name="connsiteY33" fmla="*/ 328612 h 823912"/>
                <a:gd name="connsiteX34" fmla="*/ 533400 w 588169"/>
                <a:gd name="connsiteY34" fmla="*/ 381000 h 823912"/>
                <a:gd name="connsiteX35" fmla="*/ 526256 w 588169"/>
                <a:gd name="connsiteY35" fmla="*/ 440531 h 823912"/>
                <a:gd name="connsiteX36" fmla="*/ 523875 w 588169"/>
                <a:gd name="connsiteY36" fmla="*/ 578643 h 823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588169" h="823912">
                  <a:moveTo>
                    <a:pt x="523875" y="578643"/>
                  </a:moveTo>
                  <a:lnTo>
                    <a:pt x="528638" y="771525"/>
                  </a:lnTo>
                  <a:lnTo>
                    <a:pt x="233363" y="823912"/>
                  </a:lnTo>
                  <a:cubicBezTo>
                    <a:pt x="234157" y="782637"/>
                    <a:pt x="234950" y="741362"/>
                    <a:pt x="235744" y="700087"/>
                  </a:cubicBezTo>
                  <a:lnTo>
                    <a:pt x="235744" y="516731"/>
                  </a:lnTo>
                  <a:cubicBezTo>
                    <a:pt x="234950" y="477837"/>
                    <a:pt x="234157" y="438944"/>
                    <a:pt x="233363" y="400050"/>
                  </a:cubicBezTo>
                  <a:lnTo>
                    <a:pt x="233363" y="335756"/>
                  </a:lnTo>
                  <a:lnTo>
                    <a:pt x="228600" y="297656"/>
                  </a:lnTo>
                  <a:lnTo>
                    <a:pt x="209550" y="235743"/>
                  </a:lnTo>
                  <a:lnTo>
                    <a:pt x="185738" y="195262"/>
                  </a:lnTo>
                  <a:lnTo>
                    <a:pt x="157163" y="164306"/>
                  </a:lnTo>
                  <a:lnTo>
                    <a:pt x="128588" y="142875"/>
                  </a:lnTo>
                  <a:lnTo>
                    <a:pt x="92869" y="123825"/>
                  </a:lnTo>
                  <a:lnTo>
                    <a:pt x="64294" y="109537"/>
                  </a:lnTo>
                  <a:lnTo>
                    <a:pt x="40481" y="95250"/>
                  </a:lnTo>
                  <a:lnTo>
                    <a:pt x="14288" y="73818"/>
                  </a:lnTo>
                  <a:lnTo>
                    <a:pt x="4763" y="59531"/>
                  </a:lnTo>
                  <a:lnTo>
                    <a:pt x="0" y="40481"/>
                  </a:lnTo>
                  <a:lnTo>
                    <a:pt x="2381" y="26193"/>
                  </a:lnTo>
                  <a:lnTo>
                    <a:pt x="21431" y="11906"/>
                  </a:lnTo>
                  <a:lnTo>
                    <a:pt x="69056" y="2381"/>
                  </a:lnTo>
                  <a:lnTo>
                    <a:pt x="121444" y="0"/>
                  </a:lnTo>
                  <a:lnTo>
                    <a:pt x="180975" y="14287"/>
                  </a:lnTo>
                  <a:lnTo>
                    <a:pt x="288131" y="47625"/>
                  </a:lnTo>
                  <a:lnTo>
                    <a:pt x="366713" y="76200"/>
                  </a:lnTo>
                  <a:lnTo>
                    <a:pt x="452438" y="109537"/>
                  </a:lnTo>
                  <a:lnTo>
                    <a:pt x="504825" y="133350"/>
                  </a:lnTo>
                  <a:lnTo>
                    <a:pt x="533400" y="154781"/>
                  </a:lnTo>
                  <a:lnTo>
                    <a:pt x="557213" y="178593"/>
                  </a:lnTo>
                  <a:lnTo>
                    <a:pt x="581025" y="204787"/>
                  </a:lnTo>
                  <a:lnTo>
                    <a:pt x="588169" y="226218"/>
                  </a:lnTo>
                  <a:lnTo>
                    <a:pt x="585788" y="252412"/>
                  </a:lnTo>
                  <a:lnTo>
                    <a:pt x="569119" y="288131"/>
                  </a:lnTo>
                  <a:lnTo>
                    <a:pt x="547688" y="328612"/>
                  </a:lnTo>
                  <a:lnTo>
                    <a:pt x="533400" y="381000"/>
                  </a:lnTo>
                  <a:lnTo>
                    <a:pt x="526256" y="440531"/>
                  </a:lnTo>
                  <a:cubicBezTo>
                    <a:pt x="525462" y="490537"/>
                    <a:pt x="524669" y="540544"/>
                    <a:pt x="523875" y="57864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D513E81F-5E14-43B1-B8AA-FD06E42F1C46}"/>
                </a:ext>
              </a:extLst>
            </p:cNvPr>
            <p:cNvSpPr/>
            <p:nvPr/>
          </p:nvSpPr>
          <p:spPr>
            <a:xfrm>
              <a:off x="2814638" y="2362200"/>
              <a:ext cx="490537" cy="1171575"/>
            </a:xfrm>
            <a:custGeom>
              <a:avLst/>
              <a:gdLst>
                <a:gd name="connsiteX0" fmla="*/ 395287 w 490537"/>
                <a:gd name="connsiteY0" fmla="*/ 673894 h 1171575"/>
                <a:gd name="connsiteX1" fmla="*/ 350043 w 490537"/>
                <a:gd name="connsiteY1" fmla="*/ 847725 h 1171575"/>
                <a:gd name="connsiteX2" fmla="*/ 309562 w 490537"/>
                <a:gd name="connsiteY2" fmla="*/ 978694 h 1171575"/>
                <a:gd name="connsiteX3" fmla="*/ 266700 w 490537"/>
                <a:gd name="connsiteY3" fmla="*/ 1090613 h 1171575"/>
                <a:gd name="connsiteX4" fmla="*/ 247650 w 490537"/>
                <a:gd name="connsiteY4" fmla="*/ 1128713 h 1171575"/>
                <a:gd name="connsiteX5" fmla="*/ 223837 w 490537"/>
                <a:gd name="connsiteY5" fmla="*/ 1154906 h 1171575"/>
                <a:gd name="connsiteX6" fmla="*/ 202406 w 490537"/>
                <a:gd name="connsiteY6" fmla="*/ 1166813 h 1171575"/>
                <a:gd name="connsiteX7" fmla="*/ 185737 w 490537"/>
                <a:gd name="connsiteY7" fmla="*/ 1171575 h 1171575"/>
                <a:gd name="connsiteX8" fmla="*/ 164306 w 490537"/>
                <a:gd name="connsiteY8" fmla="*/ 1169194 h 1171575"/>
                <a:gd name="connsiteX9" fmla="*/ 138112 w 490537"/>
                <a:gd name="connsiteY9" fmla="*/ 1154906 h 1171575"/>
                <a:gd name="connsiteX10" fmla="*/ 114300 w 490537"/>
                <a:gd name="connsiteY10" fmla="*/ 1135856 h 1171575"/>
                <a:gd name="connsiteX11" fmla="*/ 97631 w 490537"/>
                <a:gd name="connsiteY11" fmla="*/ 1109663 h 1171575"/>
                <a:gd name="connsiteX12" fmla="*/ 83343 w 490537"/>
                <a:gd name="connsiteY12" fmla="*/ 1083469 h 1171575"/>
                <a:gd name="connsiteX13" fmla="*/ 52387 w 490537"/>
                <a:gd name="connsiteY13" fmla="*/ 1026319 h 1171575"/>
                <a:gd name="connsiteX14" fmla="*/ 26193 w 490537"/>
                <a:gd name="connsiteY14" fmla="*/ 969169 h 1171575"/>
                <a:gd name="connsiteX15" fmla="*/ 11906 w 490537"/>
                <a:gd name="connsiteY15" fmla="*/ 926306 h 1171575"/>
                <a:gd name="connsiteX16" fmla="*/ 2381 w 490537"/>
                <a:gd name="connsiteY16" fmla="*/ 883444 h 1171575"/>
                <a:gd name="connsiteX17" fmla="*/ 0 w 490537"/>
                <a:gd name="connsiteY17" fmla="*/ 857250 h 1171575"/>
                <a:gd name="connsiteX18" fmla="*/ 2381 w 490537"/>
                <a:gd name="connsiteY18" fmla="*/ 835819 h 1171575"/>
                <a:gd name="connsiteX19" fmla="*/ 4762 w 490537"/>
                <a:gd name="connsiteY19" fmla="*/ 819150 h 1171575"/>
                <a:gd name="connsiteX20" fmla="*/ 14287 w 490537"/>
                <a:gd name="connsiteY20" fmla="*/ 807244 h 1171575"/>
                <a:gd name="connsiteX21" fmla="*/ 28575 w 490537"/>
                <a:gd name="connsiteY21" fmla="*/ 797719 h 1171575"/>
                <a:gd name="connsiteX22" fmla="*/ 78581 w 490537"/>
                <a:gd name="connsiteY22" fmla="*/ 721519 h 1171575"/>
                <a:gd name="connsiteX23" fmla="*/ 142875 w 490537"/>
                <a:gd name="connsiteY23" fmla="*/ 619125 h 1171575"/>
                <a:gd name="connsiteX24" fmla="*/ 176212 w 490537"/>
                <a:gd name="connsiteY24" fmla="*/ 554831 h 1171575"/>
                <a:gd name="connsiteX25" fmla="*/ 216693 w 490537"/>
                <a:gd name="connsiteY25" fmla="*/ 464344 h 1171575"/>
                <a:gd name="connsiteX26" fmla="*/ 230981 w 490537"/>
                <a:gd name="connsiteY26" fmla="*/ 416719 h 1171575"/>
                <a:gd name="connsiteX27" fmla="*/ 250031 w 490537"/>
                <a:gd name="connsiteY27" fmla="*/ 357188 h 1171575"/>
                <a:gd name="connsiteX28" fmla="*/ 261937 w 490537"/>
                <a:gd name="connsiteY28" fmla="*/ 300038 h 1171575"/>
                <a:gd name="connsiteX29" fmla="*/ 269081 w 490537"/>
                <a:gd name="connsiteY29" fmla="*/ 242888 h 1171575"/>
                <a:gd name="connsiteX30" fmla="*/ 269081 w 490537"/>
                <a:gd name="connsiteY30" fmla="*/ 180975 h 1171575"/>
                <a:gd name="connsiteX31" fmla="*/ 266700 w 490537"/>
                <a:gd name="connsiteY31" fmla="*/ 135731 h 1171575"/>
                <a:gd name="connsiteX32" fmla="*/ 257175 w 490537"/>
                <a:gd name="connsiteY32" fmla="*/ 95250 h 1171575"/>
                <a:gd name="connsiteX33" fmla="*/ 247650 w 490537"/>
                <a:gd name="connsiteY33" fmla="*/ 59531 h 1171575"/>
                <a:gd name="connsiteX34" fmla="*/ 242887 w 490537"/>
                <a:gd name="connsiteY34" fmla="*/ 28575 h 1171575"/>
                <a:gd name="connsiteX35" fmla="*/ 247650 w 490537"/>
                <a:gd name="connsiteY35" fmla="*/ 7144 h 1171575"/>
                <a:gd name="connsiteX36" fmla="*/ 264318 w 490537"/>
                <a:gd name="connsiteY36" fmla="*/ 0 h 1171575"/>
                <a:gd name="connsiteX37" fmla="*/ 283368 w 490537"/>
                <a:gd name="connsiteY37" fmla="*/ 2381 h 1171575"/>
                <a:gd name="connsiteX38" fmla="*/ 307181 w 490537"/>
                <a:gd name="connsiteY38" fmla="*/ 11906 h 1171575"/>
                <a:gd name="connsiteX39" fmla="*/ 330993 w 490537"/>
                <a:gd name="connsiteY39" fmla="*/ 28575 h 1171575"/>
                <a:gd name="connsiteX40" fmla="*/ 347662 w 490537"/>
                <a:gd name="connsiteY40" fmla="*/ 40481 h 1171575"/>
                <a:gd name="connsiteX41" fmla="*/ 388143 w 490537"/>
                <a:gd name="connsiteY41" fmla="*/ 90488 h 1171575"/>
                <a:gd name="connsiteX42" fmla="*/ 435768 w 490537"/>
                <a:gd name="connsiteY42" fmla="*/ 152400 h 1171575"/>
                <a:gd name="connsiteX43" fmla="*/ 469106 w 490537"/>
                <a:gd name="connsiteY43" fmla="*/ 204788 h 1171575"/>
                <a:gd name="connsiteX44" fmla="*/ 490537 w 490537"/>
                <a:gd name="connsiteY44" fmla="*/ 242888 h 1171575"/>
                <a:gd name="connsiteX45" fmla="*/ 459581 w 490537"/>
                <a:gd name="connsiteY45" fmla="*/ 352425 h 1171575"/>
                <a:gd name="connsiteX46" fmla="*/ 438150 w 490537"/>
                <a:gd name="connsiteY46" fmla="*/ 485775 h 1171575"/>
                <a:gd name="connsiteX47" fmla="*/ 395287 w 490537"/>
                <a:gd name="connsiteY47" fmla="*/ 673894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90537" h="1171575">
                  <a:moveTo>
                    <a:pt x="395287" y="673894"/>
                  </a:moveTo>
                  <a:lnTo>
                    <a:pt x="350043" y="847725"/>
                  </a:lnTo>
                  <a:lnTo>
                    <a:pt x="309562" y="978694"/>
                  </a:lnTo>
                  <a:lnTo>
                    <a:pt x="266700" y="1090613"/>
                  </a:lnTo>
                  <a:lnTo>
                    <a:pt x="247650" y="1128713"/>
                  </a:lnTo>
                  <a:lnTo>
                    <a:pt x="223837" y="1154906"/>
                  </a:lnTo>
                  <a:lnTo>
                    <a:pt x="202406" y="1166813"/>
                  </a:lnTo>
                  <a:lnTo>
                    <a:pt x="185737" y="1171575"/>
                  </a:lnTo>
                  <a:lnTo>
                    <a:pt x="164306" y="1169194"/>
                  </a:lnTo>
                  <a:lnTo>
                    <a:pt x="138112" y="1154906"/>
                  </a:lnTo>
                  <a:lnTo>
                    <a:pt x="114300" y="1135856"/>
                  </a:lnTo>
                  <a:lnTo>
                    <a:pt x="97631" y="1109663"/>
                  </a:lnTo>
                  <a:lnTo>
                    <a:pt x="83343" y="1083469"/>
                  </a:lnTo>
                  <a:lnTo>
                    <a:pt x="52387" y="1026319"/>
                  </a:lnTo>
                  <a:lnTo>
                    <a:pt x="26193" y="969169"/>
                  </a:lnTo>
                  <a:lnTo>
                    <a:pt x="11906" y="926306"/>
                  </a:lnTo>
                  <a:lnTo>
                    <a:pt x="2381" y="883444"/>
                  </a:lnTo>
                  <a:lnTo>
                    <a:pt x="0" y="857250"/>
                  </a:lnTo>
                  <a:lnTo>
                    <a:pt x="2381" y="835819"/>
                  </a:lnTo>
                  <a:lnTo>
                    <a:pt x="4762" y="819150"/>
                  </a:lnTo>
                  <a:lnTo>
                    <a:pt x="14287" y="807244"/>
                  </a:lnTo>
                  <a:lnTo>
                    <a:pt x="28575" y="797719"/>
                  </a:lnTo>
                  <a:lnTo>
                    <a:pt x="78581" y="721519"/>
                  </a:lnTo>
                  <a:lnTo>
                    <a:pt x="142875" y="619125"/>
                  </a:lnTo>
                  <a:lnTo>
                    <a:pt x="176212" y="554831"/>
                  </a:lnTo>
                  <a:lnTo>
                    <a:pt x="216693" y="464344"/>
                  </a:lnTo>
                  <a:lnTo>
                    <a:pt x="230981" y="416719"/>
                  </a:lnTo>
                  <a:lnTo>
                    <a:pt x="250031" y="357188"/>
                  </a:lnTo>
                  <a:lnTo>
                    <a:pt x="261937" y="300038"/>
                  </a:lnTo>
                  <a:lnTo>
                    <a:pt x="269081" y="242888"/>
                  </a:lnTo>
                  <a:lnTo>
                    <a:pt x="269081" y="180975"/>
                  </a:lnTo>
                  <a:lnTo>
                    <a:pt x="266700" y="135731"/>
                  </a:lnTo>
                  <a:lnTo>
                    <a:pt x="257175" y="95250"/>
                  </a:lnTo>
                  <a:lnTo>
                    <a:pt x="247650" y="59531"/>
                  </a:lnTo>
                  <a:lnTo>
                    <a:pt x="242887" y="28575"/>
                  </a:lnTo>
                  <a:lnTo>
                    <a:pt x="247650" y="7144"/>
                  </a:lnTo>
                  <a:lnTo>
                    <a:pt x="264318" y="0"/>
                  </a:lnTo>
                  <a:lnTo>
                    <a:pt x="283368" y="2381"/>
                  </a:lnTo>
                  <a:lnTo>
                    <a:pt x="307181" y="11906"/>
                  </a:lnTo>
                  <a:lnTo>
                    <a:pt x="330993" y="28575"/>
                  </a:lnTo>
                  <a:lnTo>
                    <a:pt x="347662" y="40481"/>
                  </a:lnTo>
                  <a:lnTo>
                    <a:pt x="388143" y="90488"/>
                  </a:lnTo>
                  <a:lnTo>
                    <a:pt x="435768" y="152400"/>
                  </a:lnTo>
                  <a:lnTo>
                    <a:pt x="469106" y="204788"/>
                  </a:lnTo>
                  <a:lnTo>
                    <a:pt x="490537" y="242888"/>
                  </a:lnTo>
                  <a:lnTo>
                    <a:pt x="459581" y="352425"/>
                  </a:lnTo>
                  <a:lnTo>
                    <a:pt x="438150" y="485775"/>
                  </a:lnTo>
                  <a:lnTo>
                    <a:pt x="395287" y="673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89C7687A-EE8B-431F-867D-8D0792326C4A}"/>
                </a:ext>
              </a:extLst>
            </p:cNvPr>
            <p:cNvSpPr/>
            <p:nvPr/>
          </p:nvSpPr>
          <p:spPr>
            <a:xfrm>
              <a:off x="2841625" y="3638550"/>
              <a:ext cx="1549400" cy="1949450"/>
            </a:xfrm>
            <a:custGeom>
              <a:avLst/>
              <a:gdLst>
                <a:gd name="connsiteX0" fmla="*/ 1123950 w 1549400"/>
                <a:gd name="connsiteY0" fmla="*/ 981075 h 1949450"/>
                <a:gd name="connsiteX1" fmla="*/ 936625 w 1549400"/>
                <a:gd name="connsiteY1" fmla="*/ 1206500 h 1949450"/>
                <a:gd name="connsiteX2" fmla="*/ 777875 w 1549400"/>
                <a:gd name="connsiteY2" fmla="*/ 1381125 h 1949450"/>
                <a:gd name="connsiteX3" fmla="*/ 644525 w 1549400"/>
                <a:gd name="connsiteY3" fmla="*/ 1514475 h 1949450"/>
                <a:gd name="connsiteX4" fmla="*/ 479425 w 1549400"/>
                <a:gd name="connsiteY4" fmla="*/ 1660525 h 1949450"/>
                <a:gd name="connsiteX5" fmla="*/ 346075 w 1549400"/>
                <a:gd name="connsiteY5" fmla="*/ 1765300 h 1949450"/>
                <a:gd name="connsiteX6" fmla="*/ 228600 w 1549400"/>
                <a:gd name="connsiteY6" fmla="*/ 1844675 h 1949450"/>
                <a:gd name="connsiteX7" fmla="*/ 133350 w 1549400"/>
                <a:gd name="connsiteY7" fmla="*/ 1905000 h 1949450"/>
                <a:gd name="connsiteX8" fmla="*/ 60325 w 1549400"/>
                <a:gd name="connsiteY8" fmla="*/ 1943100 h 1949450"/>
                <a:gd name="connsiteX9" fmla="*/ 41275 w 1549400"/>
                <a:gd name="connsiteY9" fmla="*/ 1949450 h 1949450"/>
                <a:gd name="connsiteX10" fmla="*/ 25400 w 1549400"/>
                <a:gd name="connsiteY10" fmla="*/ 1949450 h 1949450"/>
                <a:gd name="connsiteX11" fmla="*/ 6350 w 1549400"/>
                <a:gd name="connsiteY11" fmla="*/ 1939925 h 1949450"/>
                <a:gd name="connsiteX12" fmla="*/ 0 w 1549400"/>
                <a:gd name="connsiteY12" fmla="*/ 1930400 h 1949450"/>
                <a:gd name="connsiteX13" fmla="*/ 12700 w 1549400"/>
                <a:gd name="connsiteY13" fmla="*/ 1905000 h 1949450"/>
                <a:gd name="connsiteX14" fmla="*/ 60325 w 1549400"/>
                <a:gd name="connsiteY14" fmla="*/ 1860550 h 1949450"/>
                <a:gd name="connsiteX15" fmla="*/ 200025 w 1549400"/>
                <a:gd name="connsiteY15" fmla="*/ 1739900 h 1949450"/>
                <a:gd name="connsiteX16" fmla="*/ 307975 w 1549400"/>
                <a:gd name="connsiteY16" fmla="*/ 1628775 h 1949450"/>
                <a:gd name="connsiteX17" fmla="*/ 450850 w 1549400"/>
                <a:gd name="connsiteY17" fmla="*/ 1482725 h 1949450"/>
                <a:gd name="connsiteX18" fmla="*/ 552450 w 1549400"/>
                <a:gd name="connsiteY18" fmla="*/ 1371600 h 1949450"/>
                <a:gd name="connsiteX19" fmla="*/ 638175 w 1549400"/>
                <a:gd name="connsiteY19" fmla="*/ 1266825 h 1949450"/>
                <a:gd name="connsiteX20" fmla="*/ 720725 w 1549400"/>
                <a:gd name="connsiteY20" fmla="*/ 1165225 h 1949450"/>
                <a:gd name="connsiteX21" fmla="*/ 793750 w 1549400"/>
                <a:gd name="connsiteY21" fmla="*/ 1060450 h 1949450"/>
                <a:gd name="connsiteX22" fmla="*/ 898525 w 1549400"/>
                <a:gd name="connsiteY22" fmla="*/ 904875 h 1949450"/>
                <a:gd name="connsiteX23" fmla="*/ 984250 w 1549400"/>
                <a:gd name="connsiteY23" fmla="*/ 762000 h 1949450"/>
                <a:gd name="connsiteX24" fmla="*/ 1044575 w 1549400"/>
                <a:gd name="connsiteY24" fmla="*/ 647700 h 1949450"/>
                <a:gd name="connsiteX25" fmla="*/ 1098550 w 1549400"/>
                <a:gd name="connsiteY25" fmla="*/ 536575 h 1949450"/>
                <a:gd name="connsiteX26" fmla="*/ 1149350 w 1549400"/>
                <a:gd name="connsiteY26" fmla="*/ 419100 h 1949450"/>
                <a:gd name="connsiteX27" fmla="*/ 1187450 w 1549400"/>
                <a:gd name="connsiteY27" fmla="*/ 314325 h 1949450"/>
                <a:gd name="connsiteX28" fmla="*/ 1190625 w 1549400"/>
                <a:gd name="connsiteY28" fmla="*/ 266700 h 1949450"/>
                <a:gd name="connsiteX29" fmla="*/ 1184275 w 1549400"/>
                <a:gd name="connsiteY29" fmla="*/ 222250 h 1949450"/>
                <a:gd name="connsiteX30" fmla="*/ 1168400 w 1549400"/>
                <a:gd name="connsiteY30" fmla="*/ 161925 h 1949450"/>
                <a:gd name="connsiteX31" fmla="*/ 1143000 w 1549400"/>
                <a:gd name="connsiteY31" fmla="*/ 98425 h 1949450"/>
                <a:gd name="connsiteX32" fmla="*/ 1117600 w 1549400"/>
                <a:gd name="connsiteY32" fmla="*/ 57150 h 1949450"/>
                <a:gd name="connsiteX33" fmla="*/ 1104900 w 1549400"/>
                <a:gd name="connsiteY33" fmla="*/ 31750 h 1949450"/>
                <a:gd name="connsiteX34" fmla="*/ 1104900 w 1549400"/>
                <a:gd name="connsiteY34" fmla="*/ 15875 h 1949450"/>
                <a:gd name="connsiteX35" fmla="*/ 1108075 w 1549400"/>
                <a:gd name="connsiteY35" fmla="*/ 6350 h 1949450"/>
                <a:gd name="connsiteX36" fmla="*/ 1117600 w 1549400"/>
                <a:gd name="connsiteY36" fmla="*/ 0 h 1949450"/>
                <a:gd name="connsiteX37" fmla="*/ 1136650 w 1549400"/>
                <a:gd name="connsiteY37" fmla="*/ 0 h 1949450"/>
                <a:gd name="connsiteX38" fmla="*/ 1184275 w 1549400"/>
                <a:gd name="connsiteY38" fmla="*/ 9525 h 1949450"/>
                <a:gd name="connsiteX39" fmla="*/ 1241425 w 1549400"/>
                <a:gd name="connsiteY39" fmla="*/ 41275 h 1949450"/>
                <a:gd name="connsiteX40" fmla="*/ 1301750 w 1549400"/>
                <a:gd name="connsiteY40" fmla="*/ 79375 h 1949450"/>
                <a:gd name="connsiteX41" fmla="*/ 1346200 w 1549400"/>
                <a:gd name="connsiteY41" fmla="*/ 111125 h 1949450"/>
                <a:gd name="connsiteX42" fmla="*/ 1393825 w 1549400"/>
                <a:gd name="connsiteY42" fmla="*/ 155575 h 1949450"/>
                <a:gd name="connsiteX43" fmla="*/ 1428750 w 1549400"/>
                <a:gd name="connsiteY43" fmla="*/ 187325 h 1949450"/>
                <a:gd name="connsiteX44" fmla="*/ 1466850 w 1549400"/>
                <a:gd name="connsiteY44" fmla="*/ 234950 h 1949450"/>
                <a:gd name="connsiteX45" fmla="*/ 1498600 w 1549400"/>
                <a:gd name="connsiteY45" fmla="*/ 285750 h 1949450"/>
                <a:gd name="connsiteX46" fmla="*/ 1527175 w 1549400"/>
                <a:gd name="connsiteY46" fmla="*/ 333375 h 1949450"/>
                <a:gd name="connsiteX47" fmla="*/ 1543050 w 1549400"/>
                <a:gd name="connsiteY47" fmla="*/ 355600 h 1949450"/>
                <a:gd name="connsiteX48" fmla="*/ 1549400 w 1549400"/>
                <a:gd name="connsiteY48" fmla="*/ 377825 h 1949450"/>
                <a:gd name="connsiteX49" fmla="*/ 1546225 w 1549400"/>
                <a:gd name="connsiteY49" fmla="*/ 403225 h 1949450"/>
                <a:gd name="connsiteX50" fmla="*/ 1536700 w 1549400"/>
                <a:gd name="connsiteY50" fmla="*/ 438150 h 1949450"/>
                <a:gd name="connsiteX51" fmla="*/ 1520825 w 1549400"/>
                <a:gd name="connsiteY51" fmla="*/ 463550 h 1949450"/>
                <a:gd name="connsiteX52" fmla="*/ 1482725 w 1549400"/>
                <a:gd name="connsiteY52" fmla="*/ 501650 h 1949450"/>
                <a:gd name="connsiteX53" fmla="*/ 1422400 w 1549400"/>
                <a:gd name="connsiteY53" fmla="*/ 587375 h 1949450"/>
                <a:gd name="connsiteX54" fmla="*/ 1314450 w 1549400"/>
                <a:gd name="connsiteY54" fmla="*/ 736600 h 1949450"/>
                <a:gd name="connsiteX55" fmla="*/ 1231900 w 1549400"/>
                <a:gd name="connsiteY55" fmla="*/ 847725 h 1949450"/>
                <a:gd name="connsiteX56" fmla="*/ 1123950 w 1549400"/>
                <a:gd name="connsiteY56" fmla="*/ 981075 h 1949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1549400" h="1949450">
                  <a:moveTo>
                    <a:pt x="1123950" y="981075"/>
                  </a:moveTo>
                  <a:lnTo>
                    <a:pt x="936625" y="1206500"/>
                  </a:lnTo>
                  <a:lnTo>
                    <a:pt x="777875" y="1381125"/>
                  </a:lnTo>
                  <a:lnTo>
                    <a:pt x="644525" y="1514475"/>
                  </a:lnTo>
                  <a:lnTo>
                    <a:pt x="479425" y="1660525"/>
                  </a:lnTo>
                  <a:lnTo>
                    <a:pt x="346075" y="1765300"/>
                  </a:lnTo>
                  <a:lnTo>
                    <a:pt x="228600" y="1844675"/>
                  </a:lnTo>
                  <a:lnTo>
                    <a:pt x="133350" y="1905000"/>
                  </a:lnTo>
                  <a:lnTo>
                    <a:pt x="60325" y="1943100"/>
                  </a:lnTo>
                  <a:lnTo>
                    <a:pt x="41275" y="1949450"/>
                  </a:lnTo>
                  <a:lnTo>
                    <a:pt x="25400" y="1949450"/>
                  </a:lnTo>
                  <a:lnTo>
                    <a:pt x="6350" y="1939925"/>
                  </a:lnTo>
                  <a:lnTo>
                    <a:pt x="0" y="1930400"/>
                  </a:lnTo>
                  <a:lnTo>
                    <a:pt x="12700" y="1905000"/>
                  </a:lnTo>
                  <a:lnTo>
                    <a:pt x="60325" y="1860550"/>
                  </a:lnTo>
                  <a:lnTo>
                    <a:pt x="200025" y="1739900"/>
                  </a:lnTo>
                  <a:lnTo>
                    <a:pt x="307975" y="1628775"/>
                  </a:lnTo>
                  <a:lnTo>
                    <a:pt x="450850" y="1482725"/>
                  </a:lnTo>
                  <a:lnTo>
                    <a:pt x="552450" y="1371600"/>
                  </a:lnTo>
                  <a:lnTo>
                    <a:pt x="638175" y="1266825"/>
                  </a:lnTo>
                  <a:lnTo>
                    <a:pt x="720725" y="1165225"/>
                  </a:lnTo>
                  <a:lnTo>
                    <a:pt x="793750" y="1060450"/>
                  </a:lnTo>
                  <a:lnTo>
                    <a:pt x="898525" y="904875"/>
                  </a:lnTo>
                  <a:lnTo>
                    <a:pt x="984250" y="762000"/>
                  </a:lnTo>
                  <a:lnTo>
                    <a:pt x="1044575" y="647700"/>
                  </a:lnTo>
                  <a:lnTo>
                    <a:pt x="1098550" y="536575"/>
                  </a:lnTo>
                  <a:lnTo>
                    <a:pt x="1149350" y="419100"/>
                  </a:lnTo>
                  <a:lnTo>
                    <a:pt x="1187450" y="314325"/>
                  </a:lnTo>
                  <a:lnTo>
                    <a:pt x="1190625" y="266700"/>
                  </a:lnTo>
                  <a:lnTo>
                    <a:pt x="1184275" y="222250"/>
                  </a:lnTo>
                  <a:lnTo>
                    <a:pt x="1168400" y="161925"/>
                  </a:lnTo>
                  <a:lnTo>
                    <a:pt x="1143000" y="98425"/>
                  </a:lnTo>
                  <a:lnTo>
                    <a:pt x="1117600" y="57150"/>
                  </a:lnTo>
                  <a:lnTo>
                    <a:pt x="1104900" y="31750"/>
                  </a:lnTo>
                  <a:lnTo>
                    <a:pt x="1104900" y="15875"/>
                  </a:lnTo>
                  <a:lnTo>
                    <a:pt x="1108075" y="6350"/>
                  </a:lnTo>
                  <a:lnTo>
                    <a:pt x="1117600" y="0"/>
                  </a:lnTo>
                  <a:lnTo>
                    <a:pt x="1136650" y="0"/>
                  </a:lnTo>
                  <a:lnTo>
                    <a:pt x="1184275" y="9525"/>
                  </a:lnTo>
                  <a:lnTo>
                    <a:pt x="1241425" y="41275"/>
                  </a:lnTo>
                  <a:lnTo>
                    <a:pt x="1301750" y="79375"/>
                  </a:lnTo>
                  <a:lnTo>
                    <a:pt x="1346200" y="111125"/>
                  </a:lnTo>
                  <a:lnTo>
                    <a:pt x="1393825" y="155575"/>
                  </a:lnTo>
                  <a:lnTo>
                    <a:pt x="1428750" y="187325"/>
                  </a:lnTo>
                  <a:lnTo>
                    <a:pt x="1466850" y="234950"/>
                  </a:lnTo>
                  <a:lnTo>
                    <a:pt x="1498600" y="285750"/>
                  </a:lnTo>
                  <a:lnTo>
                    <a:pt x="1527175" y="333375"/>
                  </a:lnTo>
                  <a:lnTo>
                    <a:pt x="1543050" y="355600"/>
                  </a:lnTo>
                  <a:lnTo>
                    <a:pt x="1549400" y="377825"/>
                  </a:lnTo>
                  <a:lnTo>
                    <a:pt x="1546225" y="403225"/>
                  </a:lnTo>
                  <a:lnTo>
                    <a:pt x="1536700" y="438150"/>
                  </a:lnTo>
                  <a:lnTo>
                    <a:pt x="1520825" y="463550"/>
                  </a:lnTo>
                  <a:lnTo>
                    <a:pt x="1482725" y="501650"/>
                  </a:lnTo>
                  <a:lnTo>
                    <a:pt x="1422400" y="587375"/>
                  </a:lnTo>
                  <a:lnTo>
                    <a:pt x="1314450" y="736600"/>
                  </a:lnTo>
                  <a:lnTo>
                    <a:pt x="1231900" y="847725"/>
                  </a:lnTo>
                  <a:lnTo>
                    <a:pt x="1123950" y="981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71A78628-65CF-45BC-9AAB-3650DFD84129}"/>
                </a:ext>
              </a:extLst>
            </p:cNvPr>
            <p:cNvSpPr/>
            <p:nvPr/>
          </p:nvSpPr>
          <p:spPr>
            <a:xfrm>
              <a:off x="4741863" y="3211513"/>
              <a:ext cx="2627312" cy="2514600"/>
            </a:xfrm>
            <a:custGeom>
              <a:avLst/>
              <a:gdLst>
                <a:gd name="connsiteX0" fmla="*/ 1121278 w 2627348"/>
                <a:gd name="connsiteY0" fmla="*/ 1547446 h 2515634"/>
                <a:gd name="connsiteX1" fmla="*/ 914400 w 2627348"/>
                <a:gd name="connsiteY1" fmla="*/ 1204029 h 2515634"/>
                <a:gd name="connsiteX2" fmla="*/ 699247 w 2627348"/>
                <a:gd name="connsiteY2" fmla="*/ 848199 h 2515634"/>
                <a:gd name="connsiteX3" fmla="*/ 579258 w 2627348"/>
                <a:gd name="connsiteY3" fmla="*/ 649596 h 2515634"/>
                <a:gd name="connsiteX4" fmla="*/ 442718 w 2627348"/>
                <a:gd name="connsiteY4" fmla="*/ 422031 h 2515634"/>
                <a:gd name="connsiteX5" fmla="*/ 393068 w 2627348"/>
                <a:gd name="connsiteY5" fmla="*/ 343417 h 2515634"/>
                <a:gd name="connsiteX6" fmla="*/ 364105 w 2627348"/>
                <a:gd name="connsiteY6" fmla="*/ 293766 h 2515634"/>
                <a:gd name="connsiteX7" fmla="*/ 331004 w 2627348"/>
                <a:gd name="connsiteY7" fmla="*/ 256528 h 2515634"/>
                <a:gd name="connsiteX8" fmla="*/ 268941 w 2627348"/>
                <a:gd name="connsiteY8" fmla="*/ 206878 h 2515634"/>
                <a:gd name="connsiteX9" fmla="*/ 215153 w 2627348"/>
                <a:gd name="connsiteY9" fmla="*/ 169640 h 2515634"/>
                <a:gd name="connsiteX10" fmla="*/ 165502 w 2627348"/>
                <a:gd name="connsiteY10" fmla="*/ 144814 h 2515634"/>
                <a:gd name="connsiteX11" fmla="*/ 119989 w 2627348"/>
                <a:gd name="connsiteY11" fmla="*/ 132402 h 2515634"/>
                <a:gd name="connsiteX12" fmla="*/ 57926 w 2627348"/>
                <a:gd name="connsiteY12" fmla="*/ 124127 h 2515634"/>
                <a:gd name="connsiteX13" fmla="*/ 20688 w 2627348"/>
                <a:gd name="connsiteY13" fmla="*/ 111714 h 2515634"/>
                <a:gd name="connsiteX14" fmla="*/ 4137 w 2627348"/>
                <a:gd name="connsiteY14" fmla="*/ 99301 h 2515634"/>
                <a:gd name="connsiteX15" fmla="*/ 0 w 2627348"/>
                <a:gd name="connsiteY15" fmla="*/ 86889 h 2515634"/>
                <a:gd name="connsiteX16" fmla="*/ 16550 w 2627348"/>
                <a:gd name="connsiteY16" fmla="*/ 62063 h 2515634"/>
                <a:gd name="connsiteX17" fmla="*/ 57926 w 2627348"/>
                <a:gd name="connsiteY17" fmla="*/ 33100 h 2515634"/>
                <a:gd name="connsiteX18" fmla="*/ 86889 w 2627348"/>
                <a:gd name="connsiteY18" fmla="*/ 16550 h 2515634"/>
                <a:gd name="connsiteX19" fmla="*/ 144814 w 2627348"/>
                <a:gd name="connsiteY19" fmla="*/ 8275 h 2515634"/>
                <a:gd name="connsiteX20" fmla="*/ 198603 w 2627348"/>
                <a:gd name="connsiteY20" fmla="*/ 0 h 2515634"/>
                <a:gd name="connsiteX21" fmla="*/ 285491 w 2627348"/>
                <a:gd name="connsiteY21" fmla="*/ 4137 h 2515634"/>
                <a:gd name="connsiteX22" fmla="*/ 343417 w 2627348"/>
                <a:gd name="connsiteY22" fmla="*/ 12413 h 2515634"/>
                <a:gd name="connsiteX23" fmla="*/ 388930 w 2627348"/>
                <a:gd name="connsiteY23" fmla="*/ 28963 h 2515634"/>
                <a:gd name="connsiteX24" fmla="*/ 426168 w 2627348"/>
                <a:gd name="connsiteY24" fmla="*/ 53788 h 2515634"/>
                <a:gd name="connsiteX25" fmla="*/ 450993 w 2627348"/>
                <a:gd name="connsiteY25" fmla="*/ 86889 h 2515634"/>
                <a:gd name="connsiteX26" fmla="*/ 455131 w 2627348"/>
                <a:gd name="connsiteY26" fmla="*/ 119989 h 2515634"/>
                <a:gd name="connsiteX27" fmla="*/ 467544 w 2627348"/>
                <a:gd name="connsiteY27" fmla="*/ 165502 h 2515634"/>
                <a:gd name="connsiteX28" fmla="*/ 496507 w 2627348"/>
                <a:gd name="connsiteY28" fmla="*/ 239978 h 2515634"/>
                <a:gd name="connsiteX29" fmla="*/ 525470 w 2627348"/>
                <a:gd name="connsiteY29" fmla="*/ 297904 h 2515634"/>
                <a:gd name="connsiteX30" fmla="*/ 575120 w 2627348"/>
                <a:gd name="connsiteY30" fmla="*/ 368242 h 2515634"/>
                <a:gd name="connsiteX31" fmla="*/ 699247 w 2627348"/>
                <a:gd name="connsiteY31" fmla="*/ 550295 h 2515634"/>
                <a:gd name="connsiteX32" fmla="*/ 852336 w 2627348"/>
                <a:gd name="connsiteY32" fmla="*/ 765448 h 2515634"/>
                <a:gd name="connsiteX33" fmla="*/ 976463 w 2627348"/>
                <a:gd name="connsiteY33" fmla="*/ 939225 h 2515634"/>
                <a:gd name="connsiteX34" fmla="*/ 1088177 w 2627348"/>
                <a:gd name="connsiteY34" fmla="*/ 1088177 h 2515634"/>
                <a:gd name="connsiteX35" fmla="*/ 1228854 w 2627348"/>
                <a:gd name="connsiteY35" fmla="*/ 1274367 h 2515634"/>
                <a:gd name="connsiteX36" fmla="*/ 1352981 w 2627348"/>
                <a:gd name="connsiteY36" fmla="*/ 1439870 h 2515634"/>
                <a:gd name="connsiteX37" fmla="*/ 1427457 w 2627348"/>
                <a:gd name="connsiteY37" fmla="*/ 1535033 h 2515634"/>
                <a:gd name="connsiteX38" fmla="*/ 1489520 w 2627348"/>
                <a:gd name="connsiteY38" fmla="*/ 1613647 h 2515634"/>
                <a:gd name="connsiteX39" fmla="*/ 1551584 w 2627348"/>
                <a:gd name="connsiteY39" fmla="*/ 1683985 h 2515634"/>
                <a:gd name="connsiteX40" fmla="*/ 1638472 w 2627348"/>
                <a:gd name="connsiteY40" fmla="*/ 1770874 h 2515634"/>
                <a:gd name="connsiteX41" fmla="*/ 1741911 w 2627348"/>
                <a:gd name="connsiteY41" fmla="*/ 1866038 h 2515634"/>
                <a:gd name="connsiteX42" fmla="*/ 1845350 w 2627348"/>
                <a:gd name="connsiteY42" fmla="*/ 1952927 h 2515634"/>
                <a:gd name="connsiteX43" fmla="*/ 1969477 w 2627348"/>
                <a:gd name="connsiteY43" fmla="*/ 2043953 h 2515634"/>
                <a:gd name="connsiteX44" fmla="*/ 2114291 w 2627348"/>
                <a:gd name="connsiteY44" fmla="*/ 2151529 h 2515634"/>
                <a:gd name="connsiteX45" fmla="*/ 2250831 w 2627348"/>
                <a:gd name="connsiteY45" fmla="*/ 2238418 h 2515634"/>
                <a:gd name="connsiteX46" fmla="*/ 2395645 w 2627348"/>
                <a:gd name="connsiteY46" fmla="*/ 2325307 h 2515634"/>
                <a:gd name="connsiteX47" fmla="*/ 2528047 w 2627348"/>
                <a:gd name="connsiteY47" fmla="*/ 2399783 h 2515634"/>
                <a:gd name="connsiteX48" fmla="*/ 2590110 w 2627348"/>
                <a:gd name="connsiteY48" fmla="*/ 2437021 h 2515634"/>
                <a:gd name="connsiteX49" fmla="*/ 2619073 w 2627348"/>
                <a:gd name="connsiteY49" fmla="*/ 2465984 h 2515634"/>
                <a:gd name="connsiteX50" fmla="*/ 2627348 w 2627348"/>
                <a:gd name="connsiteY50" fmla="*/ 2486671 h 2515634"/>
                <a:gd name="connsiteX51" fmla="*/ 2627348 w 2627348"/>
                <a:gd name="connsiteY51" fmla="*/ 2499084 h 2515634"/>
                <a:gd name="connsiteX52" fmla="*/ 2602523 w 2627348"/>
                <a:gd name="connsiteY52" fmla="*/ 2511497 h 2515634"/>
                <a:gd name="connsiteX53" fmla="*/ 2569422 w 2627348"/>
                <a:gd name="connsiteY53" fmla="*/ 2515634 h 2515634"/>
                <a:gd name="connsiteX54" fmla="*/ 2474259 w 2627348"/>
                <a:gd name="connsiteY54" fmla="*/ 2507359 h 2515634"/>
                <a:gd name="connsiteX55" fmla="*/ 2168079 w 2627348"/>
                <a:gd name="connsiteY55" fmla="*/ 2461846 h 2515634"/>
                <a:gd name="connsiteX56" fmla="*/ 1890863 w 2627348"/>
                <a:gd name="connsiteY56" fmla="*/ 2424608 h 2515634"/>
                <a:gd name="connsiteX57" fmla="*/ 1791562 w 2627348"/>
                <a:gd name="connsiteY57" fmla="*/ 2412195 h 2515634"/>
                <a:gd name="connsiteX58" fmla="*/ 1725361 w 2627348"/>
                <a:gd name="connsiteY58" fmla="*/ 2391508 h 2515634"/>
                <a:gd name="connsiteX59" fmla="*/ 1671573 w 2627348"/>
                <a:gd name="connsiteY59" fmla="*/ 2370820 h 2515634"/>
                <a:gd name="connsiteX60" fmla="*/ 1613647 w 2627348"/>
                <a:gd name="connsiteY60" fmla="*/ 2337719 h 2515634"/>
                <a:gd name="connsiteX61" fmla="*/ 1588822 w 2627348"/>
                <a:gd name="connsiteY61" fmla="*/ 2312894 h 2515634"/>
                <a:gd name="connsiteX62" fmla="*/ 1518483 w 2627348"/>
                <a:gd name="connsiteY62" fmla="*/ 2205318 h 2515634"/>
                <a:gd name="connsiteX63" fmla="*/ 1427457 w 2627348"/>
                <a:gd name="connsiteY63" fmla="*/ 2043953 h 2515634"/>
                <a:gd name="connsiteX64" fmla="*/ 1299193 w 2627348"/>
                <a:gd name="connsiteY64" fmla="*/ 1841213 h 2515634"/>
                <a:gd name="connsiteX65" fmla="*/ 1204029 w 2627348"/>
                <a:gd name="connsiteY65" fmla="*/ 1675710 h 2515634"/>
                <a:gd name="connsiteX66" fmla="*/ 1121278 w 2627348"/>
                <a:gd name="connsiteY66" fmla="*/ 1547446 h 251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627348" h="2515634">
                  <a:moveTo>
                    <a:pt x="1121278" y="1547446"/>
                  </a:moveTo>
                  <a:lnTo>
                    <a:pt x="914400" y="1204029"/>
                  </a:lnTo>
                  <a:lnTo>
                    <a:pt x="699247" y="848199"/>
                  </a:lnTo>
                  <a:lnTo>
                    <a:pt x="579258" y="649596"/>
                  </a:lnTo>
                  <a:lnTo>
                    <a:pt x="442718" y="422031"/>
                  </a:lnTo>
                  <a:lnTo>
                    <a:pt x="393068" y="343417"/>
                  </a:lnTo>
                  <a:lnTo>
                    <a:pt x="364105" y="293766"/>
                  </a:lnTo>
                  <a:lnTo>
                    <a:pt x="331004" y="256528"/>
                  </a:lnTo>
                  <a:lnTo>
                    <a:pt x="268941" y="206878"/>
                  </a:lnTo>
                  <a:lnTo>
                    <a:pt x="215153" y="169640"/>
                  </a:lnTo>
                  <a:lnTo>
                    <a:pt x="165502" y="144814"/>
                  </a:lnTo>
                  <a:lnTo>
                    <a:pt x="119989" y="132402"/>
                  </a:lnTo>
                  <a:lnTo>
                    <a:pt x="57926" y="124127"/>
                  </a:lnTo>
                  <a:lnTo>
                    <a:pt x="20688" y="111714"/>
                  </a:lnTo>
                  <a:lnTo>
                    <a:pt x="4137" y="99301"/>
                  </a:lnTo>
                  <a:lnTo>
                    <a:pt x="0" y="86889"/>
                  </a:lnTo>
                  <a:lnTo>
                    <a:pt x="16550" y="62063"/>
                  </a:lnTo>
                  <a:lnTo>
                    <a:pt x="57926" y="33100"/>
                  </a:lnTo>
                  <a:lnTo>
                    <a:pt x="86889" y="16550"/>
                  </a:lnTo>
                  <a:lnTo>
                    <a:pt x="144814" y="8275"/>
                  </a:lnTo>
                  <a:lnTo>
                    <a:pt x="198603" y="0"/>
                  </a:lnTo>
                  <a:lnTo>
                    <a:pt x="285491" y="4137"/>
                  </a:lnTo>
                  <a:lnTo>
                    <a:pt x="343417" y="12413"/>
                  </a:lnTo>
                  <a:lnTo>
                    <a:pt x="388930" y="28963"/>
                  </a:lnTo>
                  <a:lnTo>
                    <a:pt x="426168" y="53788"/>
                  </a:lnTo>
                  <a:lnTo>
                    <a:pt x="450993" y="86889"/>
                  </a:lnTo>
                  <a:lnTo>
                    <a:pt x="455131" y="119989"/>
                  </a:lnTo>
                  <a:lnTo>
                    <a:pt x="467544" y="165502"/>
                  </a:lnTo>
                  <a:lnTo>
                    <a:pt x="496507" y="239978"/>
                  </a:lnTo>
                  <a:lnTo>
                    <a:pt x="525470" y="297904"/>
                  </a:lnTo>
                  <a:lnTo>
                    <a:pt x="575120" y="368242"/>
                  </a:lnTo>
                  <a:lnTo>
                    <a:pt x="699247" y="550295"/>
                  </a:lnTo>
                  <a:lnTo>
                    <a:pt x="852336" y="765448"/>
                  </a:lnTo>
                  <a:lnTo>
                    <a:pt x="976463" y="939225"/>
                  </a:lnTo>
                  <a:lnTo>
                    <a:pt x="1088177" y="1088177"/>
                  </a:lnTo>
                  <a:lnTo>
                    <a:pt x="1228854" y="1274367"/>
                  </a:lnTo>
                  <a:lnTo>
                    <a:pt x="1352981" y="1439870"/>
                  </a:lnTo>
                  <a:lnTo>
                    <a:pt x="1427457" y="1535033"/>
                  </a:lnTo>
                  <a:lnTo>
                    <a:pt x="1489520" y="1613647"/>
                  </a:lnTo>
                  <a:lnTo>
                    <a:pt x="1551584" y="1683985"/>
                  </a:lnTo>
                  <a:lnTo>
                    <a:pt x="1638472" y="1770874"/>
                  </a:lnTo>
                  <a:lnTo>
                    <a:pt x="1741911" y="1866038"/>
                  </a:lnTo>
                  <a:lnTo>
                    <a:pt x="1845350" y="1952927"/>
                  </a:lnTo>
                  <a:lnTo>
                    <a:pt x="1969477" y="2043953"/>
                  </a:lnTo>
                  <a:lnTo>
                    <a:pt x="2114291" y="2151529"/>
                  </a:lnTo>
                  <a:lnTo>
                    <a:pt x="2250831" y="2238418"/>
                  </a:lnTo>
                  <a:lnTo>
                    <a:pt x="2395645" y="2325307"/>
                  </a:lnTo>
                  <a:lnTo>
                    <a:pt x="2528047" y="2399783"/>
                  </a:lnTo>
                  <a:lnTo>
                    <a:pt x="2590110" y="2437021"/>
                  </a:lnTo>
                  <a:lnTo>
                    <a:pt x="2619073" y="2465984"/>
                  </a:lnTo>
                  <a:lnTo>
                    <a:pt x="2627348" y="2486671"/>
                  </a:lnTo>
                  <a:lnTo>
                    <a:pt x="2627348" y="2499084"/>
                  </a:lnTo>
                  <a:lnTo>
                    <a:pt x="2602523" y="2511497"/>
                  </a:lnTo>
                  <a:lnTo>
                    <a:pt x="2569422" y="2515634"/>
                  </a:lnTo>
                  <a:lnTo>
                    <a:pt x="2474259" y="2507359"/>
                  </a:lnTo>
                  <a:lnTo>
                    <a:pt x="2168079" y="2461846"/>
                  </a:lnTo>
                  <a:lnTo>
                    <a:pt x="1890863" y="2424608"/>
                  </a:lnTo>
                  <a:lnTo>
                    <a:pt x="1791562" y="2412195"/>
                  </a:lnTo>
                  <a:lnTo>
                    <a:pt x="1725361" y="2391508"/>
                  </a:lnTo>
                  <a:lnTo>
                    <a:pt x="1671573" y="2370820"/>
                  </a:lnTo>
                  <a:lnTo>
                    <a:pt x="1613647" y="2337719"/>
                  </a:lnTo>
                  <a:lnTo>
                    <a:pt x="1588822" y="2312894"/>
                  </a:lnTo>
                  <a:lnTo>
                    <a:pt x="1518483" y="2205318"/>
                  </a:lnTo>
                  <a:lnTo>
                    <a:pt x="1427457" y="2043953"/>
                  </a:lnTo>
                  <a:lnTo>
                    <a:pt x="1299193" y="1841213"/>
                  </a:lnTo>
                  <a:lnTo>
                    <a:pt x="1204029" y="1675710"/>
                  </a:lnTo>
                  <a:lnTo>
                    <a:pt x="1121278" y="154744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7AFDDA7F-8130-4D0F-8972-1FC19CD94D46}"/>
                </a:ext>
              </a:extLst>
            </p:cNvPr>
            <p:cNvSpPr/>
            <p:nvPr/>
          </p:nvSpPr>
          <p:spPr>
            <a:xfrm>
              <a:off x="3203575" y="2241550"/>
              <a:ext cx="3987800" cy="534988"/>
            </a:xfrm>
            <a:custGeom>
              <a:avLst/>
              <a:gdLst>
                <a:gd name="connsiteX0" fmla="*/ 1810512 w 3986784"/>
                <a:gd name="connsiteY0" fmla="*/ 285293 h 534009"/>
                <a:gd name="connsiteX1" fmla="*/ 1389888 w 3986784"/>
                <a:gd name="connsiteY1" fmla="*/ 343814 h 534009"/>
                <a:gd name="connsiteX2" fmla="*/ 994867 w 3986784"/>
                <a:gd name="connsiteY2" fmla="*/ 402336 h 534009"/>
                <a:gd name="connsiteX3" fmla="*/ 672998 w 3986784"/>
                <a:gd name="connsiteY3" fmla="*/ 449885 h 534009"/>
                <a:gd name="connsiteX4" fmla="*/ 409651 w 3986784"/>
                <a:gd name="connsiteY4" fmla="*/ 490118 h 534009"/>
                <a:gd name="connsiteX5" fmla="*/ 281635 w 3986784"/>
                <a:gd name="connsiteY5" fmla="*/ 508406 h 534009"/>
                <a:gd name="connsiteX6" fmla="*/ 237744 w 3986784"/>
                <a:gd name="connsiteY6" fmla="*/ 519379 h 534009"/>
                <a:gd name="connsiteX7" fmla="*/ 201168 w 3986784"/>
                <a:gd name="connsiteY7" fmla="*/ 530352 h 534009"/>
                <a:gd name="connsiteX8" fmla="*/ 164592 w 3986784"/>
                <a:gd name="connsiteY8" fmla="*/ 534009 h 534009"/>
                <a:gd name="connsiteX9" fmla="*/ 128016 w 3986784"/>
                <a:gd name="connsiteY9" fmla="*/ 530352 h 534009"/>
                <a:gd name="connsiteX10" fmla="*/ 0 w 3986784"/>
                <a:gd name="connsiteY10" fmla="*/ 471830 h 534009"/>
                <a:gd name="connsiteX11" fmla="*/ 40233 w 3986784"/>
                <a:gd name="connsiteY11" fmla="*/ 343814 h 534009"/>
                <a:gd name="connsiteX12" fmla="*/ 288950 w 3986784"/>
                <a:gd name="connsiteY12" fmla="*/ 314553 h 534009"/>
                <a:gd name="connsiteX13" fmla="*/ 577900 w 3986784"/>
                <a:gd name="connsiteY13" fmla="*/ 277977 h 534009"/>
                <a:gd name="connsiteX14" fmla="*/ 983894 w 3986784"/>
                <a:gd name="connsiteY14" fmla="*/ 230429 h 534009"/>
                <a:gd name="connsiteX15" fmla="*/ 1360627 w 3986784"/>
                <a:gd name="connsiteY15" fmla="*/ 182880 h 534009"/>
                <a:gd name="connsiteX16" fmla="*/ 1583740 w 3986784"/>
                <a:gd name="connsiteY16" fmla="*/ 157277 h 534009"/>
                <a:gd name="connsiteX17" fmla="*/ 1825142 w 3986784"/>
                <a:gd name="connsiteY17" fmla="*/ 113385 h 534009"/>
                <a:gd name="connsiteX18" fmla="*/ 2392070 w 3986784"/>
                <a:gd name="connsiteY18" fmla="*/ 80467 h 534009"/>
                <a:gd name="connsiteX19" fmla="*/ 2618841 w 3986784"/>
                <a:gd name="connsiteY19" fmla="*/ 65837 h 534009"/>
                <a:gd name="connsiteX20" fmla="*/ 2761488 w 3986784"/>
                <a:gd name="connsiteY20" fmla="*/ 65837 h 534009"/>
                <a:gd name="connsiteX21" fmla="*/ 3035808 w 3986784"/>
                <a:gd name="connsiteY21" fmla="*/ 51206 h 534009"/>
                <a:gd name="connsiteX22" fmla="*/ 3247948 w 3986784"/>
                <a:gd name="connsiteY22" fmla="*/ 29261 h 534009"/>
                <a:gd name="connsiteX23" fmla="*/ 3397910 w 3986784"/>
                <a:gd name="connsiteY23" fmla="*/ 3657 h 534009"/>
                <a:gd name="connsiteX24" fmla="*/ 3449116 w 3986784"/>
                <a:gd name="connsiteY24" fmla="*/ 0 h 534009"/>
                <a:gd name="connsiteX25" fmla="*/ 3503980 w 3986784"/>
                <a:gd name="connsiteY25" fmla="*/ 7315 h 534009"/>
                <a:gd name="connsiteX26" fmla="*/ 3547872 w 3986784"/>
                <a:gd name="connsiteY26" fmla="*/ 21945 h 534009"/>
                <a:gd name="connsiteX27" fmla="*/ 3606393 w 3986784"/>
                <a:gd name="connsiteY27" fmla="*/ 47549 h 534009"/>
                <a:gd name="connsiteX28" fmla="*/ 3675888 w 3986784"/>
                <a:gd name="connsiteY28" fmla="*/ 87782 h 534009"/>
                <a:gd name="connsiteX29" fmla="*/ 3778300 w 3986784"/>
                <a:gd name="connsiteY29" fmla="*/ 168249 h 534009"/>
                <a:gd name="connsiteX30" fmla="*/ 3888028 w 3986784"/>
                <a:gd name="connsiteY30" fmla="*/ 277977 h 534009"/>
                <a:gd name="connsiteX31" fmla="*/ 3953865 w 3986784"/>
                <a:gd name="connsiteY31" fmla="*/ 358445 h 534009"/>
                <a:gd name="connsiteX32" fmla="*/ 3975811 w 3986784"/>
                <a:gd name="connsiteY32" fmla="*/ 398678 h 534009"/>
                <a:gd name="connsiteX33" fmla="*/ 3986784 w 3986784"/>
                <a:gd name="connsiteY33" fmla="*/ 427939 h 534009"/>
                <a:gd name="connsiteX34" fmla="*/ 3986784 w 3986784"/>
                <a:gd name="connsiteY34" fmla="*/ 460857 h 534009"/>
                <a:gd name="connsiteX35" fmla="*/ 3975811 w 3986784"/>
                <a:gd name="connsiteY35" fmla="*/ 475488 h 534009"/>
                <a:gd name="connsiteX36" fmla="*/ 3953865 w 3986784"/>
                <a:gd name="connsiteY36" fmla="*/ 482803 h 534009"/>
                <a:gd name="connsiteX37" fmla="*/ 3884371 w 3986784"/>
                <a:gd name="connsiteY37" fmla="*/ 471830 h 534009"/>
                <a:gd name="connsiteX38" fmla="*/ 3452774 w 3986784"/>
                <a:gd name="connsiteY38" fmla="*/ 259689 h 534009"/>
                <a:gd name="connsiteX39" fmla="*/ 3269894 w 3986784"/>
                <a:gd name="connsiteY39" fmla="*/ 241401 h 534009"/>
                <a:gd name="connsiteX40" fmla="*/ 2948025 w 3986784"/>
                <a:gd name="connsiteY40" fmla="*/ 230429 h 534009"/>
                <a:gd name="connsiteX41" fmla="*/ 2688336 w 3986784"/>
                <a:gd name="connsiteY41" fmla="*/ 226771 h 534009"/>
                <a:gd name="connsiteX42" fmla="*/ 2381097 w 3986784"/>
                <a:gd name="connsiteY42" fmla="*/ 237744 h 534009"/>
                <a:gd name="connsiteX43" fmla="*/ 2110435 w 3986784"/>
                <a:gd name="connsiteY43" fmla="*/ 256032 h 534009"/>
                <a:gd name="connsiteX44" fmla="*/ 1810512 w 3986784"/>
                <a:gd name="connsiteY44" fmla="*/ 285293 h 53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3986784" h="534009">
                  <a:moveTo>
                    <a:pt x="1810512" y="285293"/>
                  </a:moveTo>
                  <a:lnTo>
                    <a:pt x="1389888" y="343814"/>
                  </a:lnTo>
                  <a:lnTo>
                    <a:pt x="994867" y="402336"/>
                  </a:lnTo>
                  <a:lnTo>
                    <a:pt x="672998" y="449885"/>
                  </a:lnTo>
                  <a:lnTo>
                    <a:pt x="409651" y="490118"/>
                  </a:lnTo>
                  <a:lnTo>
                    <a:pt x="281635" y="508406"/>
                  </a:lnTo>
                  <a:lnTo>
                    <a:pt x="237744" y="519379"/>
                  </a:lnTo>
                  <a:lnTo>
                    <a:pt x="201168" y="530352"/>
                  </a:lnTo>
                  <a:lnTo>
                    <a:pt x="164592" y="534009"/>
                  </a:lnTo>
                  <a:lnTo>
                    <a:pt x="128016" y="530352"/>
                  </a:lnTo>
                  <a:lnTo>
                    <a:pt x="0" y="471830"/>
                  </a:lnTo>
                  <a:lnTo>
                    <a:pt x="40233" y="343814"/>
                  </a:lnTo>
                  <a:lnTo>
                    <a:pt x="288950" y="314553"/>
                  </a:lnTo>
                  <a:lnTo>
                    <a:pt x="577900" y="277977"/>
                  </a:lnTo>
                  <a:lnTo>
                    <a:pt x="983894" y="230429"/>
                  </a:lnTo>
                  <a:lnTo>
                    <a:pt x="1360627" y="182880"/>
                  </a:lnTo>
                  <a:lnTo>
                    <a:pt x="1583740" y="157277"/>
                  </a:lnTo>
                  <a:lnTo>
                    <a:pt x="1825142" y="113385"/>
                  </a:lnTo>
                  <a:cubicBezTo>
                    <a:pt x="2014114" y="102341"/>
                    <a:pt x="2202776" y="80467"/>
                    <a:pt x="2392070" y="80467"/>
                  </a:cubicBezTo>
                  <a:lnTo>
                    <a:pt x="2618841" y="65837"/>
                  </a:lnTo>
                  <a:lnTo>
                    <a:pt x="2761488" y="65837"/>
                  </a:lnTo>
                  <a:lnTo>
                    <a:pt x="3035808" y="51206"/>
                  </a:lnTo>
                  <a:lnTo>
                    <a:pt x="3247948" y="29261"/>
                  </a:lnTo>
                  <a:lnTo>
                    <a:pt x="3397910" y="3657"/>
                  </a:lnTo>
                  <a:lnTo>
                    <a:pt x="3449116" y="0"/>
                  </a:lnTo>
                  <a:lnTo>
                    <a:pt x="3503980" y="7315"/>
                  </a:lnTo>
                  <a:lnTo>
                    <a:pt x="3547872" y="21945"/>
                  </a:lnTo>
                  <a:lnTo>
                    <a:pt x="3606393" y="47549"/>
                  </a:lnTo>
                  <a:lnTo>
                    <a:pt x="3675888" y="87782"/>
                  </a:lnTo>
                  <a:lnTo>
                    <a:pt x="3778300" y="168249"/>
                  </a:lnTo>
                  <a:lnTo>
                    <a:pt x="3888028" y="277977"/>
                  </a:lnTo>
                  <a:lnTo>
                    <a:pt x="3953865" y="358445"/>
                  </a:lnTo>
                  <a:lnTo>
                    <a:pt x="3975811" y="398678"/>
                  </a:lnTo>
                  <a:lnTo>
                    <a:pt x="3986784" y="427939"/>
                  </a:lnTo>
                  <a:lnTo>
                    <a:pt x="3986784" y="460857"/>
                  </a:lnTo>
                  <a:lnTo>
                    <a:pt x="3975811" y="475488"/>
                  </a:lnTo>
                  <a:lnTo>
                    <a:pt x="3953865" y="482803"/>
                  </a:lnTo>
                  <a:lnTo>
                    <a:pt x="3884371" y="471830"/>
                  </a:lnTo>
                  <a:lnTo>
                    <a:pt x="3452774" y="259689"/>
                  </a:lnTo>
                  <a:lnTo>
                    <a:pt x="3269894" y="241401"/>
                  </a:lnTo>
                  <a:lnTo>
                    <a:pt x="2948025" y="230429"/>
                  </a:lnTo>
                  <a:lnTo>
                    <a:pt x="2688336" y="226771"/>
                  </a:lnTo>
                  <a:lnTo>
                    <a:pt x="2381097" y="237744"/>
                  </a:lnTo>
                  <a:lnTo>
                    <a:pt x="2110435" y="256032"/>
                  </a:lnTo>
                  <a:lnTo>
                    <a:pt x="1810512" y="2852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D3C54E65-1B49-471A-BCE1-4497155C69AC}"/>
                </a:ext>
              </a:extLst>
            </p:cNvPr>
            <p:cNvSpPr/>
            <p:nvPr/>
          </p:nvSpPr>
          <p:spPr>
            <a:xfrm>
              <a:off x="6167438" y="2436813"/>
              <a:ext cx="947737" cy="706437"/>
            </a:xfrm>
            <a:custGeom>
              <a:avLst/>
              <a:gdLst>
                <a:gd name="connsiteX0" fmla="*/ 242887 w 947737"/>
                <a:gd name="connsiteY0" fmla="*/ 378619 h 707231"/>
                <a:gd name="connsiteX1" fmla="*/ 373856 w 947737"/>
                <a:gd name="connsiteY1" fmla="*/ 219075 h 707231"/>
                <a:gd name="connsiteX2" fmla="*/ 454818 w 947737"/>
                <a:gd name="connsiteY2" fmla="*/ 119062 h 707231"/>
                <a:gd name="connsiteX3" fmla="*/ 464343 w 947737"/>
                <a:gd name="connsiteY3" fmla="*/ 100012 h 707231"/>
                <a:gd name="connsiteX4" fmla="*/ 466725 w 947737"/>
                <a:gd name="connsiteY4" fmla="*/ 80962 h 707231"/>
                <a:gd name="connsiteX5" fmla="*/ 421481 w 947737"/>
                <a:gd name="connsiteY5" fmla="*/ 0 h 707231"/>
                <a:gd name="connsiteX6" fmla="*/ 947737 w 947737"/>
                <a:gd name="connsiteY6" fmla="*/ 264319 h 707231"/>
                <a:gd name="connsiteX7" fmla="*/ 921543 w 947737"/>
                <a:gd name="connsiteY7" fmla="*/ 278606 h 707231"/>
                <a:gd name="connsiteX8" fmla="*/ 828675 w 947737"/>
                <a:gd name="connsiteY8" fmla="*/ 280987 h 707231"/>
                <a:gd name="connsiteX9" fmla="*/ 773906 w 947737"/>
                <a:gd name="connsiteY9" fmla="*/ 290512 h 707231"/>
                <a:gd name="connsiteX10" fmla="*/ 707231 w 947737"/>
                <a:gd name="connsiteY10" fmla="*/ 309562 h 707231"/>
                <a:gd name="connsiteX11" fmla="*/ 635793 w 947737"/>
                <a:gd name="connsiteY11" fmla="*/ 342900 h 707231"/>
                <a:gd name="connsiteX12" fmla="*/ 502443 w 947737"/>
                <a:gd name="connsiteY12" fmla="*/ 421481 h 707231"/>
                <a:gd name="connsiteX13" fmla="*/ 323850 w 947737"/>
                <a:gd name="connsiteY13" fmla="*/ 528637 h 707231"/>
                <a:gd name="connsiteX14" fmla="*/ 138112 w 947737"/>
                <a:gd name="connsiteY14" fmla="*/ 642937 h 707231"/>
                <a:gd name="connsiteX15" fmla="*/ 47625 w 947737"/>
                <a:gd name="connsiteY15" fmla="*/ 697706 h 707231"/>
                <a:gd name="connsiteX16" fmla="*/ 19050 w 947737"/>
                <a:gd name="connsiteY16" fmla="*/ 707231 h 707231"/>
                <a:gd name="connsiteX17" fmla="*/ 7143 w 947737"/>
                <a:gd name="connsiteY17" fmla="*/ 704850 h 707231"/>
                <a:gd name="connsiteX18" fmla="*/ 0 w 947737"/>
                <a:gd name="connsiteY18" fmla="*/ 697706 h 707231"/>
                <a:gd name="connsiteX19" fmla="*/ 0 w 947737"/>
                <a:gd name="connsiteY19" fmla="*/ 681037 h 707231"/>
                <a:gd name="connsiteX20" fmla="*/ 35718 w 947737"/>
                <a:gd name="connsiteY20" fmla="*/ 628650 h 707231"/>
                <a:gd name="connsiteX21" fmla="*/ 109537 w 947737"/>
                <a:gd name="connsiteY21" fmla="*/ 538162 h 707231"/>
                <a:gd name="connsiteX22" fmla="*/ 164306 w 947737"/>
                <a:gd name="connsiteY22" fmla="*/ 469106 h 707231"/>
                <a:gd name="connsiteX23" fmla="*/ 242887 w 947737"/>
                <a:gd name="connsiteY23" fmla="*/ 378619 h 707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947737" h="707231">
                  <a:moveTo>
                    <a:pt x="242887" y="378619"/>
                  </a:moveTo>
                  <a:lnTo>
                    <a:pt x="373856" y="219075"/>
                  </a:lnTo>
                  <a:lnTo>
                    <a:pt x="454818" y="119062"/>
                  </a:lnTo>
                  <a:lnTo>
                    <a:pt x="464343" y="100012"/>
                  </a:lnTo>
                  <a:lnTo>
                    <a:pt x="466725" y="80962"/>
                  </a:lnTo>
                  <a:lnTo>
                    <a:pt x="421481" y="0"/>
                  </a:lnTo>
                  <a:lnTo>
                    <a:pt x="947737" y="264319"/>
                  </a:lnTo>
                  <a:lnTo>
                    <a:pt x="921543" y="278606"/>
                  </a:lnTo>
                  <a:lnTo>
                    <a:pt x="828675" y="280987"/>
                  </a:lnTo>
                  <a:lnTo>
                    <a:pt x="773906" y="290512"/>
                  </a:lnTo>
                  <a:lnTo>
                    <a:pt x="707231" y="309562"/>
                  </a:lnTo>
                  <a:lnTo>
                    <a:pt x="635793" y="342900"/>
                  </a:lnTo>
                  <a:lnTo>
                    <a:pt x="502443" y="421481"/>
                  </a:lnTo>
                  <a:lnTo>
                    <a:pt x="323850" y="528637"/>
                  </a:lnTo>
                  <a:lnTo>
                    <a:pt x="138112" y="642937"/>
                  </a:lnTo>
                  <a:lnTo>
                    <a:pt x="47625" y="697706"/>
                  </a:lnTo>
                  <a:lnTo>
                    <a:pt x="19050" y="707231"/>
                  </a:lnTo>
                  <a:lnTo>
                    <a:pt x="7143" y="704850"/>
                  </a:lnTo>
                  <a:lnTo>
                    <a:pt x="0" y="697706"/>
                  </a:lnTo>
                  <a:lnTo>
                    <a:pt x="0" y="681037"/>
                  </a:lnTo>
                  <a:lnTo>
                    <a:pt x="35718" y="628650"/>
                  </a:lnTo>
                  <a:lnTo>
                    <a:pt x="109537" y="538162"/>
                  </a:lnTo>
                  <a:lnTo>
                    <a:pt x="164306" y="469106"/>
                  </a:lnTo>
                  <a:lnTo>
                    <a:pt x="242887" y="3786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CDF4EB88-1CDF-49CC-898A-B28FB5D25ED4}"/>
              </a:ext>
            </a:extLst>
          </p:cNvPr>
          <p:cNvSpPr/>
          <p:nvPr/>
        </p:nvSpPr>
        <p:spPr>
          <a:xfrm>
            <a:off x="3228975" y="1662113"/>
            <a:ext cx="533400" cy="1719262"/>
          </a:xfrm>
          <a:custGeom>
            <a:avLst/>
            <a:gdLst>
              <a:gd name="connsiteX0" fmla="*/ 228600 w 533400"/>
              <a:gd name="connsiteY0" fmla="*/ 1000125 h 1719262"/>
              <a:gd name="connsiteX1" fmla="*/ 207169 w 533400"/>
              <a:gd name="connsiteY1" fmla="*/ 738187 h 1719262"/>
              <a:gd name="connsiteX2" fmla="*/ 190500 w 533400"/>
              <a:gd name="connsiteY2" fmla="*/ 547687 h 1719262"/>
              <a:gd name="connsiteX3" fmla="*/ 169069 w 533400"/>
              <a:gd name="connsiteY3" fmla="*/ 373856 h 1719262"/>
              <a:gd name="connsiteX4" fmla="*/ 152400 w 533400"/>
              <a:gd name="connsiteY4" fmla="*/ 288131 h 1719262"/>
              <a:gd name="connsiteX5" fmla="*/ 133350 w 533400"/>
              <a:gd name="connsiteY5" fmla="*/ 226218 h 1719262"/>
              <a:gd name="connsiteX6" fmla="*/ 107156 w 533400"/>
              <a:gd name="connsiteY6" fmla="*/ 166687 h 1719262"/>
              <a:gd name="connsiteX7" fmla="*/ 69056 w 533400"/>
              <a:gd name="connsiteY7" fmla="*/ 109537 h 1719262"/>
              <a:gd name="connsiteX8" fmla="*/ 26194 w 533400"/>
              <a:gd name="connsiteY8" fmla="*/ 54768 h 1719262"/>
              <a:gd name="connsiteX9" fmla="*/ 7144 w 533400"/>
              <a:gd name="connsiteY9" fmla="*/ 35718 h 1719262"/>
              <a:gd name="connsiteX10" fmla="*/ 0 w 533400"/>
              <a:gd name="connsiteY10" fmla="*/ 21431 h 1719262"/>
              <a:gd name="connsiteX11" fmla="*/ 2381 w 533400"/>
              <a:gd name="connsiteY11" fmla="*/ 7143 h 1719262"/>
              <a:gd name="connsiteX12" fmla="*/ 14288 w 533400"/>
              <a:gd name="connsiteY12" fmla="*/ 0 h 1719262"/>
              <a:gd name="connsiteX13" fmla="*/ 69056 w 533400"/>
              <a:gd name="connsiteY13" fmla="*/ 2381 h 1719262"/>
              <a:gd name="connsiteX14" fmla="*/ 128588 w 533400"/>
              <a:gd name="connsiteY14" fmla="*/ 7143 h 1719262"/>
              <a:gd name="connsiteX15" fmla="*/ 171450 w 533400"/>
              <a:gd name="connsiteY15" fmla="*/ 11906 h 1719262"/>
              <a:gd name="connsiteX16" fmla="*/ 214313 w 533400"/>
              <a:gd name="connsiteY16" fmla="*/ 23812 h 1719262"/>
              <a:gd name="connsiteX17" fmla="*/ 266700 w 533400"/>
              <a:gd name="connsiteY17" fmla="*/ 47625 h 1719262"/>
              <a:gd name="connsiteX18" fmla="*/ 304800 w 533400"/>
              <a:gd name="connsiteY18" fmla="*/ 69056 h 1719262"/>
              <a:gd name="connsiteX19" fmla="*/ 359569 w 533400"/>
              <a:gd name="connsiteY19" fmla="*/ 111918 h 1719262"/>
              <a:gd name="connsiteX20" fmla="*/ 376238 w 533400"/>
              <a:gd name="connsiteY20" fmla="*/ 304800 h 1719262"/>
              <a:gd name="connsiteX21" fmla="*/ 421481 w 533400"/>
              <a:gd name="connsiteY21" fmla="*/ 778668 h 1719262"/>
              <a:gd name="connsiteX22" fmla="*/ 442913 w 533400"/>
              <a:gd name="connsiteY22" fmla="*/ 950118 h 1719262"/>
              <a:gd name="connsiteX23" fmla="*/ 511969 w 533400"/>
              <a:gd name="connsiteY23" fmla="*/ 1423987 h 1719262"/>
              <a:gd name="connsiteX24" fmla="*/ 533400 w 533400"/>
              <a:gd name="connsiteY24" fmla="*/ 1614487 h 1719262"/>
              <a:gd name="connsiteX25" fmla="*/ 528638 w 533400"/>
              <a:gd name="connsiteY25" fmla="*/ 1657350 h 1719262"/>
              <a:gd name="connsiteX26" fmla="*/ 519113 w 533400"/>
              <a:gd name="connsiteY26" fmla="*/ 1690687 h 1719262"/>
              <a:gd name="connsiteX27" fmla="*/ 504825 w 533400"/>
              <a:gd name="connsiteY27" fmla="*/ 1712118 h 1719262"/>
              <a:gd name="connsiteX28" fmla="*/ 488156 w 533400"/>
              <a:gd name="connsiteY28" fmla="*/ 1719262 h 1719262"/>
              <a:gd name="connsiteX29" fmla="*/ 469106 w 533400"/>
              <a:gd name="connsiteY29" fmla="*/ 1716881 h 1719262"/>
              <a:gd name="connsiteX30" fmla="*/ 426244 w 533400"/>
              <a:gd name="connsiteY30" fmla="*/ 1693068 h 1719262"/>
              <a:gd name="connsiteX31" fmla="*/ 378619 w 533400"/>
              <a:gd name="connsiteY31" fmla="*/ 1657350 h 1719262"/>
              <a:gd name="connsiteX32" fmla="*/ 342900 w 533400"/>
              <a:gd name="connsiteY32" fmla="*/ 1616868 h 1719262"/>
              <a:gd name="connsiteX33" fmla="*/ 314325 w 533400"/>
              <a:gd name="connsiteY33" fmla="*/ 1576387 h 1719262"/>
              <a:gd name="connsiteX34" fmla="*/ 283369 w 533400"/>
              <a:gd name="connsiteY34" fmla="*/ 1509712 h 1719262"/>
              <a:gd name="connsiteX35" fmla="*/ 264319 w 533400"/>
              <a:gd name="connsiteY35" fmla="*/ 1431131 h 1719262"/>
              <a:gd name="connsiteX36" fmla="*/ 250031 w 533400"/>
              <a:gd name="connsiteY36" fmla="*/ 1352550 h 1719262"/>
              <a:gd name="connsiteX37" fmla="*/ 238125 w 533400"/>
              <a:gd name="connsiteY37" fmla="*/ 1207293 h 1719262"/>
              <a:gd name="connsiteX38" fmla="*/ 228600 w 533400"/>
              <a:gd name="connsiteY38" fmla="*/ 1000125 h 1719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33400" h="1719262">
                <a:moveTo>
                  <a:pt x="228600" y="1000125"/>
                </a:moveTo>
                <a:lnTo>
                  <a:pt x="207169" y="738187"/>
                </a:lnTo>
                <a:lnTo>
                  <a:pt x="190500" y="547687"/>
                </a:lnTo>
                <a:lnTo>
                  <a:pt x="169069" y="373856"/>
                </a:lnTo>
                <a:lnTo>
                  <a:pt x="152400" y="288131"/>
                </a:lnTo>
                <a:lnTo>
                  <a:pt x="133350" y="226218"/>
                </a:lnTo>
                <a:lnTo>
                  <a:pt x="107156" y="166687"/>
                </a:lnTo>
                <a:lnTo>
                  <a:pt x="69056" y="109537"/>
                </a:lnTo>
                <a:lnTo>
                  <a:pt x="26194" y="54768"/>
                </a:lnTo>
                <a:lnTo>
                  <a:pt x="7144" y="35718"/>
                </a:lnTo>
                <a:lnTo>
                  <a:pt x="0" y="21431"/>
                </a:lnTo>
                <a:lnTo>
                  <a:pt x="2381" y="7143"/>
                </a:lnTo>
                <a:lnTo>
                  <a:pt x="14288" y="0"/>
                </a:lnTo>
                <a:lnTo>
                  <a:pt x="69056" y="2381"/>
                </a:lnTo>
                <a:lnTo>
                  <a:pt x="128588" y="7143"/>
                </a:lnTo>
                <a:lnTo>
                  <a:pt x="171450" y="11906"/>
                </a:lnTo>
                <a:lnTo>
                  <a:pt x="214313" y="23812"/>
                </a:lnTo>
                <a:lnTo>
                  <a:pt x="266700" y="47625"/>
                </a:lnTo>
                <a:lnTo>
                  <a:pt x="304800" y="69056"/>
                </a:lnTo>
                <a:lnTo>
                  <a:pt x="359569" y="111918"/>
                </a:lnTo>
                <a:lnTo>
                  <a:pt x="376238" y="304800"/>
                </a:lnTo>
                <a:lnTo>
                  <a:pt x="421481" y="778668"/>
                </a:lnTo>
                <a:lnTo>
                  <a:pt x="442913" y="950118"/>
                </a:lnTo>
                <a:lnTo>
                  <a:pt x="511969" y="1423987"/>
                </a:lnTo>
                <a:lnTo>
                  <a:pt x="533400" y="1614487"/>
                </a:lnTo>
                <a:lnTo>
                  <a:pt x="528638" y="1657350"/>
                </a:lnTo>
                <a:lnTo>
                  <a:pt x="519113" y="1690687"/>
                </a:lnTo>
                <a:lnTo>
                  <a:pt x="504825" y="1712118"/>
                </a:lnTo>
                <a:lnTo>
                  <a:pt x="488156" y="1719262"/>
                </a:lnTo>
                <a:lnTo>
                  <a:pt x="469106" y="1716881"/>
                </a:lnTo>
                <a:lnTo>
                  <a:pt x="426244" y="1693068"/>
                </a:lnTo>
                <a:lnTo>
                  <a:pt x="378619" y="1657350"/>
                </a:lnTo>
                <a:lnTo>
                  <a:pt x="342900" y="1616868"/>
                </a:lnTo>
                <a:lnTo>
                  <a:pt x="314325" y="1576387"/>
                </a:lnTo>
                <a:lnTo>
                  <a:pt x="283369" y="1509712"/>
                </a:lnTo>
                <a:lnTo>
                  <a:pt x="264319" y="1431131"/>
                </a:lnTo>
                <a:lnTo>
                  <a:pt x="250031" y="1352550"/>
                </a:lnTo>
                <a:lnTo>
                  <a:pt x="238125" y="1207293"/>
                </a:lnTo>
                <a:lnTo>
                  <a:pt x="228600" y="10001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A50DCD54-72EB-45A8-A9E3-000472C3730D}"/>
              </a:ext>
            </a:extLst>
          </p:cNvPr>
          <p:cNvSpPr/>
          <p:nvPr/>
        </p:nvSpPr>
        <p:spPr>
          <a:xfrm rot="16200000">
            <a:off x="2725738" y="4662487"/>
            <a:ext cx="2478088" cy="360363"/>
          </a:xfrm>
          <a:custGeom>
            <a:avLst/>
            <a:gdLst>
              <a:gd name="connsiteX0" fmla="*/ 1488281 w 2478881"/>
              <a:gd name="connsiteY0" fmla="*/ 357187 h 359568"/>
              <a:gd name="connsiteX1" fmla="*/ 1112044 w 2478881"/>
              <a:gd name="connsiteY1" fmla="*/ 354806 h 359568"/>
              <a:gd name="connsiteX2" fmla="*/ 907256 w 2478881"/>
              <a:gd name="connsiteY2" fmla="*/ 335756 h 359568"/>
              <a:gd name="connsiteX3" fmla="*/ 676275 w 2478881"/>
              <a:gd name="connsiteY3" fmla="*/ 314325 h 359568"/>
              <a:gd name="connsiteX4" fmla="*/ 431006 w 2478881"/>
              <a:gd name="connsiteY4" fmla="*/ 292893 h 359568"/>
              <a:gd name="connsiteX5" fmla="*/ 230981 w 2478881"/>
              <a:gd name="connsiteY5" fmla="*/ 276225 h 359568"/>
              <a:gd name="connsiteX6" fmla="*/ 130969 w 2478881"/>
              <a:gd name="connsiteY6" fmla="*/ 269081 h 359568"/>
              <a:gd name="connsiteX7" fmla="*/ 90488 w 2478881"/>
              <a:gd name="connsiteY7" fmla="*/ 261937 h 359568"/>
              <a:gd name="connsiteX8" fmla="*/ 50006 w 2478881"/>
              <a:gd name="connsiteY8" fmla="*/ 247650 h 359568"/>
              <a:gd name="connsiteX9" fmla="*/ 26194 w 2478881"/>
              <a:gd name="connsiteY9" fmla="*/ 238125 h 359568"/>
              <a:gd name="connsiteX10" fmla="*/ 9525 w 2478881"/>
              <a:gd name="connsiteY10" fmla="*/ 223837 h 359568"/>
              <a:gd name="connsiteX11" fmla="*/ 0 w 2478881"/>
              <a:gd name="connsiteY11" fmla="*/ 204787 h 359568"/>
              <a:gd name="connsiteX12" fmla="*/ 0 w 2478881"/>
              <a:gd name="connsiteY12" fmla="*/ 180975 h 359568"/>
              <a:gd name="connsiteX13" fmla="*/ 11906 w 2478881"/>
              <a:gd name="connsiteY13" fmla="*/ 142875 h 359568"/>
              <a:gd name="connsiteX14" fmla="*/ 47625 w 2478881"/>
              <a:gd name="connsiteY14" fmla="*/ 104775 h 359568"/>
              <a:gd name="connsiteX15" fmla="*/ 92869 w 2478881"/>
              <a:gd name="connsiteY15" fmla="*/ 76200 h 359568"/>
              <a:gd name="connsiteX16" fmla="*/ 138113 w 2478881"/>
              <a:gd name="connsiteY16" fmla="*/ 54768 h 359568"/>
              <a:gd name="connsiteX17" fmla="*/ 173831 w 2478881"/>
              <a:gd name="connsiteY17" fmla="*/ 38100 h 359568"/>
              <a:gd name="connsiteX18" fmla="*/ 235744 w 2478881"/>
              <a:gd name="connsiteY18" fmla="*/ 16668 h 359568"/>
              <a:gd name="connsiteX19" fmla="*/ 302419 w 2478881"/>
              <a:gd name="connsiteY19" fmla="*/ 7143 h 359568"/>
              <a:gd name="connsiteX20" fmla="*/ 416719 w 2478881"/>
              <a:gd name="connsiteY20" fmla="*/ 0 h 359568"/>
              <a:gd name="connsiteX21" fmla="*/ 447675 w 2478881"/>
              <a:gd name="connsiteY21" fmla="*/ 7143 h 359568"/>
              <a:gd name="connsiteX22" fmla="*/ 492919 w 2478881"/>
              <a:gd name="connsiteY22" fmla="*/ 23812 h 359568"/>
              <a:gd name="connsiteX23" fmla="*/ 559594 w 2478881"/>
              <a:gd name="connsiteY23" fmla="*/ 47625 h 359568"/>
              <a:gd name="connsiteX24" fmla="*/ 619125 w 2478881"/>
              <a:gd name="connsiteY24" fmla="*/ 64293 h 359568"/>
              <a:gd name="connsiteX25" fmla="*/ 664369 w 2478881"/>
              <a:gd name="connsiteY25" fmla="*/ 76200 h 359568"/>
              <a:gd name="connsiteX26" fmla="*/ 721519 w 2478881"/>
              <a:gd name="connsiteY26" fmla="*/ 85725 h 359568"/>
              <a:gd name="connsiteX27" fmla="*/ 778669 w 2478881"/>
              <a:gd name="connsiteY27" fmla="*/ 95250 h 359568"/>
              <a:gd name="connsiteX28" fmla="*/ 883444 w 2478881"/>
              <a:gd name="connsiteY28" fmla="*/ 109537 h 359568"/>
              <a:gd name="connsiteX29" fmla="*/ 1019175 w 2478881"/>
              <a:gd name="connsiteY29" fmla="*/ 121443 h 359568"/>
              <a:gd name="connsiteX30" fmla="*/ 1295400 w 2478881"/>
              <a:gd name="connsiteY30" fmla="*/ 133350 h 359568"/>
              <a:gd name="connsiteX31" fmla="*/ 1571625 w 2478881"/>
              <a:gd name="connsiteY31" fmla="*/ 135731 h 359568"/>
              <a:gd name="connsiteX32" fmla="*/ 1859756 w 2478881"/>
              <a:gd name="connsiteY32" fmla="*/ 133350 h 359568"/>
              <a:gd name="connsiteX33" fmla="*/ 2078831 w 2478881"/>
              <a:gd name="connsiteY33" fmla="*/ 135731 h 359568"/>
              <a:gd name="connsiteX34" fmla="*/ 2174081 w 2478881"/>
              <a:gd name="connsiteY34" fmla="*/ 133350 h 359568"/>
              <a:gd name="connsiteX35" fmla="*/ 2243138 w 2478881"/>
              <a:gd name="connsiteY35" fmla="*/ 128587 h 359568"/>
              <a:gd name="connsiteX36" fmla="*/ 2293144 w 2478881"/>
              <a:gd name="connsiteY36" fmla="*/ 116681 h 359568"/>
              <a:gd name="connsiteX37" fmla="*/ 2357438 w 2478881"/>
              <a:gd name="connsiteY37" fmla="*/ 97631 h 359568"/>
              <a:gd name="connsiteX38" fmla="*/ 2405063 w 2478881"/>
              <a:gd name="connsiteY38" fmla="*/ 71437 h 359568"/>
              <a:gd name="connsiteX39" fmla="*/ 2436019 w 2478881"/>
              <a:gd name="connsiteY39" fmla="*/ 52387 h 359568"/>
              <a:gd name="connsiteX40" fmla="*/ 2452688 w 2478881"/>
              <a:gd name="connsiteY40" fmla="*/ 42862 h 359568"/>
              <a:gd name="connsiteX41" fmla="*/ 2466975 w 2478881"/>
              <a:gd name="connsiteY41" fmla="*/ 45243 h 359568"/>
              <a:gd name="connsiteX42" fmla="*/ 2478881 w 2478881"/>
              <a:gd name="connsiteY42" fmla="*/ 61912 h 359568"/>
              <a:gd name="connsiteX43" fmla="*/ 2478881 w 2478881"/>
              <a:gd name="connsiteY43" fmla="*/ 92868 h 359568"/>
              <a:gd name="connsiteX44" fmla="*/ 2466975 w 2478881"/>
              <a:gd name="connsiteY44" fmla="*/ 183356 h 359568"/>
              <a:gd name="connsiteX45" fmla="*/ 2450306 w 2478881"/>
              <a:gd name="connsiteY45" fmla="*/ 242887 h 359568"/>
              <a:gd name="connsiteX46" fmla="*/ 2426494 w 2478881"/>
              <a:gd name="connsiteY46" fmla="*/ 302418 h 359568"/>
              <a:gd name="connsiteX47" fmla="*/ 2393156 w 2478881"/>
              <a:gd name="connsiteY47" fmla="*/ 350043 h 359568"/>
              <a:gd name="connsiteX48" fmla="*/ 2185988 w 2478881"/>
              <a:gd name="connsiteY48" fmla="*/ 359568 h 359568"/>
              <a:gd name="connsiteX49" fmla="*/ 1759744 w 2478881"/>
              <a:gd name="connsiteY49" fmla="*/ 359568 h 359568"/>
              <a:gd name="connsiteX50" fmla="*/ 1488281 w 2478881"/>
              <a:gd name="connsiteY50" fmla="*/ 357187 h 3595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78881" h="359568">
                <a:moveTo>
                  <a:pt x="1488281" y="357187"/>
                </a:moveTo>
                <a:lnTo>
                  <a:pt x="1112044" y="354806"/>
                </a:lnTo>
                <a:lnTo>
                  <a:pt x="907256" y="335756"/>
                </a:lnTo>
                <a:lnTo>
                  <a:pt x="676275" y="314325"/>
                </a:lnTo>
                <a:lnTo>
                  <a:pt x="431006" y="292893"/>
                </a:lnTo>
                <a:lnTo>
                  <a:pt x="230981" y="276225"/>
                </a:lnTo>
                <a:lnTo>
                  <a:pt x="130969" y="269081"/>
                </a:lnTo>
                <a:lnTo>
                  <a:pt x="90488" y="261937"/>
                </a:lnTo>
                <a:lnTo>
                  <a:pt x="50006" y="247650"/>
                </a:lnTo>
                <a:lnTo>
                  <a:pt x="26194" y="238125"/>
                </a:lnTo>
                <a:lnTo>
                  <a:pt x="9525" y="223837"/>
                </a:lnTo>
                <a:lnTo>
                  <a:pt x="0" y="204787"/>
                </a:lnTo>
                <a:lnTo>
                  <a:pt x="0" y="180975"/>
                </a:lnTo>
                <a:lnTo>
                  <a:pt x="11906" y="142875"/>
                </a:lnTo>
                <a:lnTo>
                  <a:pt x="47625" y="104775"/>
                </a:lnTo>
                <a:lnTo>
                  <a:pt x="92869" y="76200"/>
                </a:lnTo>
                <a:lnTo>
                  <a:pt x="138113" y="54768"/>
                </a:lnTo>
                <a:lnTo>
                  <a:pt x="173831" y="38100"/>
                </a:lnTo>
                <a:lnTo>
                  <a:pt x="235744" y="16668"/>
                </a:lnTo>
                <a:lnTo>
                  <a:pt x="302419" y="7143"/>
                </a:lnTo>
                <a:lnTo>
                  <a:pt x="416719" y="0"/>
                </a:lnTo>
                <a:lnTo>
                  <a:pt x="447675" y="7143"/>
                </a:lnTo>
                <a:lnTo>
                  <a:pt x="492919" y="23812"/>
                </a:lnTo>
                <a:lnTo>
                  <a:pt x="559594" y="47625"/>
                </a:lnTo>
                <a:lnTo>
                  <a:pt x="619125" y="64293"/>
                </a:lnTo>
                <a:lnTo>
                  <a:pt x="664369" y="76200"/>
                </a:lnTo>
                <a:lnTo>
                  <a:pt x="721519" y="85725"/>
                </a:lnTo>
                <a:lnTo>
                  <a:pt x="778669" y="95250"/>
                </a:lnTo>
                <a:lnTo>
                  <a:pt x="883444" y="109537"/>
                </a:lnTo>
                <a:lnTo>
                  <a:pt x="1019175" y="121443"/>
                </a:lnTo>
                <a:lnTo>
                  <a:pt x="1295400" y="133350"/>
                </a:lnTo>
                <a:lnTo>
                  <a:pt x="1571625" y="135731"/>
                </a:lnTo>
                <a:lnTo>
                  <a:pt x="1859756" y="133350"/>
                </a:lnTo>
                <a:lnTo>
                  <a:pt x="2078831" y="135731"/>
                </a:lnTo>
                <a:cubicBezTo>
                  <a:pt x="2110580" y="134917"/>
                  <a:pt x="2142728" y="135334"/>
                  <a:pt x="2174081" y="133350"/>
                </a:cubicBezTo>
                <a:lnTo>
                  <a:pt x="2243138" y="128587"/>
                </a:lnTo>
                <a:lnTo>
                  <a:pt x="2293144" y="116681"/>
                </a:lnTo>
                <a:lnTo>
                  <a:pt x="2357438" y="97631"/>
                </a:lnTo>
                <a:lnTo>
                  <a:pt x="2405063" y="71437"/>
                </a:lnTo>
                <a:lnTo>
                  <a:pt x="2436019" y="52387"/>
                </a:lnTo>
                <a:lnTo>
                  <a:pt x="2452688" y="42862"/>
                </a:lnTo>
                <a:lnTo>
                  <a:pt x="2466975" y="45243"/>
                </a:lnTo>
                <a:lnTo>
                  <a:pt x="2478881" y="61912"/>
                </a:lnTo>
                <a:lnTo>
                  <a:pt x="2478881" y="92868"/>
                </a:lnTo>
                <a:lnTo>
                  <a:pt x="2466975" y="183356"/>
                </a:lnTo>
                <a:lnTo>
                  <a:pt x="2450306" y="242887"/>
                </a:lnTo>
                <a:lnTo>
                  <a:pt x="2426494" y="302418"/>
                </a:lnTo>
                <a:lnTo>
                  <a:pt x="2393156" y="350043"/>
                </a:lnTo>
                <a:lnTo>
                  <a:pt x="2185988" y="359568"/>
                </a:lnTo>
                <a:lnTo>
                  <a:pt x="1759744" y="359568"/>
                </a:lnTo>
                <a:lnTo>
                  <a:pt x="1488281" y="3571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E0DDA47-67D4-408E-A300-42C27CE82BC7}"/>
              </a:ext>
            </a:extLst>
          </p:cNvPr>
          <p:cNvSpPr/>
          <p:nvPr/>
        </p:nvSpPr>
        <p:spPr>
          <a:xfrm>
            <a:off x="3503613" y="1555750"/>
            <a:ext cx="3186112" cy="1766888"/>
          </a:xfrm>
          <a:custGeom>
            <a:avLst/>
            <a:gdLst>
              <a:gd name="connsiteX0" fmla="*/ 450760 w 3186233"/>
              <a:gd name="connsiteY0" fmla="*/ 370911 h 1766981"/>
              <a:gd name="connsiteX1" fmla="*/ 54091 w 3186233"/>
              <a:gd name="connsiteY1" fmla="*/ 406972 h 1766981"/>
              <a:gd name="connsiteX2" fmla="*/ 0 w 3186233"/>
              <a:gd name="connsiteY2" fmla="*/ 221517 h 1766981"/>
              <a:gd name="connsiteX3" fmla="*/ 200910 w 3186233"/>
              <a:gd name="connsiteY3" fmla="*/ 211213 h 1766981"/>
              <a:gd name="connsiteX4" fmla="*/ 468791 w 3186233"/>
              <a:gd name="connsiteY4" fmla="*/ 190607 h 1766981"/>
              <a:gd name="connsiteX5" fmla="*/ 916975 w 3186233"/>
              <a:gd name="connsiteY5" fmla="*/ 157122 h 1766981"/>
              <a:gd name="connsiteX6" fmla="*/ 1385766 w 3186233"/>
              <a:gd name="connsiteY6" fmla="*/ 126213 h 1766981"/>
              <a:gd name="connsiteX7" fmla="*/ 1872588 w 3186233"/>
              <a:gd name="connsiteY7" fmla="*/ 100455 h 1766981"/>
              <a:gd name="connsiteX8" fmla="*/ 2300166 w 3186233"/>
              <a:gd name="connsiteY8" fmla="*/ 85000 h 1766981"/>
              <a:gd name="connsiteX9" fmla="*/ 2418652 w 3186233"/>
              <a:gd name="connsiteY9" fmla="*/ 66970 h 1766981"/>
              <a:gd name="connsiteX10" fmla="*/ 2562895 w 3186233"/>
              <a:gd name="connsiteY10" fmla="*/ 51515 h 1766981"/>
              <a:gd name="connsiteX11" fmla="*/ 2673654 w 3186233"/>
              <a:gd name="connsiteY11" fmla="*/ 43788 h 1766981"/>
              <a:gd name="connsiteX12" fmla="*/ 2738048 w 3186233"/>
              <a:gd name="connsiteY12" fmla="*/ 43788 h 1766981"/>
              <a:gd name="connsiteX13" fmla="*/ 2823049 w 3186233"/>
              <a:gd name="connsiteY13" fmla="*/ 0 h 1766981"/>
              <a:gd name="connsiteX14" fmla="*/ 2835927 w 3186233"/>
              <a:gd name="connsiteY14" fmla="*/ 0 h 1766981"/>
              <a:gd name="connsiteX15" fmla="*/ 2871988 w 3186233"/>
              <a:gd name="connsiteY15" fmla="*/ 10303 h 1766981"/>
              <a:gd name="connsiteX16" fmla="*/ 2962140 w 3186233"/>
              <a:gd name="connsiteY16" fmla="*/ 59243 h 1766981"/>
              <a:gd name="connsiteX17" fmla="*/ 3075474 w 3186233"/>
              <a:gd name="connsiteY17" fmla="*/ 139092 h 1766981"/>
              <a:gd name="connsiteX18" fmla="*/ 3134717 w 3186233"/>
              <a:gd name="connsiteY18" fmla="*/ 185456 h 1766981"/>
              <a:gd name="connsiteX19" fmla="*/ 3157899 w 3186233"/>
              <a:gd name="connsiteY19" fmla="*/ 206062 h 1766981"/>
              <a:gd name="connsiteX20" fmla="*/ 3173354 w 3186233"/>
              <a:gd name="connsiteY20" fmla="*/ 229244 h 1766981"/>
              <a:gd name="connsiteX21" fmla="*/ 3183657 w 3186233"/>
              <a:gd name="connsiteY21" fmla="*/ 260153 h 1766981"/>
              <a:gd name="connsiteX22" fmla="*/ 3186233 w 3186233"/>
              <a:gd name="connsiteY22" fmla="*/ 293638 h 1766981"/>
              <a:gd name="connsiteX23" fmla="*/ 3170778 w 3186233"/>
              <a:gd name="connsiteY23" fmla="*/ 319396 h 1766981"/>
              <a:gd name="connsiteX24" fmla="*/ 3139869 w 3186233"/>
              <a:gd name="connsiteY24" fmla="*/ 352881 h 1766981"/>
              <a:gd name="connsiteX25" fmla="*/ 3114111 w 3186233"/>
              <a:gd name="connsiteY25" fmla="*/ 394093 h 1766981"/>
              <a:gd name="connsiteX26" fmla="*/ 3088353 w 3186233"/>
              <a:gd name="connsiteY26" fmla="*/ 476518 h 1766981"/>
              <a:gd name="connsiteX27" fmla="*/ 3031686 w 3186233"/>
              <a:gd name="connsiteY27" fmla="*/ 868036 h 1766981"/>
              <a:gd name="connsiteX28" fmla="*/ 2980171 w 3186233"/>
              <a:gd name="connsiteY28" fmla="*/ 1200311 h 1766981"/>
              <a:gd name="connsiteX29" fmla="*/ 2944110 w 3186233"/>
              <a:gd name="connsiteY29" fmla="*/ 1421827 h 1766981"/>
              <a:gd name="connsiteX30" fmla="*/ 2923504 w 3186233"/>
              <a:gd name="connsiteY30" fmla="*/ 1553192 h 1766981"/>
              <a:gd name="connsiteX31" fmla="*/ 2910625 w 3186233"/>
              <a:gd name="connsiteY31" fmla="*/ 1625314 h 1766981"/>
              <a:gd name="connsiteX32" fmla="*/ 2895170 w 3186233"/>
              <a:gd name="connsiteY32" fmla="*/ 1666526 h 1766981"/>
              <a:gd name="connsiteX33" fmla="*/ 2869412 w 3186233"/>
              <a:gd name="connsiteY33" fmla="*/ 1715466 h 1766981"/>
              <a:gd name="connsiteX34" fmla="*/ 2835927 w 3186233"/>
              <a:gd name="connsiteY34" fmla="*/ 1754102 h 1766981"/>
              <a:gd name="connsiteX35" fmla="*/ 2823049 w 3186233"/>
              <a:gd name="connsiteY35" fmla="*/ 1761830 h 1766981"/>
              <a:gd name="connsiteX36" fmla="*/ 2794715 w 3186233"/>
              <a:gd name="connsiteY36" fmla="*/ 1766981 h 1766981"/>
              <a:gd name="connsiteX37" fmla="*/ 2756078 w 3186233"/>
              <a:gd name="connsiteY37" fmla="*/ 1759254 h 1766981"/>
              <a:gd name="connsiteX38" fmla="*/ 2712290 w 3186233"/>
              <a:gd name="connsiteY38" fmla="*/ 1733496 h 1766981"/>
              <a:gd name="connsiteX39" fmla="*/ 2640169 w 3186233"/>
              <a:gd name="connsiteY39" fmla="*/ 1666526 h 1766981"/>
              <a:gd name="connsiteX40" fmla="*/ 2544865 w 3186233"/>
              <a:gd name="connsiteY40" fmla="*/ 1568647 h 1766981"/>
              <a:gd name="connsiteX41" fmla="*/ 2673654 w 3186233"/>
              <a:gd name="connsiteY41" fmla="*/ 1403797 h 1766981"/>
              <a:gd name="connsiteX42" fmla="*/ 2717442 w 3186233"/>
              <a:gd name="connsiteY42" fmla="*/ 1192584 h 1766981"/>
              <a:gd name="connsiteX43" fmla="*/ 2748351 w 3186233"/>
              <a:gd name="connsiteY43" fmla="*/ 1012279 h 1766981"/>
              <a:gd name="connsiteX44" fmla="*/ 2761230 w 3186233"/>
              <a:gd name="connsiteY44" fmla="*/ 868036 h 1766981"/>
              <a:gd name="connsiteX45" fmla="*/ 2786988 w 3186233"/>
              <a:gd name="connsiteY45" fmla="*/ 710914 h 1766981"/>
              <a:gd name="connsiteX46" fmla="*/ 2802442 w 3186233"/>
              <a:gd name="connsiteY46" fmla="*/ 430154 h 1766981"/>
              <a:gd name="connsiteX47" fmla="*/ 2802442 w 3186233"/>
              <a:gd name="connsiteY47" fmla="*/ 337426 h 1766981"/>
              <a:gd name="connsiteX48" fmla="*/ 2802442 w 3186233"/>
              <a:gd name="connsiteY48" fmla="*/ 311669 h 1766981"/>
              <a:gd name="connsiteX49" fmla="*/ 2797291 w 3186233"/>
              <a:gd name="connsiteY49" fmla="*/ 285911 h 1766981"/>
              <a:gd name="connsiteX50" fmla="*/ 2786988 w 3186233"/>
              <a:gd name="connsiteY50" fmla="*/ 267880 h 1766981"/>
              <a:gd name="connsiteX51" fmla="*/ 2771533 w 3186233"/>
              <a:gd name="connsiteY51" fmla="*/ 255002 h 1766981"/>
              <a:gd name="connsiteX52" fmla="*/ 2735472 w 3186233"/>
              <a:gd name="connsiteY52" fmla="*/ 247274 h 1766981"/>
              <a:gd name="connsiteX53" fmla="*/ 2475319 w 3186233"/>
              <a:gd name="connsiteY53" fmla="*/ 252426 h 1766981"/>
              <a:gd name="connsiteX54" fmla="*/ 2145620 w 3186233"/>
              <a:gd name="connsiteY54" fmla="*/ 265305 h 1766981"/>
              <a:gd name="connsiteX55" fmla="*/ 1857133 w 3186233"/>
              <a:gd name="connsiteY55" fmla="*/ 275608 h 1766981"/>
              <a:gd name="connsiteX56" fmla="*/ 1527434 w 3186233"/>
              <a:gd name="connsiteY56" fmla="*/ 288487 h 1766981"/>
              <a:gd name="connsiteX57" fmla="*/ 1282735 w 3186233"/>
              <a:gd name="connsiteY57" fmla="*/ 309093 h 1766981"/>
              <a:gd name="connsiteX58" fmla="*/ 865460 w 3186233"/>
              <a:gd name="connsiteY58" fmla="*/ 340002 h 1766981"/>
              <a:gd name="connsiteX59" fmla="*/ 450760 w 3186233"/>
              <a:gd name="connsiteY59" fmla="*/ 370911 h 1766981"/>
              <a:gd name="connsiteX0" fmla="*/ 450760 w 3186233"/>
              <a:gd name="connsiteY0" fmla="*/ 370911 h 1766981"/>
              <a:gd name="connsiteX1" fmla="*/ 54091 w 3186233"/>
              <a:gd name="connsiteY1" fmla="*/ 406972 h 1766981"/>
              <a:gd name="connsiteX2" fmla="*/ 0 w 3186233"/>
              <a:gd name="connsiteY2" fmla="*/ 221517 h 1766981"/>
              <a:gd name="connsiteX3" fmla="*/ 200910 w 3186233"/>
              <a:gd name="connsiteY3" fmla="*/ 211213 h 1766981"/>
              <a:gd name="connsiteX4" fmla="*/ 468791 w 3186233"/>
              <a:gd name="connsiteY4" fmla="*/ 190607 h 1766981"/>
              <a:gd name="connsiteX5" fmla="*/ 916975 w 3186233"/>
              <a:gd name="connsiteY5" fmla="*/ 157122 h 1766981"/>
              <a:gd name="connsiteX6" fmla="*/ 1385766 w 3186233"/>
              <a:gd name="connsiteY6" fmla="*/ 126213 h 1766981"/>
              <a:gd name="connsiteX7" fmla="*/ 1872588 w 3186233"/>
              <a:gd name="connsiteY7" fmla="*/ 100455 h 1766981"/>
              <a:gd name="connsiteX8" fmla="*/ 2300166 w 3186233"/>
              <a:gd name="connsiteY8" fmla="*/ 85000 h 1766981"/>
              <a:gd name="connsiteX9" fmla="*/ 2418652 w 3186233"/>
              <a:gd name="connsiteY9" fmla="*/ 66970 h 1766981"/>
              <a:gd name="connsiteX10" fmla="*/ 2562895 w 3186233"/>
              <a:gd name="connsiteY10" fmla="*/ 51515 h 1766981"/>
              <a:gd name="connsiteX11" fmla="*/ 2673654 w 3186233"/>
              <a:gd name="connsiteY11" fmla="*/ 43788 h 1766981"/>
              <a:gd name="connsiteX12" fmla="*/ 2738048 w 3186233"/>
              <a:gd name="connsiteY12" fmla="*/ 43788 h 1766981"/>
              <a:gd name="connsiteX13" fmla="*/ 2823049 w 3186233"/>
              <a:gd name="connsiteY13" fmla="*/ 0 h 1766981"/>
              <a:gd name="connsiteX14" fmla="*/ 2835927 w 3186233"/>
              <a:gd name="connsiteY14" fmla="*/ 0 h 1766981"/>
              <a:gd name="connsiteX15" fmla="*/ 2871988 w 3186233"/>
              <a:gd name="connsiteY15" fmla="*/ 10303 h 1766981"/>
              <a:gd name="connsiteX16" fmla="*/ 2962140 w 3186233"/>
              <a:gd name="connsiteY16" fmla="*/ 59243 h 1766981"/>
              <a:gd name="connsiteX17" fmla="*/ 3075474 w 3186233"/>
              <a:gd name="connsiteY17" fmla="*/ 139092 h 1766981"/>
              <a:gd name="connsiteX18" fmla="*/ 3134717 w 3186233"/>
              <a:gd name="connsiteY18" fmla="*/ 185456 h 1766981"/>
              <a:gd name="connsiteX19" fmla="*/ 3157899 w 3186233"/>
              <a:gd name="connsiteY19" fmla="*/ 206062 h 1766981"/>
              <a:gd name="connsiteX20" fmla="*/ 3173354 w 3186233"/>
              <a:gd name="connsiteY20" fmla="*/ 229244 h 1766981"/>
              <a:gd name="connsiteX21" fmla="*/ 3183657 w 3186233"/>
              <a:gd name="connsiteY21" fmla="*/ 260153 h 1766981"/>
              <a:gd name="connsiteX22" fmla="*/ 3186233 w 3186233"/>
              <a:gd name="connsiteY22" fmla="*/ 293638 h 1766981"/>
              <a:gd name="connsiteX23" fmla="*/ 3170778 w 3186233"/>
              <a:gd name="connsiteY23" fmla="*/ 319396 h 1766981"/>
              <a:gd name="connsiteX24" fmla="*/ 3139869 w 3186233"/>
              <a:gd name="connsiteY24" fmla="*/ 352881 h 1766981"/>
              <a:gd name="connsiteX25" fmla="*/ 3114111 w 3186233"/>
              <a:gd name="connsiteY25" fmla="*/ 394093 h 1766981"/>
              <a:gd name="connsiteX26" fmla="*/ 3088353 w 3186233"/>
              <a:gd name="connsiteY26" fmla="*/ 476518 h 1766981"/>
              <a:gd name="connsiteX27" fmla="*/ 3031686 w 3186233"/>
              <a:gd name="connsiteY27" fmla="*/ 868036 h 1766981"/>
              <a:gd name="connsiteX28" fmla="*/ 2980171 w 3186233"/>
              <a:gd name="connsiteY28" fmla="*/ 1200311 h 1766981"/>
              <a:gd name="connsiteX29" fmla="*/ 2944110 w 3186233"/>
              <a:gd name="connsiteY29" fmla="*/ 1421827 h 1766981"/>
              <a:gd name="connsiteX30" fmla="*/ 2923504 w 3186233"/>
              <a:gd name="connsiteY30" fmla="*/ 1553192 h 1766981"/>
              <a:gd name="connsiteX31" fmla="*/ 2910625 w 3186233"/>
              <a:gd name="connsiteY31" fmla="*/ 1625314 h 1766981"/>
              <a:gd name="connsiteX32" fmla="*/ 2895170 w 3186233"/>
              <a:gd name="connsiteY32" fmla="*/ 1666526 h 1766981"/>
              <a:gd name="connsiteX33" fmla="*/ 2869412 w 3186233"/>
              <a:gd name="connsiteY33" fmla="*/ 1715466 h 1766981"/>
              <a:gd name="connsiteX34" fmla="*/ 2835927 w 3186233"/>
              <a:gd name="connsiteY34" fmla="*/ 1754102 h 1766981"/>
              <a:gd name="connsiteX35" fmla="*/ 2823049 w 3186233"/>
              <a:gd name="connsiteY35" fmla="*/ 1761830 h 1766981"/>
              <a:gd name="connsiteX36" fmla="*/ 2794715 w 3186233"/>
              <a:gd name="connsiteY36" fmla="*/ 1766981 h 1766981"/>
              <a:gd name="connsiteX37" fmla="*/ 2756078 w 3186233"/>
              <a:gd name="connsiteY37" fmla="*/ 1759254 h 1766981"/>
              <a:gd name="connsiteX38" fmla="*/ 2712290 w 3186233"/>
              <a:gd name="connsiteY38" fmla="*/ 1733496 h 1766981"/>
              <a:gd name="connsiteX39" fmla="*/ 2640169 w 3186233"/>
              <a:gd name="connsiteY39" fmla="*/ 1666526 h 1766981"/>
              <a:gd name="connsiteX40" fmla="*/ 2673654 w 3186233"/>
              <a:gd name="connsiteY40" fmla="*/ 1403797 h 1766981"/>
              <a:gd name="connsiteX41" fmla="*/ 2717442 w 3186233"/>
              <a:gd name="connsiteY41" fmla="*/ 1192584 h 1766981"/>
              <a:gd name="connsiteX42" fmla="*/ 2748351 w 3186233"/>
              <a:gd name="connsiteY42" fmla="*/ 1012279 h 1766981"/>
              <a:gd name="connsiteX43" fmla="*/ 2761230 w 3186233"/>
              <a:gd name="connsiteY43" fmla="*/ 868036 h 1766981"/>
              <a:gd name="connsiteX44" fmla="*/ 2786988 w 3186233"/>
              <a:gd name="connsiteY44" fmla="*/ 710914 h 1766981"/>
              <a:gd name="connsiteX45" fmla="*/ 2802442 w 3186233"/>
              <a:gd name="connsiteY45" fmla="*/ 430154 h 1766981"/>
              <a:gd name="connsiteX46" fmla="*/ 2802442 w 3186233"/>
              <a:gd name="connsiteY46" fmla="*/ 337426 h 1766981"/>
              <a:gd name="connsiteX47" fmla="*/ 2802442 w 3186233"/>
              <a:gd name="connsiteY47" fmla="*/ 311669 h 1766981"/>
              <a:gd name="connsiteX48" fmla="*/ 2797291 w 3186233"/>
              <a:gd name="connsiteY48" fmla="*/ 285911 h 1766981"/>
              <a:gd name="connsiteX49" fmla="*/ 2786988 w 3186233"/>
              <a:gd name="connsiteY49" fmla="*/ 267880 h 1766981"/>
              <a:gd name="connsiteX50" fmla="*/ 2771533 w 3186233"/>
              <a:gd name="connsiteY50" fmla="*/ 255002 h 1766981"/>
              <a:gd name="connsiteX51" fmla="*/ 2735472 w 3186233"/>
              <a:gd name="connsiteY51" fmla="*/ 247274 h 1766981"/>
              <a:gd name="connsiteX52" fmla="*/ 2475319 w 3186233"/>
              <a:gd name="connsiteY52" fmla="*/ 252426 h 1766981"/>
              <a:gd name="connsiteX53" fmla="*/ 2145620 w 3186233"/>
              <a:gd name="connsiteY53" fmla="*/ 265305 h 1766981"/>
              <a:gd name="connsiteX54" fmla="*/ 1857133 w 3186233"/>
              <a:gd name="connsiteY54" fmla="*/ 275608 h 1766981"/>
              <a:gd name="connsiteX55" fmla="*/ 1527434 w 3186233"/>
              <a:gd name="connsiteY55" fmla="*/ 288487 h 1766981"/>
              <a:gd name="connsiteX56" fmla="*/ 1282735 w 3186233"/>
              <a:gd name="connsiteY56" fmla="*/ 309093 h 1766981"/>
              <a:gd name="connsiteX57" fmla="*/ 865460 w 3186233"/>
              <a:gd name="connsiteY57" fmla="*/ 340002 h 1766981"/>
              <a:gd name="connsiteX58" fmla="*/ 450760 w 3186233"/>
              <a:gd name="connsiteY58" fmla="*/ 370911 h 1766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3186233" h="1766981">
                <a:moveTo>
                  <a:pt x="450760" y="370911"/>
                </a:moveTo>
                <a:lnTo>
                  <a:pt x="54091" y="406972"/>
                </a:lnTo>
                <a:lnTo>
                  <a:pt x="0" y="221517"/>
                </a:lnTo>
                <a:lnTo>
                  <a:pt x="200910" y="211213"/>
                </a:lnTo>
                <a:lnTo>
                  <a:pt x="468791" y="190607"/>
                </a:lnTo>
                <a:lnTo>
                  <a:pt x="916975" y="157122"/>
                </a:lnTo>
                <a:lnTo>
                  <a:pt x="1385766" y="126213"/>
                </a:lnTo>
                <a:lnTo>
                  <a:pt x="1872588" y="100455"/>
                </a:lnTo>
                <a:lnTo>
                  <a:pt x="2300166" y="85000"/>
                </a:lnTo>
                <a:lnTo>
                  <a:pt x="2418652" y="66970"/>
                </a:lnTo>
                <a:lnTo>
                  <a:pt x="2562895" y="51515"/>
                </a:lnTo>
                <a:lnTo>
                  <a:pt x="2673654" y="43788"/>
                </a:lnTo>
                <a:lnTo>
                  <a:pt x="2738048" y="43788"/>
                </a:lnTo>
                <a:lnTo>
                  <a:pt x="2823049" y="0"/>
                </a:lnTo>
                <a:lnTo>
                  <a:pt x="2835927" y="0"/>
                </a:lnTo>
                <a:lnTo>
                  <a:pt x="2871988" y="10303"/>
                </a:lnTo>
                <a:lnTo>
                  <a:pt x="2962140" y="59243"/>
                </a:lnTo>
                <a:lnTo>
                  <a:pt x="3075474" y="139092"/>
                </a:lnTo>
                <a:lnTo>
                  <a:pt x="3134717" y="185456"/>
                </a:lnTo>
                <a:lnTo>
                  <a:pt x="3157899" y="206062"/>
                </a:lnTo>
                <a:lnTo>
                  <a:pt x="3173354" y="229244"/>
                </a:lnTo>
                <a:lnTo>
                  <a:pt x="3183657" y="260153"/>
                </a:lnTo>
                <a:lnTo>
                  <a:pt x="3186233" y="293638"/>
                </a:lnTo>
                <a:lnTo>
                  <a:pt x="3170778" y="319396"/>
                </a:lnTo>
                <a:lnTo>
                  <a:pt x="3139869" y="352881"/>
                </a:lnTo>
                <a:lnTo>
                  <a:pt x="3114111" y="394093"/>
                </a:lnTo>
                <a:lnTo>
                  <a:pt x="3088353" y="476518"/>
                </a:lnTo>
                <a:lnTo>
                  <a:pt x="3031686" y="868036"/>
                </a:lnTo>
                <a:lnTo>
                  <a:pt x="2980171" y="1200311"/>
                </a:lnTo>
                <a:lnTo>
                  <a:pt x="2944110" y="1421827"/>
                </a:lnTo>
                <a:lnTo>
                  <a:pt x="2923504" y="1553192"/>
                </a:lnTo>
                <a:lnTo>
                  <a:pt x="2910625" y="1625314"/>
                </a:lnTo>
                <a:lnTo>
                  <a:pt x="2895170" y="1666526"/>
                </a:lnTo>
                <a:lnTo>
                  <a:pt x="2869412" y="1715466"/>
                </a:lnTo>
                <a:lnTo>
                  <a:pt x="2835927" y="1754102"/>
                </a:lnTo>
                <a:lnTo>
                  <a:pt x="2823049" y="1761830"/>
                </a:lnTo>
                <a:lnTo>
                  <a:pt x="2794715" y="1766981"/>
                </a:lnTo>
                <a:lnTo>
                  <a:pt x="2756078" y="1759254"/>
                </a:lnTo>
                <a:lnTo>
                  <a:pt x="2712290" y="1733496"/>
                </a:lnTo>
                <a:lnTo>
                  <a:pt x="2640169" y="1666526"/>
                </a:lnTo>
                <a:lnTo>
                  <a:pt x="2673654" y="1403797"/>
                </a:lnTo>
                <a:lnTo>
                  <a:pt x="2717442" y="1192584"/>
                </a:lnTo>
                <a:lnTo>
                  <a:pt x="2748351" y="1012279"/>
                </a:lnTo>
                <a:lnTo>
                  <a:pt x="2761230" y="868036"/>
                </a:lnTo>
                <a:lnTo>
                  <a:pt x="2786988" y="710914"/>
                </a:lnTo>
                <a:lnTo>
                  <a:pt x="2802442" y="430154"/>
                </a:lnTo>
                <a:lnTo>
                  <a:pt x="2802442" y="337426"/>
                </a:lnTo>
                <a:lnTo>
                  <a:pt x="2802442" y="311669"/>
                </a:lnTo>
                <a:lnTo>
                  <a:pt x="2797291" y="285911"/>
                </a:lnTo>
                <a:lnTo>
                  <a:pt x="2786988" y="267880"/>
                </a:lnTo>
                <a:lnTo>
                  <a:pt x="2771533" y="255002"/>
                </a:lnTo>
                <a:lnTo>
                  <a:pt x="2735472" y="247274"/>
                </a:lnTo>
                <a:lnTo>
                  <a:pt x="2475319" y="252426"/>
                </a:lnTo>
                <a:lnTo>
                  <a:pt x="2145620" y="265305"/>
                </a:lnTo>
                <a:lnTo>
                  <a:pt x="1857133" y="275608"/>
                </a:lnTo>
                <a:lnTo>
                  <a:pt x="1527434" y="288487"/>
                </a:lnTo>
                <a:lnTo>
                  <a:pt x="1282735" y="309093"/>
                </a:lnTo>
                <a:lnTo>
                  <a:pt x="865460" y="340002"/>
                </a:lnTo>
                <a:lnTo>
                  <a:pt x="450760" y="37091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C7194A5-65B9-4F7E-8CA4-FE680B3E2005}"/>
              </a:ext>
            </a:extLst>
          </p:cNvPr>
          <p:cNvSpPr/>
          <p:nvPr/>
        </p:nvSpPr>
        <p:spPr>
          <a:xfrm>
            <a:off x="4784725" y="1776413"/>
            <a:ext cx="254000" cy="1304925"/>
          </a:xfrm>
          <a:custGeom>
            <a:avLst/>
            <a:gdLst>
              <a:gd name="connsiteX0" fmla="*/ 7144 w 254794"/>
              <a:gd name="connsiteY0" fmla="*/ 376237 h 1304925"/>
              <a:gd name="connsiteX1" fmla="*/ 0 w 254794"/>
              <a:gd name="connsiteY1" fmla="*/ 35718 h 1304925"/>
              <a:gd name="connsiteX2" fmla="*/ 247650 w 254794"/>
              <a:gd name="connsiteY2" fmla="*/ 0 h 1304925"/>
              <a:gd name="connsiteX3" fmla="*/ 250032 w 254794"/>
              <a:gd name="connsiteY3" fmla="*/ 578643 h 1304925"/>
              <a:gd name="connsiteX4" fmla="*/ 254794 w 254794"/>
              <a:gd name="connsiteY4" fmla="*/ 1288256 h 1304925"/>
              <a:gd name="connsiteX5" fmla="*/ 4763 w 254794"/>
              <a:gd name="connsiteY5" fmla="*/ 1304925 h 1304925"/>
              <a:gd name="connsiteX6" fmla="*/ 7144 w 254794"/>
              <a:gd name="connsiteY6" fmla="*/ 376237 h 1304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4794" h="1304925">
                <a:moveTo>
                  <a:pt x="7144" y="376237"/>
                </a:moveTo>
                <a:lnTo>
                  <a:pt x="0" y="35718"/>
                </a:lnTo>
                <a:lnTo>
                  <a:pt x="247650" y="0"/>
                </a:lnTo>
                <a:lnTo>
                  <a:pt x="250032" y="578643"/>
                </a:lnTo>
                <a:cubicBezTo>
                  <a:pt x="251619" y="815181"/>
                  <a:pt x="253207" y="1051718"/>
                  <a:pt x="254794" y="1288256"/>
                </a:cubicBezTo>
                <a:lnTo>
                  <a:pt x="4763" y="1304925"/>
                </a:lnTo>
                <a:cubicBezTo>
                  <a:pt x="5557" y="993775"/>
                  <a:pt x="6350" y="682625"/>
                  <a:pt x="7144" y="376237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CFB6E784-0395-45DD-A8DD-854F2D90C536}"/>
              </a:ext>
            </a:extLst>
          </p:cNvPr>
          <p:cNvSpPr/>
          <p:nvPr/>
        </p:nvSpPr>
        <p:spPr>
          <a:xfrm>
            <a:off x="3565525" y="2262188"/>
            <a:ext cx="2798763" cy="349250"/>
          </a:xfrm>
          <a:custGeom>
            <a:avLst/>
            <a:gdLst>
              <a:gd name="connsiteX0" fmla="*/ 940158 w 2799867"/>
              <a:gd name="connsiteY0" fmla="*/ 273032 h 350305"/>
              <a:gd name="connsiteX1" fmla="*/ 491973 w 2799867"/>
              <a:gd name="connsiteY1" fmla="*/ 311669 h 350305"/>
              <a:gd name="connsiteX2" fmla="*/ 48940 w 2799867"/>
              <a:gd name="connsiteY2" fmla="*/ 350305 h 350305"/>
              <a:gd name="connsiteX3" fmla="*/ 0 w 2799867"/>
              <a:gd name="connsiteY3" fmla="*/ 193183 h 350305"/>
              <a:gd name="connsiteX4" fmla="*/ 494549 w 2799867"/>
              <a:gd name="connsiteY4" fmla="*/ 154547 h 350305"/>
              <a:gd name="connsiteX5" fmla="*/ 996825 w 2799867"/>
              <a:gd name="connsiteY5" fmla="*/ 113334 h 350305"/>
              <a:gd name="connsiteX6" fmla="*/ 1218342 w 2799867"/>
              <a:gd name="connsiteY6" fmla="*/ 95304 h 350305"/>
              <a:gd name="connsiteX7" fmla="*/ 1478495 w 2799867"/>
              <a:gd name="connsiteY7" fmla="*/ 69546 h 350305"/>
              <a:gd name="connsiteX8" fmla="*/ 1844255 w 2799867"/>
              <a:gd name="connsiteY8" fmla="*/ 51516 h 350305"/>
              <a:gd name="connsiteX9" fmla="*/ 2271833 w 2799867"/>
              <a:gd name="connsiteY9" fmla="*/ 30909 h 350305"/>
              <a:gd name="connsiteX10" fmla="*/ 2586078 w 2799867"/>
              <a:gd name="connsiteY10" fmla="*/ 10303 h 350305"/>
              <a:gd name="connsiteX11" fmla="*/ 2789564 w 2799867"/>
              <a:gd name="connsiteY11" fmla="*/ 0 h 350305"/>
              <a:gd name="connsiteX12" fmla="*/ 2799867 w 2799867"/>
              <a:gd name="connsiteY12" fmla="*/ 167425 h 350305"/>
              <a:gd name="connsiteX13" fmla="*/ 2655624 w 2799867"/>
              <a:gd name="connsiteY13" fmla="*/ 162274 h 350305"/>
              <a:gd name="connsiteX14" fmla="*/ 2446986 w 2799867"/>
              <a:gd name="connsiteY14" fmla="*/ 177729 h 350305"/>
              <a:gd name="connsiteX15" fmla="*/ 2068347 w 2799867"/>
              <a:gd name="connsiteY15" fmla="*/ 198335 h 350305"/>
              <a:gd name="connsiteX16" fmla="*/ 1694860 w 2799867"/>
              <a:gd name="connsiteY16" fmla="*/ 218941 h 350305"/>
              <a:gd name="connsiteX17" fmla="*/ 1468192 w 2799867"/>
              <a:gd name="connsiteY17" fmla="*/ 231820 h 350305"/>
              <a:gd name="connsiteX18" fmla="*/ 1200311 w 2799867"/>
              <a:gd name="connsiteY18" fmla="*/ 255002 h 350305"/>
              <a:gd name="connsiteX19" fmla="*/ 940158 w 2799867"/>
              <a:gd name="connsiteY19" fmla="*/ 273032 h 3503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799867" h="350305">
                <a:moveTo>
                  <a:pt x="940158" y="273032"/>
                </a:moveTo>
                <a:lnTo>
                  <a:pt x="491973" y="311669"/>
                </a:lnTo>
                <a:lnTo>
                  <a:pt x="48940" y="350305"/>
                </a:lnTo>
                <a:lnTo>
                  <a:pt x="0" y="193183"/>
                </a:lnTo>
                <a:lnTo>
                  <a:pt x="494549" y="154547"/>
                </a:lnTo>
                <a:lnTo>
                  <a:pt x="996825" y="113334"/>
                </a:lnTo>
                <a:lnTo>
                  <a:pt x="1218342" y="95304"/>
                </a:lnTo>
                <a:lnTo>
                  <a:pt x="1478495" y="69546"/>
                </a:lnTo>
                <a:lnTo>
                  <a:pt x="1844255" y="51516"/>
                </a:lnTo>
                <a:lnTo>
                  <a:pt x="2271833" y="30909"/>
                </a:lnTo>
                <a:lnTo>
                  <a:pt x="2586078" y="10303"/>
                </a:lnTo>
                <a:lnTo>
                  <a:pt x="2789564" y="0"/>
                </a:lnTo>
                <a:lnTo>
                  <a:pt x="2799867" y="167425"/>
                </a:lnTo>
                <a:lnTo>
                  <a:pt x="2655624" y="162274"/>
                </a:lnTo>
                <a:lnTo>
                  <a:pt x="2446986" y="177729"/>
                </a:lnTo>
                <a:lnTo>
                  <a:pt x="2068347" y="198335"/>
                </a:lnTo>
                <a:lnTo>
                  <a:pt x="1694860" y="218941"/>
                </a:lnTo>
                <a:lnTo>
                  <a:pt x="1468192" y="231820"/>
                </a:lnTo>
                <a:lnTo>
                  <a:pt x="1200311" y="255002"/>
                </a:lnTo>
                <a:lnTo>
                  <a:pt x="940158" y="27303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" name="フリーフォーム 14">
            <a:extLst>
              <a:ext uri="{FF2B5EF4-FFF2-40B4-BE49-F238E27FC236}">
                <a16:creationId xmlns:a16="http://schemas.microsoft.com/office/drawing/2014/main" id="{6291EEC5-76E5-4CF3-88ED-1C2A6757556D}"/>
              </a:ext>
            </a:extLst>
          </p:cNvPr>
          <p:cNvSpPr/>
          <p:nvPr/>
        </p:nvSpPr>
        <p:spPr>
          <a:xfrm>
            <a:off x="3689350" y="2936875"/>
            <a:ext cx="2533650" cy="342900"/>
          </a:xfrm>
          <a:custGeom>
            <a:avLst/>
            <a:gdLst>
              <a:gd name="connsiteX0" fmla="*/ 419100 w 2533650"/>
              <a:gd name="connsiteY0" fmla="*/ 136525 h 342900"/>
              <a:gd name="connsiteX1" fmla="*/ 1171575 w 2533650"/>
              <a:gd name="connsiteY1" fmla="*/ 82550 h 342900"/>
              <a:gd name="connsiteX2" fmla="*/ 1517650 w 2533650"/>
              <a:gd name="connsiteY2" fmla="*/ 53975 h 342900"/>
              <a:gd name="connsiteX3" fmla="*/ 2051050 w 2533650"/>
              <a:gd name="connsiteY3" fmla="*/ 19050 h 342900"/>
              <a:gd name="connsiteX4" fmla="*/ 2317750 w 2533650"/>
              <a:gd name="connsiteY4" fmla="*/ 0 h 342900"/>
              <a:gd name="connsiteX5" fmla="*/ 2390775 w 2533650"/>
              <a:gd name="connsiteY5" fmla="*/ 9525 h 342900"/>
              <a:gd name="connsiteX6" fmla="*/ 2533650 w 2533650"/>
              <a:gd name="connsiteY6" fmla="*/ 31750 h 342900"/>
              <a:gd name="connsiteX7" fmla="*/ 2492375 w 2533650"/>
              <a:gd name="connsiteY7" fmla="*/ 301625 h 342900"/>
              <a:gd name="connsiteX8" fmla="*/ 2454275 w 2533650"/>
              <a:gd name="connsiteY8" fmla="*/ 285750 h 342900"/>
              <a:gd name="connsiteX9" fmla="*/ 2393950 w 2533650"/>
              <a:gd name="connsiteY9" fmla="*/ 225425 h 342900"/>
              <a:gd name="connsiteX10" fmla="*/ 2359025 w 2533650"/>
              <a:gd name="connsiteY10" fmla="*/ 184150 h 342900"/>
              <a:gd name="connsiteX11" fmla="*/ 2336800 w 2533650"/>
              <a:gd name="connsiteY11" fmla="*/ 184150 h 342900"/>
              <a:gd name="connsiteX12" fmla="*/ 2238375 w 2533650"/>
              <a:gd name="connsiteY12" fmla="*/ 190500 h 342900"/>
              <a:gd name="connsiteX13" fmla="*/ 1123950 w 2533650"/>
              <a:gd name="connsiteY13" fmla="*/ 263525 h 342900"/>
              <a:gd name="connsiteX14" fmla="*/ 31750 w 2533650"/>
              <a:gd name="connsiteY14" fmla="*/ 342900 h 342900"/>
              <a:gd name="connsiteX15" fmla="*/ 0 w 2533650"/>
              <a:gd name="connsiteY15" fmla="*/ 161925 h 342900"/>
              <a:gd name="connsiteX16" fmla="*/ 171450 w 2533650"/>
              <a:gd name="connsiteY16" fmla="*/ 152400 h 342900"/>
              <a:gd name="connsiteX17" fmla="*/ 419100 w 2533650"/>
              <a:gd name="connsiteY17" fmla="*/ 136525 h 342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533650" h="342900">
                <a:moveTo>
                  <a:pt x="419100" y="136525"/>
                </a:moveTo>
                <a:lnTo>
                  <a:pt x="1171575" y="82550"/>
                </a:lnTo>
                <a:lnTo>
                  <a:pt x="1517650" y="53975"/>
                </a:lnTo>
                <a:lnTo>
                  <a:pt x="2051050" y="19050"/>
                </a:lnTo>
                <a:lnTo>
                  <a:pt x="2317750" y="0"/>
                </a:lnTo>
                <a:lnTo>
                  <a:pt x="2390775" y="9525"/>
                </a:lnTo>
                <a:lnTo>
                  <a:pt x="2533650" y="31750"/>
                </a:lnTo>
                <a:lnTo>
                  <a:pt x="2492375" y="301625"/>
                </a:lnTo>
                <a:lnTo>
                  <a:pt x="2454275" y="285750"/>
                </a:lnTo>
                <a:lnTo>
                  <a:pt x="2393950" y="225425"/>
                </a:lnTo>
                <a:lnTo>
                  <a:pt x="2359025" y="184150"/>
                </a:lnTo>
                <a:lnTo>
                  <a:pt x="2336800" y="184150"/>
                </a:lnTo>
                <a:lnTo>
                  <a:pt x="2238375" y="190500"/>
                </a:lnTo>
                <a:lnTo>
                  <a:pt x="1123950" y="263525"/>
                </a:lnTo>
                <a:lnTo>
                  <a:pt x="31750" y="342900"/>
                </a:lnTo>
                <a:lnTo>
                  <a:pt x="0" y="161925"/>
                </a:lnTo>
                <a:lnTo>
                  <a:pt x="171450" y="152400"/>
                </a:lnTo>
                <a:lnTo>
                  <a:pt x="419100" y="1365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87E1526C-7B5E-4E9F-87B1-CAC9C0E50587}"/>
              </a:ext>
            </a:extLst>
          </p:cNvPr>
          <p:cNvSpPr/>
          <p:nvPr/>
        </p:nvSpPr>
        <p:spPr>
          <a:xfrm rot="16200000">
            <a:off x="3694113" y="3754438"/>
            <a:ext cx="2720975" cy="2124075"/>
          </a:xfrm>
          <a:custGeom>
            <a:avLst/>
            <a:gdLst>
              <a:gd name="connsiteX0" fmla="*/ 2378075 w 2720975"/>
              <a:gd name="connsiteY0" fmla="*/ 673100 h 2124075"/>
              <a:gd name="connsiteX1" fmla="*/ 2339975 w 2720975"/>
              <a:gd name="connsiteY1" fmla="*/ 403225 h 2124075"/>
              <a:gd name="connsiteX2" fmla="*/ 2289175 w 2720975"/>
              <a:gd name="connsiteY2" fmla="*/ 101600 h 2124075"/>
              <a:gd name="connsiteX3" fmla="*/ 2476500 w 2720975"/>
              <a:gd name="connsiteY3" fmla="*/ 0 h 2124075"/>
              <a:gd name="connsiteX4" fmla="*/ 2498725 w 2720975"/>
              <a:gd name="connsiteY4" fmla="*/ 117475 h 2124075"/>
              <a:gd name="connsiteX5" fmla="*/ 2501900 w 2720975"/>
              <a:gd name="connsiteY5" fmla="*/ 269875 h 2124075"/>
              <a:gd name="connsiteX6" fmla="*/ 2501900 w 2720975"/>
              <a:gd name="connsiteY6" fmla="*/ 352425 h 2124075"/>
              <a:gd name="connsiteX7" fmla="*/ 2527300 w 2720975"/>
              <a:gd name="connsiteY7" fmla="*/ 568325 h 2124075"/>
              <a:gd name="connsiteX8" fmla="*/ 2562225 w 2720975"/>
              <a:gd name="connsiteY8" fmla="*/ 854075 h 2124075"/>
              <a:gd name="connsiteX9" fmla="*/ 2590800 w 2720975"/>
              <a:gd name="connsiteY9" fmla="*/ 1111250 h 2124075"/>
              <a:gd name="connsiteX10" fmla="*/ 2616200 w 2720975"/>
              <a:gd name="connsiteY10" fmla="*/ 1320800 h 2124075"/>
              <a:gd name="connsiteX11" fmla="*/ 2635250 w 2720975"/>
              <a:gd name="connsiteY11" fmla="*/ 1501775 h 2124075"/>
              <a:gd name="connsiteX12" fmla="*/ 2654300 w 2720975"/>
              <a:gd name="connsiteY12" fmla="*/ 1663700 h 2124075"/>
              <a:gd name="connsiteX13" fmla="*/ 2670175 w 2720975"/>
              <a:gd name="connsiteY13" fmla="*/ 1724025 h 2124075"/>
              <a:gd name="connsiteX14" fmla="*/ 2689225 w 2720975"/>
              <a:gd name="connsiteY14" fmla="*/ 1774825 h 2124075"/>
              <a:gd name="connsiteX15" fmla="*/ 2708275 w 2720975"/>
              <a:gd name="connsiteY15" fmla="*/ 1806575 h 2124075"/>
              <a:gd name="connsiteX16" fmla="*/ 2720975 w 2720975"/>
              <a:gd name="connsiteY16" fmla="*/ 1825625 h 2124075"/>
              <a:gd name="connsiteX17" fmla="*/ 2714625 w 2720975"/>
              <a:gd name="connsiteY17" fmla="*/ 1844675 h 2124075"/>
              <a:gd name="connsiteX18" fmla="*/ 2673350 w 2720975"/>
              <a:gd name="connsiteY18" fmla="*/ 1924050 h 2124075"/>
              <a:gd name="connsiteX19" fmla="*/ 2609850 w 2720975"/>
              <a:gd name="connsiteY19" fmla="*/ 2012950 h 2124075"/>
              <a:gd name="connsiteX20" fmla="*/ 2562225 w 2720975"/>
              <a:gd name="connsiteY20" fmla="*/ 2076450 h 2124075"/>
              <a:gd name="connsiteX21" fmla="*/ 2533650 w 2720975"/>
              <a:gd name="connsiteY21" fmla="*/ 2101850 h 2124075"/>
              <a:gd name="connsiteX22" fmla="*/ 2498725 w 2720975"/>
              <a:gd name="connsiteY22" fmla="*/ 2117725 h 2124075"/>
              <a:gd name="connsiteX23" fmla="*/ 2466975 w 2720975"/>
              <a:gd name="connsiteY23" fmla="*/ 2124075 h 2124075"/>
              <a:gd name="connsiteX24" fmla="*/ 2438400 w 2720975"/>
              <a:gd name="connsiteY24" fmla="*/ 2124075 h 2124075"/>
              <a:gd name="connsiteX25" fmla="*/ 2406650 w 2720975"/>
              <a:gd name="connsiteY25" fmla="*/ 2108200 h 2124075"/>
              <a:gd name="connsiteX26" fmla="*/ 2378075 w 2720975"/>
              <a:gd name="connsiteY26" fmla="*/ 2085975 h 2124075"/>
              <a:gd name="connsiteX27" fmla="*/ 2330450 w 2720975"/>
              <a:gd name="connsiteY27" fmla="*/ 2063750 h 2124075"/>
              <a:gd name="connsiteX28" fmla="*/ 2257425 w 2720975"/>
              <a:gd name="connsiteY28" fmla="*/ 2044700 h 2124075"/>
              <a:gd name="connsiteX29" fmla="*/ 2187575 w 2720975"/>
              <a:gd name="connsiteY29" fmla="*/ 2044700 h 2124075"/>
              <a:gd name="connsiteX30" fmla="*/ 1762125 w 2720975"/>
              <a:gd name="connsiteY30" fmla="*/ 2060575 h 2124075"/>
              <a:gd name="connsiteX31" fmla="*/ 1130300 w 2720975"/>
              <a:gd name="connsiteY31" fmla="*/ 2076450 h 2124075"/>
              <a:gd name="connsiteX32" fmla="*/ 768350 w 2720975"/>
              <a:gd name="connsiteY32" fmla="*/ 2085975 h 2124075"/>
              <a:gd name="connsiteX33" fmla="*/ 511175 w 2720975"/>
              <a:gd name="connsiteY33" fmla="*/ 2092325 h 2124075"/>
              <a:gd name="connsiteX34" fmla="*/ 415925 w 2720975"/>
              <a:gd name="connsiteY34" fmla="*/ 2089150 h 2124075"/>
              <a:gd name="connsiteX35" fmla="*/ 339725 w 2720975"/>
              <a:gd name="connsiteY35" fmla="*/ 2082800 h 2124075"/>
              <a:gd name="connsiteX36" fmla="*/ 257175 w 2720975"/>
              <a:gd name="connsiteY36" fmla="*/ 2063750 h 2124075"/>
              <a:gd name="connsiteX37" fmla="*/ 149225 w 2720975"/>
              <a:gd name="connsiteY37" fmla="*/ 2028825 h 2124075"/>
              <a:gd name="connsiteX38" fmla="*/ 76200 w 2720975"/>
              <a:gd name="connsiteY38" fmla="*/ 1997075 h 2124075"/>
              <a:gd name="connsiteX39" fmla="*/ 34925 w 2720975"/>
              <a:gd name="connsiteY39" fmla="*/ 1965325 h 2124075"/>
              <a:gd name="connsiteX40" fmla="*/ 15875 w 2720975"/>
              <a:gd name="connsiteY40" fmla="*/ 1949450 h 2124075"/>
              <a:gd name="connsiteX41" fmla="*/ 3175 w 2720975"/>
              <a:gd name="connsiteY41" fmla="*/ 1920875 h 2124075"/>
              <a:gd name="connsiteX42" fmla="*/ 0 w 2720975"/>
              <a:gd name="connsiteY42" fmla="*/ 1879600 h 2124075"/>
              <a:gd name="connsiteX43" fmla="*/ 12700 w 2720975"/>
              <a:gd name="connsiteY43" fmla="*/ 1844675 h 2124075"/>
              <a:gd name="connsiteX44" fmla="*/ 41275 w 2720975"/>
              <a:gd name="connsiteY44" fmla="*/ 1816100 h 2124075"/>
              <a:gd name="connsiteX45" fmla="*/ 98425 w 2720975"/>
              <a:gd name="connsiteY45" fmla="*/ 1765300 h 2124075"/>
              <a:gd name="connsiteX46" fmla="*/ 187325 w 2720975"/>
              <a:gd name="connsiteY46" fmla="*/ 1704975 h 2124075"/>
              <a:gd name="connsiteX47" fmla="*/ 523875 w 2720975"/>
              <a:gd name="connsiteY47" fmla="*/ 1784350 h 2124075"/>
              <a:gd name="connsiteX48" fmla="*/ 549275 w 2720975"/>
              <a:gd name="connsiteY48" fmla="*/ 1793875 h 2124075"/>
              <a:gd name="connsiteX49" fmla="*/ 593725 w 2720975"/>
              <a:gd name="connsiteY49" fmla="*/ 1797050 h 2124075"/>
              <a:gd name="connsiteX50" fmla="*/ 650875 w 2720975"/>
              <a:gd name="connsiteY50" fmla="*/ 1803400 h 2124075"/>
              <a:gd name="connsiteX51" fmla="*/ 1108075 w 2720975"/>
              <a:gd name="connsiteY51" fmla="*/ 1800225 h 2124075"/>
              <a:gd name="connsiteX52" fmla="*/ 1317625 w 2720975"/>
              <a:gd name="connsiteY52" fmla="*/ 1800225 h 2124075"/>
              <a:gd name="connsiteX53" fmla="*/ 1781175 w 2720975"/>
              <a:gd name="connsiteY53" fmla="*/ 1803400 h 2124075"/>
              <a:gd name="connsiteX54" fmla="*/ 1955800 w 2720975"/>
              <a:gd name="connsiteY54" fmla="*/ 1778000 h 2124075"/>
              <a:gd name="connsiteX55" fmla="*/ 2197100 w 2720975"/>
              <a:gd name="connsiteY55" fmla="*/ 1781175 h 2124075"/>
              <a:gd name="connsiteX56" fmla="*/ 2355850 w 2720975"/>
              <a:gd name="connsiteY56" fmla="*/ 1778000 h 2124075"/>
              <a:gd name="connsiteX57" fmla="*/ 2409825 w 2720975"/>
              <a:gd name="connsiteY57" fmla="*/ 1768475 h 2124075"/>
              <a:gd name="connsiteX58" fmla="*/ 2432050 w 2720975"/>
              <a:gd name="connsiteY58" fmla="*/ 1749425 h 2124075"/>
              <a:gd name="connsiteX59" fmla="*/ 2444750 w 2720975"/>
              <a:gd name="connsiteY59" fmla="*/ 1720850 h 2124075"/>
              <a:gd name="connsiteX60" fmla="*/ 2451100 w 2720975"/>
              <a:gd name="connsiteY60" fmla="*/ 1689100 h 2124075"/>
              <a:gd name="connsiteX61" fmla="*/ 2457450 w 2720975"/>
              <a:gd name="connsiteY61" fmla="*/ 1609725 h 2124075"/>
              <a:gd name="connsiteX62" fmla="*/ 2447925 w 2720975"/>
              <a:gd name="connsiteY62" fmla="*/ 1285875 h 2124075"/>
              <a:gd name="connsiteX63" fmla="*/ 2419350 w 2720975"/>
              <a:gd name="connsiteY63" fmla="*/ 1016000 h 2124075"/>
              <a:gd name="connsiteX64" fmla="*/ 2378075 w 2720975"/>
              <a:gd name="connsiteY64" fmla="*/ 673100 h 2124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2720975" h="2124075">
                <a:moveTo>
                  <a:pt x="2378075" y="673100"/>
                </a:moveTo>
                <a:lnTo>
                  <a:pt x="2339975" y="403225"/>
                </a:lnTo>
                <a:lnTo>
                  <a:pt x="2289175" y="101600"/>
                </a:lnTo>
                <a:lnTo>
                  <a:pt x="2476500" y="0"/>
                </a:lnTo>
                <a:lnTo>
                  <a:pt x="2498725" y="117475"/>
                </a:lnTo>
                <a:cubicBezTo>
                  <a:pt x="2499783" y="168275"/>
                  <a:pt x="2500842" y="219075"/>
                  <a:pt x="2501900" y="269875"/>
                </a:cubicBezTo>
                <a:lnTo>
                  <a:pt x="2501900" y="352425"/>
                </a:lnTo>
                <a:lnTo>
                  <a:pt x="2527300" y="568325"/>
                </a:lnTo>
                <a:lnTo>
                  <a:pt x="2562225" y="854075"/>
                </a:lnTo>
                <a:lnTo>
                  <a:pt x="2590800" y="1111250"/>
                </a:lnTo>
                <a:lnTo>
                  <a:pt x="2616200" y="1320800"/>
                </a:lnTo>
                <a:lnTo>
                  <a:pt x="2635250" y="1501775"/>
                </a:lnTo>
                <a:lnTo>
                  <a:pt x="2654300" y="1663700"/>
                </a:lnTo>
                <a:lnTo>
                  <a:pt x="2670175" y="1724025"/>
                </a:lnTo>
                <a:lnTo>
                  <a:pt x="2689225" y="1774825"/>
                </a:lnTo>
                <a:lnTo>
                  <a:pt x="2708275" y="1806575"/>
                </a:lnTo>
                <a:lnTo>
                  <a:pt x="2720975" y="1825625"/>
                </a:lnTo>
                <a:lnTo>
                  <a:pt x="2714625" y="1844675"/>
                </a:lnTo>
                <a:lnTo>
                  <a:pt x="2673350" y="1924050"/>
                </a:lnTo>
                <a:lnTo>
                  <a:pt x="2609850" y="2012950"/>
                </a:lnTo>
                <a:lnTo>
                  <a:pt x="2562225" y="2076450"/>
                </a:lnTo>
                <a:lnTo>
                  <a:pt x="2533650" y="2101850"/>
                </a:lnTo>
                <a:lnTo>
                  <a:pt x="2498725" y="2117725"/>
                </a:lnTo>
                <a:lnTo>
                  <a:pt x="2466975" y="2124075"/>
                </a:lnTo>
                <a:lnTo>
                  <a:pt x="2438400" y="2124075"/>
                </a:lnTo>
                <a:lnTo>
                  <a:pt x="2406650" y="2108200"/>
                </a:lnTo>
                <a:lnTo>
                  <a:pt x="2378075" y="2085975"/>
                </a:lnTo>
                <a:lnTo>
                  <a:pt x="2330450" y="2063750"/>
                </a:lnTo>
                <a:lnTo>
                  <a:pt x="2257425" y="2044700"/>
                </a:lnTo>
                <a:lnTo>
                  <a:pt x="2187575" y="2044700"/>
                </a:lnTo>
                <a:lnTo>
                  <a:pt x="1762125" y="2060575"/>
                </a:lnTo>
                <a:lnTo>
                  <a:pt x="1130300" y="2076450"/>
                </a:lnTo>
                <a:lnTo>
                  <a:pt x="768350" y="2085975"/>
                </a:lnTo>
                <a:lnTo>
                  <a:pt x="511175" y="2092325"/>
                </a:lnTo>
                <a:lnTo>
                  <a:pt x="415925" y="2089150"/>
                </a:lnTo>
                <a:lnTo>
                  <a:pt x="339725" y="2082800"/>
                </a:lnTo>
                <a:lnTo>
                  <a:pt x="257175" y="2063750"/>
                </a:lnTo>
                <a:lnTo>
                  <a:pt x="149225" y="2028825"/>
                </a:lnTo>
                <a:lnTo>
                  <a:pt x="76200" y="1997075"/>
                </a:lnTo>
                <a:lnTo>
                  <a:pt x="34925" y="1965325"/>
                </a:lnTo>
                <a:lnTo>
                  <a:pt x="15875" y="1949450"/>
                </a:lnTo>
                <a:lnTo>
                  <a:pt x="3175" y="1920875"/>
                </a:lnTo>
                <a:lnTo>
                  <a:pt x="0" y="1879600"/>
                </a:lnTo>
                <a:lnTo>
                  <a:pt x="12700" y="1844675"/>
                </a:lnTo>
                <a:lnTo>
                  <a:pt x="41275" y="1816100"/>
                </a:lnTo>
                <a:lnTo>
                  <a:pt x="98425" y="1765300"/>
                </a:lnTo>
                <a:lnTo>
                  <a:pt x="187325" y="1704975"/>
                </a:lnTo>
                <a:lnTo>
                  <a:pt x="523875" y="1784350"/>
                </a:lnTo>
                <a:lnTo>
                  <a:pt x="549275" y="1793875"/>
                </a:lnTo>
                <a:cubicBezTo>
                  <a:pt x="589484" y="1797226"/>
                  <a:pt x="574631" y="1797050"/>
                  <a:pt x="593725" y="1797050"/>
                </a:cubicBezTo>
                <a:lnTo>
                  <a:pt x="650875" y="1803400"/>
                </a:lnTo>
                <a:lnTo>
                  <a:pt x="1108075" y="1800225"/>
                </a:lnTo>
                <a:lnTo>
                  <a:pt x="1317625" y="1800225"/>
                </a:lnTo>
                <a:lnTo>
                  <a:pt x="1781175" y="1803400"/>
                </a:lnTo>
                <a:lnTo>
                  <a:pt x="1955800" y="1778000"/>
                </a:lnTo>
                <a:lnTo>
                  <a:pt x="2197100" y="1781175"/>
                </a:lnTo>
                <a:lnTo>
                  <a:pt x="2355850" y="1778000"/>
                </a:lnTo>
                <a:lnTo>
                  <a:pt x="2409825" y="1768475"/>
                </a:lnTo>
                <a:lnTo>
                  <a:pt x="2432050" y="1749425"/>
                </a:lnTo>
                <a:lnTo>
                  <a:pt x="2444750" y="1720850"/>
                </a:lnTo>
                <a:lnTo>
                  <a:pt x="2451100" y="1689100"/>
                </a:lnTo>
                <a:lnTo>
                  <a:pt x="2457450" y="1609725"/>
                </a:lnTo>
                <a:lnTo>
                  <a:pt x="2447925" y="1285875"/>
                </a:lnTo>
                <a:lnTo>
                  <a:pt x="2419350" y="1016000"/>
                </a:lnTo>
                <a:lnTo>
                  <a:pt x="2378075" y="673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2E19F7A0-38D1-43B5-8F5E-3AFF90E52BBF}"/>
              </a:ext>
            </a:extLst>
          </p:cNvPr>
          <p:cNvSpPr/>
          <p:nvPr/>
        </p:nvSpPr>
        <p:spPr>
          <a:xfrm>
            <a:off x="5237163" y="5567363"/>
            <a:ext cx="600075" cy="471487"/>
          </a:xfrm>
          <a:custGeom>
            <a:avLst/>
            <a:gdLst>
              <a:gd name="connsiteX0" fmla="*/ 245269 w 600075"/>
              <a:gd name="connsiteY0" fmla="*/ 107156 h 471487"/>
              <a:gd name="connsiteX1" fmla="*/ 392906 w 600075"/>
              <a:gd name="connsiteY1" fmla="*/ 133350 h 471487"/>
              <a:gd name="connsiteX2" fmla="*/ 438150 w 600075"/>
              <a:gd name="connsiteY2" fmla="*/ 140493 h 471487"/>
              <a:gd name="connsiteX3" fmla="*/ 461962 w 600075"/>
              <a:gd name="connsiteY3" fmla="*/ 142875 h 471487"/>
              <a:gd name="connsiteX4" fmla="*/ 488156 w 600075"/>
              <a:gd name="connsiteY4" fmla="*/ 140493 h 471487"/>
              <a:gd name="connsiteX5" fmla="*/ 507206 w 600075"/>
              <a:gd name="connsiteY5" fmla="*/ 130968 h 471487"/>
              <a:gd name="connsiteX6" fmla="*/ 523875 w 600075"/>
              <a:gd name="connsiteY6" fmla="*/ 114300 h 471487"/>
              <a:gd name="connsiteX7" fmla="*/ 600075 w 600075"/>
              <a:gd name="connsiteY7" fmla="*/ 0 h 471487"/>
              <a:gd name="connsiteX8" fmla="*/ 497681 w 600075"/>
              <a:gd name="connsiteY8" fmla="*/ 471487 h 471487"/>
              <a:gd name="connsiteX9" fmla="*/ 450056 w 600075"/>
              <a:gd name="connsiteY9" fmla="*/ 407193 h 471487"/>
              <a:gd name="connsiteX10" fmla="*/ 404812 w 600075"/>
              <a:gd name="connsiteY10" fmla="*/ 369093 h 471487"/>
              <a:gd name="connsiteX11" fmla="*/ 314325 w 600075"/>
              <a:gd name="connsiteY11" fmla="*/ 307181 h 471487"/>
              <a:gd name="connsiteX12" fmla="*/ 190500 w 600075"/>
              <a:gd name="connsiteY12" fmla="*/ 226218 h 471487"/>
              <a:gd name="connsiteX13" fmla="*/ 92869 w 600075"/>
              <a:gd name="connsiteY13" fmla="*/ 169068 h 471487"/>
              <a:gd name="connsiteX14" fmla="*/ 35719 w 600075"/>
              <a:gd name="connsiteY14" fmla="*/ 135731 h 471487"/>
              <a:gd name="connsiteX15" fmla="*/ 7144 w 600075"/>
              <a:gd name="connsiteY15" fmla="*/ 111918 h 471487"/>
              <a:gd name="connsiteX16" fmla="*/ 0 w 600075"/>
              <a:gd name="connsiteY16" fmla="*/ 100012 h 471487"/>
              <a:gd name="connsiteX17" fmla="*/ 2381 w 600075"/>
              <a:gd name="connsiteY17" fmla="*/ 80962 h 471487"/>
              <a:gd name="connsiteX18" fmla="*/ 11906 w 600075"/>
              <a:gd name="connsiteY18" fmla="*/ 71437 h 471487"/>
              <a:gd name="connsiteX19" fmla="*/ 38100 w 600075"/>
              <a:gd name="connsiteY19" fmla="*/ 66675 h 471487"/>
              <a:gd name="connsiteX20" fmla="*/ 245269 w 600075"/>
              <a:gd name="connsiteY20" fmla="*/ 107156 h 4714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600075" h="471487">
                <a:moveTo>
                  <a:pt x="245269" y="107156"/>
                </a:moveTo>
                <a:lnTo>
                  <a:pt x="392906" y="133350"/>
                </a:lnTo>
                <a:lnTo>
                  <a:pt x="438150" y="140493"/>
                </a:lnTo>
                <a:lnTo>
                  <a:pt x="461962" y="142875"/>
                </a:lnTo>
                <a:lnTo>
                  <a:pt x="488156" y="140493"/>
                </a:lnTo>
                <a:lnTo>
                  <a:pt x="507206" y="130968"/>
                </a:lnTo>
                <a:lnTo>
                  <a:pt x="523875" y="114300"/>
                </a:lnTo>
                <a:lnTo>
                  <a:pt x="600075" y="0"/>
                </a:lnTo>
                <a:lnTo>
                  <a:pt x="497681" y="471487"/>
                </a:lnTo>
                <a:lnTo>
                  <a:pt x="450056" y="407193"/>
                </a:lnTo>
                <a:lnTo>
                  <a:pt x="404812" y="369093"/>
                </a:lnTo>
                <a:lnTo>
                  <a:pt x="314325" y="307181"/>
                </a:lnTo>
                <a:lnTo>
                  <a:pt x="190500" y="226218"/>
                </a:lnTo>
                <a:lnTo>
                  <a:pt x="92869" y="169068"/>
                </a:lnTo>
                <a:lnTo>
                  <a:pt x="35719" y="135731"/>
                </a:lnTo>
                <a:lnTo>
                  <a:pt x="7144" y="111918"/>
                </a:lnTo>
                <a:lnTo>
                  <a:pt x="0" y="100012"/>
                </a:lnTo>
                <a:lnTo>
                  <a:pt x="2381" y="80962"/>
                </a:lnTo>
                <a:lnTo>
                  <a:pt x="11906" y="71437"/>
                </a:lnTo>
                <a:lnTo>
                  <a:pt x="38100" y="66675"/>
                </a:lnTo>
                <a:lnTo>
                  <a:pt x="245269" y="107156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1A379629-7DAA-4716-93AA-1CCA1696297F}"/>
              </a:ext>
            </a:extLst>
          </p:cNvPr>
          <p:cNvSpPr/>
          <p:nvPr/>
        </p:nvSpPr>
        <p:spPr>
          <a:xfrm>
            <a:off x="4041775" y="4200525"/>
            <a:ext cx="1831975" cy="307975"/>
          </a:xfrm>
          <a:custGeom>
            <a:avLst/>
            <a:gdLst>
              <a:gd name="connsiteX0" fmla="*/ 501650 w 1831975"/>
              <a:gd name="connsiteY0" fmla="*/ 269875 h 307975"/>
              <a:gd name="connsiteX1" fmla="*/ 9525 w 1831975"/>
              <a:gd name="connsiteY1" fmla="*/ 307975 h 307975"/>
              <a:gd name="connsiteX2" fmla="*/ 0 w 1831975"/>
              <a:gd name="connsiteY2" fmla="*/ 120650 h 307975"/>
              <a:gd name="connsiteX3" fmla="*/ 174625 w 1831975"/>
              <a:gd name="connsiteY3" fmla="*/ 114300 h 307975"/>
              <a:gd name="connsiteX4" fmla="*/ 434975 w 1831975"/>
              <a:gd name="connsiteY4" fmla="*/ 98425 h 307975"/>
              <a:gd name="connsiteX5" fmla="*/ 777875 w 1831975"/>
              <a:gd name="connsiteY5" fmla="*/ 73025 h 307975"/>
              <a:gd name="connsiteX6" fmla="*/ 1143000 w 1831975"/>
              <a:gd name="connsiteY6" fmla="*/ 47625 h 307975"/>
              <a:gd name="connsiteX7" fmla="*/ 1489075 w 1831975"/>
              <a:gd name="connsiteY7" fmla="*/ 25400 h 307975"/>
              <a:gd name="connsiteX8" fmla="*/ 1812925 w 1831975"/>
              <a:gd name="connsiteY8" fmla="*/ 0 h 307975"/>
              <a:gd name="connsiteX9" fmla="*/ 1831975 w 1831975"/>
              <a:gd name="connsiteY9" fmla="*/ 187325 h 307975"/>
              <a:gd name="connsiteX10" fmla="*/ 1600200 w 1831975"/>
              <a:gd name="connsiteY10" fmla="*/ 196850 h 307975"/>
              <a:gd name="connsiteX11" fmla="*/ 1276350 w 1831975"/>
              <a:gd name="connsiteY11" fmla="*/ 219075 h 307975"/>
              <a:gd name="connsiteX12" fmla="*/ 936625 w 1831975"/>
              <a:gd name="connsiteY12" fmla="*/ 244475 h 307975"/>
              <a:gd name="connsiteX13" fmla="*/ 501650 w 1831975"/>
              <a:gd name="connsiteY13" fmla="*/ 269875 h 307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31975" h="307975">
                <a:moveTo>
                  <a:pt x="501650" y="269875"/>
                </a:moveTo>
                <a:lnTo>
                  <a:pt x="9525" y="307975"/>
                </a:lnTo>
                <a:lnTo>
                  <a:pt x="0" y="120650"/>
                </a:lnTo>
                <a:lnTo>
                  <a:pt x="174625" y="114300"/>
                </a:lnTo>
                <a:lnTo>
                  <a:pt x="434975" y="98425"/>
                </a:lnTo>
                <a:lnTo>
                  <a:pt x="777875" y="73025"/>
                </a:lnTo>
                <a:lnTo>
                  <a:pt x="1143000" y="47625"/>
                </a:lnTo>
                <a:lnTo>
                  <a:pt x="1489075" y="25400"/>
                </a:lnTo>
                <a:lnTo>
                  <a:pt x="1812925" y="0"/>
                </a:lnTo>
                <a:lnTo>
                  <a:pt x="1831975" y="187325"/>
                </a:lnTo>
                <a:lnTo>
                  <a:pt x="1600200" y="196850"/>
                </a:lnTo>
                <a:lnTo>
                  <a:pt x="1276350" y="219075"/>
                </a:lnTo>
                <a:lnTo>
                  <a:pt x="936625" y="244475"/>
                </a:lnTo>
                <a:lnTo>
                  <a:pt x="501650" y="2698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E9273156-F813-42A1-A4AE-4663B2A90F24}"/>
              </a:ext>
            </a:extLst>
          </p:cNvPr>
          <p:cNvSpPr/>
          <p:nvPr/>
        </p:nvSpPr>
        <p:spPr>
          <a:xfrm>
            <a:off x="4043363" y="4849813"/>
            <a:ext cx="1831975" cy="327025"/>
          </a:xfrm>
          <a:custGeom>
            <a:avLst/>
            <a:gdLst>
              <a:gd name="connsiteX0" fmla="*/ 876300 w 1831181"/>
              <a:gd name="connsiteY0" fmla="*/ 266700 h 326232"/>
              <a:gd name="connsiteX1" fmla="*/ 569118 w 1831181"/>
              <a:gd name="connsiteY1" fmla="*/ 285750 h 326232"/>
              <a:gd name="connsiteX2" fmla="*/ 345281 w 1831181"/>
              <a:gd name="connsiteY2" fmla="*/ 302419 h 326232"/>
              <a:gd name="connsiteX3" fmla="*/ 7143 w 1831181"/>
              <a:gd name="connsiteY3" fmla="*/ 326232 h 326232"/>
              <a:gd name="connsiteX4" fmla="*/ 0 w 1831181"/>
              <a:gd name="connsiteY4" fmla="*/ 114300 h 326232"/>
              <a:gd name="connsiteX5" fmla="*/ 140493 w 1831181"/>
              <a:gd name="connsiteY5" fmla="*/ 119063 h 326232"/>
              <a:gd name="connsiteX6" fmla="*/ 295275 w 1831181"/>
              <a:gd name="connsiteY6" fmla="*/ 116682 h 326232"/>
              <a:gd name="connsiteX7" fmla="*/ 361950 w 1831181"/>
              <a:gd name="connsiteY7" fmla="*/ 114300 h 326232"/>
              <a:gd name="connsiteX8" fmla="*/ 538162 w 1831181"/>
              <a:gd name="connsiteY8" fmla="*/ 100013 h 326232"/>
              <a:gd name="connsiteX9" fmla="*/ 797718 w 1831181"/>
              <a:gd name="connsiteY9" fmla="*/ 80963 h 326232"/>
              <a:gd name="connsiteX10" fmla="*/ 1097756 w 1831181"/>
              <a:gd name="connsiteY10" fmla="*/ 57150 h 326232"/>
              <a:gd name="connsiteX11" fmla="*/ 1383506 w 1831181"/>
              <a:gd name="connsiteY11" fmla="*/ 35719 h 326232"/>
              <a:gd name="connsiteX12" fmla="*/ 1645443 w 1831181"/>
              <a:gd name="connsiteY12" fmla="*/ 16669 h 326232"/>
              <a:gd name="connsiteX13" fmla="*/ 1821656 w 1831181"/>
              <a:gd name="connsiteY13" fmla="*/ 0 h 326232"/>
              <a:gd name="connsiteX14" fmla="*/ 1831181 w 1831181"/>
              <a:gd name="connsiteY14" fmla="*/ 209550 h 326232"/>
              <a:gd name="connsiteX15" fmla="*/ 1602581 w 1831181"/>
              <a:gd name="connsiteY15" fmla="*/ 219075 h 326232"/>
              <a:gd name="connsiteX16" fmla="*/ 1314450 w 1831181"/>
              <a:gd name="connsiteY16" fmla="*/ 238125 h 326232"/>
              <a:gd name="connsiteX17" fmla="*/ 1033462 w 1831181"/>
              <a:gd name="connsiteY17" fmla="*/ 259557 h 326232"/>
              <a:gd name="connsiteX18" fmla="*/ 876300 w 1831181"/>
              <a:gd name="connsiteY18" fmla="*/ 266700 h 3262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831181" h="326232">
                <a:moveTo>
                  <a:pt x="876300" y="266700"/>
                </a:moveTo>
                <a:lnTo>
                  <a:pt x="569118" y="285750"/>
                </a:lnTo>
                <a:lnTo>
                  <a:pt x="345281" y="302419"/>
                </a:lnTo>
                <a:lnTo>
                  <a:pt x="7143" y="326232"/>
                </a:lnTo>
                <a:lnTo>
                  <a:pt x="0" y="114300"/>
                </a:lnTo>
                <a:lnTo>
                  <a:pt x="140493" y="119063"/>
                </a:lnTo>
                <a:lnTo>
                  <a:pt x="295275" y="116682"/>
                </a:lnTo>
                <a:lnTo>
                  <a:pt x="361950" y="114300"/>
                </a:lnTo>
                <a:lnTo>
                  <a:pt x="538162" y="100013"/>
                </a:lnTo>
                <a:lnTo>
                  <a:pt x="797718" y="80963"/>
                </a:lnTo>
                <a:lnTo>
                  <a:pt x="1097756" y="57150"/>
                </a:lnTo>
                <a:lnTo>
                  <a:pt x="1383506" y="35719"/>
                </a:lnTo>
                <a:lnTo>
                  <a:pt x="1645443" y="16669"/>
                </a:lnTo>
                <a:lnTo>
                  <a:pt x="1821656" y="0"/>
                </a:lnTo>
                <a:lnTo>
                  <a:pt x="1831181" y="209550"/>
                </a:lnTo>
                <a:lnTo>
                  <a:pt x="1602581" y="219075"/>
                </a:lnTo>
                <a:lnTo>
                  <a:pt x="1314450" y="238125"/>
                </a:lnTo>
                <a:lnTo>
                  <a:pt x="1033462" y="259557"/>
                </a:lnTo>
                <a:lnTo>
                  <a:pt x="876300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>
              <a:solidFill>
                <a:srgbClr val="FF0000"/>
              </a:solidFill>
            </a:endParaRPr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11C22CB-459C-4B8A-81D8-2FCB31F01B6C}"/>
              </a:ext>
            </a:extLst>
          </p:cNvPr>
          <p:cNvGrpSpPr>
            <a:grpSpLocks/>
          </p:cNvGrpSpPr>
          <p:nvPr/>
        </p:nvGrpSpPr>
        <p:grpSpPr bwMode="auto">
          <a:xfrm>
            <a:off x="3262313" y="1555750"/>
            <a:ext cx="3460750" cy="4621213"/>
            <a:chOff x="3381375" y="1708150"/>
            <a:chExt cx="3460750" cy="4621213"/>
          </a:xfrm>
        </p:grpSpPr>
        <p:sp>
          <p:nvSpPr>
            <p:cNvPr id="16" name="フリーフォーム 6">
              <a:extLst>
                <a:ext uri="{FF2B5EF4-FFF2-40B4-BE49-F238E27FC236}">
                  <a16:creationId xmlns:a16="http://schemas.microsoft.com/office/drawing/2014/main" id="{A69534B2-2650-4F5D-9AAE-0DE299EB7FE0}"/>
                </a:ext>
              </a:extLst>
            </p:cNvPr>
            <p:cNvSpPr/>
            <p:nvPr/>
          </p:nvSpPr>
          <p:spPr>
            <a:xfrm>
              <a:off x="3381375" y="1814513"/>
              <a:ext cx="533400" cy="1719262"/>
            </a:xfrm>
            <a:custGeom>
              <a:avLst/>
              <a:gdLst>
                <a:gd name="connsiteX0" fmla="*/ 228600 w 533400"/>
                <a:gd name="connsiteY0" fmla="*/ 1000125 h 1719262"/>
                <a:gd name="connsiteX1" fmla="*/ 207169 w 533400"/>
                <a:gd name="connsiteY1" fmla="*/ 738187 h 1719262"/>
                <a:gd name="connsiteX2" fmla="*/ 190500 w 533400"/>
                <a:gd name="connsiteY2" fmla="*/ 547687 h 1719262"/>
                <a:gd name="connsiteX3" fmla="*/ 169069 w 533400"/>
                <a:gd name="connsiteY3" fmla="*/ 373856 h 1719262"/>
                <a:gd name="connsiteX4" fmla="*/ 152400 w 533400"/>
                <a:gd name="connsiteY4" fmla="*/ 288131 h 1719262"/>
                <a:gd name="connsiteX5" fmla="*/ 133350 w 533400"/>
                <a:gd name="connsiteY5" fmla="*/ 226218 h 1719262"/>
                <a:gd name="connsiteX6" fmla="*/ 107156 w 533400"/>
                <a:gd name="connsiteY6" fmla="*/ 166687 h 1719262"/>
                <a:gd name="connsiteX7" fmla="*/ 69056 w 533400"/>
                <a:gd name="connsiteY7" fmla="*/ 109537 h 1719262"/>
                <a:gd name="connsiteX8" fmla="*/ 26194 w 533400"/>
                <a:gd name="connsiteY8" fmla="*/ 54768 h 1719262"/>
                <a:gd name="connsiteX9" fmla="*/ 7144 w 533400"/>
                <a:gd name="connsiteY9" fmla="*/ 35718 h 1719262"/>
                <a:gd name="connsiteX10" fmla="*/ 0 w 533400"/>
                <a:gd name="connsiteY10" fmla="*/ 21431 h 1719262"/>
                <a:gd name="connsiteX11" fmla="*/ 2381 w 533400"/>
                <a:gd name="connsiteY11" fmla="*/ 7143 h 1719262"/>
                <a:gd name="connsiteX12" fmla="*/ 14288 w 533400"/>
                <a:gd name="connsiteY12" fmla="*/ 0 h 1719262"/>
                <a:gd name="connsiteX13" fmla="*/ 69056 w 533400"/>
                <a:gd name="connsiteY13" fmla="*/ 2381 h 1719262"/>
                <a:gd name="connsiteX14" fmla="*/ 128588 w 533400"/>
                <a:gd name="connsiteY14" fmla="*/ 7143 h 1719262"/>
                <a:gd name="connsiteX15" fmla="*/ 171450 w 533400"/>
                <a:gd name="connsiteY15" fmla="*/ 11906 h 1719262"/>
                <a:gd name="connsiteX16" fmla="*/ 214313 w 533400"/>
                <a:gd name="connsiteY16" fmla="*/ 23812 h 1719262"/>
                <a:gd name="connsiteX17" fmla="*/ 266700 w 533400"/>
                <a:gd name="connsiteY17" fmla="*/ 47625 h 1719262"/>
                <a:gd name="connsiteX18" fmla="*/ 304800 w 533400"/>
                <a:gd name="connsiteY18" fmla="*/ 69056 h 1719262"/>
                <a:gd name="connsiteX19" fmla="*/ 359569 w 533400"/>
                <a:gd name="connsiteY19" fmla="*/ 111918 h 1719262"/>
                <a:gd name="connsiteX20" fmla="*/ 376238 w 533400"/>
                <a:gd name="connsiteY20" fmla="*/ 304800 h 1719262"/>
                <a:gd name="connsiteX21" fmla="*/ 421481 w 533400"/>
                <a:gd name="connsiteY21" fmla="*/ 778668 h 1719262"/>
                <a:gd name="connsiteX22" fmla="*/ 442913 w 533400"/>
                <a:gd name="connsiteY22" fmla="*/ 950118 h 1719262"/>
                <a:gd name="connsiteX23" fmla="*/ 511969 w 533400"/>
                <a:gd name="connsiteY23" fmla="*/ 1423987 h 1719262"/>
                <a:gd name="connsiteX24" fmla="*/ 533400 w 533400"/>
                <a:gd name="connsiteY24" fmla="*/ 1614487 h 1719262"/>
                <a:gd name="connsiteX25" fmla="*/ 528638 w 533400"/>
                <a:gd name="connsiteY25" fmla="*/ 1657350 h 1719262"/>
                <a:gd name="connsiteX26" fmla="*/ 519113 w 533400"/>
                <a:gd name="connsiteY26" fmla="*/ 1690687 h 1719262"/>
                <a:gd name="connsiteX27" fmla="*/ 504825 w 533400"/>
                <a:gd name="connsiteY27" fmla="*/ 1712118 h 1719262"/>
                <a:gd name="connsiteX28" fmla="*/ 488156 w 533400"/>
                <a:gd name="connsiteY28" fmla="*/ 1719262 h 1719262"/>
                <a:gd name="connsiteX29" fmla="*/ 469106 w 533400"/>
                <a:gd name="connsiteY29" fmla="*/ 1716881 h 1719262"/>
                <a:gd name="connsiteX30" fmla="*/ 426244 w 533400"/>
                <a:gd name="connsiteY30" fmla="*/ 1693068 h 1719262"/>
                <a:gd name="connsiteX31" fmla="*/ 378619 w 533400"/>
                <a:gd name="connsiteY31" fmla="*/ 1657350 h 1719262"/>
                <a:gd name="connsiteX32" fmla="*/ 342900 w 533400"/>
                <a:gd name="connsiteY32" fmla="*/ 1616868 h 1719262"/>
                <a:gd name="connsiteX33" fmla="*/ 314325 w 533400"/>
                <a:gd name="connsiteY33" fmla="*/ 1576387 h 1719262"/>
                <a:gd name="connsiteX34" fmla="*/ 283369 w 533400"/>
                <a:gd name="connsiteY34" fmla="*/ 1509712 h 1719262"/>
                <a:gd name="connsiteX35" fmla="*/ 264319 w 533400"/>
                <a:gd name="connsiteY35" fmla="*/ 1431131 h 1719262"/>
                <a:gd name="connsiteX36" fmla="*/ 250031 w 533400"/>
                <a:gd name="connsiteY36" fmla="*/ 1352550 h 1719262"/>
                <a:gd name="connsiteX37" fmla="*/ 238125 w 533400"/>
                <a:gd name="connsiteY37" fmla="*/ 1207293 h 1719262"/>
                <a:gd name="connsiteX38" fmla="*/ 228600 w 533400"/>
                <a:gd name="connsiteY38" fmla="*/ 1000125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400" h="1719262">
                  <a:moveTo>
                    <a:pt x="228600" y="1000125"/>
                  </a:moveTo>
                  <a:lnTo>
                    <a:pt x="207169" y="738187"/>
                  </a:lnTo>
                  <a:lnTo>
                    <a:pt x="190500" y="547687"/>
                  </a:lnTo>
                  <a:lnTo>
                    <a:pt x="169069" y="373856"/>
                  </a:lnTo>
                  <a:lnTo>
                    <a:pt x="152400" y="288131"/>
                  </a:lnTo>
                  <a:lnTo>
                    <a:pt x="133350" y="226218"/>
                  </a:lnTo>
                  <a:lnTo>
                    <a:pt x="107156" y="166687"/>
                  </a:lnTo>
                  <a:lnTo>
                    <a:pt x="69056" y="109537"/>
                  </a:lnTo>
                  <a:lnTo>
                    <a:pt x="26194" y="54768"/>
                  </a:lnTo>
                  <a:lnTo>
                    <a:pt x="7144" y="35718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69056" y="2381"/>
                  </a:lnTo>
                  <a:lnTo>
                    <a:pt x="128588" y="7143"/>
                  </a:lnTo>
                  <a:lnTo>
                    <a:pt x="171450" y="11906"/>
                  </a:lnTo>
                  <a:lnTo>
                    <a:pt x="214313" y="23812"/>
                  </a:lnTo>
                  <a:lnTo>
                    <a:pt x="266700" y="47625"/>
                  </a:lnTo>
                  <a:lnTo>
                    <a:pt x="304800" y="69056"/>
                  </a:lnTo>
                  <a:lnTo>
                    <a:pt x="359569" y="111918"/>
                  </a:lnTo>
                  <a:lnTo>
                    <a:pt x="376238" y="304800"/>
                  </a:lnTo>
                  <a:lnTo>
                    <a:pt x="421481" y="778668"/>
                  </a:lnTo>
                  <a:lnTo>
                    <a:pt x="442913" y="950118"/>
                  </a:lnTo>
                  <a:lnTo>
                    <a:pt x="511969" y="1423987"/>
                  </a:lnTo>
                  <a:lnTo>
                    <a:pt x="533400" y="1614487"/>
                  </a:lnTo>
                  <a:lnTo>
                    <a:pt x="528638" y="1657350"/>
                  </a:lnTo>
                  <a:lnTo>
                    <a:pt x="519113" y="1690687"/>
                  </a:lnTo>
                  <a:lnTo>
                    <a:pt x="504825" y="1712118"/>
                  </a:lnTo>
                  <a:lnTo>
                    <a:pt x="488156" y="1719262"/>
                  </a:lnTo>
                  <a:lnTo>
                    <a:pt x="469106" y="1716881"/>
                  </a:lnTo>
                  <a:lnTo>
                    <a:pt x="426244" y="1693068"/>
                  </a:lnTo>
                  <a:lnTo>
                    <a:pt x="378619" y="1657350"/>
                  </a:lnTo>
                  <a:lnTo>
                    <a:pt x="342900" y="1616868"/>
                  </a:lnTo>
                  <a:lnTo>
                    <a:pt x="314325" y="1576387"/>
                  </a:lnTo>
                  <a:lnTo>
                    <a:pt x="283369" y="1509712"/>
                  </a:lnTo>
                  <a:lnTo>
                    <a:pt x="264319" y="1431131"/>
                  </a:lnTo>
                  <a:lnTo>
                    <a:pt x="250031" y="1352550"/>
                  </a:lnTo>
                  <a:lnTo>
                    <a:pt x="238125" y="1207293"/>
                  </a:lnTo>
                  <a:lnTo>
                    <a:pt x="228600" y="10001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9">
              <a:extLst>
                <a:ext uri="{FF2B5EF4-FFF2-40B4-BE49-F238E27FC236}">
                  <a16:creationId xmlns:a16="http://schemas.microsoft.com/office/drawing/2014/main" id="{E966F387-1663-4694-91E6-CBA6094FD0EA}"/>
                </a:ext>
              </a:extLst>
            </p:cNvPr>
            <p:cNvSpPr/>
            <p:nvPr/>
          </p:nvSpPr>
          <p:spPr>
            <a:xfrm rot="16200000">
              <a:off x="2878137" y="4814888"/>
              <a:ext cx="2478088" cy="360362"/>
            </a:xfrm>
            <a:custGeom>
              <a:avLst/>
              <a:gdLst>
                <a:gd name="connsiteX0" fmla="*/ 1488281 w 2478881"/>
                <a:gd name="connsiteY0" fmla="*/ 357187 h 359568"/>
                <a:gd name="connsiteX1" fmla="*/ 1112044 w 2478881"/>
                <a:gd name="connsiteY1" fmla="*/ 354806 h 359568"/>
                <a:gd name="connsiteX2" fmla="*/ 907256 w 2478881"/>
                <a:gd name="connsiteY2" fmla="*/ 335756 h 359568"/>
                <a:gd name="connsiteX3" fmla="*/ 676275 w 2478881"/>
                <a:gd name="connsiteY3" fmla="*/ 314325 h 359568"/>
                <a:gd name="connsiteX4" fmla="*/ 431006 w 2478881"/>
                <a:gd name="connsiteY4" fmla="*/ 292893 h 359568"/>
                <a:gd name="connsiteX5" fmla="*/ 230981 w 2478881"/>
                <a:gd name="connsiteY5" fmla="*/ 276225 h 359568"/>
                <a:gd name="connsiteX6" fmla="*/ 130969 w 2478881"/>
                <a:gd name="connsiteY6" fmla="*/ 269081 h 359568"/>
                <a:gd name="connsiteX7" fmla="*/ 90488 w 2478881"/>
                <a:gd name="connsiteY7" fmla="*/ 261937 h 359568"/>
                <a:gd name="connsiteX8" fmla="*/ 50006 w 2478881"/>
                <a:gd name="connsiteY8" fmla="*/ 247650 h 359568"/>
                <a:gd name="connsiteX9" fmla="*/ 26194 w 2478881"/>
                <a:gd name="connsiteY9" fmla="*/ 238125 h 359568"/>
                <a:gd name="connsiteX10" fmla="*/ 9525 w 2478881"/>
                <a:gd name="connsiteY10" fmla="*/ 223837 h 359568"/>
                <a:gd name="connsiteX11" fmla="*/ 0 w 2478881"/>
                <a:gd name="connsiteY11" fmla="*/ 204787 h 359568"/>
                <a:gd name="connsiteX12" fmla="*/ 0 w 2478881"/>
                <a:gd name="connsiteY12" fmla="*/ 180975 h 359568"/>
                <a:gd name="connsiteX13" fmla="*/ 11906 w 2478881"/>
                <a:gd name="connsiteY13" fmla="*/ 142875 h 359568"/>
                <a:gd name="connsiteX14" fmla="*/ 47625 w 2478881"/>
                <a:gd name="connsiteY14" fmla="*/ 104775 h 359568"/>
                <a:gd name="connsiteX15" fmla="*/ 92869 w 2478881"/>
                <a:gd name="connsiteY15" fmla="*/ 76200 h 359568"/>
                <a:gd name="connsiteX16" fmla="*/ 138113 w 2478881"/>
                <a:gd name="connsiteY16" fmla="*/ 54768 h 359568"/>
                <a:gd name="connsiteX17" fmla="*/ 173831 w 2478881"/>
                <a:gd name="connsiteY17" fmla="*/ 38100 h 359568"/>
                <a:gd name="connsiteX18" fmla="*/ 235744 w 2478881"/>
                <a:gd name="connsiteY18" fmla="*/ 16668 h 359568"/>
                <a:gd name="connsiteX19" fmla="*/ 302419 w 2478881"/>
                <a:gd name="connsiteY19" fmla="*/ 7143 h 359568"/>
                <a:gd name="connsiteX20" fmla="*/ 416719 w 2478881"/>
                <a:gd name="connsiteY20" fmla="*/ 0 h 359568"/>
                <a:gd name="connsiteX21" fmla="*/ 447675 w 2478881"/>
                <a:gd name="connsiteY21" fmla="*/ 7143 h 359568"/>
                <a:gd name="connsiteX22" fmla="*/ 492919 w 2478881"/>
                <a:gd name="connsiteY22" fmla="*/ 23812 h 359568"/>
                <a:gd name="connsiteX23" fmla="*/ 559594 w 2478881"/>
                <a:gd name="connsiteY23" fmla="*/ 47625 h 359568"/>
                <a:gd name="connsiteX24" fmla="*/ 619125 w 2478881"/>
                <a:gd name="connsiteY24" fmla="*/ 64293 h 359568"/>
                <a:gd name="connsiteX25" fmla="*/ 664369 w 2478881"/>
                <a:gd name="connsiteY25" fmla="*/ 76200 h 359568"/>
                <a:gd name="connsiteX26" fmla="*/ 721519 w 2478881"/>
                <a:gd name="connsiteY26" fmla="*/ 85725 h 359568"/>
                <a:gd name="connsiteX27" fmla="*/ 778669 w 2478881"/>
                <a:gd name="connsiteY27" fmla="*/ 95250 h 359568"/>
                <a:gd name="connsiteX28" fmla="*/ 883444 w 2478881"/>
                <a:gd name="connsiteY28" fmla="*/ 109537 h 359568"/>
                <a:gd name="connsiteX29" fmla="*/ 1019175 w 2478881"/>
                <a:gd name="connsiteY29" fmla="*/ 121443 h 359568"/>
                <a:gd name="connsiteX30" fmla="*/ 1295400 w 2478881"/>
                <a:gd name="connsiteY30" fmla="*/ 133350 h 359568"/>
                <a:gd name="connsiteX31" fmla="*/ 1571625 w 2478881"/>
                <a:gd name="connsiteY31" fmla="*/ 135731 h 359568"/>
                <a:gd name="connsiteX32" fmla="*/ 1859756 w 2478881"/>
                <a:gd name="connsiteY32" fmla="*/ 133350 h 359568"/>
                <a:gd name="connsiteX33" fmla="*/ 2078831 w 2478881"/>
                <a:gd name="connsiteY33" fmla="*/ 135731 h 359568"/>
                <a:gd name="connsiteX34" fmla="*/ 2174081 w 2478881"/>
                <a:gd name="connsiteY34" fmla="*/ 133350 h 359568"/>
                <a:gd name="connsiteX35" fmla="*/ 2243138 w 2478881"/>
                <a:gd name="connsiteY35" fmla="*/ 128587 h 359568"/>
                <a:gd name="connsiteX36" fmla="*/ 2293144 w 2478881"/>
                <a:gd name="connsiteY36" fmla="*/ 116681 h 359568"/>
                <a:gd name="connsiteX37" fmla="*/ 2357438 w 2478881"/>
                <a:gd name="connsiteY37" fmla="*/ 97631 h 359568"/>
                <a:gd name="connsiteX38" fmla="*/ 2405063 w 2478881"/>
                <a:gd name="connsiteY38" fmla="*/ 71437 h 359568"/>
                <a:gd name="connsiteX39" fmla="*/ 2436019 w 2478881"/>
                <a:gd name="connsiteY39" fmla="*/ 52387 h 359568"/>
                <a:gd name="connsiteX40" fmla="*/ 2452688 w 2478881"/>
                <a:gd name="connsiteY40" fmla="*/ 42862 h 359568"/>
                <a:gd name="connsiteX41" fmla="*/ 2466975 w 2478881"/>
                <a:gd name="connsiteY41" fmla="*/ 45243 h 359568"/>
                <a:gd name="connsiteX42" fmla="*/ 2478881 w 2478881"/>
                <a:gd name="connsiteY42" fmla="*/ 61912 h 359568"/>
                <a:gd name="connsiteX43" fmla="*/ 2478881 w 2478881"/>
                <a:gd name="connsiteY43" fmla="*/ 92868 h 359568"/>
                <a:gd name="connsiteX44" fmla="*/ 2466975 w 2478881"/>
                <a:gd name="connsiteY44" fmla="*/ 183356 h 359568"/>
                <a:gd name="connsiteX45" fmla="*/ 2450306 w 2478881"/>
                <a:gd name="connsiteY45" fmla="*/ 242887 h 359568"/>
                <a:gd name="connsiteX46" fmla="*/ 2426494 w 2478881"/>
                <a:gd name="connsiteY46" fmla="*/ 302418 h 359568"/>
                <a:gd name="connsiteX47" fmla="*/ 2393156 w 2478881"/>
                <a:gd name="connsiteY47" fmla="*/ 350043 h 359568"/>
                <a:gd name="connsiteX48" fmla="*/ 2185988 w 2478881"/>
                <a:gd name="connsiteY48" fmla="*/ 359568 h 359568"/>
                <a:gd name="connsiteX49" fmla="*/ 1759744 w 2478881"/>
                <a:gd name="connsiteY49" fmla="*/ 359568 h 359568"/>
                <a:gd name="connsiteX50" fmla="*/ 1488281 w 2478881"/>
                <a:gd name="connsiteY50" fmla="*/ 357187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359568">
                  <a:moveTo>
                    <a:pt x="1488281" y="357187"/>
                  </a:moveTo>
                  <a:lnTo>
                    <a:pt x="1112044" y="354806"/>
                  </a:lnTo>
                  <a:lnTo>
                    <a:pt x="907256" y="335756"/>
                  </a:lnTo>
                  <a:lnTo>
                    <a:pt x="676275" y="314325"/>
                  </a:lnTo>
                  <a:lnTo>
                    <a:pt x="431006" y="292893"/>
                  </a:lnTo>
                  <a:lnTo>
                    <a:pt x="230981" y="276225"/>
                  </a:lnTo>
                  <a:lnTo>
                    <a:pt x="130969" y="269081"/>
                  </a:lnTo>
                  <a:lnTo>
                    <a:pt x="90488" y="261937"/>
                  </a:lnTo>
                  <a:lnTo>
                    <a:pt x="50006" y="247650"/>
                  </a:lnTo>
                  <a:lnTo>
                    <a:pt x="26194" y="238125"/>
                  </a:lnTo>
                  <a:lnTo>
                    <a:pt x="9525" y="223837"/>
                  </a:lnTo>
                  <a:lnTo>
                    <a:pt x="0" y="204787"/>
                  </a:lnTo>
                  <a:lnTo>
                    <a:pt x="0" y="180975"/>
                  </a:lnTo>
                  <a:lnTo>
                    <a:pt x="11906" y="142875"/>
                  </a:lnTo>
                  <a:lnTo>
                    <a:pt x="47625" y="104775"/>
                  </a:lnTo>
                  <a:lnTo>
                    <a:pt x="92869" y="76200"/>
                  </a:lnTo>
                  <a:lnTo>
                    <a:pt x="138113" y="54768"/>
                  </a:lnTo>
                  <a:lnTo>
                    <a:pt x="173831" y="38100"/>
                  </a:lnTo>
                  <a:lnTo>
                    <a:pt x="235744" y="16668"/>
                  </a:lnTo>
                  <a:lnTo>
                    <a:pt x="302419" y="7143"/>
                  </a:lnTo>
                  <a:lnTo>
                    <a:pt x="416719" y="0"/>
                  </a:lnTo>
                  <a:lnTo>
                    <a:pt x="447675" y="7143"/>
                  </a:lnTo>
                  <a:lnTo>
                    <a:pt x="492919" y="23812"/>
                  </a:lnTo>
                  <a:lnTo>
                    <a:pt x="559594" y="47625"/>
                  </a:lnTo>
                  <a:lnTo>
                    <a:pt x="619125" y="64293"/>
                  </a:lnTo>
                  <a:lnTo>
                    <a:pt x="664369" y="76200"/>
                  </a:lnTo>
                  <a:lnTo>
                    <a:pt x="721519" y="85725"/>
                  </a:lnTo>
                  <a:lnTo>
                    <a:pt x="778669" y="95250"/>
                  </a:lnTo>
                  <a:lnTo>
                    <a:pt x="883444" y="109537"/>
                  </a:lnTo>
                  <a:lnTo>
                    <a:pt x="1019175" y="121443"/>
                  </a:lnTo>
                  <a:lnTo>
                    <a:pt x="1295400" y="133350"/>
                  </a:lnTo>
                  <a:lnTo>
                    <a:pt x="1571625" y="135731"/>
                  </a:lnTo>
                  <a:lnTo>
                    <a:pt x="1859756" y="133350"/>
                  </a:lnTo>
                  <a:lnTo>
                    <a:pt x="2078831" y="135731"/>
                  </a:lnTo>
                  <a:cubicBezTo>
                    <a:pt x="2110580" y="134917"/>
                    <a:pt x="2142728" y="135334"/>
                    <a:pt x="2174081" y="133350"/>
                  </a:cubicBezTo>
                  <a:lnTo>
                    <a:pt x="2243138" y="128587"/>
                  </a:lnTo>
                  <a:lnTo>
                    <a:pt x="2293144" y="116681"/>
                  </a:lnTo>
                  <a:lnTo>
                    <a:pt x="2357438" y="97631"/>
                  </a:lnTo>
                  <a:lnTo>
                    <a:pt x="2405063" y="71437"/>
                  </a:lnTo>
                  <a:lnTo>
                    <a:pt x="2436019" y="52387"/>
                  </a:lnTo>
                  <a:lnTo>
                    <a:pt x="2452688" y="42862"/>
                  </a:lnTo>
                  <a:lnTo>
                    <a:pt x="2466975" y="45243"/>
                  </a:lnTo>
                  <a:lnTo>
                    <a:pt x="2478881" y="61912"/>
                  </a:lnTo>
                  <a:lnTo>
                    <a:pt x="2478881" y="92868"/>
                  </a:lnTo>
                  <a:lnTo>
                    <a:pt x="2466975" y="183356"/>
                  </a:lnTo>
                  <a:lnTo>
                    <a:pt x="2450306" y="242887"/>
                  </a:lnTo>
                  <a:lnTo>
                    <a:pt x="2426494" y="302418"/>
                  </a:lnTo>
                  <a:lnTo>
                    <a:pt x="2393156" y="350043"/>
                  </a:lnTo>
                  <a:lnTo>
                    <a:pt x="2185988" y="359568"/>
                  </a:lnTo>
                  <a:lnTo>
                    <a:pt x="1759744" y="359568"/>
                  </a:lnTo>
                  <a:lnTo>
                    <a:pt x="1488281" y="3571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CA68F60C-8975-493A-AFD6-1260998C8EBF}"/>
                </a:ext>
              </a:extLst>
            </p:cNvPr>
            <p:cNvSpPr/>
            <p:nvPr/>
          </p:nvSpPr>
          <p:spPr>
            <a:xfrm>
              <a:off x="3656012" y="1708150"/>
              <a:ext cx="3186113" cy="1766888"/>
            </a:xfrm>
            <a:custGeom>
              <a:avLst/>
              <a:gdLst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544865 w 3186233"/>
                <a:gd name="connsiteY40" fmla="*/ 1568647 h 1766981"/>
                <a:gd name="connsiteX41" fmla="*/ 2673654 w 3186233"/>
                <a:gd name="connsiteY41" fmla="*/ 1403797 h 1766981"/>
                <a:gd name="connsiteX42" fmla="*/ 2717442 w 3186233"/>
                <a:gd name="connsiteY42" fmla="*/ 1192584 h 1766981"/>
                <a:gd name="connsiteX43" fmla="*/ 2748351 w 3186233"/>
                <a:gd name="connsiteY43" fmla="*/ 1012279 h 1766981"/>
                <a:gd name="connsiteX44" fmla="*/ 2761230 w 3186233"/>
                <a:gd name="connsiteY44" fmla="*/ 868036 h 1766981"/>
                <a:gd name="connsiteX45" fmla="*/ 2786988 w 3186233"/>
                <a:gd name="connsiteY45" fmla="*/ 710914 h 1766981"/>
                <a:gd name="connsiteX46" fmla="*/ 2802442 w 3186233"/>
                <a:gd name="connsiteY46" fmla="*/ 430154 h 1766981"/>
                <a:gd name="connsiteX47" fmla="*/ 2802442 w 3186233"/>
                <a:gd name="connsiteY47" fmla="*/ 337426 h 1766981"/>
                <a:gd name="connsiteX48" fmla="*/ 2802442 w 3186233"/>
                <a:gd name="connsiteY48" fmla="*/ 311669 h 1766981"/>
                <a:gd name="connsiteX49" fmla="*/ 2797291 w 3186233"/>
                <a:gd name="connsiteY49" fmla="*/ 285911 h 1766981"/>
                <a:gd name="connsiteX50" fmla="*/ 2786988 w 3186233"/>
                <a:gd name="connsiteY50" fmla="*/ 267880 h 1766981"/>
                <a:gd name="connsiteX51" fmla="*/ 2771533 w 3186233"/>
                <a:gd name="connsiteY51" fmla="*/ 255002 h 1766981"/>
                <a:gd name="connsiteX52" fmla="*/ 2735472 w 3186233"/>
                <a:gd name="connsiteY52" fmla="*/ 247274 h 1766981"/>
                <a:gd name="connsiteX53" fmla="*/ 2475319 w 3186233"/>
                <a:gd name="connsiteY53" fmla="*/ 252426 h 1766981"/>
                <a:gd name="connsiteX54" fmla="*/ 2145620 w 3186233"/>
                <a:gd name="connsiteY54" fmla="*/ 265305 h 1766981"/>
                <a:gd name="connsiteX55" fmla="*/ 1857133 w 3186233"/>
                <a:gd name="connsiteY55" fmla="*/ 275608 h 1766981"/>
                <a:gd name="connsiteX56" fmla="*/ 1527434 w 3186233"/>
                <a:gd name="connsiteY56" fmla="*/ 288487 h 1766981"/>
                <a:gd name="connsiteX57" fmla="*/ 1282735 w 3186233"/>
                <a:gd name="connsiteY57" fmla="*/ 309093 h 1766981"/>
                <a:gd name="connsiteX58" fmla="*/ 865460 w 3186233"/>
                <a:gd name="connsiteY58" fmla="*/ 340002 h 1766981"/>
                <a:gd name="connsiteX59" fmla="*/ 450760 w 3186233"/>
                <a:gd name="connsiteY59" fmla="*/ 370911 h 1766981"/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673654 w 3186233"/>
                <a:gd name="connsiteY40" fmla="*/ 1403797 h 1766981"/>
                <a:gd name="connsiteX41" fmla="*/ 2717442 w 3186233"/>
                <a:gd name="connsiteY41" fmla="*/ 1192584 h 1766981"/>
                <a:gd name="connsiteX42" fmla="*/ 2748351 w 3186233"/>
                <a:gd name="connsiteY42" fmla="*/ 1012279 h 1766981"/>
                <a:gd name="connsiteX43" fmla="*/ 2761230 w 3186233"/>
                <a:gd name="connsiteY43" fmla="*/ 868036 h 1766981"/>
                <a:gd name="connsiteX44" fmla="*/ 2786988 w 3186233"/>
                <a:gd name="connsiteY44" fmla="*/ 710914 h 1766981"/>
                <a:gd name="connsiteX45" fmla="*/ 2802442 w 3186233"/>
                <a:gd name="connsiteY45" fmla="*/ 430154 h 1766981"/>
                <a:gd name="connsiteX46" fmla="*/ 2802442 w 3186233"/>
                <a:gd name="connsiteY46" fmla="*/ 337426 h 1766981"/>
                <a:gd name="connsiteX47" fmla="*/ 2802442 w 3186233"/>
                <a:gd name="connsiteY47" fmla="*/ 311669 h 1766981"/>
                <a:gd name="connsiteX48" fmla="*/ 2797291 w 3186233"/>
                <a:gd name="connsiteY48" fmla="*/ 285911 h 1766981"/>
                <a:gd name="connsiteX49" fmla="*/ 2786988 w 3186233"/>
                <a:gd name="connsiteY49" fmla="*/ 267880 h 1766981"/>
                <a:gd name="connsiteX50" fmla="*/ 2771533 w 3186233"/>
                <a:gd name="connsiteY50" fmla="*/ 255002 h 1766981"/>
                <a:gd name="connsiteX51" fmla="*/ 2735472 w 3186233"/>
                <a:gd name="connsiteY51" fmla="*/ 247274 h 1766981"/>
                <a:gd name="connsiteX52" fmla="*/ 2475319 w 3186233"/>
                <a:gd name="connsiteY52" fmla="*/ 252426 h 1766981"/>
                <a:gd name="connsiteX53" fmla="*/ 2145620 w 3186233"/>
                <a:gd name="connsiteY53" fmla="*/ 265305 h 1766981"/>
                <a:gd name="connsiteX54" fmla="*/ 1857133 w 3186233"/>
                <a:gd name="connsiteY54" fmla="*/ 275608 h 1766981"/>
                <a:gd name="connsiteX55" fmla="*/ 1527434 w 3186233"/>
                <a:gd name="connsiteY55" fmla="*/ 288487 h 1766981"/>
                <a:gd name="connsiteX56" fmla="*/ 1282735 w 3186233"/>
                <a:gd name="connsiteY56" fmla="*/ 309093 h 1766981"/>
                <a:gd name="connsiteX57" fmla="*/ 865460 w 3186233"/>
                <a:gd name="connsiteY57" fmla="*/ 340002 h 1766981"/>
                <a:gd name="connsiteX58" fmla="*/ 450760 w 3186233"/>
                <a:gd name="connsiteY58" fmla="*/ 370911 h 176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86233" h="1766981">
                  <a:moveTo>
                    <a:pt x="450760" y="370911"/>
                  </a:moveTo>
                  <a:lnTo>
                    <a:pt x="54091" y="406972"/>
                  </a:lnTo>
                  <a:lnTo>
                    <a:pt x="0" y="221517"/>
                  </a:lnTo>
                  <a:lnTo>
                    <a:pt x="200910" y="211213"/>
                  </a:lnTo>
                  <a:lnTo>
                    <a:pt x="468791" y="190607"/>
                  </a:lnTo>
                  <a:lnTo>
                    <a:pt x="916975" y="157122"/>
                  </a:lnTo>
                  <a:lnTo>
                    <a:pt x="1385766" y="126213"/>
                  </a:lnTo>
                  <a:lnTo>
                    <a:pt x="1872588" y="100455"/>
                  </a:lnTo>
                  <a:lnTo>
                    <a:pt x="2300166" y="85000"/>
                  </a:lnTo>
                  <a:lnTo>
                    <a:pt x="2418652" y="66970"/>
                  </a:lnTo>
                  <a:lnTo>
                    <a:pt x="2562895" y="51515"/>
                  </a:lnTo>
                  <a:lnTo>
                    <a:pt x="2673654" y="43788"/>
                  </a:lnTo>
                  <a:lnTo>
                    <a:pt x="2738048" y="43788"/>
                  </a:lnTo>
                  <a:lnTo>
                    <a:pt x="2823049" y="0"/>
                  </a:lnTo>
                  <a:lnTo>
                    <a:pt x="2835927" y="0"/>
                  </a:lnTo>
                  <a:lnTo>
                    <a:pt x="2871988" y="10303"/>
                  </a:lnTo>
                  <a:lnTo>
                    <a:pt x="2962140" y="59243"/>
                  </a:lnTo>
                  <a:lnTo>
                    <a:pt x="3075474" y="139092"/>
                  </a:lnTo>
                  <a:lnTo>
                    <a:pt x="3134717" y="185456"/>
                  </a:lnTo>
                  <a:lnTo>
                    <a:pt x="3157899" y="206062"/>
                  </a:lnTo>
                  <a:lnTo>
                    <a:pt x="3173354" y="229244"/>
                  </a:lnTo>
                  <a:lnTo>
                    <a:pt x="3183657" y="260153"/>
                  </a:lnTo>
                  <a:lnTo>
                    <a:pt x="3186233" y="293638"/>
                  </a:lnTo>
                  <a:lnTo>
                    <a:pt x="3170778" y="319396"/>
                  </a:lnTo>
                  <a:lnTo>
                    <a:pt x="3139869" y="352881"/>
                  </a:lnTo>
                  <a:lnTo>
                    <a:pt x="3114111" y="394093"/>
                  </a:lnTo>
                  <a:lnTo>
                    <a:pt x="3088353" y="476518"/>
                  </a:lnTo>
                  <a:lnTo>
                    <a:pt x="3031686" y="868036"/>
                  </a:lnTo>
                  <a:lnTo>
                    <a:pt x="2980171" y="1200311"/>
                  </a:lnTo>
                  <a:lnTo>
                    <a:pt x="2944110" y="1421827"/>
                  </a:lnTo>
                  <a:lnTo>
                    <a:pt x="2923504" y="1553192"/>
                  </a:lnTo>
                  <a:lnTo>
                    <a:pt x="2910625" y="1625314"/>
                  </a:lnTo>
                  <a:lnTo>
                    <a:pt x="2895170" y="1666526"/>
                  </a:lnTo>
                  <a:lnTo>
                    <a:pt x="2869412" y="1715466"/>
                  </a:lnTo>
                  <a:lnTo>
                    <a:pt x="2835927" y="1754102"/>
                  </a:lnTo>
                  <a:lnTo>
                    <a:pt x="2823049" y="1761830"/>
                  </a:lnTo>
                  <a:lnTo>
                    <a:pt x="2794715" y="1766981"/>
                  </a:lnTo>
                  <a:lnTo>
                    <a:pt x="2756078" y="1759254"/>
                  </a:lnTo>
                  <a:lnTo>
                    <a:pt x="2712290" y="1733496"/>
                  </a:lnTo>
                  <a:lnTo>
                    <a:pt x="2640169" y="1666526"/>
                  </a:lnTo>
                  <a:lnTo>
                    <a:pt x="2673654" y="1403797"/>
                  </a:lnTo>
                  <a:lnTo>
                    <a:pt x="2717442" y="1192584"/>
                  </a:lnTo>
                  <a:lnTo>
                    <a:pt x="2748351" y="1012279"/>
                  </a:lnTo>
                  <a:lnTo>
                    <a:pt x="2761230" y="868036"/>
                  </a:lnTo>
                  <a:lnTo>
                    <a:pt x="2786988" y="710914"/>
                  </a:lnTo>
                  <a:lnTo>
                    <a:pt x="2802442" y="430154"/>
                  </a:lnTo>
                  <a:lnTo>
                    <a:pt x="2802442" y="337426"/>
                  </a:lnTo>
                  <a:lnTo>
                    <a:pt x="2802442" y="311669"/>
                  </a:lnTo>
                  <a:lnTo>
                    <a:pt x="2797291" y="285911"/>
                  </a:lnTo>
                  <a:lnTo>
                    <a:pt x="2786988" y="267880"/>
                  </a:lnTo>
                  <a:lnTo>
                    <a:pt x="2771533" y="255002"/>
                  </a:lnTo>
                  <a:lnTo>
                    <a:pt x="2735472" y="247274"/>
                  </a:lnTo>
                  <a:lnTo>
                    <a:pt x="2475319" y="252426"/>
                  </a:lnTo>
                  <a:lnTo>
                    <a:pt x="2145620" y="265305"/>
                  </a:lnTo>
                  <a:lnTo>
                    <a:pt x="1857133" y="275608"/>
                  </a:lnTo>
                  <a:lnTo>
                    <a:pt x="1527434" y="288487"/>
                  </a:lnTo>
                  <a:lnTo>
                    <a:pt x="1282735" y="309093"/>
                  </a:lnTo>
                  <a:lnTo>
                    <a:pt x="865460" y="340002"/>
                  </a:lnTo>
                  <a:lnTo>
                    <a:pt x="450760" y="37091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1">
              <a:extLst>
                <a:ext uri="{FF2B5EF4-FFF2-40B4-BE49-F238E27FC236}">
                  <a16:creationId xmlns:a16="http://schemas.microsoft.com/office/drawing/2014/main" id="{5E3D9286-EAFA-41F7-A92F-144CFA4D7D2A}"/>
                </a:ext>
              </a:extLst>
            </p:cNvPr>
            <p:cNvSpPr/>
            <p:nvPr/>
          </p:nvSpPr>
          <p:spPr>
            <a:xfrm>
              <a:off x="4937125" y="1928813"/>
              <a:ext cx="254000" cy="1304925"/>
            </a:xfrm>
            <a:custGeom>
              <a:avLst/>
              <a:gdLst>
                <a:gd name="connsiteX0" fmla="*/ 7144 w 254794"/>
                <a:gd name="connsiteY0" fmla="*/ 376237 h 1304925"/>
                <a:gd name="connsiteX1" fmla="*/ 0 w 254794"/>
                <a:gd name="connsiteY1" fmla="*/ 35718 h 1304925"/>
                <a:gd name="connsiteX2" fmla="*/ 247650 w 254794"/>
                <a:gd name="connsiteY2" fmla="*/ 0 h 1304925"/>
                <a:gd name="connsiteX3" fmla="*/ 250032 w 254794"/>
                <a:gd name="connsiteY3" fmla="*/ 578643 h 1304925"/>
                <a:gd name="connsiteX4" fmla="*/ 254794 w 254794"/>
                <a:gd name="connsiteY4" fmla="*/ 1288256 h 1304925"/>
                <a:gd name="connsiteX5" fmla="*/ 4763 w 254794"/>
                <a:gd name="connsiteY5" fmla="*/ 1304925 h 1304925"/>
                <a:gd name="connsiteX6" fmla="*/ 7144 w 254794"/>
                <a:gd name="connsiteY6" fmla="*/ 37623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4" h="1304925">
                  <a:moveTo>
                    <a:pt x="7144" y="376237"/>
                  </a:moveTo>
                  <a:lnTo>
                    <a:pt x="0" y="35718"/>
                  </a:lnTo>
                  <a:lnTo>
                    <a:pt x="247650" y="0"/>
                  </a:lnTo>
                  <a:lnTo>
                    <a:pt x="250032" y="578643"/>
                  </a:lnTo>
                  <a:cubicBezTo>
                    <a:pt x="251619" y="815181"/>
                    <a:pt x="253207" y="1051718"/>
                    <a:pt x="254794" y="1288256"/>
                  </a:cubicBezTo>
                  <a:lnTo>
                    <a:pt x="4763" y="1304925"/>
                  </a:lnTo>
                  <a:cubicBezTo>
                    <a:pt x="5557" y="993775"/>
                    <a:pt x="6350" y="682625"/>
                    <a:pt x="7144" y="376237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8">
              <a:extLst>
                <a:ext uri="{FF2B5EF4-FFF2-40B4-BE49-F238E27FC236}">
                  <a16:creationId xmlns:a16="http://schemas.microsoft.com/office/drawing/2014/main" id="{87FFF17B-02DD-4707-AFCC-0770E7DB49AF}"/>
                </a:ext>
              </a:extLst>
            </p:cNvPr>
            <p:cNvSpPr/>
            <p:nvPr/>
          </p:nvSpPr>
          <p:spPr>
            <a:xfrm>
              <a:off x="3717925" y="2414588"/>
              <a:ext cx="2798762" cy="349250"/>
            </a:xfrm>
            <a:custGeom>
              <a:avLst/>
              <a:gdLst>
                <a:gd name="connsiteX0" fmla="*/ 940158 w 2799867"/>
                <a:gd name="connsiteY0" fmla="*/ 273032 h 350305"/>
                <a:gd name="connsiteX1" fmla="*/ 491973 w 2799867"/>
                <a:gd name="connsiteY1" fmla="*/ 311669 h 350305"/>
                <a:gd name="connsiteX2" fmla="*/ 48940 w 2799867"/>
                <a:gd name="connsiteY2" fmla="*/ 350305 h 350305"/>
                <a:gd name="connsiteX3" fmla="*/ 0 w 2799867"/>
                <a:gd name="connsiteY3" fmla="*/ 193183 h 350305"/>
                <a:gd name="connsiteX4" fmla="*/ 494549 w 2799867"/>
                <a:gd name="connsiteY4" fmla="*/ 154547 h 350305"/>
                <a:gd name="connsiteX5" fmla="*/ 996825 w 2799867"/>
                <a:gd name="connsiteY5" fmla="*/ 113334 h 350305"/>
                <a:gd name="connsiteX6" fmla="*/ 1218342 w 2799867"/>
                <a:gd name="connsiteY6" fmla="*/ 95304 h 350305"/>
                <a:gd name="connsiteX7" fmla="*/ 1478495 w 2799867"/>
                <a:gd name="connsiteY7" fmla="*/ 69546 h 350305"/>
                <a:gd name="connsiteX8" fmla="*/ 1844255 w 2799867"/>
                <a:gd name="connsiteY8" fmla="*/ 51516 h 350305"/>
                <a:gd name="connsiteX9" fmla="*/ 2271833 w 2799867"/>
                <a:gd name="connsiteY9" fmla="*/ 30909 h 350305"/>
                <a:gd name="connsiteX10" fmla="*/ 2586078 w 2799867"/>
                <a:gd name="connsiteY10" fmla="*/ 10303 h 350305"/>
                <a:gd name="connsiteX11" fmla="*/ 2789564 w 2799867"/>
                <a:gd name="connsiteY11" fmla="*/ 0 h 350305"/>
                <a:gd name="connsiteX12" fmla="*/ 2799867 w 2799867"/>
                <a:gd name="connsiteY12" fmla="*/ 167425 h 350305"/>
                <a:gd name="connsiteX13" fmla="*/ 2655624 w 2799867"/>
                <a:gd name="connsiteY13" fmla="*/ 162274 h 350305"/>
                <a:gd name="connsiteX14" fmla="*/ 2446986 w 2799867"/>
                <a:gd name="connsiteY14" fmla="*/ 177729 h 350305"/>
                <a:gd name="connsiteX15" fmla="*/ 2068347 w 2799867"/>
                <a:gd name="connsiteY15" fmla="*/ 198335 h 350305"/>
                <a:gd name="connsiteX16" fmla="*/ 1694860 w 2799867"/>
                <a:gd name="connsiteY16" fmla="*/ 218941 h 350305"/>
                <a:gd name="connsiteX17" fmla="*/ 1468192 w 2799867"/>
                <a:gd name="connsiteY17" fmla="*/ 231820 h 350305"/>
                <a:gd name="connsiteX18" fmla="*/ 1200311 w 2799867"/>
                <a:gd name="connsiteY18" fmla="*/ 255002 h 350305"/>
                <a:gd name="connsiteX19" fmla="*/ 940158 w 2799867"/>
                <a:gd name="connsiteY19" fmla="*/ 273032 h 35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867" h="350305">
                  <a:moveTo>
                    <a:pt x="940158" y="273032"/>
                  </a:moveTo>
                  <a:lnTo>
                    <a:pt x="491973" y="311669"/>
                  </a:lnTo>
                  <a:lnTo>
                    <a:pt x="48940" y="350305"/>
                  </a:lnTo>
                  <a:lnTo>
                    <a:pt x="0" y="193183"/>
                  </a:lnTo>
                  <a:lnTo>
                    <a:pt x="494549" y="154547"/>
                  </a:lnTo>
                  <a:lnTo>
                    <a:pt x="996825" y="113334"/>
                  </a:lnTo>
                  <a:lnTo>
                    <a:pt x="1218342" y="95304"/>
                  </a:lnTo>
                  <a:lnTo>
                    <a:pt x="1478495" y="69546"/>
                  </a:lnTo>
                  <a:lnTo>
                    <a:pt x="1844255" y="51516"/>
                  </a:lnTo>
                  <a:lnTo>
                    <a:pt x="2271833" y="30909"/>
                  </a:lnTo>
                  <a:lnTo>
                    <a:pt x="2586078" y="10303"/>
                  </a:lnTo>
                  <a:lnTo>
                    <a:pt x="2789564" y="0"/>
                  </a:lnTo>
                  <a:lnTo>
                    <a:pt x="2799867" y="167425"/>
                  </a:lnTo>
                  <a:lnTo>
                    <a:pt x="2655624" y="162274"/>
                  </a:lnTo>
                  <a:lnTo>
                    <a:pt x="2446986" y="177729"/>
                  </a:lnTo>
                  <a:lnTo>
                    <a:pt x="2068347" y="198335"/>
                  </a:lnTo>
                  <a:lnTo>
                    <a:pt x="1694860" y="218941"/>
                  </a:lnTo>
                  <a:lnTo>
                    <a:pt x="1468192" y="231820"/>
                  </a:lnTo>
                  <a:lnTo>
                    <a:pt x="1200311" y="255002"/>
                  </a:lnTo>
                  <a:lnTo>
                    <a:pt x="940158" y="27303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4">
              <a:extLst>
                <a:ext uri="{FF2B5EF4-FFF2-40B4-BE49-F238E27FC236}">
                  <a16:creationId xmlns:a16="http://schemas.microsoft.com/office/drawing/2014/main" id="{78280C77-87A2-4E18-8511-2E8B414C616F}"/>
                </a:ext>
              </a:extLst>
            </p:cNvPr>
            <p:cNvSpPr/>
            <p:nvPr/>
          </p:nvSpPr>
          <p:spPr>
            <a:xfrm>
              <a:off x="3841750" y="3089275"/>
              <a:ext cx="2533650" cy="342900"/>
            </a:xfrm>
            <a:custGeom>
              <a:avLst/>
              <a:gdLst>
                <a:gd name="connsiteX0" fmla="*/ 419100 w 2533650"/>
                <a:gd name="connsiteY0" fmla="*/ 136525 h 342900"/>
                <a:gd name="connsiteX1" fmla="*/ 1171575 w 2533650"/>
                <a:gd name="connsiteY1" fmla="*/ 82550 h 342900"/>
                <a:gd name="connsiteX2" fmla="*/ 1517650 w 2533650"/>
                <a:gd name="connsiteY2" fmla="*/ 53975 h 342900"/>
                <a:gd name="connsiteX3" fmla="*/ 2051050 w 2533650"/>
                <a:gd name="connsiteY3" fmla="*/ 19050 h 342900"/>
                <a:gd name="connsiteX4" fmla="*/ 2317750 w 2533650"/>
                <a:gd name="connsiteY4" fmla="*/ 0 h 342900"/>
                <a:gd name="connsiteX5" fmla="*/ 2390775 w 2533650"/>
                <a:gd name="connsiteY5" fmla="*/ 9525 h 342900"/>
                <a:gd name="connsiteX6" fmla="*/ 2533650 w 2533650"/>
                <a:gd name="connsiteY6" fmla="*/ 31750 h 342900"/>
                <a:gd name="connsiteX7" fmla="*/ 2492375 w 2533650"/>
                <a:gd name="connsiteY7" fmla="*/ 301625 h 342900"/>
                <a:gd name="connsiteX8" fmla="*/ 2454275 w 2533650"/>
                <a:gd name="connsiteY8" fmla="*/ 285750 h 342900"/>
                <a:gd name="connsiteX9" fmla="*/ 2393950 w 2533650"/>
                <a:gd name="connsiteY9" fmla="*/ 225425 h 342900"/>
                <a:gd name="connsiteX10" fmla="*/ 2359025 w 2533650"/>
                <a:gd name="connsiteY10" fmla="*/ 184150 h 342900"/>
                <a:gd name="connsiteX11" fmla="*/ 2336800 w 2533650"/>
                <a:gd name="connsiteY11" fmla="*/ 184150 h 342900"/>
                <a:gd name="connsiteX12" fmla="*/ 2238375 w 2533650"/>
                <a:gd name="connsiteY12" fmla="*/ 190500 h 342900"/>
                <a:gd name="connsiteX13" fmla="*/ 1123950 w 2533650"/>
                <a:gd name="connsiteY13" fmla="*/ 263525 h 342900"/>
                <a:gd name="connsiteX14" fmla="*/ 31750 w 2533650"/>
                <a:gd name="connsiteY14" fmla="*/ 342900 h 342900"/>
                <a:gd name="connsiteX15" fmla="*/ 0 w 2533650"/>
                <a:gd name="connsiteY15" fmla="*/ 161925 h 342900"/>
                <a:gd name="connsiteX16" fmla="*/ 171450 w 2533650"/>
                <a:gd name="connsiteY16" fmla="*/ 152400 h 342900"/>
                <a:gd name="connsiteX17" fmla="*/ 419100 w 2533650"/>
                <a:gd name="connsiteY17" fmla="*/ 136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3650" h="342900">
                  <a:moveTo>
                    <a:pt x="419100" y="136525"/>
                  </a:moveTo>
                  <a:lnTo>
                    <a:pt x="1171575" y="82550"/>
                  </a:lnTo>
                  <a:lnTo>
                    <a:pt x="1517650" y="53975"/>
                  </a:lnTo>
                  <a:lnTo>
                    <a:pt x="2051050" y="19050"/>
                  </a:lnTo>
                  <a:lnTo>
                    <a:pt x="2317750" y="0"/>
                  </a:lnTo>
                  <a:lnTo>
                    <a:pt x="2390775" y="9525"/>
                  </a:lnTo>
                  <a:lnTo>
                    <a:pt x="2533650" y="31750"/>
                  </a:lnTo>
                  <a:lnTo>
                    <a:pt x="2492375" y="301625"/>
                  </a:lnTo>
                  <a:lnTo>
                    <a:pt x="2454275" y="285750"/>
                  </a:lnTo>
                  <a:lnTo>
                    <a:pt x="2393950" y="225425"/>
                  </a:lnTo>
                  <a:lnTo>
                    <a:pt x="2359025" y="184150"/>
                  </a:lnTo>
                  <a:lnTo>
                    <a:pt x="2336800" y="184150"/>
                  </a:lnTo>
                  <a:lnTo>
                    <a:pt x="2238375" y="190500"/>
                  </a:lnTo>
                  <a:lnTo>
                    <a:pt x="1123950" y="263525"/>
                  </a:lnTo>
                  <a:lnTo>
                    <a:pt x="31750" y="342900"/>
                  </a:lnTo>
                  <a:lnTo>
                    <a:pt x="0" y="161925"/>
                  </a:lnTo>
                  <a:lnTo>
                    <a:pt x="171450" y="152400"/>
                  </a:lnTo>
                  <a:lnTo>
                    <a:pt x="419100" y="1365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AA98D091-9C15-48D8-96B9-AC7D3E9DA981}"/>
                </a:ext>
              </a:extLst>
            </p:cNvPr>
            <p:cNvSpPr/>
            <p:nvPr/>
          </p:nvSpPr>
          <p:spPr>
            <a:xfrm rot="16200000">
              <a:off x="3846512" y="3906838"/>
              <a:ext cx="2720975" cy="2124075"/>
            </a:xfrm>
            <a:custGeom>
              <a:avLst/>
              <a:gdLst>
                <a:gd name="connsiteX0" fmla="*/ 2378075 w 2720975"/>
                <a:gd name="connsiteY0" fmla="*/ 673100 h 2124075"/>
                <a:gd name="connsiteX1" fmla="*/ 2339975 w 2720975"/>
                <a:gd name="connsiteY1" fmla="*/ 403225 h 2124075"/>
                <a:gd name="connsiteX2" fmla="*/ 2289175 w 2720975"/>
                <a:gd name="connsiteY2" fmla="*/ 101600 h 2124075"/>
                <a:gd name="connsiteX3" fmla="*/ 2476500 w 2720975"/>
                <a:gd name="connsiteY3" fmla="*/ 0 h 2124075"/>
                <a:gd name="connsiteX4" fmla="*/ 2498725 w 2720975"/>
                <a:gd name="connsiteY4" fmla="*/ 117475 h 2124075"/>
                <a:gd name="connsiteX5" fmla="*/ 2501900 w 2720975"/>
                <a:gd name="connsiteY5" fmla="*/ 269875 h 2124075"/>
                <a:gd name="connsiteX6" fmla="*/ 2501900 w 2720975"/>
                <a:gd name="connsiteY6" fmla="*/ 352425 h 2124075"/>
                <a:gd name="connsiteX7" fmla="*/ 2527300 w 2720975"/>
                <a:gd name="connsiteY7" fmla="*/ 568325 h 2124075"/>
                <a:gd name="connsiteX8" fmla="*/ 2562225 w 2720975"/>
                <a:gd name="connsiteY8" fmla="*/ 854075 h 2124075"/>
                <a:gd name="connsiteX9" fmla="*/ 2590800 w 2720975"/>
                <a:gd name="connsiteY9" fmla="*/ 1111250 h 2124075"/>
                <a:gd name="connsiteX10" fmla="*/ 2616200 w 2720975"/>
                <a:gd name="connsiteY10" fmla="*/ 1320800 h 2124075"/>
                <a:gd name="connsiteX11" fmla="*/ 2635250 w 2720975"/>
                <a:gd name="connsiteY11" fmla="*/ 1501775 h 2124075"/>
                <a:gd name="connsiteX12" fmla="*/ 2654300 w 2720975"/>
                <a:gd name="connsiteY12" fmla="*/ 1663700 h 2124075"/>
                <a:gd name="connsiteX13" fmla="*/ 2670175 w 2720975"/>
                <a:gd name="connsiteY13" fmla="*/ 1724025 h 2124075"/>
                <a:gd name="connsiteX14" fmla="*/ 2689225 w 2720975"/>
                <a:gd name="connsiteY14" fmla="*/ 1774825 h 2124075"/>
                <a:gd name="connsiteX15" fmla="*/ 2708275 w 2720975"/>
                <a:gd name="connsiteY15" fmla="*/ 1806575 h 2124075"/>
                <a:gd name="connsiteX16" fmla="*/ 2720975 w 2720975"/>
                <a:gd name="connsiteY16" fmla="*/ 1825625 h 2124075"/>
                <a:gd name="connsiteX17" fmla="*/ 2714625 w 2720975"/>
                <a:gd name="connsiteY17" fmla="*/ 1844675 h 2124075"/>
                <a:gd name="connsiteX18" fmla="*/ 2673350 w 2720975"/>
                <a:gd name="connsiteY18" fmla="*/ 1924050 h 2124075"/>
                <a:gd name="connsiteX19" fmla="*/ 2609850 w 2720975"/>
                <a:gd name="connsiteY19" fmla="*/ 2012950 h 2124075"/>
                <a:gd name="connsiteX20" fmla="*/ 2562225 w 2720975"/>
                <a:gd name="connsiteY20" fmla="*/ 2076450 h 2124075"/>
                <a:gd name="connsiteX21" fmla="*/ 2533650 w 2720975"/>
                <a:gd name="connsiteY21" fmla="*/ 2101850 h 2124075"/>
                <a:gd name="connsiteX22" fmla="*/ 2498725 w 2720975"/>
                <a:gd name="connsiteY22" fmla="*/ 2117725 h 2124075"/>
                <a:gd name="connsiteX23" fmla="*/ 2466975 w 2720975"/>
                <a:gd name="connsiteY23" fmla="*/ 2124075 h 2124075"/>
                <a:gd name="connsiteX24" fmla="*/ 2438400 w 2720975"/>
                <a:gd name="connsiteY24" fmla="*/ 2124075 h 2124075"/>
                <a:gd name="connsiteX25" fmla="*/ 2406650 w 2720975"/>
                <a:gd name="connsiteY25" fmla="*/ 2108200 h 2124075"/>
                <a:gd name="connsiteX26" fmla="*/ 2378075 w 2720975"/>
                <a:gd name="connsiteY26" fmla="*/ 2085975 h 2124075"/>
                <a:gd name="connsiteX27" fmla="*/ 2330450 w 2720975"/>
                <a:gd name="connsiteY27" fmla="*/ 2063750 h 2124075"/>
                <a:gd name="connsiteX28" fmla="*/ 2257425 w 2720975"/>
                <a:gd name="connsiteY28" fmla="*/ 2044700 h 2124075"/>
                <a:gd name="connsiteX29" fmla="*/ 2187575 w 2720975"/>
                <a:gd name="connsiteY29" fmla="*/ 2044700 h 2124075"/>
                <a:gd name="connsiteX30" fmla="*/ 1762125 w 2720975"/>
                <a:gd name="connsiteY30" fmla="*/ 2060575 h 2124075"/>
                <a:gd name="connsiteX31" fmla="*/ 1130300 w 2720975"/>
                <a:gd name="connsiteY31" fmla="*/ 2076450 h 2124075"/>
                <a:gd name="connsiteX32" fmla="*/ 768350 w 2720975"/>
                <a:gd name="connsiteY32" fmla="*/ 2085975 h 2124075"/>
                <a:gd name="connsiteX33" fmla="*/ 511175 w 2720975"/>
                <a:gd name="connsiteY33" fmla="*/ 2092325 h 2124075"/>
                <a:gd name="connsiteX34" fmla="*/ 415925 w 2720975"/>
                <a:gd name="connsiteY34" fmla="*/ 2089150 h 2124075"/>
                <a:gd name="connsiteX35" fmla="*/ 339725 w 2720975"/>
                <a:gd name="connsiteY35" fmla="*/ 2082800 h 2124075"/>
                <a:gd name="connsiteX36" fmla="*/ 257175 w 2720975"/>
                <a:gd name="connsiteY36" fmla="*/ 2063750 h 2124075"/>
                <a:gd name="connsiteX37" fmla="*/ 149225 w 2720975"/>
                <a:gd name="connsiteY37" fmla="*/ 2028825 h 2124075"/>
                <a:gd name="connsiteX38" fmla="*/ 76200 w 2720975"/>
                <a:gd name="connsiteY38" fmla="*/ 1997075 h 2124075"/>
                <a:gd name="connsiteX39" fmla="*/ 34925 w 2720975"/>
                <a:gd name="connsiteY39" fmla="*/ 1965325 h 2124075"/>
                <a:gd name="connsiteX40" fmla="*/ 15875 w 2720975"/>
                <a:gd name="connsiteY40" fmla="*/ 1949450 h 2124075"/>
                <a:gd name="connsiteX41" fmla="*/ 3175 w 2720975"/>
                <a:gd name="connsiteY41" fmla="*/ 1920875 h 2124075"/>
                <a:gd name="connsiteX42" fmla="*/ 0 w 2720975"/>
                <a:gd name="connsiteY42" fmla="*/ 1879600 h 2124075"/>
                <a:gd name="connsiteX43" fmla="*/ 12700 w 2720975"/>
                <a:gd name="connsiteY43" fmla="*/ 1844675 h 2124075"/>
                <a:gd name="connsiteX44" fmla="*/ 41275 w 2720975"/>
                <a:gd name="connsiteY44" fmla="*/ 1816100 h 2124075"/>
                <a:gd name="connsiteX45" fmla="*/ 98425 w 2720975"/>
                <a:gd name="connsiteY45" fmla="*/ 1765300 h 2124075"/>
                <a:gd name="connsiteX46" fmla="*/ 187325 w 2720975"/>
                <a:gd name="connsiteY46" fmla="*/ 1704975 h 2124075"/>
                <a:gd name="connsiteX47" fmla="*/ 523875 w 2720975"/>
                <a:gd name="connsiteY47" fmla="*/ 1784350 h 2124075"/>
                <a:gd name="connsiteX48" fmla="*/ 549275 w 2720975"/>
                <a:gd name="connsiteY48" fmla="*/ 1793875 h 2124075"/>
                <a:gd name="connsiteX49" fmla="*/ 593725 w 2720975"/>
                <a:gd name="connsiteY49" fmla="*/ 1797050 h 2124075"/>
                <a:gd name="connsiteX50" fmla="*/ 650875 w 2720975"/>
                <a:gd name="connsiteY50" fmla="*/ 1803400 h 2124075"/>
                <a:gd name="connsiteX51" fmla="*/ 1108075 w 2720975"/>
                <a:gd name="connsiteY51" fmla="*/ 1800225 h 2124075"/>
                <a:gd name="connsiteX52" fmla="*/ 1317625 w 2720975"/>
                <a:gd name="connsiteY52" fmla="*/ 1800225 h 2124075"/>
                <a:gd name="connsiteX53" fmla="*/ 1781175 w 2720975"/>
                <a:gd name="connsiteY53" fmla="*/ 1803400 h 2124075"/>
                <a:gd name="connsiteX54" fmla="*/ 1955800 w 2720975"/>
                <a:gd name="connsiteY54" fmla="*/ 1778000 h 2124075"/>
                <a:gd name="connsiteX55" fmla="*/ 2197100 w 2720975"/>
                <a:gd name="connsiteY55" fmla="*/ 1781175 h 2124075"/>
                <a:gd name="connsiteX56" fmla="*/ 2355850 w 2720975"/>
                <a:gd name="connsiteY56" fmla="*/ 1778000 h 2124075"/>
                <a:gd name="connsiteX57" fmla="*/ 2409825 w 2720975"/>
                <a:gd name="connsiteY57" fmla="*/ 1768475 h 2124075"/>
                <a:gd name="connsiteX58" fmla="*/ 2432050 w 2720975"/>
                <a:gd name="connsiteY58" fmla="*/ 1749425 h 2124075"/>
                <a:gd name="connsiteX59" fmla="*/ 2444750 w 2720975"/>
                <a:gd name="connsiteY59" fmla="*/ 1720850 h 2124075"/>
                <a:gd name="connsiteX60" fmla="*/ 2451100 w 2720975"/>
                <a:gd name="connsiteY60" fmla="*/ 1689100 h 2124075"/>
                <a:gd name="connsiteX61" fmla="*/ 2457450 w 2720975"/>
                <a:gd name="connsiteY61" fmla="*/ 1609725 h 2124075"/>
                <a:gd name="connsiteX62" fmla="*/ 2447925 w 2720975"/>
                <a:gd name="connsiteY62" fmla="*/ 1285875 h 2124075"/>
                <a:gd name="connsiteX63" fmla="*/ 2419350 w 2720975"/>
                <a:gd name="connsiteY63" fmla="*/ 1016000 h 2124075"/>
                <a:gd name="connsiteX64" fmla="*/ 2378075 w 2720975"/>
                <a:gd name="connsiteY64" fmla="*/ 6731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720975" h="2124075">
                  <a:moveTo>
                    <a:pt x="2378075" y="673100"/>
                  </a:moveTo>
                  <a:lnTo>
                    <a:pt x="2339975" y="403225"/>
                  </a:lnTo>
                  <a:lnTo>
                    <a:pt x="2289175" y="101600"/>
                  </a:lnTo>
                  <a:lnTo>
                    <a:pt x="2476500" y="0"/>
                  </a:lnTo>
                  <a:lnTo>
                    <a:pt x="2498725" y="117475"/>
                  </a:lnTo>
                  <a:cubicBezTo>
                    <a:pt x="2499783" y="168275"/>
                    <a:pt x="2500842" y="219075"/>
                    <a:pt x="2501900" y="269875"/>
                  </a:cubicBezTo>
                  <a:lnTo>
                    <a:pt x="2501900" y="352425"/>
                  </a:lnTo>
                  <a:lnTo>
                    <a:pt x="2527300" y="568325"/>
                  </a:lnTo>
                  <a:lnTo>
                    <a:pt x="2562225" y="854075"/>
                  </a:lnTo>
                  <a:lnTo>
                    <a:pt x="2590800" y="1111250"/>
                  </a:lnTo>
                  <a:lnTo>
                    <a:pt x="2616200" y="1320800"/>
                  </a:lnTo>
                  <a:lnTo>
                    <a:pt x="2635250" y="1501775"/>
                  </a:lnTo>
                  <a:lnTo>
                    <a:pt x="2654300" y="1663700"/>
                  </a:lnTo>
                  <a:lnTo>
                    <a:pt x="2670175" y="1724025"/>
                  </a:lnTo>
                  <a:lnTo>
                    <a:pt x="2689225" y="1774825"/>
                  </a:lnTo>
                  <a:lnTo>
                    <a:pt x="2708275" y="1806575"/>
                  </a:lnTo>
                  <a:lnTo>
                    <a:pt x="2720975" y="1825625"/>
                  </a:lnTo>
                  <a:lnTo>
                    <a:pt x="2714625" y="1844675"/>
                  </a:lnTo>
                  <a:lnTo>
                    <a:pt x="2673350" y="1924050"/>
                  </a:lnTo>
                  <a:lnTo>
                    <a:pt x="2609850" y="2012950"/>
                  </a:lnTo>
                  <a:lnTo>
                    <a:pt x="2562225" y="2076450"/>
                  </a:lnTo>
                  <a:lnTo>
                    <a:pt x="2533650" y="2101850"/>
                  </a:lnTo>
                  <a:lnTo>
                    <a:pt x="2498725" y="2117725"/>
                  </a:lnTo>
                  <a:lnTo>
                    <a:pt x="2466975" y="2124075"/>
                  </a:lnTo>
                  <a:lnTo>
                    <a:pt x="2438400" y="2124075"/>
                  </a:lnTo>
                  <a:lnTo>
                    <a:pt x="2406650" y="2108200"/>
                  </a:lnTo>
                  <a:lnTo>
                    <a:pt x="2378075" y="2085975"/>
                  </a:lnTo>
                  <a:lnTo>
                    <a:pt x="2330450" y="2063750"/>
                  </a:lnTo>
                  <a:lnTo>
                    <a:pt x="2257425" y="2044700"/>
                  </a:lnTo>
                  <a:lnTo>
                    <a:pt x="2187575" y="2044700"/>
                  </a:lnTo>
                  <a:lnTo>
                    <a:pt x="1762125" y="2060575"/>
                  </a:lnTo>
                  <a:lnTo>
                    <a:pt x="1130300" y="2076450"/>
                  </a:lnTo>
                  <a:lnTo>
                    <a:pt x="768350" y="2085975"/>
                  </a:lnTo>
                  <a:lnTo>
                    <a:pt x="511175" y="2092325"/>
                  </a:lnTo>
                  <a:lnTo>
                    <a:pt x="415925" y="2089150"/>
                  </a:lnTo>
                  <a:lnTo>
                    <a:pt x="339725" y="2082800"/>
                  </a:lnTo>
                  <a:lnTo>
                    <a:pt x="257175" y="2063750"/>
                  </a:lnTo>
                  <a:lnTo>
                    <a:pt x="149225" y="2028825"/>
                  </a:lnTo>
                  <a:lnTo>
                    <a:pt x="76200" y="1997075"/>
                  </a:lnTo>
                  <a:lnTo>
                    <a:pt x="34925" y="1965325"/>
                  </a:lnTo>
                  <a:lnTo>
                    <a:pt x="15875" y="1949450"/>
                  </a:lnTo>
                  <a:lnTo>
                    <a:pt x="3175" y="1920875"/>
                  </a:lnTo>
                  <a:lnTo>
                    <a:pt x="0" y="1879600"/>
                  </a:lnTo>
                  <a:lnTo>
                    <a:pt x="12700" y="1844675"/>
                  </a:lnTo>
                  <a:lnTo>
                    <a:pt x="41275" y="1816100"/>
                  </a:lnTo>
                  <a:lnTo>
                    <a:pt x="98425" y="1765300"/>
                  </a:lnTo>
                  <a:lnTo>
                    <a:pt x="187325" y="1704975"/>
                  </a:lnTo>
                  <a:lnTo>
                    <a:pt x="523875" y="1784350"/>
                  </a:lnTo>
                  <a:lnTo>
                    <a:pt x="549275" y="1793875"/>
                  </a:lnTo>
                  <a:cubicBezTo>
                    <a:pt x="589484" y="1797226"/>
                    <a:pt x="574631" y="1797050"/>
                    <a:pt x="593725" y="1797050"/>
                  </a:cubicBezTo>
                  <a:lnTo>
                    <a:pt x="650875" y="1803400"/>
                  </a:lnTo>
                  <a:lnTo>
                    <a:pt x="1108075" y="1800225"/>
                  </a:lnTo>
                  <a:lnTo>
                    <a:pt x="1317625" y="1800225"/>
                  </a:lnTo>
                  <a:lnTo>
                    <a:pt x="1781175" y="1803400"/>
                  </a:lnTo>
                  <a:lnTo>
                    <a:pt x="1955800" y="1778000"/>
                  </a:lnTo>
                  <a:lnTo>
                    <a:pt x="2197100" y="1781175"/>
                  </a:lnTo>
                  <a:lnTo>
                    <a:pt x="2355850" y="1778000"/>
                  </a:lnTo>
                  <a:lnTo>
                    <a:pt x="2409825" y="1768475"/>
                  </a:lnTo>
                  <a:lnTo>
                    <a:pt x="2432050" y="1749425"/>
                  </a:lnTo>
                  <a:lnTo>
                    <a:pt x="2444750" y="1720850"/>
                  </a:lnTo>
                  <a:lnTo>
                    <a:pt x="2451100" y="1689100"/>
                  </a:lnTo>
                  <a:lnTo>
                    <a:pt x="2457450" y="1609725"/>
                  </a:lnTo>
                  <a:lnTo>
                    <a:pt x="2447925" y="1285875"/>
                  </a:lnTo>
                  <a:lnTo>
                    <a:pt x="2419350" y="1016000"/>
                  </a:lnTo>
                  <a:lnTo>
                    <a:pt x="2378075" y="673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6" name="フリーフォーム 24">
              <a:extLst>
                <a:ext uri="{FF2B5EF4-FFF2-40B4-BE49-F238E27FC236}">
                  <a16:creationId xmlns:a16="http://schemas.microsoft.com/office/drawing/2014/main" id="{73A183BC-4FDC-445B-A601-F6983A1E34ED}"/>
                </a:ext>
              </a:extLst>
            </p:cNvPr>
            <p:cNvSpPr/>
            <p:nvPr/>
          </p:nvSpPr>
          <p:spPr>
            <a:xfrm>
              <a:off x="5389562" y="5719763"/>
              <a:ext cx="600075" cy="471487"/>
            </a:xfrm>
            <a:custGeom>
              <a:avLst/>
              <a:gdLst>
                <a:gd name="connsiteX0" fmla="*/ 245269 w 600075"/>
                <a:gd name="connsiteY0" fmla="*/ 107156 h 471487"/>
                <a:gd name="connsiteX1" fmla="*/ 392906 w 600075"/>
                <a:gd name="connsiteY1" fmla="*/ 133350 h 471487"/>
                <a:gd name="connsiteX2" fmla="*/ 438150 w 600075"/>
                <a:gd name="connsiteY2" fmla="*/ 140493 h 471487"/>
                <a:gd name="connsiteX3" fmla="*/ 461962 w 600075"/>
                <a:gd name="connsiteY3" fmla="*/ 142875 h 471487"/>
                <a:gd name="connsiteX4" fmla="*/ 488156 w 600075"/>
                <a:gd name="connsiteY4" fmla="*/ 140493 h 471487"/>
                <a:gd name="connsiteX5" fmla="*/ 507206 w 600075"/>
                <a:gd name="connsiteY5" fmla="*/ 130968 h 471487"/>
                <a:gd name="connsiteX6" fmla="*/ 523875 w 600075"/>
                <a:gd name="connsiteY6" fmla="*/ 114300 h 471487"/>
                <a:gd name="connsiteX7" fmla="*/ 600075 w 600075"/>
                <a:gd name="connsiteY7" fmla="*/ 0 h 471487"/>
                <a:gd name="connsiteX8" fmla="*/ 497681 w 600075"/>
                <a:gd name="connsiteY8" fmla="*/ 471487 h 471487"/>
                <a:gd name="connsiteX9" fmla="*/ 450056 w 600075"/>
                <a:gd name="connsiteY9" fmla="*/ 407193 h 471487"/>
                <a:gd name="connsiteX10" fmla="*/ 404812 w 600075"/>
                <a:gd name="connsiteY10" fmla="*/ 369093 h 471487"/>
                <a:gd name="connsiteX11" fmla="*/ 314325 w 600075"/>
                <a:gd name="connsiteY11" fmla="*/ 307181 h 471487"/>
                <a:gd name="connsiteX12" fmla="*/ 190500 w 600075"/>
                <a:gd name="connsiteY12" fmla="*/ 226218 h 471487"/>
                <a:gd name="connsiteX13" fmla="*/ 92869 w 600075"/>
                <a:gd name="connsiteY13" fmla="*/ 169068 h 471487"/>
                <a:gd name="connsiteX14" fmla="*/ 35719 w 600075"/>
                <a:gd name="connsiteY14" fmla="*/ 135731 h 471487"/>
                <a:gd name="connsiteX15" fmla="*/ 7144 w 600075"/>
                <a:gd name="connsiteY15" fmla="*/ 111918 h 471487"/>
                <a:gd name="connsiteX16" fmla="*/ 0 w 600075"/>
                <a:gd name="connsiteY16" fmla="*/ 100012 h 471487"/>
                <a:gd name="connsiteX17" fmla="*/ 2381 w 600075"/>
                <a:gd name="connsiteY17" fmla="*/ 80962 h 471487"/>
                <a:gd name="connsiteX18" fmla="*/ 11906 w 600075"/>
                <a:gd name="connsiteY18" fmla="*/ 71437 h 471487"/>
                <a:gd name="connsiteX19" fmla="*/ 38100 w 600075"/>
                <a:gd name="connsiteY19" fmla="*/ 66675 h 471487"/>
                <a:gd name="connsiteX20" fmla="*/ 245269 w 600075"/>
                <a:gd name="connsiteY20" fmla="*/ 1071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471487">
                  <a:moveTo>
                    <a:pt x="245269" y="107156"/>
                  </a:moveTo>
                  <a:lnTo>
                    <a:pt x="392906" y="133350"/>
                  </a:lnTo>
                  <a:lnTo>
                    <a:pt x="438150" y="140493"/>
                  </a:lnTo>
                  <a:lnTo>
                    <a:pt x="461962" y="142875"/>
                  </a:lnTo>
                  <a:lnTo>
                    <a:pt x="488156" y="140493"/>
                  </a:lnTo>
                  <a:lnTo>
                    <a:pt x="507206" y="130968"/>
                  </a:lnTo>
                  <a:lnTo>
                    <a:pt x="523875" y="114300"/>
                  </a:lnTo>
                  <a:lnTo>
                    <a:pt x="600075" y="0"/>
                  </a:lnTo>
                  <a:lnTo>
                    <a:pt x="497681" y="471487"/>
                  </a:lnTo>
                  <a:lnTo>
                    <a:pt x="450056" y="407193"/>
                  </a:lnTo>
                  <a:lnTo>
                    <a:pt x="404812" y="369093"/>
                  </a:lnTo>
                  <a:lnTo>
                    <a:pt x="314325" y="307181"/>
                  </a:lnTo>
                  <a:lnTo>
                    <a:pt x="190500" y="226218"/>
                  </a:lnTo>
                  <a:lnTo>
                    <a:pt x="92869" y="169068"/>
                  </a:lnTo>
                  <a:lnTo>
                    <a:pt x="35719" y="135731"/>
                  </a:lnTo>
                  <a:lnTo>
                    <a:pt x="7144" y="111918"/>
                  </a:lnTo>
                  <a:lnTo>
                    <a:pt x="0" y="100012"/>
                  </a:lnTo>
                  <a:lnTo>
                    <a:pt x="2381" y="80962"/>
                  </a:lnTo>
                  <a:lnTo>
                    <a:pt x="11906" y="71437"/>
                  </a:lnTo>
                  <a:lnTo>
                    <a:pt x="38100" y="66675"/>
                  </a:lnTo>
                  <a:lnTo>
                    <a:pt x="245269" y="107156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7" name="フリーフォーム 12">
              <a:extLst>
                <a:ext uri="{FF2B5EF4-FFF2-40B4-BE49-F238E27FC236}">
                  <a16:creationId xmlns:a16="http://schemas.microsoft.com/office/drawing/2014/main" id="{5A871DFA-D990-4B68-B4AB-D858CA46B01A}"/>
                </a:ext>
              </a:extLst>
            </p:cNvPr>
            <p:cNvSpPr/>
            <p:nvPr/>
          </p:nvSpPr>
          <p:spPr>
            <a:xfrm>
              <a:off x="4194175" y="4352925"/>
              <a:ext cx="1831975" cy="307975"/>
            </a:xfrm>
            <a:custGeom>
              <a:avLst/>
              <a:gdLst>
                <a:gd name="connsiteX0" fmla="*/ 501650 w 1831975"/>
                <a:gd name="connsiteY0" fmla="*/ 269875 h 307975"/>
                <a:gd name="connsiteX1" fmla="*/ 9525 w 1831975"/>
                <a:gd name="connsiteY1" fmla="*/ 307975 h 307975"/>
                <a:gd name="connsiteX2" fmla="*/ 0 w 1831975"/>
                <a:gd name="connsiteY2" fmla="*/ 120650 h 307975"/>
                <a:gd name="connsiteX3" fmla="*/ 174625 w 1831975"/>
                <a:gd name="connsiteY3" fmla="*/ 114300 h 307975"/>
                <a:gd name="connsiteX4" fmla="*/ 434975 w 1831975"/>
                <a:gd name="connsiteY4" fmla="*/ 98425 h 307975"/>
                <a:gd name="connsiteX5" fmla="*/ 777875 w 1831975"/>
                <a:gd name="connsiteY5" fmla="*/ 73025 h 307975"/>
                <a:gd name="connsiteX6" fmla="*/ 1143000 w 1831975"/>
                <a:gd name="connsiteY6" fmla="*/ 47625 h 307975"/>
                <a:gd name="connsiteX7" fmla="*/ 1489075 w 1831975"/>
                <a:gd name="connsiteY7" fmla="*/ 25400 h 307975"/>
                <a:gd name="connsiteX8" fmla="*/ 1812925 w 1831975"/>
                <a:gd name="connsiteY8" fmla="*/ 0 h 307975"/>
                <a:gd name="connsiteX9" fmla="*/ 1831975 w 1831975"/>
                <a:gd name="connsiteY9" fmla="*/ 187325 h 307975"/>
                <a:gd name="connsiteX10" fmla="*/ 1600200 w 1831975"/>
                <a:gd name="connsiteY10" fmla="*/ 196850 h 307975"/>
                <a:gd name="connsiteX11" fmla="*/ 1276350 w 1831975"/>
                <a:gd name="connsiteY11" fmla="*/ 219075 h 307975"/>
                <a:gd name="connsiteX12" fmla="*/ 936625 w 1831975"/>
                <a:gd name="connsiteY12" fmla="*/ 244475 h 307975"/>
                <a:gd name="connsiteX13" fmla="*/ 501650 w 1831975"/>
                <a:gd name="connsiteY13" fmla="*/ 269875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1975" h="307975">
                  <a:moveTo>
                    <a:pt x="501650" y="269875"/>
                  </a:moveTo>
                  <a:lnTo>
                    <a:pt x="9525" y="307975"/>
                  </a:lnTo>
                  <a:lnTo>
                    <a:pt x="0" y="120650"/>
                  </a:lnTo>
                  <a:lnTo>
                    <a:pt x="174625" y="114300"/>
                  </a:lnTo>
                  <a:lnTo>
                    <a:pt x="434975" y="98425"/>
                  </a:lnTo>
                  <a:lnTo>
                    <a:pt x="777875" y="73025"/>
                  </a:lnTo>
                  <a:lnTo>
                    <a:pt x="1143000" y="47625"/>
                  </a:lnTo>
                  <a:lnTo>
                    <a:pt x="1489075" y="25400"/>
                  </a:lnTo>
                  <a:lnTo>
                    <a:pt x="1812925" y="0"/>
                  </a:lnTo>
                  <a:lnTo>
                    <a:pt x="1831975" y="187325"/>
                  </a:lnTo>
                  <a:lnTo>
                    <a:pt x="1600200" y="196850"/>
                  </a:lnTo>
                  <a:lnTo>
                    <a:pt x="1276350" y="219075"/>
                  </a:lnTo>
                  <a:lnTo>
                    <a:pt x="936625" y="244475"/>
                  </a:lnTo>
                  <a:lnTo>
                    <a:pt x="501650" y="2698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  <p:sp>
          <p:nvSpPr>
            <p:cNvPr id="28" name="フリーフォーム 13">
              <a:extLst>
                <a:ext uri="{FF2B5EF4-FFF2-40B4-BE49-F238E27FC236}">
                  <a16:creationId xmlns:a16="http://schemas.microsoft.com/office/drawing/2014/main" id="{A330DBB0-5E14-422D-8BE6-80A2F7B91DCD}"/>
                </a:ext>
              </a:extLst>
            </p:cNvPr>
            <p:cNvSpPr/>
            <p:nvPr/>
          </p:nvSpPr>
          <p:spPr>
            <a:xfrm>
              <a:off x="4195762" y="5002213"/>
              <a:ext cx="1831975" cy="327025"/>
            </a:xfrm>
            <a:custGeom>
              <a:avLst/>
              <a:gdLst>
                <a:gd name="connsiteX0" fmla="*/ 876300 w 1831181"/>
                <a:gd name="connsiteY0" fmla="*/ 266700 h 326232"/>
                <a:gd name="connsiteX1" fmla="*/ 569118 w 1831181"/>
                <a:gd name="connsiteY1" fmla="*/ 285750 h 326232"/>
                <a:gd name="connsiteX2" fmla="*/ 345281 w 1831181"/>
                <a:gd name="connsiteY2" fmla="*/ 302419 h 326232"/>
                <a:gd name="connsiteX3" fmla="*/ 7143 w 1831181"/>
                <a:gd name="connsiteY3" fmla="*/ 326232 h 326232"/>
                <a:gd name="connsiteX4" fmla="*/ 0 w 1831181"/>
                <a:gd name="connsiteY4" fmla="*/ 114300 h 326232"/>
                <a:gd name="connsiteX5" fmla="*/ 140493 w 1831181"/>
                <a:gd name="connsiteY5" fmla="*/ 119063 h 326232"/>
                <a:gd name="connsiteX6" fmla="*/ 295275 w 1831181"/>
                <a:gd name="connsiteY6" fmla="*/ 116682 h 326232"/>
                <a:gd name="connsiteX7" fmla="*/ 361950 w 1831181"/>
                <a:gd name="connsiteY7" fmla="*/ 114300 h 326232"/>
                <a:gd name="connsiteX8" fmla="*/ 538162 w 1831181"/>
                <a:gd name="connsiteY8" fmla="*/ 100013 h 326232"/>
                <a:gd name="connsiteX9" fmla="*/ 797718 w 1831181"/>
                <a:gd name="connsiteY9" fmla="*/ 80963 h 326232"/>
                <a:gd name="connsiteX10" fmla="*/ 1097756 w 1831181"/>
                <a:gd name="connsiteY10" fmla="*/ 57150 h 326232"/>
                <a:gd name="connsiteX11" fmla="*/ 1383506 w 1831181"/>
                <a:gd name="connsiteY11" fmla="*/ 35719 h 326232"/>
                <a:gd name="connsiteX12" fmla="*/ 1645443 w 1831181"/>
                <a:gd name="connsiteY12" fmla="*/ 16669 h 326232"/>
                <a:gd name="connsiteX13" fmla="*/ 1821656 w 1831181"/>
                <a:gd name="connsiteY13" fmla="*/ 0 h 326232"/>
                <a:gd name="connsiteX14" fmla="*/ 1831181 w 1831181"/>
                <a:gd name="connsiteY14" fmla="*/ 209550 h 326232"/>
                <a:gd name="connsiteX15" fmla="*/ 1602581 w 1831181"/>
                <a:gd name="connsiteY15" fmla="*/ 219075 h 326232"/>
                <a:gd name="connsiteX16" fmla="*/ 1314450 w 1831181"/>
                <a:gd name="connsiteY16" fmla="*/ 238125 h 326232"/>
                <a:gd name="connsiteX17" fmla="*/ 1033462 w 1831181"/>
                <a:gd name="connsiteY17" fmla="*/ 259557 h 326232"/>
                <a:gd name="connsiteX18" fmla="*/ 876300 w 1831181"/>
                <a:gd name="connsiteY18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181" h="326232">
                  <a:moveTo>
                    <a:pt x="876300" y="266700"/>
                  </a:moveTo>
                  <a:lnTo>
                    <a:pt x="569118" y="285750"/>
                  </a:lnTo>
                  <a:lnTo>
                    <a:pt x="345281" y="302419"/>
                  </a:lnTo>
                  <a:lnTo>
                    <a:pt x="7143" y="326232"/>
                  </a:lnTo>
                  <a:lnTo>
                    <a:pt x="0" y="114300"/>
                  </a:lnTo>
                  <a:lnTo>
                    <a:pt x="140493" y="119063"/>
                  </a:lnTo>
                  <a:lnTo>
                    <a:pt x="295275" y="116682"/>
                  </a:lnTo>
                  <a:lnTo>
                    <a:pt x="361950" y="114300"/>
                  </a:lnTo>
                  <a:lnTo>
                    <a:pt x="538162" y="100013"/>
                  </a:lnTo>
                  <a:lnTo>
                    <a:pt x="797718" y="80963"/>
                  </a:lnTo>
                  <a:lnTo>
                    <a:pt x="1097756" y="57150"/>
                  </a:lnTo>
                  <a:lnTo>
                    <a:pt x="1383506" y="35719"/>
                  </a:lnTo>
                  <a:lnTo>
                    <a:pt x="1645443" y="16669"/>
                  </a:lnTo>
                  <a:lnTo>
                    <a:pt x="1821656" y="0"/>
                  </a:lnTo>
                  <a:lnTo>
                    <a:pt x="1831181" y="209550"/>
                  </a:lnTo>
                  <a:lnTo>
                    <a:pt x="1602581" y="219075"/>
                  </a:lnTo>
                  <a:lnTo>
                    <a:pt x="1314450" y="238125"/>
                  </a:lnTo>
                  <a:lnTo>
                    <a:pt x="1033462" y="259557"/>
                  </a:lnTo>
                  <a:lnTo>
                    <a:pt x="876300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>
                <a:solidFill>
                  <a:srgbClr val="FF0000"/>
                </a:solidFill>
              </a:endParaRPr>
            </a:p>
          </p:txBody>
        </p:sp>
      </p:grpSp>
      <p:grpSp>
        <p:nvGrpSpPr>
          <p:cNvPr id="29" name="グループ化 28">
            <a:extLst>
              <a:ext uri="{FF2B5EF4-FFF2-40B4-BE49-F238E27FC236}">
                <a16:creationId xmlns:a16="http://schemas.microsoft.com/office/drawing/2014/main" id="{19942A59-D360-4EDC-A2A9-6B080BC18D5A}"/>
              </a:ext>
            </a:extLst>
          </p:cNvPr>
          <p:cNvGrpSpPr>
            <a:grpSpLocks/>
          </p:cNvGrpSpPr>
          <p:nvPr/>
        </p:nvGrpSpPr>
        <p:grpSpPr bwMode="auto">
          <a:xfrm>
            <a:off x="3228975" y="1555750"/>
            <a:ext cx="3460750" cy="4621213"/>
            <a:chOff x="3228975" y="1555750"/>
            <a:chExt cx="3460750" cy="4621213"/>
          </a:xfrm>
        </p:grpSpPr>
        <p:sp>
          <p:nvSpPr>
            <p:cNvPr id="30" name="フリーフォーム 6">
              <a:extLst>
                <a:ext uri="{FF2B5EF4-FFF2-40B4-BE49-F238E27FC236}">
                  <a16:creationId xmlns:a16="http://schemas.microsoft.com/office/drawing/2014/main" id="{06EE5C5B-9D59-4ED8-9CD1-D2F2B0D970A1}"/>
                </a:ext>
              </a:extLst>
            </p:cNvPr>
            <p:cNvSpPr/>
            <p:nvPr/>
          </p:nvSpPr>
          <p:spPr>
            <a:xfrm>
              <a:off x="3228975" y="1662113"/>
              <a:ext cx="533400" cy="1719262"/>
            </a:xfrm>
            <a:custGeom>
              <a:avLst/>
              <a:gdLst>
                <a:gd name="connsiteX0" fmla="*/ 228600 w 533400"/>
                <a:gd name="connsiteY0" fmla="*/ 1000125 h 1719262"/>
                <a:gd name="connsiteX1" fmla="*/ 207169 w 533400"/>
                <a:gd name="connsiteY1" fmla="*/ 738187 h 1719262"/>
                <a:gd name="connsiteX2" fmla="*/ 190500 w 533400"/>
                <a:gd name="connsiteY2" fmla="*/ 547687 h 1719262"/>
                <a:gd name="connsiteX3" fmla="*/ 169069 w 533400"/>
                <a:gd name="connsiteY3" fmla="*/ 373856 h 1719262"/>
                <a:gd name="connsiteX4" fmla="*/ 152400 w 533400"/>
                <a:gd name="connsiteY4" fmla="*/ 288131 h 1719262"/>
                <a:gd name="connsiteX5" fmla="*/ 133350 w 533400"/>
                <a:gd name="connsiteY5" fmla="*/ 226218 h 1719262"/>
                <a:gd name="connsiteX6" fmla="*/ 107156 w 533400"/>
                <a:gd name="connsiteY6" fmla="*/ 166687 h 1719262"/>
                <a:gd name="connsiteX7" fmla="*/ 69056 w 533400"/>
                <a:gd name="connsiteY7" fmla="*/ 109537 h 1719262"/>
                <a:gd name="connsiteX8" fmla="*/ 26194 w 533400"/>
                <a:gd name="connsiteY8" fmla="*/ 54768 h 1719262"/>
                <a:gd name="connsiteX9" fmla="*/ 7144 w 533400"/>
                <a:gd name="connsiteY9" fmla="*/ 35718 h 1719262"/>
                <a:gd name="connsiteX10" fmla="*/ 0 w 533400"/>
                <a:gd name="connsiteY10" fmla="*/ 21431 h 1719262"/>
                <a:gd name="connsiteX11" fmla="*/ 2381 w 533400"/>
                <a:gd name="connsiteY11" fmla="*/ 7143 h 1719262"/>
                <a:gd name="connsiteX12" fmla="*/ 14288 w 533400"/>
                <a:gd name="connsiteY12" fmla="*/ 0 h 1719262"/>
                <a:gd name="connsiteX13" fmla="*/ 69056 w 533400"/>
                <a:gd name="connsiteY13" fmla="*/ 2381 h 1719262"/>
                <a:gd name="connsiteX14" fmla="*/ 128588 w 533400"/>
                <a:gd name="connsiteY14" fmla="*/ 7143 h 1719262"/>
                <a:gd name="connsiteX15" fmla="*/ 171450 w 533400"/>
                <a:gd name="connsiteY15" fmla="*/ 11906 h 1719262"/>
                <a:gd name="connsiteX16" fmla="*/ 214313 w 533400"/>
                <a:gd name="connsiteY16" fmla="*/ 23812 h 1719262"/>
                <a:gd name="connsiteX17" fmla="*/ 266700 w 533400"/>
                <a:gd name="connsiteY17" fmla="*/ 47625 h 1719262"/>
                <a:gd name="connsiteX18" fmla="*/ 304800 w 533400"/>
                <a:gd name="connsiteY18" fmla="*/ 69056 h 1719262"/>
                <a:gd name="connsiteX19" fmla="*/ 359569 w 533400"/>
                <a:gd name="connsiteY19" fmla="*/ 111918 h 1719262"/>
                <a:gd name="connsiteX20" fmla="*/ 376238 w 533400"/>
                <a:gd name="connsiteY20" fmla="*/ 304800 h 1719262"/>
                <a:gd name="connsiteX21" fmla="*/ 421481 w 533400"/>
                <a:gd name="connsiteY21" fmla="*/ 778668 h 1719262"/>
                <a:gd name="connsiteX22" fmla="*/ 442913 w 533400"/>
                <a:gd name="connsiteY22" fmla="*/ 950118 h 1719262"/>
                <a:gd name="connsiteX23" fmla="*/ 511969 w 533400"/>
                <a:gd name="connsiteY23" fmla="*/ 1423987 h 1719262"/>
                <a:gd name="connsiteX24" fmla="*/ 533400 w 533400"/>
                <a:gd name="connsiteY24" fmla="*/ 1614487 h 1719262"/>
                <a:gd name="connsiteX25" fmla="*/ 528638 w 533400"/>
                <a:gd name="connsiteY25" fmla="*/ 1657350 h 1719262"/>
                <a:gd name="connsiteX26" fmla="*/ 519113 w 533400"/>
                <a:gd name="connsiteY26" fmla="*/ 1690687 h 1719262"/>
                <a:gd name="connsiteX27" fmla="*/ 504825 w 533400"/>
                <a:gd name="connsiteY27" fmla="*/ 1712118 h 1719262"/>
                <a:gd name="connsiteX28" fmla="*/ 488156 w 533400"/>
                <a:gd name="connsiteY28" fmla="*/ 1719262 h 1719262"/>
                <a:gd name="connsiteX29" fmla="*/ 469106 w 533400"/>
                <a:gd name="connsiteY29" fmla="*/ 1716881 h 1719262"/>
                <a:gd name="connsiteX30" fmla="*/ 426244 w 533400"/>
                <a:gd name="connsiteY30" fmla="*/ 1693068 h 1719262"/>
                <a:gd name="connsiteX31" fmla="*/ 378619 w 533400"/>
                <a:gd name="connsiteY31" fmla="*/ 1657350 h 1719262"/>
                <a:gd name="connsiteX32" fmla="*/ 342900 w 533400"/>
                <a:gd name="connsiteY32" fmla="*/ 1616868 h 1719262"/>
                <a:gd name="connsiteX33" fmla="*/ 314325 w 533400"/>
                <a:gd name="connsiteY33" fmla="*/ 1576387 h 1719262"/>
                <a:gd name="connsiteX34" fmla="*/ 283369 w 533400"/>
                <a:gd name="connsiteY34" fmla="*/ 1509712 h 1719262"/>
                <a:gd name="connsiteX35" fmla="*/ 264319 w 533400"/>
                <a:gd name="connsiteY35" fmla="*/ 1431131 h 1719262"/>
                <a:gd name="connsiteX36" fmla="*/ 250031 w 533400"/>
                <a:gd name="connsiteY36" fmla="*/ 1352550 h 1719262"/>
                <a:gd name="connsiteX37" fmla="*/ 238125 w 533400"/>
                <a:gd name="connsiteY37" fmla="*/ 1207293 h 1719262"/>
                <a:gd name="connsiteX38" fmla="*/ 228600 w 533400"/>
                <a:gd name="connsiteY38" fmla="*/ 1000125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400" h="1719262">
                  <a:moveTo>
                    <a:pt x="228600" y="1000125"/>
                  </a:moveTo>
                  <a:lnTo>
                    <a:pt x="207169" y="738187"/>
                  </a:lnTo>
                  <a:lnTo>
                    <a:pt x="190500" y="547687"/>
                  </a:lnTo>
                  <a:lnTo>
                    <a:pt x="169069" y="373856"/>
                  </a:lnTo>
                  <a:lnTo>
                    <a:pt x="152400" y="288131"/>
                  </a:lnTo>
                  <a:lnTo>
                    <a:pt x="133350" y="226218"/>
                  </a:lnTo>
                  <a:lnTo>
                    <a:pt x="107156" y="166687"/>
                  </a:lnTo>
                  <a:lnTo>
                    <a:pt x="69056" y="109537"/>
                  </a:lnTo>
                  <a:lnTo>
                    <a:pt x="26194" y="54768"/>
                  </a:lnTo>
                  <a:lnTo>
                    <a:pt x="7144" y="35718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69056" y="2381"/>
                  </a:lnTo>
                  <a:lnTo>
                    <a:pt x="128588" y="7143"/>
                  </a:lnTo>
                  <a:lnTo>
                    <a:pt x="171450" y="11906"/>
                  </a:lnTo>
                  <a:lnTo>
                    <a:pt x="214313" y="23812"/>
                  </a:lnTo>
                  <a:lnTo>
                    <a:pt x="266700" y="47625"/>
                  </a:lnTo>
                  <a:lnTo>
                    <a:pt x="304800" y="69056"/>
                  </a:lnTo>
                  <a:lnTo>
                    <a:pt x="359569" y="111918"/>
                  </a:lnTo>
                  <a:lnTo>
                    <a:pt x="376238" y="304800"/>
                  </a:lnTo>
                  <a:lnTo>
                    <a:pt x="421481" y="778668"/>
                  </a:lnTo>
                  <a:lnTo>
                    <a:pt x="442913" y="950118"/>
                  </a:lnTo>
                  <a:lnTo>
                    <a:pt x="511969" y="1423987"/>
                  </a:lnTo>
                  <a:lnTo>
                    <a:pt x="533400" y="1614487"/>
                  </a:lnTo>
                  <a:lnTo>
                    <a:pt x="528638" y="1657350"/>
                  </a:lnTo>
                  <a:lnTo>
                    <a:pt x="519113" y="1690687"/>
                  </a:lnTo>
                  <a:lnTo>
                    <a:pt x="504825" y="1712118"/>
                  </a:lnTo>
                  <a:lnTo>
                    <a:pt x="488156" y="1719262"/>
                  </a:lnTo>
                  <a:lnTo>
                    <a:pt x="469106" y="1716881"/>
                  </a:lnTo>
                  <a:lnTo>
                    <a:pt x="426244" y="1693068"/>
                  </a:lnTo>
                  <a:lnTo>
                    <a:pt x="378619" y="1657350"/>
                  </a:lnTo>
                  <a:lnTo>
                    <a:pt x="342900" y="1616868"/>
                  </a:lnTo>
                  <a:lnTo>
                    <a:pt x="314325" y="1576387"/>
                  </a:lnTo>
                  <a:lnTo>
                    <a:pt x="283369" y="1509712"/>
                  </a:lnTo>
                  <a:lnTo>
                    <a:pt x="264319" y="1431131"/>
                  </a:lnTo>
                  <a:lnTo>
                    <a:pt x="250031" y="1352550"/>
                  </a:lnTo>
                  <a:lnTo>
                    <a:pt x="238125" y="1207293"/>
                  </a:lnTo>
                  <a:lnTo>
                    <a:pt x="228600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9">
              <a:extLst>
                <a:ext uri="{FF2B5EF4-FFF2-40B4-BE49-F238E27FC236}">
                  <a16:creationId xmlns:a16="http://schemas.microsoft.com/office/drawing/2014/main" id="{D0D1B17A-631E-4E6B-ABF2-86E04DF5FB75}"/>
                </a:ext>
              </a:extLst>
            </p:cNvPr>
            <p:cNvSpPr/>
            <p:nvPr/>
          </p:nvSpPr>
          <p:spPr>
            <a:xfrm rot="16200000">
              <a:off x="2725738" y="4662487"/>
              <a:ext cx="2478088" cy="360363"/>
            </a:xfrm>
            <a:custGeom>
              <a:avLst/>
              <a:gdLst>
                <a:gd name="connsiteX0" fmla="*/ 1488281 w 2478881"/>
                <a:gd name="connsiteY0" fmla="*/ 357187 h 359568"/>
                <a:gd name="connsiteX1" fmla="*/ 1112044 w 2478881"/>
                <a:gd name="connsiteY1" fmla="*/ 354806 h 359568"/>
                <a:gd name="connsiteX2" fmla="*/ 907256 w 2478881"/>
                <a:gd name="connsiteY2" fmla="*/ 335756 h 359568"/>
                <a:gd name="connsiteX3" fmla="*/ 676275 w 2478881"/>
                <a:gd name="connsiteY3" fmla="*/ 314325 h 359568"/>
                <a:gd name="connsiteX4" fmla="*/ 431006 w 2478881"/>
                <a:gd name="connsiteY4" fmla="*/ 292893 h 359568"/>
                <a:gd name="connsiteX5" fmla="*/ 230981 w 2478881"/>
                <a:gd name="connsiteY5" fmla="*/ 276225 h 359568"/>
                <a:gd name="connsiteX6" fmla="*/ 130969 w 2478881"/>
                <a:gd name="connsiteY6" fmla="*/ 269081 h 359568"/>
                <a:gd name="connsiteX7" fmla="*/ 90488 w 2478881"/>
                <a:gd name="connsiteY7" fmla="*/ 261937 h 359568"/>
                <a:gd name="connsiteX8" fmla="*/ 50006 w 2478881"/>
                <a:gd name="connsiteY8" fmla="*/ 247650 h 359568"/>
                <a:gd name="connsiteX9" fmla="*/ 26194 w 2478881"/>
                <a:gd name="connsiteY9" fmla="*/ 238125 h 359568"/>
                <a:gd name="connsiteX10" fmla="*/ 9525 w 2478881"/>
                <a:gd name="connsiteY10" fmla="*/ 223837 h 359568"/>
                <a:gd name="connsiteX11" fmla="*/ 0 w 2478881"/>
                <a:gd name="connsiteY11" fmla="*/ 204787 h 359568"/>
                <a:gd name="connsiteX12" fmla="*/ 0 w 2478881"/>
                <a:gd name="connsiteY12" fmla="*/ 180975 h 359568"/>
                <a:gd name="connsiteX13" fmla="*/ 11906 w 2478881"/>
                <a:gd name="connsiteY13" fmla="*/ 142875 h 359568"/>
                <a:gd name="connsiteX14" fmla="*/ 47625 w 2478881"/>
                <a:gd name="connsiteY14" fmla="*/ 104775 h 359568"/>
                <a:gd name="connsiteX15" fmla="*/ 92869 w 2478881"/>
                <a:gd name="connsiteY15" fmla="*/ 76200 h 359568"/>
                <a:gd name="connsiteX16" fmla="*/ 138113 w 2478881"/>
                <a:gd name="connsiteY16" fmla="*/ 54768 h 359568"/>
                <a:gd name="connsiteX17" fmla="*/ 173831 w 2478881"/>
                <a:gd name="connsiteY17" fmla="*/ 38100 h 359568"/>
                <a:gd name="connsiteX18" fmla="*/ 235744 w 2478881"/>
                <a:gd name="connsiteY18" fmla="*/ 16668 h 359568"/>
                <a:gd name="connsiteX19" fmla="*/ 302419 w 2478881"/>
                <a:gd name="connsiteY19" fmla="*/ 7143 h 359568"/>
                <a:gd name="connsiteX20" fmla="*/ 416719 w 2478881"/>
                <a:gd name="connsiteY20" fmla="*/ 0 h 359568"/>
                <a:gd name="connsiteX21" fmla="*/ 447675 w 2478881"/>
                <a:gd name="connsiteY21" fmla="*/ 7143 h 359568"/>
                <a:gd name="connsiteX22" fmla="*/ 492919 w 2478881"/>
                <a:gd name="connsiteY22" fmla="*/ 23812 h 359568"/>
                <a:gd name="connsiteX23" fmla="*/ 559594 w 2478881"/>
                <a:gd name="connsiteY23" fmla="*/ 47625 h 359568"/>
                <a:gd name="connsiteX24" fmla="*/ 619125 w 2478881"/>
                <a:gd name="connsiteY24" fmla="*/ 64293 h 359568"/>
                <a:gd name="connsiteX25" fmla="*/ 664369 w 2478881"/>
                <a:gd name="connsiteY25" fmla="*/ 76200 h 359568"/>
                <a:gd name="connsiteX26" fmla="*/ 721519 w 2478881"/>
                <a:gd name="connsiteY26" fmla="*/ 85725 h 359568"/>
                <a:gd name="connsiteX27" fmla="*/ 778669 w 2478881"/>
                <a:gd name="connsiteY27" fmla="*/ 95250 h 359568"/>
                <a:gd name="connsiteX28" fmla="*/ 883444 w 2478881"/>
                <a:gd name="connsiteY28" fmla="*/ 109537 h 359568"/>
                <a:gd name="connsiteX29" fmla="*/ 1019175 w 2478881"/>
                <a:gd name="connsiteY29" fmla="*/ 121443 h 359568"/>
                <a:gd name="connsiteX30" fmla="*/ 1295400 w 2478881"/>
                <a:gd name="connsiteY30" fmla="*/ 133350 h 359568"/>
                <a:gd name="connsiteX31" fmla="*/ 1571625 w 2478881"/>
                <a:gd name="connsiteY31" fmla="*/ 135731 h 359568"/>
                <a:gd name="connsiteX32" fmla="*/ 1859756 w 2478881"/>
                <a:gd name="connsiteY32" fmla="*/ 133350 h 359568"/>
                <a:gd name="connsiteX33" fmla="*/ 2078831 w 2478881"/>
                <a:gd name="connsiteY33" fmla="*/ 135731 h 359568"/>
                <a:gd name="connsiteX34" fmla="*/ 2174081 w 2478881"/>
                <a:gd name="connsiteY34" fmla="*/ 133350 h 359568"/>
                <a:gd name="connsiteX35" fmla="*/ 2243138 w 2478881"/>
                <a:gd name="connsiteY35" fmla="*/ 128587 h 359568"/>
                <a:gd name="connsiteX36" fmla="*/ 2293144 w 2478881"/>
                <a:gd name="connsiteY36" fmla="*/ 116681 h 359568"/>
                <a:gd name="connsiteX37" fmla="*/ 2357438 w 2478881"/>
                <a:gd name="connsiteY37" fmla="*/ 97631 h 359568"/>
                <a:gd name="connsiteX38" fmla="*/ 2405063 w 2478881"/>
                <a:gd name="connsiteY38" fmla="*/ 71437 h 359568"/>
                <a:gd name="connsiteX39" fmla="*/ 2436019 w 2478881"/>
                <a:gd name="connsiteY39" fmla="*/ 52387 h 359568"/>
                <a:gd name="connsiteX40" fmla="*/ 2452688 w 2478881"/>
                <a:gd name="connsiteY40" fmla="*/ 42862 h 359568"/>
                <a:gd name="connsiteX41" fmla="*/ 2466975 w 2478881"/>
                <a:gd name="connsiteY41" fmla="*/ 45243 h 359568"/>
                <a:gd name="connsiteX42" fmla="*/ 2478881 w 2478881"/>
                <a:gd name="connsiteY42" fmla="*/ 61912 h 359568"/>
                <a:gd name="connsiteX43" fmla="*/ 2478881 w 2478881"/>
                <a:gd name="connsiteY43" fmla="*/ 92868 h 359568"/>
                <a:gd name="connsiteX44" fmla="*/ 2466975 w 2478881"/>
                <a:gd name="connsiteY44" fmla="*/ 183356 h 359568"/>
                <a:gd name="connsiteX45" fmla="*/ 2450306 w 2478881"/>
                <a:gd name="connsiteY45" fmla="*/ 242887 h 359568"/>
                <a:gd name="connsiteX46" fmla="*/ 2426494 w 2478881"/>
                <a:gd name="connsiteY46" fmla="*/ 302418 h 359568"/>
                <a:gd name="connsiteX47" fmla="*/ 2393156 w 2478881"/>
                <a:gd name="connsiteY47" fmla="*/ 350043 h 359568"/>
                <a:gd name="connsiteX48" fmla="*/ 2185988 w 2478881"/>
                <a:gd name="connsiteY48" fmla="*/ 359568 h 359568"/>
                <a:gd name="connsiteX49" fmla="*/ 1759744 w 2478881"/>
                <a:gd name="connsiteY49" fmla="*/ 359568 h 359568"/>
                <a:gd name="connsiteX50" fmla="*/ 1488281 w 2478881"/>
                <a:gd name="connsiteY50" fmla="*/ 357187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359568">
                  <a:moveTo>
                    <a:pt x="1488281" y="357187"/>
                  </a:moveTo>
                  <a:lnTo>
                    <a:pt x="1112044" y="354806"/>
                  </a:lnTo>
                  <a:lnTo>
                    <a:pt x="907256" y="335756"/>
                  </a:lnTo>
                  <a:lnTo>
                    <a:pt x="676275" y="314325"/>
                  </a:lnTo>
                  <a:lnTo>
                    <a:pt x="431006" y="292893"/>
                  </a:lnTo>
                  <a:lnTo>
                    <a:pt x="230981" y="276225"/>
                  </a:lnTo>
                  <a:lnTo>
                    <a:pt x="130969" y="269081"/>
                  </a:lnTo>
                  <a:lnTo>
                    <a:pt x="90488" y="261937"/>
                  </a:lnTo>
                  <a:lnTo>
                    <a:pt x="50006" y="247650"/>
                  </a:lnTo>
                  <a:lnTo>
                    <a:pt x="26194" y="238125"/>
                  </a:lnTo>
                  <a:lnTo>
                    <a:pt x="9525" y="223837"/>
                  </a:lnTo>
                  <a:lnTo>
                    <a:pt x="0" y="204787"/>
                  </a:lnTo>
                  <a:lnTo>
                    <a:pt x="0" y="180975"/>
                  </a:lnTo>
                  <a:lnTo>
                    <a:pt x="11906" y="142875"/>
                  </a:lnTo>
                  <a:lnTo>
                    <a:pt x="47625" y="104775"/>
                  </a:lnTo>
                  <a:lnTo>
                    <a:pt x="92869" y="76200"/>
                  </a:lnTo>
                  <a:lnTo>
                    <a:pt x="138113" y="54768"/>
                  </a:lnTo>
                  <a:lnTo>
                    <a:pt x="173831" y="38100"/>
                  </a:lnTo>
                  <a:lnTo>
                    <a:pt x="235744" y="16668"/>
                  </a:lnTo>
                  <a:lnTo>
                    <a:pt x="302419" y="7143"/>
                  </a:lnTo>
                  <a:lnTo>
                    <a:pt x="416719" y="0"/>
                  </a:lnTo>
                  <a:lnTo>
                    <a:pt x="447675" y="7143"/>
                  </a:lnTo>
                  <a:lnTo>
                    <a:pt x="492919" y="23812"/>
                  </a:lnTo>
                  <a:lnTo>
                    <a:pt x="559594" y="47625"/>
                  </a:lnTo>
                  <a:lnTo>
                    <a:pt x="619125" y="64293"/>
                  </a:lnTo>
                  <a:lnTo>
                    <a:pt x="664369" y="76200"/>
                  </a:lnTo>
                  <a:lnTo>
                    <a:pt x="721519" y="85725"/>
                  </a:lnTo>
                  <a:lnTo>
                    <a:pt x="778669" y="95250"/>
                  </a:lnTo>
                  <a:lnTo>
                    <a:pt x="883444" y="109537"/>
                  </a:lnTo>
                  <a:lnTo>
                    <a:pt x="1019175" y="121443"/>
                  </a:lnTo>
                  <a:lnTo>
                    <a:pt x="1295400" y="133350"/>
                  </a:lnTo>
                  <a:lnTo>
                    <a:pt x="1571625" y="135731"/>
                  </a:lnTo>
                  <a:lnTo>
                    <a:pt x="1859756" y="133350"/>
                  </a:lnTo>
                  <a:lnTo>
                    <a:pt x="2078831" y="135731"/>
                  </a:lnTo>
                  <a:cubicBezTo>
                    <a:pt x="2110580" y="134917"/>
                    <a:pt x="2142728" y="135334"/>
                    <a:pt x="2174081" y="133350"/>
                  </a:cubicBezTo>
                  <a:lnTo>
                    <a:pt x="2243138" y="128587"/>
                  </a:lnTo>
                  <a:lnTo>
                    <a:pt x="2293144" y="116681"/>
                  </a:lnTo>
                  <a:lnTo>
                    <a:pt x="2357438" y="97631"/>
                  </a:lnTo>
                  <a:lnTo>
                    <a:pt x="2405063" y="71437"/>
                  </a:lnTo>
                  <a:lnTo>
                    <a:pt x="2436019" y="52387"/>
                  </a:lnTo>
                  <a:lnTo>
                    <a:pt x="2452688" y="42862"/>
                  </a:lnTo>
                  <a:lnTo>
                    <a:pt x="2466975" y="45243"/>
                  </a:lnTo>
                  <a:lnTo>
                    <a:pt x="2478881" y="61912"/>
                  </a:lnTo>
                  <a:lnTo>
                    <a:pt x="2478881" y="92868"/>
                  </a:lnTo>
                  <a:lnTo>
                    <a:pt x="2466975" y="183356"/>
                  </a:lnTo>
                  <a:lnTo>
                    <a:pt x="2450306" y="242887"/>
                  </a:lnTo>
                  <a:lnTo>
                    <a:pt x="2426494" y="302418"/>
                  </a:lnTo>
                  <a:lnTo>
                    <a:pt x="2393156" y="350043"/>
                  </a:lnTo>
                  <a:lnTo>
                    <a:pt x="2185988" y="359568"/>
                  </a:lnTo>
                  <a:lnTo>
                    <a:pt x="1759744" y="359568"/>
                  </a:lnTo>
                  <a:lnTo>
                    <a:pt x="1488281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7">
              <a:extLst>
                <a:ext uri="{FF2B5EF4-FFF2-40B4-BE49-F238E27FC236}">
                  <a16:creationId xmlns:a16="http://schemas.microsoft.com/office/drawing/2014/main" id="{7F248208-F3D0-425B-9443-41120486E0F0}"/>
                </a:ext>
              </a:extLst>
            </p:cNvPr>
            <p:cNvSpPr/>
            <p:nvPr/>
          </p:nvSpPr>
          <p:spPr>
            <a:xfrm>
              <a:off x="3503613" y="1555750"/>
              <a:ext cx="3186112" cy="1766888"/>
            </a:xfrm>
            <a:custGeom>
              <a:avLst/>
              <a:gdLst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544865 w 3186233"/>
                <a:gd name="connsiteY40" fmla="*/ 1568647 h 1766981"/>
                <a:gd name="connsiteX41" fmla="*/ 2673654 w 3186233"/>
                <a:gd name="connsiteY41" fmla="*/ 1403797 h 1766981"/>
                <a:gd name="connsiteX42" fmla="*/ 2717442 w 3186233"/>
                <a:gd name="connsiteY42" fmla="*/ 1192584 h 1766981"/>
                <a:gd name="connsiteX43" fmla="*/ 2748351 w 3186233"/>
                <a:gd name="connsiteY43" fmla="*/ 1012279 h 1766981"/>
                <a:gd name="connsiteX44" fmla="*/ 2761230 w 3186233"/>
                <a:gd name="connsiteY44" fmla="*/ 868036 h 1766981"/>
                <a:gd name="connsiteX45" fmla="*/ 2786988 w 3186233"/>
                <a:gd name="connsiteY45" fmla="*/ 710914 h 1766981"/>
                <a:gd name="connsiteX46" fmla="*/ 2802442 w 3186233"/>
                <a:gd name="connsiteY46" fmla="*/ 430154 h 1766981"/>
                <a:gd name="connsiteX47" fmla="*/ 2802442 w 3186233"/>
                <a:gd name="connsiteY47" fmla="*/ 337426 h 1766981"/>
                <a:gd name="connsiteX48" fmla="*/ 2802442 w 3186233"/>
                <a:gd name="connsiteY48" fmla="*/ 311669 h 1766981"/>
                <a:gd name="connsiteX49" fmla="*/ 2797291 w 3186233"/>
                <a:gd name="connsiteY49" fmla="*/ 285911 h 1766981"/>
                <a:gd name="connsiteX50" fmla="*/ 2786988 w 3186233"/>
                <a:gd name="connsiteY50" fmla="*/ 267880 h 1766981"/>
                <a:gd name="connsiteX51" fmla="*/ 2771533 w 3186233"/>
                <a:gd name="connsiteY51" fmla="*/ 255002 h 1766981"/>
                <a:gd name="connsiteX52" fmla="*/ 2735472 w 3186233"/>
                <a:gd name="connsiteY52" fmla="*/ 247274 h 1766981"/>
                <a:gd name="connsiteX53" fmla="*/ 2475319 w 3186233"/>
                <a:gd name="connsiteY53" fmla="*/ 252426 h 1766981"/>
                <a:gd name="connsiteX54" fmla="*/ 2145620 w 3186233"/>
                <a:gd name="connsiteY54" fmla="*/ 265305 h 1766981"/>
                <a:gd name="connsiteX55" fmla="*/ 1857133 w 3186233"/>
                <a:gd name="connsiteY55" fmla="*/ 275608 h 1766981"/>
                <a:gd name="connsiteX56" fmla="*/ 1527434 w 3186233"/>
                <a:gd name="connsiteY56" fmla="*/ 288487 h 1766981"/>
                <a:gd name="connsiteX57" fmla="*/ 1282735 w 3186233"/>
                <a:gd name="connsiteY57" fmla="*/ 309093 h 1766981"/>
                <a:gd name="connsiteX58" fmla="*/ 865460 w 3186233"/>
                <a:gd name="connsiteY58" fmla="*/ 340002 h 1766981"/>
                <a:gd name="connsiteX59" fmla="*/ 450760 w 3186233"/>
                <a:gd name="connsiteY59" fmla="*/ 370911 h 1766981"/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673654 w 3186233"/>
                <a:gd name="connsiteY40" fmla="*/ 1403797 h 1766981"/>
                <a:gd name="connsiteX41" fmla="*/ 2717442 w 3186233"/>
                <a:gd name="connsiteY41" fmla="*/ 1192584 h 1766981"/>
                <a:gd name="connsiteX42" fmla="*/ 2748351 w 3186233"/>
                <a:gd name="connsiteY42" fmla="*/ 1012279 h 1766981"/>
                <a:gd name="connsiteX43" fmla="*/ 2761230 w 3186233"/>
                <a:gd name="connsiteY43" fmla="*/ 868036 h 1766981"/>
                <a:gd name="connsiteX44" fmla="*/ 2786988 w 3186233"/>
                <a:gd name="connsiteY44" fmla="*/ 710914 h 1766981"/>
                <a:gd name="connsiteX45" fmla="*/ 2802442 w 3186233"/>
                <a:gd name="connsiteY45" fmla="*/ 430154 h 1766981"/>
                <a:gd name="connsiteX46" fmla="*/ 2802442 w 3186233"/>
                <a:gd name="connsiteY46" fmla="*/ 337426 h 1766981"/>
                <a:gd name="connsiteX47" fmla="*/ 2802442 w 3186233"/>
                <a:gd name="connsiteY47" fmla="*/ 311669 h 1766981"/>
                <a:gd name="connsiteX48" fmla="*/ 2797291 w 3186233"/>
                <a:gd name="connsiteY48" fmla="*/ 285911 h 1766981"/>
                <a:gd name="connsiteX49" fmla="*/ 2786988 w 3186233"/>
                <a:gd name="connsiteY49" fmla="*/ 267880 h 1766981"/>
                <a:gd name="connsiteX50" fmla="*/ 2771533 w 3186233"/>
                <a:gd name="connsiteY50" fmla="*/ 255002 h 1766981"/>
                <a:gd name="connsiteX51" fmla="*/ 2735472 w 3186233"/>
                <a:gd name="connsiteY51" fmla="*/ 247274 h 1766981"/>
                <a:gd name="connsiteX52" fmla="*/ 2475319 w 3186233"/>
                <a:gd name="connsiteY52" fmla="*/ 252426 h 1766981"/>
                <a:gd name="connsiteX53" fmla="*/ 2145620 w 3186233"/>
                <a:gd name="connsiteY53" fmla="*/ 265305 h 1766981"/>
                <a:gd name="connsiteX54" fmla="*/ 1857133 w 3186233"/>
                <a:gd name="connsiteY54" fmla="*/ 275608 h 1766981"/>
                <a:gd name="connsiteX55" fmla="*/ 1527434 w 3186233"/>
                <a:gd name="connsiteY55" fmla="*/ 288487 h 1766981"/>
                <a:gd name="connsiteX56" fmla="*/ 1282735 w 3186233"/>
                <a:gd name="connsiteY56" fmla="*/ 309093 h 1766981"/>
                <a:gd name="connsiteX57" fmla="*/ 865460 w 3186233"/>
                <a:gd name="connsiteY57" fmla="*/ 340002 h 1766981"/>
                <a:gd name="connsiteX58" fmla="*/ 450760 w 3186233"/>
                <a:gd name="connsiteY58" fmla="*/ 370911 h 176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86233" h="1766981">
                  <a:moveTo>
                    <a:pt x="450760" y="370911"/>
                  </a:moveTo>
                  <a:lnTo>
                    <a:pt x="54091" y="406972"/>
                  </a:lnTo>
                  <a:lnTo>
                    <a:pt x="0" y="221517"/>
                  </a:lnTo>
                  <a:lnTo>
                    <a:pt x="200910" y="211213"/>
                  </a:lnTo>
                  <a:lnTo>
                    <a:pt x="468791" y="190607"/>
                  </a:lnTo>
                  <a:lnTo>
                    <a:pt x="916975" y="157122"/>
                  </a:lnTo>
                  <a:lnTo>
                    <a:pt x="1385766" y="126213"/>
                  </a:lnTo>
                  <a:lnTo>
                    <a:pt x="1872588" y="100455"/>
                  </a:lnTo>
                  <a:lnTo>
                    <a:pt x="2300166" y="85000"/>
                  </a:lnTo>
                  <a:lnTo>
                    <a:pt x="2418652" y="66970"/>
                  </a:lnTo>
                  <a:lnTo>
                    <a:pt x="2562895" y="51515"/>
                  </a:lnTo>
                  <a:lnTo>
                    <a:pt x="2673654" y="43788"/>
                  </a:lnTo>
                  <a:lnTo>
                    <a:pt x="2738048" y="43788"/>
                  </a:lnTo>
                  <a:lnTo>
                    <a:pt x="2823049" y="0"/>
                  </a:lnTo>
                  <a:lnTo>
                    <a:pt x="2835927" y="0"/>
                  </a:lnTo>
                  <a:lnTo>
                    <a:pt x="2871988" y="10303"/>
                  </a:lnTo>
                  <a:lnTo>
                    <a:pt x="2962140" y="59243"/>
                  </a:lnTo>
                  <a:lnTo>
                    <a:pt x="3075474" y="139092"/>
                  </a:lnTo>
                  <a:lnTo>
                    <a:pt x="3134717" y="185456"/>
                  </a:lnTo>
                  <a:lnTo>
                    <a:pt x="3157899" y="206062"/>
                  </a:lnTo>
                  <a:lnTo>
                    <a:pt x="3173354" y="229244"/>
                  </a:lnTo>
                  <a:lnTo>
                    <a:pt x="3183657" y="260153"/>
                  </a:lnTo>
                  <a:lnTo>
                    <a:pt x="3186233" y="293638"/>
                  </a:lnTo>
                  <a:lnTo>
                    <a:pt x="3170778" y="319396"/>
                  </a:lnTo>
                  <a:lnTo>
                    <a:pt x="3139869" y="352881"/>
                  </a:lnTo>
                  <a:lnTo>
                    <a:pt x="3114111" y="394093"/>
                  </a:lnTo>
                  <a:lnTo>
                    <a:pt x="3088353" y="476518"/>
                  </a:lnTo>
                  <a:lnTo>
                    <a:pt x="3031686" y="868036"/>
                  </a:lnTo>
                  <a:lnTo>
                    <a:pt x="2980171" y="1200311"/>
                  </a:lnTo>
                  <a:lnTo>
                    <a:pt x="2944110" y="1421827"/>
                  </a:lnTo>
                  <a:lnTo>
                    <a:pt x="2923504" y="1553192"/>
                  </a:lnTo>
                  <a:lnTo>
                    <a:pt x="2910625" y="1625314"/>
                  </a:lnTo>
                  <a:lnTo>
                    <a:pt x="2895170" y="1666526"/>
                  </a:lnTo>
                  <a:lnTo>
                    <a:pt x="2869412" y="1715466"/>
                  </a:lnTo>
                  <a:lnTo>
                    <a:pt x="2835927" y="1754102"/>
                  </a:lnTo>
                  <a:lnTo>
                    <a:pt x="2823049" y="1761830"/>
                  </a:lnTo>
                  <a:lnTo>
                    <a:pt x="2794715" y="1766981"/>
                  </a:lnTo>
                  <a:lnTo>
                    <a:pt x="2756078" y="1759254"/>
                  </a:lnTo>
                  <a:lnTo>
                    <a:pt x="2712290" y="1733496"/>
                  </a:lnTo>
                  <a:lnTo>
                    <a:pt x="2640169" y="1666526"/>
                  </a:lnTo>
                  <a:lnTo>
                    <a:pt x="2673654" y="1403797"/>
                  </a:lnTo>
                  <a:lnTo>
                    <a:pt x="2717442" y="1192584"/>
                  </a:lnTo>
                  <a:lnTo>
                    <a:pt x="2748351" y="1012279"/>
                  </a:lnTo>
                  <a:lnTo>
                    <a:pt x="2761230" y="868036"/>
                  </a:lnTo>
                  <a:lnTo>
                    <a:pt x="2786988" y="710914"/>
                  </a:lnTo>
                  <a:lnTo>
                    <a:pt x="2802442" y="430154"/>
                  </a:lnTo>
                  <a:lnTo>
                    <a:pt x="2802442" y="337426"/>
                  </a:lnTo>
                  <a:lnTo>
                    <a:pt x="2802442" y="311669"/>
                  </a:lnTo>
                  <a:lnTo>
                    <a:pt x="2797291" y="285911"/>
                  </a:lnTo>
                  <a:lnTo>
                    <a:pt x="2786988" y="267880"/>
                  </a:lnTo>
                  <a:lnTo>
                    <a:pt x="2771533" y="255002"/>
                  </a:lnTo>
                  <a:lnTo>
                    <a:pt x="2735472" y="247274"/>
                  </a:lnTo>
                  <a:lnTo>
                    <a:pt x="2475319" y="252426"/>
                  </a:lnTo>
                  <a:lnTo>
                    <a:pt x="2145620" y="265305"/>
                  </a:lnTo>
                  <a:lnTo>
                    <a:pt x="1857133" y="275608"/>
                  </a:lnTo>
                  <a:lnTo>
                    <a:pt x="1527434" y="288487"/>
                  </a:lnTo>
                  <a:lnTo>
                    <a:pt x="1282735" y="309093"/>
                  </a:lnTo>
                  <a:lnTo>
                    <a:pt x="865460" y="340002"/>
                  </a:lnTo>
                  <a:lnTo>
                    <a:pt x="450760" y="370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1">
              <a:extLst>
                <a:ext uri="{FF2B5EF4-FFF2-40B4-BE49-F238E27FC236}">
                  <a16:creationId xmlns:a16="http://schemas.microsoft.com/office/drawing/2014/main" id="{DB35FFA2-6FC7-4649-B338-82374C30B458}"/>
                </a:ext>
              </a:extLst>
            </p:cNvPr>
            <p:cNvSpPr/>
            <p:nvPr/>
          </p:nvSpPr>
          <p:spPr>
            <a:xfrm>
              <a:off x="4784725" y="1776413"/>
              <a:ext cx="254000" cy="1304925"/>
            </a:xfrm>
            <a:custGeom>
              <a:avLst/>
              <a:gdLst>
                <a:gd name="connsiteX0" fmla="*/ 7144 w 254794"/>
                <a:gd name="connsiteY0" fmla="*/ 376237 h 1304925"/>
                <a:gd name="connsiteX1" fmla="*/ 0 w 254794"/>
                <a:gd name="connsiteY1" fmla="*/ 35718 h 1304925"/>
                <a:gd name="connsiteX2" fmla="*/ 247650 w 254794"/>
                <a:gd name="connsiteY2" fmla="*/ 0 h 1304925"/>
                <a:gd name="connsiteX3" fmla="*/ 250032 w 254794"/>
                <a:gd name="connsiteY3" fmla="*/ 578643 h 1304925"/>
                <a:gd name="connsiteX4" fmla="*/ 254794 w 254794"/>
                <a:gd name="connsiteY4" fmla="*/ 1288256 h 1304925"/>
                <a:gd name="connsiteX5" fmla="*/ 4763 w 254794"/>
                <a:gd name="connsiteY5" fmla="*/ 1304925 h 1304925"/>
                <a:gd name="connsiteX6" fmla="*/ 7144 w 254794"/>
                <a:gd name="connsiteY6" fmla="*/ 37623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4" h="1304925">
                  <a:moveTo>
                    <a:pt x="7144" y="376237"/>
                  </a:moveTo>
                  <a:lnTo>
                    <a:pt x="0" y="35718"/>
                  </a:lnTo>
                  <a:lnTo>
                    <a:pt x="247650" y="0"/>
                  </a:lnTo>
                  <a:lnTo>
                    <a:pt x="250032" y="578643"/>
                  </a:lnTo>
                  <a:cubicBezTo>
                    <a:pt x="251619" y="815181"/>
                    <a:pt x="253207" y="1051718"/>
                    <a:pt x="254794" y="1288256"/>
                  </a:cubicBezTo>
                  <a:lnTo>
                    <a:pt x="4763" y="1304925"/>
                  </a:lnTo>
                  <a:cubicBezTo>
                    <a:pt x="5557" y="993775"/>
                    <a:pt x="6350" y="682625"/>
                    <a:pt x="7144" y="3762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8">
              <a:extLst>
                <a:ext uri="{FF2B5EF4-FFF2-40B4-BE49-F238E27FC236}">
                  <a16:creationId xmlns:a16="http://schemas.microsoft.com/office/drawing/2014/main" id="{2152FB0E-0A5D-4314-AFE8-545C36CF4525}"/>
                </a:ext>
              </a:extLst>
            </p:cNvPr>
            <p:cNvSpPr/>
            <p:nvPr/>
          </p:nvSpPr>
          <p:spPr>
            <a:xfrm>
              <a:off x="3565525" y="2262188"/>
              <a:ext cx="2798763" cy="349250"/>
            </a:xfrm>
            <a:custGeom>
              <a:avLst/>
              <a:gdLst>
                <a:gd name="connsiteX0" fmla="*/ 940158 w 2799867"/>
                <a:gd name="connsiteY0" fmla="*/ 273032 h 350305"/>
                <a:gd name="connsiteX1" fmla="*/ 491973 w 2799867"/>
                <a:gd name="connsiteY1" fmla="*/ 311669 h 350305"/>
                <a:gd name="connsiteX2" fmla="*/ 48940 w 2799867"/>
                <a:gd name="connsiteY2" fmla="*/ 350305 h 350305"/>
                <a:gd name="connsiteX3" fmla="*/ 0 w 2799867"/>
                <a:gd name="connsiteY3" fmla="*/ 193183 h 350305"/>
                <a:gd name="connsiteX4" fmla="*/ 494549 w 2799867"/>
                <a:gd name="connsiteY4" fmla="*/ 154547 h 350305"/>
                <a:gd name="connsiteX5" fmla="*/ 996825 w 2799867"/>
                <a:gd name="connsiteY5" fmla="*/ 113334 h 350305"/>
                <a:gd name="connsiteX6" fmla="*/ 1218342 w 2799867"/>
                <a:gd name="connsiteY6" fmla="*/ 95304 h 350305"/>
                <a:gd name="connsiteX7" fmla="*/ 1478495 w 2799867"/>
                <a:gd name="connsiteY7" fmla="*/ 69546 h 350305"/>
                <a:gd name="connsiteX8" fmla="*/ 1844255 w 2799867"/>
                <a:gd name="connsiteY8" fmla="*/ 51516 h 350305"/>
                <a:gd name="connsiteX9" fmla="*/ 2271833 w 2799867"/>
                <a:gd name="connsiteY9" fmla="*/ 30909 h 350305"/>
                <a:gd name="connsiteX10" fmla="*/ 2586078 w 2799867"/>
                <a:gd name="connsiteY10" fmla="*/ 10303 h 350305"/>
                <a:gd name="connsiteX11" fmla="*/ 2789564 w 2799867"/>
                <a:gd name="connsiteY11" fmla="*/ 0 h 350305"/>
                <a:gd name="connsiteX12" fmla="*/ 2799867 w 2799867"/>
                <a:gd name="connsiteY12" fmla="*/ 167425 h 350305"/>
                <a:gd name="connsiteX13" fmla="*/ 2655624 w 2799867"/>
                <a:gd name="connsiteY13" fmla="*/ 162274 h 350305"/>
                <a:gd name="connsiteX14" fmla="*/ 2446986 w 2799867"/>
                <a:gd name="connsiteY14" fmla="*/ 177729 h 350305"/>
                <a:gd name="connsiteX15" fmla="*/ 2068347 w 2799867"/>
                <a:gd name="connsiteY15" fmla="*/ 198335 h 350305"/>
                <a:gd name="connsiteX16" fmla="*/ 1694860 w 2799867"/>
                <a:gd name="connsiteY16" fmla="*/ 218941 h 350305"/>
                <a:gd name="connsiteX17" fmla="*/ 1468192 w 2799867"/>
                <a:gd name="connsiteY17" fmla="*/ 231820 h 350305"/>
                <a:gd name="connsiteX18" fmla="*/ 1200311 w 2799867"/>
                <a:gd name="connsiteY18" fmla="*/ 255002 h 350305"/>
                <a:gd name="connsiteX19" fmla="*/ 940158 w 2799867"/>
                <a:gd name="connsiteY19" fmla="*/ 273032 h 35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867" h="350305">
                  <a:moveTo>
                    <a:pt x="940158" y="273032"/>
                  </a:moveTo>
                  <a:lnTo>
                    <a:pt x="491973" y="311669"/>
                  </a:lnTo>
                  <a:lnTo>
                    <a:pt x="48940" y="350305"/>
                  </a:lnTo>
                  <a:lnTo>
                    <a:pt x="0" y="193183"/>
                  </a:lnTo>
                  <a:lnTo>
                    <a:pt x="494549" y="154547"/>
                  </a:lnTo>
                  <a:lnTo>
                    <a:pt x="996825" y="113334"/>
                  </a:lnTo>
                  <a:lnTo>
                    <a:pt x="1218342" y="95304"/>
                  </a:lnTo>
                  <a:lnTo>
                    <a:pt x="1478495" y="69546"/>
                  </a:lnTo>
                  <a:lnTo>
                    <a:pt x="1844255" y="51516"/>
                  </a:lnTo>
                  <a:lnTo>
                    <a:pt x="2271833" y="30909"/>
                  </a:lnTo>
                  <a:lnTo>
                    <a:pt x="2586078" y="10303"/>
                  </a:lnTo>
                  <a:lnTo>
                    <a:pt x="2789564" y="0"/>
                  </a:lnTo>
                  <a:lnTo>
                    <a:pt x="2799867" y="167425"/>
                  </a:lnTo>
                  <a:lnTo>
                    <a:pt x="2655624" y="162274"/>
                  </a:lnTo>
                  <a:lnTo>
                    <a:pt x="2446986" y="177729"/>
                  </a:lnTo>
                  <a:lnTo>
                    <a:pt x="2068347" y="198335"/>
                  </a:lnTo>
                  <a:lnTo>
                    <a:pt x="1694860" y="218941"/>
                  </a:lnTo>
                  <a:lnTo>
                    <a:pt x="1468192" y="231820"/>
                  </a:lnTo>
                  <a:lnTo>
                    <a:pt x="1200311" y="255002"/>
                  </a:lnTo>
                  <a:lnTo>
                    <a:pt x="940158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4">
              <a:extLst>
                <a:ext uri="{FF2B5EF4-FFF2-40B4-BE49-F238E27FC236}">
                  <a16:creationId xmlns:a16="http://schemas.microsoft.com/office/drawing/2014/main" id="{BEEF9B58-2399-46FB-9989-D41B21FFC0E3}"/>
                </a:ext>
              </a:extLst>
            </p:cNvPr>
            <p:cNvSpPr/>
            <p:nvPr/>
          </p:nvSpPr>
          <p:spPr>
            <a:xfrm>
              <a:off x="3689350" y="2936875"/>
              <a:ext cx="2533650" cy="342900"/>
            </a:xfrm>
            <a:custGeom>
              <a:avLst/>
              <a:gdLst>
                <a:gd name="connsiteX0" fmla="*/ 419100 w 2533650"/>
                <a:gd name="connsiteY0" fmla="*/ 136525 h 342900"/>
                <a:gd name="connsiteX1" fmla="*/ 1171575 w 2533650"/>
                <a:gd name="connsiteY1" fmla="*/ 82550 h 342900"/>
                <a:gd name="connsiteX2" fmla="*/ 1517650 w 2533650"/>
                <a:gd name="connsiteY2" fmla="*/ 53975 h 342900"/>
                <a:gd name="connsiteX3" fmla="*/ 2051050 w 2533650"/>
                <a:gd name="connsiteY3" fmla="*/ 19050 h 342900"/>
                <a:gd name="connsiteX4" fmla="*/ 2317750 w 2533650"/>
                <a:gd name="connsiteY4" fmla="*/ 0 h 342900"/>
                <a:gd name="connsiteX5" fmla="*/ 2390775 w 2533650"/>
                <a:gd name="connsiteY5" fmla="*/ 9525 h 342900"/>
                <a:gd name="connsiteX6" fmla="*/ 2533650 w 2533650"/>
                <a:gd name="connsiteY6" fmla="*/ 31750 h 342900"/>
                <a:gd name="connsiteX7" fmla="*/ 2492375 w 2533650"/>
                <a:gd name="connsiteY7" fmla="*/ 301625 h 342900"/>
                <a:gd name="connsiteX8" fmla="*/ 2454275 w 2533650"/>
                <a:gd name="connsiteY8" fmla="*/ 285750 h 342900"/>
                <a:gd name="connsiteX9" fmla="*/ 2393950 w 2533650"/>
                <a:gd name="connsiteY9" fmla="*/ 225425 h 342900"/>
                <a:gd name="connsiteX10" fmla="*/ 2359025 w 2533650"/>
                <a:gd name="connsiteY10" fmla="*/ 184150 h 342900"/>
                <a:gd name="connsiteX11" fmla="*/ 2336800 w 2533650"/>
                <a:gd name="connsiteY11" fmla="*/ 184150 h 342900"/>
                <a:gd name="connsiteX12" fmla="*/ 2238375 w 2533650"/>
                <a:gd name="connsiteY12" fmla="*/ 190500 h 342900"/>
                <a:gd name="connsiteX13" fmla="*/ 1123950 w 2533650"/>
                <a:gd name="connsiteY13" fmla="*/ 263525 h 342900"/>
                <a:gd name="connsiteX14" fmla="*/ 31750 w 2533650"/>
                <a:gd name="connsiteY14" fmla="*/ 342900 h 342900"/>
                <a:gd name="connsiteX15" fmla="*/ 0 w 2533650"/>
                <a:gd name="connsiteY15" fmla="*/ 161925 h 342900"/>
                <a:gd name="connsiteX16" fmla="*/ 171450 w 2533650"/>
                <a:gd name="connsiteY16" fmla="*/ 152400 h 342900"/>
                <a:gd name="connsiteX17" fmla="*/ 419100 w 2533650"/>
                <a:gd name="connsiteY17" fmla="*/ 136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3650" h="342900">
                  <a:moveTo>
                    <a:pt x="419100" y="136525"/>
                  </a:moveTo>
                  <a:lnTo>
                    <a:pt x="1171575" y="82550"/>
                  </a:lnTo>
                  <a:lnTo>
                    <a:pt x="1517650" y="53975"/>
                  </a:lnTo>
                  <a:lnTo>
                    <a:pt x="2051050" y="19050"/>
                  </a:lnTo>
                  <a:lnTo>
                    <a:pt x="2317750" y="0"/>
                  </a:lnTo>
                  <a:lnTo>
                    <a:pt x="2390775" y="9525"/>
                  </a:lnTo>
                  <a:lnTo>
                    <a:pt x="2533650" y="31750"/>
                  </a:lnTo>
                  <a:lnTo>
                    <a:pt x="2492375" y="301625"/>
                  </a:lnTo>
                  <a:lnTo>
                    <a:pt x="2454275" y="285750"/>
                  </a:lnTo>
                  <a:lnTo>
                    <a:pt x="2393950" y="225425"/>
                  </a:lnTo>
                  <a:lnTo>
                    <a:pt x="2359025" y="184150"/>
                  </a:lnTo>
                  <a:lnTo>
                    <a:pt x="2336800" y="184150"/>
                  </a:lnTo>
                  <a:lnTo>
                    <a:pt x="2238375" y="190500"/>
                  </a:lnTo>
                  <a:lnTo>
                    <a:pt x="1123950" y="263525"/>
                  </a:lnTo>
                  <a:lnTo>
                    <a:pt x="31750" y="342900"/>
                  </a:lnTo>
                  <a:lnTo>
                    <a:pt x="0" y="161925"/>
                  </a:lnTo>
                  <a:lnTo>
                    <a:pt x="171450" y="152400"/>
                  </a:lnTo>
                  <a:lnTo>
                    <a:pt x="419100" y="13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21">
              <a:extLst>
                <a:ext uri="{FF2B5EF4-FFF2-40B4-BE49-F238E27FC236}">
                  <a16:creationId xmlns:a16="http://schemas.microsoft.com/office/drawing/2014/main" id="{E421C1D5-3861-4AD4-AD87-F2B4EB0E64B0}"/>
                </a:ext>
              </a:extLst>
            </p:cNvPr>
            <p:cNvSpPr/>
            <p:nvPr/>
          </p:nvSpPr>
          <p:spPr>
            <a:xfrm rot="16200000">
              <a:off x="3694113" y="3754438"/>
              <a:ext cx="2720975" cy="2124075"/>
            </a:xfrm>
            <a:custGeom>
              <a:avLst/>
              <a:gdLst>
                <a:gd name="connsiteX0" fmla="*/ 2378075 w 2720975"/>
                <a:gd name="connsiteY0" fmla="*/ 673100 h 2124075"/>
                <a:gd name="connsiteX1" fmla="*/ 2339975 w 2720975"/>
                <a:gd name="connsiteY1" fmla="*/ 403225 h 2124075"/>
                <a:gd name="connsiteX2" fmla="*/ 2289175 w 2720975"/>
                <a:gd name="connsiteY2" fmla="*/ 101600 h 2124075"/>
                <a:gd name="connsiteX3" fmla="*/ 2476500 w 2720975"/>
                <a:gd name="connsiteY3" fmla="*/ 0 h 2124075"/>
                <a:gd name="connsiteX4" fmla="*/ 2498725 w 2720975"/>
                <a:gd name="connsiteY4" fmla="*/ 117475 h 2124075"/>
                <a:gd name="connsiteX5" fmla="*/ 2501900 w 2720975"/>
                <a:gd name="connsiteY5" fmla="*/ 269875 h 2124075"/>
                <a:gd name="connsiteX6" fmla="*/ 2501900 w 2720975"/>
                <a:gd name="connsiteY6" fmla="*/ 352425 h 2124075"/>
                <a:gd name="connsiteX7" fmla="*/ 2527300 w 2720975"/>
                <a:gd name="connsiteY7" fmla="*/ 568325 h 2124075"/>
                <a:gd name="connsiteX8" fmla="*/ 2562225 w 2720975"/>
                <a:gd name="connsiteY8" fmla="*/ 854075 h 2124075"/>
                <a:gd name="connsiteX9" fmla="*/ 2590800 w 2720975"/>
                <a:gd name="connsiteY9" fmla="*/ 1111250 h 2124075"/>
                <a:gd name="connsiteX10" fmla="*/ 2616200 w 2720975"/>
                <a:gd name="connsiteY10" fmla="*/ 1320800 h 2124075"/>
                <a:gd name="connsiteX11" fmla="*/ 2635250 w 2720975"/>
                <a:gd name="connsiteY11" fmla="*/ 1501775 h 2124075"/>
                <a:gd name="connsiteX12" fmla="*/ 2654300 w 2720975"/>
                <a:gd name="connsiteY12" fmla="*/ 1663700 h 2124075"/>
                <a:gd name="connsiteX13" fmla="*/ 2670175 w 2720975"/>
                <a:gd name="connsiteY13" fmla="*/ 1724025 h 2124075"/>
                <a:gd name="connsiteX14" fmla="*/ 2689225 w 2720975"/>
                <a:gd name="connsiteY14" fmla="*/ 1774825 h 2124075"/>
                <a:gd name="connsiteX15" fmla="*/ 2708275 w 2720975"/>
                <a:gd name="connsiteY15" fmla="*/ 1806575 h 2124075"/>
                <a:gd name="connsiteX16" fmla="*/ 2720975 w 2720975"/>
                <a:gd name="connsiteY16" fmla="*/ 1825625 h 2124075"/>
                <a:gd name="connsiteX17" fmla="*/ 2714625 w 2720975"/>
                <a:gd name="connsiteY17" fmla="*/ 1844675 h 2124075"/>
                <a:gd name="connsiteX18" fmla="*/ 2673350 w 2720975"/>
                <a:gd name="connsiteY18" fmla="*/ 1924050 h 2124075"/>
                <a:gd name="connsiteX19" fmla="*/ 2609850 w 2720975"/>
                <a:gd name="connsiteY19" fmla="*/ 2012950 h 2124075"/>
                <a:gd name="connsiteX20" fmla="*/ 2562225 w 2720975"/>
                <a:gd name="connsiteY20" fmla="*/ 2076450 h 2124075"/>
                <a:gd name="connsiteX21" fmla="*/ 2533650 w 2720975"/>
                <a:gd name="connsiteY21" fmla="*/ 2101850 h 2124075"/>
                <a:gd name="connsiteX22" fmla="*/ 2498725 w 2720975"/>
                <a:gd name="connsiteY22" fmla="*/ 2117725 h 2124075"/>
                <a:gd name="connsiteX23" fmla="*/ 2466975 w 2720975"/>
                <a:gd name="connsiteY23" fmla="*/ 2124075 h 2124075"/>
                <a:gd name="connsiteX24" fmla="*/ 2438400 w 2720975"/>
                <a:gd name="connsiteY24" fmla="*/ 2124075 h 2124075"/>
                <a:gd name="connsiteX25" fmla="*/ 2406650 w 2720975"/>
                <a:gd name="connsiteY25" fmla="*/ 2108200 h 2124075"/>
                <a:gd name="connsiteX26" fmla="*/ 2378075 w 2720975"/>
                <a:gd name="connsiteY26" fmla="*/ 2085975 h 2124075"/>
                <a:gd name="connsiteX27" fmla="*/ 2330450 w 2720975"/>
                <a:gd name="connsiteY27" fmla="*/ 2063750 h 2124075"/>
                <a:gd name="connsiteX28" fmla="*/ 2257425 w 2720975"/>
                <a:gd name="connsiteY28" fmla="*/ 2044700 h 2124075"/>
                <a:gd name="connsiteX29" fmla="*/ 2187575 w 2720975"/>
                <a:gd name="connsiteY29" fmla="*/ 2044700 h 2124075"/>
                <a:gd name="connsiteX30" fmla="*/ 1762125 w 2720975"/>
                <a:gd name="connsiteY30" fmla="*/ 2060575 h 2124075"/>
                <a:gd name="connsiteX31" fmla="*/ 1130300 w 2720975"/>
                <a:gd name="connsiteY31" fmla="*/ 2076450 h 2124075"/>
                <a:gd name="connsiteX32" fmla="*/ 768350 w 2720975"/>
                <a:gd name="connsiteY32" fmla="*/ 2085975 h 2124075"/>
                <a:gd name="connsiteX33" fmla="*/ 511175 w 2720975"/>
                <a:gd name="connsiteY33" fmla="*/ 2092325 h 2124075"/>
                <a:gd name="connsiteX34" fmla="*/ 415925 w 2720975"/>
                <a:gd name="connsiteY34" fmla="*/ 2089150 h 2124075"/>
                <a:gd name="connsiteX35" fmla="*/ 339725 w 2720975"/>
                <a:gd name="connsiteY35" fmla="*/ 2082800 h 2124075"/>
                <a:gd name="connsiteX36" fmla="*/ 257175 w 2720975"/>
                <a:gd name="connsiteY36" fmla="*/ 2063750 h 2124075"/>
                <a:gd name="connsiteX37" fmla="*/ 149225 w 2720975"/>
                <a:gd name="connsiteY37" fmla="*/ 2028825 h 2124075"/>
                <a:gd name="connsiteX38" fmla="*/ 76200 w 2720975"/>
                <a:gd name="connsiteY38" fmla="*/ 1997075 h 2124075"/>
                <a:gd name="connsiteX39" fmla="*/ 34925 w 2720975"/>
                <a:gd name="connsiteY39" fmla="*/ 1965325 h 2124075"/>
                <a:gd name="connsiteX40" fmla="*/ 15875 w 2720975"/>
                <a:gd name="connsiteY40" fmla="*/ 1949450 h 2124075"/>
                <a:gd name="connsiteX41" fmla="*/ 3175 w 2720975"/>
                <a:gd name="connsiteY41" fmla="*/ 1920875 h 2124075"/>
                <a:gd name="connsiteX42" fmla="*/ 0 w 2720975"/>
                <a:gd name="connsiteY42" fmla="*/ 1879600 h 2124075"/>
                <a:gd name="connsiteX43" fmla="*/ 12700 w 2720975"/>
                <a:gd name="connsiteY43" fmla="*/ 1844675 h 2124075"/>
                <a:gd name="connsiteX44" fmla="*/ 41275 w 2720975"/>
                <a:gd name="connsiteY44" fmla="*/ 1816100 h 2124075"/>
                <a:gd name="connsiteX45" fmla="*/ 98425 w 2720975"/>
                <a:gd name="connsiteY45" fmla="*/ 1765300 h 2124075"/>
                <a:gd name="connsiteX46" fmla="*/ 187325 w 2720975"/>
                <a:gd name="connsiteY46" fmla="*/ 1704975 h 2124075"/>
                <a:gd name="connsiteX47" fmla="*/ 523875 w 2720975"/>
                <a:gd name="connsiteY47" fmla="*/ 1784350 h 2124075"/>
                <a:gd name="connsiteX48" fmla="*/ 549275 w 2720975"/>
                <a:gd name="connsiteY48" fmla="*/ 1793875 h 2124075"/>
                <a:gd name="connsiteX49" fmla="*/ 593725 w 2720975"/>
                <a:gd name="connsiteY49" fmla="*/ 1797050 h 2124075"/>
                <a:gd name="connsiteX50" fmla="*/ 650875 w 2720975"/>
                <a:gd name="connsiteY50" fmla="*/ 1803400 h 2124075"/>
                <a:gd name="connsiteX51" fmla="*/ 1108075 w 2720975"/>
                <a:gd name="connsiteY51" fmla="*/ 1800225 h 2124075"/>
                <a:gd name="connsiteX52" fmla="*/ 1317625 w 2720975"/>
                <a:gd name="connsiteY52" fmla="*/ 1800225 h 2124075"/>
                <a:gd name="connsiteX53" fmla="*/ 1781175 w 2720975"/>
                <a:gd name="connsiteY53" fmla="*/ 1803400 h 2124075"/>
                <a:gd name="connsiteX54" fmla="*/ 1955800 w 2720975"/>
                <a:gd name="connsiteY54" fmla="*/ 1778000 h 2124075"/>
                <a:gd name="connsiteX55" fmla="*/ 2197100 w 2720975"/>
                <a:gd name="connsiteY55" fmla="*/ 1781175 h 2124075"/>
                <a:gd name="connsiteX56" fmla="*/ 2355850 w 2720975"/>
                <a:gd name="connsiteY56" fmla="*/ 1778000 h 2124075"/>
                <a:gd name="connsiteX57" fmla="*/ 2409825 w 2720975"/>
                <a:gd name="connsiteY57" fmla="*/ 1768475 h 2124075"/>
                <a:gd name="connsiteX58" fmla="*/ 2432050 w 2720975"/>
                <a:gd name="connsiteY58" fmla="*/ 1749425 h 2124075"/>
                <a:gd name="connsiteX59" fmla="*/ 2444750 w 2720975"/>
                <a:gd name="connsiteY59" fmla="*/ 1720850 h 2124075"/>
                <a:gd name="connsiteX60" fmla="*/ 2451100 w 2720975"/>
                <a:gd name="connsiteY60" fmla="*/ 1689100 h 2124075"/>
                <a:gd name="connsiteX61" fmla="*/ 2457450 w 2720975"/>
                <a:gd name="connsiteY61" fmla="*/ 1609725 h 2124075"/>
                <a:gd name="connsiteX62" fmla="*/ 2447925 w 2720975"/>
                <a:gd name="connsiteY62" fmla="*/ 1285875 h 2124075"/>
                <a:gd name="connsiteX63" fmla="*/ 2419350 w 2720975"/>
                <a:gd name="connsiteY63" fmla="*/ 1016000 h 2124075"/>
                <a:gd name="connsiteX64" fmla="*/ 2378075 w 2720975"/>
                <a:gd name="connsiteY64" fmla="*/ 6731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720975" h="2124075">
                  <a:moveTo>
                    <a:pt x="2378075" y="673100"/>
                  </a:moveTo>
                  <a:lnTo>
                    <a:pt x="2339975" y="403225"/>
                  </a:lnTo>
                  <a:lnTo>
                    <a:pt x="2289175" y="101600"/>
                  </a:lnTo>
                  <a:lnTo>
                    <a:pt x="2476500" y="0"/>
                  </a:lnTo>
                  <a:lnTo>
                    <a:pt x="2498725" y="117475"/>
                  </a:lnTo>
                  <a:cubicBezTo>
                    <a:pt x="2499783" y="168275"/>
                    <a:pt x="2500842" y="219075"/>
                    <a:pt x="2501900" y="269875"/>
                  </a:cubicBezTo>
                  <a:lnTo>
                    <a:pt x="2501900" y="352425"/>
                  </a:lnTo>
                  <a:lnTo>
                    <a:pt x="2527300" y="568325"/>
                  </a:lnTo>
                  <a:lnTo>
                    <a:pt x="2562225" y="854075"/>
                  </a:lnTo>
                  <a:lnTo>
                    <a:pt x="2590800" y="1111250"/>
                  </a:lnTo>
                  <a:lnTo>
                    <a:pt x="2616200" y="1320800"/>
                  </a:lnTo>
                  <a:lnTo>
                    <a:pt x="2635250" y="1501775"/>
                  </a:lnTo>
                  <a:lnTo>
                    <a:pt x="2654300" y="1663700"/>
                  </a:lnTo>
                  <a:lnTo>
                    <a:pt x="2670175" y="1724025"/>
                  </a:lnTo>
                  <a:lnTo>
                    <a:pt x="2689225" y="1774825"/>
                  </a:lnTo>
                  <a:lnTo>
                    <a:pt x="2708275" y="1806575"/>
                  </a:lnTo>
                  <a:lnTo>
                    <a:pt x="2720975" y="1825625"/>
                  </a:lnTo>
                  <a:lnTo>
                    <a:pt x="2714625" y="1844675"/>
                  </a:lnTo>
                  <a:lnTo>
                    <a:pt x="2673350" y="1924050"/>
                  </a:lnTo>
                  <a:lnTo>
                    <a:pt x="2609850" y="2012950"/>
                  </a:lnTo>
                  <a:lnTo>
                    <a:pt x="2562225" y="2076450"/>
                  </a:lnTo>
                  <a:lnTo>
                    <a:pt x="2533650" y="2101850"/>
                  </a:lnTo>
                  <a:lnTo>
                    <a:pt x="2498725" y="2117725"/>
                  </a:lnTo>
                  <a:lnTo>
                    <a:pt x="2466975" y="2124075"/>
                  </a:lnTo>
                  <a:lnTo>
                    <a:pt x="2438400" y="2124075"/>
                  </a:lnTo>
                  <a:lnTo>
                    <a:pt x="2406650" y="2108200"/>
                  </a:lnTo>
                  <a:lnTo>
                    <a:pt x="2378075" y="2085975"/>
                  </a:lnTo>
                  <a:lnTo>
                    <a:pt x="2330450" y="2063750"/>
                  </a:lnTo>
                  <a:lnTo>
                    <a:pt x="2257425" y="2044700"/>
                  </a:lnTo>
                  <a:lnTo>
                    <a:pt x="2187575" y="2044700"/>
                  </a:lnTo>
                  <a:lnTo>
                    <a:pt x="1762125" y="2060575"/>
                  </a:lnTo>
                  <a:lnTo>
                    <a:pt x="1130300" y="2076450"/>
                  </a:lnTo>
                  <a:lnTo>
                    <a:pt x="768350" y="2085975"/>
                  </a:lnTo>
                  <a:lnTo>
                    <a:pt x="511175" y="2092325"/>
                  </a:lnTo>
                  <a:lnTo>
                    <a:pt x="415925" y="2089150"/>
                  </a:lnTo>
                  <a:lnTo>
                    <a:pt x="339725" y="2082800"/>
                  </a:lnTo>
                  <a:lnTo>
                    <a:pt x="257175" y="2063750"/>
                  </a:lnTo>
                  <a:lnTo>
                    <a:pt x="149225" y="2028825"/>
                  </a:lnTo>
                  <a:lnTo>
                    <a:pt x="76200" y="1997075"/>
                  </a:lnTo>
                  <a:lnTo>
                    <a:pt x="34925" y="1965325"/>
                  </a:lnTo>
                  <a:lnTo>
                    <a:pt x="15875" y="1949450"/>
                  </a:lnTo>
                  <a:lnTo>
                    <a:pt x="3175" y="1920875"/>
                  </a:lnTo>
                  <a:lnTo>
                    <a:pt x="0" y="1879600"/>
                  </a:lnTo>
                  <a:lnTo>
                    <a:pt x="12700" y="1844675"/>
                  </a:lnTo>
                  <a:lnTo>
                    <a:pt x="41275" y="1816100"/>
                  </a:lnTo>
                  <a:lnTo>
                    <a:pt x="98425" y="1765300"/>
                  </a:lnTo>
                  <a:lnTo>
                    <a:pt x="187325" y="1704975"/>
                  </a:lnTo>
                  <a:lnTo>
                    <a:pt x="523875" y="1784350"/>
                  </a:lnTo>
                  <a:lnTo>
                    <a:pt x="549275" y="1793875"/>
                  </a:lnTo>
                  <a:cubicBezTo>
                    <a:pt x="589484" y="1797226"/>
                    <a:pt x="574631" y="1797050"/>
                    <a:pt x="593725" y="1797050"/>
                  </a:cubicBezTo>
                  <a:lnTo>
                    <a:pt x="650875" y="1803400"/>
                  </a:lnTo>
                  <a:lnTo>
                    <a:pt x="1108075" y="1800225"/>
                  </a:lnTo>
                  <a:lnTo>
                    <a:pt x="1317625" y="1800225"/>
                  </a:lnTo>
                  <a:lnTo>
                    <a:pt x="1781175" y="1803400"/>
                  </a:lnTo>
                  <a:lnTo>
                    <a:pt x="1955800" y="1778000"/>
                  </a:lnTo>
                  <a:lnTo>
                    <a:pt x="2197100" y="1781175"/>
                  </a:lnTo>
                  <a:lnTo>
                    <a:pt x="2355850" y="1778000"/>
                  </a:lnTo>
                  <a:lnTo>
                    <a:pt x="2409825" y="1768475"/>
                  </a:lnTo>
                  <a:lnTo>
                    <a:pt x="2432050" y="1749425"/>
                  </a:lnTo>
                  <a:lnTo>
                    <a:pt x="2444750" y="1720850"/>
                  </a:lnTo>
                  <a:lnTo>
                    <a:pt x="2451100" y="1689100"/>
                  </a:lnTo>
                  <a:lnTo>
                    <a:pt x="2457450" y="1609725"/>
                  </a:lnTo>
                  <a:lnTo>
                    <a:pt x="2447925" y="1285875"/>
                  </a:lnTo>
                  <a:lnTo>
                    <a:pt x="2419350" y="1016000"/>
                  </a:lnTo>
                  <a:lnTo>
                    <a:pt x="2378075" y="673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24">
              <a:extLst>
                <a:ext uri="{FF2B5EF4-FFF2-40B4-BE49-F238E27FC236}">
                  <a16:creationId xmlns:a16="http://schemas.microsoft.com/office/drawing/2014/main" id="{659161E2-7AB1-4515-93C9-59983B942BD0}"/>
                </a:ext>
              </a:extLst>
            </p:cNvPr>
            <p:cNvSpPr/>
            <p:nvPr/>
          </p:nvSpPr>
          <p:spPr>
            <a:xfrm>
              <a:off x="5237163" y="5567363"/>
              <a:ext cx="600075" cy="471487"/>
            </a:xfrm>
            <a:custGeom>
              <a:avLst/>
              <a:gdLst>
                <a:gd name="connsiteX0" fmla="*/ 245269 w 600075"/>
                <a:gd name="connsiteY0" fmla="*/ 107156 h 471487"/>
                <a:gd name="connsiteX1" fmla="*/ 392906 w 600075"/>
                <a:gd name="connsiteY1" fmla="*/ 133350 h 471487"/>
                <a:gd name="connsiteX2" fmla="*/ 438150 w 600075"/>
                <a:gd name="connsiteY2" fmla="*/ 140493 h 471487"/>
                <a:gd name="connsiteX3" fmla="*/ 461962 w 600075"/>
                <a:gd name="connsiteY3" fmla="*/ 142875 h 471487"/>
                <a:gd name="connsiteX4" fmla="*/ 488156 w 600075"/>
                <a:gd name="connsiteY4" fmla="*/ 140493 h 471487"/>
                <a:gd name="connsiteX5" fmla="*/ 507206 w 600075"/>
                <a:gd name="connsiteY5" fmla="*/ 130968 h 471487"/>
                <a:gd name="connsiteX6" fmla="*/ 523875 w 600075"/>
                <a:gd name="connsiteY6" fmla="*/ 114300 h 471487"/>
                <a:gd name="connsiteX7" fmla="*/ 600075 w 600075"/>
                <a:gd name="connsiteY7" fmla="*/ 0 h 471487"/>
                <a:gd name="connsiteX8" fmla="*/ 497681 w 600075"/>
                <a:gd name="connsiteY8" fmla="*/ 471487 h 471487"/>
                <a:gd name="connsiteX9" fmla="*/ 450056 w 600075"/>
                <a:gd name="connsiteY9" fmla="*/ 407193 h 471487"/>
                <a:gd name="connsiteX10" fmla="*/ 404812 w 600075"/>
                <a:gd name="connsiteY10" fmla="*/ 369093 h 471487"/>
                <a:gd name="connsiteX11" fmla="*/ 314325 w 600075"/>
                <a:gd name="connsiteY11" fmla="*/ 307181 h 471487"/>
                <a:gd name="connsiteX12" fmla="*/ 190500 w 600075"/>
                <a:gd name="connsiteY12" fmla="*/ 226218 h 471487"/>
                <a:gd name="connsiteX13" fmla="*/ 92869 w 600075"/>
                <a:gd name="connsiteY13" fmla="*/ 169068 h 471487"/>
                <a:gd name="connsiteX14" fmla="*/ 35719 w 600075"/>
                <a:gd name="connsiteY14" fmla="*/ 135731 h 471487"/>
                <a:gd name="connsiteX15" fmla="*/ 7144 w 600075"/>
                <a:gd name="connsiteY15" fmla="*/ 111918 h 471487"/>
                <a:gd name="connsiteX16" fmla="*/ 0 w 600075"/>
                <a:gd name="connsiteY16" fmla="*/ 100012 h 471487"/>
                <a:gd name="connsiteX17" fmla="*/ 2381 w 600075"/>
                <a:gd name="connsiteY17" fmla="*/ 80962 h 471487"/>
                <a:gd name="connsiteX18" fmla="*/ 11906 w 600075"/>
                <a:gd name="connsiteY18" fmla="*/ 71437 h 471487"/>
                <a:gd name="connsiteX19" fmla="*/ 38100 w 600075"/>
                <a:gd name="connsiteY19" fmla="*/ 66675 h 471487"/>
                <a:gd name="connsiteX20" fmla="*/ 245269 w 600075"/>
                <a:gd name="connsiteY20" fmla="*/ 1071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471487">
                  <a:moveTo>
                    <a:pt x="245269" y="107156"/>
                  </a:moveTo>
                  <a:lnTo>
                    <a:pt x="392906" y="133350"/>
                  </a:lnTo>
                  <a:lnTo>
                    <a:pt x="438150" y="140493"/>
                  </a:lnTo>
                  <a:lnTo>
                    <a:pt x="461962" y="142875"/>
                  </a:lnTo>
                  <a:lnTo>
                    <a:pt x="488156" y="140493"/>
                  </a:lnTo>
                  <a:lnTo>
                    <a:pt x="507206" y="130968"/>
                  </a:lnTo>
                  <a:lnTo>
                    <a:pt x="523875" y="114300"/>
                  </a:lnTo>
                  <a:lnTo>
                    <a:pt x="600075" y="0"/>
                  </a:lnTo>
                  <a:lnTo>
                    <a:pt x="497681" y="471487"/>
                  </a:lnTo>
                  <a:lnTo>
                    <a:pt x="450056" y="407193"/>
                  </a:lnTo>
                  <a:lnTo>
                    <a:pt x="404812" y="369093"/>
                  </a:lnTo>
                  <a:lnTo>
                    <a:pt x="314325" y="307181"/>
                  </a:lnTo>
                  <a:lnTo>
                    <a:pt x="190500" y="226218"/>
                  </a:lnTo>
                  <a:lnTo>
                    <a:pt x="92869" y="169068"/>
                  </a:lnTo>
                  <a:lnTo>
                    <a:pt x="35719" y="135731"/>
                  </a:lnTo>
                  <a:lnTo>
                    <a:pt x="7144" y="111918"/>
                  </a:lnTo>
                  <a:lnTo>
                    <a:pt x="0" y="100012"/>
                  </a:lnTo>
                  <a:lnTo>
                    <a:pt x="2381" y="80962"/>
                  </a:lnTo>
                  <a:lnTo>
                    <a:pt x="11906" y="71437"/>
                  </a:lnTo>
                  <a:lnTo>
                    <a:pt x="38100" y="66675"/>
                  </a:lnTo>
                  <a:lnTo>
                    <a:pt x="2452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">
              <a:extLst>
                <a:ext uri="{FF2B5EF4-FFF2-40B4-BE49-F238E27FC236}">
                  <a16:creationId xmlns:a16="http://schemas.microsoft.com/office/drawing/2014/main" id="{1D1A7981-4DBC-4C44-80DB-F27521075819}"/>
                </a:ext>
              </a:extLst>
            </p:cNvPr>
            <p:cNvSpPr/>
            <p:nvPr/>
          </p:nvSpPr>
          <p:spPr>
            <a:xfrm>
              <a:off x="4041775" y="4200525"/>
              <a:ext cx="1831975" cy="307975"/>
            </a:xfrm>
            <a:custGeom>
              <a:avLst/>
              <a:gdLst>
                <a:gd name="connsiteX0" fmla="*/ 501650 w 1831975"/>
                <a:gd name="connsiteY0" fmla="*/ 269875 h 307975"/>
                <a:gd name="connsiteX1" fmla="*/ 9525 w 1831975"/>
                <a:gd name="connsiteY1" fmla="*/ 307975 h 307975"/>
                <a:gd name="connsiteX2" fmla="*/ 0 w 1831975"/>
                <a:gd name="connsiteY2" fmla="*/ 120650 h 307975"/>
                <a:gd name="connsiteX3" fmla="*/ 174625 w 1831975"/>
                <a:gd name="connsiteY3" fmla="*/ 114300 h 307975"/>
                <a:gd name="connsiteX4" fmla="*/ 434975 w 1831975"/>
                <a:gd name="connsiteY4" fmla="*/ 98425 h 307975"/>
                <a:gd name="connsiteX5" fmla="*/ 777875 w 1831975"/>
                <a:gd name="connsiteY5" fmla="*/ 73025 h 307975"/>
                <a:gd name="connsiteX6" fmla="*/ 1143000 w 1831975"/>
                <a:gd name="connsiteY6" fmla="*/ 47625 h 307975"/>
                <a:gd name="connsiteX7" fmla="*/ 1489075 w 1831975"/>
                <a:gd name="connsiteY7" fmla="*/ 25400 h 307975"/>
                <a:gd name="connsiteX8" fmla="*/ 1812925 w 1831975"/>
                <a:gd name="connsiteY8" fmla="*/ 0 h 307975"/>
                <a:gd name="connsiteX9" fmla="*/ 1831975 w 1831975"/>
                <a:gd name="connsiteY9" fmla="*/ 187325 h 307975"/>
                <a:gd name="connsiteX10" fmla="*/ 1600200 w 1831975"/>
                <a:gd name="connsiteY10" fmla="*/ 196850 h 307975"/>
                <a:gd name="connsiteX11" fmla="*/ 1276350 w 1831975"/>
                <a:gd name="connsiteY11" fmla="*/ 219075 h 307975"/>
                <a:gd name="connsiteX12" fmla="*/ 936625 w 1831975"/>
                <a:gd name="connsiteY12" fmla="*/ 244475 h 307975"/>
                <a:gd name="connsiteX13" fmla="*/ 501650 w 1831975"/>
                <a:gd name="connsiteY13" fmla="*/ 269875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1975" h="307975">
                  <a:moveTo>
                    <a:pt x="501650" y="269875"/>
                  </a:moveTo>
                  <a:lnTo>
                    <a:pt x="9525" y="307975"/>
                  </a:lnTo>
                  <a:lnTo>
                    <a:pt x="0" y="120650"/>
                  </a:lnTo>
                  <a:lnTo>
                    <a:pt x="174625" y="114300"/>
                  </a:lnTo>
                  <a:lnTo>
                    <a:pt x="434975" y="98425"/>
                  </a:lnTo>
                  <a:lnTo>
                    <a:pt x="777875" y="73025"/>
                  </a:lnTo>
                  <a:lnTo>
                    <a:pt x="1143000" y="47625"/>
                  </a:lnTo>
                  <a:lnTo>
                    <a:pt x="1489075" y="25400"/>
                  </a:lnTo>
                  <a:lnTo>
                    <a:pt x="1812925" y="0"/>
                  </a:lnTo>
                  <a:lnTo>
                    <a:pt x="1831975" y="187325"/>
                  </a:lnTo>
                  <a:lnTo>
                    <a:pt x="1600200" y="196850"/>
                  </a:lnTo>
                  <a:lnTo>
                    <a:pt x="1276350" y="219075"/>
                  </a:lnTo>
                  <a:lnTo>
                    <a:pt x="936625" y="244475"/>
                  </a:lnTo>
                  <a:lnTo>
                    <a:pt x="5016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3">
              <a:extLst>
                <a:ext uri="{FF2B5EF4-FFF2-40B4-BE49-F238E27FC236}">
                  <a16:creationId xmlns:a16="http://schemas.microsoft.com/office/drawing/2014/main" id="{036A13C5-CAD2-46D5-B549-FF533EF0A17F}"/>
                </a:ext>
              </a:extLst>
            </p:cNvPr>
            <p:cNvSpPr/>
            <p:nvPr/>
          </p:nvSpPr>
          <p:spPr>
            <a:xfrm>
              <a:off x="4043363" y="4849813"/>
              <a:ext cx="1831975" cy="327025"/>
            </a:xfrm>
            <a:custGeom>
              <a:avLst/>
              <a:gdLst>
                <a:gd name="connsiteX0" fmla="*/ 876300 w 1831181"/>
                <a:gd name="connsiteY0" fmla="*/ 266700 h 326232"/>
                <a:gd name="connsiteX1" fmla="*/ 569118 w 1831181"/>
                <a:gd name="connsiteY1" fmla="*/ 285750 h 326232"/>
                <a:gd name="connsiteX2" fmla="*/ 345281 w 1831181"/>
                <a:gd name="connsiteY2" fmla="*/ 302419 h 326232"/>
                <a:gd name="connsiteX3" fmla="*/ 7143 w 1831181"/>
                <a:gd name="connsiteY3" fmla="*/ 326232 h 326232"/>
                <a:gd name="connsiteX4" fmla="*/ 0 w 1831181"/>
                <a:gd name="connsiteY4" fmla="*/ 114300 h 326232"/>
                <a:gd name="connsiteX5" fmla="*/ 140493 w 1831181"/>
                <a:gd name="connsiteY5" fmla="*/ 119063 h 326232"/>
                <a:gd name="connsiteX6" fmla="*/ 295275 w 1831181"/>
                <a:gd name="connsiteY6" fmla="*/ 116682 h 326232"/>
                <a:gd name="connsiteX7" fmla="*/ 361950 w 1831181"/>
                <a:gd name="connsiteY7" fmla="*/ 114300 h 326232"/>
                <a:gd name="connsiteX8" fmla="*/ 538162 w 1831181"/>
                <a:gd name="connsiteY8" fmla="*/ 100013 h 326232"/>
                <a:gd name="connsiteX9" fmla="*/ 797718 w 1831181"/>
                <a:gd name="connsiteY9" fmla="*/ 80963 h 326232"/>
                <a:gd name="connsiteX10" fmla="*/ 1097756 w 1831181"/>
                <a:gd name="connsiteY10" fmla="*/ 57150 h 326232"/>
                <a:gd name="connsiteX11" fmla="*/ 1383506 w 1831181"/>
                <a:gd name="connsiteY11" fmla="*/ 35719 h 326232"/>
                <a:gd name="connsiteX12" fmla="*/ 1645443 w 1831181"/>
                <a:gd name="connsiteY12" fmla="*/ 16669 h 326232"/>
                <a:gd name="connsiteX13" fmla="*/ 1821656 w 1831181"/>
                <a:gd name="connsiteY13" fmla="*/ 0 h 326232"/>
                <a:gd name="connsiteX14" fmla="*/ 1831181 w 1831181"/>
                <a:gd name="connsiteY14" fmla="*/ 209550 h 326232"/>
                <a:gd name="connsiteX15" fmla="*/ 1602581 w 1831181"/>
                <a:gd name="connsiteY15" fmla="*/ 219075 h 326232"/>
                <a:gd name="connsiteX16" fmla="*/ 1314450 w 1831181"/>
                <a:gd name="connsiteY16" fmla="*/ 238125 h 326232"/>
                <a:gd name="connsiteX17" fmla="*/ 1033462 w 1831181"/>
                <a:gd name="connsiteY17" fmla="*/ 259557 h 326232"/>
                <a:gd name="connsiteX18" fmla="*/ 876300 w 1831181"/>
                <a:gd name="connsiteY18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181" h="326232">
                  <a:moveTo>
                    <a:pt x="876300" y="266700"/>
                  </a:moveTo>
                  <a:lnTo>
                    <a:pt x="569118" y="285750"/>
                  </a:lnTo>
                  <a:lnTo>
                    <a:pt x="345281" y="302419"/>
                  </a:lnTo>
                  <a:lnTo>
                    <a:pt x="7143" y="326232"/>
                  </a:lnTo>
                  <a:lnTo>
                    <a:pt x="0" y="114300"/>
                  </a:lnTo>
                  <a:lnTo>
                    <a:pt x="140493" y="119063"/>
                  </a:lnTo>
                  <a:lnTo>
                    <a:pt x="295275" y="116682"/>
                  </a:lnTo>
                  <a:lnTo>
                    <a:pt x="361950" y="114300"/>
                  </a:lnTo>
                  <a:lnTo>
                    <a:pt x="538162" y="100013"/>
                  </a:lnTo>
                  <a:lnTo>
                    <a:pt x="797718" y="80963"/>
                  </a:lnTo>
                  <a:lnTo>
                    <a:pt x="1097756" y="57150"/>
                  </a:lnTo>
                  <a:lnTo>
                    <a:pt x="1383506" y="35719"/>
                  </a:lnTo>
                  <a:lnTo>
                    <a:pt x="1645443" y="16669"/>
                  </a:lnTo>
                  <a:lnTo>
                    <a:pt x="1821656" y="0"/>
                  </a:lnTo>
                  <a:lnTo>
                    <a:pt x="1831181" y="209550"/>
                  </a:lnTo>
                  <a:lnTo>
                    <a:pt x="1602581" y="219075"/>
                  </a:lnTo>
                  <a:lnTo>
                    <a:pt x="1314450" y="238125"/>
                  </a:lnTo>
                  <a:lnTo>
                    <a:pt x="1033462" y="259557"/>
                  </a:lnTo>
                  <a:lnTo>
                    <a:pt x="8763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9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194" name="グループ化 1">
            <a:extLst>
              <a:ext uri="{FF2B5EF4-FFF2-40B4-BE49-F238E27FC236}">
                <a16:creationId xmlns:a16="http://schemas.microsoft.com/office/drawing/2014/main" id="{CD2E580F-92AD-429A-A785-48BE4943F1A5}"/>
              </a:ext>
            </a:extLst>
          </p:cNvPr>
          <p:cNvGrpSpPr>
            <a:grpSpLocks/>
          </p:cNvGrpSpPr>
          <p:nvPr/>
        </p:nvGrpSpPr>
        <p:grpSpPr bwMode="auto">
          <a:xfrm>
            <a:off x="3228975" y="1555750"/>
            <a:ext cx="3460750" cy="4621213"/>
            <a:chOff x="3228975" y="1555750"/>
            <a:chExt cx="3460750" cy="4621213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9AE2543E-326C-4A1A-95DE-F3ED5AC68337}"/>
                </a:ext>
              </a:extLst>
            </p:cNvPr>
            <p:cNvSpPr/>
            <p:nvPr/>
          </p:nvSpPr>
          <p:spPr>
            <a:xfrm>
              <a:off x="3228975" y="1662113"/>
              <a:ext cx="533400" cy="1719262"/>
            </a:xfrm>
            <a:custGeom>
              <a:avLst/>
              <a:gdLst>
                <a:gd name="connsiteX0" fmla="*/ 228600 w 533400"/>
                <a:gd name="connsiteY0" fmla="*/ 1000125 h 1719262"/>
                <a:gd name="connsiteX1" fmla="*/ 207169 w 533400"/>
                <a:gd name="connsiteY1" fmla="*/ 738187 h 1719262"/>
                <a:gd name="connsiteX2" fmla="*/ 190500 w 533400"/>
                <a:gd name="connsiteY2" fmla="*/ 547687 h 1719262"/>
                <a:gd name="connsiteX3" fmla="*/ 169069 w 533400"/>
                <a:gd name="connsiteY3" fmla="*/ 373856 h 1719262"/>
                <a:gd name="connsiteX4" fmla="*/ 152400 w 533400"/>
                <a:gd name="connsiteY4" fmla="*/ 288131 h 1719262"/>
                <a:gd name="connsiteX5" fmla="*/ 133350 w 533400"/>
                <a:gd name="connsiteY5" fmla="*/ 226218 h 1719262"/>
                <a:gd name="connsiteX6" fmla="*/ 107156 w 533400"/>
                <a:gd name="connsiteY6" fmla="*/ 166687 h 1719262"/>
                <a:gd name="connsiteX7" fmla="*/ 69056 w 533400"/>
                <a:gd name="connsiteY7" fmla="*/ 109537 h 1719262"/>
                <a:gd name="connsiteX8" fmla="*/ 26194 w 533400"/>
                <a:gd name="connsiteY8" fmla="*/ 54768 h 1719262"/>
                <a:gd name="connsiteX9" fmla="*/ 7144 w 533400"/>
                <a:gd name="connsiteY9" fmla="*/ 35718 h 1719262"/>
                <a:gd name="connsiteX10" fmla="*/ 0 w 533400"/>
                <a:gd name="connsiteY10" fmla="*/ 21431 h 1719262"/>
                <a:gd name="connsiteX11" fmla="*/ 2381 w 533400"/>
                <a:gd name="connsiteY11" fmla="*/ 7143 h 1719262"/>
                <a:gd name="connsiteX12" fmla="*/ 14288 w 533400"/>
                <a:gd name="connsiteY12" fmla="*/ 0 h 1719262"/>
                <a:gd name="connsiteX13" fmla="*/ 69056 w 533400"/>
                <a:gd name="connsiteY13" fmla="*/ 2381 h 1719262"/>
                <a:gd name="connsiteX14" fmla="*/ 128588 w 533400"/>
                <a:gd name="connsiteY14" fmla="*/ 7143 h 1719262"/>
                <a:gd name="connsiteX15" fmla="*/ 171450 w 533400"/>
                <a:gd name="connsiteY15" fmla="*/ 11906 h 1719262"/>
                <a:gd name="connsiteX16" fmla="*/ 214313 w 533400"/>
                <a:gd name="connsiteY16" fmla="*/ 23812 h 1719262"/>
                <a:gd name="connsiteX17" fmla="*/ 266700 w 533400"/>
                <a:gd name="connsiteY17" fmla="*/ 47625 h 1719262"/>
                <a:gd name="connsiteX18" fmla="*/ 304800 w 533400"/>
                <a:gd name="connsiteY18" fmla="*/ 69056 h 1719262"/>
                <a:gd name="connsiteX19" fmla="*/ 359569 w 533400"/>
                <a:gd name="connsiteY19" fmla="*/ 111918 h 1719262"/>
                <a:gd name="connsiteX20" fmla="*/ 376238 w 533400"/>
                <a:gd name="connsiteY20" fmla="*/ 304800 h 1719262"/>
                <a:gd name="connsiteX21" fmla="*/ 421481 w 533400"/>
                <a:gd name="connsiteY21" fmla="*/ 778668 h 1719262"/>
                <a:gd name="connsiteX22" fmla="*/ 442913 w 533400"/>
                <a:gd name="connsiteY22" fmla="*/ 950118 h 1719262"/>
                <a:gd name="connsiteX23" fmla="*/ 511969 w 533400"/>
                <a:gd name="connsiteY23" fmla="*/ 1423987 h 1719262"/>
                <a:gd name="connsiteX24" fmla="*/ 533400 w 533400"/>
                <a:gd name="connsiteY24" fmla="*/ 1614487 h 1719262"/>
                <a:gd name="connsiteX25" fmla="*/ 528638 w 533400"/>
                <a:gd name="connsiteY25" fmla="*/ 1657350 h 1719262"/>
                <a:gd name="connsiteX26" fmla="*/ 519113 w 533400"/>
                <a:gd name="connsiteY26" fmla="*/ 1690687 h 1719262"/>
                <a:gd name="connsiteX27" fmla="*/ 504825 w 533400"/>
                <a:gd name="connsiteY27" fmla="*/ 1712118 h 1719262"/>
                <a:gd name="connsiteX28" fmla="*/ 488156 w 533400"/>
                <a:gd name="connsiteY28" fmla="*/ 1719262 h 1719262"/>
                <a:gd name="connsiteX29" fmla="*/ 469106 w 533400"/>
                <a:gd name="connsiteY29" fmla="*/ 1716881 h 1719262"/>
                <a:gd name="connsiteX30" fmla="*/ 426244 w 533400"/>
                <a:gd name="connsiteY30" fmla="*/ 1693068 h 1719262"/>
                <a:gd name="connsiteX31" fmla="*/ 378619 w 533400"/>
                <a:gd name="connsiteY31" fmla="*/ 1657350 h 1719262"/>
                <a:gd name="connsiteX32" fmla="*/ 342900 w 533400"/>
                <a:gd name="connsiteY32" fmla="*/ 1616868 h 1719262"/>
                <a:gd name="connsiteX33" fmla="*/ 314325 w 533400"/>
                <a:gd name="connsiteY33" fmla="*/ 1576387 h 1719262"/>
                <a:gd name="connsiteX34" fmla="*/ 283369 w 533400"/>
                <a:gd name="connsiteY34" fmla="*/ 1509712 h 1719262"/>
                <a:gd name="connsiteX35" fmla="*/ 264319 w 533400"/>
                <a:gd name="connsiteY35" fmla="*/ 1431131 h 1719262"/>
                <a:gd name="connsiteX36" fmla="*/ 250031 w 533400"/>
                <a:gd name="connsiteY36" fmla="*/ 1352550 h 1719262"/>
                <a:gd name="connsiteX37" fmla="*/ 238125 w 533400"/>
                <a:gd name="connsiteY37" fmla="*/ 1207293 h 1719262"/>
                <a:gd name="connsiteX38" fmla="*/ 228600 w 533400"/>
                <a:gd name="connsiteY38" fmla="*/ 1000125 h 1719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33400" h="1719262">
                  <a:moveTo>
                    <a:pt x="228600" y="1000125"/>
                  </a:moveTo>
                  <a:lnTo>
                    <a:pt x="207169" y="738187"/>
                  </a:lnTo>
                  <a:lnTo>
                    <a:pt x="190500" y="547687"/>
                  </a:lnTo>
                  <a:lnTo>
                    <a:pt x="169069" y="373856"/>
                  </a:lnTo>
                  <a:lnTo>
                    <a:pt x="152400" y="288131"/>
                  </a:lnTo>
                  <a:lnTo>
                    <a:pt x="133350" y="226218"/>
                  </a:lnTo>
                  <a:lnTo>
                    <a:pt x="107156" y="166687"/>
                  </a:lnTo>
                  <a:lnTo>
                    <a:pt x="69056" y="109537"/>
                  </a:lnTo>
                  <a:lnTo>
                    <a:pt x="26194" y="54768"/>
                  </a:lnTo>
                  <a:lnTo>
                    <a:pt x="7144" y="35718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4288" y="0"/>
                  </a:lnTo>
                  <a:lnTo>
                    <a:pt x="69056" y="2381"/>
                  </a:lnTo>
                  <a:lnTo>
                    <a:pt x="128588" y="7143"/>
                  </a:lnTo>
                  <a:lnTo>
                    <a:pt x="171450" y="11906"/>
                  </a:lnTo>
                  <a:lnTo>
                    <a:pt x="214313" y="23812"/>
                  </a:lnTo>
                  <a:lnTo>
                    <a:pt x="266700" y="47625"/>
                  </a:lnTo>
                  <a:lnTo>
                    <a:pt x="304800" y="69056"/>
                  </a:lnTo>
                  <a:lnTo>
                    <a:pt x="359569" y="111918"/>
                  </a:lnTo>
                  <a:lnTo>
                    <a:pt x="376238" y="304800"/>
                  </a:lnTo>
                  <a:lnTo>
                    <a:pt x="421481" y="778668"/>
                  </a:lnTo>
                  <a:lnTo>
                    <a:pt x="442913" y="950118"/>
                  </a:lnTo>
                  <a:lnTo>
                    <a:pt x="511969" y="1423987"/>
                  </a:lnTo>
                  <a:lnTo>
                    <a:pt x="533400" y="1614487"/>
                  </a:lnTo>
                  <a:lnTo>
                    <a:pt x="528638" y="1657350"/>
                  </a:lnTo>
                  <a:lnTo>
                    <a:pt x="519113" y="1690687"/>
                  </a:lnTo>
                  <a:lnTo>
                    <a:pt x="504825" y="1712118"/>
                  </a:lnTo>
                  <a:lnTo>
                    <a:pt x="488156" y="1719262"/>
                  </a:lnTo>
                  <a:lnTo>
                    <a:pt x="469106" y="1716881"/>
                  </a:lnTo>
                  <a:lnTo>
                    <a:pt x="426244" y="1693068"/>
                  </a:lnTo>
                  <a:lnTo>
                    <a:pt x="378619" y="1657350"/>
                  </a:lnTo>
                  <a:lnTo>
                    <a:pt x="342900" y="1616868"/>
                  </a:lnTo>
                  <a:lnTo>
                    <a:pt x="314325" y="1576387"/>
                  </a:lnTo>
                  <a:lnTo>
                    <a:pt x="283369" y="1509712"/>
                  </a:lnTo>
                  <a:lnTo>
                    <a:pt x="264319" y="1431131"/>
                  </a:lnTo>
                  <a:lnTo>
                    <a:pt x="250031" y="1352550"/>
                  </a:lnTo>
                  <a:lnTo>
                    <a:pt x="238125" y="1207293"/>
                  </a:lnTo>
                  <a:lnTo>
                    <a:pt x="228600" y="1000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4FE19FB-1C46-4EDF-AF5D-8C37445A422A}"/>
                </a:ext>
              </a:extLst>
            </p:cNvPr>
            <p:cNvSpPr/>
            <p:nvPr/>
          </p:nvSpPr>
          <p:spPr>
            <a:xfrm rot="16200000">
              <a:off x="2725738" y="4662487"/>
              <a:ext cx="2478088" cy="360363"/>
            </a:xfrm>
            <a:custGeom>
              <a:avLst/>
              <a:gdLst>
                <a:gd name="connsiteX0" fmla="*/ 1488281 w 2478881"/>
                <a:gd name="connsiteY0" fmla="*/ 357187 h 359568"/>
                <a:gd name="connsiteX1" fmla="*/ 1112044 w 2478881"/>
                <a:gd name="connsiteY1" fmla="*/ 354806 h 359568"/>
                <a:gd name="connsiteX2" fmla="*/ 907256 w 2478881"/>
                <a:gd name="connsiteY2" fmla="*/ 335756 h 359568"/>
                <a:gd name="connsiteX3" fmla="*/ 676275 w 2478881"/>
                <a:gd name="connsiteY3" fmla="*/ 314325 h 359568"/>
                <a:gd name="connsiteX4" fmla="*/ 431006 w 2478881"/>
                <a:gd name="connsiteY4" fmla="*/ 292893 h 359568"/>
                <a:gd name="connsiteX5" fmla="*/ 230981 w 2478881"/>
                <a:gd name="connsiteY5" fmla="*/ 276225 h 359568"/>
                <a:gd name="connsiteX6" fmla="*/ 130969 w 2478881"/>
                <a:gd name="connsiteY6" fmla="*/ 269081 h 359568"/>
                <a:gd name="connsiteX7" fmla="*/ 90488 w 2478881"/>
                <a:gd name="connsiteY7" fmla="*/ 261937 h 359568"/>
                <a:gd name="connsiteX8" fmla="*/ 50006 w 2478881"/>
                <a:gd name="connsiteY8" fmla="*/ 247650 h 359568"/>
                <a:gd name="connsiteX9" fmla="*/ 26194 w 2478881"/>
                <a:gd name="connsiteY9" fmla="*/ 238125 h 359568"/>
                <a:gd name="connsiteX10" fmla="*/ 9525 w 2478881"/>
                <a:gd name="connsiteY10" fmla="*/ 223837 h 359568"/>
                <a:gd name="connsiteX11" fmla="*/ 0 w 2478881"/>
                <a:gd name="connsiteY11" fmla="*/ 204787 h 359568"/>
                <a:gd name="connsiteX12" fmla="*/ 0 w 2478881"/>
                <a:gd name="connsiteY12" fmla="*/ 180975 h 359568"/>
                <a:gd name="connsiteX13" fmla="*/ 11906 w 2478881"/>
                <a:gd name="connsiteY13" fmla="*/ 142875 h 359568"/>
                <a:gd name="connsiteX14" fmla="*/ 47625 w 2478881"/>
                <a:gd name="connsiteY14" fmla="*/ 104775 h 359568"/>
                <a:gd name="connsiteX15" fmla="*/ 92869 w 2478881"/>
                <a:gd name="connsiteY15" fmla="*/ 76200 h 359568"/>
                <a:gd name="connsiteX16" fmla="*/ 138113 w 2478881"/>
                <a:gd name="connsiteY16" fmla="*/ 54768 h 359568"/>
                <a:gd name="connsiteX17" fmla="*/ 173831 w 2478881"/>
                <a:gd name="connsiteY17" fmla="*/ 38100 h 359568"/>
                <a:gd name="connsiteX18" fmla="*/ 235744 w 2478881"/>
                <a:gd name="connsiteY18" fmla="*/ 16668 h 359568"/>
                <a:gd name="connsiteX19" fmla="*/ 302419 w 2478881"/>
                <a:gd name="connsiteY19" fmla="*/ 7143 h 359568"/>
                <a:gd name="connsiteX20" fmla="*/ 416719 w 2478881"/>
                <a:gd name="connsiteY20" fmla="*/ 0 h 359568"/>
                <a:gd name="connsiteX21" fmla="*/ 447675 w 2478881"/>
                <a:gd name="connsiteY21" fmla="*/ 7143 h 359568"/>
                <a:gd name="connsiteX22" fmla="*/ 492919 w 2478881"/>
                <a:gd name="connsiteY22" fmla="*/ 23812 h 359568"/>
                <a:gd name="connsiteX23" fmla="*/ 559594 w 2478881"/>
                <a:gd name="connsiteY23" fmla="*/ 47625 h 359568"/>
                <a:gd name="connsiteX24" fmla="*/ 619125 w 2478881"/>
                <a:gd name="connsiteY24" fmla="*/ 64293 h 359568"/>
                <a:gd name="connsiteX25" fmla="*/ 664369 w 2478881"/>
                <a:gd name="connsiteY25" fmla="*/ 76200 h 359568"/>
                <a:gd name="connsiteX26" fmla="*/ 721519 w 2478881"/>
                <a:gd name="connsiteY26" fmla="*/ 85725 h 359568"/>
                <a:gd name="connsiteX27" fmla="*/ 778669 w 2478881"/>
                <a:gd name="connsiteY27" fmla="*/ 95250 h 359568"/>
                <a:gd name="connsiteX28" fmla="*/ 883444 w 2478881"/>
                <a:gd name="connsiteY28" fmla="*/ 109537 h 359568"/>
                <a:gd name="connsiteX29" fmla="*/ 1019175 w 2478881"/>
                <a:gd name="connsiteY29" fmla="*/ 121443 h 359568"/>
                <a:gd name="connsiteX30" fmla="*/ 1295400 w 2478881"/>
                <a:gd name="connsiteY30" fmla="*/ 133350 h 359568"/>
                <a:gd name="connsiteX31" fmla="*/ 1571625 w 2478881"/>
                <a:gd name="connsiteY31" fmla="*/ 135731 h 359568"/>
                <a:gd name="connsiteX32" fmla="*/ 1859756 w 2478881"/>
                <a:gd name="connsiteY32" fmla="*/ 133350 h 359568"/>
                <a:gd name="connsiteX33" fmla="*/ 2078831 w 2478881"/>
                <a:gd name="connsiteY33" fmla="*/ 135731 h 359568"/>
                <a:gd name="connsiteX34" fmla="*/ 2174081 w 2478881"/>
                <a:gd name="connsiteY34" fmla="*/ 133350 h 359568"/>
                <a:gd name="connsiteX35" fmla="*/ 2243138 w 2478881"/>
                <a:gd name="connsiteY35" fmla="*/ 128587 h 359568"/>
                <a:gd name="connsiteX36" fmla="*/ 2293144 w 2478881"/>
                <a:gd name="connsiteY36" fmla="*/ 116681 h 359568"/>
                <a:gd name="connsiteX37" fmla="*/ 2357438 w 2478881"/>
                <a:gd name="connsiteY37" fmla="*/ 97631 h 359568"/>
                <a:gd name="connsiteX38" fmla="*/ 2405063 w 2478881"/>
                <a:gd name="connsiteY38" fmla="*/ 71437 h 359568"/>
                <a:gd name="connsiteX39" fmla="*/ 2436019 w 2478881"/>
                <a:gd name="connsiteY39" fmla="*/ 52387 h 359568"/>
                <a:gd name="connsiteX40" fmla="*/ 2452688 w 2478881"/>
                <a:gd name="connsiteY40" fmla="*/ 42862 h 359568"/>
                <a:gd name="connsiteX41" fmla="*/ 2466975 w 2478881"/>
                <a:gd name="connsiteY41" fmla="*/ 45243 h 359568"/>
                <a:gd name="connsiteX42" fmla="*/ 2478881 w 2478881"/>
                <a:gd name="connsiteY42" fmla="*/ 61912 h 359568"/>
                <a:gd name="connsiteX43" fmla="*/ 2478881 w 2478881"/>
                <a:gd name="connsiteY43" fmla="*/ 92868 h 359568"/>
                <a:gd name="connsiteX44" fmla="*/ 2466975 w 2478881"/>
                <a:gd name="connsiteY44" fmla="*/ 183356 h 359568"/>
                <a:gd name="connsiteX45" fmla="*/ 2450306 w 2478881"/>
                <a:gd name="connsiteY45" fmla="*/ 242887 h 359568"/>
                <a:gd name="connsiteX46" fmla="*/ 2426494 w 2478881"/>
                <a:gd name="connsiteY46" fmla="*/ 302418 h 359568"/>
                <a:gd name="connsiteX47" fmla="*/ 2393156 w 2478881"/>
                <a:gd name="connsiteY47" fmla="*/ 350043 h 359568"/>
                <a:gd name="connsiteX48" fmla="*/ 2185988 w 2478881"/>
                <a:gd name="connsiteY48" fmla="*/ 359568 h 359568"/>
                <a:gd name="connsiteX49" fmla="*/ 1759744 w 2478881"/>
                <a:gd name="connsiteY49" fmla="*/ 359568 h 359568"/>
                <a:gd name="connsiteX50" fmla="*/ 1488281 w 2478881"/>
                <a:gd name="connsiteY50" fmla="*/ 357187 h 3595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78881" h="359568">
                  <a:moveTo>
                    <a:pt x="1488281" y="357187"/>
                  </a:moveTo>
                  <a:lnTo>
                    <a:pt x="1112044" y="354806"/>
                  </a:lnTo>
                  <a:lnTo>
                    <a:pt x="907256" y="335756"/>
                  </a:lnTo>
                  <a:lnTo>
                    <a:pt x="676275" y="314325"/>
                  </a:lnTo>
                  <a:lnTo>
                    <a:pt x="431006" y="292893"/>
                  </a:lnTo>
                  <a:lnTo>
                    <a:pt x="230981" y="276225"/>
                  </a:lnTo>
                  <a:lnTo>
                    <a:pt x="130969" y="269081"/>
                  </a:lnTo>
                  <a:lnTo>
                    <a:pt x="90488" y="261937"/>
                  </a:lnTo>
                  <a:lnTo>
                    <a:pt x="50006" y="247650"/>
                  </a:lnTo>
                  <a:lnTo>
                    <a:pt x="26194" y="238125"/>
                  </a:lnTo>
                  <a:lnTo>
                    <a:pt x="9525" y="223837"/>
                  </a:lnTo>
                  <a:lnTo>
                    <a:pt x="0" y="204787"/>
                  </a:lnTo>
                  <a:lnTo>
                    <a:pt x="0" y="180975"/>
                  </a:lnTo>
                  <a:lnTo>
                    <a:pt x="11906" y="142875"/>
                  </a:lnTo>
                  <a:lnTo>
                    <a:pt x="47625" y="104775"/>
                  </a:lnTo>
                  <a:lnTo>
                    <a:pt x="92869" y="76200"/>
                  </a:lnTo>
                  <a:lnTo>
                    <a:pt x="138113" y="54768"/>
                  </a:lnTo>
                  <a:lnTo>
                    <a:pt x="173831" y="38100"/>
                  </a:lnTo>
                  <a:lnTo>
                    <a:pt x="235744" y="16668"/>
                  </a:lnTo>
                  <a:lnTo>
                    <a:pt x="302419" y="7143"/>
                  </a:lnTo>
                  <a:lnTo>
                    <a:pt x="416719" y="0"/>
                  </a:lnTo>
                  <a:lnTo>
                    <a:pt x="447675" y="7143"/>
                  </a:lnTo>
                  <a:lnTo>
                    <a:pt x="492919" y="23812"/>
                  </a:lnTo>
                  <a:lnTo>
                    <a:pt x="559594" y="47625"/>
                  </a:lnTo>
                  <a:lnTo>
                    <a:pt x="619125" y="64293"/>
                  </a:lnTo>
                  <a:lnTo>
                    <a:pt x="664369" y="76200"/>
                  </a:lnTo>
                  <a:lnTo>
                    <a:pt x="721519" y="85725"/>
                  </a:lnTo>
                  <a:lnTo>
                    <a:pt x="778669" y="95250"/>
                  </a:lnTo>
                  <a:lnTo>
                    <a:pt x="883444" y="109537"/>
                  </a:lnTo>
                  <a:lnTo>
                    <a:pt x="1019175" y="121443"/>
                  </a:lnTo>
                  <a:lnTo>
                    <a:pt x="1295400" y="133350"/>
                  </a:lnTo>
                  <a:lnTo>
                    <a:pt x="1571625" y="135731"/>
                  </a:lnTo>
                  <a:lnTo>
                    <a:pt x="1859756" y="133350"/>
                  </a:lnTo>
                  <a:lnTo>
                    <a:pt x="2078831" y="135731"/>
                  </a:lnTo>
                  <a:cubicBezTo>
                    <a:pt x="2110580" y="134917"/>
                    <a:pt x="2142728" y="135334"/>
                    <a:pt x="2174081" y="133350"/>
                  </a:cubicBezTo>
                  <a:lnTo>
                    <a:pt x="2243138" y="128587"/>
                  </a:lnTo>
                  <a:lnTo>
                    <a:pt x="2293144" y="116681"/>
                  </a:lnTo>
                  <a:lnTo>
                    <a:pt x="2357438" y="97631"/>
                  </a:lnTo>
                  <a:lnTo>
                    <a:pt x="2405063" y="71437"/>
                  </a:lnTo>
                  <a:lnTo>
                    <a:pt x="2436019" y="52387"/>
                  </a:lnTo>
                  <a:lnTo>
                    <a:pt x="2452688" y="42862"/>
                  </a:lnTo>
                  <a:lnTo>
                    <a:pt x="2466975" y="45243"/>
                  </a:lnTo>
                  <a:lnTo>
                    <a:pt x="2478881" y="61912"/>
                  </a:lnTo>
                  <a:lnTo>
                    <a:pt x="2478881" y="92868"/>
                  </a:lnTo>
                  <a:lnTo>
                    <a:pt x="2466975" y="183356"/>
                  </a:lnTo>
                  <a:lnTo>
                    <a:pt x="2450306" y="242887"/>
                  </a:lnTo>
                  <a:lnTo>
                    <a:pt x="2426494" y="302418"/>
                  </a:lnTo>
                  <a:lnTo>
                    <a:pt x="2393156" y="350043"/>
                  </a:lnTo>
                  <a:lnTo>
                    <a:pt x="2185988" y="359568"/>
                  </a:lnTo>
                  <a:lnTo>
                    <a:pt x="1759744" y="359568"/>
                  </a:lnTo>
                  <a:lnTo>
                    <a:pt x="1488281" y="3571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6934398-C9E2-4F15-98F3-B3063AF5F286}"/>
                </a:ext>
              </a:extLst>
            </p:cNvPr>
            <p:cNvSpPr/>
            <p:nvPr/>
          </p:nvSpPr>
          <p:spPr>
            <a:xfrm>
              <a:off x="3503613" y="1555750"/>
              <a:ext cx="3186112" cy="1766888"/>
            </a:xfrm>
            <a:custGeom>
              <a:avLst/>
              <a:gdLst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544865 w 3186233"/>
                <a:gd name="connsiteY40" fmla="*/ 1568647 h 1766981"/>
                <a:gd name="connsiteX41" fmla="*/ 2673654 w 3186233"/>
                <a:gd name="connsiteY41" fmla="*/ 1403797 h 1766981"/>
                <a:gd name="connsiteX42" fmla="*/ 2717442 w 3186233"/>
                <a:gd name="connsiteY42" fmla="*/ 1192584 h 1766981"/>
                <a:gd name="connsiteX43" fmla="*/ 2748351 w 3186233"/>
                <a:gd name="connsiteY43" fmla="*/ 1012279 h 1766981"/>
                <a:gd name="connsiteX44" fmla="*/ 2761230 w 3186233"/>
                <a:gd name="connsiteY44" fmla="*/ 868036 h 1766981"/>
                <a:gd name="connsiteX45" fmla="*/ 2786988 w 3186233"/>
                <a:gd name="connsiteY45" fmla="*/ 710914 h 1766981"/>
                <a:gd name="connsiteX46" fmla="*/ 2802442 w 3186233"/>
                <a:gd name="connsiteY46" fmla="*/ 430154 h 1766981"/>
                <a:gd name="connsiteX47" fmla="*/ 2802442 w 3186233"/>
                <a:gd name="connsiteY47" fmla="*/ 337426 h 1766981"/>
                <a:gd name="connsiteX48" fmla="*/ 2802442 w 3186233"/>
                <a:gd name="connsiteY48" fmla="*/ 311669 h 1766981"/>
                <a:gd name="connsiteX49" fmla="*/ 2797291 w 3186233"/>
                <a:gd name="connsiteY49" fmla="*/ 285911 h 1766981"/>
                <a:gd name="connsiteX50" fmla="*/ 2786988 w 3186233"/>
                <a:gd name="connsiteY50" fmla="*/ 267880 h 1766981"/>
                <a:gd name="connsiteX51" fmla="*/ 2771533 w 3186233"/>
                <a:gd name="connsiteY51" fmla="*/ 255002 h 1766981"/>
                <a:gd name="connsiteX52" fmla="*/ 2735472 w 3186233"/>
                <a:gd name="connsiteY52" fmla="*/ 247274 h 1766981"/>
                <a:gd name="connsiteX53" fmla="*/ 2475319 w 3186233"/>
                <a:gd name="connsiteY53" fmla="*/ 252426 h 1766981"/>
                <a:gd name="connsiteX54" fmla="*/ 2145620 w 3186233"/>
                <a:gd name="connsiteY54" fmla="*/ 265305 h 1766981"/>
                <a:gd name="connsiteX55" fmla="*/ 1857133 w 3186233"/>
                <a:gd name="connsiteY55" fmla="*/ 275608 h 1766981"/>
                <a:gd name="connsiteX56" fmla="*/ 1527434 w 3186233"/>
                <a:gd name="connsiteY56" fmla="*/ 288487 h 1766981"/>
                <a:gd name="connsiteX57" fmla="*/ 1282735 w 3186233"/>
                <a:gd name="connsiteY57" fmla="*/ 309093 h 1766981"/>
                <a:gd name="connsiteX58" fmla="*/ 865460 w 3186233"/>
                <a:gd name="connsiteY58" fmla="*/ 340002 h 1766981"/>
                <a:gd name="connsiteX59" fmla="*/ 450760 w 3186233"/>
                <a:gd name="connsiteY59" fmla="*/ 370911 h 1766981"/>
                <a:gd name="connsiteX0" fmla="*/ 450760 w 3186233"/>
                <a:gd name="connsiteY0" fmla="*/ 370911 h 1766981"/>
                <a:gd name="connsiteX1" fmla="*/ 54091 w 3186233"/>
                <a:gd name="connsiteY1" fmla="*/ 406972 h 1766981"/>
                <a:gd name="connsiteX2" fmla="*/ 0 w 3186233"/>
                <a:gd name="connsiteY2" fmla="*/ 221517 h 1766981"/>
                <a:gd name="connsiteX3" fmla="*/ 200910 w 3186233"/>
                <a:gd name="connsiteY3" fmla="*/ 211213 h 1766981"/>
                <a:gd name="connsiteX4" fmla="*/ 468791 w 3186233"/>
                <a:gd name="connsiteY4" fmla="*/ 190607 h 1766981"/>
                <a:gd name="connsiteX5" fmla="*/ 916975 w 3186233"/>
                <a:gd name="connsiteY5" fmla="*/ 157122 h 1766981"/>
                <a:gd name="connsiteX6" fmla="*/ 1385766 w 3186233"/>
                <a:gd name="connsiteY6" fmla="*/ 126213 h 1766981"/>
                <a:gd name="connsiteX7" fmla="*/ 1872588 w 3186233"/>
                <a:gd name="connsiteY7" fmla="*/ 100455 h 1766981"/>
                <a:gd name="connsiteX8" fmla="*/ 2300166 w 3186233"/>
                <a:gd name="connsiteY8" fmla="*/ 85000 h 1766981"/>
                <a:gd name="connsiteX9" fmla="*/ 2418652 w 3186233"/>
                <a:gd name="connsiteY9" fmla="*/ 66970 h 1766981"/>
                <a:gd name="connsiteX10" fmla="*/ 2562895 w 3186233"/>
                <a:gd name="connsiteY10" fmla="*/ 51515 h 1766981"/>
                <a:gd name="connsiteX11" fmla="*/ 2673654 w 3186233"/>
                <a:gd name="connsiteY11" fmla="*/ 43788 h 1766981"/>
                <a:gd name="connsiteX12" fmla="*/ 2738048 w 3186233"/>
                <a:gd name="connsiteY12" fmla="*/ 43788 h 1766981"/>
                <a:gd name="connsiteX13" fmla="*/ 2823049 w 3186233"/>
                <a:gd name="connsiteY13" fmla="*/ 0 h 1766981"/>
                <a:gd name="connsiteX14" fmla="*/ 2835927 w 3186233"/>
                <a:gd name="connsiteY14" fmla="*/ 0 h 1766981"/>
                <a:gd name="connsiteX15" fmla="*/ 2871988 w 3186233"/>
                <a:gd name="connsiteY15" fmla="*/ 10303 h 1766981"/>
                <a:gd name="connsiteX16" fmla="*/ 2962140 w 3186233"/>
                <a:gd name="connsiteY16" fmla="*/ 59243 h 1766981"/>
                <a:gd name="connsiteX17" fmla="*/ 3075474 w 3186233"/>
                <a:gd name="connsiteY17" fmla="*/ 139092 h 1766981"/>
                <a:gd name="connsiteX18" fmla="*/ 3134717 w 3186233"/>
                <a:gd name="connsiteY18" fmla="*/ 185456 h 1766981"/>
                <a:gd name="connsiteX19" fmla="*/ 3157899 w 3186233"/>
                <a:gd name="connsiteY19" fmla="*/ 206062 h 1766981"/>
                <a:gd name="connsiteX20" fmla="*/ 3173354 w 3186233"/>
                <a:gd name="connsiteY20" fmla="*/ 229244 h 1766981"/>
                <a:gd name="connsiteX21" fmla="*/ 3183657 w 3186233"/>
                <a:gd name="connsiteY21" fmla="*/ 260153 h 1766981"/>
                <a:gd name="connsiteX22" fmla="*/ 3186233 w 3186233"/>
                <a:gd name="connsiteY22" fmla="*/ 293638 h 1766981"/>
                <a:gd name="connsiteX23" fmla="*/ 3170778 w 3186233"/>
                <a:gd name="connsiteY23" fmla="*/ 319396 h 1766981"/>
                <a:gd name="connsiteX24" fmla="*/ 3139869 w 3186233"/>
                <a:gd name="connsiteY24" fmla="*/ 352881 h 1766981"/>
                <a:gd name="connsiteX25" fmla="*/ 3114111 w 3186233"/>
                <a:gd name="connsiteY25" fmla="*/ 394093 h 1766981"/>
                <a:gd name="connsiteX26" fmla="*/ 3088353 w 3186233"/>
                <a:gd name="connsiteY26" fmla="*/ 476518 h 1766981"/>
                <a:gd name="connsiteX27" fmla="*/ 3031686 w 3186233"/>
                <a:gd name="connsiteY27" fmla="*/ 868036 h 1766981"/>
                <a:gd name="connsiteX28" fmla="*/ 2980171 w 3186233"/>
                <a:gd name="connsiteY28" fmla="*/ 1200311 h 1766981"/>
                <a:gd name="connsiteX29" fmla="*/ 2944110 w 3186233"/>
                <a:gd name="connsiteY29" fmla="*/ 1421827 h 1766981"/>
                <a:gd name="connsiteX30" fmla="*/ 2923504 w 3186233"/>
                <a:gd name="connsiteY30" fmla="*/ 1553192 h 1766981"/>
                <a:gd name="connsiteX31" fmla="*/ 2910625 w 3186233"/>
                <a:gd name="connsiteY31" fmla="*/ 1625314 h 1766981"/>
                <a:gd name="connsiteX32" fmla="*/ 2895170 w 3186233"/>
                <a:gd name="connsiteY32" fmla="*/ 1666526 h 1766981"/>
                <a:gd name="connsiteX33" fmla="*/ 2869412 w 3186233"/>
                <a:gd name="connsiteY33" fmla="*/ 1715466 h 1766981"/>
                <a:gd name="connsiteX34" fmla="*/ 2835927 w 3186233"/>
                <a:gd name="connsiteY34" fmla="*/ 1754102 h 1766981"/>
                <a:gd name="connsiteX35" fmla="*/ 2823049 w 3186233"/>
                <a:gd name="connsiteY35" fmla="*/ 1761830 h 1766981"/>
                <a:gd name="connsiteX36" fmla="*/ 2794715 w 3186233"/>
                <a:gd name="connsiteY36" fmla="*/ 1766981 h 1766981"/>
                <a:gd name="connsiteX37" fmla="*/ 2756078 w 3186233"/>
                <a:gd name="connsiteY37" fmla="*/ 1759254 h 1766981"/>
                <a:gd name="connsiteX38" fmla="*/ 2712290 w 3186233"/>
                <a:gd name="connsiteY38" fmla="*/ 1733496 h 1766981"/>
                <a:gd name="connsiteX39" fmla="*/ 2640169 w 3186233"/>
                <a:gd name="connsiteY39" fmla="*/ 1666526 h 1766981"/>
                <a:gd name="connsiteX40" fmla="*/ 2673654 w 3186233"/>
                <a:gd name="connsiteY40" fmla="*/ 1403797 h 1766981"/>
                <a:gd name="connsiteX41" fmla="*/ 2717442 w 3186233"/>
                <a:gd name="connsiteY41" fmla="*/ 1192584 h 1766981"/>
                <a:gd name="connsiteX42" fmla="*/ 2748351 w 3186233"/>
                <a:gd name="connsiteY42" fmla="*/ 1012279 h 1766981"/>
                <a:gd name="connsiteX43" fmla="*/ 2761230 w 3186233"/>
                <a:gd name="connsiteY43" fmla="*/ 868036 h 1766981"/>
                <a:gd name="connsiteX44" fmla="*/ 2786988 w 3186233"/>
                <a:gd name="connsiteY44" fmla="*/ 710914 h 1766981"/>
                <a:gd name="connsiteX45" fmla="*/ 2802442 w 3186233"/>
                <a:gd name="connsiteY45" fmla="*/ 430154 h 1766981"/>
                <a:gd name="connsiteX46" fmla="*/ 2802442 w 3186233"/>
                <a:gd name="connsiteY46" fmla="*/ 337426 h 1766981"/>
                <a:gd name="connsiteX47" fmla="*/ 2802442 w 3186233"/>
                <a:gd name="connsiteY47" fmla="*/ 311669 h 1766981"/>
                <a:gd name="connsiteX48" fmla="*/ 2797291 w 3186233"/>
                <a:gd name="connsiteY48" fmla="*/ 285911 h 1766981"/>
                <a:gd name="connsiteX49" fmla="*/ 2786988 w 3186233"/>
                <a:gd name="connsiteY49" fmla="*/ 267880 h 1766981"/>
                <a:gd name="connsiteX50" fmla="*/ 2771533 w 3186233"/>
                <a:gd name="connsiteY50" fmla="*/ 255002 h 1766981"/>
                <a:gd name="connsiteX51" fmla="*/ 2735472 w 3186233"/>
                <a:gd name="connsiteY51" fmla="*/ 247274 h 1766981"/>
                <a:gd name="connsiteX52" fmla="*/ 2475319 w 3186233"/>
                <a:gd name="connsiteY52" fmla="*/ 252426 h 1766981"/>
                <a:gd name="connsiteX53" fmla="*/ 2145620 w 3186233"/>
                <a:gd name="connsiteY53" fmla="*/ 265305 h 1766981"/>
                <a:gd name="connsiteX54" fmla="*/ 1857133 w 3186233"/>
                <a:gd name="connsiteY54" fmla="*/ 275608 h 1766981"/>
                <a:gd name="connsiteX55" fmla="*/ 1527434 w 3186233"/>
                <a:gd name="connsiteY55" fmla="*/ 288487 h 1766981"/>
                <a:gd name="connsiteX56" fmla="*/ 1282735 w 3186233"/>
                <a:gd name="connsiteY56" fmla="*/ 309093 h 1766981"/>
                <a:gd name="connsiteX57" fmla="*/ 865460 w 3186233"/>
                <a:gd name="connsiteY57" fmla="*/ 340002 h 1766981"/>
                <a:gd name="connsiteX58" fmla="*/ 450760 w 3186233"/>
                <a:gd name="connsiteY58" fmla="*/ 370911 h 1766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86233" h="1766981">
                  <a:moveTo>
                    <a:pt x="450760" y="370911"/>
                  </a:moveTo>
                  <a:lnTo>
                    <a:pt x="54091" y="406972"/>
                  </a:lnTo>
                  <a:lnTo>
                    <a:pt x="0" y="221517"/>
                  </a:lnTo>
                  <a:lnTo>
                    <a:pt x="200910" y="211213"/>
                  </a:lnTo>
                  <a:lnTo>
                    <a:pt x="468791" y="190607"/>
                  </a:lnTo>
                  <a:lnTo>
                    <a:pt x="916975" y="157122"/>
                  </a:lnTo>
                  <a:lnTo>
                    <a:pt x="1385766" y="126213"/>
                  </a:lnTo>
                  <a:lnTo>
                    <a:pt x="1872588" y="100455"/>
                  </a:lnTo>
                  <a:lnTo>
                    <a:pt x="2300166" y="85000"/>
                  </a:lnTo>
                  <a:lnTo>
                    <a:pt x="2418652" y="66970"/>
                  </a:lnTo>
                  <a:lnTo>
                    <a:pt x="2562895" y="51515"/>
                  </a:lnTo>
                  <a:lnTo>
                    <a:pt x="2673654" y="43788"/>
                  </a:lnTo>
                  <a:lnTo>
                    <a:pt x="2738048" y="43788"/>
                  </a:lnTo>
                  <a:lnTo>
                    <a:pt x="2823049" y="0"/>
                  </a:lnTo>
                  <a:lnTo>
                    <a:pt x="2835927" y="0"/>
                  </a:lnTo>
                  <a:lnTo>
                    <a:pt x="2871988" y="10303"/>
                  </a:lnTo>
                  <a:lnTo>
                    <a:pt x="2962140" y="59243"/>
                  </a:lnTo>
                  <a:lnTo>
                    <a:pt x="3075474" y="139092"/>
                  </a:lnTo>
                  <a:lnTo>
                    <a:pt x="3134717" y="185456"/>
                  </a:lnTo>
                  <a:lnTo>
                    <a:pt x="3157899" y="206062"/>
                  </a:lnTo>
                  <a:lnTo>
                    <a:pt x="3173354" y="229244"/>
                  </a:lnTo>
                  <a:lnTo>
                    <a:pt x="3183657" y="260153"/>
                  </a:lnTo>
                  <a:lnTo>
                    <a:pt x="3186233" y="293638"/>
                  </a:lnTo>
                  <a:lnTo>
                    <a:pt x="3170778" y="319396"/>
                  </a:lnTo>
                  <a:lnTo>
                    <a:pt x="3139869" y="352881"/>
                  </a:lnTo>
                  <a:lnTo>
                    <a:pt x="3114111" y="394093"/>
                  </a:lnTo>
                  <a:lnTo>
                    <a:pt x="3088353" y="476518"/>
                  </a:lnTo>
                  <a:lnTo>
                    <a:pt x="3031686" y="868036"/>
                  </a:lnTo>
                  <a:lnTo>
                    <a:pt x="2980171" y="1200311"/>
                  </a:lnTo>
                  <a:lnTo>
                    <a:pt x="2944110" y="1421827"/>
                  </a:lnTo>
                  <a:lnTo>
                    <a:pt x="2923504" y="1553192"/>
                  </a:lnTo>
                  <a:lnTo>
                    <a:pt x="2910625" y="1625314"/>
                  </a:lnTo>
                  <a:lnTo>
                    <a:pt x="2895170" y="1666526"/>
                  </a:lnTo>
                  <a:lnTo>
                    <a:pt x="2869412" y="1715466"/>
                  </a:lnTo>
                  <a:lnTo>
                    <a:pt x="2835927" y="1754102"/>
                  </a:lnTo>
                  <a:lnTo>
                    <a:pt x="2823049" y="1761830"/>
                  </a:lnTo>
                  <a:lnTo>
                    <a:pt x="2794715" y="1766981"/>
                  </a:lnTo>
                  <a:lnTo>
                    <a:pt x="2756078" y="1759254"/>
                  </a:lnTo>
                  <a:lnTo>
                    <a:pt x="2712290" y="1733496"/>
                  </a:lnTo>
                  <a:lnTo>
                    <a:pt x="2640169" y="1666526"/>
                  </a:lnTo>
                  <a:lnTo>
                    <a:pt x="2673654" y="1403797"/>
                  </a:lnTo>
                  <a:lnTo>
                    <a:pt x="2717442" y="1192584"/>
                  </a:lnTo>
                  <a:lnTo>
                    <a:pt x="2748351" y="1012279"/>
                  </a:lnTo>
                  <a:lnTo>
                    <a:pt x="2761230" y="868036"/>
                  </a:lnTo>
                  <a:lnTo>
                    <a:pt x="2786988" y="710914"/>
                  </a:lnTo>
                  <a:lnTo>
                    <a:pt x="2802442" y="430154"/>
                  </a:lnTo>
                  <a:lnTo>
                    <a:pt x="2802442" y="337426"/>
                  </a:lnTo>
                  <a:lnTo>
                    <a:pt x="2802442" y="311669"/>
                  </a:lnTo>
                  <a:lnTo>
                    <a:pt x="2797291" y="285911"/>
                  </a:lnTo>
                  <a:lnTo>
                    <a:pt x="2786988" y="267880"/>
                  </a:lnTo>
                  <a:lnTo>
                    <a:pt x="2771533" y="255002"/>
                  </a:lnTo>
                  <a:lnTo>
                    <a:pt x="2735472" y="247274"/>
                  </a:lnTo>
                  <a:lnTo>
                    <a:pt x="2475319" y="252426"/>
                  </a:lnTo>
                  <a:lnTo>
                    <a:pt x="2145620" y="265305"/>
                  </a:lnTo>
                  <a:lnTo>
                    <a:pt x="1857133" y="275608"/>
                  </a:lnTo>
                  <a:lnTo>
                    <a:pt x="1527434" y="288487"/>
                  </a:lnTo>
                  <a:lnTo>
                    <a:pt x="1282735" y="309093"/>
                  </a:lnTo>
                  <a:lnTo>
                    <a:pt x="865460" y="340002"/>
                  </a:lnTo>
                  <a:lnTo>
                    <a:pt x="450760" y="370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5457F430-D867-4249-8AFD-B23B75480F42}"/>
                </a:ext>
              </a:extLst>
            </p:cNvPr>
            <p:cNvSpPr/>
            <p:nvPr/>
          </p:nvSpPr>
          <p:spPr>
            <a:xfrm>
              <a:off x="4784725" y="1776413"/>
              <a:ext cx="254000" cy="1304925"/>
            </a:xfrm>
            <a:custGeom>
              <a:avLst/>
              <a:gdLst>
                <a:gd name="connsiteX0" fmla="*/ 7144 w 254794"/>
                <a:gd name="connsiteY0" fmla="*/ 376237 h 1304925"/>
                <a:gd name="connsiteX1" fmla="*/ 0 w 254794"/>
                <a:gd name="connsiteY1" fmla="*/ 35718 h 1304925"/>
                <a:gd name="connsiteX2" fmla="*/ 247650 w 254794"/>
                <a:gd name="connsiteY2" fmla="*/ 0 h 1304925"/>
                <a:gd name="connsiteX3" fmla="*/ 250032 w 254794"/>
                <a:gd name="connsiteY3" fmla="*/ 578643 h 1304925"/>
                <a:gd name="connsiteX4" fmla="*/ 254794 w 254794"/>
                <a:gd name="connsiteY4" fmla="*/ 1288256 h 1304925"/>
                <a:gd name="connsiteX5" fmla="*/ 4763 w 254794"/>
                <a:gd name="connsiteY5" fmla="*/ 1304925 h 1304925"/>
                <a:gd name="connsiteX6" fmla="*/ 7144 w 254794"/>
                <a:gd name="connsiteY6" fmla="*/ 376237 h 13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94" h="1304925">
                  <a:moveTo>
                    <a:pt x="7144" y="376237"/>
                  </a:moveTo>
                  <a:lnTo>
                    <a:pt x="0" y="35718"/>
                  </a:lnTo>
                  <a:lnTo>
                    <a:pt x="247650" y="0"/>
                  </a:lnTo>
                  <a:lnTo>
                    <a:pt x="250032" y="578643"/>
                  </a:lnTo>
                  <a:cubicBezTo>
                    <a:pt x="251619" y="815181"/>
                    <a:pt x="253207" y="1051718"/>
                    <a:pt x="254794" y="1288256"/>
                  </a:cubicBezTo>
                  <a:lnTo>
                    <a:pt x="4763" y="1304925"/>
                  </a:lnTo>
                  <a:cubicBezTo>
                    <a:pt x="5557" y="993775"/>
                    <a:pt x="6350" y="682625"/>
                    <a:pt x="7144" y="37623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67A9B89C-69BB-4993-BA4C-B7C23F5131BB}"/>
                </a:ext>
              </a:extLst>
            </p:cNvPr>
            <p:cNvSpPr/>
            <p:nvPr/>
          </p:nvSpPr>
          <p:spPr>
            <a:xfrm>
              <a:off x="3565525" y="2262188"/>
              <a:ext cx="2798763" cy="349250"/>
            </a:xfrm>
            <a:custGeom>
              <a:avLst/>
              <a:gdLst>
                <a:gd name="connsiteX0" fmla="*/ 940158 w 2799867"/>
                <a:gd name="connsiteY0" fmla="*/ 273032 h 350305"/>
                <a:gd name="connsiteX1" fmla="*/ 491973 w 2799867"/>
                <a:gd name="connsiteY1" fmla="*/ 311669 h 350305"/>
                <a:gd name="connsiteX2" fmla="*/ 48940 w 2799867"/>
                <a:gd name="connsiteY2" fmla="*/ 350305 h 350305"/>
                <a:gd name="connsiteX3" fmla="*/ 0 w 2799867"/>
                <a:gd name="connsiteY3" fmla="*/ 193183 h 350305"/>
                <a:gd name="connsiteX4" fmla="*/ 494549 w 2799867"/>
                <a:gd name="connsiteY4" fmla="*/ 154547 h 350305"/>
                <a:gd name="connsiteX5" fmla="*/ 996825 w 2799867"/>
                <a:gd name="connsiteY5" fmla="*/ 113334 h 350305"/>
                <a:gd name="connsiteX6" fmla="*/ 1218342 w 2799867"/>
                <a:gd name="connsiteY6" fmla="*/ 95304 h 350305"/>
                <a:gd name="connsiteX7" fmla="*/ 1478495 w 2799867"/>
                <a:gd name="connsiteY7" fmla="*/ 69546 h 350305"/>
                <a:gd name="connsiteX8" fmla="*/ 1844255 w 2799867"/>
                <a:gd name="connsiteY8" fmla="*/ 51516 h 350305"/>
                <a:gd name="connsiteX9" fmla="*/ 2271833 w 2799867"/>
                <a:gd name="connsiteY9" fmla="*/ 30909 h 350305"/>
                <a:gd name="connsiteX10" fmla="*/ 2586078 w 2799867"/>
                <a:gd name="connsiteY10" fmla="*/ 10303 h 350305"/>
                <a:gd name="connsiteX11" fmla="*/ 2789564 w 2799867"/>
                <a:gd name="connsiteY11" fmla="*/ 0 h 350305"/>
                <a:gd name="connsiteX12" fmla="*/ 2799867 w 2799867"/>
                <a:gd name="connsiteY12" fmla="*/ 167425 h 350305"/>
                <a:gd name="connsiteX13" fmla="*/ 2655624 w 2799867"/>
                <a:gd name="connsiteY13" fmla="*/ 162274 h 350305"/>
                <a:gd name="connsiteX14" fmla="*/ 2446986 w 2799867"/>
                <a:gd name="connsiteY14" fmla="*/ 177729 h 350305"/>
                <a:gd name="connsiteX15" fmla="*/ 2068347 w 2799867"/>
                <a:gd name="connsiteY15" fmla="*/ 198335 h 350305"/>
                <a:gd name="connsiteX16" fmla="*/ 1694860 w 2799867"/>
                <a:gd name="connsiteY16" fmla="*/ 218941 h 350305"/>
                <a:gd name="connsiteX17" fmla="*/ 1468192 w 2799867"/>
                <a:gd name="connsiteY17" fmla="*/ 231820 h 350305"/>
                <a:gd name="connsiteX18" fmla="*/ 1200311 w 2799867"/>
                <a:gd name="connsiteY18" fmla="*/ 255002 h 350305"/>
                <a:gd name="connsiteX19" fmla="*/ 940158 w 2799867"/>
                <a:gd name="connsiteY19" fmla="*/ 273032 h 3503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799867" h="350305">
                  <a:moveTo>
                    <a:pt x="940158" y="273032"/>
                  </a:moveTo>
                  <a:lnTo>
                    <a:pt x="491973" y="311669"/>
                  </a:lnTo>
                  <a:lnTo>
                    <a:pt x="48940" y="350305"/>
                  </a:lnTo>
                  <a:lnTo>
                    <a:pt x="0" y="193183"/>
                  </a:lnTo>
                  <a:lnTo>
                    <a:pt x="494549" y="154547"/>
                  </a:lnTo>
                  <a:lnTo>
                    <a:pt x="996825" y="113334"/>
                  </a:lnTo>
                  <a:lnTo>
                    <a:pt x="1218342" y="95304"/>
                  </a:lnTo>
                  <a:lnTo>
                    <a:pt x="1478495" y="69546"/>
                  </a:lnTo>
                  <a:lnTo>
                    <a:pt x="1844255" y="51516"/>
                  </a:lnTo>
                  <a:lnTo>
                    <a:pt x="2271833" y="30909"/>
                  </a:lnTo>
                  <a:lnTo>
                    <a:pt x="2586078" y="10303"/>
                  </a:lnTo>
                  <a:lnTo>
                    <a:pt x="2789564" y="0"/>
                  </a:lnTo>
                  <a:lnTo>
                    <a:pt x="2799867" y="167425"/>
                  </a:lnTo>
                  <a:lnTo>
                    <a:pt x="2655624" y="162274"/>
                  </a:lnTo>
                  <a:lnTo>
                    <a:pt x="2446986" y="177729"/>
                  </a:lnTo>
                  <a:lnTo>
                    <a:pt x="2068347" y="198335"/>
                  </a:lnTo>
                  <a:lnTo>
                    <a:pt x="1694860" y="218941"/>
                  </a:lnTo>
                  <a:lnTo>
                    <a:pt x="1468192" y="231820"/>
                  </a:lnTo>
                  <a:lnTo>
                    <a:pt x="1200311" y="255002"/>
                  </a:lnTo>
                  <a:lnTo>
                    <a:pt x="940158" y="2730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">
              <a:extLst>
                <a:ext uri="{FF2B5EF4-FFF2-40B4-BE49-F238E27FC236}">
                  <a16:creationId xmlns:a16="http://schemas.microsoft.com/office/drawing/2014/main" id="{C9EBDDA0-FBFC-499C-A753-0A0AE161859E}"/>
                </a:ext>
              </a:extLst>
            </p:cNvPr>
            <p:cNvSpPr/>
            <p:nvPr/>
          </p:nvSpPr>
          <p:spPr>
            <a:xfrm>
              <a:off x="3689350" y="2936875"/>
              <a:ext cx="2533650" cy="342900"/>
            </a:xfrm>
            <a:custGeom>
              <a:avLst/>
              <a:gdLst>
                <a:gd name="connsiteX0" fmla="*/ 419100 w 2533650"/>
                <a:gd name="connsiteY0" fmla="*/ 136525 h 342900"/>
                <a:gd name="connsiteX1" fmla="*/ 1171575 w 2533650"/>
                <a:gd name="connsiteY1" fmla="*/ 82550 h 342900"/>
                <a:gd name="connsiteX2" fmla="*/ 1517650 w 2533650"/>
                <a:gd name="connsiteY2" fmla="*/ 53975 h 342900"/>
                <a:gd name="connsiteX3" fmla="*/ 2051050 w 2533650"/>
                <a:gd name="connsiteY3" fmla="*/ 19050 h 342900"/>
                <a:gd name="connsiteX4" fmla="*/ 2317750 w 2533650"/>
                <a:gd name="connsiteY4" fmla="*/ 0 h 342900"/>
                <a:gd name="connsiteX5" fmla="*/ 2390775 w 2533650"/>
                <a:gd name="connsiteY5" fmla="*/ 9525 h 342900"/>
                <a:gd name="connsiteX6" fmla="*/ 2533650 w 2533650"/>
                <a:gd name="connsiteY6" fmla="*/ 31750 h 342900"/>
                <a:gd name="connsiteX7" fmla="*/ 2492375 w 2533650"/>
                <a:gd name="connsiteY7" fmla="*/ 301625 h 342900"/>
                <a:gd name="connsiteX8" fmla="*/ 2454275 w 2533650"/>
                <a:gd name="connsiteY8" fmla="*/ 285750 h 342900"/>
                <a:gd name="connsiteX9" fmla="*/ 2393950 w 2533650"/>
                <a:gd name="connsiteY9" fmla="*/ 225425 h 342900"/>
                <a:gd name="connsiteX10" fmla="*/ 2359025 w 2533650"/>
                <a:gd name="connsiteY10" fmla="*/ 184150 h 342900"/>
                <a:gd name="connsiteX11" fmla="*/ 2336800 w 2533650"/>
                <a:gd name="connsiteY11" fmla="*/ 184150 h 342900"/>
                <a:gd name="connsiteX12" fmla="*/ 2238375 w 2533650"/>
                <a:gd name="connsiteY12" fmla="*/ 190500 h 342900"/>
                <a:gd name="connsiteX13" fmla="*/ 1123950 w 2533650"/>
                <a:gd name="connsiteY13" fmla="*/ 263525 h 342900"/>
                <a:gd name="connsiteX14" fmla="*/ 31750 w 2533650"/>
                <a:gd name="connsiteY14" fmla="*/ 342900 h 342900"/>
                <a:gd name="connsiteX15" fmla="*/ 0 w 2533650"/>
                <a:gd name="connsiteY15" fmla="*/ 161925 h 342900"/>
                <a:gd name="connsiteX16" fmla="*/ 171450 w 2533650"/>
                <a:gd name="connsiteY16" fmla="*/ 152400 h 342900"/>
                <a:gd name="connsiteX17" fmla="*/ 419100 w 2533650"/>
                <a:gd name="connsiteY17" fmla="*/ 1365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33650" h="342900">
                  <a:moveTo>
                    <a:pt x="419100" y="136525"/>
                  </a:moveTo>
                  <a:lnTo>
                    <a:pt x="1171575" y="82550"/>
                  </a:lnTo>
                  <a:lnTo>
                    <a:pt x="1517650" y="53975"/>
                  </a:lnTo>
                  <a:lnTo>
                    <a:pt x="2051050" y="19050"/>
                  </a:lnTo>
                  <a:lnTo>
                    <a:pt x="2317750" y="0"/>
                  </a:lnTo>
                  <a:lnTo>
                    <a:pt x="2390775" y="9525"/>
                  </a:lnTo>
                  <a:lnTo>
                    <a:pt x="2533650" y="31750"/>
                  </a:lnTo>
                  <a:lnTo>
                    <a:pt x="2492375" y="301625"/>
                  </a:lnTo>
                  <a:lnTo>
                    <a:pt x="2454275" y="285750"/>
                  </a:lnTo>
                  <a:lnTo>
                    <a:pt x="2393950" y="225425"/>
                  </a:lnTo>
                  <a:lnTo>
                    <a:pt x="2359025" y="184150"/>
                  </a:lnTo>
                  <a:lnTo>
                    <a:pt x="2336800" y="184150"/>
                  </a:lnTo>
                  <a:lnTo>
                    <a:pt x="2238375" y="190500"/>
                  </a:lnTo>
                  <a:lnTo>
                    <a:pt x="1123950" y="263525"/>
                  </a:lnTo>
                  <a:lnTo>
                    <a:pt x="31750" y="342900"/>
                  </a:lnTo>
                  <a:lnTo>
                    <a:pt x="0" y="161925"/>
                  </a:lnTo>
                  <a:lnTo>
                    <a:pt x="171450" y="152400"/>
                  </a:lnTo>
                  <a:lnTo>
                    <a:pt x="419100" y="136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AB9DF4CA-276F-48D9-9231-4CCE1B813FD8}"/>
                </a:ext>
              </a:extLst>
            </p:cNvPr>
            <p:cNvSpPr/>
            <p:nvPr/>
          </p:nvSpPr>
          <p:spPr>
            <a:xfrm rot="16200000">
              <a:off x="3694113" y="3754438"/>
              <a:ext cx="2720975" cy="2124075"/>
            </a:xfrm>
            <a:custGeom>
              <a:avLst/>
              <a:gdLst>
                <a:gd name="connsiteX0" fmla="*/ 2378075 w 2720975"/>
                <a:gd name="connsiteY0" fmla="*/ 673100 h 2124075"/>
                <a:gd name="connsiteX1" fmla="*/ 2339975 w 2720975"/>
                <a:gd name="connsiteY1" fmla="*/ 403225 h 2124075"/>
                <a:gd name="connsiteX2" fmla="*/ 2289175 w 2720975"/>
                <a:gd name="connsiteY2" fmla="*/ 101600 h 2124075"/>
                <a:gd name="connsiteX3" fmla="*/ 2476500 w 2720975"/>
                <a:gd name="connsiteY3" fmla="*/ 0 h 2124075"/>
                <a:gd name="connsiteX4" fmla="*/ 2498725 w 2720975"/>
                <a:gd name="connsiteY4" fmla="*/ 117475 h 2124075"/>
                <a:gd name="connsiteX5" fmla="*/ 2501900 w 2720975"/>
                <a:gd name="connsiteY5" fmla="*/ 269875 h 2124075"/>
                <a:gd name="connsiteX6" fmla="*/ 2501900 w 2720975"/>
                <a:gd name="connsiteY6" fmla="*/ 352425 h 2124075"/>
                <a:gd name="connsiteX7" fmla="*/ 2527300 w 2720975"/>
                <a:gd name="connsiteY7" fmla="*/ 568325 h 2124075"/>
                <a:gd name="connsiteX8" fmla="*/ 2562225 w 2720975"/>
                <a:gd name="connsiteY8" fmla="*/ 854075 h 2124075"/>
                <a:gd name="connsiteX9" fmla="*/ 2590800 w 2720975"/>
                <a:gd name="connsiteY9" fmla="*/ 1111250 h 2124075"/>
                <a:gd name="connsiteX10" fmla="*/ 2616200 w 2720975"/>
                <a:gd name="connsiteY10" fmla="*/ 1320800 h 2124075"/>
                <a:gd name="connsiteX11" fmla="*/ 2635250 w 2720975"/>
                <a:gd name="connsiteY11" fmla="*/ 1501775 h 2124075"/>
                <a:gd name="connsiteX12" fmla="*/ 2654300 w 2720975"/>
                <a:gd name="connsiteY12" fmla="*/ 1663700 h 2124075"/>
                <a:gd name="connsiteX13" fmla="*/ 2670175 w 2720975"/>
                <a:gd name="connsiteY13" fmla="*/ 1724025 h 2124075"/>
                <a:gd name="connsiteX14" fmla="*/ 2689225 w 2720975"/>
                <a:gd name="connsiteY14" fmla="*/ 1774825 h 2124075"/>
                <a:gd name="connsiteX15" fmla="*/ 2708275 w 2720975"/>
                <a:gd name="connsiteY15" fmla="*/ 1806575 h 2124075"/>
                <a:gd name="connsiteX16" fmla="*/ 2720975 w 2720975"/>
                <a:gd name="connsiteY16" fmla="*/ 1825625 h 2124075"/>
                <a:gd name="connsiteX17" fmla="*/ 2714625 w 2720975"/>
                <a:gd name="connsiteY17" fmla="*/ 1844675 h 2124075"/>
                <a:gd name="connsiteX18" fmla="*/ 2673350 w 2720975"/>
                <a:gd name="connsiteY18" fmla="*/ 1924050 h 2124075"/>
                <a:gd name="connsiteX19" fmla="*/ 2609850 w 2720975"/>
                <a:gd name="connsiteY19" fmla="*/ 2012950 h 2124075"/>
                <a:gd name="connsiteX20" fmla="*/ 2562225 w 2720975"/>
                <a:gd name="connsiteY20" fmla="*/ 2076450 h 2124075"/>
                <a:gd name="connsiteX21" fmla="*/ 2533650 w 2720975"/>
                <a:gd name="connsiteY21" fmla="*/ 2101850 h 2124075"/>
                <a:gd name="connsiteX22" fmla="*/ 2498725 w 2720975"/>
                <a:gd name="connsiteY22" fmla="*/ 2117725 h 2124075"/>
                <a:gd name="connsiteX23" fmla="*/ 2466975 w 2720975"/>
                <a:gd name="connsiteY23" fmla="*/ 2124075 h 2124075"/>
                <a:gd name="connsiteX24" fmla="*/ 2438400 w 2720975"/>
                <a:gd name="connsiteY24" fmla="*/ 2124075 h 2124075"/>
                <a:gd name="connsiteX25" fmla="*/ 2406650 w 2720975"/>
                <a:gd name="connsiteY25" fmla="*/ 2108200 h 2124075"/>
                <a:gd name="connsiteX26" fmla="*/ 2378075 w 2720975"/>
                <a:gd name="connsiteY26" fmla="*/ 2085975 h 2124075"/>
                <a:gd name="connsiteX27" fmla="*/ 2330450 w 2720975"/>
                <a:gd name="connsiteY27" fmla="*/ 2063750 h 2124075"/>
                <a:gd name="connsiteX28" fmla="*/ 2257425 w 2720975"/>
                <a:gd name="connsiteY28" fmla="*/ 2044700 h 2124075"/>
                <a:gd name="connsiteX29" fmla="*/ 2187575 w 2720975"/>
                <a:gd name="connsiteY29" fmla="*/ 2044700 h 2124075"/>
                <a:gd name="connsiteX30" fmla="*/ 1762125 w 2720975"/>
                <a:gd name="connsiteY30" fmla="*/ 2060575 h 2124075"/>
                <a:gd name="connsiteX31" fmla="*/ 1130300 w 2720975"/>
                <a:gd name="connsiteY31" fmla="*/ 2076450 h 2124075"/>
                <a:gd name="connsiteX32" fmla="*/ 768350 w 2720975"/>
                <a:gd name="connsiteY32" fmla="*/ 2085975 h 2124075"/>
                <a:gd name="connsiteX33" fmla="*/ 511175 w 2720975"/>
                <a:gd name="connsiteY33" fmla="*/ 2092325 h 2124075"/>
                <a:gd name="connsiteX34" fmla="*/ 415925 w 2720975"/>
                <a:gd name="connsiteY34" fmla="*/ 2089150 h 2124075"/>
                <a:gd name="connsiteX35" fmla="*/ 339725 w 2720975"/>
                <a:gd name="connsiteY35" fmla="*/ 2082800 h 2124075"/>
                <a:gd name="connsiteX36" fmla="*/ 257175 w 2720975"/>
                <a:gd name="connsiteY36" fmla="*/ 2063750 h 2124075"/>
                <a:gd name="connsiteX37" fmla="*/ 149225 w 2720975"/>
                <a:gd name="connsiteY37" fmla="*/ 2028825 h 2124075"/>
                <a:gd name="connsiteX38" fmla="*/ 76200 w 2720975"/>
                <a:gd name="connsiteY38" fmla="*/ 1997075 h 2124075"/>
                <a:gd name="connsiteX39" fmla="*/ 34925 w 2720975"/>
                <a:gd name="connsiteY39" fmla="*/ 1965325 h 2124075"/>
                <a:gd name="connsiteX40" fmla="*/ 15875 w 2720975"/>
                <a:gd name="connsiteY40" fmla="*/ 1949450 h 2124075"/>
                <a:gd name="connsiteX41" fmla="*/ 3175 w 2720975"/>
                <a:gd name="connsiteY41" fmla="*/ 1920875 h 2124075"/>
                <a:gd name="connsiteX42" fmla="*/ 0 w 2720975"/>
                <a:gd name="connsiteY42" fmla="*/ 1879600 h 2124075"/>
                <a:gd name="connsiteX43" fmla="*/ 12700 w 2720975"/>
                <a:gd name="connsiteY43" fmla="*/ 1844675 h 2124075"/>
                <a:gd name="connsiteX44" fmla="*/ 41275 w 2720975"/>
                <a:gd name="connsiteY44" fmla="*/ 1816100 h 2124075"/>
                <a:gd name="connsiteX45" fmla="*/ 98425 w 2720975"/>
                <a:gd name="connsiteY45" fmla="*/ 1765300 h 2124075"/>
                <a:gd name="connsiteX46" fmla="*/ 187325 w 2720975"/>
                <a:gd name="connsiteY46" fmla="*/ 1704975 h 2124075"/>
                <a:gd name="connsiteX47" fmla="*/ 523875 w 2720975"/>
                <a:gd name="connsiteY47" fmla="*/ 1784350 h 2124075"/>
                <a:gd name="connsiteX48" fmla="*/ 549275 w 2720975"/>
                <a:gd name="connsiteY48" fmla="*/ 1793875 h 2124075"/>
                <a:gd name="connsiteX49" fmla="*/ 593725 w 2720975"/>
                <a:gd name="connsiteY49" fmla="*/ 1797050 h 2124075"/>
                <a:gd name="connsiteX50" fmla="*/ 650875 w 2720975"/>
                <a:gd name="connsiteY50" fmla="*/ 1803400 h 2124075"/>
                <a:gd name="connsiteX51" fmla="*/ 1108075 w 2720975"/>
                <a:gd name="connsiteY51" fmla="*/ 1800225 h 2124075"/>
                <a:gd name="connsiteX52" fmla="*/ 1317625 w 2720975"/>
                <a:gd name="connsiteY52" fmla="*/ 1800225 h 2124075"/>
                <a:gd name="connsiteX53" fmla="*/ 1781175 w 2720975"/>
                <a:gd name="connsiteY53" fmla="*/ 1803400 h 2124075"/>
                <a:gd name="connsiteX54" fmla="*/ 1955800 w 2720975"/>
                <a:gd name="connsiteY54" fmla="*/ 1778000 h 2124075"/>
                <a:gd name="connsiteX55" fmla="*/ 2197100 w 2720975"/>
                <a:gd name="connsiteY55" fmla="*/ 1781175 h 2124075"/>
                <a:gd name="connsiteX56" fmla="*/ 2355850 w 2720975"/>
                <a:gd name="connsiteY56" fmla="*/ 1778000 h 2124075"/>
                <a:gd name="connsiteX57" fmla="*/ 2409825 w 2720975"/>
                <a:gd name="connsiteY57" fmla="*/ 1768475 h 2124075"/>
                <a:gd name="connsiteX58" fmla="*/ 2432050 w 2720975"/>
                <a:gd name="connsiteY58" fmla="*/ 1749425 h 2124075"/>
                <a:gd name="connsiteX59" fmla="*/ 2444750 w 2720975"/>
                <a:gd name="connsiteY59" fmla="*/ 1720850 h 2124075"/>
                <a:gd name="connsiteX60" fmla="*/ 2451100 w 2720975"/>
                <a:gd name="connsiteY60" fmla="*/ 1689100 h 2124075"/>
                <a:gd name="connsiteX61" fmla="*/ 2457450 w 2720975"/>
                <a:gd name="connsiteY61" fmla="*/ 1609725 h 2124075"/>
                <a:gd name="connsiteX62" fmla="*/ 2447925 w 2720975"/>
                <a:gd name="connsiteY62" fmla="*/ 1285875 h 2124075"/>
                <a:gd name="connsiteX63" fmla="*/ 2419350 w 2720975"/>
                <a:gd name="connsiteY63" fmla="*/ 1016000 h 2124075"/>
                <a:gd name="connsiteX64" fmla="*/ 2378075 w 2720975"/>
                <a:gd name="connsiteY64" fmla="*/ 673100 h 212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2720975" h="2124075">
                  <a:moveTo>
                    <a:pt x="2378075" y="673100"/>
                  </a:moveTo>
                  <a:lnTo>
                    <a:pt x="2339975" y="403225"/>
                  </a:lnTo>
                  <a:lnTo>
                    <a:pt x="2289175" y="101600"/>
                  </a:lnTo>
                  <a:lnTo>
                    <a:pt x="2476500" y="0"/>
                  </a:lnTo>
                  <a:lnTo>
                    <a:pt x="2498725" y="117475"/>
                  </a:lnTo>
                  <a:cubicBezTo>
                    <a:pt x="2499783" y="168275"/>
                    <a:pt x="2500842" y="219075"/>
                    <a:pt x="2501900" y="269875"/>
                  </a:cubicBezTo>
                  <a:lnTo>
                    <a:pt x="2501900" y="352425"/>
                  </a:lnTo>
                  <a:lnTo>
                    <a:pt x="2527300" y="568325"/>
                  </a:lnTo>
                  <a:lnTo>
                    <a:pt x="2562225" y="854075"/>
                  </a:lnTo>
                  <a:lnTo>
                    <a:pt x="2590800" y="1111250"/>
                  </a:lnTo>
                  <a:lnTo>
                    <a:pt x="2616200" y="1320800"/>
                  </a:lnTo>
                  <a:lnTo>
                    <a:pt x="2635250" y="1501775"/>
                  </a:lnTo>
                  <a:lnTo>
                    <a:pt x="2654300" y="1663700"/>
                  </a:lnTo>
                  <a:lnTo>
                    <a:pt x="2670175" y="1724025"/>
                  </a:lnTo>
                  <a:lnTo>
                    <a:pt x="2689225" y="1774825"/>
                  </a:lnTo>
                  <a:lnTo>
                    <a:pt x="2708275" y="1806575"/>
                  </a:lnTo>
                  <a:lnTo>
                    <a:pt x="2720975" y="1825625"/>
                  </a:lnTo>
                  <a:lnTo>
                    <a:pt x="2714625" y="1844675"/>
                  </a:lnTo>
                  <a:lnTo>
                    <a:pt x="2673350" y="1924050"/>
                  </a:lnTo>
                  <a:lnTo>
                    <a:pt x="2609850" y="2012950"/>
                  </a:lnTo>
                  <a:lnTo>
                    <a:pt x="2562225" y="2076450"/>
                  </a:lnTo>
                  <a:lnTo>
                    <a:pt x="2533650" y="2101850"/>
                  </a:lnTo>
                  <a:lnTo>
                    <a:pt x="2498725" y="2117725"/>
                  </a:lnTo>
                  <a:lnTo>
                    <a:pt x="2466975" y="2124075"/>
                  </a:lnTo>
                  <a:lnTo>
                    <a:pt x="2438400" y="2124075"/>
                  </a:lnTo>
                  <a:lnTo>
                    <a:pt x="2406650" y="2108200"/>
                  </a:lnTo>
                  <a:lnTo>
                    <a:pt x="2378075" y="2085975"/>
                  </a:lnTo>
                  <a:lnTo>
                    <a:pt x="2330450" y="2063750"/>
                  </a:lnTo>
                  <a:lnTo>
                    <a:pt x="2257425" y="2044700"/>
                  </a:lnTo>
                  <a:lnTo>
                    <a:pt x="2187575" y="2044700"/>
                  </a:lnTo>
                  <a:lnTo>
                    <a:pt x="1762125" y="2060575"/>
                  </a:lnTo>
                  <a:lnTo>
                    <a:pt x="1130300" y="2076450"/>
                  </a:lnTo>
                  <a:lnTo>
                    <a:pt x="768350" y="2085975"/>
                  </a:lnTo>
                  <a:lnTo>
                    <a:pt x="511175" y="2092325"/>
                  </a:lnTo>
                  <a:lnTo>
                    <a:pt x="415925" y="2089150"/>
                  </a:lnTo>
                  <a:lnTo>
                    <a:pt x="339725" y="2082800"/>
                  </a:lnTo>
                  <a:lnTo>
                    <a:pt x="257175" y="2063750"/>
                  </a:lnTo>
                  <a:lnTo>
                    <a:pt x="149225" y="2028825"/>
                  </a:lnTo>
                  <a:lnTo>
                    <a:pt x="76200" y="1997075"/>
                  </a:lnTo>
                  <a:lnTo>
                    <a:pt x="34925" y="1965325"/>
                  </a:lnTo>
                  <a:lnTo>
                    <a:pt x="15875" y="1949450"/>
                  </a:lnTo>
                  <a:lnTo>
                    <a:pt x="3175" y="1920875"/>
                  </a:lnTo>
                  <a:lnTo>
                    <a:pt x="0" y="1879600"/>
                  </a:lnTo>
                  <a:lnTo>
                    <a:pt x="12700" y="1844675"/>
                  </a:lnTo>
                  <a:lnTo>
                    <a:pt x="41275" y="1816100"/>
                  </a:lnTo>
                  <a:lnTo>
                    <a:pt x="98425" y="1765300"/>
                  </a:lnTo>
                  <a:lnTo>
                    <a:pt x="187325" y="1704975"/>
                  </a:lnTo>
                  <a:lnTo>
                    <a:pt x="523875" y="1784350"/>
                  </a:lnTo>
                  <a:lnTo>
                    <a:pt x="549275" y="1793875"/>
                  </a:lnTo>
                  <a:cubicBezTo>
                    <a:pt x="589484" y="1797226"/>
                    <a:pt x="574631" y="1797050"/>
                    <a:pt x="593725" y="1797050"/>
                  </a:cubicBezTo>
                  <a:lnTo>
                    <a:pt x="650875" y="1803400"/>
                  </a:lnTo>
                  <a:lnTo>
                    <a:pt x="1108075" y="1800225"/>
                  </a:lnTo>
                  <a:lnTo>
                    <a:pt x="1317625" y="1800225"/>
                  </a:lnTo>
                  <a:lnTo>
                    <a:pt x="1781175" y="1803400"/>
                  </a:lnTo>
                  <a:lnTo>
                    <a:pt x="1955800" y="1778000"/>
                  </a:lnTo>
                  <a:lnTo>
                    <a:pt x="2197100" y="1781175"/>
                  </a:lnTo>
                  <a:lnTo>
                    <a:pt x="2355850" y="1778000"/>
                  </a:lnTo>
                  <a:lnTo>
                    <a:pt x="2409825" y="1768475"/>
                  </a:lnTo>
                  <a:lnTo>
                    <a:pt x="2432050" y="1749425"/>
                  </a:lnTo>
                  <a:lnTo>
                    <a:pt x="2444750" y="1720850"/>
                  </a:lnTo>
                  <a:lnTo>
                    <a:pt x="2451100" y="1689100"/>
                  </a:lnTo>
                  <a:lnTo>
                    <a:pt x="2457450" y="1609725"/>
                  </a:lnTo>
                  <a:lnTo>
                    <a:pt x="2447925" y="1285875"/>
                  </a:lnTo>
                  <a:lnTo>
                    <a:pt x="2419350" y="1016000"/>
                  </a:lnTo>
                  <a:lnTo>
                    <a:pt x="2378075" y="673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24">
              <a:extLst>
                <a:ext uri="{FF2B5EF4-FFF2-40B4-BE49-F238E27FC236}">
                  <a16:creationId xmlns:a16="http://schemas.microsoft.com/office/drawing/2014/main" id="{93679D27-8B9C-49BF-94AD-D4D0B2E062A8}"/>
                </a:ext>
              </a:extLst>
            </p:cNvPr>
            <p:cNvSpPr/>
            <p:nvPr/>
          </p:nvSpPr>
          <p:spPr>
            <a:xfrm>
              <a:off x="5237163" y="5567363"/>
              <a:ext cx="600075" cy="471487"/>
            </a:xfrm>
            <a:custGeom>
              <a:avLst/>
              <a:gdLst>
                <a:gd name="connsiteX0" fmla="*/ 245269 w 600075"/>
                <a:gd name="connsiteY0" fmla="*/ 107156 h 471487"/>
                <a:gd name="connsiteX1" fmla="*/ 392906 w 600075"/>
                <a:gd name="connsiteY1" fmla="*/ 133350 h 471487"/>
                <a:gd name="connsiteX2" fmla="*/ 438150 w 600075"/>
                <a:gd name="connsiteY2" fmla="*/ 140493 h 471487"/>
                <a:gd name="connsiteX3" fmla="*/ 461962 w 600075"/>
                <a:gd name="connsiteY3" fmla="*/ 142875 h 471487"/>
                <a:gd name="connsiteX4" fmla="*/ 488156 w 600075"/>
                <a:gd name="connsiteY4" fmla="*/ 140493 h 471487"/>
                <a:gd name="connsiteX5" fmla="*/ 507206 w 600075"/>
                <a:gd name="connsiteY5" fmla="*/ 130968 h 471487"/>
                <a:gd name="connsiteX6" fmla="*/ 523875 w 600075"/>
                <a:gd name="connsiteY6" fmla="*/ 114300 h 471487"/>
                <a:gd name="connsiteX7" fmla="*/ 600075 w 600075"/>
                <a:gd name="connsiteY7" fmla="*/ 0 h 471487"/>
                <a:gd name="connsiteX8" fmla="*/ 497681 w 600075"/>
                <a:gd name="connsiteY8" fmla="*/ 471487 h 471487"/>
                <a:gd name="connsiteX9" fmla="*/ 450056 w 600075"/>
                <a:gd name="connsiteY9" fmla="*/ 407193 h 471487"/>
                <a:gd name="connsiteX10" fmla="*/ 404812 w 600075"/>
                <a:gd name="connsiteY10" fmla="*/ 369093 h 471487"/>
                <a:gd name="connsiteX11" fmla="*/ 314325 w 600075"/>
                <a:gd name="connsiteY11" fmla="*/ 307181 h 471487"/>
                <a:gd name="connsiteX12" fmla="*/ 190500 w 600075"/>
                <a:gd name="connsiteY12" fmla="*/ 226218 h 471487"/>
                <a:gd name="connsiteX13" fmla="*/ 92869 w 600075"/>
                <a:gd name="connsiteY13" fmla="*/ 169068 h 471487"/>
                <a:gd name="connsiteX14" fmla="*/ 35719 w 600075"/>
                <a:gd name="connsiteY14" fmla="*/ 135731 h 471487"/>
                <a:gd name="connsiteX15" fmla="*/ 7144 w 600075"/>
                <a:gd name="connsiteY15" fmla="*/ 111918 h 471487"/>
                <a:gd name="connsiteX16" fmla="*/ 0 w 600075"/>
                <a:gd name="connsiteY16" fmla="*/ 100012 h 471487"/>
                <a:gd name="connsiteX17" fmla="*/ 2381 w 600075"/>
                <a:gd name="connsiteY17" fmla="*/ 80962 h 471487"/>
                <a:gd name="connsiteX18" fmla="*/ 11906 w 600075"/>
                <a:gd name="connsiteY18" fmla="*/ 71437 h 471487"/>
                <a:gd name="connsiteX19" fmla="*/ 38100 w 600075"/>
                <a:gd name="connsiteY19" fmla="*/ 66675 h 471487"/>
                <a:gd name="connsiteX20" fmla="*/ 245269 w 600075"/>
                <a:gd name="connsiteY20" fmla="*/ 107156 h 4714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00075" h="471487">
                  <a:moveTo>
                    <a:pt x="245269" y="107156"/>
                  </a:moveTo>
                  <a:lnTo>
                    <a:pt x="392906" y="133350"/>
                  </a:lnTo>
                  <a:lnTo>
                    <a:pt x="438150" y="140493"/>
                  </a:lnTo>
                  <a:lnTo>
                    <a:pt x="461962" y="142875"/>
                  </a:lnTo>
                  <a:lnTo>
                    <a:pt x="488156" y="140493"/>
                  </a:lnTo>
                  <a:lnTo>
                    <a:pt x="507206" y="130968"/>
                  </a:lnTo>
                  <a:lnTo>
                    <a:pt x="523875" y="114300"/>
                  </a:lnTo>
                  <a:lnTo>
                    <a:pt x="600075" y="0"/>
                  </a:lnTo>
                  <a:lnTo>
                    <a:pt x="497681" y="471487"/>
                  </a:lnTo>
                  <a:lnTo>
                    <a:pt x="450056" y="407193"/>
                  </a:lnTo>
                  <a:lnTo>
                    <a:pt x="404812" y="369093"/>
                  </a:lnTo>
                  <a:lnTo>
                    <a:pt x="314325" y="307181"/>
                  </a:lnTo>
                  <a:lnTo>
                    <a:pt x="190500" y="226218"/>
                  </a:lnTo>
                  <a:lnTo>
                    <a:pt x="92869" y="169068"/>
                  </a:lnTo>
                  <a:lnTo>
                    <a:pt x="35719" y="135731"/>
                  </a:lnTo>
                  <a:lnTo>
                    <a:pt x="7144" y="111918"/>
                  </a:lnTo>
                  <a:lnTo>
                    <a:pt x="0" y="100012"/>
                  </a:lnTo>
                  <a:lnTo>
                    <a:pt x="2381" y="80962"/>
                  </a:lnTo>
                  <a:lnTo>
                    <a:pt x="11906" y="71437"/>
                  </a:lnTo>
                  <a:lnTo>
                    <a:pt x="38100" y="66675"/>
                  </a:lnTo>
                  <a:lnTo>
                    <a:pt x="245269" y="1071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0C7AC0E-49A1-463C-80AC-EFB70161E2FD}"/>
                </a:ext>
              </a:extLst>
            </p:cNvPr>
            <p:cNvSpPr/>
            <p:nvPr/>
          </p:nvSpPr>
          <p:spPr>
            <a:xfrm>
              <a:off x="4041775" y="4200525"/>
              <a:ext cx="1831975" cy="307975"/>
            </a:xfrm>
            <a:custGeom>
              <a:avLst/>
              <a:gdLst>
                <a:gd name="connsiteX0" fmla="*/ 501650 w 1831975"/>
                <a:gd name="connsiteY0" fmla="*/ 269875 h 307975"/>
                <a:gd name="connsiteX1" fmla="*/ 9525 w 1831975"/>
                <a:gd name="connsiteY1" fmla="*/ 307975 h 307975"/>
                <a:gd name="connsiteX2" fmla="*/ 0 w 1831975"/>
                <a:gd name="connsiteY2" fmla="*/ 120650 h 307975"/>
                <a:gd name="connsiteX3" fmla="*/ 174625 w 1831975"/>
                <a:gd name="connsiteY3" fmla="*/ 114300 h 307975"/>
                <a:gd name="connsiteX4" fmla="*/ 434975 w 1831975"/>
                <a:gd name="connsiteY4" fmla="*/ 98425 h 307975"/>
                <a:gd name="connsiteX5" fmla="*/ 777875 w 1831975"/>
                <a:gd name="connsiteY5" fmla="*/ 73025 h 307975"/>
                <a:gd name="connsiteX6" fmla="*/ 1143000 w 1831975"/>
                <a:gd name="connsiteY6" fmla="*/ 47625 h 307975"/>
                <a:gd name="connsiteX7" fmla="*/ 1489075 w 1831975"/>
                <a:gd name="connsiteY7" fmla="*/ 25400 h 307975"/>
                <a:gd name="connsiteX8" fmla="*/ 1812925 w 1831975"/>
                <a:gd name="connsiteY8" fmla="*/ 0 h 307975"/>
                <a:gd name="connsiteX9" fmla="*/ 1831975 w 1831975"/>
                <a:gd name="connsiteY9" fmla="*/ 187325 h 307975"/>
                <a:gd name="connsiteX10" fmla="*/ 1600200 w 1831975"/>
                <a:gd name="connsiteY10" fmla="*/ 196850 h 307975"/>
                <a:gd name="connsiteX11" fmla="*/ 1276350 w 1831975"/>
                <a:gd name="connsiteY11" fmla="*/ 219075 h 307975"/>
                <a:gd name="connsiteX12" fmla="*/ 936625 w 1831975"/>
                <a:gd name="connsiteY12" fmla="*/ 244475 h 307975"/>
                <a:gd name="connsiteX13" fmla="*/ 501650 w 1831975"/>
                <a:gd name="connsiteY13" fmla="*/ 269875 h 307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831975" h="307975">
                  <a:moveTo>
                    <a:pt x="501650" y="269875"/>
                  </a:moveTo>
                  <a:lnTo>
                    <a:pt x="9525" y="307975"/>
                  </a:lnTo>
                  <a:lnTo>
                    <a:pt x="0" y="120650"/>
                  </a:lnTo>
                  <a:lnTo>
                    <a:pt x="174625" y="114300"/>
                  </a:lnTo>
                  <a:lnTo>
                    <a:pt x="434975" y="98425"/>
                  </a:lnTo>
                  <a:lnTo>
                    <a:pt x="777875" y="73025"/>
                  </a:lnTo>
                  <a:lnTo>
                    <a:pt x="1143000" y="47625"/>
                  </a:lnTo>
                  <a:lnTo>
                    <a:pt x="1489075" y="25400"/>
                  </a:lnTo>
                  <a:lnTo>
                    <a:pt x="1812925" y="0"/>
                  </a:lnTo>
                  <a:lnTo>
                    <a:pt x="1831975" y="187325"/>
                  </a:lnTo>
                  <a:lnTo>
                    <a:pt x="1600200" y="196850"/>
                  </a:lnTo>
                  <a:lnTo>
                    <a:pt x="1276350" y="219075"/>
                  </a:lnTo>
                  <a:lnTo>
                    <a:pt x="936625" y="244475"/>
                  </a:lnTo>
                  <a:lnTo>
                    <a:pt x="501650" y="2698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A238F971-6DD5-48F0-88B0-EA13814ECBE8}"/>
                </a:ext>
              </a:extLst>
            </p:cNvPr>
            <p:cNvSpPr/>
            <p:nvPr/>
          </p:nvSpPr>
          <p:spPr>
            <a:xfrm>
              <a:off x="4043363" y="4849813"/>
              <a:ext cx="1831975" cy="327025"/>
            </a:xfrm>
            <a:custGeom>
              <a:avLst/>
              <a:gdLst>
                <a:gd name="connsiteX0" fmla="*/ 876300 w 1831181"/>
                <a:gd name="connsiteY0" fmla="*/ 266700 h 326232"/>
                <a:gd name="connsiteX1" fmla="*/ 569118 w 1831181"/>
                <a:gd name="connsiteY1" fmla="*/ 285750 h 326232"/>
                <a:gd name="connsiteX2" fmla="*/ 345281 w 1831181"/>
                <a:gd name="connsiteY2" fmla="*/ 302419 h 326232"/>
                <a:gd name="connsiteX3" fmla="*/ 7143 w 1831181"/>
                <a:gd name="connsiteY3" fmla="*/ 326232 h 326232"/>
                <a:gd name="connsiteX4" fmla="*/ 0 w 1831181"/>
                <a:gd name="connsiteY4" fmla="*/ 114300 h 326232"/>
                <a:gd name="connsiteX5" fmla="*/ 140493 w 1831181"/>
                <a:gd name="connsiteY5" fmla="*/ 119063 h 326232"/>
                <a:gd name="connsiteX6" fmla="*/ 295275 w 1831181"/>
                <a:gd name="connsiteY6" fmla="*/ 116682 h 326232"/>
                <a:gd name="connsiteX7" fmla="*/ 361950 w 1831181"/>
                <a:gd name="connsiteY7" fmla="*/ 114300 h 326232"/>
                <a:gd name="connsiteX8" fmla="*/ 538162 w 1831181"/>
                <a:gd name="connsiteY8" fmla="*/ 100013 h 326232"/>
                <a:gd name="connsiteX9" fmla="*/ 797718 w 1831181"/>
                <a:gd name="connsiteY9" fmla="*/ 80963 h 326232"/>
                <a:gd name="connsiteX10" fmla="*/ 1097756 w 1831181"/>
                <a:gd name="connsiteY10" fmla="*/ 57150 h 326232"/>
                <a:gd name="connsiteX11" fmla="*/ 1383506 w 1831181"/>
                <a:gd name="connsiteY11" fmla="*/ 35719 h 326232"/>
                <a:gd name="connsiteX12" fmla="*/ 1645443 w 1831181"/>
                <a:gd name="connsiteY12" fmla="*/ 16669 h 326232"/>
                <a:gd name="connsiteX13" fmla="*/ 1821656 w 1831181"/>
                <a:gd name="connsiteY13" fmla="*/ 0 h 326232"/>
                <a:gd name="connsiteX14" fmla="*/ 1831181 w 1831181"/>
                <a:gd name="connsiteY14" fmla="*/ 209550 h 326232"/>
                <a:gd name="connsiteX15" fmla="*/ 1602581 w 1831181"/>
                <a:gd name="connsiteY15" fmla="*/ 219075 h 326232"/>
                <a:gd name="connsiteX16" fmla="*/ 1314450 w 1831181"/>
                <a:gd name="connsiteY16" fmla="*/ 238125 h 326232"/>
                <a:gd name="connsiteX17" fmla="*/ 1033462 w 1831181"/>
                <a:gd name="connsiteY17" fmla="*/ 259557 h 326232"/>
                <a:gd name="connsiteX18" fmla="*/ 876300 w 1831181"/>
                <a:gd name="connsiteY18" fmla="*/ 266700 h 326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831181" h="326232">
                  <a:moveTo>
                    <a:pt x="876300" y="266700"/>
                  </a:moveTo>
                  <a:lnTo>
                    <a:pt x="569118" y="285750"/>
                  </a:lnTo>
                  <a:lnTo>
                    <a:pt x="345281" y="302419"/>
                  </a:lnTo>
                  <a:lnTo>
                    <a:pt x="7143" y="326232"/>
                  </a:lnTo>
                  <a:lnTo>
                    <a:pt x="0" y="114300"/>
                  </a:lnTo>
                  <a:lnTo>
                    <a:pt x="140493" y="119063"/>
                  </a:lnTo>
                  <a:lnTo>
                    <a:pt x="295275" y="116682"/>
                  </a:lnTo>
                  <a:lnTo>
                    <a:pt x="361950" y="114300"/>
                  </a:lnTo>
                  <a:lnTo>
                    <a:pt x="538162" y="100013"/>
                  </a:lnTo>
                  <a:lnTo>
                    <a:pt x="797718" y="80963"/>
                  </a:lnTo>
                  <a:lnTo>
                    <a:pt x="1097756" y="57150"/>
                  </a:lnTo>
                  <a:lnTo>
                    <a:pt x="1383506" y="35719"/>
                  </a:lnTo>
                  <a:lnTo>
                    <a:pt x="1645443" y="16669"/>
                  </a:lnTo>
                  <a:lnTo>
                    <a:pt x="1821656" y="0"/>
                  </a:lnTo>
                  <a:lnTo>
                    <a:pt x="1831181" y="209550"/>
                  </a:lnTo>
                  <a:lnTo>
                    <a:pt x="1602581" y="219075"/>
                  </a:lnTo>
                  <a:lnTo>
                    <a:pt x="1314450" y="238125"/>
                  </a:lnTo>
                  <a:lnTo>
                    <a:pt x="1033462" y="259557"/>
                  </a:lnTo>
                  <a:lnTo>
                    <a:pt x="87630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フリーフォーム 43">
            <a:extLst>
              <a:ext uri="{FF2B5EF4-FFF2-40B4-BE49-F238E27FC236}">
                <a16:creationId xmlns:a16="http://schemas.microsoft.com/office/drawing/2014/main" id="{1305F50B-6337-4D37-8AEA-2A0DC8AA76DD}"/>
              </a:ext>
            </a:extLst>
          </p:cNvPr>
          <p:cNvSpPr/>
          <p:nvPr/>
        </p:nvSpPr>
        <p:spPr>
          <a:xfrm>
            <a:off x="4622800" y="1562100"/>
            <a:ext cx="549275" cy="1398588"/>
          </a:xfrm>
          <a:custGeom>
            <a:avLst/>
            <a:gdLst>
              <a:gd name="connsiteX0" fmla="*/ 409575 w 550069"/>
              <a:gd name="connsiteY0" fmla="*/ 395288 h 1397794"/>
              <a:gd name="connsiteX1" fmla="*/ 388144 w 550069"/>
              <a:gd name="connsiteY1" fmla="*/ 235744 h 1397794"/>
              <a:gd name="connsiteX2" fmla="*/ 364332 w 550069"/>
              <a:gd name="connsiteY2" fmla="*/ 83344 h 1397794"/>
              <a:gd name="connsiteX3" fmla="*/ 330994 w 550069"/>
              <a:gd name="connsiteY3" fmla="*/ 95250 h 1397794"/>
              <a:gd name="connsiteX4" fmla="*/ 311944 w 550069"/>
              <a:gd name="connsiteY4" fmla="*/ 95250 h 1397794"/>
              <a:gd name="connsiteX5" fmla="*/ 269082 w 550069"/>
              <a:gd name="connsiteY5" fmla="*/ 88106 h 1397794"/>
              <a:gd name="connsiteX6" fmla="*/ 207169 w 550069"/>
              <a:gd name="connsiteY6" fmla="*/ 71438 h 1397794"/>
              <a:gd name="connsiteX7" fmla="*/ 135732 w 550069"/>
              <a:gd name="connsiteY7" fmla="*/ 42863 h 1397794"/>
              <a:gd name="connsiteX8" fmla="*/ 80963 w 550069"/>
              <a:gd name="connsiteY8" fmla="*/ 14288 h 1397794"/>
              <a:gd name="connsiteX9" fmla="*/ 50007 w 550069"/>
              <a:gd name="connsiteY9" fmla="*/ 2381 h 1397794"/>
              <a:gd name="connsiteX10" fmla="*/ 23813 w 550069"/>
              <a:gd name="connsiteY10" fmla="*/ 0 h 1397794"/>
              <a:gd name="connsiteX11" fmla="*/ 9525 w 550069"/>
              <a:gd name="connsiteY11" fmla="*/ 0 h 1397794"/>
              <a:gd name="connsiteX12" fmla="*/ 0 w 550069"/>
              <a:gd name="connsiteY12" fmla="*/ 11906 h 1397794"/>
              <a:gd name="connsiteX13" fmla="*/ 0 w 550069"/>
              <a:gd name="connsiteY13" fmla="*/ 33338 h 1397794"/>
              <a:gd name="connsiteX14" fmla="*/ 9525 w 550069"/>
              <a:gd name="connsiteY14" fmla="*/ 57150 h 1397794"/>
              <a:gd name="connsiteX15" fmla="*/ 30957 w 550069"/>
              <a:gd name="connsiteY15" fmla="*/ 80963 h 1397794"/>
              <a:gd name="connsiteX16" fmla="*/ 88107 w 550069"/>
              <a:gd name="connsiteY16" fmla="*/ 138113 h 1397794"/>
              <a:gd name="connsiteX17" fmla="*/ 164307 w 550069"/>
              <a:gd name="connsiteY17" fmla="*/ 221456 h 1397794"/>
              <a:gd name="connsiteX18" fmla="*/ 190500 w 550069"/>
              <a:gd name="connsiteY18" fmla="*/ 259556 h 1397794"/>
              <a:gd name="connsiteX19" fmla="*/ 207169 w 550069"/>
              <a:gd name="connsiteY19" fmla="*/ 366713 h 1397794"/>
              <a:gd name="connsiteX20" fmla="*/ 219075 w 550069"/>
              <a:gd name="connsiteY20" fmla="*/ 464344 h 1397794"/>
              <a:gd name="connsiteX21" fmla="*/ 238125 w 550069"/>
              <a:gd name="connsiteY21" fmla="*/ 635794 h 1397794"/>
              <a:gd name="connsiteX22" fmla="*/ 252413 w 550069"/>
              <a:gd name="connsiteY22" fmla="*/ 795338 h 1397794"/>
              <a:gd name="connsiteX23" fmla="*/ 254794 w 550069"/>
              <a:gd name="connsiteY23" fmla="*/ 850106 h 1397794"/>
              <a:gd name="connsiteX24" fmla="*/ 257175 w 550069"/>
              <a:gd name="connsiteY24" fmla="*/ 966788 h 1397794"/>
              <a:gd name="connsiteX25" fmla="*/ 254794 w 550069"/>
              <a:gd name="connsiteY25" fmla="*/ 1138238 h 1397794"/>
              <a:gd name="connsiteX26" fmla="*/ 261938 w 550069"/>
              <a:gd name="connsiteY26" fmla="*/ 1173956 h 1397794"/>
              <a:gd name="connsiteX27" fmla="*/ 283369 w 550069"/>
              <a:gd name="connsiteY27" fmla="*/ 1228725 h 1397794"/>
              <a:gd name="connsiteX28" fmla="*/ 307182 w 550069"/>
              <a:gd name="connsiteY28" fmla="*/ 1273969 h 1397794"/>
              <a:gd name="connsiteX29" fmla="*/ 333375 w 550069"/>
              <a:gd name="connsiteY29" fmla="*/ 1319213 h 1397794"/>
              <a:gd name="connsiteX30" fmla="*/ 364332 w 550069"/>
              <a:gd name="connsiteY30" fmla="*/ 1350169 h 1397794"/>
              <a:gd name="connsiteX31" fmla="*/ 397669 w 550069"/>
              <a:gd name="connsiteY31" fmla="*/ 1373981 h 1397794"/>
              <a:gd name="connsiteX32" fmla="*/ 421482 w 550069"/>
              <a:gd name="connsiteY32" fmla="*/ 1385888 h 1397794"/>
              <a:gd name="connsiteX33" fmla="*/ 461963 w 550069"/>
              <a:gd name="connsiteY33" fmla="*/ 1397794 h 1397794"/>
              <a:gd name="connsiteX34" fmla="*/ 488157 w 550069"/>
              <a:gd name="connsiteY34" fmla="*/ 1397794 h 1397794"/>
              <a:gd name="connsiteX35" fmla="*/ 502444 w 550069"/>
              <a:gd name="connsiteY35" fmla="*/ 1390650 h 1397794"/>
              <a:gd name="connsiteX36" fmla="*/ 514350 w 550069"/>
              <a:gd name="connsiteY36" fmla="*/ 1376363 h 1397794"/>
              <a:gd name="connsiteX37" fmla="*/ 526257 w 550069"/>
              <a:gd name="connsiteY37" fmla="*/ 1352550 h 1397794"/>
              <a:gd name="connsiteX38" fmla="*/ 538163 w 550069"/>
              <a:gd name="connsiteY38" fmla="*/ 1319213 h 1397794"/>
              <a:gd name="connsiteX39" fmla="*/ 547688 w 550069"/>
              <a:gd name="connsiteY39" fmla="*/ 1276350 h 1397794"/>
              <a:gd name="connsiteX40" fmla="*/ 550069 w 550069"/>
              <a:gd name="connsiteY40" fmla="*/ 1245394 h 1397794"/>
              <a:gd name="connsiteX41" fmla="*/ 507207 w 550069"/>
              <a:gd name="connsiteY41" fmla="*/ 1128713 h 1397794"/>
              <a:gd name="connsiteX42" fmla="*/ 492919 w 550069"/>
              <a:gd name="connsiteY42" fmla="*/ 1033463 h 1397794"/>
              <a:gd name="connsiteX43" fmla="*/ 464344 w 550069"/>
              <a:gd name="connsiteY43" fmla="*/ 807244 h 1397794"/>
              <a:gd name="connsiteX44" fmla="*/ 454819 w 550069"/>
              <a:gd name="connsiteY44" fmla="*/ 726281 h 1397794"/>
              <a:gd name="connsiteX45" fmla="*/ 409575 w 550069"/>
              <a:gd name="connsiteY45" fmla="*/ 395288 h 13977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550069" h="1397794">
                <a:moveTo>
                  <a:pt x="409575" y="395288"/>
                </a:moveTo>
                <a:lnTo>
                  <a:pt x="388144" y="235744"/>
                </a:lnTo>
                <a:lnTo>
                  <a:pt x="364332" y="83344"/>
                </a:lnTo>
                <a:lnTo>
                  <a:pt x="330994" y="95250"/>
                </a:lnTo>
                <a:lnTo>
                  <a:pt x="311944" y="95250"/>
                </a:lnTo>
                <a:lnTo>
                  <a:pt x="269082" y="88106"/>
                </a:lnTo>
                <a:lnTo>
                  <a:pt x="207169" y="71438"/>
                </a:lnTo>
                <a:lnTo>
                  <a:pt x="135732" y="42863"/>
                </a:lnTo>
                <a:lnTo>
                  <a:pt x="80963" y="14288"/>
                </a:lnTo>
                <a:lnTo>
                  <a:pt x="50007" y="2381"/>
                </a:lnTo>
                <a:lnTo>
                  <a:pt x="23813" y="0"/>
                </a:lnTo>
                <a:lnTo>
                  <a:pt x="9525" y="0"/>
                </a:lnTo>
                <a:lnTo>
                  <a:pt x="0" y="11906"/>
                </a:lnTo>
                <a:lnTo>
                  <a:pt x="0" y="33338"/>
                </a:lnTo>
                <a:lnTo>
                  <a:pt x="9525" y="57150"/>
                </a:lnTo>
                <a:lnTo>
                  <a:pt x="30957" y="80963"/>
                </a:lnTo>
                <a:lnTo>
                  <a:pt x="88107" y="138113"/>
                </a:lnTo>
                <a:lnTo>
                  <a:pt x="164307" y="221456"/>
                </a:lnTo>
                <a:lnTo>
                  <a:pt x="190500" y="259556"/>
                </a:lnTo>
                <a:lnTo>
                  <a:pt x="207169" y="366713"/>
                </a:lnTo>
                <a:lnTo>
                  <a:pt x="219075" y="464344"/>
                </a:lnTo>
                <a:lnTo>
                  <a:pt x="238125" y="635794"/>
                </a:lnTo>
                <a:lnTo>
                  <a:pt x="252413" y="795338"/>
                </a:lnTo>
                <a:lnTo>
                  <a:pt x="254794" y="850106"/>
                </a:lnTo>
                <a:cubicBezTo>
                  <a:pt x="255588" y="889000"/>
                  <a:pt x="256381" y="927894"/>
                  <a:pt x="257175" y="966788"/>
                </a:cubicBezTo>
                <a:cubicBezTo>
                  <a:pt x="256381" y="1023938"/>
                  <a:pt x="255588" y="1081088"/>
                  <a:pt x="254794" y="1138238"/>
                </a:cubicBezTo>
                <a:lnTo>
                  <a:pt x="261938" y="1173956"/>
                </a:lnTo>
                <a:lnTo>
                  <a:pt x="283369" y="1228725"/>
                </a:lnTo>
                <a:lnTo>
                  <a:pt x="307182" y="1273969"/>
                </a:lnTo>
                <a:lnTo>
                  <a:pt x="333375" y="1319213"/>
                </a:lnTo>
                <a:lnTo>
                  <a:pt x="364332" y="1350169"/>
                </a:lnTo>
                <a:lnTo>
                  <a:pt x="397669" y="1373981"/>
                </a:lnTo>
                <a:lnTo>
                  <a:pt x="421482" y="1385888"/>
                </a:lnTo>
                <a:lnTo>
                  <a:pt x="461963" y="1397794"/>
                </a:lnTo>
                <a:lnTo>
                  <a:pt x="488157" y="1397794"/>
                </a:lnTo>
                <a:lnTo>
                  <a:pt x="502444" y="1390650"/>
                </a:lnTo>
                <a:lnTo>
                  <a:pt x="514350" y="1376363"/>
                </a:lnTo>
                <a:lnTo>
                  <a:pt x="526257" y="1352550"/>
                </a:lnTo>
                <a:lnTo>
                  <a:pt x="538163" y="1319213"/>
                </a:lnTo>
                <a:lnTo>
                  <a:pt x="547688" y="1276350"/>
                </a:lnTo>
                <a:lnTo>
                  <a:pt x="550069" y="1245394"/>
                </a:lnTo>
                <a:lnTo>
                  <a:pt x="507207" y="1128713"/>
                </a:lnTo>
                <a:lnTo>
                  <a:pt x="492919" y="1033463"/>
                </a:lnTo>
                <a:lnTo>
                  <a:pt x="464344" y="807244"/>
                </a:lnTo>
                <a:lnTo>
                  <a:pt x="454819" y="726281"/>
                </a:lnTo>
                <a:lnTo>
                  <a:pt x="409575" y="3952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7B64DC12-524E-4158-AD9A-31E49AD9C67D}"/>
              </a:ext>
            </a:extLst>
          </p:cNvPr>
          <p:cNvSpPr/>
          <p:nvPr/>
        </p:nvSpPr>
        <p:spPr>
          <a:xfrm>
            <a:off x="4202113" y="3028950"/>
            <a:ext cx="3022600" cy="469900"/>
          </a:xfrm>
          <a:custGeom>
            <a:avLst/>
            <a:gdLst>
              <a:gd name="connsiteX0" fmla="*/ 1432723 w 3021921"/>
              <a:gd name="connsiteY0" fmla="*/ 154030 h 469424"/>
              <a:gd name="connsiteX1" fmla="*/ 1652766 w 3021921"/>
              <a:gd name="connsiteY1" fmla="*/ 129580 h 469424"/>
              <a:gd name="connsiteX2" fmla="*/ 1838580 w 3021921"/>
              <a:gd name="connsiteY2" fmla="*/ 110021 h 469424"/>
              <a:gd name="connsiteX3" fmla="*/ 2041508 w 3021921"/>
              <a:gd name="connsiteY3" fmla="*/ 92907 h 469424"/>
              <a:gd name="connsiteX4" fmla="*/ 2273776 w 3021921"/>
              <a:gd name="connsiteY4" fmla="*/ 73347 h 469424"/>
              <a:gd name="connsiteX5" fmla="*/ 2391132 w 3021921"/>
              <a:gd name="connsiteY5" fmla="*/ 66012 h 469424"/>
              <a:gd name="connsiteX6" fmla="*/ 2471814 w 3021921"/>
              <a:gd name="connsiteY6" fmla="*/ 41563 h 469424"/>
              <a:gd name="connsiteX7" fmla="*/ 2552496 w 3021921"/>
              <a:gd name="connsiteY7" fmla="*/ 14669 h 469424"/>
              <a:gd name="connsiteX8" fmla="*/ 2589170 w 3021921"/>
              <a:gd name="connsiteY8" fmla="*/ 0 h 469424"/>
              <a:gd name="connsiteX9" fmla="*/ 2601395 w 3021921"/>
              <a:gd name="connsiteY9" fmla="*/ 0 h 469424"/>
              <a:gd name="connsiteX10" fmla="*/ 2623399 w 3021921"/>
              <a:gd name="connsiteY10" fmla="*/ 0 h 469424"/>
              <a:gd name="connsiteX11" fmla="*/ 2684522 w 3021921"/>
              <a:gd name="connsiteY11" fmla="*/ 9779 h 469424"/>
              <a:gd name="connsiteX12" fmla="*/ 2772539 w 3021921"/>
              <a:gd name="connsiteY12" fmla="*/ 31784 h 469424"/>
              <a:gd name="connsiteX13" fmla="*/ 2843442 w 3021921"/>
              <a:gd name="connsiteY13" fmla="*/ 53788 h 469424"/>
              <a:gd name="connsiteX14" fmla="*/ 2916789 w 3021921"/>
              <a:gd name="connsiteY14" fmla="*/ 80682 h 469424"/>
              <a:gd name="connsiteX15" fmla="*/ 2968133 w 3021921"/>
              <a:gd name="connsiteY15" fmla="*/ 97796 h 469424"/>
              <a:gd name="connsiteX16" fmla="*/ 2997472 w 3021921"/>
              <a:gd name="connsiteY16" fmla="*/ 107576 h 469424"/>
              <a:gd name="connsiteX17" fmla="*/ 3004807 w 3021921"/>
              <a:gd name="connsiteY17" fmla="*/ 114911 h 469424"/>
              <a:gd name="connsiteX18" fmla="*/ 3012141 w 3021921"/>
              <a:gd name="connsiteY18" fmla="*/ 132025 h 469424"/>
              <a:gd name="connsiteX19" fmla="*/ 3017031 w 3021921"/>
              <a:gd name="connsiteY19" fmla="*/ 151585 h 469424"/>
              <a:gd name="connsiteX20" fmla="*/ 3021921 w 3021921"/>
              <a:gd name="connsiteY20" fmla="*/ 173589 h 469424"/>
              <a:gd name="connsiteX21" fmla="*/ 3019476 w 3021921"/>
              <a:gd name="connsiteY21" fmla="*/ 190703 h 469424"/>
              <a:gd name="connsiteX22" fmla="*/ 3004807 w 3021921"/>
              <a:gd name="connsiteY22" fmla="*/ 215153 h 469424"/>
              <a:gd name="connsiteX23" fmla="*/ 2987692 w 3021921"/>
              <a:gd name="connsiteY23" fmla="*/ 237157 h 469424"/>
              <a:gd name="connsiteX24" fmla="*/ 2968133 w 3021921"/>
              <a:gd name="connsiteY24" fmla="*/ 251826 h 469424"/>
              <a:gd name="connsiteX25" fmla="*/ 2931459 w 3021921"/>
              <a:gd name="connsiteY25" fmla="*/ 264051 h 469424"/>
              <a:gd name="connsiteX26" fmla="*/ 2902120 w 3021921"/>
              <a:gd name="connsiteY26" fmla="*/ 266496 h 469424"/>
              <a:gd name="connsiteX27" fmla="*/ 2826327 w 3021921"/>
              <a:gd name="connsiteY27" fmla="*/ 264051 h 469424"/>
              <a:gd name="connsiteX28" fmla="*/ 2723641 w 3021921"/>
              <a:gd name="connsiteY28" fmla="*/ 259161 h 469424"/>
              <a:gd name="connsiteX29" fmla="*/ 2554941 w 3021921"/>
              <a:gd name="connsiteY29" fmla="*/ 254271 h 469424"/>
              <a:gd name="connsiteX30" fmla="*/ 2347123 w 3021921"/>
              <a:gd name="connsiteY30" fmla="*/ 259161 h 469424"/>
              <a:gd name="connsiteX31" fmla="*/ 2090407 w 3021921"/>
              <a:gd name="connsiteY31" fmla="*/ 273831 h 469424"/>
              <a:gd name="connsiteX32" fmla="*/ 1853249 w 3021921"/>
              <a:gd name="connsiteY32" fmla="*/ 290945 h 469424"/>
              <a:gd name="connsiteX33" fmla="*/ 1647876 w 3021921"/>
              <a:gd name="connsiteY33" fmla="*/ 305615 h 469424"/>
              <a:gd name="connsiteX34" fmla="*/ 1400939 w 3021921"/>
              <a:gd name="connsiteY34" fmla="*/ 325174 h 469424"/>
              <a:gd name="connsiteX35" fmla="*/ 1149112 w 3021921"/>
              <a:gd name="connsiteY35" fmla="*/ 339843 h 469424"/>
              <a:gd name="connsiteX36" fmla="*/ 897286 w 3021921"/>
              <a:gd name="connsiteY36" fmla="*/ 356958 h 469424"/>
              <a:gd name="connsiteX37" fmla="*/ 723696 w 3021921"/>
              <a:gd name="connsiteY37" fmla="*/ 420526 h 469424"/>
              <a:gd name="connsiteX38" fmla="*/ 657684 w 3021921"/>
              <a:gd name="connsiteY38" fmla="*/ 425416 h 469424"/>
              <a:gd name="connsiteX39" fmla="*/ 584336 w 3021921"/>
              <a:gd name="connsiteY39" fmla="*/ 440085 h 469424"/>
              <a:gd name="connsiteX40" fmla="*/ 501209 w 3021921"/>
              <a:gd name="connsiteY40" fmla="*/ 454755 h 469424"/>
              <a:gd name="connsiteX41" fmla="*/ 396077 w 3021921"/>
              <a:gd name="connsiteY41" fmla="*/ 466979 h 469424"/>
              <a:gd name="connsiteX42" fmla="*/ 339844 w 3021921"/>
              <a:gd name="connsiteY42" fmla="*/ 469424 h 469424"/>
              <a:gd name="connsiteX43" fmla="*/ 283611 w 3021921"/>
              <a:gd name="connsiteY43" fmla="*/ 435195 h 469424"/>
              <a:gd name="connsiteX44" fmla="*/ 212708 w 3021921"/>
              <a:gd name="connsiteY44" fmla="*/ 386297 h 469424"/>
              <a:gd name="connsiteX45" fmla="*/ 146695 w 3021921"/>
              <a:gd name="connsiteY45" fmla="*/ 332509 h 469424"/>
              <a:gd name="connsiteX46" fmla="*/ 80682 w 3021921"/>
              <a:gd name="connsiteY46" fmla="*/ 273831 h 469424"/>
              <a:gd name="connsiteX47" fmla="*/ 14670 w 3021921"/>
              <a:gd name="connsiteY47" fmla="*/ 210263 h 469424"/>
              <a:gd name="connsiteX48" fmla="*/ 2445 w 3021921"/>
              <a:gd name="connsiteY48" fmla="*/ 195593 h 469424"/>
              <a:gd name="connsiteX49" fmla="*/ 0 w 3021921"/>
              <a:gd name="connsiteY49" fmla="*/ 178479 h 469424"/>
              <a:gd name="connsiteX50" fmla="*/ 4890 w 3021921"/>
              <a:gd name="connsiteY50" fmla="*/ 161364 h 469424"/>
              <a:gd name="connsiteX51" fmla="*/ 14670 w 3021921"/>
              <a:gd name="connsiteY51" fmla="*/ 151585 h 469424"/>
              <a:gd name="connsiteX52" fmla="*/ 31784 w 3021921"/>
              <a:gd name="connsiteY52" fmla="*/ 151585 h 469424"/>
              <a:gd name="connsiteX53" fmla="*/ 58678 w 3021921"/>
              <a:gd name="connsiteY53" fmla="*/ 161364 h 469424"/>
              <a:gd name="connsiteX54" fmla="*/ 83127 w 3021921"/>
              <a:gd name="connsiteY54" fmla="*/ 176034 h 469424"/>
              <a:gd name="connsiteX55" fmla="*/ 136916 w 3021921"/>
              <a:gd name="connsiteY55" fmla="*/ 198038 h 469424"/>
              <a:gd name="connsiteX56" fmla="*/ 202928 w 3021921"/>
              <a:gd name="connsiteY56" fmla="*/ 217597 h 469424"/>
              <a:gd name="connsiteX57" fmla="*/ 271386 w 3021921"/>
              <a:gd name="connsiteY57" fmla="*/ 232267 h 469424"/>
              <a:gd name="connsiteX58" fmla="*/ 378963 w 3021921"/>
              <a:gd name="connsiteY58" fmla="*/ 242047 h 469424"/>
              <a:gd name="connsiteX59" fmla="*/ 506099 w 3021921"/>
              <a:gd name="connsiteY59" fmla="*/ 244492 h 469424"/>
              <a:gd name="connsiteX60" fmla="*/ 662573 w 3021921"/>
              <a:gd name="connsiteY60" fmla="*/ 244492 h 469424"/>
              <a:gd name="connsiteX61" fmla="*/ 699247 w 3021921"/>
              <a:gd name="connsiteY61" fmla="*/ 242047 h 469424"/>
              <a:gd name="connsiteX62" fmla="*/ 880171 w 3021921"/>
              <a:gd name="connsiteY62" fmla="*/ 217597 h 469424"/>
              <a:gd name="connsiteX63" fmla="*/ 1166227 w 3021921"/>
              <a:gd name="connsiteY63" fmla="*/ 183369 h 469424"/>
              <a:gd name="connsiteX64" fmla="*/ 1432723 w 3021921"/>
              <a:gd name="connsiteY64" fmla="*/ 154030 h 469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021921" h="469424">
                <a:moveTo>
                  <a:pt x="1432723" y="154030"/>
                </a:moveTo>
                <a:lnTo>
                  <a:pt x="1652766" y="129580"/>
                </a:lnTo>
                <a:lnTo>
                  <a:pt x="1838580" y="110021"/>
                </a:lnTo>
                <a:lnTo>
                  <a:pt x="2041508" y="92907"/>
                </a:lnTo>
                <a:lnTo>
                  <a:pt x="2273776" y="73347"/>
                </a:lnTo>
                <a:lnTo>
                  <a:pt x="2391132" y="66012"/>
                </a:lnTo>
                <a:lnTo>
                  <a:pt x="2471814" y="41563"/>
                </a:lnTo>
                <a:lnTo>
                  <a:pt x="2552496" y="14669"/>
                </a:lnTo>
                <a:lnTo>
                  <a:pt x="2589170" y="0"/>
                </a:lnTo>
                <a:lnTo>
                  <a:pt x="2601395" y="0"/>
                </a:lnTo>
                <a:lnTo>
                  <a:pt x="2623399" y="0"/>
                </a:lnTo>
                <a:lnTo>
                  <a:pt x="2684522" y="9779"/>
                </a:lnTo>
                <a:lnTo>
                  <a:pt x="2772539" y="31784"/>
                </a:lnTo>
                <a:lnTo>
                  <a:pt x="2843442" y="53788"/>
                </a:lnTo>
                <a:lnTo>
                  <a:pt x="2916789" y="80682"/>
                </a:lnTo>
                <a:lnTo>
                  <a:pt x="2968133" y="97796"/>
                </a:lnTo>
                <a:lnTo>
                  <a:pt x="2997472" y="107576"/>
                </a:lnTo>
                <a:lnTo>
                  <a:pt x="3004807" y="114911"/>
                </a:lnTo>
                <a:lnTo>
                  <a:pt x="3012141" y="132025"/>
                </a:lnTo>
                <a:lnTo>
                  <a:pt x="3017031" y="151585"/>
                </a:lnTo>
                <a:lnTo>
                  <a:pt x="3021921" y="173589"/>
                </a:lnTo>
                <a:lnTo>
                  <a:pt x="3019476" y="190703"/>
                </a:lnTo>
                <a:lnTo>
                  <a:pt x="3004807" y="215153"/>
                </a:lnTo>
                <a:lnTo>
                  <a:pt x="2987692" y="237157"/>
                </a:lnTo>
                <a:lnTo>
                  <a:pt x="2968133" y="251826"/>
                </a:lnTo>
                <a:lnTo>
                  <a:pt x="2931459" y="264051"/>
                </a:lnTo>
                <a:lnTo>
                  <a:pt x="2902120" y="266496"/>
                </a:lnTo>
                <a:lnTo>
                  <a:pt x="2826327" y="264051"/>
                </a:lnTo>
                <a:lnTo>
                  <a:pt x="2723641" y="259161"/>
                </a:lnTo>
                <a:lnTo>
                  <a:pt x="2554941" y="254271"/>
                </a:lnTo>
                <a:lnTo>
                  <a:pt x="2347123" y="259161"/>
                </a:lnTo>
                <a:lnTo>
                  <a:pt x="2090407" y="273831"/>
                </a:lnTo>
                <a:lnTo>
                  <a:pt x="1853249" y="290945"/>
                </a:lnTo>
                <a:lnTo>
                  <a:pt x="1647876" y="305615"/>
                </a:lnTo>
                <a:lnTo>
                  <a:pt x="1400939" y="325174"/>
                </a:lnTo>
                <a:lnTo>
                  <a:pt x="1149112" y="339843"/>
                </a:lnTo>
                <a:lnTo>
                  <a:pt x="897286" y="356958"/>
                </a:lnTo>
                <a:lnTo>
                  <a:pt x="723696" y="420526"/>
                </a:lnTo>
                <a:lnTo>
                  <a:pt x="657684" y="425416"/>
                </a:lnTo>
                <a:lnTo>
                  <a:pt x="584336" y="440085"/>
                </a:lnTo>
                <a:lnTo>
                  <a:pt x="501209" y="454755"/>
                </a:lnTo>
                <a:lnTo>
                  <a:pt x="396077" y="466979"/>
                </a:lnTo>
                <a:lnTo>
                  <a:pt x="339844" y="469424"/>
                </a:lnTo>
                <a:lnTo>
                  <a:pt x="283611" y="435195"/>
                </a:lnTo>
                <a:lnTo>
                  <a:pt x="212708" y="386297"/>
                </a:lnTo>
                <a:lnTo>
                  <a:pt x="146695" y="332509"/>
                </a:lnTo>
                <a:lnTo>
                  <a:pt x="80682" y="273831"/>
                </a:lnTo>
                <a:lnTo>
                  <a:pt x="14670" y="210263"/>
                </a:lnTo>
                <a:lnTo>
                  <a:pt x="2445" y="195593"/>
                </a:lnTo>
                <a:lnTo>
                  <a:pt x="0" y="178479"/>
                </a:lnTo>
                <a:lnTo>
                  <a:pt x="4890" y="161364"/>
                </a:lnTo>
                <a:lnTo>
                  <a:pt x="14670" y="151585"/>
                </a:lnTo>
                <a:lnTo>
                  <a:pt x="31784" y="151585"/>
                </a:lnTo>
                <a:lnTo>
                  <a:pt x="58678" y="161364"/>
                </a:lnTo>
                <a:lnTo>
                  <a:pt x="83127" y="176034"/>
                </a:lnTo>
                <a:lnTo>
                  <a:pt x="136916" y="198038"/>
                </a:lnTo>
                <a:lnTo>
                  <a:pt x="202928" y="217597"/>
                </a:lnTo>
                <a:lnTo>
                  <a:pt x="271386" y="232267"/>
                </a:lnTo>
                <a:lnTo>
                  <a:pt x="378963" y="242047"/>
                </a:lnTo>
                <a:lnTo>
                  <a:pt x="506099" y="244492"/>
                </a:lnTo>
                <a:lnTo>
                  <a:pt x="662573" y="244492"/>
                </a:lnTo>
                <a:lnTo>
                  <a:pt x="699247" y="242047"/>
                </a:lnTo>
                <a:lnTo>
                  <a:pt x="880171" y="217597"/>
                </a:lnTo>
                <a:lnTo>
                  <a:pt x="1166227" y="183369"/>
                </a:lnTo>
                <a:lnTo>
                  <a:pt x="1432723" y="1540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6" name="フリーフォーム 55">
            <a:extLst>
              <a:ext uri="{FF2B5EF4-FFF2-40B4-BE49-F238E27FC236}">
                <a16:creationId xmlns:a16="http://schemas.microsoft.com/office/drawing/2014/main" id="{B593370B-7AFF-445F-90E1-D60C0495A8B0}"/>
              </a:ext>
            </a:extLst>
          </p:cNvPr>
          <p:cNvSpPr/>
          <p:nvPr/>
        </p:nvSpPr>
        <p:spPr>
          <a:xfrm rot="16200000">
            <a:off x="919956" y="3348832"/>
            <a:ext cx="4011613" cy="641350"/>
          </a:xfrm>
          <a:custGeom>
            <a:avLst/>
            <a:gdLst>
              <a:gd name="connsiteX0" fmla="*/ 2178924 w 4011123"/>
              <a:gd name="connsiteY0" fmla="*/ 407911 h 642459"/>
              <a:gd name="connsiteX1" fmla="*/ 2386278 w 4011123"/>
              <a:gd name="connsiteY1" fmla="*/ 414709 h 642459"/>
              <a:gd name="connsiteX2" fmla="*/ 2580036 w 4011123"/>
              <a:gd name="connsiteY2" fmla="*/ 418108 h 642459"/>
              <a:gd name="connsiteX3" fmla="*/ 2817984 w 4011123"/>
              <a:gd name="connsiteY3" fmla="*/ 421508 h 642459"/>
              <a:gd name="connsiteX4" fmla="*/ 3072928 w 4011123"/>
              <a:gd name="connsiteY4" fmla="*/ 421508 h 642459"/>
              <a:gd name="connsiteX5" fmla="*/ 3293880 w 4011123"/>
              <a:gd name="connsiteY5" fmla="*/ 421508 h 642459"/>
              <a:gd name="connsiteX6" fmla="*/ 3508033 w 4011123"/>
              <a:gd name="connsiteY6" fmla="*/ 421508 h 642459"/>
              <a:gd name="connsiteX7" fmla="*/ 3603212 w 4011123"/>
              <a:gd name="connsiteY7" fmla="*/ 421508 h 642459"/>
              <a:gd name="connsiteX8" fmla="*/ 3647403 w 4011123"/>
              <a:gd name="connsiteY8" fmla="*/ 421508 h 642459"/>
              <a:gd name="connsiteX9" fmla="*/ 3694992 w 4011123"/>
              <a:gd name="connsiteY9" fmla="*/ 418108 h 642459"/>
              <a:gd name="connsiteX10" fmla="*/ 3749380 w 4011123"/>
              <a:gd name="connsiteY10" fmla="*/ 407911 h 642459"/>
              <a:gd name="connsiteX11" fmla="*/ 3796970 w 4011123"/>
              <a:gd name="connsiteY11" fmla="*/ 387515 h 642459"/>
              <a:gd name="connsiteX12" fmla="*/ 3837761 w 4011123"/>
              <a:gd name="connsiteY12" fmla="*/ 363720 h 642459"/>
              <a:gd name="connsiteX13" fmla="*/ 3881951 w 4011123"/>
              <a:gd name="connsiteY13" fmla="*/ 322929 h 642459"/>
              <a:gd name="connsiteX14" fmla="*/ 3915944 w 4011123"/>
              <a:gd name="connsiteY14" fmla="*/ 275340 h 642459"/>
              <a:gd name="connsiteX15" fmla="*/ 3943138 w 4011123"/>
              <a:gd name="connsiteY15" fmla="*/ 241347 h 642459"/>
              <a:gd name="connsiteX16" fmla="*/ 3963533 w 4011123"/>
              <a:gd name="connsiteY16" fmla="*/ 224351 h 642459"/>
              <a:gd name="connsiteX17" fmla="*/ 3987328 w 4011123"/>
              <a:gd name="connsiteY17" fmla="*/ 214153 h 642459"/>
              <a:gd name="connsiteX18" fmla="*/ 4000925 w 4011123"/>
              <a:gd name="connsiteY18" fmla="*/ 217552 h 642459"/>
              <a:gd name="connsiteX19" fmla="*/ 4007724 w 4011123"/>
              <a:gd name="connsiteY19" fmla="*/ 234549 h 642459"/>
              <a:gd name="connsiteX20" fmla="*/ 4011123 w 4011123"/>
              <a:gd name="connsiteY20" fmla="*/ 251545 h 642459"/>
              <a:gd name="connsiteX21" fmla="*/ 4007724 w 4011123"/>
              <a:gd name="connsiteY21" fmla="*/ 292336 h 642459"/>
              <a:gd name="connsiteX22" fmla="*/ 3997526 w 4011123"/>
              <a:gd name="connsiteY22" fmla="*/ 343325 h 642459"/>
              <a:gd name="connsiteX23" fmla="*/ 3980530 w 4011123"/>
              <a:gd name="connsiteY23" fmla="*/ 407911 h 642459"/>
              <a:gd name="connsiteX24" fmla="*/ 3953336 w 4011123"/>
              <a:gd name="connsiteY24" fmla="*/ 492892 h 642459"/>
              <a:gd name="connsiteX25" fmla="*/ 3915944 w 4011123"/>
              <a:gd name="connsiteY25" fmla="*/ 588071 h 642459"/>
              <a:gd name="connsiteX26" fmla="*/ 3759578 w 4011123"/>
              <a:gd name="connsiteY26" fmla="*/ 642459 h 642459"/>
              <a:gd name="connsiteX27" fmla="*/ 3630406 w 4011123"/>
              <a:gd name="connsiteY27" fmla="*/ 642459 h 642459"/>
              <a:gd name="connsiteX28" fmla="*/ 3338070 w 4011123"/>
              <a:gd name="connsiteY28" fmla="*/ 642459 h 642459"/>
              <a:gd name="connsiteX29" fmla="*/ 3079727 w 4011123"/>
              <a:gd name="connsiteY29" fmla="*/ 642459 h 642459"/>
              <a:gd name="connsiteX30" fmla="*/ 2936958 w 4011123"/>
              <a:gd name="connsiteY30" fmla="*/ 642459 h 642459"/>
              <a:gd name="connsiteX31" fmla="*/ 2739801 w 4011123"/>
              <a:gd name="connsiteY31" fmla="*/ 642459 h 642459"/>
              <a:gd name="connsiteX32" fmla="*/ 2501853 w 4011123"/>
              <a:gd name="connsiteY32" fmla="*/ 642459 h 642459"/>
              <a:gd name="connsiteX33" fmla="*/ 2209517 w 4011123"/>
              <a:gd name="connsiteY33" fmla="*/ 632262 h 642459"/>
              <a:gd name="connsiteX34" fmla="*/ 1985166 w 4011123"/>
              <a:gd name="connsiteY34" fmla="*/ 618665 h 642459"/>
              <a:gd name="connsiteX35" fmla="*/ 1815203 w 4011123"/>
              <a:gd name="connsiteY35" fmla="*/ 598269 h 642459"/>
              <a:gd name="connsiteX36" fmla="*/ 1655438 w 4011123"/>
              <a:gd name="connsiteY36" fmla="*/ 574474 h 642459"/>
              <a:gd name="connsiteX37" fmla="*/ 1458281 w 4011123"/>
              <a:gd name="connsiteY37" fmla="*/ 547280 h 642459"/>
              <a:gd name="connsiteX38" fmla="*/ 1237330 w 4011123"/>
              <a:gd name="connsiteY38" fmla="*/ 509888 h 642459"/>
              <a:gd name="connsiteX39" fmla="*/ 1063968 w 4011123"/>
              <a:gd name="connsiteY39" fmla="*/ 475896 h 642459"/>
              <a:gd name="connsiteX40" fmla="*/ 914400 w 4011123"/>
              <a:gd name="connsiteY40" fmla="*/ 438504 h 642459"/>
              <a:gd name="connsiteX41" fmla="*/ 778430 w 4011123"/>
              <a:gd name="connsiteY41" fmla="*/ 401112 h 642459"/>
              <a:gd name="connsiteX42" fmla="*/ 618665 w 4011123"/>
              <a:gd name="connsiteY42" fmla="*/ 343325 h 642459"/>
              <a:gd name="connsiteX43" fmla="*/ 482695 w 4011123"/>
              <a:gd name="connsiteY43" fmla="*/ 288937 h 642459"/>
              <a:gd name="connsiteX44" fmla="*/ 312732 w 4011123"/>
              <a:gd name="connsiteY44" fmla="*/ 214153 h 642459"/>
              <a:gd name="connsiteX45" fmla="*/ 200556 w 4011123"/>
              <a:gd name="connsiteY45" fmla="*/ 159765 h 642459"/>
              <a:gd name="connsiteX46" fmla="*/ 71385 w 4011123"/>
              <a:gd name="connsiteY46" fmla="*/ 88381 h 642459"/>
              <a:gd name="connsiteX47" fmla="*/ 27194 w 4011123"/>
              <a:gd name="connsiteY47" fmla="*/ 61187 h 642459"/>
              <a:gd name="connsiteX48" fmla="*/ 6799 w 4011123"/>
              <a:gd name="connsiteY48" fmla="*/ 37392 h 642459"/>
              <a:gd name="connsiteX49" fmla="*/ 0 w 4011123"/>
              <a:gd name="connsiteY49" fmla="*/ 13597 h 642459"/>
              <a:gd name="connsiteX50" fmla="*/ 3400 w 4011123"/>
              <a:gd name="connsiteY50" fmla="*/ 3399 h 642459"/>
              <a:gd name="connsiteX51" fmla="*/ 16997 w 4011123"/>
              <a:gd name="connsiteY51" fmla="*/ 0 h 642459"/>
              <a:gd name="connsiteX52" fmla="*/ 57788 w 4011123"/>
              <a:gd name="connsiteY52" fmla="*/ 6798 h 642459"/>
              <a:gd name="connsiteX53" fmla="*/ 112176 w 4011123"/>
              <a:gd name="connsiteY53" fmla="*/ 27194 h 642459"/>
              <a:gd name="connsiteX54" fmla="*/ 207355 w 4011123"/>
              <a:gd name="connsiteY54" fmla="*/ 57787 h 642459"/>
              <a:gd name="connsiteX55" fmla="*/ 329728 w 4011123"/>
              <a:gd name="connsiteY55" fmla="*/ 101978 h 642459"/>
              <a:gd name="connsiteX56" fmla="*/ 475896 w 4011123"/>
              <a:gd name="connsiteY56" fmla="*/ 149567 h 642459"/>
              <a:gd name="connsiteX57" fmla="*/ 656057 w 4011123"/>
              <a:gd name="connsiteY57" fmla="*/ 200556 h 642459"/>
              <a:gd name="connsiteX58" fmla="*/ 839617 w 4011123"/>
              <a:gd name="connsiteY58" fmla="*/ 248146 h 642459"/>
              <a:gd name="connsiteX59" fmla="*/ 972188 w 4011123"/>
              <a:gd name="connsiteY59" fmla="*/ 278739 h 642459"/>
              <a:gd name="connsiteX60" fmla="*/ 1138751 w 4011123"/>
              <a:gd name="connsiteY60" fmla="*/ 312732 h 642459"/>
              <a:gd name="connsiteX61" fmla="*/ 1318912 w 4011123"/>
              <a:gd name="connsiteY61" fmla="*/ 343325 h 642459"/>
              <a:gd name="connsiteX62" fmla="*/ 1454882 w 4011123"/>
              <a:gd name="connsiteY62" fmla="*/ 363720 h 642459"/>
              <a:gd name="connsiteX63" fmla="*/ 1638442 w 4011123"/>
              <a:gd name="connsiteY63" fmla="*/ 380717 h 642459"/>
              <a:gd name="connsiteX64" fmla="*/ 1910382 w 4011123"/>
              <a:gd name="connsiteY64" fmla="*/ 397713 h 642459"/>
              <a:gd name="connsiteX65" fmla="*/ 2114338 w 4011123"/>
              <a:gd name="connsiteY65" fmla="*/ 407911 h 642459"/>
              <a:gd name="connsiteX66" fmla="*/ 2178924 w 4011123"/>
              <a:gd name="connsiteY66" fmla="*/ 407911 h 6424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4011123" h="642459">
                <a:moveTo>
                  <a:pt x="2178924" y="407911"/>
                </a:moveTo>
                <a:lnTo>
                  <a:pt x="2386278" y="414709"/>
                </a:lnTo>
                <a:lnTo>
                  <a:pt x="2580036" y="418108"/>
                </a:lnTo>
                <a:lnTo>
                  <a:pt x="2817984" y="421508"/>
                </a:lnTo>
                <a:lnTo>
                  <a:pt x="3072928" y="421508"/>
                </a:lnTo>
                <a:lnTo>
                  <a:pt x="3293880" y="421508"/>
                </a:lnTo>
                <a:lnTo>
                  <a:pt x="3508033" y="421508"/>
                </a:lnTo>
                <a:lnTo>
                  <a:pt x="3603212" y="421508"/>
                </a:lnTo>
                <a:lnTo>
                  <a:pt x="3647403" y="421508"/>
                </a:lnTo>
                <a:lnTo>
                  <a:pt x="3694992" y="418108"/>
                </a:lnTo>
                <a:lnTo>
                  <a:pt x="3749380" y="407911"/>
                </a:lnTo>
                <a:lnTo>
                  <a:pt x="3796970" y="387515"/>
                </a:lnTo>
                <a:lnTo>
                  <a:pt x="3837761" y="363720"/>
                </a:lnTo>
                <a:lnTo>
                  <a:pt x="3881951" y="322929"/>
                </a:lnTo>
                <a:lnTo>
                  <a:pt x="3915944" y="275340"/>
                </a:lnTo>
                <a:lnTo>
                  <a:pt x="3943138" y="241347"/>
                </a:lnTo>
                <a:lnTo>
                  <a:pt x="3963533" y="224351"/>
                </a:lnTo>
                <a:lnTo>
                  <a:pt x="3987328" y="214153"/>
                </a:lnTo>
                <a:lnTo>
                  <a:pt x="4000925" y="217552"/>
                </a:lnTo>
                <a:lnTo>
                  <a:pt x="4007724" y="234549"/>
                </a:lnTo>
                <a:lnTo>
                  <a:pt x="4011123" y="251545"/>
                </a:lnTo>
                <a:lnTo>
                  <a:pt x="4007724" y="292336"/>
                </a:lnTo>
                <a:lnTo>
                  <a:pt x="3997526" y="343325"/>
                </a:lnTo>
                <a:lnTo>
                  <a:pt x="3980530" y="407911"/>
                </a:lnTo>
                <a:lnTo>
                  <a:pt x="3953336" y="492892"/>
                </a:lnTo>
                <a:lnTo>
                  <a:pt x="3915944" y="588071"/>
                </a:lnTo>
                <a:lnTo>
                  <a:pt x="3759578" y="642459"/>
                </a:lnTo>
                <a:lnTo>
                  <a:pt x="3630406" y="642459"/>
                </a:lnTo>
                <a:lnTo>
                  <a:pt x="3338070" y="642459"/>
                </a:lnTo>
                <a:lnTo>
                  <a:pt x="3079727" y="642459"/>
                </a:lnTo>
                <a:lnTo>
                  <a:pt x="2936958" y="642459"/>
                </a:lnTo>
                <a:lnTo>
                  <a:pt x="2739801" y="642459"/>
                </a:lnTo>
                <a:lnTo>
                  <a:pt x="2501853" y="642459"/>
                </a:lnTo>
                <a:lnTo>
                  <a:pt x="2209517" y="632262"/>
                </a:lnTo>
                <a:lnTo>
                  <a:pt x="1985166" y="618665"/>
                </a:lnTo>
                <a:lnTo>
                  <a:pt x="1815203" y="598269"/>
                </a:lnTo>
                <a:lnTo>
                  <a:pt x="1655438" y="574474"/>
                </a:lnTo>
                <a:lnTo>
                  <a:pt x="1458281" y="547280"/>
                </a:lnTo>
                <a:lnTo>
                  <a:pt x="1237330" y="509888"/>
                </a:lnTo>
                <a:lnTo>
                  <a:pt x="1063968" y="475896"/>
                </a:lnTo>
                <a:lnTo>
                  <a:pt x="914400" y="438504"/>
                </a:lnTo>
                <a:lnTo>
                  <a:pt x="778430" y="401112"/>
                </a:lnTo>
                <a:lnTo>
                  <a:pt x="618665" y="343325"/>
                </a:lnTo>
                <a:lnTo>
                  <a:pt x="482695" y="288937"/>
                </a:lnTo>
                <a:lnTo>
                  <a:pt x="312732" y="214153"/>
                </a:lnTo>
                <a:lnTo>
                  <a:pt x="200556" y="159765"/>
                </a:lnTo>
                <a:lnTo>
                  <a:pt x="71385" y="88381"/>
                </a:lnTo>
                <a:lnTo>
                  <a:pt x="27194" y="61187"/>
                </a:lnTo>
                <a:lnTo>
                  <a:pt x="6799" y="37392"/>
                </a:lnTo>
                <a:lnTo>
                  <a:pt x="0" y="13597"/>
                </a:lnTo>
                <a:lnTo>
                  <a:pt x="3400" y="3399"/>
                </a:lnTo>
                <a:lnTo>
                  <a:pt x="16997" y="0"/>
                </a:lnTo>
                <a:lnTo>
                  <a:pt x="57788" y="6798"/>
                </a:lnTo>
                <a:lnTo>
                  <a:pt x="112176" y="27194"/>
                </a:lnTo>
                <a:lnTo>
                  <a:pt x="207355" y="57787"/>
                </a:lnTo>
                <a:lnTo>
                  <a:pt x="329728" y="101978"/>
                </a:lnTo>
                <a:lnTo>
                  <a:pt x="475896" y="149567"/>
                </a:lnTo>
                <a:lnTo>
                  <a:pt x="656057" y="200556"/>
                </a:lnTo>
                <a:lnTo>
                  <a:pt x="839617" y="248146"/>
                </a:lnTo>
                <a:lnTo>
                  <a:pt x="972188" y="278739"/>
                </a:lnTo>
                <a:lnTo>
                  <a:pt x="1138751" y="312732"/>
                </a:lnTo>
                <a:lnTo>
                  <a:pt x="1318912" y="343325"/>
                </a:lnTo>
                <a:lnTo>
                  <a:pt x="1454882" y="363720"/>
                </a:lnTo>
                <a:lnTo>
                  <a:pt x="1638442" y="380717"/>
                </a:lnTo>
                <a:lnTo>
                  <a:pt x="1910382" y="397713"/>
                </a:lnTo>
                <a:lnTo>
                  <a:pt x="2114338" y="407911"/>
                </a:lnTo>
                <a:lnTo>
                  <a:pt x="2178924" y="40791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7" name="フリーフォーム 56">
            <a:extLst>
              <a:ext uri="{FF2B5EF4-FFF2-40B4-BE49-F238E27FC236}">
                <a16:creationId xmlns:a16="http://schemas.microsoft.com/office/drawing/2014/main" id="{1FA2FCA2-5DE3-475C-BFEB-1CBEE994D2E9}"/>
              </a:ext>
            </a:extLst>
          </p:cNvPr>
          <p:cNvSpPr/>
          <p:nvPr/>
        </p:nvSpPr>
        <p:spPr>
          <a:xfrm rot="16200000">
            <a:off x="1615282" y="3115469"/>
            <a:ext cx="4133850" cy="1100137"/>
          </a:xfrm>
          <a:custGeom>
            <a:avLst/>
            <a:gdLst>
              <a:gd name="connsiteX0" fmla="*/ 2474659 w 4133496"/>
              <a:gd name="connsiteY0" fmla="*/ 764832 h 1101359"/>
              <a:gd name="connsiteX1" fmla="*/ 3025338 w 4133496"/>
              <a:gd name="connsiteY1" fmla="*/ 764832 h 1101359"/>
              <a:gd name="connsiteX2" fmla="*/ 3300678 w 4133496"/>
              <a:gd name="connsiteY2" fmla="*/ 764832 h 1101359"/>
              <a:gd name="connsiteX3" fmla="*/ 3576018 w 4133496"/>
              <a:gd name="connsiteY3" fmla="*/ 764832 h 1101359"/>
              <a:gd name="connsiteX4" fmla="*/ 3793570 w 4133496"/>
              <a:gd name="connsiteY4" fmla="*/ 764832 h 1101359"/>
              <a:gd name="connsiteX5" fmla="*/ 3847958 w 4133496"/>
              <a:gd name="connsiteY5" fmla="*/ 754635 h 1101359"/>
              <a:gd name="connsiteX6" fmla="*/ 3868354 w 4133496"/>
              <a:gd name="connsiteY6" fmla="*/ 741038 h 1101359"/>
              <a:gd name="connsiteX7" fmla="*/ 3881951 w 4133496"/>
              <a:gd name="connsiteY7" fmla="*/ 724041 h 1101359"/>
              <a:gd name="connsiteX8" fmla="*/ 3885350 w 4133496"/>
              <a:gd name="connsiteY8" fmla="*/ 700247 h 1101359"/>
              <a:gd name="connsiteX9" fmla="*/ 3878552 w 4133496"/>
              <a:gd name="connsiteY9" fmla="*/ 652657 h 1101359"/>
              <a:gd name="connsiteX10" fmla="*/ 3854757 w 4133496"/>
              <a:gd name="connsiteY10" fmla="*/ 482694 h 1101359"/>
              <a:gd name="connsiteX11" fmla="*/ 3827563 w 4133496"/>
              <a:gd name="connsiteY11" fmla="*/ 305933 h 1101359"/>
              <a:gd name="connsiteX12" fmla="*/ 3786772 w 4133496"/>
              <a:gd name="connsiteY12" fmla="*/ 54388 h 1101359"/>
              <a:gd name="connsiteX13" fmla="*/ 3990727 w 4133496"/>
              <a:gd name="connsiteY13" fmla="*/ 0 h 1101359"/>
              <a:gd name="connsiteX14" fmla="*/ 3977130 w 4133496"/>
              <a:gd name="connsiteY14" fmla="*/ 61186 h 1101359"/>
              <a:gd name="connsiteX15" fmla="*/ 3977130 w 4133496"/>
              <a:gd name="connsiteY15" fmla="*/ 108776 h 1101359"/>
              <a:gd name="connsiteX16" fmla="*/ 3980529 w 4133496"/>
              <a:gd name="connsiteY16" fmla="*/ 210754 h 1101359"/>
              <a:gd name="connsiteX17" fmla="*/ 3994126 w 4133496"/>
              <a:gd name="connsiteY17" fmla="*/ 336526 h 1101359"/>
              <a:gd name="connsiteX18" fmla="*/ 4014522 w 4133496"/>
              <a:gd name="connsiteY18" fmla="*/ 465698 h 1101359"/>
              <a:gd name="connsiteX19" fmla="*/ 4038317 w 4133496"/>
              <a:gd name="connsiteY19" fmla="*/ 591470 h 1101359"/>
              <a:gd name="connsiteX20" fmla="*/ 4072309 w 4133496"/>
              <a:gd name="connsiteY20" fmla="*/ 666254 h 1101359"/>
              <a:gd name="connsiteX21" fmla="*/ 4092705 w 4133496"/>
              <a:gd name="connsiteY21" fmla="*/ 710444 h 1101359"/>
              <a:gd name="connsiteX22" fmla="*/ 4126697 w 4133496"/>
              <a:gd name="connsiteY22" fmla="*/ 798825 h 1101359"/>
              <a:gd name="connsiteX23" fmla="*/ 4133496 w 4133496"/>
              <a:gd name="connsiteY23" fmla="*/ 822620 h 1101359"/>
              <a:gd name="connsiteX24" fmla="*/ 4113100 w 4133496"/>
              <a:gd name="connsiteY24" fmla="*/ 853213 h 1101359"/>
              <a:gd name="connsiteX25" fmla="*/ 4068910 w 4133496"/>
              <a:gd name="connsiteY25" fmla="*/ 904202 h 1101359"/>
              <a:gd name="connsiteX26" fmla="*/ 4000925 w 4133496"/>
              <a:gd name="connsiteY26" fmla="*/ 989183 h 1101359"/>
              <a:gd name="connsiteX27" fmla="*/ 3953335 w 4133496"/>
              <a:gd name="connsiteY27" fmla="*/ 1046971 h 1101359"/>
              <a:gd name="connsiteX28" fmla="*/ 3922742 w 4133496"/>
              <a:gd name="connsiteY28" fmla="*/ 1084363 h 1101359"/>
              <a:gd name="connsiteX29" fmla="*/ 3905746 w 4133496"/>
              <a:gd name="connsiteY29" fmla="*/ 1094560 h 1101359"/>
              <a:gd name="connsiteX30" fmla="*/ 3885350 w 4133496"/>
              <a:gd name="connsiteY30" fmla="*/ 1101359 h 1101359"/>
              <a:gd name="connsiteX31" fmla="*/ 3871753 w 4133496"/>
              <a:gd name="connsiteY31" fmla="*/ 1101359 h 1101359"/>
              <a:gd name="connsiteX32" fmla="*/ 3847958 w 4133496"/>
              <a:gd name="connsiteY32" fmla="*/ 1084363 h 1101359"/>
              <a:gd name="connsiteX33" fmla="*/ 3827563 w 4133496"/>
              <a:gd name="connsiteY33" fmla="*/ 1070765 h 1101359"/>
              <a:gd name="connsiteX34" fmla="*/ 3732384 w 4133496"/>
              <a:gd name="connsiteY34" fmla="*/ 1029974 h 1101359"/>
              <a:gd name="connsiteX35" fmla="*/ 3640604 w 4133496"/>
              <a:gd name="connsiteY35" fmla="*/ 1002780 h 1101359"/>
              <a:gd name="connsiteX36" fmla="*/ 3538626 w 4133496"/>
              <a:gd name="connsiteY36" fmla="*/ 989183 h 1101359"/>
              <a:gd name="connsiteX37" fmla="*/ 3395857 w 4133496"/>
              <a:gd name="connsiteY37" fmla="*/ 989183 h 1101359"/>
              <a:gd name="connsiteX38" fmla="*/ 3106920 w 4133496"/>
              <a:gd name="connsiteY38" fmla="*/ 989183 h 1101359"/>
              <a:gd name="connsiteX39" fmla="*/ 2783991 w 4133496"/>
              <a:gd name="connsiteY39" fmla="*/ 989183 h 1101359"/>
              <a:gd name="connsiteX40" fmla="*/ 2206117 w 4133496"/>
              <a:gd name="connsiteY40" fmla="*/ 989183 h 1101359"/>
              <a:gd name="connsiteX41" fmla="*/ 1740419 w 4133496"/>
              <a:gd name="connsiteY41" fmla="*/ 989183 h 1101359"/>
              <a:gd name="connsiteX42" fmla="*/ 873609 w 4133496"/>
              <a:gd name="connsiteY42" fmla="*/ 989183 h 1101359"/>
              <a:gd name="connsiteX43" fmla="*/ 591471 w 4133496"/>
              <a:gd name="connsiteY43" fmla="*/ 989183 h 1101359"/>
              <a:gd name="connsiteX44" fmla="*/ 533683 w 4133496"/>
              <a:gd name="connsiteY44" fmla="*/ 989183 h 1101359"/>
              <a:gd name="connsiteX45" fmla="*/ 472497 w 4133496"/>
              <a:gd name="connsiteY45" fmla="*/ 995982 h 1101359"/>
              <a:gd name="connsiteX46" fmla="*/ 401112 w 4133496"/>
              <a:gd name="connsiteY46" fmla="*/ 995982 h 1101359"/>
              <a:gd name="connsiteX47" fmla="*/ 326329 w 4133496"/>
              <a:gd name="connsiteY47" fmla="*/ 989183 h 1101359"/>
              <a:gd name="connsiteX48" fmla="*/ 258343 w 4133496"/>
              <a:gd name="connsiteY48" fmla="*/ 968788 h 1101359"/>
              <a:gd name="connsiteX49" fmla="*/ 190358 w 4133496"/>
              <a:gd name="connsiteY49" fmla="*/ 955191 h 1101359"/>
              <a:gd name="connsiteX50" fmla="*/ 132571 w 4133496"/>
              <a:gd name="connsiteY50" fmla="*/ 938194 h 1101359"/>
              <a:gd name="connsiteX51" fmla="*/ 78183 w 4133496"/>
              <a:gd name="connsiteY51" fmla="*/ 914400 h 1101359"/>
              <a:gd name="connsiteX52" fmla="*/ 50989 w 4133496"/>
              <a:gd name="connsiteY52" fmla="*/ 897403 h 1101359"/>
              <a:gd name="connsiteX53" fmla="*/ 23795 w 4133496"/>
              <a:gd name="connsiteY53" fmla="*/ 877008 h 1101359"/>
              <a:gd name="connsiteX54" fmla="*/ 6798 w 4133496"/>
              <a:gd name="connsiteY54" fmla="*/ 849814 h 1101359"/>
              <a:gd name="connsiteX55" fmla="*/ 0 w 4133496"/>
              <a:gd name="connsiteY55" fmla="*/ 822620 h 1101359"/>
              <a:gd name="connsiteX56" fmla="*/ 0 w 4133496"/>
              <a:gd name="connsiteY56" fmla="*/ 809023 h 1101359"/>
              <a:gd name="connsiteX57" fmla="*/ 6798 w 4133496"/>
              <a:gd name="connsiteY57" fmla="*/ 785228 h 1101359"/>
              <a:gd name="connsiteX58" fmla="*/ 20396 w 4133496"/>
              <a:gd name="connsiteY58" fmla="*/ 768232 h 1101359"/>
              <a:gd name="connsiteX59" fmla="*/ 40791 w 4133496"/>
              <a:gd name="connsiteY59" fmla="*/ 751235 h 1101359"/>
              <a:gd name="connsiteX60" fmla="*/ 571075 w 4133496"/>
              <a:gd name="connsiteY60" fmla="*/ 761433 h 1101359"/>
              <a:gd name="connsiteX61" fmla="*/ 635661 w 4133496"/>
              <a:gd name="connsiteY61" fmla="*/ 764832 h 1101359"/>
              <a:gd name="connsiteX62" fmla="*/ 788627 w 4133496"/>
              <a:gd name="connsiteY62" fmla="*/ 764832 h 1101359"/>
              <a:gd name="connsiteX63" fmla="*/ 1519468 w 4133496"/>
              <a:gd name="connsiteY63" fmla="*/ 764832 h 1101359"/>
              <a:gd name="connsiteX64" fmla="*/ 2474659 w 4133496"/>
              <a:gd name="connsiteY64" fmla="*/ 764832 h 1101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133496" h="1101359">
                <a:moveTo>
                  <a:pt x="2474659" y="764832"/>
                </a:moveTo>
                <a:lnTo>
                  <a:pt x="3025338" y="764832"/>
                </a:lnTo>
                <a:lnTo>
                  <a:pt x="3300678" y="764832"/>
                </a:lnTo>
                <a:lnTo>
                  <a:pt x="3576018" y="764832"/>
                </a:lnTo>
                <a:lnTo>
                  <a:pt x="3793570" y="764832"/>
                </a:lnTo>
                <a:lnTo>
                  <a:pt x="3847958" y="754635"/>
                </a:lnTo>
                <a:lnTo>
                  <a:pt x="3868354" y="741038"/>
                </a:lnTo>
                <a:lnTo>
                  <a:pt x="3881951" y="724041"/>
                </a:lnTo>
                <a:lnTo>
                  <a:pt x="3885350" y="700247"/>
                </a:lnTo>
                <a:lnTo>
                  <a:pt x="3878552" y="652657"/>
                </a:lnTo>
                <a:lnTo>
                  <a:pt x="3854757" y="482694"/>
                </a:lnTo>
                <a:lnTo>
                  <a:pt x="3827563" y="305933"/>
                </a:lnTo>
                <a:lnTo>
                  <a:pt x="3786772" y="54388"/>
                </a:lnTo>
                <a:lnTo>
                  <a:pt x="3990727" y="0"/>
                </a:lnTo>
                <a:lnTo>
                  <a:pt x="3977130" y="61186"/>
                </a:lnTo>
                <a:lnTo>
                  <a:pt x="3977130" y="108776"/>
                </a:lnTo>
                <a:lnTo>
                  <a:pt x="3980529" y="210754"/>
                </a:lnTo>
                <a:lnTo>
                  <a:pt x="3994126" y="336526"/>
                </a:lnTo>
                <a:lnTo>
                  <a:pt x="4014522" y="465698"/>
                </a:lnTo>
                <a:lnTo>
                  <a:pt x="4038317" y="591470"/>
                </a:lnTo>
                <a:lnTo>
                  <a:pt x="4072309" y="666254"/>
                </a:lnTo>
                <a:lnTo>
                  <a:pt x="4092705" y="710444"/>
                </a:lnTo>
                <a:lnTo>
                  <a:pt x="4126697" y="798825"/>
                </a:lnTo>
                <a:lnTo>
                  <a:pt x="4133496" y="822620"/>
                </a:lnTo>
                <a:lnTo>
                  <a:pt x="4113100" y="853213"/>
                </a:lnTo>
                <a:lnTo>
                  <a:pt x="4068910" y="904202"/>
                </a:lnTo>
                <a:lnTo>
                  <a:pt x="4000925" y="989183"/>
                </a:lnTo>
                <a:lnTo>
                  <a:pt x="3953335" y="1046971"/>
                </a:lnTo>
                <a:lnTo>
                  <a:pt x="3922742" y="1084363"/>
                </a:lnTo>
                <a:lnTo>
                  <a:pt x="3905746" y="1094560"/>
                </a:lnTo>
                <a:lnTo>
                  <a:pt x="3885350" y="1101359"/>
                </a:lnTo>
                <a:lnTo>
                  <a:pt x="3871753" y="1101359"/>
                </a:lnTo>
                <a:lnTo>
                  <a:pt x="3847958" y="1084363"/>
                </a:lnTo>
                <a:lnTo>
                  <a:pt x="3827563" y="1070765"/>
                </a:lnTo>
                <a:lnTo>
                  <a:pt x="3732384" y="1029974"/>
                </a:lnTo>
                <a:lnTo>
                  <a:pt x="3640604" y="1002780"/>
                </a:lnTo>
                <a:lnTo>
                  <a:pt x="3538626" y="989183"/>
                </a:lnTo>
                <a:lnTo>
                  <a:pt x="3395857" y="989183"/>
                </a:lnTo>
                <a:lnTo>
                  <a:pt x="3106920" y="989183"/>
                </a:lnTo>
                <a:lnTo>
                  <a:pt x="2783991" y="989183"/>
                </a:lnTo>
                <a:lnTo>
                  <a:pt x="2206117" y="989183"/>
                </a:lnTo>
                <a:lnTo>
                  <a:pt x="1740419" y="989183"/>
                </a:lnTo>
                <a:lnTo>
                  <a:pt x="873609" y="989183"/>
                </a:lnTo>
                <a:lnTo>
                  <a:pt x="591471" y="989183"/>
                </a:lnTo>
                <a:lnTo>
                  <a:pt x="533683" y="989183"/>
                </a:lnTo>
                <a:lnTo>
                  <a:pt x="472497" y="995982"/>
                </a:lnTo>
                <a:lnTo>
                  <a:pt x="401112" y="995982"/>
                </a:lnTo>
                <a:lnTo>
                  <a:pt x="326329" y="989183"/>
                </a:lnTo>
                <a:lnTo>
                  <a:pt x="258343" y="968788"/>
                </a:lnTo>
                <a:lnTo>
                  <a:pt x="190358" y="955191"/>
                </a:lnTo>
                <a:lnTo>
                  <a:pt x="132571" y="938194"/>
                </a:lnTo>
                <a:lnTo>
                  <a:pt x="78183" y="914400"/>
                </a:lnTo>
                <a:lnTo>
                  <a:pt x="50989" y="897403"/>
                </a:lnTo>
                <a:lnTo>
                  <a:pt x="23795" y="877008"/>
                </a:lnTo>
                <a:lnTo>
                  <a:pt x="6798" y="849814"/>
                </a:lnTo>
                <a:lnTo>
                  <a:pt x="0" y="822620"/>
                </a:lnTo>
                <a:lnTo>
                  <a:pt x="0" y="809023"/>
                </a:lnTo>
                <a:lnTo>
                  <a:pt x="6798" y="785228"/>
                </a:lnTo>
                <a:lnTo>
                  <a:pt x="20396" y="768232"/>
                </a:lnTo>
                <a:lnTo>
                  <a:pt x="40791" y="751235"/>
                </a:lnTo>
                <a:lnTo>
                  <a:pt x="571075" y="761433"/>
                </a:lnTo>
                <a:lnTo>
                  <a:pt x="635661" y="764832"/>
                </a:lnTo>
                <a:lnTo>
                  <a:pt x="788627" y="764832"/>
                </a:lnTo>
                <a:lnTo>
                  <a:pt x="1519468" y="764832"/>
                </a:lnTo>
                <a:lnTo>
                  <a:pt x="2474659" y="7648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8" name="フリーフォーム 57">
            <a:extLst>
              <a:ext uri="{FF2B5EF4-FFF2-40B4-BE49-F238E27FC236}">
                <a16:creationId xmlns:a16="http://schemas.microsoft.com/office/drawing/2014/main" id="{7BF5816D-6E9A-4B20-BB5A-C293DEBDFFCF}"/>
              </a:ext>
            </a:extLst>
          </p:cNvPr>
          <p:cNvSpPr/>
          <p:nvPr/>
        </p:nvSpPr>
        <p:spPr>
          <a:xfrm rot="16200000">
            <a:off x="3302001" y="5049837"/>
            <a:ext cx="722312" cy="633413"/>
          </a:xfrm>
          <a:custGeom>
            <a:avLst/>
            <a:gdLst>
              <a:gd name="connsiteX0" fmla="*/ 457200 w 721519"/>
              <a:gd name="connsiteY0" fmla="*/ 180975 h 633412"/>
              <a:gd name="connsiteX1" fmla="*/ 535782 w 721519"/>
              <a:gd name="connsiteY1" fmla="*/ 71437 h 633412"/>
              <a:gd name="connsiteX2" fmla="*/ 578644 w 721519"/>
              <a:gd name="connsiteY2" fmla="*/ 11906 h 633412"/>
              <a:gd name="connsiteX3" fmla="*/ 595313 w 721519"/>
              <a:gd name="connsiteY3" fmla="*/ 0 h 633412"/>
              <a:gd name="connsiteX4" fmla="*/ 607219 w 721519"/>
              <a:gd name="connsiteY4" fmla="*/ 0 h 633412"/>
              <a:gd name="connsiteX5" fmla="*/ 614363 w 721519"/>
              <a:gd name="connsiteY5" fmla="*/ 0 h 633412"/>
              <a:gd name="connsiteX6" fmla="*/ 623888 w 721519"/>
              <a:gd name="connsiteY6" fmla="*/ 4762 h 633412"/>
              <a:gd name="connsiteX7" fmla="*/ 626269 w 721519"/>
              <a:gd name="connsiteY7" fmla="*/ 21431 h 633412"/>
              <a:gd name="connsiteX8" fmla="*/ 623888 w 721519"/>
              <a:gd name="connsiteY8" fmla="*/ 50006 h 633412"/>
              <a:gd name="connsiteX9" fmla="*/ 592932 w 721519"/>
              <a:gd name="connsiteY9" fmla="*/ 147637 h 633412"/>
              <a:gd name="connsiteX10" fmla="*/ 542925 w 721519"/>
              <a:gd name="connsiteY10" fmla="*/ 278606 h 633412"/>
              <a:gd name="connsiteX11" fmla="*/ 528638 w 721519"/>
              <a:gd name="connsiteY11" fmla="*/ 319087 h 633412"/>
              <a:gd name="connsiteX12" fmla="*/ 516732 w 721519"/>
              <a:gd name="connsiteY12" fmla="*/ 364331 h 633412"/>
              <a:gd name="connsiteX13" fmla="*/ 509588 w 721519"/>
              <a:gd name="connsiteY13" fmla="*/ 404812 h 633412"/>
              <a:gd name="connsiteX14" fmla="*/ 509588 w 721519"/>
              <a:gd name="connsiteY14" fmla="*/ 445293 h 633412"/>
              <a:gd name="connsiteX15" fmla="*/ 514350 w 721519"/>
              <a:gd name="connsiteY15" fmla="*/ 471487 h 633412"/>
              <a:gd name="connsiteX16" fmla="*/ 523875 w 721519"/>
              <a:gd name="connsiteY16" fmla="*/ 497681 h 633412"/>
              <a:gd name="connsiteX17" fmla="*/ 538163 w 721519"/>
              <a:gd name="connsiteY17" fmla="*/ 521493 h 633412"/>
              <a:gd name="connsiteX18" fmla="*/ 554832 w 721519"/>
              <a:gd name="connsiteY18" fmla="*/ 535781 h 633412"/>
              <a:gd name="connsiteX19" fmla="*/ 578644 w 721519"/>
              <a:gd name="connsiteY19" fmla="*/ 545306 h 633412"/>
              <a:gd name="connsiteX20" fmla="*/ 616744 w 721519"/>
              <a:gd name="connsiteY20" fmla="*/ 552450 h 633412"/>
              <a:gd name="connsiteX21" fmla="*/ 721519 w 721519"/>
              <a:gd name="connsiteY21" fmla="*/ 557212 h 633412"/>
              <a:gd name="connsiteX22" fmla="*/ 7144 w 721519"/>
              <a:gd name="connsiteY22" fmla="*/ 633412 h 633412"/>
              <a:gd name="connsiteX23" fmla="*/ 0 w 721519"/>
              <a:gd name="connsiteY23" fmla="*/ 597693 h 633412"/>
              <a:gd name="connsiteX24" fmla="*/ 4763 w 721519"/>
              <a:gd name="connsiteY24" fmla="*/ 573881 h 633412"/>
              <a:gd name="connsiteX25" fmla="*/ 30957 w 721519"/>
              <a:gd name="connsiteY25" fmla="*/ 542925 h 633412"/>
              <a:gd name="connsiteX26" fmla="*/ 38100 w 721519"/>
              <a:gd name="connsiteY26" fmla="*/ 535781 h 633412"/>
              <a:gd name="connsiteX27" fmla="*/ 80963 w 721519"/>
              <a:gd name="connsiteY27" fmla="*/ 509587 h 633412"/>
              <a:gd name="connsiteX28" fmla="*/ 140494 w 721519"/>
              <a:gd name="connsiteY28" fmla="*/ 478631 h 633412"/>
              <a:gd name="connsiteX29" fmla="*/ 207169 w 721519"/>
              <a:gd name="connsiteY29" fmla="*/ 450056 h 633412"/>
              <a:gd name="connsiteX30" fmla="*/ 278607 w 721519"/>
              <a:gd name="connsiteY30" fmla="*/ 421481 h 633412"/>
              <a:gd name="connsiteX31" fmla="*/ 297657 w 721519"/>
              <a:gd name="connsiteY31" fmla="*/ 404812 h 633412"/>
              <a:gd name="connsiteX32" fmla="*/ 340519 w 721519"/>
              <a:gd name="connsiteY32" fmla="*/ 342900 h 633412"/>
              <a:gd name="connsiteX33" fmla="*/ 457200 w 721519"/>
              <a:gd name="connsiteY33" fmla="*/ 180975 h 633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721519" h="633412">
                <a:moveTo>
                  <a:pt x="457200" y="180975"/>
                </a:moveTo>
                <a:lnTo>
                  <a:pt x="535782" y="71437"/>
                </a:lnTo>
                <a:lnTo>
                  <a:pt x="578644" y="11906"/>
                </a:lnTo>
                <a:lnTo>
                  <a:pt x="595313" y="0"/>
                </a:lnTo>
                <a:lnTo>
                  <a:pt x="607219" y="0"/>
                </a:lnTo>
                <a:lnTo>
                  <a:pt x="614363" y="0"/>
                </a:lnTo>
                <a:lnTo>
                  <a:pt x="623888" y="4762"/>
                </a:lnTo>
                <a:lnTo>
                  <a:pt x="626269" y="21431"/>
                </a:lnTo>
                <a:lnTo>
                  <a:pt x="623888" y="50006"/>
                </a:lnTo>
                <a:lnTo>
                  <a:pt x="592932" y="147637"/>
                </a:lnTo>
                <a:lnTo>
                  <a:pt x="542925" y="278606"/>
                </a:lnTo>
                <a:lnTo>
                  <a:pt x="528638" y="319087"/>
                </a:lnTo>
                <a:lnTo>
                  <a:pt x="516732" y="364331"/>
                </a:lnTo>
                <a:lnTo>
                  <a:pt x="509588" y="404812"/>
                </a:lnTo>
                <a:lnTo>
                  <a:pt x="509588" y="445293"/>
                </a:lnTo>
                <a:lnTo>
                  <a:pt x="514350" y="471487"/>
                </a:lnTo>
                <a:lnTo>
                  <a:pt x="523875" y="497681"/>
                </a:lnTo>
                <a:lnTo>
                  <a:pt x="538163" y="521493"/>
                </a:lnTo>
                <a:lnTo>
                  <a:pt x="554832" y="535781"/>
                </a:lnTo>
                <a:lnTo>
                  <a:pt x="578644" y="545306"/>
                </a:lnTo>
                <a:lnTo>
                  <a:pt x="616744" y="552450"/>
                </a:lnTo>
                <a:lnTo>
                  <a:pt x="721519" y="557212"/>
                </a:lnTo>
                <a:lnTo>
                  <a:pt x="7144" y="633412"/>
                </a:lnTo>
                <a:lnTo>
                  <a:pt x="0" y="597693"/>
                </a:lnTo>
                <a:lnTo>
                  <a:pt x="4763" y="573881"/>
                </a:lnTo>
                <a:lnTo>
                  <a:pt x="30957" y="542925"/>
                </a:lnTo>
                <a:lnTo>
                  <a:pt x="38100" y="535781"/>
                </a:lnTo>
                <a:lnTo>
                  <a:pt x="80963" y="509587"/>
                </a:lnTo>
                <a:lnTo>
                  <a:pt x="140494" y="478631"/>
                </a:lnTo>
                <a:lnTo>
                  <a:pt x="207169" y="450056"/>
                </a:lnTo>
                <a:lnTo>
                  <a:pt x="278607" y="421481"/>
                </a:lnTo>
                <a:lnTo>
                  <a:pt x="297657" y="404812"/>
                </a:lnTo>
                <a:lnTo>
                  <a:pt x="340519" y="342900"/>
                </a:lnTo>
                <a:lnTo>
                  <a:pt x="457200" y="1809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60" name="フリーフォーム 59">
            <a:extLst>
              <a:ext uri="{FF2B5EF4-FFF2-40B4-BE49-F238E27FC236}">
                <a16:creationId xmlns:a16="http://schemas.microsoft.com/office/drawing/2014/main" id="{BCB25C74-1A52-48B7-B364-D21B954DDF7D}"/>
              </a:ext>
            </a:extLst>
          </p:cNvPr>
          <p:cNvSpPr/>
          <p:nvPr/>
        </p:nvSpPr>
        <p:spPr>
          <a:xfrm rot="16200000">
            <a:off x="3413919" y="2356644"/>
            <a:ext cx="323850" cy="750888"/>
          </a:xfrm>
          <a:custGeom>
            <a:avLst/>
            <a:gdLst>
              <a:gd name="connsiteX0" fmla="*/ 52387 w 323850"/>
              <a:gd name="connsiteY0" fmla="*/ 328613 h 750094"/>
              <a:gd name="connsiteX1" fmla="*/ 0 w 323850"/>
              <a:gd name="connsiteY1" fmla="*/ 140494 h 750094"/>
              <a:gd name="connsiteX2" fmla="*/ 4762 w 323850"/>
              <a:gd name="connsiteY2" fmla="*/ 104775 h 750094"/>
              <a:gd name="connsiteX3" fmla="*/ 30956 w 323850"/>
              <a:gd name="connsiteY3" fmla="*/ 0 h 750094"/>
              <a:gd name="connsiteX4" fmla="*/ 176212 w 323850"/>
              <a:gd name="connsiteY4" fmla="*/ 14288 h 750094"/>
              <a:gd name="connsiteX5" fmla="*/ 178594 w 323850"/>
              <a:gd name="connsiteY5" fmla="*/ 135732 h 750094"/>
              <a:gd name="connsiteX6" fmla="*/ 192881 w 323850"/>
              <a:gd name="connsiteY6" fmla="*/ 204788 h 750094"/>
              <a:gd name="connsiteX7" fmla="*/ 238125 w 323850"/>
              <a:gd name="connsiteY7" fmla="*/ 381000 h 750094"/>
              <a:gd name="connsiteX8" fmla="*/ 323850 w 323850"/>
              <a:gd name="connsiteY8" fmla="*/ 738188 h 750094"/>
              <a:gd name="connsiteX9" fmla="*/ 169069 w 323850"/>
              <a:gd name="connsiteY9" fmla="*/ 750094 h 750094"/>
              <a:gd name="connsiteX10" fmla="*/ 107156 w 323850"/>
              <a:gd name="connsiteY10" fmla="*/ 516732 h 750094"/>
              <a:gd name="connsiteX11" fmla="*/ 52387 w 323850"/>
              <a:gd name="connsiteY11" fmla="*/ 328613 h 750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50" h="750094">
                <a:moveTo>
                  <a:pt x="52387" y="328613"/>
                </a:moveTo>
                <a:lnTo>
                  <a:pt x="0" y="140494"/>
                </a:lnTo>
                <a:lnTo>
                  <a:pt x="4762" y="104775"/>
                </a:lnTo>
                <a:lnTo>
                  <a:pt x="30956" y="0"/>
                </a:lnTo>
                <a:lnTo>
                  <a:pt x="176212" y="14288"/>
                </a:lnTo>
                <a:lnTo>
                  <a:pt x="178594" y="135732"/>
                </a:lnTo>
                <a:lnTo>
                  <a:pt x="192881" y="204788"/>
                </a:lnTo>
                <a:lnTo>
                  <a:pt x="238125" y="381000"/>
                </a:lnTo>
                <a:lnTo>
                  <a:pt x="323850" y="738188"/>
                </a:lnTo>
                <a:lnTo>
                  <a:pt x="169069" y="750094"/>
                </a:lnTo>
                <a:lnTo>
                  <a:pt x="107156" y="516732"/>
                </a:lnTo>
                <a:lnTo>
                  <a:pt x="52387" y="32861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9" name="フリーフォーム 58">
            <a:extLst>
              <a:ext uri="{FF2B5EF4-FFF2-40B4-BE49-F238E27FC236}">
                <a16:creationId xmlns:a16="http://schemas.microsoft.com/office/drawing/2014/main" id="{48CB368A-6B6D-4DFD-949C-125E4B9F9766}"/>
              </a:ext>
            </a:extLst>
          </p:cNvPr>
          <p:cNvSpPr/>
          <p:nvPr/>
        </p:nvSpPr>
        <p:spPr>
          <a:xfrm rot="16200000">
            <a:off x="3390107" y="3291681"/>
            <a:ext cx="319088" cy="803275"/>
          </a:xfrm>
          <a:custGeom>
            <a:avLst/>
            <a:gdLst>
              <a:gd name="connsiteX0" fmla="*/ 66675 w 319088"/>
              <a:gd name="connsiteY0" fmla="*/ 454819 h 802481"/>
              <a:gd name="connsiteX1" fmla="*/ 0 w 319088"/>
              <a:gd name="connsiteY1" fmla="*/ 154781 h 802481"/>
              <a:gd name="connsiteX2" fmla="*/ 0 w 319088"/>
              <a:gd name="connsiteY2" fmla="*/ 140494 h 802481"/>
              <a:gd name="connsiteX3" fmla="*/ 7144 w 319088"/>
              <a:gd name="connsiteY3" fmla="*/ 100012 h 802481"/>
              <a:gd name="connsiteX4" fmla="*/ 33338 w 319088"/>
              <a:gd name="connsiteY4" fmla="*/ 0 h 802481"/>
              <a:gd name="connsiteX5" fmla="*/ 200025 w 319088"/>
              <a:gd name="connsiteY5" fmla="*/ 19050 h 802481"/>
              <a:gd name="connsiteX6" fmla="*/ 197644 w 319088"/>
              <a:gd name="connsiteY6" fmla="*/ 154781 h 802481"/>
              <a:gd name="connsiteX7" fmla="*/ 200025 w 319088"/>
              <a:gd name="connsiteY7" fmla="*/ 197644 h 802481"/>
              <a:gd name="connsiteX8" fmla="*/ 228600 w 319088"/>
              <a:gd name="connsiteY8" fmla="*/ 340519 h 802481"/>
              <a:gd name="connsiteX9" fmla="*/ 319088 w 319088"/>
              <a:gd name="connsiteY9" fmla="*/ 792956 h 802481"/>
              <a:gd name="connsiteX10" fmla="*/ 142875 w 319088"/>
              <a:gd name="connsiteY10" fmla="*/ 802481 h 802481"/>
              <a:gd name="connsiteX11" fmla="*/ 66675 w 319088"/>
              <a:gd name="connsiteY11" fmla="*/ 454819 h 8024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19088" h="802481">
                <a:moveTo>
                  <a:pt x="66675" y="454819"/>
                </a:moveTo>
                <a:lnTo>
                  <a:pt x="0" y="154781"/>
                </a:lnTo>
                <a:lnTo>
                  <a:pt x="0" y="140494"/>
                </a:lnTo>
                <a:lnTo>
                  <a:pt x="7144" y="100012"/>
                </a:lnTo>
                <a:lnTo>
                  <a:pt x="33338" y="0"/>
                </a:lnTo>
                <a:lnTo>
                  <a:pt x="200025" y="19050"/>
                </a:lnTo>
                <a:cubicBezTo>
                  <a:pt x="199231" y="64294"/>
                  <a:pt x="198438" y="109537"/>
                  <a:pt x="197644" y="154781"/>
                </a:cubicBezTo>
                <a:lnTo>
                  <a:pt x="200025" y="197644"/>
                </a:lnTo>
                <a:lnTo>
                  <a:pt x="228600" y="340519"/>
                </a:lnTo>
                <a:lnTo>
                  <a:pt x="319088" y="792956"/>
                </a:lnTo>
                <a:lnTo>
                  <a:pt x="142875" y="802481"/>
                </a:lnTo>
                <a:lnTo>
                  <a:pt x="66675" y="45481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5" name="フリーフォーム 44">
            <a:extLst>
              <a:ext uri="{FF2B5EF4-FFF2-40B4-BE49-F238E27FC236}">
                <a16:creationId xmlns:a16="http://schemas.microsoft.com/office/drawing/2014/main" id="{46AFF899-8A2D-4F66-ACAC-0B469357FF2E}"/>
              </a:ext>
            </a:extLst>
          </p:cNvPr>
          <p:cNvSpPr/>
          <p:nvPr/>
        </p:nvSpPr>
        <p:spPr>
          <a:xfrm>
            <a:off x="4919663" y="1466850"/>
            <a:ext cx="1647825" cy="1373188"/>
          </a:xfrm>
          <a:custGeom>
            <a:avLst/>
            <a:gdLst>
              <a:gd name="connsiteX0" fmla="*/ 478631 w 1647825"/>
              <a:gd name="connsiteY0" fmla="*/ 140494 h 1373981"/>
              <a:gd name="connsiteX1" fmla="*/ 347662 w 1647825"/>
              <a:gd name="connsiteY1" fmla="*/ 152400 h 1373981"/>
              <a:gd name="connsiteX2" fmla="*/ 197643 w 1647825"/>
              <a:gd name="connsiteY2" fmla="*/ 166688 h 1373981"/>
              <a:gd name="connsiteX3" fmla="*/ 83343 w 1647825"/>
              <a:gd name="connsiteY3" fmla="*/ 176213 h 1373981"/>
              <a:gd name="connsiteX4" fmla="*/ 61912 w 1647825"/>
              <a:gd name="connsiteY4" fmla="*/ 178594 h 1373981"/>
              <a:gd name="connsiteX5" fmla="*/ 35718 w 1647825"/>
              <a:gd name="connsiteY5" fmla="*/ 190500 h 1373981"/>
              <a:gd name="connsiteX6" fmla="*/ 0 w 1647825"/>
              <a:gd name="connsiteY6" fmla="*/ 200025 h 1373981"/>
              <a:gd name="connsiteX7" fmla="*/ 50006 w 1647825"/>
              <a:gd name="connsiteY7" fmla="*/ 361950 h 1373981"/>
              <a:gd name="connsiteX8" fmla="*/ 319087 w 1647825"/>
              <a:gd name="connsiteY8" fmla="*/ 328613 h 1373981"/>
              <a:gd name="connsiteX9" fmla="*/ 723900 w 1647825"/>
              <a:gd name="connsiteY9" fmla="*/ 273844 h 1373981"/>
              <a:gd name="connsiteX10" fmla="*/ 1009650 w 1647825"/>
              <a:gd name="connsiteY10" fmla="*/ 240506 h 1373981"/>
              <a:gd name="connsiteX11" fmla="*/ 1254918 w 1647825"/>
              <a:gd name="connsiteY11" fmla="*/ 207169 h 1373981"/>
              <a:gd name="connsiteX12" fmla="*/ 1297781 w 1647825"/>
              <a:gd name="connsiteY12" fmla="*/ 202406 h 1373981"/>
              <a:gd name="connsiteX13" fmla="*/ 1307306 w 1647825"/>
              <a:gd name="connsiteY13" fmla="*/ 202406 h 1373981"/>
              <a:gd name="connsiteX14" fmla="*/ 1314450 w 1647825"/>
              <a:gd name="connsiteY14" fmla="*/ 204788 h 1373981"/>
              <a:gd name="connsiteX15" fmla="*/ 1321593 w 1647825"/>
              <a:gd name="connsiteY15" fmla="*/ 209550 h 1373981"/>
              <a:gd name="connsiteX16" fmla="*/ 1316831 w 1647825"/>
              <a:gd name="connsiteY16" fmla="*/ 269081 h 1373981"/>
              <a:gd name="connsiteX17" fmla="*/ 1297781 w 1647825"/>
              <a:gd name="connsiteY17" fmla="*/ 564356 h 1373981"/>
              <a:gd name="connsiteX18" fmla="*/ 1276350 w 1647825"/>
              <a:gd name="connsiteY18" fmla="*/ 711994 h 1373981"/>
              <a:gd name="connsiteX19" fmla="*/ 1252537 w 1647825"/>
              <a:gd name="connsiteY19" fmla="*/ 1150144 h 1373981"/>
              <a:gd name="connsiteX20" fmla="*/ 1316831 w 1647825"/>
              <a:gd name="connsiteY20" fmla="*/ 1347788 h 1373981"/>
              <a:gd name="connsiteX21" fmla="*/ 1326356 w 1647825"/>
              <a:gd name="connsiteY21" fmla="*/ 1364456 h 1373981"/>
              <a:gd name="connsiteX22" fmla="*/ 1340643 w 1647825"/>
              <a:gd name="connsiteY22" fmla="*/ 1371600 h 1373981"/>
              <a:gd name="connsiteX23" fmla="*/ 1364456 w 1647825"/>
              <a:gd name="connsiteY23" fmla="*/ 1373981 h 1373981"/>
              <a:gd name="connsiteX24" fmla="*/ 1383506 w 1647825"/>
              <a:gd name="connsiteY24" fmla="*/ 1371600 h 1373981"/>
              <a:gd name="connsiteX25" fmla="*/ 1402556 w 1647825"/>
              <a:gd name="connsiteY25" fmla="*/ 1357313 h 1373981"/>
              <a:gd name="connsiteX26" fmla="*/ 1421606 w 1647825"/>
              <a:gd name="connsiteY26" fmla="*/ 1333500 h 1373981"/>
              <a:gd name="connsiteX27" fmla="*/ 1431131 w 1647825"/>
              <a:gd name="connsiteY27" fmla="*/ 1312069 h 1373981"/>
              <a:gd name="connsiteX28" fmla="*/ 1447800 w 1647825"/>
              <a:gd name="connsiteY28" fmla="*/ 1240631 h 1373981"/>
              <a:gd name="connsiteX29" fmla="*/ 1464468 w 1647825"/>
              <a:gd name="connsiteY29" fmla="*/ 1126331 h 1373981"/>
              <a:gd name="connsiteX30" fmla="*/ 1495425 w 1647825"/>
              <a:gd name="connsiteY30" fmla="*/ 876300 h 1373981"/>
              <a:gd name="connsiteX31" fmla="*/ 1535906 w 1647825"/>
              <a:gd name="connsiteY31" fmla="*/ 566738 h 1373981"/>
              <a:gd name="connsiteX32" fmla="*/ 1564481 w 1647825"/>
              <a:gd name="connsiteY32" fmla="*/ 342900 h 1373981"/>
              <a:gd name="connsiteX33" fmla="*/ 1569243 w 1647825"/>
              <a:gd name="connsiteY33" fmla="*/ 328613 h 1373981"/>
              <a:gd name="connsiteX34" fmla="*/ 1593056 w 1647825"/>
              <a:gd name="connsiteY34" fmla="*/ 307181 h 1373981"/>
              <a:gd name="connsiteX35" fmla="*/ 1609725 w 1647825"/>
              <a:gd name="connsiteY35" fmla="*/ 295275 h 1373981"/>
              <a:gd name="connsiteX36" fmla="*/ 1633537 w 1647825"/>
              <a:gd name="connsiteY36" fmla="*/ 269081 h 1373981"/>
              <a:gd name="connsiteX37" fmla="*/ 1645443 w 1647825"/>
              <a:gd name="connsiteY37" fmla="*/ 240506 h 1373981"/>
              <a:gd name="connsiteX38" fmla="*/ 1647825 w 1647825"/>
              <a:gd name="connsiteY38" fmla="*/ 221456 h 1373981"/>
              <a:gd name="connsiteX39" fmla="*/ 1640681 w 1647825"/>
              <a:gd name="connsiteY39" fmla="*/ 204788 h 1373981"/>
              <a:gd name="connsiteX40" fmla="*/ 1590675 w 1647825"/>
              <a:gd name="connsiteY40" fmla="*/ 166688 h 1373981"/>
              <a:gd name="connsiteX41" fmla="*/ 1485900 w 1647825"/>
              <a:gd name="connsiteY41" fmla="*/ 88106 h 1373981"/>
              <a:gd name="connsiteX42" fmla="*/ 1388268 w 1647825"/>
              <a:gd name="connsiteY42" fmla="*/ 14288 h 1373981"/>
              <a:gd name="connsiteX43" fmla="*/ 1369218 w 1647825"/>
              <a:gd name="connsiteY43" fmla="*/ 0 h 1373981"/>
              <a:gd name="connsiteX44" fmla="*/ 1343025 w 1647825"/>
              <a:gd name="connsiteY44" fmla="*/ 2381 h 1373981"/>
              <a:gd name="connsiteX45" fmla="*/ 1181100 w 1647825"/>
              <a:gd name="connsiteY45" fmla="*/ 33338 h 1373981"/>
              <a:gd name="connsiteX46" fmla="*/ 985837 w 1647825"/>
              <a:gd name="connsiteY46" fmla="*/ 69056 h 1373981"/>
              <a:gd name="connsiteX47" fmla="*/ 678656 w 1647825"/>
              <a:gd name="connsiteY47" fmla="*/ 114300 h 1373981"/>
              <a:gd name="connsiteX48" fmla="*/ 478631 w 1647825"/>
              <a:gd name="connsiteY48" fmla="*/ 140494 h 1373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647825" h="1373981">
                <a:moveTo>
                  <a:pt x="478631" y="140494"/>
                </a:moveTo>
                <a:lnTo>
                  <a:pt x="347662" y="152400"/>
                </a:lnTo>
                <a:lnTo>
                  <a:pt x="197643" y="166688"/>
                </a:lnTo>
                <a:lnTo>
                  <a:pt x="83343" y="176213"/>
                </a:lnTo>
                <a:lnTo>
                  <a:pt x="61912" y="178594"/>
                </a:lnTo>
                <a:lnTo>
                  <a:pt x="35718" y="190500"/>
                </a:lnTo>
                <a:lnTo>
                  <a:pt x="0" y="200025"/>
                </a:lnTo>
                <a:lnTo>
                  <a:pt x="50006" y="361950"/>
                </a:lnTo>
                <a:lnTo>
                  <a:pt x="319087" y="328613"/>
                </a:lnTo>
                <a:lnTo>
                  <a:pt x="723900" y="273844"/>
                </a:lnTo>
                <a:lnTo>
                  <a:pt x="1009650" y="240506"/>
                </a:lnTo>
                <a:lnTo>
                  <a:pt x="1254918" y="207169"/>
                </a:lnTo>
                <a:lnTo>
                  <a:pt x="1297781" y="202406"/>
                </a:lnTo>
                <a:lnTo>
                  <a:pt x="1307306" y="202406"/>
                </a:lnTo>
                <a:lnTo>
                  <a:pt x="1314450" y="204788"/>
                </a:lnTo>
                <a:lnTo>
                  <a:pt x="1321593" y="209550"/>
                </a:lnTo>
                <a:lnTo>
                  <a:pt x="1316831" y="269081"/>
                </a:lnTo>
                <a:lnTo>
                  <a:pt x="1297781" y="564356"/>
                </a:lnTo>
                <a:lnTo>
                  <a:pt x="1276350" y="711994"/>
                </a:lnTo>
                <a:lnTo>
                  <a:pt x="1252537" y="1150144"/>
                </a:lnTo>
                <a:lnTo>
                  <a:pt x="1316831" y="1347788"/>
                </a:lnTo>
                <a:lnTo>
                  <a:pt x="1326356" y="1364456"/>
                </a:lnTo>
                <a:lnTo>
                  <a:pt x="1340643" y="1371600"/>
                </a:lnTo>
                <a:lnTo>
                  <a:pt x="1364456" y="1373981"/>
                </a:lnTo>
                <a:lnTo>
                  <a:pt x="1383506" y="1371600"/>
                </a:lnTo>
                <a:lnTo>
                  <a:pt x="1402556" y="1357313"/>
                </a:lnTo>
                <a:lnTo>
                  <a:pt x="1421606" y="1333500"/>
                </a:lnTo>
                <a:lnTo>
                  <a:pt x="1431131" y="1312069"/>
                </a:lnTo>
                <a:lnTo>
                  <a:pt x="1447800" y="1240631"/>
                </a:lnTo>
                <a:lnTo>
                  <a:pt x="1464468" y="1126331"/>
                </a:lnTo>
                <a:lnTo>
                  <a:pt x="1495425" y="876300"/>
                </a:lnTo>
                <a:lnTo>
                  <a:pt x="1535906" y="566738"/>
                </a:lnTo>
                <a:lnTo>
                  <a:pt x="1564481" y="342900"/>
                </a:lnTo>
                <a:lnTo>
                  <a:pt x="1569243" y="328613"/>
                </a:lnTo>
                <a:lnTo>
                  <a:pt x="1593056" y="307181"/>
                </a:lnTo>
                <a:lnTo>
                  <a:pt x="1609725" y="295275"/>
                </a:lnTo>
                <a:lnTo>
                  <a:pt x="1633537" y="269081"/>
                </a:lnTo>
                <a:lnTo>
                  <a:pt x="1645443" y="240506"/>
                </a:lnTo>
                <a:lnTo>
                  <a:pt x="1647825" y="221456"/>
                </a:lnTo>
                <a:lnTo>
                  <a:pt x="1640681" y="204788"/>
                </a:lnTo>
                <a:lnTo>
                  <a:pt x="1590675" y="166688"/>
                </a:lnTo>
                <a:lnTo>
                  <a:pt x="1485900" y="88106"/>
                </a:lnTo>
                <a:lnTo>
                  <a:pt x="1388268" y="14288"/>
                </a:lnTo>
                <a:lnTo>
                  <a:pt x="1369218" y="0"/>
                </a:lnTo>
                <a:lnTo>
                  <a:pt x="1343025" y="2381"/>
                </a:lnTo>
                <a:lnTo>
                  <a:pt x="1181100" y="33338"/>
                </a:lnTo>
                <a:lnTo>
                  <a:pt x="985837" y="69056"/>
                </a:lnTo>
                <a:lnTo>
                  <a:pt x="678656" y="114300"/>
                </a:lnTo>
                <a:lnTo>
                  <a:pt x="478631" y="1404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969FA9F6-5678-4FD4-A61B-410F2156E821}"/>
              </a:ext>
            </a:extLst>
          </p:cNvPr>
          <p:cNvSpPr/>
          <p:nvPr/>
        </p:nvSpPr>
        <p:spPr>
          <a:xfrm>
            <a:off x="5014913" y="1998663"/>
            <a:ext cx="1241425" cy="320675"/>
          </a:xfrm>
          <a:custGeom>
            <a:avLst/>
            <a:gdLst>
              <a:gd name="connsiteX0" fmla="*/ 523875 w 1240631"/>
              <a:gd name="connsiteY0" fmla="*/ 80962 h 321469"/>
              <a:gd name="connsiteX1" fmla="*/ 790575 w 1240631"/>
              <a:gd name="connsiteY1" fmla="*/ 50006 h 321469"/>
              <a:gd name="connsiteX2" fmla="*/ 1023937 w 1240631"/>
              <a:gd name="connsiteY2" fmla="*/ 21431 h 321469"/>
              <a:gd name="connsiteX3" fmla="*/ 1240631 w 1240631"/>
              <a:gd name="connsiteY3" fmla="*/ 0 h 321469"/>
              <a:gd name="connsiteX4" fmla="*/ 1240631 w 1240631"/>
              <a:gd name="connsiteY4" fmla="*/ 195262 h 321469"/>
              <a:gd name="connsiteX5" fmla="*/ 1019175 w 1240631"/>
              <a:gd name="connsiteY5" fmla="*/ 219075 h 321469"/>
              <a:gd name="connsiteX6" fmla="*/ 735806 w 1240631"/>
              <a:gd name="connsiteY6" fmla="*/ 247650 h 321469"/>
              <a:gd name="connsiteX7" fmla="*/ 554831 w 1240631"/>
              <a:gd name="connsiteY7" fmla="*/ 266700 h 321469"/>
              <a:gd name="connsiteX8" fmla="*/ 366712 w 1240631"/>
              <a:gd name="connsiteY8" fmla="*/ 285750 h 321469"/>
              <a:gd name="connsiteX9" fmla="*/ 145256 w 1240631"/>
              <a:gd name="connsiteY9" fmla="*/ 307181 h 321469"/>
              <a:gd name="connsiteX10" fmla="*/ 9525 w 1240631"/>
              <a:gd name="connsiteY10" fmla="*/ 321469 h 321469"/>
              <a:gd name="connsiteX11" fmla="*/ 0 w 1240631"/>
              <a:gd name="connsiteY11" fmla="*/ 142875 h 321469"/>
              <a:gd name="connsiteX12" fmla="*/ 326231 w 1240631"/>
              <a:gd name="connsiteY12" fmla="*/ 104775 h 321469"/>
              <a:gd name="connsiteX13" fmla="*/ 523875 w 1240631"/>
              <a:gd name="connsiteY13" fmla="*/ 80962 h 321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240631" h="321469">
                <a:moveTo>
                  <a:pt x="523875" y="80962"/>
                </a:moveTo>
                <a:lnTo>
                  <a:pt x="790575" y="50006"/>
                </a:lnTo>
                <a:lnTo>
                  <a:pt x="1023937" y="21431"/>
                </a:lnTo>
                <a:lnTo>
                  <a:pt x="1240631" y="0"/>
                </a:lnTo>
                <a:lnTo>
                  <a:pt x="1240631" y="195262"/>
                </a:lnTo>
                <a:lnTo>
                  <a:pt x="1019175" y="219075"/>
                </a:lnTo>
                <a:lnTo>
                  <a:pt x="735806" y="247650"/>
                </a:lnTo>
                <a:lnTo>
                  <a:pt x="554831" y="266700"/>
                </a:lnTo>
                <a:lnTo>
                  <a:pt x="366712" y="285750"/>
                </a:lnTo>
                <a:lnTo>
                  <a:pt x="145256" y="307181"/>
                </a:lnTo>
                <a:lnTo>
                  <a:pt x="9525" y="321469"/>
                </a:lnTo>
                <a:lnTo>
                  <a:pt x="0" y="142875"/>
                </a:lnTo>
                <a:lnTo>
                  <a:pt x="326231" y="104775"/>
                </a:lnTo>
                <a:lnTo>
                  <a:pt x="523875" y="809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775FB53B-C68C-4D55-9734-B4FC0ABBD4BD}"/>
              </a:ext>
            </a:extLst>
          </p:cNvPr>
          <p:cNvSpPr/>
          <p:nvPr/>
        </p:nvSpPr>
        <p:spPr>
          <a:xfrm>
            <a:off x="5075238" y="2579688"/>
            <a:ext cx="1214437" cy="258762"/>
          </a:xfrm>
          <a:custGeom>
            <a:avLst/>
            <a:gdLst>
              <a:gd name="connsiteX0" fmla="*/ 200025 w 1214437"/>
              <a:gd name="connsiteY0" fmla="*/ 92869 h 259556"/>
              <a:gd name="connsiteX1" fmla="*/ 300037 w 1214437"/>
              <a:gd name="connsiteY1" fmla="*/ 90487 h 259556"/>
              <a:gd name="connsiteX2" fmla="*/ 392906 w 1214437"/>
              <a:gd name="connsiteY2" fmla="*/ 80962 h 259556"/>
              <a:gd name="connsiteX3" fmla="*/ 640556 w 1214437"/>
              <a:gd name="connsiteY3" fmla="*/ 52387 h 259556"/>
              <a:gd name="connsiteX4" fmla="*/ 935831 w 1214437"/>
              <a:gd name="connsiteY4" fmla="*/ 19050 h 259556"/>
              <a:gd name="connsiteX5" fmla="*/ 1143000 w 1214437"/>
              <a:gd name="connsiteY5" fmla="*/ 0 h 259556"/>
              <a:gd name="connsiteX6" fmla="*/ 1214437 w 1214437"/>
              <a:gd name="connsiteY6" fmla="*/ 259556 h 259556"/>
              <a:gd name="connsiteX7" fmla="*/ 1188244 w 1214437"/>
              <a:gd name="connsiteY7" fmla="*/ 257175 h 259556"/>
              <a:gd name="connsiteX8" fmla="*/ 1169194 w 1214437"/>
              <a:gd name="connsiteY8" fmla="*/ 247650 h 259556"/>
              <a:gd name="connsiteX9" fmla="*/ 1152525 w 1214437"/>
              <a:gd name="connsiteY9" fmla="*/ 219075 h 259556"/>
              <a:gd name="connsiteX10" fmla="*/ 1135856 w 1214437"/>
              <a:gd name="connsiteY10" fmla="*/ 207169 h 259556"/>
              <a:gd name="connsiteX11" fmla="*/ 1102519 w 1214437"/>
              <a:gd name="connsiteY11" fmla="*/ 195262 h 259556"/>
              <a:gd name="connsiteX12" fmla="*/ 1033462 w 1214437"/>
              <a:gd name="connsiteY12" fmla="*/ 185737 h 259556"/>
              <a:gd name="connsiteX13" fmla="*/ 935831 w 1214437"/>
              <a:gd name="connsiteY13" fmla="*/ 180975 h 259556"/>
              <a:gd name="connsiteX14" fmla="*/ 826294 w 1214437"/>
              <a:gd name="connsiteY14" fmla="*/ 183356 h 259556"/>
              <a:gd name="connsiteX15" fmla="*/ 688181 w 1214437"/>
              <a:gd name="connsiteY15" fmla="*/ 190500 h 259556"/>
              <a:gd name="connsiteX16" fmla="*/ 519112 w 1214437"/>
              <a:gd name="connsiteY16" fmla="*/ 204787 h 259556"/>
              <a:gd name="connsiteX17" fmla="*/ 273844 w 1214437"/>
              <a:gd name="connsiteY17" fmla="*/ 228600 h 259556"/>
              <a:gd name="connsiteX18" fmla="*/ 121444 w 1214437"/>
              <a:gd name="connsiteY18" fmla="*/ 245269 h 259556"/>
              <a:gd name="connsiteX19" fmla="*/ 28575 w 1214437"/>
              <a:gd name="connsiteY19" fmla="*/ 250031 h 259556"/>
              <a:gd name="connsiteX20" fmla="*/ 0 w 1214437"/>
              <a:gd name="connsiteY20" fmla="*/ 90487 h 259556"/>
              <a:gd name="connsiteX21" fmla="*/ 200025 w 1214437"/>
              <a:gd name="connsiteY21" fmla="*/ 92869 h 259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1214437" h="259556">
                <a:moveTo>
                  <a:pt x="200025" y="92869"/>
                </a:moveTo>
                <a:lnTo>
                  <a:pt x="300037" y="90487"/>
                </a:lnTo>
                <a:lnTo>
                  <a:pt x="392906" y="80962"/>
                </a:lnTo>
                <a:lnTo>
                  <a:pt x="640556" y="52387"/>
                </a:lnTo>
                <a:lnTo>
                  <a:pt x="935831" y="19050"/>
                </a:lnTo>
                <a:lnTo>
                  <a:pt x="1143000" y="0"/>
                </a:lnTo>
                <a:lnTo>
                  <a:pt x="1214437" y="259556"/>
                </a:lnTo>
                <a:lnTo>
                  <a:pt x="1188244" y="257175"/>
                </a:lnTo>
                <a:lnTo>
                  <a:pt x="1169194" y="247650"/>
                </a:lnTo>
                <a:lnTo>
                  <a:pt x="1152525" y="219075"/>
                </a:lnTo>
                <a:lnTo>
                  <a:pt x="1135856" y="207169"/>
                </a:lnTo>
                <a:lnTo>
                  <a:pt x="1102519" y="195262"/>
                </a:lnTo>
                <a:lnTo>
                  <a:pt x="1033462" y="185737"/>
                </a:lnTo>
                <a:lnTo>
                  <a:pt x="935831" y="180975"/>
                </a:lnTo>
                <a:lnTo>
                  <a:pt x="826294" y="183356"/>
                </a:lnTo>
                <a:lnTo>
                  <a:pt x="688181" y="190500"/>
                </a:lnTo>
                <a:lnTo>
                  <a:pt x="519112" y="204787"/>
                </a:lnTo>
                <a:lnTo>
                  <a:pt x="273844" y="228600"/>
                </a:lnTo>
                <a:lnTo>
                  <a:pt x="121444" y="245269"/>
                </a:lnTo>
                <a:lnTo>
                  <a:pt x="28575" y="250031"/>
                </a:lnTo>
                <a:lnTo>
                  <a:pt x="0" y="90487"/>
                </a:lnTo>
                <a:lnTo>
                  <a:pt x="200025" y="92869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22CF6D3-D187-47B3-914C-1DA6FD1406F4}"/>
              </a:ext>
            </a:extLst>
          </p:cNvPr>
          <p:cNvSpPr/>
          <p:nvPr/>
        </p:nvSpPr>
        <p:spPr>
          <a:xfrm>
            <a:off x="4024313" y="3349625"/>
            <a:ext cx="1284287" cy="1181100"/>
          </a:xfrm>
          <a:custGeom>
            <a:avLst/>
            <a:gdLst>
              <a:gd name="connsiteX0" fmla="*/ 738366 w 1283583"/>
              <a:gd name="connsiteY0" fmla="*/ 408302 h 1180896"/>
              <a:gd name="connsiteX1" fmla="*/ 809268 w 1283583"/>
              <a:gd name="connsiteY1" fmla="*/ 308060 h 1180896"/>
              <a:gd name="connsiteX2" fmla="*/ 877726 w 1283583"/>
              <a:gd name="connsiteY2" fmla="*/ 205373 h 1180896"/>
              <a:gd name="connsiteX3" fmla="*/ 916845 w 1283583"/>
              <a:gd name="connsiteY3" fmla="*/ 141805 h 1180896"/>
              <a:gd name="connsiteX4" fmla="*/ 921735 w 1283583"/>
              <a:gd name="connsiteY4" fmla="*/ 124691 h 1180896"/>
              <a:gd name="connsiteX5" fmla="*/ 919290 w 1283583"/>
              <a:gd name="connsiteY5" fmla="*/ 110021 h 1180896"/>
              <a:gd name="connsiteX6" fmla="*/ 867946 w 1283583"/>
              <a:gd name="connsiteY6" fmla="*/ 53788 h 1180896"/>
              <a:gd name="connsiteX7" fmla="*/ 1043981 w 1283583"/>
              <a:gd name="connsiteY7" fmla="*/ 0 h 1180896"/>
              <a:gd name="connsiteX8" fmla="*/ 1185786 w 1283583"/>
              <a:gd name="connsiteY8" fmla="*/ 78238 h 1180896"/>
              <a:gd name="connsiteX9" fmla="*/ 1229795 w 1283583"/>
              <a:gd name="connsiteY9" fmla="*/ 105132 h 1180896"/>
              <a:gd name="connsiteX10" fmla="*/ 1266468 w 1283583"/>
              <a:gd name="connsiteY10" fmla="*/ 132026 h 1180896"/>
              <a:gd name="connsiteX11" fmla="*/ 1278693 w 1283583"/>
              <a:gd name="connsiteY11" fmla="*/ 144250 h 1180896"/>
              <a:gd name="connsiteX12" fmla="*/ 1283583 w 1283583"/>
              <a:gd name="connsiteY12" fmla="*/ 156475 h 1180896"/>
              <a:gd name="connsiteX13" fmla="*/ 1283583 w 1283583"/>
              <a:gd name="connsiteY13" fmla="*/ 168700 h 1180896"/>
              <a:gd name="connsiteX14" fmla="*/ 1278693 w 1283583"/>
              <a:gd name="connsiteY14" fmla="*/ 185814 h 1180896"/>
              <a:gd name="connsiteX15" fmla="*/ 1261579 w 1283583"/>
              <a:gd name="connsiteY15" fmla="*/ 202928 h 1180896"/>
              <a:gd name="connsiteX16" fmla="*/ 1237129 w 1283583"/>
              <a:gd name="connsiteY16" fmla="*/ 210263 h 1180896"/>
              <a:gd name="connsiteX17" fmla="*/ 1193121 w 1283583"/>
              <a:gd name="connsiteY17" fmla="*/ 215153 h 1180896"/>
              <a:gd name="connsiteX18" fmla="*/ 1149112 w 1283583"/>
              <a:gd name="connsiteY18" fmla="*/ 268941 h 1180896"/>
              <a:gd name="connsiteX19" fmla="*/ 1009752 w 1283583"/>
              <a:gd name="connsiteY19" fmla="*/ 435196 h 1180896"/>
              <a:gd name="connsiteX20" fmla="*/ 860612 w 1283583"/>
              <a:gd name="connsiteY20" fmla="*/ 584336 h 1180896"/>
              <a:gd name="connsiteX21" fmla="*/ 762815 w 1283583"/>
              <a:gd name="connsiteY21" fmla="*/ 677243 h 1180896"/>
              <a:gd name="connsiteX22" fmla="*/ 584336 w 1283583"/>
              <a:gd name="connsiteY22" fmla="*/ 821493 h 1180896"/>
              <a:gd name="connsiteX23" fmla="*/ 427861 w 1283583"/>
              <a:gd name="connsiteY23" fmla="*/ 936404 h 1180896"/>
              <a:gd name="connsiteX24" fmla="*/ 344734 w 1283583"/>
              <a:gd name="connsiteY24" fmla="*/ 990193 h 1180896"/>
              <a:gd name="connsiteX25" fmla="*/ 222488 w 1283583"/>
              <a:gd name="connsiteY25" fmla="*/ 1063540 h 1180896"/>
              <a:gd name="connsiteX26" fmla="*/ 107576 w 1283583"/>
              <a:gd name="connsiteY26" fmla="*/ 1127108 h 1180896"/>
              <a:gd name="connsiteX27" fmla="*/ 0 w 1283583"/>
              <a:gd name="connsiteY27" fmla="*/ 1180896 h 1180896"/>
              <a:gd name="connsiteX28" fmla="*/ 0 w 1283583"/>
              <a:gd name="connsiteY28" fmla="*/ 1105104 h 1180896"/>
              <a:gd name="connsiteX29" fmla="*/ 190704 w 1283583"/>
              <a:gd name="connsiteY29" fmla="*/ 975523 h 1180896"/>
              <a:gd name="connsiteX30" fmla="*/ 305615 w 1283583"/>
              <a:gd name="connsiteY30" fmla="*/ 882616 h 1180896"/>
              <a:gd name="connsiteX31" fmla="*/ 398522 w 1283583"/>
              <a:gd name="connsiteY31" fmla="*/ 801934 h 1180896"/>
              <a:gd name="connsiteX32" fmla="*/ 493874 w 1283583"/>
              <a:gd name="connsiteY32" fmla="*/ 706582 h 1180896"/>
              <a:gd name="connsiteX33" fmla="*/ 589226 w 1283583"/>
              <a:gd name="connsiteY33" fmla="*/ 603895 h 1180896"/>
              <a:gd name="connsiteX34" fmla="*/ 701692 w 1283583"/>
              <a:gd name="connsiteY34" fmla="*/ 464535 h 1180896"/>
              <a:gd name="connsiteX35" fmla="*/ 738366 w 1283583"/>
              <a:gd name="connsiteY35" fmla="*/ 408302 h 1180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283583" h="1180896">
                <a:moveTo>
                  <a:pt x="738366" y="408302"/>
                </a:moveTo>
                <a:lnTo>
                  <a:pt x="809268" y="308060"/>
                </a:lnTo>
                <a:lnTo>
                  <a:pt x="877726" y="205373"/>
                </a:lnTo>
                <a:lnTo>
                  <a:pt x="916845" y="141805"/>
                </a:lnTo>
                <a:lnTo>
                  <a:pt x="921735" y="124691"/>
                </a:lnTo>
                <a:lnTo>
                  <a:pt x="919290" y="110021"/>
                </a:lnTo>
                <a:lnTo>
                  <a:pt x="867946" y="53788"/>
                </a:lnTo>
                <a:lnTo>
                  <a:pt x="1043981" y="0"/>
                </a:lnTo>
                <a:lnTo>
                  <a:pt x="1185786" y="78238"/>
                </a:lnTo>
                <a:lnTo>
                  <a:pt x="1229795" y="105132"/>
                </a:lnTo>
                <a:lnTo>
                  <a:pt x="1266468" y="132026"/>
                </a:lnTo>
                <a:lnTo>
                  <a:pt x="1278693" y="144250"/>
                </a:lnTo>
                <a:lnTo>
                  <a:pt x="1283583" y="156475"/>
                </a:lnTo>
                <a:lnTo>
                  <a:pt x="1283583" y="168700"/>
                </a:lnTo>
                <a:lnTo>
                  <a:pt x="1278693" y="185814"/>
                </a:lnTo>
                <a:lnTo>
                  <a:pt x="1261579" y="202928"/>
                </a:lnTo>
                <a:lnTo>
                  <a:pt x="1237129" y="210263"/>
                </a:lnTo>
                <a:lnTo>
                  <a:pt x="1193121" y="215153"/>
                </a:lnTo>
                <a:lnTo>
                  <a:pt x="1149112" y="268941"/>
                </a:lnTo>
                <a:lnTo>
                  <a:pt x="1009752" y="435196"/>
                </a:lnTo>
                <a:lnTo>
                  <a:pt x="860612" y="584336"/>
                </a:lnTo>
                <a:lnTo>
                  <a:pt x="762815" y="677243"/>
                </a:lnTo>
                <a:lnTo>
                  <a:pt x="584336" y="821493"/>
                </a:lnTo>
                <a:lnTo>
                  <a:pt x="427861" y="936404"/>
                </a:lnTo>
                <a:lnTo>
                  <a:pt x="344734" y="990193"/>
                </a:lnTo>
                <a:lnTo>
                  <a:pt x="222488" y="1063540"/>
                </a:lnTo>
                <a:lnTo>
                  <a:pt x="107576" y="1127108"/>
                </a:lnTo>
                <a:lnTo>
                  <a:pt x="0" y="1180896"/>
                </a:lnTo>
                <a:lnTo>
                  <a:pt x="0" y="1105104"/>
                </a:lnTo>
                <a:lnTo>
                  <a:pt x="190704" y="975523"/>
                </a:lnTo>
                <a:lnTo>
                  <a:pt x="305615" y="882616"/>
                </a:lnTo>
                <a:lnTo>
                  <a:pt x="398522" y="801934"/>
                </a:lnTo>
                <a:lnTo>
                  <a:pt x="493874" y="706582"/>
                </a:lnTo>
                <a:lnTo>
                  <a:pt x="589226" y="603895"/>
                </a:lnTo>
                <a:lnTo>
                  <a:pt x="701692" y="464535"/>
                </a:lnTo>
                <a:lnTo>
                  <a:pt x="738366" y="40830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0" name="フリーフォーム 49">
            <a:extLst>
              <a:ext uri="{FF2B5EF4-FFF2-40B4-BE49-F238E27FC236}">
                <a16:creationId xmlns:a16="http://schemas.microsoft.com/office/drawing/2014/main" id="{C4CCBDA9-5977-4F0B-83EE-BE8129F10D6A}"/>
              </a:ext>
            </a:extLst>
          </p:cNvPr>
          <p:cNvSpPr/>
          <p:nvPr/>
        </p:nvSpPr>
        <p:spPr>
          <a:xfrm>
            <a:off x="4852988" y="3602038"/>
            <a:ext cx="2271712" cy="393700"/>
          </a:xfrm>
          <a:custGeom>
            <a:avLst/>
            <a:gdLst>
              <a:gd name="connsiteX0" fmla="*/ 695325 w 2271712"/>
              <a:gd name="connsiteY0" fmla="*/ 152400 h 392907"/>
              <a:gd name="connsiteX1" fmla="*/ 1128712 w 2271712"/>
              <a:gd name="connsiteY1" fmla="*/ 104775 h 392907"/>
              <a:gd name="connsiteX2" fmla="*/ 1350168 w 2271712"/>
              <a:gd name="connsiteY2" fmla="*/ 80963 h 392907"/>
              <a:gd name="connsiteX3" fmla="*/ 1564481 w 2271712"/>
              <a:gd name="connsiteY3" fmla="*/ 59532 h 392907"/>
              <a:gd name="connsiteX4" fmla="*/ 1650206 w 2271712"/>
              <a:gd name="connsiteY4" fmla="*/ 50007 h 392907"/>
              <a:gd name="connsiteX5" fmla="*/ 1704975 w 2271712"/>
              <a:gd name="connsiteY5" fmla="*/ 33338 h 392907"/>
              <a:gd name="connsiteX6" fmla="*/ 1778793 w 2271712"/>
              <a:gd name="connsiteY6" fmla="*/ 14288 h 392907"/>
              <a:gd name="connsiteX7" fmla="*/ 1838325 w 2271712"/>
              <a:gd name="connsiteY7" fmla="*/ 2382 h 392907"/>
              <a:gd name="connsiteX8" fmla="*/ 1893093 w 2271712"/>
              <a:gd name="connsiteY8" fmla="*/ 0 h 392907"/>
              <a:gd name="connsiteX9" fmla="*/ 1924050 w 2271712"/>
              <a:gd name="connsiteY9" fmla="*/ 4763 h 392907"/>
              <a:gd name="connsiteX10" fmla="*/ 1966912 w 2271712"/>
              <a:gd name="connsiteY10" fmla="*/ 33338 h 392907"/>
              <a:gd name="connsiteX11" fmla="*/ 2059781 w 2271712"/>
              <a:gd name="connsiteY11" fmla="*/ 104775 h 392907"/>
              <a:gd name="connsiteX12" fmla="*/ 2140743 w 2271712"/>
              <a:gd name="connsiteY12" fmla="*/ 164307 h 392907"/>
              <a:gd name="connsiteX13" fmla="*/ 2202656 w 2271712"/>
              <a:gd name="connsiteY13" fmla="*/ 207169 h 392907"/>
              <a:gd name="connsiteX14" fmla="*/ 2243137 w 2271712"/>
              <a:gd name="connsiteY14" fmla="*/ 235744 h 392907"/>
              <a:gd name="connsiteX15" fmla="*/ 2264568 w 2271712"/>
              <a:gd name="connsiteY15" fmla="*/ 254794 h 392907"/>
              <a:gd name="connsiteX16" fmla="*/ 2271712 w 2271712"/>
              <a:gd name="connsiteY16" fmla="*/ 266700 h 392907"/>
              <a:gd name="connsiteX17" fmla="*/ 2271712 w 2271712"/>
              <a:gd name="connsiteY17" fmla="*/ 285750 h 392907"/>
              <a:gd name="connsiteX18" fmla="*/ 2262187 w 2271712"/>
              <a:gd name="connsiteY18" fmla="*/ 311944 h 392907"/>
              <a:gd name="connsiteX19" fmla="*/ 2240756 w 2271712"/>
              <a:gd name="connsiteY19" fmla="*/ 335757 h 392907"/>
              <a:gd name="connsiteX20" fmla="*/ 2212181 w 2271712"/>
              <a:gd name="connsiteY20" fmla="*/ 366713 h 392907"/>
              <a:gd name="connsiteX21" fmla="*/ 2193131 w 2271712"/>
              <a:gd name="connsiteY21" fmla="*/ 383382 h 392907"/>
              <a:gd name="connsiteX22" fmla="*/ 1821656 w 2271712"/>
              <a:gd name="connsiteY22" fmla="*/ 252413 h 392907"/>
              <a:gd name="connsiteX23" fmla="*/ 1762125 w 2271712"/>
              <a:gd name="connsiteY23" fmla="*/ 252413 h 392907"/>
              <a:gd name="connsiteX24" fmla="*/ 1600200 w 2271712"/>
              <a:gd name="connsiteY24" fmla="*/ 250032 h 392907"/>
              <a:gd name="connsiteX25" fmla="*/ 1321593 w 2271712"/>
              <a:gd name="connsiteY25" fmla="*/ 250032 h 392907"/>
              <a:gd name="connsiteX26" fmla="*/ 1171575 w 2271712"/>
              <a:gd name="connsiteY26" fmla="*/ 247650 h 392907"/>
              <a:gd name="connsiteX27" fmla="*/ 1035843 w 2271712"/>
              <a:gd name="connsiteY27" fmla="*/ 273844 h 392907"/>
              <a:gd name="connsiteX28" fmla="*/ 871537 w 2271712"/>
              <a:gd name="connsiteY28" fmla="*/ 290513 h 392907"/>
              <a:gd name="connsiteX29" fmla="*/ 604837 w 2271712"/>
              <a:gd name="connsiteY29" fmla="*/ 321469 h 392907"/>
              <a:gd name="connsiteX30" fmla="*/ 383381 w 2271712"/>
              <a:gd name="connsiteY30" fmla="*/ 392907 h 392907"/>
              <a:gd name="connsiteX31" fmla="*/ 261937 w 2271712"/>
              <a:gd name="connsiteY31" fmla="*/ 357188 h 392907"/>
              <a:gd name="connsiteX32" fmla="*/ 90487 w 2271712"/>
              <a:gd name="connsiteY32" fmla="*/ 302419 h 392907"/>
              <a:gd name="connsiteX33" fmla="*/ 26193 w 2271712"/>
              <a:gd name="connsiteY33" fmla="*/ 283369 h 392907"/>
              <a:gd name="connsiteX34" fmla="*/ 0 w 2271712"/>
              <a:gd name="connsiteY34" fmla="*/ 271463 h 392907"/>
              <a:gd name="connsiteX35" fmla="*/ 80962 w 2271712"/>
              <a:gd name="connsiteY35" fmla="*/ 180975 h 392907"/>
              <a:gd name="connsiteX36" fmla="*/ 364331 w 2271712"/>
              <a:gd name="connsiteY36" fmla="*/ 183357 h 392907"/>
              <a:gd name="connsiteX37" fmla="*/ 409575 w 2271712"/>
              <a:gd name="connsiteY37" fmla="*/ 180975 h 392907"/>
              <a:gd name="connsiteX38" fmla="*/ 626268 w 2271712"/>
              <a:gd name="connsiteY38" fmla="*/ 159544 h 392907"/>
              <a:gd name="connsiteX39" fmla="*/ 695325 w 2271712"/>
              <a:gd name="connsiteY39" fmla="*/ 152400 h 3929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271712" h="392907">
                <a:moveTo>
                  <a:pt x="695325" y="152400"/>
                </a:moveTo>
                <a:lnTo>
                  <a:pt x="1128712" y="104775"/>
                </a:lnTo>
                <a:lnTo>
                  <a:pt x="1350168" y="80963"/>
                </a:lnTo>
                <a:lnTo>
                  <a:pt x="1564481" y="59532"/>
                </a:lnTo>
                <a:lnTo>
                  <a:pt x="1650206" y="50007"/>
                </a:lnTo>
                <a:lnTo>
                  <a:pt x="1704975" y="33338"/>
                </a:lnTo>
                <a:lnTo>
                  <a:pt x="1778793" y="14288"/>
                </a:lnTo>
                <a:lnTo>
                  <a:pt x="1838325" y="2382"/>
                </a:lnTo>
                <a:lnTo>
                  <a:pt x="1893093" y="0"/>
                </a:lnTo>
                <a:lnTo>
                  <a:pt x="1924050" y="4763"/>
                </a:lnTo>
                <a:lnTo>
                  <a:pt x="1966912" y="33338"/>
                </a:lnTo>
                <a:lnTo>
                  <a:pt x="2059781" y="104775"/>
                </a:lnTo>
                <a:lnTo>
                  <a:pt x="2140743" y="164307"/>
                </a:lnTo>
                <a:lnTo>
                  <a:pt x="2202656" y="207169"/>
                </a:lnTo>
                <a:lnTo>
                  <a:pt x="2243137" y="235744"/>
                </a:lnTo>
                <a:lnTo>
                  <a:pt x="2264568" y="254794"/>
                </a:lnTo>
                <a:lnTo>
                  <a:pt x="2271712" y="266700"/>
                </a:lnTo>
                <a:lnTo>
                  <a:pt x="2271712" y="285750"/>
                </a:lnTo>
                <a:lnTo>
                  <a:pt x="2262187" y="311944"/>
                </a:lnTo>
                <a:lnTo>
                  <a:pt x="2240756" y="335757"/>
                </a:lnTo>
                <a:lnTo>
                  <a:pt x="2212181" y="366713"/>
                </a:lnTo>
                <a:lnTo>
                  <a:pt x="2193131" y="383382"/>
                </a:lnTo>
                <a:lnTo>
                  <a:pt x="1821656" y="252413"/>
                </a:lnTo>
                <a:lnTo>
                  <a:pt x="1762125" y="252413"/>
                </a:lnTo>
                <a:lnTo>
                  <a:pt x="1600200" y="250032"/>
                </a:lnTo>
                <a:lnTo>
                  <a:pt x="1321593" y="250032"/>
                </a:lnTo>
                <a:lnTo>
                  <a:pt x="1171575" y="247650"/>
                </a:lnTo>
                <a:lnTo>
                  <a:pt x="1035843" y="273844"/>
                </a:lnTo>
                <a:lnTo>
                  <a:pt x="871537" y="290513"/>
                </a:lnTo>
                <a:lnTo>
                  <a:pt x="604837" y="321469"/>
                </a:lnTo>
                <a:lnTo>
                  <a:pt x="383381" y="392907"/>
                </a:lnTo>
                <a:lnTo>
                  <a:pt x="261937" y="357188"/>
                </a:lnTo>
                <a:lnTo>
                  <a:pt x="90487" y="302419"/>
                </a:lnTo>
                <a:lnTo>
                  <a:pt x="26193" y="283369"/>
                </a:lnTo>
                <a:lnTo>
                  <a:pt x="0" y="271463"/>
                </a:lnTo>
                <a:lnTo>
                  <a:pt x="80962" y="180975"/>
                </a:lnTo>
                <a:lnTo>
                  <a:pt x="364331" y="183357"/>
                </a:lnTo>
                <a:lnTo>
                  <a:pt x="409575" y="180975"/>
                </a:lnTo>
                <a:lnTo>
                  <a:pt x="626268" y="159544"/>
                </a:lnTo>
                <a:lnTo>
                  <a:pt x="695325" y="1524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3" name="フリーフォーム 52">
            <a:extLst>
              <a:ext uri="{FF2B5EF4-FFF2-40B4-BE49-F238E27FC236}">
                <a16:creationId xmlns:a16="http://schemas.microsoft.com/office/drawing/2014/main" id="{64045BFB-7C14-4BA9-851B-CBE35DFB4631}"/>
              </a:ext>
            </a:extLst>
          </p:cNvPr>
          <p:cNvSpPr/>
          <p:nvPr/>
        </p:nvSpPr>
        <p:spPr>
          <a:xfrm>
            <a:off x="5607050" y="3851275"/>
            <a:ext cx="1506538" cy="2225675"/>
          </a:xfrm>
          <a:custGeom>
            <a:avLst/>
            <a:gdLst>
              <a:gd name="connsiteX0" fmla="*/ 908631 w 1505731"/>
              <a:gd name="connsiteY0" fmla="*/ 810557 h 2226867"/>
              <a:gd name="connsiteX1" fmla="*/ 951899 w 1505731"/>
              <a:gd name="connsiteY1" fmla="*/ 721136 h 2226867"/>
              <a:gd name="connsiteX2" fmla="*/ 986513 w 1505731"/>
              <a:gd name="connsiteY2" fmla="*/ 637484 h 2226867"/>
              <a:gd name="connsiteX3" fmla="*/ 1021128 w 1505731"/>
              <a:gd name="connsiteY3" fmla="*/ 550948 h 2226867"/>
              <a:gd name="connsiteX4" fmla="*/ 1052858 w 1505731"/>
              <a:gd name="connsiteY4" fmla="*/ 461527 h 2226867"/>
              <a:gd name="connsiteX5" fmla="*/ 1081703 w 1505731"/>
              <a:gd name="connsiteY5" fmla="*/ 372106 h 2226867"/>
              <a:gd name="connsiteX6" fmla="*/ 1124971 w 1505731"/>
              <a:gd name="connsiteY6" fmla="*/ 245186 h 2226867"/>
              <a:gd name="connsiteX7" fmla="*/ 1145163 w 1505731"/>
              <a:gd name="connsiteY7" fmla="*/ 158650 h 2226867"/>
              <a:gd name="connsiteX8" fmla="*/ 1145163 w 1505731"/>
              <a:gd name="connsiteY8" fmla="*/ 132689 h 2226867"/>
              <a:gd name="connsiteX9" fmla="*/ 1133625 w 1505731"/>
              <a:gd name="connsiteY9" fmla="*/ 83652 h 2226867"/>
              <a:gd name="connsiteX10" fmla="*/ 1122087 w 1505731"/>
              <a:gd name="connsiteY10" fmla="*/ 57691 h 2226867"/>
              <a:gd name="connsiteX11" fmla="*/ 1101895 w 1505731"/>
              <a:gd name="connsiteY11" fmla="*/ 31730 h 2226867"/>
              <a:gd name="connsiteX12" fmla="*/ 1075934 w 1505731"/>
              <a:gd name="connsiteY12" fmla="*/ 8654 h 2226867"/>
              <a:gd name="connsiteX13" fmla="*/ 1038435 w 1505731"/>
              <a:gd name="connsiteY13" fmla="*/ 0 h 2226867"/>
              <a:gd name="connsiteX14" fmla="*/ 1505731 w 1505731"/>
              <a:gd name="connsiteY14" fmla="*/ 57691 h 2226867"/>
              <a:gd name="connsiteX15" fmla="*/ 1465347 w 1505731"/>
              <a:gd name="connsiteY15" fmla="*/ 106728 h 2226867"/>
              <a:gd name="connsiteX16" fmla="*/ 1439387 w 1505731"/>
              <a:gd name="connsiteY16" fmla="*/ 132689 h 2226867"/>
              <a:gd name="connsiteX17" fmla="*/ 1404772 w 1505731"/>
              <a:gd name="connsiteY17" fmla="*/ 213457 h 2226867"/>
              <a:gd name="connsiteX18" fmla="*/ 1335543 w 1505731"/>
              <a:gd name="connsiteY18" fmla="*/ 398067 h 2226867"/>
              <a:gd name="connsiteX19" fmla="*/ 1274968 w 1505731"/>
              <a:gd name="connsiteY19" fmla="*/ 550948 h 2226867"/>
              <a:gd name="connsiteX20" fmla="*/ 1168240 w 1505731"/>
              <a:gd name="connsiteY20" fmla="*/ 793250 h 2226867"/>
              <a:gd name="connsiteX21" fmla="*/ 1052858 w 1505731"/>
              <a:gd name="connsiteY21" fmla="*/ 1026898 h 2226867"/>
              <a:gd name="connsiteX22" fmla="*/ 931707 w 1505731"/>
              <a:gd name="connsiteY22" fmla="*/ 1240354 h 2226867"/>
              <a:gd name="connsiteX23" fmla="*/ 850940 w 1505731"/>
              <a:gd name="connsiteY23" fmla="*/ 1364389 h 2226867"/>
              <a:gd name="connsiteX24" fmla="*/ 796134 w 1505731"/>
              <a:gd name="connsiteY24" fmla="*/ 1445156 h 2226867"/>
              <a:gd name="connsiteX25" fmla="*/ 721135 w 1505731"/>
              <a:gd name="connsiteY25" fmla="*/ 1563422 h 2226867"/>
              <a:gd name="connsiteX26" fmla="*/ 634599 w 1505731"/>
              <a:gd name="connsiteY26" fmla="*/ 1684573 h 2226867"/>
              <a:gd name="connsiteX27" fmla="*/ 548063 w 1505731"/>
              <a:gd name="connsiteY27" fmla="*/ 1791301 h 2226867"/>
              <a:gd name="connsiteX28" fmla="*/ 481718 w 1505731"/>
              <a:gd name="connsiteY28" fmla="*/ 1863415 h 2226867"/>
              <a:gd name="connsiteX29" fmla="*/ 403836 w 1505731"/>
              <a:gd name="connsiteY29" fmla="*/ 1947067 h 2226867"/>
              <a:gd name="connsiteX30" fmla="*/ 291339 w 1505731"/>
              <a:gd name="connsiteY30" fmla="*/ 2050910 h 2226867"/>
              <a:gd name="connsiteX31" fmla="*/ 170188 w 1505731"/>
              <a:gd name="connsiteY31" fmla="*/ 2148985 h 2226867"/>
              <a:gd name="connsiteX32" fmla="*/ 126920 w 1505731"/>
              <a:gd name="connsiteY32" fmla="*/ 2183599 h 2226867"/>
              <a:gd name="connsiteX33" fmla="*/ 83652 w 1505731"/>
              <a:gd name="connsiteY33" fmla="*/ 2218214 h 2226867"/>
              <a:gd name="connsiteX34" fmla="*/ 69229 w 1505731"/>
              <a:gd name="connsiteY34" fmla="*/ 2223983 h 2226867"/>
              <a:gd name="connsiteX35" fmla="*/ 51922 w 1505731"/>
              <a:gd name="connsiteY35" fmla="*/ 2226867 h 2226867"/>
              <a:gd name="connsiteX36" fmla="*/ 28845 w 1505731"/>
              <a:gd name="connsiteY36" fmla="*/ 2218214 h 2226867"/>
              <a:gd name="connsiteX37" fmla="*/ 11538 w 1505731"/>
              <a:gd name="connsiteY37" fmla="*/ 2200906 h 2226867"/>
              <a:gd name="connsiteX38" fmla="*/ 2884 w 1505731"/>
              <a:gd name="connsiteY38" fmla="*/ 2177830 h 2226867"/>
              <a:gd name="connsiteX39" fmla="*/ 0 w 1505731"/>
              <a:gd name="connsiteY39" fmla="*/ 2151869 h 2226867"/>
              <a:gd name="connsiteX40" fmla="*/ 175957 w 1505731"/>
              <a:gd name="connsiteY40" fmla="*/ 1805724 h 2226867"/>
              <a:gd name="connsiteX41" fmla="*/ 271147 w 1505731"/>
              <a:gd name="connsiteY41" fmla="*/ 1724957 h 2226867"/>
              <a:gd name="connsiteX42" fmla="*/ 357683 w 1505731"/>
              <a:gd name="connsiteY42" fmla="*/ 1638421 h 2226867"/>
              <a:gd name="connsiteX43" fmla="*/ 449988 w 1505731"/>
              <a:gd name="connsiteY43" fmla="*/ 1537462 h 2226867"/>
              <a:gd name="connsiteX44" fmla="*/ 527871 w 1505731"/>
              <a:gd name="connsiteY44" fmla="*/ 1436503 h 2226867"/>
              <a:gd name="connsiteX45" fmla="*/ 608638 w 1505731"/>
              <a:gd name="connsiteY45" fmla="*/ 1324005 h 2226867"/>
              <a:gd name="connsiteX46" fmla="*/ 700944 w 1505731"/>
              <a:gd name="connsiteY46" fmla="*/ 1188432 h 2226867"/>
              <a:gd name="connsiteX47" fmla="*/ 819210 w 1505731"/>
              <a:gd name="connsiteY47" fmla="*/ 986514 h 2226867"/>
              <a:gd name="connsiteX48" fmla="*/ 908631 w 1505731"/>
              <a:gd name="connsiteY48" fmla="*/ 810557 h 2226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505731" h="2226867">
                <a:moveTo>
                  <a:pt x="908631" y="810557"/>
                </a:moveTo>
                <a:lnTo>
                  <a:pt x="951899" y="721136"/>
                </a:lnTo>
                <a:lnTo>
                  <a:pt x="986513" y="637484"/>
                </a:lnTo>
                <a:lnTo>
                  <a:pt x="1021128" y="550948"/>
                </a:lnTo>
                <a:lnTo>
                  <a:pt x="1052858" y="461527"/>
                </a:lnTo>
                <a:lnTo>
                  <a:pt x="1081703" y="372106"/>
                </a:lnTo>
                <a:lnTo>
                  <a:pt x="1124971" y="245186"/>
                </a:lnTo>
                <a:lnTo>
                  <a:pt x="1145163" y="158650"/>
                </a:lnTo>
                <a:lnTo>
                  <a:pt x="1145163" y="132689"/>
                </a:lnTo>
                <a:lnTo>
                  <a:pt x="1133625" y="83652"/>
                </a:lnTo>
                <a:lnTo>
                  <a:pt x="1122087" y="57691"/>
                </a:lnTo>
                <a:lnTo>
                  <a:pt x="1101895" y="31730"/>
                </a:lnTo>
                <a:lnTo>
                  <a:pt x="1075934" y="8654"/>
                </a:lnTo>
                <a:lnTo>
                  <a:pt x="1038435" y="0"/>
                </a:lnTo>
                <a:lnTo>
                  <a:pt x="1505731" y="57691"/>
                </a:lnTo>
                <a:lnTo>
                  <a:pt x="1465347" y="106728"/>
                </a:lnTo>
                <a:lnTo>
                  <a:pt x="1439387" y="132689"/>
                </a:lnTo>
                <a:lnTo>
                  <a:pt x="1404772" y="213457"/>
                </a:lnTo>
                <a:lnTo>
                  <a:pt x="1335543" y="398067"/>
                </a:lnTo>
                <a:lnTo>
                  <a:pt x="1274968" y="550948"/>
                </a:lnTo>
                <a:lnTo>
                  <a:pt x="1168240" y="793250"/>
                </a:lnTo>
                <a:lnTo>
                  <a:pt x="1052858" y="1026898"/>
                </a:lnTo>
                <a:lnTo>
                  <a:pt x="931707" y="1240354"/>
                </a:lnTo>
                <a:lnTo>
                  <a:pt x="850940" y="1364389"/>
                </a:lnTo>
                <a:lnTo>
                  <a:pt x="796134" y="1445156"/>
                </a:lnTo>
                <a:lnTo>
                  <a:pt x="721135" y="1563422"/>
                </a:lnTo>
                <a:lnTo>
                  <a:pt x="634599" y="1684573"/>
                </a:lnTo>
                <a:lnTo>
                  <a:pt x="548063" y="1791301"/>
                </a:lnTo>
                <a:lnTo>
                  <a:pt x="481718" y="1863415"/>
                </a:lnTo>
                <a:lnTo>
                  <a:pt x="403836" y="1947067"/>
                </a:lnTo>
                <a:lnTo>
                  <a:pt x="291339" y="2050910"/>
                </a:lnTo>
                <a:lnTo>
                  <a:pt x="170188" y="2148985"/>
                </a:lnTo>
                <a:lnTo>
                  <a:pt x="126920" y="2183599"/>
                </a:lnTo>
                <a:lnTo>
                  <a:pt x="83652" y="2218214"/>
                </a:lnTo>
                <a:lnTo>
                  <a:pt x="69229" y="2223983"/>
                </a:lnTo>
                <a:lnTo>
                  <a:pt x="51922" y="2226867"/>
                </a:lnTo>
                <a:lnTo>
                  <a:pt x="28845" y="2218214"/>
                </a:lnTo>
                <a:lnTo>
                  <a:pt x="11538" y="2200906"/>
                </a:lnTo>
                <a:lnTo>
                  <a:pt x="2884" y="2177830"/>
                </a:lnTo>
                <a:lnTo>
                  <a:pt x="0" y="2151869"/>
                </a:lnTo>
                <a:lnTo>
                  <a:pt x="175957" y="1805724"/>
                </a:lnTo>
                <a:lnTo>
                  <a:pt x="271147" y="1724957"/>
                </a:lnTo>
                <a:lnTo>
                  <a:pt x="357683" y="1638421"/>
                </a:lnTo>
                <a:lnTo>
                  <a:pt x="449988" y="1537462"/>
                </a:lnTo>
                <a:lnTo>
                  <a:pt x="527871" y="1436503"/>
                </a:lnTo>
                <a:lnTo>
                  <a:pt x="608638" y="1324005"/>
                </a:lnTo>
                <a:lnTo>
                  <a:pt x="700944" y="1188432"/>
                </a:lnTo>
                <a:lnTo>
                  <a:pt x="819210" y="986514"/>
                </a:lnTo>
                <a:lnTo>
                  <a:pt x="908631" y="810557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5E5BE60-F834-47A5-8759-194E0BAF4B6A}"/>
              </a:ext>
            </a:extLst>
          </p:cNvPr>
          <p:cNvSpPr/>
          <p:nvPr/>
        </p:nvSpPr>
        <p:spPr>
          <a:xfrm>
            <a:off x="5229225" y="5411788"/>
            <a:ext cx="608013" cy="660400"/>
          </a:xfrm>
          <a:custGeom>
            <a:avLst/>
            <a:gdLst>
              <a:gd name="connsiteX0" fmla="*/ 216694 w 607219"/>
              <a:gd name="connsiteY0" fmla="*/ 100013 h 659607"/>
              <a:gd name="connsiteX1" fmla="*/ 359569 w 607219"/>
              <a:gd name="connsiteY1" fmla="*/ 183357 h 659607"/>
              <a:gd name="connsiteX2" fmla="*/ 447675 w 607219"/>
              <a:gd name="connsiteY2" fmla="*/ 233363 h 659607"/>
              <a:gd name="connsiteX3" fmla="*/ 478631 w 607219"/>
              <a:gd name="connsiteY3" fmla="*/ 250032 h 659607"/>
              <a:gd name="connsiteX4" fmla="*/ 509588 w 607219"/>
              <a:gd name="connsiteY4" fmla="*/ 252413 h 659607"/>
              <a:gd name="connsiteX5" fmla="*/ 552450 w 607219"/>
              <a:gd name="connsiteY5" fmla="*/ 245269 h 659607"/>
              <a:gd name="connsiteX6" fmla="*/ 607219 w 607219"/>
              <a:gd name="connsiteY6" fmla="*/ 207169 h 659607"/>
              <a:gd name="connsiteX7" fmla="*/ 438150 w 607219"/>
              <a:gd name="connsiteY7" fmla="*/ 659607 h 659607"/>
              <a:gd name="connsiteX8" fmla="*/ 397669 w 607219"/>
              <a:gd name="connsiteY8" fmla="*/ 642938 h 659607"/>
              <a:gd name="connsiteX9" fmla="*/ 385763 w 607219"/>
              <a:gd name="connsiteY9" fmla="*/ 619125 h 659607"/>
              <a:gd name="connsiteX10" fmla="*/ 378619 w 607219"/>
              <a:gd name="connsiteY10" fmla="*/ 590550 h 659607"/>
              <a:gd name="connsiteX11" fmla="*/ 364331 w 607219"/>
              <a:gd name="connsiteY11" fmla="*/ 540544 h 659607"/>
              <a:gd name="connsiteX12" fmla="*/ 345281 w 607219"/>
              <a:gd name="connsiteY12" fmla="*/ 490538 h 659607"/>
              <a:gd name="connsiteX13" fmla="*/ 304800 w 607219"/>
              <a:gd name="connsiteY13" fmla="*/ 409575 h 659607"/>
              <a:gd name="connsiteX14" fmla="*/ 269081 w 607219"/>
              <a:gd name="connsiteY14" fmla="*/ 345282 h 659607"/>
              <a:gd name="connsiteX15" fmla="*/ 219075 w 607219"/>
              <a:gd name="connsiteY15" fmla="*/ 271463 h 659607"/>
              <a:gd name="connsiteX16" fmla="*/ 171450 w 607219"/>
              <a:gd name="connsiteY16" fmla="*/ 209550 h 659607"/>
              <a:gd name="connsiteX17" fmla="*/ 114300 w 607219"/>
              <a:gd name="connsiteY17" fmla="*/ 150019 h 659607"/>
              <a:gd name="connsiteX18" fmla="*/ 59531 w 607219"/>
              <a:gd name="connsiteY18" fmla="*/ 97632 h 659607"/>
              <a:gd name="connsiteX19" fmla="*/ 16669 w 607219"/>
              <a:gd name="connsiteY19" fmla="*/ 59532 h 659607"/>
              <a:gd name="connsiteX20" fmla="*/ 4763 w 607219"/>
              <a:gd name="connsiteY20" fmla="*/ 47625 h 659607"/>
              <a:gd name="connsiteX21" fmla="*/ 0 w 607219"/>
              <a:gd name="connsiteY21" fmla="*/ 28575 h 659607"/>
              <a:gd name="connsiteX22" fmla="*/ 2381 w 607219"/>
              <a:gd name="connsiteY22" fmla="*/ 14288 h 659607"/>
              <a:gd name="connsiteX23" fmla="*/ 7144 w 607219"/>
              <a:gd name="connsiteY23" fmla="*/ 4763 h 659607"/>
              <a:gd name="connsiteX24" fmla="*/ 19050 w 607219"/>
              <a:gd name="connsiteY24" fmla="*/ 0 h 659607"/>
              <a:gd name="connsiteX25" fmla="*/ 45244 w 607219"/>
              <a:gd name="connsiteY25" fmla="*/ 2382 h 659607"/>
              <a:gd name="connsiteX26" fmla="*/ 76200 w 607219"/>
              <a:gd name="connsiteY26" fmla="*/ 16669 h 659607"/>
              <a:gd name="connsiteX27" fmla="*/ 152400 w 607219"/>
              <a:gd name="connsiteY27" fmla="*/ 61913 h 659607"/>
              <a:gd name="connsiteX28" fmla="*/ 216694 w 607219"/>
              <a:gd name="connsiteY28" fmla="*/ 100013 h 6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607219" h="659607">
                <a:moveTo>
                  <a:pt x="216694" y="100013"/>
                </a:moveTo>
                <a:lnTo>
                  <a:pt x="359569" y="183357"/>
                </a:lnTo>
                <a:lnTo>
                  <a:pt x="447675" y="233363"/>
                </a:lnTo>
                <a:lnTo>
                  <a:pt x="478631" y="250032"/>
                </a:lnTo>
                <a:lnTo>
                  <a:pt x="509588" y="252413"/>
                </a:lnTo>
                <a:lnTo>
                  <a:pt x="552450" y="245269"/>
                </a:lnTo>
                <a:lnTo>
                  <a:pt x="607219" y="207169"/>
                </a:lnTo>
                <a:lnTo>
                  <a:pt x="438150" y="659607"/>
                </a:lnTo>
                <a:lnTo>
                  <a:pt x="397669" y="642938"/>
                </a:lnTo>
                <a:lnTo>
                  <a:pt x="385763" y="619125"/>
                </a:lnTo>
                <a:lnTo>
                  <a:pt x="378619" y="590550"/>
                </a:lnTo>
                <a:lnTo>
                  <a:pt x="364331" y="540544"/>
                </a:lnTo>
                <a:lnTo>
                  <a:pt x="345281" y="490538"/>
                </a:lnTo>
                <a:lnTo>
                  <a:pt x="304800" y="409575"/>
                </a:lnTo>
                <a:lnTo>
                  <a:pt x="269081" y="345282"/>
                </a:lnTo>
                <a:lnTo>
                  <a:pt x="219075" y="271463"/>
                </a:lnTo>
                <a:lnTo>
                  <a:pt x="171450" y="209550"/>
                </a:lnTo>
                <a:lnTo>
                  <a:pt x="114300" y="150019"/>
                </a:lnTo>
                <a:lnTo>
                  <a:pt x="59531" y="97632"/>
                </a:lnTo>
                <a:lnTo>
                  <a:pt x="16669" y="59532"/>
                </a:lnTo>
                <a:lnTo>
                  <a:pt x="4763" y="47625"/>
                </a:lnTo>
                <a:lnTo>
                  <a:pt x="0" y="28575"/>
                </a:lnTo>
                <a:lnTo>
                  <a:pt x="2381" y="14288"/>
                </a:lnTo>
                <a:lnTo>
                  <a:pt x="7144" y="4763"/>
                </a:lnTo>
                <a:lnTo>
                  <a:pt x="19050" y="0"/>
                </a:lnTo>
                <a:lnTo>
                  <a:pt x="45244" y="2382"/>
                </a:lnTo>
                <a:lnTo>
                  <a:pt x="76200" y="16669"/>
                </a:lnTo>
                <a:lnTo>
                  <a:pt x="152400" y="61913"/>
                </a:lnTo>
                <a:lnTo>
                  <a:pt x="216694" y="10001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84BBAC6D-0F8B-49C7-AEF5-6082AB990800}"/>
              </a:ext>
            </a:extLst>
          </p:cNvPr>
          <p:cNvSpPr/>
          <p:nvPr/>
        </p:nvSpPr>
        <p:spPr>
          <a:xfrm>
            <a:off x="4281488" y="3875088"/>
            <a:ext cx="1252537" cy="1120775"/>
          </a:xfrm>
          <a:custGeom>
            <a:avLst/>
            <a:gdLst>
              <a:gd name="connsiteX0" fmla="*/ 702468 w 1252537"/>
              <a:gd name="connsiteY0" fmla="*/ 428625 h 1121569"/>
              <a:gd name="connsiteX1" fmla="*/ 764381 w 1252537"/>
              <a:gd name="connsiteY1" fmla="*/ 352425 h 1121569"/>
              <a:gd name="connsiteX2" fmla="*/ 838200 w 1252537"/>
              <a:gd name="connsiteY2" fmla="*/ 254794 h 1121569"/>
              <a:gd name="connsiteX3" fmla="*/ 892968 w 1252537"/>
              <a:gd name="connsiteY3" fmla="*/ 173831 h 1121569"/>
              <a:gd name="connsiteX4" fmla="*/ 973931 w 1252537"/>
              <a:gd name="connsiteY4" fmla="*/ 40481 h 1121569"/>
              <a:gd name="connsiteX5" fmla="*/ 1178718 w 1252537"/>
              <a:gd name="connsiteY5" fmla="*/ 0 h 1121569"/>
              <a:gd name="connsiteX6" fmla="*/ 1231106 w 1252537"/>
              <a:gd name="connsiteY6" fmla="*/ 111919 h 1121569"/>
              <a:gd name="connsiteX7" fmla="*/ 1247775 w 1252537"/>
              <a:gd name="connsiteY7" fmla="*/ 142875 h 1121569"/>
              <a:gd name="connsiteX8" fmla="*/ 1252537 w 1252537"/>
              <a:gd name="connsiteY8" fmla="*/ 157162 h 1121569"/>
              <a:gd name="connsiteX9" fmla="*/ 1252537 w 1252537"/>
              <a:gd name="connsiteY9" fmla="*/ 176212 h 1121569"/>
              <a:gd name="connsiteX10" fmla="*/ 1233487 w 1252537"/>
              <a:gd name="connsiteY10" fmla="*/ 190500 h 1121569"/>
              <a:gd name="connsiteX11" fmla="*/ 1190625 w 1252537"/>
              <a:gd name="connsiteY11" fmla="*/ 200025 h 1121569"/>
              <a:gd name="connsiteX12" fmla="*/ 1138237 w 1252537"/>
              <a:gd name="connsiteY12" fmla="*/ 204787 h 1121569"/>
              <a:gd name="connsiteX13" fmla="*/ 1123950 w 1252537"/>
              <a:gd name="connsiteY13" fmla="*/ 211931 h 1121569"/>
              <a:gd name="connsiteX14" fmla="*/ 1059656 w 1252537"/>
              <a:gd name="connsiteY14" fmla="*/ 297656 h 1121569"/>
              <a:gd name="connsiteX15" fmla="*/ 962025 w 1252537"/>
              <a:gd name="connsiteY15" fmla="*/ 416719 h 1121569"/>
              <a:gd name="connsiteX16" fmla="*/ 878681 w 1252537"/>
              <a:gd name="connsiteY16" fmla="*/ 511969 h 1121569"/>
              <a:gd name="connsiteX17" fmla="*/ 769143 w 1252537"/>
              <a:gd name="connsiteY17" fmla="*/ 623887 h 1121569"/>
              <a:gd name="connsiteX18" fmla="*/ 671512 w 1252537"/>
              <a:gd name="connsiteY18" fmla="*/ 719137 h 1121569"/>
              <a:gd name="connsiteX19" fmla="*/ 573881 w 1252537"/>
              <a:gd name="connsiteY19" fmla="*/ 802481 h 1121569"/>
              <a:gd name="connsiteX20" fmla="*/ 461962 w 1252537"/>
              <a:gd name="connsiteY20" fmla="*/ 881062 h 1121569"/>
              <a:gd name="connsiteX21" fmla="*/ 273843 w 1252537"/>
              <a:gd name="connsiteY21" fmla="*/ 992981 h 1121569"/>
              <a:gd name="connsiteX22" fmla="*/ 130968 w 1252537"/>
              <a:gd name="connsiteY22" fmla="*/ 1071562 h 1121569"/>
              <a:gd name="connsiteX23" fmla="*/ 40481 w 1252537"/>
              <a:gd name="connsiteY23" fmla="*/ 1116806 h 1121569"/>
              <a:gd name="connsiteX24" fmla="*/ 19050 w 1252537"/>
              <a:gd name="connsiteY24" fmla="*/ 1121569 h 1121569"/>
              <a:gd name="connsiteX25" fmla="*/ 2381 w 1252537"/>
              <a:gd name="connsiteY25" fmla="*/ 1119187 h 1121569"/>
              <a:gd name="connsiteX26" fmla="*/ 0 w 1252537"/>
              <a:gd name="connsiteY26" fmla="*/ 1109662 h 1121569"/>
              <a:gd name="connsiteX27" fmla="*/ 2381 w 1252537"/>
              <a:gd name="connsiteY27" fmla="*/ 1095375 h 1121569"/>
              <a:gd name="connsiteX28" fmla="*/ 14287 w 1252537"/>
              <a:gd name="connsiteY28" fmla="*/ 1071562 h 1121569"/>
              <a:gd name="connsiteX29" fmla="*/ 66675 w 1252537"/>
              <a:gd name="connsiteY29" fmla="*/ 1033462 h 1121569"/>
              <a:gd name="connsiteX30" fmla="*/ 190500 w 1252537"/>
              <a:gd name="connsiteY30" fmla="*/ 935831 h 1121569"/>
              <a:gd name="connsiteX31" fmla="*/ 297656 w 1252537"/>
              <a:gd name="connsiteY31" fmla="*/ 850106 h 1121569"/>
              <a:gd name="connsiteX32" fmla="*/ 404812 w 1252537"/>
              <a:gd name="connsiteY32" fmla="*/ 750094 h 1121569"/>
              <a:gd name="connsiteX33" fmla="*/ 519112 w 1252537"/>
              <a:gd name="connsiteY33" fmla="*/ 635794 h 1121569"/>
              <a:gd name="connsiteX34" fmla="*/ 702468 w 1252537"/>
              <a:gd name="connsiteY34" fmla="*/ 428625 h 11215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252537" h="1121569">
                <a:moveTo>
                  <a:pt x="702468" y="428625"/>
                </a:moveTo>
                <a:lnTo>
                  <a:pt x="764381" y="352425"/>
                </a:lnTo>
                <a:lnTo>
                  <a:pt x="838200" y="254794"/>
                </a:lnTo>
                <a:lnTo>
                  <a:pt x="892968" y="173831"/>
                </a:lnTo>
                <a:lnTo>
                  <a:pt x="973931" y="40481"/>
                </a:lnTo>
                <a:lnTo>
                  <a:pt x="1178718" y="0"/>
                </a:lnTo>
                <a:lnTo>
                  <a:pt x="1231106" y="111919"/>
                </a:lnTo>
                <a:lnTo>
                  <a:pt x="1247775" y="142875"/>
                </a:lnTo>
                <a:lnTo>
                  <a:pt x="1252537" y="157162"/>
                </a:lnTo>
                <a:lnTo>
                  <a:pt x="1252537" y="176212"/>
                </a:lnTo>
                <a:lnTo>
                  <a:pt x="1233487" y="190500"/>
                </a:lnTo>
                <a:lnTo>
                  <a:pt x="1190625" y="200025"/>
                </a:lnTo>
                <a:lnTo>
                  <a:pt x="1138237" y="204787"/>
                </a:lnTo>
                <a:lnTo>
                  <a:pt x="1123950" y="211931"/>
                </a:lnTo>
                <a:lnTo>
                  <a:pt x="1059656" y="297656"/>
                </a:lnTo>
                <a:lnTo>
                  <a:pt x="962025" y="416719"/>
                </a:lnTo>
                <a:lnTo>
                  <a:pt x="878681" y="511969"/>
                </a:lnTo>
                <a:lnTo>
                  <a:pt x="769143" y="623887"/>
                </a:lnTo>
                <a:lnTo>
                  <a:pt x="671512" y="719137"/>
                </a:lnTo>
                <a:lnTo>
                  <a:pt x="573881" y="802481"/>
                </a:lnTo>
                <a:lnTo>
                  <a:pt x="461962" y="881062"/>
                </a:lnTo>
                <a:lnTo>
                  <a:pt x="273843" y="992981"/>
                </a:lnTo>
                <a:lnTo>
                  <a:pt x="130968" y="1071562"/>
                </a:lnTo>
                <a:lnTo>
                  <a:pt x="40481" y="1116806"/>
                </a:lnTo>
                <a:lnTo>
                  <a:pt x="19050" y="1121569"/>
                </a:lnTo>
                <a:lnTo>
                  <a:pt x="2381" y="1119187"/>
                </a:lnTo>
                <a:lnTo>
                  <a:pt x="0" y="1109662"/>
                </a:lnTo>
                <a:lnTo>
                  <a:pt x="2381" y="1095375"/>
                </a:lnTo>
                <a:lnTo>
                  <a:pt x="14287" y="1071562"/>
                </a:lnTo>
                <a:lnTo>
                  <a:pt x="66675" y="1033462"/>
                </a:lnTo>
                <a:lnTo>
                  <a:pt x="190500" y="935831"/>
                </a:lnTo>
                <a:lnTo>
                  <a:pt x="297656" y="850106"/>
                </a:lnTo>
                <a:lnTo>
                  <a:pt x="404812" y="750094"/>
                </a:lnTo>
                <a:lnTo>
                  <a:pt x="519112" y="635794"/>
                </a:lnTo>
                <a:lnTo>
                  <a:pt x="702468" y="4286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7D532BD-1A22-4E47-BCF0-135CBB75E651}"/>
              </a:ext>
            </a:extLst>
          </p:cNvPr>
          <p:cNvSpPr/>
          <p:nvPr/>
        </p:nvSpPr>
        <p:spPr>
          <a:xfrm>
            <a:off x="4484688" y="3824288"/>
            <a:ext cx="1800225" cy="1822450"/>
          </a:xfrm>
          <a:custGeom>
            <a:avLst/>
            <a:gdLst>
              <a:gd name="connsiteX0" fmla="*/ 1262062 w 1800225"/>
              <a:gd name="connsiteY0" fmla="*/ 550068 h 1821656"/>
              <a:gd name="connsiteX1" fmla="*/ 1321594 w 1800225"/>
              <a:gd name="connsiteY1" fmla="*/ 461962 h 1821656"/>
              <a:gd name="connsiteX2" fmla="*/ 1364456 w 1800225"/>
              <a:gd name="connsiteY2" fmla="*/ 390525 h 1821656"/>
              <a:gd name="connsiteX3" fmla="*/ 1409700 w 1800225"/>
              <a:gd name="connsiteY3" fmla="*/ 311943 h 1821656"/>
              <a:gd name="connsiteX4" fmla="*/ 1443037 w 1800225"/>
              <a:gd name="connsiteY4" fmla="*/ 247650 h 1821656"/>
              <a:gd name="connsiteX5" fmla="*/ 1464469 w 1800225"/>
              <a:gd name="connsiteY5" fmla="*/ 204787 h 1821656"/>
              <a:gd name="connsiteX6" fmla="*/ 1473994 w 1800225"/>
              <a:gd name="connsiteY6" fmla="*/ 176212 h 1821656"/>
              <a:gd name="connsiteX7" fmla="*/ 1478756 w 1800225"/>
              <a:gd name="connsiteY7" fmla="*/ 147637 h 1821656"/>
              <a:gd name="connsiteX8" fmla="*/ 1476375 w 1800225"/>
              <a:gd name="connsiteY8" fmla="*/ 128587 h 1821656"/>
              <a:gd name="connsiteX9" fmla="*/ 1466850 w 1800225"/>
              <a:gd name="connsiteY9" fmla="*/ 104775 h 1821656"/>
              <a:gd name="connsiteX10" fmla="*/ 1452562 w 1800225"/>
              <a:gd name="connsiteY10" fmla="*/ 83343 h 1821656"/>
              <a:gd name="connsiteX11" fmla="*/ 1421606 w 1800225"/>
              <a:gd name="connsiteY11" fmla="*/ 61912 h 1821656"/>
              <a:gd name="connsiteX12" fmla="*/ 1328737 w 1800225"/>
              <a:gd name="connsiteY12" fmla="*/ 19050 h 1821656"/>
              <a:gd name="connsiteX13" fmla="*/ 1545431 w 1800225"/>
              <a:gd name="connsiteY13" fmla="*/ 0 h 1821656"/>
              <a:gd name="connsiteX14" fmla="*/ 1581150 w 1800225"/>
              <a:gd name="connsiteY14" fmla="*/ 47625 h 1821656"/>
              <a:gd name="connsiteX15" fmla="*/ 1614487 w 1800225"/>
              <a:gd name="connsiteY15" fmla="*/ 78581 h 1821656"/>
              <a:gd name="connsiteX16" fmla="*/ 1643062 w 1800225"/>
              <a:gd name="connsiteY16" fmla="*/ 95250 h 1821656"/>
              <a:gd name="connsiteX17" fmla="*/ 1688306 w 1800225"/>
              <a:gd name="connsiteY17" fmla="*/ 121443 h 1821656"/>
              <a:gd name="connsiteX18" fmla="*/ 1754981 w 1800225"/>
              <a:gd name="connsiteY18" fmla="*/ 152400 h 1821656"/>
              <a:gd name="connsiteX19" fmla="*/ 1776412 w 1800225"/>
              <a:gd name="connsiteY19" fmla="*/ 159543 h 1821656"/>
              <a:gd name="connsiteX20" fmla="*/ 1785937 w 1800225"/>
              <a:gd name="connsiteY20" fmla="*/ 166687 h 1821656"/>
              <a:gd name="connsiteX21" fmla="*/ 1795462 w 1800225"/>
              <a:gd name="connsiteY21" fmla="*/ 188118 h 1821656"/>
              <a:gd name="connsiteX22" fmla="*/ 1800225 w 1800225"/>
              <a:gd name="connsiteY22" fmla="*/ 209550 h 1821656"/>
              <a:gd name="connsiteX23" fmla="*/ 1800225 w 1800225"/>
              <a:gd name="connsiteY23" fmla="*/ 233362 h 1821656"/>
              <a:gd name="connsiteX24" fmla="*/ 1790700 w 1800225"/>
              <a:gd name="connsiteY24" fmla="*/ 261937 h 1821656"/>
              <a:gd name="connsiteX25" fmla="*/ 1776412 w 1800225"/>
              <a:gd name="connsiteY25" fmla="*/ 276225 h 1821656"/>
              <a:gd name="connsiteX26" fmla="*/ 1740694 w 1800225"/>
              <a:gd name="connsiteY26" fmla="*/ 290512 h 1821656"/>
              <a:gd name="connsiteX27" fmla="*/ 1695450 w 1800225"/>
              <a:gd name="connsiteY27" fmla="*/ 316706 h 1821656"/>
              <a:gd name="connsiteX28" fmla="*/ 1676400 w 1800225"/>
              <a:gd name="connsiteY28" fmla="*/ 333375 h 1821656"/>
              <a:gd name="connsiteX29" fmla="*/ 1614487 w 1800225"/>
              <a:gd name="connsiteY29" fmla="*/ 433387 h 1821656"/>
              <a:gd name="connsiteX30" fmla="*/ 1509712 w 1800225"/>
              <a:gd name="connsiteY30" fmla="*/ 583406 h 1821656"/>
              <a:gd name="connsiteX31" fmla="*/ 1354931 w 1800225"/>
              <a:gd name="connsiteY31" fmla="*/ 778668 h 1821656"/>
              <a:gd name="connsiteX32" fmla="*/ 1202531 w 1800225"/>
              <a:gd name="connsiteY32" fmla="*/ 950118 h 1821656"/>
              <a:gd name="connsiteX33" fmla="*/ 1071562 w 1800225"/>
              <a:gd name="connsiteY33" fmla="*/ 1081087 h 1821656"/>
              <a:gd name="connsiteX34" fmla="*/ 923925 w 1800225"/>
              <a:gd name="connsiteY34" fmla="*/ 1214437 h 1821656"/>
              <a:gd name="connsiteX35" fmla="*/ 714375 w 1800225"/>
              <a:gd name="connsiteY35" fmla="*/ 1378743 h 1821656"/>
              <a:gd name="connsiteX36" fmla="*/ 492919 w 1800225"/>
              <a:gd name="connsiteY36" fmla="*/ 1540668 h 1821656"/>
              <a:gd name="connsiteX37" fmla="*/ 266700 w 1800225"/>
              <a:gd name="connsiteY37" fmla="*/ 1688306 h 1821656"/>
              <a:gd name="connsiteX38" fmla="*/ 69056 w 1800225"/>
              <a:gd name="connsiteY38" fmla="*/ 1809750 h 1821656"/>
              <a:gd name="connsiteX39" fmla="*/ 35719 w 1800225"/>
              <a:gd name="connsiteY39" fmla="*/ 1821656 h 1821656"/>
              <a:gd name="connsiteX40" fmla="*/ 19050 w 1800225"/>
              <a:gd name="connsiteY40" fmla="*/ 1821656 h 1821656"/>
              <a:gd name="connsiteX41" fmla="*/ 4762 w 1800225"/>
              <a:gd name="connsiteY41" fmla="*/ 1816893 h 1821656"/>
              <a:gd name="connsiteX42" fmla="*/ 0 w 1800225"/>
              <a:gd name="connsiteY42" fmla="*/ 1807368 h 1821656"/>
              <a:gd name="connsiteX43" fmla="*/ 2381 w 1800225"/>
              <a:gd name="connsiteY43" fmla="*/ 1795462 h 1821656"/>
              <a:gd name="connsiteX44" fmla="*/ 9525 w 1800225"/>
              <a:gd name="connsiteY44" fmla="*/ 1778793 h 1821656"/>
              <a:gd name="connsiteX45" fmla="*/ 19050 w 1800225"/>
              <a:gd name="connsiteY45" fmla="*/ 1766887 h 1821656"/>
              <a:gd name="connsiteX46" fmla="*/ 100012 w 1800225"/>
              <a:gd name="connsiteY46" fmla="*/ 1712118 h 1821656"/>
              <a:gd name="connsiteX47" fmla="*/ 223837 w 1800225"/>
              <a:gd name="connsiteY47" fmla="*/ 1624012 h 1821656"/>
              <a:gd name="connsiteX48" fmla="*/ 347662 w 1800225"/>
              <a:gd name="connsiteY48" fmla="*/ 1531143 h 1821656"/>
              <a:gd name="connsiteX49" fmla="*/ 459581 w 1800225"/>
              <a:gd name="connsiteY49" fmla="*/ 1440656 h 1821656"/>
              <a:gd name="connsiteX50" fmla="*/ 592931 w 1800225"/>
              <a:gd name="connsiteY50" fmla="*/ 1328737 h 1821656"/>
              <a:gd name="connsiteX51" fmla="*/ 728662 w 1800225"/>
              <a:gd name="connsiteY51" fmla="*/ 1204912 h 1821656"/>
              <a:gd name="connsiteX52" fmla="*/ 845344 w 1800225"/>
              <a:gd name="connsiteY52" fmla="*/ 1081087 h 1821656"/>
              <a:gd name="connsiteX53" fmla="*/ 969169 w 1800225"/>
              <a:gd name="connsiteY53" fmla="*/ 940593 h 1821656"/>
              <a:gd name="connsiteX54" fmla="*/ 1038225 w 1800225"/>
              <a:gd name="connsiteY54" fmla="*/ 857250 h 1821656"/>
              <a:gd name="connsiteX55" fmla="*/ 1097756 w 1800225"/>
              <a:gd name="connsiteY55" fmla="*/ 781050 h 1821656"/>
              <a:gd name="connsiteX56" fmla="*/ 1169194 w 1800225"/>
              <a:gd name="connsiteY56" fmla="*/ 685800 h 1821656"/>
              <a:gd name="connsiteX57" fmla="*/ 1262062 w 1800225"/>
              <a:gd name="connsiteY57" fmla="*/ 550068 h 1821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800225" h="1821656">
                <a:moveTo>
                  <a:pt x="1262062" y="550068"/>
                </a:moveTo>
                <a:lnTo>
                  <a:pt x="1321594" y="461962"/>
                </a:lnTo>
                <a:lnTo>
                  <a:pt x="1364456" y="390525"/>
                </a:lnTo>
                <a:lnTo>
                  <a:pt x="1409700" y="311943"/>
                </a:lnTo>
                <a:lnTo>
                  <a:pt x="1443037" y="247650"/>
                </a:lnTo>
                <a:lnTo>
                  <a:pt x="1464469" y="204787"/>
                </a:lnTo>
                <a:lnTo>
                  <a:pt x="1473994" y="176212"/>
                </a:lnTo>
                <a:lnTo>
                  <a:pt x="1478756" y="147637"/>
                </a:lnTo>
                <a:lnTo>
                  <a:pt x="1476375" y="128587"/>
                </a:lnTo>
                <a:lnTo>
                  <a:pt x="1466850" y="104775"/>
                </a:lnTo>
                <a:lnTo>
                  <a:pt x="1452562" y="83343"/>
                </a:lnTo>
                <a:lnTo>
                  <a:pt x="1421606" y="61912"/>
                </a:lnTo>
                <a:lnTo>
                  <a:pt x="1328737" y="19050"/>
                </a:lnTo>
                <a:lnTo>
                  <a:pt x="1545431" y="0"/>
                </a:lnTo>
                <a:lnTo>
                  <a:pt x="1581150" y="47625"/>
                </a:lnTo>
                <a:lnTo>
                  <a:pt x="1614487" y="78581"/>
                </a:lnTo>
                <a:lnTo>
                  <a:pt x="1643062" y="95250"/>
                </a:lnTo>
                <a:lnTo>
                  <a:pt x="1688306" y="121443"/>
                </a:lnTo>
                <a:lnTo>
                  <a:pt x="1754981" y="152400"/>
                </a:lnTo>
                <a:lnTo>
                  <a:pt x="1776412" y="159543"/>
                </a:lnTo>
                <a:lnTo>
                  <a:pt x="1785937" y="166687"/>
                </a:lnTo>
                <a:lnTo>
                  <a:pt x="1795462" y="188118"/>
                </a:lnTo>
                <a:lnTo>
                  <a:pt x="1800225" y="209550"/>
                </a:lnTo>
                <a:lnTo>
                  <a:pt x="1800225" y="233362"/>
                </a:lnTo>
                <a:lnTo>
                  <a:pt x="1790700" y="261937"/>
                </a:lnTo>
                <a:lnTo>
                  <a:pt x="1776412" y="276225"/>
                </a:lnTo>
                <a:lnTo>
                  <a:pt x="1740694" y="290512"/>
                </a:lnTo>
                <a:lnTo>
                  <a:pt x="1695450" y="316706"/>
                </a:lnTo>
                <a:lnTo>
                  <a:pt x="1676400" y="333375"/>
                </a:lnTo>
                <a:lnTo>
                  <a:pt x="1614487" y="433387"/>
                </a:lnTo>
                <a:lnTo>
                  <a:pt x="1509712" y="583406"/>
                </a:lnTo>
                <a:lnTo>
                  <a:pt x="1354931" y="778668"/>
                </a:lnTo>
                <a:lnTo>
                  <a:pt x="1202531" y="950118"/>
                </a:lnTo>
                <a:lnTo>
                  <a:pt x="1071562" y="1081087"/>
                </a:lnTo>
                <a:lnTo>
                  <a:pt x="923925" y="1214437"/>
                </a:lnTo>
                <a:lnTo>
                  <a:pt x="714375" y="1378743"/>
                </a:lnTo>
                <a:lnTo>
                  <a:pt x="492919" y="1540668"/>
                </a:lnTo>
                <a:lnTo>
                  <a:pt x="266700" y="1688306"/>
                </a:lnTo>
                <a:lnTo>
                  <a:pt x="69056" y="1809750"/>
                </a:lnTo>
                <a:lnTo>
                  <a:pt x="35719" y="1821656"/>
                </a:lnTo>
                <a:lnTo>
                  <a:pt x="19050" y="1821656"/>
                </a:lnTo>
                <a:lnTo>
                  <a:pt x="4762" y="1816893"/>
                </a:lnTo>
                <a:lnTo>
                  <a:pt x="0" y="1807368"/>
                </a:lnTo>
                <a:lnTo>
                  <a:pt x="2381" y="1795462"/>
                </a:lnTo>
                <a:lnTo>
                  <a:pt x="9525" y="1778793"/>
                </a:lnTo>
                <a:lnTo>
                  <a:pt x="19050" y="1766887"/>
                </a:lnTo>
                <a:lnTo>
                  <a:pt x="100012" y="1712118"/>
                </a:lnTo>
                <a:lnTo>
                  <a:pt x="223837" y="1624012"/>
                </a:lnTo>
                <a:lnTo>
                  <a:pt x="347662" y="1531143"/>
                </a:lnTo>
                <a:lnTo>
                  <a:pt x="459581" y="1440656"/>
                </a:lnTo>
                <a:lnTo>
                  <a:pt x="592931" y="1328737"/>
                </a:lnTo>
                <a:lnTo>
                  <a:pt x="728662" y="1204912"/>
                </a:lnTo>
                <a:lnTo>
                  <a:pt x="845344" y="1081087"/>
                </a:lnTo>
                <a:lnTo>
                  <a:pt x="969169" y="940593"/>
                </a:lnTo>
                <a:lnTo>
                  <a:pt x="1038225" y="857250"/>
                </a:lnTo>
                <a:lnTo>
                  <a:pt x="1097756" y="781050"/>
                </a:lnTo>
                <a:lnTo>
                  <a:pt x="1169194" y="685800"/>
                </a:lnTo>
                <a:lnTo>
                  <a:pt x="1262062" y="55006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0255A998-0A59-473D-86BF-4946594930CA}"/>
              </a:ext>
            </a:extLst>
          </p:cNvPr>
          <p:cNvGrpSpPr>
            <a:grpSpLocks/>
          </p:cNvGrpSpPr>
          <p:nvPr/>
        </p:nvGrpSpPr>
        <p:grpSpPr bwMode="auto">
          <a:xfrm>
            <a:off x="2609850" y="1462088"/>
            <a:ext cx="4619625" cy="4610100"/>
            <a:chOff x="2757488" y="1619250"/>
            <a:chExt cx="4619625" cy="4610100"/>
          </a:xfrm>
        </p:grpSpPr>
        <p:sp>
          <p:nvSpPr>
            <p:cNvPr id="18" name="フリーフォーム 43">
              <a:extLst>
                <a:ext uri="{FF2B5EF4-FFF2-40B4-BE49-F238E27FC236}">
                  <a16:creationId xmlns:a16="http://schemas.microsoft.com/office/drawing/2014/main" id="{38FB57ED-A8AD-41CB-BF0D-3962D3169FF0}"/>
                </a:ext>
              </a:extLst>
            </p:cNvPr>
            <p:cNvSpPr/>
            <p:nvPr/>
          </p:nvSpPr>
          <p:spPr>
            <a:xfrm>
              <a:off x="4775201" y="1714500"/>
              <a:ext cx="549275" cy="1398587"/>
            </a:xfrm>
            <a:custGeom>
              <a:avLst/>
              <a:gdLst>
                <a:gd name="connsiteX0" fmla="*/ 409575 w 550069"/>
                <a:gd name="connsiteY0" fmla="*/ 395288 h 1397794"/>
                <a:gd name="connsiteX1" fmla="*/ 388144 w 550069"/>
                <a:gd name="connsiteY1" fmla="*/ 235744 h 1397794"/>
                <a:gd name="connsiteX2" fmla="*/ 364332 w 550069"/>
                <a:gd name="connsiteY2" fmla="*/ 83344 h 1397794"/>
                <a:gd name="connsiteX3" fmla="*/ 330994 w 550069"/>
                <a:gd name="connsiteY3" fmla="*/ 95250 h 1397794"/>
                <a:gd name="connsiteX4" fmla="*/ 311944 w 550069"/>
                <a:gd name="connsiteY4" fmla="*/ 95250 h 1397794"/>
                <a:gd name="connsiteX5" fmla="*/ 269082 w 550069"/>
                <a:gd name="connsiteY5" fmla="*/ 88106 h 1397794"/>
                <a:gd name="connsiteX6" fmla="*/ 207169 w 550069"/>
                <a:gd name="connsiteY6" fmla="*/ 71438 h 1397794"/>
                <a:gd name="connsiteX7" fmla="*/ 135732 w 550069"/>
                <a:gd name="connsiteY7" fmla="*/ 42863 h 1397794"/>
                <a:gd name="connsiteX8" fmla="*/ 80963 w 550069"/>
                <a:gd name="connsiteY8" fmla="*/ 14288 h 1397794"/>
                <a:gd name="connsiteX9" fmla="*/ 50007 w 550069"/>
                <a:gd name="connsiteY9" fmla="*/ 2381 h 1397794"/>
                <a:gd name="connsiteX10" fmla="*/ 23813 w 550069"/>
                <a:gd name="connsiteY10" fmla="*/ 0 h 1397794"/>
                <a:gd name="connsiteX11" fmla="*/ 9525 w 550069"/>
                <a:gd name="connsiteY11" fmla="*/ 0 h 1397794"/>
                <a:gd name="connsiteX12" fmla="*/ 0 w 550069"/>
                <a:gd name="connsiteY12" fmla="*/ 11906 h 1397794"/>
                <a:gd name="connsiteX13" fmla="*/ 0 w 550069"/>
                <a:gd name="connsiteY13" fmla="*/ 33338 h 1397794"/>
                <a:gd name="connsiteX14" fmla="*/ 9525 w 550069"/>
                <a:gd name="connsiteY14" fmla="*/ 57150 h 1397794"/>
                <a:gd name="connsiteX15" fmla="*/ 30957 w 550069"/>
                <a:gd name="connsiteY15" fmla="*/ 80963 h 1397794"/>
                <a:gd name="connsiteX16" fmla="*/ 88107 w 550069"/>
                <a:gd name="connsiteY16" fmla="*/ 138113 h 1397794"/>
                <a:gd name="connsiteX17" fmla="*/ 164307 w 550069"/>
                <a:gd name="connsiteY17" fmla="*/ 221456 h 1397794"/>
                <a:gd name="connsiteX18" fmla="*/ 190500 w 550069"/>
                <a:gd name="connsiteY18" fmla="*/ 259556 h 1397794"/>
                <a:gd name="connsiteX19" fmla="*/ 207169 w 550069"/>
                <a:gd name="connsiteY19" fmla="*/ 366713 h 1397794"/>
                <a:gd name="connsiteX20" fmla="*/ 219075 w 550069"/>
                <a:gd name="connsiteY20" fmla="*/ 464344 h 1397794"/>
                <a:gd name="connsiteX21" fmla="*/ 238125 w 550069"/>
                <a:gd name="connsiteY21" fmla="*/ 635794 h 1397794"/>
                <a:gd name="connsiteX22" fmla="*/ 252413 w 550069"/>
                <a:gd name="connsiteY22" fmla="*/ 795338 h 1397794"/>
                <a:gd name="connsiteX23" fmla="*/ 254794 w 550069"/>
                <a:gd name="connsiteY23" fmla="*/ 850106 h 1397794"/>
                <a:gd name="connsiteX24" fmla="*/ 257175 w 550069"/>
                <a:gd name="connsiteY24" fmla="*/ 966788 h 1397794"/>
                <a:gd name="connsiteX25" fmla="*/ 254794 w 550069"/>
                <a:gd name="connsiteY25" fmla="*/ 1138238 h 1397794"/>
                <a:gd name="connsiteX26" fmla="*/ 261938 w 550069"/>
                <a:gd name="connsiteY26" fmla="*/ 1173956 h 1397794"/>
                <a:gd name="connsiteX27" fmla="*/ 283369 w 550069"/>
                <a:gd name="connsiteY27" fmla="*/ 1228725 h 1397794"/>
                <a:gd name="connsiteX28" fmla="*/ 307182 w 550069"/>
                <a:gd name="connsiteY28" fmla="*/ 1273969 h 1397794"/>
                <a:gd name="connsiteX29" fmla="*/ 333375 w 550069"/>
                <a:gd name="connsiteY29" fmla="*/ 1319213 h 1397794"/>
                <a:gd name="connsiteX30" fmla="*/ 364332 w 550069"/>
                <a:gd name="connsiteY30" fmla="*/ 1350169 h 1397794"/>
                <a:gd name="connsiteX31" fmla="*/ 397669 w 550069"/>
                <a:gd name="connsiteY31" fmla="*/ 1373981 h 1397794"/>
                <a:gd name="connsiteX32" fmla="*/ 421482 w 550069"/>
                <a:gd name="connsiteY32" fmla="*/ 1385888 h 1397794"/>
                <a:gd name="connsiteX33" fmla="*/ 461963 w 550069"/>
                <a:gd name="connsiteY33" fmla="*/ 1397794 h 1397794"/>
                <a:gd name="connsiteX34" fmla="*/ 488157 w 550069"/>
                <a:gd name="connsiteY34" fmla="*/ 1397794 h 1397794"/>
                <a:gd name="connsiteX35" fmla="*/ 502444 w 550069"/>
                <a:gd name="connsiteY35" fmla="*/ 1390650 h 1397794"/>
                <a:gd name="connsiteX36" fmla="*/ 514350 w 550069"/>
                <a:gd name="connsiteY36" fmla="*/ 1376363 h 1397794"/>
                <a:gd name="connsiteX37" fmla="*/ 526257 w 550069"/>
                <a:gd name="connsiteY37" fmla="*/ 1352550 h 1397794"/>
                <a:gd name="connsiteX38" fmla="*/ 538163 w 550069"/>
                <a:gd name="connsiteY38" fmla="*/ 1319213 h 1397794"/>
                <a:gd name="connsiteX39" fmla="*/ 547688 w 550069"/>
                <a:gd name="connsiteY39" fmla="*/ 1276350 h 1397794"/>
                <a:gd name="connsiteX40" fmla="*/ 550069 w 550069"/>
                <a:gd name="connsiteY40" fmla="*/ 1245394 h 1397794"/>
                <a:gd name="connsiteX41" fmla="*/ 507207 w 550069"/>
                <a:gd name="connsiteY41" fmla="*/ 1128713 h 1397794"/>
                <a:gd name="connsiteX42" fmla="*/ 492919 w 550069"/>
                <a:gd name="connsiteY42" fmla="*/ 1033463 h 1397794"/>
                <a:gd name="connsiteX43" fmla="*/ 464344 w 550069"/>
                <a:gd name="connsiteY43" fmla="*/ 807244 h 1397794"/>
                <a:gd name="connsiteX44" fmla="*/ 454819 w 550069"/>
                <a:gd name="connsiteY44" fmla="*/ 726281 h 1397794"/>
                <a:gd name="connsiteX45" fmla="*/ 409575 w 550069"/>
                <a:gd name="connsiteY45" fmla="*/ 395288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0069" h="1397794">
                  <a:moveTo>
                    <a:pt x="409575" y="395288"/>
                  </a:moveTo>
                  <a:lnTo>
                    <a:pt x="388144" y="235744"/>
                  </a:lnTo>
                  <a:lnTo>
                    <a:pt x="364332" y="83344"/>
                  </a:lnTo>
                  <a:lnTo>
                    <a:pt x="330994" y="95250"/>
                  </a:lnTo>
                  <a:lnTo>
                    <a:pt x="311944" y="95250"/>
                  </a:lnTo>
                  <a:lnTo>
                    <a:pt x="269082" y="88106"/>
                  </a:lnTo>
                  <a:lnTo>
                    <a:pt x="207169" y="71438"/>
                  </a:lnTo>
                  <a:lnTo>
                    <a:pt x="135732" y="42863"/>
                  </a:lnTo>
                  <a:lnTo>
                    <a:pt x="80963" y="14288"/>
                  </a:lnTo>
                  <a:lnTo>
                    <a:pt x="50007" y="2381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11906"/>
                  </a:lnTo>
                  <a:lnTo>
                    <a:pt x="0" y="33338"/>
                  </a:lnTo>
                  <a:lnTo>
                    <a:pt x="9525" y="57150"/>
                  </a:lnTo>
                  <a:lnTo>
                    <a:pt x="30957" y="80963"/>
                  </a:lnTo>
                  <a:lnTo>
                    <a:pt x="88107" y="138113"/>
                  </a:lnTo>
                  <a:lnTo>
                    <a:pt x="164307" y="221456"/>
                  </a:lnTo>
                  <a:lnTo>
                    <a:pt x="190500" y="259556"/>
                  </a:lnTo>
                  <a:lnTo>
                    <a:pt x="207169" y="366713"/>
                  </a:lnTo>
                  <a:lnTo>
                    <a:pt x="219075" y="464344"/>
                  </a:lnTo>
                  <a:lnTo>
                    <a:pt x="238125" y="635794"/>
                  </a:lnTo>
                  <a:lnTo>
                    <a:pt x="252413" y="795338"/>
                  </a:lnTo>
                  <a:lnTo>
                    <a:pt x="254794" y="850106"/>
                  </a:lnTo>
                  <a:cubicBezTo>
                    <a:pt x="255588" y="889000"/>
                    <a:pt x="256381" y="927894"/>
                    <a:pt x="257175" y="966788"/>
                  </a:cubicBezTo>
                  <a:cubicBezTo>
                    <a:pt x="256381" y="1023938"/>
                    <a:pt x="255588" y="1081088"/>
                    <a:pt x="254794" y="1138238"/>
                  </a:cubicBezTo>
                  <a:lnTo>
                    <a:pt x="261938" y="1173956"/>
                  </a:lnTo>
                  <a:lnTo>
                    <a:pt x="283369" y="1228725"/>
                  </a:lnTo>
                  <a:lnTo>
                    <a:pt x="307182" y="1273969"/>
                  </a:lnTo>
                  <a:lnTo>
                    <a:pt x="333375" y="1319213"/>
                  </a:lnTo>
                  <a:lnTo>
                    <a:pt x="364332" y="1350169"/>
                  </a:lnTo>
                  <a:lnTo>
                    <a:pt x="397669" y="1373981"/>
                  </a:lnTo>
                  <a:lnTo>
                    <a:pt x="421482" y="1385888"/>
                  </a:lnTo>
                  <a:lnTo>
                    <a:pt x="461963" y="1397794"/>
                  </a:lnTo>
                  <a:lnTo>
                    <a:pt x="488157" y="1397794"/>
                  </a:lnTo>
                  <a:lnTo>
                    <a:pt x="502444" y="1390650"/>
                  </a:lnTo>
                  <a:lnTo>
                    <a:pt x="514350" y="1376363"/>
                  </a:lnTo>
                  <a:lnTo>
                    <a:pt x="526257" y="1352550"/>
                  </a:lnTo>
                  <a:lnTo>
                    <a:pt x="538163" y="1319213"/>
                  </a:lnTo>
                  <a:lnTo>
                    <a:pt x="547688" y="1276350"/>
                  </a:lnTo>
                  <a:lnTo>
                    <a:pt x="550069" y="1245394"/>
                  </a:lnTo>
                  <a:lnTo>
                    <a:pt x="507207" y="1128713"/>
                  </a:lnTo>
                  <a:lnTo>
                    <a:pt x="492919" y="1033463"/>
                  </a:lnTo>
                  <a:lnTo>
                    <a:pt x="464344" y="807244"/>
                  </a:lnTo>
                  <a:lnTo>
                    <a:pt x="454819" y="726281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47">
              <a:extLst>
                <a:ext uri="{FF2B5EF4-FFF2-40B4-BE49-F238E27FC236}">
                  <a16:creationId xmlns:a16="http://schemas.microsoft.com/office/drawing/2014/main" id="{C5832ABA-60EA-46AE-84C1-53A757205843}"/>
                </a:ext>
              </a:extLst>
            </p:cNvPr>
            <p:cNvSpPr/>
            <p:nvPr/>
          </p:nvSpPr>
          <p:spPr>
            <a:xfrm>
              <a:off x="4354513" y="3181350"/>
              <a:ext cx="3022600" cy="469900"/>
            </a:xfrm>
            <a:custGeom>
              <a:avLst/>
              <a:gdLst>
                <a:gd name="connsiteX0" fmla="*/ 1432723 w 3021921"/>
                <a:gd name="connsiteY0" fmla="*/ 154030 h 469424"/>
                <a:gd name="connsiteX1" fmla="*/ 1652766 w 3021921"/>
                <a:gd name="connsiteY1" fmla="*/ 129580 h 469424"/>
                <a:gd name="connsiteX2" fmla="*/ 1838580 w 3021921"/>
                <a:gd name="connsiteY2" fmla="*/ 110021 h 469424"/>
                <a:gd name="connsiteX3" fmla="*/ 2041508 w 3021921"/>
                <a:gd name="connsiteY3" fmla="*/ 92907 h 469424"/>
                <a:gd name="connsiteX4" fmla="*/ 2273776 w 3021921"/>
                <a:gd name="connsiteY4" fmla="*/ 73347 h 469424"/>
                <a:gd name="connsiteX5" fmla="*/ 2391132 w 3021921"/>
                <a:gd name="connsiteY5" fmla="*/ 66012 h 469424"/>
                <a:gd name="connsiteX6" fmla="*/ 2471814 w 3021921"/>
                <a:gd name="connsiteY6" fmla="*/ 41563 h 469424"/>
                <a:gd name="connsiteX7" fmla="*/ 2552496 w 3021921"/>
                <a:gd name="connsiteY7" fmla="*/ 14669 h 469424"/>
                <a:gd name="connsiteX8" fmla="*/ 2589170 w 3021921"/>
                <a:gd name="connsiteY8" fmla="*/ 0 h 469424"/>
                <a:gd name="connsiteX9" fmla="*/ 2601395 w 3021921"/>
                <a:gd name="connsiteY9" fmla="*/ 0 h 469424"/>
                <a:gd name="connsiteX10" fmla="*/ 2623399 w 3021921"/>
                <a:gd name="connsiteY10" fmla="*/ 0 h 469424"/>
                <a:gd name="connsiteX11" fmla="*/ 2684522 w 3021921"/>
                <a:gd name="connsiteY11" fmla="*/ 9779 h 469424"/>
                <a:gd name="connsiteX12" fmla="*/ 2772539 w 3021921"/>
                <a:gd name="connsiteY12" fmla="*/ 31784 h 469424"/>
                <a:gd name="connsiteX13" fmla="*/ 2843442 w 3021921"/>
                <a:gd name="connsiteY13" fmla="*/ 53788 h 469424"/>
                <a:gd name="connsiteX14" fmla="*/ 2916789 w 3021921"/>
                <a:gd name="connsiteY14" fmla="*/ 80682 h 469424"/>
                <a:gd name="connsiteX15" fmla="*/ 2968133 w 3021921"/>
                <a:gd name="connsiteY15" fmla="*/ 97796 h 469424"/>
                <a:gd name="connsiteX16" fmla="*/ 2997472 w 3021921"/>
                <a:gd name="connsiteY16" fmla="*/ 107576 h 469424"/>
                <a:gd name="connsiteX17" fmla="*/ 3004807 w 3021921"/>
                <a:gd name="connsiteY17" fmla="*/ 114911 h 469424"/>
                <a:gd name="connsiteX18" fmla="*/ 3012141 w 3021921"/>
                <a:gd name="connsiteY18" fmla="*/ 132025 h 469424"/>
                <a:gd name="connsiteX19" fmla="*/ 3017031 w 3021921"/>
                <a:gd name="connsiteY19" fmla="*/ 151585 h 469424"/>
                <a:gd name="connsiteX20" fmla="*/ 3021921 w 3021921"/>
                <a:gd name="connsiteY20" fmla="*/ 173589 h 469424"/>
                <a:gd name="connsiteX21" fmla="*/ 3019476 w 3021921"/>
                <a:gd name="connsiteY21" fmla="*/ 190703 h 469424"/>
                <a:gd name="connsiteX22" fmla="*/ 3004807 w 3021921"/>
                <a:gd name="connsiteY22" fmla="*/ 215153 h 469424"/>
                <a:gd name="connsiteX23" fmla="*/ 2987692 w 3021921"/>
                <a:gd name="connsiteY23" fmla="*/ 237157 h 469424"/>
                <a:gd name="connsiteX24" fmla="*/ 2968133 w 3021921"/>
                <a:gd name="connsiteY24" fmla="*/ 251826 h 469424"/>
                <a:gd name="connsiteX25" fmla="*/ 2931459 w 3021921"/>
                <a:gd name="connsiteY25" fmla="*/ 264051 h 469424"/>
                <a:gd name="connsiteX26" fmla="*/ 2902120 w 3021921"/>
                <a:gd name="connsiteY26" fmla="*/ 266496 h 469424"/>
                <a:gd name="connsiteX27" fmla="*/ 2826327 w 3021921"/>
                <a:gd name="connsiteY27" fmla="*/ 264051 h 469424"/>
                <a:gd name="connsiteX28" fmla="*/ 2723641 w 3021921"/>
                <a:gd name="connsiteY28" fmla="*/ 259161 h 469424"/>
                <a:gd name="connsiteX29" fmla="*/ 2554941 w 3021921"/>
                <a:gd name="connsiteY29" fmla="*/ 254271 h 469424"/>
                <a:gd name="connsiteX30" fmla="*/ 2347123 w 3021921"/>
                <a:gd name="connsiteY30" fmla="*/ 259161 h 469424"/>
                <a:gd name="connsiteX31" fmla="*/ 2090407 w 3021921"/>
                <a:gd name="connsiteY31" fmla="*/ 273831 h 469424"/>
                <a:gd name="connsiteX32" fmla="*/ 1853249 w 3021921"/>
                <a:gd name="connsiteY32" fmla="*/ 290945 h 469424"/>
                <a:gd name="connsiteX33" fmla="*/ 1647876 w 3021921"/>
                <a:gd name="connsiteY33" fmla="*/ 305615 h 469424"/>
                <a:gd name="connsiteX34" fmla="*/ 1400939 w 3021921"/>
                <a:gd name="connsiteY34" fmla="*/ 325174 h 469424"/>
                <a:gd name="connsiteX35" fmla="*/ 1149112 w 3021921"/>
                <a:gd name="connsiteY35" fmla="*/ 339843 h 469424"/>
                <a:gd name="connsiteX36" fmla="*/ 897286 w 3021921"/>
                <a:gd name="connsiteY36" fmla="*/ 356958 h 469424"/>
                <a:gd name="connsiteX37" fmla="*/ 723696 w 3021921"/>
                <a:gd name="connsiteY37" fmla="*/ 420526 h 469424"/>
                <a:gd name="connsiteX38" fmla="*/ 657684 w 3021921"/>
                <a:gd name="connsiteY38" fmla="*/ 425416 h 469424"/>
                <a:gd name="connsiteX39" fmla="*/ 584336 w 3021921"/>
                <a:gd name="connsiteY39" fmla="*/ 440085 h 469424"/>
                <a:gd name="connsiteX40" fmla="*/ 501209 w 3021921"/>
                <a:gd name="connsiteY40" fmla="*/ 454755 h 469424"/>
                <a:gd name="connsiteX41" fmla="*/ 396077 w 3021921"/>
                <a:gd name="connsiteY41" fmla="*/ 466979 h 469424"/>
                <a:gd name="connsiteX42" fmla="*/ 339844 w 3021921"/>
                <a:gd name="connsiteY42" fmla="*/ 469424 h 469424"/>
                <a:gd name="connsiteX43" fmla="*/ 283611 w 3021921"/>
                <a:gd name="connsiteY43" fmla="*/ 435195 h 469424"/>
                <a:gd name="connsiteX44" fmla="*/ 212708 w 3021921"/>
                <a:gd name="connsiteY44" fmla="*/ 386297 h 469424"/>
                <a:gd name="connsiteX45" fmla="*/ 146695 w 3021921"/>
                <a:gd name="connsiteY45" fmla="*/ 332509 h 469424"/>
                <a:gd name="connsiteX46" fmla="*/ 80682 w 3021921"/>
                <a:gd name="connsiteY46" fmla="*/ 273831 h 469424"/>
                <a:gd name="connsiteX47" fmla="*/ 14670 w 3021921"/>
                <a:gd name="connsiteY47" fmla="*/ 210263 h 469424"/>
                <a:gd name="connsiteX48" fmla="*/ 2445 w 3021921"/>
                <a:gd name="connsiteY48" fmla="*/ 195593 h 469424"/>
                <a:gd name="connsiteX49" fmla="*/ 0 w 3021921"/>
                <a:gd name="connsiteY49" fmla="*/ 178479 h 469424"/>
                <a:gd name="connsiteX50" fmla="*/ 4890 w 3021921"/>
                <a:gd name="connsiteY50" fmla="*/ 161364 h 469424"/>
                <a:gd name="connsiteX51" fmla="*/ 14670 w 3021921"/>
                <a:gd name="connsiteY51" fmla="*/ 151585 h 469424"/>
                <a:gd name="connsiteX52" fmla="*/ 31784 w 3021921"/>
                <a:gd name="connsiteY52" fmla="*/ 151585 h 469424"/>
                <a:gd name="connsiteX53" fmla="*/ 58678 w 3021921"/>
                <a:gd name="connsiteY53" fmla="*/ 161364 h 469424"/>
                <a:gd name="connsiteX54" fmla="*/ 83127 w 3021921"/>
                <a:gd name="connsiteY54" fmla="*/ 176034 h 469424"/>
                <a:gd name="connsiteX55" fmla="*/ 136916 w 3021921"/>
                <a:gd name="connsiteY55" fmla="*/ 198038 h 469424"/>
                <a:gd name="connsiteX56" fmla="*/ 202928 w 3021921"/>
                <a:gd name="connsiteY56" fmla="*/ 217597 h 469424"/>
                <a:gd name="connsiteX57" fmla="*/ 271386 w 3021921"/>
                <a:gd name="connsiteY57" fmla="*/ 232267 h 469424"/>
                <a:gd name="connsiteX58" fmla="*/ 378963 w 3021921"/>
                <a:gd name="connsiteY58" fmla="*/ 242047 h 469424"/>
                <a:gd name="connsiteX59" fmla="*/ 506099 w 3021921"/>
                <a:gd name="connsiteY59" fmla="*/ 244492 h 469424"/>
                <a:gd name="connsiteX60" fmla="*/ 662573 w 3021921"/>
                <a:gd name="connsiteY60" fmla="*/ 244492 h 469424"/>
                <a:gd name="connsiteX61" fmla="*/ 699247 w 3021921"/>
                <a:gd name="connsiteY61" fmla="*/ 242047 h 469424"/>
                <a:gd name="connsiteX62" fmla="*/ 880171 w 3021921"/>
                <a:gd name="connsiteY62" fmla="*/ 217597 h 469424"/>
                <a:gd name="connsiteX63" fmla="*/ 1166227 w 3021921"/>
                <a:gd name="connsiteY63" fmla="*/ 183369 h 469424"/>
                <a:gd name="connsiteX64" fmla="*/ 1432723 w 3021921"/>
                <a:gd name="connsiteY64" fmla="*/ 154030 h 46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1921" h="469424">
                  <a:moveTo>
                    <a:pt x="1432723" y="154030"/>
                  </a:moveTo>
                  <a:lnTo>
                    <a:pt x="1652766" y="129580"/>
                  </a:lnTo>
                  <a:lnTo>
                    <a:pt x="1838580" y="110021"/>
                  </a:lnTo>
                  <a:lnTo>
                    <a:pt x="2041508" y="92907"/>
                  </a:lnTo>
                  <a:lnTo>
                    <a:pt x="2273776" y="73347"/>
                  </a:lnTo>
                  <a:lnTo>
                    <a:pt x="2391132" y="66012"/>
                  </a:lnTo>
                  <a:lnTo>
                    <a:pt x="2471814" y="41563"/>
                  </a:lnTo>
                  <a:lnTo>
                    <a:pt x="2552496" y="14669"/>
                  </a:lnTo>
                  <a:lnTo>
                    <a:pt x="2589170" y="0"/>
                  </a:lnTo>
                  <a:lnTo>
                    <a:pt x="2601395" y="0"/>
                  </a:lnTo>
                  <a:lnTo>
                    <a:pt x="2623399" y="0"/>
                  </a:lnTo>
                  <a:lnTo>
                    <a:pt x="2684522" y="9779"/>
                  </a:lnTo>
                  <a:lnTo>
                    <a:pt x="2772539" y="31784"/>
                  </a:lnTo>
                  <a:lnTo>
                    <a:pt x="2843442" y="53788"/>
                  </a:lnTo>
                  <a:lnTo>
                    <a:pt x="2916789" y="80682"/>
                  </a:lnTo>
                  <a:lnTo>
                    <a:pt x="2968133" y="97796"/>
                  </a:lnTo>
                  <a:lnTo>
                    <a:pt x="2997472" y="107576"/>
                  </a:lnTo>
                  <a:lnTo>
                    <a:pt x="3004807" y="114911"/>
                  </a:lnTo>
                  <a:lnTo>
                    <a:pt x="3012141" y="132025"/>
                  </a:lnTo>
                  <a:lnTo>
                    <a:pt x="3017031" y="151585"/>
                  </a:lnTo>
                  <a:lnTo>
                    <a:pt x="3021921" y="173589"/>
                  </a:lnTo>
                  <a:lnTo>
                    <a:pt x="3019476" y="190703"/>
                  </a:lnTo>
                  <a:lnTo>
                    <a:pt x="3004807" y="215153"/>
                  </a:lnTo>
                  <a:lnTo>
                    <a:pt x="2987692" y="237157"/>
                  </a:lnTo>
                  <a:lnTo>
                    <a:pt x="2968133" y="251826"/>
                  </a:lnTo>
                  <a:lnTo>
                    <a:pt x="2931459" y="264051"/>
                  </a:lnTo>
                  <a:lnTo>
                    <a:pt x="2902120" y="266496"/>
                  </a:lnTo>
                  <a:lnTo>
                    <a:pt x="2826327" y="264051"/>
                  </a:lnTo>
                  <a:lnTo>
                    <a:pt x="2723641" y="259161"/>
                  </a:lnTo>
                  <a:lnTo>
                    <a:pt x="2554941" y="254271"/>
                  </a:lnTo>
                  <a:lnTo>
                    <a:pt x="2347123" y="259161"/>
                  </a:lnTo>
                  <a:lnTo>
                    <a:pt x="2090407" y="273831"/>
                  </a:lnTo>
                  <a:lnTo>
                    <a:pt x="1853249" y="290945"/>
                  </a:lnTo>
                  <a:lnTo>
                    <a:pt x="1647876" y="305615"/>
                  </a:lnTo>
                  <a:lnTo>
                    <a:pt x="1400939" y="325174"/>
                  </a:lnTo>
                  <a:lnTo>
                    <a:pt x="1149112" y="339843"/>
                  </a:lnTo>
                  <a:lnTo>
                    <a:pt x="897286" y="356958"/>
                  </a:lnTo>
                  <a:lnTo>
                    <a:pt x="723696" y="420526"/>
                  </a:lnTo>
                  <a:lnTo>
                    <a:pt x="657684" y="425416"/>
                  </a:lnTo>
                  <a:lnTo>
                    <a:pt x="584336" y="440085"/>
                  </a:lnTo>
                  <a:lnTo>
                    <a:pt x="501209" y="454755"/>
                  </a:lnTo>
                  <a:lnTo>
                    <a:pt x="396077" y="466979"/>
                  </a:lnTo>
                  <a:lnTo>
                    <a:pt x="339844" y="469424"/>
                  </a:lnTo>
                  <a:lnTo>
                    <a:pt x="283611" y="435195"/>
                  </a:lnTo>
                  <a:lnTo>
                    <a:pt x="212708" y="386297"/>
                  </a:lnTo>
                  <a:lnTo>
                    <a:pt x="146695" y="332509"/>
                  </a:lnTo>
                  <a:lnTo>
                    <a:pt x="80682" y="273831"/>
                  </a:lnTo>
                  <a:lnTo>
                    <a:pt x="14670" y="210263"/>
                  </a:lnTo>
                  <a:lnTo>
                    <a:pt x="2445" y="195593"/>
                  </a:lnTo>
                  <a:lnTo>
                    <a:pt x="0" y="178479"/>
                  </a:lnTo>
                  <a:lnTo>
                    <a:pt x="4890" y="161364"/>
                  </a:lnTo>
                  <a:lnTo>
                    <a:pt x="14670" y="151585"/>
                  </a:lnTo>
                  <a:lnTo>
                    <a:pt x="31784" y="151585"/>
                  </a:lnTo>
                  <a:lnTo>
                    <a:pt x="58678" y="161364"/>
                  </a:lnTo>
                  <a:lnTo>
                    <a:pt x="83127" y="176034"/>
                  </a:lnTo>
                  <a:lnTo>
                    <a:pt x="136916" y="198038"/>
                  </a:lnTo>
                  <a:lnTo>
                    <a:pt x="202928" y="217597"/>
                  </a:lnTo>
                  <a:lnTo>
                    <a:pt x="271386" y="232267"/>
                  </a:lnTo>
                  <a:lnTo>
                    <a:pt x="378963" y="242047"/>
                  </a:lnTo>
                  <a:lnTo>
                    <a:pt x="506099" y="244492"/>
                  </a:lnTo>
                  <a:lnTo>
                    <a:pt x="662573" y="244492"/>
                  </a:lnTo>
                  <a:lnTo>
                    <a:pt x="699247" y="242047"/>
                  </a:lnTo>
                  <a:lnTo>
                    <a:pt x="880171" y="217597"/>
                  </a:lnTo>
                  <a:lnTo>
                    <a:pt x="1166227" y="183369"/>
                  </a:lnTo>
                  <a:lnTo>
                    <a:pt x="1432723" y="1540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55">
              <a:extLst>
                <a:ext uri="{FF2B5EF4-FFF2-40B4-BE49-F238E27FC236}">
                  <a16:creationId xmlns:a16="http://schemas.microsoft.com/office/drawing/2014/main" id="{EB80F745-18F7-4667-8D40-26A6EA84ACB6}"/>
                </a:ext>
              </a:extLst>
            </p:cNvPr>
            <p:cNvSpPr/>
            <p:nvPr/>
          </p:nvSpPr>
          <p:spPr>
            <a:xfrm rot="16200000">
              <a:off x="1072357" y="3501231"/>
              <a:ext cx="4011612" cy="641350"/>
            </a:xfrm>
            <a:custGeom>
              <a:avLst/>
              <a:gdLst>
                <a:gd name="connsiteX0" fmla="*/ 2178924 w 4011123"/>
                <a:gd name="connsiteY0" fmla="*/ 407911 h 642459"/>
                <a:gd name="connsiteX1" fmla="*/ 2386278 w 4011123"/>
                <a:gd name="connsiteY1" fmla="*/ 414709 h 642459"/>
                <a:gd name="connsiteX2" fmla="*/ 2580036 w 4011123"/>
                <a:gd name="connsiteY2" fmla="*/ 418108 h 642459"/>
                <a:gd name="connsiteX3" fmla="*/ 2817984 w 4011123"/>
                <a:gd name="connsiteY3" fmla="*/ 421508 h 642459"/>
                <a:gd name="connsiteX4" fmla="*/ 3072928 w 4011123"/>
                <a:gd name="connsiteY4" fmla="*/ 421508 h 642459"/>
                <a:gd name="connsiteX5" fmla="*/ 3293880 w 4011123"/>
                <a:gd name="connsiteY5" fmla="*/ 421508 h 642459"/>
                <a:gd name="connsiteX6" fmla="*/ 3508033 w 4011123"/>
                <a:gd name="connsiteY6" fmla="*/ 421508 h 642459"/>
                <a:gd name="connsiteX7" fmla="*/ 3603212 w 4011123"/>
                <a:gd name="connsiteY7" fmla="*/ 421508 h 642459"/>
                <a:gd name="connsiteX8" fmla="*/ 3647403 w 4011123"/>
                <a:gd name="connsiteY8" fmla="*/ 421508 h 642459"/>
                <a:gd name="connsiteX9" fmla="*/ 3694992 w 4011123"/>
                <a:gd name="connsiteY9" fmla="*/ 418108 h 642459"/>
                <a:gd name="connsiteX10" fmla="*/ 3749380 w 4011123"/>
                <a:gd name="connsiteY10" fmla="*/ 407911 h 642459"/>
                <a:gd name="connsiteX11" fmla="*/ 3796970 w 4011123"/>
                <a:gd name="connsiteY11" fmla="*/ 387515 h 642459"/>
                <a:gd name="connsiteX12" fmla="*/ 3837761 w 4011123"/>
                <a:gd name="connsiteY12" fmla="*/ 363720 h 642459"/>
                <a:gd name="connsiteX13" fmla="*/ 3881951 w 4011123"/>
                <a:gd name="connsiteY13" fmla="*/ 322929 h 642459"/>
                <a:gd name="connsiteX14" fmla="*/ 3915944 w 4011123"/>
                <a:gd name="connsiteY14" fmla="*/ 275340 h 642459"/>
                <a:gd name="connsiteX15" fmla="*/ 3943138 w 4011123"/>
                <a:gd name="connsiteY15" fmla="*/ 241347 h 642459"/>
                <a:gd name="connsiteX16" fmla="*/ 3963533 w 4011123"/>
                <a:gd name="connsiteY16" fmla="*/ 224351 h 642459"/>
                <a:gd name="connsiteX17" fmla="*/ 3987328 w 4011123"/>
                <a:gd name="connsiteY17" fmla="*/ 214153 h 642459"/>
                <a:gd name="connsiteX18" fmla="*/ 4000925 w 4011123"/>
                <a:gd name="connsiteY18" fmla="*/ 217552 h 642459"/>
                <a:gd name="connsiteX19" fmla="*/ 4007724 w 4011123"/>
                <a:gd name="connsiteY19" fmla="*/ 234549 h 642459"/>
                <a:gd name="connsiteX20" fmla="*/ 4011123 w 4011123"/>
                <a:gd name="connsiteY20" fmla="*/ 251545 h 642459"/>
                <a:gd name="connsiteX21" fmla="*/ 4007724 w 4011123"/>
                <a:gd name="connsiteY21" fmla="*/ 292336 h 642459"/>
                <a:gd name="connsiteX22" fmla="*/ 3997526 w 4011123"/>
                <a:gd name="connsiteY22" fmla="*/ 343325 h 642459"/>
                <a:gd name="connsiteX23" fmla="*/ 3980530 w 4011123"/>
                <a:gd name="connsiteY23" fmla="*/ 407911 h 642459"/>
                <a:gd name="connsiteX24" fmla="*/ 3953336 w 4011123"/>
                <a:gd name="connsiteY24" fmla="*/ 492892 h 642459"/>
                <a:gd name="connsiteX25" fmla="*/ 3915944 w 4011123"/>
                <a:gd name="connsiteY25" fmla="*/ 588071 h 642459"/>
                <a:gd name="connsiteX26" fmla="*/ 3759578 w 4011123"/>
                <a:gd name="connsiteY26" fmla="*/ 642459 h 642459"/>
                <a:gd name="connsiteX27" fmla="*/ 3630406 w 4011123"/>
                <a:gd name="connsiteY27" fmla="*/ 642459 h 642459"/>
                <a:gd name="connsiteX28" fmla="*/ 3338070 w 4011123"/>
                <a:gd name="connsiteY28" fmla="*/ 642459 h 642459"/>
                <a:gd name="connsiteX29" fmla="*/ 3079727 w 4011123"/>
                <a:gd name="connsiteY29" fmla="*/ 642459 h 642459"/>
                <a:gd name="connsiteX30" fmla="*/ 2936958 w 4011123"/>
                <a:gd name="connsiteY30" fmla="*/ 642459 h 642459"/>
                <a:gd name="connsiteX31" fmla="*/ 2739801 w 4011123"/>
                <a:gd name="connsiteY31" fmla="*/ 642459 h 642459"/>
                <a:gd name="connsiteX32" fmla="*/ 2501853 w 4011123"/>
                <a:gd name="connsiteY32" fmla="*/ 642459 h 642459"/>
                <a:gd name="connsiteX33" fmla="*/ 2209517 w 4011123"/>
                <a:gd name="connsiteY33" fmla="*/ 632262 h 642459"/>
                <a:gd name="connsiteX34" fmla="*/ 1985166 w 4011123"/>
                <a:gd name="connsiteY34" fmla="*/ 618665 h 642459"/>
                <a:gd name="connsiteX35" fmla="*/ 1815203 w 4011123"/>
                <a:gd name="connsiteY35" fmla="*/ 598269 h 642459"/>
                <a:gd name="connsiteX36" fmla="*/ 1655438 w 4011123"/>
                <a:gd name="connsiteY36" fmla="*/ 574474 h 642459"/>
                <a:gd name="connsiteX37" fmla="*/ 1458281 w 4011123"/>
                <a:gd name="connsiteY37" fmla="*/ 547280 h 642459"/>
                <a:gd name="connsiteX38" fmla="*/ 1237330 w 4011123"/>
                <a:gd name="connsiteY38" fmla="*/ 509888 h 642459"/>
                <a:gd name="connsiteX39" fmla="*/ 1063968 w 4011123"/>
                <a:gd name="connsiteY39" fmla="*/ 475896 h 642459"/>
                <a:gd name="connsiteX40" fmla="*/ 914400 w 4011123"/>
                <a:gd name="connsiteY40" fmla="*/ 438504 h 642459"/>
                <a:gd name="connsiteX41" fmla="*/ 778430 w 4011123"/>
                <a:gd name="connsiteY41" fmla="*/ 401112 h 642459"/>
                <a:gd name="connsiteX42" fmla="*/ 618665 w 4011123"/>
                <a:gd name="connsiteY42" fmla="*/ 343325 h 642459"/>
                <a:gd name="connsiteX43" fmla="*/ 482695 w 4011123"/>
                <a:gd name="connsiteY43" fmla="*/ 288937 h 642459"/>
                <a:gd name="connsiteX44" fmla="*/ 312732 w 4011123"/>
                <a:gd name="connsiteY44" fmla="*/ 214153 h 642459"/>
                <a:gd name="connsiteX45" fmla="*/ 200556 w 4011123"/>
                <a:gd name="connsiteY45" fmla="*/ 159765 h 642459"/>
                <a:gd name="connsiteX46" fmla="*/ 71385 w 4011123"/>
                <a:gd name="connsiteY46" fmla="*/ 88381 h 642459"/>
                <a:gd name="connsiteX47" fmla="*/ 27194 w 4011123"/>
                <a:gd name="connsiteY47" fmla="*/ 61187 h 642459"/>
                <a:gd name="connsiteX48" fmla="*/ 6799 w 4011123"/>
                <a:gd name="connsiteY48" fmla="*/ 37392 h 642459"/>
                <a:gd name="connsiteX49" fmla="*/ 0 w 4011123"/>
                <a:gd name="connsiteY49" fmla="*/ 13597 h 642459"/>
                <a:gd name="connsiteX50" fmla="*/ 3400 w 4011123"/>
                <a:gd name="connsiteY50" fmla="*/ 3399 h 642459"/>
                <a:gd name="connsiteX51" fmla="*/ 16997 w 4011123"/>
                <a:gd name="connsiteY51" fmla="*/ 0 h 642459"/>
                <a:gd name="connsiteX52" fmla="*/ 57788 w 4011123"/>
                <a:gd name="connsiteY52" fmla="*/ 6798 h 642459"/>
                <a:gd name="connsiteX53" fmla="*/ 112176 w 4011123"/>
                <a:gd name="connsiteY53" fmla="*/ 27194 h 642459"/>
                <a:gd name="connsiteX54" fmla="*/ 207355 w 4011123"/>
                <a:gd name="connsiteY54" fmla="*/ 57787 h 642459"/>
                <a:gd name="connsiteX55" fmla="*/ 329728 w 4011123"/>
                <a:gd name="connsiteY55" fmla="*/ 101978 h 642459"/>
                <a:gd name="connsiteX56" fmla="*/ 475896 w 4011123"/>
                <a:gd name="connsiteY56" fmla="*/ 149567 h 642459"/>
                <a:gd name="connsiteX57" fmla="*/ 656057 w 4011123"/>
                <a:gd name="connsiteY57" fmla="*/ 200556 h 642459"/>
                <a:gd name="connsiteX58" fmla="*/ 839617 w 4011123"/>
                <a:gd name="connsiteY58" fmla="*/ 248146 h 642459"/>
                <a:gd name="connsiteX59" fmla="*/ 972188 w 4011123"/>
                <a:gd name="connsiteY59" fmla="*/ 278739 h 642459"/>
                <a:gd name="connsiteX60" fmla="*/ 1138751 w 4011123"/>
                <a:gd name="connsiteY60" fmla="*/ 312732 h 642459"/>
                <a:gd name="connsiteX61" fmla="*/ 1318912 w 4011123"/>
                <a:gd name="connsiteY61" fmla="*/ 343325 h 642459"/>
                <a:gd name="connsiteX62" fmla="*/ 1454882 w 4011123"/>
                <a:gd name="connsiteY62" fmla="*/ 363720 h 642459"/>
                <a:gd name="connsiteX63" fmla="*/ 1638442 w 4011123"/>
                <a:gd name="connsiteY63" fmla="*/ 380717 h 642459"/>
                <a:gd name="connsiteX64" fmla="*/ 1910382 w 4011123"/>
                <a:gd name="connsiteY64" fmla="*/ 397713 h 642459"/>
                <a:gd name="connsiteX65" fmla="*/ 2114338 w 4011123"/>
                <a:gd name="connsiteY65" fmla="*/ 407911 h 642459"/>
                <a:gd name="connsiteX66" fmla="*/ 2178924 w 4011123"/>
                <a:gd name="connsiteY66" fmla="*/ 407911 h 64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11123" h="642459">
                  <a:moveTo>
                    <a:pt x="2178924" y="407911"/>
                  </a:moveTo>
                  <a:lnTo>
                    <a:pt x="2386278" y="414709"/>
                  </a:lnTo>
                  <a:lnTo>
                    <a:pt x="2580036" y="418108"/>
                  </a:lnTo>
                  <a:lnTo>
                    <a:pt x="2817984" y="421508"/>
                  </a:lnTo>
                  <a:lnTo>
                    <a:pt x="3072928" y="421508"/>
                  </a:lnTo>
                  <a:lnTo>
                    <a:pt x="3293880" y="421508"/>
                  </a:lnTo>
                  <a:lnTo>
                    <a:pt x="3508033" y="421508"/>
                  </a:lnTo>
                  <a:lnTo>
                    <a:pt x="3603212" y="421508"/>
                  </a:lnTo>
                  <a:lnTo>
                    <a:pt x="3647403" y="421508"/>
                  </a:lnTo>
                  <a:lnTo>
                    <a:pt x="3694992" y="418108"/>
                  </a:lnTo>
                  <a:lnTo>
                    <a:pt x="3749380" y="407911"/>
                  </a:lnTo>
                  <a:lnTo>
                    <a:pt x="3796970" y="387515"/>
                  </a:lnTo>
                  <a:lnTo>
                    <a:pt x="3837761" y="363720"/>
                  </a:lnTo>
                  <a:lnTo>
                    <a:pt x="3881951" y="322929"/>
                  </a:lnTo>
                  <a:lnTo>
                    <a:pt x="3915944" y="275340"/>
                  </a:lnTo>
                  <a:lnTo>
                    <a:pt x="3943138" y="241347"/>
                  </a:lnTo>
                  <a:lnTo>
                    <a:pt x="3963533" y="224351"/>
                  </a:lnTo>
                  <a:lnTo>
                    <a:pt x="3987328" y="214153"/>
                  </a:lnTo>
                  <a:lnTo>
                    <a:pt x="4000925" y="217552"/>
                  </a:lnTo>
                  <a:lnTo>
                    <a:pt x="4007724" y="234549"/>
                  </a:lnTo>
                  <a:lnTo>
                    <a:pt x="4011123" y="251545"/>
                  </a:lnTo>
                  <a:lnTo>
                    <a:pt x="4007724" y="292336"/>
                  </a:lnTo>
                  <a:lnTo>
                    <a:pt x="3997526" y="343325"/>
                  </a:lnTo>
                  <a:lnTo>
                    <a:pt x="3980530" y="407911"/>
                  </a:lnTo>
                  <a:lnTo>
                    <a:pt x="3953336" y="492892"/>
                  </a:lnTo>
                  <a:lnTo>
                    <a:pt x="3915944" y="588071"/>
                  </a:lnTo>
                  <a:lnTo>
                    <a:pt x="3759578" y="642459"/>
                  </a:lnTo>
                  <a:lnTo>
                    <a:pt x="3630406" y="642459"/>
                  </a:lnTo>
                  <a:lnTo>
                    <a:pt x="3338070" y="642459"/>
                  </a:lnTo>
                  <a:lnTo>
                    <a:pt x="3079727" y="642459"/>
                  </a:lnTo>
                  <a:lnTo>
                    <a:pt x="2936958" y="642459"/>
                  </a:lnTo>
                  <a:lnTo>
                    <a:pt x="2739801" y="642459"/>
                  </a:lnTo>
                  <a:lnTo>
                    <a:pt x="2501853" y="642459"/>
                  </a:lnTo>
                  <a:lnTo>
                    <a:pt x="2209517" y="632262"/>
                  </a:lnTo>
                  <a:lnTo>
                    <a:pt x="1985166" y="618665"/>
                  </a:lnTo>
                  <a:lnTo>
                    <a:pt x="1815203" y="598269"/>
                  </a:lnTo>
                  <a:lnTo>
                    <a:pt x="1655438" y="574474"/>
                  </a:lnTo>
                  <a:lnTo>
                    <a:pt x="1458281" y="547280"/>
                  </a:lnTo>
                  <a:lnTo>
                    <a:pt x="1237330" y="509888"/>
                  </a:lnTo>
                  <a:lnTo>
                    <a:pt x="1063968" y="475896"/>
                  </a:lnTo>
                  <a:lnTo>
                    <a:pt x="914400" y="438504"/>
                  </a:lnTo>
                  <a:lnTo>
                    <a:pt x="778430" y="401112"/>
                  </a:lnTo>
                  <a:lnTo>
                    <a:pt x="618665" y="343325"/>
                  </a:lnTo>
                  <a:lnTo>
                    <a:pt x="482695" y="288937"/>
                  </a:lnTo>
                  <a:lnTo>
                    <a:pt x="312732" y="214153"/>
                  </a:lnTo>
                  <a:lnTo>
                    <a:pt x="200556" y="159765"/>
                  </a:lnTo>
                  <a:lnTo>
                    <a:pt x="71385" y="88381"/>
                  </a:lnTo>
                  <a:lnTo>
                    <a:pt x="27194" y="61187"/>
                  </a:lnTo>
                  <a:lnTo>
                    <a:pt x="6799" y="37392"/>
                  </a:lnTo>
                  <a:lnTo>
                    <a:pt x="0" y="13597"/>
                  </a:lnTo>
                  <a:lnTo>
                    <a:pt x="3400" y="3399"/>
                  </a:lnTo>
                  <a:lnTo>
                    <a:pt x="16997" y="0"/>
                  </a:lnTo>
                  <a:lnTo>
                    <a:pt x="57788" y="6798"/>
                  </a:lnTo>
                  <a:lnTo>
                    <a:pt x="112176" y="27194"/>
                  </a:lnTo>
                  <a:lnTo>
                    <a:pt x="207355" y="57787"/>
                  </a:lnTo>
                  <a:lnTo>
                    <a:pt x="329728" y="101978"/>
                  </a:lnTo>
                  <a:lnTo>
                    <a:pt x="475896" y="149567"/>
                  </a:lnTo>
                  <a:lnTo>
                    <a:pt x="656057" y="200556"/>
                  </a:lnTo>
                  <a:lnTo>
                    <a:pt x="839617" y="248146"/>
                  </a:lnTo>
                  <a:lnTo>
                    <a:pt x="972188" y="278739"/>
                  </a:lnTo>
                  <a:lnTo>
                    <a:pt x="1138751" y="312732"/>
                  </a:lnTo>
                  <a:lnTo>
                    <a:pt x="1318912" y="343325"/>
                  </a:lnTo>
                  <a:lnTo>
                    <a:pt x="1454882" y="363720"/>
                  </a:lnTo>
                  <a:lnTo>
                    <a:pt x="1638442" y="380717"/>
                  </a:lnTo>
                  <a:lnTo>
                    <a:pt x="1910382" y="397713"/>
                  </a:lnTo>
                  <a:lnTo>
                    <a:pt x="2114338" y="407911"/>
                  </a:lnTo>
                  <a:lnTo>
                    <a:pt x="2178924" y="40791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6">
              <a:extLst>
                <a:ext uri="{FF2B5EF4-FFF2-40B4-BE49-F238E27FC236}">
                  <a16:creationId xmlns:a16="http://schemas.microsoft.com/office/drawing/2014/main" id="{AA2261ED-10ED-4DFB-989D-E248C532838F}"/>
                </a:ext>
              </a:extLst>
            </p:cNvPr>
            <p:cNvSpPr/>
            <p:nvPr/>
          </p:nvSpPr>
          <p:spPr>
            <a:xfrm rot="16200000">
              <a:off x="1767682" y="3267868"/>
              <a:ext cx="4133850" cy="1100138"/>
            </a:xfrm>
            <a:custGeom>
              <a:avLst/>
              <a:gdLst>
                <a:gd name="connsiteX0" fmla="*/ 2474659 w 4133496"/>
                <a:gd name="connsiteY0" fmla="*/ 764832 h 1101359"/>
                <a:gd name="connsiteX1" fmla="*/ 3025338 w 4133496"/>
                <a:gd name="connsiteY1" fmla="*/ 764832 h 1101359"/>
                <a:gd name="connsiteX2" fmla="*/ 3300678 w 4133496"/>
                <a:gd name="connsiteY2" fmla="*/ 764832 h 1101359"/>
                <a:gd name="connsiteX3" fmla="*/ 3576018 w 4133496"/>
                <a:gd name="connsiteY3" fmla="*/ 764832 h 1101359"/>
                <a:gd name="connsiteX4" fmla="*/ 3793570 w 4133496"/>
                <a:gd name="connsiteY4" fmla="*/ 764832 h 1101359"/>
                <a:gd name="connsiteX5" fmla="*/ 3847958 w 4133496"/>
                <a:gd name="connsiteY5" fmla="*/ 754635 h 1101359"/>
                <a:gd name="connsiteX6" fmla="*/ 3868354 w 4133496"/>
                <a:gd name="connsiteY6" fmla="*/ 741038 h 1101359"/>
                <a:gd name="connsiteX7" fmla="*/ 3881951 w 4133496"/>
                <a:gd name="connsiteY7" fmla="*/ 724041 h 1101359"/>
                <a:gd name="connsiteX8" fmla="*/ 3885350 w 4133496"/>
                <a:gd name="connsiteY8" fmla="*/ 700247 h 1101359"/>
                <a:gd name="connsiteX9" fmla="*/ 3878552 w 4133496"/>
                <a:gd name="connsiteY9" fmla="*/ 652657 h 1101359"/>
                <a:gd name="connsiteX10" fmla="*/ 3854757 w 4133496"/>
                <a:gd name="connsiteY10" fmla="*/ 482694 h 1101359"/>
                <a:gd name="connsiteX11" fmla="*/ 3827563 w 4133496"/>
                <a:gd name="connsiteY11" fmla="*/ 305933 h 1101359"/>
                <a:gd name="connsiteX12" fmla="*/ 3786772 w 4133496"/>
                <a:gd name="connsiteY12" fmla="*/ 54388 h 1101359"/>
                <a:gd name="connsiteX13" fmla="*/ 3990727 w 4133496"/>
                <a:gd name="connsiteY13" fmla="*/ 0 h 1101359"/>
                <a:gd name="connsiteX14" fmla="*/ 3977130 w 4133496"/>
                <a:gd name="connsiteY14" fmla="*/ 61186 h 1101359"/>
                <a:gd name="connsiteX15" fmla="*/ 3977130 w 4133496"/>
                <a:gd name="connsiteY15" fmla="*/ 108776 h 1101359"/>
                <a:gd name="connsiteX16" fmla="*/ 3980529 w 4133496"/>
                <a:gd name="connsiteY16" fmla="*/ 210754 h 1101359"/>
                <a:gd name="connsiteX17" fmla="*/ 3994126 w 4133496"/>
                <a:gd name="connsiteY17" fmla="*/ 336526 h 1101359"/>
                <a:gd name="connsiteX18" fmla="*/ 4014522 w 4133496"/>
                <a:gd name="connsiteY18" fmla="*/ 465698 h 1101359"/>
                <a:gd name="connsiteX19" fmla="*/ 4038317 w 4133496"/>
                <a:gd name="connsiteY19" fmla="*/ 591470 h 1101359"/>
                <a:gd name="connsiteX20" fmla="*/ 4072309 w 4133496"/>
                <a:gd name="connsiteY20" fmla="*/ 666254 h 1101359"/>
                <a:gd name="connsiteX21" fmla="*/ 4092705 w 4133496"/>
                <a:gd name="connsiteY21" fmla="*/ 710444 h 1101359"/>
                <a:gd name="connsiteX22" fmla="*/ 4126697 w 4133496"/>
                <a:gd name="connsiteY22" fmla="*/ 798825 h 1101359"/>
                <a:gd name="connsiteX23" fmla="*/ 4133496 w 4133496"/>
                <a:gd name="connsiteY23" fmla="*/ 822620 h 1101359"/>
                <a:gd name="connsiteX24" fmla="*/ 4113100 w 4133496"/>
                <a:gd name="connsiteY24" fmla="*/ 853213 h 1101359"/>
                <a:gd name="connsiteX25" fmla="*/ 4068910 w 4133496"/>
                <a:gd name="connsiteY25" fmla="*/ 904202 h 1101359"/>
                <a:gd name="connsiteX26" fmla="*/ 4000925 w 4133496"/>
                <a:gd name="connsiteY26" fmla="*/ 989183 h 1101359"/>
                <a:gd name="connsiteX27" fmla="*/ 3953335 w 4133496"/>
                <a:gd name="connsiteY27" fmla="*/ 1046971 h 1101359"/>
                <a:gd name="connsiteX28" fmla="*/ 3922742 w 4133496"/>
                <a:gd name="connsiteY28" fmla="*/ 1084363 h 1101359"/>
                <a:gd name="connsiteX29" fmla="*/ 3905746 w 4133496"/>
                <a:gd name="connsiteY29" fmla="*/ 1094560 h 1101359"/>
                <a:gd name="connsiteX30" fmla="*/ 3885350 w 4133496"/>
                <a:gd name="connsiteY30" fmla="*/ 1101359 h 1101359"/>
                <a:gd name="connsiteX31" fmla="*/ 3871753 w 4133496"/>
                <a:gd name="connsiteY31" fmla="*/ 1101359 h 1101359"/>
                <a:gd name="connsiteX32" fmla="*/ 3847958 w 4133496"/>
                <a:gd name="connsiteY32" fmla="*/ 1084363 h 1101359"/>
                <a:gd name="connsiteX33" fmla="*/ 3827563 w 4133496"/>
                <a:gd name="connsiteY33" fmla="*/ 1070765 h 1101359"/>
                <a:gd name="connsiteX34" fmla="*/ 3732384 w 4133496"/>
                <a:gd name="connsiteY34" fmla="*/ 1029974 h 1101359"/>
                <a:gd name="connsiteX35" fmla="*/ 3640604 w 4133496"/>
                <a:gd name="connsiteY35" fmla="*/ 1002780 h 1101359"/>
                <a:gd name="connsiteX36" fmla="*/ 3538626 w 4133496"/>
                <a:gd name="connsiteY36" fmla="*/ 989183 h 1101359"/>
                <a:gd name="connsiteX37" fmla="*/ 3395857 w 4133496"/>
                <a:gd name="connsiteY37" fmla="*/ 989183 h 1101359"/>
                <a:gd name="connsiteX38" fmla="*/ 3106920 w 4133496"/>
                <a:gd name="connsiteY38" fmla="*/ 989183 h 1101359"/>
                <a:gd name="connsiteX39" fmla="*/ 2783991 w 4133496"/>
                <a:gd name="connsiteY39" fmla="*/ 989183 h 1101359"/>
                <a:gd name="connsiteX40" fmla="*/ 2206117 w 4133496"/>
                <a:gd name="connsiteY40" fmla="*/ 989183 h 1101359"/>
                <a:gd name="connsiteX41" fmla="*/ 1740419 w 4133496"/>
                <a:gd name="connsiteY41" fmla="*/ 989183 h 1101359"/>
                <a:gd name="connsiteX42" fmla="*/ 873609 w 4133496"/>
                <a:gd name="connsiteY42" fmla="*/ 989183 h 1101359"/>
                <a:gd name="connsiteX43" fmla="*/ 591471 w 4133496"/>
                <a:gd name="connsiteY43" fmla="*/ 989183 h 1101359"/>
                <a:gd name="connsiteX44" fmla="*/ 533683 w 4133496"/>
                <a:gd name="connsiteY44" fmla="*/ 989183 h 1101359"/>
                <a:gd name="connsiteX45" fmla="*/ 472497 w 4133496"/>
                <a:gd name="connsiteY45" fmla="*/ 995982 h 1101359"/>
                <a:gd name="connsiteX46" fmla="*/ 401112 w 4133496"/>
                <a:gd name="connsiteY46" fmla="*/ 995982 h 1101359"/>
                <a:gd name="connsiteX47" fmla="*/ 326329 w 4133496"/>
                <a:gd name="connsiteY47" fmla="*/ 989183 h 1101359"/>
                <a:gd name="connsiteX48" fmla="*/ 258343 w 4133496"/>
                <a:gd name="connsiteY48" fmla="*/ 968788 h 1101359"/>
                <a:gd name="connsiteX49" fmla="*/ 190358 w 4133496"/>
                <a:gd name="connsiteY49" fmla="*/ 955191 h 1101359"/>
                <a:gd name="connsiteX50" fmla="*/ 132571 w 4133496"/>
                <a:gd name="connsiteY50" fmla="*/ 938194 h 1101359"/>
                <a:gd name="connsiteX51" fmla="*/ 78183 w 4133496"/>
                <a:gd name="connsiteY51" fmla="*/ 914400 h 1101359"/>
                <a:gd name="connsiteX52" fmla="*/ 50989 w 4133496"/>
                <a:gd name="connsiteY52" fmla="*/ 897403 h 1101359"/>
                <a:gd name="connsiteX53" fmla="*/ 23795 w 4133496"/>
                <a:gd name="connsiteY53" fmla="*/ 877008 h 1101359"/>
                <a:gd name="connsiteX54" fmla="*/ 6798 w 4133496"/>
                <a:gd name="connsiteY54" fmla="*/ 849814 h 1101359"/>
                <a:gd name="connsiteX55" fmla="*/ 0 w 4133496"/>
                <a:gd name="connsiteY55" fmla="*/ 822620 h 1101359"/>
                <a:gd name="connsiteX56" fmla="*/ 0 w 4133496"/>
                <a:gd name="connsiteY56" fmla="*/ 809023 h 1101359"/>
                <a:gd name="connsiteX57" fmla="*/ 6798 w 4133496"/>
                <a:gd name="connsiteY57" fmla="*/ 785228 h 1101359"/>
                <a:gd name="connsiteX58" fmla="*/ 20396 w 4133496"/>
                <a:gd name="connsiteY58" fmla="*/ 768232 h 1101359"/>
                <a:gd name="connsiteX59" fmla="*/ 40791 w 4133496"/>
                <a:gd name="connsiteY59" fmla="*/ 751235 h 1101359"/>
                <a:gd name="connsiteX60" fmla="*/ 571075 w 4133496"/>
                <a:gd name="connsiteY60" fmla="*/ 761433 h 1101359"/>
                <a:gd name="connsiteX61" fmla="*/ 635661 w 4133496"/>
                <a:gd name="connsiteY61" fmla="*/ 764832 h 1101359"/>
                <a:gd name="connsiteX62" fmla="*/ 788627 w 4133496"/>
                <a:gd name="connsiteY62" fmla="*/ 764832 h 1101359"/>
                <a:gd name="connsiteX63" fmla="*/ 1519468 w 4133496"/>
                <a:gd name="connsiteY63" fmla="*/ 764832 h 1101359"/>
                <a:gd name="connsiteX64" fmla="*/ 2474659 w 4133496"/>
                <a:gd name="connsiteY64" fmla="*/ 764832 h 11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33496" h="1101359">
                  <a:moveTo>
                    <a:pt x="2474659" y="764832"/>
                  </a:moveTo>
                  <a:lnTo>
                    <a:pt x="3025338" y="764832"/>
                  </a:lnTo>
                  <a:lnTo>
                    <a:pt x="3300678" y="764832"/>
                  </a:lnTo>
                  <a:lnTo>
                    <a:pt x="3576018" y="764832"/>
                  </a:lnTo>
                  <a:lnTo>
                    <a:pt x="3793570" y="764832"/>
                  </a:lnTo>
                  <a:lnTo>
                    <a:pt x="3847958" y="754635"/>
                  </a:lnTo>
                  <a:lnTo>
                    <a:pt x="3868354" y="741038"/>
                  </a:lnTo>
                  <a:lnTo>
                    <a:pt x="3881951" y="724041"/>
                  </a:lnTo>
                  <a:lnTo>
                    <a:pt x="3885350" y="700247"/>
                  </a:lnTo>
                  <a:lnTo>
                    <a:pt x="3878552" y="652657"/>
                  </a:lnTo>
                  <a:lnTo>
                    <a:pt x="3854757" y="482694"/>
                  </a:lnTo>
                  <a:lnTo>
                    <a:pt x="3827563" y="305933"/>
                  </a:lnTo>
                  <a:lnTo>
                    <a:pt x="3786772" y="54388"/>
                  </a:lnTo>
                  <a:lnTo>
                    <a:pt x="3990727" y="0"/>
                  </a:lnTo>
                  <a:lnTo>
                    <a:pt x="3977130" y="61186"/>
                  </a:lnTo>
                  <a:lnTo>
                    <a:pt x="3977130" y="108776"/>
                  </a:lnTo>
                  <a:lnTo>
                    <a:pt x="3980529" y="210754"/>
                  </a:lnTo>
                  <a:lnTo>
                    <a:pt x="3994126" y="336526"/>
                  </a:lnTo>
                  <a:lnTo>
                    <a:pt x="4014522" y="465698"/>
                  </a:lnTo>
                  <a:lnTo>
                    <a:pt x="4038317" y="591470"/>
                  </a:lnTo>
                  <a:lnTo>
                    <a:pt x="4072309" y="666254"/>
                  </a:lnTo>
                  <a:lnTo>
                    <a:pt x="4092705" y="710444"/>
                  </a:lnTo>
                  <a:lnTo>
                    <a:pt x="4126697" y="798825"/>
                  </a:lnTo>
                  <a:lnTo>
                    <a:pt x="4133496" y="822620"/>
                  </a:lnTo>
                  <a:lnTo>
                    <a:pt x="4113100" y="853213"/>
                  </a:lnTo>
                  <a:lnTo>
                    <a:pt x="4068910" y="904202"/>
                  </a:lnTo>
                  <a:lnTo>
                    <a:pt x="4000925" y="989183"/>
                  </a:lnTo>
                  <a:lnTo>
                    <a:pt x="3953335" y="1046971"/>
                  </a:lnTo>
                  <a:lnTo>
                    <a:pt x="3922742" y="1084363"/>
                  </a:lnTo>
                  <a:lnTo>
                    <a:pt x="3905746" y="1094560"/>
                  </a:lnTo>
                  <a:lnTo>
                    <a:pt x="3885350" y="1101359"/>
                  </a:lnTo>
                  <a:lnTo>
                    <a:pt x="3871753" y="1101359"/>
                  </a:lnTo>
                  <a:lnTo>
                    <a:pt x="3847958" y="1084363"/>
                  </a:lnTo>
                  <a:lnTo>
                    <a:pt x="3827563" y="1070765"/>
                  </a:lnTo>
                  <a:lnTo>
                    <a:pt x="3732384" y="1029974"/>
                  </a:lnTo>
                  <a:lnTo>
                    <a:pt x="3640604" y="1002780"/>
                  </a:lnTo>
                  <a:lnTo>
                    <a:pt x="3538626" y="989183"/>
                  </a:lnTo>
                  <a:lnTo>
                    <a:pt x="3395857" y="989183"/>
                  </a:lnTo>
                  <a:lnTo>
                    <a:pt x="3106920" y="989183"/>
                  </a:lnTo>
                  <a:lnTo>
                    <a:pt x="2783991" y="989183"/>
                  </a:lnTo>
                  <a:lnTo>
                    <a:pt x="2206117" y="989183"/>
                  </a:lnTo>
                  <a:lnTo>
                    <a:pt x="1740419" y="989183"/>
                  </a:lnTo>
                  <a:lnTo>
                    <a:pt x="873609" y="989183"/>
                  </a:lnTo>
                  <a:lnTo>
                    <a:pt x="591471" y="989183"/>
                  </a:lnTo>
                  <a:lnTo>
                    <a:pt x="533683" y="989183"/>
                  </a:lnTo>
                  <a:lnTo>
                    <a:pt x="472497" y="995982"/>
                  </a:lnTo>
                  <a:lnTo>
                    <a:pt x="401112" y="995982"/>
                  </a:lnTo>
                  <a:lnTo>
                    <a:pt x="326329" y="989183"/>
                  </a:lnTo>
                  <a:lnTo>
                    <a:pt x="258343" y="968788"/>
                  </a:lnTo>
                  <a:lnTo>
                    <a:pt x="190358" y="955191"/>
                  </a:lnTo>
                  <a:lnTo>
                    <a:pt x="132571" y="938194"/>
                  </a:lnTo>
                  <a:lnTo>
                    <a:pt x="78183" y="914400"/>
                  </a:lnTo>
                  <a:lnTo>
                    <a:pt x="50989" y="897403"/>
                  </a:lnTo>
                  <a:lnTo>
                    <a:pt x="23795" y="877008"/>
                  </a:lnTo>
                  <a:lnTo>
                    <a:pt x="6798" y="849814"/>
                  </a:lnTo>
                  <a:lnTo>
                    <a:pt x="0" y="822620"/>
                  </a:lnTo>
                  <a:lnTo>
                    <a:pt x="0" y="809023"/>
                  </a:lnTo>
                  <a:lnTo>
                    <a:pt x="6798" y="785228"/>
                  </a:lnTo>
                  <a:lnTo>
                    <a:pt x="20396" y="768232"/>
                  </a:lnTo>
                  <a:lnTo>
                    <a:pt x="40791" y="751235"/>
                  </a:lnTo>
                  <a:lnTo>
                    <a:pt x="571075" y="761433"/>
                  </a:lnTo>
                  <a:lnTo>
                    <a:pt x="635661" y="764832"/>
                  </a:lnTo>
                  <a:lnTo>
                    <a:pt x="788627" y="764832"/>
                  </a:lnTo>
                  <a:lnTo>
                    <a:pt x="1519468" y="764832"/>
                  </a:lnTo>
                  <a:lnTo>
                    <a:pt x="2474659" y="7648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57">
              <a:extLst>
                <a:ext uri="{FF2B5EF4-FFF2-40B4-BE49-F238E27FC236}">
                  <a16:creationId xmlns:a16="http://schemas.microsoft.com/office/drawing/2014/main" id="{8FB70D35-A6A0-42B4-B174-DE1A07E9638C}"/>
                </a:ext>
              </a:extLst>
            </p:cNvPr>
            <p:cNvSpPr/>
            <p:nvPr/>
          </p:nvSpPr>
          <p:spPr>
            <a:xfrm rot="16200000">
              <a:off x="3454400" y="5202238"/>
              <a:ext cx="722313" cy="633412"/>
            </a:xfrm>
            <a:custGeom>
              <a:avLst/>
              <a:gdLst>
                <a:gd name="connsiteX0" fmla="*/ 457200 w 721519"/>
                <a:gd name="connsiteY0" fmla="*/ 180975 h 633412"/>
                <a:gd name="connsiteX1" fmla="*/ 535782 w 721519"/>
                <a:gd name="connsiteY1" fmla="*/ 71437 h 633412"/>
                <a:gd name="connsiteX2" fmla="*/ 578644 w 721519"/>
                <a:gd name="connsiteY2" fmla="*/ 11906 h 633412"/>
                <a:gd name="connsiteX3" fmla="*/ 595313 w 721519"/>
                <a:gd name="connsiteY3" fmla="*/ 0 h 633412"/>
                <a:gd name="connsiteX4" fmla="*/ 607219 w 721519"/>
                <a:gd name="connsiteY4" fmla="*/ 0 h 633412"/>
                <a:gd name="connsiteX5" fmla="*/ 614363 w 721519"/>
                <a:gd name="connsiteY5" fmla="*/ 0 h 633412"/>
                <a:gd name="connsiteX6" fmla="*/ 623888 w 721519"/>
                <a:gd name="connsiteY6" fmla="*/ 4762 h 633412"/>
                <a:gd name="connsiteX7" fmla="*/ 626269 w 721519"/>
                <a:gd name="connsiteY7" fmla="*/ 21431 h 633412"/>
                <a:gd name="connsiteX8" fmla="*/ 623888 w 721519"/>
                <a:gd name="connsiteY8" fmla="*/ 50006 h 633412"/>
                <a:gd name="connsiteX9" fmla="*/ 592932 w 721519"/>
                <a:gd name="connsiteY9" fmla="*/ 147637 h 633412"/>
                <a:gd name="connsiteX10" fmla="*/ 542925 w 721519"/>
                <a:gd name="connsiteY10" fmla="*/ 278606 h 633412"/>
                <a:gd name="connsiteX11" fmla="*/ 528638 w 721519"/>
                <a:gd name="connsiteY11" fmla="*/ 319087 h 633412"/>
                <a:gd name="connsiteX12" fmla="*/ 516732 w 721519"/>
                <a:gd name="connsiteY12" fmla="*/ 364331 h 633412"/>
                <a:gd name="connsiteX13" fmla="*/ 509588 w 721519"/>
                <a:gd name="connsiteY13" fmla="*/ 404812 h 633412"/>
                <a:gd name="connsiteX14" fmla="*/ 509588 w 721519"/>
                <a:gd name="connsiteY14" fmla="*/ 445293 h 633412"/>
                <a:gd name="connsiteX15" fmla="*/ 514350 w 721519"/>
                <a:gd name="connsiteY15" fmla="*/ 471487 h 633412"/>
                <a:gd name="connsiteX16" fmla="*/ 523875 w 721519"/>
                <a:gd name="connsiteY16" fmla="*/ 497681 h 633412"/>
                <a:gd name="connsiteX17" fmla="*/ 538163 w 721519"/>
                <a:gd name="connsiteY17" fmla="*/ 521493 h 633412"/>
                <a:gd name="connsiteX18" fmla="*/ 554832 w 721519"/>
                <a:gd name="connsiteY18" fmla="*/ 535781 h 633412"/>
                <a:gd name="connsiteX19" fmla="*/ 578644 w 721519"/>
                <a:gd name="connsiteY19" fmla="*/ 545306 h 633412"/>
                <a:gd name="connsiteX20" fmla="*/ 616744 w 721519"/>
                <a:gd name="connsiteY20" fmla="*/ 552450 h 633412"/>
                <a:gd name="connsiteX21" fmla="*/ 721519 w 721519"/>
                <a:gd name="connsiteY21" fmla="*/ 557212 h 633412"/>
                <a:gd name="connsiteX22" fmla="*/ 7144 w 721519"/>
                <a:gd name="connsiteY22" fmla="*/ 633412 h 633412"/>
                <a:gd name="connsiteX23" fmla="*/ 0 w 721519"/>
                <a:gd name="connsiteY23" fmla="*/ 597693 h 633412"/>
                <a:gd name="connsiteX24" fmla="*/ 4763 w 721519"/>
                <a:gd name="connsiteY24" fmla="*/ 573881 h 633412"/>
                <a:gd name="connsiteX25" fmla="*/ 30957 w 721519"/>
                <a:gd name="connsiteY25" fmla="*/ 542925 h 633412"/>
                <a:gd name="connsiteX26" fmla="*/ 38100 w 721519"/>
                <a:gd name="connsiteY26" fmla="*/ 535781 h 633412"/>
                <a:gd name="connsiteX27" fmla="*/ 80963 w 721519"/>
                <a:gd name="connsiteY27" fmla="*/ 509587 h 633412"/>
                <a:gd name="connsiteX28" fmla="*/ 140494 w 721519"/>
                <a:gd name="connsiteY28" fmla="*/ 478631 h 633412"/>
                <a:gd name="connsiteX29" fmla="*/ 207169 w 721519"/>
                <a:gd name="connsiteY29" fmla="*/ 450056 h 633412"/>
                <a:gd name="connsiteX30" fmla="*/ 278607 w 721519"/>
                <a:gd name="connsiteY30" fmla="*/ 421481 h 633412"/>
                <a:gd name="connsiteX31" fmla="*/ 297657 w 721519"/>
                <a:gd name="connsiteY31" fmla="*/ 404812 h 633412"/>
                <a:gd name="connsiteX32" fmla="*/ 340519 w 721519"/>
                <a:gd name="connsiteY32" fmla="*/ 342900 h 633412"/>
                <a:gd name="connsiteX33" fmla="*/ 457200 w 721519"/>
                <a:gd name="connsiteY33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1519" h="633412">
                  <a:moveTo>
                    <a:pt x="457200" y="180975"/>
                  </a:moveTo>
                  <a:lnTo>
                    <a:pt x="535782" y="71437"/>
                  </a:lnTo>
                  <a:lnTo>
                    <a:pt x="578644" y="11906"/>
                  </a:lnTo>
                  <a:lnTo>
                    <a:pt x="595313" y="0"/>
                  </a:lnTo>
                  <a:lnTo>
                    <a:pt x="607219" y="0"/>
                  </a:lnTo>
                  <a:lnTo>
                    <a:pt x="614363" y="0"/>
                  </a:lnTo>
                  <a:lnTo>
                    <a:pt x="623888" y="4762"/>
                  </a:lnTo>
                  <a:lnTo>
                    <a:pt x="626269" y="21431"/>
                  </a:lnTo>
                  <a:lnTo>
                    <a:pt x="623888" y="50006"/>
                  </a:lnTo>
                  <a:lnTo>
                    <a:pt x="592932" y="147637"/>
                  </a:lnTo>
                  <a:lnTo>
                    <a:pt x="542925" y="278606"/>
                  </a:lnTo>
                  <a:lnTo>
                    <a:pt x="528638" y="319087"/>
                  </a:lnTo>
                  <a:lnTo>
                    <a:pt x="516732" y="364331"/>
                  </a:lnTo>
                  <a:lnTo>
                    <a:pt x="509588" y="404812"/>
                  </a:lnTo>
                  <a:lnTo>
                    <a:pt x="509588" y="445293"/>
                  </a:lnTo>
                  <a:lnTo>
                    <a:pt x="514350" y="471487"/>
                  </a:lnTo>
                  <a:lnTo>
                    <a:pt x="523875" y="497681"/>
                  </a:lnTo>
                  <a:lnTo>
                    <a:pt x="538163" y="521493"/>
                  </a:lnTo>
                  <a:lnTo>
                    <a:pt x="554832" y="535781"/>
                  </a:lnTo>
                  <a:lnTo>
                    <a:pt x="578644" y="545306"/>
                  </a:lnTo>
                  <a:lnTo>
                    <a:pt x="616744" y="552450"/>
                  </a:lnTo>
                  <a:lnTo>
                    <a:pt x="721519" y="557212"/>
                  </a:lnTo>
                  <a:lnTo>
                    <a:pt x="7144" y="633412"/>
                  </a:lnTo>
                  <a:lnTo>
                    <a:pt x="0" y="597693"/>
                  </a:lnTo>
                  <a:lnTo>
                    <a:pt x="4763" y="573881"/>
                  </a:lnTo>
                  <a:lnTo>
                    <a:pt x="30957" y="542925"/>
                  </a:lnTo>
                  <a:lnTo>
                    <a:pt x="38100" y="535781"/>
                  </a:lnTo>
                  <a:lnTo>
                    <a:pt x="80963" y="509587"/>
                  </a:lnTo>
                  <a:lnTo>
                    <a:pt x="140494" y="478631"/>
                  </a:lnTo>
                  <a:lnTo>
                    <a:pt x="207169" y="450056"/>
                  </a:lnTo>
                  <a:lnTo>
                    <a:pt x="278607" y="421481"/>
                  </a:lnTo>
                  <a:lnTo>
                    <a:pt x="297657" y="404812"/>
                  </a:lnTo>
                  <a:lnTo>
                    <a:pt x="340519" y="342900"/>
                  </a:lnTo>
                  <a:lnTo>
                    <a:pt x="457200" y="1809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9">
              <a:extLst>
                <a:ext uri="{FF2B5EF4-FFF2-40B4-BE49-F238E27FC236}">
                  <a16:creationId xmlns:a16="http://schemas.microsoft.com/office/drawing/2014/main" id="{89A33DDB-0A24-475C-871F-A8771B7937A2}"/>
                </a:ext>
              </a:extLst>
            </p:cNvPr>
            <p:cNvSpPr/>
            <p:nvPr/>
          </p:nvSpPr>
          <p:spPr>
            <a:xfrm rot="16200000">
              <a:off x="3566320" y="2509043"/>
              <a:ext cx="323850" cy="750887"/>
            </a:xfrm>
            <a:custGeom>
              <a:avLst/>
              <a:gdLst>
                <a:gd name="connsiteX0" fmla="*/ 52387 w 323850"/>
                <a:gd name="connsiteY0" fmla="*/ 328613 h 750094"/>
                <a:gd name="connsiteX1" fmla="*/ 0 w 323850"/>
                <a:gd name="connsiteY1" fmla="*/ 140494 h 750094"/>
                <a:gd name="connsiteX2" fmla="*/ 4762 w 323850"/>
                <a:gd name="connsiteY2" fmla="*/ 104775 h 750094"/>
                <a:gd name="connsiteX3" fmla="*/ 30956 w 323850"/>
                <a:gd name="connsiteY3" fmla="*/ 0 h 750094"/>
                <a:gd name="connsiteX4" fmla="*/ 176212 w 323850"/>
                <a:gd name="connsiteY4" fmla="*/ 14288 h 750094"/>
                <a:gd name="connsiteX5" fmla="*/ 178594 w 323850"/>
                <a:gd name="connsiteY5" fmla="*/ 135732 h 750094"/>
                <a:gd name="connsiteX6" fmla="*/ 192881 w 323850"/>
                <a:gd name="connsiteY6" fmla="*/ 204788 h 750094"/>
                <a:gd name="connsiteX7" fmla="*/ 238125 w 323850"/>
                <a:gd name="connsiteY7" fmla="*/ 381000 h 750094"/>
                <a:gd name="connsiteX8" fmla="*/ 323850 w 323850"/>
                <a:gd name="connsiteY8" fmla="*/ 738188 h 750094"/>
                <a:gd name="connsiteX9" fmla="*/ 169069 w 323850"/>
                <a:gd name="connsiteY9" fmla="*/ 750094 h 750094"/>
                <a:gd name="connsiteX10" fmla="*/ 107156 w 323850"/>
                <a:gd name="connsiteY10" fmla="*/ 516732 h 750094"/>
                <a:gd name="connsiteX11" fmla="*/ 52387 w 323850"/>
                <a:gd name="connsiteY11" fmla="*/ 3286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850" h="750094">
                  <a:moveTo>
                    <a:pt x="52387" y="328613"/>
                  </a:moveTo>
                  <a:lnTo>
                    <a:pt x="0" y="140494"/>
                  </a:lnTo>
                  <a:lnTo>
                    <a:pt x="4762" y="104775"/>
                  </a:lnTo>
                  <a:lnTo>
                    <a:pt x="30956" y="0"/>
                  </a:lnTo>
                  <a:lnTo>
                    <a:pt x="176212" y="14288"/>
                  </a:lnTo>
                  <a:lnTo>
                    <a:pt x="178594" y="135732"/>
                  </a:lnTo>
                  <a:lnTo>
                    <a:pt x="192881" y="204788"/>
                  </a:lnTo>
                  <a:lnTo>
                    <a:pt x="238125" y="381000"/>
                  </a:lnTo>
                  <a:lnTo>
                    <a:pt x="323850" y="738188"/>
                  </a:lnTo>
                  <a:lnTo>
                    <a:pt x="169069" y="750094"/>
                  </a:lnTo>
                  <a:lnTo>
                    <a:pt x="107156" y="516732"/>
                  </a:lnTo>
                  <a:lnTo>
                    <a:pt x="52387" y="32861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58">
              <a:extLst>
                <a:ext uri="{FF2B5EF4-FFF2-40B4-BE49-F238E27FC236}">
                  <a16:creationId xmlns:a16="http://schemas.microsoft.com/office/drawing/2014/main" id="{850EEAC9-F7A9-4551-B7B0-A0BA75A81CC2}"/>
                </a:ext>
              </a:extLst>
            </p:cNvPr>
            <p:cNvSpPr/>
            <p:nvPr/>
          </p:nvSpPr>
          <p:spPr>
            <a:xfrm rot="16200000">
              <a:off x="3542507" y="3444081"/>
              <a:ext cx="319087" cy="803275"/>
            </a:xfrm>
            <a:custGeom>
              <a:avLst/>
              <a:gdLst>
                <a:gd name="connsiteX0" fmla="*/ 66675 w 319088"/>
                <a:gd name="connsiteY0" fmla="*/ 454819 h 802481"/>
                <a:gd name="connsiteX1" fmla="*/ 0 w 319088"/>
                <a:gd name="connsiteY1" fmla="*/ 154781 h 802481"/>
                <a:gd name="connsiteX2" fmla="*/ 0 w 319088"/>
                <a:gd name="connsiteY2" fmla="*/ 140494 h 802481"/>
                <a:gd name="connsiteX3" fmla="*/ 7144 w 319088"/>
                <a:gd name="connsiteY3" fmla="*/ 100012 h 802481"/>
                <a:gd name="connsiteX4" fmla="*/ 33338 w 319088"/>
                <a:gd name="connsiteY4" fmla="*/ 0 h 802481"/>
                <a:gd name="connsiteX5" fmla="*/ 200025 w 319088"/>
                <a:gd name="connsiteY5" fmla="*/ 19050 h 802481"/>
                <a:gd name="connsiteX6" fmla="*/ 197644 w 319088"/>
                <a:gd name="connsiteY6" fmla="*/ 154781 h 802481"/>
                <a:gd name="connsiteX7" fmla="*/ 200025 w 319088"/>
                <a:gd name="connsiteY7" fmla="*/ 197644 h 802481"/>
                <a:gd name="connsiteX8" fmla="*/ 228600 w 319088"/>
                <a:gd name="connsiteY8" fmla="*/ 340519 h 802481"/>
                <a:gd name="connsiteX9" fmla="*/ 319088 w 319088"/>
                <a:gd name="connsiteY9" fmla="*/ 792956 h 802481"/>
                <a:gd name="connsiteX10" fmla="*/ 142875 w 319088"/>
                <a:gd name="connsiteY10" fmla="*/ 802481 h 802481"/>
                <a:gd name="connsiteX11" fmla="*/ 66675 w 319088"/>
                <a:gd name="connsiteY11" fmla="*/ 45481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88" h="802481">
                  <a:moveTo>
                    <a:pt x="66675" y="454819"/>
                  </a:moveTo>
                  <a:lnTo>
                    <a:pt x="0" y="154781"/>
                  </a:lnTo>
                  <a:lnTo>
                    <a:pt x="0" y="140494"/>
                  </a:lnTo>
                  <a:lnTo>
                    <a:pt x="7144" y="100012"/>
                  </a:lnTo>
                  <a:lnTo>
                    <a:pt x="33338" y="0"/>
                  </a:lnTo>
                  <a:lnTo>
                    <a:pt x="200025" y="19050"/>
                  </a:lnTo>
                  <a:cubicBezTo>
                    <a:pt x="199231" y="64294"/>
                    <a:pt x="198438" y="109537"/>
                    <a:pt x="197644" y="154781"/>
                  </a:cubicBezTo>
                  <a:lnTo>
                    <a:pt x="200025" y="197644"/>
                  </a:lnTo>
                  <a:lnTo>
                    <a:pt x="228600" y="340519"/>
                  </a:lnTo>
                  <a:lnTo>
                    <a:pt x="319088" y="792956"/>
                  </a:lnTo>
                  <a:lnTo>
                    <a:pt x="142875" y="802481"/>
                  </a:lnTo>
                  <a:lnTo>
                    <a:pt x="66675" y="45481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4">
              <a:extLst>
                <a:ext uri="{FF2B5EF4-FFF2-40B4-BE49-F238E27FC236}">
                  <a16:creationId xmlns:a16="http://schemas.microsoft.com/office/drawing/2014/main" id="{1BF73A89-F840-4653-9FFB-656745A4BDBB}"/>
                </a:ext>
              </a:extLst>
            </p:cNvPr>
            <p:cNvSpPr/>
            <p:nvPr/>
          </p:nvSpPr>
          <p:spPr>
            <a:xfrm>
              <a:off x="5072063" y="1619250"/>
              <a:ext cx="1647825" cy="1373187"/>
            </a:xfrm>
            <a:custGeom>
              <a:avLst/>
              <a:gdLst>
                <a:gd name="connsiteX0" fmla="*/ 478631 w 1647825"/>
                <a:gd name="connsiteY0" fmla="*/ 140494 h 1373981"/>
                <a:gd name="connsiteX1" fmla="*/ 347662 w 1647825"/>
                <a:gd name="connsiteY1" fmla="*/ 152400 h 1373981"/>
                <a:gd name="connsiteX2" fmla="*/ 197643 w 1647825"/>
                <a:gd name="connsiteY2" fmla="*/ 166688 h 1373981"/>
                <a:gd name="connsiteX3" fmla="*/ 83343 w 1647825"/>
                <a:gd name="connsiteY3" fmla="*/ 176213 h 1373981"/>
                <a:gd name="connsiteX4" fmla="*/ 61912 w 1647825"/>
                <a:gd name="connsiteY4" fmla="*/ 178594 h 1373981"/>
                <a:gd name="connsiteX5" fmla="*/ 35718 w 1647825"/>
                <a:gd name="connsiteY5" fmla="*/ 190500 h 1373981"/>
                <a:gd name="connsiteX6" fmla="*/ 0 w 1647825"/>
                <a:gd name="connsiteY6" fmla="*/ 200025 h 1373981"/>
                <a:gd name="connsiteX7" fmla="*/ 50006 w 1647825"/>
                <a:gd name="connsiteY7" fmla="*/ 361950 h 1373981"/>
                <a:gd name="connsiteX8" fmla="*/ 319087 w 1647825"/>
                <a:gd name="connsiteY8" fmla="*/ 328613 h 1373981"/>
                <a:gd name="connsiteX9" fmla="*/ 723900 w 1647825"/>
                <a:gd name="connsiteY9" fmla="*/ 273844 h 1373981"/>
                <a:gd name="connsiteX10" fmla="*/ 1009650 w 1647825"/>
                <a:gd name="connsiteY10" fmla="*/ 240506 h 1373981"/>
                <a:gd name="connsiteX11" fmla="*/ 1254918 w 1647825"/>
                <a:gd name="connsiteY11" fmla="*/ 207169 h 1373981"/>
                <a:gd name="connsiteX12" fmla="*/ 1297781 w 1647825"/>
                <a:gd name="connsiteY12" fmla="*/ 202406 h 1373981"/>
                <a:gd name="connsiteX13" fmla="*/ 1307306 w 1647825"/>
                <a:gd name="connsiteY13" fmla="*/ 202406 h 1373981"/>
                <a:gd name="connsiteX14" fmla="*/ 1314450 w 1647825"/>
                <a:gd name="connsiteY14" fmla="*/ 204788 h 1373981"/>
                <a:gd name="connsiteX15" fmla="*/ 1321593 w 1647825"/>
                <a:gd name="connsiteY15" fmla="*/ 209550 h 1373981"/>
                <a:gd name="connsiteX16" fmla="*/ 1316831 w 1647825"/>
                <a:gd name="connsiteY16" fmla="*/ 269081 h 1373981"/>
                <a:gd name="connsiteX17" fmla="*/ 1297781 w 1647825"/>
                <a:gd name="connsiteY17" fmla="*/ 564356 h 1373981"/>
                <a:gd name="connsiteX18" fmla="*/ 1276350 w 1647825"/>
                <a:gd name="connsiteY18" fmla="*/ 711994 h 1373981"/>
                <a:gd name="connsiteX19" fmla="*/ 1252537 w 1647825"/>
                <a:gd name="connsiteY19" fmla="*/ 1150144 h 1373981"/>
                <a:gd name="connsiteX20" fmla="*/ 1316831 w 1647825"/>
                <a:gd name="connsiteY20" fmla="*/ 1347788 h 1373981"/>
                <a:gd name="connsiteX21" fmla="*/ 1326356 w 1647825"/>
                <a:gd name="connsiteY21" fmla="*/ 1364456 h 1373981"/>
                <a:gd name="connsiteX22" fmla="*/ 1340643 w 1647825"/>
                <a:gd name="connsiteY22" fmla="*/ 1371600 h 1373981"/>
                <a:gd name="connsiteX23" fmla="*/ 1364456 w 1647825"/>
                <a:gd name="connsiteY23" fmla="*/ 1373981 h 1373981"/>
                <a:gd name="connsiteX24" fmla="*/ 1383506 w 1647825"/>
                <a:gd name="connsiteY24" fmla="*/ 1371600 h 1373981"/>
                <a:gd name="connsiteX25" fmla="*/ 1402556 w 1647825"/>
                <a:gd name="connsiteY25" fmla="*/ 1357313 h 1373981"/>
                <a:gd name="connsiteX26" fmla="*/ 1421606 w 1647825"/>
                <a:gd name="connsiteY26" fmla="*/ 1333500 h 1373981"/>
                <a:gd name="connsiteX27" fmla="*/ 1431131 w 1647825"/>
                <a:gd name="connsiteY27" fmla="*/ 1312069 h 1373981"/>
                <a:gd name="connsiteX28" fmla="*/ 1447800 w 1647825"/>
                <a:gd name="connsiteY28" fmla="*/ 1240631 h 1373981"/>
                <a:gd name="connsiteX29" fmla="*/ 1464468 w 1647825"/>
                <a:gd name="connsiteY29" fmla="*/ 1126331 h 1373981"/>
                <a:gd name="connsiteX30" fmla="*/ 1495425 w 1647825"/>
                <a:gd name="connsiteY30" fmla="*/ 876300 h 1373981"/>
                <a:gd name="connsiteX31" fmla="*/ 1535906 w 1647825"/>
                <a:gd name="connsiteY31" fmla="*/ 566738 h 1373981"/>
                <a:gd name="connsiteX32" fmla="*/ 1564481 w 1647825"/>
                <a:gd name="connsiteY32" fmla="*/ 342900 h 1373981"/>
                <a:gd name="connsiteX33" fmla="*/ 1569243 w 1647825"/>
                <a:gd name="connsiteY33" fmla="*/ 328613 h 1373981"/>
                <a:gd name="connsiteX34" fmla="*/ 1593056 w 1647825"/>
                <a:gd name="connsiteY34" fmla="*/ 307181 h 1373981"/>
                <a:gd name="connsiteX35" fmla="*/ 1609725 w 1647825"/>
                <a:gd name="connsiteY35" fmla="*/ 295275 h 1373981"/>
                <a:gd name="connsiteX36" fmla="*/ 1633537 w 1647825"/>
                <a:gd name="connsiteY36" fmla="*/ 269081 h 1373981"/>
                <a:gd name="connsiteX37" fmla="*/ 1645443 w 1647825"/>
                <a:gd name="connsiteY37" fmla="*/ 240506 h 1373981"/>
                <a:gd name="connsiteX38" fmla="*/ 1647825 w 1647825"/>
                <a:gd name="connsiteY38" fmla="*/ 221456 h 1373981"/>
                <a:gd name="connsiteX39" fmla="*/ 1640681 w 1647825"/>
                <a:gd name="connsiteY39" fmla="*/ 204788 h 1373981"/>
                <a:gd name="connsiteX40" fmla="*/ 1590675 w 1647825"/>
                <a:gd name="connsiteY40" fmla="*/ 166688 h 1373981"/>
                <a:gd name="connsiteX41" fmla="*/ 1485900 w 1647825"/>
                <a:gd name="connsiteY41" fmla="*/ 88106 h 1373981"/>
                <a:gd name="connsiteX42" fmla="*/ 1388268 w 1647825"/>
                <a:gd name="connsiteY42" fmla="*/ 14288 h 1373981"/>
                <a:gd name="connsiteX43" fmla="*/ 1369218 w 1647825"/>
                <a:gd name="connsiteY43" fmla="*/ 0 h 1373981"/>
                <a:gd name="connsiteX44" fmla="*/ 1343025 w 1647825"/>
                <a:gd name="connsiteY44" fmla="*/ 2381 h 1373981"/>
                <a:gd name="connsiteX45" fmla="*/ 1181100 w 1647825"/>
                <a:gd name="connsiteY45" fmla="*/ 33338 h 1373981"/>
                <a:gd name="connsiteX46" fmla="*/ 985837 w 1647825"/>
                <a:gd name="connsiteY46" fmla="*/ 69056 h 1373981"/>
                <a:gd name="connsiteX47" fmla="*/ 678656 w 1647825"/>
                <a:gd name="connsiteY47" fmla="*/ 114300 h 1373981"/>
                <a:gd name="connsiteX48" fmla="*/ 478631 w 1647825"/>
                <a:gd name="connsiteY48" fmla="*/ 140494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47825" h="1373981">
                  <a:moveTo>
                    <a:pt x="478631" y="140494"/>
                  </a:moveTo>
                  <a:lnTo>
                    <a:pt x="347662" y="152400"/>
                  </a:lnTo>
                  <a:lnTo>
                    <a:pt x="197643" y="166688"/>
                  </a:lnTo>
                  <a:lnTo>
                    <a:pt x="83343" y="176213"/>
                  </a:lnTo>
                  <a:lnTo>
                    <a:pt x="61912" y="178594"/>
                  </a:lnTo>
                  <a:lnTo>
                    <a:pt x="35718" y="190500"/>
                  </a:lnTo>
                  <a:lnTo>
                    <a:pt x="0" y="200025"/>
                  </a:lnTo>
                  <a:lnTo>
                    <a:pt x="50006" y="361950"/>
                  </a:lnTo>
                  <a:lnTo>
                    <a:pt x="319087" y="328613"/>
                  </a:lnTo>
                  <a:lnTo>
                    <a:pt x="723900" y="273844"/>
                  </a:lnTo>
                  <a:lnTo>
                    <a:pt x="1009650" y="240506"/>
                  </a:lnTo>
                  <a:lnTo>
                    <a:pt x="1254918" y="207169"/>
                  </a:lnTo>
                  <a:lnTo>
                    <a:pt x="1297781" y="202406"/>
                  </a:lnTo>
                  <a:lnTo>
                    <a:pt x="1307306" y="202406"/>
                  </a:lnTo>
                  <a:lnTo>
                    <a:pt x="1314450" y="204788"/>
                  </a:lnTo>
                  <a:lnTo>
                    <a:pt x="1321593" y="209550"/>
                  </a:lnTo>
                  <a:lnTo>
                    <a:pt x="1316831" y="269081"/>
                  </a:lnTo>
                  <a:lnTo>
                    <a:pt x="1297781" y="564356"/>
                  </a:lnTo>
                  <a:lnTo>
                    <a:pt x="1276350" y="711994"/>
                  </a:lnTo>
                  <a:lnTo>
                    <a:pt x="1252537" y="1150144"/>
                  </a:lnTo>
                  <a:lnTo>
                    <a:pt x="1316831" y="1347788"/>
                  </a:lnTo>
                  <a:lnTo>
                    <a:pt x="1326356" y="1364456"/>
                  </a:lnTo>
                  <a:lnTo>
                    <a:pt x="1340643" y="1371600"/>
                  </a:lnTo>
                  <a:lnTo>
                    <a:pt x="1364456" y="1373981"/>
                  </a:lnTo>
                  <a:lnTo>
                    <a:pt x="1383506" y="1371600"/>
                  </a:lnTo>
                  <a:lnTo>
                    <a:pt x="1402556" y="1357313"/>
                  </a:lnTo>
                  <a:lnTo>
                    <a:pt x="1421606" y="1333500"/>
                  </a:lnTo>
                  <a:lnTo>
                    <a:pt x="1431131" y="1312069"/>
                  </a:lnTo>
                  <a:lnTo>
                    <a:pt x="1447800" y="1240631"/>
                  </a:lnTo>
                  <a:lnTo>
                    <a:pt x="1464468" y="1126331"/>
                  </a:lnTo>
                  <a:lnTo>
                    <a:pt x="1495425" y="876300"/>
                  </a:lnTo>
                  <a:lnTo>
                    <a:pt x="1535906" y="566738"/>
                  </a:lnTo>
                  <a:lnTo>
                    <a:pt x="1564481" y="342900"/>
                  </a:lnTo>
                  <a:lnTo>
                    <a:pt x="1569243" y="328613"/>
                  </a:lnTo>
                  <a:lnTo>
                    <a:pt x="1593056" y="307181"/>
                  </a:lnTo>
                  <a:lnTo>
                    <a:pt x="1609725" y="295275"/>
                  </a:lnTo>
                  <a:lnTo>
                    <a:pt x="1633537" y="269081"/>
                  </a:lnTo>
                  <a:lnTo>
                    <a:pt x="1645443" y="240506"/>
                  </a:lnTo>
                  <a:lnTo>
                    <a:pt x="1647825" y="221456"/>
                  </a:lnTo>
                  <a:lnTo>
                    <a:pt x="1640681" y="204788"/>
                  </a:lnTo>
                  <a:lnTo>
                    <a:pt x="1590675" y="166688"/>
                  </a:lnTo>
                  <a:lnTo>
                    <a:pt x="1485900" y="88106"/>
                  </a:lnTo>
                  <a:lnTo>
                    <a:pt x="1388268" y="14288"/>
                  </a:lnTo>
                  <a:lnTo>
                    <a:pt x="1369218" y="0"/>
                  </a:lnTo>
                  <a:lnTo>
                    <a:pt x="1343025" y="2381"/>
                  </a:lnTo>
                  <a:lnTo>
                    <a:pt x="1181100" y="33338"/>
                  </a:lnTo>
                  <a:lnTo>
                    <a:pt x="985837" y="69056"/>
                  </a:lnTo>
                  <a:lnTo>
                    <a:pt x="678656" y="114300"/>
                  </a:lnTo>
                  <a:lnTo>
                    <a:pt x="478631" y="1404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45">
              <a:extLst>
                <a:ext uri="{FF2B5EF4-FFF2-40B4-BE49-F238E27FC236}">
                  <a16:creationId xmlns:a16="http://schemas.microsoft.com/office/drawing/2014/main" id="{D591E775-A780-434C-9F29-4174852DF483}"/>
                </a:ext>
              </a:extLst>
            </p:cNvPr>
            <p:cNvSpPr/>
            <p:nvPr/>
          </p:nvSpPr>
          <p:spPr>
            <a:xfrm>
              <a:off x="5167313" y="2151062"/>
              <a:ext cx="1241425" cy="320675"/>
            </a:xfrm>
            <a:custGeom>
              <a:avLst/>
              <a:gdLst>
                <a:gd name="connsiteX0" fmla="*/ 523875 w 1240631"/>
                <a:gd name="connsiteY0" fmla="*/ 80962 h 321469"/>
                <a:gd name="connsiteX1" fmla="*/ 790575 w 1240631"/>
                <a:gd name="connsiteY1" fmla="*/ 50006 h 321469"/>
                <a:gd name="connsiteX2" fmla="*/ 1023937 w 1240631"/>
                <a:gd name="connsiteY2" fmla="*/ 21431 h 321469"/>
                <a:gd name="connsiteX3" fmla="*/ 1240631 w 1240631"/>
                <a:gd name="connsiteY3" fmla="*/ 0 h 321469"/>
                <a:gd name="connsiteX4" fmla="*/ 1240631 w 1240631"/>
                <a:gd name="connsiteY4" fmla="*/ 195262 h 321469"/>
                <a:gd name="connsiteX5" fmla="*/ 1019175 w 1240631"/>
                <a:gd name="connsiteY5" fmla="*/ 219075 h 321469"/>
                <a:gd name="connsiteX6" fmla="*/ 735806 w 1240631"/>
                <a:gd name="connsiteY6" fmla="*/ 247650 h 321469"/>
                <a:gd name="connsiteX7" fmla="*/ 554831 w 1240631"/>
                <a:gd name="connsiteY7" fmla="*/ 266700 h 321469"/>
                <a:gd name="connsiteX8" fmla="*/ 366712 w 1240631"/>
                <a:gd name="connsiteY8" fmla="*/ 285750 h 321469"/>
                <a:gd name="connsiteX9" fmla="*/ 145256 w 1240631"/>
                <a:gd name="connsiteY9" fmla="*/ 307181 h 321469"/>
                <a:gd name="connsiteX10" fmla="*/ 9525 w 1240631"/>
                <a:gd name="connsiteY10" fmla="*/ 321469 h 321469"/>
                <a:gd name="connsiteX11" fmla="*/ 0 w 1240631"/>
                <a:gd name="connsiteY11" fmla="*/ 142875 h 321469"/>
                <a:gd name="connsiteX12" fmla="*/ 326231 w 1240631"/>
                <a:gd name="connsiteY12" fmla="*/ 104775 h 321469"/>
                <a:gd name="connsiteX13" fmla="*/ 523875 w 1240631"/>
                <a:gd name="connsiteY13" fmla="*/ 80962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1" h="321469">
                  <a:moveTo>
                    <a:pt x="523875" y="80962"/>
                  </a:moveTo>
                  <a:lnTo>
                    <a:pt x="790575" y="50006"/>
                  </a:lnTo>
                  <a:lnTo>
                    <a:pt x="1023937" y="21431"/>
                  </a:lnTo>
                  <a:lnTo>
                    <a:pt x="1240631" y="0"/>
                  </a:lnTo>
                  <a:lnTo>
                    <a:pt x="1240631" y="195262"/>
                  </a:lnTo>
                  <a:lnTo>
                    <a:pt x="1019175" y="219075"/>
                  </a:lnTo>
                  <a:lnTo>
                    <a:pt x="735806" y="247650"/>
                  </a:lnTo>
                  <a:lnTo>
                    <a:pt x="554831" y="266700"/>
                  </a:lnTo>
                  <a:lnTo>
                    <a:pt x="366712" y="285750"/>
                  </a:lnTo>
                  <a:lnTo>
                    <a:pt x="145256" y="307181"/>
                  </a:lnTo>
                  <a:lnTo>
                    <a:pt x="9525" y="321469"/>
                  </a:lnTo>
                  <a:lnTo>
                    <a:pt x="0" y="142875"/>
                  </a:lnTo>
                  <a:lnTo>
                    <a:pt x="326231" y="104775"/>
                  </a:lnTo>
                  <a:lnTo>
                    <a:pt x="523875" y="809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46">
              <a:extLst>
                <a:ext uri="{FF2B5EF4-FFF2-40B4-BE49-F238E27FC236}">
                  <a16:creationId xmlns:a16="http://schemas.microsoft.com/office/drawing/2014/main" id="{1B82D55E-0358-4CC7-9C23-200CD92A09F3}"/>
                </a:ext>
              </a:extLst>
            </p:cNvPr>
            <p:cNvSpPr/>
            <p:nvPr/>
          </p:nvSpPr>
          <p:spPr>
            <a:xfrm>
              <a:off x="5227638" y="2732087"/>
              <a:ext cx="1214438" cy="258763"/>
            </a:xfrm>
            <a:custGeom>
              <a:avLst/>
              <a:gdLst>
                <a:gd name="connsiteX0" fmla="*/ 200025 w 1214437"/>
                <a:gd name="connsiteY0" fmla="*/ 92869 h 259556"/>
                <a:gd name="connsiteX1" fmla="*/ 300037 w 1214437"/>
                <a:gd name="connsiteY1" fmla="*/ 90487 h 259556"/>
                <a:gd name="connsiteX2" fmla="*/ 392906 w 1214437"/>
                <a:gd name="connsiteY2" fmla="*/ 80962 h 259556"/>
                <a:gd name="connsiteX3" fmla="*/ 640556 w 1214437"/>
                <a:gd name="connsiteY3" fmla="*/ 52387 h 259556"/>
                <a:gd name="connsiteX4" fmla="*/ 935831 w 1214437"/>
                <a:gd name="connsiteY4" fmla="*/ 19050 h 259556"/>
                <a:gd name="connsiteX5" fmla="*/ 1143000 w 1214437"/>
                <a:gd name="connsiteY5" fmla="*/ 0 h 259556"/>
                <a:gd name="connsiteX6" fmla="*/ 1214437 w 1214437"/>
                <a:gd name="connsiteY6" fmla="*/ 259556 h 259556"/>
                <a:gd name="connsiteX7" fmla="*/ 1188244 w 1214437"/>
                <a:gd name="connsiteY7" fmla="*/ 257175 h 259556"/>
                <a:gd name="connsiteX8" fmla="*/ 1169194 w 1214437"/>
                <a:gd name="connsiteY8" fmla="*/ 247650 h 259556"/>
                <a:gd name="connsiteX9" fmla="*/ 1152525 w 1214437"/>
                <a:gd name="connsiteY9" fmla="*/ 219075 h 259556"/>
                <a:gd name="connsiteX10" fmla="*/ 1135856 w 1214437"/>
                <a:gd name="connsiteY10" fmla="*/ 207169 h 259556"/>
                <a:gd name="connsiteX11" fmla="*/ 1102519 w 1214437"/>
                <a:gd name="connsiteY11" fmla="*/ 195262 h 259556"/>
                <a:gd name="connsiteX12" fmla="*/ 1033462 w 1214437"/>
                <a:gd name="connsiteY12" fmla="*/ 185737 h 259556"/>
                <a:gd name="connsiteX13" fmla="*/ 935831 w 1214437"/>
                <a:gd name="connsiteY13" fmla="*/ 180975 h 259556"/>
                <a:gd name="connsiteX14" fmla="*/ 826294 w 1214437"/>
                <a:gd name="connsiteY14" fmla="*/ 183356 h 259556"/>
                <a:gd name="connsiteX15" fmla="*/ 688181 w 1214437"/>
                <a:gd name="connsiteY15" fmla="*/ 190500 h 259556"/>
                <a:gd name="connsiteX16" fmla="*/ 519112 w 1214437"/>
                <a:gd name="connsiteY16" fmla="*/ 204787 h 259556"/>
                <a:gd name="connsiteX17" fmla="*/ 273844 w 1214437"/>
                <a:gd name="connsiteY17" fmla="*/ 228600 h 259556"/>
                <a:gd name="connsiteX18" fmla="*/ 121444 w 1214437"/>
                <a:gd name="connsiteY18" fmla="*/ 245269 h 259556"/>
                <a:gd name="connsiteX19" fmla="*/ 28575 w 1214437"/>
                <a:gd name="connsiteY19" fmla="*/ 250031 h 259556"/>
                <a:gd name="connsiteX20" fmla="*/ 0 w 1214437"/>
                <a:gd name="connsiteY20" fmla="*/ 90487 h 259556"/>
                <a:gd name="connsiteX21" fmla="*/ 200025 w 1214437"/>
                <a:gd name="connsiteY21" fmla="*/ 92869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4437" h="259556">
                  <a:moveTo>
                    <a:pt x="200025" y="92869"/>
                  </a:moveTo>
                  <a:lnTo>
                    <a:pt x="300037" y="90487"/>
                  </a:lnTo>
                  <a:lnTo>
                    <a:pt x="392906" y="80962"/>
                  </a:lnTo>
                  <a:lnTo>
                    <a:pt x="640556" y="52387"/>
                  </a:lnTo>
                  <a:lnTo>
                    <a:pt x="935831" y="19050"/>
                  </a:lnTo>
                  <a:lnTo>
                    <a:pt x="1143000" y="0"/>
                  </a:lnTo>
                  <a:lnTo>
                    <a:pt x="1214437" y="259556"/>
                  </a:lnTo>
                  <a:lnTo>
                    <a:pt x="1188244" y="257175"/>
                  </a:lnTo>
                  <a:lnTo>
                    <a:pt x="1169194" y="247650"/>
                  </a:lnTo>
                  <a:lnTo>
                    <a:pt x="1152525" y="219075"/>
                  </a:lnTo>
                  <a:lnTo>
                    <a:pt x="1135856" y="207169"/>
                  </a:lnTo>
                  <a:lnTo>
                    <a:pt x="1102519" y="195262"/>
                  </a:lnTo>
                  <a:lnTo>
                    <a:pt x="1033462" y="185737"/>
                  </a:lnTo>
                  <a:lnTo>
                    <a:pt x="935831" y="180975"/>
                  </a:lnTo>
                  <a:lnTo>
                    <a:pt x="826294" y="183356"/>
                  </a:lnTo>
                  <a:lnTo>
                    <a:pt x="688181" y="190500"/>
                  </a:lnTo>
                  <a:lnTo>
                    <a:pt x="519112" y="204787"/>
                  </a:lnTo>
                  <a:lnTo>
                    <a:pt x="273844" y="228600"/>
                  </a:lnTo>
                  <a:lnTo>
                    <a:pt x="121444" y="245269"/>
                  </a:lnTo>
                  <a:lnTo>
                    <a:pt x="28575" y="250031"/>
                  </a:lnTo>
                  <a:lnTo>
                    <a:pt x="0" y="90487"/>
                  </a:lnTo>
                  <a:lnTo>
                    <a:pt x="200025" y="92869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48">
              <a:extLst>
                <a:ext uri="{FF2B5EF4-FFF2-40B4-BE49-F238E27FC236}">
                  <a16:creationId xmlns:a16="http://schemas.microsoft.com/office/drawing/2014/main" id="{B346D992-4E0B-4C1A-8C29-09E31BFF1F21}"/>
                </a:ext>
              </a:extLst>
            </p:cNvPr>
            <p:cNvSpPr/>
            <p:nvPr/>
          </p:nvSpPr>
          <p:spPr>
            <a:xfrm>
              <a:off x="4176713" y="3502025"/>
              <a:ext cx="1284288" cy="1181100"/>
            </a:xfrm>
            <a:custGeom>
              <a:avLst/>
              <a:gdLst>
                <a:gd name="connsiteX0" fmla="*/ 738366 w 1283583"/>
                <a:gd name="connsiteY0" fmla="*/ 408302 h 1180896"/>
                <a:gd name="connsiteX1" fmla="*/ 809268 w 1283583"/>
                <a:gd name="connsiteY1" fmla="*/ 308060 h 1180896"/>
                <a:gd name="connsiteX2" fmla="*/ 877726 w 1283583"/>
                <a:gd name="connsiteY2" fmla="*/ 205373 h 1180896"/>
                <a:gd name="connsiteX3" fmla="*/ 916845 w 1283583"/>
                <a:gd name="connsiteY3" fmla="*/ 141805 h 1180896"/>
                <a:gd name="connsiteX4" fmla="*/ 921735 w 1283583"/>
                <a:gd name="connsiteY4" fmla="*/ 124691 h 1180896"/>
                <a:gd name="connsiteX5" fmla="*/ 919290 w 1283583"/>
                <a:gd name="connsiteY5" fmla="*/ 110021 h 1180896"/>
                <a:gd name="connsiteX6" fmla="*/ 867946 w 1283583"/>
                <a:gd name="connsiteY6" fmla="*/ 53788 h 1180896"/>
                <a:gd name="connsiteX7" fmla="*/ 1043981 w 1283583"/>
                <a:gd name="connsiteY7" fmla="*/ 0 h 1180896"/>
                <a:gd name="connsiteX8" fmla="*/ 1185786 w 1283583"/>
                <a:gd name="connsiteY8" fmla="*/ 78238 h 1180896"/>
                <a:gd name="connsiteX9" fmla="*/ 1229795 w 1283583"/>
                <a:gd name="connsiteY9" fmla="*/ 105132 h 1180896"/>
                <a:gd name="connsiteX10" fmla="*/ 1266468 w 1283583"/>
                <a:gd name="connsiteY10" fmla="*/ 132026 h 1180896"/>
                <a:gd name="connsiteX11" fmla="*/ 1278693 w 1283583"/>
                <a:gd name="connsiteY11" fmla="*/ 144250 h 1180896"/>
                <a:gd name="connsiteX12" fmla="*/ 1283583 w 1283583"/>
                <a:gd name="connsiteY12" fmla="*/ 156475 h 1180896"/>
                <a:gd name="connsiteX13" fmla="*/ 1283583 w 1283583"/>
                <a:gd name="connsiteY13" fmla="*/ 168700 h 1180896"/>
                <a:gd name="connsiteX14" fmla="*/ 1278693 w 1283583"/>
                <a:gd name="connsiteY14" fmla="*/ 185814 h 1180896"/>
                <a:gd name="connsiteX15" fmla="*/ 1261579 w 1283583"/>
                <a:gd name="connsiteY15" fmla="*/ 202928 h 1180896"/>
                <a:gd name="connsiteX16" fmla="*/ 1237129 w 1283583"/>
                <a:gd name="connsiteY16" fmla="*/ 210263 h 1180896"/>
                <a:gd name="connsiteX17" fmla="*/ 1193121 w 1283583"/>
                <a:gd name="connsiteY17" fmla="*/ 215153 h 1180896"/>
                <a:gd name="connsiteX18" fmla="*/ 1149112 w 1283583"/>
                <a:gd name="connsiteY18" fmla="*/ 268941 h 1180896"/>
                <a:gd name="connsiteX19" fmla="*/ 1009752 w 1283583"/>
                <a:gd name="connsiteY19" fmla="*/ 435196 h 1180896"/>
                <a:gd name="connsiteX20" fmla="*/ 860612 w 1283583"/>
                <a:gd name="connsiteY20" fmla="*/ 584336 h 1180896"/>
                <a:gd name="connsiteX21" fmla="*/ 762815 w 1283583"/>
                <a:gd name="connsiteY21" fmla="*/ 677243 h 1180896"/>
                <a:gd name="connsiteX22" fmla="*/ 584336 w 1283583"/>
                <a:gd name="connsiteY22" fmla="*/ 821493 h 1180896"/>
                <a:gd name="connsiteX23" fmla="*/ 427861 w 1283583"/>
                <a:gd name="connsiteY23" fmla="*/ 936404 h 1180896"/>
                <a:gd name="connsiteX24" fmla="*/ 344734 w 1283583"/>
                <a:gd name="connsiteY24" fmla="*/ 990193 h 1180896"/>
                <a:gd name="connsiteX25" fmla="*/ 222488 w 1283583"/>
                <a:gd name="connsiteY25" fmla="*/ 1063540 h 1180896"/>
                <a:gd name="connsiteX26" fmla="*/ 107576 w 1283583"/>
                <a:gd name="connsiteY26" fmla="*/ 1127108 h 1180896"/>
                <a:gd name="connsiteX27" fmla="*/ 0 w 1283583"/>
                <a:gd name="connsiteY27" fmla="*/ 1180896 h 1180896"/>
                <a:gd name="connsiteX28" fmla="*/ 0 w 1283583"/>
                <a:gd name="connsiteY28" fmla="*/ 1105104 h 1180896"/>
                <a:gd name="connsiteX29" fmla="*/ 190704 w 1283583"/>
                <a:gd name="connsiteY29" fmla="*/ 975523 h 1180896"/>
                <a:gd name="connsiteX30" fmla="*/ 305615 w 1283583"/>
                <a:gd name="connsiteY30" fmla="*/ 882616 h 1180896"/>
                <a:gd name="connsiteX31" fmla="*/ 398522 w 1283583"/>
                <a:gd name="connsiteY31" fmla="*/ 801934 h 1180896"/>
                <a:gd name="connsiteX32" fmla="*/ 493874 w 1283583"/>
                <a:gd name="connsiteY32" fmla="*/ 706582 h 1180896"/>
                <a:gd name="connsiteX33" fmla="*/ 589226 w 1283583"/>
                <a:gd name="connsiteY33" fmla="*/ 603895 h 1180896"/>
                <a:gd name="connsiteX34" fmla="*/ 701692 w 1283583"/>
                <a:gd name="connsiteY34" fmla="*/ 464535 h 1180896"/>
                <a:gd name="connsiteX35" fmla="*/ 738366 w 1283583"/>
                <a:gd name="connsiteY35" fmla="*/ 408302 h 118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3583" h="1180896">
                  <a:moveTo>
                    <a:pt x="738366" y="408302"/>
                  </a:moveTo>
                  <a:lnTo>
                    <a:pt x="809268" y="308060"/>
                  </a:lnTo>
                  <a:lnTo>
                    <a:pt x="877726" y="205373"/>
                  </a:lnTo>
                  <a:lnTo>
                    <a:pt x="916845" y="141805"/>
                  </a:lnTo>
                  <a:lnTo>
                    <a:pt x="921735" y="124691"/>
                  </a:lnTo>
                  <a:lnTo>
                    <a:pt x="919290" y="110021"/>
                  </a:lnTo>
                  <a:lnTo>
                    <a:pt x="867946" y="53788"/>
                  </a:lnTo>
                  <a:lnTo>
                    <a:pt x="1043981" y="0"/>
                  </a:lnTo>
                  <a:lnTo>
                    <a:pt x="1185786" y="78238"/>
                  </a:lnTo>
                  <a:lnTo>
                    <a:pt x="1229795" y="105132"/>
                  </a:lnTo>
                  <a:lnTo>
                    <a:pt x="1266468" y="132026"/>
                  </a:lnTo>
                  <a:lnTo>
                    <a:pt x="1278693" y="144250"/>
                  </a:lnTo>
                  <a:lnTo>
                    <a:pt x="1283583" y="156475"/>
                  </a:lnTo>
                  <a:lnTo>
                    <a:pt x="1283583" y="168700"/>
                  </a:lnTo>
                  <a:lnTo>
                    <a:pt x="1278693" y="185814"/>
                  </a:lnTo>
                  <a:lnTo>
                    <a:pt x="1261579" y="202928"/>
                  </a:lnTo>
                  <a:lnTo>
                    <a:pt x="1237129" y="210263"/>
                  </a:lnTo>
                  <a:lnTo>
                    <a:pt x="1193121" y="215153"/>
                  </a:lnTo>
                  <a:lnTo>
                    <a:pt x="1149112" y="268941"/>
                  </a:lnTo>
                  <a:lnTo>
                    <a:pt x="1009752" y="435196"/>
                  </a:lnTo>
                  <a:lnTo>
                    <a:pt x="860612" y="584336"/>
                  </a:lnTo>
                  <a:lnTo>
                    <a:pt x="762815" y="677243"/>
                  </a:lnTo>
                  <a:lnTo>
                    <a:pt x="584336" y="821493"/>
                  </a:lnTo>
                  <a:lnTo>
                    <a:pt x="427861" y="936404"/>
                  </a:lnTo>
                  <a:lnTo>
                    <a:pt x="344734" y="990193"/>
                  </a:lnTo>
                  <a:lnTo>
                    <a:pt x="222488" y="1063540"/>
                  </a:lnTo>
                  <a:lnTo>
                    <a:pt x="107576" y="1127108"/>
                  </a:lnTo>
                  <a:lnTo>
                    <a:pt x="0" y="1180896"/>
                  </a:lnTo>
                  <a:lnTo>
                    <a:pt x="0" y="1105104"/>
                  </a:lnTo>
                  <a:lnTo>
                    <a:pt x="190704" y="975523"/>
                  </a:lnTo>
                  <a:lnTo>
                    <a:pt x="305615" y="882616"/>
                  </a:lnTo>
                  <a:lnTo>
                    <a:pt x="398522" y="801934"/>
                  </a:lnTo>
                  <a:lnTo>
                    <a:pt x="493874" y="706582"/>
                  </a:lnTo>
                  <a:lnTo>
                    <a:pt x="589226" y="603895"/>
                  </a:lnTo>
                  <a:lnTo>
                    <a:pt x="701692" y="464535"/>
                  </a:lnTo>
                  <a:lnTo>
                    <a:pt x="738366" y="40830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49">
              <a:extLst>
                <a:ext uri="{FF2B5EF4-FFF2-40B4-BE49-F238E27FC236}">
                  <a16:creationId xmlns:a16="http://schemas.microsoft.com/office/drawing/2014/main" id="{A14452F0-3209-438E-B3C4-1624CF233511}"/>
                </a:ext>
              </a:extLst>
            </p:cNvPr>
            <p:cNvSpPr/>
            <p:nvPr/>
          </p:nvSpPr>
          <p:spPr>
            <a:xfrm>
              <a:off x="5005388" y="3754437"/>
              <a:ext cx="2271713" cy="393700"/>
            </a:xfrm>
            <a:custGeom>
              <a:avLst/>
              <a:gdLst>
                <a:gd name="connsiteX0" fmla="*/ 695325 w 2271712"/>
                <a:gd name="connsiteY0" fmla="*/ 152400 h 392907"/>
                <a:gd name="connsiteX1" fmla="*/ 1128712 w 2271712"/>
                <a:gd name="connsiteY1" fmla="*/ 104775 h 392907"/>
                <a:gd name="connsiteX2" fmla="*/ 1350168 w 2271712"/>
                <a:gd name="connsiteY2" fmla="*/ 80963 h 392907"/>
                <a:gd name="connsiteX3" fmla="*/ 1564481 w 2271712"/>
                <a:gd name="connsiteY3" fmla="*/ 59532 h 392907"/>
                <a:gd name="connsiteX4" fmla="*/ 1650206 w 2271712"/>
                <a:gd name="connsiteY4" fmla="*/ 50007 h 392907"/>
                <a:gd name="connsiteX5" fmla="*/ 1704975 w 2271712"/>
                <a:gd name="connsiteY5" fmla="*/ 33338 h 392907"/>
                <a:gd name="connsiteX6" fmla="*/ 1778793 w 2271712"/>
                <a:gd name="connsiteY6" fmla="*/ 14288 h 392907"/>
                <a:gd name="connsiteX7" fmla="*/ 1838325 w 2271712"/>
                <a:gd name="connsiteY7" fmla="*/ 2382 h 392907"/>
                <a:gd name="connsiteX8" fmla="*/ 1893093 w 2271712"/>
                <a:gd name="connsiteY8" fmla="*/ 0 h 392907"/>
                <a:gd name="connsiteX9" fmla="*/ 1924050 w 2271712"/>
                <a:gd name="connsiteY9" fmla="*/ 4763 h 392907"/>
                <a:gd name="connsiteX10" fmla="*/ 1966912 w 2271712"/>
                <a:gd name="connsiteY10" fmla="*/ 33338 h 392907"/>
                <a:gd name="connsiteX11" fmla="*/ 2059781 w 2271712"/>
                <a:gd name="connsiteY11" fmla="*/ 104775 h 392907"/>
                <a:gd name="connsiteX12" fmla="*/ 2140743 w 2271712"/>
                <a:gd name="connsiteY12" fmla="*/ 164307 h 392907"/>
                <a:gd name="connsiteX13" fmla="*/ 2202656 w 2271712"/>
                <a:gd name="connsiteY13" fmla="*/ 207169 h 392907"/>
                <a:gd name="connsiteX14" fmla="*/ 2243137 w 2271712"/>
                <a:gd name="connsiteY14" fmla="*/ 235744 h 392907"/>
                <a:gd name="connsiteX15" fmla="*/ 2264568 w 2271712"/>
                <a:gd name="connsiteY15" fmla="*/ 254794 h 392907"/>
                <a:gd name="connsiteX16" fmla="*/ 2271712 w 2271712"/>
                <a:gd name="connsiteY16" fmla="*/ 266700 h 392907"/>
                <a:gd name="connsiteX17" fmla="*/ 2271712 w 2271712"/>
                <a:gd name="connsiteY17" fmla="*/ 285750 h 392907"/>
                <a:gd name="connsiteX18" fmla="*/ 2262187 w 2271712"/>
                <a:gd name="connsiteY18" fmla="*/ 311944 h 392907"/>
                <a:gd name="connsiteX19" fmla="*/ 2240756 w 2271712"/>
                <a:gd name="connsiteY19" fmla="*/ 335757 h 392907"/>
                <a:gd name="connsiteX20" fmla="*/ 2212181 w 2271712"/>
                <a:gd name="connsiteY20" fmla="*/ 366713 h 392907"/>
                <a:gd name="connsiteX21" fmla="*/ 2193131 w 2271712"/>
                <a:gd name="connsiteY21" fmla="*/ 383382 h 392907"/>
                <a:gd name="connsiteX22" fmla="*/ 1821656 w 2271712"/>
                <a:gd name="connsiteY22" fmla="*/ 252413 h 392907"/>
                <a:gd name="connsiteX23" fmla="*/ 1762125 w 2271712"/>
                <a:gd name="connsiteY23" fmla="*/ 252413 h 392907"/>
                <a:gd name="connsiteX24" fmla="*/ 1600200 w 2271712"/>
                <a:gd name="connsiteY24" fmla="*/ 250032 h 392907"/>
                <a:gd name="connsiteX25" fmla="*/ 1321593 w 2271712"/>
                <a:gd name="connsiteY25" fmla="*/ 250032 h 392907"/>
                <a:gd name="connsiteX26" fmla="*/ 1171575 w 2271712"/>
                <a:gd name="connsiteY26" fmla="*/ 247650 h 392907"/>
                <a:gd name="connsiteX27" fmla="*/ 1035843 w 2271712"/>
                <a:gd name="connsiteY27" fmla="*/ 273844 h 392907"/>
                <a:gd name="connsiteX28" fmla="*/ 871537 w 2271712"/>
                <a:gd name="connsiteY28" fmla="*/ 290513 h 392907"/>
                <a:gd name="connsiteX29" fmla="*/ 604837 w 2271712"/>
                <a:gd name="connsiteY29" fmla="*/ 321469 h 392907"/>
                <a:gd name="connsiteX30" fmla="*/ 383381 w 2271712"/>
                <a:gd name="connsiteY30" fmla="*/ 392907 h 392907"/>
                <a:gd name="connsiteX31" fmla="*/ 261937 w 2271712"/>
                <a:gd name="connsiteY31" fmla="*/ 357188 h 392907"/>
                <a:gd name="connsiteX32" fmla="*/ 90487 w 2271712"/>
                <a:gd name="connsiteY32" fmla="*/ 302419 h 392907"/>
                <a:gd name="connsiteX33" fmla="*/ 26193 w 2271712"/>
                <a:gd name="connsiteY33" fmla="*/ 283369 h 392907"/>
                <a:gd name="connsiteX34" fmla="*/ 0 w 2271712"/>
                <a:gd name="connsiteY34" fmla="*/ 271463 h 392907"/>
                <a:gd name="connsiteX35" fmla="*/ 80962 w 2271712"/>
                <a:gd name="connsiteY35" fmla="*/ 180975 h 392907"/>
                <a:gd name="connsiteX36" fmla="*/ 364331 w 2271712"/>
                <a:gd name="connsiteY36" fmla="*/ 183357 h 392907"/>
                <a:gd name="connsiteX37" fmla="*/ 409575 w 2271712"/>
                <a:gd name="connsiteY37" fmla="*/ 180975 h 392907"/>
                <a:gd name="connsiteX38" fmla="*/ 626268 w 2271712"/>
                <a:gd name="connsiteY38" fmla="*/ 159544 h 392907"/>
                <a:gd name="connsiteX39" fmla="*/ 695325 w 2271712"/>
                <a:gd name="connsiteY39" fmla="*/ 152400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1712" h="392907">
                  <a:moveTo>
                    <a:pt x="695325" y="152400"/>
                  </a:moveTo>
                  <a:lnTo>
                    <a:pt x="1128712" y="104775"/>
                  </a:lnTo>
                  <a:lnTo>
                    <a:pt x="1350168" y="80963"/>
                  </a:lnTo>
                  <a:lnTo>
                    <a:pt x="1564481" y="59532"/>
                  </a:lnTo>
                  <a:lnTo>
                    <a:pt x="1650206" y="50007"/>
                  </a:lnTo>
                  <a:lnTo>
                    <a:pt x="1704975" y="33338"/>
                  </a:lnTo>
                  <a:lnTo>
                    <a:pt x="1778793" y="14288"/>
                  </a:lnTo>
                  <a:lnTo>
                    <a:pt x="1838325" y="2382"/>
                  </a:lnTo>
                  <a:lnTo>
                    <a:pt x="1893093" y="0"/>
                  </a:lnTo>
                  <a:lnTo>
                    <a:pt x="1924050" y="4763"/>
                  </a:lnTo>
                  <a:lnTo>
                    <a:pt x="1966912" y="33338"/>
                  </a:lnTo>
                  <a:lnTo>
                    <a:pt x="2059781" y="104775"/>
                  </a:lnTo>
                  <a:lnTo>
                    <a:pt x="2140743" y="164307"/>
                  </a:lnTo>
                  <a:lnTo>
                    <a:pt x="2202656" y="207169"/>
                  </a:lnTo>
                  <a:lnTo>
                    <a:pt x="2243137" y="235744"/>
                  </a:lnTo>
                  <a:lnTo>
                    <a:pt x="2264568" y="254794"/>
                  </a:lnTo>
                  <a:lnTo>
                    <a:pt x="2271712" y="266700"/>
                  </a:lnTo>
                  <a:lnTo>
                    <a:pt x="2271712" y="285750"/>
                  </a:lnTo>
                  <a:lnTo>
                    <a:pt x="2262187" y="311944"/>
                  </a:lnTo>
                  <a:lnTo>
                    <a:pt x="2240756" y="335757"/>
                  </a:lnTo>
                  <a:lnTo>
                    <a:pt x="2212181" y="366713"/>
                  </a:lnTo>
                  <a:lnTo>
                    <a:pt x="2193131" y="383382"/>
                  </a:lnTo>
                  <a:lnTo>
                    <a:pt x="1821656" y="252413"/>
                  </a:lnTo>
                  <a:lnTo>
                    <a:pt x="1762125" y="252413"/>
                  </a:lnTo>
                  <a:lnTo>
                    <a:pt x="1600200" y="250032"/>
                  </a:lnTo>
                  <a:lnTo>
                    <a:pt x="1321593" y="250032"/>
                  </a:lnTo>
                  <a:lnTo>
                    <a:pt x="1171575" y="247650"/>
                  </a:lnTo>
                  <a:lnTo>
                    <a:pt x="1035843" y="273844"/>
                  </a:lnTo>
                  <a:lnTo>
                    <a:pt x="871537" y="290513"/>
                  </a:lnTo>
                  <a:lnTo>
                    <a:pt x="604837" y="321469"/>
                  </a:lnTo>
                  <a:lnTo>
                    <a:pt x="383381" y="392907"/>
                  </a:lnTo>
                  <a:lnTo>
                    <a:pt x="261937" y="357188"/>
                  </a:lnTo>
                  <a:lnTo>
                    <a:pt x="90487" y="302419"/>
                  </a:lnTo>
                  <a:lnTo>
                    <a:pt x="26193" y="283369"/>
                  </a:lnTo>
                  <a:lnTo>
                    <a:pt x="0" y="271463"/>
                  </a:lnTo>
                  <a:lnTo>
                    <a:pt x="80962" y="180975"/>
                  </a:lnTo>
                  <a:lnTo>
                    <a:pt x="364331" y="183357"/>
                  </a:lnTo>
                  <a:lnTo>
                    <a:pt x="409575" y="180975"/>
                  </a:lnTo>
                  <a:lnTo>
                    <a:pt x="626268" y="159544"/>
                  </a:lnTo>
                  <a:lnTo>
                    <a:pt x="695325" y="1524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52">
              <a:extLst>
                <a:ext uri="{FF2B5EF4-FFF2-40B4-BE49-F238E27FC236}">
                  <a16:creationId xmlns:a16="http://schemas.microsoft.com/office/drawing/2014/main" id="{AD4BF5C4-596A-471F-8646-A89B92A05BB7}"/>
                </a:ext>
              </a:extLst>
            </p:cNvPr>
            <p:cNvSpPr/>
            <p:nvPr/>
          </p:nvSpPr>
          <p:spPr>
            <a:xfrm>
              <a:off x="5759451" y="4003675"/>
              <a:ext cx="1506537" cy="2225675"/>
            </a:xfrm>
            <a:custGeom>
              <a:avLst/>
              <a:gdLst>
                <a:gd name="connsiteX0" fmla="*/ 908631 w 1505731"/>
                <a:gd name="connsiteY0" fmla="*/ 810557 h 2226867"/>
                <a:gd name="connsiteX1" fmla="*/ 951899 w 1505731"/>
                <a:gd name="connsiteY1" fmla="*/ 721136 h 2226867"/>
                <a:gd name="connsiteX2" fmla="*/ 986513 w 1505731"/>
                <a:gd name="connsiteY2" fmla="*/ 637484 h 2226867"/>
                <a:gd name="connsiteX3" fmla="*/ 1021128 w 1505731"/>
                <a:gd name="connsiteY3" fmla="*/ 550948 h 2226867"/>
                <a:gd name="connsiteX4" fmla="*/ 1052858 w 1505731"/>
                <a:gd name="connsiteY4" fmla="*/ 461527 h 2226867"/>
                <a:gd name="connsiteX5" fmla="*/ 1081703 w 1505731"/>
                <a:gd name="connsiteY5" fmla="*/ 372106 h 2226867"/>
                <a:gd name="connsiteX6" fmla="*/ 1124971 w 1505731"/>
                <a:gd name="connsiteY6" fmla="*/ 245186 h 2226867"/>
                <a:gd name="connsiteX7" fmla="*/ 1145163 w 1505731"/>
                <a:gd name="connsiteY7" fmla="*/ 158650 h 2226867"/>
                <a:gd name="connsiteX8" fmla="*/ 1145163 w 1505731"/>
                <a:gd name="connsiteY8" fmla="*/ 132689 h 2226867"/>
                <a:gd name="connsiteX9" fmla="*/ 1133625 w 1505731"/>
                <a:gd name="connsiteY9" fmla="*/ 83652 h 2226867"/>
                <a:gd name="connsiteX10" fmla="*/ 1122087 w 1505731"/>
                <a:gd name="connsiteY10" fmla="*/ 57691 h 2226867"/>
                <a:gd name="connsiteX11" fmla="*/ 1101895 w 1505731"/>
                <a:gd name="connsiteY11" fmla="*/ 31730 h 2226867"/>
                <a:gd name="connsiteX12" fmla="*/ 1075934 w 1505731"/>
                <a:gd name="connsiteY12" fmla="*/ 8654 h 2226867"/>
                <a:gd name="connsiteX13" fmla="*/ 1038435 w 1505731"/>
                <a:gd name="connsiteY13" fmla="*/ 0 h 2226867"/>
                <a:gd name="connsiteX14" fmla="*/ 1505731 w 1505731"/>
                <a:gd name="connsiteY14" fmla="*/ 57691 h 2226867"/>
                <a:gd name="connsiteX15" fmla="*/ 1465347 w 1505731"/>
                <a:gd name="connsiteY15" fmla="*/ 106728 h 2226867"/>
                <a:gd name="connsiteX16" fmla="*/ 1439387 w 1505731"/>
                <a:gd name="connsiteY16" fmla="*/ 132689 h 2226867"/>
                <a:gd name="connsiteX17" fmla="*/ 1404772 w 1505731"/>
                <a:gd name="connsiteY17" fmla="*/ 213457 h 2226867"/>
                <a:gd name="connsiteX18" fmla="*/ 1335543 w 1505731"/>
                <a:gd name="connsiteY18" fmla="*/ 398067 h 2226867"/>
                <a:gd name="connsiteX19" fmla="*/ 1274968 w 1505731"/>
                <a:gd name="connsiteY19" fmla="*/ 550948 h 2226867"/>
                <a:gd name="connsiteX20" fmla="*/ 1168240 w 1505731"/>
                <a:gd name="connsiteY20" fmla="*/ 793250 h 2226867"/>
                <a:gd name="connsiteX21" fmla="*/ 1052858 w 1505731"/>
                <a:gd name="connsiteY21" fmla="*/ 1026898 h 2226867"/>
                <a:gd name="connsiteX22" fmla="*/ 931707 w 1505731"/>
                <a:gd name="connsiteY22" fmla="*/ 1240354 h 2226867"/>
                <a:gd name="connsiteX23" fmla="*/ 850940 w 1505731"/>
                <a:gd name="connsiteY23" fmla="*/ 1364389 h 2226867"/>
                <a:gd name="connsiteX24" fmla="*/ 796134 w 1505731"/>
                <a:gd name="connsiteY24" fmla="*/ 1445156 h 2226867"/>
                <a:gd name="connsiteX25" fmla="*/ 721135 w 1505731"/>
                <a:gd name="connsiteY25" fmla="*/ 1563422 h 2226867"/>
                <a:gd name="connsiteX26" fmla="*/ 634599 w 1505731"/>
                <a:gd name="connsiteY26" fmla="*/ 1684573 h 2226867"/>
                <a:gd name="connsiteX27" fmla="*/ 548063 w 1505731"/>
                <a:gd name="connsiteY27" fmla="*/ 1791301 h 2226867"/>
                <a:gd name="connsiteX28" fmla="*/ 481718 w 1505731"/>
                <a:gd name="connsiteY28" fmla="*/ 1863415 h 2226867"/>
                <a:gd name="connsiteX29" fmla="*/ 403836 w 1505731"/>
                <a:gd name="connsiteY29" fmla="*/ 1947067 h 2226867"/>
                <a:gd name="connsiteX30" fmla="*/ 291339 w 1505731"/>
                <a:gd name="connsiteY30" fmla="*/ 2050910 h 2226867"/>
                <a:gd name="connsiteX31" fmla="*/ 170188 w 1505731"/>
                <a:gd name="connsiteY31" fmla="*/ 2148985 h 2226867"/>
                <a:gd name="connsiteX32" fmla="*/ 126920 w 1505731"/>
                <a:gd name="connsiteY32" fmla="*/ 2183599 h 2226867"/>
                <a:gd name="connsiteX33" fmla="*/ 83652 w 1505731"/>
                <a:gd name="connsiteY33" fmla="*/ 2218214 h 2226867"/>
                <a:gd name="connsiteX34" fmla="*/ 69229 w 1505731"/>
                <a:gd name="connsiteY34" fmla="*/ 2223983 h 2226867"/>
                <a:gd name="connsiteX35" fmla="*/ 51922 w 1505731"/>
                <a:gd name="connsiteY35" fmla="*/ 2226867 h 2226867"/>
                <a:gd name="connsiteX36" fmla="*/ 28845 w 1505731"/>
                <a:gd name="connsiteY36" fmla="*/ 2218214 h 2226867"/>
                <a:gd name="connsiteX37" fmla="*/ 11538 w 1505731"/>
                <a:gd name="connsiteY37" fmla="*/ 2200906 h 2226867"/>
                <a:gd name="connsiteX38" fmla="*/ 2884 w 1505731"/>
                <a:gd name="connsiteY38" fmla="*/ 2177830 h 2226867"/>
                <a:gd name="connsiteX39" fmla="*/ 0 w 1505731"/>
                <a:gd name="connsiteY39" fmla="*/ 2151869 h 2226867"/>
                <a:gd name="connsiteX40" fmla="*/ 175957 w 1505731"/>
                <a:gd name="connsiteY40" fmla="*/ 1805724 h 2226867"/>
                <a:gd name="connsiteX41" fmla="*/ 271147 w 1505731"/>
                <a:gd name="connsiteY41" fmla="*/ 1724957 h 2226867"/>
                <a:gd name="connsiteX42" fmla="*/ 357683 w 1505731"/>
                <a:gd name="connsiteY42" fmla="*/ 1638421 h 2226867"/>
                <a:gd name="connsiteX43" fmla="*/ 449988 w 1505731"/>
                <a:gd name="connsiteY43" fmla="*/ 1537462 h 2226867"/>
                <a:gd name="connsiteX44" fmla="*/ 527871 w 1505731"/>
                <a:gd name="connsiteY44" fmla="*/ 1436503 h 2226867"/>
                <a:gd name="connsiteX45" fmla="*/ 608638 w 1505731"/>
                <a:gd name="connsiteY45" fmla="*/ 1324005 h 2226867"/>
                <a:gd name="connsiteX46" fmla="*/ 700944 w 1505731"/>
                <a:gd name="connsiteY46" fmla="*/ 1188432 h 2226867"/>
                <a:gd name="connsiteX47" fmla="*/ 819210 w 1505731"/>
                <a:gd name="connsiteY47" fmla="*/ 986514 h 2226867"/>
                <a:gd name="connsiteX48" fmla="*/ 908631 w 1505731"/>
                <a:gd name="connsiteY48" fmla="*/ 810557 h 222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05731" h="2226867">
                  <a:moveTo>
                    <a:pt x="908631" y="810557"/>
                  </a:moveTo>
                  <a:lnTo>
                    <a:pt x="951899" y="721136"/>
                  </a:lnTo>
                  <a:lnTo>
                    <a:pt x="986513" y="637484"/>
                  </a:lnTo>
                  <a:lnTo>
                    <a:pt x="1021128" y="550948"/>
                  </a:lnTo>
                  <a:lnTo>
                    <a:pt x="1052858" y="461527"/>
                  </a:lnTo>
                  <a:lnTo>
                    <a:pt x="1081703" y="372106"/>
                  </a:lnTo>
                  <a:lnTo>
                    <a:pt x="1124971" y="245186"/>
                  </a:lnTo>
                  <a:lnTo>
                    <a:pt x="1145163" y="158650"/>
                  </a:lnTo>
                  <a:lnTo>
                    <a:pt x="1145163" y="132689"/>
                  </a:lnTo>
                  <a:lnTo>
                    <a:pt x="1133625" y="83652"/>
                  </a:lnTo>
                  <a:lnTo>
                    <a:pt x="1122087" y="57691"/>
                  </a:lnTo>
                  <a:lnTo>
                    <a:pt x="1101895" y="31730"/>
                  </a:lnTo>
                  <a:lnTo>
                    <a:pt x="1075934" y="8654"/>
                  </a:lnTo>
                  <a:lnTo>
                    <a:pt x="1038435" y="0"/>
                  </a:lnTo>
                  <a:lnTo>
                    <a:pt x="1505731" y="57691"/>
                  </a:lnTo>
                  <a:lnTo>
                    <a:pt x="1465347" y="106728"/>
                  </a:lnTo>
                  <a:lnTo>
                    <a:pt x="1439387" y="132689"/>
                  </a:lnTo>
                  <a:lnTo>
                    <a:pt x="1404772" y="213457"/>
                  </a:lnTo>
                  <a:lnTo>
                    <a:pt x="1335543" y="398067"/>
                  </a:lnTo>
                  <a:lnTo>
                    <a:pt x="1274968" y="550948"/>
                  </a:lnTo>
                  <a:lnTo>
                    <a:pt x="1168240" y="793250"/>
                  </a:lnTo>
                  <a:lnTo>
                    <a:pt x="1052858" y="1026898"/>
                  </a:lnTo>
                  <a:lnTo>
                    <a:pt x="931707" y="1240354"/>
                  </a:lnTo>
                  <a:lnTo>
                    <a:pt x="850940" y="1364389"/>
                  </a:lnTo>
                  <a:lnTo>
                    <a:pt x="796134" y="1445156"/>
                  </a:lnTo>
                  <a:lnTo>
                    <a:pt x="721135" y="1563422"/>
                  </a:lnTo>
                  <a:lnTo>
                    <a:pt x="634599" y="1684573"/>
                  </a:lnTo>
                  <a:lnTo>
                    <a:pt x="548063" y="1791301"/>
                  </a:lnTo>
                  <a:lnTo>
                    <a:pt x="481718" y="1863415"/>
                  </a:lnTo>
                  <a:lnTo>
                    <a:pt x="403836" y="1947067"/>
                  </a:lnTo>
                  <a:lnTo>
                    <a:pt x="291339" y="2050910"/>
                  </a:lnTo>
                  <a:lnTo>
                    <a:pt x="170188" y="2148985"/>
                  </a:lnTo>
                  <a:lnTo>
                    <a:pt x="126920" y="2183599"/>
                  </a:lnTo>
                  <a:lnTo>
                    <a:pt x="83652" y="2218214"/>
                  </a:lnTo>
                  <a:lnTo>
                    <a:pt x="69229" y="2223983"/>
                  </a:lnTo>
                  <a:lnTo>
                    <a:pt x="51922" y="2226867"/>
                  </a:lnTo>
                  <a:lnTo>
                    <a:pt x="28845" y="2218214"/>
                  </a:lnTo>
                  <a:lnTo>
                    <a:pt x="11538" y="2200906"/>
                  </a:lnTo>
                  <a:lnTo>
                    <a:pt x="2884" y="2177830"/>
                  </a:lnTo>
                  <a:lnTo>
                    <a:pt x="0" y="2151869"/>
                  </a:lnTo>
                  <a:lnTo>
                    <a:pt x="175957" y="1805724"/>
                  </a:lnTo>
                  <a:lnTo>
                    <a:pt x="271147" y="1724957"/>
                  </a:lnTo>
                  <a:lnTo>
                    <a:pt x="357683" y="1638421"/>
                  </a:lnTo>
                  <a:lnTo>
                    <a:pt x="449988" y="1537462"/>
                  </a:lnTo>
                  <a:lnTo>
                    <a:pt x="527871" y="1436503"/>
                  </a:lnTo>
                  <a:lnTo>
                    <a:pt x="608638" y="1324005"/>
                  </a:lnTo>
                  <a:lnTo>
                    <a:pt x="700944" y="1188432"/>
                  </a:lnTo>
                  <a:lnTo>
                    <a:pt x="819210" y="986514"/>
                  </a:lnTo>
                  <a:lnTo>
                    <a:pt x="908631" y="810557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53">
              <a:extLst>
                <a:ext uri="{FF2B5EF4-FFF2-40B4-BE49-F238E27FC236}">
                  <a16:creationId xmlns:a16="http://schemas.microsoft.com/office/drawing/2014/main" id="{7B5B115B-2206-4BE3-B652-861D049EFEB5}"/>
                </a:ext>
              </a:extLst>
            </p:cNvPr>
            <p:cNvSpPr/>
            <p:nvPr/>
          </p:nvSpPr>
          <p:spPr>
            <a:xfrm>
              <a:off x="5381626" y="5564187"/>
              <a:ext cx="608012" cy="660400"/>
            </a:xfrm>
            <a:custGeom>
              <a:avLst/>
              <a:gdLst>
                <a:gd name="connsiteX0" fmla="*/ 216694 w 607219"/>
                <a:gd name="connsiteY0" fmla="*/ 100013 h 659607"/>
                <a:gd name="connsiteX1" fmla="*/ 359569 w 607219"/>
                <a:gd name="connsiteY1" fmla="*/ 183357 h 659607"/>
                <a:gd name="connsiteX2" fmla="*/ 447675 w 607219"/>
                <a:gd name="connsiteY2" fmla="*/ 233363 h 659607"/>
                <a:gd name="connsiteX3" fmla="*/ 478631 w 607219"/>
                <a:gd name="connsiteY3" fmla="*/ 250032 h 659607"/>
                <a:gd name="connsiteX4" fmla="*/ 509588 w 607219"/>
                <a:gd name="connsiteY4" fmla="*/ 252413 h 659607"/>
                <a:gd name="connsiteX5" fmla="*/ 552450 w 607219"/>
                <a:gd name="connsiteY5" fmla="*/ 245269 h 659607"/>
                <a:gd name="connsiteX6" fmla="*/ 607219 w 607219"/>
                <a:gd name="connsiteY6" fmla="*/ 207169 h 659607"/>
                <a:gd name="connsiteX7" fmla="*/ 438150 w 607219"/>
                <a:gd name="connsiteY7" fmla="*/ 659607 h 659607"/>
                <a:gd name="connsiteX8" fmla="*/ 397669 w 607219"/>
                <a:gd name="connsiteY8" fmla="*/ 642938 h 659607"/>
                <a:gd name="connsiteX9" fmla="*/ 385763 w 607219"/>
                <a:gd name="connsiteY9" fmla="*/ 619125 h 659607"/>
                <a:gd name="connsiteX10" fmla="*/ 378619 w 607219"/>
                <a:gd name="connsiteY10" fmla="*/ 590550 h 659607"/>
                <a:gd name="connsiteX11" fmla="*/ 364331 w 607219"/>
                <a:gd name="connsiteY11" fmla="*/ 540544 h 659607"/>
                <a:gd name="connsiteX12" fmla="*/ 345281 w 607219"/>
                <a:gd name="connsiteY12" fmla="*/ 490538 h 659607"/>
                <a:gd name="connsiteX13" fmla="*/ 304800 w 607219"/>
                <a:gd name="connsiteY13" fmla="*/ 409575 h 659607"/>
                <a:gd name="connsiteX14" fmla="*/ 269081 w 607219"/>
                <a:gd name="connsiteY14" fmla="*/ 345282 h 659607"/>
                <a:gd name="connsiteX15" fmla="*/ 219075 w 607219"/>
                <a:gd name="connsiteY15" fmla="*/ 271463 h 659607"/>
                <a:gd name="connsiteX16" fmla="*/ 171450 w 607219"/>
                <a:gd name="connsiteY16" fmla="*/ 209550 h 659607"/>
                <a:gd name="connsiteX17" fmla="*/ 114300 w 607219"/>
                <a:gd name="connsiteY17" fmla="*/ 150019 h 659607"/>
                <a:gd name="connsiteX18" fmla="*/ 59531 w 607219"/>
                <a:gd name="connsiteY18" fmla="*/ 97632 h 659607"/>
                <a:gd name="connsiteX19" fmla="*/ 16669 w 607219"/>
                <a:gd name="connsiteY19" fmla="*/ 59532 h 659607"/>
                <a:gd name="connsiteX20" fmla="*/ 4763 w 607219"/>
                <a:gd name="connsiteY20" fmla="*/ 47625 h 659607"/>
                <a:gd name="connsiteX21" fmla="*/ 0 w 607219"/>
                <a:gd name="connsiteY21" fmla="*/ 28575 h 659607"/>
                <a:gd name="connsiteX22" fmla="*/ 2381 w 607219"/>
                <a:gd name="connsiteY22" fmla="*/ 14288 h 659607"/>
                <a:gd name="connsiteX23" fmla="*/ 7144 w 607219"/>
                <a:gd name="connsiteY23" fmla="*/ 4763 h 659607"/>
                <a:gd name="connsiteX24" fmla="*/ 19050 w 607219"/>
                <a:gd name="connsiteY24" fmla="*/ 0 h 659607"/>
                <a:gd name="connsiteX25" fmla="*/ 45244 w 607219"/>
                <a:gd name="connsiteY25" fmla="*/ 2382 h 659607"/>
                <a:gd name="connsiteX26" fmla="*/ 76200 w 607219"/>
                <a:gd name="connsiteY26" fmla="*/ 16669 h 659607"/>
                <a:gd name="connsiteX27" fmla="*/ 152400 w 607219"/>
                <a:gd name="connsiteY27" fmla="*/ 61913 h 659607"/>
                <a:gd name="connsiteX28" fmla="*/ 216694 w 607219"/>
                <a:gd name="connsiteY28" fmla="*/ 100013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7219" h="659607">
                  <a:moveTo>
                    <a:pt x="216694" y="100013"/>
                  </a:moveTo>
                  <a:lnTo>
                    <a:pt x="359569" y="183357"/>
                  </a:lnTo>
                  <a:lnTo>
                    <a:pt x="447675" y="233363"/>
                  </a:lnTo>
                  <a:lnTo>
                    <a:pt x="478631" y="250032"/>
                  </a:lnTo>
                  <a:lnTo>
                    <a:pt x="509588" y="252413"/>
                  </a:lnTo>
                  <a:lnTo>
                    <a:pt x="552450" y="245269"/>
                  </a:lnTo>
                  <a:lnTo>
                    <a:pt x="607219" y="207169"/>
                  </a:lnTo>
                  <a:lnTo>
                    <a:pt x="438150" y="659607"/>
                  </a:lnTo>
                  <a:lnTo>
                    <a:pt x="397669" y="642938"/>
                  </a:lnTo>
                  <a:lnTo>
                    <a:pt x="385763" y="619125"/>
                  </a:lnTo>
                  <a:lnTo>
                    <a:pt x="378619" y="590550"/>
                  </a:lnTo>
                  <a:lnTo>
                    <a:pt x="364331" y="540544"/>
                  </a:lnTo>
                  <a:lnTo>
                    <a:pt x="345281" y="490538"/>
                  </a:lnTo>
                  <a:lnTo>
                    <a:pt x="304800" y="409575"/>
                  </a:lnTo>
                  <a:lnTo>
                    <a:pt x="269081" y="345282"/>
                  </a:lnTo>
                  <a:lnTo>
                    <a:pt x="219075" y="271463"/>
                  </a:lnTo>
                  <a:lnTo>
                    <a:pt x="171450" y="209550"/>
                  </a:lnTo>
                  <a:lnTo>
                    <a:pt x="114300" y="150019"/>
                  </a:lnTo>
                  <a:lnTo>
                    <a:pt x="59531" y="97632"/>
                  </a:lnTo>
                  <a:lnTo>
                    <a:pt x="16669" y="59532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19050" y="0"/>
                  </a:lnTo>
                  <a:lnTo>
                    <a:pt x="45244" y="2382"/>
                  </a:lnTo>
                  <a:lnTo>
                    <a:pt x="76200" y="16669"/>
                  </a:lnTo>
                  <a:lnTo>
                    <a:pt x="152400" y="61913"/>
                  </a:lnTo>
                  <a:lnTo>
                    <a:pt x="216694" y="10001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50">
              <a:extLst>
                <a:ext uri="{FF2B5EF4-FFF2-40B4-BE49-F238E27FC236}">
                  <a16:creationId xmlns:a16="http://schemas.microsoft.com/office/drawing/2014/main" id="{B946966F-7A25-4FB1-AA61-38356224B271}"/>
                </a:ext>
              </a:extLst>
            </p:cNvPr>
            <p:cNvSpPr/>
            <p:nvPr/>
          </p:nvSpPr>
          <p:spPr>
            <a:xfrm>
              <a:off x="4433888" y="4027487"/>
              <a:ext cx="1252538" cy="1120775"/>
            </a:xfrm>
            <a:custGeom>
              <a:avLst/>
              <a:gdLst>
                <a:gd name="connsiteX0" fmla="*/ 702468 w 1252537"/>
                <a:gd name="connsiteY0" fmla="*/ 428625 h 1121569"/>
                <a:gd name="connsiteX1" fmla="*/ 764381 w 1252537"/>
                <a:gd name="connsiteY1" fmla="*/ 352425 h 1121569"/>
                <a:gd name="connsiteX2" fmla="*/ 838200 w 1252537"/>
                <a:gd name="connsiteY2" fmla="*/ 254794 h 1121569"/>
                <a:gd name="connsiteX3" fmla="*/ 892968 w 1252537"/>
                <a:gd name="connsiteY3" fmla="*/ 173831 h 1121569"/>
                <a:gd name="connsiteX4" fmla="*/ 973931 w 1252537"/>
                <a:gd name="connsiteY4" fmla="*/ 40481 h 1121569"/>
                <a:gd name="connsiteX5" fmla="*/ 1178718 w 1252537"/>
                <a:gd name="connsiteY5" fmla="*/ 0 h 1121569"/>
                <a:gd name="connsiteX6" fmla="*/ 1231106 w 1252537"/>
                <a:gd name="connsiteY6" fmla="*/ 111919 h 1121569"/>
                <a:gd name="connsiteX7" fmla="*/ 1247775 w 1252537"/>
                <a:gd name="connsiteY7" fmla="*/ 142875 h 1121569"/>
                <a:gd name="connsiteX8" fmla="*/ 1252537 w 1252537"/>
                <a:gd name="connsiteY8" fmla="*/ 157162 h 1121569"/>
                <a:gd name="connsiteX9" fmla="*/ 1252537 w 1252537"/>
                <a:gd name="connsiteY9" fmla="*/ 176212 h 1121569"/>
                <a:gd name="connsiteX10" fmla="*/ 1233487 w 1252537"/>
                <a:gd name="connsiteY10" fmla="*/ 190500 h 1121569"/>
                <a:gd name="connsiteX11" fmla="*/ 1190625 w 1252537"/>
                <a:gd name="connsiteY11" fmla="*/ 200025 h 1121569"/>
                <a:gd name="connsiteX12" fmla="*/ 1138237 w 1252537"/>
                <a:gd name="connsiteY12" fmla="*/ 204787 h 1121569"/>
                <a:gd name="connsiteX13" fmla="*/ 1123950 w 1252537"/>
                <a:gd name="connsiteY13" fmla="*/ 211931 h 1121569"/>
                <a:gd name="connsiteX14" fmla="*/ 1059656 w 1252537"/>
                <a:gd name="connsiteY14" fmla="*/ 297656 h 1121569"/>
                <a:gd name="connsiteX15" fmla="*/ 962025 w 1252537"/>
                <a:gd name="connsiteY15" fmla="*/ 416719 h 1121569"/>
                <a:gd name="connsiteX16" fmla="*/ 878681 w 1252537"/>
                <a:gd name="connsiteY16" fmla="*/ 511969 h 1121569"/>
                <a:gd name="connsiteX17" fmla="*/ 769143 w 1252537"/>
                <a:gd name="connsiteY17" fmla="*/ 623887 h 1121569"/>
                <a:gd name="connsiteX18" fmla="*/ 671512 w 1252537"/>
                <a:gd name="connsiteY18" fmla="*/ 719137 h 1121569"/>
                <a:gd name="connsiteX19" fmla="*/ 573881 w 1252537"/>
                <a:gd name="connsiteY19" fmla="*/ 802481 h 1121569"/>
                <a:gd name="connsiteX20" fmla="*/ 461962 w 1252537"/>
                <a:gd name="connsiteY20" fmla="*/ 881062 h 1121569"/>
                <a:gd name="connsiteX21" fmla="*/ 273843 w 1252537"/>
                <a:gd name="connsiteY21" fmla="*/ 992981 h 1121569"/>
                <a:gd name="connsiteX22" fmla="*/ 130968 w 1252537"/>
                <a:gd name="connsiteY22" fmla="*/ 1071562 h 1121569"/>
                <a:gd name="connsiteX23" fmla="*/ 40481 w 1252537"/>
                <a:gd name="connsiteY23" fmla="*/ 1116806 h 1121569"/>
                <a:gd name="connsiteX24" fmla="*/ 19050 w 1252537"/>
                <a:gd name="connsiteY24" fmla="*/ 1121569 h 1121569"/>
                <a:gd name="connsiteX25" fmla="*/ 2381 w 1252537"/>
                <a:gd name="connsiteY25" fmla="*/ 1119187 h 1121569"/>
                <a:gd name="connsiteX26" fmla="*/ 0 w 1252537"/>
                <a:gd name="connsiteY26" fmla="*/ 1109662 h 1121569"/>
                <a:gd name="connsiteX27" fmla="*/ 2381 w 1252537"/>
                <a:gd name="connsiteY27" fmla="*/ 1095375 h 1121569"/>
                <a:gd name="connsiteX28" fmla="*/ 14287 w 1252537"/>
                <a:gd name="connsiteY28" fmla="*/ 1071562 h 1121569"/>
                <a:gd name="connsiteX29" fmla="*/ 66675 w 1252537"/>
                <a:gd name="connsiteY29" fmla="*/ 1033462 h 1121569"/>
                <a:gd name="connsiteX30" fmla="*/ 190500 w 1252537"/>
                <a:gd name="connsiteY30" fmla="*/ 935831 h 1121569"/>
                <a:gd name="connsiteX31" fmla="*/ 297656 w 1252537"/>
                <a:gd name="connsiteY31" fmla="*/ 850106 h 1121569"/>
                <a:gd name="connsiteX32" fmla="*/ 404812 w 1252537"/>
                <a:gd name="connsiteY32" fmla="*/ 750094 h 1121569"/>
                <a:gd name="connsiteX33" fmla="*/ 519112 w 1252537"/>
                <a:gd name="connsiteY33" fmla="*/ 635794 h 1121569"/>
                <a:gd name="connsiteX34" fmla="*/ 702468 w 1252537"/>
                <a:gd name="connsiteY34" fmla="*/ 42862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2537" h="1121569">
                  <a:moveTo>
                    <a:pt x="702468" y="428625"/>
                  </a:moveTo>
                  <a:lnTo>
                    <a:pt x="764381" y="352425"/>
                  </a:lnTo>
                  <a:lnTo>
                    <a:pt x="838200" y="254794"/>
                  </a:lnTo>
                  <a:lnTo>
                    <a:pt x="892968" y="173831"/>
                  </a:lnTo>
                  <a:lnTo>
                    <a:pt x="973931" y="40481"/>
                  </a:lnTo>
                  <a:lnTo>
                    <a:pt x="1178718" y="0"/>
                  </a:lnTo>
                  <a:lnTo>
                    <a:pt x="1231106" y="111919"/>
                  </a:lnTo>
                  <a:lnTo>
                    <a:pt x="1247775" y="142875"/>
                  </a:lnTo>
                  <a:lnTo>
                    <a:pt x="1252537" y="157162"/>
                  </a:lnTo>
                  <a:lnTo>
                    <a:pt x="1252537" y="176212"/>
                  </a:lnTo>
                  <a:lnTo>
                    <a:pt x="1233487" y="190500"/>
                  </a:lnTo>
                  <a:lnTo>
                    <a:pt x="1190625" y="200025"/>
                  </a:lnTo>
                  <a:lnTo>
                    <a:pt x="1138237" y="204787"/>
                  </a:lnTo>
                  <a:lnTo>
                    <a:pt x="1123950" y="211931"/>
                  </a:lnTo>
                  <a:lnTo>
                    <a:pt x="1059656" y="297656"/>
                  </a:lnTo>
                  <a:lnTo>
                    <a:pt x="962025" y="416719"/>
                  </a:lnTo>
                  <a:lnTo>
                    <a:pt x="878681" y="511969"/>
                  </a:lnTo>
                  <a:lnTo>
                    <a:pt x="769143" y="623887"/>
                  </a:lnTo>
                  <a:lnTo>
                    <a:pt x="671512" y="719137"/>
                  </a:lnTo>
                  <a:lnTo>
                    <a:pt x="573881" y="802481"/>
                  </a:lnTo>
                  <a:lnTo>
                    <a:pt x="461962" y="881062"/>
                  </a:lnTo>
                  <a:lnTo>
                    <a:pt x="273843" y="992981"/>
                  </a:lnTo>
                  <a:lnTo>
                    <a:pt x="130968" y="1071562"/>
                  </a:lnTo>
                  <a:lnTo>
                    <a:pt x="40481" y="1116806"/>
                  </a:lnTo>
                  <a:lnTo>
                    <a:pt x="19050" y="1121569"/>
                  </a:lnTo>
                  <a:lnTo>
                    <a:pt x="2381" y="1119187"/>
                  </a:lnTo>
                  <a:lnTo>
                    <a:pt x="0" y="1109662"/>
                  </a:lnTo>
                  <a:lnTo>
                    <a:pt x="2381" y="1095375"/>
                  </a:lnTo>
                  <a:lnTo>
                    <a:pt x="14287" y="1071562"/>
                  </a:lnTo>
                  <a:lnTo>
                    <a:pt x="66675" y="1033462"/>
                  </a:lnTo>
                  <a:lnTo>
                    <a:pt x="190500" y="935831"/>
                  </a:lnTo>
                  <a:lnTo>
                    <a:pt x="297656" y="850106"/>
                  </a:lnTo>
                  <a:lnTo>
                    <a:pt x="404812" y="750094"/>
                  </a:lnTo>
                  <a:lnTo>
                    <a:pt x="519112" y="635794"/>
                  </a:lnTo>
                  <a:lnTo>
                    <a:pt x="702468" y="4286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51">
              <a:extLst>
                <a:ext uri="{FF2B5EF4-FFF2-40B4-BE49-F238E27FC236}">
                  <a16:creationId xmlns:a16="http://schemas.microsoft.com/office/drawing/2014/main" id="{0DC00CD8-FDB5-4CD1-8015-21DC237BEC02}"/>
                </a:ext>
              </a:extLst>
            </p:cNvPr>
            <p:cNvSpPr/>
            <p:nvPr/>
          </p:nvSpPr>
          <p:spPr>
            <a:xfrm>
              <a:off x="4637088" y="3976687"/>
              <a:ext cx="1800225" cy="1822450"/>
            </a:xfrm>
            <a:custGeom>
              <a:avLst/>
              <a:gdLst>
                <a:gd name="connsiteX0" fmla="*/ 1262062 w 1800225"/>
                <a:gd name="connsiteY0" fmla="*/ 550068 h 1821656"/>
                <a:gd name="connsiteX1" fmla="*/ 1321594 w 1800225"/>
                <a:gd name="connsiteY1" fmla="*/ 461962 h 1821656"/>
                <a:gd name="connsiteX2" fmla="*/ 1364456 w 1800225"/>
                <a:gd name="connsiteY2" fmla="*/ 390525 h 1821656"/>
                <a:gd name="connsiteX3" fmla="*/ 1409700 w 1800225"/>
                <a:gd name="connsiteY3" fmla="*/ 311943 h 1821656"/>
                <a:gd name="connsiteX4" fmla="*/ 1443037 w 1800225"/>
                <a:gd name="connsiteY4" fmla="*/ 247650 h 1821656"/>
                <a:gd name="connsiteX5" fmla="*/ 1464469 w 1800225"/>
                <a:gd name="connsiteY5" fmla="*/ 204787 h 1821656"/>
                <a:gd name="connsiteX6" fmla="*/ 1473994 w 1800225"/>
                <a:gd name="connsiteY6" fmla="*/ 176212 h 1821656"/>
                <a:gd name="connsiteX7" fmla="*/ 1478756 w 1800225"/>
                <a:gd name="connsiteY7" fmla="*/ 147637 h 1821656"/>
                <a:gd name="connsiteX8" fmla="*/ 1476375 w 1800225"/>
                <a:gd name="connsiteY8" fmla="*/ 128587 h 1821656"/>
                <a:gd name="connsiteX9" fmla="*/ 1466850 w 1800225"/>
                <a:gd name="connsiteY9" fmla="*/ 104775 h 1821656"/>
                <a:gd name="connsiteX10" fmla="*/ 1452562 w 1800225"/>
                <a:gd name="connsiteY10" fmla="*/ 83343 h 1821656"/>
                <a:gd name="connsiteX11" fmla="*/ 1421606 w 1800225"/>
                <a:gd name="connsiteY11" fmla="*/ 61912 h 1821656"/>
                <a:gd name="connsiteX12" fmla="*/ 1328737 w 1800225"/>
                <a:gd name="connsiteY12" fmla="*/ 19050 h 1821656"/>
                <a:gd name="connsiteX13" fmla="*/ 1545431 w 1800225"/>
                <a:gd name="connsiteY13" fmla="*/ 0 h 1821656"/>
                <a:gd name="connsiteX14" fmla="*/ 1581150 w 1800225"/>
                <a:gd name="connsiteY14" fmla="*/ 47625 h 1821656"/>
                <a:gd name="connsiteX15" fmla="*/ 1614487 w 1800225"/>
                <a:gd name="connsiteY15" fmla="*/ 78581 h 1821656"/>
                <a:gd name="connsiteX16" fmla="*/ 1643062 w 1800225"/>
                <a:gd name="connsiteY16" fmla="*/ 95250 h 1821656"/>
                <a:gd name="connsiteX17" fmla="*/ 1688306 w 1800225"/>
                <a:gd name="connsiteY17" fmla="*/ 121443 h 1821656"/>
                <a:gd name="connsiteX18" fmla="*/ 1754981 w 1800225"/>
                <a:gd name="connsiteY18" fmla="*/ 152400 h 1821656"/>
                <a:gd name="connsiteX19" fmla="*/ 1776412 w 1800225"/>
                <a:gd name="connsiteY19" fmla="*/ 159543 h 1821656"/>
                <a:gd name="connsiteX20" fmla="*/ 1785937 w 1800225"/>
                <a:gd name="connsiteY20" fmla="*/ 166687 h 1821656"/>
                <a:gd name="connsiteX21" fmla="*/ 1795462 w 1800225"/>
                <a:gd name="connsiteY21" fmla="*/ 188118 h 1821656"/>
                <a:gd name="connsiteX22" fmla="*/ 1800225 w 1800225"/>
                <a:gd name="connsiteY22" fmla="*/ 209550 h 1821656"/>
                <a:gd name="connsiteX23" fmla="*/ 1800225 w 1800225"/>
                <a:gd name="connsiteY23" fmla="*/ 233362 h 1821656"/>
                <a:gd name="connsiteX24" fmla="*/ 1790700 w 1800225"/>
                <a:gd name="connsiteY24" fmla="*/ 261937 h 1821656"/>
                <a:gd name="connsiteX25" fmla="*/ 1776412 w 1800225"/>
                <a:gd name="connsiteY25" fmla="*/ 276225 h 1821656"/>
                <a:gd name="connsiteX26" fmla="*/ 1740694 w 1800225"/>
                <a:gd name="connsiteY26" fmla="*/ 290512 h 1821656"/>
                <a:gd name="connsiteX27" fmla="*/ 1695450 w 1800225"/>
                <a:gd name="connsiteY27" fmla="*/ 316706 h 1821656"/>
                <a:gd name="connsiteX28" fmla="*/ 1676400 w 1800225"/>
                <a:gd name="connsiteY28" fmla="*/ 333375 h 1821656"/>
                <a:gd name="connsiteX29" fmla="*/ 1614487 w 1800225"/>
                <a:gd name="connsiteY29" fmla="*/ 433387 h 1821656"/>
                <a:gd name="connsiteX30" fmla="*/ 1509712 w 1800225"/>
                <a:gd name="connsiteY30" fmla="*/ 583406 h 1821656"/>
                <a:gd name="connsiteX31" fmla="*/ 1354931 w 1800225"/>
                <a:gd name="connsiteY31" fmla="*/ 778668 h 1821656"/>
                <a:gd name="connsiteX32" fmla="*/ 1202531 w 1800225"/>
                <a:gd name="connsiteY32" fmla="*/ 950118 h 1821656"/>
                <a:gd name="connsiteX33" fmla="*/ 1071562 w 1800225"/>
                <a:gd name="connsiteY33" fmla="*/ 1081087 h 1821656"/>
                <a:gd name="connsiteX34" fmla="*/ 923925 w 1800225"/>
                <a:gd name="connsiteY34" fmla="*/ 1214437 h 1821656"/>
                <a:gd name="connsiteX35" fmla="*/ 714375 w 1800225"/>
                <a:gd name="connsiteY35" fmla="*/ 1378743 h 1821656"/>
                <a:gd name="connsiteX36" fmla="*/ 492919 w 1800225"/>
                <a:gd name="connsiteY36" fmla="*/ 1540668 h 1821656"/>
                <a:gd name="connsiteX37" fmla="*/ 266700 w 1800225"/>
                <a:gd name="connsiteY37" fmla="*/ 1688306 h 1821656"/>
                <a:gd name="connsiteX38" fmla="*/ 69056 w 1800225"/>
                <a:gd name="connsiteY38" fmla="*/ 1809750 h 1821656"/>
                <a:gd name="connsiteX39" fmla="*/ 35719 w 1800225"/>
                <a:gd name="connsiteY39" fmla="*/ 1821656 h 1821656"/>
                <a:gd name="connsiteX40" fmla="*/ 19050 w 1800225"/>
                <a:gd name="connsiteY40" fmla="*/ 1821656 h 1821656"/>
                <a:gd name="connsiteX41" fmla="*/ 4762 w 1800225"/>
                <a:gd name="connsiteY41" fmla="*/ 1816893 h 1821656"/>
                <a:gd name="connsiteX42" fmla="*/ 0 w 1800225"/>
                <a:gd name="connsiteY42" fmla="*/ 1807368 h 1821656"/>
                <a:gd name="connsiteX43" fmla="*/ 2381 w 1800225"/>
                <a:gd name="connsiteY43" fmla="*/ 1795462 h 1821656"/>
                <a:gd name="connsiteX44" fmla="*/ 9525 w 1800225"/>
                <a:gd name="connsiteY44" fmla="*/ 1778793 h 1821656"/>
                <a:gd name="connsiteX45" fmla="*/ 19050 w 1800225"/>
                <a:gd name="connsiteY45" fmla="*/ 1766887 h 1821656"/>
                <a:gd name="connsiteX46" fmla="*/ 100012 w 1800225"/>
                <a:gd name="connsiteY46" fmla="*/ 1712118 h 1821656"/>
                <a:gd name="connsiteX47" fmla="*/ 223837 w 1800225"/>
                <a:gd name="connsiteY47" fmla="*/ 1624012 h 1821656"/>
                <a:gd name="connsiteX48" fmla="*/ 347662 w 1800225"/>
                <a:gd name="connsiteY48" fmla="*/ 1531143 h 1821656"/>
                <a:gd name="connsiteX49" fmla="*/ 459581 w 1800225"/>
                <a:gd name="connsiteY49" fmla="*/ 1440656 h 1821656"/>
                <a:gd name="connsiteX50" fmla="*/ 592931 w 1800225"/>
                <a:gd name="connsiteY50" fmla="*/ 1328737 h 1821656"/>
                <a:gd name="connsiteX51" fmla="*/ 728662 w 1800225"/>
                <a:gd name="connsiteY51" fmla="*/ 1204912 h 1821656"/>
                <a:gd name="connsiteX52" fmla="*/ 845344 w 1800225"/>
                <a:gd name="connsiteY52" fmla="*/ 1081087 h 1821656"/>
                <a:gd name="connsiteX53" fmla="*/ 969169 w 1800225"/>
                <a:gd name="connsiteY53" fmla="*/ 940593 h 1821656"/>
                <a:gd name="connsiteX54" fmla="*/ 1038225 w 1800225"/>
                <a:gd name="connsiteY54" fmla="*/ 857250 h 1821656"/>
                <a:gd name="connsiteX55" fmla="*/ 1097756 w 1800225"/>
                <a:gd name="connsiteY55" fmla="*/ 781050 h 1821656"/>
                <a:gd name="connsiteX56" fmla="*/ 1169194 w 1800225"/>
                <a:gd name="connsiteY56" fmla="*/ 685800 h 1821656"/>
                <a:gd name="connsiteX57" fmla="*/ 1262062 w 1800225"/>
                <a:gd name="connsiteY57" fmla="*/ 550068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00225" h="1821656">
                  <a:moveTo>
                    <a:pt x="1262062" y="550068"/>
                  </a:moveTo>
                  <a:lnTo>
                    <a:pt x="1321594" y="461962"/>
                  </a:lnTo>
                  <a:lnTo>
                    <a:pt x="1364456" y="390525"/>
                  </a:lnTo>
                  <a:lnTo>
                    <a:pt x="1409700" y="311943"/>
                  </a:lnTo>
                  <a:lnTo>
                    <a:pt x="1443037" y="247650"/>
                  </a:lnTo>
                  <a:lnTo>
                    <a:pt x="1464469" y="204787"/>
                  </a:lnTo>
                  <a:lnTo>
                    <a:pt x="1473994" y="176212"/>
                  </a:lnTo>
                  <a:lnTo>
                    <a:pt x="1478756" y="147637"/>
                  </a:lnTo>
                  <a:lnTo>
                    <a:pt x="1476375" y="128587"/>
                  </a:lnTo>
                  <a:lnTo>
                    <a:pt x="1466850" y="104775"/>
                  </a:lnTo>
                  <a:lnTo>
                    <a:pt x="1452562" y="83343"/>
                  </a:lnTo>
                  <a:lnTo>
                    <a:pt x="1421606" y="61912"/>
                  </a:lnTo>
                  <a:lnTo>
                    <a:pt x="1328737" y="19050"/>
                  </a:lnTo>
                  <a:lnTo>
                    <a:pt x="1545431" y="0"/>
                  </a:lnTo>
                  <a:lnTo>
                    <a:pt x="1581150" y="47625"/>
                  </a:lnTo>
                  <a:lnTo>
                    <a:pt x="1614487" y="78581"/>
                  </a:lnTo>
                  <a:lnTo>
                    <a:pt x="1643062" y="95250"/>
                  </a:lnTo>
                  <a:lnTo>
                    <a:pt x="1688306" y="121443"/>
                  </a:lnTo>
                  <a:lnTo>
                    <a:pt x="1754981" y="152400"/>
                  </a:lnTo>
                  <a:lnTo>
                    <a:pt x="1776412" y="159543"/>
                  </a:lnTo>
                  <a:lnTo>
                    <a:pt x="1785937" y="166687"/>
                  </a:lnTo>
                  <a:lnTo>
                    <a:pt x="1795462" y="188118"/>
                  </a:lnTo>
                  <a:lnTo>
                    <a:pt x="1800225" y="209550"/>
                  </a:lnTo>
                  <a:lnTo>
                    <a:pt x="1800225" y="233362"/>
                  </a:lnTo>
                  <a:lnTo>
                    <a:pt x="1790700" y="261937"/>
                  </a:lnTo>
                  <a:lnTo>
                    <a:pt x="1776412" y="276225"/>
                  </a:lnTo>
                  <a:lnTo>
                    <a:pt x="1740694" y="290512"/>
                  </a:lnTo>
                  <a:lnTo>
                    <a:pt x="1695450" y="316706"/>
                  </a:lnTo>
                  <a:lnTo>
                    <a:pt x="1676400" y="333375"/>
                  </a:lnTo>
                  <a:lnTo>
                    <a:pt x="1614487" y="433387"/>
                  </a:lnTo>
                  <a:lnTo>
                    <a:pt x="1509712" y="583406"/>
                  </a:lnTo>
                  <a:lnTo>
                    <a:pt x="1354931" y="778668"/>
                  </a:lnTo>
                  <a:lnTo>
                    <a:pt x="1202531" y="950118"/>
                  </a:lnTo>
                  <a:lnTo>
                    <a:pt x="1071562" y="1081087"/>
                  </a:lnTo>
                  <a:lnTo>
                    <a:pt x="923925" y="1214437"/>
                  </a:lnTo>
                  <a:lnTo>
                    <a:pt x="714375" y="1378743"/>
                  </a:lnTo>
                  <a:lnTo>
                    <a:pt x="492919" y="1540668"/>
                  </a:lnTo>
                  <a:lnTo>
                    <a:pt x="266700" y="1688306"/>
                  </a:lnTo>
                  <a:lnTo>
                    <a:pt x="69056" y="1809750"/>
                  </a:lnTo>
                  <a:lnTo>
                    <a:pt x="35719" y="1821656"/>
                  </a:lnTo>
                  <a:lnTo>
                    <a:pt x="19050" y="1821656"/>
                  </a:lnTo>
                  <a:lnTo>
                    <a:pt x="4762" y="1816893"/>
                  </a:lnTo>
                  <a:lnTo>
                    <a:pt x="0" y="1807368"/>
                  </a:lnTo>
                  <a:lnTo>
                    <a:pt x="2381" y="1795462"/>
                  </a:lnTo>
                  <a:lnTo>
                    <a:pt x="9525" y="1778793"/>
                  </a:lnTo>
                  <a:lnTo>
                    <a:pt x="19050" y="1766887"/>
                  </a:lnTo>
                  <a:lnTo>
                    <a:pt x="100012" y="1712118"/>
                  </a:lnTo>
                  <a:lnTo>
                    <a:pt x="223837" y="1624012"/>
                  </a:lnTo>
                  <a:lnTo>
                    <a:pt x="347662" y="1531143"/>
                  </a:lnTo>
                  <a:lnTo>
                    <a:pt x="459581" y="1440656"/>
                  </a:lnTo>
                  <a:lnTo>
                    <a:pt x="592931" y="1328737"/>
                  </a:lnTo>
                  <a:lnTo>
                    <a:pt x="728662" y="1204912"/>
                  </a:lnTo>
                  <a:lnTo>
                    <a:pt x="845344" y="1081087"/>
                  </a:lnTo>
                  <a:lnTo>
                    <a:pt x="969169" y="940593"/>
                  </a:lnTo>
                  <a:lnTo>
                    <a:pt x="1038225" y="857250"/>
                  </a:lnTo>
                  <a:lnTo>
                    <a:pt x="1097756" y="781050"/>
                  </a:lnTo>
                  <a:lnTo>
                    <a:pt x="1169194" y="685800"/>
                  </a:lnTo>
                  <a:lnTo>
                    <a:pt x="1262062" y="55006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5" name="グループ化 34">
            <a:extLst>
              <a:ext uri="{FF2B5EF4-FFF2-40B4-BE49-F238E27FC236}">
                <a16:creationId xmlns:a16="http://schemas.microsoft.com/office/drawing/2014/main" id="{A6F9D2C1-BEA0-4B20-BF90-684F0FD192D0}"/>
              </a:ext>
            </a:extLst>
          </p:cNvPr>
          <p:cNvGrpSpPr>
            <a:grpSpLocks/>
          </p:cNvGrpSpPr>
          <p:nvPr/>
        </p:nvGrpSpPr>
        <p:grpSpPr bwMode="auto">
          <a:xfrm>
            <a:off x="2605088" y="1466850"/>
            <a:ext cx="4619625" cy="4610100"/>
            <a:chOff x="2605088" y="1466850"/>
            <a:chExt cx="4619625" cy="4610100"/>
          </a:xfrm>
        </p:grpSpPr>
        <p:sp>
          <p:nvSpPr>
            <p:cNvPr id="36" name="フリーフォーム 43">
              <a:extLst>
                <a:ext uri="{FF2B5EF4-FFF2-40B4-BE49-F238E27FC236}">
                  <a16:creationId xmlns:a16="http://schemas.microsoft.com/office/drawing/2014/main" id="{871C2464-5131-4F7A-AB92-62C73A872283}"/>
                </a:ext>
              </a:extLst>
            </p:cNvPr>
            <p:cNvSpPr/>
            <p:nvPr/>
          </p:nvSpPr>
          <p:spPr>
            <a:xfrm>
              <a:off x="4622800" y="1562100"/>
              <a:ext cx="549275" cy="1398588"/>
            </a:xfrm>
            <a:custGeom>
              <a:avLst/>
              <a:gdLst>
                <a:gd name="connsiteX0" fmla="*/ 409575 w 550069"/>
                <a:gd name="connsiteY0" fmla="*/ 395288 h 1397794"/>
                <a:gd name="connsiteX1" fmla="*/ 388144 w 550069"/>
                <a:gd name="connsiteY1" fmla="*/ 235744 h 1397794"/>
                <a:gd name="connsiteX2" fmla="*/ 364332 w 550069"/>
                <a:gd name="connsiteY2" fmla="*/ 83344 h 1397794"/>
                <a:gd name="connsiteX3" fmla="*/ 330994 w 550069"/>
                <a:gd name="connsiteY3" fmla="*/ 95250 h 1397794"/>
                <a:gd name="connsiteX4" fmla="*/ 311944 w 550069"/>
                <a:gd name="connsiteY4" fmla="*/ 95250 h 1397794"/>
                <a:gd name="connsiteX5" fmla="*/ 269082 w 550069"/>
                <a:gd name="connsiteY5" fmla="*/ 88106 h 1397794"/>
                <a:gd name="connsiteX6" fmla="*/ 207169 w 550069"/>
                <a:gd name="connsiteY6" fmla="*/ 71438 h 1397794"/>
                <a:gd name="connsiteX7" fmla="*/ 135732 w 550069"/>
                <a:gd name="connsiteY7" fmla="*/ 42863 h 1397794"/>
                <a:gd name="connsiteX8" fmla="*/ 80963 w 550069"/>
                <a:gd name="connsiteY8" fmla="*/ 14288 h 1397794"/>
                <a:gd name="connsiteX9" fmla="*/ 50007 w 550069"/>
                <a:gd name="connsiteY9" fmla="*/ 2381 h 1397794"/>
                <a:gd name="connsiteX10" fmla="*/ 23813 w 550069"/>
                <a:gd name="connsiteY10" fmla="*/ 0 h 1397794"/>
                <a:gd name="connsiteX11" fmla="*/ 9525 w 550069"/>
                <a:gd name="connsiteY11" fmla="*/ 0 h 1397794"/>
                <a:gd name="connsiteX12" fmla="*/ 0 w 550069"/>
                <a:gd name="connsiteY12" fmla="*/ 11906 h 1397794"/>
                <a:gd name="connsiteX13" fmla="*/ 0 w 550069"/>
                <a:gd name="connsiteY13" fmla="*/ 33338 h 1397794"/>
                <a:gd name="connsiteX14" fmla="*/ 9525 w 550069"/>
                <a:gd name="connsiteY14" fmla="*/ 57150 h 1397794"/>
                <a:gd name="connsiteX15" fmla="*/ 30957 w 550069"/>
                <a:gd name="connsiteY15" fmla="*/ 80963 h 1397794"/>
                <a:gd name="connsiteX16" fmla="*/ 88107 w 550069"/>
                <a:gd name="connsiteY16" fmla="*/ 138113 h 1397794"/>
                <a:gd name="connsiteX17" fmla="*/ 164307 w 550069"/>
                <a:gd name="connsiteY17" fmla="*/ 221456 h 1397794"/>
                <a:gd name="connsiteX18" fmla="*/ 190500 w 550069"/>
                <a:gd name="connsiteY18" fmla="*/ 259556 h 1397794"/>
                <a:gd name="connsiteX19" fmla="*/ 207169 w 550069"/>
                <a:gd name="connsiteY19" fmla="*/ 366713 h 1397794"/>
                <a:gd name="connsiteX20" fmla="*/ 219075 w 550069"/>
                <a:gd name="connsiteY20" fmla="*/ 464344 h 1397794"/>
                <a:gd name="connsiteX21" fmla="*/ 238125 w 550069"/>
                <a:gd name="connsiteY21" fmla="*/ 635794 h 1397794"/>
                <a:gd name="connsiteX22" fmla="*/ 252413 w 550069"/>
                <a:gd name="connsiteY22" fmla="*/ 795338 h 1397794"/>
                <a:gd name="connsiteX23" fmla="*/ 254794 w 550069"/>
                <a:gd name="connsiteY23" fmla="*/ 850106 h 1397794"/>
                <a:gd name="connsiteX24" fmla="*/ 257175 w 550069"/>
                <a:gd name="connsiteY24" fmla="*/ 966788 h 1397794"/>
                <a:gd name="connsiteX25" fmla="*/ 254794 w 550069"/>
                <a:gd name="connsiteY25" fmla="*/ 1138238 h 1397794"/>
                <a:gd name="connsiteX26" fmla="*/ 261938 w 550069"/>
                <a:gd name="connsiteY26" fmla="*/ 1173956 h 1397794"/>
                <a:gd name="connsiteX27" fmla="*/ 283369 w 550069"/>
                <a:gd name="connsiteY27" fmla="*/ 1228725 h 1397794"/>
                <a:gd name="connsiteX28" fmla="*/ 307182 w 550069"/>
                <a:gd name="connsiteY28" fmla="*/ 1273969 h 1397794"/>
                <a:gd name="connsiteX29" fmla="*/ 333375 w 550069"/>
                <a:gd name="connsiteY29" fmla="*/ 1319213 h 1397794"/>
                <a:gd name="connsiteX30" fmla="*/ 364332 w 550069"/>
                <a:gd name="connsiteY30" fmla="*/ 1350169 h 1397794"/>
                <a:gd name="connsiteX31" fmla="*/ 397669 w 550069"/>
                <a:gd name="connsiteY31" fmla="*/ 1373981 h 1397794"/>
                <a:gd name="connsiteX32" fmla="*/ 421482 w 550069"/>
                <a:gd name="connsiteY32" fmla="*/ 1385888 h 1397794"/>
                <a:gd name="connsiteX33" fmla="*/ 461963 w 550069"/>
                <a:gd name="connsiteY33" fmla="*/ 1397794 h 1397794"/>
                <a:gd name="connsiteX34" fmla="*/ 488157 w 550069"/>
                <a:gd name="connsiteY34" fmla="*/ 1397794 h 1397794"/>
                <a:gd name="connsiteX35" fmla="*/ 502444 w 550069"/>
                <a:gd name="connsiteY35" fmla="*/ 1390650 h 1397794"/>
                <a:gd name="connsiteX36" fmla="*/ 514350 w 550069"/>
                <a:gd name="connsiteY36" fmla="*/ 1376363 h 1397794"/>
                <a:gd name="connsiteX37" fmla="*/ 526257 w 550069"/>
                <a:gd name="connsiteY37" fmla="*/ 1352550 h 1397794"/>
                <a:gd name="connsiteX38" fmla="*/ 538163 w 550069"/>
                <a:gd name="connsiteY38" fmla="*/ 1319213 h 1397794"/>
                <a:gd name="connsiteX39" fmla="*/ 547688 w 550069"/>
                <a:gd name="connsiteY39" fmla="*/ 1276350 h 1397794"/>
                <a:gd name="connsiteX40" fmla="*/ 550069 w 550069"/>
                <a:gd name="connsiteY40" fmla="*/ 1245394 h 1397794"/>
                <a:gd name="connsiteX41" fmla="*/ 507207 w 550069"/>
                <a:gd name="connsiteY41" fmla="*/ 1128713 h 1397794"/>
                <a:gd name="connsiteX42" fmla="*/ 492919 w 550069"/>
                <a:gd name="connsiteY42" fmla="*/ 1033463 h 1397794"/>
                <a:gd name="connsiteX43" fmla="*/ 464344 w 550069"/>
                <a:gd name="connsiteY43" fmla="*/ 807244 h 1397794"/>
                <a:gd name="connsiteX44" fmla="*/ 454819 w 550069"/>
                <a:gd name="connsiteY44" fmla="*/ 726281 h 1397794"/>
                <a:gd name="connsiteX45" fmla="*/ 409575 w 550069"/>
                <a:gd name="connsiteY45" fmla="*/ 395288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0069" h="1397794">
                  <a:moveTo>
                    <a:pt x="409575" y="395288"/>
                  </a:moveTo>
                  <a:lnTo>
                    <a:pt x="388144" y="235744"/>
                  </a:lnTo>
                  <a:lnTo>
                    <a:pt x="364332" y="83344"/>
                  </a:lnTo>
                  <a:lnTo>
                    <a:pt x="330994" y="95250"/>
                  </a:lnTo>
                  <a:lnTo>
                    <a:pt x="311944" y="95250"/>
                  </a:lnTo>
                  <a:lnTo>
                    <a:pt x="269082" y="88106"/>
                  </a:lnTo>
                  <a:lnTo>
                    <a:pt x="207169" y="71438"/>
                  </a:lnTo>
                  <a:lnTo>
                    <a:pt x="135732" y="42863"/>
                  </a:lnTo>
                  <a:lnTo>
                    <a:pt x="80963" y="14288"/>
                  </a:lnTo>
                  <a:lnTo>
                    <a:pt x="50007" y="2381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11906"/>
                  </a:lnTo>
                  <a:lnTo>
                    <a:pt x="0" y="33338"/>
                  </a:lnTo>
                  <a:lnTo>
                    <a:pt x="9525" y="57150"/>
                  </a:lnTo>
                  <a:lnTo>
                    <a:pt x="30957" y="80963"/>
                  </a:lnTo>
                  <a:lnTo>
                    <a:pt x="88107" y="138113"/>
                  </a:lnTo>
                  <a:lnTo>
                    <a:pt x="164307" y="221456"/>
                  </a:lnTo>
                  <a:lnTo>
                    <a:pt x="190500" y="259556"/>
                  </a:lnTo>
                  <a:lnTo>
                    <a:pt x="207169" y="366713"/>
                  </a:lnTo>
                  <a:lnTo>
                    <a:pt x="219075" y="464344"/>
                  </a:lnTo>
                  <a:lnTo>
                    <a:pt x="238125" y="635794"/>
                  </a:lnTo>
                  <a:lnTo>
                    <a:pt x="252413" y="795338"/>
                  </a:lnTo>
                  <a:lnTo>
                    <a:pt x="254794" y="850106"/>
                  </a:lnTo>
                  <a:cubicBezTo>
                    <a:pt x="255588" y="889000"/>
                    <a:pt x="256381" y="927894"/>
                    <a:pt x="257175" y="966788"/>
                  </a:cubicBezTo>
                  <a:cubicBezTo>
                    <a:pt x="256381" y="1023938"/>
                    <a:pt x="255588" y="1081088"/>
                    <a:pt x="254794" y="1138238"/>
                  </a:cubicBezTo>
                  <a:lnTo>
                    <a:pt x="261938" y="1173956"/>
                  </a:lnTo>
                  <a:lnTo>
                    <a:pt x="283369" y="1228725"/>
                  </a:lnTo>
                  <a:lnTo>
                    <a:pt x="307182" y="1273969"/>
                  </a:lnTo>
                  <a:lnTo>
                    <a:pt x="333375" y="1319213"/>
                  </a:lnTo>
                  <a:lnTo>
                    <a:pt x="364332" y="1350169"/>
                  </a:lnTo>
                  <a:lnTo>
                    <a:pt x="397669" y="1373981"/>
                  </a:lnTo>
                  <a:lnTo>
                    <a:pt x="421482" y="1385888"/>
                  </a:lnTo>
                  <a:lnTo>
                    <a:pt x="461963" y="1397794"/>
                  </a:lnTo>
                  <a:lnTo>
                    <a:pt x="488157" y="1397794"/>
                  </a:lnTo>
                  <a:lnTo>
                    <a:pt x="502444" y="1390650"/>
                  </a:lnTo>
                  <a:lnTo>
                    <a:pt x="514350" y="1376363"/>
                  </a:lnTo>
                  <a:lnTo>
                    <a:pt x="526257" y="1352550"/>
                  </a:lnTo>
                  <a:lnTo>
                    <a:pt x="538163" y="1319213"/>
                  </a:lnTo>
                  <a:lnTo>
                    <a:pt x="547688" y="1276350"/>
                  </a:lnTo>
                  <a:lnTo>
                    <a:pt x="550069" y="1245394"/>
                  </a:lnTo>
                  <a:lnTo>
                    <a:pt x="507207" y="1128713"/>
                  </a:lnTo>
                  <a:lnTo>
                    <a:pt x="492919" y="1033463"/>
                  </a:lnTo>
                  <a:lnTo>
                    <a:pt x="464344" y="807244"/>
                  </a:lnTo>
                  <a:lnTo>
                    <a:pt x="454819" y="726281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47">
              <a:extLst>
                <a:ext uri="{FF2B5EF4-FFF2-40B4-BE49-F238E27FC236}">
                  <a16:creationId xmlns:a16="http://schemas.microsoft.com/office/drawing/2014/main" id="{4277E7E2-3668-4040-ABA1-9D00F236A663}"/>
                </a:ext>
              </a:extLst>
            </p:cNvPr>
            <p:cNvSpPr/>
            <p:nvPr/>
          </p:nvSpPr>
          <p:spPr>
            <a:xfrm>
              <a:off x="4202113" y="3028950"/>
              <a:ext cx="3022600" cy="469900"/>
            </a:xfrm>
            <a:custGeom>
              <a:avLst/>
              <a:gdLst>
                <a:gd name="connsiteX0" fmla="*/ 1432723 w 3021921"/>
                <a:gd name="connsiteY0" fmla="*/ 154030 h 469424"/>
                <a:gd name="connsiteX1" fmla="*/ 1652766 w 3021921"/>
                <a:gd name="connsiteY1" fmla="*/ 129580 h 469424"/>
                <a:gd name="connsiteX2" fmla="*/ 1838580 w 3021921"/>
                <a:gd name="connsiteY2" fmla="*/ 110021 h 469424"/>
                <a:gd name="connsiteX3" fmla="*/ 2041508 w 3021921"/>
                <a:gd name="connsiteY3" fmla="*/ 92907 h 469424"/>
                <a:gd name="connsiteX4" fmla="*/ 2273776 w 3021921"/>
                <a:gd name="connsiteY4" fmla="*/ 73347 h 469424"/>
                <a:gd name="connsiteX5" fmla="*/ 2391132 w 3021921"/>
                <a:gd name="connsiteY5" fmla="*/ 66012 h 469424"/>
                <a:gd name="connsiteX6" fmla="*/ 2471814 w 3021921"/>
                <a:gd name="connsiteY6" fmla="*/ 41563 h 469424"/>
                <a:gd name="connsiteX7" fmla="*/ 2552496 w 3021921"/>
                <a:gd name="connsiteY7" fmla="*/ 14669 h 469424"/>
                <a:gd name="connsiteX8" fmla="*/ 2589170 w 3021921"/>
                <a:gd name="connsiteY8" fmla="*/ 0 h 469424"/>
                <a:gd name="connsiteX9" fmla="*/ 2601395 w 3021921"/>
                <a:gd name="connsiteY9" fmla="*/ 0 h 469424"/>
                <a:gd name="connsiteX10" fmla="*/ 2623399 w 3021921"/>
                <a:gd name="connsiteY10" fmla="*/ 0 h 469424"/>
                <a:gd name="connsiteX11" fmla="*/ 2684522 w 3021921"/>
                <a:gd name="connsiteY11" fmla="*/ 9779 h 469424"/>
                <a:gd name="connsiteX12" fmla="*/ 2772539 w 3021921"/>
                <a:gd name="connsiteY12" fmla="*/ 31784 h 469424"/>
                <a:gd name="connsiteX13" fmla="*/ 2843442 w 3021921"/>
                <a:gd name="connsiteY13" fmla="*/ 53788 h 469424"/>
                <a:gd name="connsiteX14" fmla="*/ 2916789 w 3021921"/>
                <a:gd name="connsiteY14" fmla="*/ 80682 h 469424"/>
                <a:gd name="connsiteX15" fmla="*/ 2968133 w 3021921"/>
                <a:gd name="connsiteY15" fmla="*/ 97796 h 469424"/>
                <a:gd name="connsiteX16" fmla="*/ 2997472 w 3021921"/>
                <a:gd name="connsiteY16" fmla="*/ 107576 h 469424"/>
                <a:gd name="connsiteX17" fmla="*/ 3004807 w 3021921"/>
                <a:gd name="connsiteY17" fmla="*/ 114911 h 469424"/>
                <a:gd name="connsiteX18" fmla="*/ 3012141 w 3021921"/>
                <a:gd name="connsiteY18" fmla="*/ 132025 h 469424"/>
                <a:gd name="connsiteX19" fmla="*/ 3017031 w 3021921"/>
                <a:gd name="connsiteY19" fmla="*/ 151585 h 469424"/>
                <a:gd name="connsiteX20" fmla="*/ 3021921 w 3021921"/>
                <a:gd name="connsiteY20" fmla="*/ 173589 h 469424"/>
                <a:gd name="connsiteX21" fmla="*/ 3019476 w 3021921"/>
                <a:gd name="connsiteY21" fmla="*/ 190703 h 469424"/>
                <a:gd name="connsiteX22" fmla="*/ 3004807 w 3021921"/>
                <a:gd name="connsiteY22" fmla="*/ 215153 h 469424"/>
                <a:gd name="connsiteX23" fmla="*/ 2987692 w 3021921"/>
                <a:gd name="connsiteY23" fmla="*/ 237157 h 469424"/>
                <a:gd name="connsiteX24" fmla="*/ 2968133 w 3021921"/>
                <a:gd name="connsiteY24" fmla="*/ 251826 h 469424"/>
                <a:gd name="connsiteX25" fmla="*/ 2931459 w 3021921"/>
                <a:gd name="connsiteY25" fmla="*/ 264051 h 469424"/>
                <a:gd name="connsiteX26" fmla="*/ 2902120 w 3021921"/>
                <a:gd name="connsiteY26" fmla="*/ 266496 h 469424"/>
                <a:gd name="connsiteX27" fmla="*/ 2826327 w 3021921"/>
                <a:gd name="connsiteY27" fmla="*/ 264051 h 469424"/>
                <a:gd name="connsiteX28" fmla="*/ 2723641 w 3021921"/>
                <a:gd name="connsiteY28" fmla="*/ 259161 h 469424"/>
                <a:gd name="connsiteX29" fmla="*/ 2554941 w 3021921"/>
                <a:gd name="connsiteY29" fmla="*/ 254271 h 469424"/>
                <a:gd name="connsiteX30" fmla="*/ 2347123 w 3021921"/>
                <a:gd name="connsiteY30" fmla="*/ 259161 h 469424"/>
                <a:gd name="connsiteX31" fmla="*/ 2090407 w 3021921"/>
                <a:gd name="connsiteY31" fmla="*/ 273831 h 469424"/>
                <a:gd name="connsiteX32" fmla="*/ 1853249 w 3021921"/>
                <a:gd name="connsiteY32" fmla="*/ 290945 h 469424"/>
                <a:gd name="connsiteX33" fmla="*/ 1647876 w 3021921"/>
                <a:gd name="connsiteY33" fmla="*/ 305615 h 469424"/>
                <a:gd name="connsiteX34" fmla="*/ 1400939 w 3021921"/>
                <a:gd name="connsiteY34" fmla="*/ 325174 h 469424"/>
                <a:gd name="connsiteX35" fmla="*/ 1149112 w 3021921"/>
                <a:gd name="connsiteY35" fmla="*/ 339843 h 469424"/>
                <a:gd name="connsiteX36" fmla="*/ 897286 w 3021921"/>
                <a:gd name="connsiteY36" fmla="*/ 356958 h 469424"/>
                <a:gd name="connsiteX37" fmla="*/ 723696 w 3021921"/>
                <a:gd name="connsiteY37" fmla="*/ 420526 h 469424"/>
                <a:gd name="connsiteX38" fmla="*/ 657684 w 3021921"/>
                <a:gd name="connsiteY38" fmla="*/ 425416 h 469424"/>
                <a:gd name="connsiteX39" fmla="*/ 584336 w 3021921"/>
                <a:gd name="connsiteY39" fmla="*/ 440085 h 469424"/>
                <a:gd name="connsiteX40" fmla="*/ 501209 w 3021921"/>
                <a:gd name="connsiteY40" fmla="*/ 454755 h 469424"/>
                <a:gd name="connsiteX41" fmla="*/ 396077 w 3021921"/>
                <a:gd name="connsiteY41" fmla="*/ 466979 h 469424"/>
                <a:gd name="connsiteX42" fmla="*/ 339844 w 3021921"/>
                <a:gd name="connsiteY42" fmla="*/ 469424 h 469424"/>
                <a:gd name="connsiteX43" fmla="*/ 283611 w 3021921"/>
                <a:gd name="connsiteY43" fmla="*/ 435195 h 469424"/>
                <a:gd name="connsiteX44" fmla="*/ 212708 w 3021921"/>
                <a:gd name="connsiteY44" fmla="*/ 386297 h 469424"/>
                <a:gd name="connsiteX45" fmla="*/ 146695 w 3021921"/>
                <a:gd name="connsiteY45" fmla="*/ 332509 h 469424"/>
                <a:gd name="connsiteX46" fmla="*/ 80682 w 3021921"/>
                <a:gd name="connsiteY46" fmla="*/ 273831 h 469424"/>
                <a:gd name="connsiteX47" fmla="*/ 14670 w 3021921"/>
                <a:gd name="connsiteY47" fmla="*/ 210263 h 469424"/>
                <a:gd name="connsiteX48" fmla="*/ 2445 w 3021921"/>
                <a:gd name="connsiteY48" fmla="*/ 195593 h 469424"/>
                <a:gd name="connsiteX49" fmla="*/ 0 w 3021921"/>
                <a:gd name="connsiteY49" fmla="*/ 178479 h 469424"/>
                <a:gd name="connsiteX50" fmla="*/ 4890 w 3021921"/>
                <a:gd name="connsiteY50" fmla="*/ 161364 h 469424"/>
                <a:gd name="connsiteX51" fmla="*/ 14670 w 3021921"/>
                <a:gd name="connsiteY51" fmla="*/ 151585 h 469424"/>
                <a:gd name="connsiteX52" fmla="*/ 31784 w 3021921"/>
                <a:gd name="connsiteY52" fmla="*/ 151585 h 469424"/>
                <a:gd name="connsiteX53" fmla="*/ 58678 w 3021921"/>
                <a:gd name="connsiteY53" fmla="*/ 161364 h 469424"/>
                <a:gd name="connsiteX54" fmla="*/ 83127 w 3021921"/>
                <a:gd name="connsiteY54" fmla="*/ 176034 h 469424"/>
                <a:gd name="connsiteX55" fmla="*/ 136916 w 3021921"/>
                <a:gd name="connsiteY55" fmla="*/ 198038 h 469424"/>
                <a:gd name="connsiteX56" fmla="*/ 202928 w 3021921"/>
                <a:gd name="connsiteY56" fmla="*/ 217597 h 469424"/>
                <a:gd name="connsiteX57" fmla="*/ 271386 w 3021921"/>
                <a:gd name="connsiteY57" fmla="*/ 232267 h 469424"/>
                <a:gd name="connsiteX58" fmla="*/ 378963 w 3021921"/>
                <a:gd name="connsiteY58" fmla="*/ 242047 h 469424"/>
                <a:gd name="connsiteX59" fmla="*/ 506099 w 3021921"/>
                <a:gd name="connsiteY59" fmla="*/ 244492 h 469424"/>
                <a:gd name="connsiteX60" fmla="*/ 662573 w 3021921"/>
                <a:gd name="connsiteY60" fmla="*/ 244492 h 469424"/>
                <a:gd name="connsiteX61" fmla="*/ 699247 w 3021921"/>
                <a:gd name="connsiteY61" fmla="*/ 242047 h 469424"/>
                <a:gd name="connsiteX62" fmla="*/ 880171 w 3021921"/>
                <a:gd name="connsiteY62" fmla="*/ 217597 h 469424"/>
                <a:gd name="connsiteX63" fmla="*/ 1166227 w 3021921"/>
                <a:gd name="connsiteY63" fmla="*/ 183369 h 469424"/>
                <a:gd name="connsiteX64" fmla="*/ 1432723 w 3021921"/>
                <a:gd name="connsiteY64" fmla="*/ 154030 h 46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1921" h="469424">
                  <a:moveTo>
                    <a:pt x="1432723" y="154030"/>
                  </a:moveTo>
                  <a:lnTo>
                    <a:pt x="1652766" y="129580"/>
                  </a:lnTo>
                  <a:lnTo>
                    <a:pt x="1838580" y="110021"/>
                  </a:lnTo>
                  <a:lnTo>
                    <a:pt x="2041508" y="92907"/>
                  </a:lnTo>
                  <a:lnTo>
                    <a:pt x="2273776" y="73347"/>
                  </a:lnTo>
                  <a:lnTo>
                    <a:pt x="2391132" y="66012"/>
                  </a:lnTo>
                  <a:lnTo>
                    <a:pt x="2471814" y="41563"/>
                  </a:lnTo>
                  <a:lnTo>
                    <a:pt x="2552496" y="14669"/>
                  </a:lnTo>
                  <a:lnTo>
                    <a:pt x="2589170" y="0"/>
                  </a:lnTo>
                  <a:lnTo>
                    <a:pt x="2601395" y="0"/>
                  </a:lnTo>
                  <a:lnTo>
                    <a:pt x="2623399" y="0"/>
                  </a:lnTo>
                  <a:lnTo>
                    <a:pt x="2684522" y="9779"/>
                  </a:lnTo>
                  <a:lnTo>
                    <a:pt x="2772539" y="31784"/>
                  </a:lnTo>
                  <a:lnTo>
                    <a:pt x="2843442" y="53788"/>
                  </a:lnTo>
                  <a:lnTo>
                    <a:pt x="2916789" y="80682"/>
                  </a:lnTo>
                  <a:lnTo>
                    <a:pt x="2968133" y="97796"/>
                  </a:lnTo>
                  <a:lnTo>
                    <a:pt x="2997472" y="107576"/>
                  </a:lnTo>
                  <a:lnTo>
                    <a:pt x="3004807" y="114911"/>
                  </a:lnTo>
                  <a:lnTo>
                    <a:pt x="3012141" y="132025"/>
                  </a:lnTo>
                  <a:lnTo>
                    <a:pt x="3017031" y="151585"/>
                  </a:lnTo>
                  <a:lnTo>
                    <a:pt x="3021921" y="173589"/>
                  </a:lnTo>
                  <a:lnTo>
                    <a:pt x="3019476" y="190703"/>
                  </a:lnTo>
                  <a:lnTo>
                    <a:pt x="3004807" y="215153"/>
                  </a:lnTo>
                  <a:lnTo>
                    <a:pt x="2987692" y="237157"/>
                  </a:lnTo>
                  <a:lnTo>
                    <a:pt x="2968133" y="251826"/>
                  </a:lnTo>
                  <a:lnTo>
                    <a:pt x="2931459" y="264051"/>
                  </a:lnTo>
                  <a:lnTo>
                    <a:pt x="2902120" y="266496"/>
                  </a:lnTo>
                  <a:lnTo>
                    <a:pt x="2826327" y="264051"/>
                  </a:lnTo>
                  <a:lnTo>
                    <a:pt x="2723641" y="259161"/>
                  </a:lnTo>
                  <a:lnTo>
                    <a:pt x="2554941" y="254271"/>
                  </a:lnTo>
                  <a:lnTo>
                    <a:pt x="2347123" y="259161"/>
                  </a:lnTo>
                  <a:lnTo>
                    <a:pt x="2090407" y="273831"/>
                  </a:lnTo>
                  <a:lnTo>
                    <a:pt x="1853249" y="290945"/>
                  </a:lnTo>
                  <a:lnTo>
                    <a:pt x="1647876" y="305615"/>
                  </a:lnTo>
                  <a:lnTo>
                    <a:pt x="1400939" y="325174"/>
                  </a:lnTo>
                  <a:lnTo>
                    <a:pt x="1149112" y="339843"/>
                  </a:lnTo>
                  <a:lnTo>
                    <a:pt x="897286" y="356958"/>
                  </a:lnTo>
                  <a:lnTo>
                    <a:pt x="723696" y="420526"/>
                  </a:lnTo>
                  <a:lnTo>
                    <a:pt x="657684" y="425416"/>
                  </a:lnTo>
                  <a:lnTo>
                    <a:pt x="584336" y="440085"/>
                  </a:lnTo>
                  <a:lnTo>
                    <a:pt x="501209" y="454755"/>
                  </a:lnTo>
                  <a:lnTo>
                    <a:pt x="396077" y="466979"/>
                  </a:lnTo>
                  <a:lnTo>
                    <a:pt x="339844" y="469424"/>
                  </a:lnTo>
                  <a:lnTo>
                    <a:pt x="283611" y="435195"/>
                  </a:lnTo>
                  <a:lnTo>
                    <a:pt x="212708" y="386297"/>
                  </a:lnTo>
                  <a:lnTo>
                    <a:pt x="146695" y="332509"/>
                  </a:lnTo>
                  <a:lnTo>
                    <a:pt x="80682" y="273831"/>
                  </a:lnTo>
                  <a:lnTo>
                    <a:pt x="14670" y="210263"/>
                  </a:lnTo>
                  <a:lnTo>
                    <a:pt x="2445" y="195593"/>
                  </a:lnTo>
                  <a:lnTo>
                    <a:pt x="0" y="178479"/>
                  </a:lnTo>
                  <a:lnTo>
                    <a:pt x="4890" y="161364"/>
                  </a:lnTo>
                  <a:lnTo>
                    <a:pt x="14670" y="151585"/>
                  </a:lnTo>
                  <a:lnTo>
                    <a:pt x="31784" y="151585"/>
                  </a:lnTo>
                  <a:lnTo>
                    <a:pt x="58678" y="161364"/>
                  </a:lnTo>
                  <a:lnTo>
                    <a:pt x="83127" y="176034"/>
                  </a:lnTo>
                  <a:lnTo>
                    <a:pt x="136916" y="198038"/>
                  </a:lnTo>
                  <a:lnTo>
                    <a:pt x="202928" y="217597"/>
                  </a:lnTo>
                  <a:lnTo>
                    <a:pt x="271386" y="232267"/>
                  </a:lnTo>
                  <a:lnTo>
                    <a:pt x="378963" y="242047"/>
                  </a:lnTo>
                  <a:lnTo>
                    <a:pt x="506099" y="244492"/>
                  </a:lnTo>
                  <a:lnTo>
                    <a:pt x="662573" y="244492"/>
                  </a:lnTo>
                  <a:lnTo>
                    <a:pt x="699247" y="242047"/>
                  </a:lnTo>
                  <a:lnTo>
                    <a:pt x="880171" y="217597"/>
                  </a:lnTo>
                  <a:lnTo>
                    <a:pt x="1166227" y="183369"/>
                  </a:lnTo>
                  <a:lnTo>
                    <a:pt x="1432723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55">
              <a:extLst>
                <a:ext uri="{FF2B5EF4-FFF2-40B4-BE49-F238E27FC236}">
                  <a16:creationId xmlns:a16="http://schemas.microsoft.com/office/drawing/2014/main" id="{2717595D-6466-40CE-896C-ECC0B06A51A3}"/>
                </a:ext>
              </a:extLst>
            </p:cNvPr>
            <p:cNvSpPr/>
            <p:nvPr/>
          </p:nvSpPr>
          <p:spPr>
            <a:xfrm rot="16200000">
              <a:off x="919956" y="3348832"/>
              <a:ext cx="4011613" cy="641350"/>
            </a:xfrm>
            <a:custGeom>
              <a:avLst/>
              <a:gdLst>
                <a:gd name="connsiteX0" fmla="*/ 2178924 w 4011123"/>
                <a:gd name="connsiteY0" fmla="*/ 407911 h 642459"/>
                <a:gd name="connsiteX1" fmla="*/ 2386278 w 4011123"/>
                <a:gd name="connsiteY1" fmla="*/ 414709 h 642459"/>
                <a:gd name="connsiteX2" fmla="*/ 2580036 w 4011123"/>
                <a:gd name="connsiteY2" fmla="*/ 418108 h 642459"/>
                <a:gd name="connsiteX3" fmla="*/ 2817984 w 4011123"/>
                <a:gd name="connsiteY3" fmla="*/ 421508 h 642459"/>
                <a:gd name="connsiteX4" fmla="*/ 3072928 w 4011123"/>
                <a:gd name="connsiteY4" fmla="*/ 421508 h 642459"/>
                <a:gd name="connsiteX5" fmla="*/ 3293880 w 4011123"/>
                <a:gd name="connsiteY5" fmla="*/ 421508 h 642459"/>
                <a:gd name="connsiteX6" fmla="*/ 3508033 w 4011123"/>
                <a:gd name="connsiteY6" fmla="*/ 421508 h 642459"/>
                <a:gd name="connsiteX7" fmla="*/ 3603212 w 4011123"/>
                <a:gd name="connsiteY7" fmla="*/ 421508 h 642459"/>
                <a:gd name="connsiteX8" fmla="*/ 3647403 w 4011123"/>
                <a:gd name="connsiteY8" fmla="*/ 421508 h 642459"/>
                <a:gd name="connsiteX9" fmla="*/ 3694992 w 4011123"/>
                <a:gd name="connsiteY9" fmla="*/ 418108 h 642459"/>
                <a:gd name="connsiteX10" fmla="*/ 3749380 w 4011123"/>
                <a:gd name="connsiteY10" fmla="*/ 407911 h 642459"/>
                <a:gd name="connsiteX11" fmla="*/ 3796970 w 4011123"/>
                <a:gd name="connsiteY11" fmla="*/ 387515 h 642459"/>
                <a:gd name="connsiteX12" fmla="*/ 3837761 w 4011123"/>
                <a:gd name="connsiteY12" fmla="*/ 363720 h 642459"/>
                <a:gd name="connsiteX13" fmla="*/ 3881951 w 4011123"/>
                <a:gd name="connsiteY13" fmla="*/ 322929 h 642459"/>
                <a:gd name="connsiteX14" fmla="*/ 3915944 w 4011123"/>
                <a:gd name="connsiteY14" fmla="*/ 275340 h 642459"/>
                <a:gd name="connsiteX15" fmla="*/ 3943138 w 4011123"/>
                <a:gd name="connsiteY15" fmla="*/ 241347 h 642459"/>
                <a:gd name="connsiteX16" fmla="*/ 3963533 w 4011123"/>
                <a:gd name="connsiteY16" fmla="*/ 224351 h 642459"/>
                <a:gd name="connsiteX17" fmla="*/ 3987328 w 4011123"/>
                <a:gd name="connsiteY17" fmla="*/ 214153 h 642459"/>
                <a:gd name="connsiteX18" fmla="*/ 4000925 w 4011123"/>
                <a:gd name="connsiteY18" fmla="*/ 217552 h 642459"/>
                <a:gd name="connsiteX19" fmla="*/ 4007724 w 4011123"/>
                <a:gd name="connsiteY19" fmla="*/ 234549 h 642459"/>
                <a:gd name="connsiteX20" fmla="*/ 4011123 w 4011123"/>
                <a:gd name="connsiteY20" fmla="*/ 251545 h 642459"/>
                <a:gd name="connsiteX21" fmla="*/ 4007724 w 4011123"/>
                <a:gd name="connsiteY21" fmla="*/ 292336 h 642459"/>
                <a:gd name="connsiteX22" fmla="*/ 3997526 w 4011123"/>
                <a:gd name="connsiteY22" fmla="*/ 343325 h 642459"/>
                <a:gd name="connsiteX23" fmla="*/ 3980530 w 4011123"/>
                <a:gd name="connsiteY23" fmla="*/ 407911 h 642459"/>
                <a:gd name="connsiteX24" fmla="*/ 3953336 w 4011123"/>
                <a:gd name="connsiteY24" fmla="*/ 492892 h 642459"/>
                <a:gd name="connsiteX25" fmla="*/ 3915944 w 4011123"/>
                <a:gd name="connsiteY25" fmla="*/ 588071 h 642459"/>
                <a:gd name="connsiteX26" fmla="*/ 3759578 w 4011123"/>
                <a:gd name="connsiteY26" fmla="*/ 642459 h 642459"/>
                <a:gd name="connsiteX27" fmla="*/ 3630406 w 4011123"/>
                <a:gd name="connsiteY27" fmla="*/ 642459 h 642459"/>
                <a:gd name="connsiteX28" fmla="*/ 3338070 w 4011123"/>
                <a:gd name="connsiteY28" fmla="*/ 642459 h 642459"/>
                <a:gd name="connsiteX29" fmla="*/ 3079727 w 4011123"/>
                <a:gd name="connsiteY29" fmla="*/ 642459 h 642459"/>
                <a:gd name="connsiteX30" fmla="*/ 2936958 w 4011123"/>
                <a:gd name="connsiteY30" fmla="*/ 642459 h 642459"/>
                <a:gd name="connsiteX31" fmla="*/ 2739801 w 4011123"/>
                <a:gd name="connsiteY31" fmla="*/ 642459 h 642459"/>
                <a:gd name="connsiteX32" fmla="*/ 2501853 w 4011123"/>
                <a:gd name="connsiteY32" fmla="*/ 642459 h 642459"/>
                <a:gd name="connsiteX33" fmla="*/ 2209517 w 4011123"/>
                <a:gd name="connsiteY33" fmla="*/ 632262 h 642459"/>
                <a:gd name="connsiteX34" fmla="*/ 1985166 w 4011123"/>
                <a:gd name="connsiteY34" fmla="*/ 618665 h 642459"/>
                <a:gd name="connsiteX35" fmla="*/ 1815203 w 4011123"/>
                <a:gd name="connsiteY35" fmla="*/ 598269 h 642459"/>
                <a:gd name="connsiteX36" fmla="*/ 1655438 w 4011123"/>
                <a:gd name="connsiteY36" fmla="*/ 574474 h 642459"/>
                <a:gd name="connsiteX37" fmla="*/ 1458281 w 4011123"/>
                <a:gd name="connsiteY37" fmla="*/ 547280 h 642459"/>
                <a:gd name="connsiteX38" fmla="*/ 1237330 w 4011123"/>
                <a:gd name="connsiteY38" fmla="*/ 509888 h 642459"/>
                <a:gd name="connsiteX39" fmla="*/ 1063968 w 4011123"/>
                <a:gd name="connsiteY39" fmla="*/ 475896 h 642459"/>
                <a:gd name="connsiteX40" fmla="*/ 914400 w 4011123"/>
                <a:gd name="connsiteY40" fmla="*/ 438504 h 642459"/>
                <a:gd name="connsiteX41" fmla="*/ 778430 w 4011123"/>
                <a:gd name="connsiteY41" fmla="*/ 401112 h 642459"/>
                <a:gd name="connsiteX42" fmla="*/ 618665 w 4011123"/>
                <a:gd name="connsiteY42" fmla="*/ 343325 h 642459"/>
                <a:gd name="connsiteX43" fmla="*/ 482695 w 4011123"/>
                <a:gd name="connsiteY43" fmla="*/ 288937 h 642459"/>
                <a:gd name="connsiteX44" fmla="*/ 312732 w 4011123"/>
                <a:gd name="connsiteY44" fmla="*/ 214153 h 642459"/>
                <a:gd name="connsiteX45" fmla="*/ 200556 w 4011123"/>
                <a:gd name="connsiteY45" fmla="*/ 159765 h 642459"/>
                <a:gd name="connsiteX46" fmla="*/ 71385 w 4011123"/>
                <a:gd name="connsiteY46" fmla="*/ 88381 h 642459"/>
                <a:gd name="connsiteX47" fmla="*/ 27194 w 4011123"/>
                <a:gd name="connsiteY47" fmla="*/ 61187 h 642459"/>
                <a:gd name="connsiteX48" fmla="*/ 6799 w 4011123"/>
                <a:gd name="connsiteY48" fmla="*/ 37392 h 642459"/>
                <a:gd name="connsiteX49" fmla="*/ 0 w 4011123"/>
                <a:gd name="connsiteY49" fmla="*/ 13597 h 642459"/>
                <a:gd name="connsiteX50" fmla="*/ 3400 w 4011123"/>
                <a:gd name="connsiteY50" fmla="*/ 3399 h 642459"/>
                <a:gd name="connsiteX51" fmla="*/ 16997 w 4011123"/>
                <a:gd name="connsiteY51" fmla="*/ 0 h 642459"/>
                <a:gd name="connsiteX52" fmla="*/ 57788 w 4011123"/>
                <a:gd name="connsiteY52" fmla="*/ 6798 h 642459"/>
                <a:gd name="connsiteX53" fmla="*/ 112176 w 4011123"/>
                <a:gd name="connsiteY53" fmla="*/ 27194 h 642459"/>
                <a:gd name="connsiteX54" fmla="*/ 207355 w 4011123"/>
                <a:gd name="connsiteY54" fmla="*/ 57787 h 642459"/>
                <a:gd name="connsiteX55" fmla="*/ 329728 w 4011123"/>
                <a:gd name="connsiteY55" fmla="*/ 101978 h 642459"/>
                <a:gd name="connsiteX56" fmla="*/ 475896 w 4011123"/>
                <a:gd name="connsiteY56" fmla="*/ 149567 h 642459"/>
                <a:gd name="connsiteX57" fmla="*/ 656057 w 4011123"/>
                <a:gd name="connsiteY57" fmla="*/ 200556 h 642459"/>
                <a:gd name="connsiteX58" fmla="*/ 839617 w 4011123"/>
                <a:gd name="connsiteY58" fmla="*/ 248146 h 642459"/>
                <a:gd name="connsiteX59" fmla="*/ 972188 w 4011123"/>
                <a:gd name="connsiteY59" fmla="*/ 278739 h 642459"/>
                <a:gd name="connsiteX60" fmla="*/ 1138751 w 4011123"/>
                <a:gd name="connsiteY60" fmla="*/ 312732 h 642459"/>
                <a:gd name="connsiteX61" fmla="*/ 1318912 w 4011123"/>
                <a:gd name="connsiteY61" fmla="*/ 343325 h 642459"/>
                <a:gd name="connsiteX62" fmla="*/ 1454882 w 4011123"/>
                <a:gd name="connsiteY62" fmla="*/ 363720 h 642459"/>
                <a:gd name="connsiteX63" fmla="*/ 1638442 w 4011123"/>
                <a:gd name="connsiteY63" fmla="*/ 380717 h 642459"/>
                <a:gd name="connsiteX64" fmla="*/ 1910382 w 4011123"/>
                <a:gd name="connsiteY64" fmla="*/ 397713 h 642459"/>
                <a:gd name="connsiteX65" fmla="*/ 2114338 w 4011123"/>
                <a:gd name="connsiteY65" fmla="*/ 407911 h 642459"/>
                <a:gd name="connsiteX66" fmla="*/ 2178924 w 4011123"/>
                <a:gd name="connsiteY66" fmla="*/ 407911 h 64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11123" h="642459">
                  <a:moveTo>
                    <a:pt x="2178924" y="407911"/>
                  </a:moveTo>
                  <a:lnTo>
                    <a:pt x="2386278" y="414709"/>
                  </a:lnTo>
                  <a:lnTo>
                    <a:pt x="2580036" y="418108"/>
                  </a:lnTo>
                  <a:lnTo>
                    <a:pt x="2817984" y="421508"/>
                  </a:lnTo>
                  <a:lnTo>
                    <a:pt x="3072928" y="421508"/>
                  </a:lnTo>
                  <a:lnTo>
                    <a:pt x="3293880" y="421508"/>
                  </a:lnTo>
                  <a:lnTo>
                    <a:pt x="3508033" y="421508"/>
                  </a:lnTo>
                  <a:lnTo>
                    <a:pt x="3603212" y="421508"/>
                  </a:lnTo>
                  <a:lnTo>
                    <a:pt x="3647403" y="421508"/>
                  </a:lnTo>
                  <a:lnTo>
                    <a:pt x="3694992" y="418108"/>
                  </a:lnTo>
                  <a:lnTo>
                    <a:pt x="3749380" y="407911"/>
                  </a:lnTo>
                  <a:lnTo>
                    <a:pt x="3796970" y="387515"/>
                  </a:lnTo>
                  <a:lnTo>
                    <a:pt x="3837761" y="363720"/>
                  </a:lnTo>
                  <a:lnTo>
                    <a:pt x="3881951" y="322929"/>
                  </a:lnTo>
                  <a:lnTo>
                    <a:pt x="3915944" y="275340"/>
                  </a:lnTo>
                  <a:lnTo>
                    <a:pt x="3943138" y="241347"/>
                  </a:lnTo>
                  <a:lnTo>
                    <a:pt x="3963533" y="224351"/>
                  </a:lnTo>
                  <a:lnTo>
                    <a:pt x="3987328" y="214153"/>
                  </a:lnTo>
                  <a:lnTo>
                    <a:pt x="4000925" y="217552"/>
                  </a:lnTo>
                  <a:lnTo>
                    <a:pt x="4007724" y="234549"/>
                  </a:lnTo>
                  <a:lnTo>
                    <a:pt x="4011123" y="251545"/>
                  </a:lnTo>
                  <a:lnTo>
                    <a:pt x="4007724" y="292336"/>
                  </a:lnTo>
                  <a:lnTo>
                    <a:pt x="3997526" y="343325"/>
                  </a:lnTo>
                  <a:lnTo>
                    <a:pt x="3980530" y="407911"/>
                  </a:lnTo>
                  <a:lnTo>
                    <a:pt x="3953336" y="492892"/>
                  </a:lnTo>
                  <a:lnTo>
                    <a:pt x="3915944" y="588071"/>
                  </a:lnTo>
                  <a:lnTo>
                    <a:pt x="3759578" y="642459"/>
                  </a:lnTo>
                  <a:lnTo>
                    <a:pt x="3630406" y="642459"/>
                  </a:lnTo>
                  <a:lnTo>
                    <a:pt x="3338070" y="642459"/>
                  </a:lnTo>
                  <a:lnTo>
                    <a:pt x="3079727" y="642459"/>
                  </a:lnTo>
                  <a:lnTo>
                    <a:pt x="2936958" y="642459"/>
                  </a:lnTo>
                  <a:lnTo>
                    <a:pt x="2739801" y="642459"/>
                  </a:lnTo>
                  <a:lnTo>
                    <a:pt x="2501853" y="642459"/>
                  </a:lnTo>
                  <a:lnTo>
                    <a:pt x="2209517" y="632262"/>
                  </a:lnTo>
                  <a:lnTo>
                    <a:pt x="1985166" y="618665"/>
                  </a:lnTo>
                  <a:lnTo>
                    <a:pt x="1815203" y="598269"/>
                  </a:lnTo>
                  <a:lnTo>
                    <a:pt x="1655438" y="574474"/>
                  </a:lnTo>
                  <a:lnTo>
                    <a:pt x="1458281" y="547280"/>
                  </a:lnTo>
                  <a:lnTo>
                    <a:pt x="1237330" y="509888"/>
                  </a:lnTo>
                  <a:lnTo>
                    <a:pt x="1063968" y="475896"/>
                  </a:lnTo>
                  <a:lnTo>
                    <a:pt x="914400" y="438504"/>
                  </a:lnTo>
                  <a:lnTo>
                    <a:pt x="778430" y="401112"/>
                  </a:lnTo>
                  <a:lnTo>
                    <a:pt x="618665" y="343325"/>
                  </a:lnTo>
                  <a:lnTo>
                    <a:pt x="482695" y="288937"/>
                  </a:lnTo>
                  <a:lnTo>
                    <a:pt x="312732" y="214153"/>
                  </a:lnTo>
                  <a:lnTo>
                    <a:pt x="200556" y="159765"/>
                  </a:lnTo>
                  <a:lnTo>
                    <a:pt x="71385" y="88381"/>
                  </a:lnTo>
                  <a:lnTo>
                    <a:pt x="27194" y="61187"/>
                  </a:lnTo>
                  <a:lnTo>
                    <a:pt x="6799" y="37392"/>
                  </a:lnTo>
                  <a:lnTo>
                    <a:pt x="0" y="13597"/>
                  </a:lnTo>
                  <a:lnTo>
                    <a:pt x="3400" y="3399"/>
                  </a:lnTo>
                  <a:lnTo>
                    <a:pt x="16997" y="0"/>
                  </a:lnTo>
                  <a:lnTo>
                    <a:pt x="57788" y="6798"/>
                  </a:lnTo>
                  <a:lnTo>
                    <a:pt x="112176" y="27194"/>
                  </a:lnTo>
                  <a:lnTo>
                    <a:pt x="207355" y="57787"/>
                  </a:lnTo>
                  <a:lnTo>
                    <a:pt x="329728" y="101978"/>
                  </a:lnTo>
                  <a:lnTo>
                    <a:pt x="475896" y="149567"/>
                  </a:lnTo>
                  <a:lnTo>
                    <a:pt x="656057" y="200556"/>
                  </a:lnTo>
                  <a:lnTo>
                    <a:pt x="839617" y="248146"/>
                  </a:lnTo>
                  <a:lnTo>
                    <a:pt x="972188" y="278739"/>
                  </a:lnTo>
                  <a:lnTo>
                    <a:pt x="1138751" y="312732"/>
                  </a:lnTo>
                  <a:lnTo>
                    <a:pt x="1318912" y="343325"/>
                  </a:lnTo>
                  <a:lnTo>
                    <a:pt x="1454882" y="363720"/>
                  </a:lnTo>
                  <a:lnTo>
                    <a:pt x="1638442" y="380717"/>
                  </a:lnTo>
                  <a:lnTo>
                    <a:pt x="1910382" y="397713"/>
                  </a:lnTo>
                  <a:lnTo>
                    <a:pt x="2114338" y="407911"/>
                  </a:lnTo>
                  <a:lnTo>
                    <a:pt x="2178924" y="407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56">
              <a:extLst>
                <a:ext uri="{FF2B5EF4-FFF2-40B4-BE49-F238E27FC236}">
                  <a16:creationId xmlns:a16="http://schemas.microsoft.com/office/drawing/2014/main" id="{7A977B2C-64E0-4278-8F57-A9E7E6163558}"/>
                </a:ext>
              </a:extLst>
            </p:cNvPr>
            <p:cNvSpPr/>
            <p:nvPr/>
          </p:nvSpPr>
          <p:spPr>
            <a:xfrm rot="16200000">
              <a:off x="1615282" y="3115469"/>
              <a:ext cx="4133850" cy="1100137"/>
            </a:xfrm>
            <a:custGeom>
              <a:avLst/>
              <a:gdLst>
                <a:gd name="connsiteX0" fmla="*/ 2474659 w 4133496"/>
                <a:gd name="connsiteY0" fmla="*/ 764832 h 1101359"/>
                <a:gd name="connsiteX1" fmla="*/ 3025338 w 4133496"/>
                <a:gd name="connsiteY1" fmla="*/ 764832 h 1101359"/>
                <a:gd name="connsiteX2" fmla="*/ 3300678 w 4133496"/>
                <a:gd name="connsiteY2" fmla="*/ 764832 h 1101359"/>
                <a:gd name="connsiteX3" fmla="*/ 3576018 w 4133496"/>
                <a:gd name="connsiteY3" fmla="*/ 764832 h 1101359"/>
                <a:gd name="connsiteX4" fmla="*/ 3793570 w 4133496"/>
                <a:gd name="connsiteY4" fmla="*/ 764832 h 1101359"/>
                <a:gd name="connsiteX5" fmla="*/ 3847958 w 4133496"/>
                <a:gd name="connsiteY5" fmla="*/ 754635 h 1101359"/>
                <a:gd name="connsiteX6" fmla="*/ 3868354 w 4133496"/>
                <a:gd name="connsiteY6" fmla="*/ 741038 h 1101359"/>
                <a:gd name="connsiteX7" fmla="*/ 3881951 w 4133496"/>
                <a:gd name="connsiteY7" fmla="*/ 724041 h 1101359"/>
                <a:gd name="connsiteX8" fmla="*/ 3885350 w 4133496"/>
                <a:gd name="connsiteY8" fmla="*/ 700247 h 1101359"/>
                <a:gd name="connsiteX9" fmla="*/ 3878552 w 4133496"/>
                <a:gd name="connsiteY9" fmla="*/ 652657 h 1101359"/>
                <a:gd name="connsiteX10" fmla="*/ 3854757 w 4133496"/>
                <a:gd name="connsiteY10" fmla="*/ 482694 h 1101359"/>
                <a:gd name="connsiteX11" fmla="*/ 3827563 w 4133496"/>
                <a:gd name="connsiteY11" fmla="*/ 305933 h 1101359"/>
                <a:gd name="connsiteX12" fmla="*/ 3786772 w 4133496"/>
                <a:gd name="connsiteY12" fmla="*/ 54388 h 1101359"/>
                <a:gd name="connsiteX13" fmla="*/ 3990727 w 4133496"/>
                <a:gd name="connsiteY13" fmla="*/ 0 h 1101359"/>
                <a:gd name="connsiteX14" fmla="*/ 3977130 w 4133496"/>
                <a:gd name="connsiteY14" fmla="*/ 61186 h 1101359"/>
                <a:gd name="connsiteX15" fmla="*/ 3977130 w 4133496"/>
                <a:gd name="connsiteY15" fmla="*/ 108776 h 1101359"/>
                <a:gd name="connsiteX16" fmla="*/ 3980529 w 4133496"/>
                <a:gd name="connsiteY16" fmla="*/ 210754 h 1101359"/>
                <a:gd name="connsiteX17" fmla="*/ 3994126 w 4133496"/>
                <a:gd name="connsiteY17" fmla="*/ 336526 h 1101359"/>
                <a:gd name="connsiteX18" fmla="*/ 4014522 w 4133496"/>
                <a:gd name="connsiteY18" fmla="*/ 465698 h 1101359"/>
                <a:gd name="connsiteX19" fmla="*/ 4038317 w 4133496"/>
                <a:gd name="connsiteY19" fmla="*/ 591470 h 1101359"/>
                <a:gd name="connsiteX20" fmla="*/ 4072309 w 4133496"/>
                <a:gd name="connsiteY20" fmla="*/ 666254 h 1101359"/>
                <a:gd name="connsiteX21" fmla="*/ 4092705 w 4133496"/>
                <a:gd name="connsiteY21" fmla="*/ 710444 h 1101359"/>
                <a:gd name="connsiteX22" fmla="*/ 4126697 w 4133496"/>
                <a:gd name="connsiteY22" fmla="*/ 798825 h 1101359"/>
                <a:gd name="connsiteX23" fmla="*/ 4133496 w 4133496"/>
                <a:gd name="connsiteY23" fmla="*/ 822620 h 1101359"/>
                <a:gd name="connsiteX24" fmla="*/ 4113100 w 4133496"/>
                <a:gd name="connsiteY24" fmla="*/ 853213 h 1101359"/>
                <a:gd name="connsiteX25" fmla="*/ 4068910 w 4133496"/>
                <a:gd name="connsiteY25" fmla="*/ 904202 h 1101359"/>
                <a:gd name="connsiteX26" fmla="*/ 4000925 w 4133496"/>
                <a:gd name="connsiteY26" fmla="*/ 989183 h 1101359"/>
                <a:gd name="connsiteX27" fmla="*/ 3953335 w 4133496"/>
                <a:gd name="connsiteY27" fmla="*/ 1046971 h 1101359"/>
                <a:gd name="connsiteX28" fmla="*/ 3922742 w 4133496"/>
                <a:gd name="connsiteY28" fmla="*/ 1084363 h 1101359"/>
                <a:gd name="connsiteX29" fmla="*/ 3905746 w 4133496"/>
                <a:gd name="connsiteY29" fmla="*/ 1094560 h 1101359"/>
                <a:gd name="connsiteX30" fmla="*/ 3885350 w 4133496"/>
                <a:gd name="connsiteY30" fmla="*/ 1101359 h 1101359"/>
                <a:gd name="connsiteX31" fmla="*/ 3871753 w 4133496"/>
                <a:gd name="connsiteY31" fmla="*/ 1101359 h 1101359"/>
                <a:gd name="connsiteX32" fmla="*/ 3847958 w 4133496"/>
                <a:gd name="connsiteY32" fmla="*/ 1084363 h 1101359"/>
                <a:gd name="connsiteX33" fmla="*/ 3827563 w 4133496"/>
                <a:gd name="connsiteY33" fmla="*/ 1070765 h 1101359"/>
                <a:gd name="connsiteX34" fmla="*/ 3732384 w 4133496"/>
                <a:gd name="connsiteY34" fmla="*/ 1029974 h 1101359"/>
                <a:gd name="connsiteX35" fmla="*/ 3640604 w 4133496"/>
                <a:gd name="connsiteY35" fmla="*/ 1002780 h 1101359"/>
                <a:gd name="connsiteX36" fmla="*/ 3538626 w 4133496"/>
                <a:gd name="connsiteY36" fmla="*/ 989183 h 1101359"/>
                <a:gd name="connsiteX37" fmla="*/ 3395857 w 4133496"/>
                <a:gd name="connsiteY37" fmla="*/ 989183 h 1101359"/>
                <a:gd name="connsiteX38" fmla="*/ 3106920 w 4133496"/>
                <a:gd name="connsiteY38" fmla="*/ 989183 h 1101359"/>
                <a:gd name="connsiteX39" fmla="*/ 2783991 w 4133496"/>
                <a:gd name="connsiteY39" fmla="*/ 989183 h 1101359"/>
                <a:gd name="connsiteX40" fmla="*/ 2206117 w 4133496"/>
                <a:gd name="connsiteY40" fmla="*/ 989183 h 1101359"/>
                <a:gd name="connsiteX41" fmla="*/ 1740419 w 4133496"/>
                <a:gd name="connsiteY41" fmla="*/ 989183 h 1101359"/>
                <a:gd name="connsiteX42" fmla="*/ 873609 w 4133496"/>
                <a:gd name="connsiteY42" fmla="*/ 989183 h 1101359"/>
                <a:gd name="connsiteX43" fmla="*/ 591471 w 4133496"/>
                <a:gd name="connsiteY43" fmla="*/ 989183 h 1101359"/>
                <a:gd name="connsiteX44" fmla="*/ 533683 w 4133496"/>
                <a:gd name="connsiteY44" fmla="*/ 989183 h 1101359"/>
                <a:gd name="connsiteX45" fmla="*/ 472497 w 4133496"/>
                <a:gd name="connsiteY45" fmla="*/ 995982 h 1101359"/>
                <a:gd name="connsiteX46" fmla="*/ 401112 w 4133496"/>
                <a:gd name="connsiteY46" fmla="*/ 995982 h 1101359"/>
                <a:gd name="connsiteX47" fmla="*/ 326329 w 4133496"/>
                <a:gd name="connsiteY47" fmla="*/ 989183 h 1101359"/>
                <a:gd name="connsiteX48" fmla="*/ 258343 w 4133496"/>
                <a:gd name="connsiteY48" fmla="*/ 968788 h 1101359"/>
                <a:gd name="connsiteX49" fmla="*/ 190358 w 4133496"/>
                <a:gd name="connsiteY49" fmla="*/ 955191 h 1101359"/>
                <a:gd name="connsiteX50" fmla="*/ 132571 w 4133496"/>
                <a:gd name="connsiteY50" fmla="*/ 938194 h 1101359"/>
                <a:gd name="connsiteX51" fmla="*/ 78183 w 4133496"/>
                <a:gd name="connsiteY51" fmla="*/ 914400 h 1101359"/>
                <a:gd name="connsiteX52" fmla="*/ 50989 w 4133496"/>
                <a:gd name="connsiteY52" fmla="*/ 897403 h 1101359"/>
                <a:gd name="connsiteX53" fmla="*/ 23795 w 4133496"/>
                <a:gd name="connsiteY53" fmla="*/ 877008 h 1101359"/>
                <a:gd name="connsiteX54" fmla="*/ 6798 w 4133496"/>
                <a:gd name="connsiteY54" fmla="*/ 849814 h 1101359"/>
                <a:gd name="connsiteX55" fmla="*/ 0 w 4133496"/>
                <a:gd name="connsiteY55" fmla="*/ 822620 h 1101359"/>
                <a:gd name="connsiteX56" fmla="*/ 0 w 4133496"/>
                <a:gd name="connsiteY56" fmla="*/ 809023 h 1101359"/>
                <a:gd name="connsiteX57" fmla="*/ 6798 w 4133496"/>
                <a:gd name="connsiteY57" fmla="*/ 785228 h 1101359"/>
                <a:gd name="connsiteX58" fmla="*/ 20396 w 4133496"/>
                <a:gd name="connsiteY58" fmla="*/ 768232 h 1101359"/>
                <a:gd name="connsiteX59" fmla="*/ 40791 w 4133496"/>
                <a:gd name="connsiteY59" fmla="*/ 751235 h 1101359"/>
                <a:gd name="connsiteX60" fmla="*/ 571075 w 4133496"/>
                <a:gd name="connsiteY60" fmla="*/ 761433 h 1101359"/>
                <a:gd name="connsiteX61" fmla="*/ 635661 w 4133496"/>
                <a:gd name="connsiteY61" fmla="*/ 764832 h 1101359"/>
                <a:gd name="connsiteX62" fmla="*/ 788627 w 4133496"/>
                <a:gd name="connsiteY62" fmla="*/ 764832 h 1101359"/>
                <a:gd name="connsiteX63" fmla="*/ 1519468 w 4133496"/>
                <a:gd name="connsiteY63" fmla="*/ 764832 h 1101359"/>
                <a:gd name="connsiteX64" fmla="*/ 2474659 w 4133496"/>
                <a:gd name="connsiteY64" fmla="*/ 764832 h 11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33496" h="1101359">
                  <a:moveTo>
                    <a:pt x="2474659" y="764832"/>
                  </a:moveTo>
                  <a:lnTo>
                    <a:pt x="3025338" y="764832"/>
                  </a:lnTo>
                  <a:lnTo>
                    <a:pt x="3300678" y="764832"/>
                  </a:lnTo>
                  <a:lnTo>
                    <a:pt x="3576018" y="764832"/>
                  </a:lnTo>
                  <a:lnTo>
                    <a:pt x="3793570" y="764832"/>
                  </a:lnTo>
                  <a:lnTo>
                    <a:pt x="3847958" y="754635"/>
                  </a:lnTo>
                  <a:lnTo>
                    <a:pt x="3868354" y="741038"/>
                  </a:lnTo>
                  <a:lnTo>
                    <a:pt x="3881951" y="724041"/>
                  </a:lnTo>
                  <a:lnTo>
                    <a:pt x="3885350" y="700247"/>
                  </a:lnTo>
                  <a:lnTo>
                    <a:pt x="3878552" y="652657"/>
                  </a:lnTo>
                  <a:lnTo>
                    <a:pt x="3854757" y="482694"/>
                  </a:lnTo>
                  <a:lnTo>
                    <a:pt x="3827563" y="305933"/>
                  </a:lnTo>
                  <a:lnTo>
                    <a:pt x="3786772" y="54388"/>
                  </a:lnTo>
                  <a:lnTo>
                    <a:pt x="3990727" y="0"/>
                  </a:lnTo>
                  <a:lnTo>
                    <a:pt x="3977130" y="61186"/>
                  </a:lnTo>
                  <a:lnTo>
                    <a:pt x="3977130" y="108776"/>
                  </a:lnTo>
                  <a:lnTo>
                    <a:pt x="3980529" y="210754"/>
                  </a:lnTo>
                  <a:lnTo>
                    <a:pt x="3994126" y="336526"/>
                  </a:lnTo>
                  <a:lnTo>
                    <a:pt x="4014522" y="465698"/>
                  </a:lnTo>
                  <a:lnTo>
                    <a:pt x="4038317" y="591470"/>
                  </a:lnTo>
                  <a:lnTo>
                    <a:pt x="4072309" y="666254"/>
                  </a:lnTo>
                  <a:lnTo>
                    <a:pt x="4092705" y="710444"/>
                  </a:lnTo>
                  <a:lnTo>
                    <a:pt x="4126697" y="798825"/>
                  </a:lnTo>
                  <a:lnTo>
                    <a:pt x="4133496" y="822620"/>
                  </a:lnTo>
                  <a:lnTo>
                    <a:pt x="4113100" y="853213"/>
                  </a:lnTo>
                  <a:lnTo>
                    <a:pt x="4068910" y="904202"/>
                  </a:lnTo>
                  <a:lnTo>
                    <a:pt x="4000925" y="989183"/>
                  </a:lnTo>
                  <a:lnTo>
                    <a:pt x="3953335" y="1046971"/>
                  </a:lnTo>
                  <a:lnTo>
                    <a:pt x="3922742" y="1084363"/>
                  </a:lnTo>
                  <a:lnTo>
                    <a:pt x="3905746" y="1094560"/>
                  </a:lnTo>
                  <a:lnTo>
                    <a:pt x="3885350" y="1101359"/>
                  </a:lnTo>
                  <a:lnTo>
                    <a:pt x="3871753" y="1101359"/>
                  </a:lnTo>
                  <a:lnTo>
                    <a:pt x="3847958" y="1084363"/>
                  </a:lnTo>
                  <a:lnTo>
                    <a:pt x="3827563" y="1070765"/>
                  </a:lnTo>
                  <a:lnTo>
                    <a:pt x="3732384" y="1029974"/>
                  </a:lnTo>
                  <a:lnTo>
                    <a:pt x="3640604" y="1002780"/>
                  </a:lnTo>
                  <a:lnTo>
                    <a:pt x="3538626" y="989183"/>
                  </a:lnTo>
                  <a:lnTo>
                    <a:pt x="3395857" y="989183"/>
                  </a:lnTo>
                  <a:lnTo>
                    <a:pt x="3106920" y="989183"/>
                  </a:lnTo>
                  <a:lnTo>
                    <a:pt x="2783991" y="989183"/>
                  </a:lnTo>
                  <a:lnTo>
                    <a:pt x="2206117" y="989183"/>
                  </a:lnTo>
                  <a:lnTo>
                    <a:pt x="1740419" y="989183"/>
                  </a:lnTo>
                  <a:lnTo>
                    <a:pt x="873609" y="989183"/>
                  </a:lnTo>
                  <a:lnTo>
                    <a:pt x="591471" y="989183"/>
                  </a:lnTo>
                  <a:lnTo>
                    <a:pt x="533683" y="989183"/>
                  </a:lnTo>
                  <a:lnTo>
                    <a:pt x="472497" y="995982"/>
                  </a:lnTo>
                  <a:lnTo>
                    <a:pt x="401112" y="995982"/>
                  </a:lnTo>
                  <a:lnTo>
                    <a:pt x="326329" y="989183"/>
                  </a:lnTo>
                  <a:lnTo>
                    <a:pt x="258343" y="968788"/>
                  </a:lnTo>
                  <a:lnTo>
                    <a:pt x="190358" y="955191"/>
                  </a:lnTo>
                  <a:lnTo>
                    <a:pt x="132571" y="938194"/>
                  </a:lnTo>
                  <a:lnTo>
                    <a:pt x="78183" y="914400"/>
                  </a:lnTo>
                  <a:lnTo>
                    <a:pt x="50989" y="897403"/>
                  </a:lnTo>
                  <a:lnTo>
                    <a:pt x="23795" y="877008"/>
                  </a:lnTo>
                  <a:lnTo>
                    <a:pt x="6798" y="849814"/>
                  </a:lnTo>
                  <a:lnTo>
                    <a:pt x="0" y="822620"/>
                  </a:lnTo>
                  <a:lnTo>
                    <a:pt x="0" y="809023"/>
                  </a:lnTo>
                  <a:lnTo>
                    <a:pt x="6798" y="785228"/>
                  </a:lnTo>
                  <a:lnTo>
                    <a:pt x="20396" y="768232"/>
                  </a:lnTo>
                  <a:lnTo>
                    <a:pt x="40791" y="751235"/>
                  </a:lnTo>
                  <a:lnTo>
                    <a:pt x="571075" y="761433"/>
                  </a:lnTo>
                  <a:lnTo>
                    <a:pt x="635661" y="764832"/>
                  </a:lnTo>
                  <a:lnTo>
                    <a:pt x="788627" y="764832"/>
                  </a:lnTo>
                  <a:lnTo>
                    <a:pt x="1519468" y="764832"/>
                  </a:lnTo>
                  <a:lnTo>
                    <a:pt x="2474659" y="76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57">
              <a:extLst>
                <a:ext uri="{FF2B5EF4-FFF2-40B4-BE49-F238E27FC236}">
                  <a16:creationId xmlns:a16="http://schemas.microsoft.com/office/drawing/2014/main" id="{52A454C6-F9DF-47AF-A604-5F70818031BA}"/>
                </a:ext>
              </a:extLst>
            </p:cNvPr>
            <p:cNvSpPr/>
            <p:nvPr/>
          </p:nvSpPr>
          <p:spPr>
            <a:xfrm rot="16200000">
              <a:off x="3302001" y="5049837"/>
              <a:ext cx="722312" cy="633413"/>
            </a:xfrm>
            <a:custGeom>
              <a:avLst/>
              <a:gdLst>
                <a:gd name="connsiteX0" fmla="*/ 457200 w 721519"/>
                <a:gd name="connsiteY0" fmla="*/ 180975 h 633412"/>
                <a:gd name="connsiteX1" fmla="*/ 535782 w 721519"/>
                <a:gd name="connsiteY1" fmla="*/ 71437 h 633412"/>
                <a:gd name="connsiteX2" fmla="*/ 578644 w 721519"/>
                <a:gd name="connsiteY2" fmla="*/ 11906 h 633412"/>
                <a:gd name="connsiteX3" fmla="*/ 595313 w 721519"/>
                <a:gd name="connsiteY3" fmla="*/ 0 h 633412"/>
                <a:gd name="connsiteX4" fmla="*/ 607219 w 721519"/>
                <a:gd name="connsiteY4" fmla="*/ 0 h 633412"/>
                <a:gd name="connsiteX5" fmla="*/ 614363 w 721519"/>
                <a:gd name="connsiteY5" fmla="*/ 0 h 633412"/>
                <a:gd name="connsiteX6" fmla="*/ 623888 w 721519"/>
                <a:gd name="connsiteY6" fmla="*/ 4762 h 633412"/>
                <a:gd name="connsiteX7" fmla="*/ 626269 w 721519"/>
                <a:gd name="connsiteY7" fmla="*/ 21431 h 633412"/>
                <a:gd name="connsiteX8" fmla="*/ 623888 w 721519"/>
                <a:gd name="connsiteY8" fmla="*/ 50006 h 633412"/>
                <a:gd name="connsiteX9" fmla="*/ 592932 w 721519"/>
                <a:gd name="connsiteY9" fmla="*/ 147637 h 633412"/>
                <a:gd name="connsiteX10" fmla="*/ 542925 w 721519"/>
                <a:gd name="connsiteY10" fmla="*/ 278606 h 633412"/>
                <a:gd name="connsiteX11" fmla="*/ 528638 w 721519"/>
                <a:gd name="connsiteY11" fmla="*/ 319087 h 633412"/>
                <a:gd name="connsiteX12" fmla="*/ 516732 w 721519"/>
                <a:gd name="connsiteY12" fmla="*/ 364331 h 633412"/>
                <a:gd name="connsiteX13" fmla="*/ 509588 w 721519"/>
                <a:gd name="connsiteY13" fmla="*/ 404812 h 633412"/>
                <a:gd name="connsiteX14" fmla="*/ 509588 w 721519"/>
                <a:gd name="connsiteY14" fmla="*/ 445293 h 633412"/>
                <a:gd name="connsiteX15" fmla="*/ 514350 w 721519"/>
                <a:gd name="connsiteY15" fmla="*/ 471487 h 633412"/>
                <a:gd name="connsiteX16" fmla="*/ 523875 w 721519"/>
                <a:gd name="connsiteY16" fmla="*/ 497681 h 633412"/>
                <a:gd name="connsiteX17" fmla="*/ 538163 w 721519"/>
                <a:gd name="connsiteY17" fmla="*/ 521493 h 633412"/>
                <a:gd name="connsiteX18" fmla="*/ 554832 w 721519"/>
                <a:gd name="connsiteY18" fmla="*/ 535781 h 633412"/>
                <a:gd name="connsiteX19" fmla="*/ 578644 w 721519"/>
                <a:gd name="connsiteY19" fmla="*/ 545306 h 633412"/>
                <a:gd name="connsiteX20" fmla="*/ 616744 w 721519"/>
                <a:gd name="connsiteY20" fmla="*/ 552450 h 633412"/>
                <a:gd name="connsiteX21" fmla="*/ 721519 w 721519"/>
                <a:gd name="connsiteY21" fmla="*/ 557212 h 633412"/>
                <a:gd name="connsiteX22" fmla="*/ 7144 w 721519"/>
                <a:gd name="connsiteY22" fmla="*/ 633412 h 633412"/>
                <a:gd name="connsiteX23" fmla="*/ 0 w 721519"/>
                <a:gd name="connsiteY23" fmla="*/ 597693 h 633412"/>
                <a:gd name="connsiteX24" fmla="*/ 4763 w 721519"/>
                <a:gd name="connsiteY24" fmla="*/ 573881 h 633412"/>
                <a:gd name="connsiteX25" fmla="*/ 30957 w 721519"/>
                <a:gd name="connsiteY25" fmla="*/ 542925 h 633412"/>
                <a:gd name="connsiteX26" fmla="*/ 38100 w 721519"/>
                <a:gd name="connsiteY26" fmla="*/ 535781 h 633412"/>
                <a:gd name="connsiteX27" fmla="*/ 80963 w 721519"/>
                <a:gd name="connsiteY27" fmla="*/ 509587 h 633412"/>
                <a:gd name="connsiteX28" fmla="*/ 140494 w 721519"/>
                <a:gd name="connsiteY28" fmla="*/ 478631 h 633412"/>
                <a:gd name="connsiteX29" fmla="*/ 207169 w 721519"/>
                <a:gd name="connsiteY29" fmla="*/ 450056 h 633412"/>
                <a:gd name="connsiteX30" fmla="*/ 278607 w 721519"/>
                <a:gd name="connsiteY30" fmla="*/ 421481 h 633412"/>
                <a:gd name="connsiteX31" fmla="*/ 297657 w 721519"/>
                <a:gd name="connsiteY31" fmla="*/ 404812 h 633412"/>
                <a:gd name="connsiteX32" fmla="*/ 340519 w 721519"/>
                <a:gd name="connsiteY32" fmla="*/ 342900 h 633412"/>
                <a:gd name="connsiteX33" fmla="*/ 457200 w 721519"/>
                <a:gd name="connsiteY33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1519" h="633412">
                  <a:moveTo>
                    <a:pt x="457200" y="180975"/>
                  </a:moveTo>
                  <a:lnTo>
                    <a:pt x="535782" y="71437"/>
                  </a:lnTo>
                  <a:lnTo>
                    <a:pt x="578644" y="11906"/>
                  </a:lnTo>
                  <a:lnTo>
                    <a:pt x="595313" y="0"/>
                  </a:lnTo>
                  <a:lnTo>
                    <a:pt x="607219" y="0"/>
                  </a:lnTo>
                  <a:lnTo>
                    <a:pt x="614363" y="0"/>
                  </a:lnTo>
                  <a:lnTo>
                    <a:pt x="623888" y="4762"/>
                  </a:lnTo>
                  <a:lnTo>
                    <a:pt x="626269" y="21431"/>
                  </a:lnTo>
                  <a:lnTo>
                    <a:pt x="623888" y="50006"/>
                  </a:lnTo>
                  <a:lnTo>
                    <a:pt x="592932" y="147637"/>
                  </a:lnTo>
                  <a:lnTo>
                    <a:pt x="542925" y="278606"/>
                  </a:lnTo>
                  <a:lnTo>
                    <a:pt x="528638" y="319087"/>
                  </a:lnTo>
                  <a:lnTo>
                    <a:pt x="516732" y="364331"/>
                  </a:lnTo>
                  <a:lnTo>
                    <a:pt x="509588" y="404812"/>
                  </a:lnTo>
                  <a:lnTo>
                    <a:pt x="509588" y="445293"/>
                  </a:lnTo>
                  <a:lnTo>
                    <a:pt x="514350" y="471487"/>
                  </a:lnTo>
                  <a:lnTo>
                    <a:pt x="523875" y="497681"/>
                  </a:lnTo>
                  <a:lnTo>
                    <a:pt x="538163" y="521493"/>
                  </a:lnTo>
                  <a:lnTo>
                    <a:pt x="554832" y="535781"/>
                  </a:lnTo>
                  <a:lnTo>
                    <a:pt x="578644" y="545306"/>
                  </a:lnTo>
                  <a:lnTo>
                    <a:pt x="616744" y="552450"/>
                  </a:lnTo>
                  <a:lnTo>
                    <a:pt x="721519" y="557212"/>
                  </a:lnTo>
                  <a:lnTo>
                    <a:pt x="7144" y="633412"/>
                  </a:lnTo>
                  <a:lnTo>
                    <a:pt x="0" y="597693"/>
                  </a:lnTo>
                  <a:lnTo>
                    <a:pt x="4763" y="573881"/>
                  </a:lnTo>
                  <a:lnTo>
                    <a:pt x="30957" y="542925"/>
                  </a:lnTo>
                  <a:lnTo>
                    <a:pt x="38100" y="535781"/>
                  </a:lnTo>
                  <a:lnTo>
                    <a:pt x="80963" y="509587"/>
                  </a:lnTo>
                  <a:lnTo>
                    <a:pt x="140494" y="478631"/>
                  </a:lnTo>
                  <a:lnTo>
                    <a:pt x="207169" y="450056"/>
                  </a:lnTo>
                  <a:lnTo>
                    <a:pt x="278607" y="421481"/>
                  </a:lnTo>
                  <a:lnTo>
                    <a:pt x="297657" y="404812"/>
                  </a:lnTo>
                  <a:lnTo>
                    <a:pt x="340519" y="342900"/>
                  </a:lnTo>
                  <a:lnTo>
                    <a:pt x="4572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59">
              <a:extLst>
                <a:ext uri="{FF2B5EF4-FFF2-40B4-BE49-F238E27FC236}">
                  <a16:creationId xmlns:a16="http://schemas.microsoft.com/office/drawing/2014/main" id="{FD2F22A1-8E80-41D9-B6C8-E5D387F212AB}"/>
                </a:ext>
              </a:extLst>
            </p:cNvPr>
            <p:cNvSpPr/>
            <p:nvPr/>
          </p:nvSpPr>
          <p:spPr>
            <a:xfrm rot="16200000">
              <a:off x="3413919" y="2356644"/>
              <a:ext cx="323850" cy="750888"/>
            </a:xfrm>
            <a:custGeom>
              <a:avLst/>
              <a:gdLst>
                <a:gd name="connsiteX0" fmla="*/ 52387 w 323850"/>
                <a:gd name="connsiteY0" fmla="*/ 328613 h 750094"/>
                <a:gd name="connsiteX1" fmla="*/ 0 w 323850"/>
                <a:gd name="connsiteY1" fmla="*/ 140494 h 750094"/>
                <a:gd name="connsiteX2" fmla="*/ 4762 w 323850"/>
                <a:gd name="connsiteY2" fmla="*/ 104775 h 750094"/>
                <a:gd name="connsiteX3" fmla="*/ 30956 w 323850"/>
                <a:gd name="connsiteY3" fmla="*/ 0 h 750094"/>
                <a:gd name="connsiteX4" fmla="*/ 176212 w 323850"/>
                <a:gd name="connsiteY4" fmla="*/ 14288 h 750094"/>
                <a:gd name="connsiteX5" fmla="*/ 178594 w 323850"/>
                <a:gd name="connsiteY5" fmla="*/ 135732 h 750094"/>
                <a:gd name="connsiteX6" fmla="*/ 192881 w 323850"/>
                <a:gd name="connsiteY6" fmla="*/ 204788 h 750094"/>
                <a:gd name="connsiteX7" fmla="*/ 238125 w 323850"/>
                <a:gd name="connsiteY7" fmla="*/ 381000 h 750094"/>
                <a:gd name="connsiteX8" fmla="*/ 323850 w 323850"/>
                <a:gd name="connsiteY8" fmla="*/ 738188 h 750094"/>
                <a:gd name="connsiteX9" fmla="*/ 169069 w 323850"/>
                <a:gd name="connsiteY9" fmla="*/ 750094 h 750094"/>
                <a:gd name="connsiteX10" fmla="*/ 107156 w 323850"/>
                <a:gd name="connsiteY10" fmla="*/ 516732 h 750094"/>
                <a:gd name="connsiteX11" fmla="*/ 52387 w 323850"/>
                <a:gd name="connsiteY11" fmla="*/ 3286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850" h="750094">
                  <a:moveTo>
                    <a:pt x="52387" y="328613"/>
                  </a:moveTo>
                  <a:lnTo>
                    <a:pt x="0" y="140494"/>
                  </a:lnTo>
                  <a:lnTo>
                    <a:pt x="4762" y="104775"/>
                  </a:lnTo>
                  <a:lnTo>
                    <a:pt x="30956" y="0"/>
                  </a:lnTo>
                  <a:lnTo>
                    <a:pt x="176212" y="14288"/>
                  </a:lnTo>
                  <a:lnTo>
                    <a:pt x="178594" y="135732"/>
                  </a:lnTo>
                  <a:lnTo>
                    <a:pt x="192881" y="204788"/>
                  </a:lnTo>
                  <a:lnTo>
                    <a:pt x="238125" y="381000"/>
                  </a:lnTo>
                  <a:lnTo>
                    <a:pt x="323850" y="738188"/>
                  </a:lnTo>
                  <a:lnTo>
                    <a:pt x="169069" y="750094"/>
                  </a:lnTo>
                  <a:lnTo>
                    <a:pt x="107156" y="516732"/>
                  </a:lnTo>
                  <a:lnTo>
                    <a:pt x="52387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58">
              <a:extLst>
                <a:ext uri="{FF2B5EF4-FFF2-40B4-BE49-F238E27FC236}">
                  <a16:creationId xmlns:a16="http://schemas.microsoft.com/office/drawing/2014/main" id="{44C8D4FE-DC25-4DF8-8AFC-5659CF4B8DA1}"/>
                </a:ext>
              </a:extLst>
            </p:cNvPr>
            <p:cNvSpPr/>
            <p:nvPr/>
          </p:nvSpPr>
          <p:spPr>
            <a:xfrm rot="16200000">
              <a:off x="3390107" y="3291681"/>
              <a:ext cx="319088" cy="803275"/>
            </a:xfrm>
            <a:custGeom>
              <a:avLst/>
              <a:gdLst>
                <a:gd name="connsiteX0" fmla="*/ 66675 w 319088"/>
                <a:gd name="connsiteY0" fmla="*/ 454819 h 802481"/>
                <a:gd name="connsiteX1" fmla="*/ 0 w 319088"/>
                <a:gd name="connsiteY1" fmla="*/ 154781 h 802481"/>
                <a:gd name="connsiteX2" fmla="*/ 0 w 319088"/>
                <a:gd name="connsiteY2" fmla="*/ 140494 h 802481"/>
                <a:gd name="connsiteX3" fmla="*/ 7144 w 319088"/>
                <a:gd name="connsiteY3" fmla="*/ 100012 h 802481"/>
                <a:gd name="connsiteX4" fmla="*/ 33338 w 319088"/>
                <a:gd name="connsiteY4" fmla="*/ 0 h 802481"/>
                <a:gd name="connsiteX5" fmla="*/ 200025 w 319088"/>
                <a:gd name="connsiteY5" fmla="*/ 19050 h 802481"/>
                <a:gd name="connsiteX6" fmla="*/ 197644 w 319088"/>
                <a:gd name="connsiteY6" fmla="*/ 154781 h 802481"/>
                <a:gd name="connsiteX7" fmla="*/ 200025 w 319088"/>
                <a:gd name="connsiteY7" fmla="*/ 197644 h 802481"/>
                <a:gd name="connsiteX8" fmla="*/ 228600 w 319088"/>
                <a:gd name="connsiteY8" fmla="*/ 340519 h 802481"/>
                <a:gd name="connsiteX9" fmla="*/ 319088 w 319088"/>
                <a:gd name="connsiteY9" fmla="*/ 792956 h 802481"/>
                <a:gd name="connsiteX10" fmla="*/ 142875 w 319088"/>
                <a:gd name="connsiteY10" fmla="*/ 802481 h 802481"/>
                <a:gd name="connsiteX11" fmla="*/ 66675 w 319088"/>
                <a:gd name="connsiteY11" fmla="*/ 45481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88" h="802481">
                  <a:moveTo>
                    <a:pt x="66675" y="454819"/>
                  </a:moveTo>
                  <a:lnTo>
                    <a:pt x="0" y="154781"/>
                  </a:lnTo>
                  <a:lnTo>
                    <a:pt x="0" y="140494"/>
                  </a:lnTo>
                  <a:lnTo>
                    <a:pt x="7144" y="100012"/>
                  </a:lnTo>
                  <a:lnTo>
                    <a:pt x="33338" y="0"/>
                  </a:lnTo>
                  <a:lnTo>
                    <a:pt x="200025" y="19050"/>
                  </a:lnTo>
                  <a:cubicBezTo>
                    <a:pt x="199231" y="64294"/>
                    <a:pt x="198438" y="109537"/>
                    <a:pt x="197644" y="154781"/>
                  </a:cubicBezTo>
                  <a:lnTo>
                    <a:pt x="200025" y="197644"/>
                  </a:lnTo>
                  <a:lnTo>
                    <a:pt x="228600" y="340519"/>
                  </a:lnTo>
                  <a:lnTo>
                    <a:pt x="319088" y="792956"/>
                  </a:lnTo>
                  <a:lnTo>
                    <a:pt x="142875" y="802481"/>
                  </a:lnTo>
                  <a:lnTo>
                    <a:pt x="66675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44">
              <a:extLst>
                <a:ext uri="{FF2B5EF4-FFF2-40B4-BE49-F238E27FC236}">
                  <a16:creationId xmlns:a16="http://schemas.microsoft.com/office/drawing/2014/main" id="{4098802A-032A-4BBC-ADC1-221870680AD4}"/>
                </a:ext>
              </a:extLst>
            </p:cNvPr>
            <p:cNvSpPr/>
            <p:nvPr/>
          </p:nvSpPr>
          <p:spPr>
            <a:xfrm>
              <a:off x="4919663" y="1466850"/>
              <a:ext cx="1647825" cy="1373188"/>
            </a:xfrm>
            <a:custGeom>
              <a:avLst/>
              <a:gdLst>
                <a:gd name="connsiteX0" fmla="*/ 478631 w 1647825"/>
                <a:gd name="connsiteY0" fmla="*/ 140494 h 1373981"/>
                <a:gd name="connsiteX1" fmla="*/ 347662 w 1647825"/>
                <a:gd name="connsiteY1" fmla="*/ 152400 h 1373981"/>
                <a:gd name="connsiteX2" fmla="*/ 197643 w 1647825"/>
                <a:gd name="connsiteY2" fmla="*/ 166688 h 1373981"/>
                <a:gd name="connsiteX3" fmla="*/ 83343 w 1647825"/>
                <a:gd name="connsiteY3" fmla="*/ 176213 h 1373981"/>
                <a:gd name="connsiteX4" fmla="*/ 61912 w 1647825"/>
                <a:gd name="connsiteY4" fmla="*/ 178594 h 1373981"/>
                <a:gd name="connsiteX5" fmla="*/ 35718 w 1647825"/>
                <a:gd name="connsiteY5" fmla="*/ 190500 h 1373981"/>
                <a:gd name="connsiteX6" fmla="*/ 0 w 1647825"/>
                <a:gd name="connsiteY6" fmla="*/ 200025 h 1373981"/>
                <a:gd name="connsiteX7" fmla="*/ 50006 w 1647825"/>
                <a:gd name="connsiteY7" fmla="*/ 361950 h 1373981"/>
                <a:gd name="connsiteX8" fmla="*/ 319087 w 1647825"/>
                <a:gd name="connsiteY8" fmla="*/ 328613 h 1373981"/>
                <a:gd name="connsiteX9" fmla="*/ 723900 w 1647825"/>
                <a:gd name="connsiteY9" fmla="*/ 273844 h 1373981"/>
                <a:gd name="connsiteX10" fmla="*/ 1009650 w 1647825"/>
                <a:gd name="connsiteY10" fmla="*/ 240506 h 1373981"/>
                <a:gd name="connsiteX11" fmla="*/ 1254918 w 1647825"/>
                <a:gd name="connsiteY11" fmla="*/ 207169 h 1373981"/>
                <a:gd name="connsiteX12" fmla="*/ 1297781 w 1647825"/>
                <a:gd name="connsiteY12" fmla="*/ 202406 h 1373981"/>
                <a:gd name="connsiteX13" fmla="*/ 1307306 w 1647825"/>
                <a:gd name="connsiteY13" fmla="*/ 202406 h 1373981"/>
                <a:gd name="connsiteX14" fmla="*/ 1314450 w 1647825"/>
                <a:gd name="connsiteY14" fmla="*/ 204788 h 1373981"/>
                <a:gd name="connsiteX15" fmla="*/ 1321593 w 1647825"/>
                <a:gd name="connsiteY15" fmla="*/ 209550 h 1373981"/>
                <a:gd name="connsiteX16" fmla="*/ 1316831 w 1647825"/>
                <a:gd name="connsiteY16" fmla="*/ 269081 h 1373981"/>
                <a:gd name="connsiteX17" fmla="*/ 1297781 w 1647825"/>
                <a:gd name="connsiteY17" fmla="*/ 564356 h 1373981"/>
                <a:gd name="connsiteX18" fmla="*/ 1276350 w 1647825"/>
                <a:gd name="connsiteY18" fmla="*/ 711994 h 1373981"/>
                <a:gd name="connsiteX19" fmla="*/ 1252537 w 1647825"/>
                <a:gd name="connsiteY19" fmla="*/ 1150144 h 1373981"/>
                <a:gd name="connsiteX20" fmla="*/ 1316831 w 1647825"/>
                <a:gd name="connsiteY20" fmla="*/ 1347788 h 1373981"/>
                <a:gd name="connsiteX21" fmla="*/ 1326356 w 1647825"/>
                <a:gd name="connsiteY21" fmla="*/ 1364456 h 1373981"/>
                <a:gd name="connsiteX22" fmla="*/ 1340643 w 1647825"/>
                <a:gd name="connsiteY22" fmla="*/ 1371600 h 1373981"/>
                <a:gd name="connsiteX23" fmla="*/ 1364456 w 1647825"/>
                <a:gd name="connsiteY23" fmla="*/ 1373981 h 1373981"/>
                <a:gd name="connsiteX24" fmla="*/ 1383506 w 1647825"/>
                <a:gd name="connsiteY24" fmla="*/ 1371600 h 1373981"/>
                <a:gd name="connsiteX25" fmla="*/ 1402556 w 1647825"/>
                <a:gd name="connsiteY25" fmla="*/ 1357313 h 1373981"/>
                <a:gd name="connsiteX26" fmla="*/ 1421606 w 1647825"/>
                <a:gd name="connsiteY26" fmla="*/ 1333500 h 1373981"/>
                <a:gd name="connsiteX27" fmla="*/ 1431131 w 1647825"/>
                <a:gd name="connsiteY27" fmla="*/ 1312069 h 1373981"/>
                <a:gd name="connsiteX28" fmla="*/ 1447800 w 1647825"/>
                <a:gd name="connsiteY28" fmla="*/ 1240631 h 1373981"/>
                <a:gd name="connsiteX29" fmla="*/ 1464468 w 1647825"/>
                <a:gd name="connsiteY29" fmla="*/ 1126331 h 1373981"/>
                <a:gd name="connsiteX30" fmla="*/ 1495425 w 1647825"/>
                <a:gd name="connsiteY30" fmla="*/ 876300 h 1373981"/>
                <a:gd name="connsiteX31" fmla="*/ 1535906 w 1647825"/>
                <a:gd name="connsiteY31" fmla="*/ 566738 h 1373981"/>
                <a:gd name="connsiteX32" fmla="*/ 1564481 w 1647825"/>
                <a:gd name="connsiteY32" fmla="*/ 342900 h 1373981"/>
                <a:gd name="connsiteX33" fmla="*/ 1569243 w 1647825"/>
                <a:gd name="connsiteY33" fmla="*/ 328613 h 1373981"/>
                <a:gd name="connsiteX34" fmla="*/ 1593056 w 1647825"/>
                <a:gd name="connsiteY34" fmla="*/ 307181 h 1373981"/>
                <a:gd name="connsiteX35" fmla="*/ 1609725 w 1647825"/>
                <a:gd name="connsiteY35" fmla="*/ 295275 h 1373981"/>
                <a:gd name="connsiteX36" fmla="*/ 1633537 w 1647825"/>
                <a:gd name="connsiteY36" fmla="*/ 269081 h 1373981"/>
                <a:gd name="connsiteX37" fmla="*/ 1645443 w 1647825"/>
                <a:gd name="connsiteY37" fmla="*/ 240506 h 1373981"/>
                <a:gd name="connsiteX38" fmla="*/ 1647825 w 1647825"/>
                <a:gd name="connsiteY38" fmla="*/ 221456 h 1373981"/>
                <a:gd name="connsiteX39" fmla="*/ 1640681 w 1647825"/>
                <a:gd name="connsiteY39" fmla="*/ 204788 h 1373981"/>
                <a:gd name="connsiteX40" fmla="*/ 1590675 w 1647825"/>
                <a:gd name="connsiteY40" fmla="*/ 166688 h 1373981"/>
                <a:gd name="connsiteX41" fmla="*/ 1485900 w 1647825"/>
                <a:gd name="connsiteY41" fmla="*/ 88106 h 1373981"/>
                <a:gd name="connsiteX42" fmla="*/ 1388268 w 1647825"/>
                <a:gd name="connsiteY42" fmla="*/ 14288 h 1373981"/>
                <a:gd name="connsiteX43" fmla="*/ 1369218 w 1647825"/>
                <a:gd name="connsiteY43" fmla="*/ 0 h 1373981"/>
                <a:gd name="connsiteX44" fmla="*/ 1343025 w 1647825"/>
                <a:gd name="connsiteY44" fmla="*/ 2381 h 1373981"/>
                <a:gd name="connsiteX45" fmla="*/ 1181100 w 1647825"/>
                <a:gd name="connsiteY45" fmla="*/ 33338 h 1373981"/>
                <a:gd name="connsiteX46" fmla="*/ 985837 w 1647825"/>
                <a:gd name="connsiteY46" fmla="*/ 69056 h 1373981"/>
                <a:gd name="connsiteX47" fmla="*/ 678656 w 1647825"/>
                <a:gd name="connsiteY47" fmla="*/ 114300 h 1373981"/>
                <a:gd name="connsiteX48" fmla="*/ 478631 w 1647825"/>
                <a:gd name="connsiteY48" fmla="*/ 140494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47825" h="1373981">
                  <a:moveTo>
                    <a:pt x="478631" y="140494"/>
                  </a:moveTo>
                  <a:lnTo>
                    <a:pt x="347662" y="152400"/>
                  </a:lnTo>
                  <a:lnTo>
                    <a:pt x="197643" y="166688"/>
                  </a:lnTo>
                  <a:lnTo>
                    <a:pt x="83343" y="176213"/>
                  </a:lnTo>
                  <a:lnTo>
                    <a:pt x="61912" y="178594"/>
                  </a:lnTo>
                  <a:lnTo>
                    <a:pt x="35718" y="190500"/>
                  </a:lnTo>
                  <a:lnTo>
                    <a:pt x="0" y="200025"/>
                  </a:lnTo>
                  <a:lnTo>
                    <a:pt x="50006" y="361950"/>
                  </a:lnTo>
                  <a:lnTo>
                    <a:pt x="319087" y="328613"/>
                  </a:lnTo>
                  <a:lnTo>
                    <a:pt x="723900" y="273844"/>
                  </a:lnTo>
                  <a:lnTo>
                    <a:pt x="1009650" y="240506"/>
                  </a:lnTo>
                  <a:lnTo>
                    <a:pt x="1254918" y="207169"/>
                  </a:lnTo>
                  <a:lnTo>
                    <a:pt x="1297781" y="202406"/>
                  </a:lnTo>
                  <a:lnTo>
                    <a:pt x="1307306" y="202406"/>
                  </a:lnTo>
                  <a:lnTo>
                    <a:pt x="1314450" y="204788"/>
                  </a:lnTo>
                  <a:lnTo>
                    <a:pt x="1321593" y="209550"/>
                  </a:lnTo>
                  <a:lnTo>
                    <a:pt x="1316831" y="269081"/>
                  </a:lnTo>
                  <a:lnTo>
                    <a:pt x="1297781" y="564356"/>
                  </a:lnTo>
                  <a:lnTo>
                    <a:pt x="1276350" y="711994"/>
                  </a:lnTo>
                  <a:lnTo>
                    <a:pt x="1252537" y="1150144"/>
                  </a:lnTo>
                  <a:lnTo>
                    <a:pt x="1316831" y="1347788"/>
                  </a:lnTo>
                  <a:lnTo>
                    <a:pt x="1326356" y="1364456"/>
                  </a:lnTo>
                  <a:lnTo>
                    <a:pt x="1340643" y="1371600"/>
                  </a:lnTo>
                  <a:lnTo>
                    <a:pt x="1364456" y="1373981"/>
                  </a:lnTo>
                  <a:lnTo>
                    <a:pt x="1383506" y="1371600"/>
                  </a:lnTo>
                  <a:lnTo>
                    <a:pt x="1402556" y="1357313"/>
                  </a:lnTo>
                  <a:lnTo>
                    <a:pt x="1421606" y="1333500"/>
                  </a:lnTo>
                  <a:lnTo>
                    <a:pt x="1431131" y="1312069"/>
                  </a:lnTo>
                  <a:lnTo>
                    <a:pt x="1447800" y="1240631"/>
                  </a:lnTo>
                  <a:lnTo>
                    <a:pt x="1464468" y="1126331"/>
                  </a:lnTo>
                  <a:lnTo>
                    <a:pt x="1495425" y="876300"/>
                  </a:lnTo>
                  <a:lnTo>
                    <a:pt x="1535906" y="566738"/>
                  </a:lnTo>
                  <a:lnTo>
                    <a:pt x="1564481" y="342900"/>
                  </a:lnTo>
                  <a:lnTo>
                    <a:pt x="1569243" y="328613"/>
                  </a:lnTo>
                  <a:lnTo>
                    <a:pt x="1593056" y="307181"/>
                  </a:lnTo>
                  <a:lnTo>
                    <a:pt x="1609725" y="295275"/>
                  </a:lnTo>
                  <a:lnTo>
                    <a:pt x="1633537" y="269081"/>
                  </a:lnTo>
                  <a:lnTo>
                    <a:pt x="1645443" y="240506"/>
                  </a:lnTo>
                  <a:lnTo>
                    <a:pt x="1647825" y="221456"/>
                  </a:lnTo>
                  <a:lnTo>
                    <a:pt x="1640681" y="204788"/>
                  </a:lnTo>
                  <a:lnTo>
                    <a:pt x="1590675" y="166688"/>
                  </a:lnTo>
                  <a:lnTo>
                    <a:pt x="1485900" y="88106"/>
                  </a:lnTo>
                  <a:lnTo>
                    <a:pt x="1388268" y="14288"/>
                  </a:lnTo>
                  <a:lnTo>
                    <a:pt x="1369218" y="0"/>
                  </a:lnTo>
                  <a:lnTo>
                    <a:pt x="1343025" y="2381"/>
                  </a:lnTo>
                  <a:lnTo>
                    <a:pt x="1181100" y="33338"/>
                  </a:lnTo>
                  <a:lnTo>
                    <a:pt x="985837" y="69056"/>
                  </a:lnTo>
                  <a:lnTo>
                    <a:pt x="678656" y="114300"/>
                  </a:lnTo>
                  <a:lnTo>
                    <a:pt x="47863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45">
              <a:extLst>
                <a:ext uri="{FF2B5EF4-FFF2-40B4-BE49-F238E27FC236}">
                  <a16:creationId xmlns:a16="http://schemas.microsoft.com/office/drawing/2014/main" id="{081C40F3-F347-4E44-8038-7D3406FFAE28}"/>
                </a:ext>
              </a:extLst>
            </p:cNvPr>
            <p:cNvSpPr/>
            <p:nvPr/>
          </p:nvSpPr>
          <p:spPr>
            <a:xfrm>
              <a:off x="5014913" y="1998663"/>
              <a:ext cx="1241425" cy="320675"/>
            </a:xfrm>
            <a:custGeom>
              <a:avLst/>
              <a:gdLst>
                <a:gd name="connsiteX0" fmla="*/ 523875 w 1240631"/>
                <a:gd name="connsiteY0" fmla="*/ 80962 h 321469"/>
                <a:gd name="connsiteX1" fmla="*/ 790575 w 1240631"/>
                <a:gd name="connsiteY1" fmla="*/ 50006 h 321469"/>
                <a:gd name="connsiteX2" fmla="*/ 1023937 w 1240631"/>
                <a:gd name="connsiteY2" fmla="*/ 21431 h 321469"/>
                <a:gd name="connsiteX3" fmla="*/ 1240631 w 1240631"/>
                <a:gd name="connsiteY3" fmla="*/ 0 h 321469"/>
                <a:gd name="connsiteX4" fmla="*/ 1240631 w 1240631"/>
                <a:gd name="connsiteY4" fmla="*/ 195262 h 321469"/>
                <a:gd name="connsiteX5" fmla="*/ 1019175 w 1240631"/>
                <a:gd name="connsiteY5" fmla="*/ 219075 h 321469"/>
                <a:gd name="connsiteX6" fmla="*/ 735806 w 1240631"/>
                <a:gd name="connsiteY6" fmla="*/ 247650 h 321469"/>
                <a:gd name="connsiteX7" fmla="*/ 554831 w 1240631"/>
                <a:gd name="connsiteY7" fmla="*/ 266700 h 321469"/>
                <a:gd name="connsiteX8" fmla="*/ 366712 w 1240631"/>
                <a:gd name="connsiteY8" fmla="*/ 285750 h 321469"/>
                <a:gd name="connsiteX9" fmla="*/ 145256 w 1240631"/>
                <a:gd name="connsiteY9" fmla="*/ 307181 h 321469"/>
                <a:gd name="connsiteX10" fmla="*/ 9525 w 1240631"/>
                <a:gd name="connsiteY10" fmla="*/ 321469 h 321469"/>
                <a:gd name="connsiteX11" fmla="*/ 0 w 1240631"/>
                <a:gd name="connsiteY11" fmla="*/ 142875 h 321469"/>
                <a:gd name="connsiteX12" fmla="*/ 326231 w 1240631"/>
                <a:gd name="connsiteY12" fmla="*/ 104775 h 321469"/>
                <a:gd name="connsiteX13" fmla="*/ 523875 w 1240631"/>
                <a:gd name="connsiteY13" fmla="*/ 80962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1" h="321469">
                  <a:moveTo>
                    <a:pt x="523875" y="80962"/>
                  </a:moveTo>
                  <a:lnTo>
                    <a:pt x="790575" y="50006"/>
                  </a:lnTo>
                  <a:lnTo>
                    <a:pt x="1023937" y="21431"/>
                  </a:lnTo>
                  <a:lnTo>
                    <a:pt x="1240631" y="0"/>
                  </a:lnTo>
                  <a:lnTo>
                    <a:pt x="1240631" y="195262"/>
                  </a:lnTo>
                  <a:lnTo>
                    <a:pt x="1019175" y="219075"/>
                  </a:lnTo>
                  <a:lnTo>
                    <a:pt x="735806" y="247650"/>
                  </a:lnTo>
                  <a:lnTo>
                    <a:pt x="554831" y="266700"/>
                  </a:lnTo>
                  <a:lnTo>
                    <a:pt x="366712" y="285750"/>
                  </a:lnTo>
                  <a:lnTo>
                    <a:pt x="145256" y="307181"/>
                  </a:lnTo>
                  <a:lnTo>
                    <a:pt x="9525" y="321469"/>
                  </a:lnTo>
                  <a:lnTo>
                    <a:pt x="0" y="142875"/>
                  </a:lnTo>
                  <a:lnTo>
                    <a:pt x="326231" y="104775"/>
                  </a:lnTo>
                  <a:lnTo>
                    <a:pt x="52387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46">
              <a:extLst>
                <a:ext uri="{FF2B5EF4-FFF2-40B4-BE49-F238E27FC236}">
                  <a16:creationId xmlns:a16="http://schemas.microsoft.com/office/drawing/2014/main" id="{1BF95279-77EB-412F-B816-3F2FB6B080D1}"/>
                </a:ext>
              </a:extLst>
            </p:cNvPr>
            <p:cNvSpPr/>
            <p:nvPr/>
          </p:nvSpPr>
          <p:spPr>
            <a:xfrm>
              <a:off x="5075238" y="2579688"/>
              <a:ext cx="1214437" cy="258762"/>
            </a:xfrm>
            <a:custGeom>
              <a:avLst/>
              <a:gdLst>
                <a:gd name="connsiteX0" fmla="*/ 200025 w 1214437"/>
                <a:gd name="connsiteY0" fmla="*/ 92869 h 259556"/>
                <a:gd name="connsiteX1" fmla="*/ 300037 w 1214437"/>
                <a:gd name="connsiteY1" fmla="*/ 90487 h 259556"/>
                <a:gd name="connsiteX2" fmla="*/ 392906 w 1214437"/>
                <a:gd name="connsiteY2" fmla="*/ 80962 h 259556"/>
                <a:gd name="connsiteX3" fmla="*/ 640556 w 1214437"/>
                <a:gd name="connsiteY3" fmla="*/ 52387 h 259556"/>
                <a:gd name="connsiteX4" fmla="*/ 935831 w 1214437"/>
                <a:gd name="connsiteY4" fmla="*/ 19050 h 259556"/>
                <a:gd name="connsiteX5" fmla="*/ 1143000 w 1214437"/>
                <a:gd name="connsiteY5" fmla="*/ 0 h 259556"/>
                <a:gd name="connsiteX6" fmla="*/ 1214437 w 1214437"/>
                <a:gd name="connsiteY6" fmla="*/ 259556 h 259556"/>
                <a:gd name="connsiteX7" fmla="*/ 1188244 w 1214437"/>
                <a:gd name="connsiteY7" fmla="*/ 257175 h 259556"/>
                <a:gd name="connsiteX8" fmla="*/ 1169194 w 1214437"/>
                <a:gd name="connsiteY8" fmla="*/ 247650 h 259556"/>
                <a:gd name="connsiteX9" fmla="*/ 1152525 w 1214437"/>
                <a:gd name="connsiteY9" fmla="*/ 219075 h 259556"/>
                <a:gd name="connsiteX10" fmla="*/ 1135856 w 1214437"/>
                <a:gd name="connsiteY10" fmla="*/ 207169 h 259556"/>
                <a:gd name="connsiteX11" fmla="*/ 1102519 w 1214437"/>
                <a:gd name="connsiteY11" fmla="*/ 195262 h 259556"/>
                <a:gd name="connsiteX12" fmla="*/ 1033462 w 1214437"/>
                <a:gd name="connsiteY12" fmla="*/ 185737 h 259556"/>
                <a:gd name="connsiteX13" fmla="*/ 935831 w 1214437"/>
                <a:gd name="connsiteY13" fmla="*/ 180975 h 259556"/>
                <a:gd name="connsiteX14" fmla="*/ 826294 w 1214437"/>
                <a:gd name="connsiteY14" fmla="*/ 183356 h 259556"/>
                <a:gd name="connsiteX15" fmla="*/ 688181 w 1214437"/>
                <a:gd name="connsiteY15" fmla="*/ 190500 h 259556"/>
                <a:gd name="connsiteX16" fmla="*/ 519112 w 1214437"/>
                <a:gd name="connsiteY16" fmla="*/ 204787 h 259556"/>
                <a:gd name="connsiteX17" fmla="*/ 273844 w 1214437"/>
                <a:gd name="connsiteY17" fmla="*/ 228600 h 259556"/>
                <a:gd name="connsiteX18" fmla="*/ 121444 w 1214437"/>
                <a:gd name="connsiteY18" fmla="*/ 245269 h 259556"/>
                <a:gd name="connsiteX19" fmla="*/ 28575 w 1214437"/>
                <a:gd name="connsiteY19" fmla="*/ 250031 h 259556"/>
                <a:gd name="connsiteX20" fmla="*/ 0 w 1214437"/>
                <a:gd name="connsiteY20" fmla="*/ 90487 h 259556"/>
                <a:gd name="connsiteX21" fmla="*/ 200025 w 1214437"/>
                <a:gd name="connsiteY21" fmla="*/ 92869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4437" h="259556">
                  <a:moveTo>
                    <a:pt x="200025" y="92869"/>
                  </a:moveTo>
                  <a:lnTo>
                    <a:pt x="300037" y="90487"/>
                  </a:lnTo>
                  <a:lnTo>
                    <a:pt x="392906" y="80962"/>
                  </a:lnTo>
                  <a:lnTo>
                    <a:pt x="640556" y="52387"/>
                  </a:lnTo>
                  <a:lnTo>
                    <a:pt x="935831" y="19050"/>
                  </a:lnTo>
                  <a:lnTo>
                    <a:pt x="1143000" y="0"/>
                  </a:lnTo>
                  <a:lnTo>
                    <a:pt x="1214437" y="259556"/>
                  </a:lnTo>
                  <a:lnTo>
                    <a:pt x="1188244" y="257175"/>
                  </a:lnTo>
                  <a:lnTo>
                    <a:pt x="1169194" y="247650"/>
                  </a:lnTo>
                  <a:lnTo>
                    <a:pt x="1152525" y="219075"/>
                  </a:lnTo>
                  <a:lnTo>
                    <a:pt x="1135856" y="207169"/>
                  </a:lnTo>
                  <a:lnTo>
                    <a:pt x="1102519" y="195262"/>
                  </a:lnTo>
                  <a:lnTo>
                    <a:pt x="1033462" y="185737"/>
                  </a:lnTo>
                  <a:lnTo>
                    <a:pt x="935831" y="180975"/>
                  </a:lnTo>
                  <a:lnTo>
                    <a:pt x="826294" y="183356"/>
                  </a:lnTo>
                  <a:lnTo>
                    <a:pt x="688181" y="190500"/>
                  </a:lnTo>
                  <a:lnTo>
                    <a:pt x="519112" y="204787"/>
                  </a:lnTo>
                  <a:lnTo>
                    <a:pt x="273844" y="228600"/>
                  </a:lnTo>
                  <a:lnTo>
                    <a:pt x="121444" y="245269"/>
                  </a:lnTo>
                  <a:lnTo>
                    <a:pt x="28575" y="250031"/>
                  </a:lnTo>
                  <a:lnTo>
                    <a:pt x="0" y="90487"/>
                  </a:lnTo>
                  <a:lnTo>
                    <a:pt x="2000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2" name="フリーフォーム 48">
              <a:extLst>
                <a:ext uri="{FF2B5EF4-FFF2-40B4-BE49-F238E27FC236}">
                  <a16:creationId xmlns:a16="http://schemas.microsoft.com/office/drawing/2014/main" id="{1D10D5C5-863B-4F2C-926F-3A2FA31A208F}"/>
                </a:ext>
              </a:extLst>
            </p:cNvPr>
            <p:cNvSpPr/>
            <p:nvPr/>
          </p:nvSpPr>
          <p:spPr>
            <a:xfrm>
              <a:off x="4024313" y="3349625"/>
              <a:ext cx="1284287" cy="1181100"/>
            </a:xfrm>
            <a:custGeom>
              <a:avLst/>
              <a:gdLst>
                <a:gd name="connsiteX0" fmla="*/ 738366 w 1283583"/>
                <a:gd name="connsiteY0" fmla="*/ 408302 h 1180896"/>
                <a:gd name="connsiteX1" fmla="*/ 809268 w 1283583"/>
                <a:gd name="connsiteY1" fmla="*/ 308060 h 1180896"/>
                <a:gd name="connsiteX2" fmla="*/ 877726 w 1283583"/>
                <a:gd name="connsiteY2" fmla="*/ 205373 h 1180896"/>
                <a:gd name="connsiteX3" fmla="*/ 916845 w 1283583"/>
                <a:gd name="connsiteY3" fmla="*/ 141805 h 1180896"/>
                <a:gd name="connsiteX4" fmla="*/ 921735 w 1283583"/>
                <a:gd name="connsiteY4" fmla="*/ 124691 h 1180896"/>
                <a:gd name="connsiteX5" fmla="*/ 919290 w 1283583"/>
                <a:gd name="connsiteY5" fmla="*/ 110021 h 1180896"/>
                <a:gd name="connsiteX6" fmla="*/ 867946 w 1283583"/>
                <a:gd name="connsiteY6" fmla="*/ 53788 h 1180896"/>
                <a:gd name="connsiteX7" fmla="*/ 1043981 w 1283583"/>
                <a:gd name="connsiteY7" fmla="*/ 0 h 1180896"/>
                <a:gd name="connsiteX8" fmla="*/ 1185786 w 1283583"/>
                <a:gd name="connsiteY8" fmla="*/ 78238 h 1180896"/>
                <a:gd name="connsiteX9" fmla="*/ 1229795 w 1283583"/>
                <a:gd name="connsiteY9" fmla="*/ 105132 h 1180896"/>
                <a:gd name="connsiteX10" fmla="*/ 1266468 w 1283583"/>
                <a:gd name="connsiteY10" fmla="*/ 132026 h 1180896"/>
                <a:gd name="connsiteX11" fmla="*/ 1278693 w 1283583"/>
                <a:gd name="connsiteY11" fmla="*/ 144250 h 1180896"/>
                <a:gd name="connsiteX12" fmla="*/ 1283583 w 1283583"/>
                <a:gd name="connsiteY12" fmla="*/ 156475 h 1180896"/>
                <a:gd name="connsiteX13" fmla="*/ 1283583 w 1283583"/>
                <a:gd name="connsiteY13" fmla="*/ 168700 h 1180896"/>
                <a:gd name="connsiteX14" fmla="*/ 1278693 w 1283583"/>
                <a:gd name="connsiteY14" fmla="*/ 185814 h 1180896"/>
                <a:gd name="connsiteX15" fmla="*/ 1261579 w 1283583"/>
                <a:gd name="connsiteY15" fmla="*/ 202928 h 1180896"/>
                <a:gd name="connsiteX16" fmla="*/ 1237129 w 1283583"/>
                <a:gd name="connsiteY16" fmla="*/ 210263 h 1180896"/>
                <a:gd name="connsiteX17" fmla="*/ 1193121 w 1283583"/>
                <a:gd name="connsiteY17" fmla="*/ 215153 h 1180896"/>
                <a:gd name="connsiteX18" fmla="*/ 1149112 w 1283583"/>
                <a:gd name="connsiteY18" fmla="*/ 268941 h 1180896"/>
                <a:gd name="connsiteX19" fmla="*/ 1009752 w 1283583"/>
                <a:gd name="connsiteY19" fmla="*/ 435196 h 1180896"/>
                <a:gd name="connsiteX20" fmla="*/ 860612 w 1283583"/>
                <a:gd name="connsiteY20" fmla="*/ 584336 h 1180896"/>
                <a:gd name="connsiteX21" fmla="*/ 762815 w 1283583"/>
                <a:gd name="connsiteY21" fmla="*/ 677243 h 1180896"/>
                <a:gd name="connsiteX22" fmla="*/ 584336 w 1283583"/>
                <a:gd name="connsiteY22" fmla="*/ 821493 h 1180896"/>
                <a:gd name="connsiteX23" fmla="*/ 427861 w 1283583"/>
                <a:gd name="connsiteY23" fmla="*/ 936404 h 1180896"/>
                <a:gd name="connsiteX24" fmla="*/ 344734 w 1283583"/>
                <a:gd name="connsiteY24" fmla="*/ 990193 h 1180896"/>
                <a:gd name="connsiteX25" fmla="*/ 222488 w 1283583"/>
                <a:gd name="connsiteY25" fmla="*/ 1063540 h 1180896"/>
                <a:gd name="connsiteX26" fmla="*/ 107576 w 1283583"/>
                <a:gd name="connsiteY26" fmla="*/ 1127108 h 1180896"/>
                <a:gd name="connsiteX27" fmla="*/ 0 w 1283583"/>
                <a:gd name="connsiteY27" fmla="*/ 1180896 h 1180896"/>
                <a:gd name="connsiteX28" fmla="*/ 0 w 1283583"/>
                <a:gd name="connsiteY28" fmla="*/ 1105104 h 1180896"/>
                <a:gd name="connsiteX29" fmla="*/ 190704 w 1283583"/>
                <a:gd name="connsiteY29" fmla="*/ 975523 h 1180896"/>
                <a:gd name="connsiteX30" fmla="*/ 305615 w 1283583"/>
                <a:gd name="connsiteY30" fmla="*/ 882616 h 1180896"/>
                <a:gd name="connsiteX31" fmla="*/ 398522 w 1283583"/>
                <a:gd name="connsiteY31" fmla="*/ 801934 h 1180896"/>
                <a:gd name="connsiteX32" fmla="*/ 493874 w 1283583"/>
                <a:gd name="connsiteY32" fmla="*/ 706582 h 1180896"/>
                <a:gd name="connsiteX33" fmla="*/ 589226 w 1283583"/>
                <a:gd name="connsiteY33" fmla="*/ 603895 h 1180896"/>
                <a:gd name="connsiteX34" fmla="*/ 701692 w 1283583"/>
                <a:gd name="connsiteY34" fmla="*/ 464535 h 1180896"/>
                <a:gd name="connsiteX35" fmla="*/ 738366 w 1283583"/>
                <a:gd name="connsiteY35" fmla="*/ 408302 h 118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3583" h="1180896">
                  <a:moveTo>
                    <a:pt x="738366" y="408302"/>
                  </a:moveTo>
                  <a:lnTo>
                    <a:pt x="809268" y="308060"/>
                  </a:lnTo>
                  <a:lnTo>
                    <a:pt x="877726" y="205373"/>
                  </a:lnTo>
                  <a:lnTo>
                    <a:pt x="916845" y="141805"/>
                  </a:lnTo>
                  <a:lnTo>
                    <a:pt x="921735" y="124691"/>
                  </a:lnTo>
                  <a:lnTo>
                    <a:pt x="919290" y="110021"/>
                  </a:lnTo>
                  <a:lnTo>
                    <a:pt x="867946" y="53788"/>
                  </a:lnTo>
                  <a:lnTo>
                    <a:pt x="1043981" y="0"/>
                  </a:lnTo>
                  <a:lnTo>
                    <a:pt x="1185786" y="78238"/>
                  </a:lnTo>
                  <a:lnTo>
                    <a:pt x="1229795" y="105132"/>
                  </a:lnTo>
                  <a:lnTo>
                    <a:pt x="1266468" y="132026"/>
                  </a:lnTo>
                  <a:lnTo>
                    <a:pt x="1278693" y="144250"/>
                  </a:lnTo>
                  <a:lnTo>
                    <a:pt x="1283583" y="156475"/>
                  </a:lnTo>
                  <a:lnTo>
                    <a:pt x="1283583" y="168700"/>
                  </a:lnTo>
                  <a:lnTo>
                    <a:pt x="1278693" y="185814"/>
                  </a:lnTo>
                  <a:lnTo>
                    <a:pt x="1261579" y="202928"/>
                  </a:lnTo>
                  <a:lnTo>
                    <a:pt x="1237129" y="210263"/>
                  </a:lnTo>
                  <a:lnTo>
                    <a:pt x="1193121" y="215153"/>
                  </a:lnTo>
                  <a:lnTo>
                    <a:pt x="1149112" y="268941"/>
                  </a:lnTo>
                  <a:lnTo>
                    <a:pt x="1009752" y="435196"/>
                  </a:lnTo>
                  <a:lnTo>
                    <a:pt x="860612" y="584336"/>
                  </a:lnTo>
                  <a:lnTo>
                    <a:pt x="762815" y="677243"/>
                  </a:lnTo>
                  <a:lnTo>
                    <a:pt x="584336" y="821493"/>
                  </a:lnTo>
                  <a:lnTo>
                    <a:pt x="427861" y="936404"/>
                  </a:lnTo>
                  <a:lnTo>
                    <a:pt x="344734" y="990193"/>
                  </a:lnTo>
                  <a:lnTo>
                    <a:pt x="222488" y="1063540"/>
                  </a:lnTo>
                  <a:lnTo>
                    <a:pt x="107576" y="1127108"/>
                  </a:lnTo>
                  <a:lnTo>
                    <a:pt x="0" y="1180896"/>
                  </a:lnTo>
                  <a:lnTo>
                    <a:pt x="0" y="1105104"/>
                  </a:lnTo>
                  <a:lnTo>
                    <a:pt x="190704" y="975523"/>
                  </a:lnTo>
                  <a:lnTo>
                    <a:pt x="305615" y="882616"/>
                  </a:lnTo>
                  <a:lnTo>
                    <a:pt x="398522" y="801934"/>
                  </a:lnTo>
                  <a:lnTo>
                    <a:pt x="493874" y="706582"/>
                  </a:lnTo>
                  <a:lnTo>
                    <a:pt x="589226" y="603895"/>
                  </a:lnTo>
                  <a:lnTo>
                    <a:pt x="701692" y="464535"/>
                  </a:lnTo>
                  <a:lnTo>
                    <a:pt x="738366" y="4083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3" name="フリーフォーム 49">
              <a:extLst>
                <a:ext uri="{FF2B5EF4-FFF2-40B4-BE49-F238E27FC236}">
                  <a16:creationId xmlns:a16="http://schemas.microsoft.com/office/drawing/2014/main" id="{EF7865E1-8608-4D94-9CB2-FC0B2F356728}"/>
                </a:ext>
              </a:extLst>
            </p:cNvPr>
            <p:cNvSpPr/>
            <p:nvPr/>
          </p:nvSpPr>
          <p:spPr>
            <a:xfrm>
              <a:off x="4852988" y="3602038"/>
              <a:ext cx="2271712" cy="393700"/>
            </a:xfrm>
            <a:custGeom>
              <a:avLst/>
              <a:gdLst>
                <a:gd name="connsiteX0" fmla="*/ 695325 w 2271712"/>
                <a:gd name="connsiteY0" fmla="*/ 152400 h 392907"/>
                <a:gd name="connsiteX1" fmla="*/ 1128712 w 2271712"/>
                <a:gd name="connsiteY1" fmla="*/ 104775 h 392907"/>
                <a:gd name="connsiteX2" fmla="*/ 1350168 w 2271712"/>
                <a:gd name="connsiteY2" fmla="*/ 80963 h 392907"/>
                <a:gd name="connsiteX3" fmla="*/ 1564481 w 2271712"/>
                <a:gd name="connsiteY3" fmla="*/ 59532 h 392907"/>
                <a:gd name="connsiteX4" fmla="*/ 1650206 w 2271712"/>
                <a:gd name="connsiteY4" fmla="*/ 50007 h 392907"/>
                <a:gd name="connsiteX5" fmla="*/ 1704975 w 2271712"/>
                <a:gd name="connsiteY5" fmla="*/ 33338 h 392907"/>
                <a:gd name="connsiteX6" fmla="*/ 1778793 w 2271712"/>
                <a:gd name="connsiteY6" fmla="*/ 14288 h 392907"/>
                <a:gd name="connsiteX7" fmla="*/ 1838325 w 2271712"/>
                <a:gd name="connsiteY7" fmla="*/ 2382 h 392907"/>
                <a:gd name="connsiteX8" fmla="*/ 1893093 w 2271712"/>
                <a:gd name="connsiteY8" fmla="*/ 0 h 392907"/>
                <a:gd name="connsiteX9" fmla="*/ 1924050 w 2271712"/>
                <a:gd name="connsiteY9" fmla="*/ 4763 h 392907"/>
                <a:gd name="connsiteX10" fmla="*/ 1966912 w 2271712"/>
                <a:gd name="connsiteY10" fmla="*/ 33338 h 392907"/>
                <a:gd name="connsiteX11" fmla="*/ 2059781 w 2271712"/>
                <a:gd name="connsiteY11" fmla="*/ 104775 h 392907"/>
                <a:gd name="connsiteX12" fmla="*/ 2140743 w 2271712"/>
                <a:gd name="connsiteY12" fmla="*/ 164307 h 392907"/>
                <a:gd name="connsiteX13" fmla="*/ 2202656 w 2271712"/>
                <a:gd name="connsiteY13" fmla="*/ 207169 h 392907"/>
                <a:gd name="connsiteX14" fmla="*/ 2243137 w 2271712"/>
                <a:gd name="connsiteY14" fmla="*/ 235744 h 392907"/>
                <a:gd name="connsiteX15" fmla="*/ 2264568 w 2271712"/>
                <a:gd name="connsiteY15" fmla="*/ 254794 h 392907"/>
                <a:gd name="connsiteX16" fmla="*/ 2271712 w 2271712"/>
                <a:gd name="connsiteY16" fmla="*/ 266700 h 392907"/>
                <a:gd name="connsiteX17" fmla="*/ 2271712 w 2271712"/>
                <a:gd name="connsiteY17" fmla="*/ 285750 h 392907"/>
                <a:gd name="connsiteX18" fmla="*/ 2262187 w 2271712"/>
                <a:gd name="connsiteY18" fmla="*/ 311944 h 392907"/>
                <a:gd name="connsiteX19" fmla="*/ 2240756 w 2271712"/>
                <a:gd name="connsiteY19" fmla="*/ 335757 h 392907"/>
                <a:gd name="connsiteX20" fmla="*/ 2212181 w 2271712"/>
                <a:gd name="connsiteY20" fmla="*/ 366713 h 392907"/>
                <a:gd name="connsiteX21" fmla="*/ 2193131 w 2271712"/>
                <a:gd name="connsiteY21" fmla="*/ 383382 h 392907"/>
                <a:gd name="connsiteX22" fmla="*/ 1821656 w 2271712"/>
                <a:gd name="connsiteY22" fmla="*/ 252413 h 392907"/>
                <a:gd name="connsiteX23" fmla="*/ 1762125 w 2271712"/>
                <a:gd name="connsiteY23" fmla="*/ 252413 h 392907"/>
                <a:gd name="connsiteX24" fmla="*/ 1600200 w 2271712"/>
                <a:gd name="connsiteY24" fmla="*/ 250032 h 392907"/>
                <a:gd name="connsiteX25" fmla="*/ 1321593 w 2271712"/>
                <a:gd name="connsiteY25" fmla="*/ 250032 h 392907"/>
                <a:gd name="connsiteX26" fmla="*/ 1171575 w 2271712"/>
                <a:gd name="connsiteY26" fmla="*/ 247650 h 392907"/>
                <a:gd name="connsiteX27" fmla="*/ 1035843 w 2271712"/>
                <a:gd name="connsiteY27" fmla="*/ 273844 h 392907"/>
                <a:gd name="connsiteX28" fmla="*/ 871537 w 2271712"/>
                <a:gd name="connsiteY28" fmla="*/ 290513 h 392907"/>
                <a:gd name="connsiteX29" fmla="*/ 604837 w 2271712"/>
                <a:gd name="connsiteY29" fmla="*/ 321469 h 392907"/>
                <a:gd name="connsiteX30" fmla="*/ 383381 w 2271712"/>
                <a:gd name="connsiteY30" fmla="*/ 392907 h 392907"/>
                <a:gd name="connsiteX31" fmla="*/ 261937 w 2271712"/>
                <a:gd name="connsiteY31" fmla="*/ 357188 h 392907"/>
                <a:gd name="connsiteX32" fmla="*/ 90487 w 2271712"/>
                <a:gd name="connsiteY32" fmla="*/ 302419 h 392907"/>
                <a:gd name="connsiteX33" fmla="*/ 26193 w 2271712"/>
                <a:gd name="connsiteY33" fmla="*/ 283369 h 392907"/>
                <a:gd name="connsiteX34" fmla="*/ 0 w 2271712"/>
                <a:gd name="connsiteY34" fmla="*/ 271463 h 392907"/>
                <a:gd name="connsiteX35" fmla="*/ 80962 w 2271712"/>
                <a:gd name="connsiteY35" fmla="*/ 180975 h 392907"/>
                <a:gd name="connsiteX36" fmla="*/ 364331 w 2271712"/>
                <a:gd name="connsiteY36" fmla="*/ 183357 h 392907"/>
                <a:gd name="connsiteX37" fmla="*/ 409575 w 2271712"/>
                <a:gd name="connsiteY37" fmla="*/ 180975 h 392907"/>
                <a:gd name="connsiteX38" fmla="*/ 626268 w 2271712"/>
                <a:gd name="connsiteY38" fmla="*/ 159544 h 392907"/>
                <a:gd name="connsiteX39" fmla="*/ 695325 w 2271712"/>
                <a:gd name="connsiteY39" fmla="*/ 152400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1712" h="392907">
                  <a:moveTo>
                    <a:pt x="695325" y="152400"/>
                  </a:moveTo>
                  <a:lnTo>
                    <a:pt x="1128712" y="104775"/>
                  </a:lnTo>
                  <a:lnTo>
                    <a:pt x="1350168" y="80963"/>
                  </a:lnTo>
                  <a:lnTo>
                    <a:pt x="1564481" y="59532"/>
                  </a:lnTo>
                  <a:lnTo>
                    <a:pt x="1650206" y="50007"/>
                  </a:lnTo>
                  <a:lnTo>
                    <a:pt x="1704975" y="33338"/>
                  </a:lnTo>
                  <a:lnTo>
                    <a:pt x="1778793" y="14288"/>
                  </a:lnTo>
                  <a:lnTo>
                    <a:pt x="1838325" y="2382"/>
                  </a:lnTo>
                  <a:lnTo>
                    <a:pt x="1893093" y="0"/>
                  </a:lnTo>
                  <a:lnTo>
                    <a:pt x="1924050" y="4763"/>
                  </a:lnTo>
                  <a:lnTo>
                    <a:pt x="1966912" y="33338"/>
                  </a:lnTo>
                  <a:lnTo>
                    <a:pt x="2059781" y="104775"/>
                  </a:lnTo>
                  <a:lnTo>
                    <a:pt x="2140743" y="164307"/>
                  </a:lnTo>
                  <a:lnTo>
                    <a:pt x="2202656" y="207169"/>
                  </a:lnTo>
                  <a:lnTo>
                    <a:pt x="2243137" y="235744"/>
                  </a:lnTo>
                  <a:lnTo>
                    <a:pt x="2264568" y="254794"/>
                  </a:lnTo>
                  <a:lnTo>
                    <a:pt x="2271712" y="266700"/>
                  </a:lnTo>
                  <a:lnTo>
                    <a:pt x="2271712" y="285750"/>
                  </a:lnTo>
                  <a:lnTo>
                    <a:pt x="2262187" y="311944"/>
                  </a:lnTo>
                  <a:lnTo>
                    <a:pt x="2240756" y="335757"/>
                  </a:lnTo>
                  <a:lnTo>
                    <a:pt x="2212181" y="366713"/>
                  </a:lnTo>
                  <a:lnTo>
                    <a:pt x="2193131" y="383382"/>
                  </a:lnTo>
                  <a:lnTo>
                    <a:pt x="1821656" y="252413"/>
                  </a:lnTo>
                  <a:lnTo>
                    <a:pt x="1762125" y="252413"/>
                  </a:lnTo>
                  <a:lnTo>
                    <a:pt x="1600200" y="250032"/>
                  </a:lnTo>
                  <a:lnTo>
                    <a:pt x="1321593" y="250032"/>
                  </a:lnTo>
                  <a:lnTo>
                    <a:pt x="1171575" y="247650"/>
                  </a:lnTo>
                  <a:lnTo>
                    <a:pt x="1035843" y="273844"/>
                  </a:lnTo>
                  <a:lnTo>
                    <a:pt x="871537" y="290513"/>
                  </a:lnTo>
                  <a:lnTo>
                    <a:pt x="604837" y="321469"/>
                  </a:lnTo>
                  <a:lnTo>
                    <a:pt x="383381" y="392907"/>
                  </a:lnTo>
                  <a:lnTo>
                    <a:pt x="261937" y="357188"/>
                  </a:lnTo>
                  <a:lnTo>
                    <a:pt x="90487" y="302419"/>
                  </a:lnTo>
                  <a:lnTo>
                    <a:pt x="26193" y="283369"/>
                  </a:lnTo>
                  <a:lnTo>
                    <a:pt x="0" y="271463"/>
                  </a:lnTo>
                  <a:lnTo>
                    <a:pt x="80962" y="180975"/>
                  </a:lnTo>
                  <a:lnTo>
                    <a:pt x="364331" y="183357"/>
                  </a:lnTo>
                  <a:lnTo>
                    <a:pt x="409575" y="180975"/>
                  </a:lnTo>
                  <a:lnTo>
                    <a:pt x="626268" y="159544"/>
                  </a:lnTo>
                  <a:lnTo>
                    <a:pt x="695325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4" name="フリーフォーム 52">
              <a:extLst>
                <a:ext uri="{FF2B5EF4-FFF2-40B4-BE49-F238E27FC236}">
                  <a16:creationId xmlns:a16="http://schemas.microsoft.com/office/drawing/2014/main" id="{A88B3AED-F5E8-4273-94F9-C67BE0A5B3FE}"/>
                </a:ext>
              </a:extLst>
            </p:cNvPr>
            <p:cNvSpPr/>
            <p:nvPr/>
          </p:nvSpPr>
          <p:spPr>
            <a:xfrm>
              <a:off x="5607050" y="3851275"/>
              <a:ext cx="1506538" cy="2225675"/>
            </a:xfrm>
            <a:custGeom>
              <a:avLst/>
              <a:gdLst>
                <a:gd name="connsiteX0" fmla="*/ 908631 w 1505731"/>
                <a:gd name="connsiteY0" fmla="*/ 810557 h 2226867"/>
                <a:gd name="connsiteX1" fmla="*/ 951899 w 1505731"/>
                <a:gd name="connsiteY1" fmla="*/ 721136 h 2226867"/>
                <a:gd name="connsiteX2" fmla="*/ 986513 w 1505731"/>
                <a:gd name="connsiteY2" fmla="*/ 637484 h 2226867"/>
                <a:gd name="connsiteX3" fmla="*/ 1021128 w 1505731"/>
                <a:gd name="connsiteY3" fmla="*/ 550948 h 2226867"/>
                <a:gd name="connsiteX4" fmla="*/ 1052858 w 1505731"/>
                <a:gd name="connsiteY4" fmla="*/ 461527 h 2226867"/>
                <a:gd name="connsiteX5" fmla="*/ 1081703 w 1505731"/>
                <a:gd name="connsiteY5" fmla="*/ 372106 h 2226867"/>
                <a:gd name="connsiteX6" fmla="*/ 1124971 w 1505731"/>
                <a:gd name="connsiteY6" fmla="*/ 245186 h 2226867"/>
                <a:gd name="connsiteX7" fmla="*/ 1145163 w 1505731"/>
                <a:gd name="connsiteY7" fmla="*/ 158650 h 2226867"/>
                <a:gd name="connsiteX8" fmla="*/ 1145163 w 1505731"/>
                <a:gd name="connsiteY8" fmla="*/ 132689 h 2226867"/>
                <a:gd name="connsiteX9" fmla="*/ 1133625 w 1505731"/>
                <a:gd name="connsiteY9" fmla="*/ 83652 h 2226867"/>
                <a:gd name="connsiteX10" fmla="*/ 1122087 w 1505731"/>
                <a:gd name="connsiteY10" fmla="*/ 57691 h 2226867"/>
                <a:gd name="connsiteX11" fmla="*/ 1101895 w 1505731"/>
                <a:gd name="connsiteY11" fmla="*/ 31730 h 2226867"/>
                <a:gd name="connsiteX12" fmla="*/ 1075934 w 1505731"/>
                <a:gd name="connsiteY12" fmla="*/ 8654 h 2226867"/>
                <a:gd name="connsiteX13" fmla="*/ 1038435 w 1505731"/>
                <a:gd name="connsiteY13" fmla="*/ 0 h 2226867"/>
                <a:gd name="connsiteX14" fmla="*/ 1505731 w 1505731"/>
                <a:gd name="connsiteY14" fmla="*/ 57691 h 2226867"/>
                <a:gd name="connsiteX15" fmla="*/ 1465347 w 1505731"/>
                <a:gd name="connsiteY15" fmla="*/ 106728 h 2226867"/>
                <a:gd name="connsiteX16" fmla="*/ 1439387 w 1505731"/>
                <a:gd name="connsiteY16" fmla="*/ 132689 h 2226867"/>
                <a:gd name="connsiteX17" fmla="*/ 1404772 w 1505731"/>
                <a:gd name="connsiteY17" fmla="*/ 213457 h 2226867"/>
                <a:gd name="connsiteX18" fmla="*/ 1335543 w 1505731"/>
                <a:gd name="connsiteY18" fmla="*/ 398067 h 2226867"/>
                <a:gd name="connsiteX19" fmla="*/ 1274968 w 1505731"/>
                <a:gd name="connsiteY19" fmla="*/ 550948 h 2226867"/>
                <a:gd name="connsiteX20" fmla="*/ 1168240 w 1505731"/>
                <a:gd name="connsiteY20" fmla="*/ 793250 h 2226867"/>
                <a:gd name="connsiteX21" fmla="*/ 1052858 w 1505731"/>
                <a:gd name="connsiteY21" fmla="*/ 1026898 h 2226867"/>
                <a:gd name="connsiteX22" fmla="*/ 931707 w 1505731"/>
                <a:gd name="connsiteY22" fmla="*/ 1240354 h 2226867"/>
                <a:gd name="connsiteX23" fmla="*/ 850940 w 1505731"/>
                <a:gd name="connsiteY23" fmla="*/ 1364389 h 2226867"/>
                <a:gd name="connsiteX24" fmla="*/ 796134 w 1505731"/>
                <a:gd name="connsiteY24" fmla="*/ 1445156 h 2226867"/>
                <a:gd name="connsiteX25" fmla="*/ 721135 w 1505731"/>
                <a:gd name="connsiteY25" fmla="*/ 1563422 h 2226867"/>
                <a:gd name="connsiteX26" fmla="*/ 634599 w 1505731"/>
                <a:gd name="connsiteY26" fmla="*/ 1684573 h 2226867"/>
                <a:gd name="connsiteX27" fmla="*/ 548063 w 1505731"/>
                <a:gd name="connsiteY27" fmla="*/ 1791301 h 2226867"/>
                <a:gd name="connsiteX28" fmla="*/ 481718 w 1505731"/>
                <a:gd name="connsiteY28" fmla="*/ 1863415 h 2226867"/>
                <a:gd name="connsiteX29" fmla="*/ 403836 w 1505731"/>
                <a:gd name="connsiteY29" fmla="*/ 1947067 h 2226867"/>
                <a:gd name="connsiteX30" fmla="*/ 291339 w 1505731"/>
                <a:gd name="connsiteY30" fmla="*/ 2050910 h 2226867"/>
                <a:gd name="connsiteX31" fmla="*/ 170188 w 1505731"/>
                <a:gd name="connsiteY31" fmla="*/ 2148985 h 2226867"/>
                <a:gd name="connsiteX32" fmla="*/ 126920 w 1505731"/>
                <a:gd name="connsiteY32" fmla="*/ 2183599 h 2226867"/>
                <a:gd name="connsiteX33" fmla="*/ 83652 w 1505731"/>
                <a:gd name="connsiteY33" fmla="*/ 2218214 h 2226867"/>
                <a:gd name="connsiteX34" fmla="*/ 69229 w 1505731"/>
                <a:gd name="connsiteY34" fmla="*/ 2223983 h 2226867"/>
                <a:gd name="connsiteX35" fmla="*/ 51922 w 1505731"/>
                <a:gd name="connsiteY35" fmla="*/ 2226867 h 2226867"/>
                <a:gd name="connsiteX36" fmla="*/ 28845 w 1505731"/>
                <a:gd name="connsiteY36" fmla="*/ 2218214 h 2226867"/>
                <a:gd name="connsiteX37" fmla="*/ 11538 w 1505731"/>
                <a:gd name="connsiteY37" fmla="*/ 2200906 h 2226867"/>
                <a:gd name="connsiteX38" fmla="*/ 2884 w 1505731"/>
                <a:gd name="connsiteY38" fmla="*/ 2177830 h 2226867"/>
                <a:gd name="connsiteX39" fmla="*/ 0 w 1505731"/>
                <a:gd name="connsiteY39" fmla="*/ 2151869 h 2226867"/>
                <a:gd name="connsiteX40" fmla="*/ 175957 w 1505731"/>
                <a:gd name="connsiteY40" fmla="*/ 1805724 h 2226867"/>
                <a:gd name="connsiteX41" fmla="*/ 271147 w 1505731"/>
                <a:gd name="connsiteY41" fmla="*/ 1724957 h 2226867"/>
                <a:gd name="connsiteX42" fmla="*/ 357683 w 1505731"/>
                <a:gd name="connsiteY42" fmla="*/ 1638421 h 2226867"/>
                <a:gd name="connsiteX43" fmla="*/ 449988 w 1505731"/>
                <a:gd name="connsiteY43" fmla="*/ 1537462 h 2226867"/>
                <a:gd name="connsiteX44" fmla="*/ 527871 w 1505731"/>
                <a:gd name="connsiteY44" fmla="*/ 1436503 h 2226867"/>
                <a:gd name="connsiteX45" fmla="*/ 608638 w 1505731"/>
                <a:gd name="connsiteY45" fmla="*/ 1324005 h 2226867"/>
                <a:gd name="connsiteX46" fmla="*/ 700944 w 1505731"/>
                <a:gd name="connsiteY46" fmla="*/ 1188432 h 2226867"/>
                <a:gd name="connsiteX47" fmla="*/ 819210 w 1505731"/>
                <a:gd name="connsiteY47" fmla="*/ 986514 h 2226867"/>
                <a:gd name="connsiteX48" fmla="*/ 908631 w 1505731"/>
                <a:gd name="connsiteY48" fmla="*/ 810557 h 222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05731" h="2226867">
                  <a:moveTo>
                    <a:pt x="908631" y="810557"/>
                  </a:moveTo>
                  <a:lnTo>
                    <a:pt x="951899" y="721136"/>
                  </a:lnTo>
                  <a:lnTo>
                    <a:pt x="986513" y="637484"/>
                  </a:lnTo>
                  <a:lnTo>
                    <a:pt x="1021128" y="550948"/>
                  </a:lnTo>
                  <a:lnTo>
                    <a:pt x="1052858" y="461527"/>
                  </a:lnTo>
                  <a:lnTo>
                    <a:pt x="1081703" y="372106"/>
                  </a:lnTo>
                  <a:lnTo>
                    <a:pt x="1124971" y="245186"/>
                  </a:lnTo>
                  <a:lnTo>
                    <a:pt x="1145163" y="158650"/>
                  </a:lnTo>
                  <a:lnTo>
                    <a:pt x="1145163" y="132689"/>
                  </a:lnTo>
                  <a:lnTo>
                    <a:pt x="1133625" y="83652"/>
                  </a:lnTo>
                  <a:lnTo>
                    <a:pt x="1122087" y="57691"/>
                  </a:lnTo>
                  <a:lnTo>
                    <a:pt x="1101895" y="31730"/>
                  </a:lnTo>
                  <a:lnTo>
                    <a:pt x="1075934" y="8654"/>
                  </a:lnTo>
                  <a:lnTo>
                    <a:pt x="1038435" y="0"/>
                  </a:lnTo>
                  <a:lnTo>
                    <a:pt x="1505731" y="57691"/>
                  </a:lnTo>
                  <a:lnTo>
                    <a:pt x="1465347" y="106728"/>
                  </a:lnTo>
                  <a:lnTo>
                    <a:pt x="1439387" y="132689"/>
                  </a:lnTo>
                  <a:lnTo>
                    <a:pt x="1404772" y="213457"/>
                  </a:lnTo>
                  <a:lnTo>
                    <a:pt x="1335543" y="398067"/>
                  </a:lnTo>
                  <a:lnTo>
                    <a:pt x="1274968" y="550948"/>
                  </a:lnTo>
                  <a:lnTo>
                    <a:pt x="1168240" y="793250"/>
                  </a:lnTo>
                  <a:lnTo>
                    <a:pt x="1052858" y="1026898"/>
                  </a:lnTo>
                  <a:lnTo>
                    <a:pt x="931707" y="1240354"/>
                  </a:lnTo>
                  <a:lnTo>
                    <a:pt x="850940" y="1364389"/>
                  </a:lnTo>
                  <a:lnTo>
                    <a:pt x="796134" y="1445156"/>
                  </a:lnTo>
                  <a:lnTo>
                    <a:pt x="721135" y="1563422"/>
                  </a:lnTo>
                  <a:lnTo>
                    <a:pt x="634599" y="1684573"/>
                  </a:lnTo>
                  <a:lnTo>
                    <a:pt x="548063" y="1791301"/>
                  </a:lnTo>
                  <a:lnTo>
                    <a:pt x="481718" y="1863415"/>
                  </a:lnTo>
                  <a:lnTo>
                    <a:pt x="403836" y="1947067"/>
                  </a:lnTo>
                  <a:lnTo>
                    <a:pt x="291339" y="2050910"/>
                  </a:lnTo>
                  <a:lnTo>
                    <a:pt x="170188" y="2148985"/>
                  </a:lnTo>
                  <a:lnTo>
                    <a:pt x="126920" y="2183599"/>
                  </a:lnTo>
                  <a:lnTo>
                    <a:pt x="83652" y="2218214"/>
                  </a:lnTo>
                  <a:lnTo>
                    <a:pt x="69229" y="2223983"/>
                  </a:lnTo>
                  <a:lnTo>
                    <a:pt x="51922" y="2226867"/>
                  </a:lnTo>
                  <a:lnTo>
                    <a:pt x="28845" y="2218214"/>
                  </a:lnTo>
                  <a:lnTo>
                    <a:pt x="11538" y="2200906"/>
                  </a:lnTo>
                  <a:lnTo>
                    <a:pt x="2884" y="2177830"/>
                  </a:lnTo>
                  <a:lnTo>
                    <a:pt x="0" y="2151869"/>
                  </a:lnTo>
                  <a:lnTo>
                    <a:pt x="175957" y="1805724"/>
                  </a:lnTo>
                  <a:lnTo>
                    <a:pt x="271147" y="1724957"/>
                  </a:lnTo>
                  <a:lnTo>
                    <a:pt x="357683" y="1638421"/>
                  </a:lnTo>
                  <a:lnTo>
                    <a:pt x="449988" y="1537462"/>
                  </a:lnTo>
                  <a:lnTo>
                    <a:pt x="527871" y="1436503"/>
                  </a:lnTo>
                  <a:lnTo>
                    <a:pt x="608638" y="1324005"/>
                  </a:lnTo>
                  <a:lnTo>
                    <a:pt x="700944" y="1188432"/>
                  </a:lnTo>
                  <a:lnTo>
                    <a:pt x="819210" y="986514"/>
                  </a:lnTo>
                  <a:lnTo>
                    <a:pt x="908631" y="81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5" name="フリーフォーム 53">
              <a:extLst>
                <a:ext uri="{FF2B5EF4-FFF2-40B4-BE49-F238E27FC236}">
                  <a16:creationId xmlns:a16="http://schemas.microsoft.com/office/drawing/2014/main" id="{2228A17C-7BB9-49AD-B5E9-AF69964E0438}"/>
                </a:ext>
              </a:extLst>
            </p:cNvPr>
            <p:cNvSpPr/>
            <p:nvPr/>
          </p:nvSpPr>
          <p:spPr>
            <a:xfrm>
              <a:off x="5229225" y="5411788"/>
              <a:ext cx="608013" cy="660400"/>
            </a:xfrm>
            <a:custGeom>
              <a:avLst/>
              <a:gdLst>
                <a:gd name="connsiteX0" fmla="*/ 216694 w 607219"/>
                <a:gd name="connsiteY0" fmla="*/ 100013 h 659607"/>
                <a:gd name="connsiteX1" fmla="*/ 359569 w 607219"/>
                <a:gd name="connsiteY1" fmla="*/ 183357 h 659607"/>
                <a:gd name="connsiteX2" fmla="*/ 447675 w 607219"/>
                <a:gd name="connsiteY2" fmla="*/ 233363 h 659607"/>
                <a:gd name="connsiteX3" fmla="*/ 478631 w 607219"/>
                <a:gd name="connsiteY3" fmla="*/ 250032 h 659607"/>
                <a:gd name="connsiteX4" fmla="*/ 509588 w 607219"/>
                <a:gd name="connsiteY4" fmla="*/ 252413 h 659607"/>
                <a:gd name="connsiteX5" fmla="*/ 552450 w 607219"/>
                <a:gd name="connsiteY5" fmla="*/ 245269 h 659607"/>
                <a:gd name="connsiteX6" fmla="*/ 607219 w 607219"/>
                <a:gd name="connsiteY6" fmla="*/ 207169 h 659607"/>
                <a:gd name="connsiteX7" fmla="*/ 438150 w 607219"/>
                <a:gd name="connsiteY7" fmla="*/ 659607 h 659607"/>
                <a:gd name="connsiteX8" fmla="*/ 397669 w 607219"/>
                <a:gd name="connsiteY8" fmla="*/ 642938 h 659607"/>
                <a:gd name="connsiteX9" fmla="*/ 385763 w 607219"/>
                <a:gd name="connsiteY9" fmla="*/ 619125 h 659607"/>
                <a:gd name="connsiteX10" fmla="*/ 378619 w 607219"/>
                <a:gd name="connsiteY10" fmla="*/ 590550 h 659607"/>
                <a:gd name="connsiteX11" fmla="*/ 364331 w 607219"/>
                <a:gd name="connsiteY11" fmla="*/ 540544 h 659607"/>
                <a:gd name="connsiteX12" fmla="*/ 345281 w 607219"/>
                <a:gd name="connsiteY12" fmla="*/ 490538 h 659607"/>
                <a:gd name="connsiteX13" fmla="*/ 304800 w 607219"/>
                <a:gd name="connsiteY13" fmla="*/ 409575 h 659607"/>
                <a:gd name="connsiteX14" fmla="*/ 269081 w 607219"/>
                <a:gd name="connsiteY14" fmla="*/ 345282 h 659607"/>
                <a:gd name="connsiteX15" fmla="*/ 219075 w 607219"/>
                <a:gd name="connsiteY15" fmla="*/ 271463 h 659607"/>
                <a:gd name="connsiteX16" fmla="*/ 171450 w 607219"/>
                <a:gd name="connsiteY16" fmla="*/ 209550 h 659607"/>
                <a:gd name="connsiteX17" fmla="*/ 114300 w 607219"/>
                <a:gd name="connsiteY17" fmla="*/ 150019 h 659607"/>
                <a:gd name="connsiteX18" fmla="*/ 59531 w 607219"/>
                <a:gd name="connsiteY18" fmla="*/ 97632 h 659607"/>
                <a:gd name="connsiteX19" fmla="*/ 16669 w 607219"/>
                <a:gd name="connsiteY19" fmla="*/ 59532 h 659607"/>
                <a:gd name="connsiteX20" fmla="*/ 4763 w 607219"/>
                <a:gd name="connsiteY20" fmla="*/ 47625 h 659607"/>
                <a:gd name="connsiteX21" fmla="*/ 0 w 607219"/>
                <a:gd name="connsiteY21" fmla="*/ 28575 h 659607"/>
                <a:gd name="connsiteX22" fmla="*/ 2381 w 607219"/>
                <a:gd name="connsiteY22" fmla="*/ 14288 h 659607"/>
                <a:gd name="connsiteX23" fmla="*/ 7144 w 607219"/>
                <a:gd name="connsiteY23" fmla="*/ 4763 h 659607"/>
                <a:gd name="connsiteX24" fmla="*/ 19050 w 607219"/>
                <a:gd name="connsiteY24" fmla="*/ 0 h 659607"/>
                <a:gd name="connsiteX25" fmla="*/ 45244 w 607219"/>
                <a:gd name="connsiteY25" fmla="*/ 2382 h 659607"/>
                <a:gd name="connsiteX26" fmla="*/ 76200 w 607219"/>
                <a:gd name="connsiteY26" fmla="*/ 16669 h 659607"/>
                <a:gd name="connsiteX27" fmla="*/ 152400 w 607219"/>
                <a:gd name="connsiteY27" fmla="*/ 61913 h 659607"/>
                <a:gd name="connsiteX28" fmla="*/ 216694 w 607219"/>
                <a:gd name="connsiteY28" fmla="*/ 100013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7219" h="659607">
                  <a:moveTo>
                    <a:pt x="216694" y="100013"/>
                  </a:moveTo>
                  <a:lnTo>
                    <a:pt x="359569" y="183357"/>
                  </a:lnTo>
                  <a:lnTo>
                    <a:pt x="447675" y="233363"/>
                  </a:lnTo>
                  <a:lnTo>
                    <a:pt x="478631" y="250032"/>
                  </a:lnTo>
                  <a:lnTo>
                    <a:pt x="509588" y="252413"/>
                  </a:lnTo>
                  <a:lnTo>
                    <a:pt x="552450" y="245269"/>
                  </a:lnTo>
                  <a:lnTo>
                    <a:pt x="607219" y="207169"/>
                  </a:lnTo>
                  <a:lnTo>
                    <a:pt x="438150" y="659607"/>
                  </a:lnTo>
                  <a:lnTo>
                    <a:pt x="397669" y="642938"/>
                  </a:lnTo>
                  <a:lnTo>
                    <a:pt x="385763" y="619125"/>
                  </a:lnTo>
                  <a:lnTo>
                    <a:pt x="378619" y="590550"/>
                  </a:lnTo>
                  <a:lnTo>
                    <a:pt x="364331" y="540544"/>
                  </a:lnTo>
                  <a:lnTo>
                    <a:pt x="345281" y="490538"/>
                  </a:lnTo>
                  <a:lnTo>
                    <a:pt x="304800" y="409575"/>
                  </a:lnTo>
                  <a:lnTo>
                    <a:pt x="269081" y="345282"/>
                  </a:lnTo>
                  <a:lnTo>
                    <a:pt x="219075" y="271463"/>
                  </a:lnTo>
                  <a:lnTo>
                    <a:pt x="171450" y="209550"/>
                  </a:lnTo>
                  <a:lnTo>
                    <a:pt x="114300" y="150019"/>
                  </a:lnTo>
                  <a:lnTo>
                    <a:pt x="59531" y="97632"/>
                  </a:lnTo>
                  <a:lnTo>
                    <a:pt x="16669" y="59532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19050" y="0"/>
                  </a:lnTo>
                  <a:lnTo>
                    <a:pt x="45244" y="2382"/>
                  </a:lnTo>
                  <a:lnTo>
                    <a:pt x="76200" y="16669"/>
                  </a:lnTo>
                  <a:lnTo>
                    <a:pt x="152400" y="61913"/>
                  </a:lnTo>
                  <a:lnTo>
                    <a:pt x="2166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6" name="フリーフォーム 50">
              <a:extLst>
                <a:ext uri="{FF2B5EF4-FFF2-40B4-BE49-F238E27FC236}">
                  <a16:creationId xmlns:a16="http://schemas.microsoft.com/office/drawing/2014/main" id="{E6A432F7-FB47-4626-A057-9A13D629916B}"/>
                </a:ext>
              </a:extLst>
            </p:cNvPr>
            <p:cNvSpPr/>
            <p:nvPr/>
          </p:nvSpPr>
          <p:spPr>
            <a:xfrm>
              <a:off x="4281488" y="3875088"/>
              <a:ext cx="1252537" cy="1120775"/>
            </a:xfrm>
            <a:custGeom>
              <a:avLst/>
              <a:gdLst>
                <a:gd name="connsiteX0" fmla="*/ 702468 w 1252537"/>
                <a:gd name="connsiteY0" fmla="*/ 428625 h 1121569"/>
                <a:gd name="connsiteX1" fmla="*/ 764381 w 1252537"/>
                <a:gd name="connsiteY1" fmla="*/ 352425 h 1121569"/>
                <a:gd name="connsiteX2" fmla="*/ 838200 w 1252537"/>
                <a:gd name="connsiteY2" fmla="*/ 254794 h 1121569"/>
                <a:gd name="connsiteX3" fmla="*/ 892968 w 1252537"/>
                <a:gd name="connsiteY3" fmla="*/ 173831 h 1121569"/>
                <a:gd name="connsiteX4" fmla="*/ 973931 w 1252537"/>
                <a:gd name="connsiteY4" fmla="*/ 40481 h 1121569"/>
                <a:gd name="connsiteX5" fmla="*/ 1178718 w 1252537"/>
                <a:gd name="connsiteY5" fmla="*/ 0 h 1121569"/>
                <a:gd name="connsiteX6" fmla="*/ 1231106 w 1252537"/>
                <a:gd name="connsiteY6" fmla="*/ 111919 h 1121569"/>
                <a:gd name="connsiteX7" fmla="*/ 1247775 w 1252537"/>
                <a:gd name="connsiteY7" fmla="*/ 142875 h 1121569"/>
                <a:gd name="connsiteX8" fmla="*/ 1252537 w 1252537"/>
                <a:gd name="connsiteY8" fmla="*/ 157162 h 1121569"/>
                <a:gd name="connsiteX9" fmla="*/ 1252537 w 1252537"/>
                <a:gd name="connsiteY9" fmla="*/ 176212 h 1121569"/>
                <a:gd name="connsiteX10" fmla="*/ 1233487 w 1252537"/>
                <a:gd name="connsiteY10" fmla="*/ 190500 h 1121569"/>
                <a:gd name="connsiteX11" fmla="*/ 1190625 w 1252537"/>
                <a:gd name="connsiteY11" fmla="*/ 200025 h 1121569"/>
                <a:gd name="connsiteX12" fmla="*/ 1138237 w 1252537"/>
                <a:gd name="connsiteY12" fmla="*/ 204787 h 1121569"/>
                <a:gd name="connsiteX13" fmla="*/ 1123950 w 1252537"/>
                <a:gd name="connsiteY13" fmla="*/ 211931 h 1121569"/>
                <a:gd name="connsiteX14" fmla="*/ 1059656 w 1252537"/>
                <a:gd name="connsiteY14" fmla="*/ 297656 h 1121569"/>
                <a:gd name="connsiteX15" fmla="*/ 962025 w 1252537"/>
                <a:gd name="connsiteY15" fmla="*/ 416719 h 1121569"/>
                <a:gd name="connsiteX16" fmla="*/ 878681 w 1252537"/>
                <a:gd name="connsiteY16" fmla="*/ 511969 h 1121569"/>
                <a:gd name="connsiteX17" fmla="*/ 769143 w 1252537"/>
                <a:gd name="connsiteY17" fmla="*/ 623887 h 1121569"/>
                <a:gd name="connsiteX18" fmla="*/ 671512 w 1252537"/>
                <a:gd name="connsiteY18" fmla="*/ 719137 h 1121569"/>
                <a:gd name="connsiteX19" fmla="*/ 573881 w 1252537"/>
                <a:gd name="connsiteY19" fmla="*/ 802481 h 1121569"/>
                <a:gd name="connsiteX20" fmla="*/ 461962 w 1252537"/>
                <a:gd name="connsiteY20" fmla="*/ 881062 h 1121569"/>
                <a:gd name="connsiteX21" fmla="*/ 273843 w 1252537"/>
                <a:gd name="connsiteY21" fmla="*/ 992981 h 1121569"/>
                <a:gd name="connsiteX22" fmla="*/ 130968 w 1252537"/>
                <a:gd name="connsiteY22" fmla="*/ 1071562 h 1121569"/>
                <a:gd name="connsiteX23" fmla="*/ 40481 w 1252537"/>
                <a:gd name="connsiteY23" fmla="*/ 1116806 h 1121569"/>
                <a:gd name="connsiteX24" fmla="*/ 19050 w 1252537"/>
                <a:gd name="connsiteY24" fmla="*/ 1121569 h 1121569"/>
                <a:gd name="connsiteX25" fmla="*/ 2381 w 1252537"/>
                <a:gd name="connsiteY25" fmla="*/ 1119187 h 1121569"/>
                <a:gd name="connsiteX26" fmla="*/ 0 w 1252537"/>
                <a:gd name="connsiteY26" fmla="*/ 1109662 h 1121569"/>
                <a:gd name="connsiteX27" fmla="*/ 2381 w 1252537"/>
                <a:gd name="connsiteY27" fmla="*/ 1095375 h 1121569"/>
                <a:gd name="connsiteX28" fmla="*/ 14287 w 1252537"/>
                <a:gd name="connsiteY28" fmla="*/ 1071562 h 1121569"/>
                <a:gd name="connsiteX29" fmla="*/ 66675 w 1252537"/>
                <a:gd name="connsiteY29" fmla="*/ 1033462 h 1121569"/>
                <a:gd name="connsiteX30" fmla="*/ 190500 w 1252537"/>
                <a:gd name="connsiteY30" fmla="*/ 935831 h 1121569"/>
                <a:gd name="connsiteX31" fmla="*/ 297656 w 1252537"/>
                <a:gd name="connsiteY31" fmla="*/ 850106 h 1121569"/>
                <a:gd name="connsiteX32" fmla="*/ 404812 w 1252537"/>
                <a:gd name="connsiteY32" fmla="*/ 750094 h 1121569"/>
                <a:gd name="connsiteX33" fmla="*/ 519112 w 1252537"/>
                <a:gd name="connsiteY33" fmla="*/ 635794 h 1121569"/>
                <a:gd name="connsiteX34" fmla="*/ 702468 w 1252537"/>
                <a:gd name="connsiteY34" fmla="*/ 42862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2537" h="1121569">
                  <a:moveTo>
                    <a:pt x="702468" y="428625"/>
                  </a:moveTo>
                  <a:lnTo>
                    <a:pt x="764381" y="352425"/>
                  </a:lnTo>
                  <a:lnTo>
                    <a:pt x="838200" y="254794"/>
                  </a:lnTo>
                  <a:lnTo>
                    <a:pt x="892968" y="173831"/>
                  </a:lnTo>
                  <a:lnTo>
                    <a:pt x="973931" y="40481"/>
                  </a:lnTo>
                  <a:lnTo>
                    <a:pt x="1178718" y="0"/>
                  </a:lnTo>
                  <a:lnTo>
                    <a:pt x="1231106" y="111919"/>
                  </a:lnTo>
                  <a:lnTo>
                    <a:pt x="1247775" y="142875"/>
                  </a:lnTo>
                  <a:lnTo>
                    <a:pt x="1252537" y="157162"/>
                  </a:lnTo>
                  <a:lnTo>
                    <a:pt x="1252537" y="176212"/>
                  </a:lnTo>
                  <a:lnTo>
                    <a:pt x="1233487" y="190500"/>
                  </a:lnTo>
                  <a:lnTo>
                    <a:pt x="1190625" y="200025"/>
                  </a:lnTo>
                  <a:lnTo>
                    <a:pt x="1138237" y="204787"/>
                  </a:lnTo>
                  <a:lnTo>
                    <a:pt x="1123950" y="211931"/>
                  </a:lnTo>
                  <a:lnTo>
                    <a:pt x="1059656" y="297656"/>
                  </a:lnTo>
                  <a:lnTo>
                    <a:pt x="962025" y="416719"/>
                  </a:lnTo>
                  <a:lnTo>
                    <a:pt x="878681" y="511969"/>
                  </a:lnTo>
                  <a:lnTo>
                    <a:pt x="769143" y="623887"/>
                  </a:lnTo>
                  <a:lnTo>
                    <a:pt x="671512" y="719137"/>
                  </a:lnTo>
                  <a:lnTo>
                    <a:pt x="573881" y="802481"/>
                  </a:lnTo>
                  <a:lnTo>
                    <a:pt x="461962" y="881062"/>
                  </a:lnTo>
                  <a:lnTo>
                    <a:pt x="273843" y="992981"/>
                  </a:lnTo>
                  <a:lnTo>
                    <a:pt x="130968" y="1071562"/>
                  </a:lnTo>
                  <a:lnTo>
                    <a:pt x="40481" y="1116806"/>
                  </a:lnTo>
                  <a:lnTo>
                    <a:pt x="19050" y="1121569"/>
                  </a:lnTo>
                  <a:lnTo>
                    <a:pt x="2381" y="1119187"/>
                  </a:lnTo>
                  <a:lnTo>
                    <a:pt x="0" y="1109662"/>
                  </a:lnTo>
                  <a:lnTo>
                    <a:pt x="2381" y="1095375"/>
                  </a:lnTo>
                  <a:lnTo>
                    <a:pt x="14287" y="1071562"/>
                  </a:lnTo>
                  <a:lnTo>
                    <a:pt x="66675" y="1033462"/>
                  </a:lnTo>
                  <a:lnTo>
                    <a:pt x="190500" y="935831"/>
                  </a:lnTo>
                  <a:lnTo>
                    <a:pt x="297656" y="850106"/>
                  </a:lnTo>
                  <a:lnTo>
                    <a:pt x="404812" y="750094"/>
                  </a:lnTo>
                  <a:lnTo>
                    <a:pt x="519112" y="635794"/>
                  </a:lnTo>
                  <a:lnTo>
                    <a:pt x="70246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7" name="フリーフォーム 51">
              <a:extLst>
                <a:ext uri="{FF2B5EF4-FFF2-40B4-BE49-F238E27FC236}">
                  <a16:creationId xmlns:a16="http://schemas.microsoft.com/office/drawing/2014/main" id="{A1D1FA4D-B097-4151-B078-9FDCDB910B12}"/>
                </a:ext>
              </a:extLst>
            </p:cNvPr>
            <p:cNvSpPr/>
            <p:nvPr/>
          </p:nvSpPr>
          <p:spPr>
            <a:xfrm>
              <a:off x="4484688" y="3824288"/>
              <a:ext cx="1800225" cy="1822450"/>
            </a:xfrm>
            <a:custGeom>
              <a:avLst/>
              <a:gdLst>
                <a:gd name="connsiteX0" fmla="*/ 1262062 w 1800225"/>
                <a:gd name="connsiteY0" fmla="*/ 550068 h 1821656"/>
                <a:gd name="connsiteX1" fmla="*/ 1321594 w 1800225"/>
                <a:gd name="connsiteY1" fmla="*/ 461962 h 1821656"/>
                <a:gd name="connsiteX2" fmla="*/ 1364456 w 1800225"/>
                <a:gd name="connsiteY2" fmla="*/ 390525 h 1821656"/>
                <a:gd name="connsiteX3" fmla="*/ 1409700 w 1800225"/>
                <a:gd name="connsiteY3" fmla="*/ 311943 h 1821656"/>
                <a:gd name="connsiteX4" fmla="*/ 1443037 w 1800225"/>
                <a:gd name="connsiteY4" fmla="*/ 247650 h 1821656"/>
                <a:gd name="connsiteX5" fmla="*/ 1464469 w 1800225"/>
                <a:gd name="connsiteY5" fmla="*/ 204787 h 1821656"/>
                <a:gd name="connsiteX6" fmla="*/ 1473994 w 1800225"/>
                <a:gd name="connsiteY6" fmla="*/ 176212 h 1821656"/>
                <a:gd name="connsiteX7" fmla="*/ 1478756 w 1800225"/>
                <a:gd name="connsiteY7" fmla="*/ 147637 h 1821656"/>
                <a:gd name="connsiteX8" fmla="*/ 1476375 w 1800225"/>
                <a:gd name="connsiteY8" fmla="*/ 128587 h 1821656"/>
                <a:gd name="connsiteX9" fmla="*/ 1466850 w 1800225"/>
                <a:gd name="connsiteY9" fmla="*/ 104775 h 1821656"/>
                <a:gd name="connsiteX10" fmla="*/ 1452562 w 1800225"/>
                <a:gd name="connsiteY10" fmla="*/ 83343 h 1821656"/>
                <a:gd name="connsiteX11" fmla="*/ 1421606 w 1800225"/>
                <a:gd name="connsiteY11" fmla="*/ 61912 h 1821656"/>
                <a:gd name="connsiteX12" fmla="*/ 1328737 w 1800225"/>
                <a:gd name="connsiteY12" fmla="*/ 19050 h 1821656"/>
                <a:gd name="connsiteX13" fmla="*/ 1545431 w 1800225"/>
                <a:gd name="connsiteY13" fmla="*/ 0 h 1821656"/>
                <a:gd name="connsiteX14" fmla="*/ 1581150 w 1800225"/>
                <a:gd name="connsiteY14" fmla="*/ 47625 h 1821656"/>
                <a:gd name="connsiteX15" fmla="*/ 1614487 w 1800225"/>
                <a:gd name="connsiteY15" fmla="*/ 78581 h 1821656"/>
                <a:gd name="connsiteX16" fmla="*/ 1643062 w 1800225"/>
                <a:gd name="connsiteY16" fmla="*/ 95250 h 1821656"/>
                <a:gd name="connsiteX17" fmla="*/ 1688306 w 1800225"/>
                <a:gd name="connsiteY17" fmla="*/ 121443 h 1821656"/>
                <a:gd name="connsiteX18" fmla="*/ 1754981 w 1800225"/>
                <a:gd name="connsiteY18" fmla="*/ 152400 h 1821656"/>
                <a:gd name="connsiteX19" fmla="*/ 1776412 w 1800225"/>
                <a:gd name="connsiteY19" fmla="*/ 159543 h 1821656"/>
                <a:gd name="connsiteX20" fmla="*/ 1785937 w 1800225"/>
                <a:gd name="connsiteY20" fmla="*/ 166687 h 1821656"/>
                <a:gd name="connsiteX21" fmla="*/ 1795462 w 1800225"/>
                <a:gd name="connsiteY21" fmla="*/ 188118 h 1821656"/>
                <a:gd name="connsiteX22" fmla="*/ 1800225 w 1800225"/>
                <a:gd name="connsiteY22" fmla="*/ 209550 h 1821656"/>
                <a:gd name="connsiteX23" fmla="*/ 1800225 w 1800225"/>
                <a:gd name="connsiteY23" fmla="*/ 233362 h 1821656"/>
                <a:gd name="connsiteX24" fmla="*/ 1790700 w 1800225"/>
                <a:gd name="connsiteY24" fmla="*/ 261937 h 1821656"/>
                <a:gd name="connsiteX25" fmla="*/ 1776412 w 1800225"/>
                <a:gd name="connsiteY25" fmla="*/ 276225 h 1821656"/>
                <a:gd name="connsiteX26" fmla="*/ 1740694 w 1800225"/>
                <a:gd name="connsiteY26" fmla="*/ 290512 h 1821656"/>
                <a:gd name="connsiteX27" fmla="*/ 1695450 w 1800225"/>
                <a:gd name="connsiteY27" fmla="*/ 316706 h 1821656"/>
                <a:gd name="connsiteX28" fmla="*/ 1676400 w 1800225"/>
                <a:gd name="connsiteY28" fmla="*/ 333375 h 1821656"/>
                <a:gd name="connsiteX29" fmla="*/ 1614487 w 1800225"/>
                <a:gd name="connsiteY29" fmla="*/ 433387 h 1821656"/>
                <a:gd name="connsiteX30" fmla="*/ 1509712 w 1800225"/>
                <a:gd name="connsiteY30" fmla="*/ 583406 h 1821656"/>
                <a:gd name="connsiteX31" fmla="*/ 1354931 w 1800225"/>
                <a:gd name="connsiteY31" fmla="*/ 778668 h 1821656"/>
                <a:gd name="connsiteX32" fmla="*/ 1202531 w 1800225"/>
                <a:gd name="connsiteY32" fmla="*/ 950118 h 1821656"/>
                <a:gd name="connsiteX33" fmla="*/ 1071562 w 1800225"/>
                <a:gd name="connsiteY33" fmla="*/ 1081087 h 1821656"/>
                <a:gd name="connsiteX34" fmla="*/ 923925 w 1800225"/>
                <a:gd name="connsiteY34" fmla="*/ 1214437 h 1821656"/>
                <a:gd name="connsiteX35" fmla="*/ 714375 w 1800225"/>
                <a:gd name="connsiteY35" fmla="*/ 1378743 h 1821656"/>
                <a:gd name="connsiteX36" fmla="*/ 492919 w 1800225"/>
                <a:gd name="connsiteY36" fmla="*/ 1540668 h 1821656"/>
                <a:gd name="connsiteX37" fmla="*/ 266700 w 1800225"/>
                <a:gd name="connsiteY37" fmla="*/ 1688306 h 1821656"/>
                <a:gd name="connsiteX38" fmla="*/ 69056 w 1800225"/>
                <a:gd name="connsiteY38" fmla="*/ 1809750 h 1821656"/>
                <a:gd name="connsiteX39" fmla="*/ 35719 w 1800225"/>
                <a:gd name="connsiteY39" fmla="*/ 1821656 h 1821656"/>
                <a:gd name="connsiteX40" fmla="*/ 19050 w 1800225"/>
                <a:gd name="connsiteY40" fmla="*/ 1821656 h 1821656"/>
                <a:gd name="connsiteX41" fmla="*/ 4762 w 1800225"/>
                <a:gd name="connsiteY41" fmla="*/ 1816893 h 1821656"/>
                <a:gd name="connsiteX42" fmla="*/ 0 w 1800225"/>
                <a:gd name="connsiteY42" fmla="*/ 1807368 h 1821656"/>
                <a:gd name="connsiteX43" fmla="*/ 2381 w 1800225"/>
                <a:gd name="connsiteY43" fmla="*/ 1795462 h 1821656"/>
                <a:gd name="connsiteX44" fmla="*/ 9525 w 1800225"/>
                <a:gd name="connsiteY44" fmla="*/ 1778793 h 1821656"/>
                <a:gd name="connsiteX45" fmla="*/ 19050 w 1800225"/>
                <a:gd name="connsiteY45" fmla="*/ 1766887 h 1821656"/>
                <a:gd name="connsiteX46" fmla="*/ 100012 w 1800225"/>
                <a:gd name="connsiteY46" fmla="*/ 1712118 h 1821656"/>
                <a:gd name="connsiteX47" fmla="*/ 223837 w 1800225"/>
                <a:gd name="connsiteY47" fmla="*/ 1624012 h 1821656"/>
                <a:gd name="connsiteX48" fmla="*/ 347662 w 1800225"/>
                <a:gd name="connsiteY48" fmla="*/ 1531143 h 1821656"/>
                <a:gd name="connsiteX49" fmla="*/ 459581 w 1800225"/>
                <a:gd name="connsiteY49" fmla="*/ 1440656 h 1821656"/>
                <a:gd name="connsiteX50" fmla="*/ 592931 w 1800225"/>
                <a:gd name="connsiteY50" fmla="*/ 1328737 h 1821656"/>
                <a:gd name="connsiteX51" fmla="*/ 728662 w 1800225"/>
                <a:gd name="connsiteY51" fmla="*/ 1204912 h 1821656"/>
                <a:gd name="connsiteX52" fmla="*/ 845344 w 1800225"/>
                <a:gd name="connsiteY52" fmla="*/ 1081087 h 1821656"/>
                <a:gd name="connsiteX53" fmla="*/ 969169 w 1800225"/>
                <a:gd name="connsiteY53" fmla="*/ 940593 h 1821656"/>
                <a:gd name="connsiteX54" fmla="*/ 1038225 w 1800225"/>
                <a:gd name="connsiteY54" fmla="*/ 857250 h 1821656"/>
                <a:gd name="connsiteX55" fmla="*/ 1097756 w 1800225"/>
                <a:gd name="connsiteY55" fmla="*/ 781050 h 1821656"/>
                <a:gd name="connsiteX56" fmla="*/ 1169194 w 1800225"/>
                <a:gd name="connsiteY56" fmla="*/ 685800 h 1821656"/>
                <a:gd name="connsiteX57" fmla="*/ 1262062 w 1800225"/>
                <a:gd name="connsiteY57" fmla="*/ 550068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00225" h="1821656">
                  <a:moveTo>
                    <a:pt x="1262062" y="550068"/>
                  </a:moveTo>
                  <a:lnTo>
                    <a:pt x="1321594" y="461962"/>
                  </a:lnTo>
                  <a:lnTo>
                    <a:pt x="1364456" y="390525"/>
                  </a:lnTo>
                  <a:lnTo>
                    <a:pt x="1409700" y="311943"/>
                  </a:lnTo>
                  <a:lnTo>
                    <a:pt x="1443037" y="247650"/>
                  </a:lnTo>
                  <a:lnTo>
                    <a:pt x="1464469" y="204787"/>
                  </a:lnTo>
                  <a:lnTo>
                    <a:pt x="1473994" y="176212"/>
                  </a:lnTo>
                  <a:lnTo>
                    <a:pt x="1478756" y="147637"/>
                  </a:lnTo>
                  <a:lnTo>
                    <a:pt x="1476375" y="128587"/>
                  </a:lnTo>
                  <a:lnTo>
                    <a:pt x="1466850" y="104775"/>
                  </a:lnTo>
                  <a:lnTo>
                    <a:pt x="1452562" y="83343"/>
                  </a:lnTo>
                  <a:lnTo>
                    <a:pt x="1421606" y="61912"/>
                  </a:lnTo>
                  <a:lnTo>
                    <a:pt x="1328737" y="19050"/>
                  </a:lnTo>
                  <a:lnTo>
                    <a:pt x="1545431" y="0"/>
                  </a:lnTo>
                  <a:lnTo>
                    <a:pt x="1581150" y="47625"/>
                  </a:lnTo>
                  <a:lnTo>
                    <a:pt x="1614487" y="78581"/>
                  </a:lnTo>
                  <a:lnTo>
                    <a:pt x="1643062" y="95250"/>
                  </a:lnTo>
                  <a:lnTo>
                    <a:pt x="1688306" y="121443"/>
                  </a:lnTo>
                  <a:lnTo>
                    <a:pt x="1754981" y="152400"/>
                  </a:lnTo>
                  <a:lnTo>
                    <a:pt x="1776412" y="159543"/>
                  </a:lnTo>
                  <a:lnTo>
                    <a:pt x="1785937" y="166687"/>
                  </a:lnTo>
                  <a:lnTo>
                    <a:pt x="1795462" y="188118"/>
                  </a:lnTo>
                  <a:lnTo>
                    <a:pt x="1800225" y="209550"/>
                  </a:lnTo>
                  <a:lnTo>
                    <a:pt x="1800225" y="233362"/>
                  </a:lnTo>
                  <a:lnTo>
                    <a:pt x="1790700" y="261937"/>
                  </a:lnTo>
                  <a:lnTo>
                    <a:pt x="1776412" y="276225"/>
                  </a:lnTo>
                  <a:lnTo>
                    <a:pt x="1740694" y="290512"/>
                  </a:lnTo>
                  <a:lnTo>
                    <a:pt x="1695450" y="316706"/>
                  </a:lnTo>
                  <a:lnTo>
                    <a:pt x="1676400" y="333375"/>
                  </a:lnTo>
                  <a:lnTo>
                    <a:pt x="1614487" y="433387"/>
                  </a:lnTo>
                  <a:lnTo>
                    <a:pt x="1509712" y="583406"/>
                  </a:lnTo>
                  <a:lnTo>
                    <a:pt x="1354931" y="778668"/>
                  </a:lnTo>
                  <a:lnTo>
                    <a:pt x="1202531" y="950118"/>
                  </a:lnTo>
                  <a:lnTo>
                    <a:pt x="1071562" y="1081087"/>
                  </a:lnTo>
                  <a:lnTo>
                    <a:pt x="923925" y="1214437"/>
                  </a:lnTo>
                  <a:lnTo>
                    <a:pt x="714375" y="1378743"/>
                  </a:lnTo>
                  <a:lnTo>
                    <a:pt x="492919" y="1540668"/>
                  </a:lnTo>
                  <a:lnTo>
                    <a:pt x="266700" y="1688306"/>
                  </a:lnTo>
                  <a:lnTo>
                    <a:pt x="69056" y="1809750"/>
                  </a:lnTo>
                  <a:lnTo>
                    <a:pt x="35719" y="1821656"/>
                  </a:lnTo>
                  <a:lnTo>
                    <a:pt x="19050" y="1821656"/>
                  </a:lnTo>
                  <a:lnTo>
                    <a:pt x="4762" y="1816893"/>
                  </a:lnTo>
                  <a:lnTo>
                    <a:pt x="0" y="1807368"/>
                  </a:lnTo>
                  <a:lnTo>
                    <a:pt x="2381" y="1795462"/>
                  </a:lnTo>
                  <a:lnTo>
                    <a:pt x="9525" y="1778793"/>
                  </a:lnTo>
                  <a:lnTo>
                    <a:pt x="19050" y="1766887"/>
                  </a:lnTo>
                  <a:lnTo>
                    <a:pt x="100012" y="1712118"/>
                  </a:lnTo>
                  <a:lnTo>
                    <a:pt x="223837" y="1624012"/>
                  </a:lnTo>
                  <a:lnTo>
                    <a:pt x="347662" y="1531143"/>
                  </a:lnTo>
                  <a:lnTo>
                    <a:pt x="459581" y="1440656"/>
                  </a:lnTo>
                  <a:lnTo>
                    <a:pt x="592931" y="1328737"/>
                  </a:lnTo>
                  <a:lnTo>
                    <a:pt x="728662" y="1204912"/>
                  </a:lnTo>
                  <a:lnTo>
                    <a:pt x="845344" y="1081087"/>
                  </a:lnTo>
                  <a:lnTo>
                    <a:pt x="969169" y="940593"/>
                  </a:lnTo>
                  <a:lnTo>
                    <a:pt x="1038225" y="857250"/>
                  </a:lnTo>
                  <a:lnTo>
                    <a:pt x="1097756" y="781050"/>
                  </a:lnTo>
                  <a:lnTo>
                    <a:pt x="1169194" y="685800"/>
                  </a:lnTo>
                  <a:lnTo>
                    <a:pt x="1262062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26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61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6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0290" name="グループ化 1">
            <a:extLst>
              <a:ext uri="{FF2B5EF4-FFF2-40B4-BE49-F238E27FC236}">
                <a16:creationId xmlns:a16="http://schemas.microsoft.com/office/drawing/2014/main" id="{3FEDB03A-A390-4CD5-A58C-2E09EDAF3E9A}"/>
              </a:ext>
            </a:extLst>
          </p:cNvPr>
          <p:cNvGrpSpPr>
            <a:grpSpLocks/>
          </p:cNvGrpSpPr>
          <p:nvPr/>
        </p:nvGrpSpPr>
        <p:grpSpPr bwMode="auto">
          <a:xfrm>
            <a:off x="2605088" y="1466850"/>
            <a:ext cx="4619625" cy="4610100"/>
            <a:chOff x="2605088" y="1466850"/>
            <a:chExt cx="4619625" cy="4610100"/>
          </a:xfrm>
        </p:grpSpPr>
        <p:sp>
          <p:nvSpPr>
            <p:cNvPr id="44" name="フリーフォーム 43">
              <a:extLst>
                <a:ext uri="{FF2B5EF4-FFF2-40B4-BE49-F238E27FC236}">
                  <a16:creationId xmlns:a16="http://schemas.microsoft.com/office/drawing/2014/main" id="{DE4C29D3-A089-41CA-A8DF-95671F75D76D}"/>
                </a:ext>
              </a:extLst>
            </p:cNvPr>
            <p:cNvSpPr/>
            <p:nvPr/>
          </p:nvSpPr>
          <p:spPr>
            <a:xfrm>
              <a:off x="4622800" y="1562100"/>
              <a:ext cx="549275" cy="1398588"/>
            </a:xfrm>
            <a:custGeom>
              <a:avLst/>
              <a:gdLst>
                <a:gd name="connsiteX0" fmla="*/ 409575 w 550069"/>
                <a:gd name="connsiteY0" fmla="*/ 395288 h 1397794"/>
                <a:gd name="connsiteX1" fmla="*/ 388144 w 550069"/>
                <a:gd name="connsiteY1" fmla="*/ 235744 h 1397794"/>
                <a:gd name="connsiteX2" fmla="*/ 364332 w 550069"/>
                <a:gd name="connsiteY2" fmla="*/ 83344 h 1397794"/>
                <a:gd name="connsiteX3" fmla="*/ 330994 w 550069"/>
                <a:gd name="connsiteY3" fmla="*/ 95250 h 1397794"/>
                <a:gd name="connsiteX4" fmla="*/ 311944 w 550069"/>
                <a:gd name="connsiteY4" fmla="*/ 95250 h 1397794"/>
                <a:gd name="connsiteX5" fmla="*/ 269082 w 550069"/>
                <a:gd name="connsiteY5" fmla="*/ 88106 h 1397794"/>
                <a:gd name="connsiteX6" fmla="*/ 207169 w 550069"/>
                <a:gd name="connsiteY6" fmla="*/ 71438 h 1397794"/>
                <a:gd name="connsiteX7" fmla="*/ 135732 w 550069"/>
                <a:gd name="connsiteY7" fmla="*/ 42863 h 1397794"/>
                <a:gd name="connsiteX8" fmla="*/ 80963 w 550069"/>
                <a:gd name="connsiteY8" fmla="*/ 14288 h 1397794"/>
                <a:gd name="connsiteX9" fmla="*/ 50007 w 550069"/>
                <a:gd name="connsiteY9" fmla="*/ 2381 h 1397794"/>
                <a:gd name="connsiteX10" fmla="*/ 23813 w 550069"/>
                <a:gd name="connsiteY10" fmla="*/ 0 h 1397794"/>
                <a:gd name="connsiteX11" fmla="*/ 9525 w 550069"/>
                <a:gd name="connsiteY11" fmla="*/ 0 h 1397794"/>
                <a:gd name="connsiteX12" fmla="*/ 0 w 550069"/>
                <a:gd name="connsiteY12" fmla="*/ 11906 h 1397794"/>
                <a:gd name="connsiteX13" fmla="*/ 0 w 550069"/>
                <a:gd name="connsiteY13" fmla="*/ 33338 h 1397794"/>
                <a:gd name="connsiteX14" fmla="*/ 9525 w 550069"/>
                <a:gd name="connsiteY14" fmla="*/ 57150 h 1397794"/>
                <a:gd name="connsiteX15" fmla="*/ 30957 w 550069"/>
                <a:gd name="connsiteY15" fmla="*/ 80963 h 1397794"/>
                <a:gd name="connsiteX16" fmla="*/ 88107 w 550069"/>
                <a:gd name="connsiteY16" fmla="*/ 138113 h 1397794"/>
                <a:gd name="connsiteX17" fmla="*/ 164307 w 550069"/>
                <a:gd name="connsiteY17" fmla="*/ 221456 h 1397794"/>
                <a:gd name="connsiteX18" fmla="*/ 190500 w 550069"/>
                <a:gd name="connsiteY18" fmla="*/ 259556 h 1397794"/>
                <a:gd name="connsiteX19" fmla="*/ 207169 w 550069"/>
                <a:gd name="connsiteY19" fmla="*/ 366713 h 1397794"/>
                <a:gd name="connsiteX20" fmla="*/ 219075 w 550069"/>
                <a:gd name="connsiteY20" fmla="*/ 464344 h 1397794"/>
                <a:gd name="connsiteX21" fmla="*/ 238125 w 550069"/>
                <a:gd name="connsiteY21" fmla="*/ 635794 h 1397794"/>
                <a:gd name="connsiteX22" fmla="*/ 252413 w 550069"/>
                <a:gd name="connsiteY22" fmla="*/ 795338 h 1397794"/>
                <a:gd name="connsiteX23" fmla="*/ 254794 w 550069"/>
                <a:gd name="connsiteY23" fmla="*/ 850106 h 1397794"/>
                <a:gd name="connsiteX24" fmla="*/ 257175 w 550069"/>
                <a:gd name="connsiteY24" fmla="*/ 966788 h 1397794"/>
                <a:gd name="connsiteX25" fmla="*/ 254794 w 550069"/>
                <a:gd name="connsiteY25" fmla="*/ 1138238 h 1397794"/>
                <a:gd name="connsiteX26" fmla="*/ 261938 w 550069"/>
                <a:gd name="connsiteY26" fmla="*/ 1173956 h 1397794"/>
                <a:gd name="connsiteX27" fmla="*/ 283369 w 550069"/>
                <a:gd name="connsiteY27" fmla="*/ 1228725 h 1397794"/>
                <a:gd name="connsiteX28" fmla="*/ 307182 w 550069"/>
                <a:gd name="connsiteY28" fmla="*/ 1273969 h 1397794"/>
                <a:gd name="connsiteX29" fmla="*/ 333375 w 550069"/>
                <a:gd name="connsiteY29" fmla="*/ 1319213 h 1397794"/>
                <a:gd name="connsiteX30" fmla="*/ 364332 w 550069"/>
                <a:gd name="connsiteY30" fmla="*/ 1350169 h 1397794"/>
                <a:gd name="connsiteX31" fmla="*/ 397669 w 550069"/>
                <a:gd name="connsiteY31" fmla="*/ 1373981 h 1397794"/>
                <a:gd name="connsiteX32" fmla="*/ 421482 w 550069"/>
                <a:gd name="connsiteY32" fmla="*/ 1385888 h 1397794"/>
                <a:gd name="connsiteX33" fmla="*/ 461963 w 550069"/>
                <a:gd name="connsiteY33" fmla="*/ 1397794 h 1397794"/>
                <a:gd name="connsiteX34" fmla="*/ 488157 w 550069"/>
                <a:gd name="connsiteY34" fmla="*/ 1397794 h 1397794"/>
                <a:gd name="connsiteX35" fmla="*/ 502444 w 550069"/>
                <a:gd name="connsiteY35" fmla="*/ 1390650 h 1397794"/>
                <a:gd name="connsiteX36" fmla="*/ 514350 w 550069"/>
                <a:gd name="connsiteY36" fmla="*/ 1376363 h 1397794"/>
                <a:gd name="connsiteX37" fmla="*/ 526257 w 550069"/>
                <a:gd name="connsiteY37" fmla="*/ 1352550 h 1397794"/>
                <a:gd name="connsiteX38" fmla="*/ 538163 w 550069"/>
                <a:gd name="connsiteY38" fmla="*/ 1319213 h 1397794"/>
                <a:gd name="connsiteX39" fmla="*/ 547688 w 550069"/>
                <a:gd name="connsiteY39" fmla="*/ 1276350 h 1397794"/>
                <a:gd name="connsiteX40" fmla="*/ 550069 w 550069"/>
                <a:gd name="connsiteY40" fmla="*/ 1245394 h 1397794"/>
                <a:gd name="connsiteX41" fmla="*/ 507207 w 550069"/>
                <a:gd name="connsiteY41" fmla="*/ 1128713 h 1397794"/>
                <a:gd name="connsiteX42" fmla="*/ 492919 w 550069"/>
                <a:gd name="connsiteY42" fmla="*/ 1033463 h 1397794"/>
                <a:gd name="connsiteX43" fmla="*/ 464344 w 550069"/>
                <a:gd name="connsiteY43" fmla="*/ 807244 h 1397794"/>
                <a:gd name="connsiteX44" fmla="*/ 454819 w 550069"/>
                <a:gd name="connsiteY44" fmla="*/ 726281 h 1397794"/>
                <a:gd name="connsiteX45" fmla="*/ 409575 w 550069"/>
                <a:gd name="connsiteY45" fmla="*/ 395288 h 139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550069" h="1397794">
                  <a:moveTo>
                    <a:pt x="409575" y="395288"/>
                  </a:moveTo>
                  <a:lnTo>
                    <a:pt x="388144" y="235744"/>
                  </a:lnTo>
                  <a:lnTo>
                    <a:pt x="364332" y="83344"/>
                  </a:lnTo>
                  <a:lnTo>
                    <a:pt x="330994" y="95250"/>
                  </a:lnTo>
                  <a:lnTo>
                    <a:pt x="311944" y="95250"/>
                  </a:lnTo>
                  <a:lnTo>
                    <a:pt x="269082" y="88106"/>
                  </a:lnTo>
                  <a:lnTo>
                    <a:pt x="207169" y="71438"/>
                  </a:lnTo>
                  <a:lnTo>
                    <a:pt x="135732" y="42863"/>
                  </a:lnTo>
                  <a:lnTo>
                    <a:pt x="80963" y="14288"/>
                  </a:lnTo>
                  <a:lnTo>
                    <a:pt x="50007" y="2381"/>
                  </a:lnTo>
                  <a:lnTo>
                    <a:pt x="23813" y="0"/>
                  </a:lnTo>
                  <a:lnTo>
                    <a:pt x="9525" y="0"/>
                  </a:lnTo>
                  <a:lnTo>
                    <a:pt x="0" y="11906"/>
                  </a:lnTo>
                  <a:lnTo>
                    <a:pt x="0" y="33338"/>
                  </a:lnTo>
                  <a:lnTo>
                    <a:pt x="9525" y="57150"/>
                  </a:lnTo>
                  <a:lnTo>
                    <a:pt x="30957" y="80963"/>
                  </a:lnTo>
                  <a:lnTo>
                    <a:pt x="88107" y="138113"/>
                  </a:lnTo>
                  <a:lnTo>
                    <a:pt x="164307" y="221456"/>
                  </a:lnTo>
                  <a:lnTo>
                    <a:pt x="190500" y="259556"/>
                  </a:lnTo>
                  <a:lnTo>
                    <a:pt x="207169" y="366713"/>
                  </a:lnTo>
                  <a:lnTo>
                    <a:pt x="219075" y="464344"/>
                  </a:lnTo>
                  <a:lnTo>
                    <a:pt x="238125" y="635794"/>
                  </a:lnTo>
                  <a:lnTo>
                    <a:pt x="252413" y="795338"/>
                  </a:lnTo>
                  <a:lnTo>
                    <a:pt x="254794" y="850106"/>
                  </a:lnTo>
                  <a:cubicBezTo>
                    <a:pt x="255588" y="889000"/>
                    <a:pt x="256381" y="927894"/>
                    <a:pt x="257175" y="966788"/>
                  </a:cubicBezTo>
                  <a:cubicBezTo>
                    <a:pt x="256381" y="1023938"/>
                    <a:pt x="255588" y="1081088"/>
                    <a:pt x="254794" y="1138238"/>
                  </a:cubicBezTo>
                  <a:lnTo>
                    <a:pt x="261938" y="1173956"/>
                  </a:lnTo>
                  <a:lnTo>
                    <a:pt x="283369" y="1228725"/>
                  </a:lnTo>
                  <a:lnTo>
                    <a:pt x="307182" y="1273969"/>
                  </a:lnTo>
                  <a:lnTo>
                    <a:pt x="333375" y="1319213"/>
                  </a:lnTo>
                  <a:lnTo>
                    <a:pt x="364332" y="1350169"/>
                  </a:lnTo>
                  <a:lnTo>
                    <a:pt x="397669" y="1373981"/>
                  </a:lnTo>
                  <a:lnTo>
                    <a:pt x="421482" y="1385888"/>
                  </a:lnTo>
                  <a:lnTo>
                    <a:pt x="461963" y="1397794"/>
                  </a:lnTo>
                  <a:lnTo>
                    <a:pt x="488157" y="1397794"/>
                  </a:lnTo>
                  <a:lnTo>
                    <a:pt x="502444" y="1390650"/>
                  </a:lnTo>
                  <a:lnTo>
                    <a:pt x="514350" y="1376363"/>
                  </a:lnTo>
                  <a:lnTo>
                    <a:pt x="526257" y="1352550"/>
                  </a:lnTo>
                  <a:lnTo>
                    <a:pt x="538163" y="1319213"/>
                  </a:lnTo>
                  <a:lnTo>
                    <a:pt x="547688" y="1276350"/>
                  </a:lnTo>
                  <a:lnTo>
                    <a:pt x="550069" y="1245394"/>
                  </a:lnTo>
                  <a:lnTo>
                    <a:pt x="507207" y="1128713"/>
                  </a:lnTo>
                  <a:lnTo>
                    <a:pt x="492919" y="1033463"/>
                  </a:lnTo>
                  <a:lnTo>
                    <a:pt x="464344" y="807244"/>
                  </a:lnTo>
                  <a:lnTo>
                    <a:pt x="454819" y="726281"/>
                  </a:lnTo>
                  <a:lnTo>
                    <a:pt x="409575" y="3952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AB46BFF8-4CC3-43E7-AC3F-87BCFEB080D2}"/>
                </a:ext>
              </a:extLst>
            </p:cNvPr>
            <p:cNvSpPr/>
            <p:nvPr/>
          </p:nvSpPr>
          <p:spPr>
            <a:xfrm>
              <a:off x="4202113" y="3028950"/>
              <a:ext cx="3022600" cy="469900"/>
            </a:xfrm>
            <a:custGeom>
              <a:avLst/>
              <a:gdLst>
                <a:gd name="connsiteX0" fmla="*/ 1432723 w 3021921"/>
                <a:gd name="connsiteY0" fmla="*/ 154030 h 469424"/>
                <a:gd name="connsiteX1" fmla="*/ 1652766 w 3021921"/>
                <a:gd name="connsiteY1" fmla="*/ 129580 h 469424"/>
                <a:gd name="connsiteX2" fmla="*/ 1838580 w 3021921"/>
                <a:gd name="connsiteY2" fmla="*/ 110021 h 469424"/>
                <a:gd name="connsiteX3" fmla="*/ 2041508 w 3021921"/>
                <a:gd name="connsiteY3" fmla="*/ 92907 h 469424"/>
                <a:gd name="connsiteX4" fmla="*/ 2273776 w 3021921"/>
                <a:gd name="connsiteY4" fmla="*/ 73347 h 469424"/>
                <a:gd name="connsiteX5" fmla="*/ 2391132 w 3021921"/>
                <a:gd name="connsiteY5" fmla="*/ 66012 h 469424"/>
                <a:gd name="connsiteX6" fmla="*/ 2471814 w 3021921"/>
                <a:gd name="connsiteY6" fmla="*/ 41563 h 469424"/>
                <a:gd name="connsiteX7" fmla="*/ 2552496 w 3021921"/>
                <a:gd name="connsiteY7" fmla="*/ 14669 h 469424"/>
                <a:gd name="connsiteX8" fmla="*/ 2589170 w 3021921"/>
                <a:gd name="connsiteY8" fmla="*/ 0 h 469424"/>
                <a:gd name="connsiteX9" fmla="*/ 2601395 w 3021921"/>
                <a:gd name="connsiteY9" fmla="*/ 0 h 469424"/>
                <a:gd name="connsiteX10" fmla="*/ 2623399 w 3021921"/>
                <a:gd name="connsiteY10" fmla="*/ 0 h 469424"/>
                <a:gd name="connsiteX11" fmla="*/ 2684522 w 3021921"/>
                <a:gd name="connsiteY11" fmla="*/ 9779 h 469424"/>
                <a:gd name="connsiteX12" fmla="*/ 2772539 w 3021921"/>
                <a:gd name="connsiteY12" fmla="*/ 31784 h 469424"/>
                <a:gd name="connsiteX13" fmla="*/ 2843442 w 3021921"/>
                <a:gd name="connsiteY13" fmla="*/ 53788 h 469424"/>
                <a:gd name="connsiteX14" fmla="*/ 2916789 w 3021921"/>
                <a:gd name="connsiteY14" fmla="*/ 80682 h 469424"/>
                <a:gd name="connsiteX15" fmla="*/ 2968133 w 3021921"/>
                <a:gd name="connsiteY15" fmla="*/ 97796 h 469424"/>
                <a:gd name="connsiteX16" fmla="*/ 2997472 w 3021921"/>
                <a:gd name="connsiteY16" fmla="*/ 107576 h 469424"/>
                <a:gd name="connsiteX17" fmla="*/ 3004807 w 3021921"/>
                <a:gd name="connsiteY17" fmla="*/ 114911 h 469424"/>
                <a:gd name="connsiteX18" fmla="*/ 3012141 w 3021921"/>
                <a:gd name="connsiteY18" fmla="*/ 132025 h 469424"/>
                <a:gd name="connsiteX19" fmla="*/ 3017031 w 3021921"/>
                <a:gd name="connsiteY19" fmla="*/ 151585 h 469424"/>
                <a:gd name="connsiteX20" fmla="*/ 3021921 w 3021921"/>
                <a:gd name="connsiteY20" fmla="*/ 173589 h 469424"/>
                <a:gd name="connsiteX21" fmla="*/ 3019476 w 3021921"/>
                <a:gd name="connsiteY21" fmla="*/ 190703 h 469424"/>
                <a:gd name="connsiteX22" fmla="*/ 3004807 w 3021921"/>
                <a:gd name="connsiteY22" fmla="*/ 215153 h 469424"/>
                <a:gd name="connsiteX23" fmla="*/ 2987692 w 3021921"/>
                <a:gd name="connsiteY23" fmla="*/ 237157 h 469424"/>
                <a:gd name="connsiteX24" fmla="*/ 2968133 w 3021921"/>
                <a:gd name="connsiteY24" fmla="*/ 251826 h 469424"/>
                <a:gd name="connsiteX25" fmla="*/ 2931459 w 3021921"/>
                <a:gd name="connsiteY25" fmla="*/ 264051 h 469424"/>
                <a:gd name="connsiteX26" fmla="*/ 2902120 w 3021921"/>
                <a:gd name="connsiteY26" fmla="*/ 266496 h 469424"/>
                <a:gd name="connsiteX27" fmla="*/ 2826327 w 3021921"/>
                <a:gd name="connsiteY27" fmla="*/ 264051 h 469424"/>
                <a:gd name="connsiteX28" fmla="*/ 2723641 w 3021921"/>
                <a:gd name="connsiteY28" fmla="*/ 259161 h 469424"/>
                <a:gd name="connsiteX29" fmla="*/ 2554941 w 3021921"/>
                <a:gd name="connsiteY29" fmla="*/ 254271 h 469424"/>
                <a:gd name="connsiteX30" fmla="*/ 2347123 w 3021921"/>
                <a:gd name="connsiteY30" fmla="*/ 259161 h 469424"/>
                <a:gd name="connsiteX31" fmla="*/ 2090407 w 3021921"/>
                <a:gd name="connsiteY31" fmla="*/ 273831 h 469424"/>
                <a:gd name="connsiteX32" fmla="*/ 1853249 w 3021921"/>
                <a:gd name="connsiteY32" fmla="*/ 290945 h 469424"/>
                <a:gd name="connsiteX33" fmla="*/ 1647876 w 3021921"/>
                <a:gd name="connsiteY33" fmla="*/ 305615 h 469424"/>
                <a:gd name="connsiteX34" fmla="*/ 1400939 w 3021921"/>
                <a:gd name="connsiteY34" fmla="*/ 325174 h 469424"/>
                <a:gd name="connsiteX35" fmla="*/ 1149112 w 3021921"/>
                <a:gd name="connsiteY35" fmla="*/ 339843 h 469424"/>
                <a:gd name="connsiteX36" fmla="*/ 897286 w 3021921"/>
                <a:gd name="connsiteY36" fmla="*/ 356958 h 469424"/>
                <a:gd name="connsiteX37" fmla="*/ 723696 w 3021921"/>
                <a:gd name="connsiteY37" fmla="*/ 420526 h 469424"/>
                <a:gd name="connsiteX38" fmla="*/ 657684 w 3021921"/>
                <a:gd name="connsiteY38" fmla="*/ 425416 h 469424"/>
                <a:gd name="connsiteX39" fmla="*/ 584336 w 3021921"/>
                <a:gd name="connsiteY39" fmla="*/ 440085 h 469424"/>
                <a:gd name="connsiteX40" fmla="*/ 501209 w 3021921"/>
                <a:gd name="connsiteY40" fmla="*/ 454755 h 469424"/>
                <a:gd name="connsiteX41" fmla="*/ 396077 w 3021921"/>
                <a:gd name="connsiteY41" fmla="*/ 466979 h 469424"/>
                <a:gd name="connsiteX42" fmla="*/ 339844 w 3021921"/>
                <a:gd name="connsiteY42" fmla="*/ 469424 h 469424"/>
                <a:gd name="connsiteX43" fmla="*/ 283611 w 3021921"/>
                <a:gd name="connsiteY43" fmla="*/ 435195 h 469424"/>
                <a:gd name="connsiteX44" fmla="*/ 212708 w 3021921"/>
                <a:gd name="connsiteY44" fmla="*/ 386297 h 469424"/>
                <a:gd name="connsiteX45" fmla="*/ 146695 w 3021921"/>
                <a:gd name="connsiteY45" fmla="*/ 332509 h 469424"/>
                <a:gd name="connsiteX46" fmla="*/ 80682 w 3021921"/>
                <a:gd name="connsiteY46" fmla="*/ 273831 h 469424"/>
                <a:gd name="connsiteX47" fmla="*/ 14670 w 3021921"/>
                <a:gd name="connsiteY47" fmla="*/ 210263 h 469424"/>
                <a:gd name="connsiteX48" fmla="*/ 2445 w 3021921"/>
                <a:gd name="connsiteY48" fmla="*/ 195593 h 469424"/>
                <a:gd name="connsiteX49" fmla="*/ 0 w 3021921"/>
                <a:gd name="connsiteY49" fmla="*/ 178479 h 469424"/>
                <a:gd name="connsiteX50" fmla="*/ 4890 w 3021921"/>
                <a:gd name="connsiteY50" fmla="*/ 161364 h 469424"/>
                <a:gd name="connsiteX51" fmla="*/ 14670 w 3021921"/>
                <a:gd name="connsiteY51" fmla="*/ 151585 h 469424"/>
                <a:gd name="connsiteX52" fmla="*/ 31784 w 3021921"/>
                <a:gd name="connsiteY52" fmla="*/ 151585 h 469424"/>
                <a:gd name="connsiteX53" fmla="*/ 58678 w 3021921"/>
                <a:gd name="connsiteY53" fmla="*/ 161364 h 469424"/>
                <a:gd name="connsiteX54" fmla="*/ 83127 w 3021921"/>
                <a:gd name="connsiteY54" fmla="*/ 176034 h 469424"/>
                <a:gd name="connsiteX55" fmla="*/ 136916 w 3021921"/>
                <a:gd name="connsiteY55" fmla="*/ 198038 h 469424"/>
                <a:gd name="connsiteX56" fmla="*/ 202928 w 3021921"/>
                <a:gd name="connsiteY56" fmla="*/ 217597 h 469424"/>
                <a:gd name="connsiteX57" fmla="*/ 271386 w 3021921"/>
                <a:gd name="connsiteY57" fmla="*/ 232267 h 469424"/>
                <a:gd name="connsiteX58" fmla="*/ 378963 w 3021921"/>
                <a:gd name="connsiteY58" fmla="*/ 242047 h 469424"/>
                <a:gd name="connsiteX59" fmla="*/ 506099 w 3021921"/>
                <a:gd name="connsiteY59" fmla="*/ 244492 h 469424"/>
                <a:gd name="connsiteX60" fmla="*/ 662573 w 3021921"/>
                <a:gd name="connsiteY60" fmla="*/ 244492 h 469424"/>
                <a:gd name="connsiteX61" fmla="*/ 699247 w 3021921"/>
                <a:gd name="connsiteY61" fmla="*/ 242047 h 469424"/>
                <a:gd name="connsiteX62" fmla="*/ 880171 w 3021921"/>
                <a:gd name="connsiteY62" fmla="*/ 217597 h 469424"/>
                <a:gd name="connsiteX63" fmla="*/ 1166227 w 3021921"/>
                <a:gd name="connsiteY63" fmla="*/ 183369 h 469424"/>
                <a:gd name="connsiteX64" fmla="*/ 1432723 w 3021921"/>
                <a:gd name="connsiteY64" fmla="*/ 154030 h 4694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021921" h="469424">
                  <a:moveTo>
                    <a:pt x="1432723" y="154030"/>
                  </a:moveTo>
                  <a:lnTo>
                    <a:pt x="1652766" y="129580"/>
                  </a:lnTo>
                  <a:lnTo>
                    <a:pt x="1838580" y="110021"/>
                  </a:lnTo>
                  <a:lnTo>
                    <a:pt x="2041508" y="92907"/>
                  </a:lnTo>
                  <a:lnTo>
                    <a:pt x="2273776" y="73347"/>
                  </a:lnTo>
                  <a:lnTo>
                    <a:pt x="2391132" y="66012"/>
                  </a:lnTo>
                  <a:lnTo>
                    <a:pt x="2471814" y="41563"/>
                  </a:lnTo>
                  <a:lnTo>
                    <a:pt x="2552496" y="14669"/>
                  </a:lnTo>
                  <a:lnTo>
                    <a:pt x="2589170" y="0"/>
                  </a:lnTo>
                  <a:lnTo>
                    <a:pt x="2601395" y="0"/>
                  </a:lnTo>
                  <a:lnTo>
                    <a:pt x="2623399" y="0"/>
                  </a:lnTo>
                  <a:lnTo>
                    <a:pt x="2684522" y="9779"/>
                  </a:lnTo>
                  <a:lnTo>
                    <a:pt x="2772539" y="31784"/>
                  </a:lnTo>
                  <a:lnTo>
                    <a:pt x="2843442" y="53788"/>
                  </a:lnTo>
                  <a:lnTo>
                    <a:pt x="2916789" y="80682"/>
                  </a:lnTo>
                  <a:lnTo>
                    <a:pt x="2968133" y="97796"/>
                  </a:lnTo>
                  <a:lnTo>
                    <a:pt x="2997472" y="107576"/>
                  </a:lnTo>
                  <a:lnTo>
                    <a:pt x="3004807" y="114911"/>
                  </a:lnTo>
                  <a:lnTo>
                    <a:pt x="3012141" y="132025"/>
                  </a:lnTo>
                  <a:lnTo>
                    <a:pt x="3017031" y="151585"/>
                  </a:lnTo>
                  <a:lnTo>
                    <a:pt x="3021921" y="173589"/>
                  </a:lnTo>
                  <a:lnTo>
                    <a:pt x="3019476" y="190703"/>
                  </a:lnTo>
                  <a:lnTo>
                    <a:pt x="3004807" y="215153"/>
                  </a:lnTo>
                  <a:lnTo>
                    <a:pt x="2987692" y="237157"/>
                  </a:lnTo>
                  <a:lnTo>
                    <a:pt x="2968133" y="251826"/>
                  </a:lnTo>
                  <a:lnTo>
                    <a:pt x="2931459" y="264051"/>
                  </a:lnTo>
                  <a:lnTo>
                    <a:pt x="2902120" y="266496"/>
                  </a:lnTo>
                  <a:lnTo>
                    <a:pt x="2826327" y="264051"/>
                  </a:lnTo>
                  <a:lnTo>
                    <a:pt x="2723641" y="259161"/>
                  </a:lnTo>
                  <a:lnTo>
                    <a:pt x="2554941" y="254271"/>
                  </a:lnTo>
                  <a:lnTo>
                    <a:pt x="2347123" y="259161"/>
                  </a:lnTo>
                  <a:lnTo>
                    <a:pt x="2090407" y="273831"/>
                  </a:lnTo>
                  <a:lnTo>
                    <a:pt x="1853249" y="290945"/>
                  </a:lnTo>
                  <a:lnTo>
                    <a:pt x="1647876" y="305615"/>
                  </a:lnTo>
                  <a:lnTo>
                    <a:pt x="1400939" y="325174"/>
                  </a:lnTo>
                  <a:lnTo>
                    <a:pt x="1149112" y="339843"/>
                  </a:lnTo>
                  <a:lnTo>
                    <a:pt x="897286" y="356958"/>
                  </a:lnTo>
                  <a:lnTo>
                    <a:pt x="723696" y="420526"/>
                  </a:lnTo>
                  <a:lnTo>
                    <a:pt x="657684" y="425416"/>
                  </a:lnTo>
                  <a:lnTo>
                    <a:pt x="584336" y="440085"/>
                  </a:lnTo>
                  <a:lnTo>
                    <a:pt x="501209" y="454755"/>
                  </a:lnTo>
                  <a:lnTo>
                    <a:pt x="396077" y="466979"/>
                  </a:lnTo>
                  <a:lnTo>
                    <a:pt x="339844" y="469424"/>
                  </a:lnTo>
                  <a:lnTo>
                    <a:pt x="283611" y="435195"/>
                  </a:lnTo>
                  <a:lnTo>
                    <a:pt x="212708" y="386297"/>
                  </a:lnTo>
                  <a:lnTo>
                    <a:pt x="146695" y="332509"/>
                  </a:lnTo>
                  <a:lnTo>
                    <a:pt x="80682" y="273831"/>
                  </a:lnTo>
                  <a:lnTo>
                    <a:pt x="14670" y="210263"/>
                  </a:lnTo>
                  <a:lnTo>
                    <a:pt x="2445" y="195593"/>
                  </a:lnTo>
                  <a:lnTo>
                    <a:pt x="0" y="178479"/>
                  </a:lnTo>
                  <a:lnTo>
                    <a:pt x="4890" y="161364"/>
                  </a:lnTo>
                  <a:lnTo>
                    <a:pt x="14670" y="151585"/>
                  </a:lnTo>
                  <a:lnTo>
                    <a:pt x="31784" y="151585"/>
                  </a:lnTo>
                  <a:lnTo>
                    <a:pt x="58678" y="161364"/>
                  </a:lnTo>
                  <a:lnTo>
                    <a:pt x="83127" y="176034"/>
                  </a:lnTo>
                  <a:lnTo>
                    <a:pt x="136916" y="198038"/>
                  </a:lnTo>
                  <a:lnTo>
                    <a:pt x="202928" y="217597"/>
                  </a:lnTo>
                  <a:lnTo>
                    <a:pt x="271386" y="232267"/>
                  </a:lnTo>
                  <a:lnTo>
                    <a:pt x="378963" y="242047"/>
                  </a:lnTo>
                  <a:lnTo>
                    <a:pt x="506099" y="244492"/>
                  </a:lnTo>
                  <a:lnTo>
                    <a:pt x="662573" y="244492"/>
                  </a:lnTo>
                  <a:lnTo>
                    <a:pt x="699247" y="242047"/>
                  </a:lnTo>
                  <a:lnTo>
                    <a:pt x="880171" y="217597"/>
                  </a:lnTo>
                  <a:lnTo>
                    <a:pt x="1166227" y="183369"/>
                  </a:lnTo>
                  <a:lnTo>
                    <a:pt x="1432723" y="1540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55">
              <a:extLst>
                <a:ext uri="{FF2B5EF4-FFF2-40B4-BE49-F238E27FC236}">
                  <a16:creationId xmlns:a16="http://schemas.microsoft.com/office/drawing/2014/main" id="{C65251CF-16EE-41A3-8BC6-4E83C7EB470E}"/>
                </a:ext>
              </a:extLst>
            </p:cNvPr>
            <p:cNvSpPr/>
            <p:nvPr/>
          </p:nvSpPr>
          <p:spPr>
            <a:xfrm rot="16200000">
              <a:off x="919956" y="3348832"/>
              <a:ext cx="4011613" cy="641350"/>
            </a:xfrm>
            <a:custGeom>
              <a:avLst/>
              <a:gdLst>
                <a:gd name="connsiteX0" fmla="*/ 2178924 w 4011123"/>
                <a:gd name="connsiteY0" fmla="*/ 407911 h 642459"/>
                <a:gd name="connsiteX1" fmla="*/ 2386278 w 4011123"/>
                <a:gd name="connsiteY1" fmla="*/ 414709 h 642459"/>
                <a:gd name="connsiteX2" fmla="*/ 2580036 w 4011123"/>
                <a:gd name="connsiteY2" fmla="*/ 418108 h 642459"/>
                <a:gd name="connsiteX3" fmla="*/ 2817984 w 4011123"/>
                <a:gd name="connsiteY3" fmla="*/ 421508 h 642459"/>
                <a:gd name="connsiteX4" fmla="*/ 3072928 w 4011123"/>
                <a:gd name="connsiteY4" fmla="*/ 421508 h 642459"/>
                <a:gd name="connsiteX5" fmla="*/ 3293880 w 4011123"/>
                <a:gd name="connsiteY5" fmla="*/ 421508 h 642459"/>
                <a:gd name="connsiteX6" fmla="*/ 3508033 w 4011123"/>
                <a:gd name="connsiteY6" fmla="*/ 421508 h 642459"/>
                <a:gd name="connsiteX7" fmla="*/ 3603212 w 4011123"/>
                <a:gd name="connsiteY7" fmla="*/ 421508 h 642459"/>
                <a:gd name="connsiteX8" fmla="*/ 3647403 w 4011123"/>
                <a:gd name="connsiteY8" fmla="*/ 421508 h 642459"/>
                <a:gd name="connsiteX9" fmla="*/ 3694992 w 4011123"/>
                <a:gd name="connsiteY9" fmla="*/ 418108 h 642459"/>
                <a:gd name="connsiteX10" fmla="*/ 3749380 w 4011123"/>
                <a:gd name="connsiteY10" fmla="*/ 407911 h 642459"/>
                <a:gd name="connsiteX11" fmla="*/ 3796970 w 4011123"/>
                <a:gd name="connsiteY11" fmla="*/ 387515 h 642459"/>
                <a:gd name="connsiteX12" fmla="*/ 3837761 w 4011123"/>
                <a:gd name="connsiteY12" fmla="*/ 363720 h 642459"/>
                <a:gd name="connsiteX13" fmla="*/ 3881951 w 4011123"/>
                <a:gd name="connsiteY13" fmla="*/ 322929 h 642459"/>
                <a:gd name="connsiteX14" fmla="*/ 3915944 w 4011123"/>
                <a:gd name="connsiteY14" fmla="*/ 275340 h 642459"/>
                <a:gd name="connsiteX15" fmla="*/ 3943138 w 4011123"/>
                <a:gd name="connsiteY15" fmla="*/ 241347 h 642459"/>
                <a:gd name="connsiteX16" fmla="*/ 3963533 w 4011123"/>
                <a:gd name="connsiteY16" fmla="*/ 224351 h 642459"/>
                <a:gd name="connsiteX17" fmla="*/ 3987328 w 4011123"/>
                <a:gd name="connsiteY17" fmla="*/ 214153 h 642459"/>
                <a:gd name="connsiteX18" fmla="*/ 4000925 w 4011123"/>
                <a:gd name="connsiteY18" fmla="*/ 217552 h 642459"/>
                <a:gd name="connsiteX19" fmla="*/ 4007724 w 4011123"/>
                <a:gd name="connsiteY19" fmla="*/ 234549 h 642459"/>
                <a:gd name="connsiteX20" fmla="*/ 4011123 w 4011123"/>
                <a:gd name="connsiteY20" fmla="*/ 251545 h 642459"/>
                <a:gd name="connsiteX21" fmla="*/ 4007724 w 4011123"/>
                <a:gd name="connsiteY21" fmla="*/ 292336 h 642459"/>
                <a:gd name="connsiteX22" fmla="*/ 3997526 w 4011123"/>
                <a:gd name="connsiteY22" fmla="*/ 343325 h 642459"/>
                <a:gd name="connsiteX23" fmla="*/ 3980530 w 4011123"/>
                <a:gd name="connsiteY23" fmla="*/ 407911 h 642459"/>
                <a:gd name="connsiteX24" fmla="*/ 3953336 w 4011123"/>
                <a:gd name="connsiteY24" fmla="*/ 492892 h 642459"/>
                <a:gd name="connsiteX25" fmla="*/ 3915944 w 4011123"/>
                <a:gd name="connsiteY25" fmla="*/ 588071 h 642459"/>
                <a:gd name="connsiteX26" fmla="*/ 3759578 w 4011123"/>
                <a:gd name="connsiteY26" fmla="*/ 642459 h 642459"/>
                <a:gd name="connsiteX27" fmla="*/ 3630406 w 4011123"/>
                <a:gd name="connsiteY27" fmla="*/ 642459 h 642459"/>
                <a:gd name="connsiteX28" fmla="*/ 3338070 w 4011123"/>
                <a:gd name="connsiteY28" fmla="*/ 642459 h 642459"/>
                <a:gd name="connsiteX29" fmla="*/ 3079727 w 4011123"/>
                <a:gd name="connsiteY29" fmla="*/ 642459 h 642459"/>
                <a:gd name="connsiteX30" fmla="*/ 2936958 w 4011123"/>
                <a:gd name="connsiteY30" fmla="*/ 642459 h 642459"/>
                <a:gd name="connsiteX31" fmla="*/ 2739801 w 4011123"/>
                <a:gd name="connsiteY31" fmla="*/ 642459 h 642459"/>
                <a:gd name="connsiteX32" fmla="*/ 2501853 w 4011123"/>
                <a:gd name="connsiteY32" fmla="*/ 642459 h 642459"/>
                <a:gd name="connsiteX33" fmla="*/ 2209517 w 4011123"/>
                <a:gd name="connsiteY33" fmla="*/ 632262 h 642459"/>
                <a:gd name="connsiteX34" fmla="*/ 1985166 w 4011123"/>
                <a:gd name="connsiteY34" fmla="*/ 618665 h 642459"/>
                <a:gd name="connsiteX35" fmla="*/ 1815203 w 4011123"/>
                <a:gd name="connsiteY35" fmla="*/ 598269 h 642459"/>
                <a:gd name="connsiteX36" fmla="*/ 1655438 w 4011123"/>
                <a:gd name="connsiteY36" fmla="*/ 574474 h 642459"/>
                <a:gd name="connsiteX37" fmla="*/ 1458281 w 4011123"/>
                <a:gd name="connsiteY37" fmla="*/ 547280 h 642459"/>
                <a:gd name="connsiteX38" fmla="*/ 1237330 w 4011123"/>
                <a:gd name="connsiteY38" fmla="*/ 509888 h 642459"/>
                <a:gd name="connsiteX39" fmla="*/ 1063968 w 4011123"/>
                <a:gd name="connsiteY39" fmla="*/ 475896 h 642459"/>
                <a:gd name="connsiteX40" fmla="*/ 914400 w 4011123"/>
                <a:gd name="connsiteY40" fmla="*/ 438504 h 642459"/>
                <a:gd name="connsiteX41" fmla="*/ 778430 w 4011123"/>
                <a:gd name="connsiteY41" fmla="*/ 401112 h 642459"/>
                <a:gd name="connsiteX42" fmla="*/ 618665 w 4011123"/>
                <a:gd name="connsiteY42" fmla="*/ 343325 h 642459"/>
                <a:gd name="connsiteX43" fmla="*/ 482695 w 4011123"/>
                <a:gd name="connsiteY43" fmla="*/ 288937 h 642459"/>
                <a:gd name="connsiteX44" fmla="*/ 312732 w 4011123"/>
                <a:gd name="connsiteY44" fmla="*/ 214153 h 642459"/>
                <a:gd name="connsiteX45" fmla="*/ 200556 w 4011123"/>
                <a:gd name="connsiteY45" fmla="*/ 159765 h 642459"/>
                <a:gd name="connsiteX46" fmla="*/ 71385 w 4011123"/>
                <a:gd name="connsiteY46" fmla="*/ 88381 h 642459"/>
                <a:gd name="connsiteX47" fmla="*/ 27194 w 4011123"/>
                <a:gd name="connsiteY47" fmla="*/ 61187 h 642459"/>
                <a:gd name="connsiteX48" fmla="*/ 6799 w 4011123"/>
                <a:gd name="connsiteY48" fmla="*/ 37392 h 642459"/>
                <a:gd name="connsiteX49" fmla="*/ 0 w 4011123"/>
                <a:gd name="connsiteY49" fmla="*/ 13597 h 642459"/>
                <a:gd name="connsiteX50" fmla="*/ 3400 w 4011123"/>
                <a:gd name="connsiteY50" fmla="*/ 3399 h 642459"/>
                <a:gd name="connsiteX51" fmla="*/ 16997 w 4011123"/>
                <a:gd name="connsiteY51" fmla="*/ 0 h 642459"/>
                <a:gd name="connsiteX52" fmla="*/ 57788 w 4011123"/>
                <a:gd name="connsiteY52" fmla="*/ 6798 h 642459"/>
                <a:gd name="connsiteX53" fmla="*/ 112176 w 4011123"/>
                <a:gd name="connsiteY53" fmla="*/ 27194 h 642459"/>
                <a:gd name="connsiteX54" fmla="*/ 207355 w 4011123"/>
                <a:gd name="connsiteY54" fmla="*/ 57787 h 642459"/>
                <a:gd name="connsiteX55" fmla="*/ 329728 w 4011123"/>
                <a:gd name="connsiteY55" fmla="*/ 101978 h 642459"/>
                <a:gd name="connsiteX56" fmla="*/ 475896 w 4011123"/>
                <a:gd name="connsiteY56" fmla="*/ 149567 h 642459"/>
                <a:gd name="connsiteX57" fmla="*/ 656057 w 4011123"/>
                <a:gd name="connsiteY57" fmla="*/ 200556 h 642459"/>
                <a:gd name="connsiteX58" fmla="*/ 839617 w 4011123"/>
                <a:gd name="connsiteY58" fmla="*/ 248146 h 642459"/>
                <a:gd name="connsiteX59" fmla="*/ 972188 w 4011123"/>
                <a:gd name="connsiteY59" fmla="*/ 278739 h 642459"/>
                <a:gd name="connsiteX60" fmla="*/ 1138751 w 4011123"/>
                <a:gd name="connsiteY60" fmla="*/ 312732 h 642459"/>
                <a:gd name="connsiteX61" fmla="*/ 1318912 w 4011123"/>
                <a:gd name="connsiteY61" fmla="*/ 343325 h 642459"/>
                <a:gd name="connsiteX62" fmla="*/ 1454882 w 4011123"/>
                <a:gd name="connsiteY62" fmla="*/ 363720 h 642459"/>
                <a:gd name="connsiteX63" fmla="*/ 1638442 w 4011123"/>
                <a:gd name="connsiteY63" fmla="*/ 380717 h 642459"/>
                <a:gd name="connsiteX64" fmla="*/ 1910382 w 4011123"/>
                <a:gd name="connsiteY64" fmla="*/ 397713 h 642459"/>
                <a:gd name="connsiteX65" fmla="*/ 2114338 w 4011123"/>
                <a:gd name="connsiteY65" fmla="*/ 407911 h 642459"/>
                <a:gd name="connsiteX66" fmla="*/ 2178924 w 4011123"/>
                <a:gd name="connsiteY66" fmla="*/ 407911 h 642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4011123" h="642459">
                  <a:moveTo>
                    <a:pt x="2178924" y="407911"/>
                  </a:moveTo>
                  <a:lnTo>
                    <a:pt x="2386278" y="414709"/>
                  </a:lnTo>
                  <a:lnTo>
                    <a:pt x="2580036" y="418108"/>
                  </a:lnTo>
                  <a:lnTo>
                    <a:pt x="2817984" y="421508"/>
                  </a:lnTo>
                  <a:lnTo>
                    <a:pt x="3072928" y="421508"/>
                  </a:lnTo>
                  <a:lnTo>
                    <a:pt x="3293880" y="421508"/>
                  </a:lnTo>
                  <a:lnTo>
                    <a:pt x="3508033" y="421508"/>
                  </a:lnTo>
                  <a:lnTo>
                    <a:pt x="3603212" y="421508"/>
                  </a:lnTo>
                  <a:lnTo>
                    <a:pt x="3647403" y="421508"/>
                  </a:lnTo>
                  <a:lnTo>
                    <a:pt x="3694992" y="418108"/>
                  </a:lnTo>
                  <a:lnTo>
                    <a:pt x="3749380" y="407911"/>
                  </a:lnTo>
                  <a:lnTo>
                    <a:pt x="3796970" y="387515"/>
                  </a:lnTo>
                  <a:lnTo>
                    <a:pt x="3837761" y="363720"/>
                  </a:lnTo>
                  <a:lnTo>
                    <a:pt x="3881951" y="322929"/>
                  </a:lnTo>
                  <a:lnTo>
                    <a:pt x="3915944" y="275340"/>
                  </a:lnTo>
                  <a:lnTo>
                    <a:pt x="3943138" y="241347"/>
                  </a:lnTo>
                  <a:lnTo>
                    <a:pt x="3963533" y="224351"/>
                  </a:lnTo>
                  <a:lnTo>
                    <a:pt x="3987328" y="214153"/>
                  </a:lnTo>
                  <a:lnTo>
                    <a:pt x="4000925" y="217552"/>
                  </a:lnTo>
                  <a:lnTo>
                    <a:pt x="4007724" y="234549"/>
                  </a:lnTo>
                  <a:lnTo>
                    <a:pt x="4011123" y="251545"/>
                  </a:lnTo>
                  <a:lnTo>
                    <a:pt x="4007724" y="292336"/>
                  </a:lnTo>
                  <a:lnTo>
                    <a:pt x="3997526" y="343325"/>
                  </a:lnTo>
                  <a:lnTo>
                    <a:pt x="3980530" y="407911"/>
                  </a:lnTo>
                  <a:lnTo>
                    <a:pt x="3953336" y="492892"/>
                  </a:lnTo>
                  <a:lnTo>
                    <a:pt x="3915944" y="588071"/>
                  </a:lnTo>
                  <a:lnTo>
                    <a:pt x="3759578" y="642459"/>
                  </a:lnTo>
                  <a:lnTo>
                    <a:pt x="3630406" y="642459"/>
                  </a:lnTo>
                  <a:lnTo>
                    <a:pt x="3338070" y="642459"/>
                  </a:lnTo>
                  <a:lnTo>
                    <a:pt x="3079727" y="642459"/>
                  </a:lnTo>
                  <a:lnTo>
                    <a:pt x="2936958" y="642459"/>
                  </a:lnTo>
                  <a:lnTo>
                    <a:pt x="2739801" y="642459"/>
                  </a:lnTo>
                  <a:lnTo>
                    <a:pt x="2501853" y="642459"/>
                  </a:lnTo>
                  <a:lnTo>
                    <a:pt x="2209517" y="632262"/>
                  </a:lnTo>
                  <a:lnTo>
                    <a:pt x="1985166" y="618665"/>
                  </a:lnTo>
                  <a:lnTo>
                    <a:pt x="1815203" y="598269"/>
                  </a:lnTo>
                  <a:lnTo>
                    <a:pt x="1655438" y="574474"/>
                  </a:lnTo>
                  <a:lnTo>
                    <a:pt x="1458281" y="547280"/>
                  </a:lnTo>
                  <a:lnTo>
                    <a:pt x="1237330" y="509888"/>
                  </a:lnTo>
                  <a:lnTo>
                    <a:pt x="1063968" y="475896"/>
                  </a:lnTo>
                  <a:lnTo>
                    <a:pt x="914400" y="438504"/>
                  </a:lnTo>
                  <a:lnTo>
                    <a:pt x="778430" y="401112"/>
                  </a:lnTo>
                  <a:lnTo>
                    <a:pt x="618665" y="343325"/>
                  </a:lnTo>
                  <a:lnTo>
                    <a:pt x="482695" y="288937"/>
                  </a:lnTo>
                  <a:lnTo>
                    <a:pt x="312732" y="214153"/>
                  </a:lnTo>
                  <a:lnTo>
                    <a:pt x="200556" y="159765"/>
                  </a:lnTo>
                  <a:lnTo>
                    <a:pt x="71385" y="88381"/>
                  </a:lnTo>
                  <a:lnTo>
                    <a:pt x="27194" y="61187"/>
                  </a:lnTo>
                  <a:lnTo>
                    <a:pt x="6799" y="37392"/>
                  </a:lnTo>
                  <a:lnTo>
                    <a:pt x="0" y="13597"/>
                  </a:lnTo>
                  <a:lnTo>
                    <a:pt x="3400" y="3399"/>
                  </a:lnTo>
                  <a:lnTo>
                    <a:pt x="16997" y="0"/>
                  </a:lnTo>
                  <a:lnTo>
                    <a:pt x="57788" y="6798"/>
                  </a:lnTo>
                  <a:lnTo>
                    <a:pt x="112176" y="27194"/>
                  </a:lnTo>
                  <a:lnTo>
                    <a:pt x="207355" y="57787"/>
                  </a:lnTo>
                  <a:lnTo>
                    <a:pt x="329728" y="101978"/>
                  </a:lnTo>
                  <a:lnTo>
                    <a:pt x="475896" y="149567"/>
                  </a:lnTo>
                  <a:lnTo>
                    <a:pt x="656057" y="200556"/>
                  </a:lnTo>
                  <a:lnTo>
                    <a:pt x="839617" y="248146"/>
                  </a:lnTo>
                  <a:lnTo>
                    <a:pt x="972188" y="278739"/>
                  </a:lnTo>
                  <a:lnTo>
                    <a:pt x="1138751" y="312732"/>
                  </a:lnTo>
                  <a:lnTo>
                    <a:pt x="1318912" y="343325"/>
                  </a:lnTo>
                  <a:lnTo>
                    <a:pt x="1454882" y="363720"/>
                  </a:lnTo>
                  <a:lnTo>
                    <a:pt x="1638442" y="380717"/>
                  </a:lnTo>
                  <a:lnTo>
                    <a:pt x="1910382" y="397713"/>
                  </a:lnTo>
                  <a:lnTo>
                    <a:pt x="2114338" y="407911"/>
                  </a:lnTo>
                  <a:lnTo>
                    <a:pt x="2178924" y="40791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56">
              <a:extLst>
                <a:ext uri="{FF2B5EF4-FFF2-40B4-BE49-F238E27FC236}">
                  <a16:creationId xmlns:a16="http://schemas.microsoft.com/office/drawing/2014/main" id="{4FCA25C5-15F6-4DAF-BA33-65BD25572075}"/>
                </a:ext>
              </a:extLst>
            </p:cNvPr>
            <p:cNvSpPr/>
            <p:nvPr/>
          </p:nvSpPr>
          <p:spPr>
            <a:xfrm rot="16200000">
              <a:off x="1615282" y="3115469"/>
              <a:ext cx="4133850" cy="1100137"/>
            </a:xfrm>
            <a:custGeom>
              <a:avLst/>
              <a:gdLst>
                <a:gd name="connsiteX0" fmla="*/ 2474659 w 4133496"/>
                <a:gd name="connsiteY0" fmla="*/ 764832 h 1101359"/>
                <a:gd name="connsiteX1" fmla="*/ 3025338 w 4133496"/>
                <a:gd name="connsiteY1" fmla="*/ 764832 h 1101359"/>
                <a:gd name="connsiteX2" fmla="*/ 3300678 w 4133496"/>
                <a:gd name="connsiteY2" fmla="*/ 764832 h 1101359"/>
                <a:gd name="connsiteX3" fmla="*/ 3576018 w 4133496"/>
                <a:gd name="connsiteY3" fmla="*/ 764832 h 1101359"/>
                <a:gd name="connsiteX4" fmla="*/ 3793570 w 4133496"/>
                <a:gd name="connsiteY4" fmla="*/ 764832 h 1101359"/>
                <a:gd name="connsiteX5" fmla="*/ 3847958 w 4133496"/>
                <a:gd name="connsiteY5" fmla="*/ 754635 h 1101359"/>
                <a:gd name="connsiteX6" fmla="*/ 3868354 w 4133496"/>
                <a:gd name="connsiteY6" fmla="*/ 741038 h 1101359"/>
                <a:gd name="connsiteX7" fmla="*/ 3881951 w 4133496"/>
                <a:gd name="connsiteY7" fmla="*/ 724041 h 1101359"/>
                <a:gd name="connsiteX8" fmla="*/ 3885350 w 4133496"/>
                <a:gd name="connsiteY8" fmla="*/ 700247 h 1101359"/>
                <a:gd name="connsiteX9" fmla="*/ 3878552 w 4133496"/>
                <a:gd name="connsiteY9" fmla="*/ 652657 h 1101359"/>
                <a:gd name="connsiteX10" fmla="*/ 3854757 w 4133496"/>
                <a:gd name="connsiteY10" fmla="*/ 482694 h 1101359"/>
                <a:gd name="connsiteX11" fmla="*/ 3827563 w 4133496"/>
                <a:gd name="connsiteY11" fmla="*/ 305933 h 1101359"/>
                <a:gd name="connsiteX12" fmla="*/ 3786772 w 4133496"/>
                <a:gd name="connsiteY12" fmla="*/ 54388 h 1101359"/>
                <a:gd name="connsiteX13" fmla="*/ 3990727 w 4133496"/>
                <a:gd name="connsiteY13" fmla="*/ 0 h 1101359"/>
                <a:gd name="connsiteX14" fmla="*/ 3977130 w 4133496"/>
                <a:gd name="connsiteY14" fmla="*/ 61186 h 1101359"/>
                <a:gd name="connsiteX15" fmla="*/ 3977130 w 4133496"/>
                <a:gd name="connsiteY15" fmla="*/ 108776 h 1101359"/>
                <a:gd name="connsiteX16" fmla="*/ 3980529 w 4133496"/>
                <a:gd name="connsiteY16" fmla="*/ 210754 h 1101359"/>
                <a:gd name="connsiteX17" fmla="*/ 3994126 w 4133496"/>
                <a:gd name="connsiteY17" fmla="*/ 336526 h 1101359"/>
                <a:gd name="connsiteX18" fmla="*/ 4014522 w 4133496"/>
                <a:gd name="connsiteY18" fmla="*/ 465698 h 1101359"/>
                <a:gd name="connsiteX19" fmla="*/ 4038317 w 4133496"/>
                <a:gd name="connsiteY19" fmla="*/ 591470 h 1101359"/>
                <a:gd name="connsiteX20" fmla="*/ 4072309 w 4133496"/>
                <a:gd name="connsiteY20" fmla="*/ 666254 h 1101359"/>
                <a:gd name="connsiteX21" fmla="*/ 4092705 w 4133496"/>
                <a:gd name="connsiteY21" fmla="*/ 710444 h 1101359"/>
                <a:gd name="connsiteX22" fmla="*/ 4126697 w 4133496"/>
                <a:gd name="connsiteY22" fmla="*/ 798825 h 1101359"/>
                <a:gd name="connsiteX23" fmla="*/ 4133496 w 4133496"/>
                <a:gd name="connsiteY23" fmla="*/ 822620 h 1101359"/>
                <a:gd name="connsiteX24" fmla="*/ 4113100 w 4133496"/>
                <a:gd name="connsiteY24" fmla="*/ 853213 h 1101359"/>
                <a:gd name="connsiteX25" fmla="*/ 4068910 w 4133496"/>
                <a:gd name="connsiteY25" fmla="*/ 904202 h 1101359"/>
                <a:gd name="connsiteX26" fmla="*/ 4000925 w 4133496"/>
                <a:gd name="connsiteY26" fmla="*/ 989183 h 1101359"/>
                <a:gd name="connsiteX27" fmla="*/ 3953335 w 4133496"/>
                <a:gd name="connsiteY27" fmla="*/ 1046971 h 1101359"/>
                <a:gd name="connsiteX28" fmla="*/ 3922742 w 4133496"/>
                <a:gd name="connsiteY28" fmla="*/ 1084363 h 1101359"/>
                <a:gd name="connsiteX29" fmla="*/ 3905746 w 4133496"/>
                <a:gd name="connsiteY29" fmla="*/ 1094560 h 1101359"/>
                <a:gd name="connsiteX30" fmla="*/ 3885350 w 4133496"/>
                <a:gd name="connsiteY30" fmla="*/ 1101359 h 1101359"/>
                <a:gd name="connsiteX31" fmla="*/ 3871753 w 4133496"/>
                <a:gd name="connsiteY31" fmla="*/ 1101359 h 1101359"/>
                <a:gd name="connsiteX32" fmla="*/ 3847958 w 4133496"/>
                <a:gd name="connsiteY32" fmla="*/ 1084363 h 1101359"/>
                <a:gd name="connsiteX33" fmla="*/ 3827563 w 4133496"/>
                <a:gd name="connsiteY33" fmla="*/ 1070765 h 1101359"/>
                <a:gd name="connsiteX34" fmla="*/ 3732384 w 4133496"/>
                <a:gd name="connsiteY34" fmla="*/ 1029974 h 1101359"/>
                <a:gd name="connsiteX35" fmla="*/ 3640604 w 4133496"/>
                <a:gd name="connsiteY35" fmla="*/ 1002780 h 1101359"/>
                <a:gd name="connsiteX36" fmla="*/ 3538626 w 4133496"/>
                <a:gd name="connsiteY36" fmla="*/ 989183 h 1101359"/>
                <a:gd name="connsiteX37" fmla="*/ 3395857 w 4133496"/>
                <a:gd name="connsiteY37" fmla="*/ 989183 h 1101359"/>
                <a:gd name="connsiteX38" fmla="*/ 3106920 w 4133496"/>
                <a:gd name="connsiteY38" fmla="*/ 989183 h 1101359"/>
                <a:gd name="connsiteX39" fmla="*/ 2783991 w 4133496"/>
                <a:gd name="connsiteY39" fmla="*/ 989183 h 1101359"/>
                <a:gd name="connsiteX40" fmla="*/ 2206117 w 4133496"/>
                <a:gd name="connsiteY40" fmla="*/ 989183 h 1101359"/>
                <a:gd name="connsiteX41" fmla="*/ 1740419 w 4133496"/>
                <a:gd name="connsiteY41" fmla="*/ 989183 h 1101359"/>
                <a:gd name="connsiteX42" fmla="*/ 873609 w 4133496"/>
                <a:gd name="connsiteY42" fmla="*/ 989183 h 1101359"/>
                <a:gd name="connsiteX43" fmla="*/ 591471 w 4133496"/>
                <a:gd name="connsiteY43" fmla="*/ 989183 h 1101359"/>
                <a:gd name="connsiteX44" fmla="*/ 533683 w 4133496"/>
                <a:gd name="connsiteY44" fmla="*/ 989183 h 1101359"/>
                <a:gd name="connsiteX45" fmla="*/ 472497 w 4133496"/>
                <a:gd name="connsiteY45" fmla="*/ 995982 h 1101359"/>
                <a:gd name="connsiteX46" fmla="*/ 401112 w 4133496"/>
                <a:gd name="connsiteY46" fmla="*/ 995982 h 1101359"/>
                <a:gd name="connsiteX47" fmla="*/ 326329 w 4133496"/>
                <a:gd name="connsiteY47" fmla="*/ 989183 h 1101359"/>
                <a:gd name="connsiteX48" fmla="*/ 258343 w 4133496"/>
                <a:gd name="connsiteY48" fmla="*/ 968788 h 1101359"/>
                <a:gd name="connsiteX49" fmla="*/ 190358 w 4133496"/>
                <a:gd name="connsiteY49" fmla="*/ 955191 h 1101359"/>
                <a:gd name="connsiteX50" fmla="*/ 132571 w 4133496"/>
                <a:gd name="connsiteY50" fmla="*/ 938194 h 1101359"/>
                <a:gd name="connsiteX51" fmla="*/ 78183 w 4133496"/>
                <a:gd name="connsiteY51" fmla="*/ 914400 h 1101359"/>
                <a:gd name="connsiteX52" fmla="*/ 50989 w 4133496"/>
                <a:gd name="connsiteY52" fmla="*/ 897403 h 1101359"/>
                <a:gd name="connsiteX53" fmla="*/ 23795 w 4133496"/>
                <a:gd name="connsiteY53" fmla="*/ 877008 h 1101359"/>
                <a:gd name="connsiteX54" fmla="*/ 6798 w 4133496"/>
                <a:gd name="connsiteY54" fmla="*/ 849814 h 1101359"/>
                <a:gd name="connsiteX55" fmla="*/ 0 w 4133496"/>
                <a:gd name="connsiteY55" fmla="*/ 822620 h 1101359"/>
                <a:gd name="connsiteX56" fmla="*/ 0 w 4133496"/>
                <a:gd name="connsiteY56" fmla="*/ 809023 h 1101359"/>
                <a:gd name="connsiteX57" fmla="*/ 6798 w 4133496"/>
                <a:gd name="connsiteY57" fmla="*/ 785228 h 1101359"/>
                <a:gd name="connsiteX58" fmla="*/ 20396 w 4133496"/>
                <a:gd name="connsiteY58" fmla="*/ 768232 h 1101359"/>
                <a:gd name="connsiteX59" fmla="*/ 40791 w 4133496"/>
                <a:gd name="connsiteY59" fmla="*/ 751235 h 1101359"/>
                <a:gd name="connsiteX60" fmla="*/ 571075 w 4133496"/>
                <a:gd name="connsiteY60" fmla="*/ 761433 h 1101359"/>
                <a:gd name="connsiteX61" fmla="*/ 635661 w 4133496"/>
                <a:gd name="connsiteY61" fmla="*/ 764832 h 1101359"/>
                <a:gd name="connsiteX62" fmla="*/ 788627 w 4133496"/>
                <a:gd name="connsiteY62" fmla="*/ 764832 h 1101359"/>
                <a:gd name="connsiteX63" fmla="*/ 1519468 w 4133496"/>
                <a:gd name="connsiteY63" fmla="*/ 764832 h 1101359"/>
                <a:gd name="connsiteX64" fmla="*/ 2474659 w 4133496"/>
                <a:gd name="connsiteY64" fmla="*/ 764832 h 1101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4133496" h="1101359">
                  <a:moveTo>
                    <a:pt x="2474659" y="764832"/>
                  </a:moveTo>
                  <a:lnTo>
                    <a:pt x="3025338" y="764832"/>
                  </a:lnTo>
                  <a:lnTo>
                    <a:pt x="3300678" y="764832"/>
                  </a:lnTo>
                  <a:lnTo>
                    <a:pt x="3576018" y="764832"/>
                  </a:lnTo>
                  <a:lnTo>
                    <a:pt x="3793570" y="764832"/>
                  </a:lnTo>
                  <a:lnTo>
                    <a:pt x="3847958" y="754635"/>
                  </a:lnTo>
                  <a:lnTo>
                    <a:pt x="3868354" y="741038"/>
                  </a:lnTo>
                  <a:lnTo>
                    <a:pt x="3881951" y="724041"/>
                  </a:lnTo>
                  <a:lnTo>
                    <a:pt x="3885350" y="700247"/>
                  </a:lnTo>
                  <a:lnTo>
                    <a:pt x="3878552" y="652657"/>
                  </a:lnTo>
                  <a:lnTo>
                    <a:pt x="3854757" y="482694"/>
                  </a:lnTo>
                  <a:lnTo>
                    <a:pt x="3827563" y="305933"/>
                  </a:lnTo>
                  <a:lnTo>
                    <a:pt x="3786772" y="54388"/>
                  </a:lnTo>
                  <a:lnTo>
                    <a:pt x="3990727" y="0"/>
                  </a:lnTo>
                  <a:lnTo>
                    <a:pt x="3977130" y="61186"/>
                  </a:lnTo>
                  <a:lnTo>
                    <a:pt x="3977130" y="108776"/>
                  </a:lnTo>
                  <a:lnTo>
                    <a:pt x="3980529" y="210754"/>
                  </a:lnTo>
                  <a:lnTo>
                    <a:pt x="3994126" y="336526"/>
                  </a:lnTo>
                  <a:lnTo>
                    <a:pt x="4014522" y="465698"/>
                  </a:lnTo>
                  <a:lnTo>
                    <a:pt x="4038317" y="591470"/>
                  </a:lnTo>
                  <a:lnTo>
                    <a:pt x="4072309" y="666254"/>
                  </a:lnTo>
                  <a:lnTo>
                    <a:pt x="4092705" y="710444"/>
                  </a:lnTo>
                  <a:lnTo>
                    <a:pt x="4126697" y="798825"/>
                  </a:lnTo>
                  <a:lnTo>
                    <a:pt x="4133496" y="822620"/>
                  </a:lnTo>
                  <a:lnTo>
                    <a:pt x="4113100" y="853213"/>
                  </a:lnTo>
                  <a:lnTo>
                    <a:pt x="4068910" y="904202"/>
                  </a:lnTo>
                  <a:lnTo>
                    <a:pt x="4000925" y="989183"/>
                  </a:lnTo>
                  <a:lnTo>
                    <a:pt x="3953335" y="1046971"/>
                  </a:lnTo>
                  <a:lnTo>
                    <a:pt x="3922742" y="1084363"/>
                  </a:lnTo>
                  <a:lnTo>
                    <a:pt x="3905746" y="1094560"/>
                  </a:lnTo>
                  <a:lnTo>
                    <a:pt x="3885350" y="1101359"/>
                  </a:lnTo>
                  <a:lnTo>
                    <a:pt x="3871753" y="1101359"/>
                  </a:lnTo>
                  <a:lnTo>
                    <a:pt x="3847958" y="1084363"/>
                  </a:lnTo>
                  <a:lnTo>
                    <a:pt x="3827563" y="1070765"/>
                  </a:lnTo>
                  <a:lnTo>
                    <a:pt x="3732384" y="1029974"/>
                  </a:lnTo>
                  <a:lnTo>
                    <a:pt x="3640604" y="1002780"/>
                  </a:lnTo>
                  <a:lnTo>
                    <a:pt x="3538626" y="989183"/>
                  </a:lnTo>
                  <a:lnTo>
                    <a:pt x="3395857" y="989183"/>
                  </a:lnTo>
                  <a:lnTo>
                    <a:pt x="3106920" y="989183"/>
                  </a:lnTo>
                  <a:lnTo>
                    <a:pt x="2783991" y="989183"/>
                  </a:lnTo>
                  <a:lnTo>
                    <a:pt x="2206117" y="989183"/>
                  </a:lnTo>
                  <a:lnTo>
                    <a:pt x="1740419" y="989183"/>
                  </a:lnTo>
                  <a:lnTo>
                    <a:pt x="873609" y="989183"/>
                  </a:lnTo>
                  <a:lnTo>
                    <a:pt x="591471" y="989183"/>
                  </a:lnTo>
                  <a:lnTo>
                    <a:pt x="533683" y="989183"/>
                  </a:lnTo>
                  <a:lnTo>
                    <a:pt x="472497" y="995982"/>
                  </a:lnTo>
                  <a:lnTo>
                    <a:pt x="401112" y="995982"/>
                  </a:lnTo>
                  <a:lnTo>
                    <a:pt x="326329" y="989183"/>
                  </a:lnTo>
                  <a:lnTo>
                    <a:pt x="258343" y="968788"/>
                  </a:lnTo>
                  <a:lnTo>
                    <a:pt x="190358" y="955191"/>
                  </a:lnTo>
                  <a:lnTo>
                    <a:pt x="132571" y="938194"/>
                  </a:lnTo>
                  <a:lnTo>
                    <a:pt x="78183" y="914400"/>
                  </a:lnTo>
                  <a:lnTo>
                    <a:pt x="50989" y="897403"/>
                  </a:lnTo>
                  <a:lnTo>
                    <a:pt x="23795" y="877008"/>
                  </a:lnTo>
                  <a:lnTo>
                    <a:pt x="6798" y="849814"/>
                  </a:lnTo>
                  <a:lnTo>
                    <a:pt x="0" y="822620"/>
                  </a:lnTo>
                  <a:lnTo>
                    <a:pt x="0" y="809023"/>
                  </a:lnTo>
                  <a:lnTo>
                    <a:pt x="6798" y="785228"/>
                  </a:lnTo>
                  <a:lnTo>
                    <a:pt x="20396" y="768232"/>
                  </a:lnTo>
                  <a:lnTo>
                    <a:pt x="40791" y="751235"/>
                  </a:lnTo>
                  <a:lnTo>
                    <a:pt x="571075" y="761433"/>
                  </a:lnTo>
                  <a:lnTo>
                    <a:pt x="635661" y="764832"/>
                  </a:lnTo>
                  <a:lnTo>
                    <a:pt x="788627" y="764832"/>
                  </a:lnTo>
                  <a:lnTo>
                    <a:pt x="1519468" y="764832"/>
                  </a:lnTo>
                  <a:lnTo>
                    <a:pt x="2474659" y="7648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57">
              <a:extLst>
                <a:ext uri="{FF2B5EF4-FFF2-40B4-BE49-F238E27FC236}">
                  <a16:creationId xmlns:a16="http://schemas.microsoft.com/office/drawing/2014/main" id="{C50B80BE-AF00-41B3-BAD2-FB499338AC42}"/>
                </a:ext>
              </a:extLst>
            </p:cNvPr>
            <p:cNvSpPr/>
            <p:nvPr/>
          </p:nvSpPr>
          <p:spPr>
            <a:xfrm rot="16200000">
              <a:off x="3302001" y="5049837"/>
              <a:ext cx="722312" cy="633413"/>
            </a:xfrm>
            <a:custGeom>
              <a:avLst/>
              <a:gdLst>
                <a:gd name="connsiteX0" fmla="*/ 457200 w 721519"/>
                <a:gd name="connsiteY0" fmla="*/ 180975 h 633412"/>
                <a:gd name="connsiteX1" fmla="*/ 535782 w 721519"/>
                <a:gd name="connsiteY1" fmla="*/ 71437 h 633412"/>
                <a:gd name="connsiteX2" fmla="*/ 578644 w 721519"/>
                <a:gd name="connsiteY2" fmla="*/ 11906 h 633412"/>
                <a:gd name="connsiteX3" fmla="*/ 595313 w 721519"/>
                <a:gd name="connsiteY3" fmla="*/ 0 h 633412"/>
                <a:gd name="connsiteX4" fmla="*/ 607219 w 721519"/>
                <a:gd name="connsiteY4" fmla="*/ 0 h 633412"/>
                <a:gd name="connsiteX5" fmla="*/ 614363 w 721519"/>
                <a:gd name="connsiteY5" fmla="*/ 0 h 633412"/>
                <a:gd name="connsiteX6" fmla="*/ 623888 w 721519"/>
                <a:gd name="connsiteY6" fmla="*/ 4762 h 633412"/>
                <a:gd name="connsiteX7" fmla="*/ 626269 w 721519"/>
                <a:gd name="connsiteY7" fmla="*/ 21431 h 633412"/>
                <a:gd name="connsiteX8" fmla="*/ 623888 w 721519"/>
                <a:gd name="connsiteY8" fmla="*/ 50006 h 633412"/>
                <a:gd name="connsiteX9" fmla="*/ 592932 w 721519"/>
                <a:gd name="connsiteY9" fmla="*/ 147637 h 633412"/>
                <a:gd name="connsiteX10" fmla="*/ 542925 w 721519"/>
                <a:gd name="connsiteY10" fmla="*/ 278606 h 633412"/>
                <a:gd name="connsiteX11" fmla="*/ 528638 w 721519"/>
                <a:gd name="connsiteY11" fmla="*/ 319087 h 633412"/>
                <a:gd name="connsiteX12" fmla="*/ 516732 w 721519"/>
                <a:gd name="connsiteY12" fmla="*/ 364331 h 633412"/>
                <a:gd name="connsiteX13" fmla="*/ 509588 w 721519"/>
                <a:gd name="connsiteY13" fmla="*/ 404812 h 633412"/>
                <a:gd name="connsiteX14" fmla="*/ 509588 w 721519"/>
                <a:gd name="connsiteY14" fmla="*/ 445293 h 633412"/>
                <a:gd name="connsiteX15" fmla="*/ 514350 w 721519"/>
                <a:gd name="connsiteY15" fmla="*/ 471487 h 633412"/>
                <a:gd name="connsiteX16" fmla="*/ 523875 w 721519"/>
                <a:gd name="connsiteY16" fmla="*/ 497681 h 633412"/>
                <a:gd name="connsiteX17" fmla="*/ 538163 w 721519"/>
                <a:gd name="connsiteY17" fmla="*/ 521493 h 633412"/>
                <a:gd name="connsiteX18" fmla="*/ 554832 w 721519"/>
                <a:gd name="connsiteY18" fmla="*/ 535781 h 633412"/>
                <a:gd name="connsiteX19" fmla="*/ 578644 w 721519"/>
                <a:gd name="connsiteY19" fmla="*/ 545306 h 633412"/>
                <a:gd name="connsiteX20" fmla="*/ 616744 w 721519"/>
                <a:gd name="connsiteY20" fmla="*/ 552450 h 633412"/>
                <a:gd name="connsiteX21" fmla="*/ 721519 w 721519"/>
                <a:gd name="connsiteY21" fmla="*/ 557212 h 633412"/>
                <a:gd name="connsiteX22" fmla="*/ 7144 w 721519"/>
                <a:gd name="connsiteY22" fmla="*/ 633412 h 633412"/>
                <a:gd name="connsiteX23" fmla="*/ 0 w 721519"/>
                <a:gd name="connsiteY23" fmla="*/ 597693 h 633412"/>
                <a:gd name="connsiteX24" fmla="*/ 4763 w 721519"/>
                <a:gd name="connsiteY24" fmla="*/ 573881 h 633412"/>
                <a:gd name="connsiteX25" fmla="*/ 30957 w 721519"/>
                <a:gd name="connsiteY25" fmla="*/ 542925 h 633412"/>
                <a:gd name="connsiteX26" fmla="*/ 38100 w 721519"/>
                <a:gd name="connsiteY26" fmla="*/ 535781 h 633412"/>
                <a:gd name="connsiteX27" fmla="*/ 80963 w 721519"/>
                <a:gd name="connsiteY27" fmla="*/ 509587 h 633412"/>
                <a:gd name="connsiteX28" fmla="*/ 140494 w 721519"/>
                <a:gd name="connsiteY28" fmla="*/ 478631 h 633412"/>
                <a:gd name="connsiteX29" fmla="*/ 207169 w 721519"/>
                <a:gd name="connsiteY29" fmla="*/ 450056 h 633412"/>
                <a:gd name="connsiteX30" fmla="*/ 278607 w 721519"/>
                <a:gd name="connsiteY30" fmla="*/ 421481 h 633412"/>
                <a:gd name="connsiteX31" fmla="*/ 297657 w 721519"/>
                <a:gd name="connsiteY31" fmla="*/ 404812 h 633412"/>
                <a:gd name="connsiteX32" fmla="*/ 340519 w 721519"/>
                <a:gd name="connsiteY32" fmla="*/ 342900 h 633412"/>
                <a:gd name="connsiteX33" fmla="*/ 457200 w 721519"/>
                <a:gd name="connsiteY33" fmla="*/ 180975 h 633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721519" h="633412">
                  <a:moveTo>
                    <a:pt x="457200" y="180975"/>
                  </a:moveTo>
                  <a:lnTo>
                    <a:pt x="535782" y="71437"/>
                  </a:lnTo>
                  <a:lnTo>
                    <a:pt x="578644" y="11906"/>
                  </a:lnTo>
                  <a:lnTo>
                    <a:pt x="595313" y="0"/>
                  </a:lnTo>
                  <a:lnTo>
                    <a:pt x="607219" y="0"/>
                  </a:lnTo>
                  <a:lnTo>
                    <a:pt x="614363" y="0"/>
                  </a:lnTo>
                  <a:lnTo>
                    <a:pt x="623888" y="4762"/>
                  </a:lnTo>
                  <a:lnTo>
                    <a:pt x="626269" y="21431"/>
                  </a:lnTo>
                  <a:lnTo>
                    <a:pt x="623888" y="50006"/>
                  </a:lnTo>
                  <a:lnTo>
                    <a:pt x="592932" y="147637"/>
                  </a:lnTo>
                  <a:lnTo>
                    <a:pt x="542925" y="278606"/>
                  </a:lnTo>
                  <a:lnTo>
                    <a:pt x="528638" y="319087"/>
                  </a:lnTo>
                  <a:lnTo>
                    <a:pt x="516732" y="364331"/>
                  </a:lnTo>
                  <a:lnTo>
                    <a:pt x="509588" y="404812"/>
                  </a:lnTo>
                  <a:lnTo>
                    <a:pt x="509588" y="445293"/>
                  </a:lnTo>
                  <a:lnTo>
                    <a:pt x="514350" y="471487"/>
                  </a:lnTo>
                  <a:lnTo>
                    <a:pt x="523875" y="497681"/>
                  </a:lnTo>
                  <a:lnTo>
                    <a:pt x="538163" y="521493"/>
                  </a:lnTo>
                  <a:lnTo>
                    <a:pt x="554832" y="535781"/>
                  </a:lnTo>
                  <a:lnTo>
                    <a:pt x="578644" y="545306"/>
                  </a:lnTo>
                  <a:lnTo>
                    <a:pt x="616744" y="552450"/>
                  </a:lnTo>
                  <a:lnTo>
                    <a:pt x="721519" y="557212"/>
                  </a:lnTo>
                  <a:lnTo>
                    <a:pt x="7144" y="633412"/>
                  </a:lnTo>
                  <a:lnTo>
                    <a:pt x="0" y="597693"/>
                  </a:lnTo>
                  <a:lnTo>
                    <a:pt x="4763" y="573881"/>
                  </a:lnTo>
                  <a:lnTo>
                    <a:pt x="30957" y="542925"/>
                  </a:lnTo>
                  <a:lnTo>
                    <a:pt x="38100" y="535781"/>
                  </a:lnTo>
                  <a:lnTo>
                    <a:pt x="80963" y="509587"/>
                  </a:lnTo>
                  <a:lnTo>
                    <a:pt x="140494" y="478631"/>
                  </a:lnTo>
                  <a:lnTo>
                    <a:pt x="207169" y="450056"/>
                  </a:lnTo>
                  <a:lnTo>
                    <a:pt x="278607" y="421481"/>
                  </a:lnTo>
                  <a:lnTo>
                    <a:pt x="297657" y="404812"/>
                  </a:lnTo>
                  <a:lnTo>
                    <a:pt x="340519" y="342900"/>
                  </a:lnTo>
                  <a:lnTo>
                    <a:pt x="4572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59">
              <a:extLst>
                <a:ext uri="{FF2B5EF4-FFF2-40B4-BE49-F238E27FC236}">
                  <a16:creationId xmlns:a16="http://schemas.microsoft.com/office/drawing/2014/main" id="{B3B7B849-92E7-4B5F-9BEE-7F449C4F77C8}"/>
                </a:ext>
              </a:extLst>
            </p:cNvPr>
            <p:cNvSpPr/>
            <p:nvPr/>
          </p:nvSpPr>
          <p:spPr>
            <a:xfrm rot="16200000">
              <a:off x="3413919" y="2356644"/>
              <a:ext cx="323850" cy="750888"/>
            </a:xfrm>
            <a:custGeom>
              <a:avLst/>
              <a:gdLst>
                <a:gd name="connsiteX0" fmla="*/ 52387 w 323850"/>
                <a:gd name="connsiteY0" fmla="*/ 328613 h 750094"/>
                <a:gd name="connsiteX1" fmla="*/ 0 w 323850"/>
                <a:gd name="connsiteY1" fmla="*/ 140494 h 750094"/>
                <a:gd name="connsiteX2" fmla="*/ 4762 w 323850"/>
                <a:gd name="connsiteY2" fmla="*/ 104775 h 750094"/>
                <a:gd name="connsiteX3" fmla="*/ 30956 w 323850"/>
                <a:gd name="connsiteY3" fmla="*/ 0 h 750094"/>
                <a:gd name="connsiteX4" fmla="*/ 176212 w 323850"/>
                <a:gd name="connsiteY4" fmla="*/ 14288 h 750094"/>
                <a:gd name="connsiteX5" fmla="*/ 178594 w 323850"/>
                <a:gd name="connsiteY5" fmla="*/ 135732 h 750094"/>
                <a:gd name="connsiteX6" fmla="*/ 192881 w 323850"/>
                <a:gd name="connsiteY6" fmla="*/ 204788 h 750094"/>
                <a:gd name="connsiteX7" fmla="*/ 238125 w 323850"/>
                <a:gd name="connsiteY7" fmla="*/ 381000 h 750094"/>
                <a:gd name="connsiteX8" fmla="*/ 323850 w 323850"/>
                <a:gd name="connsiteY8" fmla="*/ 738188 h 750094"/>
                <a:gd name="connsiteX9" fmla="*/ 169069 w 323850"/>
                <a:gd name="connsiteY9" fmla="*/ 750094 h 750094"/>
                <a:gd name="connsiteX10" fmla="*/ 107156 w 323850"/>
                <a:gd name="connsiteY10" fmla="*/ 516732 h 750094"/>
                <a:gd name="connsiteX11" fmla="*/ 52387 w 323850"/>
                <a:gd name="connsiteY11" fmla="*/ 328613 h 750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3850" h="750094">
                  <a:moveTo>
                    <a:pt x="52387" y="328613"/>
                  </a:moveTo>
                  <a:lnTo>
                    <a:pt x="0" y="140494"/>
                  </a:lnTo>
                  <a:lnTo>
                    <a:pt x="4762" y="104775"/>
                  </a:lnTo>
                  <a:lnTo>
                    <a:pt x="30956" y="0"/>
                  </a:lnTo>
                  <a:lnTo>
                    <a:pt x="176212" y="14288"/>
                  </a:lnTo>
                  <a:lnTo>
                    <a:pt x="178594" y="135732"/>
                  </a:lnTo>
                  <a:lnTo>
                    <a:pt x="192881" y="204788"/>
                  </a:lnTo>
                  <a:lnTo>
                    <a:pt x="238125" y="381000"/>
                  </a:lnTo>
                  <a:lnTo>
                    <a:pt x="323850" y="738188"/>
                  </a:lnTo>
                  <a:lnTo>
                    <a:pt x="169069" y="750094"/>
                  </a:lnTo>
                  <a:lnTo>
                    <a:pt x="107156" y="516732"/>
                  </a:lnTo>
                  <a:lnTo>
                    <a:pt x="52387" y="3286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58">
              <a:extLst>
                <a:ext uri="{FF2B5EF4-FFF2-40B4-BE49-F238E27FC236}">
                  <a16:creationId xmlns:a16="http://schemas.microsoft.com/office/drawing/2014/main" id="{918AF755-DBCB-42C7-A456-302A725119CD}"/>
                </a:ext>
              </a:extLst>
            </p:cNvPr>
            <p:cNvSpPr/>
            <p:nvPr/>
          </p:nvSpPr>
          <p:spPr>
            <a:xfrm rot="16200000">
              <a:off x="3390107" y="3291681"/>
              <a:ext cx="319088" cy="803275"/>
            </a:xfrm>
            <a:custGeom>
              <a:avLst/>
              <a:gdLst>
                <a:gd name="connsiteX0" fmla="*/ 66675 w 319088"/>
                <a:gd name="connsiteY0" fmla="*/ 454819 h 802481"/>
                <a:gd name="connsiteX1" fmla="*/ 0 w 319088"/>
                <a:gd name="connsiteY1" fmla="*/ 154781 h 802481"/>
                <a:gd name="connsiteX2" fmla="*/ 0 w 319088"/>
                <a:gd name="connsiteY2" fmla="*/ 140494 h 802481"/>
                <a:gd name="connsiteX3" fmla="*/ 7144 w 319088"/>
                <a:gd name="connsiteY3" fmla="*/ 100012 h 802481"/>
                <a:gd name="connsiteX4" fmla="*/ 33338 w 319088"/>
                <a:gd name="connsiteY4" fmla="*/ 0 h 802481"/>
                <a:gd name="connsiteX5" fmla="*/ 200025 w 319088"/>
                <a:gd name="connsiteY5" fmla="*/ 19050 h 802481"/>
                <a:gd name="connsiteX6" fmla="*/ 197644 w 319088"/>
                <a:gd name="connsiteY6" fmla="*/ 154781 h 802481"/>
                <a:gd name="connsiteX7" fmla="*/ 200025 w 319088"/>
                <a:gd name="connsiteY7" fmla="*/ 197644 h 802481"/>
                <a:gd name="connsiteX8" fmla="*/ 228600 w 319088"/>
                <a:gd name="connsiteY8" fmla="*/ 340519 h 802481"/>
                <a:gd name="connsiteX9" fmla="*/ 319088 w 319088"/>
                <a:gd name="connsiteY9" fmla="*/ 792956 h 802481"/>
                <a:gd name="connsiteX10" fmla="*/ 142875 w 319088"/>
                <a:gd name="connsiteY10" fmla="*/ 802481 h 802481"/>
                <a:gd name="connsiteX11" fmla="*/ 66675 w 319088"/>
                <a:gd name="connsiteY11" fmla="*/ 454819 h 8024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19088" h="802481">
                  <a:moveTo>
                    <a:pt x="66675" y="454819"/>
                  </a:moveTo>
                  <a:lnTo>
                    <a:pt x="0" y="154781"/>
                  </a:lnTo>
                  <a:lnTo>
                    <a:pt x="0" y="140494"/>
                  </a:lnTo>
                  <a:lnTo>
                    <a:pt x="7144" y="100012"/>
                  </a:lnTo>
                  <a:lnTo>
                    <a:pt x="33338" y="0"/>
                  </a:lnTo>
                  <a:lnTo>
                    <a:pt x="200025" y="19050"/>
                  </a:lnTo>
                  <a:cubicBezTo>
                    <a:pt x="199231" y="64294"/>
                    <a:pt x="198438" y="109537"/>
                    <a:pt x="197644" y="154781"/>
                  </a:cubicBezTo>
                  <a:lnTo>
                    <a:pt x="200025" y="197644"/>
                  </a:lnTo>
                  <a:lnTo>
                    <a:pt x="228600" y="340519"/>
                  </a:lnTo>
                  <a:lnTo>
                    <a:pt x="319088" y="792956"/>
                  </a:lnTo>
                  <a:lnTo>
                    <a:pt x="142875" y="802481"/>
                  </a:lnTo>
                  <a:lnTo>
                    <a:pt x="66675" y="4548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44">
              <a:extLst>
                <a:ext uri="{FF2B5EF4-FFF2-40B4-BE49-F238E27FC236}">
                  <a16:creationId xmlns:a16="http://schemas.microsoft.com/office/drawing/2014/main" id="{2BEE9916-B94E-4B65-91B8-02039CD446B9}"/>
                </a:ext>
              </a:extLst>
            </p:cNvPr>
            <p:cNvSpPr/>
            <p:nvPr/>
          </p:nvSpPr>
          <p:spPr>
            <a:xfrm>
              <a:off x="4919663" y="1466850"/>
              <a:ext cx="1647825" cy="1373188"/>
            </a:xfrm>
            <a:custGeom>
              <a:avLst/>
              <a:gdLst>
                <a:gd name="connsiteX0" fmla="*/ 478631 w 1647825"/>
                <a:gd name="connsiteY0" fmla="*/ 140494 h 1373981"/>
                <a:gd name="connsiteX1" fmla="*/ 347662 w 1647825"/>
                <a:gd name="connsiteY1" fmla="*/ 152400 h 1373981"/>
                <a:gd name="connsiteX2" fmla="*/ 197643 w 1647825"/>
                <a:gd name="connsiteY2" fmla="*/ 166688 h 1373981"/>
                <a:gd name="connsiteX3" fmla="*/ 83343 w 1647825"/>
                <a:gd name="connsiteY3" fmla="*/ 176213 h 1373981"/>
                <a:gd name="connsiteX4" fmla="*/ 61912 w 1647825"/>
                <a:gd name="connsiteY4" fmla="*/ 178594 h 1373981"/>
                <a:gd name="connsiteX5" fmla="*/ 35718 w 1647825"/>
                <a:gd name="connsiteY5" fmla="*/ 190500 h 1373981"/>
                <a:gd name="connsiteX6" fmla="*/ 0 w 1647825"/>
                <a:gd name="connsiteY6" fmla="*/ 200025 h 1373981"/>
                <a:gd name="connsiteX7" fmla="*/ 50006 w 1647825"/>
                <a:gd name="connsiteY7" fmla="*/ 361950 h 1373981"/>
                <a:gd name="connsiteX8" fmla="*/ 319087 w 1647825"/>
                <a:gd name="connsiteY8" fmla="*/ 328613 h 1373981"/>
                <a:gd name="connsiteX9" fmla="*/ 723900 w 1647825"/>
                <a:gd name="connsiteY9" fmla="*/ 273844 h 1373981"/>
                <a:gd name="connsiteX10" fmla="*/ 1009650 w 1647825"/>
                <a:gd name="connsiteY10" fmla="*/ 240506 h 1373981"/>
                <a:gd name="connsiteX11" fmla="*/ 1254918 w 1647825"/>
                <a:gd name="connsiteY11" fmla="*/ 207169 h 1373981"/>
                <a:gd name="connsiteX12" fmla="*/ 1297781 w 1647825"/>
                <a:gd name="connsiteY12" fmla="*/ 202406 h 1373981"/>
                <a:gd name="connsiteX13" fmla="*/ 1307306 w 1647825"/>
                <a:gd name="connsiteY13" fmla="*/ 202406 h 1373981"/>
                <a:gd name="connsiteX14" fmla="*/ 1314450 w 1647825"/>
                <a:gd name="connsiteY14" fmla="*/ 204788 h 1373981"/>
                <a:gd name="connsiteX15" fmla="*/ 1321593 w 1647825"/>
                <a:gd name="connsiteY15" fmla="*/ 209550 h 1373981"/>
                <a:gd name="connsiteX16" fmla="*/ 1316831 w 1647825"/>
                <a:gd name="connsiteY16" fmla="*/ 269081 h 1373981"/>
                <a:gd name="connsiteX17" fmla="*/ 1297781 w 1647825"/>
                <a:gd name="connsiteY17" fmla="*/ 564356 h 1373981"/>
                <a:gd name="connsiteX18" fmla="*/ 1276350 w 1647825"/>
                <a:gd name="connsiteY18" fmla="*/ 711994 h 1373981"/>
                <a:gd name="connsiteX19" fmla="*/ 1252537 w 1647825"/>
                <a:gd name="connsiteY19" fmla="*/ 1150144 h 1373981"/>
                <a:gd name="connsiteX20" fmla="*/ 1316831 w 1647825"/>
                <a:gd name="connsiteY20" fmla="*/ 1347788 h 1373981"/>
                <a:gd name="connsiteX21" fmla="*/ 1326356 w 1647825"/>
                <a:gd name="connsiteY21" fmla="*/ 1364456 h 1373981"/>
                <a:gd name="connsiteX22" fmla="*/ 1340643 w 1647825"/>
                <a:gd name="connsiteY22" fmla="*/ 1371600 h 1373981"/>
                <a:gd name="connsiteX23" fmla="*/ 1364456 w 1647825"/>
                <a:gd name="connsiteY23" fmla="*/ 1373981 h 1373981"/>
                <a:gd name="connsiteX24" fmla="*/ 1383506 w 1647825"/>
                <a:gd name="connsiteY24" fmla="*/ 1371600 h 1373981"/>
                <a:gd name="connsiteX25" fmla="*/ 1402556 w 1647825"/>
                <a:gd name="connsiteY25" fmla="*/ 1357313 h 1373981"/>
                <a:gd name="connsiteX26" fmla="*/ 1421606 w 1647825"/>
                <a:gd name="connsiteY26" fmla="*/ 1333500 h 1373981"/>
                <a:gd name="connsiteX27" fmla="*/ 1431131 w 1647825"/>
                <a:gd name="connsiteY27" fmla="*/ 1312069 h 1373981"/>
                <a:gd name="connsiteX28" fmla="*/ 1447800 w 1647825"/>
                <a:gd name="connsiteY28" fmla="*/ 1240631 h 1373981"/>
                <a:gd name="connsiteX29" fmla="*/ 1464468 w 1647825"/>
                <a:gd name="connsiteY29" fmla="*/ 1126331 h 1373981"/>
                <a:gd name="connsiteX30" fmla="*/ 1495425 w 1647825"/>
                <a:gd name="connsiteY30" fmla="*/ 876300 h 1373981"/>
                <a:gd name="connsiteX31" fmla="*/ 1535906 w 1647825"/>
                <a:gd name="connsiteY31" fmla="*/ 566738 h 1373981"/>
                <a:gd name="connsiteX32" fmla="*/ 1564481 w 1647825"/>
                <a:gd name="connsiteY32" fmla="*/ 342900 h 1373981"/>
                <a:gd name="connsiteX33" fmla="*/ 1569243 w 1647825"/>
                <a:gd name="connsiteY33" fmla="*/ 328613 h 1373981"/>
                <a:gd name="connsiteX34" fmla="*/ 1593056 w 1647825"/>
                <a:gd name="connsiteY34" fmla="*/ 307181 h 1373981"/>
                <a:gd name="connsiteX35" fmla="*/ 1609725 w 1647825"/>
                <a:gd name="connsiteY35" fmla="*/ 295275 h 1373981"/>
                <a:gd name="connsiteX36" fmla="*/ 1633537 w 1647825"/>
                <a:gd name="connsiteY36" fmla="*/ 269081 h 1373981"/>
                <a:gd name="connsiteX37" fmla="*/ 1645443 w 1647825"/>
                <a:gd name="connsiteY37" fmla="*/ 240506 h 1373981"/>
                <a:gd name="connsiteX38" fmla="*/ 1647825 w 1647825"/>
                <a:gd name="connsiteY38" fmla="*/ 221456 h 1373981"/>
                <a:gd name="connsiteX39" fmla="*/ 1640681 w 1647825"/>
                <a:gd name="connsiteY39" fmla="*/ 204788 h 1373981"/>
                <a:gd name="connsiteX40" fmla="*/ 1590675 w 1647825"/>
                <a:gd name="connsiteY40" fmla="*/ 166688 h 1373981"/>
                <a:gd name="connsiteX41" fmla="*/ 1485900 w 1647825"/>
                <a:gd name="connsiteY41" fmla="*/ 88106 h 1373981"/>
                <a:gd name="connsiteX42" fmla="*/ 1388268 w 1647825"/>
                <a:gd name="connsiteY42" fmla="*/ 14288 h 1373981"/>
                <a:gd name="connsiteX43" fmla="*/ 1369218 w 1647825"/>
                <a:gd name="connsiteY43" fmla="*/ 0 h 1373981"/>
                <a:gd name="connsiteX44" fmla="*/ 1343025 w 1647825"/>
                <a:gd name="connsiteY44" fmla="*/ 2381 h 1373981"/>
                <a:gd name="connsiteX45" fmla="*/ 1181100 w 1647825"/>
                <a:gd name="connsiteY45" fmla="*/ 33338 h 1373981"/>
                <a:gd name="connsiteX46" fmla="*/ 985837 w 1647825"/>
                <a:gd name="connsiteY46" fmla="*/ 69056 h 1373981"/>
                <a:gd name="connsiteX47" fmla="*/ 678656 w 1647825"/>
                <a:gd name="connsiteY47" fmla="*/ 114300 h 1373981"/>
                <a:gd name="connsiteX48" fmla="*/ 478631 w 1647825"/>
                <a:gd name="connsiteY48" fmla="*/ 140494 h 1373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647825" h="1373981">
                  <a:moveTo>
                    <a:pt x="478631" y="140494"/>
                  </a:moveTo>
                  <a:lnTo>
                    <a:pt x="347662" y="152400"/>
                  </a:lnTo>
                  <a:lnTo>
                    <a:pt x="197643" y="166688"/>
                  </a:lnTo>
                  <a:lnTo>
                    <a:pt x="83343" y="176213"/>
                  </a:lnTo>
                  <a:lnTo>
                    <a:pt x="61912" y="178594"/>
                  </a:lnTo>
                  <a:lnTo>
                    <a:pt x="35718" y="190500"/>
                  </a:lnTo>
                  <a:lnTo>
                    <a:pt x="0" y="200025"/>
                  </a:lnTo>
                  <a:lnTo>
                    <a:pt x="50006" y="361950"/>
                  </a:lnTo>
                  <a:lnTo>
                    <a:pt x="319087" y="328613"/>
                  </a:lnTo>
                  <a:lnTo>
                    <a:pt x="723900" y="273844"/>
                  </a:lnTo>
                  <a:lnTo>
                    <a:pt x="1009650" y="240506"/>
                  </a:lnTo>
                  <a:lnTo>
                    <a:pt x="1254918" y="207169"/>
                  </a:lnTo>
                  <a:lnTo>
                    <a:pt x="1297781" y="202406"/>
                  </a:lnTo>
                  <a:lnTo>
                    <a:pt x="1307306" y="202406"/>
                  </a:lnTo>
                  <a:lnTo>
                    <a:pt x="1314450" y="204788"/>
                  </a:lnTo>
                  <a:lnTo>
                    <a:pt x="1321593" y="209550"/>
                  </a:lnTo>
                  <a:lnTo>
                    <a:pt x="1316831" y="269081"/>
                  </a:lnTo>
                  <a:lnTo>
                    <a:pt x="1297781" y="564356"/>
                  </a:lnTo>
                  <a:lnTo>
                    <a:pt x="1276350" y="711994"/>
                  </a:lnTo>
                  <a:lnTo>
                    <a:pt x="1252537" y="1150144"/>
                  </a:lnTo>
                  <a:lnTo>
                    <a:pt x="1316831" y="1347788"/>
                  </a:lnTo>
                  <a:lnTo>
                    <a:pt x="1326356" y="1364456"/>
                  </a:lnTo>
                  <a:lnTo>
                    <a:pt x="1340643" y="1371600"/>
                  </a:lnTo>
                  <a:lnTo>
                    <a:pt x="1364456" y="1373981"/>
                  </a:lnTo>
                  <a:lnTo>
                    <a:pt x="1383506" y="1371600"/>
                  </a:lnTo>
                  <a:lnTo>
                    <a:pt x="1402556" y="1357313"/>
                  </a:lnTo>
                  <a:lnTo>
                    <a:pt x="1421606" y="1333500"/>
                  </a:lnTo>
                  <a:lnTo>
                    <a:pt x="1431131" y="1312069"/>
                  </a:lnTo>
                  <a:lnTo>
                    <a:pt x="1447800" y="1240631"/>
                  </a:lnTo>
                  <a:lnTo>
                    <a:pt x="1464468" y="1126331"/>
                  </a:lnTo>
                  <a:lnTo>
                    <a:pt x="1495425" y="876300"/>
                  </a:lnTo>
                  <a:lnTo>
                    <a:pt x="1535906" y="566738"/>
                  </a:lnTo>
                  <a:lnTo>
                    <a:pt x="1564481" y="342900"/>
                  </a:lnTo>
                  <a:lnTo>
                    <a:pt x="1569243" y="328613"/>
                  </a:lnTo>
                  <a:lnTo>
                    <a:pt x="1593056" y="307181"/>
                  </a:lnTo>
                  <a:lnTo>
                    <a:pt x="1609725" y="295275"/>
                  </a:lnTo>
                  <a:lnTo>
                    <a:pt x="1633537" y="269081"/>
                  </a:lnTo>
                  <a:lnTo>
                    <a:pt x="1645443" y="240506"/>
                  </a:lnTo>
                  <a:lnTo>
                    <a:pt x="1647825" y="221456"/>
                  </a:lnTo>
                  <a:lnTo>
                    <a:pt x="1640681" y="204788"/>
                  </a:lnTo>
                  <a:lnTo>
                    <a:pt x="1590675" y="166688"/>
                  </a:lnTo>
                  <a:lnTo>
                    <a:pt x="1485900" y="88106"/>
                  </a:lnTo>
                  <a:lnTo>
                    <a:pt x="1388268" y="14288"/>
                  </a:lnTo>
                  <a:lnTo>
                    <a:pt x="1369218" y="0"/>
                  </a:lnTo>
                  <a:lnTo>
                    <a:pt x="1343025" y="2381"/>
                  </a:lnTo>
                  <a:lnTo>
                    <a:pt x="1181100" y="33338"/>
                  </a:lnTo>
                  <a:lnTo>
                    <a:pt x="985837" y="69056"/>
                  </a:lnTo>
                  <a:lnTo>
                    <a:pt x="678656" y="114300"/>
                  </a:lnTo>
                  <a:lnTo>
                    <a:pt x="478631" y="140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F39C8DC4-D940-4EA0-AB24-7B8216F3A957}"/>
                </a:ext>
              </a:extLst>
            </p:cNvPr>
            <p:cNvSpPr/>
            <p:nvPr/>
          </p:nvSpPr>
          <p:spPr>
            <a:xfrm>
              <a:off x="5014913" y="1998663"/>
              <a:ext cx="1241425" cy="320675"/>
            </a:xfrm>
            <a:custGeom>
              <a:avLst/>
              <a:gdLst>
                <a:gd name="connsiteX0" fmla="*/ 523875 w 1240631"/>
                <a:gd name="connsiteY0" fmla="*/ 80962 h 321469"/>
                <a:gd name="connsiteX1" fmla="*/ 790575 w 1240631"/>
                <a:gd name="connsiteY1" fmla="*/ 50006 h 321469"/>
                <a:gd name="connsiteX2" fmla="*/ 1023937 w 1240631"/>
                <a:gd name="connsiteY2" fmla="*/ 21431 h 321469"/>
                <a:gd name="connsiteX3" fmla="*/ 1240631 w 1240631"/>
                <a:gd name="connsiteY3" fmla="*/ 0 h 321469"/>
                <a:gd name="connsiteX4" fmla="*/ 1240631 w 1240631"/>
                <a:gd name="connsiteY4" fmla="*/ 195262 h 321469"/>
                <a:gd name="connsiteX5" fmla="*/ 1019175 w 1240631"/>
                <a:gd name="connsiteY5" fmla="*/ 219075 h 321469"/>
                <a:gd name="connsiteX6" fmla="*/ 735806 w 1240631"/>
                <a:gd name="connsiteY6" fmla="*/ 247650 h 321469"/>
                <a:gd name="connsiteX7" fmla="*/ 554831 w 1240631"/>
                <a:gd name="connsiteY7" fmla="*/ 266700 h 321469"/>
                <a:gd name="connsiteX8" fmla="*/ 366712 w 1240631"/>
                <a:gd name="connsiteY8" fmla="*/ 285750 h 321469"/>
                <a:gd name="connsiteX9" fmla="*/ 145256 w 1240631"/>
                <a:gd name="connsiteY9" fmla="*/ 307181 h 321469"/>
                <a:gd name="connsiteX10" fmla="*/ 9525 w 1240631"/>
                <a:gd name="connsiteY10" fmla="*/ 321469 h 321469"/>
                <a:gd name="connsiteX11" fmla="*/ 0 w 1240631"/>
                <a:gd name="connsiteY11" fmla="*/ 142875 h 321469"/>
                <a:gd name="connsiteX12" fmla="*/ 326231 w 1240631"/>
                <a:gd name="connsiteY12" fmla="*/ 104775 h 321469"/>
                <a:gd name="connsiteX13" fmla="*/ 523875 w 1240631"/>
                <a:gd name="connsiteY13" fmla="*/ 80962 h 321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240631" h="321469">
                  <a:moveTo>
                    <a:pt x="523875" y="80962"/>
                  </a:moveTo>
                  <a:lnTo>
                    <a:pt x="790575" y="50006"/>
                  </a:lnTo>
                  <a:lnTo>
                    <a:pt x="1023937" y="21431"/>
                  </a:lnTo>
                  <a:lnTo>
                    <a:pt x="1240631" y="0"/>
                  </a:lnTo>
                  <a:lnTo>
                    <a:pt x="1240631" y="195262"/>
                  </a:lnTo>
                  <a:lnTo>
                    <a:pt x="1019175" y="219075"/>
                  </a:lnTo>
                  <a:lnTo>
                    <a:pt x="735806" y="247650"/>
                  </a:lnTo>
                  <a:lnTo>
                    <a:pt x="554831" y="266700"/>
                  </a:lnTo>
                  <a:lnTo>
                    <a:pt x="366712" y="285750"/>
                  </a:lnTo>
                  <a:lnTo>
                    <a:pt x="145256" y="307181"/>
                  </a:lnTo>
                  <a:lnTo>
                    <a:pt x="9525" y="321469"/>
                  </a:lnTo>
                  <a:lnTo>
                    <a:pt x="0" y="142875"/>
                  </a:lnTo>
                  <a:lnTo>
                    <a:pt x="326231" y="104775"/>
                  </a:lnTo>
                  <a:lnTo>
                    <a:pt x="523875" y="80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3B10AA15-D95E-490B-B416-1AFF80A7A4A2}"/>
                </a:ext>
              </a:extLst>
            </p:cNvPr>
            <p:cNvSpPr/>
            <p:nvPr/>
          </p:nvSpPr>
          <p:spPr>
            <a:xfrm>
              <a:off x="5075238" y="2579688"/>
              <a:ext cx="1214437" cy="258762"/>
            </a:xfrm>
            <a:custGeom>
              <a:avLst/>
              <a:gdLst>
                <a:gd name="connsiteX0" fmla="*/ 200025 w 1214437"/>
                <a:gd name="connsiteY0" fmla="*/ 92869 h 259556"/>
                <a:gd name="connsiteX1" fmla="*/ 300037 w 1214437"/>
                <a:gd name="connsiteY1" fmla="*/ 90487 h 259556"/>
                <a:gd name="connsiteX2" fmla="*/ 392906 w 1214437"/>
                <a:gd name="connsiteY2" fmla="*/ 80962 h 259556"/>
                <a:gd name="connsiteX3" fmla="*/ 640556 w 1214437"/>
                <a:gd name="connsiteY3" fmla="*/ 52387 h 259556"/>
                <a:gd name="connsiteX4" fmla="*/ 935831 w 1214437"/>
                <a:gd name="connsiteY4" fmla="*/ 19050 h 259556"/>
                <a:gd name="connsiteX5" fmla="*/ 1143000 w 1214437"/>
                <a:gd name="connsiteY5" fmla="*/ 0 h 259556"/>
                <a:gd name="connsiteX6" fmla="*/ 1214437 w 1214437"/>
                <a:gd name="connsiteY6" fmla="*/ 259556 h 259556"/>
                <a:gd name="connsiteX7" fmla="*/ 1188244 w 1214437"/>
                <a:gd name="connsiteY7" fmla="*/ 257175 h 259556"/>
                <a:gd name="connsiteX8" fmla="*/ 1169194 w 1214437"/>
                <a:gd name="connsiteY8" fmla="*/ 247650 h 259556"/>
                <a:gd name="connsiteX9" fmla="*/ 1152525 w 1214437"/>
                <a:gd name="connsiteY9" fmla="*/ 219075 h 259556"/>
                <a:gd name="connsiteX10" fmla="*/ 1135856 w 1214437"/>
                <a:gd name="connsiteY10" fmla="*/ 207169 h 259556"/>
                <a:gd name="connsiteX11" fmla="*/ 1102519 w 1214437"/>
                <a:gd name="connsiteY11" fmla="*/ 195262 h 259556"/>
                <a:gd name="connsiteX12" fmla="*/ 1033462 w 1214437"/>
                <a:gd name="connsiteY12" fmla="*/ 185737 h 259556"/>
                <a:gd name="connsiteX13" fmla="*/ 935831 w 1214437"/>
                <a:gd name="connsiteY13" fmla="*/ 180975 h 259556"/>
                <a:gd name="connsiteX14" fmla="*/ 826294 w 1214437"/>
                <a:gd name="connsiteY14" fmla="*/ 183356 h 259556"/>
                <a:gd name="connsiteX15" fmla="*/ 688181 w 1214437"/>
                <a:gd name="connsiteY15" fmla="*/ 190500 h 259556"/>
                <a:gd name="connsiteX16" fmla="*/ 519112 w 1214437"/>
                <a:gd name="connsiteY16" fmla="*/ 204787 h 259556"/>
                <a:gd name="connsiteX17" fmla="*/ 273844 w 1214437"/>
                <a:gd name="connsiteY17" fmla="*/ 228600 h 259556"/>
                <a:gd name="connsiteX18" fmla="*/ 121444 w 1214437"/>
                <a:gd name="connsiteY18" fmla="*/ 245269 h 259556"/>
                <a:gd name="connsiteX19" fmla="*/ 28575 w 1214437"/>
                <a:gd name="connsiteY19" fmla="*/ 250031 h 259556"/>
                <a:gd name="connsiteX20" fmla="*/ 0 w 1214437"/>
                <a:gd name="connsiteY20" fmla="*/ 90487 h 259556"/>
                <a:gd name="connsiteX21" fmla="*/ 200025 w 1214437"/>
                <a:gd name="connsiteY21" fmla="*/ 92869 h 259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214437" h="259556">
                  <a:moveTo>
                    <a:pt x="200025" y="92869"/>
                  </a:moveTo>
                  <a:lnTo>
                    <a:pt x="300037" y="90487"/>
                  </a:lnTo>
                  <a:lnTo>
                    <a:pt x="392906" y="80962"/>
                  </a:lnTo>
                  <a:lnTo>
                    <a:pt x="640556" y="52387"/>
                  </a:lnTo>
                  <a:lnTo>
                    <a:pt x="935831" y="19050"/>
                  </a:lnTo>
                  <a:lnTo>
                    <a:pt x="1143000" y="0"/>
                  </a:lnTo>
                  <a:lnTo>
                    <a:pt x="1214437" y="259556"/>
                  </a:lnTo>
                  <a:lnTo>
                    <a:pt x="1188244" y="257175"/>
                  </a:lnTo>
                  <a:lnTo>
                    <a:pt x="1169194" y="247650"/>
                  </a:lnTo>
                  <a:lnTo>
                    <a:pt x="1152525" y="219075"/>
                  </a:lnTo>
                  <a:lnTo>
                    <a:pt x="1135856" y="207169"/>
                  </a:lnTo>
                  <a:lnTo>
                    <a:pt x="1102519" y="195262"/>
                  </a:lnTo>
                  <a:lnTo>
                    <a:pt x="1033462" y="185737"/>
                  </a:lnTo>
                  <a:lnTo>
                    <a:pt x="935831" y="180975"/>
                  </a:lnTo>
                  <a:lnTo>
                    <a:pt x="826294" y="183356"/>
                  </a:lnTo>
                  <a:lnTo>
                    <a:pt x="688181" y="190500"/>
                  </a:lnTo>
                  <a:lnTo>
                    <a:pt x="519112" y="204787"/>
                  </a:lnTo>
                  <a:lnTo>
                    <a:pt x="273844" y="228600"/>
                  </a:lnTo>
                  <a:lnTo>
                    <a:pt x="121444" y="245269"/>
                  </a:lnTo>
                  <a:lnTo>
                    <a:pt x="28575" y="250031"/>
                  </a:lnTo>
                  <a:lnTo>
                    <a:pt x="0" y="90487"/>
                  </a:lnTo>
                  <a:lnTo>
                    <a:pt x="200025" y="928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BAB293A5-1A60-49C6-80C6-5DE274B987F5}"/>
                </a:ext>
              </a:extLst>
            </p:cNvPr>
            <p:cNvSpPr/>
            <p:nvPr/>
          </p:nvSpPr>
          <p:spPr>
            <a:xfrm>
              <a:off x="4024313" y="3349625"/>
              <a:ext cx="1284287" cy="1181100"/>
            </a:xfrm>
            <a:custGeom>
              <a:avLst/>
              <a:gdLst>
                <a:gd name="connsiteX0" fmla="*/ 738366 w 1283583"/>
                <a:gd name="connsiteY0" fmla="*/ 408302 h 1180896"/>
                <a:gd name="connsiteX1" fmla="*/ 809268 w 1283583"/>
                <a:gd name="connsiteY1" fmla="*/ 308060 h 1180896"/>
                <a:gd name="connsiteX2" fmla="*/ 877726 w 1283583"/>
                <a:gd name="connsiteY2" fmla="*/ 205373 h 1180896"/>
                <a:gd name="connsiteX3" fmla="*/ 916845 w 1283583"/>
                <a:gd name="connsiteY3" fmla="*/ 141805 h 1180896"/>
                <a:gd name="connsiteX4" fmla="*/ 921735 w 1283583"/>
                <a:gd name="connsiteY4" fmla="*/ 124691 h 1180896"/>
                <a:gd name="connsiteX5" fmla="*/ 919290 w 1283583"/>
                <a:gd name="connsiteY5" fmla="*/ 110021 h 1180896"/>
                <a:gd name="connsiteX6" fmla="*/ 867946 w 1283583"/>
                <a:gd name="connsiteY6" fmla="*/ 53788 h 1180896"/>
                <a:gd name="connsiteX7" fmla="*/ 1043981 w 1283583"/>
                <a:gd name="connsiteY7" fmla="*/ 0 h 1180896"/>
                <a:gd name="connsiteX8" fmla="*/ 1185786 w 1283583"/>
                <a:gd name="connsiteY8" fmla="*/ 78238 h 1180896"/>
                <a:gd name="connsiteX9" fmla="*/ 1229795 w 1283583"/>
                <a:gd name="connsiteY9" fmla="*/ 105132 h 1180896"/>
                <a:gd name="connsiteX10" fmla="*/ 1266468 w 1283583"/>
                <a:gd name="connsiteY10" fmla="*/ 132026 h 1180896"/>
                <a:gd name="connsiteX11" fmla="*/ 1278693 w 1283583"/>
                <a:gd name="connsiteY11" fmla="*/ 144250 h 1180896"/>
                <a:gd name="connsiteX12" fmla="*/ 1283583 w 1283583"/>
                <a:gd name="connsiteY12" fmla="*/ 156475 h 1180896"/>
                <a:gd name="connsiteX13" fmla="*/ 1283583 w 1283583"/>
                <a:gd name="connsiteY13" fmla="*/ 168700 h 1180896"/>
                <a:gd name="connsiteX14" fmla="*/ 1278693 w 1283583"/>
                <a:gd name="connsiteY14" fmla="*/ 185814 h 1180896"/>
                <a:gd name="connsiteX15" fmla="*/ 1261579 w 1283583"/>
                <a:gd name="connsiteY15" fmla="*/ 202928 h 1180896"/>
                <a:gd name="connsiteX16" fmla="*/ 1237129 w 1283583"/>
                <a:gd name="connsiteY16" fmla="*/ 210263 h 1180896"/>
                <a:gd name="connsiteX17" fmla="*/ 1193121 w 1283583"/>
                <a:gd name="connsiteY17" fmla="*/ 215153 h 1180896"/>
                <a:gd name="connsiteX18" fmla="*/ 1149112 w 1283583"/>
                <a:gd name="connsiteY18" fmla="*/ 268941 h 1180896"/>
                <a:gd name="connsiteX19" fmla="*/ 1009752 w 1283583"/>
                <a:gd name="connsiteY19" fmla="*/ 435196 h 1180896"/>
                <a:gd name="connsiteX20" fmla="*/ 860612 w 1283583"/>
                <a:gd name="connsiteY20" fmla="*/ 584336 h 1180896"/>
                <a:gd name="connsiteX21" fmla="*/ 762815 w 1283583"/>
                <a:gd name="connsiteY21" fmla="*/ 677243 h 1180896"/>
                <a:gd name="connsiteX22" fmla="*/ 584336 w 1283583"/>
                <a:gd name="connsiteY22" fmla="*/ 821493 h 1180896"/>
                <a:gd name="connsiteX23" fmla="*/ 427861 w 1283583"/>
                <a:gd name="connsiteY23" fmla="*/ 936404 h 1180896"/>
                <a:gd name="connsiteX24" fmla="*/ 344734 w 1283583"/>
                <a:gd name="connsiteY24" fmla="*/ 990193 h 1180896"/>
                <a:gd name="connsiteX25" fmla="*/ 222488 w 1283583"/>
                <a:gd name="connsiteY25" fmla="*/ 1063540 h 1180896"/>
                <a:gd name="connsiteX26" fmla="*/ 107576 w 1283583"/>
                <a:gd name="connsiteY26" fmla="*/ 1127108 h 1180896"/>
                <a:gd name="connsiteX27" fmla="*/ 0 w 1283583"/>
                <a:gd name="connsiteY27" fmla="*/ 1180896 h 1180896"/>
                <a:gd name="connsiteX28" fmla="*/ 0 w 1283583"/>
                <a:gd name="connsiteY28" fmla="*/ 1105104 h 1180896"/>
                <a:gd name="connsiteX29" fmla="*/ 190704 w 1283583"/>
                <a:gd name="connsiteY29" fmla="*/ 975523 h 1180896"/>
                <a:gd name="connsiteX30" fmla="*/ 305615 w 1283583"/>
                <a:gd name="connsiteY30" fmla="*/ 882616 h 1180896"/>
                <a:gd name="connsiteX31" fmla="*/ 398522 w 1283583"/>
                <a:gd name="connsiteY31" fmla="*/ 801934 h 1180896"/>
                <a:gd name="connsiteX32" fmla="*/ 493874 w 1283583"/>
                <a:gd name="connsiteY32" fmla="*/ 706582 h 1180896"/>
                <a:gd name="connsiteX33" fmla="*/ 589226 w 1283583"/>
                <a:gd name="connsiteY33" fmla="*/ 603895 h 1180896"/>
                <a:gd name="connsiteX34" fmla="*/ 701692 w 1283583"/>
                <a:gd name="connsiteY34" fmla="*/ 464535 h 1180896"/>
                <a:gd name="connsiteX35" fmla="*/ 738366 w 1283583"/>
                <a:gd name="connsiteY35" fmla="*/ 408302 h 1180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283583" h="1180896">
                  <a:moveTo>
                    <a:pt x="738366" y="408302"/>
                  </a:moveTo>
                  <a:lnTo>
                    <a:pt x="809268" y="308060"/>
                  </a:lnTo>
                  <a:lnTo>
                    <a:pt x="877726" y="205373"/>
                  </a:lnTo>
                  <a:lnTo>
                    <a:pt x="916845" y="141805"/>
                  </a:lnTo>
                  <a:lnTo>
                    <a:pt x="921735" y="124691"/>
                  </a:lnTo>
                  <a:lnTo>
                    <a:pt x="919290" y="110021"/>
                  </a:lnTo>
                  <a:lnTo>
                    <a:pt x="867946" y="53788"/>
                  </a:lnTo>
                  <a:lnTo>
                    <a:pt x="1043981" y="0"/>
                  </a:lnTo>
                  <a:lnTo>
                    <a:pt x="1185786" y="78238"/>
                  </a:lnTo>
                  <a:lnTo>
                    <a:pt x="1229795" y="105132"/>
                  </a:lnTo>
                  <a:lnTo>
                    <a:pt x="1266468" y="132026"/>
                  </a:lnTo>
                  <a:lnTo>
                    <a:pt x="1278693" y="144250"/>
                  </a:lnTo>
                  <a:lnTo>
                    <a:pt x="1283583" y="156475"/>
                  </a:lnTo>
                  <a:lnTo>
                    <a:pt x="1283583" y="168700"/>
                  </a:lnTo>
                  <a:lnTo>
                    <a:pt x="1278693" y="185814"/>
                  </a:lnTo>
                  <a:lnTo>
                    <a:pt x="1261579" y="202928"/>
                  </a:lnTo>
                  <a:lnTo>
                    <a:pt x="1237129" y="210263"/>
                  </a:lnTo>
                  <a:lnTo>
                    <a:pt x="1193121" y="215153"/>
                  </a:lnTo>
                  <a:lnTo>
                    <a:pt x="1149112" y="268941"/>
                  </a:lnTo>
                  <a:lnTo>
                    <a:pt x="1009752" y="435196"/>
                  </a:lnTo>
                  <a:lnTo>
                    <a:pt x="860612" y="584336"/>
                  </a:lnTo>
                  <a:lnTo>
                    <a:pt x="762815" y="677243"/>
                  </a:lnTo>
                  <a:lnTo>
                    <a:pt x="584336" y="821493"/>
                  </a:lnTo>
                  <a:lnTo>
                    <a:pt x="427861" y="936404"/>
                  </a:lnTo>
                  <a:lnTo>
                    <a:pt x="344734" y="990193"/>
                  </a:lnTo>
                  <a:lnTo>
                    <a:pt x="222488" y="1063540"/>
                  </a:lnTo>
                  <a:lnTo>
                    <a:pt x="107576" y="1127108"/>
                  </a:lnTo>
                  <a:lnTo>
                    <a:pt x="0" y="1180896"/>
                  </a:lnTo>
                  <a:lnTo>
                    <a:pt x="0" y="1105104"/>
                  </a:lnTo>
                  <a:lnTo>
                    <a:pt x="190704" y="975523"/>
                  </a:lnTo>
                  <a:lnTo>
                    <a:pt x="305615" y="882616"/>
                  </a:lnTo>
                  <a:lnTo>
                    <a:pt x="398522" y="801934"/>
                  </a:lnTo>
                  <a:lnTo>
                    <a:pt x="493874" y="706582"/>
                  </a:lnTo>
                  <a:lnTo>
                    <a:pt x="589226" y="603895"/>
                  </a:lnTo>
                  <a:lnTo>
                    <a:pt x="701692" y="464535"/>
                  </a:lnTo>
                  <a:lnTo>
                    <a:pt x="738366" y="4083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49">
              <a:extLst>
                <a:ext uri="{FF2B5EF4-FFF2-40B4-BE49-F238E27FC236}">
                  <a16:creationId xmlns:a16="http://schemas.microsoft.com/office/drawing/2014/main" id="{DDDB8CC1-9514-48EE-A8B6-7E2E976A0F92}"/>
                </a:ext>
              </a:extLst>
            </p:cNvPr>
            <p:cNvSpPr/>
            <p:nvPr/>
          </p:nvSpPr>
          <p:spPr>
            <a:xfrm>
              <a:off x="4852988" y="3602038"/>
              <a:ext cx="2271712" cy="393700"/>
            </a:xfrm>
            <a:custGeom>
              <a:avLst/>
              <a:gdLst>
                <a:gd name="connsiteX0" fmla="*/ 695325 w 2271712"/>
                <a:gd name="connsiteY0" fmla="*/ 152400 h 392907"/>
                <a:gd name="connsiteX1" fmla="*/ 1128712 w 2271712"/>
                <a:gd name="connsiteY1" fmla="*/ 104775 h 392907"/>
                <a:gd name="connsiteX2" fmla="*/ 1350168 w 2271712"/>
                <a:gd name="connsiteY2" fmla="*/ 80963 h 392907"/>
                <a:gd name="connsiteX3" fmla="*/ 1564481 w 2271712"/>
                <a:gd name="connsiteY3" fmla="*/ 59532 h 392907"/>
                <a:gd name="connsiteX4" fmla="*/ 1650206 w 2271712"/>
                <a:gd name="connsiteY4" fmla="*/ 50007 h 392907"/>
                <a:gd name="connsiteX5" fmla="*/ 1704975 w 2271712"/>
                <a:gd name="connsiteY5" fmla="*/ 33338 h 392907"/>
                <a:gd name="connsiteX6" fmla="*/ 1778793 w 2271712"/>
                <a:gd name="connsiteY6" fmla="*/ 14288 h 392907"/>
                <a:gd name="connsiteX7" fmla="*/ 1838325 w 2271712"/>
                <a:gd name="connsiteY7" fmla="*/ 2382 h 392907"/>
                <a:gd name="connsiteX8" fmla="*/ 1893093 w 2271712"/>
                <a:gd name="connsiteY8" fmla="*/ 0 h 392907"/>
                <a:gd name="connsiteX9" fmla="*/ 1924050 w 2271712"/>
                <a:gd name="connsiteY9" fmla="*/ 4763 h 392907"/>
                <a:gd name="connsiteX10" fmla="*/ 1966912 w 2271712"/>
                <a:gd name="connsiteY10" fmla="*/ 33338 h 392907"/>
                <a:gd name="connsiteX11" fmla="*/ 2059781 w 2271712"/>
                <a:gd name="connsiteY11" fmla="*/ 104775 h 392907"/>
                <a:gd name="connsiteX12" fmla="*/ 2140743 w 2271712"/>
                <a:gd name="connsiteY12" fmla="*/ 164307 h 392907"/>
                <a:gd name="connsiteX13" fmla="*/ 2202656 w 2271712"/>
                <a:gd name="connsiteY13" fmla="*/ 207169 h 392907"/>
                <a:gd name="connsiteX14" fmla="*/ 2243137 w 2271712"/>
                <a:gd name="connsiteY14" fmla="*/ 235744 h 392907"/>
                <a:gd name="connsiteX15" fmla="*/ 2264568 w 2271712"/>
                <a:gd name="connsiteY15" fmla="*/ 254794 h 392907"/>
                <a:gd name="connsiteX16" fmla="*/ 2271712 w 2271712"/>
                <a:gd name="connsiteY16" fmla="*/ 266700 h 392907"/>
                <a:gd name="connsiteX17" fmla="*/ 2271712 w 2271712"/>
                <a:gd name="connsiteY17" fmla="*/ 285750 h 392907"/>
                <a:gd name="connsiteX18" fmla="*/ 2262187 w 2271712"/>
                <a:gd name="connsiteY18" fmla="*/ 311944 h 392907"/>
                <a:gd name="connsiteX19" fmla="*/ 2240756 w 2271712"/>
                <a:gd name="connsiteY19" fmla="*/ 335757 h 392907"/>
                <a:gd name="connsiteX20" fmla="*/ 2212181 w 2271712"/>
                <a:gd name="connsiteY20" fmla="*/ 366713 h 392907"/>
                <a:gd name="connsiteX21" fmla="*/ 2193131 w 2271712"/>
                <a:gd name="connsiteY21" fmla="*/ 383382 h 392907"/>
                <a:gd name="connsiteX22" fmla="*/ 1821656 w 2271712"/>
                <a:gd name="connsiteY22" fmla="*/ 252413 h 392907"/>
                <a:gd name="connsiteX23" fmla="*/ 1762125 w 2271712"/>
                <a:gd name="connsiteY23" fmla="*/ 252413 h 392907"/>
                <a:gd name="connsiteX24" fmla="*/ 1600200 w 2271712"/>
                <a:gd name="connsiteY24" fmla="*/ 250032 h 392907"/>
                <a:gd name="connsiteX25" fmla="*/ 1321593 w 2271712"/>
                <a:gd name="connsiteY25" fmla="*/ 250032 h 392907"/>
                <a:gd name="connsiteX26" fmla="*/ 1171575 w 2271712"/>
                <a:gd name="connsiteY26" fmla="*/ 247650 h 392907"/>
                <a:gd name="connsiteX27" fmla="*/ 1035843 w 2271712"/>
                <a:gd name="connsiteY27" fmla="*/ 273844 h 392907"/>
                <a:gd name="connsiteX28" fmla="*/ 871537 w 2271712"/>
                <a:gd name="connsiteY28" fmla="*/ 290513 h 392907"/>
                <a:gd name="connsiteX29" fmla="*/ 604837 w 2271712"/>
                <a:gd name="connsiteY29" fmla="*/ 321469 h 392907"/>
                <a:gd name="connsiteX30" fmla="*/ 383381 w 2271712"/>
                <a:gd name="connsiteY30" fmla="*/ 392907 h 392907"/>
                <a:gd name="connsiteX31" fmla="*/ 261937 w 2271712"/>
                <a:gd name="connsiteY31" fmla="*/ 357188 h 392907"/>
                <a:gd name="connsiteX32" fmla="*/ 90487 w 2271712"/>
                <a:gd name="connsiteY32" fmla="*/ 302419 h 392907"/>
                <a:gd name="connsiteX33" fmla="*/ 26193 w 2271712"/>
                <a:gd name="connsiteY33" fmla="*/ 283369 h 392907"/>
                <a:gd name="connsiteX34" fmla="*/ 0 w 2271712"/>
                <a:gd name="connsiteY34" fmla="*/ 271463 h 392907"/>
                <a:gd name="connsiteX35" fmla="*/ 80962 w 2271712"/>
                <a:gd name="connsiteY35" fmla="*/ 180975 h 392907"/>
                <a:gd name="connsiteX36" fmla="*/ 364331 w 2271712"/>
                <a:gd name="connsiteY36" fmla="*/ 183357 h 392907"/>
                <a:gd name="connsiteX37" fmla="*/ 409575 w 2271712"/>
                <a:gd name="connsiteY37" fmla="*/ 180975 h 392907"/>
                <a:gd name="connsiteX38" fmla="*/ 626268 w 2271712"/>
                <a:gd name="connsiteY38" fmla="*/ 159544 h 392907"/>
                <a:gd name="connsiteX39" fmla="*/ 695325 w 2271712"/>
                <a:gd name="connsiteY39" fmla="*/ 152400 h 392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271712" h="392907">
                  <a:moveTo>
                    <a:pt x="695325" y="152400"/>
                  </a:moveTo>
                  <a:lnTo>
                    <a:pt x="1128712" y="104775"/>
                  </a:lnTo>
                  <a:lnTo>
                    <a:pt x="1350168" y="80963"/>
                  </a:lnTo>
                  <a:lnTo>
                    <a:pt x="1564481" y="59532"/>
                  </a:lnTo>
                  <a:lnTo>
                    <a:pt x="1650206" y="50007"/>
                  </a:lnTo>
                  <a:lnTo>
                    <a:pt x="1704975" y="33338"/>
                  </a:lnTo>
                  <a:lnTo>
                    <a:pt x="1778793" y="14288"/>
                  </a:lnTo>
                  <a:lnTo>
                    <a:pt x="1838325" y="2382"/>
                  </a:lnTo>
                  <a:lnTo>
                    <a:pt x="1893093" y="0"/>
                  </a:lnTo>
                  <a:lnTo>
                    <a:pt x="1924050" y="4763"/>
                  </a:lnTo>
                  <a:lnTo>
                    <a:pt x="1966912" y="33338"/>
                  </a:lnTo>
                  <a:lnTo>
                    <a:pt x="2059781" y="104775"/>
                  </a:lnTo>
                  <a:lnTo>
                    <a:pt x="2140743" y="164307"/>
                  </a:lnTo>
                  <a:lnTo>
                    <a:pt x="2202656" y="207169"/>
                  </a:lnTo>
                  <a:lnTo>
                    <a:pt x="2243137" y="235744"/>
                  </a:lnTo>
                  <a:lnTo>
                    <a:pt x="2264568" y="254794"/>
                  </a:lnTo>
                  <a:lnTo>
                    <a:pt x="2271712" y="266700"/>
                  </a:lnTo>
                  <a:lnTo>
                    <a:pt x="2271712" y="285750"/>
                  </a:lnTo>
                  <a:lnTo>
                    <a:pt x="2262187" y="311944"/>
                  </a:lnTo>
                  <a:lnTo>
                    <a:pt x="2240756" y="335757"/>
                  </a:lnTo>
                  <a:lnTo>
                    <a:pt x="2212181" y="366713"/>
                  </a:lnTo>
                  <a:lnTo>
                    <a:pt x="2193131" y="383382"/>
                  </a:lnTo>
                  <a:lnTo>
                    <a:pt x="1821656" y="252413"/>
                  </a:lnTo>
                  <a:lnTo>
                    <a:pt x="1762125" y="252413"/>
                  </a:lnTo>
                  <a:lnTo>
                    <a:pt x="1600200" y="250032"/>
                  </a:lnTo>
                  <a:lnTo>
                    <a:pt x="1321593" y="250032"/>
                  </a:lnTo>
                  <a:lnTo>
                    <a:pt x="1171575" y="247650"/>
                  </a:lnTo>
                  <a:lnTo>
                    <a:pt x="1035843" y="273844"/>
                  </a:lnTo>
                  <a:lnTo>
                    <a:pt x="871537" y="290513"/>
                  </a:lnTo>
                  <a:lnTo>
                    <a:pt x="604837" y="321469"/>
                  </a:lnTo>
                  <a:lnTo>
                    <a:pt x="383381" y="392907"/>
                  </a:lnTo>
                  <a:lnTo>
                    <a:pt x="261937" y="357188"/>
                  </a:lnTo>
                  <a:lnTo>
                    <a:pt x="90487" y="302419"/>
                  </a:lnTo>
                  <a:lnTo>
                    <a:pt x="26193" y="283369"/>
                  </a:lnTo>
                  <a:lnTo>
                    <a:pt x="0" y="271463"/>
                  </a:lnTo>
                  <a:lnTo>
                    <a:pt x="80962" y="180975"/>
                  </a:lnTo>
                  <a:lnTo>
                    <a:pt x="364331" y="183357"/>
                  </a:lnTo>
                  <a:lnTo>
                    <a:pt x="409575" y="180975"/>
                  </a:lnTo>
                  <a:lnTo>
                    <a:pt x="626268" y="159544"/>
                  </a:lnTo>
                  <a:lnTo>
                    <a:pt x="695325" y="152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52">
              <a:extLst>
                <a:ext uri="{FF2B5EF4-FFF2-40B4-BE49-F238E27FC236}">
                  <a16:creationId xmlns:a16="http://schemas.microsoft.com/office/drawing/2014/main" id="{26D55239-2CB3-4241-B430-A18296D6DC5F}"/>
                </a:ext>
              </a:extLst>
            </p:cNvPr>
            <p:cNvSpPr/>
            <p:nvPr/>
          </p:nvSpPr>
          <p:spPr>
            <a:xfrm>
              <a:off x="5607050" y="3851275"/>
              <a:ext cx="1506538" cy="2225675"/>
            </a:xfrm>
            <a:custGeom>
              <a:avLst/>
              <a:gdLst>
                <a:gd name="connsiteX0" fmla="*/ 908631 w 1505731"/>
                <a:gd name="connsiteY0" fmla="*/ 810557 h 2226867"/>
                <a:gd name="connsiteX1" fmla="*/ 951899 w 1505731"/>
                <a:gd name="connsiteY1" fmla="*/ 721136 h 2226867"/>
                <a:gd name="connsiteX2" fmla="*/ 986513 w 1505731"/>
                <a:gd name="connsiteY2" fmla="*/ 637484 h 2226867"/>
                <a:gd name="connsiteX3" fmla="*/ 1021128 w 1505731"/>
                <a:gd name="connsiteY3" fmla="*/ 550948 h 2226867"/>
                <a:gd name="connsiteX4" fmla="*/ 1052858 w 1505731"/>
                <a:gd name="connsiteY4" fmla="*/ 461527 h 2226867"/>
                <a:gd name="connsiteX5" fmla="*/ 1081703 w 1505731"/>
                <a:gd name="connsiteY5" fmla="*/ 372106 h 2226867"/>
                <a:gd name="connsiteX6" fmla="*/ 1124971 w 1505731"/>
                <a:gd name="connsiteY6" fmla="*/ 245186 h 2226867"/>
                <a:gd name="connsiteX7" fmla="*/ 1145163 w 1505731"/>
                <a:gd name="connsiteY7" fmla="*/ 158650 h 2226867"/>
                <a:gd name="connsiteX8" fmla="*/ 1145163 w 1505731"/>
                <a:gd name="connsiteY8" fmla="*/ 132689 h 2226867"/>
                <a:gd name="connsiteX9" fmla="*/ 1133625 w 1505731"/>
                <a:gd name="connsiteY9" fmla="*/ 83652 h 2226867"/>
                <a:gd name="connsiteX10" fmla="*/ 1122087 w 1505731"/>
                <a:gd name="connsiteY10" fmla="*/ 57691 h 2226867"/>
                <a:gd name="connsiteX11" fmla="*/ 1101895 w 1505731"/>
                <a:gd name="connsiteY11" fmla="*/ 31730 h 2226867"/>
                <a:gd name="connsiteX12" fmla="*/ 1075934 w 1505731"/>
                <a:gd name="connsiteY12" fmla="*/ 8654 h 2226867"/>
                <a:gd name="connsiteX13" fmla="*/ 1038435 w 1505731"/>
                <a:gd name="connsiteY13" fmla="*/ 0 h 2226867"/>
                <a:gd name="connsiteX14" fmla="*/ 1505731 w 1505731"/>
                <a:gd name="connsiteY14" fmla="*/ 57691 h 2226867"/>
                <a:gd name="connsiteX15" fmla="*/ 1465347 w 1505731"/>
                <a:gd name="connsiteY15" fmla="*/ 106728 h 2226867"/>
                <a:gd name="connsiteX16" fmla="*/ 1439387 w 1505731"/>
                <a:gd name="connsiteY16" fmla="*/ 132689 h 2226867"/>
                <a:gd name="connsiteX17" fmla="*/ 1404772 w 1505731"/>
                <a:gd name="connsiteY17" fmla="*/ 213457 h 2226867"/>
                <a:gd name="connsiteX18" fmla="*/ 1335543 w 1505731"/>
                <a:gd name="connsiteY18" fmla="*/ 398067 h 2226867"/>
                <a:gd name="connsiteX19" fmla="*/ 1274968 w 1505731"/>
                <a:gd name="connsiteY19" fmla="*/ 550948 h 2226867"/>
                <a:gd name="connsiteX20" fmla="*/ 1168240 w 1505731"/>
                <a:gd name="connsiteY20" fmla="*/ 793250 h 2226867"/>
                <a:gd name="connsiteX21" fmla="*/ 1052858 w 1505731"/>
                <a:gd name="connsiteY21" fmla="*/ 1026898 h 2226867"/>
                <a:gd name="connsiteX22" fmla="*/ 931707 w 1505731"/>
                <a:gd name="connsiteY22" fmla="*/ 1240354 h 2226867"/>
                <a:gd name="connsiteX23" fmla="*/ 850940 w 1505731"/>
                <a:gd name="connsiteY23" fmla="*/ 1364389 h 2226867"/>
                <a:gd name="connsiteX24" fmla="*/ 796134 w 1505731"/>
                <a:gd name="connsiteY24" fmla="*/ 1445156 h 2226867"/>
                <a:gd name="connsiteX25" fmla="*/ 721135 w 1505731"/>
                <a:gd name="connsiteY25" fmla="*/ 1563422 h 2226867"/>
                <a:gd name="connsiteX26" fmla="*/ 634599 w 1505731"/>
                <a:gd name="connsiteY26" fmla="*/ 1684573 h 2226867"/>
                <a:gd name="connsiteX27" fmla="*/ 548063 w 1505731"/>
                <a:gd name="connsiteY27" fmla="*/ 1791301 h 2226867"/>
                <a:gd name="connsiteX28" fmla="*/ 481718 w 1505731"/>
                <a:gd name="connsiteY28" fmla="*/ 1863415 h 2226867"/>
                <a:gd name="connsiteX29" fmla="*/ 403836 w 1505731"/>
                <a:gd name="connsiteY29" fmla="*/ 1947067 h 2226867"/>
                <a:gd name="connsiteX30" fmla="*/ 291339 w 1505731"/>
                <a:gd name="connsiteY30" fmla="*/ 2050910 h 2226867"/>
                <a:gd name="connsiteX31" fmla="*/ 170188 w 1505731"/>
                <a:gd name="connsiteY31" fmla="*/ 2148985 h 2226867"/>
                <a:gd name="connsiteX32" fmla="*/ 126920 w 1505731"/>
                <a:gd name="connsiteY32" fmla="*/ 2183599 h 2226867"/>
                <a:gd name="connsiteX33" fmla="*/ 83652 w 1505731"/>
                <a:gd name="connsiteY33" fmla="*/ 2218214 h 2226867"/>
                <a:gd name="connsiteX34" fmla="*/ 69229 w 1505731"/>
                <a:gd name="connsiteY34" fmla="*/ 2223983 h 2226867"/>
                <a:gd name="connsiteX35" fmla="*/ 51922 w 1505731"/>
                <a:gd name="connsiteY35" fmla="*/ 2226867 h 2226867"/>
                <a:gd name="connsiteX36" fmla="*/ 28845 w 1505731"/>
                <a:gd name="connsiteY36" fmla="*/ 2218214 h 2226867"/>
                <a:gd name="connsiteX37" fmla="*/ 11538 w 1505731"/>
                <a:gd name="connsiteY37" fmla="*/ 2200906 h 2226867"/>
                <a:gd name="connsiteX38" fmla="*/ 2884 w 1505731"/>
                <a:gd name="connsiteY38" fmla="*/ 2177830 h 2226867"/>
                <a:gd name="connsiteX39" fmla="*/ 0 w 1505731"/>
                <a:gd name="connsiteY39" fmla="*/ 2151869 h 2226867"/>
                <a:gd name="connsiteX40" fmla="*/ 175957 w 1505731"/>
                <a:gd name="connsiteY40" fmla="*/ 1805724 h 2226867"/>
                <a:gd name="connsiteX41" fmla="*/ 271147 w 1505731"/>
                <a:gd name="connsiteY41" fmla="*/ 1724957 h 2226867"/>
                <a:gd name="connsiteX42" fmla="*/ 357683 w 1505731"/>
                <a:gd name="connsiteY42" fmla="*/ 1638421 h 2226867"/>
                <a:gd name="connsiteX43" fmla="*/ 449988 w 1505731"/>
                <a:gd name="connsiteY43" fmla="*/ 1537462 h 2226867"/>
                <a:gd name="connsiteX44" fmla="*/ 527871 w 1505731"/>
                <a:gd name="connsiteY44" fmla="*/ 1436503 h 2226867"/>
                <a:gd name="connsiteX45" fmla="*/ 608638 w 1505731"/>
                <a:gd name="connsiteY45" fmla="*/ 1324005 h 2226867"/>
                <a:gd name="connsiteX46" fmla="*/ 700944 w 1505731"/>
                <a:gd name="connsiteY46" fmla="*/ 1188432 h 2226867"/>
                <a:gd name="connsiteX47" fmla="*/ 819210 w 1505731"/>
                <a:gd name="connsiteY47" fmla="*/ 986514 h 2226867"/>
                <a:gd name="connsiteX48" fmla="*/ 908631 w 1505731"/>
                <a:gd name="connsiteY48" fmla="*/ 810557 h 2226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505731" h="2226867">
                  <a:moveTo>
                    <a:pt x="908631" y="810557"/>
                  </a:moveTo>
                  <a:lnTo>
                    <a:pt x="951899" y="721136"/>
                  </a:lnTo>
                  <a:lnTo>
                    <a:pt x="986513" y="637484"/>
                  </a:lnTo>
                  <a:lnTo>
                    <a:pt x="1021128" y="550948"/>
                  </a:lnTo>
                  <a:lnTo>
                    <a:pt x="1052858" y="461527"/>
                  </a:lnTo>
                  <a:lnTo>
                    <a:pt x="1081703" y="372106"/>
                  </a:lnTo>
                  <a:lnTo>
                    <a:pt x="1124971" y="245186"/>
                  </a:lnTo>
                  <a:lnTo>
                    <a:pt x="1145163" y="158650"/>
                  </a:lnTo>
                  <a:lnTo>
                    <a:pt x="1145163" y="132689"/>
                  </a:lnTo>
                  <a:lnTo>
                    <a:pt x="1133625" y="83652"/>
                  </a:lnTo>
                  <a:lnTo>
                    <a:pt x="1122087" y="57691"/>
                  </a:lnTo>
                  <a:lnTo>
                    <a:pt x="1101895" y="31730"/>
                  </a:lnTo>
                  <a:lnTo>
                    <a:pt x="1075934" y="8654"/>
                  </a:lnTo>
                  <a:lnTo>
                    <a:pt x="1038435" y="0"/>
                  </a:lnTo>
                  <a:lnTo>
                    <a:pt x="1505731" y="57691"/>
                  </a:lnTo>
                  <a:lnTo>
                    <a:pt x="1465347" y="106728"/>
                  </a:lnTo>
                  <a:lnTo>
                    <a:pt x="1439387" y="132689"/>
                  </a:lnTo>
                  <a:lnTo>
                    <a:pt x="1404772" y="213457"/>
                  </a:lnTo>
                  <a:lnTo>
                    <a:pt x="1335543" y="398067"/>
                  </a:lnTo>
                  <a:lnTo>
                    <a:pt x="1274968" y="550948"/>
                  </a:lnTo>
                  <a:lnTo>
                    <a:pt x="1168240" y="793250"/>
                  </a:lnTo>
                  <a:lnTo>
                    <a:pt x="1052858" y="1026898"/>
                  </a:lnTo>
                  <a:lnTo>
                    <a:pt x="931707" y="1240354"/>
                  </a:lnTo>
                  <a:lnTo>
                    <a:pt x="850940" y="1364389"/>
                  </a:lnTo>
                  <a:lnTo>
                    <a:pt x="796134" y="1445156"/>
                  </a:lnTo>
                  <a:lnTo>
                    <a:pt x="721135" y="1563422"/>
                  </a:lnTo>
                  <a:lnTo>
                    <a:pt x="634599" y="1684573"/>
                  </a:lnTo>
                  <a:lnTo>
                    <a:pt x="548063" y="1791301"/>
                  </a:lnTo>
                  <a:lnTo>
                    <a:pt x="481718" y="1863415"/>
                  </a:lnTo>
                  <a:lnTo>
                    <a:pt x="403836" y="1947067"/>
                  </a:lnTo>
                  <a:lnTo>
                    <a:pt x="291339" y="2050910"/>
                  </a:lnTo>
                  <a:lnTo>
                    <a:pt x="170188" y="2148985"/>
                  </a:lnTo>
                  <a:lnTo>
                    <a:pt x="126920" y="2183599"/>
                  </a:lnTo>
                  <a:lnTo>
                    <a:pt x="83652" y="2218214"/>
                  </a:lnTo>
                  <a:lnTo>
                    <a:pt x="69229" y="2223983"/>
                  </a:lnTo>
                  <a:lnTo>
                    <a:pt x="51922" y="2226867"/>
                  </a:lnTo>
                  <a:lnTo>
                    <a:pt x="28845" y="2218214"/>
                  </a:lnTo>
                  <a:lnTo>
                    <a:pt x="11538" y="2200906"/>
                  </a:lnTo>
                  <a:lnTo>
                    <a:pt x="2884" y="2177830"/>
                  </a:lnTo>
                  <a:lnTo>
                    <a:pt x="0" y="2151869"/>
                  </a:lnTo>
                  <a:lnTo>
                    <a:pt x="175957" y="1805724"/>
                  </a:lnTo>
                  <a:lnTo>
                    <a:pt x="271147" y="1724957"/>
                  </a:lnTo>
                  <a:lnTo>
                    <a:pt x="357683" y="1638421"/>
                  </a:lnTo>
                  <a:lnTo>
                    <a:pt x="449988" y="1537462"/>
                  </a:lnTo>
                  <a:lnTo>
                    <a:pt x="527871" y="1436503"/>
                  </a:lnTo>
                  <a:lnTo>
                    <a:pt x="608638" y="1324005"/>
                  </a:lnTo>
                  <a:lnTo>
                    <a:pt x="700944" y="1188432"/>
                  </a:lnTo>
                  <a:lnTo>
                    <a:pt x="819210" y="986514"/>
                  </a:lnTo>
                  <a:lnTo>
                    <a:pt x="908631" y="81055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D912C444-8395-4FB1-A65F-6EE243FA6CBD}"/>
                </a:ext>
              </a:extLst>
            </p:cNvPr>
            <p:cNvSpPr/>
            <p:nvPr/>
          </p:nvSpPr>
          <p:spPr>
            <a:xfrm>
              <a:off x="5229225" y="5411788"/>
              <a:ext cx="608013" cy="660400"/>
            </a:xfrm>
            <a:custGeom>
              <a:avLst/>
              <a:gdLst>
                <a:gd name="connsiteX0" fmla="*/ 216694 w 607219"/>
                <a:gd name="connsiteY0" fmla="*/ 100013 h 659607"/>
                <a:gd name="connsiteX1" fmla="*/ 359569 w 607219"/>
                <a:gd name="connsiteY1" fmla="*/ 183357 h 659607"/>
                <a:gd name="connsiteX2" fmla="*/ 447675 w 607219"/>
                <a:gd name="connsiteY2" fmla="*/ 233363 h 659607"/>
                <a:gd name="connsiteX3" fmla="*/ 478631 w 607219"/>
                <a:gd name="connsiteY3" fmla="*/ 250032 h 659607"/>
                <a:gd name="connsiteX4" fmla="*/ 509588 w 607219"/>
                <a:gd name="connsiteY4" fmla="*/ 252413 h 659607"/>
                <a:gd name="connsiteX5" fmla="*/ 552450 w 607219"/>
                <a:gd name="connsiteY5" fmla="*/ 245269 h 659607"/>
                <a:gd name="connsiteX6" fmla="*/ 607219 w 607219"/>
                <a:gd name="connsiteY6" fmla="*/ 207169 h 659607"/>
                <a:gd name="connsiteX7" fmla="*/ 438150 w 607219"/>
                <a:gd name="connsiteY7" fmla="*/ 659607 h 659607"/>
                <a:gd name="connsiteX8" fmla="*/ 397669 w 607219"/>
                <a:gd name="connsiteY8" fmla="*/ 642938 h 659607"/>
                <a:gd name="connsiteX9" fmla="*/ 385763 w 607219"/>
                <a:gd name="connsiteY9" fmla="*/ 619125 h 659607"/>
                <a:gd name="connsiteX10" fmla="*/ 378619 w 607219"/>
                <a:gd name="connsiteY10" fmla="*/ 590550 h 659607"/>
                <a:gd name="connsiteX11" fmla="*/ 364331 w 607219"/>
                <a:gd name="connsiteY11" fmla="*/ 540544 h 659607"/>
                <a:gd name="connsiteX12" fmla="*/ 345281 w 607219"/>
                <a:gd name="connsiteY12" fmla="*/ 490538 h 659607"/>
                <a:gd name="connsiteX13" fmla="*/ 304800 w 607219"/>
                <a:gd name="connsiteY13" fmla="*/ 409575 h 659607"/>
                <a:gd name="connsiteX14" fmla="*/ 269081 w 607219"/>
                <a:gd name="connsiteY14" fmla="*/ 345282 h 659607"/>
                <a:gd name="connsiteX15" fmla="*/ 219075 w 607219"/>
                <a:gd name="connsiteY15" fmla="*/ 271463 h 659607"/>
                <a:gd name="connsiteX16" fmla="*/ 171450 w 607219"/>
                <a:gd name="connsiteY16" fmla="*/ 209550 h 659607"/>
                <a:gd name="connsiteX17" fmla="*/ 114300 w 607219"/>
                <a:gd name="connsiteY17" fmla="*/ 150019 h 659607"/>
                <a:gd name="connsiteX18" fmla="*/ 59531 w 607219"/>
                <a:gd name="connsiteY18" fmla="*/ 97632 h 659607"/>
                <a:gd name="connsiteX19" fmla="*/ 16669 w 607219"/>
                <a:gd name="connsiteY19" fmla="*/ 59532 h 659607"/>
                <a:gd name="connsiteX20" fmla="*/ 4763 w 607219"/>
                <a:gd name="connsiteY20" fmla="*/ 47625 h 659607"/>
                <a:gd name="connsiteX21" fmla="*/ 0 w 607219"/>
                <a:gd name="connsiteY21" fmla="*/ 28575 h 659607"/>
                <a:gd name="connsiteX22" fmla="*/ 2381 w 607219"/>
                <a:gd name="connsiteY22" fmla="*/ 14288 h 659607"/>
                <a:gd name="connsiteX23" fmla="*/ 7144 w 607219"/>
                <a:gd name="connsiteY23" fmla="*/ 4763 h 659607"/>
                <a:gd name="connsiteX24" fmla="*/ 19050 w 607219"/>
                <a:gd name="connsiteY24" fmla="*/ 0 h 659607"/>
                <a:gd name="connsiteX25" fmla="*/ 45244 w 607219"/>
                <a:gd name="connsiteY25" fmla="*/ 2382 h 659607"/>
                <a:gd name="connsiteX26" fmla="*/ 76200 w 607219"/>
                <a:gd name="connsiteY26" fmla="*/ 16669 h 659607"/>
                <a:gd name="connsiteX27" fmla="*/ 152400 w 607219"/>
                <a:gd name="connsiteY27" fmla="*/ 61913 h 659607"/>
                <a:gd name="connsiteX28" fmla="*/ 216694 w 607219"/>
                <a:gd name="connsiteY28" fmla="*/ 100013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607219" h="659607">
                  <a:moveTo>
                    <a:pt x="216694" y="100013"/>
                  </a:moveTo>
                  <a:lnTo>
                    <a:pt x="359569" y="183357"/>
                  </a:lnTo>
                  <a:lnTo>
                    <a:pt x="447675" y="233363"/>
                  </a:lnTo>
                  <a:lnTo>
                    <a:pt x="478631" y="250032"/>
                  </a:lnTo>
                  <a:lnTo>
                    <a:pt x="509588" y="252413"/>
                  </a:lnTo>
                  <a:lnTo>
                    <a:pt x="552450" y="245269"/>
                  </a:lnTo>
                  <a:lnTo>
                    <a:pt x="607219" y="207169"/>
                  </a:lnTo>
                  <a:lnTo>
                    <a:pt x="438150" y="659607"/>
                  </a:lnTo>
                  <a:lnTo>
                    <a:pt x="397669" y="642938"/>
                  </a:lnTo>
                  <a:lnTo>
                    <a:pt x="385763" y="619125"/>
                  </a:lnTo>
                  <a:lnTo>
                    <a:pt x="378619" y="590550"/>
                  </a:lnTo>
                  <a:lnTo>
                    <a:pt x="364331" y="540544"/>
                  </a:lnTo>
                  <a:lnTo>
                    <a:pt x="345281" y="490538"/>
                  </a:lnTo>
                  <a:lnTo>
                    <a:pt x="304800" y="409575"/>
                  </a:lnTo>
                  <a:lnTo>
                    <a:pt x="269081" y="345282"/>
                  </a:lnTo>
                  <a:lnTo>
                    <a:pt x="219075" y="271463"/>
                  </a:lnTo>
                  <a:lnTo>
                    <a:pt x="171450" y="209550"/>
                  </a:lnTo>
                  <a:lnTo>
                    <a:pt x="114300" y="150019"/>
                  </a:lnTo>
                  <a:lnTo>
                    <a:pt x="59531" y="97632"/>
                  </a:lnTo>
                  <a:lnTo>
                    <a:pt x="16669" y="59532"/>
                  </a:lnTo>
                  <a:lnTo>
                    <a:pt x="4763" y="47625"/>
                  </a:lnTo>
                  <a:lnTo>
                    <a:pt x="0" y="28575"/>
                  </a:lnTo>
                  <a:lnTo>
                    <a:pt x="2381" y="14288"/>
                  </a:lnTo>
                  <a:lnTo>
                    <a:pt x="7144" y="4763"/>
                  </a:lnTo>
                  <a:lnTo>
                    <a:pt x="19050" y="0"/>
                  </a:lnTo>
                  <a:lnTo>
                    <a:pt x="45244" y="2382"/>
                  </a:lnTo>
                  <a:lnTo>
                    <a:pt x="76200" y="16669"/>
                  </a:lnTo>
                  <a:lnTo>
                    <a:pt x="152400" y="61913"/>
                  </a:lnTo>
                  <a:lnTo>
                    <a:pt x="216694" y="10001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13DC5E2B-BE46-4546-AA76-2121AD5671A6}"/>
                </a:ext>
              </a:extLst>
            </p:cNvPr>
            <p:cNvSpPr/>
            <p:nvPr/>
          </p:nvSpPr>
          <p:spPr>
            <a:xfrm>
              <a:off x="4281488" y="3875088"/>
              <a:ext cx="1252537" cy="1120775"/>
            </a:xfrm>
            <a:custGeom>
              <a:avLst/>
              <a:gdLst>
                <a:gd name="connsiteX0" fmla="*/ 702468 w 1252537"/>
                <a:gd name="connsiteY0" fmla="*/ 428625 h 1121569"/>
                <a:gd name="connsiteX1" fmla="*/ 764381 w 1252537"/>
                <a:gd name="connsiteY1" fmla="*/ 352425 h 1121569"/>
                <a:gd name="connsiteX2" fmla="*/ 838200 w 1252537"/>
                <a:gd name="connsiteY2" fmla="*/ 254794 h 1121569"/>
                <a:gd name="connsiteX3" fmla="*/ 892968 w 1252537"/>
                <a:gd name="connsiteY3" fmla="*/ 173831 h 1121569"/>
                <a:gd name="connsiteX4" fmla="*/ 973931 w 1252537"/>
                <a:gd name="connsiteY4" fmla="*/ 40481 h 1121569"/>
                <a:gd name="connsiteX5" fmla="*/ 1178718 w 1252537"/>
                <a:gd name="connsiteY5" fmla="*/ 0 h 1121569"/>
                <a:gd name="connsiteX6" fmla="*/ 1231106 w 1252537"/>
                <a:gd name="connsiteY6" fmla="*/ 111919 h 1121569"/>
                <a:gd name="connsiteX7" fmla="*/ 1247775 w 1252537"/>
                <a:gd name="connsiteY7" fmla="*/ 142875 h 1121569"/>
                <a:gd name="connsiteX8" fmla="*/ 1252537 w 1252537"/>
                <a:gd name="connsiteY8" fmla="*/ 157162 h 1121569"/>
                <a:gd name="connsiteX9" fmla="*/ 1252537 w 1252537"/>
                <a:gd name="connsiteY9" fmla="*/ 176212 h 1121569"/>
                <a:gd name="connsiteX10" fmla="*/ 1233487 w 1252537"/>
                <a:gd name="connsiteY10" fmla="*/ 190500 h 1121569"/>
                <a:gd name="connsiteX11" fmla="*/ 1190625 w 1252537"/>
                <a:gd name="connsiteY11" fmla="*/ 200025 h 1121569"/>
                <a:gd name="connsiteX12" fmla="*/ 1138237 w 1252537"/>
                <a:gd name="connsiteY12" fmla="*/ 204787 h 1121569"/>
                <a:gd name="connsiteX13" fmla="*/ 1123950 w 1252537"/>
                <a:gd name="connsiteY13" fmla="*/ 211931 h 1121569"/>
                <a:gd name="connsiteX14" fmla="*/ 1059656 w 1252537"/>
                <a:gd name="connsiteY14" fmla="*/ 297656 h 1121569"/>
                <a:gd name="connsiteX15" fmla="*/ 962025 w 1252537"/>
                <a:gd name="connsiteY15" fmla="*/ 416719 h 1121569"/>
                <a:gd name="connsiteX16" fmla="*/ 878681 w 1252537"/>
                <a:gd name="connsiteY16" fmla="*/ 511969 h 1121569"/>
                <a:gd name="connsiteX17" fmla="*/ 769143 w 1252537"/>
                <a:gd name="connsiteY17" fmla="*/ 623887 h 1121569"/>
                <a:gd name="connsiteX18" fmla="*/ 671512 w 1252537"/>
                <a:gd name="connsiteY18" fmla="*/ 719137 h 1121569"/>
                <a:gd name="connsiteX19" fmla="*/ 573881 w 1252537"/>
                <a:gd name="connsiteY19" fmla="*/ 802481 h 1121569"/>
                <a:gd name="connsiteX20" fmla="*/ 461962 w 1252537"/>
                <a:gd name="connsiteY20" fmla="*/ 881062 h 1121569"/>
                <a:gd name="connsiteX21" fmla="*/ 273843 w 1252537"/>
                <a:gd name="connsiteY21" fmla="*/ 992981 h 1121569"/>
                <a:gd name="connsiteX22" fmla="*/ 130968 w 1252537"/>
                <a:gd name="connsiteY22" fmla="*/ 1071562 h 1121569"/>
                <a:gd name="connsiteX23" fmla="*/ 40481 w 1252537"/>
                <a:gd name="connsiteY23" fmla="*/ 1116806 h 1121569"/>
                <a:gd name="connsiteX24" fmla="*/ 19050 w 1252537"/>
                <a:gd name="connsiteY24" fmla="*/ 1121569 h 1121569"/>
                <a:gd name="connsiteX25" fmla="*/ 2381 w 1252537"/>
                <a:gd name="connsiteY25" fmla="*/ 1119187 h 1121569"/>
                <a:gd name="connsiteX26" fmla="*/ 0 w 1252537"/>
                <a:gd name="connsiteY26" fmla="*/ 1109662 h 1121569"/>
                <a:gd name="connsiteX27" fmla="*/ 2381 w 1252537"/>
                <a:gd name="connsiteY27" fmla="*/ 1095375 h 1121569"/>
                <a:gd name="connsiteX28" fmla="*/ 14287 w 1252537"/>
                <a:gd name="connsiteY28" fmla="*/ 1071562 h 1121569"/>
                <a:gd name="connsiteX29" fmla="*/ 66675 w 1252537"/>
                <a:gd name="connsiteY29" fmla="*/ 1033462 h 1121569"/>
                <a:gd name="connsiteX30" fmla="*/ 190500 w 1252537"/>
                <a:gd name="connsiteY30" fmla="*/ 935831 h 1121569"/>
                <a:gd name="connsiteX31" fmla="*/ 297656 w 1252537"/>
                <a:gd name="connsiteY31" fmla="*/ 850106 h 1121569"/>
                <a:gd name="connsiteX32" fmla="*/ 404812 w 1252537"/>
                <a:gd name="connsiteY32" fmla="*/ 750094 h 1121569"/>
                <a:gd name="connsiteX33" fmla="*/ 519112 w 1252537"/>
                <a:gd name="connsiteY33" fmla="*/ 635794 h 1121569"/>
                <a:gd name="connsiteX34" fmla="*/ 702468 w 1252537"/>
                <a:gd name="connsiteY34" fmla="*/ 428625 h 1121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1252537" h="1121569">
                  <a:moveTo>
                    <a:pt x="702468" y="428625"/>
                  </a:moveTo>
                  <a:lnTo>
                    <a:pt x="764381" y="352425"/>
                  </a:lnTo>
                  <a:lnTo>
                    <a:pt x="838200" y="254794"/>
                  </a:lnTo>
                  <a:lnTo>
                    <a:pt x="892968" y="173831"/>
                  </a:lnTo>
                  <a:lnTo>
                    <a:pt x="973931" y="40481"/>
                  </a:lnTo>
                  <a:lnTo>
                    <a:pt x="1178718" y="0"/>
                  </a:lnTo>
                  <a:lnTo>
                    <a:pt x="1231106" y="111919"/>
                  </a:lnTo>
                  <a:lnTo>
                    <a:pt x="1247775" y="142875"/>
                  </a:lnTo>
                  <a:lnTo>
                    <a:pt x="1252537" y="157162"/>
                  </a:lnTo>
                  <a:lnTo>
                    <a:pt x="1252537" y="176212"/>
                  </a:lnTo>
                  <a:lnTo>
                    <a:pt x="1233487" y="190500"/>
                  </a:lnTo>
                  <a:lnTo>
                    <a:pt x="1190625" y="200025"/>
                  </a:lnTo>
                  <a:lnTo>
                    <a:pt x="1138237" y="204787"/>
                  </a:lnTo>
                  <a:lnTo>
                    <a:pt x="1123950" y="211931"/>
                  </a:lnTo>
                  <a:lnTo>
                    <a:pt x="1059656" y="297656"/>
                  </a:lnTo>
                  <a:lnTo>
                    <a:pt x="962025" y="416719"/>
                  </a:lnTo>
                  <a:lnTo>
                    <a:pt x="878681" y="511969"/>
                  </a:lnTo>
                  <a:lnTo>
                    <a:pt x="769143" y="623887"/>
                  </a:lnTo>
                  <a:lnTo>
                    <a:pt x="671512" y="719137"/>
                  </a:lnTo>
                  <a:lnTo>
                    <a:pt x="573881" y="802481"/>
                  </a:lnTo>
                  <a:lnTo>
                    <a:pt x="461962" y="881062"/>
                  </a:lnTo>
                  <a:lnTo>
                    <a:pt x="273843" y="992981"/>
                  </a:lnTo>
                  <a:lnTo>
                    <a:pt x="130968" y="1071562"/>
                  </a:lnTo>
                  <a:lnTo>
                    <a:pt x="40481" y="1116806"/>
                  </a:lnTo>
                  <a:lnTo>
                    <a:pt x="19050" y="1121569"/>
                  </a:lnTo>
                  <a:lnTo>
                    <a:pt x="2381" y="1119187"/>
                  </a:lnTo>
                  <a:lnTo>
                    <a:pt x="0" y="1109662"/>
                  </a:lnTo>
                  <a:lnTo>
                    <a:pt x="2381" y="1095375"/>
                  </a:lnTo>
                  <a:lnTo>
                    <a:pt x="14287" y="1071562"/>
                  </a:lnTo>
                  <a:lnTo>
                    <a:pt x="66675" y="1033462"/>
                  </a:lnTo>
                  <a:lnTo>
                    <a:pt x="190500" y="935831"/>
                  </a:lnTo>
                  <a:lnTo>
                    <a:pt x="297656" y="850106"/>
                  </a:lnTo>
                  <a:lnTo>
                    <a:pt x="404812" y="750094"/>
                  </a:lnTo>
                  <a:lnTo>
                    <a:pt x="519112" y="635794"/>
                  </a:lnTo>
                  <a:lnTo>
                    <a:pt x="702468" y="428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9259F12D-F775-46C2-BB1D-DB8B0054853C}"/>
                </a:ext>
              </a:extLst>
            </p:cNvPr>
            <p:cNvSpPr/>
            <p:nvPr/>
          </p:nvSpPr>
          <p:spPr>
            <a:xfrm>
              <a:off x="4484688" y="3824288"/>
              <a:ext cx="1800225" cy="1822450"/>
            </a:xfrm>
            <a:custGeom>
              <a:avLst/>
              <a:gdLst>
                <a:gd name="connsiteX0" fmla="*/ 1262062 w 1800225"/>
                <a:gd name="connsiteY0" fmla="*/ 550068 h 1821656"/>
                <a:gd name="connsiteX1" fmla="*/ 1321594 w 1800225"/>
                <a:gd name="connsiteY1" fmla="*/ 461962 h 1821656"/>
                <a:gd name="connsiteX2" fmla="*/ 1364456 w 1800225"/>
                <a:gd name="connsiteY2" fmla="*/ 390525 h 1821656"/>
                <a:gd name="connsiteX3" fmla="*/ 1409700 w 1800225"/>
                <a:gd name="connsiteY3" fmla="*/ 311943 h 1821656"/>
                <a:gd name="connsiteX4" fmla="*/ 1443037 w 1800225"/>
                <a:gd name="connsiteY4" fmla="*/ 247650 h 1821656"/>
                <a:gd name="connsiteX5" fmla="*/ 1464469 w 1800225"/>
                <a:gd name="connsiteY5" fmla="*/ 204787 h 1821656"/>
                <a:gd name="connsiteX6" fmla="*/ 1473994 w 1800225"/>
                <a:gd name="connsiteY6" fmla="*/ 176212 h 1821656"/>
                <a:gd name="connsiteX7" fmla="*/ 1478756 w 1800225"/>
                <a:gd name="connsiteY7" fmla="*/ 147637 h 1821656"/>
                <a:gd name="connsiteX8" fmla="*/ 1476375 w 1800225"/>
                <a:gd name="connsiteY8" fmla="*/ 128587 h 1821656"/>
                <a:gd name="connsiteX9" fmla="*/ 1466850 w 1800225"/>
                <a:gd name="connsiteY9" fmla="*/ 104775 h 1821656"/>
                <a:gd name="connsiteX10" fmla="*/ 1452562 w 1800225"/>
                <a:gd name="connsiteY10" fmla="*/ 83343 h 1821656"/>
                <a:gd name="connsiteX11" fmla="*/ 1421606 w 1800225"/>
                <a:gd name="connsiteY11" fmla="*/ 61912 h 1821656"/>
                <a:gd name="connsiteX12" fmla="*/ 1328737 w 1800225"/>
                <a:gd name="connsiteY12" fmla="*/ 19050 h 1821656"/>
                <a:gd name="connsiteX13" fmla="*/ 1545431 w 1800225"/>
                <a:gd name="connsiteY13" fmla="*/ 0 h 1821656"/>
                <a:gd name="connsiteX14" fmla="*/ 1581150 w 1800225"/>
                <a:gd name="connsiteY14" fmla="*/ 47625 h 1821656"/>
                <a:gd name="connsiteX15" fmla="*/ 1614487 w 1800225"/>
                <a:gd name="connsiteY15" fmla="*/ 78581 h 1821656"/>
                <a:gd name="connsiteX16" fmla="*/ 1643062 w 1800225"/>
                <a:gd name="connsiteY16" fmla="*/ 95250 h 1821656"/>
                <a:gd name="connsiteX17" fmla="*/ 1688306 w 1800225"/>
                <a:gd name="connsiteY17" fmla="*/ 121443 h 1821656"/>
                <a:gd name="connsiteX18" fmla="*/ 1754981 w 1800225"/>
                <a:gd name="connsiteY18" fmla="*/ 152400 h 1821656"/>
                <a:gd name="connsiteX19" fmla="*/ 1776412 w 1800225"/>
                <a:gd name="connsiteY19" fmla="*/ 159543 h 1821656"/>
                <a:gd name="connsiteX20" fmla="*/ 1785937 w 1800225"/>
                <a:gd name="connsiteY20" fmla="*/ 166687 h 1821656"/>
                <a:gd name="connsiteX21" fmla="*/ 1795462 w 1800225"/>
                <a:gd name="connsiteY21" fmla="*/ 188118 h 1821656"/>
                <a:gd name="connsiteX22" fmla="*/ 1800225 w 1800225"/>
                <a:gd name="connsiteY22" fmla="*/ 209550 h 1821656"/>
                <a:gd name="connsiteX23" fmla="*/ 1800225 w 1800225"/>
                <a:gd name="connsiteY23" fmla="*/ 233362 h 1821656"/>
                <a:gd name="connsiteX24" fmla="*/ 1790700 w 1800225"/>
                <a:gd name="connsiteY24" fmla="*/ 261937 h 1821656"/>
                <a:gd name="connsiteX25" fmla="*/ 1776412 w 1800225"/>
                <a:gd name="connsiteY25" fmla="*/ 276225 h 1821656"/>
                <a:gd name="connsiteX26" fmla="*/ 1740694 w 1800225"/>
                <a:gd name="connsiteY26" fmla="*/ 290512 h 1821656"/>
                <a:gd name="connsiteX27" fmla="*/ 1695450 w 1800225"/>
                <a:gd name="connsiteY27" fmla="*/ 316706 h 1821656"/>
                <a:gd name="connsiteX28" fmla="*/ 1676400 w 1800225"/>
                <a:gd name="connsiteY28" fmla="*/ 333375 h 1821656"/>
                <a:gd name="connsiteX29" fmla="*/ 1614487 w 1800225"/>
                <a:gd name="connsiteY29" fmla="*/ 433387 h 1821656"/>
                <a:gd name="connsiteX30" fmla="*/ 1509712 w 1800225"/>
                <a:gd name="connsiteY30" fmla="*/ 583406 h 1821656"/>
                <a:gd name="connsiteX31" fmla="*/ 1354931 w 1800225"/>
                <a:gd name="connsiteY31" fmla="*/ 778668 h 1821656"/>
                <a:gd name="connsiteX32" fmla="*/ 1202531 w 1800225"/>
                <a:gd name="connsiteY32" fmla="*/ 950118 h 1821656"/>
                <a:gd name="connsiteX33" fmla="*/ 1071562 w 1800225"/>
                <a:gd name="connsiteY33" fmla="*/ 1081087 h 1821656"/>
                <a:gd name="connsiteX34" fmla="*/ 923925 w 1800225"/>
                <a:gd name="connsiteY34" fmla="*/ 1214437 h 1821656"/>
                <a:gd name="connsiteX35" fmla="*/ 714375 w 1800225"/>
                <a:gd name="connsiteY35" fmla="*/ 1378743 h 1821656"/>
                <a:gd name="connsiteX36" fmla="*/ 492919 w 1800225"/>
                <a:gd name="connsiteY36" fmla="*/ 1540668 h 1821656"/>
                <a:gd name="connsiteX37" fmla="*/ 266700 w 1800225"/>
                <a:gd name="connsiteY37" fmla="*/ 1688306 h 1821656"/>
                <a:gd name="connsiteX38" fmla="*/ 69056 w 1800225"/>
                <a:gd name="connsiteY38" fmla="*/ 1809750 h 1821656"/>
                <a:gd name="connsiteX39" fmla="*/ 35719 w 1800225"/>
                <a:gd name="connsiteY39" fmla="*/ 1821656 h 1821656"/>
                <a:gd name="connsiteX40" fmla="*/ 19050 w 1800225"/>
                <a:gd name="connsiteY40" fmla="*/ 1821656 h 1821656"/>
                <a:gd name="connsiteX41" fmla="*/ 4762 w 1800225"/>
                <a:gd name="connsiteY41" fmla="*/ 1816893 h 1821656"/>
                <a:gd name="connsiteX42" fmla="*/ 0 w 1800225"/>
                <a:gd name="connsiteY42" fmla="*/ 1807368 h 1821656"/>
                <a:gd name="connsiteX43" fmla="*/ 2381 w 1800225"/>
                <a:gd name="connsiteY43" fmla="*/ 1795462 h 1821656"/>
                <a:gd name="connsiteX44" fmla="*/ 9525 w 1800225"/>
                <a:gd name="connsiteY44" fmla="*/ 1778793 h 1821656"/>
                <a:gd name="connsiteX45" fmla="*/ 19050 w 1800225"/>
                <a:gd name="connsiteY45" fmla="*/ 1766887 h 1821656"/>
                <a:gd name="connsiteX46" fmla="*/ 100012 w 1800225"/>
                <a:gd name="connsiteY46" fmla="*/ 1712118 h 1821656"/>
                <a:gd name="connsiteX47" fmla="*/ 223837 w 1800225"/>
                <a:gd name="connsiteY47" fmla="*/ 1624012 h 1821656"/>
                <a:gd name="connsiteX48" fmla="*/ 347662 w 1800225"/>
                <a:gd name="connsiteY48" fmla="*/ 1531143 h 1821656"/>
                <a:gd name="connsiteX49" fmla="*/ 459581 w 1800225"/>
                <a:gd name="connsiteY49" fmla="*/ 1440656 h 1821656"/>
                <a:gd name="connsiteX50" fmla="*/ 592931 w 1800225"/>
                <a:gd name="connsiteY50" fmla="*/ 1328737 h 1821656"/>
                <a:gd name="connsiteX51" fmla="*/ 728662 w 1800225"/>
                <a:gd name="connsiteY51" fmla="*/ 1204912 h 1821656"/>
                <a:gd name="connsiteX52" fmla="*/ 845344 w 1800225"/>
                <a:gd name="connsiteY52" fmla="*/ 1081087 h 1821656"/>
                <a:gd name="connsiteX53" fmla="*/ 969169 w 1800225"/>
                <a:gd name="connsiteY53" fmla="*/ 940593 h 1821656"/>
                <a:gd name="connsiteX54" fmla="*/ 1038225 w 1800225"/>
                <a:gd name="connsiteY54" fmla="*/ 857250 h 1821656"/>
                <a:gd name="connsiteX55" fmla="*/ 1097756 w 1800225"/>
                <a:gd name="connsiteY55" fmla="*/ 781050 h 1821656"/>
                <a:gd name="connsiteX56" fmla="*/ 1169194 w 1800225"/>
                <a:gd name="connsiteY56" fmla="*/ 685800 h 1821656"/>
                <a:gd name="connsiteX57" fmla="*/ 1262062 w 1800225"/>
                <a:gd name="connsiteY57" fmla="*/ 550068 h 1821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800225" h="1821656">
                  <a:moveTo>
                    <a:pt x="1262062" y="550068"/>
                  </a:moveTo>
                  <a:lnTo>
                    <a:pt x="1321594" y="461962"/>
                  </a:lnTo>
                  <a:lnTo>
                    <a:pt x="1364456" y="390525"/>
                  </a:lnTo>
                  <a:lnTo>
                    <a:pt x="1409700" y="311943"/>
                  </a:lnTo>
                  <a:lnTo>
                    <a:pt x="1443037" y="247650"/>
                  </a:lnTo>
                  <a:lnTo>
                    <a:pt x="1464469" y="204787"/>
                  </a:lnTo>
                  <a:lnTo>
                    <a:pt x="1473994" y="176212"/>
                  </a:lnTo>
                  <a:lnTo>
                    <a:pt x="1478756" y="147637"/>
                  </a:lnTo>
                  <a:lnTo>
                    <a:pt x="1476375" y="128587"/>
                  </a:lnTo>
                  <a:lnTo>
                    <a:pt x="1466850" y="104775"/>
                  </a:lnTo>
                  <a:lnTo>
                    <a:pt x="1452562" y="83343"/>
                  </a:lnTo>
                  <a:lnTo>
                    <a:pt x="1421606" y="61912"/>
                  </a:lnTo>
                  <a:lnTo>
                    <a:pt x="1328737" y="19050"/>
                  </a:lnTo>
                  <a:lnTo>
                    <a:pt x="1545431" y="0"/>
                  </a:lnTo>
                  <a:lnTo>
                    <a:pt x="1581150" y="47625"/>
                  </a:lnTo>
                  <a:lnTo>
                    <a:pt x="1614487" y="78581"/>
                  </a:lnTo>
                  <a:lnTo>
                    <a:pt x="1643062" y="95250"/>
                  </a:lnTo>
                  <a:lnTo>
                    <a:pt x="1688306" y="121443"/>
                  </a:lnTo>
                  <a:lnTo>
                    <a:pt x="1754981" y="152400"/>
                  </a:lnTo>
                  <a:lnTo>
                    <a:pt x="1776412" y="159543"/>
                  </a:lnTo>
                  <a:lnTo>
                    <a:pt x="1785937" y="166687"/>
                  </a:lnTo>
                  <a:lnTo>
                    <a:pt x="1795462" y="188118"/>
                  </a:lnTo>
                  <a:lnTo>
                    <a:pt x="1800225" y="209550"/>
                  </a:lnTo>
                  <a:lnTo>
                    <a:pt x="1800225" y="233362"/>
                  </a:lnTo>
                  <a:lnTo>
                    <a:pt x="1790700" y="261937"/>
                  </a:lnTo>
                  <a:lnTo>
                    <a:pt x="1776412" y="276225"/>
                  </a:lnTo>
                  <a:lnTo>
                    <a:pt x="1740694" y="290512"/>
                  </a:lnTo>
                  <a:lnTo>
                    <a:pt x="1695450" y="316706"/>
                  </a:lnTo>
                  <a:lnTo>
                    <a:pt x="1676400" y="333375"/>
                  </a:lnTo>
                  <a:lnTo>
                    <a:pt x="1614487" y="433387"/>
                  </a:lnTo>
                  <a:lnTo>
                    <a:pt x="1509712" y="583406"/>
                  </a:lnTo>
                  <a:lnTo>
                    <a:pt x="1354931" y="778668"/>
                  </a:lnTo>
                  <a:lnTo>
                    <a:pt x="1202531" y="950118"/>
                  </a:lnTo>
                  <a:lnTo>
                    <a:pt x="1071562" y="1081087"/>
                  </a:lnTo>
                  <a:lnTo>
                    <a:pt x="923925" y="1214437"/>
                  </a:lnTo>
                  <a:lnTo>
                    <a:pt x="714375" y="1378743"/>
                  </a:lnTo>
                  <a:lnTo>
                    <a:pt x="492919" y="1540668"/>
                  </a:lnTo>
                  <a:lnTo>
                    <a:pt x="266700" y="1688306"/>
                  </a:lnTo>
                  <a:lnTo>
                    <a:pt x="69056" y="1809750"/>
                  </a:lnTo>
                  <a:lnTo>
                    <a:pt x="35719" y="1821656"/>
                  </a:lnTo>
                  <a:lnTo>
                    <a:pt x="19050" y="1821656"/>
                  </a:lnTo>
                  <a:lnTo>
                    <a:pt x="4762" y="1816893"/>
                  </a:lnTo>
                  <a:lnTo>
                    <a:pt x="0" y="1807368"/>
                  </a:lnTo>
                  <a:lnTo>
                    <a:pt x="2381" y="1795462"/>
                  </a:lnTo>
                  <a:lnTo>
                    <a:pt x="9525" y="1778793"/>
                  </a:lnTo>
                  <a:lnTo>
                    <a:pt x="19050" y="1766887"/>
                  </a:lnTo>
                  <a:lnTo>
                    <a:pt x="100012" y="1712118"/>
                  </a:lnTo>
                  <a:lnTo>
                    <a:pt x="223837" y="1624012"/>
                  </a:lnTo>
                  <a:lnTo>
                    <a:pt x="347662" y="1531143"/>
                  </a:lnTo>
                  <a:lnTo>
                    <a:pt x="459581" y="1440656"/>
                  </a:lnTo>
                  <a:lnTo>
                    <a:pt x="592931" y="1328737"/>
                  </a:lnTo>
                  <a:lnTo>
                    <a:pt x="728662" y="1204912"/>
                  </a:lnTo>
                  <a:lnTo>
                    <a:pt x="845344" y="1081087"/>
                  </a:lnTo>
                  <a:lnTo>
                    <a:pt x="969169" y="940593"/>
                  </a:lnTo>
                  <a:lnTo>
                    <a:pt x="1038225" y="857250"/>
                  </a:lnTo>
                  <a:lnTo>
                    <a:pt x="1097756" y="781050"/>
                  </a:lnTo>
                  <a:lnTo>
                    <a:pt x="1169194" y="685800"/>
                  </a:lnTo>
                  <a:lnTo>
                    <a:pt x="1262062" y="5500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聞いて、考えを深めよう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映 幕 補 裏 沿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618906163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5BF10592-D0E0-4F80-AF17-A66A93A5122C}"/>
              </a:ext>
            </a:extLst>
          </p:cNvPr>
          <p:cNvSpPr/>
          <p:nvPr/>
        </p:nvSpPr>
        <p:spPr>
          <a:xfrm>
            <a:off x="4422775" y="2620963"/>
            <a:ext cx="458788" cy="1312862"/>
          </a:xfrm>
          <a:custGeom>
            <a:avLst/>
            <a:gdLst>
              <a:gd name="connsiteX0" fmla="*/ 445294 w 459582"/>
              <a:gd name="connsiteY0" fmla="*/ 731044 h 1312069"/>
              <a:gd name="connsiteX1" fmla="*/ 459582 w 459582"/>
              <a:gd name="connsiteY1" fmla="*/ 1252538 h 1312069"/>
              <a:gd name="connsiteX2" fmla="*/ 259557 w 459582"/>
              <a:gd name="connsiteY2" fmla="*/ 1312069 h 1312069"/>
              <a:gd name="connsiteX3" fmla="*/ 257175 w 459582"/>
              <a:gd name="connsiteY3" fmla="*/ 1135857 h 1312069"/>
              <a:gd name="connsiteX4" fmla="*/ 252413 w 459582"/>
              <a:gd name="connsiteY4" fmla="*/ 940594 h 1312069"/>
              <a:gd name="connsiteX5" fmla="*/ 245269 w 459582"/>
              <a:gd name="connsiteY5" fmla="*/ 819150 h 1312069"/>
              <a:gd name="connsiteX6" fmla="*/ 233363 w 459582"/>
              <a:gd name="connsiteY6" fmla="*/ 681038 h 1312069"/>
              <a:gd name="connsiteX7" fmla="*/ 214313 w 459582"/>
              <a:gd name="connsiteY7" fmla="*/ 542925 h 1312069"/>
              <a:gd name="connsiteX8" fmla="*/ 192882 w 459582"/>
              <a:gd name="connsiteY8" fmla="*/ 426244 h 1312069"/>
              <a:gd name="connsiteX9" fmla="*/ 161925 w 459582"/>
              <a:gd name="connsiteY9" fmla="*/ 302419 h 1312069"/>
              <a:gd name="connsiteX10" fmla="*/ 130969 w 459582"/>
              <a:gd name="connsiteY10" fmla="*/ 216694 h 1312069"/>
              <a:gd name="connsiteX11" fmla="*/ 102394 w 459582"/>
              <a:gd name="connsiteY11" fmla="*/ 157163 h 1312069"/>
              <a:gd name="connsiteX12" fmla="*/ 71438 w 459582"/>
              <a:gd name="connsiteY12" fmla="*/ 109538 h 1312069"/>
              <a:gd name="connsiteX13" fmla="*/ 50007 w 459582"/>
              <a:gd name="connsiteY13" fmla="*/ 80963 h 1312069"/>
              <a:gd name="connsiteX14" fmla="*/ 28575 w 459582"/>
              <a:gd name="connsiteY14" fmla="*/ 64294 h 1312069"/>
              <a:gd name="connsiteX15" fmla="*/ 14288 w 459582"/>
              <a:gd name="connsiteY15" fmla="*/ 54769 h 1312069"/>
              <a:gd name="connsiteX16" fmla="*/ 0 w 459582"/>
              <a:gd name="connsiteY16" fmla="*/ 38100 h 1312069"/>
              <a:gd name="connsiteX17" fmla="*/ 0 w 459582"/>
              <a:gd name="connsiteY17" fmla="*/ 19050 h 1312069"/>
              <a:gd name="connsiteX18" fmla="*/ 4763 w 459582"/>
              <a:gd name="connsiteY18" fmla="*/ 7144 h 1312069"/>
              <a:gd name="connsiteX19" fmla="*/ 19050 w 459582"/>
              <a:gd name="connsiteY19" fmla="*/ 0 h 1312069"/>
              <a:gd name="connsiteX20" fmla="*/ 61913 w 459582"/>
              <a:gd name="connsiteY20" fmla="*/ 0 h 1312069"/>
              <a:gd name="connsiteX21" fmla="*/ 159544 w 459582"/>
              <a:gd name="connsiteY21" fmla="*/ 14288 h 1312069"/>
              <a:gd name="connsiteX22" fmla="*/ 257175 w 459582"/>
              <a:gd name="connsiteY22" fmla="*/ 35719 h 1312069"/>
              <a:gd name="connsiteX23" fmla="*/ 354807 w 459582"/>
              <a:gd name="connsiteY23" fmla="*/ 57150 h 1312069"/>
              <a:gd name="connsiteX24" fmla="*/ 433388 w 459582"/>
              <a:gd name="connsiteY24" fmla="*/ 69057 h 1312069"/>
              <a:gd name="connsiteX25" fmla="*/ 435769 w 459582"/>
              <a:gd name="connsiteY25" fmla="*/ 271463 h 1312069"/>
              <a:gd name="connsiteX26" fmla="*/ 445294 w 459582"/>
              <a:gd name="connsiteY26" fmla="*/ 731044 h 13120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59582" h="1312069">
                <a:moveTo>
                  <a:pt x="445294" y="731044"/>
                </a:moveTo>
                <a:lnTo>
                  <a:pt x="459582" y="1252538"/>
                </a:lnTo>
                <a:lnTo>
                  <a:pt x="259557" y="1312069"/>
                </a:lnTo>
                <a:lnTo>
                  <a:pt x="257175" y="1135857"/>
                </a:lnTo>
                <a:lnTo>
                  <a:pt x="252413" y="940594"/>
                </a:lnTo>
                <a:lnTo>
                  <a:pt x="245269" y="819150"/>
                </a:lnTo>
                <a:lnTo>
                  <a:pt x="233363" y="681038"/>
                </a:lnTo>
                <a:lnTo>
                  <a:pt x="214313" y="542925"/>
                </a:lnTo>
                <a:lnTo>
                  <a:pt x="192882" y="426244"/>
                </a:lnTo>
                <a:lnTo>
                  <a:pt x="161925" y="302419"/>
                </a:lnTo>
                <a:lnTo>
                  <a:pt x="130969" y="216694"/>
                </a:lnTo>
                <a:lnTo>
                  <a:pt x="102394" y="157163"/>
                </a:lnTo>
                <a:lnTo>
                  <a:pt x="71438" y="109538"/>
                </a:lnTo>
                <a:lnTo>
                  <a:pt x="50007" y="80963"/>
                </a:lnTo>
                <a:lnTo>
                  <a:pt x="28575" y="64294"/>
                </a:lnTo>
                <a:lnTo>
                  <a:pt x="14288" y="54769"/>
                </a:lnTo>
                <a:lnTo>
                  <a:pt x="0" y="38100"/>
                </a:lnTo>
                <a:lnTo>
                  <a:pt x="0" y="19050"/>
                </a:lnTo>
                <a:lnTo>
                  <a:pt x="4763" y="7144"/>
                </a:lnTo>
                <a:lnTo>
                  <a:pt x="19050" y="0"/>
                </a:lnTo>
                <a:lnTo>
                  <a:pt x="61913" y="0"/>
                </a:lnTo>
                <a:lnTo>
                  <a:pt x="159544" y="14288"/>
                </a:lnTo>
                <a:lnTo>
                  <a:pt x="257175" y="35719"/>
                </a:lnTo>
                <a:lnTo>
                  <a:pt x="354807" y="57150"/>
                </a:lnTo>
                <a:lnTo>
                  <a:pt x="433388" y="69057"/>
                </a:lnTo>
                <a:cubicBezTo>
                  <a:pt x="434182" y="136526"/>
                  <a:pt x="434975" y="203994"/>
                  <a:pt x="435769" y="271463"/>
                </a:cubicBezTo>
                <a:lnTo>
                  <a:pt x="445294" y="7310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9C00FC3B-A94D-4B96-94A0-83987138AEEA}"/>
              </a:ext>
            </a:extLst>
          </p:cNvPr>
          <p:cNvSpPr/>
          <p:nvPr/>
        </p:nvSpPr>
        <p:spPr>
          <a:xfrm rot="16200000">
            <a:off x="1328738" y="3451225"/>
            <a:ext cx="2886075" cy="422275"/>
          </a:xfrm>
          <a:custGeom>
            <a:avLst/>
            <a:gdLst>
              <a:gd name="connsiteX0" fmla="*/ 1908083 w 2885910"/>
              <a:gd name="connsiteY0" fmla="*/ 422844 h 422844"/>
              <a:gd name="connsiteX1" fmla="*/ 1606807 w 2885910"/>
              <a:gd name="connsiteY1" fmla="*/ 420201 h 422844"/>
              <a:gd name="connsiteX2" fmla="*/ 1456169 w 2885910"/>
              <a:gd name="connsiteY2" fmla="*/ 420201 h 422844"/>
              <a:gd name="connsiteX3" fmla="*/ 1170749 w 2885910"/>
              <a:gd name="connsiteY3" fmla="*/ 417558 h 422844"/>
              <a:gd name="connsiteX4" fmla="*/ 882687 w 2885910"/>
              <a:gd name="connsiteY4" fmla="*/ 409630 h 422844"/>
              <a:gd name="connsiteX5" fmla="*/ 639551 w 2885910"/>
              <a:gd name="connsiteY5" fmla="*/ 404344 h 422844"/>
              <a:gd name="connsiteX6" fmla="*/ 436058 w 2885910"/>
              <a:gd name="connsiteY6" fmla="*/ 399059 h 422844"/>
              <a:gd name="connsiteX7" fmla="*/ 269563 w 2885910"/>
              <a:gd name="connsiteY7" fmla="*/ 404344 h 422844"/>
              <a:gd name="connsiteX8" fmla="*/ 187637 w 2885910"/>
              <a:gd name="connsiteY8" fmla="*/ 369988 h 422844"/>
              <a:gd name="connsiteX9" fmla="*/ 116282 w 2885910"/>
              <a:gd name="connsiteY9" fmla="*/ 343561 h 422844"/>
              <a:gd name="connsiteX10" fmla="*/ 79283 w 2885910"/>
              <a:gd name="connsiteY10" fmla="*/ 325061 h 422844"/>
              <a:gd name="connsiteX11" fmla="*/ 50213 w 2885910"/>
              <a:gd name="connsiteY11" fmla="*/ 306562 h 422844"/>
              <a:gd name="connsiteX12" fmla="*/ 18499 w 2885910"/>
              <a:gd name="connsiteY12" fmla="*/ 272206 h 422844"/>
              <a:gd name="connsiteX13" fmla="*/ 2643 w 2885910"/>
              <a:gd name="connsiteY13" fmla="*/ 248421 h 422844"/>
              <a:gd name="connsiteX14" fmla="*/ 0 w 2885910"/>
              <a:gd name="connsiteY14" fmla="*/ 227279 h 422844"/>
              <a:gd name="connsiteX15" fmla="*/ 13214 w 2885910"/>
              <a:gd name="connsiteY15" fmla="*/ 211422 h 422844"/>
              <a:gd name="connsiteX16" fmla="*/ 36999 w 2885910"/>
              <a:gd name="connsiteY16" fmla="*/ 195565 h 422844"/>
              <a:gd name="connsiteX17" fmla="*/ 105711 w 2885910"/>
              <a:gd name="connsiteY17" fmla="*/ 163852 h 422844"/>
              <a:gd name="connsiteX18" fmla="*/ 174423 w 2885910"/>
              <a:gd name="connsiteY18" fmla="*/ 140067 h 422844"/>
              <a:gd name="connsiteX19" fmla="*/ 211422 w 2885910"/>
              <a:gd name="connsiteY19" fmla="*/ 129496 h 422844"/>
              <a:gd name="connsiteX20" fmla="*/ 372631 w 2885910"/>
              <a:gd name="connsiteY20" fmla="*/ 129496 h 422844"/>
              <a:gd name="connsiteX21" fmla="*/ 610481 w 2885910"/>
              <a:gd name="connsiteY21" fmla="*/ 140067 h 422844"/>
              <a:gd name="connsiteX22" fmla="*/ 980469 w 2885910"/>
              <a:gd name="connsiteY22" fmla="*/ 158566 h 422844"/>
              <a:gd name="connsiteX23" fmla="*/ 1479954 w 2885910"/>
              <a:gd name="connsiteY23" fmla="*/ 177066 h 422844"/>
              <a:gd name="connsiteX24" fmla="*/ 1960939 w 2885910"/>
              <a:gd name="connsiteY24" fmla="*/ 190280 h 422844"/>
              <a:gd name="connsiteX25" fmla="*/ 2272786 w 2885910"/>
              <a:gd name="connsiteY25" fmla="*/ 198208 h 422844"/>
              <a:gd name="connsiteX26" fmla="*/ 2375854 w 2885910"/>
              <a:gd name="connsiteY26" fmla="*/ 195565 h 422844"/>
              <a:gd name="connsiteX27" fmla="*/ 2518564 w 2885910"/>
              <a:gd name="connsiteY27" fmla="*/ 184994 h 422844"/>
              <a:gd name="connsiteX28" fmla="*/ 2616347 w 2885910"/>
              <a:gd name="connsiteY28" fmla="*/ 166495 h 422844"/>
              <a:gd name="connsiteX29" fmla="*/ 2674488 w 2885910"/>
              <a:gd name="connsiteY29" fmla="*/ 147995 h 422844"/>
              <a:gd name="connsiteX30" fmla="*/ 2708844 w 2885910"/>
              <a:gd name="connsiteY30" fmla="*/ 126853 h 422844"/>
              <a:gd name="connsiteX31" fmla="*/ 2748486 w 2885910"/>
              <a:gd name="connsiteY31" fmla="*/ 92497 h 422844"/>
              <a:gd name="connsiteX32" fmla="*/ 2801341 w 2885910"/>
              <a:gd name="connsiteY32" fmla="*/ 34356 h 422844"/>
              <a:gd name="connsiteX33" fmla="*/ 2819840 w 2885910"/>
              <a:gd name="connsiteY33" fmla="*/ 15857 h 422844"/>
              <a:gd name="connsiteX34" fmla="*/ 2838340 w 2885910"/>
              <a:gd name="connsiteY34" fmla="*/ 2643 h 422844"/>
              <a:gd name="connsiteX35" fmla="*/ 2859482 w 2885910"/>
              <a:gd name="connsiteY35" fmla="*/ 0 h 422844"/>
              <a:gd name="connsiteX36" fmla="*/ 2877981 w 2885910"/>
              <a:gd name="connsiteY36" fmla="*/ 7928 h 422844"/>
              <a:gd name="connsiteX37" fmla="*/ 2883267 w 2885910"/>
              <a:gd name="connsiteY37" fmla="*/ 18499 h 422844"/>
              <a:gd name="connsiteX38" fmla="*/ 2885910 w 2885910"/>
              <a:gd name="connsiteY38" fmla="*/ 47570 h 422844"/>
              <a:gd name="connsiteX39" fmla="*/ 2877981 w 2885910"/>
              <a:gd name="connsiteY39" fmla="*/ 108354 h 422844"/>
              <a:gd name="connsiteX40" fmla="*/ 2870053 w 2885910"/>
              <a:gd name="connsiteY40" fmla="*/ 147995 h 422844"/>
              <a:gd name="connsiteX41" fmla="*/ 2854197 w 2885910"/>
              <a:gd name="connsiteY41" fmla="*/ 208779 h 422844"/>
              <a:gd name="connsiteX42" fmla="*/ 2819840 w 2885910"/>
              <a:gd name="connsiteY42" fmla="*/ 285420 h 422844"/>
              <a:gd name="connsiteX43" fmla="*/ 2785484 w 2885910"/>
              <a:gd name="connsiteY43" fmla="*/ 335632 h 422844"/>
              <a:gd name="connsiteX44" fmla="*/ 2751128 w 2885910"/>
              <a:gd name="connsiteY44" fmla="*/ 375274 h 422844"/>
              <a:gd name="connsiteX45" fmla="*/ 2661274 w 2885910"/>
              <a:gd name="connsiteY45" fmla="*/ 422844 h 422844"/>
              <a:gd name="connsiteX46" fmla="*/ 1908083 w 2885910"/>
              <a:gd name="connsiteY46" fmla="*/ 422844 h 42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2885910" h="422844">
                <a:moveTo>
                  <a:pt x="1908083" y="422844"/>
                </a:moveTo>
                <a:lnTo>
                  <a:pt x="1606807" y="420201"/>
                </a:lnTo>
                <a:lnTo>
                  <a:pt x="1456169" y="420201"/>
                </a:lnTo>
                <a:lnTo>
                  <a:pt x="1170749" y="417558"/>
                </a:lnTo>
                <a:lnTo>
                  <a:pt x="882687" y="409630"/>
                </a:lnTo>
                <a:lnTo>
                  <a:pt x="639551" y="404344"/>
                </a:lnTo>
                <a:lnTo>
                  <a:pt x="436058" y="399059"/>
                </a:lnTo>
                <a:lnTo>
                  <a:pt x="269563" y="404344"/>
                </a:lnTo>
                <a:lnTo>
                  <a:pt x="187637" y="369988"/>
                </a:lnTo>
                <a:lnTo>
                  <a:pt x="116282" y="343561"/>
                </a:lnTo>
                <a:lnTo>
                  <a:pt x="79283" y="325061"/>
                </a:lnTo>
                <a:lnTo>
                  <a:pt x="50213" y="306562"/>
                </a:lnTo>
                <a:lnTo>
                  <a:pt x="18499" y="272206"/>
                </a:lnTo>
                <a:lnTo>
                  <a:pt x="2643" y="248421"/>
                </a:lnTo>
                <a:lnTo>
                  <a:pt x="0" y="227279"/>
                </a:lnTo>
                <a:lnTo>
                  <a:pt x="13214" y="211422"/>
                </a:lnTo>
                <a:lnTo>
                  <a:pt x="36999" y="195565"/>
                </a:lnTo>
                <a:lnTo>
                  <a:pt x="105711" y="163852"/>
                </a:lnTo>
                <a:lnTo>
                  <a:pt x="174423" y="140067"/>
                </a:lnTo>
                <a:lnTo>
                  <a:pt x="211422" y="129496"/>
                </a:lnTo>
                <a:lnTo>
                  <a:pt x="372631" y="129496"/>
                </a:lnTo>
                <a:lnTo>
                  <a:pt x="610481" y="140067"/>
                </a:lnTo>
                <a:lnTo>
                  <a:pt x="980469" y="158566"/>
                </a:lnTo>
                <a:lnTo>
                  <a:pt x="1479954" y="177066"/>
                </a:lnTo>
                <a:lnTo>
                  <a:pt x="1960939" y="190280"/>
                </a:lnTo>
                <a:lnTo>
                  <a:pt x="2272786" y="198208"/>
                </a:lnTo>
                <a:lnTo>
                  <a:pt x="2375854" y="195565"/>
                </a:lnTo>
                <a:lnTo>
                  <a:pt x="2518564" y="184994"/>
                </a:lnTo>
                <a:lnTo>
                  <a:pt x="2616347" y="166495"/>
                </a:lnTo>
                <a:lnTo>
                  <a:pt x="2674488" y="147995"/>
                </a:lnTo>
                <a:lnTo>
                  <a:pt x="2708844" y="126853"/>
                </a:lnTo>
                <a:lnTo>
                  <a:pt x="2748486" y="92497"/>
                </a:lnTo>
                <a:lnTo>
                  <a:pt x="2801341" y="34356"/>
                </a:lnTo>
                <a:lnTo>
                  <a:pt x="2819840" y="15857"/>
                </a:lnTo>
                <a:lnTo>
                  <a:pt x="2838340" y="2643"/>
                </a:lnTo>
                <a:lnTo>
                  <a:pt x="2859482" y="0"/>
                </a:lnTo>
                <a:lnTo>
                  <a:pt x="2877981" y="7928"/>
                </a:lnTo>
                <a:lnTo>
                  <a:pt x="2883267" y="18499"/>
                </a:lnTo>
                <a:lnTo>
                  <a:pt x="2885910" y="47570"/>
                </a:lnTo>
                <a:lnTo>
                  <a:pt x="2877981" y="108354"/>
                </a:lnTo>
                <a:lnTo>
                  <a:pt x="2870053" y="147995"/>
                </a:lnTo>
                <a:lnTo>
                  <a:pt x="2854197" y="208779"/>
                </a:lnTo>
                <a:lnTo>
                  <a:pt x="2819840" y="285420"/>
                </a:lnTo>
                <a:lnTo>
                  <a:pt x="2785484" y="335632"/>
                </a:lnTo>
                <a:lnTo>
                  <a:pt x="2751128" y="375274"/>
                </a:lnTo>
                <a:lnTo>
                  <a:pt x="2661274" y="422844"/>
                </a:lnTo>
                <a:lnTo>
                  <a:pt x="1908083" y="42284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BB4D212D-B586-4A61-B5A2-862E5919DA03}"/>
              </a:ext>
            </a:extLst>
          </p:cNvPr>
          <p:cNvSpPr/>
          <p:nvPr/>
        </p:nvSpPr>
        <p:spPr>
          <a:xfrm rot="16200000">
            <a:off x="1968501" y="2994025"/>
            <a:ext cx="2940050" cy="1273175"/>
          </a:xfrm>
          <a:custGeom>
            <a:avLst/>
            <a:gdLst>
              <a:gd name="connsiteX0" fmla="*/ 1651907 w 2939143"/>
              <a:gd name="connsiteY0" fmla="*/ 1094015 h 1273629"/>
              <a:gd name="connsiteX1" fmla="*/ 1363435 w 2939143"/>
              <a:gd name="connsiteY1" fmla="*/ 1096736 h 1273629"/>
              <a:gd name="connsiteX2" fmla="*/ 1006928 w 2939143"/>
              <a:gd name="connsiteY2" fmla="*/ 1107622 h 1273629"/>
              <a:gd name="connsiteX3" fmla="*/ 751114 w 2939143"/>
              <a:gd name="connsiteY3" fmla="*/ 1118508 h 1273629"/>
              <a:gd name="connsiteX4" fmla="*/ 503464 w 2939143"/>
              <a:gd name="connsiteY4" fmla="*/ 1132115 h 1273629"/>
              <a:gd name="connsiteX5" fmla="*/ 304800 w 2939143"/>
              <a:gd name="connsiteY5" fmla="*/ 1143000 h 1273629"/>
              <a:gd name="connsiteX6" fmla="*/ 242207 w 2939143"/>
              <a:gd name="connsiteY6" fmla="*/ 1123950 h 1273629"/>
              <a:gd name="connsiteX7" fmla="*/ 136071 w 2939143"/>
              <a:gd name="connsiteY7" fmla="*/ 1083129 h 1273629"/>
              <a:gd name="connsiteX8" fmla="*/ 57150 w 2939143"/>
              <a:gd name="connsiteY8" fmla="*/ 1050472 h 1273629"/>
              <a:gd name="connsiteX9" fmla="*/ 16328 w 2939143"/>
              <a:gd name="connsiteY9" fmla="*/ 1034143 h 1273629"/>
              <a:gd name="connsiteX10" fmla="*/ 2721 w 2939143"/>
              <a:gd name="connsiteY10" fmla="*/ 1017815 h 1273629"/>
              <a:gd name="connsiteX11" fmla="*/ 0 w 2939143"/>
              <a:gd name="connsiteY11" fmla="*/ 987879 h 1273629"/>
              <a:gd name="connsiteX12" fmla="*/ 2721 w 2939143"/>
              <a:gd name="connsiteY12" fmla="*/ 971550 h 1273629"/>
              <a:gd name="connsiteX13" fmla="*/ 19050 w 2939143"/>
              <a:gd name="connsiteY13" fmla="*/ 944336 h 1273629"/>
              <a:gd name="connsiteX14" fmla="*/ 51707 w 2939143"/>
              <a:gd name="connsiteY14" fmla="*/ 922565 h 1273629"/>
              <a:gd name="connsiteX15" fmla="*/ 97971 w 2939143"/>
              <a:gd name="connsiteY15" fmla="*/ 911679 h 1273629"/>
              <a:gd name="connsiteX16" fmla="*/ 212271 w 2939143"/>
              <a:gd name="connsiteY16" fmla="*/ 895350 h 1273629"/>
              <a:gd name="connsiteX17" fmla="*/ 353785 w 2939143"/>
              <a:gd name="connsiteY17" fmla="*/ 873579 h 1273629"/>
              <a:gd name="connsiteX18" fmla="*/ 498021 w 2939143"/>
              <a:gd name="connsiteY18" fmla="*/ 873579 h 1273629"/>
              <a:gd name="connsiteX19" fmla="*/ 805543 w 2939143"/>
              <a:gd name="connsiteY19" fmla="*/ 873579 h 1273629"/>
              <a:gd name="connsiteX20" fmla="*/ 1183821 w 2939143"/>
              <a:gd name="connsiteY20" fmla="*/ 873579 h 1273629"/>
              <a:gd name="connsiteX21" fmla="*/ 1529443 w 2939143"/>
              <a:gd name="connsiteY21" fmla="*/ 870858 h 1273629"/>
              <a:gd name="connsiteX22" fmla="*/ 1684564 w 2939143"/>
              <a:gd name="connsiteY22" fmla="*/ 870858 h 1273629"/>
              <a:gd name="connsiteX23" fmla="*/ 1907721 w 2939143"/>
              <a:gd name="connsiteY23" fmla="*/ 881743 h 1273629"/>
              <a:gd name="connsiteX24" fmla="*/ 2242457 w 2939143"/>
              <a:gd name="connsiteY24" fmla="*/ 898072 h 1273629"/>
              <a:gd name="connsiteX25" fmla="*/ 2593521 w 2939143"/>
              <a:gd name="connsiteY25" fmla="*/ 917122 h 1273629"/>
              <a:gd name="connsiteX26" fmla="*/ 2658835 w 2939143"/>
              <a:gd name="connsiteY26" fmla="*/ 917122 h 1273629"/>
              <a:gd name="connsiteX27" fmla="*/ 2686050 w 2939143"/>
              <a:gd name="connsiteY27" fmla="*/ 903515 h 1273629"/>
              <a:gd name="connsiteX28" fmla="*/ 2710543 w 2939143"/>
              <a:gd name="connsiteY28" fmla="*/ 876300 h 1273629"/>
              <a:gd name="connsiteX29" fmla="*/ 2718707 w 2939143"/>
              <a:gd name="connsiteY29" fmla="*/ 840922 h 1273629"/>
              <a:gd name="connsiteX30" fmla="*/ 2715985 w 2939143"/>
              <a:gd name="connsiteY30" fmla="*/ 781050 h 1273629"/>
              <a:gd name="connsiteX31" fmla="*/ 2699657 w 2939143"/>
              <a:gd name="connsiteY31" fmla="*/ 636815 h 1273629"/>
              <a:gd name="connsiteX32" fmla="*/ 2658835 w 2939143"/>
              <a:gd name="connsiteY32" fmla="*/ 372836 h 1273629"/>
              <a:gd name="connsiteX33" fmla="*/ 2620735 w 2939143"/>
              <a:gd name="connsiteY33" fmla="*/ 141515 h 1273629"/>
              <a:gd name="connsiteX34" fmla="*/ 2748643 w 2939143"/>
              <a:gd name="connsiteY34" fmla="*/ 0 h 1273629"/>
              <a:gd name="connsiteX35" fmla="*/ 2778578 w 2939143"/>
              <a:gd name="connsiteY35" fmla="*/ 236765 h 1273629"/>
              <a:gd name="connsiteX36" fmla="*/ 2803071 w 2939143"/>
              <a:gd name="connsiteY36" fmla="*/ 427265 h 1273629"/>
              <a:gd name="connsiteX37" fmla="*/ 2816678 w 2939143"/>
              <a:gd name="connsiteY37" fmla="*/ 525236 h 1273629"/>
              <a:gd name="connsiteX38" fmla="*/ 2841171 w 2939143"/>
              <a:gd name="connsiteY38" fmla="*/ 669472 h 1273629"/>
              <a:gd name="connsiteX39" fmla="*/ 2862943 w 2939143"/>
              <a:gd name="connsiteY39" fmla="*/ 789215 h 1273629"/>
              <a:gd name="connsiteX40" fmla="*/ 2876550 w 2939143"/>
              <a:gd name="connsiteY40" fmla="*/ 830036 h 1273629"/>
              <a:gd name="connsiteX41" fmla="*/ 2892878 w 2939143"/>
              <a:gd name="connsiteY41" fmla="*/ 862693 h 1273629"/>
              <a:gd name="connsiteX42" fmla="*/ 2920093 w 2939143"/>
              <a:gd name="connsiteY42" fmla="*/ 911679 h 1273629"/>
              <a:gd name="connsiteX43" fmla="*/ 2939143 w 2939143"/>
              <a:gd name="connsiteY43" fmla="*/ 944336 h 1273629"/>
              <a:gd name="connsiteX44" fmla="*/ 2933700 w 2939143"/>
              <a:gd name="connsiteY44" fmla="*/ 979715 h 1273629"/>
              <a:gd name="connsiteX45" fmla="*/ 2879271 w 2939143"/>
              <a:gd name="connsiteY45" fmla="*/ 1085850 h 1273629"/>
              <a:gd name="connsiteX46" fmla="*/ 2813957 w 2939143"/>
              <a:gd name="connsiteY46" fmla="*/ 1181100 h 1273629"/>
              <a:gd name="connsiteX47" fmla="*/ 2775857 w 2939143"/>
              <a:gd name="connsiteY47" fmla="*/ 1240972 h 1273629"/>
              <a:gd name="connsiteX48" fmla="*/ 2754085 w 2939143"/>
              <a:gd name="connsiteY48" fmla="*/ 1268186 h 1273629"/>
              <a:gd name="connsiteX49" fmla="*/ 2724150 w 2939143"/>
              <a:gd name="connsiteY49" fmla="*/ 1273629 h 1273629"/>
              <a:gd name="connsiteX50" fmla="*/ 2691493 w 2939143"/>
              <a:gd name="connsiteY50" fmla="*/ 1262743 h 1273629"/>
              <a:gd name="connsiteX51" fmla="*/ 2639785 w 2939143"/>
              <a:gd name="connsiteY51" fmla="*/ 1232808 h 1273629"/>
              <a:gd name="connsiteX52" fmla="*/ 2588078 w 2939143"/>
              <a:gd name="connsiteY52" fmla="*/ 1202872 h 1273629"/>
              <a:gd name="connsiteX53" fmla="*/ 2536371 w 2939143"/>
              <a:gd name="connsiteY53" fmla="*/ 1178379 h 1273629"/>
              <a:gd name="connsiteX54" fmla="*/ 2476500 w 2939143"/>
              <a:gd name="connsiteY54" fmla="*/ 1153886 h 1273629"/>
              <a:gd name="connsiteX55" fmla="*/ 2422071 w 2939143"/>
              <a:gd name="connsiteY55" fmla="*/ 1137558 h 1273629"/>
              <a:gd name="connsiteX56" fmla="*/ 2299607 w 2939143"/>
              <a:gd name="connsiteY56" fmla="*/ 1123950 h 1273629"/>
              <a:gd name="connsiteX57" fmla="*/ 2071007 w 2939143"/>
              <a:gd name="connsiteY57" fmla="*/ 1104900 h 1273629"/>
              <a:gd name="connsiteX58" fmla="*/ 1934935 w 2939143"/>
              <a:gd name="connsiteY58" fmla="*/ 1099458 h 1273629"/>
              <a:gd name="connsiteX59" fmla="*/ 1651907 w 2939143"/>
              <a:gd name="connsiteY59" fmla="*/ 1094015 h 1273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939143" h="1273629">
                <a:moveTo>
                  <a:pt x="1651907" y="1094015"/>
                </a:moveTo>
                <a:lnTo>
                  <a:pt x="1363435" y="1096736"/>
                </a:lnTo>
                <a:lnTo>
                  <a:pt x="1006928" y="1107622"/>
                </a:lnTo>
                <a:lnTo>
                  <a:pt x="751114" y="1118508"/>
                </a:lnTo>
                <a:lnTo>
                  <a:pt x="503464" y="1132115"/>
                </a:lnTo>
                <a:lnTo>
                  <a:pt x="304800" y="1143000"/>
                </a:lnTo>
                <a:lnTo>
                  <a:pt x="242207" y="1123950"/>
                </a:lnTo>
                <a:lnTo>
                  <a:pt x="136071" y="1083129"/>
                </a:lnTo>
                <a:lnTo>
                  <a:pt x="57150" y="1050472"/>
                </a:lnTo>
                <a:lnTo>
                  <a:pt x="16328" y="1034143"/>
                </a:lnTo>
                <a:lnTo>
                  <a:pt x="2721" y="1017815"/>
                </a:lnTo>
                <a:lnTo>
                  <a:pt x="0" y="987879"/>
                </a:lnTo>
                <a:lnTo>
                  <a:pt x="2721" y="971550"/>
                </a:lnTo>
                <a:lnTo>
                  <a:pt x="19050" y="944336"/>
                </a:lnTo>
                <a:lnTo>
                  <a:pt x="51707" y="922565"/>
                </a:lnTo>
                <a:lnTo>
                  <a:pt x="97971" y="911679"/>
                </a:lnTo>
                <a:lnTo>
                  <a:pt x="212271" y="895350"/>
                </a:lnTo>
                <a:lnTo>
                  <a:pt x="353785" y="873579"/>
                </a:lnTo>
                <a:lnTo>
                  <a:pt x="498021" y="873579"/>
                </a:lnTo>
                <a:lnTo>
                  <a:pt x="805543" y="873579"/>
                </a:lnTo>
                <a:lnTo>
                  <a:pt x="1183821" y="873579"/>
                </a:lnTo>
                <a:lnTo>
                  <a:pt x="1529443" y="870858"/>
                </a:lnTo>
                <a:lnTo>
                  <a:pt x="1684564" y="870858"/>
                </a:lnTo>
                <a:lnTo>
                  <a:pt x="1907721" y="881743"/>
                </a:lnTo>
                <a:lnTo>
                  <a:pt x="2242457" y="898072"/>
                </a:lnTo>
                <a:lnTo>
                  <a:pt x="2593521" y="917122"/>
                </a:lnTo>
                <a:lnTo>
                  <a:pt x="2658835" y="917122"/>
                </a:lnTo>
                <a:lnTo>
                  <a:pt x="2686050" y="903515"/>
                </a:lnTo>
                <a:lnTo>
                  <a:pt x="2710543" y="876300"/>
                </a:lnTo>
                <a:lnTo>
                  <a:pt x="2718707" y="840922"/>
                </a:lnTo>
                <a:lnTo>
                  <a:pt x="2715985" y="781050"/>
                </a:lnTo>
                <a:lnTo>
                  <a:pt x="2699657" y="636815"/>
                </a:lnTo>
                <a:lnTo>
                  <a:pt x="2658835" y="372836"/>
                </a:lnTo>
                <a:lnTo>
                  <a:pt x="2620735" y="141515"/>
                </a:lnTo>
                <a:lnTo>
                  <a:pt x="2748643" y="0"/>
                </a:lnTo>
                <a:lnTo>
                  <a:pt x="2778578" y="236765"/>
                </a:lnTo>
                <a:lnTo>
                  <a:pt x="2803071" y="427265"/>
                </a:lnTo>
                <a:lnTo>
                  <a:pt x="2816678" y="525236"/>
                </a:lnTo>
                <a:lnTo>
                  <a:pt x="2841171" y="669472"/>
                </a:lnTo>
                <a:lnTo>
                  <a:pt x="2862943" y="789215"/>
                </a:lnTo>
                <a:lnTo>
                  <a:pt x="2876550" y="830036"/>
                </a:lnTo>
                <a:lnTo>
                  <a:pt x="2892878" y="862693"/>
                </a:lnTo>
                <a:lnTo>
                  <a:pt x="2920093" y="911679"/>
                </a:lnTo>
                <a:lnTo>
                  <a:pt x="2939143" y="944336"/>
                </a:lnTo>
                <a:lnTo>
                  <a:pt x="2933700" y="979715"/>
                </a:lnTo>
                <a:lnTo>
                  <a:pt x="2879271" y="1085850"/>
                </a:lnTo>
                <a:lnTo>
                  <a:pt x="2813957" y="1181100"/>
                </a:lnTo>
                <a:lnTo>
                  <a:pt x="2775857" y="1240972"/>
                </a:lnTo>
                <a:lnTo>
                  <a:pt x="2754085" y="1268186"/>
                </a:lnTo>
                <a:lnTo>
                  <a:pt x="2724150" y="1273629"/>
                </a:lnTo>
                <a:lnTo>
                  <a:pt x="2691493" y="1262743"/>
                </a:lnTo>
                <a:lnTo>
                  <a:pt x="2639785" y="1232808"/>
                </a:lnTo>
                <a:lnTo>
                  <a:pt x="2588078" y="1202872"/>
                </a:lnTo>
                <a:lnTo>
                  <a:pt x="2536371" y="1178379"/>
                </a:lnTo>
                <a:lnTo>
                  <a:pt x="2476500" y="1153886"/>
                </a:lnTo>
                <a:lnTo>
                  <a:pt x="2422071" y="1137558"/>
                </a:lnTo>
                <a:lnTo>
                  <a:pt x="2299607" y="1123950"/>
                </a:lnTo>
                <a:lnTo>
                  <a:pt x="2071007" y="1104900"/>
                </a:lnTo>
                <a:lnTo>
                  <a:pt x="1934935" y="1099458"/>
                </a:lnTo>
                <a:lnTo>
                  <a:pt x="1651907" y="109401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743019E2-C1DC-4DBD-8C72-0699D15353BD}"/>
              </a:ext>
            </a:extLst>
          </p:cNvPr>
          <p:cNvSpPr/>
          <p:nvPr/>
        </p:nvSpPr>
        <p:spPr>
          <a:xfrm>
            <a:off x="2913063" y="3376613"/>
            <a:ext cx="819150" cy="290512"/>
          </a:xfrm>
          <a:custGeom>
            <a:avLst/>
            <a:gdLst>
              <a:gd name="connsiteX0" fmla="*/ 352425 w 819150"/>
              <a:gd name="connsiteY0" fmla="*/ 238125 h 290512"/>
              <a:gd name="connsiteX1" fmla="*/ 0 w 819150"/>
              <a:gd name="connsiteY1" fmla="*/ 290512 h 290512"/>
              <a:gd name="connsiteX2" fmla="*/ 0 w 819150"/>
              <a:gd name="connsiteY2" fmla="*/ 102393 h 290512"/>
              <a:gd name="connsiteX3" fmla="*/ 816769 w 819150"/>
              <a:gd name="connsiteY3" fmla="*/ 0 h 290512"/>
              <a:gd name="connsiteX4" fmla="*/ 819150 w 819150"/>
              <a:gd name="connsiteY4" fmla="*/ 183356 h 290512"/>
              <a:gd name="connsiteX5" fmla="*/ 352425 w 819150"/>
              <a:gd name="connsiteY5" fmla="*/ 238125 h 2905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19150" h="290512">
                <a:moveTo>
                  <a:pt x="352425" y="238125"/>
                </a:moveTo>
                <a:lnTo>
                  <a:pt x="0" y="290512"/>
                </a:lnTo>
                <a:lnTo>
                  <a:pt x="0" y="102393"/>
                </a:lnTo>
                <a:lnTo>
                  <a:pt x="816769" y="0"/>
                </a:lnTo>
                <a:cubicBezTo>
                  <a:pt x="817563" y="61119"/>
                  <a:pt x="818356" y="122237"/>
                  <a:pt x="819150" y="183356"/>
                </a:cubicBezTo>
                <a:lnTo>
                  <a:pt x="352425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7CF6D59-9FBB-48C3-BEFE-DB3DB6ED8D01}"/>
              </a:ext>
            </a:extLst>
          </p:cNvPr>
          <p:cNvSpPr/>
          <p:nvPr/>
        </p:nvSpPr>
        <p:spPr>
          <a:xfrm>
            <a:off x="2889250" y="4557713"/>
            <a:ext cx="844550" cy="288925"/>
          </a:xfrm>
          <a:custGeom>
            <a:avLst/>
            <a:gdLst>
              <a:gd name="connsiteX0" fmla="*/ 373857 w 845344"/>
              <a:gd name="connsiteY0" fmla="*/ 238125 h 288131"/>
              <a:gd name="connsiteX1" fmla="*/ 2382 w 845344"/>
              <a:gd name="connsiteY1" fmla="*/ 288131 h 288131"/>
              <a:gd name="connsiteX2" fmla="*/ 0 w 845344"/>
              <a:gd name="connsiteY2" fmla="*/ 107156 h 288131"/>
              <a:gd name="connsiteX3" fmla="*/ 521494 w 845344"/>
              <a:gd name="connsiteY3" fmla="*/ 42862 h 288131"/>
              <a:gd name="connsiteX4" fmla="*/ 845344 w 845344"/>
              <a:gd name="connsiteY4" fmla="*/ 0 h 288131"/>
              <a:gd name="connsiteX5" fmla="*/ 845344 w 845344"/>
              <a:gd name="connsiteY5" fmla="*/ 183356 h 288131"/>
              <a:gd name="connsiteX6" fmla="*/ 373857 w 845344"/>
              <a:gd name="connsiteY6" fmla="*/ 238125 h 2881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5344" h="288131">
                <a:moveTo>
                  <a:pt x="373857" y="238125"/>
                </a:moveTo>
                <a:lnTo>
                  <a:pt x="2382" y="288131"/>
                </a:lnTo>
                <a:lnTo>
                  <a:pt x="0" y="107156"/>
                </a:lnTo>
                <a:lnTo>
                  <a:pt x="521494" y="42862"/>
                </a:lnTo>
                <a:lnTo>
                  <a:pt x="845344" y="0"/>
                </a:lnTo>
                <a:lnTo>
                  <a:pt x="845344" y="183356"/>
                </a:lnTo>
                <a:lnTo>
                  <a:pt x="373857" y="2381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346CE8E-B948-4335-8460-F48530233268}"/>
              </a:ext>
            </a:extLst>
          </p:cNvPr>
          <p:cNvSpPr/>
          <p:nvPr/>
        </p:nvSpPr>
        <p:spPr>
          <a:xfrm>
            <a:off x="4657725" y="2484438"/>
            <a:ext cx="2352675" cy="1238250"/>
          </a:xfrm>
          <a:custGeom>
            <a:avLst/>
            <a:gdLst>
              <a:gd name="connsiteX0" fmla="*/ 1457325 w 2352675"/>
              <a:gd name="connsiteY0" fmla="*/ 254794 h 1238250"/>
              <a:gd name="connsiteX1" fmla="*/ 1128713 w 2352675"/>
              <a:gd name="connsiteY1" fmla="*/ 280987 h 1238250"/>
              <a:gd name="connsiteX2" fmla="*/ 892969 w 2352675"/>
              <a:gd name="connsiteY2" fmla="*/ 300037 h 1238250"/>
              <a:gd name="connsiteX3" fmla="*/ 709613 w 2352675"/>
              <a:gd name="connsiteY3" fmla="*/ 316706 h 1238250"/>
              <a:gd name="connsiteX4" fmla="*/ 531019 w 2352675"/>
              <a:gd name="connsiteY4" fmla="*/ 342900 h 1238250"/>
              <a:gd name="connsiteX5" fmla="*/ 307181 w 2352675"/>
              <a:gd name="connsiteY5" fmla="*/ 385762 h 1238250"/>
              <a:gd name="connsiteX6" fmla="*/ 114300 w 2352675"/>
              <a:gd name="connsiteY6" fmla="*/ 431006 h 1238250"/>
              <a:gd name="connsiteX7" fmla="*/ 0 w 2352675"/>
              <a:gd name="connsiteY7" fmla="*/ 204787 h 1238250"/>
              <a:gd name="connsiteX8" fmla="*/ 195263 w 2352675"/>
              <a:gd name="connsiteY8" fmla="*/ 204787 h 1238250"/>
              <a:gd name="connsiteX9" fmla="*/ 290513 w 2352675"/>
              <a:gd name="connsiteY9" fmla="*/ 207169 h 1238250"/>
              <a:gd name="connsiteX10" fmla="*/ 538163 w 2352675"/>
              <a:gd name="connsiteY10" fmla="*/ 180975 h 1238250"/>
              <a:gd name="connsiteX11" fmla="*/ 900113 w 2352675"/>
              <a:gd name="connsiteY11" fmla="*/ 138112 h 1238250"/>
              <a:gd name="connsiteX12" fmla="*/ 1123950 w 2352675"/>
              <a:gd name="connsiteY12" fmla="*/ 121444 h 1238250"/>
              <a:gd name="connsiteX13" fmla="*/ 1328738 w 2352675"/>
              <a:gd name="connsiteY13" fmla="*/ 100012 h 1238250"/>
              <a:gd name="connsiteX14" fmla="*/ 1607344 w 2352675"/>
              <a:gd name="connsiteY14" fmla="*/ 69056 h 1238250"/>
              <a:gd name="connsiteX15" fmla="*/ 1816894 w 2352675"/>
              <a:gd name="connsiteY15" fmla="*/ 54769 h 1238250"/>
              <a:gd name="connsiteX16" fmla="*/ 1907381 w 2352675"/>
              <a:gd name="connsiteY16" fmla="*/ 38100 h 1238250"/>
              <a:gd name="connsiteX17" fmla="*/ 1978819 w 2352675"/>
              <a:gd name="connsiteY17" fmla="*/ 19050 h 1238250"/>
              <a:gd name="connsiteX18" fmla="*/ 2014538 w 2352675"/>
              <a:gd name="connsiteY18" fmla="*/ 7144 h 1238250"/>
              <a:gd name="connsiteX19" fmla="*/ 2047875 w 2352675"/>
              <a:gd name="connsiteY19" fmla="*/ 0 h 1238250"/>
              <a:gd name="connsiteX20" fmla="*/ 2081213 w 2352675"/>
              <a:gd name="connsiteY20" fmla="*/ 7144 h 1238250"/>
              <a:gd name="connsiteX21" fmla="*/ 2126456 w 2352675"/>
              <a:gd name="connsiteY21" fmla="*/ 33337 h 1238250"/>
              <a:gd name="connsiteX22" fmla="*/ 2166938 w 2352675"/>
              <a:gd name="connsiteY22" fmla="*/ 66675 h 1238250"/>
              <a:gd name="connsiteX23" fmla="*/ 2231231 w 2352675"/>
              <a:gd name="connsiteY23" fmla="*/ 133350 h 1238250"/>
              <a:gd name="connsiteX24" fmla="*/ 2302669 w 2352675"/>
              <a:gd name="connsiteY24" fmla="*/ 219075 h 1238250"/>
              <a:gd name="connsiteX25" fmla="*/ 2347913 w 2352675"/>
              <a:gd name="connsiteY25" fmla="*/ 283369 h 1238250"/>
              <a:gd name="connsiteX26" fmla="*/ 2352675 w 2352675"/>
              <a:gd name="connsiteY26" fmla="*/ 304800 h 1238250"/>
              <a:gd name="connsiteX27" fmla="*/ 2350294 w 2352675"/>
              <a:gd name="connsiteY27" fmla="*/ 335756 h 1238250"/>
              <a:gd name="connsiteX28" fmla="*/ 2333625 w 2352675"/>
              <a:gd name="connsiteY28" fmla="*/ 373856 h 1238250"/>
              <a:gd name="connsiteX29" fmla="*/ 2281238 w 2352675"/>
              <a:gd name="connsiteY29" fmla="*/ 442912 h 1238250"/>
              <a:gd name="connsiteX30" fmla="*/ 2252663 w 2352675"/>
              <a:gd name="connsiteY30" fmla="*/ 478631 h 1238250"/>
              <a:gd name="connsiteX31" fmla="*/ 2190750 w 2352675"/>
              <a:gd name="connsiteY31" fmla="*/ 678656 h 1238250"/>
              <a:gd name="connsiteX32" fmla="*/ 2131219 w 2352675"/>
              <a:gd name="connsiteY32" fmla="*/ 869156 h 1238250"/>
              <a:gd name="connsiteX33" fmla="*/ 2071688 w 2352675"/>
              <a:gd name="connsiteY33" fmla="*/ 1059656 h 1238250"/>
              <a:gd name="connsiteX34" fmla="*/ 2019300 w 2352675"/>
              <a:gd name="connsiteY34" fmla="*/ 1219200 h 1238250"/>
              <a:gd name="connsiteX35" fmla="*/ 1790700 w 2352675"/>
              <a:gd name="connsiteY35" fmla="*/ 1238250 h 1238250"/>
              <a:gd name="connsiteX36" fmla="*/ 1821656 w 2352675"/>
              <a:gd name="connsiteY36" fmla="*/ 1073944 h 1238250"/>
              <a:gd name="connsiteX37" fmla="*/ 1866900 w 2352675"/>
              <a:gd name="connsiteY37" fmla="*/ 823912 h 1238250"/>
              <a:gd name="connsiteX38" fmla="*/ 1907381 w 2352675"/>
              <a:gd name="connsiteY38" fmla="*/ 650081 h 1238250"/>
              <a:gd name="connsiteX39" fmla="*/ 1940719 w 2352675"/>
              <a:gd name="connsiteY39" fmla="*/ 473869 h 1238250"/>
              <a:gd name="connsiteX40" fmla="*/ 1940719 w 2352675"/>
              <a:gd name="connsiteY40" fmla="*/ 414337 h 1238250"/>
              <a:gd name="connsiteX41" fmla="*/ 1943100 w 2352675"/>
              <a:gd name="connsiteY41" fmla="*/ 309562 h 1238250"/>
              <a:gd name="connsiteX42" fmla="*/ 1933575 w 2352675"/>
              <a:gd name="connsiteY42" fmla="*/ 283369 h 1238250"/>
              <a:gd name="connsiteX43" fmla="*/ 1905000 w 2352675"/>
              <a:gd name="connsiteY43" fmla="*/ 257175 h 1238250"/>
              <a:gd name="connsiteX44" fmla="*/ 1878806 w 2352675"/>
              <a:gd name="connsiteY44" fmla="*/ 240506 h 1238250"/>
              <a:gd name="connsiteX45" fmla="*/ 1847850 w 2352675"/>
              <a:gd name="connsiteY45" fmla="*/ 233362 h 1238250"/>
              <a:gd name="connsiteX46" fmla="*/ 1769269 w 2352675"/>
              <a:gd name="connsiteY46" fmla="*/ 235744 h 1238250"/>
              <a:gd name="connsiteX47" fmla="*/ 1457325 w 2352675"/>
              <a:gd name="connsiteY47" fmla="*/ 254794 h 123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352675" h="1238250">
                <a:moveTo>
                  <a:pt x="1457325" y="254794"/>
                </a:moveTo>
                <a:lnTo>
                  <a:pt x="1128713" y="280987"/>
                </a:lnTo>
                <a:lnTo>
                  <a:pt x="892969" y="300037"/>
                </a:lnTo>
                <a:lnTo>
                  <a:pt x="709613" y="316706"/>
                </a:lnTo>
                <a:lnTo>
                  <a:pt x="531019" y="342900"/>
                </a:lnTo>
                <a:lnTo>
                  <a:pt x="307181" y="385762"/>
                </a:lnTo>
                <a:lnTo>
                  <a:pt x="114300" y="431006"/>
                </a:lnTo>
                <a:lnTo>
                  <a:pt x="0" y="204787"/>
                </a:lnTo>
                <a:lnTo>
                  <a:pt x="195263" y="204787"/>
                </a:lnTo>
                <a:lnTo>
                  <a:pt x="290513" y="207169"/>
                </a:lnTo>
                <a:lnTo>
                  <a:pt x="538163" y="180975"/>
                </a:lnTo>
                <a:lnTo>
                  <a:pt x="900113" y="138112"/>
                </a:lnTo>
                <a:lnTo>
                  <a:pt x="1123950" y="121444"/>
                </a:lnTo>
                <a:lnTo>
                  <a:pt x="1328738" y="100012"/>
                </a:lnTo>
                <a:lnTo>
                  <a:pt x="1607344" y="69056"/>
                </a:lnTo>
                <a:lnTo>
                  <a:pt x="1816894" y="54769"/>
                </a:lnTo>
                <a:lnTo>
                  <a:pt x="1907381" y="38100"/>
                </a:lnTo>
                <a:lnTo>
                  <a:pt x="1978819" y="19050"/>
                </a:lnTo>
                <a:lnTo>
                  <a:pt x="2014538" y="7144"/>
                </a:lnTo>
                <a:lnTo>
                  <a:pt x="2047875" y="0"/>
                </a:lnTo>
                <a:lnTo>
                  <a:pt x="2081213" y="7144"/>
                </a:lnTo>
                <a:lnTo>
                  <a:pt x="2126456" y="33337"/>
                </a:lnTo>
                <a:lnTo>
                  <a:pt x="2166938" y="66675"/>
                </a:lnTo>
                <a:lnTo>
                  <a:pt x="2231231" y="133350"/>
                </a:lnTo>
                <a:lnTo>
                  <a:pt x="2302669" y="219075"/>
                </a:lnTo>
                <a:lnTo>
                  <a:pt x="2347913" y="283369"/>
                </a:lnTo>
                <a:lnTo>
                  <a:pt x="2352675" y="304800"/>
                </a:lnTo>
                <a:lnTo>
                  <a:pt x="2350294" y="335756"/>
                </a:lnTo>
                <a:lnTo>
                  <a:pt x="2333625" y="373856"/>
                </a:lnTo>
                <a:lnTo>
                  <a:pt x="2281238" y="442912"/>
                </a:lnTo>
                <a:lnTo>
                  <a:pt x="2252663" y="478631"/>
                </a:lnTo>
                <a:lnTo>
                  <a:pt x="2190750" y="678656"/>
                </a:lnTo>
                <a:lnTo>
                  <a:pt x="2131219" y="869156"/>
                </a:lnTo>
                <a:lnTo>
                  <a:pt x="2071688" y="1059656"/>
                </a:lnTo>
                <a:lnTo>
                  <a:pt x="2019300" y="1219200"/>
                </a:lnTo>
                <a:lnTo>
                  <a:pt x="1790700" y="1238250"/>
                </a:lnTo>
                <a:lnTo>
                  <a:pt x="1821656" y="1073944"/>
                </a:lnTo>
                <a:lnTo>
                  <a:pt x="1866900" y="823912"/>
                </a:lnTo>
                <a:lnTo>
                  <a:pt x="1907381" y="650081"/>
                </a:lnTo>
                <a:lnTo>
                  <a:pt x="1940719" y="473869"/>
                </a:lnTo>
                <a:lnTo>
                  <a:pt x="1940719" y="414337"/>
                </a:lnTo>
                <a:cubicBezTo>
                  <a:pt x="1941513" y="379412"/>
                  <a:pt x="1942306" y="344487"/>
                  <a:pt x="1943100" y="309562"/>
                </a:cubicBezTo>
                <a:lnTo>
                  <a:pt x="1933575" y="283369"/>
                </a:lnTo>
                <a:lnTo>
                  <a:pt x="1905000" y="257175"/>
                </a:lnTo>
                <a:lnTo>
                  <a:pt x="1878806" y="240506"/>
                </a:lnTo>
                <a:lnTo>
                  <a:pt x="1847850" y="233362"/>
                </a:lnTo>
                <a:lnTo>
                  <a:pt x="1769269" y="235744"/>
                </a:lnTo>
                <a:lnTo>
                  <a:pt x="1457325" y="25479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4DFC3257-4B04-4B0D-BC72-36296C0A5D11}"/>
              </a:ext>
            </a:extLst>
          </p:cNvPr>
          <p:cNvSpPr/>
          <p:nvPr/>
        </p:nvSpPr>
        <p:spPr>
          <a:xfrm>
            <a:off x="4006850" y="3568700"/>
            <a:ext cx="3387725" cy="593725"/>
          </a:xfrm>
          <a:custGeom>
            <a:avLst/>
            <a:gdLst>
              <a:gd name="connsiteX0" fmla="*/ 1974850 w 3387725"/>
              <a:gd name="connsiteY0" fmla="*/ 266700 h 593725"/>
              <a:gd name="connsiteX1" fmla="*/ 1689100 w 3387725"/>
              <a:gd name="connsiteY1" fmla="*/ 285750 h 593725"/>
              <a:gd name="connsiteX2" fmla="*/ 1485900 w 3387725"/>
              <a:gd name="connsiteY2" fmla="*/ 298450 h 593725"/>
              <a:gd name="connsiteX3" fmla="*/ 1266825 w 3387725"/>
              <a:gd name="connsiteY3" fmla="*/ 342900 h 593725"/>
              <a:gd name="connsiteX4" fmla="*/ 1038225 w 3387725"/>
              <a:gd name="connsiteY4" fmla="*/ 390525 h 593725"/>
              <a:gd name="connsiteX5" fmla="*/ 844550 w 3387725"/>
              <a:gd name="connsiteY5" fmla="*/ 434975 h 593725"/>
              <a:gd name="connsiteX6" fmla="*/ 704850 w 3387725"/>
              <a:gd name="connsiteY6" fmla="*/ 469900 h 593725"/>
              <a:gd name="connsiteX7" fmla="*/ 596900 w 3387725"/>
              <a:gd name="connsiteY7" fmla="*/ 504825 h 593725"/>
              <a:gd name="connsiteX8" fmla="*/ 469900 w 3387725"/>
              <a:gd name="connsiteY8" fmla="*/ 552450 h 593725"/>
              <a:gd name="connsiteX9" fmla="*/ 415925 w 3387725"/>
              <a:gd name="connsiteY9" fmla="*/ 581025 h 593725"/>
              <a:gd name="connsiteX10" fmla="*/ 384175 w 3387725"/>
              <a:gd name="connsiteY10" fmla="*/ 593725 h 593725"/>
              <a:gd name="connsiteX11" fmla="*/ 365125 w 3387725"/>
              <a:gd name="connsiteY11" fmla="*/ 593725 h 593725"/>
              <a:gd name="connsiteX12" fmla="*/ 330200 w 3387725"/>
              <a:gd name="connsiteY12" fmla="*/ 590550 h 593725"/>
              <a:gd name="connsiteX13" fmla="*/ 304800 w 3387725"/>
              <a:gd name="connsiteY13" fmla="*/ 577850 h 593725"/>
              <a:gd name="connsiteX14" fmla="*/ 190500 w 3387725"/>
              <a:gd name="connsiteY14" fmla="*/ 457200 h 593725"/>
              <a:gd name="connsiteX15" fmla="*/ 98425 w 3387725"/>
              <a:gd name="connsiteY15" fmla="*/ 355600 h 593725"/>
              <a:gd name="connsiteX16" fmla="*/ 44450 w 3387725"/>
              <a:gd name="connsiteY16" fmla="*/ 298450 h 593725"/>
              <a:gd name="connsiteX17" fmla="*/ 9525 w 3387725"/>
              <a:gd name="connsiteY17" fmla="*/ 257175 h 593725"/>
              <a:gd name="connsiteX18" fmla="*/ 0 w 3387725"/>
              <a:gd name="connsiteY18" fmla="*/ 234950 h 593725"/>
              <a:gd name="connsiteX19" fmla="*/ 0 w 3387725"/>
              <a:gd name="connsiteY19" fmla="*/ 215900 h 593725"/>
              <a:gd name="connsiteX20" fmla="*/ 6350 w 3387725"/>
              <a:gd name="connsiteY20" fmla="*/ 196850 h 593725"/>
              <a:gd name="connsiteX21" fmla="*/ 19050 w 3387725"/>
              <a:gd name="connsiteY21" fmla="*/ 187325 h 593725"/>
              <a:gd name="connsiteX22" fmla="*/ 41275 w 3387725"/>
              <a:gd name="connsiteY22" fmla="*/ 187325 h 593725"/>
              <a:gd name="connsiteX23" fmla="*/ 66675 w 3387725"/>
              <a:gd name="connsiteY23" fmla="*/ 193675 h 593725"/>
              <a:gd name="connsiteX24" fmla="*/ 104775 w 3387725"/>
              <a:gd name="connsiteY24" fmla="*/ 219075 h 593725"/>
              <a:gd name="connsiteX25" fmla="*/ 149225 w 3387725"/>
              <a:gd name="connsiteY25" fmla="*/ 247650 h 593725"/>
              <a:gd name="connsiteX26" fmla="*/ 180975 w 3387725"/>
              <a:gd name="connsiteY26" fmla="*/ 269875 h 593725"/>
              <a:gd name="connsiteX27" fmla="*/ 209550 w 3387725"/>
              <a:gd name="connsiteY27" fmla="*/ 285750 h 593725"/>
              <a:gd name="connsiteX28" fmla="*/ 260350 w 3387725"/>
              <a:gd name="connsiteY28" fmla="*/ 307975 h 593725"/>
              <a:gd name="connsiteX29" fmla="*/ 323850 w 3387725"/>
              <a:gd name="connsiteY29" fmla="*/ 327025 h 593725"/>
              <a:gd name="connsiteX30" fmla="*/ 355600 w 3387725"/>
              <a:gd name="connsiteY30" fmla="*/ 327025 h 593725"/>
              <a:gd name="connsiteX31" fmla="*/ 460375 w 3387725"/>
              <a:gd name="connsiteY31" fmla="*/ 314325 h 593725"/>
              <a:gd name="connsiteX32" fmla="*/ 688975 w 3387725"/>
              <a:gd name="connsiteY32" fmla="*/ 282575 h 593725"/>
              <a:gd name="connsiteX33" fmla="*/ 860425 w 3387725"/>
              <a:gd name="connsiteY33" fmla="*/ 222250 h 593725"/>
              <a:gd name="connsiteX34" fmla="*/ 1035050 w 3387725"/>
              <a:gd name="connsiteY34" fmla="*/ 193675 h 593725"/>
              <a:gd name="connsiteX35" fmla="*/ 1314450 w 3387725"/>
              <a:gd name="connsiteY35" fmla="*/ 152400 h 593725"/>
              <a:gd name="connsiteX36" fmla="*/ 1511300 w 3387725"/>
              <a:gd name="connsiteY36" fmla="*/ 123825 h 593725"/>
              <a:gd name="connsiteX37" fmla="*/ 1701800 w 3387725"/>
              <a:gd name="connsiteY37" fmla="*/ 104775 h 593725"/>
              <a:gd name="connsiteX38" fmla="*/ 2209800 w 3387725"/>
              <a:gd name="connsiteY38" fmla="*/ 76200 h 593725"/>
              <a:gd name="connsiteX39" fmla="*/ 2463800 w 3387725"/>
              <a:gd name="connsiteY39" fmla="*/ 60325 h 593725"/>
              <a:gd name="connsiteX40" fmla="*/ 2686050 w 3387725"/>
              <a:gd name="connsiteY40" fmla="*/ 41275 h 593725"/>
              <a:gd name="connsiteX41" fmla="*/ 2787650 w 3387725"/>
              <a:gd name="connsiteY41" fmla="*/ 38100 h 593725"/>
              <a:gd name="connsiteX42" fmla="*/ 2921000 w 3387725"/>
              <a:gd name="connsiteY42" fmla="*/ 31750 h 593725"/>
              <a:gd name="connsiteX43" fmla="*/ 2974975 w 3387725"/>
              <a:gd name="connsiteY43" fmla="*/ 22225 h 593725"/>
              <a:gd name="connsiteX44" fmla="*/ 3013075 w 3387725"/>
              <a:gd name="connsiteY44" fmla="*/ 6350 h 593725"/>
              <a:gd name="connsiteX45" fmla="*/ 3044825 w 3387725"/>
              <a:gd name="connsiteY45" fmla="*/ 0 h 593725"/>
              <a:gd name="connsiteX46" fmla="*/ 3098800 w 3387725"/>
              <a:gd name="connsiteY46" fmla="*/ 9525 h 593725"/>
              <a:gd name="connsiteX47" fmla="*/ 3181350 w 3387725"/>
              <a:gd name="connsiteY47" fmla="*/ 50800 h 593725"/>
              <a:gd name="connsiteX48" fmla="*/ 3260725 w 3387725"/>
              <a:gd name="connsiteY48" fmla="*/ 101600 h 593725"/>
              <a:gd name="connsiteX49" fmla="*/ 3311525 w 3387725"/>
              <a:gd name="connsiteY49" fmla="*/ 142875 h 593725"/>
              <a:gd name="connsiteX50" fmla="*/ 3359150 w 3387725"/>
              <a:gd name="connsiteY50" fmla="*/ 200025 h 593725"/>
              <a:gd name="connsiteX51" fmla="*/ 3378200 w 3387725"/>
              <a:gd name="connsiteY51" fmla="*/ 228600 h 593725"/>
              <a:gd name="connsiteX52" fmla="*/ 3387725 w 3387725"/>
              <a:gd name="connsiteY52" fmla="*/ 250825 h 593725"/>
              <a:gd name="connsiteX53" fmla="*/ 3381375 w 3387725"/>
              <a:gd name="connsiteY53" fmla="*/ 273050 h 593725"/>
              <a:gd name="connsiteX54" fmla="*/ 3365500 w 3387725"/>
              <a:gd name="connsiteY54" fmla="*/ 292100 h 593725"/>
              <a:gd name="connsiteX55" fmla="*/ 3327400 w 3387725"/>
              <a:gd name="connsiteY55" fmla="*/ 311150 h 593725"/>
              <a:gd name="connsiteX56" fmla="*/ 3270250 w 3387725"/>
              <a:gd name="connsiteY56" fmla="*/ 317500 h 593725"/>
              <a:gd name="connsiteX57" fmla="*/ 3162300 w 3387725"/>
              <a:gd name="connsiteY57" fmla="*/ 314325 h 593725"/>
              <a:gd name="connsiteX58" fmla="*/ 3089275 w 3387725"/>
              <a:gd name="connsiteY58" fmla="*/ 301625 h 593725"/>
              <a:gd name="connsiteX59" fmla="*/ 2984500 w 3387725"/>
              <a:gd name="connsiteY59" fmla="*/ 282575 h 593725"/>
              <a:gd name="connsiteX60" fmla="*/ 2803525 w 3387725"/>
              <a:gd name="connsiteY60" fmla="*/ 263525 h 593725"/>
              <a:gd name="connsiteX61" fmla="*/ 2486025 w 3387725"/>
              <a:gd name="connsiteY61" fmla="*/ 244475 h 593725"/>
              <a:gd name="connsiteX62" fmla="*/ 2292350 w 3387725"/>
              <a:gd name="connsiteY62" fmla="*/ 241300 h 593725"/>
              <a:gd name="connsiteX63" fmla="*/ 1974850 w 3387725"/>
              <a:gd name="connsiteY63" fmla="*/ 266700 h 593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387725" h="593725">
                <a:moveTo>
                  <a:pt x="1974850" y="266700"/>
                </a:moveTo>
                <a:lnTo>
                  <a:pt x="1689100" y="285750"/>
                </a:lnTo>
                <a:lnTo>
                  <a:pt x="1485900" y="298450"/>
                </a:lnTo>
                <a:lnTo>
                  <a:pt x="1266825" y="342900"/>
                </a:lnTo>
                <a:lnTo>
                  <a:pt x="1038225" y="390525"/>
                </a:lnTo>
                <a:lnTo>
                  <a:pt x="844550" y="434975"/>
                </a:lnTo>
                <a:lnTo>
                  <a:pt x="704850" y="469900"/>
                </a:lnTo>
                <a:lnTo>
                  <a:pt x="596900" y="504825"/>
                </a:lnTo>
                <a:lnTo>
                  <a:pt x="469900" y="552450"/>
                </a:lnTo>
                <a:lnTo>
                  <a:pt x="415925" y="581025"/>
                </a:lnTo>
                <a:lnTo>
                  <a:pt x="384175" y="593725"/>
                </a:lnTo>
                <a:lnTo>
                  <a:pt x="365125" y="593725"/>
                </a:lnTo>
                <a:lnTo>
                  <a:pt x="330200" y="590550"/>
                </a:lnTo>
                <a:lnTo>
                  <a:pt x="304800" y="577850"/>
                </a:lnTo>
                <a:lnTo>
                  <a:pt x="190500" y="457200"/>
                </a:lnTo>
                <a:lnTo>
                  <a:pt x="98425" y="355600"/>
                </a:lnTo>
                <a:lnTo>
                  <a:pt x="44450" y="298450"/>
                </a:lnTo>
                <a:lnTo>
                  <a:pt x="9525" y="257175"/>
                </a:lnTo>
                <a:lnTo>
                  <a:pt x="0" y="234950"/>
                </a:lnTo>
                <a:lnTo>
                  <a:pt x="0" y="215900"/>
                </a:lnTo>
                <a:lnTo>
                  <a:pt x="6350" y="196850"/>
                </a:lnTo>
                <a:lnTo>
                  <a:pt x="19050" y="187325"/>
                </a:lnTo>
                <a:lnTo>
                  <a:pt x="41275" y="187325"/>
                </a:lnTo>
                <a:lnTo>
                  <a:pt x="66675" y="193675"/>
                </a:lnTo>
                <a:lnTo>
                  <a:pt x="104775" y="219075"/>
                </a:lnTo>
                <a:lnTo>
                  <a:pt x="149225" y="247650"/>
                </a:lnTo>
                <a:lnTo>
                  <a:pt x="180975" y="269875"/>
                </a:lnTo>
                <a:lnTo>
                  <a:pt x="209550" y="285750"/>
                </a:lnTo>
                <a:lnTo>
                  <a:pt x="260350" y="307975"/>
                </a:lnTo>
                <a:lnTo>
                  <a:pt x="323850" y="327025"/>
                </a:lnTo>
                <a:lnTo>
                  <a:pt x="355600" y="327025"/>
                </a:lnTo>
                <a:lnTo>
                  <a:pt x="460375" y="314325"/>
                </a:lnTo>
                <a:lnTo>
                  <a:pt x="688975" y="282575"/>
                </a:lnTo>
                <a:lnTo>
                  <a:pt x="860425" y="222250"/>
                </a:lnTo>
                <a:lnTo>
                  <a:pt x="1035050" y="193675"/>
                </a:lnTo>
                <a:lnTo>
                  <a:pt x="1314450" y="152400"/>
                </a:lnTo>
                <a:lnTo>
                  <a:pt x="1511300" y="123825"/>
                </a:lnTo>
                <a:lnTo>
                  <a:pt x="1701800" y="104775"/>
                </a:lnTo>
                <a:lnTo>
                  <a:pt x="2209800" y="76200"/>
                </a:lnTo>
                <a:lnTo>
                  <a:pt x="2463800" y="60325"/>
                </a:lnTo>
                <a:lnTo>
                  <a:pt x="2686050" y="41275"/>
                </a:lnTo>
                <a:lnTo>
                  <a:pt x="2787650" y="38100"/>
                </a:lnTo>
                <a:lnTo>
                  <a:pt x="2921000" y="31750"/>
                </a:lnTo>
                <a:lnTo>
                  <a:pt x="2974975" y="22225"/>
                </a:lnTo>
                <a:lnTo>
                  <a:pt x="3013075" y="6350"/>
                </a:lnTo>
                <a:lnTo>
                  <a:pt x="3044825" y="0"/>
                </a:lnTo>
                <a:lnTo>
                  <a:pt x="3098800" y="9525"/>
                </a:lnTo>
                <a:lnTo>
                  <a:pt x="3181350" y="50800"/>
                </a:lnTo>
                <a:lnTo>
                  <a:pt x="3260725" y="101600"/>
                </a:lnTo>
                <a:lnTo>
                  <a:pt x="3311525" y="142875"/>
                </a:lnTo>
                <a:lnTo>
                  <a:pt x="3359150" y="200025"/>
                </a:lnTo>
                <a:lnTo>
                  <a:pt x="3378200" y="228600"/>
                </a:lnTo>
                <a:lnTo>
                  <a:pt x="3387725" y="250825"/>
                </a:lnTo>
                <a:lnTo>
                  <a:pt x="3381375" y="273050"/>
                </a:lnTo>
                <a:lnTo>
                  <a:pt x="3365500" y="292100"/>
                </a:lnTo>
                <a:lnTo>
                  <a:pt x="3327400" y="311150"/>
                </a:lnTo>
                <a:lnTo>
                  <a:pt x="3270250" y="317500"/>
                </a:lnTo>
                <a:lnTo>
                  <a:pt x="3162300" y="314325"/>
                </a:lnTo>
                <a:lnTo>
                  <a:pt x="3089275" y="301625"/>
                </a:lnTo>
                <a:lnTo>
                  <a:pt x="2984500" y="282575"/>
                </a:lnTo>
                <a:lnTo>
                  <a:pt x="2803525" y="263525"/>
                </a:lnTo>
                <a:lnTo>
                  <a:pt x="2486025" y="244475"/>
                </a:lnTo>
                <a:lnTo>
                  <a:pt x="2292350" y="241300"/>
                </a:lnTo>
                <a:lnTo>
                  <a:pt x="1974850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AA20E7B-6329-45CD-90CF-5323F1925CC8}"/>
              </a:ext>
            </a:extLst>
          </p:cNvPr>
          <p:cNvSpPr/>
          <p:nvPr/>
        </p:nvSpPr>
        <p:spPr>
          <a:xfrm rot="16200000">
            <a:off x="2776537" y="2638426"/>
            <a:ext cx="4213225" cy="2133600"/>
          </a:xfrm>
          <a:custGeom>
            <a:avLst/>
            <a:gdLst>
              <a:gd name="connsiteX0" fmla="*/ 2560320 w 4213860"/>
              <a:gd name="connsiteY0" fmla="*/ 1969770 h 2133600"/>
              <a:gd name="connsiteX1" fmla="*/ 2354580 w 4213860"/>
              <a:gd name="connsiteY1" fmla="*/ 1958340 h 2133600"/>
              <a:gd name="connsiteX2" fmla="*/ 2198370 w 4213860"/>
              <a:gd name="connsiteY2" fmla="*/ 1943100 h 2133600"/>
              <a:gd name="connsiteX3" fmla="*/ 2118360 w 4213860"/>
              <a:gd name="connsiteY3" fmla="*/ 1935480 h 2133600"/>
              <a:gd name="connsiteX4" fmla="*/ 1973580 w 4213860"/>
              <a:gd name="connsiteY4" fmla="*/ 1920240 h 2133600"/>
              <a:gd name="connsiteX5" fmla="*/ 1817370 w 4213860"/>
              <a:gd name="connsiteY5" fmla="*/ 1863090 h 2133600"/>
              <a:gd name="connsiteX6" fmla="*/ 1729740 w 4213860"/>
              <a:gd name="connsiteY6" fmla="*/ 1824990 h 2133600"/>
              <a:gd name="connsiteX7" fmla="*/ 1577340 w 4213860"/>
              <a:gd name="connsiteY7" fmla="*/ 1767840 h 2133600"/>
              <a:gd name="connsiteX8" fmla="*/ 1405890 w 4213860"/>
              <a:gd name="connsiteY8" fmla="*/ 1695450 h 2133600"/>
              <a:gd name="connsiteX9" fmla="*/ 1299210 w 4213860"/>
              <a:gd name="connsiteY9" fmla="*/ 1645920 h 2133600"/>
              <a:gd name="connsiteX10" fmla="*/ 1192530 w 4213860"/>
              <a:gd name="connsiteY10" fmla="*/ 1584960 h 2133600"/>
              <a:gd name="connsiteX11" fmla="*/ 1078230 w 4213860"/>
              <a:gd name="connsiteY11" fmla="*/ 1512570 h 2133600"/>
              <a:gd name="connsiteX12" fmla="*/ 952500 w 4213860"/>
              <a:gd name="connsiteY12" fmla="*/ 1428750 h 2133600"/>
              <a:gd name="connsiteX13" fmla="*/ 861060 w 4213860"/>
              <a:gd name="connsiteY13" fmla="*/ 1356360 h 2133600"/>
              <a:gd name="connsiteX14" fmla="*/ 758190 w 4213860"/>
              <a:gd name="connsiteY14" fmla="*/ 1264920 h 2133600"/>
              <a:gd name="connsiteX15" fmla="*/ 678180 w 4213860"/>
              <a:gd name="connsiteY15" fmla="*/ 1192530 h 2133600"/>
              <a:gd name="connsiteX16" fmla="*/ 575310 w 4213860"/>
              <a:gd name="connsiteY16" fmla="*/ 1089660 h 2133600"/>
              <a:gd name="connsiteX17" fmla="*/ 510540 w 4213860"/>
              <a:gd name="connsiteY17" fmla="*/ 1013460 h 2133600"/>
              <a:gd name="connsiteX18" fmla="*/ 419100 w 4213860"/>
              <a:gd name="connsiteY18" fmla="*/ 887730 h 2133600"/>
              <a:gd name="connsiteX19" fmla="*/ 339090 w 4213860"/>
              <a:gd name="connsiteY19" fmla="*/ 762000 h 2133600"/>
              <a:gd name="connsiteX20" fmla="*/ 289560 w 4213860"/>
              <a:gd name="connsiteY20" fmla="*/ 678180 h 2133600"/>
              <a:gd name="connsiteX21" fmla="*/ 236220 w 4213860"/>
              <a:gd name="connsiteY21" fmla="*/ 582930 h 2133600"/>
              <a:gd name="connsiteX22" fmla="*/ 175260 w 4213860"/>
              <a:gd name="connsiteY22" fmla="*/ 457200 h 2133600"/>
              <a:gd name="connsiteX23" fmla="*/ 106680 w 4213860"/>
              <a:gd name="connsiteY23" fmla="*/ 300990 h 2133600"/>
              <a:gd name="connsiteX24" fmla="*/ 38100 w 4213860"/>
              <a:gd name="connsiteY24" fmla="*/ 125730 h 2133600"/>
              <a:gd name="connsiteX25" fmla="*/ 7620 w 4213860"/>
              <a:gd name="connsiteY25" fmla="*/ 45720 h 2133600"/>
              <a:gd name="connsiteX26" fmla="*/ 0 w 4213860"/>
              <a:gd name="connsiteY26" fmla="*/ 11430 h 2133600"/>
              <a:gd name="connsiteX27" fmla="*/ 7620 w 4213860"/>
              <a:gd name="connsiteY27" fmla="*/ 0 h 2133600"/>
              <a:gd name="connsiteX28" fmla="*/ 45720 w 4213860"/>
              <a:gd name="connsiteY28" fmla="*/ 3810 h 2133600"/>
              <a:gd name="connsiteX29" fmla="*/ 64770 w 4213860"/>
              <a:gd name="connsiteY29" fmla="*/ 22860 h 2133600"/>
              <a:gd name="connsiteX30" fmla="*/ 110490 w 4213860"/>
              <a:gd name="connsiteY30" fmla="*/ 125730 h 2133600"/>
              <a:gd name="connsiteX31" fmla="*/ 171450 w 4213860"/>
              <a:gd name="connsiteY31" fmla="*/ 243840 h 2133600"/>
              <a:gd name="connsiteX32" fmla="*/ 236220 w 4213860"/>
              <a:gd name="connsiteY32" fmla="*/ 358140 h 2133600"/>
              <a:gd name="connsiteX33" fmla="*/ 312420 w 4213860"/>
              <a:gd name="connsiteY33" fmla="*/ 483870 h 2133600"/>
              <a:gd name="connsiteX34" fmla="*/ 369570 w 4213860"/>
              <a:gd name="connsiteY34" fmla="*/ 571500 h 2133600"/>
              <a:gd name="connsiteX35" fmla="*/ 430530 w 4213860"/>
              <a:gd name="connsiteY35" fmla="*/ 655320 h 2133600"/>
              <a:gd name="connsiteX36" fmla="*/ 502920 w 4213860"/>
              <a:gd name="connsiteY36" fmla="*/ 746760 h 2133600"/>
              <a:gd name="connsiteX37" fmla="*/ 605790 w 4213860"/>
              <a:gd name="connsiteY37" fmla="*/ 864870 h 2133600"/>
              <a:gd name="connsiteX38" fmla="*/ 704850 w 4213860"/>
              <a:gd name="connsiteY38" fmla="*/ 963930 h 2133600"/>
              <a:gd name="connsiteX39" fmla="*/ 788670 w 4213860"/>
              <a:gd name="connsiteY39" fmla="*/ 1043940 h 2133600"/>
              <a:gd name="connsiteX40" fmla="*/ 918210 w 4213860"/>
              <a:gd name="connsiteY40" fmla="*/ 1146810 h 2133600"/>
              <a:gd name="connsiteX41" fmla="*/ 1055370 w 4213860"/>
              <a:gd name="connsiteY41" fmla="*/ 1245870 h 2133600"/>
              <a:gd name="connsiteX42" fmla="*/ 1131570 w 4213860"/>
              <a:gd name="connsiteY42" fmla="*/ 1299210 h 2133600"/>
              <a:gd name="connsiteX43" fmla="*/ 1203960 w 4213860"/>
              <a:gd name="connsiteY43" fmla="*/ 1341120 h 2133600"/>
              <a:gd name="connsiteX44" fmla="*/ 1272540 w 4213860"/>
              <a:gd name="connsiteY44" fmla="*/ 1379220 h 2133600"/>
              <a:gd name="connsiteX45" fmla="*/ 1356360 w 4213860"/>
              <a:gd name="connsiteY45" fmla="*/ 1424940 h 2133600"/>
              <a:gd name="connsiteX46" fmla="*/ 1455420 w 4213860"/>
              <a:gd name="connsiteY46" fmla="*/ 1470660 h 2133600"/>
              <a:gd name="connsiteX47" fmla="*/ 1565910 w 4213860"/>
              <a:gd name="connsiteY47" fmla="*/ 1520190 h 2133600"/>
              <a:gd name="connsiteX48" fmla="*/ 1722120 w 4213860"/>
              <a:gd name="connsiteY48" fmla="*/ 1577340 h 2133600"/>
              <a:gd name="connsiteX49" fmla="*/ 1840230 w 4213860"/>
              <a:gd name="connsiteY49" fmla="*/ 1615440 h 2133600"/>
              <a:gd name="connsiteX50" fmla="*/ 1950720 w 4213860"/>
              <a:gd name="connsiteY50" fmla="*/ 1645920 h 2133600"/>
              <a:gd name="connsiteX51" fmla="*/ 2114550 w 4213860"/>
              <a:gd name="connsiteY51" fmla="*/ 1668780 h 2133600"/>
              <a:gd name="connsiteX52" fmla="*/ 2404110 w 4213860"/>
              <a:gd name="connsiteY52" fmla="*/ 1691640 h 2133600"/>
              <a:gd name="connsiteX53" fmla="*/ 2689860 w 4213860"/>
              <a:gd name="connsiteY53" fmla="*/ 1706880 h 2133600"/>
              <a:gd name="connsiteX54" fmla="*/ 3032760 w 4213860"/>
              <a:gd name="connsiteY54" fmla="*/ 1710690 h 2133600"/>
              <a:gd name="connsiteX55" fmla="*/ 3162300 w 4213860"/>
              <a:gd name="connsiteY55" fmla="*/ 1706880 h 2133600"/>
              <a:gd name="connsiteX56" fmla="*/ 3608070 w 4213860"/>
              <a:gd name="connsiteY56" fmla="*/ 1710690 h 2133600"/>
              <a:gd name="connsiteX57" fmla="*/ 3848100 w 4213860"/>
              <a:gd name="connsiteY57" fmla="*/ 1710690 h 2133600"/>
              <a:gd name="connsiteX58" fmla="*/ 3931920 w 4213860"/>
              <a:gd name="connsiteY58" fmla="*/ 1703070 h 2133600"/>
              <a:gd name="connsiteX59" fmla="*/ 3992880 w 4213860"/>
              <a:gd name="connsiteY59" fmla="*/ 1684020 h 2133600"/>
              <a:gd name="connsiteX60" fmla="*/ 4027170 w 4213860"/>
              <a:gd name="connsiteY60" fmla="*/ 1657350 h 2133600"/>
              <a:gd name="connsiteX61" fmla="*/ 4069080 w 4213860"/>
              <a:gd name="connsiteY61" fmla="*/ 1604010 h 2133600"/>
              <a:gd name="connsiteX62" fmla="*/ 4107180 w 4213860"/>
              <a:gd name="connsiteY62" fmla="*/ 1550670 h 2133600"/>
              <a:gd name="connsiteX63" fmla="*/ 4137660 w 4213860"/>
              <a:gd name="connsiteY63" fmla="*/ 1520190 h 2133600"/>
              <a:gd name="connsiteX64" fmla="*/ 4156710 w 4213860"/>
              <a:gd name="connsiteY64" fmla="*/ 1508760 h 2133600"/>
              <a:gd name="connsiteX65" fmla="*/ 4187190 w 4213860"/>
              <a:gd name="connsiteY65" fmla="*/ 1520190 h 2133600"/>
              <a:gd name="connsiteX66" fmla="*/ 4206240 w 4213860"/>
              <a:gd name="connsiteY66" fmla="*/ 1550670 h 2133600"/>
              <a:gd name="connsiteX67" fmla="*/ 4213860 w 4213860"/>
              <a:gd name="connsiteY67" fmla="*/ 1584960 h 2133600"/>
              <a:gd name="connsiteX68" fmla="*/ 4206240 w 4213860"/>
              <a:gd name="connsiteY68" fmla="*/ 1630680 h 2133600"/>
              <a:gd name="connsiteX69" fmla="*/ 4160520 w 4213860"/>
              <a:gd name="connsiteY69" fmla="*/ 1752600 h 2133600"/>
              <a:gd name="connsiteX70" fmla="*/ 4103370 w 4213860"/>
              <a:gd name="connsiteY70" fmla="*/ 1885950 h 2133600"/>
              <a:gd name="connsiteX71" fmla="*/ 4050030 w 4213860"/>
              <a:gd name="connsiteY71" fmla="*/ 1992630 h 2133600"/>
              <a:gd name="connsiteX72" fmla="*/ 3992880 w 4213860"/>
              <a:gd name="connsiteY72" fmla="*/ 2087880 h 2133600"/>
              <a:gd name="connsiteX73" fmla="*/ 3954780 w 4213860"/>
              <a:gd name="connsiteY73" fmla="*/ 2122170 h 2133600"/>
              <a:gd name="connsiteX74" fmla="*/ 3920490 w 4213860"/>
              <a:gd name="connsiteY74" fmla="*/ 2133600 h 2133600"/>
              <a:gd name="connsiteX75" fmla="*/ 3890010 w 4213860"/>
              <a:gd name="connsiteY75" fmla="*/ 2133600 h 2133600"/>
              <a:gd name="connsiteX76" fmla="*/ 3863340 w 4213860"/>
              <a:gd name="connsiteY76" fmla="*/ 2122170 h 2133600"/>
              <a:gd name="connsiteX77" fmla="*/ 3817620 w 4213860"/>
              <a:gd name="connsiteY77" fmla="*/ 2084070 h 2133600"/>
              <a:gd name="connsiteX78" fmla="*/ 3752850 w 4213860"/>
              <a:gd name="connsiteY78" fmla="*/ 2045970 h 2133600"/>
              <a:gd name="connsiteX79" fmla="*/ 3699510 w 4213860"/>
              <a:gd name="connsiteY79" fmla="*/ 2019300 h 2133600"/>
              <a:gd name="connsiteX80" fmla="*/ 3638550 w 4213860"/>
              <a:gd name="connsiteY80" fmla="*/ 2000250 h 2133600"/>
              <a:gd name="connsiteX81" fmla="*/ 3611880 w 4213860"/>
              <a:gd name="connsiteY81" fmla="*/ 2000250 h 2133600"/>
              <a:gd name="connsiteX82" fmla="*/ 3383280 w 4213860"/>
              <a:gd name="connsiteY82" fmla="*/ 2004060 h 2133600"/>
              <a:gd name="connsiteX83" fmla="*/ 3185160 w 4213860"/>
              <a:gd name="connsiteY83" fmla="*/ 2004060 h 2133600"/>
              <a:gd name="connsiteX84" fmla="*/ 3070860 w 4213860"/>
              <a:gd name="connsiteY84" fmla="*/ 2000250 h 2133600"/>
              <a:gd name="connsiteX85" fmla="*/ 2560320 w 4213860"/>
              <a:gd name="connsiteY85" fmla="*/ 1969770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4213860" h="2133600">
                <a:moveTo>
                  <a:pt x="2560320" y="1969770"/>
                </a:moveTo>
                <a:lnTo>
                  <a:pt x="2354580" y="1958340"/>
                </a:lnTo>
                <a:lnTo>
                  <a:pt x="2198370" y="1943100"/>
                </a:lnTo>
                <a:lnTo>
                  <a:pt x="2118360" y="1935480"/>
                </a:lnTo>
                <a:lnTo>
                  <a:pt x="1973580" y="1920240"/>
                </a:lnTo>
                <a:lnTo>
                  <a:pt x="1817370" y="1863090"/>
                </a:lnTo>
                <a:lnTo>
                  <a:pt x="1729740" y="1824990"/>
                </a:lnTo>
                <a:lnTo>
                  <a:pt x="1577340" y="1767840"/>
                </a:lnTo>
                <a:lnTo>
                  <a:pt x="1405890" y="1695450"/>
                </a:lnTo>
                <a:lnTo>
                  <a:pt x="1299210" y="1645920"/>
                </a:lnTo>
                <a:lnTo>
                  <a:pt x="1192530" y="1584960"/>
                </a:lnTo>
                <a:lnTo>
                  <a:pt x="1078230" y="1512570"/>
                </a:lnTo>
                <a:lnTo>
                  <a:pt x="952500" y="1428750"/>
                </a:lnTo>
                <a:lnTo>
                  <a:pt x="861060" y="1356360"/>
                </a:lnTo>
                <a:lnTo>
                  <a:pt x="758190" y="1264920"/>
                </a:lnTo>
                <a:lnTo>
                  <a:pt x="678180" y="1192530"/>
                </a:lnTo>
                <a:lnTo>
                  <a:pt x="575310" y="1089660"/>
                </a:lnTo>
                <a:lnTo>
                  <a:pt x="510540" y="1013460"/>
                </a:lnTo>
                <a:lnTo>
                  <a:pt x="419100" y="887730"/>
                </a:lnTo>
                <a:lnTo>
                  <a:pt x="339090" y="762000"/>
                </a:lnTo>
                <a:lnTo>
                  <a:pt x="289560" y="678180"/>
                </a:lnTo>
                <a:lnTo>
                  <a:pt x="236220" y="582930"/>
                </a:lnTo>
                <a:lnTo>
                  <a:pt x="175260" y="457200"/>
                </a:lnTo>
                <a:lnTo>
                  <a:pt x="106680" y="300990"/>
                </a:lnTo>
                <a:lnTo>
                  <a:pt x="38100" y="125730"/>
                </a:lnTo>
                <a:lnTo>
                  <a:pt x="7620" y="45720"/>
                </a:lnTo>
                <a:lnTo>
                  <a:pt x="0" y="11430"/>
                </a:lnTo>
                <a:lnTo>
                  <a:pt x="7620" y="0"/>
                </a:lnTo>
                <a:lnTo>
                  <a:pt x="45720" y="3810"/>
                </a:lnTo>
                <a:lnTo>
                  <a:pt x="64770" y="22860"/>
                </a:lnTo>
                <a:lnTo>
                  <a:pt x="110490" y="125730"/>
                </a:lnTo>
                <a:lnTo>
                  <a:pt x="171450" y="243840"/>
                </a:lnTo>
                <a:lnTo>
                  <a:pt x="236220" y="358140"/>
                </a:lnTo>
                <a:lnTo>
                  <a:pt x="312420" y="483870"/>
                </a:lnTo>
                <a:lnTo>
                  <a:pt x="369570" y="571500"/>
                </a:lnTo>
                <a:lnTo>
                  <a:pt x="430530" y="655320"/>
                </a:lnTo>
                <a:lnTo>
                  <a:pt x="502920" y="746760"/>
                </a:lnTo>
                <a:lnTo>
                  <a:pt x="605790" y="864870"/>
                </a:lnTo>
                <a:lnTo>
                  <a:pt x="704850" y="963930"/>
                </a:lnTo>
                <a:lnTo>
                  <a:pt x="788670" y="1043940"/>
                </a:lnTo>
                <a:lnTo>
                  <a:pt x="918210" y="1146810"/>
                </a:lnTo>
                <a:lnTo>
                  <a:pt x="1055370" y="1245870"/>
                </a:lnTo>
                <a:lnTo>
                  <a:pt x="1131570" y="1299210"/>
                </a:lnTo>
                <a:lnTo>
                  <a:pt x="1203960" y="1341120"/>
                </a:lnTo>
                <a:lnTo>
                  <a:pt x="1272540" y="1379220"/>
                </a:lnTo>
                <a:lnTo>
                  <a:pt x="1356360" y="1424940"/>
                </a:lnTo>
                <a:lnTo>
                  <a:pt x="1455420" y="1470660"/>
                </a:lnTo>
                <a:lnTo>
                  <a:pt x="1565910" y="1520190"/>
                </a:lnTo>
                <a:lnTo>
                  <a:pt x="1722120" y="1577340"/>
                </a:lnTo>
                <a:lnTo>
                  <a:pt x="1840230" y="1615440"/>
                </a:lnTo>
                <a:lnTo>
                  <a:pt x="1950720" y="1645920"/>
                </a:lnTo>
                <a:lnTo>
                  <a:pt x="2114550" y="1668780"/>
                </a:lnTo>
                <a:lnTo>
                  <a:pt x="2404110" y="1691640"/>
                </a:lnTo>
                <a:lnTo>
                  <a:pt x="2689860" y="1706880"/>
                </a:lnTo>
                <a:lnTo>
                  <a:pt x="3032760" y="1710690"/>
                </a:lnTo>
                <a:lnTo>
                  <a:pt x="3162300" y="1706880"/>
                </a:lnTo>
                <a:lnTo>
                  <a:pt x="3608070" y="1710690"/>
                </a:lnTo>
                <a:lnTo>
                  <a:pt x="3848100" y="1710690"/>
                </a:lnTo>
                <a:lnTo>
                  <a:pt x="3931920" y="1703070"/>
                </a:lnTo>
                <a:lnTo>
                  <a:pt x="3992880" y="1684020"/>
                </a:lnTo>
                <a:lnTo>
                  <a:pt x="4027170" y="1657350"/>
                </a:lnTo>
                <a:lnTo>
                  <a:pt x="4069080" y="1604010"/>
                </a:lnTo>
                <a:lnTo>
                  <a:pt x="4107180" y="1550670"/>
                </a:lnTo>
                <a:lnTo>
                  <a:pt x="4137660" y="1520190"/>
                </a:lnTo>
                <a:lnTo>
                  <a:pt x="4156710" y="1508760"/>
                </a:lnTo>
                <a:lnTo>
                  <a:pt x="4187190" y="1520190"/>
                </a:lnTo>
                <a:lnTo>
                  <a:pt x="4206240" y="1550670"/>
                </a:lnTo>
                <a:lnTo>
                  <a:pt x="4213860" y="1584960"/>
                </a:lnTo>
                <a:lnTo>
                  <a:pt x="4206240" y="1630680"/>
                </a:lnTo>
                <a:lnTo>
                  <a:pt x="4160520" y="1752600"/>
                </a:lnTo>
                <a:lnTo>
                  <a:pt x="4103370" y="1885950"/>
                </a:lnTo>
                <a:lnTo>
                  <a:pt x="4050030" y="1992630"/>
                </a:lnTo>
                <a:lnTo>
                  <a:pt x="3992880" y="2087880"/>
                </a:lnTo>
                <a:lnTo>
                  <a:pt x="3954780" y="2122170"/>
                </a:lnTo>
                <a:lnTo>
                  <a:pt x="3920490" y="2133600"/>
                </a:lnTo>
                <a:lnTo>
                  <a:pt x="3890010" y="2133600"/>
                </a:lnTo>
                <a:lnTo>
                  <a:pt x="3863340" y="2122170"/>
                </a:lnTo>
                <a:lnTo>
                  <a:pt x="3817620" y="2084070"/>
                </a:lnTo>
                <a:lnTo>
                  <a:pt x="3752850" y="2045970"/>
                </a:lnTo>
                <a:lnTo>
                  <a:pt x="3699510" y="2019300"/>
                </a:lnTo>
                <a:lnTo>
                  <a:pt x="3638550" y="2000250"/>
                </a:lnTo>
                <a:lnTo>
                  <a:pt x="3611880" y="2000250"/>
                </a:lnTo>
                <a:lnTo>
                  <a:pt x="3383280" y="2004060"/>
                </a:lnTo>
                <a:lnTo>
                  <a:pt x="3185160" y="2004060"/>
                </a:lnTo>
                <a:lnTo>
                  <a:pt x="3070860" y="2000250"/>
                </a:lnTo>
                <a:lnTo>
                  <a:pt x="2560320" y="196977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5BEF3398-A142-45AA-BEC9-7DEF22D05965}"/>
              </a:ext>
            </a:extLst>
          </p:cNvPr>
          <p:cNvSpPr/>
          <p:nvPr/>
        </p:nvSpPr>
        <p:spPr>
          <a:xfrm>
            <a:off x="5594350" y="3914775"/>
            <a:ext cx="1917700" cy="1857375"/>
          </a:xfrm>
          <a:custGeom>
            <a:avLst/>
            <a:gdLst>
              <a:gd name="connsiteX0" fmla="*/ 730250 w 1917700"/>
              <a:gd name="connsiteY0" fmla="*/ 1184275 h 1857375"/>
              <a:gd name="connsiteX1" fmla="*/ 520700 w 1917700"/>
              <a:gd name="connsiteY1" fmla="*/ 873125 h 1857375"/>
              <a:gd name="connsiteX2" fmla="*/ 314325 w 1917700"/>
              <a:gd name="connsiteY2" fmla="*/ 561975 h 1857375"/>
              <a:gd name="connsiteX3" fmla="*/ 139700 w 1917700"/>
              <a:gd name="connsiteY3" fmla="*/ 301625 h 1857375"/>
              <a:gd name="connsiteX4" fmla="*/ 0 w 1917700"/>
              <a:gd name="connsiteY4" fmla="*/ 104775 h 1857375"/>
              <a:gd name="connsiteX5" fmla="*/ 25400 w 1917700"/>
              <a:gd name="connsiteY5" fmla="*/ 0 h 1857375"/>
              <a:gd name="connsiteX6" fmla="*/ 98425 w 1917700"/>
              <a:gd name="connsiteY6" fmla="*/ 82550 h 1857375"/>
              <a:gd name="connsiteX7" fmla="*/ 285750 w 1917700"/>
              <a:gd name="connsiteY7" fmla="*/ 301625 h 1857375"/>
              <a:gd name="connsiteX8" fmla="*/ 454025 w 1917700"/>
              <a:gd name="connsiteY8" fmla="*/ 495300 h 1857375"/>
              <a:gd name="connsiteX9" fmla="*/ 628650 w 1917700"/>
              <a:gd name="connsiteY9" fmla="*/ 701675 h 1857375"/>
              <a:gd name="connsiteX10" fmla="*/ 822325 w 1917700"/>
              <a:gd name="connsiteY10" fmla="*/ 920750 h 1857375"/>
              <a:gd name="connsiteX11" fmla="*/ 965200 w 1917700"/>
              <a:gd name="connsiteY11" fmla="*/ 1076325 h 1857375"/>
              <a:gd name="connsiteX12" fmla="*/ 1092200 w 1917700"/>
              <a:gd name="connsiteY12" fmla="*/ 1206500 h 1857375"/>
              <a:gd name="connsiteX13" fmla="*/ 1174750 w 1917700"/>
              <a:gd name="connsiteY13" fmla="*/ 1292225 h 1857375"/>
              <a:gd name="connsiteX14" fmla="*/ 1285875 w 1917700"/>
              <a:gd name="connsiteY14" fmla="*/ 1390650 h 1857375"/>
              <a:gd name="connsiteX15" fmla="*/ 1409700 w 1917700"/>
              <a:gd name="connsiteY15" fmla="*/ 1489075 h 1857375"/>
              <a:gd name="connsiteX16" fmla="*/ 1508125 w 1917700"/>
              <a:gd name="connsiteY16" fmla="*/ 1562100 h 1857375"/>
              <a:gd name="connsiteX17" fmla="*/ 1660525 w 1917700"/>
              <a:gd name="connsiteY17" fmla="*/ 1657350 h 1857375"/>
              <a:gd name="connsiteX18" fmla="*/ 1812925 w 1917700"/>
              <a:gd name="connsiteY18" fmla="*/ 1749425 h 1857375"/>
              <a:gd name="connsiteX19" fmla="*/ 1895475 w 1917700"/>
              <a:gd name="connsiteY19" fmla="*/ 1793875 h 1857375"/>
              <a:gd name="connsiteX20" fmla="*/ 1914525 w 1917700"/>
              <a:gd name="connsiteY20" fmla="*/ 1812925 h 1857375"/>
              <a:gd name="connsiteX21" fmla="*/ 1917700 w 1917700"/>
              <a:gd name="connsiteY21" fmla="*/ 1822450 h 1857375"/>
              <a:gd name="connsiteX22" fmla="*/ 1911350 w 1917700"/>
              <a:gd name="connsiteY22" fmla="*/ 1838325 h 1857375"/>
              <a:gd name="connsiteX23" fmla="*/ 1895475 w 1917700"/>
              <a:gd name="connsiteY23" fmla="*/ 1847850 h 1857375"/>
              <a:gd name="connsiteX24" fmla="*/ 1857375 w 1917700"/>
              <a:gd name="connsiteY24" fmla="*/ 1857375 h 1857375"/>
              <a:gd name="connsiteX25" fmla="*/ 1708150 w 1917700"/>
              <a:gd name="connsiteY25" fmla="*/ 1857375 h 1857375"/>
              <a:gd name="connsiteX26" fmla="*/ 1622425 w 1917700"/>
              <a:gd name="connsiteY26" fmla="*/ 1854200 h 1857375"/>
              <a:gd name="connsiteX27" fmla="*/ 1473200 w 1917700"/>
              <a:gd name="connsiteY27" fmla="*/ 1841500 h 1857375"/>
              <a:gd name="connsiteX28" fmla="*/ 1320800 w 1917700"/>
              <a:gd name="connsiteY28" fmla="*/ 1822450 h 1857375"/>
              <a:gd name="connsiteX29" fmla="*/ 1282700 w 1917700"/>
              <a:gd name="connsiteY29" fmla="*/ 1816100 h 1857375"/>
              <a:gd name="connsiteX30" fmla="*/ 1238250 w 1917700"/>
              <a:gd name="connsiteY30" fmla="*/ 1793875 h 1857375"/>
              <a:gd name="connsiteX31" fmla="*/ 1149350 w 1917700"/>
              <a:gd name="connsiteY31" fmla="*/ 1730375 h 1857375"/>
              <a:gd name="connsiteX32" fmla="*/ 1050925 w 1917700"/>
              <a:gd name="connsiteY32" fmla="*/ 1635125 h 1857375"/>
              <a:gd name="connsiteX33" fmla="*/ 971550 w 1917700"/>
              <a:gd name="connsiteY33" fmla="*/ 1539875 h 1857375"/>
              <a:gd name="connsiteX34" fmla="*/ 866775 w 1917700"/>
              <a:gd name="connsiteY34" fmla="*/ 1393825 h 1857375"/>
              <a:gd name="connsiteX35" fmla="*/ 730250 w 1917700"/>
              <a:gd name="connsiteY35" fmla="*/ 1184275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1917700" h="1857375">
                <a:moveTo>
                  <a:pt x="730250" y="1184275"/>
                </a:moveTo>
                <a:lnTo>
                  <a:pt x="520700" y="873125"/>
                </a:lnTo>
                <a:lnTo>
                  <a:pt x="314325" y="561975"/>
                </a:lnTo>
                <a:lnTo>
                  <a:pt x="139700" y="301625"/>
                </a:lnTo>
                <a:lnTo>
                  <a:pt x="0" y="104775"/>
                </a:lnTo>
                <a:lnTo>
                  <a:pt x="25400" y="0"/>
                </a:lnTo>
                <a:lnTo>
                  <a:pt x="98425" y="82550"/>
                </a:lnTo>
                <a:lnTo>
                  <a:pt x="285750" y="301625"/>
                </a:lnTo>
                <a:lnTo>
                  <a:pt x="454025" y="495300"/>
                </a:lnTo>
                <a:lnTo>
                  <a:pt x="628650" y="701675"/>
                </a:lnTo>
                <a:lnTo>
                  <a:pt x="822325" y="920750"/>
                </a:lnTo>
                <a:lnTo>
                  <a:pt x="965200" y="1076325"/>
                </a:lnTo>
                <a:lnTo>
                  <a:pt x="1092200" y="1206500"/>
                </a:lnTo>
                <a:lnTo>
                  <a:pt x="1174750" y="1292225"/>
                </a:lnTo>
                <a:lnTo>
                  <a:pt x="1285875" y="1390650"/>
                </a:lnTo>
                <a:lnTo>
                  <a:pt x="1409700" y="1489075"/>
                </a:lnTo>
                <a:lnTo>
                  <a:pt x="1508125" y="1562100"/>
                </a:lnTo>
                <a:lnTo>
                  <a:pt x="1660525" y="1657350"/>
                </a:lnTo>
                <a:lnTo>
                  <a:pt x="1812925" y="1749425"/>
                </a:lnTo>
                <a:lnTo>
                  <a:pt x="1895475" y="1793875"/>
                </a:lnTo>
                <a:lnTo>
                  <a:pt x="1914525" y="1812925"/>
                </a:lnTo>
                <a:lnTo>
                  <a:pt x="1917700" y="1822450"/>
                </a:lnTo>
                <a:lnTo>
                  <a:pt x="1911350" y="1838325"/>
                </a:lnTo>
                <a:lnTo>
                  <a:pt x="1895475" y="1847850"/>
                </a:lnTo>
                <a:lnTo>
                  <a:pt x="1857375" y="1857375"/>
                </a:lnTo>
                <a:lnTo>
                  <a:pt x="1708150" y="1857375"/>
                </a:lnTo>
                <a:lnTo>
                  <a:pt x="1622425" y="1854200"/>
                </a:lnTo>
                <a:lnTo>
                  <a:pt x="1473200" y="1841500"/>
                </a:lnTo>
                <a:lnTo>
                  <a:pt x="1320800" y="1822450"/>
                </a:lnTo>
                <a:lnTo>
                  <a:pt x="1282700" y="1816100"/>
                </a:lnTo>
                <a:lnTo>
                  <a:pt x="1238250" y="1793875"/>
                </a:lnTo>
                <a:lnTo>
                  <a:pt x="1149350" y="1730375"/>
                </a:lnTo>
                <a:lnTo>
                  <a:pt x="1050925" y="1635125"/>
                </a:lnTo>
                <a:lnTo>
                  <a:pt x="971550" y="1539875"/>
                </a:lnTo>
                <a:lnTo>
                  <a:pt x="866775" y="1393825"/>
                </a:lnTo>
                <a:lnTo>
                  <a:pt x="730250" y="11842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9E0B25A-DD31-45F0-BF1F-2403E1B5BB3B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616075"/>
            <a:ext cx="4951412" cy="4213225"/>
            <a:chOff x="2713038" y="1751013"/>
            <a:chExt cx="4951412" cy="4213225"/>
          </a:xfrm>
        </p:grpSpPr>
        <p:sp>
          <p:nvSpPr>
            <p:cNvPr id="13" name="フリーフォーム 8">
              <a:extLst>
                <a:ext uri="{FF2B5EF4-FFF2-40B4-BE49-F238E27FC236}">
                  <a16:creationId xmlns:a16="http://schemas.microsoft.com/office/drawing/2014/main" id="{9B098B7C-DA0E-449A-9675-C69E058DEC5B}"/>
                </a:ext>
              </a:extLst>
            </p:cNvPr>
            <p:cNvSpPr/>
            <p:nvPr/>
          </p:nvSpPr>
          <p:spPr>
            <a:xfrm>
              <a:off x="4575175" y="2773363"/>
              <a:ext cx="458788" cy="1312863"/>
            </a:xfrm>
            <a:custGeom>
              <a:avLst/>
              <a:gdLst>
                <a:gd name="connsiteX0" fmla="*/ 445294 w 459582"/>
                <a:gd name="connsiteY0" fmla="*/ 731044 h 1312069"/>
                <a:gd name="connsiteX1" fmla="*/ 459582 w 459582"/>
                <a:gd name="connsiteY1" fmla="*/ 1252538 h 1312069"/>
                <a:gd name="connsiteX2" fmla="*/ 259557 w 459582"/>
                <a:gd name="connsiteY2" fmla="*/ 1312069 h 1312069"/>
                <a:gd name="connsiteX3" fmla="*/ 257175 w 459582"/>
                <a:gd name="connsiteY3" fmla="*/ 1135857 h 1312069"/>
                <a:gd name="connsiteX4" fmla="*/ 252413 w 459582"/>
                <a:gd name="connsiteY4" fmla="*/ 940594 h 1312069"/>
                <a:gd name="connsiteX5" fmla="*/ 245269 w 459582"/>
                <a:gd name="connsiteY5" fmla="*/ 819150 h 1312069"/>
                <a:gd name="connsiteX6" fmla="*/ 233363 w 459582"/>
                <a:gd name="connsiteY6" fmla="*/ 681038 h 1312069"/>
                <a:gd name="connsiteX7" fmla="*/ 214313 w 459582"/>
                <a:gd name="connsiteY7" fmla="*/ 542925 h 1312069"/>
                <a:gd name="connsiteX8" fmla="*/ 192882 w 459582"/>
                <a:gd name="connsiteY8" fmla="*/ 426244 h 1312069"/>
                <a:gd name="connsiteX9" fmla="*/ 161925 w 459582"/>
                <a:gd name="connsiteY9" fmla="*/ 302419 h 1312069"/>
                <a:gd name="connsiteX10" fmla="*/ 130969 w 459582"/>
                <a:gd name="connsiteY10" fmla="*/ 216694 h 1312069"/>
                <a:gd name="connsiteX11" fmla="*/ 102394 w 459582"/>
                <a:gd name="connsiteY11" fmla="*/ 157163 h 1312069"/>
                <a:gd name="connsiteX12" fmla="*/ 71438 w 459582"/>
                <a:gd name="connsiteY12" fmla="*/ 109538 h 1312069"/>
                <a:gd name="connsiteX13" fmla="*/ 50007 w 459582"/>
                <a:gd name="connsiteY13" fmla="*/ 80963 h 1312069"/>
                <a:gd name="connsiteX14" fmla="*/ 28575 w 459582"/>
                <a:gd name="connsiteY14" fmla="*/ 64294 h 1312069"/>
                <a:gd name="connsiteX15" fmla="*/ 14288 w 459582"/>
                <a:gd name="connsiteY15" fmla="*/ 54769 h 1312069"/>
                <a:gd name="connsiteX16" fmla="*/ 0 w 459582"/>
                <a:gd name="connsiteY16" fmla="*/ 38100 h 1312069"/>
                <a:gd name="connsiteX17" fmla="*/ 0 w 459582"/>
                <a:gd name="connsiteY17" fmla="*/ 19050 h 1312069"/>
                <a:gd name="connsiteX18" fmla="*/ 4763 w 459582"/>
                <a:gd name="connsiteY18" fmla="*/ 7144 h 1312069"/>
                <a:gd name="connsiteX19" fmla="*/ 19050 w 459582"/>
                <a:gd name="connsiteY19" fmla="*/ 0 h 1312069"/>
                <a:gd name="connsiteX20" fmla="*/ 61913 w 459582"/>
                <a:gd name="connsiteY20" fmla="*/ 0 h 1312069"/>
                <a:gd name="connsiteX21" fmla="*/ 159544 w 459582"/>
                <a:gd name="connsiteY21" fmla="*/ 14288 h 1312069"/>
                <a:gd name="connsiteX22" fmla="*/ 257175 w 459582"/>
                <a:gd name="connsiteY22" fmla="*/ 35719 h 1312069"/>
                <a:gd name="connsiteX23" fmla="*/ 354807 w 459582"/>
                <a:gd name="connsiteY23" fmla="*/ 57150 h 1312069"/>
                <a:gd name="connsiteX24" fmla="*/ 433388 w 459582"/>
                <a:gd name="connsiteY24" fmla="*/ 69057 h 1312069"/>
                <a:gd name="connsiteX25" fmla="*/ 435769 w 459582"/>
                <a:gd name="connsiteY25" fmla="*/ 271463 h 1312069"/>
                <a:gd name="connsiteX26" fmla="*/ 445294 w 459582"/>
                <a:gd name="connsiteY26" fmla="*/ 731044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2" h="1312069">
                  <a:moveTo>
                    <a:pt x="445294" y="731044"/>
                  </a:moveTo>
                  <a:lnTo>
                    <a:pt x="459582" y="1252538"/>
                  </a:lnTo>
                  <a:lnTo>
                    <a:pt x="259557" y="1312069"/>
                  </a:lnTo>
                  <a:lnTo>
                    <a:pt x="257175" y="1135857"/>
                  </a:lnTo>
                  <a:lnTo>
                    <a:pt x="252413" y="940594"/>
                  </a:lnTo>
                  <a:lnTo>
                    <a:pt x="245269" y="819150"/>
                  </a:lnTo>
                  <a:lnTo>
                    <a:pt x="233363" y="681038"/>
                  </a:lnTo>
                  <a:lnTo>
                    <a:pt x="214313" y="542925"/>
                  </a:lnTo>
                  <a:lnTo>
                    <a:pt x="192882" y="426244"/>
                  </a:lnTo>
                  <a:lnTo>
                    <a:pt x="161925" y="302419"/>
                  </a:lnTo>
                  <a:lnTo>
                    <a:pt x="130969" y="216694"/>
                  </a:lnTo>
                  <a:lnTo>
                    <a:pt x="102394" y="157163"/>
                  </a:lnTo>
                  <a:lnTo>
                    <a:pt x="71438" y="109538"/>
                  </a:lnTo>
                  <a:lnTo>
                    <a:pt x="50007" y="80963"/>
                  </a:lnTo>
                  <a:lnTo>
                    <a:pt x="28575" y="64294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61913" y="0"/>
                  </a:lnTo>
                  <a:lnTo>
                    <a:pt x="159544" y="14288"/>
                  </a:lnTo>
                  <a:lnTo>
                    <a:pt x="257175" y="35719"/>
                  </a:lnTo>
                  <a:lnTo>
                    <a:pt x="354807" y="57150"/>
                  </a:lnTo>
                  <a:lnTo>
                    <a:pt x="433388" y="69057"/>
                  </a:lnTo>
                  <a:cubicBezTo>
                    <a:pt x="434182" y="136526"/>
                    <a:pt x="434975" y="203994"/>
                    <a:pt x="435769" y="271463"/>
                  </a:cubicBezTo>
                  <a:lnTo>
                    <a:pt x="445294" y="7310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3">
              <a:extLst>
                <a:ext uri="{FF2B5EF4-FFF2-40B4-BE49-F238E27FC236}">
                  <a16:creationId xmlns:a16="http://schemas.microsoft.com/office/drawing/2014/main" id="{34CCFF43-04A2-485B-BC50-0EB059CBC02A}"/>
                </a:ext>
              </a:extLst>
            </p:cNvPr>
            <p:cNvSpPr/>
            <p:nvPr/>
          </p:nvSpPr>
          <p:spPr>
            <a:xfrm rot="16200000">
              <a:off x="1481138" y="3603626"/>
              <a:ext cx="2886075" cy="422275"/>
            </a:xfrm>
            <a:custGeom>
              <a:avLst/>
              <a:gdLst>
                <a:gd name="connsiteX0" fmla="*/ 1908083 w 2885910"/>
                <a:gd name="connsiteY0" fmla="*/ 422844 h 422844"/>
                <a:gd name="connsiteX1" fmla="*/ 1606807 w 2885910"/>
                <a:gd name="connsiteY1" fmla="*/ 420201 h 422844"/>
                <a:gd name="connsiteX2" fmla="*/ 1456169 w 2885910"/>
                <a:gd name="connsiteY2" fmla="*/ 420201 h 422844"/>
                <a:gd name="connsiteX3" fmla="*/ 1170749 w 2885910"/>
                <a:gd name="connsiteY3" fmla="*/ 417558 h 422844"/>
                <a:gd name="connsiteX4" fmla="*/ 882687 w 2885910"/>
                <a:gd name="connsiteY4" fmla="*/ 409630 h 422844"/>
                <a:gd name="connsiteX5" fmla="*/ 639551 w 2885910"/>
                <a:gd name="connsiteY5" fmla="*/ 404344 h 422844"/>
                <a:gd name="connsiteX6" fmla="*/ 436058 w 2885910"/>
                <a:gd name="connsiteY6" fmla="*/ 399059 h 422844"/>
                <a:gd name="connsiteX7" fmla="*/ 269563 w 2885910"/>
                <a:gd name="connsiteY7" fmla="*/ 404344 h 422844"/>
                <a:gd name="connsiteX8" fmla="*/ 187637 w 2885910"/>
                <a:gd name="connsiteY8" fmla="*/ 369988 h 422844"/>
                <a:gd name="connsiteX9" fmla="*/ 116282 w 2885910"/>
                <a:gd name="connsiteY9" fmla="*/ 343561 h 422844"/>
                <a:gd name="connsiteX10" fmla="*/ 79283 w 2885910"/>
                <a:gd name="connsiteY10" fmla="*/ 325061 h 422844"/>
                <a:gd name="connsiteX11" fmla="*/ 50213 w 2885910"/>
                <a:gd name="connsiteY11" fmla="*/ 306562 h 422844"/>
                <a:gd name="connsiteX12" fmla="*/ 18499 w 2885910"/>
                <a:gd name="connsiteY12" fmla="*/ 272206 h 422844"/>
                <a:gd name="connsiteX13" fmla="*/ 2643 w 2885910"/>
                <a:gd name="connsiteY13" fmla="*/ 248421 h 422844"/>
                <a:gd name="connsiteX14" fmla="*/ 0 w 2885910"/>
                <a:gd name="connsiteY14" fmla="*/ 227279 h 422844"/>
                <a:gd name="connsiteX15" fmla="*/ 13214 w 2885910"/>
                <a:gd name="connsiteY15" fmla="*/ 211422 h 422844"/>
                <a:gd name="connsiteX16" fmla="*/ 36999 w 2885910"/>
                <a:gd name="connsiteY16" fmla="*/ 195565 h 422844"/>
                <a:gd name="connsiteX17" fmla="*/ 105711 w 2885910"/>
                <a:gd name="connsiteY17" fmla="*/ 163852 h 422844"/>
                <a:gd name="connsiteX18" fmla="*/ 174423 w 2885910"/>
                <a:gd name="connsiteY18" fmla="*/ 140067 h 422844"/>
                <a:gd name="connsiteX19" fmla="*/ 211422 w 2885910"/>
                <a:gd name="connsiteY19" fmla="*/ 129496 h 422844"/>
                <a:gd name="connsiteX20" fmla="*/ 372631 w 2885910"/>
                <a:gd name="connsiteY20" fmla="*/ 129496 h 422844"/>
                <a:gd name="connsiteX21" fmla="*/ 610481 w 2885910"/>
                <a:gd name="connsiteY21" fmla="*/ 140067 h 422844"/>
                <a:gd name="connsiteX22" fmla="*/ 980469 w 2885910"/>
                <a:gd name="connsiteY22" fmla="*/ 158566 h 422844"/>
                <a:gd name="connsiteX23" fmla="*/ 1479954 w 2885910"/>
                <a:gd name="connsiteY23" fmla="*/ 177066 h 422844"/>
                <a:gd name="connsiteX24" fmla="*/ 1960939 w 2885910"/>
                <a:gd name="connsiteY24" fmla="*/ 190280 h 422844"/>
                <a:gd name="connsiteX25" fmla="*/ 2272786 w 2885910"/>
                <a:gd name="connsiteY25" fmla="*/ 198208 h 422844"/>
                <a:gd name="connsiteX26" fmla="*/ 2375854 w 2885910"/>
                <a:gd name="connsiteY26" fmla="*/ 195565 h 422844"/>
                <a:gd name="connsiteX27" fmla="*/ 2518564 w 2885910"/>
                <a:gd name="connsiteY27" fmla="*/ 184994 h 422844"/>
                <a:gd name="connsiteX28" fmla="*/ 2616347 w 2885910"/>
                <a:gd name="connsiteY28" fmla="*/ 166495 h 422844"/>
                <a:gd name="connsiteX29" fmla="*/ 2674488 w 2885910"/>
                <a:gd name="connsiteY29" fmla="*/ 147995 h 422844"/>
                <a:gd name="connsiteX30" fmla="*/ 2708844 w 2885910"/>
                <a:gd name="connsiteY30" fmla="*/ 126853 h 422844"/>
                <a:gd name="connsiteX31" fmla="*/ 2748486 w 2885910"/>
                <a:gd name="connsiteY31" fmla="*/ 92497 h 422844"/>
                <a:gd name="connsiteX32" fmla="*/ 2801341 w 2885910"/>
                <a:gd name="connsiteY32" fmla="*/ 34356 h 422844"/>
                <a:gd name="connsiteX33" fmla="*/ 2819840 w 2885910"/>
                <a:gd name="connsiteY33" fmla="*/ 15857 h 422844"/>
                <a:gd name="connsiteX34" fmla="*/ 2838340 w 2885910"/>
                <a:gd name="connsiteY34" fmla="*/ 2643 h 422844"/>
                <a:gd name="connsiteX35" fmla="*/ 2859482 w 2885910"/>
                <a:gd name="connsiteY35" fmla="*/ 0 h 422844"/>
                <a:gd name="connsiteX36" fmla="*/ 2877981 w 2885910"/>
                <a:gd name="connsiteY36" fmla="*/ 7928 h 422844"/>
                <a:gd name="connsiteX37" fmla="*/ 2883267 w 2885910"/>
                <a:gd name="connsiteY37" fmla="*/ 18499 h 422844"/>
                <a:gd name="connsiteX38" fmla="*/ 2885910 w 2885910"/>
                <a:gd name="connsiteY38" fmla="*/ 47570 h 422844"/>
                <a:gd name="connsiteX39" fmla="*/ 2877981 w 2885910"/>
                <a:gd name="connsiteY39" fmla="*/ 108354 h 422844"/>
                <a:gd name="connsiteX40" fmla="*/ 2870053 w 2885910"/>
                <a:gd name="connsiteY40" fmla="*/ 147995 h 422844"/>
                <a:gd name="connsiteX41" fmla="*/ 2854197 w 2885910"/>
                <a:gd name="connsiteY41" fmla="*/ 208779 h 422844"/>
                <a:gd name="connsiteX42" fmla="*/ 2819840 w 2885910"/>
                <a:gd name="connsiteY42" fmla="*/ 285420 h 422844"/>
                <a:gd name="connsiteX43" fmla="*/ 2785484 w 2885910"/>
                <a:gd name="connsiteY43" fmla="*/ 335632 h 422844"/>
                <a:gd name="connsiteX44" fmla="*/ 2751128 w 2885910"/>
                <a:gd name="connsiteY44" fmla="*/ 375274 h 422844"/>
                <a:gd name="connsiteX45" fmla="*/ 2661274 w 2885910"/>
                <a:gd name="connsiteY45" fmla="*/ 422844 h 422844"/>
                <a:gd name="connsiteX46" fmla="*/ 1908083 w 2885910"/>
                <a:gd name="connsiteY46" fmla="*/ 422844 h 4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5910" h="422844">
                  <a:moveTo>
                    <a:pt x="1908083" y="422844"/>
                  </a:moveTo>
                  <a:lnTo>
                    <a:pt x="1606807" y="420201"/>
                  </a:lnTo>
                  <a:lnTo>
                    <a:pt x="1456169" y="420201"/>
                  </a:lnTo>
                  <a:lnTo>
                    <a:pt x="1170749" y="417558"/>
                  </a:lnTo>
                  <a:lnTo>
                    <a:pt x="882687" y="409630"/>
                  </a:lnTo>
                  <a:lnTo>
                    <a:pt x="639551" y="404344"/>
                  </a:lnTo>
                  <a:lnTo>
                    <a:pt x="436058" y="399059"/>
                  </a:lnTo>
                  <a:lnTo>
                    <a:pt x="269563" y="404344"/>
                  </a:lnTo>
                  <a:lnTo>
                    <a:pt x="187637" y="369988"/>
                  </a:lnTo>
                  <a:lnTo>
                    <a:pt x="116282" y="343561"/>
                  </a:lnTo>
                  <a:lnTo>
                    <a:pt x="79283" y="325061"/>
                  </a:lnTo>
                  <a:lnTo>
                    <a:pt x="50213" y="306562"/>
                  </a:lnTo>
                  <a:lnTo>
                    <a:pt x="18499" y="272206"/>
                  </a:lnTo>
                  <a:lnTo>
                    <a:pt x="2643" y="248421"/>
                  </a:lnTo>
                  <a:lnTo>
                    <a:pt x="0" y="227279"/>
                  </a:lnTo>
                  <a:lnTo>
                    <a:pt x="13214" y="211422"/>
                  </a:lnTo>
                  <a:lnTo>
                    <a:pt x="36999" y="195565"/>
                  </a:lnTo>
                  <a:lnTo>
                    <a:pt x="105711" y="163852"/>
                  </a:lnTo>
                  <a:lnTo>
                    <a:pt x="174423" y="140067"/>
                  </a:lnTo>
                  <a:lnTo>
                    <a:pt x="211422" y="129496"/>
                  </a:lnTo>
                  <a:lnTo>
                    <a:pt x="372631" y="129496"/>
                  </a:lnTo>
                  <a:lnTo>
                    <a:pt x="610481" y="140067"/>
                  </a:lnTo>
                  <a:lnTo>
                    <a:pt x="980469" y="158566"/>
                  </a:lnTo>
                  <a:lnTo>
                    <a:pt x="1479954" y="177066"/>
                  </a:lnTo>
                  <a:lnTo>
                    <a:pt x="1960939" y="190280"/>
                  </a:lnTo>
                  <a:lnTo>
                    <a:pt x="2272786" y="198208"/>
                  </a:lnTo>
                  <a:lnTo>
                    <a:pt x="2375854" y="195565"/>
                  </a:lnTo>
                  <a:lnTo>
                    <a:pt x="2518564" y="184994"/>
                  </a:lnTo>
                  <a:lnTo>
                    <a:pt x="2616347" y="166495"/>
                  </a:lnTo>
                  <a:lnTo>
                    <a:pt x="2674488" y="147995"/>
                  </a:lnTo>
                  <a:lnTo>
                    <a:pt x="2708844" y="126853"/>
                  </a:lnTo>
                  <a:lnTo>
                    <a:pt x="2748486" y="92497"/>
                  </a:lnTo>
                  <a:lnTo>
                    <a:pt x="2801341" y="34356"/>
                  </a:lnTo>
                  <a:lnTo>
                    <a:pt x="2819840" y="15857"/>
                  </a:lnTo>
                  <a:lnTo>
                    <a:pt x="2838340" y="2643"/>
                  </a:lnTo>
                  <a:lnTo>
                    <a:pt x="2859482" y="0"/>
                  </a:lnTo>
                  <a:lnTo>
                    <a:pt x="2877981" y="7928"/>
                  </a:lnTo>
                  <a:lnTo>
                    <a:pt x="2883267" y="18499"/>
                  </a:lnTo>
                  <a:lnTo>
                    <a:pt x="2885910" y="47570"/>
                  </a:lnTo>
                  <a:lnTo>
                    <a:pt x="2877981" y="108354"/>
                  </a:lnTo>
                  <a:lnTo>
                    <a:pt x="2870053" y="147995"/>
                  </a:lnTo>
                  <a:lnTo>
                    <a:pt x="2854197" y="208779"/>
                  </a:lnTo>
                  <a:lnTo>
                    <a:pt x="2819840" y="285420"/>
                  </a:lnTo>
                  <a:lnTo>
                    <a:pt x="2785484" y="335632"/>
                  </a:lnTo>
                  <a:lnTo>
                    <a:pt x="2751128" y="375274"/>
                  </a:lnTo>
                  <a:lnTo>
                    <a:pt x="2661274" y="422844"/>
                  </a:lnTo>
                  <a:lnTo>
                    <a:pt x="1908083" y="42284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8">
              <a:extLst>
                <a:ext uri="{FF2B5EF4-FFF2-40B4-BE49-F238E27FC236}">
                  <a16:creationId xmlns:a16="http://schemas.microsoft.com/office/drawing/2014/main" id="{DF65879C-1DF4-4035-8D01-2083AB4AB432}"/>
                </a:ext>
              </a:extLst>
            </p:cNvPr>
            <p:cNvSpPr/>
            <p:nvPr/>
          </p:nvSpPr>
          <p:spPr>
            <a:xfrm rot="16200000">
              <a:off x="2120901" y="3146425"/>
              <a:ext cx="2940050" cy="1273175"/>
            </a:xfrm>
            <a:custGeom>
              <a:avLst/>
              <a:gdLst>
                <a:gd name="connsiteX0" fmla="*/ 1651907 w 2939143"/>
                <a:gd name="connsiteY0" fmla="*/ 1094015 h 1273629"/>
                <a:gd name="connsiteX1" fmla="*/ 1363435 w 2939143"/>
                <a:gd name="connsiteY1" fmla="*/ 1096736 h 1273629"/>
                <a:gd name="connsiteX2" fmla="*/ 1006928 w 2939143"/>
                <a:gd name="connsiteY2" fmla="*/ 1107622 h 1273629"/>
                <a:gd name="connsiteX3" fmla="*/ 751114 w 2939143"/>
                <a:gd name="connsiteY3" fmla="*/ 1118508 h 1273629"/>
                <a:gd name="connsiteX4" fmla="*/ 503464 w 2939143"/>
                <a:gd name="connsiteY4" fmla="*/ 1132115 h 1273629"/>
                <a:gd name="connsiteX5" fmla="*/ 304800 w 2939143"/>
                <a:gd name="connsiteY5" fmla="*/ 1143000 h 1273629"/>
                <a:gd name="connsiteX6" fmla="*/ 242207 w 2939143"/>
                <a:gd name="connsiteY6" fmla="*/ 1123950 h 1273629"/>
                <a:gd name="connsiteX7" fmla="*/ 136071 w 2939143"/>
                <a:gd name="connsiteY7" fmla="*/ 1083129 h 1273629"/>
                <a:gd name="connsiteX8" fmla="*/ 57150 w 2939143"/>
                <a:gd name="connsiteY8" fmla="*/ 1050472 h 1273629"/>
                <a:gd name="connsiteX9" fmla="*/ 16328 w 2939143"/>
                <a:gd name="connsiteY9" fmla="*/ 1034143 h 1273629"/>
                <a:gd name="connsiteX10" fmla="*/ 2721 w 2939143"/>
                <a:gd name="connsiteY10" fmla="*/ 1017815 h 1273629"/>
                <a:gd name="connsiteX11" fmla="*/ 0 w 2939143"/>
                <a:gd name="connsiteY11" fmla="*/ 987879 h 1273629"/>
                <a:gd name="connsiteX12" fmla="*/ 2721 w 2939143"/>
                <a:gd name="connsiteY12" fmla="*/ 971550 h 1273629"/>
                <a:gd name="connsiteX13" fmla="*/ 19050 w 2939143"/>
                <a:gd name="connsiteY13" fmla="*/ 944336 h 1273629"/>
                <a:gd name="connsiteX14" fmla="*/ 51707 w 2939143"/>
                <a:gd name="connsiteY14" fmla="*/ 922565 h 1273629"/>
                <a:gd name="connsiteX15" fmla="*/ 97971 w 2939143"/>
                <a:gd name="connsiteY15" fmla="*/ 911679 h 1273629"/>
                <a:gd name="connsiteX16" fmla="*/ 212271 w 2939143"/>
                <a:gd name="connsiteY16" fmla="*/ 895350 h 1273629"/>
                <a:gd name="connsiteX17" fmla="*/ 353785 w 2939143"/>
                <a:gd name="connsiteY17" fmla="*/ 873579 h 1273629"/>
                <a:gd name="connsiteX18" fmla="*/ 498021 w 2939143"/>
                <a:gd name="connsiteY18" fmla="*/ 873579 h 1273629"/>
                <a:gd name="connsiteX19" fmla="*/ 805543 w 2939143"/>
                <a:gd name="connsiteY19" fmla="*/ 873579 h 1273629"/>
                <a:gd name="connsiteX20" fmla="*/ 1183821 w 2939143"/>
                <a:gd name="connsiteY20" fmla="*/ 873579 h 1273629"/>
                <a:gd name="connsiteX21" fmla="*/ 1529443 w 2939143"/>
                <a:gd name="connsiteY21" fmla="*/ 870858 h 1273629"/>
                <a:gd name="connsiteX22" fmla="*/ 1684564 w 2939143"/>
                <a:gd name="connsiteY22" fmla="*/ 870858 h 1273629"/>
                <a:gd name="connsiteX23" fmla="*/ 1907721 w 2939143"/>
                <a:gd name="connsiteY23" fmla="*/ 881743 h 1273629"/>
                <a:gd name="connsiteX24" fmla="*/ 2242457 w 2939143"/>
                <a:gd name="connsiteY24" fmla="*/ 898072 h 1273629"/>
                <a:gd name="connsiteX25" fmla="*/ 2593521 w 2939143"/>
                <a:gd name="connsiteY25" fmla="*/ 917122 h 1273629"/>
                <a:gd name="connsiteX26" fmla="*/ 2658835 w 2939143"/>
                <a:gd name="connsiteY26" fmla="*/ 917122 h 1273629"/>
                <a:gd name="connsiteX27" fmla="*/ 2686050 w 2939143"/>
                <a:gd name="connsiteY27" fmla="*/ 903515 h 1273629"/>
                <a:gd name="connsiteX28" fmla="*/ 2710543 w 2939143"/>
                <a:gd name="connsiteY28" fmla="*/ 876300 h 1273629"/>
                <a:gd name="connsiteX29" fmla="*/ 2718707 w 2939143"/>
                <a:gd name="connsiteY29" fmla="*/ 840922 h 1273629"/>
                <a:gd name="connsiteX30" fmla="*/ 2715985 w 2939143"/>
                <a:gd name="connsiteY30" fmla="*/ 781050 h 1273629"/>
                <a:gd name="connsiteX31" fmla="*/ 2699657 w 2939143"/>
                <a:gd name="connsiteY31" fmla="*/ 636815 h 1273629"/>
                <a:gd name="connsiteX32" fmla="*/ 2658835 w 2939143"/>
                <a:gd name="connsiteY32" fmla="*/ 372836 h 1273629"/>
                <a:gd name="connsiteX33" fmla="*/ 2620735 w 2939143"/>
                <a:gd name="connsiteY33" fmla="*/ 141515 h 1273629"/>
                <a:gd name="connsiteX34" fmla="*/ 2748643 w 2939143"/>
                <a:gd name="connsiteY34" fmla="*/ 0 h 1273629"/>
                <a:gd name="connsiteX35" fmla="*/ 2778578 w 2939143"/>
                <a:gd name="connsiteY35" fmla="*/ 236765 h 1273629"/>
                <a:gd name="connsiteX36" fmla="*/ 2803071 w 2939143"/>
                <a:gd name="connsiteY36" fmla="*/ 427265 h 1273629"/>
                <a:gd name="connsiteX37" fmla="*/ 2816678 w 2939143"/>
                <a:gd name="connsiteY37" fmla="*/ 525236 h 1273629"/>
                <a:gd name="connsiteX38" fmla="*/ 2841171 w 2939143"/>
                <a:gd name="connsiteY38" fmla="*/ 669472 h 1273629"/>
                <a:gd name="connsiteX39" fmla="*/ 2862943 w 2939143"/>
                <a:gd name="connsiteY39" fmla="*/ 789215 h 1273629"/>
                <a:gd name="connsiteX40" fmla="*/ 2876550 w 2939143"/>
                <a:gd name="connsiteY40" fmla="*/ 830036 h 1273629"/>
                <a:gd name="connsiteX41" fmla="*/ 2892878 w 2939143"/>
                <a:gd name="connsiteY41" fmla="*/ 862693 h 1273629"/>
                <a:gd name="connsiteX42" fmla="*/ 2920093 w 2939143"/>
                <a:gd name="connsiteY42" fmla="*/ 911679 h 1273629"/>
                <a:gd name="connsiteX43" fmla="*/ 2939143 w 2939143"/>
                <a:gd name="connsiteY43" fmla="*/ 944336 h 1273629"/>
                <a:gd name="connsiteX44" fmla="*/ 2933700 w 2939143"/>
                <a:gd name="connsiteY44" fmla="*/ 979715 h 1273629"/>
                <a:gd name="connsiteX45" fmla="*/ 2879271 w 2939143"/>
                <a:gd name="connsiteY45" fmla="*/ 1085850 h 1273629"/>
                <a:gd name="connsiteX46" fmla="*/ 2813957 w 2939143"/>
                <a:gd name="connsiteY46" fmla="*/ 1181100 h 1273629"/>
                <a:gd name="connsiteX47" fmla="*/ 2775857 w 2939143"/>
                <a:gd name="connsiteY47" fmla="*/ 1240972 h 1273629"/>
                <a:gd name="connsiteX48" fmla="*/ 2754085 w 2939143"/>
                <a:gd name="connsiteY48" fmla="*/ 1268186 h 1273629"/>
                <a:gd name="connsiteX49" fmla="*/ 2724150 w 2939143"/>
                <a:gd name="connsiteY49" fmla="*/ 1273629 h 1273629"/>
                <a:gd name="connsiteX50" fmla="*/ 2691493 w 2939143"/>
                <a:gd name="connsiteY50" fmla="*/ 1262743 h 1273629"/>
                <a:gd name="connsiteX51" fmla="*/ 2639785 w 2939143"/>
                <a:gd name="connsiteY51" fmla="*/ 1232808 h 1273629"/>
                <a:gd name="connsiteX52" fmla="*/ 2588078 w 2939143"/>
                <a:gd name="connsiteY52" fmla="*/ 1202872 h 1273629"/>
                <a:gd name="connsiteX53" fmla="*/ 2536371 w 2939143"/>
                <a:gd name="connsiteY53" fmla="*/ 1178379 h 1273629"/>
                <a:gd name="connsiteX54" fmla="*/ 2476500 w 2939143"/>
                <a:gd name="connsiteY54" fmla="*/ 1153886 h 1273629"/>
                <a:gd name="connsiteX55" fmla="*/ 2422071 w 2939143"/>
                <a:gd name="connsiteY55" fmla="*/ 1137558 h 1273629"/>
                <a:gd name="connsiteX56" fmla="*/ 2299607 w 2939143"/>
                <a:gd name="connsiteY56" fmla="*/ 1123950 h 1273629"/>
                <a:gd name="connsiteX57" fmla="*/ 2071007 w 2939143"/>
                <a:gd name="connsiteY57" fmla="*/ 1104900 h 1273629"/>
                <a:gd name="connsiteX58" fmla="*/ 1934935 w 2939143"/>
                <a:gd name="connsiteY58" fmla="*/ 1099458 h 1273629"/>
                <a:gd name="connsiteX59" fmla="*/ 1651907 w 2939143"/>
                <a:gd name="connsiteY59" fmla="*/ 1094015 h 127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39143" h="1273629">
                  <a:moveTo>
                    <a:pt x="1651907" y="1094015"/>
                  </a:moveTo>
                  <a:lnTo>
                    <a:pt x="1363435" y="1096736"/>
                  </a:lnTo>
                  <a:lnTo>
                    <a:pt x="1006928" y="1107622"/>
                  </a:lnTo>
                  <a:lnTo>
                    <a:pt x="751114" y="1118508"/>
                  </a:lnTo>
                  <a:lnTo>
                    <a:pt x="503464" y="1132115"/>
                  </a:lnTo>
                  <a:lnTo>
                    <a:pt x="304800" y="1143000"/>
                  </a:lnTo>
                  <a:lnTo>
                    <a:pt x="242207" y="1123950"/>
                  </a:lnTo>
                  <a:lnTo>
                    <a:pt x="136071" y="1083129"/>
                  </a:lnTo>
                  <a:lnTo>
                    <a:pt x="57150" y="1050472"/>
                  </a:lnTo>
                  <a:lnTo>
                    <a:pt x="16328" y="1034143"/>
                  </a:lnTo>
                  <a:lnTo>
                    <a:pt x="2721" y="1017815"/>
                  </a:lnTo>
                  <a:lnTo>
                    <a:pt x="0" y="987879"/>
                  </a:lnTo>
                  <a:lnTo>
                    <a:pt x="2721" y="971550"/>
                  </a:lnTo>
                  <a:lnTo>
                    <a:pt x="19050" y="944336"/>
                  </a:lnTo>
                  <a:lnTo>
                    <a:pt x="51707" y="922565"/>
                  </a:lnTo>
                  <a:lnTo>
                    <a:pt x="97971" y="911679"/>
                  </a:lnTo>
                  <a:lnTo>
                    <a:pt x="212271" y="895350"/>
                  </a:lnTo>
                  <a:lnTo>
                    <a:pt x="353785" y="873579"/>
                  </a:lnTo>
                  <a:lnTo>
                    <a:pt x="498021" y="873579"/>
                  </a:lnTo>
                  <a:lnTo>
                    <a:pt x="805543" y="873579"/>
                  </a:lnTo>
                  <a:lnTo>
                    <a:pt x="1183821" y="873579"/>
                  </a:lnTo>
                  <a:lnTo>
                    <a:pt x="1529443" y="870858"/>
                  </a:lnTo>
                  <a:lnTo>
                    <a:pt x="1684564" y="870858"/>
                  </a:lnTo>
                  <a:lnTo>
                    <a:pt x="1907721" y="881743"/>
                  </a:lnTo>
                  <a:lnTo>
                    <a:pt x="2242457" y="898072"/>
                  </a:lnTo>
                  <a:lnTo>
                    <a:pt x="2593521" y="917122"/>
                  </a:lnTo>
                  <a:lnTo>
                    <a:pt x="2658835" y="917122"/>
                  </a:lnTo>
                  <a:lnTo>
                    <a:pt x="2686050" y="903515"/>
                  </a:lnTo>
                  <a:lnTo>
                    <a:pt x="2710543" y="876300"/>
                  </a:lnTo>
                  <a:lnTo>
                    <a:pt x="2718707" y="840922"/>
                  </a:lnTo>
                  <a:lnTo>
                    <a:pt x="2715985" y="781050"/>
                  </a:lnTo>
                  <a:lnTo>
                    <a:pt x="2699657" y="636815"/>
                  </a:lnTo>
                  <a:lnTo>
                    <a:pt x="2658835" y="372836"/>
                  </a:lnTo>
                  <a:lnTo>
                    <a:pt x="2620735" y="141515"/>
                  </a:lnTo>
                  <a:lnTo>
                    <a:pt x="2748643" y="0"/>
                  </a:lnTo>
                  <a:lnTo>
                    <a:pt x="2778578" y="236765"/>
                  </a:lnTo>
                  <a:lnTo>
                    <a:pt x="2803071" y="427265"/>
                  </a:lnTo>
                  <a:lnTo>
                    <a:pt x="2816678" y="525236"/>
                  </a:lnTo>
                  <a:lnTo>
                    <a:pt x="2841171" y="669472"/>
                  </a:lnTo>
                  <a:lnTo>
                    <a:pt x="2862943" y="789215"/>
                  </a:lnTo>
                  <a:lnTo>
                    <a:pt x="2876550" y="830036"/>
                  </a:lnTo>
                  <a:lnTo>
                    <a:pt x="2892878" y="862693"/>
                  </a:lnTo>
                  <a:lnTo>
                    <a:pt x="2920093" y="911679"/>
                  </a:lnTo>
                  <a:lnTo>
                    <a:pt x="2939143" y="944336"/>
                  </a:lnTo>
                  <a:lnTo>
                    <a:pt x="2933700" y="979715"/>
                  </a:lnTo>
                  <a:lnTo>
                    <a:pt x="2879271" y="1085850"/>
                  </a:lnTo>
                  <a:lnTo>
                    <a:pt x="2813957" y="1181100"/>
                  </a:lnTo>
                  <a:lnTo>
                    <a:pt x="2775857" y="1240972"/>
                  </a:lnTo>
                  <a:lnTo>
                    <a:pt x="2754085" y="1268186"/>
                  </a:lnTo>
                  <a:lnTo>
                    <a:pt x="2724150" y="1273629"/>
                  </a:lnTo>
                  <a:lnTo>
                    <a:pt x="2691493" y="1262743"/>
                  </a:lnTo>
                  <a:lnTo>
                    <a:pt x="2639785" y="1232808"/>
                  </a:lnTo>
                  <a:lnTo>
                    <a:pt x="2588078" y="1202872"/>
                  </a:lnTo>
                  <a:lnTo>
                    <a:pt x="2536371" y="1178379"/>
                  </a:lnTo>
                  <a:lnTo>
                    <a:pt x="2476500" y="1153886"/>
                  </a:lnTo>
                  <a:lnTo>
                    <a:pt x="2422071" y="1137558"/>
                  </a:lnTo>
                  <a:lnTo>
                    <a:pt x="2299607" y="1123950"/>
                  </a:lnTo>
                  <a:lnTo>
                    <a:pt x="2071007" y="1104900"/>
                  </a:lnTo>
                  <a:lnTo>
                    <a:pt x="1934935" y="1099458"/>
                  </a:lnTo>
                  <a:lnTo>
                    <a:pt x="1651907" y="109401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6">
              <a:extLst>
                <a:ext uri="{FF2B5EF4-FFF2-40B4-BE49-F238E27FC236}">
                  <a16:creationId xmlns:a16="http://schemas.microsoft.com/office/drawing/2014/main" id="{645C8AA3-3B91-433A-9AB5-9A8A0874C8FB}"/>
                </a:ext>
              </a:extLst>
            </p:cNvPr>
            <p:cNvSpPr/>
            <p:nvPr/>
          </p:nvSpPr>
          <p:spPr>
            <a:xfrm>
              <a:off x="3065463" y="3529013"/>
              <a:ext cx="819150" cy="290513"/>
            </a:xfrm>
            <a:custGeom>
              <a:avLst/>
              <a:gdLst>
                <a:gd name="connsiteX0" fmla="*/ 352425 w 819150"/>
                <a:gd name="connsiteY0" fmla="*/ 238125 h 290512"/>
                <a:gd name="connsiteX1" fmla="*/ 0 w 819150"/>
                <a:gd name="connsiteY1" fmla="*/ 290512 h 290512"/>
                <a:gd name="connsiteX2" fmla="*/ 0 w 819150"/>
                <a:gd name="connsiteY2" fmla="*/ 102393 h 290512"/>
                <a:gd name="connsiteX3" fmla="*/ 816769 w 819150"/>
                <a:gd name="connsiteY3" fmla="*/ 0 h 290512"/>
                <a:gd name="connsiteX4" fmla="*/ 819150 w 819150"/>
                <a:gd name="connsiteY4" fmla="*/ 183356 h 290512"/>
                <a:gd name="connsiteX5" fmla="*/ 352425 w 819150"/>
                <a:gd name="connsiteY5" fmla="*/ 23812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150" h="290512">
                  <a:moveTo>
                    <a:pt x="352425" y="238125"/>
                  </a:moveTo>
                  <a:lnTo>
                    <a:pt x="0" y="290512"/>
                  </a:lnTo>
                  <a:lnTo>
                    <a:pt x="0" y="102393"/>
                  </a:lnTo>
                  <a:lnTo>
                    <a:pt x="816769" y="0"/>
                  </a:lnTo>
                  <a:cubicBezTo>
                    <a:pt x="817563" y="61119"/>
                    <a:pt x="818356" y="122237"/>
                    <a:pt x="819150" y="183356"/>
                  </a:cubicBezTo>
                  <a:lnTo>
                    <a:pt x="352425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5B0D02E4-2ADB-4BE5-A846-3156119C3BFC}"/>
                </a:ext>
              </a:extLst>
            </p:cNvPr>
            <p:cNvSpPr/>
            <p:nvPr/>
          </p:nvSpPr>
          <p:spPr>
            <a:xfrm>
              <a:off x="3041650" y="4710113"/>
              <a:ext cx="844550" cy="288925"/>
            </a:xfrm>
            <a:custGeom>
              <a:avLst/>
              <a:gdLst>
                <a:gd name="connsiteX0" fmla="*/ 373857 w 845344"/>
                <a:gd name="connsiteY0" fmla="*/ 238125 h 288131"/>
                <a:gd name="connsiteX1" fmla="*/ 2382 w 845344"/>
                <a:gd name="connsiteY1" fmla="*/ 288131 h 288131"/>
                <a:gd name="connsiteX2" fmla="*/ 0 w 845344"/>
                <a:gd name="connsiteY2" fmla="*/ 107156 h 288131"/>
                <a:gd name="connsiteX3" fmla="*/ 521494 w 845344"/>
                <a:gd name="connsiteY3" fmla="*/ 42862 h 288131"/>
                <a:gd name="connsiteX4" fmla="*/ 845344 w 845344"/>
                <a:gd name="connsiteY4" fmla="*/ 0 h 288131"/>
                <a:gd name="connsiteX5" fmla="*/ 845344 w 845344"/>
                <a:gd name="connsiteY5" fmla="*/ 183356 h 288131"/>
                <a:gd name="connsiteX6" fmla="*/ 373857 w 845344"/>
                <a:gd name="connsiteY6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4" h="288131">
                  <a:moveTo>
                    <a:pt x="373857" y="238125"/>
                  </a:moveTo>
                  <a:lnTo>
                    <a:pt x="2382" y="288131"/>
                  </a:lnTo>
                  <a:lnTo>
                    <a:pt x="0" y="107156"/>
                  </a:lnTo>
                  <a:lnTo>
                    <a:pt x="521494" y="42862"/>
                  </a:lnTo>
                  <a:lnTo>
                    <a:pt x="845344" y="0"/>
                  </a:lnTo>
                  <a:lnTo>
                    <a:pt x="845344" y="183356"/>
                  </a:lnTo>
                  <a:lnTo>
                    <a:pt x="373857" y="2381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">
              <a:extLst>
                <a:ext uri="{FF2B5EF4-FFF2-40B4-BE49-F238E27FC236}">
                  <a16:creationId xmlns:a16="http://schemas.microsoft.com/office/drawing/2014/main" id="{EF7916C3-4B58-46F4-BDFA-F00B7CF60C12}"/>
                </a:ext>
              </a:extLst>
            </p:cNvPr>
            <p:cNvSpPr/>
            <p:nvPr/>
          </p:nvSpPr>
          <p:spPr>
            <a:xfrm>
              <a:off x="4810125" y="2636838"/>
              <a:ext cx="2352675" cy="1238250"/>
            </a:xfrm>
            <a:custGeom>
              <a:avLst/>
              <a:gdLst>
                <a:gd name="connsiteX0" fmla="*/ 1457325 w 2352675"/>
                <a:gd name="connsiteY0" fmla="*/ 254794 h 1238250"/>
                <a:gd name="connsiteX1" fmla="*/ 1128713 w 2352675"/>
                <a:gd name="connsiteY1" fmla="*/ 280987 h 1238250"/>
                <a:gd name="connsiteX2" fmla="*/ 892969 w 2352675"/>
                <a:gd name="connsiteY2" fmla="*/ 300037 h 1238250"/>
                <a:gd name="connsiteX3" fmla="*/ 709613 w 2352675"/>
                <a:gd name="connsiteY3" fmla="*/ 316706 h 1238250"/>
                <a:gd name="connsiteX4" fmla="*/ 531019 w 2352675"/>
                <a:gd name="connsiteY4" fmla="*/ 342900 h 1238250"/>
                <a:gd name="connsiteX5" fmla="*/ 307181 w 2352675"/>
                <a:gd name="connsiteY5" fmla="*/ 385762 h 1238250"/>
                <a:gd name="connsiteX6" fmla="*/ 114300 w 2352675"/>
                <a:gd name="connsiteY6" fmla="*/ 431006 h 1238250"/>
                <a:gd name="connsiteX7" fmla="*/ 0 w 2352675"/>
                <a:gd name="connsiteY7" fmla="*/ 204787 h 1238250"/>
                <a:gd name="connsiteX8" fmla="*/ 195263 w 2352675"/>
                <a:gd name="connsiteY8" fmla="*/ 204787 h 1238250"/>
                <a:gd name="connsiteX9" fmla="*/ 290513 w 2352675"/>
                <a:gd name="connsiteY9" fmla="*/ 207169 h 1238250"/>
                <a:gd name="connsiteX10" fmla="*/ 538163 w 2352675"/>
                <a:gd name="connsiteY10" fmla="*/ 180975 h 1238250"/>
                <a:gd name="connsiteX11" fmla="*/ 900113 w 2352675"/>
                <a:gd name="connsiteY11" fmla="*/ 138112 h 1238250"/>
                <a:gd name="connsiteX12" fmla="*/ 1123950 w 2352675"/>
                <a:gd name="connsiteY12" fmla="*/ 121444 h 1238250"/>
                <a:gd name="connsiteX13" fmla="*/ 1328738 w 2352675"/>
                <a:gd name="connsiteY13" fmla="*/ 100012 h 1238250"/>
                <a:gd name="connsiteX14" fmla="*/ 1607344 w 2352675"/>
                <a:gd name="connsiteY14" fmla="*/ 69056 h 1238250"/>
                <a:gd name="connsiteX15" fmla="*/ 1816894 w 2352675"/>
                <a:gd name="connsiteY15" fmla="*/ 54769 h 1238250"/>
                <a:gd name="connsiteX16" fmla="*/ 1907381 w 2352675"/>
                <a:gd name="connsiteY16" fmla="*/ 38100 h 1238250"/>
                <a:gd name="connsiteX17" fmla="*/ 1978819 w 2352675"/>
                <a:gd name="connsiteY17" fmla="*/ 19050 h 1238250"/>
                <a:gd name="connsiteX18" fmla="*/ 2014538 w 2352675"/>
                <a:gd name="connsiteY18" fmla="*/ 7144 h 1238250"/>
                <a:gd name="connsiteX19" fmla="*/ 2047875 w 2352675"/>
                <a:gd name="connsiteY19" fmla="*/ 0 h 1238250"/>
                <a:gd name="connsiteX20" fmla="*/ 2081213 w 2352675"/>
                <a:gd name="connsiteY20" fmla="*/ 7144 h 1238250"/>
                <a:gd name="connsiteX21" fmla="*/ 2126456 w 2352675"/>
                <a:gd name="connsiteY21" fmla="*/ 33337 h 1238250"/>
                <a:gd name="connsiteX22" fmla="*/ 2166938 w 2352675"/>
                <a:gd name="connsiteY22" fmla="*/ 66675 h 1238250"/>
                <a:gd name="connsiteX23" fmla="*/ 2231231 w 2352675"/>
                <a:gd name="connsiteY23" fmla="*/ 133350 h 1238250"/>
                <a:gd name="connsiteX24" fmla="*/ 2302669 w 2352675"/>
                <a:gd name="connsiteY24" fmla="*/ 219075 h 1238250"/>
                <a:gd name="connsiteX25" fmla="*/ 2347913 w 2352675"/>
                <a:gd name="connsiteY25" fmla="*/ 283369 h 1238250"/>
                <a:gd name="connsiteX26" fmla="*/ 2352675 w 2352675"/>
                <a:gd name="connsiteY26" fmla="*/ 304800 h 1238250"/>
                <a:gd name="connsiteX27" fmla="*/ 2350294 w 2352675"/>
                <a:gd name="connsiteY27" fmla="*/ 335756 h 1238250"/>
                <a:gd name="connsiteX28" fmla="*/ 2333625 w 2352675"/>
                <a:gd name="connsiteY28" fmla="*/ 373856 h 1238250"/>
                <a:gd name="connsiteX29" fmla="*/ 2281238 w 2352675"/>
                <a:gd name="connsiteY29" fmla="*/ 442912 h 1238250"/>
                <a:gd name="connsiteX30" fmla="*/ 2252663 w 2352675"/>
                <a:gd name="connsiteY30" fmla="*/ 478631 h 1238250"/>
                <a:gd name="connsiteX31" fmla="*/ 2190750 w 2352675"/>
                <a:gd name="connsiteY31" fmla="*/ 678656 h 1238250"/>
                <a:gd name="connsiteX32" fmla="*/ 2131219 w 2352675"/>
                <a:gd name="connsiteY32" fmla="*/ 869156 h 1238250"/>
                <a:gd name="connsiteX33" fmla="*/ 2071688 w 2352675"/>
                <a:gd name="connsiteY33" fmla="*/ 1059656 h 1238250"/>
                <a:gd name="connsiteX34" fmla="*/ 2019300 w 2352675"/>
                <a:gd name="connsiteY34" fmla="*/ 1219200 h 1238250"/>
                <a:gd name="connsiteX35" fmla="*/ 1790700 w 2352675"/>
                <a:gd name="connsiteY35" fmla="*/ 1238250 h 1238250"/>
                <a:gd name="connsiteX36" fmla="*/ 1821656 w 2352675"/>
                <a:gd name="connsiteY36" fmla="*/ 1073944 h 1238250"/>
                <a:gd name="connsiteX37" fmla="*/ 1866900 w 2352675"/>
                <a:gd name="connsiteY37" fmla="*/ 823912 h 1238250"/>
                <a:gd name="connsiteX38" fmla="*/ 1907381 w 2352675"/>
                <a:gd name="connsiteY38" fmla="*/ 650081 h 1238250"/>
                <a:gd name="connsiteX39" fmla="*/ 1940719 w 2352675"/>
                <a:gd name="connsiteY39" fmla="*/ 473869 h 1238250"/>
                <a:gd name="connsiteX40" fmla="*/ 1940719 w 2352675"/>
                <a:gd name="connsiteY40" fmla="*/ 414337 h 1238250"/>
                <a:gd name="connsiteX41" fmla="*/ 1943100 w 2352675"/>
                <a:gd name="connsiteY41" fmla="*/ 309562 h 1238250"/>
                <a:gd name="connsiteX42" fmla="*/ 1933575 w 2352675"/>
                <a:gd name="connsiteY42" fmla="*/ 283369 h 1238250"/>
                <a:gd name="connsiteX43" fmla="*/ 1905000 w 2352675"/>
                <a:gd name="connsiteY43" fmla="*/ 257175 h 1238250"/>
                <a:gd name="connsiteX44" fmla="*/ 1878806 w 2352675"/>
                <a:gd name="connsiteY44" fmla="*/ 240506 h 1238250"/>
                <a:gd name="connsiteX45" fmla="*/ 1847850 w 2352675"/>
                <a:gd name="connsiteY45" fmla="*/ 233362 h 1238250"/>
                <a:gd name="connsiteX46" fmla="*/ 1769269 w 2352675"/>
                <a:gd name="connsiteY46" fmla="*/ 235744 h 1238250"/>
                <a:gd name="connsiteX47" fmla="*/ 1457325 w 2352675"/>
                <a:gd name="connsiteY47" fmla="*/ 25479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52675" h="1238250">
                  <a:moveTo>
                    <a:pt x="1457325" y="254794"/>
                  </a:moveTo>
                  <a:lnTo>
                    <a:pt x="1128713" y="280987"/>
                  </a:lnTo>
                  <a:lnTo>
                    <a:pt x="892969" y="300037"/>
                  </a:lnTo>
                  <a:lnTo>
                    <a:pt x="709613" y="316706"/>
                  </a:lnTo>
                  <a:lnTo>
                    <a:pt x="531019" y="342900"/>
                  </a:lnTo>
                  <a:lnTo>
                    <a:pt x="307181" y="385762"/>
                  </a:lnTo>
                  <a:lnTo>
                    <a:pt x="114300" y="431006"/>
                  </a:lnTo>
                  <a:lnTo>
                    <a:pt x="0" y="204787"/>
                  </a:lnTo>
                  <a:lnTo>
                    <a:pt x="195263" y="204787"/>
                  </a:lnTo>
                  <a:lnTo>
                    <a:pt x="290513" y="207169"/>
                  </a:lnTo>
                  <a:lnTo>
                    <a:pt x="538163" y="180975"/>
                  </a:lnTo>
                  <a:lnTo>
                    <a:pt x="900113" y="138112"/>
                  </a:lnTo>
                  <a:lnTo>
                    <a:pt x="1123950" y="121444"/>
                  </a:lnTo>
                  <a:lnTo>
                    <a:pt x="1328738" y="100012"/>
                  </a:lnTo>
                  <a:lnTo>
                    <a:pt x="1607344" y="69056"/>
                  </a:lnTo>
                  <a:lnTo>
                    <a:pt x="1816894" y="54769"/>
                  </a:lnTo>
                  <a:lnTo>
                    <a:pt x="1907381" y="38100"/>
                  </a:lnTo>
                  <a:lnTo>
                    <a:pt x="1978819" y="19050"/>
                  </a:lnTo>
                  <a:lnTo>
                    <a:pt x="2014538" y="7144"/>
                  </a:lnTo>
                  <a:lnTo>
                    <a:pt x="2047875" y="0"/>
                  </a:lnTo>
                  <a:lnTo>
                    <a:pt x="2081213" y="7144"/>
                  </a:lnTo>
                  <a:lnTo>
                    <a:pt x="2126456" y="33337"/>
                  </a:lnTo>
                  <a:lnTo>
                    <a:pt x="2166938" y="66675"/>
                  </a:lnTo>
                  <a:lnTo>
                    <a:pt x="2231231" y="133350"/>
                  </a:lnTo>
                  <a:lnTo>
                    <a:pt x="2302669" y="219075"/>
                  </a:lnTo>
                  <a:lnTo>
                    <a:pt x="2347913" y="283369"/>
                  </a:lnTo>
                  <a:lnTo>
                    <a:pt x="2352675" y="304800"/>
                  </a:lnTo>
                  <a:lnTo>
                    <a:pt x="2350294" y="335756"/>
                  </a:lnTo>
                  <a:lnTo>
                    <a:pt x="2333625" y="373856"/>
                  </a:lnTo>
                  <a:lnTo>
                    <a:pt x="2281238" y="442912"/>
                  </a:lnTo>
                  <a:lnTo>
                    <a:pt x="2252663" y="478631"/>
                  </a:lnTo>
                  <a:lnTo>
                    <a:pt x="2190750" y="678656"/>
                  </a:lnTo>
                  <a:lnTo>
                    <a:pt x="2131219" y="869156"/>
                  </a:lnTo>
                  <a:lnTo>
                    <a:pt x="2071688" y="1059656"/>
                  </a:lnTo>
                  <a:lnTo>
                    <a:pt x="2019300" y="1219200"/>
                  </a:lnTo>
                  <a:lnTo>
                    <a:pt x="1790700" y="1238250"/>
                  </a:lnTo>
                  <a:lnTo>
                    <a:pt x="1821656" y="1073944"/>
                  </a:lnTo>
                  <a:lnTo>
                    <a:pt x="1866900" y="823912"/>
                  </a:lnTo>
                  <a:lnTo>
                    <a:pt x="1907381" y="650081"/>
                  </a:lnTo>
                  <a:lnTo>
                    <a:pt x="1940719" y="473869"/>
                  </a:lnTo>
                  <a:lnTo>
                    <a:pt x="1940719" y="414337"/>
                  </a:lnTo>
                  <a:cubicBezTo>
                    <a:pt x="1941513" y="379412"/>
                    <a:pt x="1942306" y="344487"/>
                    <a:pt x="1943100" y="309562"/>
                  </a:cubicBezTo>
                  <a:lnTo>
                    <a:pt x="1933575" y="283369"/>
                  </a:lnTo>
                  <a:lnTo>
                    <a:pt x="1905000" y="257175"/>
                  </a:lnTo>
                  <a:lnTo>
                    <a:pt x="1878806" y="240506"/>
                  </a:lnTo>
                  <a:lnTo>
                    <a:pt x="1847850" y="233362"/>
                  </a:lnTo>
                  <a:lnTo>
                    <a:pt x="1769269" y="235744"/>
                  </a:lnTo>
                  <a:lnTo>
                    <a:pt x="1457325" y="25479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0">
              <a:extLst>
                <a:ext uri="{FF2B5EF4-FFF2-40B4-BE49-F238E27FC236}">
                  <a16:creationId xmlns:a16="http://schemas.microsoft.com/office/drawing/2014/main" id="{04178988-6B4E-4C5E-8985-3FFD6CF1E49D}"/>
                </a:ext>
              </a:extLst>
            </p:cNvPr>
            <p:cNvSpPr/>
            <p:nvPr/>
          </p:nvSpPr>
          <p:spPr>
            <a:xfrm>
              <a:off x="4159250" y="3721101"/>
              <a:ext cx="3387725" cy="593725"/>
            </a:xfrm>
            <a:custGeom>
              <a:avLst/>
              <a:gdLst>
                <a:gd name="connsiteX0" fmla="*/ 1974850 w 3387725"/>
                <a:gd name="connsiteY0" fmla="*/ 266700 h 593725"/>
                <a:gd name="connsiteX1" fmla="*/ 1689100 w 3387725"/>
                <a:gd name="connsiteY1" fmla="*/ 285750 h 593725"/>
                <a:gd name="connsiteX2" fmla="*/ 1485900 w 3387725"/>
                <a:gd name="connsiteY2" fmla="*/ 298450 h 593725"/>
                <a:gd name="connsiteX3" fmla="*/ 1266825 w 3387725"/>
                <a:gd name="connsiteY3" fmla="*/ 342900 h 593725"/>
                <a:gd name="connsiteX4" fmla="*/ 1038225 w 3387725"/>
                <a:gd name="connsiteY4" fmla="*/ 390525 h 593725"/>
                <a:gd name="connsiteX5" fmla="*/ 844550 w 3387725"/>
                <a:gd name="connsiteY5" fmla="*/ 434975 h 593725"/>
                <a:gd name="connsiteX6" fmla="*/ 704850 w 3387725"/>
                <a:gd name="connsiteY6" fmla="*/ 469900 h 593725"/>
                <a:gd name="connsiteX7" fmla="*/ 596900 w 3387725"/>
                <a:gd name="connsiteY7" fmla="*/ 504825 h 593725"/>
                <a:gd name="connsiteX8" fmla="*/ 469900 w 3387725"/>
                <a:gd name="connsiteY8" fmla="*/ 552450 h 593725"/>
                <a:gd name="connsiteX9" fmla="*/ 415925 w 3387725"/>
                <a:gd name="connsiteY9" fmla="*/ 581025 h 593725"/>
                <a:gd name="connsiteX10" fmla="*/ 384175 w 3387725"/>
                <a:gd name="connsiteY10" fmla="*/ 593725 h 593725"/>
                <a:gd name="connsiteX11" fmla="*/ 365125 w 3387725"/>
                <a:gd name="connsiteY11" fmla="*/ 593725 h 593725"/>
                <a:gd name="connsiteX12" fmla="*/ 330200 w 3387725"/>
                <a:gd name="connsiteY12" fmla="*/ 590550 h 593725"/>
                <a:gd name="connsiteX13" fmla="*/ 304800 w 3387725"/>
                <a:gd name="connsiteY13" fmla="*/ 577850 h 593725"/>
                <a:gd name="connsiteX14" fmla="*/ 190500 w 3387725"/>
                <a:gd name="connsiteY14" fmla="*/ 457200 h 593725"/>
                <a:gd name="connsiteX15" fmla="*/ 98425 w 3387725"/>
                <a:gd name="connsiteY15" fmla="*/ 355600 h 593725"/>
                <a:gd name="connsiteX16" fmla="*/ 44450 w 3387725"/>
                <a:gd name="connsiteY16" fmla="*/ 298450 h 593725"/>
                <a:gd name="connsiteX17" fmla="*/ 9525 w 3387725"/>
                <a:gd name="connsiteY17" fmla="*/ 257175 h 593725"/>
                <a:gd name="connsiteX18" fmla="*/ 0 w 3387725"/>
                <a:gd name="connsiteY18" fmla="*/ 234950 h 593725"/>
                <a:gd name="connsiteX19" fmla="*/ 0 w 3387725"/>
                <a:gd name="connsiteY19" fmla="*/ 215900 h 593725"/>
                <a:gd name="connsiteX20" fmla="*/ 6350 w 3387725"/>
                <a:gd name="connsiteY20" fmla="*/ 196850 h 593725"/>
                <a:gd name="connsiteX21" fmla="*/ 19050 w 3387725"/>
                <a:gd name="connsiteY21" fmla="*/ 187325 h 593725"/>
                <a:gd name="connsiteX22" fmla="*/ 41275 w 3387725"/>
                <a:gd name="connsiteY22" fmla="*/ 187325 h 593725"/>
                <a:gd name="connsiteX23" fmla="*/ 66675 w 3387725"/>
                <a:gd name="connsiteY23" fmla="*/ 193675 h 593725"/>
                <a:gd name="connsiteX24" fmla="*/ 104775 w 3387725"/>
                <a:gd name="connsiteY24" fmla="*/ 219075 h 593725"/>
                <a:gd name="connsiteX25" fmla="*/ 149225 w 3387725"/>
                <a:gd name="connsiteY25" fmla="*/ 247650 h 593725"/>
                <a:gd name="connsiteX26" fmla="*/ 180975 w 3387725"/>
                <a:gd name="connsiteY26" fmla="*/ 269875 h 593725"/>
                <a:gd name="connsiteX27" fmla="*/ 209550 w 3387725"/>
                <a:gd name="connsiteY27" fmla="*/ 285750 h 593725"/>
                <a:gd name="connsiteX28" fmla="*/ 260350 w 3387725"/>
                <a:gd name="connsiteY28" fmla="*/ 307975 h 593725"/>
                <a:gd name="connsiteX29" fmla="*/ 323850 w 3387725"/>
                <a:gd name="connsiteY29" fmla="*/ 327025 h 593725"/>
                <a:gd name="connsiteX30" fmla="*/ 355600 w 3387725"/>
                <a:gd name="connsiteY30" fmla="*/ 327025 h 593725"/>
                <a:gd name="connsiteX31" fmla="*/ 460375 w 3387725"/>
                <a:gd name="connsiteY31" fmla="*/ 314325 h 593725"/>
                <a:gd name="connsiteX32" fmla="*/ 688975 w 3387725"/>
                <a:gd name="connsiteY32" fmla="*/ 282575 h 593725"/>
                <a:gd name="connsiteX33" fmla="*/ 860425 w 3387725"/>
                <a:gd name="connsiteY33" fmla="*/ 222250 h 593725"/>
                <a:gd name="connsiteX34" fmla="*/ 1035050 w 3387725"/>
                <a:gd name="connsiteY34" fmla="*/ 193675 h 593725"/>
                <a:gd name="connsiteX35" fmla="*/ 1314450 w 3387725"/>
                <a:gd name="connsiteY35" fmla="*/ 152400 h 593725"/>
                <a:gd name="connsiteX36" fmla="*/ 1511300 w 3387725"/>
                <a:gd name="connsiteY36" fmla="*/ 123825 h 593725"/>
                <a:gd name="connsiteX37" fmla="*/ 1701800 w 3387725"/>
                <a:gd name="connsiteY37" fmla="*/ 104775 h 593725"/>
                <a:gd name="connsiteX38" fmla="*/ 2209800 w 3387725"/>
                <a:gd name="connsiteY38" fmla="*/ 76200 h 593725"/>
                <a:gd name="connsiteX39" fmla="*/ 2463800 w 3387725"/>
                <a:gd name="connsiteY39" fmla="*/ 60325 h 593725"/>
                <a:gd name="connsiteX40" fmla="*/ 2686050 w 3387725"/>
                <a:gd name="connsiteY40" fmla="*/ 41275 h 593725"/>
                <a:gd name="connsiteX41" fmla="*/ 2787650 w 3387725"/>
                <a:gd name="connsiteY41" fmla="*/ 38100 h 593725"/>
                <a:gd name="connsiteX42" fmla="*/ 2921000 w 3387725"/>
                <a:gd name="connsiteY42" fmla="*/ 31750 h 593725"/>
                <a:gd name="connsiteX43" fmla="*/ 2974975 w 3387725"/>
                <a:gd name="connsiteY43" fmla="*/ 22225 h 593725"/>
                <a:gd name="connsiteX44" fmla="*/ 3013075 w 3387725"/>
                <a:gd name="connsiteY44" fmla="*/ 6350 h 593725"/>
                <a:gd name="connsiteX45" fmla="*/ 3044825 w 3387725"/>
                <a:gd name="connsiteY45" fmla="*/ 0 h 593725"/>
                <a:gd name="connsiteX46" fmla="*/ 3098800 w 3387725"/>
                <a:gd name="connsiteY46" fmla="*/ 9525 h 593725"/>
                <a:gd name="connsiteX47" fmla="*/ 3181350 w 3387725"/>
                <a:gd name="connsiteY47" fmla="*/ 50800 h 593725"/>
                <a:gd name="connsiteX48" fmla="*/ 3260725 w 3387725"/>
                <a:gd name="connsiteY48" fmla="*/ 101600 h 593725"/>
                <a:gd name="connsiteX49" fmla="*/ 3311525 w 3387725"/>
                <a:gd name="connsiteY49" fmla="*/ 142875 h 593725"/>
                <a:gd name="connsiteX50" fmla="*/ 3359150 w 3387725"/>
                <a:gd name="connsiteY50" fmla="*/ 200025 h 593725"/>
                <a:gd name="connsiteX51" fmla="*/ 3378200 w 3387725"/>
                <a:gd name="connsiteY51" fmla="*/ 228600 h 593725"/>
                <a:gd name="connsiteX52" fmla="*/ 3387725 w 3387725"/>
                <a:gd name="connsiteY52" fmla="*/ 250825 h 593725"/>
                <a:gd name="connsiteX53" fmla="*/ 3381375 w 3387725"/>
                <a:gd name="connsiteY53" fmla="*/ 273050 h 593725"/>
                <a:gd name="connsiteX54" fmla="*/ 3365500 w 3387725"/>
                <a:gd name="connsiteY54" fmla="*/ 292100 h 593725"/>
                <a:gd name="connsiteX55" fmla="*/ 3327400 w 3387725"/>
                <a:gd name="connsiteY55" fmla="*/ 311150 h 593725"/>
                <a:gd name="connsiteX56" fmla="*/ 3270250 w 3387725"/>
                <a:gd name="connsiteY56" fmla="*/ 317500 h 593725"/>
                <a:gd name="connsiteX57" fmla="*/ 3162300 w 3387725"/>
                <a:gd name="connsiteY57" fmla="*/ 314325 h 593725"/>
                <a:gd name="connsiteX58" fmla="*/ 3089275 w 3387725"/>
                <a:gd name="connsiteY58" fmla="*/ 301625 h 593725"/>
                <a:gd name="connsiteX59" fmla="*/ 2984500 w 3387725"/>
                <a:gd name="connsiteY59" fmla="*/ 282575 h 593725"/>
                <a:gd name="connsiteX60" fmla="*/ 2803525 w 3387725"/>
                <a:gd name="connsiteY60" fmla="*/ 263525 h 593725"/>
                <a:gd name="connsiteX61" fmla="*/ 2486025 w 3387725"/>
                <a:gd name="connsiteY61" fmla="*/ 244475 h 593725"/>
                <a:gd name="connsiteX62" fmla="*/ 2292350 w 3387725"/>
                <a:gd name="connsiteY62" fmla="*/ 241300 h 593725"/>
                <a:gd name="connsiteX63" fmla="*/ 1974850 w 3387725"/>
                <a:gd name="connsiteY63" fmla="*/ 26670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87725" h="593725">
                  <a:moveTo>
                    <a:pt x="1974850" y="266700"/>
                  </a:moveTo>
                  <a:lnTo>
                    <a:pt x="1689100" y="285750"/>
                  </a:lnTo>
                  <a:lnTo>
                    <a:pt x="1485900" y="298450"/>
                  </a:lnTo>
                  <a:lnTo>
                    <a:pt x="1266825" y="342900"/>
                  </a:lnTo>
                  <a:lnTo>
                    <a:pt x="1038225" y="390525"/>
                  </a:lnTo>
                  <a:lnTo>
                    <a:pt x="844550" y="434975"/>
                  </a:lnTo>
                  <a:lnTo>
                    <a:pt x="704850" y="469900"/>
                  </a:lnTo>
                  <a:lnTo>
                    <a:pt x="596900" y="504825"/>
                  </a:lnTo>
                  <a:lnTo>
                    <a:pt x="469900" y="552450"/>
                  </a:lnTo>
                  <a:lnTo>
                    <a:pt x="415925" y="581025"/>
                  </a:lnTo>
                  <a:lnTo>
                    <a:pt x="384175" y="593725"/>
                  </a:lnTo>
                  <a:lnTo>
                    <a:pt x="365125" y="593725"/>
                  </a:lnTo>
                  <a:lnTo>
                    <a:pt x="330200" y="590550"/>
                  </a:lnTo>
                  <a:lnTo>
                    <a:pt x="304800" y="577850"/>
                  </a:lnTo>
                  <a:lnTo>
                    <a:pt x="190500" y="457200"/>
                  </a:lnTo>
                  <a:lnTo>
                    <a:pt x="98425" y="355600"/>
                  </a:lnTo>
                  <a:lnTo>
                    <a:pt x="44450" y="298450"/>
                  </a:lnTo>
                  <a:lnTo>
                    <a:pt x="9525" y="257175"/>
                  </a:lnTo>
                  <a:lnTo>
                    <a:pt x="0" y="234950"/>
                  </a:lnTo>
                  <a:lnTo>
                    <a:pt x="0" y="215900"/>
                  </a:lnTo>
                  <a:lnTo>
                    <a:pt x="6350" y="196850"/>
                  </a:lnTo>
                  <a:lnTo>
                    <a:pt x="19050" y="187325"/>
                  </a:lnTo>
                  <a:lnTo>
                    <a:pt x="41275" y="187325"/>
                  </a:lnTo>
                  <a:lnTo>
                    <a:pt x="66675" y="193675"/>
                  </a:lnTo>
                  <a:lnTo>
                    <a:pt x="104775" y="219075"/>
                  </a:lnTo>
                  <a:lnTo>
                    <a:pt x="149225" y="247650"/>
                  </a:lnTo>
                  <a:lnTo>
                    <a:pt x="180975" y="269875"/>
                  </a:lnTo>
                  <a:lnTo>
                    <a:pt x="209550" y="285750"/>
                  </a:lnTo>
                  <a:lnTo>
                    <a:pt x="260350" y="307975"/>
                  </a:lnTo>
                  <a:lnTo>
                    <a:pt x="323850" y="327025"/>
                  </a:lnTo>
                  <a:lnTo>
                    <a:pt x="355600" y="327025"/>
                  </a:lnTo>
                  <a:lnTo>
                    <a:pt x="460375" y="314325"/>
                  </a:lnTo>
                  <a:lnTo>
                    <a:pt x="688975" y="282575"/>
                  </a:lnTo>
                  <a:lnTo>
                    <a:pt x="860425" y="222250"/>
                  </a:lnTo>
                  <a:lnTo>
                    <a:pt x="1035050" y="193675"/>
                  </a:lnTo>
                  <a:lnTo>
                    <a:pt x="1314450" y="152400"/>
                  </a:lnTo>
                  <a:lnTo>
                    <a:pt x="1511300" y="123825"/>
                  </a:lnTo>
                  <a:lnTo>
                    <a:pt x="1701800" y="104775"/>
                  </a:lnTo>
                  <a:lnTo>
                    <a:pt x="2209800" y="76200"/>
                  </a:lnTo>
                  <a:lnTo>
                    <a:pt x="2463800" y="60325"/>
                  </a:lnTo>
                  <a:lnTo>
                    <a:pt x="2686050" y="41275"/>
                  </a:lnTo>
                  <a:lnTo>
                    <a:pt x="2787650" y="38100"/>
                  </a:lnTo>
                  <a:lnTo>
                    <a:pt x="2921000" y="31750"/>
                  </a:lnTo>
                  <a:lnTo>
                    <a:pt x="2974975" y="22225"/>
                  </a:lnTo>
                  <a:lnTo>
                    <a:pt x="3013075" y="6350"/>
                  </a:lnTo>
                  <a:lnTo>
                    <a:pt x="3044825" y="0"/>
                  </a:lnTo>
                  <a:lnTo>
                    <a:pt x="3098800" y="9525"/>
                  </a:lnTo>
                  <a:lnTo>
                    <a:pt x="3181350" y="50800"/>
                  </a:lnTo>
                  <a:lnTo>
                    <a:pt x="3260725" y="101600"/>
                  </a:lnTo>
                  <a:lnTo>
                    <a:pt x="3311525" y="142875"/>
                  </a:lnTo>
                  <a:lnTo>
                    <a:pt x="3359150" y="200025"/>
                  </a:lnTo>
                  <a:lnTo>
                    <a:pt x="3378200" y="228600"/>
                  </a:lnTo>
                  <a:lnTo>
                    <a:pt x="3387725" y="250825"/>
                  </a:lnTo>
                  <a:lnTo>
                    <a:pt x="3381375" y="273050"/>
                  </a:lnTo>
                  <a:lnTo>
                    <a:pt x="3365500" y="292100"/>
                  </a:lnTo>
                  <a:lnTo>
                    <a:pt x="3327400" y="311150"/>
                  </a:lnTo>
                  <a:lnTo>
                    <a:pt x="3270250" y="317500"/>
                  </a:lnTo>
                  <a:lnTo>
                    <a:pt x="3162300" y="314325"/>
                  </a:lnTo>
                  <a:lnTo>
                    <a:pt x="3089275" y="301625"/>
                  </a:lnTo>
                  <a:lnTo>
                    <a:pt x="2984500" y="282575"/>
                  </a:lnTo>
                  <a:lnTo>
                    <a:pt x="2803525" y="263525"/>
                  </a:lnTo>
                  <a:lnTo>
                    <a:pt x="2486025" y="244475"/>
                  </a:lnTo>
                  <a:lnTo>
                    <a:pt x="2292350" y="241300"/>
                  </a:lnTo>
                  <a:lnTo>
                    <a:pt x="1974850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9">
              <a:extLst>
                <a:ext uri="{FF2B5EF4-FFF2-40B4-BE49-F238E27FC236}">
                  <a16:creationId xmlns:a16="http://schemas.microsoft.com/office/drawing/2014/main" id="{D85A3082-A9F9-4BC3-87E1-3D2382F69CA3}"/>
                </a:ext>
              </a:extLst>
            </p:cNvPr>
            <p:cNvSpPr/>
            <p:nvPr/>
          </p:nvSpPr>
          <p:spPr>
            <a:xfrm rot="16200000">
              <a:off x="2928937" y="2790826"/>
              <a:ext cx="4213225" cy="2133600"/>
            </a:xfrm>
            <a:custGeom>
              <a:avLst/>
              <a:gdLst>
                <a:gd name="connsiteX0" fmla="*/ 2560320 w 4213860"/>
                <a:gd name="connsiteY0" fmla="*/ 1969770 h 2133600"/>
                <a:gd name="connsiteX1" fmla="*/ 2354580 w 4213860"/>
                <a:gd name="connsiteY1" fmla="*/ 1958340 h 2133600"/>
                <a:gd name="connsiteX2" fmla="*/ 2198370 w 4213860"/>
                <a:gd name="connsiteY2" fmla="*/ 1943100 h 2133600"/>
                <a:gd name="connsiteX3" fmla="*/ 2118360 w 4213860"/>
                <a:gd name="connsiteY3" fmla="*/ 1935480 h 2133600"/>
                <a:gd name="connsiteX4" fmla="*/ 1973580 w 4213860"/>
                <a:gd name="connsiteY4" fmla="*/ 1920240 h 2133600"/>
                <a:gd name="connsiteX5" fmla="*/ 1817370 w 4213860"/>
                <a:gd name="connsiteY5" fmla="*/ 1863090 h 2133600"/>
                <a:gd name="connsiteX6" fmla="*/ 1729740 w 4213860"/>
                <a:gd name="connsiteY6" fmla="*/ 1824990 h 2133600"/>
                <a:gd name="connsiteX7" fmla="*/ 1577340 w 4213860"/>
                <a:gd name="connsiteY7" fmla="*/ 1767840 h 2133600"/>
                <a:gd name="connsiteX8" fmla="*/ 1405890 w 4213860"/>
                <a:gd name="connsiteY8" fmla="*/ 1695450 h 2133600"/>
                <a:gd name="connsiteX9" fmla="*/ 1299210 w 4213860"/>
                <a:gd name="connsiteY9" fmla="*/ 1645920 h 2133600"/>
                <a:gd name="connsiteX10" fmla="*/ 1192530 w 4213860"/>
                <a:gd name="connsiteY10" fmla="*/ 1584960 h 2133600"/>
                <a:gd name="connsiteX11" fmla="*/ 1078230 w 4213860"/>
                <a:gd name="connsiteY11" fmla="*/ 1512570 h 2133600"/>
                <a:gd name="connsiteX12" fmla="*/ 952500 w 4213860"/>
                <a:gd name="connsiteY12" fmla="*/ 1428750 h 2133600"/>
                <a:gd name="connsiteX13" fmla="*/ 861060 w 4213860"/>
                <a:gd name="connsiteY13" fmla="*/ 1356360 h 2133600"/>
                <a:gd name="connsiteX14" fmla="*/ 758190 w 4213860"/>
                <a:gd name="connsiteY14" fmla="*/ 1264920 h 2133600"/>
                <a:gd name="connsiteX15" fmla="*/ 678180 w 4213860"/>
                <a:gd name="connsiteY15" fmla="*/ 1192530 h 2133600"/>
                <a:gd name="connsiteX16" fmla="*/ 575310 w 4213860"/>
                <a:gd name="connsiteY16" fmla="*/ 1089660 h 2133600"/>
                <a:gd name="connsiteX17" fmla="*/ 510540 w 4213860"/>
                <a:gd name="connsiteY17" fmla="*/ 1013460 h 2133600"/>
                <a:gd name="connsiteX18" fmla="*/ 419100 w 4213860"/>
                <a:gd name="connsiteY18" fmla="*/ 887730 h 2133600"/>
                <a:gd name="connsiteX19" fmla="*/ 339090 w 4213860"/>
                <a:gd name="connsiteY19" fmla="*/ 762000 h 2133600"/>
                <a:gd name="connsiteX20" fmla="*/ 289560 w 4213860"/>
                <a:gd name="connsiteY20" fmla="*/ 678180 h 2133600"/>
                <a:gd name="connsiteX21" fmla="*/ 236220 w 4213860"/>
                <a:gd name="connsiteY21" fmla="*/ 582930 h 2133600"/>
                <a:gd name="connsiteX22" fmla="*/ 175260 w 4213860"/>
                <a:gd name="connsiteY22" fmla="*/ 457200 h 2133600"/>
                <a:gd name="connsiteX23" fmla="*/ 106680 w 4213860"/>
                <a:gd name="connsiteY23" fmla="*/ 300990 h 2133600"/>
                <a:gd name="connsiteX24" fmla="*/ 38100 w 4213860"/>
                <a:gd name="connsiteY24" fmla="*/ 125730 h 2133600"/>
                <a:gd name="connsiteX25" fmla="*/ 7620 w 4213860"/>
                <a:gd name="connsiteY25" fmla="*/ 45720 h 2133600"/>
                <a:gd name="connsiteX26" fmla="*/ 0 w 4213860"/>
                <a:gd name="connsiteY26" fmla="*/ 11430 h 2133600"/>
                <a:gd name="connsiteX27" fmla="*/ 7620 w 4213860"/>
                <a:gd name="connsiteY27" fmla="*/ 0 h 2133600"/>
                <a:gd name="connsiteX28" fmla="*/ 45720 w 4213860"/>
                <a:gd name="connsiteY28" fmla="*/ 3810 h 2133600"/>
                <a:gd name="connsiteX29" fmla="*/ 64770 w 4213860"/>
                <a:gd name="connsiteY29" fmla="*/ 22860 h 2133600"/>
                <a:gd name="connsiteX30" fmla="*/ 110490 w 4213860"/>
                <a:gd name="connsiteY30" fmla="*/ 125730 h 2133600"/>
                <a:gd name="connsiteX31" fmla="*/ 171450 w 4213860"/>
                <a:gd name="connsiteY31" fmla="*/ 243840 h 2133600"/>
                <a:gd name="connsiteX32" fmla="*/ 236220 w 4213860"/>
                <a:gd name="connsiteY32" fmla="*/ 358140 h 2133600"/>
                <a:gd name="connsiteX33" fmla="*/ 312420 w 4213860"/>
                <a:gd name="connsiteY33" fmla="*/ 483870 h 2133600"/>
                <a:gd name="connsiteX34" fmla="*/ 369570 w 4213860"/>
                <a:gd name="connsiteY34" fmla="*/ 571500 h 2133600"/>
                <a:gd name="connsiteX35" fmla="*/ 430530 w 4213860"/>
                <a:gd name="connsiteY35" fmla="*/ 655320 h 2133600"/>
                <a:gd name="connsiteX36" fmla="*/ 502920 w 4213860"/>
                <a:gd name="connsiteY36" fmla="*/ 746760 h 2133600"/>
                <a:gd name="connsiteX37" fmla="*/ 605790 w 4213860"/>
                <a:gd name="connsiteY37" fmla="*/ 864870 h 2133600"/>
                <a:gd name="connsiteX38" fmla="*/ 704850 w 4213860"/>
                <a:gd name="connsiteY38" fmla="*/ 963930 h 2133600"/>
                <a:gd name="connsiteX39" fmla="*/ 788670 w 4213860"/>
                <a:gd name="connsiteY39" fmla="*/ 1043940 h 2133600"/>
                <a:gd name="connsiteX40" fmla="*/ 918210 w 4213860"/>
                <a:gd name="connsiteY40" fmla="*/ 1146810 h 2133600"/>
                <a:gd name="connsiteX41" fmla="*/ 1055370 w 4213860"/>
                <a:gd name="connsiteY41" fmla="*/ 1245870 h 2133600"/>
                <a:gd name="connsiteX42" fmla="*/ 1131570 w 4213860"/>
                <a:gd name="connsiteY42" fmla="*/ 1299210 h 2133600"/>
                <a:gd name="connsiteX43" fmla="*/ 1203960 w 4213860"/>
                <a:gd name="connsiteY43" fmla="*/ 1341120 h 2133600"/>
                <a:gd name="connsiteX44" fmla="*/ 1272540 w 4213860"/>
                <a:gd name="connsiteY44" fmla="*/ 1379220 h 2133600"/>
                <a:gd name="connsiteX45" fmla="*/ 1356360 w 4213860"/>
                <a:gd name="connsiteY45" fmla="*/ 1424940 h 2133600"/>
                <a:gd name="connsiteX46" fmla="*/ 1455420 w 4213860"/>
                <a:gd name="connsiteY46" fmla="*/ 1470660 h 2133600"/>
                <a:gd name="connsiteX47" fmla="*/ 1565910 w 4213860"/>
                <a:gd name="connsiteY47" fmla="*/ 1520190 h 2133600"/>
                <a:gd name="connsiteX48" fmla="*/ 1722120 w 4213860"/>
                <a:gd name="connsiteY48" fmla="*/ 1577340 h 2133600"/>
                <a:gd name="connsiteX49" fmla="*/ 1840230 w 4213860"/>
                <a:gd name="connsiteY49" fmla="*/ 1615440 h 2133600"/>
                <a:gd name="connsiteX50" fmla="*/ 1950720 w 4213860"/>
                <a:gd name="connsiteY50" fmla="*/ 1645920 h 2133600"/>
                <a:gd name="connsiteX51" fmla="*/ 2114550 w 4213860"/>
                <a:gd name="connsiteY51" fmla="*/ 1668780 h 2133600"/>
                <a:gd name="connsiteX52" fmla="*/ 2404110 w 4213860"/>
                <a:gd name="connsiteY52" fmla="*/ 1691640 h 2133600"/>
                <a:gd name="connsiteX53" fmla="*/ 2689860 w 4213860"/>
                <a:gd name="connsiteY53" fmla="*/ 1706880 h 2133600"/>
                <a:gd name="connsiteX54" fmla="*/ 3032760 w 4213860"/>
                <a:gd name="connsiteY54" fmla="*/ 1710690 h 2133600"/>
                <a:gd name="connsiteX55" fmla="*/ 3162300 w 4213860"/>
                <a:gd name="connsiteY55" fmla="*/ 1706880 h 2133600"/>
                <a:gd name="connsiteX56" fmla="*/ 3608070 w 4213860"/>
                <a:gd name="connsiteY56" fmla="*/ 1710690 h 2133600"/>
                <a:gd name="connsiteX57" fmla="*/ 3848100 w 4213860"/>
                <a:gd name="connsiteY57" fmla="*/ 1710690 h 2133600"/>
                <a:gd name="connsiteX58" fmla="*/ 3931920 w 4213860"/>
                <a:gd name="connsiteY58" fmla="*/ 1703070 h 2133600"/>
                <a:gd name="connsiteX59" fmla="*/ 3992880 w 4213860"/>
                <a:gd name="connsiteY59" fmla="*/ 1684020 h 2133600"/>
                <a:gd name="connsiteX60" fmla="*/ 4027170 w 4213860"/>
                <a:gd name="connsiteY60" fmla="*/ 1657350 h 2133600"/>
                <a:gd name="connsiteX61" fmla="*/ 4069080 w 4213860"/>
                <a:gd name="connsiteY61" fmla="*/ 1604010 h 2133600"/>
                <a:gd name="connsiteX62" fmla="*/ 4107180 w 4213860"/>
                <a:gd name="connsiteY62" fmla="*/ 1550670 h 2133600"/>
                <a:gd name="connsiteX63" fmla="*/ 4137660 w 4213860"/>
                <a:gd name="connsiteY63" fmla="*/ 1520190 h 2133600"/>
                <a:gd name="connsiteX64" fmla="*/ 4156710 w 4213860"/>
                <a:gd name="connsiteY64" fmla="*/ 1508760 h 2133600"/>
                <a:gd name="connsiteX65" fmla="*/ 4187190 w 4213860"/>
                <a:gd name="connsiteY65" fmla="*/ 1520190 h 2133600"/>
                <a:gd name="connsiteX66" fmla="*/ 4206240 w 4213860"/>
                <a:gd name="connsiteY66" fmla="*/ 1550670 h 2133600"/>
                <a:gd name="connsiteX67" fmla="*/ 4213860 w 4213860"/>
                <a:gd name="connsiteY67" fmla="*/ 1584960 h 2133600"/>
                <a:gd name="connsiteX68" fmla="*/ 4206240 w 4213860"/>
                <a:gd name="connsiteY68" fmla="*/ 1630680 h 2133600"/>
                <a:gd name="connsiteX69" fmla="*/ 4160520 w 4213860"/>
                <a:gd name="connsiteY69" fmla="*/ 1752600 h 2133600"/>
                <a:gd name="connsiteX70" fmla="*/ 4103370 w 4213860"/>
                <a:gd name="connsiteY70" fmla="*/ 1885950 h 2133600"/>
                <a:gd name="connsiteX71" fmla="*/ 4050030 w 4213860"/>
                <a:gd name="connsiteY71" fmla="*/ 1992630 h 2133600"/>
                <a:gd name="connsiteX72" fmla="*/ 3992880 w 4213860"/>
                <a:gd name="connsiteY72" fmla="*/ 2087880 h 2133600"/>
                <a:gd name="connsiteX73" fmla="*/ 3954780 w 4213860"/>
                <a:gd name="connsiteY73" fmla="*/ 2122170 h 2133600"/>
                <a:gd name="connsiteX74" fmla="*/ 3920490 w 4213860"/>
                <a:gd name="connsiteY74" fmla="*/ 2133600 h 2133600"/>
                <a:gd name="connsiteX75" fmla="*/ 3890010 w 4213860"/>
                <a:gd name="connsiteY75" fmla="*/ 2133600 h 2133600"/>
                <a:gd name="connsiteX76" fmla="*/ 3863340 w 4213860"/>
                <a:gd name="connsiteY76" fmla="*/ 2122170 h 2133600"/>
                <a:gd name="connsiteX77" fmla="*/ 3817620 w 4213860"/>
                <a:gd name="connsiteY77" fmla="*/ 2084070 h 2133600"/>
                <a:gd name="connsiteX78" fmla="*/ 3752850 w 4213860"/>
                <a:gd name="connsiteY78" fmla="*/ 2045970 h 2133600"/>
                <a:gd name="connsiteX79" fmla="*/ 3699510 w 4213860"/>
                <a:gd name="connsiteY79" fmla="*/ 2019300 h 2133600"/>
                <a:gd name="connsiteX80" fmla="*/ 3638550 w 4213860"/>
                <a:gd name="connsiteY80" fmla="*/ 2000250 h 2133600"/>
                <a:gd name="connsiteX81" fmla="*/ 3611880 w 4213860"/>
                <a:gd name="connsiteY81" fmla="*/ 2000250 h 2133600"/>
                <a:gd name="connsiteX82" fmla="*/ 3383280 w 4213860"/>
                <a:gd name="connsiteY82" fmla="*/ 2004060 h 2133600"/>
                <a:gd name="connsiteX83" fmla="*/ 3185160 w 4213860"/>
                <a:gd name="connsiteY83" fmla="*/ 2004060 h 2133600"/>
                <a:gd name="connsiteX84" fmla="*/ 3070860 w 4213860"/>
                <a:gd name="connsiteY84" fmla="*/ 2000250 h 2133600"/>
                <a:gd name="connsiteX85" fmla="*/ 2560320 w 4213860"/>
                <a:gd name="connsiteY85" fmla="*/ 196977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13860" h="2133600">
                  <a:moveTo>
                    <a:pt x="2560320" y="1969770"/>
                  </a:moveTo>
                  <a:lnTo>
                    <a:pt x="2354580" y="1958340"/>
                  </a:lnTo>
                  <a:lnTo>
                    <a:pt x="2198370" y="1943100"/>
                  </a:lnTo>
                  <a:lnTo>
                    <a:pt x="2118360" y="1935480"/>
                  </a:lnTo>
                  <a:lnTo>
                    <a:pt x="1973580" y="1920240"/>
                  </a:lnTo>
                  <a:lnTo>
                    <a:pt x="1817370" y="1863090"/>
                  </a:lnTo>
                  <a:lnTo>
                    <a:pt x="1729740" y="1824990"/>
                  </a:lnTo>
                  <a:lnTo>
                    <a:pt x="1577340" y="1767840"/>
                  </a:lnTo>
                  <a:lnTo>
                    <a:pt x="1405890" y="1695450"/>
                  </a:lnTo>
                  <a:lnTo>
                    <a:pt x="1299210" y="1645920"/>
                  </a:lnTo>
                  <a:lnTo>
                    <a:pt x="1192530" y="1584960"/>
                  </a:lnTo>
                  <a:lnTo>
                    <a:pt x="1078230" y="1512570"/>
                  </a:lnTo>
                  <a:lnTo>
                    <a:pt x="952500" y="1428750"/>
                  </a:lnTo>
                  <a:lnTo>
                    <a:pt x="861060" y="1356360"/>
                  </a:lnTo>
                  <a:lnTo>
                    <a:pt x="758190" y="1264920"/>
                  </a:lnTo>
                  <a:lnTo>
                    <a:pt x="678180" y="1192530"/>
                  </a:lnTo>
                  <a:lnTo>
                    <a:pt x="575310" y="1089660"/>
                  </a:lnTo>
                  <a:lnTo>
                    <a:pt x="510540" y="1013460"/>
                  </a:lnTo>
                  <a:lnTo>
                    <a:pt x="419100" y="887730"/>
                  </a:lnTo>
                  <a:lnTo>
                    <a:pt x="339090" y="762000"/>
                  </a:lnTo>
                  <a:lnTo>
                    <a:pt x="289560" y="678180"/>
                  </a:lnTo>
                  <a:lnTo>
                    <a:pt x="236220" y="582930"/>
                  </a:lnTo>
                  <a:lnTo>
                    <a:pt x="175260" y="457200"/>
                  </a:lnTo>
                  <a:lnTo>
                    <a:pt x="106680" y="300990"/>
                  </a:lnTo>
                  <a:lnTo>
                    <a:pt x="38100" y="125730"/>
                  </a:lnTo>
                  <a:lnTo>
                    <a:pt x="7620" y="45720"/>
                  </a:lnTo>
                  <a:lnTo>
                    <a:pt x="0" y="11430"/>
                  </a:lnTo>
                  <a:lnTo>
                    <a:pt x="7620" y="0"/>
                  </a:lnTo>
                  <a:lnTo>
                    <a:pt x="45720" y="3810"/>
                  </a:lnTo>
                  <a:lnTo>
                    <a:pt x="64770" y="22860"/>
                  </a:lnTo>
                  <a:lnTo>
                    <a:pt x="110490" y="125730"/>
                  </a:lnTo>
                  <a:lnTo>
                    <a:pt x="171450" y="243840"/>
                  </a:lnTo>
                  <a:lnTo>
                    <a:pt x="236220" y="358140"/>
                  </a:lnTo>
                  <a:lnTo>
                    <a:pt x="312420" y="483870"/>
                  </a:lnTo>
                  <a:lnTo>
                    <a:pt x="369570" y="571500"/>
                  </a:lnTo>
                  <a:lnTo>
                    <a:pt x="430530" y="655320"/>
                  </a:lnTo>
                  <a:lnTo>
                    <a:pt x="502920" y="746760"/>
                  </a:lnTo>
                  <a:lnTo>
                    <a:pt x="605790" y="864870"/>
                  </a:lnTo>
                  <a:lnTo>
                    <a:pt x="704850" y="963930"/>
                  </a:lnTo>
                  <a:lnTo>
                    <a:pt x="788670" y="1043940"/>
                  </a:lnTo>
                  <a:lnTo>
                    <a:pt x="918210" y="1146810"/>
                  </a:lnTo>
                  <a:lnTo>
                    <a:pt x="1055370" y="1245870"/>
                  </a:lnTo>
                  <a:lnTo>
                    <a:pt x="1131570" y="1299210"/>
                  </a:lnTo>
                  <a:lnTo>
                    <a:pt x="1203960" y="1341120"/>
                  </a:lnTo>
                  <a:lnTo>
                    <a:pt x="1272540" y="1379220"/>
                  </a:lnTo>
                  <a:lnTo>
                    <a:pt x="1356360" y="1424940"/>
                  </a:lnTo>
                  <a:lnTo>
                    <a:pt x="1455420" y="1470660"/>
                  </a:lnTo>
                  <a:lnTo>
                    <a:pt x="1565910" y="1520190"/>
                  </a:lnTo>
                  <a:lnTo>
                    <a:pt x="1722120" y="1577340"/>
                  </a:lnTo>
                  <a:lnTo>
                    <a:pt x="1840230" y="1615440"/>
                  </a:lnTo>
                  <a:lnTo>
                    <a:pt x="1950720" y="1645920"/>
                  </a:lnTo>
                  <a:lnTo>
                    <a:pt x="2114550" y="1668780"/>
                  </a:lnTo>
                  <a:lnTo>
                    <a:pt x="2404110" y="1691640"/>
                  </a:lnTo>
                  <a:lnTo>
                    <a:pt x="2689860" y="1706880"/>
                  </a:lnTo>
                  <a:lnTo>
                    <a:pt x="3032760" y="1710690"/>
                  </a:lnTo>
                  <a:lnTo>
                    <a:pt x="3162300" y="1706880"/>
                  </a:lnTo>
                  <a:lnTo>
                    <a:pt x="3608070" y="1710690"/>
                  </a:lnTo>
                  <a:lnTo>
                    <a:pt x="3848100" y="1710690"/>
                  </a:lnTo>
                  <a:lnTo>
                    <a:pt x="3931920" y="1703070"/>
                  </a:lnTo>
                  <a:lnTo>
                    <a:pt x="3992880" y="1684020"/>
                  </a:lnTo>
                  <a:lnTo>
                    <a:pt x="4027170" y="1657350"/>
                  </a:lnTo>
                  <a:lnTo>
                    <a:pt x="4069080" y="1604010"/>
                  </a:lnTo>
                  <a:lnTo>
                    <a:pt x="4107180" y="1550670"/>
                  </a:lnTo>
                  <a:lnTo>
                    <a:pt x="4137660" y="1520190"/>
                  </a:lnTo>
                  <a:lnTo>
                    <a:pt x="4156710" y="1508760"/>
                  </a:lnTo>
                  <a:lnTo>
                    <a:pt x="4187190" y="1520190"/>
                  </a:lnTo>
                  <a:lnTo>
                    <a:pt x="4206240" y="1550670"/>
                  </a:lnTo>
                  <a:lnTo>
                    <a:pt x="4213860" y="1584960"/>
                  </a:lnTo>
                  <a:lnTo>
                    <a:pt x="4206240" y="1630680"/>
                  </a:lnTo>
                  <a:lnTo>
                    <a:pt x="4160520" y="1752600"/>
                  </a:lnTo>
                  <a:lnTo>
                    <a:pt x="4103370" y="1885950"/>
                  </a:lnTo>
                  <a:lnTo>
                    <a:pt x="4050030" y="1992630"/>
                  </a:lnTo>
                  <a:lnTo>
                    <a:pt x="3992880" y="2087880"/>
                  </a:lnTo>
                  <a:lnTo>
                    <a:pt x="3954780" y="2122170"/>
                  </a:lnTo>
                  <a:lnTo>
                    <a:pt x="3920490" y="2133600"/>
                  </a:lnTo>
                  <a:lnTo>
                    <a:pt x="3890010" y="2133600"/>
                  </a:lnTo>
                  <a:lnTo>
                    <a:pt x="3863340" y="2122170"/>
                  </a:lnTo>
                  <a:lnTo>
                    <a:pt x="3817620" y="2084070"/>
                  </a:lnTo>
                  <a:lnTo>
                    <a:pt x="3752850" y="2045970"/>
                  </a:lnTo>
                  <a:lnTo>
                    <a:pt x="3699510" y="2019300"/>
                  </a:lnTo>
                  <a:lnTo>
                    <a:pt x="3638550" y="2000250"/>
                  </a:lnTo>
                  <a:lnTo>
                    <a:pt x="3611880" y="2000250"/>
                  </a:lnTo>
                  <a:lnTo>
                    <a:pt x="3383280" y="2004060"/>
                  </a:lnTo>
                  <a:lnTo>
                    <a:pt x="3185160" y="2004060"/>
                  </a:lnTo>
                  <a:lnTo>
                    <a:pt x="3070860" y="2000250"/>
                  </a:lnTo>
                  <a:lnTo>
                    <a:pt x="2560320" y="196977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1">
              <a:extLst>
                <a:ext uri="{FF2B5EF4-FFF2-40B4-BE49-F238E27FC236}">
                  <a16:creationId xmlns:a16="http://schemas.microsoft.com/office/drawing/2014/main" id="{AAC18E54-C1B9-44E3-824B-81B07F43CE30}"/>
                </a:ext>
              </a:extLst>
            </p:cNvPr>
            <p:cNvSpPr/>
            <p:nvPr/>
          </p:nvSpPr>
          <p:spPr>
            <a:xfrm>
              <a:off x="5746750" y="4067176"/>
              <a:ext cx="1917700" cy="1857375"/>
            </a:xfrm>
            <a:custGeom>
              <a:avLst/>
              <a:gdLst>
                <a:gd name="connsiteX0" fmla="*/ 730250 w 1917700"/>
                <a:gd name="connsiteY0" fmla="*/ 1184275 h 1857375"/>
                <a:gd name="connsiteX1" fmla="*/ 520700 w 1917700"/>
                <a:gd name="connsiteY1" fmla="*/ 873125 h 1857375"/>
                <a:gd name="connsiteX2" fmla="*/ 314325 w 1917700"/>
                <a:gd name="connsiteY2" fmla="*/ 561975 h 1857375"/>
                <a:gd name="connsiteX3" fmla="*/ 139700 w 1917700"/>
                <a:gd name="connsiteY3" fmla="*/ 301625 h 1857375"/>
                <a:gd name="connsiteX4" fmla="*/ 0 w 1917700"/>
                <a:gd name="connsiteY4" fmla="*/ 104775 h 1857375"/>
                <a:gd name="connsiteX5" fmla="*/ 25400 w 1917700"/>
                <a:gd name="connsiteY5" fmla="*/ 0 h 1857375"/>
                <a:gd name="connsiteX6" fmla="*/ 98425 w 1917700"/>
                <a:gd name="connsiteY6" fmla="*/ 82550 h 1857375"/>
                <a:gd name="connsiteX7" fmla="*/ 285750 w 1917700"/>
                <a:gd name="connsiteY7" fmla="*/ 301625 h 1857375"/>
                <a:gd name="connsiteX8" fmla="*/ 454025 w 1917700"/>
                <a:gd name="connsiteY8" fmla="*/ 495300 h 1857375"/>
                <a:gd name="connsiteX9" fmla="*/ 628650 w 1917700"/>
                <a:gd name="connsiteY9" fmla="*/ 701675 h 1857375"/>
                <a:gd name="connsiteX10" fmla="*/ 822325 w 1917700"/>
                <a:gd name="connsiteY10" fmla="*/ 920750 h 1857375"/>
                <a:gd name="connsiteX11" fmla="*/ 965200 w 1917700"/>
                <a:gd name="connsiteY11" fmla="*/ 1076325 h 1857375"/>
                <a:gd name="connsiteX12" fmla="*/ 1092200 w 1917700"/>
                <a:gd name="connsiteY12" fmla="*/ 1206500 h 1857375"/>
                <a:gd name="connsiteX13" fmla="*/ 1174750 w 1917700"/>
                <a:gd name="connsiteY13" fmla="*/ 1292225 h 1857375"/>
                <a:gd name="connsiteX14" fmla="*/ 1285875 w 1917700"/>
                <a:gd name="connsiteY14" fmla="*/ 1390650 h 1857375"/>
                <a:gd name="connsiteX15" fmla="*/ 1409700 w 1917700"/>
                <a:gd name="connsiteY15" fmla="*/ 1489075 h 1857375"/>
                <a:gd name="connsiteX16" fmla="*/ 1508125 w 1917700"/>
                <a:gd name="connsiteY16" fmla="*/ 1562100 h 1857375"/>
                <a:gd name="connsiteX17" fmla="*/ 1660525 w 1917700"/>
                <a:gd name="connsiteY17" fmla="*/ 1657350 h 1857375"/>
                <a:gd name="connsiteX18" fmla="*/ 1812925 w 1917700"/>
                <a:gd name="connsiteY18" fmla="*/ 1749425 h 1857375"/>
                <a:gd name="connsiteX19" fmla="*/ 1895475 w 1917700"/>
                <a:gd name="connsiteY19" fmla="*/ 1793875 h 1857375"/>
                <a:gd name="connsiteX20" fmla="*/ 1914525 w 1917700"/>
                <a:gd name="connsiteY20" fmla="*/ 1812925 h 1857375"/>
                <a:gd name="connsiteX21" fmla="*/ 1917700 w 1917700"/>
                <a:gd name="connsiteY21" fmla="*/ 1822450 h 1857375"/>
                <a:gd name="connsiteX22" fmla="*/ 1911350 w 1917700"/>
                <a:gd name="connsiteY22" fmla="*/ 1838325 h 1857375"/>
                <a:gd name="connsiteX23" fmla="*/ 1895475 w 1917700"/>
                <a:gd name="connsiteY23" fmla="*/ 1847850 h 1857375"/>
                <a:gd name="connsiteX24" fmla="*/ 1857375 w 1917700"/>
                <a:gd name="connsiteY24" fmla="*/ 1857375 h 1857375"/>
                <a:gd name="connsiteX25" fmla="*/ 1708150 w 1917700"/>
                <a:gd name="connsiteY25" fmla="*/ 1857375 h 1857375"/>
                <a:gd name="connsiteX26" fmla="*/ 1622425 w 1917700"/>
                <a:gd name="connsiteY26" fmla="*/ 1854200 h 1857375"/>
                <a:gd name="connsiteX27" fmla="*/ 1473200 w 1917700"/>
                <a:gd name="connsiteY27" fmla="*/ 1841500 h 1857375"/>
                <a:gd name="connsiteX28" fmla="*/ 1320800 w 1917700"/>
                <a:gd name="connsiteY28" fmla="*/ 1822450 h 1857375"/>
                <a:gd name="connsiteX29" fmla="*/ 1282700 w 1917700"/>
                <a:gd name="connsiteY29" fmla="*/ 1816100 h 1857375"/>
                <a:gd name="connsiteX30" fmla="*/ 1238250 w 1917700"/>
                <a:gd name="connsiteY30" fmla="*/ 1793875 h 1857375"/>
                <a:gd name="connsiteX31" fmla="*/ 1149350 w 1917700"/>
                <a:gd name="connsiteY31" fmla="*/ 1730375 h 1857375"/>
                <a:gd name="connsiteX32" fmla="*/ 1050925 w 1917700"/>
                <a:gd name="connsiteY32" fmla="*/ 1635125 h 1857375"/>
                <a:gd name="connsiteX33" fmla="*/ 971550 w 1917700"/>
                <a:gd name="connsiteY33" fmla="*/ 1539875 h 1857375"/>
                <a:gd name="connsiteX34" fmla="*/ 866775 w 1917700"/>
                <a:gd name="connsiteY34" fmla="*/ 1393825 h 1857375"/>
                <a:gd name="connsiteX35" fmla="*/ 730250 w 1917700"/>
                <a:gd name="connsiteY35" fmla="*/ 11842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7700" h="1857375">
                  <a:moveTo>
                    <a:pt x="730250" y="1184275"/>
                  </a:moveTo>
                  <a:lnTo>
                    <a:pt x="520700" y="873125"/>
                  </a:lnTo>
                  <a:lnTo>
                    <a:pt x="314325" y="561975"/>
                  </a:lnTo>
                  <a:lnTo>
                    <a:pt x="139700" y="301625"/>
                  </a:lnTo>
                  <a:lnTo>
                    <a:pt x="0" y="104775"/>
                  </a:lnTo>
                  <a:lnTo>
                    <a:pt x="25400" y="0"/>
                  </a:lnTo>
                  <a:lnTo>
                    <a:pt x="98425" y="82550"/>
                  </a:lnTo>
                  <a:lnTo>
                    <a:pt x="285750" y="301625"/>
                  </a:lnTo>
                  <a:lnTo>
                    <a:pt x="454025" y="495300"/>
                  </a:lnTo>
                  <a:lnTo>
                    <a:pt x="628650" y="701675"/>
                  </a:lnTo>
                  <a:lnTo>
                    <a:pt x="822325" y="920750"/>
                  </a:lnTo>
                  <a:lnTo>
                    <a:pt x="965200" y="1076325"/>
                  </a:lnTo>
                  <a:lnTo>
                    <a:pt x="1092200" y="1206500"/>
                  </a:lnTo>
                  <a:lnTo>
                    <a:pt x="1174750" y="1292225"/>
                  </a:lnTo>
                  <a:lnTo>
                    <a:pt x="1285875" y="1390650"/>
                  </a:lnTo>
                  <a:lnTo>
                    <a:pt x="1409700" y="1489075"/>
                  </a:lnTo>
                  <a:lnTo>
                    <a:pt x="1508125" y="1562100"/>
                  </a:lnTo>
                  <a:lnTo>
                    <a:pt x="1660525" y="1657350"/>
                  </a:lnTo>
                  <a:lnTo>
                    <a:pt x="1812925" y="1749425"/>
                  </a:lnTo>
                  <a:lnTo>
                    <a:pt x="1895475" y="1793875"/>
                  </a:lnTo>
                  <a:lnTo>
                    <a:pt x="1914525" y="1812925"/>
                  </a:lnTo>
                  <a:lnTo>
                    <a:pt x="1917700" y="1822450"/>
                  </a:lnTo>
                  <a:lnTo>
                    <a:pt x="1911350" y="1838325"/>
                  </a:lnTo>
                  <a:lnTo>
                    <a:pt x="1895475" y="1847850"/>
                  </a:lnTo>
                  <a:lnTo>
                    <a:pt x="1857375" y="1857375"/>
                  </a:lnTo>
                  <a:lnTo>
                    <a:pt x="1708150" y="1857375"/>
                  </a:lnTo>
                  <a:lnTo>
                    <a:pt x="1622425" y="1854200"/>
                  </a:lnTo>
                  <a:lnTo>
                    <a:pt x="1473200" y="1841500"/>
                  </a:lnTo>
                  <a:lnTo>
                    <a:pt x="1320800" y="1822450"/>
                  </a:lnTo>
                  <a:lnTo>
                    <a:pt x="1282700" y="1816100"/>
                  </a:lnTo>
                  <a:lnTo>
                    <a:pt x="1238250" y="1793875"/>
                  </a:lnTo>
                  <a:lnTo>
                    <a:pt x="1149350" y="1730375"/>
                  </a:lnTo>
                  <a:lnTo>
                    <a:pt x="1050925" y="1635125"/>
                  </a:lnTo>
                  <a:lnTo>
                    <a:pt x="971550" y="1539875"/>
                  </a:lnTo>
                  <a:lnTo>
                    <a:pt x="866775" y="1393825"/>
                  </a:lnTo>
                  <a:lnTo>
                    <a:pt x="730250" y="11842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8DDCFF90-4801-4258-AEA9-6CF1DC9EB89C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616075"/>
            <a:ext cx="4951412" cy="4213225"/>
            <a:chOff x="2560638" y="1598613"/>
            <a:chExt cx="4951412" cy="4213225"/>
          </a:xfrm>
        </p:grpSpPr>
        <p:sp>
          <p:nvSpPr>
            <p:cNvPr id="26" name="フリーフォーム 8">
              <a:extLst>
                <a:ext uri="{FF2B5EF4-FFF2-40B4-BE49-F238E27FC236}">
                  <a16:creationId xmlns:a16="http://schemas.microsoft.com/office/drawing/2014/main" id="{83A2373C-E263-41B7-A59E-692390733EFB}"/>
                </a:ext>
              </a:extLst>
            </p:cNvPr>
            <p:cNvSpPr/>
            <p:nvPr/>
          </p:nvSpPr>
          <p:spPr>
            <a:xfrm>
              <a:off x="4422775" y="2620963"/>
              <a:ext cx="458788" cy="1312863"/>
            </a:xfrm>
            <a:custGeom>
              <a:avLst/>
              <a:gdLst>
                <a:gd name="connsiteX0" fmla="*/ 445294 w 459582"/>
                <a:gd name="connsiteY0" fmla="*/ 731044 h 1312069"/>
                <a:gd name="connsiteX1" fmla="*/ 459582 w 459582"/>
                <a:gd name="connsiteY1" fmla="*/ 1252538 h 1312069"/>
                <a:gd name="connsiteX2" fmla="*/ 259557 w 459582"/>
                <a:gd name="connsiteY2" fmla="*/ 1312069 h 1312069"/>
                <a:gd name="connsiteX3" fmla="*/ 257175 w 459582"/>
                <a:gd name="connsiteY3" fmla="*/ 1135857 h 1312069"/>
                <a:gd name="connsiteX4" fmla="*/ 252413 w 459582"/>
                <a:gd name="connsiteY4" fmla="*/ 940594 h 1312069"/>
                <a:gd name="connsiteX5" fmla="*/ 245269 w 459582"/>
                <a:gd name="connsiteY5" fmla="*/ 819150 h 1312069"/>
                <a:gd name="connsiteX6" fmla="*/ 233363 w 459582"/>
                <a:gd name="connsiteY6" fmla="*/ 681038 h 1312069"/>
                <a:gd name="connsiteX7" fmla="*/ 214313 w 459582"/>
                <a:gd name="connsiteY7" fmla="*/ 542925 h 1312069"/>
                <a:gd name="connsiteX8" fmla="*/ 192882 w 459582"/>
                <a:gd name="connsiteY8" fmla="*/ 426244 h 1312069"/>
                <a:gd name="connsiteX9" fmla="*/ 161925 w 459582"/>
                <a:gd name="connsiteY9" fmla="*/ 302419 h 1312069"/>
                <a:gd name="connsiteX10" fmla="*/ 130969 w 459582"/>
                <a:gd name="connsiteY10" fmla="*/ 216694 h 1312069"/>
                <a:gd name="connsiteX11" fmla="*/ 102394 w 459582"/>
                <a:gd name="connsiteY11" fmla="*/ 157163 h 1312069"/>
                <a:gd name="connsiteX12" fmla="*/ 71438 w 459582"/>
                <a:gd name="connsiteY12" fmla="*/ 109538 h 1312069"/>
                <a:gd name="connsiteX13" fmla="*/ 50007 w 459582"/>
                <a:gd name="connsiteY13" fmla="*/ 80963 h 1312069"/>
                <a:gd name="connsiteX14" fmla="*/ 28575 w 459582"/>
                <a:gd name="connsiteY14" fmla="*/ 64294 h 1312069"/>
                <a:gd name="connsiteX15" fmla="*/ 14288 w 459582"/>
                <a:gd name="connsiteY15" fmla="*/ 54769 h 1312069"/>
                <a:gd name="connsiteX16" fmla="*/ 0 w 459582"/>
                <a:gd name="connsiteY16" fmla="*/ 38100 h 1312069"/>
                <a:gd name="connsiteX17" fmla="*/ 0 w 459582"/>
                <a:gd name="connsiteY17" fmla="*/ 19050 h 1312069"/>
                <a:gd name="connsiteX18" fmla="*/ 4763 w 459582"/>
                <a:gd name="connsiteY18" fmla="*/ 7144 h 1312069"/>
                <a:gd name="connsiteX19" fmla="*/ 19050 w 459582"/>
                <a:gd name="connsiteY19" fmla="*/ 0 h 1312069"/>
                <a:gd name="connsiteX20" fmla="*/ 61913 w 459582"/>
                <a:gd name="connsiteY20" fmla="*/ 0 h 1312069"/>
                <a:gd name="connsiteX21" fmla="*/ 159544 w 459582"/>
                <a:gd name="connsiteY21" fmla="*/ 14288 h 1312069"/>
                <a:gd name="connsiteX22" fmla="*/ 257175 w 459582"/>
                <a:gd name="connsiteY22" fmla="*/ 35719 h 1312069"/>
                <a:gd name="connsiteX23" fmla="*/ 354807 w 459582"/>
                <a:gd name="connsiteY23" fmla="*/ 57150 h 1312069"/>
                <a:gd name="connsiteX24" fmla="*/ 433388 w 459582"/>
                <a:gd name="connsiteY24" fmla="*/ 69057 h 1312069"/>
                <a:gd name="connsiteX25" fmla="*/ 435769 w 459582"/>
                <a:gd name="connsiteY25" fmla="*/ 271463 h 1312069"/>
                <a:gd name="connsiteX26" fmla="*/ 445294 w 459582"/>
                <a:gd name="connsiteY26" fmla="*/ 731044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2" h="1312069">
                  <a:moveTo>
                    <a:pt x="445294" y="731044"/>
                  </a:moveTo>
                  <a:lnTo>
                    <a:pt x="459582" y="1252538"/>
                  </a:lnTo>
                  <a:lnTo>
                    <a:pt x="259557" y="1312069"/>
                  </a:lnTo>
                  <a:lnTo>
                    <a:pt x="257175" y="1135857"/>
                  </a:lnTo>
                  <a:lnTo>
                    <a:pt x="252413" y="940594"/>
                  </a:lnTo>
                  <a:lnTo>
                    <a:pt x="245269" y="819150"/>
                  </a:lnTo>
                  <a:lnTo>
                    <a:pt x="233363" y="681038"/>
                  </a:lnTo>
                  <a:lnTo>
                    <a:pt x="214313" y="542925"/>
                  </a:lnTo>
                  <a:lnTo>
                    <a:pt x="192882" y="426244"/>
                  </a:lnTo>
                  <a:lnTo>
                    <a:pt x="161925" y="302419"/>
                  </a:lnTo>
                  <a:lnTo>
                    <a:pt x="130969" y="216694"/>
                  </a:lnTo>
                  <a:lnTo>
                    <a:pt x="102394" y="157163"/>
                  </a:lnTo>
                  <a:lnTo>
                    <a:pt x="71438" y="109538"/>
                  </a:lnTo>
                  <a:lnTo>
                    <a:pt x="50007" y="80963"/>
                  </a:lnTo>
                  <a:lnTo>
                    <a:pt x="28575" y="64294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61913" y="0"/>
                  </a:lnTo>
                  <a:lnTo>
                    <a:pt x="159544" y="14288"/>
                  </a:lnTo>
                  <a:lnTo>
                    <a:pt x="257175" y="35719"/>
                  </a:lnTo>
                  <a:lnTo>
                    <a:pt x="354807" y="57150"/>
                  </a:lnTo>
                  <a:lnTo>
                    <a:pt x="433388" y="69057"/>
                  </a:lnTo>
                  <a:cubicBezTo>
                    <a:pt x="434182" y="136526"/>
                    <a:pt x="434975" y="203994"/>
                    <a:pt x="435769" y="271463"/>
                  </a:cubicBezTo>
                  <a:lnTo>
                    <a:pt x="445294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">
              <a:extLst>
                <a:ext uri="{FF2B5EF4-FFF2-40B4-BE49-F238E27FC236}">
                  <a16:creationId xmlns:a16="http://schemas.microsoft.com/office/drawing/2014/main" id="{40BE326D-15EC-4912-AE32-6ABBDE48A92C}"/>
                </a:ext>
              </a:extLst>
            </p:cNvPr>
            <p:cNvSpPr/>
            <p:nvPr/>
          </p:nvSpPr>
          <p:spPr>
            <a:xfrm rot="16200000">
              <a:off x="1328738" y="3451226"/>
              <a:ext cx="2886075" cy="422275"/>
            </a:xfrm>
            <a:custGeom>
              <a:avLst/>
              <a:gdLst>
                <a:gd name="connsiteX0" fmla="*/ 1908083 w 2885910"/>
                <a:gd name="connsiteY0" fmla="*/ 422844 h 422844"/>
                <a:gd name="connsiteX1" fmla="*/ 1606807 w 2885910"/>
                <a:gd name="connsiteY1" fmla="*/ 420201 h 422844"/>
                <a:gd name="connsiteX2" fmla="*/ 1456169 w 2885910"/>
                <a:gd name="connsiteY2" fmla="*/ 420201 h 422844"/>
                <a:gd name="connsiteX3" fmla="*/ 1170749 w 2885910"/>
                <a:gd name="connsiteY3" fmla="*/ 417558 h 422844"/>
                <a:gd name="connsiteX4" fmla="*/ 882687 w 2885910"/>
                <a:gd name="connsiteY4" fmla="*/ 409630 h 422844"/>
                <a:gd name="connsiteX5" fmla="*/ 639551 w 2885910"/>
                <a:gd name="connsiteY5" fmla="*/ 404344 h 422844"/>
                <a:gd name="connsiteX6" fmla="*/ 436058 w 2885910"/>
                <a:gd name="connsiteY6" fmla="*/ 399059 h 422844"/>
                <a:gd name="connsiteX7" fmla="*/ 269563 w 2885910"/>
                <a:gd name="connsiteY7" fmla="*/ 404344 h 422844"/>
                <a:gd name="connsiteX8" fmla="*/ 187637 w 2885910"/>
                <a:gd name="connsiteY8" fmla="*/ 369988 h 422844"/>
                <a:gd name="connsiteX9" fmla="*/ 116282 w 2885910"/>
                <a:gd name="connsiteY9" fmla="*/ 343561 h 422844"/>
                <a:gd name="connsiteX10" fmla="*/ 79283 w 2885910"/>
                <a:gd name="connsiteY10" fmla="*/ 325061 h 422844"/>
                <a:gd name="connsiteX11" fmla="*/ 50213 w 2885910"/>
                <a:gd name="connsiteY11" fmla="*/ 306562 h 422844"/>
                <a:gd name="connsiteX12" fmla="*/ 18499 w 2885910"/>
                <a:gd name="connsiteY12" fmla="*/ 272206 h 422844"/>
                <a:gd name="connsiteX13" fmla="*/ 2643 w 2885910"/>
                <a:gd name="connsiteY13" fmla="*/ 248421 h 422844"/>
                <a:gd name="connsiteX14" fmla="*/ 0 w 2885910"/>
                <a:gd name="connsiteY14" fmla="*/ 227279 h 422844"/>
                <a:gd name="connsiteX15" fmla="*/ 13214 w 2885910"/>
                <a:gd name="connsiteY15" fmla="*/ 211422 h 422844"/>
                <a:gd name="connsiteX16" fmla="*/ 36999 w 2885910"/>
                <a:gd name="connsiteY16" fmla="*/ 195565 h 422844"/>
                <a:gd name="connsiteX17" fmla="*/ 105711 w 2885910"/>
                <a:gd name="connsiteY17" fmla="*/ 163852 h 422844"/>
                <a:gd name="connsiteX18" fmla="*/ 174423 w 2885910"/>
                <a:gd name="connsiteY18" fmla="*/ 140067 h 422844"/>
                <a:gd name="connsiteX19" fmla="*/ 211422 w 2885910"/>
                <a:gd name="connsiteY19" fmla="*/ 129496 h 422844"/>
                <a:gd name="connsiteX20" fmla="*/ 372631 w 2885910"/>
                <a:gd name="connsiteY20" fmla="*/ 129496 h 422844"/>
                <a:gd name="connsiteX21" fmla="*/ 610481 w 2885910"/>
                <a:gd name="connsiteY21" fmla="*/ 140067 h 422844"/>
                <a:gd name="connsiteX22" fmla="*/ 980469 w 2885910"/>
                <a:gd name="connsiteY22" fmla="*/ 158566 h 422844"/>
                <a:gd name="connsiteX23" fmla="*/ 1479954 w 2885910"/>
                <a:gd name="connsiteY23" fmla="*/ 177066 h 422844"/>
                <a:gd name="connsiteX24" fmla="*/ 1960939 w 2885910"/>
                <a:gd name="connsiteY24" fmla="*/ 190280 h 422844"/>
                <a:gd name="connsiteX25" fmla="*/ 2272786 w 2885910"/>
                <a:gd name="connsiteY25" fmla="*/ 198208 h 422844"/>
                <a:gd name="connsiteX26" fmla="*/ 2375854 w 2885910"/>
                <a:gd name="connsiteY26" fmla="*/ 195565 h 422844"/>
                <a:gd name="connsiteX27" fmla="*/ 2518564 w 2885910"/>
                <a:gd name="connsiteY27" fmla="*/ 184994 h 422844"/>
                <a:gd name="connsiteX28" fmla="*/ 2616347 w 2885910"/>
                <a:gd name="connsiteY28" fmla="*/ 166495 h 422844"/>
                <a:gd name="connsiteX29" fmla="*/ 2674488 w 2885910"/>
                <a:gd name="connsiteY29" fmla="*/ 147995 h 422844"/>
                <a:gd name="connsiteX30" fmla="*/ 2708844 w 2885910"/>
                <a:gd name="connsiteY30" fmla="*/ 126853 h 422844"/>
                <a:gd name="connsiteX31" fmla="*/ 2748486 w 2885910"/>
                <a:gd name="connsiteY31" fmla="*/ 92497 h 422844"/>
                <a:gd name="connsiteX32" fmla="*/ 2801341 w 2885910"/>
                <a:gd name="connsiteY32" fmla="*/ 34356 h 422844"/>
                <a:gd name="connsiteX33" fmla="*/ 2819840 w 2885910"/>
                <a:gd name="connsiteY33" fmla="*/ 15857 h 422844"/>
                <a:gd name="connsiteX34" fmla="*/ 2838340 w 2885910"/>
                <a:gd name="connsiteY34" fmla="*/ 2643 h 422844"/>
                <a:gd name="connsiteX35" fmla="*/ 2859482 w 2885910"/>
                <a:gd name="connsiteY35" fmla="*/ 0 h 422844"/>
                <a:gd name="connsiteX36" fmla="*/ 2877981 w 2885910"/>
                <a:gd name="connsiteY36" fmla="*/ 7928 h 422844"/>
                <a:gd name="connsiteX37" fmla="*/ 2883267 w 2885910"/>
                <a:gd name="connsiteY37" fmla="*/ 18499 h 422844"/>
                <a:gd name="connsiteX38" fmla="*/ 2885910 w 2885910"/>
                <a:gd name="connsiteY38" fmla="*/ 47570 h 422844"/>
                <a:gd name="connsiteX39" fmla="*/ 2877981 w 2885910"/>
                <a:gd name="connsiteY39" fmla="*/ 108354 h 422844"/>
                <a:gd name="connsiteX40" fmla="*/ 2870053 w 2885910"/>
                <a:gd name="connsiteY40" fmla="*/ 147995 h 422844"/>
                <a:gd name="connsiteX41" fmla="*/ 2854197 w 2885910"/>
                <a:gd name="connsiteY41" fmla="*/ 208779 h 422844"/>
                <a:gd name="connsiteX42" fmla="*/ 2819840 w 2885910"/>
                <a:gd name="connsiteY42" fmla="*/ 285420 h 422844"/>
                <a:gd name="connsiteX43" fmla="*/ 2785484 w 2885910"/>
                <a:gd name="connsiteY43" fmla="*/ 335632 h 422844"/>
                <a:gd name="connsiteX44" fmla="*/ 2751128 w 2885910"/>
                <a:gd name="connsiteY44" fmla="*/ 375274 h 422844"/>
                <a:gd name="connsiteX45" fmla="*/ 2661274 w 2885910"/>
                <a:gd name="connsiteY45" fmla="*/ 422844 h 422844"/>
                <a:gd name="connsiteX46" fmla="*/ 1908083 w 2885910"/>
                <a:gd name="connsiteY46" fmla="*/ 422844 h 4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5910" h="422844">
                  <a:moveTo>
                    <a:pt x="1908083" y="422844"/>
                  </a:moveTo>
                  <a:lnTo>
                    <a:pt x="1606807" y="420201"/>
                  </a:lnTo>
                  <a:lnTo>
                    <a:pt x="1456169" y="420201"/>
                  </a:lnTo>
                  <a:lnTo>
                    <a:pt x="1170749" y="417558"/>
                  </a:lnTo>
                  <a:lnTo>
                    <a:pt x="882687" y="409630"/>
                  </a:lnTo>
                  <a:lnTo>
                    <a:pt x="639551" y="404344"/>
                  </a:lnTo>
                  <a:lnTo>
                    <a:pt x="436058" y="399059"/>
                  </a:lnTo>
                  <a:lnTo>
                    <a:pt x="269563" y="404344"/>
                  </a:lnTo>
                  <a:lnTo>
                    <a:pt x="187637" y="369988"/>
                  </a:lnTo>
                  <a:lnTo>
                    <a:pt x="116282" y="343561"/>
                  </a:lnTo>
                  <a:lnTo>
                    <a:pt x="79283" y="325061"/>
                  </a:lnTo>
                  <a:lnTo>
                    <a:pt x="50213" y="306562"/>
                  </a:lnTo>
                  <a:lnTo>
                    <a:pt x="18499" y="272206"/>
                  </a:lnTo>
                  <a:lnTo>
                    <a:pt x="2643" y="248421"/>
                  </a:lnTo>
                  <a:lnTo>
                    <a:pt x="0" y="227279"/>
                  </a:lnTo>
                  <a:lnTo>
                    <a:pt x="13214" y="211422"/>
                  </a:lnTo>
                  <a:lnTo>
                    <a:pt x="36999" y="195565"/>
                  </a:lnTo>
                  <a:lnTo>
                    <a:pt x="105711" y="163852"/>
                  </a:lnTo>
                  <a:lnTo>
                    <a:pt x="174423" y="140067"/>
                  </a:lnTo>
                  <a:lnTo>
                    <a:pt x="211422" y="129496"/>
                  </a:lnTo>
                  <a:lnTo>
                    <a:pt x="372631" y="129496"/>
                  </a:lnTo>
                  <a:lnTo>
                    <a:pt x="610481" y="140067"/>
                  </a:lnTo>
                  <a:lnTo>
                    <a:pt x="980469" y="158566"/>
                  </a:lnTo>
                  <a:lnTo>
                    <a:pt x="1479954" y="177066"/>
                  </a:lnTo>
                  <a:lnTo>
                    <a:pt x="1960939" y="190280"/>
                  </a:lnTo>
                  <a:lnTo>
                    <a:pt x="2272786" y="198208"/>
                  </a:lnTo>
                  <a:lnTo>
                    <a:pt x="2375854" y="195565"/>
                  </a:lnTo>
                  <a:lnTo>
                    <a:pt x="2518564" y="184994"/>
                  </a:lnTo>
                  <a:lnTo>
                    <a:pt x="2616347" y="166495"/>
                  </a:lnTo>
                  <a:lnTo>
                    <a:pt x="2674488" y="147995"/>
                  </a:lnTo>
                  <a:lnTo>
                    <a:pt x="2708844" y="126853"/>
                  </a:lnTo>
                  <a:lnTo>
                    <a:pt x="2748486" y="92497"/>
                  </a:lnTo>
                  <a:lnTo>
                    <a:pt x="2801341" y="34356"/>
                  </a:lnTo>
                  <a:lnTo>
                    <a:pt x="2819840" y="15857"/>
                  </a:lnTo>
                  <a:lnTo>
                    <a:pt x="2838340" y="2643"/>
                  </a:lnTo>
                  <a:lnTo>
                    <a:pt x="2859482" y="0"/>
                  </a:lnTo>
                  <a:lnTo>
                    <a:pt x="2877981" y="7928"/>
                  </a:lnTo>
                  <a:lnTo>
                    <a:pt x="2883267" y="18499"/>
                  </a:lnTo>
                  <a:lnTo>
                    <a:pt x="2885910" y="47570"/>
                  </a:lnTo>
                  <a:lnTo>
                    <a:pt x="2877981" y="108354"/>
                  </a:lnTo>
                  <a:lnTo>
                    <a:pt x="2870053" y="147995"/>
                  </a:lnTo>
                  <a:lnTo>
                    <a:pt x="2854197" y="208779"/>
                  </a:lnTo>
                  <a:lnTo>
                    <a:pt x="2819840" y="285420"/>
                  </a:lnTo>
                  <a:lnTo>
                    <a:pt x="2785484" y="335632"/>
                  </a:lnTo>
                  <a:lnTo>
                    <a:pt x="2751128" y="375274"/>
                  </a:lnTo>
                  <a:lnTo>
                    <a:pt x="2661274" y="422844"/>
                  </a:lnTo>
                  <a:lnTo>
                    <a:pt x="1908083" y="422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8">
              <a:extLst>
                <a:ext uri="{FF2B5EF4-FFF2-40B4-BE49-F238E27FC236}">
                  <a16:creationId xmlns:a16="http://schemas.microsoft.com/office/drawing/2014/main" id="{BC46FD86-5EC5-4177-9A76-F7B74A7C1618}"/>
                </a:ext>
              </a:extLst>
            </p:cNvPr>
            <p:cNvSpPr/>
            <p:nvPr/>
          </p:nvSpPr>
          <p:spPr>
            <a:xfrm rot="16200000">
              <a:off x="1968501" y="2994025"/>
              <a:ext cx="2940050" cy="1273175"/>
            </a:xfrm>
            <a:custGeom>
              <a:avLst/>
              <a:gdLst>
                <a:gd name="connsiteX0" fmla="*/ 1651907 w 2939143"/>
                <a:gd name="connsiteY0" fmla="*/ 1094015 h 1273629"/>
                <a:gd name="connsiteX1" fmla="*/ 1363435 w 2939143"/>
                <a:gd name="connsiteY1" fmla="*/ 1096736 h 1273629"/>
                <a:gd name="connsiteX2" fmla="*/ 1006928 w 2939143"/>
                <a:gd name="connsiteY2" fmla="*/ 1107622 h 1273629"/>
                <a:gd name="connsiteX3" fmla="*/ 751114 w 2939143"/>
                <a:gd name="connsiteY3" fmla="*/ 1118508 h 1273629"/>
                <a:gd name="connsiteX4" fmla="*/ 503464 w 2939143"/>
                <a:gd name="connsiteY4" fmla="*/ 1132115 h 1273629"/>
                <a:gd name="connsiteX5" fmla="*/ 304800 w 2939143"/>
                <a:gd name="connsiteY5" fmla="*/ 1143000 h 1273629"/>
                <a:gd name="connsiteX6" fmla="*/ 242207 w 2939143"/>
                <a:gd name="connsiteY6" fmla="*/ 1123950 h 1273629"/>
                <a:gd name="connsiteX7" fmla="*/ 136071 w 2939143"/>
                <a:gd name="connsiteY7" fmla="*/ 1083129 h 1273629"/>
                <a:gd name="connsiteX8" fmla="*/ 57150 w 2939143"/>
                <a:gd name="connsiteY8" fmla="*/ 1050472 h 1273629"/>
                <a:gd name="connsiteX9" fmla="*/ 16328 w 2939143"/>
                <a:gd name="connsiteY9" fmla="*/ 1034143 h 1273629"/>
                <a:gd name="connsiteX10" fmla="*/ 2721 w 2939143"/>
                <a:gd name="connsiteY10" fmla="*/ 1017815 h 1273629"/>
                <a:gd name="connsiteX11" fmla="*/ 0 w 2939143"/>
                <a:gd name="connsiteY11" fmla="*/ 987879 h 1273629"/>
                <a:gd name="connsiteX12" fmla="*/ 2721 w 2939143"/>
                <a:gd name="connsiteY12" fmla="*/ 971550 h 1273629"/>
                <a:gd name="connsiteX13" fmla="*/ 19050 w 2939143"/>
                <a:gd name="connsiteY13" fmla="*/ 944336 h 1273629"/>
                <a:gd name="connsiteX14" fmla="*/ 51707 w 2939143"/>
                <a:gd name="connsiteY14" fmla="*/ 922565 h 1273629"/>
                <a:gd name="connsiteX15" fmla="*/ 97971 w 2939143"/>
                <a:gd name="connsiteY15" fmla="*/ 911679 h 1273629"/>
                <a:gd name="connsiteX16" fmla="*/ 212271 w 2939143"/>
                <a:gd name="connsiteY16" fmla="*/ 895350 h 1273629"/>
                <a:gd name="connsiteX17" fmla="*/ 353785 w 2939143"/>
                <a:gd name="connsiteY17" fmla="*/ 873579 h 1273629"/>
                <a:gd name="connsiteX18" fmla="*/ 498021 w 2939143"/>
                <a:gd name="connsiteY18" fmla="*/ 873579 h 1273629"/>
                <a:gd name="connsiteX19" fmla="*/ 805543 w 2939143"/>
                <a:gd name="connsiteY19" fmla="*/ 873579 h 1273629"/>
                <a:gd name="connsiteX20" fmla="*/ 1183821 w 2939143"/>
                <a:gd name="connsiteY20" fmla="*/ 873579 h 1273629"/>
                <a:gd name="connsiteX21" fmla="*/ 1529443 w 2939143"/>
                <a:gd name="connsiteY21" fmla="*/ 870858 h 1273629"/>
                <a:gd name="connsiteX22" fmla="*/ 1684564 w 2939143"/>
                <a:gd name="connsiteY22" fmla="*/ 870858 h 1273629"/>
                <a:gd name="connsiteX23" fmla="*/ 1907721 w 2939143"/>
                <a:gd name="connsiteY23" fmla="*/ 881743 h 1273629"/>
                <a:gd name="connsiteX24" fmla="*/ 2242457 w 2939143"/>
                <a:gd name="connsiteY24" fmla="*/ 898072 h 1273629"/>
                <a:gd name="connsiteX25" fmla="*/ 2593521 w 2939143"/>
                <a:gd name="connsiteY25" fmla="*/ 917122 h 1273629"/>
                <a:gd name="connsiteX26" fmla="*/ 2658835 w 2939143"/>
                <a:gd name="connsiteY26" fmla="*/ 917122 h 1273629"/>
                <a:gd name="connsiteX27" fmla="*/ 2686050 w 2939143"/>
                <a:gd name="connsiteY27" fmla="*/ 903515 h 1273629"/>
                <a:gd name="connsiteX28" fmla="*/ 2710543 w 2939143"/>
                <a:gd name="connsiteY28" fmla="*/ 876300 h 1273629"/>
                <a:gd name="connsiteX29" fmla="*/ 2718707 w 2939143"/>
                <a:gd name="connsiteY29" fmla="*/ 840922 h 1273629"/>
                <a:gd name="connsiteX30" fmla="*/ 2715985 w 2939143"/>
                <a:gd name="connsiteY30" fmla="*/ 781050 h 1273629"/>
                <a:gd name="connsiteX31" fmla="*/ 2699657 w 2939143"/>
                <a:gd name="connsiteY31" fmla="*/ 636815 h 1273629"/>
                <a:gd name="connsiteX32" fmla="*/ 2658835 w 2939143"/>
                <a:gd name="connsiteY32" fmla="*/ 372836 h 1273629"/>
                <a:gd name="connsiteX33" fmla="*/ 2620735 w 2939143"/>
                <a:gd name="connsiteY33" fmla="*/ 141515 h 1273629"/>
                <a:gd name="connsiteX34" fmla="*/ 2748643 w 2939143"/>
                <a:gd name="connsiteY34" fmla="*/ 0 h 1273629"/>
                <a:gd name="connsiteX35" fmla="*/ 2778578 w 2939143"/>
                <a:gd name="connsiteY35" fmla="*/ 236765 h 1273629"/>
                <a:gd name="connsiteX36" fmla="*/ 2803071 w 2939143"/>
                <a:gd name="connsiteY36" fmla="*/ 427265 h 1273629"/>
                <a:gd name="connsiteX37" fmla="*/ 2816678 w 2939143"/>
                <a:gd name="connsiteY37" fmla="*/ 525236 h 1273629"/>
                <a:gd name="connsiteX38" fmla="*/ 2841171 w 2939143"/>
                <a:gd name="connsiteY38" fmla="*/ 669472 h 1273629"/>
                <a:gd name="connsiteX39" fmla="*/ 2862943 w 2939143"/>
                <a:gd name="connsiteY39" fmla="*/ 789215 h 1273629"/>
                <a:gd name="connsiteX40" fmla="*/ 2876550 w 2939143"/>
                <a:gd name="connsiteY40" fmla="*/ 830036 h 1273629"/>
                <a:gd name="connsiteX41" fmla="*/ 2892878 w 2939143"/>
                <a:gd name="connsiteY41" fmla="*/ 862693 h 1273629"/>
                <a:gd name="connsiteX42" fmla="*/ 2920093 w 2939143"/>
                <a:gd name="connsiteY42" fmla="*/ 911679 h 1273629"/>
                <a:gd name="connsiteX43" fmla="*/ 2939143 w 2939143"/>
                <a:gd name="connsiteY43" fmla="*/ 944336 h 1273629"/>
                <a:gd name="connsiteX44" fmla="*/ 2933700 w 2939143"/>
                <a:gd name="connsiteY44" fmla="*/ 979715 h 1273629"/>
                <a:gd name="connsiteX45" fmla="*/ 2879271 w 2939143"/>
                <a:gd name="connsiteY45" fmla="*/ 1085850 h 1273629"/>
                <a:gd name="connsiteX46" fmla="*/ 2813957 w 2939143"/>
                <a:gd name="connsiteY46" fmla="*/ 1181100 h 1273629"/>
                <a:gd name="connsiteX47" fmla="*/ 2775857 w 2939143"/>
                <a:gd name="connsiteY47" fmla="*/ 1240972 h 1273629"/>
                <a:gd name="connsiteX48" fmla="*/ 2754085 w 2939143"/>
                <a:gd name="connsiteY48" fmla="*/ 1268186 h 1273629"/>
                <a:gd name="connsiteX49" fmla="*/ 2724150 w 2939143"/>
                <a:gd name="connsiteY49" fmla="*/ 1273629 h 1273629"/>
                <a:gd name="connsiteX50" fmla="*/ 2691493 w 2939143"/>
                <a:gd name="connsiteY50" fmla="*/ 1262743 h 1273629"/>
                <a:gd name="connsiteX51" fmla="*/ 2639785 w 2939143"/>
                <a:gd name="connsiteY51" fmla="*/ 1232808 h 1273629"/>
                <a:gd name="connsiteX52" fmla="*/ 2588078 w 2939143"/>
                <a:gd name="connsiteY52" fmla="*/ 1202872 h 1273629"/>
                <a:gd name="connsiteX53" fmla="*/ 2536371 w 2939143"/>
                <a:gd name="connsiteY53" fmla="*/ 1178379 h 1273629"/>
                <a:gd name="connsiteX54" fmla="*/ 2476500 w 2939143"/>
                <a:gd name="connsiteY54" fmla="*/ 1153886 h 1273629"/>
                <a:gd name="connsiteX55" fmla="*/ 2422071 w 2939143"/>
                <a:gd name="connsiteY55" fmla="*/ 1137558 h 1273629"/>
                <a:gd name="connsiteX56" fmla="*/ 2299607 w 2939143"/>
                <a:gd name="connsiteY56" fmla="*/ 1123950 h 1273629"/>
                <a:gd name="connsiteX57" fmla="*/ 2071007 w 2939143"/>
                <a:gd name="connsiteY57" fmla="*/ 1104900 h 1273629"/>
                <a:gd name="connsiteX58" fmla="*/ 1934935 w 2939143"/>
                <a:gd name="connsiteY58" fmla="*/ 1099458 h 1273629"/>
                <a:gd name="connsiteX59" fmla="*/ 1651907 w 2939143"/>
                <a:gd name="connsiteY59" fmla="*/ 1094015 h 127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39143" h="1273629">
                  <a:moveTo>
                    <a:pt x="1651907" y="1094015"/>
                  </a:moveTo>
                  <a:lnTo>
                    <a:pt x="1363435" y="1096736"/>
                  </a:lnTo>
                  <a:lnTo>
                    <a:pt x="1006928" y="1107622"/>
                  </a:lnTo>
                  <a:lnTo>
                    <a:pt x="751114" y="1118508"/>
                  </a:lnTo>
                  <a:lnTo>
                    <a:pt x="503464" y="1132115"/>
                  </a:lnTo>
                  <a:lnTo>
                    <a:pt x="304800" y="1143000"/>
                  </a:lnTo>
                  <a:lnTo>
                    <a:pt x="242207" y="1123950"/>
                  </a:lnTo>
                  <a:lnTo>
                    <a:pt x="136071" y="1083129"/>
                  </a:lnTo>
                  <a:lnTo>
                    <a:pt x="57150" y="1050472"/>
                  </a:lnTo>
                  <a:lnTo>
                    <a:pt x="16328" y="1034143"/>
                  </a:lnTo>
                  <a:lnTo>
                    <a:pt x="2721" y="1017815"/>
                  </a:lnTo>
                  <a:lnTo>
                    <a:pt x="0" y="987879"/>
                  </a:lnTo>
                  <a:lnTo>
                    <a:pt x="2721" y="971550"/>
                  </a:lnTo>
                  <a:lnTo>
                    <a:pt x="19050" y="944336"/>
                  </a:lnTo>
                  <a:lnTo>
                    <a:pt x="51707" y="922565"/>
                  </a:lnTo>
                  <a:lnTo>
                    <a:pt x="97971" y="911679"/>
                  </a:lnTo>
                  <a:lnTo>
                    <a:pt x="212271" y="895350"/>
                  </a:lnTo>
                  <a:lnTo>
                    <a:pt x="353785" y="873579"/>
                  </a:lnTo>
                  <a:lnTo>
                    <a:pt x="498021" y="873579"/>
                  </a:lnTo>
                  <a:lnTo>
                    <a:pt x="805543" y="873579"/>
                  </a:lnTo>
                  <a:lnTo>
                    <a:pt x="1183821" y="873579"/>
                  </a:lnTo>
                  <a:lnTo>
                    <a:pt x="1529443" y="870858"/>
                  </a:lnTo>
                  <a:lnTo>
                    <a:pt x="1684564" y="870858"/>
                  </a:lnTo>
                  <a:lnTo>
                    <a:pt x="1907721" y="881743"/>
                  </a:lnTo>
                  <a:lnTo>
                    <a:pt x="2242457" y="898072"/>
                  </a:lnTo>
                  <a:lnTo>
                    <a:pt x="2593521" y="917122"/>
                  </a:lnTo>
                  <a:lnTo>
                    <a:pt x="2658835" y="917122"/>
                  </a:lnTo>
                  <a:lnTo>
                    <a:pt x="2686050" y="903515"/>
                  </a:lnTo>
                  <a:lnTo>
                    <a:pt x="2710543" y="876300"/>
                  </a:lnTo>
                  <a:lnTo>
                    <a:pt x="2718707" y="840922"/>
                  </a:lnTo>
                  <a:lnTo>
                    <a:pt x="2715985" y="781050"/>
                  </a:lnTo>
                  <a:lnTo>
                    <a:pt x="2699657" y="636815"/>
                  </a:lnTo>
                  <a:lnTo>
                    <a:pt x="2658835" y="372836"/>
                  </a:lnTo>
                  <a:lnTo>
                    <a:pt x="2620735" y="141515"/>
                  </a:lnTo>
                  <a:lnTo>
                    <a:pt x="2748643" y="0"/>
                  </a:lnTo>
                  <a:lnTo>
                    <a:pt x="2778578" y="236765"/>
                  </a:lnTo>
                  <a:lnTo>
                    <a:pt x="2803071" y="427265"/>
                  </a:lnTo>
                  <a:lnTo>
                    <a:pt x="2816678" y="525236"/>
                  </a:lnTo>
                  <a:lnTo>
                    <a:pt x="2841171" y="669472"/>
                  </a:lnTo>
                  <a:lnTo>
                    <a:pt x="2862943" y="789215"/>
                  </a:lnTo>
                  <a:lnTo>
                    <a:pt x="2876550" y="830036"/>
                  </a:lnTo>
                  <a:lnTo>
                    <a:pt x="2892878" y="862693"/>
                  </a:lnTo>
                  <a:lnTo>
                    <a:pt x="2920093" y="911679"/>
                  </a:lnTo>
                  <a:lnTo>
                    <a:pt x="2939143" y="944336"/>
                  </a:lnTo>
                  <a:lnTo>
                    <a:pt x="2933700" y="979715"/>
                  </a:lnTo>
                  <a:lnTo>
                    <a:pt x="2879271" y="1085850"/>
                  </a:lnTo>
                  <a:lnTo>
                    <a:pt x="2813957" y="1181100"/>
                  </a:lnTo>
                  <a:lnTo>
                    <a:pt x="2775857" y="1240972"/>
                  </a:lnTo>
                  <a:lnTo>
                    <a:pt x="2754085" y="1268186"/>
                  </a:lnTo>
                  <a:lnTo>
                    <a:pt x="2724150" y="1273629"/>
                  </a:lnTo>
                  <a:lnTo>
                    <a:pt x="2691493" y="1262743"/>
                  </a:lnTo>
                  <a:lnTo>
                    <a:pt x="2639785" y="1232808"/>
                  </a:lnTo>
                  <a:lnTo>
                    <a:pt x="2588078" y="1202872"/>
                  </a:lnTo>
                  <a:lnTo>
                    <a:pt x="2536371" y="1178379"/>
                  </a:lnTo>
                  <a:lnTo>
                    <a:pt x="2476500" y="1153886"/>
                  </a:lnTo>
                  <a:lnTo>
                    <a:pt x="2422071" y="1137558"/>
                  </a:lnTo>
                  <a:lnTo>
                    <a:pt x="2299607" y="1123950"/>
                  </a:lnTo>
                  <a:lnTo>
                    <a:pt x="2071007" y="1104900"/>
                  </a:lnTo>
                  <a:lnTo>
                    <a:pt x="1934935" y="1099458"/>
                  </a:lnTo>
                  <a:lnTo>
                    <a:pt x="1651907" y="1094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6">
              <a:extLst>
                <a:ext uri="{FF2B5EF4-FFF2-40B4-BE49-F238E27FC236}">
                  <a16:creationId xmlns:a16="http://schemas.microsoft.com/office/drawing/2014/main" id="{0ACBC48D-2F8D-4927-8642-E39B0919B7F1}"/>
                </a:ext>
              </a:extLst>
            </p:cNvPr>
            <p:cNvSpPr/>
            <p:nvPr/>
          </p:nvSpPr>
          <p:spPr>
            <a:xfrm>
              <a:off x="2913063" y="3376613"/>
              <a:ext cx="819150" cy="290513"/>
            </a:xfrm>
            <a:custGeom>
              <a:avLst/>
              <a:gdLst>
                <a:gd name="connsiteX0" fmla="*/ 352425 w 819150"/>
                <a:gd name="connsiteY0" fmla="*/ 238125 h 290512"/>
                <a:gd name="connsiteX1" fmla="*/ 0 w 819150"/>
                <a:gd name="connsiteY1" fmla="*/ 290512 h 290512"/>
                <a:gd name="connsiteX2" fmla="*/ 0 w 819150"/>
                <a:gd name="connsiteY2" fmla="*/ 102393 h 290512"/>
                <a:gd name="connsiteX3" fmla="*/ 816769 w 819150"/>
                <a:gd name="connsiteY3" fmla="*/ 0 h 290512"/>
                <a:gd name="connsiteX4" fmla="*/ 819150 w 819150"/>
                <a:gd name="connsiteY4" fmla="*/ 183356 h 290512"/>
                <a:gd name="connsiteX5" fmla="*/ 352425 w 819150"/>
                <a:gd name="connsiteY5" fmla="*/ 23812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150" h="290512">
                  <a:moveTo>
                    <a:pt x="352425" y="238125"/>
                  </a:moveTo>
                  <a:lnTo>
                    <a:pt x="0" y="290512"/>
                  </a:lnTo>
                  <a:lnTo>
                    <a:pt x="0" y="102393"/>
                  </a:lnTo>
                  <a:lnTo>
                    <a:pt x="816769" y="0"/>
                  </a:lnTo>
                  <a:cubicBezTo>
                    <a:pt x="817563" y="61119"/>
                    <a:pt x="818356" y="122237"/>
                    <a:pt x="819150" y="183356"/>
                  </a:cubicBezTo>
                  <a:lnTo>
                    <a:pt x="3524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EFDB9A5D-A4C7-4F8A-A111-10EECB5AD6FA}"/>
                </a:ext>
              </a:extLst>
            </p:cNvPr>
            <p:cNvSpPr/>
            <p:nvPr/>
          </p:nvSpPr>
          <p:spPr>
            <a:xfrm>
              <a:off x="2889250" y="4557713"/>
              <a:ext cx="844550" cy="288925"/>
            </a:xfrm>
            <a:custGeom>
              <a:avLst/>
              <a:gdLst>
                <a:gd name="connsiteX0" fmla="*/ 373857 w 845344"/>
                <a:gd name="connsiteY0" fmla="*/ 238125 h 288131"/>
                <a:gd name="connsiteX1" fmla="*/ 2382 w 845344"/>
                <a:gd name="connsiteY1" fmla="*/ 288131 h 288131"/>
                <a:gd name="connsiteX2" fmla="*/ 0 w 845344"/>
                <a:gd name="connsiteY2" fmla="*/ 107156 h 288131"/>
                <a:gd name="connsiteX3" fmla="*/ 521494 w 845344"/>
                <a:gd name="connsiteY3" fmla="*/ 42862 h 288131"/>
                <a:gd name="connsiteX4" fmla="*/ 845344 w 845344"/>
                <a:gd name="connsiteY4" fmla="*/ 0 h 288131"/>
                <a:gd name="connsiteX5" fmla="*/ 845344 w 845344"/>
                <a:gd name="connsiteY5" fmla="*/ 183356 h 288131"/>
                <a:gd name="connsiteX6" fmla="*/ 373857 w 845344"/>
                <a:gd name="connsiteY6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4" h="288131">
                  <a:moveTo>
                    <a:pt x="373857" y="238125"/>
                  </a:moveTo>
                  <a:lnTo>
                    <a:pt x="2382" y="288131"/>
                  </a:lnTo>
                  <a:lnTo>
                    <a:pt x="0" y="107156"/>
                  </a:lnTo>
                  <a:lnTo>
                    <a:pt x="521494" y="42862"/>
                  </a:lnTo>
                  <a:lnTo>
                    <a:pt x="845344" y="0"/>
                  </a:lnTo>
                  <a:lnTo>
                    <a:pt x="845344" y="183356"/>
                  </a:lnTo>
                  <a:lnTo>
                    <a:pt x="37385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8E9C15D1-F874-49B2-9C5D-71B5A406822B}"/>
                </a:ext>
              </a:extLst>
            </p:cNvPr>
            <p:cNvSpPr/>
            <p:nvPr/>
          </p:nvSpPr>
          <p:spPr>
            <a:xfrm>
              <a:off x="4657725" y="2484438"/>
              <a:ext cx="2352675" cy="1238250"/>
            </a:xfrm>
            <a:custGeom>
              <a:avLst/>
              <a:gdLst>
                <a:gd name="connsiteX0" fmla="*/ 1457325 w 2352675"/>
                <a:gd name="connsiteY0" fmla="*/ 254794 h 1238250"/>
                <a:gd name="connsiteX1" fmla="*/ 1128713 w 2352675"/>
                <a:gd name="connsiteY1" fmla="*/ 280987 h 1238250"/>
                <a:gd name="connsiteX2" fmla="*/ 892969 w 2352675"/>
                <a:gd name="connsiteY2" fmla="*/ 300037 h 1238250"/>
                <a:gd name="connsiteX3" fmla="*/ 709613 w 2352675"/>
                <a:gd name="connsiteY3" fmla="*/ 316706 h 1238250"/>
                <a:gd name="connsiteX4" fmla="*/ 531019 w 2352675"/>
                <a:gd name="connsiteY4" fmla="*/ 342900 h 1238250"/>
                <a:gd name="connsiteX5" fmla="*/ 307181 w 2352675"/>
                <a:gd name="connsiteY5" fmla="*/ 385762 h 1238250"/>
                <a:gd name="connsiteX6" fmla="*/ 114300 w 2352675"/>
                <a:gd name="connsiteY6" fmla="*/ 431006 h 1238250"/>
                <a:gd name="connsiteX7" fmla="*/ 0 w 2352675"/>
                <a:gd name="connsiteY7" fmla="*/ 204787 h 1238250"/>
                <a:gd name="connsiteX8" fmla="*/ 195263 w 2352675"/>
                <a:gd name="connsiteY8" fmla="*/ 204787 h 1238250"/>
                <a:gd name="connsiteX9" fmla="*/ 290513 w 2352675"/>
                <a:gd name="connsiteY9" fmla="*/ 207169 h 1238250"/>
                <a:gd name="connsiteX10" fmla="*/ 538163 w 2352675"/>
                <a:gd name="connsiteY10" fmla="*/ 180975 h 1238250"/>
                <a:gd name="connsiteX11" fmla="*/ 900113 w 2352675"/>
                <a:gd name="connsiteY11" fmla="*/ 138112 h 1238250"/>
                <a:gd name="connsiteX12" fmla="*/ 1123950 w 2352675"/>
                <a:gd name="connsiteY12" fmla="*/ 121444 h 1238250"/>
                <a:gd name="connsiteX13" fmla="*/ 1328738 w 2352675"/>
                <a:gd name="connsiteY13" fmla="*/ 100012 h 1238250"/>
                <a:gd name="connsiteX14" fmla="*/ 1607344 w 2352675"/>
                <a:gd name="connsiteY14" fmla="*/ 69056 h 1238250"/>
                <a:gd name="connsiteX15" fmla="*/ 1816894 w 2352675"/>
                <a:gd name="connsiteY15" fmla="*/ 54769 h 1238250"/>
                <a:gd name="connsiteX16" fmla="*/ 1907381 w 2352675"/>
                <a:gd name="connsiteY16" fmla="*/ 38100 h 1238250"/>
                <a:gd name="connsiteX17" fmla="*/ 1978819 w 2352675"/>
                <a:gd name="connsiteY17" fmla="*/ 19050 h 1238250"/>
                <a:gd name="connsiteX18" fmla="*/ 2014538 w 2352675"/>
                <a:gd name="connsiteY18" fmla="*/ 7144 h 1238250"/>
                <a:gd name="connsiteX19" fmla="*/ 2047875 w 2352675"/>
                <a:gd name="connsiteY19" fmla="*/ 0 h 1238250"/>
                <a:gd name="connsiteX20" fmla="*/ 2081213 w 2352675"/>
                <a:gd name="connsiteY20" fmla="*/ 7144 h 1238250"/>
                <a:gd name="connsiteX21" fmla="*/ 2126456 w 2352675"/>
                <a:gd name="connsiteY21" fmla="*/ 33337 h 1238250"/>
                <a:gd name="connsiteX22" fmla="*/ 2166938 w 2352675"/>
                <a:gd name="connsiteY22" fmla="*/ 66675 h 1238250"/>
                <a:gd name="connsiteX23" fmla="*/ 2231231 w 2352675"/>
                <a:gd name="connsiteY23" fmla="*/ 133350 h 1238250"/>
                <a:gd name="connsiteX24" fmla="*/ 2302669 w 2352675"/>
                <a:gd name="connsiteY24" fmla="*/ 219075 h 1238250"/>
                <a:gd name="connsiteX25" fmla="*/ 2347913 w 2352675"/>
                <a:gd name="connsiteY25" fmla="*/ 283369 h 1238250"/>
                <a:gd name="connsiteX26" fmla="*/ 2352675 w 2352675"/>
                <a:gd name="connsiteY26" fmla="*/ 304800 h 1238250"/>
                <a:gd name="connsiteX27" fmla="*/ 2350294 w 2352675"/>
                <a:gd name="connsiteY27" fmla="*/ 335756 h 1238250"/>
                <a:gd name="connsiteX28" fmla="*/ 2333625 w 2352675"/>
                <a:gd name="connsiteY28" fmla="*/ 373856 h 1238250"/>
                <a:gd name="connsiteX29" fmla="*/ 2281238 w 2352675"/>
                <a:gd name="connsiteY29" fmla="*/ 442912 h 1238250"/>
                <a:gd name="connsiteX30" fmla="*/ 2252663 w 2352675"/>
                <a:gd name="connsiteY30" fmla="*/ 478631 h 1238250"/>
                <a:gd name="connsiteX31" fmla="*/ 2190750 w 2352675"/>
                <a:gd name="connsiteY31" fmla="*/ 678656 h 1238250"/>
                <a:gd name="connsiteX32" fmla="*/ 2131219 w 2352675"/>
                <a:gd name="connsiteY32" fmla="*/ 869156 h 1238250"/>
                <a:gd name="connsiteX33" fmla="*/ 2071688 w 2352675"/>
                <a:gd name="connsiteY33" fmla="*/ 1059656 h 1238250"/>
                <a:gd name="connsiteX34" fmla="*/ 2019300 w 2352675"/>
                <a:gd name="connsiteY34" fmla="*/ 1219200 h 1238250"/>
                <a:gd name="connsiteX35" fmla="*/ 1790700 w 2352675"/>
                <a:gd name="connsiteY35" fmla="*/ 1238250 h 1238250"/>
                <a:gd name="connsiteX36" fmla="*/ 1821656 w 2352675"/>
                <a:gd name="connsiteY36" fmla="*/ 1073944 h 1238250"/>
                <a:gd name="connsiteX37" fmla="*/ 1866900 w 2352675"/>
                <a:gd name="connsiteY37" fmla="*/ 823912 h 1238250"/>
                <a:gd name="connsiteX38" fmla="*/ 1907381 w 2352675"/>
                <a:gd name="connsiteY38" fmla="*/ 650081 h 1238250"/>
                <a:gd name="connsiteX39" fmla="*/ 1940719 w 2352675"/>
                <a:gd name="connsiteY39" fmla="*/ 473869 h 1238250"/>
                <a:gd name="connsiteX40" fmla="*/ 1940719 w 2352675"/>
                <a:gd name="connsiteY40" fmla="*/ 414337 h 1238250"/>
                <a:gd name="connsiteX41" fmla="*/ 1943100 w 2352675"/>
                <a:gd name="connsiteY41" fmla="*/ 309562 h 1238250"/>
                <a:gd name="connsiteX42" fmla="*/ 1933575 w 2352675"/>
                <a:gd name="connsiteY42" fmla="*/ 283369 h 1238250"/>
                <a:gd name="connsiteX43" fmla="*/ 1905000 w 2352675"/>
                <a:gd name="connsiteY43" fmla="*/ 257175 h 1238250"/>
                <a:gd name="connsiteX44" fmla="*/ 1878806 w 2352675"/>
                <a:gd name="connsiteY44" fmla="*/ 240506 h 1238250"/>
                <a:gd name="connsiteX45" fmla="*/ 1847850 w 2352675"/>
                <a:gd name="connsiteY45" fmla="*/ 233362 h 1238250"/>
                <a:gd name="connsiteX46" fmla="*/ 1769269 w 2352675"/>
                <a:gd name="connsiteY46" fmla="*/ 235744 h 1238250"/>
                <a:gd name="connsiteX47" fmla="*/ 1457325 w 2352675"/>
                <a:gd name="connsiteY47" fmla="*/ 25479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52675" h="1238250">
                  <a:moveTo>
                    <a:pt x="1457325" y="254794"/>
                  </a:moveTo>
                  <a:lnTo>
                    <a:pt x="1128713" y="280987"/>
                  </a:lnTo>
                  <a:lnTo>
                    <a:pt x="892969" y="300037"/>
                  </a:lnTo>
                  <a:lnTo>
                    <a:pt x="709613" y="316706"/>
                  </a:lnTo>
                  <a:lnTo>
                    <a:pt x="531019" y="342900"/>
                  </a:lnTo>
                  <a:lnTo>
                    <a:pt x="307181" y="385762"/>
                  </a:lnTo>
                  <a:lnTo>
                    <a:pt x="114300" y="431006"/>
                  </a:lnTo>
                  <a:lnTo>
                    <a:pt x="0" y="204787"/>
                  </a:lnTo>
                  <a:lnTo>
                    <a:pt x="195263" y="204787"/>
                  </a:lnTo>
                  <a:lnTo>
                    <a:pt x="290513" y="207169"/>
                  </a:lnTo>
                  <a:lnTo>
                    <a:pt x="538163" y="180975"/>
                  </a:lnTo>
                  <a:lnTo>
                    <a:pt x="900113" y="138112"/>
                  </a:lnTo>
                  <a:lnTo>
                    <a:pt x="1123950" y="121444"/>
                  </a:lnTo>
                  <a:lnTo>
                    <a:pt x="1328738" y="100012"/>
                  </a:lnTo>
                  <a:lnTo>
                    <a:pt x="1607344" y="69056"/>
                  </a:lnTo>
                  <a:lnTo>
                    <a:pt x="1816894" y="54769"/>
                  </a:lnTo>
                  <a:lnTo>
                    <a:pt x="1907381" y="38100"/>
                  </a:lnTo>
                  <a:lnTo>
                    <a:pt x="1978819" y="19050"/>
                  </a:lnTo>
                  <a:lnTo>
                    <a:pt x="2014538" y="7144"/>
                  </a:lnTo>
                  <a:lnTo>
                    <a:pt x="2047875" y="0"/>
                  </a:lnTo>
                  <a:lnTo>
                    <a:pt x="2081213" y="7144"/>
                  </a:lnTo>
                  <a:lnTo>
                    <a:pt x="2126456" y="33337"/>
                  </a:lnTo>
                  <a:lnTo>
                    <a:pt x="2166938" y="66675"/>
                  </a:lnTo>
                  <a:lnTo>
                    <a:pt x="2231231" y="133350"/>
                  </a:lnTo>
                  <a:lnTo>
                    <a:pt x="2302669" y="219075"/>
                  </a:lnTo>
                  <a:lnTo>
                    <a:pt x="2347913" y="283369"/>
                  </a:lnTo>
                  <a:lnTo>
                    <a:pt x="2352675" y="304800"/>
                  </a:lnTo>
                  <a:lnTo>
                    <a:pt x="2350294" y="335756"/>
                  </a:lnTo>
                  <a:lnTo>
                    <a:pt x="2333625" y="373856"/>
                  </a:lnTo>
                  <a:lnTo>
                    <a:pt x="2281238" y="442912"/>
                  </a:lnTo>
                  <a:lnTo>
                    <a:pt x="2252663" y="478631"/>
                  </a:lnTo>
                  <a:lnTo>
                    <a:pt x="2190750" y="678656"/>
                  </a:lnTo>
                  <a:lnTo>
                    <a:pt x="2131219" y="869156"/>
                  </a:lnTo>
                  <a:lnTo>
                    <a:pt x="2071688" y="1059656"/>
                  </a:lnTo>
                  <a:lnTo>
                    <a:pt x="2019300" y="1219200"/>
                  </a:lnTo>
                  <a:lnTo>
                    <a:pt x="1790700" y="1238250"/>
                  </a:lnTo>
                  <a:lnTo>
                    <a:pt x="1821656" y="1073944"/>
                  </a:lnTo>
                  <a:lnTo>
                    <a:pt x="1866900" y="823912"/>
                  </a:lnTo>
                  <a:lnTo>
                    <a:pt x="1907381" y="650081"/>
                  </a:lnTo>
                  <a:lnTo>
                    <a:pt x="1940719" y="473869"/>
                  </a:lnTo>
                  <a:lnTo>
                    <a:pt x="1940719" y="414337"/>
                  </a:lnTo>
                  <a:cubicBezTo>
                    <a:pt x="1941513" y="379412"/>
                    <a:pt x="1942306" y="344487"/>
                    <a:pt x="1943100" y="309562"/>
                  </a:cubicBezTo>
                  <a:lnTo>
                    <a:pt x="1933575" y="283369"/>
                  </a:lnTo>
                  <a:lnTo>
                    <a:pt x="1905000" y="257175"/>
                  </a:lnTo>
                  <a:lnTo>
                    <a:pt x="1878806" y="240506"/>
                  </a:lnTo>
                  <a:lnTo>
                    <a:pt x="1847850" y="233362"/>
                  </a:lnTo>
                  <a:lnTo>
                    <a:pt x="1769269" y="235744"/>
                  </a:lnTo>
                  <a:lnTo>
                    <a:pt x="1457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">
              <a:extLst>
                <a:ext uri="{FF2B5EF4-FFF2-40B4-BE49-F238E27FC236}">
                  <a16:creationId xmlns:a16="http://schemas.microsoft.com/office/drawing/2014/main" id="{A760DE6A-0A52-40EC-AD05-DF044D03D315}"/>
                </a:ext>
              </a:extLst>
            </p:cNvPr>
            <p:cNvSpPr/>
            <p:nvPr/>
          </p:nvSpPr>
          <p:spPr>
            <a:xfrm>
              <a:off x="4006850" y="3568701"/>
              <a:ext cx="3387725" cy="593725"/>
            </a:xfrm>
            <a:custGeom>
              <a:avLst/>
              <a:gdLst>
                <a:gd name="connsiteX0" fmla="*/ 1974850 w 3387725"/>
                <a:gd name="connsiteY0" fmla="*/ 266700 h 593725"/>
                <a:gd name="connsiteX1" fmla="*/ 1689100 w 3387725"/>
                <a:gd name="connsiteY1" fmla="*/ 285750 h 593725"/>
                <a:gd name="connsiteX2" fmla="*/ 1485900 w 3387725"/>
                <a:gd name="connsiteY2" fmla="*/ 298450 h 593725"/>
                <a:gd name="connsiteX3" fmla="*/ 1266825 w 3387725"/>
                <a:gd name="connsiteY3" fmla="*/ 342900 h 593725"/>
                <a:gd name="connsiteX4" fmla="*/ 1038225 w 3387725"/>
                <a:gd name="connsiteY4" fmla="*/ 390525 h 593725"/>
                <a:gd name="connsiteX5" fmla="*/ 844550 w 3387725"/>
                <a:gd name="connsiteY5" fmla="*/ 434975 h 593725"/>
                <a:gd name="connsiteX6" fmla="*/ 704850 w 3387725"/>
                <a:gd name="connsiteY6" fmla="*/ 469900 h 593725"/>
                <a:gd name="connsiteX7" fmla="*/ 596900 w 3387725"/>
                <a:gd name="connsiteY7" fmla="*/ 504825 h 593725"/>
                <a:gd name="connsiteX8" fmla="*/ 469900 w 3387725"/>
                <a:gd name="connsiteY8" fmla="*/ 552450 h 593725"/>
                <a:gd name="connsiteX9" fmla="*/ 415925 w 3387725"/>
                <a:gd name="connsiteY9" fmla="*/ 581025 h 593725"/>
                <a:gd name="connsiteX10" fmla="*/ 384175 w 3387725"/>
                <a:gd name="connsiteY10" fmla="*/ 593725 h 593725"/>
                <a:gd name="connsiteX11" fmla="*/ 365125 w 3387725"/>
                <a:gd name="connsiteY11" fmla="*/ 593725 h 593725"/>
                <a:gd name="connsiteX12" fmla="*/ 330200 w 3387725"/>
                <a:gd name="connsiteY12" fmla="*/ 590550 h 593725"/>
                <a:gd name="connsiteX13" fmla="*/ 304800 w 3387725"/>
                <a:gd name="connsiteY13" fmla="*/ 577850 h 593725"/>
                <a:gd name="connsiteX14" fmla="*/ 190500 w 3387725"/>
                <a:gd name="connsiteY14" fmla="*/ 457200 h 593725"/>
                <a:gd name="connsiteX15" fmla="*/ 98425 w 3387725"/>
                <a:gd name="connsiteY15" fmla="*/ 355600 h 593725"/>
                <a:gd name="connsiteX16" fmla="*/ 44450 w 3387725"/>
                <a:gd name="connsiteY16" fmla="*/ 298450 h 593725"/>
                <a:gd name="connsiteX17" fmla="*/ 9525 w 3387725"/>
                <a:gd name="connsiteY17" fmla="*/ 257175 h 593725"/>
                <a:gd name="connsiteX18" fmla="*/ 0 w 3387725"/>
                <a:gd name="connsiteY18" fmla="*/ 234950 h 593725"/>
                <a:gd name="connsiteX19" fmla="*/ 0 w 3387725"/>
                <a:gd name="connsiteY19" fmla="*/ 215900 h 593725"/>
                <a:gd name="connsiteX20" fmla="*/ 6350 w 3387725"/>
                <a:gd name="connsiteY20" fmla="*/ 196850 h 593725"/>
                <a:gd name="connsiteX21" fmla="*/ 19050 w 3387725"/>
                <a:gd name="connsiteY21" fmla="*/ 187325 h 593725"/>
                <a:gd name="connsiteX22" fmla="*/ 41275 w 3387725"/>
                <a:gd name="connsiteY22" fmla="*/ 187325 h 593725"/>
                <a:gd name="connsiteX23" fmla="*/ 66675 w 3387725"/>
                <a:gd name="connsiteY23" fmla="*/ 193675 h 593725"/>
                <a:gd name="connsiteX24" fmla="*/ 104775 w 3387725"/>
                <a:gd name="connsiteY24" fmla="*/ 219075 h 593725"/>
                <a:gd name="connsiteX25" fmla="*/ 149225 w 3387725"/>
                <a:gd name="connsiteY25" fmla="*/ 247650 h 593725"/>
                <a:gd name="connsiteX26" fmla="*/ 180975 w 3387725"/>
                <a:gd name="connsiteY26" fmla="*/ 269875 h 593725"/>
                <a:gd name="connsiteX27" fmla="*/ 209550 w 3387725"/>
                <a:gd name="connsiteY27" fmla="*/ 285750 h 593725"/>
                <a:gd name="connsiteX28" fmla="*/ 260350 w 3387725"/>
                <a:gd name="connsiteY28" fmla="*/ 307975 h 593725"/>
                <a:gd name="connsiteX29" fmla="*/ 323850 w 3387725"/>
                <a:gd name="connsiteY29" fmla="*/ 327025 h 593725"/>
                <a:gd name="connsiteX30" fmla="*/ 355600 w 3387725"/>
                <a:gd name="connsiteY30" fmla="*/ 327025 h 593725"/>
                <a:gd name="connsiteX31" fmla="*/ 460375 w 3387725"/>
                <a:gd name="connsiteY31" fmla="*/ 314325 h 593725"/>
                <a:gd name="connsiteX32" fmla="*/ 688975 w 3387725"/>
                <a:gd name="connsiteY32" fmla="*/ 282575 h 593725"/>
                <a:gd name="connsiteX33" fmla="*/ 860425 w 3387725"/>
                <a:gd name="connsiteY33" fmla="*/ 222250 h 593725"/>
                <a:gd name="connsiteX34" fmla="*/ 1035050 w 3387725"/>
                <a:gd name="connsiteY34" fmla="*/ 193675 h 593725"/>
                <a:gd name="connsiteX35" fmla="*/ 1314450 w 3387725"/>
                <a:gd name="connsiteY35" fmla="*/ 152400 h 593725"/>
                <a:gd name="connsiteX36" fmla="*/ 1511300 w 3387725"/>
                <a:gd name="connsiteY36" fmla="*/ 123825 h 593725"/>
                <a:gd name="connsiteX37" fmla="*/ 1701800 w 3387725"/>
                <a:gd name="connsiteY37" fmla="*/ 104775 h 593725"/>
                <a:gd name="connsiteX38" fmla="*/ 2209800 w 3387725"/>
                <a:gd name="connsiteY38" fmla="*/ 76200 h 593725"/>
                <a:gd name="connsiteX39" fmla="*/ 2463800 w 3387725"/>
                <a:gd name="connsiteY39" fmla="*/ 60325 h 593725"/>
                <a:gd name="connsiteX40" fmla="*/ 2686050 w 3387725"/>
                <a:gd name="connsiteY40" fmla="*/ 41275 h 593725"/>
                <a:gd name="connsiteX41" fmla="*/ 2787650 w 3387725"/>
                <a:gd name="connsiteY41" fmla="*/ 38100 h 593725"/>
                <a:gd name="connsiteX42" fmla="*/ 2921000 w 3387725"/>
                <a:gd name="connsiteY42" fmla="*/ 31750 h 593725"/>
                <a:gd name="connsiteX43" fmla="*/ 2974975 w 3387725"/>
                <a:gd name="connsiteY43" fmla="*/ 22225 h 593725"/>
                <a:gd name="connsiteX44" fmla="*/ 3013075 w 3387725"/>
                <a:gd name="connsiteY44" fmla="*/ 6350 h 593725"/>
                <a:gd name="connsiteX45" fmla="*/ 3044825 w 3387725"/>
                <a:gd name="connsiteY45" fmla="*/ 0 h 593725"/>
                <a:gd name="connsiteX46" fmla="*/ 3098800 w 3387725"/>
                <a:gd name="connsiteY46" fmla="*/ 9525 h 593725"/>
                <a:gd name="connsiteX47" fmla="*/ 3181350 w 3387725"/>
                <a:gd name="connsiteY47" fmla="*/ 50800 h 593725"/>
                <a:gd name="connsiteX48" fmla="*/ 3260725 w 3387725"/>
                <a:gd name="connsiteY48" fmla="*/ 101600 h 593725"/>
                <a:gd name="connsiteX49" fmla="*/ 3311525 w 3387725"/>
                <a:gd name="connsiteY49" fmla="*/ 142875 h 593725"/>
                <a:gd name="connsiteX50" fmla="*/ 3359150 w 3387725"/>
                <a:gd name="connsiteY50" fmla="*/ 200025 h 593725"/>
                <a:gd name="connsiteX51" fmla="*/ 3378200 w 3387725"/>
                <a:gd name="connsiteY51" fmla="*/ 228600 h 593725"/>
                <a:gd name="connsiteX52" fmla="*/ 3387725 w 3387725"/>
                <a:gd name="connsiteY52" fmla="*/ 250825 h 593725"/>
                <a:gd name="connsiteX53" fmla="*/ 3381375 w 3387725"/>
                <a:gd name="connsiteY53" fmla="*/ 273050 h 593725"/>
                <a:gd name="connsiteX54" fmla="*/ 3365500 w 3387725"/>
                <a:gd name="connsiteY54" fmla="*/ 292100 h 593725"/>
                <a:gd name="connsiteX55" fmla="*/ 3327400 w 3387725"/>
                <a:gd name="connsiteY55" fmla="*/ 311150 h 593725"/>
                <a:gd name="connsiteX56" fmla="*/ 3270250 w 3387725"/>
                <a:gd name="connsiteY56" fmla="*/ 317500 h 593725"/>
                <a:gd name="connsiteX57" fmla="*/ 3162300 w 3387725"/>
                <a:gd name="connsiteY57" fmla="*/ 314325 h 593725"/>
                <a:gd name="connsiteX58" fmla="*/ 3089275 w 3387725"/>
                <a:gd name="connsiteY58" fmla="*/ 301625 h 593725"/>
                <a:gd name="connsiteX59" fmla="*/ 2984500 w 3387725"/>
                <a:gd name="connsiteY59" fmla="*/ 282575 h 593725"/>
                <a:gd name="connsiteX60" fmla="*/ 2803525 w 3387725"/>
                <a:gd name="connsiteY60" fmla="*/ 263525 h 593725"/>
                <a:gd name="connsiteX61" fmla="*/ 2486025 w 3387725"/>
                <a:gd name="connsiteY61" fmla="*/ 244475 h 593725"/>
                <a:gd name="connsiteX62" fmla="*/ 2292350 w 3387725"/>
                <a:gd name="connsiteY62" fmla="*/ 241300 h 593725"/>
                <a:gd name="connsiteX63" fmla="*/ 1974850 w 3387725"/>
                <a:gd name="connsiteY63" fmla="*/ 26670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87725" h="593725">
                  <a:moveTo>
                    <a:pt x="1974850" y="266700"/>
                  </a:moveTo>
                  <a:lnTo>
                    <a:pt x="1689100" y="285750"/>
                  </a:lnTo>
                  <a:lnTo>
                    <a:pt x="1485900" y="298450"/>
                  </a:lnTo>
                  <a:lnTo>
                    <a:pt x="1266825" y="342900"/>
                  </a:lnTo>
                  <a:lnTo>
                    <a:pt x="1038225" y="390525"/>
                  </a:lnTo>
                  <a:lnTo>
                    <a:pt x="844550" y="434975"/>
                  </a:lnTo>
                  <a:lnTo>
                    <a:pt x="704850" y="469900"/>
                  </a:lnTo>
                  <a:lnTo>
                    <a:pt x="596900" y="504825"/>
                  </a:lnTo>
                  <a:lnTo>
                    <a:pt x="469900" y="552450"/>
                  </a:lnTo>
                  <a:lnTo>
                    <a:pt x="415925" y="581025"/>
                  </a:lnTo>
                  <a:lnTo>
                    <a:pt x="384175" y="593725"/>
                  </a:lnTo>
                  <a:lnTo>
                    <a:pt x="365125" y="593725"/>
                  </a:lnTo>
                  <a:lnTo>
                    <a:pt x="330200" y="590550"/>
                  </a:lnTo>
                  <a:lnTo>
                    <a:pt x="304800" y="577850"/>
                  </a:lnTo>
                  <a:lnTo>
                    <a:pt x="190500" y="457200"/>
                  </a:lnTo>
                  <a:lnTo>
                    <a:pt x="98425" y="355600"/>
                  </a:lnTo>
                  <a:lnTo>
                    <a:pt x="44450" y="298450"/>
                  </a:lnTo>
                  <a:lnTo>
                    <a:pt x="9525" y="257175"/>
                  </a:lnTo>
                  <a:lnTo>
                    <a:pt x="0" y="234950"/>
                  </a:lnTo>
                  <a:lnTo>
                    <a:pt x="0" y="215900"/>
                  </a:lnTo>
                  <a:lnTo>
                    <a:pt x="6350" y="196850"/>
                  </a:lnTo>
                  <a:lnTo>
                    <a:pt x="19050" y="187325"/>
                  </a:lnTo>
                  <a:lnTo>
                    <a:pt x="41275" y="187325"/>
                  </a:lnTo>
                  <a:lnTo>
                    <a:pt x="66675" y="193675"/>
                  </a:lnTo>
                  <a:lnTo>
                    <a:pt x="104775" y="219075"/>
                  </a:lnTo>
                  <a:lnTo>
                    <a:pt x="149225" y="247650"/>
                  </a:lnTo>
                  <a:lnTo>
                    <a:pt x="180975" y="269875"/>
                  </a:lnTo>
                  <a:lnTo>
                    <a:pt x="209550" y="285750"/>
                  </a:lnTo>
                  <a:lnTo>
                    <a:pt x="260350" y="307975"/>
                  </a:lnTo>
                  <a:lnTo>
                    <a:pt x="323850" y="327025"/>
                  </a:lnTo>
                  <a:lnTo>
                    <a:pt x="355600" y="327025"/>
                  </a:lnTo>
                  <a:lnTo>
                    <a:pt x="460375" y="314325"/>
                  </a:lnTo>
                  <a:lnTo>
                    <a:pt x="688975" y="282575"/>
                  </a:lnTo>
                  <a:lnTo>
                    <a:pt x="860425" y="222250"/>
                  </a:lnTo>
                  <a:lnTo>
                    <a:pt x="1035050" y="193675"/>
                  </a:lnTo>
                  <a:lnTo>
                    <a:pt x="1314450" y="152400"/>
                  </a:lnTo>
                  <a:lnTo>
                    <a:pt x="1511300" y="123825"/>
                  </a:lnTo>
                  <a:lnTo>
                    <a:pt x="1701800" y="104775"/>
                  </a:lnTo>
                  <a:lnTo>
                    <a:pt x="2209800" y="76200"/>
                  </a:lnTo>
                  <a:lnTo>
                    <a:pt x="2463800" y="60325"/>
                  </a:lnTo>
                  <a:lnTo>
                    <a:pt x="2686050" y="41275"/>
                  </a:lnTo>
                  <a:lnTo>
                    <a:pt x="2787650" y="38100"/>
                  </a:lnTo>
                  <a:lnTo>
                    <a:pt x="2921000" y="31750"/>
                  </a:lnTo>
                  <a:lnTo>
                    <a:pt x="2974975" y="22225"/>
                  </a:lnTo>
                  <a:lnTo>
                    <a:pt x="3013075" y="6350"/>
                  </a:lnTo>
                  <a:lnTo>
                    <a:pt x="3044825" y="0"/>
                  </a:lnTo>
                  <a:lnTo>
                    <a:pt x="3098800" y="9525"/>
                  </a:lnTo>
                  <a:lnTo>
                    <a:pt x="3181350" y="50800"/>
                  </a:lnTo>
                  <a:lnTo>
                    <a:pt x="3260725" y="101600"/>
                  </a:lnTo>
                  <a:lnTo>
                    <a:pt x="3311525" y="142875"/>
                  </a:lnTo>
                  <a:lnTo>
                    <a:pt x="3359150" y="200025"/>
                  </a:lnTo>
                  <a:lnTo>
                    <a:pt x="3378200" y="228600"/>
                  </a:lnTo>
                  <a:lnTo>
                    <a:pt x="3387725" y="250825"/>
                  </a:lnTo>
                  <a:lnTo>
                    <a:pt x="3381375" y="273050"/>
                  </a:lnTo>
                  <a:lnTo>
                    <a:pt x="3365500" y="292100"/>
                  </a:lnTo>
                  <a:lnTo>
                    <a:pt x="3327400" y="311150"/>
                  </a:lnTo>
                  <a:lnTo>
                    <a:pt x="3270250" y="317500"/>
                  </a:lnTo>
                  <a:lnTo>
                    <a:pt x="3162300" y="314325"/>
                  </a:lnTo>
                  <a:lnTo>
                    <a:pt x="3089275" y="301625"/>
                  </a:lnTo>
                  <a:lnTo>
                    <a:pt x="2984500" y="282575"/>
                  </a:lnTo>
                  <a:lnTo>
                    <a:pt x="2803525" y="263525"/>
                  </a:lnTo>
                  <a:lnTo>
                    <a:pt x="2486025" y="244475"/>
                  </a:lnTo>
                  <a:lnTo>
                    <a:pt x="2292350" y="241300"/>
                  </a:lnTo>
                  <a:lnTo>
                    <a:pt x="19748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9">
              <a:extLst>
                <a:ext uri="{FF2B5EF4-FFF2-40B4-BE49-F238E27FC236}">
                  <a16:creationId xmlns:a16="http://schemas.microsoft.com/office/drawing/2014/main" id="{E477AF4A-41E9-4CDB-93AE-94CA0C499E64}"/>
                </a:ext>
              </a:extLst>
            </p:cNvPr>
            <p:cNvSpPr/>
            <p:nvPr/>
          </p:nvSpPr>
          <p:spPr>
            <a:xfrm rot="16200000">
              <a:off x="2776537" y="2638426"/>
              <a:ext cx="4213225" cy="2133600"/>
            </a:xfrm>
            <a:custGeom>
              <a:avLst/>
              <a:gdLst>
                <a:gd name="connsiteX0" fmla="*/ 2560320 w 4213860"/>
                <a:gd name="connsiteY0" fmla="*/ 1969770 h 2133600"/>
                <a:gd name="connsiteX1" fmla="*/ 2354580 w 4213860"/>
                <a:gd name="connsiteY1" fmla="*/ 1958340 h 2133600"/>
                <a:gd name="connsiteX2" fmla="*/ 2198370 w 4213860"/>
                <a:gd name="connsiteY2" fmla="*/ 1943100 h 2133600"/>
                <a:gd name="connsiteX3" fmla="*/ 2118360 w 4213860"/>
                <a:gd name="connsiteY3" fmla="*/ 1935480 h 2133600"/>
                <a:gd name="connsiteX4" fmla="*/ 1973580 w 4213860"/>
                <a:gd name="connsiteY4" fmla="*/ 1920240 h 2133600"/>
                <a:gd name="connsiteX5" fmla="*/ 1817370 w 4213860"/>
                <a:gd name="connsiteY5" fmla="*/ 1863090 h 2133600"/>
                <a:gd name="connsiteX6" fmla="*/ 1729740 w 4213860"/>
                <a:gd name="connsiteY6" fmla="*/ 1824990 h 2133600"/>
                <a:gd name="connsiteX7" fmla="*/ 1577340 w 4213860"/>
                <a:gd name="connsiteY7" fmla="*/ 1767840 h 2133600"/>
                <a:gd name="connsiteX8" fmla="*/ 1405890 w 4213860"/>
                <a:gd name="connsiteY8" fmla="*/ 1695450 h 2133600"/>
                <a:gd name="connsiteX9" fmla="*/ 1299210 w 4213860"/>
                <a:gd name="connsiteY9" fmla="*/ 1645920 h 2133600"/>
                <a:gd name="connsiteX10" fmla="*/ 1192530 w 4213860"/>
                <a:gd name="connsiteY10" fmla="*/ 1584960 h 2133600"/>
                <a:gd name="connsiteX11" fmla="*/ 1078230 w 4213860"/>
                <a:gd name="connsiteY11" fmla="*/ 1512570 h 2133600"/>
                <a:gd name="connsiteX12" fmla="*/ 952500 w 4213860"/>
                <a:gd name="connsiteY12" fmla="*/ 1428750 h 2133600"/>
                <a:gd name="connsiteX13" fmla="*/ 861060 w 4213860"/>
                <a:gd name="connsiteY13" fmla="*/ 1356360 h 2133600"/>
                <a:gd name="connsiteX14" fmla="*/ 758190 w 4213860"/>
                <a:gd name="connsiteY14" fmla="*/ 1264920 h 2133600"/>
                <a:gd name="connsiteX15" fmla="*/ 678180 w 4213860"/>
                <a:gd name="connsiteY15" fmla="*/ 1192530 h 2133600"/>
                <a:gd name="connsiteX16" fmla="*/ 575310 w 4213860"/>
                <a:gd name="connsiteY16" fmla="*/ 1089660 h 2133600"/>
                <a:gd name="connsiteX17" fmla="*/ 510540 w 4213860"/>
                <a:gd name="connsiteY17" fmla="*/ 1013460 h 2133600"/>
                <a:gd name="connsiteX18" fmla="*/ 419100 w 4213860"/>
                <a:gd name="connsiteY18" fmla="*/ 887730 h 2133600"/>
                <a:gd name="connsiteX19" fmla="*/ 339090 w 4213860"/>
                <a:gd name="connsiteY19" fmla="*/ 762000 h 2133600"/>
                <a:gd name="connsiteX20" fmla="*/ 289560 w 4213860"/>
                <a:gd name="connsiteY20" fmla="*/ 678180 h 2133600"/>
                <a:gd name="connsiteX21" fmla="*/ 236220 w 4213860"/>
                <a:gd name="connsiteY21" fmla="*/ 582930 h 2133600"/>
                <a:gd name="connsiteX22" fmla="*/ 175260 w 4213860"/>
                <a:gd name="connsiteY22" fmla="*/ 457200 h 2133600"/>
                <a:gd name="connsiteX23" fmla="*/ 106680 w 4213860"/>
                <a:gd name="connsiteY23" fmla="*/ 300990 h 2133600"/>
                <a:gd name="connsiteX24" fmla="*/ 38100 w 4213860"/>
                <a:gd name="connsiteY24" fmla="*/ 125730 h 2133600"/>
                <a:gd name="connsiteX25" fmla="*/ 7620 w 4213860"/>
                <a:gd name="connsiteY25" fmla="*/ 45720 h 2133600"/>
                <a:gd name="connsiteX26" fmla="*/ 0 w 4213860"/>
                <a:gd name="connsiteY26" fmla="*/ 11430 h 2133600"/>
                <a:gd name="connsiteX27" fmla="*/ 7620 w 4213860"/>
                <a:gd name="connsiteY27" fmla="*/ 0 h 2133600"/>
                <a:gd name="connsiteX28" fmla="*/ 45720 w 4213860"/>
                <a:gd name="connsiteY28" fmla="*/ 3810 h 2133600"/>
                <a:gd name="connsiteX29" fmla="*/ 64770 w 4213860"/>
                <a:gd name="connsiteY29" fmla="*/ 22860 h 2133600"/>
                <a:gd name="connsiteX30" fmla="*/ 110490 w 4213860"/>
                <a:gd name="connsiteY30" fmla="*/ 125730 h 2133600"/>
                <a:gd name="connsiteX31" fmla="*/ 171450 w 4213860"/>
                <a:gd name="connsiteY31" fmla="*/ 243840 h 2133600"/>
                <a:gd name="connsiteX32" fmla="*/ 236220 w 4213860"/>
                <a:gd name="connsiteY32" fmla="*/ 358140 h 2133600"/>
                <a:gd name="connsiteX33" fmla="*/ 312420 w 4213860"/>
                <a:gd name="connsiteY33" fmla="*/ 483870 h 2133600"/>
                <a:gd name="connsiteX34" fmla="*/ 369570 w 4213860"/>
                <a:gd name="connsiteY34" fmla="*/ 571500 h 2133600"/>
                <a:gd name="connsiteX35" fmla="*/ 430530 w 4213860"/>
                <a:gd name="connsiteY35" fmla="*/ 655320 h 2133600"/>
                <a:gd name="connsiteX36" fmla="*/ 502920 w 4213860"/>
                <a:gd name="connsiteY36" fmla="*/ 746760 h 2133600"/>
                <a:gd name="connsiteX37" fmla="*/ 605790 w 4213860"/>
                <a:gd name="connsiteY37" fmla="*/ 864870 h 2133600"/>
                <a:gd name="connsiteX38" fmla="*/ 704850 w 4213860"/>
                <a:gd name="connsiteY38" fmla="*/ 963930 h 2133600"/>
                <a:gd name="connsiteX39" fmla="*/ 788670 w 4213860"/>
                <a:gd name="connsiteY39" fmla="*/ 1043940 h 2133600"/>
                <a:gd name="connsiteX40" fmla="*/ 918210 w 4213860"/>
                <a:gd name="connsiteY40" fmla="*/ 1146810 h 2133600"/>
                <a:gd name="connsiteX41" fmla="*/ 1055370 w 4213860"/>
                <a:gd name="connsiteY41" fmla="*/ 1245870 h 2133600"/>
                <a:gd name="connsiteX42" fmla="*/ 1131570 w 4213860"/>
                <a:gd name="connsiteY42" fmla="*/ 1299210 h 2133600"/>
                <a:gd name="connsiteX43" fmla="*/ 1203960 w 4213860"/>
                <a:gd name="connsiteY43" fmla="*/ 1341120 h 2133600"/>
                <a:gd name="connsiteX44" fmla="*/ 1272540 w 4213860"/>
                <a:gd name="connsiteY44" fmla="*/ 1379220 h 2133600"/>
                <a:gd name="connsiteX45" fmla="*/ 1356360 w 4213860"/>
                <a:gd name="connsiteY45" fmla="*/ 1424940 h 2133600"/>
                <a:gd name="connsiteX46" fmla="*/ 1455420 w 4213860"/>
                <a:gd name="connsiteY46" fmla="*/ 1470660 h 2133600"/>
                <a:gd name="connsiteX47" fmla="*/ 1565910 w 4213860"/>
                <a:gd name="connsiteY47" fmla="*/ 1520190 h 2133600"/>
                <a:gd name="connsiteX48" fmla="*/ 1722120 w 4213860"/>
                <a:gd name="connsiteY48" fmla="*/ 1577340 h 2133600"/>
                <a:gd name="connsiteX49" fmla="*/ 1840230 w 4213860"/>
                <a:gd name="connsiteY49" fmla="*/ 1615440 h 2133600"/>
                <a:gd name="connsiteX50" fmla="*/ 1950720 w 4213860"/>
                <a:gd name="connsiteY50" fmla="*/ 1645920 h 2133600"/>
                <a:gd name="connsiteX51" fmla="*/ 2114550 w 4213860"/>
                <a:gd name="connsiteY51" fmla="*/ 1668780 h 2133600"/>
                <a:gd name="connsiteX52" fmla="*/ 2404110 w 4213860"/>
                <a:gd name="connsiteY52" fmla="*/ 1691640 h 2133600"/>
                <a:gd name="connsiteX53" fmla="*/ 2689860 w 4213860"/>
                <a:gd name="connsiteY53" fmla="*/ 1706880 h 2133600"/>
                <a:gd name="connsiteX54" fmla="*/ 3032760 w 4213860"/>
                <a:gd name="connsiteY54" fmla="*/ 1710690 h 2133600"/>
                <a:gd name="connsiteX55" fmla="*/ 3162300 w 4213860"/>
                <a:gd name="connsiteY55" fmla="*/ 1706880 h 2133600"/>
                <a:gd name="connsiteX56" fmla="*/ 3608070 w 4213860"/>
                <a:gd name="connsiteY56" fmla="*/ 1710690 h 2133600"/>
                <a:gd name="connsiteX57" fmla="*/ 3848100 w 4213860"/>
                <a:gd name="connsiteY57" fmla="*/ 1710690 h 2133600"/>
                <a:gd name="connsiteX58" fmla="*/ 3931920 w 4213860"/>
                <a:gd name="connsiteY58" fmla="*/ 1703070 h 2133600"/>
                <a:gd name="connsiteX59" fmla="*/ 3992880 w 4213860"/>
                <a:gd name="connsiteY59" fmla="*/ 1684020 h 2133600"/>
                <a:gd name="connsiteX60" fmla="*/ 4027170 w 4213860"/>
                <a:gd name="connsiteY60" fmla="*/ 1657350 h 2133600"/>
                <a:gd name="connsiteX61" fmla="*/ 4069080 w 4213860"/>
                <a:gd name="connsiteY61" fmla="*/ 1604010 h 2133600"/>
                <a:gd name="connsiteX62" fmla="*/ 4107180 w 4213860"/>
                <a:gd name="connsiteY62" fmla="*/ 1550670 h 2133600"/>
                <a:gd name="connsiteX63" fmla="*/ 4137660 w 4213860"/>
                <a:gd name="connsiteY63" fmla="*/ 1520190 h 2133600"/>
                <a:gd name="connsiteX64" fmla="*/ 4156710 w 4213860"/>
                <a:gd name="connsiteY64" fmla="*/ 1508760 h 2133600"/>
                <a:gd name="connsiteX65" fmla="*/ 4187190 w 4213860"/>
                <a:gd name="connsiteY65" fmla="*/ 1520190 h 2133600"/>
                <a:gd name="connsiteX66" fmla="*/ 4206240 w 4213860"/>
                <a:gd name="connsiteY66" fmla="*/ 1550670 h 2133600"/>
                <a:gd name="connsiteX67" fmla="*/ 4213860 w 4213860"/>
                <a:gd name="connsiteY67" fmla="*/ 1584960 h 2133600"/>
                <a:gd name="connsiteX68" fmla="*/ 4206240 w 4213860"/>
                <a:gd name="connsiteY68" fmla="*/ 1630680 h 2133600"/>
                <a:gd name="connsiteX69" fmla="*/ 4160520 w 4213860"/>
                <a:gd name="connsiteY69" fmla="*/ 1752600 h 2133600"/>
                <a:gd name="connsiteX70" fmla="*/ 4103370 w 4213860"/>
                <a:gd name="connsiteY70" fmla="*/ 1885950 h 2133600"/>
                <a:gd name="connsiteX71" fmla="*/ 4050030 w 4213860"/>
                <a:gd name="connsiteY71" fmla="*/ 1992630 h 2133600"/>
                <a:gd name="connsiteX72" fmla="*/ 3992880 w 4213860"/>
                <a:gd name="connsiteY72" fmla="*/ 2087880 h 2133600"/>
                <a:gd name="connsiteX73" fmla="*/ 3954780 w 4213860"/>
                <a:gd name="connsiteY73" fmla="*/ 2122170 h 2133600"/>
                <a:gd name="connsiteX74" fmla="*/ 3920490 w 4213860"/>
                <a:gd name="connsiteY74" fmla="*/ 2133600 h 2133600"/>
                <a:gd name="connsiteX75" fmla="*/ 3890010 w 4213860"/>
                <a:gd name="connsiteY75" fmla="*/ 2133600 h 2133600"/>
                <a:gd name="connsiteX76" fmla="*/ 3863340 w 4213860"/>
                <a:gd name="connsiteY76" fmla="*/ 2122170 h 2133600"/>
                <a:gd name="connsiteX77" fmla="*/ 3817620 w 4213860"/>
                <a:gd name="connsiteY77" fmla="*/ 2084070 h 2133600"/>
                <a:gd name="connsiteX78" fmla="*/ 3752850 w 4213860"/>
                <a:gd name="connsiteY78" fmla="*/ 2045970 h 2133600"/>
                <a:gd name="connsiteX79" fmla="*/ 3699510 w 4213860"/>
                <a:gd name="connsiteY79" fmla="*/ 2019300 h 2133600"/>
                <a:gd name="connsiteX80" fmla="*/ 3638550 w 4213860"/>
                <a:gd name="connsiteY80" fmla="*/ 2000250 h 2133600"/>
                <a:gd name="connsiteX81" fmla="*/ 3611880 w 4213860"/>
                <a:gd name="connsiteY81" fmla="*/ 2000250 h 2133600"/>
                <a:gd name="connsiteX82" fmla="*/ 3383280 w 4213860"/>
                <a:gd name="connsiteY82" fmla="*/ 2004060 h 2133600"/>
                <a:gd name="connsiteX83" fmla="*/ 3185160 w 4213860"/>
                <a:gd name="connsiteY83" fmla="*/ 2004060 h 2133600"/>
                <a:gd name="connsiteX84" fmla="*/ 3070860 w 4213860"/>
                <a:gd name="connsiteY84" fmla="*/ 2000250 h 2133600"/>
                <a:gd name="connsiteX85" fmla="*/ 2560320 w 4213860"/>
                <a:gd name="connsiteY85" fmla="*/ 196977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13860" h="2133600">
                  <a:moveTo>
                    <a:pt x="2560320" y="1969770"/>
                  </a:moveTo>
                  <a:lnTo>
                    <a:pt x="2354580" y="1958340"/>
                  </a:lnTo>
                  <a:lnTo>
                    <a:pt x="2198370" y="1943100"/>
                  </a:lnTo>
                  <a:lnTo>
                    <a:pt x="2118360" y="1935480"/>
                  </a:lnTo>
                  <a:lnTo>
                    <a:pt x="1973580" y="1920240"/>
                  </a:lnTo>
                  <a:lnTo>
                    <a:pt x="1817370" y="1863090"/>
                  </a:lnTo>
                  <a:lnTo>
                    <a:pt x="1729740" y="1824990"/>
                  </a:lnTo>
                  <a:lnTo>
                    <a:pt x="1577340" y="1767840"/>
                  </a:lnTo>
                  <a:lnTo>
                    <a:pt x="1405890" y="1695450"/>
                  </a:lnTo>
                  <a:lnTo>
                    <a:pt x="1299210" y="1645920"/>
                  </a:lnTo>
                  <a:lnTo>
                    <a:pt x="1192530" y="1584960"/>
                  </a:lnTo>
                  <a:lnTo>
                    <a:pt x="1078230" y="1512570"/>
                  </a:lnTo>
                  <a:lnTo>
                    <a:pt x="952500" y="1428750"/>
                  </a:lnTo>
                  <a:lnTo>
                    <a:pt x="861060" y="1356360"/>
                  </a:lnTo>
                  <a:lnTo>
                    <a:pt x="758190" y="1264920"/>
                  </a:lnTo>
                  <a:lnTo>
                    <a:pt x="678180" y="1192530"/>
                  </a:lnTo>
                  <a:lnTo>
                    <a:pt x="575310" y="1089660"/>
                  </a:lnTo>
                  <a:lnTo>
                    <a:pt x="510540" y="1013460"/>
                  </a:lnTo>
                  <a:lnTo>
                    <a:pt x="419100" y="887730"/>
                  </a:lnTo>
                  <a:lnTo>
                    <a:pt x="339090" y="762000"/>
                  </a:lnTo>
                  <a:lnTo>
                    <a:pt x="289560" y="678180"/>
                  </a:lnTo>
                  <a:lnTo>
                    <a:pt x="236220" y="582930"/>
                  </a:lnTo>
                  <a:lnTo>
                    <a:pt x="175260" y="457200"/>
                  </a:lnTo>
                  <a:lnTo>
                    <a:pt x="106680" y="300990"/>
                  </a:lnTo>
                  <a:lnTo>
                    <a:pt x="38100" y="125730"/>
                  </a:lnTo>
                  <a:lnTo>
                    <a:pt x="7620" y="45720"/>
                  </a:lnTo>
                  <a:lnTo>
                    <a:pt x="0" y="11430"/>
                  </a:lnTo>
                  <a:lnTo>
                    <a:pt x="7620" y="0"/>
                  </a:lnTo>
                  <a:lnTo>
                    <a:pt x="45720" y="3810"/>
                  </a:lnTo>
                  <a:lnTo>
                    <a:pt x="64770" y="22860"/>
                  </a:lnTo>
                  <a:lnTo>
                    <a:pt x="110490" y="125730"/>
                  </a:lnTo>
                  <a:lnTo>
                    <a:pt x="171450" y="243840"/>
                  </a:lnTo>
                  <a:lnTo>
                    <a:pt x="236220" y="358140"/>
                  </a:lnTo>
                  <a:lnTo>
                    <a:pt x="312420" y="483870"/>
                  </a:lnTo>
                  <a:lnTo>
                    <a:pt x="369570" y="571500"/>
                  </a:lnTo>
                  <a:lnTo>
                    <a:pt x="430530" y="655320"/>
                  </a:lnTo>
                  <a:lnTo>
                    <a:pt x="502920" y="746760"/>
                  </a:lnTo>
                  <a:lnTo>
                    <a:pt x="605790" y="864870"/>
                  </a:lnTo>
                  <a:lnTo>
                    <a:pt x="704850" y="963930"/>
                  </a:lnTo>
                  <a:lnTo>
                    <a:pt x="788670" y="1043940"/>
                  </a:lnTo>
                  <a:lnTo>
                    <a:pt x="918210" y="1146810"/>
                  </a:lnTo>
                  <a:lnTo>
                    <a:pt x="1055370" y="1245870"/>
                  </a:lnTo>
                  <a:lnTo>
                    <a:pt x="1131570" y="1299210"/>
                  </a:lnTo>
                  <a:lnTo>
                    <a:pt x="1203960" y="1341120"/>
                  </a:lnTo>
                  <a:lnTo>
                    <a:pt x="1272540" y="1379220"/>
                  </a:lnTo>
                  <a:lnTo>
                    <a:pt x="1356360" y="1424940"/>
                  </a:lnTo>
                  <a:lnTo>
                    <a:pt x="1455420" y="1470660"/>
                  </a:lnTo>
                  <a:lnTo>
                    <a:pt x="1565910" y="1520190"/>
                  </a:lnTo>
                  <a:lnTo>
                    <a:pt x="1722120" y="1577340"/>
                  </a:lnTo>
                  <a:lnTo>
                    <a:pt x="1840230" y="1615440"/>
                  </a:lnTo>
                  <a:lnTo>
                    <a:pt x="1950720" y="1645920"/>
                  </a:lnTo>
                  <a:lnTo>
                    <a:pt x="2114550" y="1668780"/>
                  </a:lnTo>
                  <a:lnTo>
                    <a:pt x="2404110" y="1691640"/>
                  </a:lnTo>
                  <a:lnTo>
                    <a:pt x="2689860" y="1706880"/>
                  </a:lnTo>
                  <a:lnTo>
                    <a:pt x="3032760" y="1710690"/>
                  </a:lnTo>
                  <a:lnTo>
                    <a:pt x="3162300" y="1706880"/>
                  </a:lnTo>
                  <a:lnTo>
                    <a:pt x="3608070" y="1710690"/>
                  </a:lnTo>
                  <a:lnTo>
                    <a:pt x="3848100" y="1710690"/>
                  </a:lnTo>
                  <a:lnTo>
                    <a:pt x="3931920" y="1703070"/>
                  </a:lnTo>
                  <a:lnTo>
                    <a:pt x="3992880" y="1684020"/>
                  </a:lnTo>
                  <a:lnTo>
                    <a:pt x="4027170" y="1657350"/>
                  </a:lnTo>
                  <a:lnTo>
                    <a:pt x="4069080" y="1604010"/>
                  </a:lnTo>
                  <a:lnTo>
                    <a:pt x="4107180" y="1550670"/>
                  </a:lnTo>
                  <a:lnTo>
                    <a:pt x="4137660" y="1520190"/>
                  </a:lnTo>
                  <a:lnTo>
                    <a:pt x="4156710" y="1508760"/>
                  </a:lnTo>
                  <a:lnTo>
                    <a:pt x="4187190" y="1520190"/>
                  </a:lnTo>
                  <a:lnTo>
                    <a:pt x="4206240" y="1550670"/>
                  </a:lnTo>
                  <a:lnTo>
                    <a:pt x="4213860" y="1584960"/>
                  </a:lnTo>
                  <a:lnTo>
                    <a:pt x="4206240" y="1630680"/>
                  </a:lnTo>
                  <a:lnTo>
                    <a:pt x="4160520" y="1752600"/>
                  </a:lnTo>
                  <a:lnTo>
                    <a:pt x="4103370" y="1885950"/>
                  </a:lnTo>
                  <a:lnTo>
                    <a:pt x="4050030" y="1992630"/>
                  </a:lnTo>
                  <a:lnTo>
                    <a:pt x="3992880" y="2087880"/>
                  </a:lnTo>
                  <a:lnTo>
                    <a:pt x="3954780" y="2122170"/>
                  </a:lnTo>
                  <a:lnTo>
                    <a:pt x="3920490" y="2133600"/>
                  </a:lnTo>
                  <a:lnTo>
                    <a:pt x="3890010" y="2133600"/>
                  </a:lnTo>
                  <a:lnTo>
                    <a:pt x="3863340" y="2122170"/>
                  </a:lnTo>
                  <a:lnTo>
                    <a:pt x="3817620" y="2084070"/>
                  </a:lnTo>
                  <a:lnTo>
                    <a:pt x="3752850" y="2045970"/>
                  </a:lnTo>
                  <a:lnTo>
                    <a:pt x="3699510" y="2019300"/>
                  </a:lnTo>
                  <a:lnTo>
                    <a:pt x="3638550" y="2000250"/>
                  </a:lnTo>
                  <a:lnTo>
                    <a:pt x="3611880" y="2000250"/>
                  </a:lnTo>
                  <a:lnTo>
                    <a:pt x="3383280" y="2004060"/>
                  </a:lnTo>
                  <a:lnTo>
                    <a:pt x="3185160" y="2004060"/>
                  </a:lnTo>
                  <a:lnTo>
                    <a:pt x="3070860" y="2000250"/>
                  </a:lnTo>
                  <a:lnTo>
                    <a:pt x="2560320" y="1969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">
              <a:extLst>
                <a:ext uri="{FF2B5EF4-FFF2-40B4-BE49-F238E27FC236}">
                  <a16:creationId xmlns:a16="http://schemas.microsoft.com/office/drawing/2014/main" id="{D5177E1A-8681-4B62-9415-A381EA27E90E}"/>
                </a:ext>
              </a:extLst>
            </p:cNvPr>
            <p:cNvSpPr/>
            <p:nvPr/>
          </p:nvSpPr>
          <p:spPr>
            <a:xfrm>
              <a:off x="5594350" y="3914776"/>
              <a:ext cx="1917700" cy="1857375"/>
            </a:xfrm>
            <a:custGeom>
              <a:avLst/>
              <a:gdLst>
                <a:gd name="connsiteX0" fmla="*/ 730250 w 1917700"/>
                <a:gd name="connsiteY0" fmla="*/ 1184275 h 1857375"/>
                <a:gd name="connsiteX1" fmla="*/ 520700 w 1917700"/>
                <a:gd name="connsiteY1" fmla="*/ 873125 h 1857375"/>
                <a:gd name="connsiteX2" fmla="*/ 314325 w 1917700"/>
                <a:gd name="connsiteY2" fmla="*/ 561975 h 1857375"/>
                <a:gd name="connsiteX3" fmla="*/ 139700 w 1917700"/>
                <a:gd name="connsiteY3" fmla="*/ 301625 h 1857375"/>
                <a:gd name="connsiteX4" fmla="*/ 0 w 1917700"/>
                <a:gd name="connsiteY4" fmla="*/ 104775 h 1857375"/>
                <a:gd name="connsiteX5" fmla="*/ 25400 w 1917700"/>
                <a:gd name="connsiteY5" fmla="*/ 0 h 1857375"/>
                <a:gd name="connsiteX6" fmla="*/ 98425 w 1917700"/>
                <a:gd name="connsiteY6" fmla="*/ 82550 h 1857375"/>
                <a:gd name="connsiteX7" fmla="*/ 285750 w 1917700"/>
                <a:gd name="connsiteY7" fmla="*/ 301625 h 1857375"/>
                <a:gd name="connsiteX8" fmla="*/ 454025 w 1917700"/>
                <a:gd name="connsiteY8" fmla="*/ 495300 h 1857375"/>
                <a:gd name="connsiteX9" fmla="*/ 628650 w 1917700"/>
                <a:gd name="connsiteY9" fmla="*/ 701675 h 1857375"/>
                <a:gd name="connsiteX10" fmla="*/ 822325 w 1917700"/>
                <a:gd name="connsiteY10" fmla="*/ 920750 h 1857375"/>
                <a:gd name="connsiteX11" fmla="*/ 965200 w 1917700"/>
                <a:gd name="connsiteY11" fmla="*/ 1076325 h 1857375"/>
                <a:gd name="connsiteX12" fmla="*/ 1092200 w 1917700"/>
                <a:gd name="connsiteY12" fmla="*/ 1206500 h 1857375"/>
                <a:gd name="connsiteX13" fmla="*/ 1174750 w 1917700"/>
                <a:gd name="connsiteY13" fmla="*/ 1292225 h 1857375"/>
                <a:gd name="connsiteX14" fmla="*/ 1285875 w 1917700"/>
                <a:gd name="connsiteY14" fmla="*/ 1390650 h 1857375"/>
                <a:gd name="connsiteX15" fmla="*/ 1409700 w 1917700"/>
                <a:gd name="connsiteY15" fmla="*/ 1489075 h 1857375"/>
                <a:gd name="connsiteX16" fmla="*/ 1508125 w 1917700"/>
                <a:gd name="connsiteY16" fmla="*/ 1562100 h 1857375"/>
                <a:gd name="connsiteX17" fmla="*/ 1660525 w 1917700"/>
                <a:gd name="connsiteY17" fmla="*/ 1657350 h 1857375"/>
                <a:gd name="connsiteX18" fmla="*/ 1812925 w 1917700"/>
                <a:gd name="connsiteY18" fmla="*/ 1749425 h 1857375"/>
                <a:gd name="connsiteX19" fmla="*/ 1895475 w 1917700"/>
                <a:gd name="connsiteY19" fmla="*/ 1793875 h 1857375"/>
                <a:gd name="connsiteX20" fmla="*/ 1914525 w 1917700"/>
                <a:gd name="connsiteY20" fmla="*/ 1812925 h 1857375"/>
                <a:gd name="connsiteX21" fmla="*/ 1917700 w 1917700"/>
                <a:gd name="connsiteY21" fmla="*/ 1822450 h 1857375"/>
                <a:gd name="connsiteX22" fmla="*/ 1911350 w 1917700"/>
                <a:gd name="connsiteY22" fmla="*/ 1838325 h 1857375"/>
                <a:gd name="connsiteX23" fmla="*/ 1895475 w 1917700"/>
                <a:gd name="connsiteY23" fmla="*/ 1847850 h 1857375"/>
                <a:gd name="connsiteX24" fmla="*/ 1857375 w 1917700"/>
                <a:gd name="connsiteY24" fmla="*/ 1857375 h 1857375"/>
                <a:gd name="connsiteX25" fmla="*/ 1708150 w 1917700"/>
                <a:gd name="connsiteY25" fmla="*/ 1857375 h 1857375"/>
                <a:gd name="connsiteX26" fmla="*/ 1622425 w 1917700"/>
                <a:gd name="connsiteY26" fmla="*/ 1854200 h 1857375"/>
                <a:gd name="connsiteX27" fmla="*/ 1473200 w 1917700"/>
                <a:gd name="connsiteY27" fmla="*/ 1841500 h 1857375"/>
                <a:gd name="connsiteX28" fmla="*/ 1320800 w 1917700"/>
                <a:gd name="connsiteY28" fmla="*/ 1822450 h 1857375"/>
                <a:gd name="connsiteX29" fmla="*/ 1282700 w 1917700"/>
                <a:gd name="connsiteY29" fmla="*/ 1816100 h 1857375"/>
                <a:gd name="connsiteX30" fmla="*/ 1238250 w 1917700"/>
                <a:gd name="connsiteY30" fmla="*/ 1793875 h 1857375"/>
                <a:gd name="connsiteX31" fmla="*/ 1149350 w 1917700"/>
                <a:gd name="connsiteY31" fmla="*/ 1730375 h 1857375"/>
                <a:gd name="connsiteX32" fmla="*/ 1050925 w 1917700"/>
                <a:gd name="connsiteY32" fmla="*/ 1635125 h 1857375"/>
                <a:gd name="connsiteX33" fmla="*/ 971550 w 1917700"/>
                <a:gd name="connsiteY33" fmla="*/ 1539875 h 1857375"/>
                <a:gd name="connsiteX34" fmla="*/ 866775 w 1917700"/>
                <a:gd name="connsiteY34" fmla="*/ 1393825 h 1857375"/>
                <a:gd name="connsiteX35" fmla="*/ 730250 w 1917700"/>
                <a:gd name="connsiteY35" fmla="*/ 11842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7700" h="1857375">
                  <a:moveTo>
                    <a:pt x="730250" y="1184275"/>
                  </a:moveTo>
                  <a:lnTo>
                    <a:pt x="520700" y="873125"/>
                  </a:lnTo>
                  <a:lnTo>
                    <a:pt x="314325" y="561975"/>
                  </a:lnTo>
                  <a:lnTo>
                    <a:pt x="139700" y="301625"/>
                  </a:lnTo>
                  <a:lnTo>
                    <a:pt x="0" y="104775"/>
                  </a:lnTo>
                  <a:lnTo>
                    <a:pt x="25400" y="0"/>
                  </a:lnTo>
                  <a:lnTo>
                    <a:pt x="98425" y="82550"/>
                  </a:lnTo>
                  <a:lnTo>
                    <a:pt x="285750" y="301625"/>
                  </a:lnTo>
                  <a:lnTo>
                    <a:pt x="454025" y="495300"/>
                  </a:lnTo>
                  <a:lnTo>
                    <a:pt x="628650" y="701675"/>
                  </a:lnTo>
                  <a:lnTo>
                    <a:pt x="822325" y="920750"/>
                  </a:lnTo>
                  <a:lnTo>
                    <a:pt x="965200" y="1076325"/>
                  </a:lnTo>
                  <a:lnTo>
                    <a:pt x="1092200" y="1206500"/>
                  </a:lnTo>
                  <a:lnTo>
                    <a:pt x="1174750" y="1292225"/>
                  </a:lnTo>
                  <a:lnTo>
                    <a:pt x="1285875" y="1390650"/>
                  </a:lnTo>
                  <a:lnTo>
                    <a:pt x="1409700" y="1489075"/>
                  </a:lnTo>
                  <a:lnTo>
                    <a:pt x="1508125" y="1562100"/>
                  </a:lnTo>
                  <a:lnTo>
                    <a:pt x="1660525" y="1657350"/>
                  </a:lnTo>
                  <a:lnTo>
                    <a:pt x="1812925" y="1749425"/>
                  </a:lnTo>
                  <a:lnTo>
                    <a:pt x="1895475" y="1793875"/>
                  </a:lnTo>
                  <a:lnTo>
                    <a:pt x="1914525" y="1812925"/>
                  </a:lnTo>
                  <a:lnTo>
                    <a:pt x="1917700" y="1822450"/>
                  </a:lnTo>
                  <a:lnTo>
                    <a:pt x="1911350" y="1838325"/>
                  </a:lnTo>
                  <a:lnTo>
                    <a:pt x="1895475" y="1847850"/>
                  </a:lnTo>
                  <a:lnTo>
                    <a:pt x="1857375" y="1857375"/>
                  </a:lnTo>
                  <a:lnTo>
                    <a:pt x="1708150" y="1857375"/>
                  </a:lnTo>
                  <a:lnTo>
                    <a:pt x="1622425" y="1854200"/>
                  </a:lnTo>
                  <a:lnTo>
                    <a:pt x="1473200" y="1841500"/>
                  </a:lnTo>
                  <a:lnTo>
                    <a:pt x="1320800" y="1822450"/>
                  </a:lnTo>
                  <a:lnTo>
                    <a:pt x="1282700" y="1816100"/>
                  </a:lnTo>
                  <a:lnTo>
                    <a:pt x="1238250" y="1793875"/>
                  </a:lnTo>
                  <a:lnTo>
                    <a:pt x="1149350" y="1730375"/>
                  </a:lnTo>
                  <a:lnTo>
                    <a:pt x="1050925" y="1635125"/>
                  </a:lnTo>
                  <a:lnTo>
                    <a:pt x="971550" y="1539875"/>
                  </a:lnTo>
                  <a:lnTo>
                    <a:pt x="866775" y="1393825"/>
                  </a:lnTo>
                  <a:lnTo>
                    <a:pt x="730250" y="1184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6" name="グループ化 1">
            <a:extLst>
              <a:ext uri="{FF2B5EF4-FFF2-40B4-BE49-F238E27FC236}">
                <a16:creationId xmlns:a16="http://schemas.microsoft.com/office/drawing/2014/main" id="{7F3B36BD-2738-405F-BC9F-8CFCD080A838}"/>
              </a:ext>
            </a:extLst>
          </p:cNvPr>
          <p:cNvGrpSpPr>
            <a:grpSpLocks/>
          </p:cNvGrpSpPr>
          <p:nvPr/>
        </p:nvGrpSpPr>
        <p:grpSpPr bwMode="auto">
          <a:xfrm>
            <a:off x="2560638" y="1598613"/>
            <a:ext cx="4951412" cy="4213225"/>
            <a:chOff x="2560638" y="1598613"/>
            <a:chExt cx="4951412" cy="4213225"/>
          </a:xfrm>
        </p:grpSpPr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B927E2D3-ADB5-4E4C-A3C3-6685A6FF609A}"/>
                </a:ext>
              </a:extLst>
            </p:cNvPr>
            <p:cNvSpPr/>
            <p:nvPr/>
          </p:nvSpPr>
          <p:spPr>
            <a:xfrm>
              <a:off x="4422775" y="2620963"/>
              <a:ext cx="458788" cy="1312862"/>
            </a:xfrm>
            <a:custGeom>
              <a:avLst/>
              <a:gdLst>
                <a:gd name="connsiteX0" fmla="*/ 445294 w 459582"/>
                <a:gd name="connsiteY0" fmla="*/ 731044 h 1312069"/>
                <a:gd name="connsiteX1" fmla="*/ 459582 w 459582"/>
                <a:gd name="connsiteY1" fmla="*/ 1252538 h 1312069"/>
                <a:gd name="connsiteX2" fmla="*/ 259557 w 459582"/>
                <a:gd name="connsiteY2" fmla="*/ 1312069 h 1312069"/>
                <a:gd name="connsiteX3" fmla="*/ 257175 w 459582"/>
                <a:gd name="connsiteY3" fmla="*/ 1135857 h 1312069"/>
                <a:gd name="connsiteX4" fmla="*/ 252413 w 459582"/>
                <a:gd name="connsiteY4" fmla="*/ 940594 h 1312069"/>
                <a:gd name="connsiteX5" fmla="*/ 245269 w 459582"/>
                <a:gd name="connsiteY5" fmla="*/ 819150 h 1312069"/>
                <a:gd name="connsiteX6" fmla="*/ 233363 w 459582"/>
                <a:gd name="connsiteY6" fmla="*/ 681038 h 1312069"/>
                <a:gd name="connsiteX7" fmla="*/ 214313 w 459582"/>
                <a:gd name="connsiteY7" fmla="*/ 542925 h 1312069"/>
                <a:gd name="connsiteX8" fmla="*/ 192882 w 459582"/>
                <a:gd name="connsiteY8" fmla="*/ 426244 h 1312069"/>
                <a:gd name="connsiteX9" fmla="*/ 161925 w 459582"/>
                <a:gd name="connsiteY9" fmla="*/ 302419 h 1312069"/>
                <a:gd name="connsiteX10" fmla="*/ 130969 w 459582"/>
                <a:gd name="connsiteY10" fmla="*/ 216694 h 1312069"/>
                <a:gd name="connsiteX11" fmla="*/ 102394 w 459582"/>
                <a:gd name="connsiteY11" fmla="*/ 157163 h 1312069"/>
                <a:gd name="connsiteX12" fmla="*/ 71438 w 459582"/>
                <a:gd name="connsiteY12" fmla="*/ 109538 h 1312069"/>
                <a:gd name="connsiteX13" fmla="*/ 50007 w 459582"/>
                <a:gd name="connsiteY13" fmla="*/ 80963 h 1312069"/>
                <a:gd name="connsiteX14" fmla="*/ 28575 w 459582"/>
                <a:gd name="connsiteY14" fmla="*/ 64294 h 1312069"/>
                <a:gd name="connsiteX15" fmla="*/ 14288 w 459582"/>
                <a:gd name="connsiteY15" fmla="*/ 54769 h 1312069"/>
                <a:gd name="connsiteX16" fmla="*/ 0 w 459582"/>
                <a:gd name="connsiteY16" fmla="*/ 38100 h 1312069"/>
                <a:gd name="connsiteX17" fmla="*/ 0 w 459582"/>
                <a:gd name="connsiteY17" fmla="*/ 19050 h 1312069"/>
                <a:gd name="connsiteX18" fmla="*/ 4763 w 459582"/>
                <a:gd name="connsiteY18" fmla="*/ 7144 h 1312069"/>
                <a:gd name="connsiteX19" fmla="*/ 19050 w 459582"/>
                <a:gd name="connsiteY19" fmla="*/ 0 h 1312069"/>
                <a:gd name="connsiteX20" fmla="*/ 61913 w 459582"/>
                <a:gd name="connsiteY20" fmla="*/ 0 h 1312069"/>
                <a:gd name="connsiteX21" fmla="*/ 159544 w 459582"/>
                <a:gd name="connsiteY21" fmla="*/ 14288 h 1312069"/>
                <a:gd name="connsiteX22" fmla="*/ 257175 w 459582"/>
                <a:gd name="connsiteY22" fmla="*/ 35719 h 1312069"/>
                <a:gd name="connsiteX23" fmla="*/ 354807 w 459582"/>
                <a:gd name="connsiteY23" fmla="*/ 57150 h 1312069"/>
                <a:gd name="connsiteX24" fmla="*/ 433388 w 459582"/>
                <a:gd name="connsiteY24" fmla="*/ 69057 h 1312069"/>
                <a:gd name="connsiteX25" fmla="*/ 435769 w 459582"/>
                <a:gd name="connsiteY25" fmla="*/ 271463 h 1312069"/>
                <a:gd name="connsiteX26" fmla="*/ 445294 w 459582"/>
                <a:gd name="connsiteY26" fmla="*/ 731044 h 1312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59582" h="1312069">
                  <a:moveTo>
                    <a:pt x="445294" y="731044"/>
                  </a:moveTo>
                  <a:lnTo>
                    <a:pt x="459582" y="1252538"/>
                  </a:lnTo>
                  <a:lnTo>
                    <a:pt x="259557" y="1312069"/>
                  </a:lnTo>
                  <a:lnTo>
                    <a:pt x="257175" y="1135857"/>
                  </a:lnTo>
                  <a:lnTo>
                    <a:pt x="252413" y="940594"/>
                  </a:lnTo>
                  <a:lnTo>
                    <a:pt x="245269" y="819150"/>
                  </a:lnTo>
                  <a:lnTo>
                    <a:pt x="233363" y="681038"/>
                  </a:lnTo>
                  <a:lnTo>
                    <a:pt x="214313" y="542925"/>
                  </a:lnTo>
                  <a:lnTo>
                    <a:pt x="192882" y="426244"/>
                  </a:lnTo>
                  <a:lnTo>
                    <a:pt x="161925" y="302419"/>
                  </a:lnTo>
                  <a:lnTo>
                    <a:pt x="130969" y="216694"/>
                  </a:lnTo>
                  <a:lnTo>
                    <a:pt x="102394" y="157163"/>
                  </a:lnTo>
                  <a:lnTo>
                    <a:pt x="71438" y="109538"/>
                  </a:lnTo>
                  <a:lnTo>
                    <a:pt x="50007" y="80963"/>
                  </a:lnTo>
                  <a:lnTo>
                    <a:pt x="28575" y="64294"/>
                  </a:lnTo>
                  <a:lnTo>
                    <a:pt x="14288" y="54769"/>
                  </a:lnTo>
                  <a:lnTo>
                    <a:pt x="0" y="38100"/>
                  </a:lnTo>
                  <a:lnTo>
                    <a:pt x="0" y="19050"/>
                  </a:lnTo>
                  <a:lnTo>
                    <a:pt x="4763" y="7144"/>
                  </a:lnTo>
                  <a:lnTo>
                    <a:pt x="19050" y="0"/>
                  </a:lnTo>
                  <a:lnTo>
                    <a:pt x="61913" y="0"/>
                  </a:lnTo>
                  <a:lnTo>
                    <a:pt x="159544" y="14288"/>
                  </a:lnTo>
                  <a:lnTo>
                    <a:pt x="257175" y="35719"/>
                  </a:lnTo>
                  <a:lnTo>
                    <a:pt x="354807" y="57150"/>
                  </a:lnTo>
                  <a:lnTo>
                    <a:pt x="433388" y="69057"/>
                  </a:lnTo>
                  <a:cubicBezTo>
                    <a:pt x="434182" y="136526"/>
                    <a:pt x="434975" y="203994"/>
                    <a:pt x="435769" y="271463"/>
                  </a:cubicBezTo>
                  <a:lnTo>
                    <a:pt x="445294" y="7310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21FDD684-2C4B-4633-B779-29D5AD19574F}"/>
                </a:ext>
              </a:extLst>
            </p:cNvPr>
            <p:cNvSpPr/>
            <p:nvPr/>
          </p:nvSpPr>
          <p:spPr>
            <a:xfrm rot="16200000">
              <a:off x="1328738" y="3451225"/>
              <a:ext cx="2886075" cy="422275"/>
            </a:xfrm>
            <a:custGeom>
              <a:avLst/>
              <a:gdLst>
                <a:gd name="connsiteX0" fmla="*/ 1908083 w 2885910"/>
                <a:gd name="connsiteY0" fmla="*/ 422844 h 422844"/>
                <a:gd name="connsiteX1" fmla="*/ 1606807 w 2885910"/>
                <a:gd name="connsiteY1" fmla="*/ 420201 h 422844"/>
                <a:gd name="connsiteX2" fmla="*/ 1456169 w 2885910"/>
                <a:gd name="connsiteY2" fmla="*/ 420201 h 422844"/>
                <a:gd name="connsiteX3" fmla="*/ 1170749 w 2885910"/>
                <a:gd name="connsiteY3" fmla="*/ 417558 h 422844"/>
                <a:gd name="connsiteX4" fmla="*/ 882687 w 2885910"/>
                <a:gd name="connsiteY4" fmla="*/ 409630 h 422844"/>
                <a:gd name="connsiteX5" fmla="*/ 639551 w 2885910"/>
                <a:gd name="connsiteY5" fmla="*/ 404344 h 422844"/>
                <a:gd name="connsiteX6" fmla="*/ 436058 w 2885910"/>
                <a:gd name="connsiteY6" fmla="*/ 399059 h 422844"/>
                <a:gd name="connsiteX7" fmla="*/ 269563 w 2885910"/>
                <a:gd name="connsiteY7" fmla="*/ 404344 h 422844"/>
                <a:gd name="connsiteX8" fmla="*/ 187637 w 2885910"/>
                <a:gd name="connsiteY8" fmla="*/ 369988 h 422844"/>
                <a:gd name="connsiteX9" fmla="*/ 116282 w 2885910"/>
                <a:gd name="connsiteY9" fmla="*/ 343561 h 422844"/>
                <a:gd name="connsiteX10" fmla="*/ 79283 w 2885910"/>
                <a:gd name="connsiteY10" fmla="*/ 325061 h 422844"/>
                <a:gd name="connsiteX11" fmla="*/ 50213 w 2885910"/>
                <a:gd name="connsiteY11" fmla="*/ 306562 h 422844"/>
                <a:gd name="connsiteX12" fmla="*/ 18499 w 2885910"/>
                <a:gd name="connsiteY12" fmla="*/ 272206 h 422844"/>
                <a:gd name="connsiteX13" fmla="*/ 2643 w 2885910"/>
                <a:gd name="connsiteY13" fmla="*/ 248421 h 422844"/>
                <a:gd name="connsiteX14" fmla="*/ 0 w 2885910"/>
                <a:gd name="connsiteY14" fmla="*/ 227279 h 422844"/>
                <a:gd name="connsiteX15" fmla="*/ 13214 w 2885910"/>
                <a:gd name="connsiteY15" fmla="*/ 211422 h 422844"/>
                <a:gd name="connsiteX16" fmla="*/ 36999 w 2885910"/>
                <a:gd name="connsiteY16" fmla="*/ 195565 h 422844"/>
                <a:gd name="connsiteX17" fmla="*/ 105711 w 2885910"/>
                <a:gd name="connsiteY17" fmla="*/ 163852 h 422844"/>
                <a:gd name="connsiteX18" fmla="*/ 174423 w 2885910"/>
                <a:gd name="connsiteY18" fmla="*/ 140067 h 422844"/>
                <a:gd name="connsiteX19" fmla="*/ 211422 w 2885910"/>
                <a:gd name="connsiteY19" fmla="*/ 129496 h 422844"/>
                <a:gd name="connsiteX20" fmla="*/ 372631 w 2885910"/>
                <a:gd name="connsiteY20" fmla="*/ 129496 h 422844"/>
                <a:gd name="connsiteX21" fmla="*/ 610481 w 2885910"/>
                <a:gd name="connsiteY21" fmla="*/ 140067 h 422844"/>
                <a:gd name="connsiteX22" fmla="*/ 980469 w 2885910"/>
                <a:gd name="connsiteY22" fmla="*/ 158566 h 422844"/>
                <a:gd name="connsiteX23" fmla="*/ 1479954 w 2885910"/>
                <a:gd name="connsiteY23" fmla="*/ 177066 h 422844"/>
                <a:gd name="connsiteX24" fmla="*/ 1960939 w 2885910"/>
                <a:gd name="connsiteY24" fmla="*/ 190280 h 422844"/>
                <a:gd name="connsiteX25" fmla="*/ 2272786 w 2885910"/>
                <a:gd name="connsiteY25" fmla="*/ 198208 h 422844"/>
                <a:gd name="connsiteX26" fmla="*/ 2375854 w 2885910"/>
                <a:gd name="connsiteY26" fmla="*/ 195565 h 422844"/>
                <a:gd name="connsiteX27" fmla="*/ 2518564 w 2885910"/>
                <a:gd name="connsiteY27" fmla="*/ 184994 h 422844"/>
                <a:gd name="connsiteX28" fmla="*/ 2616347 w 2885910"/>
                <a:gd name="connsiteY28" fmla="*/ 166495 h 422844"/>
                <a:gd name="connsiteX29" fmla="*/ 2674488 w 2885910"/>
                <a:gd name="connsiteY29" fmla="*/ 147995 h 422844"/>
                <a:gd name="connsiteX30" fmla="*/ 2708844 w 2885910"/>
                <a:gd name="connsiteY30" fmla="*/ 126853 h 422844"/>
                <a:gd name="connsiteX31" fmla="*/ 2748486 w 2885910"/>
                <a:gd name="connsiteY31" fmla="*/ 92497 h 422844"/>
                <a:gd name="connsiteX32" fmla="*/ 2801341 w 2885910"/>
                <a:gd name="connsiteY32" fmla="*/ 34356 h 422844"/>
                <a:gd name="connsiteX33" fmla="*/ 2819840 w 2885910"/>
                <a:gd name="connsiteY33" fmla="*/ 15857 h 422844"/>
                <a:gd name="connsiteX34" fmla="*/ 2838340 w 2885910"/>
                <a:gd name="connsiteY34" fmla="*/ 2643 h 422844"/>
                <a:gd name="connsiteX35" fmla="*/ 2859482 w 2885910"/>
                <a:gd name="connsiteY35" fmla="*/ 0 h 422844"/>
                <a:gd name="connsiteX36" fmla="*/ 2877981 w 2885910"/>
                <a:gd name="connsiteY36" fmla="*/ 7928 h 422844"/>
                <a:gd name="connsiteX37" fmla="*/ 2883267 w 2885910"/>
                <a:gd name="connsiteY37" fmla="*/ 18499 h 422844"/>
                <a:gd name="connsiteX38" fmla="*/ 2885910 w 2885910"/>
                <a:gd name="connsiteY38" fmla="*/ 47570 h 422844"/>
                <a:gd name="connsiteX39" fmla="*/ 2877981 w 2885910"/>
                <a:gd name="connsiteY39" fmla="*/ 108354 h 422844"/>
                <a:gd name="connsiteX40" fmla="*/ 2870053 w 2885910"/>
                <a:gd name="connsiteY40" fmla="*/ 147995 h 422844"/>
                <a:gd name="connsiteX41" fmla="*/ 2854197 w 2885910"/>
                <a:gd name="connsiteY41" fmla="*/ 208779 h 422844"/>
                <a:gd name="connsiteX42" fmla="*/ 2819840 w 2885910"/>
                <a:gd name="connsiteY42" fmla="*/ 285420 h 422844"/>
                <a:gd name="connsiteX43" fmla="*/ 2785484 w 2885910"/>
                <a:gd name="connsiteY43" fmla="*/ 335632 h 422844"/>
                <a:gd name="connsiteX44" fmla="*/ 2751128 w 2885910"/>
                <a:gd name="connsiteY44" fmla="*/ 375274 h 422844"/>
                <a:gd name="connsiteX45" fmla="*/ 2661274 w 2885910"/>
                <a:gd name="connsiteY45" fmla="*/ 422844 h 422844"/>
                <a:gd name="connsiteX46" fmla="*/ 1908083 w 2885910"/>
                <a:gd name="connsiteY46" fmla="*/ 422844 h 422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2885910" h="422844">
                  <a:moveTo>
                    <a:pt x="1908083" y="422844"/>
                  </a:moveTo>
                  <a:lnTo>
                    <a:pt x="1606807" y="420201"/>
                  </a:lnTo>
                  <a:lnTo>
                    <a:pt x="1456169" y="420201"/>
                  </a:lnTo>
                  <a:lnTo>
                    <a:pt x="1170749" y="417558"/>
                  </a:lnTo>
                  <a:lnTo>
                    <a:pt x="882687" y="409630"/>
                  </a:lnTo>
                  <a:lnTo>
                    <a:pt x="639551" y="404344"/>
                  </a:lnTo>
                  <a:lnTo>
                    <a:pt x="436058" y="399059"/>
                  </a:lnTo>
                  <a:lnTo>
                    <a:pt x="269563" y="404344"/>
                  </a:lnTo>
                  <a:lnTo>
                    <a:pt x="187637" y="369988"/>
                  </a:lnTo>
                  <a:lnTo>
                    <a:pt x="116282" y="343561"/>
                  </a:lnTo>
                  <a:lnTo>
                    <a:pt x="79283" y="325061"/>
                  </a:lnTo>
                  <a:lnTo>
                    <a:pt x="50213" y="306562"/>
                  </a:lnTo>
                  <a:lnTo>
                    <a:pt x="18499" y="272206"/>
                  </a:lnTo>
                  <a:lnTo>
                    <a:pt x="2643" y="248421"/>
                  </a:lnTo>
                  <a:lnTo>
                    <a:pt x="0" y="227279"/>
                  </a:lnTo>
                  <a:lnTo>
                    <a:pt x="13214" y="211422"/>
                  </a:lnTo>
                  <a:lnTo>
                    <a:pt x="36999" y="195565"/>
                  </a:lnTo>
                  <a:lnTo>
                    <a:pt x="105711" y="163852"/>
                  </a:lnTo>
                  <a:lnTo>
                    <a:pt x="174423" y="140067"/>
                  </a:lnTo>
                  <a:lnTo>
                    <a:pt x="211422" y="129496"/>
                  </a:lnTo>
                  <a:lnTo>
                    <a:pt x="372631" y="129496"/>
                  </a:lnTo>
                  <a:lnTo>
                    <a:pt x="610481" y="140067"/>
                  </a:lnTo>
                  <a:lnTo>
                    <a:pt x="980469" y="158566"/>
                  </a:lnTo>
                  <a:lnTo>
                    <a:pt x="1479954" y="177066"/>
                  </a:lnTo>
                  <a:lnTo>
                    <a:pt x="1960939" y="190280"/>
                  </a:lnTo>
                  <a:lnTo>
                    <a:pt x="2272786" y="198208"/>
                  </a:lnTo>
                  <a:lnTo>
                    <a:pt x="2375854" y="195565"/>
                  </a:lnTo>
                  <a:lnTo>
                    <a:pt x="2518564" y="184994"/>
                  </a:lnTo>
                  <a:lnTo>
                    <a:pt x="2616347" y="166495"/>
                  </a:lnTo>
                  <a:lnTo>
                    <a:pt x="2674488" y="147995"/>
                  </a:lnTo>
                  <a:lnTo>
                    <a:pt x="2708844" y="126853"/>
                  </a:lnTo>
                  <a:lnTo>
                    <a:pt x="2748486" y="92497"/>
                  </a:lnTo>
                  <a:lnTo>
                    <a:pt x="2801341" y="34356"/>
                  </a:lnTo>
                  <a:lnTo>
                    <a:pt x="2819840" y="15857"/>
                  </a:lnTo>
                  <a:lnTo>
                    <a:pt x="2838340" y="2643"/>
                  </a:lnTo>
                  <a:lnTo>
                    <a:pt x="2859482" y="0"/>
                  </a:lnTo>
                  <a:lnTo>
                    <a:pt x="2877981" y="7928"/>
                  </a:lnTo>
                  <a:lnTo>
                    <a:pt x="2883267" y="18499"/>
                  </a:lnTo>
                  <a:lnTo>
                    <a:pt x="2885910" y="47570"/>
                  </a:lnTo>
                  <a:lnTo>
                    <a:pt x="2877981" y="108354"/>
                  </a:lnTo>
                  <a:lnTo>
                    <a:pt x="2870053" y="147995"/>
                  </a:lnTo>
                  <a:lnTo>
                    <a:pt x="2854197" y="208779"/>
                  </a:lnTo>
                  <a:lnTo>
                    <a:pt x="2819840" y="285420"/>
                  </a:lnTo>
                  <a:lnTo>
                    <a:pt x="2785484" y="335632"/>
                  </a:lnTo>
                  <a:lnTo>
                    <a:pt x="2751128" y="375274"/>
                  </a:lnTo>
                  <a:lnTo>
                    <a:pt x="2661274" y="422844"/>
                  </a:lnTo>
                  <a:lnTo>
                    <a:pt x="1908083" y="4228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1D628545-F654-40F1-A3BF-DFEF7DF282D7}"/>
                </a:ext>
              </a:extLst>
            </p:cNvPr>
            <p:cNvSpPr/>
            <p:nvPr/>
          </p:nvSpPr>
          <p:spPr>
            <a:xfrm rot="16200000">
              <a:off x="1968501" y="2994025"/>
              <a:ext cx="2940050" cy="1273175"/>
            </a:xfrm>
            <a:custGeom>
              <a:avLst/>
              <a:gdLst>
                <a:gd name="connsiteX0" fmla="*/ 1651907 w 2939143"/>
                <a:gd name="connsiteY0" fmla="*/ 1094015 h 1273629"/>
                <a:gd name="connsiteX1" fmla="*/ 1363435 w 2939143"/>
                <a:gd name="connsiteY1" fmla="*/ 1096736 h 1273629"/>
                <a:gd name="connsiteX2" fmla="*/ 1006928 w 2939143"/>
                <a:gd name="connsiteY2" fmla="*/ 1107622 h 1273629"/>
                <a:gd name="connsiteX3" fmla="*/ 751114 w 2939143"/>
                <a:gd name="connsiteY3" fmla="*/ 1118508 h 1273629"/>
                <a:gd name="connsiteX4" fmla="*/ 503464 w 2939143"/>
                <a:gd name="connsiteY4" fmla="*/ 1132115 h 1273629"/>
                <a:gd name="connsiteX5" fmla="*/ 304800 w 2939143"/>
                <a:gd name="connsiteY5" fmla="*/ 1143000 h 1273629"/>
                <a:gd name="connsiteX6" fmla="*/ 242207 w 2939143"/>
                <a:gd name="connsiteY6" fmla="*/ 1123950 h 1273629"/>
                <a:gd name="connsiteX7" fmla="*/ 136071 w 2939143"/>
                <a:gd name="connsiteY7" fmla="*/ 1083129 h 1273629"/>
                <a:gd name="connsiteX8" fmla="*/ 57150 w 2939143"/>
                <a:gd name="connsiteY8" fmla="*/ 1050472 h 1273629"/>
                <a:gd name="connsiteX9" fmla="*/ 16328 w 2939143"/>
                <a:gd name="connsiteY9" fmla="*/ 1034143 h 1273629"/>
                <a:gd name="connsiteX10" fmla="*/ 2721 w 2939143"/>
                <a:gd name="connsiteY10" fmla="*/ 1017815 h 1273629"/>
                <a:gd name="connsiteX11" fmla="*/ 0 w 2939143"/>
                <a:gd name="connsiteY11" fmla="*/ 987879 h 1273629"/>
                <a:gd name="connsiteX12" fmla="*/ 2721 w 2939143"/>
                <a:gd name="connsiteY12" fmla="*/ 971550 h 1273629"/>
                <a:gd name="connsiteX13" fmla="*/ 19050 w 2939143"/>
                <a:gd name="connsiteY13" fmla="*/ 944336 h 1273629"/>
                <a:gd name="connsiteX14" fmla="*/ 51707 w 2939143"/>
                <a:gd name="connsiteY14" fmla="*/ 922565 h 1273629"/>
                <a:gd name="connsiteX15" fmla="*/ 97971 w 2939143"/>
                <a:gd name="connsiteY15" fmla="*/ 911679 h 1273629"/>
                <a:gd name="connsiteX16" fmla="*/ 212271 w 2939143"/>
                <a:gd name="connsiteY16" fmla="*/ 895350 h 1273629"/>
                <a:gd name="connsiteX17" fmla="*/ 353785 w 2939143"/>
                <a:gd name="connsiteY17" fmla="*/ 873579 h 1273629"/>
                <a:gd name="connsiteX18" fmla="*/ 498021 w 2939143"/>
                <a:gd name="connsiteY18" fmla="*/ 873579 h 1273629"/>
                <a:gd name="connsiteX19" fmla="*/ 805543 w 2939143"/>
                <a:gd name="connsiteY19" fmla="*/ 873579 h 1273629"/>
                <a:gd name="connsiteX20" fmla="*/ 1183821 w 2939143"/>
                <a:gd name="connsiteY20" fmla="*/ 873579 h 1273629"/>
                <a:gd name="connsiteX21" fmla="*/ 1529443 w 2939143"/>
                <a:gd name="connsiteY21" fmla="*/ 870858 h 1273629"/>
                <a:gd name="connsiteX22" fmla="*/ 1684564 w 2939143"/>
                <a:gd name="connsiteY22" fmla="*/ 870858 h 1273629"/>
                <a:gd name="connsiteX23" fmla="*/ 1907721 w 2939143"/>
                <a:gd name="connsiteY23" fmla="*/ 881743 h 1273629"/>
                <a:gd name="connsiteX24" fmla="*/ 2242457 w 2939143"/>
                <a:gd name="connsiteY24" fmla="*/ 898072 h 1273629"/>
                <a:gd name="connsiteX25" fmla="*/ 2593521 w 2939143"/>
                <a:gd name="connsiteY25" fmla="*/ 917122 h 1273629"/>
                <a:gd name="connsiteX26" fmla="*/ 2658835 w 2939143"/>
                <a:gd name="connsiteY26" fmla="*/ 917122 h 1273629"/>
                <a:gd name="connsiteX27" fmla="*/ 2686050 w 2939143"/>
                <a:gd name="connsiteY27" fmla="*/ 903515 h 1273629"/>
                <a:gd name="connsiteX28" fmla="*/ 2710543 w 2939143"/>
                <a:gd name="connsiteY28" fmla="*/ 876300 h 1273629"/>
                <a:gd name="connsiteX29" fmla="*/ 2718707 w 2939143"/>
                <a:gd name="connsiteY29" fmla="*/ 840922 h 1273629"/>
                <a:gd name="connsiteX30" fmla="*/ 2715985 w 2939143"/>
                <a:gd name="connsiteY30" fmla="*/ 781050 h 1273629"/>
                <a:gd name="connsiteX31" fmla="*/ 2699657 w 2939143"/>
                <a:gd name="connsiteY31" fmla="*/ 636815 h 1273629"/>
                <a:gd name="connsiteX32" fmla="*/ 2658835 w 2939143"/>
                <a:gd name="connsiteY32" fmla="*/ 372836 h 1273629"/>
                <a:gd name="connsiteX33" fmla="*/ 2620735 w 2939143"/>
                <a:gd name="connsiteY33" fmla="*/ 141515 h 1273629"/>
                <a:gd name="connsiteX34" fmla="*/ 2748643 w 2939143"/>
                <a:gd name="connsiteY34" fmla="*/ 0 h 1273629"/>
                <a:gd name="connsiteX35" fmla="*/ 2778578 w 2939143"/>
                <a:gd name="connsiteY35" fmla="*/ 236765 h 1273629"/>
                <a:gd name="connsiteX36" fmla="*/ 2803071 w 2939143"/>
                <a:gd name="connsiteY36" fmla="*/ 427265 h 1273629"/>
                <a:gd name="connsiteX37" fmla="*/ 2816678 w 2939143"/>
                <a:gd name="connsiteY37" fmla="*/ 525236 h 1273629"/>
                <a:gd name="connsiteX38" fmla="*/ 2841171 w 2939143"/>
                <a:gd name="connsiteY38" fmla="*/ 669472 h 1273629"/>
                <a:gd name="connsiteX39" fmla="*/ 2862943 w 2939143"/>
                <a:gd name="connsiteY39" fmla="*/ 789215 h 1273629"/>
                <a:gd name="connsiteX40" fmla="*/ 2876550 w 2939143"/>
                <a:gd name="connsiteY40" fmla="*/ 830036 h 1273629"/>
                <a:gd name="connsiteX41" fmla="*/ 2892878 w 2939143"/>
                <a:gd name="connsiteY41" fmla="*/ 862693 h 1273629"/>
                <a:gd name="connsiteX42" fmla="*/ 2920093 w 2939143"/>
                <a:gd name="connsiteY42" fmla="*/ 911679 h 1273629"/>
                <a:gd name="connsiteX43" fmla="*/ 2939143 w 2939143"/>
                <a:gd name="connsiteY43" fmla="*/ 944336 h 1273629"/>
                <a:gd name="connsiteX44" fmla="*/ 2933700 w 2939143"/>
                <a:gd name="connsiteY44" fmla="*/ 979715 h 1273629"/>
                <a:gd name="connsiteX45" fmla="*/ 2879271 w 2939143"/>
                <a:gd name="connsiteY45" fmla="*/ 1085850 h 1273629"/>
                <a:gd name="connsiteX46" fmla="*/ 2813957 w 2939143"/>
                <a:gd name="connsiteY46" fmla="*/ 1181100 h 1273629"/>
                <a:gd name="connsiteX47" fmla="*/ 2775857 w 2939143"/>
                <a:gd name="connsiteY47" fmla="*/ 1240972 h 1273629"/>
                <a:gd name="connsiteX48" fmla="*/ 2754085 w 2939143"/>
                <a:gd name="connsiteY48" fmla="*/ 1268186 h 1273629"/>
                <a:gd name="connsiteX49" fmla="*/ 2724150 w 2939143"/>
                <a:gd name="connsiteY49" fmla="*/ 1273629 h 1273629"/>
                <a:gd name="connsiteX50" fmla="*/ 2691493 w 2939143"/>
                <a:gd name="connsiteY50" fmla="*/ 1262743 h 1273629"/>
                <a:gd name="connsiteX51" fmla="*/ 2639785 w 2939143"/>
                <a:gd name="connsiteY51" fmla="*/ 1232808 h 1273629"/>
                <a:gd name="connsiteX52" fmla="*/ 2588078 w 2939143"/>
                <a:gd name="connsiteY52" fmla="*/ 1202872 h 1273629"/>
                <a:gd name="connsiteX53" fmla="*/ 2536371 w 2939143"/>
                <a:gd name="connsiteY53" fmla="*/ 1178379 h 1273629"/>
                <a:gd name="connsiteX54" fmla="*/ 2476500 w 2939143"/>
                <a:gd name="connsiteY54" fmla="*/ 1153886 h 1273629"/>
                <a:gd name="connsiteX55" fmla="*/ 2422071 w 2939143"/>
                <a:gd name="connsiteY55" fmla="*/ 1137558 h 1273629"/>
                <a:gd name="connsiteX56" fmla="*/ 2299607 w 2939143"/>
                <a:gd name="connsiteY56" fmla="*/ 1123950 h 1273629"/>
                <a:gd name="connsiteX57" fmla="*/ 2071007 w 2939143"/>
                <a:gd name="connsiteY57" fmla="*/ 1104900 h 1273629"/>
                <a:gd name="connsiteX58" fmla="*/ 1934935 w 2939143"/>
                <a:gd name="connsiteY58" fmla="*/ 1099458 h 1273629"/>
                <a:gd name="connsiteX59" fmla="*/ 1651907 w 2939143"/>
                <a:gd name="connsiteY59" fmla="*/ 1094015 h 1273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939143" h="1273629">
                  <a:moveTo>
                    <a:pt x="1651907" y="1094015"/>
                  </a:moveTo>
                  <a:lnTo>
                    <a:pt x="1363435" y="1096736"/>
                  </a:lnTo>
                  <a:lnTo>
                    <a:pt x="1006928" y="1107622"/>
                  </a:lnTo>
                  <a:lnTo>
                    <a:pt x="751114" y="1118508"/>
                  </a:lnTo>
                  <a:lnTo>
                    <a:pt x="503464" y="1132115"/>
                  </a:lnTo>
                  <a:lnTo>
                    <a:pt x="304800" y="1143000"/>
                  </a:lnTo>
                  <a:lnTo>
                    <a:pt x="242207" y="1123950"/>
                  </a:lnTo>
                  <a:lnTo>
                    <a:pt x="136071" y="1083129"/>
                  </a:lnTo>
                  <a:lnTo>
                    <a:pt x="57150" y="1050472"/>
                  </a:lnTo>
                  <a:lnTo>
                    <a:pt x="16328" y="1034143"/>
                  </a:lnTo>
                  <a:lnTo>
                    <a:pt x="2721" y="1017815"/>
                  </a:lnTo>
                  <a:lnTo>
                    <a:pt x="0" y="987879"/>
                  </a:lnTo>
                  <a:lnTo>
                    <a:pt x="2721" y="971550"/>
                  </a:lnTo>
                  <a:lnTo>
                    <a:pt x="19050" y="944336"/>
                  </a:lnTo>
                  <a:lnTo>
                    <a:pt x="51707" y="922565"/>
                  </a:lnTo>
                  <a:lnTo>
                    <a:pt x="97971" y="911679"/>
                  </a:lnTo>
                  <a:lnTo>
                    <a:pt x="212271" y="895350"/>
                  </a:lnTo>
                  <a:lnTo>
                    <a:pt x="353785" y="873579"/>
                  </a:lnTo>
                  <a:lnTo>
                    <a:pt x="498021" y="873579"/>
                  </a:lnTo>
                  <a:lnTo>
                    <a:pt x="805543" y="873579"/>
                  </a:lnTo>
                  <a:lnTo>
                    <a:pt x="1183821" y="873579"/>
                  </a:lnTo>
                  <a:lnTo>
                    <a:pt x="1529443" y="870858"/>
                  </a:lnTo>
                  <a:lnTo>
                    <a:pt x="1684564" y="870858"/>
                  </a:lnTo>
                  <a:lnTo>
                    <a:pt x="1907721" y="881743"/>
                  </a:lnTo>
                  <a:lnTo>
                    <a:pt x="2242457" y="898072"/>
                  </a:lnTo>
                  <a:lnTo>
                    <a:pt x="2593521" y="917122"/>
                  </a:lnTo>
                  <a:lnTo>
                    <a:pt x="2658835" y="917122"/>
                  </a:lnTo>
                  <a:lnTo>
                    <a:pt x="2686050" y="903515"/>
                  </a:lnTo>
                  <a:lnTo>
                    <a:pt x="2710543" y="876300"/>
                  </a:lnTo>
                  <a:lnTo>
                    <a:pt x="2718707" y="840922"/>
                  </a:lnTo>
                  <a:lnTo>
                    <a:pt x="2715985" y="781050"/>
                  </a:lnTo>
                  <a:lnTo>
                    <a:pt x="2699657" y="636815"/>
                  </a:lnTo>
                  <a:lnTo>
                    <a:pt x="2658835" y="372836"/>
                  </a:lnTo>
                  <a:lnTo>
                    <a:pt x="2620735" y="141515"/>
                  </a:lnTo>
                  <a:lnTo>
                    <a:pt x="2748643" y="0"/>
                  </a:lnTo>
                  <a:lnTo>
                    <a:pt x="2778578" y="236765"/>
                  </a:lnTo>
                  <a:lnTo>
                    <a:pt x="2803071" y="427265"/>
                  </a:lnTo>
                  <a:lnTo>
                    <a:pt x="2816678" y="525236"/>
                  </a:lnTo>
                  <a:lnTo>
                    <a:pt x="2841171" y="669472"/>
                  </a:lnTo>
                  <a:lnTo>
                    <a:pt x="2862943" y="789215"/>
                  </a:lnTo>
                  <a:lnTo>
                    <a:pt x="2876550" y="830036"/>
                  </a:lnTo>
                  <a:lnTo>
                    <a:pt x="2892878" y="862693"/>
                  </a:lnTo>
                  <a:lnTo>
                    <a:pt x="2920093" y="911679"/>
                  </a:lnTo>
                  <a:lnTo>
                    <a:pt x="2939143" y="944336"/>
                  </a:lnTo>
                  <a:lnTo>
                    <a:pt x="2933700" y="979715"/>
                  </a:lnTo>
                  <a:lnTo>
                    <a:pt x="2879271" y="1085850"/>
                  </a:lnTo>
                  <a:lnTo>
                    <a:pt x="2813957" y="1181100"/>
                  </a:lnTo>
                  <a:lnTo>
                    <a:pt x="2775857" y="1240972"/>
                  </a:lnTo>
                  <a:lnTo>
                    <a:pt x="2754085" y="1268186"/>
                  </a:lnTo>
                  <a:lnTo>
                    <a:pt x="2724150" y="1273629"/>
                  </a:lnTo>
                  <a:lnTo>
                    <a:pt x="2691493" y="1262743"/>
                  </a:lnTo>
                  <a:lnTo>
                    <a:pt x="2639785" y="1232808"/>
                  </a:lnTo>
                  <a:lnTo>
                    <a:pt x="2588078" y="1202872"/>
                  </a:lnTo>
                  <a:lnTo>
                    <a:pt x="2536371" y="1178379"/>
                  </a:lnTo>
                  <a:lnTo>
                    <a:pt x="2476500" y="1153886"/>
                  </a:lnTo>
                  <a:lnTo>
                    <a:pt x="2422071" y="1137558"/>
                  </a:lnTo>
                  <a:lnTo>
                    <a:pt x="2299607" y="1123950"/>
                  </a:lnTo>
                  <a:lnTo>
                    <a:pt x="2071007" y="1104900"/>
                  </a:lnTo>
                  <a:lnTo>
                    <a:pt x="1934935" y="1099458"/>
                  </a:lnTo>
                  <a:lnTo>
                    <a:pt x="1651907" y="10940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A86FD5F6-7AD3-4F10-92E8-888DBE0284D9}"/>
                </a:ext>
              </a:extLst>
            </p:cNvPr>
            <p:cNvSpPr/>
            <p:nvPr/>
          </p:nvSpPr>
          <p:spPr>
            <a:xfrm>
              <a:off x="2913063" y="3376613"/>
              <a:ext cx="819150" cy="290512"/>
            </a:xfrm>
            <a:custGeom>
              <a:avLst/>
              <a:gdLst>
                <a:gd name="connsiteX0" fmla="*/ 352425 w 819150"/>
                <a:gd name="connsiteY0" fmla="*/ 238125 h 290512"/>
                <a:gd name="connsiteX1" fmla="*/ 0 w 819150"/>
                <a:gd name="connsiteY1" fmla="*/ 290512 h 290512"/>
                <a:gd name="connsiteX2" fmla="*/ 0 w 819150"/>
                <a:gd name="connsiteY2" fmla="*/ 102393 h 290512"/>
                <a:gd name="connsiteX3" fmla="*/ 816769 w 819150"/>
                <a:gd name="connsiteY3" fmla="*/ 0 h 290512"/>
                <a:gd name="connsiteX4" fmla="*/ 819150 w 819150"/>
                <a:gd name="connsiteY4" fmla="*/ 183356 h 290512"/>
                <a:gd name="connsiteX5" fmla="*/ 352425 w 819150"/>
                <a:gd name="connsiteY5" fmla="*/ 238125 h 290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9150" h="290512">
                  <a:moveTo>
                    <a:pt x="352425" y="238125"/>
                  </a:moveTo>
                  <a:lnTo>
                    <a:pt x="0" y="290512"/>
                  </a:lnTo>
                  <a:lnTo>
                    <a:pt x="0" y="102393"/>
                  </a:lnTo>
                  <a:lnTo>
                    <a:pt x="816769" y="0"/>
                  </a:lnTo>
                  <a:cubicBezTo>
                    <a:pt x="817563" y="61119"/>
                    <a:pt x="818356" y="122237"/>
                    <a:pt x="819150" y="183356"/>
                  </a:cubicBezTo>
                  <a:lnTo>
                    <a:pt x="352425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AA24D3EE-B87A-4267-8FCE-8B2D0928B7AD}"/>
                </a:ext>
              </a:extLst>
            </p:cNvPr>
            <p:cNvSpPr/>
            <p:nvPr/>
          </p:nvSpPr>
          <p:spPr>
            <a:xfrm>
              <a:off x="2889250" y="4557713"/>
              <a:ext cx="844550" cy="288925"/>
            </a:xfrm>
            <a:custGeom>
              <a:avLst/>
              <a:gdLst>
                <a:gd name="connsiteX0" fmla="*/ 373857 w 845344"/>
                <a:gd name="connsiteY0" fmla="*/ 238125 h 288131"/>
                <a:gd name="connsiteX1" fmla="*/ 2382 w 845344"/>
                <a:gd name="connsiteY1" fmla="*/ 288131 h 288131"/>
                <a:gd name="connsiteX2" fmla="*/ 0 w 845344"/>
                <a:gd name="connsiteY2" fmla="*/ 107156 h 288131"/>
                <a:gd name="connsiteX3" fmla="*/ 521494 w 845344"/>
                <a:gd name="connsiteY3" fmla="*/ 42862 h 288131"/>
                <a:gd name="connsiteX4" fmla="*/ 845344 w 845344"/>
                <a:gd name="connsiteY4" fmla="*/ 0 h 288131"/>
                <a:gd name="connsiteX5" fmla="*/ 845344 w 845344"/>
                <a:gd name="connsiteY5" fmla="*/ 183356 h 288131"/>
                <a:gd name="connsiteX6" fmla="*/ 373857 w 845344"/>
                <a:gd name="connsiteY6" fmla="*/ 238125 h 28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5344" h="288131">
                  <a:moveTo>
                    <a:pt x="373857" y="238125"/>
                  </a:moveTo>
                  <a:lnTo>
                    <a:pt x="2382" y="288131"/>
                  </a:lnTo>
                  <a:lnTo>
                    <a:pt x="0" y="107156"/>
                  </a:lnTo>
                  <a:lnTo>
                    <a:pt x="521494" y="42862"/>
                  </a:lnTo>
                  <a:lnTo>
                    <a:pt x="845344" y="0"/>
                  </a:lnTo>
                  <a:lnTo>
                    <a:pt x="845344" y="183356"/>
                  </a:lnTo>
                  <a:lnTo>
                    <a:pt x="373857" y="238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EB9F164F-9040-4DF1-9D75-276BB5203BBC}"/>
                </a:ext>
              </a:extLst>
            </p:cNvPr>
            <p:cNvSpPr/>
            <p:nvPr/>
          </p:nvSpPr>
          <p:spPr>
            <a:xfrm>
              <a:off x="4657725" y="2484438"/>
              <a:ext cx="2352675" cy="1238250"/>
            </a:xfrm>
            <a:custGeom>
              <a:avLst/>
              <a:gdLst>
                <a:gd name="connsiteX0" fmla="*/ 1457325 w 2352675"/>
                <a:gd name="connsiteY0" fmla="*/ 254794 h 1238250"/>
                <a:gd name="connsiteX1" fmla="*/ 1128713 w 2352675"/>
                <a:gd name="connsiteY1" fmla="*/ 280987 h 1238250"/>
                <a:gd name="connsiteX2" fmla="*/ 892969 w 2352675"/>
                <a:gd name="connsiteY2" fmla="*/ 300037 h 1238250"/>
                <a:gd name="connsiteX3" fmla="*/ 709613 w 2352675"/>
                <a:gd name="connsiteY3" fmla="*/ 316706 h 1238250"/>
                <a:gd name="connsiteX4" fmla="*/ 531019 w 2352675"/>
                <a:gd name="connsiteY4" fmla="*/ 342900 h 1238250"/>
                <a:gd name="connsiteX5" fmla="*/ 307181 w 2352675"/>
                <a:gd name="connsiteY5" fmla="*/ 385762 h 1238250"/>
                <a:gd name="connsiteX6" fmla="*/ 114300 w 2352675"/>
                <a:gd name="connsiteY6" fmla="*/ 431006 h 1238250"/>
                <a:gd name="connsiteX7" fmla="*/ 0 w 2352675"/>
                <a:gd name="connsiteY7" fmla="*/ 204787 h 1238250"/>
                <a:gd name="connsiteX8" fmla="*/ 195263 w 2352675"/>
                <a:gd name="connsiteY8" fmla="*/ 204787 h 1238250"/>
                <a:gd name="connsiteX9" fmla="*/ 290513 w 2352675"/>
                <a:gd name="connsiteY9" fmla="*/ 207169 h 1238250"/>
                <a:gd name="connsiteX10" fmla="*/ 538163 w 2352675"/>
                <a:gd name="connsiteY10" fmla="*/ 180975 h 1238250"/>
                <a:gd name="connsiteX11" fmla="*/ 900113 w 2352675"/>
                <a:gd name="connsiteY11" fmla="*/ 138112 h 1238250"/>
                <a:gd name="connsiteX12" fmla="*/ 1123950 w 2352675"/>
                <a:gd name="connsiteY12" fmla="*/ 121444 h 1238250"/>
                <a:gd name="connsiteX13" fmla="*/ 1328738 w 2352675"/>
                <a:gd name="connsiteY13" fmla="*/ 100012 h 1238250"/>
                <a:gd name="connsiteX14" fmla="*/ 1607344 w 2352675"/>
                <a:gd name="connsiteY14" fmla="*/ 69056 h 1238250"/>
                <a:gd name="connsiteX15" fmla="*/ 1816894 w 2352675"/>
                <a:gd name="connsiteY15" fmla="*/ 54769 h 1238250"/>
                <a:gd name="connsiteX16" fmla="*/ 1907381 w 2352675"/>
                <a:gd name="connsiteY16" fmla="*/ 38100 h 1238250"/>
                <a:gd name="connsiteX17" fmla="*/ 1978819 w 2352675"/>
                <a:gd name="connsiteY17" fmla="*/ 19050 h 1238250"/>
                <a:gd name="connsiteX18" fmla="*/ 2014538 w 2352675"/>
                <a:gd name="connsiteY18" fmla="*/ 7144 h 1238250"/>
                <a:gd name="connsiteX19" fmla="*/ 2047875 w 2352675"/>
                <a:gd name="connsiteY19" fmla="*/ 0 h 1238250"/>
                <a:gd name="connsiteX20" fmla="*/ 2081213 w 2352675"/>
                <a:gd name="connsiteY20" fmla="*/ 7144 h 1238250"/>
                <a:gd name="connsiteX21" fmla="*/ 2126456 w 2352675"/>
                <a:gd name="connsiteY21" fmla="*/ 33337 h 1238250"/>
                <a:gd name="connsiteX22" fmla="*/ 2166938 w 2352675"/>
                <a:gd name="connsiteY22" fmla="*/ 66675 h 1238250"/>
                <a:gd name="connsiteX23" fmla="*/ 2231231 w 2352675"/>
                <a:gd name="connsiteY23" fmla="*/ 133350 h 1238250"/>
                <a:gd name="connsiteX24" fmla="*/ 2302669 w 2352675"/>
                <a:gd name="connsiteY24" fmla="*/ 219075 h 1238250"/>
                <a:gd name="connsiteX25" fmla="*/ 2347913 w 2352675"/>
                <a:gd name="connsiteY25" fmla="*/ 283369 h 1238250"/>
                <a:gd name="connsiteX26" fmla="*/ 2352675 w 2352675"/>
                <a:gd name="connsiteY26" fmla="*/ 304800 h 1238250"/>
                <a:gd name="connsiteX27" fmla="*/ 2350294 w 2352675"/>
                <a:gd name="connsiteY27" fmla="*/ 335756 h 1238250"/>
                <a:gd name="connsiteX28" fmla="*/ 2333625 w 2352675"/>
                <a:gd name="connsiteY28" fmla="*/ 373856 h 1238250"/>
                <a:gd name="connsiteX29" fmla="*/ 2281238 w 2352675"/>
                <a:gd name="connsiteY29" fmla="*/ 442912 h 1238250"/>
                <a:gd name="connsiteX30" fmla="*/ 2252663 w 2352675"/>
                <a:gd name="connsiteY30" fmla="*/ 478631 h 1238250"/>
                <a:gd name="connsiteX31" fmla="*/ 2190750 w 2352675"/>
                <a:gd name="connsiteY31" fmla="*/ 678656 h 1238250"/>
                <a:gd name="connsiteX32" fmla="*/ 2131219 w 2352675"/>
                <a:gd name="connsiteY32" fmla="*/ 869156 h 1238250"/>
                <a:gd name="connsiteX33" fmla="*/ 2071688 w 2352675"/>
                <a:gd name="connsiteY33" fmla="*/ 1059656 h 1238250"/>
                <a:gd name="connsiteX34" fmla="*/ 2019300 w 2352675"/>
                <a:gd name="connsiteY34" fmla="*/ 1219200 h 1238250"/>
                <a:gd name="connsiteX35" fmla="*/ 1790700 w 2352675"/>
                <a:gd name="connsiteY35" fmla="*/ 1238250 h 1238250"/>
                <a:gd name="connsiteX36" fmla="*/ 1821656 w 2352675"/>
                <a:gd name="connsiteY36" fmla="*/ 1073944 h 1238250"/>
                <a:gd name="connsiteX37" fmla="*/ 1866900 w 2352675"/>
                <a:gd name="connsiteY37" fmla="*/ 823912 h 1238250"/>
                <a:gd name="connsiteX38" fmla="*/ 1907381 w 2352675"/>
                <a:gd name="connsiteY38" fmla="*/ 650081 h 1238250"/>
                <a:gd name="connsiteX39" fmla="*/ 1940719 w 2352675"/>
                <a:gd name="connsiteY39" fmla="*/ 473869 h 1238250"/>
                <a:gd name="connsiteX40" fmla="*/ 1940719 w 2352675"/>
                <a:gd name="connsiteY40" fmla="*/ 414337 h 1238250"/>
                <a:gd name="connsiteX41" fmla="*/ 1943100 w 2352675"/>
                <a:gd name="connsiteY41" fmla="*/ 309562 h 1238250"/>
                <a:gd name="connsiteX42" fmla="*/ 1933575 w 2352675"/>
                <a:gd name="connsiteY42" fmla="*/ 283369 h 1238250"/>
                <a:gd name="connsiteX43" fmla="*/ 1905000 w 2352675"/>
                <a:gd name="connsiteY43" fmla="*/ 257175 h 1238250"/>
                <a:gd name="connsiteX44" fmla="*/ 1878806 w 2352675"/>
                <a:gd name="connsiteY44" fmla="*/ 240506 h 1238250"/>
                <a:gd name="connsiteX45" fmla="*/ 1847850 w 2352675"/>
                <a:gd name="connsiteY45" fmla="*/ 233362 h 1238250"/>
                <a:gd name="connsiteX46" fmla="*/ 1769269 w 2352675"/>
                <a:gd name="connsiteY46" fmla="*/ 235744 h 1238250"/>
                <a:gd name="connsiteX47" fmla="*/ 1457325 w 2352675"/>
                <a:gd name="connsiteY47" fmla="*/ 254794 h 1238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352675" h="1238250">
                  <a:moveTo>
                    <a:pt x="1457325" y="254794"/>
                  </a:moveTo>
                  <a:lnTo>
                    <a:pt x="1128713" y="280987"/>
                  </a:lnTo>
                  <a:lnTo>
                    <a:pt x="892969" y="300037"/>
                  </a:lnTo>
                  <a:lnTo>
                    <a:pt x="709613" y="316706"/>
                  </a:lnTo>
                  <a:lnTo>
                    <a:pt x="531019" y="342900"/>
                  </a:lnTo>
                  <a:lnTo>
                    <a:pt x="307181" y="385762"/>
                  </a:lnTo>
                  <a:lnTo>
                    <a:pt x="114300" y="431006"/>
                  </a:lnTo>
                  <a:lnTo>
                    <a:pt x="0" y="204787"/>
                  </a:lnTo>
                  <a:lnTo>
                    <a:pt x="195263" y="204787"/>
                  </a:lnTo>
                  <a:lnTo>
                    <a:pt x="290513" y="207169"/>
                  </a:lnTo>
                  <a:lnTo>
                    <a:pt x="538163" y="180975"/>
                  </a:lnTo>
                  <a:lnTo>
                    <a:pt x="900113" y="138112"/>
                  </a:lnTo>
                  <a:lnTo>
                    <a:pt x="1123950" y="121444"/>
                  </a:lnTo>
                  <a:lnTo>
                    <a:pt x="1328738" y="100012"/>
                  </a:lnTo>
                  <a:lnTo>
                    <a:pt x="1607344" y="69056"/>
                  </a:lnTo>
                  <a:lnTo>
                    <a:pt x="1816894" y="54769"/>
                  </a:lnTo>
                  <a:lnTo>
                    <a:pt x="1907381" y="38100"/>
                  </a:lnTo>
                  <a:lnTo>
                    <a:pt x="1978819" y="19050"/>
                  </a:lnTo>
                  <a:lnTo>
                    <a:pt x="2014538" y="7144"/>
                  </a:lnTo>
                  <a:lnTo>
                    <a:pt x="2047875" y="0"/>
                  </a:lnTo>
                  <a:lnTo>
                    <a:pt x="2081213" y="7144"/>
                  </a:lnTo>
                  <a:lnTo>
                    <a:pt x="2126456" y="33337"/>
                  </a:lnTo>
                  <a:lnTo>
                    <a:pt x="2166938" y="66675"/>
                  </a:lnTo>
                  <a:lnTo>
                    <a:pt x="2231231" y="133350"/>
                  </a:lnTo>
                  <a:lnTo>
                    <a:pt x="2302669" y="219075"/>
                  </a:lnTo>
                  <a:lnTo>
                    <a:pt x="2347913" y="283369"/>
                  </a:lnTo>
                  <a:lnTo>
                    <a:pt x="2352675" y="304800"/>
                  </a:lnTo>
                  <a:lnTo>
                    <a:pt x="2350294" y="335756"/>
                  </a:lnTo>
                  <a:lnTo>
                    <a:pt x="2333625" y="373856"/>
                  </a:lnTo>
                  <a:lnTo>
                    <a:pt x="2281238" y="442912"/>
                  </a:lnTo>
                  <a:lnTo>
                    <a:pt x="2252663" y="478631"/>
                  </a:lnTo>
                  <a:lnTo>
                    <a:pt x="2190750" y="678656"/>
                  </a:lnTo>
                  <a:lnTo>
                    <a:pt x="2131219" y="869156"/>
                  </a:lnTo>
                  <a:lnTo>
                    <a:pt x="2071688" y="1059656"/>
                  </a:lnTo>
                  <a:lnTo>
                    <a:pt x="2019300" y="1219200"/>
                  </a:lnTo>
                  <a:lnTo>
                    <a:pt x="1790700" y="1238250"/>
                  </a:lnTo>
                  <a:lnTo>
                    <a:pt x="1821656" y="1073944"/>
                  </a:lnTo>
                  <a:lnTo>
                    <a:pt x="1866900" y="823912"/>
                  </a:lnTo>
                  <a:lnTo>
                    <a:pt x="1907381" y="650081"/>
                  </a:lnTo>
                  <a:lnTo>
                    <a:pt x="1940719" y="473869"/>
                  </a:lnTo>
                  <a:lnTo>
                    <a:pt x="1940719" y="414337"/>
                  </a:lnTo>
                  <a:cubicBezTo>
                    <a:pt x="1941513" y="379412"/>
                    <a:pt x="1942306" y="344487"/>
                    <a:pt x="1943100" y="309562"/>
                  </a:cubicBezTo>
                  <a:lnTo>
                    <a:pt x="1933575" y="283369"/>
                  </a:lnTo>
                  <a:lnTo>
                    <a:pt x="1905000" y="257175"/>
                  </a:lnTo>
                  <a:lnTo>
                    <a:pt x="1878806" y="240506"/>
                  </a:lnTo>
                  <a:lnTo>
                    <a:pt x="1847850" y="233362"/>
                  </a:lnTo>
                  <a:lnTo>
                    <a:pt x="1769269" y="235744"/>
                  </a:lnTo>
                  <a:lnTo>
                    <a:pt x="1457325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64BABF83-2DCC-4C3F-8AE3-D83869FDAE34}"/>
                </a:ext>
              </a:extLst>
            </p:cNvPr>
            <p:cNvSpPr/>
            <p:nvPr/>
          </p:nvSpPr>
          <p:spPr>
            <a:xfrm>
              <a:off x="4006850" y="3568700"/>
              <a:ext cx="3387725" cy="593725"/>
            </a:xfrm>
            <a:custGeom>
              <a:avLst/>
              <a:gdLst>
                <a:gd name="connsiteX0" fmla="*/ 1974850 w 3387725"/>
                <a:gd name="connsiteY0" fmla="*/ 266700 h 593725"/>
                <a:gd name="connsiteX1" fmla="*/ 1689100 w 3387725"/>
                <a:gd name="connsiteY1" fmla="*/ 285750 h 593725"/>
                <a:gd name="connsiteX2" fmla="*/ 1485900 w 3387725"/>
                <a:gd name="connsiteY2" fmla="*/ 298450 h 593725"/>
                <a:gd name="connsiteX3" fmla="*/ 1266825 w 3387725"/>
                <a:gd name="connsiteY3" fmla="*/ 342900 h 593725"/>
                <a:gd name="connsiteX4" fmla="*/ 1038225 w 3387725"/>
                <a:gd name="connsiteY4" fmla="*/ 390525 h 593725"/>
                <a:gd name="connsiteX5" fmla="*/ 844550 w 3387725"/>
                <a:gd name="connsiteY5" fmla="*/ 434975 h 593725"/>
                <a:gd name="connsiteX6" fmla="*/ 704850 w 3387725"/>
                <a:gd name="connsiteY6" fmla="*/ 469900 h 593725"/>
                <a:gd name="connsiteX7" fmla="*/ 596900 w 3387725"/>
                <a:gd name="connsiteY7" fmla="*/ 504825 h 593725"/>
                <a:gd name="connsiteX8" fmla="*/ 469900 w 3387725"/>
                <a:gd name="connsiteY8" fmla="*/ 552450 h 593725"/>
                <a:gd name="connsiteX9" fmla="*/ 415925 w 3387725"/>
                <a:gd name="connsiteY9" fmla="*/ 581025 h 593725"/>
                <a:gd name="connsiteX10" fmla="*/ 384175 w 3387725"/>
                <a:gd name="connsiteY10" fmla="*/ 593725 h 593725"/>
                <a:gd name="connsiteX11" fmla="*/ 365125 w 3387725"/>
                <a:gd name="connsiteY11" fmla="*/ 593725 h 593725"/>
                <a:gd name="connsiteX12" fmla="*/ 330200 w 3387725"/>
                <a:gd name="connsiteY12" fmla="*/ 590550 h 593725"/>
                <a:gd name="connsiteX13" fmla="*/ 304800 w 3387725"/>
                <a:gd name="connsiteY13" fmla="*/ 577850 h 593725"/>
                <a:gd name="connsiteX14" fmla="*/ 190500 w 3387725"/>
                <a:gd name="connsiteY14" fmla="*/ 457200 h 593725"/>
                <a:gd name="connsiteX15" fmla="*/ 98425 w 3387725"/>
                <a:gd name="connsiteY15" fmla="*/ 355600 h 593725"/>
                <a:gd name="connsiteX16" fmla="*/ 44450 w 3387725"/>
                <a:gd name="connsiteY16" fmla="*/ 298450 h 593725"/>
                <a:gd name="connsiteX17" fmla="*/ 9525 w 3387725"/>
                <a:gd name="connsiteY17" fmla="*/ 257175 h 593725"/>
                <a:gd name="connsiteX18" fmla="*/ 0 w 3387725"/>
                <a:gd name="connsiteY18" fmla="*/ 234950 h 593725"/>
                <a:gd name="connsiteX19" fmla="*/ 0 w 3387725"/>
                <a:gd name="connsiteY19" fmla="*/ 215900 h 593725"/>
                <a:gd name="connsiteX20" fmla="*/ 6350 w 3387725"/>
                <a:gd name="connsiteY20" fmla="*/ 196850 h 593725"/>
                <a:gd name="connsiteX21" fmla="*/ 19050 w 3387725"/>
                <a:gd name="connsiteY21" fmla="*/ 187325 h 593725"/>
                <a:gd name="connsiteX22" fmla="*/ 41275 w 3387725"/>
                <a:gd name="connsiteY22" fmla="*/ 187325 h 593725"/>
                <a:gd name="connsiteX23" fmla="*/ 66675 w 3387725"/>
                <a:gd name="connsiteY23" fmla="*/ 193675 h 593725"/>
                <a:gd name="connsiteX24" fmla="*/ 104775 w 3387725"/>
                <a:gd name="connsiteY24" fmla="*/ 219075 h 593725"/>
                <a:gd name="connsiteX25" fmla="*/ 149225 w 3387725"/>
                <a:gd name="connsiteY25" fmla="*/ 247650 h 593725"/>
                <a:gd name="connsiteX26" fmla="*/ 180975 w 3387725"/>
                <a:gd name="connsiteY26" fmla="*/ 269875 h 593725"/>
                <a:gd name="connsiteX27" fmla="*/ 209550 w 3387725"/>
                <a:gd name="connsiteY27" fmla="*/ 285750 h 593725"/>
                <a:gd name="connsiteX28" fmla="*/ 260350 w 3387725"/>
                <a:gd name="connsiteY28" fmla="*/ 307975 h 593725"/>
                <a:gd name="connsiteX29" fmla="*/ 323850 w 3387725"/>
                <a:gd name="connsiteY29" fmla="*/ 327025 h 593725"/>
                <a:gd name="connsiteX30" fmla="*/ 355600 w 3387725"/>
                <a:gd name="connsiteY30" fmla="*/ 327025 h 593725"/>
                <a:gd name="connsiteX31" fmla="*/ 460375 w 3387725"/>
                <a:gd name="connsiteY31" fmla="*/ 314325 h 593725"/>
                <a:gd name="connsiteX32" fmla="*/ 688975 w 3387725"/>
                <a:gd name="connsiteY32" fmla="*/ 282575 h 593725"/>
                <a:gd name="connsiteX33" fmla="*/ 860425 w 3387725"/>
                <a:gd name="connsiteY33" fmla="*/ 222250 h 593725"/>
                <a:gd name="connsiteX34" fmla="*/ 1035050 w 3387725"/>
                <a:gd name="connsiteY34" fmla="*/ 193675 h 593725"/>
                <a:gd name="connsiteX35" fmla="*/ 1314450 w 3387725"/>
                <a:gd name="connsiteY35" fmla="*/ 152400 h 593725"/>
                <a:gd name="connsiteX36" fmla="*/ 1511300 w 3387725"/>
                <a:gd name="connsiteY36" fmla="*/ 123825 h 593725"/>
                <a:gd name="connsiteX37" fmla="*/ 1701800 w 3387725"/>
                <a:gd name="connsiteY37" fmla="*/ 104775 h 593725"/>
                <a:gd name="connsiteX38" fmla="*/ 2209800 w 3387725"/>
                <a:gd name="connsiteY38" fmla="*/ 76200 h 593725"/>
                <a:gd name="connsiteX39" fmla="*/ 2463800 w 3387725"/>
                <a:gd name="connsiteY39" fmla="*/ 60325 h 593725"/>
                <a:gd name="connsiteX40" fmla="*/ 2686050 w 3387725"/>
                <a:gd name="connsiteY40" fmla="*/ 41275 h 593725"/>
                <a:gd name="connsiteX41" fmla="*/ 2787650 w 3387725"/>
                <a:gd name="connsiteY41" fmla="*/ 38100 h 593725"/>
                <a:gd name="connsiteX42" fmla="*/ 2921000 w 3387725"/>
                <a:gd name="connsiteY42" fmla="*/ 31750 h 593725"/>
                <a:gd name="connsiteX43" fmla="*/ 2974975 w 3387725"/>
                <a:gd name="connsiteY43" fmla="*/ 22225 h 593725"/>
                <a:gd name="connsiteX44" fmla="*/ 3013075 w 3387725"/>
                <a:gd name="connsiteY44" fmla="*/ 6350 h 593725"/>
                <a:gd name="connsiteX45" fmla="*/ 3044825 w 3387725"/>
                <a:gd name="connsiteY45" fmla="*/ 0 h 593725"/>
                <a:gd name="connsiteX46" fmla="*/ 3098800 w 3387725"/>
                <a:gd name="connsiteY46" fmla="*/ 9525 h 593725"/>
                <a:gd name="connsiteX47" fmla="*/ 3181350 w 3387725"/>
                <a:gd name="connsiteY47" fmla="*/ 50800 h 593725"/>
                <a:gd name="connsiteX48" fmla="*/ 3260725 w 3387725"/>
                <a:gd name="connsiteY48" fmla="*/ 101600 h 593725"/>
                <a:gd name="connsiteX49" fmla="*/ 3311525 w 3387725"/>
                <a:gd name="connsiteY49" fmla="*/ 142875 h 593725"/>
                <a:gd name="connsiteX50" fmla="*/ 3359150 w 3387725"/>
                <a:gd name="connsiteY50" fmla="*/ 200025 h 593725"/>
                <a:gd name="connsiteX51" fmla="*/ 3378200 w 3387725"/>
                <a:gd name="connsiteY51" fmla="*/ 228600 h 593725"/>
                <a:gd name="connsiteX52" fmla="*/ 3387725 w 3387725"/>
                <a:gd name="connsiteY52" fmla="*/ 250825 h 593725"/>
                <a:gd name="connsiteX53" fmla="*/ 3381375 w 3387725"/>
                <a:gd name="connsiteY53" fmla="*/ 273050 h 593725"/>
                <a:gd name="connsiteX54" fmla="*/ 3365500 w 3387725"/>
                <a:gd name="connsiteY54" fmla="*/ 292100 h 593725"/>
                <a:gd name="connsiteX55" fmla="*/ 3327400 w 3387725"/>
                <a:gd name="connsiteY55" fmla="*/ 311150 h 593725"/>
                <a:gd name="connsiteX56" fmla="*/ 3270250 w 3387725"/>
                <a:gd name="connsiteY56" fmla="*/ 317500 h 593725"/>
                <a:gd name="connsiteX57" fmla="*/ 3162300 w 3387725"/>
                <a:gd name="connsiteY57" fmla="*/ 314325 h 593725"/>
                <a:gd name="connsiteX58" fmla="*/ 3089275 w 3387725"/>
                <a:gd name="connsiteY58" fmla="*/ 301625 h 593725"/>
                <a:gd name="connsiteX59" fmla="*/ 2984500 w 3387725"/>
                <a:gd name="connsiteY59" fmla="*/ 282575 h 593725"/>
                <a:gd name="connsiteX60" fmla="*/ 2803525 w 3387725"/>
                <a:gd name="connsiteY60" fmla="*/ 263525 h 593725"/>
                <a:gd name="connsiteX61" fmla="*/ 2486025 w 3387725"/>
                <a:gd name="connsiteY61" fmla="*/ 244475 h 593725"/>
                <a:gd name="connsiteX62" fmla="*/ 2292350 w 3387725"/>
                <a:gd name="connsiteY62" fmla="*/ 241300 h 593725"/>
                <a:gd name="connsiteX63" fmla="*/ 1974850 w 3387725"/>
                <a:gd name="connsiteY63" fmla="*/ 266700 h 593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387725" h="593725">
                  <a:moveTo>
                    <a:pt x="1974850" y="266700"/>
                  </a:moveTo>
                  <a:lnTo>
                    <a:pt x="1689100" y="285750"/>
                  </a:lnTo>
                  <a:lnTo>
                    <a:pt x="1485900" y="298450"/>
                  </a:lnTo>
                  <a:lnTo>
                    <a:pt x="1266825" y="342900"/>
                  </a:lnTo>
                  <a:lnTo>
                    <a:pt x="1038225" y="390525"/>
                  </a:lnTo>
                  <a:lnTo>
                    <a:pt x="844550" y="434975"/>
                  </a:lnTo>
                  <a:lnTo>
                    <a:pt x="704850" y="469900"/>
                  </a:lnTo>
                  <a:lnTo>
                    <a:pt x="596900" y="504825"/>
                  </a:lnTo>
                  <a:lnTo>
                    <a:pt x="469900" y="552450"/>
                  </a:lnTo>
                  <a:lnTo>
                    <a:pt x="415925" y="581025"/>
                  </a:lnTo>
                  <a:lnTo>
                    <a:pt x="384175" y="593725"/>
                  </a:lnTo>
                  <a:lnTo>
                    <a:pt x="365125" y="593725"/>
                  </a:lnTo>
                  <a:lnTo>
                    <a:pt x="330200" y="590550"/>
                  </a:lnTo>
                  <a:lnTo>
                    <a:pt x="304800" y="577850"/>
                  </a:lnTo>
                  <a:lnTo>
                    <a:pt x="190500" y="457200"/>
                  </a:lnTo>
                  <a:lnTo>
                    <a:pt x="98425" y="355600"/>
                  </a:lnTo>
                  <a:lnTo>
                    <a:pt x="44450" y="298450"/>
                  </a:lnTo>
                  <a:lnTo>
                    <a:pt x="9525" y="257175"/>
                  </a:lnTo>
                  <a:lnTo>
                    <a:pt x="0" y="234950"/>
                  </a:lnTo>
                  <a:lnTo>
                    <a:pt x="0" y="215900"/>
                  </a:lnTo>
                  <a:lnTo>
                    <a:pt x="6350" y="196850"/>
                  </a:lnTo>
                  <a:lnTo>
                    <a:pt x="19050" y="187325"/>
                  </a:lnTo>
                  <a:lnTo>
                    <a:pt x="41275" y="187325"/>
                  </a:lnTo>
                  <a:lnTo>
                    <a:pt x="66675" y="193675"/>
                  </a:lnTo>
                  <a:lnTo>
                    <a:pt x="104775" y="219075"/>
                  </a:lnTo>
                  <a:lnTo>
                    <a:pt x="149225" y="247650"/>
                  </a:lnTo>
                  <a:lnTo>
                    <a:pt x="180975" y="269875"/>
                  </a:lnTo>
                  <a:lnTo>
                    <a:pt x="209550" y="285750"/>
                  </a:lnTo>
                  <a:lnTo>
                    <a:pt x="260350" y="307975"/>
                  </a:lnTo>
                  <a:lnTo>
                    <a:pt x="323850" y="327025"/>
                  </a:lnTo>
                  <a:lnTo>
                    <a:pt x="355600" y="327025"/>
                  </a:lnTo>
                  <a:lnTo>
                    <a:pt x="460375" y="314325"/>
                  </a:lnTo>
                  <a:lnTo>
                    <a:pt x="688975" y="282575"/>
                  </a:lnTo>
                  <a:lnTo>
                    <a:pt x="860425" y="222250"/>
                  </a:lnTo>
                  <a:lnTo>
                    <a:pt x="1035050" y="193675"/>
                  </a:lnTo>
                  <a:lnTo>
                    <a:pt x="1314450" y="152400"/>
                  </a:lnTo>
                  <a:lnTo>
                    <a:pt x="1511300" y="123825"/>
                  </a:lnTo>
                  <a:lnTo>
                    <a:pt x="1701800" y="104775"/>
                  </a:lnTo>
                  <a:lnTo>
                    <a:pt x="2209800" y="76200"/>
                  </a:lnTo>
                  <a:lnTo>
                    <a:pt x="2463800" y="60325"/>
                  </a:lnTo>
                  <a:lnTo>
                    <a:pt x="2686050" y="41275"/>
                  </a:lnTo>
                  <a:lnTo>
                    <a:pt x="2787650" y="38100"/>
                  </a:lnTo>
                  <a:lnTo>
                    <a:pt x="2921000" y="31750"/>
                  </a:lnTo>
                  <a:lnTo>
                    <a:pt x="2974975" y="22225"/>
                  </a:lnTo>
                  <a:lnTo>
                    <a:pt x="3013075" y="6350"/>
                  </a:lnTo>
                  <a:lnTo>
                    <a:pt x="3044825" y="0"/>
                  </a:lnTo>
                  <a:lnTo>
                    <a:pt x="3098800" y="9525"/>
                  </a:lnTo>
                  <a:lnTo>
                    <a:pt x="3181350" y="50800"/>
                  </a:lnTo>
                  <a:lnTo>
                    <a:pt x="3260725" y="101600"/>
                  </a:lnTo>
                  <a:lnTo>
                    <a:pt x="3311525" y="142875"/>
                  </a:lnTo>
                  <a:lnTo>
                    <a:pt x="3359150" y="200025"/>
                  </a:lnTo>
                  <a:lnTo>
                    <a:pt x="3378200" y="228600"/>
                  </a:lnTo>
                  <a:lnTo>
                    <a:pt x="3387725" y="250825"/>
                  </a:lnTo>
                  <a:lnTo>
                    <a:pt x="3381375" y="273050"/>
                  </a:lnTo>
                  <a:lnTo>
                    <a:pt x="3365500" y="292100"/>
                  </a:lnTo>
                  <a:lnTo>
                    <a:pt x="3327400" y="311150"/>
                  </a:lnTo>
                  <a:lnTo>
                    <a:pt x="3270250" y="317500"/>
                  </a:lnTo>
                  <a:lnTo>
                    <a:pt x="3162300" y="314325"/>
                  </a:lnTo>
                  <a:lnTo>
                    <a:pt x="3089275" y="301625"/>
                  </a:lnTo>
                  <a:lnTo>
                    <a:pt x="2984500" y="282575"/>
                  </a:lnTo>
                  <a:lnTo>
                    <a:pt x="2803525" y="263525"/>
                  </a:lnTo>
                  <a:lnTo>
                    <a:pt x="2486025" y="244475"/>
                  </a:lnTo>
                  <a:lnTo>
                    <a:pt x="2292350" y="241300"/>
                  </a:lnTo>
                  <a:lnTo>
                    <a:pt x="1974850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2A560856-84EB-426F-A836-693D0F451B3E}"/>
                </a:ext>
              </a:extLst>
            </p:cNvPr>
            <p:cNvSpPr/>
            <p:nvPr/>
          </p:nvSpPr>
          <p:spPr>
            <a:xfrm rot="16200000">
              <a:off x="2776537" y="2638426"/>
              <a:ext cx="4213225" cy="2133600"/>
            </a:xfrm>
            <a:custGeom>
              <a:avLst/>
              <a:gdLst>
                <a:gd name="connsiteX0" fmla="*/ 2560320 w 4213860"/>
                <a:gd name="connsiteY0" fmla="*/ 1969770 h 2133600"/>
                <a:gd name="connsiteX1" fmla="*/ 2354580 w 4213860"/>
                <a:gd name="connsiteY1" fmla="*/ 1958340 h 2133600"/>
                <a:gd name="connsiteX2" fmla="*/ 2198370 w 4213860"/>
                <a:gd name="connsiteY2" fmla="*/ 1943100 h 2133600"/>
                <a:gd name="connsiteX3" fmla="*/ 2118360 w 4213860"/>
                <a:gd name="connsiteY3" fmla="*/ 1935480 h 2133600"/>
                <a:gd name="connsiteX4" fmla="*/ 1973580 w 4213860"/>
                <a:gd name="connsiteY4" fmla="*/ 1920240 h 2133600"/>
                <a:gd name="connsiteX5" fmla="*/ 1817370 w 4213860"/>
                <a:gd name="connsiteY5" fmla="*/ 1863090 h 2133600"/>
                <a:gd name="connsiteX6" fmla="*/ 1729740 w 4213860"/>
                <a:gd name="connsiteY6" fmla="*/ 1824990 h 2133600"/>
                <a:gd name="connsiteX7" fmla="*/ 1577340 w 4213860"/>
                <a:gd name="connsiteY7" fmla="*/ 1767840 h 2133600"/>
                <a:gd name="connsiteX8" fmla="*/ 1405890 w 4213860"/>
                <a:gd name="connsiteY8" fmla="*/ 1695450 h 2133600"/>
                <a:gd name="connsiteX9" fmla="*/ 1299210 w 4213860"/>
                <a:gd name="connsiteY9" fmla="*/ 1645920 h 2133600"/>
                <a:gd name="connsiteX10" fmla="*/ 1192530 w 4213860"/>
                <a:gd name="connsiteY10" fmla="*/ 1584960 h 2133600"/>
                <a:gd name="connsiteX11" fmla="*/ 1078230 w 4213860"/>
                <a:gd name="connsiteY11" fmla="*/ 1512570 h 2133600"/>
                <a:gd name="connsiteX12" fmla="*/ 952500 w 4213860"/>
                <a:gd name="connsiteY12" fmla="*/ 1428750 h 2133600"/>
                <a:gd name="connsiteX13" fmla="*/ 861060 w 4213860"/>
                <a:gd name="connsiteY13" fmla="*/ 1356360 h 2133600"/>
                <a:gd name="connsiteX14" fmla="*/ 758190 w 4213860"/>
                <a:gd name="connsiteY14" fmla="*/ 1264920 h 2133600"/>
                <a:gd name="connsiteX15" fmla="*/ 678180 w 4213860"/>
                <a:gd name="connsiteY15" fmla="*/ 1192530 h 2133600"/>
                <a:gd name="connsiteX16" fmla="*/ 575310 w 4213860"/>
                <a:gd name="connsiteY16" fmla="*/ 1089660 h 2133600"/>
                <a:gd name="connsiteX17" fmla="*/ 510540 w 4213860"/>
                <a:gd name="connsiteY17" fmla="*/ 1013460 h 2133600"/>
                <a:gd name="connsiteX18" fmla="*/ 419100 w 4213860"/>
                <a:gd name="connsiteY18" fmla="*/ 887730 h 2133600"/>
                <a:gd name="connsiteX19" fmla="*/ 339090 w 4213860"/>
                <a:gd name="connsiteY19" fmla="*/ 762000 h 2133600"/>
                <a:gd name="connsiteX20" fmla="*/ 289560 w 4213860"/>
                <a:gd name="connsiteY20" fmla="*/ 678180 h 2133600"/>
                <a:gd name="connsiteX21" fmla="*/ 236220 w 4213860"/>
                <a:gd name="connsiteY21" fmla="*/ 582930 h 2133600"/>
                <a:gd name="connsiteX22" fmla="*/ 175260 w 4213860"/>
                <a:gd name="connsiteY22" fmla="*/ 457200 h 2133600"/>
                <a:gd name="connsiteX23" fmla="*/ 106680 w 4213860"/>
                <a:gd name="connsiteY23" fmla="*/ 300990 h 2133600"/>
                <a:gd name="connsiteX24" fmla="*/ 38100 w 4213860"/>
                <a:gd name="connsiteY24" fmla="*/ 125730 h 2133600"/>
                <a:gd name="connsiteX25" fmla="*/ 7620 w 4213860"/>
                <a:gd name="connsiteY25" fmla="*/ 45720 h 2133600"/>
                <a:gd name="connsiteX26" fmla="*/ 0 w 4213860"/>
                <a:gd name="connsiteY26" fmla="*/ 11430 h 2133600"/>
                <a:gd name="connsiteX27" fmla="*/ 7620 w 4213860"/>
                <a:gd name="connsiteY27" fmla="*/ 0 h 2133600"/>
                <a:gd name="connsiteX28" fmla="*/ 45720 w 4213860"/>
                <a:gd name="connsiteY28" fmla="*/ 3810 h 2133600"/>
                <a:gd name="connsiteX29" fmla="*/ 64770 w 4213860"/>
                <a:gd name="connsiteY29" fmla="*/ 22860 h 2133600"/>
                <a:gd name="connsiteX30" fmla="*/ 110490 w 4213860"/>
                <a:gd name="connsiteY30" fmla="*/ 125730 h 2133600"/>
                <a:gd name="connsiteX31" fmla="*/ 171450 w 4213860"/>
                <a:gd name="connsiteY31" fmla="*/ 243840 h 2133600"/>
                <a:gd name="connsiteX32" fmla="*/ 236220 w 4213860"/>
                <a:gd name="connsiteY32" fmla="*/ 358140 h 2133600"/>
                <a:gd name="connsiteX33" fmla="*/ 312420 w 4213860"/>
                <a:gd name="connsiteY33" fmla="*/ 483870 h 2133600"/>
                <a:gd name="connsiteX34" fmla="*/ 369570 w 4213860"/>
                <a:gd name="connsiteY34" fmla="*/ 571500 h 2133600"/>
                <a:gd name="connsiteX35" fmla="*/ 430530 w 4213860"/>
                <a:gd name="connsiteY35" fmla="*/ 655320 h 2133600"/>
                <a:gd name="connsiteX36" fmla="*/ 502920 w 4213860"/>
                <a:gd name="connsiteY36" fmla="*/ 746760 h 2133600"/>
                <a:gd name="connsiteX37" fmla="*/ 605790 w 4213860"/>
                <a:gd name="connsiteY37" fmla="*/ 864870 h 2133600"/>
                <a:gd name="connsiteX38" fmla="*/ 704850 w 4213860"/>
                <a:gd name="connsiteY38" fmla="*/ 963930 h 2133600"/>
                <a:gd name="connsiteX39" fmla="*/ 788670 w 4213860"/>
                <a:gd name="connsiteY39" fmla="*/ 1043940 h 2133600"/>
                <a:gd name="connsiteX40" fmla="*/ 918210 w 4213860"/>
                <a:gd name="connsiteY40" fmla="*/ 1146810 h 2133600"/>
                <a:gd name="connsiteX41" fmla="*/ 1055370 w 4213860"/>
                <a:gd name="connsiteY41" fmla="*/ 1245870 h 2133600"/>
                <a:gd name="connsiteX42" fmla="*/ 1131570 w 4213860"/>
                <a:gd name="connsiteY42" fmla="*/ 1299210 h 2133600"/>
                <a:gd name="connsiteX43" fmla="*/ 1203960 w 4213860"/>
                <a:gd name="connsiteY43" fmla="*/ 1341120 h 2133600"/>
                <a:gd name="connsiteX44" fmla="*/ 1272540 w 4213860"/>
                <a:gd name="connsiteY44" fmla="*/ 1379220 h 2133600"/>
                <a:gd name="connsiteX45" fmla="*/ 1356360 w 4213860"/>
                <a:gd name="connsiteY45" fmla="*/ 1424940 h 2133600"/>
                <a:gd name="connsiteX46" fmla="*/ 1455420 w 4213860"/>
                <a:gd name="connsiteY46" fmla="*/ 1470660 h 2133600"/>
                <a:gd name="connsiteX47" fmla="*/ 1565910 w 4213860"/>
                <a:gd name="connsiteY47" fmla="*/ 1520190 h 2133600"/>
                <a:gd name="connsiteX48" fmla="*/ 1722120 w 4213860"/>
                <a:gd name="connsiteY48" fmla="*/ 1577340 h 2133600"/>
                <a:gd name="connsiteX49" fmla="*/ 1840230 w 4213860"/>
                <a:gd name="connsiteY49" fmla="*/ 1615440 h 2133600"/>
                <a:gd name="connsiteX50" fmla="*/ 1950720 w 4213860"/>
                <a:gd name="connsiteY50" fmla="*/ 1645920 h 2133600"/>
                <a:gd name="connsiteX51" fmla="*/ 2114550 w 4213860"/>
                <a:gd name="connsiteY51" fmla="*/ 1668780 h 2133600"/>
                <a:gd name="connsiteX52" fmla="*/ 2404110 w 4213860"/>
                <a:gd name="connsiteY52" fmla="*/ 1691640 h 2133600"/>
                <a:gd name="connsiteX53" fmla="*/ 2689860 w 4213860"/>
                <a:gd name="connsiteY53" fmla="*/ 1706880 h 2133600"/>
                <a:gd name="connsiteX54" fmla="*/ 3032760 w 4213860"/>
                <a:gd name="connsiteY54" fmla="*/ 1710690 h 2133600"/>
                <a:gd name="connsiteX55" fmla="*/ 3162300 w 4213860"/>
                <a:gd name="connsiteY55" fmla="*/ 1706880 h 2133600"/>
                <a:gd name="connsiteX56" fmla="*/ 3608070 w 4213860"/>
                <a:gd name="connsiteY56" fmla="*/ 1710690 h 2133600"/>
                <a:gd name="connsiteX57" fmla="*/ 3848100 w 4213860"/>
                <a:gd name="connsiteY57" fmla="*/ 1710690 h 2133600"/>
                <a:gd name="connsiteX58" fmla="*/ 3931920 w 4213860"/>
                <a:gd name="connsiteY58" fmla="*/ 1703070 h 2133600"/>
                <a:gd name="connsiteX59" fmla="*/ 3992880 w 4213860"/>
                <a:gd name="connsiteY59" fmla="*/ 1684020 h 2133600"/>
                <a:gd name="connsiteX60" fmla="*/ 4027170 w 4213860"/>
                <a:gd name="connsiteY60" fmla="*/ 1657350 h 2133600"/>
                <a:gd name="connsiteX61" fmla="*/ 4069080 w 4213860"/>
                <a:gd name="connsiteY61" fmla="*/ 1604010 h 2133600"/>
                <a:gd name="connsiteX62" fmla="*/ 4107180 w 4213860"/>
                <a:gd name="connsiteY62" fmla="*/ 1550670 h 2133600"/>
                <a:gd name="connsiteX63" fmla="*/ 4137660 w 4213860"/>
                <a:gd name="connsiteY63" fmla="*/ 1520190 h 2133600"/>
                <a:gd name="connsiteX64" fmla="*/ 4156710 w 4213860"/>
                <a:gd name="connsiteY64" fmla="*/ 1508760 h 2133600"/>
                <a:gd name="connsiteX65" fmla="*/ 4187190 w 4213860"/>
                <a:gd name="connsiteY65" fmla="*/ 1520190 h 2133600"/>
                <a:gd name="connsiteX66" fmla="*/ 4206240 w 4213860"/>
                <a:gd name="connsiteY66" fmla="*/ 1550670 h 2133600"/>
                <a:gd name="connsiteX67" fmla="*/ 4213860 w 4213860"/>
                <a:gd name="connsiteY67" fmla="*/ 1584960 h 2133600"/>
                <a:gd name="connsiteX68" fmla="*/ 4206240 w 4213860"/>
                <a:gd name="connsiteY68" fmla="*/ 1630680 h 2133600"/>
                <a:gd name="connsiteX69" fmla="*/ 4160520 w 4213860"/>
                <a:gd name="connsiteY69" fmla="*/ 1752600 h 2133600"/>
                <a:gd name="connsiteX70" fmla="*/ 4103370 w 4213860"/>
                <a:gd name="connsiteY70" fmla="*/ 1885950 h 2133600"/>
                <a:gd name="connsiteX71" fmla="*/ 4050030 w 4213860"/>
                <a:gd name="connsiteY71" fmla="*/ 1992630 h 2133600"/>
                <a:gd name="connsiteX72" fmla="*/ 3992880 w 4213860"/>
                <a:gd name="connsiteY72" fmla="*/ 2087880 h 2133600"/>
                <a:gd name="connsiteX73" fmla="*/ 3954780 w 4213860"/>
                <a:gd name="connsiteY73" fmla="*/ 2122170 h 2133600"/>
                <a:gd name="connsiteX74" fmla="*/ 3920490 w 4213860"/>
                <a:gd name="connsiteY74" fmla="*/ 2133600 h 2133600"/>
                <a:gd name="connsiteX75" fmla="*/ 3890010 w 4213860"/>
                <a:gd name="connsiteY75" fmla="*/ 2133600 h 2133600"/>
                <a:gd name="connsiteX76" fmla="*/ 3863340 w 4213860"/>
                <a:gd name="connsiteY76" fmla="*/ 2122170 h 2133600"/>
                <a:gd name="connsiteX77" fmla="*/ 3817620 w 4213860"/>
                <a:gd name="connsiteY77" fmla="*/ 2084070 h 2133600"/>
                <a:gd name="connsiteX78" fmla="*/ 3752850 w 4213860"/>
                <a:gd name="connsiteY78" fmla="*/ 2045970 h 2133600"/>
                <a:gd name="connsiteX79" fmla="*/ 3699510 w 4213860"/>
                <a:gd name="connsiteY79" fmla="*/ 2019300 h 2133600"/>
                <a:gd name="connsiteX80" fmla="*/ 3638550 w 4213860"/>
                <a:gd name="connsiteY80" fmla="*/ 2000250 h 2133600"/>
                <a:gd name="connsiteX81" fmla="*/ 3611880 w 4213860"/>
                <a:gd name="connsiteY81" fmla="*/ 2000250 h 2133600"/>
                <a:gd name="connsiteX82" fmla="*/ 3383280 w 4213860"/>
                <a:gd name="connsiteY82" fmla="*/ 2004060 h 2133600"/>
                <a:gd name="connsiteX83" fmla="*/ 3185160 w 4213860"/>
                <a:gd name="connsiteY83" fmla="*/ 2004060 h 2133600"/>
                <a:gd name="connsiteX84" fmla="*/ 3070860 w 4213860"/>
                <a:gd name="connsiteY84" fmla="*/ 2000250 h 2133600"/>
                <a:gd name="connsiteX85" fmla="*/ 2560320 w 4213860"/>
                <a:gd name="connsiteY85" fmla="*/ 1969770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4213860" h="2133600">
                  <a:moveTo>
                    <a:pt x="2560320" y="1969770"/>
                  </a:moveTo>
                  <a:lnTo>
                    <a:pt x="2354580" y="1958340"/>
                  </a:lnTo>
                  <a:lnTo>
                    <a:pt x="2198370" y="1943100"/>
                  </a:lnTo>
                  <a:lnTo>
                    <a:pt x="2118360" y="1935480"/>
                  </a:lnTo>
                  <a:lnTo>
                    <a:pt x="1973580" y="1920240"/>
                  </a:lnTo>
                  <a:lnTo>
                    <a:pt x="1817370" y="1863090"/>
                  </a:lnTo>
                  <a:lnTo>
                    <a:pt x="1729740" y="1824990"/>
                  </a:lnTo>
                  <a:lnTo>
                    <a:pt x="1577340" y="1767840"/>
                  </a:lnTo>
                  <a:lnTo>
                    <a:pt x="1405890" y="1695450"/>
                  </a:lnTo>
                  <a:lnTo>
                    <a:pt x="1299210" y="1645920"/>
                  </a:lnTo>
                  <a:lnTo>
                    <a:pt x="1192530" y="1584960"/>
                  </a:lnTo>
                  <a:lnTo>
                    <a:pt x="1078230" y="1512570"/>
                  </a:lnTo>
                  <a:lnTo>
                    <a:pt x="952500" y="1428750"/>
                  </a:lnTo>
                  <a:lnTo>
                    <a:pt x="861060" y="1356360"/>
                  </a:lnTo>
                  <a:lnTo>
                    <a:pt x="758190" y="1264920"/>
                  </a:lnTo>
                  <a:lnTo>
                    <a:pt x="678180" y="1192530"/>
                  </a:lnTo>
                  <a:lnTo>
                    <a:pt x="575310" y="1089660"/>
                  </a:lnTo>
                  <a:lnTo>
                    <a:pt x="510540" y="1013460"/>
                  </a:lnTo>
                  <a:lnTo>
                    <a:pt x="419100" y="887730"/>
                  </a:lnTo>
                  <a:lnTo>
                    <a:pt x="339090" y="762000"/>
                  </a:lnTo>
                  <a:lnTo>
                    <a:pt x="289560" y="678180"/>
                  </a:lnTo>
                  <a:lnTo>
                    <a:pt x="236220" y="582930"/>
                  </a:lnTo>
                  <a:lnTo>
                    <a:pt x="175260" y="457200"/>
                  </a:lnTo>
                  <a:lnTo>
                    <a:pt x="106680" y="300990"/>
                  </a:lnTo>
                  <a:lnTo>
                    <a:pt x="38100" y="125730"/>
                  </a:lnTo>
                  <a:lnTo>
                    <a:pt x="7620" y="45720"/>
                  </a:lnTo>
                  <a:lnTo>
                    <a:pt x="0" y="11430"/>
                  </a:lnTo>
                  <a:lnTo>
                    <a:pt x="7620" y="0"/>
                  </a:lnTo>
                  <a:lnTo>
                    <a:pt x="45720" y="3810"/>
                  </a:lnTo>
                  <a:lnTo>
                    <a:pt x="64770" y="22860"/>
                  </a:lnTo>
                  <a:lnTo>
                    <a:pt x="110490" y="125730"/>
                  </a:lnTo>
                  <a:lnTo>
                    <a:pt x="171450" y="243840"/>
                  </a:lnTo>
                  <a:lnTo>
                    <a:pt x="236220" y="358140"/>
                  </a:lnTo>
                  <a:lnTo>
                    <a:pt x="312420" y="483870"/>
                  </a:lnTo>
                  <a:lnTo>
                    <a:pt x="369570" y="571500"/>
                  </a:lnTo>
                  <a:lnTo>
                    <a:pt x="430530" y="655320"/>
                  </a:lnTo>
                  <a:lnTo>
                    <a:pt x="502920" y="746760"/>
                  </a:lnTo>
                  <a:lnTo>
                    <a:pt x="605790" y="864870"/>
                  </a:lnTo>
                  <a:lnTo>
                    <a:pt x="704850" y="963930"/>
                  </a:lnTo>
                  <a:lnTo>
                    <a:pt x="788670" y="1043940"/>
                  </a:lnTo>
                  <a:lnTo>
                    <a:pt x="918210" y="1146810"/>
                  </a:lnTo>
                  <a:lnTo>
                    <a:pt x="1055370" y="1245870"/>
                  </a:lnTo>
                  <a:lnTo>
                    <a:pt x="1131570" y="1299210"/>
                  </a:lnTo>
                  <a:lnTo>
                    <a:pt x="1203960" y="1341120"/>
                  </a:lnTo>
                  <a:lnTo>
                    <a:pt x="1272540" y="1379220"/>
                  </a:lnTo>
                  <a:lnTo>
                    <a:pt x="1356360" y="1424940"/>
                  </a:lnTo>
                  <a:lnTo>
                    <a:pt x="1455420" y="1470660"/>
                  </a:lnTo>
                  <a:lnTo>
                    <a:pt x="1565910" y="1520190"/>
                  </a:lnTo>
                  <a:lnTo>
                    <a:pt x="1722120" y="1577340"/>
                  </a:lnTo>
                  <a:lnTo>
                    <a:pt x="1840230" y="1615440"/>
                  </a:lnTo>
                  <a:lnTo>
                    <a:pt x="1950720" y="1645920"/>
                  </a:lnTo>
                  <a:lnTo>
                    <a:pt x="2114550" y="1668780"/>
                  </a:lnTo>
                  <a:lnTo>
                    <a:pt x="2404110" y="1691640"/>
                  </a:lnTo>
                  <a:lnTo>
                    <a:pt x="2689860" y="1706880"/>
                  </a:lnTo>
                  <a:lnTo>
                    <a:pt x="3032760" y="1710690"/>
                  </a:lnTo>
                  <a:lnTo>
                    <a:pt x="3162300" y="1706880"/>
                  </a:lnTo>
                  <a:lnTo>
                    <a:pt x="3608070" y="1710690"/>
                  </a:lnTo>
                  <a:lnTo>
                    <a:pt x="3848100" y="1710690"/>
                  </a:lnTo>
                  <a:lnTo>
                    <a:pt x="3931920" y="1703070"/>
                  </a:lnTo>
                  <a:lnTo>
                    <a:pt x="3992880" y="1684020"/>
                  </a:lnTo>
                  <a:lnTo>
                    <a:pt x="4027170" y="1657350"/>
                  </a:lnTo>
                  <a:lnTo>
                    <a:pt x="4069080" y="1604010"/>
                  </a:lnTo>
                  <a:lnTo>
                    <a:pt x="4107180" y="1550670"/>
                  </a:lnTo>
                  <a:lnTo>
                    <a:pt x="4137660" y="1520190"/>
                  </a:lnTo>
                  <a:lnTo>
                    <a:pt x="4156710" y="1508760"/>
                  </a:lnTo>
                  <a:lnTo>
                    <a:pt x="4187190" y="1520190"/>
                  </a:lnTo>
                  <a:lnTo>
                    <a:pt x="4206240" y="1550670"/>
                  </a:lnTo>
                  <a:lnTo>
                    <a:pt x="4213860" y="1584960"/>
                  </a:lnTo>
                  <a:lnTo>
                    <a:pt x="4206240" y="1630680"/>
                  </a:lnTo>
                  <a:lnTo>
                    <a:pt x="4160520" y="1752600"/>
                  </a:lnTo>
                  <a:lnTo>
                    <a:pt x="4103370" y="1885950"/>
                  </a:lnTo>
                  <a:lnTo>
                    <a:pt x="4050030" y="1992630"/>
                  </a:lnTo>
                  <a:lnTo>
                    <a:pt x="3992880" y="2087880"/>
                  </a:lnTo>
                  <a:lnTo>
                    <a:pt x="3954780" y="2122170"/>
                  </a:lnTo>
                  <a:lnTo>
                    <a:pt x="3920490" y="2133600"/>
                  </a:lnTo>
                  <a:lnTo>
                    <a:pt x="3890010" y="2133600"/>
                  </a:lnTo>
                  <a:lnTo>
                    <a:pt x="3863340" y="2122170"/>
                  </a:lnTo>
                  <a:lnTo>
                    <a:pt x="3817620" y="2084070"/>
                  </a:lnTo>
                  <a:lnTo>
                    <a:pt x="3752850" y="2045970"/>
                  </a:lnTo>
                  <a:lnTo>
                    <a:pt x="3699510" y="2019300"/>
                  </a:lnTo>
                  <a:lnTo>
                    <a:pt x="3638550" y="2000250"/>
                  </a:lnTo>
                  <a:lnTo>
                    <a:pt x="3611880" y="2000250"/>
                  </a:lnTo>
                  <a:lnTo>
                    <a:pt x="3383280" y="2004060"/>
                  </a:lnTo>
                  <a:lnTo>
                    <a:pt x="3185160" y="2004060"/>
                  </a:lnTo>
                  <a:lnTo>
                    <a:pt x="3070860" y="2000250"/>
                  </a:lnTo>
                  <a:lnTo>
                    <a:pt x="2560320" y="196977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8C657EBF-49B6-4E23-BFB9-C35DBB20773A}"/>
                </a:ext>
              </a:extLst>
            </p:cNvPr>
            <p:cNvSpPr/>
            <p:nvPr/>
          </p:nvSpPr>
          <p:spPr>
            <a:xfrm>
              <a:off x="5594350" y="3914775"/>
              <a:ext cx="1917700" cy="1857375"/>
            </a:xfrm>
            <a:custGeom>
              <a:avLst/>
              <a:gdLst>
                <a:gd name="connsiteX0" fmla="*/ 730250 w 1917700"/>
                <a:gd name="connsiteY0" fmla="*/ 1184275 h 1857375"/>
                <a:gd name="connsiteX1" fmla="*/ 520700 w 1917700"/>
                <a:gd name="connsiteY1" fmla="*/ 873125 h 1857375"/>
                <a:gd name="connsiteX2" fmla="*/ 314325 w 1917700"/>
                <a:gd name="connsiteY2" fmla="*/ 561975 h 1857375"/>
                <a:gd name="connsiteX3" fmla="*/ 139700 w 1917700"/>
                <a:gd name="connsiteY3" fmla="*/ 301625 h 1857375"/>
                <a:gd name="connsiteX4" fmla="*/ 0 w 1917700"/>
                <a:gd name="connsiteY4" fmla="*/ 104775 h 1857375"/>
                <a:gd name="connsiteX5" fmla="*/ 25400 w 1917700"/>
                <a:gd name="connsiteY5" fmla="*/ 0 h 1857375"/>
                <a:gd name="connsiteX6" fmla="*/ 98425 w 1917700"/>
                <a:gd name="connsiteY6" fmla="*/ 82550 h 1857375"/>
                <a:gd name="connsiteX7" fmla="*/ 285750 w 1917700"/>
                <a:gd name="connsiteY7" fmla="*/ 301625 h 1857375"/>
                <a:gd name="connsiteX8" fmla="*/ 454025 w 1917700"/>
                <a:gd name="connsiteY8" fmla="*/ 495300 h 1857375"/>
                <a:gd name="connsiteX9" fmla="*/ 628650 w 1917700"/>
                <a:gd name="connsiteY9" fmla="*/ 701675 h 1857375"/>
                <a:gd name="connsiteX10" fmla="*/ 822325 w 1917700"/>
                <a:gd name="connsiteY10" fmla="*/ 920750 h 1857375"/>
                <a:gd name="connsiteX11" fmla="*/ 965200 w 1917700"/>
                <a:gd name="connsiteY11" fmla="*/ 1076325 h 1857375"/>
                <a:gd name="connsiteX12" fmla="*/ 1092200 w 1917700"/>
                <a:gd name="connsiteY12" fmla="*/ 1206500 h 1857375"/>
                <a:gd name="connsiteX13" fmla="*/ 1174750 w 1917700"/>
                <a:gd name="connsiteY13" fmla="*/ 1292225 h 1857375"/>
                <a:gd name="connsiteX14" fmla="*/ 1285875 w 1917700"/>
                <a:gd name="connsiteY14" fmla="*/ 1390650 h 1857375"/>
                <a:gd name="connsiteX15" fmla="*/ 1409700 w 1917700"/>
                <a:gd name="connsiteY15" fmla="*/ 1489075 h 1857375"/>
                <a:gd name="connsiteX16" fmla="*/ 1508125 w 1917700"/>
                <a:gd name="connsiteY16" fmla="*/ 1562100 h 1857375"/>
                <a:gd name="connsiteX17" fmla="*/ 1660525 w 1917700"/>
                <a:gd name="connsiteY17" fmla="*/ 1657350 h 1857375"/>
                <a:gd name="connsiteX18" fmla="*/ 1812925 w 1917700"/>
                <a:gd name="connsiteY18" fmla="*/ 1749425 h 1857375"/>
                <a:gd name="connsiteX19" fmla="*/ 1895475 w 1917700"/>
                <a:gd name="connsiteY19" fmla="*/ 1793875 h 1857375"/>
                <a:gd name="connsiteX20" fmla="*/ 1914525 w 1917700"/>
                <a:gd name="connsiteY20" fmla="*/ 1812925 h 1857375"/>
                <a:gd name="connsiteX21" fmla="*/ 1917700 w 1917700"/>
                <a:gd name="connsiteY21" fmla="*/ 1822450 h 1857375"/>
                <a:gd name="connsiteX22" fmla="*/ 1911350 w 1917700"/>
                <a:gd name="connsiteY22" fmla="*/ 1838325 h 1857375"/>
                <a:gd name="connsiteX23" fmla="*/ 1895475 w 1917700"/>
                <a:gd name="connsiteY23" fmla="*/ 1847850 h 1857375"/>
                <a:gd name="connsiteX24" fmla="*/ 1857375 w 1917700"/>
                <a:gd name="connsiteY24" fmla="*/ 1857375 h 1857375"/>
                <a:gd name="connsiteX25" fmla="*/ 1708150 w 1917700"/>
                <a:gd name="connsiteY25" fmla="*/ 1857375 h 1857375"/>
                <a:gd name="connsiteX26" fmla="*/ 1622425 w 1917700"/>
                <a:gd name="connsiteY26" fmla="*/ 1854200 h 1857375"/>
                <a:gd name="connsiteX27" fmla="*/ 1473200 w 1917700"/>
                <a:gd name="connsiteY27" fmla="*/ 1841500 h 1857375"/>
                <a:gd name="connsiteX28" fmla="*/ 1320800 w 1917700"/>
                <a:gd name="connsiteY28" fmla="*/ 1822450 h 1857375"/>
                <a:gd name="connsiteX29" fmla="*/ 1282700 w 1917700"/>
                <a:gd name="connsiteY29" fmla="*/ 1816100 h 1857375"/>
                <a:gd name="connsiteX30" fmla="*/ 1238250 w 1917700"/>
                <a:gd name="connsiteY30" fmla="*/ 1793875 h 1857375"/>
                <a:gd name="connsiteX31" fmla="*/ 1149350 w 1917700"/>
                <a:gd name="connsiteY31" fmla="*/ 1730375 h 1857375"/>
                <a:gd name="connsiteX32" fmla="*/ 1050925 w 1917700"/>
                <a:gd name="connsiteY32" fmla="*/ 1635125 h 1857375"/>
                <a:gd name="connsiteX33" fmla="*/ 971550 w 1917700"/>
                <a:gd name="connsiteY33" fmla="*/ 1539875 h 1857375"/>
                <a:gd name="connsiteX34" fmla="*/ 866775 w 1917700"/>
                <a:gd name="connsiteY34" fmla="*/ 1393825 h 1857375"/>
                <a:gd name="connsiteX35" fmla="*/ 730250 w 1917700"/>
                <a:gd name="connsiteY35" fmla="*/ 118427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1917700" h="1857375">
                  <a:moveTo>
                    <a:pt x="730250" y="1184275"/>
                  </a:moveTo>
                  <a:lnTo>
                    <a:pt x="520700" y="873125"/>
                  </a:lnTo>
                  <a:lnTo>
                    <a:pt x="314325" y="561975"/>
                  </a:lnTo>
                  <a:lnTo>
                    <a:pt x="139700" y="301625"/>
                  </a:lnTo>
                  <a:lnTo>
                    <a:pt x="0" y="104775"/>
                  </a:lnTo>
                  <a:lnTo>
                    <a:pt x="25400" y="0"/>
                  </a:lnTo>
                  <a:lnTo>
                    <a:pt x="98425" y="82550"/>
                  </a:lnTo>
                  <a:lnTo>
                    <a:pt x="285750" y="301625"/>
                  </a:lnTo>
                  <a:lnTo>
                    <a:pt x="454025" y="495300"/>
                  </a:lnTo>
                  <a:lnTo>
                    <a:pt x="628650" y="701675"/>
                  </a:lnTo>
                  <a:lnTo>
                    <a:pt x="822325" y="920750"/>
                  </a:lnTo>
                  <a:lnTo>
                    <a:pt x="965200" y="1076325"/>
                  </a:lnTo>
                  <a:lnTo>
                    <a:pt x="1092200" y="1206500"/>
                  </a:lnTo>
                  <a:lnTo>
                    <a:pt x="1174750" y="1292225"/>
                  </a:lnTo>
                  <a:lnTo>
                    <a:pt x="1285875" y="1390650"/>
                  </a:lnTo>
                  <a:lnTo>
                    <a:pt x="1409700" y="1489075"/>
                  </a:lnTo>
                  <a:lnTo>
                    <a:pt x="1508125" y="1562100"/>
                  </a:lnTo>
                  <a:lnTo>
                    <a:pt x="1660525" y="1657350"/>
                  </a:lnTo>
                  <a:lnTo>
                    <a:pt x="1812925" y="1749425"/>
                  </a:lnTo>
                  <a:lnTo>
                    <a:pt x="1895475" y="1793875"/>
                  </a:lnTo>
                  <a:lnTo>
                    <a:pt x="1914525" y="1812925"/>
                  </a:lnTo>
                  <a:lnTo>
                    <a:pt x="1917700" y="1822450"/>
                  </a:lnTo>
                  <a:lnTo>
                    <a:pt x="1911350" y="1838325"/>
                  </a:lnTo>
                  <a:lnTo>
                    <a:pt x="1895475" y="1847850"/>
                  </a:lnTo>
                  <a:lnTo>
                    <a:pt x="1857375" y="1857375"/>
                  </a:lnTo>
                  <a:lnTo>
                    <a:pt x="1708150" y="1857375"/>
                  </a:lnTo>
                  <a:lnTo>
                    <a:pt x="1622425" y="1854200"/>
                  </a:lnTo>
                  <a:lnTo>
                    <a:pt x="1473200" y="1841500"/>
                  </a:lnTo>
                  <a:lnTo>
                    <a:pt x="1320800" y="1822450"/>
                  </a:lnTo>
                  <a:lnTo>
                    <a:pt x="1282700" y="1816100"/>
                  </a:lnTo>
                  <a:lnTo>
                    <a:pt x="1238250" y="1793875"/>
                  </a:lnTo>
                  <a:lnTo>
                    <a:pt x="1149350" y="1730375"/>
                  </a:lnTo>
                  <a:lnTo>
                    <a:pt x="1050925" y="1635125"/>
                  </a:lnTo>
                  <a:lnTo>
                    <a:pt x="971550" y="1539875"/>
                  </a:lnTo>
                  <a:lnTo>
                    <a:pt x="866775" y="1393825"/>
                  </a:lnTo>
                  <a:lnTo>
                    <a:pt x="730250" y="11842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フリーフォーム 156">
            <a:extLst>
              <a:ext uri="{FF2B5EF4-FFF2-40B4-BE49-F238E27FC236}">
                <a16:creationId xmlns:a16="http://schemas.microsoft.com/office/drawing/2014/main" id="{DF335EF7-8DC4-4094-BCE0-7DA42FA25C3A}"/>
              </a:ext>
            </a:extLst>
          </p:cNvPr>
          <p:cNvSpPr/>
          <p:nvPr/>
        </p:nvSpPr>
        <p:spPr>
          <a:xfrm>
            <a:off x="3243263" y="1665288"/>
            <a:ext cx="3279775" cy="481012"/>
          </a:xfrm>
          <a:custGeom>
            <a:avLst/>
            <a:gdLst>
              <a:gd name="connsiteX0" fmla="*/ 1831443 w 3279684"/>
              <a:gd name="connsiteY0" fmla="*/ 87212 h 480985"/>
              <a:gd name="connsiteX1" fmla="*/ 1453526 w 3279684"/>
              <a:gd name="connsiteY1" fmla="*/ 113639 h 480985"/>
              <a:gd name="connsiteX2" fmla="*/ 1162821 w 3279684"/>
              <a:gd name="connsiteY2" fmla="*/ 137424 h 480985"/>
              <a:gd name="connsiteX3" fmla="*/ 964613 w 3279684"/>
              <a:gd name="connsiteY3" fmla="*/ 179709 h 480985"/>
              <a:gd name="connsiteX4" fmla="*/ 713550 w 3279684"/>
              <a:gd name="connsiteY4" fmla="*/ 214065 h 480985"/>
              <a:gd name="connsiteX5" fmla="*/ 401702 w 3279684"/>
              <a:gd name="connsiteY5" fmla="*/ 258992 h 480985"/>
              <a:gd name="connsiteX6" fmla="*/ 340918 w 3279684"/>
              <a:gd name="connsiteY6" fmla="*/ 266920 h 480985"/>
              <a:gd name="connsiteX7" fmla="*/ 303919 w 3279684"/>
              <a:gd name="connsiteY7" fmla="*/ 261635 h 480985"/>
              <a:gd name="connsiteX8" fmla="*/ 227279 w 3279684"/>
              <a:gd name="connsiteY8" fmla="*/ 248421 h 480985"/>
              <a:gd name="connsiteX9" fmla="*/ 174424 w 3279684"/>
              <a:gd name="connsiteY9" fmla="*/ 232564 h 480985"/>
              <a:gd name="connsiteX10" fmla="*/ 118925 w 3279684"/>
              <a:gd name="connsiteY10" fmla="*/ 214065 h 480985"/>
              <a:gd name="connsiteX11" fmla="*/ 71355 w 3279684"/>
              <a:gd name="connsiteY11" fmla="*/ 190280 h 480985"/>
              <a:gd name="connsiteX12" fmla="*/ 36999 w 3279684"/>
              <a:gd name="connsiteY12" fmla="*/ 174423 h 480985"/>
              <a:gd name="connsiteX13" fmla="*/ 21143 w 3279684"/>
              <a:gd name="connsiteY13" fmla="*/ 174423 h 480985"/>
              <a:gd name="connsiteX14" fmla="*/ 7929 w 3279684"/>
              <a:gd name="connsiteY14" fmla="*/ 177066 h 480985"/>
              <a:gd name="connsiteX15" fmla="*/ 0 w 3279684"/>
              <a:gd name="connsiteY15" fmla="*/ 192923 h 480985"/>
              <a:gd name="connsiteX16" fmla="*/ 7929 w 3279684"/>
              <a:gd name="connsiteY16" fmla="*/ 224636 h 480985"/>
              <a:gd name="connsiteX17" fmla="*/ 34356 w 3279684"/>
              <a:gd name="connsiteY17" fmla="*/ 269563 h 480985"/>
              <a:gd name="connsiteX18" fmla="*/ 71355 w 3279684"/>
              <a:gd name="connsiteY18" fmla="*/ 314490 h 480985"/>
              <a:gd name="connsiteX19" fmla="*/ 121568 w 3279684"/>
              <a:gd name="connsiteY19" fmla="*/ 362060 h 480985"/>
              <a:gd name="connsiteX20" fmla="*/ 163852 w 3279684"/>
              <a:gd name="connsiteY20" fmla="*/ 393773 h 480985"/>
              <a:gd name="connsiteX21" fmla="*/ 227279 w 3279684"/>
              <a:gd name="connsiteY21" fmla="*/ 433415 h 480985"/>
              <a:gd name="connsiteX22" fmla="*/ 269563 w 3279684"/>
              <a:gd name="connsiteY22" fmla="*/ 457200 h 480985"/>
              <a:gd name="connsiteX23" fmla="*/ 306562 w 3279684"/>
              <a:gd name="connsiteY23" fmla="*/ 475699 h 480985"/>
              <a:gd name="connsiteX24" fmla="*/ 343561 w 3279684"/>
              <a:gd name="connsiteY24" fmla="*/ 480985 h 480985"/>
              <a:gd name="connsiteX25" fmla="*/ 377917 w 3279684"/>
              <a:gd name="connsiteY25" fmla="*/ 478342 h 480985"/>
              <a:gd name="connsiteX26" fmla="*/ 417559 w 3279684"/>
              <a:gd name="connsiteY26" fmla="*/ 465128 h 480985"/>
              <a:gd name="connsiteX27" fmla="*/ 449272 w 3279684"/>
              <a:gd name="connsiteY27" fmla="*/ 451914 h 480985"/>
              <a:gd name="connsiteX28" fmla="*/ 473057 w 3279684"/>
              <a:gd name="connsiteY28" fmla="*/ 443986 h 480985"/>
              <a:gd name="connsiteX29" fmla="*/ 644837 w 3279684"/>
              <a:gd name="connsiteY29" fmla="*/ 414916 h 480985"/>
              <a:gd name="connsiteX30" fmla="*/ 959328 w 3279684"/>
              <a:gd name="connsiteY30" fmla="*/ 364703 h 480985"/>
              <a:gd name="connsiteX31" fmla="*/ 1033325 w 3279684"/>
              <a:gd name="connsiteY31" fmla="*/ 351489 h 480985"/>
              <a:gd name="connsiteX32" fmla="*/ 1189249 w 3279684"/>
              <a:gd name="connsiteY32" fmla="*/ 314490 h 480985"/>
              <a:gd name="connsiteX33" fmla="*/ 1435027 w 3279684"/>
              <a:gd name="connsiteY33" fmla="*/ 301276 h 480985"/>
              <a:gd name="connsiteX34" fmla="*/ 1884299 w 3279684"/>
              <a:gd name="connsiteY34" fmla="*/ 277491 h 480985"/>
              <a:gd name="connsiteX35" fmla="*/ 2103649 w 3279684"/>
              <a:gd name="connsiteY35" fmla="*/ 269563 h 480985"/>
              <a:gd name="connsiteX36" fmla="*/ 2391711 w 3279684"/>
              <a:gd name="connsiteY36" fmla="*/ 266920 h 480985"/>
              <a:gd name="connsiteX37" fmla="*/ 2735272 w 3279684"/>
              <a:gd name="connsiteY37" fmla="*/ 266920 h 480985"/>
              <a:gd name="connsiteX38" fmla="*/ 2899124 w 3279684"/>
              <a:gd name="connsiteY38" fmla="*/ 269563 h 480985"/>
              <a:gd name="connsiteX39" fmla="*/ 3068262 w 3279684"/>
              <a:gd name="connsiteY39" fmla="*/ 277491 h 480985"/>
              <a:gd name="connsiteX40" fmla="*/ 3184544 w 3279684"/>
              <a:gd name="connsiteY40" fmla="*/ 288062 h 480985"/>
              <a:gd name="connsiteX41" fmla="*/ 3216257 w 3279684"/>
              <a:gd name="connsiteY41" fmla="*/ 288062 h 480985"/>
              <a:gd name="connsiteX42" fmla="*/ 3245328 w 3279684"/>
              <a:gd name="connsiteY42" fmla="*/ 282777 h 480985"/>
              <a:gd name="connsiteX43" fmla="*/ 3269113 w 3279684"/>
              <a:gd name="connsiteY43" fmla="*/ 269563 h 480985"/>
              <a:gd name="connsiteX44" fmla="*/ 3277041 w 3279684"/>
              <a:gd name="connsiteY44" fmla="*/ 253706 h 480985"/>
              <a:gd name="connsiteX45" fmla="*/ 3279684 w 3279684"/>
              <a:gd name="connsiteY45" fmla="*/ 235207 h 480985"/>
              <a:gd name="connsiteX46" fmla="*/ 3277041 w 3279684"/>
              <a:gd name="connsiteY46" fmla="*/ 214065 h 480985"/>
              <a:gd name="connsiteX47" fmla="*/ 3271755 w 3279684"/>
              <a:gd name="connsiteY47" fmla="*/ 187637 h 480985"/>
              <a:gd name="connsiteX48" fmla="*/ 3266470 w 3279684"/>
              <a:gd name="connsiteY48" fmla="*/ 174423 h 480985"/>
              <a:gd name="connsiteX49" fmla="*/ 3253256 w 3279684"/>
              <a:gd name="connsiteY49" fmla="*/ 158566 h 480985"/>
              <a:gd name="connsiteX50" fmla="*/ 3242685 w 3279684"/>
              <a:gd name="connsiteY50" fmla="*/ 147995 h 480985"/>
              <a:gd name="connsiteX51" fmla="*/ 3205686 w 3279684"/>
              <a:gd name="connsiteY51" fmla="*/ 121568 h 480985"/>
              <a:gd name="connsiteX52" fmla="*/ 3147545 w 3279684"/>
              <a:gd name="connsiteY52" fmla="*/ 89854 h 480985"/>
              <a:gd name="connsiteX53" fmla="*/ 3099975 w 3279684"/>
              <a:gd name="connsiteY53" fmla="*/ 66069 h 480985"/>
              <a:gd name="connsiteX54" fmla="*/ 3047119 w 3279684"/>
              <a:gd name="connsiteY54" fmla="*/ 44927 h 480985"/>
              <a:gd name="connsiteX55" fmla="*/ 2914981 w 3279684"/>
              <a:gd name="connsiteY55" fmla="*/ 10571 h 480985"/>
              <a:gd name="connsiteX56" fmla="*/ 2877982 w 3279684"/>
              <a:gd name="connsiteY56" fmla="*/ 0 h 480985"/>
              <a:gd name="connsiteX57" fmla="*/ 2833055 w 3279684"/>
              <a:gd name="connsiteY57" fmla="*/ 5286 h 480985"/>
              <a:gd name="connsiteX58" fmla="*/ 2761700 w 3279684"/>
              <a:gd name="connsiteY58" fmla="*/ 29070 h 480985"/>
              <a:gd name="connsiteX59" fmla="*/ 2724701 w 3279684"/>
              <a:gd name="connsiteY59" fmla="*/ 44927 h 480985"/>
              <a:gd name="connsiteX60" fmla="*/ 2537064 w 3279684"/>
              <a:gd name="connsiteY60" fmla="*/ 44927 h 480985"/>
              <a:gd name="connsiteX61" fmla="*/ 2394354 w 3279684"/>
              <a:gd name="connsiteY61" fmla="*/ 44927 h 480985"/>
              <a:gd name="connsiteX62" fmla="*/ 2064007 w 3279684"/>
              <a:gd name="connsiteY62" fmla="*/ 71355 h 480985"/>
              <a:gd name="connsiteX63" fmla="*/ 1831443 w 3279684"/>
              <a:gd name="connsiteY63" fmla="*/ 87212 h 480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3279684" h="480985">
                <a:moveTo>
                  <a:pt x="1831443" y="87212"/>
                </a:moveTo>
                <a:lnTo>
                  <a:pt x="1453526" y="113639"/>
                </a:lnTo>
                <a:lnTo>
                  <a:pt x="1162821" y="137424"/>
                </a:lnTo>
                <a:lnTo>
                  <a:pt x="964613" y="179709"/>
                </a:lnTo>
                <a:lnTo>
                  <a:pt x="713550" y="214065"/>
                </a:lnTo>
                <a:lnTo>
                  <a:pt x="401702" y="258992"/>
                </a:lnTo>
                <a:lnTo>
                  <a:pt x="340918" y="266920"/>
                </a:lnTo>
                <a:lnTo>
                  <a:pt x="303919" y="261635"/>
                </a:lnTo>
                <a:lnTo>
                  <a:pt x="227279" y="248421"/>
                </a:lnTo>
                <a:lnTo>
                  <a:pt x="174424" y="232564"/>
                </a:lnTo>
                <a:lnTo>
                  <a:pt x="118925" y="214065"/>
                </a:lnTo>
                <a:lnTo>
                  <a:pt x="71355" y="190280"/>
                </a:lnTo>
                <a:lnTo>
                  <a:pt x="36999" y="174423"/>
                </a:lnTo>
                <a:lnTo>
                  <a:pt x="21143" y="174423"/>
                </a:lnTo>
                <a:lnTo>
                  <a:pt x="7929" y="177066"/>
                </a:lnTo>
                <a:lnTo>
                  <a:pt x="0" y="192923"/>
                </a:lnTo>
                <a:lnTo>
                  <a:pt x="7929" y="224636"/>
                </a:lnTo>
                <a:lnTo>
                  <a:pt x="34356" y="269563"/>
                </a:lnTo>
                <a:lnTo>
                  <a:pt x="71355" y="314490"/>
                </a:lnTo>
                <a:lnTo>
                  <a:pt x="121568" y="362060"/>
                </a:lnTo>
                <a:lnTo>
                  <a:pt x="163852" y="393773"/>
                </a:lnTo>
                <a:lnTo>
                  <a:pt x="227279" y="433415"/>
                </a:lnTo>
                <a:lnTo>
                  <a:pt x="269563" y="457200"/>
                </a:lnTo>
                <a:lnTo>
                  <a:pt x="306562" y="475699"/>
                </a:lnTo>
                <a:lnTo>
                  <a:pt x="343561" y="480985"/>
                </a:lnTo>
                <a:lnTo>
                  <a:pt x="377917" y="478342"/>
                </a:lnTo>
                <a:lnTo>
                  <a:pt x="417559" y="465128"/>
                </a:lnTo>
                <a:lnTo>
                  <a:pt x="449272" y="451914"/>
                </a:lnTo>
                <a:lnTo>
                  <a:pt x="473057" y="443986"/>
                </a:lnTo>
                <a:lnTo>
                  <a:pt x="644837" y="414916"/>
                </a:lnTo>
                <a:lnTo>
                  <a:pt x="959328" y="364703"/>
                </a:lnTo>
                <a:lnTo>
                  <a:pt x="1033325" y="351489"/>
                </a:lnTo>
                <a:lnTo>
                  <a:pt x="1189249" y="314490"/>
                </a:lnTo>
                <a:lnTo>
                  <a:pt x="1435027" y="301276"/>
                </a:lnTo>
                <a:lnTo>
                  <a:pt x="1884299" y="277491"/>
                </a:lnTo>
                <a:lnTo>
                  <a:pt x="2103649" y="269563"/>
                </a:lnTo>
                <a:lnTo>
                  <a:pt x="2391711" y="266920"/>
                </a:lnTo>
                <a:lnTo>
                  <a:pt x="2735272" y="266920"/>
                </a:lnTo>
                <a:lnTo>
                  <a:pt x="2899124" y="269563"/>
                </a:lnTo>
                <a:lnTo>
                  <a:pt x="3068262" y="277491"/>
                </a:lnTo>
                <a:lnTo>
                  <a:pt x="3184544" y="288062"/>
                </a:lnTo>
                <a:lnTo>
                  <a:pt x="3216257" y="288062"/>
                </a:lnTo>
                <a:lnTo>
                  <a:pt x="3245328" y="282777"/>
                </a:lnTo>
                <a:lnTo>
                  <a:pt x="3269113" y="269563"/>
                </a:lnTo>
                <a:lnTo>
                  <a:pt x="3277041" y="253706"/>
                </a:lnTo>
                <a:lnTo>
                  <a:pt x="3279684" y="235207"/>
                </a:lnTo>
                <a:lnTo>
                  <a:pt x="3277041" y="214065"/>
                </a:lnTo>
                <a:lnTo>
                  <a:pt x="3271755" y="187637"/>
                </a:lnTo>
                <a:lnTo>
                  <a:pt x="3266470" y="174423"/>
                </a:lnTo>
                <a:lnTo>
                  <a:pt x="3253256" y="158566"/>
                </a:lnTo>
                <a:lnTo>
                  <a:pt x="3242685" y="147995"/>
                </a:lnTo>
                <a:lnTo>
                  <a:pt x="3205686" y="121568"/>
                </a:lnTo>
                <a:lnTo>
                  <a:pt x="3147545" y="89854"/>
                </a:lnTo>
                <a:lnTo>
                  <a:pt x="3099975" y="66069"/>
                </a:lnTo>
                <a:lnTo>
                  <a:pt x="3047119" y="44927"/>
                </a:lnTo>
                <a:lnTo>
                  <a:pt x="2914981" y="10571"/>
                </a:lnTo>
                <a:lnTo>
                  <a:pt x="2877982" y="0"/>
                </a:lnTo>
                <a:lnTo>
                  <a:pt x="2833055" y="5286"/>
                </a:lnTo>
                <a:lnTo>
                  <a:pt x="2761700" y="29070"/>
                </a:lnTo>
                <a:lnTo>
                  <a:pt x="2724701" y="44927"/>
                </a:lnTo>
                <a:lnTo>
                  <a:pt x="2537064" y="44927"/>
                </a:lnTo>
                <a:lnTo>
                  <a:pt x="2394354" y="44927"/>
                </a:lnTo>
                <a:lnTo>
                  <a:pt x="2064007" y="71355"/>
                </a:lnTo>
                <a:lnTo>
                  <a:pt x="1831443" y="872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0" name="フリーフォーム 159">
            <a:extLst>
              <a:ext uri="{FF2B5EF4-FFF2-40B4-BE49-F238E27FC236}">
                <a16:creationId xmlns:a16="http://schemas.microsoft.com/office/drawing/2014/main" id="{DBC885DE-3D60-4BEF-A1AD-916BB943BE93}"/>
              </a:ext>
            </a:extLst>
          </p:cNvPr>
          <p:cNvSpPr/>
          <p:nvPr/>
        </p:nvSpPr>
        <p:spPr>
          <a:xfrm>
            <a:off x="3703638" y="2420938"/>
            <a:ext cx="393700" cy="1141412"/>
          </a:xfrm>
          <a:custGeom>
            <a:avLst/>
            <a:gdLst>
              <a:gd name="connsiteX0" fmla="*/ 169069 w 395287"/>
              <a:gd name="connsiteY0" fmla="*/ 635794 h 1140619"/>
              <a:gd name="connsiteX1" fmla="*/ 150019 w 395287"/>
              <a:gd name="connsiteY1" fmla="*/ 366713 h 1140619"/>
              <a:gd name="connsiteX2" fmla="*/ 147637 w 395287"/>
              <a:gd name="connsiteY2" fmla="*/ 300038 h 1140619"/>
              <a:gd name="connsiteX3" fmla="*/ 142875 w 395287"/>
              <a:gd name="connsiteY3" fmla="*/ 261938 h 1140619"/>
              <a:gd name="connsiteX4" fmla="*/ 135731 w 395287"/>
              <a:gd name="connsiteY4" fmla="*/ 226219 h 1140619"/>
              <a:gd name="connsiteX5" fmla="*/ 123825 w 395287"/>
              <a:gd name="connsiteY5" fmla="*/ 188119 h 1140619"/>
              <a:gd name="connsiteX6" fmla="*/ 109537 w 395287"/>
              <a:gd name="connsiteY6" fmla="*/ 154782 h 1140619"/>
              <a:gd name="connsiteX7" fmla="*/ 95250 w 395287"/>
              <a:gd name="connsiteY7" fmla="*/ 128588 h 1140619"/>
              <a:gd name="connsiteX8" fmla="*/ 69056 w 395287"/>
              <a:gd name="connsiteY8" fmla="*/ 95250 h 1140619"/>
              <a:gd name="connsiteX9" fmla="*/ 57150 w 395287"/>
              <a:gd name="connsiteY9" fmla="*/ 80963 h 1140619"/>
              <a:gd name="connsiteX10" fmla="*/ 42862 w 395287"/>
              <a:gd name="connsiteY10" fmla="*/ 69057 h 1140619"/>
              <a:gd name="connsiteX11" fmla="*/ 23812 w 395287"/>
              <a:gd name="connsiteY11" fmla="*/ 54769 h 1140619"/>
              <a:gd name="connsiteX12" fmla="*/ 11906 w 395287"/>
              <a:gd name="connsiteY12" fmla="*/ 42863 h 1140619"/>
              <a:gd name="connsiteX13" fmla="*/ 4762 w 395287"/>
              <a:gd name="connsiteY13" fmla="*/ 28575 h 1140619"/>
              <a:gd name="connsiteX14" fmla="*/ 0 w 395287"/>
              <a:gd name="connsiteY14" fmla="*/ 11907 h 1140619"/>
              <a:gd name="connsiteX15" fmla="*/ 2381 w 395287"/>
              <a:gd name="connsiteY15" fmla="*/ 4763 h 1140619"/>
              <a:gd name="connsiteX16" fmla="*/ 14287 w 395287"/>
              <a:gd name="connsiteY16" fmla="*/ 0 h 1140619"/>
              <a:gd name="connsiteX17" fmla="*/ 54769 w 395287"/>
              <a:gd name="connsiteY17" fmla="*/ 4763 h 1140619"/>
              <a:gd name="connsiteX18" fmla="*/ 169069 w 395287"/>
              <a:gd name="connsiteY18" fmla="*/ 33338 h 1140619"/>
              <a:gd name="connsiteX19" fmla="*/ 311944 w 395287"/>
              <a:gd name="connsiteY19" fmla="*/ 73819 h 1140619"/>
              <a:gd name="connsiteX20" fmla="*/ 347662 w 395287"/>
              <a:gd name="connsiteY20" fmla="*/ 180975 h 1140619"/>
              <a:gd name="connsiteX21" fmla="*/ 373856 w 395287"/>
              <a:gd name="connsiteY21" fmla="*/ 504825 h 1140619"/>
              <a:gd name="connsiteX22" fmla="*/ 395287 w 395287"/>
              <a:gd name="connsiteY22" fmla="*/ 604838 h 1140619"/>
              <a:gd name="connsiteX23" fmla="*/ 395287 w 395287"/>
              <a:gd name="connsiteY23" fmla="*/ 931069 h 1140619"/>
              <a:gd name="connsiteX24" fmla="*/ 357187 w 395287"/>
              <a:gd name="connsiteY24" fmla="*/ 1133475 h 1140619"/>
              <a:gd name="connsiteX25" fmla="*/ 323850 w 395287"/>
              <a:gd name="connsiteY25" fmla="*/ 1140619 h 1140619"/>
              <a:gd name="connsiteX26" fmla="*/ 302419 w 395287"/>
              <a:gd name="connsiteY26" fmla="*/ 1140619 h 1140619"/>
              <a:gd name="connsiteX27" fmla="*/ 269081 w 395287"/>
              <a:gd name="connsiteY27" fmla="*/ 1135857 h 1140619"/>
              <a:gd name="connsiteX28" fmla="*/ 250031 w 395287"/>
              <a:gd name="connsiteY28" fmla="*/ 1126332 h 1140619"/>
              <a:gd name="connsiteX29" fmla="*/ 233362 w 395287"/>
              <a:gd name="connsiteY29" fmla="*/ 1114425 h 1140619"/>
              <a:gd name="connsiteX30" fmla="*/ 219075 w 395287"/>
              <a:gd name="connsiteY30" fmla="*/ 1095375 h 1140619"/>
              <a:gd name="connsiteX31" fmla="*/ 204787 w 395287"/>
              <a:gd name="connsiteY31" fmla="*/ 1073944 h 1140619"/>
              <a:gd name="connsiteX32" fmla="*/ 192881 w 395287"/>
              <a:gd name="connsiteY32" fmla="*/ 1023938 h 1140619"/>
              <a:gd name="connsiteX33" fmla="*/ 190500 w 395287"/>
              <a:gd name="connsiteY33" fmla="*/ 950119 h 1140619"/>
              <a:gd name="connsiteX34" fmla="*/ 169069 w 395287"/>
              <a:gd name="connsiteY34" fmla="*/ 635794 h 1140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395287" h="1140619">
                <a:moveTo>
                  <a:pt x="169069" y="635794"/>
                </a:moveTo>
                <a:lnTo>
                  <a:pt x="150019" y="366713"/>
                </a:lnTo>
                <a:lnTo>
                  <a:pt x="147637" y="300038"/>
                </a:lnTo>
                <a:lnTo>
                  <a:pt x="142875" y="261938"/>
                </a:lnTo>
                <a:lnTo>
                  <a:pt x="135731" y="226219"/>
                </a:lnTo>
                <a:lnTo>
                  <a:pt x="123825" y="188119"/>
                </a:lnTo>
                <a:lnTo>
                  <a:pt x="109537" y="154782"/>
                </a:lnTo>
                <a:lnTo>
                  <a:pt x="95250" y="128588"/>
                </a:lnTo>
                <a:lnTo>
                  <a:pt x="69056" y="95250"/>
                </a:lnTo>
                <a:lnTo>
                  <a:pt x="57150" y="80963"/>
                </a:lnTo>
                <a:lnTo>
                  <a:pt x="42862" y="69057"/>
                </a:lnTo>
                <a:lnTo>
                  <a:pt x="23812" y="54769"/>
                </a:lnTo>
                <a:lnTo>
                  <a:pt x="11906" y="42863"/>
                </a:lnTo>
                <a:lnTo>
                  <a:pt x="4762" y="28575"/>
                </a:lnTo>
                <a:lnTo>
                  <a:pt x="0" y="11907"/>
                </a:lnTo>
                <a:lnTo>
                  <a:pt x="2381" y="4763"/>
                </a:lnTo>
                <a:lnTo>
                  <a:pt x="14287" y="0"/>
                </a:lnTo>
                <a:lnTo>
                  <a:pt x="54769" y="4763"/>
                </a:lnTo>
                <a:lnTo>
                  <a:pt x="169069" y="33338"/>
                </a:lnTo>
                <a:lnTo>
                  <a:pt x="311944" y="73819"/>
                </a:lnTo>
                <a:lnTo>
                  <a:pt x="347662" y="180975"/>
                </a:lnTo>
                <a:lnTo>
                  <a:pt x="373856" y="504825"/>
                </a:lnTo>
                <a:lnTo>
                  <a:pt x="395287" y="604838"/>
                </a:lnTo>
                <a:lnTo>
                  <a:pt x="395287" y="931069"/>
                </a:lnTo>
                <a:lnTo>
                  <a:pt x="357187" y="1133475"/>
                </a:lnTo>
                <a:lnTo>
                  <a:pt x="323850" y="1140619"/>
                </a:lnTo>
                <a:lnTo>
                  <a:pt x="302419" y="1140619"/>
                </a:lnTo>
                <a:lnTo>
                  <a:pt x="269081" y="1135857"/>
                </a:lnTo>
                <a:lnTo>
                  <a:pt x="250031" y="1126332"/>
                </a:lnTo>
                <a:lnTo>
                  <a:pt x="233362" y="1114425"/>
                </a:lnTo>
                <a:lnTo>
                  <a:pt x="219075" y="1095375"/>
                </a:lnTo>
                <a:lnTo>
                  <a:pt x="204787" y="1073944"/>
                </a:lnTo>
                <a:lnTo>
                  <a:pt x="192881" y="1023938"/>
                </a:lnTo>
                <a:cubicBezTo>
                  <a:pt x="192087" y="999332"/>
                  <a:pt x="191294" y="974725"/>
                  <a:pt x="190500" y="950119"/>
                </a:cubicBezTo>
                <a:lnTo>
                  <a:pt x="169069" y="6357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4" name="フリーフォーム 163">
            <a:extLst>
              <a:ext uri="{FF2B5EF4-FFF2-40B4-BE49-F238E27FC236}">
                <a16:creationId xmlns:a16="http://schemas.microsoft.com/office/drawing/2014/main" id="{F7D48CD0-E6F7-4BC2-9673-6C203B37A52B}"/>
              </a:ext>
            </a:extLst>
          </p:cNvPr>
          <p:cNvSpPr/>
          <p:nvPr/>
        </p:nvSpPr>
        <p:spPr>
          <a:xfrm>
            <a:off x="2822575" y="3630613"/>
            <a:ext cx="4044950" cy="560387"/>
          </a:xfrm>
          <a:custGeom>
            <a:avLst/>
            <a:gdLst>
              <a:gd name="connsiteX0" fmla="*/ 2226794 w 4045727"/>
              <a:gd name="connsiteY0" fmla="*/ 299318 h 559166"/>
              <a:gd name="connsiteX1" fmla="*/ 1891295 w 4045727"/>
              <a:gd name="connsiteY1" fmla="*/ 322343 h 559166"/>
              <a:gd name="connsiteX2" fmla="*/ 1624869 w 4045727"/>
              <a:gd name="connsiteY2" fmla="*/ 348656 h 559166"/>
              <a:gd name="connsiteX3" fmla="*/ 1532771 w 4045727"/>
              <a:gd name="connsiteY3" fmla="*/ 358524 h 559166"/>
              <a:gd name="connsiteX4" fmla="*/ 1121620 w 4045727"/>
              <a:gd name="connsiteY4" fmla="*/ 430887 h 559166"/>
              <a:gd name="connsiteX5" fmla="*/ 792699 w 4045727"/>
              <a:gd name="connsiteY5" fmla="*/ 490092 h 559166"/>
              <a:gd name="connsiteX6" fmla="*/ 411151 w 4045727"/>
              <a:gd name="connsiteY6" fmla="*/ 559166 h 559166"/>
              <a:gd name="connsiteX7" fmla="*/ 368391 w 4045727"/>
              <a:gd name="connsiteY7" fmla="*/ 546009 h 559166"/>
              <a:gd name="connsiteX8" fmla="*/ 292740 w 4045727"/>
              <a:gd name="connsiteY8" fmla="*/ 519695 h 559166"/>
              <a:gd name="connsiteX9" fmla="*/ 233534 w 4045727"/>
              <a:gd name="connsiteY9" fmla="*/ 499960 h 559166"/>
              <a:gd name="connsiteX10" fmla="*/ 154593 w 4045727"/>
              <a:gd name="connsiteY10" fmla="*/ 457200 h 559166"/>
              <a:gd name="connsiteX11" fmla="*/ 88809 w 4045727"/>
              <a:gd name="connsiteY11" fmla="*/ 414441 h 559166"/>
              <a:gd name="connsiteX12" fmla="*/ 23024 w 4045727"/>
              <a:gd name="connsiteY12" fmla="*/ 358524 h 559166"/>
              <a:gd name="connsiteX13" fmla="*/ 6578 w 4045727"/>
              <a:gd name="connsiteY13" fmla="*/ 335500 h 559166"/>
              <a:gd name="connsiteX14" fmla="*/ 0 w 4045727"/>
              <a:gd name="connsiteY14" fmla="*/ 315764 h 559166"/>
              <a:gd name="connsiteX15" fmla="*/ 0 w 4045727"/>
              <a:gd name="connsiteY15" fmla="*/ 305897 h 559166"/>
              <a:gd name="connsiteX16" fmla="*/ 6578 w 4045727"/>
              <a:gd name="connsiteY16" fmla="*/ 292740 h 559166"/>
              <a:gd name="connsiteX17" fmla="*/ 13157 w 4045727"/>
              <a:gd name="connsiteY17" fmla="*/ 286161 h 559166"/>
              <a:gd name="connsiteX18" fmla="*/ 23024 w 4045727"/>
              <a:gd name="connsiteY18" fmla="*/ 286161 h 559166"/>
              <a:gd name="connsiteX19" fmla="*/ 62495 w 4045727"/>
              <a:gd name="connsiteY19" fmla="*/ 296029 h 559166"/>
              <a:gd name="connsiteX20" fmla="*/ 151304 w 4045727"/>
              <a:gd name="connsiteY20" fmla="*/ 319054 h 559166"/>
              <a:gd name="connsiteX21" fmla="*/ 273004 w 4045727"/>
              <a:gd name="connsiteY21" fmla="*/ 332210 h 559166"/>
              <a:gd name="connsiteX22" fmla="*/ 414440 w 4045727"/>
              <a:gd name="connsiteY22" fmla="*/ 335500 h 559166"/>
              <a:gd name="connsiteX23" fmla="*/ 661131 w 4045727"/>
              <a:gd name="connsiteY23" fmla="*/ 296029 h 559166"/>
              <a:gd name="connsiteX24" fmla="*/ 1039390 w 4045727"/>
              <a:gd name="connsiteY24" fmla="*/ 240113 h 559166"/>
              <a:gd name="connsiteX25" fmla="*/ 1332130 w 4045727"/>
              <a:gd name="connsiteY25" fmla="*/ 200642 h 559166"/>
              <a:gd name="connsiteX26" fmla="*/ 1713678 w 4045727"/>
              <a:gd name="connsiteY26" fmla="*/ 157882 h 559166"/>
              <a:gd name="connsiteX27" fmla="*/ 1993260 w 4045727"/>
              <a:gd name="connsiteY27" fmla="*/ 138147 h 559166"/>
              <a:gd name="connsiteX28" fmla="*/ 2457039 w 4045727"/>
              <a:gd name="connsiteY28" fmla="*/ 108544 h 559166"/>
              <a:gd name="connsiteX29" fmla="*/ 2562294 w 4045727"/>
              <a:gd name="connsiteY29" fmla="*/ 95387 h 559166"/>
              <a:gd name="connsiteX30" fmla="*/ 2680705 w 4045727"/>
              <a:gd name="connsiteY30" fmla="*/ 85520 h 559166"/>
              <a:gd name="connsiteX31" fmla="*/ 3147773 w 4045727"/>
              <a:gd name="connsiteY31" fmla="*/ 72363 h 559166"/>
              <a:gd name="connsiteX32" fmla="*/ 3414199 w 4045727"/>
              <a:gd name="connsiteY32" fmla="*/ 65785 h 559166"/>
              <a:gd name="connsiteX33" fmla="*/ 3509586 w 4045727"/>
              <a:gd name="connsiteY33" fmla="*/ 39471 h 559166"/>
              <a:gd name="connsiteX34" fmla="*/ 3608262 w 4045727"/>
              <a:gd name="connsiteY34" fmla="*/ 9868 h 559166"/>
              <a:gd name="connsiteX35" fmla="*/ 3647732 w 4045727"/>
              <a:gd name="connsiteY35" fmla="*/ 0 h 559166"/>
              <a:gd name="connsiteX36" fmla="*/ 3723384 w 4045727"/>
              <a:gd name="connsiteY36" fmla="*/ 13157 h 559166"/>
              <a:gd name="connsiteX37" fmla="*/ 3871399 w 4045727"/>
              <a:gd name="connsiteY37" fmla="*/ 52628 h 559166"/>
              <a:gd name="connsiteX38" fmla="*/ 3950340 w 4045727"/>
              <a:gd name="connsiteY38" fmla="*/ 85520 h 559166"/>
              <a:gd name="connsiteX39" fmla="*/ 3973364 w 4045727"/>
              <a:gd name="connsiteY39" fmla="*/ 98677 h 559166"/>
              <a:gd name="connsiteX40" fmla="*/ 4002967 w 4045727"/>
              <a:gd name="connsiteY40" fmla="*/ 118412 h 559166"/>
              <a:gd name="connsiteX41" fmla="*/ 4019413 w 4045727"/>
              <a:gd name="connsiteY41" fmla="*/ 134858 h 559166"/>
              <a:gd name="connsiteX42" fmla="*/ 4039148 w 4045727"/>
              <a:gd name="connsiteY42" fmla="*/ 157882 h 559166"/>
              <a:gd name="connsiteX43" fmla="*/ 4045727 w 4045727"/>
              <a:gd name="connsiteY43" fmla="*/ 174328 h 559166"/>
              <a:gd name="connsiteX44" fmla="*/ 4045727 w 4045727"/>
              <a:gd name="connsiteY44" fmla="*/ 197353 h 559166"/>
              <a:gd name="connsiteX45" fmla="*/ 4042437 w 4045727"/>
              <a:gd name="connsiteY45" fmla="*/ 230245 h 559166"/>
              <a:gd name="connsiteX46" fmla="*/ 4025991 w 4045727"/>
              <a:gd name="connsiteY46" fmla="*/ 259848 h 559166"/>
              <a:gd name="connsiteX47" fmla="*/ 4002967 w 4045727"/>
              <a:gd name="connsiteY47" fmla="*/ 279583 h 559166"/>
              <a:gd name="connsiteX48" fmla="*/ 3966786 w 4045727"/>
              <a:gd name="connsiteY48" fmla="*/ 299318 h 559166"/>
              <a:gd name="connsiteX49" fmla="*/ 3924026 w 4045727"/>
              <a:gd name="connsiteY49" fmla="*/ 312475 h 559166"/>
              <a:gd name="connsiteX50" fmla="*/ 3795747 w 4045727"/>
              <a:gd name="connsiteY50" fmla="*/ 305897 h 559166"/>
              <a:gd name="connsiteX51" fmla="*/ 3378017 w 4045727"/>
              <a:gd name="connsiteY51" fmla="*/ 279583 h 559166"/>
              <a:gd name="connsiteX52" fmla="*/ 2966866 w 4045727"/>
              <a:gd name="connsiteY52" fmla="*/ 266426 h 559166"/>
              <a:gd name="connsiteX53" fmla="*/ 2772803 w 4045727"/>
              <a:gd name="connsiteY53" fmla="*/ 269715 h 559166"/>
              <a:gd name="connsiteX54" fmla="*/ 2572161 w 4045727"/>
              <a:gd name="connsiteY54" fmla="*/ 292740 h 559166"/>
              <a:gd name="connsiteX55" fmla="*/ 2226794 w 4045727"/>
              <a:gd name="connsiteY55" fmla="*/ 299318 h 5591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4045727" h="559166">
                <a:moveTo>
                  <a:pt x="2226794" y="299318"/>
                </a:moveTo>
                <a:lnTo>
                  <a:pt x="1891295" y="322343"/>
                </a:lnTo>
                <a:lnTo>
                  <a:pt x="1624869" y="348656"/>
                </a:lnTo>
                <a:lnTo>
                  <a:pt x="1532771" y="358524"/>
                </a:lnTo>
                <a:lnTo>
                  <a:pt x="1121620" y="430887"/>
                </a:lnTo>
                <a:lnTo>
                  <a:pt x="792699" y="490092"/>
                </a:lnTo>
                <a:lnTo>
                  <a:pt x="411151" y="559166"/>
                </a:lnTo>
                <a:lnTo>
                  <a:pt x="368391" y="546009"/>
                </a:lnTo>
                <a:lnTo>
                  <a:pt x="292740" y="519695"/>
                </a:lnTo>
                <a:lnTo>
                  <a:pt x="233534" y="499960"/>
                </a:lnTo>
                <a:lnTo>
                  <a:pt x="154593" y="457200"/>
                </a:lnTo>
                <a:lnTo>
                  <a:pt x="88809" y="414441"/>
                </a:lnTo>
                <a:lnTo>
                  <a:pt x="23024" y="358524"/>
                </a:lnTo>
                <a:lnTo>
                  <a:pt x="6578" y="335500"/>
                </a:lnTo>
                <a:lnTo>
                  <a:pt x="0" y="315764"/>
                </a:lnTo>
                <a:lnTo>
                  <a:pt x="0" y="305897"/>
                </a:lnTo>
                <a:lnTo>
                  <a:pt x="6578" y="292740"/>
                </a:lnTo>
                <a:lnTo>
                  <a:pt x="13157" y="286161"/>
                </a:lnTo>
                <a:lnTo>
                  <a:pt x="23024" y="286161"/>
                </a:lnTo>
                <a:lnTo>
                  <a:pt x="62495" y="296029"/>
                </a:lnTo>
                <a:lnTo>
                  <a:pt x="151304" y="319054"/>
                </a:lnTo>
                <a:lnTo>
                  <a:pt x="273004" y="332210"/>
                </a:lnTo>
                <a:lnTo>
                  <a:pt x="414440" y="335500"/>
                </a:lnTo>
                <a:lnTo>
                  <a:pt x="661131" y="296029"/>
                </a:lnTo>
                <a:lnTo>
                  <a:pt x="1039390" y="240113"/>
                </a:lnTo>
                <a:lnTo>
                  <a:pt x="1332130" y="200642"/>
                </a:lnTo>
                <a:lnTo>
                  <a:pt x="1713678" y="157882"/>
                </a:lnTo>
                <a:lnTo>
                  <a:pt x="1993260" y="138147"/>
                </a:lnTo>
                <a:lnTo>
                  <a:pt x="2457039" y="108544"/>
                </a:lnTo>
                <a:lnTo>
                  <a:pt x="2562294" y="95387"/>
                </a:lnTo>
                <a:lnTo>
                  <a:pt x="2680705" y="85520"/>
                </a:lnTo>
                <a:lnTo>
                  <a:pt x="3147773" y="72363"/>
                </a:lnTo>
                <a:lnTo>
                  <a:pt x="3414199" y="65785"/>
                </a:lnTo>
                <a:lnTo>
                  <a:pt x="3509586" y="39471"/>
                </a:lnTo>
                <a:lnTo>
                  <a:pt x="3608262" y="9868"/>
                </a:lnTo>
                <a:lnTo>
                  <a:pt x="3647732" y="0"/>
                </a:lnTo>
                <a:lnTo>
                  <a:pt x="3723384" y="13157"/>
                </a:lnTo>
                <a:lnTo>
                  <a:pt x="3871399" y="52628"/>
                </a:lnTo>
                <a:lnTo>
                  <a:pt x="3950340" y="85520"/>
                </a:lnTo>
                <a:lnTo>
                  <a:pt x="3973364" y="98677"/>
                </a:lnTo>
                <a:lnTo>
                  <a:pt x="4002967" y="118412"/>
                </a:lnTo>
                <a:lnTo>
                  <a:pt x="4019413" y="134858"/>
                </a:lnTo>
                <a:lnTo>
                  <a:pt x="4039148" y="157882"/>
                </a:lnTo>
                <a:lnTo>
                  <a:pt x="4045727" y="174328"/>
                </a:lnTo>
                <a:lnTo>
                  <a:pt x="4045727" y="197353"/>
                </a:lnTo>
                <a:lnTo>
                  <a:pt x="4042437" y="230245"/>
                </a:lnTo>
                <a:lnTo>
                  <a:pt x="4025991" y="259848"/>
                </a:lnTo>
                <a:lnTo>
                  <a:pt x="4002967" y="279583"/>
                </a:lnTo>
                <a:lnTo>
                  <a:pt x="3966786" y="299318"/>
                </a:lnTo>
                <a:lnTo>
                  <a:pt x="3924026" y="312475"/>
                </a:lnTo>
                <a:lnTo>
                  <a:pt x="3795747" y="305897"/>
                </a:lnTo>
                <a:lnTo>
                  <a:pt x="3378017" y="279583"/>
                </a:lnTo>
                <a:lnTo>
                  <a:pt x="2966866" y="266426"/>
                </a:lnTo>
                <a:lnTo>
                  <a:pt x="2772803" y="269715"/>
                </a:lnTo>
                <a:lnTo>
                  <a:pt x="2572161" y="292740"/>
                </a:lnTo>
                <a:lnTo>
                  <a:pt x="2226794" y="299318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8" name="フリーフォーム 157">
            <a:extLst>
              <a:ext uri="{FF2B5EF4-FFF2-40B4-BE49-F238E27FC236}">
                <a16:creationId xmlns:a16="http://schemas.microsoft.com/office/drawing/2014/main" id="{BAAEC4A0-101B-4B37-907B-9C0A249B99F6}"/>
              </a:ext>
            </a:extLst>
          </p:cNvPr>
          <p:cNvSpPr/>
          <p:nvPr/>
        </p:nvSpPr>
        <p:spPr>
          <a:xfrm>
            <a:off x="3943350" y="1379538"/>
            <a:ext cx="512763" cy="949325"/>
          </a:xfrm>
          <a:custGeom>
            <a:avLst/>
            <a:gdLst>
              <a:gd name="connsiteX0" fmla="*/ 245269 w 511969"/>
              <a:gd name="connsiteY0" fmla="*/ 385762 h 950119"/>
              <a:gd name="connsiteX1" fmla="*/ 221456 w 511969"/>
              <a:gd name="connsiteY1" fmla="*/ 311944 h 950119"/>
              <a:gd name="connsiteX2" fmla="*/ 197644 w 511969"/>
              <a:gd name="connsiteY2" fmla="*/ 250031 h 950119"/>
              <a:gd name="connsiteX3" fmla="*/ 171450 w 511969"/>
              <a:gd name="connsiteY3" fmla="*/ 200025 h 950119"/>
              <a:gd name="connsiteX4" fmla="*/ 145256 w 511969"/>
              <a:gd name="connsiteY4" fmla="*/ 159544 h 950119"/>
              <a:gd name="connsiteX5" fmla="*/ 116681 w 511969"/>
              <a:gd name="connsiteY5" fmla="*/ 126206 h 950119"/>
              <a:gd name="connsiteX6" fmla="*/ 100013 w 511969"/>
              <a:gd name="connsiteY6" fmla="*/ 109537 h 950119"/>
              <a:gd name="connsiteX7" fmla="*/ 78581 w 511969"/>
              <a:gd name="connsiteY7" fmla="*/ 90487 h 950119"/>
              <a:gd name="connsiteX8" fmla="*/ 54769 w 511969"/>
              <a:gd name="connsiteY8" fmla="*/ 73819 h 950119"/>
              <a:gd name="connsiteX9" fmla="*/ 33338 w 511969"/>
              <a:gd name="connsiteY9" fmla="*/ 59531 h 950119"/>
              <a:gd name="connsiteX10" fmla="*/ 7144 w 511969"/>
              <a:gd name="connsiteY10" fmla="*/ 35719 h 950119"/>
              <a:gd name="connsiteX11" fmla="*/ 0 w 511969"/>
              <a:gd name="connsiteY11" fmla="*/ 19050 h 950119"/>
              <a:gd name="connsiteX12" fmla="*/ 4763 w 511969"/>
              <a:gd name="connsiteY12" fmla="*/ 4762 h 950119"/>
              <a:gd name="connsiteX13" fmla="*/ 16669 w 511969"/>
              <a:gd name="connsiteY13" fmla="*/ 0 h 950119"/>
              <a:gd name="connsiteX14" fmla="*/ 73819 w 511969"/>
              <a:gd name="connsiteY14" fmla="*/ 0 h 950119"/>
              <a:gd name="connsiteX15" fmla="*/ 185738 w 511969"/>
              <a:gd name="connsiteY15" fmla="*/ 14287 h 950119"/>
              <a:gd name="connsiteX16" fmla="*/ 259556 w 511969"/>
              <a:gd name="connsiteY16" fmla="*/ 30956 h 950119"/>
              <a:gd name="connsiteX17" fmla="*/ 319088 w 511969"/>
              <a:gd name="connsiteY17" fmla="*/ 50006 h 950119"/>
              <a:gd name="connsiteX18" fmla="*/ 366713 w 511969"/>
              <a:gd name="connsiteY18" fmla="*/ 73819 h 950119"/>
              <a:gd name="connsiteX19" fmla="*/ 400050 w 511969"/>
              <a:gd name="connsiteY19" fmla="*/ 100012 h 950119"/>
              <a:gd name="connsiteX20" fmla="*/ 421481 w 511969"/>
              <a:gd name="connsiteY20" fmla="*/ 123825 h 950119"/>
              <a:gd name="connsiteX21" fmla="*/ 445294 w 511969"/>
              <a:gd name="connsiteY21" fmla="*/ 150019 h 950119"/>
              <a:gd name="connsiteX22" fmla="*/ 461963 w 511969"/>
              <a:gd name="connsiteY22" fmla="*/ 185737 h 950119"/>
              <a:gd name="connsiteX23" fmla="*/ 476250 w 511969"/>
              <a:gd name="connsiteY23" fmla="*/ 233362 h 950119"/>
              <a:gd name="connsiteX24" fmla="*/ 485775 w 511969"/>
              <a:gd name="connsiteY24" fmla="*/ 297656 h 950119"/>
              <a:gd name="connsiteX25" fmla="*/ 490538 w 511969"/>
              <a:gd name="connsiteY25" fmla="*/ 440531 h 950119"/>
              <a:gd name="connsiteX26" fmla="*/ 511969 w 511969"/>
              <a:gd name="connsiteY26" fmla="*/ 588169 h 950119"/>
              <a:gd name="connsiteX27" fmla="*/ 511969 w 511969"/>
              <a:gd name="connsiteY27" fmla="*/ 885825 h 950119"/>
              <a:gd name="connsiteX28" fmla="*/ 502444 w 511969"/>
              <a:gd name="connsiteY28" fmla="*/ 909637 h 950119"/>
              <a:gd name="connsiteX29" fmla="*/ 485775 w 511969"/>
              <a:gd name="connsiteY29" fmla="*/ 931069 h 950119"/>
              <a:gd name="connsiteX30" fmla="*/ 466725 w 511969"/>
              <a:gd name="connsiteY30" fmla="*/ 945356 h 950119"/>
              <a:gd name="connsiteX31" fmla="*/ 445294 w 511969"/>
              <a:gd name="connsiteY31" fmla="*/ 950119 h 950119"/>
              <a:gd name="connsiteX32" fmla="*/ 416719 w 511969"/>
              <a:gd name="connsiteY32" fmla="*/ 945356 h 950119"/>
              <a:gd name="connsiteX33" fmla="*/ 397669 w 511969"/>
              <a:gd name="connsiteY33" fmla="*/ 935831 h 950119"/>
              <a:gd name="connsiteX34" fmla="*/ 381000 w 511969"/>
              <a:gd name="connsiteY34" fmla="*/ 914400 h 950119"/>
              <a:gd name="connsiteX35" fmla="*/ 352425 w 511969"/>
              <a:gd name="connsiteY35" fmla="*/ 840581 h 950119"/>
              <a:gd name="connsiteX36" fmla="*/ 328613 w 511969"/>
              <a:gd name="connsiteY36" fmla="*/ 745331 h 950119"/>
              <a:gd name="connsiteX37" fmla="*/ 297656 w 511969"/>
              <a:gd name="connsiteY37" fmla="*/ 595312 h 950119"/>
              <a:gd name="connsiteX38" fmla="*/ 245269 w 511969"/>
              <a:gd name="connsiteY38" fmla="*/ 385762 h 950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11969" h="950119">
                <a:moveTo>
                  <a:pt x="245269" y="385762"/>
                </a:moveTo>
                <a:lnTo>
                  <a:pt x="221456" y="311944"/>
                </a:lnTo>
                <a:lnTo>
                  <a:pt x="197644" y="250031"/>
                </a:lnTo>
                <a:lnTo>
                  <a:pt x="171450" y="200025"/>
                </a:lnTo>
                <a:lnTo>
                  <a:pt x="145256" y="159544"/>
                </a:lnTo>
                <a:lnTo>
                  <a:pt x="116681" y="126206"/>
                </a:lnTo>
                <a:lnTo>
                  <a:pt x="100013" y="109537"/>
                </a:lnTo>
                <a:lnTo>
                  <a:pt x="78581" y="90487"/>
                </a:lnTo>
                <a:lnTo>
                  <a:pt x="54769" y="73819"/>
                </a:lnTo>
                <a:lnTo>
                  <a:pt x="33338" y="59531"/>
                </a:lnTo>
                <a:lnTo>
                  <a:pt x="7144" y="35719"/>
                </a:lnTo>
                <a:lnTo>
                  <a:pt x="0" y="19050"/>
                </a:lnTo>
                <a:lnTo>
                  <a:pt x="4763" y="4762"/>
                </a:lnTo>
                <a:lnTo>
                  <a:pt x="16669" y="0"/>
                </a:lnTo>
                <a:lnTo>
                  <a:pt x="73819" y="0"/>
                </a:lnTo>
                <a:lnTo>
                  <a:pt x="185738" y="14287"/>
                </a:lnTo>
                <a:lnTo>
                  <a:pt x="259556" y="30956"/>
                </a:lnTo>
                <a:lnTo>
                  <a:pt x="319088" y="50006"/>
                </a:lnTo>
                <a:lnTo>
                  <a:pt x="366713" y="73819"/>
                </a:lnTo>
                <a:lnTo>
                  <a:pt x="400050" y="100012"/>
                </a:lnTo>
                <a:lnTo>
                  <a:pt x="421481" y="123825"/>
                </a:lnTo>
                <a:lnTo>
                  <a:pt x="445294" y="150019"/>
                </a:lnTo>
                <a:lnTo>
                  <a:pt x="461963" y="185737"/>
                </a:lnTo>
                <a:lnTo>
                  <a:pt x="476250" y="233362"/>
                </a:lnTo>
                <a:lnTo>
                  <a:pt x="485775" y="297656"/>
                </a:lnTo>
                <a:lnTo>
                  <a:pt x="490538" y="440531"/>
                </a:lnTo>
                <a:lnTo>
                  <a:pt x="511969" y="588169"/>
                </a:lnTo>
                <a:lnTo>
                  <a:pt x="511969" y="885825"/>
                </a:lnTo>
                <a:lnTo>
                  <a:pt x="502444" y="909637"/>
                </a:lnTo>
                <a:lnTo>
                  <a:pt x="485775" y="931069"/>
                </a:lnTo>
                <a:lnTo>
                  <a:pt x="466725" y="945356"/>
                </a:lnTo>
                <a:lnTo>
                  <a:pt x="445294" y="950119"/>
                </a:lnTo>
                <a:lnTo>
                  <a:pt x="416719" y="945356"/>
                </a:lnTo>
                <a:lnTo>
                  <a:pt x="397669" y="935831"/>
                </a:lnTo>
                <a:lnTo>
                  <a:pt x="381000" y="914400"/>
                </a:lnTo>
                <a:lnTo>
                  <a:pt x="352425" y="840581"/>
                </a:lnTo>
                <a:lnTo>
                  <a:pt x="328613" y="745331"/>
                </a:lnTo>
                <a:lnTo>
                  <a:pt x="297656" y="595312"/>
                </a:lnTo>
                <a:lnTo>
                  <a:pt x="245269" y="3857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9" name="フリーフォーム 158">
            <a:extLst>
              <a:ext uri="{FF2B5EF4-FFF2-40B4-BE49-F238E27FC236}">
                <a16:creationId xmlns:a16="http://schemas.microsoft.com/office/drawing/2014/main" id="{9D8310C4-2F4C-4C42-81CF-F5BBA75DC0EE}"/>
              </a:ext>
            </a:extLst>
          </p:cNvPr>
          <p:cNvSpPr/>
          <p:nvPr/>
        </p:nvSpPr>
        <p:spPr>
          <a:xfrm>
            <a:off x="5267325" y="1285875"/>
            <a:ext cx="465138" cy="942975"/>
          </a:xfrm>
          <a:custGeom>
            <a:avLst/>
            <a:gdLst>
              <a:gd name="connsiteX0" fmla="*/ 421481 w 464344"/>
              <a:gd name="connsiteY0" fmla="*/ 323850 h 942975"/>
              <a:gd name="connsiteX1" fmla="*/ 385763 w 464344"/>
              <a:gd name="connsiteY1" fmla="*/ 442913 h 942975"/>
              <a:gd name="connsiteX2" fmla="*/ 300038 w 464344"/>
              <a:gd name="connsiteY2" fmla="*/ 659606 h 942975"/>
              <a:gd name="connsiteX3" fmla="*/ 252413 w 464344"/>
              <a:gd name="connsiteY3" fmla="*/ 752475 h 942975"/>
              <a:gd name="connsiteX4" fmla="*/ 197644 w 464344"/>
              <a:gd name="connsiteY4" fmla="*/ 842963 h 942975"/>
              <a:gd name="connsiteX5" fmla="*/ 161925 w 464344"/>
              <a:gd name="connsiteY5" fmla="*/ 890588 h 942975"/>
              <a:gd name="connsiteX6" fmla="*/ 133350 w 464344"/>
              <a:gd name="connsiteY6" fmla="*/ 916781 h 942975"/>
              <a:gd name="connsiteX7" fmla="*/ 111919 w 464344"/>
              <a:gd name="connsiteY7" fmla="*/ 933450 h 942975"/>
              <a:gd name="connsiteX8" fmla="*/ 88106 w 464344"/>
              <a:gd name="connsiteY8" fmla="*/ 942975 h 942975"/>
              <a:gd name="connsiteX9" fmla="*/ 64294 w 464344"/>
              <a:gd name="connsiteY9" fmla="*/ 940594 h 942975"/>
              <a:gd name="connsiteX10" fmla="*/ 50006 w 464344"/>
              <a:gd name="connsiteY10" fmla="*/ 926306 h 942975"/>
              <a:gd name="connsiteX11" fmla="*/ 40481 w 464344"/>
              <a:gd name="connsiteY11" fmla="*/ 904875 h 942975"/>
              <a:gd name="connsiteX12" fmla="*/ 35719 w 464344"/>
              <a:gd name="connsiteY12" fmla="*/ 873919 h 942975"/>
              <a:gd name="connsiteX13" fmla="*/ 40481 w 464344"/>
              <a:gd name="connsiteY13" fmla="*/ 812006 h 942975"/>
              <a:gd name="connsiteX14" fmla="*/ 59531 w 464344"/>
              <a:gd name="connsiteY14" fmla="*/ 626269 h 942975"/>
              <a:gd name="connsiteX15" fmla="*/ 100013 w 464344"/>
              <a:gd name="connsiteY15" fmla="*/ 452438 h 942975"/>
              <a:gd name="connsiteX16" fmla="*/ 145256 w 464344"/>
              <a:gd name="connsiteY16" fmla="*/ 221456 h 942975"/>
              <a:gd name="connsiteX17" fmla="*/ 147638 w 464344"/>
              <a:gd name="connsiteY17" fmla="*/ 192881 h 942975"/>
              <a:gd name="connsiteX18" fmla="*/ 145256 w 464344"/>
              <a:gd name="connsiteY18" fmla="*/ 176213 h 942975"/>
              <a:gd name="connsiteX19" fmla="*/ 140494 w 464344"/>
              <a:gd name="connsiteY19" fmla="*/ 157163 h 942975"/>
              <a:gd name="connsiteX20" fmla="*/ 128588 w 464344"/>
              <a:gd name="connsiteY20" fmla="*/ 142875 h 942975"/>
              <a:gd name="connsiteX21" fmla="*/ 90488 w 464344"/>
              <a:gd name="connsiteY21" fmla="*/ 109538 h 942975"/>
              <a:gd name="connsiteX22" fmla="*/ 54769 w 464344"/>
              <a:gd name="connsiteY22" fmla="*/ 88106 h 942975"/>
              <a:gd name="connsiteX23" fmla="*/ 26194 w 464344"/>
              <a:gd name="connsiteY23" fmla="*/ 61913 h 942975"/>
              <a:gd name="connsiteX24" fmla="*/ 9525 w 464344"/>
              <a:gd name="connsiteY24" fmla="*/ 42863 h 942975"/>
              <a:gd name="connsiteX25" fmla="*/ 0 w 464344"/>
              <a:gd name="connsiteY25" fmla="*/ 28575 h 942975"/>
              <a:gd name="connsiteX26" fmla="*/ 2381 w 464344"/>
              <a:gd name="connsiteY26" fmla="*/ 16669 h 942975"/>
              <a:gd name="connsiteX27" fmla="*/ 9525 w 464344"/>
              <a:gd name="connsiteY27" fmla="*/ 7144 h 942975"/>
              <a:gd name="connsiteX28" fmla="*/ 40481 w 464344"/>
              <a:gd name="connsiteY28" fmla="*/ 2381 h 942975"/>
              <a:gd name="connsiteX29" fmla="*/ 207169 w 464344"/>
              <a:gd name="connsiteY29" fmla="*/ 0 h 942975"/>
              <a:gd name="connsiteX30" fmla="*/ 242888 w 464344"/>
              <a:gd name="connsiteY30" fmla="*/ 14288 h 942975"/>
              <a:gd name="connsiteX31" fmla="*/ 319088 w 464344"/>
              <a:gd name="connsiteY31" fmla="*/ 52388 h 942975"/>
              <a:gd name="connsiteX32" fmla="*/ 385763 w 464344"/>
              <a:gd name="connsiteY32" fmla="*/ 90488 h 942975"/>
              <a:gd name="connsiteX33" fmla="*/ 421481 w 464344"/>
              <a:gd name="connsiteY33" fmla="*/ 116681 h 942975"/>
              <a:gd name="connsiteX34" fmla="*/ 452438 w 464344"/>
              <a:gd name="connsiteY34" fmla="*/ 145256 h 942975"/>
              <a:gd name="connsiteX35" fmla="*/ 461963 w 464344"/>
              <a:gd name="connsiteY35" fmla="*/ 159544 h 942975"/>
              <a:gd name="connsiteX36" fmla="*/ 464344 w 464344"/>
              <a:gd name="connsiteY36" fmla="*/ 176213 h 942975"/>
              <a:gd name="connsiteX37" fmla="*/ 457200 w 464344"/>
              <a:gd name="connsiteY37" fmla="*/ 207169 h 942975"/>
              <a:gd name="connsiteX38" fmla="*/ 421481 w 464344"/>
              <a:gd name="connsiteY38" fmla="*/ 323850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464344" h="942975">
                <a:moveTo>
                  <a:pt x="421481" y="323850"/>
                </a:moveTo>
                <a:lnTo>
                  <a:pt x="385763" y="442913"/>
                </a:lnTo>
                <a:lnTo>
                  <a:pt x="300038" y="659606"/>
                </a:lnTo>
                <a:lnTo>
                  <a:pt x="252413" y="752475"/>
                </a:lnTo>
                <a:lnTo>
                  <a:pt x="197644" y="842963"/>
                </a:lnTo>
                <a:lnTo>
                  <a:pt x="161925" y="890588"/>
                </a:lnTo>
                <a:lnTo>
                  <a:pt x="133350" y="916781"/>
                </a:lnTo>
                <a:lnTo>
                  <a:pt x="111919" y="933450"/>
                </a:lnTo>
                <a:lnTo>
                  <a:pt x="88106" y="942975"/>
                </a:lnTo>
                <a:lnTo>
                  <a:pt x="64294" y="940594"/>
                </a:lnTo>
                <a:lnTo>
                  <a:pt x="50006" y="926306"/>
                </a:lnTo>
                <a:lnTo>
                  <a:pt x="40481" y="904875"/>
                </a:lnTo>
                <a:lnTo>
                  <a:pt x="35719" y="873919"/>
                </a:lnTo>
                <a:lnTo>
                  <a:pt x="40481" y="812006"/>
                </a:lnTo>
                <a:lnTo>
                  <a:pt x="59531" y="626269"/>
                </a:lnTo>
                <a:lnTo>
                  <a:pt x="100013" y="452438"/>
                </a:lnTo>
                <a:lnTo>
                  <a:pt x="145256" y="221456"/>
                </a:lnTo>
                <a:lnTo>
                  <a:pt x="147638" y="192881"/>
                </a:lnTo>
                <a:lnTo>
                  <a:pt x="145256" y="176213"/>
                </a:lnTo>
                <a:lnTo>
                  <a:pt x="140494" y="157163"/>
                </a:lnTo>
                <a:lnTo>
                  <a:pt x="128588" y="142875"/>
                </a:lnTo>
                <a:lnTo>
                  <a:pt x="90488" y="109538"/>
                </a:lnTo>
                <a:lnTo>
                  <a:pt x="54769" y="88106"/>
                </a:lnTo>
                <a:lnTo>
                  <a:pt x="26194" y="61913"/>
                </a:lnTo>
                <a:lnTo>
                  <a:pt x="9525" y="42863"/>
                </a:lnTo>
                <a:lnTo>
                  <a:pt x="0" y="28575"/>
                </a:lnTo>
                <a:lnTo>
                  <a:pt x="2381" y="16669"/>
                </a:lnTo>
                <a:lnTo>
                  <a:pt x="9525" y="7144"/>
                </a:lnTo>
                <a:lnTo>
                  <a:pt x="40481" y="2381"/>
                </a:lnTo>
                <a:lnTo>
                  <a:pt x="207169" y="0"/>
                </a:lnTo>
                <a:lnTo>
                  <a:pt x="242888" y="14288"/>
                </a:lnTo>
                <a:lnTo>
                  <a:pt x="319088" y="52388"/>
                </a:lnTo>
                <a:lnTo>
                  <a:pt x="385763" y="90488"/>
                </a:lnTo>
                <a:lnTo>
                  <a:pt x="421481" y="116681"/>
                </a:lnTo>
                <a:lnTo>
                  <a:pt x="452438" y="145256"/>
                </a:lnTo>
                <a:lnTo>
                  <a:pt x="461963" y="159544"/>
                </a:lnTo>
                <a:lnTo>
                  <a:pt x="464344" y="176213"/>
                </a:lnTo>
                <a:lnTo>
                  <a:pt x="457200" y="207169"/>
                </a:lnTo>
                <a:lnTo>
                  <a:pt x="421481" y="3238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1" name="フリーフォーム 160">
            <a:extLst>
              <a:ext uri="{FF2B5EF4-FFF2-40B4-BE49-F238E27FC236}">
                <a16:creationId xmlns:a16="http://schemas.microsoft.com/office/drawing/2014/main" id="{8CC63E7B-0432-41AC-9856-00DFADE6AF4A}"/>
              </a:ext>
            </a:extLst>
          </p:cNvPr>
          <p:cNvSpPr/>
          <p:nvPr/>
        </p:nvSpPr>
        <p:spPr>
          <a:xfrm>
            <a:off x="3929063" y="2274888"/>
            <a:ext cx="2251075" cy="1127125"/>
          </a:xfrm>
          <a:custGeom>
            <a:avLst/>
            <a:gdLst>
              <a:gd name="connsiteX0" fmla="*/ 1295400 w 2250281"/>
              <a:gd name="connsiteY0" fmla="*/ 100012 h 1128712"/>
              <a:gd name="connsiteX1" fmla="*/ 771525 w 2250281"/>
              <a:gd name="connsiteY1" fmla="*/ 145256 h 1128712"/>
              <a:gd name="connsiteX2" fmla="*/ 0 w 2250281"/>
              <a:gd name="connsiteY2" fmla="*/ 226219 h 1128712"/>
              <a:gd name="connsiteX3" fmla="*/ 61912 w 2250281"/>
              <a:gd name="connsiteY3" fmla="*/ 354806 h 1128712"/>
              <a:gd name="connsiteX4" fmla="*/ 376237 w 2250281"/>
              <a:gd name="connsiteY4" fmla="*/ 323850 h 1128712"/>
              <a:gd name="connsiteX5" fmla="*/ 752475 w 2250281"/>
              <a:gd name="connsiteY5" fmla="*/ 288131 h 1128712"/>
              <a:gd name="connsiteX6" fmla="*/ 1223962 w 2250281"/>
              <a:gd name="connsiteY6" fmla="*/ 252412 h 1128712"/>
              <a:gd name="connsiteX7" fmla="*/ 1652587 w 2250281"/>
              <a:gd name="connsiteY7" fmla="*/ 223837 h 1128712"/>
              <a:gd name="connsiteX8" fmla="*/ 1788318 w 2250281"/>
              <a:gd name="connsiteY8" fmla="*/ 219075 h 1128712"/>
              <a:gd name="connsiteX9" fmla="*/ 1814512 w 2250281"/>
              <a:gd name="connsiteY9" fmla="*/ 219075 h 1128712"/>
              <a:gd name="connsiteX10" fmla="*/ 1831181 w 2250281"/>
              <a:gd name="connsiteY10" fmla="*/ 221456 h 1128712"/>
              <a:gd name="connsiteX11" fmla="*/ 1847850 w 2250281"/>
              <a:gd name="connsiteY11" fmla="*/ 228600 h 1128712"/>
              <a:gd name="connsiteX12" fmla="*/ 1859756 w 2250281"/>
              <a:gd name="connsiteY12" fmla="*/ 242887 h 1128712"/>
              <a:gd name="connsiteX13" fmla="*/ 1866900 w 2250281"/>
              <a:gd name="connsiteY13" fmla="*/ 254794 h 1128712"/>
              <a:gd name="connsiteX14" fmla="*/ 1869281 w 2250281"/>
              <a:gd name="connsiteY14" fmla="*/ 276225 h 1128712"/>
              <a:gd name="connsiteX15" fmla="*/ 1838325 w 2250281"/>
              <a:gd name="connsiteY15" fmla="*/ 488156 h 1128712"/>
              <a:gd name="connsiteX16" fmla="*/ 1802606 w 2250281"/>
              <a:gd name="connsiteY16" fmla="*/ 723900 h 1128712"/>
              <a:gd name="connsiteX17" fmla="*/ 1771650 w 2250281"/>
              <a:gd name="connsiteY17" fmla="*/ 919162 h 1128712"/>
              <a:gd name="connsiteX18" fmla="*/ 1800225 w 2250281"/>
              <a:gd name="connsiteY18" fmla="*/ 1090612 h 1128712"/>
              <a:gd name="connsiteX19" fmla="*/ 1838325 w 2250281"/>
              <a:gd name="connsiteY19" fmla="*/ 1109662 h 1128712"/>
              <a:gd name="connsiteX20" fmla="*/ 1874043 w 2250281"/>
              <a:gd name="connsiteY20" fmla="*/ 1123950 h 1128712"/>
              <a:gd name="connsiteX21" fmla="*/ 1900237 w 2250281"/>
              <a:gd name="connsiteY21" fmla="*/ 1128712 h 1128712"/>
              <a:gd name="connsiteX22" fmla="*/ 1924050 w 2250281"/>
              <a:gd name="connsiteY22" fmla="*/ 1128712 h 1128712"/>
              <a:gd name="connsiteX23" fmla="*/ 1945481 w 2250281"/>
              <a:gd name="connsiteY23" fmla="*/ 1116806 h 1128712"/>
              <a:gd name="connsiteX24" fmla="*/ 1990725 w 2250281"/>
              <a:gd name="connsiteY24" fmla="*/ 1078706 h 1128712"/>
              <a:gd name="connsiteX25" fmla="*/ 2000250 w 2250281"/>
              <a:gd name="connsiteY25" fmla="*/ 1057275 h 1128712"/>
              <a:gd name="connsiteX26" fmla="*/ 2052637 w 2250281"/>
              <a:gd name="connsiteY26" fmla="*/ 850106 h 1128712"/>
              <a:gd name="connsiteX27" fmla="*/ 2121693 w 2250281"/>
              <a:gd name="connsiteY27" fmla="*/ 578644 h 1128712"/>
              <a:gd name="connsiteX28" fmla="*/ 2155031 w 2250281"/>
              <a:gd name="connsiteY28" fmla="*/ 440531 h 1128712"/>
              <a:gd name="connsiteX29" fmla="*/ 2166937 w 2250281"/>
              <a:gd name="connsiteY29" fmla="*/ 407194 h 1128712"/>
              <a:gd name="connsiteX30" fmla="*/ 2176462 w 2250281"/>
              <a:gd name="connsiteY30" fmla="*/ 388144 h 1128712"/>
              <a:gd name="connsiteX31" fmla="*/ 2195512 w 2250281"/>
              <a:gd name="connsiteY31" fmla="*/ 361950 h 1128712"/>
              <a:gd name="connsiteX32" fmla="*/ 2219325 w 2250281"/>
              <a:gd name="connsiteY32" fmla="*/ 335756 h 1128712"/>
              <a:gd name="connsiteX33" fmla="*/ 2238375 w 2250281"/>
              <a:gd name="connsiteY33" fmla="*/ 321469 h 1128712"/>
              <a:gd name="connsiteX34" fmla="*/ 2250281 w 2250281"/>
              <a:gd name="connsiteY34" fmla="*/ 304800 h 1128712"/>
              <a:gd name="connsiteX35" fmla="*/ 2250281 w 2250281"/>
              <a:gd name="connsiteY35" fmla="*/ 288131 h 1128712"/>
              <a:gd name="connsiteX36" fmla="*/ 2245518 w 2250281"/>
              <a:gd name="connsiteY36" fmla="*/ 264319 h 1128712"/>
              <a:gd name="connsiteX37" fmla="*/ 2228850 w 2250281"/>
              <a:gd name="connsiteY37" fmla="*/ 238125 h 1128712"/>
              <a:gd name="connsiteX38" fmla="*/ 2197893 w 2250281"/>
              <a:gd name="connsiteY38" fmla="*/ 202406 h 1128712"/>
              <a:gd name="connsiteX39" fmla="*/ 2140743 w 2250281"/>
              <a:gd name="connsiteY39" fmla="*/ 157162 h 1128712"/>
              <a:gd name="connsiteX40" fmla="*/ 2012156 w 2250281"/>
              <a:gd name="connsiteY40" fmla="*/ 69056 h 1128712"/>
              <a:gd name="connsiteX41" fmla="*/ 1933575 w 2250281"/>
              <a:gd name="connsiteY41" fmla="*/ 14287 h 1128712"/>
              <a:gd name="connsiteX42" fmla="*/ 1900237 w 2250281"/>
              <a:gd name="connsiteY42" fmla="*/ 0 h 1128712"/>
              <a:gd name="connsiteX43" fmla="*/ 1866900 w 2250281"/>
              <a:gd name="connsiteY43" fmla="*/ 4762 h 1128712"/>
              <a:gd name="connsiteX44" fmla="*/ 1845468 w 2250281"/>
              <a:gd name="connsiteY44" fmla="*/ 21431 h 1128712"/>
              <a:gd name="connsiteX45" fmla="*/ 1821656 w 2250281"/>
              <a:gd name="connsiteY45" fmla="*/ 52387 h 1128712"/>
              <a:gd name="connsiteX46" fmla="*/ 1809750 w 2250281"/>
              <a:gd name="connsiteY46" fmla="*/ 64294 h 1128712"/>
              <a:gd name="connsiteX47" fmla="*/ 1552575 w 2250281"/>
              <a:gd name="connsiteY47" fmla="*/ 80962 h 1128712"/>
              <a:gd name="connsiteX48" fmla="*/ 1295400 w 2250281"/>
              <a:gd name="connsiteY48" fmla="*/ 100012 h 11287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2250281" h="1128712">
                <a:moveTo>
                  <a:pt x="1295400" y="100012"/>
                </a:moveTo>
                <a:lnTo>
                  <a:pt x="771525" y="145256"/>
                </a:lnTo>
                <a:lnTo>
                  <a:pt x="0" y="226219"/>
                </a:lnTo>
                <a:lnTo>
                  <a:pt x="61912" y="354806"/>
                </a:lnTo>
                <a:lnTo>
                  <a:pt x="376237" y="323850"/>
                </a:lnTo>
                <a:lnTo>
                  <a:pt x="752475" y="288131"/>
                </a:lnTo>
                <a:lnTo>
                  <a:pt x="1223962" y="252412"/>
                </a:lnTo>
                <a:lnTo>
                  <a:pt x="1652587" y="223837"/>
                </a:lnTo>
                <a:lnTo>
                  <a:pt x="1788318" y="219075"/>
                </a:lnTo>
                <a:lnTo>
                  <a:pt x="1814512" y="219075"/>
                </a:lnTo>
                <a:lnTo>
                  <a:pt x="1831181" y="221456"/>
                </a:lnTo>
                <a:lnTo>
                  <a:pt x="1847850" y="228600"/>
                </a:lnTo>
                <a:lnTo>
                  <a:pt x="1859756" y="242887"/>
                </a:lnTo>
                <a:lnTo>
                  <a:pt x="1866900" y="254794"/>
                </a:lnTo>
                <a:lnTo>
                  <a:pt x="1869281" y="276225"/>
                </a:lnTo>
                <a:lnTo>
                  <a:pt x="1838325" y="488156"/>
                </a:lnTo>
                <a:lnTo>
                  <a:pt x="1802606" y="723900"/>
                </a:lnTo>
                <a:lnTo>
                  <a:pt x="1771650" y="919162"/>
                </a:lnTo>
                <a:lnTo>
                  <a:pt x="1800225" y="1090612"/>
                </a:lnTo>
                <a:lnTo>
                  <a:pt x="1838325" y="1109662"/>
                </a:lnTo>
                <a:lnTo>
                  <a:pt x="1874043" y="1123950"/>
                </a:lnTo>
                <a:lnTo>
                  <a:pt x="1900237" y="1128712"/>
                </a:lnTo>
                <a:lnTo>
                  <a:pt x="1924050" y="1128712"/>
                </a:lnTo>
                <a:lnTo>
                  <a:pt x="1945481" y="1116806"/>
                </a:lnTo>
                <a:lnTo>
                  <a:pt x="1990725" y="1078706"/>
                </a:lnTo>
                <a:lnTo>
                  <a:pt x="2000250" y="1057275"/>
                </a:lnTo>
                <a:lnTo>
                  <a:pt x="2052637" y="850106"/>
                </a:lnTo>
                <a:lnTo>
                  <a:pt x="2121693" y="578644"/>
                </a:lnTo>
                <a:lnTo>
                  <a:pt x="2155031" y="440531"/>
                </a:lnTo>
                <a:lnTo>
                  <a:pt x="2166937" y="407194"/>
                </a:lnTo>
                <a:lnTo>
                  <a:pt x="2176462" y="388144"/>
                </a:lnTo>
                <a:lnTo>
                  <a:pt x="2195512" y="361950"/>
                </a:lnTo>
                <a:lnTo>
                  <a:pt x="2219325" y="335756"/>
                </a:lnTo>
                <a:lnTo>
                  <a:pt x="2238375" y="321469"/>
                </a:lnTo>
                <a:lnTo>
                  <a:pt x="2250281" y="304800"/>
                </a:lnTo>
                <a:lnTo>
                  <a:pt x="2250281" y="288131"/>
                </a:lnTo>
                <a:lnTo>
                  <a:pt x="2245518" y="264319"/>
                </a:lnTo>
                <a:lnTo>
                  <a:pt x="2228850" y="238125"/>
                </a:lnTo>
                <a:lnTo>
                  <a:pt x="2197893" y="202406"/>
                </a:lnTo>
                <a:lnTo>
                  <a:pt x="2140743" y="157162"/>
                </a:lnTo>
                <a:lnTo>
                  <a:pt x="2012156" y="69056"/>
                </a:lnTo>
                <a:lnTo>
                  <a:pt x="1933575" y="14287"/>
                </a:lnTo>
                <a:lnTo>
                  <a:pt x="1900237" y="0"/>
                </a:lnTo>
                <a:lnTo>
                  <a:pt x="1866900" y="4762"/>
                </a:lnTo>
                <a:lnTo>
                  <a:pt x="1845468" y="21431"/>
                </a:lnTo>
                <a:lnTo>
                  <a:pt x="1821656" y="52387"/>
                </a:lnTo>
                <a:lnTo>
                  <a:pt x="1809750" y="64294"/>
                </a:lnTo>
                <a:lnTo>
                  <a:pt x="1552575" y="80962"/>
                </a:lnTo>
                <a:lnTo>
                  <a:pt x="1295400" y="10001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2" name="フリーフォーム 161">
            <a:extLst>
              <a:ext uri="{FF2B5EF4-FFF2-40B4-BE49-F238E27FC236}">
                <a16:creationId xmlns:a16="http://schemas.microsoft.com/office/drawing/2014/main" id="{095B0CA8-009A-4046-B000-A070D5398C0B}"/>
              </a:ext>
            </a:extLst>
          </p:cNvPr>
          <p:cNvSpPr/>
          <p:nvPr/>
        </p:nvSpPr>
        <p:spPr>
          <a:xfrm>
            <a:off x="3992563" y="2738438"/>
            <a:ext cx="1865312" cy="320675"/>
          </a:xfrm>
          <a:custGeom>
            <a:avLst/>
            <a:gdLst>
              <a:gd name="connsiteX0" fmla="*/ 923925 w 1864519"/>
              <a:gd name="connsiteY0" fmla="*/ 47625 h 321468"/>
              <a:gd name="connsiteX1" fmla="*/ 702469 w 1864519"/>
              <a:gd name="connsiteY1" fmla="*/ 69056 h 321468"/>
              <a:gd name="connsiteX2" fmla="*/ 438150 w 1864519"/>
              <a:gd name="connsiteY2" fmla="*/ 102393 h 321468"/>
              <a:gd name="connsiteX3" fmla="*/ 164307 w 1864519"/>
              <a:gd name="connsiteY3" fmla="*/ 142875 h 321468"/>
              <a:gd name="connsiteX4" fmla="*/ 0 w 1864519"/>
              <a:gd name="connsiteY4" fmla="*/ 166687 h 321468"/>
              <a:gd name="connsiteX5" fmla="*/ 33338 w 1864519"/>
              <a:gd name="connsiteY5" fmla="*/ 321468 h 321468"/>
              <a:gd name="connsiteX6" fmla="*/ 257175 w 1864519"/>
              <a:gd name="connsiteY6" fmla="*/ 283368 h 321468"/>
              <a:gd name="connsiteX7" fmla="*/ 483394 w 1864519"/>
              <a:gd name="connsiteY7" fmla="*/ 247650 h 321468"/>
              <a:gd name="connsiteX8" fmla="*/ 728663 w 1864519"/>
              <a:gd name="connsiteY8" fmla="*/ 214312 h 321468"/>
              <a:gd name="connsiteX9" fmla="*/ 931069 w 1864519"/>
              <a:gd name="connsiteY9" fmla="*/ 195262 h 321468"/>
              <a:gd name="connsiteX10" fmla="*/ 1171575 w 1864519"/>
              <a:gd name="connsiteY10" fmla="*/ 176212 h 321468"/>
              <a:gd name="connsiteX11" fmla="*/ 1323975 w 1864519"/>
              <a:gd name="connsiteY11" fmla="*/ 166687 h 321468"/>
              <a:gd name="connsiteX12" fmla="*/ 1490663 w 1864519"/>
              <a:gd name="connsiteY12" fmla="*/ 159543 h 321468"/>
              <a:gd name="connsiteX13" fmla="*/ 1695450 w 1864519"/>
              <a:gd name="connsiteY13" fmla="*/ 154781 h 321468"/>
              <a:gd name="connsiteX14" fmla="*/ 1850232 w 1864519"/>
              <a:gd name="connsiteY14" fmla="*/ 159543 h 321468"/>
              <a:gd name="connsiteX15" fmla="*/ 1864519 w 1864519"/>
              <a:gd name="connsiteY15" fmla="*/ 7143 h 321468"/>
              <a:gd name="connsiteX16" fmla="*/ 1754982 w 1864519"/>
              <a:gd name="connsiteY16" fmla="*/ 0 h 321468"/>
              <a:gd name="connsiteX17" fmla="*/ 1588294 w 1864519"/>
              <a:gd name="connsiteY17" fmla="*/ 7143 h 321468"/>
              <a:gd name="connsiteX18" fmla="*/ 1238250 w 1864519"/>
              <a:gd name="connsiteY18" fmla="*/ 23812 h 321468"/>
              <a:gd name="connsiteX19" fmla="*/ 923925 w 1864519"/>
              <a:gd name="connsiteY19" fmla="*/ 47625 h 3214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64519" h="321468">
                <a:moveTo>
                  <a:pt x="923925" y="47625"/>
                </a:moveTo>
                <a:lnTo>
                  <a:pt x="702469" y="69056"/>
                </a:lnTo>
                <a:lnTo>
                  <a:pt x="438150" y="102393"/>
                </a:lnTo>
                <a:lnTo>
                  <a:pt x="164307" y="142875"/>
                </a:lnTo>
                <a:lnTo>
                  <a:pt x="0" y="166687"/>
                </a:lnTo>
                <a:lnTo>
                  <a:pt x="33338" y="321468"/>
                </a:lnTo>
                <a:lnTo>
                  <a:pt x="257175" y="283368"/>
                </a:lnTo>
                <a:lnTo>
                  <a:pt x="483394" y="247650"/>
                </a:lnTo>
                <a:lnTo>
                  <a:pt x="728663" y="214312"/>
                </a:lnTo>
                <a:lnTo>
                  <a:pt x="931069" y="195262"/>
                </a:lnTo>
                <a:lnTo>
                  <a:pt x="1171575" y="176212"/>
                </a:lnTo>
                <a:lnTo>
                  <a:pt x="1323975" y="166687"/>
                </a:lnTo>
                <a:lnTo>
                  <a:pt x="1490663" y="159543"/>
                </a:lnTo>
                <a:lnTo>
                  <a:pt x="1695450" y="154781"/>
                </a:lnTo>
                <a:lnTo>
                  <a:pt x="1850232" y="159543"/>
                </a:lnTo>
                <a:lnTo>
                  <a:pt x="1864519" y="7143"/>
                </a:lnTo>
                <a:lnTo>
                  <a:pt x="1754982" y="0"/>
                </a:lnTo>
                <a:lnTo>
                  <a:pt x="1588294" y="7143"/>
                </a:lnTo>
                <a:lnTo>
                  <a:pt x="1238250" y="23812"/>
                </a:lnTo>
                <a:lnTo>
                  <a:pt x="923925" y="47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3" name="フリーフォーム 162">
            <a:extLst>
              <a:ext uri="{FF2B5EF4-FFF2-40B4-BE49-F238E27FC236}">
                <a16:creationId xmlns:a16="http://schemas.microsoft.com/office/drawing/2014/main" id="{DF21F5EE-6094-4220-B784-27A37881C097}"/>
              </a:ext>
            </a:extLst>
          </p:cNvPr>
          <p:cNvSpPr/>
          <p:nvPr/>
        </p:nvSpPr>
        <p:spPr>
          <a:xfrm>
            <a:off x="4010025" y="3157538"/>
            <a:ext cx="1824038" cy="403225"/>
          </a:xfrm>
          <a:custGeom>
            <a:avLst/>
            <a:gdLst>
              <a:gd name="connsiteX0" fmla="*/ 1140619 w 1824038"/>
              <a:gd name="connsiteY0" fmla="*/ 42862 h 402431"/>
              <a:gd name="connsiteX1" fmla="*/ 764381 w 1824038"/>
              <a:gd name="connsiteY1" fmla="*/ 76200 h 402431"/>
              <a:gd name="connsiteX2" fmla="*/ 445294 w 1824038"/>
              <a:gd name="connsiteY2" fmla="*/ 111918 h 402431"/>
              <a:gd name="connsiteX3" fmla="*/ 7144 w 1824038"/>
              <a:gd name="connsiteY3" fmla="*/ 173831 h 402431"/>
              <a:gd name="connsiteX4" fmla="*/ 0 w 1824038"/>
              <a:gd name="connsiteY4" fmla="*/ 402431 h 402431"/>
              <a:gd name="connsiteX5" fmla="*/ 50006 w 1824038"/>
              <a:gd name="connsiteY5" fmla="*/ 397668 h 402431"/>
              <a:gd name="connsiteX6" fmla="*/ 69056 w 1824038"/>
              <a:gd name="connsiteY6" fmla="*/ 390525 h 402431"/>
              <a:gd name="connsiteX7" fmla="*/ 88106 w 1824038"/>
              <a:gd name="connsiteY7" fmla="*/ 378618 h 402431"/>
              <a:gd name="connsiteX8" fmla="*/ 116681 w 1824038"/>
              <a:gd name="connsiteY8" fmla="*/ 359568 h 402431"/>
              <a:gd name="connsiteX9" fmla="*/ 145256 w 1824038"/>
              <a:gd name="connsiteY9" fmla="*/ 330993 h 402431"/>
              <a:gd name="connsiteX10" fmla="*/ 161925 w 1824038"/>
              <a:gd name="connsiteY10" fmla="*/ 314325 h 402431"/>
              <a:gd name="connsiteX11" fmla="*/ 352425 w 1824038"/>
              <a:gd name="connsiteY11" fmla="*/ 285750 h 402431"/>
              <a:gd name="connsiteX12" fmla="*/ 659606 w 1824038"/>
              <a:gd name="connsiteY12" fmla="*/ 247650 h 402431"/>
              <a:gd name="connsiteX13" fmla="*/ 952500 w 1824038"/>
              <a:gd name="connsiteY13" fmla="*/ 221456 h 402431"/>
              <a:gd name="connsiteX14" fmla="*/ 1273969 w 1824038"/>
              <a:gd name="connsiteY14" fmla="*/ 204787 h 402431"/>
              <a:gd name="connsiteX15" fmla="*/ 1540669 w 1824038"/>
              <a:gd name="connsiteY15" fmla="*/ 200025 h 402431"/>
              <a:gd name="connsiteX16" fmla="*/ 1824038 w 1824038"/>
              <a:gd name="connsiteY16" fmla="*/ 209550 h 402431"/>
              <a:gd name="connsiteX17" fmla="*/ 1793081 w 1824038"/>
              <a:gd name="connsiteY17" fmla="*/ 0 h 402431"/>
              <a:gd name="connsiteX18" fmla="*/ 1297781 w 1824038"/>
              <a:gd name="connsiteY18" fmla="*/ 30956 h 402431"/>
              <a:gd name="connsiteX19" fmla="*/ 1140619 w 1824038"/>
              <a:gd name="connsiteY19" fmla="*/ 42862 h 402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1824038" h="402431">
                <a:moveTo>
                  <a:pt x="1140619" y="42862"/>
                </a:moveTo>
                <a:lnTo>
                  <a:pt x="764381" y="76200"/>
                </a:lnTo>
                <a:lnTo>
                  <a:pt x="445294" y="111918"/>
                </a:lnTo>
                <a:lnTo>
                  <a:pt x="7144" y="173831"/>
                </a:lnTo>
                <a:lnTo>
                  <a:pt x="0" y="402431"/>
                </a:lnTo>
                <a:lnTo>
                  <a:pt x="50006" y="397668"/>
                </a:lnTo>
                <a:lnTo>
                  <a:pt x="69056" y="390525"/>
                </a:lnTo>
                <a:lnTo>
                  <a:pt x="88106" y="378618"/>
                </a:lnTo>
                <a:lnTo>
                  <a:pt x="116681" y="359568"/>
                </a:lnTo>
                <a:lnTo>
                  <a:pt x="145256" y="330993"/>
                </a:lnTo>
                <a:lnTo>
                  <a:pt x="161925" y="314325"/>
                </a:lnTo>
                <a:lnTo>
                  <a:pt x="352425" y="285750"/>
                </a:lnTo>
                <a:lnTo>
                  <a:pt x="659606" y="247650"/>
                </a:lnTo>
                <a:lnTo>
                  <a:pt x="952500" y="221456"/>
                </a:lnTo>
                <a:lnTo>
                  <a:pt x="1273969" y="204787"/>
                </a:lnTo>
                <a:lnTo>
                  <a:pt x="1540669" y="200025"/>
                </a:lnTo>
                <a:lnTo>
                  <a:pt x="1824038" y="209550"/>
                </a:lnTo>
                <a:lnTo>
                  <a:pt x="1793081" y="0"/>
                </a:lnTo>
                <a:lnTo>
                  <a:pt x="1297781" y="30956"/>
                </a:lnTo>
                <a:lnTo>
                  <a:pt x="1140619" y="4286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5" name="フリーフォーム 164">
            <a:extLst>
              <a:ext uri="{FF2B5EF4-FFF2-40B4-BE49-F238E27FC236}">
                <a16:creationId xmlns:a16="http://schemas.microsoft.com/office/drawing/2014/main" id="{E724C578-61F4-42AD-9FD3-7915AF624F10}"/>
              </a:ext>
            </a:extLst>
          </p:cNvPr>
          <p:cNvSpPr/>
          <p:nvPr/>
        </p:nvSpPr>
        <p:spPr>
          <a:xfrm>
            <a:off x="2830513" y="3414713"/>
            <a:ext cx="1758950" cy="1671637"/>
          </a:xfrm>
          <a:custGeom>
            <a:avLst/>
            <a:gdLst>
              <a:gd name="connsiteX0" fmla="*/ 923925 w 1757363"/>
              <a:gd name="connsiteY0" fmla="*/ 916781 h 1671637"/>
              <a:gd name="connsiteX1" fmla="*/ 1062038 w 1757363"/>
              <a:gd name="connsiteY1" fmla="*/ 764381 h 1671637"/>
              <a:gd name="connsiteX2" fmla="*/ 1176338 w 1757363"/>
              <a:gd name="connsiteY2" fmla="*/ 611981 h 1671637"/>
              <a:gd name="connsiteX3" fmla="*/ 1293019 w 1757363"/>
              <a:gd name="connsiteY3" fmla="*/ 442912 h 1671637"/>
              <a:gd name="connsiteX4" fmla="*/ 1373982 w 1757363"/>
              <a:gd name="connsiteY4" fmla="*/ 340518 h 1671637"/>
              <a:gd name="connsiteX5" fmla="*/ 1447800 w 1757363"/>
              <a:gd name="connsiteY5" fmla="*/ 254793 h 1671637"/>
              <a:gd name="connsiteX6" fmla="*/ 1447800 w 1757363"/>
              <a:gd name="connsiteY6" fmla="*/ 209550 h 1671637"/>
              <a:gd name="connsiteX7" fmla="*/ 1440657 w 1757363"/>
              <a:gd name="connsiteY7" fmla="*/ 166687 h 1671637"/>
              <a:gd name="connsiteX8" fmla="*/ 1433513 w 1757363"/>
              <a:gd name="connsiteY8" fmla="*/ 140493 h 1671637"/>
              <a:gd name="connsiteX9" fmla="*/ 1419225 w 1757363"/>
              <a:gd name="connsiteY9" fmla="*/ 114300 h 1671637"/>
              <a:gd name="connsiteX10" fmla="*/ 1407319 w 1757363"/>
              <a:gd name="connsiteY10" fmla="*/ 102393 h 1671637"/>
              <a:gd name="connsiteX11" fmla="*/ 1378744 w 1757363"/>
              <a:gd name="connsiteY11" fmla="*/ 78581 h 1671637"/>
              <a:gd name="connsiteX12" fmla="*/ 1278732 w 1757363"/>
              <a:gd name="connsiteY12" fmla="*/ 26193 h 1671637"/>
              <a:gd name="connsiteX13" fmla="*/ 1412082 w 1757363"/>
              <a:gd name="connsiteY13" fmla="*/ 0 h 1671637"/>
              <a:gd name="connsiteX14" fmla="*/ 1514475 w 1757363"/>
              <a:gd name="connsiteY14" fmla="*/ 61912 h 1671637"/>
              <a:gd name="connsiteX15" fmla="*/ 1614488 w 1757363"/>
              <a:gd name="connsiteY15" fmla="*/ 119062 h 1671637"/>
              <a:gd name="connsiteX16" fmla="*/ 1704975 w 1757363"/>
              <a:gd name="connsiteY16" fmla="*/ 166687 h 1671637"/>
              <a:gd name="connsiteX17" fmla="*/ 1716882 w 1757363"/>
              <a:gd name="connsiteY17" fmla="*/ 173831 h 1671637"/>
              <a:gd name="connsiteX18" fmla="*/ 1733550 w 1757363"/>
              <a:gd name="connsiteY18" fmla="*/ 188118 h 1671637"/>
              <a:gd name="connsiteX19" fmla="*/ 1747838 w 1757363"/>
              <a:gd name="connsiteY19" fmla="*/ 207168 h 1671637"/>
              <a:gd name="connsiteX20" fmla="*/ 1754982 w 1757363"/>
              <a:gd name="connsiteY20" fmla="*/ 226218 h 1671637"/>
              <a:gd name="connsiteX21" fmla="*/ 1757363 w 1757363"/>
              <a:gd name="connsiteY21" fmla="*/ 247650 h 1671637"/>
              <a:gd name="connsiteX22" fmla="*/ 1754982 w 1757363"/>
              <a:gd name="connsiteY22" fmla="*/ 278606 h 1671637"/>
              <a:gd name="connsiteX23" fmla="*/ 1738313 w 1757363"/>
              <a:gd name="connsiteY23" fmla="*/ 328612 h 1671637"/>
              <a:gd name="connsiteX24" fmla="*/ 1702594 w 1757363"/>
              <a:gd name="connsiteY24" fmla="*/ 400050 h 1671637"/>
              <a:gd name="connsiteX25" fmla="*/ 1566863 w 1757363"/>
              <a:gd name="connsiteY25" fmla="*/ 554831 h 1671637"/>
              <a:gd name="connsiteX26" fmla="*/ 1483519 w 1757363"/>
              <a:gd name="connsiteY26" fmla="*/ 669131 h 1671637"/>
              <a:gd name="connsiteX27" fmla="*/ 1381125 w 1757363"/>
              <a:gd name="connsiteY27" fmla="*/ 785812 h 1671637"/>
              <a:gd name="connsiteX28" fmla="*/ 1247775 w 1757363"/>
              <a:gd name="connsiteY28" fmla="*/ 919162 h 1671637"/>
              <a:gd name="connsiteX29" fmla="*/ 1090613 w 1757363"/>
              <a:gd name="connsiteY29" fmla="*/ 1057275 h 1671637"/>
              <a:gd name="connsiteX30" fmla="*/ 1031082 w 1757363"/>
              <a:gd name="connsiteY30" fmla="*/ 1097756 h 1671637"/>
              <a:gd name="connsiteX31" fmla="*/ 864394 w 1757363"/>
              <a:gd name="connsiteY31" fmla="*/ 1223962 h 1671637"/>
              <a:gd name="connsiteX32" fmla="*/ 692944 w 1757363"/>
              <a:gd name="connsiteY32" fmla="*/ 1335881 h 1671637"/>
              <a:gd name="connsiteX33" fmla="*/ 490538 w 1757363"/>
              <a:gd name="connsiteY33" fmla="*/ 1457325 h 1671637"/>
              <a:gd name="connsiteX34" fmla="*/ 271463 w 1757363"/>
              <a:gd name="connsiteY34" fmla="*/ 1569243 h 1671637"/>
              <a:gd name="connsiteX35" fmla="*/ 92869 w 1757363"/>
              <a:gd name="connsiteY35" fmla="*/ 1652587 h 1671637"/>
              <a:gd name="connsiteX36" fmla="*/ 47625 w 1757363"/>
              <a:gd name="connsiteY36" fmla="*/ 1669256 h 1671637"/>
              <a:gd name="connsiteX37" fmla="*/ 21432 w 1757363"/>
              <a:gd name="connsiteY37" fmla="*/ 1671637 h 1671637"/>
              <a:gd name="connsiteX38" fmla="*/ 7144 w 1757363"/>
              <a:gd name="connsiteY38" fmla="*/ 1666875 h 1671637"/>
              <a:gd name="connsiteX39" fmla="*/ 0 w 1757363"/>
              <a:gd name="connsiteY39" fmla="*/ 1659731 h 1671637"/>
              <a:gd name="connsiteX40" fmla="*/ 2382 w 1757363"/>
              <a:gd name="connsiteY40" fmla="*/ 1650206 h 1671637"/>
              <a:gd name="connsiteX41" fmla="*/ 11907 w 1757363"/>
              <a:gd name="connsiteY41" fmla="*/ 1631156 h 1671637"/>
              <a:gd name="connsiteX42" fmla="*/ 28575 w 1757363"/>
              <a:gd name="connsiteY42" fmla="*/ 1614487 h 1671637"/>
              <a:gd name="connsiteX43" fmla="*/ 164307 w 1757363"/>
              <a:gd name="connsiteY43" fmla="*/ 1528762 h 1671637"/>
              <a:gd name="connsiteX44" fmla="*/ 383382 w 1757363"/>
              <a:gd name="connsiteY44" fmla="*/ 1373981 h 1671637"/>
              <a:gd name="connsiteX45" fmla="*/ 588169 w 1757363"/>
              <a:gd name="connsiteY45" fmla="*/ 1219200 h 1671637"/>
              <a:gd name="connsiteX46" fmla="*/ 700088 w 1757363"/>
              <a:gd name="connsiteY46" fmla="*/ 1133475 h 1671637"/>
              <a:gd name="connsiteX47" fmla="*/ 783432 w 1757363"/>
              <a:gd name="connsiteY47" fmla="*/ 1062037 h 1671637"/>
              <a:gd name="connsiteX48" fmla="*/ 923925 w 1757363"/>
              <a:gd name="connsiteY48" fmla="*/ 916781 h 16716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1757363" h="1671637">
                <a:moveTo>
                  <a:pt x="923925" y="916781"/>
                </a:moveTo>
                <a:lnTo>
                  <a:pt x="1062038" y="764381"/>
                </a:lnTo>
                <a:lnTo>
                  <a:pt x="1176338" y="611981"/>
                </a:lnTo>
                <a:lnTo>
                  <a:pt x="1293019" y="442912"/>
                </a:lnTo>
                <a:lnTo>
                  <a:pt x="1373982" y="340518"/>
                </a:lnTo>
                <a:lnTo>
                  <a:pt x="1447800" y="254793"/>
                </a:lnTo>
                <a:lnTo>
                  <a:pt x="1447800" y="209550"/>
                </a:lnTo>
                <a:lnTo>
                  <a:pt x="1440657" y="166687"/>
                </a:lnTo>
                <a:lnTo>
                  <a:pt x="1433513" y="140493"/>
                </a:lnTo>
                <a:lnTo>
                  <a:pt x="1419225" y="114300"/>
                </a:lnTo>
                <a:lnTo>
                  <a:pt x="1407319" y="102393"/>
                </a:lnTo>
                <a:lnTo>
                  <a:pt x="1378744" y="78581"/>
                </a:lnTo>
                <a:lnTo>
                  <a:pt x="1278732" y="26193"/>
                </a:lnTo>
                <a:lnTo>
                  <a:pt x="1412082" y="0"/>
                </a:lnTo>
                <a:lnTo>
                  <a:pt x="1514475" y="61912"/>
                </a:lnTo>
                <a:lnTo>
                  <a:pt x="1614488" y="119062"/>
                </a:lnTo>
                <a:lnTo>
                  <a:pt x="1704975" y="166687"/>
                </a:lnTo>
                <a:lnTo>
                  <a:pt x="1716882" y="173831"/>
                </a:lnTo>
                <a:lnTo>
                  <a:pt x="1733550" y="188118"/>
                </a:lnTo>
                <a:lnTo>
                  <a:pt x="1747838" y="207168"/>
                </a:lnTo>
                <a:lnTo>
                  <a:pt x="1754982" y="226218"/>
                </a:lnTo>
                <a:lnTo>
                  <a:pt x="1757363" y="247650"/>
                </a:lnTo>
                <a:lnTo>
                  <a:pt x="1754982" y="278606"/>
                </a:lnTo>
                <a:lnTo>
                  <a:pt x="1738313" y="328612"/>
                </a:lnTo>
                <a:lnTo>
                  <a:pt x="1702594" y="400050"/>
                </a:lnTo>
                <a:lnTo>
                  <a:pt x="1566863" y="554831"/>
                </a:lnTo>
                <a:lnTo>
                  <a:pt x="1483519" y="669131"/>
                </a:lnTo>
                <a:lnTo>
                  <a:pt x="1381125" y="785812"/>
                </a:lnTo>
                <a:lnTo>
                  <a:pt x="1247775" y="919162"/>
                </a:lnTo>
                <a:lnTo>
                  <a:pt x="1090613" y="1057275"/>
                </a:lnTo>
                <a:lnTo>
                  <a:pt x="1031082" y="1097756"/>
                </a:lnTo>
                <a:lnTo>
                  <a:pt x="864394" y="1223962"/>
                </a:lnTo>
                <a:lnTo>
                  <a:pt x="692944" y="1335881"/>
                </a:lnTo>
                <a:lnTo>
                  <a:pt x="490538" y="1457325"/>
                </a:lnTo>
                <a:lnTo>
                  <a:pt x="271463" y="1569243"/>
                </a:lnTo>
                <a:lnTo>
                  <a:pt x="92869" y="1652587"/>
                </a:lnTo>
                <a:lnTo>
                  <a:pt x="47625" y="1669256"/>
                </a:lnTo>
                <a:lnTo>
                  <a:pt x="21432" y="1671637"/>
                </a:lnTo>
                <a:lnTo>
                  <a:pt x="7144" y="1666875"/>
                </a:lnTo>
                <a:lnTo>
                  <a:pt x="0" y="1659731"/>
                </a:lnTo>
                <a:lnTo>
                  <a:pt x="2382" y="1650206"/>
                </a:lnTo>
                <a:lnTo>
                  <a:pt x="11907" y="1631156"/>
                </a:lnTo>
                <a:lnTo>
                  <a:pt x="28575" y="1614487"/>
                </a:lnTo>
                <a:lnTo>
                  <a:pt x="164307" y="1528762"/>
                </a:lnTo>
                <a:lnTo>
                  <a:pt x="383382" y="1373981"/>
                </a:lnTo>
                <a:lnTo>
                  <a:pt x="588169" y="1219200"/>
                </a:lnTo>
                <a:lnTo>
                  <a:pt x="700088" y="1133475"/>
                </a:lnTo>
                <a:lnTo>
                  <a:pt x="783432" y="1062037"/>
                </a:lnTo>
                <a:lnTo>
                  <a:pt x="923925" y="91678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6" name="フリーフォーム 165">
            <a:extLst>
              <a:ext uri="{FF2B5EF4-FFF2-40B4-BE49-F238E27FC236}">
                <a16:creationId xmlns:a16="http://schemas.microsoft.com/office/drawing/2014/main" id="{99F5B117-AA8F-44C3-BB86-6FE5321FD8D7}"/>
              </a:ext>
            </a:extLst>
          </p:cNvPr>
          <p:cNvSpPr/>
          <p:nvPr/>
        </p:nvSpPr>
        <p:spPr>
          <a:xfrm>
            <a:off x="5095875" y="3533775"/>
            <a:ext cx="2133600" cy="1485900"/>
          </a:xfrm>
          <a:custGeom>
            <a:avLst/>
            <a:gdLst>
              <a:gd name="connsiteX0" fmla="*/ 883444 w 2133600"/>
              <a:gd name="connsiteY0" fmla="*/ 942975 h 1485900"/>
              <a:gd name="connsiteX1" fmla="*/ 652463 w 2133600"/>
              <a:gd name="connsiteY1" fmla="*/ 707231 h 1485900"/>
              <a:gd name="connsiteX2" fmla="*/ 481013 w 2133600"/>
              <a:gd name="connsiteY2" fmla="*/ 533400 h 1485900"/>
              <a:gd name="connsiteX3" fmla="*/ 323850 w 2133600"/>
              <a:gd name="connsiteY3" fmla="*/ 371475 h 1485900"/>
              <a:gd name="connsiteX4" fmla="*/ 95250 w 2133600"/>
              <a:gd name="connsiteY4" fmla="*/ 142875 h 1485900"/>
              <a:gd name="connsiteX5" fmla="*/ 16669 w 2133600"/>
              <a:gd name="connsiteY5" fmla="*/ 64294 h 1485900"/>
              <a:gd name="connsiteX6" fmla="*/ 7144 w 2133600"/>
              <a:gd name="connsiteY6" fmla="*/ 52388 h 1485900"/>
              <a:gd name="connsiteX7" fmla="*/ 0 w 2133600"/>
              <a:gd name="connsiteY7" fmla="*/ 35719 h 1485900"/>
              <a:gd name="connsiteX8" fmla="*/ 0 w 2133600"/>
              <a:gd name="connsiteY8" fmla="*/ 19050 h 1485900"/>
              <a:gd name="connsiteX9" fmla="*/ 4763 w 2133600"/>
              <a:gd name="connsiteY9" fmla="*/ 4763 h 1485900"/>
              <a:gd name="connsiteX10" fmla="*/ 21431 w 2133600"/>
              <a:gd name="connsiteY10" fmla="*/ 0 h 1485900"/>
              <a:gd name="connsiteX11" fmla="*/ 50006 w 2133600"/>
              <a:gd name="connsiteY11" fmla="*/ 7144 h 1485900"/>
              <a:gd name="connsiteX12" fmla="*/ 95250 w 2133600"/>
              <a:gd name="connsiteY12" fmla="*/ 38100 h 1485900"/>
              <a:gd name="connsiteX13" fmla="*/ 271463 w 2133600"/>
              <a:gd name="connsiteY13" fmla="*/ 169069 h 1485900"/>
              <a:gd name="connsiteX14" fmla="*/ 338138 w 2133600"/>
              <a:gd name="connsiteY14" fmla="*/ 214313 h 1485900"/>
              <a:gd name="connsiteX15" fmla="*/ 507206 w 2133600"/>
              <a:gd name="connsiteY15" fmla="*/ 352425 h 1485900"/>
              <a:gd name="connsiteX16" fmla="*/ 640556 w 2133600"/>
              <a:gd name="connsiteY16" fmla="*/ 469106 h 1485900"/>
              <a:gd name="connsiteX17" fmla="*/ 778669 w 2133600"/>
              <a:gd name="connsiteY17" fmla="*/ 581025 h 1485900"/>
              <a:gd name="connsiteX18" fmla="*/ 973931 w 2133600"/>
              <a:gd name="connsiteY18" fmla="*/ 728663 h 1485900"/>
              <a:gd name="connsiteX19" fmla="*/ 1109663 w 2133600"/>
              <a:gd name="connsiteY19" fmla="*/ 823913 h 1485900"/>
              <a:gd name="connsiteX20" fmla="*/ 1283494 w 2133600"/>
              <a:gd name="connsiteY20" fmla="*/ 942975 h 1485900"/>
              <a:gd name="connsiteX21" fmla="*/ 1459706 w 2133600"/>
              <a:gd name="connsiteY21" fmla="*/ 1054894 h 1485900"/>
              <a:gd name="connsiteX22" fmla="*/ 1704975 w 2133600"/>
              <a:gd name="connsiteY22" fmla="*/ 1193006 h 1485900"/>
              <a:gd name="connsiteX23" fmla="*/ 1905000 w 2133600"/>
              <a:gd name="connsiteY23" fmla="*/ 1297781 h 1485900"/>
              <a:gd name="connsiteX24" fmla="*/ 2116931 w 2133600"/>
              <a:gd name="connsiteY24" fmla="*/ 1397794 h 1485900"/>
              <a:gd name="connsiteX25" fmla="*/ 2126456 w 2133600"/>
              <a:gd name="connsiteY25" fmla="*/ 1404938 h 1485900"/>
              <a:gd name="connsiteX26" fmla="*/ 2133600 w 2133600"/>
              <a:gd name="connsiteY26" fmla="*/ 1421606 h 1485900"/>
              <a:gd name="connsiteX27" fmla="*/ 2126456 w 2133600"/>
              <a:gd name="connsiteY27" fmla="*/ 1435894 h 1485900"/>
              <a:gd name="connsiteX28" fmla="*/ 2105025 w 2133600"/>
              <a:gd name="connsiteY28" fmla="*/ 1450181 h 1485900"/>
              <a:gd name="connsiteX29" fmla="*/ 2066925 w 2133600"/>
              <a:gd name="connsiteY29" fmla="*/ 1459706 h 1485900"/>
              <a:gd name="connsiteX30" fmla="*/ 1831181 w 2133600"/>
              <a:gd name="connsiteY30" fmla="*/ 1471613 h 1485900"/>
              <a:gd name="connsiteX31" fmla="*/ 1528763 w 2133600"/>
              <a:gd name="connsiteY31" fmla="*/ 1483519 h 1485900"/>
              <a:gd name="connsiteX32" fmla="*/ 1497806 w 2133600"/>
              <a:gd name="connsiteY32" fmla="*/ 1485900 h 1485900"/>
              <a:gd name="connsiteX33" fmla="*/ 1464469 w 2133600"/>
              <a:gd name="connsiteY33" fmla="*/ 1481138 h 1485900"/>
              <a:gd name="connsiteX34" fmla="*/ 1423988 w 2133600"/>
              <a:gd name="connsiteY34" fmla="*/ 1469231 h 1485900"/>
              <a:gd name="connsiteX35" fmla="*/ 1381125 w 2133600"/>
              <a:gd name="connsiteY35" fmla="*/ 1443038 h 1485900"/>
              <a:gd name="connsiteX36" fmla="*/ 1335881 w 2133600"/>
              <a:gd name="connsiteY36" fmla="*/ 1404938 h 1485900"/>
              <a:gd name="connsiteX37" fmla="*/ 1295400 w 2133600"/>
              <a:gd name="connsiteY37" fmla="*/ 1362075 h 1485900"/>
              <a:gd name="connsiteX38" fmla="*/ 1154906 w 2133600"/>
              <a:gd name="connsiteY38" fmla="*/ 1221581 h 1485900"/>
              <a:gd name="connsiteX39" fmla="*/ 883444 w 2133600"/>
              <a:gd name="connsiteY39" fmla="*/ 942975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2133600" h="1485900">
                <a:moveTo>
                  <a:pt x="883444" y="942975"/>
                </a:moveTo>
                <a:lnTo>
                  <a:pt x="652463" y="707231"/>
                </a:lnTo>
                <a:lnTo>
                  <a:pt x="481013" y="533400"/>
                </a:lnTo>
                <a:lnTo>
                  <a:pt x="323850" y="371475"/>
                </a:lnTo>
                <a:lnTo>
                  <a:pt x="95250" y="142875"/>
                </a:lnTo>
                <a:lnTo>
                  <a:pt x="16669" y="64294"/>
                </a:lnTo>
                <a:lnTo>
                  <a:pt x="7144" y="52388"/>
                </a:lnTo>
                <a:lnTo>
                  <a:pt x="0" y="35719"/>
                </a:lnTo>
                <a:lnTo>
                  <a:pt x="0" y="19050"/>
                </a:lnTo>
                <a:lnTo>
                  <a:pt x="4763" y="4763"/>
                </a:lnTo>
                <a:lnTo>
                  <a:pt x="21431" y="0"/>
                </a:lnTo>
                <a:lnTo>
                  <a:pt x="50006" y="7144"/>
                </a:lnTo>
                <a:lnTo>
                  <a:pt x="95250" y="38100"/>
                </a:lnTo>
                <a:lnTo>
                  <a:pt x="271463" y="169069"/>
                </a:lnTo>
                <a:lnTo>
                  <a:pt x="338138" y="214313"/>
                </a:lnTo>
                <a:lnTo>
                  <a:pt x="507206" y="352425"/>
                </a:lnTo>
                <a:lnTo>
                  <a:pt x="640556" y="469106"/>
                </a:lnTo>
                <a:lnTo>
                  <a:pt x="778669" y="581025"/>
                </a:lnTo>
                <a:lnTo>
                  <a:pt x="973931" y="728663"/>
                </a:lnTo>
                <a:lnTo>
                  <a:pt x="1109663" y="823913"/>
                </a:lnTo>
                <a:lnTo>
                  <a:pt x="1283494" y="942975"/>
                </a:lnTo>
                <a:lnTo>
                  <a:pt x="1459706" y="1054894"/>
                </a:lnTo>
                <a:lnTo>
                  <a:pt x="1704975" y="1193006"/>
                </a:lnTo>
                <a:lnTo>
                  <a:pt x="1905000" y="1297781"/>
                </a:lnTo>
                <a:lnTo>
                  <a:pt x="2116931" y="1397794"/>
                </a:lnTo>
                <a:lnTo>
                  <a:pt x="2126456" y="1404938"/>
                </a:lnTo>
                <a:lnTo>
                  <a:pt x="2133600" y="1421606"/>
                </a:lnTo>
                <a:lnTo>
                  <a:pt x="2126456" y="1435894"/>
                </a:lnTo>
                <a:lnTo>
                  <a:pt x="2105025" y="1450181"/>
                </a:lnTo>
                <a:lnTo>
                  <a:pt x="2066925" y="1459706"/>
                </a:lnTo>
                <a:lnTo>
                  <a:pt x="1831181" y="1471613"/>
                </a:lnTo>
                <a:lnTo>
                  <a:pt x="1528763" y="1483519"/>
                </a:lnTo>
                <a:lnTo>
                  <a:pt x="1497806" y="1485900"/>
                </a:lnTo>
                <a:lnTo>
                  <a:pt x="1464469" y="1481138"/>
                </a:lnTo>
                <a:lnTo>
                  <a:pt x="1423988" y="1469231"/>
                </a:lnTo>
                <a:lnTo>
                  <a:pt x="1381125" y="1443038"/>
                </a:lnTo>
                <a:lnTo>
                  <a:pt x="1335881" y="1404938"/>
                </a:lnTo>
                <a:lnTo>
                  <a:pt x="1295400" y="1362075"/>
                </a:lnTo>
                <a:lnTo>
                  <a:pt x="1154906" y="1221581"/>
                </a:lnTo>
                <a:lnTo>
                  <a:pt x="883444" y="94297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7" name="フリーフォーム 166">
            <a:extLst>
              <a:ext uri="{FF2B5EF4-FFF2-40B4-BE49-F238E27FC236}">
                <a16:creationId xmlns:a16="http://schemas.microsoft.com/office/drawing/2014/main" id="{83B9248F-D120-43F6-9DDC-3FD53021AE92}"/>
              </a:ext>
            </a:extLst>
          </p:cNvPr>
          <p:cNvSpPr/>
          <p:nvPr/>
        </p:nvSpPr>
        <p:spPr>
          <a:xfrm>
            <a:off x="3843338" y="4430713"/>
            <a:ext cx="387350" cy="1187450"/>
          </a:xfrm>
          <a:custGeom>
            <a:avLst/>
            <a:gdLst>
              <a:gd name="connsiteX0" fmla="*/ 378618 w 388143"/>
              <a:gd name="connsiteY0" fmla="*/ 590550 h 1185863"/>
              <a:gd name="connsiteX1" fmla="*/ 388143 w 388143"/>
              <a:gd name="connsiteY1" fmla="*/ 264319 h 1185863"/>
              <a:gd name="connsiteX2" fmla="*/ 319087 w 388143"/>
              <a:gd name="connsiteY2" fmla="*/ 135732 h 1185863"/>
              <a:gd name="connsiteX3" fmla="*/ 295275 w 388143"/>
              <a:gd name="connsiteY3" fmla="*/ 116682 h 1185863"/>
              <a:gd name="connsiteX4" fmla="*/ 245268 w 388143"/>
              <a:gd name="connsiteY4" fmla="*/ 88107 h 1185863"/>
              <a:gd name="connsiteX5" fmla="*/ 190500 w 388143"/>
              <a:gd name="connsiteY5" fmla="*/ 61913 h 1185863"/>
              <a:gd name="connsiteX6" fmla="*/ 135731 w 388143"/>
              <a:gd name="connsiteY6" fmla="*/ 38100 h 1185863"/>
              <a:gd name="connsiteX7" fmla="*/ 38100 w 388143"/>
              <a:gd name="connsiteY7" fmla="*/ 0 h 1185863"/>
              <a:gd name="connsiteX8" fmla="*/ 0 w 388143"/>
              <a:gd name="connsiteY8" fmla="*/ 38100 h 1185863"/>
              <a:gd name="connsiteX9" fmla="*/ 69056 w 388143"/>
              <a:gd name="connsiteY9" fmla="*/ 102394 h 1185863"/>
              <a:gd name="connsiteX10" fmla="*/ 100012 w 388143"/>
              <a:gd name="connsiteY10" fmla="*/ 140494 h 1185863"/>
              <a:gd name="connsiteX11" fmla="*/ 126206 w 388143"/>
              <a:gd name="connsiteY11" fmla="*/ 178594 h 1185863"/>
              <a:gd name="connsiteX12" fmla="*/ 140493 w 388143"/>
              <a:gd name="connsiteY12" fmla="*/ 207169 h 1185863"/>
              <a:gd name="connsiteX13" fmla="*/ 157162 w 388143"/>
              <a:gd name="connsiteY13" fmla="*/ 259557 h 1185863"/>
              <a:gd name="connsiteX14" fmla="*/ 164306 w 388143"/>
              <a:gd name="connsiteY14" fmla="*/ 311944 h 1185863"/>
              <a:gd name="connsiteX15" fmla="*/ 164306 w 388143"/>
              <a:gd name="connsiteY15" fmla="*/ 392907 h 1185863"/>
              <a:gd name="connsiteX16" fmla="*/ 161925 w 388143"/>
              <a:gd name="connsiteY16" fmla="*/ 533400 h 1185863"/>
              <a:gd name="connsiteX17" fmla="*/ 152400 w 388143"/>
              <a:gd name="connsiteY17" fmla="*/ 671513 h 1185863"/>
              <a:gd name="connsiteX18" fmla="*/ 130968 w 388143"/>
              <a:gd name="connsiteY18" fmla="*/ 842963 h 1185863"/>
              <a:gd name="connsiteX19" fmla="*/ 119062 w 388143"/>
              <a:gd name="connsiteY19" fmla="*/ 995363 h 1185863"/>
              <a:gd name="connsiteX20" fmla="*/ 135731 w 388143"/>
              <a:gd name="connsiteY20" fmla="*/ 1028700 h 1185863"/>
              <a:gd name="connsiteX21" fmla="*/ 197643 w 388143"/>
              <a:gd name="connsiteY21" fmla="*/ 1107282 h 1185863"/>
              <a:gd name="connsiteX22" fmla="*/ 247650 w 388143"/>
              <a:gd name="connsiteY22" fmla="*/ 1166813 h 1185863"/>
              <a:gd name="connsiteX23" fmla="*/ 271462 w 388143"/>
              <a:gd name="connsiteY23" fmla="*/ 1183482 h 1185863"/>
              <a:gd name="connsiteX24" fmla="*/ 285750 w 388143"/>
              <a:gd name="connsiteY24" fmla="*/ 1185863 h 1185863"/>
              <a:gd name="connsiteX25" fmla="*/ 323850 w 388143"/>
              <a:gd name="connsiteY25" fmla="*/ 1173957 h 1185863"/>
              <a:gd name="connsiteX26" fmla="*/ 340518 w 388143"/>
              <a:gd name="connsiteY26" fmla="*/ 1157288 h 1185863"/>
              <a:gd name="connsiteX27" fmla="*/ 354806 w 388143"/>
              <a:gd name="connsiteY27" fmla="*/ 1133475 h 1185863"/>
              <a:gd name="connsiteX28" fmla="*/ 361950 w 388143"/>
              <a:gd name="connsiteY28" fmla="*/ 1100138 h 1185863"/>
              <a:gd name="connsiteX29" fmla="*/ 364331 w 388143"/>
              <a:gd name="connsiteY29" fmla="*/ 1069182 h 1185863"/>
              <a:gd name="connsiteX30" fmla="*/ 369093 w 388143"/>
              <a:gd name="connsiteY30" fmla="*/ 985838 h 1185863"/>
              <a:gd name="connsiteX31" fmla="*/ 378618 w 388143"/>
              <a:gd name="connsiteY31" fmla="*/ 590550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388143" h="1185863">
                <a:moveTo>
                  <a:pt x="378618" y="590550"/>
                </a:moveTo>
                <a:lnTo>
                  <a:pt x="388143" y="264319"/>
                </a:lnTo>
                <a:lnTo>
                  <a:pt x="319087" y="135732"/>
                </a:lnTo>
                <a:lnTo>
                  <a:pt x="295275" y="116682"/>
                </a:lnTo>
                <a:lnTo>
                  <a:pt x="245268" y="88107"/>
                </a:lnTo>
                <a:lnTo>
                  <a:pt x="190500" y="61913"/>
                </a:lnTo>
                <a:lnTo>
                  <a:pt x="135731" y="38100"/>
                </a:lnTo>
                <a:lnTo>
                  <a:pt x="38100" y="0"/>
                </a:lnTo>
                <a:lnTo>
                  <a:pt x="0" y="38100"/>
                </a:lnTo>
                <a:lnTo>
                  <a:pt x="69056" y="102394"/>
                </a:lnTo>
                <a:lnTo>
                  <a:pt x="100012" y="140494"/>
                </a:lnTo>
                <a:lnTo>
                  <a:pt x="126206" y="178594"/>
                </a:lnTo>
                <a:lnTo>
                  <a:pt x="140493" y="207169"/>
                </a:lnTo>
                <a:lnTo>
                  <a:pt x="157162" y="259557"/>
                </a:lnTo>
                <a:lnTo>
                  <a:pt x="164306" y="311944"/>
                </a:lnTo>
                <a:lnTo>
                  <a:pt x="164306" y="392907"/>
                </a:lnTo>
                <a:cubicBezTo>
                  <a:pt x="163512" y="439738"/>
                  <a:pt x="162719" y="486569"/>
                  <a:pt x="161925" y="533400"/>
                </a:cubicBezTo>
                <a:lnTo>
                  <a:pt x="152400" y="671513"/>
                </a:lnTo>
                <a:lnTo>
                  <a:pt x="130968" y="842963"/>
                </a:lnTo>
                <a:lnTo>
                  <a:pt x="119062" y="995363"/>
                </a:lnTo>
                <a:lnTo>
                  <a:pt x="135731" y="1028700"/>
                </a:lnTo>
                <a:lnTo>
                  <a:pt x="197643" y="1107282"/>
                </a:lnTo>
                <a:lnTo>
                  <a:pt x="247650" y="1166813"/>
                </a:lnTo>
                <a:lnTo>
                  <a:pt x="271462" y="1183482"/>
                </a:lnTo>
                <a:lnTo>
                  <a:pt x="285750" y="1185863"/>
                </a:lnTo>
                <a:lnTo>
                  <a:pt x="323850" y="1173957"/>
                </a:lnTo>
                <a:lnTo>
                  <a:pt x="340518" y="1157288"/>
                </a:lnTo>
                <a:lnTo>
                  <a:pt x="354806" y="1133475"/>
                </a:lnTo>
                <a:lnTo>
                  <a:pt x="361950" y="1100138"/>
                </a:lnTo>
                <a:lnTo>
                  <a:pt x="364331" y="1069182"/>
                </a:lnTo>
                <a:lnTo>
                  <a:pt x="369093" y="985838"/>
                </a:lnTo>
                <a:lnTo>
                  <a:pt x="378618" y="5905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8" name="フリーフォーム 167">
            <a:extLst>
              <a:ext uri="{FF2B5EF4-FFF2-40B4-BE49-F238E27FC236}">
                <a16:creationId xmlns:a16="http://schemas.microsoft.com/office/drawing/2014/main" id="{4CA1E752-853D-4A1E-B3BD-9A4E67748A66}"/>
              </a:ext>
            </a:extLst>
          </p:cNvPr>
          <p:cNvSpPr/>
          <p:nvPr/>
        </p:nvSpPr>
        <p:spPr>
          <a:xfrm>
            <a:off x="4106863" y="4389438"/>
            <a:ext cx="1817687" cy="1382712"/>
          </a:xfrm>
          <a:custGeom>
            <a:avLst/>
            <a:gdLst>
              <a:gd name="connsiteX0" fmla="*/ 533400 w 1816894"/>
              <a:gd name="connsiteY0" fmla="*/ 283369 h 1383506"/>
              <a:gd name="connsiteX1" fmla="*/ 271463 w 1816894"/>
              <a:gd name="connsiteY1" fmla="*/ 316706 h 1383506"/>
              <a:gd name="connsiteX2" fmla="*/ 57150 w 1816894"/>
              <a:gd name="connsiteY2" fmla="*/ 342900 h 1383506"/>
              <a:gd name="connsiteX3" fmla="*/ 0 w 1816894"/>
              <a:gd name="connsiteY3" fmla="*/ 185737 h 1383506"/>
              <a:gd name="connsiteX4" fmla="*/ 209550 w 1816894"/>
              <a:gd name="connsiteY4" fmla="*/ 157162 h 1383506"/>
              <a:gd name="connsiteX5" fmla="*/ 481013 w 1816894"/>
              <a:gd name="connsiteY5" fmla="*/ 119062 h 1383506"/>
              <a:gd name="connsiteX6" fmla="*/ 697707 w 1816894"/>
              <a:gd name="connsiteY6" fmla="*/ 85725 h 1383506"/>
              <a:gd name="connsiteX7" fmla="*/ 933450 w 1816894"/>
              <a:gd name="connsiteY7" fmla="*/ 64294 h 1383506"/>
              <a:gd name="connsiteX8" fmla="*/ 1197769 w 1816894"/>
              <a:gd name="connsiteY8" fmla="*/ 42862 h 1383506"/>
              <a:gd name="connsiteX9" fmla="*/ 1390650 w 1816894"/>
              <a:gd name="connsiteY9" fmla="*/ 26194 h 1383506"/>
              <a:gd name="connsiteX10" fmla="*/ 1426369 w 1816894"/>
              <a:gd name="connsiteY10" fmla="*/ 21431 h 1383506"/>
              <a:gd name="connsiteX11" fmla="*/ 1459707 w 1816894"/>
              <a:gd name="connsiteY11" fmla="*/ 11906 h 1383506"/>
              <a:gd name="connsiteX12" fmla="*/ 1497807 w 1816894"/>
              <a:gd name="connsiteY12" fmla="*/ 2381 h 1383506"/>
              <a:gd name="connsiteX13" fmla="*/ 1540669 w 1816894"/>
              <a:gd name="connsiteY13" fmla="*/ 0 h 1383506"/>
              <a:gd name="connsiteX14" fmla="*/ 1566863 w 1816894"/>
              <a:gd name="connsiteY14" fmla="*/ 4762 h 1383506"/>
              <a:gd name="connsiteX15" fmla="*/ 1583532 w 1816894"/>
              <a:gd name="connsiteY15" fmla="*/ 11906 h 1383506"/>
              <a:gd name="connsiteX16" fmla="*/ 1619250 w 1816894"/>
              <a:gd name="connsiteY16" fmla="*/ 45244 h 1383506"/>
              <a:gd name="connsiteX17" fmla="*/ 1671638 w 1816894"/>
              <a:gd name="connsiteY17" fmla="*/ 100012 h 1383506"/>
              <a:gd name="connsiteX18" fmla="*/ 1764507 w 1816894"/>
              <a:gd name="connsiteY18" fmla="*/ 190500 h 1383506"/>
              <a:gd name="connsiteX19" fmla="*/ 1802607 w 1816894"/>
              <a:gd name="connsiteY19" fmla="*/ 226219 h 1383506"/>
              <a:gd name="connsiteX20" fmla="*/ 1812132 w 1816894"/>
              <a:gd name="connsiteY20" fmla="*/ 238125 h 1383506"/>
              <a:gd name="connsiteX21" fmla="*/ 1816894 w 1816894"/>
              <a:gd name="connsiteY21" fmla="*/ 257175 h 1383506"/>
              <a:gd name="connsiteX22" fmla="*/ 1816894 w 1816894"/>
              <a:gd name="connsiteY22" fmla="*/ 285750 h 1383506"/>
              <a:gd name="connsiteX23" fmla="*/ 1802607 w 1816894"/>
              <a:gd name="connsiteY23" fmla="*/ 326231 h 1383506"/>
              <a:gd name="connsiteX24" fmla="*/ 1781175 w 1816894"/>
              <a:gd name="connsiteY24" fmla="*/ 371475 h 1383506"/>
              <a:gd name="connsiteX25" fmla="*/ 1778794 w 1816894"/>
              <a:gd name="connsiteY25" fmla="*/ 385762 h 1383506"/>
              <a:gd name="connsiteX26" fmla="*/ 1771650 w 1816894"/>
              <a:gd name="connsiteY26" fmla="*/ 554831 h 1383506"/>
              <a:gd name="connsiteX27" fmla="*/ 1754982 w 1816894"/>
              <a:gd name="connsiteY27" fmla="*/ 1069181 h 1383506"/>
              <a:gd name="connsiteX28" fmla="*/ 1747838 w 1816894"/>
              <a:gd name="connsiteY28" fmla="*/ 1107281 h 1383506"/>
              <a:gd name="connsiteX29" fmla="*/ 1721644 w 1816894"/>
              <a:gd name="connsiteY29" fmla="*/ 1164431 h 1383506"/>
              <a:gd name="connsiteX30" fmla="*/ 1678782 w 1816894"/>
              <a:gd name="connsiteY30" fmla="*/ 1247775 h 1383506"/>
              <a:gd name="connsiteX31" fmla="*/ 1640682 w 1816894"/>
              <a:gd name="connsiteY31" fmla="*/ 1300162 h 1383506"/>
              <a:gd name="connsiteX32" fmla="*/ 1612107 w 1816894"/>
              <a:gd name="connsiteY32" fmla="*/ 1338262 h 1383506"/>
              <a:gd name="connsiteX33" fmla="*/ 1583532 w 1816894"/>
              <a:gd name="connsiteY33" fmla="*/ 1366837 h 1383506"/>
              <a:gd name="connsiteX34" fmla="*/ 1554957 w 1816894"/>
              <a:gd name="connsiteY34" fmla="*/ 1381125 h 1383506"/>
              <a:gd name="connsiteX35" fmla="*/ 1531144 w 1816894"/>
              <a:gd name="connsiteY35" fmla="*/ 1383506 h 1383506"/>
              <a:gd name="connsiteX36" fmla="*/ 1509713 w 1816894"/>
              <a:gd name="connsiteY36" fmla="*/ 1369219 h 1383506"/>
              <a:gd name="connsiteX37" fmla="*/ 1490663 w 1816894"/>
              <a:gd name="connsiteY37" fmla="*/ 1350169 h 1383506"/>
              <a:gd name="connsiteX38" fmla="*/ 1512094 w 1816894"/>
              <a:gd name="connsiteY38" fmla="*/ 935831 h 1383506"/>
              <a:gd name="connsiteX39" fmla="*/ 1524000 w 1816894"/>
              <a:gd name="connsiteY39" fmla="*/ 840581 h 1383506"/>
              <a:gd name="connsiteX40" fmla="*/ 1528763 w 1816894"/>
              <a:gd name="connsiteY40" fmla="*/ 704850 h 1383506"/>
              <a:gd name="connsiteX41" fmla="*/ 1528763 w 1816894"/>
              <a:gd name="connsiteY41" fmla="*/ 300037 h 1383506"/>
              <a:gd name="connsiteX42" fmla="*/ 1524000 w 1816894"/>
              <a:gd name="connsiteY42" fmla="*/ 271462 h 1383506"/>
              <a:gd name="connsiteX43" fmla="*/ 1516857 w 1816894"/>
              <a:gd name="connsiteY43" fmla="*/ 245269 h 1383506"/>
              <a:gd name="connsiteX44" fmla="*/ 1504950 w 1816894"/>
              <a:gd name="connsiteY44" fmla="*/ 228600 h 1383506"/>
              <a:gd name="connsiteX45" fmla="*/ 1485900 w 1816894"/>
              <a:gd name="connsiteY45" fmla="*/ 214312 h 1383506"/>
              <a:gd name="connsiteX46" fmla="*/ 1452563 w 1816894"/>
              <a:gd name="connsiteY46" fmla="*/ 204787 h 1383506"/>
              <a:gd name="connsiteX47" fmla="*/ 1300163 w 1816894"/>
              <a:gd name="connsiteY47" fmla="*/ 207169 h 1383506"/>
              <a:gd name="connsiteX48" fmla="*/ 878682 w 1816894"/>
              <a:gd name="connsiteY48" fmla="*/ 226219 h 1383506"/>
              <a:gd name="connsiteX49" fmla="*/ 661988 w 1816894"/>
              <a:gd name="connsiteY49" fmla="*/ 269081 h 1383506"/>
              <a:gd name="connsiteX50" fmla="*/ 533400 w 1816894"/>
              <a:gd name="connsiteY50" fmla="*/ 283369 h 1383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816894" h="1383506">
                <a:moveTo>
                  <a:pt x="533400" y="283369"/>
                </a:moveTo>
                <a:lnTo>
                  <a:pt x="271463" y="316706"/>
                </a:lnTo>
                <a:lnTo>
                  <a:pt x="57150" y="342900"/>
                </a:lnTo>
                <a:lnTo>
                  <a:pt x="0" y="185737"/>
                </a:lnTo>
                <a:lnTo>
                  <a:pt x="209550" y="157162"/>
                </a:lnTo>
                <a:lnTo>
                  <a:pt x="481013" y="119062"/>
                </a:lnTo>
                <a:lnTo>
                  <a:pt x="697707" y="85725"/>
                </a:lnTo>
                <a:lnTo>
                  <a:pt x="933450" y="64294"/>
                </a:lnTo>
                <a:lnTo>
                  <a:pt x="1197769" y="42862"/>
                </a:lnTo>
                <a:lnTo>
                  <a:pt x="1390650" y="26194"/>
                </a:lnTo>
                <a:lnTo>
                  <a:pt x="1426369" y="21431"/>
                </a:lnTo>
                <a:lnTo>
                  <a:pt x="1459707" y="11906"/>
                </a:lnTo>
                <a:lnTo>
                  <a:pt x="1497807" y="2381"/>
                </a:lnTo>
                <a:lnTo>
                  <a:pt x="1540669" y="0"/>
                </a:lnTo>
                <a:lnTo>
                  <a:pt x="1566863" y="4762"/>
                </a:lnTo>
                <a:lnTo>
                  <a:pt x="1583532" y="11906"/>
                </a:lnTo>
                <a:lnTo>
                  <a:pt x="1619250" y="45244"/>
                </a:lnTo>
                <a:lnTo>
                  <a:pt x="1671638" y="100012"/>
                </a:lnTo>
                <a:lnTo>
                  <a:pt x="1764507" y="190500"/>
                </a:lnTo>
                <a:lnTo>
                  <a:pt x="1802607" y="226219"/>
                </a:lnTo>
                <a:lnTo>
                  <a:pt x="1812132" y="238125"/>
                </a:lnTo>
                <a:lnTo>
                  <a:pt x="1816894" y="257175"/>
                </a:lnTo>
                <a:lnTo>
                  <a:pt x="1816894" y="285750"/>
                </a:lnTo>
                <a:lnTo>
                  <a:pt x="1802607" y="326231"/>
                </a:lnTo>
                <a:lnTo>
                  <a:pt x="1781175" y="371475"/>
                </a:lnTo>
                <a:lnTo>
                  <a:pt x="1778794" y="385762"/>
                </a:lnTo>
                <a:lnTo>
                  <a:pt x="1771650" y="554831"/>
                </a:lnTo>
                <a:lnTo>
                  <a:pt x="1754982" y="1069181"/>
                </a:lnTo>
                <a:lnTo>
                  <a:pt x="1747838" y="1107281"/>
                </a:lnTo>
                <a:lnTo>
                  <a:pt x="1721644" y="1164431"/>
                </a:lnTo>
                <a:lnTo>
                  <a:pt x="1678782" y="1247775"/>
                </a:lnTo>
                <a:lnTo>
                  <a:pt x="1640682" y="1300162"/>
                </a:lnTo>
                <a:lnTo>
                  <a:pt x="1612107" y="1338262"/>
                </a:lnTo>
                <a:lnTo>
                  <a:pt x="1583532" y="1366837"/>
                </a:lnTo>
                <a:lnTo>
                  <a:pt x="1554957" y="1381125"/>
                </a:lnTo>
                <a:lnTo>
                  <a:pt x="1531144" y="1383506"/>
                </a:lnTo>
                <a:lnTo>
                  <a:pt x="1509713" y="1369219"/>
                </a:lnTo>
                <a:lnTo>
                  <a:pt x="1490663" y="1350169"/>
                </a:lnTo>
                <a:lnTo>
                  <a:pt x="1512094" y="935831"/>
                </a:lnTo>
                <a:lnTo>
                  <a:pt x="1524000" y="840581"/>
                </a:lnTo>
                <a:lnTo>
                  <a:pt x="1528763" y="704850"/>
                </a:lnTo>
                <a:lnTo>
                  <a:pt x="1528763" y="300037"/>
                </a:lnTo>
                <a:lnTo>
                  <a:pt x="1524000" y="271462"/>
                </a:lnTo>
                <a:lnTo>
                  <a:pt x="1516857" y="245269"/>
                </a:lnTo>
                <a:lnTo>
                  <a:pt x="1504950" y="228600"/>
                </a:lnTo>
                <a:lnTo>
                  <a:pt x="1485900" y="214312"/>
                </a:lnTo>
                <a:lnTo>
                  <a:pt x="1452563" y="204787"/>
                </a:lnTo>
                <a:lnTo>
                  <a:pt x="1300163" y="207169"/>
                </a:lnTo>
                <a:lnTo>
                  <a:pt x="878682" y="226219"/>
                </a:lnTo>
                <a:lnTo>
                  <a:pt x="661988" y="269081"/>
                </a:lnTo>
                <a:lnTo>
                  <a:pt x="533400" y="283369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69" name="フリーフォーム 168">
            <a:extLst>
              <a:ext uri="{FF2B5EF4-FFF2-40B4-BE49-F238E27FC236}">
                <a16:creationId xmlns:a16="http://schemas.microsoft.com/office/drawing/2014/main" id="{2A08B8DA-40B2-4248-BD5C-05030AA62DDF}"/>
              </a:ext>
            </a:extLst>
          </p:cNvPr>
          <p:cNvSpPr/>
          <p:nvPr/>
        </p:nvSpPr>
        <p:spPr>
          <a:xfrm>
            <a:off x="5183188" y="5265738"/>
            <a:ext cx="501650" cy="501650"/>
          </a:xfrm>
          <a:custGeom>
            <a:avLst/>
            <a:gdLst>
              <a:gd name="connsiteX0" fmla="*/ 250032 w 500063"/>
              <a:gd name="connsiteY0" fmla="*/ 95250 h 502444"/>
              <a:gd name="connsiteX1" fmla="*/ 57150 w 500063"/>
              <a:gd name="connsiteY1" fmla="*/ 64294 h 502444"/>
              <a:gd name="connsiteX2" fmla="*/ 33338 w 500063"/>
              <a:gd name="connsiteY2" fmla="*/ 64294 h 502444"/>
              <a:gd name="connsiteX3" fmla="*/ 11907 w 500063"/>
              <a:gd name="connsiteY3" fmla="*/ 69056 h 502444"/>
              <a:gd name="connsiteX4" fmla="*/ 4763 w 500063"/>
              <a:gd name="connsiteY4" fmla="*/ 73819 h 502444"/>
              <a:gd name="connsiteX5" fmla="*/ 0 w 500063"/>
              <a:gd name="connsiteY5" fmla="*/ 85725 h 502444"/>
              <a:gd name="connsiteX6" fmla="*/ 2382 w 500063"/>
              <a:gd name="connsiteY6" fmla="*/ 92869 h 502444"/>
              <a:gd name="connsiteX7" fmla="*/ 9525 w 500063"/>
              <a:gd name="connsiteY7" fmla="*/ 107156 h 502444"/>
              <a:gd name="connsiteX8" fmla="*/ 30957 w 500063"/>
              <a:gd name="connsiteY8" fmla="*/ 130969 h 502444"/>
              <a:gd name="connsiteX9" fmla="*/ 128588 w 500063"/>
              <a:gd name="connsiteY9" fmla="*/ 204787 h 502444"/>
              <a:gd name="connsiteX10" fmla="*/ 276225 w 500063"/>
              <a:gd name="connsiteY10" fmla="*/ 319087 h 502444"/>
              <a:gd name="connsiteX11" fmla="*/ 321469 w 500063"/>
              <a:gd name="connsiteY11" fmla="*/ 352425 h 502444"/>
              <a:gd name="connsiteX12" fmla="*/ 335757 w 500063"/>
              <a:gd name="connsiteY12" fmla="*/ 373856 h 502444"/>
              <a:gd name="connsiteX13" fmla="*/ 359569 w 500063"/>
              <a:gd name="connsiteY13" fmla="*/ 407194 h 502444"/>
              <a:gd name="connsiteX14" fmla="*/ 385763 w 500063"/>
              <a:gd name="connsiteY14" fmla="*/ 445294 h 502444"/>
              <a:gd name="connsiteX15" fmla="*/ 404813 w 500063"/>
              <a:gd name="connsiteY15" fmla="*/ 466725 h 502444"/>
              <a:gd name="connsiteX16" fmla="*/ 419100 w 500063"/>
              <a:gd name="connsiteY16" fmla="*/ 481012 h 502444"/>
              <a:gd name="connsiteX17" fmla="*/ 457200 w 500063"/>
              <a:gd name="connsiteY17" fmla="*/ 502444 h 502444"/>
              <a:gd name="connsiteX18" fmla="*/ 500063 w 500063"/>
              <a:gd name="connsiteY18" fmla="*/ 488156 h 502444"/>
              <a:gd name="connsiteX19" fmla="*/ 445294 w 500063"/>
              <a:gd name="connsiteY19" fmla="*/ 0 h 502444"/>
              <a:gd name="connsiteX20" fmla="*/ 431007 w 500063"/>
              <a:gd name="connsiteY20" fmla="*/ 52387 h 502444"/>
              <a:gd name="connsiteX21" fmla="*/ 419100 w 500063"/>
              <a:gd name="connsiteY21" fmla="*/ 76200 h 502444"/>
              <a:gd name="connsiteX22" fmla="*/ 402432 w 500063"/>
              <a:gd name="connsiteY22" fmla="*/ 90487 h 502444"/>
              <a:gd name="connsiteX23" fmla="*/ 376238 w 500063"/>
              <a:gd name="connsiteY23" fmla="*/ 100012 h 502444"/>
              <a:gd name="connsiteX24" fmla="*/ 340519 w 500063"/>
              <a:gd name="connsiteY24" fmla="*/ 107156 h 502444"/>
              <a:gd name="connsiteX25" fmla="*/ 250032 w 500063"/>
              <a:gd name="connsiteY25" fmla="*/ 95250 h 502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500063" h="502444">
                <a:moveTo>
                  <a:pt x="250032" y="95250"/>
                </a:moveTo>
                <a:lnTo>
                  <a:pt x="57150" y="64294"/>
                </a:lnTo>
                <a:lnTo>
                  <a:pt x="33338" y="64294"/>
                </a:lnTo>
                <a:lnTo>
                  <a:pt x="11907" y="69056"/>
                </a:lnTo>
                <a:lnTo>
                  <a:pt x="4763" y="73819"/>
                </a:lnTo>
                <a:lnTo>
                  <a:pt x="0" y="85725"/>
                </a:lnTo>
                <a:lnTo>
                  <a:pt x="2382" y="92869"/>
                </a:lnTo>
                <a:lnTo>
                  <a:pt x="9525" y="107156"/>
                </a:lnTo>
                <a:lnTo>
                  <a:pt x="30957" y="130969"/>
                </a:lnTo>
                <a:lnTo>
                  <a:pt x="128588" y="204787"/>
                </a:lnTo>
                <a:lnTo>
                  <a:pt x="276225" y="319087"/>
                </a:lnTo>
                <a:lnTo>
                  <a:pt x="321469" y="352425"/>
                </a:lnTo>
                <a:lnTo>
                  <a:pt x="335757" y="373856"/>
                </a:lnTo>
                <a:lnTo>
                  <a:pt x="359569" y="407194"/>
                </a:lnTo>
                <a:lnTo>
                  <a:pt x="385763" y="445294"/>
                </a:lnTo>
                <a:lnTo>
                  <a:pt x="404813" y="466725"/>
                </a:lnTo>
                <a:lnTo>
                  <a:pt x="419100" y="481012"/>
                </a:lnTo>
                <a:lnTo>
                  <a:pt x="457200" y="502444"/>
                </a:lnTo>
                <a:lnTo>
                  <a:pt x="500063" y="488156"/>
                </a:lnTo>
                <a:lnTo>
                  <a:pt x="445294" y="0"/>
                </a:lnTo>
                <a:lnTo>
                  <a:pt x="431007" y="52387"/>
                </a:lnTo>
                <a:lnTo>
                  <a:pt x="419100" y="76200"/>
                </a:lnTo>
                <a:lnTo>
                  <a:pt x="402432" y="90487"/>
                </a:lnTo>
                <a:lnTo>
                  <a:pt x="376238" y="100012"/>
                </a:lnTo>
                <a:lnTo>
                  <a:pt x="340519" y="107156"/>
                </a:lnTo>
                <a:lnTo>
                  <a:pt x="250032" y="952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70" name="フリーフォーム 169">
            <a:extLst>
              <a:ext uri="{FF2B5EF4-FFF2-40B4-BE49-F238E27FC236}">
                <a16:creationId xmlns:a16="http://schemas.microsoft.com/office/drawing/2014/main" id="{09099459-60D3-4ED6-AD59-576E3637866E}"/>
              </a:ext>
            </a:extLst>
          </p:cNvPr>
          <p:cNvSpPr/>
          <p:nvPr/>
        </p:nvSpPr>
        <p:spPr>
          <a:xfrm>
            <a:off x="4595813" y="4144963"/>
            <a:ext cx="465137" cy="2012950"/>
          </a:xfrm>
          <a:custGeom>
            <a:avLst/>
            <a:gdLst>
              <a:gd name="connsiteX0" fmla="*/ 172577 w 466215"/>
              <a:gd name="connsiteY0" fmla="*/ 1071523 h 2014256"/>
              <a:gd name="connsiteX1" fmla="*/ 172577 w 466215"/>
              <a:gd name="connsiteY1" fmla="*/ 499701 h 2014256"/>
              <a:gd name="connsiteX2" fmla="*/ 172577 w 466215"/>
              <a:gd name="connsiteY2" fmla="*/ 216365 h 2014256"/>
              <a:gd name="connsiteX3" fmla="*/ 170001 w 466215"/>
              <a:gd name="connsiteY3" fmla="*/ 193184 h 2014256"/>
              <a:gd name="connsiteX4" fmla="*/ 162274 w 466215"/>
              <a:gd name="connsiteY4" fmla="*/ 170002 h 2014256"/>
              <a:gd name="connsiteX5" fmla="*/ 146819 w 466215"/>
              <a:gd name="connsiteY5" fmla="*/ 144244 h 2014256"/>
              <a:gd name="connsiteX6" fmla="*/ 131364 w 466215"/>
              <a:gd name="connsiteY6" fmla="*/ 126213 h 2014256"/>
              <a:gd name="connsiteX7" fmla="*/ 110758 w 466215"/>
              <a:gd name="connsiteY7" fmla="*/ 108183 h 2014256"/>
              <a:gd name="connsiteX8" fmla="*/ 90152 w 466215"/>
              <a:gd name="connsiteY8" fmla="*/ 92728 h 2014256"/>
              <a:gd name="connsiteX9" fmla="*/ 51515 w 466215"/>
              <a:gd name="connsiteY9" fmla="*/ 72122 h 2014256"/>
              <a:gd name="connsiteX10" fmla="*/ 30909 w 466215"/>
              <a:gd name="connsiteY10" fmla="*/ 61819 h 2014256"/>
              <a:gd name="connsiteX11" fmla="*/ 10303 w 466215"/>
              <a:gd name="connsiteY11" fmla="*/ 43789 h 2014256"/>
              <a:gd name="connsiteX12" fmla="*/ 0 w 466215"/>
              <a:gd name="connsiteY12" fmla="*/ 23182 h 2014256"/>
              <a:gd name="connsiteX13" fmla="*/ 5152 w 466215"/>
              <a:gd name="connsiteY13" fmla="*/ 10304 h 2014256"/>
              <a:gd name="connsiteX14" fmla="*/ 20606 w 466215"/>
              <a:gd name="connsiteY14" fmla="*/ 2576 h 2014256"/>
              <a:gd name="connsiteX15" fmla="*/ 66970 w 466215"/>
              <a:gd name="connsiteY15" fmla="*/ 0 h 2014256"/>
              <a:gd name="connsiteX16" fmla="*/ 162274 w 466215"/>
              <a:gd name="connsiteY16" fmla="*/ 2576 h 2014256"/>
              <a:gd name="connsiteX17" fmla="*/ 231820 w 466215"/>
              <a:gd name="connsiteY17" fmla="*/ 10304 h 2014256"/>
              <a:gd name="connsiteX18" fmla="*/ 267881 w 466215"/>
              <a:gd name="connsiteY18" fmla="*/ 18031 h 2014256"/>
              <a:gd name="connsiteX19" fmla="*/ 311669 w 466215"/>
              <a:gd name="connsiteY19" fmla="*/ 33485 h 2014256"/>
              <a:gd name="connsiteX20" fmla="*/ 365760 w 466215"/>
              <a:gd name="connsiteY20" fmla="*/ 61819 h 2014256"/>
              <a:gd name="connsiteX21" fmla="*/ 412124 w 466215"/>
              <a:gd name="connsiteY21" fmla="*/ 87577 h 2014256"/>
              <a:gd name="connsiteX22" fmla="*/ 445609 w 466215"/>
              <a:gd name="connsiteY22" fmla="*/ 110759 h 2014256"/>
              <a:gd name="connsiteX23" fmla="*/ 461064 w 466215"/>
              <a:gd name="connsiteY23" fmla="*/ 126213 h 2014256"/>
              <a:gd name="connsiteX24" fmla="*/ 466215 w 466215"/>
              <a:gd name="connsiteY24" fmla="*/ 141668 h 2014256"/>
              <a:gd name="connsiteX25" fmla="*/ 450761 w 466215"/>
              <a:gd name="connsiteY25" fmla="*/ 193184 h 2014256"/>
              <a:gd name="connsiteX26" fmla="*/ 419851 w 466215"/>
              <a:gd name="connsiteY26" fmla="*/ 319396 h 2014256"/>
              <a:gd name="connsiteX27" fmla="*/ 414700 w 466215"/>
              <a:gd name="connsiteY27" fmla="*/ 641368 h 2014256"/>
              <a:gd name="connsiteX28" fmla="*/ 404397 w 466215"/>
              <a:gd name="connsiteY28" fmla="*/ 1357434 h 2014256"/>
              <a:gd name="connsiteX29" fmla="*/ 394093 w 466215"/>
              <a:gd name="connsiteY29" fmla="*/ 1833952 h 2014256"/>
              <a:gd name="connsiteX30" fmla="*/ 391518 w 466215"/>
              <a:gd name="connsiteY30" fmla="*/ 1859710 h 2014256"/>
              <a:gd name="connsiteX31" fmla="*/ 350305 w 466215"/>
              <a:gd name="connsiteY31" fmla="*/ 1924104 h 2014256"/>
              <a:gd name="connsiteX32" fmla="*/ 311669 w 466215"/>
              <a:gd name="connsiteY32" fmla="*/ 1996226 h 2014256"/>
              <a:gd name="connsiteX33" fmla="*/ 298790 w 466215"/>
              <a:gd name="connsiteY33" fmla="*/ 2009105 h 2014256"/>
              <a:gd name="connsiteX34" fmla="*/ 283335 w 466215"/>
              <a:gd name="connsiteY34" fmla="*/ 2014256 h 2014256"/>
              <a:gd name="connsiteX35" fmla="*/ 265305 w 466215"/>
              <a:gd name="connsiteY35" fmla="*/ 2006529 h 2014256"/>
              <a:gd name="connsiteX36" fmla="*/ 244699 w 466215"/>
              <a:gd name="connsiteY36" fmla="*/ 1988498 h 2014256"/>
              <a:gd name="connsiteX37" fmla="*/ 211213 w 466215"/>
              <a:gd name="connsiteY37" fmla="*/ 1949862 h 2014256"/>
              <a:gd name="connsiteX38" fmla="*/ 195759 w 466215"/>
              <a:gd name="connsiteY38" fmla="*/ 1916377 h 2014256"/>
              <a:gd name="connsiteX39" fmla="*/ 185456 w 466215"/>
              <a:gd name="connsiteY39" fmla="*/ 1882892 h 2014256"/>
              <a:gd name="connsiteX40" fmla="*/ 175153 w 466215"/>
              <a:gd name="connsiteY40" fmla="*/ 1761830 h 2014256"/>
              <a:gd name="connsiteX41" fmla="*/ 172577 w 466215"/>
              <a:gd name="connsiteY41" fmla="*/ 1573799 h 2014256"/>
              <a:gd name="connsiteX42" fmla="*/ 172577 w 466215"/>
              <a:gd name="connsiteY42" fmla="*/ 1071523 h 2014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466215" h="2014256">
                <a:moveTo>
                  <a:pt x="172577" y="1071523"/>
                </a:moveTo>
                <a:lnTo>
                  <a:pt x="172577" y="499701"/>
                </a:lnTo>
                <a:lnTo>
                  <a:pt x="172577" y="216365"/>
                </a:lnTo>
                <a:lnTo>
                  <a:pt x="170001" y="193184"/>
                </a:lnTo>
                <a:lnTo>
                  <a:pt x="162274" y="170002"/>
                </a:lnTo>
                <a:lnTo>
                  <a:pt x="146819" y="144244"/>
                </a:lnTo>
                <a:lnTo>
                  <a:pt x="131364" y="126213"/>
                </a:lnTo>
                <a:lnTo>
                  <a:pt x="110758" y="108183"/>
                </a:lnTo>
                <a:lnTo>
                  <a:pt x="90152" y="92728"/>
                </a:lnTo>
                <a:lnTo>
                  <a:pt x="51515" y="72122"/>
                </a:lnTo>
                <a:lnTo>
                  <a:pt x="30909" y="61819"/>
                </a:lnTo>
                <a:lnTo>
                  <a:pt x="10303" y="43789"/>
                </a:lnTo>
                <a:lnTo>
                  <a:pt x="0" y="23182"/>
                </a:lnTo>
                <a:lnTo>
                  <a:pt x="5152" y="10304"/>
                </a:lnTo>
                <a:lnTo>
                  <a:pt x="20606" y="2576"/>
                </a:lnTo>
                <a:lnTo>
                  <a:pt x="66970" y="0"/>
                </a:lnTo>
                <a:lnTo>
                  <a:pt x="162274" y="2576"/>
                </a:lnTo>
                <a:lnTo>
                  <a:pt x="231820" y="10304"/>
                </a:lnTo>
                <a:lnTo>
                  <a:pt x="267881" y="18031"/>
                </a:lnTo>
                <a:lnTo>
                  <a:pt x="311669" y="33485"/>
                </a:lnTo>
                <a:lnTo>
                  <a:pt x="365760" y="61819"/>
                </a:lnTo>
                <a:lnTo>
                  <a:pt x="412124" y="87577"/>
                </a:lnTo>
                <a:lnTo>
                  <a:pt x="445609" y="110759"/>
                </a:lnTo>
                <a:lnTo>
                  <a:pt x="461064" y="126213"/>
                </a:lnTo>
                <a:lnTo>
                  <a:pt x="466215" y="141668"/>
                </a:lnTo>
                <a:lnTo>
                  <a:pt x="450761" y="193184"/>
                </a:lnTo>
                <a:lnTo>
                  <a:pt x="419851" y="319396"/>
                </a:lnTo>
                <a:lnTo>
                  <a:pt x="414700" y="641368"/>
                </a:lnTo>
                <a:lnTo>
                  <a:pt x="404397" y="1357434"/>
                </a:lnTo>
                <a:lnTo>
                  <a:pt x="394093" y="1833952"/>
                </a:lnTo>
                <a:lnTo>
                  <a:pt x="391518" y="1859710"/>
                </a:lnTo>
                <a:lnTo>
                  <a:pt x="350305" y="1924104"/>
                </a:lnTo>
                <a:lnTo>
                  <a:pt x="311669" y="1996226"/>
                </a:lnTo>
                <a:lnTo>
                  <a:pt x="298790" y="2009105"/>
                </a:lnTo>
                <a:lnTo>
                  <a:pt x="283335" y="2014256"/>
                </a:lnTo>
                <a:lnTo>
                  <a:pt x="265305" y="2006529"/>
                </a:lnTo>
                <a:lnTo>
                  <a:pt x="244699" y="1988498"/>
                </a:lnTo>
                <a:lnTo>
                  <a:pt x="211213" y="1949862"/>
                </a:lnTo>
                <a:lnTo>
                  <a:pt x="195759" y="1916377"/>
                </a:lnTo>
                <a:lnTo>
                  <a:pt x="185456" y="1882892"/>
                </a:lnTo>
                <a:lnTo>
                  <a:pt x="175153" y="1761830"/>
                </a:lnTo>
                <a:cubicBezTo>
                  <a:pt x="174294" y="1699153"/>
                  <a:pt x="173436" y="1636476"/>
                  <a:pt x="172577" y="1573799"/>
                </a:cubicBezTo>
                <a:lnTo>
                  <a:pt x="172577" y="1071523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E7DC4A5-4D4E-42DB-800D-F3A2BFDA4BFB}"/>
              </a:ext>
            </a:extLst>
          </p:cNvPr>
          <p:cNvGrpSpPr>
            <a:grpSpLocks/>
          </p:cNvGrpSpPr>
          <p:nvPr/>
        </p:nvGrpSpPr>
        <p:grpSpPr bwMode="auto">
          <a:xfrm>
            <a:off x="2811463" y="1285875"/>
            <a:ext cx="4406900" cy="4872038"/>
            <a:chOff x="2974975" y="1438275"/>
            <a:chExt cx="4406900" cy="4872038"/>
          </a:xfrm>
        </p:grpSpPr>
        <p:sp>
          <p:nvSpPr>
            <p:cNvPr id="16" name="フリーフォーム 156">
              <a:extLst>
                <a:ext uri="{FF2B5EF4-FFF2-40B4-BE49-F238E27FC236}">
                  <a16:creationId xmlns:a16="http://schemas.microsoft.com/office/drawing/2014/main" id="{8B0C8D07-D168-4DCA-8CAE-CBF1A844466D}"/>
                </a:ext>
              </a:extLst>
            </p:cNvPr>
            <p:cNvSpPr/>
            <p:nvPr/>
          </p:nvSpPr>
          <p:spPr>
            <a:xfrm>
              <a:off x="3395662" y="1817688"/>
              <a:ext cx="3279775" cy="481012"/>
            </a:xfrm>
            <a:custGeom>
              <a:avLst/>
              <a:gdLst>
                <a:gd name="connsiteX0" fmla="*/ 1831443 w 3279684"/>
                <a:gd name="connsiteY0" fmla="*/ 87212 h 480985"/>
                <a:gd name="connsiteX1" fmla="*/ 1453526 w 3279684"/>
                <a:gd name="connsiteY1" fmla="*/ 113639 h 480985"/>
                <a:gd name="connsiteX2" fmla="*/ 1162821 w 3279684"/>
                <a:gd name="connsiteY2" fmla="*/ 137424 h 480985"/>
                <a:gd name="connsiteX3" fmla="*/ 964613 w 3279684"/>
                <a:gd name="connsiteY3" fmla="*/ 179709 h 480985"/>
                <a:gd name="connsiteX4" fmla="*/ 713550 w 3279684"/>
                <a:gd name="connsiteY4" fmla="*/ 214065 h 480985"/>
                <a:gd name="connsiteX5" fmla="*/ 401702 w 3279684"/>
                <a:gd name="connsiteY5" fmla="*/ 258992 h 480985"/>
                <a:gd name="connsiteX6" fmla="*/ 340918 w 3279684"/>
                <a:gd name="connsiteY6" fmla="*/ 266920 h 480985"/>
                <a:gd name="connsiteX7" fmla="*/ 303919 w 3279684"/>
                <a:gd name="connsiteY7" fmla="*/ 261635 h 480985"/>
                <a:gd name="connsiteX8" fmla="*/ 227279 w 3279684"/>
                <a:gd name="connsiteY8" fmla="*/ 248421 h 480985"/>
                <a:gd name="connsiteX9" fmla="*/ 174424 w 3279684"/>
                <a:gd name="connsiteY9" fmla="*/ 232564 h 480985"/>
                <a:gd name="connsiteX10" fmla="*/ 118925 w 3279684"/>
                <a:gd name="connsiteY10" fmla="*/ 214065 h 480985"/>
                <a:gd name="connsiteX11" fmla="*/ 71355 w 3279684"/>
                <a:gd name="connsiteY11" fmla="*/ 190280 h 480985"/>
                <a:gd name="connsiteX12" fmla="*/ 36999 w 3279684"/>
                <a:gd name="connsiteY12" fmla="*/ 174423 h 480985"/>
                <a:gd name="connsiteX13" fmla="*/ 21143 w 3279684"/>
                <a:gd name="connsiteY13" fmla="*/ 174423 h 480985"/>
                <a:gd name="connsiteX14" fmla="*/ 7929 w 3279684"/>
                <a:gd name="connsiteY14" fmla="*/ 177066 h 480985"/>
                <a:gd name="connsiteX15" fmla="*/ 0 w 3279684"/>
                <a:gd name="connsiteY15" fmla="*/ 192923 h 480985"/>
                <a:gd name="connsiteX16" fmla="*/ 7929 w 3279684"/>
                <a:gd name="connsiteY16" fmla="*/ 224636 h 480985"/>
                <a:gd name="connsiteX17" fmla="*/ 34356 w 3279684"/>
                <a:gd name="connsiteY17" fmla="*/ 269563 h 480985"/>
                <a:gd name="connsiteX18" fmla="*/ 71355 w 3279684"/>
                <a:gd name="connsiteY18" fmla="*/ 314490 h 480985"/>
                <a:gd name="connsiteX19" fmla="*/ 121568 w 3279684"/>
                <a:gd name="connsiteY19" fmla="*/ 362060 h 480985"/>
                <a:gd name="connsiteX20" fmla="*/ 163852 w 3279684"/>
                <a:gd name="connsiteY20" fmla="*/ 393773 h 480985"/>
                <a:gd name="connsiteX21" fmla="*/ 227279 w 3279684"/>
                <a:gd name="connsiteY21" fmla="*/ 433415 h 480985"/>
                <a:gd name="connsiteX22" fmla="*/ 269563 w 3279684"/>
                <a:gd name="connsiteY22" fmla="*/ 457200 h 480985"/>
                <a:gd name="connsiteX23" fmla="*/ 306562 w 3279684"/>
                <a:gd name="connsiteY23" fmla="*/ 475699 h 480985"/>
                <a:gd name="connsiteX24" fmla="*/ 343561 w 3279684"/>
                <a:gd name="connsiteY24" fmla="*/ 480985 h 480985"/>
                <a:gd name="connsiteX25" fmla="*/ 377917 w 3279684"/>
                <a:gd name="connsiteY25" fmla="*/ 478342 h 480985"/>
                <a:gd name="connsiteX26" fmla="*/ 417559 w 3279684"/>
                <a:gd name="connsiteY26" fmla="*/ 465128 h 480985"/>
                <a:gd name="connsiteX27" fmla="*/ 449272 w 3279684"/>
                <a:gd name="connsiteY27" fmla="*/ 451914 h 480985"/>
                <a:gd name="connsiteX28" fmla="*/ 473057 w 3279684"/>
                <a:gd name="connsiteY28" fmla="*/ 443986 h 480985"/>
                <a:gd name="connsiteX29" fmla="*/ 644837 w 3279684"/>
                <a:gd name="connsiteY29" fmla="*/ 414916 h 480985"/>
                <a:gd name="connsiteX30" fmla="*/ 959328 w 3279684"/>
                <a:gd name="connsiteY30" fmla="*/ 364703 h 480985"/>
                <a:gd name="connsiteX31" fmla="*/ 1033325 w 3279684"/>
                <a:gd name="connsiteY31" fmla="*/ 351489 h 480985"/>
                <a:gd name="connsiteX32" fmla="*/ 1189249 w 3279684"/>
                <a:gd name="connsiteY32" fmla="*/ 314490 h 480985"/>
                <a:gd name="connsiteX33" fmla="*/ 1435027 w 3279684"/>
                <a:gd name="connsiteY33" fmla="*/ 301276 h 480985"/>
                <a:gd name="connsiteX34" fmla="*/ 1884299 w 3279684"/>
                <a:gd name="connsiteY34" fmla="*/ 277491 h 480985"/>
                <a:gd name="connsiteX35" fmla="*/ 2103649 w 3279684"/>
                <a:gd name="connsiteY35" fmla="*/ 269563 h 480985"/>
                <a:gd name="connsiteX36" fmla="*/ 2391711 w 3279684"/>
                <a:gd name="connsiteY36" fmla="*/ 266920 h 480985"/>
                <a:gd name="connsiteX37" fmla="*/ 2735272 w 3279684"/>
                <a:gd name="connsiteY37" fmla="*/ 266920 h 480985"/>
                <a:gd name="connsiteX38" fmla="*/ 2899124 w 3279684"/>
                <a:gd name="connsiteY38" fmla="*/ 269563 h 480985"/>
                <a:gd name="connsiteX39" fmla="*/ 3068262 w 3279684"/>
                <a:gd name="connsiteY39" fmla="*/ 277491 h 480985"/>
                <a:gd name="connsiteX40" fmla="*/ 3184544 w 3279684"/>
                <a:gd name="connsiteY40" fmla="*/ 288062 h 480985"/>
                <a:gd name="connsiteX41" fmla="*/ 3216257 w 3279684"/>
                <a:gd name="connsiteY41" fmla="*/ 288062 h 480985"/>
                <a:gd name="connsiteX42" fmla="*/ 3245328 w 3279684"/>
                <a:gd name="connsiteY42" fmla="*/ 282777 h 480985"/>
                <a:gd name="connsiteX43" fmla="*/ 3269113 w 3279684"/>
                <a:gd name="connsiteY43" fmla="*/ 269563 h 480985"/>
                <a:gd name="connsiteX44" fmla="*/ 3277041 w 3279684"/>
                <a:gd name="connsiteY44" fmla="*/ 253706 h 480985"/>
                <a:gd name="connsiteX45" fmla="*/ 3279684 w 3279684"/>
                <a:gd name="connsiteY45" fmla="*/ 235207 h 480985"/>
                <a:gd name="connsiteX46" fmla="*/ 3277041 w 3279684"/>
                <a:gd name="connsiteY46" fmla="*/ 214065 h 480985"/>
                <a:gd name="connsiteX47" fmla="*/ 3271755 w 3279684"/>
                <a:gd name="connsiteY47" fmla="*/ 187637 h 480985"/>
                <a:gd name="connsiteX48" fmla="*/ 3266470 w 3279684"/>
                <a:gd name="connsiteY48" fmla="*/ 174423 h 480985"/>
                <a:gd name="connsiteX49" fmla="*/ 3253256 w 3279684"/>
                <a:gd name="connsiteY49" fmla="*/ 158566 h 480985"/>
                <a:gd name="connsiteX50" fmla="*/ 3242685 w 3279684"/>
                <a:gd name="connsiteY50" fmla="*/ 147995 h 480985"/>
                <a:gd name="connsiteX51" fmla="*/ 3205686 w 3279684"/>
                <a:gd name="connsiteY51" fmla="*/ 121568 h 480985"/>
                <a:gd name="connsiteX52" fmla="*/ 3147545 w 3279684"/>
                <a:gd name="connsiteY52" fmla="*/ 89854 h 480985"/>
                <a:gd name="connsiteX53" fmla="*/ 3099975 w 3279684"/>
                <a:gd name="connsiteY53" fmla="*/ 66069 h 480985"/>
                <a:gd name="connsiteX54" fmla="*/ 3047119 w 3279684"/>
                <a:gd name="connsiteY54" fmla="*/ 44927 h 480985"/>
                <a:gd name="connsiteX55" fmla="*/ 2914981 w 3279684"/>
                <a:gd name="connsiteY55" fmla="*/ 10571 h 480985"/>
                <a:gd name="connsiteX56" fmla="*/ 2877982 w 3279684"/>
                <a:gd name="connsiteY56" fmla="*/ 0 h 480985"/>
                <a:gd name="connsiteX57" fmla="*/ 2833055 w 3279684"/>
                <a:gd name="connsiteY57" fmla="*/ 5286 h 480985"/>
                <a:gd name="connsiteX58" fmla="*/ 2761700 w 3279684"/>
                <a:gd name="connsiteY58" fmla="*/ 29070 h 480985"/>
                <a:gd name="connsiteX59" fmla="*/ 2724701 w 3279684"/>
                <a:gd name="connsiteY59" fmla="*/ 44927 h 480985"/>
                <a:gd name="connsiteX60" fmla="*/ 2537064 w 3279684"/>
                <a:gd name="connsiteY60" fmla="*/ 44927 h 480985"/>
                <a:gd name="connsiteX61" fmla="*/ 2394354 w 3279684"/>
                <a:gd name="connsiteY61" fmla="*/ 44927 h 480985"/>
                <a:gd name="connsiteX62" fmla="*/ 2064007 w 3279684"/>
                <a:gd name="connsiteY62" fmla="*/ 71355 h 480985"/>
                <a:gd name="connsiteX63" fmla="*/ 1831443 w 3279684"/>
                <a:gd name="connsiteY63" fmla="*/ 87212 h 4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9684" h="480985">
                  <a:moveTo>
                    <a:pt x="1831443" y="87212"/>
                  </a:moveTo>
                  <a:lnTo>
                    <a:pt x="1453526" y="113639"/>
                  </a:lnTo>
                  <a:lnTo>
                    <a:pt x="1162821" y="137424"/>
                  </a:lnTo>
                  <a:lnTo>
                    <a:pt x="964613" y="179709"/>
                  </a:lnTo>
                  <a:lnTo>
                    <a:pt x="713550" y="214065"/>
                  </a:lnTo>
                  <a:lnTo>
                    <a:pt x="401702" y="258992"/>
                  </a:lnTo>
                  <a:lnTo>
                    <a:pt x="340918" y="266920"/>
                  </a:lnTo>
                  <a:lnTo>
                    <a:pt x="303919" y="261635"/>
                  </a:lnTo>
                  <a:lnTo>
                    <a:pt x="227279" y="248421"/>
                  </a:lnTo>
                  <a:lnTo>
                    <a:pt x="174424" y="232564"/>
                  </a:lnTo>
                  <a:lnTo>
                    <a:pt x="118925" y="214065"/>
                  </a:lnTo>
                  <a:lnTo>
                    <a:pt x="71355" y="190280"/>
                  </a:lnTo>
                  <a:lnTo>
                    <a:pt x="36999" y="174423"/>
                  </a:lnTo>
                  <a:lnTo>
                    <a:pt x="21143" y="174423"/>
                  </a:lnTo>
                  <a:lnTo>
                    <a:pt x="7929" y="177066"/>
                  </a:lnTo>
                  <a:lnTo>
                    <a:pt x="0" y="192923"/>
                  </a:lnTo>
                  <a:lnTo>
                    <a:pt x="7929" y="224636"/>
                  </a:lnTo>
                  <a:lnTo>
                    <a:pt x="34356" y="269563"/>
                  </a:lnTo>
                  <a:lnTo>
                    <a:pt x="71355" y="314490"/>
                  </a:lnTo>
                  <a:lnTo>
                    <a:pt x="121568" y="362060"/>
                  </a:lnTo>
                  <a:lnTo>
                    <a:pt x="163852" y="393773"/>
                  </a:lnTo>
                  <a:lnTo>
                    <a:pt x="227279" y="433415"/>
                  </a:lnTo>
                  <a:lnTo>
                    <a:pt x="269563" y="457200"/>
                  </a:lnTo>
                  <a:lnTo>
                    <a:pt x="306562" y="475699"/>
                  </a:lnTo>
                  <a:lnTo>
                    <a:pt x="343561" y="480985"/>
                  </a:lnTo>
                  <a:lnTo>
                    <a:pt x="377917" y="478342"/>
                  </a:lnTo>
                  <a:lnTo>
                    <a:pt x="417559" y="465128"/>
                  </a:lnTo>
                  <a:lnTo>
                    <a:pt x="449272" y="451914"/>
                  </a:lnTo>
                  <a:lnTo>
                    <a:pt x="473057" y="443986"/>
                  </a:lnTo>
                  <a:lnTo>
                    <a:pt x="644837" y="414916"/>
                  </a:lnTo>
                  <a:lnTo>
                    <a:pt x="959328" y="364703"/>
                  </a:lnTo>
                  <a:lnTo>
                    <a:pt x="1033325" y="351489"/>
                  </a:lnTo>
                  <a:lnTo>
                    <a:pt x="1189249" y="314490"/>
                  </a:lnTo>
                  <a:lnTo>
                    <a:pt x="1435027" y="301276"/>
                  </a:lnTo>
                  <a:lnTo>
                    <a:pt x="1884299" y="277491"/>
                  </a:lnTo>
                  <a:lnTo>
                    <a:pt x="2103649" y="269563"/>
                  </a:lnTo>
                  <a:lnTo>
                    <a:pt x="2391711" y="266920"/>
                  </a:lnTo>
                  <a:lnTo>
                    <a:pt x="2735272" y="266920"/>
                  </a:lnTo>
                  <a:lnTo>
                    <a:pt x="2899124" y="269563"/>
                  </a:lnTo>
                  <a:lnTo>
                    <a:pt x="3068262" y="277491"/>
                  </a:lnTo>
                  <a:lnTo>
                    <a:pt x="3184544" y="288062"/>
                  </a:lnTo>
                  <a:lnTo>
                    <a:pt x="3216257" y="288062"/>
                  </a:lnTo>
                  <a:lnTo>
                    <a:pt x="3245328" y="282777"/>
                  </a:lnTo>
                  <a:lnTo>
                    <a:pt x="3269113" y="269563"/>
                  </a:lnTo>
                  <a:lnTo>
                    <a:pt x="3277041" y="253706"/>
                  </a:lnTo>
                  <a:lnTo>
                    <a:pt x="3279684" y="235207"/>
                  </a:lnTo>
                  <a:lnTo>
                    <a:pt x="3277041" y="214065"/>
                  </a:lnTo>
                  <a:lnTo>
                    <a:pt x="3271755" y="187637"/>
                  </a:lnTo>
                  <a:lnTo>
                    <a:pt x="3266470" y="174423"/>
                  </a:lnTo>
                  <a:lnTo>
                    <a:pt x="3253256" y="158566"/>
                  </a:lnTo>
                  <a:lnTo>
                    <a:pt x="3242685" y="147995"/>
                  </a:lnTo>
                  <a:lnTo>
                    <a:pt x="3205686" y="121568"/>
                  </a:lnTo>
                  <a:lnTo>
                    <a:pt x="3147545" y="89854"/>
                  </a:lnTo>
                  <a:lnTo>
                    <a:pt x="3099975" y="66069"/>
                  </a:lnTo>
                  <a:lnTo>
                    <a:pt x="3047119" y="44927"/>
                  </a:lnTo>
                  <a:lnTo>
                    <a:pt x="2914981" y="10571"/>
                  </a:lnTo>
                  <a:lnTo>
                    <a:pt x="2877982" y="0"/>
                  </a:lnTo>
                  <a:lnTo>
                    <a:pt x="2833055" y="5286"/>
                  </a:lnTo>
                  <a:lnTo>
                    <a:pt x="2761700" y="29070"/>
                  </a:lnTo>
                  <a:lnTo>
                    <a:pt x="2724701" y="44927"/>
                  </a:lnTo>
                  <a:lnTo>
                    <a:pt x="2537064" y="44927"/>
                  </a:lnTo>
                  <a:lnTo>
                    <a:pt x="2394354" y="44927"/>
                  </a:lnTo>
                  <a:lnTo>
                    <a:pt x="2064007" y="71355"/>
                  </a:lnTo>
                  <a:lnTo>
                    <a:pt x="1831443" y="872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59">
              <a:extLst>
                <a:ext uri="{FF2B5EF4-FFF2-40B4-BE49-F238E27FC236}">
                  <a16:creationId xmlns:a16="http://schemas.microsoft.com/office/drawing/2014/main" id="{7A237425-E853-45A8-B05B-E4FBC91268EE}"/>
                </a:ext>
              </a:extLst>
            </p:cNvPr>
            <p:cNvSpPr/>
            <p:nvPr/>
          </p:nvSpPr>
          <p:spPr>
            <a:xfrm>
              <a:off x="3856037" y="2573338"/>
              <a:ext cx="393700" cy="1141412"/>
            </a:xfrm>
            <a:custGeom>
              <a:avLst/>
              <a:gdLst>
                <a:gd name="connsiteX0" fmla="*/ 169069 w 395287"/>
                <a:gd name="connsiteY0" fmla="*/ 635794 h 1140619"/>
                <a:gd name="connsiteX1" fmla="*/ 150019 w 395287"/>
                <a:gd name="connsiteY1" fmla="*/ 366713 h 1140619"/>
                <a:gd name="connsiteX2" fmla="*/ 147637 w 395287"/>
                <a:gd name="connsiteY2" fmla="*/ 300038 h 1140619"/>
                <a:gd name="connsiteX3" fmla="*/ 142875 w 395287"/>
                <a:gd name="connsiteY3" fmla="*/ 261938 h 1140619"/>
                <a:gd name="connsiteX4" fmla="*/ 135731 w 395287"/>
                <a:gd name="connsiteY4" fmla="*/ 226219 h 1140619"/>
                <a:gd name="connsiteX5" fmla="*/ 123825 w 395287"/>
                <a:gd name="connsiteY5" fmla="*/ 188119 h 1140619"/>
                <a:gd name="connsiteX6" fmla="*/ 109537 w 395287"/>
                <a:gd name="connsiteY6" fmla="*/ 154782 h 1140619"/>
                <a:gd name="connsiteX7" fmla="*/ 95250 w 395287"/>
                <a:gd name="connsiteY7" fmla="*/ 128588 h 1140619"/>
                <a:gd name="connsiteX8" fmla="*/ 69056 w 395287"/>
                <a:gd name="connsiteY8" fmla="*/ 95250 h 1140619"/>
                <a:gd name="connsiteX9" fmla="*/ 57150 w 395287"/>
                <a:gd name="connsiteY9" fmla="*/ 80963 h 1140619"/>
                <a:gd name="connsiteX10" fmla="*/ 42862 w 395287"/>
                <a:gd name="connsiteY10" fmla="*/ 69057 h 1140619"/>
                <a:gd name="connsiteX11" fmla="*/ 23812 w 395287"/>
                <a:gd name="connsiteY11" fmla="*/ 54769 h 1140619"/>
                <a:gd name="connsiteX12" fmla="*/ 11906 w 395287"/>
                <a:gd name="connsiteY12" fmla="*/ 42863 h 1140619"/>
                <a:gd name="connsiteX13" fmla="*/ 4762 w 395287"/>
                <a:gd name="connsiteY13" fmla="*/ 28575 h 1140619"/>
                <a:gd name="connsiteX14" fmla="*/ 0 w 395287"/>
                <a:gd name="connsiteY14" fmla="*/ 11907 h 1140619"/>
                <a:gd name="connsiteX15" fmla="*/ 2381 w 395287"/>
                <a:gd name="connsiteY15" fmla="*/ 4763 h 1140619"/>
                <a:gd name="connsiteX16" fmla="*/ 14287 w 395287"/>
                <a:gd name="connsiteY16" fmla="*/ 0 h 1140619"/>
                <a:gd name="connsiteX17" fmla="*/ 54769 w 395287"/>
                <a:gd name="connsiteY17" fmla="*/ 4763 h 1140619"/>
                <a:gd name="connsiteX18" fmla="*/ 169069 w 395287"/>
                <a:gd name="connsiteY18" fmla="*/ 33338 h 1140619"/>
                <a:gd name="connsiteX19" fmla="*/ 311944 w 395287"/>
                <a:gd name="connsiteY19" fmla="*/ 73819 h 1140619"/>
                <a:gd name="connsiteX20" fmla="*/ 347662 w 395287"/>
                <a:gd name="connsiteY20" fmla="*/ 180975 h 1140619"/>
                <a:gd name="connsiteX21" fmla="*/ 373856 w 395287"/>
                <a:gd name="connsiteY21" fmla="*/ 504825 h 1140619"/>
                <a:gd name="connsiteX22" fmla="*/ 395287 w 395287"/>
                <a:gd name="connsiteY22" fmla="*/ 604838 h 1140619"/>
                <a:gd name="connsiteX23" fmla="*/ 395287 w 395287"/>
                <a:gd name="connsiteY23" fmla="*/ 931069 h 1140619"/>
                <a:gd name="connsiteX24" fmla="*/ 357187 w 395287"/>
                <a:gd name="connsiteY24" fmla="*/ 1133475 h 1140619"/>
                <a:gd name="connsiteX25" fmla="*/ 323850 w 395287"/>
                <a:gd name="connsiteY25" fmla="*/ 1140619 h 1140619"/>
                <a:gd name="connsiteX26" fmla="*/ 302419 w 395287"/>
                <a:gd name="connsiteY26" fmla="*/ 1140619 h 1140619"/>
                <a:gd name="connsiteX27" fmla="*/ 269081 w 395287"/>
                <a:gd name="connsiteY27" fmla="*/ 1135857 h 1140619"/>
                <a:gd name="connsiteX28" fmla="*/ 250031 w 395287"/>
                <a:gd name="connsiteY28" fmla="*/ 1126332 h 1140619"/>
                <a:gd name="connsiteX29" fmla="*/ 233362 w 395287"/>
                <a:gd name="connsiteY29" fmla="*/ 1114425 h 1140619"/>
                <a:gd name="connsiteX30" fmla="*/ 219075 w 395287"/>
                <a:gd name="connsiteY30" fmla="*/ 1095375 h 1140619"/>
                <a:gd name="connsiteX31" fmla="*/ 204787 w 395287"/>
                <a:gd name="connsiteY31" fmla="*/ 1073944 h 1140619"/>
                <a:gd name="connsiteX32" fmla="*/ 192881 w 395287"/>
                <a:gd name="connsiteY32" fmla="*/ 1023938 h 1140619"/>
                <a:gd name="connsiteX33" fmla="*/ 190500 w 395287"/>
                <a:gd name="connsiteY33" fmla="*/ 950119 h 1140619"/>
                <a:gd name="connsiteX34" fmla="*/ 169069 w 395287"/>
                <a:gd name="connsiteY34" fmla="*/ 635794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5287" h="1140619">
                  <a:moveTo>
                    <a:pt x="169069" y="635794"/>
                  </a:moveTo>
                  <a:lnTo>
                    <a:pt x="150019" y="366713"/>
                  </a:lnTo>
                  <a:lnTo>
                    <a:pt x="147637" y="300038"/>
                  </a:lnTo>
                  <a:lnTo>
                    <a:pt x="142875" y="261938"/>
                  </a:lnTo>
                  <a:lnTo>
                    <a:pt x="135731" y="226219"/>
                  </a:lnTo>
                  <a:lnTo>
                    <a:pt x="123825" y="188119"/>
                  </a:lnTo>
                  <a:lnTo>
                    <a:pt x="109537" y="154782"/>
                  </a:lnTo>
                  <a:lnTo>
                    <a:pt x="95250" y="128588"/>
                  </a:lnTo>
                  <a:lnTo>
                    <a:pt x="69056" y="95250"/>
                  </a:lnTo>
                  <a:lnTo>
                    <a:pt x="57150" y="80963"/>
                  </a:lnTo>
                  <a:lnTo>
                    <a:pt x="42862" y="69057"/>
                  </a:lnTo>
                  <a:lnTo>
                    <a:pt x="23812" y="54769"/>
                  </a:lnTo>
                  <a:lnTo>
                    <a:pt x="11906" y="42863"/>
                  </a:lnTo>
                  <a:lnTo>
                    <a:pt x="4762" y="28575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54769" y="4763"/>
                  </a:lnTo>
                  <a:lnTo>
                    <a:pt x="169069" y="33338"/>
                  </a:lnTo>
                  <a:lnTo>
                    <a:pt x="311944" y="73819"/>
                  </a:lnTo>
                  <a:lnTo>
                    <a:pt x="347662" y="180975"/>
                  </a:lnTo>
                  <a:lnTo>
                    <a:pt x="373856" y="504825"/>
                  </a:lnTo>
                  <a:lnTo>
                    <a:pt x="395287" y="604838"/>
                  </a:lnTo>
                  <a:lnTo>
                    <a:pt x="395287" y="931069"/>
                  </a:lnTo>
                  <a:lnTo>
                    <a:pt x="357187" y="1133475"/>
                  </a:lnTo>
                  <a:lnTo>
                    <a:pt x="323850" y="1140619"/>
                  </a:lnTo>
                  <a:lnTo>
                    <a:pt x="302419" y="1140619"/>
                  </a:lnTo>
                  <a:lnTo>
                    <a:pt x="269081" y="1135857"/>
                  </a:lnTo>
                  <a:lnTo>
                    <a:pt x="250031" y="1126332"/>
                  </a:lnTo>
                  <a:lnTo>
                    <a:pt x="233362" y="1114425"/>
                  </a:lnTo>
                  <a:lnTo>
                    <a:pt x="219075" y="1095375"/>
                  </a:lnTo>
                  <a:lnTo>
                    <a:pt x="204787" y="1073944"/>
                  </a:lnTo>
                  <a:lnTo>
                    <a:pt x="192881" y="1023938"/>
                  </a:lnTo>
                  <a:cubicBezTo>
                    <a:pt x="192087" y="999332"/>
                    <a:pt x="191294" y="974725"/>
                    <a:pt x="190500" y="950119"/>
                  </a:cubicBezTo>
                  <a:lnTo>
                    <a:pt x="169069" y="6357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63">
              <a:extLst>
                <a:ext uri="{FF2B5EF4-FFF2-40B4-BE49-F238E27FC236}">
                  <a16:creationId xmlns:a16="http://schemas.microsoft.com/office/drawing/2014/main" id="{7BE889FA-44C2-4A9F-9ACB-1EBD9174A6E0}"/>
                </a:ext>
              </a:extLst>
            </p:cNvPr>
            <p:cNvSpPr/>
            <p:nvPr/>
          </p:nvSpPr>
          <p:spPr>
            <a:xfrm>
              <a:off x="2974975" y="3783013"/>
              <a:ext cx="4044950" cy="560387"/>
            </a:xfrm>
            <a:custGeom>
              <a:avLst/>
              <a:gdLst>
                <a:gd name="connsiteX0" fmla="*/ 2226794 w 4045727"/>
                <a:gd name="connsiteY0" fmla="*/ 299318 h 559166"/>
                <a:gd name="connsiteX1" fmla="*/ 1891295 w 4045727"/>
                <a:gd name="connsiteY1" fmla="*/ 322343 h 559166"/>
                <a:gd name="connsiteX2" fmla="*/ 1624869 w 4045727"/>
                <a:gd name="connsiteY2" fmla="*/ 348656 h 559166"/>
                <a:gd name="connsiteX3" fmla="*/ 1532771 w 4045727"/>
                <a:gd name="connsiteY3" fmla="*/ 358524 h 559166"/>
                <a:gd name="connsiteX4" fmla="*/ 1121620 w 4045727"/>
                <a:gd name="connsiteY4" fmla="*/ 430887 h 559166"/>
                <a:gd name="connsiteX5" fmla="*/ 792699 w 4045727"/>
                <a:gd name="connsiteY5" fmla="*/ 490092 h 559166"/>
                <a:gd name="connsiteX6" fmla="*/ 411151 w 4045727"/>
                <a:gd name="connsiteY6" fmla="*/ 559166 h 559166"/>
                <a:gd name="connsiteX7" fmla="*/ 368391 w 4045727"/>
                <a:gd name="connsiteY7" fmla="*/ 546009 h 559166"/>
                <a:gd name="connsiteX8" fmla="*/ 292740 w 4045727"/>
                <a:gd name="connsiteY8" fmla="*/ 519695 h 559166"/>
                <a:gd name="connsiteX9" fmla="*/ 233534 w 4045727"/>
                <a:gd name="connsiteY9" fmla="*/ 499960 h 559166"/>
                <a:gd name="connsiteX10" fmla="*/ 154593 w 4045727"/>
                <a:gd name="connsiteY10" fmla="*/ 457200 h 559166"/>
                <a:gd name="connsiteX11" fmla="*/ 88809 w 4045727"/>
                <a:gd name="connsiteY11" fmla="*/ 414441 h 559166"/>
                <a:gd name="connsiteX12" fmla="*/ 23024 w 4045727"/>
                <a:gd name="connsiteY12" fmla="*/ 358524 h 559166"/>
                <a:gd name="connsiteX13" fmla="*/ 6578 w 4045727"/>
                <a:gd name="connsiteY13" fmla="*/ 335500 h 559166"/>
                <a:gd name="connsiteX14" fmla="*/ 0 w 4045727"/>
                <a:gd name="connsiteY14" fmla="*/ 315764 h 559166"/>
                <a:gd name="connsiteX15" fmla="*/ 0 w 4045727"/>
                <a:gd name="connsiteY15" fmla="*/ 305897 h 559166"/>
                <a:gd name="connsiteX16" fmla="*/ 6578 w 4045727"/>
                <a:gd name="connsiteY16" fmla="*/ 292740 h 559166"/>
                <a:gd name="connsiteX17" fmla="*/ 13157 w 4045727"/>
                <a:gd name="connsiteY17" fmla="*/ 286161 h 559166"/>
                <a:gd name="connsiteX18" fmla="*/ 23024 w 4045727"/>
                <a:gd name="connsiteY18" fmla="*/ 286161 h 559166"/>
                <a:gd name="connsiteX19" fmla="*/ 62495 w 4045727"/>
                <a:gd name="connsiteY19" fmla="*/ 296029 h 559166"/>
                <a:gd name="connsiteX20" fmla="*/ 151304 w 4045727"/>
                <a:gd name="connsiteY20" fmla="*/ 319054 h 559166"/>
                <a:gd name="connsiteX21" fmla="*/ 273004 w 4045727"/>
                <a:gd name="connsiteY21" fmla="*/ 332210 h 559166"/>
                <a:gd name="connsiteX22" fmla="*/ 414440 w 4045727"/>
                <a:gd name="connsiteY22" fmla="*/ 335500 h 559166"/>
                <a:gd name="connsiteX23" fmla="*/ 661131 w 4045727"/>
                <a:gd name="connsiteY23" fmla="*/ 296029 h 559166"/>
                <a:gd name="connsiteX24" fmla="*/ 1039390 w 4045727"/>
                <a:gd name="connsiteY24" fmla="*/ 240113 h 559166"/>
                <a:gd name="connsiteX25" fmla="*/ 1332130 w 4045727"/>
                <a:gd name="connsiteY25" fmla="*/ 200642 h 559166"/>
                <a:gd name="connsiteX26" fmla="*/ 1713678 w 4045727"/>
                <a:gd name="connsiteY26" fmla="*/ 157882 h 559166"/>
                <a:gd name="connsiteX27" fmla="*/ 1993260 w 4045727"/>
                <a:gd name="connsiteY27" fmla="*/ 138147 h 559166"/>
                <a:gd name="connsiteX28" fmla="*/ 2457039 w 4045727"/>
                <a:gd name="connsiteY28" fmla="*/ 108544 h 559166"/>
                <a:gd name="connsiteX29" fmla="*/ 2562294 w 4045727"/>
                <a:gd name="connsiteY29" fmla="*/ 95387 h 559166"/>
                <a:gd name="connsiteX30" fmla="*/ 2680705 w 4045727"/>
                <a:gd name="connsiteY30" fmla="*/ 85520 h 559166"/>
                <a:gd name="connsiteX31" fmla="*/ 3147773 w 4045727"/>
                <a:gd name="connsiteY31" fmla="*/ 72363 h 559166"/>
                <a:gd name="connsiteX32" fmla="*/ 3414199 w 4045727"/>
                <a:gd name="connsiteY32" fmla="*/ 65785 h 559166"/>
                <a:gd name="connsiteX33" fmla="*/ 3509586 w 4045727"/>
                <a:gd name="connsiteY33" fmla="*/ 39471 h 559166"/>
                <a:gd name="connsiteX34" fmla="*/ 3608262 w 4045727"/>
                <a:gd name="connsiteY34" fmla="*/ 9868 h 559166"/>
                <a:gd name="connsiteX35" fmla="*/ 3647732 w 4045727"/>
                <a:gd name="connsiteY35" fmla="*/ 0 h 559166"/>
                <a:gd name="connsiteX36" fmla="*/ 3723384 w 4045727"/>
                <a:gd name="connsiteY36" fmla="*/ 13157 h 559166"/>
                <a:gd name="connsiteX37" fmla="*/ 3871399 w 4045727"/>
                <a:gd name="connsiteY37" fmla="*/ 52628 h 559166"/>
                <a:gd name="connsiteX38" fmla="*/ 3950340 w 4045727"/>
                <a:gd name="connsiteY38" fmla="*/ 85520 h 559166"/>
                <a:gd name="connsiteX39" fmla="*/ 3973364 w 4045727"/>
                <a:gd name="connsiteY39" fmla="*/ 98677 h 559166"/>
                <a:gd name="connsiteX40" fmla="*/ 4002967 w 4045727"/>
                <a:gd name="connsiteY40" fmla="*/ 118412 h 559166"/>
                <a:gd name="connsiteX41" fmla="*/ 4019413 w 4045727"/>
                <a:gd name="connsiteY41" fmla="*/ 134858 h 559166"/>
                <a:gd name="connsiteX42" fmla="*/ 4039148 w 4045727"/>
                <a:gd name="connsiteY42" fmla="*/ 157882 h 559166"/>
                <a:gd name="connsiteX43" fmla="*/ 4045727 w 4045727"/>
                <a:gd name="connsiteY43" fmla="*/ 174328 h 559166"/>
                <a:gd name="connsiteX44" fmla="*/ 4045727 w 4045727"/>
                <a:gd name="connsiteY44" fmla="*/ 197353 h 559166"/>
                <a:gd name="connsiteX45" fmla="*/ 4042437 w 4045727"/>
                <a:gd name="connsiteY45" fmla="*/ 230245 h 559166"/>
                <a:gd name="connsiteX46" fmla="*/ 4025991 w 4045727"/>
                <a:gd name="connsiteY46" fmla="*/ 259848 h 559166"/>
                <a:gd name="connsiteX47" fmla="*/ 4002967 w 4045727"/>
                <a:gd name="connsiteY47" fmla="*/ 279583 h 559166"/>
                <a:gd name="connsiteX48" fmla="*/ 3966786 w 4045727"/>
                <a:gd name="connsiteY48" fmla="*/ 299318 h 559166"/>
                <a:gd name="connsiteX49" fmla="*/ 3924026 w 4045727"/>
                <a:gd name="connsiteY49" fmla="*/ 312475 h 559166"/>
                <a:gd name="connsiteX50" fmla="*/ 3795747 w 4045727"/>
                <a:gd name="connsiteY50" fmla="*/ 305897 h 559166"/>
                <a:gd name="connsiteX51" fmla="*/ 3378017 w 4045727"/>
                <a:gd name="connsiteY51" fmla="*/ 279583 h 559166"/>
                <a:gd name="connsiteX52" fmla="*/ 2966866 w 4045727"/>
                <a:gd name="connsiteY52" fmla="*/ 266426 h 559166"/>
                <a:gd name="connsiteX53" fmla="*/ 2772803 w 4045727"/>
                <a:gd name="connsiteY53" fmla="*/ 269715 h 559166"/>
                <a:gd name="connsiteX54" fmla="*/ 2572161 w 4045727"/>
                <a:gd name="connsiteY54" fmla="*/ 292740 h 559166"/>
                <a:gd name="connsiteX55" fmla="*/ 2226794 w 4045727"/>
                <a:gd name="connsiteY55" fmla="*/ 299318 h 55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45727" h="559166">
                  <a:moveTo>
                    <a:pt x="2226794" y="299318"/>
                  </a:moveTo>
                  <a:lnTo>
                    <a:pt x="1891295" y="322343"/>
                  </a:lnTo>
                  <a:lnTo>
                    <a:pt x="1624869" y="348656"/>
                  </a:lnTo>
                  <a:lnTo>
                    <a:pt x="1532771" y="358524"/>
                  </a:lnTo>
                  <a:lnTo>
                    <a:pt x="1121620" y="430887"/>
                  </a:lnTo>
                  <a:lnTo>
                    <a:pt x="792699" y="490092"/>
                  </a:lnTo>
                  <a:lnTo>
                    <a:pt x="411151" y="559166"/>
                  </a:lnTo>
                  <a:lnTo>
                    <a:pt x="368391" y="546009"/>
                  </a:lnTo>
                  <a:lnTo>
                    <a:pt x="292740" y="519695"/>
                  </a:lnTo>
                  <a:lnTo>
                    <a:pt x="233534" y="499960"/>
                  </a:lnTo>
                  <a:lnTo>
                    <a:pt x="154593" y="457200"/>
                  </a:lnTo>
                  <a:lnTo>
                    <a:pt x="88809" y="414441"/>
                  </a:lnTo>
                  <a:lnTo>
                    <a:pt x="23024" y="358524"/>
                  </a:lnTo>
                  <a:lnTo>
                    <a:pt x="6578" y="335500"/>
                  </a:lnTo>
                  <a:lnTo>
                    <a:pt x="0" y="315764"/>
                  </a:lnTo>
                  <a:lnTo>
                    <a:pt x="0" y="305897"/>
                  </a:lnTo>
                  <a:lnTo>
                    <a:pt x="6578" y="292740"/>
                  </a:lnTo>
                  <a:lnTo>
                    <a:pt x="13157" y="286161"/>
                  </a:lnTo>
                  <a:lnTo>
                    <a:pt x="23024" y="286161"/>
                  </a:lnTo>
                  <a:lnTo>
                    <a:pt x="62495" y="296029"/>
                  </a:lnTo>
                  <a:lnTo>
                    <a:pt x="151304" y="319054"/>
                  </a:lnTo>
                  <a:lnTo>
                    <a:pt x="273004" y="332210"/>
                  </a:lnTo>
                  <a:lnTo>
                    <a:pt x="414440" y="335500"/>
                  </a:lnTo>
                  <a:lnTo>
                    <a:pt x="661131" y="296029"/>
                  </a:lnTo>
                  <a:lnTo>
                    <a:pt x="1039390" y="240113"/>
                  </a:lnTo>
                  <a:lnTo>
                    <a:pt x="1332130" y="200642"/>
                  </a:lnTo>
                  <a:lnTo>
                    <a:pt x="1713678" y="157882"/>
                  </a:lnTo>
                  <a:lnTo>
                    <a:pt x="1993260" y="138147"/>
                  </a:lnTo>
                  <a:lnTo>
                    <a:pt x="2457039" y="108544"/>
                  </a:lnTo>
                  <a:lnTo>
                    <a:pt x="2562294" y="95387"/>
                  </a:lnTo>
                  <a:lnTo>
                    <a:pt x="2680705" y="85520"/>
                  </a:lnTo>
                  <a:lnTo>
                    <a:pt x="3147773" y="72363"/>
                  </a:lnTo>
                  <a:lnTo>
                    <a:pt x="3414199" y="65785"/>
                  </a:lnTo>
                  <a:lnTo>
                    <a:pt x="3509586" y="39471"/>
                  </a:lnTo>
                  <a:lnTo>
                    <a:pt x="3608262" y="9868"/>
                  </a:lnTo>
                  <a:lnTo>
                    <a:pt x="3647732" y="0"/>
                  </a:lnTo>
                  <a:lnTo>
                    <a:pt x="3723384" y="13157"/>
                  </a:lnTo>
                  <a:lnTo>
                    <a:pt x="3871399" y="52628"/>
                  </a:lnTo>
                  <a:lnTo>
                    <a:pt x="3950340" y="85520"/>
                  </a:lnTo>
                  <a:lnTo>
                    <a:pt x="3973364" y="98677"/>
                  </a:lnTo>
                  <a:lnTo>
                    <a:pt x="4002967" y="118412"/>
                  </a:lnTo>
                  <a:lnTo>
                    <a:pt x="4019413" y="134858"/>
                  </a:lnTo>
                  <a:lnTo>
                    <a:pt x="4039148" y="157882"/>
                  </a:lnTo>
                  <a:lnTo>
                    <a:pt x="4045727" y="174328"/>
                  </a:lnTo>
                  <a:lnTo>
                    <a:pt x="4045727" y="197353"/>
                  </a:lnTo>
                  <a:lnTo>
                    <a:pt x="4042437" y="230245"/>
                  </a:lnTo>
                  <a:lnTo>
                    <a:pt x="4025991" y="259848"/>
                  </a:lnTo>
                  <a:lnTo>
                    <a:pt x="4002967" y="279583"/>
                  </a:lnTo>
                  <a:lnTo>
                    <a:pt x="3966786" y="299318"/>
                  </a:lnTo>
                  <a:lnTo>
                    <a:pt x="3924026" y="312475"/>
                  </a:lnTo>
                  <a:lnTo>
                    <a:pt x="3795747" y="305897"/>
                  </a:lnTo>
                  <a:lnTo>
                    <a:pt x="3378017" y="279583"/>
                  </a:lnTo>
                  <a:lnTo>
                    <a:pt x="2966866" y="266426"/>
                  </a:lnTo>
                  <a:lnTo>
                    <a:pt x="2772803" y="269715"/>
                  </a:lnTo>
                  <a:lnTo>
                    <a:pt x="2572161" y="292740"/>
                  </a:lnTo>
                  <a:lnTo>
                    <a:pt x="2226794" y="299318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57">
              <a:extLst>
                <a:ext uri="{FF2B5EF4-FFF2-40B4-BE49-F238E27FC236}">
                  <a16:creationId xmlns:a16="http://schemas.microsoft.com/office/drawing/2014/main" id="{4D40B16E-6E5F-4AE1-A994-C71E9311B81E}"/>
                </a:ext>
              </a:extLst>
            </p:cNvPr>
            <p:cNvSpPr/>
            <p:nvPr/>
          </p:nvSpPr>
          <p:spPr>
            <a:xfrm>
              <a:off x="4095750" y="1531938"/>
              <a:ext cx="512762" cy="949325"/>
            </a:xfrm>
            <a:custGeom>
              <a:avLst/>
              <a:gdLst>
                <a:gd name="connsiteX0" fmla="*/ 245269 w 511969"/>
                <a:gd name="connsiteY0" fmla="*/ 385762 h 950119"/>
                <a:gd name="connsiteX1" fmla="*/ 221456 w 511969"/>
                <a:gd name="connsiteY1" fmla="*/ 311944 h 950119"/>
                <a:gd name="connsiteX2" fmla="*/ 197644 w 511969"/>
                <a:gd name="connsiteY2" fmla="*/ 250031 h 950119"/>
                <a:gd name="connsiteX3" fmla="*/ 171450 w 511969"/>
                <a:gd name="connsiteY3" fmla="*/ 200025 h 950119"/>
                <a:gd name="connsiteX4" fmla="*/ 145256 w 511969"/>
                <a:gd name="connsiteY4" fmla="*/ 159544 h 950119"/>
                <a:gd name="connsiteX5" fmla="*/ 116681 w 511969"/>
                <a:gd name="connsiteY5" fmla="*/ 126206 h 950119"/>
                <a:gd name="connsiteX6" fmla="*/ 100013 w 511969"/>
                <a:gd name="connsiteY6" fmla="*/ 109537 h 950119"/>
                <a:gd name="connsiteX7" fmla="*/ 78581 w 511969"/>
                <a:gd name="connsiteY7" fmla="*/ 90487 h 950119"/>
                <a:gd name="connsiteX8" fmla="*/ 54769 w 511969"/>
                <a:gd name="connsiteY8" fmla="*/ 73819 h 950119"/>
                <a:gd name="connsiteX9" fmla="*/ 33338 w 511969"/>
                <a:gd name="connsiteY9" fmla="*/ 59531 h 950119"/>
                <a:gd name="connsiteX10" fmla="*/ 7144 w 511969"/>
                <a:gd name="connsiteY10" fmla="*/ 35719 h 950119"/>
                <a:gd name="connsiteX11" fmla="*/ 0 w 511969"/>
                <a:gd name="connsiteY11" fmla="*/ 19050 h 950119"/>
                <a:gd name="connsiteX12" fmla="*/ 4763 w 511969"/>
                <a:gd name="connsiteY12" fmla="*/ 4762 h 950119"/>
                <a:gd name="connsiteX13" fmla="*/ 16669 w 511969"/>
                <a:gd name="connsiteY13" fmla="*/ 0 h 950119"/>
                <a:gd name="connsiteX14" fmla="*/ 73819 w 511969"/>
                <a:gd name="connsiteY14" fmla="*/ 0 h 950119"/>
                <a:gd name="connsiteX15" fmla="*/ 185738 w 511969"/>
                <a:gd name="connsiteY15" fmla="*/ 14287 h 950119"/>
                <a:gd name="connsiteX16" fmla="*/ 259556 w 511969"/>
                <a:gd name="connsiteY16" fmla="*/ 30956 h 950119"/>
                <a:gd name="connsiteX17" fmla="*/ 319088 w 511969"/>
                <a:gd name="connsiteY17" fmla="*/ 50006 h 950119"/>
                <a:gd name="connsiteX18" fmla="*/ 366713 w 511969"/>
                <a:gd name="connsiteY18" fmla="*/ 73819 h 950119"/>
                <a:gd name="connsiteX19" fmla="*/ 400050 w 511969"/>
                <a:gd name="connsiteY19" fmla="*/ 100012 h 950119"/>
                <a:gd name="connsiteX20" fmla="*/ 421481 w 511969"/>
                <a:gd name="connsiteY20" fmla="*/ 123825 h 950119"/>
                <a:gd name="connsiteX21" fmla="*/ 445294 w 511969"/>
                <a:gd name="connsiteY21" fmla="*/ 150019 h 950119"/>
                <a:gd name="connsiteX22" fmla="*/ 461963 w 511969"/>
                <a:gd name="connsiteY22" fmla="*/ 185737 h 950119"/>
                <a:gd name="connsiteX23" fmla="*/ 476250 w 511969"/>
                <a:gd name="connsiteY23" fmla="*/ 233362 h 950119"/>
                <a:gd name="connsiteX24" fmla="*/ 485775 w 511969"/>
                <a:gd name="connsiteY24" fmla="*/ 297656 h 950119"/>
                <a:gd name="connsiteX25" fmla="*/ 490538 w 511969"/>
                <a:gd name="connsiteY25" fmla="*/ 440531 h 950119"/>
                <a:gd name="connsiteX26" fmla="*/ 511969 w 511969"/>
                <a:gd name="connsiteY26" fmla="*/ 588169 h 950119"/>
                <a:gd name="connsiteX27" fmla="*/ 511969 w 511969"/>
                <a:gd name="connsiteY27" fmla="*/ 885825 h 950119"/>
                <a:gd name="connsiteX28" fmla="*/ 502444 w 511969"/>
                <a:gd name="connsiteY28" fmla="*/ 909637 h 950119"/>
                <a:gd name="connsiteX29" fmla="*/ 485775 w 511969"/>
                <a:gd name="connsiteY29" fmla="*/ 931069 h 950119"/>
                <a:gd name="connsiteX30" fmla="*/ 466725 w 511969"/>
                <a:gd name="connsiteY30" fmla="*/ 945356 h 950119"/>
                <a:gd name="connsiteX31" fmla="*/ 445294 w 511969"/>
                <a:gd name="connsiteY31" fmla="*/ 950119 h 950119"/>
                <a:gd name="connsiteX32" fmla="*/ 416719 w 511969"/>
                <a:gd name="connsiteY32" fmla="*/ 945356 h 950119"/>
                <a:gd name="connsiteX33" fmla="*/ 397669 w 511969"/>
                <a:gd name="connsiteY33" fmla="*/ 935831 h 950119"/>
                <a:gd name="connsiteX34" fmla="*/ 381000 w 511969"/>
                <a:gd name="connsiteY34" fmla="*/ 914400 h 950119"/>
                <a:gd name="connsiteX35" fmla="*/ 352425 w 511969"/>
                <a:gd name="connsiteY35" fmla="*/ 840581 h 950119"/>
                <a:gd name="connsiteX36" fmla="*/ 328613 w 511969"/>
                <a:gd name="connsiteY36" fmla="*/ 745331 h 950119"/>
                <a:gd name="connsiteX37" fmla="*/ 297656 w 511969"/>
                <a:gd name="connsiteY37" fmla="*/ 595312 h 950119"/>
                <a:gd name="connsiteX38" fmla="*/ 245269 w 511969"/>
                <a:gd name="connsiteY38" fmla="*/ 385762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1969" h="950119">
                  <a:moveTo>
                    <a:pt x="245269" y="385762"/>
                  </a:moveTo>
                  <a:lnTo>
                    <a:pt x="221456" y="311944"/>
                  </a:lnTo>
                  <a:lnTo>
                    <a:pt x="197644" y="250031"/>
                  </a:lnTo>
                  <a:lnTo>
                    <a:pt x="171450" y="200025"/>
                  </a:lnTo>
                  <a:lnTo>
                    <a:pt x="145256" y="159544"/>
                  </a:lnTo>
                  <a:lnTo>
                    <a:pt x="116681" y="126206"/>
                  </a:lnTo>
                  <a:lnTo>
                    <a:pt x="100013" y="109537"/>
                  </a:lnTo>
                  <a:lnTo>
                    <a:pt x="78581" y="90487"/>
                  </a:lnTo>
                  <a:lnTo>
                    <a:pt x="54769" y="73819"/>
                  </a:lnTo>
                  <a:lnTo>
                    <a:pt x="33338" y="59531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73819" y="0"/>
                  </a:lnTo>
                  <a:lnTo>
                    <a:pt x="185738" y="14287"/>
                  </a:lnTo>
                  <a:lnTo>
                    <a:pt x="259556" y="30956"/>
                  </a:lnTo>
                  <a:lnTo>
                    <a:pt x="319088" y="50006"/>
                  </a:lnTo>
                  <a:lnTo>
                    <a:pt x="366713" y="73819"/>
                  </a:lnTo>
                  <a:lnTo>
                    <a:pt x="400050" y="100012"/>
                  </a:lnTo>
                  <a:lnTo>
                    <a:pt x="421481" y="123825"/>
                  </a:lnTo>
                  <a:lnTo>
                    <a:pt x="445294" y="150019"/>
                  </a:lnTo>
                  <a:lnTo>
                    <a:pt x="461963" y="185737"/>
                  </a:lnTo>
                  <a:lnTo>
                    <a:pt x="476250" y="233362"/>
                  </a:lnTo>
                  <a:lnTo>
                    <a:pt x="485775" y="297656"/>
                  </a:lnTo>
                  <a:lnTo>
                    <a:pt x="490538" y="440531"/>
                  </a:lnTo>
                  <a:lnTo>
                    <a:pt x="511969" y="588169"/>
                  </a:lnTo>
                  <a:lnTo>
                    <a:pt x="511969" y="885825"/>
                  </a:lnTo>
                  <a:lnTo>
                    <a:pt x="502444" y="909637"/>
                  </a:lnTo>
                  <a:lnTo>
                    <a:pt x="485775" y="931069"/>
                  </a:lnTo>
                  <a:lnTo>
                    <a:pt x="466725" y="945356"/>
                  </a:lnTo>
                  <a:lnTo>
                    <a:pt x="445294" y="950119"/>
                  </a:lnTo>
                  <a:lnTo>
                    <a:pt x="416719" y="945356"/>
                  </a:lnTo>
                  <a:lnTo>
                    <a:pt x="397669" y="935831"/>
                  </a:lnTo>
                  <a:lnTo>
                    <a:pt x="381000" y="914400"/>
                  </a:lnTo>
                  <a:lnTo>
                    <a:pt x="352425" y="840581"/>
                  </a:lnTo>
                  <a:lnTo>
                    <a:pt x="328613" y="745331"/>
                  </a:lnTo>
                  <a:lnTo>
                    <a:pt x="297656" y="595312"/>
                  </a:lnTo>
                  <a:lnTo>
                    <a:pt x="245269" y="3857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58">
              <a:extLst>
                <a:ext uri="{FF2B5EF4-FFF2-40B4-BE49-F238E27FC236}">
                  <a16:creationId xmlns:a16="http://schemas.microsoft.com/office/drawing/2014/main" id="{4A2D872C-D21E-4B50-9348-764A50D206F2}"/>
                </a:ext>
              </a:extLst>
            </p:cNvPr>
            <p:cNvSpPr/>
            <p:nvPr/>
          </p:nvSpPr>
          <p:spPr>
            <a:xfrm>
              <a:off x="5419725" y="1438275"/>
              <a:ext cx="465137" cy="942975"/>
            </a:xfrm>
            <a:custGeom>
              <a:avLst/>
              <a:gdLst>
                <a:gd name="connsiteX0" fmla="*/ 421481 w 464344"/>
                <a:gd name="connsiteY0" fmla="*/ 323850 h 942975"/>
                <a:gd name="connsiteX1" fmla="*/ 385763 w 464344"/>
                <a:gd name="connsiteY1" fmla="*/ 442913 h 942975"/>
                <a:gd name="connsiteX2" fmla="*/ 300038 w 464344"/>
                <a:gd name="connsiteY2" fmla="*/ 659606 h 942975"/>
                <a:gd name="connsiteX3" fmla="*/ 252413 w 464344"/>
                <a:gd name="connsiteY3" fmla="*/ 752475 h 942975"/>
                <a:gd name="connsiteX4" fmla="*/ 197644 w 464344"/>
                <a:gd name="connsiteY4" fmla="*/ 842963 h 942975"/>
                <a:gd name="connsiteX5" fmla="*/ 161925 w 464344"/>
                <a:gd name="connsiteY5" fmla="*/ 890588 h 942975"/>
                <a:gd name="connsiteX6" fmla="*/ 133350 w 464344"/>
                <a:gd name="connsiteY6" fmla="*/ 916781 h 942975"/>
                <a:gd name="connsiteX7" fmla="*/ 111919 w 464344"/>
                <a:gd name="connsiteY7" fmla="*/ 933450 h 942975"/>
                <a:gd name="connsiteX8" fmla="*/ 88106 w 464344"/>
                <a:gd name="connsiteY8" fmla="*/ 942975 h 942975"/>
                <a:gd name="connsiteX9" fmla="*/ 64294 w 464344"/>
                <a:gd name="connsiteY9" fmla="*/ 940594 h 942975"/>
                <a:gd name="connsiteX10" fmla="*/ 50006 w 464344"/>
                <a:gd name="connsiteY10" fmla="*/ 926306 h 942975"/>
                <a:gd name="connsiteX11" fmla="*/ 40481 w 464344"/>
                <a:gd name="connsiteY11" fmla="*/ 904875 h 942975"/>
                <a:gd name="connsiteX12" fmla="*/ 35719 w 464344"/>
                <a:gd name="connsiteY12" fmla="*/ 873919 h 942975"/>
                <a:gd name="connsiteX13" fmla="*/ 40481 w 464344"/>
                <a:gd name="connsiteY13" fmla="*/ 812006 h 942975"/>
                <a:gd name="connsiteX14" fmla="*/ 59531 w 464344"/>
                <a:gd name="connsiteY14" fmla="*/ 626269 h 942975"/>
                <a:gd name="connsiteX15" fmla="*/ 100013 w 464344"/>
                <a:gd name="connsiteY15" fmla="*/ 452438 h 942975"/>
                <a:gd name="connsiteX16" fmla="*/ 145256 w 464344"/>
                <a:gd name="connsiteY16" fmla="*/ 221456 h 942975"/>
                <a:gd name="connsiteX17" fmla="*/ 147638 w 464344"/>
                <a:gd name="connsiteY17" fmla="*/ 192881 h 942975"/>
                <a:gd name="connsiteX18" fmla="*/ 145256 w 464344"/>
                <a:gd name="connsiteY18" fmla="*/ 176213 h 942975"/>
                <a:gd name="connsiteX19" fmla="*/ 140494 w 464344"/>
                <a:gd name="connsiteY19" fmla="*/ 157163 h 942975"/>
                <a:gd name="connsiteX20" fmla="*/ 128588 w 464344"/>
                <a:gd name="connsiteY20" fmla="*/ 142875 h 942975"/>
                <a:gd name="connsiteX21" fmla="*/ 90488 w 464344"/>
                <a:gd name="connsiteY21" fmla="*/ 109538 h 942975"/>
                <a:gd name="connsiteX22" fmla="*/ 54769 w 464344"/>
                <a:gd name="connsiteY22" fmla="*/ 88106 h 942975"/>
                <a:gd name="connsiteX23" fmla="*/ 26194 w 464344"/>
                <a:gd name="connsiteY23" fmla="*/ 61913 h 942975"/>
                <a:gd name="connsiteX24" fmla="*/ 9525 w 464344"/>
                <a:gd name="connsiteY24" fmla="*/ 42863 h 942975"/>
                <a:gd name="connsiteX25" fmla="*/ 0 w 464344"/>
                <a:gd name="connsiteY25" fmla="*/ 28575 h 942975"/>
                <a:gd name="connsiteX26" fmla="*/ 2381 w 464344"/>
                <a:gd name="connsiteY26" fmla="*/ 16669 h 942975"/>
                <a:gd name="connsiteX27" fmla="*/ 9525 w 464344"/>
                <a:gd name="connsiteY27" fmla="*/ 7144 h 942975"/>
                <a:gd name="connsiteX28" fmla="*/ 40481 w 464344"/>
                <a:gd name="connsiteY28" fmla="*/ 2381 h 942975"/>
                <a:gd name="connsiteX29" fmla="*/ 207169 w 464344"/>
                <a:gd name="connsiteY29" fmla="*/ 0 h 942975"/>
                <a:gd name="connsiteX30" fmla="*/ 242888 w 464344"/>
                <a:gd name="connsiteY30" fmla="*/ 14288 h 942975"/>
                <a:gd name="connsiteX31" fmla="*/ 319088 w 464344"/>
                <a:gd name="connsiteY31" fmla="*/ 52388 h 942975"/>
                <a:gd name="connsiteX32" fmla="*/ 385763 w 464344"/>
                <a:gd name="connsiteY32" fmla="*/ 90488 h 942975"/>
                <a:gd name="connsiteX33" fmla="*/ 421481 w 464344"/>
                <a:gd name="connsiteY33" fmla="*/ 116681 h 942975"/>
                <a:gd name="connsiteX34" fmla="*/ 452438 w 464344"/>
                <a:gd name="connsiteY34" fmla="*/ 145256 h 942975"/>
                <a:gd name="connsiteX35" fmla="*/ 461963 w 464344"/>
                <a:gd name="connsiteY35" fmla="*/ 159544 h 942975"/>
                <a:gd name="connsiteX36" fmla="*/ 464344 w 464344"/>
                <a:gd name="connsiteY36" fmla="*/ 176213 h 942975"/>
                <a:gd name="connsiteX37" fmla="*/ 457200 w 464344"/>
                <a:gd name="connsiteY37" fmla="*/ 207169 h 942975"/>
                <a:gd name="connsiteX38" fmla="*/ 421481 w 464344"/>
                <a:gd name="connsiteY38" fmla="*/ 3238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4344" h="942975">
                  <a:moveTo>
                    <a:pt x="421481" y="323850"/>
                  </a:moveTo>
                  <a:lnTo>
                    <a:pt x="385763" y="442913"/>
                  </a:lnTo>
                  <a:lnTo>
                    <a:pt x="300038" y="659606"/>
                  </a:lnTo>
                  <a:lnTo>
                    <a:pt x="252413" y="752475"/>
                  </a:lnTo>
                  <a:lnTo>
                    <a:pt x="197644" y="842963"/>
                  </a:lnTo>
                  <a:lnTo>
                    <a:pt x="161925" y="890588"/>
                  </a:lnTo>
                  <a:lnTo>
                    <a:pt x="133350" y="916781"/>
                  </a:lnTo>
                  <a:lnTo>
                    <a:pt x="111919" y="933450"/>
                  </a:lnTo>
                  <a:lnTo>
                    <a:pt x="88106" y="942975"/>
                  </a:lnTo>
                  <a:lnTo>
                    <a:pt x="64294" y="940594"/>
                  </a:lnTo>
                  <a:lnTo>
                    <a:pt x="50006" y="926306"/>
                  </a:lnTo>
                  <a:lnTo>
                    <a:pt x="40481" y="904875"/>
                  </a:lnTo>
                  <a:lnTo>
                    <a:pt x="35719" y="873919"/>
                  </a:lnTo>
                  <a:lnTo>
                    <a:pt x="40481" y="812006"/>
                  </a:lnTo>
                  <a:lnTo>
                    <a:pt x="59531" y="626269"/>
                  </a:lnTo>
                  <a:lnTo>
                    <a:pt x="100013" y="452438"/>
                  </a:lnTo>
                  <a:lnTo>
                    <a:pt x="145256" y="221456"/>
                  </a:lnTo>
                  <a:lnTo>
                    <a:pt x="147638" y="192881"/>
                  </a:lnTo>
                  <a:lnTo>
                    <a:pt x="145256" y="176213"/>
                  </a:lnTo>
                  <a:lnTo>
                    <a:pt x="140494" y="157163"/>
                  </a:lnTo>
                  <a:lnTo>
                    <a:pt x="128588" y="142875"/>
                  </a:lnTo>
                  <a:lnTo>
                    <a:pt x="90488" y="109538"/>
                  </a:lnTo>
                  <a:lnTo>
                    <a:pt x="54769" y="88106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9525" y="7144"/>
                  </a:lnTo>
                  <a:lnTo>
                    <a:pt x="40481" y="2381"/>
                  </a:lnTo>
                  <a:lnTo>
                    <a:pt x="207169" y="0"/>
                  </a:lnTo>
                  <a:lnTo>
                    <a:pt x="242888" y="14288"/>
                  </a:lnTo>
                  <a:lnTo>
                    <a:pt x="319088" y="52388"/>
                  </a:lnTo>
                  <a:lnTo>
                    <a:pt x="385763" y="90488"/>
                  </a:lnTo>
                  <a:lnTo>
                    <a:pt x="421481" y="116681"/>
                  </a:lnTo>
                  <a:lnTo>
                    <a:pt x="452438" y="145256"/>
                  </a:lnTo>
                  <a:lnTo>
                    <a:pt x="461963" y="159544"/>
                  </a:lnTo>
                  <a:lnTo>
                    <a:pt x="464344" y="176213"/>
                  </a:lnTo>
                  <a:lnTo>
                    <a:pt x="457200" y="207169"/>
                  </a:lnTo>
                  <a:lnTo>
                    <a:pt x="421481" y="3238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60">
              <a:extLst>
                <a:ext uri="{FF2B5EF4-FFF2-40B4-BE49-F238E27FC236}">
                  <a16:creationId xmlns:a16="http://schemas.microsoft.com/office/drawing/2014/main" id="{0B6F8A0A-8DBE-4C45-98D9-79D3F772C6BC}"/>
                </a:ext>
              </a:extLst>
            </p:cNvPr>
            <p:cNvSpPr/>
            <p:nvPr/>
          </p:nvSpPr>
          <p:spPr>
            <a:xfrm>
              <a:off x="4081462" y="2427288"/>
              <a:ext cx="2251075" cy="1127125"/>
            </a:xfrm>
            <a:custGeom>
              <a:avLst/>
              <a:gdLst>
                <a:gd name="connsiteX0" fmla="*/ 1295400 w 2250281"/>
                <a:gd name="connsiteY0" fmla="*/ 100012 h 1128712"/>
                <a:gd name="connsiteX1" fmla="*/ 771525 w 2250281"/>
                <a:gd name="connsiteY1" fmla="*/ 145256 h 1128712"/>
                <a:gd name="connsiteX2" fmla="*/ 0 w 2250281"/>
                <a:gd name="connsiteY2" fmla="*/ 226219 h 1128712"/>
                <a:gd name="connsiteX3" fmla="*/ 61912 w 2250281"/>
                <a:gd name="connsiteY3" fmla="*/ 354806 h 1128712"/>
                <a:gd name="connsiteX4" fmla="*/ 376237 w 2250281"/>
                <a:gd name="connsiteY4" fmla="*/ 323850 h 1128712"/>
                <a:gd name="connsiteX5" fmla="*/ 752475 w 2250281"/>
                <a:gd name="connsiteY5" fmla="*/ 288131 h 1128712"/>
                <a:gd name="connsiteX6" fmla="*/ 1223962 w 2250281"/>
                <a:gd name="connsiteY6" fmla="*/ 252412 h 1128712"/>
                <a:gd name="connsiteX7" fmla="*/ 1652587 w 2250281"/>
                <a:gd name="connsiteY7" fmla="*/ 223837 h 1128712"/>
                <a:gd name="connsiteX8" fmla="*/ 1788318 w 2250281"/>
                <a:gd name="connsiteY8" fmla="*/ 219075 h 1128712"/>
                <a:gd name="connsiteX9" fmla="*/ 1814512 w 2250281"/>
                <a:gd name="connsiteY9" fmla="*/ 219075 h 1128712"/>
                <a:gd name="connsiteX10" fmla="*/ 1831181 w 2250281"/>
                <a:gd name="connsiteY10" fmla="*/ 221456 h 1128712"/>
                <a:gd name="connsiteX11" fmla="*/ 1847850 w 2250281"/>
                <a:gd name="connsiteY11" fmla="*/ 228600 h 1128712"/>
                <a:gd name="connsiteX12" fmla="*/ 1859756 w 2250281"/>
                <a:gd name="connsiteY12" fmla="*/ 242887 h 1128712"/>
                <a:gd name="connsiteX13" fmla="*/ 1866900 w 2250281"/>
                <a:gd name="connsiteY13" fmla="*/ 254794 h 1128712"/>
                <a:gd name="connsiteX14" fmla="*/ 1869281 w 2250281"/>
                <a:gd name="connsiteY14" fmla="*/ 276225 h 1128712"/>
                <a:gd name="connsiteX15" fmla="*/ 1838325 w 2250281"/>
                <a:gd name="connsiteY15" fmla="*/ 488156 h 1128712"/>
                <a:gd name="connsiteX16" fmla="*/ 1802606 w 2250281"/>
                <a:gd name="connsiteY16" fmla="*/ 723900 h 1128712"/>
                <a:gd name="connsiteX17" fmla="*/ 1771650 w 2250281"/>
                <a:gd name="connsiteY17" fmla="*/ 919162 h 1128712"/>
                <a:gd name="connsiteX18" fmla="*/ 1800225 w 2250281"/>
                <a:gd name="connsiteY18" fmla="*/ 1090612 h 1128712"/>
                <a:gd name="connsiteX19" fmla="*/ 1838325 w 2250281"/>
                <a:gd name="connsiteY19" fmla="*/ 1109662 h 1128712"/>
                <a:gd name="connsiteX20" fmla="*/ 1874043 w 2250281"/>
                <a:gd name="connsiteY20" fmla="*/ 1123950 h 1128712"/>
                <a:gd name="connsiteX21" fmla="*/ 1900237 w 2250281"/>
                <a:gd name="connsiteY21" fmla="*/ 1128712 h 1128712"/>
                <a:gd name="connsiteX22" fmla="*/ 1924050 w 2250281"/>
                <a:gd name="connsiteY22" fmla="*/ 1128712 h 1128712"/>
                <a:gd name="connsiteX23" fmla="*/ 1945481 w 2250281"/>
                <a:gd name="connsiteY23" fmla="*/ 1116806 h 1128712"/>
                <a:gd name="connsiteX24" fmla="*/ 1990725 w 2250281"/>
                <a:gd name="connsiteY24" fmla="*/ 1078706 h 1128712"/>
                <a:gd name="connsiteX25" fmla="*/ 2000250 w 2250281"/>
                <a:gd name="connsiteY25" fmla="*/ 1057275 h 1128712"/>
                <a:gd name="connsiteX26" fmla="*/ 2052637 w 2250281"/>
                <a:gd name="connsiteY26" fmla="*/ 850106 h 1128712"/>
                <a:gd name="connsiteX27" fmla="*/ 2121693 w 2250281"/>
                <a:gd name="connsiteY27" fmla="*/ 578644 h 1128712"/>
                <a:gd name="connsiteX28" fmla="*/ 2155031 w 2250281"/>
                <a:gd name="connsiteY28" fmla="*/ 440531 h 1128712"/>
                <a:gd name="connsiteX29" fmla="*/ 2166937 w 2250281"/>
                <a:gd name="connsiteY29" fmla="*/ 407194 h 1128712"/>
                <a:gd name="connsiteX30" fmla="*/ 2176462 w 2250281"/>
                <a:gd name="connsiteY30" fmla="*/ 388144 h 1128712"/>
                <a:gd name="connsiteX31" fmla="*/ 2195512 w 2250281"/>
                <a:gd name="connsiteY31" fmla="*/ 361950 h 1128712"/>
                <a:gd name="connsiteX32" fmla="*/ 2219325 w 2250281"/>
                <a:gd name="connsiteY32" fmla="*/ 335756 h 1128712"/>
                <a:gd name="connsiteX33" fmla="*/ 2238375 w 2250281"/>
                <a:gd name="connsiteY33" fmla="*/ 321469 h 1128712"/>
                <a:gd name="connsiteX34" fmla="*/ 2250281 w 2250281"/>
                <a:gd name="connsiteY34" fmla="*/ 304800 h 1128712"/>
                <a:gd name="connsiteX35" fmla="*/ 2250281 w 2250281"/>
                <a:gd name="connsiteY35" fmla="*/ 288131 h 1128712"/>
                <a:gd name="connsiteX36" fmla="*/ 2245518 w 2250281"/>
                <a:gd name="connsiteY36" fmla="*/ 264319 h 1128712"/>
                <a:gd name="connsiteX37" fmla="*/ 2228850 w 2250281"/>
                <a:gd name="connsiteY37" fmla="*/ 238125 h 1128712"/>
                <a:gd name="connsiteX38" fmla="*/ 2197893 w 2250281"/>
                <a:gd name="connsiteY38" fmla="*/ 202406 h 1128712"/>
                <a:gd name="connsiteX39" fmla="*/ 2140743 w 2250281"/>
                <a:gd name="connsiteY39" fmla="*/ 157162 h 1128712"/>
                <a:gd name="connsiteX40" fmla="*/ 2012156 w 2250281"/>
                <a:gd name="connsiteY40" fmla="*/ 69056 h 1128712"/>
                <a:gd name="connsiteX41" fmla="*/ 1933575 w 2250281"/>
                <a:gd name="connsiteY41" fmla="*/ 14287 h 1128712"/>
                <a:gd name="connsiteX42" fmla="*/ 1900237 w 2250281"/>
                <a:gd name="connsiteY42" fmla="*/ 0 h 1128712"/>
                <a:gd name="connsiteX43" fmla="*/ 1866900 w 2250281"/>
                <a:gd name="connsiteY43" fmla="*/ 4762 h 1128712"/>
                <a:gd name="connsiteX44" fmla="*/ 1845468 w 2250281"/>
                <a:gd name="connsiteY44" fmla="*/ 21431 h 1128712"/>
                <a:gd name="connsiteX45" fmla="*/ 1821656 w 2250281"/>
                <a:gd name="connsiteY45" fmla="*/ 52387 h 1128712"/>
                <a:gd name="connsiteX46" fmla="*/ 1809750 w 2250281"/>
                <a:gd name="connsiteY46" fmla="*/ 64294 h 1128712"/>
                <a:gd name="connsiteX47" fmla="*/ 1552575 w 2250281"/>
                <a:gd name="connsiteY47" fmla="*/ 80962 h 1128712"/>
                <a:gd name="connsiteX48" fmla="*/ 1295400 w 2250281"/>
                <a:gd name="connsiteY48" fmla="*/ 100012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0281" h="1128712">
                  <a:moveTo>
                    <a:pt x="1295400" y="100012"/>
                  </a:moveTo>
                  <a:lnTo>
                    <a:pt x="771525" y="145256"/>
                  </a:lnTo>
                  <a:lnTo>
                    <a:pt x="0" y="226219"/>
                  </a:lnTo>
                  <a:lnTo>
                    <a:pt x="61912" y="354806"/>
                  </a:lnTo>
                  <a:lnTo>
                    <a:pt x="376237" y="323850"/>
                  </a:lnTo>
                  <a:lnTo>
                    <a:pt x="752475" y="288131"/>
                  </a:lnTo>
                  <a:lnTo>
                    <a:pt x="1223962" y="252412"/>
                  </a:lnTo>
                  <a:lnTo>
                    <a:pt x="1652587" y="223837"/>
                  </a:lnTo>
                  <a:lnTo>
                    <a:pt x="1788318" y="219075"/>
                  </a:lnTo>
                  <a:lnTo>
                    <a:pt x="1814512" y="219075"/>
                  </a:lnTo>
                  <a:lnTo>
                    <a:pt x="1831181" y="221456"/>
                  </a:lnTo>
                  <a:lnTo>
                    <a:pt x="1847850" y="228600"/>
                  </a:lnTo>
                  <a:lnTo>
                    <a:pt x="1859756" y="242887"/>
                  </a:lnTo>
                  <a:lnTo>
                    <a:pt x="1866900" y="254794"/>
                  </a:lnTo>
                  <a:lnTo>
                    <a:pt x="1869281" y="276225"/>
                  </a:lnTo>
                  <a:lnTo>
                    <a:pt x="1838325" y="488156"/>
                  </a:lnTo>
                  <a:lnTo>
                    <a:pt x="1802606" y="723900"/>
                  </a:lnTo>
                  <a:lnTo>
                    <a:pt x="1771650" y="919162"/>
                  </a:lnTo>
                  <a:lnTo>
                    <a:pt x="1800225" y="1090612"/>
                  </a:lnTo>
                  <a:lnTo>
                    <a:pt x="1838325" y="1109662"/>
                  </a:lnTo>
                  <a:lnTo>
                    <a:pt x="1874043" y="1123950"/>
                  </a:lnTo>
                  <a:lnTo>
                    <a:pt x="1900237" y="1128712"/>
                  </a:lnTo>
                  <a:lnTo>
                    <a:pt x="1924050" y="1128712"/>
                  </a:lnTo>
                  <a:lnTo>
                    <a:pt x="1945481" y="1116806"/>
                  </a:lnTo>
                  <a:lnTo>
                    <a:pt x="1990725" y="1078706"/>
                  </a:lnTo>
                  <a:lnTo>
                    <a:pt x="2000250" y="1057275"/>
                  </a:lnTo>
                  <a:lnTo>
                    <a:pt x="2052637" y="850106"/>
                  </a:lnTo>
                  <a:lnTo>
                    <a:pt x="2121693" y="578644"/>
                  </a:lnTo>
                  <a:lnTo>
                    <a:pt x="2155031" y="440531"/>
                  </a:lnTo>
                  <a:lnTo>
                    <a:pt x="2166937" y="407194"/>
                  </a:lnTo>
                  <a:lnTo>
                    <a:pt x="2176462" y="388144"/>
                  </a:lnTo>
                  <a:lnTo>
                    <a:pt x="2195512" y="361950"/>
                  </a:lnTo>
                  <a:lnTo>
                    <a:pt x="2219325" y="335756"/>
                  </a:lnTo>
                  <a:lnTo>
                    <a:pt x="2238375" y="321469"/>
                  </a:lnTo>
                  <a:lnTo>
                    <a:pt x="2250281" y="304800"/>
                  </a:lnTo>
                  <a:lnTo>
                    <a:pt x="2250281" y="288131"/>
                  </a:lnTo>
                  <a:lnTo>
                    <a:pt x="2245518" y="264319"/>
                  </a:lnTo>
                  <a:lnTo>
                    <a:pt x="2228850" y="238125"/>
                  </a:lnTo>
                  <a:lnTo>
                    <a:pt x="2197893" y="202406"/>
                  </a:lnTo>
                  <a:lnTo>
                    <a:pt x="2140743" y="157162"/>
                  </a:lnTo>
                  <a:lnTo>
                    <a:pt x="2012156" y="69056"/>
                  </a:lnTo>
                  <a:lnTo>
                    <a:pt x="1933575" y="14287"/>
                  </a:lnTo>
                  <a:lnTo>
                    <a:pt x="1900237" y="0"/>
                  </a:lnTo>
                  <a:lnTo>
                    <a:pt x="1866900" y="4762"/>
                  </a:lnTo>
                  <a:lnTo>
                    <a:pt x="1845468" y="21431"/>
                  </a:lnTo>
                  <a:lnTo>
                    <a:pt x="1821656" y="52387"/>
                  </a:lnTo>
                  <a:lnTo>
                    <a:pt x="1809750" y="64294"/>
                  </a:lnTo>
                  <a:lnTo>
                    <a:pt x="1552575" y="80962"/>
                  </a:lnTo>
                  <a:lnTo>
                    <a:pt x="1295400" y="10001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61">
              <a:extLst>
                <a:ext uri="{FF2B5EF4-FFF2-40B4-BE49-F238E27FC236}">
                  <a16:creationId xmlns:a16="http://schemas.microsoft.com/office/drawing/2014/main" id="{95F2BD67-3766-4E04-94A9-ADF474DE65C5}"/>
                </a:ext>
              </a:extLst>
            </p:cNvPr>
            <p:cNvSpPr/>
            <p:nvPr/>
          </p:nvSpPr>
          <p:spPr>
            <a:xfrm>
              <a:off x="4144962" y="2890838"/>
              <a:ext cx="1865313" cy="320675"/>
            </a:xfrm>
            <a:custGeom>
              <a:avLst/>
              <a:gdLst>
                <a:gd name="connsiteX0" fmla="*/ 923925 w 1864519"/>
                <a:gd name="connsiteY0" fmla="*/ 47625 h 321468"/>
                <a:gd name="connsiteX1" fmla="*/ 702469 w 1864519"/>
                <a:gd name="connsiteY1" fmla="*/ 69056 h 321468"/>
                <a:gd name="connsiteX2" fmla="*/ 438150 w 1864519"/>
                <a:gd name="connsiteY2" fmla="*/ 102393 h 321468"/>
                <a:gd name="connsiteX3" fmla="*/ 164307 w 1864519"/>
                <a:gd name="connsiteY3" fmla="*/ 142875 h 321468"/>
                <a:gd name="connsiteX4" fmla="*/ 0 w 1864519"/>
                <a:gd name="connsiteY4" fmla="*/ 166687 h 321468"/>
                <a:gd name="connsiteX5" fmla="*/ 33338 w 1864519"/>
                <a:gd name="connsiteY5" fmla="*/ 321468 h 321468"/>
                <a:gd name="connsiteX6" fmla="*/ 257175 w 1864519"/>
                <a:gd name="connsiteY6" fmla="*/ 283368 h 321468"/>
                <a:gd name="connsiteX7" fmla="*/ 483394 w 1864519"/>
                <a:gd name="connsiteY7" fmla="*/ 247650 h 321468"/>
                <a:gd name="connsiteX8" fmla="*/ 728663 w 1864519"/>
                <a:gd name="connsiteY8" fmla="*/ 214312 h 321468"/>
                <a:gd name="connsiteX9" fmla="*/ 931069 w 1864519"/>
                <a:gd name="connsiteY9" fmla="*/ 195262 h 321468"/>
                <a:gd name="connsiteX10" fmla="*/ 1171575 w 1864519"/>
                <a:gd name="connsiteY10" fmla="*/ 176212 h 321468"/>
                <a:gd name="connsiteX11" fmla="*/ 1323975 w 1864519"/>
                <a:gd name="connsiteY11" fmla="*/ 166687 h 321468"/>
                <a:gd name="connsiteX12" fmla="*/ 1490663 w 1864519"/>
                <a:gd name="connsiteY12" fmla="*/ 159543 h 321468"/>
                <a:gd name="connsiteX13" fmla="*/ 1695450 w 1864519"/>
                <a:gd name="connsiteY13" fmla="*/ 154781 h 321468"/>
                <a:gd name="connsiteX14" fmla="*/ 1850232 w 1864519"/>
                <a:gd name="connsiteY14" fmla="*/ 159543 h 321468"/>
                <a:gd name="connsiteX15" fmla="*/ 1864519 w 1864519"/>
                <a:gd name="connsiteY15" fmla="*/ 7143 h 321468"/>
                <a:gd name="connsiteX16" fmla="*/ 1754982 w 1864519"/>
                <a:gd name="connsiteY16" fmla="*/ 0 h 321468"/>
                <a:gd name="connsiteX17" fmla="*/ 1588294 w 1864519"/>
                <a:gd name="connsiteY17" fmla="*/ 7143 h 321468"/>
                <a:gd name="connsiteX18" fmla="*/ 1238250 w 1864519"/>
                <a:gd name="connsiteY18" fmla="*/ 23812 h 321468"/>
                <a:gd name="connsiteX19" fmla="*/ 923925 w 1864519"/>
                <a:gd name="connsiteY19" fmla="*/ 47625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4519" h="321468">
                  <a:moveTo>
                    <a:pt x="923925" y="47625"/>
                  </a:moveTo>
                  <a:lnTo>
                    <a:pt x="702469" y="69056"/>
                  </a:lnTo>
                  <a:lnTo>
                    <a:pt x="438150" y="102393"/>
                  </a:lnTo>
                  <a:lnTo>
                    <a:pt x="164307" y="142875"/>
                  </a:lnTo>
                  <a:lnTo>
                    <a:pt x="0" y="166687"/>
                  </a:lnTo>
                  <a:lnTo>
                    <a:pt x="33338" y="321468"/>
                  </a:lnTo>
                  <a:lnTo>
                    <a:pt x="257175" y="283368"/>
                  </a:lnTo>
                  <a:lnTo>
                    <a:pt x="483394" y="247650"/>
                  </a:lnTo>
                  <a:lnTo>
                    <a:pt x="728663" y="214312"/>
                  </a:lnTo>
                  <a:lnTo>
                    <a:pt x="931069" y="195262"/>
                  </a:lnTo>
                  <a:lnTo>
                    <a:pt x="1171575" y="176212"/>
                  </a:lnTo>
                  <a:lnTo>
                    <a:pt x="1323975" y="166687"/>
                  </a:lnTo>
                  <a:lnTo>
                    <a:pt x="1490663" y="159543"/>
                  </a:lnTo>
                  <a:lnTo>
                    <a:pt x="1695450" y="154781"/>
                  </a:lnTo>
                  <a:lnTo>
                    <a:pt x="1850232" y="159543"/>
                  </a:lnTo>
                  <a:lnTo>
                    <a:pt x="1864519" y="7143"/>
                  </a:lnTo>
                  <a:lnTo>
                    <a:pt x="1754982" y="0"/>
                  </a:lnTo>
                  <a:lnTo>
                    <a:pt x="1588294" y="7143"/>
                  </a:lnTo>
                  <a:lnTo>
                    <a:pt x="1238250" y="23812"/>
                  </a:lnTo>
                  <a:lnTo>
                    <a:pt x="923925" y="47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62">
              <a:extLst>
                <a:ext uri="{FF2B5EF4-FFF2-40B4-BE49-F238E27FC236}">
                  <a16:creationId xmlns:a16="http://schemas.microsoft.com/office/drawing/2014/main" id="{112B67B7-9CB6-4644-A1DC-8F15AF7BC1F1}"/>
                </a:ext>
              </a:extLst>
            </p:cNvPr>
            <p:cNvSpPr/>
            <p:nvPr/>
          </p:nvSpPr>
          <p:spPr>
            <a:xfrm>
              <a:off x="4162425" y="3309938"/>
              <a:ext cx="1824037" cy="403225"/>
            </a:xfrm>
            <a:custGeom>
              <a:avLst/>
              <a:gdLst>
                <a:gd name="connsiteX0" fmla="*/ 1140619 w 1824038"/>
                <a:gd name="connsiteY0" fmla="*/ 42862 h 402431"/>
                <a:gd name="connsiteX1" fmla="*/ 764381 w 1824038"/>
                <a:gd name="connsiteY1" fmla="*/ 76200 h 402431"/>
                <a:gd name="connsiteX2" fmla="*/ 445294 w 1824038"/>
                <a:gd name="connsiteY2" fmla="*/ 111918 h 402431"/>
                <a:gd name="connsiteX3" fmla="*/ 7144 w 1824038"/>
                <a:gd name="connsiteY3" fmla="*/ 173831 h 402431"/>
                <a:gd name="connsiteX4" fmla="*/ 0 w 1824038"/>
                <a:gd name="connsiteY4" fmla="*/ 402431 h 402431"/>
                <a:gd name="connsiteX5" fmla="*/ 50006 w 1824038"/>
                <a:gd name="connsiteY5" fmla="*/ 397668 h 402431"/>
                <a:gd name="connsiteX6" fmla="*/ 69056 w 1824038"/>
                <a:gd name="connsiteY6" fmla="*/ 390525 h 402431"/>
                <a:gd name="connsiteX7" fmla="*/ 88106 w 1824038"/>
                <a:gd name="connsiteY7" fmla="*/ 378618 h 402431"/>
                <a:gd name="connsiteX8" fmla="*/ 116681 w 1824038"/>
                <a:gd name="connsiteY8" fmla="*/ 359568 h 402431"/>
                <a:gd name="connsiteX9" fmla="*/ 145256 w 1824038"/>
                <a:gd name="connsiteY9" fmla="*/ 330993 h 402431"/>
                <a:gd name="connsiteX10" fmla="*/ 161925 w 1824038"/>
                <a:gd name="connsiteY10" fmla="*/ 314325 h 402431"/>
                <a:gd name="connsiteX11" fmla="*/ 352425 w 1824038"/>
                <a:gd name="connsiteY11" fmla="*/ 285750 h 402431"/>
                <a:gd name="connsiteX12" fmla="*/ 659606 w 1824038"/>
                <a:gd name="connsiteY12" fmla="*/ 247650 h 402431"/>
                <a:gd name="connsiteX13" fmla="*/ 952500 w 1824038"/>
                <a:gd name="connsiteY13" fmla="*/ 221456 h 402431"/>
                <a:gd name="connsiteX14" fmla="*/ 1273969 w 1824038"/>
                <a:gd name="connsiteY14" fmla="*/ 204787 h 402431"/>
                <a:gd name="connsiteX15" fmla="*/ 1540669 w 1824038"/>
                <a:gd name="connsiteY15" fmla="*/ 200025 h 402431"/>
                <a:gd name="connsiteX16" fmla="*/ 1824038 w 1824038"/>
                <a:gd name="connsiteY16" fmla="*/ 209550 h 402431"/>
                <a:gd name="connsiteX17" fmla="*/ 1793081 w 1824038"/>
                <a:gd name="connsiteY17" fmla="*/ 0 h 402431"/>
                <a:gd name="connsiteX18" fmla="*/ 1297781 w 1824038"/>
                <a:gd name="connsiteY18" fmla="*/ 30956 h 402431"/>
                <a:gd name="connsiteX19" fmla="*/ 1140619 w 1824038"/>
                <a:gd name="connsiteY19" fmla="*/ 42862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4038" h="402431">
                  <a:moveTo>
                    <a:pt x="1140619" y="42862"/>
                  </a:moveTo>
                  <a:lnTo>
                    <a:pt x="764381" y="76200"/>
                  </a:lnTo>
                  <a:lnTo>
                    <a:pt x="445294" y="111918"/>
                  </a:lnTo>
                  <a:lnTo>
                    <a:pt x="7144" y="173831"/>
                  </a:lnTo>
                  <a:lnTo>
                    <a:pt x="0" y="402431"/>
                  </a:lnTo>
                  <a:lnTo>
                    <a:pt x="50006" y="397668"/>
                  </a:lnTo>
                  <a:lnTo>
                    <a:pt x="69056" y="390525"/>
                  </a:lnTo>
                  <a:lnTo>
                    <a:pt x="88106" y="378618"/>
                  </a:lnTo>
                  <a:lnTo>
                    <a:pt x="116681" y="359568"/>
                  </a:lnTo>
                  <a:lnTo>
                    <a:pt x="145256" y="330993"/>
                  </a:lnTo>
                  <a:lnTo>
                    <a:pt x="161925" y="314325"/>
                  </a:lnTo>
                  <a:lnTo>
                    <a:pt x="352425" y="285750"/>
                  </a:lnTo>
                  <a:lnTo>
                    <a:pt x="659606" y="247650"/>
                  </a:lnTo>
                  <a:lnTo>
                    <a:pt x="952500" y="221456"/>
                  </a:lnTo>
                  <a:lnTo>
                    <a:pt x="1273969" y="204787"/>
                  </a:lnTo>
                  <a:lnTo>
                    <a:pt x="1540669" y="200025"/>
                  </a:lnTo>
                  <a:lnTo>
                    <a:pt x="1824038" y="209550"/>
                  </a:lnTo>
                  <a:lnTo>
                    <a:pt x="1793081" y="0"/>
                  </a:lnTo>
                  <a:lnTo>
                    <a:pt x="1297781" y="30956"/>
                  </a:lnTo>
                  <a:lnTo>
                    <a:pt x="1140619" y="4286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64">
              <a:extLst>
                <a:ext uri="{FF2B5EF4-FFF2-40B4-BE49-F238E27FC236}">
                  <a16:creationId xmlns:a16="http://schemas.microsoft.com/office/drawing/2014/main" id="{5C0D8CBA-E08F-4E90-8572-3D729E29BD9B}"/>
                </a:ext>
              </a:extLst>
            </p:cNvPr>
            <p:cNvSpPr/>
            <p:nvPr/>
          </p:nvSpPr>
          <p:spPr>
            <a:xfrm>
              <a:off x="2982912" y="3567113"/>
              <a:ext cx="1758950" cy="1671637"/>
            </a:xfrm>
            <a:custGeom>
              <a:avLst/>
              <a:gdLst>
                <a:gd name="connsiteX0" fmla="*/ 923925 w 1757363"/>
                <a:gd name="connsiteY0" fmla="*/ 916781 h 1671637"/>
                <a:gd name="connsiteX1" fmla="*/ 1062038 w 1757363"/>
                <a:gd name="connsiteY1" fmla="*/ 764381 h 1671637"/>
                <a:gd name="connsiteX2" fmla="*/ 1176338 w 1757363"/>
                <a:gd name="connsiteY2" fmla="*/ 611981 h 1671637"/>
                <a:gd name="connsiteX3" fmla="*/ 1293019 w 1757363"/>
                <a:gd name="connsiteY3" fmla="*/ 442912 h 1671637"/>
                <a:gd name="connsiteX4" fmla="*/ 1373982 w 1757363"/>
                <a:gd name="connsiteY4" fmla="*/ 340518 h 1671637"/>
                <a:gd name="connsiteX5" fmla="*/ 1447800 w 1757363"/>
                <a:gd name="connsiteY5" fmla="*/ 254793 h 1671637"/>
                <a:gd name="connsiteX6" fmla="*/ 1447800 w 1757363"/>
                <a:gd name="connsiteY6" fmla="*/ 209550 h 1671637"/>
                <a:gd name="connsiteX7" fmla="*/ 1440657 w 1757363"/>
                <a:gd name="connsiteY7" fmla="*/ 166687 h 1671637"/>
                <a:gd name="connsiteX8" fmla="*/ 1433513 w 1757363"/>
                <a:gd name="connsiteY8" fmla="*/ 140493 h 1671637"/>
                <a:gd name="connsiteX9" fmla="*/ 1419225 w 1757363"/>
                <a:gd name="connsiteY9" fmla="*/ 114300 h 1671637"/>
                <a:gd name="connsiteX10" fmla="*/ 1407319 w 1757363"/>
                <a:gd name="connsiteY10" fmla="*/ 102393 h 1671637"/>
                <a:gd name="connsiteX11" fmla="*/ 1378744 w 1757363"/>
                <a:gd name="connsiteY11" fmla="*/ 78581 h 1671637"/>
                <a:gd name="connsiteX12" fmla="*/ 1278732 w 1757363"/>
                <a:gd name="connsiteY12" fmla="*/ 26193 h 1671637"/>
                <a:gd name="connsiteX13" fmla="*/ 1412082 w 1757363"/>
                <a:gd name="connsiteY13" fmla="*/ 0 h 1671637"/>
                <a:gd name="connsiteX14" fmla="*/ 1514475 w 1757363"/>
                <a:gd name="connsiteY14" fmla="*/ 61912 h 1671637"/>
                <a:gd name="connsiteX15" fmla="*/ 1614488 w 1757363"/>
                <a:gd name="connsiteY15" fmla="*/ 119062 h 1671637"/>
                <a:gd name="connsiteX16" fmla="*/ 1704975 w 1757363"/>
                <a:gd name="connsiteY16" fmla="*/ 166687 h 1671637"/>
                <a:gd name="connsiteX17" fmla="*/ 1716882 w 1757363"/>
                <a:gd name="connsiteY17" fmla="*/ 173831 h 1671637"/>
                <a:gd name="connsiteX18" fmla="*/ 1733550 w 1757363"/>
                <a:gd name="connsiteY18" fmla="*/ 188118 h 1671637"/>
                <a:gd name="connsiteX19" fmla="*/ 1747838 w 1757363"/>
                <a:gd name="connsiteY19" fmla="*/ 207168 h 1671637"/>
                <a:gd name="connsiteX20" fmla="*/ 1754982 w 1757363"/>
                <a:gd name="connsiteY20" fmla="*/ 226218 h 1671637"/>
                <a:gd name="connsiteX21" fmla="*/ 1757363 w 1757363"/>
                <a:gd name="connsiteY21" fmla="*/ 247650 h 1671637"/>
                <a:gd name="connsiteX22" fmla="*/ 1754982 w 1757363"/>
                <a:gd name="connsiteY22" fmla="*/ 278606 h 1671637"/>
                <a:gd name="connsiteX23" fmla="*/ 1738313 w 1757363"/>
                <a:gd name="connsiteY23" fmla="*/ 328612 h 1671637"/>
                <a:gd name="connsiteX24" fmla="*/ 1702594 w 1757363"/>
                <a:gd name="connsiteY24" fmla="*/ 400050 h 1671637"/>
                <a:gd name="connsiteX25" fmla="*/ 1566863 w 1757363"/>
                <a:gd name="connsiteY25" fmla="*/ 554831 h 1671637"/>
                <a:gd name="connsiteX26" fmla="*/ 1483519 w 1757363"/>
                <a:gd name="connsiteY26" fmla="*/ 669131 h 1671637"/>
                <a:gd name="connsiteX27" fmla="*/ 1381125 w 1757363"/>
                <a:gd name="connsiteY27" fmla="*/ 785812 h 1671637"/>
                <a:gd name="connsiteX28" fmla="*/ 1247775 w 1757363"/>
                <a:gd name="connsiteY28" fmla="*/ 919162 h 1671637"/>
                <a:gd name="connsiteX29" fmla="*/ 1090613 w 1757363"/>
                <a:gd name="connsiteY29" fmla="*/ 1057275 h 1671637"/>
                <a:gd name="connsiteX30" fmla="*/ 1031082 w 1757363"/>
                <a:gd name="connsiteY30" fmla="*/ 1097756 h 1671637"/>
                <a:gd name="connsiteX31" fmla="*/ 864394 w 1757363"/>
                <a:gd name="connsiteY31" fmla="*/ 1223962 h 1671637"/>
                <a:gd name="connsiteX32" fmla="*/ 692944 w 1757363"/>
                <a:gd name="connsiteY32" fmla="*/ 1335881 h 1671637"/>
                <a:gd name="connsiteX33" fmla="*/ 490538 w 1757363"/>
                <a:gd name="connsiteY33" fmla="*/ 1457325 h 1671637"/>
                <a:gd name="connsiteX34" fmla="*/ 271463 w 1757363"/>
                <a:gd name="connsiteY34" fmla="*/ 1569243 h 1671637"/>
                <a:gd name="connsiteX35" fmla="*/ 92869 w 1757363"/>
                <a:gd name="connsiteY35" fmla="*/ 1652587 h 1671637"/>
                <a:gd name="connsiteX36" fmla="*/ 47625 w 1757363"/>
                <a:gd name="connsiteY36" fmla="*/ 1669256 h 1671637"/>
                <a:gd name="connsiteX37" fmla="*/ 21432 w 1757363"/>
                <a:gd name="connsiteY37" fmla="*/ 1671637 h 1671637"/>
                <a:gd name="connsiteX38" fmla="*/ 7144 w 1757363"/>
                <a:gd name="connsiteY38" fmla="*/ 1666875 h 1671637"/>
                <a:gd name="connsiteX39" fmla="*/ 0 w 1757363"/>
                <a:gd name="connsiteY39" fmla="*/ 1659731 h 1671637"/>
                <a:gd name="connsiteX40" fmla="*/ 2382 w 1757363"/>
                <a:gd name="connsiteY40" fmla="*/ 1650206 h 1671637"/>
                <a:gd name="connsiteX41" fmla="*/ 11907 w 1757363"/>
                <a:gd name="connsiteY41" fmla="*/ 1631156 h 1671637"/>
                <a:gd name="connsiteX42" fmla="*/ 28575 w 1757363"/>
                <a:gd name="connsiteY42" fmla="*/ 1614487 h 1671637"/>
                <a:gd name="connsiteX43" fmla="*/ 164307 w 1757363"/>
                <a:gd name="connsiteY43" fmla="*/ 1528762 h 1671637"/>
                <a:gd name="connsiteX44" fmla="*/ 383382 w 1757363"/>
                <a:gd name="connsiteY44" fmla="*/ 1373981 h 1671637"/>
                <a:gd name="connsiteX45" fmla="*/ 588169 w 1757363"/>
                <a:gd name="connsiteY45" fmla="*/ 1219200 h 1671637"/>
                <a:gd name="connsiteX46" fmla="*/ 700088 w 1757363"/>
                <a:gd name="connsiteY46" fmla="*/ 1133475 h 1671637"/>
                <a:gd name="connsiteX47" fmla="*/ 783432 w 1757363"/>
                <a:gd name="connsiteY47" fmla="*/ 1062037 h 1671637"/>
                <a:gd name="connsiteX48" fmla="*/ 923925 w 1757363"/>
                <a:gd name="connsiteY48" fmla="*/ 916781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7363" h="1671637">
                  <a:moveTo>
                    <a:pt x="923925" y="916781"/>
                  </a:moveTo>
                  <a:lnTo>
                    <a:pt x="1062038" y="764381"/>
                  </a:lnTo>
                  <a:lnTo>
                    <a:pt x="1176338" y="611981"/>
                  </a:lnTo>
                  <a:lnTo>
                    <a:pt x="1293019" y="442912"/>
                  </a:lnTo>
                  <a:lnTo>
                    <a:pt x="1373982" y="340518"/>
                  </a:lnTo>
                  <a:lnTo>
                    <a:pt x="1447800" y="254793"/>
                  </a:lnTo>
                  <a:lnTo>
                    <a:pt x="1447800" y="209550"/>
                  </a:lnTo>
                  <a:lnTo>
                    <a:pt x="1440657" y="166687"/>
                  </a:lnTo>
                  <a:lnTo>
                    <a:pt x="1433513" y="140493"/>
                  </a:lnTo>
                  <a:lnTo>
                    <a:pt x="1419225" y="114300"/>
                  </a:lnTo>
                  <a:lnTo>
                    <a:pt x="1407319" y="102393"/>
                  </a:lnTo>
                  <a:lnTo>
                    <a:pt x="1378744" y="78581"/>
                  </a:lnTo>
                  <a:lnTo>
                    <a:pt x="1278732" y="26193"/>
                  </a:lnTo>
                  <a:lnTo>
                    <a:pt x="1412082" y="0"/>
                  </a:lnTo>
                  <a:lnTo>
                    <a:pt x="1514475" y="61912"/>
                  </a:lnTo>
                  <a:lnTo>
                    <a:pt x="1614488" y="119062"/>
                  </a:lnTo>
                  <a:lnTo>
                    <a:pt x="1704975" y="166687"/>
                  </a:lnTo>
                  <a:lnTo>
                    <a:pt x="1716882" y="173831"/>
                  </a:lnTo>
                  <a:lnTo>
                    <a:pt x="1733550" y="188118"/>
                  </a:lnTo>
                  <a:lnTo>
                    <a:pt x="1747838" y="207168"/>
                  </a:lnTo>
                  <a:lnTo>
                    <a:pt x="1754982" y="226218"/>
                  </a:lnTo>
                  <a:lnTo>
                    <a:pt x="1757363" y="247650"/>
                  </a:lnTo>
                  <a:lnTo>
                    <a:pt x="1754982" y="278606"/>
                  </a:lnTo>
                  <a:lnTo>
                    <a:pt x="1738313" y="328612"/>
                  </a:lnTo>
                  <a:lnTo>
                    <a:pt x="1702594" y="400050"/>
                  </a:lnTo>
                  <a:lnTo>
                    <a:pt x="1566863" y="554831"/>
                  </a:lnTo>
                  <a:lnTo>
                    <a:pt x="1483519" y="669131"/>
                  </a:lnTo>
                  <a:lnTo>
                    <a:pt x="1381125" y="785812"/>
                  </a:lnTo>
                  <a:lnTo>
                    <a:pt x="1247775" y="919162"/>
                  </a:lnTo>
                  <a:lnTo>
                    <a:pt x="1090613" y="1057275"/>
                  </a:lnTo>
                  <a:lnTo>
                    <a:pt x="1031082" y="1097756"/>
                  </a:lnTo>
                  <a:lnTo>
                    <a:pt x="864394" y="1223962"/>
                  </a:lnTo>
                  <a:lnTo>
                    <a:pt x="692944" y="1335881"/>
                  </a:lnTo>
                  <a:lnTo>
                    <a:pt x="490538" y="1457325"/>
                  </a:lnTo>
                  <a:lnTo>
                    <a:pt x="271463" y="1569243"/>
                  </a:lnTo>
                  <a:lnTo>
                    <a:pt x="92869" y="1652587"/>
                  </a:lnTo>
                  <a:lnTo>
                    <a:pt x="47625" y="1669256"/>
                  </a:lnTo>
                  <a:lnTo>
                    <a:pt x="21432" y="1671637"/>
                  </a:lnTo>
                  <a:lnTo>
                    <a:pt x="7144" y="1666875"/>
                  </a:lnTo>
                  <a:lnTo>
                    <a:pt x="0" y="1659731"/>
                  </a:lnTo>
                  <a:lnTo>
                    <a:pt x="2382" y="1650206"/>
                  </a:lnTo>
                  <a:lnTo>
                    <a:pt x="11907" y="1631156"/>
                  </a:lnTo>
                  <a:lnTo>
                    <a:pt x="28575" y="1614487"/>
                  </a:lnTo>
                  <a:lnTo>
                    <a:pt x="164307" y="1528762"/>
                  </a:lnTo>
                  <a:lnTo>
                    <a:pt x="383382" y="1373981"/>
                  </a:lnTo>
                  <a:lnTo>
                    <a:pt x="588169" y="1219200"/>
                  </a:lnTo>
                  <a:lnTo>
                    <a:pt x="700088" y="1133475"/>
                  </a:lnTo>
                  <a:lnTo>
                    <a:pt x="783432" y="1062037"/>
                  </a:lnTo>
                  <a:lnTo>
                    <a:pt x="923925" y="91678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65">
              <a:extLst>
                <a:ext uri="{FF2B5EF4-FFF2-40B4-BE49-F238E27FC236}">
                  <a16:creationId xmlns:a16="http://schemas.microsoft.com/office/drawing/2014/main" id="{6ACDF9CE-95ED-4F46-9510-64E6C77705F7}"/>
                </a:ext>
              </a:extLst>
            </p:cNvPr>
            <p:cNvSpPr/>
            <p:nvPr/>
          </p:nvSpPr>
          <p:spPr>
            <a:xfrm>
              <a:off x="5248275" y="3686175"/>
              <a:ext cx="2133600" cy="1485900"/>
            </a:xfrm>
            <a:custGeom>
              <a:avLst/>
              <a:gdLst>
                <a:gd name="connsiteX0" fmla="*/ 883444 w 2133600"/>
                <a:gd name="connsiteY0" fmla="*/ 942975 h 1485900"/>
                <a:gd name="connsiteX1" fmla="*/ 652463 w 2133600"/>
                <a:gd name="connsiteY1" fmla="*/ 707231 h 1485900"/>
                <a:gd name="connsiteX2" fmla="*/ 481013 w 2133600"/>
                <a:gd name="connsiteY2" fmla="*/ 533400 h 1485900"/>
                <a:gd name="connsiteX3" fmla="*/ 323850 w 2133600"/>
                <a:gd name="connsiteY3" fmla="*/ 371475 h 1485900"/>
                <a:gd name="connsiteX4" fmla="*/ 95250 w 2133600"/>
                <a:gd name="connsiteY4" fmla="*/ 142875 h 1485900"/>
                <a:gd name="connsiteX5" fmla="*/ 16669 w 2133600"/>
                <a:gd name="connsiteY5" fmla="*/ 64294 h 1485900"/>
                <a:gd name="connsiteX6" fmla="*/ 7144 w 2133600"/>
                <a:gd name="connsiteY6" fmla="*/ 52388 h 1485900"/>
                <a:gd name="connsiteX7" fmla="*/ 0 w 2133600"/>
                <a:gd name="connsiteY7" fmla="*/ 35719 h 1485900"/>
                <a:gd name="connsiteX8" fmla="*/ 0 w 2133600"/>
                <a:gd name="connsiteY8" fmla="*/ 19050 h 1485900"/>
                <a:gd name="connsiteX9" fmla="*/ 4763 w 2133600"/>
                <a:gd name="connsiteY9" fmla="*/ 4763 h 1485900"/>
                <a:gd name="connsiteX10" fmla="*/ 21431 w 2133600"/>
                <a:gd name="connsiteY10" fmla="*/ 0 h 1485900"/>
                <a:gd name="connsiteX11" fmla="*/ 50006 w 2133600"/>
                <a:gd name="connsiteY11" fmla="*/ 7144 h 1485900"/>
                <a:gd name="connsiteX12" fmla="*/ 95250 w 2133600"/>
                <a:gd name="connsiteY12" fmla="*/ 38100 h 1485900"/>
                <a:gd name="connsiteX13" fmla="*/ 271463 w 2133600"/>
                <a:gd name="connsiteY13" fmla="*/ 169069 h 1485900"/>
                <a:gd name="connsiteX14" fmla="*/ 338138 w 2133600"/>
                <a:gd name="connsiteY14" fmla="*/ 214313 h 1485900"/>
                <a:gd name="connsiteX15" fmla="*/ 507206 w 2133600"/>
                <a:gd name="connsiteY15" fmla="*/ 352425 h 1485900"/>
                <a:gd name="connsiteX16" fmla="*/ 640556 w 2133600"/>
                <a:gd name="connsiteY16" fmla="*/ 469106 h 1485900"/>
                <a:gd name="connsiteX17" fmla="*/ 778669 w 2133600"/>
                <a:gd name="connsiteY17" fmla="*/ 581025 h 1485900"/>
                <a:gd name="connsiteX18" fmla="*/ 973931 w 2133600"/>
                <a:gd name="connsiteY18" fmla="*/ 728663 h 1485900"/>
                <a:gd name="connsiteX19" fmla="*/ 1109663 w 2133600"/>
                <a:gd name="connsiteY19" fmla="*/ 823913 h 1485900"/>
                <a:gd name="connsiteX20" fmla="*/ 1283494 w 2133600"/>
                <a:gd name="connsiteY20" fmla="*/ 942975 h 1485900"/>
                <a:gd name="connsiteX21" fmla="*/ 1459706 w 2133600"/>
                <a:gd name="connsiteY21" fmla="*/ 1054894 h 1485900"/>
                <a:gd name="connsiteX22" fmla="*/ 1704975 w 2133600"/>
                <a:gd name="connsiteY22" fmla="*/ 1193006 h 1485900"/>
                <a:gd name="connsiteX23" fmla="*/ 1905000 w 2133600"/>
                <a:gd name="connsiteY23" fmla="*/ 1297781 h 1485900"/>
                <a:gd name="connsiteX24" fmla="*/ 2116931 w 2133600"/>
                <a:gd name="connsiteY24" fmla="*/ 1397794 h 1485900"/>
                <a:gd name="connsiteX25" fmla="*/ 2126456 w 2133600"/>
                <a:gd name="connsiteY25" fmla="*/ 1404938 h 1485900"/>
                <a:gd name="connsiteX26" fmla="*/ 2133600 w 2133600"/>
                <a:gd name="connsiteY26" fmla="*/ 1421606 h 1485900"/>
                <a:gd name="connsiteX27" fmla="*/ 2126456 w 2133600"/>
                <a:gd name="connsiteY27" fmla="*/ 1435894 h 1485900"/>
                <a:gd name="connsiteX28" fmla="*/ 2105025 w 2133600"/>
                <a:gd name="connsiteY28" fmla="*/ 1450181 h 1485900"/>
                <a:gd name="connsiteX29" fmla="*/ 2066925 w 2133600"/>
                <a:gd name="connsiteY29" fmla="*/ 1459706 h 1485900"/>
                <a:gd name="connsiteX30" fmla="*/ 1831181 w 2133600"/>
                <a:gd name="connsiteY30" fmla="*/ 1471613 h 1485900"/>
                <a:gd name="connsiteX31" fmla="*/ 1528763 w 2133600"/>
                <a:gd name="connsiteY31" fmla="*/ 1483519 h 1485900"/>
                <a:gd name="connsiteX32" fmla="*/ 1497806 w 2133600"/>
                <a:gd name="connsiteY32" fmla="*/ 1485900 h 1485900"/>
                <a:gd name="connsiteX33" fmla="*/ 1464469 w 2133600"/>
                <a:gd name="connsiteY33" fmla="*/ 1481138 h 1485900"/>
                <a:gd name="connsiteX34" fmla="*/ 1423988 w 2133600"/>
                <a:gd name="connsiteY34" fmla="*/ 1469231 h 1485900"/>
                <a:gd name="connsiteX35" fmla="*/ 1381125 w 2133600"/>
                <a:gd name="connsiteY35" fmla="*/ 1443038 h 1485900"/>
                <a:gd name="connsiteX36" fmla="*/ 1335881 w 2133600"/>
                <a:gd name="connsiteY36" fmla="*/ 1404938 h 1485900"/>
                <a:gd name="connsiteX37" fmla="*/ 1295400 w 2133600"/>
                <a:gd name="connsiteY37" fmla="*/ 1362075 h 1485900"/>
                <a:gd name="connsiteX38" fmla="*/ 1154906 w 2133600"/>
                <a:gd name="connsiteY38" fmla="*/ 1221581 h 1485900"/>
                <a:gd name="connsiteX39" fmla="*/ 883444 w 2133600"/>
                <a:gd name="connsiteY39" fmla="*/ 942975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33600" h="1485900">
                  <a:moveTo>
                    <a:pt x="883444" y="942975"/>
                  </a:moveTo>
                  <a:lnTo>
                    <a:pt x="652463" y="707231"/>
                  </a:lnTo>
                  <a:lnTo>
                    <a:pt x="481013" y="533400"/>
                  </a:lnTo>
                  <a:lnTo>
                    <a:pt x="323850" y="371475"/>
                  </a:lnTo>
                  <a:lnTo>
                    <a:pt x="95250" y="142875"/>
                  </a:lnTo>
                  <a:lnTo>
                    <a:pt x="16669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95250" y="38100"/>
                  </a:lnTo>
                  <a:lnTo>
                    <a:pt x="271463" y="169069"/>
                  </a:lnTo>
                  <a:lnTo>
                    <a:pt x="338138" y="214313"/>
                  </a:lnTo>
                  <a:lnTo>
                    <a:pt x="507206" y="352425"/>
                  </a:lnTo>
                  <a:lnTo>
                    <a:pt x="640556" y="469106"/>
                  </a:lnTo>
                  <a:lnTo>
                    <a:pt x="778669" y="581025"/>
                  </a:lnTo>
                  <a:lnTo>
                    <a:pt x="973931" y="728663"/>
                  </a:lnTo>
                  <a:lnTo>
                    <a:pt x="1109663" y="823913"/>
                  </a:lnTo>
                  <a:lnTo>
                    <a:pt x="1283494" y="942975"/>
                  </a:lnTo>
                  <a:lnTo>
                    <a:pt x="1459706" y="1054894"/>
                  </a:lnTo>
                  <a:lnTo>
                    <a:pt x="1704975" y="1193006"/>
                  </a:lnTo>
                  <a:lnTo>
                    <a:pt x="1905000" y="1297781"/>
                  </a:lnTo>
                  <a:lnTo>
                    <a:pt x="2116931" y="1397794"/>
                  </a:lnTo>
                  <a:lnTo>
                    <a:pt x="2126456" y="1404938"/>
                  </a:lnTo>
                  <a:lnTo>
                    <a:pt x="2133600" y="1421606"/>
                  </a:lnTo>
                  <a:lnTo>
                    <a:pt x="2126456" y="1435894"/>
                  </a:lnTo>
                  <a:lnTo>
                    <a:pt x="2105025" y="1450181"/>
                  </a:lnTo>
                  <a:lnTo>
                    <a:pt x="2066925" y="1459706"/>
                  </a:lnTo>
                  <a:lnTo>
                    <a:pt x="1831181" y="1471613"/>
                  </a:lnTo>
                  <a:lnTo>
                    <a:pt x="1528763" y="1483519"/>
                  </a:lnTo>
                  <a:lnTo>
                    <a:pt x="1497806" y="1485900"/>
                  </a:lnTo>
                  <a:lnTo>
                    <a:pt x="1464469" y="1481138"/>
                  </a:lnTo>
                  <a:lnTo>
                    <a:pt x="1423988" y="1469231"/>
                  </a:lnTo>
                  <a:lnTo>
                    <a:pt x="1381125" y="1443038"/>
                  </a:lnTo>
                  <a:lnTo>
                    <a:pt x="1335881" y="1404938"/>
                  </a:lnTo>
                  <a:lnTo>
                    <a:pt x="1295400" y="1362075"/>
                  </a:lnTo>
                  <a:lnTo>
                    <a:pt x="1154906" y="1221581"/>
                  </a:lnTo>
                  <a:lnTo>
                    <a:pt x="883444" y="94297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66">
              <a:extLst>
                <a:ext uri="{FF2B5EF4-FFF2-40B4-BE49-F238E27FC236}">
                  <a16:creationId xmlns:a16="http://schemas.microsoft.com/office/drawing/2014/main" id="{B2C77174-628C-4D6F-B61D-1F1748EEDCC8}"/>
                </a:ext>
              </a:extLst>
            </p:cNvPr>
            <p:cNvSpPr/>
            <p:nvPr/>
          </p:nvSpPr>
          <p:spPr>
            <a:xfrm>
              <a:off x="3995737" y="4583113"/>
              <a:ext cx="387350" cy="1187450"/>
            </a:xfrm>
            <a:custGeom>
              <a:avLst/>
              <a:gdLst>
                <a:gd name="connsiteX0" fmla="*/ 378618 w 388143"/>
                <a:gd name="connsiteY0" fmla="*/ 590550 h 1185863"/>
                <a:gd name="connsiteX1" fmla="*/ 388143 w 388143"/>
                <a:gd name="connsiteY1" fmla="*/ 264319 h 1185863"/>
                <a:gd name="connsiteX2" fmla="*/ 319087 w 388143"/>
                <a:gd name="connsiteY2" fmla="*/ 135732 h 1185863"/>
                <a:gd name="connsiteX3" fmla="*/ 295275 w 388143"/>
                <a:gd name="connsiteY3" fmla="*/ 116682 h 1185863"/>
                <a:gd name="connsiteX4" fmla="*/ 245268 w 388143"/>
                <a:gd name="connsiteY4" fmla="*/ 88107 h 1185863"/>
                <a:gd name="connsiteX5" fmla="*/ 190500 w 388143"/>
                <a:gd name="connsiteY5" fmla="*/ 61913 h 1185863"/>
                <a:gd name="connsiteX6" fmla="*/ 135731 w 388143"/>
                <a:gd name="connsiteY6" fmla="*/ 38100 h 1185863"/>
                <a:gd name="connsiteX7" fmla="*/ 38100 w 388143"/>
                <a:gd name="connsiteY7" fmla="*/ 0 h 1185863"/>
                <a:gd name="connsiteX8" fmla="*/ 0 w 388143"/>
                <a:gd name="connsiteY8" fmla="*/ 38100 h 1185863"/>
                <a:gd name="connsiteX9" fmla="*/ 69056 w 388143"/>
                <a:gd name="connsiteY9" fmla="*/ 102394 h 1185863"/>
                <a:gd name="connsiteX10" fmla="*/ 100012 w 388143"/>
                <a:gd name="connsiteY10" fmla="*/ 140494 h 1185863"/>
                <a:gd name="connsiteX11" fmla="*/ 126206 w 388143"/>
                <a:gd name="connsiteY11" fmla="*/ 178594 h 1185863"/>
                <a:gd name="connsiteX12" fmla="*/ 140493 w 388143"/>
                <a:gd name="connsiteY12" fmla="*/ 207169 h 1185863"/>
                <a:gd name="connsiteX13" fmla="*/ 157162 w 388143"/>
                <a:gd name="connsiteY13" fmla="*/ 259557 h 1185863"/>
                <a:gd name="connsiteX14" fmla="*/ 164306 w 388143"/>
                <a:gd name="connsiteY14" fmla="*/ 311944 h 1185863"/>
                <a:gd name="connsiteX15" fmla="*/ 164306 w 388143"/>
                <a:gd name="connsiteY15" fmla="*/ 392907 h 1185863"/>
                <a:gd name="connsiteX16" fmla="*/ 161925 w 388143"/>
                <a:gd name="connsiteY16" fmla="*/ 533400 h 1185863"/>
                <a:gd name="connsiteX17" fmla="*/ 152400 w 388143"/>
                <a:gd name="connsiteY17" fmla="*/ 671513 h 1185863"/>
                <a:gd name="connsiteX18" fmla="*/ 130968 w 388143"/>
                <a:gd name="connsiteY18" fmla="*/ 842963 h 1185863"/>
                <a:gd name="connsiteX19" fmla="*/ 119062 w 388143"/>
                <a:gd name="connsiteY19" fmla="*/ 995363 h 1185863"/>
                <a:gd name="connsiteX20" fmla="*/ 135731 w 388143"/>
                <a:gd name="connsiteY20" fmla="*/ 1028700 h 1185863"/>
                <a:gd name="connsiteX21" fmla="*/ 197643 w 388143"/>
                <a:gd name="connsiteY21" fmla="*/ 1107282 h 1185863"/>
                <a:gd name="connsiteX22" fmla="*/ 247650 w 388143"/>
                <a:gd name="connsiteY22" fmla="*/ 1166813 h 1185863"/>
                <a:gd name="connsiteX23" fmla="*/ 271462 w 388143"/>
                <a:gd name="connsiteY23" fmla="*/ 1183482 h 1185863"/>
                <a:gd name="connsiteX24" fmla="*/ 285750 w 388143"/>
                <a:gd name="connsiteY24" fmla="*/ 1185863 h 1185863"/>
                <a:gd name="connsiteX25" fmla="*/ 323850 w 388143"/>
                <a:gd name="connsiteY25" fmla="*/ 1173957 h 1185863"/>
                <a:gd name="connsiteX26" fmla="*/ 340518 w 388143"/>
                <a:gd name="connsiteY26" fmla="*/ 1157288 h 1185863"/>
                <a:gd name="connsiteX27" fmla="*/ 354806 w 388143"/>
                <a:gd name="connsiteY27" fmla="*/ 1133475 h 1185863"/>
                <a:gd name="connsiteX28" fmla="*/ 361950 w 388143"/>
                <a:gd name="connsiteY28" fmla="*/ 1100138 h 1185863"/>
                <a:gd name="connsiteX29" fmla="*/ 364331 w 388143"/>
                <a:gd name="connsiteY29" fmla="*/ 1069182 h 1185863"/>
                <a:gd name="connsiteX30" fmla="*/ 369093 w 388143"/>
                <a:gd name="connsiteY30" fmla="*/ 985838 h 1185863"/>
                <a:gd name="connsiteX31" fmla="*/ 378618 w 388143"/>
                <a:gd name="connsiteY31" fmla="*/ 59055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143" h="1185863">
                  <a:moveTo>
                    <a:pt x="378618" y="590550"/>
                  </a:moveTo>
                  <a:lnTo>
                    <a:pt x="388143" y="264319"/>
                  </a:lnTo>
                  <a:lnTo>
                    <a:pt x="319087" y="135732"/>
                  </a:lnTo>
                  <a:lnTo>
                    <a:pt x="295275" y="116682"/>
                  </a:lnTo>
                  <a:lnTo>
                    <a:pt x="245268" y="88107"/>
                  </a:lnTo>
                  <a:lnTo>
                    <a:pt x="190500" y="61913"/>
                  </a:lnTo>
                  <a:lnTo>
                    <a:pt x="135731" y="38100"/>
                  </a:lnTo>
                  <a:lnTo>
                    <a:pt x="38100" y="0"/>
                  </a:lnTo>
                  <a:lnTo>
                    <a:pt x="0" y="38100"/>
                  </a:lnTo>
                  <a:lnTo>
                    <a:pt x="69056" y="102394"/>
                  </a:lnTo>
                  <a:lnTo>
                    <a:pt x="100012" y="140494"/>
                  </a:lnTo>
                  <a:lnTo>
                    <a:pt x="126206" y="178594"/>
                  </a:lnTo>
                  <a:lnTo>
                    <a:pt x="140493" y="207169"/>
                  </a:lnTo>
                  <a:lnTo>
                    <a:pt x="157162" y="259557"/>
                  </a:lnTo>
                  <a:lnTo>
                    <a:pt x="164306" y="311944"/>
                  </a:lnTo>
                  <a:lnTo>
                    <a:pt x="164306" y="392907"/>
                  </a:lnTo>
                  <a:cubicBezTo>
                    <a:pt x="163512" y="439738"/>
                    <a:pt x="162719" y="486569"/>
                    <a:pt x="161925" y="533400"/>
                  </a:cubicBezTo>
                  <a:lnTo>
                    <a:pt x="152400" y="671513"/>
                  </a:lnTo>
                  <a:lnTo>
                    <a:pt x="130968" y="842963"/>
                  </a:lnTo>
                  <a:lnTo>
                    <a:pt x="119062" y="995363"/>
                  </a:lnTo>
                  <a:lnTo>
                    <a:pt x="135731" y="1028700"/>
                  </a:lnTo>
                  <a:lnTo>
                    <a:pt x="197643" y="1107282"/>
                  </a:lnTo>
                  <a:lnTo>
                    <a:pt x="247650" y="1166813"/>
                  </a:lnTo>
                  <a:lnTo>
                    <a:pt x="271462" y="1183482"/>
                  </a:lnTo>
                  <a:lnTo>
                    <a:pt x="285750" y="1185863"/>
                  </a:lnTo>
                  <a:lnTo>
                    <a:pt x="323850" y="1173957"/>
                  </a:lnTo>
                  <a:lnTo>
                    <a:pt x="340518" y="1157288"/>
                  </a:lnTo>
                  <a:lnTo>
                    <a:pt x="354806" y="1133475"/>
                  </a:lnTo>
                  <a:lnTo>
                    <a:pt x="361950" y="1100138"/>
                  </a:lnTo>
                  <a:lnTo>
                    <a:pt x="364331" y="1069182"/>
                  </a:lnTo>
                  <a:lnTo>
                    <a:pt x="369093" y="985838"/>
                  </a:lnTo>
                  <a:lnTo>
                    <a:pt x="378618" y="5905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67">
              <a:extLst>
                <a:ext uri="{FF2B5EF4-FFF2-40B4-BE49-F238E27FC236}">
                  <a16:creationId xmlns:a16="http://schemas.microsoft.com/office/drawing/2014/main" id="{D640D7EA-DEB3-423C-92B8-AA421F2BD050}"/>
                </a:ext>
              </a:extLst>
            </p:cNvPr>
            <p:cNvSpPr/>
            <p:nvPr/>
          </p:nvSpPr>
          <p:spPr>
            <a:xfrm>
              <a:off x="4259262" y="4541838"/>
              <a:ext cx="1817688" cy="1382712"/>
            </a:xfrm>
            <a:custGeom>
              <a:avLst/>
              <a:gdLst>
                <a:gd name="connsiteX0" fmla="*/ 533400 w 1816894"/>
                <a:gd name="connsiteY0" fmla="*/ 283369 h 1383506"/>
                <a:gd name="connsiteX1" fmla="*/ 271463 w 1816894"/>
                <a:gd name="connsiteY1" fmla="*/ 316706 h 1383506"/>
                <a:gd name="connsiteX2" fmla="*/ 57150 w 1816894"/>
                <a:gd name="connsiteY2" fmla="*/ 342900 h 1383506"/>
                <a:gd name="connsiteX3" fmla="*/ 0 w 1816894"/>
                <a:gd name="connsiteY3" fmla="*/ 185737 h 1383506"/>
                <a:gd name="connsiteX4" fmla="*/ 209550 w 1816894"/>
                <a:gd name="connsiteY4" fmla="*/ 157162 h 1383506"/>
                <a:gd name="connsiteX5" fmla="*/ 481013 w 1816894"/>
                <a:gd name="connsiteY5" fmla="*/ 119062 h 1383506"/>
                <a:gd name="connsiteX6" fmla="*/ 697707 w 1816894"/>
                <a:gd name="connsiteY6" fmla="*/ 85725 h 1383506"/>
                <a:gd name="connsiteX7" fmla="*/ 933450 w 1816894"/>
                <a:gd name="connsiteY7" fmla="*/ 64294 h 1383506"/>
                <a:gd name="connsiteX8" fmla="*/ 1197769 w 1816894"/>
                <a:gd name="connsiteY8" fmla="*/ 42862 h 1383506"/>
                <a:gd name="connsiteX9" fmla="*/ 1390650 w 1816894"/>
                <a:gd name="connsiteY9" fmla="*/ 26194 h 1383506"/>
                <a:gd name="connsiteX10" fmla="*/ 1426369 w 1816894"/>
                <a:gd name="connsiteY10" fmla="*/ 21431 h 1383506"/>
                <a:gd name="connsiteX11" fmla="*/ 1459707 w 1816894"/>
                <a:gd name="connsiteY11" fmla="*/ 11906 h 1383506"/>
                <a:gd name="connsiteX12" fmla="*/ 1497807 w 1816894"/>
                <a:gd name="connsiteY12" fmla="*/ 2381 h 1383506"/>
                <a:gd name="connsiteX13" fmla="*/ 1540669 w 1816894"/>
                <a:gd name="connsiteY13" fmla="*/ 0 h 1383506"/>
                <a:gd name="connsiteX14" fmla="*/ 1566863 w 1816894"/>
                <a:gd name="connsiteY14" fmla="*/ 4762 h 1383506"/>
                <a:gd name="connsiteX15" fmla="*/ 1583532 w 1816894"/>
                <a:gd name="connsiteY15" fmla="*/ 11906 h 1383506"/>
                <a:gd name="connsiteX16" fmla="*/ 1619250 w 1816894"/>
                <a:gd name="connsiteY16" fmla="*/ 45244 h 1383506"/>
                <a:gd name="connsiteX17" fmla="*/ 1671638 w 1816894"/>
                <a:gd name="connsiteY17" fmla="*/ 100012 h 1383506"/>
                <a:gd name="connsiteX18" fmla="*/ 1764507 w 1816894"/>
                <a:gd name="connsiteY18" fmla="*/ 190500 h 1383506"/>
                <a:gd name="connsiteX19" fmla="*/ 1802607 w 1816894"/>
                <a:gd name="connsiteY19" fmla="*/ 226219 h 1383506"/>
                <a:gd name="connsiteX20" fmla="*/ 1812132 w 1816894"/>
                <a:gd name="connsiteY20" fmla="*/ 238125 h 1383506"/>
                <a:gd name="connsiteX21" fmla="*/ 1816894 w 1816894"/>
                <a:gd name="connsiteY21" fmla="*/ 257175 h 1383506"/>
                <a:gd name="connsiteX22" fmla="*/ 1816894 w 1816894"/>
                <a:gd name="connsiteY22" fmla="*/ 285750 h 1383506"/>
                <a:gd name="connsiteX23" fmla="*/ 1802607 w 1816894"/>
                <a:gd name="connsiteY23" fmla="*/ 326231 h 1383506"/>
                <a:gd name="connsiteX24" fmla="*/ 1781175 w 1816894"/>
                <a:gd name="connsiteY24" fmla="*/ 371475 h 1383506"/>
                <a:gd name="connsiteX25" fmla="*/ 1778794 w 1816894"/>
                <a:gd name="connsiteY25" fmla="*/ 385762 h 1383506"/>
                <a:gd name="connsiteX26" fmla="*/ 1771650 w 1816894"/>
                <a:gd name="connsiteY26" fmla="*/ 554831 h 1383506"/>
                <a:gd name="connsiteX27" fmla="*/ 1754982 w 1816894"/>
                <a:gd name="connsiteY27" fmla="*/ 1069181 h 1383506"/>
                <a:gd name="connsiteX28" fmla="*/ 1747838 w 1816894"/>
                <a:gd name="connsiteY28" fmla="*/ 1107281 h 1383506"/>
                <a:gd name="connsiteX29" fmla="*/ 1721644 w 1816894"/>
                <a:gd name="connsiteY29" fmla="*/ 1164431 h 1383506"/>
                <a:gd name="connsiteX30" fmla="*/ 1678782 w 1816894"/>
                <a:gd name="connsiteY30" fmla="*/ 1247775 h 1383506"/>
                <a:gd name="connsiteX31" fmla="*/ 1640682 w 1816894"/>
                <a:gd name="connsiteY31" fmla="*/ 1300162 h 1383506"/>
                <a:gd name="connsiteX32" fmla="*/ 1612107 w 1816894"/>
                <a:gd name="connsiteY32" fmla="*/ 1338262 h 1383506"/>
                <a:gd name="connsiteX33" fmla="*/ 1583532 w 1816894"/>
                <a:gd name="connsiteY33" fmla="*/ 1366837 h 1383506"/>
                <a:gd name="connsiteX34" fmla="*/ 1554957 w 1816894"/>
                <a:gd name="connsiteY34" fmla="*/ 1381125 h 1383506"/>
                <a:gd name="connsiteX35" fmla="*/ 1531144 w 1816894"/>
                <a:gd name="connsiteY35" fmla="*/ 1383506 h 1383506"/>
                <a:gd name="connsiteX36" fmla="*/ 1509713 w 1816894"/>
                <a:gd name="connsiteY36" fmla="*/ 1369219 h 1383506"/>
                <a:gd name="connsiteX37" fmla="*/ 1490663 w 1816894"/>
                <a:gd name="connsiteY37" fmla="*/ 1350169 h 1383506"/>
                <a:gd name="connsiteX38" fmla="*/ 1512094 w 1816894"/>
                <a:gd name="connsiteY38" fmla="*/ 935831 h 1383506"/>
                <a:gd name="connsiteX39" fmla="*/ 1524000 w 1816894"/>
                <a:gd name="connsiteY39" fmla="*/ 840581 h 1383506"/>
                <a:gd name="connsiteX40" fmla="*/ 1528763 w 1816894"/>
                <a:gd name="connsiteY40" fmla="*/ 704850 h 1383506"/>
                <a:gd name="connsiteX41" fmla="*/ 1528763 w 1816894"/>
                <a:gd name="connsiteY41" fmla="*/ 300037 h 1383506"/>
                <a:gd name="connsiteX42" fmla="*/ 1524000 w 1816894"/>
                <a:gd name="connsiteY42" fmla="*/ 271462 h 1383506"/>
                <a:gd name="connsiteX43" fmla="*/ 1516857 w 1816894"/>
                <a:gd name="connsiteY43" fmla="*/ 245269 h 1383506"/>
                <a:gd name="connsiteX44" fmla="*/ 1504950 w 1816894"/>
                <a:gd name="connsiteY44" fmla="*/ 228600 h 1383506"/>
                <a:gd name="connsiteX45" fmla="*/ 1485900 w 1816894"/>
                <a:gd name="connsiteY45" fmla="*/ 214312 h 1383506"/>
                <a:gd name="connsiteX46" fmla="*/ 1452563 w 1816894"/>
                <a:gd name="connsiteY46" fmla="*/ 204787 h 1383506"/>
                <a:gd name="connsiteX47" fmla="*/ 1300163 w 1816894"/>
                <a:gd name="connsiteY47" fmla="*/ 207169 h 1383506"/>
                <a:gd name="connsiteX48" fmla="*/ 878682 w 1816894"/>
                <a:gd name="connsiteY48" fmla="*/ 226219 h 1383506"/>
                <a:gd name="connsiteX49" fmla="*/ 661988 w 1816894"/>
                <a:gd name="connsiteY49" fmla="*/ 269081 h 1383506"/>
                <a:gd name="connsiteX50" fmla="*/ 533400 w 1816894"/>
                <a:gd name="connsiteY50" fmla="*/ 283369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16894" h="1383506">
                  <a:moveTo>
                    <a:pt x="533400" y="283369"/>
                  </a:moveTo>
                  <a:lnTo>
                    <a:pt x="271463" y="316706"/>
                  </a:lnTo>
                  <a:lnTo>
                    <a:pt x="57150" y="342900"/>
                  </a:lnTo>
                  <a:lnTo>
                    <a:pt x="0" y="185737"/>
                  </a:lnTo>
                  <a:lnTo>
                    <a:pt x="209550" y="157162"/>
                  </a:lnTo>
                  <a:lnTo>
                    <a:pt x="481013" y="119062"/>
                  </a:lnTo>
                  <a:lnTo>
                    <a:pt x="697707" y="85725"/>
                  </a:lnTo>
                  <a:lnTo>
                    <a:pt x="933450" y="64294"/>
                  </a:lnTo>
                  <a:lnTo>
                    <a:pt x="1197769" y="42862"/>
                  </a:lnTo>
                  <a:lnTo>
                    <a:pt x="1390650" y="26194"/>
                  </a:lnTo>
                  <a:lnTo>
                    <a:pt x="1426369" y="21431"/>
                  </a:lnTo>
                  <a:lnTo>
                    <a:pt x="1459707" y="11906"/>
                  </a:lnTo>
                  <a:lnTo>
                    <a:pt x="1497807" y="2381"/>
                  </a:lnTo>
                  <a:lnTo>
                    <a:pt x="1540669" y="0"/>
                  </a:lnTo>
                  <a:lnTo>
                    <a:pt x="1566863" y="4762"/>
                  </a:lnTo>
                  <a:lnTo>
                    <a:pt x="1583532" y="11906"/>
                  </a:lnTo>
                  <a:lnTo>
                    <a:pt x="1619250" y="45244"/>
                  </a:lnTo>
                  <a:lnTo>
                    <a:pt x="1671638" y="100012"/>
                  </a:lnTo>
                  <a:lnTo>
                    <a:pt x="1764507" y="190500"/>
                  </a:lnTo>
                  <a:lnTo>
                    <a:pt x="1802607" y="226219"/>
                  </a:lnTo>
                  <a:lnTo>
                    <a:pt x="1812132" y="238125"/>
                  </a:lnTo>
                  <a:lnTo>
                    <a:pt x="1816894" y="257175"/>
                  </a:lnTo>
                  <a:lnTo>
                    <a:pt x="1816894" y="285750"/>
                  </a:lnTo>
                  <a:lnTo>
                    <a:pt x="1802607" y="326231"/>
                  </a:lnTo>
                  <a:lnTo>
                    <a:pt x="1781175" y="371475"/>
                  </a:lnTo>
                  <a:lnTo>
                    <a:pt x="1778794" y="385762"/>
                  </a:lnTo>
                  <a:lnTo>
                    <a:pt x="1771650" y="554831"/>
                  </a:lnTo>
                  <a:lnTo>
                    <a:pt x="1754982" y="1069181"/>
                  </a:lnTo>
                  <a:lnTo>
                    <a:pt x="1747838" y="1107281"/>
                  </a:lnTo>
                  <a:lnTo>
                    <a:pt x="1721644" y="1164431"/>
                  </a:lnTo>
                  <a:lnTo>
                    <a:pt x="1678782" y="1247775"/>
                  </a:lnTo>
                  <a:lnTo>
                    <a:pt x="1640682" y="1300162"/>
                  </a:lnTo>
                  <a:lnTo>
                    <a:pt x="1612107" y="1338262"/>
                  </a:lnTo>
                  <a:lnTo>
                    <a:pt x="1583532" y="1366837"/>
                  </a:lnTo>
                  <a:lnTo>
                    <a:pt x="1554957" y="1381125"/>
                  </a:lnTo>
                  <a:lnTo>
                    <a:pt x="1531144" y="1383506"/>
                  </a:lnTo>
                  <a:lnTo>
                    <a:pt x="1509713" y="1369219"/>
                  </a:lnTo>
                  <a:lnTo>
                    <a:pt x="1490663" y="1350169"/>
                  </a:lnTo>
                  <a:lnTo>
                    <a:pt x="1512094" y="935831"/>
                  </a:lnTo>
                  <a:lnTo>
                    <a:pt x="1524000" y="840581"/>
                  </a:lnTo>
                  <a:lnTo>
                    <a:pt x="1528763" y="704850"/>
                  </a:lnTo>
                  <a:lnTo>
                    <a:pt x="1528763" y="300037"/>
                  </a:lnTo>
                  <a:lnTo>
                    <a:pt x="1524000" y="271462"/>
                  </a:lnTo>
                  <a:lnTo>
                    <a:pt x="1516857" y="245269"/>
                  </a:lnTo>
                  <a:lnTo>
                    <a:pt x="1504950" y="228600"/>
                  </a:lnTo>
                  <a:lnTo>
                    <a:pt x="1485900" y="214312"/>
                  </a:lnTo>
                  <a:lnTo>
                    <a:pt x="1452563" y="204787"/>
                  </a:lnTo>
                  <a:lnTo>
                    <a:pt x="1300163" y="207169"/>
                  </a:lnTo>
                  <a:lnTo>
                    <a:pt x="878682" y="226219"/>
                  </a:lnTo>
                  <a:lnTo>
                    <a:pt x="661988" y="269081"/>
                  </a:lnTo>
                  <a:lnTo>
                    <a:pt x="533400" y="283369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68">
              <a:extLst>
                <a:ext uri="{FF2B5EF4-FFF2-40B4-BE49-F238E27FC236}">
                  <a16:creationId xmlns:a16="http://schemas.microsoft.com/office/drawing/2014/main" id="{F6472B7E-9F4E-4F58-84BB-BC5E735A21F1}"/>
                </a:ext>
              </a:extLst>
            </p:cNvPr>
            <p:cNvSpPr/>
            <p:nvPr/>
          </p:nvSpPr>
          <p:spPr>
            <a:xfrm>
              <a:off x="5335587" y="5418138"/>
              <a:ext cx="501650" cy="501650"/>
            </a:xfrm>
            <a:custGeom>
              <a:avLst/>
              <a:gdLst>
                <a:gd name="connsiteX0" fmla="*/ 250032 w 500063"/>
                <a:gd name="connsiteY0" fmla="*/ 95250 h 502444"/>
                <a:gd name="connsiteX1" fmla="*/ 57150 w 500063"/>
                <a:gd name="connsiteY1" fmla="*/ 64294 h 502444"/>
                <a:gd name="connsiteX2" fmla="*/ 33338 w 500063"/>
                <a:gd name="connsiteY2" fmla="*/ 64294 h 502444"/>
                <a:gd name="connsiteX3" fmla="*/ 11907 w 500063"/>
                <a:gd name="connsiteY3" fmla="*/ 69056 h 502444"/>
                <a:gd name="connsiteX4" fmla="*/ 4763 w 500063"/>
                <a:gd name="connsiteY4" fmla="*/ 73819 h 502444"/>
                <a:gd name="connsiteX5" fmla="*/ 0 w 500063"/>
                <a:gd name="connsiteY5" fmla="*/ 85725 h 502444"/>
                <a:gd name="connsiteX6" fmla="*/ 2382 w 500063"/>
                <a:gd name="connsiteY6" fmla="*/ 92869 h 502444"/>
                <a:gd name="connsiteX7" fmla="*/ 9525 w 500063"/>
                <a:gd name="connsiteY7" fmla="*/ 107156 h 502444"/>
                <a:gd name="connsiteX8" fmla="*/ 30957 w 500063"/>
                <a:gd name="connsiteY8" fmla="*/ 130969 h 502444"/>
                <a:gd name="connsiteX9" fmla="*/ 128588 w 500063"/>
                <a:gd name="connsiteY9" fmla="*/ 204787 h 502444"/>
                <a:gd name="connsiteX10" fmla="*/ 276225 w 500063"/>
                <a:gd name="connsiteY10" fmla="*/ 319087 h 502444"/>
                <a:gd name="connsiteX11" fmla="*/ 321469 w 500063"/>
                <a:gd name="connsiteY11" fmla="*/ 352425 h 502444"/>
                <a:gd name="connsiteX12" fmla="*/ 335757 w 500063"/>
                <a:gd name="connsiteY12" fmla="*/ 373856 h 502444"/>
                <a:gd name="connsiteX13" fmla="*/ 359569 w 500063"/>
                <a:gd name="connsiteY13" fmla="*/ 407194 h 502444"/>
                <a:gd name="connsiteX14" fmla="*/ 385763 w 500063"/>
                <a:gd name="connsiteY14" fmla="*/ 445294 h 502444"/>
                <a:gd name="connsiteX15" fmla="*/ 404813 w 500063"/>
                <a:gd name="connsiteY15" fmla="*/ 466725 h 502444"/>
                <a:gd name="connsiteX16" fmla="*/ 419100 w 500063"/>
                <a:gd name="connsiteY16" fmla="*/ 481012 h 502444"/>
                <a:gd name="connsiteX17" fmla="*/ 457200 w 500063"/>
                <a:gd name="connsiteY17" fmla="*/ 502444 h 502444"/>
                <a:gd name="connsiteX18" fmla="*/ 500063 w 500063"/>
                <a:gd name="connsiteY18" fmla="*/ 488156 h 502444"/>
                <a:gd name="connsiteX19" fmla="*/ 445294 w 500063"/>
                <a:gd name="connsiteY19" fmla="*/ 0 h 502444"/>
                <a:gd name="connsiteX20" fmla="*/ 431007 w 500063"/>
                <a:gd name="connsiteY20" fmla="*/ 52387 h 502444"/>
                <a:gd name="connsiteX21" fmla="*/ 419100 w 500063"/>
                <a:gd name="connsiteY21" fmla="*/ 76200 h 502444"/>
                <a:gd name="connsiteX22" fmla="*/ 402432 w 500063"/>
                <a:gd name="connsiteY22" fmla="*/ 90487 h 502444"/>
                <a:gd name="connsiteX23" fmla="*/ 376238 w 500063"/>
                <a:gd name="connsiteY23" fmla="*/ 100012 h 502444"/>
                <a:gd name="connsiteX24" fmla="*/ 340519 w 500063"/>
                <a:gd name="connsiteY24" fmla="*/ 107156 h 502444"/>
                <a:gd name="connsiteX25" fmla="*/ 250032 w 500063"/>
                <a:gd name="connsiteY25" fmla="*/ 95250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0063" h="502444">
                  <a:moveTo>
                    <a:pt x="250032" y="95250"/>
                  </a:moveTo>
                  <a:lnTo>
                    <a:pt x="57150" y="64294"/>
                  </a:lnTo>
                  <a:lnTo>
                    <a:pt x="33338" y="64294"/>
                  </a:lnTo>
                  <a:lnTo>
                    <a:pt x="11907" y="69056"/>
                  </a:lnTo>
                  <a:lnTo>
                    <a:pt x="4763" y="73819"/>
                  </a:lnTo>
                  <a:lnTo>
                    <a:pt x="0" y="85725"/>
                  </a:lnTo>
                  <a:lnTo>
                    <a:pt x="2382" y="92869"/>
                  </a:lnTo>
                  <a:lnTo>
                    <a:pt x="9525" y="107156"/>
                  </a:lnTo>
                  <a:lnTo>
                    <a:pt x="30957" y="130969"/>
                  </a:lnTo>
                  <a:lnTo>
                    <a:pt x="128588" y="204787"/>
                  </a:lnTo>
                  <a:lnTo>
                    <a:pt x="276225" y="319087"/>
                  </a:lnTo>
                  <a:lnTo>
                    <a:pt x="321469" y="352425"/>
                  </a:lnTo>
                  <a:lnTo>
                    <a:pt x="335757" y="373856"/>
                  </a:lnTo>
                  <a:lnTo>
                    <a:pt x="359569" y="407194"/>
                  </a:lnTo>
                  <a:lnTo>
                    <a:pt x="385763" y="445294"/>
                  </a:lnTo>
                  <a:lnTo>
                    <a:pt x="404813" y="466725"/>
                  </a:lnTo>
                  <a:lnTo>
                    <a:pt x="419100" y="481012"/>
                  </a:lnTo>
                  <a:lnTo>
                    <a:pt x="457200" y="502444"/>
                  </a:lnTo>
                  <a:lnTo>
                    <a:pt x="500063" y="488156"/>
                  </a:lnTo>
                  <a:lnTo>
                    <a:pt x="445294" y="0"/>
                  </a:lnTo>
                  <a:lnTo>
                    <a:pt x="431007" y="52387"/>
                  </a:lnTo>
                  <a:lnTo>
                    <a:pt x="419100" y="76200"/>
                  </a:lnTo>
                  <a:lnTo>
                    <a:pt x="402432" y="90487"/>
                  </a:lnTo>
                  <a:lnTo>
                    <a:pt x="376238" y="100012"/>
                  </a:lnTo>
                  <a:lnTo>
                    <a:pt x="340519" y="107156"/>
                  </a:lnTo>
                  <a:lnTo>
                    <a:pt x="250032" y="952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69">
              <a:extLst>
                <a:ext uri="{FF2B5EF4-FFF2-40B4-BE49-F238E27FC236}">
                  <a16:creationId xmlns:a16="http://schemas.microsoft.com/office/drawing/2014/main" id="{FEA6FFCF-249A-4767-8C4A-78EB4E19B79A}"/>
                </a:ext>
              </a:extLst>
            </p:cNvPr>
            <p:cNvSpPr/>
            <p:nvPr/>
          </p:nvSpPr>
          <p:spPr>
            <a:xfrm>
              <a:off x="4748212" y="4297363"/>
              <a:ext cx="465138" cy="2012950"/>
            </a:xfrm>
            <a:custGeom>
              <a:avLst/>
              <a:gdLst>
                <a:gd name="connsiteX0" fmla="*/ 172577 w 466215"/>
                <a:gd name="connsiteY0" fmla="*/ 1071523 h 2014256"/>
                <a:gd name="connsiteX1" fmla="*/ 172577 w 466215"/>
                <a:gd name="connsiteY1" fmla="*/ 499701 h 2014256"/>
                <a:gd name="connsiteX2" fmla="*/ 172577 w 466215"/>
                <a:gd name="connsiteY2" fmla="*/ 216365 h 2014256"/>
                <a:gd name="connsiteX3" fmla="*/ 170001 w 466215"/>
                <a:gd name="connsiteY3" fmla="*/ 193184 h 2014256"/>
                <a:gd name="connsiteX4" fmla="*/ 162274 w 466215"/>
                <a:gd name="connsiteY4" fmla="*/ 170002 h 2014256"/>
                <a:gd name="connsiteX5" fmla="*/ 146819 w 466215"/>
                <a:gd name="connsiteY5" fmla="*/ 144244 h 2014256"/>
                <a:gd name="connsiteX6" fmla="*/ 131364 w 466215"/>
                <a:gd name="connsiteY6" fmla="*/ 126213 h 2014256"/>
                <a:gd name="connsiteX7" fmla="*/ 110758 w 466215"/>
                <a:gd name="connsiteY7" fmla="*/ 108183 h 2014256"/>
                <a:gd name="connsiteX8" fmla="*/ 90152 w 466215"/>
                <a:gd name="connsiteY8" fmla="*/ 92728 h 2014256"/>
                <a:gd name="connsiteX9" fmla="*/ 51515 w 466215"/>
                <a:gd name="connsiteY9" fmla="*/ 72122 h 2014256"/>
                <a:gd name="connsiteX10" fmla="*/ 30909 w 466215"/>
                <a:gd name="connsiteY10" fmla="*/ 61819 h 2014256"/>
                <a:gd name="connsiteX11" fmla="*/ 10303 w 466215"/>
                <a:gd name="connsiteY11" fmla="*/ 43789 h 2014256"/>
                <a:gd name="connsiteX12" fmla="*/ 0 w 466215"/>
                <a:gd name="connsiteY12" fmla="*/ 23182 h 2014256"/>
                <a:gd name="connsiteX13" fmla="*/ 5152 w 466215"/>
                <a:gd name="connsiteY13" fmla="*/ 10304 h 2014256"/>
                <a:gd name="connsiteX14" fmla="*/ 20606 w 466215"/>
                <a:gd name="connsiteY14" fmla="*/ 2576 h 2014256"/>
                <a:gd name="connsiteX15" fmla="*/ 66970 w 466215"/>
                <a:gd name="connsiteY15" fmla="*/ 0 h 2014256"/>
                <a:gd name="connsiteX16" fmla="*/ 162274 w 466215"/>
                <a:gd name="connsiteY16" fmla="*/ 2576 h 2014256"/>
                <a:gd name="connsiteX17" fmla="*/ 231820 w 466215"/>
                <a:gd name="connsiteY17" fmla="*/ 10304 h 2014256"/>
                <a:gd name="connsiteX18" fmla="*/ 267881 w 466215"/>
                <a:gd name="connsiteY18" fmla="*/ 18031 h 2014256"/>
                <a:gd name="connsiteX19" fmla="*/ 311669 w 466215"/>
                <a:gd name="connsiteY19" fmla="*/ 33485 h 2014256"/>
                <a:gd name="connsiteX20" fmla="*/ 365760 w 466215"/>
                <a:gd name="connsiteY20" fmla="*/ 61819 h 2014256"/>
                <a:gd name="connsiteX21" fmla="*/ 412124 w 466215"/>
                <a:gd name="connsiteY21" fmla="*/ 87577 h 2014256"/>
                <a:gd name="connsiteX22" fmla="*/ 445609 w 466215"/>
                <a:gd name="connsiteY22" fmla="*/ 110759 h 2014256"/>
                <a:gd name="connsiteX23" fmla="*/ 461064 w 466215"/>
                <a:gd name="connsiteY23" fmla="*/ 126213 h 2014256"/>
                <a:gd name="connsiteX24" fmla="*/ 466215 w 466215"/>
                <a:gd name="connsiteY24" fmla="*/ 141668 h 2014256"/>
                <a:gd name="connsiteX25" fmla="*/ 450761 w 466215"/>
                <a:gd name="connsiteY25" fmla="*/ 193184 h 2014256"/>
                <a:gd name="connsiteX26" fmla="*/ 419851 w 466215"/>
                <a:gd name="connsiteY26" fmla="*/ 319396 h 2014256"/>
                <a:gd name="connsiteX27" fmla="*/ 414700 w 466215"/>
                <a:gd name="connsiteY27" fmla="*/ 641368 h 2014256"/>
                <a:gd name="connsiteX28" fmla="*/ 404397 w 466215"/>
                <a:gd name="connsiteY28" fmla="*/ 1357434 h 2014256"/>
                <a:gd name="connsiteX29" fmla="*/ 394093 w 466215"/>
                <a:gd name="connsiteY29" fmla="*/ 1833952 h 2014256"/>
                <a:gd name="connsiteX30" fmla="*/ 391518 w 466215"/>
                <a:gd name="connsiteY30" fmla="*/ 1859710 h 2014256"/>
                <a:gd name="connsiteX31" fmla="*/ 350305 w 466215"/>
                <a:gd name="connsiteY31" fmla="*/ 1924104 h 2014256"/>
                <a:gd name="connsiteX32" fmla="*/ 311669 w 466215"/>
                <a:gd name="connsiteY32" fmla="*/ 1996226 h 2014256"/>
                <a:gd name="connsiteX33" fmla="*/ 298790 w 466215"/>
                <a:gd name="connsiteY33" fmla="*/ 2009105 h 2014256"/>
                <a:gd name="connsiteX34" fmla="*/ 283335 w 466215"/>
                <a:gd name="connsiteY34" fmla="*/ 2014256 h 2014256"/>
                <a:gd name="connsiteX35" fmla="*/ 265305 w 466215"/>
                <a:gd name="connsiteY35" fmla="*/ 2006529 h 2014256"/>
                <a:gd name="connsiteX36" fmla="*/ 244699 w 466215"/>
                <a:gd name="connsiteY36" fmla="*/ 1988498 h 2014256"/>
                <a:gd name="connsiteX37" fmla="*/ 211213 w 466215"/>
                <a:gd name="connsiteY37" fmla="*/ 1949862 h 2014256"/>
                <a:gd name="connsiteX38" fmla="*/ 195759 w 466215"/>
                <a:gd name="connsiteY38" fmla="*/ 1916377 h 2014256"/>
                <a:gd name="connsiteX39" fmla="*/ 185456 w 466215"/>
                <a:gd name="connsiteY39" fmla="*/ 1882892 h 2014256"/>
                <a:gd name="connsiteX40" fmla="*/ 175153 w 466215"/>
                <a:gd name="connsiteY40" fmla="*/ 1761830 h 2014256"/>
                <a:gd name="connsiteX41" fmla="*/ 172577 w 466215"/>
                <a:gd name="connsiteY41" fmla="*/ 1573799 h 2014256"/>
                <a:gd name="connsiteX42" fmla="*/ 172577 w 466215"/>
                <a:gd name="connsiteY42" fmla="*/ 1071523 h 20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66215" h="2014256">
                  <a:moveTo>
                    <a:pt x="172577" y="1071523"/>
                  </a:moveTo>
                  <a:lnTo>
                    <a:pt x="172577" y="499701"/>
                  </a:lnTo>
                  <a:lnTo>
                    <a:pt x="172577" y="216365"/>
                  </a:lnTo>
                  <a:lnTo>
                    <a:pt x="170001" y="193184"/>
                  </a:lnTo>
                  <a:lnTo>
                    <a:pt x="162274" y="170002"/>
                  </a:lnTo>
                  <a:lnTo>
                    <a:pt x="146819" y="144244"/>
                  </a:lnTo>
                  <a:lnTo>
                    <a:pt x="131364" y="126213"/>
                  </a:lnTo>
                  <a:lnTo>
                    <a:pt x="110758" y="108183"/>
                  </a:lnTo>
                  <a:lnTo>
                    <a:pt x="90152" y="92728"/>
                  </a:lnTo>
                  <a:lnTo>
                    <a:pt x="51515" y="72122"/>
                  </a:lnTo>
                  <a:lnTo>
                    <a:pt x="30909" y="61819"/>
                  </a:lnTo>
                  <a:lnTo>
                    <a:pt x="10303" y="43789"/>
                  </a:lnTo>
                  <a:lnTo>
                    <a:pt x="0" y="23182"/>
                  </a:lnTo>
                  <a:lnTo>
                    <a:pt x="5152" y="10304"/>
                  </a:lnTo>
                  <a:lnTo>
                    <a:pt x="20606" y="2576"/>
                  </a:lnTo>
                  <a:lnTo>
                    <a:pt x="66970" y="0"/>
                  </a:lnTo>
                  <a:lnTo>
                    <a:pt x="162274" y="2576"/>
                  </a:lnTo>
                  <a:lnTo>
                    <a:pt x="231820" y="10304"/>
                  </a:lnTo>
                  <a:lnTo>
                    <a:pt x="267881" y="18031"/>
                  </a:lnTo>
                  <a:lnTo>
                    <a:pt x="311669" y="33485"/>
                  </a:lnTo>
                  <a:lnTo>
                    <a:pt x="365760" y="61819"/>
                  </a:lnTo>
                  <a:lnTo>
                    <a:pt x="412124" y="87577"/>
                  </a:lnTo>
                  <a:lnTo>
                    <a:pt x="445609" y="110759"/>
                  </a:lnTo>
                  <a:lnTo>
                    <a:pt x="461064" y="126213"/>
                  </a:lnTo>
                  <a:lnTo>
                    <a:pt x="466215" y="141668"/>
                  </a:lnTo>
                  <a:lnTo>
                    <a:pt x="450761" y="193184"/>
                  </a:lnTo>
                  <a:lnTo>
                    <a:pt x="419851" y="319396"/>
                  </a:lnTo>
                  <a:lnTo>
                    <a:pt x="414700" y="641368"/>
                  </a:lnTo>
                  <a:lnTo>
                    <a:pt x="404397" y="1357434"/>
                  </a:lnTo>
                  <a:lnTo>
                    <a:pt x="394093" y="1833952"/>
                  </a:lnTo>
                  <a:lnTo>
                    <a:pt x="391518" y="1859710"/>
                  </a:lnTo>
                  <a:lnTo>
                    <a:pt x="350305" y="1924104"/>
                  </a:lnTo>
                  <a:lnTo>
                    <a:pt x="311669" y="1996226"/>
                  </a:lnTo>
                  <a:lnTo>
                    <a:pt x="298790" y="2009105"/>
                  </a:lnTo>
                  <a:lnTo>
                    <a:pt x="283335" y="2014256"/>
                  </a:lnTo>
                  <a:lnTo>
                    <a:pt x="265305" y="2006529"/>
                  </a:lnTo>
                  <a:lnTo>
                    <a:pt x="244699" y="1988498"/>
                  </a:lnTo>
                  <a:lnTo>
                    <a:pt x="211213" y="1949862"/>
                  </a:lnTo>
                  <a:lnTo>
                    <a:pt x="195759" y="1916377"/>
                  </a:lnTo>
                  <a:lnTo>
                    <a:pt x="185456" y="1882892"/>
                  </a:lnTo>
                  <a:lnTo>
                    <a:pt x="175153" y="1761830"/>
                  </a:lnTo>
                  <a:cubicBezTo>
                    <a:pt x="174294" y="1699153"/>
                    <a:pt x="173436" y="1636476"/>
                    <a:pt x="172577" y="1573799"/>
                  </a:cubicBezTo>
                  <a:lnTo>
                    <a:pt x="172577" y="1071523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903EE341-5035-43C7-BD04-7611CE2C2A34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285875"/>
            <a:ext cx="4406900" cy="4872038"/>
            <a:chOff x="2822575" y="1285875"/>
            <a:chExt cx="4406900" cy="4872038"/>
          </a:xfrm>
        </p:grpSpPr>
        <p:sp>
          <p:nvSpPr>
            <p:cNvPr id="32" name="フリーフォーム 156">
              <a:extLst>
                <a:ext uri="{FF2B5EF4-FFF2-40B4-BE49-F238E27FC236}">
                  <a16:creationId xmlns:a16="http://schemas.microsoft.com/office/drawing/2014/main" id="{EB255E6A-FBFE-4AC6-8137-3C62BF397A12}"/>
                </a:ext>
              </a:extLst>
            </p:cNvPr>
            <p:cNvSpPr/>
            <p:nvPr/>
          </p:nvSpPr>
          <p:spPr>
            <a:xfrm>
              <a:off x="3243263" y="1665288"/>
              <a:ext cx="3279775" cy="481012"/>
            </a:xfrm>
            <a:custGeom>
              <a:avLst/>
              <a:gdLst>
                <a:gd name="connsiteX0" fmla="*/ 1831443 w 3279684"/>
                <a:gd name="connsiteY0" fmla="*/ 87212 h 480985"/>
                <a:gd name="connsiteX1" fmla="*/ 1453526 w 3279684"/>
                <a:gd name="connsiteY1" fmla="*/ 113639 h 480985"/>
                <a:gd name="connsiteX2" fmla="*/ 1162821 w 3279684"/>
                <a:gd name="connsiteY2" fmla="*/ 137424 h 480985"/>
                <a:gd name="connsiteX3" fmla="*/ 964613 w 3279684"/>
                <a:gd name="connsiteY3" fmla="*/ 179709 h 480985"/>
                <a:gd name="connsiteX4" fmla="*/ 713550 w 3279684"/>
                <a:gd name="connsiteY4" fmla="*/ 214065 h 480985"/>
                <a:gd name="connsiteX5" fmla="*/ 401702 w 3279684"/>
                <a:gd name="connsiteY5" fmla="*/ 258992 h 480985"/>
                <a:gd name="connsiteX6" fmla="*/ 340918 w 3279684"/>
                <a:gd name="connsiteY6" fmla="*/ 266920 h 480985"/>
                <a:gd name="connsiteX7" fmla="*/ 303919 w 3279684"/>
                <a:gd name="connsiteY7" fmla="*/ 261635 h 480985"/>
                <a:gd name="connsiteX8" fmla="*/ 227279 w 3279684"/>
                <a:gd name="connsiteY8" fmla="*/ 248421 h 480985"/>
                <a:gd name="connsiteX9" fmla="*/ 174424 w 3279684"/>
                <a:gd name="connsiteY9" fmla="*/ 232564 h 480985"/>
                <a:gd name="connsiteX10" fmla="*/ 118925 w 3279684"/>
                <a:gd name="connsiteY10" fmla="*/ 214065 h 480985"/>
                <a:gd name="connsiteX11" fmla="*/ 71355 w 3279684"/>
                <a:gd name="connsiteY11" fmla="*/ 190280 h 480985"/>
                <a:gd name="connsiteX12" fmla="*/ 36999 w 3279684"/>
                <a:gd name="connsiteY12" fmla="*/ 174423 h 480985"/>
                <a:gd name="connsiteX13" fmla="*/ 21143 w 3279684"/>
                <a:gd name="connsiteY13" fmla="*/ 174423 h 480985"/>
                <a:gd name="connsiteX14" fmla="*/ 7929 w 3279684"/>
                <a:gd name="connsiteY14" fmla="*/ 177066 h 480985"/>
                <a:gd name="connsiteX15" fmla="*/ 0 w 3279684"/>
                <a:gd name="connsiteY15" fmla="*/ 192923 h 480985"/>
                <a:gd name="connsiteX16" fmla="*/ 7929 w 3279684"/>
                <a:gd name="connsiteY16" fmla="*/ 224636 h 480985"/>
                <a:gd name="connsiteX17" fmla="*/ 34356 w 3279684"/>
                <a:gd name="connsiteY17" fmla="*/ 269563 h 480985"/>
                <a:gd name="connsiteX18" fmla="*/ 71355 w 3279684"/>
                <a:gd name="connsiteY18" fmla="*/ 314490 h 480985"/>
                <a:gd name="connsiteX19" fmla="*/ 121568 w 3279684"/>
                <a:gd name="connsiteY19" fmla="*/ 362060 h 480985"/>
                <a:gd name="connsiteX20" fmla="*/ 163852 w 3279684"/>
                <a:gd name="connsiteY20" fmla="*/ 393773 h 480985"/>
                <a:gd name="connsiteX21" fmla="*/ 227279 w 3279684"/>
                <a:gd name="connsiteY21" fmla="*/ 433415 h 480985"/>
                <a:gd name="connsiteX22" fmla="*/ 269563 w 3279684"/>
                <a:gd name="connsiteY22" fmla="*/ 457200 h 480985"/>
                <a:gd name="connsiteX23" fmla="*/ 306562 w 3279684"/>
                <a:gd name="connsiteY23" fmla="*/ 475699 h 480985"/>
                <a:gd name="connsiteX24" fmla="*/ 343561 w 3279684"/>
                <a:gd name="connsiteY24" fmla="*/ 480985 h 480985"/>
                <a:gd name="connsiteX25" fmla="*/ 377917 w 3279684"/>
                <a:gd name="connsiteY25" fmla="*/ 478342 h 480985"/>
                <a:gd name="connsiteX26" fmla="*/ 417559 w 3279684"/>
                <a:gd name="connsiteY26" fmla="*/ 465128 h 480985"/>
                <a:gd name="connsiteX27" fmla="*/ 449272 w 3279684"/>
                <a:gd name="connsiteY27" fmla="*/ 451914 h 480985"/>
                <a:gd name="connsiteX28" fmla="*/ 473057 w 3279684"/>
                <a:gd name="connsiteY28" fmla="*/ 443986 h 480985"/>
                <a:gd name="connsiteX29" fmla="*/ 644837 w 3279684"/>
                <a:gd name="connsiteY29" fmla="*/ 414916 h 480985"/>
                <a:gd name="connsiteX30" fmla="*/ 959328 w 3279684"/>
                <a:gd name="connsiteY30" fmla="*/ 364703 h 480985"/>
                <a:gd name="connsiteX31" fmla="*/ 1033325 w 3279684"/>
                <a:gd name="connsiteY31" fmla="*/ 351489 h 480985"/>
                <a:gd name="connsiteX32" fmla="*/ 1189249 w 3279684"/>
                <a:gd name="connsiteY32" fmla="*/ 314490 h 480985"/>
                <a:gd name="connsiteX33" fmla="*/ 1435027 w 3279684"/>
                <a:gd name="connsiteY33" fmla="*/ 301276 h 480985"/>
                <a:gd name="connsiteX34" fmla="*/ 1884299 w 3279684"/>
                <a:gd name="connsiteY34" fmla="*/ 277491 h 480985"/>
                <a:gd name="connsiteX35" fmla="*/ 2103649 w 3279684"/>
                <a:gd name="connsiteY35" fmla="*/ 269563 h 480985"/>
                <a:gd name="connsiteX36" fmla="*/ 2391711 w 3279684"/>
                <a:gd name="connsiteY36" fmla="*/ 266920 h 480985"/>
                <a:gd name="connsiteX37" fmla="*/ 2735272 w 3279684"/>
                <a:gd name="connsiteY37" fmla="*/ 266920 h 480985"/>
                <a:gd name="connsiteX38" fmla="*/ 2899124 w 3279684"/>
                <a:gd name="connsiteY38" fmla="*/ 269563 h 480985"/>
                <a:gd name="connsiteX39" fmla="*/ 3068262 w 3279684"/>
                <a:gd name="connsiteY39" fmla="*/ 277491 h 480985"/>
                <a:gd name="connsiteX40" fmla="*/ 3184544 w 3279684"/>
                <a:gd name="connsiteY40" fmla="*/ 288062 h 480985"/>
                <a:gd name="connsiteX41" fmla="*/ 3216257 w 3279684"/>
                <a:gd name="connsiteY41" fmla="*/ 288062 h 480985"/>
                <a:gd name="connsiteX42" fmla="*/ 3245328 w 3279684"/>
                <a:gd name="connsiteY42" fmla="*/ 282777 h 480985"/>
                <a:gd name="connsiteX43" fmla="*/ 3269113 w 3279684"/>
                <a:gd name="connsiteY43" fmla="*/ 269563 h 480985"/>
                <a:gd name="connsiteX44" fmla="*/ 3277041 w 3279684"/>
                <a:gd name="connsiteY44" fmla="*/ 253706 h 480985"/>
                <a:gd name="connsiteX45" fmla="*/ 3279684 w 3279684"/>
                <a:gd name="connsiteY45" fmla="*/ 235207 h 480985"/>
                <a:gd name="connsiteX46" fmla="*/ 3277041 w 3279684"/>
                <a:gd name="connsiteY46" fmla="*/ 214065 h 480985"/>
                <a:gd name="connsiteX47" fmla="*/ 3271755 w 3279684"/>
                <a:gd name="connsiteY47" fmla="*/ 187637 h 480985"/>
                <a:gd name="connsiteX48" fmla="*/ 3266470 w 3279684"/>
                <a:gd name="connsiteY48" fmla="*/ 174423 h 480985"/>
                <a:gd name="connsiteX49" fmla="*/ 3253256 w 3279684"/>
                <a:gd name="connsiteY49" fmla="*/ 158566 h 480985"/>
                <a:gd name="connsiteX50" fmla="*/ 3242685 w 3279684"/>
                <a:gd name="connsiteY50" fmla="*/ 147995 h 480985"/>
                <a:gd name="connsiteX51" fmla="*/ 3205686 w 3279684"/>
                <a:gd name="connsiteY51" fmla="*/ 121568 h 480985"/>
                <a:gd name="connsiteX52" fmla="*/ 3147545 w 3279684"/>
                <a:gd name="connsiteY52" fmla="*/ 89854 h 480985"/>
                <a:gd name="connsiteX53" fmla="*/ 3099975 w 3279684"/>
                <a:gd name="connsiteY53" fmla="*/ 66069 h 480985"/>
                <a:gd name="connsiteX54" fmla="*/ 3047119 w 3279684"/>
                <a:gd name="connsiteY54" fmla="*/ 44927 h 480985"/>
                <a:gd name="connsiteX55" fmla="*/ 2914981 w 3279684"/>
                <a:gd name="connsiteY55" fmla="*/ 10571 h 480985"/>
                <a:gd name="connsiteX56" fmla="*/ 2877982 w 3279684"/>
                <a:gd name="connsiteY56" fmla="*/ 0 h 480985"/>
                <a:gd name="connsiteX57" fmla="*/ 2833055 w 3279684"/>
                <a:gd name="connsiteY57" fmla="*/ 5286 h 480985"/>
                <a:gd name="connsiteX58" fmla="*/ 2761700 w 3279684"/>
                <a:gd name="connsiteY58" fmla="*/ 29070 h 480985"/>
                <a:gd name="connsiteX59" fmla="*/ 2724701 w 3279684"/>
                <a:gd name="connsiteY59" fmla="*/ 44927 h 480985"/>
                <a:gd name="connsiteX60" fmla="*/ 2537064 w 3279684"/>
                <a:gd name="connsiteY60" fmla="*/ 44927 h 480985"/>
                <a:gd name="connsiteX61" fmla="*/ 2394354 w 3279684"/>
                <a:gd name="connsiteY61" fmla="*/ 44927 h 480985"/>
                <a:gd name="connsiteX62" fmla="*/ 2064007 w 3279684"/>
                <a:gd name="connsiteY62" fmla="*/ 71355 h 480985"/>
                <a:gd name="connsiteX63" fmla="*/ 1831443 w 3279684"/>
                <a:gd name="connsiteY63" fmla="*/ 87212 h 4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9684" h="480985">
                  <a:moveTo>
                    <a:pt x="1831443" y="87212"/>
                  </a:moveTo>
                  <a:lnTo>
                    <a:pt x="1453526" y="113639"/>
                  </a:lnTo>
                  <a:lnTo>
                    <a:pt x="1162821" y="137424"/>
                  </a:lnTo>
                  <a:lnTo>
                    <a:pt x="964613" y="179709"/>
                  </a:lnTo>
                  <a:lnTo>
                    <a:pt x="713550" y="214065"/>
                  </a:lnTo>
                  <a:lnTo>
                    <a:pt x="401702" y="258992"/>
                  </a:lnTo>
                  <a:lnTo>
                    <a:pt x="340918" y="266920"/>
                  </a:lnTo>
                  <a:lnTo>
                    <a:pt x="303919" y="261635"/>
                  </a:lnTo>
                  <a:lnTo>
                    <a:pt x="227279" y="248421"/>
                  </a:lnTo>
                  <a:lnTo>
                    <a:pt x="174424" y="232564"/>
                  </a:lnTo>
                  <a:lnTo>
                    <a:pt x="118925" y="214065"/>
                  </a:lnTo>
                  <a:lnTo>
                    <a:pt x="71355" y="190280"/>
                  </a:lnTo>
                  <a:lnTo>
                    <a:pt x="36999" y="174423"/>
                  </a:lnTo>
                  <a:lnTo>
                    <a:pt x="21143" y="174423"/>
                  </a:lnTo>
                  <a:lnTo>
                    <a:pt x="7929" y="177066"/>
                  </a:lnTo>
                  <a:lnTo>
                    <a:pt x="0" y="192923"/>
                  </a:lnTo>
                  <a:lnTo>
                    <a:pt x="7929" y="224636"/>
                  </a:lnTo>
                  <a:lnTo>
                    <a:pt x="34356" y="269563"/>
                  </a:lnTo>
                  <a:lnTo>
                    <a:pt x="71355" y="314490"/>
                  </a:lnTo>
                  <a:lnTo>
                    <a:pt x="121568" y="362060"/>
                  </a:lnTo>
                  <a:lnTo>
                    <a:pt x="163852" y="393773"/>
                  </a:lnTo>
                  <a:lnTo>
                    <a:pt x="227279" y="433415"/>
                  </a:lnTo>
                  <a:lnTo>
                    <a:pt x="269563" y="457200"/>
                  </a:lnTo>
                  <a:lnTo>
                    <a:pt x="306562" y="475699"/>
                  </a:lnTo>
                  <a:lnTo>
                    <a:pt x="343561" y="480985"/>
                  </a:lnTo>
                  <a:lnTo>
                    <a:pt x="377917" y="478342"/>
                  </a:lnTo>
                  <a:lnTo>
                    <a:pt x="417559" y="465128"/>
                  </a:lnTo>
                  <a:lnTo>
                    <a:pt x="449272" y="451914"/>
                  </a:lnTo>
                  <a:lnTo>
                    <a:pt x="473057" y="443986"/>
                  </a:lnTo>
                  <a:lnTo>
                    <a:pt x="644837" y="414916"/>
                  </a:lnTo>
                  <a:lnTo>
                    <a:pt x="959328" y="364703"/>
                  </a:lnTo>
                  <a:lnTo>
                    <a:pt x="1033325" y="351489"/>
                  </a:lnTo>
                  <a:lnTo>
                    <a:pt x="1189249" y="314490"/>
                  </a:lnTo>
                  <a:lnTo>
                    <a:pt x="1435027" y="301276"/>
                  </a:lnTo>
                  <a:lnTo>
                    <a:pt x="1884299" y="277491"/>
                  </a:lnTo>
                  <a:lnTo>
                    <a:pt x="2103649" y="269563"/>
                  </a:lnTo>
                  <a:lnTo>
                    <a:pt x="2391711" y="266920"/>
                  </a:lnTo>
                  <a:lnTo>
                    <a:pt x="2735272" y="266920"/>
                  </a:lnTo>
                  <a:lnTo>
                    <a:pt x="2899124" y="269563"/>
                  </a:lnTo>
                  <a:lnTo>
                    <a:pt x="3068262" y="277491"/>
                  </a:lnTo>
                  <a:lnTo>
                    <a:pt x="3184544" y="288062"/>
                  </a:lnTo>
                  <a:lnTo>
                    <a:pt x="3216257" y="288062"/>
                  </a:lnTo>
                  <a:lnTo>
                    <a:pt x="3245328" y="282777"/>
                  </a:lnTo>
                  <a:lnTo>
                    <a:pt x="3269113" y="269563"/>
                  </a:lnTo>
                  <a:lnTo>
                    <a:pt x="3277041" y="253706"/>
                  </a:lnTo>
                  <a:lnTo>
                    <a:pt x="3279684" y="235207"/>
                  </a:lnTo>
                  <a:lnTo>
                    <a:pt x="3277041" y="214065"/>
                  </a:lnTo>
                  <a:lnTo>
                    <a:pt x="3271755" y="187637"/>
                  </a:lnTo>
                  <a:lnTo>
                    <a:pt x="3266470" y="174423"/>
                  </a:lnTo>
                  <a:lnTo>
                    <a:pt x="3253256" y="158566"/>
                  </a:lnTo>
                  <a:lnTo>
                    <a:pt x="3242685" y="147995"/>
                  </a:lnTo>
                  <a:lnTo>
                    <a:pt x="3205686" y="121568"/>
                  </a:lnTo>
                  <a:lnTo>
                    <a:pt x="3147545" y="89854"/>
                  </a:lnTo>
                  <a:lnTo>
                    <a:pt x="3099975" y="66069"/>
                  </a:lnTo>
                  <a:lnTo>
                    <a:pt x="3047119" y="44927"/>
                  </a:lnTo>
                  <a:lnTo>
                    <a:pt x="2914981" y="10571"/>
                  </a:lnTo>
                  <a:lnTo>
                    <a:pt x="2877982" y="0"/>
                  </a:lnTo>
                  <a:lnTo>
                    <a:pt x="2833055" y="5286"/>
                  </a:lnTo>
                  <a:lnTo>
                    <a:pt x="2761700" y="29070"/>
                  </a:lnTo>
                  <a:lnTo>
                    <a:pt x="2724701" y="44927"/>
                  </a:lnTo>
                  <a:lnTo>
                    <a:pt x="2537064" y="44927"/>
                  </a:lnTo>
                  <a:lnTo>
                    <a:pt x="2394354" y="44927"/>
                  </a:lnTo>
                  <a:lnTo>
                    <a:pt x="2064007" y="71355"/>
                  </a:lnTo>
                  <a:lnTo>
                    <a:pt x="1831443" y="8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59">
              <a:extLst>
                <a:ext uri="{FF2B5EF4-FFF2-40B4-BE49-F238E27FC236}">
                  <a16:creationId xmlns:a16="http://schemas.microsoft.com/office/drawing/2014/main" id="{6FCBB09A-1556-43D1-A226-85584DE8907B}"/>
                </a:ext>
              </a:extLst>
            </p:cNvPr>
            <p:cNvSpPr/>
            <p:nvPr/>
          </p:nvSpPr>
          <p:spPr>
            <a:xfrm>
              <a:off x="3703638" y="2420938"/>
              <a:ext cx="393700" cy="1141412"/>
            </a:xfrm>
            <a:custGeom>
              <a:avLst/>
              <a:gdLst>
                <a:gd name="connsiteX0" fmla="*/ 169069 w 395287"/>
                <a:gd name="connsiteY0" fmla="*/ 635794 h 1140619"/>
                <a:gd name="connsiteX1" fmla="*/ 150019 w 395287"/>
                <a:gd name="connsiteY1" fmla="*/ 366713 h 1140619"/>
                <a:gd name="connsiteX2" fmla="*/ 147637 w 395287"/>
                <a:gd name="connsiteY2" fmla="*/ 300038 h 1140619"/>
                <a:gd name="connsiteX3" fmla="*/ 142875 w 395287"/>
                <a:gd name="connsiteY3" fmla="*/ 261938 h 1140619"/>
                <a:gd name="connsiteX4" fmla="*/ 135731 w 395287"/>
                <a:gd name="connsiteY4" fmla="*/ 226219 h 1140619"/>
                <a:gd name="connsiteX5" fmla="*/ 123825 w 395287"/>
                <a:gd name="connsiteY5" fmla="*/ 188119 h 1140619"/>
                <a:gd name="connsiteX6" fmla="*/ 109537 w 395287"/>
                <a:gd name="connsiteY6" fmla="*/ 154782 h 1140619"/>
                <a:gd name="connsiteX7" fmla="*/ 95250 w 395287"/>
                <a:gd name="connsiteY7" fmla="*/ 128588 h 1140619"/>
                <a:gd name="connsiteX8" fmla="*/ 69056 w 395287"/>
                <a:gd name="connsiteY8" fmla="*/ 95250 h 1140619"/>
                <a:gd name="connsiteX9" fmla="*/ 57150 w 395287"/>
                <a:gd name="connsiteY9" fmla="*/ 80963 h 1140619"/>
                <a:gd name="connsiteX10" fmla="*/ 42862 w 395287"/>
                <a:gd name="connsiteY10" fmla="*/ 69057 h 1140619"/>
                <a:gd name="connsiteX11" fmla="*/ 23812 w 395287"/>
                <a:gd name="connsiteY11" fmla="*/ 54769 h 1140619"/>
                <a:gd name="connsiteX12" fmla="*/ 11906 w 395287"/>
                <a:gd name="connsiteY12" fmla="*/ 42863 h 1140619"/>
                <a:gd name="connsiteX13" fmla="*/ 4762 w 395287"/>
                <a:gd name="connsiteY13" fmla="*/ 28575 h 1140619"/>
                <a:gd name="connsiteX14" fmla="*/ 0 w 395287"/>
                <a:gd name="connsiteY14" fmla="*/ 11907 h 1140619"/>
                <a:gd name="connsiteX15" fmla="*/ 2381 w 395287"/>
                <a:gd name="connsiteY15" fmla="*/ 4763 h 1140619"/>
                <a:gd name="connsiteX16" fmla="*/ 14287 w 395287"/>
                <a:gd name="connsiteY16" fmla="*/ 0 h 1140619"/>
                <a:gd name="connsiteX17" fmla="*/ 54769 w 395287"/>
                <a:gd name="connsiteY17" fmla="*/ 4763 h 1140619"/>
                <a:gd name="connsiteX18" fmla="*/ 169069 w 395287"/>
                <a:gd name="connsiteY18" fmla="*/ 33338 h 1140619"/>
                <a:gd name="connsiteX19" fmla="*/ 311944 w 395287"/>
                <a:gd name="connsiteY19" fmla="*/ 73819 h 1140619"/>
                <a:gd name="connsiteX20" fmla="*/ 347662 w 395287"/>
                <a:gd name="connsiteY20" fmla="*/ 180975 h 1140619"/>
                <a:gd name="connsiteX21" fmla="*/ 373856 w 395287"/>
                <a:gd name="connsiteY21" fmla="*/ 504825 h 1140619"/>
                <a:gd name="connsiteX22" fmla="*/ 395287 w 395287"/>
                <a:gd name="connsiteY22" fmla="*/ 604838 h 1140619"/>
                <a:gd name="connsiteX23" fmla="*/ 395287 w 395287"/>
                <a:gd name="connsiteY23" fmla="*/ 931069 h 1140619"/>
                <a:gd name="connsiteX24" fmla="*/ 357187 w 395287"/>
                <a:gd name="connsiteY24" fmla="*/ 1133475 h 1140619"/>
                <a:gd name="connsiteX25" fmla="*/ 323850 w 395287"/>
                <a:gd name="connsiteY25" fmla="*/ 1140619 h 1140619"/>
                <a:gd name="connsiteX26" fmla="*/ 302419 w 395287"/>
                <a:gd name="connsiteY26" fmla="*/ 1140619 h 1140619"/>
                <a:gd name="connsiteX27" fmla="*/ 269081 w 395287"/>
                <a:gd name="connsiteY27" fmla="*/ 1135857 h 1140619"/>
                <a:gd name="connsiteX28" fmla="*/ 250031 w 395287"/>
                <a:gd name="connsiteY28" fmla="*/ 1126332 h 1140619"/>
                <a:gd name="connsiteX29" fmla="*/ 233362 w 395287"/>
                <a:gd name="connsiteY29" fmla="*/ 1114425 h 1140619"/>
                <a:gd name="connsiteX30" fmla="*/ 219075 w 395287"/>
                <a:gd name="connsiteY30" fmla="*/ 1095375 h 1140619"/>
                <a:gd name="connsiteX31" fmla="*/ 204787 w 395287"/>
                <a:gd name="connsiteY31" fmla="*/ 1073944 h 1140619"/>
                <a:gd name="connsiteX32" fmla="*/ 192881 w 395287"/>
                <a:gd name="connsiteY32" fmla="*/ 1023938 h 1140619"/>
                <a:gd name="connsiteX33" fmla="*/ 190500 w 395287"/>
                <a:gd name="connsiteY33" fmla="*/ 950119 h 1140619"/>
                <a:gd name="connsiteX34" fmla="*/ 169069 w 395287"/>
                <a:gd name="connsiteY34" fmla="*/ 635794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5287" h="1140619">
                  <a:moveTo>
                    <a:pt x="169069" y="635794"/>
                  </a:moveTo>
                  <a:lnTo>
                    <a:pt x="150019" y="366713"/>
                  </a:lnTo>
                  <a:lnTo>
                    <a:pt x="147637" y="300038"/>
                  </a:lnTo>
                  <a:lnTo>
                    <a:pt x="142875" y="261938"/>
                  </a:lnTo>
                  <a:lnTo>
                    <a:pt x="135731" y="226219"/>
                  </a:lnTo>
                  <a:lnTo>
                    <a:pt x="123825" y="188119"/>
                  </a:lnTo>
                  <a:lnTo>
                    <a:pt x="109537" y="154782"/>
                  </a:lnTo>
                  <a:lnTo>
                    <a:pt x="95250" y="128588"/>
                  </a:lnTo>
                  <a:lnTo>
                    <a:pt x="69056" y="95250"/>
                  </a:lnTo>
                  <a:lnTo>
                    <a:pt x="57150" y="80963"/>
                  </a:lnTo>
                  <a:lnTo>
                    <a:pt x="42862" y="69057"/>
                  </a:lnTo>
                  <a:lnTo>
                    <a:pt x="23812" y="54769"/>
                  </a:lnTo>
                  <a:lnTo>
                    <a:pt x="11906" y="42863"/>
                  </a:lnTo>
                  <a:lnTo>
                    <a:pt x="4762" y="28575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54769" y="4763"/>
                  </a:lnTo>
                  <a:lnTo>
                    <a:pt x="169069" y="33338"/>
                  </a:lnTo>
                  <a:lnTo>
                    <a:pt x="311944" y="73819"/>
                  </a:lnTo>
                  <a:lnTo>
                    <a:pt x="347662" y="180975"/>
                  </a:lnTo>
                  <a:lnTo>
                    <a:pt x="373856" y="504825"/>
                  </a:lnTo>
                  <a:lnTo>
                    <a:pt x="395287" y="604838"/>
                  </a:lnTo>
                  <a:lnTo>
                    <a:pt x="395287" y="931069"/>
                  </a:lnTo>
                  <a:lnTo>
                    <a:pt x="357187" y="1133475"/>
                  </a:lnTo>
                  <a:lnTo>
                    <a:pt x="323850" y="1140619"/>
                  </a:lnTo>
                  <a:lnTo>
                    <a:pt x="302419" y="1140619"/>
                  </a:lnTo>
                  <a:lnTo>
                    <a:pt x="269081" y="1135857"/>
                  </a:lnTo>
                  <a:lnTo>
                    <a:pt x="250031" y="1126332"/>
                  </a:lnTo>
                  <a:lnTo>
                    <a:pt x="233362" y="1114425"/>
                  </a:lnTo>
                  <a:lnTo>
                    <a:pt x="219075" y="1095375"/>
                  </a:lnTo>
                  <a:lnTo>
                    <a:pt x="204787" y="1073944"/>
                  </a:lnTo>
                  <a:lnTo>
                    <a:pt x="192881" y="1023938"/>
                  </a:lnTo>
                  <a:cubicBezTo>
                    <a:pt x="192087" y="999332"/>
                    <a:pt x="191294" y="974725"/>
                    <a:pt x="190500" y="950119"/>
                  </a:cubicBezTo>
                  <a:lnTo>
                    <a:pt x="169069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63">
              <a:extLst>
                <a:ext uri="{FF2B5EF4-FFF2-40B4-BE49-F238E27FC236}">
                  <a16:creationId xmlns:a16="http://schemas.microsoft.com/office/drawing/2014/main" id="{4C25A734-DB58-44E5-99D7-8FED587BD41D}"/>
                </a:ext>
              </a:extLst>
            </p:cNvPr>
            <p:cNvSpPr/>
            <p:nvPr/>
          </p:nvSpPr>
          <p:spPr>
            <a:xfrm>
              <a:off x="2822575" y="3630613"/>
              <a:ext cx="4044950" cy="560387"/>
            </a:xfrm>
            <a:custGeom>
              <a:avLst/>
              <a:gdLst>
                <a:gd name="connsiteX0" fmla="*/ 2226794 w 4045727"/>
                <a:gd name="connsiteY0" fmla="*/ 299318 h 559166"/>
                <a:gd name="connsiteX1" fmla="*/ 1891295 w 4045727"/>
                <a:gd name="connsiteY1" fmla="*/ 322343 h 559166"/>
                <a:gd name="connsiteX2" fmla="*/ 1624869 w 4045727"/>
                <a:gd name="connsiteY2" fmla="*/ 348656 h 559166"/>
                <a:gd name="connsiteX3" fmla="*/ 1532771 w 4045727"/>
                <a:gd name="connsiteY3" fmla="*/ 358524 h 559166"/>
                <a:gd name="connsiteX4" fmla="*/ 1121620 w 4045727"/>
                <a:gd name="connsiteY4" fmla="*/ 430887 h 559166"/>
                <a:gd name="connsiteX5" fmla="*/ 792699 w 4045727"/>
                <a:gd name="connsiteY5" fmla="*/ 490092 h 559166"/>
                <a:gd name="connsiteX6" fmla="*/ 411151 w 4045727"/>
                <a:gd name="connsiteY6" fmla="*/ 559166 h 559166"/>
                <a:gd name="connsiteX7" fmla="*/ 368391 w 4045727"/>
                <a:gd name="connsiteY7" fmla="*/ 546009 h 559166"/>
                <a:gd name="connsiteX8" fmla="*/ 292740 w 4045727"/>
                <a:gd name="connsiteY8" fmla="*/ 519695 h 559166"/>
                <a:gd name="connsiteX9" fmla="*/ 233534 w 4045727"/>
                <a:gd name="connsiteY9" fmla="*/ 499960 h 559166"/>
                <a:gd name="connsiteX10" fmla="*/ 154593 w 4045727"/>
                <a:gd name="connsiteY10" fmla="*/ 457200 h 559166"/>
                <a:gd name="connsiteX11" fmla="*/ 88809 w 4045727"/>
                <a:gd name="connsiteY11" fmla="*/ 414441 h 559166"/>
                <a:gd name="connsiteX12" fmla="*/ 23024 w 4045727"/>
                <a:gd name="connsiteY12" fmla="*/ 358524 h 559166"/>
                <a:gd name="connsiteX13" fmla="*/ 6578 w 4045727"/>
                <a:gd name="connsiteY13" fmla="*/ 335500 h 559166"/>
                <a:gd name="connsiteX14" fmla="*/ 0 w 4045727"/>
                <a:gd name="connsiteY14" fmla="*/ 315764 h 559166"/>
                <a:gd name="connsiteX15" fmla="*/ 0 w 4045727"/>
                <a:gd name="connsiteY15" fmla="*/ 305897 h 559166"/>
                <a:gd name="connsiteX16" fmla="*/ 6578 w 4045727"/>
                <a:gd name="connsiteY16" fmla="*/ 292740 h 559166"/>
                <a:gd name="connsiteX17" fmla="*/ 13157 w 4045727"/>
                <a:gd name="connsiteY17" fmla="*/ 286161 h 559166"/>
                <a:gd name="connsiteX18" fmla="*/ 23024 w 4045727"/>
                <a:gd name="connsiteY18" fmla="*/ 286161 h 559166"/>
                <a:gd name="connsiteX19" fmla="*/ 62495 w 4045727"/>
                <a:gd name="connsiteY19" fmla="*/ 296029 h 559166"/>
                <a:gd name="connsiteX20" fmla="*/ 151304 w 4045727"/>
                <a:gd name="connsiteY20" fmla="*/ 319054 h 559166"/>
                <a:gd name="connsiteX21" fmla="*/ 273004 w 4045727"/>
                <a:gd name="connsiteY21" fmla="*/ 332210 h 559166"/>
                <a:gd name="connsiteX22" fmla="*/ 414440 w 4045727"/>
                <a:gd name="connsiteY22" fmla="*/ 335500 h 559166"/>
                <a:gd name="connsiteX23" fmla="*/ 661131 w 4045727"/>
                <a:gd name="connsiteY23" fmla="*/ 296029 h 559166"/>
                <a:gd name="connsiteX24" fmla="*/ 1039390 w 4045727"/>
                <a:gd name="connsiteY24" fmla="*/ 240113 h 559166"/>
                <a:gd name="connsiteX25" fmla="*/ 1332130 w 4045727"/>
                <a:gd name="connsiteY25" fmla="*/ 200642 h 559166"/>
                <a:gd name="connsiteX26" fmla="*/ 1713678 w 4045727"/>
                <a:gd name="connsiteY26" fmla="*/ 157882 h 559166"/>
                <a:gd name="connsiteX27" fmla="*/ 1993260 w 4045727"/>
                <a:gd name="connsiteY27" fmla="*/ 138147 h 559166"/>
                <a:gd name="connsiteX28" fmla="*/ 2457039 w 4045727"/>
                <a:gd name="connsiteY28" fmla="*/ 108544 h 559166"/>
                <a:gd name="connsiteX29" fmla="*/ 2562294 w 4045727"/>
                <a:gd name="connsiteY29" fmla="*/ 95387 h 559166"/>
                <a:gd name="connsiteX30" fmla="*/ 2680705 w 4045727"/>
                <a:gd name="connsiteY30" fmla="*/ 85520 h 559166"/>
                <a:gd name="connsiteX31" fmla="*/ 3147773 w 4045727"/>
                <a:gd name="connsiteY31" fmla="*/ 72363 h 559166"/>
                <a:gd name="connsiteX32" fmla="*/ 3414199 w 4045727"/>
                <a:gd name="connsiteY32" fmla="*/ 65785 h 559166"/>
                <a:gd name="connsiteX33" fmla="*/ 3509586 w 4045727"/>
                <a:gd name="connsiteY33" fmla="*/ 39471 h 559166"/>
                <a:gd name="connsiteX34" fmla="*/ 3608262 w 4045727"/>
                <a:gd name="connsiteY34" fmla="*/ 9868 h 559166"/>
                <a:gd name="connsiteX35" fmla="*/ 3647732 w 4045727"/>
                <a:gd name="connsiteY35" fmla="*/ 0 h 559166"/>
                <a:gd name="connsiteX36" fmla="*/ 3723384 w 4045727"/>
                <a:gd name="connsiteY36" fmla="*/ 13157 h 559166"/>
                <a:gd name="connsiteX37" fmla="*/ 3871399 w 4045727"/>
                <a:gd name="connsiteY37" fmla="*/ 52628 h 559166"/>
                <a:gd name="connsiteX38" fmla="*/ 3950340 w 4045727"/>
                <a:gd name="connsiteY38" fmla="*/ 85520 h 559166"/>
                <a:gd name="connsiteX39" fmla="*/ 3973364 w 4045727"/>
                <a:gd name="connsiteY39" fmla="*/ 98677 h 559166"/>
                <a:gd name="connsiteX40" fmla="*/ 4002967 w 4045727"/>
                <a:gd name="connsiteY40" fmla="*/ 118412 h 559166"/>
                <a:gd name="connsiteX41" fmla="*/ 4019413 w 4045727"/>
                <a:gd name="connsiteY41" fmla="*/ 134858 h 559166"/>
                <a:gd name="connsiteX42" fmla="*/ 4039148 w 4045727"/>
                <a:gd name="connsiteY42" fmla="*/ 157882 h 559166"/>
                <a:gd name="connsiteX43" fmla="*/ 4045727 w 4045727"/>
                <a:gd name="connsiteY43" fmla="*/ 174328 h 559166"/>
                <a:gd name="connsiteX44" fmla="*/ 4045727 w 4045727"/>
                <a:gd name="connsiteY44" fmla="*/ 197353 h 559166"/>
                <a:gd name="connsiteX45" fmla="*/ 4042437 w 4045727"/>
                <a:gd name="connsiteY45" fmla="*/ 230245 h 559166"/>
                <a:gd name="connsiteX46" fmla="*/ 4025991 w 4045727"/>
                <a:gd name="connsiteY46" fmla="*/ 259848 h 559166"/>
                <a:gd name="connsiteX47" fmla="*/ 4002967 w 4045727"/>
                <a:gd name="connsiteY47" fmla="*/ 279583 h 559166"/>
                <a:gd name="connsiteX48" fmla="*/ 3966786 w 4045727"/>
                <a:gd name="connsiteY48" fmla="*/ 299318 h 559166"/>
                <a:gd name="connsiteX49" fmla="*/ 3924026 w 4045727"/>
                <a:gd name="connsiteY49" fmla="*/ 312475 h 559166"/>
                <a:gd name="connsiteX50" fmla="*/ 3795747 w 4045727"/>
                <a:gd name="connsiteY50" fmla="*/ 305897 h 559166"/>
                <a:gd name="connsiteX51" fmla="*/ 3378017 w 4045727"/>
                <a:gd name="connsiteY51" fmla="*/ 279583 h 559166"/>
                <a:gd name="connsiteX52" fmla="*/ 2966866 w 4045727"/>
                <a:gd name="connsiteY52" fmla="*/ 266426 h 559166"/>
                <a:gd name="connsiteX53" fmla="*/ 2772803 w 4045727"/>
                <a:gd name="connsiteY53" fmla="*/ 269715 h 559166"/>
                <a:gd name="connsiteX54" fmla="*/ 2572161 w 4045727"/>
                <a:gd name="connsiteY54" fmla="*/ 292740 h 559166"/>
                <a:gd name="connsiteX55" fmla="*/ 2226794 w 4045727"/>
                <a:gd name="connsiteY55" fmla="*/ 299318 h 55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45727" h="559166">
                  <a:moveTo>
                    <a:pt x="2226794" y="299318"/>
                  </a:moveTo>
                  <a:lnTo>
                    <a:pt x="1891295" y="322343"/>
                  </a:lnTo>
                  <a:lnTo>
                    <a:pt x="1624869" y="348656"/>
                  </a:lnTo>
                  <a:lnTo>
                    <a:pt x="1532771" y="358524"/>
                  </a:lnTo>
                  <a:lnTo>
                    <a:pt x="1121620" y="430887"/>
                  </a:lnTo>
                  <a:lnTo>
                    <a:pt x="792699" y="490092"/>
                  </a:lnTo>
                  <a:lnTo>
                    <a:pt x="411151" y="559166"/>
                  </a:lnTo>
                  <a:lnTo>
                    <a:pt x="368391" y="546009"/>
                  </a:lnTo>
                  <a:lnTo>
                    <a:pt x="292740" y="519695"/>
                  </a:lnTo>
                  <a:lnTo>
                    <a:pt x="233534" y="499960"/>
                  </a:lnTo>
                  <a:lnTo>
                    <a:pt x="154593" y="457200"/>
                  </a:lnTo>
                  <a:lnTo>
                    <a:pt x="88809" y="414441"/>
                  </a:lnTo>
                  <a:lnTo>
                    <a:pt x="23024" y="358524"/>
                  </a:lnTo>
                  <a:lnTo>
                    <a:pt x="6578" y="335500"/>
                  </a:lnTo>
                  <a:lnTo>
                    <a:pt x="0" y="315764"/>
                  </a:lnTo>
                  <a:lnTo>
                    <a:pt x="0" y="305897"/>
                  </a:lnTo>
                  <a:lnTo>
                    <a:pt x="6578" y="292740"/>
                  </a:lnTo>
                  <a:lnTo>
                    <a:pt x="13157" y="286161"/>
                  </a:lnTo>
                  <a:lnTo>
                    <a:pt x="23024" y="286161"/>
                  </a:lnTo>
                  <a:lnTo>
                    <a:pt x="62495" y="296029"/>
                  </a:lnTo>
                  <a:lnTo>
                    <a:pt x="151304" y="319054"/>
                  </a:lnTo>
                  <a:lnTo>
                    <a:pt x="273004" y="332210"/>
                  </a:lnTo>
                  <a:lnTo>
                    <a:pt x="414440" y="335500"/>
                  </a:lnTo>
                  <a:lnTo>
                    <a:pt x="661131" y="296029"/>
                  </a:lnTo>
                  <a:lnTo>
                    <a:pt x="1039390" y="240113"/>
                  </a:lnTo>
                  <a:lnTo>
                    <a:pt x="1332130" y="200642"/>
                  </a:lnTo>
                  <a:lnTo>
                    <a:pt x="1713678" y="157882"/>
                  </a:lnTo>
                  <a:lnTo>
                    <a:pt x="1993260" y="138147"/>
                  </a:lnTo>
                  <a:lnTo>
                    <a:pt x="2457039" y="108544"/>
                  </a:lnTo>
                  <a:lnTo>
                    <a:pt x="2562294" y="95387"/>
                  </a:lnTo>
                  <a:lnTo>
                    <a:pt x="2680705" y="85520"/>
                  </a:lnTo>
                  <a:lnTo>
                    <a:pt x="3147773" y="72363"/>
                  </a:lnTo>
                  <a:lnTo>
                    <a:pt x="3414199" y="65785"/>
                  </a:lnTo>
                  <a:lnTo>
                    <a:pt x="3509586" y="39471"/>
                  </a:lnTo>
                  <a:lnTo>
                    <a:pt x="3608262" y="9868"/>
                  </a:lnTo>
                  <a:lnTo>
                    <a:pt x="3647732" y="0"/>
                  </a:lnTo>
                  <a:lnTo>
                    <a:pt x="3723384" y="13157"/>
                  </a:lnTo>
                  <a:lnTo>
                    <a:pt x="3871399" y="52628"/>
                  </a:lnTo>
                  <a:lnTo>
                    <a:pt x="3950340" y="85520"/>
                  </a:lnTo>
                  <a:lnTo>
                    <a:pt x="3973364" y="98677"/>
                  </a:lnTo>
                  <a:lnTo>
                    <a:pt x="4002967" y="118412"/>
                  </a:lnTo>
                  <a:lnTo>
                    <a:pt x="4019413" y="134858"/>
                  </a:lnTo>
                  <a:lnTo>
                    <a:pt x="4039148" y="157882"/>
                  </a:lnTo>
                  <a:lnTo>
                    <a:pt x="4045727" y="174328"/>
                  </a:lnTo>
                  <a:lnTo>
                    <a:pt x="4045727" y="197353"/>
                  </a:lnTo>
                  <a:lnTo>
                    <a:pt x="4042437" y="230245"/>
                  </a:lnTo>
                  <a:lnTo>
                    <a:pt x="4025991" y="259848"/>
                  </a:lnTo>
                  <a:lnTo>
                    <a:pt x="4002967" y="279583"/>
                  </a:lnTo>
                  <a:lnTo>
                    <a:pt x="3966786" y="299318"/>
                  </a:lnTo>
                  <a:lnTo>
                    <a:pt x="3924026" y="312475"/>
                  </a:lnTo>
                  <a:lnTo>
                    <a:pt x="3795747" y="305897"/>
                  </a:lnTo>
                  <a:lnTo>
                    <a:pt x="3378017" y="279583"/>
                  </a:lnTo>
                  <a:lnTo>
                    <a:pt x="2966866" y="266426"/>
                  </a:lnTo>
                  <a:lnTo>
                    <a:pt x="2772803" y="269715"/>
                  </a:lnTo>
                  <a:lnTo>
                    <a:pt x="2572161" y="292740"/>
                  </a:lnTo>
                  <a:lnTo>
                    <a:pt x="2226794" y="299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7">
              <a:extLst>
                <a:ext uri="{FF2B5EF4-FFF2-40B4-BE49-F238E27FC236}">
                  <a16:creationId xmlns:a16="http://schemas.microsoft.com/office/drawing/2014/main" id="{AA32628B-3CAA-4188-B074-4F14C345D106}"/>
                </a:ext>
              </a:extLst>
            </p:cNvPr>
            <p:cNvSpPr/>
            <p:nvPr/>
          </p:nvSpPr>
          <p:spPr>
            <a:xfrm>
              <a:off x="3943350" y="1379538"/>
              <a:ext cx="512763" cy="949325"/>
            </a:xfrm>
            <a:custGeom>
              <a:avLst/>
              <a:gdLst>
                <a:gd name="connsiteX0" fmla="*/ 245269 w 511969"/>
                <a:gd name="connsiteY0" fmla="*/ 385762 h 950119"/>
                <a:gd name="connsiteX1" fmla="*/ 221456 w 511969"/>
                <a:gd name="connsiteY1" fmla="*/ 311944 h 950119"/>
                <a:gd name="connsiteX2" fmla="*/ 197644 w 511969"/>
                <a:gd name="connsiteY2" fmla="*/ 250031 h 950119"/>
                <a:gd name="connsiteX3" fmla="*/ 171450 w 511969"/>
                <a:gd name="connsiteY3" fmla="*/ 200025 h 950119"/>
                <a:gd name="connsiteX4" fmla="*/ 145256 w 511969"/>
                <a:gd name="connsiteY4" fmla="*/ 159544 h 950119"/>
                <a:gd name="connsiteX5" fmla="*/ 116681 w 511969"/>
                <a:gd name="connsiteY5" fmla="*/ 126206 h 950119"/>
                <a:gd name="connsiteX6" fmla="*/ 100013 w 511969"/>
                <a:gd name="connsiteY6" fmla="*/ 109537 h 950119"/>
                <a:gd name="connsiteX7" fmla="*/ 78581 w 511969"/>
                <a:gd name="connsiteY7" fmla="*/ 90487 h 950119"/>
                <a:gd name="connsiteX8" fmla="*/ 54769 w 511969"/>
                <a:gd name="connsiteY8" fmla="*/ 73819 h 950119"/>
                <a:gd name="connsiteX9" fmla="*/ 33338 w 511969"/>
                <a:gd name="connsiteY9" fmla="*/ 59531 h 950119"/>
                <a:gd name="connsiteX10" fmla="*/ 7144 w 511969"/>
                <a:gd name="connsiteY10" fmla="*/ 35719 h 950119"/>
                <a:gd name="connsiteX11" fmla="*/ 0 w 511969"/>
                <a:gd name="connsiteY11" fmla="*/ 19050 h 950119"/>
                <a:gd name="connsiteX12" fmla="*/ 4763 w 511969"/>
                <a:gd name="connsiteY12" fmla="*/ 4762 h 950119"/>
                <a:gd name="connsiteX13" fmla="*/ 16669 w 511969"/>
                <a:gd name="connsiteY13" fmla="*/ 0 h 950119"/>
                <a:gd name="connsiteX14" fmla="*/ 73819 w 511969"/>
                <a:gd name="connsiteY14" fmla="*/ 0 h 950119"/>
                <a:gd name="connsiteX15" fmla="*/ 185738 w 511969"/>
                <a:gd name="connsiteY15" fmla="*/ 14287 h 950119"/>
                <a:gd name="connsiteX16" fmla="*/ 259556 w 511969"/>
                <a:gd name="connsiteY16" fmla="*/ 30956 h 950119"/>
                <a:gd name="connsiteX17" fmla="*/ 319088 w 511969"/>
                <a:gd name="connsiteY17" fmla="*/ 50006 h 950119"/>
                <a:gd name="connsiteX18" fmla="*/ 366713 w 511969"/>
                <a:gd name="connsiteY18" fmla="*/ 73819 h 950119"/>
                <a:gd name="connsiteX19" fmla="*/ 400050 w 511969"/>
                <a:gd name="connsiteY19" fmla="*/ 100012 h 950119"/>
                <a:gd name="connsiteX20" fmla="*/ 421481 w 511969"/>
                <a:gd name="connsiteY20" fmla="*/ 123825 h 950119"/>
                <a:gd name="connsiteX21" fmla="*/ 445294 w 511969"/>
                <a:gd name="connsiteY21" fmla="*/ 150019 h 950119"/>
                <a:gd name="connsiteX22" fmla="*/ 461963 w 511969"/>
                <a:gd name="connsiteY22" fmla="*/ 185737 h 950119"/>
                <a:gd name="connsiteX23" fmla="*/ 476250 w 511969"/>
                <a:gd name="connsiteY23" fmla="*/ 233362 h 950119"/>
                <a:gd name="connsiteX24" fmla="*/ 485775 w 511969"/>
                <a:gd name="connsiteY24" fmla="*/ 297656 h 950119"/>
                <a:gd name="connsiteX25" fmla="*/ 490538 w 511969"/>
                <a:gd name="connsiteY25" fmla="*/ 440531 h 950119"/>
                <a:gd name="connsiteX26" fmla="*/ 511969 w 511969"/>
                <a:gd name="connsiteY26" fmla="*/ 588169 h 950119"/>
                <a:gd name="connsiteX27" fmla="*/ 511969 w 511969"/>
                <a:gd name="connsiteY27" fmla="*/ 885825 h 950119"/>
                <a:gd name="connsiteX28" fmla="*/ 502444 w 511969"/>
                <a:gd name="connsiteY28" fmla="*/ 909637 h 950119"/>
                <a:gd name="connsiteX29" fmla="*/ 485775 w 511969"/>
                <a:gd name="connsiteY29" fmla="*/ 931069 h 950119"/>
                <a:gd name="connsiteX30" fmla="*/ 466725 w 511969"/>
                <a:gd name="connsiteY30" fmla="*/ 945356 h 950119"/>
                <a:gd name="connsiteX31" fmla="*/ 445294 w 511969"/>
                <a:gd name="connsiteY31" fmla="*/ 950119 h 950119"/>
                <a:gd name="connsiteX32" fmla="*/ 416719 w 511969"/>
                <a:gd name="connsiteY32" fmla="*/ 945356 h 950119"/>
                <a:gd name="connsiteX33" fmla="*/ 397669 w 511969"/>
                <a:gd name="connsiteY33" fmla="*/ 935831 h 950119"/>
                <a:gd name="connsiteX34" fmla="*/ 381000 w 511969"/>
                <a:gd name="connsiteY34" fmla="*/ 914400 h 950119"/>
                <a:gd name="connsiteX35" fmla="*/ 352425 w 511969"/>
                <a:gd name="connsiteY35" fmla="*/ 840581 h 950119"/>
                <a:gd name="connsiteX36" fmla="*/ 328613 w 511969"/>
                <a:gd name="connsiteY36" fmla="*/ 745331 h 950119"/>
                <a:gd name="connsiteX37" fmla="*/ 297656 w 511969"/>
                <a:gd name="connsiteY37" fmla="*/ 595312 h 950119"/>
                <a:gd name="connsiteX38" fmla="*/ 245269 w 511969"/>
                <a:gd name="connsiteY38" fmla="*/ 385762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1969" h="950119">
                  <a:moveTo>
                    <a:pt x="245269" y="385762"/>
                  </a:moveTo>
                  <a:lnTo>
                    <a:pt x="221456" y="311944"/>
                  </a:lnTo>
                  <a:lnTo>
                    <a:pt x="197644" y="250031"/>
                  </a:lnTo>
                  <a:lnTo>
                    <a:pt x="171450" y="200025"/>
                  </a:lnTo>
                  <a:lnTo>
                    <a:pt x="145256" y="159544"/>
                  </a:lnTo>
                  <a:lnTo>
                    <a:pt x="116681" y="126206"/>
                  </a:lnTo>
                  <a:lnTo>
                    <a:pt x="100013" y="109537"/>
                  </a:lnTo>
                  <a:lnTo>
                    <a:pt x="78581" y="90487"/>
                  </a:lnTo>
                  <a:lnTo>
                    <a:pt x="54769" y="73819"/>
                  </a:lnTo>
                  <a:lnTo>
                    <a:pt x="33338" y="59531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73819" y="0"/>
                  </a:lnTo>
                  <a:lnTo>
                    <a:pt x="185738" y="14287"/>
                  </a:lnTo>
                  <a:lnTo>
                    <a:pt x="259556" y="30956"/>
                  </a:lnTo>
                  <a:lnTo>
                    <a:pt x="319088" y="50006"/>
                  </a:lnTo>
                  <a:lnTo>
                    <a:pt x="366713" y="73819"/>
                  </a:lnTo>
                  <a:lnTo>
                    <a:pt x="400050" y="100012"/>
                  </a:lnTo>
                  <a:lnTo>
                    <a:pt x="421481" y="123825"/>
                  </a:lnTo>
                  <a:lnTo>
                    <a:pt x="445294" y="150019"/>
                  </a:lnTo>
                  <a:lnTo>
                    <a:pt x="461963" y="185737"/>
                  </a:lnTo>
                  <a:lnTo>
                    <a:pt x="476250" y="233362"/>
                  </a:lnTo>
                  <a:lnTo>
                    <a:pt x="485775" y="297656"/>
                  </a:lnTo>
                  <a:lnTo>
                    <a:pt x="490538" y="440531"/>
                  </a:lnTo>
                  <a:lnTo>
                    <a:pt x="511969" y="588169"/>
                  </a:lnTo>
                  <a:lnTo>
                    <a:pt x="511969" y="885825"/>
                  </a:lnTo>
                  <a:lnTo>
                    <a:pt x="502444" y="909637"/>
                  </a:lnTo>
                  <a:lnTo>
                    <a:pt x="485775" y="931069"/>
                  </a:lnTo>
                  <a:lnTo>
                    <a:pt x="466725" y="945356"/>
                  </a:lnTo>
                  <a:lnTo>
                    <a:pt x="445294" y="950119"/>
                  </a:lnTo>
                  <a:lnTo>
                    <a:pt x="416719" y="945356"/>
                  </a:lnTo>
                  <a:lnTo>
                    <a:pt x="397669" y="935831"/>
                  </a:lnTo>
                  <a:lnTo>
                    <a:pt x="381000" y="914400"/>
                  </a:lnTo>
                  <a:lnTo>
                    <a:pt x="352425" y="840581"/>
                  </a:lnTo>
                  <a:lnTo>
                    <a:pt x="328613" y="745331"/>
                  </a:lnTo>
                  <a:lnTo>
                    <a:pt x="297656" y="595312"/>
                  </a:lnTo>
                  <a:lnTo>
                    <a:pt x="245269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8">
              <a:extLst>
                <a:ext uri="{FF2B5EF4-FFF2-40B4-BE49-F238E27FC236}">
                  <a16:creationId xmlns:a16="http://schemas.microsoft.com/office/drawing/2014/main" id="{A2171546-A12B-4E78-96E3-46F81A4B3AD3}"/>
                </a:ext>
              </a:extLst>
            </p:cNvPr>
            <p:cNvSpPr/>
            <p:nvPr/>
          </p:nvSpPr>
          <p:spPr>
            <a:xfrm>
              <a:off x="5267325" y="1285875"/>
              <a:ext cx="465138" cy="942975"/>
            </a:xfrm>
            <a:custGeom>
              <a:avLst/>
              <a:gdLst>
                <a:gd name="connsiteX0" fmla="*/ 421481 w 464344"/>
                <a:gd name="connsiteY0" fmla="*/ 323850 h 942975"/>
                <a:gd name="connsiteX1" fmla="*/ 385763 w 464344"/>
                <a:gd name="connsiteY1" fmla="*/ 442913 h 942975"/>
                <a:gd name="connsiteX2" fmla="*/ 300038 w 464344"/>
                <a:gd name="connsiteY2" fmla="*/ 659606 h 942975"/>
                <a:gd name="connsiteX3" fmla="*/ 252413 w 464344"/>
                <a:gd name="connsiteY3" fmla="*/ 752475 h 942975"/>
                <a:gd name="connsiteX4" fmla="*/ 197644 w 464344"/>
                <a:gd name="connsiteY4" fmla="*/ 842963 h 942975"/>
                <a:gd name="connsiteX5" fmla="*/ 161925 w 464344"/>
                <a:gd name="connsiteY5" fmla="*/ 890588 h 942975"/>
                <a:gd name="connsiteX6" fmla="*/ 133350 w 464344"/>
                <a:gd name="connsiteY6" fmla="*/ 916781 h 942975"/>
                <a:gd name="connsiteX7" fmla="*/ 111919 w 464344"/>
                <a:gd name="connsiteY7" fmla="*/ 933450 h 942975"/>
                <a:gd name="connsiteX8" fmla="*/ 88106 w 464344"/>
                <a:gd name="connsiteY8" fmla="*/ 942975 h 942975"/>
                <a:gd name="connsiteX9" fmla="*/ 64294 w 464344"/>
                <a:gd name="connsiteY9" fmla="*/ 940594 h 942975"/>
                <a:gd name="connsiteX10" fmla="*/ 50006 w 464344"/>
                <a:gd name="connsiteY10" fmla="*/ 926306 h 942975"/>
                <a:gd name="connsiteX11" fmla="*/ 40481 w 464344"/>
                <a:gd name="connsiteY11" fmla="*/ 904875 h 942975"/>
                <a:gd name="connsiteX12" fmla="*/ 35719 w 464344"/>
                <a:gd name="connsiteY12" fmla="*/ 873919 h 942975"/>
                <a:gd name="connsiteX13" fmla="*/ 40481 w 464344"/>
                <a:gd name="connsiteY13" fmla="*/ 812006 h 942975"/>
                <a:gd name="connsiteX14" fmla="*/ 59531 w 464344"/>
                <a:gd name="connsiteY14" fmla="*/ 626269 h 942975"/>
                <a:gd name="connsiteX15" fmla="*/ 100013 w 464344"/>
                <a:gd name="connsiteY15" fmla="*/ 452438 h 942975"/>
                <a:gd name="connsiteX16" fmla="*/ 145256 w 464344"/>
                <a:gd name="connsiteY16" fmla="*/ 221456 h 942975"/>
                <a:gd name="connsiteX17" fmla="*/ 147638 w 464344"/>
                <a:gd name="connsiteY17" fmla="*/ 192881 h 942975"/>
                <a:gd name="connsiteX18" fmla="*/ 145256 w 464344"/>
                <a:gd name="connsiteY18" fmla="*/ 176213 h 942975"/>
                <a:gd name="connsiteX19" fmla="*/ 140494 w 464344"/>
                <a:gd name="connsiteY19" fmla="*/ 157163 h 942975"/>
                <a:gd name="connsiteX20" fmla="*/ 128588 w 464344"/>
                <a:gd name="connsiteY20" fmla="*/ 142875 h 942975"/>
                <a:gd name="connsiteX21" fmla="*/ 90488 w 464344"/>
                <a:gd name="connsiteY21" fmla="*/ 109538 h 942975"/>
                <a:gd name="connsiteX22" fmla="*/ 54769 w 464344"/>
                <a:gd name="connsiteY22" fmla="*/ 88106 h 942975"/>
                <a:gd name="connsiteX23" fmla="*/ 26194 w 464344"/>
                <a:gd name="connsiteY23" fmla="*/ 61913 h 942975"/>
                <a:gd name="connsiteX24" fmla="*/ 9525 w 464344"/>
                <a:gd name="connsiteY24" fmla="*/ 42863 h 942975"/>
                <a:gd name="connsiteX25" fmla="*/ 0 w 464344"/>
                <a:gd name="connsiteY25" fmla="*/ 28575 h 942975"/>
                <a:gd name="connsiteX26" fmla="*/ 2381 w 464344"/>
                <a:gd name="connsiteY26" fmla="*/ 16669 h 942975"/>
                <a:gd name="connsiteX27" fmla="*/ 9525 w 464344"/>
                <a:gd name="connsiteY27" fmla="*/ 7144 h 942975"/>
                <a:gd name="connsiteX28" fmla="*/ 40481 w 464344"/>
                <a:gd name="connsiteY28" fmla="*/ 2381 h 942975"/>
                <a:gd name="connsiteX29" fmla="*/ 207169 w 464344"/>
                <a:gd name="connsiteY29" fmla="*/ 0 h 942975"/>
                <a:gd name="connsiteX30" fmla="*/ 242888 w 464344"/>
                <a:gd name="connsiteY30" fmla="*/ 14288 h 942975"/>
                <a:gd name="connsiteX31" fmla="*/ 319088 w 464344"/>
                <a:gd name="connsiteY31" fmla="*/ 52388 h 942975"/>
                <a:gd name="connsiteX32" fmla="*/ 385763 w 464344"/>
                <a:gd name="connsiteY32" fmla="*/ 90488 h 942975"/>
                <a:gd name="connsiteX33" fmla="*/ 421481 w 464344"/>
                <a:gd name="connsiteY33" fmla="*/ 116681 h 942975"/>
                <a:gd name="connsiteX34" fmla="*/ 452438 w 464344"/>
                <a:gd name="connsiteY34" fmla="*/ 145256 h 942975"/>
                <a:gd name="connsiteX35" fmla="*/ 461963 w 464344"/>
                <a:gd name="connsiteY35" fmla="*/ 159544 h 942975"/>
                <a:gd name="connsiteX36" fmla="*/ 464344 w 464344"/>
                <a:gd name="connsiteY36" fmla="*/ 176213 h 942975"/>
                <a:gd name="connsiteX37" fmla="*/ 457200 w 464344"/>
                <a:gd name="connsiteY37" fmla="*/ 207169 h 942975"/>
                <a:gd name="connsiteX38" fmla="*/ 421481 w 464344"/>
                <a:gd name="connsiteY38" fmla="*/ 3238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4344" h="942975">
                  <a:moveTo>
                    <a:pt x="421481" y="323850"/>
                  </a:moveTo>
                  <a:lnTo>
                    <a:pt x="385763" y="442913"/>
                  </a:lnTo>
                  <a:lnTo>
                    <a:pt x="300038" y="659606"/>
                  </a:lnTo>
                  <a:lnTo>
                    <a:pt x="252413" y="752475"/>
                  </a:lnTo>
                  <a:lnTo>
                    <a:pt x="197644" y="842963"/>
                  </a:lnTo>
                  <a:lnTo>
                    <a:pt x="161925" y="890588"/>
                  </a:lnTo>
                  <a:lnTo>
                    <a:pt x="133350" y="916781"/>
                  </a:lnTo>
                  <a:lnTo>
                    <a:pt x="111919" y="933450"/>
                  </a:lnTo>
                  <a:lnTo>
                    <a:pt x="88106" y="942975"/>
                  </a:lnTo>
                  <a:lnTo>
                    <a:pt x="64294" y="940594"/>
                  </a:lnTo>
                  <a:lnTo>
                    <a:pt x="50006" y="926306"/>
                  </a:lnTo>
                  <a:lnTo>
                    <a:pt x="40481" y="904875"/>
                  </a:lnTo>
                  <a:lnTo>
                    <a:pt x="35719" y="873919"/>
                  </a:lnTo>
                  <a:lnTo>
                    <a:pt x="40481" y="812006"/>
                  </a:lnTo>
                  <a:lnTo>
                    <a:pt x="59531" y="626269"/>
                  </a:lnTo>
                  <a:lnTo>
                    <a:pt x="100013" y="452438"/>
                  </a:lnTo>
                  <a:lnTo>
                    <a:pt x="145256" y="221456"/>
                  </a:lnTo>
                  <a:lnTo>
                    <a:pt x="147638" y="192881"/>
                  </a:lnTo>
                  <a:lnTo>
                    <a:pt x="145256" y="176213"/>
                  </a:lnTo>
                  <a:lnTo>
                    <a:pt x="140494" y="157163"/>
                  </a:lnTo>
                  <a:lnTo>
                    <a:pt x="128588" y="142875"/>
                  </a:lnTo>
                  <a:lnTo>
                    <a:pt x="90488" y="109538"/>
                  </a:lnTo>
                  <a:lnTo>
                    <a:pt x="54769" y="88106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9525" y="7144"/>
                  </a:lnTo>
                  <a:lnTo>
                    <a:pt x="40481" y="2381"/>
                  </a:lnTo>
                  <a:lnTo>
                    <a:pt x="207169" y="0"/>
                  </a:lnTo>
                  <a:lnTo>
                    <a:pt x="242888" y="14288"/>
                  </a:lnTo>
                  <a:lnTo>
                    <a:pt x="319088" y="52388"/>
                  </a:lnTo>
                  <a:lnTo>
                    <a:pt x="385763" y="90488"/>
                  </a:lnTo>
                  <a:lnTo>
                    <a:pt x="421481" y="116681"/>
                  </a:lnTo>
                  <a:lnTo>
                    <a:pt x="452438" y="145256"/>
                  </a:lnTo>
                  <a:lnTo>
                    <a:pt x="461963" y="159544"/>
                  </a:lnTo>
                  <a:lnTo>
                    <a:pt x="464344" y="176213"/>
                  </a:lnTo>
                  <a:lnTo>
                    <a:pt x="457200" y="207169"/>
                  </a:lnTo>
                  <a:lnTo>
                    <a:pt x="42148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60">
              <a:extLst>
                <a:ext uri="{FF2B5EF4-FFF2-40B4-BE49-F238E27FC236}">
                  <a16:creationId xmlns:a16="http://schemas.microsoft.com/office/drawing/2014/main" id="{6A7D84B2-21B4-45A9-9ED1-9F9D8337E62C}"/>
                </a:ext>
              </a:extLst>
            </p:cNvPr>
            <p:cNvSpPr/>
            <p:nvPr/>
          </p:nvSpPr>
          <p:spPr>
            <a:xfrm>
              <a:off x="3929063" y="2274888"/>
              <a:ext cx="2251075" cy="1127125"/>
            </a:xfrm>
            <a:custGeom>
              <a:avLst/>
              <a:gdLst>
                <a:gd name="connsiteX0" fmla="*/ 1295400 w 2250281"/>
                <a:gd name="connsiteY0" fmla="*/ 100012 h 1128712"/>
                <a:gd name="connsiteX1" fmla="*/ 771525 w 2250281"/>
                <a:gd name="connsiteY1" fmla="*/ 145256 h 1128712"/>
                <a:gd name="connsiteX2" fmla="*/ 0 w 2250281"/>
                <a:gd name="connsiteY2" fmla="*/ 226219 h 1128712"/>
                <a:gd name="connsiteX3" fmla="*/ 61912 w 2250281"/>
                <a:gd name="connsiteY3" fmla="*/ 354806 h 1128712"/>
                <a:gd name="connsiteX4" fmla="*/ 376237 w 2250281"/>
                <a:gd name="connsiteY4" fmla="*/ 323850 h 1128712"/>
                <a:gd name="connsiteX5" fmla="*/ 752475 w 2250281"/>
                <a:gd name="connsiteY5" fmla="*/ 288131 h 1128712"/>
                <a:gd name="connsiteX6" fmla="*/ 1223962 w 2250281"/>
                <a:gd name="connsiteY6" fmla="*/ 252412 h 1128712"/>
                <a:gd name="connsiteX7" fmla="*/ 1652587 w 2250281"/>
                <a:gd name="connsiteY7" fmla="*/ 223837 h 1128712"/>
                <a:gd name="connsiteX8" fmla="*/ 1788318 w 2250281"/>
                <a:gd name="connsiteY8" fmla="*/ 219075 h 1128712"/>
                <a:gd name="connsiteX9" fmla="*/ 1814512 w 2250281"/>
                <a:gd name="connsiteY9" fmla="*/ 219075 h 1128712"/>
                <a:gd name="connsiteX10" fmla="*/ 1831181 w 2250281"/>
                <a:gd name="connsiteY10" fmla="*/ 221456 h 1128712"/>
                <a:gd name="connsiteX11" fmla="*/ 1847850 w 2250281"/>
                <a:gd name="connsiteY11" fmla="*/ 228600 h 1128712"/>
                <a:gd name="connsiteX12" fmla="*/ 1859756 w 2250281"/>
                <a:gd name="connsiteY12" fmla="*/ 242887 h 1128712"/>
                <a:gd name="connsiteX13" fmla="*/ 1866900 w 2250281"/>
                <a:gd name="connsiteY13" fmla="*/ 254794 h 1128712"/>
                <a:gd name="connsiteX14" fmla="*/ 1869281 w 2250281"/>
                <a:gd name="connsiteY14" fmla="*/ 276225 h 1128712"/>
                <a:gd name="connsiteX15" fmla="*/ 1838325 w 2250281"/>
                <a:gd name="connsiteY15" fmla="*/ 488156 h 1128712"/>
                <a:gd name="connsiteX16" fmla="*/ 1802606 w 2250281"/>
                <a:gd name="connsiteY16" fmla="*/ 723900 h 1128712"/>
                <a:gd name="connsiteX17" fmla="*/ 1771650 w 2250281"/>
                <a:gd name="connsiteY17" fmla="*/ 919162 h 1128712"/>
                <a:gd name="connsiteX18" fmla="*/ 1800225 w 2250281"/>
                <a:gd name="connsiteY18" fmla="*/ 1090612 h 1128712"/>
                <a:gd name="connsiteX19" fmla="*/ 1838325 w 2250281"/>
                <a:gd name="connsiteY19" fmla="*/ 1109662 h 1128712"/>
                <a:gd name="connsiteX20" fmla="*/ 1874043 w 2250281"/>
                <a:gd name="connsiteY20" fmla="*/ 1123950 h 1128712"/>
                <a:gd name="connsiteX21" fmla="*/ 1900237 w 2250281"/>
                <a:gd name="connsiteY21" fmla="*/ 1128712 h 1128712"/>
                <a:gd name="connsiteX22" fmla="*/ 1924050 w 2250281"/>
                <a:gd name="connsiteY22" fmla="*/ 1128712 h 1128712"/>
                <a:gd name="connsiteX23" fmla="*/ 1945481 w 2250281"/>
                <a:gd name="connsiteY23" fmla="*/ 1116806 h 1128712"/>
                <a:gd name="connsiteX24" fmla="*/ 1990725 w 2250281"/>
                <a:gd name="connsiteY24" fmla="*/ 1078706 h 1128712"/>
                <a:gd name="connsiteX25" fmla="*/ 2000250 w 2250281"/>
                <a:gd name="connsiteY25" fmla="*/ 1057275 h 1128712"/>
                <a:gd name="connsiteX26" fmla="*/ 2052637 w 2250281"/>
                <a:gd name="connsiteY26" fmla="*/ 850106 h 1128712"/>
                <a:gd name="connsiteX27" fmla="*/ 2121693 w 2250281"/>
                <a:gd name="connsiteY27" fmla="*/ 578644 h 1128712"/>
                <a:gd name="connsiteX28" fmla="*/ 2155031 w 2250281"/>
                <a:gd name="connsiteY28" fmla="*/ 440531 h 1128712"/>
                <a:gd name="connsiteX29" fmla="*/ 2166937 w 2250281"/>
                <a:gd name="connsiteY29" fmla="*/ 407194 h 1128712"/>
                <a:gd name="connsiteX30" fmla="*/ 2176462 w 2250281"/>
                <a:gd name="connsiteY30" fmla="*/ 388144 h 1128712"/>
                <a:gd name="connsiteX31" fmla="*/ 2195512 w 2250281"/>
                <a:gd name="connsiteY31" fmla="*/ 361950 h 1128712"/>
                <a:gd name="connsiteX32" fmla="*/ 2219325 w 2250281"/>
                <a:gd name="connsiteY32" fmla="*/ 335756 h 1128712"/>
                <a:gd name="connsiteX33" fmla="*/ 2238375 w 2250281"/>
                <a:gd name="connsiteY33" fmla="*/ 321469 h 1128712"/>
                <a:gd name="connsiteX34" fmla="*/ 2250281 w 2250281"/>
                <a:gd name="connsiteY34" fmla="*/ 304800 h 1128712"/>
                <a:gd name="connsiteX35" fmla="*/ 2250281 w 2250281"/>
                <a:gd name="connsiteY35" fmla="*/ 288131 h 1128712"/>
                <a:gd name="connsiteX36" fmla="*/ 2245518 w 2250281"/>
                <a:gd name="connsiteY36" fmla="*/ 264319 h 1128712"/>
                <a:gd name="connsiteX37" fmla="*/ 2228850 w 2250281"/>
                <a:gd name="connsiteY37" fmla="*/ 238125 h 1128712"/>
                <a:gd name="connsiteX38" fmla="*/ 2197893 w 2250281"/>
                <a:gd name="connsiteY38" fmla="*/ 202406 h 1128712"/>
                <a:gd name="connsiteX39" fmla="*/ 2140743 w 2250281"/>
                <a:gd name="connsiteY39" fmla="*/ 157162 h 1128712"/>
                <a:gd name="connsiteX40" fmla="*/ 2012156 w 2250281"/>
                <a:gd name="connsiteY40" fmla="*/ 69056 h 1128712"/>
                <a:gd name="connsiteX41" fmla="*/ 1933575 w 2250281"/>
                <a:gd name="connsiteY41" fmla="*/ 14287 h 1128712"/>
                <a:gd name="connsiteX42" fmla="*/ 1900237 w 2250281"/>
                <a:gd name="connsiteY42" fmla="*/ 0 h 1128712"/>
                <a:gd name="connsiteX43" fmla="*/ 1866900 w 2250281"/>
                <a:gd name="connsiteY43" fmla="*/ 4762 h 1128712"/>
                <a:gd name="connsiteX44" fmla="*/ 1845468 w 2250281"/>
                <a:gd name="connsiteY44" fmla="*/ 21431 h 1128712"/>
                <a:gd name="connsiteX45" fmla="*/ 1821656 w 2250281"/>
                <a:gd name="connsiteY45" fmla="*/ 52387 h 1128712"/>
                <a:gd name="connsiteX46" fmla="*/ 1809750 w 2250281"/>
                <a:gd name="connsiteY46" fmla="*/ 64294 h 1128712"/>
                <a:gd name="connsiteX47" fmla="*/ 1552575 w 2250281"/>
                <a:gd name="connsiteY47" fmla="*/ 80962 h 1128712"/>
                <a:gd name="connsiteX48" fmla="*/ 1295400 w 2250281"/>
                <a:gd name="connsiteY48" fmla="*/ 100012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0281" h="1128712">
                  <a:moveTo>
                    <a:pt x="1295400" y="100012"/>
                  </a:moveTo>
                  <a:lnTo>
                    <a:pt x="771525" y="145256"/>
                  </a:lnTo>
                  <a:lnTo>
                    <a:pt x="0" y="226219"/>
                  </a:lnTo>
                  <a:lnTo>
                    <a:pt x="61912" y="354806"/>
                  </a:lnTo>
                  <a:lnTo>
                    <a:pt x="376237" y="323850"/>
                  </a:lnTo>
                  <a:lnTo>
                    <a:pt x="752475" y="288131"/>
                  </a:lnTo>
                  <a:lnTo>
                    <a:pt x="1223962" y="252412"/>
                  </a:lnTo>
                  <a:lnTo>
                    <a:pt x="1652587" y="223837"/>
                  </a:lnTo>
                  <a:lnTo>
                    <a:pt x="1788318" y="219075"/>
                  </a:lnTo>
                  <a:lnTo>
                    <a:pt x="1814512" y="219075"/>
                  </a:lnTo>
                  <a:lnTo>
                    <a:pt x="1831181" y="221456"/>
                  </a:lnTo>
                  <a:lnTo>
                    <a:pt x="1847850" y="228600"/>
                  </a:lnTo>
                  <a:lnTo>
                    <a:pt x="1859756" y="242887"/>
                  </a:lnTo>
                  <a:lnTo>
                    <a:pt x="1866900" y="254794"/>
                  </a:lnTo>
                  <a:lnTo>
                    <a:pt x="1869281" y="276225"/>
                  </a:lnTo>
                  <a:lnTo>
                    <a:pt x="1838325" y="488156"/>
                  </a:lnTo>
                  <a:lnTo>
                    <a:pt x="1802606" y="723900"/>
                  </a:lnTo>
                  <a:lnTo>
                    <a:pt x="1771650" y="919162"/>
                  </a:lnTo>
                  <a:lnTo>
                    <a:pt x="1800225" y="1090612"/>
                  </a:lnTo>
                  <a:lnTo>
                    <a:pt x="1838325" y="1109662"/>
                  </a:lnTo>
                  <a:lnTo>
                    <a:pt x="1874043" y="1123950"/>
                  </a:lnTo>
                  <a:lnTo>
                    <a:pt x="1900237" y="1128712"/>
                  </a:lnTo>
                  <a:lnTo>
                    <a:pt x="1924050" y="1128712"/>
                  </a:lnTo>
                  <a:lnTo>
                    <a:pt x="1945481" y="1116806"/>
                  </a:lnTo>
                  <a:lnTo>
                    <a:pt x="1990725" y="1078706"/>
                  </a:lnTo>
                  <a:lnTo>
                    <a:pt x="2000250" y="1057275"/>
                  </a:lnTo>
                  <a:lnTo>
                    <a:pt x="2052637" y="850106"/>
                  </a:lnTo>
                  <a:lnTo>
                    <a:pt x="2121693" y="578644"/>
                  </a:lnTo>
                  <a:lnTo>
                    <a:pt x="2155031" y="440531"/>
                  </a:lnTo>
                  <a:lnTo>
                    <a:pt x="2166937" y="407194"/>
                  </a:lnTo>
                  <a:lnTo>
                    <a:pt x="2176462" y="388144"/>
                  </a:lnTo>
                  <a:lnTo>
                    <a:pt x="2195512" y="361950"/>
                  </a:lnTo>
                  <a:lnTo>
                    <a:pt x="2219325" y="335756"/>
                  </a:lnTo>
                  <a:lnTo>
                    <a:pt x="2238375" y="321469"/>
                  </a:lnTo>
                  <a:lnTo>
                    <a:pt x="2250281" y="304800"/>
                  </a:lnTo>
                  <a:lnTo>
                    <a:pt x="2250281" y="288131"/>
                  </a:lnTo>
                  <a:lnTo>
                    <a:pt x="2245518" y="264319"/>
                  </a:lnTo>
                  <a:lnTo>
                    <a:pt x="2228850" y="238125"/>
                  </a:lnTo>
                  <a:lnTo>
                    <a:pt x="2197893" y="202406"/>
                  </a:lnTo>
                  <a:lnTo>
                    <a:pt x="2140743" y="157162"/>
                  </a:lnTo>
                  <a:lnTo>
                    <a:pt x="2012156" y="69056"/>
                  </a:lnTo>
                  <a:lnTo>
                    <a:pt x="1933575" y="14287"/>
                  </a:lnTo>
                  <a:lnTo>
                    <a:pt x="1900237" y="0"/>
                  </a:lnTo>
                  <a:lnTo>
                    <a:pt x="1866900" y="4762"/>
                  </a:lnTo>
                  <a:lnTo>
                    <a:pt x="1845468" y="21431"/>
                  </a:lnTo>
                  <a:lnTo>
                    <a:pt x="1821656" y="52387"/>
                  </a:lnTo>
                  <a:lnTo>
                    <a:pt x="1809750" y="64294"/>
                  </a:lnTo>
                  <a:lnTo>
                    <a:pt x="1552575" y="80962"/>
                  </a:lnTo>
                  <a:lnTo>
                    <a:pt x="129540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61">
              <a:extLst>
                <a:ext uri="{FF2B5EF4-FFF2-40B4-BE49-F238E27FC236}">
                  <a16:creationId xmlns:a16="http://schemas.microsoft.com/office/drawing/2014/main" id="{E55AC3C1-F7B2-4962-A21C-C62B50898A13}"/>
                </a:ext>
              </a:extLst>
            </p:cNvPr>
            <p:cNvSpPr/>
            <p:nvPr/>
          </p:nvSpPr>
          <p:spPr>
            <a:xfrm>
              <a:off x="3992563" y="2738438"/>
              <a:ext cx="1865312" cy="320675"/>
            </a:xfrm>
            <a:custGeom>
              <a:avLst/>
              <a:gdLst>
                <a:gd name="connsiteX0" fmla="*/ 923925 w 1864519"/>
                <a:gd name="connsiteY0" fmla="*/ 47625 h 321468"/>
                <a:gd name="connsiteX1" fmla="*/ 702469 w 1864519"/>
                <a:gd name="connsiteY1" fmla="*/ 69056 h 321468"/>
                <a:gd name="connsiteX2" fmla="*/ 438150 w 1864519"/>
                <a:gd name="connsiteY2" fmla="*/ 102393 h 321468"/>
                <a:gd name="connsiteX3" fmla="*/ 164307 w 1864519"/>
                <a:gd name="connsiteY3" fmla="*/ 142875 h 321468"/>
                <a:gd name="connsiteX4" fmla="*/ 0 w 1864519"/>
                <a:gd name="connsiteY4" fmla="*/ 166687 h 321468"/>
                <a:gd name="connsiteX5" fmla="*/ 33338 w 1864519"/>
                <a:gd name="connsiteY5" fmla="*/ 321468 h 321468"/>
                <a:gd name="connsiteX6" fmla="*/ 257175 w 1864519"/>
                <a:gd name="connsiteY6" fmla="*/ 283368 h 321468"/>
                <a:gd name="connsiteX7" fmla="*/ 483394 w 1864519"/>
                <a:gd name="connsiteY7" fmla="*/ 247650 h 321468"/>
                <a:gd name="connsiteX8" fmla="*/ 728663 w 1864519"/>
                <a:gd name="connsiteY8" fmla="*/ 214312 h 321468"/>
                <a:gd name="connsiteX9" fmla="*/ 931069 w 1864519"/>
                <a:gd name="connsiteY9" fmla="*/ 195262 h 321468"/>
                <a:gd name="connsiteX10" fmla="*/ 1171575 w 1864519"/>
                <a:gd name="connsiteY10" fmla="*/ 176212 h 321468"/>
                <a:gd name="connsiteX11" fmla="*/ 1323975 w 1864519"/>
                <a:gd name="connsiteY11" fmla="*/ 166687 h 321468"/>
                <a:gd name="connsiteX12" fmla="*/ 1490663 w 1864519"/>
                <a:gd name="connsiteY12" fmla="*/ 159543 h 321468"/>
                <a:gd name="connsiteX13" fmla="*/ 1695450 w 1864519"/>
                <a:gd name="connsiteY13" fmla="*/ 154781 h 321468"/>
                <a:gd name="connsiteX14" fmla="*/ 1850232 w 1864519"/>
                <a:gd name="connsiteY14" fmla="*/ 159543 h 321468"/>
                <a:gd name="connsiteX15" fmla="*/ 1864519 w 1864519"/>
                <a:gd name="connsiteY15" fmla="*/ 7143 h 321468"/>
                <a:gd name="connsiteX16" fmla="*/ 1754982 w 1864519"/>
                <a:gd name="connsiteY16" fmla="*/ 0 h 321468"/>
                <a:gd name="connsiteX17" fmla="*/ 1588294 w 1864519"/>
                <a:gd name="connsiteY17" fmla="*/ 7143 h 321468"/>
                <a:gd name="connsiteX18" fmla="*/ 1238250 w 1864519"/>
                <a:gd name="connsiteY18" fmla="*/ 23812 h 321468"/>
                <a:gd name="connsiteX19" fmla="*/ 923925 w 1864519"/>
                <a:gd name="connsiteY19" fmla="*/ 47625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4519" h="321468">
                  <a:moveTo>
                    <a:pt x="923925" y="47625"/>
                  </a:moveTo>
                  <a:lnTo>
                    <a:pt x="702469" y="69056"/>
                  </a:lnTo>
                  <a:lnTo>
                    <a:pt x="438150" y="102393"/>
                  </a:lnTo>
                  <a:lnTo>
                    <a:pt x="164307" y="142875"/>
                  </a:lnTo>
                  <a:lnTo>
                    <a:pt x="0" y="166687"/>
                  </a:lnTo>
                  <a:lnTo>
                    <a:pt x="33338" y="321468"/>
                  </a:lnTo>
                  <a:lnTo>
                    <a:pt x="257175" y="283368"/>
                  </a:lnTo>
                  <a:lnTo>
                    <a:pt x="483394" y="247650"/>
                  </a:lnTo>
                  <a:lnTo>
                    <a:pt x="728663" y="214312"/>
                  </a:lnTo>
                  <a:lnTo>
                    <a:pt x="931069" y="195262"/>
                  </a:lnTo>
                  <a:lnTo>
                    <a:pt x="1171575" y="176212"/>
                  </a:lnTo>
                  <a:lnTo>
                    <a:pt x="1323975" y="166687"/>
                  </a:lnTo>
                  <a:lnTo>
                    <a:pt x="1490663" y="159543"/>
                  </a:lnTo>
                  <a:lnTo>
                    <a:pt x="1695450" y="154781"/>
                  </a:lnTo>
                  <a:lnTo>
                    <a:pt x="1850232" y="159543"/>
                  </a:lnTo>
                  <a:lnTo>
                    <a:pt x="1864519" y="7143"/>
                  </a:lnTo>
                  <a:lnTo>
                    <a:pt x="1754982" y="0"/>
                  </a:lnTo>
                  <a:lnTo>
                    <a:pt x="1588294" y="7143"/>
                  </a:lnTo>
                  <a:lnTo>
                    <a:pt x="1238250" y="23812"/>
                  </a:lnTo>
                  <a:lnTo>
                    <a:pt x="923925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62">
              <a:extLst>
                <a:ext uri="{FF2B5EF4-FFF2-40B4-BE49-F238E27FC236}">
                  <a16:creationId xmlns:a16="http://schemas.microsoft.com/office/drawing/2014/main" id="{1867A58A-0F6D-4A3A-920C-772F10286587}"/>
                </a:ext>
              </a:extLst>
            </p:cNvPr>
            <p:cNvSpPr/>
            <p:nvPr/>
          </p:nvSpPr>
          <p:spPr>
            <a:xfrm>
              <a:off x="4010025" y="3157538"/>
              <a:ext cx="1824038" cy="403225"/>
            </a:xfrm>
            <a:custGeom>
              <a:avLst/>
              <a:gdLst>
                <a:gd name="connsiteX0" fmla="*/ 1140619 w 1824038"/>
                <a:gd name="connsiteY0" fmla="*/ 42862 h 402431"/>
                <a:gd name="connsiteX1" fmla="*/ 764381 w 1824038"/>
                <a:gd name="connsiteY1" fmla="*/ 76200 h 402431"/>
                <a:gd name="connsiteX2" fmla="*/ 445294 w 1824038"/>
                <a:gd name="connsiteY2" fmla="*/ 111918 h 402431"/>
                <a:gd name="connsiteX3" fmla="*/ 7144 w 1824038"/>
                <a:gd name="connsiteY3" fmla="*/ 173831 h 402431"/>
                <a:gd name="connsiteX4" fmla="*/ 0 w 1824038"/>
                <a:gd name="connsiteY4" fmla="*/ 402431 h 402431"/>
                <a:gd name="connsiteX5" fmla="*/ 50006 w 1824038"/>
                <a:gd name="connsiteY5" fmla="*/ 397668 h 402431"/>
                <a:gd name="connsiteX6" fmla="*/ 69056 w 1824038"/>
                <a:gd name="connsiteY6" fmla="*/ 390525 h 402431"/>
                <a:gd name="connsiteX7" fmla="*/ 88106 w 1824038"/>
                <a:gd name="connsiteY7" fmla="*/ 378618 h 402431"/>
                <a:gd name="connsiteX8" fmla="*/ 116681 w 1824038"/>
                <a:gd name="connsiteY8" fmla="*/ 359568 h 402431"/>
                <a:gd name="connsiteX9" fmla="*/ 145256 w 1824038"/>
                <a:gd name="connsiteY9" fmla="*/ 330993 h 402431"/>
                <a:gd name="connsiteX10" fmla="*/ 161925 w 1824038"/>
                <a:gd name="connsiteY10" fmla="*/ 314325 h 402431"/>
                <a:gd name="connsiteX11" fmla="*/ 352425 w 1824038"/>
                <a:gd name="connsiteY11" fmla="*/ 285750 h 402431"/>
                <a:gd name="connsiteX12" fmla="*/ 659606 w 1824038"/>
                <a:gd name="connsiteY12" fmla="*/ 247650 h 402431"/>
                <a:gd name="connsiteX13" fmla="*/ 952500 w 1824038"/>
                <a:gd name="connsiteY13" fmla="*/ 221456 h 402431"/>
                <a:gd name="connsiteX14" fmla="*/ 1273969 w 1824038"/>
                <a:gd name="connsiteY14" fmla="*/ 204787 h 402431"/>
                <a:gd name="connsiteX15" fmla="*/ 1540669 w 1824038"/>
                <a:gd name="connsiteY15" fmla="*/ 200025 h 402431"/>
                <a:gd name="connsiteX16" fmla="*/ 1824038 w 1824038"/>
                <a:gd name="connsiteY16" fmla="*/ 209550 h 402431"/>
                <a:gd name="connsiteX17" fmla="*/ 1793081 w 1824038"/>
                <a:gd name="connsiteY17" fmla="*/ 0 h 402431"/>
                <a:gd name="connsiteX18" fmla="*/ 1297781 w 1824038"/>
                <a:gd name="connsiteY18" fmla="*/ 30956 h 402431"/>
                <a:gd name="connsiteX19" fmla="*/ 1140619 w 1824038"/>
                <a:gd name="connsiteY19" fmla="*/ 42862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4038" h="402431">
                  <a:moveTo>
                    <a:pt x="1140619" y="42862"/>
                  </a:moveTo>
                  <a:lnTo>
                    <a:pt x="764381" y="76200"/>
                  </a:lnTo>
                  <a:lnTo>
                    <a:pt x="445294" y="111918"/>
                  </a:lnTo>
                  <a:lnTo>
                    <a:pt x="7144" y="173831"/>
                  </a:lnTo>
                  <a:lnTo>
                    <a:pt x="0" y="402431"/>
                  </a:lnTo>
                  <a:lnTo>
                    <a:pt x="50006" y="397668"/>
                  </a:lnTo>
                  <a:lnTo>
                    <a:pt x="69056" y="390525"/>
                  </a:lnTo>
                  <a:lnTo>
                    <a:pt x="88106" y="378618"/>
                  </a:lnTo>
                  <a:lnTo>
                    <a:pt x="116681" y="359568"/>
                  </a:lnTo>
                  <a:lnTo>
                    <a:pt x="145256" y="330993"/>
                  </a:lnTo>
                  <a:lnTo>
                    <a:pt x="161925" y="314325"/>
                  </a:lnTo>
                  <a:lnTo>
                    <a:pt x="352425" y="285750"/>
                  </a:lnTo>
                  <a:lnTo>
                    <a:pt x="659606" y="247650"/>
                  </a:lnTo>
                  <a:lnTo>
                    <a:pt x="952500" y="221456"/>
                  </a:lnTo>
                  <a:lnTo>
                    <a:pt x="1273969" y="204787"/>
                  </a:lnTo>
                  <a:lnTo>
                    <a:pt x="1540669" y="200025"/>
                  </a:lnTo>
                  <a:lnTo>
                    <a:pt x="1824038" y="209550"/>
                  </a:lnTo>
                  <a:lnTo>
                    <a:pt x="1793081" y="0"/>
                  </a:lnTo>
                  <a:lnTo>
                    <a:pt x="1297781" y="30956"/>
                  </a:lnTo>
                  <a:lnTo>
                    <a:pt x="1140619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64">
              <a:extLst>
                <a:ext uri="{FF2B5EF4-FFF2-40B4-BE49-F238E27FC236}">
                  <a16:creationId xmlns:a16="http://schemas.microsoft.com/office/drawing/2014/main" id="{9F906B39-76D1-4B70-B37A-A69F4E8DF8BD}"/>
                </a:ext>
              </a:extLst>
            </p:cNvPr>
            <p:cNvSpPr/>
            <p:nvPr/>
          </p:nvSpPr>
          <p:spPr>
            <a:xfrm>
              <a:off x="2830513" y="3414713"/>
              <a:ext cx="1758950" cy="1671637"/>
            </a:xfrm>
            <a:custGeom>
              <a:avLst/>
              <a:gdLst>
                <a:gd name="connsiteX0" fmla="*/ 923925 w 1757363"/>
                <a:gd name="connsiteY0" fmla="*/ 916781 h 1671637"/>
                <a:gd name="connsiteX1" fmla="*/ 1062038 w 1757363"/>
                <a:gd name="connsiteY1" fmla="*/ 764381 h 1671637"/>
                <a:gd name="connsiteX2" fmla="*/ 1176338 w 1757363"/>
                <a:gd name="connsiteY2" fmla="*/ 611981 h 1671637"/>
                <a:gd name="connsiteX3" fmla="*/ 1293019 w 1757363"/>
                <a:gd name="connsiteY3" fmla="*/ 442912 h 1671637"/>
                <a:gd name="connsiteX4" fmla="*/ 1373982 w 1757363"/>
                <a:gd name="connsiteY4" fmla="*/ 340518 h 1671637"/>
                <a:gd name="connsiteX5" fmla="*/ 1447800 w 1757363"/>
                <a:gd name="connsiteY5" fmla="*/ 254793 h 1671637"/>
                <a:gd name="connsiteX6" fmla="*/ 1447800 w 1757363"/>
                <a:gd name="connsiteY6" fmla="*/ 209550 h 1671637"/>
                <a:gd name="connsiteX7" fmla="*/ 1440657 w 1757363"/>
                <a:gd name="connsiteY7" fmla="*/ 166687 h 1671637"/>
                <a:gd name="connsiteX8" fmla="*/ 1433513 w 1757363"/>
                <a:gd name="connsiteY8" fmla="*/ 140493 h 1671637"/>
                <a:gd name="connsiteX9" fmla="*/ 1419225 w 1757363"/>
                <a:gd name="connsiteY9" fmla="*/ 114300 h 1671637"/>
                <a:gd name="connsiteX10" fmla="*/ 1407319 w 1757363"/>
                <a:gd name="connsiteY10" fmla="*/ 102393 h 1671637"/>
                <a:gd name="connsiteX11" fmla="*/ 1378744 w 1757363"/>
                <a:gd name="connsiteY11" fmla="*/ 78581 h 1671637"/>
                <a:gd name="connsiteX12" fmla="*/ 1278732 w 1757363"/>
                <a:gd name="connsiteY12" fmla="*/ 26193 h 1671637"/>
                <a:gd name="connsiteX13" fmla="*/ 1412082 w 1757363"/>
                <a:gd name="connsiteY13" fmla="*/ 0 h 1671637"/>
                <a:gd name="connsiteX14" fmla="*/ 1514475 w 1757363"/>
                <a:gd name="connsiteY14" fmla="*/ 61912 h 1671637"/>
                <a:gd name="connsiteX15" fmla="*/ 1614488 w 1757363"/>
                <a:gd name="connsiteY15" fmla="*/ 119062 h 1671637"/>
                <a:gd name="connsiteX16" fmla="*/ 1704975 w 1757363"/>
                <a:gd name="connsiteY16" fmla="*/ 166687 h 1671637"/>
                <a:gd name="connsiteX17" fmla="*/ 1716882 w 1757363"/>
                <a:gd name="connsiteY17" fmla="*/ 173831 h 1671637"/>
                <a:gd name="connsiteX18" fmla="*/ 1733550 w 1757363"/>
                <a:gd name="connsiteY18" fmla="*/ 188118 h 1671637"/>
                <a:gd name="connsiteX19" fmla="*/ 1747838 w 1757363"/>
                <a:gd name="connsiteY19" fmla="*/ 207168 h 1671637"/>
                <a:gd name="connsiteX20" fmla="*/ 1754982 w 1757363"/>
                <a:gd name="connsiteY20" fmla="*/ 226218 h 1671637"/>
                <a:gd name="connsiteX21" fmla="*/ 1757363 w 1757363"/>
                <a:gd name="connsiteY21" fmla="*/ 247650 h 1671637"/>
                <a:gd name="connsiteX22" fmla="*/ 1754982 w 1757363"/>
                <a:gd name="connsiteY22" fmla="*/ 278606 h 1671637"/>
                <a:gd name="connsiteX23" fmla="*/ 1738313 w 1757363"/>
                <a:gd name="connsiteY23" fmla="*/ 328612 h 1671637"/>
                <a:gd name="connsiteX24" fmla="*/ 1702594 w 1757363"/>
                <a:gd name="connsiteY24" fmla="*/ 400050 h 1671637"/>
                <a:gd name="connsiteX25" fmla="*/ 1566863 w 1757363"/>
                <a:gd name="connsiteY25" fmla="*/ 554831 h 1671637"/>
                <a:gd name="connsiteX26" fmla="*/ 1483519 w 1757363"/>
                <a:gd name="connsiteY26" fmla="*/ 669131 h 1671637"/>
                <a:gd name="connsiteX27" fmla="*/ 1381125 w 1757363"/>
                <a:gd name="connsiteY27" fmla="*/ 785812 h 1671637"/>
                <a:gd name="connsiteX28" fmla="*/ 1247775 w 1757363"/>
                <a:gd name="connsiteY28" fmla="*/ 919162 h 1671637"/>
                <a:gd name="connsiteX29" fmla="*/ 1090613 w 1757363"/>
                <a:gd name="connsiteY29" fmla="*/ 1057275 h 1671637"/>
                <a:gd name="connsiteX30" fmla="*/ 1031082 w 1757363"/>
                <a:gd name="connsiteY30" fmla="*/ 1097756 h 1671637"/>
                <a:gd name="connsiteX31" fmla="*/ 864394 w 1757363"/>
                <a:gd name="connsiteY31" fmla="*/ 1223962 h 1671637"/>
                <a:gd name="connsiteX32" fmla="*/ 692944 w 1757363"/>
                <a:gd name="connsiteY32" fmla="*/ 1335881 h 1671637"/>
                <a:gd name="connsiteX33" fmla="*/ 490538 w 1757363"/>
                <a:gd name="connsiteY33" fmla="*/ 1457325 h 1671637"/>
                <a:gd name="connsiteX34" fmla="*/ 271463 w 1757363"/>
                <a:gd name="connsiteY34" fmla="*/ 1569243 h 1671637"/>
                <a:gd name="connsiteX35" fmla="*/ 92869 w 1757363"/>
                <a:gd name="connsiteY35" fmla="*/ 1652587 h 1671637"/>
                <a:gd name="connsiteX36" fmla="*/ 47625 w 1757363"/>
                <a:gd name="connsiteY36" fmla="*/ 1669256 h 1671637"/>
                <a:gd name="connsiteX37" fmla="*/ 21432 w 1757363"/>
                <a:gd name="connsiteY37" fmla="*/ 1671637 h 1671637"/>
                <a:gd name="connsiteX38" fmla="*/ 7144 w 1757363"/>
                <a:gd name="connsiteY38" fmla="*/ 1666875 h 1671637"/>
                <a:gd name="connsiteX39" fmla="*/ 0 w 1757363"/>
                <a:gd name="connsiteY39" fmla="*/ 1659731 h 1671637"/>
                <a:gd name="connsiteX40" fmla="*/ 2382 w 1757363"/>
                <a:gd name="connsiteY40" fmla="*/ 1650206 h 1671637"/>
                <a:gd name="connsiteX41" fmla="*/ 11907 w 1757363"/>
                <a:gd name="connsiteY41" fmla="*/ 1631156 h 1671637"/>
                <a:gd name="connsiteX42" fmla="*/ 28575 w 1757363"/>
                <a:gd name="connsiteY42" fmla="*/ 1614487 h 1671637"/>
                <a:gd name="connsiteX43" fmla="*/ 164307 w 1757363"/>
                <a:gd name="connsiteY43" fmla="*/ 1528762 h 1671637"/>
                <a:gd name="connsiteX44" fmla="*/ 383382 w 1757363"/>
                <a:gd name="connsiteY44" fmla="*/ 1373981 h 1671637"/>
                <a:gd name="connsiteX45" fmla="*/ 588169 w 1757363"/>
                <a:gd name="connsiteY45" fmla="*/ 1219200 h 1671637"/>
                <a:gd name="connsiteX46" fmla="*/ 700088 w 1757363"/>
                <a:gd name="connsiteY46" fmla="*/ 1133475 h 1671637"/>
                <a:gd name="connsiteX47" fmla="*/ 783432 w 1757363"/>
                <a:gd name="connsiteY47" fmla="*/ 1062037 h 1671637"/>
                <a:gd name="connsiteX48" fmla="*/ 923925 w 1757363"/>
                <a:gd name="connsiteY48" fmla="*/ 916781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7363" h="1671637">
                  <a:moveTo>
                    <a:pt x="923925" y="916781"/>
                  </a:moveTo>
                  <a:lnTo>
                    <a:pt x="1062038" y="764381"/>
                  </a:lnTo>
                  <a:lnTo>
                    <a:pt x="1176338" y="611981"/>
                  </a:lnTo>
                  <a:lnTo>
                    <a:pt x="1293019" y="442912"/>
                  </a:lnTo>
                  <a:lnTo>
                    <a:pt x="1373982" y="340518"/>
                  </a:lnTo>
                  <a:lnTo>
                    <a:pt x="1447800" y="254793"/>
                  </a:lnTo>
                  <a:lnTo>
                    <a:pt x="1447800" y="209550"/>
                  </a:lnTo>
                  <a:lnTo>
                    <a:pt x="1440657" y="166687"/>
                  </a:lnTo>
                  <a:lnTo>
                    <a:pt x="1433513" y="140493"/>
                  </a:lnTo>
                  <a:lnTo>
                    <a:pt x="1419225" y="114300"/>
                  </a:lnTo>
                  <a:lnTo>
                    <a:pt x="1407319" y="102393"/>
                  </a:lnTo>
                  <a:lnTo>
                    <a:pt x="1378744" y="78581"/>
                  </a:lnTo>
                  <a:lnTo>
                    <a:pt x="1278732" y="26193"/>
                  </a:lnTo>
                  <a:lnTo>
                    <a:pt x="1412082" y="0"/>
                  </a:lnTo>
                  <a:lnTo>
                    <a:pt x="1514475" y="61912"/>
                  </a:lnTo>
                  <a:lnTo>
                    <a:pt x="1614488" y="119062"/>
                  </a:lnTo>
                  <a:lnTo>
                    <a:pt x="1704975" y="166687"/>
                  </a:lnTo>
                  <a:lnTo>
                    <a:pt x="1716882" y="173831"/>
                  </a:lnTo>
                  <a:lnTo>
                    <a:pt x="1733550" y="188118"/>
                  </a:lnTo>
                  <a:lnTo>
                    <a:pt x="1747838" y="207168"/>
                  </a:lnTo>
                  <a:lnTo>
                    <a:pt x="1754982" y="226218"/>
                  </a:lnTo>
                  <a:lnTo>
                    <a:pt x="1757363" y="247650"/>
                  </a:lnTo>
                  <a:lnTo>
                    <a:pt x="1754982" y="278606"/>
                  </a:lnTo>
                  <a:lnTo>
                    <a:pt x="1738313" y="328612"/>
                  </a:lnTo>
                  <a:lnTo>
                    <a:pt x="1702594" y="400050"/>
                  </a:lnTo>
                  <a:lnTo>
                    <a:pt x="1566863" y="554831"/>
                  </a:lnTo>
                  <a:lnTo>
                    <a:pt x="1483519" y="669131"/>
                  </a:lnTo>
                  <a:lnTo>
                    <a:pt x="1381125" y="785812"/>
                  </a:lnTo>
                  <a:lnTo>
                    <a:pt x="1247775" y="919162"/>
                  </a:lnTo>
                  <a:lnTo>
                    <a:pt x="1090613" y="1057275"/>
                  </a:lnTo>
                  <a:lnTo>
                    <a:pt x="1031082" y="1097756"/>
                  </a:lnTo>
                  <a:lnTo>
                    <a:pt x="864394" y="1223962"/>
                  </a:lnTo>
                  <a:lnTo>
                    <a:pt x="692944" y="1335881"/>
                  </a:lnTo>
                  <a:lnTo>
                    <a:pt x="490538" y="1457325"/>
                  </a:lnTo>
                  <a:lnTo>
                    <a:pt x="271463" y="1569243"/>
                  </a:lnTo>
                  <a:lnTo>
                    <a:pt x="92869" y="1652587"/>
                  </a:lnTo>
                  <a:lnTo>
                    <a:pt x="47625" y="1669256"/>
                  </a:lnTo>
                  <a:lnTo>
                    <a:pt x="21432" y="1671637"/>
                  </a:lnTo>
                  <a:lnTo>
                    <a:pt x="7144" y="1666875"/>
                  </a:lnTo>
                  <a:lnTo>
                    <a:pt x="0" y="1659731"/>
                  </a:lnTo>
                  <a:lnTo>
                    <a:pt x="2382" y="1650206"/>
                  </a:lnTo>
                  <a:lnTo>
                    <a:pt x="11907" y="1631156"/>
                  </a:lnTo>
                  <a:lnTo>
                    <a:pt x="28575" y="1614487"/>
                  </a:lnTo>
                  <a:lnTo>
                    <a:pt x="164307" y="1528762"/>
                  </a:lnTo>
                  <a:lnTo>
                    <a:pt x="383382" y="1373981"/>
                  </a:lnTo>
                  <a:lnTo>
                    <a:pt x="588169" y="1219200"/>
                  </a:lnTo>
                  <a:lnTo>
                    <a:pt x="700088" y="1133475"/>
                  </a:lnTo>
                  <a:lnTo>
                    <a:pt x="783432" y="1062037"/>
                  </a:lnTo>
                  <a:lnTo>
                    <a:pt x="923925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65">
              <a:extLst>
                <a:ext uri="{FF2B5EF4-FFF2-40B4-BE49-F238E27FC236}">
                  <a16:creationId xmlns:a16="http://schemas.microsoft.com/office/drawing/2014/main" id="{170246C5-5DDE-4E73-9DCB-AA17AEC2B2FB}"/>
                </a:ext>
              </a:extLst>
            </p:cNvPr>
            <p:cNvSpPr/>
            <p:nvPr/>
          </p:nvSpPr>
          <p:spPr>
            <a:xfrm>
              <a:off x="5095875" y="3533775"/>
              <a:ext cx="2133600" cy="1485900"/>
            </a:xfrm>
            <a:custGeom>
              <a:avLst/>
              <a:gdLst>
                <a:gd name="connsiteX0" fmla="*/ 883444 w 2133600"/>
                <a:gd name="connsiteY0" fmla="*/ 942975 h 1485900"/>
                <a:gd name="connsiteX1" fmla="*/ 652463 w 2133600"/>
                <a:gd name="connsiteY1" fmla="*/ 707231 h 1485900"/>
                <a:gd name="connsiteX2" fmla="*/ 481013 w 2133600"/>
                <a:gd name="connsiteY2" fmla="*/ 533400 h 1485900"/>
                <a:gd name="connsiteX3" fmla="*/ 323850 w 2133600"/>
                <a:gd name="connsiteY3" fmla="*/ 371475 h 1485900"/>
                <a:gd name="connsiteX4" fmla="*/ 95250 w 2133600"/>
                <a:gd name="connsiteY4" fmla="*/ 142875 h 1485900"/>
                <a:gd name="connsiteX5" fmla="*/ 16669 w 2133600"/>
                <a:gd name="connsiteY5" fmla="*/ 64294 h 1485900"/>
                <a:gd name="connsiteX6" fmla="*/ 7144 w 2133600"/>
                <a:gd name="connsiteY6" fmla="*/ 52388 h 1485900"/>
                <a:gd name="connsiteX7" fmla="*/ 0 w 2133600"/>
                <a:gd name="connsiteY7" fmla="*/ 35719 h 1485900"/>
                <a:gd name="connsiteX8" fmla="*/ 0 w 2133600"/>
                <a:gd name="connsiteY8" fmla="*/ 19050 h 1485900"/>
                <a:gd name="connsiteX9" fmla="*/ 4763 w 2133600"/>
                <a:gd name="connsiteY9" fmla="*/ 4763 h 1485900"/>
                <a:gd name="connsiteX10" fmla="*/ 21431 w 2133600"/>
                <a:gd name="connsiteY10" fmla="*/ 0 h 1485900"/>
                <a:gd name="connsiteX11" fmla="*/ 50006 w 2133600"/>
                <a:gd name="connsiteY11" fmla="*/ 7144 h 1485900"/>
                <a:gd name="connsiteX12" fmla="*/ 95250 w 2133600"/>
                <a:gd name="connsiteY12" fmla="*/ 38100 h 1485900"/>
                <a:gd name="connsiteX13" fmla="*/ 271463 w 2133600"/>
                <a:gd name="connsiteY13" fmla="*/ 169069 h 1485900"/>
                <a:gd name="connsiteX14" fmla="*/ 338138 w 2133600"/>
                <a:gd name="connsiteY14" fmla="*/ 214313 h 1485900"/>
                <a:gd name="connsiteX15" fmla="*/ 507206 w 2133600"/>
                <a:gd name="connsiteY15" fmla="*/ 352425 h 1485900"/>
                <a:gd name="connsiteX16" fmla="*/ 640556 w 2133600"/>
                <a:gd name="connsiteY16" fmla="*/ 469106 h 1485900"/>
                <a:gd name="connsiteX17" fmla="*/ 778669 w 2133600"/>
                <a:gd name="connsiteY17" fmla="*/ 581025 h 1485900"/>
                <a:gd name="connsiteX18" fmla="*/ 973931 w 2133600"/>
                <a:gd name="connsiteY18" fmla="*/ 728663 h 1485900"/>
                <a:gd name="connsiteX19" fmla="*/ 1109663 w 2133600"/>
                <a:gd name="connsiteY19" fmla="*/ 823913 h 1485900"/>
                <a:gd name="connsiteX20" fmla="*/ 1283494 w 2133600"/>
                <a:gd name="connsiteY20" fmla="*/ 942975 h 1485900"/>
                <a:gd name="connsiteX21" fmla="*/ 1459706 w 2133600"/>
                <a:gd name="connsiteY21" fmla="*/ 1054894 h 1485900"/>
                <a:gd name="connsiteX22" fmla="*/ 1704975 w 2133600"/>
                <a:gd name="connsiteY22" fmla="*/ 1193006 h 1485900"/>
                <a:gd name="connsiteX23" fmla="*/ 1905000 w 2133600"/>
                <a:gd name="connsiteY23" fmla="*/ 1297781 h 1485900"/>
                <a:gd name="connsiteX24" fmla="*/ 2116931 w 2133600"/>
                <a:gd name="connsiteY24" fmla="*/ 1397794 h 1485900"/>
                <a:gd name="connsiteX25" fmla="*/ 2126456 w 2133600"/>
                <a:gd name="connsiteY25" fmla="*/ 1404938 h 1485900"/>
                <a:gd name="connsiteX26" fmla="*/ 2133600 w 2133600"/>
                <a:gd name="connsiteY26" fmla="*/ 1421606 h 1485900"/>
                <a:gd name="connsiteX27" fmla="*/ 2126456 w 2133600"/>
                <a:gd name="connsiteY27" fmla="*/ 1435894 h 1485900"/>
                <a:gd name="connsiteX28" fmla="*/ 2105025 w 2133600"/>
                <a:gd name="connsiteY28" fmla="*/ 1450181 h 1485900"/>
                <a:gd name="connsiteX29" fmla="*/ 2066925 w 2133600"/>
                <a:gd name="connsiteY29" fmla="*/ 1459706 h 1485900"/>
                <a:gd name="connsiteX30" fmla="*/ 1831181 w 2133600"/>
                <a:gd name="connsiteY30" fmla="*/ 1471613 h 1485900"/>
                <a:gd name="connsiteX31" fmla="*/ 1528763 w 2133600"/>
                <a:gd name="connsiteY31" fmla="*/ 1483519 h 1485900"/>
                <a:gd name="connsiteX32" fmla="*/ 1497806 w 2133600"/>
                <a:gd name="connsiteY32" fmla="*/ 1485900 h 1485900"/>
                <a:gd name="connsiteX33" fmla="*/ 1464469 w 2133600"/>
                <a:gd name="connsiteY33" fmla="*/ 1481138 h 1485900"/>
                <a:gd name="connsiteX34" fmla="*/ 1423988 w 2133600"/>
                <a:gd name="connsiteY34" fmla="*/ 1469231 h 1485900"/>
                <a:gd name="connsiteX35" fmla="*/ 1381125 w 2133600"/>
                <a:gd name="connsiteY35" fmla="*/ 1443038 h 1485900"/>
                <a:gd name="connsiteX36" fmla="*/ 1335881 w 2133600"/>
                <a:gd name="connsiteY36" fmla="*/ 1404938 h 1485900"/>
                <a:gd name="connsiteX37" fmla="*/ 1295400 w 2133600"/>
                <a:gd name="connsiteY37" fmla="*/ 1362075 h 1485900"/>
                <a:gd name="connsiteX38" fmla="*/ 1154906 w 2133600"/>
                <a:gd name="connsiteY38" fmla="*/ 1221581 h 1485900"/>
                <a:gd name="connsiteX39" fmla="*/ 883444 w 2133600"/>
                <a:gd name="connsiteY39" fmla="*/ 942975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33600" h="1485900">
                  <a:moveTo>
                    <a:pt x="883444" y="942975"/>
                  </a:moveTo>
                  <a:lnTo>
                    <a:pt x="652463" y="707231"/>
                  </a:lnTo>
                  <a:lnTo>
                    <a:pt x="481013" y="533400"/>
                  </a:lnTo>
                  <a:lnTo>
                    <a:pt x="323850" y="371475"/>
                  </a:lnTo>
                  <a:lnTo>
                    <a:pt x="95250" y="142875"/>
                  </a:lnTo>
                  <a:lnTo>
                    <a:pt x="16669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95250" y="38100"/>
                  </a:lnTo>
                  <a:lnTo>
                    <a:pt x="271463" y="169069"/>
                  </a:lnTo>
                  <a:lnTo>
                    <a:pt x="338138" y="214313"/>
                  </a:lnTo>
                  <a:lnTo>
                    <a:pt x="507206" y="352425"/>
                  </a:lnTo>
                  <a:lnTo>
                    <a:pt x="640556" y="469106"/>
                  </a:lnTo>
                  <a:lnTo>
                    <a:pt x="778669" y="581025"/>
                  </a:lnTo>
                  <a:lnTo>
                    <a:pt x="973931" y="728663"/>
                  </a:lnTo>
                  <a:lnTo>
                    <a:pt x="1109663" y="823913"/>
                  </a:lnTo>
                  <a:lnTo>
                    <a:pt x="1283494" y="942975"/>
                  </a:lnTo>
                  <a:lnTo>
                    <a:pt x="1459706" y="1054894"/>
                  </a:lnTo>
                  <a:lnTo>
                    <a:pt x="1704975" y="1193006"/>
                  </a:lnTo>
                  <a:lnTo>
                    <a:pt x="1905000" y="1297781"/>
                  </a:lnTo>
                  <a:lnTo>
                    <a:pt x="2116931" y="1397794"/>
                  </a:lnTo>
                  <a:lnTo>
                    <a:pt x="2126456" y="1404938"/>
                  </a:lnTo>
                  <a:lnTo>
                    <a:pt x="2133600" y="1421606"/>
                  </a:lnTo>
                  <a:lnTo>
                    <a:pt x="2126456" y="1435894"/>
                  </a:lnTo>
                  <a:lnTo>
                    <a:pt x="2105025" y="1450181"/>
                  </a:lnTo>
                  <a:lnTo>
                    <a:pt x="2066925" y="1459706"/>
                  </a:lnTo>
                  <a:lnTo>
                    <a:pt x="1831181" y="1471613"/>
                  </a:lnTo>
                  <a:lnTo>
                    <a:pt x="1528763" y="1483519"/>
                  </a:lnTo>
                  <a:lnTo>
                    <a:pt x="1497806" y="1485900"/>
                  </a:lnTo>
                  <a:lnTo>
                    <a:pt x="1464469" y="1481138"/>
                  </a:lnTo>
                  <a:lnTo>
                    <a:pt x="1423988" y="1469231"/>
                  </a:lnTo>
                  <a:lnTo>
                    <a:pt x="1381125" y="1443038"/>
                  </a:lnTo>
                  <a:lnTo>
                    <a:pt x="1335881" y="1404938"/>
                  </a:lnTo>
                  <a:lnTo>
                    <a:pt x="1295400" y="1362075"/>
                  </a:lnTo>
                  <a:lnTo>
                    <a:pt x="1154906" y="1221581"/>
                  </a:lnTo>
                  <a:lnTo>
                    <a:pt x="883444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66">
              <a:extLst>
                <a:ext uri="{FF2B5EF4-FFF2-40B4-BE49-F238E27FC236}">
                  <a16:creationId xmlns:a16="http://schemas.microsoft.com/office/drawing/2014/main" id="{C2753F3E-03CD-49B1-A16D-51C3C7CCAE42}"/>
                </a:ext>
              </a:extLst>
            </p:cNvPr>
            <p:cNvSpPr/>
            <p:nvPr/>
          </p:nvSpPr>
          <p:spPr>
            <a:xfrm>
              <a:off x="3843338" y="4430713"/>
              <a:ext cx="387350" cy="1187450"/>
            </a:xfrm>
            <a:custGeom>
              <a:avLst/>
              <a:gdLst>
                <a:gd name="connsiteX0" fmla="*/ 378618 w 388143"/>
                <a:gd name="connsiteY0" fmla="*/ 590550 h 1185863"/>
                <a:gd name="connsiteX1" fmla="*/ 388143 w 388143"/>
                <a:gd name="connsiteY1" fmla="*/ 264319 h 1185863"/>
                <a:gd name="connsiteX2" fmla="*/ 319087 w 388143"/>
                <a:gd name="connsiteY2" fmla="*/ 135732 h 1185863"/>
                <a:gd name="connsiteX3" fmla="*/ 295275 w 388143"/>
                <a:gd name="connsiteY3" fmla="*/ 116682 h 1185863"/>
                <a:gd name="connsiteX4" fmla="*/ 245268 w 388143"/>
                <a:gd name="connsiteY4" fmla="*/ 88107 h 1185863"/>
                <a:gd name="connsiteX5" fmla="*/ 190500 w 388143"/>
                <a:gd name="connsiteY5" fmla="*/ 61913 h 1185863"/>
                <a:gd name="connsiteX6" fmla="*/ 135731 w 388143"/>
                <a:gd name="connsiteY6" fmla="*/ 38100 h 1185863"/>
                <a:gd name="connsiteX7" fmla="*/ 38100 w 388143"/>
                <a:gd name="connsiteY7" fmla="*/ 0 h 1185863"/>
                <a:gd name="connsiteX8" fmla="*/ 0 w 388143"/>
                <a:gd name="connsiteY8" fmla="*/ 38100 h 1185863"/>
                <a:gd name="connsiteX9" fmla="*/ 69056 w 388143"/>
                <a:gd name="connsiteY9" fmla="*/ 102394 h 1185863"/>
                <a:gd name="connsiteX10" fmla="*/ 100012 w 388143"/>
                <a:gd name="connsiteY10" fmla="*/ 140494 h 1185863"/>
                <a:gd name="connsiteX11" fmla="*/ 126206 w 388143"/>
                <a:gd name="connsiteY11" fmla="*/ 178594 h 1185863"/>
                <a:gd name="connsiteX12" fmla="*/ 140493 w 388143"/>
                <a:gd name="connsiteY12" fmla="*/ 207169 h 1185863"/>
                <a:gd name="connsiteX13" fmla="*/ 157162 w 388143"/>
                <a:gd name="connsiteY13" fmla="*/ 259557 h 1185863"/>
                <a:gd name="connsiteX14" fmla="*/ 164306 w 388143"/>
                <a:gd name="connsiteY14" fmla="*/ 311944 h 1185863"/>
                <a:gd name="connsiteX15" fmla="*/ 164306 w 388143"/>
                <a:gd name="connsiteY15" fmla="*/ 392907 h 1185863"/>
                <a:gd name="connsiteX16" fmla="*/ 161925 w 388143"/>
                <a:gd name="connsiteY16" fmla="*/ 533400 h 1185863"/>
                <a:gd name="connsiteX17" fmla="*/ 152400 w 388143"/>
                <a:gd name="connsiteY17" fmla="*/ 671513 h 1185863"/>
                <a:gd name="connsiteX18" fmla="*/ 130968 w 388143"/>
                <a:gd name="connsiteY18" fmla="*/ 842963 h 1185863"/>
                <a:gd name="connsiteX19" fmla="*/ 119062 w 388143"/>
                <a:gd name="connsiteY19" fmla="*/ 995363 h 1185863"/>
                <a:gd name="connsiteX20" fmla="*/ 135731 w 388143"/>
                <a:gd name="connsiteY20" fmla="*/ 1028700 h 1185863"/>
                <a:gd name="connsiteX21" fmla="*/ 197643 w 388143"/>
                <a:gd name="connsiteY21" fmla="*/ 1107282 h 1185863"/>
                <a:gd name="connsiteX22" fmla="*/ 247650 w 388143"/>
                <a:gd name="connsiteY22" fmla="*/ 1166813 h 1185863"/>
                <a:gd name="connsiteX23" fmla="*/ 271462 w 388143"/>
                <a:gd name="connsiteY23" fmla="*/ 1183482 h 1185863"/>
                <a:gd name="connsiteX24" fmla="*/ 285750 w 388143"/>
                <a:gd name="connsiteY24" fmla="*/ 1185863 h 1185863"/>
                <a:gd name="connsiteX25" fmla="*/ 323850 w 388143"/>
                <a:gd name="connsiteY25" fmla="*/ 1173957 h 1185863"/>
                <a:gd name="connsiteX26" fmla="*/ 340518 w 388143"/>
                <a:gd name="connsiteY26" fmla="*/ 1157288 h 1185863"/>
                <a:gd name="connsiteX27" fmla="*/ 354806 w 388143"/>
                <a:gd name="connsiteY27" fmla="*/ 1133475 h 1185863"/>
                <a:gd name="connsiteX28" fmla="*/ 361950 w 388143"/>
                <a:gd name="connsiteY28" fmla="*/ 1100138 h 1185863"/>
                <a:gd name="connsiteX29" fmla="*/ 364331 w 388143"/>
                <a:gd name="connsiteY29" fmla="*/ 1069182 h 1185863"/>
                <a:gd name="connsiteX30" fmla="*/ 369093 w 388143"/>
                <a:gd name="connsiteY30" fmla="*/ 985838 h 1185863"/>
                <a:gd name="connsiteX31" fmla="*/ 378618 w 388143"/>
                <a:gd name="connsiteY31" fmla="*/ 59055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143" h="1185863">
                  <a:moveTo>
                    <a:pt x="378618" y="590550"/>
                  </a:moveTo>
                  <a:lnTo>
                    <a:pt x="388143" y="264319"/>
                  </a:lnTo>
                  <a:lnTo>
                    <a:pt x="319087" y="135732"/>
                  </a:lnTo>
                  <a:lnTo>
                    <a:pt x="295275" y="116682"/>
                  </a:lnTo>
                  <a:lnTo>
                    <a:pt x="245268" y="88107"/>
                  </a:lnTo>
                  <a:lnTo>
                    <a:pt x="190500" y="61913"/>
                  </a:lnTo>
                  <a:lnTo>
                    <a:pt x="135731" y="38100"/>
                  </a:lnTo>
                  <a:lnTo>
                    <a:pt x="38100" y="0"/>
                  </a:lnTo>
                  <a:lnTo>
                    <a:pt x="0" y="38100"/>
                  </a:lnTo>
                  <a:lnTo>
                    <a:pt x="69056" y="102394"/>
                  </a:lnTo>
                  <a:lnTo>
                    <a:pt x="100012" y="140494"/>
                  </a:lnTo>
                  <a:lnTo>
                    <a:pt x="126206" y="178594"/>
                  </a:lnTo>
                  <a:lnTo>
                    <a:pt x="140493" y="207169"/>
                  </a:lnTo>
                  <a:lnTo>
                    <a:pt x="157162" y="259557"/>
                  </a:lnTo>
                  <a:lnTo>
                    <a:pt x="164306" y="311944"/>
                  </a:lnTo>
                  <a:lnTo>
                    <a:pt x="164306" y="392907"/>
                  </a:lnTo>
                  <a:cubicBezTo>
                    <a:pt x="163512" y="439738"/>
                    <a:pt x="162719" y="486569"/>
                    <a:pt x="161925" y="533400"/>
                  </a:cubicBezTo>
                  <a:lnTo>
                    <a:pt x="152400" y="671513"/>
                  </a:lnTo>
                  <a:lnTo>
                    <a:pt x="130968" y="842963"/>
                  </a:lnTo>
                  <a:lnTo>
                    <a:pt x="119062" y="995363"/>
                  </a:lnTo>
                  <a:lnTo>
                    <a:pt x="135731" y="1028700"/>
                  </a:lnTo>
                  <a:lnTo>
                    <a:pt x="197643" y="1107282"/>
                  </a:lnTo>
                  <a:lnTo>
                    <a:pt x="247650" y="1166813"/>
                  </a:lnTo>
                  <a:lnTo>
                    <a:pt x="271462" y="1183482"/>
                  </a:lnTo>
                  <a:lnTo>
                    <a:pt x="285750" y="1185863"/>
                  </a:lnTo>
                  <a:lnTo>
                    <a:pt x="323850" y="1173957"/>
                  </a:lnTo>
                  <a:lnTo>
                    <a:pt x="340518" y="1157288"/>
                  </a:lnTo>
                  <a:lnTo>
                    <a:pt x="354806" y="1133475"/>
                  </a:lnTo>
                  <a:lnTo>
                    <a:pt x="361950" y="1100138"/>
                  </a:lnTo>
                  <a:lnTo>
                    <a:pt x="364331" y="1069182"/>
                  </a:lnTo>
                  <a:lnTo>
                    <a:pt x="369093" y="985838"/>
                  </a:lnTo>
                  <a:lnTo>
                    <a:pt x="378618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67">
              <a:extLst>
                <a:ext uri="{FF2B5EF4-FFF2-40B4-BE49-F238E27FC236}">
                  <a16:creationId xmlns:a16="http://schemas.microsoft.com/office/drawing/2014/main" id="{62A1F338-F9B0-4B7E-B386-75A45C1EE40B}"/>
                </a:ext>
              </a:extLst>
            </p:cNvPr>
            <p:cNvSpPr/>
            <p:nvPr/>
          </p:nvSpPr>
          <p:spPr>
            <a:xfrm>
              <a:off x="4106863" y="4389438"/>
              <a:ext cx="1817687" cy="1382712"/>
            </a:xfrm>
            <a:custGeom>
              <a:avLst/>
              <a:gdLst>
                <a:gd name="connsiteX0" fmla="*/ 533400 w 1816894"/>
                <a:gd name="connsiteY0" fmla="*/ 283369 h 1383506"/>
                <a:gd name="connsiteX1" fmla="*/ 271463 w 1816894"/>
                <a:gd name="connsiteY1" fmla="*/ 316706 h 1383506"/>
                <a:gd name="connsiteX2" fmla="*/ 57150 w 1816894"/>
                <a:gd name="connsiteY2" fmla="*/ 342900 h 1383506"/>
                <a:gd name="connsiteX3" fmla="*/ 0 w 1816894"/>
                <a:gd name="connsiteY3" fmla="*/ 185737 h 1383506"/>
                <a:gd name="connsiteX4" fmla="*/ 209550 w 1816894"/>
                <a:gd name="connsiteY4" fmla="*/ 157162 h 1383506"/>
                <a:gd name="connsiteX5" fmla="*/ 481013 w 1816894"/>
                <a:gd name="connsiteY5" fmla="*/ 119062 h 1383506"/>
                <a:gd name="connsiteX6" fmla="*/ 697707 w 1816894"/>
                <a:gd name="connsiteY6" fmla="*/ 85725 h 1383506"/>
                <a:gd name="connsiteX7" fmla="*/ 933450 w 1816894"/>
                <a:gd name="connsiteY7" fmla="*/ 64294 h 1383506"/>
                <a:gd name="connsiteX8" fmla="*/ 1197769 w 1816894"/>
                <a:gd name="connsiteY8" fmla="*/ 42862 h 1383506"/>
                <a:gd name="connsiteX9" fmla="*/ 1390650 w 1816894"/>
                <a:gd name="connsiteY9" fmla="*/ 26194 h 1383506"/>
                <a:gd name="connsiteX10" fmla="*/ 1426369 w 1816894"/>
                <a:gd name="connsiteY10" fmla="*/ 21431 h 1383506"/>
                <a:gd name="connsiteX11" fmla="*/ 1459707 w 1816894"/>
                <a:gd name="connsiteY11" fmla="*/ 11906 h 1383506"/>
                <a:gd name="connsiteX12" fmla="*/ 1497807 w 1816894"/>
                <a:gd name="connsiteY12" fmla="*/ 2381 h 1383506"/>
                <a:gd name="connsiteX13" fmla="*/ 1540669 w 1816894"/>
                <a:gd name="connsiteY13" fmla="*/ 0 h 1383506"/>
                <a:gd name="connsiteX14" fmla="*/ 1566863 w 1816894"/>
                <a:gd name="connsiteY14" fmla="*/ 4762 h 1383506"/>
                <a:gd name="connsiteX15" fmla="*/ 1583532 w 1816894"/>
                <a:gd name="connsiteY15" fmla="*/ 11906 h 1383506"/>
                <a:gd name="connsiteX16" fmla="*/ 1619250 w 1816894"/>
                <a:gd name="connsiteY16" fmla="*/ 45244 h 1383506"/>
                <a:gd name="connsiteX17" fmla="*/ 1671638 w 1816894"/>
                <a:gd name="connsiteY17" fmla="*/ 100012 h 1383506"/>
                <a:gd name="connsiteX18" fmla="*/ 1764507 w 1816894"/>
                <a:gd name="connsiteY18" fmla="*/ 190500 h 1383506"/>
                <a:gd name="connsiteX19" fmla="*/ 1802607 w 1816894"/>
                <a:gd name="connsiteY19" fmla="*/ 226219 h 1383506"/>
                <a:gd name="connsiteX20" fmla="*/ 1812132 w 1816894"/>
                <a:gd name="connsiteY20" fmla="*/ 238125 h 1383506"/>
                <a:gd name="connsiteX21" fmla="*/ 1816894 w 1816894"/>
                <a:gd name="connsiteY21" fmla="*/ 257175 h 1383506"/>
                <a:gd name="connsiteX22" fmla="*/ 1816894 w 1816894"/>
                <a:gd name="connsiteY22" fmla="*/ 285750 h 1383506"/>
                <a:gd name="connsiteX23" fmla="*/ 1802607 w 1816894"/>
                <a:gd name="connsiteY23" fmla="*/ 326231 h 1383506"/>
                <a:gd name="connsiteX24" fmla="*/ 1781175 w 1816894"/>
                <a:gd name="connsiteY24" fmla="*/ 371475 h 1383506"/>
                <a:gd name="connsiteX25" fmla="*/ 1778794 w 1816894"/>
                <a:gd name="connsiteY25" fmla="*/ 385762 h 1383506"/>
                <a:gd name="connsiteX26" fmla="*/ 1771650 w 1816894"/>
                <a:gd name="connsiteY26" fmla="*/ 554831 h 1383506"/>
                <a:gd name="connsiteX27" fmla="*/ 1754982 w 1816894"/>
                <a:gd name="connsiteY27" fmla="*/ 1069181 h 1383506"/>
                <a:gd name="connsiteX28" fmla="*/ 1747838 w 1816894"/>
                <a:gd name="connsiteY28" fmla="*/ 1107281 h 1383506"/>
                <a:gd name="connsiteX29" fmla="*/ 1721644 w 1816894"/>
                <a:gd name="connsiteY29" fmla="*/ 1164431 h 1383506"/>
                <a:gd name="connsiteX30" fmla="*/ 1678782 w 1816894"/>
                <a:gd name="connsiteY30" fmla="*/ 1247775 h 1383506"/>
                <a:gd name="connsiteX31" fmla="*/ 1640682 w 1816894"/>
                <a:gd name="connsiteY31" fmla="*/ 1300162 h 1383506"/>
                <a:gd name="connsiteX32" fmla="*/ 1612107 w 1816894"/>
                <a:gd name="connsiteY32" fmla="*/ 1338262 h 1383506"/>
                <a:gd name="connsiteX33" fmla="*/ 1583532 w 1816894"/>
                <a:gd name="connsiteY33" fmla="*/ 1366837 h 1383506"/>
                <a:gd name="connsiteX34" fmla="*/ 1554957 w 1816894"/>
                <a:gd name="connsiteY34" fmla="*/ 1381125 h 1383506"/>
                <a:gd name="connsiteX35" fmla="*/ 1531144 w 1816894"/>
                <a:gd name="connsiteY35" fmla="*/ 1383506 h 1383506"/>
                <a:gd name="connsiteX36" fmla="*/ 1509713 w 1816894"/>
                <a:gd name="connsiteY36" fmla="*/ 1369219 h 1383506"/>
                <a:gd name="connsiteX37" fmla="*/ 1490663 w 1816894"/>
                <a:gd name="connsiteY37" fmla="*/ 1350169 h 1383506"/>
                <a:gd name="connsiteX38" fmla="*/ 1512094 w 1816894"/>
                <a:gd name="connsiteY38" fmla="*/ 935831 h 1383506"/>
                <a:gd name="connsiteX39" fmla="*/ 1524000 w 1816894"/>
                <a:gd name="connsiteY39" fmla="*/ 840581 h 1383506"/>
                <a:gd name="connsiteX40" fmla="*/ 1528763 w 1816894"/>
                <a:gd name="connsiteY40" fmla="*/ 704850 h 1383506"/>
                <a:gd name="connsiteX41" fmla="*/ 1528763 w 1816894"/>
                <a:gd name="connsiteY41" fmla="*/ 300037 h 1383506"/>
                <a:gd name="connsiteX42" fmla="*/ 1524000 w 1816894"/>
                <a:gd name="connsiteY42" fmla="*/ 271462 h 1383506"/>
                <a:gd name="connsiteX43" fmla="*/ 1516857 w 1816894"/>
                <a:gd name="connsiteY43" fmla="*/ 245269 h 1383506"/>
                <a:gd name="connsiteX44" fmla="*/ 1504950 w 1816894"/>
                <a:gd name="connsiteY44" fmla="*/ 228600 h 1383506"/>
                <a:gd name="connsiteX45" fmla="*/ 1485900 w 1816894"/>
                <a:gd name="connsiteY45" fmla="*/ 214312 h 1383506"/>
                <a:gd name="connsiteX46" fmla="*/ 1452563 w 1816894"/>
                <a:gd name="connsiteY46" fmla="*/ 204787 h 1383506"/>
                <a:gd name="connsiteX47" fmla="*/ 1300163 w 1816894"/>
                <a:gd name="connsiteY47" fmla="*/ 207169 h 1383506"/>
                <a:gd name="connsiteX48" fmla="*/ 878682 w 1816894"/>
                <a:gd name="connsiteY48" fmla="*/ 226219 h 1383506"/>
                <a:gd name="connsiteX49" fmla="*/ 661988 w 1816894"/>
                <a:gd name="connsiteY49" fmla="*/ 269081 h 1383506"/>
                <a:gd name="connsiteX50" fmla="*/ 533400 w 1816894"/>
                <a:gd name="connsiteY50" fmla="*/ 283369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16894" h="1383506">
                  <a:moveTo>
                    <a:pt x="533400" y="283369"/>
                  </a:moveTo>
                  <a:lnTo>
                    <a:pt x="271463" y="316706"/>
                  </a:lnTo>
                  <a:lnTo>
                    <a:pt x="57150" y="342900"/>
                  </a:lnTo>
                  <a:lnTo>
                    <a:pt x="0" y="185737"/>
                  </a:lnTo>
                  <a:lnTo>
                    <a:pt x="209550" y="157162"/>
                  </a:lnTo>
                  <a:lnTo>
                    <a:pt x="481013" y="119062"/>
                  </a:lnTo>
                  <a:lnTo>
                    <a:pt x="697707" y="85725"/>
                  </a:lnTo>
                  <a:lnTo>
                    <a:pt x="933450" y="64294"/>
                  </a:lnTo>
                  <a:lnTo>
                    <a:pt x="1197769" y="42862"/>
                  </a:lnTo>
                  <a:lnTo>
                    <a:pt x="1390650" y="26194"/>
                  </a:lnTo>
                  <a:lnTo>
                    <a:pt x="1426369" y="21431"/>
                  </a:lnTo>
                  <a:lnTo>
                    <a:pt x="1459707" y="11906"/>
                  </a:lnTo>
                  <a:lnTo>
                    <a:pt x="1497807" y="2381"/>
                  </a:lnTo>
                  <a:lnTo>
                    <a:pt x="1540669" y="0"/>
                  </a:lnTo>
                  <a:lnTo>
                    <a:pt x="1566863" y="4762"/>
                  </a:lnTo>
                  <a:lnTo>
                    <a:pt x="1583532" y="11906"/>
                  </a:lnTo>
                  <a:lnTo>
                    <a:pt x="1619250" y="45244"/>
                  </a:lnTo>
                  <a:lnTo>
                    <a:pt x="1671638" y="100012"/>
                  </a:lnTo>
                  <a:lnTo>
                    <a:pt x="1764507" y="190500"/>
                  </a:lnTo>
                  <a:lnTo>
                    <a:pt x="1802607" y="226219"/>
                  </a:lnTo>
                  <a:lnTo>
                    <a:pt x="1812132" y="238125"/>
                  </a:lnTo>
                  <a:lnTo>
                    <a:pt x="1816894" y="257175"/>
                  </a:lnTo>
                  <a:lnTo>
                    <a:pt x="1816894" y="285750"/>
                  </a:lnTo>
                  <a:lnTo>
                    <a:pt x="1802607" y="326231"/>
                  </a:lnTo>
                  <a:lnTo>
                    <a:pt x="1781175" y="371475"/>
                  </a:lnTo>
                  <a:lnTo>
                    <a:pt x="1778794" y="385762"/>
                  </a:lnTo>
                  <a:lnTo>
                    <a:pt x="1771650" y="554831"/>
                  </a:lnTo>
                  <a:lnTo>
                    <a:pt x="1754982" y="1069181"/>
                  </a:lnTo>
                  <a:lnTo>
                    <a:pt x="1747838" y="1107281"/>
                  </a:lnTo>
                  <a:lnTo>
                    <a:pt x="1721644" y="1164431"/>
                  </a:lnTo>
                  <a:lnTo>
                    <a:pt x="1678782" y="1247775"/>
                  </a:lnTo>
                  <a:lnTo>
                    <a:pt x="1640682" y="1300162"/>
                  </a:lnTo>
                  <a:lnTo>
                    <a:pt x="1612107" y="1338262"/>
                  </a:lnTo>
                  <a:lnTo>
                    <a:pt x="1583532" y="1366837"/>
                  </a:lnTo>
                  <a:lnTo>
                    <a:pt x="1554957" y="1381125"/>
                  </a:lnTo>
                  <a:lnTo>
                    <a:pt x="1531144" y="1383506"/>
                  </a:lnTo>
                  <a:lnTo>
                    <a:pt x="1509713" y="1369219"/>
                  </a:lnTo>
                  <a:lnTo>
                    <a:pt x="1490663" y="1350169"/>
                  </a:lnTo>
                  <a:lnTo>
                    <a:pt x="1512094" y="935831"/>
                  </a:lnTo>
                  <a:lnTo>
                    <a:pt x="1524000" y="840581"/>
                  </a:lnTo>
                  <a:lnTo>
                    <a:pt x="1528763" y="704850"/>
                  </a:lnTo>
                  <a:lnTo>
                    <a:pt x="1528763" y="300037"/>
                  </a:lnTo>
                  <a:lnTo>
                    <a:pt x="1524000" y="271462"/>
                  </a:lnTo>
                  <a:lnTo>
                    <a:pt x="1516857" y="245269"/>
                  </a:lnTo>
                  <a:lnTo>
                    <a:pt x="1504950" y="228600"/>
                  </a:lnTo>
                  <a:lnTo>
                    <a:pt x="1485900" y="214312"/>
                  </a:lnTo>
                  <a:lnTo>
                    <a:pt x="1452563" y="204787"/>
                  </a:lnTo>
                  <a:lnTo>
                    <a:pt x="1300163" y="207169"/>
                  </a:lnTo>
                  <a:lnTo>
                    <a:pt x="878682" y="226219"/>
                  </a:lnTo>
                  <a:lnTo>
                    <a:pt x="661988" y="269081"/>
                  </a:lnTo>
                  <a:lnTo>
                    <a:pt x="533400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68">
              <a:extLst>
                <a:ext uri="{FF2B5EF4-FFF2-40B4-BE49-F238E27FC236}">
                  <a16:creationId xmlns:a16="http://schemas.microsoft.com/office/drawing/2014/main" id="{5BA8EA68-112F-42D6-96A0-5AB21C83EA3C}"/>
                </a:ext>
              </a:extLst>
            </p:cNvPr>
            <p:cNvSpPr/>
            <p:nvPr/>
          </p:nvSpPr>
          <p:spPr>
            <a:xfrm>
              <a:off x="5183188" y="5265738"/>
              <a:ext cx="501650" cy="501650"/>
            </a:xfrm>
            <a:custGeom>
              <a:avLst/>
              <a:gdLst>
                <a:gd name="connsiteX0" fmla="*/ 250032 w 500063"/>
                <a:gd name="connsiteY0" fmla="*/ 95250 h 502444"/>
                <a:gd name="connsiteX1" fmla="*/ 57150 w 500063"/>
                <a:gd name="connsiteY1" fmla="*/ 64294 h 502444"/>
                <a:gd name="connsiteX2" fmla="*/ 33338 w 500063"/>
                <a:gd name="connsiteY2" fmla="*/ 64294 h 502444"/>
                <a:gd name="connsiteX3" fmla="*/ 11907 w 500063"/>
                <a:gd name="connsiteY3" fmla="*/ 69056 h 502444"/>
                <a:gd name="connsiteX4" fmla="*/ 4763 w 500063"/>
                <a:gd name="connsiteY4" fmla="*/ 73819 h 502444"/>
                <a:gd name="connsiteX5" fmla="*/ 0 w 500063"/>
                <a:gd name="connsiteY5" fmla="*/ 85725 h 502444"/>
                <a:gd name="connsiteX6" fmla="*/ 2382 w 500063"/>
                <a:gd name="connsiteY6" fmla="*/ 92869 h 502444"/>
                <a:gd name="connsiteX7" fmla="*/ 9525 w 500063"/>
                <a:gd name="connsiteY7" fmla="*/ 107156 h 502444"/>
                <a:gd name="connsiteX8" fmla="*/ 30957 w 500063"/>
                <a:gd name="connsiteY8" fmla="*/ 130969 h 502444"/>
                <a:gd name="connsiteX9" fmla="*/ 128588 w 500063"/>
                <a:gd name="connsiteY9" fmla="*/ 204787 h 502444"/>
                <a:gd name="connsiteX10" fmla="*/ 276225 w 500063"/>
                <a:gd name="connsiteY10" fmla="*/ 319087 h 502444"/>
                <a:gd name="connsiteX11" fmla="*/ 321469 w 500063"/>
                <a:gd name="connsiteY11" fmla="*/ 352425 h 502444"/>
                <a:gd name="connsiteX12" fmla="*/ 335757 w 500063"/>
                <a:gd name="connsiteY12" fmla="*/ 373856 h 502444"/>
                <a:gd name="connsiteX13" fmla="*/ 359569 w 500063"/>
                <a:gd name="connsiteY13" fmla="*/ 407194 h 502444"/>
                <a:gd name="connsiteX14" fmla="*/ 385763 w 500063"/>
                <a:gd name="connsiteY14" fmla="*/ 445294 h 502444"/>
                <a:gd name="connsiteX15" fmla="*/ 404813 w 500063"/>
                <a:gd name="connsiteY15" fmla="*/ 466725 h 502444"/>
                <a:gd name="connsiteX16" fmla="*/ 419100 w 500063"/>
                <a:gd name="connsiteY16" fmla="*/ 481012 h 502444"/>
                <a:gd name="connsiteX17" fmla="*/ 457200 w 500063"/>
                <a:gd name="connsiteY17" fmla="*/ 502444 h 502444"/>
                <a:gd name="connsiteX18" fmla="*/ 500063 w 500063"/>
                <a:gd name="connsiteY18" fmla="*/ 488156 h 502444"/>
                <a:gd name="connsiteX19" fmla="*/ 445294 w 500063"/>
                <a:gd name="connsiteY19" fmla="*/ 0 h 502444"/>
                <a:gd name="connsiteX20" fmla="*/ 431007 w 500063"/>
                <a:gd name="connsiteY20" fmla="*/ 52387 h 502444"/>
                <a:gd name="connsiteX21" fmla="*/ 419100 w 500063"/>
                <a:gd name="connsiteY21" fmla="*/ 76200 h 502444"/>
                <a:gd name="connsiteX22" fmla="*/ 402432 w 500063"/>
                <a:gd name="connsiteY22" fmla="*/ 90487 h 502444"/>
                <a:gd name="connsiteX23" fmla="*/ 376238 w 500063"/>
                <a:gd name="connsiteY23" fmla="*/ 100012 h 502444"/>
                <a:gd name="connsiteX24" fmla="*/ 340519 w 500063"/>
                <a:gd name="connsiteY24" fmla="*/ 107156 h 502444"/>
                <a:gd name="connsiteX25" fmla="*/ 250032 w 500063"/>
                <a:gd name="connsiteY25" fmla="*/ 95250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0063" h="502444">
                  <a:moveTo>
                    <a:pt x="250032" y="95250"/>
                  </a:moveTo>
                  <a:lnTo>
                    <a:pt x="57150" y="64294"/>
                  </a:lnTo>
                  <a:lnTo>
                    <a:pt x="33338" y="64294"/>
                  </a:lnTo>
                  <a:lnTo>
                    <a:pt x="11907" y="69056"/>
                  </a:lnTo>
                  <a:lnTo>
                    <a:pt x="4763" y="73819"/>
                  </a:lnTo>
                  <a:lnTo>
                    <a:pt x="0" y="85725"/>
                  </a:lnTo>
                  <a:lnTo>
                    <a:pt x="2382" y="92869"/>
                  </a:lnTo>
                  <a:lnTo>
                    <a:pt x="9525" y="107156"/>
                  </a:lnTo>
                  <a:lnTo>
                    <a:pt x="30957" y="130969"/>
                  </a:lnTo>
                  <a:lnTo>
                    <a:pt x="128588" y="204787"/>
                  </a:lnTo>
                  <a:lnTo>
                    <a:pt x="276225" y="319087"/>
                  </a:lnTo>
                  <a:lnTo>
                    <a:pt x="321469" y="352425"/>
                  </a:lnTo>
                  <a:lnTo>
                    <a:pt x="335757" y="373856"/>
                  </a:lnTo>
                  <a:lnTo>
                    <a:pt x="359569" y="407194"/>
                  </a:lnTo>
                  <a:lnTo>
                    <a:pt x="385763" y="445294"/>
                  </a:lnTo>
                  <a:lnTo>
                    <a:pt x="404813" y="466725"/>
                  </a:lnTo>
                  <a:lnTo>
                    <a:pt x="419100" y="481012"/>
                  </a:lnTo>
                  <a:lnTo>
                    <a:pt x="457200" y="502444"/>
                  </a:lnTo>
                  <a:lnTo>
                    <a:pt x="500063" y="488156"/>
                  </a:lnTo>
                  <a:lnTo>
                    <a:pt x="445294" y="0"/>
                  </a:lnTo>
                  <a:lnTo>
                    <a:pt x="431007" y="52387"/>
                  </a:lnTo>
                  <a:lnTo>
                    <a:pt x="419100" y="76200"/>
                  </a:lnTo>
                  <a:lnTo>
                    <a:pt x="402432" y="90487"/>
                  </a:lnTo>
                  <a:lnTo>
                    <a:pt x="376238" y="100012"/>
                  </a:lnTo>
                  <a:lnTo>
                    <a:pt x="340519" y="107156"/>
                  </a:lnTo>
                  <a:lnTo>
                    <a:pt x="250032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69">
              <a:extLst>
                <a:ext uri="{FF2B5EF4-FFF2-40B4-BE49-F238E27FC236}">
                  <a16:creationId xmlns:a16="http://schemas.microsoft.com/office/drawing/2014/main" id="{E7811C71-AB7D-42CB-9FD2-A6466ADEDC30}"/>
                </a:ext>
              </a:extLst>
            </p:cNvPr>
            <p:cNvSpPr/>
            <p:nvPr/>
          </p:nvSpPr>
          <p:spPr>
            <a:xfrm>
              <a:off x="4595813" y="4144963"/>
              <a:ext cx="465137" cy="2012950"/>
            </a:xfrm>
            <a:custGeom>
              <a:avLst/>
              <a:gdLst>
                <a:gd name="connsiteX0" fmla="*/ 172577 w 466215"/>
                <a:gd name="connsiteY0" fmla="*/ 1071523 h 2014256"/>
                <a:gd name="connsiteX1" fmla="*/ 172577 w 466215"/>
                <a:gd name="connsiteY1" fmla="*/ 499701 h 2014256"/>
                <a:gd name="connsiteX2" fmla="*/ 172577 w 466215"/>
                <a:gd name="connsiteY2" fmla="*/ 216365 h 2014256"/>
                <a:gd name="connsiteX3" fmla="*/ 170001 w 466215"/>
                <a:gd name="connsiteY3" fmla="*/ 193184 h 2014256"/>
                <a:gd name="connsiteX4" fmla="*/ 162274 w 466215"/>
                <a:gd name="connsiteY4" fmla="*/ 170002 h 2014256"/>
                <a:gd name="connsiteX5" fmla="*/ 146819 w 466215"/>
                <a:gd name="connsiteY5" fmla="*/ 144244 h 2014256"/>
                <a:gd name="connsiteX6" fmla="*/ 131364 w 466215"/>
                <a:gd name="connsiteY6" fmla="*/ 126213 h 2014256"/>
                <a:gd name="connsiteX7" fmla="*/ 110758 w 466215"/>
                <a:gd name="connsiteY7" fmla="*/ 108183 h 2014256"/>
                <a:gd name="connsiteX8" fmla="*/ 90152 w 466215"/>
                <a:gd name="connsiteY8" fmla="*/ 92728 h 2014256"/>
                <a:gd name="connsiteX9" fmla="*/ 51515 w 466215"/>
                <a:gd name="connsiteY9" fmla="*/ 72122 h 2014256"/>
                <a:gd name="connsiteX10" fmla="*/ 30909 w 466215"/>
                <a:gd name="connsiteY10" fmla="*/ 61819 h 2014256"/>
                <a:gd name="connsiteX11" fmla="*/ 10303 w 466215"/>
                <a:gd name="connsiteY11" fmla="*/ 43789 h 2014256"/>
                <a:gd name="connsiteX12" fmla="*/ 0 w 466215"/>
                <a:gd name="connsiteY12" fmla="*/ 23182 h 2014256"/>
                <a:gd name="connsiteX13" fmla="*/ 5152 w 466215"/>
                <a:gd name="connsiteY13" fmla="*/ 10304 h 2014256"/>
                <a:gd name="connsiteX14" fmla="*/ 20606 w 466215"/>
                <a:gd name="connsiteY14" fmla="*/ 2576 h 2014256"/>
                <a:gd name="connsiteX15" fmla="*/ 66970 w 466215"/>
                <a:gd name="connsiteY15" fmla="*/ 0 h 2014256"/>
                <a:gd name="connsiteX16" fmla="*/ 162274 w 466215"/>
                <a:gd name="connsiteY16" fmla="*/ 2576 h 2014256"/>
                <a:gd name="connsiteX17" fmla="*/ 231820 w 466215"/>
                <a:gd name="connsiteY17" fmla="*/ 10304 h 2014256"/>
                <a:gd name="connsiteX18" fmla="*/ 267881 w 466215"/>
                <a:gd name="connsiteY18" fmla="*/ 18031 h 2014256"/>
                <a:gd name="connsiteX19" fmla="*/ 311669 w 466215"/>
                <a:gd name="connsiteY19" fmla="*/ 33485 h 2014256"/>
                <a:gd name="connsiteX20" fmla="*/ 365760 w 466215"/>
                <a:gd name="connsiteY20" fmla="*/ 61819 h 2014256"/>
                <a:gd name="connsiteX21" fmla="*/ 412124 w 466215"/>
                <a:gd name="connsiteY21" fmla="*/ 87577 h 2014256"/>
                <a:gd name="connsiteX22" fmla="*/ 445609 w 466215"/>
                <a:gd name="connsiteY22" fmla="*/ 110759 h 2014256"/>
                <a:gd name="connsiteX23" fmla="*/ 461064 w 466215"/>
                <a:gd name="connsiteY23" fmla="*/ 126213 h 2014256"/>
                <a:gd name="connsiteX24" fmla="*/ 466215 w 466215"/>
                <a:gd name="connsiteY24" fmla="*/ 141668 h 2014256"/>
                <a:gd name="connsiteX25" fmla="*/ 450761 w 466215"/>
                <a:gd name="connsiteY25" fmla="*/ 193184 h 2014256"/>
                <a:gd name="connsiteX26" fmla="*/ 419851 w 466215"/>
                <a:gd name="connsiteY26" fmla="*/ 319396 h 2014256"/>
                <a:gd name="connsiteX27" fmla="*/ 414700 w 466215"/>
                <a:gd name="connsiteY27" fmla="*/ 641368 h 2014256"/>
                <a:gd name="connsiteX28" fmla="*/ 404397 w 466215"/>
                <a:gd name="connsiteY28" fmla="*/ 1357434 h 2014256"/>
                <a:gd name="connsiteX29" fmla="*/ 394093 w 466215"/>
                <a:gd name="connsiteY29" fmla="*/ 1833952 h 2014256"/>
                <a:gd name="connsiteX30" fmla="*/ 391518 w 466215"/>
                <a:gd name="connsiteY30" fmla="*/ 1859710 h 2014256"/>
                <a:gd name="connsiteX31" fmla="*/ 350305 w 466215"/>
                <a:gd name="connsiteY31" fmla="*/ 1924104 h 2014256"/>
                <a:gd name="connsiteX32" fmla="*/ 311669 w 466215"/>
                <a:gd name="connsiteY32" fmla="*/ 1996226 h 2014256"/>
                <a:gd name="connsiteX33" fmla="*/ 298790 w 466215"/>
                <a:gd name="connsiteY33" fmla="*/ 2009105 h 2014256"/>
                <a:gd name="connsiteX34" fmla="*/ 283335 w 466215"/>
                <a:gd name="connsiteY34" fmla="*/ 2014256 h 2014256"/>
                <a:gd name="connsiteX35" fmla="*/ 265305 w 466215"/>
                <a:gd name="connsiteY35" fmla="*/ 2006529 h 2014256"/>
                <a:gd name="connsiteX36" fmla="*/ 244699 w 466215"/>
                <a:gd name="connsiteY36" fmla="*/ 1988498 h 2014256"/>
                <a:gd name="connsiteX37" fmla="*/ 211213 w 466215"/>
                <a:gd name="connsiteY37" fmla="*/ 1949862 h 2014256"/>
                <a:gd name="connsiteX38" fmla="*/ 195759 w 466215"/>
                <a:gd name="connsiteY38" fmla="*/ 1916377 h 2014256"/>
                <a:gd name="connsiteX39" fmla="*/ 185456 w 466215"/>
                <a:gd name="connsiteY39" fmla="*/ 1882892 h 2014256"/>
                <a:gd name="connsiteX40" fmla="*/ 175153 w 466215"/>
                <a:gd name="connsiteY40" fmla="*/ 1761830 h 2014256"/>
                <a:gd name="connsiteX41" fmla="*/ 172577 w 466215"/>
                <a:gd name="connsiteY41" fmla="*/ 1573799 h 2014256"/>
                <a:gd name="connsiteX42" fmla="*/ 172577 w 466215"/>
                <a:gd name="connsiteY42" fmla="*/ 1071523 h 20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66215" h="2014256">
                  <a:moveTo>
                    <a:pt x="172577" y="1071523"/>
                  </a:moveTo>
                  <a:lnTo>
                    <a:pt x="172577" y="499701"/>
                  </a:lnTo>
                  <a:lnTo>
                    <a:pt x="172577" y="216365"/>
                  </a:lnTo>
                  <a:lnTo>
                    <a:pt x="170001" y="193184"/>
                  </a:lnTo>
                  <a:lnTo>
                    <a:pt x="162274" y="170002"/>
                  </a:lnTo>
                  <a:lnTo>
                    <a:pt x="146819" y="144244"/>
                  </a:lnTo>
                  <a:lnTo>
                    <a:pt x="131364" y="126213"/>
                  </a:lnTo>
                  <a:lnTo>
                    <a:pt x="110758" y="108183"/>
                  </a:lnTo>
                  <a:lnTo>
                    <a:pt x="90152" y="92728"/>
                  </a:lnTo>
                  <a:lnTo>
                    <a:pt x="51515" y="72122"/>
                  </a:lnTo>
                  <a:lnTo>
                    <a:pt x="30909" y="61819"/>
                  </a:lnTo>
                  <a:lnTo>
                    <a:pt x="10303" y="43789"/>
                  </a:lnTo>
                  <a:lnTo>
                    <a:pt x="0" y="23182"/>
                  </a:lnTo>
                  <a:lnTo>
                    <a:pt x="5152" y="10304"/>
                  </a:lnTo>
                  <a:lnTo>
                    <a:pt x="20606" y="2576"/>
                  </a:lnTo>
                  <a:lnTo>
                    <a:pt x="66970" y="0"/>
                  </a:lnTo>
                  <a:lnTo>
                    <a:pt x="162274" y="2576"/>
                  </a:lnTo>
                  <a:lnTo>
                    <a:pt x="231820" y="10304"/>
                  </a:lnTo>
                  <a:lnTo>
                    <a:pt x="267881" y="18031"/>
                  </a:lnTo>
                  <a:lnTo>
                    <a:pt x="311669" y="33485"/>
                  </a:lnTo>
                  <a:lnTo>
                    <a:pt x="365760" y="61819"/>
                  </a:lnTo>
                  <a:lnTo>
                    <a:pt x="412124" y="87577"/>
                  </a:lnTo>
                  <a:lnTo>
                    <a:pt x="445609" y="110759"/>
                  </a:lnTo>
                  <a:lnTo>
                    <a:pt x="461064" y="126213"/>
                  </a:lnTo>
                  <a:lnTo>
                    <a:pt x="466215" y="141668"/>
                  </a:lnTo>
                  <a:lnTo>
                    <a:pt x="450761" y="193184"/>
                  </a:lnTo>
                  <a:lnTo>
                    <a:pt x="419851" y="319396"/>
                  </a:lnTo>
                  <a:lnTo>
                    <a:pt x="414700" y="641368"/>
                  </a:lnTo>
                  <a:lnTo>
                    <a:pt x="404397" y="1357434"/>
                  </a:lnTo>
                  <a:lnTo>
                    <a:pt x="394093" y="1833952"/>
                  </a:lnTo>
                  <a:lnTo>
                    <a:pt x="391518" y="1859710"/>
                  </a:lnTo>
                  <a:lnTo>
                    <a:pt x="350305" y="1924104"/>
                  </a:lnTo>
                  <a:lnTo>
                    <a:pt x="311669" y="1996226"/>
                  </a:lnTo>
                  <a:lnTo>
                    <a:pt x="298790" y="2009105"/>
                  </a:lnTo>
                  <a:lnTo>
                    <a:pt x="283335" y="2014256"/>
                  </a:lnTo>
                  <a:lnTo>
                    <a:pt x="265305" y="2006529"/>
                  </a:lnTo>
                  <a:lnTo>
                    <a:pt x="244699" y="1988498"/>
                  </a:lnTo>
                  <a:lnTo>
                    <a:pt x="211213" y="1949862"/>
                  </a:lnTo>
                  <a:lnTo>
                    <a:pt x="195759" y="1916377"/>
                  </a:lnTo>
                  <a:lnTo>
                    <a:pt x="185456" y="1882892"/>
                  </a:lnTo>
                  <a:lnTo>
                    <a:pt x="175153" y="1761830"/>
                  </a:lnTo>
                  <a:cubicBezTo>
                    <a:pt x="174294" y="1699153"/>
                    <a:pt x="173436" y="1636476"/>
                    <a:pt x="172577" y="1573799"/>
                  </a:cubicBezTo>
                  <a:lnTo>
                    <a:pt x="172577" y="10715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7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2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 nodeType="clickPar">
                      <p:stCondLst>
                        <p:cond delay="indefinite"/>
                      </p:stCondLst>
                      <p:childTnLst>
                        <p:par>
                          <p:cTn id="6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2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6" dur="5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グループ化 1">
            <a:extLst>
              <a:ext uri="{FF2B5EF4-FFF2-40B4-BE49-F238E27FC236}">
                <a16:creationId xmlns:a16="http://schemas.microsoft.com/office/drawing/2014/main" id="{CBDB8369-0B39-426A-BA7F-FE0350CCDFFB}"/>
              </a:ext>
            </a:extLst>
          </p:cNvPr>
          <p:cNvGrpSpPr>
            <a:grpSpLocks/>
          </p:cNvGrpSpPr>
          <p:nvPr/>
        </p:nvGrpSpPr>
        <p:grpSpPr bwMode="auto">
          <a:xfrm>
            <a:off x="2822575" y="1285875"/>
            <a:ext cx="4406900" cy="4872038"/>
            <a:chOff x="2822575" y="1285875"/>
            <a:chExt cx="4406900" cy="4872038"/>
          </a:xfrm>
        </p:grpSpPr>
        <p:sp>
          <p:nvSpPr>
            <p:cNvPr id="157" name="フリーフォーム 156">
              <a:extLst>
                <a:ext uri="{FF2B5EF4-FFF2-40B4-BE49-F238E27FC236}">
                  <a16:creationId xmlns:a16="http://schemas.microsoft.com/office/drawing/2014/main" id="{DC668DFC-81F5-43DD-96C8-6B31109AE28E}"/>
                </a:ext>
              </a:extLst>
            </p:cNvPr>
            <p:cNvSpPr/>
            <p:nvPr/>
          </p:nvSpPr>
          <p:spPr>
            <a:xfrm>
              <a:off x="3243263" y="1665288"/>
              <a:ext cx="3279775" cy="481012"/>
            </a:xfrm>
            <a:custGeom>
              <a:avLst/>
              <a:gdLst>
                <a:gd name="connsiteX0" fmla="*/ 1831443 w 3279684"/>
                <a:gd name="connsiteY0" fmla="*/ 87212 h 480985"/>
                <a:gd name="connsiteX1" fmla="*/ 1453526 w 3279684"/>
                <a:gd name="connsiteY1" fmla="*/ 113639 h 480985"/>
                <a:gd name="connsiteX2" fmla="*/ 1162821 w 3279684"/>
                <a:gd name="connsiteY2" fmla="*/ 137424 h 480985"/>
                <a:gd name="connsiteX3" fmla="*/ 964613 w 3279684"/>
                <a:gd name="connsiteY3" fmla="*/ 179709 h 480985"/>
                <a:gd name="connsiteX4" fmla="*/ 713550 w 3279684"/>
                <a:gd name="connsiteY4" fmla="*/ 214065 h 480985"/>
                <a:gd name="connsiteX5" fmla="*/ 401702 w 3279684"/>
                <a:gd name="connsiteY5" fmla="*/ 258992 h 480985"/>
                <a:gd name="connsiteX6" fmla="*/ 340918 w 3279684"/>
                <a:gd name="connsiteY6" fmla="*/ 266920 h 480985"/>
                <a:gd name="connsiteX7" fmla="*/ 303919 w 3279684"/>
                <a:gd name="connsiteY7" fmla="*/ 261635 h 480985"/>
                <a:gd name="connsiteX8" fmla="*/ 227279 w 3279684"/>
                <a:gd name="connsiteY8" fmla="*/ 248421 h 480985"/>
                <a:gd name="connsiteX9" fmla="*/ 174424 w 3279684"/>
                <a:gd name="connsiteY9" fmla="*/ 232564 h 480985"/>
                <a:gd name="connsiteX10" fmla="*/ 118925 w 3279684"/>
                <a:gd name="connsiteY10" fmla="*/ 214065 h 480985"/>
                <a:gd name="connsiteX11" fmla="*/ 71355 w 3279684"/>
                <a:gd name="connsiteY11" fmla="*/ 190280 h 480985"/>
                <a:gd name="connsiteX12" fmla="*/ 36999 w 3279684"/>
                <a:gd name="connsiteY12" fmla="*/ 174423 h 480985"/>
                <a:gd name="connsiteX13" fmla="*/ 21143 w 3279684"/>
                <a:gd name="connsiteY13" fmla="*/ 174423 h 480985"/>
                <a:gd name="connsiteX14" fmla="*/ 7929 w 3279684"/>
                <a:gd name="connsiteY14" fmla="*/ 177066 h 480985"/>
                <a:gd name="connsiteX15" fmla="*/ 0 w 3279684"/>
                <a:gd name="connsiteY15" fmla="*/ 192923 h 480985"/>
                <a:gd name="connsiteX16" fmla="*/ 7929 w 3279684"/>
                <a:gd name="connsiteY16" fmla="*/ 224636 h 480985"/>
                <a:gd name="connsiteX17" fmla="*/ 34356 w 3279684"/>
                <a:gd name="connsiteY17" fmla="*/ 269563 h 480985"/>
                <a:gd name="connsiteX18" fmla="*/ 71355 w 3279684"/>
                <a:gd name="connsiteY18" fmla="*/ 314490 h 480985"/>
                <a:gd name="connsiteX19" fmla="*/ 121568 w 3279684"/>
                <a:gd name="connsiteY19" fmla="*/ 362060 h 480985"/>
                <a:gd name="connsiteX20" fmla="*/ 163852 w 3279684"/>
                <a:gd name="connsiteY20" fmla="*/ 393773 h 480985"/>
                <a:gd name="connsiteX21" fmla="*/ 227279 w 3279684"/>
                <a:gd name="connsiteY21" fmla="*/ 433415 h 480985"/>
                <a:gd name="connsiteX22" fmla="*/ 269563 w 3279684"/>
                <a:gd name="connsiteY22" fmla="*/ 457200 h 480985"/>
                <a:gd name="connsiteX23" fmla="*/ 306562 w 3279684"/>
                <a:gd name="connsiteY23" fmla="*/ 475699 h 480985"/>
                <a:gd name="connsiteX24" fmla="*/ 343561 w 3279684"/>
                <a:gd name="connsiteY24" fmla="*/ 480985 h 480985"/>
                <a:gd name="connsiteX25" fmla="*/ 377917 w 3279684"/>
                <a:gd name="connsiteY25" fmla="*/ 478342 h 480985"/>
                <a:gd name="connsiteX26" fmla="*/ 417559 w 3279684"/>
                <a:gd name="connsiteY26" fmla="*/ 465128 h 480985"/>
                <a:gd name="connsiteX27" fmla="*/ 449272 w 3279684"/>
                <a:gd name="connsiteY27" fmla="*/ 451914 h 480985"/>
                <a:gd name="connsiteX28" fmla="*/ 473057 w 3279684"/>
                <a:gd name="connsiteY28" fmla="*/ 443986 h 480985"/>
                <a:gd name="connsiteX29" fmla="*/ 644837 w 3279684"/>
                <a:gd name="connsiteY29" fmla="*/ 414916 h 480985"/>
                <a:gd name="connsiteX30" fmla="*/ 959328 w 3279684"/>
                <a:gd name="connsiteY30" fmla="*/ 364703 h 480985"/>
                <a:gd name="connsiteX31" fmla="*/ 1033325 w 3279684"/>
                <a:gd name="connsiteY31" fmla="*/ 351489 h 480985"/>
                <a:gd name="connsiteX32" fmla="*/ 1189249 w 3279684"/>
                <a:gd name="connsiteY32" fmla="*/ 314490 h 480985"/>
                <a:gd name="connsiteX33" fmla="*/ 1435027 w 3279684"/>
                <a:gd name="connsiteY33" fmla="*/ 301276 h 480985"/>
                <a:gd name="connsiteX34" fmla="*/ 1884299 w 3279684"/>
                <a:gd name="connsiteY34" fmla="*/ 277491 h 480985"/>
                <a:gd name="connsiteX35" fmla="*/ 2103649 w 3279684"/>
                <a:gd name="connsiteY35" fmla="*/ 269563 h 480985"/>
                <a:gd name="connsiteX36" fmla="*/ 2391711 w 3279684"/>
                <a:gd name="connsiteY36" fmla="*/ 266920 h 480985"/>
                <a:gd name="connsiteX37" fmla="*/ 2735272 w 3279684"/>
                <a:gd name="connsiteY37" fmla="*/ 266920 h 480985"/>
                <a:gd name="connsiteX38" fmla="*/ 2899124 w 3279684"/>
                <a:gd name="connsiteY38" fmla="*/ 269563 h 480985"/>
                <a:gd name="connsiteX39" fmla="*/ 3068262 w 3279684"/>
                <a:gd name="connsiteY39" fmla="*/ 277491 h 480985"/>
                <a:gd name="connsiteX40" fmla="*/ 3184544 w 3279684"/>
                <a:gd name="connsiteY40" fmla="*/ 288062 h 480985"/>
                <a:gd name="connsiteX41" fmla="*/ 3216257 w 3279684"/>
                <a:gd name="connsiteY41" fmla="*/ 288062 h 480985"/>
                <a:gd name="connsiteX42" fmla="*/ 3245328 w 3279684"/>
                <a:gd name="connsiteY42" fmla="*/ 282777 h 480985"/>
                <a:gd name="connsiteX43" fmla="*/ 3269113 w 3279684"/>
                <a:gd name="connsiteY43" fmla="*/ 269563 h 480985"/>
                <a:gd name="connsiteX44" fmla="*/ 3277041 w 3279684"/>
                <a:gd name="connsiteY44" fmla="*/ 253706 h 480985"/>
                <a:gd name="connsiteX45" fmla="*/ 3279684 w 3279684"/>
                <a:gd name="connsiteY45" fmla="*/ 235207 h 480985"/>
                <a:gd name="connsiteX46" fmla="*/ 3277041 w 3279684"/>
                <a:gd name="connsiteY46" fmla="*/ 214065 h 480985"/>
                <a:gd name="connsiteX47" fmla="*/ 3271755 w 3279684"/>
                <a:gd name="connsiteY47" fmla="*/ 187637 h 480985"/>
                <a:gd name="connsiteX48" fmla="*/ 3266470 w 3279684"/>
                <a:gd name="connsiteY48" fmla="*/ 174423 h 480985"/>
                <a:gd name="connsiteX49" fmla="*/ 3253256 w 3279684"/>
                <a:gd name="connsiteY49" fmla="*/ 158566 h 480985"/>
                <a:gd name="connsiteX50" fmla="*/ 3242685 w 3279684"/>
                <a:gd name="connsiteY50" fmla="*/ 147995 h 480985"/>
                <a:gd name="connsiteX51" fmla="*/ 3205686 w 3279684"/>
                <a:gd name="connsiteY51" fmla="*/ 121568 h 480985"/>
                <a:gd name="connsiteX52" fmla="*/ 3147545 w 3279684"/>
                <a:gd name="connsiteY52" fmla="*/ 89854 h 480985"/>
                <a:gd name="connsiteX53" fmla="*/ 3099975 w 3279684"/>
                <a:gd name="connsiteY53" fmla="*/ 66069 h 480985"/>
                <a:gd name="connsiteX54" fmla="*/ 3047119 w 3279684"/>
                <a:gd name="connsiteY54" fmla="*/ 44927 h 480985"/>
                <a:gd name="connsiteX55" fmla="*/ 2914981 w 3279684"/>
                <a:gd name="connsiteY55" fmla="*/ 10571 h 480985"/>
                <a:gd name="connsiteX56" fmla="*/ 2877982 w 3279684"/>
                <a:gd name="connsiteY56" fmla="*/ 0 h 480985"/>
                <a:gd name="connsiteX57" fmla="*/ 2833055 w 3279684"/>
                <a:gd name="connsiteY57" fmla="*/ 5286 h 480985"/>
                <a:gd name="connsiteX58" fmla="*/ 2761700 w 3279684"/>
                <a:gd name="connsiteY58" fmla="*/ 29070 h 480985"/>
                <a:gd name="connsiteX59" fmla="*/ 2724701 w 3279684"/>
                <a:gd name="connsiteY59" fmla="*/ 44927 h 480985"/>
                <a:gd name="connsiteX60" fmla="*/ 2537064 w 3279684"/>
                <a:gd name="connsiteY60" fmla="*/ 44927 h 480985"/>
                <a:gd name="connsiteX61" fmla="*/ 2394354 w 3279684"/>
                <a:gd name="connsiteY61" fmla="*/ 44927 h 480985"/>
                <a:gd name="connsiteX62" fmla="*/ 2064007 w 3279684"/>
                <a:gd name="connsiteY62" fmla="*/ 71355 h 480985"/>
                <a:gd name="connsiteX63" fmla="*/ 1831443 w 3279684"/>
                <a:gd name="connsiteY63" fmla="*/ 87212 h 480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3279684" h="480985">
                  <a:moveTo>
                    <a:pt x="1831443" y="87212"/>
                  </a:moveTo>
                  <a:lnTo>
                    <a:pt x="1453526" y="113639"/>
                  </a:lnTo>
                  <a:lnTo>
                    <a:pt x="1162821" y="137424"/>
                  </a:lnTo>
                  <a:lnTo>
                    <a:pt x="964613" y="179709"/>
                  </a:lnTo>
                  <a:lnTo>
                    <a:pt x="713550" y="214065"/>
                  </a:lnTo>
                  <a:lnTo>
                    <a:pt x="401702" y="258992"/>
                  </a:lnTo>
                  <a:lnTo>
                    <a:pt x="340918" y="266920"/>
                  </a:lnTo>
                  <a:lnTo>
                    <a:pt x="303919" y="261635"/>
                  </a:lnTo>
                  <a:lnTo>
                    <a:pt x="227279" y="248421"/>
                  </a:lnTo>
                  <a:lnTo>
                    <a:pt x="174424" y="232564"/>
                  </a:lnTo>
                  <a:lnTo>
                    <a:pt x="118925" y="214065"/>
                  </a:lnTo>
                  <a:lnTo>
                    <a:pt x="71355" y="190280"/>
                  </a:lnTo>
                  <a:lnTo>
                    <a:pt x="36999" y="174423"/>
                  </a:lnTo>
                  <a:lnTo>
                    <a:pt x="21143" y="174423"/>
                  </a:lnTo>
                  <a:lnTo>
                    <a:pt x="7929" y="177066"/>
                  </a:lnTo>
                  <a:lnTo>
                    <a:pt x="0" y="192923"/>
                  </a:lnTo>
                  <a:lnTo>
                    <a:pt x="7929" y="224636"/>
                  </a:lnTo>
                  <a:lnTo>
                    <a:pt x="34356" y="269563"/>
                  </a:lnTo>
                  <a:lnTo>
                    <a:pt x="71355" y="314490"/>
                  </a:lnTo>
                  <a:lnTo>
                    <a:pt x="121568" y="362060"/>
                  </a:lnTo>
                  <a:lnTo>
                    <a:pt x="163852" y="393773"/>
                  </a:lnTo>
                  <a:lnTo>
                    <a:pt x="227279" y="433415"/>
                  </a:lnTo>
                  <a:lnTo>
                    <a:pt x="269563" y="457200"/>
                  </a:lnTo>
                  <a:lnTo>
                    <a:pt x="306562" y="475699"/>
                  </a:lnTo>
                  <a:lnTo>
                    <a:pt x="343561" y="480985"/>
                  </a:lnTo>
                  <a:lnTo>
                    <a:pt x="377917" y="478342"/>
                  </a:lnTo>
                  <a:lnTo>
                    <a:pt x="417559" y="465128"/>
                  </a:lnTo>
                  <a:lnTo>
                    <a:pt x="449272" y="451914"/>
                  </a:lnTo>
                  <a:lnTo>
                    <a:pt x="473057" y="443986"/>
                  </a:lnTo>
                  <a:lnTo>
                    <a:pt x="644837" y="414916"/>
                  </a:lnTo>
                  <a:lnTo>
                    <a:pt x="959328" y="364703"/>
                  </a:lnTo>
                  <a:lnTo>
                    <a:pt x="1033325" y="351489"/>
                  </a:lnTo>
                  <a:lnTo>
                    <a:pt x="1189249" y="314490"/>
                  </a:lnTo>
                  <a:lnTo>
                    <a:pt x="1435027" y="301276"/>
                  </a:lnTo>
                  <a:lnTo>
                    <a:pt x="1884299" y="277491"/>
                  </a:lnTo>
                  <a:lnTo>
                    <a:pt x="2103649" y="269563"/>
                  </a:lnTo>
                  <a:lnTo>
                    <a:pt x="2391711" y="266920"/>
                  </a:lnTo>
                  <a:lnTo>
                    <a:pt x="2735272" y="266920"/>
                  </a:lnTo>
                  <a:lnTo>
                    <a:pt x="2899124" y="269563"/>
                  </a:lnTo>
                  <a:lnTo>
                    <a:pt x="3068262" y="277491"/>
                  </a:lnTo>
                  <a:lnTo>
                    <a:pt x="3184544" y="288062"/>
                  </a:lnTo>
                  <a:lnTo>
                    <a:pt x="3216257" y="288062"/>
                  </a:lnTo>
                  <a:lnTo>
                    <a:pt x="3245328" y="282777"/>
                  </a:lnTo>
                  <a:lnTo>
                    <a:pt x="3269113" y="269563"/>
                  </a:lnTo>
                  <a:lnTo>
                    <a:pt x="3277041" y="253706"/>
                  </a:lnTo>
                  <a:lnTo>
                    <a:pt x="3279684" y="235207"/>
                  </a:lnTo>
                  <a:lnTo>
                    <a:pt x="3277041" y="214065"/>
                  </a:lnTo>
                  <a:lnTo>
                    <a:pt x="3271755" y="187637"/>
                  </a:lnTo>
                  <a:lnTo>
                    <a:pt x="3266470" y="174423"/>
                  </a:lnTo>
                  <a:lnTo>
                    <a:pt x="3253256" y="158566"/>
                  </a:lnTo>
                  <a:lnTo>
                    <a:pt x="3242685" y="147995"/>
                  </a:lnTo>
                  <a:lnTo>
                    <a:pt x="3205686" y="121568"/>
                  </a:lnTo>
                  <a:lnTo>
                    <a:pt x="3147545" y="89854"/>
                  </a:lnTo>
                  <a:lnTo>
                    <a:pt x="3099975" y="66069"/>
                  </a:lnTo>
                  <a:lnTo>
                    <a:pt x="3047119" y="44927"/>
                  </a:lnTo>
                  <a:lnTo>
                    <a:pt x="2914981" y="10571"/>
                  </a:lnTo>
                  <a:lnTo>
                    <a:pt x="2877982" y="0"/>
                  </a:lnTo>
                  <a:lnTo>
                    <a:pt x="2833055" y="5286"/>
                  </a:lnTo>
                  <a:lnTo>
                    <a:pt x="2761700" y="29070"/>
                  </a:lnTo>
                  <a:lnTo>
                    <a:pt x="2724701" y="44927"/>
                  </a:lnTo>
                  <a:lnTo>
                    <a:pt x="2537064" y="44927"/>
                  </a:lnTo>
                  <a:lnTo>
                    <a:pt x="2394354" y="44927"/>
                  </a:lnTo>
                  <a:lnTo>
                    <a:pt x="2064007" y="71355"/>
                  </a:lnTo>
                  <a:lnTo>
                    <a:pt x="1831443" y="872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0" name="フリーフォーム 159">
              <a:extLst>
                <a:ext uri="{FF2B5EF4-FFF2-40B4-BE49-F238E27FC236}">
                  <a16:creationId xmlns:a16="http://schemas.microsoft.com/office/drawing/2014/main" id="{D7C854CD-D886-44A0-B775-053B0D1FD845}"/>
                </a:ext>
              </a:extLst>
            </p:cNvPr>
            <p:cNvSpPr/>
            <p:nvPr/>
          </p:nvSpPr>
          <p:spPr>
            <a:xfrm>
              <a:off x="3703638" y="2420938"/>
              <a:ext cx="393700" cy="1141412"/>
            </a:xfrm>
            <a:custGeom>
              <a:avLst/>
              <a:gdLst>
                <a:gd name="connsiteX0" fmla="*/ 169069 w 395287"/>
                <a:gd name="connsiteY0" fmla="*/ 635794 h 1140619"/>
                <a:gd name="connsiteX1" fmla="*/ 150019 w 395287"/>
                <a:gd name="connsiteY1" fmla="*/ 366713 h 1140619"/>
                <a:gd name="connsiteX2" fmla="*/ 147637 w 395287"/>
                <a:gd name="connsiteY2" fmla="*/ 300038 h 1140619"/>
                <a:gd name="connsiteX3" fmla="*/ 142875 w 395287"/>
                <a:gd name="connsiteY3" fmla="*/ 261938 h 1140619"/>
                <a:gd name="connsiteX4" fmla="*/ 135731 w 395287"/>
                <a:gd name="connsiteY4" fmla="*/ 226219 h 1140619"/>
                <a:gd name="connsiteX5" fmla="*/ 123825 w 395287"/>
                <a:gd name="connsiteY5" fmla="*/ 188119 h 1140619"/>
                <a:gd name="connsiteX6" fmla="*/ 109537 w 395287"/>
                <a:gd name="connsiteY6" fmla="*/ 154782 h 1140619"/>
                <a:gd name="connsiteX7" fmla="*/ 95250 w 395287"/>
                <a:gd name="connsiteY7" fmla="*/ 128588 h 1140619"/>
                <a:gd name="connsiteX8" fmla="*/ 69056 w 395287"/>
                <a:gd name="connsiteY8" fmla="*/ 95250 h 1140619"/>
                <a:gd name="connsiteX9" fmla="*/ 57150 w 395287"/>
                <a:gd name="connsiteY9" fmla="*/ 80963 h 1140619"/>
                <a:gd name="connsiteX10" fmla="*/ 42862 w 395287"/>
                <a:gd name="connsiteY10" fmla="*/ 69057 h 1140619"/>
                <a:gd name="connsiteX11" fmla="*/ 23812 w 395287"/>
                <a:gd name="connsiteY11" fmla="*/ 54769 h 1140619"/>
                <a:gd name="connsiteX12" fmla="*/ 11906 w 395287"/>
                <a:gd name="connsiteY12" fmla="*/ 42863 h 1140619"/>
                <a:gd name="connsiteX13" fmla="*/ 4762 w 395287"/>
                <a:gd name="connsiteY13" fmla="*/ 28575 h 1140619"/>
                <a:gd name="connsiteX14" fmla="*/ 0 w 395287"/>
                <a:gd name="connsiteY14" fmla="*/ 11907 h 1140619"/>
                <a:gd name="connsiteX15" fmla="*/ 2381 w 395287"/>
                <a:gd name="connsiteY15" fmla="*/ 4763 h 1140619"/>
                <a:gd name="connsiteX16" fmla="*/ 14287 w 395287"/>
                <a:gd name="connsiteY16" fmla="*/ 0 h 1140619"/>
                <a:gd name="connsiteX17" fmla="*/ 54769 w 395287"/>
                <a:gd name="connsiteY17" fmla="*/ 4763 h 1140619"/>
                <a:gd name="connsiteX18" fmla="*/ 169069 w 395287"/>
                <a:gd name="connsiteY18" fmla="*/ 33338 h 1140619"/>
                <a:gd name="connsiteX19" fmla="*/ 311944 w 395287"/>
                <a:gd name="connsiteY19" fmla="*/ 73819 h 1140619"/>
                <a:gd name="connsiteX20" fmla="*/ 347662 w 395287"/>
                <a:gd name="connsiteY20" fmla="*/ 180975 h 1140619"/>
                <a:gd name="connsiteX21" fmla="*/ 373856 w 395287"/>
                <a:gd name="connsiteY21" fmla="*/ 504825 h 1140619"/>
                <a:gd name="connsiteX22" fmla="*/ 395287 w 395287"/>
                <a:gd name="connsiteY22" fmla="*/ 604838 h 1140619"/>
                <a:gd name="connsiteX23" fmla="*/ 395287 w 395287"/>
                <a:gd name="connsiteY23" fmla="*/ 931069 h 1140619"/>
                <a:gd name="connsiteX24" fmla="*/ 357187 w 395287"/>
                <a:gd name="connsiteY24" fmla="*/ 1133475 h 1140619"/>
                <a:gd name="connsiteX25" fmla="*/ 323850 w 395287"/>
                <a:gd name="connsiteY25" fmla="*/ 1140619 h 1140619"/>
                <a:gd name="connsiteX26" fmla="*/ 302419 w 395287"/>
                <a:gd name="connsiteY26" fmla="*/ 1140619 h 1140619"/>
                <a:gd name="connsiteX27" fmla="*/ 269081 w 395287"/>
                <a:gd name="connsiteY27" fmla="*/ 1135857 h 1140619"/>
                <a:gd name="connsiteX28" fmla="*/ 250031 w 395287"/>
                <a:gd name="connsiteY28" fmla="*/ 1126332 h 1140619"/>
                <a:gd name="connsiteX29" fmla="*/ 233362 w 395287"/>
                <a:gd name="connsiteY29" fmla="*/ 1114425 h 1140619"/>
                <a:gd name="connsiteX30" fmla="*/ 219075 w 395287"/>
                <a:gd name="connsiteY30" fmla="*/ 1095375 h 1140619"/>
                <a:gd name="connsiteX31" fmla="*/ 204787 w 395287"/>
                <a:gd name="connsiteY31" fmla="*/ 1073944 h 1140619"/>
                <a:gd name="connsiteX32" fmla="*/ 192881 w 395287"/>
                <a:gd name="connsiteY32" fmla="*/ 1023938 h 1140619"/>
                <a:gd name="connsiteX33" fmla="*/ 190500 w 395287"/>
                <a:gd name="connsiteY33" fmla="*/ 950119 h 1140619"/>
                <a:gd name="connsiteX34" fmla="*/ 169069 w 395287"/>
                <a:gd name="connsiteY34" fmla="*/ 635794 h 1140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95287" h="1140619">
                  <a:moveTo>
                    <a:pt x="169069" y="635794"/>
                  </a:moveTo>
                  <a:lnTo>
                    <a:pt x="150019" y="366713"/>
                  </a:lnTo>
                  <a:lnTo>
                    <a:pt x="147637" y="300038"/>
                  </a:lnTo>
                  <a:lnTo>
                    <a:pt x="142875" y="261938"/>
                  </a:lnTo>
                  <a:lnTo>
                    <a:pt x="135731" y="226219"/>
                  </a:lnTo>
                  <a:lnTo>
                    <a:pt x="123825" y="188119"/>
                  </a:lnTo>
                  <a:lnTo>
                    <a:pt x="109537" y="154782"/>
                  </a:lnTo>
                  <a:lnTo>
                    <a:pt x="95250" y="128588"/>
                  </a:lnTo>
                  <a:lnTo>
                    <a:pt x="69056" y="95250"/>
                  </a:lnTo>
                  <a:lnTo>
                    <a:pt x="57150" y="80963"/>
                  </a:lnTo>
                  <a:lnTo>
                    <a:pt x="42862" y="69057"/>
                  </a:lnTo>
                  <a:lnTo>
                    <a:pt x="23812" y="54769"/>
                  </a:lnTo>
                  <a:lnTo>
                    <a:pt x="11906" y="42863"/>
                  </a:lnTo>
                  <a:lnTo>
                    <a:pt x="4762" y="28575"/>
                  </a:lnTo>
                  <a:lnTo>
                    <a:pt x="0" y="11907"/>
                  </a:lnTo>
                  <a:lnTo>
                    <a:pt x="2381" y="4763"/>
                  </a:lnTo>
                  <a:lnTo>
                    <a:pt x="14287" y="0"/>
                  </a:lnTo>
                  <a:lnTo>
                    <a:pt x="54769" y="4763"/>
                  </a:lnTo>
                  <a:lnTo>
                    <a:pt x="169069" y="33338"/>
                  </a:lnTo>
                  <a:lnTo>
                    <a:pt x="311944" y="73819"/>
                  </a:lnTo>
                  <a:lnTo>
                    <a:pt x="347662" y="180975"/>
                  </a:lnTo>
                  <a:lnTo>
                    <a:pt x="373856" y="504825"/>
                  </a:lnTo>
                  <a:lnTo>
                    <a:pt x="395287" y="604838"/>
                  </a:lnTo>
                  <a:lnTo>
                    <a:pt x="395287" y="931069"/>
                  </a:lnTo>
                  <a:lnTo>
                    <a:pt x="357187" y="1133475"/>
                  </a:lnTo>
                  <a:lnTo>
                    <a:pt x="323850" y="1140619"/>
                  </a:lnTo>
                  <a:lnTo>
                    <a:pt x="302419" y="1140619"/>
                  </a:lnTo>
                  <a:lnTo>
                    <a:pt x="269081" y="1135857"/>
                  </a:lnTo>
                  <a:lnTo>
                    <a:pt x="250031" y="1126332"/>
                  </a:lnTo>
                  <a:lnTo>
                    <a:pt x="233362" y="1114425"/>
                  </a:lnTo>
                  <a:lnTo>
                    <a:pt x="219075" y="1095375"/>
                  </a:lnTo>
                  <a:lnTo>
                    <a:pt x="204787" y="1073944"/>
                  </a:lnTo>
                  <a:lnTo>
                    <a:pt x="192881" y="1023938"/>
                  </a:lnTo>
                  <a:cubicBezTo>
                    <a:pt x="192087" y="999332"/>
                    <a:pt x="191294" y="974725"/>
                    <a:pt x="190500" y="950119"/>
                  </a:cubicBezTo>
                  <a:lnTo>
                    <a:pt x="169069" y="635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4" name="フリーフォーム 163">
              <a:extLst>
                <a:ext uri="{FF2B5EF4-FFF2-40B4-BE49-F238E27FC236}">
                  <a16:creationId xmlns:a16="http://schemas.microsoft.com/office/drawing/2014/main" id="{C2E158E1-84BA-4292-8CA1-4135BC05D720}"/>
                </a:ext>
              </a:extLst>
            </p:cNvPr>
            <p:cNvSpPr/>
            <p:nvPr/>
          </p:nvSpPr>
          <p:spPr>
            <a:xfrm>
              <a:off x="2822575" y="3630613"/>
              <a:ext cx="4044950" cy="560387"/>
            </a:xfrm>
            <a:custGeom>
              <a:avLst/>
              <a:gdLst>
                <a:gd name="connsiteX0" fmla="*/ 2226794 w 4045727"/>
                <a:gd name="connsiteY0" fmla="*/ 299318 h 559166"/>
                <a:gd name="connsiteX1" fmla="*/ 1891295 w 4045727"/>
                <a:gd name="connsiteY1" fmla="*/ 322343 h 559166"/>
                <a:gd name="connsiteX2" fmla="*/ 1624869 w 4045727"/>
                <a:gd name="connsiteY2" fmla="*/ 348656 h 559166"/>
                <a:gd name="connsiteX3" fmla="*/ 1532771 w 4045727"/>
                <a:gd name="connsiteY3" fmla="*/ 358524 h 559166"/>
                <a:gd name="connsiteX4" fmla="*/ 1121620 w 4045727"/>
                <a:gd name="connsiteY4" fmla="*/ 430887 h 559166"/>
                <a:gd name="connsiteX5" fmla="*/ 792699 w 4045727"/>
                <a:gd name="connsiteY5" fmla="*/ 490092 h 559166"/>
                <a:gd name="connsiteX6" fmla="*/ 411151 w 4045727"/>
                <a:gd name="connsiteY6" fmla="*/ 559166 h 559166"/>
                <a:gd name="connsiteX7" fmla="*/ 368391 w 4045727"/>
                <a:gd name="connsiteY7" fmla="*/ 546009 h 559166"/>
                <a:gd name="connsiteX8" fmla="*/ 292740 w 4045727"/>
                <a:gd name="connsiteY8" fmla="*/ 519695 h 559166"/>
                <a:gd name="connsiteX9" fmla="*/ 233534 w 4045727"/>
                <a:gd name="connsiteY9" fmla="*/ 499960 h 559166"/>
                <a:gd name="connsiteX10" fmla="*/ 154593 w 4045727"/>
                <a:gd name="connsiteY10" fmla="*/ 457200 h 559166"/>
                <a:gd name="connsiteX11" fmla="*/ 88809 w 4045727"/>
                <a:gd name="connsiteY11" fmla="*/ 414441 h 559166"/>
                <a:gd name="connsiteX12" fmla="*/ 23024 w 4045727"/>
                <a:gd name="connsiteY12" fmla="*/ 358524 h 559166"/>
                <a:gd name="connsiteX13" fmla="*/ 6578 w 4045727"/>
                <a:gd name="connsiteY13" fmla="*/ 335500 h 559166"/>
                <a:gd name="connsiteX14" fmla="*/ 0 w 4045727"/>
                <a:gd name="connsiteY14" fmla="*/ 315764 h 559166"/>
                <a:gd name="connsiteX15" fmla="*/ 0 w 4045727"/>
                <a:gd name="connsiteY15" fmla="*/ 305897 h 559166"/>
                <a:gd name="connsiteX16" fmla="*/ 6578 w 4045727"/>
                <a:gd name="connsiteY16" fmla="*/ 292740 h 559166"/>
                <a:gd name="connsiteX17" fmla="*/ 13157 w 4045727"/>
                <a:gd name="connsiteY17" fmla="*/ 286161 h 559166"/>
                <a:gd name="connsiteX18" fmla="*/ 23024 w 4045727"/>
                <a:gd name="connsiteY18" fmla="*/ 286161 h 559166"/>
                <a:gd name="connsiteX19" fmla="*/ 62495 w 4045727"/>
                <a:gd name="connsiteY19" fmla="*/ 296029 h 559166"/>
                <a:gd name="connsiteX20" fmla="*/ 151304 w 4045727"/>
                <a:gd name="connsiteY20" fmla="*/ 319054 h 559166"/>
                <a:gd name="connsiteX21" fmla="*/ 273004 w 4045727"/>
                <a:gd name="connsiteY21" fmla="*/ 332210 h 559166"/>
                <a:gd name="connsiteX22" fmla="*/ 414440 w 4045727"/>
                <a:gd name="connsiteY22" fmla="*/ 335500 h 559166"/>
                <a:gd name="connsiteX23" fmla="*/ 661131 w 4045727"/>
                <a:gd name="connsiteY23" fmla="*/ 296029 h 559166"/>
                <a:gd name="connsiteX24" fmla="*/ 1039390 w 4045727"/>
                <a:gd name="connsiteY24" fmla="*/ 240113 h 559166"/>
                <a:gd name="connsiteX25" fmla="*/ 1332130 w 4045727"/>
                <a:gd name="connsiteY25" fmla="*/ 200642 h 559166"/>
                <a:gd name="connsiteX26" fmla="*/ 1713678 w 4045727"/>
                <a:gd name="connsiteY26" fmla="*/ 157882 h 559166"/>
                <a:gd name="connsiteX27" fmla="*/ 1993260 w 4045727"/>
                <a:gd name="connsiteY27" fmla="*/ 138147 h 559166"/>
                <a:gd name="connsiteX28" fmla="*/ 2457039 w 4045727"/>
                <a:gd name="connsiteY28" fmla="*/ 108544 h 559166"/>
                <a:gd name="connsiteX29" fmla="*/ 2562294 w 4045727"/>
                <a:gd name="connsiteY29" fmla="*/ 95387 h 559166"/>
                <a:gd name="connsiteX30" fmla="*/ 2680705 w 4045727"/>
                <a:gd name="connsiteY30" fmla="*/ 85520 h 559166"/>
                <a:gd name="connsiteX31" fmla="*/ 3147773 w 4045727"/>
                <a:gd name="connsiteY31" fmla="*/ 72363 h 559166"/>
                <a:gd name="connsiteX32" fmla="*/ 3414199 w 4045727"/>
                <a:gd name="connsiteY32" fmla="*/ 65785 h 559166"/>
                <a:gd name="connsiteX33" fmla="*/ 3509586 w 4045727"/>
                <a:gd name="connsiteY33" fmla="*/ 39471 h 559166"/>
                <a:gd name="connsiteX34" fmla="*/ 3608262 w 4045727"/>
                <a:gd name="connsiteY34" fmla="*/ 9868 h 559166"/>
                <a:gd name="connsiteX35" fmla="*/ 3647732 w 4045727"/>
                <a:gd name="connsiteY35" fmla="*/ 0 h 559166"/>
                <a:gd name="connsiteX36" fmla="*/ 3723384 w 4045727"/>
                <a:gd name="connsiteY36" fmla="*/ 13157 h 559166"/>
                <a:gd name="connsiteX37" fmla="*/ 3871399 w 4045727"/>
                <a:gd name="connsiteY37" fmla="*/ 52628 h 559166"/>
                <a:gd name="connsiteX38" fmla="*/ 3950340 w 4045727"/>
                <a:gd name="connsiteY38" fmla="*/ 85520 h 559166"/>
                <a:gd name="connsiteX39" fmla="*/ 3973364 w 4045727"/>
                <a:gd name="connsiteY39" fmla="*/ 98677 h 559166"/>
                <a:gd name="connsiteX40" fmla="*/ 4002967 w 4045727"/>
                <a:gd name="connsiteY40" fmla="*/ 118412 h 559166"/>
                <a:gd name="connsiteX41" fmla="*/ 4019413 w 4045727"/>
                <a:gd name="connsiteY41" fmla="*/ 134858 h 559166"/>
                <a:gd name="connsiteX42" fmla="*/ 4039148 w 4045727"/>
                <a:gd name="connsiteY42" fmla="*/ 157882 h 559166"/>
                <a:gd name="connsiteX43" fmla="*/ 4045727 w 4045727"/>
                <a:gd name="connsiteY43" fmla="*/ 174328 h 559166"/>
                <a:gd name="connsiteX44" fmla="*/ 4045727 w 4045727"/>
                <a:gd name="connsiteY44" fmla="*/ 197353 h 559166"/>
                <a:gd name="connsiteX45" fmla="*/ 4042437 w 4045727"/>
                <a:gd name="connsiteY45" fmla="*/ 230245 h 559166"/>
                <a:gd name="connsiteX46" fmla="*/ 4025991 w 4045727"/>
                <a:gd name="connsiteY46" fmla="*/ 259848 h 559166"/>
                <a:gd name="connsiteX47" fmla="*/ 4002967 w 4045727"/>
                <a:gd name="connsiteY47" fmla="*/ 279583 h 559166"/>
                <a:gd name="connsiteX48" fmla="*/ 3966786 w 4045727"/>
                <a:gd name="connsiteY48" fmla="*/ 299318 h 559166"/>
                <a:gd name="connsiteX49" fmla="*/ 3924026 w 4045727"/>
                <a:gd name="connsiteY49" fmla="*/ 312475 h 559166"/>
                <a:gd name="connsiteX50" fmla="*/ 3795747 w 4045727"/>
                <a:gd name="connsiteY50" fmla="*/ 305897 h 559166"/>
                <a:gd name="connsiteX51" fmla="*/ 3378017 w 4045727"/>
                <a:gd name="connsiteY51" fmla="*/ 279583 h 559166"/>
                <a:gd name="connsiteX52" fmla="*/ 2966866 w 4045727"/>
                <a:gd name="connsiteY52" fmla="*/ 266426 h 559166"/>
                <a:gd name="connsiteX53" fmla="*/ 2772803 w 4045727"/>
                <a:gd name="connsiteY53" fmla="*/ 269715 h 559166"/>
                <a:gd name="connsiteX54" fmla="*/ 2572161 w 4045727"/>
                <a:gd name="connsiteY54" fmla="*/ 292740 h 559166"/>
                <a:gd name="connsiteX55" fmla="*/ 2226794 w 4045727"/>
                <a:gd name="connsiteY55" fmla="*/ 299318 h 55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4045727" h="559166">
                  <a:moveTo>
                    <a:pt x="2226794" y="299318"/>
                  </a:moveTo>
                  <a:lnTo>
                    <a:pt x="1891295" y="322343"/>
                  </a:lnTo>
                  <a:lnTo>
                    <a:pt x="1624869" y="348656"/>
                  </a:lnTo>
                  <a:lnTo>
                    <a:pt x="1532771" y="358524"/>
                  </a:lnTo>
                  <a:lnTo>
                    <a:pt x="1121620" y="430887"/>
                  </a:lnTo>
                  <a:lnTo>
                    <a:pt x="792699" y="490092"/>
                  </a:lnTo>
                  <a:lnTo>
                    <a:pt x="411151" y="559166"/>
                  </a:lnTo>
                  <a:lnTo>
                    <a:pt x="368391" y="546009"/>
                  </a:lnTo>
                  <a:lnTo>
                    <a:pt x="292740" y="519695"/>
                  </a:lnTo>
                  <a:lnTo>
                    <a:pt x="233534" y="499960"/>
                  </a:lnTo>
                  <a:lnTo>
                    <a:pt x="154593" y="457200"/>
                  </a:lnTo>
                  <a:lnTo>
                    <a:pt x="88809" y="414441"/>
                  </a:lnTo>
                  <a:lnTo>
                    <a:pt x="23024" y="358524"/>
                  </a:lnTo>
                  <a:lnTo>
                    <a:pt x="6578" y="335500"/>
                  </a:lnTo>
                  <a:lnTo>
                    <a:pt x="0" y="315764"/>
                  </a:lnTo>
                  <a:lnTo>
                    <a:pt x="0" y="305897"/>
                  </a:lnTo>
                  <a:lnTo>
                    <a:pt x="6578" y="292740"/>
                  </a:lnTo>
                  <a:lnTo>
                    <a:pt x="13157" y="286161"/>
                  </a:lnTo>
                  <a:lnTo>
                    <a:pt x="23024" y="286161"/>
                  </a:lnTo>
                  <a:lnTo>
                    <a:pt x="62495" y="296029"/>
                  </a:lnTo>
                  <a:lnTo>
                    <a:pt x="151304" y="319054"/>
                  </a:lnTo>
                  <a:lnTo>
                    <a:pt x="273004" y="332210"/>
                  </a:lnTo>
                  <a:lnTo>
                    <a:pt x="414440" y="335500"/>
                  </a:lnTo>
                  <a:lnTo>
                    <a:pt x="661131" y="296029"/>
                  </a:lnTo>
                  <a:lnTo>
                    <a:pt x="1039390" y="240113"/>
                  </a:lnTo>
                  <a:lnTo>
                    <a:pt x="1332130" y="200642"/>
                  </a:lnTo>
                  <a:lnTo>
                    <a:pt x="1713678" y="157882"/>
                  </a:lnTo>
                  <a:lnTo>
                    <a:pt x="1993260" y="138147"/>
                  </a:lnTo>
                  <a:lnTo>
                    <a:pt x="2457039" y="108544"/>
                  </a:lnTo>
                  <a:lnTo>
                    <a:pt x="2562294" y="95387"/>
                  </a:lnTo>
                  <a:lnTo>
                    <a:pt x="2680705" y="85520"/>
                  </a:lnTo>
                  <a:lnTo>
                    <a:pt x="3147773" y="72363"/>
                  </a:lnTo>
                  <a:lnTo>
                    <a:pt x="3414199" y="65785"/>
                  </a:lnTo>
                  <a:lnTo>
                    <a:pt x="3509586" y="39471"/>
                  </a:lnTo>
                  <a:lnTo>
                    <a:pt x="3608262" y="9868"/>
                  </a:lnTo>
                  <a:lnTo>
                    <a:pt x="3647732" y="0"/>
                  </a:lnTo>
                  <a:lnTo>
                    <a:pt x="3723384" y="13157"/>
                  </a:lnTo>
                  <a:lnTo>
                    <a:pt x="3871399" y="52628"/>
                  </a:lnTo>
                  <a:lnTo>
                    <a:pt x="3950340" y="85520"/>
                  </a:lnTo>
                  <a:lnTo>
                    <a:pt x="3973364" y="98677"/>
                  </a:lnTo>
                  <a:lnTo>
                    <a:pt x="4002967" y="118412"/>
                  </a:lnTo>
                  <a:lnTo>
                    <a:pt x="4019413" y="134858"/>
                  </a:lnTo>
                  <a:lnTo>
                    <a:pt x="4039148" y="157882"/>
                  </a:lnTo>
                  <a:lnTo>
                    <a:pt x="4045727" y="174328"/>
                  </a:lnTo>
                  <a:lnTo>
                    <a:pt x="4045727" y="197353"/>
                  </a:lnTo>
                  <a:lnTo>
                    <a:pt x="4042437" y="230245"/>
                  </a:lnTo>
                  <a:lnTo>
                    <a:pt x="4025991" y="259848"/>
                  </a:lnTo>
                  <a:lnTo>
                    <a:pt x="4002967" y="279583"/>
                  </a:lnTo>
                  <a:lnTo>
                    <a:pt x="3966786" y="299318"/>
                  </a:lnTo>
                  <a:lnTo>
                    <a:pt x="3924026" y="312475"/>
                  </a:lnTo>
                  <a:lnTo>
                    <a:pt x="3795747" y="305897"/>
                  </a:lnTo>
                  <a:lnTo>
                    <a:pt x="3378017" y="279583"/>
                  </a:lnTo>
                  <a:lnTo>
                    <a:pt x="2966866" y="266426"/>
                  </a:lnTo>
                  <a:lnTo>
                    <a:pt x="2772803" y="269715"/>
                  </a:lnTo>
                  <a:lnTo>
                    <a:pt x="2572161" y="292740"/>
                  </a:lnTo>
                  <a:lnTo>
                    <a:pt x="2226794" y="299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8" name="フリーフォーム 157">
              <a:extLst>
                <a:ext uri="{FF2B5EF4-FFF2-40B4-BE49-F238E27FC236}">
                  <a16:creationId xmlns:a16="http://schemas.microsoft.com/office/drawing/2014/main" id="{CEF83F41-DB97-4077-9FF1-AEE67142466B}"/>
                </a:ext>
              </a:extLst>
            </p:cNvPr>
            <p:cNvSpPr/>
            <p:nvPr/>
          </p:nvSpPr>
          <p:spPr>
            <a:xfrm>
              <a:off x="3943350" y="1379538"/>
              <a:ext cx="512763" cy="949325"/>
            </a:xfrm>
            <a:custGeom>
              <a:avLst/>
              <a:gdLst>
                <a:gd name="connsiteX0" fmla="*/ 245269 w 511969"/>
                <a:gd name="connsiteY0" fmla="*/ 385762 h 950119"/>
                <a:gd name="connsiteX1" fmla="*/ 221456 w 511969"/>
                <a:gd name="connsiteY1" fmla="*/ 311944 h 950119"/>
                <a:gd name="connsiteX2" fmla="*/ 197644 w 511969"/>
                <a:gd name="connsiteY2" fmla="*/ 250031 h 950119"/>
                <a:gd name="connsiteX3" fmla="*/ 171450 w 511969"/>
                <a:gd name="connsiteY3" fmla="*/ 200025 h 950119"/>
                <a:gd name="connsiteX4" fmla="*/ 145256 w 511969"/>
                <a:gd name="connsiteY4" fmla="*/ 159544 h 950119"/>
                <a:gd name="connsiteX5" fmla="*/ 116681 w 511969"/>
                <a:gd name="connsiteY5" fmla="*/ 126206 h 950119"/>
                <a:gd name="connsiteX6" fmla="*/ 100013 w 511969"/>
                <a:gd name="connsiteY6" fmla="*/ 109537 h 950119"/>
                <a:gd name="connsiteX7" fmla="*/ 78581 w 511969"/>
                <a:gd name="connsiteY7" fmla="*/ 90487 h 950119"/>
                <a:gd name="connsiteX8" fmla="*/ 54769 w 511969"/>
                <a:gd name="connsiteY8" fmla="*/ 73819 h 950119"/>
                <a:gd name="connsiteX9" fmla="*/ 33338 w 511969"/>
                <a:gd name="connsiteY9" fmla="*/ 59531 h 950119"/>
                <a:gd name="connsiteX10" fmla="*/ 7144 w 511969"/>
                <a:gd name="connsiteY10" fmla="*/ 35719 h 950119"/>
                <a:gd name="connsiteX11" fmla="*/ 0 w 511969"/>
                <a:gd name="connsiteY11" fmla="*/ 19050 h 950119"/>
                <a:gd name="connsiteX12" fmla="*/ 4763 w 511969"/>
                <a:gd name="connsiteY12" fmla="*/ 4762 h 950119"/>
                <a:gd name="connsiteX13" fmla="*/ 16669 w 511969"/>
                <a:gd name="connsiteY13" fmla="*/ 0 h 950119"/>
                <a:gd name="connsiteX14" fmla="*/ 73819 w 511969"/>
                <a:gd name="connsiteY14" fmla="*/ 0 h 950119"/>
                <a:gd name="connsiteX15" fmla="*/ 185738 w 511969"/>
                <a:gd name="connsiteY15" fmla="*/ 14287 h 950119"/>
                <a:gd name="connsiteX16" fmla="*/ 259556 w 511969"/>
                <a:gd name="connsiteY16" fmla="*/ 30956 h 950119"/>
                <a:gd name="connsiteX17" fmla="*/ 319088 w 511969"/>
                <a:gd name="connsiteY17" fmla="*/ 50006 h 950119"/>
                <a:gd name="connsiteX18" fmla="*/ 366713 w 511969"/>
                <a:gd name="connsiteY18" fmla="*/ 73819 h 950119"/>
                <a:gd name="connsiteX19" fmla="*/ 400050 w 511969"/>
                <a:gd name="connsiteY19" fmla="*/ 100012 h 950119"/>
                <a:gd name="connsiteX20" fmla="*/ 421481 w 511969"/>
                <a:gd name="connsiteY20" fmla="*/ 123825 h 950119"/>
                <a:gd name="connsiteX21" fmla="*/ 445294 w 511969"/>
                <a:gd name="connsiteY21" fmla="*/ 150019 h 950119"/>
                <a:gd name="connsiteX22" fmla="*/ 461963 w 511969"/>
                <a:gd name="connsiteY22" fmla="*/ 185737 h 950119"/>
                <a:gd name="connsiteX23" fmla="*/ 476250 w 511969"/>
                <a:gd name="connsiteY23" fmla="*/ 233362 h 950119"/>
                <a:gd name="connsiteX24" fmla="*/ 485775 w 511969"/>
                <a:gd name="connsiteY24" fmla="*/ 297656 h 950119"/>
                <a:gd name="connsiteX25" fmla="*/ 490538 w 511969"/>
                <a:gd name="connsiteY25" fmla="*/ 440531 h 950119"/>
                <a:gd name="connsiteX26" fmla="*/ 511969 w 511969"/>
                <a:gd name="connsiteY26" fmla="*/ 588169 h 950119"/>
                <a:gd name="connsiteX27" fmla="*/ 511969 w 511969"/>
                <a:gd name="connsiteY27" fmla="*/ 885825 h 950119"/>
                <a:gd name="connsiteX28" fmla="*/ 502444 w 511969"/>
                <a:gd name="connsiteY28" fmla="*/ 909637 h 950119"/>
                <a:gd name="connsiteX29" fmla="*/ 485775 w 511969"/>
                <a:gd name="connsiteY29" fmla="*/ 931069 h 950119"/>
                <a:gd name="connsiteX30" fmla="*/ 466725 w 511969"/>
                <a:gd name="connsiteY30" fmla="*/ 945356 h 950119"/>
                <a:gd name="connsiteX31" fmla="*/ 445294 w 511969"/>
                <a:gd name="connsiteY31" fmla="*/ 950119 h 950119"/>
                <a:gd name="connsiteX32" fmla="*/ 416719 w 511969"/>
                <a:gd name="connsiteY32" fmla="*/ 945356 h 950119"/>
                <a:gd name="connsiteX33" fmla="*/ 397669 w 511969"/>
                <a:gd name="connsiteY33" fmla="*/ 935831 h 950119"/>
                <a:gd name="connsiteX34" fmla="*/ 381000 w 511969"/>
                <a:gd name="connsiteY34" fmla="*/ 914400 h 950119"/>
                <a:gd name="connsiteX35" fmla="*/ 352425 w 511969"/>
                <a:gd name="connsiteY35" fmla="*/ 840581 h 950119"/>
                <a:gd name="connsiteX36" fmla="*/ 328613 w 511969"/>
                <a:gd name="connsiteY36" fmla="*/ 745331 h 950119"/>
                <a:gd name="connsiteX37" fmla="*/ 297656 w 511969"/>
                <a:gd name="connsiteY37" fmla="*/ 595312 h 950119"/>
                <a:gd name="connsiteX38" fmla="*/ 245269 w 511969"/>
                <a:gd name="connsiteY38" fmla="*/ 385762 h 950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11969" h="950119">
                  <a:moveTo>
                    <a:pt x="245269" y="385762"/>
                  </a:moveTo>
                  <a:lnTo>
                    <a:pt x="221456" y="311944"/>
                  </a:lnTo>
                  <a:lnTo>
                    <a:pt x="197644" y="250031"/>
                  </a:lnTo>
                  <a:lnTo>
                    <a:pt x="171450" y="200025"/>
                  </a:lnTo>
                  <a:lnTo>
                    <a:pt x="145256" y="159544"/>
                  </a:lnTo>
                  <a:lnTo>
                    <a:pt x="116681" y="126206"/>
                  </a:lnTo>
                  <a:lnTo>
                    <a:pt x="100013" y="109537"/>
                  </a:lnTo>
                  <a:lnTo>
                    <a:pt x="78581" y="90487"/>
                  </a:lnTo>
                  <a:lnTo>
                    <a:pt x="54769" y="73819"/>
                  </a:lnTo>
                  <a:lnTo>
                    <a:pt x="33338" y="59531"/>
                  </a:lnTo>
                  <a:lnTo>
                    <a:pt x="7144" y="35719"/>
                  </a:lnTo>
                  <a:lnTo>
                    <a:pt x="0" y="19050"/>
                  </a:lnTo>
                  <a:lnTo>
                    <a:pt x="4763" y="4762"/>
                  </a:lnTo>
                  <a:lnTo>
                    <a:pt x="16669" y="0"/>
                  </a:lnTo>
                  <a:lnTo>
                    <a:pt x="73819" y="0"/>
                  </a:lnTo>
                  <a:lnTo>
                    <a:pt x="185738" y="14287"/>
                  </a:lnTo>
                  <a:lnTo>
                    <a:pt x="259556" y="30956"/>
                  </a:lnTo>
                  <a:lnTo>
                    <a:pt x="319088" y="50006"/>
                  </a:lnTo>
                  <a:lnTo>
                    <a:pt x="366713" y="73819"/>
                  </a:lnTo>
                  <a:lnTo>
                    <a:pt x="400050" y="100012"/>
                  </a:lnTo>
                  <a:lnTo>
                    <a:pt x="421481" y="123825"/>
                  </a:lnTo>
                  <a:lnTo>
                    <a:pt x="445294" y="150019"/>
                  </a:lnTo>
                  <a:lnTo>
                    <a:pt x="461963" y="185737"/>
                  </a:lnTo>
                  <a:lnTo>
                    <a:pt x="476250" y="233362"/>
                  </a:lnTo>
                  <a:lnTo>
                    <a:pt x="485775" y="297656"/>
                  </a:lnTo>
                  <a:lnTo>
                    <a:pt x="490538" y="440531"/>
                  </a:lnTo>
                  <a:lnTo>
                    <a:pt x="511969" y="588169"/>
                  </a:lnTo>
                  <a:lnTo>
                    <a:pt x="511969" y="885825"/>
                  </a:lnTo>
                  <a:lnTo>
                    <a:pt x="502444" y="909637"/>
                  </a:lnTo>
                  <a:lnTo>
                    <a:pt x="485775" y="931069"/>
                  </a:lnTo>
                  <a:lnTo>
                    <a:pt x="466725" y="945356"/>
                  </a:lnTo>
                  <a:lnTo>
                    <a:pt x="445294" y="950119"/>
                  </a:lnTo>
                  <a:lnTo>
                    <a:pt x="416719" y="945356"/>
                  </a:lnTo>
                  <a:lnTo>
                    <a:pt x="397669" y="935831"/>
                  </a:lnTo>
                  <a:lnTo>
                    <a:pt x="381000" y="914400"/>
                  </a:lnTo>
                  <a:lnTo>
                    <a:pt x="352425" y="840581"/>
                  </a:lnTo>
                  <a:lnTo>
                    <a:pt x="328613" y="745331"/>
                  </a:lnTo>
                  <a:lnTo>
                    <a:pt x="297656" y="595312"/>
                  </a:lnTo>
                  <a:lnTo>
                    <a:pt x="245269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9" name="フリーフォーム 158">
              <a:extLst>
                <a:ext uri="{FF2B5EF4-FFF2-40B4-BE49-F238E27FC236}">
                  <a16:creationId xmlns:a16="http://schemas.microsoft.com/office/drawing/2014/main" id="{EF5C33ED-3F5D-46B2-AB19-0A8D4D9C141F}"/>
                </a:ext>
              </a:extLst>
            </p:cNvPr>
            <p:cNvSpPr/>
            <p:nvPr/>
          </p:nvSpPr>
          <p:spPr>
            <a:xfrm>
              <a:off x="5267325" y="1285875"/>
              <a:ext cx="465138" cy="942975"/>
            </a:xfrm>
            <a:custGeom>
              <a:avLst/>
              <a:gdLst>
                <a:gd name="connsiteX0" fmla="*/ 421481 w 464344"/>
                <a:gd name="connsiteY0" fmla="*/ 323850 h 942975"/>
                <a:gd name="connsiteX1" fmla="*/ 385763 w 464344"/>
                <a:gd name="connsiteY1" fmla="*/ 442913 h 942975"/>
                <a:gd name="connsiteX2" fmla="*/ 300038 w 464344"/>
                <a:gd name="connsiteY2" fmla="*/ 659606 h 942975"/>
                <a:gd name="connsiteX3" fmla="*/ 252413 w 464344"/>
                <a:gd name="connsiteY3" fmla="*/ 752475 h 942975"/>
                <a:gd name="connsiteX4" fmla="*/ 197644 w 464344"/>
                <a:gd name="connsiteY4" fmla="*/ 842963 h 942975"/>
                <a:gd name="connsiteX5" fmla="*/ 161925 w 464344"/>
                <a:gd name="connsiteY5" fmla="*/ 890588 h 942975"/>
                <a:gd name="connsiteX6" fmla="*/ 133350 w 464344"/>
                <a:gd name="connsiteY6" fmla="*/ 916781 h 942975"/>
                <a:gd name="connsiteX7" fmla="*/ 111919 w 464344"/>
                <a:gd name="connsiteY7" fmla="*/ 933450 h 942975"/>
                <a:gd name="connsiteX8" fmla="*/ 88106 w 464344"/>
                <a:gd name="connsiteY8" fmla="*/ 942975 h 942975"/>
                <a:gd name="connsiteX9" fmla="*/ 64294 w 464344"/>
                <a:gd name="connsiteY9" fmla="*/ 940594 h 942975"/>
                <a:gd name="connsiteX10" fmla="*/ 50006 w 464344"/>
                <a:gd name="connsiteY10" fmla="*/ 926306 h 942975"/>
                <a:gd name="connsiteX11" fmla="*/ 40481 w 464344"/>
                <a:gd name="connsiteY11" fmla="*/ 904875 h 942975"/>
                <a:gd name="connsiteX12" fmla="*/ 35719 w 464344"/>
                <a:gd name="connsiteY12" fmla="*/ 873919 h 942975"/>
                <a:gd name="connsiteX13" fmla="*/ 40481 w 464344"/>
                <a:gd name="connsiteY13" fmla="*/ 812006 h 942975"/>
                <a:gd name="connsiteX14" fmla="*/ 59531 w 464344"/>
                <a:gd name="connsiteY14" fmla="*/ 626269 h 942975"/>
                <a:gd name="connsiteX15" fmla="*/ 100013 w 464344"/>
                <a:gd name="connsiteY15" fmla="*/ 452438 h 942975"/>
                <a:gd name="connsiteX16" fmla="*/ 145256 w 464344"/>
                <a:gd name="connsiteY16" fmla="*/ 221456 h 942975"/>
                <a:gd name="connsiteX17" fmla="*/ 147638 w 464344"/>
                <a:gd name="connsiteY17" fmla="*/ 192881 h 942975"/>
                <a:gd name="connsiteX18" fmla="*/ 145256 w 464344"/>
                <a:gd name="connsiteY18" fmla="*/ 176213 h 942975"/>
                <a:gd name="connsiteX19" fmla="*/ 140494 w 464344"/>
                <a:gd name="connsiteY19" fmla="*/ 157163 h 942975"/>
                <a:gd name="connsiteX20" fmla="*/ 128588 w 464344"/>
                <a:gd name="connsiteY20" fmla="*/ 142875 h 942975"/>
                <a:gd name="connsiteX21" fmla="*/ 90488 w 464344"/>
                <a:gd name="connsiteY21" fmla="*/ 109538 h 942975"/>
                <a:gd name="connsiteX22" fmla="*/ 54769 w 464344"/>
                <a:gd name="connsiteY22" fmla="*/ 88106 h 942975"/>
                <a:gd name="connsiteX23" fmla="*/ 26194 w 464344"/>
                <a:gd name="connsiteY23" fmla="*/ 61913 h 942975"/>
                <a:gd name="connsiteX24" fmla="*/ 9525 w 464344"/>
                <a:gd name="connsiteY24" fmla="*/ 42863 h 942975"/>
                <a:gd name="connsiteX25" fmla="*/ 0 w 464344"/>
                <a:gd name="connsiteY25" fmla="*/ 28575 h 942975"/>
                <a:gd name="connsiteX26" fmla="*/ 2381 w 464344"/>
                <a:gd name="connsiteY26" fmla="*/ 16669 h 942975"/>
                <a:gd name="connsiteX27" fmla="*/ 9525 w 464344"/>
                <a:gd name="connsiteY27" fmla="*/ 7144 h 942975"/>
                <a:gd name="connsiteX28" fmla="*/ 40481 w 464344"/>
                <a:gd name="connsiteY28" fmla="*/ 2381 h 942975"/>
                <a:gd name="connsiteX29" fmla="*/ 207169 w 464344"/>
                <a:gd name="connsiteY29" fmla="*/ 0 h 942975"/>
                <a:gd name="connsiteX30" fmla="*/ 242888 w 464344"/>
                <a:gd name="connsiteY30" fmla="*/ 14288 h 942975"/>
                <a:gd name="connsiteX31" fmla="*/ 319088 w 464344"/>
                <a:gd name="connsiteY31" fmla="*/ 52388 h 942975"/>
                <a:gd name="connsiteX32" fmla="*/ 385763 w 464344"/>
                <a:gd name="connsiteY32" fmla="*/ 90488 h 942975"/>
                <a:gd name="connsiteX33" fmla="*/ 421481 w 464344"/>
                <a:gd name="connsiteY33" fmla="*/ 116681 h 942975"/>
                <a:gd name="connsiteX34" fmla="*/ 452438 w 464344"/>
                <a:gd name="connsiteY34" fmla="*/ 145256 h 942975"/>
                <a:gd name="connsiteX35" fmla="*/ 461963 w 464344"/>
                <a:gd name="connsiteY35" fmla="*/ 159544 h 942975"/>
                <a:gd name="connsiteX36" fmla="*/ 464344 w 464344"/>
                <a:gd name="connsiteY36" fmla="*/ 176213 h 942975"/>
                <a:gd name="connsiteX37" fmla="*/ 457200 w 464344"/>
                <a:gd name="connsiteY37" fmla="*/ 207169 h 942975"/>
                <a:gd name="connsiteX38" fmla="*/ 421481 w 464344"/>
                <a:gd name="connsiteY38" fmla="*/ 3238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64344" h="942975">
                  <a:moveTo>
                    <a:pt x="421481" y="323850"/>
                  </a:moveTo>
                  <a:lnTo>
                    <a:pt x="385763" y="442913"/>
                  </a:lnTo>
                  <a:lnTo>
                    <a:pt x="300038" y="659606"/>
                  </a:lnTo>
                  <a:lnTo>
                    <a:pt x="252413" y="752475"/>
                  </a:lnTo>
                  <a:lnTo>
                    <a:pt x="197644" y="842963"/>
                  </a:lnTo>
                  <a:lnTo>
                    <a:pt x="161925" y="890588"/>
                  </a:lnTo>
                  <a:lnTo>
                    <a:pt x="133350" y="916781"/>
                  </a:lnTo>
                  <a:lnTo>
                    <a:pt x="111919" y="933450"/>
                  </a:lnTo>
                  <a:lnTo>
                    <a:pt x="88106" y="942975"/>
                  </a:lnTo>
                  <a:lnTo>
                    <a:pt x="64294" y="940594"/>
                  </a:lnTo>
                  <a:lnTo>
                    <a:pt x="50006" y="926306"/>
                  </a:lnTo>
                  <a:lnTo>
                    <a:pt x="40481" y="904875"/>
                  </a:lnTo>
                  <a:lnTo>
                    <a:pt x="35719" y="873919"/>
                  </a:lnTo>
                  <a:lnTo>
                    <a:pt x="40481" y="812006"/>
                  </a:lnTo>
                  <a:lnTo>
                    <a:pt x="59531" y="626269"/>
                  </a:lnTo>
                  <a:lnTo>
                    <a:pt x="100013" y="452438"/>
                  </a:lnTo>
                  <a:lnTo>
                    <a:pt x="145256" y="221456"/>
                  </a:lnTo>
                  <a:lnTo>
                    <a:pt x="147638" y="192881"/>
                  </a:lnTo>
                  <a:lnTo>
                    <a:pt x="145256" y="176213"/>
                  </a:lnTo>
                  <a:lnTo>
                    <a:pt x="140494" y="157163"/>
                  </a:lnTo>
                  <a:lnTo>
                    <a:pt x="128588" y="142875"/>
                  </a:lnTo>
                  <a:lnTo>
                    <a:pt x="90488" y="109538"/>
                  </a:lnTo>
                  <a:lnTo>
                    <a:pt x="54769" y="88106"/>
                  </a:lnTo>
                  <a:lnTo>
                    <a:pt x="26194" y="61913"/>
                  </a:lnTo>
                  <a:lnTo>
                    <a:pt x="9525" y="42863"/>
                  </a:lnTo>
                  <a:lnTo>
                    <a:pt x="0" y="28575"/>
                  </a:lnTo>
                  <a:lnTo>
                    <a:pt x="2381" y="16669"/>
                  </a:lnTo>
                  <a:lnTo>
                    <a:pt x="9525" y="7144"/>
                  </a:lnTo>
                  <a:lnTo>
                    <a:pt x="40481" y="2381"/>
                  </a:lnTo>
                  <a:lnTo>
                    <a:pt x="207169" y="0"/>
                  </a:lnTo>
                  <a:lnTo>
                    <a:pt x="242888" y="14288"/>
                  </a:lnTo>
                  <a:lnTo>
                    <a:pt x="319088" y="52388"/>
                  </a:lnTo>
                  <a:lnTo>
                    <a:pt x="385763" y="90488"/>
                  </a:lnTo>
                  <a:lnTo>
                    <a:pt x="421481" y="116681"/>
                  </a:lnTo>
                  <a:lnTo>
                    <a:pt x="452438" y="145256"/>
                  </a:lnTo>
                  <a:lnTo>
                    <a:pt x="461963" y="159544"/>
                  </a:lnTo>
                  <a:lnTo>
                    <a:pt x="464344" y="176213"/>
                  </a:lnTo>
                  <a:lnTo>
                    <a:pt x="457200" y="207169"/>
                  </a:lnTo>
                  <a:lnTo>
                    <a:pt x="421481" y="3238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1" name="フリーフォーム 160">
              <a:extLst>
                <a:ext uri="{FF2B5EF4-FFF2-40B4-BE49-F238E27FC236}">
                  <a16:creationId xmlns:a16="http://schemas.microsoft.com/office/drawing/2014/main" id="{F2D9723E-38D2-49D8-81A1-81A6A61D2532}"/>
                </a:ext>
              </a:extLst>
            </p:cNvPr>
            <p:cNvSpPr/>
            <p:nvPr/>
          </p:nvSpPr>
          <p:spPr>
            <a:xfrm>
              <a:off x="3929063" y="2274888"/>
              <a:ext cx="2251075" cy="1127125"/>
            </a:xfrm>
            <a:custGeom>
              <a:avLst/>
              <a:gdLst>
                <a:gd name="connsiteX0" fmla="*/ 1295400 w 2250281"/>
                <a:gd name="connsiteY0" fmla="*/ 100012 h 1128712"/>
                <a:gd name="connsiteX1" fmla="*/ 771525 w 2250281"/>
                <a:gd name="connsiteY1" fmla="*/ 145256 h 1128712"/>
                <a:gd name="connsiteX2" fmla="*/ 0 w 2250281"/>
                <a:gd name="connsiteY2" fmla="*/ 226219 h 1128712"/>
                <a:gd name="connsiteX3" fmla="*/ 61912 w 2250281"/>
                <a:gd name="connsiteY3" fmla="*/ 354806 h 1128712"/>
                <a:gd name="connsiteX4" fmla="*/ 376237 w 2250281"/>
                <a:gd name="connsiteY4" fmla="*/ 323850 h 1128712"/>
                <a:gd name="connsiteX5" fmla="*/ 752475 w 2250281"/>
                <a:gd name="connsiteY5" fmla="*/ 288131 h 1128712"/>
                <a:gd name="connsiteX6" fmla="*/ 1223962 w 2250281"/>
                <a:gd name="connsiteY6" fmla="*/ 252412 h 1128712"/>
                <a:gd name="connsiteX7" fmla="*/ 1652587 w 2250281"/>
                <a:gd name="connsiteY7" fmla="*/ 223837 h 1128712"/>
                <a:gd name="connsiteX8" fmla="*/ 1788318 w 2250281"/>
                <a:gd name="connsiteY8" fmla="*/ 219075 h 1128712"/>
                <a:gd name="connsiteX9" fmla="*/ 1814512 w 2250281"/>
                <a:gd name="connsiteY9" fmla="*/ 219075 h 1128712"/>
                <a:gd name="connsiteX10" fmla="*/ 1831181 w 2250281"/>
                <a:gd name="connsiteY10" fmla="*/ 221456 h 1128712"/>
                <a:gd name="connsiteX11" fmla="*/ 1847850 w 2250281"/>
                <a:gd name="connsiteY11" fmla="*/ 228600 h 1128712"/>
                <a:gd name="connsiteX12" fmla="*/ 1859756 w 2250281"/>
                <a:gd name="connsiteY12" fmla="*/ 242887 h 1128712"/>
                <a:gd name="connsiteX13" fmla="*/ 1866900 w 2250281"/>
                <a:gd name="connsiteY13" fmla="*/ 254794 h 1128712"/>
                <a:gd name="connsiteX14" fmla="*/ 1869281 w 2250281"/>
                <a:gd name="connsiteY14" fmla="*/ 276225 h 1128712"/>
                <a:gd name="connsiteX15" fmla="*/ 1838325 w 2250281"/>
                <a:gd name="connsiteY15" fmla="*/ 488156 h 1128712"/>
                <a:gd name="connsiteX16" fmla="*/ 1802606 w 2250281"/>
                <a:gd name="connsiteY16" fmla="*/ 723900 h 1128712"/>
                <a:gd name="connsiteX17" fmla="*/ 1771650 w 2250281"/>
                <a:gd name="connsiteY17" fmla="*/ 919162 h 1128712"/>
                <a:gd name="connsiteX18" fmla="*/ 1800225 w 2250281"/>
                <a:gd name="connsiteY18" fmla="*/ 1090612 h 1128712"/>
                <a:gd name="connsiteX19" fmla="*/ 1838325 w 2250281"/>
                <a:gd name="connsiteY19" fmla="*/ 1109662 h 1128712"/>
                <a:gd name="connsiteX20" fmla="*/ 1874043 w 2250281"/>
                <a:gd name="connsiteY20" fmla="*/ 1123950 h 1128712"/>
                <a:gd name="connsiteX21" fmla="*/ 1900237 w 2250281"/>
                <a:gd name="connsiteY21" fmla="*/ 1128712 h 1128712"/>
                <a:gd name="connsiteX22" fmla="*/ 1924050 w 2250281"/>
                <a:gd name="connsiteY22" fmla="*/ 1128712 h 1128712"/>
                <a:gd name="connsiteX23" fmla="*/ 1945481 w 2250281"/>
                <a:gd name="connsiteY23" fmla="*/ 1116806 h 1128712"/>
                <a:gd name="connsiteX24" fmla="*/ 1990725 w 2250281"/>
                <a:gd name="connsiteY24" fmla="*/ 1078706 h 1128712"/>
                <a:gd name="connsiteX25" fmla="*/ 2000250 w 2250281"/>
                <a:gd name="connsiteY25" fmla="*/ 1057275 h 1128712"/>
                <a:gd name="connsiteX26" fmla="*/ 2052637 w 2250281"/>
                <a:gd name="connsiteY26" fmla="*/ 850106 h 1128712"/>
                <a:gd name="connsiteX27" fmla="*/ 2121693 w 2250281"/>
                <a:gd name="connsiteY27" fmla="*/ 578644 h 1128712"/>
                <a:gd name="connsiteX28" fmla="*/ 2155031 w 2250281"/>
                <a:gd name="connsiteY28" fmla="*/ 440531 h 1128712"/>
                <a:gd name="connsiteX29" fmla="*/ 2166937 w 2250281"/>
                <a:gd name="connsiteY29" fmla="*/ 407194 h 1128712"/>
                <a:gd name="connsiteX30" fmla="*/ 2176462 w 2250281"/>
                <a:gd name="connsiteY30" fmla="*/ 388144 h 1128712"/>
                <a:gd name="connsiteX31" fmla="*/ 2195512 w 2250281"/>
                <a:gd name="connsiteY31" fmla="*/ 361950 h 1128712"/>
                <a:gd name="connsiteX32" fmla="*/ 2219325 w 2250281"/>
                <a:gd name="connsiteY32" fmla="*/ 335756 h 1128712"/>
                <a:gd name="connsiteX33" fmla="*/ 2238375 w 2250281"/>
                <a:gd name="connsiteY33" fmla="*/ 321469 h 1128712"/>
                <a:gd name="connsiteX34" fmla="*/ 2250281 w 2250281"/>
                <a:gd name="connsiteY34" fmla="*/ 304800 h 1128712"/>
                <a:gd name="connsiteX35" fmla="*/ 2250281 w 2250281"/>
                <a:gd name="connsiteY35" fmla="*/ 288131 h 1128712"/>
                <a:gd name="connsiteX36" fmla="*/ 2245518 w 2250281"/>
                <a:gd name="connsiteY36" fmla="*/ 264319 h 1128712"/>
                <a:gd name="connsiteX37" fmla="*/ 2228850 w 2250281"/>
                <a:gd name="connsiteY37" fmla="*/ 238125 h 1128712"/>
                <a:gd name="connsiteX38" fmla="*/ 2197893 w 2250281"/>
                <a:gd name="connsiteY38" fmla="*/ 202406 h 1128712"/>
                <a:gd name="connsiteX39" fmla="*/ 2140743 w 2250281"/>
                <a:gd name="connsiteY39" fmla="*/ 157162 h 1128712"/>
                <a:gd name="connsiteX40" fmla="*/ 2012156 w 2250281"/>
                <a:gd name="connsiteY40" fmla="*/ 69056 h 1128712"/>
                <a:gd name="connsiteX41" fmla="*/ 1933575 w 2250281"/>
                <a:gd name="connsiteY41" fmla="*/ 14287 h 1128712"/>
                <a:gd name="connsiteX42" fmla="*/ 1900237 w 2250281"/>
                <a:gd name="connsiteY42" fmla="*/ 0 h 1128712"/>
                <a:gd name="connsiteX43" fmla="*/ 1866900 w 2250281"/>
                <a:gd name="connsiteY43" fmla="*/ 4762 h 1128712"/>
                <a:gd name="connsiteX44" fmla="*/ 1845468 w 2250281"/>
                <a:gd name="connsiteY44" fmla="*/ 21431 h 1128712"/>
                <a:gd name="connsiteX45" fmla="*/ 1821656 w 2250281"/>
                <a:gd name="connsiteY45" fmla="*/ 52387 h 1128712"/>
                <a:gd name="connsiteX46" fmla="*/ 1809750 w 2250281"/>
                <a:gd name="connsiteY46" fmla="*/ 64294 h 1128712"/>
                <a:gd name="connsiteX47" fmla="*/ 1552575 w 2250281"/>
                <a:gd name="connsiteY47" fmla="*/ 80962 h 1128712"/>
                <a:gd name="connsiteX48" fmla="*/ 1295400 w 2250281"/>
                <a:gd name="connsiteY48" fmla="*/ 100012 h 1128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2250281" h="1128712">
                  <a:moveTo>
                    <a:pt x="1295400" y="100012"/>
                  </a:moveTo>
                  <a:lnTo>
                    <a:pt x="771525" y="145256"/>
                  </a:lnTo>
                  <a:lnTo>
                    <a:pt x="0" y="226219"/>
                  </a:lnTo>
                  <a:lnTo>
                    <a:pt x="61912" y="354806"/>
                  </a:lnTo>
                  <a:lnTo>
                    <a:pt x="376237" y="323850"/>
                  </a:lnTo>
                  <a:lnTo>
                    <a:pt x="752475" y="288131"/>
                  </a:lnTo>
                  <a:lnTo>
                    <a:pt x="1223962" y="252412"/>
                  </a:lnTo>
                  <a:lnTo>
                    <a:pt x="1652587" y="223837"/>
                  </a:lnTo>
                  <a:lnTo>
                    <a:pt x="1788318" y="219075"/>
                  </a:lnTo>
                  <a:lnTo>
                    <a:pt x="1814512" y="219075"/>
                  </a:lnTo>
                  <a:lnTo>
                    <a:pt x="1831181" y="221456"/>
                  </a:lnTo>
                  <a:lnTo>
                    <a:pt x="1847850" y="228600"/>
                  </a:lnTo>
                  <a:lnTo>
                    <a:pt x="1859756" y="242887"/>
                  </a:lnTo>
                  <a:lnTo>
                    <a:pt x="1866900" y="254794"/>
                  </a:lnTo>
                  <a:lnTo>
                    <a:pt x="1869281" y="276225"/>
                  </a:lnTo>
                  <a:lnTo>
                    <a:pt x="1838325" y="488156"/>
                  </a:lnTo>
                  <a:lnTo>
                    <a:pt x="1802606" y="723900"/>
                  </a:lnTo>
                  <a:lnTo>
                    <a:pt x="1771650" y="919162"/>
                  </a:lnTo>
                  <a:lnTo>
                    <a:pt x="1800225" y="1090612"/>
                  </a:lnTo>
                  <a:lnTo>
                    <a:pt x="1838325" y="1109662"/>
                  </a:lnTo>
                  <a:lnTo>
                    <a:pt x="1874043" y="1123950"/>
                  </a:lnTo>
                  <a:lnTo>
                    <a:pt x="1900237" y="1128712"/>
                  </a:lnTo>
                  <a:lnTo>
                    <a:pt x="1924050" y="1128712"/>
                  </a:lnTo>
                  <a:lnTo>
                    <a:pt x="1945481" y="1116806"/>
                  </a:lnTo>
                  <a:lnTo>
                    <a:pt x="1990725" y="1078706"/>
                  </a:lnTo>
                  <a:lnTo>
                    <a:pt x="2000250" y="1057275"/>
                  </a:lnTo>
                  <a:lnTo>
                    <a:pt x="2052637" y="850106"/>
                  </a:lnTo>
                  <a:lnTo>
                    <a:pt x="2121693" y="578644"/>
                  </a:lnTo>
                  <a:lnTo>
                    <a:pt x="2155031" y="440531"/>
                  </a:lnTo>
                  <a:lnTo>
                    <a:pt x="2166937" y="407194"/>
                  </a:lnTo>
                  <a:lnTo>
                    <a:pt x="2176462" y="388144"/>
                  </a:lnTo>
                  <a:lnTo>
                    <a:pt x="2195512" y="361950"/>
                  </a:lnTo>
                  <a:lnTo>
                    <a:pt x="2219325" y="335756"/>
                  </a:lnTo>
                  <a:lnTo>
                    <a:pt x="2238375" y="321469"/>
                  </a:lnTo>
                  <a:lnTo>
                    <a:pt x="2250281" y="304800"/>
                  </a:lnTo>
                  <a:lnTo>
                    <a:pt x="2250281" y="288131"/>
                  </a:lnTo>
                  <a:lnTo>
                    <a:pt x="2245518" y="264319"/>
                  </a:lnTo>
                  <a:lnTo>
                    <a:pt x="2228850" y="238125"/>
                  </a:lnTo>
                  <a:lnTo>
                    <a:pt x="2197893" y="202406"/>
                  </a:lnTo>
                  <a:lnTo>
                    <a:pt x="2140743" y="157162"/>
                  </a:lnTo>
                  <a:lnTo>
                    <a:pt x="2012156" y="69056"/>
                  </a:lnTo>
                  <a:lnTo>
                    <a:pt x="1933575" y="14287"/>
                  </a:lnTo>
                  <a:lnTo>
                    <a:pt x="1900237" y="0"/>
                  </a:lnTo>
                  <a:lnTo>
                    <a:pt x="1866900" y="4762"/>
                  </a:lnTo>
                  <a:lnTo>
                    <a:pt x="1845468" y="21431"/>
                  </a:lnTo>
                  <a:lnTo>
                    <a:pt x="1821656" y="52387"/>
                  </a:lnTo>
                  <a:lnTo>
                    <a:pt x="1809750" y="64294"/>
                  </a:lnTo>
                  <a:lnTo>
                    <a:pt x="1552575" y="80962"/>
                  </a:lnTo>
                  <a:lnTo>
                    <a:pt x="1295400" y="100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2" name="フリーフォーム 161">
              <a:extLst>
                <a:ext uri="{FF2B5EF4-FFF2-40B4-BE49-F238E27FC236}">
                  <a16:creationId xmlns:a16="http://schemas.microsoft.com/office/drawing/2014/main" id="{C3B882BA-4783-437A-859D-135B06E733CB}"/>
                </a:ext>
              </a:extLst>
            </p:cNvPr>
            <p:cNvSpPr/>
            <p:nvPr/>
          </p:nvSpPr>
          <p:spPr>
            <a:xfrm>
              <a:off x="3992563" y="2738438"/>
              <a:ext cx="1865312" cy="320675"/>
            </a:xfrm>
            <a:custGeom>
              <a:avLst/>
              <a:gdLst>
                <a:gd name="connsiteX0" fmla="*/ 923925 w 1864519"/>
                <a:gd name="connsiteY0" fmla="*/ 47625 h 321468"/>
                <a:gd name="connsiteX1" fmla="*/ 702469 w 1864519"/>
                <a:gd name="connsiteY1" fmla="*/ 69056 h 321468"/>
                <a:gd name="connsiteX2" fmla="*/ 438150 w 1864519"/>
                <a:gd name="connsiteY2" fmla="*/ 102393 h 321468"/>
                <a:gd name="connsiteX3" fmla="*/ 164307 w 1864519"/>
                <a:gd name="connsiteY3" fmla="*/ 142875 h 321468"/>
                <a:gd name="connsiteX4" fmla="*/ 0 w 1864519"/>
                <a:gd name="connsiteY4" fmla="*/ 166687 h 321468"/>
                <a:gd name="connsiteX5" fmla="*/ 33338 w 1864519"/>
                <a:gd name="connsiteY5" fmla="*/ 321468 h 321468"/>
                <a:gd name="connsiteX6" fmla="*/ 257175 w 1864519"/>
                <a:gd name="connsiteY6" fmla="*/ 283368 h 321468"/>
                <a:gd name="connsiteX7" fmla="*/ 483394 w 1864519"/>
                <a:gd name="connsiteY7" fmla="*/ 247650 h 321468"/>
                <a:gd name="connsiteX8" fmla="*/ 728663 w 1864519"/>
                <a:gd name="connsiteY8" fmla="*/ 214312 h 321468"/>
                <a:gd name="connsiteX9" fmla="*/ 931069 w 1864519"/>
                <a:gd name="connsiteY9" fmla="*/ 195262 h 321468"/>
                <a:gd name="connsiteX10" fmla="*/ 1171575 w 1864519"/>
                <a:gd name="connsiteY10" fmla="*/ 176212 h 321468"/>
                <a:gd name="connsiteX11" fmla="*/ 1323975 w 1864519"/>
                <a:gd name="connsiteY11" fmla="*/ 166687 h 321468"/>
                <a:gd name="connsiteX12" fmla="*/ 1490663 w 1864519"/>
                <a:gd name="connsiteY12" fmla="*/ 159543 h 321468"/>
                <a:gd name="connsiteX13" fmla="*/ 1695450 w 1864519"/>
                <a:gd name="connsiteY13" fmla="*/ 154781 h 321468"/>
                <a:gd name="connsiteX14" fmla="*/ 1850232 w 1864519"/>
                <a:gd name="connsiteY14" fmla="*/ 159543 h 321468"/>
                <a:gd name="connsiteX15" fmla="*/ 1864519 w 1864519"/>
                <a:gd name="connsiteY15" fmla="*/ 7143 h 321468"/>
                <a:gd name="connsiteX16" fmla="*/ 1754982 w 1864519"/>
                <a:gd name="connsiteY16" fmla="*/ 0 h 321468"/>
                <a:gd name="connsiteX17" fmla="*/ 1588294 w 1864519"/>
                <a:gd name="connsiteY17" fmla="*/ 7143 h 321468"/>
                <a:gd name="connsiteX18" fmla="*/ 1238250 w 1864519"/>
                <a:gd name="connsiteY18" fmla="*/ 23812 h 321468"/>
                <a:gd name="connsiteX19" fmla="*/ 923925 w 1864519"/>
                <a:gd name="connsiteY19" fmla="*/ 47625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64519" h="321468">
                  <a:moveTo>
                    <a:pt x="923925" y="47625"/>
                  </a:moveTo>
                  <a:lnTo>
                    <a:pt x="702469" y="69056"/>
                  </a:lnTo>
                  <a:lnTo>
                    <a:pt x="438150" y="102393"/>
                  </a:lnTo>
                  <a:lnTo>
                    <a:pt x="164307" y="142875"/>
                  </a:lnTo>
                  <a:lnTo>
                    <a:pt x="0" y="166687"/>
                  </a:lnTo>
                  <a:lnTo>
                    <a:pt x="33338" y="321468"/>
                  </a:lnTo>
                  <a:lnTo>
                    <a:pt x="257175" y="283368"/>
                  </a:lnTo>
                  <a:lnTo>
                    <a:pt x="483394" y="247650"/>
                  </a:lnTo>
                  <a:lnTo>
                    <a:pt x="728663" y="214312"/>
                  </a:lnTo>
                  <a:lnTo>
                    <a:pt x="931069" y="195262"/>
                  </a:lnTo>
                  <a:lnTo>
                    <a:pt x="1171575" y="176212"/>
                  </a:lnTo>
                  <a:lnTo>
                    <a:pt x="1323975" y="166687"/>
                  </a:lnTo>
                  <a:lnTo>
                    <a:pt x="1490663" y="159543"/>
                  </a:lnTo>
                  <a:lnTo>
                    <a:pt x="1695450" y="154781"/>
                  </a:lnTo>
                  <a:lnTo>
                    <a:pt x="1850232" y="159543"/>
                  </a:lnTo>
                  <a:lnTo>
                    <a:pt x="1864519" y="7143"/>
                  </a:lnTo>
                  <a:lnTo>
                    <a:pt x="1754982" y="0"/>
                  </a:lnTo>
                  <a:lnTo>
                    <a:pt x="1588294" y="7143"/>
                  </a:lnTo>
                  <a:lnTo>
                    <a:pt x="1238250" y="23812"/>
                  </a:lnTo>
                  <a:lnTo>
                    <a:pt x="923925" y="47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3" name="フリーフォーム 162">
              <a:extLst>
                <a:ext uri="{FF2B5EF4-FFF2-40B4-BE49-F238E27FC236}">
                  <a16:creationId xmlns:a16="http://schemas.microsoft.com/office/drawing/2014/main" id="{D0AE9E48-04B4-4D76-8C24-31F52EB6DFC3}"/>
                </a:ext>
              </a:extLst>
            </p:cNvPr>
            <p:cNvSpPr/>
            <p:nvPr/>
          </p:nvSpPr>
          <p:spPr>
            <a:xfrm>
              <a:off x="4010025" y="3157538"/>
              <a:ext cx="1824038" cy="403225"/>
            </a:xfrm>
            <a:custGeom>
              <a:avLst/>
              <a:gdLst>
                <a:gd name="connsiteX0" fmla="*/ 1140619 w 1824038"/>
                <a:gd name="connsiteY0" fmla="*/ 42862 h 402431"/>
                <a:gd name="connsiteX1" fmla="*/ 764381 w 1824038"/>
                <a:gd name="connsiteY1" fmla="*/ 76200 h 402431"/>
                <a:gd name="connsiteX2" fmla="*/ 445294 w 1824038"/>
                <a:gd name="connsiteY2" fmla="*/ 111918 h 402431"/>
                <a:gd name="connsiteX3" fmla="*/ 7144 w 1824038"/>
                <a:gd name="connsiteY3" fmla="*/ 173831 h 402431"/>
                <a:gd name="connsiteX4" fmla="*/ 0 w 1824038"/>
                <a:gd name="connsiteY4" fmla="*/ 402431 h 402431"/>
                <a:gd name="connsiteX5" fmla="*/ 50006 w 1824038"/>
                <a:gd name="connsiteY5" fmla="*/ 397668 h 402431"/>
                <a:gd name="connsiteX6" fmla="*/ 69056 w 1824038"/>
                <a:gd name="connsiteY6" fmla="*/ 390525 h 402431"/>
                <a:gd name="connsiteX7" fmla="*/ 88106 w 1824038"/>
                <a:gd name="connsiteY7" fmla="*/ 378618 h 402431"/>
                <a:gd name="connsiteX8" fmla="*/ 116681 w 1824038"/>
                <a:gd name="connsiteY8" fmla="*/ 359568 h 402431"/>
                <a:gd name="connsiteX9" fmla="*/ 145256 w 1824038"/>
                <a:gd name="connsiteY9" fmla="*/ 330993 h 402431"/>
                <a:gd name="connsiteX10" fmla="*/ 161925 w 1824038"/>
                <a:gd name="connsiteY10" fmla="*/ 314325 h 402431"/>
                <a:gd name="connsiteX11" fmla="*/ 352425 w 1824038"/>
                <a:gd name="connsiteY11" fmla="*/ 285750 h 402431"/>
                <a:gd name="connsiteX12" fmla="*/ 659606 w 1824038"/>
                <a:gd name="connsiteY12" fmla="*/ 247650 h 402431"/>
                <a:gd name="connsiteX13" fmla="*/ 952500 w 1824038"/>
                <a:gd name="connsiteY13" fmla="*/ 221456 h 402431"/>
                <a:gd name="connsiteX14" fmla="*/ 1273969 w 1824038"/>
                <a:gd name="connsiteY14" fmla="*/ 204787 h 402431"/>
                <a:gd name="connsiteX15" fmla="*/ 1540669 w 1824038"/>
                <a:gd name="connsiteY15" fmla="*/ 200025 h 402431"/>
                <a:gd name="connsiteX16" fmla="*/ 1824038 w 1824038"/>
                <a:gd name="connsiteY16" fmla="*/ 209550 h 402431"/>
                <a:gd name="connsiteX17" fmla="*/ 1793081 w 1824038"/>
                <a:gd name="connsiteY17" fmla="*/ 0 h 402431"/>
                <a:gd name="connsiteX18" fmla="*/ 1297781 w 1824038"/>
                <a:gd name="connsiteY18" fmla="*/ 30956 h 402431"/>
                <a:gd name="connsiteX19" fmla="*/ 1140619 w 1824038"/>
                <a:gd name="connsiteY19" fmla="*/ 42862 h 4024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824038" h="402431">
                  <a:moveTo>
                    <a:pt x="1140619" y="42862"/>
                  </a:moveTo>
                  <a:lnTo>
                    <a:pt x="764381" y="76200"/>
                  </a:lnTo>
                  <a:lnTo>
                    <a:pt x="445294" y="111918"/>
                  </a:lnTo>
                  <a:lnTo>
                    <a:pt x="7144" y="173831"/>
                  </a:lnTo>
                  <a:lnTo>
                    <a:pt x="0" y="402431"/>
                  </a:lnTo>
                  <a:lnTo>
                    <a:pt x="50006" y="397668"/>
                  </a:lnTo>
                  <a:lnTo>
                    <a:pt x="69056" y="390525"/>
                  </a:lnTo>
                  <a:lnTo>
                    <a:pt x="88106" y="378618"/>
                  </a:lnTo>
                  <a:lnTo>
                    <a:pt x="116681" y="359568"/>
                  </a:lnTo>
                  <a:lnTo>
                    <a:pt x="145256" y="330993"/>
                  </a:lnTo>
                  <a:lnTo>
                    <a:pt x="161925" y="314325"/>
                  </a:lnTo>
                  <a:lnTo>
                    <a:pt x="352425" y="285750"/>
                  </a:lnTo>
                  <a:lnTo>
                    <a:pt x="659606" y="247650"/>
                  </a:lnTo>
                  <a:lnTo>
                    <a:pt x="952500" y="221456"/>
                  </a:lnTo>
                  <a:lnTo>
                    <a:pt x="1273969" y="204787"/>
                  </a:lnTo>
                  <a:lnTo>
                    <a:pt x="1540669" y="200025"/>
                  </a:lnTo>
                  <a:lnTo>
                    <a:pt x="1824038" y="209550"/>
                  </a:lnTo>
                  <a:lnTo>
                    <a:pt x="1793081" y="0"/>
                  </a:lnTo>
                  <a:lnTo>
                    <a:pt x="1297781" y="30956"/>
                  </a:lnTo>
                  <a:lnTo>
                    <a:pt x="1140619" y="428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5" name="フリーフォーム 164">
              <a:extLst>
                <a:ext uri="{FF2B5EF4-FFF2-40B4-BE49-F238E27FC236}">
                  <a16:creationId xmlns:a16="http://schemas.microsoft.com/office/drawing/2014/main" id="{A15FEBCE-CFA1-4A8E-86A8-41B7E5C1BDC2}"/>
                </a:ext>
              </a:extLst>
            </p:cNvPr>
            <p:cNvSpPr/>
            <p:nvPr/>
          </p:nvSpPr>
          <p:spPr>
            <a:xfrm>
              <a:off x="2830513" y="3414713"/>
              <a:ext cx="1758950" cy="1671637"/>
            </a:xfrm>
            <a:custGeom>
              <a:avLst/>
              <a:gdLst>
                <a:gd name="connsiteX0" fmla="*/ 923925 w 1757363"/>
                <a:gd name="connsiteY0" fmla="*/ 916781 h 1671637"/>
                <a:gd name="connsiteX1" fmla="*/ 1062038 w 1757363"/>
                <a:gd name="connsiteY1" fmla="*/ 764381 h 1671637"/>
                <a:gd name="connsiteX2" fmla="*/ 1176338 w 1757363"/>
                <a:gd name="connsiteY2" fmla="*/ 611981 h 1671637"/>
                <a:gd name="connsiteX3" fmla="*/ 1293019 w 1757363"/>
                <a:gd name="connsiteY3" fmla="*/ 442912 h 1671637"/>
                <a:gd name="connsiteX4" fmla="*/ 1373982 w 1757363"/>
                <a:gd name="connsiteY4" fmla="*/ 340518 h 1671637"/>
                <a:gd name="connsiteX5" fmla="*/ 1447800 w 1757363"/>
                <a:gd name="connsiteY5" fmla="*/ 254793 h 1671637"/>
                <a:gd name="connsiteX6" fmla="*/ 1447800 w 1757363"/>
                <a:gd name="connsiteY6" fmla="*/ 209550 h 1671637"/>
                <a:gd name="connsiteX7" fmla="*/ 1440657 w 1757363"/>
                <a:gd name="connsiteY7" fmla="*/ 166687 h 1671637"/>
                <a:gd name="connsiteX8" fmla="*/ 1433513 w 1757363"/>
                <a:gd name="connsiteY8" fmla="*/ 140493 h 1671637"/>
                <a:gd name="connsiteX9" fmla="*/ 1419225 w 1757363"/>
                <a:gd name="connsiteY9" fmla="*/ 114300 h 1671637"/>
                <a:gd name="connsiteX10" fmla="*/ 1407319 w 1757363"/>
                <a:gd name="connsiteY10" fmla="*/ 102393 h 1671637"/>
                <a:gd name="connsiteX11" fmla="*/ 1378744 w 1757363"/>
                <a:gd name="connsiteY11" fmla="*/ 78581 h 1671637"/>
                <a:gd name="connsiteX12" fmla="*/ 1278732 w 1757363"/>
                <a:gd name="connsiteY12" fmla="*/ 26193 h 1671637"/>
                <a:gd name="connsiteX13" fmla="*/ 1412082 w 1757363"/>
                <a:gd name="connsiteY13" fmla="*/ 0 h 1671637"/>
                <a:gd name="connsiteX14" fmla="*/ 1514475 w 1757363"/>
                <a:gd name="connsiteY14" fmla="*/ 61912 h 1671637"/>
                <a:gd name="connsiteX15" fmla="*/ 1614488 w 1757363"/>
                <a:gd name="connsiteY15" fmla="*/ 119062 h 1671637"/>
                <a:gd name="connsiteX16" fmla="*/ 1704975 w 1757363"/>
                <a:gd name="connsiteY16" fmla="*/ 166687 h 1671637"/>
                <a:gd name="connsiteX17" fmla="*/ 1716882 w 1757363"/>
                <a:gd name="connsiteY17" fmla="*/ 173831 h 1671637"/>
                <a:gd name="connsiteX18" fmla="*/ 1733550 w 1757363"/>
                <a:gd name="connsiteY18" fmla="*/ 188118 h 1671637"/>
                <a:gd name="connsiteX19" fmla="*/ 1747838 w 1757363"/>
                <a:gd name="connsiteY19" fmla="*/ 207168 h 1671637"/>
                <a:gd name="connsiteX20" fmla="*/ 1754982 w 1757363"/>
                <a:gd name="connsiteY20" fmla="*/ 226218 h 1671637"/>
                <a:gd name="connsiteX21" fmla="*/ 1757363 w 1757363"/>
                <a:gd name="connsiteY21" fmla="*/ 247650 h 1671637"/>
                <a:gd name="connsiteX22" fmla="*/ 1754982 w 1757363"/>
                <a:gd name="connsiteY22" fmla="*/ 278606 h 1671637"/>
                <a:gd name="connsiteX23" fmla="*/ 1738313 w 1757363"/>
                <a:gd name="connsiteY23" fmla="*/ 328612 h 1671637"/>
                <a:gd name="connsiteX24" fmla="*/ 1702594 w 1757363"/>
                <a:gd name="connsiteY24" fmla="*/ 400050 h 1671637"/>
                <a:gd name="connsiteX25" fmla="*/ 1566863 w 1757363"/>
                <a:gd name="connsiteY25" fmla="*/ 554831 h 1671637"/>
                <a:gd name="connsiteX26" fmla="*/ 1483519 w 1757363"/>
                <a:gd name="connsiteY26" fmla="*/ 669131 h 1671637"/>
                <a:gd name="connsiteX27" fmla="*/ 1381125 w 1757363"/>
                <a:gd name="connsiteY27" fmla="*/ 785812 h 1671637"/>
                <a:gd name="connsiteX28" fmla="*/ 1247775 w 1757363"/>
                <a:gd name="connsiteY28" fmla="*/ 919162 h 1671637"/>
                <a:gd name="connsiteX29" fmla="*/ 1090613 w 1757363"/>
                <a:gd name="connsiteY29" fmla="*/ 1057275 h 1671637"/>
                <a:gd name="connsiteX30" fmla="*/ 1031082 w 1757363"/>
                <a:gd name="connsiteY30" fmla="*/ 1097756 h 1671637"/>
                <a:gd name="connsiteX31" fmla="*/ 864394 w 1757363"/>
                <a:gd name="connsiteY31" fmla="*/ 1223962 h 1671637"/>
                <a:gd name="connsiteX32" fmla="*/ 692944 w 1757363"/>
                <a:gd name="connsiteY32" fmla="*/ 1335881 h 1671637"/>
                <a:gd name="connsiteX33" fmla="*/ 490538 w 1757363"/>
                <a:gd name="connsiteY33" fmla="*/ 1457325 h 1671637"/>
                <a:gd name="connsiteX34" fmla="*/ 271463 w 1757363"/>
                <a:gd name="connsiteY34" fmla="*/ 1569243 h 1671637"/>
                <a:gd name="connsiteX35" fmla="*/ 92869 w 1757363"/>
                <a:gd name="connsiteY35" fmla="*/ 1652587 h 1671637"/>
                <a:gd name="connsiteX36" fmla="*/ 47625 w 1757363"/>
                <a:gd name="connsiteY36" fmla="*/ 1669256 h 1671637"/>
                <a:gd name="connsiteX37" fmla="*/ 21432 w 1757363"/>
                <a:gd name="connsiteY37" fmla="*/ 1671637 h 1671637"/>
                <a:gd name="connsiteX38" fmla="*/ 7144 w 1757363"/>
                <a:gd name="connsiteY38" fmla="*/ 1666875 h 1671637"/>
                <a:gd name="connsiteX39" fmla="*/ 0 w 1757363"/>
                <a:gd name="connsiteY39" fmla="*/ 1659731 h 1671637"/>
                <a:gd name="connsiteX40" fmla="*/ 2382 w 1757363"/>
                <a:gd name="connsiteY40" fmla="*/ 1650206 h 1671637"/>
                <a:gd name="connsiteX41" fmla="*/ 11907 w 1757363"/>
                <a:gd name="connsiteY41" fmla="*/ 1631156 h 1671637"/>
                <a:gd name="connsiteX42" fmla="*/ 28575 w 1757363"/>
                <a:gd name="connsiteY42" fmla="*/ 1614487 h 1671637"/>
                <a:gd name="connsiteX43" fmla="*/ 164307 w 1757363"/>
                <a:gd name="connsiteY43" fmla="*/ 1528762 h 1671637"/>
                <a:gd name="connsiteX44" fmla="*/ 383382 w 1757363"/>
                <a:gd name="connsiteY44" fmla="*/ 1373981 h 1671637"/>
                <a:gd name="connsiteX45" fmla="*/ 588169 w 1757363"/>
                <a:gd name="connsiteY45" fmla="*/ 1219200 h 1671637"/>
                <a:gd name="connsiteX46" fmla="*/ 700088 w 1757363"/>
                <a:gd name="connsiteY46" fmla="*/ 1133475 h 1671637"/>
                <a:gd name="connsiteX47" fmla="*/ 783432 w 1757363"/>
                <a:gd name="connsiteY47" fmla="*/ 1062037 h 1671637"/>
                <a:gd name="connsiteX48" fmla="*/ 923925 w 1757363"/>
                <a:gd name="connsiteY48" fmla="*/ 916781 h 1671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1757363" h="1671637">
                  <a:moveTo>
                    <a:pt x="923925" y="916781"/>
                  </a:moveTo>
                  <a:lnTo>
                    <a:pt x="1062038" y="764381"/>
                  </a:lnTo>
                  <a:lnTo>
                    <a:pt x="1176338" y="611981"/>
                  </a:lnTo>
                  <a:lnTo>
                    <a:pt x="1293019" y="442912"/>
                  </a:lnTo>
                  <a:lnTo>
                    <a:pt x="1373982" y="340518"/>
                  </a:lnTo>
                  <a:lnTo>
                    <a:pt x="1447800" y="254793"/>
                  </a:lnTo>
                  <a:lnTo>
                    <a:pt x="1447800" y="209550"/>
                  </a:lnTo>
                  <a:lnTo>
                    <a:pt x="1440657" y="166687"/>
                  </a:lnTo>
                  <a:lnTo>
                    <a:pt x="1433513" y="140493"/>
                  </a:lnTo>
                  <a:lnTo>
                    <a:pt x="1419225" y="114300"/>
                  </a:lnTo>
                  <a:lnTo>
                    <a:pt x="1407319" y="102393"/>
                  </a:lnTo>
                  <a:lnTo>
                    <a:pt x="1378744" y="78581"/>
                  </a:lnTo>
                  <a:lnTo>
                    <a:pt x="1278732" y="26193"/>
                  </a:lnTo>
                  <a:lnTo>
                    <a:pt x="1412082" y="0"/>
                  </a:lnTo>
                  <a:lnTo>
                    <a:pt x="1514475" y="61912"/>
                  </a:lnTo>
                  <a:lnTo>
                    <a:pt x="1614488" y="119062"/>
                  </a:lnTo>
                  <a:lnTo>
                    <a:pt x="1704975" y="166687"/>
                  </a:lnTo>
                  <a:lnTo>
                    <a:pt x="1716882" y="173831"/>
                  </a:lnTo>
                  <a:lnTo>
                    <a:pt x="1733550" y="188118"/>
                  </a:lnTo>
                  <a:lnTo>
                    <a:pt x="1747838" y="207168"/>
                  </a:lnTo>
                  <a:lnTo>
                    <a:pt x="1754982" y="226218"/>
                  </a:lnTo>
                  <a:lnTo>
                    <a:pt x="1757363" y="247650"/>
                  </a:lnTo>
                  <a:lnTo>
                    <a:pt x="1754982" y="278606"/>
                  </a:lnTo>
                  <a:lnTo>
                    <a:pt x="1738313" y="328612"/>
                  </a:lnTo>
                  <a:lnTo>
                    <a:pt x="1702594" y="400050"/>
                  </a:lnTo>
                  <a:lnTo>
                    <a:pt x="1566863" y="554831"/>
                  </a:lnTo>
                  <a:lnTo>
                    <a:pt x="1483519" y="669131"/>
                  </a:lnTo>
                  <a:lnTo>
                    <a:pt x="1381125" y="785812"/>
                  </a:lnTo>
                  <a:lnTo>
                    <a:pt x="1247775" y="919162"/>
                  </a:lnTo>
                  <a:lnTo>
                    <a:pt x="1090613" y="1057275"/>
                  </a:lnTo>
                  <a:lnTo>
                    <a:pt x="1031082" y="1097756"/>
                  </a:lnTo>
                  <a:lnTo>
                    <a:pt x="864394" y="1223962"/>
                  </a:lnTo>
                  <a:lnTo>
                    <a:pt x="692944" y="1335881"/>
                  </a:lnTo>
                  <a:lnTo>
                    <a:pt x="490538" y="1457325"/>
                  </a:lnTo>
                  <a:lnTo>
                    <a:pt x="271463" y="1569243"/>
                  </a:lnTo>
                  <a:lnTo>
                    <a:pt x="92869" y="1652587"/>
                  </a:lnTo>
                  <a:lnTo>
                    <a:pt x="47625" y="1669256"/>
                  </a:lnTo>
                  <a:lnTo>
                    <a:pt x="21432" y="1671637"/>
                  </a:lnTo>
                  <a:lnTo>
                    <a:pt x="7144" y="1666875"/>
                  </a:lnTo>
                  <a:lnTo>
                    <a:pt x="0" y="1659731"/>
                  </a:lnTo>
                  <a:lnTo>
                    <a:pt x="2382" y="1650206"/>
                  </a:lnTo>
                  <a:lnTo>
                    <a:pt x="11907" y="1631156"/>
                  </a:lnTo>
                  <a:lnTo>
                    <a:pt x="28575" y="1614487"/>
                  </a:lnTo>
                  <a:lnTo>
                    <a:pt x="164307" y="1528762"/>
                  </a:lnTo>
                  <a:lnTo>
                    <a:pt x="383382" y="1373981"/>
                  </a:lnTo>
                  <a:lnTo>
                    <a:pt x="588169" y="1219200"/>
                  </a:lnTo>
                  <a:lnTo>
                    <a:pt x="700088" y="1133475"/>
                  </a:lnTo>
                  <a:lnTo>
                    <a:pt x="783432" y="1062037"/>
                  </a:lnTo>
                  <a:lnTo>
                    <a:pt x="923925" y="9167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6" name="フリーフォーム 165">
              <a:extLst>
                <a:ext uri="{FF2B5EF4-FFF2-40B4-BE49-F238E27FC236}">
                  <a16:creationId xmlns:a16="http://schemas.microsoft.com/office/drawing/2014/main" id="{C2C037C8-D317-42E3-86FB-8C1197EF85B7}"/>
                </a:ext>
              </a:extLst>
            </p:cNvPr>
            <p:cNvSpPr/>
            <p:nvPr/>
          </p:nvSpPr>
          <p:spPr>
            <a:xfrm>
              <a:off x="5095875" y="3533775"/>
              <a:ext cx="2133600" cy="1485900"/>
            </a:xfrm>
            <a:custGeom>
              <a:avLst/>
              <a:gdLst>
                <a:gd name="connsiteX0" fmla="*/ 883444 w 2133600"/>
                <a:gd name="connsiteY0" fmla="*/ 942975 h 1485900"/>
                <a:gd name="connsiteX1" fmla="*/ 652463 w 2133600"/>
                <a:gd name="connsiteY1" fmla="*/ 707231 h 1485900"/>
                <a:gd name="connsiteX2" fmla="*/ 481013 w 2133600"/>
                <a:gd name="connsiteY2" fmla="*/ 533400 h 1485900"/>
                <a:gd name="connsiteX3" fmla="*/ 323850 w 2133600"/>
                <a:gd name="connsiteY3" fmla="*/ 371475 h 1485900"/>
                <a:gd name="connsiteX4" fmla="*/ 95250 w 2133600"/>
                <a:gd name="connsiteY4" fmla="*/ 142875 h 1485900"/>
                <a:gd name="connsiteX5" fmla="*/ 16669 w 2133600"/>
                <a:gd name="connsiteY5" fmla="*/ 64294 h 1485900"/>
                <a:gd name="connsiteX6" fmla="*/ 7144 w 2133600"/>
                <a:gd name="connsiteY6" fmla="*/ 52388 h 1485900"/>
                <a:gd name="connsiteX7" fmla="*/ 0 w 2133600"/>
                <a:gd name="connsiteY7" fmla="*/ 35719 h 1485900"/>
                <a:gd name="connsiteX8" fmla="*/ 0 w 2133600"/>
                <a:gd name="connsiteY8" fmla="*/ 19050 h 1485900"/>
                <a:gd name="connsiteX9" fmla="*/ 4763 w 2133600"/>
                <a:gd name="connsiteY9" fmla="*/ 4763 h 1485900"/>
                <a:gd name="connsiteX10" fmla="*/ 21431 w 2133600"/>
                <a:gd name="connsiteY10" fmla="*/ 0 h 1485900"/>
                <a:gd name="connsiteX11" fmla="*/ 50006 w 2133600"/>
                <a:gd name="connsiteY11" fmla="*/ 7144 h 1485900"/>
                <a:gd name="connsiteX12" fmla="*/ 95250 w 2133600"/>
                <a:gd name="connsiteY12" fmla="*/ 38100 h 1485900"/>
                <a:gd name="connsiteX13" fmla="*/ 271463 w 2133600"/>
                <a:gd name="connsiteY13" fmla="*/ 169069 h 1485900"/>
                <a:gd name="connsiteX14" fmla="*/ 338138 w 2133600"/>
                <a:gd name="connsiteY14" fmla="*/ 214313 h 1485900"/>
                <a:gd name="connsiteX15" fmla="*/ 507206 w 2133600"/>
                <a:gd name="connsiteY15" fmla="*/ 352425 h 1485900"/>
                <a:gd name="connsiteX16" fmla="*/ 640556 w 2133600"/>
                <a:gd name="connsiteY16" fmla="*/ 469106 h 1485900"/>
                <a:gd name="connsiteX17" fmla="*/ 778669 w 2133600"/>
                <a:gd name="connsiteY17" fmla="*/ 581025 h 1485900"/>
                <a:gd name="connsiteX18" fmla="*/ 973931 w 2133600"/>
                <a:gd name="connsiteY18" fmla="*/ 728663 h 1485900"/>
                <a:gd name="connsiteX19" fmla="*/ 1109663 w 2133600"/>
                <a:gd name="connsiteY19" fmla="*/ 823913 h 1485900"/>
                <a:gd name="connsiteX20" fmla="*/ 1283494 w 2133600"/>
                <a:gd name="connsiteY20" fmla="*/ 942975 h 1485900"/>
                <a:gd name="connsiteX21" fmla="*/ 1459706 w 2133600"/>
                <a:gd name="connsiteY21" fmla="*/ 1054894 h 1485900"/>
                <a:gd name="connsiteX22" fmla="*/ 1704975 w 2133600"/>
                <a:gd name="connsiteY22" fmla="*/ 1193006 h 1485900"/>
                <a:gd name="connsiteX23" fmla="*/ 1905000 w 2133600"/>
                <a:gd name="connsiteY23" fmla="*/ 1297781 h 1485900"/>
                <a:gd name="connsiteX24" fmla="*/ 2116931 w 2133600"/>
                <a:gd name="connsiteY24" fmla="*/ 1397794 h 1485900"/>
                <a:gd name="connsiteX25" fmla="*/ 2126456 w 2133600"/>
                <a:gd name="connsiteY25" fmla="*/ 1404938 h 1485900"/>
                <a:gd name="connsiteX26" fmla="*/ 2133600 w 2133600"/>
                <a:gd name="connsiteY26" fmla="*/ 1421606 h 1485900"/>
                <a:gd name="connsiteX27" fmla="*/ 2126456 w 2133600"/>
                <a:gd name="connsiteY27" fmla="*/ 1435894 h 1485900"/>
                <a:gd name="connsiteX28" fmla="*/ 2105025 w 2133600"/>
                <a:gd name="connsiteY28" fmla="*/ 1450181 h 1485900"/>
                <a:gd name="connsiteX29" fmla="*/ 2066925 w 2133600"/>
                <a:gd name="connsiteY29" fmla="*/ 1459706 h 1485900"/>
                <a:gd name="connsiteX30" fmla="*/ 1831181 w 2133600"/>
                <a:gd name="connsiteY30" fmla="*/ 1471613 h 1485900"/>
                <a:gd name="connsiteX31" fmla="*/ 1528763 w 2133600"/>
                <a:gd name="connsiteY31" fmla="*/ 1483519 h 1485900"/>
                <a:gd name="connsiteX32" fmla="*/ 1497806 w 2133600"/>
                <a:gd name="connsiteY32" fmla="*/ 1485900 h 1485900"/>
                <a:gd name="connsiteX33" fmla="*/ 1464469 w 2133600"/>
                <a:gd name="connsiteY33" fmla="*/ 1481138 h 1485900"/>
                <a:gd name="connsiteX34" fmla="*/ 1423988 w 2133600"/>
                <a:gd name="connsiteY34" fmla="*/ 1469231 h 1485900"/>
                <a:gd name="connsiteX35" fmla="*/ 1381125 w 2133600"/>
                <a:gd name="connsiteY35" fmla="*/ 1443038 h 1485900"/>
                <a:gd name="connsiteX36" fmla="*/ 1335881 w 2133600"/>
                <a:gd name="connsiteY36" fmla="*/ 1404938 h 1485900"/>
                <a:gd name="connsiteX37" fmla="*/ 1295400 w 2133600"/>
                <a:gd name="connsiteY37" fmla="*/ 1362075 h 1485900"/>
                <a:gd name="connsiteX38" fmla="*/ 1154906 w 2133600"/>
                <a:gd name="connsiteY38" fmla="*/ 1221581 h 1485900"/>
                <a:gd name="connsiteX39" fmla="*/ 883444 w 2133600"/>
                <a:gd name="connsiteY39" fmla="*/ 942975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133600" h="1485900">
                  <a:moveTo>
                    <a:pt x="883444" y="942975"/>
                  </a:moveTo>
                  <a:lnTo>
                    <a:pt x="652463" y="707231"/>
                  </a:lnTo>
                  <a:lnTo>
                    <a:pt x="481013" y="533400"/>
                  </a:lnTo>
                  <a:lnTo>
                    <a:pt x="323850" y="371475"/>
                  </a:lnTo>
                  <a:lnTo>
                    <a:pt x="95250" y="142875"/>
                  </a:lnTo>
                  <a:lnTo>
                    <a:pt x="16669" y="64294"/>
                  </a:lnTo>
                  <a:lnTo>
                    <a:pt x="7144" y="52388"/>
                  </a:lnTo>
                  <a:lnTo>
                    <a:pt x="0" y="35719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21431" y="0"/>
                  </a:lnTo>
                  <a:lnTo>
                    <a:pt x="50006" y="7144"/>
                  </a:lnTo>
                  <a:lnTo>
                    <a:pt x="95250" y="38100"/>
                  </a:lnTo>
                  <a:lnTo>
                    <a:pt x="271463" y="169069"/>
                  </a:lnTo>
                  <a:lnTo>
                    <a:pt x="338138" y="214313"/>
                  </a:lnTo>
                  <a:lnTo>
                    <a:pt x="507206" y="352425"/>
                  </a:lnTo>
                  <a:lnTo>
                    <a:pt x="640556" y="469106"/>
                  </a:lnTo>
                  <a:lnTo>
                    <a:pt x="778669" y="581025"/>
                  </a:lnTo>
                  <a:lnTo>
                    <a:pt x="973931" y="728663"/>
                  </a:lnTo>
                  <a:lnTo>
                    <a:pt x="1109663" y="823913"/>
                  </a:lnTo>
                  <a:lnTo>
                    <a:pt x="1283494" y="942975"/>
                  </a:lnTo>
                  <a:lnTo>
                    <a:pt x="1459706" y="1054894"/>
                  </a:lnTo>
                  <a:lnTo>
                    <a:pt x="1704975" y="1193006"/>
                  </a:lnTo>
                  <a:lnTo>
                    <a:pt x="1905000" y="1297781"/>
                  </a:lnTo>
                  <a:lnTo>
                    <a:pt x="2116931" y="1397794"/>
                  </a:lnTo>
                  <a:lnTo>
                    <a:pt x="2126456" y="1404938"/>
                  </a:lnTo>
                  <a:lnTo>
                    <a:pt x="2133600" y="1421606"/>
                  </a:lnTo>
                  <a:lnTo>
                    <a:pt x="2126456" y="1435894"/>
                  </a:lnTo>
                  <a:lnTo>
                    <a:pt x="2105025" y="1450181"/>
                  </a:lnTo>
                  <a:lnTo>
                    <a:pt x="2066925" y="1459706"/>
                  </a:lnTo>
                  <a:lnTo>
                    <a:pt x="1831181" y="1471613"/>
                  </a:lnTo>
                  <a:lnTo>
                    <a:pt x="1528763" y="1483519"/>
                  </a:lnTo>
                  <a:lnTo>
                    <a:pt x="1497806" y="1485900"/>
                  </a:lnTo>
                  <a:lnTo>
                    <a:pt x="1464469" y="1481138"/>
                  </a:lnTo>
                  <a:lnTo>
                    <a:pt x="1423988" y="1469231"/>
                  </a:lnTo>
                  <a:lnTo>
                    <a:pt x="1381125" y="1443038"/>
                  </a:lnTo>
                  <a:lnTo>
                    <a:pt x="1335881" y="1404938"/>
                  </a:lnTo>
                  <a:lnTo>
                    <a:pt x="1295400" y="1362075"/>
                  </a:lnTo>
                  <a:lnTo>
                    <a:pt x="1154906" y="1221581"/>
                  </a:lnTo>
                  <a:lnTo>
                    <a:pt x="883444" y="942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7" name="フリーフォーム 166">
              <a:extLst>
                <a:ext uri="{FF2B5EF4-FFF2-40B4-BE49-F238E27FC236}">
                  <a16:creationId xmlns:a16="http://schemas.microsoft.com/office/drawing/2014/main" id="{2DFD4AC9-307F-4298-B268-81A7FB6DE0EB}"/>
                </a:ext>
              </a:extLst>
            </p:cNvPr>
            <p:cNvSpPr/>
            <p:nvPr/>
          </p:nvSpPr>
          <p:spPr>
            <a:xfrm>
              <a:off x="3843338" y="4430713"/>
              <a:ext cx="387350" cy="1187450"/>
            </a:xfrm>
            <a:custGeom>
              <a:avLst/>
              <a:gdLst>
                <a:gd name="connsiteX0" fmla="*/ 378618 w 388143"/>
                <a:gd name="connsiteY0" fmla="*/ 590550 h 1185863"/>
                <a:gd name="connsiteX1" fmla="*/ 388143 w 388143"/>
                <a:gd name="connsiteY1" fmla="*/ 264319 h 1185863"/>
                <a:gd name="connsiteX2" fmla="*/ 319087 w 388143"/>
                <a:gd name="connsiteY2" fmla="*/ 135732 h 1185863"/>
                <a:gd name="connsiteX3" fmla="*/ 295275 w 388143"/>
                <a:gd name="connsiteY3" fmla="*/ 116682 h 1185863"/>
                <a:gd name="connsiteX4" fmla="*/ 245268 w 388143"/>
                <a:gd name="connsiteY4" fmla="*/ 88107 h 1185863"/>
                <a:gd name="connsiteX5" fmla="*/ 190500 w 388143"/>
                <a:gd name="connsiteY5" fmla="*/ 61913 h 1185863"/>
                <a:gd name="connsiteX6" fmla="*/ 135731 w 388143"/>
                <a:gd name="connsiteY6" fmla="*/ 38100 h 1185863"/>
                <a:gd name="connsiteX7" fmla="*/ 38100 w 388143"/>
                <a:gd name="connsiteY7" fmla="*/ 0 h 1185863"/>
                <a:gd name="connsiteX8" fmla="*/ 0 w 388143"/>
                <a:gd name="connsiteY8" fmla="*/ 38100 h 1185863"/>
                <a:gd name="connsiteX9" fmla="*/ 69056 w 388143"/>
                <a:gd name="connsiteY9" fmla="*/ 102394 h 1185863"/>
                <a:gd name="connsiteX10" fmla="*/ 100012 w 388143"/>
                <a:gd name="connsiteY10" fmla="*/ 140494 h 1185863"/>
                <a:gd name="connsiteX11" fmla="*/ 126206 w 388143"/>
                <a:gd name="connsiteY11" fmla="*/ 178594 h 1185863"/>
                <a:gd name="connsiteX12" fmla="*/ 140493 w 388143"/>
                <a:gd name="connsiteY12" fmla="*/ 207169 h 1185863"/>
                <a:gd name="connsiteX13" fmla="*/ 157162 w 388143"/>
                <a:gd name="connsiteY13" fmla="*/ 259557 h 1185863"/>
                <a:gd name="connsiteX14" fmla="*/ 164306 w 388143"/>
                <a:gd name="connsiteY14" fmla="*/ 311944 h 1185863"/>
                <a:gd name="connsiteX15" fmla="*/ 164306 w 388143"/>
                <a:gd name="connsiteY15" fmla="*/ 392907 h 1185863"/>
                <a:gd name="connsiteX16" fmla="*/ 161925 w 388143"/>
                <a:gd name="connsiteY16" fmla="*/ 533400 h 1185863"/>
                <a:gd name="connsiteX17" fmla="*/ 152400 w 388143"/>
                <a:gd name="connsiteY17" fmla="*/ 671513 h 1185863"/>
                <a:gd name="connsiteX18" fmla="*/ 130968 w 388143"/>
                <a:gd name="connsiteY18" fmla="*/ 842963 h 1185863"/>
                <a:gd name="connsiteX19" fmla="*/ 119062 w 388143"/>
                <a:gd name="connsiteY19" fmla="*/ 995363 h 1185863"/>
                <a:gd name="connsiteX20" fmla="*/ 135731 w 388143"/>
                <a:gd name="connsiteY20" fmla="*/ 1028700 h 1185863"/>
                <a:gd name="connsiteX21" fmla="*/ 197643 w 388143"/>
                <a:gd name="connsiteY21" fmla="*/ 1107282 h 1185863"/>
                <a:gd name="connsiteX22" fmla="*/ 247650 w 388143"/>
                <a:gd name="connsiteY22" fmla="*/ 1166813 h 1185863"/>
                <a:gd name="connsiteX23" fmla="*/ 271462 w 388143"/>
                <a:gd name="connsiteY23" fmla="*/ 1183482 h 1185863"/>
                <a:gd name="connsiteX24" fmla="*/ 285750 w 388143"/>
                <a:gd name="connsiteY24" fmla="*/ 1185863 h 1185863"/>
                <a:gd name="connsiteX25" fmla="*/ 323850 w 388143"/>
                <a:gd name="connsiteY25" fmla="*/ 1173957 h 1185863"/>
                <a:gd name="connsiteX26" fmla="*/ 340518 w 388143"/>
                <a:gd name="connsiteY26" fmla="*/ 1157288 h 1185863"/>
                <a:gd name="connsiteX27" fmla="*/ 354806 w 388143"/>
                <a:gd name="connsiteY27" fmla="*/ 1133475 h 1185863"/>
                <a:gd name="connsiteX28" fmla="*/ 361950 w 388143"/>
                <a:gd name="connsiteY28" fmla="*/ 1100138 h 1185863"/>
                <a:gd name="connsiteX29" fmla="*/ 364331 w 388143"/>
                <a:gd name="connsiteY29" fmla="*/ 1069182 h 1185863"/>
                <a:gd name="connsiteX30" fmla="*/ 369093 w 388143"/>
                <a:gd name="connsiteY30" fmla="*/ 985838 h 1185863"/>
                <a:gd name="connsiteX31" fmla="*/ 378618 w 388143"/>
                <a:gd name="connsiteY31" fmla="*/ 590550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388143" h="1185863">
                  <a:moveTo>
                    <a:pt x="378618" y="590550"/>
                  </a:moveTo>
                  <a:lnTo>
                    <a:pt x="388143" y="264319"/>
                  </a:lnTo>
                  <a:lnTo>
                    <a:pt x="319087" y="135732"/>
                  </a:lnTo>
                  <a:lnTo>
                    <a:pt x="295275" y="116682"/>
                  </a:lnTo>
                  <a:lnTo>
                    <a:pt x="245268" y="88107"/>
                  </a:lnTo>
                  <a:lnTo>
                    <a:pt x="190500" y="61913"/>
                  </a:lnTo>
                  <a:lnTo>
                    <a:pt x="135731" y="38100"/>
                  </a:lnTo>
                  <a:lnTo>
                    <a:pt x="38100" y="0"/>
                  </a:lnTo>
                  <a:lnTo>
                    <a:pt x="0" y="38100"/>
                  </a:lnTo>
                  <a:lnTo>
                    <a:pt x="69056" y="102394"/>
                  </a:lnTo>
                  <a:lnTo>
                    <a:pt x="100012" y="140494"/>
                  </a:lnTo>
                  <a:lnTo>
                    <a:pt x="126206" y="178594"/>
                  </a:lnTo>
                  <a:lnTo>
                    <a:pt x="140493" y="207169"/>
                  </a:lnTo>
                  <a:lnTo>
                    <a:pt x="157162" y="259557"/>
                  </a:lnTo>
                  <a:lnTo>
                    <a:pt x="164306" y="311944"/>
                  </a:lnTo>
                  <a:lnTo>
                    <a:pt x="164306" y="392907"/>
                  </a:lnTo>
                  <a:cubicBezTo>
                    <a:pt x="163512" y="439738"/>
                    <a:pt x="162719" y="486569"/>
                    <a:pt x="161925" y="533400"/>
                  </a:cubicBezTo>
                  <a:lnTo>
                    <a:pt x="152400" y="671513"/>
                  </a:lnTo>
                  <a:lnTo>
                    <a:pt x="130968" y="842963"/>
                  </a:lnTo>
                  <a:lnTo>
                    <a:pt x="119062" y="995363"/>
                  </a:lnTo>
                  <a:lnTo>
                    <a:pt x="135731" y="1028700"/>
                  </a:lnTo>
                  <a:lnTo>
                    <a:pt x="197643" y="1107282"/>
                  </a:lnTo>
                  <a:lnTo>
                    <a:pt x="247650" y="1166813"/>
                  </a:lnTo>
                  <a:lnTo>
                    <a:pt x="271462" y="1183482"/>
                  </a:lnTo>
                  <a:lnTo>
                    <a:pt x="285750" y="1185863"/>
                  </a:lnTo>
                  <a:lnTo>
                    <a:pt x="323850" y="1173957"/>
                  </a:lnTo>
                  <a:lnTo>
                    <a:pt x="340518" y="1157288"/>
                  </a:lnTo>
                  <a:lnTo>
                    <a:pt x="354806" y="1133475"/>
                  </a:lnTo>
                  <a:lnTo>
                    <a:pt x="361950" y="1100138"/>
                  </a:lnTo>
                  <a:lnTo>
                    <a:pt x="364331" y="1069182"/>
                  </a:lnTo>
                  <a:lnTo>
                    <a:pt x="369093" y="985838"/>
                  </a:lnTo>
                  <a:lnTo>
                    <a:pt x="378618" y="590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8" name="フリーフォーム 167">
              <a:extLst>
                <a:ext uri="{FF2B5EF4-FFF2-40B4-BE49-F238E27FC236}">
                  <a16:creationId xmlns:a16="http://schemas.microsoft.com/office/drawing/2014/main" id="{86028EE4-46CA-4856-8A17-E6554854EA36}"/>
                </a:ext>
              </a:extLst>
            </p:cNvPr>
            <p:cNvSpPr/>
            <p:nvPr/>
          </p:nvSpPr>
          <p:spPr>
            <a:xfrm>
              <a:off x="4106863" y="4389438"/>
              <a:ext cx="1817687" cy="1382712"/>
            </a:xfrm>
            <a:custGeom>
              <a:avLst/>
              <a:gdLst>
                <a:gd name="connsiteX0" fmla="*/ 533400 w 1816894"/>
                <a:gd name="connsiteY0" fmla="*/ 283369 h 1383506"/>
                <a:gd name="connsiteX1" fmla="*/ 271463 w 1816894"/>
                <a:gd name="connsiteY1" fmla="*/ 316706 h 1383506"/>
                <a:gd name="connsiteX2" fmla="*/ 57150 w 1816894"/>
                <a:gd name="connsiteY2" fmla="*/ 342900 h 1383506"/>
                <a:gd name="connsiteX3" fmla="*/ 0 w 1816894"/>
                <a:gd name="connsiteY3" fmla="*/ 185737 h 1383506"/>
                <a:gd name="connsiteX4" fmla="*/ 209550 w 1816894"/>
                <a:gd name="connsiteY4" fmla="*/ 157162 h 1383506"/>
                <a:gd name="connsiteX5" fmla="*/ 481013 w 1816894"/>
                <a:gd name="connsiteY5" fmla="*/ 119062 h 1383506"/>
                <a:gd name="connsiteX6" fmla="*/ 697707 w 1816894"/>
                <a:gd name="connsiteY6" fmla="*/ 85725 h 1383506"/>
                <a:gd name="connsiteX7" fmla="*/ 933450 w 1816894"/>
                <a:gd name="connsiteY7" fmla="*/ 64294 h 1383506"/>
                <a:gd name="connsiteX8" fmla="*/ 1197769 w 1816894"/>
                <a:gd name="connsiteY8" fmla="*/ 42862 h 1383506"/>
                <a:gd name="connsiteX9" fmla="*/ 1390650 w 1816894"/>
                <a:gd name="connsiteY9" fmla="*/ 26194 h 1383506"/>
                <a:gd name="connsiteX10" fmla="*/ 1426369 w 1816894"/>
                <a:gd name="connsiteY10" fmla="*/ 21431 h 1383506"/>
                <a:gd name="connsiteX11" fmla="*/ 1459707 w 1816894"/>
                <a:gd name="connsiteY11" fmla="*/ 11906 h 1383506"/>
                <a:gd name="connsiteX12" fmla="*/ 1497807 w 1816894"/>
                <a:gd name="connsiteY12" fmla="*/ 2381 h 1383506"/>
                <a:gd name="connsiteX13" fmla="*/ 1540669 w 1816894"/>
                <a:gd name="connsiteY13" fmla="*/ 0 h 1383506"/>
                <a:gd name="connsiteX14" fmla="*/ 1566863 w 1816894"/>
                <a:gd name="connsiteY14" fmla="*/ 4762 h 1383506"/>
                <a:gd name="connsiteX15" fmla="*/ 1583532 w 1816894"/>
                <a:gd name="connsiteY15" fmla="*/ 11906 h 1383506"/>
                <a:gd name="connsiteX16" fmla="*/ 1619250 w 1816894"/>
                <a:gd name="connsiteY16" fmla="*/ 45244 h 1383506"/>
                <a:gd name="connsiteX17" fmla="*/ 1671638 w 1816894"/>
                <a:gd name="connsiteY17" fmla="*/ 100012 h 1383506"/>
                <a:gd name="connsiteX18" fmla="*/ 1764507 w 1816894"/>
                <a:gd name="connsiteY18" fmla="*/ 190500 h 1383506"/>
                <a:gd name="connsiteX19" fmla="*/ 1802607 w 1816894"/>
                <a:gd name="connsiteY19" fmla="*/ 226219 h 1383506"/>
                <a:gd name="connsiteX20" fmla="*/ 1812132 w 1816894"/>
                <a:gd name="connsiteY20" fmla="*/ 238125 h 1383506"/>
                <a:gd name="connsiteX21" fmla="*/ 1816894 w 1816894"/>
                <a:gd name="connsiteY21" fmla="*/ 257175 h 1383506"/>
                <a:gd name="connsiteX22" fmla="*/ 1816894 w 1816894"/>
                <a:gd name="connsiteY22" fmla="*/ 285750 h 1383506"/>
                <a:gd name="connsiteX23" fmla="*/ 1802607 w 1816894"/>
                <a:gd name="connsiteY23" fmla="*/ 326231 h 1383506"/>
                <a:gd name="connsiteX24" fmla="*/ 1781175 w 1816894"/>
                <a:gd name="connsiteY24" fmla="*/ 371475 h 1383506"/>
                <a:gd name="connsiteX25" fmla="*/ 1778794 w 1816894"/>
                <a:gd name="connsiteY25" fmla="*/ 385762 h 1383506"/>
                <a:gd name="connsiteX26" fmla="*/ 1771650 w 1816894"/>
                <a:gd name="connsiteY26" fmla="*/ 554831 h 1383506"/>
                <a:gd name="connsiteX27" fmla="*/ 1754982 w 1816894"/>
                <a:gd name="connsiteY27" fmla="*/ 1069181 h 1383506"/>
                <a:gd name="connsiteX28" fmla="*/ 1747838 w 1816894"/>
                <a:gd name="connsiteY28" fmla="*/ 1107281 h 1383506"/>
                <a:gd name="connsiteX29" fmla="*/ 1721644 w 1816894"/>
                <a:gd name="connsiteY29" fmla="*/ 1164431 h 1383506"/>
                <a:gd name="connsiteX30" fmla="*/ 1678782 w 1816894"/>
                <a:gd name="connsiteY30" fmla="*/ 1247775 h 1383506"/>
                <a:gd name="connsiteX31" fmla="*/ 1640682 w 1816894"/>
                <a:gd name="connsiteY31" fmla="*/ 1300162 h 1383506"/>
                <a:gd name="connsiteX32" fmla="*/ 1612107 w 1816894"/>
                <a:gd name="connsiteY32" fmla="*/ 1338262 h 1383506"/>
                <a:gd name="connsiteX33" fmla="*/ 1583532 w 1816894"/>
                <a:gd name="connsiteY33" fmla="*/ 1366837 h 1383506"/>
                <a:gd name="connsiteX34" fmla="*/ 1554957 w 1816894"/>
                <a:gd name="connsiteY34" fmla="*/ 1381125 h 1383506"/>
                <a:gd name="connsiteX35" fmla="*/ 1531144 w 1816894"/>
                <a:gd name="connsiteY35" fmla="*/ 1383506 h 1383506"/>
                <a:gd name="connsiteX36" fmla="*/ 1509713 w 1816894"/>
                <a:gd name="connsiteY36" fmla="*/ 1369219 h 1383506"/>
                <a:gd name="connsiteX37" fmla="*/ 1490663 w 1816894"/>
                <a:gd name="connsiteY37" fmla="*/ 1350169 h 1383506"/>
                <a:gd name="connsiteX38" fmla="*/ 1512094 w 1816894"/>
                <a:gd name="connsiteY38" fmla="*/ 935831 h 1383506"/>
                <a:gd name="connsiteX39" fmla="*/ 1524000 w 1816894"/>
                <a:gd name="connsiteY39" fmla="*/ 840581 h 1383506"/>
                <a:gd name="connsiteX40" fmla="*/ 1528763 w 1816894"/>
                <a:gd name="connsiteY40" fmla="*/ 704850 h 1383506"/>
                <a:gd name="connsiteX41" fmla="*/ 1528763 w 1816894"/>
                <a:gd name="connsiteY41" fmla="*/ 300037 h 1383506"/>
                <a:gd name="connsiteX42" fmla="*/ 1524000 w 1816894"/>
                <a:gd name="connsiteY42" fmla="*/ 271462 h 1383506"/>
                <a:gd name="connsiteX43" fmla="*/ 1516857 w 1816894"/>
                <a:gd name="connsiteY43" fmla="*/ 245269 h 1383506"/>
                <a:gd name="connsiteX44" fmla="*/ 1504950 w 1816894"/>
                <a:gd name="connsiteY44" fmla="*/ 228600 h 1383506"/>
                <a:gd name="connsiteX45" fmla="*/ 1485900 w 1816894"/>
                <a:gd name="connsiteY45" fmla="*/ 214312 h 1383506"/>
                <a:gd name="connsiteX46" fmla="*/ 1452563 w 1816894"/>
                <a:gd name="connsiteY46" fmla="*/ 204787 h 1383506"/>
                <a:gd name="connsiteX47" fmla="*/ 1300163 w 1816894"/>
                <a:gd name="connsiteY47" fmla="*/ 207169 h 1383506"/>
                <a:gd name="connsiteX48" fmla="*/ 878682 w 1816894"/>
                <a:gd name="connsiteY48" fmla="*/ 226219 h 1383506"/>
                <a:gd name="connsiteX49" fmla="*/ 661988 w 1816894"/>
                <a:gd name="connsiteY49" fmla="*/ 269081 h 1383506"/>
                <a:gd name="connsiteX50" fmla="*/ 533400 w 1816894"/>
                <a:gd name="connsiteY50" fmla="*/ 283369 h 1383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816894" h="1383506">
                  <a:moveTo>
                    <a:pt x="533400" y="283369"/>
                  </a:moveTo>
                  <a:lnTo>
                    <a:pt x="271463" y="316706"/>
                  </a:lnTo>
                  <a:lnTo>
                    <a:pt x="57150" y="342900"/>
                  </a:lnTo>
                  <a:lnTo>
                    <a:pt x="0" y="185737"/>
                  </a:lnTo>
                  <a:lnTo>
                    <a:pt x="209550" y="157162"/>
                  </a:lnTo>
                  <a:lnTo>
                    <a:pt x="481013" y="119062"/>
                  </a:lnTo>
                  <a:lnTo>
                    <a:pt x="697707" y="85725"/>
                  </a:lnTo>
                  <a:lnTo>
                    <a:pt x="933450" y="64294"/>
                  </a:lnTo>
                  <a:lnTo>
                    <a:pt x="1197769" y="42862"/>
                  </a:lnTo>
                  <a:lnTo>
                    <a:pt x="1390650" y="26194"/>
                  </a:lnTo>
                  <a:lnTo>
                    <a:pt x="1426369" y="21431"/>
                  </a:lnTo>
                  <a:lnTo>
                    <a:pt x="1459707" y="11906"/>
                  </a:lnTo>
                  <a:lnTo>
                    <a:pt x="1497807" y="2381"/>
                  </a:lnTo>
                  <a:lnTo>
                    <a:pt x="1540669" y="0"/>
                  </a:lnTo>
                  <a:lnTo>
                    <a:pt x="1566863" y="4762"/>
                  </a:lnTo>
                  <a:lnTo>
                    <a:pt x="1583532" y="11906"/>
                  </a:lnTo>
                  <a:lnTo>
                    <a:pt x="1619250" y="45244"/>
                  </a:lnTo>
                  <a:lnTo>
                    <a:pt x="1671638" y="100012"/>
                  </a:lnTo>
                  <a:lnTo>
                    <a:pt x="1764507" y="190500"/>
                  </a:lnTo>
                  <a:lnTo>
                    <a:pt x="1802607" y="226219"/>
                  </a:lnTo>
                  <a:lnTo>
                    <a:pt x="1812132" y="238125"/>
                  </a:lnTo>
                  <a:lnTo>
                    <a:pt x="1816894" y="257175"/>
                  </a:lnTo>
                  <a:lnTo>
                    <a:pt x="1816894" y="285750"/>
                  </a:lnTo>
                  <a:lnTo>
                    <a:pt x="1802607" y="326231"/>
                  </a:lnTo>
                  <a:lnTo>
                    <a:pt x="1781175" y="371475"/>
                  </a:lnTo>
                  <a:lnTo>
                    <a:pt x="1778794" y="385762"/>
                  </a:lnTo>
                  <a:lnTo>
                    <a:pt x="1771650" y="554831"/>
                  </a:lnTo>
                  <a:lnTo>
                    <a:pt x="1754982" y="1069181"/>
                  </a:lnTo>
                  <a:lnTo>
                    <a:pt x="1747838" y="1107281"/>
                  </a:lnTo>
                  <a:lnTo>
                    <a:pt x="1721644" y="1164431"/>
                  </a:lnTo>
                  <a:lnTo>
                    <a:pt x="1678782" y="1247775"/>
                  </a:lnTo>
                  <a:lnTo>
                    <a:pt x="1640682" y="1300162"/>
                  </a:lnTo>
                  <a:lnTo>
                    <a:pt x="1612107" y="1338262"/>
                  </a:lnTo>
                  <a:lnTo>
                    <a:pt x="1583532" y="1366837"/>
                  </a:lnTo>
                  <a:lnTo>
                    <a:pt x="1554957" y="1381125"/>
                  </a:lnTo>
                  <a:lnTo>
                    <a:pt x="1531144" y="1383506"/>
                  </a:lnTo>
                  <a:lnTo>
                    <a:pt x="1509713" y="1369219"/>
                  </a:lnTo>
                  <a:lnTo>
                    <a:pt x="1490663" y="1350169"/>
                  </a:lnTo>
                  <a:lnTo>
                    <a:pt x="1512094" y="935831"/>
                  </a:lnTo>
                  <a:lnTo>
                    <a:pt x="1524000" y="840581"/>
                  </a:lnTo>
                  <a:lnTo>
                    <a:pt x="1528763" y="704850"/>
                  </a:lnTo>
                  <a:lnTo>
                    <a:pt x="1528763" y="300037"/>
                  </a:lnTo>
                  <a:lnTo>
                    <a:pt x="1524000" y="271462"/>
                  </a:lnTo>
                  <a:lnTo>
                    <a:pt x="1516857" y="245269"/>
                  </a:lnTo>
                  <a:lnTo>
                    <a:pt x="1504950" y="228600"/>
                  </a:lnTo>
                  <a:lnTo>
                    <a:pt x="1485900" y="214312"/>
                  </a:lnTo>
                  <a:lnTo>
                    <a:pt x="1452563" y="204787"/>
                  </a:lnTo>
                  <a:lnTo>
                    <a:pt x="1300163" y="207169"/>
                  </a:lnTo>
                  <a:lnTo>
                    <a:pt x="878682" y="226219"/>
                  </a:lnTo>
                  <a:lnTo>
                    <a:pt x="661988" y="269081"/>
                  </a:lnTo>
                  <a:lnTo>
                    <a:pt x="533400" y="2833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9" name="フリーフォーム 168">
              <a:extLst>
                <a:ext uri="{FF2B5EF4-FFF2-40B4-BE49-F238E27FC236}">
                  <a16:creationId xmlns:a16="http://schemas.microsoft.com/office/drawing/2014/main" id="{DD9DDF0B-79DC-4D84-85BE-18FEDE88E4F4}"/>
                </a:ext>
              </a:extLst>
            </p:cNvPr>
            <p:cNvSpPr/>
            <p:nvPr/>
          </p:nvSpPr>
          <p:spPr>
            <a:xfrm>
              <a:off x="5183188" y="5265738"/>
              <a:ext cx="501650" cy="501650"/>
            </a:xfrm>
            <a:custGeom>
              <a:avLst/>
              <a:gdLst>
                <a:gd name="connsiteX0" fmla="*/ 250032 w 500063"/>
                <a:gd name="connsiteY0" fmla="*/ 95250 h 502444"/>
                <a:gd name="connsiteX1" fmla="*/ 57150 w 500063"/>
                <a:gd name="connsiteY1" fmla="*/ 64294 h 502444"/>
                <a:gd name="connsiteX2" fmla="*/ 33338 w 500063"/>
                <a:gd name="connsiteY2" fmla="*/ 64294 h 502444"/>
                <a:gd name="connsiteX3" fmla="*/ 11907 w 500063"/>
                <a:gd name="connsiteY3" fmla="*/ 69056 h 502444"/>
                <a:gd name="connsiteX4" fmla="*/ 4763 w 500063"/>
                <a:gd name="connsiteY4" fmla="*/ 73819 h 502444"/>
                <a:gd name="connsiteX5" fmla="*/ 0 w 500063"/>
                <a:gd name="connsiteY5" fmla="*/ 85725 h 502444"/>
                <a:gd name="connsiteX6" fmla="*/ 2382 w 500063"/>
                <a:gd name="connsiteY6" fmla="*/ 92869 h 502444"/>
                <a:gd name="connsiteX7" fmla="*/ 9525 w 500063"/>
                <a:gd name="connsiteY7" fmla="*/ 107156 h 502444"/>
                <a:gd name="connsiteX8" fmla="*/ 30957 w 500063"/>
                <a:gd name="connsiteY8" fmla="*/ 130969 h 502444"/>
                <a:gd name="connsiteX9" fmla="*/ 128588 w 500063"/>
                <a:gd name="connsiteY9" fmla="*/ 204787 h 502444"/>
                <a:gd name="connsiteX10" fmla="*/ 276225 w 500063"/>
                <a:gd name="connsiteY10" fmla="*/ 319087 h 502444"/>
                <a:gd name="connsiteX11" fmla="*/ 321469 w 500063"/>
                <a:gd name="connsiteY11" fmla="*/ 352425 h 502444"/>
                <a:gd name="connsiteX12" fmla="*/ 335757 w 500063"/>
                <a:gd name="connsiteY12" fmla="*/ 373856 h 502444"/>
                <a:gd name="connsiteX13" fmla="*/ 359569 w 500063"/>
                <a:gd name="connsiteY13" fmla="*/ 407194 h 502444"/>
                <a:gd name="connsiteX14" fmla="*/ 385763 w 500063"/>
                <a:gd name="connsiteY14" fmla="*/ 445294 h 502444"/>
                <a:gd name="connsiteX15" fmla="*/ 404813 w 500063"/>
                <a:gd name="connsiteY15" fmla="*/ 466725 h 502444"/>
                <a:gd name="connsiteX16" fmla="*/ 419100 w 500063"/>
                <a:gd name="connsiteY16" fmla="*/ 481012 h 502444"/>
                <a:gd name="connsiteX17" fmla="*/ 457200 w 500063"/>
                <a:gd name="connsiteY17" fmla="*/ 502444 h 502444"/>
                <a:gd name="connsiteX18" fmla="*/ 500063 w 500063"/>
                <a:gd name="connsiteY18" fmla="*/ 488156 h 502444"/>
                <a:gd name="connsiteX19" fmla="*/ 445294 w 500063"/>
                <a:gd name="connsiteY19" fmla="*/ 0 h 502444"/>
                <a:gd name="connsiteX20" fmla="*/ 431007 w 500063"/>
                <a:gd name="connsiteY20" fmla="*/ 52387 h 502444"/>
                <a:gd name="connsiteX21" fmla="*/ 419100 w 500063"/>
                <a:gd name="connsiteY21" fmla="*/ 76200 h 502444"/>
                <a:gd name="connsiteX22" fmla="*/ 402432 w 500063"/>
                <a:gd name="connsiteY22" fmla="*/ 90487 h 502444"/>
                <a:gd name="connsiteX23" fmla="*/ 376238 w 500063"/>
                <a:gd name="connsiteY23" fmla="*/ 100012 h 502444"/>
                <a:gd name="connsiteX24" fmla="*/ 340519 w 500063"/>
                <a:gd name="connsiteY24" fmla="*/ 107156 h 502444"/>
                <a:gd name="connsiteX25" fmla="*/ 250032 w 500063"/>
                <a:gd name="connsiteY25" fmla="*/ 95250 h 502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500063" h="502444">
                  <a:moveTo>
                    <a:pt x="250032" y="95250"/>
                  </a:moveTo>
                  <a:lnTo>
                    <a:pt x="57150" y="64294"/>
                  </a:lnTo>
                  <a:lnTo>
                    <a:pt x="33338" y="64294"/>
                  </a:lnTo>
                  <a:lnTo>
                    <a:pt x="11907" y="69056"/>
                  </a:lnTo>
                  <a:lnTo>
                    <a:pt x="4763" y="73819"/>
                  </a:lnTo>
                  <a:lnTo>
                    <a:pt x="0" y="85725"/>
                  </a:lnTo>
                  <a:lnTo>
                    <a:pt x="2382" y="92869"/>
                  </a:lnTo>
                  <a:lnTo>
                    <a:pt x="9525" y="107156"/>
                  </a:lnTo>
                  <a:lnTo>
                    <a:pt x="30957" y="130969"/>
                  </a:lnTo>
                  <a:lnTo>
                    <a:pt x="128588" y="204787"/>
                  </a:lnTo>
                  <a:lnTo>
                    <a:pt x="276225" y="319087"/>
                  </a:lnTo>
                  <a:lnTo>
                    <a:pt x="321469" y="352425"/>
                  </a:lnTo>
                  <a:lnTo>
                    <a:pt x="335757" y="373856"/>
                  </a:lnTo>
                  <a:lnTo>
                    <a:pt x="359569" y="407194"/>
                  </a:lnTo>
                  <a:lnTo>
                    <a:pt x="385763" y="445294"/>
                  </a:lnTo>
                  <a:lnTo>
                    <a:pt x="404813" y="466725"/>
                  </a:lnTo>
                  <a:lnTo>
                    <a:pt x="419100" y="481012"/>
                  </a:lnTo>
                  <a:lnTo>
                    <a:pt x="457200" y="502444"/>
                  </a:lnTo>
                  <a:lnTo>
                    <a:pt x="500063" y="488156"/>
                  </a:lnTo>
                  <a:lnTo>
                    <a:pt x="445294" y="0"/>
                  </a:lnTo>
                  <a:lnTo>
                    <a:pt x="431007" y="52387"/>
                  </a:lnTo>
                  <a:lnTo>
                    <a:pt x="419100" y="76200"/>
                  </a:lnTo>
                  <a:lnTo>
                    <a:pt x="402432" y="90487"/>
                  </a:lnTo>
                  <a:lnTo>
                    <a:pt x="376238" y="100012"/>
                  </a:lnTo>
                  <a:lnTo>
                    <a:pt x="340519" y="107156"/>
                  </a:lnTo>
                  <a:lnTo>
                    <a:pt x="250032" y="95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0" name="フリーフォーム 169">
              <a:extLst>
                <a:ext uri="{FF2B5EF4-FFF2-40B4-BE49-F238E27FC236}">
                  <a16:creationId xmlns:a16="http://schemas.microsoft.com/office/drawing/2014/main" id="{CEF4822C-7FF5-4676-8787-6A230DD1F4B4}"/>
                </a:ext>
              </a:extLst>
            </p:cNvPr>
            <p:cNvSpPr/>
            <p:nvPr/>
          </p:nvSpPr>
          <p:spPr>
            <a:xfrm>
              <a:off x="4595813" y="4144963"/>
              <a:ext cx="465137" cy="2012950"/>
            </a:xfrm>
            <a:custGeom>
              <a:avLst/>
              <a:gdLst>
                <a:gd name="connsiteX0" fmla="*/ 172577 w 466215"/>
                <a:gd name="connsiteY0" fmla="*/ 1071523 h 2014256"/>
                <a:gd name="connsiteX1" fmla="*/ 172577 w 466215"/>
                <a:gd name="connsiteY1" fmla="*/ 499701 h 2014256"/>
                <a:gd name="connsiteX2" fmla="*/ 172577 w 466215"/>
                <a:gd name="connsiteY2" fmla="*/ 216365 h 2014256"/>
                <a:gd name="connsiteX3" fmla="*/ 170001 w 466215"/>
                <a:gd name="connsiteY3" fmla="*/ 193184 h 2014256"/>
                <a:gd name="connsiteX4" fmla="*/ 162274 w 466215"/>
                <a:gd name="connsiteY4" fmla="*/ 170002 h 2014256"/>
                <a:gd name="connsiteX5" fmla="*/ 146819 w 466215"/>
                <a:gd name="connsiteY5" fmla="*/ 144244 h 2014256"/>
                <a:gd name="connsiteX6" fmla="*/ 131364 w 466215"/>
                <a:gd name="connsiteY6" fmla="*/ 126213 h 2014256"/>
                <a:gd name="connsiteX7" fmla="*/ 110758 w 466215"/>
                <a:gd name="connsiteY7" fmla="*/ 108183 h 2014256"/>
                <a:gd name="connsiteX8" fmla="*/ 90152 w 466215"/>
                <a:gd name="connsiteY8" fmla="*/ 92728 h 2014256"/>
                <a:gd name="connsiteX9" fmla="*/ 51515 w 466215"/>
                <a:gd name="connsiteY9" fmla="*/ 72122 h 2014256"/>
                <a:gd name="connsiteX10" fmla="*/ 30909 w 466215"/>
                <a:gd name="connsiteY10" fmla="*/ 61819 h 2014256"/>
                <a:gd name="connsiteX11" fmla="*/ 10303 w 466215"/>
                <a:gd name="connsiteY11" fmla="*/ 43789 h 2014256"/>
                <a:gd name="connsiteX12" fmla="*/ 0 w 466215"/>
                <a:gd name="connsiteY12" fmla="*/ 23182 h 2014256"/>
                <a:gd name="connsiteX13" fmla="*/ 5152 w 466215"/>
                <a:gd name="connsiteY13" fmla="*/ 10304 h 2014256"/>
                <a:gd name="connsiteX14" fmla="*/ 20606 w 466215"/>
                <a:gd name="connsiteY14" fmla="*/ 2576 h 2014256"/>
                <a:gd name="connsiteX15" fmla="*/ 66970 w 466215"/>
                <a:gd name="connsiteY15" fmla="*/ 0 h 2014256"/>
                <a:gd name="connsiteX16" fmla="*/ 162274 w 466215"/>
                <a:gd name="connsiteY16" fmla="*/ 2576 h 2014256"/>
                <a:gd name="connsiteX17" fmla="*/ 231820 w 466215"/>
                <a:gd name="connsiteY17" fmla="*/ 10304 h 2014256"/>
                <a:gd name="connsiteX18" fmla="*/ 267881 w 466215"/>
                <a:gd name="connsiteY18" fmla="*/ 18031 h 2014256"/>
                <a:gd name="connsiteX19" fmla="*/ 311669 w 466215"/>
                <a:gd name="connsiteY19" fmla="*/ 33485 h 2014256"/>
                <a:gd name="connsiteX20" fmla="*/ 365760 w 466215"/>
                <a:gd name="connsiteY20" fmla="*/ 61819 h 2014256"/>
                <a:gd name="connsiteX21" fmla="*/ 412124 w 466215"/>
                <a:gd name="connsiteY21" fmla="*/ 87577 h 2014256"/>
                <a:gd name="connsiteX22" fmla="*/ 445609 w 466215"/>
                <a:gd name="connsiteY22" fmla="*/ 110759 h 2014256"/>
                <a:gd name="connsiteX23" fmla="*/ 461064 w 466215"/>
                <a:gd name="connsiteY23" fmla="*/ 126213 h 2014256"/>
                <a:gd name="connsiteX24" fmla="*/ 466215 w 466215"/>
                <a:gd name="connsiteY24" fmla="*/ 141668 h 2014256"/>
                <a:gd name="connsiteX25" fmla="*/ 450761 w 466215"/>
                <a:gd name="connsiteY25" fmla="*/ 193184 h 2014256"/>
                <a:gd name="connsiteX26" fmla="*/ 419851 w 466215"/>
                <a:gd name="connsiteY26" fmla="*/ 319396 h 2014256"/>
                <a:gd name="connsiteX27" fmla="*/ 414700 w 466215"/>
                <a:gd name="connsiteY27" fmla="*/ 641368 h 2014256"/>
                <a:gd name="connsiteX28" fmla="*/ 404397 w 466215"/>
                <a:gd name="connsiteY28" fmla="*/ 1357434 h 2014256"/>
                <a:gd name="connsiteX29" fmla="*/ 394093 w 466215"/>
                <a:gd name="connsiteY29" fmla="*/ 1833952 h 2014256"/>
                <a:gd name="connsiteX30" fmla="*/ 391518 w 466215"/>
                <a:gd name="connsiteY30" fmla="*/ 1859710 h 2014256"/>
                <a:gd name="connsiteX31" fmla="*/ 350305 w 466215"/>
                <a:gd name="connsiteY31" fmla="*/ 1924104 h 2014256"/>
                <a:gd name="connsiteX32" fmla="*/ 311669 w 466215"/>
                <a:gd name="connsiteY32" fmla="*/ 1996226 h 2014256"/>
                <a:gd name="connsiteX33" fmla="*/ 298790 w 466215"/>
                <a:gd name="connsiteY33" fmla="*/ 2009105 h 2014256"/>
                <a:gd name="connsiteX34" fmla="*/ 283335 w 466215"/>
                <a:gd name="connsiteY34" fmla="*/ 2014256 h 2014256"/>
                <a:gd name="connsiteX35" fmla="*/ 265305 w 466215"/>
                <a:gd name="connsiteY35" fmla="*/ 2006529 h 2014256"/>
                <a:gd name="connsiteX36" fmla="*/ 244699 w 466215"/>
                <a:gd name="connsiteY36" fmla="*/ 1988498 h 2014256"/>
                <a:gd name="connsiteX37" fmla="*/ 211213 w 466215"/>
                <a:gd name="connsiteY37" fmla="*/ 1949862 h 2014256"/>
                <a:gd name="connsiteX38" fmla="*/ 195759 w 466215"/>
                <a:gd name="connsiteY38" fmla="*/ 1916377 h 2014256"/>
                <a:gd name="connsiteX39" fmla="*/ 185456 w 466215"/>
                <a:gd name="connsiteY39" fmla="*/ 1882892 h 2014256"/>
                <a:gd name="connsiteX40" fmla="*/ 175153 w 466215"/>
                <a:gd name="connsiteY40" fmla="*/ 1761830 h 2014256"/>
                <a:gd name="connsiteX41" fmla="*/ 172577 w 466215"/>
                <a:gd name="connsiteY41" fmla="*/ 1573799 h 2014256"/>
                <a:gd name="connsiteX42" fmla="*/ 172577 w 466215"/>
                <a:gd name="connsiteY42" fmla="*/ 1071523 h 2014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466215" h="2014256">
                  <a:moveTo>
                    <a:pt x="172577" y="1071523"/>
                  </a:moveTo>
                  <a:lnTo>
                    <a:pt x="172577" y="499701"/>
                  </a:lnTo>
                  <a:lnTo>
                    <a:pt x="172577" y="216365"/>
                  </a:lnTo>
                  <a:lnTo>
                    <a:pt x="170001" y="193184"/>
                  </a:lnTo>
                  <a:lnTo>
                    <a:pt x="162274" y="170002"/>
                  </a:lnTo>
                  <a:lnTo>
                    <a:pt x="146819" y="144244"/>
                  </a:lnTo>
                  <a:lnTo>
                    <a:pt x="131364" y="126213"/>
                  </a:lnTo>
                  <a:lnTo>
                    <a:pt x="110758" y="108183"/>
                  </a:lnTo>
                  <a:lnTo>
                    <a:pt x="90152" y="92728"/>
                  </a:lnTo>
                  <a:lnTo>
                    <a:pt x="51515" y="72122"/>
                  </a:lnTo>
                  <a:lnTo>
                    <a:pt x="30909" y="61819"/>
                  </a:lnTo>
                  <a:lnTo>
                    <a:pt x="10303" y="43789"/>
                  </a:lnTo>
                  <a:lnTo>
                    <a:pt x="0" y="23182"/>
                  </a:lnTo>
                  <a:lnTo>
                    <a:pt x="5152" y="10304"/>
                  </a:lnTo>
                  <a:lnTo>
                    <a:pt x="20606" y="2576"/>
                  </a:lnTo>
                  <a:lnTo>
                    <a:pt x="66970" y="0"/>
                  </a:lnTo>
                  <a:lnTo>
                    <a:pt x="162274" y="2576"/>
                  </a:lnTo>
                  <a:lnTo>
                    <a:pt x="231820" y="10304"/>
                  </a:lnTo>
                  <a:lnTo>
                    <a:pt x="267881" y="18031"/>
                  </a:lnTo>
                  <a:lnTo>
                    <a:pt x="311669" y="33485"/>
                  </a:lnTo>
                  <a:lnTo>
                    <a:pt x="365760" y="61819"/>
                  </a:lnTo>
                  <a:lnTo>
                    <a:pt x="412124" y="87577"/>
                  </a:lnTo>
                  <a:lnTo>
                    <a:pt x="445609" y="110759"/>
                  </a:lnTo>
                  <a:lnTo>
                    <a:pt x="461064" y="126213"/>
                  </a:lnTo>
                  <a:lnTo>
                    <a:pt x="466215" y="141668"/>
                  </a:lnTo>
                  <a:lnTo>
                    <a:pt x="450761" y="193184"/>
                  </a:lnTo>
                  <a:lnTo>
                    <a:pt x="419851" y="319396"/>
                  </a:lnTo>
                  <a:lnTo>
                    <a:pt x="414700" y="641368"/>
                  </a:lnTo>
                  <a:lnTo>
                    <a:pt x="404397" y="1357434"/>
                  </a:lnTo>
                  <a:lnTo>
                    <a:pt x="394093" y="1833952"/>
                  </a:lnTo>
                  <a:lnTo>
                    <a:pt x="391518" y="1859710"/>
                  </a:lnTo>
                  <a:lnTo>
                    <a:pt x="350305" y="1924104"/>
                  </a:lnTo>
                  <a:lnTo>
                    <a:pt x="311669" y="1996226"/>
                  </a:lnTo>
                  <a:lnTo>
                    <a:pt x="298790" y="2009105"/>
                  </a:lnTo>
                  <a:lnTo>
                    <a:pt x="283335" y="2014256"/>
                  </a:lnTo>
                  <a:lnTo>
                    <a:pt x="265305" y="2006529"/>
                  </a:lnTo>
                  <a:lnTo>
                    <a:pt x="244699" y="1988498"/>
                  </a:lnTo>
                  <a:lnTo>
                    <a:pt x="211213" y="1949862"/>
                  </a:lnTo>
                  <a:lnTo>
                    <a:pt x="195759" y="1916377"/>
                  </a:lnTo>
                  <a:lnTo>
                    <a:pt x="185456" y="1882892"/>
                  </a:lnTo>
                  <a:lnTo>
                    <a:pt x="175153" y="1761830"/>
                  </a:lnTo>
                  <a:cubicBezTo>
                    <a:pt x="174294" y="1699153"/>
                    <a:pt x="173436" y="1636476"/>
                    <a:pt x="172577" y="1573799"/>
                  </a:cubicBezTo>
                  <a:lnTo>
                    <a:pt x="172577" y="10715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フリーフォーム 89">
            <a:extLst>
              <a:ext uri="{FF2B5EF4-FFF2-40B4-BE49-F238E27FC236}">
                <a16:creationId xmlns:a16="http://schemas.microsoft.com/office/drawing/2014/main" id="{CFEDE987-BB5E-4162-9693-2C16DCBC5699}"/>
              </a:ext>
            </a:extLst>
          </p:cNvPr>
          <p:cNvSpPr/>
          <p:nvPr/>
        </p:nvSpPr>
        <p:spPr>
          <a:xfrm>
            <a:off x="3076575" y="1493838"/>
            <a:ext cx="731838" cy="639762"/>
          </a:xfrm>
          <a:custGeom>
            <a:avLst/>
            <a:gdLst>
              <a:gd name="connsiteX0" fmla="*/ 390525 w 731044"/>
              <a:gd name="connsiteY0" fmla="*/ 221456 h 640556"/>
              <a:gd name="connsiteX1" fmla="*/ 323850 w 731044"/>
              <a:gd name="connsiteY1" fmla="*/ 188119 h 640556"/>
              <a:gd name="connsiteX2" fmla="*/ 261938 w 731044"/>
              <a:gd name="connsiteY2" fmla="*/ 154781 h 640556"/>
              <a:gd name="connsiteX3" fmla="*/ 195263 w 731044"/>
              <a:gd name="connsiteY3" fmla="*/ 114300 h 640556"/>
              <a:gd name="connsiteX4" fmla="*/ 126206 w 731044"/>
              <a:gd name="connsiteY4" fmla="*/ 69056 h 640556"/>
              <a:gd name="connsiteX5" fmla="*/ 73819 w 731044"/>
              <a:gd name="connsiteY5" fmla="*/ 26194 h 640556"/>
              <a:gd name="connsiteX6" fmla="*/ 57150 w 731044"/>
              <a:gd name="connsiteY6" fmla="*/ 14287 h 640556"/>
              <a:gd name="connsiteX7" fmla="*/ 38100 w 731044"/>
              <a:gd name="connsiteY7" fmla="*/ 4762 h 640556"/>
              <a:gd name="connsiteX8" fmla="*/ 16669 w 731044"/>
              <a:gd name="connsiteY8" fmla="*/ 0 h 640556"/>
              <a:gd name="connsiteX9" fmla="*/ 9525 w 731044"/>
              <a:gd name="connsiteY9" fmla="*/ 0 h 640556"/>
              <a:gd name="connsiteX10" fmla="*/ 0 w 731044"/>
              <a:gd name="connsiteY10" fmla="*/ 4762 h 640556"/>
              <a:gd name="connsiteX11" fmla="*/ 0 w 731044"/>
              <a:gd name="connsiteY11" fmla="*/ 21431 h 640556"/>
              <a:gd name="connsiteX12" fmla="*/ 19050 w 731044"/>
              <a:gd name="connsiteY12" fmla="*/ 71437 h 640556"/>
              <a:gd name="connsiteX13" fmla="*/ 66675 w 731044"/>
              <a:gd name="connsiteY13" fmla="*/ 169069 h 640556"/>
              <a:gd name="connsiteX14" fmla="*/ 126206 w 731044"/>
              <a:gd name="connsiteY14" fmla="*/ 269081 h 640556"/>
              <a:gd name="connsiteX15" fmla="*/ 171450 w 731044"/>
              <a:gd name="connsiteY15" fmla="*/ 335756 h 640556"/>
              <a:gd name="connsiteX16" fmla="*/ 209550 w 731044"/>
              <a:gd name="connsiteY16" fmla="*/ 381000 h 640556"/>
              <a:gd name="connsiteX17" fmla="*/ 250031 w 731044"/>
              <a:gd name="connsiteY17" fmla="*/ 426244 h 640556"/>
              <a:gd name="connsiteX18" fmla="*/ 309563 w 731044"/>
              <a:gd name="connsiteY18" fmla="*/ 478631 h 640556"/>
              <a:gd name="connsiteX19" fmla="*/ 381000 w 731044"/>
              <a:gd name="connsiteY19" fmla="*/ 531019 h 640556"/>
              <a:gd name="connsiteX20" fmla="*/ 447675 w 731044"/>
              <a:gd name="connsiteY20" fmla="*/ 576262 h 640556"/>
              <a:gd name="connsiteX21" fmla="*/ 500063 w 731044"/>
              <a:gd name="connsiteY21" fmla="*/ 607219 h 640556"/>
              <a:gd name="connsiteX22" fmla="*/ 559594 w 731044"/>
              <a:gd name="connsiteY22" fmla="*/ 635794 h 640556"/>
              <a:gd name="connsiteX23" fmla="*/ 585788 w 731044"/>
              <a:gd name="connsiteY23" fmla="*/ 640556 h 640556"/>
              <a:gd name="connsiteX24" fmla="*/ 633413 w 731044"/>
              <a:gd name="connsiteY24" fmla="*/ 638175 h 640556"/>
              <a:gd name="connsiteX25" fmla="*/ 671513 w 731044"/>
              <a:gd name="connsiteY25" fmla="*/ 628650 h 640556"/>
              <a:gd name="connsiteX26" fmla="*/ 697706 w 731044"/>
              <a:gd name="connsiteY26" fmla="*/ 614362 h 640556"/>
              <a:gd name="connsiteX27" fmla="*/ 709613 w 731044"/>
              <a:gd name="connsiteY27" fmla="*/ 597694 h 640556"/>
              <a:gd name="connsiteX28" fmla="*/ 723900 w 731044"/>
              <a:gd name="connsiteY28" fmla="*/ 554831 h 640556"/>
              <a:gd name="connsiteX29" fmla="*/ 731044 w 731044"/>
              <a:gd name="connsiteY29" fmla="*/ 502444 h 640556"/>
              <a:gd name="connsiteX30" fmla="*/ 728663 w 731044"/>
              <a:gd name="connsiteY30" fmla="*/ 461962 h 640556"/>
              <a:gd name="connsiteX31" fmla="*/ 719138 w 731044"/>
              <a:gd name="connsiteY31" fmla="*/ 419100 h 640556"/>
              <a:gd name="connsiteX32" fmla="*/ 704850 w 731044"/>
              <a:gd name="connsiteY32" fmla="*/ 388144 h 640556"/>
              <a:gd name="connsiteX33" fmla="*/ 685800 w 731044"/>
              <a:gd name="connsiteY33" fmla="*/ 364331 h 640556"/>
              <a:gd name="connsiteX34" fmla="*/ 647700 w 731044"/>
              <a:gd name="connsiteY34" fmla="*/ 333375 h 640556"/>
              <a:gd name="connsiteX35" fmla="*/ 631031 w 731044"/>
              <a:gd name="connsiteY35" fmla="*/ 326231 h 640556"/>
              <a:gd name="connsiteX36" fmla="*/ 573881 w 731044"/>
              <a:gd name="connsiteY36" fmla="*/ 302419 h 640556"/>
              <a:gd name="connsiteX37" fmla="*/ 471488 w 731044"/>
              <a:gd name="connsiteY37" fmla="*/ 259556 h 640556"/>
              <a:gd name="connsiteX38" fmla="*/ 390525 w 731044"/>
              <a:gd name="connsiteY38" fmla="*/ 221456 h 640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731044" h="640556">
                <a:moveTo>
                  <a:pt x="390525" y="221456"/>
                </a:moveTo>
                <a:lnTo>
                  <a:pt x="323850" y="188119"/>
                </a:lnTo>
                <a:lnTo>
                  <a:pt x="261938" y="154781"/>
                </a:lnTo>
                <a:lnTo>
                  <a:pt x="195263" y="114300"/>
                </a:lnTo>
                <a:lnTo>
                  <a:pt x="126206" y="69056"/>
                </a:lnTo>
                <a:lnTo>
                  <a:pt x="73819" y="26194"/>
                </a:lnTo>
                <a:lnTo>
                  <a:pt x="57150" y="14287"/>
                </a:lnTo>
                <a:lnTo>
                  <a:pt x="38100" y="4762"/>
                </a:lnTo>
                <a:lnTo>
                  <a:pt x="16669" y="0"/>
                </a:lnTo>
                <a:lnTo>
                  <a:pt x="9525" y="0"/>
                </a:lnTo>
                <a:lnTo>
                  <a:pt x="0" y="4762"/>
                </a:lnTo>
                <a:lnTo>
                  <a:pt x="0" y="21431"/>
                </a:lnTo>
                <a:lnTo>
                  <a:pt x="19050" y="71437"/>
                </a:lnTo>
                <a:lnTo>
                  <a:pt x="66675" y="169069"/>
                </a:lnTo>
                <a:lnTo>
                  <a:pt x="126206" y="269081"/>
                </a:lnTo>
                <a:lnTo>
                  <a:pt x="171450" y="335756"/>
                </a:lnTo>
                <a:lnTo>
                  <a:pt x="209550" y="381000"/>
                </a:lnTo>
                <a:lnTo>
                  <a:pt x="250031" y="426244"/>
                </a:lnTo>
                <a:lnTo>
                  <a:pt x="309563" y="478631"/>
                </a:lnTo>
                <a:lnTo>
                  <a:pt x="381000" y="531019"/>
                </a:lnTo>
                <a:lnTo>
                  <a:pt x="447675" y="576262"/>
                </a:lnTo>
                <a:lnTo>
                  <a:pt x="500063" y="607219"/>
                </a:lnTo>
                <a:lnTo>
                  <a:pt x="559594" y="635794"/>
                </a:lnTo>
                <a:lnTo>
                  <a:pt x="585788" y="640556"/>
                </a:lnTo>
                <a:lnTo>
                  <a:pt x="633413" y="638175"/>
                </a:lnTo>
                <a:lnTo>
                  <a:pt x="671513" y="628650"/>
                </a:lnTo>
                <a:lnTo>
                  <a:pt x="697706" y="614362"/>
                </a:lnTo>
                <a:lnTo>
                  <a:pt x="709613" y="597694"/>
                </a:lnTo>
                <a:lnTo>
                  <a:pt x="723900" y="554831"/>
                </a:lnTo>
                <a:lnTo>
                  <a:pt x="731044" y="502444"/>
                </a:lnTo>
                <a:lnTo>
                  <a:pt x="728663" y="461962"/>
                </a:lnTo>
                <a:lnTo>
                  <a:pt x="719138" y="419100"/>
                </a:lnTo>
                <a:lnTo>
                  <a:pt x="704850" y="388144"/>
                </a:lnTo>
                <a:lnTo>
                  <a:pt x="685800" y="364331"/>
                </a:lnTo>
                <a:lnTo>
                  <a:pt x="647700" y="333375"/>
                </a:lnTo>
                <a:lnTo>
                  <a:pt x="631031" y="326231"/>
                </a:lnTo>
                <a:lnTo>
                  <a:pt x="573881" y="302419"/>
                </a:lnTo>
                <a:lnTo>
                  <a:pt x="471488" y="259556"/>
                </a:lnTo>
                <a:lnTo>
                  <a:pt x="390525" y="2214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82352372-4941-4195-9DC3-432AA3B1A059}"/>
              </a:ext>
            </a:extLst>
          </p:cNvPr>
          <p:cNvSpPr/>
          <p:nvPr/>
        </p:nvSpPr>
        <p:spPr>
          <a:xfrm>
            <a:off x="2452688" y="2243138"/>
            <a:ext cx="1874837" cy="584200"/>
          </a:xfrm>
          <a:custGeom>
            <a:avLst/>
            <a:gdLst>
              <a:gd name="connsiteX0" fmla="*/ 1164431 w 1874043"/>
              <a:gd name="connsiteY0" fmla="*/ 133350 h 583406"/>
              <a:gd name="connsiteX1" fmla="*/ 797718 w 1874043"/>
              <a:gd name="connsiteY1" fmla="*/ 230981 h 583406"/>
              <a:gd name="connsiteX2" fmla="*/ 442912 w 1874043"/>
              <a:gd name="connsiteY2" fmla="*/ 316706 h 583406"/>
              <a:gd name="connsiteX3" fmla="*/ 340518 w 1874043"/>
              <a:gd name="connsiteY3" fmla="*/ 340518 h 583406"/>
              <a:gd name="connsiteX4" fmla="*/ 314325 w 1874043"/>
              <a:gd name="connsiteY4" fmla="*/ 345281 h 583406"/>
              <a:gd name="connsiteX5" fmla="*/ 288131 w 1874043"/>
              <a:gd name="connsiteY5" fmla="*/ 347662 h 583406"/>
              <a:gd name="connsiteX6" fmla="*/ 242887 w 1874043"/>
              <a:gd name="connsiteY6" fmla="*/ 342900 h 583406"/>
              <a:gd name="connsiteX7" fmla="*/ 211931 w 1874043"/>
              <a:gd name="connsiteY7" fmla="*/ 333375 h 583406"/>
              <a:gd name="connsiteX8" fmla="*/ 180975 w 1874043"/>
              <a:gd name="connsiteY8" fmla="*/ 319087 h 583406"/>
              <a:gd name="connsiteX9" fmla="*/ 152400 w 1874043"/>
              <a:gd name="connsiteY9" fmla="*/ 304800 h 583406"/>
              <a:gd name="connsiteX10" fmla="*/ 111918 w 1874043"/>
              <a:gd name="connsiteY10" fmla="*/ 273843 h 583406"/>
              <a:gd name="connsiteX11" fmla="*/ 76200 w 1874043"/>
              <a:gd name="connsiteY11" fmla="*/ 242887 h 583406"/>
              <a:gd name="connsiteX12" fmla="*/ 61912 w 1874043"/>
              <a:gd name="connsiteY12" fmla="*/ 228600 h 583406"/>
              <a:gd name="connsiteX13" fmla="*/ 45243 w 1874043"/>
              <a:gd name="connsiteY13" fmla="*/ 219075 h 583406"/>
              <a:gd name="connsiteX14" fmla="*/ 23812 w 1874043"/>
              <a:gd name="connsiteY14" fmla="*/ 214312 h 583406"/>
              <a:gd name="connsiteX15" fmla="*/ 9525 w 1874043"/>
              <a:gd name="connsiteY15" fmla="*/ 214312 h 583406"/>
              <a:gd name="connsiteX16" fmla="*/ 4762 w 1874043"/>
              <a:gd name="connsiteY16" fmla="*/ 216693 h 583406"/>
              <a:gd name="connsiteX17" fmla="*/ 0 w 1874043"/>
              <a:gd name="connsiteY17" fmla="*/ 226218 h 583406"/>
              <a:gd name="connsiteX18" fmla="*/ 2381 w 1874043"/>
              <a:gd name="connsiteY18" fmla="*/ 254793 h 583406"/>
              <a:gd name="connsiteX19" fmla="*/ 9525 w 1874043"/>
              <a:gd name="connsiteY19" fmla="*/ 280987 h 583406"/>
              <a:gd name="connsiteX20" fmla="*/ 26193 w 1874043"/>
              <a:gd name="connsiteY20" fmla="*/ 304800 h 583406"/>
              <a:gd name="connsiteX21" fmla="*/ 76200 w 1874043"/>
              <a:gd name="connsiteY21" fmla="*/ 364331 h 583406"/>
              <a:gd name="connsiteX22" fmla="*/ 152400 w 1874043"/>
              <a:gd name="connsiteY22" fmla="*/ 442912 h 583406"/>
              <a:gd name="connsiteX23" fmla="*/ 202406 w 1874043"/>
              <a:gd name="connsiteY23" fmla="*/ 488156 h 583406"/>
              <a:gd name="connsiteX24" fmla="*/ 221456 w 1874043"/>
              <a:gd name="connsiteY24" fmla="*/ 504825 h 583406"/>
              <a:gd name="connsiteX25" fmla="*/ 254793 w 1874043"/>
              <a:gd name="connsiteY25" fmla="*/ 531018 h 583406"/>
              <a:gd name="connsiteX26" fmla="*/ 288131 w 1874043"/>
              <a:gd name="connsiteY26" fmla="*/ 552450 h 583406"/>
              <a:gd name="connsiteX27" fmla="*/ 311943 w 1874043"/>
              <a:gd name="connsiteY27" fmla="*/ 566737 h 583406"/>
              <a:gd name="connsiteX28" fmla="*/ 330993 w 1874043"/>
              <a:gd name="connsiteY28" fmla="*/ 573881 h 583406"/>
              <a:gd name="connsiteX29" fmla="*/ 347662 w 1874043"/>
              <a:gd name="connsiteY29" fmla="*/ 578643 h 583406"/>
              <a:gd name="connsiteX30" fmla="*/ 371475 w 1874043"/>
              <a:gd name="connsiteY30" fmla="*/ 583406 h 583406"/>
              <a:gd name="connsiteX31" fmla="*/ 397668 w 1874043"/>
              <a:gd name="connsiteY31" fmla="*/ 583406 h 583406"/>
              <a:gd name="connsiteX32" fmla="*/ 435768 w 1874043"/>
              <a:gd name="connsiteY32" fmla="*/ 571500 h 583406"/>
              <a:gd name="connsiteX33" fmla="*/ 481012 w 1874043"/>
              <a:gd name="connsiteY33" fmla="*/ 554831 h 583406"/>
              <a:gd name="connsiteX34" fmla="*/ 540543 w 1874043"/>
              <a:gd name="connsiteY34" fmla="*/ 523875 h 583406"/>
              <a:gd name="connsiteX35" fmla="*/ 566737 w 1874043"/>
              <a:gd name="connsiteY35" fmla="*/ 509587 h 583406"/>
              <a:gd name="connsiteX36" fmla="*/ 773906 w 1874043"/>
              <a:gd name="connsiteY36" fmla="*/ 433387 h 583406"/>
              <a:gd name="connsiteX37" fmla="*/ 1064418 w 1874043"/>
              <a:gd name="connsiteY37" fmla="*/ 328612 h 583406"/>
              <a:gd name="connsiteX38" fmla="*/ 1250156 w 1874043"/>
              <a:gd name="connsiteY38" fmla="*/ 266700 h 583406"/>
              <a:gd name="connsiteX39" fmla="*/ 1316831 w 1874043"/>
              <a:gd name="connsiteY39" fmla="*/ 247650 h 583406"/>
              <a:gd name="connsiteX40" fmla="*/ 1354931 w 1874043"/>
              <a:gd name="connsiteY40" fmla="*/ 242887 h 583406"/>
              <a:gd name="connsiteX41" fmla="*/ 1735931 w 1874043"/>
              <a:gd name="connsiteY41" fmla="*/ 311943 h 583406"/>
              <a:gd name="connsiteX42" fmla="*/ 1783556 w 1874043"/>
              <a:gd name="connsiteY42" fmla="*/ 300037 h 583406"/>
              <a:gd name="connsiteX43" fmla="*/ 1821656 w 1874043"/>
              <a:gd name="connsiteY43" fmla="*/ 283368 h 583406"/>
              <a:gd name="connsiteX44" fmla="*/ 1847850 w 1874043"/>
              <a:gd name="connsiteY44" fmla="*/ 266700 h 583406"/>
              <a:gd name="connsiteX45" fmla="*/ 1864518 w 1874043"/>
              <a:gd name="connsiteY45" fmla="*/ 250031 h 583406"/>
              <a:gd name="connsiteX46" fmla="*/ 1871662 w 1874043"/>
              <a:gd name="connsiteY46" fmla="*/ 233362 h 583406"/>
              <a:gd name="connsiteX47" fmla="*/ 1874043 w 1874043"/>
              <a:gd name="connsiteY47" fmla="*/ 216693 h 583406"/>
              <a:gd name="connsiteX48" fmla="*/ 1871662 w 1874043"/>
              <a:gd name="connsiteY48" fmla="*/ 209550 h 583406"/>
              <a:gd name="connsiteX49" fmla="*/ 1862137 w 1874043"/>
              <a:gd name="connsiteY49" fmla="*/ 197643 h 583406"/>
              <a:gd name="connsiteX50" fmla="*/ 1821656 w 1874043"/>
              <a:gd name="connsiteY50" fmla="*/ 171450 h 583406"/>
              <a:gd name="connsiteX51" fmla="*/ 1669256 w 1874043"/>
              <a:gd name="connsiteY51" fmla="*/ 80962 h 583406"/>
              <a:gd name="connsiteX52" fmla="*/ 1571625 w 1874043"/>
              <a:gd name="connsiteY52" fmla="*/ 26193 h 583406"/>
              <a:gd name="connsiteX53" fmla="*/ 1547812 w 1874043"/>
              <a:gd name="connsiteY53" fmla="*/ 9525 h 583406"/>
              <a:gd name="connsiteX54" fmla="*/ 1528762 w 1874043"/>
              <a:gd name="connsiteY54" fmla="*/ 2381 h 583406"/>
              <a:gd name="connsiteX55" fmla="*/ 1507331 w 1874043"/>
              <a:gd name="connsiteY55" fmla="*/ 0 h 583406"/>
              <a:gd name="connsiteX56" fmla="*/ 1485900 w 1874043"/>
              <a:gd name="connsiteY56" fmla="*/ 0 h 583406"/>
              <a:gd name="connsiteX57" fmla="*/ 1471612 w 1874043"/>
              <a:gd name="connsiteY57" fmla="*/ 2381 h 583406"/>
              <a:gd name="connsiteX58" fmla="*/ 1450181 w 1874043"/>
              <a:gd name="connsiteY58" fmla="*/ 11906 h 583406"/>
              <a:gd name="connsiteX59" fmla="*/ 1414462 w 1874043"/>
              <a:gd name="connsiteY59" fmla="*/ 33337 h 583406"/>
              <a:gd name="connsiteX60" fmla="*/ 1385887 w 1874043"/>
              <a:gd name="connsiteY60" fmla="*/ 61912 h 583406"/>
              <a:gd name="connsiteX61" fmla="*/ 1376362 w 1874043"/>
              <a:gd name="connsiteY61" fmla="*/ 73818 h 583406"/>
              <a:gd name="connsiteX62" fmla="*/ 1164431 w 1874043"/>
              <a:gd name="connsiteY62" fmla="*/ 133350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1874043" h="583406">
                <a:moveTo>
                  <a:pt x="1164431" y="133350"/>
                </a:moveTo>
                <a:lnTo>
                  <a:pt x="797718" y="230981"/>
                </a:lnTo>
                <a:lnTo>
                  <a:pt x="442912" y="316706"/>
                </a:lnTo>
                <a:lnTo>
                  <a:pt x="340518" y="340518"/>
                </a:lnTo>
                <a:lnTo>
                  <a:pt x="314325" y="345281"/>
                </a:lnTo>
                <a:lnTo>
                  <a:pt x="288131" y="347662"/>
                </a:lnTo>
                <a:lnTo>
                  <a:pt x="242887" y="342900"/>
                </a:lnTo>
                <a:lnTo>
                  <a:pt x="211931" y="333375"/>
                </a:lnTo>
                <a:lnTo>
                  <a:pt x="180975" y="319087"/>
                </a:lnTo>
                <a:lnTo>
                  <a:pt x="152400" y="304800"/>
                </a:lnTo>
                <a:lnTo>
                  <a:pt x="111918" y="273843"/>
                </a:lnTo>
                <a:lnTo>
                  <a:pt x="76200" y="242887"/>
                </a:lnTo>
                <a:lnTo>
                  <a:pt x="61912" y="228600"/>
                </a:lnTo>
                <a:lnTo>
                  <a:pt x="45243" y="219075"/>
                </a:lnTo>
                <a:lnTo>
                  <a:pt x="23812" y="214312"/>
                </a:lnTo>
                <a:lnTo>
                  <a:pt x="9525" y="214312"/>
                </a:lnTo>
                <a:lnTo>
                  <a:pt x="4762" y="216693"/>
                </a:lnTo>
                <a:lnTo>
                  <a:pt x="0" y="226218"/>
                </a:lnTo>
                <a:lnTo>
                  <a:pt x="2381" y="254793"/>
                </a:lnTo>
                <a:lnTo>
                  <a:pt x="9525" y="280987"/>
                </a:lnTo>
                <a:lnTo>
                  <a:pt x="26193" y="304800"/>
                </a:lnTo>
                <a:lnTo>
                  <a:pt x="76200" y="364331"/>
                </a:lnTo>
                <a:lnTo>
                  <a:pt x="152400" y="442912"/>
                </a:lnTo>
                <a:lnTo>
                  <a:pt x="202406" y="488156"/>
                </a:lnTo>
                <a:lnTo>
                  <a:pt x="221456" y="504825"/>
                </a:lnTo>
                <a:lnTo>
                  <a:pt x="254793" y="531018"/>
                </a:lnTo>
                <a:lnTo>
                  <a:pt x="288131" y="552450"/>
                </a:lnTo>
                <a:lnTo>
                  <a:pt x="311943" y="566737"/>
                </a:lnTo>
                <a:lnTo>
                  <a:pt x="330993" y="573881"/>
                </a:lnTo>
                <a:lnTo>
                  <a:pt x="347662" y="578643"/>
                </a:lnTo>
                <a:lnTo>
                  <a:pt x="371475" y="583406"/>
                </a:lnTo>
                <a:lnTo>
                  <a:pt x="397668" y="583406"/>
                </a:lnTo>
                <a:lnTo>
                  <a:pt x="435768" y="571500"/>
                </a:lnTo>
                <a:lnTo>
                  <a:pt x="481012" y="554831"/>
                </a:lnTo>
                <a:lnTo>
                  <a:pt x="540543" y="523875"/>
                </a:lnTo>
                <a:lnTo>
                  <a:pt x="566737" y="509587"/>
                </a:lnTo>
                <a:lnTo>
                  <a:pt x="773906" y="433387"/>
                </a:lnTo>
                <a:lnTo>
                  <a:pt x="1064418" y="328612"/>
                </a:lnTo>
                <a:lnTo>
                  <a:pt x="1250156" y="266700"/>
                </a:lnTo>
                <a:lnTo>
                  <a:pt x="1316831" y="247650"/>
                </a:lnTo>
                <a:lnTo>
                  <a:pt x="1354931" y="242887"/>
                </a:lnTo>
                <a:lnTo>
                  <a:pt x="1735931" y="311943"/>
                </a:lnTo>
                <a:lnTo>
                  <a:pt x="1783556" y="300037"/>
                </a:lnTo>
                <a:lnTo>
                  <a:pt x="1821656" y="283368"/>
                </a:lnTo>
                <a:lnTo>
                  <a:pt x="1847850" y="266700"/>
                </a:lnTo>
                <a:lnTo>
                  <a:pt x="1864518" y="250031"/>
                </a:lnTo>
                <a:lnTo>
                  <a:pt x="1871662" y="233362"/>
                </a:lnTo>
                <a:lnTo>
                  <a:pt x="1874043" y="216693"/>
                </a:lnTo>
                <a:lnTo>
                  <a:pt x="1871662" y="209550"/>
                </a:lnTo>
                <a:lnTo>
                  <a:pt x="1862137" y="197643"/>
                </a:lnTo>
                <a:lnTo>
                  <a:pt x="1821656" y="171450"/>
                </a:lnTo>
                <a:lnTo>
                  <a:pt x="1669256" y="80962"/>
                </a:lnTo>
                <a:lnTo>
                  <a:pt x="1571625" y="26193"/>
                </a:lnTo>
                <a:lnTo>
                  <a:pt x="1547812" y="9525"/>
                </a:lnTo>
                <a:lnTo>
                  <a:pt x="1528762" y="2381"/>
                </a:lnTo>
                <a:lnTo>
                  <a:pt x="1507331" y="0"/>
                </a:lnTo>
                <a:lnTo>
                  <a:pt x="1485900" y="0"/>
                </a:lnTo>
                <a:lnTo>
                  <a:pt x="1471612" y="2381"/>
                </a:lnTo>
                <a:lnTo>
                  <a:pt x="1450181" y="11906"/>
                </a:lnTo>
                <a:lnTo>
                  <a:pt x="1414462" y="33337"/>
                </a:lnTo>
                <a:lnTo>
                  <a:pt x="1385887" y="61912"/>
                </a:lnTo>
                <a:lnTo>
                  <a:pt x="1376362" y="73818"/>
                </a:lnTo>
                <a:lnTo>
                  <a:pt x="1164431" y="1333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EBF1D639-E594-49CC-A627-FFC874D5B2BD}"/>
              </a:ext>
            </a:extLst>
          </p:cNvPr>
          <p:cNvSpPr/>
          <p:nvPr/>
        </p:nvSpPr>
        <p:spPr>
          <a:xfrm>
            <a:off x="2527300" y="2486025"/>
            <a:ext cx="1754188" cy="1828800"/>
          </a:xfrm>
          <a:custGeom>
            <a:avLst/>
            <a:gdLst>
              <a:gd name="connsiteX0" fmla="*/ 1146220 w 1754102"/>
              <a:gd name="connsiteY0" fmla="*/ 399245 h 1828800"/>
              <a:gd name="connsiteX1" fmla="*/ 1043189 w 1754102"/>
              <a:gd name="connsiteY1" fmla="*/ 556367 h 1828800"/>
              <a:gd name="connsiteX2" fmla="*/ 914400 w 1754102"/>
              <a:gd name="connsiteY2" fmla="*/ 746974 h 1828800"/>
              <a:gd name="connsiteX3" fmla="*/ 716065 w 1754102"/>
              <a:gd name="connsiteY3" fmla="*/ 1012279 h 1828800"/>
              <a:gd name="connsiteX4" fmla="*/ 546064 w 1754102"/>
              <a:gd name="connsiteY4" fmla="*/ 1228644 h 1828800"/>
              <a:gd name="connsiteX5" fmla="*/ 399245 w 1754102"/>
              <a:gd name="connsiteY5" fmla="*/ 1401221 h 1828800"/>
              <a:gd name="connsiteX6" fmla="*/ 211213 w 1754102"/>
              <a:gd name="connsiteY6" fmla="*/ 1591828 h 1828800"/>
              <a:gd name="connsiteX7" fmla="*/ 30909 w 1754102"/>
              <a:gd name="connsiteY7" fmla="*/ 1748951 h 1828800"/>
              <a:gd name="connsiteX8" fmla="*/ 15455 w 1754102"/>
              <a:gd name="connsiteY8" fmla="*/ 1761829 h 1828800"/>
              <a:gd name="connsiteX9" fmla="*/ 2576 w 1754102"/>
              <a:gd name="connsiteY9" fmla="*/ 1779860 h 1828800"/>
              <a:gd name="connsiteX10" fmla="*/ 0 w 1754102"/>
              <a:gd name="connsiteY10" fmla="*/ 1797890 h 1828800"/>
              <a:gd name="connsiteX11" fmla="*/ 0 w 1754102"/>
              <a:gd name="connsiteY11" fmla="*/ 1813345 h 1828800"/>
              <a:gd name="connsiteX12" fmla="*/ 5151 w 1754102"/>
              <a:gd name="connsiteY12" fmla="*/ 1823648 h 1828800"/>
              <a:gd name="connsiteX13" fmla="*/ 15455 w 1754102"/>
              <a:gd name="connsiteY13" fmla="*/ 1828800 h 1828800"/>
              <a:gd name="connsiteX14" fmla="*/ 41212 w 1754102"/>
              <a:gd name="connsiteY14" fmla="*/ 1823648 h 1828800"/>
              <a:gd name="connsiteX15" fmla="*/ 139092 w 1754102"/>
              <a:gd name="connsiteY15" fmla="*/ 1759254 h 1828800"/>
              <a:gd name="connsiteX16" fmla="*/ 406972 w 1754102"/>
              <a:gd name="connsiteY16" fmla="*/ 1568646 h 1828800"/>
              <a:gd name="connsiteX17" fmla="*/ 672277 w 1754102"/>
              <a:gd name="connsiteY17" fmla="*/ 1341978 h 1828800"/>
              <a:gd name="connsiteX18" fmla="*/ 855157 w 1754102"/>
              <a:gd name="connsiteY18" fmla="*/ 1166825 h 1828800"/>
              <a:gd name="connsiteX19" fmla="*/ 945309 w 1754102"/>
              <a:gd name="connsiteY19" fmla="*/ 1076673 h 1828800"/>
              <a:gd name="connsiteX20" fmla="*/ 1089553 w 1754102"/>
              <a:gd name="connsiteY20" fmla="*/ 898945 h 1828800"/>
              <a:gd name="connsiteX21" fmla="*/ 1277584 w 1754102"/>
              <a:gd name="connsiteY21" fmla="*/ 646519 h 1828800"/>
              <a:gd name="connsiteX22" fmla="*/ 1488798 w 1754102"/>
              <a:gd name="connsiteY22" fmla="*/ 342578 h 1828800"/>
              <a:gd name="connsiteX23" fmla="*/ 1663950 w 1754102"/>
              <a:gd name="connsiteY23" fmla="*/ 66970 h 1828800"/>
              <a:gd name="connsiteX24" fmla="*/ 1705163 w 1754102"/>
              <a:gd name="connsiteY24" fmla="*/ 54091 h 1828800"/>
              <a:gd name="connsiteX25" fmla="*/ 1754102 w 1754102"/>
              <a:gd name="connsiteY25" fmla="*/ 30909 h 1828800"/>
              <a:gd name="connsiteX26" fmla="*/ 1298190 w 1754102"/>
              <a:gd name="connsiteY26" fmla="*/ 0 h 1828800"/>
              <a:gd name="connsiteX27" fmla="*/ 1318797 w 1754102"/>
              <a:gd name="connsiteY27" fmla="*/ 10303 h 1828800"/>
              <a:gd name="connsiteX28" fmla="*/ 1326524 w 1754102"/>
              <a:gd name="connsiteY28" fmla="*/ 18030 h 1828800"/>
              <a:gd name="connsiteX29" fmla="*/ 1331675 w 1754102"/>
              <a:gd name="connsiteY29" fmla="*/ 25757 h 1828800"/>
              <a:gd name="connsiteX30" fmla="*/ 1334251 w 1754102"/>
              <a:gd name="connsiteY30" fmla="*/ 41212 h 1828800"/>
              <a:gd name="connsiteX31" fmla="*/ 1331675 w 1754102"/>
              <a:gd name="connsiteY31" fmla="*/ 69545 h 1828800"/>
              <a:gd name="connsiteX32" fmla="*/ 1318797 w 1754102"/>
              <a:gd name="connsiteY32" fmla="*/ 110758 h 1828800"/>
              <a:gd name="connsiteX33" fmla="*/ 1256978 w 1754102"/>
              <a:gd name="connsiteY33" fmla="*/ 218940 h 1828800"/>
              <a:gd name="connsiteX34" fmla="*/ 1146220 w 1754102"/>
              <a:gd name="connsiteY34" fmla="*/ 399245 h 1828800"/>
              <a:gd name="connsiteX0" fmla="*/ 1256978 w 1754102"/>
              <a:gd name="connsiteY0" fmla="*/ 218940 h 1828800"/>
              <a:gd name="connsiteX1" fmla="*/ 1043189 w 1754102"/>
              <a:gd name="connsiteY1" fmla="*/ 556367 h 1828800"/>
              <a:gd name="connsiteX2" fmla="*/ 914400 w 1754102"/>
              <a:gd name="connsiteY2" fmla="*/ 746974 h 1828800"/>
              <a:gd name="connsiteX3" fmla="*/ 716065 w 1754102"/>
              <a:gd name="connsiteY3" fmla="*/ 1012279 h 1828800"/>
              <a:gd name="connsiteX4" fmla="*/ 546064 w 1754102"/>
              <a:gd name="connsiteY4" fmla="*/ 1228644 h 1828800"/>
              <a:gd name="connsiteX5" fmla="*/ 399245 w 1754102"/>
              <a:gd name="connsiteY5" fmla="*/ 1401221 h 1828800"/>
              <a:gd name="connsiteX6" fmla="*/ 211213 w 1754102"/>
              <a:gd name="connsiteY6" fmla="*/ 1591828 h 1828800"/>
              <a:gd name="connsiteX7" fmla="*/ 30909 w 1754102"/>
              <a:gd name="connsiteY7" fmla="*/ 1748951 h 1828800"/>
              <a:gd name="connsiteX8" fmla="*/ 15455 w 1754102"/>
              <a:gd name="connsiteY8" fmla="*/ 1761829 h 1828800"/>
              <a:gd name="connsiteX9" fmla="*/ 2576 w 1754102"/>
              <a:gd name="connsiteY9" fmla="*/ 1779860 h 1828800"/>
              <a:gd name="connsiteX10" fmla="*/ 0 w 1754102"/>
              <a:gd name="connsiteY10" fmla="*/ 1797890 h 1828800"/>
              <a:gd name="connsiteX11" fmla="*/ 0 w 1754102"/>
              <a:gd name="connsiteY11" fmla="*/ 1813345 h 1828800"/>
              <a:gd name="connsiteX12" fmla="*/ 5151 w 1754102"/>
              <a:gd name="connsiteY12" fmla="*/ 1823648 h 1828800"/>
              <a:gd name="connsiteX13" fmla="*/ 15455 w 1754102"/>
              <a:gd name="connsiteY13" fmla="*/ 1828800 h 1828800"/>
              <a:gd name="connsiteX14" fmla="*/ 41212 w 1754102"/>
              <a:gd name="connsiteY14" fmla="*/ 1823648 h 1828800"/>
              <a:gd name="connsiteX15" fmla="*/ 139092 w 1754102"/>
              <a:gd name="connsiteY15" fmla="*/ 1759254 h 1828800"/>
              <a:gd name="connsiteX16" fmla="*/ 406972 w 1754102"/>
              <a:gd name="connsiteY16" fmla="*/ 1568646 h 1828800"/>
              <a:gd name="connsiteX17" fmla="*/ 672277 w 1754102"/>
              <a:gd name="connsiteY17" fmla="*/ 1341978 h 1828800"/>
              <a:gd name="connsiteX18" fmla="*/ 855157 w 1754102"/>
              <a:gd name="connsiteY18" fmla="*/ 1166825 h 1828800"/>
              <a:gd name="connsiteX19" fmla="*/ 945309 w 1754102"/>
              <a:gd name="connsiteY19" fmla="*/ 1076673 h 1828800"/>
              <a:gd name="connsiteX20" fmla="*/ 1089553 w 1754102"/>
              <a:gd name="connsiteY20" fmla="*/ 898945 h 1828800"/>
              <a:gd name="connsiteX21" fmla="*/ 1277584 w 1754102"/>
              <a:gd name="connsiteY21" fmla="*/ 646519 h 1828800"/>
              <a:gd name="connsiteX22" fmla="*/ 1488798 w 1754102"/>
              <a:gd name="connsiteY22" fmla="*/ 342578 h 1828800"/>
              <a:gd name="connsiteX23" fmla="*/ 1663950 w 1754102"/>
              <a:gd name="connsiteY23" fmla="*/ 66970 h 1828800"/>
              <a:gd name="connsiteX24" fmla="*/ 1705163 w 1754102"/>
              <a:gd name="connsiteY24" fmla="*/ 54091 h 1828800"/>
              <a:gd name="connsiteX25" fmla="*/ 1754102 w 1754102"/>
              <a:gd name="connsiteY25" fmla="*/ 30909 h 1828800"/>
              <a:gd name="connsiteX26" fmla="*/ 1298190 w 1754102"/>
              <a:gd name="connsiteY26" fmla="*/ 0 h 1828800"/>
              <a:gd name="connsiteX27" fmla="*/ 1318797 w 1754102"/>
              <a:gd name="connsiteY27" fmla="*/ 10303 h 1828800"/>
              <a:gd name="connsiteX28" fmla="*/ 1326524 w 1754102"/>
              <a:gd name="connsiteY28" fmla="*/ 18030 h 1828800"/>
              <a:gd name="connsiteX29" fmla="*/ 1331675 w 1754102"/>
              <a:gd name="connsiteY29" fmla="*/ 25757 h 1828800"/>
              <a:gd name="connsiteX30" fmla="*/ 1334251 w 1754102"/>
              <a:gd name="connsiteY30" fmla="*/ 41212 h 1828800"/>
              <a:gd name="connsiteX31" fmla="*/ 1331675 w 1754102"/>
              <a:gd name="connsiteY31" fmla="*/ 69545 h 1828800"/>
              <a:gd name="connsiteX32" fmla="*/ 1318797 w 1754102"/>
              <a:gd name="connsiteY32" fmla="*/ 110758 h 1828800"/>
              <a:gd name="connsiteX33" fmla="*/ 1256978 w 1754102"/>
              <a:gd name="connsiteY33" fmla="*/ 218940 h 1828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1754102" h="1828800">
                <a:moveTo>
                  <a:pt x="1256978" y="218940"/>
                </a:moveTo>
                <a:cubicBezTo>
                  <a:pt x="1211043" y="293208"/>
                  <a:pt x="1100285" y="468361"/>
                  <a:pt x="1043189" y="556367"/>
                </a:cubicBezTo>
                <a:lnTo>
                  <a:pt x="914400" y="746974"/>
                </a:lnTo>
                <a:lnTo>
                  <a:pt x="716065" y="1012279"/>
                </a:lnTo>
                <a:lnTo>
                  <a:pt x="546064" y="1228644"/>
                </a:lnTo>
                <a:lnTo>
                  <a:pt x="399245" y="1401221"/>
                </a:lnTo>
                <a:lnTo>
                  <a:pt x="211213" y="1591828"/>
                </a:lnTo>
                <a:lnTo>
                  <a:pt x="30909" y="1748951"/>
                </a:lnTo>
                <a:lnTo>
                  <a:pt x="15455" y="1761829"/>
                </a:lnTo>
                <a:lnTo>
                  <a:pt x="2576" y="1779860"/>
                </a:lnTo>
                <a:lnTo>
                  <a:pt x="0" y="1797890"/>
                </a:lnTo>
                <a:lnTo>
                  <a:pt x="0" y="1813345"/>
                </a:lnTo>
                <a:lnTo>
                  <a:pt x="5151" y="1823648"/>
                </a:lnTo>
                <a:lnTo>
                  <a:pt x="15455" y="1828800"/>
                </a:lnTo>
                <a:lnTo>
                  <a:pt x="41212" y="1823648"/>
                </a:lnTo>
                <a:lnTo>
                  <a:pt x="139092" y="1759254"/>
                </a:lnTo>
                <a:lnTo>
                  <a:pt x="406972" y="1568646"/>
                </a:lnTo>
                <a:lnTo>
                  <a:pt x="672277" y="1341978"/>
                </a:lnTo>
                <a:lnTo>
                  <a:pt x="855157" y="1166825"/>
                </a:lnTo>
                <a:lnTo>
                  <a:pt x="945309" y="1076673"/>
                </a:lnTo>
                <a:lnTo>
                  <a:pt x="1089553" y="898945"/>
                </a:lnTo>
                <a:lnTo>
                  <a:pt x="1277584" y="646519"/>
                </a:lnTo>
                <a:lnTo>
                  <a:pt x="1488798" y="342578"/>
                </a:lnTo>
                <a:lnTo>
                  <a:pt x="1663950" y="66970"/>
                </a:lnTo>
                <a:lnTo>
                  <a:pt x="1705163" y="54091"/>
                </a:lnTo>
                <a:lnTo>
                  <a:pt x="1754102" y="30909"/>
                </a:lnTo>
                <a:lnTo>
                  <a:pt x="1298190" y="0"/>
                </a:lnTo>
                <a:lnTo>
                  <a:pt x="1318797" y="10303"/>
                </a:lnTo>
                <a:lnTo>
                  <a:pt x="1326524" y="18030"/>
                </a:lnTo>
                <a:lnTo>
                  <a:pt x="1331675" y="25757"/>
                </a:lnTo>
                <a:lnTo>
                  <a:pt x="1334251" y="41212"/>
                </a:lnTo>
                <a:lnTo>
                  <a:pt x="1331675" y="69545"/>
                </a:lnTo>
                <a:lnTo>
                  <a:pt x="1318797" y="110758"/>
                </a:lnTo>
                <a:lnTo>
                  <a:pt x="1256978" y="21894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F50DB56F-B460-4C04-8707-BD8AD56427BF}"/>
              </a:ext>
            </a:extLst>
          </p:cNvPr>
          <p:cNvSpPr/>
          <p:nvPr/>
        </p:nvSpPr>
        <p:spPr>
          <a:xfrm>
            <a:off x="3365500" y="3419475"/>
            <a:ext cx="307975" cy="2476500"/>
          </a:xfrm>
          <a:custGeom>
            <a:avLst/>
            <a:gdLst>
              <a:gd name="connsiteX0" fmla="*/ 82550 w 307975"/>
              <a:gd name="connsiteY0" fmla="*/ 768350 h 2476500"/>
              <a:gd name="connsiteX1" fmla="*/ 85725 w 307975"/>
              <a:gd name="connsiteY1" fmla="*/ 187325 h 2476500"/>
              <a:gd name="connsiteX2" fmla="*/ 79375 w 307975"/>
              <a:gd name="connsiteY2" fmla="*/ 174625 h 2476500"/>
              <a:gd name="connsiteX3" fmla="*/ 41275 w 307975"/>
              <a:gd name="connsiteY3" fmla="*/ 114300 h 2476500"/>
              <a:gd name="connsiteX4" fmla="*/ 165100 w 307975"/>
              <a:gd name="connsiteY4" fmla="*/ 0 h 2476500"/>
              <a:gd name="connsiteX5" fmla="*/ 238125 w 307975"/>
              <a:gd name="connsiteY5" fmla="*/ 69850 h 2476500"/>
              <a:gd name="connsiteX6" fmla="*/ 279400 w 307975"/>
              <a:gd name="connsiteY6" fmla="*/ 114300 h 2476500"/>
              <a:gd name="connsiteX7" fmla="*/ 288925 w 307975"/>
              <a:gd name="connsiteY7" fmla="*/ 127000 h 2476500"/>
              <a:gd name="connsiteX8" fmla="*/ 298450 w 307975"/>
              <a:gd name="connsiteY8" fmla="*/ 161925 h 2476500"/>
              <a:gd name="connsiteX9" fmla="*/ 304800 w 307975"/>
              <a:gd name="connsiteY9" fmla="*/ 234950 h 2476500"/>
              <a:gd name="connsiteX10" fmla="*/ 307975 w 307975"/>
              <a:gd name="connsiteY10" fmla="*/ 323850 h 2476500"/>
              <a:gd name="connsiteX11" fmla="*/ 304800 w 307975"/>
              <a:gd name="connsiteY11" fmla="*/ 546100 h 2476500"/>
              <a:gd name="connsiteX12" fmla="*/ 298450 w 307975"/>
              <a:gd name="connsiteY12" fmla="*/ 1149350 h 2476500"/>
              <a:gd name="connsiteX13" fmla="*/ 292100 w 307975"/>
              <a:gd name="connsiteY13" fmla="*/ 1625600 h 2476500"/>
              <a:gd name="connsiteX14" fmla="*/ 288925 w 307975"/>
              <a:gd name="connsiteY14" fmla="*/ 2003425 h 2476500"/>
              <a:gd name="connsiteX15" fmla="*/ 285750 w 307975"/>
              <a:gd name="connsiteY15" fmla="*/ 2105025 h 2476500"/>
              <a:gd name="connsiteX16" fmla="*/ 276225 w 307975"/>
              <a:gd name="connsiteY16" fmla="*/ 2197100 h 2476500"/>
              <a:gd name="connsiteX17" fmla="*/ 254000 w 307975"/>
              <a:gd name="connsiteY17" fmla="*/ 2339975 h 2476500"/>
              <a:gd name="connsiteX18" fmla="*/ 244475 w 307975"/>
              <a:gd name="connsiteY18" fmla="*/ 2384425 h 2476500"/>
              <a:gd name="connsiteX19" fmla="*/ 231775 w 307975"/>
              <a:gd name="connsiteY19" fmla="*/ 2416175 h 2476500"/>
              <a:gd name="connsiteX20" fmla="*/ 215900 w 307975"/>
              <a:gd name="connsiteY20" fmla="*/ 2447925 h 2476500"/>
              <a:gd name="connsiteX21" fmla="*/ 196850 w 307975"/>
              <a:gd name="connsiteY21" fmla="*/ 2466975 h 2476500"/>
              <a:gd name="connsiteX22" fmla="*/ 180975 w 307975"/>
              <a:gd name="connsiteY22" fmla="*/ 2476500 h 2476500"/>
              <a:gd name="connsiteX23" fmla="*/ 168275 w 307975"/>
              <a:gd name="connsiteY23" fmla="*/ 2476500 h 2476500"/>
              <a:gd name="connsiteX24" fmla="*/ 146050 w 307975"/>
              <a:gd name="connsiteY24" fmla="*/ 2470150 h 2476500"/>
              <a:gd name="connsiteX25" fmla="*/ 117475 w 307975"/>
              <a:gd name="connsiteY25" fmla="*/ 2444750 h 2476500"/>
              <a:gd name="connsiteX26" fmla="*/ 88900 w 307975"/>
              <a:gd name="connsiteY26" fmla="*/ 2403475 h 2476500"/>
              <a:gd name="connsiteX27" fmla="*/ 66675 w 307975"/>
              <a:gd name="connsiteY27" fmla="*/ 2333625 h 2476500"/>
              <a:gd name="connsiteX28" fmla="*/ 19050 w 307975"/>
              <a:gd name="connsiteY28" fmla="*/ 2114550 h 2476500"/>
              <a:gd name="connsiteX29" fmla="*/ 0 w 307975"/>
              <a:gd name="connsiteY29" fmla="*/ 2012950 h 2476500"/>
              <a:gd name="connsiteX30" fmla="*/ 0 w 307975"/>
              <a:gd name="connsiteY30" fmla="*/ 1981200 h 2476500"/>
              <a:gd name="connsiteX31" fmla="*/ 19050 w 307975"/>
              <a:gd name="connsiteY31" fmla="*/ 1898650 h 2476500"/>
              <a:gd name="connsiteX32" fmla="*/ 47625 w 307975"/>
              <a:gd name="connsiteY32" fmla="*/ 1752600 h 2476500"/>
              <a:gd name="connsiteX33" fmla="*/ 69850 w 307975"/>
              <a:gd name="connsiteY33" fmla="*/ 1568450 h 2476500"/>
              <a:gd name="connsiteX34" fmla="*/ 82550 w 307975"/>
              <a:gd name="connsiteY34" fmla="*/ 1400175 h 2476500"/>
              <a:gd name="connsiteX35" fmla="*/ 85725 w 307975"/>
              <a:gd name="connsiteY35" fmla="*/ 1168400 h 2476500"/>
              <a:gd name="connsiteX36" fmla="*/ 82550 w 307975"/>
              <a:gd name="connsiteY36" fmla="*/ 768350 h 2476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307975" h="2476500">
                <a:moveTo>
                  <a:pt x="82550" y="768350"/>
                </a:moveTo>
                <a:cubicBezTo>
                  <a:pt x="83608" y="574675"/>
                  <a:pt x="84667" y="381000"/>
                  <a:pt x="85725" y="187325"/>
                </a:cubicBezTo>
                <a:lnTo>
                  <a:pt x="79375" y="174625"/>
                </a:lnTo>
                <a:lnTo>
                  <a:pt x="41275" y="114300"/>
                </a:lnTo>
                <a:lnTo>
                  <a:pt x="165100" y="0"/>
                </a:lnTo>
                <a:lnTo>
                  <a:pt x="238125" y="69850"/>
                </a:lnTo>
                <a:lnTo>
                  <a:pt x="279400" y="114300"/>
                </a:lnTo>
                <a:lnTo>
                  <a:pt x="288925" y="127000"/>
                </a:lnTo>
                <a:lnTo>
                  <a:pt x="298450" y="161925"/>
                </a:lnTo>
                <a:lnTo>
                  <a:pt x="304800" y="234950"/>
                </a:lnTo>
                <a:lnTo>
                  <a:pt x="307975" y="323850"/>
                </a:lnTo>
                <a:cubicBezTo>
                  <a:pt x="306917" y="397933"/>
                  <a:pt x="305858" y="472017"/>
                  <a:pt x="304800" y="546100"/>
                </a:cubicBezTo>
                <a:cubicBezTo>
                  <a:pt x="302683" y="747183"/>
                  <a:pt x="300567" y="948267"/>
                  <a:pt x="298450" y="1149350"/>
                </a:cubicBezTo>
                <a:cubicBezTo>
                  <a:pt x="296333" y="1308100"/>
                  <a:pt x="294217" y="1466850"/>
                  <a:pt x="292100" y="1625600"/>
                </a:cubicBezTo>
                <a:cubicBezTo>
                  <a:pt x="291042" y="1751542"/>
                  <a:pt x="289983" y="1877483"/>
                  <a:pt x="288925" y="2003425"/>
                </a:cubicBezTo>
                <a:cubicBezTo>
                  <a:pt x="287867" y="2037292"/>
                  <a:pt x="286808" y="2071158"/>
                  <a:pt x="285750" y="2105025"/>
                </a:cubicBezTo>
                <a:lnTo>
                  <a:pt x="276225" y="2197100"/>
                </a:lnTo>
                <a:lnTo>
                  <a:pt x="254000" y="2339975"/>
                </a:lnTo>
                <a:lnTo>
                  <a:pt x="244475" y="2384425"/>
                </a:lnTo>
                <a:lnTo>
                  <a:pt x="231775" y="2416175"/>
                </a:lnTo>
                <a:lnTo>
                  <a:pt x="215900" y="2447925"/>
                </a:lnTo>
                <a:lnTo>
                  <a:pt x="196850" y="2466975"/>
                </a:lnTo>
                <a:lnTo>
                  <a:pt x="180975" y="2476500"/>
                </a:lnTo>
                <a:lnTo>
                  <a:pt x="168275" y="2476500"/>
                </a:lnTo>
                <a:lnTo>
                  <a:pt x="146050" y="2470150"/>
                </a:lnTo>
                <a:lnTo>
                  <a:pt x="117475" y="2444750"/>
                </a:lnTo>
                <a:lnTo>
                  <a:pt x="88900" y="2403475"/>
                </a:lnTo>
                <a:lnTo>
                  <a:pt x="66675" y="2333625"/>
                </a:lnTo>
                <a:lnTo>
                  <a:pt x="19050" y="2114550"/>
                </a:lnTo>
                <a:lnTo>
                  <a:pt x="0" y="2012950"/>
                </a:lnTo>
                <a:lnTo>
                  <a:pt x="0" y="1981200"/>
                </a:lnTo>
                <a:lnTo>
                  <a:pt x="19050" y="1898650"/>
                </a:lnTo>
                <a:lnTo>
                  <a:pt x="47625" y="1752600"/>
                </a:lnTo>
                <a:lnTo>
                  <a:pt x="69850" y="1568450"/>
                </a:lnTo>
                <a:lnTo>
                  <a:pt x="82550" y="1400175"/>
                </a:lnTo>
                <a:cubicBezTo>
                  <a:pt x="83608" y="1322917"/>
                  <a:pt x="84667" y="1245658"/>
                  <a:pt x="85725" y="1168400"/>
                </a:cubicBezTo>
                <a:cubicBezTo>
                  <a:pt x="84667" y="1043517"/>
                  <a:pt x="83608" y="918633"/>
                  <a:pt x="82550" y="768350"/>
                </a:cubicBez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4" name="フリーフォーム 93">
            <a:extLst>
              <a:ext uri="{FF2B5EF4-FFF2-40B4-BE49-F238E27FC236}">
                <a16:creationId xmlns:a16="http://schemas.microsoft.com/office/drawing/2014/main" id="{B3F131F4-2BA9-43CC-AE36-A66323CF028B}"/>
              </a:ext>
            </a:extLst>
          </p:cNvPr>
          <p:cNvSpPr/>
          <p:nvPr/>
        </p:nvSpPr>
        <p:spPr>
          <a:xfrm>
            <a:off x="3808413" y="3074988"/>
            <a:ext cx="630237" cy="792162"/>
          </a:xfrm>
          <a:custGeom>
            <a:avLst/>
            <a:gdLst>
              <a:gd name="connsiteX0" fmla="*/ 230981 w 631031"/>
              <a:gd name="connsiteY0" fmla="*/ 361950 h 792956"/>
              <a:gd name="connsiteX1" fmla="*/ 133350 w 631031"/>
              <a:gd name="connsiteY1" fmla="*/ 535781 h 792956"/>
              <a:gd name="connsiteX2" fmla="*/ 0 w 631031"/>
              <a:gd name="connsiteY2" fmla="*/ 781050 h 792956"/>
              <a:gd name="connsiteX3" fmla="*/ 19050 w 631031"/>
              <a:gd name="connsiteY3" fmla="*/ 792956 h 792956"/>
              <a:gd name="connsiteX4" fmla="*/ 111919 w 631031"/>
              <a:gd name="connsiteY4" fmla="*/ 714375 h 792956"/>
              <a:gd name="connsiteX5" fmla="*/ 321469 w 631031"/>
              <a:gd name="connsiteY5" fmla="*/ 526256 h 792956"/>
              <a:gd name="connsiteX6" fmla="*/ 547687 w 631031"/>
              <a:gd name="connsiteY6" fmla="*/ 321469 h 792956"/>
              <a:gd name="connsiteX7" fmla="*/ 559594 w 631031"/>
              <a:gd name="connsiteY7" fmla="*/ 314325 h 792956"/>
              <a:gd name="connsiteX8" fmla="*/ 583406 w 631031"/>
              <a:gd name="connsiteY8" fmla="*/ 309562 h 792956"/>
              <a:gd name="connsiteX9" fmla="*/ 607219 w 631031"/>
              <a:gd name="connsiteY9" fmla="*/ 300037 h 792956"/>
              <a:gd name="connsiteX10" fmla="*/ 621506 w 631031"/>
              <a:gd name="connsiteY10" fmla="*/ 285750 h 792956"/>
              <a:gd name="connsiteX11" fmla="*/ 628650 w 631031"/>
              <a:gd name="connsiteY11" fmla="*/ 271462 h 792956"/>
              <a:gd name="connsiteX12" fmla="*/ 631031 w 631031"/>
              <a:gd name="connsiteY12" fmla="*/ 247650 h 792956"/>
              <a:gd name="connsiteX13" fmla="*/ 623887 w 631031"/>
              <a:gd name="connsiteY13" fmla="*/ 211931 h 792956"/>
              <a:gd name="connsiteX14" fmla="*/ 604837 w 631031"/>
              <a:gd name="connsiteY14" fmla="*/ 169069 h 792956"/>
              <a:gd name="connsiteX15" fmla="*/ 578644 w 631031"/>
              <a:gd name="connsiteY15" fmla="*/ 128587 h 792956"/>
              <a:gd name="connsiteX16" fmla="*/ 545306 w 631031"/>
              <a:gd name="connsiteY16" fmla="*/ 90487 h 792956"/>
              <a:gd name="connsiteX17" fmla="*/ 519112 w 631031"/>
              <a:gd name="connsiteY17" fmla="*/ 66675 h 792956"/>
              <a:gd name="connsiteX18" fmla="*/ 485775 w 631031"/>
              <a:gd name="connsiteY18" fmla="*/ 42862 h 792956"/>
              <a:gd name="connsiteX19" fmla="*/ 440531 w 631031"/>
              <a:gd name="connsiteY19" fmla="*/ 21431 h 792956"/>
              <a:gd name="connsiteX20" fmla="*/ 402431 w 631031"/>
              <a:gd name="connsiteY20" fmla="*/ 9525 h 792956"/>
              <a:gd name="connsiteX21" fmla="*/ 364331 w 631031"/>
              <a:gd name="connsiteY21" fmla="*/ 2381 h 792956"/>
              <a:gd name="connsiteX22" fmla="*/ 338137 w 631031"/>
              <a:gd name="connsiteY22" fmla="*/ 0 h 792956"/>
              <a:gd name="connsiteX23" fmla="*/ 319087 w 631031"/>
              <a:gd name="connsiteY23" fmla="*/ 0 h 792956"/>
              <a:gd name="connsiteX24" fmla="*/ 302419 w 631031"/>
              <a:gd name="connsiteY24" fmla="*/ 2381 h 792956"/>
              <a:gd name="connsiteX25" fmla="*/ 297656 w 631031"/>
              <a:gd name="connsiteY25" fmla="*/ 7144 h 792956"/>
              <a:gd name="connsiteX26" fmla="*/ 292894 w 631031"/>
              <a:gd name="connsiteY26" fmla="*/ 11906 h 792956"/>
              <a:gd name="connsiteX27" fmla="*/ 292894 w 631031"/>
              <a:gd name="connsiteY27" fmla="*/ 19050 h 792956"/>
              <a:gd name="connsiteX28" fmla="*/ 300037 w 631031"/>
              <a:gd name="connsiteY28" fmla="*/ 35719 h 792956"/>
              <a:gd name="connsiteX29" fmla="*/ 311944 w 631031"/>
              <a:gd name="connsiteY29" fmla="*/ 59531 h 792956"/>
              <a:gd name="connsiteX30" fmla="*/ 319087 w 631031"/>
              <a:gd name="connsiteY30" fmla="*/ 85725 h 792956"/>
              <a:gd name="connsiteX31" fmla="*/ 326231 w 631031"/>
              <a:gd name="connsiteY31" fmla="*/ 111919 h 792956"/>
              <a:gd name="connsiteX32" fmla="*/ 330994 w 631031"/>
              <a:gd name="connsiteY32" fmla="*/ 147637 h 792956"/>
              <a:gd name="connsiteX33" fmla="*/ 326231 w 631031"/>
              <a:gd name="connsiteY33" fmla="*/ 180975 h 792956"/>
              <a:gd name="connsiteX34" fmla="*/ 309562 w 631031"/>
              <a:gd name="connsiteY34" fmla="*/ 221456 h 792956"/>
              <a:gd name="connsiteX35" fmla="*/ 230981 w 631031"/>
              <a:gd name="connsiteY35" fmla="*/ 361950 h 792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31031" h="792956">
                <a:moveTo>
                  <a:pt x="230981" y="361950"/>
                </a:moveTo>
                <a:lnTo>
                  <a:pt x="133350" y="535781"/>
                </a:lnTo>
                <a:lnTo>
                  <a:pt x="0" y="781050"/>
                </a:lnTo>
                <a:lnTo>
                  <a:pt x="19050" y="792956"/>
                </a:lnTo>
                <a:lnTo>
                  <a:pt x="111919" y="714375"/>
                </a:lnTo>
                <a:lnTo>
                  <a:pt x="321469" y="526256"/>
                </a:lnTo>
                <a:lnTo>
                  <a:pt x="547687" y="321469"/>
                </a:lnTo>
                <a:lnTo>
                  <a:pt x="559594" y="314325"/>
                </a:lnTo>
                <a:lnTo>
                  <a:pt x="583406" y="309562"/>
                </a:lnTo>
                <a:lnTo>
                  <a:pt x="607219" y="300037"/>
                </a:lnTo>
                <a:lnTo>
                  <a:pt x="621506" y="285750"/>
                </a:lnTo>
                <a:lnTo>
                  <a:pt x="628650" y="271462"/>
                </a:lnTo>
                <a:lnTo>
                  <a:pt x="631031" y="247650"/>
                </a:lnTo>
                <a:lnTo>
                  <a:pt x="623887" y="211931"/>
                </a:lnTo>
                <a:lnTo>
                  <a:pt x="604837" y="169069"/>
                </a:lnTo>
                <a:lnTo>
                  <a:pt x="578644" y="128587"/>
                </a:lnTo>
                <a:lnTo>
                  <a:pt x="545306" y="90487"/>
                </a:lnTo>
                <a:lnTo>
                  <a:pt x="519112" y="66675"/>
                </a:lnTo>
                <a:lnTo>
                  <a:pt x="485775" y="42862"/>
                </a:lnTo>
                <a:lnTo>
                  <a:pt x="440531" y="21431"/>
                </a:lnTo>
                <a:lnTo>
                  <a:pt x="402431" y="9525"/>
                </a:lnTo>
                <a:lnTo>
                  <a:pt x="364331" y="2381"/>
                </a:lnTo>
                <a:lnTo>
                  <a:pt x="338137" y="0"/>
                </a:lnTo>
                <a:lnTo>
                  <a:pt x="319087" y="0"/>
                </a:lnTo>
                <a:lnTo>
                  <a:pt x="302419" y="2381"/>
                </a:lnTo>
                <a:lnTo>
                  <a:pt x="297656" y="7144"/>
                </a:lnTo>
                <a:lnTo>
                  <a:pt x="292894" y="11906"/>
                </a:lnTo>
                <a:lnTo>
                  <a:pt x="292894" y="19050"/>
                </a:lnTo>
                <a:lnTo>
                  <a:pt x="300037" y="35719"/>
                </a:lnTo>
                <a:lnTo>
                  <a:pt x="311944" y="59531"/>
                </a:lnTo>
                <a:lnTo>
                  <a:pt x="319087" y="85725"/>
                </a:lnTo>
                <a:lnTo>
                  <a:pt x="326231" y="111919"/>
                </a:lnTo>
                <a:lnTo>
                  <a:pt x="330994" y="147637"/>
                </a:lnTo>
                <a:lnTo>
                  <a:pt x="326231" y="180975"/>
                </a:lnTo>
                <a:lnTo>
                  <a:pt x="309562" y="221456"/>
                </a:lnTo>
                <a:lnTo>
                  <a:pt x="230981" y="361950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5" name="フリーフォーム 94">
            <a:extLst>
              <a:ext uri="{FF2B5EF4-FFF2-40B4-BE49-F238E27FC236}">
                <a16:creationId xmlns:a16="http://schemas.microsoft.com/office/drawing/2014/main" id="{252C2E45-347C-4409-9C0C-46F34E2CDE5E}"/>
              </a:ext>
            </a:extLst>
          </p:cNvPr>
          <p:cNvSpPr/>
          <p:nvPr/>
        </p:nvSpPr>
        <p:spPr>
          <a:xfrm>
            <a:off x="3629025" y="3757613"/>
            <a:ext cx="736600" cy="681037"/>
          </a:xfrm>
          <a:custGeom>
            <a:avLst/>
            <a:gdLst>
              <a:gd name="connsiteX0" fmla="*/ 397669 w 735806"/>
              <a:gd name="connsiteY0" fmla="*/ 392906 h 681037"/>
              <a:gd name="connsiteX1" fmla="*/ 319088 w 735806"/>
              <a:gd name="connsiteY1" fmla="*/ 309562 h 681037"/>
              <a:gd name="connsiteX2" fmla="*/ 259556 w 735806"/>
              <a:gd name="connsiteY2" fmla="*/ 250031 h 681037"/>
              <a:gd name="connsiteX3" fmla="*/ 183356 w 735806"/>
              <a:gd name="connsiteY3" fmla="*/ 180975 h 681037"/>
              <a:gd name="connsiteX4" fmla="*/ 121444 w 735806"/>
              <a:gd name="connsiteY4" fmla="*/ 130968 h 681037"/>
              <a:gd name="connsiteX5" fmla="*/ 64294 w 735806"/>
              <a:gd name="connsiteY5" fmla="*/ 90487 h 681037"/>
              <a:gd name="connsiteX6" fmla="*/ 0 w 735806"/>
              <a:gd name="connsiteY6" fmla="*/ 47625 h 681037"/>
              <a:gd name="connsiteX7" fmla="*/ 0 w 735806"/>
              <a:gd name="connsiteY7" fmla="*/ 0 h 681037"/>
              <a:gd name="connsiteX8" fmla="*/ 88106 w 735806"/>
              <a:gd name="connsiteY8" fmla="*/ 19050 h 681037"/>
              <a:gd name="connsiteX9" fmla="*/ 197644 w 735806"/>
              <a:gd name="connsiteY9" fmla="*/ 50006 h 681037"/>
              <a:gd name="connsiteX10" fmla="*/ 302419 w 735806"/>
              <a:gd name="connsiteY10" fmla="*/ 100012 h 681037"/>
              <a:gd name="connsiteX11" fmla="*/ 402431 w 735806"/>
              <a:gd name="connsiteY11" fmla="*/ 145256 h 681037"/>
              <a:gd name="connsiteX12" fmla="*/ 497681 w 735806"/>
              <a:gd name="connsiteY12" fmla="*/ 192881 h 681037"/>
              <a:gd name="connsiteX13" fmla="*/ 583406 w 735806"/>
              <a:gd name="connsiteY13" fmla="*/ 245268 h 681037"/>
              <a:gd name="connsiteX14" fmla="*/ 626269 w 735806"/>
              <a:gd name="connsiteY14" fmla="*/ 276225 h 681037"/>
              <a:gd name="connsiteX15" fmla="*/ 650081 w 735806"/>
              <a:gd name="connsiteY15" fmla="*/ 295275 h 681037"/>
              <a:gd name="connsiteX16" fmla="*/ 664369 w 735806"/>
              <a:gd name="connsiteY16" fmla="*/ 314325 h 681037"/>
              <a:gd name="connsiteX17" fmla="*/ 678656 w 735806"/>
              <a:gd name="connsiteY17" fmla="*/ 333375 h 681037"/>
              <a:gd name="connsiteX18" fmla="*/ 697706 w 735806"/>
              <a:gd name="connsiteY18" fmla="*/ 369093 h 681037"/>
              <a:gd name="connsiteX19" fmla="*/ 711994 w 735806"/>
              <a:gd name="connsiteY19" fmla="*/ 411956 h 681037"/>
              <a:gd name="connsiteX20" fmla="*/ 723900 w 735806"/>
              <a:gd name="connsiteY20" fmla="*/ 450056 h 681037"/>
              <a:gd name="connsiteX21" fmla="*/ 731044 w 735806"/>
              <a:gd name="connsiteY21" fmla="*/ 516731 h 681037"/>
              <a:gd name="connsiteX22" fmla="*/ 735806 w 735806"/>
              <a:gd name="connsiteY22" fmla="*/ 592931 h 681037"/>
              <a:gd name="connsiteX23" fmla="*/ 735806 w 735806"/>
              <a:gd name="connsiteY23" fmla="*/ 631031 h 681037"/>
              <a:gd name="connsiteX24" fmla="*/ 728663 w 735806"/>
              <a:gd name="connsiteY24" fmla="*/ 659606 h 681037"/>
              <a:gd name="connsiteX25" fmla="*/ 719138 w 735806"/>
              <a:gd name="connsiteY25" fmla="*/ 671512 h 681037"/>
              <a:gd name="connsiteX26" fmla="*/ 700088 w 735806"/>
              <a:gd name="connsiteY26" fmla="*/ 681037 h 681037"/>
              <a:gd name="connsiteX27" fmla="*/ 678656 w 735806"/>
              <a:gd name="connsiteY27" fmla="*/ 681037 h 681037"/>
              <a:gd name="connsiteX28" fmla="*/ 654844 w 735806"/>
              <a:gd name="connsiteY28" fmla="*/ 666750 h 681037"/>
              <a:gd name="connsiteX29" fmla="*/ 600075 w 735806"/>
              <a:gd name="connsiteY29" fmla="*/ 619125 h 681037"/>
              <a:gd name="connsiteX30" fmla="*/ 550069 w 735806"/>
              <a:gd name="connsiteY30" fmla="*/ 569118 h 681037"/>
              <a:gd name="connsiteX31" fmla="*/ 497681 w 735806"/>
              <a:gd name="connsiteY31" fmla="*/ 509587 h 681037"/>
              <a:gd name="connsiteX32" fmla="*/ 397669 w 735806"/>
              <a:gd name="connsiteY32" fmla="*/ 392906 h 681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35806" h="681037">
                <a:moveTo>
                  <a:pt x="397669" y="392906"/>
                </a:moveTo>
                <a:lnTo>
                  <a:pt x="319088" y="309562"/>
                </a:lnTo>
                <a:lnTo>
                  <a:pt x="259556" y="250031"/>
                </a:lnTo>
                <a:lnTo>
                  <a:pt x="183356" y="180975"/>
                </a:lnTo>
                <a:lnTo>
                  <a:pt x="121444" y="130968"/>
                </a:lnTo>
                <a:lnTo>
                  <a:pt x="64294" y="90487"/>
                </a:lnTo>
                <a:lnTo>
                  <a:pt x="0" y="47625"/>
                </a:lnTo>
                <a:lnTo>
                  <a:pt x="0" y="0"/>
                </a:lnTo>
                <a:lnTo>
                  <a:pt x="88106" y="19050"/>
                </a:lnTo>
                <a:lnTo>
                  <a:pt x="197644" y="50006"/>
                </a:lnTo>
                <a:lnTo>
                  <a:pt x="302419" y="100012"/>
                </a:lnTo>
                <a:lnTo>
                  <a:pt x="402431" y="145256"/>
                </a:lnTo>
                <a:lnTo>
                  <a:pt x="497681" y="192881"/>
                </a:lnTo>
                <a:lnTo>
                  <a:pt x="583406" y="245268"/>
                </a:lnTo>
                <a:lnTo>
                  <a:pt x="626269" y="276225"/>
                </a:lnTo>
                <a:lnTo>
                  <a:pt x="650081" y="295275"/>
                </a:lnTo>
                <a:lnTo>
                  <a:pt x="664369" y="314325"/>
                </a:lnTo>
                <a:lnTo>
                  <a:pt x="678656" y="333375"/>
                </a:lnTo>
                <a:lnTo>
                  <a:pt x="697706" y="369093"/>
                </a:lnTo>
                <a:lnTo>
                  <a:pt x="711994" y="411956"/>
                </a:lnTo>
                <a:lnTo>
                  <a:pt x="723900" y="450056"/>
                </a:lnTo>
                <a:lnTo>
                  <a:pt x="731044" y="516731"/>
                </a:lnTo>
                <a:lnTo>
                  <a:pt x="735806" y="592931"/>
                </a:lnTo>
                <a:lnTo>
                  <a:pt x="735806" y="631031"/>
                </a:lnTo>
                <a:lnTo>
                  <a:pt x="728663" y="659606"/>
                </a:lnTo>
                <a:lnTo>
                  <a:pt x="719138" y="671512"/>
                </a:lnTo>
                <a:lnTo>
                  <a:pt x="700088" y="681037"/>
                </a:lnTo>
                <a:lnTo>
                  <a:pt x="678656" y="681037"/>
                </a:lnTo>
                <a:lnTo>
                  <a:pt x="654844" y="666750"/>
                </a:lnTo>
                <a:lnTo>
                  <a:pt x="600075" y="619125"/>
                </a:lnTo>
                <a:lnTo>
                  <a:pt x="550069" y="569118"/>
                </a:lnTo>
                <a:lnTo>
                  <a:pt x="497681" y="509587"/>
                </a:lnTo>
                <a:lnTo>
                  <a:pt x="397669" y="3929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6" name="フリーフォーム 95">
            <a:extLst>
              <a:ext uri="{FF2B5EF4-FFF2-40B4-BE49-F238E27FC236}">
                <a16:creationId xmlns:a16="http://schemas.microsoft.com/office/drawing/2014/main" id="{0E57A28D-F0C5-48D6-8EE9-F7BD75D5E5CA}"/>
              </a:ext>
            </a:extLst>
          </p:cNvPr>
          <p:cNvSpPr/>
          <p:nvPr/>
        </p:nvSpPr>
        <p:spPr>
          <a:xfrm>
            <a:off x="4395788" y="2138363"/>
            <a:ext cx="2560637" cy="577850"/>
          </a:xfrm>
          <a:custGeom>
            <a:avLst/>
            <a:gdLst>
              <a:gd name="connsiteX0" fmla="*/ 1119187 w 2559843"/>
              <a:gd name="connsiteY0" fmla="*/ 250031 h 578643"/>
              <a:gd name="connsiteX1" fmla="*/ 716756 w 2559843"/>
              <a:gd name="connsiteY1" fmla="*/ 300037 h 578643"/>
              <a:gd name="connsiteX2" fmla="*/ 464343 w 2559843"/>
              <a:gd name="connsiteY2" fmla="*/ 330993 h 578643"/>
              <a:gd name="connsiteX3" fmla="*/ 435768 w 2559843"/>
              <a:gd name="connsiteY3" fmla="*/ 335756 h 578643"/>
              <a:gd name="connsiteX4" fmla="*/ 402431 w 2559843"/>
              <a:gd name="connsiteY4" fmla="*/ 340518 h 578643"/>
              <a:gd name="connsiteX5" fmla="*/ 371475 w 2559843"/>
              <a:gd name="connsiteY5" fmla="*/ 340518 h 578643"/>
              <a:gd name="connsiteX6" fmla="*/ 338137 w 2559843"/>
              <a:gd name="connsiteY6" fmla="*/ 335756 h 578643"/>
              <a:gd name="connsiteX7" fmla="*/ 297656 w 2559843"/>
              <a:gd name="connsiteY7" fmla="*/ 328612 h 578643"/>
              <a:gd name="connsiteX8" fmla="*/ 238125 w 2559843"/>
              <a:gd name="connsiteY8" fmla="*/ 307181 h 578643"/>
              <a:gd name="connsiteX9" fmla="*/ 195262 w 2559843"/>
              <a:gd name="connsiteY9" fmla="*/ 288131 h 578643"/>
              <a:gd name="connsiteX10" fmla="*/ 145256 w 2559843"/>
              <a:gd name="connsiteY10" fmla="*/ 259556 h 578643"/>
              <a:gd name="connsiteX11" fmla="*/ 92868 w 2559843"/>
              <a:gd name="connsiteY11" fmla="*/ 221456 h 578643"/>
              <a:gd name="connsiteX12" fmla="*/ 73818 w 2559843"/>
              <a:gd name="connsiteY12" fmla="*/ 204787 h 578643"/>
              <a:gd name="connsiteX13" fmla="*/ 42862 w 2559843"/>
              <a:gd name="connsiteY13" fmla="*/ 188118 h 578643"/>
              <a:gd name="connsiteX14" fmla="*/ 19050 w 2559843"/>
              <a:gd name="connsiteY14" fmla="*/ 183356 h 578643"/>
              <a:gd name="connsiteX15" fmla="*/ 2381 w 2559843"/>
              <a:gd name="connsiteY15" fmla="*/ 185737 h 578643"/>
              <a:gd name="connsiteX16" fmla="*/ 0 w 2559843"/>
              <a:gd name="connsiteY16" fmla="*/ 195262 h 578643"/>
              <a:gd name="connsiteX17" fmla="*/ 4762 w 2559843"/>
              <a:gd name="connsiteY17" fmla="*/ 216693 h 578643"/>
              <a:gd name="connsiteX18" fmla="*/ 23812 w 2559843"/>
              <a:gd name="connsiteY18" fmla="*/ 259556 h 578643"/>
              <a:gd name="connsiteX19" fmla="*/ 66675 w 2559843"/>
              <a:gd name="connsiteY19" fmla="*/ 323850 h 578643"/>
              <a:gd name="connsiteX20" fmla="*/ 114300 w 2559843"/>
              <a:gd name="connsiteY20" fmla="*/ 383381 h 578643"/>
              <a:gd name="connsiteX21" fmla="*/ 166687 w 2559843"/>
              <a:gd name="connsiteY21" fmla="*/ 440531 h 578643"/>
              <a:gd name="connsiteX22" fmla="*/ 204787 w 2559843"/>
              <a:gd name="connsiteY22" fmla="*/ 476250 h 578643"/>
              <a:gd name="connsiteX23" fmla="*/ 257175 w 2559843"/>
              <a:gd name="connsiteY23" fmla="*/ 514350 h 578643"/>
              <a:gd name="connsiteX24" fmla="*/ 302418 w 2559843"/>
              <a:gd name="connsiteY24" fmla="*/ 540543 h 578643"/>
              <a:gd name="connsiteX25" fmla="*/ 350043 w 2559843"/>
              <a:gd name="connsiteY25" fmla="*/ 559593 h 578643"/>
              <a:gd name="connsiteX26" fmla="*/ 395287 w 2559843"/>
              <a:gd name="connsiteY26" fmla="*/ 571500 h 578643"/>
              <a:gd name="connsiteX27" fmla="*/ 454818 w 2559843"/>
              <a:gd name="connsiteY27" fmla="*/ 578643 h 578643"/>
              <a:gd name="connsiteX28" fmla="*/ 550068 w 2559843"/>
              <a:gd name="connsiteY28" fmla="*/ 552450 h 578643"/>
              <a:gd name="connsiteX29" fmla="*/ 688181 w 2559843"/>
              <a:gd name="connsiteY29" fmla="*/ 514350 h 578643"/>
              <a:gd name="connsiteX30" fmla="*/ 785812 w 2559843"/>
              <a:gd name="connsiteY30" fmla="*/ 495300 h 578643"/>
              <a:gd name="connsiteX31" fmla="*/ 1014412 w 2559843"/>
              <a:gd name="connsiteY31" fmla="*/ 450056 h 578643"/>
              <a:gd name="connsiteX32" fmla="*/ 1202531 w 2559843"/>
              <a:gd name="connsiteY32" fmla="*/ 414337 h 578643"/>
              <a:gd name="connsiteX33" fmla="*/ 1426368 w 2559843"/>
              <a:gd name="connsiteY33" fmla="*/ 376237 h 578643"/>
              <a:gd name="connsiteX34" fmla="*/ 1640681 w 2559843"/>
              <a:gd name="connsiteY34" fmla="*/ 354806 h 578643"/>
              <a:gd name="connsiteX35" fmla="*/ 1900237 w 2559843"/>
              <a:gd name="connsiteY35" fmla="*/ 330993 h 578643"/>
              <a:gd name="connsiteX36" fmla="*/ 2162175 w 2559843"/>
              <a:gd name="connsiteY36" fmla="*/ 304800 h 578643"/>
              <a:gd name="connsiteX37" fmla="*/ 2312193 w 2559843"/>
              <a:gd name="connsiteY37" fmla="*/ 290512 h 578643"/>
              <a:gd name="connsiteX38" fmla="*/ 2362200 w 2559843"/>
              <a:gd name="connsiteY38" fmla="*/ 285750 h 578643"/>
              <a:gd name="connsiteX39" fmla="*/ 2419350 w 2559843"/>
              <a:gd name="connsiteY39" fmla="*/ 276225 h 578643"/>
              <a:gd name="connsiteX40" fmla="*/ 2464593 w 2559843"/>
              <a:gd name="connsiteY40" fmla="*/ 266700 h 578643"/>
              <a:gd name="connsiteX41" fmla="*/ 2497931 w 2559843"/>
              <a:gd name="connsiteY41" fmla="*/ 254793 h 578643"/>
              <a:gd name="connsiteX42" fmla="*/ 2528887 w 2559843"/>
              <a:gd name="connsiteY42" fmla="*/ 238125 h 578643"/>
              <a:gd name="connsiteX43" fmla="*/ 2547937 w 2559843"/>
              <a:gd name="connsiteY43" fmla="*/ 223837 h 578643"/>
              <a:gd name="connsiteX44" fmla="*/ 2557462 w 2559843"/>
              <a:gd name="connsiteY44" fmla="*/ 204787 h 578643"/>
              <a:gd name="connsiteX45" fmla="*/ 2559843 w 2559843"/>
              <a:gd name="connsiteY45" fmla="*/ 192881 h 578643"/>
              <a:gd name="connsiteX46" fmla="*/ 2557462 w 2559843"/>
              <a:gd name="connsiteY46" fmla="*/ 173831 h 578643"/>
              <a:gd name="connsiteX47" fmla="*/ 2547937 w 2559843"/>
              <a:gd name="connsiteY47" fmla="*/ 150018 h 578643"/>
              <a:gd name="connsiteX48" fmla="*/ 2526506 w 2559843"/>
              <a:gd name="connsiteY48" fmla="*/ 121443 h 578643"/>
              <a:gd name="connsiteX49" fmla="*/ 2507456 w 2559843"/>
              <a:gd name="connsiteY49" fmla="*/ 100012 h 578643"/>
              <a:gd name="connsiteX50" fmla="*/ 2490787 w 2559843"/>
              <a:gd name="connsiteY50" fmla="*/ 85725 h 578643"/>
              <a:gd name="connsiteX51" fmla="*/ 2436018 w 2559843"/>
              <a:gd name="connsiteY51" fmla="*/ 64293 h 578643"/>
              <a:gd name="connsiteX52" fmla="*/ 2364581 w 2559843"/>
              <a:gd name="connsiteY52" fmla="*/ 40481 h 578643"/>
              <a:gd name="connsiteX53" fmla="*/ 2259806 w 2559843"/>
              <a:gd name="connsiteY53" fmla="*/ 14287 h 578643"/>
              <a:gd name="connsiteX54" fmla="*/ 2150268 w 2559843"/>
              <a:gd name="connsiteY54" fmla="*/ 0 h 578643"/>
              <a:gd name="connsiteX55" fmla="*/ 2135981 w 2559843"/>
              <a:gd name="connsiteY55" fmla="*/ 0 h 578643"/>
              <a:gd name="connsiteX56" fmla="*/ 2119312 w 2559843"/>
              <a:gd name="connsiteY56" fmla="*/ 9525 h 578643"/>
              <a:gd name="connsiteX57" fmla="*/ 2083593 w 2559843"/>
              <a:gd name="connsiteY57" fmla="*/ 40481 h 578643"/>
              <a:gd name="connsiteX58" fmla="*/ 2009775 w 2559843"/>
              <a:gd name="connsiteY58" fmla="*/ 83343 h 578643"/>
              <a:gd name="connsiteX59" fmla="*/ 1976437 w 2559843"/>
              <a:gd name="connsiteY59" fmla="*/ 88106 h 578643"/>
              <a:gd name="connsiteX60" fmla="*/ 1919287 w 2559843"/>
              <a:gd name="connsiteY60" fmla="*/ 100012 h 578643"/>
              <a:gd name="connsiteX61" fmla="*/ 1819275 w 2559843"/>
              <a:gd name="connsiteY61" fmla="*/ 133350 h 578643"/>
              <a:gd name="connsiteX62" fmla="*/ 1688306 w 2559843"/>
              <a:gd name="connsiteY62" fmla="*/ 150018 h 578643"/>
              <a:gd name="connsiteX63" fmla="*/ 1559718 w 2559843"/>
              <a:gd name="connsiteY63" fmla="*/ 171450 h 578643"/>
              <a:gd name="connsiteX64" fmla="*/ 1409700 w 2559843"/>
              <a:gd name="connsiteY64" fmla="*/ 200025 h 578643"/>
              <a:gd name="connsiteX65" fmla="*/ 1183481 w 2559843"/>
              <a:gd name="connsiteY65" fmla="*/ 242887 h 578643"/>
              <a:gd name="connsiteX66" fmla="*/ 1119187 w 2559843"/>
              <a:gd name="connsiteY66" fmla="*/ 250031 h 578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559843" h="578643">
                <a:moveTo>
                  <a:pt x="1119187" y="250031"/>
                </a:moveTo>
                <a:lnTo>
                  <a:pt x="716756" y="300037"/>
                </a:lnTo>
                <a:lnTo>
                  <a:pt x="464343" y="330993"/>
                </a:lnTo>
                <a:lnTo>
                  <a:pt x="435768" y="335756"/>
                </a:lnTo>
                <a:lnTo>
                  <a:pt x="402431" y="340518"/>
                </a:lnTo>
                <a:lnTo>
                  <a:pt x="371475" y="340518"/>
                </a:lnTo>
                <a:lnTo>
                  <a:pt x="338137" y="335756"/>
                </a:lnTo>
                <a:lnTo>
                  <a:pt x="297656" y="328612"/>
                </a:lnTo>
                <a:lnTo>
                  <a:pt x="238125" y="307181"/>
                </a:lnTo>
                <a:lnTo>
                  <a:pt x="195262" y="288131"/>
                </a:lnTo>
                <a:lnTo>
                  <a:pt x="145256" y="259556"/>
                </a:lnTo>
                <a:lnTo>
                  <a:pt x="92868" y="221456"/>
                </a:lnTo>
                <a:lnTo>
                  <a:pt x="73818" y="204787"/>
                </a:lnTo>
                <a:lnTo>
                  <a:pt x="42862" y="188118"/>
                </a:lnTo>
                <a:lnTo>
                  <a:pt x="19050" y="183356"/>
                </a:lnTo>
                <a:lnTo>
                  <a:pt x="2381" y="185737"/>
                </a:lnTo>
                <a:lnTo>
                  <a:pt x="0" y="195262"/>
                </a:lnTo>
                <a:lnTo>
                  <a:pt x="4762" y="216693"/>
                </a:lnTo>
                <a:lnTo>
                  <a:pt x="23812" y="259556"/>
                </a:lnTo>
                <a:lnTo>
                  <a:pt x="66675" y="323850"/>
                </a:lnTo>
                <a:lnTo>
                  <a:pt x="114300" y="383381"/>
                </a:lnTo>
                <a:lnTo>
                  <a:pt x="166687" y="440531"/>
                </a:lnTo>
                <a:lnTo>
                  <a:pt x="204787" y="476250"/>
                </a:lnTo>
                <a:lnTo>
                  <a:pt x="257175" y="514350"/>
                </a:lnTo>
                <a:lnTo>
                  <a:pt x="302418" y="540543"/>
                </a:lnTo>
                <a:lnTo>
                  <a:pt x="350043" y="559593"/>
                </a:lnTo>
                <a:lnTo>
                  <a:pt x="395287" y="571500"/>
                </a:lnTo>
                <a:lnTo>
                  <a:pt x="454818" y="578643"/>
                </a:lnTo>
                <a:lnTo>
                  <a:pt x="550068" y="552450"/>
                </a:lnTo>
                <a:lnTo>
                  <a:pt x="688181" y="514350"/>
                </a:lnTo>
                <a:lnTo>
                  <a:pt x="785812" y="495300"/>
                </a:lnTo>
                <a:lnTo>
                  <a:pt x="1014412" y="450056"/>
                </a:lnTo>
                <a:lnTo>
                  <a:pt x="1202531" y="414337"/>
                </a:lnTo>
                <a:lnTo>
                  <a:pt x="1426368" y="376237"/>
                </a:lnTo>
                <a:lnTo>
                  <a:pt x="1640681" y="354806"/>
                </a:lnTo>
                <a:lnTo>
                  <a:pt x="1900237" y="330993"/>
                </a:lnTo>
                <a:lnTo>
                  <a:pt x="2162175" y="304800"/>
                </a:lnTo>
                <a:lnTo>
                  <a:pt x="2312193" y="290512"/>
                </a:lnTo>
                <a:lnTo>
                  <a:pt x="2362200" y="285750"/>
                </a:lnTo>
                <a:lnTo>
                  <a:pt x="2419350" y="276225"/>
                </a:lnTo>
                <a:lnTo>
                  <a:pt x="2464593" y="266700"/>
                </a:lnTo>
                <a:lnTo>
                  <a:pt x="2497931" y="254793"/>
                </a:lnTo>
                <a:lnTo>
                  <a:pt x="2528887" y="238125"/>
                </a:lnTo>
                <a:lnTo>
                  <a:pt x="2547937" y="223837"/>
                </a:lnTo>
                <a:lnTo>
                  <a:pt x="2557462" y="204787"/>
                </a:lnTo>
                <a:lnTo>
                  <a:pt x="2559843" y="192881"/>
                </a:lnTo>
                <a:lnTo>
                  <a:pt x="2557462" y="173831"/>
                </a:lnTo>
                <a:lnTo>
                  <a:pt x="2547937" y="150018"/>
                </a:lnTo>
                <a:lnTo>
                  <a:pt x="2526506" y="121443"/>
                </a:lnTo>
                <a:lnTo>
                  <a:pt x="2507456" y="100012"/>
                </a:lnTo>
                <a:lnTo>
                  <a:pt x="2490787" y="85725"/>
                </a:lnTo>
                <a:lnTo>
                  <a:pt x="2436018" y="64293"/>
                </a:lnTo>
                <a:lnTo>
                  <a:pt x="2364581" y="40481"/>
                </a:lnTo>
                <a:lnTo>
                  <a:pt x="2259806" y="14287"/>
                </a:lnTo>
                <a:lnTo>
                  <a:pt x="2150268" y="0"/>
                </a:lnTo>
                <a:lnTo>
                  <a:pt x="2135981" y="0"/>
                </a:lnTo>
                <a:lnTo>
                  <a:pt x="2119312" y="9525"/>
                </a:lnTo>
                <a:lnTo>
                  <a:pt x="2083593" y="40481"/>
                </a:lnTo>
                <a:lnTo>
                  <a:pt x="2009775" y="83343"/>
                </a:lnTo>
                <a:lnTo>
                  <a:pt x="1976437" y="88106"/>
                </a:lnTo>
                <a:lnTo>
                  <a:pt x="1919287" y="100012"/>
                </a:lnTo>
                <a:lnTo>
                  <a:pt x="1819275" y="133350"/>
                </a:lnTo>
                <a:lnTo>
                  <a:pt x="1688306" y="150018"/>
                </a:lnTo>
                <a:lnTo>
                  <a:pt x="1559718" y="171450"/>
                </a:lnTo>
                <a:lnTo>
                  <a:pt x="1409700" y="200025"/>
                </a:lnTo>
                <a:lnTo>
                  <a:pt x="1183481" y="242887"/>
                </a:lnTo>
                <a:lnTo>
                  <a:pt x="1119187" y="2500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2" name="フリーフォーム 101">
            <a:extLst>
              <a:ext uri="{FF2B5EF4-FFF2-40B4-BE49-F238E27FC236}">
                <a16:creationId xmlns:a16="http://schemas.microsoft.com/office/drawing/2014/main" id="{0D50ABDD-AB7C-4493-AE02-C12050294FCD}"/>
              </a:ext>
            </a:extLst>
          </p:cNvPr>
          <p:cNvSpPr/>
          <p:nvPr/>
        </p:nvSpPr>
        <p:spPr>
          <a:xfrm rot="16200000">
            <a:off x="3296444" y="4252119"/>
            <a:ext cx="2754313" cy="371475"/>
          </a:xfrm>
          <a:custGeom>
            <a:avLst/>
            <a:gdLst>
              <a:gd name="connsiteX0" fmla="*/ 1907381 w 2755106"/>
              <a:gd name="connsiteY0" fmla="*/ 123825 h 371475"/>
              <a:gd name="connsiteX1" fmla="*/ 1478756 w 2755106"/>
              <a:gd name="connsiteY1" fmla="*/ 123825 h 371475"/>
              <a:gd name="connsiteX2" fmla="*/ 1166813 w 2755106"/>
              <a:gd name="connsiteY2" fmla="*/ 123825 h 371475"/>
              <a:gd name="connsiteX3" fmla="*/ 973931 w 2755106"/>
              <a:gd name="connsiteY3" fmla="*/ 123825 h 371475"/>
              <a:gd name="connsiteX4" fmla="*/ 878681 w 2755106"/>
              <a:gd name="connsiteY4" fmla="*/ 116682 h 371475"/>
              <a:gd name="connsiteX5" fmla="*/ 719138 w 2755106"/>
              <a:gd name="connsiteY5" fmla="*/ 102394 h 371475"/>
              <a:gd name="connsiteX6" fmla="*/ 569119 w 2755106"/>
              <a:gd name="connsiteY6" fmla="*/ 80963 h 371475"/>
              <a:gd name="connsiteX7" fmla="*/ 452438 w 2755106"/>
              <a:gd name="connsiteY7" fmla="*/ 59532 h 371475"/>
              <a:gd name="connsiteX8" fmla="*/ 431006 w 2755106"/>
              <a:gd name="connsiteY8" fmla="*/ 59532 h 371475"/>
              <a:gd name="connsiteX9" fmla="*/ 354806 w 2755106"/>
              <a:gd name="connsiteY9" fmla="*/ 71438 h 371475"/>
              <a:gd name="connsiteX10" fmla="*/ 169069 w 2755106"/>
              <a:gd name="connsiteY10" fmla="*/ 119063 h 371475"/>
              <a:gd name="connsiteX11" fmla="*/ 78581 w 2755106"/>
              <a:gd name="connsiteY11" fmla="*/ 150019 h 371475"/>
              <a:gd name="connsiteX12" fmla="*/ 50006 w 2755106"/>
              <a:gd name="connsiteY12" fmla="*/ 176213 h 371475"/>
              <a:gd name="connsiteX13" fmla="*/ 23813 w 2755106"/>
              <a:gd name="connsiteY13" fmla="*/ 202407 h 371475"/>
              <a:gd name="connsiteX14" fmla="*/ 4763 w 2755106"/>
              <a:gd name="connsiteY14" fmla="*/ 228600 h 371475"/>
              <a:gd name="connsiteX15" fmla="*/ 0 w 2755106"/>
              <a:gd name="connsiteY15" fmla="*/ 252413 h 371475"/>
              <a:gd name="connsiteX16" fmla="*/ 7144 w 2755106"/>
              <a:gd name="connsiteY16" fmla="*/ 273844 h 371475"/>
              <a:gd name="connsiteX17" fmla="*/ 26194 w 2755106"/>
              <a:gd name="connsiteY17" fmla="*/ 292894 h 371475"/>
              <a:gd name="connsiteX18" fmla="*/ 45244 w 2755106"/>
              <a:gd name="connsiteY18" fmla="*/ 304800 h 371475"/>
              <a:gd name="connsiteX19" fmla="*/ 92869 w 2755106"/>
              <a:gd name="connsiteY19" fmla="*/ 321469 h 371475"/>
              <a:gd name="connsiteX20" fmla="*/ 145256 w 2755106"/>
              <a:gd name="connsiteY20" fmla="*/ 326232 h 371475"/>
              <a:gd name="connsiteX21" fmla="*/ 428625 w 2755106"/>
              <a:gd name="connsiteY21" fmla="*/ 333375 h 371475"/>
              <a:gd name="connsiteX22" fmla="*/ 859631 w 2755106"/>
              <a:gd name="connsiteY22" fmla="*/ 342900 h 371475"/>
              <a:gd name="connsiteX23" fmla="*/ 1050131 w 2755106"/>
              <a:gd name="connsiteY23" fmla="*/ 347663 h 371475"/>
              <a:gd name="connsiteX24" fmla="*/ 1166813 w 2755106"/>
              <a:gd name="connsiteY24" fmla="*/ 345282 h 371475"/>
              <a:gd name="connsiteX25" fmla="*/ 1464469 w 2755106"/>
              <a:gd name="connsiteY25" fmla="*/ 357188 h 371475"/>
              <a:gd name="connsiteX26" fmla="*/ 1797844 w 2755106"/>
              <a:gd name="connsiteY26" fmla="*/ 371475 h 371475"/>
              <a:gd name="connsiteX27" fmla="*/ 2483644 w 2755106"/>
              <a:gd name="connsiteY27" fmla="*/ 369094 h 371475"/>
              <a:gd name="connsiteX28" fmla="*/ 2633663 w 2755106"/>
              <a:gd name="connsiteY28" fmla="*/ 361950 h 371475"/>
              <a:gd name="connsiteX29" fmla="*/ 2662238 w 2755106"/>
              <a:gd name="connsiteY29" fmla="*/ 300038 h 371475"/>
              <a:gd name="connsiteX30" fmla="*/ 2700338 w 2755106"/>
              <a:gd name="connsiteY30" fmla="*/ 204788 h 371475"/>
              <a:gd name="connsiteX31" fmla="*/ 2738438 w 2755106"/>
              <a:gd name="connsiteY31" fmla="*/ 95250 h 371475"/>
              <a:gd name="connsiteX32" fmla="*/ 2755106 w 2755106"/>
              <a:gd name="connsiteY32" fmla="*/ 33338 h 371475"/>
              <a:gd name="connsiteX33" fmla="*/ 2755106 w 2755106"/>
              <a:gd name="connsiteY33" fmla="*/ 7144 h 371475"/>
              <a:gd name="connsiteX34" fmla="*/ 2752725 w 2755106"/>
              <a:gd name="connsiteY34" fmla="*/ 2382 h 371475"/>
              <a:gd name="connsiteX35" fmla="*/ 2728913 w 2755106"/>
              <a:gd name="connsiteY35" fmla="*/ 0 h 371475"/>
              <a:gd name="connsiteX36" fmla="*/ 2707481 w 2755106"/>
              <a:gd name="connsiteY36" fmla="*/ 4763 h 371475"/>
              <a:gd name="connsiteX37" fmla="*/ 2690813 w 2755106"/>
              <a:gd name="connsiteY37" fmla="*/ 21432 h 371475"/>
              <a:gd name="connsiteX38" fmla="*/ 2676525 w 2755106"/>
              <a:gd name="connsiteY38" fmla="*/ 42863 h 371475"/>
              <a:gd name="connsiteX39" fmla="*/ 2647950 w 2755106"/>
              <a:gd name="connsiteY39" fmla="*/ 73819 h 371475"/>
              <a:gd name="connsiteX40" fmla="*/ 2609850 w 2755106"/>
              <a:gd name="connsiteY40" fmla="*/ 100013 h 371475"/>
              <a:gd name="connsiteX41" fmla="*/ 2559844 w 2755106"/>
              <a:gd name="connsiteY41" fmla="*/ 119063 h 371475"/>
              <a:gd name="connsiteX42" fmla="*/ 2502694 w 2755106"/>
              <a:gd name="connsiteY42" fmla="*/ 126207 h 371475"/>
              <a:gd name="connsiteX43" fmla="*/ 2362200 w 2755106"/>
              <a:gd name="connsiteY43" fmla="*/ 126207 h 371475"/>
              <a:gd name="connsiteX44" fmla="*/ 1907381 w 2755106"/>
              <a:gd name="connsiteY44" fmla="*/ 123825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2755106" h="371475">
                <a:moveTo>
                  <a:pt x="1907381" y="123825"/>
                </a:moveTo>
                <a:lnTo>
                  <a:pt x="1478756" y="123825"/>
                </a:lnTo>
                <a:lnTo>
                  <a:pt x="1166813" y="123825"/>
                </a:lnTo>
                <a:lnTo>
                  <a:pt x="973931" y="123825"/>
                </a:lnTo>
                <a:lnTo>
                  <a:pt x="878681" y="116682"/>
                </a:lnTo>
                <a:lnTo>
                  <a:pt x="719138" y="102394"/>
                </a:lnTo>
                <a:lnTo>
                  <a:pt x="569119" y="80963"/>
                </a:lnTo>
                <a:lnTo>
                  <a:pt x="452438" y="59532"/>
                </a:lnTo>
                <a:lnTo>
                  <a:pt x="431006" y="59532"/>
                </a:lnTo>
                <a:lnTo>
                  <a:pt x="354806" y="71438"/>
                </a:lnTo>
                <a:lnTo>
                  <a:pt x="169069" y="119063"/>
                </a:lnTo>
                <a:lnTo>
                  <a:pt x="78581" y="150019"/>
                </a:lnTo>
                <a:lnTo>
                  <a:pt x="50006" y="176213"/>
                </a:lnTo>
                <a:lnTo>
                  <a:pt x="23813" y="202407"/>
                </a:lnTo>
                <a:lnTo>
                  <a:pt x="4763" y="228600"/>
                </a:lnTo>
                <a:lnTo>
                  <a:pt x="0" y="252413"/>
                </a:lnTo>
                <a:lnTo>
                  <a:pt x="7144" y="273844"/>
                </a:lnTo>
                <a:lnTo>
                  <a:pt x="26194" y="292894"/>
                </a:lnTo>
                <a:lnTo>
                  <a:pt x="45244" y="304800"/>
                </a:lnTo>
                <a:lnTo>
                  <a:pt x="92869" y="321469"/>
                </a:lnTo>
                <a:lnTo>
                  <a:pt x="145256" y="326232"/>
                </a:lnTo>
                <a:lnTo>
                  <a:pt x="428625" y="333375"/>
                </a:lnTo>
                <a:lnTo>
                  <a:pt x="859631" y="342900"/>
                </a:lnTo>
                <a:lnTo>
                  <a:pt x="1050131" y="347663"/>
                </a:lnTo>
                <a:lnTo>
                  <a:pt x="1166813" y="345282"/>
                </a:lnTo>
                <a:lnTo>
                  <a:pt x="1464469" y="357188"/>
                </a:lnTo>
                <a:lnTo>
                  <a:pt x="1797844" y="371475"/>
                </a:lnTo>
                <a:lnTo>
                  <a:pt x="2483644" y="369094"/>
                </a:lnTo>
                <a:lnTo>
                  <a:pt x="2633663" y="361950"/>
                </a:lnTo>
                <a:lnTo>
                  <a:pt x="2662238" y="300038"/>
                </a:lnTo>
                <a:lnTo>
                  <a:pt x="2700338" y="204788"/>
                </a:lnTo>
                <a:lnTo>
                  <a:pt x="2738438" y="95250"/>
                </a:lnTo>
                <a:lnTo>
                  <a:pt x="2755106" y="33338"/>
                </a:lnTo>
                <a:lnTo>
                  <a:pt x="2755106" y="7144"/>
                </a:lnTo>
                <a:lnTo>
                  <a:pt x="2752725" y="2382"/>
                </a:lnTo>
                <a:lnTo>
                  <a:pt x="2728913" y="0"/>
                </a:lnTo>
                <a:lnTo>
                  <a:pt x="2707481" y="4763"/>
                </a:lnTo>
                <a:lnTo>
                  <a:pt x="2690813" y="21432"/>
                </a:lnTo>
                <a:lnTo>
                  <a:pt x="2676525" y="42863"/>
                </a:lnTo>
                <a:lnTo>
                  <a:pt x="2647950" y="73819"/>
                </a:lnTo>
                <a:lnTo>
                  <a:pt x="2609850" y="100013"/>
                </a:lnTo>
                <a:lnTo>
                  <a:pt x="2559844" y="119063"/>
                </a:lnTo>
                <a:lnTo>
                  <a:pt x="2502694" y="126207"/>
                </a:lnTo>
                <a:lnTo>
                  <a:pt x="2362200" y="126207"/>
                </a:lnTo>
                <a:lnTo>
                  <a:pt x="1907381" y="1238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3" name="フリーフォーム 102">
            <a:extLst>
              <a:ext uri="{FF2B5EF4-FFF2-40B4-BE49-F238E27FC236}">
                <a16:creationId xmlns:a16="http://schemas.microsoft.com/office/drawing/2014/main" id="{033EE874-256E-427E-BCF2-C20C979A4DD7}"/>
              </a:ext>
            </a:extLst>
          </p:cNvPr>
          <p:cNvSpPr/>
          <p:nvPr/>
        </p:nvSpPr>
        <p:spPr>
          <a:xfrm rot="16200000">
            <a:off x="4300537" y="3416301"/>
            <a:ext cx="3135313" cy="2176462"/>
          </a:xfrm>
          <a:custGeom>
            <a:avLst/>
            <a:gdLst>
              <a:gd name="connsiteX0" fmla="*/ 2754420 w 3135887"/>
              <a:gd name="connsiteY0" fmla="*/ 437565 h 2176608"/>
              <a:gd name="connsiteX1" fmla="*/ 2701126 w 3135887"/>
              <a:gd name="connsiteY1" fmla="*/ 8414 h 2176608"/>
              <a:gd name="connsiteX2" fmla="*/ 2883445 w 3135887"/>
              <a:gd name="connsiteY2" fmla="*/ 0 h 2176608"/>
              <a:gd name="connsiteX3" fmla="*/ 2897470 w 3135887"/>
              <a:gd name="connsiteY3" fmla="*/ 143050 h 2176608"/>
              <a:gd name="connsiteX4" fmla="*/ 2939543 w 3135887"/>
              <a:gd name="connsiteY4" fmla="*/ 493663 h 2176608"/>
              <a:gd name="connsiteX5" fmla="*/ 2984422 w 3135887"/>
              <a:gd name="connsiteY5" fmla="*/ 847082 h 2176608"/>
              <a:gd name="connsiteX6" fmla="*/ 3004056 w 3135887"/>
              <a:gd name="connsiteY6" fmla="*/ 1077084 h 2176608"/>
              <a:gd name="connsiteX7" fmla="*/ 3046130 w 3135887"/>
              <a:gd name="connsiteY7" fmla="*/ 1441722 h 2176608"/>
              <a:gd name="connsiteX8" fmla="*/ 3065764 w 3135887"/>
              <a:gd name="connsiteY8" fmla="*/ 1624041 h 2176608"/>
              <a:gd name="connsiteX9" fmla="*/ 3071374 w 3135887"/>
              <a:gd name="connsiteY9" fmla="*/ 1652090 h 2176608"/>
              <a:gd name="connsiteX10" fmla="*/ 3105033 w 3135887"/>
              <a:gd name="connsiteY10" fmla="*/ 1725018 h 2176608"/>
              <a:gd name="connsiteX11" fmla="*/ 3130277 w 3135887"/>
              <a:gd name="connsiteY11" fmla="*/ 1767092 h 2176608"/>
              <a:gd name="connsiteX12" fmla="*/ 3135887 w 3135887"/>
              <a:gd name="connsiteY12" fmla="*/ 1775506 h 2176608"/>
              <a:gd name="connsiteX13" fmla="*/ 3135887 w 3135887"/>
              <a:gd name="connsiteY13" fmla="*/ 1831605 h 2176608"/>
              <a:gd name="connsiteX14" fmla="*/ 3124667 w 3135887"/>
              <a:gd name="connsiteY14" fmla="*/ 1910142 h 2176608"/>
              <a:gd name="connsiteX15" fmla="*/ 3110643 w 3135887"/>
              <a:gd name="connsiteY15" fmla="*/ 1952216 h 2176608"/>
              <a:gd name="connsiteX16" fmla="*/ 3076984 w 3135887"/>
              <a:gd name="connsiteY16" fmla="*/ 2027948 h 2176608"/>
              <a:gd name="connsiteX17" fmla="*/ 3026496 w 3135887"/>
              <a:gd name="connsiteY17" fmla="*/ 2114900 h 2176608"/>
              <a:gd name="connsiteX18" fmla="*/ 3004056 w 3135887"/>
              <a:gd name="connsiteY18" fmla="*/ 2148559 h 2176608"/>
              <a:gd name="connsiteX19" fmla="*/ 2987227 w 3135887"/>
              <a:gd name="connsiteY19" fmla="*/ 2151364 h 2176608"/>
              <a:gd name="connsiteX20" fmla="*/ 2947958 w 3135887"/>
              <a:gd name="connsiteY20" fmla="*/ 2140144 h 2176608"/>
              <a:gd name="connsiteX21" fmla="*/ 2866616 w 3135887"/>
              <a:gd name="connsiteY21" fmla="*/ 2123315 h 2176608"/>
              <a:gd name="connsiteX22" fmla="*/ 2726370 w 3135887"/>
              <a:gd name="connsiteY22" fmla="*/ 2106486 h 2176608"/>
              <a:gd name="connsiteX23" fmla="*/ 2602955 w 3135887"/>
              <a:gd name="connsiteY23" fmla="*/ 2095266 h 2176608"/>
              <a:gd name="connsiteX24" fmla="*/ 2431855 w 3135887"/>
              <a:gd name="connsiteY24" fmla="*/ 2086851 h 2176608"/>
              <a:gd name="connsiteX25" fmla="*/ 2131730 w 3135887"/>
              <a:gd name="connsiteY25" fmla="*/ 2095266 h 2176608"/>
              <a:gd name="connsiteX26" fmla="*/ 1736238 w 3135887"/>
              <a:gd name="connsiteY26" fmla="*/ 2112095 h 2176608"/>
              <a:gd name="connsiteX27" fmla="*/ 1267818 w 3135887"/>
              <a:gd name="connsiteY27" fmla="*/ 2131730 h 2176608"/>
              <a:gd name="connsiteX28" fmla="*/ 805009 w 3135887"/>
              <a:gd name="connsiteY28" fmla="*/ 2156974 h 2176608"/>
              <a:gd name="connsiteX29" fmla="*/ 462810 w 3135887"/>
              <a:gd name="connsiteY29" fmla="*/ 2176608 h 2176608"/>
              <a:gd name="connsiteX30" fmla="*/ 423541 w 3135887"/>
              <a:gd name="connsiteY30" fmla="*/ 2173803 h 2176608"/>
              <a:gd name="connsiteX31" fmla="*/ 300125 w 3135887"/>
              <a:gd name="connsiteY31" fmla="*/ 2142949 h 2176608"/>
              <a:gd name="connsiteX32" fmla="*/ 151465 w 3135887"/>
              <a:gd name="connsiteY32" fmla="*/ 2092461 h 2176608"/>
              <a:gd name="connsiteX33" fmla="*/ 56098 w 3135887"/>
              <a:gd name="connsiteY33" fmla="*/ 2047582 h 2176608"/>
              <a:gd name="connsiteX34" fmla="*/ 19634 w 3135887"/>
              <a:gd name="connsiteY34" fmla="*/ 2022338 h 2176608"/>
              <a:gd name="connsiteX35" fmla="*/ 5610 w 3135887"/>
              <a:gd name="connsiteY35" fmla="*/ 2005509 h 2176608"/>
              <a:gd name="connsiteX36" fmla="*/ 0 w 3135887"/>
              <a:gd name="connsiteY36" fmla="*/ 1983070 h 2176608"/>
              <a:gd name="connsiteX37" fmla="*/ 2805 w 3135887"/>
              <a:gd name="connsiteY37" fmla="*/ 1963435 h 2176608"/>
              <a:gd name="connsiteX38" fmla="*/ 8415 w 3135887"/>
              <a:gd name="connsiteY38" fmla="*/ 1940996 h 2176608"/>
              <a:gd name="connsiteX39" fmla="*/ 25244 w 3135887"/>
              <a:gd name="connsiteY39" fmla="*/ 1915752 h 2176608"/>
              <a:gd name="connsiteX40" fmla="*/ 36464 w 3135887"/>
              <a:gd name="connsiteY40" fmla="*/ 1907337 h 2176608"/>
              <a:gd name="connsiteX41" fmla="*/ 81342 w 3135887"/>
              <a:gd name="connsiteY41" fmla="*/ 1882093 h 2176608"/>
              <a:gd name="connsiteX42" fmla="*/ 126221 w 3135887"/>
              <a:gd name="connsiteY42" fmla="*/ 1862459 h 2176608"/>
              <a:gd name="connsiteX43" fmla="*/ 589031 w 3135887"/>
              <a:gd name="connsiteY43" fmla="*/ 1873678 h 2176608"/>
              <a:gd name="connsiteX44" fmla="*/ 704032 w 3135887"/>
              <a:gd name="connsiteY44" fmla="*/ 1887703 h 2176608"/>
              <a:gd name="connsiteX45" fmla="*/ 967693 w 3135887"/>
              <a:gd name="connsiteY45" fmla="*/ 1884898 h 2176608"/>
              <a:gd name="connsiteX46" fmla="*/ 1433308 w 3135887"/>
              <a:gd name="connsiteY46" fmla="*/ 1865263 h 2176608"/>
              <a:gd name="connsiteX47" fmla="*/ 1590383 w 3135887"/>
              <a:gd name="connsiteY47" fmla="*/ 1840019 h 2176608"/>
              <a:gd name="connsiteX48" fmla="*/ 2227097 w 3135887"/>
              <a:gd name="connsiteY48" fmla="*/ 1840019 h 2176608"/>
              <a:gd name="connsiteX49" fmla="*/ 2807713 w 3135887"/>
              <a:gd name="connsiteY49" fmla="*/ 1840019 h 2176608"/>
              <a:gd name="connsiteX50" fmla="*/ 2841372 w 3135887"/>
              <a:gd name="connsiteY50" fmla="*/ 1828800 h 2176608"/>
              <a:gd name="connsiteX51" fmla="*/ 2858201 w 3135887"/>
              <a:gd name="connsiteY51" fmla="*/ 1817580 h 2176608"/>
              <a:gd name="connsiteX52" fmla="*/ 2869421 w 3135887"/>
              <a:gd name="connsiteY52" fmla="*/ 1797946 h 2176608"/>
              <a:gd name="connsiteX53" fmla="*/ 2875031 w 3135887"/>
              <a:gd name="connsiteY53" fmla="*/ 1778311 h 2176608"/>
              <a:gd name="connsiteX54" fmla="*/ 2880640 w 3135887"/>
              <a:gd name="connsiteY54" fmla="*/ 1750262 h 2176608"/>
              <a:gd name="connsiteX55" fmla="*/ 2886250 w 3135887"/>
              <a:gd name="connsiteY55" fmla="*/ 1691359 h 2176608"/>
              <a:gd name="connsiteX56" fmla="*/ 2869421 w 3135887"/>
              <a:gd name="connsiteY56" fmla="*/ 1506235 h 2176608"/>
              <a:gd name="connsiteX57" fmla="*/ 2818932 w 3135887"/>
              <a:gd name="connsiteY57" fmla="*/ 1020986 h 2176608"/>
              <a:gd name="connsiteX58" fmla="*/ 2802103 w 3135887"/>
              <a:gd name="connsiteY58" fmla="*/ 807813 h 2176608"/>
              <a:gd name="connsiteX59" fmla="*/ 2754420 w 3135887"/>
              <a:gd name="connsiteY59" fmla="*/ 437565 h 21766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3135887" h="2176608">
                <a:moveTo>
                  <a:pt x="2754420" y="437565"/>
                </a:moveTo>
                <a:lnTo>
                  <a:pt x="2701126" y="8414"/>
                </a:lnTo>
                <a:lnTo>
                  <a:pt x="2883445" y="0"/>
                </a:lnTo>
                <a:lnTo>
                  <a:pt x="2897470" y="143050"/>
                </a:lnTo>
                <a:lnTo>
                  <a:pt x="2939543" y="493663"/>
                </a:lnTo>
                <a:lnTo>
                  <a:pt x="2984422" y="847082"/>
                </a:lnTo>
                <a:lnTo>
                  <a:pt x="3004056" y="1077084"/>
                </a:lnTo>
                <a:lnTo>
                  <a:pt x="3046130" y="1441722"/>
                </a:lnTo>
                <a:lnTo>
                  <a:pt x="3065764" y="1624041"/>
                </a:lnTo>
                <a:lnTo>
                  <a:pt x="3071374" y="1652090"/>
                </a:lnTo>
                <a:lnTo>
                  <a:pt x="3105033" y="1725018"/>
                </a:lnTo>
                <a:lnTo>
                  <a:pt x="3130277" y="1767092"/>
                </a:lnTo>
                <a:lnTo>
                  <a:pt x="3135887" y="1775506"/>
                </a:lnTo>
                <a:lnTo>
                  <a:pt x="3135887" y="1831605"/>
                </a:lnTo>
                <a:lnTo>
                  <a:pt x="3124667" y="1910142"/>
                </a:lnTo>
                <a:lnTo>
                  <a:pt x="3110643" y="1952216"/>
                </a:lnTo>
                <a:lnTo>
                  <a:pt x="3076984" y="2027948"/>
                </a:lnTo>
                <a:lnTo>
                  <a:pt x="3026496" y="2114900"/>
                </a:lnTo>
                <a:lnTo>
                  <a:pt x="3004056" y="2148559"/>
                </a:lnTo>
                <a:lnTo>
                  <a:pt x="2987227" y="2151364"/>
                </a:lnTo>
                <a:lnTo>
                  <a:pt x="2947958" y="2140144"/>
                </a:lnTo>
                <a:lnTo>
                  <a:pt x="2866616" y="2123315"/>
                </a:lnTo>
                <a:lnTo>
                  <a:pt x="2726370" y="2106486"/>
                </a:lnTo>
                <a:lnTo>
                  <a:pt x="2602955" y="2095266"/>
                </a:lnTo>
                <a:lnTo>
                  <a:pt x="2431855" y="2086851"/>
                </a:lnTo>
                <a:lnTo>
                  <a:pt x="2131730" y="2095266"/>
                </a:lnTo>
                <a:lnTo>
                  <a:pt x="1736238" y="2112095"/>
                </a:lnTo>
                <a:lnTo>
                  <a:pt x="1267818" y="2131730"/>
                </a:lnTo>
                <a:lnTo>
                  <a:pt x="805009" y="2156974"/>
                </a:lnTo>
                <a:lnTo>
                  <a:pt x="462810" y="2176608"/>
                </a:lnTo>
                <a:lnTo>
                  <a:pt x="423541" y="2173803"/>
                </a:lnTo>
                <a:lnTo>
                  <a:pt x="300125" y="2142949"/>
                </a:lnTo>
                <a:lnTo>
                  <a:pt x="151465" y="2092461"/>
                </a:lnTo>
                <a:lnTo>
                  <a:pt x="56098" y="2047582"/>
                </a:lnTo>
                <a:lnTo>
                  <a:pt x="19634" y="2022338"/>
                </a:lnTo>
                <a:lnTo>
                  <a:pt x="5610" y="2005509"/>
                </a:lnTo>
                <a:lnTo>
                  <a:pt x="0" y="1983070"/>
                </a:lnTo>
                <a:lnTo>
                  <a:pt x="2805" y="1963435"/>
                </a:lnTo>
                <a:lnTo>
                  <a:pt x="8415" y="1940996"/>
                </a:lnTo>
                <a:lnTo>
                  <a:pt x="25244" y="1915752"/>
                </a:lnTo>
                <a:lnTo>
                  <a:pt x="36464" y="1907337"/>
                </a:lnTo>
                <a:lnTo>
                  <a:pt x="81342" y="1882093"/>
                </a:lnTo>
                <a:lnTo>
                  <a:pt x="126221" y="1862459"/>
                </a:lnTo>
                <a:lnTo>
                  <a:pt x="589031" y="1873678"/>
                </a:lnTo>
                <a:lnTo>
                  <a:pt x="704032" y="1887703"/>
                </a:lnTo>
                <a:lnTo>
                  <a:pt x="967693" y="1884898"/>
                </a:lnTo>
                <a:lnTo>
                  <a:pt x="1433308" y="1865263"/>
                </a:lnTo>
                <a:lnTo>
                  <a:pt x="1590383" y="1840019"/>
                </a:lnTo>
                <a:lnTo>
                  <a:pt x="2227097" y="1840019"/>
                </a:lnTo>
                <a:lnTo>
                  <a:pt x="2807713" y="1840019"/>
                </a:lnTo>
                <a:lnTo>
                  <a:pt x="2841372" y="1828800"/>
                </a:lnTo>
                <a:lnTo>
                  <a:pt x="2858201" y="1817580"/>
                </a:lnTo>
                <a:lnTo>
                  <a:pt x="2869421" y="1797946"/>
                </a:lnTo>
                <a:lnTo>
                  <a:pt x="2875031" y="1778311"/>
                </a:lnTo>
                <a:lnTo>
                  <a:pt x="2880640" y="1750262"/>
                </a:lnTo>
                <a:lnTo>
                  <a:pt x="2886250" y="1691359"/>
                </a:lnTo>
                <a:lnTo>
                  <a:pt x="2869421" y="1506235"/>
                </a:lnTo>
                <a:lnTo>
                  <a:pt x="2818932" y="1020986"/>
                </a:lnTo>
                <a:lnTo>
                  <a:pt x="2802103" y="807813"/>
                </a:lnTo>
                <a:lnTo>
                  <a:pt x="2754420" y="43756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4" name="フリーフォーム 103">
            <a:extLst>
              <a:ext uri="{FF2B5EF4-FFF2-40B4-BE49-F238E27FC236}">
                <a16:creationId xmlns:a16="http://schemas.microsoft.com/office/drawing/2014/main" id="{466633A0-22B6-4E05-8A0A-17EBA7FDCF1E}"/>
              </a:ext>
            </a:extLst>
          </p:cNvPr>
          <p:cNvSpPr/>
          <p:nvPr/>
        </p:nvSpPr>
        <p:spPr>
          <a:xfrm rot="16200000">
            <a:off x="6053138" y="5402263"/>
            <a:ext cx="685800" cy="603250"/>
          </a:xfrm>
          <a:custGeom>
            <a:avLst/>
            <a:gdLst>
              <a:gd name="connsiteX0" fmla="*/ 592931 w 685800"/>
              <a:gd name="connsiteY0" fmla="*/ 192881 h 602456"/>
              <a:gd name="connsiteX1" fmla="*/ 554831 w 685800"/>
              <a:gd name="connsiteY1" fmla="*/ 285750 h 602456"/>
              <a:gd name="connsiteX2" fmla="*/ 521494 w 685800"/>
              <a:gd name="connsiteY2" fmla="*/ 373856 h 602456"/>
              <a:gd name="connsiteX3" fmla="*/ 500062 w 685800"/>
              <a:gd name="connsiteY3" fmla="*/ 445294 h 602456"/>
              <a:gd name="connsiteX4" fmla="*/ 495300 w 685800"/>
              <a:gd name="connsiteY4" fmla="*/ 476250 h 602456"/>
              <a:gd name="connsiteX5" fmla="*/ 500062 w 685800"/>
              <a:gd name="connsiteY5" fmla="*/ 504825 h 602456"/>
              <a:gd name="connsiteX6" fmla="*/ 509587 w 685800"/>
              <a:gd name="connsiteY6" fmla="*/ 519113 h 602456"/>
              <a:gd name="connsiteX7" fmla="*/ 526256 w 685800"/>
              <a:gd name="connsiteY7" fmla="*/ 535781 h 602456"/>
              <a:gd name="connsiteX8" fmla="*/ 554831 w 685800"/>
              <a:gd name="connsiteY8" fmla="*/ 547688 h 602456"/>
              <a:gd name="connsiteX9" fmla="*/ 592931 w 685800"/>
              <a:gd name="connsiteY9" fmla="*/ 561975 h 602456"/>
              <a:gd name="connsiteX10" fmla="*/ 685800 w 685800"/>
              <a:gd name="connsiteY10" fmla="*/ 578644 h 602456"/>
              <a:gd name="connsiteX11" fmla="*/ 0 w 685800"/>
              <a:gd name="connsiteY11" fmla="*/ 602456 h 602456"/>
              <a:gd name="connsiteX12" fmla="*/ 116681 w 685800"/>
              <a:gd name="connsiteY12" fmla="*/ 538163 h 602456"/>
              <a:gd name="connsiteX13" fmla="*/ 178594 w 685800"/>
              <a:gd name="connsiteY13" fmla="*/ 507206 h 602456"/>
              <a:gd name="connsiteX14" fmla="*/ 219075 w 685800"/>
              <a:gd name="connsiteY14" fmla="*/ 485775 h 602456"/>
              <a:gd name="connsiteX15" fmla="*/ 254794 w 685800"/>
              <a:gd name="connsiteY15" fmla="*/ 461963 h 602456"/>
              <a:gd name="connsiteX16" fmla="*/ 359569 w 685800"/>
              <a:gd name="connsiteY16" fmla="*/ 361950 h 602456"/>
              <a:gd name="connsiteX17" fmla="*/ 469106 w 685800"/>
              <a:gd name="connsiteY17" fmla="*/ 226219 h 602456"/>
              <a:gd name="connsiteX18" fmla="*/ 588169 w 685800"/>
              <a:gd name="connsiteY18" fmla="*/ 42863 h 602456"/>
              <a:gd name="connsiteX19" fmla="*/ 604837 w 685800"/>
              <a:gd name="connsiteY19" fmla="*/ 19050 h 602456"/>
              <a:gd name="connsiteX20" fmla="*/ 616744 w 685800"/>
              <a:gd name="connsiteY20" fmla="*/ 7144 h 602456"/>
              <a:gd name="connsiteX21" fmla="*/ 638175 w 685800"/>
              <a:gd name="connsiteY21" fmla="*/ 0 h 602456"/>
              <a:gd name="connsiteX22" fmla="*/ 652462 w 685800"/>
              <a:gd name="connsiteY22" fmla="*/ 2381 h 602456"/>
              <a:gd name="connsiteX23" fmla="*/ 657225 w 685800"/>
              <a:gd name="connsiteY23" fmla="*/ 4763 h 602456"/>
              <a:gd name="connsiteX24" fmla="*/ 661987 w 685800"/>
              <a:gd name="connsiteY24" fmla="*/ 14288 h 602456"/>
              <a:gd name="connsiteX25" fmla="*/ 661987 w 685800"/>
              <a:gd name="connsiteY25" fmla="*/ 28575 h 602456"/>
              <a:gd name="connsiteX26" fmla="*/ 642937 w 685800"/>
              <a:gd name="connsiteY26" fmla="*/ 78581 h 602456"/>
              <a:gd name="connsiteX27" fmla="*/ 592931 w 685800"/>
              <a:gd name="connsiteY27" fmla="*/ 192881 h 602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685800" h="602456">
                <a:moveTo>
                  <a:pt x="592931" y="192881"/>
                </a:moveTo>
                <a:lnTo>
                  <a:pt x="554831" y="285750"/>
                </a:lnTo>
                <a:lnTo>
                  <a:pt x="521494" y="373856"/>
                </a:lnTo>
                <a:lnTo>
                  <a:pt x="500062" y="445294"/>
                </a:lnTo>
                <a:lnTo>
                  <a:pt x="495300" y="476250"/>
                </a:lnTo>
                <a:lnTo>
                  <a:pt x="500062" y="504825"/>
                </a:lnTo>
                <a:lnTo>
                  <a:pt x="509587" y="519113"/>
                </a:lnTo>
                <a:lnTo>
                  <a:pt x="526256" y="535781"/>
                </a:lnTo>
                <a:lnTo>
                  <a:pt x="554831" y="547688"/>
                </a:lnTo>
                <a:lnTo>
                  <a:pt x="592931" y="561975"/>
                </a:lnTo>
                <a:lnTo>
                  <a:pt x="685800" y="578644"/>
                </a:lnTo>
                <a:lnTo>
                  <a:pt x="0" y="602456"/>
                </a:lnTo>
                <a:lnTo>
                  <a:pt x="116681" y="538163"/>
                </a:lnTo>
                <a:lnTo>
                  <a:pt x="178594" y="507206"/>
                </a:lnTo>
                <a:lnTo>
                  <a:pt x="219075" y="485775"/>
                </a:lnTo>
                <a:lnTo>
                  <a:pt x="254794" y="461963"/>
                </a:lnTo>
                <a:lnTo>
                  <a:pt x="359569" y="361950"/>
                </a:lnTo>
                <a:lnTo>
                  <a:pt x="469106" y="226219"/>
                </a:lnTo>
                <a:lnTo>
                  <a:pt x="588169" y="42863"/>
                </a:lnTo>
                <a:lnTo>
                  <a:pt x="604837" y="19050"/>
                </a:lnTo>
                <a:lnTo>
                  <a:pt x="616744" y="7144"/>
                </a:lnTo>
                <a:lnTo>
                  <a:pt x="638175" y="0"/>
                </a:lnTo>
                <a:lnTo>
                  <a:pt x="652462" y="2381"/>
                </a:lnTo>
                <a:lnTo>
                  <a:pt x="657225" y="4763"/>
                </a:lnTo>
                <a:lnTo>
                  <a:pt x="661987" y="14288"/>
                </a:lnTo>
                <a:lnTo>
                  <a:pt x="661987" y="28575"/>
                </a:lnTo>
                <a:lnTo>
                  <a:pt x="642937" y="78581"/>
                </a:lnTo>
                <a:lnTo>
                  <a:pt x="592931" y="19288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8" name="フリーフォーム 97">
            <a:extLst>
              <a:ext uri="{FF2B5EF4-FFF2-40B4-BE49-F238E27FC236}">
                <a16:creationId xmlns:a16="http://schemas.microsoft.com/office/drawing/2014/main" id="{1D33CC68-324D-4997-82EF-81583E90CDCA}"/>
              </a:ext>
            </a:extLst>
          </p:cNvPr>
          <p:cNvSpPr/>
          <p:nvPr/>
        </p:nvSpPr>
        <p:spPr>
          <a:xfrm>
            <a:off x="4762500" y="3649663"/>
            <a:ext cx="1947863" cy="428625"/>
          </a:xfrm>
          <a:custGeom>
            <a:avLst/>
            <a:gdLst>
              <a:gd name="connsiteX0" fmla="*/ 585788 w 1947863"/>
              <a:gd name="connsiteY0" fmla="*/ 200025 h 428625"/>
              <a:gd name="connsiteX1" fmla="*/ 445294 w 1947863"/>
              <a:gd name="connsiteY1" fmla="*/ 219075 h 428625"/>
              <a:gd name="connsiteX2" fmla="*/ 316706 w 1947863"/>
              <a:gd name="connsiteY2" fmla="*/ 233363 h 428625"/>
              <a:gd name="connsiteX3" fmla="*/ 223838 w 1947863"/>
              <a:gd name="connsiteY3" fmla="*/ 240507 h 428625"/>
              <a:gd name="connsiteX4" fmla="*/ 150019 w 1947863"/>
              <a:gd name="connsiteY4" fmla="*/ 245269 h 428625"/>
              <a:gd name="connsiteX5" fmla="*/ 0 w 1947863"/>
              <a:gd name="connsiteY5" fmla="*/ 247650 h 428625"/>
              <a:gd name="connsiteX6" fmla="*/ 0 w 1947863"/>
              <a:gd name="connsiteY6" fmla="*/ 385763 h 428625"/>
              <a:gd name="connsiteX7" fmla="*/ 109538 w 1947863"/>
              <a:gd name="connsiteY7" fmla="*/ 407194 h 428625"/>
              <a:gd name="connsiteX8" fmla="*/ 273844 w 1947863"/>
              <a:gd name="connsiteY8" fmla="*/ 428625 h 428625"/>
              <a:gd name="connsiteX9" fmla="*/ 347663 w 1947863"/>
              <a:gd name="connsiteY9" fmla="*/ 414338 h 428625"/>
              <a:gd name="connsiteX10" fmla="*/ 619125 w 1947863"/>
              <a:gd name="connsiteY10" fmla="*/ 369094 h 428625"/>
              <a:gd name="connsiteX11" fmla="*/ 833438 w 1947863"/>
              <a:gd name="connsiteY11" fmla="*/ 333375 h 428625"/>
              <a:gd name="connsiteX12" fmla="*/ 1062038 w 1947863"/>
              <a:gd name="connsiteY12" fmla="*/ 290513 h 428625"/>
              <a:gd name="connsiteX13" fmla="*/ 1409700 w 1947863"/>
              <a:gd name="connsiteY13" fmla="*/ 252413 h 428625"/>
              <a:gd name="connsiteX14" fmla="*/ 1947863 w 1947863"/>
              <a:gd name="connsiteY14" fmla="*/ 197644 h 428625"/>
              <a:gd name="connsiteX15" fmla="*/ 1935956 w 1947863"/>
              <a:gd name="connsiteY15" fmla="*/ 52388 h 428625"/>
              <a:gd name="connsiteX16" fmla="*/ 1862138 w 1947863"/>
              <a:gd name="connsiteY16" fmla="*/ 26194 h 428625"/>
              <a:gd name="connsiteX17" fmla="*/ 1793081 w 1947863"/>
              <a:gd name="connsiteY17" fmla="*/ 9525 h 428625"/>
              <a:gd name="connsiteX18" fmla="*/ 1726406 w 1947863"/>
              <a:gd name="connsiteY18" fmla="*/ 0 h 428625"/>
              <a:gd name="connsiteX19" fmla="*/ 1683544 w 1947863"/>
              <a:gd name="connsiteY19" fmla="*/ 7144 h 428625"/>
              <a:gd name="connsiteX20" fmla="*/ 1450181 w 1947863"/>
              <a:gd name="connsiteY20" fmla="*/ 50007 h 428625"/>
              <a:gd name="connsiteX21" fmla="*/ 1028700 w 1947863"/>
              <a:gd name="connsiteY21" fmla="*/ 121444 h 428625"/>
              <a:gd name="connsiteX22" fmla="*/ 740569 w 1947863"/>
              <a:gd name="connsiteY22" fmla="*/ 171450 h 428625"/>
              <a:gd name="connsiteX23" fmla="*/ 585788 w 1947863"/>
              <a:gd name="connsiteY23" fmla="*/ 2000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1947863" h="428625">
                <a:moveTo>
                  <a:pt x="585788" y="200025"/>
                </a:moveTo>
                <a:lnTo>
                  <a:pt x="445294" y="219075"/>
                </a:lnTo>
                <a:lnTo>
                  <a:pt x="316706" y="233363"/>
                </a:lnTo>
                <a:lnTo>
                  <a:pt x="223838" y="240507"/>
                </a:lnTo>
                <a:lnTo>
                  <a:pt x="150019" y="245269"/>
                </a:lnTo>
                <a:lnTo>
                  <a:pt x="0" y="247650"/>
                </a:lnTo>
                <a:lnTo>
                  <a:pt x="0" y="385763"/>
                </a:lnTo>
                <a:lnTo>
                  <a:pt x="109538" y="407194"/>
                </a:lnTo>
                <a:lnTo>
                  <a:pt x="273844" y="428625"/>
                </a:lnTo>
                <a:lnTo>
                  <a:pt x="347663" y="414338"/>
                </a:lnTo>
                <a:lnTo>
                  <a:pt x="619125" y="369094"/>
                </a:lnTo>
                <a:lnTo>
                  <a:pt x="833438" y="333375"/>
                </a:lnTo>
                <a:lnTo>
                  <a:pt x="1062038" y="290513"/>
                </a:lnTo>
                <a:lnTo>
                  <a:pt x="1409700" y="252413"/>
                </a:lnTo>
                <a:lnTo>
                  <a:pt x="1947863" y="197644"/>
                </a:lnTo>
                <a:lnTo>
                  <a:pt x="1935956" y="52388"/>
                </a:lnTo>
                <a:lnTo>
                  <a:pt x="1862138" y="26194"/>
                </a:lnTo>
                <a:lnTo>
                  <a:pt x="1793081" y="9525"/>
                </a:lnTo>
                <a:lnTo>
                  <a:pt x="1726406" y="0"/>
                </a:lnTo>
                <a:lnTo>
                  <a:pt x="1683544" y="7144"/>
                </a:lnTo>
                <a:lnTo>
                  <a:pt x="1450181" y="50007"/>
                </a:lnTo>
                <a:lnTo>
                  <a:pt x="1028700" y="121444"/>
                </a:lnTo>
                <a:lnTo>
                  <a:pt x="740569" y="171450"/>
                </a:lnTo>
                <a:lnTo>
                  <a:pt x="585788" y="2000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9" name="フリーフォーム 98">
            <a:extLst>
              <a:ext uri="{FF2B5EF4-FFF2-40B4-BE49-F238E27FC236}">
                <a16:creationId xmlns:a16="http://schemas.microsoft.com/office/drawing/2014/main" id="{60DDAE70-CABB-4278-B4BC-6C30490E0981}"/>
              </a:ext>
            </a:extLst>
          </p:cNvPr>
          <p:cNvSpPr/>
          <p:nvPr/>
        </p:nvSpPr>
        <p:spPr>
          <a:xfrm>
            <a:off x="4733925" y="4433888"/>
            <a:ext cx="2005013" cy="381000"/>
          </a:xfrm>
          <a:custGeom>
            <a:avLst/>
            <a:gdLst>
              <a:gd name="connsiteX0" fmla="*/ 614363 w 2005013"/>
              <a:gd name="connsiteY0" fmla="*/ 161925 h 381000"/>
              <a:gd name="connsiteX1" fmla="*/ 404813 w 2005013"/>
              <a:gd name="connsiteY1" fmla="*/ 183356 h 381000"/>
              <a:gd name="connsiteX2" fmla="*/ 288131 w 2005013"/>
              <a:gd name="connsiteY2" fmla="*/ 192881 h 381000"/>
              <a:gd name="connsiteX3" fmla="*/ 154781 w 2005013"/>
              <a:gd name="connsiteY3" fmla="*/ 200025 h 381000"/>
              <a:gd name="connsiteX4" fmla="*/ 2381 w 2005013"/>
              <a:gd name="connsiteY4" fmla="*/ 197643 h 381000"/>
              <a:gd name="connsiteX5" fmla="*/ 0 w 2005013"/>
              <a:gd name="connsiteY5" fmla="*/ 340518 h 381000"/>
              <a:gd name="connsiteX6" fmla="*/ 161925 w 2005013"/>
              <a:gd name="connsiteY6" fmla="*/ 366712 h 381000"/>
              <a:gd name="connsiteX7" fmla="*/ 278606 w 2005013"/>
              <a:gd name="connsiteY7" fmla="*/ 381000 h 381000"/>
              <a:gd name="connsiteX8" fmla="*/ 440531 w 2005013"/>
              <a:gd name="connsiteY8" fmla="*/ 361950 h 381000"/>
              <a:gd name="connsiteX9" fmla="*/ 731044 w 2005013"/>
              <a:gd name="connsiteY9" fmla="*/ 326231 h 381000"/>
              <a:gd name="connsiteX10" fmla="*/ 864394 w 2005013"/>
              <a:gd name="connsiteY10" fmla="*/ 311943 h 381000"/>
              <a:gd name="connsiteX11" fmla="*/ 1162050 w 2005013"/>
              <a:gd name="connsiteY11" fmla="*/ 283368 h 381000"/>
              <a:gd name="connsiteX12" fmla="*/ 1507331 w 2005013"/>
              <a:gd name="connsiteY12" fmla="*/ 257175 h 381000"/>
              <a:gd name="connsiteX13" fmla="*/ 2005013 w 2005013"/>
              <a:gd name="connsiteY13" fmla="*/ 216693 h 381000"/>
              <a:gd name="connsiteX14" fmla="*/ 1990725 w 2005013"/>
              <a:gd name="connsiteY14" fmla="*/ 64293 h 381000"/>
              <a:gd name="connsiteX15" fmla="*/ 1885950 w 2005013"/>
              <a:gd name="connsiteY15" fmla="*/ 23812 h 381000"/>
              <a:gd name="connsiteX16" fmla="*/ 1838325 w 2005013"/>
              <a:gd name="connsiteY16" fmla="*/ 9525 h 381000"/>
              <a:gd name="connsiteX17" fmla="*/ 1783556 w 2005013"/>
              <a:gd name="connsiteY17" fmla="*/ 0 h 381000"/>
              <a:gd name="connsiteX18" fmla="*/ 1743075 w 2005013"/>
              <a:gd name="connsiteY18" fmla="*/ 0 h 381000"/>
              <a:gd name="connsiteX19" fmla="*/ 1726406 w 2005013"/>
              <a:gd name="connsiteY19" fmla="*/ 2381 h 381000"/>
              <a:gd name="connsiteX20" fmla="*/ 1671638 w 2005013"/>
              <a:gd name="connsiteY20" fmla="*/ 30956 h 381000"/>
              <a:gd name="connsiteX21" fmla="*/ 1635919 w 2005013"/>
              <a:gd name="connsiteY21" fmla="*/ 47625 h 381000"/>
              <a:gd name="connsiteX22" fmla="*/ 1469231 w 2005013"/>
              <a:gd name="connsiteY22" fmla="*/ 66675 h 381000"/>
              <a:gd name="connsiteX23" fmla="*/ 1197769 w 2005013"/>
              <a:gd name="connsiteY23" fmla="*/ 97631 h 381000"/>
              <a:gd name="connsiteX24" fmla="*/ 1057275 w 2005013"/>
              <a:gd name="connsiteY24" fmla="*/ 116681 h 381000"/>
              <a:gd name="connsiteX25" fmla="*/ 792956 w 2005013"/>
              <a:gd name="connsiteY25" fmla="*/ 140493 h 381000"/>
              <a:gd name="connsiteX26" fmla="*/ 614363 w 2005013"/>
              <a:gd name="connsiteY26" fmla="*/ 161925 h 381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2005013" h="381000">
                <a:moveTo>
                  <a:pt x="614363" y="161925"/>
                </a:moveTo>
                <a:lnTo>
                  <a:pt x="404813" y="183356"/>
                </a:lnTo>
                <a:lnTo>
                  <a:pt x="288131" y="192881"/>
                </a:lnTo>
                <a:lnTo>
                  <a:pt x="154781" y="200025"/>
                </a:lnTo>
                <a:lnTo>
                  <a:pt x="2381" y="197643"/>
                </a:lnTo>
                <a:cubicBezTo>
                  <a:pt x="1587" y="245268"/>
                  <a:pt x="794" y="292893"/>
                  <a:pt x="0" y="340518"/>
                </a:cubicBezTo>
                <a:lnTo>
                  <a:pt x="161925" y="366712"/>
                </a:lnTo>
                <a:lnTo>
                  <a:pt x="278606" y="381000"/>
                </a:lnTo>
                <a:lnTo>
                  <a:pt x="440531" y="361950"/>
                </a:lnTo>
                <a:lnTo>
                  <a:pt x="731044" y="326231"/>
                </a:lnTo>
                <a:lnTo>
                  <a:pt x="864394" y="311943"/>
                </a:lnTo>
                <a:lnTo>
                  <a:pt x="1162050" y="283368"/>
                </a:lnTo>
                <a:lnTo>
                  <a:pt x="1507331" y="257175"/>
                </a:lnTo>
                <a:lnTo>
                  <a:pt x="2005013" y="216693"/>
                </a:lnTo>
                <a:lnTo>
                  <a:pt x="1990725" y="64293"/>
                </a:lnTo>
                <a:lnTo>
                  <a:pt x="1885950" y="23812"/>
                </a:lnTo>
                <a:lnTo>
                  <a:pt x="1838325" y="9525"/>
                </a:lnTo>
                <a:lnTo>
                  <a:pt x="1783556" y="0"/>
                </a:lnTo>
                <a:lnTo>
                  <a:pt x="1743075" y="0"/>
                </a:lnTo>
                <a:lnTo>
                  <a:pt x="1726406" y="2381"/>
                </a:lnTo>
                <a:lnTo>
                  <a:pt x="1671638" y="30956"/>
                </a:lnTo>
                <a:lnTo>
                  <a:pt x="1635919" y="47625"/>
                </a:lnTo>
                <a:lnTo>
                  <a:pt x="1469231" y="66675"/>
                </a:lnTo>
                <a:lnTo>
                  <a:pt x="1197769" y="97631"/>
                </a:lnTo>
                <a:lnTo>
                  <a:pt x="1057275" y="116681"/>
                </a:lnTo>
                <a:lnTo>
                  <a:pt x="792956" y="140493"/>
                </a:lnTo>
                <a:lnTo>
                  <a:pt x="614363" y="1619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1" name="フリーフォーム 100">
            <a:extLst>
              <a:ext uri="{FF2B5EF4-FFF2-40B4-BE49-F238E27FC236}">
                <a16:creationId xmlns:a16="http://schemas.microsoft.com/office/drawing/2014/main" id="{E4DE7681-3E0E-4A01-859A-1E42A130DE8F}"/>
              </a:ext>
            </a:extLst>
          </p:cNvPr>
          <p:cNvSpPr/>
          <p:nvPr/>
        </p:nvSpPr>
        <p:spPr>
          <a:xfrm rot="16200000">
            <a:off x="3412332" y="3399631"/>
            <a:ext cx="4373562" cy="657225"/>
          </a:xfrm>
          <a:custGeom>
            <a:avLst/>
            <a:gdLst>
              <a:gd name="connsiteX0" fmla="*/ 2580797 w 4374292"/>
              <a:gd name="connsiteY0" fmla="*/ 303623 h 656673"/>
              <a:gd name="connsiteX1" fmla="*/ 2086527 w 4374292"/>
              <a:gd name="connsiteY1" fmla="*/ 300093 h 656673"/>
              <a:gd name="connsiteX2" fmla="*/ 1278042 w 4374292"/>
              <a:gd name="connsiteY2" fmla="*/ 303623 h 656673"/>
              <a:gd name="connsiteX3" fmla="*/ 985010 w 4374292"/>
              <a:gd name="connsiteY3" fmla="*/ 300093 h 656673"/>
              <a:gd name="connsiteX4" fmla="*/ 670796 w 4374292"/>
              <a:gd name="connsiteY4" fmla="*/ 303623 h 656673"/>
              <a:gd name="connsiteX5" fmla="*/ 458966 w 4374292"/>
              <a:gd name="connsiteY5" fmla="*/ 303623 h 656673"/>
              <a:gd name="connsiteX6" fmla="*/ 335398 w 4374292"/>
              <a:gd name="connsiteY6" fmla="*/ 303623 h 656673"/>
              <a:gd name="connsiteX7" fmla="*/ 254196 w 4374292"/>
              <a:gd name="connsiteY7" fmla="*/ 307154 h 656673"/>
              <a:gd name="connsiteX8" fmla="*/ 197708 w 4374292"/>
              <a:gd name="connsiteY8" fmla="*/ 310684 h 656673"/>
              <a:gd name="connsiteX9" fmla="*/ 137690 w 4374292"/>
              <a:gd name="connsiteY9" fmla="*/ 321276 h 656673"/>
              <a:gd name="connsiteX10" fmla="*/ 70610 w 4374292"/>
              <a:gd name="connsiteY10" fmla="*/ 338928 h 656673"/>
              <a:gd name="connsiteX11" fmla="*/ 35305 w 4374292"/>
              <a:gd name="connsiteY11" fmla="*/ 356581 h 656673"/>
              <a:gd name="connsiteX12" fmla="*/ 7061 w 4374292"/>
              <a:gd name="connsiteY12" fmla="*/ 388355 h 656673"/>
              <a:gd name="connsiteX13" fmla="*/ 0 w 4374292"/>
              <a:gd name="connsiteY13" fmla="*/ 409538 h 656673"/>
              <a:gd name="connsiteX14" fmla="*/ 3531 w 4374292"/>
              <a:gd name="connsiteY14" fmla="*/ 427191 h 656673"/>
              <a:gd name="connsiteX15" fmla="*/ 14122 w 4374292"/>
              <a:gd name="connsiteY15" fmla="*/ 448374 h 656673"/>
              <a:gd name="connsiteX16" fmla="*/ 45897 w 4374292"/>
              <a:gd name="connsiteY16" fmla="*/ 469557 h 656673"/>
              <a:gd name="connsiteX17" fmla="*/ 84732 w 4374292"/>
              <a:gd name="connsiteY17" fmla="*/ 483679 h 656673"/>
              <a:gd name="connsiteX18" fmla="*/ 144751 w 4374292"/>
              <a:gd name="connsiteY18" fmla="*/ 501331 h 656673"/>
              <a:gd name="connsiteX19" fmla="*/ 264788 w 4374292"/>
              <a:gd name="connsiteY19" fmla="*/ 522514 h 656673"/>
              <a:gd name="connsiteX20" fmla="*/ 476618 w 4374292"/>
              <a:gd name="connsiteY20" fmla="*/ 543697 h 656673"/>
              <a:gd name="connsiteX21" fmla="*/ 713162 w 4374292"/>
              <a:gd name="connsiteY21" fmla="*/ 547228 h 656673"/>
              <a:gd name="connsiteX22" fmla="*/ 1232145 w 4374292"/>
              <a:gd name="connsiteY22" fmla="*/ 547228 h 656673"/>
              <a:gd name="connsiteX23" fmla="*/ 2012386 w 4374292"/>
              <a:gd name="connsiteY23" fmla="*/ 547228 h 656673"/>
              <a:gd name="connsiteX24" fmla="*/ 3417526 w 4374292"/>
              <a:gd name="connsiteY24" fmla="*/ 547228 h 656673"/>
              <a:gd name="connsiteX25" fmla="*/ 3565807 w 4374292"/>
              <a:gd name="connsiteY25" fmla="*/ 547228 h 656673"/>
              <a:gd name="connsiteX26" fmla="*/ 3767046 w 4374292"/>
              <a:gd name="connsiteY26" fmla="*/ 582533 h 656673"/>
              <a:gd name="connsiteX27" fmla="*/ 4038895 w 4374292"/>
              <a:gd name="connsiteY27" fmla="*/ 646082 h 656673"/>
              <a:gd name="connsiteX28" fmla="*/ 4091852 w 4374292"/>
              <a:gd name="connsiteY28" fmla="*/ 656673 h 656673"/>
              <a:gd name="connsiteX29" fmla="*/ 4105974 w 4374292"/>
              <a:gd name="connsiteY29" fmla="*/ 656673 h 656673"/>
              <a:gd name="connsiteX30" fmla="*/ 4127157 w 4374292"/>
              <a:gd name="connsiteY30" fmla="*/ 649612 h 656673"/>
              <a:gd name="connsiteX31" fmla="*/ 4144810 w 4374292"/>
              <a:gd name="connsiteY31" fmla="*/ 639021 h 656673"/>
              <a:gd name="connsiteX32" fmla="*/ 4162462 w 4374292"/>
              <a:gd name="connsiteY32" fmla="*/ 624899 h 656673"/>
              <a:gd name="connsiteX33" fmla="*/ 4180115 w 4374292"/>
              <a:gd name="connsiteY33" fmla="*/ 596655 h 656673"/>
              <a:gd name="connsiteX34" fmla="*/ 4215420 w 4374292"/>
              <a:gd name="connsiteY34" fmla="*/ 529575 h 656673"/>
              <a:gd name="connsiteX35" fmla="*/ 4257786 w 4374292"/>
              <a:gd name="connsiteY35" fmla="*/ 430721 h 656673"/>
              <a:gd name="connsiteX36" fmla="*/ 4296621 w 4374292"/>
              <a:gd name="connsiteY36" fmla="*/ 307154 h 656673"/>
              <a:gd name="connsiteX37" fmla="*/ 4331926 w 4374292"/>
              <a:gd name="connsiteY37" fmla="*/ 176525 h 656673"/>
              <a:gd name="connsiteX38" fmla="*/ 4363701 w 4374292"/>
              <a:gd name="connsiteY38" fmla="*/ 56488 h 656673"/>
              <a:gd name="connsiteX39" fmla="*/ 4370762 w 4374292"/>
              <a:gd name="connsiteY39" fmla="*/ 31775 h 656673"/>
              <a:gd name="connsiteX40" fmla="*/ 4374292 w 4374292"/>
              <a:gd name="connsiteY40" fmla="*/ 14122 h 656673"/>
              <a:gd name="connsiteX41" fmla="*/ 4367231 w 4374292"/>
              <a:gd name="connsiteY41" fmla="*/ 0 h 656673"/>
              <a:gd name="connsiteX42" fmla="*/ 4353109 w 4374292"/>
              <a:gd name="connsiteY42" fmla="*/ 0 h 656673"/>
              <a:gd name="connsiteX43" fmla="*/ 4335457 w 4374292"/>
              <a:gd name="connsiteY43" fmla="*/ 3531 h 656673"/>
              <a:gd name="connsiteX44" fmla="*/ 4321335 w 4374292"/>
              <a:gd name="connsiteY44" fmla="*/ 10592 h 656673"/>
              <a:gd name="connsiteX45" fmla="*/ 4307213 w 4374292"/>
              <a:gd name="connsiteY45" fmla="*/ 24714 h 656673"/>
              <a:gd name="connsiteX46" fmla="*/ 4271908 w 4374292"/>
              <a:gd name="connsiteY46" fmla="*/ 81202 h 656673"/>
              <a:gd name="connsiteX47" fmla="*/ 4240133 w 4374292"/>
              <a:gd name="connsiteY47" fmla="*/ 127098 h 656673"/>
              <a:gd name="connsiteX48" fmla="*/ 4194237 w 4374292"/>
              <a:gd name="connsiteY48" fmla="*/ 183586 h 656673"/>
              <a:gd name="connsiteX49" fmla="*/ 4127157 w 4374292"/>
              <a:gd name="connsiteY49" fmla="*/ 247135 h 656673"/>
              <a:gd name="connsiteX50" fmla="*/ 4088322 w 4374292"/>
              <a:gd name="connsiteY50" fmla="*/ 278910 h 656673"/>
              <a:gd name="connsiteX51" fmla="*/ 4049486 w 4374292"/>
              <a:gd name="connsiteY51" fmla="*/ 296562 h 656673"/>
              <a:gd name="connsiteX52" fmla="*/ 4014181 w 4374292"/>
              <a:gd name="connsiteY52" fmla="*/ 303623 h 656673"/>
              <a:gd name="connsiteX53" fmla="*/ 3788229 w 4374292"/>
              <a:gd name="connsiteY53" fmla="*/ 303623 h 656673"/>
              <a:gd name="connsiteX54" fmla="*/ 3523441 w 4374292"/>
              <a:gd name="connsiteY54" fmla="*/ 303623 h 656673"/>
              <a:gd name="connsiteX55" fmla="*/ 3142147 w 4374292"/>
              <a:gd name="connsiteY55" fmla="*/ 303623 h 656673"/>
              <a:gd name="connsiteX56" fmla="*/ 2580797 w 4374292"/>
              <a:gd name="connsiteY56" fmla="*/ 303623 h 6566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4374292" h="656673">
                <a:moveTo>
                  <a:pt x="2580797" y="303623"/>
                </a:moveTo>
                <a:lnTo>
                  <a:pt x="2086527" y="300093"/>
                </a:lnTo>
                <a:lnTo>
                  <a:pt x="1278042" y="303623"/>
                </a:lnTo>
                <a:lnTo>
                  <a:pt x="985010" y="300093"/>
                </a:lnTo>
                <a:lnTo>
                  <a:pt x="670796" y="303623"/>
                </a:lnTo>
                <a:lnTo>
                  <a:pt x="458966" y="303623"/>
                </a:lnTo>
                <a:lnTo>
                  <a:pt x="335398" y="303623"/>
                </a:lnTo>
                <a:lnTo>
                  <a:pt x="254196" y="307154"/>
                </a:lnTo>
                <a:lnTo>
                  <a:pt x="197708" y="310684"/>
                </a:lnTo>
                <a:lnTo>
                  <a:pt x="137690" y="321276"/>
                </a:lnTo>
                <a:lnTo>
                  <a:pt x="70610" y="338928"/>
                </a:lnTo>
                <a:lnTo>
                  <a:pt x="35305" y="356581"/>
                </a:lnTo>
                <a:lnTo>
                  <a:pt x="7061" y="388355"/>
                </a:lnTo>
                <a:lnTo>
                  <a:pt x="0" y="409538"/>
                </a:lnTo>
                <a:lnTo>
                  <a:pt x="3531" y="427191"/>
                </a:lnTo>
                <a:lnTo>
                  <a:pt x="14122" y="448374"/>
                </a:lnTo>
                <a:lnTo>
                  <a:pt x="45897" y="469557"/>
                </a:lnTo>
                <a:lnTo>
                  <a:pt x="84732" y="483679"/>
                </a:lnTo>
                <a:lnTo>
                  <a:pt x="144751" y="501331"/>
                </a:lnTo>
                <a:lnTo>
                  <a:pt x="264788" y="522514"/>
                </a:lnTo>
                <a:lnTo>
                  <a:pt x="476618" y="543697"/>
                </a:lnTo>
                <a:lnTo>
                  <a:pt x="713162" y="547228"/>
                </a:lnTo>
                <a:lnTo>
                  <a:pt x="1232145" y="547228"/>
                </a:lnTo>
                <a:lnTo>
                  <a:pt x="2012386" y="547228"/>
                </a:lnTo>
                <a:lnTo>
                  <a:pt x="3417526" y="547228"/>
                </a:lnTo>
                <a:lnTo>
                  <a:pt x="3565807" y="547228"/>
                </a:lnTo>
                <a:lnTo>
                  <a:pt x="3767046" y="582533"/>
                </a:lnTo>
                <a:lnTo>
                  <a:pt x="4038895" y="646082"/>
                </a:lnTo>
                <a:lnTo>
                  <a:pt x="4091852" y="656673"/>
                </a:lnTo>
                <a:lnTo>
                  <a:pt x="4105974" y="656673"/>
                </a:lnTo>
                <a:lnTo>
                  <a:pt x="4127157" y="649612"/>
                </a:lnTo>
                <a:lnTo>
                  <a:pt x="4144810" y="639021"/>
                </a:lnTo>
                <a:lnTo>
                  <a:pt x="4162462" y="624899"/>
                </a:lnTo>
                <a:lnTo>
                  <a:pt x="4180115" y="596655"/>
                </a:lnTo>
                <a:lnTo>
                  <a:pt x="4215420" y="529575"/>
                </a:lnTo>
                <a:lnTo>
                  <a:pt x="4257786" y="430721"/>
                </a:lnTo>
                <a:lnTo>
                  <a:pt x="4296621" y="307154"/>
                </a:lnTo>
                <a:lnTo>
                  <a:pt x="4331926" y="176525"/>
                </a:lnTo>
                <a:lnTo>
                  <a:pt x="4363701" y="56488"/>
                </a:lnTo>
                <a:lnTo>
                  <a:pt x="4370762" y="31775"/>
                </a:lnTo>
                <a:lnTo>
                  <a:pt x="4374292" y="14122"/>
                </a:lnTo>
                <a:lnTo>
                  <a:pt x="4367231" y="0"/>
                </a:lnTo>
                <a:lnTo>
                  <a:pt x="4353109" y="0"/>
                </a:lnTo>
                <a:lnTo>
                  <a:pt x="4335457" y="3531"/>
                </a:lnTo>
                <a:lnTo>
                  <a:pt x="4321335" y="10592"/>
                </a:lnTo>
                <a:lnTo>
                  <a:pt x="4307213" y="24714"/>
                </a:lnTo>
                <a:lnTo>
                  <a:pt x="4271908" y="81202"/>
                </a:lnTo>
                <a:lnTo>
                  <a:pt x="4240133" y="127098"/>
                </a:lnTo>
                <a:lnTo>
                  <a:pt x="4194237" y="183586"/>
                </a:lnTo>
                <a:lnTo>
                  <a:pt x="4127157" y="247135"/>
                </a:lnTo>
                <a:lnTo>
                  <a:pt x="4088322" y="278910"/>
                </a:lnTo>
                <a:lnTo>
                  <a:pt x="4049486" y="296562"/>
                </a:lnTo>
                <a:lnTo>
                  <a:pt x="4014181" y="303623"/>
                </a:lnTo>
                <a:lnTo>
                  <a:pt x="3788229" y="303623"/>
                </a:lnTo>
                <a:lnTo>
                  <a:pt x="3523441" y="303623"/>
                </a:lnTo>
                <a:lnTo>
                  <a:pt x="3142147" y="303623"/>
                </a:lnTo>
                <a:lnTo>
                  <a:pt x="2580797" y="3036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7" name="フリーフォーム 96">
            <a:extLst>
              <a:ext uri="{FF2B5EF4-FFF2-40B4-BE49-F238E27FC236}">
                <a16:creationId xmlns:a16="http://schemas.microsoft.com/office/drawing/2014/main" id="{FEEF6E4A-2AAC-4AB8-ABFA-D986718145B1}"/>
              </a:ext>
            </a:extLst>
          </p:cNvPr>
          <p:cNvSpPr/>
          <p:nvPr/>
        </p:nvSpPr>
        <p:spPr>
          <a:xfrm>
            <a:off x="6248400" y="1562100"/>
            <a:ext cx="803275" cy="531813"/>
          </a:xfrm>
          <a:custGeom>
            <a:avLst/>
            <a:gdLst>
              <a:gd name="connsiteX0" fmla="*/ 388144 w 802481"/>
              <a:gd name="connsiteY0" fmla="*/ 292894 h 531019"/>
              <a:gd name="connsiteX1" fmla="*/ 290513 w 802481"/>
              <a:gd name="connsiteY1" fmla="*/ 223838 h 531019"/>
              <a:gd name="connsiteX2" fmla="*/ 202406 w 802481"/>
              <a:gd name="connsiteY2" fmla="*/ 169069 h 531019"/>
              <a:gd name="connsiteX3" fmla="*/ 104775 w 802481"/>
              <a:gd name="connsiteY3" fmla="*/ 111919 h 531019"/>
              <a:gd name="connsiteX4" fmla="*/ 35719 w 802481"/>
              <a:gd name="connsiteY4" fmla="*/ 73819 h 531019"/>
              <a:gd name="connsiteX5" fmla="*/ 14288 w 802481"/>
              <a:gd name="connsiteY5" fmla="*/ 59531 h 531019"/>
              <a:gd name="connsiteX6" fmla="*/ 4763 w 802481"/>
              <a:gd name="connsiteY6" fmla="*/ 42863 h 531019"/>
              <a:gd name="connsiteX7" fmla="*/ 0 w 802481"/>
              <a:gd name="connsiteY7" fmla="*/ 21431 h 531019"/>
              <a:gd name="connsiteX8" fmla="*/ 4763 w 802481"/>
              <a:gd name="connsiteY8" fmla="*/ 4763 h 531019"/>
              <a:gd name="connsiteX9" fmla="*/ 14288 w 802481"/>
              <a:gd name="connsiteY9" fmla="*/ 0 h 531019"/>
              <a:gd name="connsiteX10" fmla="*/ 33338 w 802481"/>
              <a:gd name="connsiteY10" fmla="*/ 4763 h 531019"/>
              <a:gd name="connsiteX11" fmla="*/ 54769 w 802481"/>
              <a:gd name="connsiteY11" fmla="*/ 11906 h 531019"/>
              <a:gd name="connsiteX12" fmla="*/ 121444 w 802481"/>
              <a:gd name="connsiteY12" fmla="*/ 23813 h 531019"/>
              <a:gd name="connsiteX13" fmla="*/ 240506 w 802481"/>
              <a:gd name="connsiteY13" fmla="*/ 45244 h 531019"/>
              <a:gd name="connsiteX14" fmla="*/ 369094 w 802481"/>
              <a:gd name="connsiteY14" fmla="*/ 73819 h 531019"/>
              <a:gd name="connsiteX15" fmla="*/ 476250 w 802481"/>
              <a:gd name="connsiteY15" fmla="*/ 104775 h 531019"/>
              <a:gd name="connsiteX16" fmla="*/ 561975 w 802481"/>
              <a:gd name="connsiteY16" fmla="*/ 135731 h 531019"/>
              <a:gd name="connsiteX17" fmla="*/ 633413 w 802481"/>
              <a:gd name="connsiteY17" fmla="*/ 173831 h 531019"/>
              <a:gd name="connsiteX18" fmla="*/ 669131 w 802481"/>
              <a:gd name="connsiteY18" fmla="*/ 197644 h 531019"/>
              <a:gd name="connsiteX19" fmla="*/ 697706 w 802481"/>
              <a:gd name="connsiteY19" fmla="*/ 223838 h 531019"/>
              <a:gd name="connsiteX20" fmla="*/ 716756 w 802481"/>
              <a:gd name="connsiteY20" fmla="*/ 247650 h 531019"/>
              <a:gd name="connsiteX21" fmla="*/ 754856 w 802481"/>
              <a:gd name="connsiteY21" fmla="*/ 311944 h 531019"/>
              <a:gd name="connsiteX22" fmla="*/ 781050 w 802481"/>
              <a:gd name="connsiteY22" fmla="*/ 371475 h 531019"/>
              <a:gd name="connsiteX23" fmla="*/ 797719 w 802481"/>
              <a:gd name="connsiteY23" fmla="*/ 428625 h 531019"/>
              <a:gd name="connsiteX24" fmla="*/ 802481 w 802481"/>
              <a:gd name="connsiteY24" fmla="*/ 461963 h 531019"/>
              <a:gd name="connsiteX25" fmla="*/ 795338 w 802481"/>
              <a:gd name="connsiteY25" fmla="*/ 490538 h 531019"/>
              <a:gd name="connsiteX26" fmla="*/ 778669 w 802481"/>
              <a:gd name="connsiteY26" fmla="*/ 511969 h 531019"/>
              <a:gd name="connsiteX27" fmla="*/ 754856 w 802481"/>
              <a:gd name="connsiteY27" fmla="*/ 526256 h 531019"/>
              <a:gd name="connsiteX28" fmla="*/ 733425 w 802481"/>
              <a:gd name="connsiteY28" fmla="*/ 531019 h 531019"/>
              <a:gd name="connsiteX29" fmla="*/ 716756 w 802481"/>
              <a:gd name="connsiteY29" fmla="*/ 531019 h 531019"/>
              <a:gd name="connsiteX30" fmla="*/ 688181 w 802481"/>
              <a:gd name="connsiteY30" fmla="*/ 526256 h 531019"/>
              <a:gd name="connsiteX31" fmla="*/ 650081 w 802481"/>
              <a:gd name="connsiteY31" fmla="*/ 504825 h 531019"/>
              <a:gd name="connsiteX32" fmla="*/ 607219 w 802481"/>
              <a:gd name="connsiteY32" fmla="*/ 471488 h 531019"/>
              <a:gd name="connsiteX33" fmla="*/ 566738 w 802481"/>
              <a:gd name="connsiteY33" fmla="*/ 433388 h 531019"/>
              <a:gd name="connsiteX34" fmla="*/ 516731 w 802481"/>
              <a:gd name="connsiteY34" fmla="*/ 390525 h 531019"/>
              <a:gd name="connsiteX35" fmla="*/ 388144 w 802481"/>
              <a:gd name="connsiteY35" fmla="*/ 292894 h 531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02481" h="531019">
                <a:moveTo>
                  <a:pt x="388144" y="292894"/>
                </a:moveTo>
                <a:lnTo>
                  <a:pt x="290513" y="223838"/>
                </a:lnTo>
                <a:lnTo>
                  <a:pt x="202406" y="169069"/>
                </a:lnTo>
                <a:lnTo>
                  <a:pt x="104775" y="111919"/>
                </a:lnTo>
                <a:lnTo>
                  <a:pt x="35719" y="73819"/>
                </a:lnTo>
                <a:lnTo>
                  <a:pt x="14288" y="59531"/>
                </a:lnTo>
                <a:lnTo>
                  <a:pt x="4763" y="42863"/>
                </a:lnTo>
                <a:lnTo>
                  <a:pt x="0" y="21431"/>
                </a:lnTo>
                <a:lnTo>
                  <a:pt x="4763" y="4763"/>
                </a:lnTo>
                <a:lnTo>
                  <a:pt x="14288" y="0"/>
                </a:lnTo>
                <a:lnTo>
                  <a:pt x="33338" y="4763"/>
                </a:lnTo>
                <a:lnTo>
                  <a:pt x="54769" y="11906"/>
                </a:lnTo>
                <a:lnTo>
                  <a:pt x="121444" y="23813"/>
                </a:lnTo>
                <a:lnTo>
                  <a:pt x="240506" y="45244"/>
                </a:lnTo>
                <a:lnTo>
                  <a:pt x="369094" y="73819"/>
                </a:lnTo>
                <a:lnTo>
                  <a:pt x="476250" y="104775"/>
                </a:lnTo>
                <a:lnTo>
                  <a:pt x="561975" y="135731"/>
                </a:lnTo>
                <a:lnTo>
                  <a:pt x="633413" y="173831"/>
                </a:lnTo>
                <a:lnTo>
                  <a:pt x="669131" y="197644"/>
                </a:lnTo>
                <a:lnTo>
                  <a:pt x="697706" y="223838"/>
                </a:lnTo>
                <a:lnTo>
                  <a:pt x="716756" y="247650"/>
                </a:lnTo>
                <a:lnTo>
                  <a:pt x="754856" y="311944"/>
                </a:lnTo>
                <a:lnTo>
                  <a:pt x="781050" y="371475"/>
                </a:lnTo>
                <a:lnTo>
                  <a:pt x="797719" y="428625"/>
                </a:lnTo>
                <a:lnTo>
                  <a:pt x="802481" y="461963"/>
                </a:lnTo>
                <a:lnTo>
                  <a:pt x="795338" y="490538"/>
                </a:lnTo>
                <a:lnTo>
                  <a:pt x="778669" y="511969"/>
                </a:lnTo>
                <a:lnTo>
                  <a:pt x="754856" y="526256"/>
                </a:lnTo>
                <a:lnTo>
                  <a:pt x="733425" y="531019"/>
                </a:lnTo>
                <a:lnTo>
                  <a:pt x="716756" y="531019"/>
                </a:lnTo>
                <a:lnTo>
                  <a:pt x="688181" y="526256"/>
                </a:lnTo>
                <a:lnTo>
                  <a:pt x="650081" y="504825"/>
                </a:lnTo>
                <a:lnTo>
                  <a:pt x="607219" y="471488"/>
                </a:lnTo>
                <a:lnTo>
                  <a:pt x="566738" y="433388"/>
                </a:lnTo>
                <a:lnTo>
                  <a:pt x="516731" y="390525"/>
                </a:lnTo>
                <a:lnTo>
                  <a:pt x="388144" y="29289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DBD222E-CBBB-4D60-B59C-E170C0E5DA04}"/>
              </a:ext>
            </a:extLst>
          </p:cNvPr>
          <p:cNvGrpSpPr>
            <a:grpSpLocks/>
          </p:cNvGrpSpPr>
          <p:nvPr/>
        </p:nvGrpSpPr>
        <p:grpSpPr bwMode="auto">
          <a:xfrm>
            <a:off x="2462213" y="1512888"/>
            <a:ext cx="4598987" cy="4578350"/>
            <a:chOff x="2605088" y="1646238"/>
            <a:chExt cx="4598987" cy="4578350"/>
          </a:xfrm>
        </p:grpSpPr>
        <p:sp>
          <p:nvSpPr>
            <p:cNvPr id="16" name="フリーフォーム 89">
              <a:extLst>
                <a:ext uri="{FF2B5EF4-FFF2-40B4-BE49-F238E27FC236}">
                  <a16:creationId xmlns:a16="http://schemas.microsoft.com/office/drawing/2014/main" id="{29D4714D-F1F7-441E-86DA-D664A4B3E723}"/>
                </a:ext>
              </a:extLst>
            </p:cNvPr>
            <p:cNvSpPr/>
            <p:nvPr/>
          </p:nvSpPr>
          <p:spPr>
            <a:xfrm>
              <a:off x="3228975" y="1646238"/>
              <a:ext cx="731838" cy="639762"/>
            </a:xfrm>
            <a:custGeom>
              <a:avLst/>
              <a:gdLst>
                <a:gd name="connsiteX0" fmla="*/ 390525 w 731044"/>
                <a:gd name="connsiteY0" fmla="*/ 221456 h 640556"/>
                <a:gd name="connsiteX1" fmla="*/ 323850 w 731044"/>
                <a:gd name="connsiteY1" fmla="*/ 188119 h 640556"/>
                <a:gd name="connsiteX2" fmla="*/ 261938 w 731044"/>
                <a:gd name="connsiteY2" fmla="*/ 154781 h 640556"/>
                <a:gd name="connsiteX3" fmla="*/ 195263 w 731044"/>
                <a:gd name="connsiteY3" fmla="*/ 114300 h 640556"/>
                <a:gd name="connsiteX4" fmla="*/ 126206 w 731044"/>
                <a:gd name="connsiteY4" fmla="*/ 69056 h 640556"/>
                <a:gd name="connsiteX5" fmla="*/ 73819 w 731044"/>
                <a:gd name="connsiteY5" fmla="*/ 26194 h 640556"/>
                <a:gd name="connsiteX6" fmla="*/ 57150 w 731044"/>
                <a:gd name="connsiteY6" fmla="*/ 14287 h 640556"/>
                <a:gd name="connsiteX7" fmla="*/ 38100 w 731044"/>
                <a:gd name="connsiteY7" fmla="*/ 4762 h 640556"/>
                <a:gd name="connsiteX8" fmla="*/ 16669 w 731044"/>
                <a:gd name="connsiteY8" fmla="*/ 0 h 640556"/>
                <a:gd name="connsiteX9" fmla="*/ 9525 w 731044"/>
                <a:gd name="connsiteY9" fmla="*/ 0 h 640556"/>
                <a:gd name="connsiteX10" fmla="*/ 0 w 731044"/>
                <a:gd name="connsiteY10" fmla="*/ 4762 h 640556"/>
                <a:gd name="connsiteX11" fmla="*/ 0 w 731044"/>
                <a:gd name="connsiteY11" fmla="*/ 21431 h 640556"/>
                <a:gd name="connsiteX12" fmla="*/ 19050 w 731044"/>
                <a:gd name="connsiteY12" fmla="*/ 71437 h 640556"/>
                <a:gd name="connsiteX13" fmla="*/ 66675 w 731044"/>
                <a:gd name="connsiteY13" fmla="*/ 169069 h 640556"/>
                <a:gd name="connsiteX14" fmla="*/ 126206 w 731044"/>
                <a:gd name="connsiteY14" fmla="*/ 269081 h 640556"/>
                <a:gd name="connsiteX15" fmla="*/ 171450 w 731044"/>
                <a:gd name="connsiteY15" fmla="*/ 335756 h 640556"/>
                <a:gd name="connsiteX16" fmla="*/ 209550 w 731044"/>
                <a:gd name="connsiteY16" fmla="*/ 381000 h 640556"/>
                <a:gd name="connsiteX17" fmla="*/ 250031 w 731044"/>
                <a:gd name="connsiteY17" fmla="*/ 426244 h 640556"/>
                <a:gd name="connsiteX18" fmla="*/ 309563 w 731044"/>
                <a:gd name="connsiteY18" fmla="*/ 478631 h 640556"/>
                <a:gd name="connsiteX19" fmla="*/ 381000 w 731044"/>
                <a:gd name="connsiteY19" fmla="*/ 531019 h 640556"/>
                <a:gd name="connsiteX20" fmla="*/ 447675 w 731044"/>
                <a:gd name="connsiteY20" fmla="*/ 576262 h 640556"/>
                <a:gd name="connsiteX21" fmla="*/ 500063 w 731044"/>
                <a:gd name="connsiteY21" fmla="*/ 607219 h 640556"/>
                <a:gd name="connsiteX22" fmla="*/ 559594 w 731044"/>
                <a:gd name="connsiteY22" fmla="*/ 635794 h 640556"/>
                <a:gd name="connsiteX23" fmla="*/ 585788 w 731044"/>
                <a:gd name="connsiteY23" fmla="*/ 640556 h 640556"/>
                <a:gd name="connsiteX24" fmla="*/ 633413 w 731044"/>
                <a:gd name="connsiteY24" fmla="*/ 638175 h 640556"/>
                <a:gd name="connsiteX25" fmla="*/ 671513 w 731044"/>
                <a:gd name="connsiteY25" fmla="*/ 628650 h 640556"/>
                <a:gd name="connsiteX26" fmla="*/ 697706 w 731044"/>
                <a:gd name="connsiteY26" fmla="*/ 614362 h 640556"/>
                <a:gd name="connsiteX27" fmla="*/ 709613 w 731044"/>
                <a:gd name="connsiteY27" fmla="*/ 597694 h 640556"/>
                <a:gd name="connsiteX28" fmla="*/ 723900 w 731044"/>
                <a:gd name="connsiteY28" fmla="*/ 554831 h 640556"/>
                <a:gd name="connsiteX29" fmla="*/ 731044 w 731044"/>
                <a:gd name="connsiteY29" fmla="*/ 502444 h 640556"/>
                <a:gd name="connsiteX30" fmla="*/ 728663 w 731044"/>
                <a:gd name="connsiteY30" fmla="*/ 461962 h 640556"/>
                <a:gd name="connsiteX31" fmla="*/ 719138 w 731044"/>
                <a:gd name="connsiteY31" fmla="*/ 419100 h 640556"/>
                <a:gd name="connsiteX32" fmla="*/ 704850 w 731044"/>
                <a:gd name="connsiteY32" fmla="*/ 388144 h 640556"/>
                <a:gd name="connsiteX33" fmla="*/ 685800 w 731044"/>
                <a:gd name="connsiteY33" fmla="*/ 364331 h 640556"/>
                <a:gd name="connsiteX34" fmla="*/ 647700 w 731044"/>
                <a:gd name="connsiteY34" fmla="*/ 333375 h 640556"/>
                <a:gd name="connsiteX35" fmla="*/ 631031 w 731044"/>
                <a:gd name="connsiteY35" fmla="*/ 326231 h 640556"/>
                <a:gd name="connsiteX36" fmla="*/ 573881 w 731044"/>
                <a:gd name="connsiteY36" fmla="*/ 302419 h 640556"/>
                <a:gd name="connsiteX37" fmla="*/ 471488 w 731044"/>
                <a:gd name="connsiteY37" fmla="*/ 259556 h 640556"/>
                <a:gd name="connsiteX38" fmla="*/ 390525 w 731044"/>
                <a:gd name="connsiteY38" fmla="*/ 2214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31044" h="640556">
                  <a:moveTo>
                    <a:pt x="390525" y="221456"/>
                  </a:moveTo>
                  <a:lnTo>
                    <a:pt x="323850" y="188119"/>
                  </a:lnTo>
                  <a:lnTo>
                    <a:pt x="261938" y="154781"/>
                  </a:lnTo>
                  <a:lnTo>
                    <a:pt x="195263" y="114300"/>
                  </a:lnTo>
                  <a:lnTo>
                    <a:pt x="126206" y="69056"/>
                  </a:lnTo>
                  <a:lnTo>
                    <a:pt x="73819" y="26194"/>
                  </a:lnTo>
                  <a:lnTo>
                    <a:pt x="57150" y="14287"/>
                  </a:lnTo>
                  <a:lnTo>
                    <a:pt x="38100" y="4762"/>
                  </a:lnTo>
                  <a:lnTo>
                    <a:pt x="1666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9050" y="71437"/>
                  </a:lnTo>
                  <a:lnTo>
                    <a:pt x="66675" y="169069"/>
                  </a:lnTo>
                  <a:lnTo>
                    <a:pt x="126206" y="269081"/>
                  </a:lnTo>
                  <a:lnTo>
                    <a:pt x="171450" y="335756"/>
                  </a:lnTo>
                  <a:lnTo>
                    <a:pt x="209550" y="381000"/>
                  </a:lnTo>
                  <a:lnTo>
                    <a:pt x="250031" y="426244"/>
                  </a:lnTo>
                  <a:lnTo>
                    <a:pt x="309563" y="478631"/>
                  </a:lnTo>
                  <a:lnTo>
                    <a:pt x="381000" y="531019"/>
                  </a:lnTo>
                  <a:lnTo>
                    <a:pt x="447675" y="576262"/>
                  </a:lnTo>
                  <a:lnTo>
                    <a:pt x="500063" y="607219"/>
                  </a:lnTo>
                  <a:lnTo>
                    <a:pt x="559594" y="635794"/>
                  </a:lnTo>
                  <a:lnTo>
                    <a:pt x="585788" y="640556"/>
                  </a:lnTo>
                  <a:lnTo>
                    <a:pt x="633413" y="638175"/>
                  </a:lnTo>
                  <a:lnTo>
                    <a:pt x="671513" y="628650"/>
                  </a:lnTo>
                  <a:lnTo>
                    <a:pt x="697706" y="614362"/>
                  </a:lnTo>
                  <a:lnTo>
                    <a:pt x="709613" y="597694"/>
                  </a:lnTo>
                  <a:lnTo>
                    <a:pt x="723900" y="554831"/>
                  </a:lnTo>
                  <a:lnTo>
                    <a:pt x="731044" y="502444"/>
                  </a:lnTo>
                  <a:lnTo>
                    <a:pt x="728663" y="461962"/>
                  </a:lnTo>
                  <a:lnTo>
                    <a:pt x="719138" y="419100"/>
                  </a:lnTo>
                  <a:lnTo>
                    <a:pt x="704850" y="388144"/>
                  </a:lnTo>
                  <a:lnTo>
                    <a:pt x="685800" y="364331"/>
                  </a:lnTo>
                  <a:lnTo>
                    <a:pt x="647700" y="333375"/>
                  </a:lnTo>
                  <a:lnTo>
                    <a:pt x="631031" y="326231"/>
                  </a:lnTo>
                  <a:lnTo>
                    <a:pt x="573881" y="302419"/>
                  </a:lnTo>
                  <a:lnTo>
                    <a:pt x="471488" y="259556"/>
                  </a:lnTo>
                  <a:lnTo>
                    <a:pt x="390525" y="2214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90">
              <a:extLst>
                <a:ext uri="{FF2B5EF4-FFF2-40B4-BE49-F238E27FC236}">
                  <a16:creationId xmlns:a16="http://schemas.microsoft.com/office/drawing/2014/main" id="{7EA1FB20-6B94-4762-8D0C-C579081A3707}"/>
                </a:ext>
              </a:extLst>
            </p:cNvPr>
            <p:cNvSpPr/>
            <p:nvPr/>
          </p:nvSpPr>
          <p:spPr>
            <a:xfrm>
              <a:off x="2605088" y="2395538"/>
              <a:ext cx="1874837" cy="584200"/>
            </a:xfrm>
            <a:custGeom>
              <a:avLst/>
              <a:gdLst>
                <a:gd name="connsiteX0" fmla="*/ 1164431 w 1874043"/>
                <a:gd name="connsiteY0" fmla="*/ 133350 h 583406"/>
                <a:gd name="connsiteX1" fmla="*/ 797718 w 1874043"/>
                <a:gd name="connsiteY1" fmla="*/ 230981 h 583406"/>
                <a:gd name="connsiteX2" fmla="*/ 442912 w 1874043"/>
                <a:gd name="connsiteY2" fmla="*/ 316706 h 583406"/>
                <a:gd name="connsiteX3" fmla="*/ 340518 w 1874043"/>
                <a:gd name="connsiteY3" fmla="*/ 340518 h 583406"/>
                <a:gd name="connsiteX4" fmla="*/ 314325 w 1874043"/>
                <a:gd name="connsiteY4" fmla="*/ 345281 h 583406"/>
                <a:gd name="connsiteX5" fmla="*/ 288131 w 1874043"/>
                <a:gd name="connsiteY5" fmla="*/ 347662 h 583406"/>
                <a:gd name="connsiteX6" fmla="*/ 242887 w 1874043"/>
                <a:gd name="connsiteY6" fmla="*/ 342900 h 583406"/>
                <a:gd name="connsiteX7" fmla="*/ 211931 w 1874043"/>
                <a:gd name="connsiteY7" fmla="*/ 333375 h 583406"/>
                <a:gd name="connsiteX8" fmla="*/ 180975 w 1874043"/>
                <a:gd name="connsiteY8" fmla="*/ 319087 h 583406"/>
                <a:gd name="connsiteX9" fmla="*/ 152400 w 1874043"/>
                <a:gd name="connsiteY9" fmla="*/ 304800 h 583406"/>
                <a:gd name="connsiteX10" fmla="*/ 111918 w 1874043"/>
                <a:gd name="connsiteY10" fmla="*/ 273843 h 583406"/>
                <a:gd name="connsiteX11" fmla="*/ 76200 w 1874043"/>
                <a:gd name="connsiteY11" fmla="*/ 242887 h 583406"/>
                <a:gd name="connsiteX12" fmla="*/ 61912 w 1874043"/>
                <a:gd name="connsiteY12" fmla="*/ 228600 h 583406"/>
                <a:gd name="connsiteX13" fmla="*/ 45243 w 1874043"/>
                <a:gd name="connsiteY13" fmla="*/ 219075 h 583406"/>
                <a:gd name="connsiteX14" fmla="*/ 23812 w 1874043"/>
                <a:gd name="connsiteY14" fmla="*/ 214312 h 583406"/>
                <a:gd name="connsiteX15" fmla="*/ 9525 w 1874043"/>
                <a:gd name="connsiteY15" fmla="*/ 214312 h 583406"/>
                <a:gd name="connsiteX16" fmla="*/ 4762 w 1874043"/>
                <a:gd name="connsiteY16" fmla="*/ 216693 h 583406"/>
                <a:gd name="connsiteX17" fmla="*/ 0 w 1874043"/>
                <a:gd name="connsiteY17" fmla="*/ 226218 h 583406"/>
                <a:gd name="connsiteX18" fmla="*/ 2381 w 1874043"/>
                <a:gd name="connsiteY18" fmla="*/ 254793 h 583406"/>
                <a:gd name="connsiteX19" fmla="*/ 9525 w 1874043"/>
                <a:gd name="connsiteY19" fmla="*/ 280987 h 583406"/>
                <a:gd name="connsiteX20" fmla="*/ 26193 w 1874043"/>
                <a:gd name="connsiteY20" fmla="*/ 304800 h 583406"/>
                <a:gd name="connsiteX21" fmla="*/ 76200 w 1874043"/>
                <a:gd name="connsiteY21" fmla="*/ 364331 h 583406"/>
                <a:gd name="connsiteX22" fmla="*/ 152400 w 1874043"/>
                <a:gd name="connsiteY22" fmla="*/ 442912 h 583406"/>
                <a:gd name="connsiteX23" fmla="*/ 202406 w 1874043"/>
                <a:gd name="connsiteY23" fmla="*/ 488156 h 583406"/>
                <a:gd name="connsiteX24" fmla="*/ 221456 w 1874043"/>
                <a:gd name="connsiteY24" fmla="*/ 504825 h 583406"/>
                <a:gd name="connsiteX25" fmla="*/ 254793 w 1874043"/>
                <a:gd name="connsiteY25" fmla="*/ 531018 h 583406"/>
                <a:gd name="connsiteX26" fmla="*/ 288131 w 1874043"/>
                <a:gd name="connsiteY26" fmla="*/ 552450 h 583406"/>
                <a:gd name="connsiteX27" fmla="*/ 311943 w 1874043"/>
                <a:gd name="connsiteY27" fmla="*/ 566737 h 583406"/>
                <a:gd name="connsiteX28" fmla="*/ 330993 w 1874043"/>
                <a:gd name="connsiteY28" fmla="*/ 573881 h 583406"/>
                <a:gd name="connsiteX29" fmla="*/ 347662 w 1874043"/>
                <a:gd name="connsiteY29" fmla="*/ 578643 h 583406"/>
                <a:gd name="connsiteX30" fmla="*/ 371475 w 1874043"/>
                <a:gd name="connsiteY30" fmla="*/ 583406 h 583406"/>
                <a:gd name="connsiteX31" fmla="*/ 397668 w 1874043"/>
                <a:gd name="connsiteY31" fmla="*/ 583406 h 583406"/>
                <a:gd name="connsiteX32" fmla="*/ 435768 w 1874043"/>
                <a:gd name="connsiteY32" fmla="*/ 571500 h 583406"/>
                <a:gd name="connsiteX33" fmla="*/ 481012 w 1874043"/>
                <a:gd name="connsiteY33" fmla="*/ 554831 h 583406"/>
                <a:gd name="connsiteX34" fmla="*/ 540543 w 1874043"/>
                <a:gd name="connsiteY34" fmla="*/ 523875 h 583406"/>
                <a:gd name="connsiteX35" fmla="*/ 566737 w 1874043"/>
                <a:gd name="connsiteY35" fmla="*/ 509587 h 583406"/>
                <a:gd name="connsiteX36" fmla="*/ 773906 w 1874043"/>
                <a:gd name="connsiteY36" fmla="*/ 433387 h 583406"/>
                <a:gd name="connsiteX37" fmla="*/ 1064418 w 1874043"/>
                <a:gd name="connsiteY37" fmla="*/ 328612 h 583406"/>
                <a:gd name="connsiteX38" fmla="*/ 1250156 w 1874043"/>
                <a:gd name="connsiteY38" fmla="*/ 266700 h 583406"/>
                <a:gd name="connsiteX39" fmla="*/ 1316831 w 1874043"/>
                <a:gd name="connsiteY39" fmla="*/ 247650 h 583406"/>
                <a:gd name="connsiteX40" fmla="*/ 1354931 w 1874043"/>
                <a:gd name="connsiteY40" fmla="*/ 242887 h 583406"/>
                <a:gd name="connsiteX41" fmla="*/ 1735931 w 1874043"/>
                <a:gd name="connsiteY41" fmla="*/ 311943 h 583406"/>
                <a:gd name="connsiteX42" fmla="*/ 1783556 w 1874043"/>
                <a:gd name="connsiteY42" fmla="*/ 300037 h 583406"/>
                <a:gd name="connsiteX43" fmla="*/ 1821656 w 1874043"/>
                <a:gd name="connsiteY43" fmla="*/ 283368 h 583406"/>
                <a:gd name="connsiteX44" fmla="*/ 1847850 w 1874043"/>
                <a:gd name="connsiteY44" fmla="*/ 266700 h 583406"/>
                <a:gd name="connsiteX45" fmla="*/ 1864518 w 1874043"/>
                <a:gd name="connsiteY45" fmla="*/ 250031 h 583406"/>
                <a:gd name="connsiteX46" fmla="*/ 1871662 w 1874043"/>
                <a:gd name="connsiteY46" fmla="*/ 233362 h 583406"/>
                <a:gd name="connsiteX47" fmla="*/ 1874043 w 1874043"/>
                <a:gd name="connsiteY47" fmla="*/ 216693 h 583406"/>
                <a:gd name="connsiteX48" fmla="*/ 1871662 w 1874043"/>
                <a:gd name="connsiteY48" fmla="*/ 209550 h 583406"/>
                <a:gd name="connsiteX49" fmla="*/ 1862137 w 1874043"/>
                <a:gd name="connsiteY49" fmla="*/ 197643 h 583406"/>
                <a:gd name="connsiteX50" fmla="*/ 1821656 w 1874043"/>
                <a:gd name="connsiteY50" fmla="*/ 171450 h 583406"/>
                <a:gd name="connsiteX51" fmla="*/ 1669256 w 1874043"/>
                <a:gd name="connsiteY51" fmla="*/ 80962 h 583406"/>
                <a:gd name="connsiteX52" fmla="*/ 1571625 w 1874043"/>
                <a:gd name="connsiteY52" fmla="*/ 26193 h 583406"/>
                <a:gd name="connsiteX53" fmla="*/ 1547812 w 1874043"/>
                <a:gd name="connsiteY53" fmla="*/ 9525 h 583406"/>
                <a:gd name="connsiteX54" fmla="*/ 1528762 w 1874043"/>
                <a:gd name="connsiteY54" fmla="*/ 2381 h 583406"/>
                <a:gd name="connsiteX55" fmla="*/ 1507331 w 1874043"/>
                <a:gd name="connsiteY55" fmla="*/ 0 h 583406"/>
                <a:gd name="connsiteX56" fmla="*/ 1485900 w 1874043"/>
                <a:gd name="connsiteY56" fmla="*/ 0 h 583406"/>
                <a:gd name="connsiteX57" fmla="*/ 1471612 w 1874043"/>
                <a:gd name="connsiteY57" fmla="*/ 2381 h 583406"/>
                <a:gd name="connsiteX58" fmla="*/ 1450181 w 1874043"/>
                <a:gd name="connsiteY58" fmla="*/ 11906 h 583406"/>
                <a:gd name="connsiteX59" fmla="*/ 1414462 w 1874043"/>
                <a:gd name="connsiteY59" fmla="*/ 33337 h 583406"/>
                <a:gd name="connsiteX60" fmla="*/ 1385887 w 1874043"/>
                <a:gd name="connsiteY60" fmla="*/ 61912 h 583406"/>
                <a:gd name="connsiteX61" fmla="*/ 1376362 w 1874043"/>
                <a:gd name="connsiteY61" fmla="*/ 73818 h 583406"/>
                <a:gd name="connsiteX62" fmla="*/ 1164431 w 1874043"/>
                <a:gd name="connsiteY62" fmla="*/ 133350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74043" h="583406">
                  <a:moveTo>
                    <a:pt x="1164431" y="133350"/>
                  </a:moveTo>
                  <a:lnTo>
                    <a:pt x="797718" y="230981"/>
                  </a:lnTo>
                  <a:lnTo>
                    <a:pt x="442912" y="316706"/>
                  </a:lnTo>
                  <a:lnTo>
                    <a:pt x="340518" y="340518"/>
                  </a:lnTo>
                  <a:lnTo>
                    <a:pt x="314325" y="345281"/>
                  </a:lnTo>
                  <a:lnTo>
                    <a:pt x="288131" y="347662"/>
                  </a:lnTo>
                  <a:lnTo>
                    <a:pt x="242887" y="342900"/>
                  </a:lnTo>
                  <a:lnTo>
                    <a:pt x="211931" y="333375"/>
                  </a:lnTo>
                  <a:lnTo>
                    <a:pt x="180975" y="319087"/>
                  </a:lnTo>
                  <a:lnTo>
                    <a:pt x="152400" y="304800"/>
                  </a:lnTo>
                  <a:lnTo>
                    <a:pt x="111918" y="273843"/>
                  </a:lnTo>
                  <a:lnTo>
                    <a:pt x="76200" y="242887"/>
                  </a:lnTo>
                  <a:lnTo>
                    <a:pt x="61912" y="228600"/>
                  </a:lnTo>
                  <a:lnTo>
                    <a:pt x="45243" y="219075"/>
                  </a:lnTo>
                  <a:lnTo>
                    <a:pt x="23812" y="214312"/>
                  </a:lnTo>
                  <a:lnTo>
                    <a:pt x="9525" y="214312"/>
                  </a:lnTo>
                  <a:lnTo>
                    <a:pt x="4762" y="216693"/>
                  </a:lnTo>
                  <a:lnTo>
                    <a:pt x="0" y="226218"/>
                  </a:lnTo>
                  <a:lnTo>
                    <a:pt x="2381" y="254793"/>
                  </a:lnTo>
                  <a:lnTo>
                    <a:pt x="9525" y="280987"/>
                  </a:lnTo>
                  <a:lnTo>
                    <a:pt x="26193" y="304800"/>
                  </a:lnTo>
                  <a:lnTo>
                    <a:pt x="76200" y="364331"/>
                  </a:lnTo>
                  <a:lnTo>
                    <a:pt x="152400" y="442912"/>
                  </a:lnTo>
                  <a:lnTo>
                    <a:pt x="202406" y="488156"/>
                  </a:lnTo>
                  <a:lnTo>
                    <a:pt x="221456" y="504825"/>
                  </a:lnTo>
                  <a:lnTo>
                    <a:pt x="254793" y="531018"/>
                  </a:lnTo>
                  <a:lnTo>
                    <a:pt x="288131" y="552450"/>
                  </a:lnTo>
                  <a:lnTo>
                    <a:pt x="311943" y="566737"/>
                  </a:lnTo>
                  <a:lnTo>
                    <a:pt x="330993" y="573881"/>
                  </a:lnTo>
                  <a:lnTo>
                    <a:pt x="347662" y="578643"/>
                  </a:lnTo>
                  <a:lnTo>
                    <a:pt x="371475" y="583406"/>
                  </a:lnTo>
                  <a:lnTo>
                    <a:pt x="397668" y="583406"/>
                  </a:lnTo>
                  <a:lnTo>
                    <a:pt x="435768" y="571500"/>
                  </a:lnTo>
                  <a:lnTo>
                    <a:pt x="481012" y="554831"/>
                  </a:lnTo>
                  <a:lnTo>
                    <a:pt x="540543" y="523875"/>
                  </a:lnTo>
                  <a:lnTo>
                    <a:pt x="566737" y="509587"/>
                  </a:lnTo>
                  <a:lnTo>
                    <a:pt x="773906" y="433387"/>
                  </a:lnTo>
                  <a:lnTo>
                    <a:pt x="1064418" y="328612"/>
                  </a:lnTo>
                  <a:lnTo>
                    <a:pt x="1250156" y="266700"/>
                  </a:lnTo>
                  <a:lnTo>
                    <a:pt x="1316831" y="247650"/>
                  </a:lnTo>
                  <a:lnTo>
                    <a:pt x="1354931" y="242887"/>
                  </a:lnTo>
                  <a:lnTo>
                    <a:pt x="1735931" y="311943"/>
                  </a:lnTo>
                  <a:lnTo>
                    <a:pt x="1783556" y="300037"/>
                  </a:lnTo>
                  <a:lnTo>
                    <a:pt x="1821656" y="283368"/>
                  </a:lnTo>
                  <a:lnTo>
                    <a:pt x="1847850" y="266700"/>
                  </a:lnTo>
                  <a:lnTo>
                    <a:pt x="1864518" y="250031"/>
                  </a:lnTo>
                  <a:lnTo>
                    <a:pt x="1871662" y="233362"/>
                  </a:lnTo>
                  <a:lnTo>
                    <a:pt x="1874043" y="216693"/>
                  </a:lnTo>
                  <a:lnTo>
                    <a:pt x="1871662" y="209550"/>
                  </a:lnTo>
                  <a:lnTo>
                    <a:pt x="1862137" y="197643"/>
                  </a:lnTo>
                  <a:lnTo>
                    <a:pt x="1821656" y="171450"/>
                  </a:lnTo>
                  <a:lnTo>
                    <a:pt x="1669256" y="80962"/>
                  </a:lnTo>
                  <a:lnTo>
                    <a:pt x="1571625" y="26193"/>
                  </a:lnTo>
                  <a:lnTo>
                    <a:pt x="1547812" y="9525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85900" y="0"/>
                  </a:lnTo>
                  <a:lnTo>
                    <a:pt x="1471612" y="2381"/>
                  </a:lnTo>
                  <a:lnTo>
                    <a:pt x="1450181" y="11906"/>
                  </a:lnTo>
                  <a:lnTo>
                    <a:pt x="1414462" y="33337"/>
                  </a:lnTo>
                  <a:lnTo>
                    <a:pt x="1385887" y="61912"/>
                  </a:lnTo>
                  <a:lnTo>
                    <a:pt x="1376362" y="73818"/>
                  </a:lnTo>
                  <a:lnTo>
                    <a:pt x="1164431" y="1333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91">
              <a:extLst>
                <a:ext uri="{FF2B5EF4-FFF2-40B4-BE49-F238E27FC236}">
                  <a16:creationId xmlns:a16="http://schemas.microsoft.com/office/drawing/2014/main" id="{EEF1E561-9521-4EA3-9253-93708532B4B6}"/>
                </a:ext>
              </a:extLst>
            </p:cNvPr>
            <p:cNvSpPr/>
            <p:nvPr/>
          </p:nvSpPr>
          <p:spPr>
            <a:xfrm>
              <a:off x="2679700" y="2638425"/>
              <a:ext cx="1754188" cy="1828800"/>
            </a:xfrm>
            <a:custGeom>
              <a:avLst/>
              <a:gdLst>
                <a:gd name="connsiteX0" fmla="*/ 1146220 w 1754102"/>
                <a:gd name="connsiteY0" fmla="*/ 399245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  <a:gd name="connsiteX34" fmla="*/ 1146220 w 1754102"/>
                <a:gd name="connsiteY34" fmla="*/ 399245 h 1828800"/>
                <a:gd name="connsiteX0" fmla="*/ 1256978 w 1754102"/>
                <a:gd name="connsiteY0" fmla="*/ 218940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4102" h="1828800">
                  <a:moveTo>
                    <a:pt x="1256978" y="218940"/>
                  </a:moveTo>
                  <a:cubicBezTo>
                    <a:pt x="1211043" y="293208"/>
                    <a:pt x="1100285" y="468361"/>
                    <a:pt x="1043189" y="556367"/>
                  </a:cubicBezTo>
                  <a:lnTo>
                    <a:pt x="914400" y="746974"/>
                  </a:lnTo>
                  <a:lnTo>
                    <a:pt x="716065" y="1012279"/>
                  </a:lnTo>
                  <a:lnTo>
                    <a:pt x="546064" y="1228644"/>
                  </a:lnTo>
                  <a:lnTo>
                    <a:pt x="399245" y="1401221"/>
                  </a:lnTo>
                  <a:lnTo>
                    <a:pt x="211213" y="1591828"/>
                  </a:lnTo>
                  <a:lnTo>
                    <a:pt x="30909" y="1748951"/>
                  </a:lnTo>
                  <a:lnTo>
                    <a:pt x="15455" y="1761829"/>
                  </a:lnTo>
                  <a:lnTo>
                    <a:pt x="2576" y="1779860"/>
                  </a:lnTo>
                  <a:lnTo>
                    <a:pt x="0" y="1797890"/>
                  </a:lnTo>
                  <a:lnTo>
                    <a:pt x="0" y="1813345"/>
                  </a:lnTo>
                  <a:lnTo>
                    <a:pt x="5151" y="1823648"/>
                  </a:lnTo>
                  <a:lnTo>
                    <a:pt x="15455" y="1828800"/>
                  </a:lnTo>
                  <a:lnTo>
                    <a:pt x="41212" y="1823648"/>
                  </a:lnTo>
                  <a:lnTo>
                    <a:pt x="139092" y="1759254"/>
                  </a:lnTo>
                  <a:lnTo>
                    <a:pt x="406972" y="1568646"/>
                  </a:lnTo>
                  <a:lnTo>
                    <a:pt x="672277" y="1341978"/>
                  </a:lnTo>
                  <a:lnTo>
                    <a:pt x="855157" y="1166825"/>
                  </a:lnTo>
                  <a:lnTo>
                    <a:pt x="945309" y="1076673"/>
                  </a:lnTo>
                  <a:lnTo>
                    <a:pt x="1089553" y="898945"/>
                  </a:lnTo>
                  <a:lnTo>
                    <a:pt x="1277584" y="646519"/>
                  </a:lnTo>
                  <a:lnTo>
                    <a:pt x="1488798" y="342578"/>
                  </a:lnTo>
                  <a:lnTo>
                    <a:pt x="1663950" y="66970"/>
                  </a:lnTo>
                  <a:lnTo>
                    <a:pt x="1705163" y="54091"/>
                  </a:lnTo>
                  <a:lnTo>
                    <a:pt x="1754102" y="30909"/>
                  </a:lnTo>
                  <a:lnTo>
                    <a:pt x="1298190" y="0"/>
                  </a:lnTo>
                  <a:lnTo>
                    <a:pt x="1318797" y="10303"/>
                  </a:lnTo>
                  <a:lnTo>
                    <a:pt x="1326524" y="18030"/>
                  </a:lnTo>
                  <a:lnTo>
                    <a:pt x="1331675" y="25757"/>
                  </a:lnTo>
                  <a:lnTo>
                    <a:pt x="1334251" y="41212"/>
                  </a:lnTo>
                  <a:lnTo>
                    <a:pt x="1331675" y="69545"/>
                  </a:lnTo>
                  <a:lnTo>
                    <a:pt x="1318797" y="110758"/>
                  </a:lnTo>
                  <a:lnTo>
                    <a:pt x="1256978" y="21894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92">
              <a:extLst>
                <a:ext uri="{FF2B5EF4-FFF2-40B4-BE49-F238E27FC236}">
                  <a16:creationId xmlns:a16="http://schemas.microsoft.com/office/drawing/2014/main" id="{5BB069E6-3AF2-4B6D-98E1-E1B892619560}"/>
                </a:ext>
              </a:extLst>
            </p:cNvPr>
            <p:cNvSpPr/>
            <p:nvPr/>
          </p:nvSpPr>
          <p:spPr>
            <a:xfrm>
              <a:off x="3517900" y="3571875"/>
              <a:ext cx="307975" cy="2476500"/>
            </a:xfrm>
            <a:custGeom>
              <a:avLst/>
              <a:gdLst>
                <a:gd name="connsiteX0" fmla="*/ 82550 w 307975"/>
                <a:gd name="connsiteY0" fmla="*/ 768350 h 2476500"/>
                <a:gd name="connsiteX1" fmla="*/ 85725 w 307975"/>
                <a:gd name="connsiteY1" fmla="*/ 187325 h 2476500"/>
                <a:gd name="connsiteX2" fmla="*/ 79375 w 307975"/>
                <a:gd name="connsiteY2" fmla="*/ 174625 h 2476500"/>
                <a:gd name="connsiteX3" fmla="*/ 41275 w 307975"/>
                <a:gd name="connsiteY3" fmla="*/ 114300 h 2476500"/>
                <a:gd name="connsiteX4" fmla="*/ 165100 w 307975"/>
                <a:gd name="connsiteY4" fmla="*/ 0 h 2476500"/>
                <a:gd name="connsiteX5" fmla="*/ 238125 w 307975"/>
                <a:gd name="connsiteY5" fmla="*/ 69850 h 2476500"/>
                <a:gd name="connsiteX6" fmla="*/ 279400 w 307975"/>
                <a:gd name="connsiteY6" fmla="*/ 114300 h 2476500"/>
                <a:gd name="connsiteX7" fmla="*/ 288925 w 307975"/>
                <a:gd name="connsiteY7" fmla="*/ 127000 h 2476500"/>
                <a:gd name="connsiteX8" fmla="*/ 298450 w 307975"/>
                <a:gd name="connsiteY8" fmla="*/ 161925 h 2476500"/>
                <a:gd name="connsiteX9" fmla="*/ 304800 w 307975"/>
                <a:gd name="connsiteY9" fmla="*/ 234950 h 2476500"/>
                <a:gd name="connsiteX10" fmla="*/ 307975 w 307975"/>
                <a:gd name="connsiteY10" fmla="*/ 323850 h 2476500"/>
                <a:gd name="connsiteX11" fmla="*/ 304800 w 307975"/>
                <a:gd name="connsiteY11" fmla="*/ 546100 h 2476500"/>
                <a:gd name="connsiteX12" fmla="*/ 298450 w 307975"/>
                <a:gd name="connsiteY12" fmla="*/ 1149350 h 2476500"/>
                <a:gd name="connsiteX13" fmla="*/ 292100 w 307975"/>
                <a:gd name="connsiteY13" fmla="*/ 1625600 h 2476500"/>
                <a:gd name="connsiteX14" fmla="*/ 288925 w 307975"/>
                <a:gd name="connsiteY14" fmla="*/ 2003425 h 2476500"/>
                <a:gd name="connsiteX15" fmla="*/ 285750 w 307975"/>
                <a:gd name="connsiteY15" fmla="*/ 2105025 h 2476500"/>
                <a:gd name="connsiteX16" fmla="*/ 276225 w 307975"/>
                <a:gd name="connsiteY16" fmla="*/ 2197100 h 2476500"/>
                <a:gd name="connsiteX17" fmla="*/ 254000 w 307975"/>
                <a:gd name="connsiteY17" fmla="*/ 2339975 h 2476500"/>
                <a:gd name="connsiteX18" fmla="*/ 244475 w 307975"/>
                <a:gd name="connsiteY18" fmla="*/ 2384425 h 2476500"/>
                <a:gd name="connsiteX19" fmla="*/ 231775 w 307975"/>
                <a:gd name="connsiteY19" fmla="*/ 2416175 h 2476500"/>
                <a:gd name="connsiteX20" fmla="*/ 215900 w 307975"/>
                <a:gd name="connsiteY20" fmla="*/ 2447925 h 2476500"/>
                <a:gd name="connsiteX21" fmla="*/ 196850 w 307975"/>
                <a:gd name="connsiteY21" fmla="*/ 2466975 h 2476500"/>
                <a:gd name="connsiteX22" fmla="*/ 180975 w 307975"/>
                <a:gd name="connsiteY22" fmla="*/ 2476500 h 2476500"/>
                <a:gd name="connsiteX23" fmla="*/ 168275 w 307975"/>
                <a:gd name="connsiteY23" fmla="*/ 2476500 h 2476500"/>
                <a:gd name="connsiteX24" fmla="*/ 146050 w 307975"/>
                <a:gd name="connsiteY24" fmla="*/ 2470150 h 2476500"/>
                <a:gd name="connsiteX25" fmla="*/ 117475 w 307975"/>
                <a:gd name="connsiteY25" fmla="*/ 2444750 h 2476500"/>
                <a:gd name="connsiteX26" fmla="*/ 88900 w 307975"/>
                <a:gd name="connsiteY26" fmla="*/ 2403475 h 2476500"/>
                <a:gd name="connsiteX27" fmla="*/ 66675 w 307975"/>
                <a:gd name="connsiteY27" fmla="*/ 2333625 h 2476500"/>
                <a:gd name="connsiteX28" fmla="*/ 19050 w 307975"/>
                <a:gd name="connsiteY28" fmla="*/ 2114550 h 2476500"/>
                <a:gd name="connsiteX29" fmla="*/ 0 w 307975"/>
                <a:gd name="connsiteY29" fmla="*/ 2012950 h 2476500"/>
                <a:gd name="connsiteX30" fmla="*/ 0 w 307975"/>
                <a:gd name="connsiteY30" fmla="*/ 1981200 h 2476500"/>
                <a:gd name="connsiteX31" fmla="*/ 19050 w 307975"/>
                <a:gd name="connsiteY31" fmla="*/ 1898650 h 2476500"/>
                <a:gd name="connsiteX32" fmla="*/ 47625 w 307975"/>
                <a:gd name="connsiteY32" fmla="*/ 1752600 h 2476500"/>
                <a:gd name="connsiteX33" fmla="*/ 69850 w 307975"/>
                <a:gd name="connsiteY33" fmla="*/ 1568450 h 2476500"/>
                <a:gd name="connsiteX34" fmla="*/ 82550 w 307975"/>
                <a:gd name="connsiteY34" fmla="*/ 1400175 h 2476500"/>
                <a:gd name="connsiteX35" fmla="*/ 85725 w 307975"/>
                <a:gd name="connsiteY35" fmla="*/ 1168400 h 2476500"/>
                <a:gd name="connsiteX36" fmla="*/ 82550 w 307975"/>
                <a:gd name="connsiteY36" fmla="*/ 76835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7975" h="2476500">
                  <a:moveTo>
                    <a:pt x="82550" y="768350"/>
                  </a:moveTo>
                  <a:cubicBezTo>
                    <a:pt x="83608" y="574675"/>
                    <a:pt x="84667" y="381000"/>
                    <a:pt x="85725" y="187325"/>
                  </a:cubicBezTo>
                  <a:lnTo>
                    <a:pt x="79375" y="174625"/>
                  </a:lnTo>
                  <a:lnTo>
                    <a:pt x="41275" y="114300"/>
                  </a:lnTo>
                  <a:lnTo>
                    <a:pt x="165100" y="0"/>
                  </a:lnTo>
                  <a:lnTo>
                    <a:pt x="238125" y="69850"/>
                  </a:lnTo>
                  <a:lnTo>
                    <a:pt x="279400" y="114300"/>
                  </a:lnTo>
                  <a:lnTo>
                    <a:pt x="288925" y="127000"/>
                  </a:lnTo>
                  <a:lnTo>
                    <a:pt x="298450" y="161925"/>
                  </a:lnTo>
                  <a:lnTo>
                    <a:pt x="304800" y="234950"/>
                  </a:lnTo>
                  <a:lnTo>
                    <a:pt x="307975" y="323850"/>
                  </a:lnTo>
                  <a:cubicBezTo>
                    <a:pt x="306917" y="397933"/>
                    <a:pt x="305858" y="472017"/>
                    <a:pt x="304800" y="546100"/>
                  </a:cubicBezTo>
                  <a:cubicBezTo>
                    <a:pt x="302683" y="747183"/>
                    <a:pt x="300567" y="948267"/>
                    <a:pt x="298450" y="1149350"/>
                  </a:cubicBezTo>
                  <a:cubicBezTo>
                    <a:pt x="296333" y="1308100"/>
                    <a:pt x="294217" y="1466850"/>
                    <a:pt x="292100" y="1625600"/>
                  </a:cubicBezTo>
                  <a:cubicBezTo>
                    <a:pt x="291042" y="1751542"/>
                    <a:pt x="289983" y="1877483"/>
                    <a:pt x="288925" y="2003425"/>
                  </a:cubicBezTo>
                  <a:cubicBezTo>
                    <a:pt x="287867" y="2037292"/>
                    <a:pt x="286808" y="2071158"/>
                    <a:pt x="285750" y="2105025"/>
                  </a:cubicBezTo>
                  <a:lnTo>
                    <a:pt x="276225" y="2197100"/>
                  </a:lnTo>
                  <a:lnTo>
                    <a:pt x="254000" y="2339975"/>
                  </a:lnTo>
                  <a:lnTo>
                    <a:pt x="244475" y="2384425"/>
                  </a:lnTo>
                  <a:lnTo>
                    <a:pt x="231775" y="2416175"/>
                  </a:lnTo>
                  <a:lnTo>
                    <a:pt x="215900" y="2447925"/>
                  </a:lnTo>
                  <a:lnTo>
                    <a:pt x="196850" y="2466975"/>
                  </a:lnTo>
                  <a:lnTo>
                    <a:pt x="180975" y="2476500"/>
                  </a:lnTo>
                  <a:lnTo>
                    <a:pt x="168275" y="2476500"/>
                  </a:lnTo>
                  <a:lnTo>
                    <a:pt x="146050" y="2470150"/>
                  </a:lnTo>
                  <a:lnTo>
                    <a:pt x="117475" y="2444750"/>
                  </a:lnTo>
                  <a:lnTo>
                    <a:pt x="88900" y="2403475"/>
                  </a:lnTo>
                  <a:lnTo>
                    <a:pt x="66675" y="2333625"/>
                  </a:lnTo>
                  <a:lnTo>
                    <a:pt x="19050" y="2114550"/>
                  </a:lnTo>
                  <a:lnTo>
                    <a:pt x="0" y="2012950"/>
                  </a:lnTo>
                  <a:lnTo>
                    <a:pt x="0" y="1981200"/>
                  </a:lnTo>
                  <a:lnTo>
                    <a:pt x="19050" y="1898650"/>
                  </a:lnTo>
                  <a:lnTo>
                    <a:pt x="47625" y="1752600"/>
                  </a:lnTo>
                  <a:lnTo>
                    <a:pt x="69850" y="1568450"/>
                  </a:lnTo>
                  <a:lnTo>
                    <a:pt x="82550" y="1400175"/>
                  </a:lnTo>
                  <a:cubicBezTo>
                    <a:pt x="83608" y="1322917"/>
                    <a:pt x="84667" y="1245658"/>
                    <a:pt x="85725" y="1168400"/>
                  </a:cubicBezTo>
                  <a:cubicBezTo>
                    <a:pt x="84667" y="1043517"/>
                    <a:pt x="83608" y="918633"/>
                    <a:pt x="82550" y="768350"/>
                  </a:cubicBez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93">
              <a:extLst>
                <a:ext uri="{FF2B5EF4-FFF2-40B4-BE49-F238E27FC236}">
                  <a16:creationId xmlns:a16="http://schemas.microsoft.com/office/drawing/2014/main" id="{75270A54-9062-4D5B-B1F0-FCD3FB3C6E76}"/>
                </a:ext>
              </a:extLst>
            </p:cNvPr>
            <p:cNvSpPr/>
            <p:nvPr/>
          </p:nvSpPr>
          <p:spPr>
            <a:xfrm>
              <a:off x="3960813" y="3227388"/>
              <a:ext cx="630237" cy="792162"/>
            </a:xfrm>
            <a:custGeom>
              <a:avLst/>
              <a:gdLst>
                <a:gd name="connsiteX0" fmla="*/ 230981 w 631031"/>
                <a:gd name="connsiteY0" fmla="*/ 361950 h 792956"/>
                <a:gd name="connsiteX1" fmla="*/ 133350 w 631031"/>
                <a:gd name="connsiteY1" fmla="*/ 535781 h 792956"/>
                <a:gd name="connsiteX2" fmla="*/ 0 w 631031"/>
                <a:gd name="connsiteY2" fmla="*/ 781050 h 792956"/>
                <a:gd name="connsiteX3" fmla="*/ 19050 w 631031"/>
                <a:gd name="connsiteY3" fmla="*/ 792956 h 792956"/>
                <a:gd name="connsiteX4" fmla="*/ 111919 w 631031"/>
                <a:gd name="connsiteY4" fmla="*/ 714375 h 792956"/>
                <a:gd name="connsiteX5" fmla="*/ 321469 w 631031"/>
                <a:gd name="connsiteY5" fmla="*/ 526256 h 792956"/>
                <a:gd name="connsiteX6" fmla="*/ 547687 w 631031"/>
                <a:gd name="connsiteY6" fmla="*/ 321469 h 792956"/>
                <a:gd name="connsiteX7" fmla="*/ 559594 w 631031"/>
                <a:gd name="connsiteY7" fmla="*/ 314325 h 792956"/>
                <a:gd name="connsiteX8" fmla="*/ 583406 w 631031"/>
                <a:gd name="connsiteY8" fmla="*/ 309562 h 792956"/>
                <a:gd name="connsiteX9" fmla="*/ 607219 w 631031"/>
                <a:gd name="connsiteY9" fmla="*/ 300037 h 792956"/>
                <a:gd name="connsiteX10" fmla="*/ 621506 w 631031"/>
                <a:gd name="connsiteY10" fmla="*/ 285750 h 792956"/>
                <a:gd name="connsiteX11" fmla="*/ 628650 w 631031"/>
                <a:gd name="connsiteY11" fmla="*/ 271462 h 792956"/>
                <a:gd name="connsiteX12" fmla="*/ 631031 w 631031"/>
                <a:gd name="connsiteY12" fmla="*/ 247650 h 792956"/>
                <a:gd name="connsiteX13" fmla="*/ 623887 w 631031"/>
                <a:gd name="connsiteY13" fmla="*/ 211931 h 792956"/>
                <a:gd name="connsiteX14" fmla="*/ 604837 w 631031"/>
                <a:gd name="connsiteY14" fmla="*/ 169069 h 792956"/>
                <a:gd name="connsiteX15" fmla="*/ 578644 w 631031"/>
                <a:gd name="connsiteY15" fmla="*/ 128587 h 792956"/>
                <a:gd name="connsiteX16" fmla="*/ 545306 w 631031"/>
                <a:gd name="connsiteY16" fmla="*/ 90487 h 792956"/>
                <a:gd name="connsiteX17" fmla="*/ 519112 w 631031"/>
                <a:gd name="connsiteY17" fmla="*/ 66675 h 792956"/>
                <a:gd name="connsiteX18" fmla="*/ 485775 w 631031"/>
                <a:gd name="connsiteY18" fmla="*/ 42862 h 792956"/>
                <a:gd name="connsiteX19" fmla="*/ 440531 w 631031"/>
                <a:gd name="connsiteY19" fmla="*/ 21431 h 792956"/>
                <a:gd name="connsiteX20" fmla="*/ 402431 w 631031"/>
                <a:gd name="connsiteY20" fmla="*/ 9525 h 792956"/>
                <a:gd name="connsiteX21" fmla="*/ 364331 w 631031"/>
                <a:gd name="connsiteY21" fmla="*/ 2381 h 792956"/>
                <a:gd name="connsiteX22" fmla="*/ 338137 w 631031"/>
                <a:gd name="connsiteY22" fmla="*/ 0 h 792956"/>
                <a:gd name="connsiteX23" fmla="*/ 319087 w 631031"/>
                <a:gd name="connsiteY23" fmla="*/ 0 h 792956"/>
                <a:gd name="connsiteX24" fmla="*/ 302419 w 631031"/>
                <a:gd name="connsiteY24" fmla="*/ 2381 h 792956"/>
                <a:gd name="connsiteX25" fmla="*/ 297656 w 631031"/>
                <a:gd name="connsiteY25" fmla="*/ 7144 h 792956"/>
                <a:gd name="connsiteX26" fmla="*/ 292894 w 631031"/>
                <a:gd name="connsiteY26" fmla="*/ 11906 h 792956"/>
                <a:gd name="connsiteX27" fmla="*/ 292894 w 631031"/>
                <a:gd name="connsiteY27" fmla="*/ 19050 h 792956"/>
                <a:gd name="connsiteX28" fmla="*/ 300037 w 631031"/>
                <a:gd name="connsiteY28" fmla="*/ 35719 h 792956"/>
                <a:gd name="connsiteX29" fmla="*/ 311944 w 631031"/>
                <a:gd name="connsiteY29" fmla="*/ 59531 h 792956"/>
                <a:gd name="connsiteX30" fmla="*/ 319087 w 631031"/>
                <a:gd name="connsiteY30" fmla="*/ 85725 h 792956"/>
                <a:gd name="connsiteX31" fmla="*/ 326231 w 631031"/>
                <a:gd name="connsiteY31" fmla="*/ 111919 h 792956"/>
                <a:gd name="connsiteX32" fmla="*/ 330994 w 631031"/>
                <a:gd name="connsiteY32" fmla="*/ 147637 h 792956"/>
                <a:gd name="connsiteX33" fmla="*/ 326231 w 631031"/>
                <a:gd name="connsiteY33" fmla="*/ 180975 h 792956"/>
                <a:gd name="connsiteX34" fmla="*/ 309562 w 631031"/>
                <a:gd name="connsiteY34" fmla="*/ 221456 h 792956"/>
                <a:gd name="connsiteX35" fmla="*/ 230981 w 631031"/>
                <a:gd name="connsiteY35" fmla="*/ 361950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1031" h="792956">
                  <a:moveTo>
                    <a:pt x="230981" y="361950"/>
                  </a:moveTo>
                  <a:lnTo>
                    <a:pt x="133350" y="535781"/>
                  </a:lnTo>
                  <a:lnTo>
                    <a:pt x="0" y="781050"/>
                  </a:lnTo>
                  <a:lnTo>
                    <a:pt x="19050" y="792956"/>
                  </a:lnTo>
                  <a:lnTo>
                    <a:pt x="111919" y="714375"/>
                  </a:lnTo>
                  <a:lnTo>
                    <a:pt x="321469" y="526256"/>
                  </a:lnTo>
                  <a:lnTo>
                    <a:pt x="547687" y="321469"/>
                  </a:lnTo>
                  <a:lnTo>
                    <a:pt x="559594" y="314325"/>
                  </a:lnTo>
                  <a:lnTo>
                    <a:pt x="583406" y="309562"/>
                  </a:lnTo>
                  <a:lnTo>
                    <a:pt x="607219" y="300037"/>
                  </a:lnTo>
                  <a:lnTo>
                    <a:pt x="621506" y="285750"/>
                  </a:lnTo>
                  <a:lnTo>
                    <a:pt x="628650" y="271462"/>
                  </a:lnTo>
                  <a:lnTo>
                    <a:pt x="631031" y="247650"/>
                  </a:lnTo>
                  <a:lnTo>
                    <a:pt x="623887" y="211931"/>
                  </a:lnTo>
                  <a:lnTo>
                    <a:pt x="604837" y="169069"/>
                  </a:lnTo>
                  <a:lnTo>
                    <a:pt x="578644" y="128587"/>
                  </a:lnTo>
                  <a:lnTo>
                    <a:pt x="545306" y="90487"/>
                  </a:lnTo>
                  <a:lnTo>
                    <a:pt x="519112" y="66675"/>
                  </a:lnTo>
                  <a:lnTo>
                    <a:pt x="485775" y="42862"/>
                  </a:lnTo>
                  <a:lnTo>
                    <a:pt x="440531" y="21431"/>
                  </a:lnTo>
                  <a:lnTo>
                    <a:pt x="402431" y="9525"/>
                  </a:lnTo>
                  <a:lnTo>
                    <a:pt x="364331" y="2381"/>
                  </a:lnTo>
                  <a:lnTo>
                    <a:pt x="338137" y="0"/>
                  </a:lnTo>
                  <a:lnTo>
                    <a:pt x="319087" y="0"/>
                  </a:lnTo>
                  <a:lnTo>
                    <a:pt x="302419" y="2381"/>
                  </a:lnTo>
                  <a:lnTo>
                    <a:pt x="297656" y="7144"/>
                  </a:lnTo>
                  <a:lnTo>
                    <a:pt x="292894" y="11906"/>
                  </a:lnTo>
                  <a:lnTo>
                    <a:pt x="292894" y="19050"/>
                  </a:lnTo>
                  <a:lnTo>
                    <a:pt x="300037" y="35719"/>
                  </a:lnTo>
                  <a:lnTo>
                    <a:pt x="311944" y="59531"/>
                  </a:lnTo>
                  <a:lnTo>
                    <a:pt x="319087" y="85725"/>
                  </a:lnTo>
                  <a:lnTo>
                    <a:pt x="326231" y="111919"/>
                  </a:lnTo>
                  <a:lnTo>
                    <a:pt x="330994" y="147637"/>
                  </a:lnTo>
                  <a:lnTo>
                    <a:pt x="326231" y="180975"/>
                  </a:lnTo>
                  <a:lnTo>
                    <a:pt x="309562" y="221456"/>
                  </a:lnTo>
                  <a:lnTo>
                    <a:pt x="230981" y="361950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4">
              <a:extLst>
                <a:ext uri="{FF2B5EF4-FFF2-40B4-BE49-F238E27FC236}">
                  <a16:creationId xmlns:a16="http://schemas.microsoft.com/office/drawing/2014/main" id="{61117F76-8DFF-4D7A-AFF5-71F90F3E5B6C}"/>
                </a:ext>
              </a:extLst>
            </p:cNvPr>
            <p:cNvSpPr/>
            <p:nvPr/>
          </p:nvSpPr>
          <p:spPr>
            <a:xfrm>
              <a:off x="3781425" y="3910013"/>
              <a:ext cx="736600" cy="681037"/>
            </a:xfrm>
            <a:custGeom>
              <a:avLst/>
              <a:gdLst>
                <a:gd name="connsiteX0" fmla="*/ 397669 w 735806"/>
                <a:gd name="connsiteY0" fmla="*/ 392906 h 681037"/>
                <a:gd name="connsiteX1" fmla="*/ 319088 w 735806"/>
                <a:gd name="connsiteY1" fmla="*/ 309562 h 681037"/>
                <a:gd name="connsiteX2" fmla="*/ 259556 w 735806"/>
                <a:gd name="connsiteY2" fmla="*/ 250031 h 681037"/>
                <a:gd name="connsiteX3" fmla="*/ 183356 w 735806"/>
                <a:gd name="connsiteY3" fmla="*/ 180975 h 681037"/>
                <a:gd name="connsiteX4" fmla="*/ 121444 w 735806"/>
                <a:gd name="connsiteY4" fmla="*/ 130968 h 681037"/>
                <a:gd name="connsiteX5" fmla="*/ 64294 w 735806"/>
                <a:gd name="connsiteY5" fmla="*/ 90487 h 681037"/>
                <a:gd name="connsiteX6" fmla="*/ 0 w 735806"/>
                <a:gd name="connsiteY6" fmla="*/ 47625 h 681037"/>
                <a:gd name="connsiteX7" fmla="*/ 0 w 735806"/>
                <a:gd name="connsiteY7" fmla="*/ 0 h 681037"/>
                <a:gd name="connsiteX8" fmla="*/ 88106 w 735806"/>
                <a:gd name="connsiteY8" fmla="*/ 19050 h 681037"/>
                <a:gd name="connsiteX9" fmla="*/ 197644 w 735806"/>
                <a:gd name="connsiteY9" fmla="*/ 50006 h 681037"/>
                <a:gd name="connsiteX10" fmla="*/ 302419 w 735806"/>
                <a:gd name="connsiteY10" fmla="*/ 100012 h 681037"/>
                <a:gd name="connsiteX11" fmla="*/ 402431 w 735806"/>
                <a:gd name="connsiteY11" fmla="*/ 145256 h 681037"/>
                <a:gd name="connsiteX12" fmla="*/ 497681 w 735806"/>
                <a:gd name="connsiteY12" fmla="*/ 192881 h 681037"/>
                <a:gd name="connsiteX13" fmla="*/ 583406 w 735806"/>
                <a:gd name="connsiteY13" fmla="*/ 245268 h 681037"/>
                <a:gd name="connsiteX14" fmla="*/ 626269 w 735806"/>
                <a:gd name="connsiteY14" fmla="*/ 276225 h 681037"/>
                <a:gd name="connsiteX15" fmla="*/ 650081 w 735806"/>
                <a:gd name="connsiteY15" fmla="*/ 295275 h 681037"/>
                <a:gd name="connsiteX16" fmla="*/ 664369 w 735806"/>
                <a:gd name="connsiteY16" fmla="*/ 314325 h 681037"/>
                <a:gd name="connsiteX17" fmla="*/ 678656 w 735806"/>
                <a:gd name="connsiteY17" fmla="*/ 333375 h 681037"/>
                <a:gd name="connsiteX18" fmla="*/ 697706 w 735806"/>
                <a:gd name="connsiteY18" fmla="*/ 369093 h 681037"/>
                <a:gd name="connsiteX19" fmla="*/ 711994 w 735806"/>
                <a:gd name="connsiteY19" fmla="*/ 411956 h 681037"/>
                <a:gd name="connsiteX20" fmla="*/ 723900 w 735806"/>
                <a:gd name="connsiteY20" fmla="*/ 450056 h 681037"/>
                <a:gd name="connsiteX21" fmla="*/ 731044 w 735806"/>
                <a:gd name="connsiteY21" fmla="*/ 516731 h 681037"/>
                <a:gd name="connsiteX22" fmla="*/ 735806 w 735806"/>
                <a:gd name="connsiteY22" fmla="*/ 592931 h 681037"/>
                <a:gd name="connsiteX23" fmla="*/ 735806 w 735806"/>
                <a:gd name="connsiteY23" fmla="*/ 631031 h 681037"/>
                <a:gd name="connsiteX24" fmla="*/ 728663 w 735806"/>
                <a:gd name="connsiteY24" fmla="*/ 659606 h 681037"/>
                <a:gd name="connsiteX25" fmla="*/ 719138 w 735806"/>
                <a:gd name="connsiteY25" fmla="*/ 671512 h 681037"/>
                <a:gd name="connsiteX26" fmla="*/ 700088 w 735806"/>
                <a:gd name="connsiteY26" fmla="*/ 681037 h 681037"/>
                <a:gd name="connsiteX27" fmla="*/ 678656 w 735806"/>
                <a:gd name="connsiteY27" fmla="*/ 681037 h 681037"/>
                <a:gd name="connsiteX28" fmla="*/ 654844 w 735806"/>
                <a:gd name="connsiteY28" fmla="*/ 666750 h 681037"/>
                <a:gd name="connsiteX29" fmla="*/ 600075 w 735806"/>
                <a:gd name="connsiteY29" fmla="*/ 619125 h 681037"/>
                <a:gd name="connsiteX30" fmla="*/ 550069 w 735806"/>
                <a:gd name="connsiteY30" fmla="*/ 569118 h 681037"/>
                <a:gd name="connsiteX31" fmla="*/ 497681 w 735806"/>
                <a:gd name="connsiteY31" fmla="*/ 509587 h 681037"/>
                <a:gd name="connsiteX32" fmla="*/ 397669 w 735806"/>
                <a:gd name="connsiteY32" fmla="*/ 392906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6" h="681037">
                  <a:moveTo>
                    <a:pt x="397669" y="392906"/>
                  </a:moveTo>
                  <a:lnTo>
                    <a:pt x="319088" y="309562"/>
                  </a:lnTo>
                  <a:lnTo>
                    <a:pt x="259556" y="250031"/>
                  </a:lnTo>
                  <a:lnTo>
                    <a:pt x="183356" y="180975"/>
                  </a:lnTo>
                  <a:lnTo>
                    <a:pt x="121444" y="130968"/>
                  </a:lnTo>
                  <a:lnTo>
                    <a:pt x="64294" y="90487"/>
                  </a:lnTo>
                  <a:lnTo>
                    <a:pt x="0" y="47625"/>
                  </a:lnTo>
                  <a:lnTo>
                    <a:pt x="0" y="0"/>
                  </a:lnTo>
                  <a:lnTo>
                    <a:pt x="88106" y="19050"/>
                  </a:lnTo>
                  <a:lnTo>
                    <a:pt x="197644" y="50006"/>
                  </a:lnTo>
                  <a:lnTo>
                    <a:pt x="302419" y="100012"/>
                  </a:lnTo>
                  <a:lnTo>
                    <a:pt x="402431" y="145256"/>
                  </a:lnTo>
                  <a:lnTo>
                    <a:pt x="497681" y="192881"/>
                  </a:lnTo>
                  <a:lnTo>
                    <a:pt x="583406" y="245268"/>
                  </a:lnTo>
                  <a:lnTo>
                    <a:pt x="626269" y="276225"/>
                  </a:lnTo>
                  <a:lnTo>
                    <a:pt x="650081" y="295275"/>
                  </a:lnTo>
                  <a:lnTo>
                    <a:pt x="664369" y="314325"/>
                  </a:lnTo>
                  <a:lnTo>
                    <a:pt x="678656" y="333375"/>
                  </a:lnTo>
                  <a:lnTo>
                    <a:pt x="697706" y="369093"/>
                  </a:lnTo>
                  <a:lnTo>
                    <a:pt x="711994" y="411956"/>
                  </a:lnTo>
                  <a:lnTo>
                    <a:pt x="723900" y="450056"/>
                  </a:lnTo>
                  <a:lnTo>
                    <a:pt x="731044" y="516731"/>
                  </a:lnTo>
                  <a:lnTo>
                    <a:pt x="735806" y="592931"/>
                  </a:lnTo>
                  <a:lnTo>
                    <a:pt x="735806" y="631031"/>
                  </a:lnTo>
                  <a:lnTo>
                    <a:pt x="728663" y="659606"/>
                  </a:lnTo>
                  <a:lnTo>
                    <a:pt x="719138" y="671512"/>
                  </a:lnTo>
                  <a:lnTo>
                    <a:pt x="700088" y="681037"/>
                  </a:lnTo>
                  <a:lnTo>
                    <a:pt x="678656" y="681037"/>
                  </a:lnTo>
                  <a:lnTo>
                    <a:pt x="654844" y="666750"/>
                  </a:lnTo>
                  <a:lnTo>
                    <a:pt x="600075" y="619125"/>
                  </a:lnTo>
                  <a:lnTo>
                    <a:pt x="550069" y="569118"/>
                  </a:lnTo>
                  <a:lnTo>
                    <a:pt x="497681" y="509587"/>
                  </a:lnTo>
                  <a:lnTo>
                    <a:pt x="397669" y="3929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95">
              <a:extLst>
                <a:ext uri="{FF2B5EF4-FFF2-40B4-BE49-F238E27FC236}">
                  <a16:creationId xmlns:a16="http://schemas.microsoft.com/office/drawing/2014/main" id="{60F27E84-306B-4A4A-9D5E-7DF62AD9957F}"/>
                </a:ext>
              </a:extLst>
            </p:cNvPr>
            <p:cNvSpPr/>
            <p:nvPr/>
          </p:nvSpPr>
          <p:spPr>
            <a:xfrm>
              <a:off x="4548188" y="2290763"/>
              <a:ext cx="2560637" cy="577850"/>
            </a:xfrm>
            <a:custGeom>
              <a:avLst/>
              <a:gdLst>
                <a:gd name="connsiteX0" fmla="*/ 1119187 w 2559843"/>
                <a:gd name="connsiteY0" fmla="*/ 250031 h 578643"/>
                <a:gd name="connsiteX1" fmla="*/ 716756 w 2559843"/>
                <a:gd name="connsiteY1" fmla="*/ 300037 h 578643"/>
                <a:gd name="connsiteX2" fmla="*/ 464343 w 2559843"/>
                <a:gd name="connsiteY2" fmla="*/ 330993 h 578643"/>
                <a:gd name="connsiteX3" fmla="*/ 435768 w 2559843"/>
                <a:gd name="connsiteY3" fmla="*/ 335756 h 578643"/>
                <a:gd name="connsiteX4" fmla="*/ 402431 w 2559843"/>
                <a:gd name="connsiteY4" fmla="*/ 340518 h 578643"/>
                <a:gd name="connsiteX5" fmla="*/ 371475 w 2559843"/>
                <a:gd name="connsiteY5" fmla="*/ 340518 h 578643"/>
                <a:gd name="connsiteX6" fmla="*/ 338137 w 2559843"/>
                <a:gd name="connsiteY6" fmla="*/ 335756 h 578643"/>
                <a:gd name="connsiteX7" fmla="*/ 297656 w 2559843"/>
                <a:gd name="connsiteY7" fmla="*/ 328612 h 578643"/>
                <a:gd name="connsiteX8" fmla="*/ 238125 w 2559843"/>
                <a:gd name="connsiteY8" fmla="*/ 307181 h 578643"/>
                <a:gd name="connsiteX9" fmla="*/ 195262 w 2559843"/>
                <a:gd name="connsiteY9" fmla="*/ 288131 h 578643"/>
                <a:gd name="connsiteX10" fmla="*/ 145256 w 2559843"/>
                <a:gd name="connsiteY10" fmla="*/ 259556 h 578643"/>
                <a:gd name="connsiteX11" fmla="*/ 92868 w 2559843"/>
                <a:gd name="connsiteY11" fmla="*/ 221456 h 578643"/>
                <a:gd name="connsiteX12" fmla="*/ 73818 w 2559843"/>
                <a:gd name="connsiteY12" fmla="*/ 204787 h 578643"/>
                <a:gd name="connsiteX13" fmla="*/ 42862 w 2559843"/>
                <a:gd name="connsiteY13" fmla="*/ 188118 h 578643"/>
                <a:gd name="connsiteX14" fmla="*/ 19050 w 2559843"/>
                <a:gd name="connsiteY14" fmla="*/ 183356 h 578643"/>
                <a:gd name="connsiteX15" fmla="*/ 2381 w 2559843"/>
                <a:gd name="connsiteY15" fmla="*/ 185737 h 578643"/>
                <a:gd name="connsiteX16" fmla="*/ 0 w 2559843"/>
                <a:gd name="connsiteY16" fmla="*/ 195262 h 578643"/>
                <a:gd name="connsiteX17" fmla="*/ 4762 w 2559843"/>
                <a:gd name="connsiteY17" fmla="*/ 216693 h 578643"/>
                <a:gd name="connsiteX18" fmla="*/ 23812 w 2559843"/>
                <a:gd name="connsiteY18" fmla="*/ 259556 h 578643"/>
                <a:gd name="connsiteX19" fmla="*/ 66675 w 2559843"/>
                <a:gd name="connsiteY19" fmla="*/ 323850 h 578643"/>
                <a:gd name="connsiteX20" fmla="*/ 114300 w 2559843"/>
                <a:gd name="connsiteY20" fmla="*/ 383381 h 578643"/>
                <a:gd name="connsiteX21" fmla="*/ 166687 w 2559843"/>
                <a:gd name="connsiteY21" fmla="*/ 440531 h 578643"/>
                <a:gd name="connsiteX22" fmla="*/ 204787 w 2559843"/>
                <a:gd name="connsiteY22" fmla="*/ 476250 h 578643"/>
                <a:gd name="connsiteX23" fmla="*/ 257175 w 2559843"/>
                <a:gd name="connsiteY23" fmla="*/ 514350 h 578643"/>
                <a:gd name="connsiteX24" fmla="*/ 302418 w 2559843"/>
                <a:gd name="connsiteY24" fmla="*/ 540543 h 578643"/>
                <a:gd name="connsiteX25" fmla="*/ 350043 w 2559843"/>
                <a:gd name="connsiteY25" fmla="*/ 559593 h 578643"/>
                <a:gd name="connsiteX26" fmla="*/ 395287 w 2559843"/>
                <a:gd name="connsiteY26" fmla="*/ 571500 h 578643"/>
                <a:gd name="connsiteX27" fmla="*/ 454818 w 2559843"/>
                <a:gd name="connsiteY27" fmla="*/ 578643 h 578643"/>
                <a:gd name="connsiteX28" fmla="*/ 550068 w 2559843"/>
                <a:gd name="connsiteY28" fmla="*/ 552450 h 578643"/>
                <a:gd name="connsiteX29" fmla="*/ 688181 w 2559843"/>
                <a:gd name="connsiteY29" fmla="*/ 514350 h 578643"/>
                <a:gd name="connsiteX30" fmla="*/ 785812 w 2559843"/>
                <a:gd name="connsiteY30" fmla="*/ 495300 h 578643"/>
                <a:gd name="connsiteX31" fmla="*/ 1014412 w 2559843"/>
                <a:gd name="connsiteY31" fmla="*/ 450056 h 578643"/>
                <a:gd name="connsiteX32" fmla="*/ 1202531 w 2559843"/>
                <a:gd name="connsiteY32" fmla="*/ 414337 h 578643"/>
                <a:gd name="connsiteX33" fmla="*/ 1426368 w 2559843"/>
                <a:gd name="connsiteY33" fmla="*/ 376237 h 578643"/>
                <a:gd name="connsiteX34" fmla="*/ 1640681 w 2559843"/>
                <a:gd name="connsiteY34" fmla="*/ 354806 h 578643"/>
                <a:gd name="connsiteX35" fmla="*/ 1900237 w 2559843"/>
                <a:gd name="connsiteY35" fmla="*/ 330993 h 578643"/>
                <a:gd name="connsiteX36" fmla="*/ 2162175 w 2559843"/>
                <a:gd name="connsiteY36" fmla="*/ 304800 h 578643"/>
                <a:gd name="connsiteX37" fmla="*/ 2312193 w 2559843"/>
                <a:gd name="connsiteY37" fmla="*/ 290512 h 578643"/>
                <a:gd name="connsiteX38" fmla="*/ 2362200 w 2559843"/>
                <a:gd name="connsiteY38" fmla="*/ 285750 h 578643"/>
                <a:gd name="connsiteX39" fmla="*/ 2419350 w 2559843"/>
                <a:gd name="connsiteY39" fmla="*/ 276225 h 578643"/>
                <a:gd name="connsiteX40" fmla="*/ 2464593 w 2559843"/>
                <a:gd name="connsiteY40" fmla="*/ 266700 h 578643"/>
                <a:gd name="connsiteX41" fmla="*/ 2497931 w 2559843"/>
                <a:gd name="connsiteY41" fmla="*/ 254793 h 578643"/>
                <a:gd name="connsiteX42" fmla="*/ 2528887 w 2559843"/>
                <a:gd name="connsiteY42" fmla="*/ 238125 h 578643"/>
                <a:gd name="connsiteX43" fmla="*/ 2547937 w 2559843"/>
                <a:gd name="connsiteY43" fmla="*/ 223837 h 578643"/>
                <a:gd name="connsiteX44" fmla="*/ 2557462 w 2559843"/>
                <a:gd name="connsiteY44" fmla="*/ 204787 h 578643"/>
                <a:gd name="connsiteX45" fmla="*/ 2559843 w 2559843"/>
                <a:gd name="connsiteY45" fmla="*/ 192881 h 578643"/>
                <a:gd name="connsiteX46" fmla="*/ 2557462 w 2559843"/>
                <a:gd name="connsiteY46" fmla="*/ 173831 h 578643"/>
                <a:gd name="connsiteX47" fmla="*/ 2547937 w 2559843"/>
                <a:gd name="connsiteY47" fmla="*/ 150018 h 578643"/>
                <a:gd name="connsiteX48" fmla="*/ 2526506 w 2559843"/>
                <a:gd name="connsiteY48" fmla="*/ 121443 h 578643"/>
                <a:gd name="connsiteX49" fmla="*/ 2507456 w 2559843"/>
                <a:gd name="connsiteY49" fmla="*/ 100012 h 578643"/>
                <a:gd name="connsiteX50" fmla="*/ 2490787 w 2559843"/>
                <a:gd name="connsiteY50" fmla="*/ 85725 h 578643"/>
                <a:gd name="connsiteX51" fmla="*/ 2436018 w 2559843"/>
                <a:gd name="connsiteY51" fmla="*/ 64293 h 578643"/>
                <a:gd name="connsiteX52" fmla="*/ 2364581 w 2559843"/>
                <a:gd name="connsiteY52" fmla="*/ 40481 h 578643"/>
                <a:gd name="connsiteX53" fmla="*/ 2259806 w 2559843"/>
                <a:gd name="connsiteY53" fmla="*/ 14287 h 578643"/>
                <a:gd name="connsiteX54" fmla="*/ 2150268 w 2559843"/>
                <a:gd name="connsiteY54" fmla="*/ 0 h 578643"/>
                <a:gd name="connsiteX55" fmla="*/ 2135981 w 2559843"/>
                <a:gd name="connsiteY55" fmla="*/ 0 h 578643"/>
                <a:gd name="connsiteX56" fmla="*/ 2119312 w 2559843"/>
                <a:gd name="connsiteY56" fmla="*/ 9525 h 578643"/>
                <a:gd name="connsiteX57" fmla="*/ 2083593 w 2559843"/>
                <a:gd name="connsiteY57" fmla="*/ 40481 h 578643"/>
                <a:gd name="connsiteX58" fmla="*/ 2009775 w 2559843"/>
                <a:gd name="connsiteY58" fmla="*/ 83343 h 578643"/>
                <a:gd name="connsiteX59" fmla="*/ 1976437 w 2559843"/>
                <a:gd name="connsiteY59" fmla="*/ 88106 h 578643"/>
                <a:gd name="connsiteX60" fmla="*/ 1919287 w 2559843"/>
                <a:gd name="connsiteY60" fmla="*/ 100012 h 578643"/>
                <a:gd name="connsiteX61" fmla="*/ 1819275 w 2559843"/>
                <a:gd name="connsiteY61" fmla="*/ 133350 h 578643"/>
                <a:gd name="connsiteX62" fmla="*/ 1688306 w 2559843"/>
                <a:gd name="connsiteY62" fmla="*/ 150018 h 578643"/>
                <a:gd name="connsiteX63" fmla="*/ 1559718 w 2559843"/>
                <a:gd name="connsiteY63" fmla="*/ 171450 h 578643"/>
                <a:gd name="connsiteX64" fmla="*/ 1409700 w 2559843"/>
                <a:gd name="connsiteY64" fmla="*/ 200025 h 578643"/>
                <a:gd name="connsiteX65" fmla="*/ 1183481 w 2559843"/>
                <a:gd name="connsiteY65" fmla="*/ 242887 h 578643"/>
                <a:gd name="connsiteX66" fmla="*/ 1119187 w 2559843"/>
                <a:gd name="connsiteY66" fmla="*/ 250031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59843" h="578643">
                  <a:moveTo>
                    <a:pt x="1119187" y="250031"/>
                  </a:moveTo>
                  <a:lnTo>
                    <a:pt x="716756" y="300037"/>
                  </a:lnTo>
                  <a:lnTo>
                    <a:pt x="464343" y="330993"/>
                  </a:lnTo>
                  <a:lnTo>
                    <a:pt x="435768" y="335756"/>
                  </a:lnTo>
                  <a:lnTo>
                    <a:pt x="402431" y="340518"/>
                  </a:lnTo>
                  <a:lnTo>
                    <a:pt x="371475" y="340518"/>
                  </a:lnTo>
                  <a:lnTo>
                    <a:pt x="338137" y="335756"/>
                  </a:lnTo>
                  <a:lnTo>
                    <a:pt x="297656" y="328612"/>
                  </a:lnTo>
                  <a:lnTo>
                    <a:pt x="238125" y="307181"/>
                  </a:lnTo>
                  <a:lnTo>
                    <a:pt x="195262" y="288131"/>
                  </a:lnTo>
                  <a:lnTo>
                    <a:pt x="145256" y="259556"/>
                  </a:lnTo>
                  <a:lnTo>
                    <a:pt x="92868" y="221456"/>
                  </a:lnTo>
                  <a:lnTo>
                    <a:pt x="73818" y="204787"/>
                  </a:lnTo>
                  <a:lnTo>
                    <a:pt x="42862" y="188118"/>
                  </a:lnTo>
                  <a:lnTo>
                    <a:pt x="19050" y="183356"/>
                  </a:lnTo>
                  <a:lnTo>
                    <a:pt x="2381" y="185737"/>
                  </a:lnTo>
                  <a:lnTo>
                    <a:pt x="0" y="195262"/>
                  </a:lnTo>
                  <a:lnTo>
                    <a:pt x="4762" y="216693"/>
                  </a:lnTo>
                  <a:lnTo>
                    <a:pt x="23812" y="259556"/>
                  </a:lnTo>
                  <a:lnTo>
                    <a:pt x="66675" y="323850"/>
                  </a:lnTo>
                  <a:lnTo>
                    <a:pt x="114300" y="383381"/>
                  </a:lnTo>
                  <a:lnTo>
                    <a:pt x="166687" y="440531"/>
                  </a:lnTo>
                  <a:lnTo>
                    <a:pt x="204787" y="476250"/>
                  </a:lnTo>
                  <a:lnTo>
                    <a:pt x="257175" y="514350"/>
                  </a:lnTo>
                  <a:lnTo>
                    <a:pt x="302418" y="540543"/>
                  </a:lnTo>
                  <a:lnTo>
                    <a:pt x="350043" y="559593"/>
                  </a:lnTo>
                  <a:lnTo>
                    <a:pt x="395287" y="571500"/>
                  </a:lnTo>
                  <a:lnTo>
                    <a:pt x="454818" y="578643"/>
                  </a:lnTo>
                  <a:lnTo>
                    <a:pt x="550068" y="552450"/>
                  </a:lnTo>
                  <a:lnTo>
                    <a:pt x="688181" y="514350"/>
                  </a:lnTo>
                  <a:lnTo>
                    <a:pt x="785812" y="495300"/>
                  </a:lnTo>
                  <a:lnTo>
                    <a:pt x="1014412" y="450056"/>
                  </a:lnTo>
                  <a:lnTo>
                    <a:pt x="1202531" y="414337"/>
                  </a:lnTo>
                  <a:lnTo>
                    <a:pt x="1426368" y="376237"/>
                  </a:lnTo>
                  <a:lnTo>
                    <a:pt x="1640681" y="354806"/>
                  </a:lnTo>
                  <a:lnTo>
                    <a:pt x="1900237" y="330993"/>
                  </a:lnTo>
                  <a:lnTo>
                    <a:pt x="2162175" y="304800"/>
                  </a:lnTo>
                  <a:lnTo>
                    <a:pt x="2312193" y="290512"/>
                  </a:lnTo>
                  <a:lnTo>
                    <a:pt x="2362200" y="285750"/>
                  </a:lnTo>
                  <a:lnTo>
                    <a:pt x="2419350" y="276225"/>
                  </a:lnTo>
                  <a:lnTo>
                    <a:pt x="2464593" y="266700"/>
                  </a:lnTo>
                  <a:lnTo>
                    <a:pt x="2497931" y="254793"/>
                  </a:lnTo>
                  <a:lnTo>
                    <a:pt x="2528887" y="238125"/>
                  </a:lnTo>
                  <a:lnTo>
                    <a:pt x="2547937" y="223837"/>
                  </a:lnTo>
                  <a:lnTo>
                    <a:pt x="2557462" y="204787"/>
                  </a:lnTo>
                  <a:lnTo>
                    <a:pt x="2559843" y="192881"/>
                  </a:lnTo>
                  <a:lnTo>
                    <a:pt x="2557462" y="173831"/>
                  </a:lnTo>
                  <a:lnTo>
                    <a:pt x="2547937" y="150018"/>
                  </a:lnTo>
                  <a:lnTo>
                    <a:pt x="2526506" y="121443"/>
                  </a:lnTo>
                  <a:lnTo>
                    <a:pt x="2507456" y="100012"/>
                  </a:lnTo>
                  <a:lnTo>
                    <a:pt x="2490787" y="85725"/>
                  </a:lnTo>
                  <a:lnTo>
                    <a:pt x="2436018" y="64293"/>
                  </a:lnTo>
                  <a:lnTo>
                    <a:pt x="2364581" y="40481"/>
                  </a:lnTo>
                  <a:lnTo>
                    <a:pt x="2259806" y="14287"/>
                  </a:lnTo>
                  <a:lnTo>
                    <a:pt x="2150268" y="0"/>
                  </a:lnTo>
                  <a:lnTo>
                    <a:pt x="2135981" y="0"/>
                  </a:lnTo>
                  <a:lnTo>
                    <a:pt x="2119312" y="9525"/>
                  </a:lnTo>
                  <a:lnTo>
                    <a:pt x="2083593" y="40481"/>
                  </a:lnTo>
                  <a:lnTo>
                    <a:pt x="2009775" y="83343"/>
                  </a:lnTo>
                  <a:lnTo>
                    <a:pt x="1976437" y="88106"/>
                  </a:lnTo>
                  <a:lnTo>
                    <a:pt x="1919287" y="100012"/>
                  </a:lnTo>
                  <a:lnTo>
                    <a:pt x="1819275" y="133350"/>
                  </a:lnTo>
                  <a:lnTo>
                    <a:pt x="1688306" y="150018"/>
                  </a:lnTo>
                  <a:lnTo>
                    <a:pt x="1559718" y="171450"/>
                  </a:lnTo>
                  <a:lnTo>
                    <a:pt x="1409700" y="200025"/>
                  </a:lnTo>
                  <a:lnTo>
                    <a:pt x="1183481" y="242887"/>
                  </a:lnTo>
                  <a:lnTo>
                    <a:pt x="1119187" y="2500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01">
              <a:extLst>
                <a:ext uri="{FF2B5EF4-FFF2-40B4-BE49-F238E27FC236}">
                  <a16:creationId xmlns:a16="http://schemas.microsoft.com/office/drawing/2014/main" id="{F842CE57-60A1-4357-8E97-2C9225ED521E}"/>
                </a:ext>
              </a:extLst>
            </p:cNvPr>
            <p:cNvSpPr/>
            <p:nvPr/>
          </p:nvSpPr>
          <p:spPr>
            <a:xfrm rot="16200000">
              <a:off x="3448844" y="4404519"/>
              <a:ext cx="2754313" cy="371475"/>
            </a:xfrm>
            <a:custGeom>
              <a:avLst/>
              <a:gdLst>
                <a:gd name="connsiteX0" fmla="*/ 1907381 w 2755106"/>
                <a:gd name="connsiteY0" fmla="*/ 123825 h 371475"/>
                <a:gd name="connsiteX1" fmla="*/ 1478756 w 2755106"/>
                <a:gd name="connsiteY1" fmla="*/ 123825 h 371475"/>
                <a:gd name="connsiteX2" fmla="*/ 1166813 w 2755106"/>
                <a:gd name="connsiteY2" fmla="*/ 123825 h 371475"/>
                <a:gd name="connsiteX3" fmla="*/ 973931 w 2755106"/>
                <a:gd name="connsiteY3" fmla="*/ 123825 h 371475"/>
                <a:gd name="connsiteX4" fmla="*/ 878681 w 2755106"/>
                <a:gd name="connsiteY4" fmla="*/ 116682 h 371475"/>
                <a:gd name="connsiteX5" fmla="*/ 719138 w 2755106"/>
                <a:gd name="connsiteY5" fmla="*/ 102394 h 371475"/>
                <a:gd name="connsiteX6" fmla="*/ 569119 w 2755106"/>
                <a:gd name="connsiteY6" fmla="*/ 80963 h 371475"/>
                <a:gd name="connsiteX7" fmla="*/ 452438 w 2755106"/>
                <a:gd name="connsiteY7" fmla="*/ 59532 h 371475"/>
                <a:gd name="connsiteX8" fmla="*/ 431006 w 2755106"/>
                <a:gd name="connsiteY8" fmla="*/ 59532 h 371475"/>
                <a:gd name="connsiteX9" fmla="*/ 354806 w 2755106"/>
                <a:gd name="connsiteY9" fmla="*/ 71438 h 371475"/>
                <a:gd name="connsiteX10" fmla="*/ 169069 w 2755106"/>
                <a:gd name="connsiteY10" fmla="*/ 119063 h 371475"/>
                <a:gd name="connsiteX11" fmla="*/ 78581 w 2755106"/>
                <a:gd name="connsiteY11" fmla="*/ 150019 h 371475"/>
                <a:gd name="connsiteX12" fmla="*/ 50006 w 2755106"/>
                <a:gd name="connsiteY12" fmla="*/ 176213 h 371475"/>
                <a:gd name="connsiteX13" fmla="*/ 23813 w 2755106"/>
                <a:gd name="connsiteY13" fmla="*/ 202407 h 371475"/>
                <a:gd name="connsiteX14" fmla="*/ 4763 w 2755106"/>
                <a:gd name="connsiteY14" fmla="*/ 228600 h 371475"/>
                <a:gd name="connsiteX15" fmla="*/ 0 w 2755106"/>
                <a:gd name="connsiteY15" fmla="*/ 252413 h 371475"/>
                <a:gd name="connsiteX16" fmla="*/ 7144 w 2755106"/>
                <a:gd name="connsiteY16" fmla="*/ 273844 h 371475"/>
                <a:gd name="connsiteX17" fmla="*/ 26194 w 2755106"/>
                <a:gd name="connsiteY17" fmla="*/ 292894 h 371475"/>
                <a:gd name="connsiteX18" fmla="*/ 45244 w 2755106"/>
                <a:gd name="connsiteY18" fmla="*/ 304800 h 371475"/>
                <a:gd name="connsiteX19" fmla="*/ 92869 w 2755106"/>
                <a:gd name="connsiteY19" fmla="*/ 321469 h 371475"/>
                <a:gd name="connsiteX20" fmla="*/ 145256 w 2755106"/>
                <a:gd name="connsiteY20" fmla="*/ 326232 h 371475"/>
                <a:gd name="connsiteX21" fmla="*/ 428625 w 2755106"/>
                <a:gd name="connsiteY21" fmla="*/ 333375 h 371475"/>
                <a:gd name="connsiteX22" fmla="*/ 859631 w 2755106"/>
                <a:gd name="connsiteY22" fmla="*/ 342900 h 371475"/>
                <a:gd name="connsiteX23" fmla="*/ 1050131 w 2755106"/>
                <a:gd name="connsiteY23" fmla="*/ 347663 h 371475"/>
                <a:gd name="connsiteX24" fmla="*/ 1166813 w 2755106"/>
                <a:gd name="connsiteY24" fmla="*/ 345282 h 371475"/>
                <a:gd name="connsiteX25" fmla="*/ 1464469 w 2755106"/>
                <a:gd name="connsiteY25" fmla="*/ 357188 h 371475"/>
                <a:gd name="connsiteX26" fmla="*/ 1797844 w 2755106"/>
                <a:gd name="connsiteY26" fmla="*/ 371475 h 371475"/>
                <a:gd name="connsiteX27" fmla="*/ 2483644 w 2755106"/>
                <a:gd name="connsiteY27" fmla="*/ 369094 h 371475"/>
                <a:gd name="connsiteX28" fmla="*/ 2633663 w 2755106"/>
                <a:gd name="connsiteY28" fmla="*/ 361950 h 371475"/>
                <a:gd name="connsiteX29" fmla="*/ 2662238 w 2755106"/>
                <a:gd name="connsiteY29" fmla="*/ 300038 h 371475"/>
                <a:gd name="connsiteX30" fmla="*/ 2700338 w 2755106"/>
                <a:gd name="connsiteY30" fmla="*/ 204788 h 371475"/>
                <a:gd name="connsiteX31" fmla="*/ 2738438 w 2755106"/>
                <a:gd name="connsiteY31" fmla="*/ 95250 h 371475"/>
                <a:gd name="connsiteX32" fmla="*/ 2755106 w 2755106"/>
                <a:gd name="connsiteY32" fmla="*/ 33338 h 371475"/>
                <a:gd name="connsiteX33" fmla="*/ 2755106 w 2755106"/>
                <a:gd name="connsiteY33" fmla="*/ 7144 h 371475"/>
                <a:gd name="connsiteX34" fmla="*/ 2752725 w 2755106"/>
                <a:gd name="connsiteY34" fmla="*/ 2382 h 371475"/>
                <a:gd name="connsiteX35" fmla="*/ 2728913 w 2755106"/>
                <a:gd name="connsiteY35" fmla="*/ 0 h 371475"/>
                <a:gd name="connsiteX36" fmla="*/ 2707481 w 2755106"/>
                <a:gd name="connsiteY36" fmla="*/ 4763 h 371475"/>
                <a:gd name="connsiteX37" fmla="*/ 2690813 w 2755106"/>
                <a:gd name="connsiteY37" fmla="*/ 21432 h 371475"/>
                <a:gd name="connsiteX38" fmla="*/ 2676525 w 2755106"/>
                <a:gd name="connsiteY38" fmla="*/ 42863 h 371475"/>
                <a:gd name="connsiteX39" fmla="*/ 2647950 w 2755106"/>
                <a:gd name="connsiteY39" fmla="*/ 73819 h 371475"/>
                <a:gd name="connsiteX40" fmla="*/ 2609850 w 2755106"/>
                <a:gd name="connsiteY40" fmla="*/ 100013 h 371475"/>
                <a:gd name="connsiteX41" fmla="*/ 2559844 w 2755106"/>
                <a:gd name="connsiteY41" fmla="*/ 119063 h 371475"/>
                <a:gd name="connsiteX42" fmla="*/ 2502694 w 2755106"/>
                <a:gd name="connsiteY42" fmla="*/ 126207 h 371475"/>
                <a:gd name="connsiteX43" fmla="*/ 2362200 w 2755106"/>
                <a:gd name="connsiteY43" fmla="*/ 126207 h 371475"/>
                <a:gd name="connsiteX44" fmla="*/ 1907381 w 2755106"/>
                <a:gd name="connsiteY44" fmla="*/ 1238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55106" h="371475">
                  <a:moveTo>
                    <a:pt x="1907381" y="123825"/>
                  </a:moveTo>
                  <a:lnTo>
                    <a:pt x="1478756" y="123825"/>
                  </a:lnTo>
                  <a:lnTo>
                    <a:pt x="1166813" y="123825"/>
                  </a:lnTo>
                  <a:lnTo>
                    <a:pt x="973931" y="123825"/>
                  </a:lnTo>
                  <a:lnTo>
                    <a:pt x="878681" y="116682"/>
                  </a:lnTo>
                  <a:lnTo>
                    <a:pt x="719138" y="102394"/>
                  </a:lnTo>
                  <a:lnTo>
                    <a:pt x="569119" y="80963"/>
                  </a:lnTo>
                  <a:lnTo>
                    <a:pt x="452438" y="59532"/>
                  </a:lnTo>
                  <a:lnTo>
                    <a:pt x="431006" y="59532"/>
                  </a:lnTo>
                  <a:lnTo>
                    <a:pt x="354806" y="71438"/>
                  </a:lnTo>
                  <a:lnTo>
                    <a:pt x="169069" y="119063"/>
                  </a:lnTo>
                  <a:lnTo>
                    <a:pt x="78581" y="150019"/>
                  </a:lnTo>
                  <a:lnTo>
                    <a:pt x="50006" y="176213"/>
                  </a:lnTo>
                  <a:lnTo>
                    <a:pt x="23813" y="202407"/>
                  </a:lnTo>
                  <a:lnTo>
                    <a:pt x="4763" y="228600"/>
                  </a:lnTo>
                  <a:lnTo>
                    <a:pt x="0" y="252413"/>
                  </a:lnTo>
                  <a:lnTo>
                    <a:pt x="7144" y="273844"/>
                  </a:lnTo>
                  <a:lnTo>
                    <a:pt x="26194" y="292894"/>
                  </a:lnTo>
                  <a:lnTo>
                    <a:pt x="45244" y="304800"/>
                  </a:lnTo>
                  <a:lnTo>
                    <a:pt x="92869" y="321469"/>
                  </a:lnTo>
                  <a:lnTo>
                    <a:pt x="145256" y="326232"/>
                  </a:lnTo>
                  <a:lnTo>
                    <a:pt x="428625" y="333375"/>
                  </a:lnTo>
                  <a:lnTo>
                    <a:pt x="859631" y="342900"/>
                  </a:lnTo>
                  <a:lnTo>
                    <a:pt x="1050131" y="347663"/>
                  </a:lnTo>
                  <a:lnTo>
                    <a:pt x="1166813" y="345282"/>
                  </a:lnTo>
                  <a:lnTo>
                    <a:pt x="1464469" y="357188"/>
                  </a:lnTo>
                  <a:lnTo>
                    <a:pt x="1797844" y="371475"/>
                  </a:lnTo>
                  <a:lnTo>
                    <a:pt x="2483644" y="369094"/>
                  </a:lnTo>
                  <a:lnTo>
                    <a:pt x="2633663" y="361950"/>
                  </a:lnTo>
                  <a:lnTo>
                    <a:pt x="2662238" y="300038"/>
                  </a:lnTo>
                  <a:lnTo>
                    <a:pt x="2700338" y="204788"/>
                  </a:lnTo>
                  <a:lnTo>
                    <a:pt x="2738438" y="95250"/>
                  </a:lnTo>
                  <a:lnTo>
                    <a:pt x="2755106" y="33338"/>
                  </a:lnTo>
                  <a:lnTo>
                    <a:pt x="2755106" y="7144"/>
                  </a:lnTo>
                  <a:lnTo>
                    <a:pt x="2752725" y="2382"/>
                  </a:lnTo>
                  <a:lnTo>
                    <a:pt x="2728913" y="0"/>
                  </a:lnTo>
                  <a:lnTo>
                    <a:pt x="2707481" y="4763"/>
                  </a:lnTo>
                  <a:lnTo>
                    <a:pt x="2690813" y="21432"/>
                  </a:lnTo>
                  <a:lnTo>
                    <a:pt x="2676525" y="42863"/>
                  </a:lnTo>
                  <a:lnTo>
                    <a:pt x="2647950" y="73819"/>
                  </a:lnTo>
                  <a:lnTo>
                    <a:pt x="2609850" y="100013"/>
                  </a:lnTo>
                  <a:lnTo>
                    <a:pt x="2559844" y="119063"/>
                  </a:lnTo>
                  <a:lnTo>
                    <a:pt x="2502694" y="126207"/>
                  </a:lnTo>
                  <a:lnTo>
                    <a:pt x="2362200" y="126207"/>
                  </a:lnTo>
                  <a:lnTo>
                    <a:pt x="1907381" y="1238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02">
              <a:extLst>
                <a:ext uri="{FF2B5EF4-FFF2-40B4-BE49-F238E27FC236}">
                  <a16:creationId xmlns:a16="http://schemas.microsoft.com/office/drawing/2014/main" id="{133E5A5F-70E5-40A5-B2B5-EED2F2DDB9A0}"/>
                </a:ext>
              </a:extLst>
            </p:cNvPr>
            <p:cNvSpPr/>
            <p:nvPr/>
          </p:nvSpPr>
          <p:spPr>
            <a:xfrm rot="16200000">
              <a:off x="4452937" y="3568701"/>
              <a:ext cx="3135313" cy="2176462"/>
            </a:xfrm>
            <a:custGeom>
              <a:avLst/>
              <a:gdLst>
                <a:gd name="connsiteX0" fmla="*/ 2754420 w 3135887"/>
                <a:gd name="connsiteY0" fmla="*/ 437565 h 2176608"/>
                <a:gd name="connsiteX1" fmla="*/ 2701126 w 3135887"/>
                <a:gd name="connsiteY1" fmla="*/ 8414 h 2176608"/>
                <a:gd name="connsiteX2" fmla="*/ 2883445 w 3135887"/>
                <a:gd name="connsiteY2" fmla="*/ 0 h 2176608"/>
                <a:gd name="connsiteX3" fmla="*/ 2897470 w 3135887"/>
                <a:gd name="connsiteY3" fmla="*/ 143050 h 2176608"/>
                <a:gd name="connsiteX4" fmla="*/ 2939543 w 3135887"/>
                <a:gd name="connsiteY4" fmla="*/ 493663 h 2176608"/>
                <a:gd name="connsiteX5" fmla="*/ 2984422 w 3135887"/>
                <a:gd name="connsiteY5" fmla="*/ 847082 h 2176608"/>
                <a:gd name="connsiteX6" fmla="*/ 3004056 w 3135887"/>
                <a:gd name="connsiteY6" fmla="*/ 1077084 h 2176608"/>
                <a:gd name="connsiteX7" fmla="*/ 3046130 w 3135887"/>
                <a:gd name="connsiteY7" fmla="*/ 1441722 h 2176608"/>
                <a:gd name="connsiteX8" fmla="*/ 3065764 w 3135887"/>
                <a:gd name="connsiteY8" fmla="*/ 1624041 h 2176608"/>
                <a:gd name="connsiteX9" fmla="*/ 3071374 w 3135887"/>
                <a:gd name="connsiteY9" fmla="*/ 1652090 h 2176608"/>
                <a:gd name="connsiteX10" fmla="*/ 3105033 w 3135887"/>
                <a:gd name="connsiteY10" fmla="*/ 1725018 h 2176608"/>
                <a:gd name="connsiteX11" fmla="*/ 3130277 w 3135887"/>
                <a:gd name="connsiteY11" fmla="*/ 1767092 h 2176608"/>
                <a:gd name="connsiteX12" fmla="*/ 3135887 w 3135887"/>
                <a:gd name="connsiteY12" fmla="*/ 1775506 h 2176608"/>
                <a:gd name="connsiteX13" fmla="*/ 3135887 w 3135887"/>
                <a:gd name="connsiteY13" fmla="*/ 1831605 h 2176608"/>
                <a:gd name="connsiteX14" fmla="*/ 3124667 w 3135887"/>
                <a:gd name="connsiteY14" fmla="*/ 1910142 h 2176608"/>
                <a:gd name="connsiteX15" fmla="*/ 3110643 w 3135887"/>
                <a:gd name="connsiteY15" fmla="*/ 1952216 h 2176608"/>
                <a:gd name="connsiteX16" fmla="*/ 3076984 w 3135887"/>
                <a:gd name="connsiteY16" fmla="*/ 2027948 h 2176608"/>
                <a:gd name="connsiteX17" fmla="*/ 3026496 w 3135887"/>
                <a:gd name="connsiteY17" fmla="*/ 2114900 h 2176608"/>
                <a:gd name="connsiteX18" fmla="*/ 3004056 w 3135887"/>
                <a:gd name="connsiteY18" fmla="*/ 2148559 h 2176608"/>
                <a:gd name="connsiteX19" fmla="*/ 2987227 w 3135887"/>
                <a:gd name="connsiteY19" fmla="*/ 2151364 h 2176608"/>
                <a:gd name="connsiteX20" fmla="*/ 2947958 w 3135887"/>
                <a:gd name="connsiteY20" fmla="*/ 2140144 h 2176608"/>
                <a:gd name="connsiteX21" fmla="*/ 2866616 w 3135887"/>
                <a:gd name="connsiteY21" fmla="*/ 2123315 h 2176608"/>
                <a:gd name="connsiteX22" fmla="*/ 2726370 w 3135887"/>
                <a:gd name="connsiteY22" fmla="*/ 2106486 h 2176608"/>
                <a:gd name="connsiteX23" fmla="*/ 2602955 w 3135887"/>
                <a:gd name="connsiteY23" fmla="*/ 2095266 h 2176608"/>
                <a:gd name="connsiteX24" fmla="*/ 2431855 w 3135887"/>
                <a:gd name="connsiteY24" fmla="*/ 2086851 h 2176608"/>
                <a:gd name="connsiteX25" fmla="*/ 2131730 w 3135887"/>
                <a:gd name="connsiteY25" fmla="*/ 2095266 h 2176608"/>
                <a:gd name="connsiteX26" fmla="*/ 1736238 w 3135887"/>
                <a:gd name="connsiteY26" fmla="*/ 2112095 h 2176608"/>
                <a:gd name="connsiteX27" fmla="*/ 1267818 w 3135887"/>
                <a:gd name="connsiteY27" fmla="*/ 2131730 h 2176608"/>
                <a:gd name="connsiteX28" fmla="*/ 805009 w 3135887"/>
                <a:gd name="connsiteY28" fmla="*/ 2156974 h 2176608"/>
                <a:gd name="connsiteX29" fmla="*/ 462810 w 3135887"/>
                <a:gd name="connsiteY29" fmla="*/ 2176608 h 2176608"/>
                <a:gd name="connsiteX30" fmla="*/ 423541 w 3135887"/>
                <a:gd name="connsiteY30" fmla="*/ 2173803 h 2176608"/>
                <a:gd name="connsiteX31" fmla="*/ 300125 w 3135887"/>
                <a:gd name="connsiteY31" fmla="*/ 2142949 h 2176608"/>
                <a:gd name="connsiteX32" fmla="*/ 151465 w 3135887"/>
                <a:gd name="connsiteY32" fmla="*/ 2092461 h 2176608"/>
                <a:gd name="connsiteX33" fmla="*/ 56098 w 3135887"/>
                <a:gd name="connsiteY33" fmla="*/ 2047582 h 2176608"/>
                <a:gd name="connsiteX34" fmla="*/ 19634 w 3135887"/>
                <a:gd name="connsiteY34" fmla="*/ 2022338 h 2176608"/>
                <a:gd name="connsiteX35" fmla="*/ 5610 w 3135887"/>
                <a:gd name="connsiteY35" fmla="*/ 2005509 h 2176608"/>
                <a:gd name="connsiteX36" fmla="*/ 0 w 3135887"/>
                <a:gd name="connsiteY36" fmla="*/ 1983070 h 2176608"/>
                <a:gd name="connsiteX37" fmla="*/ 2805 w 3135887"/>
                <a:gd name="connsiteY37" fmla="*/ 1963435 h 2176608"/>
                <a:gd name="connsiteX38" fmla="*/ 8415 w 3135887"/>
                <a:gd name="connsiteY38" fmla="*/ 1940996 h 2176608"/>
                <a:gd name="connsiteX39" fmla="*/ 25244 w 3135887"/>
                <a:gd name="connsiteY39" fmla="*/ 1915752 h 2176608"/>
                <a:gd name="connsiteX40" fmla="*/ 36464 w 3135887"/>
                <a:gd name="connsiteY40" fmla="*/ 1907337 h 2176608"/>
                <a:gd name="connsiteX41" fmla="*/ 81342 w 3135887"/>
                <a:gd name="connsiteY41" fmla="*/ 1882093 h 2176608"/>
                <a:gd name="connsiteX42" fmla="*/ 126221 w 3135887"/>
                <a:gd name="connsiteY42" fmla="*/ 1862459 h 2176608"/>
                <a:gd name="connsiteX43" fmla="*/ 589031 w 3135887"/>
                <a:gd name="connsiteY43" fmla="*/ 1873678 h 2176608"/>
                <a:gd name="connsiteX44" fmla="*/ 704032 w 3135887"/>
                <a:gd name="connsiteY44" fmla="*/ 1887703 h 2176608"/>
                <a:gd name="connsiteX45" fmla="*/ 967693 w 3135887"/>
                <a:gd name="connsiteY45" fmla="*/ 1884898 h 2176608"/>
                <a:gd name="connsiteX46" fmla="*/ 1433308 w 3135887"/>
                <a:gd name="connsiteY46" fmla="*/ 1865263 h 2176608"/>
                <a:gd name="connsiteX47" fmla="*/ 1590383 w 3135887"/>
                <a:gd name="connsiteY47" fmla="*/ 1840019 h 2176608"/>
                <a:gd name="connsiteX48" fmla="*/ 2227097 w 3135887"/>
                <a:gd name="connsiteY48" fmla="*/ 1840019 h 2176608"/>
                <a:gd name="connsiteX49" fmla="*/ 2807713 w 3135887"/>
                <a:gd name="connsiteY49" fmla="*/ 1840019 h 2176608"/>
                <a:gd name="connsiteX50" fmla="*/ 2841372 w 3135887"/>
                <a:gd name="connsiteY50" fmla="*/ 1828800 h 2176608"/>
                <a:gd name="connsiteX51" fmla="*/ 2858201 w 3135887"/>
                <a:gd name="connsiteY51" fmla="*/ 1817580 h 2176608"/>
                <a:gd name="connsiteX52" fmla="*/ 2869421 w 3135887"/>
                <a:gd name="connsiteY52" fmla="*/ 1797946 h 2176608"/>
                <a:gd name="connsiteX53" fmla="*/ 2875031 w 3135887"/>
                <a:gd name="connsiteY53" fmla="*/ 1778311 h 2176608"/>
                <a:gd name="connsiteX54" fmla="*/ 2880640 w 3135887"/>
                <a:gd name="connsiteY54" fmla="*/ 1750262 h 2176608"/>
                <a:gd name="connsiteX55" fmla="*/ 2886250 w 3135887"/>
                <a:gd name="connsiteY55" fmla="*/ 1691359 h 2176608"/>
                <a:gd name="connsiteX56" fmla="*/ 2869421 w 3135887"/>
                <a:gd name="connsiteY56" fmla="*/ 1506235 h 2176608"/>
                <a:gd name="connsiteX57" fmla="*/ 2818932 w 3135887"/>
                <a:gd name="connsiteY57" fmla="*/ 1020986 h 2176608"/>
                <a:gd name="connsiteX58" fmla="*/ 2802103 w 3135887"/>
                <a:gd name="connsiteY58" fmla="*/ 807813 h 2176608"/>
                <a:gd name="connsiteX59" fmla="*/ 2754420 w 3135887"/>
                <a:gd name="connsiteY59" fmla="*/ 437565 h 217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5887" h="2176608">
                  <a:moveTo>
                    <a:pt x="2754420" y="437565"/>
                  </a:moveTo>
                  <a:lnTo>
                    <a:pt x="2701126" y="8414"/>
                  </a:lnTo>
                  <a:lnTo>
                    <a:pt x="2883445" y="0"/>
                  </a:lnTo>
                  <a:lnTo>
                    <a:pt x="2897470" y="143050"/>
                  </a:lnTo>
                  <a:lnTo>
                    <a:pt x="2939543" y="493663"/>
                  </a:lnTo>
                  <a:lnTo>
                    <a:pt x="2984422" y="847082"/>
                  </a:lnTo>
                  <a:lnTo>
                    <a:pt x="3004056" y="1077084"/>
                  </a:lnTo>
                  <a:lnTo>
                    <a:pt x="3046130" y="1441722"/>
                  </a:lnTo>
                  <a:lnTo>
                    <a:pt x="3065764" y="1624041"/>
                  </a:lnTo>
                  <a:lnTo>
                    <a:pt x="3071374" y="1652090"/>
                  </a:lnTo>
                  <a:lnTo>
                    <a:pt x="3105033" y="1725018"/>
                  </a:lnTo>
                  <a:lnTo>
                    <a:pt x="3130277" y="1767092"/>
                  </a:lnTo>
                  <a:lnTo>
                    <a:pt x="3135887" y="1775506"/>
                  </a:lnTo>
                  <a:lnTo>
                    <a:pt x="3135887" y="1831605"/>
                  </a:lnTo>
                  <a:lnTo>
                    <a:pt x="3124667" y="1910142"/>
                  </a:lnTo>
                  <a:lnTo>
                    <a:pt x="3110643" y="1952216"/>
                  </a:lnTo>
                  <a:lnTo>
                    <a:pt x="3076984" y="2027948"/>
                  </a:lnTo>
                  <a:lnTo>
                    <a:pt x="3026496" y="2114900"/>
                  </a:lnTo>
                  <a:lnTo>
                    <a:pt x="3004056" y="2148559"/>
                  </a:lnTo>
                  <a:lnTo>
                    <a:pt x="2987227" y="2151364"/>
                  </a:lnTo>
                  <a:lnTo>
                    <a:pt x="2947958" y="2140144"/>
                  </a:lnTo>
                  <a:lnTo>
                    <a:pt x="2866616" y="2123315"/>
                  </a:lnTo>
                  <a:lnTo>
                    <a:pt x="2726370" y="2106486"/>
                  </a:lnTo>
                  <a:lnTo>
                    <a:pt x="2602955" y="2095266"/>
                  </a:lnTo>
                  <a:lnTo>
                    <a:pt x="2431855" y="2086851"/>
                  </a:lnTo>
                  <a:lnTo>
                    <a:pt x="2131730" y="2095266"/>
                  </a:lnTo>
                  <a:lnTo>
                    <a:pt x="1736238" y="2112095"/>
                  </a:lnTo>
                  <a:lnTo>
                    <a:pt x="1267818" y="2131730"/>
                  </a:lnTo>
                  <a:lnTo>
                    <a:pt x="805009" y="2156974"/>
                  </a:lnTo>
                  <a:lnTo>
                    <a:pt x="462810" y="2176608"/>
                  </a:lnTo>
                  <a:lnTo>
                    <a:pt x="423541" y="2173803"/>
                  </a:lnTo>
                  <a:lnTo>
                    <a:pt x="300125" y="2142949"/>
                  </a:lnTo>
                  <a:lnTo>
                    <a:pt x="151465" y="2092461"/>
                  </a:lnTo>
                  <a:lnTo>
                    <a:pt x="56098" y="2047582"/>
                  </a:lnTo>
                  <a:lnTo>
                    <a:pt x="19634" y="2022338"/>
                  </a:lnTo>
                  <a:lnTo>
                    <a:pt x="5610" y="2005509"/>
                  </a:lnTo>
                  <a:lnTo>
                    <a:pt x="0" y="1983070"/>
                  </a:lnTo>
                  <a:lnTo>
                    <a:pt x="2805" y="1963435"/>
                  </a:lnTo>
                  <a:lnTo>
                    <a:pt x="8415" y="1940996"/>
                  </a:lnTo>
                  <a:lnTo>
                    <a:pt x="25244" y="1915752"/>
                  </a:lnTo>
                  <a:lnTo>
                    <a:pt x="36464" y="1907337"/>
                  </a:lnTo>
                  <a:lnTo>
                    <a:pt x="81342" y="1882093"/>
                  </a:lnTo>
                  <a:lnTo>
                    <a:pt x="126221" y="1862459"/>
                  </a:lnTo>
                  <a:lnTo>
                    <a:pt x="589031" y="1873678"/>
                  </a:lnTo>
                  <a:lnTo>
                    <a:pt x="704032" y="1887703"/>
                  </a:lnTo>
                  <a:lnTo>
                    <a:pt x="967693" y="1884898"/>
                  </a:lnTo>
                  <a:lnTo>
                    <a:pt x="1433308" y="1865263"/>
                  </a:lnTo>
                  <a:lnTo>
                    <a:pt x="1590383" y="1840019"/>
                  </a:lnTo>
                  <a:lnTo>
                    <a:pt x="2227097" y="1840019"/>
                  </a:lnTo>
                  <a:lnTo>
                    <a:pt x="2807713" y="1840019"/>
                  </a:lnTo>
                  <a:lnTo>
                    <a:pt x="2841372" y="1828800"/>
                  </a:lnTo>
                  <a:lnTo>
                    <a:pt x="2858201" y="1817580"/>
                  </a:lnTo>
                  <a:lnTo>
                    <a:pt x="2869421" y="1797946"/>
                  </a:lnTo>
                  <a:lnTo>
                    <a:pt x="2875031" y="1778311"/>
                  </a:lnTo>
                  <a:lnTo>
                    <a:pt x="2880640" y="1750262"/>
                  </a:lnTo>
                  <a:lnTo>
                    <a:pt x="2886250" y="1691359"/>
                  </a:lnTo>
                  <a:lnTo>
                    <a:pt x="2869421" y="1506235"/>
                  </a:lnTo>
                  <a:lnTo>
                    <a:pt x="2818932" y="1020986"/>
                  </a:lnTo>
                  <a:lnTo>
                    <a:pt x="2802103" y="807813"/>
                  </a:lnTo>
                  <a:lnTo>
                    <a:pt x="2754420" y="43756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03">
              <a:extLst>
                <a:ext uri="{FF2B5EF4-FFF2-40B4-BE49-F238E27FC236}">
                  <a16:creationId xmlns:a16="http://schemas.microsoft.com/office/drawing/2014/main" id="{C83D96F1-887C-401D-8CBB-D02B68DFE1D4}"/>
                </a:ext>
              </a:extLst>
            </p:cNvPr>
            <p:cNvSpPr/>
            <p:nvPr/>
          </p:nvSpPr>
          <p:spPr>
            <a:xfrm rot="16200000">
              <a:off x="6205538" y="5554663"/>
              <a:ext cx="685800" cy="603250"/>
            </a:xfrm>
            <a:custGeom>
              <a:avLst/>
              <a:gdLst>
                <a:gd name="connsiteX0" fmla="*/ 592931 w 685800"/>
                <a:gd name="connsiteY0" fmla="*/ 192881 h 602456"/>
                <a:gd name="connsiteX1" fmla="*/ 554831 w 685800"/>
                <a:gd name="connsiteY1" fmla="*/ 285750 h 602456"/>
                <a:gd name="connsiteX2" fmla="*/ 521494 w 685800"/>
                <a:gd name="connsiteY2" fmla="*/ 373856 h 602456"/>
                <a:gd name="connsiteX3" fmla="*/ 500062 w 685800"/>
                <a:gd name="connsiteY3" fmla="*/ 445294 h 602456"/>
                <a:gd name="connsiteX4" fmla="*/ 495300 w 685800"/>
                <a:gd name="connsiteY4" fmla="*/ 476250 h 602456"/>
                <a:gd name="connsiteX5" fmla="*/ 500062 w 685800"/>
                <a:gd name="connsiteY5" fmla="*/ 504825 h 602456"/>
                <a:gd name="connsiteX6" fmla="*/ 509587 w 685800"/>
                <a:gd name="connsiteY6" fmla="*/ 519113 h 602456"/>
                <a:gd name="connsiteX7" fmla="*/ 526256 w 685800"/>
                <a:gd name="connsiteY7" fmla="*/ 535781 h 602456"/>
                <a:gd name="connsiteX8" fmla="*/ 554831 w 685800"/>
                <a:gd name="connsiteY8" fmla="*/ 547688 h 602456"/>
                <a:gd name="connsiteX9" fmla="*/ 592931 w 685800"/>
                <a:gd name="connsiteY9" fmla="*/ 561975 h 602456"/>
                <a:gd name="connsiteX10" fmla="*/ 685800 w 685800"/>
                <a:gd name="connsiteY10" fmla="*/ 578644 h 602456"/>
                <a:gd name="connsiteX11" fmla="*/ 0 w 685800"/>
                <a:gd name="connsiteY11" fmla="*/ 602456 h 602456"/>
                <a:gd name="connsiteX12" fmla="*/ 116681 w 685800"/>
                <a:gd name="connsiteY12" fmla="*/ 538163 h 602456"/>
                <a:gd name="connsiteX13" fmla="*/ 178594 w 685800"/>
                <a:gd name="connsiteY13" fmla="*/ 507206 h 602456"/>
                <a:gd name="connsiteX14" fmla="*/ 219075 w 685800"/>
                <a:gd name="connsiteY14" fmla="*/ 485775 h 602456"/>
                <a:gd name="connsiteX15" fmla="*/ 254794 w 685800"/>
                <a:gd name="connsiteY15" fmla="*/ 461963 h 602456"/>
                <a:gd name="connsiteX16" fmla="*/ 359569 w 685800"/>
                <a:gd name="connsiteY16" fmla="*/ 361950 h 602456"/>
                <a:gd name="connsiteX17" fmla="*/ 469106 w 685800"/>
                <a:gd name="connsiteY17" fmla="*/ 226219 h 602456"/>
                <a:gd name="connsiteX18" fmla="*/ 588169 w 685800"/>
                <a:gd name="connsiteY18" fmla="*/ 42863 h 602456"/>
                <a:gd name="connsiteX19" fmla="*/ 604837 w 685800"/>
                <a:gd name="connsiteY19" fmla="*/ 19050 h 602456"/>
                <a:gd name="connsiteX20" fmla="*/ 616744 w 685800"/>
                <a:gd name="connsiteY20" fmla="*/ 7144 h 602456"/>
                <a:gd name="connsiteX21" fmla="*/ 638175 w 685800"/>
                <a:gd name="connsiteY21" fmla="*/ 0 h 602456"/>
                <a:gd name="connsiteX22" fmla="*/ 652462 w 685800"/>
                <a:gd name="connsiteY22" fmla="*/ 2381 h 602456"/>
                <a:gd name="connsiteX23" fmla="*/ 657225 w 685800"/>
                <a:gd name="connsiteY23" fmla="*/ 4763 h 602456"/>
                <a:gd name="connsiteX24" fmla="*/ 661987 w 685800"/>
                <a:gd name="connsiteY24" fmla="*/ 14288 h 602456"/>
                <a:gd name="connsiteX25" fmla="*/ 661987 w 685800"/>
                <a:gd name="connsiteY25" fmla="*/ 28575 h 602456"/>
                <a:gd name="connsiteX26" fmla="*/ 642937 w 685800"/>
                <a:gd name="connsiteY26" fmla="*/ 78581 h 602456"/>
                <a:gd name="connsiteX27" fmla="*/ 592931 w 685800"/>
                <a:gd name="connsiteY27" fmla="*/ 1928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5800" h="602456">
                  <a:moveTo>
                    <a:pt x="592931" y="192881"/>
                  </a:moveTo>
                  <a:lnTo>
                    <a:pt x="554831" y="285750"/>
                  </a:lnTo>
                  <a:lnTo>
                    <a:pt x="521494" y="373856"/>
                  </a:lnTo>
                  <a:lnTo>
                    <a:pt x="500062" y="445294"/>
                  </a:lnTo>
                  <a:lnTo>
                    <a:pt x="495300" y="476250"/>
                  </a:lnTo>
                  <a:lnTo>
                    <a:pt x="500062" y="504825"/>
                  </a:lnTo>
                  <a:lnTo>
                    <a:pt x="509587" y="519113"/>
                  </a:lnTo>
                  <a:lnTo>
                    <a:pt x="526256" y="535781"/>
                  </a:lnTo>
                  <a:lnTo>
                    <a:pt x="554831" y="547688"/>
                  </a:lnTo>
                  <a:lnTo>
                    <a:pt x="592931" y="561975"/>
                  </a:lnTo>
                  <a:lnTo>
                    <a:pt x="685800" y="578644"/>
                  </a:lnTo>
                  <a:lnTo>
                    <a:pt x="0" y="602456"/>
                  </a:lnTo>
                  <a:lnTo>
                    <a:pt x="116681" y="538163"/>
                  </a:lnTo>
                  <a:lnTo>
                    <a:pt x="178594" y="507206"/>
                  </a:lnTo>
                  <a:lnTo>
                    <a:pt x="219075" y="485775"/>
                  </a:lnTo>
                  <a:lnTo>
                    <a:pt x="254794" y="461963"/>
                  </a:lnTo>
                  <a:lnTo>
                    <a:pt x="359569" y="361950"/>
                  </a:lnTo>
                  <a:lnTo>
                    <a:pt x="469106" y="226219"/>
                  </a:lnTo>
                  <a:lnTo>
                    <a:pt x="588169" y="42863"/>
                  </a:lnTo>
                  <a:lnTo>
                    <a:pt x="604837" y="19050"/>
                  </a:lnTo>
                  <a:lnTo>
                    <a:pt x="616744" y="7144"/>
                  </a:lnTo>
                  <a:lnTo>
                    <a:pt x="638175" y="0"/>
                  </a:lnTo>
                  <a:lnTo>
                    <a:pt x="652462" y="2381"/>
                  </a:lnTo>
                  <a:lnTo>
                    <a:pt x="657225" y="4763"/>
                  </a:lnTo>
                  <a:lnTo>
                    <a:pt x="661987" y="14288"/>
                  </a:lnTo>
                  <a:lnTo>
                    <a:pt x="661987" y="28575"/>
                  </a:lnTo>
                  <a:lnTo>
                    <a:pt x="642937" y="78581"/>
                  </a:lnTo>
                  <a:lnTo>
                    <a:pt x="592931" y="19288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7">
              <a:extLst>
                <a:ext uri="{FF2B5EF4-FFF2-40B4-BE49-F238E27FC236}">
                  <a16:creationId xmlns:a16="http://schemas.microsoft.com/office/drawing/2014/main" id="{1B043FF2-EAB9-4C06-8604-F2F589B1D152}"/>
                </a:ext>
              </a:extLst>
            </p:cNvPr>
            <p:cNvSpPr/>
            <p:nvPr/>
          </p:nvSpPr>
          <p:spPr>
            <a:xfrm>
              <a:off x="4914900" y="3802063"/>
              <a:ext cx="1947863" cy="428625"/>
            </a:xfrm>
            <a:custGeom>
              <a:avLst/>
              <a:gdLst>
                <a:gd name="connsiteX0" fmla="*/ 585788 w 1947863"/>
                <a:gd name="connsiteY0" fmla="*/ 200025 h 428625"/>
                <a:gd name="connsiteX1" fmla="*/ 445294 w 1947863"/>
                <a:gd name="connsiteY1" fmla="*/ 219075 h 428625"/>
                <a:gd name="connsiteX2" fmla="*/ 316706 w 1947863"/>
                <a:gd name="connsiteY2" fmla="*/ 233363 h 428625"/>
                <a:gd name="connsiteX3" fmla="*/ 223838 w 1947863"/>
                <a:gd name="connsiteY3" fmla="*/ 240507 h 428625"/>
                <a:gd name="connsiteX4" fmla="*/ 150019 w 1947863"/>
                <a:gd name="connsiteY4" fmla="*/ 245269 h 428625"/>
                <a:gd name="connsiteX5" fmla="*/ 0 w 1947863"/>
                <a:gd name="connsiteY5" fmla="*/ 247650 h 428625"/>
                <a:gd name="connsiteX6" fmla="*/ 0 w 1947863"/>
                <a:gd name="connsiteY6" fmla="*/ 385763 h 428625"/>
                <a:gd name="connsiteX7" fmla="*/ 109538 w 1947863"/>
                <a:gd name="connsiteY7" fmla="*/ 407194 h 428625"/>
                <a:gd name="connsiteX8" fmla="*/ 273844 w 1947863"/>
                <a:gd name="connsiteY8" fmla="*/ 428625 h 428625"/>
                <a:gd name="connsiteX9" fmla="*/ 347663 w 1947863"/>
                <a:gd name="connsiteY9" fmla="*/ 414338 h 428625"/>
                <a:gd name="connsiteX10" fmla="*/ 619125 w 1947863"/>
                <a:gd name="connsiteY10" fmla="*/ 369094 h 428625"/>
                <a:gd name="connsiteX11" fmla="*/ 833438 w 1947863"/>
                <a:gd name="connsiteY11" fmla="*/ 333375 h 428625"/>
                <a:gd name="connsiteX12" fmla="*/ 1062038 w 1947863"/>
                <a:gd name="connsiteY12" fmla="*/ 290513 h 428625"/>
                <a:gd name="connsiteX13" fmla="*/ 1409700 w 1947863"/>
                <a:gd name="connsiteY13" fmla="*/ 252413 h 428625"/>
                <a:gd name="connsiteX14" fmla="*/ 1947863 w 1947863"/>
                <a:gd name="connsiteY14" fmla="*/ 197644 h 428625"/>
                <a:gd name="connsiteX15" fmla="*/ 1935956 w 1947863"/>
                <a:gd name="connsiteY15" fmla="*/ 52388 h 428625"/>
                <a:gd name="connsiteX16" fmla="*/ 1862138 w 1947863"/>
                <a:gd name="connsiteY16" fmla="*/ 26194 h 428625"/>
                <a:gd name="connsiteX17" fmla="*/ 1793081 w 1947863"/>
                <a:gd name="connsiteY17" fmla="*/ 9525 h 428625"/>
                <a:gd name="connsiteX18" fmla="*/ 1726406 w 1947863"/>
                <a:gd name="connsiteY18" fmla="*/ 0 h 428625"/>
                <a:gd name="connsiteX19" fmla="*/ 1683544 w 1947863"/>
                <a:gd name="connsiteY19" fmla="*/ 7144 h 428625"/>
                <a:gd name="connsiteX20" fmla="*/ 1450181 w 1947863"/>
                <a:gd name="connsiteY20" fmla="*/ 50007 h 428625"/>
                <a:gd name="connsiteX21" fmla="*/ 1028700 w 1947863"/>
                <a:gd name="connsiteY21" fmla="*/ 121444 h 428625"/>
                <a:gd name="connsiteX22" fmla="*/ 740569 w 1947863"/>
                <a:gd name="connsiteY22" fmla="*/ 171450 h 428625"/>
                <a:gd name="connsiteX23" fmla="*/ 585788 w 1947863"/>
                <a:gd name="connsiteY23" fmla="*/ 2000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7863" h="428625">
                  <a:moveTo>
                    <a:pt x="585788" y="200025"/>
                  </a:moveTo>
                  <a:lnTo>
                    <a:pt x="445294" y="219075"/>
                  </a:lnTo>
                  <a:lnTo>
                    <a:pt x="316706" y="233363"/>
                  </a:lnTo>
                  <a:lnTo>
                    <a:pt x="223838" y="240507"/>
                  </a:lnTo>
                  <a:lnTo>
                    <a:pt x="150019" y="245269"/>
                  </a:lnTo>
                  <a:lnTo>
                    <a:pt x="0" y="247650"/>
                  </a:lnTo>
                  <a:lnTo>
                    <a:pt x="0" y="385763"/>
                  </a:lnTo>
                  <a:lnTo>
                    <a:pt x="109538" y="407194"/>
                  </a:lnTo>
                  <a:lnTo>
                    <a:pt x="273844" y="428625"/>
                  </a:lnTo>
                  <a:lnTo>
                    <a:pt x="347663" y="414338"/>
                  </a:lnTo>
                  <a:lnTo>
                    <a:pt x="619125" y="369094"/>
                  </a:lnTo>
                  <a:lnTo>
                    <a:pt x="833438" y="333375"/>
                  </a:lnTo>
                  <a:lnTo>
                    <a:pt x="1062038" y="290513"/>
                  </a:lnTo>
                  <a:lnTo>
                    <a:pt x="1409700" y="252413"/>
                  </a:lnTo>
                  <a:lnTo>
                    <a:pt x="1947863" y="197644"/>
                  </a:lnTo>
                  <a:lnTo>
                    <a:pt x="1935956" y="52388"/>
                  </a:lnTo>
                  <a:lnTo>
                    <a:pt x="1862138" y="26194"/>
                  </a:lnTo>
                  <a:lnTo>
                    <a:pt x="1793081" y="9525"/>
                  </a:lnTo>
                  <a:lnTo>
                    <a:pt x="1726406" y="0"/>
                  </a:lnTo>
                  <a:lnTo>
                    <a:pt x="1683544" y="7144"/>
                  </a:lnTo>
                  <a:lnTo>
                    <a:pt x="1450181" y="50007"/>
                  </a:lnTo>
                  <a:lnTo>
                    <a:pt x="1028700" y="121444"/>
                  </a:lnTo>
                  <a:lnTo>
                    <a:pt x="740569" y="171450"/>
                  </a:lnTo>
                  <a:lnTo>
                    <a:pt x="585788" y="2000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8">
              <a:extLst>
                <a:ext uri="{FF2B5EF4-FFF2-40B4-BE49-F238E27FC236}">
                  <a16:creationId xmlns:a16="http://schemas.microsoft.com/office/drawing/2014/main" id="{C9B4FCEC-B8F0-4BB1-971F-67D227AF0E77}"/>
                </a:ext>
              </a:extLst>
            </p:cNvPr>
            <p:cNvSpPr/>
            <p:nvPr/>
          </p:nvSpPr>
          <p:spPr>
            <a:xfrm>
              <a:off x="4886325" y="4586288"/>
              <a:ext cx="2005013" cy="381000"/>
            </a:xfrm>
            <a:custGeom>
              <a:avLst/>
              <a:gdLst>
                <a:gd name="connsiteX0" fmla="*/ 614363 w 2005013"/>
                <a:gd name="connsiteY0" fmla="*/ 161925 h 381000"/>
                <a:gd name="connsiteX1" fmla="*/ 404813 w 2005013"/>
                <a:gd name="connsiteY1" fmla="*/ 183356 h 381000"/>
                <a:gd name="connsiteX2" fmla="*/ 288131 w 2005013"/>
                <a:gd name="connsiteY2" fmla="*/ 192881 h 381000"/>
                <a:gd name="connsiteX3" fmla="*/ 154781 w 2005013"/>
                <a:gd name="connsiteY3" fmla="*/ 200025 h 381000"/>
                <a:gd name="connsiteX4" fmla="*/ 2381 w 2005013"/>
                <a:gd name="connsiteY4" fmla="*/ 197643 h 381000"/>
                <a:gd name="connsiteX5" fmla="*/ 0 w 2005013"/>
                <a:gd name="connsiteY5" fmla="*/ 340518 h 381000"/>
                <a:gd name="connsiteX6" fmla="*/ 161925 w 2005013"/>
                <a:gd name="connsiteY6" fmla="*/ 366712 h 381000"/>
                <a:gd name="connsiteX7" fmla="*/ 278606 w 2005013"/>
                <a:gd name="connsiteY7" fmla="*/ 381000 h 381000"/>
                <a:gd name="connsiteX8" fmla="*/ 440531 w 2005013"/>
                <a:gd name="connsiteY8" fmla="*/ 361950 h 381000"/>
                <a:gd name="connsiteX9" fmla="*/ 731044 w 2005013"/>
                <a:gd name="connsiteY9" fmla="*/ 326231 h 381000"/>
                <a:gd name="connsiteX10" fmla="*/ 864394 w 2005013"/>
                <a:gd name="connsiteY10" fmla="*/ 311943 h 381000"/>
                <a:gd name="connsiteX11" fmla="*/ 1162050 w 2005013"/>
                <a:gd name="connsiteY11" fmla="*/ 283368 h 381000"/>
                <a:gd name="connsiteX12" fmla="*/ 1507331 w 2005013"/>
                <a:gd name="connsiteY12" fmla="*/ 257175 h 381000"/>
                <a:gd name="connsiteX13" fmla="*/ 2005013 w 2005013"/>
                <a:gd name="connsiteY13" fmla="*/ 216693 h 381000"/>
                <a:gd name="connsiteX14" fmla="*/ 1990725 w 2005013"/>
                <a:gd name="connsiteY14" fmla="*/ 64293 h 381000"/>
                <a:gd name="connsiteX15" fmla="*/ 1885950 w 2005013"/>
                <a:gd name="connsiteY15" fmla="*/ 23812 h 381000"/>
                <a:gd name="connsiteX16" fmla="*/ 1838325 w 2005013"/>
                <a:gd name="connsiteY16" fmla="*/ 9525 h 381000"/>
                <a:gd name="connsiteX17" fmla="*/ 1783556 w 2005013"/>
                <a:gd name="connsiteY17" fmla="*/ 0 h 381000"/>
                <a:gd name="connsiteX18" fmla="*/ 1743075 w 2005013"/>
                <a:gd name="connsiteY18" fmla="*/ 0 h 381000"/>
                <a:gd name="connsiteX19" fmla="*/ 1726406 w 2005013"/>
                <a:gd name="connsiteY19" fmla="*/ 2381 h 381000"/>
                <a:gd name="connsiteX20" fmla="*/ 1671638 w 2005013"/>
                <a:gd name="connsiteY20" fmla="*/ 30956 h 381000"/>
                <a:gd name="connsiteX21" fmla="*/ 1635919 w 2005013"/>
                <a:gd name="connsiteY21" fmla="*/ 47625 h 381000"/>
                <a:gd name="connsiteX22" fmla="*/ 1469231 w 2005013"/>
                <a:gd name="connsiteY22" fmla="*/ 66675 h 381000"/>
                <a:gd name="connsiteX23" fmla="*/ 1197769 w 2005013"/>
                <a:gd name="connsiteY23" fmla="*/ 97631 h 381000"/>
                <a:gd name="connsiteX24" fmla="*/ 1057275 w 2005013"/>
                <a:gd name="connsiteY24" fmla="*/ 116681 h 381000"/>
                <a:gd name="connsiteX25" fmla="*/ 792956 w 2005013"/>
                <a:gd name="connsiteY25" fmla="*/ 140493 h 381000"/>
                <a:gd name="connsiteX26" fmla="*/ 614363 w 2005013"/>
                <a:gd name="connsiteY26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5013" h="381000">
                  <a:moveTo>
                    <a:pt x="614363" y="161925"/>
                  </a:moveTo>
                  <a:lnTo>
                    <a:pt x="404813" y="183356"/>
                  </a:lnTo>
                  <a:lnTo>
                    <a:pt x="288131" y="192881"/>
                  </a:lnTo>
                  <a:lnTo>
                    <a:pt x="154781" y="200025"/>
                  </a:lnTo>
                  <a:lnTo>
                    <a:pt x="2381" y="197643"/>
                  </a:lnTo>
                  <a:cubicBezTo>
                    <a:pt x="1587" y="245268"/>
                    <a:pt x="794" y="292893"/>
                    <a:pt x="0" y="340518"/>
                  </a:cubicBezTo>
                  <a:lnTo>
                    <a:pt x="161925" y="366712"/>
                  </a:lnTo>
                  <a:lnTo>
                    <a:pt x="278606" y="381000"/>
                  </a:lnTo>
                  <a:lnTo>
                    <a:pt x="440531" y="361950"/>
                  </a:lnTo>
                  <a:lnTo>
                    <a:pt x="731044" y="326231"/>
                  </a:lnTo>
                  <a:lnTo>
                    <a:pt x="864394" y="311943"/>
                  </a:lnTo>
                  <a:lnTo>
                    <a:pt x="1162050" y="283368"/>
                  </a:lnTo>
                  <a:lnTo>
                    <a:pt x="1507331" y="257175"/>
                  </a:lnTo>
                  <a:lnTo>
                    <a:pt x="2005013" y="216693"/>
                  </a:lnTo>
                  <a:lnTo>
                    <a:pt x="1990725" y="64293"/>
                  </a:lnTo>
                  <a:lnTo>
                    <a:pt x="1885950" y="23812"/>
                  </a:lnTo>
                  <a:lnTo>
                    <a:pt x="1838325" y="9525"/>
                  </a:lnTo>
                  <a:lnTo>
                    <a:pt x="1783556" y="0"/>
                  </a:lnTo>
                  <a:lnTo>
                    <a:pt x="1743075" y="0"/>
                  </a:lnTo>
                  <a:lnTo>
                    <a:pt x="1726406" y="2381"/>
                  </a:lnTo>
                  <a:lnTo>
                    <a:pt x="1671638" y="30956"/>
                  </a:lnTo>
                  <a:lnTo>
                    <a:pt x="1635919" y="47625"/>
                  </a:lnTo>
                  <a:lnTo>
                    <a:pt x="1469231" y="66675"/>
                  </a:lnTo>
                  <a:lnTo>
                    <a:pt x="1197769" y="97631"/>
                  </a:lnTo>
                  <a:lnTo>
                    <a:pt x="1057275" y="116681"/>
                  </a:lnTo>
                  <a:lnTo>
                    <a:pt x="792956" y="140493"/>
                  </a:lnTo>
                  <a:lnTo>
                    <a:pt x="614363" y="1619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0">
              <a:extLst>
                <a:ext uri="{FF2B5EF4-FFF2-40B4-BE49-F238E27FC236}">
                  <a16:creationId xmlns:a16="http://schemas.microsoft.com/office/drawing/2014/main" id="{D8FA8626-F68F-4D91-A1B9-6E378DF3E2A5}"/>
                </a:ext>
              </a:extLst>
            </p:cNvPr>
            <p:cNvSpPr/>
            <p:nvPr/>
          </p:nvSpPr>
          <p:spPr>
            <a:xfrm rot="16200000">
              <a:off x="3564732" y="3552031"/>
              <a:ext cx="4373562" cy="657225"/>
            </a:xfrm>
            <a:custGeom>
              <a:avLst/>
              <a:gdLst>
                <a:gd name="connsiteX0" fmla="*/ 2580797 w 4374292"/>
                <a:gd name="connsiteY0" fmla="*/ 303623 h 656673"/>
                <a:gd name="connsiteX1" fmla="*/ 2086527 w 4374292"/>
                <a:gd name="connsiteY1" fmla="*/ 300093 h 656673"/>
                <a:gd name="connsiteX2" fmla="*/ 1278042 w 4374292"/>
                <a:gd name="connsiteY2" fmla="*/ 303623 h 656673"/>
                <a:gd name="connsiteX3" fmla="*/ 985010 w 4374292"/>
                <a:gd name="connsiteY3" fmla="*/ 300093 h 656673"/>
                <a:gd name="connsiteX4" fmla="*/ 670796 w 4374292"/>
                <a:gd name="connsiteY4" fmla="*/ 303623 h 656673"/>
                <a:gd name="connsiteX5" fmla="*/ 458966 w 4374292"/>
                <a:gd name="connsiteY5" fmla="*/ 303623 h 656673"/>
                <a:gd name="connsiteX6" fmla="*/ 335398 w 4374292"/>
                <a:gd name="connsiteY6" fmla="*/ 303623 h 656673"/>
                <a:gd name="connsiteX7" fmla="*/ 254196 w 4374292"/>
                <a:gd name="connsiteY7" fmla="*/ 307154 h 656673"/>
                <a:gd name="connsiteX8" fmla="*/ 197708 w 4374292"/>
                <a:gd name="connsiteY8" fmla="*/ 310684 h 656673"/>
                <a:gd name="connsiteX9" fmla="*/ 137690 w 4374292"/>
                <a:gd name="connsiteY9" fmla="*/ 321276 h 656673"/>
                <a:gd name="connsiteX10" fmla="*/ 70610 w 4374292"/>
                <a:gd name="connsiteY10" fmla="*/ 338928 h 656673"/>
                <a:gd name="connsiteX11" fmla="*/ 35305 w 4374292"/>
                <a:gd name="connsiteY11" fmla="*/ 356581 h 656673"/>
                <a:gd name="connsiteX12" fmla="*/ 7061 w 4374292"/>
                <a:gd name="connsiteY12" fmla="*/ 388355 h 656673"/>
                <a:gd name="connsiteX13" fmla="*/ 0 w 4374292"/>
                <a:gd name="connsiteY13" fmla="*/ 409538 h 656673"/>
                <a:gd name="connsiteX14" fmla="*/ 3531 w 4374292"/>
                <a:gd name="connsiteY14" fmla="*/ 427191 h 656673"/>
                <a:gd name="connsiteX15" fmla="*/ 14122 w 4374292"/>
                <a:gd name="connsiteY15" fmla="*/ 448374 h 656673"/>
                <a:gd name="connsiteX16" fmla="*/ 45897 w 4374292"/>
                <a:gd name="connsiteY16" fmla="*/ 469557 h 656673"/>
                <a:gd name="connsiteX17" fmla="*/ 84732 w 4374292"/>
                <a:gd name="connsiteY17" fmla="*/ 483679 h 656673"/>
                <a:gd name="connsiteX18" fmla="*/ 144751 w 4374292"/>
                <a:gd name="connsiteY18" fmla="*/ 501331 h 656673"/>
                <a:gd name="connsiteX19" fmla="*/ 264788 w 4374292"/>
                <a:gd name="connsiteY19" fmla="*/ 522514 h 656673"/>
                <a:gd name="connsiteX20" fmla="*/ 476618 w 4374292"/>
                <a:gd name="connsiteY20" fmla="*/ 543697 h 656673"/>
                <a:gd name="connsiteX21" fmla="*/ 713162 w 4374292"/>
                <a:gd name="connsiteY21" fmla="*/ 547228 h 656673"/>
                <a:gd name="connsiteX22" fmla="*/ 1232145 w 4374292"/>
                <a:gd name="connsiteY22" fmla="*/ 547228 h 656673"/>
                <a:gd name="connsiteX23" fmla="*/ 2012386 w 4374292"/>
                <a:gd name="connsiteY23" fmla="*/ 547228 h 656673"/>
                <a:gd name="connsiteX24" fmla="*/ 3417526 w 4374292"/>
                <a:gd name="connsiteY24" fmla="*/ 547228 h 656673"/>
                <a:gd name="connsiteX25" fmla="*/ 3565807 w 4374292"/>
                <a:gd name="connsiteY25" fmla="*/ 547228 h 656673"/>
                <a:gd name="connsiteX26" fmla="*/ 3767046 w 4374292"/>
                <a:gd name="connsiteY26" fmla="*/ 582533 h 656673"/>
                <a:gd name="connsiteX27" fmla="*/ 4038895 w 4374292"/>
                <a:gd name="connsiteY27" fmla="*/ 646082 h 656673"/>
                <a:gd name="connsiteX28" fmla="*/ 4091852 w 4374292"/>
                <a:gd name="connsiteY28" fmla="*/ 656673 h 656673"/>
                <a:gd name="connsiteX29" fmla="*/ 4105974 w 4374292"/>
                <a:gd name="connsiteY29" fmla="*/ 656673 h 656673"/>
                <a:gd name="connsiteX30" fmla="*/ 4127157 w 4374292"/>
                <a:gd name="connsiteY30" fmla="*/ 649612 h 656673"/>
                <a:gd name="connsiteX31" fmla="*/ 4144810 w 4374292"/>
                <a:gd name="connsiteY31" fmla="*/ 639021 h 656673"/>
                <a:gd name="connsiteX32" fmla="*/ 4162462 w 4374292"/>
                <a:gd name="connsiteY32" fmla="*/ 624899 h 656673"/>
                <a:gd name="connsiteX33" fmla="*/ 4180115 w 4374292"/>
                <a:gd name="connsiteY33" fmla="*/ 596655 h 656673"/>
                <a:gd name="connsiteX34" fmla="*/ 4215420 w 4374292"/>
                <a:gd name="connsiteY34" fmla="*/ 529575 h 656673"/>
                <a:gd name="connsiteX35" fmla="*/ 4257786 w 4374292"/>
                <a:gd name="connsiteY35" fmla="*/ 430721 h 656673"/>
                <a:gd name="connsiteX36" fmla="*/ 4296621 w 4374292"/>
                <a:gd name="connsiteY36" fmla="*/ 307154 h 656673"/>
                <a:gd name="connsiteX37" fmla="*/ 4331926 w 4374292"/>
                <a:gd name="connsiteY37" fmla="*/ 176525 h 656673"/>
                <a:gd name="connsiteX38" fmla="*/ 4363701 w 4374292"/>
                <a:gd name="connsiteY38" fmla="*/ 56488 h 656673"/>
                <a:gd name="connsiteX39" fmla="*/ 4370762 w 4374292"/>
                <a:gd name="connsiteY39" fmla="*/ 31775 h 656673"/>
                <a:gd name="connsiteX40" fmla="*/ 4374292 w 4374292"/>
                <a:gd name="connsiteY40" fmla="*/ 14122 h 656673"/>
                <a:gd name="connsiteX41" fmla="*/ 4367231 w 4374292"/>
                <a:gd name="connsiteY41" fmla="*/ 0 h 656673"/>
                <a:gd name="connsiteX42" fmla="*/ 4353109 w 4374292"/>
                <a:gd name="connsiteY42" fmla="*/ 0 h 656673"/>
                <a:gd name="connsiteX43" fmla="*/ 4335457 w 4374292"/>
                <a:gd name="connsiteY43" fmla="*/ 3531 h 656673"/>
                <a:gd name="connsiteX44" fmla="*/ 4321335 w 4374292"/>
                <a:gd name="connsiteY44" fmla="*/ 10592 h 656673"/>
                <a:gd name="connsiteX45" fmla="*/ 4307213 w 4374292"/>
                <a:gd name="connsiteY45" fmla="*/ 24714 h 656673"/>
                <a:gd name="connsiteX46" fmla="*/ 4271908 w 4374292"/>
                <a:gd name="connsiteY46" fmla="*/ 81202 h 656673"/>
                <a:gd name="connsiteX47" fmla="*/ 4240133 w 4374292"/>
                <a:gd name="connsiteY47" fmla="*/ 127098 h 656673"/>
                <a:gd name="connsiteX48" fmla="*/ 4194237 w 4374292"/>
                <a:gd name="connsiteY48" fmla="*/ 183586 h 656673"/>
                <a:gd name="connsiteX49" fmla="*/ 4127157 w 4374292"/>
                <a:gd name="connsiteY49" fmla="*/ 247135 h 656673"/>
                <a:gd name="connsiteX50" fmla="*/ 4088322 w 4374292"/>
                <a:gd name="connsiteY50" fmla="*/ 278910 h 656673"/>
                <a:gd name="connsiteX51" fmla="*/ 4049486 w 4374292"/>
                <a:gd name="connsiteY51" fmla="*/ 296562 h 656673"/>
                <a:gd name="connsiteX52" fmla="*/ 4014181 w 4374292"/>
                <a:gd name="connsiteY52" fmla="*/ 303623 h 656673"/>
                <a:gd name="connsiteX53" fmla="*/ 3788229 w 4374292"/>
                <a:gd name="connsiteY53" fmla="*/ 303623 h 656673"/>
                <a:gd name="connsiteX54" fmla="*/ 3523441 w 4374292"/>
                <a:gd name="connsiteY54" fmla="*/ 303623 h 656673"/>
                <a:gd name="connsiteX55" fmla="*/ 3142147 w 4374292"/>
                <a:gd name="connsiteY55" fmla="*/ 303623 h 656673"/>
                <a:gd name="connsiteX56" fmla="*/ 2580797 w 4374292"/>
                <a:gd name="connsiteY56" fmla="*/ 303623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74292" h="656673">
                  <a:moveTo>
                    <a:pt x="2580797" y="303623"/>
                  </a:moveTo>
                  <a:lnTo>
                    <a:pt x="2086527" y="300093"/>
                  </a:lnTo>
                  <a:lnTo>
                    <a:pt x="1278042" y="303623"/>
                  </a:lnTo>
                  <a:lnTo>
                    <a:pt x="985010" y="300093"/>
                  </a:lnTo>
                  <a:lnTo>
                    <a:pt x="670796" y="303623"/>
                  </a:lnTo>
                  <a:lnTo>
                    <a:pt x="458966" y="303623"/>
                  </a:lnTo>
                  <a:lnTo>
                    <a:pt x="335398" y="303623"/>
                  </a:lnTo>
                  <a:lnTo>
                    <a:pt x="254196" y="307154"/>
                  </a:lnTo>
                  <a:lnTo>
                    <a:pt x="197708" y="310684"/>
                  </a:lnTo>
                  <a:lnTo>
                    <a:pt x="137690" y="321276"/>
                  </a:lnTo>
                  <a:lnTo>
                    <a:pt x="70610" y="338928"/>
                  </a:lnTo>
                  <a:lnTo>
                    <a:pt x="35305" y="356581"/>
                  </a:lnTo>
                  <a:lnTo>
                    <a:pt x="7061" y="388355"/>
                  </a:lnTo>
                  <a:lnTo>
                    <a:pt x="0" y="409538"/>
                  </a:lnTo>
                  <a:lnTo>
                    <a:pt x="3531" y="427191"/>
                  </a:lnTo>
                  <a:lnTo>
                    <a:pt x="14122" y="448374"/>
                  </a:lnTo>
                  <a:lnTo>
                    <a:pt x="45897" y="469557"/>
                  </a:lnTo>
                  <a:lnTo>
                    <a:pt x="84732" y="483679"/>
                  </a:lnTo>
                  <a:lnTo>
                    <a:pt x="144751" y="501331"/>
                  </a:lnTo>
                  <a:lnTo>
                    <a:pt x="264788" y="522514"/>
                  </a:lnTo>
                  <a:lnTo>
                    <a:pt x="476618" y="543697"/>
                  </a:lnTo>
                  <a:lnTo>
                    <a:pt x="713162" y="547228"/>
                  </a:lnTo>
                  <a:lnTo>
                    <a:pt x="1232145" y="547228"/>
                  </a:lnTo>
                  <a:lnTo>
                    <a:pt x="2012386" y="547228"/>
                  </a:lnTo>
                  <a:lnTo>
                    <a:pt x="3417526" y="547228"/>
                  </a:lnTo>
                  <a:lnTo>
                    <a:pt x="3565807" y="547228"/>
                  </a:lnTo>
                  <a:lnTo>
                    <a:pt x="3767046" y="582533"/>
                  </a:lnTo>
                  <a:lnTo>
                    <a:pt x="4038895" y="646082"/>
                  </a:lnTo>
                  <a:lnTo>
                    <a:pt x="4091852" y="656673"/>
                  </a:lnTo>
                  <a:lnTo>
                    <a:pt x="4105974" y="656673"/>
                  </a:lnTo>
                  <a:lnTo>
                    <a:pt x="4127157" y="649612"/>
                  </a:lnTo>
                  <a:lnTo>
                    <a:pt x="4144810" y="639021"/>
                  </a:lnTo>
                  <a:lnTo>
                    <a:pt x="4162462" y="624899"/>
                  </a:lnTo>
                  <a:lnTo>
                    <a:pt x="4180115" y="596655"/>
                  </a:lnTo>
                  <a:lnTo>
                    <a:pt x="4215420" y="529575"/>
                  </a:lnTo>
                  <a:lnTo>
                    <a:pt x="4257786" y="430721"/>
                  </a:lnTo>
                  <a:lnTo>
                    <a:pt x="4296621" y="307154"/>
                  </a:lnTo>
                  <a:lnTo>
                    <a:pt x="4331926" y="176525"/>
                  </a:lnTo>
                  <a:lnTo>
                    <a:pt x="4363701" y="56488"/>
                  </a:lnTo>
                  <a:lnTo>
                    <a:pt x="4370762" y="31775"/>
                  </a:lnTo>
                  <a:lnTo>
                    <a:pt x="4374292" y="14122"/>
                  </a:lnTo>
                  <a:lnTo>
                    <a:pt x="4367231" y="0"/>
                  </a:lnTo>
                  <a:lnTo>
                    <a:pt x="4353109" y="0"/>
                  </a:lnTo>
                  <a:lnTo>
                    <a:pt x="4335457" y="3531"/>
                  </a:lnTo>
                  <a:lnTo>
                    <a:pt x="4321335" y="10592"/>
                  </a:lnTo>
                  <a:lnTo>
                    <a:pt x="4307213" y="24714"/>
                  </a:lnTo>
                  <a:lnTo>
                    <a:pt x="4271908" y="81202"/>
                  </a:lnTo>
                  <a:lnTo>
                    <a:pt x="4240133" y="127098"/>
                  </a:lnTo>
                  <a:lnTo>
                    <a:pt x="4194237" y="183586"/>
                  </a:lnTo>
                  <a:lnTo>
                    <a:pt x="4127157" y="247135"/>
                  </a:lnTo>
                  <a:lnTo>
                    <a:pt x="4088322" y="278910"/>
                  </a:lnTo>
                  <a:lnTo>
                    <a:pt x="4049486" y="296562"/>
                  </a:lnTo>
                  <a:lnTo>
                    <a:pt x="4014181" y="303623"/>
                  </a:lnTo>
                  <a:lnTo>
                    <a:pt x="3788229" y="303623"/>
                  </a:lnTo>
                  <a:lnTo>
                    <a:pt x="3523441" y="303623"/>
                  </a:lnTo>
                  <a:lnTo>
                    <a:pt x="3142147" y="303623"/>
                  </a:lnTo>
                  <a:lnTo>
                    <a:pt x="2580797" y="30362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96">
              <a:extLst>
                <a:ext uri="{FF2B5EF4-FFF2-40B4-BE49-F238E27FC236}">
                  <a16:creationId xmlns:a16="http://schemas.microsoft.com/office/drawing/2014/main" id="{3A24A49A-42CC-49D9-9FC3-CC4E58901BCC}"/>
                </a:ext>
              </a:extLst>
            </p:cNvPr>
            <p:cNvSpPr/>
            <p:nvPr/>
          </p:nvSpPr>
          <p:spPr>
            <a:xfrm>
              <a:off x="6400800" y="1714500"/>
              <a:ext cx="803275" cy="531813"/>
            </a:xfrm>
            <a:custGeom>
              <a:avLst/>
              <a:gdLst>
                <a:gd name="connsiteX0" fmla="*/ 388144 w 802481"/>
                <a:gd name="connsiteY0" fmla="*/ 292894 h 531019"/>
                <a:gd name="connsiteX1" fmla="*/ 290513 w 802481"/>
                <a:gd name="connsiteY1" fmla="*/ 223838 h 531019"/>
                <a:gd name="connsiteX2" fmla="*/ 202406 w 802481"/>
                <a:gd name="connsiteY2" fmla="*/ 169069 h 531019"/>
                <a:gd name="connsiteX3" fmla="*/ 104775 w 802481"/>
                <a:gd name="connsiteY3" fmla="*/ 111919 h 531019"/>
                <a:gd name="connsiteX4" fmla="*/ 35719 w 802481"/>
                <a:gd name="connsiteY4" fmla="*/ 73819 h 531019"/>
                <a:gd name="connsiteX5" fmla="*/ 14288 w 802481"/>
                <a:gd name="connsiteY5" fmla="*/ 59531 h 531019"/>
                <a:gd name="connsiteX6" fmla="*/ 4763 w 802481"/>
                <a:gd name="connsiteY6" fmla="*/ 42863 h 531019"/>
                <a:gd name="connsiteX7" fmla="*/ 0 w 802481"/>
                <a:gd name="connsiteY7" fmla="*/ 21431 h 531019"/>
                <a:gd name="connsiteX8" fmla="*/ 4763 w 802481"/>
                <a:gd name="connsiteY8" fmla="*/ 4763 h 531019"/>
                <a:gd name="connsiteX9" fmla="*/ 14288 w 802481"/>
                <a:gd name="connsiteY9" fmla="*/ 0 h 531019"/>
                <a:gd name="connsiteX10" fmla="*/ 33338 w 802481"/>
                <a:gd name="connsiteY10" fmla="*/ 4763 h 531019"/>
                <a:gd name="connsiteX11" fmla="*/ 54769 w 802481"/>
                <a:gd name="connsiteY11" fmla="*/ 11906 h 531019"/>
                <a:gd name="connsiteX12" fmla="*/ 121444 w 802481"/>
                <a:gd name="connsiteY12" fmla="*/ 23813 h 531019"/>
                <a:gd name="connsiteX13" fmla="*/ 240506 w 802481"/>
                <a:gd name="connsiteY13" fmla="*/ 45244 h 531019"/>
                <a:gd name="connsiteX14" fmla="*/ 369094 w 802481"/>
                <a:gd name="connsiteY14" fmla="*/ 73819 h 531019"/>
                <a:gd name="connsiteX15" fmla="*/ 476250 w 802481"/>
                <a:gd name="connsiteY15" fmla="*/ 104775 h 531019"/>
                <a:gd name="connsiteX16" fmla="*/ 561975 w 802481"/>
                <a:gd name="connsiteY16" fmla="*/ 135731 h 531019"/>
                <a:gd name="connsiteX17" fmla="*/ 633413 w 802481"/>
                <a:gd name="connsiteY17" fmla="*/ 173831 h 531019"/>
                <a:gd name="connsiteX18" fmla="*/ 669131 w 802481"/>
                <a:gd name="connsiteY18" fmla="*/ 197644 h 531019"/>
                <a:gd name="connsiteX19" fmla="*/ 697706 w 802481"/>
                <a:gd name="connsiteY19" fmla="*/ 223838 h 531019"/>
                <a:gd name="connsiteX20" fmla="*/ 716756 w 802481"/>
                <a:gd name="connsiteY20" fmla="*/ 247650 h 531019"/>
                <a:gd name="connsiteX21" fmla="*/ 754856 w 802481"/>
                <a:gd name="connsiteY21" fmla="*/ 311944 h 531019"/>
                <a:gd name="connsiteX22" fmla="*/ 781050 w 802481"/>
                <a:gd name="connsiteY22" fmla="*/ 371475 h 531019"/>
                <a:gd name="connsiteX23" fmla="*/ 797719 w 802481"/>
                <a:gd name="connsiteY23" fmla="*/ 428625 h 531019"/>
                <a:gd name="connsiteX24" fmla="*/ 802481 w 802481"/>
                <a:gd name="connsiteY24" fmla="*/ 461963 h 531019"/>
                <a:gd name="connsiteX25" fmla="*/ 795338 w 802481"/>
                <a:gd name="connsiteY25" fmla="*/ 490538 h 531019"/>
                <a:gd name="connsiteX26" fmla="*/ 778669 w 802481"/>
                <a:gd name="connsiteY26" fmla="*/ 511969 h 531019"/>
                <a:gd name="connsiteX27" fmla="*/ 754856 w 802481"/>
                <a:gd name="connsiteY27" fmla="*/ 526256 h 531019"/>
                <a:gd name="connsiteX28" fmla="*/ 733425 w 802481"/>
                <a:gd name="connsiteY28" fmla="*/ 531019 h 531019"/>
                <a:gd name="connsiteX29" fmla="*/ 716756 w 802481"/>
                <a:gd name="connsiteY29" fmla="*/ 531019 h 531019"/>
                <a:gd name="connsiteX30" fmla="*/ 688181 w 802481"/>
                <a:gd name="connsiteY30" fmla="*/ 526256 h 531019"/>
                <a:gd name="connsiteX31" fmla="*/ 650081 w 802481"/>
                <a:gd name="connsiteY31" fmla="*/ 504825 h 531019"/>
                <a:gd name="connsiteX32" fmla="*/ 607219 w 802481"/>
                <a:gd name="connsiteY32" fmla="*/ 471488 h 531019"/>
                <a:gd name="connsiteX33" fmla="*/ 566738 w 802481"/>
                <a:gd name="connsiteY33" fmla="*/ 433388 h 531019"/>
                <a:gd name="connsiteX34" fmla="*/ 516731 w 802481"/>
                <a:gd name="connsiteY34" fmla="*/ 390525 h 531019"/>
                <a:gd name="connsiteX35" fmla="*/ 388144 w 802481"/>
                <a:gd name="connsiteY35" fmla="*/ 292894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2481" h="531019">
                  <a:moveTo>
                    <a:pt x="388144" y="292894"/>
                  </a:moveTo>
                  <a:lnTo>
                    <a:pt x="290513" y="223838"/>
                  </a:lnTo>
                  <a:lnTo>
                    <a:pt x="202406" y="169069"/>
                  </a:lnTo>
                  <a:lnTo>
                    <a:pt x="104775" y="111919"/>
                  </a:lnTo>
                  <a:lnTo>
                    <a:pt x="35719" y="73819"/>
                  </a:lnTo>
                  <a:lnTo>
                    <a:pt x="14288" y="59531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33338" y="4763"/>
                  </a:lnTo>
                  <a:lnTo>
                    <a:pt x="54769" y="11906"/>
                  </a:lnTo>
                  <a:lnTo>
                    <a:pt x="121444" y="23813"/>
                  </a:lnTo>
                  <a:lnTo>
                    <a:pt x="240506" y="45244"/>
                  </a:lnTo>
                  <a:lnTo>
                    <a:pt x="369094" y="73819"/>
                  </a:lnTo>
                  <a:lnTo>
                    <a:pt x="476250" y="104775"/>
                  </a:lnTo>
                  <a:lnTo>
                    <a:pt x="561975" y="135731"/>
                  </a:lnTo>
                  <a:lnTo>
                    <a:pt x="633413" y="173831"/>
                  </a:lnTo>
                  <a:lnTo>
                    <a:pt x="669131" y="197644"/>
                  </a:lnTo>
                  <a:lnTo>
                    <a:pt x="697706" y="223838"/>
                  </a:lnTo>
                  <a:lnTo>
                    <a:pt x="716756" y="247650"/>
                  </a:lnTo>
                  <a:lnTo>
                    <a:pt x="754856" y="311944"/>
                  </a:lnTo>
                  <a:lnTo>
                    <a:pt x="781050" y="371475"/>
                  </a:lnTo>
                  <a:lnTo>
                    <a:pt x="797719" y="428625"/>
                  </a:lnTo>
                  <a:lnTo>
                    <a:pt x="802481" y="461963"/>
                  </a:lnTo>
                  <a:lnTo>
                    <a:pt x="795338" y="490538"/>
                  </a:lnTo>
                  <a:lnTo>
                    <a:pt x="778669" y="511969"/>
                  </a:lnTo>
                  <a:lnTo>
                    <a:pt x="754856" y="526256"/>
                  </a:lnTo>
                  <a:lnTo>
                    <a:pt x="733425" y="531019"/>
                  </a:lnTo>
                  <a:lnTo>
                    <a:pt x="716756" y="531019"/>
                  </a:lnTo>
                  <a:lnTo>
                    <a:pt x="688181" y="526256"/>
                  </a:lnTo>
                  <a:lnTo>
                    <a:pt x="650081" y="504825"/>
                  </a:lnTo>
                  <a:lnTo>
                    <a:pt x="607219" y="471488"/>
                  </a:lnTo>
                  <a:lnTo>
                    <a:pt x="566738" y="433388"/>
                  </a:lnTo>
                  <a:lnTo>
                    <a:pt x="516731" y="390525"/>
                  </a:lnTo>
                  <a:lnTo>
                    <a:pt x="388144" y="29289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C28459D9-A816-4A83-B81D-9097A21397AB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93838"/>
            <a:ext cx="4598987" cy="4578350"/>
            <a:chOff x="2452688" y="1493838"/>
            <a:chExt cx="4598987" cy="4578350"/>
          </a:xfrm>
        </p:grpSpPr>
        <p:sp>
          <p:nvSpPr>
            <p:cNvPr id="32" name="フリーフォーム 89">
              <a:extLst>
                <a:ext uri="{FF2B5EF4-FFF2-40B4-BE49-F238E27FC236}">
                  <a16:creationId xmlns:a16="http://schemas.microsoft.com/office/drawing/2014/main" id="{73022904-6508-4017-A85A-F015EF0FF17A}"/>
                </a:ext>
              </a:extLst>
            </p:cNvPr>
            <p:cNvSpPr/>
            <p:nvPr/>
          </p:nvSpPr>
          <p:spPr>
            <a:xfrm>
              <a:off x="3076575" y="1493838"/>
              <a:ext cx="731838" cy="639762"/>
            </a:xfrm>
            <a:custGeom>
              <a:avLst/>
              <a:gdLst>
                <a:gd name="connsiteX0" fmla="*/ 390525 w 731044"/>
                <a:gd name="connsiteY0" fmla="*/ 221456 h 640556"/>
                <a:gd name="connsiteX1" fmla="*/ 323850 w 731044"/>
                <a:gd name="connsiteY1" fmla="*/ 188119 h 640556"/>
                <a:gd name="connsiteX2" fmla="*/ 261938 w 731044"/>
                <a:gd name="connsiteY2" fmla="*/ 154781 h 640556"/>
                <a:gd name="connsiteX3" fmla="*/ 195263 w 731044"/>
                <a:gd name="connsiteY3" fmla="*/ 114300 h 640556"/>
                <a:gd name="connsiteX4" fmla="*/ 126206 w 731044"/>
                <a:gd name="connsiteY4" fmla="*/ 69056 h 640556"/>
                <a:gd name="connsiteX5" fmla="*/ 73819 w 731044"/>
                <a:gd name="connsiteY5" fmla="*/ 26194 h 640556"/>
                <a:gd name="connsiteX6" fmla="*/ 57150 w 731044"/>
                <a:gd name="connsiteY6" fmla="*/ 14287 h 640556"/>
                <a:gd name="connsiteX7" fmla="*/ 38100 w 731044"/>
                <a:gd name="connsiteY7" fmla="*/ 4762 h 640556"/>
                <a:gd name="connsiteX8" fmla="*/ 16669 w 731044"/>
                <a:gd name="connsiteY8" fmla="*/ 0 h 640556"/>
                <a:gd name="connsiteX9" fmla="*/ 9525 w 731044"/>
                <a:gd name="connsiteY9" fmla="*/ 0 h 640556"/>
                <a:gd name="connsiteX10" fmla="*/ 0 w 731044"/>
                <a:gd name="connsiteY10" fmla="*/ 4762 h 640556"/>
                <a:gd name="connsiteX11" fmla="*/ 0 w 731044"/>
                <a:gd name="connsiteY11" fmla="*/ 21431 h 640556"/>
                <a:gd name="connsiteX12" fmla="*/ 19050 w 731044"/>
                <a:gd name="connsiteY12" fmla="*/ 71437 h 640556"/>
                <a:gd name="connsiteX13" fmla="*/ 66675 w 731044"/>
                <a:gd name="connsiteY13" fmla="*/ 169069 h 640556"/>
                <a:gd name="connsiteX14" fmla="*/ 126206 w 731044"/>
                <a:gd name="connsiteY14" fmla="*/ 269081 h 640556"/>
                <a:gd name="connsiteX15" fmla="*/ 171450 w 731044"/>
                <a:gd name="connsiteY15" fmla="*/ 335756 h 640556"/>
                <a:gd name="connsiteX16" fmla="*/ 209550 w 731044"/>
                <a:gd name="connsiteY16" fmla="*/ 381000 h 640556"/>
                <a:gd name="connsiteX17" fmla="*/ 250031 w 731044"/>
                <a:gd name="connsiteY17" fmla="*/ 426244 h 640556"/>
                <a:gd name="connsiteX18" fmla="*/ 309563 w 731044"/>
                <a:gd name="connsiteY18" fmla="*/ 478631 h 640556"/>
                <a:gd name="connsiteX19" fmla="*/ 381000 w 731044"/>
                <a:gd name="connsiteY19" fmla="*/ 531019 h 640556"/>
                <a:gd name="connsiteX20" fmla="*/ 447675 w 731044"/>
                <a:gd name="connsiteY20" fmla="*/ 576262 h 640556"/>
                <a:gd name="connsiteX21" fmla="*/ 500063 w 731044"/>
                <a:gd name="connsiteY21" fmla="*/ 607219 h 640556"/>
                <a:gd name="connsiteX22" fmla="*/ 559594 w 731044"/>
                <a:gd name="connsiteY22" fmla="*/ 635794 h 640556"/>
                <a:gd name="connsiteX23" fmla="*/ 585788 w 731044"/>
                <a:gd name="connsiteY23" fmla="*/ 640556 h 640556"/>
                <a:gd name="connsiteX24" fmla="*/ 633413 w 731044"/>
                <a:gd name="connsiteY24" fmla="*/ 638175 h 640556"/>
                <a:gd name="connsiteX25" fmla="*/ 671513 w 731044"/>
                <a:gd name="connsiteY25" fmla="*/ 628650 h 640556"/>
                <a:gd name="connsiteX26" fmla="*/ 697706 w 731044"/>
                <a:gd name="connsiteY26" fmla="*/ 614362 h 640556"/>
                <a:gd name="connsiteX27" fmla="*/ 709613 w 731044"/>
                <a:gd name="connsiteY27" fmla="*/ 597694 h 640556"/>
                <a:gd name="connsiteX28" fmla="*/ 723900 w 731044"/>
                <a:gd name="connsiteY28" fmla="*/ 554831 h 640556"/>
                <a:gd name="connsiteX29" fmla="*/ 731044 w 731044"/>
                <a:gd name="connsiteY29" fmla="*/ 502444 h 640556"/>
                <a:gd name="connsiteX30" fmla="*/ 728663 w 731044"/>
                <a:gd name="connsiteY30" fmla="*/ 461962 h 640556"/>
                <a:gd name="connsiteX31" fmla="*/ 719138 w 731044"/>
                <a:gd name="connsiteY31" fmla="*/ 419100 h 640556"/>
                <a:gd name="connsiteX32" fmla="*/ 704850 w 731044"/>
                <a:gd name="connsiteY32" fmla="*/ 388144 h 640556"/>
                <a:gd name="connsiteX33" fmla="*/ 685800 w 731044"/>
                <a:gd name="connsiteY33" fmla="*/ 364331 h 640556"/>
                <a:gd name="connsiteX34" fmla="*/ 647700 w 731044"/>
                <a:gd name="connsiteY34" fmla="*/ 333375 h 640556"/>
                <a:gd name="connsiteX35" fmla="*/ 631031 w 731044"/>
                <a:gd name="connsiteY35" fmla="*/ 326231 h 640556"/>
                <a:gd name="connsiteX36" fmla="*/ 573881 w 731044"/>
                <a:gd name="connsiteY36" fmla="*/ 302419 h 640556"/>
                <a:gd name="connsiteX37" fmla="*/ 471488 w 731044"/>
                <a:gd name="connsiteY37" fmla="*/ 259556 h 640556"/>
                <a:gd name="connsiteX38" fmla="*/ 390525 w 731044"/>
                <a:gd name="connsiteY38" fmla="*/ 2214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31044" h="640556">
                  <a:moveTo>
                    <a:pt x="390525" y="221456"/>
                  </a:moveTo>
                  <a:lnTo>
                    <a:pt x="323850" y="188119"/>
                  </a:lnTo>
                  <a:lnTo>
                    <a:pt x="261938" y="154781"/>
                  </a:lnTo>
                  <a:lnTo>
                    <a:pt x="195263" y="114300"/>
                  </a:lnTo>
                  <a:lnTo>
                    <a:pt x="126206" y="69056"/>
                  </a:lnTo>
                  <a:lnTo>
                    <a:pt x="73819" y="26194"/>
                  </a:lnTo>
                  <a:lnTo>
                    <a:pt x="57150" y="14287"/>
                  </a:lnTo>
                  <a:lnTo>
                    <a:pt x="38100" y="4762"/>
                  </a:lnTo>
                  <a:lnTo>
                    <a:pt x="1666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9050" y="71437"/>
                  </a:lnTo>
                  <a:lnTo>
                    <a:pt x="66675" y="169069"/>
                  </a:lnTo>
                  <a:lnTo>
                    <a:pt x="126206" y="269081"/>
                  </a:lnTo>
                  <a:lnTo>
                    <a:pt x="171450" y="335756"/>
                  </a:lnTo>
                  <a:lnTo>
                    <a:pt x="209550" y="381000"/>
                  </a:lnTo>
                  <a:lnTo>
                    <a:pt x="250031" y="426244"/>
                  </a:lnTo>
                  <a:lnTo>
                    <a:pt x="309563" y="478631"/>
                  </a:lnTo>
                  <a:lnTo>
                    <a:pt x="381000" y="531019"/>
                  </a:lnTo>
                  <a:lnTo>
                    <a:pt x="447675" y="576262"/>
                  </a:lnTo>
                  <a:lnTo>
                    <a:pt x="500063" y="607219"/>
                  </a:lnTo>
                  <a:lnTo>
                    <a:pt x="559594" y="635794"/>
                  </a:lnTo>
                  <a:lnTo>
                    <a:pt x="585788" y="640556"/>
                  </a:lnTo>
                  <a:lnTo>
                    <a:pt x="633413" y="638175"/>
                  </a:lnTo>
                  <a:lnTo>
                    <a:pt x="671513" y="628650"/>
                  </a:lnTo>
                  <a:lnTo>
                    <a:pt x="697706" y="614362"/>
                  </a:lnTo>
                  <a:lnTo>
                    <a:pt x="709613" y="597694"/>
                  </a:lnTo>
                  <a:lnTo>
                    <a:pt x="723900" y="554831"/>
                  </a:lnTo>
                  <a:lnTo>
                    <a:pt x="731044" y="502444"/>
                  </a:lnTo>
                  <a:lnTo>
                    <a:pt x="728663" y="461962"/>
                  </a:lnTo>
                  <a:lnTo>
                    <a:pt x="719138" y="419100"/>
                  </a:lnTo>
                  <a:lnTo>
                    <a:pt x="704850" y="388144"/>
                  </a:lnTo>
                  <a:lnTo>
                    <a:pt x="685800" y="364331"/>
                  </a:lnTo>
                  <a:lnTo>
                    <a:pt x="647700" y="333375"/>
                  </a:lnTo>
                  <a:lnTo>
                    <a:pt x="631031" y="326231"/>
                  </a:lnTo>
                  <a:lnTo>
                    <a:pt x="573881" y="302419"/>
                  </a:lnTo>
                  <a:lnTo>
                    <a:pt x="471488" y="259556"/>
                  </a:lnTo>
                  <a:lnTo>
                    <a:pt x="39052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0">
              <a:extLst>
                <a:ext uri="{FF2B5EF4-FFF2-40B4-BE49-F238E27FC236}">
                  <a16:creationId xmlns:a16="http://schemas.microsoft.com/office/drawing/2014/main" id="{225A5CA1-D607-4A48-B0A0-79383BCD7C8E}"/>
                </a:ext>
              </a:extLst>
            </p:cNvPr>
            <p:cNvSpPr/>
            <p:nvPr/>
          </p:nvSpPr>
          <p:spPr>
            <a:xfrm>
              <a:off x="2452688" y="2243138"/>
              <a:ext cx="1874837" cy="584200"/>
            </a:xfrm>
            <a:custGeom>
              <a:avLst/>
              <a:gdLst>
                <a:gd name="connsiteX0" fmla="*/ 1164431 w 1874043"/>
                <a:gd name="connsiteY0" fmla="*/ 133350 h 583406"/>
                <a:gd name="connsiteX1" fmla="*/ 797718 w 1874043"/>
                <a:gd name="connsiteY1" fmla="*/ 230981 h 583406"/>
                <a:gd name="connsiteX2" fmla="*/ 442912 w 1874043"/>
                <a:gd name="connsiteY2" fmla="*/ 316706 h 583406"/>
                <a:gd name="connsiteX3" fmla="*/ 340518 w 1874043"/>
                <a:gd name="connsiteY3" fmla="*/ 340518 h 583406"/>
                <a:gd name="connsiteX4" fmla="*/ 314325 w 1874043"/>
                <a:gd name="connsiteY4" fmla="*/ 345281 h 583406"/>
                <a:gd name="connsiteX5" fmla="*/ 288131 w 1874043"/>
                <a:gd name="connsiteY5" fmla="*/ 347662 h 583406"/>
                <a:gd name="connsiteX6" fmla="*/ 242887 w 1874043"/>
                <a:gd name="connsiteY6" fmla="*/ 342900 h 583406"/>
                <a:gd name="connsiteX7" fmla="*/ 211931 w 1874043"/>
                <a:gd name="connsiteY7" fmla="*/ 333375 h 583406"/>
                <a:gd name="connsiteX8" fmla="*/ 180975 w 1874043"/>
                <a:gd name="connsiteY8" fmla="*/ 319087 h 583406"/>
                <a:gd name="connsiteX9" fmla="*/ 152400 w 1874043"/>
                <a:gd name="connsiteY9" fmla="*/ 304800 h 583406"/>
                <a:gd name="connsiteX10" fmla="*/ 111918 w 1874043"/>
                <a:gd name="connsiteY10" fmla="*/ 273843 h 583406"/>
                <a:gd name="connsiteX11" fmla="*/ 76200 w 1874043"/>
                <a:gd name="connsiteY11" fmla="*/ 242887 h 583406"/>
                <a:gd name="connsiteX12" fmla="*/ 61912 w 1874043"/>
                <a:gd name="connsiteY12" fmla="*/ 228600 h 583406"/>
                <a:gd name="connsiteX13" fmla="*/ 45243 w 1874043"/>
                <a:gd name="connsiteY13" fmla="*/ 219075 h 583406"/>
                <a:gd name="connsiteX14" fmla="*/ 23812 w 1874043"/>
                <a:gd name="connsiteY14" fmla="*/ 214312 h 583406"/>
                <a:gd name="connsiteX15" fmla="*/ 9525 w 1874043"/>
                <a:gd name="connsiteY15" fmla="*/ 214312 h 583406"/>
                <a:gd name="connsiteX16" fmla="*/ 4762 w 1874043"/>
                <a:gd name="connsiteY16" fmla="*/ 216693 h 583406"/>
                <a:gd name="connsiteX17" fmla="*/ 0 w 1874043"/>
                <a:gd name="connsiteY17" fmla="*/ 226218 h 583406"/>
                <a:gd name="connsiteX18" fmla="*/ 2381 w 1874043"/>
                <a:gd name="connsiteY18" fmla="*/ 254793 h 583406"/>
                <a:gd name="connsiteX19" fmla="*/ 9525 w 1874043"/>
                <a:gd name="connsiteY19" fmla="*/ 280987 h 583406"/>
                <a:gd name="connsiteX20" fmla="*/ 26193 w 1874043"/>
                <a:gd name="connsiteY20" fmla="*/ 304800 h 583406"/>
                <a:gd name="connsiteX21" fmla="*/ 76200 w 1874043"/>
                <a:gd name="connsiteY21" fmla="*/ 364331 h 583406"/>
                <a:gd name="connsiteX22" fmla="*/ 152400 w 1874043"/>
                <a:gd name="connsiteY22" fmla="*/ 442912 h 583406"/>
                <a:gd name="connsiteX23" fmla="*/ 202406 w 1874043"/>
                <a:gd name="connsiteY23" fmla="*/ 488156 h 583406"/>
                <a:gd name="connsiteX24" fmla="*/ 221456 w 1874043"/>
                <a:gd name="connsiteY24" fmla="*/ 504825 h 583406"/>
                <a:gd name="connsiteX25" fmla="*/ 254793 w 1874043"/>
                <a:gd name="connsiteY25" fmla="*/ 531018 h 583406"/>
                <a:gd name="connsiteX26" fmla="*/ 288131 w 1874043"/>
                <a:gd name="connsiteY26" fmla="*/ 552450 h 583406"/>
                <a:gd name="connsiteX27" fmla="*/ 311943 w 1874043"/>
                <a:gd name="connsiteY27" fmla="*/ 566737 h 583406"/>
                <a:gd name="connsiteX28" fmla="*/ 330993 w 1874043"/>
                <a:gd name="connsiteY28" fmla="*/ 573881 h 583406"/>
                <a:gd name="connsiteX29" fmla="*/ 347662 w 1874043"/>
                <a:gd name="connsiteY29" fmla="*/ 578643 h 583406"/>
                <a:gd name="connsiteX30" fmla="*/ 371475 w 1874043"/>
                <a:gd name="connsiteY30" fmla="*/ 583406 h 583406"/>
                <a:gd name="connsiteX31" fmla="*/ 397668 w 1874043"/>
                <a:gd name="connsiteY31" fmla="*/ 583406 h 583406"/>
                <a:gd name="connsiteX32" fmla="*/ 435768 w 1874043"/>
                <a:gd name="connsiteY32" fmla="*/ 571500 h 583406"/>
                <a:gd name="connsiteX33" fmla="*/ 481012 w 1874043"/>
                <a:gd name="connsiteY33" fmla="*/ 554831 h 583406"/>
                <a:gd name="connsiteX34" fmla="*/ 540543 w 1874043"/>
                <a:gd name="connsiteY34" fmla="*/ 523875 h 583406"/>
                <a:gd name="connsiteX35" fmla="*/ 566737 w 1874043"/>
                <a:gd name="connsiteY35" fmla="*/ 509587 h 583406"/>
                <a:gd name="connsiteX36" fmla="*/ 773906 w 1874043"/>
                <a:gd name="connsiteY36" fmla="*/ 433387 h 583406"/>
                <a:gd name="connsiteX37" fmla="*/ 1064418 w 1874043"/>
                <a:gd name="connsiteY37" fmla="*/ 328612 h 583406"/>
                <a:gd name="connsiteX38" fmla="*/ 1250156 w 1874043"/>
                <a:gd name="connsiteY38" fmla="*/ 266700 h 583406"/>
                <a:gd name="connsiteX39" fmla="*/ 1316831 w 1874043"/>
                <a:gd name="connsiteY39" fmla="*/ 247650 h 583406"/>
                <a:gd name="connsiteX40" fmla="*/ 1354931 w 1874043"/>
                <a:gd name="connsiteY40" fmla="*/ 242887 h 583406"/>
                <a:gd name="connsiteX41" fmla="*/ 1735931 w 1874043"/>
                <a:gd name="connsiteY41" fmla="*/ 311943 h 583406"/>
                <a:gd name="connsiteX42" fmla="*/ 1783556 w 1874043"/>
                <a:gd name="connsiteY42" fmla="*/ 300037 h 583406"/>
                <a:gd name="connsiteX43" fmla="*/ 1821656 w 1874043"/>
                <a:gd name="connsiteY43" fmla="*/ 283368 h 583406"/>
                <a:gd name="connsiteX44" fmla="*/ 1847850 w 1874043"/>
                <a:gd name="connsiteY44" fmla="*/ 266700 h 583406"/>
                <a:gd name="connsiteX45" fmla="*/ 1864518 w 1874043"/>
                <a:gd name="connsiteY45" fmla="*/ 250031 h 583406"/>
                <a:gd name="connsiteX46" fmla="*/ 1871662 w 1874043"/>
                <a:gd name="connsiteY46" fmla="*/ 233362 h 583406"/>
                <a:gd name="connsiteX47" fmla="*/ 1874043 w 1874043"/>
                <a:gd name="connsiteY47" fmla="*/ 216693 h 583406"/>
                <a:gd name="connsiteX48" fmla="*/ 1871662 w 1874043"/>
                <a:gd name="connsiteY48" fmla="*/ 209550 h 583406"/>
                <a:gd name="connsiteX49" fmla="*/ 1862137 w 1874043"/>
                <a:gd name="connsiteY49" fmla="*/ 197643 h 583406"/>
                <a:gd name="connsiteX50" fmla="*/ 1821656 w 1874043"/>
                <a:gd name="connsiteY50" fmla="*/ 171450 h 583406"/>
                <a:gd name="connsiteX51" fmla="*/ 1669256 w 1874043"/>
                <a:gd name="connsiteY51" fmla="*/ 80962 h 583406"/>
                <a:gd name="connsiteX52" fmla="*/ 1571625 w 1874043"/>
                <a:gd name="connsiteY52" fmla="*/ 26193 h 583406"/>
                <a:gd name="connsiteX53" fmla="*/ 1547812 w 1874043"/>
                <a:gd name="connsiteY53" fmla="*/ 9525 h 583406"/>
                <a:gd name="connsiteX54" fmla="*/ 1528762 w 1874043"/>
                <a:gd name="connsiteY54" fmla="*/ 2381 h 583406"/>
                <a:gd name="connsiteX55" fmla="*/ 1507331 w 1874043"/>
                <a:gd name="connsiteY55" fmla="*/ 0 h 583406"/>
                <a:gd name="connsiteX56" fmla="*/ 1485900 w 1874043"/>
                <a:gd name="connsiteY56" fmla="*/ 0 h 583406"/>
                <a:gd name="connsiteX57" fmla="*/ 1471612 w 1874043"/>
                <a:gd name="connsiteY57" fmla="*/ 2381 h 583406"/>
                <a:gd name="connsiteX58" fmla="*/ 1450181 w 1874043"/>
                <a:gd name="connsiteY58" fmla="*/ 11906 h 583406"/>
                <a:gd name="connsiteX59" fmla="*/ 1414462 w 1874043"/>
                <a:gd name="connsiteY59" fmla="*/ 33337 h 583406"/>
                <a:gd name="connsiteX60" fmla="*/ 1385887 w 1874043"/>
                <a:gd name="connsiteY60" fmla="*/ 61912 h 583406"/>
                <a:gd name="connsiteX61" fmla="*/ 1376362 w 1874043"/>
                <a:gd name="connsiteY61" fmla="*/ 73818 h 583406"/>
                <a:gd name="connsiteX62" fmla="*/ 1164431 w 1874043"/>
                <a:gd name="connsiteY62" fmla="*/ 133350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74043" h="583406">
                  <a:moveTo>
                    <a:pt x="1164431" y="133350"/>
                  </a:moveTo>
                  <a:lnTo>
                    <a:pt x="797718" y="230981"/>
                  </a:lnTo>
                  <a:lnTo>
                    <a:pt x="442912" y="316706"/>
                  </a:lnTo>
                  <a:lnTo>
                    <a:pt x="340518" y="340518"/>
                  </a:lnTo>
                  <a:lnTo>
                    <a:pt x="314325" y="345281"/>
                  </a:lnTo>
                  <a:lnTo>
                    <a:pt x="288131" y="347662"/>
                  </a:lnTo>
                  <a:lnTo>
                    <a:pt x="242887" y="342900"/>
                  </a:lnTo>
                  <a:lnTo>
                    <a:pt x="211931" y="333375"/>
                  </a:lnTo>
                  <a:lnTo>
                    <a:pt x="180975" y="319087"/>
                  </a:lnTo>
                  <a:lnTo>
                    <a:pt x="152400" y="304800"/>
                  </a:lnTo>
                  <a:lnTo>
                    <a:pt x="111918" y="273843"/>
                  </a:lnTo>
                  <a:lnTo>
                    <a:pt x="76200" y="242887"/>
                  </a:lnTo>
                  <a:lnTo>
                    <a:pt x="61912" y="228600"/>
                  </a:lnTo>
                  <a:lnTo>
                    <a:pt x="45243" y="219075"/>
                  </a:lnTo>
                  <a:lnTo>
                    <a:pt x="23812" y="214312"/>
                  </a:lnTo>
                  <a:lnTo>
                    <a:pt x="9525" y="214312"/>
                  </a:lnTo>
                  <a:lnTo>
                    <a:pt x="4762" y="216693"/>
                  </a:lnTo>
                  <a:lnTo>
                    <a:pt x="0" y="226218"/>
                  </a:lnTo>
                  <a:lnTo>
                    <a:pt x="2381" y="254793"/>
                  </a:lnTo>
                  <a:lnTo>
                    <a:pt x="9525" y="280987"/>
                  </a:lnTo>
                  <a:lnTo>
                    <a:pt x="26193" y="304800"/>
                  </a:lnTo>
                  <a:lnTo>
                    <a:pt x="76200" y="364331"/>
                  </a:lnTo>
                  <a:lnTo>
                    <a:pt x="152400" y="442912"/>
                  </a:lnTo>
                  <a:lnTo>
                    <a:pt x="202406" y="488156"/>
                  </a:lnTo>
                  <a:lnTo>
                    <a:pt x="221456" y="504825"/>
                  </a:lnTo>
                  <a:lnTo>
                    <a:pt x="254793" y="531018"/>
                  </a:lnTo>
                  <a:lnTo>
                    <a:pt x="288131" y="552450"/>
                  </a:lnTo>
                  <a:lnTo>
                    <a:pt x="311943" y="566737"/>
                  </a:lnTo>
                  <a:lnTo>
                    <a:pt x="330993" y="573881"/>
                  </a:lnTo>
                  <a:lnTo>
                    <a:pt x="347662" y="578643"/>
                  </a:lnTo>
                  <a:lnTo>
                    <a:pt x="371475" y="583406"/>
                  </a:lnTo>
                  <a:lnTo>
                    <a:pt x="397668" y="583406"/>
                  </a:lnTo>
                  <a:lnTo>
                    <a:pt x="435768" y="571500"/>
                  </a:lnTo>
                  <a:lnTo>
                    <a:pt x="481012" y="554831"/>
                  </a:lnTo>
                  <a:lnTo>
                    <a:pt x="540543" y="523875"/>
                  </a:lnTo>
                  <a:lnTo>
                    <a:pt x="566737" y="509587"/>
                  </a:lnTo>
                  <a:lnTo>
                    <a:pt x="773906" y="433387"/>
                  </a:lnTo>
                  <a:lnTo>
                    <a:pt x="1064418" y="328612"/>
                  </a:lnTo>
                  <a:lnTo>
                    <a:pt x="1250156" y="266700"/>
                  </a:lnTo>
                  <a:lnTo>
                    <a:pt x="1316831" y="247650"/>
                  </a:lnTo>
                  <a:lnTo>
                    <a:pt x="1354931" y="242887"/>
                  </a:lnTo>
                  <a:lnTo>
                    <a:pt x="1735931" y="311943"/>
                  </a:lnTo>
                  <a:lnTo>
                    <a:pt x="1783556" y="300037"/>
                  </a:lnTo>
                  <a:lnTo>
                    <a:pt x="1821656" y="283368"/>
                  </a:lnTo>
                  <a:lnTo>
                    <a:pt x="1847850" y="266700"/>
                  </a:lnTo>
                  <a:lnTo>
                    <a:pt x="1864518" y="250031"/>
                  </a:lnTo>
                  <a:lnTo>
                    <a:pt x="1871662" y="233362"/>
                  </a:lnTo>
                  <a:lnTo>
                    <a:pt x="1874043" y="216693"/>
                  </a:lnTo>
                  <a:lnTo>
                    <a:pt x="1871662" y="209550"/>
                  </a:lnTo>
                  <a:lnTo>
                    <a:pt x="1862137" y="197643"/>
                  </a:lnTo>
                  <a:lnTo>
                    <a:pt x="1821656" y="171450"/>
                  </a:lnTo>
                  <a:lnTo>
                    <a:pt x="1669256" y="80962"/>
                  </a:lnTo>
                  <a:lnTo>
                    <a:pt x="1571625" y="26193"/>
                  </a:lnTo>
                  <a:lnTo>
                    <a:pt x="1547812" y="9525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85900" y="0"/>
                  </a:lnTo>
                  <a:lnTo>
                    <a:pt x="1471612" y="2381"/>
                  </a:lnTo>
                  <a:lnTo>
                    <a:pt x="1450181" y="11906"/>
                  </a:lnTo>
                  <a:lnTo>
                    <a:pt x="1414462" y="33337"/>
                  </a:lnTo>
                  <a:lnTo>
                    <a:pt x="1385887" y="61912"/>
                  </a:lnTo>
                  <a:lnTo>
                    <a:pt x="1376362" y="73818"/>
                  </a:lnTo>
                  <a:lnTo>
                    <a:pt x="116443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91">
              <a:extLst>
                <a:ext uri="{FF2B5EF4-FFF2-40B4-BE49-F238E27FC236}">
                  <a16:creationId xmlns:a16="http://schemas.microsoft.com/office/drawing/2014/main" id="{E98D6F96-76AD-42F0-B2A0-01FA8147AE4B}"/>
                </a:ext>
              </a:extLst>
            </p:cNvPr>
            <p:cNvSpPr/>
            <p:nvPr/>
          </p:nvSpPr>
          <p:spPr>
            <a:xfrm>
              <a:off x="2527300" y="2486025"/>
              <a:ext cx="1754188" cy="1828800"/>
            </a:xfrm>
            <a:custGeom>
              <a:avLst/>
              <a:gdLst>
                <a:gd name="connsiteX0" fmla="*/ 1146220 w 1754102"/>
                <a:gd name="connsiteY0" fmla="*/ 399245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  <a:gd name="connsiteX34" fmla="*/ 1146220 w 1754102"/>
                <a:gd name="connsiteY34" fmla="*/ 399245 h 1828800"/>
                <a:gd name="connsiteX0" fmla="*/ 1256978 w 1754102"/>
                <a:gd name="connsiteY0" fmla="*/ 218940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4102" h="1828800">
                  <a:moveTo>
                    <a:pt x="1256978" y="218940"/>
                  </a:moveTo>
                  <a:cubicBezTo>
                    <a:pt x="1211043" y="293208"/>
                    <a:pt x="1100285" y="468361"/>
                    <a:pt x="1043189" y="556367"/>
                  </a:cubicBezTo>
                  <a:lnTo>
                    <a:pt x="914400" y="746974"/>
                  </a:lnTo>
                  <a:lnTo>
                    <a:pt x="716065" y="1012279"/>
                  </a:lnTo>
                  <a:lnTo>
                    <a:pt x="546064" y="1228644"/>
                  </a:lnTo>
                  <a:lnTo>
                    <a:pt x="399245" y="1401221"/>
                  </a:lnTo>
                  <a:lnTo>
                    <a:pt x="211213" y="1591828"/>
                  </a:lnTo>
                  <a:lnTo>
                    <a:pt x="30909" y="1748951"/>
                  </a:lnTo>
                  <a:lnTo>
                    <a:pt x="15455" y="1761829"/>
                  </a:lnTo>
                  <a:lnTo>
                    <a:pt x="2576" y="1779860"/>
                  </a:lnTo>
                  <a:lnTo>
                    <a:pt x="0" y="1797890"/>
                  </a:lnTo>
                  <a:lnTo>
                    <a:pt x="0" y="1813345"/>
                  </a:lnTo>
                  <a:lnTo>
                    <a:pt x="5151" y="1823648"/>
                  </a:lnTo>
                  <a:lnTo>
                    <a:pt x="15455" y="1828800"/>
                  </a:lnTo>
                  <a:lnTo>
                    <a:pt x="41212" y="1823648"/>
                  </a:lnTo>
                  <a:lnTo>
                    <a:pt x="139092" y="1759254"/>
                  </a:lnTo>
                  <a:lnTo>
                    <a:pt x="406972" y="1568646"/>
                  </a:lnTo>
                  <a:lnTo>
                    <a:pt x="672277" y="1341978"/>
                  </a:lnTo>
                  <a:lnTo>
                    <a:pt x="855157" y="1166825"/>
                  </a:lnTo>
                  <a:lnTo>
                    <a:pt x="945309" y="1076673"/>
                  </a:lnTo>
                  <a:lnTo>
                    <a:pt x="1089553" y="898945"/>
                  </a:lnTo>
                  <a:lnTo>
                    <a:pt x="1277584" y="646519"/>
                  </a:lnTo>
                  <a:lnTo>
                    <a:pt x="1488798" y="342578"/>
                  </a:lnTo>
                  <a:lnTo>
                    <a:pt x="1663950" y="66970"/>
                  </a:lnTo>
                  <a:lnTo>
                    <a:pt x="1705163" y="54091"/>
                  </a:lnTo>
                  <a:lnTo>
                    <a:pt x="1754102" y="30909"/>
                  </a:lnTo>
                  <a:lnTo>
                    <a:pt x="1298190" y="0"/>
                  </a:lnTo>
                  <a:lnTo>
                    <a:pt x="1318797" y="10303"/>
                  </a:lnTo>
                  <a:lnTo>
                    <a:pt x="1326524" y="18030"/>
                  </a:lnTo>
                  <a:lnTo>
                    <a:pt x="1331675" y="25757"/>
                  </a:lnTo>
                  <a:lnTo>
                    <a:pt x="1334251" y="41212"/>
                  </a:lnTo>
                  <a:lnTo>
                    <a:pt x="1331675" y="69545"/>
                  </a:lnTo>
                  <a:lnTo>
                    <a:pt x="1318797" y="110758"/>
                  </a:lnTo>
                  <a:lnTo>
                    <a:pt x="1256978" y="218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92">
              <a:extLst>
                <a:ext uri="{FF2B5EF4-FFF2-40B4-BE49-F238E27FC236}">
                  <a16:creationId xmlns:a16="http://schemas.microsoft.com/office/drawing/2014/main" id="{A58CCBC3-BEC0-4F94-9BDF-F8254EA3A466}"/>
                </a:ext>
              </a:extLst>
            </p:cNvPr>
            <p:cNvSpPr/>
            <p:nvPr/>
          </p:nvSpPr>
          <p:spPr>
            <a:xfrm>
              <a:off x="3365500" y="3419475"/>
              <a:ext cx="307975" cy="2476500"/>
            </a:xfrm>
            <a:custGeom>
              <a:avLst/>
              <a:gdLst>
                <a:gd name="connsiteX0" fmla="*/ 82550 w 307975"/>
                <a:gd name="connsiteY0" fmla="*/ 768350 h 2476500"/>
                <a:gd name="connsiteX1" fmla="*/ 85725 w 307975"/>
                <a:gd name="connsiteY1" fmla="*/ 187325 h 2476500"/>
                <a:gd name="connsiteX2" fmla="*/ 79375 w 307975"/>
                <a:gd name="connsiteY2" fmla="*/ 174625 h 2476500"/>
                <a:gd name="connsiteX3" fmla="*/ 41275 w 307975"/>
                <a:gd name="connsiteY3" fmla="*/ 114300 h 2476500"/>
                <a:gd name="connsiteX4" fmla="*/ 165100 w 307975"/>
                <a:gd name="connsiteY4" fmla="*/ 0 h 2476500"/>
                <a:gd name="connsiteX5" fmla="*/ 238125 w 307975"/>
                <a:gd name="connsiteY5" fmla="*/ 69850 h 2476500"/>
                <a:gd name="connsiteX6" fmla="*/ 279400 w 307975"/>
                <a:gd name="connsiteY6" fmla="*/ 114300 h 2476500"/>
                <a:gd name="connsiteX7" fmla="*/ 288925 w 307975"/>
                <a:gd name="connsiteY7" fmla="*/ 127000 h 2476500"/>
                <a:gd name="connsiteX8" fmla="*/ 298450 w 307975"/>
                <a:gd name="connsiteY8" fmla="*/ 161925 h 2476500"/>
                <a:gd name="connsiteX9" fmla="*/ 304800 w 307975"/>
                <a:gd name="connsiteY9" fmla="*/ 234950 h 2476500"/>
                <a:gd name="connsiteX10" fmla="*/ 307975 w 307975"/>
                <a:gd name="connsiteY10" fmla="*/ 323850 h 2476500"/>
                <a:gd name="connsiteX11" fmla="*/ 304800 w 307975"/>
                <a:gd name="connsiteY11" fmla="*/ 546100 h 2476500"/>
                <a:gd name="connsiteX12" fmla="*/ 298450 w 307975"/>
                <a:gd name="connsiteY12" fmla="*/ 1149350 h 2476500"/>
                <a:gd name="connsiteX13" fmla="*/ 292100 w 307975"/>
                <a:gd name="connsiteY13" fmla="*/ 1625600 h 2476500"/>
                <a:gd name="connsiteX14" fmla="*/ 288925 w 307975"/>
                <a:gd name="connsiteY14" fmla="*/ 2003425 h 2476500"/>
                <a:gd name="connsiteX15" fmla="*/ 285750 w 307975"/>
                <a:gd name="connsiteY15" fmla="*/ 2105025 h 2476500"/>
                <a:gd name="connsiteX16" fmla="*/ 276225 w 307975"/>
                <a:gd name="connsiteY16" fmla="*/ 2197100 h 2476500"/>
                <a:gd name="connsiteX17" fmla="*/ 254000 w 307975"/>
                <a:gd name="connsiteY17" fmla="*/ 2339975 h 2476500"/>
                <a:gd name="connsiteX18" fmla="*/ 244475 w 307975"/>
                <a:gd name="connsiteY18" fmla="*/ 2384425 h 2476500"/>
                <a:gd name="connsiteX19" fmla="*/ 231775 w 307975"/>
                <a:gd name="connsiteY19" fmla="*/ 2416175 h 2476500"/>
                <a:gd name="connsiteX20" fmla="*/ 215900 w 307975"/>
                <a:gd name="connsiteY20" fmla="*/ 2447925 h 2476500"/>
                <a:gd name="connsiteX21" fmla="*/ 196850 w 307975"/>
                <a:gd name="connsiteY21" fmla="*/ 2466975 h 2476500"/>
                <a:gd name="connsiteX22" fmla="*/ 180975 w 307975"/>
                <a:gd name="connsiteY22" fmla="*/ 2476500 h 2476500"/>
                <a:gd name="connsiteX23" fmla="*/ 168275 w 307975"/>
                <a:gd name="connsiteY23" fmla="*/ 2476500 h 2476500"/>
                <a:gd name="connsiteX24" fmla="*/ 146050 w 307975"/>
                <a:gd name="connsiteY24" fmla="*/ 2470150 h 2476500"/>
                <a:gd name="connsiteX25" fmla="*/ 117475 w 307975"/>
                <a:gd name="connsiteY25" fmla="*/ 2444750 h 2476500"/>
                <a:gd name="connsiteX26" fmla="*/ 88900 w 307975"/>
                <a:gd name="connsiteY26" fmla="*/ 2403475 h 2476500"/>
                <a:gd name="connsiteX27" fmla="*/ 66675 w 307975"/>
                <a:gd name="connsiteY27" fmla="*/ 2333625 h 2476500"/>
                <a:gd name="connsiteX28" fmla="*/ 19050 w 307975"/>
                <a:gd name="connsiteY28" fmla="*/ 2114550 h 2476500"/>
                <a:gd name="connsiteX29" fmla="*/ 0 w 307975"/>
                <a:gd name="connsiteY29" fmla="*/ 2012950 h 2476500"/>
                <a:gd name="connsiteX30" fmla="*/ 0 w 307975"/>
                <a:gd name="connsiteY30" fmla="*/ 1981200 h 2476500"/>
                <a:gd name="connsiteX31" fmla="*/ 19050 w 307975"/>
                <a:gd name="connsiteY31" fmla="*/ 1898650 h 2476500"/>
                <a:gd name="connsiteX32" fmla="*/ 47625 w 307975"/>
                <a:gd name="connsiteY32" fmla="*/ 1752600 h 2476500"/>
                <a:gd name="connsiteX33" fmla="*/ 69850 w 307975"/>
                <a:gd name="connsiteY33" fmla="*/ 1568450 h 2476500"/>
                <a:gd name="connsiteX34" fmla="*/ 82550 w 307975"/>
                <a:gd name="connsiteY34" fmla="*/ 1400175 h 2476500"/>
                <a:gd name="connsiteX35" fmla="*/ 85725 w 307975"/>
                <a:gd name="connsiteY35" fmla="*/ 1168400 h 2476500"/>
                <a:gd name="connsiteX36" fmla="*/ 82550 w 307975"/>
                <a:gd name="connsiteY36" fmla="*/ 76835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7975" h="2476500">
                  <a:moveTo>
                    <a:pt x="82550" y="768350"/>
                  </a:moveTo>
                  <a:cubicBezTo>
                    <a:pt x="83608" y="574675"/>
                    <a:pt x="84667" y="381000"/>
                    <a:pt x="85725" y="187325"/>
                  </a:cubicBezTo>
                  <a:lnTo>
                    <a:pt x="79375" y="174625"/>
                  </a:lnTo>
                  <a:lnTo>
                    <a:pt x="41275" y="114300"/>
                  </a:lnTo>
                  <a:lnTo>
                    <a:pt x="165100" y="0"/>
                  </a:lnTo>
                  <a:lnTo>
                    <a:pt x="238125" y="69850"/>
                  </a:lnTo>
                  <a:lnTo>
                    <a:pt x="279400" y="114300"/>
                  </a:lnTo>
                  <a:lnTo>
                    <a:pt x="288925" y="127000"/>
                  </a:lnTo>
                  <a:lnTo>
                    <a:pt x="298450" y="161925"/>
                  </a:lnTo>
                  <a:lnTo>
                    <a:pt x="304800" y="234950"/>
                  </a:lnTo>
                  <a:lnTo>
                    <a:pt x="307975" y="323850"/>
                  </a:lnTo>
                  <a:cubicBezTo>
                    <a:pt x="306917" y="397933"/>
                    <a:pt x="305858" y="472017"/>
                    <a:pt x="304800" y="546100"/>
                  </a:cubicBezTo>
                  <a:cubicBezTo>
                    <a:pt x="302683" y="747183"/>
                    <a:pt x="300567" y="948267"/>
                    <a:pt x="298450" y="1149350"/>
                  </a:cubicBezTo>
                  <a:cubicBezTo>
                    <a:pt x="296333" y="1308100"/>
                    <a:pt x="294217" y="1466850"/>
                    <a:pt x="292100" y="1625600"/>
                  </a:cubicBezTo>
                  <a:cubicBezTo>
                    <a:pt x="291042" y="1751542"/>
                    <a:pt x="289983" y="1877483"/>
                    <a:pt x="288925" y="2003425"/>
                  </a:cubicBezTo>
                  <a:cubicBezTo>
                    <a:pt x="287867" y="2037292"/>
                    <a:pt x="286808" y="2071158"/>
                    <a:pt x="285750" y="2105025"/>
                  </a:cubicBezTo>
                  <a:lnTo>
                    <a:pt x="276225" y="2197100"/>
                  </a:lnTo>
                  <a:lnTo>
                    <a:pt x="254000" y="2339975"/>
                  </a:lnTo>
                  <a:lnTo>
                    <a:pt x="244475" y="2384425"/>
                  </a:lnTo>
                  <a:lnTo>
                    <a:pt x="231775" y="2416175"/>
                  </a:lnTo>
                  <a:lnTo>
                    <a:pt x="215900" y="2447925"/>
                  </a:lnTo>
                  <a:lnTo>
                    <a:pt x="196850" y="2466975"/>
                  </a:lnTo>
                  <a:lnTo>
                    <a:pt x="180975" y="2476500"/>
                  </a:lnTo>
                  <a:lnTo>
                    <a:pt x="168275" y="2476500"/>
                  </a:lnTo>
                  <a:lnTo>
                    <a:pt x="146050" y="2470150"/>
                  </a:lnTo>
                  <a:lnTo>
                    <a:pt x="117475" y="2444750"/>
                  </a:lnTo>
                  <a:lnTo>
                    <a:pt x="88900" y="2403475"/>
                  </a:lnTo>
                  <a:lnTo>
                    <a:pt x="66675" y="2333625"/>
                  </a:lnTo>
                  <a:lnTo>
                    <a:pt x="19050" y="2114550"/>
                  </a:lnTo>
                  <a:lnTo>
                    <a:pt x="0" y="2012950"/>
                  </a:lnTo>
                  <a:lnTo>
                    <a:pt x="0" y="1981200"/>
                  </a:lnTo>
                  <a:lnTo>
                    <a:pt x="19050" y="1898650"/>
                  </a:lnTo>
                  <a:lnTo>
                    <a:pt x="47625" y="1752600"/>
                  </a:lnTo>
                  <a:lnTo>
                    <a:pt x="69850" y="1568450"/>
                  </a:lnTo>
                  <a:lnTo>
                    <a:pt x="82550" y="1400175"/>
                  </a:lnTo>
                  <a:cubicBezTo>
                    <a:pt x="83608" y="1322917"/>
                    <a:pt x="84667" y="1245658"/>
                    <a:pt x="85725" y="1168400"/>
                  </a:cubicBezTo>
                  <a:cubicBezTo>
                    <a:pt x="84667" y="1043517"/>
                    <a:pt x="83608" y="918633"/>
                    <a:pt x="82550" y="768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93">
              <a:extLst>
                <a:ext uri="{FF2B5EF4-FFF2-40B4-BE49-F238E27FC236}">
                  <a16:creationId xmlns:a16="http://schemas.microsoft.com/office/drawing/2014/main" id="{ED179D4D-070F-439C-913A-77ECD0A9BAE2}"/>
                </a:ext>
              </a:extLst>
            </p:cNvPr>
            <p:cNvSpPr/>
            <p:nvPr/>
          </p:nvSpPr>
          <p:spPr>
            <a:xfrm>
              <a:off x="3808413" y="3074988"/>
              <a:ext cx="630237" cy="792162"/>
            </a:xfrm>
            <a:custGeom>
              <a:avLst/>
              <a:gdLst>
                <a:gd name="connsiteX0" fmla="*/ 230981 w 631031"/>
                <a:gd name="connsiteY0" fmla="*/ 361950 h 792956"/>
                <a:gd name="connsiteX1" fmla="*/ 133350 w 631031"/>
                <a:gd name="connsiteY1" fmla="*/ 535781 h 792956"/>
                <a:gd name="connsiteX2" fmla="*/ 0 w 631031"/>
                <a:gd name="connsiteY2" fmla="*/ 781050 h 792956"/>
                <a:gd name="connsiteX3" fmla="*/ 19050 w 631031"/>
                <a:gd name="connsiteY3" fmla="*/ 792956 h 792956"/>
                <a:gd name="connsiteX4" fmla="*/ 111919 w 631031"/>
                <a:gd name="connsiteY4" fmla="*/ 714375 h 792956"/>
                <a:gd name="connsiteX5" fmla="*/ 321469 w 631031"/>
                <a:gd name="connsiteY5" fmla="*/ 526256 h 792956"/>
                <a:gd name="connsiteX6" fmla="*/ 547687 w 631031"/>
                <a:gd name="connsiteY6" fmla="*/ 321469 h 792956"/>
                <a:gd name="connsiteX7" fmla="*/ 559594 w 631031"/>
                <a:gd name="connsiteY7" fmla="*/ 314325 h 792956"/>
                <a:gd name="connsiteX8" fmla="*/ 583406 w 631031"/>
                <a:gd name="connsiteY8" fmla="*/ 309562 h 792956"/>
                <a:gd name="connsiteX9" fmla="*/ 607219 w 631031"/>
                <a:gd name="connsiteY9" fmla="*/ 300037 h 792956"/>
                <a:gd name="connsiteX10" fmla="*/ 621506 w 631031"/>
                <a:gd name="connsiteY10" fmla="*/ 285750 h 792956"/>
                <a:gd name="connsiteX11" fmla="*/ 628650 w 631031"/>
                <a:gd name="connsiteY11" fmla="*/ 271462 h 792956"/>
                <a:gd name="connsiteX12" fmla="*/ 631031 w 631031"/>
                <a:gd name="connsiteY12" fmla="*/ 247650 h 792956"/>
                <a:gd name="connsiteX13" fmla="*/ 623887 w 631031"/>
                <a:gd name="connsiteY13" fmla="*/ 211931 h 792956"/>
                <a:gd name="connsiteX14" fmla="*/ 604837 w 631031"/>
                <a:gd name="connsiteY14" fmla="*/ 169069 h 792956"/>
                <a:gd name="connsiteX15" fmla="*/ 578644 w 631031"/>
                <a:gd name="connsiteY15" fmla="*/ 128587 h 792956"/>
                <a:gd name="connsiteX16" fmla="*/ 545306 w 631031"/>
                <a:gd name="connsiteY16" fmla="*/ 90487 h 792956"/>
                <a:gd name="connsiteX17" fmla="*/ 519112 w 631031"/>
                <a:gd name="connsiteY17" fmla="*/ 66675 h 792956"/>
                <a:gd name="connsiteX18" fmla="*/ 485775 w 631031"/>
                <a:gd name="connsiteY18" fmla="*/ 42862 h 792956"/>
                <a:gd name="connsiteX19" fmla="*/ 440531 w 631031"/>
                <a:gd name="connsiteY19" fmla="*/ 21431 h 792956"/>
                <a:gd name="connsiteX20" fmla="*/ 402431 w 631031"/>
                <a:gd name="connsiteY20" fmla="*/ 9525 h 792956"/>
                <a:gd name="connsiteX21" fmla="*/ 364331 w 631031"/>
                <a:gd name="connsiteY21" fmla="*/ 2381 h 792956"/>
                <a:gd name="connsiteX22" fmla="*/ 338137 w 631031"/>
                <a:gd name="connsiteY22" fmla="*/ 0 h 792956"/>
                <a:gd name="connsiteX23" fmla="*/ 319087 w 631031"/>
                <a:gd name="connsiteY23" fmla="*/ 0 h 792956"/>
                <a:gd name="connsiteX24" fmla="*/ 302419 w 631031"/>
                <a:gd name="connsiteY24" fmla="*/ 2381 h 792956"/>
                <a:gd name="connsiteX25" fmla="*/ 297656 w 631031"/>
                <a:gd name="connsiteY25" fmla="*/ 7144 h 792956"/>
                <a:gd name="connsiteX26" fmla="*/ 292894 w 631031"/>
                <a:gd name="connsiteY26" fmla="*/ 11906 h 792956"/>
                <a:gd name="connsiteX27" fmla="*/ 292894 w 631031"/>
                <a:gd name="connsiteY27" fmla="*/ 19050 h 792956"/>
                <a:gd name="connsiteX28" fmla="*/ 300037 w 631031"/>
                <a:gd name="connsiteY28" fmla="*/ 35719 h 792956"/>
                <a:gd name="connsiteX29" fmla="*/ 311944 w 631031"/>
                <a:gd name="connsiteY29" fmla="*/ 59531 h 792956"/>
                <a:gd name="connsiteX30" fmla="*/ 319087 w 631031"/>
                <a:gd name="connsiteY30" fmla="*/ 85725 h 792956"/>
                <a:gd name="connsiteX31" fmla="*/ 326231 w 631031"/>
                <a:gd name="connsiteY31" fmla="*/ 111919 h 792956"/>
                <a:gd name="connsiteX32" fmla="*/ 330994 w 631031"/>
                <a:gd name="connsiteY32" fmla="*/ 147637 h 792956"/>
                <a:gd name="connsiteX33" fmla="*/ 326231 w 631031"/>
                <a:gd name="connsiteY33" fmla="*/ 180975 h 792956"/>
                <a:gd name="connsiteX34" fmla="*/ 309562 w 631031"/>
                <a:gd name="connsiteY34" fmla="*/ 221456 h 792956"/>
                <a:gd name="connsiteX35" fmla="*/ 230981 w 631031"/>
                <a:gd name="connsiteY35" fmla="*/ 361950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1031" h="792956">
                  <a:moveTo>
                    <a:pt x="230981" y="361950"/>
                  </a:moveTo>
                  <a:lnTo>
                    <a:pt x="133350" y="535781"/>
                  </a:lnTo>
                  <a:lnTo>
                    <a:pt x="0" y="781050"/>
                  </a:lnTo>
                  <a:lnTo>
                    <a:pt x="19050" y="792956"/>
                  </a:lnTo>
                  <a:lnTo>
                    <a:pt x="111919" y="714375"/>
                  </a:lnTo>
                  <a:lnTo>
                    <a:pt x="321469" y="526256"/>
                  </a:lnTo>
                  <a:lnTo>
                    <a:pt x="547687" y="321469"/>
                  </a:lnTo>
                  <a:lnTo>
                    <a:pt x="559594" y="314325"/>
                  </a:lnTo>
                  <a:lnTo>
                    <a:pt x="583406" y="309562"/>
                  </a:lnTo>
                  <a:lnTo>
                    <a:pt x="607219" y="300037"/>
                  </a:lnTo>
                  <a:lnTo>
                    <a:pt x="621506" y="285750"/>
                  </a:lnTo>
                  <a:lnTo>
                    <a:pt x="628650" y="271462"/>
                  </a:lnTo>
                  <a:lnTo>
                    <a:pt x="631031" y="247650"/>
                  </a:lnTo>
                  <a:lnTo>
                    <a:pt x="623887" y="211931"/>
                  </a:lnTo>
                  <a:lnTo>
                    <a:pt x="604837" y="169069"/>
                  </a:lnTo>
                  <a:lnTo>
                    <a:pt x="578644" y="128587"/>
                  </a:lnTo>
                  <a:lnTo>
                    <a:pt x="545306" y="90487"/>
                  </a:lnTo>
                  <a:lnTo>
                    <a:pt x="519112" y="66675"/>
                  </a:lnTo>
                  <a:lnTo>
                    <a:pt x="485775" y="42862"/>
                  </a:lnTo>
                  <a:lnTo>
                    <a:pt x="440531" y="21431"/>
                  </a:lnTo>
                  <a:lnTo>
                    <a:pt x="402431" y="9525"/>
                  </a:lnTo>
                  <a:lnTo>
                    <a:pt x="364331" y="2381"/>
                  </a:lnTo>
                  <a:lnTo>
                    <a:pt x="338137" y="0"/>
                  </a:lnTo>
                  <a:lnTo>
                    <a:pt x="319087" y="0"/>
                  </a:lnTo>
                  <a:lnTo>
                    <a:pt x="302419" y="2381"/>
                  </a:lnTo>
                  <a:lnTo>
                    <a:pt x="297656" y="7144"/>
                  </a:lnTo>
                  <a:lnTo>
                    <a:pt x="292894" y="11906"/>
                  </a:lnTo>
                  <a:lnTo>
                    <a:pt x="292894" y="19050"/>
                  </a:lnTo>
                  <a:lnTo>
                    <a:pt x="300037" y="35719"/>
                  </a:lnTo>
                  <a:lnTo>
                    <a:pt x="311944" y="59531"/>
                  </a:lnTo>
                  <a:lnTo>
                    <a:pt x="319087" y="85725"/>
                  </a:lnTo>
                  <a:lnTo>
                    <a:pt x="326231" y="111919"/>
                  </a:lnTo>
                  <a:lnTo>
                    <a:pt x="330994" y="147637"/>
                  </a:lnTo>
                  <a:lnTo>
                    <a:pt x="326231" y="180975"/>
                  </a:lnTo>
                  <a:lnTo>
                    <a:pt x="309562" y="221456"/>
                  </a:lnTo>
                  <a:lnTo>
                    <a:pt x="230981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94">
              <a:extLst>
                <a:ext uri="{FF2B5EF4-FFF2-40B4-BE49-F238E27FC236}">
                  <a16:creationId xmlns:a16="http://schemas.microsoft.com/office/drawing/2014/main" id="{CCDF1580-D274-43EA-9687-53919D645586}"/>
                </a:ext>
              </a:extLst>
            </p:cNvPr>
            <p:cNvSpPr/>
            <p:nvPr/>
          </p:nvSpPr>
          <p:spPr>
            <a:xfrm>
              <a:off x="3629025" y="3757613"/>
              <a:ext cx="736600" cy="681037"/>
            </a:xfrm>
            <a:custGeom>
              <a:avLst/>
              <a:gdLst>
                <a:gd name="connsiteX0" fmla="*/ 397669 w 735806"/>
                <a:gd name="connsiteY0" fmla="*/ 392906 h 681037"/>
                <a:gd name="connsiteX1" fmla="*/ 319088 w 735806"/>
                <a:gd name="connsiteY1" fmla="*/ 309562 h 681037"/>
                <a:gd name="connsiteX2" fmla="*/ 259556 w 735806"/>
                <a:gd name="connsiteY2" fmla="*/ 250031 h 681037"/>
                <a:gd name="connsiteX3" fmla="*/ 183356 w 735806"/>
                <a:gd name="connsiteY3" fmla="*/ 180975 h 681037"/>
                <a:gd name="connsiteX4" fmla="*/ 121444 w 735806"/>
                <a:gd name="connsiteY4" fmla="*/ 130968 h 681037"/>
                <a:gd name="connsiteX5" fmla="*/ 64294 w 735806"/>
                <a:gd name="connsiteY5" fmla="*/ 90487 h 681037"/>
                <a:gd name="connsiteX6" fmla="*/ 0 w 735806"/>
                <a:gd name="connsiteY6" fmla="*/ 47625 h 681037"/>
                <a:gd name="connsiteX7" fmla="*/ 0 w 735806"/>
                <a:gd name="connsiteY7" fmla="*/ 0 h 681037"/>
                <a:gd name="connsiteX8" fmla="*/ 88106 w 735806"/>
                <a:gd name="connsiteY8" fmla="*/ 19050 h 681037"/>
                <a:gd name="connsiteX9" fmla="*/ 197644 w 735806"/>
                <a:gd name="connsiteY9" fmla="*/ 50006 h 681037"/>
                <a:gd name="connsiteX10" fmla="*/ 302419 w 735806"/>
                <a:gd name="connsiteY10" fmla="*/ 100012 h 681037"/>
                <a:gd name="connsiteX11" fmla="*/ 402431 w 735806"/>
                <a:gd name="connsiteY11" fmla="*/ 145256 h 681037"/>
                <a:gd name="connsiteX12" fmla="*/ 497681 w 735806"/>
                <a:gd name="connsiteY12" fmla="*/ 192881 h 681037"/>
                <a:gd name="connsiteX13" fmla="*/ 583406 w 735806"/>
                <a:gd name="connsiteY13" fmla="*/ 245268 h 681037"/>
                <a:gd name="connsiteX14" fmla="*/ 626269 w 735806"/>
                <a:gd name="connsiteY14" fmla="*/ 276225 h 681037"/>
                <a:gd name="connsiteX15" fmla="*/ 650081 w 735806"/>
                <a:gd name="connsiteY15" fmla="*/ 295275 h 681037"/>
                <a:gd name="connsiteX16" fmla="*/ 664369 w 735806"/>
                <a:gd name="connsiteY16" fmla="*/ 314325 h 681037"/>
                <a:gd name="connsiteX17" fmla="*/ 678656 w 735806"/>
                <a:gd name="connsiteY17" fmla="*/ 333375 h 681037"/>
                <a:gd name="connsiteX18" fmla="*/ 697706 w 735806"/>
                <a:gd name="connsiteY18" fmla="*/ 369093 h 681037"/>
                <a:gd name="connsiteX19" fmla="*/ 711994 w 735806"/>
                <a:gd name="connsiteY19" fmla="*/ 411956 h 681037"/>
                <a:gd name="connsiteX20" fmla="*/ 723900 w 735806"/>
                <a:gd name="connsiteY20" fmla="*/ 450056 h 681037"/>
                <a:gd name="connsiteX21" fmla="*/ 731044 w 735806"/>
                <a:gd name="connsiteY21" fmla="*/ 516731 h 681037"/>
                <a:gd name="connsiteX22" fmla="*/ 735806 w 735806"/>
                <a:gd name="connsiteY22" fmla="*/ 592931 h 681037"/>
                <a:gd name="connsiteX23" fmla="*/ 735806 w 735806"/>
                <a:gd name="connsiteY23" fmla="*/ 631031 h 681037"/>
                <a:gd name="connsiteX24" fmla="*/ 728663 w 735806"/>
                <a:gd name="connsiteY24" fmla="*/ 659606 h 681037"/>
                <a:gd name="connsiteX25" fmla="*/ 719138 w 735806"/>
                <a:gd name="connsiteY25" fmla="*/ 671512 h 681037"/>
                <a:gd name="connsiteX26" fmla="*/ 700088 w 735806"/>
                <a:gd name="connsiteY26" fmla="*/ 681037 h 681037"/>
                <a:gd name="connsiteX27" fmla="*/ 678656 w 735806"/>
                <a:gd name="connsiteY27" fmla="*/ 681037 h 681037"/>
                <a:gd name="connsiteX28" fmla="*/ 654844 w 735806"/>
                <a:gd name="connsiteY28" fmla="*/ 666750 h 681037"/>
                <a:gd name="connsiteX29" fmla="*/ 600075 w 735806"/>
                <a:gd name="connsiteY29" fmla="*/ 619125 h 681037"/>
                <a:gd name="connsiteX30" fmla="*/ 550069 w 735806"/>
                <a:gd name="connsiteY30" fmla="*/ 569118 h 681037"/>
                <a:gd name="connsiteX31" fmla="*/ 497681 w 735806"/>
                <a:gd name="connsiteY31" fmla="*/ 509587 h 681037"/>
                <a:gd name="connsiteX32" fmla="*/ 397669 w 735806"/>
                <a:gd name="connsiteY32" fmla="*/ 392906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6" h="681037">
                  <a:moveTo>
                    <a:pt x="397669" y="392906"/>
                  </a:moveTo>
                  <a:lnTo>
                    <a:pt x="319088" y="309562"/>
                  </a:lnTo>
                  <a:lnTo>
                    <a:pt x="259556" y="250031"/>
                  </a:lnTo>
                  <a:lnTo>
                    <a:pt x="183356" y="180975"/>
                  </a:lnTo>
                  <a:lnTo>
                    <a:pt x="121444" y="130968"/>
                  </a:lnTo>
                  <a:lnTo>
                    <a:pt x="64294" y="90487"/>
                  </a:lnTo>
                  <a:lnTo>
                    <a:pt x="0" y="47625"/>
                  </a:lnTo>
                  <a:lnTo>
                    <a:pt x="0" y="0"/>
                  </a:lnTo>
                  <a:lnTo>
                    <a:pt x="88106" y="19050"/>
                  </a:lnTo>
                  <a:lnTo>
                    <a:pt x="197644" y="50006"/>
                  </a:lnTo>
                  <a:lnTo>
                    <a:pt x="302419" y="100012"/>
                  </a:lnTo>
                  <a:lnTo>
                    <a:pt x="402431" y="145256"/>
                  </a:lnTo>
                  <a:lnTo>
                    <a:pt x="497681" y="192881"/>
                  </a:lnTo>
                  <a:lnTo>
                    <a:pt x="583406" y="245268"/>
                  </a:lnTo>
                  <a:lnTo>
                    <a:pt x="626269" y="276225"/>
                  </a:lnTo>
                  <a:lnTo>
                    <a:pt x="650081" y="295275"/>
                  </a:lnTo>
                  <a:lnTo>
                    <a:pt x="664369" y="314325"/>
                  </a:lnTo>
                  <a:lnTo>
                    <a:pt x="678656" y="333375"/>
                  </a:lnTo>
                  <a:lnTo>
                    <a:pt x="697706" y="369093"/>
                  </a:lnTo>
                  <a:lnTo>
                    <a:pt x="711994" y="411956"/>
                  </a:lnTo>
                  <a:lnTo>
                    <a:pt x="723900" y="450056"/>
                  </a:lnTo>
                  <a:lnTo>
                    <a:pt x="731044" y="516731"/>
                  </a:lnTo>
                  <a:lnTo>
                    <a:pt x="735806" y="592931"/>
                  </a:lnTo>
                  <a:lnTo>
                    <a:pt x="735806" y="631031"/>
                  </a:lnTo>
                  <a:lnTo>
                    <a:pt x="728663" y="659606"/>
                  </a:lnTo>
                  <a:lnTo>
                    <a:pt x="719138" y="671512"/>
                  </a:lnTo>
                  <a:lnTo>
                    <a:pt x="700088" y="681037"/>
                  </a:lnTo>
                  <a:lnTo>
                    <a:pt x="678656" y="681037"/>
                  </a:lnTo>
                  <a:lnTo>
                    <a:pt x="654844" y="666750"/>
                  </a:lnTo>
                  <a:lnTo>
                    <a:pt x="600075" y="619125"/>
                  </a:lnTo>
                  <a:lnTo>
                    <a:pt x="550069" y="569118"/>
                  </a:lnTo>
                  <a:lnTo>
                    <a:pt x="497681" y="509587"/>
                  </a:lnTo>
                  <a:lnTo>
                    <a:pt x="397669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95">
              <a:extLst>
                <a:ext uri="{FF2B5EF4-FFF2-40B4-BE49-F238E27FC236}">
                  <a16:creationId xmlns:a16="http://schemas.microsoft.com/office/drawing/2014/main" id="{E0EE2D2D-B5B6-4BD7-A9CC-C037737FB16F}"/>
                </a:ext>
              </a:extLst>
            </p:cNvPr>
            <p:cNvSpPr/>
            <p:nvPr/>
          </p:nvSpPr>
          <p:spPr>
            <a:xfrm>
              <a:off x="4395788" y="2138363"/>
              <a:ext cx="2560637" cy="577850"/>
            </a:xfrm>
            <a:custGeom>
              <a:avLst/>
              <a:gdLst>
                <a:gd name="connsiteX0" fmla="*/ 1119187 w 2559843"/>
                <a:gd name="connsiteY0" fmla="*/ 250031 h 578643"/>
                <a:gd name="connsiteX1" fmla="*/ 716756 w 2559843"/>
                <a:gd name="connsiteY1" fmla="*/ 300037 h 578643"/>
                <a:gd name="connsiteX2" fmla="*/ 464343 w 2559843"/>
                <a:gd name="connsiteY2" fmla="*/ 330993 h 578643"/>
                <a:gd name="connsiteX3" fmla="*/ 435768 w 2559843"/>
                <a:gd name="connsiteY3" fmla="*/ 335756 h 578643"/>
                <a:gd name="connsiteX4" fmla="*/ 402431 w 2559843"/>
                <a:gd name="connsiteY4" fmla="*/ 340518 h 578643"/>
                <a:gd name="connsiteX5" fmla="*/ 371475 w 2559843"/>
                <a:gd name="connsiteY5" fmla="*/ 340518 h 578643"/>
                <a:gd name="connsiteX6" fmla="*/ 338137 w 2559843"/>
                <a:gd name="connsiteY6" fmla="*/ 335756 h 578643"/>
                <a:gd name="connsiteX7" fmla="*/ 297656 w 2559843"/>
                <a:gd name="connsiteY7" fmla="*/ 328612 h 578643"/>
                <a:gd name="connsiteX8" fmla="*/ 238125 w 2559843"/>
                <a:gd name="connsiteY8" fmla="*/ 307181 h 578643"/>
                <a:gd name="connsiteX9" fmla="*/ 195262 w 2559843"/>
                <a:gd name="connsiteY9" fmla="*/ 288131 h 578643"/>
                <a:gd name="connsiteX10" fmla="*/ 145256 w 2559843"/>
                <a:gd name="connsiteY10" fmla="*/ 259556 h 578643"/>
                <a:gd name="connsiteX11" fmla="*/ 92868 w 2559843"/>
                <a:gd name="connsiteY11" fmla="*/ 221456 h 578643"/>
                <a:gd name="connsiteX12" fmla="*/ 73818 w 2559843"/>
                <a:gd name="connsiteY12" fmla="*/ 204787 h 578643"/>
                <a:gd name="connsiteX13" fmla="*/ 42862 w 2559843"/>
                <a:gd name="connsiteY13" fmla="*/ 188118 h 578643"/>
                <a:gd name="connsiteX14" fmla="*/ 19050 w 2559843"/>
                <a:gd name="connsiteY14" fmla="*/ 183356 h 578643"/>
                <a:gd name="connsiteX15" fmla="*/ 2381 w 2559843"/>
                <a:gd name="connsiteY15" fmla="*/ 185737 h 578643"/>
                <a:gd name="connsiteX16" fmla="*/ 0 w 2559843"/>
                <a:gd name="connsiteY16" fmla="*/ 195262 h 578643"/>
                <a:gd name="connsiteX17" fmla="*/ 4762 w 2559843"/>
                <a:gd name="connsiteY17" fmla="*/ 216693 h 578643"/>
                <a:gd name="connsiteX18" fmla="*/ 23812 w 2559843"/>
                <a:gd name="connsiteY18" fmla="*/ 259556 h 578643"/>
                <a:gd name="connsiteX19" fmla="*/ 66675 w 2559843"/>
                <a:gd name="connsiteY19" fmla="*/ 323850 h 578643"/>
                <a:gd name="connsiteX20" fmla="*/ 114300 w 2559843"/>
                <a:gd name="connsiteY20" fmla="*/ 383381 h 578643"/>
                <a:gd name="connsiteX21" fmla="*/ 166687 w 2559843"/>
                <a:gd name="connsiteY21" fmla="*/ 440531 h 578643"/>
                <a:gd name="connsiteX22" fmla="*/ 204787 w 2559843"/>
                <a:gd name="connsiteY22" fmla="*/ 476250 h 578643"/>
                <a:gd name="connsiteX23" fmla="*/ 257175 w 2559843"/>
                <a:gd name="connsiteY23" fmla="*/ 514350 h 578643"/>
                <a:gd name="connsiteX24" fmla="*/ 302418 w 2559843"/>
                <a:gd name="connsiteY24" fmla="*/ 540543 h 578643"/>
                <a:gd name="connsiteX25" fmla="*/ 350043 w 2559843"/>
                <a:gd name="connsiteY25" fmla="*/ 559593 h 578643"/>
                <a:gd name="connsiteX26" fmla="*/ 395287 w 2559843"/>
                <a:gd name="connsiteY26" fmla="*/ 571500 h 578643"/>
                <a:gd name="connsiteX27" fmla="*/ 454818 w 2559843"/>
                <a:gd name="connsiteY27" fmla="*/ 578643 h 578643"/>
                <a:gd name="connsiteX28" fmla="*/ 550068 w 2559843"/>
                <a:gd name="connsiteY28" fmla="*/ 552450 h 578643"/>
                <a:gd name="connsiteX29" fmla="*/ 688181 w 2559843"/>
                <a:gd name="connsiteY29" fmla="*/ 514350 h 578643"/>
                <a:gd name="connsiteX30" fmla="*/ 785812 w 2559843"/>
                <a:gd name="connsiteY30" fmla="*/ 495300 h 578643"/>
                <a:gd name="connsiteX31" fmla="*/ 1014412 w 2559843"/>
                <a:gd name="connsiteY31" fmla="*/ 450056 h 578643"/>
                <a:gd name="connsiteX32" fmla="*/ 1202531 w 2559843"/>
                <a:gd name="connsiteY32" fmla="*/ 414337 h 578643"/>
                <a:gd name="connsiteX33" fmla="*/ 1426368 w 2559843"/>
                <a:gd name="connsiteY33" fmla="*/ 376237 h 578643"/>
                <a:gd name="connsiteX34" fmla="*/ 1640681 w 2559843"/>
                <a:gd name="connsiteY34" fmla="*/ 354806 h 578643"/>
                <a:gd name="connsiteX35" fmla="*/ 1900237 w 2559843"/>
                <a:gd name="connsiteY35" fmla="*/ 330993 h 578643"/>
                <a:gd name="connsiteX36" fmla="*/ 2162175 w 2559843"/>
                <a:gd name="connsiteY36" fmla="*/ 304800 h 578643"/>
                <a:gd name="connsiteX37" fmla="*/ 2312193 w 2559843"/>
                <a:gd name="connsiteY37" fmla="*/ 290512 h 578643"/>
                <a:gd name="connsiteX38" fmla="*/ 2362200 w 2559843"/>
                <a:gd name="connsiteY38" fmla="*/ 285750 h 578643"/>
                <a:gd name="connsiteX39" fmla="*/ 2419350 w 2559843"/>
                <a:gd name="connsiteY39" fmla="*/ 276225 h 578643"/>
                <a:gd name="connsiteX40" fmla="*/ 2464593 w 2559843"/>
                <a:gd name="connsiteY40" fmla="*/ 266700 h 578643"/>
                <a:gd name="connsiteX41" fmla="*/ 2497931 w 2559843"/>
                <a:gd name="connsiteY41" fmla="*/ 254793 h 578643"/>
                <a:gd name="connsiteX42" fmla="*/ 2528887 w 2559843"/>
                <a:gd name="connsiteY42" fmla="*/ 238125 h 578643"/>
                <a:gd name="connsiteX43" fmla="*/ 2547937 w 2559843"/>
                <a:gd name="connsiteY43" fmla="*/ 223837 h 578643"/>
                <a:gd name="connsiteX44" fmla="*/ 2557462 w 2559843"/>
                <a:gd name="connsiteY44" fmla="*/ 204787 h 578643"/>
                <a:gd name="connsiteX45" fmla="*/ 2559843 w 2559843"/>
                <a:gd name="connsiteY45" fmla="*/ 192881 h 578643"/>
                <a:gd name="connsiteX46" fmla="*/ 2557462 w 2559843"/>
                <a:gd name="connsiteY46" fmla="*/ 173831 h 578643"/>
                <a:gd name="connsiteX47" fmla="*/ 2547937 w 2559843"/>
                <a:gd name="connsiteY47" fmla="*/ 150018 h 578643"/>
                <a:gd name="connsiteX48" fmla="*/ 2526506 w 2559843"/>
                <a:gd name="connsiteY48" fmla="*/ 121443 h 578643"/>
                <a:gd name="connsiteX49" fmla="*/ 2507456 w 2559843"/>
                <a:gd name="connsiteY49" fmla="*/ 100012 h 578643"/>
                <a:gd name="connsiteX50" fmla="*/ 2490787 w 2559843"/>
                <a:gd name="connsiteY50" fmla="*/ 85725 h 578643"/>
                <a:gd name="connsiteX51" fmla="*/ 2436018 w 2559843"/>
                <a:gd name="connsiteY51" fmla="*/ 64293 h 578643"/>
                <a:gd name="connsiteX52" fmla="*/ 2364581 w 2559843"/>
                <a:gd name="connsiteY52" fmla="*/ 40481 h 578643"/>
                <a:gd name="connsiteX53" fmla="*/ 2259806 w 2559843"/>
                <a:gd name="connsiteY53" fmla="*/ 14287 h 578643"/>
                <a:gd name="connsiteX54" fmla="*/ 2150268 w 2559843"/>
                <a:gd name="connsiteY54" fmla="*/ 0 h 578643"/>
                <a:gd name="connsiteX55" fmla="*/ 2135981 w 2559843"/>
                <a:gd name="connsiteY55" fmla="*/ 0 h 578643"/>
                <a:gd name="connsiteX56" fmla="*/ 2119312 w 2559843"/>
                <a:gd name="connsiteY56" fmla="*/ 9525 h 578643"/>
                <a:gd name="connsiteX57" fmla="*/ 2083593 w 2559843"/>
                <a:gd name="connsiteY57" fmla="*/ 40481 h 578643"/>
                <a:gd name="connsiteX58" fmla="*/ 2009775 w 2559843"/>
                <a:gd name="connsiteY58" fmla="*/ 83343 h 578643"/>
                <a:gd name="connsiteX59" fmla="*/ 1976437 w 2559843"/>
                <a:gd name="connsiteY59" fmla="*/ 88106 h 578643"/>
                <a:gd name="connsiteX60" fmla="*/ 1919287 w 2559843"/>
                <a:gd name="connsiteY60" fmla="*/ 100012 h 578643"/>
                <a:gd name="connsiteX61" fmla="*/ 1819275 w 2559843"/>
                <a:gd name="connsiteY61" fmla="*/ 133350 h 578643"/>
                <a:gd name="connsiteX62" fmla="*/ 1688306 w 2559843"/>
                <a:gd name="connsiteY62" fmla="*/ 150018 h 578643"/>
                <a:gd name="connsiteX63" fmla="*/ 1559718 w 2559843"/>
                <a:gd name="connsiteY63" fmla="*/ 171450 h 578643"/>
                <a:gd name="connsiteX64" fmla="*/ 1409700 w 2559843"/>
                <a:gd name="connsiteY64" fmla="*/ 200025 h 578643"/>
                <a:gd name="connsiteX65" fmla="*/ 1183481 w 2559843"/>
                <a:gd name="connsiteY65" fmla="*/ 242887 h 578643"/>
                <a:gd name="connsiteX66" fmla="*/ 1119187 w 2559843"/>
                <a:gd name="connsiteY66" fmla="*/ 250031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59843" h="578643">
                  <a:moveTo>
                    <a:pt x="1119187" y="250031"/>
                  </a:moveTo>
                  <a:lnTo>
                    <a:pt x="716756" y="300037"/>
                  </a:lnTo>
                  <a:lnTo>
                    <a:pt x="464343" y="330993"/>
                  </a:lnTo>
                  <a:lnTo>
                    <a:pt x="435768" y="335756"/>
                  </a:lnTo>
                  <a:lnTo>
                    <a:pt x="402431" y="340518"/>
                  </a:lnTo>
                  <a:lnTo>
                    <a:pt x="371475" y="340518"/>
                  </a:lnTo>
                  <a:lnTo>
                    <a:pt x="338137" y="335756"/>
                  </a:lnTo>
                  <a:lnTo>
                    <a:pt x="297656" y="328612"/>
                  </a:lnTo>
                  <a:lnTo>
                    <a:pt x="238125" y="307181"/>
                  </a:lnTo>
                  <a:lnTo>
                    <a:pt x="195262" y="288131"/>
                  </a:lnTo>
                  <a:lnTo>
                    <a:pt x="145256" y="259556"/>
                  </a:lnTo>
                  <a:lnTo>
                    <a:pt x="92868" y="221456"/>
                  </a:lnTo>
                  <a:lnTo>
                    <a:pt x="73818" y="204787"/>
                  </a:lnTo>
                  <a:lnTo>
                    <a:pt x="42862" y="188118"/>
                  </a:lnTo>
                  <a:lnTo>
                    <a:pt x="19050" y="183356"/>
                  </a:lnTo>
                  <a:lnTo>
                    <a:pt x="2381" y="185737"/>
                  </a:lnTo>
                  <a:lnTo>
                    <a:pt x="0" y="195262"/>
                  </a:lnTo>
                  <a:lnTo>
                    <a:pt x="4762" y="216693"/>
                  </a:lnTo>
                  <a:lnTo>
                    <a:pt x="23812" y="259556"/>
                  </a:lnTo>
                  <a:lnTo>
                    <a:pt x="66675" y="323850"/>
                  </a:lnTo>
                  <a:lnTo>
                    <a:pt x="114300" y="383381"/>
                  </a:lnTo>
                  <a:lnTo>
                    <a:pt x="166687" y="440531"/>
                  </a:lnTo>
                  <a:lnTo>
                    <a:pt x="204787" y="476250"/>
                  </a:lnTo>
                  <a:lnTo>
                    <a:pt x="257175" y="514350"/>
                  </a:lnTo>
                  <a:lnTo>
                    <a:pt x="302418" y="540543"/>
                  </a:lnTo>
                  <a:lnTo>
                    <a:pt x="350043" y="559593"/>
                  </a:lnTo>
                  <a:lnTo>
                    <a:pt x="395287" y="571500"/>
                  </a:lnTo>
                  <a:lnTo>
                    <a:pt x="454818" y="578643"/>
                  </a:lnTo>
                  <a:lnTo>
                    <a:pt x="550068" y="552450"/>
                  </a:lnTo>
                  <a:lnTo>
                    <a:pt x="688181" y="514350"/>
                  </a:lnTo>
                  <a:lnTo>
                    <a:pt x="785812" y="495300"/>
                  </a:lnTo>
                  <a:lnTo>
                    <a:pt x="1014412" y="450056"/>
                  </a:lnTo>
                  <a:lnTo>
                    <a:pt x="1202531" y="414337"/>
                  </a:lnTo>
                  <a:lnTo>
                    <a:pt x="1426368" y="376237"/>
                  </a:lnTo>
                  <a:lnTo>
                    <a:pt x="1640681" y="354806"/>
                  </a:lnTo>
                  <a:lnTo>
                    <a:pt x="1900237" y="330993"/>
                  </a:lnTo>
                  <a:lnTo>
                    <a:pt x="2162175" y="304800"/>
                  </a:lnTo>
                  <a:lnTo>
                    <a:pt x="2312193" y="290512"/>
                  </a:lnTo>
                  <a:lnTo>
                    <a:pt x="2362200" y="285750"/>
                  </a:lnTo>
                  <a:lnTo>
                    <a:pt x="2419350" y="276225"/>
                  </a:lnTo>
                  <a:lnTo>
                    <a:pt x="2464593" y="266700"/>
                  </a:lnTo>
                  <a:lnTo>
                    <a:pt x="2497931" y="254793"/>
                  </a:lnTo>
                  <a:lnTo>
                    <a:pt x="2528887" y="238125"/>
                  </a:lnTo>
                  <a:lnTo>
                    <a:pt x="2547937" y="223837"/>
                  </a:lnTo>
                  <a:lnTo>
                    <a:pt x="2557462" y="204787"/>
                  </a:lnTo>
                  <a:lnTo>
                    <a:pt x="2559843" y="192881"/>
                  </a:lnTo>
                  <a:lnTo>
                    <a:pt x="2557462" y="173831"/>
                  </a:lnTo>
                  <a:lnTo>
                    <a:pt x="2547937" y="150018"/>
                  </a:lnTo>
                  <a:lnTo>
                    <a:pt x="2526506" y="121443"/>
                  </a:lnTo>
                  <a:lnTo>
                    <a:pt x="2507456" y="100012"/>
                  </a:lnTo>
                  <a:lnTo>
                    <a:pt x="2490787" y="85725"/>
                  </a:lnTo>
                  <a:lnTo>
                    <a:pt x="2436018" y="64293"/>
                  </a:lnTo>
                  <a:lnTo>
                    <a:pt x="2364581" y="40481"/>
                  </a:lnTo>
                  <a:lnTo>
                    <a:pt x="2259806" y="14287"/>
                  </a:lnTo>
                  <a:lnTo>
                    <a:pt x="2150268" y="0"/>
                  </a:lnTo>
                  <a:lnTo>
                    <a:pt x="2135981" y="0"/>
                  </a:lnTo>
                  <a:lnTo>
                    <a:pt x="2119312" y="9525"/>
                  </a:lnTo>
                  <a:lnTo>
                    <a:pt x="2083593" y="40481"/>
                  </a:lnTo>
                  <a:lnTo>
                    <a:pt x="2009775" y="83343"/>
                  </a:lnTo>
                  <a:lnTo>
                    <a:pt x="1976437" y="88106"/>
                  </a:lnTo>
                  <a:lnTo>
                    <a:pt x="1919287" y="100012"/>
                  </a:lnTo>
                  <a:lnTo>
                    <a:pt x="1819275" y="133350"/>
                  </a:lnTo>
                  <a:lnTo>
                    <a:pt x="1688306" y="150018"/>
                  </a:lnTo>
                  <a:lnTo>
                    <a:pt x="1559718" y="171450"/>
                  </a:lnTo>
                  <a:lnTo>
                    <a:pt x="1409700" y="200025"/>
                  </a:lnTo>
                  <a:lnTo>
                    <a:pt x="1183481" y="242887"/>
                  </a:lnTo>
                  <a:lnTo>
                    <a:pt x="11191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01">
              <a:extLst>
                <a:ext uri="{FF2B5EF4-FFF2-40B4-BE49-F238E27FC236}">
                  <a16:creationId xmlns:a16="http://schemas.microsoft.com/office/drawing/2014/main" id="{BC139ABC-D06C-4BFF-A7A8-B016D3EE1202}"/>
                </a:ext>
              </a:extLst>
            </p:cNvPr>
            <p:cNvSpPr/>
            <p:nvPr/>
          </p:nvSpPr>
          <p:spPr>
            <a:xfrm rot="16200000">
              <a:off x="3296444" y="4252119"/>
              <a:ext cx="2754313" cy="371475"/>
            </a:xfrm>
            <a:custGeom>
              <a:avLst/>
              <a:gdLst>
                <a:gd name="connsiteX0" fmla="*/ 1907381 w 2755106"/>
                <a:gd name="connsiteY0" fmla="*/ 123825 h 371475"/>
                <a:gd name="connsiteX1" fmla="*/ 1478756 w 2755106"/>
                <a:gd name="connsiteY1" fmla="*/ 123825 h 371475"/>
                <a:gd name="connsiteX2" fmla="*/ 1166813 w 2755106"/>
                <a:gd name="connsiteY2" fmla="*/ 123825 h 371475"/>
                <a:gd name="connsiteX3" fmla="*/ 973931 w 2755106"/>
                <a:gd name="connsiteY3" fmla="*/ 123825 h 371475"/>
                <a:gd name="connsiteX4" fmla="*/ 878681 w 2755106"/>
                <a:gd name="connsiteY4" fmla="*/ 116682 h 371475"/>
                <a:gd name="connsiteX5" fmla="*/ 719138 w 2755106"/>
                <a:gd name="connsiteY5" fmla="*/ 102394 h 371475"/>
                <a:gd name="connsiteX6" fmla="*/ 569119 w 2755106"/>
                <a:gd name="connsiteY6" fmla="*/ 80963 h 371475"/>
                <a:gd name="connsiteX7" fmla="*/ 452438 w 2755106"/>
                <a:gd name="connsiteY7" fmla="*/ 59532 h 371475"/>
                <a:gd name="connsiteX8" fmla="*/ 431006 w 2755106"/>
                <a:gd name="connsiteY8" fmla="*/ 59532 h 371475"/>
                <a:gd name="connsiteX9" fmla="*/ 354806 w 2755106"/>
                <a:gd name="connsiteY9" fmla="*/ 71438 h 371475"/>
                <a:gd name="connsiteX10" fmla="*/ 169069 w 2755106"/>
                <a:gd name="connsiteY10" fmla="*/ 119063 h 371475"/>
                <a:gd name="connsiteX11" fmla="*/ 78581 w 2755106"/>
                <a:gd name="connsiteY11" fmla="*/ 150019 h 371475"/>
                <a:gd name="connsiteX12" fmla="*/ 50006 w 2755106"/>
                <a:gd name="connsiteY12" fmla="*/ 176213 h 371475"/>
                <a:gd name="connsiteX13" fmla="*/ 23813 w 2755106"/>
                <a:gd name="connsiteY13" fmla="*/ 202407 h 371475"/>
                <a:gd name="connsiteX14" fmla="*/ 4763 w 2755106"/>
                <a:gd name="connsiteY14" fmla="*/ 228600 h 371475"/>
                <a:gd name="connsiteX15" fmla="*/ 0 w 2755106"/>
                <a:gd name="connsiteY15" fmla="*/ 252413 h 371475"/>
                <a:gd name="connsiteX16" fmla="*/ 7144 w 2755106"/>
                <a:gd name="connsiteY16" fmla="*/ 273844 h 371475"/>
                <a:gd name="connsiteX17" fmla="*/ 26194 w 2755106"/>
                <a:gd name="connsiteY17" fmla="*/ 292894 h 371475"/>
                <a:gd name="connsiteX18" fmla="*/ 45244 w 2755106"/>
                <a:gd name="connsiteY18" fmla="*/ 304800 h 371475"/>
                <a:gd name="connsiteX19" fmla="*/ 92869 w 2755106"/>
                <a:gd name="connsiteY19" fmla="*/ 321469 h 371475"/>
                <a:gd name="connsiteX20" fmla="*/ 145256 w 2755106"/>
                <a:gd name="connsiteY20" fmla="*/ 326232 h 371475"/>
                <a:gd name="connsiteX21" fmla="*/ 428625 w 2755106"/>
                <a:gd name="connsiteY21" fmla="*/ 333375 h 371475"/>
                <a:gd name="connsiteX22" fmla="*/ 859631 w 2755106"/>
                <a:gd name="connsiteY22" fmla="*/ 342900 h 371475"/>
                <a:gd name="connsiteX23" fmla="*/ 1050131 w 2755106"/>
                <a:gd name="connsiteY23" fmla="*/ 347663 h 371475"/>
                <a:gd name="connsiteX24" fmla="*/ 1166813 w 2755106"/>
                <a:gd name="connsiteY24" fmla="*/ 345282 h 371475"/>
                <a:gd name="connsiteX25" fmla="*/ 1464469 w 2755106"/>
                <a:gd name="connsiteY25" fmla="*/ 357188 h 371475"/>
                <a:gd name="connsiteX26" fmla="*/ 1797844 w 2755106"/>
                <a:gd name="connsiteY26" fmla="*/ 371475 h 371475"/>
                <a:gd name="connsiteX27" fmla="*/ 2483644 w 2755106"/>
                <a:gd name="connsiteY27" fmla="*/ 369094 h 371475"/>
                <a:gd name="connsiteX28" fmla="*/ 2633663 w 2755106"/>
                <a:gd name="connsiteY28" fmla="*/ 361950 h 371475"/>
                <a:gd name="connsiteX29" fmla="*/ 2662238 w 2755106"/>
                <a:gd name="connsiteY29" fmla="*/ 300038 h 371475"/>
                <a:gd name="connsiteX30" fmla="*/ 2700338 w 2755106"/>
                <a:gd name="connsiteY30" fmla="*/ 204788 h 371475"/>
                <a:gd name="connsiteX31" fmla="*/ 2738438 w 2755106"/>
                <a:gd name="connsiteY31" fmla="*/ 95250 h 371475"/>
                <a:gd name="connsiteX32" fmla="*/ 2755106 w 2755106"/>
                <a:gd name="connsiteY32" fmla="*/ 33338 h 371475"/>
                <a:gd name="connsiteX33" fmla="*/ 2755106 w 2755106"/>
                <a:gd name="connsiteY33" fmla="*/ 7144 h 371475"/>
                <a:gd name="connsiteX34" fmla="*/ 2752725 w 2755106"/>
                <a:gd name="connsiteY34" fmla="*/ 2382 h 371475"/>
                <a:gd name="connsiteX35" fmla="*/ 2728913 w 2755106"/>
                <a:gd name="connsiteY35" fmla="*/ 0 h 371475"/>
                <a:gd name="connsiteX36" fmla="*/ 2707481 w 2755106"/>
                <a:gd name="connsiteY36" fmla="*/ 4763 h 371475"/>
                <a:gd name="connsiteX37" fmla="*/ 2690813 w 2755106"/>
                <a:gd name="connsiteY37" fmla="*/ 21432 h 371475"/>
                <a:gd name="connsiteX38" fmla="*/ 2676525 w 2755106"/>
                <a:gd name="connsiteY38" fmla="*/ 42863 h 371475"/>
                <a:gd name="connsiteX39" fmla="*/ 2647950 w 2755106"/>
                <a:gd name="connsiteY39" fmla="*/ 73819 h 371475"/>
                <a:gd name="connsiteX40" fmla="*/ 2609850 w 2755106"/>
                <a:gd name="connsiteY40" fmla="*/ 100013 h 371475"/>
                <a:gd name="connsiteX41" fmla="*/ 2559844 w 2755106"/>
                <a:gd name="connsiteY41" fmla="*/ 119063 h 371475"/>
                <a:gd name="connsiteX42" fmla="*/ 2502694 w 2755106"/>
                <a:gd name="connsiteY42" fmla="*/ 126207 h 371475"/>
                <a:gd name="connsiteX43" fmla="*/ 2362200 w 2755106"/>
                <a:gd name="connsiteY43" fmla="*/ 126207 h 371475"/>
                <a:gd name="connsiteX44" fmla="*/ 1907381 w 2755106"/>
                <a:gd name="connsiteY44" fmla="*/ 1238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55106" h="371475">
                  <a:moveTo>
                    <a:pt x="1907381" y="123825"/>
                  </a:moveTo>
                  <a:lnTo>
                    <a:pt x="1478756" y="123825"/>
                  </a:lnTo>
                  <a:lnTo>
                    <a:pt x="1166813" y="123825"/>
                  </a:lnTo>
                  <a:lnTo>
                    <a:pt x="973931" y="123825"/>
                  </a:lnTo>
                  <a:lnTo>
                    <a:pt x="878681" y="116682"/>
                  </a:lnTo>
                  <a:lnTo>
                    <a:pt x="719138" y="102394"/>
                  </a:lnTo>
                  <a:lnTo>
                    <a:pt x="569119" y="80963"/>
                  </a:lnTo>
                  <a:lnTo>
                    <a:pt x="452438" y="59532"/>
                  </a:lnTo>
                  <a:lnTo>
                    <a:pt x="431006" y="59532"/>
                  </a:lnTo>
                  <a:lnTo>
                    <a:pt x="354806" y="71438"/>
                  </a:lnTo>
                  <a:lnTo>
                    <a:pt x="169069" y="119063"/>
                  </a:lnTo>
                  <a:lnTo>
                    <a:pt x="78581" y="150019"/>
                  </a:lnTo>
                  <a:lnTo>
                    <a:pt x="50006" y="176213"/>
                  </a:lnTo>
                  <a:lnTo>
                    <a:pt x="23813" y="202407"/>
                  </a:lnTo>
                  <a:lnTo>
                    <a:pt x="4763" y="228600"/>
                  </a:lnTo>
                  <a:lnTo>
                    <a:pt x="0" y="252413"/>
                  </a:lnTo>
                  <a:lnTo>
                    <a:pt x="7144" y="273844"/>
                  </a:lnTo>
                  <a:lnTo>
                    <a:pt x="26194" y="292894"/>
                  </a:lnTo>
                  <a:lnTo>
                    <a:pt x="45244" y="304800"/>
                  </a:lnTo>
                  <a:lnTo>
                    <a:pt x="92869" y="321469"/>
                  </a:lnTo>
                  <a:lnTo>
                    <a:pt x="145256" y="326232"/>
                  </a:lnTo>
                  <a:lnTo>
                    <a:pt x="428625" y="333375"/>
                  </a:lnTo>
                  <a:lnTo>
                    <a:pt x="859631" y="342900"/>
                  </a:lnTo>
                  <a:lnTo>
                    <a:pt x="1050131" y="347663"/>
                  </a:lnTo>
                  <a:lnTo>
                    <a:pt x="1166813" y="345282"/>
                  </a:lnTo>
                  <a:lnTo>
                    <a:pt x="1464469" y="357188"/>
                  </a:lnTo>
                  <a:lnTo>
                    <a:pt x="1797844" y="371475"/>
                  </a:lnTo>
                  <a:lnTo>
                    <a:pt x="2483644" y="369094"/>
                  </a:lnTo>
                  <a:lnTo>
                    <a:pt x="2633663" y="361950"/>
                  </a:lnTo>
                  <a:lnTo>
                    <a:pt x="2662238" y="300038"/>
                  </a:lnTo>
                  <a:lnTo>
                    <a:pt x="2700338" y="204788"/>
                  </a:lnTo>
                  <a:lnTo>
                    <a:pt x="2738438" y="95250"/>
                  </a:lnTo>
                  <a:lnTo>
                    <a:pt x="2755106" y="33338"/>
                  </a:lnTo>
                  <a:lnTo>
                    <a:pt x="2755106" y="7144"/>
                  </a:lnTo>
                  <a:lnTo>
                    <a:pt x="2752725" y="2382"/>
                  </a:lnTo>
                  <a:lnTo>
                    <a:pt x="2728913" y="0"/>
                  </a:lnTo>
                  <a:lnTo>
                    <a:pt x="2707481" y="4763"/>
                  </a:lnTo>
                  <a:lnTo>
                    <a:pt x="2690813" y="21432"/>
                  </a:lnTo>
                  <a:lnTo>
                    <a:pt x="2676525" y="42863"/>
                  </a:lnTo>
                  <a:lnTo>
                    <a:pt x="2647950" y="73819"/>
                  </a:lnTo>
                  <a:lnTo>
                    <a:pt x="2609850" y="100013"/>
                  </a:lnTo>
                  <a:lnTo>
                    <a:pt x="2559844" y="119063"/>
                  </a:lnTo>
                  <a:lnTo>
                    <a:pt x="2502694" y="126207"/>
                  </a:lnTo>
                  <a:lnTo>
                    <a:pt x="2362200" y="126207"/>
                  </a:lnTo>
                  <a:lnTo>
                    <a:pt x="190738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02">
              <a:extLst>
                <a:ext uri="{FF2B5EF4-FFF2-40B4-BE49-F238E27FC236}">
                  <a16:creationId xmlns:a16="http://schemas.microsoft.com/office/drawing/2014/main" id="{7AE39975-2EFC-40F6-AB45-7066939E6157}"/>
                </a:ext>
              </a:extLst>
            </p:cNvPr>
            <p:cNvSpPr/>
            <p:nvPr/>
          </p:nvSpPr>
          <p:spPr>
            <a:xfrm rot="16200000">
              <a:off x="4300537" y="3416301"/>
              <a:ext cx="3135313" cy="2176462"/>
            </a:xfrm>
            <a:custGeom>
              <a:avLst/>
              <a:gdLst>
                <a:gd name="connsiteX0" fmla="*/ 2754420 w 3135887"/>
                <a:gd name="connsiteY0" fmla="*/ 437565 h 2176608"/>
                <a:gd name="connsiteX1" fmla="*/ 2701126 w 3135887"/>
                <a:gd name="connsiteY1" fmla="*/ 8414 h 2176608"/>
                <a:gd name="connsiteX2" fmla="*/ 2883445 w 3135887"/>
                <a:gd name="connsiteY2" fmla="*/ 0 h 2176608"/>
                <a:gd name="connsiteX3" fmla="*/ 2897470 w 3135887"/>
                <a:gd name="connsiteY3" fmla="*/ 143050 h 2176608"/>
                <a:gd name="connsiteX4" fmla="*/ 2939543 w 3135887"/>
                <a:gd name="connsiteY4" fmla="*/ 493663 h 2176608"/>
                <a:gd name="connsiteX5" fmla="*/ 2984422 w 3135887"/>
                <a:gd name="connsiteY5" fmla="*/ 847082 h 2176608"/>
                <a:gd name="connsiteX6" fmla="*/ 3004056 w 3135887"/>
                <a:gd name="connsiteY6" fmla="*/ 1077084 h 2176608"/>
                <a:gd name="connsiteX7" fmla="*/ 3046130 w 3135887"/>
                <a:gd name="connsiteY7" fmla="*/ 1441722 h 2176608"/>
                <a:gd name="connsiteX8" fmla="*/ 3065764 w 3135887"/>
                <a:gd name="connsiteY8" fmla="*/ 1624041 h 2176608"/>
                <a:gd name="connsiteX9" fmla="*/ 3071374 w 3135887"/>
                <a:gd name="connsiteY9" fmla="*/ 1652090 h 2176608"/>
                <a:gd name="connsiteX10" fmla="*/ 3105033 w 3135887"/>
                <a:gd name="connsiteY10" fmla="*/ 1725018 h 2176608"/>
                <a:gd name="connsiteX11" fmla="*/ 3130277 w 3135887"/>
                <a:gd name="connsiteY11" fmla="*/ 1767092 h 2176608"/>
                <a:gd name="connsiteX12" fmla="*/ 3135887 w 3135887"/>
                <a:gd name="connsiteY12" fmla="*/ 1775506 h 2176608"/>
                <a:gd name="connsiteX13" fmla="*/ 3135887 w 3135887"/>
                <a:gd name="connsiteY13" fmla="*/ 1831605 h 2176608"/>
                <a:gd name="connsiteX14" fmla="*/ 3124667 w 3135887"/>
                <a:gd name="connsiteY14" fmla="*/ 1910142 h 2176608"/>
                <a:gd name="connsiteX15" fmla="*/ 3110643 w 3135887"/>
                <a:gd name="connsiteY15" fmla="*/ 1952216 h 2176608"/>
                <a:gd name="connsiteX16" fmla="*/ 3076984 w 3135887"/>
                <a:gd name="connsiteY16" fmla="*/ 2027948 h 2176608"/>
                <a:gd name="connsiteX17" fmla="*/ 3026496 w 3135887"/>
                <a:gd name="connsiteY17" fmla="*/ 2114900 h 2176608"/>
                <a:gd name="connsiteX18" fmla="*/ 3004056 w 3135887"/>
                <a:gd name="connsiteY18" fmla="*/ 2148559 h 2176608"/>
                <a:gd name="connsiteX19" fmla="*/ 2987227 w 3135887"/>
                <a:gd name="connsiteY19" fmla="*/ 2151364 h 2176608"/>
                <a:gd name="connsiteX20" fmla="*/ 2947958 w 3135887"/>
                <a:gd name="connsiteY20" fmla="*/ 2140144 h 2176608"/>
                <a:gd name="connsiteX21" fmla="*/ 2866616 w 3135887"/>
                <a:gd name="connsiteY21" fmla="*/ 2123315 h 2176608"/>
                <a:gd name="connsiteX22" fmla="*/ 2726370 w 3135887"/>
                <a:gd name="connsiteY22" fmla="*/ 2106486 h 2176608"/>
                <a:gd name="connsiteX23" fmla="*/ 2602955 w 3135887"/>
                <a:gd name="connsiteY23" fmla="*/ 2095266 h 2176608"/>
                <a:gd name="connsiteX24" fmla="*/ 2431855 w 3135887"/>
                <a:gd name="connsiteY24" fmla="*/ 2086851 h 2176608"/>
                <a:gd name="connsiteX25" fmla="*/ 2131730 w 3135887"/>
                <a:gd name="connsiteY25" fmla="*/ 2095266 h 2176608"/>
                <a:gd name="connsiteX26" fmla="*/ 1736238 w 3135887"/>
                <a:gd name="connsiteY26" fmla="*/ 2112095 h 2176608"/>
                <a:gd name="connsiteX27" fmla="*/ 1267818 w 3135887"/>
                <a:gd name="connsiteY27" fmla="*/ 2131730 h 2176608"/>
                <a:gd name="connsiteX28" fmla="*/ 805009 w 3135887"/>
                <a:gd name="connsiteY28" fmla="*/ 2156974 h 2176608"/>
                <a:gd name="connsiteX29" fmla="*/ 462810 w 3135887"/>
                <a:gd name="connsiteY29" fmla="*/ 2176608 h 2176608"/>
                <a:gd name="connsiteX30" fmla="*/ 423541 w 3135887"/>
                <a:gd name="connsiteY30" fmla="*/ 2173803 h 2176608"/>
                <a:gd name="connsiteX31" fmla="*/ 300125 w 3135887"/>
                <a:gd name="connsiteY31" fmla="*/ 2142949 h 2176608"/>
                <a:gd name="connsiteX32" fmla="*/ 151465 w 3135887"/>
                <a:gd name="connsiteY32" fmla="*/ 2092461 h 2176608"/>
                <a:gd name="connsiteX33" fmla="*/ 56098 w 3135887"/>
                <a:gd name="connsiteY33" fmla="*/ 2047582 h 2176608"/>
                <a:gd name="connsiteX34" fmla="*/ 19634 w 3135887"/>
                <a:gd name="connsiteY34" fmla="*/ 2022338 h 2176608"/>
                <a:gd name="connsiteX35" fmla="*/ 5610 w 3135887"/>
                <a:gd name="connsiteY35" fmla="*/ 2005509 h 2176608"/>
                <a:gd name="connsiteX36" fmla="*/ 0 w 3135887"/>
                <a:gd name="connsiteY36" fmla="*/ 1983070 h 2176608"/>
                <a:gd name="connsiteX37" fmla="*/ 2805 w 3135887"/>
                <a:gd name="connsiteY37" fmla="*/ 1963435 h 2176608"/>
                <a:gd name="connsiteX38" fmla="*/ 8415 w 3135887"/>
                <a:gd name="connsiteY38" fmla="*/ 1940996 h 2176608"/>
                <a:gd name="connsiteX39" fmla="*/ 25244 w 3135887"/>
                <a:gd name="connsiteY39" fmla="*/ 1915752 h 2176608"/>
                <a:gd name="connsiteX40" fmla="*/ 36464 w 3135887"/>
                <a:gd name="connsiteY40" fmla="*/ 1907337 h 2176608"/>
                <a:gd name="connsiteX41" fmla="*/ 81342 w 3135887"/>
                <a:gd name="connsiteY41" fmla="*/ 1882093 h 2176608"/>
                <a:gd name="connsiteX42" fmla="*/ 126221 w 3135887"/>
                <a:gd name="connsiteY42" fmla="*/ 1862459 h 2176608"/>
                <a:gd name="connsiteX43" fmla="*/ 589031 w 3135887"/>
                <a:gd name="connsiteY43" fmla="*/ 1873678 h 2176608"/>
                <a:gd name="connsiteX44" fmla="*/ 704032 w 3135887"/>
                <a:gd name="connsiteY44" fmla="*/ 1887703 h 2176608"/>
                <a:gd name="connsiteX45" fmla="*/ 967693 w 3135887"/>
                <a:gd name="connsiteY45" fmla="*/ 1884898 h 2176608"/>
                <a:gd name="connsiteX46" fmla="*/ 1433308 w 3135887"/>
                <a:gd name="connsiteY46" fmla="*/ 1865263 h 2176608"/>
                <a:gd name="connsiteX47" fmla="*/ 1590383 w 3135887"/>
                <a:gd name="connsiteY47" fmla="*/ 1840019 h 2176608"/>
                <a:gd name="connsiteX48" fmla="*/ 2227097 w 3135887"/>
                <a:gd name="connsiteY48" fmla="*/ 1840019 h 2176608"/>
                <a:gd name="connsiteX49" fmla="*/ 2807713 w 3135887"/>
                <a:gd name="connsiteY49" fmla="*/ 1840019 h 2176608"/>
                <a:gd name="connsiteX50" fmla="*/ 2841372 w 3135887"/>
                <a:gd name="connsiteY50" fmla="*/ 1828800 h 2176608"/>
                <a:gd name="connsiteX51" fmla="*/ 2858201 w 3135887"/>
                <a:gd name="connsiteY51" fmla="*/ 1817580 h 2176608"/>
                <a:gd name="connsiteX52" fmla="*/ 2869421 w 3135887"/>
                <a:gd name="connsiteY52" fmla="*/ 1797946 h 2176608"/>
                <a:gd name="connsiteX53" fmla="*/ 2875031 w 3135887"/>
                <a:gd name="connsiteY53" fmla="*/ 1778311 h 2176608"/>
                <a:gd name="connsiteX54" fmla="*/ 2880640 w 3135887"/>
                <a:gd name="connsiteY54" fmla="*/ 1750262 h 2176608"/>
                <a:gd name="connsiteX55" fmla="*/ 2886250 w 3135887"/>
                <a:gd name="connsiteY55" fmla="*/ 1691359 h 2176608"/>
                <a:gd name="connsiteX56" fmla="*/ 2869421 w 3135887"/>
                <a:gd name="connsiteY56" fmla="*/ 1506235 h 2176608"/>
                <a:gd name="connsiteX57" fmla="*/ 2818932 w 3135887"/>
                <a:gd name="connsiteY57" fmla="*/ 1020986 h 2176608"/>
                <a:gd name="connsiteX58" fmla="*/ 2802103 w 3135887"/>
                <a:gd name="connsiteY58" fmla="*/ 807813 h 2176608"/>
                <a:gd name="connsiteX59" fmla="*/ 2754420 w 3135887"/>
                <a:gd name="connsiteY59" fmla="*/ 437565 h 217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5887" h="2176608">
                  <a:moveTo>
                    <a:pt x="2754420" y="437565"/>
                  </a:moveTo>
                  <a:lnTo>
                    <a:pt x="2701126" y="8414"/>
                  </a:lnTo>
                  <a:lnTo>
                    <a:pt x="2883445" y="0"/>
                  </a:lnTo>
                  <a:lnTo>
                    <a:pt x="2897470" y="143050"/>
                  </a:lnTo>
                  <a:lnTo>
                    <a:pt x="2939543" y="493663"/>
                  </a:lnTo>
                  <a:lnTo>
                    <a:pt x="2984422" y="847082"/>
                  </a:lnTo>
                  <a:lnTo>
                    <a:pt x="3004056" y="1077084"/>
                  </a:lnTo>
                  <a:lnTo>
                    <a:pt x="3046130" y="1441722"/>
                  </a:lnTo>
                  <a:lnTo>
                    <a:pt x="3065764" y="1624041"/>
                  </a:lnTo>
                  <a:lnTo>
                    <a:pt x="3071374" y="1652090"/>
                  </a:lnTo>
                  <a:lnTo>
                    <a:pt x="3105033" y="1725018"/>
                  </a:lnTo>
                  <a:lnTo>
                    <a:pt x="3130277" y="1767092"/>
                  </a:lnTo>
                  <a:lnTo>
                    <a:pt x="3135887" y="1775506"/>
                  </a:lnTo>
                  <a:lnTo>
                    <a:pt x="3135887" y="1831605"/>
                  </a:lnTo>
                  <a:lnTo>
                    <a:pt x="3124667" y="1910142"/>
                  </a:lnTo>
                  <a:lnTo>
                    <a:pt x="3110643" y="1952216"/>
                  </a:lnTo>
                  <a:lnTo>
                    <a:pt x="3076984" y="2027948"/>
                  </a:lnTo>
                  <a:lnTo>
                    <a:pt x="3026496" y="2114900"/>
                  </a:lnTo>
                  <a:lnTo>
                    <a:pt x="3004056" y="2148559"/>
                  </a:lnTo>
                  <a:lnTo>
                    <a:pt x="2987227" y="2151364"/>
                  </a:lnTo>
                  <a:lnTo>
                    <a:pt x="2947958" y="2140144"/>
                  </a:lnTo>
                  <a:lnTo>
                    <a:pt x="2866616" y="2123315"/>
                  </a:lnTo>
                  <a:lnTo>
                    <a:pt x="2726370" y="2106486"/>
                  </a:lnTo>
                  <a:lnTo>
                    <a:pt x="2602955" y="2095266"/>
                  </a:lnTo>
                  <a:lnTo>
                    <a:pt x="2431855" y="2086851"/>
                  </a:lnTo>
                  <a:lnTo>
                    <a:pt x="2131730" y="2095266"/>
                  </a:lnTo>
                  <a:lnTo>
                    <a:pt x="1736238" y="2112095"/>
                  </a:lnTo>
                  <a:lnTo>
                    <a:pt x="1267818" y="2131730"/>
                  </a:lnTo>
                  <a:lnTo>
                    <a:pt x="805009" y="2156974"/>
                  </a:lnTo>
                  <a:lnTo>
                    <a:pt x="462810" y="2176608"/>
                  </a:lnTo>
                  <a:lnTo>
                    <a:pt x="423541" y="2173803"/>
                  </a:lnTo>
                  <a:lnTo>
                    <a:pt x="300125" y="2142949"/>
                  </a:lnTo>
                  <a:lnTo>
                    <a:pt x="151465" y="2092461"/>
                  </a:lnTo>
                  <a:lnTo>
                    <a:pt x="56098" y="2047582"/>
                  </a:lnTo>
                  <a:lnTo>
                    <a:pt x="19634" y="2022338"/>
                  </a:lnTo>
                  <a:lnTo>
                    <a:pt x="5610" y="2005509"/>
                  </a:lnTo>
                  <a:lnTo>
                    <a:pt x="0" y="1983070"/>
                  </a:lnTo>
                  <a:lnTo>
                    <a:pt x="2805" y="1963435"/>
                  </a:lnTo>
                  <a:lnTo>
                    <a:pt x="8415" y="1940996"/>
                  </a:lnTo>
                  <a:lnTo>
                    <a:pt x="25244" y="1915752"/>
                  </a:lnTo>
                  <a:lnTo>
                    <a:pt x="36464" y="1907337"/>
                  </a:lnTo>
                  <a:lnTo>
                    <a:pt x="81342" y="1882093"/>
                  </a:lnTo>
                  <a:lnTo>
                    <a:pt x="126221" y="1862459"/>
                  </a:lnTo>
                  <a:lnTo>
                    <a:pt x="589031" y="1873678"/>
                  </a:lnTo>
                  <a:lnTo>
                    <a:pt x="704032" y="1887703"/>
                  </a:lnTo>
                  <a:lnTo>
                    <a:pt x="967693" y="1884898"/>
                  </a:lnTo>
                  <a:lnTo>
                    <a:pt x="1433308" y="1865263"/>
                  </a:lnTo>
                  <a:lnTo>
                    <a:pt x="1590383" y="1840019"/>
                  </a:lnTo>
                  <a:lnTo>
                    <a:pt x="2227097" y="1840019"/>
                  </a:lnTo>
                  <a:lnTo>
                    <a:pt x="2807713" y="1840019"/>
                  </a:lnTo>
                  <a:lnTo>
                    <a:pt x="2841372" y="1828800"/>
                  </a:lnTo>
                  <a:lnTo>
                    <a:pt x="2858201" y="1817580"/>
                  </a:lnTo>
                  <a:lnTo>
                    <a:pt x="2869421" y="1797946"/>
                  </a:lnTo>
                  <a:lnTo>
                    <a:pt x="2875031" y="1778311"/>
                  </a:lnTo>
                  <a:lnTo>
                    <a:pt x="2880640" y="1750262"/>
                  </a:lnTo>
                  <a:lnTo>
                    <a:pt x="2886250" y="1691359"/>
                  </a:lnTo>
                  <a:lnTo>
                    <a:pt x="2869421" y="1506235"/>
                  </a:lnTo>
                  <a:lnTo>
                    <a:pt x="2818932" y="1020986"/>
                  </a:lnTo>
                  <a:lnTo>
                    <a:pt x="2802103" y="807813"/>
                  </a:lnTo>
                  <a:lnTo>
                    <a:pt x="2754420" y="4375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3">
              <a:extLst>
                <a:ext uri="{FF2B5EF4-FFF2-40B4-BE49-F238E27FC236}">
                  <a16:creationId xmlns:a16="http://schemas.microsoft.com/office/drawing/2014/main" id="{5EFAE787-09DD-424C-A9D4-A3B369045CA4}"/>
                </a:ext>
              </a:extLst>
            </p:cNvPr>
            <p:cNvSpPr/>
            <p:nvPr/>
          </p:nvSpPr>
          <p:spPr>
            <a:xfrm rot="16200000">
              <a:off x="6053138" y="5402263"/>
              <a:ext cx="685800" cy="603250"/>
            </a:xfrm>
            <a:custGeom>
              <a:avLst/>
              <a:gdLst>
                <a:gd name="connsiteX0" fmla="*/ 592931 w 685800"/>
                <a:gd name="connsiteY0" fmla="*/ 192881 h 602456"/>
                <a:gd name="connsiteX1" fmla="*/ 554831 w 685800"/>
                <a:gd name="connsiteY1" fmla="*/ 285750 h 602456"/>
                <a:gd name="connsiteX2" fmla="*/ 521494 w 685800"/>
                <a:gd name="connsiteY2" fmla="*/ 373856 h 602456"/>
                <a:gd name="connsiteX3" fmla="*/ 500062 w 685800"/>
                <a:gd name="connsiteY3" fmla="*/ 445294 h 602456"/>
                <a:gd name="connsiteX4" fmla="*/ 495300 w 685800"/>
                <a:gd name="connsiteY4" fmla="*/ 476250 h 602456"/>
                <a:gd name="connsiteX5" fmla="*/ 500062 w 685800"/>
                <a:gd name="connsiteY5" fmla="*/ 504825 h 602456"/>
                <a:gd name="connsiteX6" fmla="*/ 509587 w 685800"/>
                <a:gd name="connsiteY6" fmla="*/ 519113 h 602456"/>
                <a:gd name="connsiteX7" fmla="*/ 526256 w 685800"/>
                <a:gd name="connsiteY7" fmla="*/ 535781 h 602456"/>
                <a:gd name="connsiteX8" fmla="*/ 554831 w 685800"/>
                <a:gd name="connsiteY8" fmla="*/ 547688 h 602456"/>
                <a:gd name="connsiteX9" fmla="*/ 592931 w 685800"/>
                <a:gd name="connsiteY9" fmla="*/ 561975 h 602456"/>
                <a:gd name="connsiteX10" fmla="*/ 685800 w 685800"/>
                <a:gd name="connsiteY10" fmla="*/ 578644 h 602456"/>
                <a:gd name="connsiteX11" fmla="*/ 0 w 685800"/>
                <a:gd name="connsiteY11" fmla="*/ 602456 h 602456"/>
                <a:gd name="connsiteX12" fmla="*/ 116681 w 685800"/>
                <a:gd name="connsiteY12" fmla="*/ 538163 h 602456"/>
                <a:gd name="connsiteX13" fmla="*/ 178594 w 685800"/>
                <a:gd name="connsiteY13" fmla="*/ 507206 h 602456"/>
                <a:gd name="connsiteX14" fmla="*/ 219075 w 685800"/>
                <a:gd name="connsiteY14" fmla="*/ 485775 h 602456"/>
                <a:gd name="connsiteX15" fmla="*/ 254794 w 685800"/>
                <a:gd name="connsiteY15" fmla="*/ 461963 h 602456"/>
                <a:gd name="connsiteX16" fmla="*/ 359569 w 685800"/>
                <a:gd name="connsiteY16" fmla="*/ 361950 h 602456"/>
                <a:gd name="connsiteX17" fmla="*/ 469106 w 685800"/>
                <a:gd name="connsiteY17" fmla="*/ 226219 h 602456"/>
                <a:gd name="connsiteX18" fmla="*/ 588169 w 685800"/>
                <a:gd name="connsiteY18" fmla="*/ 42863 h 602456"/>
                <a:gd name="connsiteX19" fmla="*/ 604837 w 685800"/>
                <a:gd name="connsiteY19" fmla="*/ 19050 h 602456"/>
                <a:gd name="connsiteX20" fmla="*/ 616744 w 685800"/>
                <a:gd name="connsiteY20" fmla="*/ 7144 h 602456"/>
                <a:gd name="connsiteX21" fmla="*/ 638175 w 685800"/>
                <a:gd name="connsiteY21" fmla="*/ 0 h 602456"/>
                <a:gd name="connsiteX22" fmla="*/ 652462 w 685800"/>
                <a:gd name="connsiteY22" fmla="*/ 2381 h 602456"/>
                <a:gd name="connsiteX23" fmla="*/ 657225 w 685800"/>
                <a:gd name="connsiteY23" fmla="*/ 4763 h 602456"/>
                <a:gd name="connsiteX24" fmla="*/ 661987 w 685800"/>
                <a:gd name="connsiteY24" fmla="*/ 14288 h 602456"/>
                <a:gd name="connsiteX25" fmla="*/ 661987 w 685800"/>
                <a:gd name="connsiteY25" fmla="*/ 28575 h 602456"/>
                <a:gd name="connsiteX26" fmla="*/ 642937 w 685800"/>
                <a:gd name="connsiteY26" fmla="*/ 78581 h 602456"/>
                <a:gd name="connsiteX27" fmla="*/ 592931 w 685800"/>
                <a:gd name="connsiteY27" fmla="*/ 1928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5800" h="602456">
                  <a:moveTo>
                    <a:pt x="592931" y="192881"/>
                  </a:moveTo>
                  <a:lnTo>
                    <a:pt x="554831" y="285750"/>
                  </a:lnTo>
                  <a:lnTo>
                    <a:pt x="521494" y="373856"/>
                  </a:lnTo>
                  <a:lnTo>
                    <a:pt x="500062" y="445294"/>
                  </a:lnTo>
                  <a:lnTo>
                    <a:pt x="495300" y="476250"/>
                  </a:lnTo>
                  <a:lnTo>
                    <a:pt x="500062" y="504825"/>
                  </a:lnTo>
                  <a:lnTo>
                    <a:pt x="509587" y="519113"/>
                  </a:lnTo>
                  <a:lnTo>
                    <a:pt x="526256" y="535781"/>
                  </a:lnTo>
                  <a:lnTo>
                    <a:pt x="554831" y="547688"/>
                  </a:lnTo>
                  <a:lnTo>
                    <a:pt x="592931" y="561975"/>
                  </a:lnTo>
                  <a:lnTo>
                    <a:pt x="685800" y="578644"/>
                  </a:lnTo>
                  <a:lnTo>
                    <a:pt x="0" y="602456"/>
                  </a:lnTo>
                  <a:lnTo>
                    <a:pt x="116681" y="538163"/>
                  </a:lnTo>
                  <a:lnTo>
                    <a:pt x="178594" y="507206"/>
                  </a:lnTo>
                  <a:lnTo>
                    <a:pt x="219075" y="485775"/>
                  </a:lnTo>
                  <a:lnTo>
                    <a:pt x="254794" y="461963"/>
                  </a:lnTo>
                  <a:lnTo>
                    <a:pt x="359569" y="361950"/>
                  </a:lnTo>
                  <a:lnTo>
                    <a:pt x="469106" y="226219"/>
                  </a:lnTo>
                  <a:lnTo>
                    <a:pt x="588169" y="42863"/>
                  </a:lnTo>
                  <a:lnTo>
                    <a:pt x="604837" y="19050"/>
                  </a:lnTo>
                  <a:lnTo>
                    <a:pt x="616744" y="7144"/>
                  </a:lnTo>
                  <a:lnTo>
                    <a:pt x="638175" y="0"/>
                  </a:lnTo>
                  <a:lnTo>
                    <a:pt x="652462" y="2381"/>
                  </a:lnTo>
                  <a:lnTo>
                    <a:pt x="657225" y="4763"/>
                  </a:lnTo>
                  <a:lnTo>
                    <a:pt x="661987" y="14288"/>
                  </a:lnTo>
                  <a:lnTo>
                    <a:pt x="661987" y="28575"/>
                  </a:lnTo>
                  <a:lnTo>
                    <a:pt x="642937" y="78581"/>
                  </a:lnTo>
                  <a:lnTo>
                    <a:pt x="592931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97">
              <a:extLst>
                <a:ext uri="{FF2B5EF4-FFF2-40B4-BE49-F238E27FC236}">
                  <a16:creationId xmlns:a16="http://schemas.microsoft.com/office/drawing/2014/main" id="{6AE9FF1D-4881-4DD6-9A28-6535630D036E}"/>
                </a:ext>
              </a:extLst>
            </p:cNvPr>
            <p:cNvSpPr/>
            <p:nvPr/>
          </p:nvSpPr>
          <p:spPr>
            <a:xfrm>
              <a:off x="4762500" y="3649663"/>
              <a:ext cx="1947863" cy="428625"/>
            </a:xfrm>
            <a:custGeom>
              <a:avLst/>
              <a:gdLst>
                <a:gd name="connsiteX0" fmla="*/ 585788 w 1947863"/>
                <a:gd name="connsiteY0" fmla="*/ 200025 h 428625"/>
                <a:gd name="connsiteX1" fmla="*/ 445294 w 1947863"/>
                <a:gd name="connsiteY1" fmla="*/ 219075 h 428625"/>
                <a:gd name="connsiteX2" fmla="*/ 316706 w 1947863"/>
                <a:gd name="connsiteY2" fmla="*/ 233363 h 428625"/>
                <a:gd name="connsiteX3" fmla="*/ 223838 w 1947863"/>
                <a:gd name="connsiteY3" fmla="*/ 240507 h 428625"/>
                <a:gd name="connsiteX4" fmla="*/ 150019 w 1947863"/>
                <a:gd name="connsiteY4" fmla="*/ 245269 h 428625"/>
                <a:gd name="connsiteX5" fmla="*/ 0 w 1947863"/>
                <a:gd name="connsiteY5" fmla="*/ 247650 h 428625"/>
                <a:gd name="connsiteX6" fmla="*/ 0 w 1947863"/>
                <a:gd name="connsiteY6" fmla="*/ 385763 h 428625"/>
                <a:gd name="connsiteX7" fmla="*/ 109538 w 1947863"/>
                <a:gd name="connsiteY7" fmla="*/ 407194 h 428625"/>
                <a:gd name="connsiteX8" fmla="*/ 273844 w 1947863"/>
                <a:gd name="connsiteY8" fmla="*/ 428625 h 428625"/>
                <a:gd name="connsiteX9" fmla="*/ 347663 w 1947863"/>
                <a:gd name="connsiteY9" fmla="*/ 414338 h 428625"/>
                <a:gd name="connsiteX10" fmla="*/ 619125 w 1947863"/>
                <a:gd name="connsiteY10" fmla="*/ 369094 h 428625"/>
                <a:gd name="connsiteX11" fmla="*/ 833438 w 1947863"/>
                <a:gd name="connsiteY11" fmla="*/ 333375 h 428625"/>
                <a:gd name="connsiteX12" fmla="*/ 1062038 w 1947863"/>
                <a:gd name="connsiteY12" fmla="*/ 290513 h 428625"/>
                <a:gd name="connsiteX13" fmla="*/ 1409700 w 1947863"/>
                <a:gd name="connsiteY13" fmla="*/ 252413 h 428625"/>
                <a:gd name="connsiteX14" fmla="*/ 1947863 w 1947863"/>
                <a:gd name="connsiteY14" fmla="*/ 197644 h 428625"/>
                <a:gd name="connsiteX15" fmla="*/ 1935956 w 1947863"/>
                <a:gd name="connsiteY15" fmla="*/ 52388 h 428625"/>
                <a:gd name="connsiteX16" fmla="*/ 1862138 w 1947863"/>
                <a:gd name="connsiteY16" fmla="*/ 26194 h 428625"/>
                <a:gd name="connsiteX17" fmla="*/ 1793081 w 1947863"/>
                <a:gd name="connsiteY17" fmla="*/ 9525 h 428625"/>
                <a:gd name="connsiteX18" fmla="*/ 1726406 w 1947863"/>
                <a:gd name="connsiteY18" fmla="*/ 0 h 428625"/>
                <a:gd name="connsiteX19" fmla="*/ 1683544 w 1947863"/>
                <a:gd name="connsiteY19" fmla="*/ 7144 h 428625"/>
                <a:gd name="connsiteX20" fmla="*/ 1450181 w 1947863"/>
                <a:gd name="connsiteY20" fmla="*/ 50007 h 428625"/>
                <a:gd name="connsiteX21" fmla="*/ 1028700 w 1947863"/>
                <a:gd name="connsiteY21" fmla="*/ 121444 h 428625"/>
                <a:gd name="connsiteX22" fmla="*/ 740569 w 1947863"/>
                <a:gd name="connsiteY22" fmla="*/ 171450 h 428625"/>
                <a:gd name="connsiteX23" fmla="*/ 585788 w 1947863"/>
                <a:gd name="connsiteY23" fmla="*/ 2000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7863" h="428625">
                  <a:moveTo>
                    <a:pt x="585788" y="200025"/>
                  </a:moveTo>
                  <a:lnTo>
                    <a:pt x="445294" y="219075"/>
                  </a:lnTo>
                  <a:lnTo>
                    <a:pt x="316706" y="233363"/>
                  </a:lnTo>
                  <a:lnTo>
                    <a:pt x="223838" y="240507"/>
                  </a:lnTo>
                  <a:lnTo>
                    <a:pt x="150019" y="245269"/>
                  </a:lnTo>
                  <a:lnTo>
                    <a:pt x="0" y="247650"/>
                  </a:lnTo>
                  <a:lnTo>
                    <a:pt x="0" y="385763"/>
                  </a:lnTo>
                  <a:lnTo>
                    <a:pt x="109538" y="407194"/>
                  </a:lnTo>
                  <a:lnTo>
                    <a:pt x="273844" y="428625"/>
                  </a:lnTo>
                  <a:lnTo>
                    <a:pt x="347663" y="414338"/>
                  </a:lnTo>
                  <a:lnTo>
                    <a:pt x="619125" y="369094"/>
                  </a:lnTo>
                  <a:lnTo>
                    <a:pt x="833438" y="333375"/>
                  </a:lnTo>
                  <a:lnTo>
                    <a:pt x="1062038" y="290513"/>
                  </a:lnTo>
                  <a:lnTo>
                    <a:pt x="1409700" y="252413"/>
                  </a:lnTo>
                  <a:lnTo>
                    <a:pt x="1947863" y="197644"/>
                  </a:lnTo>
                  <a:lnTo>
                    <a:pt x="1935956" y="52388"/>
                  </a:lnTo>
                  <a:lnTo>
                    <a:pt x="1862138" y="26194"/>
                  </a:lnTo>
                  <a:lnTo>
                    <a:pt x="1793081" y="9525"/>
                  </a:lnTo>
                  <a:lnTo>
                    <a:pt x="1726406" y="0"/>
                  </a:lnTo>
                  <a:lnTo>
                    <a:pt x="1683544" y="7144"/>
                  </a:lnTo>
                  <a:lnTo>
                    <a:pt x="1450181" y="50007"/>
                  </a:lnTo>
                  <a:lnTo>
                    <a:pt x="1028700" y="121444"/>
                  </a:lnTo>
                  <a:lnTo>
                    <a:pt x="740569" y="171450"/>
                  </a:lnTo>
                  <a:lnTo>
                    <a:pt x="5857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98">
              <a:extLst>
                <a:ext uri="{FF2B5EF4-FFF2-40B4-BE49-F238E27FC236}">
                  <a16:creationId xmlns:a16="http://schemas.microsoft.com/office/drawing/2014/main" id="{4619BF1B-75D2-46FE-B238-BFE6D8E654FE}"/>
                </a:ext>
              </a:extLst>
            </p:cNvPr>
            <p:cNvSpPr/>
            <p:nvPr/>
          </p:nvSpPr>
          <p:spPr>
            <a:xfrm>
              <a:off x="4733925" y="4433888"/>
              <a:ext cx="2005013" cy="381000"/>
            </a:xfrm>
            <a:custGeom>
              <a:avLst/>
              <a:gdLst>
                <a:gd name="connsiteX0" fmla="*/ 614363 w 2005013"/>
                <a:gd name="connsiteY0" fmla="*/ 161925 h 381000"/>
                <a:gd name="connsiteX1" fmla="*/ 404813 w 2005013"/>
                <a:gd name="connsiteY1" fmla="*/ 183356 h 381000"/>
                <a:gd name="connsiteX2" fmla="*/ 288131 w 2005013"/>
                <a:gd name="connsiteY2" fmla="*/ 192881 h 381000"/>
                <a:gd name="connsiteX3" fmla="*/ 154781 w 2005013"/>
                <a:gd name="connsiteY3" fmla="*/ 200025 h 381000"/>
                <a:gd name="connsiteX4" fmla="*/ 2381 w 2005013"/>
                <a:gd name="connsiteY4" fmla="*/ 197643 h 381000"/>
                <a:gd name="connsiteX5" fmla="*/ 0 w 2005013"/>
                <a:gd name="connsiteY5" fmla="*/ 340518 h 381000"/>
                <a:gd name="connsiteX6" fmla="*/ 161925 w 2005013"/>
                <a:gd name="connsiteY6" fmla="*/ 366712 h 381000"/>
                <a:gd name="connsiteX7" fmla="*/ 278606 w 2005013"/>
                <a:gd name="connsiteY7" fmla="*/ 381000 h 381000"/>
                <a:gd name="connsiteX8" fmla="*/ 440531 w 2005013"/>
                <a:gd name="connsiteY8" fmla="*/ 361950 h 381000"/>
                <a:gd name="connsiteX9" fmla="*/ 731044 w 2005013"/>
                <a:gd name="connsiteY9" fmla="*/ 326231 h 381000"/>
                <a:gd name="connsiteX10" fmla="*/ 864394 w 2005013"/>
                <a:gd name="connsiteY10" fmla="*/ 311943 h 381000"/>
                <a:gd name="connsiteX11" fmla="*/ 1162050 w 2005013"/>
                <a:gd name="connsiteY11" fmla="*/ 283368 h 381000"/>
                <a:gd name="connsiteX12" fmla="*/ 1507331 w 2005013"/>
                <a:gd name="connsiteY12" fmla="*/ 257175 h 381000"/>
                <a:gd name="connsiteX13" fmla="*/ 2005013 w 2005013"/>
                <a:gd name="connsiteY13" fmla="*/ 216693 h 381000"/>
                <a:gd name="connsiteX14" fmla="*/ 1990725 w 2005013"/>
                <a:gd name="connsiteY14" fmla="*/ 64293 h 381000"/>
                <a:gd name="connsiteX15" fmla="*/ 1885950 w 2005013"/>
                <a:gd name="connsiteY15" fmla="*/ 23812 h 381000"/>
                <a:gd name="connsiteX16" fmla="*/ 1838325 w 2005013"/>
                <a:gd name="connsiteY16" fmla="*/ 9525 h 381000"/>
                <a:gd name="connsiteX17" fmla="*/ 1783556 w 2005013"/>
                <a:gd name="connsiteY17" fmla="*/ 0 h 381000"/>
                <a:gd name="connsiteX18" fmla="*/ 1743075 w 2005013"/>
                <a:gd name="connsiteY18" fmla="*/ 0 h 381000"/>
                <a:gd name="connsiteX19" fmla="*/ 1726406 w 2005013"/>
                <a:gd name="connsiteY19" fmla="*/ 2381 h 381000"/>
                <a:gd name="connsiteX20" fmla="*/ 1671638 w 2005013"/>
                <a:gd name="connsiteY20" fmla="*/ 30956 h 381000"/>
                <a:gd name="connsiteX21" fmla="*/ 1635919 w 2005013"/>
                <a:gd name="connsiteY21" fmla="*/ 47625 h 381000"/>
                <a:gd name="connsiteX22" fmla="*/ 1469231 w 2005013"/>
                <a:gd name="connsiteY22" fmla="*/ 66675 h 381000"/>
                <a:gd name="connsiteX23" fmla="*/ 1197769 w 2005013"/>
                <a:gd name="connsiteY23" fmla="*/ 97631 h 381000"/>
                <a:gd name="connsiteX24" fmla="*/ 1057275 w 2005013"/>
                <a:gd name="connsiteY24" fmla="*/ 116681 h 381000"/>
                <a:gd name="connsiteX25" fmla="*/ 792956 w 2005013"/>
                <a:gd name="connsiteY25" fmla="*/ 140493 h 381000"/>
                <a:gd name="connsiteX26" fmla="*/ 614363 w 2005013"/>
                <a:gd name="connsiteY26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5013" h="381000">
                  <a:moveTo>
                    <a:pt x="614363" y="161925"/>
                  </a:moveTo>
                  <a:lnTo>
                    <a:pt x="404813" y="183356"/>
                  </a:lnTo>
                  <a:lnTo>
                    <a:pt x="288131" y="192881"/>
                  </a:lnTo>
                  <a:lnTo>
                    <a:pt x="154781" y="200025"/>
                  </a:lnTo>
                  <a:lnTo>
                    <a:pt x="2381" y="197643"/>
                  </a:lnTo>
                  <a:cubicBezTo>
                    <a:pt x="1587" y="245268"/>
                    <a:pt x="794" y="292893"/>
                    <a:pt x="0" y="340518"/>
                  </a:cubicBezTo>
                  <a:lnTo>
                    <a:pt x="161925" y="366712"/>
                  </a:lnTo>
                  <a:lnTo>
                    <a:pt x="278606" y="381000"/>
                  </a:lnTo>
                  <a:lnTo>
                    <a:pt x="440531" y="361950"/>
                  </a:lnTo>
                  <a:lnTo>
                    <a:pt x="731044" y="326231"/>
                  </a:lnTo>
                  <a:lnTo>
                    <a:pt x="864394" y="311943"/>
                  </a:lnTo>
                  <a:lnTo>
                    <a:pt x="1162050" y="283368"/>
                  </a:lnTo>
                  <a:lnTo>
                    <a:pt x="1507331" y="257175"/>
                  </a:lnTo>
                  <a:lnTo>
                    <a:pt x="2005013" y="216693"/>
                  </a:lnTo>
                  <a:lnTo>
                    <a:pt x="1990725" y="64293"/>
                  </a:lnTo>
                  <a:lnTo>
                    <a:pt x="1885950" y="23812"/>
                  </a:lnTo>
                  <a:lnTo>
                    <a:pt x="1838325" y="9525"/>
                  </a:lnTo>
                  <a:lnTo>
                    <a:pt x="1783556" y="0"/>
                  </a:lnTo>
                  <a:lnTo>
                    <a:pt x="1743075" y="0"/>
                  </a:lnTo>
                  <a:lnTo>
                    <a:pt x="1726406" y="2381"/>
                  </a:lnTo>
                  <a:lnTo>
                    <a:pt x="1671638" y="30956"/>
                  </a:lnTo>
                  <a:lnTo>
                    <a:pt x="1635919" y="47625"/>
                  </a:lnTo>
                  <a:lnTo>
                    <a:pt x="1469231" y="66675"/>
                  </a:lnTo>
                  <a:lnTo>
                    <a:pt x="1197769" y="97631"/>
                  </a:lnTo>
                  <a:lnTo>
                    <a:pt x="1057275" y="116681"/>
                  </a:lnTo>
                  <a:lnTo>
                    <a:pt x="792956" y="140493"/>
                  </a:lnTo>
                  <a:lnTo>
                    <a:pt x="614363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0">
              <a:extLst>
                <a:ext uri="{FF2B5EF4-FFF2-40B4-BE49-F238E27FC236}">
                  <a16:creationId xmlns:a16="http://schemas.microsoft.com/office/drawing/2014/main" id="{2D18F35D-8470-487A-B3B7-418334B1EA26}"/>
                </a:ext>
              </a:extLst>
            </p:cNvPr>
            <p:cNvSpPr/>
            <p:nvPr/>
          </p:nvSpPr>
          <p:spPr>
            <a:xfrm rot="16200000">
              <a:off x="3412332" y="3399631"/>
              <a:ext cx="4373562" cy="657225"/>
            </a:xfrm>
            <a:custGeom>
              <a:avLst/>
              <a:gdLst>
                <a:gd name="connsiteX0" fmla="*/ 2580797 w 4374292"/>
                <a:gd name="connsiteY0" fmla="*/ 303623 h 656673"/>
                <a:gd name="connsiteX1" fmla="*/ 2086527 w 4374292"/>
                <a:gd name="connsiteY1" fmla="*/ 300093 h 656673"/>
                <a:gd name="connsiteX2" fmla="*/ 1278042 w 4374292"/>
                <a:gd name="connsiteY2" fmla="*/ 303623 h 656673"/>
                <a:gd name="connsiteX3" fmla="*/ 985010 w 4374292"/>
                <a:gd name="connsiteY3" fmla="*/ 300093 h 656673"/>
                <a:gd name="connsiteX4" fmla="*/ 670796 w 4374292"/>
                <a:gd name="connsiteY4" fmla="*/ 303623 h 656673"/>
                <a:gd name="connsiteX5" fmla="*/ 458966 w 4374292"/>
                <a:gd name="connsiteY5" fmla="*/ 303623 h 656673"/>
                <a:gd name="connsiteX6" fmla="*/ 335398 w 4374292"/>
                <a:gd name="connsiteY6" fmla="*/ 303623 h 656673"/>
                <a:gd name="connsiteX7" fmla="*/ 254196 w 4374292"/>
                <a:gd name="connsiteY7" fmla="*/ 307154 h 656673"/>
                <a:gd name="connsiteX8" fmla="*/ 197708 w 4374292"/>
                <a:gd name="connsiteY8" fmla="*/ 310684 h 656673"/>
                <a:gd name="connsiteX9" fmla="*/ 137690 w 4374292"/>
                <a:gd name="connsiteY9" fmla="*/ 321276 h 656673"/>
                <a:gd name="connsiteX10" fmla="*/ 70610 w 4374292"/>
                <a:gd name="connsiteY10" fmla="*/ 338928 h 656673"/>
                <a:gd name="connsiteX11" fmla="*/ 35305 w 4374292"/>
                <a:gd name="connsiteY11" fmla="*/ 356581 h 656673"/>
                <a:gd name="connsiteX12" fmla="*/ 7061 w 4374292"/>
                <a:gd name="connsiteY12" fmla="*/ 388355 h 656673"/>
                <a:gd name="connsiteX13" fmla="*/ 0 w 4374292"/>
                <a:gd name="connsiteY13" fmla="*/ 409538 h 656673"/>
                <a:gd name="connsiteX14" fmla="*/ 3531 w 4374292"/>
                <a:gd name="connsiteY14" fmla="*/ 427191 h 656673"/>
                <a:gd name="connsiteX15" fmla="*/ 14122 w 4374292"/>
                <a:gd name="connsiteY15" fmla="*/ 448374 h 656673"/>
                <a:gd name="connsiteX16" fmla="*/ 45897 w 4374292"/>
                <a:gd name="connsiteY16" fmla="*/ 469557 h 656673"/>
                <a:gd name="connsiteX17" fmla="*/ 84732 w 4374292"/>
                <a:gd name="connsiteY17" fmla="*/ 483679 h 656673"/>
                <a:gd name="connsiteX18" fmla="*/ 144751 w 4374292"/>
                <a:gd name="connsiteY18" fmla="*/ 501331 h 656673"/>
                <a:gd name="connsiteX19" fmla="*/ 264788 w 4374292"/>
                <a:gd name="connsiteY19" fmla="*/ 522514 h 656673"/>
                <a:gd name="connsiteX20" fmla="*/ 476618 w 4374292"/>
                <a:gd name="connsiteY20" fmla="*/ 543697 h 656673"/>
                <a:gd name="connsiteX21" fmla="*/ 713162 w 4374292"/>
                <a:gd name="connsiteY21" fmla="*/ 547228 h 656673"/>
                <a:gd name="connsiteX22" fmla="*/ 1232145 w 4374292"/>
                <a:gd name="connsiteY22" fmla="*/ 547228 h 656673"/>
                <a:gd name="connsiteX23" fmla="*/ 2012386 w 4374292"/>
                <a:gd name="connsiteY23" fmla="*/ 547228 h 656673"/>
                <a:gd name="connsiteX24" fmla="*/ 3417526 w 4374292"/>
                <a:gd name="connsiteY24" fmla="*/ 547228 h 656673"/>
                <a:gd name="connsiteX25" fmla="*/ 3565807 w 4374292"/>
                <a:gd name="connsiteY25" fmla="*/ 547228 h 656673"/>
                <a:gd name="connsiteX26" fmla="*/ 3767046 w 4374292"/>
                <a:gd name="connsiteY26" fmla="*/ 582533 h 656673"/>
                <a:gd name="connsiteX27" fmla="*/ 4038895 w 4374292"/>
                <a:gd name="connsiteY27" fmla="*/ 646082 h 656673"/>
                <a:gd name="connsiteX28" fmla="*/ 4091852 w 4374292"/>
                <a:gd name="connsiteY28" fmla="*/ 656673 h 656673"/>
                <a:gd name="connsiteX29" fmla="*/ 4105974 w 4374292"/>
                <a:gd name="connsiteY29" fmla="*/ 656673 h 656673"/>
                <a:gd name="connsiteX30" fmla="*/ 4127157 w 4374292"/>
                <a:gd name="connsiteY30" fmla="*/ 649612 h 656673"/>
                <a:gd name="connsiteX31" fmla="*/ 4144810 w 4374292"/>
                <a:gd name="connsiteY31" fmla="*/ 639021 h 656673"/>
                <a:gd name="connsiteX32" fmla="*/ 4162462 w 4374292"/>
                <a:gd name="connsiteY32" fmla="*/ 624899 h 656673"/>
                <a:gd name="connsiteX33" fmla="*/ 4180115 w 4374292"/>
                <a:gd name="connsiteY33" fmla="*/ 596655 h 656673"/>
                <a:gd name="connsiteX34" fmla="*/ 4215420 w 4374292"/>
                <a:gd name="connsiteY34" fmla="*/ 529575 h 656673"/>
                <a:gd name="connsiteX35" fmla="*/ 4257786 w 4374292"/>
                <a:gd name="connsiteY35" fmla="*/ 430721 h 656673"/>
                <a:gd name="connsiteX36" fmla="*/ 4296621 w 4374292"/>
                <a:gd name="connsiteY36" fmla="*/ 307154 h 656673"/>
                <a:gd name="connsiteX37" fmla="*/ 4331926 w 4374292"/>
                <a:gd name="connsiteY37" fmla="*/ 176525 h 656673"/>
                <a:gd name="connsiteX38" fmla="*/ 4363701 w 4374292"/>
                <a:gd name="connsiteY38" fmla="*/ 56488 h 656673"/>
                <a:gd name="connsiteX39" fmla="*/ 4370762 w 4374292"/>
                <a:gd name="connsiteY39" fmla="*/ 31775 h 656673"/>
                <a:gd name="connsiteX40" fmla="*/ 4374292 w 4374292"/>
                <a:gd name="connsiteY40" fmla="*/ 14122 h 656673"/>
                <a:gd name="connsiteX41" fmla="*/ 4367231 w 4374292"/>
                <a:gd name="connsiteY41" fmla="*/ 0 h 656673"/>
                <a:gd name="connsiteX42" fmla="*/ 4353109 w 4374292"/>
                <a:gd name="connsiteY42" fmla="*/ 0 h 656673"/>
                <a:gd name="connsiteX43" fmla="*/ 4335457 w 4374292"/>
                <a:gd name="connsiteY43" fmla="*/ 3531 h 656673"/>
                <a:gd name="connsiteX44" fmla="*/ 4321335 w 4374292"/>
                <a:gd name="connsiteY44" fmla="*/ 10592 h 656673"/>
                <a:gd name="connsiteX45" fmla="*/ 4307213 w 4374292"/>
                <a:gd name="connsiteY45" fmla="*/ 24714 h 656673"/>
                <a:gd name="connsiteX46" fmla="*/ 4271908 w 4374292"/>
                <a:gd name="connsiteY46" fmla="*/ 81202 h 656673"/>
                <a:gd name="connsiteX47" fmla="*/ 4240133 w 4374292"/>
                <a:gd name="connsiteY47" fmla="*/ 127098 h 656673"/>
                <a:gd name="connsiteX48" fmla="*/ 4194237 w 4374292"/>
                <a:gd name="connsiteY48" fmla="*/ 183586 h 656673"/>
                <a:gd name="connsiteX49" fmla="*/ 4127157 w 4374292"/>
                <a:gd name="connsiteY49" fmla="*/ 247135 h 656673"/>
                <a:gd name="connsiteX50" fmla="*/ 4088322 w 4374292"/>
                <a:gd name="connsiteY50" fmla="*/ 278910 h 656673"/>
                <a:gd name="connsiteX51" fmla="*/ 4049486 w 4374292"/>
                <a:gd name="connsiteY51" fmla="*/ 296562 h 656673"/>
                <a:gd name="connsiteX52" fmla="*/ 4014181 w 4374292"/>
                <a:gd name="connsiteY52" fmla="*/ 303623 h 656673"/>
                <a:gd name="connsiteX53" fmla="*/ 3788229 w 4374292"/>
                <a:gd name="connsiteY53" fmla="*/ 303623 h 656673"/>
                <a:gd name="connsiteX54" fmla="*/ 3523441 w 4374292"/>
                <a:gd name="connsiteY54" fmla="*/ 303623 h 656673"/>
                <a:gd name="connsiteX55" fmla="*/ 3142147 w 4374292"/>
                <a:gd name="connsiteY55" fmla="*/ 303623 h 656673"/>
                <a:gd name="connsiteX56" fmla="*/ 2580797 w 4374292"/>
                <a:gd name="connsiteY56" fmla="*/ 303623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74292" h="656673">
                  <a:moveTo>
                    <a:pt x="2580797" y="303623"/>
                  </a:moveTo>
                  <a:lnTo>
                    <a:pt x="2086527" y="300093"/>
                  </a:lnTo>
                  <a:lnTo>
                    <a:pt x="1278042" y="303623"/>
                  </a:lnTo>
                  <a:lnTo>
                    <a:pt x="985010" y="300093"/>
                  </a:lnTo>
                  <a:lnTo>
                    <a:pt x="670796" y="303623"/>
                  </a:lnTo>
                  <a:lnTo>
                    <a:pt x="458966" y="303623"/>
                  </a:lnTo>
                  <a:lnTo>
                    <a:pt x="335398" y="303623"/>
                  </a:lnTo>
                  <a:lnTo>
                    <a:pt x="254196" y="307154"/>
                  </a:lnTo>
                  <a:lnTo>
                    <a:pt x="197708" y="310684"/>
                  </a:lnTo>
                  <a:lnTo>
                    <a:pt x="137690" y="321276"/>
                  </a:lnTo>
                  <a:lnTo>
                    <a:pt x="70610" y="338928"/>
                  </a:lnTo>
                  <a:lnTo>
                    <a:pt x="35305" y="356581"/>
                  </a:lnTo>
                  <a:lnTo>
                    <a:pt x="7061" y="388355"/>
                  </a:lnTo>
                  <a:lnTo>
                    <a:pt x="0" y="409538"/>
                  </a:lnTo>
                  <a:lnTo>
                    <a:pt x="3531" y="427191"/>
                  </a:lnTo>
                  <a:lnTo>
                    <a:pt x="14122" y="448374"/>
                  </a:lnTo>
                  <a:lnTo>
                    <a:pt x="45897" y="469557"/>
                  </a:lnTo>
                  <a:lnTo>
                    <a:pt x="84732" y="483679"/>
                  </a:lnTo>
                  <a:lnTo>
                    <a:pt x="144751" y="501331"/>
                  </a:lnTo>
                  <a:lnTo>
                    <a:pt x="264788" y="522514"/>
                  </a:lnTo>
                  <a:lnTo>
                    <a:pt x="476618" y="543697"/>
                  </a:lnTo>
                  <a:lnTo>
                    <a:pt x="713162" y="547228"/>
                  </a:lnTo>
                  <a:lnTo>
                    <a:pt x="1232145" y="547228"/>
                  </a:lnTo>
                  <a:lnTo>
                    <a:pt x="2012386" y="547228"/>
                  </a:lnTo>
                  <a:lnTo>
                    <a:pt x="3417526" y="547228"/>
                  </a:lnTo>
                  <a:lnTo>
                    <a:pt x="3565807" y="547228"/>
                  </a:lnTo>
                  <a:lnTo>
                    <a:pt x="3767046" y="582533"/>
                  </a:lnTo>
                  <a:lnTo>
                    <a:pt x="4038895" y="646082"/>
                  </a:lnTo>
                  <a:lnTo>
                    <a:pt x="4091852" y="656673"/>
                  </a:lnTo>
                  <a:lnTo>
                    <a:pt x="4105974" y="656673"/>
                  </a:lnTo>
                  <a:lnTo>
                    <a:pt x="4127157" y="649612"/>
                  </a:lnTo>
                  <a:lnTo>
                    <a:pt x="4144810" y="639021"/>
                  </a:lnTo>
                  <a:lnTo>
                    <a:pt x="4162462" y="624899"/>
                  </a:lnTo>
                  <a:lnTo>
                    <a:pt x="4180115" y="596655"/>
                  </a:lnTo>
                  <a:lnTo>
                    <a:pt x="4215420" y="529575"/>
                  </a:lnTo>
                  <a:lnTo>
                    <a:pt x="4257786" y="430721"/>
                  </a:lnTo>
                  <a:lnTo>
                    <a:pt x="4296621" y="307154"/>
                  </a:lnTo>
                  <a:lnTo>
                    <a:pt x="4331926" y="176525"/>
                  </a:lnTo>
                  <a:lnTo>
                    <a:pt x="4363701" y="56488"/>
                  </a:lnTo>
                  <a:lnTo>
                    <a:pt x="4370762" y="31775"/>
                  </a:lnTo>
                  <a:lnTo>
                    <a:pt x="4374292" y="14122"/>
                  </a:lnTo>
                  <a:lnTo>
                    <a:pt x="4367231" y="0"/>
                  </a:lnTo>
                  <a:lnTo>
                    <a:pt x="4353109" y="0"/>
                  </a:lnTo>
                  <a:lnTo>
                    <a:pt x="4335457" y="3531"/>
                  </a:lnTo>
                  <a:lnTo>
                    <a:pt x="4321335" y="10592"/>
                  </a:lnTo>
                  <a:lnTo>
                    <a:pt x="4307213" y="24714"/>
                  </a:lnTo>
                  <a:lnTo>
                    <a:pt x="4271908" y="81202"/>
                  </a:lnTo>
                  <a:lnTo>
                    <a:pt x="4240133" y="127098"/>
                  </a:lnTo>
                  <a:lnTo>
                    <a:pt x="4194237" y="183586"/>
                  </a:lnTo>
                  <a:lnTo>
                    <a:pt x="4127157" y="247135"/>
                  </a:lnTo>
                  <a:lnTo>
                    <a:pt x="4088322" y="278910"/>
                  </a:lnTo>
                  <a:lnTo>
                    <a:pt x="4049486" y="296562"/>
                  </a:lnTo>
                  <a:lnTo>
                    <a:pt x="4014181" y="303623"/>
                  </a:lnTo>
                  <a:lnTo>
                    <a:pt x="3788229" y="303623"/>
                  </a:lnTo>
                  <a:lnTo>
                    <a:pt x="3523441" y="303623"/>
                  </a:lnTo>
                  <a:lnTo>
                    <a:pt x="3142147" y="303623"/>
                  </a:lnTo>
                  <a:lnTo>
                    <a:pt x="2580797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96">
              <a:extLst>
                <a:ext uri="{FF2B5EF4-FFF2-40B4-BE49-F238E27FC236}">
                  <a16:creationId xmlns:a16="http://schemas.microsoft.com/office/drawing/2014/main" id="{38C477CF-70A1-41CC-B29D-CCC5C1DBC26C}"/>
                </a:ext>
              </a:extLst>
            </p:cNvPr>
            <p:cNvSpPr/>
            <p:nvPr/>
          </p:nvSpPr>
          <p:spPr>
            <a:xfrm>
              <a:off x="6248400" y="1562100"/>
              <a:ext cx="803275" cy="531813"/>
            </a:xfrm>
            <a:custGeom>
              <a:avLst/>
              <a:gdLst>
                <a:gd name="connsiteX0" fmla="*/ 388144 w 802481"/>
                <a:gd name="connsiteY0" fmla="*/ 292894 h 531019"/>
                <a:gd name="connsiteX1" fmla="*/ 290513 w 802481"/>
                <a:gd name="connsiteY1" fmla="*/ 223838 h 531019"/>
                <a:gd name="connsiteX2" fmla="*/ 202406 w 802481"/>
                <a:gd name="connsiteY2" fmla="*/ 169069 h 531019"/>
                <a:gd name="connsiteX3" fmla="*/ 104775 w 802481"/>
                <a:gd name="connsiteY3" fmla="*/ 111919 h 531019"/>
                <a:gd name="connsiteX4" fmla="*/ 35719 w 802481"/>
                <a:gd name="connsiteY4" fmla="*/ 73819 h 531019"/>
                <a:gd name="connsiteX5" fmla="*/ 14288 w 802481"/>
                <a:gd name="connsiteY5" fmla="*/ 59531 h 531019"/>
                <a:gd name="connsiteX6" fmla="*/ 4763 w 802481"/>
                <a:gd name="connsiteY6" fmla="*/ 42863 h 531019"/>
                <a:gd name="connsiteX7" fmla="*/ 0 w 802481"/>
                <a:gd name="connsiteY7" fmla="*/ 21431 h 531019"/>
                <a:gd name="connsiteX8" fmla="*/ 4763 w 802481"/>
                <a:gd name="connsiteY8" fmla="*/ 4763 h 531019"/>
                <a:gd name="connsiteX9" fmla="*/ 14288 w 802481"/>
                <a:gd name="connsiteY9" fmla="*/ 0 h 531019"/>
                <a:gd name="connsiteX10" fmla="*/ 33338 w 802481"/>
                <a:gd name="connsiteY10" fmla="*/ 4763 h 531019"/>
                <a:gd name="connsiteX11" fmla="*/ 54769 w 802481"/>
                <a:gd name="connsiteY11" fmla="*/ 11906 h 531019"/>
                <a:gd name="connsiteX12" fmla="*/ 121444 w 802481"/>
                <a:gd name="connsiteY12" fmla="*/ 23813 h 531019"/>
                <a:gd name="connsiteX13" fmla="*/ 240506 w 802481"/>
                <a:gd name="connsiteY13" fmla="*/ 45244 h 531019"/>
                <a:gd name="connsiteX14" fmla="*/ 369094 w 802481"/>
                <a:gd name="connsiteY14" fmla="*/ 73819 h 531019"/>
                <a:gd name="connsiteX15" fmla="*/ 476250 w 802481"/>
                <a:gd name="connsiteY15" fmla="*/ 104775 h 531019"/>
                <a:gd name="connsiteX16" fmla="*/ 561975 w 802481"/>
                <a:gd name="connsiteY16" fmla="*/ 135731 h 531019"/>
                <a:gd name="connsiteX17" fmla="*/ 633413 w 802481"/>
                <a:gd name="connsiteY17" fmla="*/ 173831 h 531019"/>
                <a:gd name="connsiteX18" fmla="*/ 669131 w 802481"/>
                <a:gd name="connsiteY18" fmla="*/ 197644 h 531019"/>
                <a:gd name="connsiteX19" fmla="*/ 697706 w 802481"/>
                <a:gd name="connsiteY19" fmla="*/ 223838 h 531019"/>
                <a:gd name="connsiteX20" fmla="*/ 716756 w 802481"/>
                <a:gd name="connsiteY20" fmla="*/ 247650 h 531019"/>
                <a:gd name="connsiteX21" fmla="*/ 754856 w 802481"/>
                <a:gd name="connsiteY21" fmla="*/ 311944 h 531019"/>
                <a:gd name="connsiteX22" fmla="*/ 781050 w 802481"/>
                <a:gd name="connsiteY22" fmla="*/ 371475 h 531019"/>
                <a:gd name="connsiteX23" fmla="*/ 797719 w 802481"/>
                <a:gd name="connsiteY23" fmla="*/ 428625 h 531019"/>
                <a:gd name="connsiteX24" fmla="*/ 802481 w 802481"/>
                <a:gd name="connsiteY24" fmla="*/ 461963 h 531019"/>
                <a:gd name="connsiteX25" fmla="*/ 795338 w 802481"/>
                <a:gd name="connsiteY25" fmla="*/ 490538 h 531019"/>
                <a:gd name="connsiteX26" fmla="*/ 778669 w 802481"/>
                <a:gd name="connsiteY26" fmla="*/ 511969 h 531019"/>
                <a:gd name="connsiteX27" fmla="*/ 754856 w 802481"/>
                <a:gd name="connsiteY27" fmla="*/ 526256 h 531019"/>
                <a:gd name="connsiteX28" fmla="*/ 733425 w 802481"/>
                <a:gd name="connsiteY28" fmla="*/ 531019 h 531019"/>
                <a:gd name="connsiteX29" fmla="*/ 716756 w 802481"/>
                <a:gd name="connsiteY29" fmla="*/ 531019 h 531019"/>
                <a:gd name="connsiteX30" fmla="*/ 688181 w 802481"/>
                <a:gd name="connsiteY30" fmla="*/ 526256 h 531019"/>
                <a:gd name="connsiteX31" fmla="*/ 650081 w 802481"/>
                <a:gd name="connsiteY31" fmla="*/ 504825 h 531019"/>
                <a:gd name="connsiteX32" fmla="*/ 607219 w 802481"/>
                <a:gd name="connsiteY32" fmla="*/ 471488 h 531019"/>
                <a:gd name="connsiteX33" fmla="*/ 566738 w 802481"/>
                <a:gd name="connsiteY33" fmla="*/ 433388 h 531019"/>
                <a:gd name="connsiteX34" fmla="*/ 516731 w 802481"/>
                <a:gd name="connsiteY34" fmla="*/ 390525 h 531019"/>
                <a:gd name="connsiteX35" fmla="*/ 388144 w 802481"/>
                <a:gd name="connsiteY35" fmla="*/ 292894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2481" h="531019">
                  <a:moveTo>
                    <a:pt x="388144" y="292894"/>
                  </a:moveTo>
                  <a:lnTo>
                    <a:pt x="290513" y="223838"/>
                  </a:lnTo>
                  <a:lnTo>
                    <a:pt x="202406" y="169069"/>
                  </a:lnTo>
                  <a:lnTo>
                    <a:pt x="104775" y="111919"/>
                  </a:lnTo>
                  <a:lnTo>
                    <a:pt x="35719" y="73819"/>
                  </a:lnTo>
                  <a:lnTo>
                    <a:pt x="14288" y="59531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33338" y="4763"/>
                  </a:lnTo>
                  <a:lnTo>
                    <a:pt x="54769" y="11906"/>
                  </a:lnTo>
                  <a:lnTo>
                    <a:pt x="121444" y="23813"/>
                  </a:lnTo>
                  <a:lnTo>
                    <a:pt x="240506" y="45244"/>
                  </a:lnTo>
                  <a:lnTo>
                    <a:pt x="369094" y="73819"/>
                  </a:lnTo>
                  <a:lnTo>
                    <a:pt x="476250" y="104775"/>
                  </a:lnTo>
                  <a:lnTo>
                    <a:pt x="561975" y="135731"/>
                  </a:lnTo>
                  <a:lnTo>
                    <a:pt x="633413" y="173831"/>
                  </a:lnTo>
                  <a:lnTo>
                    <a:pt x="669131" y="197644"/>
                  </a:lnTo>
                  <a:lnTo>
                    <a:pt x="697706" y="223838"/>
                  </a:lnTo>
                  <a:lnTo>
                    <a:pt x="716756" y="247650"/>
                  </a:lnTo>
                  <a:lnTo>
                    <a:pt x="754856" y="311944"/>
                  </a:lnTo>
                  <a:lnTo>
                    <a:pt x="781050" y="371475"/>
                  </a:lnTo>
                  <a:lnTo>
                    <a:pt x="797719" y="428625"/>
                  </a:lnTo>
                  <a:lnTo>
                    <a:pt x="802481" y="461963"/>
                  </a:lnTo>
                  <a:lnTo>
                    <a:pt x="795338" y="490538"/>
                  </a:lnTo>
                  <a:lnTo>
                    <a:pt x="778669" y="511969"/>
                  </a:lnTo>
                  <a:lnTo>
                    <a:pt x="754856" y="526256"/>
                  </a:lnTo>
                  <a:lnTo>
                    <a:pt x="733425" y="531019"/>
                  </a:lnTo>
                  <a:lnTo>
                    <a:pt x="716756" y="531019"/>
                  </a:lnTo>
                  <a:lnTo>
                    <a:pt x="688181" y="526256"/>
                  </a:lnTo>
                  <a:lnTo>
                    <a:pt x="650081" y="504825"/>
                  </a:lnTo>
                  <a:lnTo>
                    <a:pt x="607219" y="471488"/>
                  </a:lnTo>
                  <a:lnTo>
                    <a:pt x="566738" y="433388"/>
                  </a:lnTo>
                  <a:lnTo>
                    <a:pt x="516731" y="390525"/>
                  </a:lnTo>
                  <a:lnTo>
                    <a:pt x="3881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 nodeType="clickPar">
                      <p:stCondLst>
                        <p:cond delay="indefinite"/>
                      </p:stCondLst>
                      <p:childTnLst>
                        <p:par>
                          <p:cTn id="2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 nodeType="clickPar">
                      <p:stCondLst>
                        <p:cond delay="indefinite"/>
                      </p:stCondLst>
                      <p:childTnLst>
                        <p:par>
                          <p:cTn id="7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0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9AA3ED77-9F89-4055-8BA3-9BF46C84111A}"/>
              </a:ext>
            </a:extLst>
          </p:cNvPr>
          <p:cNvSpPr/>
          <p:nvPr/>
        </p:nvSpPr>
        <p:spPr>
          <a:xfrm>
            <a:off x="2647950" y="2000250"/>
            <a:ext cx="1738313" cy="487363"/>
          </a:xfrm>
          <a:custGeom>
            <a:avLst/>
            <a:gdLst>
              <a:gd name="connsiteX0" fmla="*/ 1235869 w 1738313"/>
              <a:gd name="connsiteY0" fmla="*/ 307181 h 488156"/>
              <a:gd name="connsiteX1" fmla="*/ 1033463 w 1738313"/>
              <a:gd name="connsiteY1" fmla="*/ 347663 h 488156"/>
              <a:gd name="connsiteX2" fmla="*/ 835819 w 1738313"/>
              <a:gd name="connsiteY2" fmla="*/ 388144 h 488156"/>
              <a:gd name="connsiteX3" fmla="*/ 650081 w 1738313"/>
              <a:gd name="connsiteY3" fmla="*/ 428625 h 488156"/>
              <a:gd name="connsiteX4" fmla="*/ 445294 w 1738313"/>
              <a:gd name="connsiteY4" fmla="*/ 473869 h 488156"/>
              <a:gd name="connsiteX5" fmla="*/ 264319 w 1738313"/>
              <a:gd name="connsiteY5" fmla="*/ 488156 h 488156"/>
              <a:gd name="connsiteX6" fmla="*/ 219075 w 1738313"/>
              <a:gd name="connsiteY6" fmla="*/ 464344 h 488156"/>
              <a:gd name="connsiteX7" fmla="*/ 169069 w 1738313"/>
              <a:gd name="connsiteY7" fmla="*/ 433388 h 488156"/>
              <a:gd name="connsiteX8" fmla="*/ 130969 w 1738313"/>
              <a:gd name="connsiteY8" fmla="*/ 402431 h 488156"/>
              <a:gd name="connsiteX9" fmla="*/ 97631 w 1738313"/>
              <a:gd name="connsiteY9" fmla="*/ 373856 h 488156"/>
              <a:gd name="connsiteX10" fmla="*/ 61913 w 1738313"/>
              <a:gd name="connsiteY10" fmla="*/ 338138 h 488156"/>
              <a:gd name="connsiteX11" fmla="*/ 30956 w 1738313"/>
              <a:gd name="connsiteY11" fmla="*/ 304800 h 488156"/>
              <a:gd name="connsiteX12" fmla="*/ 4763 w 1738313"/>
              <a:gd name="connsiteY12" fmla="*/ 264319 h 488156"/>
              <a:gd name="connsiteX13" fmla="*/ 0 w 1738313"/>
              <a:gd name="connsiteY13" fmla="*/ 247650 h 488156"/>
              <a:gd name="connsiteX14" fmla="*/ 0 w 1738313"/>
              <a:gd name="connsiteY14" fmla="*/ 226219 h 488156"/>
              <a:gd name="connsiteX15" fmla="*/ 4763 w 1738313"/>
              <a:gd name="connsiteY15" fmla="*/ 197644 h 488156"/>
              <a:gd name="connsiteX16" fmla="*/ 11906 w 1738313"/>
              <a:gd name="connsiteY16" fmla="*/ 190500 h 488156"/>
              <a:gd name="connsiteX17" fmla="*/ 26194 w 1738313"/>
              <a:gd name="connsiteY17" fmla="*/ 192881 h 488156"/>
              <a:gd name="connsiteX18" fmla="*/ 45244 w 1738313"/>
              <a:gd name="connsiteY18" fmla="*/ 202406 h 488156"/>
              <a:gd name="connsiteX19" fmla="*/ 64294 w 1738313"/>
              <a:gd name="connsiteY19" fmla="*/ 219075 h 488156"/>
              <a:gd name="connsiteX20" fmla="*/ 104775 w 1738313"/>
              <a:gd name="connsiteY20" fmla="*/ 242888 h 488156"/>
              <a:gd name="connsiteX21" fmla="*/ 123825 w 1738313"/>
              <a:gd name="connsiteY21" fmla="*/ 250031 h 488156"/>
              <a:gd name="connsiteX22" fmla="*/ 157163 w 1738313"/>
              <a:gd name="connsiteY22" fmla="*/ 259556 h 488156"/>
              <a:gd name="connsiteX23" fmla="*/ 192881 w 1738313"/>
              <a:gd name="connsiteY23" fmla="*/ 264319 h 488156"/>
              <a:gd name="connsiteX24" fmla="*/ 245269 w 1738313"/>
              <a:gd name="connsiteY24" fmla="*/ 269081 h 488156"/>
              <a:gd name="connsiteX25" fmla="*/ 330994 w 1738313"/>
              <a:gd name="connsiteY25" fmla="*/ 266700 h 488156"/>
              <a:gd name="connsiteX26" fmla="*/ 442913 w 1738313"/>
              <a:gd name="connsiteY26" fmla="*/ 257175 h 488156"/>
              <a:gd name="connsiteX27" fmla="*/ 550069 w 1738313"/>
              <a:gd name="connsiteY27" fmla="*/ 242888 h 488156"/>
              <a:gd name="connsiteX28" fmla="*/ 673894 w 1738313"/>
              <a:gd name="connsiteY28" fmla="*/ 221456 h 488156"/>
              <a:gd name="connsiteX29" fmla="*/ 842963 w 1738313"/>
              <a:gd name="connsiteY29" fmla="*/ 183356 h 488156"/>
              <a:gd name="connsiteX30" fmla="*/ 1023938 w 1738313"/>
              <a:gd name="connsiteY30" fmla="*/ 138113 h 488156"/>
              <a:gd name="connsiteX31" fmla="*/ 1116806 w 1738313"/>
              <a:gd name="connsiteY31" fmla="*/ 109538 h 488156"/>
              <a:gd name="connsiteX32" fmla="*/ 1188244 w 1738313"/>
              <a:gd name="connsiteY32" fmla="*/ 80963 h 488156"/>
              <a:gd name="connsiteX33" fmla="*/ 1245394 w 1738313"/>
              <a:gd name="connsiteY33" fmla="*/ 57150 h 488156"/>
              <a:gd name="connsiteX34" fmla="*/ 1304925 w 1738313"/>
              <a:gd name="connsiteY34" fmla="*/ 35719 h 488156"/>
              <a:gd name="connsiteX35" fmla="*/ 1366838 w 1738313"/>
              <a:gd name="connsiteY35" fmla="*/ 14288 h 488156"/>
              <a:gd name="connsiteX36" fmla="*/ 1409700 w 1738313"/>
              <a:gd name="connsiteY36" fmla="*/ 2381 h 488156"/>
              <a:gd name="connsiteX37" fmla="*/ 1426369 w 1738313"/>
              <a:gd name="connsiteY37" fmla="*/ 0 h 488156"/>
              <a:gd name="connsiteX38" fmla="*/ 1469231 w 1738313"/>
              <a:gd name="connsiteY38" fmla="*/ 7144 h 488156"/>
              <a:gd name="connsiteX39" fmla="*/ 1552575 w 1738313"/>
              <a:gd name="connsiteY39" fmla="*/ 28575 h 488156"/>
              <a:gd name="connsiteX40" fmla="*/ 1612106 w 1738313"/>
              <a:gd name="connsiteY40" fmla="*/ 47625 h 488156"/>
              <a:gd name="connsiteX41" fmla="*/ 1650206 w 1738313"/>
              <a:gd name="connsiteY41" fmla="*/ 61913 h 488156"/>
              <a:gd name="connsiteX42" fmla="*/ 1683544 w 1738313"/>
              <a:gd name="connsiteY42" fmla="*/ 78581 h 488156"/>
              <a:gd name="connsiteX43" fmla="*/ 1707356 w 1738313"/>
              <a:gd name="connsiteY43" fmla="*/ 95250 h 488156"/>
              <a:gd name="connsiteX44" fmla="*/ 1731169 w 1738313"/>
              <a:gd name="connsiteY44" fmla="*/ 126206 h 488156"/>
              <a:gd name="connsiteX45" fmla="*/ 1738313 w 1738313"/>
              <a:gd name="connsiteY45" fmla="*/ 150019 h 488156"/>
              <a:gd name="connsiteX46" fmla="*/ 1735931 w 1738313"/>
              <a:gd name="connsiteY46" fmla="*/ 176213 h 488156"/>
              <a:gd name="connsiteX47" fmla="*/ 1721644 w 1738313"/>
              <a:gd name="connsiteY47" fmla="*/ 200025 h 488156"/>
              <a:gd name="connsiteX48" fmla="*/ 1695450 w 1738313"/>
              <a:gd name="connsiteY48" fmla="*/ 221456 h 488156"/>
              <a:gd name="connsiteX49" fmla="*/ 1662113 w 1738313"/>
              <a:gd name="connsiteY49" fmla="*/ 235744 h 488156"/>
              <a:gd name="connsiteX50" fmla="*/ 1616869 w 1738313"/>
              <a:gd name="connsiteY50" fmla="*/ 247650 h 488156"/>
              <a:gd name="connsiteX51" fmla="*/ 1519238 w 1738313"/>
              <a:gd name="connsiteY51" fmla="*/ 261938 h 488156"/>
              <a:gd name="connsiteX52" fmla="*/ 1407319 w 1738313"/>
              <a:gd name="connsiteY52" fmla="*/ 278606 h 488156"/>
              <a:gd name="connsiteX53" fmla="*/ 1235869 w 1738313"/>
              <a:gd name="connsiteY53" fmla="*/ 307181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1738313" h="488156">
                <a:moveTo>
                  <a:pt x="1235869" y="307181"/>
                </a:moveTo>
                <a:lnTo>
                  <a:pt x="1033463" y="347663"/>
                </a:lnTo>
                <a:lnTo>
                  <a:pt x="835819" y="388144"/>
                </a:lnTo>
                <a:lnTo>
                  <a:pt x="650081" y="428625"/>
                </a:lnTo>
                <a:lnTo>
                  <a:pt x="445294" y="473869"/>
                </a:lnTo>
                <a:lnTo>
                  <a:pt x="264319" y="488156"/>
                </a:lnTo>
                <a:lnTo>
                  <a:pt x="219075" y="464344"/>
                </a:lnTo>
                <a:lnTo>
                  <a:pt x="169069" y="433388"/>
                </a:lnTo>
                <a:lnTo>
                  <a:pt x="130969" y="402431"/>
                </a:lnTo>
                <a:lnTo>
                  <a:pt x="97631" y="373856"/>
                </a:lnTo>
                <a:lnTo>
                  <a:pt x="61913" y="338138"/>
                </a:lnTo>
                <a:lnTo>
                  <a:pt x="30956" y="304800"/>
                </a:lnTo>
                <a:lnTo>
                  <a:pt x="4763" y="264319"/>
                </a:lnTo>
                <a:lnTo>
                  <a:pt x="0" y="247650"/>
                </a:lnTo>
                <a:lnTo>
                  <a:pt x="0" y="226219"/>
                </a:lnTo>
                <a:lnTo>
                  <a:pt x="4763" y="197644"/>
                </a:lnTo>
                <a:lnTo>
                  <a:pt x="11906" y="190500"/>
                </a:lnTo>
                <a:lnTo>
                  <a:pt x="26194" y="192881"/>
                </a:lnTo>
                <a:lnTo>
                  <a:pt x="45244" y="202406"/>
                </a:lnTo>
                <a:lnTo>
                  <a:pt x="64294" y="219075"/>
                </a:lnTo>
                <a:lnTo>
                  <a:pt x="104775" y="242888"/>
                </a:lnTo>
                <a:lnTo>
                  <a:pt x="123825" y="250031"/>
                </a:lnTo>
                <a:lnTo>
                  <a:pt x="157163" y="259556"/>
                </a:lnTo>
                <a:lnTo>
                  <a:pt x="192881" y="264319"/>
                </a:lnTo>
                <a:lnTo>
                  <a:pt x="245269" y="269081"/>
                </a:lnTo>
                <a:lnTo>
                  <a:pt x="330994" y="266700"/>
                </a:lnTo>
                <a:lnTo>
                  <a:pt x="442913" y="257175"/>
                </a:lnTo>
                <a:lnTo>
                  <a:pt x="550069" y="242888"/>
                </a:lnTo>
                <a:lnTo>
                  <a:pt x="673894" y="221456"/>
                </a:lnTo>
                <a:lnTo>
                  <a:pt x="842963" y="183356"/>
                </a:lnTo>
                <a:lnTo>
                  <a:pt x="1023938" y="138113"/>
                </a:lnTo>
                <a:lnTo>
                  <a:pt x="1116806" y="109538"/>
                </a:lnTo>
                <a:lnTo>
                  <a:pt x="1188244" y="80963"/>
                </a:lnTo>
                <a:lnTo>
                  <a:pt x="1245394" y="57150"/>
                </a:lnTo>
                <a:lnTo>
                  <a:pt x="1304925" y="35719"/>
                </a:lnTo>
                <a:lnTo>
                  <a:pt x="1366838" y="14288"/>
                </a:lnTo>
                <a:lnTo>
                  <a:pt x="1409700" y="2381"/>
                </a:lnTo>
                <a:lnTo>
                  <a:pt x="1426369" y="0"/>
                </a:lnTo>
                <a:lnTo>
                  <a:pt x="1469231" y="7144"/>
                </a:lnTo>
                <a:lnTo>
                  <a:pt x="1552575" y="28575"/>
                </a:lnTo>
                <a:lnTo>
                  <a:pt x="1612106" y="47625"/>
                </a:lnTo>
                <a:lnTo>
                  <a:pt x="1650206" y="61913"/>
                </a:lnTo>
                <a:lnTo>
                  <a:pt x="1683544" y="78581"/>
                </a:lnTo>
                <a:lnTo>
                  <a:pt x="1707356" y="95250"/>
                </a:lnTo>
                <a:lnTo>
                  <a:pt x="1731169" y="126206"/>
                </a:lnTo>
                <a:lnTo>
                  <a:pt x="1738313" y="150019"/>
                </a:lnTo>
                <a:lnTo>
                  <a:pt x="1735931" y="176213"/>
                </a:lnTo>
                <a:lnTo>
                  <a:pt x="1721644" y="200025"/>
                </a:lnTo>
                <a:lnTo>
                  <a:pt x="1695450" y="221456"/>
                </a:lnTo>
                <a:lnTo>
                  <a:pt x="1662113" y="235744"/>
                </a:lnTo>
                <a:lnTo>
                  <a:pt x="1616869" y="247650"/>
                </a:lnTo>
                <a:lnTo>
                  <a:pt x="1519238" y="261938"/>
                </a:lnTo>
                <a:lnTo>
                  <a:pt x="1407319" y="278606"/>
                </a:lnTo>
                <a:lnTo>
                  <a:pt x="1235869" y="3071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8" name="フリーフォーム 137">
            <a:extLst>
              <a:ext uri="{FF2B5EF4-FFF2-40B4-BE49-F238E27FC236}">
                <a16:creationId xmlns:a16="http://schemas.microsoft.com/office/drawing/2014/main" id="{1DE2B24E-DDE8-4A31-BFFE-762625F0C8A2}"/>
              </a:ext>
            </a:extLst>
          </p:cNvPr>
          <p:cNvSpPr/>
          <p:nvPr/>
        </p:nvSpPr>
        <p:spPr>
          <a:xfrm>
            <a:off x="4370388" y="2471738"/>
            <a:ext cx="927100" cy="1314450"/>
          </a:xfrm>
          <a:custGeom>
            <a:avLst/>
            <a:gdLst>
              <a:gd name="connsiteX0" fmla="*/ 723900 w 928687"/>
              <a:gd name="connsiteY0" fmla="*/ 650081 h 1314450"/>
              <a:gd name="connsiteX1" fmla="*/ 666750 w 928687"/>
              <a:gd name="connsiteY1" fmla="*/ 735806 h 1314450"/>
              <a:gd name="connsiteX2" fmla="*/ 614362 w 928687"/>
              <a:gd name="connsiteY2" fmla="*/ 814387 h 1314450"/>
              <a:gd name="connsiteX3" fmla="*/ 550069 w 928687"/>
              <a:gd name="connsiteY3" fmla="*/ 900112 h 1314450"/>
              <a:gd name="connsiteX4" fmla="*/ 461962 w 928687"/>
              <a:gd name="connsiteY4" fmla="*/ 1009650 h 1314450"/>
              <a:gd name="connsiteX5" fmla="*/ 373856 w 928687"/>
              <a:gd name="connsiteY5" fmla="*/ 1114425 h 1314450"/>
              <a:gd name="connsiteX6" fmla="*/ 328612 w 928687"/>
              <a:gd name="connsiteY6" fmla="*/ 1162050 h 1314450"/>
              <a:gd name="connsiteX7" fmla="*/ 235744 w 928687"/>
              <a:gd name="connsiteY7" fmla="*/ 1233487 h 1314450"/>
              <a:gd name="connsiteX8" fmla="*/ 135731 w 928687"/>
              <a:gd name="connsiteY8" fmla="*/ 1300162 h 1314450"/>
              <a:gd name="connsiteX9" fmla="*/ 111919 w 928687"/>
              <a:gd name="connsiteY9" fmla="*/ 1314450 h 1314450"/>
              <a:gd name="connsiteX10" fmla="*/ 100012 w 928687"/>
              <a:gd name="connsiteY10" fmla="*/ 1314450 h 1314450"/>
              <a:gd name="connsiteX11" fmla="*/ 59531 w 928687"/>
              <a:gd name="connsiteY11" fmla="*/ 1295400 h 1314450"/>
              <a:gd name="connsiteX12" fmla="*/ 0 w 928687"/>
              <a:gd name="connsiteY12" fmla="*/ 1271587 h 1314450"/>
              <a:gd name="connsiteX13" fmla="*/ 133350 w 928687"/>
              <a:gd name="connsiteY13" fmla="*/ 1169193 h 1314450"/>
              <a:gd name="connsiteX14" fmla="*/ 173831 w 928687"/>
              <a:gd name="connsiteY14" fmla="*/ 1128712 h 1314450"/>
              <a:gd name="connsiteX15" fmla="*/ 245269 w 928687"/>
              <a:gd name="connsiteY15" fmla="*/ 1031081 h 1314450"/>
              <a:gd name="connsiteX16" fmla="*/ 335756 w 928687"/>
              <a:gd name="connsiteY16" fmla="*/ 892968 h 1314450"/>
              <a:gd name="connsiteX17" fmla="*/ 397669 w 928687"/>
              <a:gd name="connsiteY17" fmla="*/ 790575 h 1314450"/>
              <a:gd name="connsiteX18" fmla="*/ 447675 w 928687"/>
              <a:gd name="connsiteY18" fmla="*/ 695325 h 1314450"/>
              <a:gd name="connsiteX19" fmla="*/ 485775 w 928687"/>
              <a:gd name="connsiteY19" fmla="*/ 611981 h 1314450"/>
              <a:gd name="connsiteX20" fmla="*/ 507206 w 928687"/>
              <a:gd name="connsiteY20" fmla="*/ 557212 h 1314450"/>
              <a:gd name="connsiteX21" fmla="*/ 523875 w 928687"/>
              <a:gd name="connsiteY21" fmla="*/ 507206 h 1314450"/>
              <a:gd name="connsiteX22" fmla="*/ 545306 w 928687"/>
              <a:gd name="connsiteY22" fmla="*/ 435768 h 1314450"/>
              <a:gd name="connsiteX23" fmla="*/ 559594 w 928687"/>
              <a:gd name="connsiteY23" fmla="*/ 381000 h 1314450"/>
              <a:gd name="connsiteX24" fmla="*/ 571500 w 928687"/>
              <a:gd name="connsiteY24" fmla="*/ 302418 h 1314450"/>
              <a:gd name="connsiteX25" fmla="*/ 576262 w 928687"/>
              <a:gd name="connsiteY25" fmla="*/ 242887 h 1314450"/>
              <a:gd name="connsiteX26" fmla="*/ 573881 w 928687"/>
              <a:gd name="connsiteY26" fmla="*/ 200025 h 1314450"/>
              <a:gd name="connsiteX27" fmla="*/ 566737 w 928687"/>
              <a:gd name="connsiteY27" fmla="*/ 176212 h 1314450"/>
              <a:gd name="connsiteX28" fmla="*/ 550069 w 928687"/>
              <a:gd name="connsiteY28" fmla="*/ 142875 h 1314450"/>
              <a:gd name="connsiteX29" fmla="*/ 531019 w 928687"/>
              <a:gd name="connsiteY29" fmla="*/ 116681 h 1314450"/>
              <a:gd name="connsiteX30" fmla="*/ 502444 w 928687"/>
              <a:gd name="connsiteY30" fmla="*/ 90487 h 1314450"/>
              <a:gd name="connsiteX31" fmla="*/ 459581 w 928687"/>
              <a:gd name="connsiteY31" fmla="*/ 57150 h 1314450"/>
              <a:gd name="connsiteX32" fmla="*/ 445294 w 928687"/>
              <a:gd name="connsiteY32" fmla="*/ 47625 h 1314450"/>
              <a:gd name="connsiteX33" fmla="*/ 440531 w 928687"/>
              <a:gd name="connsiteY33" fmla="*/ 38100 h 1314450"/>
              <a:gd name="connsiteX34" fmla="*/ 438150 w 928687"/>
              <a:gd name="connsiteY34" fmla="*/ 30956 h 1314450"/>
              <a:gd name="connsiteX35" fmla="*/ 438150 w 928687"/>
              <a:gd name="connsiteY35" fmla="*/ 19050 h 1314450"/>
              <a:gd name="connsiteX36" fmla="*/ 447675 w 928687"/>
              <a:gd name="connsiteY36" fmla="*/ 4762 h 1314450"/>
              <a:gd name="connsiteX37" fmla="*/ 466725 w 928687"/>
              <a:gd name="connsiteY37" fmla="*/ 0 h 1314450"/>
              <a:gd name="connsiteX38" fmla="*/ 488156 w 928687"/>
              <a:gd name="connsiteY38" fmla="*/ 0 h 1314450"/>
              <a:gd name="connsiteX39" fmla="*/ 526256 w 928687"/>
              <a:gd name="connsiteY39" fmla="*/ 11906 h 1314450"/>
              <a:gd name="connsiteX40" fmla="*/ 619125 w 928687"/>
              <a:gd name="connsiteY40" fmla="*/ 57150 h 1314450"/>
              <a:gd name="connsiteX41" fmla="*/ 688181 w 928687"/>
              <a:gd name="connsiteY41" fmla="*/ 95250 h 1314450"/>
              <a:gd name="connsiteX42" fmla="*/ 752475 w 928687"/>
              <a:gd name="connsiteY42" fmla="*/ 138112 h 1314450"/>
              <a:gd name="connsiteX43" fmla="*/ 821531 w 928687"/>
              <a:gd name="connsiteY43" fmla="*/ 195262 h 1314450"/>
              <a:gd name="connsiteX44" fmla="*/ 869156 w 928687"/>
              <a:gd name="connsiteY44" fmla="*/ 240506 h 1314450"/>
              <a:gd name="connsiteX45" fmla="*/ 897731 w 928687"/>
              <a:gd name="connsiteY45" fmla="*/ 273843 h 1314450"/>
              <a:gd name="connsiteX46" fmla="*/ 914400 w 928687"/>
              <a:gd name="connsiteY46" fmla="*/ 300037 h 1314450"/>
              <a:gd name="connsiteX47" fmla="*/ 926306 w 928687"/>
              <a:gd name="connsiteY47" fmla="*/ 335756 h 1314450"/>
              <a:gd name="connsiteX48" fmla="*/ 928687 w 928687"/>
              <a:gd name="connsiteY48" fmla="*/ 352425 h 1314450"/>
              <a:gd name="connsiteX49" fmla="*/ 926306 w 928687"/>
              <a:gd name="connsiteY49" fmla="*/ 366712 h 1314450"/>
              <a:gd name="connsiteX50" fmla="*/ 919162 w 928687"/>
              <a:gd name="connsiteY50" fmla="*/ 385762 h 1314450"/>
              <a:gd name="connsiteX51" fmla="*/ 892969 w 928687"/>
              <a:gd name="connsiteY51" fmla="*/ 419100 h 1314450"/>
              <a:gd name="connsiteX52" fmla="*/ 826294 w 928687"/>
              <a:gd name="connsiteY52" fmla="*/ 483393 h 1314450"/>
              <a:gd name="connsiteX53" fmla="*/ 797719 w 928687"/>
              <a:gd name="connsiteY53" fmla="*/ 514350 h 1314450"/>
              <a:gd name="connsiteX54" fmla="*/ 771525 w 928687"/>
              <a:gd name="connsiteY54" fmla="*/ 561975 h 1314450"/>
              <a:gd name="connsiteX55" fmla="*/ 723900 w 928687"/>
              <a:gd name="connsiteY55" fmla="*/ 650081 h 1314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928687" h="1314450">
                <a:moveTo>
                  <a:pt x="723900" y="650081"/>
                </a:moveTo>
                <a:lnTo>
                  <a:pt x="666750" y="735806"/>
                </a:lnTo>
                <a:lnTo>
                  <a:pt x="614362" y="814387"/>
                </a:lnTo>
                <a:lnTo>
                  <a:pt x="550069" y="900112"/>
                </a:lnTo>
                <a:lnTo>
                  <a:pt x="461962" y="1009650"/>
                </a:lnTo>
                <a:lnTo>
                  <a:pt x="373856" y="1114425"/>
                </a:lnTo>
                <a:lnTo>
                  <a:pt x="328612" y="1162050"/>
                </a:lnTo>
                <a:lnTo>
                  <a:pt x="235744" y="1233487"/>
                </a:lnTo>
                <a:lnTo>
                  <a:pt x="135731" y="1300162"/>
                </a:lnTo>
                <a:lnTo>
                  <a:pt x="111919" y="1314450"/>
                </a:lnTo>
                <a:lnTo>
                  <a:pt x="100012" y="1314450"/>
                </a:lnTo>
                <a:lnTo>
                  <a:pt x="59531" y="1295400"/>
                </a:lnTo>
                <a:lnTo>
                  <a:pt x="0" y="1271587"/>
                </a:lnTo>
                <a:lnTo>
                  <a:pt x="133350" y="1169193"/>
                </a:lnTo>
                <a:lnTo>
                  <a:pt x="173831" y="1128712"/>
                </a:lnTo>
                <a:lnTo>
                  <a:pt x="245269" y="1031081"/>
                </a:lnTo>
                <a:lnTo>
                  <a:pt x="335756" y="892968"/>
                </a:lnTo>
                <a:lnTo>
                  <a:pt x="397669" y="790575"/>
                </a:lnTo>
                <a:lnTo>
                  <a:pt x="447675" y="695325"/>
                </a:lnTo>
                <a:lnTo>
                  <a:pt x="485775" y="611981"/>
                </a:lnTo>
                <a:lnTo>
                  <a:pt x="507206" y="557212"/>
                </a:lnTo>
                <a:lnTo>
                  <a:pt x="523875" y="507206"/>
                </a:lnTo>
                <a:lnTo>
                  <a:pt x="545306" y="435768"/>
                </a:lnTo>
                <a:lnTo>
                  <a:pt x="559594" y="381000"/>
                </a:lnTo>
                <a:lnTo>
                  <a:pt x="571500" y="302418"/>
                </a:lnTo>
                <a:lnTo>
                  <a:pt x="576262" y="242887"/>
                </a:lnTo>
                <a:lnTo>
                  <a:pt x="573881" y="200025"/>
                </a:lnTo>
                <a:lnTo>
                  <a:pt x="566737" y="176212"/>
                </a:lnTo>
                <a:lnTo>
                  <a:pt x="550069" y="142875"/>
                </a:lnTo>
                <a:lnTo>
                  <a:pt x="531019" y="116681"/>
                </a:lnTo>
                <a:lnTo>
                  <a:pt x="502444" y="90487"/>
                </a:lnTo>
                <a:lnTo>
                  <a:pt x="459581" y="57150"/>
                </a:lnTo>
                <a:lnTo>
                  <a:pt x="445294" y="47625"/>
                </a:lnTo>
                <a:lnTo>
                  <a:pt x="440531" y="38100"/>
                </a:lnTo>
                <a:lnTo>
                  <a:pt x="438150" y="30956"/>
                </a:lnTo>
                <a:lnTo>
                  <a:pt x="438150" y="19050"/>
                </a:lnTo>
                <a:lnTo>
                  <a:pt x="447675" y="4762"/>
                </a:lnTo>
                <a:lnTo>
                  <a:pt x="466725" y="0"/>
                </a:lnTo>
                <a:lnTo>
                  <a:pt x="488156" y="0"/>
                </a:lnTo>
                <a:lnTo>
                  <a:pt x="526256" y="11906"/>
                </a:lnTo>
                <a:lnTo>
                  <a:pt x="619125" y="57150"/>
                </a:lnTo>
                <a:lnTo>
                  <a:pt x="688181" y="95250"/>
                </a:lnTo>
                <a:lnTo>
                  <a:pt x="752475" y="138112"/>
                </a:lnTo>
                <a:lnTo>
                  <a:pt x="821531" y="195262"/>
                </a:lnTo>
                <a:lnTo>
                  <a:pt x="869156" y="240506"/>
                </a:lnTo>
                <a:lnTo>
                  <a:pt x="897731" y="273843"/>
                </a:lnTo>
                <a:lnTo>
                  <a:pt x="914400" y="300037"/>
                </a:lnTo>
                <a:lnTo>
                  <a:pt x="926306" y="335756"/>
                </a:lnTo>
                <a:lnTo>
                  <a:pt x="928687" y="352425"/>
                </a:lnTo>
                <a:lnTo>
                  <a:pt x="926306" y="366712"/>
                </a:lnTo>
                <a:lnTo>
                  <a:pt x="919162" y="385762"/>
                </a:lnTo>
                <a:lnTo>
                  <a:pt x="892969" y="419100"/>
                </a:lnTo>
                <a:lnTo>
                  <a:pt x="826294" y="483393"/>
                </a:lnTo>
                <a:lnTo>
                  <a:pt x="797719" y="514350"/>
                </a:lnTo>
                <a:lnTo>
                  <a:pt x="771525" y="561975"/>
                </a:lnTo>
                <a:lnTo>
                  <a:pt x="723900" y="65008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9" name="フリーフォーム 138">
            <a:extLst>
              <a:ext uri="{FF2B5EF4-FFF2-40B4-BE49-F238E27FC236}">
                <a16:creationId xmlns:a16="http://schemas.microsoft.com/office/drawing/2014/main" id="{DEE9971C-35C4-49A1-B6FF-1C828DCD7D72}"/>
              </a:ext>
            </a:extLst>
          </p:cNvPr>
          <p:cNvSpPr/>
          <p:nvPr/>
        </p:nvSpPr>
        <p:spPr>
          <a:xfrm>
            <a:off x="5432425" y="1489075"/>
            <a:ext cx="533400" cy="2678113"/>
          </a:xfrm>
          <a:custGeom>
            <a:avLst/>
            <a:gdLst>
              <a:gd name="connsiteX0" fmla="*/ 203955 w 533683"/>
              <a:gd name="connsiteY0" fmla="*/ 1448084 h 2678614"/>
              <a:gd name="connsiteX1" fmla="*/ 203955 w 533683"/>
              <a:gd name="connsiteY1" fmla="*/ 941594 h 2678614"/>
              <a:gd name="connsiteX2" fmla="*/ 203955 w 533683"/>
              <a:gd name="connsiteY2" fmla="*/ 339926 h 2678614"/>
              <a:gd name="connsiteX3" fmla="*/ 200556 w 533683"/>
              <a:gd name="connsiteY3" fmla="*/ 288937 h 2678614"/>
              <a:gd name="connsiteX4" fmla="*/ 193758 w 533683"/>
              <a:gd name="connsiteY4" fmla="*/ 268542 h 2678614"/>
              <a:gd name="connsiteX5" fmla="*/ 180160 w 533683"/>
              <a:gd name="connsiteY5" fmla="*/ 231150 h 2678614"/>
              <a:gd name="connsiteX6" fmla="*/ 142769 w 533683"/>
              <a:gd name="connsiteY6" fmla="*/ 173362 h 2678614"/>
              <a:gd name="connsiteX7" fmla="*/ 125772 w 533683"/>
              <a:gd name="connsiteY7" fmla="*/ 152967 h 2678614"/>
              <a:gd name="connsiteX8" fmla="*/ 98578 w 533683"/>
              <a:gd name="connsiteY8" fmla="*/ 122374 h 2678614"/>
              <a:gd name="connsiteX9" fmla="*/ 67985 w 533683"/>
              <a:gd name="connsiteY9" fmla="*/ 98579 h 2678614"/>
              <a:gd name="connsiteX10" fmla="*/ 40791 w 533683"/>
              <a:gd name="connsiteY10" fmla="*/ 78183 h 2678614"/>
              <a:gd name="connsiteX11" fmla="*/ 23795 w 533683"/>
              <a:gd name="connsiteY11" fmla="*/ 64586 h 2678614"/>
              <a:gd name="connsiteX12" fmla="*/ 3399 w 533683"/>
              <a:gd name="connsiteY12" fmla="*/ 37392 h 2678614"/>
              <a:gd name="connsiteX13" fmla="*/ 0 w 533683"/>
              <a:gd name="connsiteY13" fmla="*/ 27194 h 2678614"/>
              <a:gd name="connsiteX14" fmla="*/ 3399 w 533683"/>
              <a:gd name="connsiteY14" fmla="*/ 16997 h 2678614"/>
              <a:gd name="connsiteX15" fmla="*/ 13597 w 533683"/>
              <a:gd name="connsiteY15" fmla="*/ 6799 h 2678614"/>
              <a:gd name="connsiteX16" fmla="*/ 40791 w 533683"/>
              <a:gd name="connsiteY16" fmla="*/ 0 h 2678614"/>
              <a:gd name="connsiteX17" fmla="*/ 67985 w 533683"/>
              <a:gd name="connsiteY17" fmla="*/ 0 h 2678614"/>
              <a:gd name="connsiteX18" fmla="*/ 176761 w 533683"/>
              <a:gd name="connsiteY18" fmla="*/ 23795 h 2678614"/>
              <a:gd name="connsiteX19" fmla="*/ 261743 w 533683"/>
              <a:gd name="connsiteY19" fmla="*/ 61187 h 2678614"/>
              <a:gd name="connsiteX20" fmla="*/ 346724 w 533683"/>
              <a:gd name="connsiteY20" fmla="*/ 101978 h 2678614"/>
              <a:gd name="connsiteX21" fmla="*/ 377317 w 533683"/>
              <a:gd name="connsiteY21" fmla="*/ 122374 h 2678614"/>
              <a:gd name="connsiteX22" fmla="*/ 438504 w 533683"/>
              <a:gd name="connsiteY22" fmla="*/ 173362 h 2678614"/>
              <a:gd name="connsiteX23" fmla="*/ 486094 w 533683"/>
              <a:gd name="connsiteY23" fmla="*/ 224351 h 2678614"/>
              <a:gd name="connsiteX24" fmla="*/ 520086 w 533683"/>
              <a:gd name="connsiteY24" fmla="*/ 271941 h 2678614"/>
              <a:gd name="connsiteX25" fmla="*/ 533683 w 533683"/>
              <a:gd name="connsiteY25" fmla="*/ 302534 h 2678614"/>
              <a:gd name="connsiteX26" fmla="*/ 533683 w 533683"/>
              <a:gd name="connsiteY26" fmla="*/ 326329 h 2678614"/>
              <a:gd name="connsiteX27" fmla="*/ 520086 w 533683"/>
              <a:gd name="connsiteY27" fmla="*/ 350124 h 2678614"/>
              <a:gd name="connsiteX28" fmla="*/ 492892 w 533683"/>
              <a:gd name="connsiteY28" fmla="*/ 384116 h 2678614"/>
              <a:gd name="connsiteX29" fmla="*/ 469097 w 533683"/>
              <a:gd name="connsiteY29" fmla="*/ 431706 h 2678614"/>
              <a:gd name="connsiteX30" fmla="*/ 455500 w 533683"/>
              <a:gd name="connsiteY30" fmla="*/ 482695 h 2678614"/>
              <a:gd name="connsiteX31" fmla="*/ 448702 w 533683"/>
              <a:gd name="connsiteY31" fmla="*/ 625464 h 2678614"/>
              <a:gd name="connsiteX32" fmla="*/ 445302 w 533683"/>
              <a:gd name="connsiteY32" fmla="*/ 1019777 h 2678614"/>
              <a:gd name="connsiteX33" fmla="*/ 438504 w 533683"/>
              <a:gd name="connsiteY33" fmla="*/ 1509270 h 2678614"/>
              <a:gd name="connsiteX34" fmla="*/ 431705 w 533683"/>
              <a:gd name="connsiteY34" fmla="*/ 1951174 h 2678614"/>
              <a:gd name="connsiteX35" fmla="*/ 428306 w 533683"/>
              <a:gd name="connsiteY35" fmla="*/ 2291099 h 2678614"/>
              <a:gd name="connsiteX36" fmla="*/ 421508 w 533683"/>
              <a:gd name="connsiteY36" fmla="*/ 2365883 h 2678614"/>
              <a:gd name="connsiteX37" fmla="*/ 414709 w 533683"/>
              <a:gd name="connsiteY37" fmla="*/ 2420271 h 2678614"/>
              <a:gd name="connsiteX38" fmla="*/ 394314 w 533683"/>
              <a:gd name="connsiteY38" fmla="*/ 2495055 h 2678614"/>
              <a:gd name="connsiteX39" fmla="*/ 363720 w 533683"/>
              <a:gd name="connsiteY39" fmla="*/ 2569838 h 2678614"/>
              <a:gd name="connsiteX40" fmla="*/ 333127 w 533683"/>
              <a:gd name="connsiteY40" fmla="*/ 2627626 h 2678614"/>
              <a:gd name="connsiteX41" fmla="*/ 309332 w 533683"/>
              <a:gd name="connsiteY41" fmla="*/ 2654820 h 2678614"/>
              <a:gd name="connsiteX42" fmla="*/ 288937 w 533683"/>
              <a:gd name="connsiteY42" fmla="*/ 2668417 h 2678614"/>
              <a:gd name="connsiteX43" fmla="*/ 261743 w 533683"/>
              <a:gd name="connsiteY43" fmla="*/ 2678614 h 2678614"/>
              <a:gd name="connsiteX44" fmla="*/ 244746 w 533683"/>
              <a:gd name="connsiteY44" fmla="*/ 2675215 h 2678614"/>
              <a:gd name="connsiteX45" fmla="*/ 220952 w 533683"/>
              <a:gd name="connsiteY45" fmla="*/ 2658219 h 2678614"/>
              <a:gd name="connsiteX46" fmla="*/ 207355 w 533683"/>
              <a:gd name="connsiteY46" fmla="*/ 2644622 h 2678614"/>
              <a:gd name="connsiteX47" fmla="*/ 180160 w 533683"/>
              <a:gd name="connsiteY47" fmla="*/ 2607230 h 2678614"/>
              <a:gd name="connsiteX48" fmla="*/ 203955 w 533683"/>
              <a:gd name="connsiteY48" fmla="*/ 2148330 h 2678614"/>
              <a:gd name="connsiteX49" fmla="*/ 203955 w 533683"/>
              <a:gd name="connsiteY49" fmla="*/ 1978368 h 2678614"/>
              <a:gd name="connsiteX50" fmla="*/ 203955 w 533683"/>
              <a:gd name="connsiteY50" fmla="*/ 1448084 h 2678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33683" h="2678614">
                <a:moveTo>
                  <a:pt x="203955" y="1448084"/>
                </a:moveTo>
                <a:lnTo>
                  <a:pt x="203955" y="941594"/>
                </a:lnTo>
                <a:lnTo>
                  <a:pt x="203955" y="339926"/>
                </a:lnTo>
                <a:lnTo>
                  <a:pt x="200556" y="288937"/>
                </a:lnTo>
                <a:lnTo>
                  <a:pt x="193758" y="268542"/>
                </a:lnTo>
                <a:lnTo>
                  <a:pt x="180160" y="231150"/>
                </a:lnTo>
                <a:lnTo>
                  <a:pt x="142769" y="173362"/>
                </a:lnTo>
                <a:lnTo>
                  <a:pt x="125772" y="152967"/>
                </a:lnTo>
                <a:lnTo>
                  <a:pt x="98578" y="122374"/>
                </a:lnTo>
                <a:lnTo>
                  <a:pt x="67985" y="98579"/>
                </a:lnTo>
                <a:lnTo>
                  <a:pt x="40791" y="78183"/>
                </a:lnTo>
                <a:lnTo>
                  <a:pt x="23795" y="64586"/>
                </a:lnTo>
                <a:lnTo>
                  <a:pt x="3399" y="37392"/>
                </a:lnTo>
                <a:lnTo>
                  <a:pt x="0" y="27194"/>
                </a:lnTo>
                <a:lnTo>
                  <a:pt x="3399" y="16997"/>
                </a:lnTo>
                <a:lnTo>
                  <a:pt x="13597" y="6799"/>
                </a:lnTo>
                <a:lnTo>
                  <a:pt x="40791" y="0"/>
                </a:lnTo>
                <a:lnTo>
                  <a:pt x="67985" y="0"/>
                </a:lnTo>
                <a:lnTo>
                  <a:pt x="176761" y="23795"/>
                </a:lnTo>
                <a:lnTo>
                  <a:pt x="261743" y="61187"/>
                </a:lnTo>
                <a:lnTo>
                  <a:pt x="346724" y="101978"/>
                </a:lnTo>
                <a:lnTo>
                  <a:pt x="377317" y="122374"/>
                </a:lnTo>
                <a:lnTo>
                  <a:pt x="438504" y="173362"/>
                </a:lnTo>
                <a:lnTo>
                  <a:pt x="486094" y="224351"/>
                </a:lnTo>
                <a:lnTo>
                  <a:pt x="520086" y="271941"/>
                </a:lnTo>
                <a:lnTo>
                  <a:pt x="533683" y="302534"/>
                </a:lnTo>
                <a:lnTo>
                  <a:pt x="533683" y="326329"/>
                </a:lnTo>
                <a:lnTo>
                  <a:pt x="520086" y="350124"/>
                </a:lnTo>
                <a:lnTo>
                  <a:pt x="492892" y="384116"/>
                </a:lnTo>
                <a:lnTo>
                  <a:pt x="469097" y="431706"/>
                </a:lnTo>
                <a:lnTo>
                  <a:pt x="455500" y="482695"/>
                </a:lnTo>
                <a:lnTo>
                  <a:pt x="448702" y="625464"/>
                </a:lnTo>
                <a:cubicBezTo>
                  <a:pt x="447569" y="756902"/>
                  <a:pt x="446435" y="888339"/>
                  <a:pt x="445302" y="1019777"/>
                </a:cubicBezTo>
                <a:lnTo>
                  <a:pt x="438504" y="1509270"/>
                </a:lnTo>
                <a:lnTo>
                  <a:pt x="431705" y="1951174"/>
                </a:lnTo>
                <a:lnTo>
                  <a:pt x="428306" y="2291099"/>
                </a:lnTo>
                <a:lnTo>
                  <a:pt x="421508" y="2365883"/>
                </a:lnTo>
                <a:lnTo>
                  <a:pt x="414709" y="2420271"/>
                </a:lnTo>
                <a:lnTo>
                  <a:pt x="394314" y="2495055"/>
                </a:lnTo>
                <a:lnTo>
                  <a:pt x="363720" y="2569838"/>
                </a:lnTo>
                <a:lnTo>
                  <a:pt x="333127" y="2627626"/>
                </a:lnTo>
                <a:lnTo>
                  <a:pt x="309332" y="2654820"/>
                </a:lnTo>
                <a:lnTo>
                  <a:pt x="288937" y="2668417"/>
                </a:lnTo>
                <a:lnTo>
                  <a:pt x="261743" y="2678614"/>
                </a:lnTo>
                <a:lnTo>
                  <a:pt x="244746" y="2675215"/>
                </a:lnTo>
                <a:lnTo>
                  <a:pt x="220952" y="2658219"/>
                </a:lnTo>
                <a:lnTo>
                  <a:pt x="207355" y="2644622"/>
                </a:lnTo>
                <a:lnTo>
                  <a:pt x="180160" y="2607230"/>
                </a:lnTo>
                <a:lnTo>
                  <a:pt x="203955" y="2148330"/>
                </a:lnTo>
                <a:lnTo>
                  <a:pt x="203955" y="1978368"/>
                </a:lnTo>
                <a:lnTo>
                  <a:pt x="203955" y="144808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1" name="フリーフォーム 140">
            <a:extLst>
              <a:ext uri="{FF2B5EF4-FFF2-40B4-BE49-F238E27FC236}">
                <a16:creationId xmlns:a16="http://schemas.microsoft.com/office/drawing/2014/main" id="{27D51575-77E3-4D79-8738-30CD55718C19}"/>
              </a:ext>
            </a:extLst>
          </p:cNvPr>
          <p:cNvSpPr/>
          <p:nvPr/>
        </p:nvSpPr>
        <p:spPr>
          <a:xfrm>
            <a:off x="4514850" y="2994025"/>
            <a:ext cx="2293938" cy="3006725"/>
          </a:xfrm>
          <a:custGeom>
            <a:avLst/>
            <a:gdLst>
              <a:gd name="connsiteX0" fmla="*/ 1687830 w 2293620"/>
              <a:gd name="connsiteY0" fmla="*/ 876300 h 3006090"/>
              <a:gd name="connsiteX1" fmla="*/ 1584960 w 2293620"/>
              <a:gd name="connsiteY1" fmla="*/ 1059180 h 3006090"/>
              <a:gd name="connsiteX2" fmla="*/ 1493520 w 2293620"/>
              <a:gd name="connsiteY2" fmla="*/ 1211580 h 3006090"/>
              <a:gd name="connsiteX3" fmla="*/ 1344930 w 2293620"/>
              <a:gd name="connsiteY3" fmla="*/ 1443990 h 3006090"/>
              <a:gd name="connsiteX4" fmla="*/ 1188720 w 2293620"/>
              <a:gd name="connsiteY4" fmla="*/ 1680210 h 3006090"/>
              <a:gd name="connsiteX5" fmla="*/ 1051560 w 2293620"/>
              <a:gd name="connsiteY5" fmla="*/ 1874520 h 3006090"/>
              <a:gd name="connsiteX6" fmla="*/ 918210 w 2293620"/>
              <a:gd name="connsiteY6" fmla="*/ 2053590 h 3006090"/>
              <a:gd name="connsiteX7" fmla="*/ 788670 w 2293620"/>
              <a:gd name="connsiteY7" fmla="*/ 2213610 h 3006090"/>
              <a:gd name="connsiteX8" fmla="*/ 632460 w 2293620"/>
              <a:gd name="connsiteY8" fmla="*/ 2388870 h 3006090"/>
              <a:gd name="connsiteX9" fmla="*/ 464820 w 2293620"/>
              <a:gd name="connsiteY9" fmla="*/ 2560320 h 3006090"/>
              <a:gd name="connsiteX10" fmla="*/ 228600 w 2293620"/>
              <a:gd name="connsiteY10" fmla="*/ 2777490 h 3006090"/>
              <a:gd name="connsiteX11" fmla="*/ 34290 w 2293620"/>
              <a:gd name="connsiteY11" fmla="*/ 2933700 h 3006090"/>
              <a:gd name="connsiteX12" fmla="*/ 7620 w 2293620"/>
              <a:gd name="connsiteY12" fmla="*/ 2960370 h 3006090"/>
              <a:gd name="connsiteX13" fmla="*/ 0 w 2293620"/>
              <a:gd name="connsiteY13" fmla="*/ 2983230 h 3006090"/>
              <a:gd name="connsiteX14" fmla="*/ 3810 w 2293620"/>
              <a:gd name="connsiteY14" fmla="*/ 2990850 h 3006090"/>
              <a:gd name="connsiteX15" fmla="*/ 15240 w 2293620"/>
              <a:gd name="connsiteY15" fmla="*/ 3002280 h 3006090"/>
              <a:gd name="connsiteX16" fmla="*/ 38100 w 2293620"/>
              <a:gd name="connsiteY16" fmla="*/ 3006090 h 3006090"/>
              <a:gd name="connsiteX17" fmla="*/ 76200 w 2293620"/>
              <a:gd name="connsiteY17" fmla="*/ 2987040 h 3006090"/>
              <a:gd name="connsiteX18" fmla="*/ 251460 w 2293620"/>
              <a:gd name="connsiteY18" fmla="*/ 2876550 h 3006090"/>
              <a:gd name="connsiteX19" fmla="*/ 441960 w 2293620"/>
              <a:gd name="connsiteY19" fmla="*/ 2735580 h 3006090"/>
              <a:gd name="connsiteX20" fmla="*/ 621030 w 2293620"/>
              <a:gd name="connsiteY20" fmla="*/ 2590800 h 3006090"/>
              <a:gd name="connsiteX21" fmla="*/ 838200 w 2293620"/>
              <a:gd name="connsiteY21" fmla="*/ 2388870 h 3006090"/>
              <a:gd name="connsiteX22" fmla="*/ 986790 w 2293620"/>
              <a:gd name="connsiteY22" fmla="*/ 2240280 h 3006090"/>
              <a:gd name="connsiteX23" fmla="*/ 1123950 w 2293620"/>
              <a:gd name="connsiteY23" fmla="*/ 2087880 h 3006090"/>
              <a:gd name="connsiteX24" fmla="*/ 1268730 w 2293620"/>
              <a:gd name="connsiteY24" fmla="*/ 1924050 h 3006090"/>
              <a:gd name="connsiteX25" fmla="*/ 1394460 w 2293620"/>
              <a:gd name="connsiteY25" fmla="*/ 1767840 h 3006090"/>
              <a:gd name="connsiteX26" fmla="*/ 1535430 w 2293620"/>
              <a:gd name="connsiteY26" fmla="*/ 1584960 h 3006090"/>
              <a:gd name="connsiteX27" fmla="*/ 1672590 w 2293620"/>
              <a:gd name="connsiteY27" fmla="*/ 1398270 h 3006090"/>
              <a:gd name="connsiteX28" fmla="*/ 1802130 w 2293620"/>
              <a:gd name="connsiteY28" fmla="*/ 1207770 h 3006090"/>
              <a:gd name="connsiteX29" fmla="*/ 1889760 w 2293620"/>
              <a:gd name="connsiteY29" fmla="*/ 1066800 h 3006090"/>
              <a:gd name="connsiteX30" fmla="*/ 1981200 w 2293620"/>
              <a:gd name="connsiteY30" fmla="*/ 914400 h 3006090"/>
              <a:gd name="connsiteX31" fmla="*/ 2122170 w 2293620"/>
              <a:gd name="connsiteY31" fmla="*/ 662940 h 3006090"/>
              <a:gd name="connsiteX32" fmla="*/ 2198370 w 2293620"/>
              <a:gd name="connsiteY32" fmla="*/ 514350 h 3006090"/>
              <a:gd name="connsiteX33" fmla="*/ 2247900 w 2293620"/>
              <a:gd name="connsiteY33" fmla="*/ 430530 h 3006090"/>
              <a:gd name="connsiteX34" fmla="*/ 2274570 w 2293620"/>
              <a:gd name="connsiteY34" fmla="*/ 403860 h 3006090"/>
              <a:gd name="connsiteX35" fmla="*/ 2289810 w 2293620"/>
              <a:gd name="connsiteY35" fmla="*/ 388620 h 3006090"/>
              <a:gd name="connsiteX36" fmla="*/ 2289810 w 2293620"/>
              <a:gd name="connsiteY36" fmla="*/ 381000 h 3006090"/>
              <a:gd name="connsiteX37" fmla="*/ 2293620 w 2293620"/>
              <a:gd name="connsiteY37" fmla="*/ 369570 h 3006090"/>
              <a:gd name="connsiteX38" fmla="*/ 2289810 w 2293620"/>
              <a:gd name="connsiteY38" fmla="*/ 350520 h 3006090"/>
              <a:gd name="connsiteX39" fmla="*/ 2274570 w 2293620"/>
              <a:gd name="connsiteY39" fmla="*/ 320040 h 3006090"/>
              <a:gd name="connsiteX40" fmla="*/ 2209800 w 2293620"/>
              <a:gd name="connsiteY40" fmla="*/ 259080 h 3006090"/>
              <a:gd name="connsiteX41" fmla="*/ 2148840 w 2293620"/>
              <a:gd name="connsiteY41" fmla="*/ 205740 h 3006090"/>
              <a:gd name="connsiteX42" fmla="*/ 2114550 w 2293620"/>
              <a:gd name="connsiteY42" fmla="*/ 175260 h 3006090"/>
              <a:gd name="connsiteX43" fmla="*/ 2026920 w 2293620"/>
              <a:gd name="connsiteY43" fmla="*/ 95250 h 3006090"/>
              <a:gd name="connsiteX44" fmla="*/ 1950720 w 2293620"/>
              <a:gd name="connsiteY44" fmla="*/ 26670 h 3006090"/>
              <a:gd name="connsiteX45" fmla="*/ 1927860 w 2293620"/>
              <a:gd name="connsiteY45" fmla="*/ 11430 h 3006090"/>
              <a:gd name="connsiteX46" fmla="*/ 1901190 w 2293620"/>
              <a:gd name="connsiteY46" fmla="*/ 3810 h 3006090"/>
              <a:gd name="connsiteX47" fmla="*/ 1863090 w 2293620"/>
              <a:gd name="connsiteY47" fmla="*/ 0 h 3006090"/>
              <a:gd name="connsiteX48" fmla="*/ 1847850 w 2293620"/>
              <a:gd name="connsiteY48" fmla="*/ 0 h 3006090"/>
              <a:gd name="connsiteX49" fmla="*/ 1832610 w 2293620"/>
              <a:gd name="connsiteY49" fmla="*/ 7620 h 3006090"/>
              <a:gd name="connsiteX50" fmla="*/ 1824990 w 2293620"/>
              <a:gd name="connsiteY50" fmla="*/ 22860 h 3006090"/>
              <a:gd name="connsiteX51" fmla="*/ 1828800 w 2293620"/>
              <a:gd name="connsiteY51" fmla="*/ 53340 h 3006090"/>
              <a:gd name="connsiteX52" fmla="*/ 1855470 w 2293620"/>
              <a:gd name="connsiteY52" fmla="*/ 102870 h 3006090"/>
              <a:gd name="connsiteX53" fmla="*/ 1885950 w 2293620"/>
              <a:gd name="connsiteY53" fmla="*/ 140970 h 3006090"/>
              <a:gd name="connsiteX54" fmla="*/ 1912620 w 2293620"/>
              <a:gd name="connsiteY54" fmla="*/ 194310 h 3006090"/>
              <a:gd name="connsiteX55" fmla="*/ 1935480 w 2293620"/>
              <a:gd name="connsiteY55" fmla="*/ 259080 h 3006090"/>
              <a:gd name="connsiteX56" fmla="*/ 1943100 w 2293620"/>
              <a:gd name="connsiteY56" fmla="*/ 312420 h 3006090"/>
              <a:gd name="connsiteX57" fmla="*/ 1946910 w 2293620"/>
              <a:gd name="connsiteY57" fmla="*/ 358140 h 3006090"/>
              <a:gd name="connsiteX58" fmla="*/ 1939290 w 2293620"/>
              <a:gd name="connsiteY58" fmla="*/ 392430 h 3006090"/>
              <a:gd name="connsiteX59" fmla="*/ 1859280 w 2293620"/>
              <a:gd name="connsiteY59" fmla="*/ 560070 h 3006090"/>
              <a:gd name="connsiteX60" fmla="*/ 1725930 w 2293620"/>
              <a:gd name="connsiteY60" fmla="*/ 811530 h 3006090"/>
              <a:gd name="connsiteX61" fmla="*/ 1687830 w 2293620"/>
              <a:gd name="connsiteY61" fmla="*/ 876300 h 30060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2293620" h="3006090">
                <a:moveTo>
                  <a:pt x="1687830" y="876300"/>
                </a:moveTo>
                <a:lnTo>
                  <a:pt x="1584960" y="1059180"/>
                </a:lnTo>
                <a:lnTo>
                  <a:pt x="1493520" y="1211580"/>
                </a:lnTo>
                <a:lnTo>
                  <a:pt x="1344930" y="1443990"/>
                </a:lnTo>
                <a:lnTo>
                  <a:pt x="1188720" y="1680210"/>
                </a:lnTo>
                <a:lnTo>
                  <a:pt x="1051560" y="1874520"/>
                </a:lnTo>
                <a:lnTo>
                  <a:pt x="918210" y="2053590"/>
                </a:lnTo>
                <a:lnTo>
                  <a:pt x="788670" y="2213610"/>
                </a:lnTo>
                <a:lnTo>
                  <a:pt x="632460" y="2388870"/>
                </a:lnTo>
                <a:lnTo>
                  <a:pt x="464820" y="2560320"/>
                </a:lnTo>
                <a:lnTo>
                  <a:pt x="228600" y="2777490"/>
                </a:lnTo>
                <a:lnTo>
                  <a:pt x="34290" y="2933700"/>
                </a:lnTo>
                <a:lnTo>
                  <a:pt x="7620" y="2960370"/>
                </a:lnTo>
                <a:lnTo>
                  <a:pt x="0" y="2983230"/>
                </a:lnTo>
                <a:lnTo>
                  <a:pt x="3810" y="2990850"/>
                </a:lnTo>
                <a:lnTo>
                  <a:pt x="15240" y="3002280"/>
                </a:lnTo>
                <a:lnTo>
                  <a:pt x="38100" y="3006090"/>
                </a:lnTo>
                <a:lnTo>
                  <a:pt x="76200" y="2987040"/>
                </a:lnTo>
                <a:lnTo>
                  <a:pt x="251460" y="2876550"/>
                </a:lnTo>
                <a:lnTo>
                  <a:pt x="441960" y="2735580"/>
                </a:lnTo>
                <a:lnTo>
                  <a:pt x="621030" y="2590800"/>
                </a:lnTo>
                <a:lnTo>
                  <a:pt x="838200" y="2388870"/>
                </a:lnTo>
                <a:lnTo>
                  <a:pt x="986790" y="2240280"/>
                </a:lnTo>
                <a:lnTo>
                  <a:pt x="1123950" y="2087880"/>
                </a:lnTo>
                <a:lnTo>
                  <a:pt x="1268730" y="1924050"/>
                </a:lnTo>
                <a:lnTo>
                  <a:pt x="1394460" y="1767840"/>
                </a:lnTo>
                <a:lnTo>
                  <a:pt x="1535430" y="1584960"/>
                </a:lnTo>
                <a:lnTo>
                  <a:pt x="1672590" y="1398270"/>
                </a:lnTo>
                <a:lnTo>
                  <a:pt x="1802130" y="1207770"/>
                </a:lnTo>
                <a:lnTo>
                  <a:pt x="1889760" y="1066800"/>
                </a:lnTo>
                <a:lnTo>
                  <a:pt x="1981200" y="914400"/>
                </a:lnTo>
                <a:lnTo>
                  <a:pt x="2122170" y="662940"/>
                </a:lnTo>
                <a:lnTo>
                  <a:pt x="2198370" y="514350"/>
                </a:lnTo>
                <a:lnTo>
                  <a:pt x="2247900" y="430530"/>
                </a:lnTo>
                <a:lnTo>
                  <a:pt x="2274570" y="403860"/>
                </a:lnTo>
                <a:lnTo>
                  <a:pt x="2289810" y="388620"/>
                </a:lnTo>
                <a:lnTo>
                  <a:pt x="2289810" y="381000"/>
                </a:lnTo>
                <a:lnTo>
                  <a:pt x="2293620" y="369570"/>
                </a:lnTo>
                <a:lnTo>
                  <a:pt x="2289810" y="350520"/>
                </a:lnTo>
                <a:lnTo>
                  <a:pt x="2274570" y="320040"/>
                </a:lnTo>
                <a:lnTo>
                  <a:pt x="2209800" y="259080"/>
                </a:lnTo>
                <a:lnTo>
                  <a:pt x="2148840" y="205740"/>
                </a:lnTo>
                <a:lnTo>
                  <a:pt x="2114550" y="175260"/>
                </a:lnTo>
                <a:lnTo>
                  <a:pt x="2026920" y="95250"/>
                </a:lnTo>
                <a:lnTo>
                  <a:pt x="1950720" y="26670"/>
                </a:lnTo>
                <a:lnTo>
                  <a:pt x="1927860" y="11430"/>
                </a:lnTo>
                <a:lnTo>
                  <a:pt x="1901190" y="3810"/>
                </a:lnTo>
                <a:lnTo>
                  <a:pt x="1863090" y="0"/>
                </a:lnTo>
                <a:lnTo>
                  <a:pt x="1847850" y="0"/>
                </a:lnTo>
                <a:lnTo>
                  <a:pt x="1832610" y="7620"/>
                </a:lnTo>
                <a:lnTo>
                  <a:pt x="1824990" y="22860"/>
                </a:lnTo>
                <a:lnTo>
                  <a:pt x="1828800" y="53340"/>
                </a:lnTo>
                <a:lnTo>
                  <a:pt x="1855470" y="102870"/>
                </a:lnTo>
                <a:lnTo>
                  <a:pt x="1885950" y="140970"/>
                </a:lnTo>
                <a:lnTo>
                  <a:pt x="1912620" y="194310"/>
                </a:lnTo>
                <a:lnTo>
                  <a:pt x="1935480" y="259080"/>
                </a:lnTo>
                <a:lnTo>
                  <a:pt x="1943100" y="312420"/>
                </a:lnTo>
                <a:lnTo>
                  <a:pt x="1946910" y="358140"/>
                </a:lnTo>
                <a:lnTo>
                  <a:pt x="1939290" y="392430"/>
                </a:lnTo>
                <a:lnTo>
                  <a:pt x="1859280" y="560070"/>
                </a:lnTo>
                <a:lnTo>
                  <a:pt x="1725930" y="811530"/>
                </a:lnTo>
                <a:lnTo>
                  <a:pt x="1687830" y="8763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2" name="フリーフォーム 141">
            <a:extLst>
              <a:ext uri="{FF2B5EF4-FFF2-40B4-BE49-F238E27FC236}">
                <a16:creationId xmlns:a16="http://schemas.microsoft.com/office/drawing/2014/main" id="{D982F657-30E3-436B-A139-4F41EAF19634}"/>
              </a:ext>
            </a:extLst>
          </p:cNvPr>
          <p:cNvSpPr/>
          <p:nvPr/>
        </p:nvSpPr>
        <p:spPr>
          <a:xfrm>
            <a:off x="6496050" y="2411413"/>
            <a:ext cx="858838" cy="965200"/>
          </a:xfrm>
          <a:custGeom>
            <a:avLst/>
            <a:gdLst>
              <a:gd name="connsiteX0" fmla="*/ 392906 w 859631"/>
              <a:gd name="connsiteY0" fmla="*/ 476250 h 964407"/>
              <a:gd name="connsiteX1" fmla="*/ 347663 w 859631"/>
              <a:gd name="connsiteY1" fmla="*/ 414338 h 964407"/>
              <a:gd name="connsiteX2" fmla="*/ 280988 w 859631"/>
              <a:gd name="connsiteY2" fmla="*/ 335757 h 964407"/>
              <a:gd name="connsiteX3" fmla="*/ 209550 w 859631"/>
              <a:gd name="connsiteY3" fmla="*/ 252413 h 964407"/>
              <a:gd name="connsiteX4" fmla="*/ 142875 w 859631"/>
              <a:gd name="connsiteY4" fmla="*/ 180975 h 964407"/>
              <a:gd name="connsiteX5" fmla="*/ 83344 w 859631"/>
              <a:gd name="connsiteY5" fmla="*/ 123825 h 964407"/>
              <a:gd name="connsiteX6" fmla="*/ 35719 w 859631"/>
              <a:gd name="connsiteY6" fmla="*/ 78582 h 964407"/>
              <a:gd name="connsiteX7" fmla="*/ 16669 w 859631"/>
              <a:gd name="connsiteY7" fmla="*/ 61913 h 964407"/>
              <a:gd name="connsiteX8" fmla="*/ 7144 w 859631"/>
              <a:gd name="connsiteY8" fmla="*/ 47625 h 964407"/>
              <a:gd name="connsiteX9" fmla="*/ 0 w 859631"/>
              <a:gd name="connsiteY9" fmla="*/ 23813 h 964407"/>
              <a:gd name="connsiteX10" fmla="*/ 0 w 859631"/>
              <a:gd name="connsiteY10" fmla="*/ 16669 h 964407"/>
              <a:gd name="connsiteX11" fmla="*/ 2381 w 859631"/>
              <a:gd name="connsiteY11" fmla="*/ 7144 h 964407"/>
              <a:gd name="connsiteX12" fmla="*/ 7144 w 859631"/>
              <a:gd name="connsiteY12" fmla="*/ 2382 h 964407"/>
              <a:gd name="connsiteX13" fmla="*/ 21431 w 859631"/>
              <a:gd name="connsiteY13" fmla="*/ 0 h 964407"/>
              <a:gd name="connsiteX14" fmla="*/ 76200 w 859631"/>
              <a:gd name="connsiteY14" fmla="*/ 21432 h 964407"/>
              <a:gd name="connsiteX15" fmla="*/ 202406 w 859631"/>
              <a:gd name="connsiteY15" fmla="*/ 92869 h 964407"/>
              <a:gd name="connsiteX16" fmla="*/ 369094 w 859631"/>
              <a:gd name="connsiteY16" fmla="*/ 195263 h 964407"/>
              <a:gd name="connsiteX17" fmla="*/ 516731 w 859631"/>
              <a:gd name="connsiteY17" fmla="*/ 295275 h 964407"/>
              <a:gd name="connsiteX18" fmla="*/ 611981 w 859631"/>
              <a:gd name="connsiteY18" fmla="*/ 371475 h 964407"/>
              <a:gd name="connsiteX19" fmla="*/ 678656 w 859631"/>
              <a:gd name="connsiteY19" fmla="*/ 433388 h 964407"/>
              <a:gd name="connsiteX20" fmla="*/ 752475 w 859631"/>
              <a:gd name="connsiteY20" fmla="*/ 511969 h 964407"/>
              <a:gd name="connsiteX21" fmla="*/ 781050 w 859631"/>
              <a:gd name="connsiteY21" fmla="*/ 552450 h 964407"/>
              <a:gd name="connsiteX22" fmla="*/ 809625 w 859631"/>
              <a:gd name="connsiteY22" fmla="*/ 602457 h 964407"/>
              <a:gd name="connsiteX23" fmla="*/ 835819 w 859631"/>
              <a:gd name="connsiteY23" fmla="*/ 666750 h 964407"/>
              <a:gd name="connsiteX24" fmla="*/ 852488 w 859631"/>
              <a:gd name="connsiteY24" fmla="*/ 733425 h 964407"/>
              <a:gd name="connsiteX25" fmla="*/ 859631 w 859631"/>
              <a:gd name="connsiteY25" fmla="*/ 788194 h 964407"/>
              <a:gd name="connsiteX26" fmla="*/ 857250 w 859631"/>
              <a:gd name="connsiteY26" fmla="*/ 859632 h 964407"/>
              <a:gd name="connsiteX27" fmla="*/ 847725 w 859631"/>
              <a:gd name="connsiteY27" fmla="*/ 897732 h 964407"/>
              <a:gd name="connsiteX28" fmla="*/ 828675 w 859631"/>
              <a:gd name="connsiteY28" fmla="*/ 935832 h 964407"/>
              <a:gd name="connsiteX29" fmla="*/ 809625 w 859631"/>
              <a:gd name="connsiteY29" fmla="*/ 954882 h 964407"/>
              <a:gd name="connsiteX30" fmla="*/ 785813 w 859631"/>
              <a:gd name="connsiteY30" fmla="*/ 964407 h 964407"/>
              <a:gd name="connsiteX31" fmla="*/ 757238 w 859631"/>
              <a:gd name="connsiteY31" fmla="*/ 964407 h 964407"/>
              <a:gd name="connsiteX32" fmla="*/ 728663 w 859631"/>
              <a:gd name="connsiteY32" fmla="*/ 952500 h 964407"/>
              <a:gd name="connsiteX33" fmla="*/ 688181 w 859631"/>
              <a:gd name="connsiteY33" fmla="*/ 928688 h 964407"/>
              <a:gd name="connsiteX34" fmla="*/ 666750 w 859631"/>
              <a:gd name="connsiteY34" fmla="*/ 912019 h 964407"/>
              <a:gd name="connsiteX35" fmla="*/ 633413 w 859631"/>
              <a:gd name="connsiteY35" fmla="*/ 859632 h 964407"/>
              <a:gd name="connsiteX36" fmla="*/ 571500 w 859631"/>
              <a:gd name="connsiteY36" fmla="*/ 750094 h 964407"/>
              <a:gd name="connsiteX37" fmla="*/ 476250 w 859631"/>
              <a:gd name="connsiteY37" fmla="*/ 602457 h 964407"/>
              <a:gd name="connsiteX38" fmla="*/ 392906 w 859631"/>
              <a:gd name="connsiteY38" fmla="*/ 476250 h 9644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859631" h="964407">
                <a:moveTo>
                  <a:pt x="392906" y="476250"/>
                </a:moveTo>
                <a:lnTo>
                  <a:pt x="347663" y="414338"/>
                </a:lnTo>
                <a:lnTo>
                  <a:pt x="280988" y="335757"/>
                </a:lnTo>
                <a:lnTo>
                  <a:pt x="209550" y="252413"/>
                </a:lnTo>
                <a:lnTo>
                  <a:pt x="142875" y="180975"/>
                </a:lnTo>
                <a:lnTo>
                  <a:pt x="83344" y="123825"/>
                </a:lnTo>
                <a:lnTo>
                  <a:pt x="35719" y="78582"/>
                </a:lnTo>
                <a:lnTo>
                  <a:pt x="16669" y="61913"/>
                </a:lnTo>
                <a:lnTo>
                  <a:pt x="7144" y="47625"/>
                </a:lnTo>
                <a:lnTo>
                  <a:pt x="0" y="23813"/>
                </a:lnTo>
                <a:lnTo>
                  <a:pt x="0" y="16669"/>
                </a:lnTo>
                <a:lnTo>
                  <a:pt x="2381" y="7144"/>
                </a:lnTo>
                <a:lnTo>
                  <a:pt x="7144" y="2382"/>
                </a:lnTo>
                <a:lnTo>
                  <a:pt x="21431" y="0"/>
                </a:lnTo>
                <a:lnTo>
                  <a:pt x="76200" y="21432"/>
                </a:lnTo>
                <a:lnTo>
                  <a:pt x="202406" y="92869"/>
                </a:lnTo>
                <a:lnTo>
                  <a:pt x="369094" y="195263"/>
                </a:lnTo>
                <a:lnTo>
                  <a:pt x="516731" y="295275"/>
                </a:lnTo>
                <a:lnTo>
                  <a:pt x="611981" y="371475"/>
                </a:lnTo>
                <a:lnTo>
                  <a:pt x="678656" y="433388"/>
                </a:lnTo>
                <a:lnTo>
                  <a:pt x="752475" y="511969"/>
                </a:lnTo>
                <a:lnTo>
                  <a:pt x="781050" y="552450"/>
                </a:lnTo>
                <a:lnTo>
                  <a:pt x="809625" y="602457"/>
                </a:lnTo>
                <a:lnTo>
                  <a:pt x="835819" y="666750"/>
                </a:lnTo>
                <a:lnTo>
                  <a:pt x="852488" y="733425"/>
                </a:lnTo>
                <a:lnTo>
                  <a:pt x="859631" y="788194"/>
                </a:lnTo>
                <a:cubicBezTo>
                  <a:pt x="858837" y="812007"/>
                  <a:pt x="858044" y="835819"/>
                  <a:pt x="857250" y="859632"/>
                </a:cubicBezTo>
                <a:lnTo>
                  <a:pt x="847725" y="897732"/>
                </a:lnTo>
                <a:lnTo>
                  <a:pt x="828675" y="935832"/>
                </a:lnTo>
                <a:lnTo>
                  <a:pt x="809625" y="954882"/>
                </a:lnTo>
                <a:lnTo>
                  <a:pt x="785813" y="964407"/>
                </a:lnTo>
                <a:lnTo>
                  <a:pt x="757238" y="964407"/>
                </a:lnTo>
                <a:lnTo>
                  <a:pt x="728663" y="952500"/>
                </a:lnTo>
                <a:lnTo>
                  <a:pt x="688181" y="928688"/>
                </a:lnTo>
                <a:lnTo>
                  <a:pt x="666750" y="912019"/>
                </a:lnTo>
                <a:lnTo>
                  <a:pt x="633413" y="859632"/>
                </a:lnTo>
                <a:lnTo>
                  <a:pt x="571500" y="750094"/>
                </a:lnTo>
                <a:lnTo>
                  <a:pt x="476250" y="602457"/>
                </a:lnTo>
                <a:lnTo>
                  <a:pt x="392906" y="4762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DA965AA8-B73B-462C-851E-97E0310E65BC}"/>
              </a:ext>
            </a:extLst>
          </p:cNvPr>
          <p:cNvSpPr/>
          <p:nvPr/>
        </p:nvSpPr>
        <p:spPr>
          <a:xfrm>
            <a:off x="2384425" y="2422525"/>
            <a:ext cx="889000" cy="2400300"/>
          </a:xfrm>
          <a:custGeom>
            <a:avLst/>
            <a:gdLst>
              <a:gd name="connsiteX0" fmla="*/ 806450 w 889000"/>
              <a:gd name="connsiteY0" fmla="*/ 600075 h 2400300"/>
              <a:gd name="connsiteX1" fmla="*/ 765175 w 889000"/>
              <a:gd name="connsiteY1" fmla="*/ 844550 h 2400300"/>
              <a:gd name="connsiteX2" fmla="*/ 727075 w 889000"/>
              <a:gd name="connsiteY2" fmla="*/ 1047750 h 2400300"/>
              <a:gd name="connsiteX3" fmla="*/ 704850 w 889000"/>
              <a:gd name="connsiteY3" fmla="*/ 1158875 h 2400300"/>
              <a:gd name="connsiteX4" fmla="*/ 663575 w 889000"/>
              <a:gd name="connsiteY4" fmla="*/ 1273175 h 2400300"/>
              <a:gd name="connsiteX5" fmla="*/ 584200 w 889000"/>
              <a:gd name="connsiteY5" fmla="*/ 1457325 h 2400300"/>
              <a:gd name="connsiteX6" fmla="*/ 488950 w 889000"/>
              <a:gd name="connsiteY6" fmla="*/ 1663700 h 2400300"/>
              <a:gd name="connsiteX7" fmla="*/ 393700 w 889000"/>
              <a:gd name="connsiteY7" fmla="*/ 1857375 h 2400300"/>
              <a:gd name="connsiteX8" fmla="*/ 295275 w 889000"/>
              <a:gd name="connsiteY8" fmla="*/ 2035175 h 2400300"/>
              <a:gd name="connsiteX9" fmla="*/ 209550 w 889000"/>
              <a:gd name="connsiteY9" fmla="*/ 2174875 h 2400300"/>
              <a:gd name="connsiteX10" fmla="*/ 139700 w 889000"/>
              <a:gd name="connsiteY10" fmla="*/ 2279650 h 2400300"/>
              <a:gd name="connsiteX11" fmla="*/ 82550 w 889000"/>
              <a:gd name="connsiteY11" fmla="*/ 2362200 h 2400300"/>
              <a:gd name="connsiteX12" fmla="*/ 57150 w 889000"/>
              <a:gd name="connsiteY12" fmla="*/ 2390775 h 2400300"/>
              <a:gd name="connsiteX13" fmla="*/ 44450 w 889000"/>
              <a:gd name="connsiteY13" fmla="*/ 2397125 h 2400300"/>
              <a:gd name="connsiteX14" fmla="*/ 22225 w 889000"/>
              <a:gd name="connsiteY14" fmla="*/ 2400300 h 2400300"/>
              <a:gd name="connsiteX15" fmla="*/ 6350 w 889000"/>
              <a:gd name="connsiteY15" fmla="*/ 2400300 h 2400300"/>
              <a:gd name="connsiteX16" fmla="*/ 0 w 889000"/>
              <a:gd name="connsiteY16" fmla="*/ 2387600 h 2400300"/>
              <a:gd name="connsiteX17" fmla="*/ 15875 w 889000"/>
              <a:gd name="connsiteY17" fmla="*/ 2349500 h 2400300"/>
              <a:gd name="connsiteX18" fmla="*/ 88900 w 889000"/>
              <a:gd name="connsiteY18" fmla="*/ 2212975 h 2400300"/>
              <a:gd name="connsiteX19" fmla="*/ 155575 w 889000"/>
              <a:gd name="connsiteY19" fmla="*/ 2079625 h 2400300"/>
              <a:gd name="connsiteX20" fmla="*/ 222250 w 889000"/>
              <a:gd name="connsiteY20" fmla="*/ 1939925 h 2400300"/>
              <a:gd name="connsiteX21" fmla="*/ 260350 w 889000"/>
              <a:gd name="connsiteY21" fmla="*/ 1851025 h 2400300"/>
              <a:gd name="connsiteX22" fmla="*/ 311150 w 889000"/>
              <a:gd name="connsiteY22" fmla="*/ 1733550 h 2400300"/>
              <a:gd name="connsiteX23" fmla="*/ 349250 w 889000"/>
              <a:gd name="connsiteY23" fmla="*/ 1625600 h 2400300"/>
              <a:gd name="connsiteX24" fmla="*/ 390525 w 889000"/>
              <a:gd name="connsiteY24" fmla="*/ 1508125 h 2400300"/>
              <a:gd name="connsiteX25" fmla="*/ 425450 w 889000"/>
              <a:gd name="connsiteY25" fmla="*/ 1393825 h 2400300"/>
              <a:gd name="connsiteX26" fmla="*/ 460375 w 889000"/>
              <a:gd name="connsiteY26" fmla="*/ 1279525 h 2400300"/>
              <a:gd name="connsiteX27" fmla="*/ 495300 w 889000"/>
              <a:gd name="connsiteY27" fmla="*/ 1146175 h 2400300"/>
              <a:gd name="connsiteX28" fmla="*/ 520700 w 889000"/>
              <a:gd name="connsiteY28" fmla="*/ 1031875 h 2400300"/>
              <a:gd name="connsiteX29" fmla="*/ 546100 w 889000"/>
              <a:gd name="connsiteY29" fmla="*/ 911225 h 2400300"/>
              <a:gd name="connsiteX30" fmla="*/ 574675 w 889000"/>
              <a:gd name="connsiteY30" fmla="*/ 739775 h 2400300"/>
              <a:gd name="connsiteX31" fmla="*/ 596900 w 889000"/>
              <a:gd name="connsiteY31" fmla="*/ 561975 h 2400300"/>
              <a:gd name="connsiteX32" fmla="*/ 609600 w 889000"/>
              <a:gd name="connsiteY32" fmla="*/ 393700 h 2400300"/>
              <a:gd name="connsiteX33" fmla="*/ 619125 w 889000"/>
              <a:gd name="connsiteY33" fmla="*/ 250825 h 2400300"/>
              <a:gd name="connsiteX34" fmla="*/ 615950 w 889000"/>
              <a:gd name="connsiteY34" fmla="*/ 222250 h 2400300"/>
              <a:gd name="connsiteX35" fmla="*/ 593725 w 889000"/>
              <a:gd name="connsiteY35" fmla="*/ 158750 h 2400300"/>
              <a:gd name="connsiteX36" fmla="*/ 574675 w 889000"/>
              <a:gd name="connsiteY36" fmla="*/ 123825 h 2400300"/>
              <a:gd name="connsiteX37" fmla="*/ 549275 w 889000"/>
              <a:gd name="connsiteY37" fmla="*/ 88900 h 2400300"/>
              <a:gd name="connsiteX38" fmla="*/ 536575 w 889000"/>
              <a:gd name="connsiteY38" fmla="*/ 73025 h 2400300"/>
              <a:gd name="connsiteX39" fmla="*/ 523875 w 889000"/>
              <a:gd name="connsiteY39" fmla="*/ 60325 h 2400300"/>
              <a:gd name="connsiteX40" fmla="*/ 485775 w 889000"/>
              <a:gd name="connsiteY40" fmla="*/ 38100 h 2400300"/>
              <a:gd name="connsiteX41" fmla="*/ 444500 w 889000"/>
              <a:gd name="connsiteY41" fmla="*/ 12700 h 2400300"/>
              <a:gd name="connsiteX42" fmla="*/ 695325 w 889000"/>
              <a:gd name="connsiteY42" fmla="*/ 0 h 2400300"/>
              <a:gd name="connsiteX43" fmla="*/ 781050 w 889000"/>
              <a:gd name="connsiteY43" fmla="*/ 88900 h 2400300"/>
              <a:gd name="connsiteX44" fmla="*/ 838200 w 889000"/>
              <a:gd name="connsiteY44" fmla="*/ 146050 h 2400300"/>
              <a:gd name="connsiteX45" fmla="*/ 866775 w 889000"/>
              <a:gd name="connsiteY45" fmla="*/ 180975 h 2400300"/>
              <a:gd name="connsiteX46" fmla="*/ 885825 w 889000"/>
              <a:gd name="connsiteY46" fmla="*/ 212725 h 2400300"/>
              <a:gd name="connsiteX47" fmla="*/ 889000 w 889000"/>
              <a:gd name="connsiteY47" fmla="*/ 225425 h 2400300"/>
              <a:gd name="connsiteX48" fmla="*/ 889000 w 889000"/>
              <a:gd name="connsiteY48" fmla="*/ 234950 h 2400300"/>
              <a:gd name="connsiteX49" fmla="*/ 879475 w 889000"/>
              <a:gd name="connsiteY49" fmla="*/ 257175 h 2400300"/>
              <a:gd name="connsiteX50" fmla="*/ 857250 w 889000"/>
              <a:gd name="connsiteY50" fmla="*/ 298450 h 2400300"/>
              <a:gd name="connsiteX51" fmla="*/ 847725 w 889000"/>
              <a:gd name="connsiteY51" fmla="*/ 349250 h 2400300"/>
              <a:gd name="connsiteX52" fmla="*/ 844550 w 889000"/>
              <a:gd name="connsiteY52" fmla="*/ 393700 h 2400300"/>
              <a:gd name="connsiteX53" fmla="*/ 806450 w 889000"/>
              <a:gd name="connsiteY53" fmla="*/ 600075 h 2400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889000" h="2400300">
                <a:moveTo>
                  <a:pt x="806450" y="600075"/>
                </a:moveTo>
                <a:lnTo>
                  <a:pt x="765175" y="844550"/>
                </a:lnTo>
                <a:lnTo>
                  <a:pt x="727075" y="1047750"/>
                </a:lnTo>
                <a:lnTo>
                  <a:pt x="704850" y="1158875"/>
                </a:lnTo>
                <a:lnTo>
                  <a:pt x="663575" y="1273175"/>
                </a:lnTo>
                <a:lnTo>
                  <a:pt x="584200" y="1457325"/>
                </a:lnTo>
                <a:lnTo>
                  <a:pt x="488950" y="1663700"/>
                </a:lnTo>
                <a:lnTo>
                  <a:pt x="393700" y="1857375"/>
                </a:lnTo>
                <a:lnTo>
                  <a:pt x="295275" y="2035175"/>
                </a:lnTo>
                <a:lnTo>
                  <a:pt x="209550" y="2174875"/>
                </a:lnTo>
                <a:lnTo>
                  <a:pt x="139700" y="2279650"/>
                </a:lnTo>
                <a:lnTo>
                  <a:pt x="82550" y="2362200"/>
                </a:lnTo>
                <a:lnTo>
                  <a:pt x="57150" y="2390775"/>
                </a:lnTo>
                <a:lnTo>
                  <a:pt x="44450" y="2397125"/>
                </a:lnTo>
                <a:lnTo>
                  <a:pt x="22225" y="2400300"/>
                </a:lnTo>
                <a:lnTo>
                  <a:pt x="6350" y="2400300"/>
                </a:lnTo>
                <a:lnTo>
                  <a:pt x="0" y="2387600"/>
                </a:lnTo>
                <a:lnTo>
                  <a:pt x="15875" y="2349500"/>
                </a:lnTo>
                <a:lnTo>
                  <a:pt x="88900" y="2212975"/>
                </a:lnTo>
                <a:lnTo>
                  <a:pt x="155575" y="2079625"/>
                </a:lnTo>
                <a:lnTo>
                  <a:pt x="222250" y="1939925"/>
                </a:lnTo>
                <a:lnTo>
                  <a:pt x="260350" y="1851025"/>
                </a:lnTo>
                <a:lnTo>
                  <a:pt x="311150" y="1733550"/>
                </a:lnTo>
                <a:lnTo>
                  <a:pt x="349250" y="1625600"/>
                </a:lnTo>
                <a:lnTo>
                  <a:pt x="390525" y="1508125"/>
                </a:lnTo>
                <a:lnTo>
                  <a:pt x="425450" y="1393825"/>
                </a:lnTo>
                <a:lnTo>
                  <a:pt x="460375" y="1279525"/>
                </a:lnTo>
                <a:lnTo>
                  <a:pt x="495300" y="1146175"/>
                </a:lnTo>
                <a:lnTo>
                  <a:pt x="520700" y="1031875"/>
                </a:lnTo>
                <a:lnTo>
                  <a:pt x="546100" y="911225"/>
                </a:lnTo>
                <a:lnTo>
                  <a:pt x="574675" y="739775"/>
                </a:lnTo>
                <a:lnTo>
                  <a:pt x="596900" y="561975"/>
                </a:lnTo>
                <a:lnTo>
                  <a:pt x="609600" y="393700"/>
                </a:lnTo>
                <a:lnTo>
                  <a:pt x="619125" y="250825"/>
                </a:lnTo>
                <a:lnTo>
                  <a:pt x="615950" y="222250"/>
                </a:lnTo>
                <a:lnTo>
                  <a:pt x="593725" y="158750"/>
                </a:lnTo>
                <a:lnTo>
                  <a:pt x="574675" y="123825"/>
                </a:lnTo>
                <a:lnTo>
                  <a:pt x="549275" y="88900"/>
                </a:lnTo>
                <a:lnTo>
                  <a:pt x="536575" y="73025"/>
                </a:lnTo>
                <a:lnTo>
                  <a:pt x="523875" y="60325"/>
                </a:lnTo>
                <a:lnTo>
                  <a:pt x="485775" y="38100"/>
                </a:lnTo>
                <a:lnTo>
                  <a:pt x="444500" y="12700"/>
                </a:lnTo>
                <a:lnTo>
                  <a:pt x="695325" y="0"/>
                </a:lnTo>
                <a:lnTo>
                  <a:pt x="781050" y="88900"/>
                </a:lnTo>
                <a:lnTo>
                  <a:pt x="838200" y="146050"/>
                </a:lnTo>
                <a:lnTo>
                  <a:pt x="866775" y="180975"/>
                </a:lnTo>
                <a:lnTo>
                  <a:pt x="885825" y="212725"/>
                </a:lnTo>
                <a:lnTo>
                  <a:pt x="889000" y="225425"/>
                </a:lnTo>
                <a:lnTo>
                  <a:pt x="889000" y="234950"/>
                </a:lnTo>
                <a:lnTo>
                  <a:pt x="879475" y="257175"/>
                </a:lnTo>
                <a:lnTo>
                  <a:pt x="857250" y="298450"/>
                </a:lnTo>
                <a:lnTo>
                  <a:pt x="847725" y="349250"/>
                </a:lnTo>
                <a:lnTo>
                  <a:pt x="844550" y="393700"/>
                </a:lnTo>
                <a:lnTo>
                  <a:pt x="806450" y="60007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5" name="フリーフォーム 134">
            <a:extLst>
              <a:ext uri="{FF2B5EF4-FFF2-40B4-BE49-F238E27FC236}">
                <a16:creationId xmlns:a16="http://schemas.microsoft.com/office/drawing/2014/main" id="{43E5E1EE-095E-4406-97C6-4D3AC2622222}"/>
              </a:ext>
            </a:extLst>
          </p:cNvPr>
          <p:cNvSpPr/>
          <p:nvPr/>
        </p:nvSpPr>
        <p:spPr>
          <a:xfrm>
            <a:off x="3038475" y="3433763"/>
            <a:ext cx="433388" cy="1536700"/>
          </a:xfrm>
          <a:custGeom>
            <a:avLst/>
            <a:gdLst>
              <a:gd name="connsiteX0" fmla="*/ 433388 w 433388"/>
              <a:gd name="connsiteY0" fmla="*/ 390525 h 1535906"/>
              <a:gd name="connsiteX1" fmla="*/ 433388 w 433388"/>
              <a:gd name="connsiteY1" fmla="*/ 759618 h 1535906"/>
              <a:gd name="connsiteX2" fmla="*/ 433388 w 433388"/>
              <a:gd name="connsiteY2" fmla="*/ 1212056 h 1535906"/>
              <a:gd name="connsiteX3" fmla="*/ 428625 w 433388"/>
              <a:gd name="connsiteY3" fmla="*/ 1426368 h 1535906"/>
              <a:gd name="connsiteX4" fmla="*/ 409575 w 433388"/>
              <a:gd name="connsiteY4" fmla="*/ 1457325 h 1535906"/>
              <a:gd name="connsiteX5" fmla="*/ 395288 w 433388"/>
              <a:gd name="connsiteY5" fmla="*/ 1478756 h 1535906"/>
              <a:gd name="connsiteX6" fmla="*/ 364331 w 433388"/>
              <a:gd name="connsiteY6" fmla="*/ 1512093 h 1535906"/>
              <a:gd name="connsiteX7" fmla="*/ 338138 w 433388"/>
              <a:gd name="connsiteY7" fmla="*/ 1531143 h 1535906"/>
              <a:gd name="connsiteX8" fmla="*/ 323850 w 433388"/>
              <a:gd name="connsiteY8" fmla="*/ 1535906 h 1535906"/>
              <a:gd name="connsiteX9" fmla="*/ 309563 w 433388"/>
              <a:gd name="connsiteY9" fmla="*/ 1533525 h 1535906"/>
              <a:gd name="connsiteX10" fmla="*/ 290513 w 433388"/>
              <a:gd name="connsiteY10" fmla="*/ 1519237 h 1535906"/>
              <a:gd name="connsiteX11" fmla="*/ 269081 w 433388"/>
              <a:gd name="connsiteY11" fmla="*/ 1490662 h 1535906"/>
              <a:gd name="connsiteX12" fmla="*/ 257175 w 433388"/>
              <a:gd name="connsiteY12" fmla="*/ 1464468 h 1535906"/>
              <a:gd name="connsiteX13" fmla="*/ 235744 w 433388"/>
              <a:gd name="connsiteY13" fmla="*/ 1400175 h 1535906"/>
              <a:gd name="connsiteX14" fmla="*/ 214313 w 433388"/>
              <a:gd name="connsiteY14" fmla="*/ 1307306 h 1535906"/>
              <a:gd name="connsiteX15" fmla="*/ 211931 w 433388"/>
              <a:gd name="connsiteY15" fmla="*/ 1269206 h 1535906"/>
              <a:gd name="connsiteX16" fmla="*/ 216694 w 433388"/>
              <a:gd name="connsiteY16" fmla="*/ 1240631 h 1535906"/>
              <a:gd name="connsiteX17" fmla="*/ 226219 w 433388"/>
              <a:gd name="connsiteY17" fmla="*/ 1188243 h 1535906"/>
              <a:gd name="connsiteX18" fmla="*/ 230981 w 433388"/>
              <a:gd name="connsiteY18" fmla="*/ 1140618 h 1535906"/>
              <a:gd name="connsiteX19" fmla="*/ 233363 w 433388"/>
              <a:gd name="connsiteY19" fmla="*/ 1071562 h 1535906"/>
              <a:gd name="connsiteX20" fmla="*/ 230981 w 433388"/>
              <a:gd name="connsiteY20" fmla="*/ 952500 h 1535906"/>
              <a:gd name="connsiteX21" fmla="*/ 230981 w 433388"/>
              <a:gd name="connsiteY21" fmla="*/ 783431 h 1535906"/>
              <a:gd name="connsiteX22" fmla="*/ 233363 w 433388"/>
              <a:gd name="connsiteY22" fmla="*/ 659606 h 1535906"/>
              <a:gd name="connsiteX23" fmla="*/ 233363 w 433388"/>
              <a:gd name="connsiteY23" fmla="*/ 597693 h 1535906"/>
              <a:gd name="connsiteX24" fmla="*/ 228600 w 433388"/>
              <a:gd name="connsiteY24" fmla="*/ 538162 h 1535906"/>
              <a:gd name="connsiteX25" fmla="*/ 219075 w 433388"/>
              <a:gd name="connsiteY25" fmla="*/ 476250 h 1535906"/>
              <a:gd name="connsiteX26" fmla="*/ 207169 w 433388"/>
              <a:gd name="connsiteY26" fmla="*/ 411956 h 1535906"/>
              <a:gd name="connsiteX27" fmla="*/ 188119 w 433388"/>
              <a:gd name="connsiteY27" fmla="*/ 330993 h 1535906"/>
              <a:gd name="connsiteX28" fmla="*/ 169069 w 433388"/>
              <a:gd name="connsiteY28" fmla="*/ 288131 h 1535906"/>
              <a:gd name="connsiteX29" fmla="*/ 147638 w 433388"/>
              <a:gd name="connsiteY29" fmla="*/ 252412 h 1535906"/>
              <a:gd name="connsiteX30" fmla="*/ 126206 w 433388"/>
              <a:gd name="connsiteY30" fmla="*/ 223837 h 1535906"/>
              <a:gd name="connsiteX31" fmla="*/ 95250 w 433388"/>
              <a:gd name="connsiteY31" fmla="*/ 190500 h 1535906"/>
              <a:gd name="connsiteX32" fmla="*/ 64294 w 433388"/>
              <a:gd name="connsiteY32" fmla="*/ 164306 h 1535906"/>
              <a:gd name="connsiteX33" fmla="*/ 14288 w 433388"/>
              <a:gd name="connsiteY33" fmla="*/ 128587 h 1535906"/>
              <a:gd name="connsiteX34" fmla="*/ 0 w 433388"/>
              <a:gd name="connsiteY34" fmla="*/ 123825 h 1535906"/>
              <a:gd name="connsiteX35" fmla="*/ 28575 w 433388"/>
              <a:gd name="connsiteY35" fmla="*/ 0 h 1535906"/>
              <a:gd name="connsiteX36" fmla="*/ 128588 w 433388"/>
              <a:gd name="connsiteY36" fmla="*/ 35718 h 1535906"/>
              <a:gd name="connsiteX37" fmla="*/ 342900 w 433388"/>
              <a:gd name="connsiteY37" fmla="*/ 104775 h 1535906"/>
              <a:gd name="connsiteX38" fmla="*/ 431006 w 433388"/>
              <a:gd name="connsiteY38" fmla="*/ 221456 h 1535906"/>
              <a:gd name="connsiteX39" fmla="*/ 433388 w 433388"/>
              <a:gd name="connsiteY39" fmla="*/ 390525 h 15359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433388" h="1535906">
                <a:moveTo>
                  <a:pt x="433388" y="390525"/>
                </a:moveTo>
                <a:lnTo>
                  <a:pt x="433388" y="759618"/>
                </a:lnTo>
                <a:lnTo>
                  <a:pt x="433388" y="1212056"/>
                </a:lnTo>
                <a:lnTo>
                  <a:pt x="428625" y="1426368"/>
                </a:lnTo>
                <a:lnTo>
                  <a:pt x="409575" y="1457325"/>
                </a:lnTo>
                <a:lnTo>
                  <a:pt x="395288" y="1478756"/>
                </a:lnTo>
                <a:lnTo>
                  <a:pt x="364331" y="1512093"/>
                </a:lnTo>
                <a:lnTo>
                  <a:pt x="338138" y="1531143"/>
                </a:lnTo>
                <a:lnTo>
                  <a:pt x="323850" y="1535906"/>
                </a:lnTo>
                <a:lnTo>
                  <a:pt x="309563" y="1533525"/>
                </a:lnTo>
                <a:lnTo>
                  <a:pt x="290513" y="1519237"/>
                </a:lnTo>
                <a:lnTo>
                  <a:pt x="269081" y="1490662"/>
                </a:lnTo>
                <a:lnTo>
                  <a:pt x="257175" y="1464468"/>
                </a:lnTo>
                <a:lnTo>
                  <a:pt x="235744" y="1400175"/>
                </a:lnTo>
                <a:lnTo>
                  <a:pt x="214313" y="1307306"/>
                </a:lnTo>
                <a:lnTo>
                  <a:pt x="211931" y="1269206"/>
                </a:lnTo>
                <a:lnTo>
                  <a:pt x="216694" y="1240631"/>
                </a:lnTo>
                <a:lnTo>
                  <a:pt x="226219" y="1188243"/>
                </a:lnTo>
                <a:lnTo>
                  <a:pt x="230981" y="1140618"/>
                </a:lnTo>
                <a:lnTo>
                  <a:pt x="233363" y="1071562"/>
                </a:lnTo>
                <a:lnTo>
                  <a:pt x="230981" y="952500"/>
                </a:lnTo>
                <a:lnTo>
                  <a:pt x="230981" y="783431"/>
                </a:lnTo>
                <a:lnTo>
                  <a:pt x="233363" y="659606"/>
                </a:lnTo>
                <a:lnTo>
                  <a:pt x="233363" y="597693"/>
                </a:lnTo>
                <a:lnTo>
                  <a:pt x="228600" y="538162"/>
                </a:lnTo>
                <a:lnTo>
                  <a:pt x="219075" y="476250"/>
                </a:lnTo>
                <a:lnTo>
                  <a:pt x="207169" y="411956"/>
                </a:lnTo>
                <a:lnTo>
                  <a:pt x="188119" y="330993"/>
                </a:lnTo>
                <a:lnTo>
                  <a:pt x="169069" y="288131"/>
                </a:lnTo>
                <a:lnTo>
                  <a:pt x="147638" y="252412"/>
                </a:lnTo>
                <a:lnTo>
                  <a:pt x="126206" y="223837"/>
                </a:lnTo>
                <a:lnTo>
                  <a:pt x="95250" y="190500"/>
                </a:lnTo>
                <a:lnTo>
                  <a:pt x="64294" y="164306"/>
                </a:lnTo>
                <a:lnTo>
                  <a:pt x="14288" y="128587"/>
                </a:lnTo>
                <a:lnTo>
                  <a:pt x="0" y="123825"/>
                </a:lnTo>
                <a:lnTo>
                  <a:pt x="28575" y="0"/>
                </a:lnTo>
                <a:lnTo>
                  <a:pt x="128588" y="35718"/>
                </a:lnTo>
                <a:lnTo>
                  <a:pt x="342900" y="104775"/>
                </a:lnTo>
                <a:lnTo>
                  <a:pt x="431006" y="221456"/>
                </a:lnTo>
                <a:lnTo>
                  <a:pt x="433388" y="390525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6" name="フリーフォーム 135">
            <a:extLst>
              <a:ext uri="{FF2B5EF4-FFF2-40B4-BE49-F238E27FC236}">
                <a16:creationId xmlns:a16="http://schemas.microsoft.com/office/drawing/2014/main" id="{A7533372-5872-442D-9A6F-C86A68F5B08F}"/>
              </a:ext>
            </a:extLst>
          </p:cNvPr>
          <p:cNvSpPr/>
          <p:nvPr/>
        </p:nvSpPr>
        <p:spPr>
          <a:xfrm>
            <a:off x="3325813" y="3341688"/>
            <a:ext cx="1196975" cy="1401762"/>
          </a:xfrm>
          <a:custGeom>
            <a:avLst/>
            <a:gdLst>
              <a:gd name="connsiteX0" fmla="*/ 781050 w 1195388"/>
              <a:gd name="connsiteY0" fmla="*/ 802481 h 1402556"/>
              <a:gd name="connsiteX1" fmla="*/ 788194 w 1195388"/>
              <a:gd name="connsiteY1" fmla="*/ 707231 h 1402556"/>
              <a:gd name="connsiteX2" fmla="*/ 795338 w 1195388"/>
              <a:gd name="connsiteY2" fmla="*/ 623887 h 1402556"/>
              <a:gd name="connsiteX3" fmla="*/ 802482 w 1195388"/>
              <a:gd name="connsiteY3" fmla="*/ 535781 h 1402556"/>
              <a:gd name="connsiteX4" fmla="*/ 809625 w 1195388"/>
              <a:gd name="connsiteY4" fmla="*/ 414337 h 1402556"/>
              <a:gd name="connsiteX5" fmla="*/ 814388 w 1195388"/>
              <a:gd name="connsiteY5" fmla="*/ 319087 h 1402556"/>
              <a:gd name="connsiteX6" fmla="*/ 814388 w 1195388"/>
              <a:gd name="connsiteY6" fmla="*/ 295275 h 1402556"/>
              <a:gd name="connsiteX7" fmla="*/ 812007 w 1195388"/>
              <a:gd name="connsiteY7" fmla="*/ 271462 h 1402556"/>
              <a:gd name="connsiteX8" fmla="*/ 809625 w 1195388"/>
              <a:gd name="connsiteY8" fmla="*/ 259556 h 1402556"/>
              <a:gd name="connsiteX9" fmla="*/ 802482 w 1195388"/>
              <a:gd name="connsiteY9" fmla="*/ 247650 h 1402556"/>
              <a:gd name="connsiteX10" fmla="*/ 785813 w 1195388"/>
              <a:gd name="connsiteY10" fmla="*/ 235744 h 1402556"/>
              <a:gd name="connsiteX11" fmla="*/ 747713 w 1195388"/>
              <a:gd name="connsiteY11" fmla="*/ 226219 h 1402556"/>
              <a:gd name="connsiteX12" fmla="*/ 719138 w 1195388"/>
              <a:gd name="connsiteY12" fmla="*/ 223837 h 1402556"/>
              <a:gd name="connsiteX13" fmla="*/ 697707 w 1195388"/>
              <a:gd name="connsiteY13" fmla="*/ 226219 h 1402556"/>
              <a:gd name="connsiteX14" fmla="*/ 604838 w 1195388"/>
              <a:gd name="connsiteY14" fmla="*/ 242887 h 1402556"/>
              <a:gd name="connsiteX15" fmla="*/ 431007 w 1195388"/>
              <a:gd name="connsiteY15" fmla="*/ 280987 h 1402556"/>
              <a:gd name="connsiteX16" fmla="*/ 180975 w 1195388"/>
              <a:gd name="connsiteY16" fmla="*/ 328612 h 1402556"/>
              <a:gd name="connsiteX17" fmla="*/ 80963 w 1195388"/>
              <a:gd name="connsiteY17" fmla="*/ 347662 h 1402556"/>
              <a:gd name="connsiteX18" fmla="*/ 0 w 1195388"/>
              <a:gd name="connsiteY18" fmla="*/ 183356 h 1402556"/>
              <a:gd name="connsiteX19" fmla="*/ 66675 w 1195388"/>
              <a:gd name="connsiteY19" fmla="*/ 200025 h 1402556"/>
              <a:gd name="connsiteX20" fmla="*/ 102394 w 1195388"/>
              <a:gd name="connsiteY20" fmla="*/ 195262 h 1402556"/>
              <a:gd name="connsiteX21" fmla="*/ 185738 w 1195388"/>
              <a:gd name="connsiteY21" fmla="*/ 185737 h 1402556"/>
              <a:gd name="connsiteX22" fmla="*/ 338138 w 1195388"/>
              <a:gd name="connsiteY22" fmla="*/ 157162 h 1402556"/>
              <a:gd name="connsiteX23" fmla="*/ 488157 w 1195388"/>
              <a:gd name="connsiteY23" fmla="*/ 121444 h 1402556"/>
              <a:gd name="connsiteX24" fmla="*/ 645319 w 1195388"/>
              <a:gd name="connsiteY24" fmla="*/ 78581 h 1402556"/>
              <a:gd name="connsiteX25" fmla="*/ 762000 w 1195388"/>
              <a:gd name="connsiteY25" fmla="*/ 35719 h 1402556"/>
              <a:gd name="connsiteX26" fmla="*/ 838200 w 1195388"/>
              <a:gd name="connsiteY26" fmla="*/ 4762 h 1402556"/>
              <a:gd name="connsiteX27" fmla="*/ 859632 w 1195388"/>
              <a:gd name="connsiteY27" fmla="*/ 0 h 1402556"/>
              <a:gd name="connsiteX28" fmla="*/ 881063 w 1195388"/>
              <a:gd name="connsiteY28" fmla="*/ 11906 h 1402556"/>
              <a:gd name="connsiteX29" fmla="*/ 959644 w 1195388"/>
              <a:gd name="connsiteY29" fmla="*/ 61912 h 1402556"/>
              <a:gd name="connsiteX30" fmla="*/ 1023938 w 1195388"/>
              <a:gd name="connsiteY30" fmla="*/ 107156 h 1402556"/>
              <a:gd name="connsiteX31" fmla="*/ 1083469 w 1195388"/>
              <a:gd name="connsiteY31" fmla="*/ 157162 h 1402556"/>
              <a:gd name="connsiteX32" fmla="*/ 1133475 w 1195388"/>
              <a:gd name="connsiteY32" fmla="*/ 204787 h 1402556"/>
              <a:gd name="connsiteX33" fmla="*/ 1164432 w 1195388"/>
              <a:gd name="connsiteY33" fmla="*/ 242887 h 1402556"/>
              <a:gd name="connsiteX34" fmla="*/ 1188244 w 1195388"/>
              <a:gd name="connsiteY34" fmla="*/ 276225 h 1402556"/>
              <a:gd name="connsiteX35" fmla="*/ 1195388 w 1195388"/>
              <a:gd name="connsiteY35" fmla="*/ 297656 h 1402556"/>
              <a:gd name="connsiteX36" fmla="*/ 1190625 w 1195388"/>
              <a:gd name="connsiteY36" fmla="*/ 314325 h 1402556"/>
              <a:gd name="connsiteX37" fmla="*/ 1088232 w 1195388"/>
              <a:gd name="connsiteY37" fmla="*/ 416719 h 1402556"/>
              <a:gd name="connsiteX38" fmla="*/ 1059657 w 1195388"/>
              <a:gd name="connsiteY38" fmla="*/ 445294 h 1402556"/>
              <a:gd name="connsiteX39" fmla="*/ 1045369 w 1195388"/>
              <a:gd name="connsiteY39" fmla="*/ 469106 h 1402556"/>
              <a:gd name="connsiteX40" fmla="*/ 1033463 w 1195388"/>
              <a:gd name="connsiteY40" fmla="*/ 545306 h 1402556"/>
              <a:gd name="connsiteX41" fmla="*/ 1012032 w 1195388"/>
              <a:gd name="connsiteY41" fmla="*/ 742950 h 1402556"/>
              <a:gd name="connsiteX42" fmla="*/ 981075 w 1195388"/>
              <a:gd name="connsiteY42" fmla="*/ 1009650 h 1402556"/>
              <a:gd name="connsiteX43" fmla="*/ 954882 w 1195388"/>
              <a:gd name="connsiteY43" fmla="*/ 1250156 h 1402556"/>
              <a:gd name="connsiteX44" fmla="*/ 947738 w 1195388"/>
              <a:gd name="connsiteY44" fmla="*/ 1304925 h 1402556"/>
              <a:gd name="connsiteX45" fmla="*/ 940594 w 1195388"/>
              <a:gd name="connsiteY45" fmla="*/ 1345406 h 1402556"/>
              <a:gd name="connsiteX46" fmla="*/ 931069 w 1195388"/>
              <a:gd name="connsiteY46" fmla="*/ 1369219 h 1402556"/>
              <a:gd name="connsiteX47" fmla="*/ 914400 w 1195388"/>
              <a:gd name="connsiteY47" fmla="*/ 1393031 h 1402556"/>
              <a:gd name="connsiteX48" fmla="*/ 892969 w 1195388"/>
              <a:gd name="connsiteY48" fmla="*/ 1402556 h 1402556"/>
              <a:gd name="connsiteX49" fmla="*/ 885825 w 1195388"/>
              <a:gd name="connsiteY49" fmla="*/ 1402556 h 1402556"/>
              <a:gd name="connsiteX50" fmla="*/ 869157 w 1195388"/>
              <a:gd name="connsiteY50" fmla="*/ 1395412 h 1402556"/>
              <a:gd name="connsiteX51" fmla="*/ 814388 w 1195388"/>
              <a:gd name="connsiteY51" fmla="*/ 1369219 h 1402556"/>
              <a:gd name="connsiteX52" fmla="*/ 747713 w 1195388"/>
              <a:gd name="connsiteY52" fmla="*/ 1162050 h 1402556"/>
              <a:gd name="connsiteX53" fmla="*/ 759619 w 1195388"/>
              <a:gd name="connsiteY53" fmla="*/ 1047750 h 1402556"/>
              <a:gd name="connsiteX54" fmla="*/ 781050 w 1195388"/>
              <a:gd name="connsiteY54" fmla="*/ 802481 h 14025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1195388" h="1402556">
                <a:moveTo>
                  <a:pt x="781050" y="802481"/>
                </a:moveTo>
                <a:lnTo>
                  <a:pt x="788194" y="707231"/>
                </a:lnTo>
                <a:lnTo>
                  <a:pt x="795338" y="623887"/>
                </a:lnTo>
                <a:lnTo>
                  <a:pt x="802482" y="535781"/>
                </a:lnTo>
                <a:lnTo>
                  <a:pt x="809625" y="414337"/>
                </a:lnTo>
                <a:lnTo>
                  <a:pt x="814388" y="319087"/>
                </a:lnTo>
                <a:lnTo>
                  <a:pt x="814388" y="295275"/>
                </a:lnTo>
                <a:lnTo>
                  <a:pt x="812007" y="271462"/>
                </a:lnTo>
                <a:lnTo>
                  <a:pt x="809625" y="259556"/>
                </a:lnTo>
                <a:lnTo>
                  <a:pt x="802482" y="247650"/>
                </a:lnTo>
                <a:lnTo>
                  <a:pt x="785813" y="235744"/>
                </a:lnTo>
                <a:lnTo>
                  <a:pt x="747713" y="226219"/>
                </a:lnTo>
                <a:lnTo>
                  <a:pt x="719138" y="223837"/>
                </a:lnTo>
                <a:lnTo>
                  <a:pt x="697707" y="226219"/>
                </a:lnTo>
                <a:lnTo>
                  <a:pt x="604838" y="242887"/>
                </a:lnTo>
                <a:lnTo>
                  <a:pt x="431007" y="280987"/>
                </a:lnTo>
                <a:lnTo>
                  <a:pt x="180975" y="328612"/>
                </a:lnTo>
                <a:lnTo>
                  <a:pt x="80963" y="347662"/>
                </a:lnTo>
                <a:lnTo>
                  <a:pt x="0" y="183356"/>
                </a:lnTo>
                <a:lnTo>
                  <a:pt x="66675" y="200025"/>
                </a:lnTo>
                <a:lnTo>
                  <a:pt x="102394" y="195262"/>
                </a:lnTo>
                <a:lnTo>
                  <a:pt x="185738" y="185737"/>
                </a:lnTo>
                <a:lnTo>
                  <a:pt x="338138" y="157162"/>
                </a:lnTo>
                <a:lnTo>
                  <a:pt x="488157" y="121444"/>
                </a:lnTo>
                <a:lnTo>
                  <a:pt x="645319" y="78581"/>
                </a:lnTo>
                <a:lnTo>
                  <a:pt x="762000" y="35719"/>
                </a:lnTo>
                <a:lnTo>
                  <a:pt x="838200" y="4762"/>
                </a:lnTo>
                <a:lnTo>
                  <a:pt x="859632" y="0"/>
                </a:lnTo>
                <a:lnTo>
                  <a:pt x="881063" y="11906"/>
                </a:lnTo>
                <a:lnTo>
                  <a:pt x="959644" y="61912"/>
                </a:lnTo>
                <a:lnTo>
                  <a:pt x="1023938" y="107156"/>
                </a:lnTo>
                <a:lnTo>
                  <a:pt x="1083469" y="157162"/>
                </a:lnTo>
                <a:lnTo>
                  <a:pt x="1133475" y="204787"/>
                </a:lnTo>
                <a:lnTo>
                  <a:pt x="1164432" y="242887"/>
                </a:lnTo>
                <a:lnTo>
                  <a:pt x="1188244" y="276225"/>
                </a:lnTo>
                <a:lnTo>
                  <a:pt x="1195388" y="297656"/>
                </a:lnTo>
                <a:lnTo>
                  <a:pt x="1190625" y="314325"/>
                </a:lnTo>
                <a:lnTo>
                  <a:pt x="1088232" y="416719"/>
                </a:lnTo>
                <a:lnTo>
                  <a:pt x="1059657" y="445294"/>
                </a:lnTo>
                <a:lnTo>
                  <a:pt x="1045369" y="469106"/>
                </a:lnTo>
                <a:lnTo>
                  <a:pt x="1033463" y="545306"/>
                </a:lnTo>
                <a:lnTo>
                  <a:pt x="1012032" y="742950"/>
                </a:lnTo>
                <a:lnTo>
                  <a:pt x="981075" y="1009650"/>
                </a:lnTo>
                <a:lnTo>
                  <a:pt x="954882" y="1250156"/>
                </a:lnTo>
                <a:lnTo>
                  <a:pt x="947738" y="1304925"/>
                </a:lnTo>
                <a:lnTo>
                  <a:pt x="940594" y="1345406"/>
                </a:lnTo>
                <a:lnTo>
                  <a:pt x="931069" y="1369219"/>
                </a:lnTo>
                <a:lnTo>
                  <a:pt x="914400" y="1393031"/>
                </a:lnTo>
                <a:lnTo>
                  <a:pt x="892969" y="1402556"/>
                </a:lnTo>
                <a:lnTo>
                  <a:pt x="885825" y="1402556"/>
                </a:lnTo>
                <a:lnTo>
                  <a:pt x="869157" y="1395412"/>
                </a:lnTo>
                <a:lnTo>
                  <a:pt x="814388" y="1369219"/>
                </a:lnTo>
                <a:lnTo>
                  <a:pt x="747713" y="1162050"/>
                </a:lnTo>
                <a:lnTo>
                  <a:pt x="759619" y="1047750"/>
                </a:lnTo>
                <a:lnTo>
                  <a:pt x="781050" y="8024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7" name="フリーフォーム 136">
            <a:extLst>
              <a:ext uri="{FF2B5EF4-FFF2-40B4-BE49-F238E27FC236}">
                <a16:creationId xmlns:a16="http://schemas.microsoft.com/office/drawing/2014/main" id="{6F44F445-486D-4595-8543-1BB7C5653748}"/>
              </a:ext>
            </a:extLst>
          </p:cNvPr>
          <p:cNvSpPr/>
          <p:nvPr/>
        </p:nvSpPr>
        <p:spPr>
          <a:xfrm>
            <a:off x="3414713" y="4456113"/>
            <a:ext cx="777875" cy="476250"/>
          </a:xfrm>
          <a:custGeom>
            <a:avLst/>
            <a:gdLst>
              <a:gd name="connsiteX0" fmla="*/ 442912 w 778668"/>
              <a:gd name="connsiteY0" fmla="*/ 266700 h 476250"/>
              <a:gd name="connsiteX1" fmla="*/ 154781 w 778668"/>
              <a:gd name="connsiteY1" fmla="*/ 326231 h 476250"/>
              <a:gd name="connsiteX2" fmla="*/ 102393 w 778668"/>
              <a:gd name="connsiteY2" fmla="*/ 338137 h 476250"/>
              <a:gd name="connsiteX3" fmla="*/ 90487 w 778668"/>
              <a:gd name="connsiteY3" fmla="*/ 354806 h 476250"/>
              <a:gd name="connsiteX4" fmla="*/ 66675 w 778668"/>
              <a:gd name="connsiteY4" fmla="*/ 388144 h 476250"/>
              <a:gd name="connsiteX5" fmla="*/ 30956 w 778668"/>
              <a:gd name="connsiteY5" fmla="*/ 440531 h 476250"/>
              <a:gd name="connsiteX6" fmla="*/ 0 w 778668"/>
              <a:gd name="connsiteY6" fmla="*/ 476250 h 476250"/>
              <a:gd name="connsiteX7" fmla="*/ 0 w 778668"/>
              <a:gd name="connsiteY7" fmla="*/ 161925 h 476250"/>
              <a:gd name="connsiteX8" fmla="*/ 130968 w 778668"/>
              <a:gd name="connsiteY8" fmla="*/ 150019 h 476250"/>
              <a:gd name="connsiteX9" fmla="*/ 252412 w 778668"/>
              <a:gd name="connsiteY9" fmla="*/ 126206 h 476250"/>
              <a:gd name="connsiteX10" fmla="*/ 447675 w 778668"/>
              <a:gd name="connsiteY10" fmla="*/ 78581 h 476250"/>
              <a:gd name="connsiteX11" fmla="*/ 628650 w 778668"/>
              <a:gd name="connsiteY11" fmla="*/ 33337 h 476250"/>
              <a:gd name="connsiteX12" fmla="*/ 752475 w 778668"/>
              <a:gd name="connsiteY12" fmla="*/ 0 h 476250"/>
              <a:gd name="connsiteX13" fmla="*/ 778668 w 778668"/>
              <a:gd name="connsiteY13" fmla="*/ 276225 h 476250"/>
              <a:gd name="connsiteX14" fmla="*/ 723900 w 778668"/>
              <a:gd name="connsiteY14" fmla="*/ 252412 h 476250"/>
              <a:gd name="connsiteX15" fmla="*/ 692943 w 778668"/>
              <a:gd name="connsiteY15" fmla="*/ 242887 h 476250"/>
              <a:gd name="connsiteX16" fmla="*/ 642937 w 778668"/>
              <a:gd name="connsiteY16" fmla="*/ 228600 h 476250"/>
              <a:gd name="connsiteX17" fmla="*/ 561975 w 778668"/>
              <a:gd name="connsiteY17" fmla="*/ 242887 h 476250"/>
              <a:gd name="connsiteX18" fmla="*/ 442912 w 778668"/>
              <a:gd name="connsiteY18" fmla="*/ 266700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778668" h="476250">
                <a:moveTo>
                  <a:pt x="442912" y="266700"/>
                </a:moveTo>
                <a:lnTo>
                  <a:pt x="154781" y="326231"/>
                </a:lnTo>
                <a:lnTo>
                  <a:pt x="102393" y="338137"/>
                </a:lnTo>
                <a:lnTo>
                  <a:pt x="90487" y="354806"/>
                </a:lnTo>
                <a:lnTo>
                  <a:pt x="66675" y="388144"/>
                </a:lnTo>
                <a:lnTo>
                  <a:pt x="30956" y="440531"/>
                </a:lnTo>
                <a:lnTo>
                  <a:pt x="0" y="476250"/>
                </a:lnTo>
                <a:lnTo>
                  <a:pt x="0" y="161925"/>
                </a:lnTo>
                <a:lnTo>
                  <a:pt x="130968" y="150019"/>
                </a:lnTo>
                <a:lnTo>
                  <a:pt x="252412" y="126206"/>
                </a:lnTo>
                <a:lnTo>
                  <a:pt x="447675" y="78581"/>
                </a:lnTo>
                <a:lnTo>
                  <a:pt x="628650" y="33337"/>
                </a:lnTo>
                <a:lnTo>
                  <a:pt x="752475" y="0"/>
                </a:lnTo>
                <a:lnTo>
                  <a:pt x="778668" y="276225"/>
                </a:lnTo>
                <a:lnTo>
                  <a:pt x="723900" y="252412"/>
                </a:lnTo>
                <a:lnTo>
                  <a:pt x="692943" y="242887"/>
                </a:lnTo>
                <a:lnTo>
                  <a:pt x="642937" y="228600"/>
                </a:lnTo>
                <a:lnTo>
                  <a:pt x="561975" y="242887"/>
                </a:lnTo>
                <a:lnTo>
                  <a:pt x="442912" y="2667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0" name="フリーフォーム 139">
            <a:extLst>
              <a:ext uri="{FF2B5EF4-FFF2-40B4-BE49-F238E27FC236}">
                <a16:creationId xmlns:a16="http://schemas.microsoft.com/office/drawing/2014/main" id="{94D424E0-6173-4189-BE4E-EFE9CA53E8AB}"/>
              </a:ext>
            </a:extLst>
          </p:cNvPr>
          <p:cNvSpPr/>
          <p:nvPr/>
        </p:nvSpPr>
        <p:spPr>
          <a:xfrm>
            <a:off x="5119688" y="3551238"/>
            <a:ext cx="566737" cy="611187"/>
          </a:xfrm>
          <a:custGeom>
            <a:avLst/>
            <a:gdLst>
              <a:gd name="connsiteX0" fmla="*/ 209550 w 566737"/>
              <a:gd name="connsiteY0" fmla="*/ 211931 h 611981"/>
              <a:gd name="connsiteX1" fmla="*/ 316706 w 566737"/>
              <a:gd name="connsiteY1" fmla="*/ 302419 h 611981"/>
              <a:gd name="connsiteX2" fmla="*/ 364331 w 566737"/>
              <a:gd name="connsiteY2" fmla="*/ 347662 h 611981"/>
              <a:gd name="connsiteX3" fmla="*/ 419100 w 566737"/>
              <a:gd name="connsiteY3" fmla="*/ 404812 h 611981"/>
              <a:gd name="connsiteX4" fmla="*/ 450056 w 566737"/>
              <a:gd name="connsiteY4" fmla="*/ 454819 h 611981"/>
              <a:gd name="connsiteX5" fmla="*/ 473868 w 566737"/>
              <a:gd name="connsiteY5" fmla="*/ 507206 h 611981"/>
              <a:gd name="connsiteX6" fmla="*/ 495300 w 566737"/>
              <a:gd name="connsiteY6" fmla="*/ 552450 h 611981"/>
              <a:gd name="connsiteX7" fmla="*/ 538162 w 566737"/>
              <a:gd name="connsiteY7" fmla="*/ 600075 h 611981"/>
              <a:gd name="connsiteX8" fmla="*/ 566737 w 566737"/>
              <a:gd name="connsiteY8" fmla="*/ 611981 h 611981"/>
              <a:gd name="connsiteX9" fmla="*/ 521493 w 566737"/>
              <a:gd name="connsiteY9" fmla="*/ 0 h 611981"/>
              <a:gd name="connsiteX10" fmla="*/ 514350 w 566737"/>
              <a:gd name="connsiteY10" fmla="*/ 71437 h 611981"/>
              <a:gd name="connsiteX11" fmla="*/ 500062 w 566737"/>
              <a:gd name="connsiteY11" fmla="*/ 100012 h 611981"/>
              <a:gd name="connsiteX12" fmla="*/ 476250 w 566737"/>
              <a:gd name="connsiteY12" fmla="*/ 121444 h 611981"/>
              <a:gd name="connsiteX13" fmla="*/ 450056 w 566737"/>
              <a:gd name="connsiteY13" fmla="*/ 133350 h 611981"/>
              <a:gd name="connsiteX14" fmla="*/ 423862 w 566737"/>
              <a:gd name="connsiteY14" fmla="*/ 140494 h 611981"/>
              <a:gd name="connsiteX15" fmla="*/ 400050 w 566737"/>
              <a:gd name="connsiteY15" fmla="*/ 138112 h 611981"/>
              <a:gd name="connsiteX16" fmla="*/ 352425 w 566737"/>
              <a:gd name="connsiteY16" fmla="*/ 128587 h 611981"/>
              <a:gd name="connsiteX17" fmla="*/ 233362 w 566737"/>
              <a:gd name="connsiteY17" fmla="*/ 85725 h 611981"/>
              <a:gd name="connsiteX18" fmla="*/ 119062 w 566737"/>
              <a:gd name="connsiteY18" fmla="*/ 40481 h 611981"/>
              <a:gd name="connsiteX19" fmla="*/ 66675 w 566737"/>
              <a:gd name="connsiteY19" fmla="*/ 19050 h 611981"/>
              <a:gd name="connsiteX20" fmla="*/ 28575 w 566737"/>
              <a:gd name="connsiteY20" fmla="*/ 7144 h 611981"/>
              <a:gd name="connsiteX21" fmla="*/ 16668 w 566737"/>
              <a:gd name="connsiteY21" fmla="*/ 7144 h 611981"/>
              <a:gd name="connsiteX22" fmla="*/ 7143 w 566737"/>
              <a:gd name="connsiteY22" fmla="*/ 11906 h 611981"/>
              <a:gd name="connsiteX23" fmla="*/ 0 w 566737"/>
              <a:gd name="connsiteY23" fmla="*/ 23812 h 611981"/>
              <a:gd name="connsiteX24" fmla="*/ 0 w 566737"/>
              <a:gd name="connsiteY24" fmla="*/ 38100 h 611981"/>
              <a:gd name="connsiteX25" fmla="*/ 4762 w 566737"/>
              <a:gd name="connsiteY25" fmla="*/ 52387 h 611981"/>
              <a:gd name="connsiteX26" fmla="*/ 23812 w 566737"/>
              <a:gd name="connsiteY26" fmla="*/ 69056 h 611981"/>
              <a:gd name="connsiteX27" fmla="*/ 92868 w 566737"/>
              <a:gd name="connsiteY27" fmla="*/ 121444 h 611981"/>
              <a:gd name="connsiteX28" fmla="*/ 209550 w 566737"/>
              <a:gd name="connsiteY28" fmla="*/ 211931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66737" h="611981">
                <a:moveTo>
                  <a:pt x="209550" y="211931"/>
                </a:moveTo>
                <a:lnTo>
                  <a:pt x="316706" y="302419"/>
                </a:lnTo>
                <a:lnTo>
                  <a:pt x="364331" y="347662"/>
                </a:lnTo>
                <a:lnTo>
                  <a:pt x="419100" y="404812"/>
                </a:lnTo>
                <a:lnTo>
                  <a:pt x="450056" y="454819"/>
                </a:lnTo>
                <a:lnTo>
                  <a:pt x="473868" y="507206"/>
                </a:lnTo>
                <a:lnTo>
                  <a:pt x="495300" y="552450"/>
                </a:lnTo>
                <a:lnTo>
                  <a:pt x="538162" y="600075"/>
                </a:lnTo>
                <a:lnTo>
                  <a:pt x="566737" y="611981"/>
                </a:lnTo>
                <a:lnTo>
                  <a:pt x="521493" y="0"/>
                </a:lnTo>
                <a:lnTo>
                  <a:pt x="514350" y="71437"/>
                </a:lnTo>
                <a:lnTo>
                  <a:pt x="500062" y="100012"/>
                </a:lnTo>
                <a:lnTo>
                  <a:pt x="476250" y="121444"/>
                </a:lnTo>
                <a:lnTo>
                  <a:pt x="450056" y="133350"/>
                </a:lnTo>
                <a:lnTo>
                  <a:pt x="423862" y="140494"/>
                </a:lnTo>
                <a:lnTo>
                  <a:pt x="400050" y="138112"/>
                </a:lnTo>
                <a:lnTo>
                  <a:pt x="352425" y="128587"/>
                </a:lnTo>
                <a:lnTo>
                  <a:pt x="233362" y="85725"/>
                </a:lnTo>
                <a:lnTo>
                  <a:pt x="119062" y="40481"/>
                </a:lnTo>
                <a:lnTo>
                  <a:pt x="66675" y="19050"/>
                </a:lnTo>
                <a:lnTo>
                  <a:pt x="28575" y="7144"/>
                </a:lnTo>
                <a:lnTo>
                  <a:pt x="16668" y="7144"/>
                </a:lnTo>
                <a:lnTo>
                  <a:pt x="7143" y="11906"/>
                </a:lnTo>
                <a:lnTo>
                  <a:pt x="0" y="23812"/>
                </a:lnTo>
                <a:lnTo>
                  <a:pt x="0" y="38100"/>
                </a:lnTo>
                <a:lnTo>
                  <a:pt x="4762" y="52387"/>
                </a:lnTo>
                <a:lnTo>
                  <a:pt x="23812" y="69056"/>
                </a:lnTo>
                <a:lnTo>
                  <a:pt x="92868" y="121444"/>
                </a:lnTo>
                <a:lnTo>
                  <a:pt x="209550" y="2119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722BCE83-F9FD-4E6F-AC31-CC794E4DC812}"/>
              </a:ext>
            </a:extLst>
          </p:cNvPr>
          <p:cNvGrpSpPr>
            <a:grpSpLocks/>
          </p:cNvGrpSpPr>
          <p:nvPr/>
        </p:nvGrpSpPr>
        <p:grpSpPr bwMode="auto">
          <a:xfrm>
            <a:off x="2374900" y="1489075"/>
            <a:ext cx="4970463" cy="4511675"/>
            <a:chOff x="2536825" y="1641475"/>
            <a:chExt cx="4970463" cy="4511675"/>
          </a:xfrm>
        </p:grpSpPr>
        <p:sp>
          <p:nvSpPr>
            <p:cNvPr id="12" name="フリーフォーム 132">
              <a:extLst>
                <a:ext uri="{FF2B5EF4-FFF2-40B4-BE49-F238E27FC236}">
                  <a16:creationId xmlns:a16="http://schemas.microsoft.com/office/drawing/2014/main" id="{40C7E2AD-FC15-4D53-9471-29C1B03F9717}"/>
                </a:ext>
              </a:extLst>
            </p:cNvPr>
            <p:cNvSpPr/>
            <p:nvPr/>
          </p:nvSpPr>
          <p:spPr>
            <a:xfrm>
              <a:off x="2800350" y="2152650"/>
              <a:ext cx="1738313" cy="487363"/>
            </a:xfrm>
            <a:custGeom>
              <a:avLst/>
              <a:gdLst>
                <a:gd name="connsiteX0" fmla="*/ 1235869 w 1738313"/>
                <a:gd name="connsiteY0" fmla="*/ 307181 h 488156"/>
                <a:gd name="connsiteX1" fmla="*/ 1033463 w 1738313"/>
                <a:gd name="connsiteY1" fmla="*/ 347663 h 488156"/>
                <a:gd name="connsiteX2" fmla="*/ 835819 w 1738313"/>
                <a:gd name="connsiteY2" fmla="*/ 388144 h 488156"/>
                <a:gd name="connsiteX3" fmla="*/ 650081 w 1738313"/>
                <a:gd name="connsiteY3" fmla="*/ 428625 h 488156"/>
                <a:gd name="connsiteX4" fmla="*/ 445294 w 1738313"/>
                <a:gd name="connsiteY4" fmla="*/ 473869 h 488156"/>
                <a:gd name="connsiteX5" fmla="*/ 264319 w 1738313"/>
                <a:gd name="connsiteY5" fmla="*/ 488156 h 488156"/>
                <a:gd name="connsiteX6" fmla="*/ 219075 w 1738313"/>
                <a:gd name="connsiteY6" fmla="*/ 464344 h 488156"/>
                <a:gd name="connsiteX7" fmla="*/ 169069 w 1738313"/>
                <a:gd name="connsiteY7" fmla="*/ 433388 h 488156"/>
                <a:gd name="connsiteX8" fmla="*/ 130969 w 1738313"/>
                <a:gd name="connsiteY8" fmla="*/ 402431 h 488156"/>
                <a:gd name="connsiteX9" fmla="*/ 97631 w 1738313"/>
                <a:gd name="connsiteY9" fmla="*/ 373856 h 488156"/>
                <a:gd name="connsiteX10" fmla="*/ 61913 w 1738313"/>
                <a:gd name="connsiteY10" fmla="*/ 338138 h 488156"/>
                <a:gd name="connsiteX11" fmla="*/ 30956 w 1738313"/>
                <a:gd name="connsiteY11" fmla="*/ 304800 h 488156"/>
                <a:gd name="connsiteX12" fmla="*/ 4763 w 1738313"/>
                <a:gd name="connsiteY12" fmla="*/ 264319 h 488156"/>
                <a:gd name="connsiteX13" fmla="*/ 0 w 1738313"/>
                <a:gd name="connsiteY13" fmla="*/ 247650 h 488156"/>
                <a:gd name="connsiteX14" fmla="*/ 0 w 1738313"/>
                <a:gd name="connsiteY14" fmla="*/ 226219 h 488156"/>
                <a:gd name="connsiteX15" fmla="*/ 4763 w 1738313"/>
                <a:gd name="connsiteY15" fmla="*/ 197644 h 488156"/>
                <a:gd name="connsiteX16" fmla="*/ 11906 w 1738313"/>
                <a:gd name="connsiteY16" fmla="*/ 190500 h 488156"/>
                <a:gd name="connsiteX17" fmla="*/ 26194 w 1738313"/>
                <a:gd name="connsiteY17" fmla="*/ 192881 h 488156"/>
                <a:gd name="connsiteX18" fmla="*/ 45244 w 1738313"/>
                <a:gd name="connsiteY18" fmla="*/ 202406 h 488156"/>
                <a:gd name="connsiteX19" fmla="*/ 64294 w 1738313"/>
                <a:gd name="connsiteY19" fmla="*/ 219075 h 488156"/>
                <a:gd name="connsiteX20" fmla="*/ 104775 w 1738313"/>
                <a:gd name="connsiteY20" fmla="*/ 242888 h 488156"/>
                <a:gd name="connsiteX21" fmla="*/ 123825 w 1738313"/>
                <a:gd name="connsiteY21" fmla="*/ 250031 h 488156"/>
                <a:gd name="connsiteX22" fmla="*/ 157163 w 1738313"/>
                <a:gd name="connsiteY22" fmla="*/ 259556 h 488156"/>
                <a:gd name="connsiteX23" fmla="*/ 192881 w 1738313"/>
                <a:gd name="connsiteY23" fmla="*/ 264319 h 488156"/>
                <a:gd name="connsiteX24" fmla="*/ 245269 w 1738313"/>
                <a:gd name="connsiteY24" fmla="*/ 269081 h 488156"/>
                <a:gd name="connsiteX25" fmla="*/ 330994 w 1738313"/>
                <a:gd name="connsiteY25" fmla="*/ 266700 h 488156"/>
                <a:gd name="connsiteX26" fmla="*/ 442913 w 1738313"/>
                <a:gd name="connsiteY26" fmla="*/ 257175 h 488156"/>
                <a:gd name="connsiteX27" fmla="*/ 550069 w 1738313"/>
                <a:gd name="connsiteY27" fmla="*/ 242888 h 488156"/>
                <a:gd name="connsiteX28" fmla="*/ 673894 w 1738313"/>
                <a:gd name="connsiteY28" fmla="*/ 221456 h 488156"/>
                <a:gd name="connsiteX29" fmla="*/ 842963 w 1738313"/>
                <a:gd name="connsiteY29" fmla="*/ 183356 h 488156"/>
                <a:gd name="connsiteX30" fmla="*/ 1023938 w 1738313"/>
                <a:gd name="connsiteY30" fmla="*/ 138113 h 488156"/>
                <a:gd name="connsiteX31" fmla="*/ 1116806 w 1738313"/>
                <a:gd name="connsiteY31" fmla="*/ 109538 h 488156"/>
                <a:gd name="connsiteX32" fmla="*/ 1188244 w 1738313"/>
                <a:gd name="connsiteY32" fmla="*/ 80963 h 488156"/>
                <a:gd name="connsiteX33" fmla="*/ 1245394 w 1738313"/>
                <a:gd name="connsiteY33" fmla="*/ 57150 h 488156"/>
                <a:gd name="connsiteX34" fmla="*/ 1304925 w 1738313"/>
                <a:gd name="connsiteY34" fmla="*/ 35719 h 488156"/>
                <a:gd name="connsiteX35" fmla="*/ 1366838 w 1738313"/>
                <a:gd name="connsiteY35" fmla="*/ 14288 h 488156"/>
                <a:gd name="connsiteX36" fmla="*/ 1409700 w 1738313"/>
                <a:gd name="connsiteY36" fmla="*/ 2381 h 488156"/>
                <a:gd name="connsiteX37" fmla="*/ 1426369 w 1738313"/>
                <a:gd name="connsiteY37" fmla="*/ 0 h 488156"/>
                <a:gd name="connsiteX38" fmla="*/ 1469231 w 1738313"/>
                <a:gd name="connsiteY38" fmla="*/ 7144 h 488156"/>
                <a:gd name="connsiteX39" fmla="*/ 1552575 w 1738313"/>
                <a:gd name="connsiteY39" fmla="*/ 28575 h 488156"/>
                <a:gd name="connsiteX40" fmla="*/ 1612106 w 1738313"/>
                <a:gd name="connsiteY40" fmla="*/ 47625 h 488156"/>
                <a:gd name="connsiteX41" fmla="*/ 1650206 w 1738313"/>
                <a:gd name="connsiteY41" fmla="*/ 61913 h 488156"/>
                <a:gd name="connsiteX42" fmla="*/ 1683544 w 1738313"/>
                <a:gd name="connsiteY42" fmla="*/ 78581 h 488156"/>
                <a:gd name="connsiteX43" fmla="*/ 1707356 w 1738313"/>
                <a:gd name="connsiteY43" fmla="*/ 95250 h 488156"/>
                <a:gd name="connsiteX44" fmla="*/ 1731169 w 1738313"/>
                <a:gd name="connsiteY44" fmla="*/ 126206 h 488156"/>
                <a:gd name="connsiteX45" fmla="*/ 1738313 w 1738313"/>
                <a:gd name="connsiteY45" fmla="*/ 150019 h 488156"/>
                <a:gd name="connsiteX46" fmla="*/ 1735931 w 1738313"/>
                <a:gd name="connsiteY46" fmla="*/ 176213 h 488156"/>
                <a:gd name="connsiteX47" fmla="*/ 1721644 w 1738313"/>
                <a:gd name="connsiteY47" fmla="*/ 200025 h 488156"/>
                <a:gd name="connsiteX48" fmla="*/ 1695450 w 1738313"/>
                <a:gd name="connsiteY48" fmla="*/ 221456 h 488156"/>
                <a:gd name="connsiteX49" fmla="*/ 1662113 w 1738313"/>
                <a:gd name="connsiteY49" fmla="*/ 235744 h 488156"/>
                <a:gd name="connsiteX50" fmla="*/ 1616869 w 1738313"/>
                <a:gd name="connsiteY50" fmla="*/ 247650 h 488156"/>
                <a:gd name="connsiteX51" fmla="*/ 1519238 w 1738313"/>
                <a:gd name="connsiteY51" fmla="*/ 261938 h 488156"/>
                <a:gd name="connsiteX52" fmla="*/ 1407319 w 1738313"/>
                <a:gd name="connsiteY52" fmla="*/ 278606 h 488156"/>
                <a:gd name="connsiteX53" fmla="*/ 1235869 w 1738313"/>
                <a:gd name="connsiteY53" fmla="*/ 3071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38313" h="488156">
                  <a:moveTo>
                    <a:pt x="1235869" y="307181"/>
                  </a:moveTo>
                  <a:lnTo>
                    <a:pt x="1033463" y="347663"/>
                  </a:lnTo>
                  <a:lnTo>
                    <a:pt x="835819" y="388144"/>
                  </a:lnTo>
                  <a:lnTo>
                    <a:pt x="650081" y="428625"/>
                  </a:lnTo>
                  <a:lnTo>
                    <a:pt x="445294" y="473869"/>
                  </a:lnTo>
                  <a:lnTo>
                    <a:pt x="264319" y="488156"/>
                  </a:lnTo>
                  <a:lnTo>
                    <a:pt x="219075" y="464344"/>
                  </a:lnTo>
                  <a:lnTo>
                    <a:pt x="169069" y="433388"/>
                  </a:lnTo>
                  <a:lnTo>
                    <a:pt x="130969" y="402431"/>
                  </a:lnTo>
                  <a:lnTo>
                    <a:pt x="97631" y="373856"/>
                  </a:lnTo>
                  <a:lnTo>
                    <a:pt x="61913" y="338138"/>
                  </a:lnTo>
                  <a:lnTo>
                    <a:pt x="30956" y="304800"/>
                  </a:lnTo>
                  <a:lnTo>
                    <a:pt x="4763" y="264319"/>
                  </a:lnTo>
                  <a:lnTo>
                    <a:pt x="0" y="247650"/>
                  </a:lnTo>
                  <a:lnTo>
                    <a:pt x="0" y="226219"/>
                  </a:lnTo>
                  <a:lnTo>
                    <a:pt x="4763" y="197644"/>
                  </a:lnTo>
                  <a:lnTo>
                    <a:pt x="11906" y="190500"/>
                  </a:lnTo>
                  <a:lnTo>
                    <a:pt x="26194" y="192881"/>
                  </a:lnTo>
                  <a:lnTo>
                    <a:pt x="45244" y="202406"/>
                  </a:lnTo>
                  <a:lnTo>
                    <a:pt x="64294" y="219075"/>
                  </a:lnTo>
                  <a:lnTo>
                    <a:pt x="104775" y="242888"/>
                  </a:lnTo>
                  <a:lnTo>
                    <a:pt x="123825" y="250031"/>
                  </a:lnTo>
                  <a:lnTo>
                    <a:pt x="157163" y="259556"/>
                  </a:lnTo>
                  <a:lnTo>
                    <a:pt x="192881" y="264319"/>
                  </a:lnTo>
                  <a:lnTo>
                    <a:pt x="245269" y="269081"/>
                  </a:lnTo>
                  <a:lnTo>
                    <a:pt x="330994" y="266700"/>
                  </a:lnTo>
                  <a:lnTo>
                    <a:pt x="442913" y="257175"/>
                  </a:lnTo>
                  <a:lnTo>
                    <a:pt x="550069" y="242888"/>
                  </a:lnTo>
                  <a:lnTo>
                    <a:pt x="673894" y="221456"/>
                  </a:lnTo>
                  <a:lnTo>
                    <a:pt x="842963" y="183356"/>
                  </a:lnTo>
                  <a:lnTo>
                    <a:pt x="1023938" y="138113"/>
                  </a:lnTo>
                  <a:lnTo>
                    <a:pt x="1116806" y="109538"/>
                  </a:lnTo>
                  <a:lnTo>
                    <a:pt x="1188244" y="80963"/>
                  </a:lnTo>
                  <a:lnTo>
                    <a:pt x="1245394" y="57150"/>
                  </a:lnTo>
                  <a:lnTo>
                    <a:pt x="1304925" y="35719"/>
                  </a:lnTo>
                  <a:lnTo>
                    <a:pt x="1366838" y="14288"/>
                  </a:lnTo>
                  <a:lnTo>
                    <a:pt x="1409700" y="2381"/>
                  </a:lnTo>
                  <a:lnTo>
                    <a:pt x="1426369" y="0"/>
                  </a:lnTo>
                  <a:lnTo>
                    <a:pt x="1469231" y="7144"/>
                  </a:lnTo>
                  <a:lnTo>
                    <a:pt x="1552575" y="28575"/>
                  </a:lnTo>
                  <a:lnTo>
                    <a:pt x="1612106" y="47625"/>
                  </a:lnTo>
                  <a:lnTo>
                    <a:pt x="1650206" y="61913"/>
                  </a:lnTo>
                  <a:lnTo>
                    <a:pt x="1683544" y="78581"/>
                  </a:lnTo>
                  <a:lnTo>
                    <a:pt x="1707356" y="95250"/>
                  </a:lnTo>
                  <a:lnTo>
                    <a:pt x="1731169" y="126206"/>
                  </a:lnTo>
                  <a:lnTo>
                    <a:pt x="1738313" y="150019"/>
                  </a:lnTo>
                  <a:lnTo>
                    <a:pt x="1735931" y="176213"/>
                  </a:lnTo>
                  <a:lnTo>
                    <a:pt x="1721644" y="200025"/>
                  </a:lnTo>
                  <a:lnTo>
                    <a:pt x="1695450" y="221456"/>
                  </a:lnTo>
                  <a:lnTo>
                    <a:pt x="1662113" y="235744"/>
                  </a:lnTo>
                  <a:lnTo>
                    <a:pt x="1616869" y="247650"/>
                  </a:lnTo>
                  <a:lnTo>
                    <a:pt x="1519238" y="261938"/>
                  </a:lnTo>
                  <a:lnTo>
                    <a:pt x="1407319" y="278606"/>
                  </a:lnTo>
                  <a:lnTo>
                    <a:pt x="1235869" y="3071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37">
              <a:extLst>
                <a:ext uri="{FF2B5EF4-FFF2-40B4-BE49-F238E27FC236}">
                  <a16:creationId xmlns:a16="http://schemas.microsoft.com/office/drawing/2014/main" id="{58D45FC6-3AEB-4450-B61B-29A88E1A3960}"/>
                </a:ext>
              </a:extLst>
            </p:cNvPr>
            <p:cNvSpPr/>
            <p:nvPr/>
          </p:nvSpPr>
          <p:spPr>
            <a:xfrm>
              <a:off x="4522788" y="2624138"/>
              <a:ext cx="927100" cy="1314450"/>
            </a:xfrm>
            <a:custGeom>
              <a:avLst/>
              <a:gdLst>
                <a:gd name="connsiteX0" fmla="*/ 723900 w 928687"/>
                <a:gd name="connsiteY0" fmla="*/ 650081 h 1314450"/>
                <a:gd name="connsiteX1" fmla="*/ 666750 w 928687"/>
                <a:gd name="connsiteY1" fmla="*/ 735806 h 1314450"/>
                <a:gd name="connsiteX2" fmla="*/ 614362 w 928687"/>
                <a:gd name="connsiteY2" fmla="*/ 814387 h 1314450"/>
                <a:gd name="connsiteX3" fmla="*/ 550069 w 928687"/>
                <a:gd name="connsiteY3" fmla="*/ 900112 h 1314450"/>
                <a:gd name="connsiteX4" fmla="*/ 461962 w 928687"/>
                <a:gd name="connsiteY4" fmla="*/ 1009650 h 1314450"/>
                <a:gd name="connsiteX5" fmla="*/ 373856 w 928687"/>
                <a:gd name="connsiteY5" fmla="*/ 1114425 h 1314450"/>
                <a:gd name="connsiteX6" fmla="*/ 328612 w 928687"/>
                <a:gd name="connsiteY6" fmla="*/ 1162050 h 1314450"/>
                <a:gd name="connsiteX7" fmla="*/ 235744 w 928687"/>
                <a:gd name="connsiteY7" fmla="*/ 1233487 h 1314450"/>
                <a:gd name="connsiteX8" fmla="*/ 135731 w 928687"/>
                <a:gd name="connsiteY8" fmla="*/ 1300162 h 1314450"/>
                <a:gd name="connsiteX9" fmla="*/ 111919 w 928687"/>
                <a:gd name="connsiteY9" fmla="*/ 1314450 h 1314450"/>
                <a:gd name="connsiteX10" fmla="*/ 100012 w 928687"/>
                <a:gd name="connsiteY10" fmla="*/ 1314450 h 1314450"/>
                <a:gd name="connsiteX11" fmla="*/ 59531 w 928687"/>
                <a:gd name="connsiteY11" fmla="*/ 1295400 h 1314450"/>
                <a:gd name="connsiteX12" fmla="*/ 0 w 928687"/>
                <a:gd name="connsiteY12" fmla="*/ 1271587 h 1314450"/>
                <a:gd name="connsiteX13" fmla="*/ 133350 w 928687"/>
                <a:gd name="connsiteY13" fmla="*/ 1169193 h 1314450"/>
                <a:gd name="connsiteX14" fmla="*/ 173831 w 928687"/>
                <a:gd name="connsiteY14" fmla="*/ 1128712 h 1314450"/>
                <a:gd name="connsiteX15" fmla="*/ 245269 w 928687"/>
                <a:gd name="connsiteY15" fmla="*/ 1031081 h 1314450"/>
                <a:gd name="connsiteX16" fmla="*/ 335756 w 928687"/>
                <a:gd name="connsiteY16" fmla="*/ 892968 h 1314450"/>
                <a:gd name="connsiteX17" fmla="*/ 397669 w 928687"/>
                <a:gd name="connsiteY17" fmla="*/ 790575 h 1314450"/>
                <a:gd name="connsiteX18" fmla="*/ 447675 w 928687"/>
                <a:gd name="connsiteY18" fmla="*/ 695325 h 1314450"/>
                <a:gd name="connsiteX19" fmla="*/ 485775 w 928687"/>
                <a:gd name="connsiteY19" fmla="*/ 611981 h 1314450"/>
                <a:gd name="connsiteX20" fmla="*/ 507206 w 928687"/>
                <a:gd name="connsiteY20" fmla="*/ 557212 h 1314450"/>
                <a:gd name="connsiteX21" fmla="*/ 523875 w 928687"/>
                <a:gd name="connsiteY21" fmla="*/ 507206 h 1314450"/>
                <a:gd name="connsiteX22" fmla="*/ 545306 w 928687"/>
                <a:gd name="connsiteY22" fmla="*/ 435768 h 1314450"/>
                <a:gd name="connsiteX23" fmla="*/ 559594 w 928687"/>
                <a:gd name="connsiteY23" fmla="*/ 381000 h 1314450"/>
                <a:gd name="connsiteX24" fmla="*/ 571500 w 928687"/>
                <a:gd name="connsiteY24" fmla="*/ 302418 h 1314450"/>
                <a:gd name="connsiteX25" fmla="*/ 576262 w 928687"/>
                <a:gd name="connsiteY25" fmla="*/ 242887 h 1314450"/>
                <a:gd name="connsiteX26" fmla="*/ 573881 w 928687"/>
                <a:gd name="connsiteY26" fmla="*/ 200025 h 1314450"/>
                <a:gd name="connsiteX27" fmla="*/ 566737 w 928687"/>
                <a:gd name="connsiteY27" fmla="*/ 176212 h 1314450"/>
                <a:gd name="connsiteX28" fmla="*/ 550069 w 928687"/>
                <a:gd name="connsiteY28" fmla="*/ 142875 h 1314450"/>
                <a:gd name="connsiteX29" fmla="*/ 531019 w 928687"/>
                <a:gd name="connsiteY29" fmla="*/ 116681 h 1314450"/>
                <a:gd name="connsiteX30" fmla="*/ 502444 w 928687"/>
                <a:gd name="connsiteY30" fmla="*/ 90487 h 1314450"/>
                <a:gd name="connsiteX31" fmla="*/ 459581 w 928687"/>
                <a:gd name="connsiteY31" fmla="*/ 57150 h 1314450"/>
                <a:gd name="connsiteX32" fmla="*/ 445294 w 928687"/>
                <a:gd name="connsiteY32" fmla="*/ 47625 h 1314450"/>
                <a:gd name="connsiteX33" fmla="*/ 440531 w 928687"/>
                <a:gd name="connsiteY33" fmla="*/ 38100 h 1314450"/>
                <a:gd name="connsiteX34" fmla="*/ 438150 w 928687"/>
                <a:gd name="connsiteY34" fmla="*/ 30956 h 1314450"/>
                <a:gd name="connsiteX35" fmla="*/ 438150 w 928687"/>
                <a:gd name="connsiteY35" fmla="*/ 19050 h 1314450"/>
                <a:gd name="connsiteX36" fmla="*/ 447675 w 928687"/>
                <a:gd name="connsiteY36" fmla="*/ 4762 h 1314450"/>
                <a:gd name="connsiteX37" fmla="*/ 466725 w 928687"/>
                <a:gd name="connsiteY37" fmla="*/ 0 h 1314450"/>
                <a:gd name="connsiteX38" fmla="*/ 488156 w 928687"/>
                <a:gd name="connsiteY38" fmla="*/ 0 h 1314450"/>
                <a:gd name="connsiteX39" fmla="*/ 526256 w 928687"/>
                <a:gd name="connsiteY39" fmla="*/ 11906 h 1314450"/>
                <a:gd name="connsiteX40" fmla="*/ 619125 w 928687"/>
                <a:gd name="connsiteY40" fmla="*/ 57150 h 1314450"/>
                <a:gd name="connsiteX41" fmla="*/ 688181 w 928687"/>
                <a:gd name="connsiteY41" fmla="*/ 95250 h 1314450"/>
                <a:gd name="connsiteX42" fmla="*/ 752475 w 928687"/>
                <a:gd name="connsiteY42" fmla="*/ 138112 h 1314450"/>
                <a:gd name="connsiteX43" fmla="*/ 821531 w 928687"/>
                <a:gd name="connsiteY43" fmla="*/ 195262 h 1314450"/>
                <a:gd name="connsiteX44" fmla="*/ 869156 w 928687"/>
                <a:gd name="connsiteY44" fmla="*/ 240506 h 1314450"/>
                <a:gd name="connsiteX45" fmla="*/ 897731 w 928687"/>
                <a:gd name="connsiteY45" fmla="*/ 273843 h 1314450"/>
                <a:gd name="connsiteX46" fmla="*/ 914400 w 928687"/>
                <a:gd name="connsiteY46" fmla="*/ 300037 h 1314450"/>
                <a:gd name="connsiteX47" fmla="*/ 926306 w 928687"/>
                <a:gd name="connsiteY47" fmla="*/ 335756 h 1314450"/>
                <a:gd name="connsiteX48" fmla="*/ 928687 w 928687"/>
                <a:gd name="connsiteY48" fmla="*/ 352425 h 1314450"/>
                <a:gd name="connsiteX49" fmla="*/ 926306 w 928687"/>
                <a:gd name="connsiteY49" fmla="*/ 366712 h 1314450"/>
                <a:gd name="connsiteX50" fmla="*/ 919162 w 928687"/>
                <a:gd name="connsiteY50" fmla="*/ 385762 h 1314450"/>
                <a:gd name="connsiteX51" fmla="*/ 892969 w 928687"/>
                <a:gd name="connsiteY51" fmla="*/ 419100 h 1314450"/>
                <a:gd name="connsiteX52" fmla="*/ 826294 w 928687"/>
                <a:gd name="connsiteY52" fmla="*/ 483393 h 1314450"/>
                <a:gd name="connsiteX53" fmla="*/ 797719 w 928687"/>
                <a:gd name="connsiteY53" fmla="*/ 514350 h 1314450"/>
                <a:gd name="connsiteX54" fmla="*/ 771525 w 928687"/>
                <a:gd name="connsiteY54" fmla="*/ 561975 h 1314450"/>
                <a:gd name="connsiteX55" fmla="*/ 723900 w 928687"/>
                <a:gd name="connsiteY55" fmla="*/ 650081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8687" h="1314450">
                  <a:moveTo>
                    <a:pt x="723900" y="650081"/>
                  </a:moveTo>
                  <a:lnTo>
                    <a:pt x="666750" y="735806"/>
                  </a:lnTo>
                  <a:lnTo>
                    <a:pt x="614362" y="814387"/>
                  </a:lnTo>
                  <a:lnTo>
                    <a:pt x="550069" y="900112"/>
                  </a:lnTo>
                  <a:lnTo>
                    <a:pt x="461962" y="1009650"/>
                  </a:lnTo>
                  <a:lnTo>
                    <a:pt x="373856" y="1114425"/>
                  </a:lnTo>
                  <a:lnTo>
                    <a:pt x="328612" y="1162050"/>
                  </a:lnTo>
                  <a:lnTo>
                    <a:pt x="235744" y="1233487"/>
                  </a:lnTo>
                  <a:lnTo>
                    <a:pt x="135731" y="1300162"/>
                  </a:lnTo>
                  <a:lnTo>
                    <a:pt x="111919" y="1314450"/>
                  </a:lnTo>
                  <a:lnTo>
                    <a:pt x="100012" y="1314450"/>
                  </a:lnTo>
                  <a:lnTo>
                    <a:pt x="59531" y="1295400"/>
                  </a:lnTo>
                  <a:lnTo>
                    <a:pt x="0" y="1271587"/>
                  </a:lnTo>
                  <a:lnTo>
                    <a:pt x="133350" y="1169193"/>
                  </a:lnTo>
                  <a:lnTo>
                    <a:pt x="173831" y="1128712"/>
                  </a:lnTo>
                  <a:lnTo>
                    <a:pt x="245269" y="1031081"/>
                  </a:lnTo>
                  <a:lnTo>
                    <a:pt x="335756" y="892968"/>
                  </a:lnTo>
                  <a:lnTo>
                    <a:pt x="397669" y="790575"/>
                  </a:lnTo>
                  <a:lnTo>
                    <a:pt x="447675" y="695325"/>
                  </a:lnTo>
                  <a:lnTo>
                    <a:pt x="485775" y="611981"/>
                  </a:lnTo>
                  <a:lnTo>
                    <a:pt x="507206" y="557212"/>
                  </a:lnTo>
                  <a:lnTo>
                    <a:pt x="523875" y="507206"/>
                  </a:lnTo>
                  <a:lnTo>
                    <a:pt x="545306" y="435768"/>
                  </a:lnTo>
                  <a:lnTo>
                    <a:pt x="559594" y="381000"/>
                  </a:lnTo>
                  <a:lnTo>
                    <a:pt x="571500" y="302418"/>
                  </a:lnTo>
                  <a:lnTo>
                    <a:pt x="576262" y="242887"/>
                  </a:lnTo>
                  <a:lnTo>
                    <a:pt x="573881" y="200025"/>
                  </a:lnTo>
                  <a:lnTo>
                    <a:pt x="566737" y="176212"/>
                  </a:lnTo>
                  <a:lnTo>
                    <a:pt x="550069" y="142875"/>
                  </a:lnTo>
                  <a:lnTo>
                    <a:pt x="531019" y="116681"/>
                  </a:lnTo>
                  <a:lnTo>
                    <a:pt x="502444" y="90487"/>
                  </a:lnTo>
                  <a:lnTo>
                    <a:pt x="459581" y="57150"/>
                  </a:lnTo>
                  <a:lnTo>
                    <a:pt x="445294" y="47625"/>
                  </a:lnTo>
                  <a:lnTo>
                    <a:pt x="440531" y="38100"/>
                  </a:lnTo>
                  <a:lnTo>
                    <a:pt x="438150" y="30956"/>
                  </a:lnTo>
                  <a:lnTo>
                    <a:pt x="438150" y="19050"/>
                  </a:lnTo>
                  <a:lnTo>
                    <a:pt x="447675" y="4762"/>
                  </a:lnTo>
                  <a:lnTo>
                    <a:pt x="466725" y="0"/>
                  </a:lnTo>
                  <a:lnTo>
                    <a:pt x="488156" y="0"/>
                  </a:lnTo>
                  <a:lnTo>
                    <a:pt x="526256" y="11906"/>
                  </a:lnTo>
                  <a:lnTo>
                    <a:pt x="619125" y="57150"/>
                  </a:lnTo>
                  <a:lnTo>
                    <a:pt x="688181" y="95250"/>
                  </a:lnTo>
                  <a:lnTo>
                    <a:pt x="752475" y="138112"/>
                  </a:lnTo>
                  <a:lnTo>
                    <a:pt x="821531" y="195262"/>
                  </a:lnTo>
                  <a:lnTo>
                    <a:pt x="869156" y="240506"/>
                  </a:lnTo>
                  <a:lnTo>
                    <a:pt x="897731" y="273843"/>
                  </a:lnTo>
                  <a:lnTo>
                    <a:pt x="914400" y="300037"/>
                  </a:lnTo>
                  <a:lnTo>
                    <a:pt x="926306" y="335756"/>
                  </a:lnTo>
                  <a:lnTo>
                    <a:pt x="928687" y="352425"/>
                  </a:lnTo>
                  <a:lnTo>
                    <a:pt x="926306" y="366712"/>
                  </a:lnTo>
                  <a:lnTo>
                    <a:pt x="919162" y="385762"/>
                  </a:lnTo>
                  <a:lnTo>
                    <a:pt x="892969" y="419100"/>
                  </a:lnTo>
                  <a:lnTo>
                    <a:pt x="826294" y="483393"/>
                  </a:lnTo>
                  <a:lnTo>
                    <a:pt x="797719" y="514350"/>
                  </a:lnTo>
                  <a:lnTo>
                    <a:pt x="771525" y="561975"/>
                  </a:lnTo>
                  <a:lnTo>
                    <a:pt x="723900" y="65008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8">
              <a:extLst>
                <a:ext uri="{FF2B5EF4-FFF2-40B4-BE49-F238E27FC236}">
                  <a16:creationId xmlns:a16="http://schemas.microsoft.com/office/drawing/2014/main" id="{CE66ABA4-4F70-4520-8BBA-9994830B6126}"/>
                </a:ext>
              </a:extLst>
            </p:cNvPr>
            <p:cNvSpPr/>
            <p:nvPr/>
          </p:nvSpPr>
          <p:spPr>
            <a:xfrm>
              <a:off x="5584825" y="1641475"/>
              <a:ext cx="533400" cy="2678113"/>
            </a:xfrm>
            <a:custGeom>
              <a:avLst/>
              <a:gdLst>
                <a:gd name="connsiteX0" fmla="*/ 203955 w 533683"/>
                <a:gd name="connsiteY0" fmla="*/ 1448084 h 2678614"/>
                <a:gd name="connsiteX1" fmla="*/ 203955 w 533683"/>
                <a:gd name="connsiteY1" fmla="*/ 941594 h 2678614"/>
                <a:gd name="connsiteX2" fmla="*/ 203955 w 533683"/>
                <a:gd name="connsiteY2" fmla="*/ 339926 h 2678614"/>
                <a:gd name="connsiteX3" fmla="*/ 200556 w 533683"/>
                <a:gd name="connsiteY3" fmla="*/ 288937 h 2678614"/>
                <a:gd name="connsiteX4" fmla="*/ 193758 w 533683"/>
                <a:gd name="connsiteY4" fmla="*/ 268542 h 2678614"/>
                <a:gd name="connsiteX5" fmla="*/ 180160 w 533683"/>
                <a:gd name="connsiteY5" fmla="*/ 231150 h 2678614"/>
                <a:gd name="connsiteX6" fmla="*/ 142769 w 533683"/>
                <a:gd name="connsiteY6" fmla="*/ 173362 h 2678614"/>
                <a:gd name="connsiteX7" fmla="*/ 125772 w 533683"/>
                <a:gd name="connsiteY7" fmla="*/ 152967 h 2678614"/>
                <a:gd name="connsiteX8" fmla="*/ 98578 w 533683"/>
                <a:gd name="connsiteY8" fmla="*/ 122374 h 2678614"/>
                <a:gd name="connsiteX9" fmla="*/ 67985 w 533683"/>
                <a:gd name="connsiteY9" fmla="*/ 98579 h 2678614"/>
                <a:gd name="connsiteX10" fmla="*/ 40791 w 533683"/>
                <a:gd name="connsiteY10" fmla="*/ 78183 h 2678614"/>
                <a:gd name="connsiteX11" fmla="*/ 23795 w 533683"/>
                <a:gd name="connsiteY11" fmla="*/ 64586 h 2678614"/>
                <a:gd name="connsiteX12" fmla="*/ 3399 w 533683"/>
                <a:gd name="connsiteY12" fmla="*/ 37392 h 2678614"/>
                <a:gd name="connsiteX13" fmla="*/ 0 w 533683"/>
                <a:gd name="connsiteY13" fmla="*/ 27194 h 2678614"/>
                <a:gd name="connsiteX14" fmla="*/ 3399 w 533683"/>
                <a:gd name="connsiteY14" fmla="*/ 16997 h 2678614"/>
                <a:gd name="connsiteX15" fmla="*/ 13597 w 533683"/>
                <a:gd name="connsiteY15" fmla="*/ 6799 h 2678614"/>
                <a:gd name="connsiteX16" fmla="*/ 40791 w 533683"/>
                <a:gd name="connsiteY16" fmla="*/ 0 h 2678614"/>
                <a:gd name="connsiteX17" fmla="*/ 67985 w 533683"/>
                <a:gd name="connsiteY17" fmla="*/ 0 h 2678614"/>
                <a:gd name="connsiteX18" fmla="*/ 176761 w 533683"/>
                <a:gd name="connsiteY18" fmla="*/ 23795 h 2678614"/>
                <a:gd name="connsiteX19" fmla="*/ 261743 w 533683"/>
                <a:gd name="connsiteY19" fmla="*/ 61187 h 2678614"/>
                <a:gd name="connsiteX20" fmla="*/ 346724 w 533683"/>
                <a:gd name="connsiteY20" fmla="*/ 101978 h 2678614"/>
                <a:gd name="connsiteX21" fmla="*/ 377317 w 533683"/>
                <a:gd name="connsiteY21" fmla="*/ 122374 h 2678614"/>
                <a:gd name="connsiteX22" fmla="*/ 438504 w 533683"/>
                <a:gd name="connsiteY22" fmla="*/ 173362 h 2678614"/>
                <a:gd name="connsiteX23" fmla="*/ 486094 w 533683"/>
                <a:gd name="connsiteY23" fmla="*/ 224351 h 2678614"/>
                <a:gd name="connsiteX24" fmla="*/ 520086 w 533683"/>
                <a:gd name="connsiteY24" fmla="*/ 271941 h 2678614"/>
                <a:gd name="connsiteX25" fmla="*/ 533683 w 533683"/>
                <a:gd name="connsiteY25" fmla="*/ 302534 h 2678614"/>
                <a:gd name="connsiteX26" fmla="*/ 533683 w 533683"/>
                <a:gd name="connsiteY26" fmla="*/ 326329 h 2678614"/>
                <a:gd name="connsiteX27" fmla="*/ 520086 w 533683"/>
                <a:gd name="connsiteY27" fmla="*/ 350124 h 2678614"/>
                <a:gd name="connsiteX28" fmla="*/ 492892 w 533683"/>
                <a:gd name="connsiteY28" fmla="*/ 384116 h 2678614"/>
                <a:gd name="connsiteX29" fmla="*/ 469097 w 533683"/>
                <a:gd name="connsiteY29" fmla="*/ 431706 h 2678614"/>
                <a:gd name="connsiteX30" fmla="*/ 455500 w 533683"/>
                <a:gd name="connsiteY30" fmla="*/ 482695 h 2678614"/>
                <a:gd name="connsiteX31" fmla="*/ 448702 w 533683"/>
                <a:gd name="connsiteY31" fmla="*/ 625464 h 2678614"/>
                <a:gd name="connsiteX32" fmla="*/ 445302 w 533683"/>
                <a:gd name="connsiteY32" fmla="*/ 1019777 h 2678614"/>
                <a:gd name="connsiteX33" fmla="*/ 438504 w 533683"/>
                <a:gd name="connsiteY33" fmla="*/ 1509270 h 2678614"/>
                <a:gd name="connsiteX34" fmla="*/ 431705 w 533683"/>
                <a:gd name="connsiteY34" fmla="*/ 1951174 h 2678614"/>
                <a:gd name="connsiteX35" fmla="*/ 428306 w 533683"/>
                <a:gd name="connsiteY35" fmla="*/ 2291099 h 2678614"/>
                <a:gd name="connsiteX36" fmla="*/ 421508 w 533683"/>
                <a:gd name="connsiteY36" fmla="*/ 2365883 h 2678614"/>
                <a:gd name="connsiteX37" fmla="*/ 414709 w 533683"/>
                <a:gd name="connsiteY37" fmla="*/ 2420271 h 2678614"/>
                <a:gd name="connsiteX38" fmla="*/ 394314 w 533683"/>
                <a:gd name="connsiteY38" fmla="*/ 2495055 h 2678614"/>
                <a:gd name="connsiteX39" fmla="*/ 363720 w 533683"/>
                <a:gd name="connsiteY39" fmla="*/ 2569838 h 2678614"/>
                <a:gd name="connsiteX40" fmla="*/ 333127 w 533683"/>
                <a:gd name="connsiteY40" fmla="*/ 2627626 h 2678614"/>
                <a:gd name="connsiteX41" fmla="*/ 309332 w 533683"/>
                <a:gd name="connsiteY41" fmla="*/ 2654820 h 2678614"/>
                <a:gd name="connsiteX42" fmla="*/ 288937 w 533683"/>
                <a:gd name="connsiteY42" fmla="*/ 2668417 h 2678614"/>
                <a:gd name="connsiteX43" fmla="*/ 261743 w 533683"/>
                <a:gd name="connsiteY43" fmla="*/ 2678614 h 2678614"/>
                <a:gd name="connsiteX44" fmla="*/ 244746 w 533683"/>
                <a:gd name="connsiteY44" fmla="*/ 2675215 h 2678614"/>
                <a:gd name="connsiteX45" fmla="*/ 220952 w 533683"/>
                <a:gd name="connsiteY45" fmla="*/ 2658219 h 2678614"/>
                <a:gd name="connsiteX46" fmla="*/ 207355 w 533683"/>
                <a:gd name="connsiteY46" fmla="*/ 2644622 h 2678614"/>
                <a:gd name="connsiteX47" fmla="*/ 180160 w 533683"/>
                <a:gd name="connsiteY47" fmla="*/ 2607230 h 2678614"/>
                <a:gd name="connsiteX48" fmla="*/ 203955 w 533683"/>
                <a:gd name="connsiteY48" fmla="*/ 2148330 h 2678614"/>
                <a:gd name="connsiteX49" fmla="*/ 203955 w 533683"/>
                <a:gd name="connsiteY49" fmla="*/ 1978368 h 2678614"/>
                <a:gd name="connsiteX50" fmla="*/ 203955 w 533683"/>
                <a:gd name="connsiteY50" fmla="*/ 1448084 h 267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33683" h="2678614">
                  <a:moveTo>
                    <a:pt x="203955" y="1448084"/>
                  </a:moveTo>
                  <a:lnTo>
                    <a:pt x="203955" y="941594"/>
                  </a:lnTo>
                  <a:lnTo>
                    <a:pt x="203955" y="339926"/>
                  </a:lnTo>
                  <a:lnTo>
                    <a:pt x="200556" y="288937"/>
                  </a:lnTo>
                  <a:lnTo>
                    <a:pt x="193758" y="268542"/>
                  </a:lnTo>
                  <a:lnTo>
                    <a:pt x="180160" y="231150"/>
                  </a:lnTo>
                  <a:lnTo>
                    <a:pt x="142769" y="173362"/>
                  </a:lnTo>
                  <a:lnTo>
                    <a:pt x="125772" y="152967"/>
                  </a:lnTo>
                  <a:lnTo>
                    <a:pt x="98578" y="122374"/>
                  </a:lnTo>
                  <a:lnTo>
                    <a:pt x="67985" y="98579"/>
                  </a:lnTo>
                  <a:lnTo>
                    <a:pt x="40791" y="78183"/>
                  </a:lnTo>
                  <a:lnTo>
                    <a:pt x="23795" y="64586"/>
                  </a:lnTo>
                  <a:lnTo>
                    <a:pt x="3399" y="37392"/>
                  </a:lnTo>
                  <a:lnTo>
                    <a:pt x="0" y="27194"/>
                  </a:lnTo>
                  <a:lnTo>
                    <a:pt x="3399" y="16997"/>
                  </a:lnTo>
                  <a:lnTo>
                    <a:pt x="13597" y="6799"/>
                  </a:lnTo>
                  <a:lnTo>
                    <a:pt x="40791" y="0"/>
                  </a:lnTo>
                  <a:lnTo>
                    <a:pt x="67985" y="0"/>
                  </a:lnTo>
                  <a:lnTo>
                    <a:pt x="176761" y="23795"/>
                  </a:lnTo>
                  <a:lnTo>
                    <a:pt x="261743" y="61187"/>
                  </a:lnTo>
                  <a:lnTo>
                    <a:pt x="346724" y="101978"/>
                  </a:lnTo>
                  <a:lnTo>
                    <a:pt x="377317" y="122374"/>
                  </a:lnTo>
                  <a:lnTo>
                    <a:pt x="438504" y="173362"/>
                  </a:lnTo>
                  <a:lnTo>
                    <a:pt x="486094" y="224351"/>
                  </a:lnTo>
                  <a:lnTo>
                    <a:pt x="520086" y="271941"/>
                  </a:lnTo>
                  <a:lnTo>
                    <a:pt x="533683" y="302534"/>
                  </a:lnTo>
                  <a:lnTo>
                    <a:pt x="533683" y="326329"/>
                  </a:lnTo>
                  <a:lnTo>
                    <a:pt x="520086" y="350124"/>
                  </a:lnTo>
                  <a:lnTo>
                    <a:pt x="492892" y="384116"/>
                  </a:lnTo>
                  <a:lnTo>
                    <a:pt x="469097" y="431706"/>
                  </a:lnTo>
                  <a:lnTo>
                    <a:pt x="455500" y="482695"/>
                  </a:lnTo>
                  <a:lnTo>
                    <a:pt x="448702" y="625464"/>
                  </a:lnTo>
                  <a:cubicBezTo>
                    <a:pt x="447569" y="756902"/>
                    <a:pt x="446435" y="888339"/>
                    <a:pt x="445302" y="1019777"/>
                  </a:cubicBezTo>
                  <a:lnTo>
                    <a:pt x="438504" y="1509270"/>
                  </a:lnTo>
                  <a:lnTo>
                    <a:pt x="431705" y="1951174"/>
                  </a:lnTo>
                  <a:lnTo>
                    <a:pt x="428306" y="2291099"/>
                  </a:lnTo>
                  <a:lnTo>
                    <a:pt x="421508" y="2365883"/>
                  </a:lnTo>
                  <a:lnTo>
                    <a:pt x="414709" y="2420271"/>
                  </a:lnTo>
                  <a:lnTo>
                    <a:pt x="394314" y="2495055"/>
                  </a:lnTo>
                  <a:lnTo>
                    <a:pt x="363720" y="2569838"/>
                  </a:lnTo>
                  <a:lnTo>
                    <a:pt x="333127" y="2627626"/>
                  </a:lnTo>
                  <a:lnTo>
                    <a:pt x="309332" y="2654820"/>
                  </a:lnTo>
                  <a:lnTo>
                    <a:pt x="288937" y="2668417"/>
                  </a:lnTo>
                  <a:lnTo>
                    <a:pt x="261743" y="2678614"/>
                  </a:lnTo>
                  <a:lnTo>
                    <a:pt x="244746" y="2675215"/>
                  </a:lnTo>
                  <a:lnTo>
                    <a:pt x="220952" y="2658219"/>
                  </a:lnTo>
                  <a:lnTo>
                    <a:pt x="207355" y="2644622"/>
                  </a:lnTo>
                  <a:lnTo>
                    <a:pt x="180160" y="2607230"/>
                  </a:lnTo>
                  <a:lnTo>
                    <a:pt x="203955" y="2148330"/>
                  </a:lnTo>
                  <a:lnTo>
                    <a:pt x="203955" y="1978368"/>
                  </a:lnTo>
                  <a:lnTo>
                    <a:pt x="203955" y="144808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140">
              <a:extLst>
                <a:ext uri="{FF2B5EF4-FFF2-40B4-BE49-F238E27FC236}">
                  <a16:creationId xmlns:a16="http://schemas.microsoft.com/office/drawing/2014/main" id="{B4747AC0-EC40-42A4-BD80-6E5BEF5B4214}"/>
                </a:ext>
              </a:extLst>
            </p:cNvPr>
            <p:cNvSpPr/>
            <p:nvPr/>
          </p:nvSpPr>
          <p:spPr>
            <a:xfrm>
              <a:off x="4667250" y="3146425"/>
              <a:ext cx="2293938" cy="3006725"/>
            </a:xfrm>
            <a:custGeom>
              <a:avLst/>
              <a:gdLst>
                <a:gd name="connsiteX0" fmla="*/ 1687830 w 2293620"/>
                <a:gd name="connsiteY0" fmla="*/ 876300 h 3006090"/>
                <a:gd name="connsiteX1" fmla="*/ 1584960 w 2293620"/>
                <a:gd name="connsiteY1" fmla="*/ 1059180 h 3006090"/>
                <a:gd name="connsiteX2" fmla="*/ 1493520 w 2293620"/>
                <a:gd name="connsiteY2" fmla="*/ 1211580 h 3006090"/>
                <a:gd name="connsiteX3" fmla="*/ 1344930 w 2293620"/>
                <a:gd name="connsiteY3" fmla="*/ 1443990 h 3006090"/>
                <a:gd name="connsiteX4" fmla="*/ 1188720 w 2293620"/>
                <a:gd name="connsiteY4" fmla="*/ 1680210 h 3006090"/>
                <a:gd name="connsiteX5" fmla="*/ 1051560 w 2293620"/>
                <a:gd name="connsiteY5" fmla="*/ 1874520 h 3006090"/>
                <a:gd name="connsiteX6" fmla="*/ 918210 w 2293620"/>
                <a:gd name="connsiteY6" fmla="*/ 2053590 h 3006090"/>
                <a:gd name="connsiteX7" fmla="*/ 788670 w 2293620"/>
                <a:gd name="connsiteY7" fmla="*/ 2213610 h 3006090"/>
                <a:gd name="connsiteX8" fmla="*/ 632460 w 2293620"/>
                <a:gd name="connsiteY8" fmla="*/ 2388870 h 3006090"/>
                <a:gd name="connsiteX9" fmla="*/ 464820 w 2293620"/>
                <a:gd name="connsiteY9" fmla="*/ 2560320 h 3006090"/>
                <a:gd name="connsiteX10" fmla="*/ 228600 w 2293620"/>
                <a:gd name="connsiteY10" fmla="*/ 2777490 h 3006090"/>
                <a:gd name="connsiteX11" fmla="*/ 34290 w 2293620"/>
                <a:gd name="connsiteY11" fmla="*/ 2933700 h 3006090"/>
                <a:gd name="connsiteX12" fmla="*/ 7620 w 2293620"/>
                <a:gd name="connsiteY12" fmla="*/ 2960370 h 3006090"/>
                <a:gd name="connsiteX13" fmla="*/ 0 w 2293620"/>
                <a:gd name="connsiteY13" fmla="*/ 2983230 h 3006090"/>
                <a:gd name="connsiteX14" fmla="*/ 3810 w 2293620"/>
                <a:gd name="connsiteY14" fmla="*/ 2990850 h 3006090"/>
                <a:gd name="connsiteX15" fmla="*/ 15240 w 2293620"/>
                <a:gd name="connsiteY15" fmla="*/ 3002280 h 3006090"/>
                <a:gd name="connsiteX16" fmla="*/ 38100 w 2293620"/>
                <a:gd name="connsiteY16" fmla="*/ 3006090 h 3006090"/>
                <a:gd name="connsiteX17" fmla="*/ 76200 w 2293620"/>
                <a:gd name="connsiteY17" fmla="*/ 2987040 h 3006090"/>
                <a:gd name="connsiteX18" fmla="*/ 251460 w 2293620"/>
                <a:gd name="connsiteY18" fmla="*/ 2876550 h 3006090"/>
                <a:gd name="connsiteX19" fmla="*/ 441960 w 2293620"/>
                <a:gd name="connsiteY19" fmla="*/ 2735580 h 3006090"/>
                <a:gd name="connsiteX20" fmla="*/ 621030 w 2293620"/>
                <a:gd name="connsiteY20" fmla="*/ 2590800 h 3006090"/>
                <a:gd name="connsiteX21" fmla="*/ 838200 w 2293620"/>
                <a:gd name="connsiteY21" fmla="*/ 2388870 h 3006090"/>
                <a:gd name="connsiteX22" fmla="*/ 986790 w 2293620"/>
                <a:gd name="connsiteY22" fmla="*/ 2240280 h 3006090"/>
                <a:gd name="connsiteX23" fmla="*/ 1123950 w 2293620"/>
                <a:gd name="connsiteY23" fmla="*/ 2087880 h 3006090"/>
                <a:gd name="connsiteX24" fmla="*/ 1268730 w 2293620"/>
                <a:gd name="connsiteY24" fmla="*/ 1924050 h 3006090"/>
                <a:gd name="connsiteX25" fmla="*/ 1394460 w 2293620"/>
                <a:gd name="connsiteY25" fmla="*/ 1767840 h 3006090"/>
                <a:gd name="connsiteX26" fmla="*/ 1535430 w 2293620"/>
                <a:gd name="connsiteY26" fmla="*/ 1584960 h 3006090"/>
                <a:gd name="connsiteX27" fmla="*/ 1672590 w 2293620"/>
                <a:gd name="connsiteY27" fmla="*/ 1398270 h 3006090"/>
                <a:gd name="connsiteX28" fmla="*/ 1802130 w 2293620"/>
                <a:gd name="connsiteY28" fmla="*/ 1207770 h 3006090"/>
                <a:gd name="connsiteX29" fmla="*/ 1889760 w 2293620"/>
                <a:gd name="connsiteY29" fmla="*/ 1066800 h 3006090"/>
                <a:gd name="connsiteX30" fmla="*/ 1981200 w 2293620"/>
                <a:gd name="connsiteY30" fmla="*/ 914400 h 3006090"/>
                <a:gd name="connsiteX31" fmla="*/ 2122170 w 2293620"/>
                <a:gd name="connsiteY31" fmla="*/ 662940 h 3006090"/>
                <a:gd name="connsiteX32" fmla="*/ 2198370 w 2293620"/>
                <a:gd name="connsiteY32" fmla="*/ 514350 h 3006090"/>
                <a:gd name="connsiteX33" fmla="*/ 2247900 w 2293620"/>
                <a:gd name="connsiteY33" fmla="*/ 430530 h 3006090"/>
                <a:gd name="connsiteX34" fmla="*/ 2274570 w 2293620"/>
                <a:gd name="connsiteY34" fmla="*/ 403860 h 3006090"/>
                <a:gd name="connsiteX35" fmla="*/ 2289810 w 2293620"/>
                <a:gd name="connsiteY35" fmla="*/ 388620 h 3006090"/>
                <a:gd name="connsiteX36" fmla="*/ 2289810 w 2293620"/>
                <a:gd name="connsiteY36" fmla="*/ 381000 h 3006090"/>
                <a:gd name="connsiteX37" fmla="*/ 2293620 w 2293620"/>
                <a:gd name="connsiteY37" fmla="*/ 369570 h 3006090"/>
                <a:gd name="connsiteX38" fmla="*/ 2289810 w 2293620"/>
                <a:gd name="connsiteY38" fmla="*/ 350520 h 3006090"/>
                <a:gd name="connsiteX39" fmla="*/ 2274570 w 2293620"/>
                <a:gd name="connsiteY39" fmla="*/ 320040 h 3006090"/>
                <a:gd name="connsiteX40" fmla="*/ 2209800 w 2293620"/>
                <a:gd name="connsiteY40" fmla="*/ 259080 h 3006090"/>
                <a:gd name="connsiteX41" fmla="*/ 2148840 w 2293620"/>
                <a:gd name="connsiteY41" fmla="*/ 205740 h 3006090"/>
                <a:gd name="connsiteX42" fmla="*/ 2114550 w 2293620"/>
                <a:gd name="connsiteY42" fmla="*/ 175260 h 3006090"/>
                <a:gd name="connsiteX43" fmla="*/ 2026920 w 2293620"/>
                <a:gd name="connsiteY43" fmla="*/ 95250 h 3006090"/>
                <a:gd name="connsiteX44" fmla="*/ 1950720 w 2293620"/>
                <a:gd name="connsiteY44" fmla="*/ 26670 h 3006090"/>
                <a:gd name="connsiteX45" fmla="*/ 1927860 w 2293620"/>
                <a:gd name="connsiteY45" fmla="*/ 11430 h 3006090"/>
                <a:gd name="connsiteX46" fmla="*/ 1901190 w 2293620"/>
                <a:gd name="connsiteY46" fmla="*/ 3810 h 3006090"/>
                <a:gd name="connsiteX47" fmla="*/ 1863090 w 2293620"/>
                <a:gd name="connsiteY47" fmla="*/ 0 h 3006090"/>
                <a:gd name="connsiteX48" fmla="*/ 1847850 w 2293620"/>
                <a:gd name="connsiteY48" fmla="*/ 0 h 3006090"/>
                <a:gd name="connsiteX49" fmla="*/ 1832610 w 2293620"/>
                <a:gd name="connsiteY49" fmla="*/ 7620 h 3006090"/>
                <a:gd name="connsiteX50" fmla="*/ 1824990 w 2293620"/>
                <a:gd name="connsiteY50" fmla="*/ 22860 h 3006090"/>
                <a:gd name="connsiteX51" fmla="*/ 1828800 w 2293620"/>
                <a:gd name="connsiteY51" fmla="*/ 53340 h 3006090"/>
                <a:gd name="connsiteX52" fmla="*/ 1855470 w 2293620"/>
                <a:gd name="connsiteY52" fmla="*/ 102870 h 3006090"/>
                <a:gd name="connsiteX53" fmla="*/ 1885950 w 2293620"/>
                <a:gd name="connsiteY53" fmla="*/ 140970 h 3006090"/>
                <a:gd name="connsiteX54" fmla="*/ 1912620 w 2293620"/>
                <a:gd name="connsiteY54" fmla="*/ 194310 h 3006090"/>
                <a:gd name="connsiteX55" fmla="*/ 1935480 w 2293620"/>
                <a:gd name="connsiteY55" fmla="*/ 259080 h 3006090"/>
                <a:gd name="connsiteX56" fmla="*/ 1943100 w 2293620"/>
                <a:gd name="connsiteY56" fmla="*/ 312420 h 3006090"/>
                <a:gd name="connsiteX57" fmla="*/ 1946910 w 2293620"/>
                <a:gd name="connsiteY57" fmla="*/ 358140 h 3006090"/>
                <a:gd name="connsiteX58" fmla="*/ 1939290 w 2293620"/>
                <a:gd name="connsiteY58" fmla="*/ 392430 h 3006090"/>
                <a:gd name="connsiteX59" fmla="*/ 1859280 w 2293620"/>
                <a:gd name="connsiteY59" fmla="*/ 560070 h 3006090"/>
                <a:gd name="connsiteX60" fmla="*/ 1725930 w 2293620"/>
                <a:gd name="connsiteY60" fmla="*/ 811530 h 3006090"/>
                <a:gd name="connsiteX61" fmla="*/ 1687830 w 2293620"/>
                <a:gd name="connsiteY61" fmla="*/ 87630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3620" h="3006090">
                  <a:moveTo>
                    <a:pt x="1687830" y="876300"/>
                  </a:moveTo>
                  <a:lnTo>
                    <a:pt x="1584960" y="1059180"/>
                  </a:lnTo>
                  <a:lnTo>
                    <a:pt x="1493520" y="1211580"/>
                  </a:lnTo>
                  <a:lnTo>
                    <a:pt x="1344930" y="1443990"/>
                  </a:lnTo>
                  <a:lnTo>
                    <a:pt x="1188720" y="1680210"/>
                  </a:lnTo>
                  <a:lnTo>
                    <a:pt x="1051560" y="1874520"/>
                  </a:lnTo>
                  <a:lnTo>
                    <a:pt x="918210" y="2053590"/>
                  </a:lnTo>
                  <a:lnTo>
                    <a:pt x="788670" y="2213610"/>
                  </a:lnTo>
                  <a:lnTo>
                    <a:pt x="632460" y="2388870"/>
                  </a:lnTo>
                  <a:lnTo>
                    <a:pt x="464820" y="2560320"/>
                  </a:lnTo>
                  <a:lnTo>
                    <a:pt x="228600" y="2777490"/>
                  </a:lnTo>
                  <a:lnTo>
                    <a:pt x="34290" y="2933700"/>
                  </a:lnTo>
                  <a:lnTo>
                    <a:pt x="7620" y="2960370"/>
                  </a:lnTo>
                  <a:lnTo>
                    <a:pt x="0" y="2983230"/>
                  </a:lnTo>
                  <a:lnTo>
                    <a:pt x="3810" y="2990850"/>
                  </a:lnTo>
                  <a:lnTo>
                    <a:pt x="15240" y="3002280"/>
                  </a:lnTo>
                  <a:lnTo>
                    <a:pt x="38100" y="3006090"/>
                  </a:lnTo>
                  <a:lnTo>
                    <a:pt x="76200" y="2987040"/>
                  </a:lnTo>
                  <a:lnTo>
                    <a:pt x="251460" y="2876550"/>
                  </a:lnTo>
                  <a:lnTo>
                    <a:pt x="441960" y="2735580"/>
                  </a:lnTo>
                  <a:lnTo>
                    <a:pt x="621030" y="2590800"/>
                  </a:lnTo>
                  <a:lnTo>
                    <a:pt x="838200" y="2388870"/>
                  </a:lnTo>
                  <a:lnTo>
                    <a:pt x="986790" y="2240280"/>
                  </a:lnTo>
                  <a:lnTo>
                    <a:pt x="1123950" y="2087880"/>
                  </a:lnTo>
                  <a:lnTo>
                    <a:pt x="1268730" y="1924050"/>
                  </a:lnTo>
                  <a:lnTo>
                    <a:pt x="1394460" y="1767840"/>
                  </a:lnTo>
                  <a:lnTo>
                    <a:pt x="1535430" y="1584960"/>
                  </a:lnTo>
                  <a:lnTo>
                    <a:pt x="1672590" y="1398270"/>
                  </a:lnTo>
                  <a:lnTo>
                    <a:pt x="1802130" y="1207770"/>
                  </a:lnTo>
                  <a:lnTo>
                    <a:pt x="1889760" y="1066800"/>
                  </a:lnTo>
                  <a:lnTo>
                    <a:pt x="1981200" y="914400"/>
                  </a:lnTo>
                  <a:lnTo>
                    <a:pt x="2122170" y="662940"/>
                  </a:lnTo>
                  <a:lnTo>
                    <a:pt x="2198370" y="514350"/>
                  </a:lnTo>
                  <a:lnTo>
                    <a:pt x="2247900" y="430530"/>
                  </a:lnTo>
                  <a:lnTo>
                    <a:pt x="2274570" y="403860"/>
                  </a:lnTo>
                  <a:lnTo>
                    <a:pt x="2289810" y="388620"/>
                  </a:lnTo>
                  <a:lnTo>
                    <a:pt x="2289810" y="381000"/>
                  </a:lnTo>
                  <a:lnTo>
                    <a:pt x="2293620" y="369570"/>
                  </a:lnTo>
                  <a:lnTo>
                    <a:pt x="2289810" y="350520"/>
                  </a:lnTo>
                  <a:lnTo>
                    <a:pt x="2274570" y="320040"/>
                  </a:lnTo>
                  <a:lnTo>
                    <a:pt x="2209800" y="259080"/>
                  </a:lnTo>
                  <a:lnTo>
                    <a:pt x="2148840" y="205740"/>
                  </a:lnTo>
                  <a:lnTo>
                    <a:pt x="2114550" y="175260"/>
                  </a:lnTo>
                  <a:lnTo>
                    <a:pt x="2026920" y="95250"/>
                  </a:lnTo>
                  <a:lnTo>
                    <a:pt x="1950720" y="26670"/>
                  </a:lnTo>
                  <a:lnTo>
                    <a:pt x="1927860" y="11430"/>
                  </a:lnTo>
                  <a:lnTo>
                    <a:pt x="1901190" y="3810"/>
                  </a:lnTo>
                  <a:lnTo>
                    <a:pt x="1863090" y="0"/>
                  </a:lnTo>
                  <a:lnTo>
                    <a:pt x="1847850" y="0"/>
                  </a:lnTo>
                  <a:lnTo>
                    <a:pt x="1832610" y="7620"/>
                  </a:lnTo>
                  <a:lnTo>
                    <a:pt x="1824990" y="22860"/>
                  </a:lnTo>
                  <a:lnTo>
                    <a:pt x="1828800" y="53340"/>
                  </a:lnTo>
                  <a:lnTo>
                    <a:pt x="1855470" y="102870"/>
                  </a:lnTo>
                  <a:lnTo>
                    <a:pt x="1885950" y="140970"/>
                  </a:lnTo>
                  <a:lnTo>
                    <a:pt x="1912620" y="194310"/>
                  </a:lnTo>
                  <a:lnTo>
                    <a:pt x="1935480" y="259080"/>
                  </a:lnTo>
                  <a:lnTo>
                    <a:pt x="1943100" y="312420"/>
                  </a:lnTo>
                  <a:lnTo>
                    <a:pt x="1946910" y="358140"/>
                  </a:lnTo>
                  <a:lnTo>
                    <a:pt x="1939290" y="392430"/>
                  </a:lnTo>
                  <a:lnTo>
                    <a:pt x="1859280" y="560070"/>
                  </a:lnTo>
                  <a:lnTo>
                    <a:pt x="1725930" y="811530"/>
                  </a:lnTo>
                  <a:lnTo>
                    <a:pt x="1687830" y="8763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41">
              <a:extLst>
                <a:ext uri="{FF2B5EF4-FFF2-40B4-BE49-F238E27FC236}">
                  <a16:creationId xmlns:a16="http://schemas.microsoft.com/office/drawing/2014/main" id="{5D43648D-D6AD-495E-9985-BB34CF966437}"/>
                </a:ext>
              </a:extLst>
            </p:cNvPr>
            <p:cNvSpPr/>
            <p:nvPr/>
          </p:nvSpPr>
          <p:spPr>
            <a:xfrm>
              <a:off x="6648450" y="2563813"/>
              <a:ext cx="858838" cy="965200"/>
            </a:xfrm>
            <a:custGeom>
              <a:avLst/>
              <a:gdLst>
                <a:gd name="connsiteX0" fmla="*/ 392906 w 859631"/>
                <a:gd name="connsiteY0" fmla="*/ 476250 h 964407"/>
                <a:gd name="connsiteX1" fmla="*/ 347663 w 859631"/>
                <a:gd name="connsiteY1" fmla="*/ 414338 h 964407"/>
                <a:gd name="connsiteX2" fmla="*/ 280988 w 859631"/>
                <a:gd name="connsiteY2" fmla="*/ 335757 h 964407"/>
                <a:gd name="connsiteX3" fmla="*/ 209550 w 859631"/>
                <a:gd name="connsiteY3" fmla="*/ 252413 h 964407"/>
                <a:gd name="connsiteX4" fmla="*/ 142875 w 859631"/>
                <a:gd name="connsiteY4" fmla="*/ 180975 h 964407"/>
                <a:gd name="connsiteX5" fmla="*/ 83344 w 859631"/>
                <a:gd name="connsiteY5" fmla="*/ 123825 h 964407"/>
                <a:gd name="connsiteX6" fmla="*/ 35719 w 859631"/>
                <a:gd name="connsiteY6" fmla="*/ 78582 h 964407"/>
                <a:gd name="connsiteX7" fmla="*/ 16669 w 859631"/>
                <a:gd name="connsiteY7" fmla="*/ 61913 h 964407"/>
                <a:gd name="connsiteX8" fmla="*/ 7144 w 859631"/>
                <a:gd name="connsiteY8" fmla="*/ 47625 h 964407"/>
                <a:gd name="connsiteX9" fmla="*/ 0 w 859631"/>
                <a:gd name="connsiteY9" fmla="*/ 23813 h 964407"/>
                <a:gd name="connsiteX10" fmla="*/ 0 w 859631"/>
                <a:gd name="connsiteY10" fmla="*/ 16669 h 964407"/>
                <a:gd name="connsiteX11" fmla="*/ 2381 w 859631"/>
                <a:gd name="connsiteY11" fmla="*/ 7144 h 964407"/>
                <a:gd name="connsiteX12" fmla="*/ 7144 w 859631"/>
                <a:gd name="connsiteY12" fmla="*/ 2382 h 964407"/>
                <a:gd name="connsiteX13" fmla="*/ 21431 w 859631"/>
                <a:gd name="connsiteY13" fmla="*/ 0 h 964407"/>
                <a:gd name="connsiteX14" fmla="*/ 76200 w 859631"/>
                <a:gd name="connsiteY14" fmla="*/ 21432 h 964407"/>
                <a:gd name="connsiteX15" fmla="*/ 202406 w 859631"/>
                <a:gd name="connsiteY15" fmla="*/ 92869 h 964407"/>
                <a:gd name="connsiteX16" fmla="*/ 369094 w 859631"/>
                <a:gd name="connsiteY16" fmla="*/ 195263 h 964407"/>
                <a:gd name="connsiteX17" fmla="*/ 516731 w 859631"/>
                <a:gd name="connsiteY17" fmla="*/ 295275 h 964407"/>
                <a:gd name="connsiteX18" fmla="*/ 611981 w 859631"/>
                <a:gd name="connsiteY18" fmla="*/ 371475 h 964407"/>
                <a:gd name="connsiteX19" fmla="*/ 678656 w 859631"/>
                <a:gd name="connsiteY19" fmla="*/ 433388 h 964407"/>
                <a:gd name="connsiteX20" fmla="*/ 752475 w 859631"/>
                <a:gd name="connsiteY20" fmla="*/ 511969 h 964407"/>
                <a:gd name="connsiteX21" fmla="*/ 781050 w 859631"/>
                <a:gd name="connsiteY21" fmla="*/ 552450 h 964407"/>
                <a:gd name="connsiteX22" fmla="*/ 809625 w 859631"/>
                <a:gd name="connsiteY22" fmla="*/ 602457 h 964407"/>
                <a:gd name="connsiteX23" fmla="*/ 835819 w 859631"/>
                <a:gd name="connsiteY23" fmla="*/ 666750 h 964407"/>
                <a:gd name="connsiteX24" fmla="*/ 852488 w 859631"/>
                <a:gd name="connsiteY24" fmla="*/ 733425 h 964407"/>
                <a:gd name="connsiteX25" fmla="*/ 859631 w 859631"/>
                <a:gd name="connsiteY25" fmla="*/ 788194 h 964407"/>
                <a:gd name="connsiteX26" fmla="*/ 857250 w 859631"/>
                <a:gd name="connsiteY26" fmla="*/ 859632 h 964407"/>
                <a:gd name="connsiteX27" fmla="*/ 847725 w 859631"/>
                <a:gd name="connsiteY27" fmla="*/ 897732 h 964407"/>
                <a:gd name="connsiteX28" fmla="*/ 828675 w 859631"/>
                <a:gd name="connsiteY28" fmla="*/ 935832 h 964407"/>
                <a:gd name="connsiteX29" fmla="*/ 809625 w 859631"/>
                <a:gd name="connsiteY29" fmla="*/ 954882 h 964407"/>
                <a:gd name="connsiteX30" fmla="*/ 785813 w 859631"/>
                <a:gd name="connsiteY30" fmla="*/ 964407 h 964407"/>
                <a:gd name="connsiteX31" fmla="*/ 757238 w 859631"/>
                <a:gd name="connsiteY31" fmla="*/ 964407 h 964407"/>
                <a:gd name="connsiteX32" fmla="*/ 728663 w 859631"/>
                <a:gd name="connsiteY32" fmla="*/ 952500 h 964407"/>
                <a:gd name="connsiteX33" fmla="*/ 688181 w 859631"/>
                <a:gd name="connsiteY33" fmla="*/ 928688 h 964407"/>
                <a:gd name="connsiteX34" fmla="*/ 666750 w 859631"/>
                <a:gd name="connsiteY34" fmla="*/ 912019 h 964407"/>
                <a:gd name="connsiteX35" fmla="*/ 633413 w 859631"/>
                <a:gd name="connsiteY35" fmla="*/ 859632 h 964407"/>
                <a:gd name="connsiteX36" fmla="*/ 571500 w 859631"/>
                <a:gd name="connsiteY36" fmla="*/ 750094 h 964407"/>
                <a:gd name="connsiteX37" fmla="*/ 476250 w 859631"/>
                <a:gd name="connsiteY37" fmla="*/ 602457 h 964407"/>
                <a:gd name="connsiteX38" fmla="*/ 392906 w 859631"/>
                <a:gd name="connsiteY38" fmla="*/ 476250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9631" h="964407">
                  <a:moveTo>
                    <a:pt x="392906" y="476250"/>
                  </a:moveTo>
                  <a:lnTo>
                    <a:pt x="347663" y="414338"/>
                  </a:lnTo>
                  <a:lnTo>
                    <a:pt x="280988" y="335757"/>
                  </a:lnTo>
                  <a:lnTo>
                    <a:pt x="209550" y="252413"/>
                  </a:lnTo>
                  <a:lnTo>
                    <a:pt x="142875" y="180975"/>
                  </a:lnTo>
                  <a:lnTo>
                    <a:pt x="83344" y="123825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2"/>
                  </a:lnTo>
                  <a:lnTo>
                    <a:pt x="21431" y="0"/>
                  </a:lnTo>
                  <a:lnTo>
                    <a:pt x="76200" y="21432"/>
                  </a:lnTo>
                  <a:lnTo>
                    <a:pt x="202406" y="92869"/>
                  </a:lnTo>
                  <a:lnTo>
                    <a:pt x="369094" y="195263"/>
                  </a:lnTo>
                  <a:lnTo>
                    <a:pt x="516731" y="295275"/>
                  </a:lnTo>
                  <a:lnTo>
                    <a:pt x="611981" y="371475"/>
                  </a:lnTo>
                  <a:lnTo>
                    <a:pt x="678656" y="433388"/>
                  </a:lnTo>
                  <a:lnTo>
                    <a:pt x="752475" y="511969"/>
                  </a:lnTo>
                  <a:lnTo>
                    <a:pt x="781050" y="552450"/>
                  </a:lnTo>
                  <a:lnTo>
                    <a:pt x="809625" y="602457"/>
                  </a:lnTo>
                  <a:lnTo>
                    <a:pt x="835819" y="666750"/>
                  </a:lnTo>
                  <a:lnTo>
                    <a:pt x="852488" y="733425"/>
                  </a:lnTo>
                  <a:lnTo>
                    <a:pt x="859631" y="788194"/>
                  </a:lnTo>
                  <a:cubicBezTo>
                    <a:pt x="858837" y="812007"/>
                    <a:pt x="858044" y="835819"/>
                    <a:pt x="857250" y="859632"/>
                  </a:cubicBezTo>
                  <a:lnTo>
                    <a:pt x="847725" y="897732"/>
                  </a:lnTo>
                  <a:lnTo>
                    <a:pt x="828675" y="935832"/>
                  </a:lnTo>
                  <a:lnTo>
                    <a:pt x="809625" y="954882"/>
                  </a:lnTo>
                  <a:lnTo>
                    <a:pt x="785813" y="964407"/>
                  </a:lnTo>
                  <a:lnTo>
                    <a:pt x="757238" y="964407"/>
                  </a:lnTo>
                  <a:lnTo>
                    <a:pt x="728663" y="952500"/>
                  </a:lnTo>
                  <a:lnTo>
                    <a:pt x="688181" y="928688"/>
                  </a:lnTo>
                  <a:lnTo>
                    <a:pt x="666750" y="912019"/>
                  </a:lnTo>
                  <a:lnTo>
                    <a:pt x="633413" y="859632"/>
                  </a:lnTo>
                  <a:lnTo>
                    <a:pt x="571500" y="750094"/>
                  </a:lnTo>
                  <a:lnTo>
                    <a:pt x="476250" y="602457"/>
                  </a:lnTo>
                  <a:lnTo>
                    <a:pt x="392906" y="4762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33">
              <a:extLst>
                <a:ext uri="{FF2B5EF4-FFF2-40B4-BE49-F238E27FC236}">
                  <a16:creationId xmlns:a16="http://schemas.microsoft.com/office/drawing/2014/main" id="{65E8D14F-450F-4FD1-AE77-16C35635C180}"/>
                </a:ext>
              </a:extLst>
            </p:cNvPr>
            <p:cNvSpPr/>
            <p:nvPr/>
          </p:nvSpPr>
          <p:spPr>
            <a:xfrm>
              <a:off x="2536825" y="2574925"/>
              <a:ext cx="889000" cy="2400300"/>
            </a:xfrm>
            <a:custGeom>
              <a:avLst/>
              <a:gdLst>
                <a:gd name="connsiteX0" fmla="*/ 806450 w 889000"/>
                <a:gd name="connsiteY0" fmla="*/ 600075 h 2400300"/>
                <a:gd name="connsiteX1" fmla="*/ 765175 w 889000"/>
                <a:gd name="connsiteY1" fmla="*/ 844550 h 2400300"/>
                <a:gd name="connsiteX2" fmla="*/ 727075 w 889000"/>
                <a:gd name="connsiteY2" fmla="*/ 1047750 h 2400300"/>
                <a:gd name="connsiteX3" fmla="*/ 704850 w 889000"/>
                <a:gd name="connsiteY3" fmla="*/ 1158875 h 2400300"/>
                <a:gd name="connsiteX4" fmla="*/ 663575 w 889000"/>
                <a:gd name="connsiteY4" fmla="*/ 1273175 h 2400300"/>
                <a:gd name="connsiteX5" fmla="*/ 584200 w 889000"/>
                <a:gd name="connsiteY5" fmla="*/ 1457325 h 2400300"/>
                <a:gd name="connsiteX6" fmla="*/ 488950 w 889000"/>
                <a:gd name="connsiteY6" fmla="*/ 1663700 h 2400300"/>
                <a:gd name="connsiteX7" fmla="*/ 393700 w 889000"/>
                <a:gd name="connsiteY7" fmla="*/ 1857375 h 2400300"/>
                <a:gd name="connsiteX8" fmla="*/ 295275 w 889000"/>
                <a:gd name="connsiteY8" fmla="*/ 2035175 h 2400300"/>
                <a:gd name="connsiteX9" fmla="*/ 209550 w 889000"/>
                <a:gd name="connsiteY9" fmla="*/ 2174875 h 2400300"/>
                <a:gd name="connsiteX10" fmla="*/ 139700 w 889000"/>
                <a:gd name="connsiteY10" fmla="*/ 2279650 h 2400300"/>
                <a:gd name="connsiteX11" fmla="*/ 82550 w 889000"/>
                <a:gd name="connsiteY11" fmla="*/ 2362200 h 2400300"/>
                <a:gd name="connsiteX12" fmla="*/ 57150 w 889000"/>
                <a:gd name="connsiteY12" fmla="*/ 2390775 h 2400300"/>
                <a:gd name="connsiteX13" fmla="*/ 44450 w 889000"/>
                <a:gd name="connsiteY13" fmla="*/ 2397125 h 2400300"/>
                <a:gd name="connsiteX14" fmla="*/ 22225 w 889000"/>
                <a:gd name="connsiteY14" fmla="*/ 2400300 h 2400300"/>
                <a:gd name="connsiteX15" fmla="*/ 6350 w 889000"/>
                <a:gd name="connsiteY15" fmla="*/ 2400300 h 2400300"/>
                <a:gd name="connsiteX16" fmla="*/ 0 w 889000"/>
                <a:gd name="connsiteY16" fmla="*/ 2387600 h 2400300"/>
                <a:gd name="connsiteX17" fmla="*/ 15875 w 889000"/>
                <a:gd name="connsiteY17" fmla="*/ 2349500 h 2400300"/>
                <a:gd name="connsiteX18" fmla="*/ 88900 w 889000"/>
                <a:gd name="connsiteY18" fmla="*/ 2212975 h 2400300"/>
                <a:gd name="connsiteX19" fmla="*/ 155575 w 889000"/>
                <a:gd name="connsiteY19" fmla="*/ 2079625 h 2400300"/>
                <a:gd name="connsiteX20" fmla="*/ 222250 w 889000"/>
                <a:gd name="connsiteY20" fmla="*/ 1939925 h 2400300"/>
                <a:gd name="connsiteX21" fmla="*/ 260350 w 889000"/>
                <a:gd name="connsiteY21" fmla="*/ 1851025 h 2400300"/>
                <a:gd name="connsiteX22" fmla="*/ 311150 w 889000"/>
                <a:gd name="connsiteY22" fmla="*/ 1733550 h 2400300"/>
                <a:gd name="connsiteX23" fmla="*/ 349250 w 889000"/>
                <a:gd name="connsiteY23" fmla="*/ 1625600 h 2400300"/>
                <a:gd name="connsiteX24" fmla="*/ 390525 w 889000"/>
                <a:gd name="connsiteY24" fmla="*/ 1508125 h 2400300"/>
                <a:gd name="connsiteX25" fmla="*/ 425450 w 889000"/>
                <a:gd name="connsiteY25" fmla="*/ 1393825 h 2400300"/>
                <a:gd name="connsiteX26" fmla="*/ 460375 w 889000"/>
                <a:gd name="connsiteY26" fmla="*/ 1279525 h 2400300"/>
                <a:gd name="connsiteX27" fmla="*/ 495300 w 889000"/>
                <a:gd name="connsiteY27" fmla="*/ 1146175 h 2400300"/>
                <a:gd name="connsiteX28" fmla="*/ 520700 w 889000"/>
                <a:gd name="connsiteY28" fmla="*/ 1031875 h 2400300"/>
                <a:gd name="connsiteX29" fmla="*/ 546100 w 889000"/>
                <a:gd name="connsiteY29" fmla="*/ 911225 h 2400300"/>
                <a:gd name="connsiteX30" fmla="*/ 574675 w 889000"/>
                <a:gd name="connsiteY30" fmla="*/ 739775 h 2400300"/>
                <a:gd name="connsiteX31" fmla="*/ 596900 w 889000"/>
                <a:gd name="connsiteY31" fmla="*/ 561975 h 2400300"/>
                <a:gd name="connsiteX32" fmla="*/ 609600 w 889000"/>
                <a:gd name="connsiteY32" fmla="*/ 393700 h 2400300"/>
                <a:gd name="connsiteX33" fmla="*/ 619125 w 889000"/>
                <a:gd name="connsiteY33" fmla="*/ 250825 h 2400300"/>
                <a:gd name="connsiteX34" fmla="*/ 615950 w 889000"/>
                <a:gd name="connsiteY34" fmla="*/ 222250 h 2400300"/>
                <a:gd name="connsiteX35" fmla="*/ 593725 w 889000"/>
                <a:gd name="connsiteY35" fmla="*/ 158750 h 2400300"/>
                <a:gd name="connsiteX36" fmla="*/ 574675 w 889000"/>
                <a:gd name="connsiteY36" fmla="*/ 123825 h 2400300"/>
                <a:gd name="connsiteX37" fmla="*/ 549275 w 889000"/>
                <a:gd name="connsiteY37" fmla="*/ 88900 h 2400300"/>
                <a:gd name="connsiteX38" fmla="*/ 536575 w 889000"/>
                <a:gd name="connsiteY38" fmla="*/ 73025 h 2400300"/>
                <a:gd name="connsiteX39" fmla="*/ 523875 w 889000"/>
                <a:gd name="connsiteY39" fmla="*/ 60325 h 2400300"/>
                <a:gd name="connsiteX40" fmla="*/ 485775 w 889000"/>
                <a:gd name="connsiteY40" fmla="*/ 38100 h 2400300"/>
                <a:gd name="connsiteX41" fmla="*/ 444500 w 889000"/>
                <a:gd name="connsiteY41" fmla="*/ 12700 h 2400300"/>
                <a:gd name="connsiteX42" fmla="*/ 695325 w 889000"/>
                <a:gd name="connsiteY42" fmla="*/ 0 h 2400300"/>
                <a:gd name="connsiteX43" fmla="*/ 781050 w 889000"/>
                <a:gd name="connsiteY43" fmla="*/ 88900 h 2400300"/>
                <a:gd name="connsiteX44" fmla="*/ 838200 w 889000"/>
                <a:gd name="connsiteY44" fmla="*/ 146050 h 2400300"/>
                <a:gd name="connsiteX45" fmla="*/ 866775 w 889000"/>
                <a:gd name="connsiteY45" fmla="*/ 180975 h 2400300"/>
                <a:gd name="connsiteX46" fmla="*/ 885825 w 889000"/>
                <a:gd name="connsiteY46" fmla="*/ 212725 h 2400300"/>
                <a:gd name="connsiteX47" fmla="*/ 889000 w 889000"/>
                <a:gd name="connsiteY47" fmla="*/ 225425 h 2400300"/>
                <a:gd name="connsiteX48" fmla="*/ 889000 w 889000"/>
                <a:gd name="connsiteY48" fmla="*/ 234950 h 2400300"/>
                <a:gd name="connsiteX49" fmla="*/ 879475 w 889000"/>
                <a:gd name="connsiteY49" fmla="*/ 257175 h 2400300"/>
                <a:gd name="connsiteX50" fmla="*/ 857250 w 889000"/>
                <a:gd name="connsiteY50" fmla="*/ 298450 h 2400300"/>
                <a:gd name="connsiteX51" fmla="*/ 847725 w 889000"/>
                <a:gd name="connsiteY51" fmla="*/ 349250 h 2400300"/>
                <a:gd name="connsiteX52" fmla="*/ 844550 w 889000"/>
                <a:gd name="connsiteY52" fmla="*/ 393700 h 2400300"/>
                <a:gd name="connsiteX53" fmla="*/ 806450 w 889000"/>
                <a:gd name="connsiteY53" fmla="*/ 60007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9000" h="2400300">
                  <a:moveTo>
                    <a:pt x="806450" y="600075"/>
                  </a:moveTo>
                  <a:lnTo>
                    <a:pt x="765175" y="844550"/>
                  </a:lnTo>
                  <a:lnTo>
                    <a:pt x="727075" y="1047750"/>
                  </a:lnTo>
                  <a:lnTo>
                    <a:pt x="704850" y="1158875"/>
                  </a:lnTo>
                  <a:lnTo>
                    <a:pt x="663575" y="1273175"/>
                  </a:lnTo>
                  <a:lnTo>
                    <a:pt x="584200" y="1457325"/>
                  </a:lnTo>
                  <a:lnTo>
                    <a:pt x="488950" y="1663700"/>
                  </a:lnTo>
                  <a:lnTo>
                    <a:pt x="393700" y="1857375"/>
                  </a:lnTo>
                  <a:lnTo>
                    <a:pt x="295275" y="2035175"/>
                  </a:lnTo>
                  <a:lnTo>
                    <a:pt x="209550" y="2174875"/>
                  </a:lnTo>
                  <a:lnTo>
                    <a:pt x="139700" y="2279650"/>
                  </a:lnTo>
                  <a:lnTo>
                    <a:pt x="82550" y="2362200"/>
                  </a:lnTo>
                  <a:lnTo>
                    <a:pt x="57150" y="2390775"/>
                  </a:lnTo>
                  <a:lnTo>
                    <a:pt x="44450" y="2397125"/>
                  </a:lnTo>
                  <a:lnTo>
                    <a:pt x="22225" y="2400300"/>
                  </a:lnTo>
                  <a:lnTo>
                    <a:pt x="6350" y="2400300"/>
                  </a:lnTo>
                  <a:lnTo>
                    <a:pt x="0" y="2387600"/>
                  </a:lnTo>
                  <a:lnTo>
                    <a:pt x="15875" y="2349500"/>
                  </a:lnTo>
                  <a:lnTo>
                    <a:pt x="88900" y="2212975"/>
                  </a:lnTo>
                  <a:lnTo>
                    <a:pt x="155575" y="2079625"/>
                  </a:lnTo>
                  <a:lnTo>
                    <a:pt x="222250" y="1939925"/>
                  </a:lnTo>
                  <a:lnTo>
                    <a:pt x="260350" y="1851025"/>
                  </a:lnTo>
                  <a:lnTo>
                    <a:pt x="311150" y="1733550"/>
                  </a:lnTo>
                  <a:lnTo>
                    <a:pt x="349250" y="1625600"/>
                  </a:lnTo>
                  <a:lnTo>
                    <a:pt x="390525" y="1508125"/>
                  </a:lnTo>
                  <a:lnTo>
                    <a:pt x="425450" y="1393825"/>
                  </a:lnTo>
                  <a:lnTo>
                    <a:pt x="460375" y="1279525"/>
                  </a:lnTo>
                  <a:lnTo>
                    <a:pt x="495300" y="1146175"/>
                  </a:lnTo>
                  <a:lnTo>
                    <a:pt x="520700" y="1031875"/>
                  </a:lnTo>
                  <a:lnTo>
                    <a:pt x="546100" y="911225"/>
                  </a:lnTo>
                  <a:lnTo>
                    <a:pt x="574675" y="739775"/>
                  </a:lnTo>
                  <a:lnTo>
                    <a:pt x="596900" y="561975"/>
                  </a:lnTo>
                  <a:lnTo>
                    <a:pt x="609600" y="393700"/>
                  </a:lnTo>
                  <a:lnTo>
                    <a:pt x="619125" y="250825"/>
                  </a:lnTo>
                  <a:lnTo>
                    <a:pt x="615950" y="222250"/>
                  </a:lnTo>
                  <a:lnTo>
                    <a:pt x="593725" y="158750"/>
                  </a:lnTo>
                  <a:lnTo>
                    <a:pt x="574675" y="123825"/>
                  </a:lnTo>
                  <a:lnTo>
                    <a:pt x="549275" y="88900"/>
                  </a:lnTo>
                  <a:lnTo>
                    <a:pt x="536575" y="73025"/>
                  </a:lnTo>
                  <a:lnTo>
                    <a:pt x="523875" y="60325"/>
                  </a:lnTo>
                  <a:lnTo>
                    <a:pt x="485775" y="38100"/>
                  </a:lnTo>
                  <a:lnTo>
                    <a:pt x="444500" y="12700"/>
                  </a:lnTo>
                  <a:lnTo>
                    <a:pt x="695325" y="0"/>
                  </a:lnTo>
                  <a:lnTo>
                    <a:pt x="781050" y="88900"/>
                  </a:lnTo>
                  <a:lnTo>
                    <a:pt x="838200" y="146050"/>
                  </a:lnTo>
                  <a:lnTo>
                    <a:pt x="866775" y="180975"/>
                  </a:lnTo>
                  <a:lnTo>
                    <a:pt x="885825" y="212725"/>
                  </a:lnTo>
                  <a:lnTo>
                    <a:pt x="889000" y="225425"/>
                  </a:lnTo>
                  <a:lnTo>
                    <a:pt x="889000" y="234950"/>
                  </a:lnTo>
                  <a:lnTo>
                    <a:pt x="879475" y="257175"/>
                  </a:lnTo>
                  <a:lnTo>
                    <a:pt x="857250" y="298450"/>
                  </a:lnTo>
                  <a:lnTo>
                    <a:pt x="847725" y="349250"/>
                  </a:lnTo>
                  <a:lnTo>
                    <a:pt x="844550" y="393700"/>
                  </a:lnTo>
                  <a:lnTo>
                    <a:pt x="806450" y="60007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34">
              <a:extLst>
                <a:ext uri="{FF2B5EF4-FFF2-40B4-BE49-F238E27FC236}">
                  <a16:creationId xmlns:a16="http://schemas.microsoft.com/office/drawing/2014/main" id="{CFF7257F-FFE6-451D-B8D3-1B9D38EDC5D7}"/>
                </a:ext>
              </a:extLst>
            </p:cNvPr>
            <p:cNvSpPr/>
            <p:nvPr/>
          </p:nvSpPr>
          <p:spPr>
            <a:xfrm>
              <a:off x="3190875" y="3586163"/>
              <a:ext cx="433388" cy="1536700"/>
            </a:xfrm>
            <a:custGeom>
              <a:avLst/>
              <a:gdLst>
                <a:gd name="connsiteX0" fmla="*/ 433388 w 433388"/>
                <a:gd name="connsiteY0" fmla="*/ 390525 h 1535906"/>
                <a:gd name="connsiteX1" fmla="*/ 433388 w 433388"/>
                <a:gd name="connsiteY1" fmla="*/ 759618 h 1535906"/>
                <a:gd name="connsiteX2" fmla="*/ 433388 w 433388"/>
                <a:gd name="connsiteY2" fmla="*/ 1212056 h 1535906"/>
                <a:gd name="connsiteX3" fmla="*/ 428625 w 433388"/>
                <a:gd name="connsiteY3" fmla="*/ 1426368 h 1535906"/>
                <a:gd name="connsiteX4" fmla="*/ 409575 w 433388"/>
                <a:gd name="connsiteY4" fmla="*/ 1457325 h 1535906"/>
                <a:gd name="connsiteX5" fmla="*/ 395288 w 433388"/>
                <a:gd name="connsiteY5" fmla="*/ 1478756 h 1535906"/>
                <a:gd name="connsiteX6" fmla="*/ 364331 w 433388"/>
                <a:gd name="connsiteY6" fmla="*/ 1512093 h 1535906"/>
                <a:gd name="connsiteX7" fmla="*/ 338138 w 433388"/>
                <a:gd name="connsiteY7" fmla="*/ 1531143 h 1535906"/>
                <a:gd name="connsiteX8" fmla="*/ 323850 w 433388"/>
                <a:gd name="connsiteY8" fmla="*/ 1535906 h 1535906"/>
                <a:gd name="connsiteX9" fmla="*/ 309563 w 433388"/>
                <a:gd name="connsiteY9" fmla="*/ 1533525 h 1535906"/>
                <a:gd name="connsiteX10" fmla="*/ 290513 w 433388"/>
                <a:gd name="connsiteY10" fmla="*/ 1519237 h 1535906"/>
                <a:gd name="connsiteX11" fmla="*/ 269081 w 433388"/>
                <a:gd name="connsiteY11" fmla="*/ 1490662 h 1535906"/>
                <a:gd name="connsiteX12" fmla="*/ 257175 w 433388"/>
                <a:gd name="connsiteY12" fmla="*/ 1464468 h 1535906"/>
                <a:gd name="connsiteX13" fmla="*/ 235744 w 433388"/>
                <a:gd name="connsiteY13" fmla="*/ 1400175 h 1535906"/>
                <a:gd name="connsiteX14" fmla="*/ 214313 w 433388"/>
                <a:gd name="connsiteY14" fmla="*/ 1307306 h 1535906"/>
                <a:gd name="connsiteX15" fmla="*/ 211931 w 433388"/>
                <a:gd name="connsiteY15" fmla="*/ 1269206 h 1535906"/>
                <a:gd name="connsiteX16" fmla="*/ 216694 w 433388"/>
                <a:gd name="connsiteY16" fmla="*/ 1240631 h 1535906"/>
                <a:gd name="connsiteX17" fmla="*/ 226219 w 433388"/>
                <a:gd name="connsiteY17" fmla="*/ 1188243 h 1535906"/>
                <a:gd name="connsiteX18" fmla="*/ 230981 w 433388"/>
                <a:gd name="connsiteY18" fmla="*/ 1140618 h 1535906"/>
                <a:gd name="connsiteX19" fmla="*/ 233363 w 433388"/>
                <a:gd name="connsiteY19" fmla="*/ 1071562 h 1535906"/>
                <a:gd name="connsiteX20" fmla="*/ 230981 w 433388"/>
                <a:gd name="connsiteY20" fmla="*/ 952500 h 1535906"/>
                <a:gd name="connsiteX21" fmla="*/ 230981 w 433388"/>
                <a:gd name="connsiteY21" fmla="*/ 783431 h 1535906"/>
                <a:gd name="connsiteX22" fmla="*/ 233363 w 433388"/>
                <a:gd name="connsiteY22" fmla="*/ 659606 h 1535906"/>
                <a:gd name="connsiteX23" fmla="*/ 233363 w 433388"/>
                <a:gd name="connsiteY23" fmla="*/ 597693 h 1535906"/>
                <a:gd name="connsiteX24" fmla="*/ 228600 w 433388"/>
                <a:gd name="connsiteY24" fmla="*/ 538162 h 1535906"/>
                <a:gd name="connsiteX25" fmla="*/ 219075 w 433388"/>
                <a:gd name="connsiteY25" fmla="*/ 476250 h 1535906"/>
                <a:gd name="connsiteX26" fmla="*/ 207169 w 433388"/>
                <a:gd name="connsiteY26" fmla="*/ 411956 h 1535906"/>
                <a:gd name="connsiteX27" fmla="*/ 188119 w 433388"/>
                <a:gd name="connsiteY27" fmla="*/ 330993 h 1535906"/>
                <a:gd name="connsiteX28" fmla="*/ 169069 w 433388"/>
                <a:gd name="connsiteY28" fmla="*/ 288131 h 1535906"/>
                <a:gd name="connsiteX29" fmla="*/ 147638 w 433388"/>
                <a:gd name="connsiteY29" fmla="*/ 252412 h 1535906"/>
                <a:gd name="connsiteX30" fmla="*/ 126206 w 433388"/>
                <a:gd name="connsiteY30" fmla="*/ 223837 h 1535906"/>
                <a:gd name="connsiteX31" fmla="*/ 95250 w 433388"/>
                <a:gd name="connsiteY31" fmla="*/ 190500 h 1535906"/>
                <a:gd name="connsiteX32" fmla="*/ 64294 w 433388"/>
                <a:gd name="connsiteY32" fmla="*/ 164306 h 1535906"/>
                <a:gd name="connsiteX33" fmla="*/ 14288 w 433388"/>
                <a:gd name="connsiteY33" fmla="*/ 128587 h 1535906"/>
                <a:gd name="connsiteX34" fmla="*/ 0 w 433388"/>
                <a:gd name="connsiteY34" fmla="*/ 123825 h 1535906"/>
                <a:gd name="connsiteX35" fmla="*/ 28575 w 433388"/>
                <a:gd name="connsiteY35" fmla="*/ 0 h 1535906"/>
                <a:gd name="connsiteX36" fmla="*/ 128588 w 433388"/>
                <a:gd name="connsiteY36" fmla="*/ 35718 h 1535906"/>
                <a:gd name="connsiteX37" fmla="*/ 342900 w 433388"/>
                <a:gd name="connsiteY37" fmla="*/ 104775 h 1535906"/>
                <a:gd name="connsiteX38" fmla="*/ 431006 w 433388"/>
                <a:gd name="connsiteY38" fmla="*/ 221456 h 1535906"/>
                <a:gd name="connsiteX39" fmla="*/ 433388 w 433388"/>
                <a:gd name="connsiteY39" fmla="*/ 39052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388" h="1535906">
                  <a:moveTo>
                    <a:pt x="433388" y="390525"/>
                  </a:moveTo>
                  <a:lnTo>
                    <a:pt x="433388" y="759618"/>
                  </a:lnTo>
                  <a:lnTo>
                    <a:pt x="433388" y="1212056"/>
                  </a:lnTo>
                  <a:lnTo>
                    <a:pt x="428625" y="1426368"/>
                  </a:lnTo>
                  <a:lnTo>
                    <a:pt x="409575" y="1457325"/>
                  </a:lnTo>
                  <a:lnTo>
                    <a:pt x="395288" y="1478756"/>
                  </a:lnTo>
                  <a:lnTo>
                    <a:pt x="364331" y="1512093"/>
                  </a:lnTo>
                  <a:lnTo>
                    <a:pt x="338138" y="1531143"/>
                  </a:lnTo>
                  <a:lnTo>
                    <a:pt x="323850" y="1535906"/>
                  </a:lnTo>
                  <a:lnTo>
                    <a:pt x="309563" y="1533525"/>
                  </a:lnTo>
                  <a:lnTo>
                    <a:pt x="290513" y="1519237"/>
                  </a:lnTo>
                  <a:lnTo>
                    <a:pt x="269081" y="1490662"/>
                  </a:lnTo>
                  <a:lnTo>
                    <a:pt x="257175" y="1464468"/>
                  </a:lnTo>
                  <a:lnTo>
                    <a:pt x="235744" y="1400175"/>
                  </a:lnTo>
                  <a:lnTo>
                    <a:pt x="214313" y="1307306"/>
                  </a:lnTo>
                  <a:lnTo>
                    <a:pt x="211931" y="1269206"/>
                  </a:lnTo>
                  <a:lnTo>
                    <a:pt x="216694" y="1240631"/>
                  </a:lnTo>
                  <a:lnTo>
                    <a:pt x="226219" y="1188243"/>
                  </a:lnTo>
                  <a:lnTo>
                    <a:pt x="230981" y="1140618"/>
                  </a:lnTo>
                  <a:lnTo>
                    <a:pt x="233363" y="1071562"/>
                  </a:lnTo>
                  <a:lnTo>
                    <a:pt x="230981" y="952500"/>
                  </a:lnTo>
                  <a:lnTo>
                    <a:pt x="230981" y="783431"/>
                  </a:lnTo>
                  <a:lnTo>
                    <a:pt x="233363" y="659606"/>
                  </a:lnTo>
                  <a:lnTo>
                    <a:pt x="233363" y="597693"/>
                  </a:lnTo>
                  <a:lnTo>
                    <a:pt x="228600" y="538162"/>
                  </a:lnTo>
                  <a:lnTo>
                    <a:pt x="219075" y="476250"/>
                  </a:lnTo>
                  <a:lnTo>
                    <a:pt x="207169" y="411956"/>
                  </a:lnTo>
                  <a:lnTo>
                    <a:pt x="188119" y="330993"/>
                  </a:lnTo>
                  <a:lnTo>
                    <a:pt x="169069" y="288131"/>
                  </a:lnTo>
                  <a:lnTo>
                    <a:pt x="147638" y="252412"/>
                  </a:lnTo>
                  <a:lnTo>
                    <a:pt x="126206" y="223837"/>
                  </a:lnTo>
                  <a:lnTo>
                    <a:pt x="95250" y="190500"/>
                  </a:lnTo>
                  <a:lnTo>
                    <a:pt x="64294" y="164306"/>
                  </a:lnTo>
                  <a:lnTo>
                    <a:pt x="14288" y="128587"/>
                  </a:lnTo>
                  <a:lnTo>
                    <a:pt x="0" y="123825"/>
                  </a:lnTo>
                  <a:lnTo>
                    <a:pt x="28575" y="0"/>
                  </a:lnTo>
                  <a:lnTo>
                    <a:pt x="128588" y="35718"/>
                  </a:lnTo>
                  <a:lnTo>
                    <a:pt x="342900" y="104775"/>
                  </a:lnTo>
                  <a:lnTo>
                    <a:pt x="431006" y="221456"/>
                  </a:lnTo>
                  <a:lnTo>
                    <a:pt x="433388" y="390525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35">
              <a:extLst>
                <a:ext uri="{FF2B5EF4-FFF2-40B4-BE49-F238E27FC236}">
                  <a16:creationId xmlns:a16="http://schemas.microsoft.com/office/drawing/2014/main" id="{CF053D3B-10E4-47F0-BB07-01EAA16F6BAD}"/>
                </a:ext>
              </a:extLst>
            </p:cNvPr>
            <p:cNvSpPr/>
            <p:nvPr/>
          </p:nvSpPr>
          <p:spPr>
            <a:xfrm>
              <a:off x="3478213" y="3494088"/>
              <a:ext cx="1196975" cy="1401762"/>
            </a:xfrm>
            <a:custGeom>
              <a:avLst/>
              <a:gdLst>
                <a:gd name="connsiteX0" fmla="*/ 781050 w 1195388"/>
                <a:gd name="connsiteY0" fmla="*/ 802481 h 1402556"/>
                <a:gd name="connsiteX1" fmla="*/ 788194 w 1195388"/>
                <a:gd name="connsiteY1" fmla="*/ 707231 h 1402556"/>
                <a:gd name="connsiteX2" fmla="*/ 795338 w 1195388"/>
                <a:gd name="connsiteY2" fmla="*/ 623887 h 1402556"/>
                <a:gd name="connsiteX3" fmla="*/ 802482 w 1195388"/>
                <a:gd name="connsiteY3" fmla="*/ 535781 h 1402556"/>
                <a:gd name="connsiteX4" fmla="*/ 809625 w 1195388"/>
                <a:gd name="connsiteY4" fmla="*/ 414337 h 1402556"/>
                <a:gd name="connsiteX5" fmla="*/ 814388 w 1195388"/>
                <a:gd name="connsiteY5" fmla="*/ 319087 h 1402556"/>
                <a:gd name="connsiteX6" fmla="*/ 814388 w 1195388"/>
                <a:gd name="connsiteY6" fmla="*/ 295275 h 1402556"/>
                <a:gd name="connsiteX7" fmla="*/ 812007 w 1195388"/>
                <a:gd name="connsiteY7" fmla="*/ 271462 h 1402556"/>
                <a:gd name="connsiteX8" fmla="*/ 809625 w 1195388"/>
                <a:gd name="connsiteY8" fmla="*/ 259556 h 1402556"/>
                <a:gd name="connsiteX9" fmla="*/ 802482 w 1195388"/>
                <a:gd name="connsiteY9" fmla="*/ 247650 h 1402556"/>
                <a:gd name="connsiteX10" fmla="*/ 785813 w 1195388"/>
                <a:gd name="connsiteY10" fmla="*/ 235744 h 1402556"/>
                <a:gd name="connsiteX11" fmla="*/ 747713 w 1195388"/>
                <a:gd name="connsiteY11" fmla="*/ 226219 h 1402556"/>
                <a:gd name="connsiteX12" fmla="*/ 719138 w 1195388"/>
                <a:gd name="connsiteY12" fmla="*/ 223837 h 1402556"/>
                <a:gd name="connsiteX13" fmla="*/ 697707 w 1195388"/>
                <a:gd name="connsiteY13" fmla="*/ 226219 h 1402556"/>
                <a:gd name="connsiteX14" fmla="*/ 604838 w 1195388"/>
                <a:gd name="connsiteY14" fmla="*/ 242887 h 1402556"/>
                <a:gd name="connsiteX15" fmla="*/ 431007 w 1195388"/>
                <a:gd name="connsiteY15" fmla="*/ 280987 h 1402556"/>
                <a:gd name="connsiteX16" fmla="*/ 180975 w 1195388"/>
                <a:gd name="connsiteY16" fmla="*/ 328612 h 1402556"/>
                <a:gd name="connsiteX17" fmla="*/ 80963 w 1195388"/>
                <a:gd name="connsiteY17" fmla="*/ 347662 h 1402556"/>
                <a:gd name="connsiteX18" fmla="*/ 0 w 1195388"/>
                <a:gd name="connsiteY18" fmla="*/ 183356 h 1402556"/>
                <a:gd name="connsiteX19" fmla="*/ 66675 w 1195388"/>
                <a:gd name="connsiteY19" fmla="*/ 200025 h 1402556"/>
                <a:gd name="connsiteX20" fmla="*/ 102394 w 1195388"/>
                <a:gd name="connsiteY20" fmla="*/ 195262 h 1402556"/>
                <a:gd name="connsiteX21" fmla="*/ 185738 w 1195388"/>
                <a:gd name="connsiteY21" fmla="*/ 185737 h 1402556"/>
                <a:gd name="connsiteX22" fmla="*/ 338138 w 1195388"/>
                <a:gd name="connsiteY22" fmla="*/ 157162 h 1402556"/>
                <a:gd name="connsiteX23" fmla="*/ 488157 w 1195388"/>
                <a:gd name="connsiteY23" fmla="*/ 121444 h 1402556"/>
                <a:gd name="connsiteX24" fmla="*/ 645319 w 1195388"/>
                <a:gd name="connsiteY24" fmla="*/ 78581 h 1402556"/>
                <a:gd name="connsiteX25" fmla="*/ 762000 w 1195388"/>
                <a:gd name="connsiteY25" fmla="*/ 35719 h 1402556"/>
                <a:gd name="connsiteX26" fmla="*/ 838200 w 1195388"/>
                <a:gd name="connsiteY26" fmla="*/ 4762 h 1402556"/>
                <a:gd name="connsiteX27" fmla="*/ 859632 w 1195388"/>
                <a:gd name="connsiteY27" fmla="*/ 0 h 1402556"/>
                <a:gd name="connsiteX28" fmla="*/ 881063 w 1195388"/>
                <a:gd name="connsiteY28" fmla="*/ 11906 h 1402556"/>
                <a:gd name="connsiteX29" fmla="*/ 959644 w 1195388"/>
                <a:gd name="connsiteY29" fmla="*/ 61912 h 1402556"/>
                <a:gd name="connsiteX30" fmla="*/ 1023938 w 1195388"/>
                <a:gd name="connsiteY30" fmla="*/ 107156 h 1402556"/>
                <a:gd name="connsiteX31" fmla="*/ 1083469 w 1195388"/>
                <a:gd name="connsiteY31" fmla="*/ 157162 h 1402556"/>
                <a:gd name="connsiteX32" fmla="*/ 1133475 w 1195388"/>
                <a:gd name="connsiteY32" fmla="*/ 204787 h 1402556"/>
                <a:gd name="connsiteX33" fmla="*/ 1164432 w 1195388"/>
                <a:gd name="connsiteY33" fmla="*/ 242887 h 1402556"/>
                <a:gd name="connsiteX34" fmla="*/ 1188244 w 1195388"/>
                <a:gd name="connsiteY34" fmla="*/ 276225 h 1402556"/>
                <a:gd name="connsiteX35" fmla="*/ 1195388 w 1195388"/>
                <a:gd name="connsiteY35" fmla="*/ 297656 h 1402556"/>
                <a:gd name="connsiteX36" fmla="*/ 1190625 w 1195388"/>
                <a:gd name="connsiteY36" fmla="*/ 314325 h 1402556"/>
                <a:gd name="connsiteX37" fmla="*/ 1088232 w 1195388"/>
                <a:gd name="connsiteY37" fmla="*/ 416719 h 1402556"/>
                <a:gd name="connsiteX38" fmla="*/ 1059657 w 1195388"/>
                <a:gd name="connsiteY38" fmla="*/ 445294 h 1402556"/>
                <a:gd name="connsiteX39" fmla="*/ 1045369 w 1195388"/>
                <a:gd name="connsiteY39" fmla="*/ 469106 h 1402556"/>
                <a:gd name="connsiteX40" fmla="*/ 1033463 w 1195388"/>
                <a:gd name="connsiteY40" fmla="*/ 545306 h 1402556"/>
                <a:gd name="connsiteX41" fmla="*/ 1012032 w 1195388"/>
                <a:gd name="connsiteY41" fmla="*/ 742950 h 1402556"/>
                <a:gd name="connsiteX42" fmla="*/ 981075 w 1195388"/>
                <a:gd name="connsiteY42" fmla="*/ 1009650 h 1402556"/>
                <a:gd name="connsiteX43" fmla="*/ 954882 w 1195388"/>
                <a:gd name="connsiteY43" fmla="*/ 1250156 h 1402556"/>
                <a:gd name="connsiteX44" fmla="*/ 947738 w 1195388"/>
                <a:gd name="connsiteY44" fmla="*/ 1304925 h 1402556"/>
                <a:gd name="connsiteX45" fmla="*/ 940594 w 1195388"/>
                <a:gd name="connsiteY45" fmla="*/ 1345406 h 1402556"/>
                <a:gd name="connsiteX46" fmla="*/ 931069 w 1195388"/>
                <a:gd name="connsiteY46" fmla="*/ 1369219 h 1402556"/>
                <a:gd name="connsiteX47" fmla="*/ 914400 w 1195388"/>
                <a:gd name="connsiteY47" fmla="*/ 1393031 h 1402556"/>
                <a:gd name="connsiteX48" fmla="*/ 892969 w 1195388"/>
                <a:gd name="connsiteY48" fmla="*/ 1402556 h 1402556"/>
                <a:gd name="connsiteX49" fmla="*/ 885825 w 1195388"/>
                <a:gd name="connsiteY49" fmla="*/ 1402556 h 1402556"/>
                <a:gd name="connsiteX50" fmla="*/ 869157 w 1195388"/>
                <a:gd name="connsiteY50" fmla="*/ 1395412 h 1402556"/>
                <a:gd name="connsiteX51" fmla="*/ 814388 w 1195388"/>
                <a:gd name="connsiteY51" fmla="*/ 1369219 h 1402556"/>
                <a:gd name="connsiteX52" fmla="*/ 747713 w 1195388"/>
                <a:gd name="connsiteY52" fmla="*/ 1162050 h 1402556"/>
                <a:gd name="connsiteX53" fmla="*/ 759619 w 1195388"/>
                <a:gd name="connsiteY53" fmla="*/ 1047750 h 1402556"/>
                <a:gd name="connsiteX54" fmla="*/ 781050 w 1195388"/>
                <a:gd name="connsiteY54" fmla="*/ 802481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95388" h="1402556">
                  <a:moveTo>
                    <a:pt x="781050" y="802481"/>
                  </a:moveTo>
                  <a:lnTo>
                    <a:pt x="788194" y="707231"/>
                  </a:lnTo>
                  <a:lnTo>
                    <a:pt x="795338" y="623887"/>
                  </a:lnTo>
                  <a:lnTo>
                    <a:pt x="802482" y="535781"/>
                  </a:lnTo>
                  <a:lnTo>
                    <a:pt x="809625" y="414337"/>
                  </a:lnTo>
                  <a:lnTo>
                    <a:pt x="814388" y="319087"/>
                  </a:lnTo>
                  <a:lnTo>
                    <a:pt x="814388" y="295275"/>
                  </a:lnTo>
                  <a:lnTo>
                    <a:pt x="812007" y="271462"/>
                  </a:lnTo>
                  <a:lnTo>
                    <a:pt x="809625" y="259556"/>
                  </a:lnTo>
                  <a:lnTo>
                    <a:pt x="802482" y="247650"/>
                  </a:lnTo>
                  <a:lnTo>
                    <a:pt x="785813" y="235744"/>
                  </a:lnTo>
                  <a:lnTo>
                    <a:pt x="747713" y="226219"/>
                  </a:lnTo>
                  <a:lnTo>
                    <a:pt x="719138" y="223837"/>
                  </a:lnTo>
                  <a:lnTo>
                    <a:pt x="697707" y="226219"/>
                  </a:lnTo>
                  <a:lnTo>
                    <a:pt x="604838" y="242887"/>
                  </a:lnTo>
                  <a:lnTo>
                    <a:pt x="431007" y="280987"/>
                  </a:lnTo>
                  <a:lnTo>
                    <a:pt x="180975" y="328612"/>
                  </a:lnTo>
                  <a:lnTo>
                    <a:pt x="80963" y="347662"/>
                  </a:lnTo>
                  <a:lnTo>
                    <a:pt x="0" y="183356"/>
                  </a:lnTo>
                  <a:lnTo>
                    <a:pt x="66675" y="200025"/>
                  </a:lnTo>
                  <a:lnTo>
                    <a:pt x="102394" y="195262"/>
                  </a:lnTo>
                  <a:lnTo>
                    <a:pt x="185738" y="185737"/>
                  </a:lnTo>
                  <a:lnTo>
                    <a:pt x="338138" y="157162"/>
                  </a:lnTo>
                  <a:lnTo>
                    <a:pt x="488157" y="121444"/>
                  </a:lnTo>
                  <a:lnTo>
                    <a:pt x="645319" y="78581"/>
                  </a:lnTo>
                  <a:lnTo>
                    <a:pt x="762000" y="35719"/>
                  </a:lnTo>
                  <a:lnTo>
                    <a:pt x="838200" y="4762"/>
                  </a:lnTo>
                  <a:lnTo>
                    <a:pt x="859632" y="0"/>
                  </a:lnTo>
                  <a:lnTo>
                    <a:pt x="881063" y="11906"/>
                  </a:lnTo>
                  <a:lnTo>
                    <a:pt x="959644" y="61912"/>
                  </a:lnTo>
                  <a:lnTo>
                    <a:pt x="1023938" y="107156"/>
                  </a:lnTo>
                  <a:lnTo>
                    <a:pt x="1083469" y="157162"/>
                  </a:lnTo>
                  <a:lnTo>
                    <a:pt x="1133475" y="204787"/>
                  </a:lnTo>
                  <a:lnTo>
                    <a:pt x="1164432" y="242887"/>
                  </a:lnTo>
                  <a:lnTo>
                    <a:pt x="1188244" y="276225"/>
                  </a:lnTo>
                  <a:lnTo>
                    <a:pt x="1195388" y="297656"/>
                  </a:lnTo>
                  <a:lnTo>
                    <a:pt x="1190625" y="314325"/>
                  </a:lnTo>
                  <a:lnTo>
                    <a:pt x="1088232" y="416719"/>
                  </a:lnTo>
                  <a:lnTo>
                    <a:pt x="1059657" y="445294"/>
                  </a:lnTo>
                  <a:lnTo>
                    <a:pt x="1045369" y="469106"/>
                  </a:lnTo>
                  <a:lnTo>
                    <a:pt x="1033463" y="545306"/>
                  </a:lnTo>
                  <a:lnTo>
                    <a:pt x="1012032" y="742950"/>
                  </a:lnTo>
                  <a:lnTo>
                    <a:pt x="981075" y="1009650"/>
                  </a:lnTo>
                  <a:lnTo>
                    <a:pt x="954882" y="1250156"/>
                  </a:lnTo>
                  <a:lnTo>
                    <a:pt x="947738" y="1304925"/>
                  </a:lnTo>
                  <a:lnTo>
                    <a:pt x="940594" y="1345406"/>
                  </a:lnTo>
                  <a:lnTo>
                    <a:pt x="931069" y="1369219"/>
                  </a:lnTo>
                  <a:lnTo>
                    <a:pt x="914400" y="1393031"/>
                  </a:lnTo>
                  <a:lnTo>
                    <a:pt x="892969" y="1402556"/>
                  </a:lnTo>
                  <a:lnTo>
                    <a:pt x="885825" y="1402556"/>
                  </a:lnTo>
                  <a:lnTo>
                    <a:pt x="869157" y="1395412"/>
                  </a:lnTo>
                  <a:lnTo>
                    <a:pt x="814388" y="1369219"/>
                  </a:lnTo>
                  <a:lnTo>
                    <a:pt x="747713" y="1162050"/>
                  </a:lnTo>
                  <a:lnTo>
                    <a:pt x="759619" y="1047750"/>
                  </a:lnTo>
                  <a:lnTo>
                    <a:pt x="781050" y="8024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36">
              <a:extLst>
                <a:ext uri="{FF2B5EF4-FFF2-40B4-BE49-F238E27FC236}">
                  <a16:creationId xmlns:a16="http://schemas.microsoft.com/office/drawing/2014/main" id="{21E394BE-AA3B-4334-A6C1-8BACBA2C2E4B}"/>
                </a:ext>
              </a:extLst>
            </p:cNvPr>
            <p:cNvSpPr/>
            <p:nvPr/>
          </p:nvSpPr>
          <p:spPr>
            <a:xfrm>
              <a:off x="3567113" y="4608513"/>
              <a:ext cx="777875" cy="476250"/>
            </a:xfrm>
            <a:custGeom>
              <a:avLst/>
              <a:gdLst>
                <a:gd name="connsiteX0" fmla="*/ 442912 w 778668"/>
                <a:gd name="connsiteY0" fmla="*/ 266700 h 476250"/>
                <a:gd name="connsiteX1" fmla="*/ 154781 w 778668"/>
                <a:gd name="connsiteY1" fmla="*/ 326231 h 476250"/>
                <a:gd name="connsiteX2" fmla="*/ 102393 w 778668"/>
                <a:gd name="connsiteY2" fmla="*/ 338137 h 476250"/>
                <a:gd name="connsiteX3" fmla="*/ 90487 w 778668"/>
                <a:gd name="connsiteY3" fmla="*/ 354806 h 476250"/>
                <a:gd name="connsiteX4" fmla="*/ 66675 w 778668"/>
                <a:gd name="connsiteY4" fmla="*/ 388144 h 476250"/>
                <a:gd name="connsiteX5" fmla="*/ 30956 w 778668"/>
                <a:gd name="connsiteY5" fmla="*/ 440531 h 476250"/>
                <a:gd name="connsiteX6" fmla="*/ 0 w 778668"/>
                <a:gd name="connsiteY6" fmla="*/ 476250 h 476250"/>
                <a:gd name="connsiteX7" fmla="*/ 0 w 778668"/>
                <a:gd name="connsiteY7" fmla="*/ 161925 h 476250"/>
                <a:gd name="connsiteX8" fmla="*/ 130968 w 778668"/>
                <a:gd name="connsiteY8" fmla="*/ 150019 h 476250"/>
                <a:gd name="connsiteX9" fmla="*/ 252412 w 778668"/>
                <a:gd name="connsiteY9" fmla="*/ 126206 h 476250"/>
                <a:gd name="connsiteX10" fmla="*/ 447675 w 778668"/>
                <a:gd name="connsiteY10" fmla="*/ 78581 h 476250"/>
                <a:gd name="connsiteX11" fmla="*/ 628650 w 778668"/>
                <a:gd name="connsiteY11" fmla="*/ 33337 h 476250"/>
                <a:gd name="connsiteX12" fmla="*/ 752475 w 778668"/>
                <a:gd name="connsiteY12" fmla="*/ 0 h 476250"/>
                <a:gd name="connsiteX13" fmla="*/ 778668 w 778668"/>
                <a:gd name="connsiteY13" fmla="*/ 276225 h 476250"/>
                <a:gd name="connsiteX14" fmla="*/ 723900 w 778668"/>
                <a:gd name="connsiteY14" fmla="*/ 252412 h 476250"/>
                <a:gd name="connsiteX15" fmla="*/ 692943 w 778668"/>
                <a:gd name="connsiteY15" fmla="*/ 242887 h 476250"/>
                <a:gd name="connsiteX16" fmla="*/ 642937 w 778668"/>
                <a:gd name="connsiteY16" fmla="*/ 228600 h 476250"/>
                <a:gd name="connsiteX17" fmla="*/ 561975 w 778668"/>
                <a:gd name="connsiteY17" fmla="*/ 242887 h 476250"/>
                <a:gd name="connsiteX18" fmla="*/ 442912 w 778668"/>
                <a:gd name="connsiteY18" fmla="*/ 2667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668" h="476250">
                  <a:moveTo>
                    <a:pt x="442912" y="266700"/>
                  </a:moveTo>
                  <a:lnTo>
                    <a:pt x="154781" y="326231"/>
                  </a:lnTo>
                  <a:lnTo>
                    <a:pt x="102393" y="338137"/>
                  </a:lnTo>
                  <a:lnTo>
                    <a:pt x="90487" y="354806"/>
                  </a:lnTo>
                  <a:lnTo>
                    <a:pt x="66675" y="388144"/>
                  </a:lnTo>
                  <a:lnTo>
                    <a:pt x="30956" y="440531"/>
                  </a:lnTo>
                  <a:lnTo>
                    <a:pt x="0" y="476250"/>
                  </a:lnTo>
                  <a:lnTo>
                    <a:pt x="0" y="161925"/>
                  </a:lnTo>
                  <a:lnTo>
                    <a:pt x="130968" y="150019"/>
                  </a:lnTo>
                  <a:lnTo>
                    <a:pt x="252412" y="126206"/>
                  </a:lnTo>
                  <a:lnTo>
                    <a:pt x="447675" y="78581"/>
                  </a:lnTo>
                  <a:lnTo>
                    <a:pt x="628650" y="33337"/>
                  </a:lnTo>
                  <a:lnTo>
                    <a:pt x="752475" y="0"/>
                  </a:lnTo>
                  <a:lnTo>
                    <a:pt x="778668" y="276225"/>
                  </a:lnTo>
                  <a:lnTo>
                    <a:pt x="723900" y="252412"/>
                  </a:lnTo>
                  <a:lnTo>
                    <a:pt x="692943" y="242887"/>
                  </a:lnTo>
                  <a:lnTo>
                    <a:pt x="642937" y="228600"/>
                  </a:lnTo>
                  <a:lnTo>
                    <a:pt x="561975" y="242887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39">
              <a:extLst>
                <a:ext uri="{FF2B5EF4-FFF2-40B4-BE49-F238E27FC236}">
                  <a16:creationId xmlns:a16="http://schemas.microsoft.com/office/drawing/2014/main" id="{6DA55A27-8CC7-406C-8767-D5696B670474}"/>
                </a:ext>
              </a:extLst>
            </p:cNvPr>
            <p:cNvSpPr/>
            <p:nvPr/>
          </p:nvSpPr>
          <p:spPr>
            <a:xfrm>
              <a:off x="5272088" y="3703638"/>
              <a:ext cx="566737" cy="611187"/>
            </a:xfrm>
            <a:custGeom>
              <a:avLst/>
              <a:gdLst>
                <a:gd name="connsiteX0" fmla="*/ 209550 w 566737"/>
                <a:gd name="connsiteY0" fmla="*/ 211931 h 611981"/>
                <a:gd name="connsiteX1" fmla="*/ 316706 w 566737"/>
                <a:gd name="connsiteY1" fmla="*/ 302419 h 611981"/>
                <a:gd name="connsiteX2" fmla="*/ 364331 w 566737"/>
                <a:gd name="connsiteY2" fmla="*/ 347662 h 611981"/>
                <a:gd name="connsiteX3" fmla="*/ 419100 w 566737"/>
                <a:gd name="connsiteY3" fmla="*/ 404812 h 611981"/>
                <a:gd name="connsiteX4" fmla="*/ 450056 w 566737"/>
                <a:gd name="connsiteY4" fmla="*/ 454819 h 611981"/>
                <a:gd name="connsiteX5" fmla="*/ 473868 w 566737"/>
                <a:gd name="connsiteY5" fmla="*/ 507206 h 611981"/>
                <a:gd name="connsiteX6" fmla="*/ 495300 w 566737"/>
                <a:gd name="connsiteY6" fmla="*/ 552450 h 611981"/>
                <a:gd name="connsiteX7" fmla="*/ 538162 w 566737"/>
                <a:gd name="connsiteY7" fmla="*/ 600075 h 611981"/>
                <a:gd name="connsiteX8" fmla="*/ 566737 w 566737"/>
                <a:gd name="connsiteY8" fmla="*/ 611981 h 611981"/>
                <a:gd name="connsiteX9" fmla="*/ 521493 w 566737"/>
                <a:gd name="connsiteY9" fmla="*/ 0 h 611981"/>
                <a:gd name="connsiteX10" fmla="*/ 514350 w 566737"/>
                <a:gd name="connsiteY10" fmla="*/ 71437 h 611981"/>
                <a:gd name="connsiteX11" fmla="*/ 500062 w 566737"/>
                <a:gd name="connsiteY11" fmla="*/ 100012 h 611981"/>
                <a:gd name="connsiteX12" fmla="*/ 476250 w 566737"/>
                <a:gd name="connsiteY12" fmla="*/ 121444 h 611981"/>
                <a:gd name="connsiteX13" fmla="*/ 450056 w 566737"/>
                <a:gd name="connsiteY13" fmla="*/ 133350 h 611981"/>
                <a:gd name="connsiteX14" fmla="*/ 423862 w 566737"/>
                <a:gd name="connsiteY14" fmla="*/ 140494 h 611981"/>
                <a:gd name="connsiteX15" fmla="*/ 400050 w 566737"/>
                <a:gd name="connsiteY15" fmla="*/ 138112 h 611981"/>
                <a:gd name="connsiteX16" fmla="*/ 352425 w 566737"/>
                <a:gd name="connsiteY16" fmla="*/ 128587 h 611981"/>
                <a:gd name="connsiteX17" fmla="*/ 233362 w 566737"/>
                <a:gd name="connsiteY17" fmla="*/ 85725 h 611981"/>
                <a:gd name="connsiteX18" fmla="*/ 119062 w 566737"/>
                <a:gd name="connsiteY18" fmla="*/ 40481 h 611981"/>
                <a:gd name="connsiteX19" fmla="*/ 66675 w 566737"/>
                <a:gd name="connsiteY19" fmla="*/ 19050 h 611981"/>
                <a:gd name="connsiteX20" fmla="*/ 28575 w 566737"/>
                <a:gd name="connsiteY20" fmla="*/ 7144 h 611981"/>
                <a:gd name="connsiteX21" fmla="*/ 16668 w 566737"/>
                <a:gd name="connsiteY21" fmla="*/ 7144 h 611981"/>
                <a:gd name="connsiteX22" fmla="*/ 7143 w 566737"/>
                <a:gd name="connsiteY22" fmla="*/ 11906 h 611981"/>
                <a:gd name="connsiteX23" fmla="*/ 0 w 566737"/>
                <a:gd name="connsiteY23" fmla="*/ 23812 h 611981"/>
                <a:gd name="connsiteX24" fmla="*/ 0 w 566737"/>
                <a:gd name="connsiteY24" fmla="*/ 38100 h 611981"/>
                <a:gd name="connsiteX25" fmla="*/ 4762 w 566737"/>
                <a:gd name="connsiteY25" fmla="*/ 52387 h 611981"/>
                <a:gd name="connsiteX26" fmla="*/ 23812 w 566737"/>
                <a:gd name="connsiteY26" fmla="*/ 69056 h 611981"/>
                <a:gd name="connsiteX27" fmla="*/ 92868 w 566737"/>
                <a:gd name="connsiteY27" fmla="*/ 121444 h 611981"/>
                <a:gd name="connsiteX28" fmla="*/ 209550 w 566737"/>
                <a:gd name="connsiteY28" fmla="*/ 2119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6737" h="611981">
                  <a:moveTo>
                    <a:pt x="209550" y="211931"/>
                  </a:moveTo>
                  <a:lnTo>
                    <a:pt x="316706" y="302419"/>
                  </a:lnTo>
                  <a:lnTo>
                    <a:pt x="364331" y="347662"/>
                  </a:lnTo>
                  <a:lnTo>
                    <a:pt x="419100" y="404812"/>
                  </a:lnTo>
                  <a:lnTo>
                    <a:pt x="450056" y="454819"/>
                  </a:lnTo>
                  <a:lnTo>
                    <a:pt x="473868" y="507206"/>
                  </a:lnTo>
                  <a:lnTo>
                    <a:pt x="495300" y="552450"/>
                  </a:lnTo>
                  <a:lnTo>
                    <a:pt x="538162" y="600075"/>
                  </a:lnTo>
                  <a:lnTo>
                    <a:pt x="566737" y="611981"/>
                  </a:lnTo>
                  <a:lnTo>
                    <a:pt x="521493" y="0"/>
                  </a:lnTo>
                  <a:lnTo>
                    <a:pt x="514350" y="71437"/>
                  </a:lnTo>
                  <a:lnTo>
                    <a:pt x="500062" y="100012"/>
                  </a:lnTo>
                  <a:lnTo>
                    <a:pt x="476250" y="121444"/>
                  </a:lnTo>
                  <a:lnTo>
                    <a:pt x="450056" y="133350"/>
                  </a:lnTo>
                  <a:lnTo>
                    <a:pt x="423862" y="140494"/>
                  </a:lnTo>
                  <a:lnTo>
                    <a:pt x="400050" y="138112"/>
                  </a:lnTo>
                  <a:lnTo>
                    <a:pt x="352425" y="128587"/>
                  </a:lnTo>
                  <a:lnTo>
                    <a:pt x="233362" y="85725"/>
                  </a:lnTo>
                  <a:lnTo>
                    <a:pt x="119062" y="40481"/>
                  </a:lnTo>
                  <a:lnTo>
                    <a:pt x="66675" y="19050"/>
                  </a:lnTo>
                  <a:lnTo>
                    <a:pt x="28575" y="7144"/>
                  </a:lnTo>
                  <a:lnTo>
                    <a:pt x="16668" y="7144"/>
                  </a:lnTo>
                  <a:lnTo>
                    <a:pt x="7143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4762" y="52387"/>
                  </a:lnTo>
                  <a:lnTo>
                    <a:pt x="23812" y="69056"/>
                  </a:lnTo>
                  <a:lnTo>
                    <a:pt x="92868" y="121444"/>
                  </a:lnTo>
                  <a:lnTo>
                    <a:pt x="209550" y="2119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DD423BF9-A5B0-4824-80FC-AD3ECE1F3B4E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1489075"/>
            <a:ext cx="4970463" cy="4511675"/>
            <a:chOff x="2384425" y="1489075"/>
            <a:chExt cx="4970463" cy="4511675"/>
          </a:xfrm>
        </p:grpSpPr>
        <p:sp>
          <p:nvSpPr>
            <p:cNvPr id="24" name="フリーフォーム 132">
              <a:extLst>
                <a:ext uri="{FF2B5EF4-FFF2-40B4-BE49-F238E27FC236}">
                  <a16:creationId xmlns:a16="http://schemas.microsoft.com/office/drawing/2014/main" id="{476891C3-A43F-4D73-9855-7D8ABC74BF82}"/>
                </a:ext>
              </a:extLst>
            </p:cNvPr>
            <p:cNvSpPr/>
            <p:nvPr/>
          </p:nvSpPr>
          <p:spPr>
            <a:xfrm>
              <a:off x="2647950" y="2000250"/>
              <a:ext cx="1738313" cy="487363"/>
            </a:xfrm>
            <a:custGeom>
              <a:avLst/>
              <a:gdLst>
                <a:gd name="connsiteX0" fmla="*/ 1235869 w 1738313"/>
                <a:gd name="connsiteY0" fmla="*/ 307181 h 488156"/>
                <a:gd name="connsiteX1" fmla="*/ 1033463 w 1738313"/>
                <a:gd name="connsiteY1" fmla="*/ 347663 h 488156"/>
                <a:gd name="connsiteX2" fmla="*/ 835819 w 1738313"/>
                <a:gd name="connsiteY2" fmla="*/ 388144 h 488156"/>
                <a:gd name="connsiteX3" fmla="*/ 650081 w 1738313"/>
                <a:gd name="connsiteY3" fmla="*/ 428625 h 488156"/>
                <a:gd name="connsiteX4" fmla="*/ 445294 w 1738313"/>
                <a:gd name="connsiteY4" fmla="*/ 473869 h 488156"/>
                <a:gd name="connsiteX5" fmla="*/ 264319 w 1738313"/>
                <a:gd name="connsiteY5" fmla="*/ 488156 h 488156"/>
                <a:gd name="connsiteX6" fmla="*/ 219075 w 1738313"/>
                <a:gd name="connsiteY6" fmla="*/ 464344 h 488156"/>
                <a:gd name="connsiteX7" fmla="*/ 169069 w 1738313"/>
                <a:gd name="connsiteY7" fmla="*/ 433388 h 488156"/>
                <a:gd name="connsiteX8" fmla="*/ 130969 w 1738313"/>
                <a:gd name="connsiteY8" fmla="*/ 402431 h 488156"/>
                <a:gd name="connsiteX9" fmla="*/ 97631 w 1738313"/>
                <a:gd name="connsiteY9" fmla="*/ 373856 h 488156"/>
                <a:gd name="connsiteX10" fmla="*/ 61913 w 1738313"/>
                <a:gd name="connsiteY10" fmla="*/ 338138 h 488156"/>
                <a:gd name="connsiteX11" fmla="*/ 30956 w 1738313"/>
                <a:gd name="connsiteY11" fmla="*/ 304800 h 488156"/>
                <a:gd name="connsiteX12" fmla="*/ 4763 w 1738313"/>
                <a:gd name="connsiteY12" fmla="*/ 264319 h 488156"/>
                <a:gd name="connsiteX13" fmla="*/ 0 w 1738313"/>
                <a:gd name="connsiteY13" fmla="*/ 247650 h 488156"/>
                <a:gd name="connsiteX14" fmla="*/ 0 w 1738313"/>
                <a:gd name="connsiteY14" fmla="*/ 226219 h 488156"/>
                <a:gd name="connsiteX15" fmla="*/ 4763 w 1738313"/>
                <a:gd name="connsiteY15" fmla="*/ 197644 h 488156"/>
                <a:gd name="connsiteX16" fmla="*/ 11906 w 1738313"/>
                <a:gd name="connsiteY16" fmla="*/ 190500 h 488156"/>
                <a:gd name="connsiteX17" fmla="*/ 26194 w 1738313"/>
                <a:gd name="connsiteY17" fmla="*/ 192881 h 488156"/>
                <a:gd name="connsiteX18" fmla="*/ 45244 w 1738313"/>
                <a:gd name="connsiteY18" fmla="*/ 202406 h 488156"/>
                <a:gd name="connsiteX19" fmla="*/ 64294 w 1738313"/>
                <a:gd name="connsiteY19" fmla="*/ 219075 h 488156"/>
                <a:gd name="connsiteX20" fmla="*/ 104775 w 1738313"/>
                <a:gd name="connsiteY20" fmla="*/ 242888 h 488156"/>
                <a:gd name="connsiteX21" fmla="*/ 123825 w 1738313"/>
                <a:gd name="connsiteY21" fmla="*/ 250031 h 488156"/>
                <a:gd name="connsiteX22" fmla="*/ 157163 w 1738313"/>
                <a:gd name="connsiteY22" fmla="*/ 259556 h 488156"/>
                <a:gd name="connsiteX23" fmla="*/ 192881 w 1738313"/>
                <a:gd name="connsiteY23" fmla="*/ 264319 h 488156"/>
                <a:gd name="connsiteX24" fmla="*/ 245269 w 1738313"/>
                <a:gd name="connsiteY24" fmla="*/ 269081 h 488156"/>
                <a:gd name="connsiteX25" fmla="*/ 330994 w 1738313"/>
                <a:gd name="connsiteY25" fmla="*/ 266700 h 488156"/>
                <a:gd name="connsiteX26" fmla="*/ 442913 w 1738313"/>
                <a:gd name="connsiteY26" fmla="*/ 257175 h 488156"/>
                <a:gd name="connsiteX27" fmla="*/ 550069 w 1738313"/>
                <a:gd name="connsiteY27" fmla="*/ 242888 h 488156"/>
                <a:gd name="connsiteX28" fmla="*/ 673894 w 1738313"/>
                <a:gd name="connsiteY28" fmla="*/ 221456 h 488156"/>
                <a:gd name="connsiteX29" fmla="*/ 842963 w 1738313"/>
                <a:gd name="connsiteY29" fmla="*/ 183356 h 488156"/>
                <a:gd name="connsiteX30" fmla="*/ 1023938 w 1738313"/>
                <a:gd name="connsiteY30" fmla="*/ 138113 h 488156"/>
                <a:gd name="connsiteX31" fmla="*/ 1116806 w 1738313"/>
                <a:gd name="connsiteY31" fmla="*/ 109538 h 488156"/>
                <a:gd name="connsiteX32" fmla="*/ 1188244 w 1738313"/>
                <a:gd name="connsiteY32" fmla="*/ 80963 h 488156"/>
                <a:gd name="connsiteX33" fmla="*/ 1245394 w 1738313"/>
                <a:gd name="connsiteY33" fmla="*/ 57150 h 488156"/>
                <a:gd name="connsiteX34" fmla="*/ 1304925 w 1738313"/>
                <a:gd name="connsiteY34" fmla="*/ 35719 h 488156"/>
                <a:gd name="connsiteX35" fmla="*/ 1366838 w 1738313"/>
                <a:gd name="connsiteY35" fmla="*/ 14288 h 488156"/>
                <a:gd name="connsiteX36" fmla="*/ 1409700 w 1738313"/>
                <a:gd name="connsiteY36" fmla="*/ 2381 h 488156"/>
                <a:gd name="connsiteX37" fmla="*/ 1426369 w 1738313"/>
                <a:gd name="connsiteY37" fmla="*/ 0 h 488156"/>
                <a:gd name="connsiteX38" fmla="*/ 1469231 w 1738313"/>
                <a:gd name="connsiteY38" fmla="*/ 7144 h 488156"/>
                <a:gd name="connsiteX39" fmla="*/ 1552575 w 1738313"/>
                <a:gd name="connsiteY39" fmla="*/ 28575 h 488156"/>
                <a:gd name="connsiteX40" fmla="*/ 1612106 w 1738313"/>
                <a:gd name="connsiteY40" fmla="*/ 47625 h 488156"/>
                <a:gd name="connsiteX41" fmla="*/ 1650206 w 1738313"/>
                <a:gd name="connsiteY41" fmla="*/ 61913 h 488156"/>
                <a:gd name="connsiteX42" fmla="*/ 1683544 w 1738313"/>
                <a:gd name="connsiteY42" fmla="*/ 78581 h 488156"/>
                <a:gd name="connsiteX43" fmla="*/ 1707356 w 1738313"/>
                <a:gd name="connsiteY43" fmla="*/ 95250 h 488156"/>
                <a:gd name="connsiteX44" fmla="*/ 1731169 w 1738313"/>
                <a:gd name="connsiteY44" fmla="*/ 126206 h 488156"/>
                <a:gd name="connsiteX45" fmla="*/ 1738313 w 1738313"/>
                <a:gd name="connsiteY45" fmla="*/ 150019 h 488156"/>
                <a:gd name="connsiteX46" fmla="*/ 1735931 w 1738313"/>
                <a:gd name="connsiteY46" fmla="*/ 176213 h 488156"/>
                <a:gd name="connsiteX47" fmla="*/ 1721644 w 1738313"/>
                <a:gd name="connsiteY47" fmla="*/ 200025 h 488156"/>
                <a:gd name="connsiteX48" fmla="*/ 1695450 w 1738313"/>
                <a:gd name="connsiteY48" fmla="*/ 221456 h 488156"/>
                <a:gd name="connsiteX49" fmla="*/ 1662113 w 1738313"/>
                <a:gd name="connsiteY49" fmla="*/ 235744 h 488156"/>
                <a:gd name="connsiteX50" fmla="*/ 1616869 w 1738313"/>
                <a:gd name="connsiteY50" fmla="*/ 247650 h 488156"/>
                <a:gd name="connsiteX51" fmla="*/ 1519238 w 1738313"/>
                <a:gd name="connsiteY51" fmla="*/ 261938 h 488156"/>
                <a:gd name="connsiteX52" fmla="*/ 1407319 w 1738313"/>
                <a:gd name="connsiteY52" fmla="*/ 278606 h 488156"/>
                <a:gd name="connsiteX53" fmla="*/ 1235869 w 1738313"/>
                <a:gd name="connsiteY53" fmla="*/ 3071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38313" h="488156">
                  <a:moveTo>
                    <a:pt x="1235869" y="307181"/>
                  </a:moveTo>
                  <a:lnTo>
                    <a:pt x="1033463" y="347663"/>
                  </a:lnTo>
                  <a:lnTo>
                    <a:pt x="835819" y="388144"/>
                  </a:lnTo>
                  <a:lnTo>
                    <a:pt x="650081" y="428625"/>
                  </a:lnTo>
                  <a:lnTo>
                    <a:pt x="445294" y="473869"/>
                  </a:lnTo>
                  <a:lnTo>
                    <a:pt x="264319" y="488156"/>
                  </a:lnTo>
                  <a:lnTo>
                    <a:pt x="219075" y="464344"/>
                  </a:lnTo>
                  <a:lnTo>
                    <a:pt x="169069" y="433388"/>
                  </a:lnTo>
                  <a:lnTo>
                    <a:pt x="130969" y="402431"/>
                  </a:lnTo>
                  <a:lnTo>
                    <a:pt x="97631" y="373856"/>
                  </a:lnTo>
                  <a:lnTo>
                    <a:pt x="61913" y="338138"/>
                  </a:lnTo>
                  <a:lnTo>
                    <a:pt x="30956" y="304800"/>
                  </a:lnTo>
                  <a:lnTo>
                    <a:pt x="4763" y="264319"/>
                  </a:lnTo>
                  <a:lnTo>
                    <a:pt x="0" y="247650"/>
                  </a:lnTo>
                  <a:lnTo>
                    <a:pt x="0" y="226219"/>
                  </a:lnTo>
                  <a:lnTo>
                    <a:pt x="4763" y="197644"/>
                  </a:lnTo>
                  <a:lnTo>
                    <a:pt x="11906" y="190500"/>
                  </a:lnTo>
                  <a:lnTo>
                    <a:pt x="26194" y="192881"/>
                  </a:lnTo>
                  <a:lnTo>
                    <a:pt x="45244" y="202406"/>
                  </a:lnTo>
                  <a:lnTo>
                    <a:pt x="64294" y="219075"/>
                  </a:lnTo>
                  <a:lnTo>
                    <a:pt x="104775" y="242888"/>
                  </a:lnTo>
                  <a:lnTo>
                    <a:pt x="123825" y="250031"/>
                  </a:lnTo>
                  <a:lnTo>
                    <a:pt x="157163" y="259556"/>
                  </a:lnTo>
                  <a:lnTo>
                    <a:pt x="192881" y="264319"/>
                  </a:lnTo>
                  <a:lnTo>
                    <a:pt x="245269" y="269081"/>
                  </a:lnTo>
                  <a:lnTo>
                    <a:pt x="330994" y="266700"/>
                  </a:lnTo>
                  <a:lnTo>
                    <a:pt x="442913" y="257175"/>
                  </a:lnTo>
                  <a:lnTo>
                    <a:pt x="550069" y="242888"/>
                  </a:lnTo>
                  <a:lnTo>
                    <a:pt x="673894" y="221456"/>
                  </a:lnTo>
                  <a:lnTo>
                    <a:pt x="842963" y="183356"/>
                  </a:lnTo>
                  <a:lnTo>
                    <a:pt x="1023938" y="138113"/>
                  </a:lnTo>
                  <a:lnTo>
                    <a:pt x="1116806" y="109538"/>
                  </a:lnTo>
                  <a:lnTo>
                    <a:pt x="1188244" y="80963"/>
                  </a:lnTo>
                  <a:lnTo>
                    <a:pt x="1245394" y="57150"/>
                  </a:lnTo>
                  <a:lnTo>
                    <a:pt x="1304925" y="35719"/>
                  </a:lnTo>
                  <a:lnTo>
                    <a:pt x="1366838" y="14288"/>
                  </a:lnTo>
                  <a:lnTo>
                    <a:pt x="1409700" y="2381"/>
                  </a:lnTo>
                  <a:lnTo>
                    <a:pt x="1426369" y="0"/>
                  </a:lnTo>
                  <a:lnTo>
                    <a:pt x="1469231" y="7144"/>
                  </a:lnTo>
                  <a:lnTo>
                    <a:pt x="1552575" y="28575"/>
                  </a:lnTo>
                  <a:lnTo>
                    <a:pt x="1612106" y="47625"/>
                  </a:lnTo>
                  <a:lnTo>
                    <a:pt x="1650206" y="61913"/>
                  </a:lnTo>
                  <a:lnTo>
                    <a:pt x="1683544" y="78581"/>
                  </a:lnTo>
                  <a:lnTo>
                    <a:pt x="1707356" y="95250"/>
                  </a:lnTo>
                  <a:lnTo>
                    <a:pt x="1731169" y="126206"/>
                  </a:lnTo>
                  <a:lnTo>
                    <a:pt x="1738313" y="150019"/>
                  </a:lnTo>
                  <a:lnTo>
                    <a:pt x="1735931" y="176213"/>
                  </a:lnTo>
                  <a:lnTo>
                    <a:pt x="1721644" y="200025"/>
                  </a:lnTo>
                  <a:lnTo>
                    <a:pt x="1695450" y="221456"/>
                  </a:lnTo>
                  <a:lnTo>
                    <a:pt x="1662113" y="235744"/>
                  </a:lnTo>
                  <a:lnTo>
                    <a:pt x="1616869" y="247650"/>
                  </a:lnTo>
                  <a:lnTo>
                    <a:pt x="1519238" y="261938"/>
                  </a:lnTo>
                  <a:lnTo>
                    <a:pt x="1407319" y="278606"/>
                  </a:lnTo>
                  <a:lnTo>
                    <a:pt x="12358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37">
              <a:extLst>
                <a:ext uri="{FF2B5EF4-FFF2-40B4-BE49-F238E27FC236}">
                  <a16:creationId xmlns:a16="http://schemas.microsoft.com/office/drawing/2014/main" id="{92CBF8DA-5FC6-496A-BAAE-E4DE0B020724}"/>
                </a:ext>
              </a:extLst>
            </p:cNvPr>
            <p:cNvSpPr/>
            <p:nvPr/>
          </p:nvSpPr>
          <p:spPr>
            <a:xfrm>
              <a:off x="4370388" y="2471738"/>
              <a:ext cx="927100" cy="1314450"/>
            </a:xfrm>
            <a:custGeom>
              <a:avLst/>
              <a:gdLst>
                <a:gd name="connsiteX0" fmla="*/ 723900 w 928687"/>
                <a:gd name="connsiteY0" fmla="*/ 650081 h 1314450"/>
                <a:gd name="connsiteX1" fmla="*/ 666750 w 928687"/>
                <a:gd name="connsiteY1" fmla="*/ 735806 h 1314450"/>
                <a:gd name="connsiteX2" fmla="*/ 614362 w 928687"/>
                <a:gd name="connsiteY2" fmla="*/ 814387 h 1314450"/>
                <a:gd name="connsiteX3" fmla="*/ 550069 w 928687"/>
                <a:gd name="connsiteY3" fmla="*/ 900112 h 1314450"/>
                <a:gd name="connsiteX4" fmla="*/ 461962 w 928687"/>
                <a:gd name="connsiteY4" fmla="*/ 1009650 h 1314450"/>
                <a:gd name="connsiteX5" fmla="*/ 373856 w 928687"/>
                <a:gd name="connsiteY5" fmla="*/ 1114425 h 1314450"/>
                <a:gd name="connsiteX6" fmla="*/ 328612 w 928687"/>
                <a:gd name="connsiteY6" fmla="*/ 1162050 h 1314450"/>
                <a:gd name="connsiteX7" fmla="*/ 235744 w 928687"/>
                <a:gd name="connsiteY7" fmla="*/ 1233487 h 1314450"/>
                <a:gd name="connsiteX8" fmla="*/ 135731 w 928687"/>
                <a:gd name="connsiteY8" fmla="*/ 1300162 h 1314450"/>
                <a:gd name="connsiteX9" fmla="*/ 111919 w 928687"/>
                <a:gd name="connsiteY9" fmla="*/ 1314450 h 1314450"/>
                <a:gd name="connsiteX10" fmla="*/ 100012 w 928687"/>
                <a:gd name="connsiteY10" fmla="*/ 1314450 h 1314450"/>
                <a:gd name="connsiteX11" fmla="*/ 59531 w 928687"/>
                <a:gd name="connsiteY11" fmla="*/ 1295400 h 1314450"/>
                <a:gd name="connsiteX12" fmla="*/ 0 w 928687"/>
                <a:gd name="connsiteY12" fmla="*/ 1271587 h 1314450"/>
                <a:gd name="connsiteX13" fmla="*/ 133350 w 928687"/>
                <a:gd name="connsiteY13" fmla="*/ 1169193 h 1314450"/>
                <a:gd name="connsiteX14" fmla="*/ 173831 w 928687"/>
                <a:gd name="connsiteY14" fmla="*/ 1128712 h 1314450"/>
                <a:gd name="connsiteX15" fmla="*/ 245269 w 928687"/>
                <a:gd name="connsiteY15" fmla="*/ 1031081 h 1314450"/>
                <a:gd name="connsiteX16" fmla="*/ 335756 w 928687"/>
                <a:gd name="connsiteY16" fmla="*/ 892968 h 1314450"/>
                <a:gd name="connsiteX17" fmla="*/ 397669 w 928687"/>
                <a:gd name="connsiteY17" fmla="*/ 790575 h 1314450"/>
                <a:gd name="connsiteX18" fmla="*/ 447675 w 928687"/>
                <a:gd name="connsiteY18" fmla="*/ 695325 h 1314450"/>
                <a:gd name="connsiteX19" fmla="*/ 485775 w 928687"/>
                <a:gd name="connsiteY19" fmla="*/ 611981 h 1314450"/>
                <a:gd name="connsiteX20" fmla="*/ 507206 w 928687"/>
                <a:gd name="connsiteY20" fmla="*/ 557212 h 1314450"/>
                <a:gd name="connsiteX21" fmla="*/ 523875 w 928687"/>
                <a:gd name="connsiteY21" fmla="*/ 507206 h 1314450"/>
                <a:gd name="connsiteX22" fmla="*/ 545306 w 928687"/>
                <a:gd name="connsiteY22" fmla="*/ 435768 h 1314450"/>
                <a:gd name="connsiteX23" fmla="*/ 559594 w 928687"/>
                <a:gd name="connsiteY23" fmla="*/ 381000 h 1314450"/>
                <a:gd name="connsiteX24" fmla="*/ 571500 w 928687"/>
                <a:gd name="connsiteY24" fmla="*/ 302418 h 1314450"/>
                <a:gd name="connsiteX25" fmla="*/ 576262 w 928687"/>
                <a:gd name="connsiteY25" fmla="*/ 242887 h 1314450"/>
                <a:gd name="connsiteX26" fmla="*/ 573881 w 928687"/>
                <a:gd name="connsiteY26" fmla="*/ 200025 h 1314450"/>
                <a:gd name="connsiteX27" fmla="*/ 566737 w 928687"/>
                <a:gd name="connsiteY27" fmla="*/ 176212 h 1314450"/>
                <a:gd name="connsiteX28" fmla="*/ 550069 w 928687"/>
                <a:gd name="connsiteY28" fmla="*/ 142875 h 1314450"/>
                <a:gd name="connsiteX29" fmla="*/ 531019 w 928687"/>
                <a:gd name="connsiteY29" fmla="*/ 116681 h 1314450"/>
                <a:gd name="connsiteX30" fmla="*/ 502444 w 928687"/>
                <a:gd name="connsiteY30" fmla="*/ 90487 h 1314450"/>
                <a:gd name="connsiteX31" fmla="*/ 459581 w 928687"/>
                <a:gd name="connsiteY31" fmla="*/ 57150 h 1314450"/>
                <a:gd name="connsiteX32" fmla="*/ 445294 w 928687"/>
                <a:gd name="connsiteY32" fmla="*/ 47625 h 1314450"/>
                <a:gd name="connsiteX33" fmla="*/ 440531 w 928687"/>
                <a:gd name="connsiteY33" fmla="*/ 38100 h 1314450"/>
                <a:gd name="connsiteX34" fmla="*/ 438150 w 928687"/>
                <a:gd name="connsiteY34" fmla="*/ 30956 h 1314450"/>
                <a:gd name="connsiteX35" fmla="*/ 438150 w 928687"/>
                <a:gd name="connsiteY35" fmla="*/ 19050 h 1314450"/>
                <a:gd name="connsiteX36" fmla="*/ 447675 w 928687"/>
                <a:gd name="connsiteY36" fmla="*/ 4762 h 1314450"/>
                <a:gd name="connsiteX37" fmla="*/ 466725 w 928687"/>
                <a:gd name="connsiteY37" fmla="*/ 0 h 1314450"/>
                <a:gd name="connsiteX38" fmla="*/ 488156 w 928687"/>
                <a:gd name="connsiteY38" fmla="*/ 0 h 1314450"/>
                <a:gd name="connsiteX39" fmla="*/ 526256 w 928687"/>
                <a:gd name="connsiteY39" fmla="*/ 11906 h 1314450"/>
                <a:gd name="connsiteX40" fmla="*/ 619125 w 928687"/>
                <a:gd name="connsiteY40" fmla="*/ 57150 h 1314450"/>
                <a:gd name="connsiteX41" fmla="*/ 688181 w 928687"/>
                <a:gd name="connsiteY41" fmla="*/ 95250 h 1314450"/>
                <a:gd name="connsiteX42" fmla="*/ 752475 w 928687"/>
                <a:gd name="connsiteY42" fmla="*/ 138112 h 1314450"/>
                <a:gd name="connsiteX43" fmla="*/ 821531 w 928687"/>
                <a:gd name="connsiteY43" fmla="*/ 195262 h 1314450"/>
                <a:gd name="connsiteX44" fmla="*/ 869156 w 928687"/>
                <a:gd name="connsiteY44" fmla="*/ 240506 h 1314450"/>
                <a:gd name="connsiteX45" fmla="*/ 897731 w 928687"/>
                <a:gd name="connsiteY45" fmla="*/ 273843 h 1314450"/>
                <a:gd name="connsiteX46" fmla="*/ 914400 w 928687"/>
                <a:gd name="connsiteY46" fmla="*/ 300037 h 1314450"/>
                <a:gd name="connsiteX47" fmla="*/ 926306 w 928687"/>
                <a:gd name="connsiteY47" fmla="*/ 335756 h 1314450"/>
                <a:gd name="connsiteX48" fmla="*/ 928687 w 928687"/>
                <a:gd name="connsiteY48" fmla="*/ 352425 h 1314450"/>
                <a:gd name="connsiteX49" fmla="*/ 926306 w 928687"/>
                <a:gd name="connsiteY49" fmla="*/ 366712 h 1314450"/>
                <a:gd name="connsiteX50" fmla="*/ 919162 w 928687"/>
                <a:gd name="connsiteY50" fmla="*/ 385762 h 1314450"/>
                <a:gd name="connsiteX51" fmla="*/ 892969 w 928687"/>
                <a:gd name="connsiteY51" fmla="*/ 419100 h 1314450"/>
                <a:gd name="connsiteX52" fmla="*/ 826294 w 928687"/>
                <a:gd name="connsiteY52" fmla="*/ 483393 h 1314450"/>
                <a:gd name="connsiteX53" fmla="*/ 797719 w 928687"/>
                <a:gd name="connsiteY53" fmla="*/ 514350 h 1314450"/>
                <a:gd name="connsiteX54" fmla="*/ 771525 w 928687"/>
                <a:gd name="connsiteY54" fmla="*/ 561975 h 1314450"/>
                <a:gd name="connsiteX55" fmla="*/ 723900 w 928687"/>
                <a:gd name="connsiteY55" fmla="*/ 650081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8687" h="1314450">
                  <a:moveTo>
                    <a:pt x="723900" y="650081"/>
                  </a:moveTo>
                  <a:lnTo>
                    <a:pt x="666750" y="735806"/>
                  </a:lnTo>
                  <a:lnTo>
                    <a:pt x="614362" y="814387"/>
                  </a:lnTo>
                  <a:lnTo>
                    <a:pt x="550069" y="900112"/>
                  </a:lnTo>
                  <a:lnTo>
                    <a:pt x="461962" y="1009650"/>
                  </a:lnTo>
                  <a:lnTo>
                    <a:pt x="373856" y="1114425"/>
                  </a:lnTo>
                  <a:lnTo>
                    <a:pt x="328612" y="1162050"/>
                  </a:lnTo>
                  <a:lnTo>
                    <a:pt x="235744" y="1233487"/>
                  </a:lnTo>
                  <a:lnTo>
                    <a:pt x="135731" y="1300162"/>
                  </a:lnTo>
                  <a:lnTo>
                    <a:pt x="111919" y="1314450"/>
                  </a:lnTo>
                  <a:lnTo>
                    <a:pt x="100012" y="1314450"/>
                  </a:lnTo>
                  <a:lnTo>
                    <a:pt x="59531" y="1295400"/>
                  </a:lnTo>
                  <a:lnTo>
                    <a:pt x="0" y="1271587"/>
                  </a:lnTo>
                  <a:lnTo>
                    <a:pt x="133350" y="1169193"/>
                  </a:lnTo>
                  <a:lnTo>
                    <a:pt x="173831" y="1128712"/>
                  </a:lnTo>
                  <a:lnTo>
                    <a:pt x="245269" y="1031081"/>
                  </a:lnTo>
                  <a:lnTo>
                    <a:pt x="335756" y="892968"/>
                  </a:lnTo>
                  <a:lnTo>
                    <a:pt x="397669" y="790575"/>
                  </a:lnTo>
                  <a:lnTo>
                    <a:pt x="447675" y="695325"/>
                  </a:lnTo>
                  <a:lnTo>
                    <a:pt x="485775" y="611981"/>
                  </a:lnTo>
                  <a:lnTo>
                    <a:pt x="507206" y="557212"/>
                  </a:lnTo>
                  <a:lnTo>
                    <a:pt x="523875" y="507206"/>
                  </a:lnTo>
                  <a:lnTo>
                    <a:pt x="545306" y="435768"/>
                  </a:lnTo>
                  <a:lnTo>
                    <a:pt x="559594" y="381000"/>
                  </a:lnTo>
                  <a:lnTo>
                    <a:pt x="571500" y="302418"/>
                  </a:lnTo>
                  <a:lnTo>
                    <a:pt x="576262" y="242887"/>
                  </a:lnTo>
                  <a:lnTo>
                    <a:pt x="573881" y="200025"/>
                  </a:lnTo>
                  <a:lnTo>
                    <a:pt x="566737" y="176212"/>
                  </a:lnTo>
                  <a:lnTo>
                    <a:pt x="550069" y="142875"/>
                  </a:lnTo>
                  <a:lnTo>
                    <a:pt x="531019" y="116681"/>
                  </a:lnTo>
                  <a:lnTo>
                    <a:pt x="502444" y="90487"/>
                  </a:lnTo>
                  <a:lnTo>
                    <a:pt x="459581" y="57150"/>
                  </a:lnTo>
                  <a:lnTo>
                    <a:pt x="445294" y="47625"/>
                  </a:lnTo>
                  <a:lnTo>
                    <a:pt x="440531" y="38100"/>
                  </a:lnTo>
                  <a:lnTo>
                    <a:pt x="438150" y="30956"/>
                  </a:lnTo>
                  <a:lnTo>
                    <a:pt x="438150" y="19050"/>
                  </a:lnTo>
                  <a:lnTo>
                    <a:pt x="447675" y="4762"/>
                  </a:lnTo>
                  <a:lnTo>
                    <a:pt x="466725" y="0"/>
                  </a:lnTo>
                  <a:lnTo>
                    <a:pt x="488156" y="0"/>
                  </a:lnTo>
                  <a:lnTo>
                    <a:pt x="526256" y="11906"/>
                  </a:lnTo>
                  <a:lnTo>
                    <a:pt x="619125" y="57150"/>
                  </a:lnTo>
                  <a:lnTo>
                    <a:pt x="688181" y="95250"/>
                  </a:lnTo>
                  <a:lnTo>
                    <a:pt x="752475" y="138112"/>
                  </a:lnTo>
                  <a:lnTo>
                    <a:pt x="821531" y="195262"/>
                  </a:lnTo>
                  <a:lnTo>
                    <a:pt x="869156" y="240506"/>
                  </a:lnTo>
                  <a:lnTo>
                    <a:pt x="897731" y="273843"/>
                  </a:lnTo>
                  <a:lnTo>
                    <a:pt x="914400" y="300037"/>
                  </a:lnTo>
                  <a:lnTo>
                    <a:pt x="926306" y="335756"/>
                  </a:lnTo>
                  <a:lnTo>
                    <a:pt x="928687" y="352425"/>
                  </a:lnTo>
                  <a:lnTo>
                    <a:pt x="926306" y="366712"/>
                  </a:lnTo>
                  <a:lnTo>
                    <a:pt x="919162" y="385762"/>
                  </a:lnTo>
                  <a:lnTo>
                    <a:pt x="892969" y="419100"/>
                  </a:lnTo>
                  <a:lnTo>
                    <a:pt x="826294" y="483393"/>
                  </a:lnTo>
                  <a:lnTo>
                    <a:pt x="797719" y="514350"/>
                  </a:lnTo>
                  <a:lnTo>
                    <a:pt x="771525" y="561975"/>
                  </a:lnTo>
                  <a:lnTo>
                    <a:pt x="723900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8">
              <a:extLst>
                <a:ext uri="{FF2B5EF4-FFF2-40B4-BE49-F238E27FC236}">
                  <a16:creationId xmlns:a16="http://schemas.microsoft.com/office/drawing/2014/main" id="{4F51464E-3C47-4A3A-A599-E7FE1F748684}"/>
                </a:ext>
              </a:extLst>
            </p:cNvPr>
            <p:cNvSpPr/>
            <p:nvPr/>
          </p:nvSpPr>
          <p:spPr>
            <a:xfrm>
              <a:off x="5432425" y="1489075"/>
              <a:ext cx="533400" cy="2678113"/>
            </a:xfrm>
            <a:custGeom>
              <a:avLst/>
              <a:gdLst>
                <a:gd name="connsiteX0" fmla="*/ 203955 w 533683"/>
                <a:gd name="connsiteY0" fmla="*/ 1448084 h 2678614"/>
                <a:gd name="connsiteX1" fmla="*/ 203955 w 533683"/>
                <a:gd name="connsiteY1" fmla="*/ 941594 h 2678614"/>
                <a:gd name="connsiteX2" fmla="*/ 203955 w 533683"/>
                <a:gd name="connsiteY2" fmla="*/ 339926 h 2678614"/>
                <a:gd name="connsiteX3" fmla="*/ 200556 w 533683"/>
                <a:gd name="connsiteY3" fmla="*/ 288937 h 2678614"/>
                <a:gd name="connsiteX4" fmla="*/ 193758 w 533683"/>
                <a:gd name="connsiteY4" fmla="*/ 268542 h 2678614"/>
                <a:gd name="connsiteX5" fmla="*/ 180160 w 533683"/>
                <a:gd name="connsiteY5" fmla="*/ 231150 h 2678614"/>
                <a:gd name="connsiteX6" fmla="*/ 142769 w 533683"/>
                <a:gd name="connsiteY6" fmla="*/ 173362 h 2678614"/>
                <a:gd name="connsiteX7" fmla="*/ 125772 w 533683"/>
                <a:gd name="connsiteY7" fmla="*/ 152967 h 2678614"/>
                <a:gd name="connsiteX8" fmla="*/ 98578 w 533683"/>
                <a:gd name="connsiteY8" fmla="*/ 122374 h 2678614"/>
                <a:gd name="connsiteX9" fmla="*/ 67985 w 533683"/>
                <a:gd name="connsiteY9" fmla="*/ 98579 h 2678614"/>
                <a:gd name="connsiteX10" fmla="*/ 40791 w 533683"/>
                <a:gd name="connsiteY10" fmla="*/ 78183 h 2678614"/>
                <a:gd name="connsiteX11" fmla="*/ 23795 w 533683"/>
                <a:gd name="connsiteY11" fmla="*/ 64586 h 2678614"/>
                <a:gd name="connsiteX12" fmla="*/ 3399 w 533683"/>
                <a:gd name="connsiteY12" fmla="*/ 37392 h 2678614"/>
                <a:gd name="connsiteX13" fmla="*/ 0 w 533683"/>
                <a:gd name="connsiteY13" fmla="*/ 27194 h 2678614"/>
                <a:gd name="connsiteX14" fmla="*/ 3399 w 533683"/>
                <a:gd name="connsiteY14" fmla="*/ 16997 h 2678614"/>
                <a:gd name="connsiteX15" fmla="*/ 13597 w 533683"/>
                <a:gd name="connsiteY15" fmla="*/ 6799 h 2678614"/>
                <a:gd name="connsiteX16" fmla="*/ 40791 w 533683"/>
                <a:gd name="connsiteY16" fmla="*/ 0 h 2678614"/>
                <a:gd name="connsiteX17" fmla="*/ 67985 w 533683"/>
                <a:gd name="connsiteY17" fmla="*/ 0 h 2678614"/>
                <a:gd name="connsiteX18" fmla="*/ 176761 w 533683"/>
                <a:gd name="connsiteY18" fmla="*/ 23795 h 2678614"/>
                <a:gd name="connsiteX19" fmla="*/ 261743 w 533683"/>
                <a:gd name="connsiteY19" fmla="*/ 61187 h 2678614"/>
                <a:gd name="connsiteX20" fmla="*/ 346724 w 533683"/>
                <a:gd name="connsiteY20" fmla="*/ 101978 h 2678614"/>
                <a:gd name="connsiteX21" fmla="*/ 377317 w 533683"/>
                <a:gd name="connsiteY21" fmla="*/ 122374 h 2678614"/>
                <a:gd name="connsiteX22" fmla="*/ 438504 w 533683"/>
                <a:gd name="connsiteY22" fmla="*/ 173362 h 2678614"/>
                <a:gd name="connsiteX23" fmla="*/ 486094 w 533683"/>
                <a:gd name="connsiteY23" fmla="*/ 224351 h 2678614"/>
                <a:gd name="connsiteX24" fmla="*/ 520086 w 533683"/>
                <a:gd name="connsiteY24" fmla="*/ 271941 h 2678614"/>
                <a:gd name="connsiteX25" fmla="*/ 533683 w 533683"/>
                <a:gd name="connsiteY25" fmla="*/ 302534 h 2678614"/>
                <a:gd name="connsiteX26" fmla="*/ 533683 w 533683"/>
                <a:gd name="connsiteY26" fmla="*/ 326329 h 2678614"/>
                <a:gd name="connsiteX27" fmla="*/ 520086 w 533683"/>
                <a:gd name="connsiteY27" fmla="*/ 350124 h 2678614"/>
                <a:gd name="connsiteX28" fmla="*/ 492892 w 533683"/>
                <a:gd name="connsiteY28" fmla="*/ 384116 h 2678614"/>
                <a:gd name="connsiteX29" fmla="*/ 469097 w 533683"/>
                <a:gd name="connsiteY29" fmla="*/ 431706 h 2678614"/>
                <a:gd name="connsiteX30" fmla="*/ 455500 w 533683"/>
                <a:gd name="connsiteY30" fmla="*/ 482695 h 2678614"/>
                <a:gd name="connsiteX31" fmla="*/ 448702 w 533683"/>
                <a:gd name="connsiteY31" fmla="*/ 625464 h 2678614"/>
                <a:gd name="connsiteX32" fmla="*/ 445302 w 533683"/>
                <a:gd name="connsiteY32" fmla="*/ 1019777 h 2678614"/>
                <a:gd name="connsiteX33" fmla="*/ 438504 w 533683"/>
                <a:gd name="connsiteY33" fmla="*/ 1509270 h 2678614"/>
                <a:gd name="connsiteX34" fmla="*/ 431705 w 533683"/>
                <a:gd name="connsiteY34" fmla="*/ 1951174 h 2678614"/>
                <a:gd name="connsiteX35" fmla="*/ 428306 w 533683"/>
                <a:gd name="connsiteY35" fmla="*/ 2291099 h 2678614"/>
                <a:gd name="connsiteX36" fmla="*/ 421508 w 533683"/>
                <a:gd name="connsiteY36" fmla="*/ 2365883 h 2678614"/>
                <a:gd name="connsiteX37" fmla="*/ 414709 w 533683"/>
                <a:gd name="connsiteY37" fmla="*/ 2420271 h 2678614"/>
                <a:gd name="connsiteX38" fmla="*/ 394314 w 533683"/>
                <a:gd name="connsiteY38" fmla="*/ 2495055 h 2678614"/>
                <a:gd name="connsiteX39" fmla="*/ 363720 w 533683"/>
                <a:gd name="connsiteY39" fmla="*/ 2569838 h 2678614"/>
                <a:gd name="connsiteX40" fmla="*/ 333127 w 533683"/>
                <a:gd name="connsiteY40" fmla="*/ 2627626 h 2678614"/>
                <a:gd name="connsiteX41" fmla="*/ 309332 w 533683"/>
                <a:gd name="connsiteY41" fmla="*/ 2654820 h 2678614"/>
                <a:gd name="connsiteX42" fmla="*/ 288937 w 533683"/>
                <a:gd name="connsiteY42" fmla="*/ 2668417 h 2678614"/>
                <a:gd name="connsiteX43" fmla="*/ 261743 w 533683"/>
                <a:gd name="connsiteY43" fmla="*/ 2678614 h 2678614"/>
                <a:gd name="connsiteX44" fmla="*/ 244746 w 533683"/>
                <a:gd name="connsiteY44" fmla="*/ 2675215 h 2678614"/>
                <a:gd name="connsiteX45" fmla="*/ 220952 w 533683"/>
                <a:gd name="connsiteY45" fmla="*/ 2658219 h 2678614"/>
                <a:gd name="connsiteX46" fmla="*/ 207355 w 533683"/>
                <a:gd name="connsiteY46" fmla="*/ 2644622 h 2678614"/>
                <a:gd name="connsiteX47" fmla="*/ 180160 w 533683"/>
                <a:gd name="connsiteY47" fmla="*/ 2607230 h 2678614"/>
                <a:gd name="connsiteX48" fmla="*/ 203955 w 533683"/>
                <a:gd name="connsiteY48" fmla="*/ 2148330 h 2678614"/>
                <a:gd name="connsiteX49" fmla="*/ 203955 w 533683"/>
                <a:gd name="connsiteY49" fmla="*/ 1978368 h 2678614"/>
                <a:gd name="connsiteX50" fmla="*/ 203955 w 533683"/>
                <a:gd name="connsiteY50" fmla="*/ 1448084 h 267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33683" h="2678614">
                  <a:moveTo>
                    <a:pt x="203955" y="1448084"/>
                  </a:moveTo>
                  <a:lnTo>
                    <a:pt x="203955" y="941594"/>
                  </a:lnTo>
                  <a:lnTo>
                    <a:pt x="203955" y="339926"/>
                  </a:lnTo>
                  <a:lnTo>
                    <a:pt x="200556" y="288937"/>
                  </a:lnTo>
                  <a:lnTo>
                    <a:pt x="193758" y="268542"/>
                  </a:lnTo>
                  <a:lnTo>
                    <a:pt x="180160" y="231150"/>
                  </a:lnTo>
                  <a:lnTo>
                    <a:pt x="142769" y="173362"/>
                  </a:lnTo>
                  <a:lnTo>
                    <a:pt x="125772" y="152967"/>
                  </a:lnTo>
                  <a:lnTo>
                    <a:pt x="98578" y="122374"/>
                  </a:lnTo>
                  <a:lnTo>
                    <a:pt x="67985" y="98579"/>
                  </a:lnTo>
                  <a:lnTo>
                    <a:pt x="40791" y="78183"/>
                  </a:lnTo>
                  <a:lnTo>
                    <a:pt x="23795" y="64586"/>
                  </a:lnTo>
                  <a:lnTo>
                    <a:pt x="3399" y="37392"/>
                  </a:lnTo>
                  <a:lnTo>
                    <a:pt x="0" y="27194"/>
                  </a:lnTo>
                  <a:lnTo>
                    <a:pt x="3399" y="16997"/>
                  </a:lnTo>
                  <a:lnTo>
                    <a:pt x="13597" y="6799"/>
                  </a:lnTo>
                  <a:lnTo>
                    <a:pt x="40791" y="0"/>
                  </a:lnTo>
                  <a:lnTo>
                    <a:pt x="67985" y="0"/>
                  </a:lnTo>
                  <a:lnTo>
                    <a:pt x="176761" y="23795"/>
                  </a:lnTo>
                  <a:lnTo>
                    <a:pt x="261743" y="61187"/>
                  </a:lnTo>
                  <a:lnTo>
                    <a:pt x="346724" y="101978"/>
                  </a:lnTo>
                  <a:lnTo>
                    <a:pt x="377317" y="122374"/>
                  </a:lnTo>
                  <a:lnTo>
                    <a:pt x="438504" y="173362"/>
                  </a:lnTo>
                  <a:lnTo>
                    <a:pt x="486094" y="224351"/>
                  </a:lnTo>
                  <a:lnTo>
                    <a:pt x="520086" y="271941"/>
                  </a:lnTo>
                  <a:lnTo>
                    <a:pt x="533683" y="302534"/>
                  </a:lnTo>
                  <a:lnTo>
                    <a:pt x="533683" y="326329"/>
                  </a:lnTo>
                  <a:lnTo>
                    <a:pt x="520086" y="350124"/>
                  </a:lnTo>
                  <a:lnTo>
                    <a:pt x="492892" y="384116"/>
                  </a:lnTo>
                  <a:lnTo>
                    <a:pt x="469097" y="431706"/>
                  </a:lnTo>
                  <a:lnTo>
                    <a:pt x="455500" y="482695"/>
                  </a:lnTo>
                  <a:lnTo>
                    <a:pt x="448702" y="625464"/>
                  </a:lnTo>
                  <a:cubicBezTo>
                    <a:pt x="447569" y="756902"/>
                    <a:pt x="446435" y="888339"/>
                    <a:pt x="445302" y="1019777"/>
                  </a:cubicBezTo>
                  <a:lnTo>
                    <a:pt x="438504" y="1509270"/>
                  </a:lnTo>
                  <a:lnTo>
                    <a:pt x="431705" y="1951174"/>
                  </a:lnTo>
                  <a:lnTo>
                    <a:pt x="428306" y="2291099"/>
                  </a:lnTo>
                  <a:lnTo>
                    <a:pt x="421508" y="2365883"/>
                  </a:lnTo>
                  <a:lnTo>
                    <a:pt x="414709" y="2420271"/>
                  </a:lnTo>
                  <a:lnTo>
                    <a:pt x="394314" y="2495055"/>
                  </a:lnTo>
                  <a:lnTo>
                    <a:pt x="363720" y="2569838"/>
                  </a:lnTo>
                  <a:lnTo>
                    <a:pt x="333127" y="2627626"/>
                  </a:lnTo>
                  <a:lnTo>
                    <a:pt x="309332" y="2654820"/>
                  </a:lnTo>
                  <a:lnTo>
                    <a:pt x="288937" y="2668417"/>
                  </a:lnTo>
                  <a:lnTo>
                    <a:pt x="261743" y="2678614"/>
                  </a:lnTo>
                  <a:lnTo>
                    <a:pt x="244746" y="2675215"/>
                  </a:lnTo>
                  <a:lnTo>
                    <a:pt x="220952" y="2658219"/>
                  </a:lnTo>
                  <a:lnTo>
                    <a:pt x="207355" y="2644622"/>
                  </a:lnTo>
                  <a:lnTo>
                    <a:pt x="180160" y="2607230"/>
                  </a:lnTo>
                  <a:lnTo>
                    <a:pt x="203955" y="2148330"/>
                  </a:lnTo>
                  <a:lnTo>
                    <a:pt x="203955" y="1978368"/>
                  </a:lnTo>
                  <a:lnTo>
                    <a:pt x="203955" y="14480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40">
              <a:extLst>
                <a:ext uri="{FF2B5EF4-FFF2-40B4-BE49-F238E27FC236}">
                  <a16:creationId xmlns:a16="http://schemas.microsoft.com/office/drawing/2014/main" id="{E8922607-DD3D-4398-BA98-21272497F985}"/>
                </a:ext>
              </a:extLst>
            </p:cNvPr>
            <p:cNvSpPr/>
            <p:nvPr/>
          </p:nvSpPr>
          <p:spPr>
            <a:xfrm>
              <a:off x="4514850" y="2994025"/>
              <a:ext cx="2293938" cy="3006725"/>
            </a:xfrm>
            <a:custGeom>
              <a:avLst/>
              <a:gdLst>
                <a:gd name="connsiteX0" fmla="*/ 1687830 w 2293620"/>
                <a:gd name="connsiteY0" fmla="*/ 876300 h 3006090"/>
                <a:gd name="connsiteX1" fmla="*/ 1584960 w 2293620"/>
                <a:gd name="connsiteY1" fmla="*/ 1059180 h 3006090"/>
                <a:gd name="connsiteX2" fmla="*/ 1493520 w 2293620"/>
                <a:gd name="connsiteY2" fmla="*/ 1211580 h 3006090"/>
                <a:gd name="connsiteX3" fmla="*/ 1344930 w 2293620"/>
                <a:gd name="connsiteY3" fmla="*/ 1443990 h 3006090"/>
                <a:gd name="connsiteX4" fmla="*/ 1188720 w 2293620"/>
                <a:gd name="connsiteY4" fmla="*/ 1680210 h 3006090"/>
                <a:gd name="connsiteX5" fmla="*/ 1051560 w 2293620"/>
                <a:gd name="connsiteY5" fmla="*/ 1874520 h 3006090"/>
                <a:gd name="connsiteX6" fmla="*/ 918210 w 2293620"/>
                <a:gd name="connsiteY6" fmla="*/ 2053590 h 3006090"/>
                <a:gd name="connsiteX7" fmla="*/ 788670 w 2293620"/>
                <a:gd name="connsiteY7" fmla="*/ 2213610 h 3006090"/>
                <a:gd name="connsiteX8" fmla="*/ 632460 w 2293620"/>
                <a:gd name="connsiteY8" fmla="*/ 2388870 h 3006090"/>
                <a:gd name="connsiteX9" fmla="*/ 464820 w 2293620"/>
                <a:gd name="connsiteY9" fmla="*/ 2560320 h 3006090"/>
                <a:gd name="connsiteX10" fmla="*/ 228600 w 2293620"/>
                <a:gd name="connsiteY10" fmla="*/ 2777490 h 3006090"/>
                <a:gd name="connsiteX11" fmla="*/ 34290 w 2293620"/>
                <a:gd name="connsiteY11" fmla="*/ 2933700 h 3006090"/>
                <a:gd name="connsiteX12" fmla="*/ 7620 w 2293620"/>
                <a:gd name="connsiteY12" fmla="*/ 2960370 h 3006090"/>
                <a:gd name="connsiteX13" fmla="*/ 0 w 2293620"/>
                <a:gd name="connsiteY13" fmla="*/ 2983230 h 3006090"/>
                <a:gd name="connsiteX14" fmla="*/ 3810 w 2293620"/>
                <a:gd name="connsiteY14" fmla="*/ 2990850 h 3006090"/>
                <a:gd name="connsiteX15" fmla="*/ 15240 w 2293620"/>
                <a:gd name="connsiteY15" fmla="*/ 3002280 h 3006090"/>
                <a:gd name="connsiteX16" fmla="*/ 38100 w 2293620"/>
                <a:gd name="connsiteY16" fmla="*/ 3006090 h 3006090"/>
                <a:gd name="connsiteX17" fmla="*/ 76200 w 2293620"/>
                <a:gd name="connsiteY17" fmla="*/ 2987040 h 3006090"/>
                <a:gd name="connsiteX18" fmla="*/ 251460 w 2293620"/>
                <a:gd name="connsiteY18" fmla="*/ 2876550 h 3006090"/>
                <a:gd name="connsiteX19" fmla="*/ 441960 w 2293620"/>
                <a:gd name="connsiteY19" fmla="*/ 2735580 h 3006090"/>
                <a:gd name="connsiteX20" fmla="*/ 621030 w 2293620"/>
                <a:gd name="connsiteY20" fmla="*/ 2590800 h 3006090"/>
                <a:gd name="connsiteX21" fmla="*/ 838200 w 2293620"/>
                <a:gd name="connsiteY21" fmla="*/ 2388870 h 3006090"/>
                <a:gd name="connsiteX22" fmla="*/ 986790 w 2293620"/>
                <a:gd name="connsiteY22" fmla="*/ 2240280 h 3006090"/>
                <a:gd name="connsiteX23" fmla="*/ 1123950 w 2293620"/>
                <a:gd name="connsiteY23" fmla="*/ 2087880 h 3006090"/>
                <a:gd name="connsiteX24" fmla="*/ 1268730 w 2293620"/>
                <a:gd name="connsiteY24" fmla="*/ 1924050 h 3006090"/>
                <a:gd name="connsiteX25" fmla="*/ 1394460 w 2293620"/>
                <a:gd name="connsiteY25" fmla="*/ 1767840 h 3006090"/>
                <a:gd name="connsiteX26" fmla="*/ 1535430 w 2293620"/>
                <a:gd name="connsiteY26" fmla="*/ 1584960 h 3006090"/>
                <a:gd name="connsiteX27" fmla="*/ 1672590 w 2293620"/>
                <a:gd name="connsiteY27" fmla="*/ 1398270 h 3006090"/>
                <a:gd name="connsiteX28" fmla="*/ 1802130 w 2293620"/>
                <a:gd name="connsiteY28" fmla="*/ 1207770 h 3006090"/>
                <a:gd name="connsiteX29" fmla="*/ 1889760 w 2293620"/>
                <a:gd name="connsiteY29" fmla="*/ 1066800 h 3006090"/>
                <a:gd name="connsiteX30" fmla="*/ 1981200 w 2293620"/>
                <a:gd name="connsiteY30" fmla="*/ 914400 h 3006090"/>
                <a:gd name="connsiteX31" fmla="*/ 2122170 w 2293620"/>
                <a:gd name="connsiteY31" fmla="*/ 662940 h 3006090"/>
                <a:gd name="connsiteX32" fmla="*/ 2198370 w 2293620"/>
                <a:gd name="connsiteY32" fmla="*/ 514350 h 3006090"/>
                <a:gd name="connsiteX33" fmla="*/ 2247900 w 2293620"/>
                <a:gd name="connsiteY33" fmla="*/ 430530 h 3006090"/>
                <a:gd name="connsiteX34" fmla="*/ 2274570 w 2293620"/>
                <a:gd name="connsiteY34" fmla="*/ 403860 h 3006090"/>
                <a:gd name="connsiteX35" fmla="*/ 2289810 w 2293620"/>
                <a:gd name="connsiteY35" fmla="*/ 388620 h 3006090"/>
                <a:gd name="connsiteX36" fmla="*/ 2289810 w 2293620"/>
                <a:gd name="connsiteY36" fmla="*/ 381000 h 3006090"/>
                <a:gd name="connsiteX37" fmla="*/ 2293620 w 2293620"/>
                <a:gd name="connsiteY37" fmla="*/ 369570 h 3006090"/>
                <a:gd name="connsiteX38" fmla="*/ 2289810 w 2293620"/>
                <a:gd name="connsiteY38" fmla="*/ 350520 h 3006090"/>
                <a:gd name="connsiteX39" fmla="*/ 2274570 w 2293620"/>
                <a:gd name="connsiteY39" fmla="*/ 320040 h 3006090"/>
                <a:gd name="connsiteX40" fmla="*/ 2209800 w 2293620"/>
                <a:gd name="connsiteY40" fmla="*/ 259080 h 3006090"/>
                <a:gd name="connsiteX41" fmla="*/ 2148840 w 2293620"/>
                <a:gd name="connsiteY41" fmla="*/ 205740 h 3006090"/>
                <a:gd name="connsiteX42" fmla="*/ 2114550 w 2293620"/>
                <a:gd name="connsiteY42" fmla="*/ 175260 h 3006090"/>
                <a:gd name="connsiteX43" fmla="*/ 2026920 w 2293620"/>
                <a:gd name="connsiteY43" fmla="*/ 95250 h 3006090"/>
                <a:gd name="connsiteX44" fmla="*/ 1950720 w 2293620"/>
                <a:gd name="connsiteY44" fmla="*/ 26670 h 3006090"/>
                <a:gd name="connsiteX45" fmla="*/ 1927860 w 2293620"/>
                <a:gd name="connsiteY45" fmla="*/ 11430 h 3006090"/>
                <a:gd name="connsiteX46" fmla="*/ 1901190 w 2293620"/>
                <a:gd name="connsiteY46" fmla="*/ 3810 h 3006090"/>
                <a:gd name="connsiteX47" fmla="*/ 1863090 w 2293620"/>
                <a:gd name="connsiteY47" fmla="*/ 0 h 3006090"/>
                <a:gd name="connsiteX48" fmla="*/ 1847850 w 2293620"/>
                <a:gd name="connsiteY48" fmla="*/ 0 h 3006090"/>
                <a:gd name="connsiteX49" fmla="*/ 1832610 w 2293620"/>
                <a:gd name="connsiteY49" fmla="*/ 7620 h 3006090"/>
                <a:gd name="connsiteX50" fmla="*/ 1824990 w 2293620"/>
                <a:gd name="connsiteY50" fmla="*/ 22860 h 3006090"/>
                <a:gd name="connsiteX51" fmla="*/ 1828800 w 2293620"/>
                <a:gd name="connsiteY51" fmla="*/ 53340 h 3006090"/>
                <a:gd name="connsiteX52" fmla="*/ 1855470 w 2293620"/>
                <a:gd name="connsiteY52" fmla="*/ 102870 h 3006090"/>
                <a:gd name="connsiteX53" fmla="*/ 1885950 w 2293620"/>
                <a:gd name="connsiteY53" fmla="*/ 140970 h 3006090"/>
                <a:gd name="connsiteX54" fmla="*/ 1912620 w 2293620"/>
                <a:gd name="connsiteY54" fmla="*/ 194310 h 3006090"/>
                <a:gd name="connsiteX55" fmla="*/ 1935480 w 2293620"/>
                <a:gd name="connsiteY55" fmla="*/ 259080 h 3006090"/>
                <a:gd name="connsiteX56" fmla="*/ 1943100 w 2293620"/>
                <a:gd name="connsiteY56" fmla="*/ 312420 h 3006090"/>
                <a:gd name="connsiteX57" fmla="*/ 1946910 w 2293620"/>
                <a:gd name="connsiteY57" fmla="*/ 358140 h 3006090"/>
                <a:gd name="connsiteX58" fmla="*/ 1939290 w 2293620"/>
                <a:gd name="connsiteY58" fmla="*/ 392430 h 3006090"/>
                <a:gd name="connsiteX59" fmla="*/ 1859280 w 2293620"/>
                <a:gd name="connsiteY59" fmla="*/ 560070 h 3006090"/>
                <a:gd name="connsiteX60" fmla="*/ 1725930 w 2293620"/>
                <a:gd name="connsiteY60" fmla="*/ 811530 h 3006090"/>
                <a:gd name="connsiteX61" fmla="*/ 1687830 w 2293620"/>
                <a:gd name="connsiteY61" fmla="*/ 87630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3620" h="3006090">
                  <a:moveTo>
                    <a:pt x="1687830" y="876300"/>
                  </a:moveTo>
                  <a:lnTo>
                    <a:pt x="1584960" y="1059180"/>
                  </a:lnTo>
                  <a:lnTo>
                    <a:pt x="1493520" y="1211580"/>
                  </a:lnTo>
                  <a:lnTo>
                    <a:pt x="1344930" y="1443990"/>
                  </a:lnTo>
                  <a:lnTo>
                    <a:pt x="1188720" y="1680210"/>
                  </a:lnTo>
                  <a:lnTo>
                    <a:pt x="1051560" y="1874520"/>
                  </a:lnTo>
                  <a:lnTo>
                    <a:pt x="918210" y="2053590"/>
                  </a:lnTo>
                  <a:lnTo>
                    <a:pt x="788670" y="2213610"/>
                  </a:lnTo>
                  <a:lnTo>
                    <a:pt x="632460" y="2388870"/>
                  </a:lnTo>
                  <a:lnTo>
                    <a:pt x="464820" y="2560320"/>
                  </a:lnTo>
                  <a:lnTo>
                    <a:pt x="228600" y="2777490"/>
                  </a:lnTo>
                  <a:lnTo>
                    <a:pt x="34290" y="2933700"/>
                  </a:lnTo>
                  <a:lnTo>
                    <a:pt x="7620" y="2960370"/>
                  </a:lnTo>
                  <a:lnTo>
                    <a:pt x="0" y="2983230"/>
                  </a:lnTo>
                  <a:lnTo>
                    <a:pt x="3810" y="2990850"/>
                  </a:lnTo>
                  <a:lnTo>
                    <a:pt x="15240" y="3002280"/>
                  </a:lnTo>
                  <a:lnTo>
                    <a:pt x="38100" y="3006090"/>
                  </a:lnTo>
                  <a:lnTo>
                    <a:pt x="76200" y="2987040"/>
                  </a:lnTo>
                  <a:lnTo>
                    <a:pt x="251460" y="2876550"/>
                  </a:lnTo>
                  <a:lnTo>
                    <a:pt x="441960" y="2735580"/>
                  </a:lnTo>
                  <a:lnTo>
                    <a:pt x="621030" y="2590800"/>
                  </a:lnTo>
                  <a:lnTo>
                    <a:pt x="838200" y="2388870"/>
                  </a:lnTo>
                  <a:lnTo>
                    <a:pt x="986790" y="2240280"/>
                  </a:lnTo>
                  <a:lnTo>
                    <a:pt x="1123950" y="2087880"/>
                  </a:lnTo>
                  <a:lnTo>
                    <a:pt x="1268730" y="1924050"/>
                  </a:lnTo>
                  <a:lnTo>
                    <a:pt x="1394460" y="1767840"/>
                  </a:lnTo>
                  <a:lnTo>
                    <a:pt x="1535430" y="1584960"/>
                  </a:lnTo>
                  <a:lnTo>
                    <a:pt x="1672590" y="1398270"/>
                  </a:lnTo>
                  <a:lnTo>
                    <a:pt x="1802130" y="1207770"/>
                  </a:lnTo>
                  <a:lnTo>
                    <a:pt x="1889760" y="1066800"/>
                  </a:lnTo>
                  <a:lnTo>
                    <a:pt x="1981200" y="914400"/>
                  </a:lnTo>
                  <a:lnTo>
                    <a:pt x="2122170" y="662940"/>
                  </a:lnTo>
                  <a:lnTo>
                    <a:pt x="2198370" y="514350"/>
                  </a:lnTo>
                  <a:lnTo>
                    <a:pt x="2247900" y="430530"/>
                  </a:lnTo>
                  <a:lnTo>
                    <a:pt x="2274570" y="403860"/>
                  </a:lnTo>
                  <a:lnTo>
                    <a:pt x="2289810" y="388620"/>
                  </a:lnTo>
                  <a:lnTo>
                    <a:pt x="2289810" y="381000"/>
                  </a:lnTo>
                  <a:lnTo>
                    <a:pt x="2293620" y="369570"/>
                  </a:lnTo>
                  <a:lnTo>
                    <a:pt x="2289810" y="350520"/>
                  </a:lnTo>
                  <a:lnTo>
                    <a:pt x="2274570" y="320040"/>
                  </a:lnTo>
                  <a:lnTo>
                    <a:pt x="2209800" y="259080"/>
                  </a:lnTo>
                  <a:lnTo>
                    <a:pt x="2148840" y="205740"/>
                  </a:lnTo>
                  <a:lnTo>
                    <a:pt x="2114550" y="175260"/>
                  </a:lnTo>
                  <a:lnTo>
                    <a:pt x="2026920" y="95250"/>
                  </a:lnTo>
                  <a:lnTo>
                    <a:pt x="1950720" y="26670"/>
                  </a:lnTo>
                  <a:lnTo>
                    <a:pt x="1927860" y="11430"/>
                  </a:lnTo>
                  <a:lnTo>
                    <a:pt x="1901190" y="3810"/>
                  </a:lnTo>
                  <a:lnTo>
                    <a:pt x="1863090" y="0"/>
                  </a:lnTo>
                  <a:lnTo>
                    <a:pt x="1847850" y="0"/>
                  </a:lnTo>
                  <a:lnTo>
                    <a:pt x="1832610" y="7620"/>
                  </a:lnTo>
                  <a:lnTo>
                    <a:pt x="1824990" y="22860"/>
                  </a:lnTo>
                  <a:lnTo>
                    <a:pt x="1828800" y="53340"/>
                  </a:lnTo>
                  <a:lnTo>
                    <a:pt x="1855470" y="102870"/>
                  </a:lnTo>
                  <a:lnTo>
                    <a:pt x="1885950" y="140970"/>
                  </a:lnTo>
                  <a:lnTo>
                    <a:pt x="1912620" y="194310"/>
                  </a:lnTo>
                  <a:lnTo>
                    <a:pt x="1935480" y="259080"/>
                  </a:lnTo>
                  <a:lnTo>
                    <a:pt x="1943100" y="312420"/>
                  </a:lnTo>
                  <a:lnTo>
                    <a:pt x="1946910" y="358140"/>
                  </a:lnTo>
                  <a:lnTo>
                    <a:pt x="1939290" y="392430"/>
                  </a:lnTo>
                  <a:lnTo>
                    <a:pt x="1859280" y="560070"/>
                  </a:lnTo>
                  <a:lnTo>
                    <a:pt x="1725930" y="811530"/>
                  </a:lnTo>
                  <a:lnTo>
                    <a:pt x="1687830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41">
              <a:extLst>
                <a:ext uri="{FF2B5EF4-FFF2-40B4-BE49-F238E27FC236}">
                  <a16:creationId xmlns:a16="http://schemas.microsoft.com/office/drawing/2014/main" id="{60C47420-8B2D-477A-ACFE-034DAEE1A0BA}"/>
                </a:ext>
              </a:extLst>
            </p:cNvPr>
            <p:cNvSpPr/>
            <p:nvPr/>
          </p:nvSpPr>
          <p:spPr>
            <a:xfrm>
              <a:off x="6496050" y="2411413"/>
              <a:ext cx="858838" cy="965200"/>
            </a:xfrm>
            <a:custGeom>
              <a:avLst/>
              <a:gdLst>
                <a:gd name="connsiteX0" fmla="*/ 392906 w 859631"/>
                <a:gd name="connsiteY0" fmla="*/ 476250 h 964407"/>
                <a:gd name="connsiteX1" fmla="*/ 347663 w 859631"/>
                <a:gd name="connsiteY1" fmla="*/ 414338 h 964407"/>
                <a:gd name="connsiteX2" fmla="*/ 280988 w 859631"/>
                <a:gd name="connsiteY2" fmla="*/ 335757 h 964407"/>
                <a:gd name="connsiteX3" fmla="*/ 209550 w 859631"/>
                <a:gd name="connsiteY3" fmla="*/ 252413 h 964407"/>
                <a:gd name="connsiteX4" fmla="*/ 142875 w 859631"/>
                <a:gd name="connsiteY4" fmla="*/ 180975 h 964407"/>
                <a:gd name="connsiteX5" fmla="*/ 83344 w 859631"/>
                <a:gd name="connsiteY5" fmla="*/ 123825 h 964407"/>
                <a:gd name="connsiteX6" fmla="*/ 35719 w 859631"/>
                <a:gd name="connsiteY6" fmla="*/ 78582 h 964407"/>
                <a:gd name="connsiteX7" fmla="*/ 16669 w 859631"/>
                <a:gd name="connsiteY7" fmla="*/ 61913 h 964407"/>
                <a:gd name="connsiteX8" fmla="*/ 7144 w 859631"/>
                <a:gd name="connsiteY8" fmla="*/ 47625 h 964407"/>
                <a:gd name="connsiteX9" fmla="*/ 0 w 859631"/>
                <a:gd name="connsiteY9" fmla="*/ 23813 h 964407"/>
                <a:gd name="connsiteX10" fmla="*/ 0 w 859631"/>
                <a:gd name="connsiteY10" fmla="*/ 16669 h 964407"/>
                <a:gd name="connsiteX11" fmla="*/ 2381 w 859631"/>
                <a:gd name="connsiteY11" fmla="*/ 7144 h 964407"/>
                <a:gd name="connsiteX12" fmla="*/ 7144 w 859631"/>
                <a:gd name="connsiteY12" fmla="*/ 2382 h 964407"/>
                <a:gd name="connsiteX13" fmla="*/ 21431 w 859631"/>
                <a:gd name="connsiteY13" fmla="*/ 0 h 964407"/>
                <a:gd name="connsiteX14" fmla="*/ 76200 w 859631"/>
                <a:gd name="connsiteY14" fmla="*/ 21432 h 964407"/>
                <a:gd name="connsiteX15" fmla="*/ 202406 w 859631"/>
                <a:gd name="connsiteY15" fmla="*/ 92869 h 964407"/>
                <a:gd name="connsiteX16" fmla="*/ 369094 w 859631"/>
                <a:gd name="connsiteY16" fmla="*/ 195263 h 964407"/>
                <a:gd name="connsiteX17" fmla="*/ 516731 w 859631"/>
                <a:gd name="connsiteY17" fmla="*/ 295275 h 964407"/>
                <a:gd name="connsiteX18" fmla="*/ 611981 w 859631"/>
                <a:gd name="connsiteY18" fmla="*/ 371475 h 964407"/>
                <a:gd name="connsiteX19" fmla="*/ 678656 w 859631"/>
                <a:gd name="connsiteY19" fmla="*/ 433388 h 964407"/>
                <a:gd name="connsiteX20" fmla="*/ 752475 w 859631"/>
                <a:gd name="connsiteY20" fmla="*/ 511969 h 964407"/>
                <a:gd name="connsiteX21" fmla="*/ 781050 w 859631"/>
                <a:gd name="connsiteY21" fmla="*/ 552450 h 964407"/>
                <a:gd name="connsiteX22" fmla="*/ 809625 w 859631"/>
                <a:gd name="connsiteY22" fmla="*/ 602457 h 964407"/>
                <a:gd name="connsiteX23" fmla="*/ 835819 w 859631"/>
                <a:gd name="connsiteY23" fmla="*/ 666750 h 964407"/>
                <a:gd name="connsiteX24" fmla="*/ 852488 w 859631"/>
                <a:gd name="connsiteY24" fmla="*/ 733425 h 964407"/>
                <a:gd name="connsiteX25" fmla="*/ 859631 w 859631"/>
                <a:gd name="connsiteY25" fmla="*/ 788194 h 964407"/>
                <a:gd name="connsiteX26" fmla="*/ 857250 w 859631"/>
                <a:gd name="connsiteY26" fmla="*/ 859632 h 964407"/>
                <a:gd name="connsiteX27" fmla="*/ 847725 w 859631"/>
                <a:gd name="connsiteY27" fmla="*/ 897732 h 964407"/>
                <a:gd name="connsiteX28" fmla="*/ 828675 w 859631"/>
                <a:gd name="connsiteY28" fmla="*/ 935832 h 964407"/>
                <a:gd name="connsiteX29" fmla="*/ 809625 w 859631"/>
                <a:gd name="connsiteY29" fmla="*/ 954882 h 964407"/>
                <a:gd name="connsiteX30" fmla="*/ 785813 w 859631"/>
                <a:gd name="connsiteY30" fmla="*/ 964407 h 964407"/>
                <a:gd name="connsiteX31" fmla="*/ 757238 w 859631"/>
                <a:gd name="connsiteY31" fmla="*/ 964407 h 964407"/>
                <a:gd name="connsiteX32" fmla="*/ 728663 w 859631"/>
                <a:gd name="connsiteY32" fmla="*/ 952500 h 964407"/>
                <a:gd name="connsiteX33" fmla="*/ 688181 w 859631"/>
                <a:gd name="connsiteY33" fmla="*/ 928688 h 964407"/>
                <a:gd name="connsiteX34" fmla="*/ 666750 w 859631"/>
                <a:gd name="connsiteY34" fmla="*/ 912019 h 964407"/>
                <a:gd name="connsiteX35" fmla="*/ 633413 w 859631"/>
                <a:gd name="connsiteY35" fmla="*/ 859632 h 964407"/>
                <a:gd name="connsiteX36" fmla="*/ 571500 w 859631"/>
                <a:gd name="connsiteY36" fmla="*/ 750094 h 964407"/>
                <a:gd name="connsiteX37" fmla="*/ 476250 w 859631"/>
                <a:gd name="connsiteY37" fmla="*/ 602457 h 964407"/>
                <a:gd name="connsiteX38" fmla="*/ 392906 w 859631"/>
                <a:gd name="connsiteY38" fmla="*/ 476250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9631" h="964407">
                  <a:moveTo>
                    <a:pt x="392906" y="476250"/>
                  </a:moveTo>
                  <a:lnTo>
                    <a:pt x="347663" y="414338"/>
                  </a:lnTo>
                  <a:lnTo>
                    <a:pt x="280988" y="335757"/>
                  </a:lnTo>
                  <a:lnTo>
                    <a:pt x="209550" y="252413"/>
                  </a:lnTo>
                  <a:lnTo>
                    <a:pt x="142875" y="180975"/>
                  </a:lnTo>
                  <a:lnTo>
                    <a:pt x="83344" y="123825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2"/>
                  </a:lnTo>
                  <a:lnTo>
                    <a:pt x="21431" y="0"/>
                  </a:lnTo>
                  <a:lnTo>
                    <a:pt x="76200" y="21432"/>
                  </a:lnTo>
                  <a:lnTo>
                    <a:pt x="202406" y="92869"/>
                  </a:lnTo>
                  <a:lnTo>
                    <a:pt x="369094" y="195263"/>
                  </a:lnTo>
                  <a:lnTo>
                    <a:pt x="516731" y="295275"/>
                  </a:lnTo>
                  <a:lnTo>
                    <a:pt x="611981" y="371475"/>
                  </a:lnTo>
                  <a:lnTo>
                    <a:pt x="678656" y="433388"/>
                  </a:lnTo>
                  <a:lnTo>
                    <a:pt x="752475" y="511969"/>
                  </a:lnTo>
                  <a:lnTo>
                    <a:pt x="781050" y="552450"/>
                  </a:lnTo>
                  <a:lnTo>
                    <a:pt x="809625" y="602457"/>
                  </a:lnTo>
                  <a:lnTo>
                    <a:pt x="835819" y="666750"/>
                  </a:lnTo>
                  <a:lnTo>
                    <a:pt x="852488" y="733425"/>
                  </a:lnTo>
                  <a:lnTo>
                    <a:pt x="859631" y="788194"/>
                  </a:lnTo>
                  <a:cubicBezTo>
                    <a:pt x="858837" y="812007"/>
                    <a:pt x="858044" y="835819"/>
                    <a:pt x="857250" y="859632"/>
                  </a:cubicBezTo>
                  <a:lnTo>
                    <a:pt x="847725" y="897732"/>
                  </a:lnTo>
                  <a:lnTo>
                    <a:pt x="828675" y="935832"/>
                  </a:lnTo>
                  <a:lnTo>
                    <a:pt x="809625" y="954882"/>
                  </a:lnTo>
                  <a:lnTo>
                    <a:pt x="785813" y="964407"/>
                  </a:lnTo>
                  <a:lnTo>
                    <a:pt x="757238" y="964407"/>
                  </a:lnTo>
                  <a:lnTo>
                    <a:pt x="728663" y="952500"/>
                  </a:lnTo>
                  <a:lnTo>
                    <a:pt x="688181" y="928688"/>
                  </a:lnTo>
                  <a:lnTo>
                    <a:pt x="666750" y="912019"/>
                  </a:lnTo>
                  <a:lnTo>
                    <a:pt x="633413" y="859632"/>
                  </a:lnTo>
                  <a:lnTo>
                    <a:pt x="571500" y="750094"/>
                  </a:lnTo>
                  <a:lnTo>
                    <a:pt x="476250" y="602457"/>
                  </a:lnTo>
                  <a:lnTo>
                    <a:pt x="3929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3">
              <a:extLst>
                <a:ext uri="{FF2B5EF4-FFF2-40B4-BE49-F238E27FC236}">
                  <a16:creationId xmlns:a16="http://schemas.microsoft.com/office/drawing/2014/main" id="{E1BB896A-2D0E-471D-A633-C526E890AF01}"/>
                </a:ext>
              </a:extLst>
            </p:cNvPr>
            <p:cNvSpPr/>
            <p:nvPr/>
          </p:nvSpPr>
          <p:spPr>
            <a:xfrm>
              <a:off x="2384425" y="2422525"/>
              <a:ext cx="889000" cy="2400300"/>
            </a:xfrm>
            <a:custGeom>
              <a:avLst/>
              <a:gdLst>
                <a:gd name="connsiteX0" fmla="*/ 806450 w 889000"/>
                <a:gd name="connsiteY0" fmla="*/ 600075 h 2400300"/>
                <a:gd name="connsiteX1" fmla="*/ 765175 w 889000"/>
                <a:gd name="connsiteY1" fmla="*/ 844550 h 2400300"/>
                <a:gd name="connsiteX2" fmla="*/ 727075 w 889000"/>
                <a:gd name="connsiteY2" fmla="*/ 1047750 h 2400300"/>
                <a:gd name="connsiteX3" fmla="*/ 704850 w 889000"/>
                <a:gd name="connsiteY3" fmla="*/ 1158875 h 2400300"/>
                <a:gd name="connsiteX4" fmla="*/ 663575 w 889000"/>
                <a:gd name="connsiteY4" fmla="*/ 1273175 h 2400300"/>
                <a:gd name="connsiteX5" fmla="*/ 584200 w 889000"/>
                <a:gd name="connsiteY5" fmla="*/ 1457325 h 2400300"/>
                <a:gd name="connsiteX6" fmla="*/ 488950 w 889000"/>
                <a:gd name="connsiteY6" fmla="*/ 1663700 h 2400300"/>
                <a:gd name="connsiteX7" fmla="*/ 393700 w 889000"/>
                <a:gd name="connsiteY7" fmla="*/ 1857375 h 2400300"/>
                <a:gd name="connsiteX8" fmla="*/ 295275 w 889000"/>
                <a:gd name="connsiteY8" fmla="*/ 2035175 h 2400300"/>
                <a:gd name="connsiteX9" fmla="*/ 209550 w 889000"/>
                <a:gd name="connsiteY9" fmla="*/ 2174875 h 2400300"/>
                <a:gd name="connsiteX10" fmla="*/ 139700 w 889000"/>
                <a:gd name="connsiteY10" fmla="*/ 2279650 h 2400300"/>
                <a:gd name="connsiteX11" fmla="*/ 82550 w 889000"/>
                <a:gd name="connsiteY11" fmla="*/ 2362200 h 2400300"/>
                <a:gd name="connsiteX12" fmla="*/ 57150 w 889000"/>
                <a:gd name="connsiteY12" fmla="*/ 2390775 h 2400300"/>
                <a:gd name="connsiteX13" fmla="*/ 44450 w 889000"/>
                <a:gd name="connsiteY13" fmla="*/ 2397125 h 2400300"/>
                <a:gd name="connsiteX14" fmla="*/ 22225 w 889000"/>
                <a:gd name="connsiteY14" fmla="*/ 2400300 h 2400300"/>
                <a:gd name="connsiteX15" fmla="*/ 6350 w 889000"/>
                <a:gd name="connsiteY15" fmla="*/ 2400300 h 2400300"/>
                <a:gd name="connsiteX16" fmla="*/ 0 w 889000"/>
                <a:gd name="connsiteY16" fmla="*/ 2387600 h 2400300"/>
                <a:gd name="connsiteX17" fmla="*/ 15875 w 889000"/>
                <a:gd name="connsiteY17" fmla="*/ 2349500 h 2400300"/>
                <a:gd name="connsiteX18" fmla="*/ 88900 w 889000"/>
                <a:gd name="connsiteY18" fmla="*/ 2212975 h 2400300"/>
                <a:gd name="connsiteX19" fmla="*/ 155575 w 889000"/>
                <a:gd name="connsiteY19" fmla="*/ 2079625 h 2400300"/>
                <a:gd name="connsiteX20" fmla="*/ 222250 w 889000"/>
                <a:gd name="connsiteY20" fmla="*/ 1939925 h 2400300"/>
                <a:gd name="connsiteX21" fmla="*/ 260350 w 889000"/>
                <a:gd name="connsiteY21" fmla="*/ 1851025 h 2400300"/>
                <a:gd name="connsiteX22" fmla="*/ 311150 w 889000"/>
                <a:gd name="connsiteY22" fmla="*/ 1733550 h 2400300"/>
                <a:gd name="connsiteX23" fmla="*/ 349250 w 889000"/>
                <a:gd name="connsiteY23" fmla="*/ 1625600 h 2400300"/>
                <a:gd name="connsiteX24" fmla="*/ 390525 w 889000"/>
                <a:gd name="connsiteY24" fmla="*/ 1508125 h 2400300"/>
                <a:gd name="connsiteX25" fmla="*/ 425450 w 889000"/>
                <a:gd name="connsiteY25" fmla="*/ 1393825 h 2400300"/>
                <a:gd name="connsiteX26" fmla="*/ 460375 w 889000"/>
                <a:gd name="connsiteY26" fmla="*/ 1279525 h 2400300"/>
                <a:gd name="connsiteX27" fmla="*/ 495300 w 889000"/>
                <a:gd name="connsiteY27" fmla="*/ 1146175 h 2400300"/>
                <a:gd name="connsiteX28" fmla="*/ 520700 w 889000"/>
                <a:gd name="connsiteY28" fmla="*/ 1031875 h 2400300"/>
                <a:gd name="connsiteX29" fmla="*/ 546100 w 889000"/>
                <a:gd name="connsiteY29" fmla="*/ 911225 h 2400300"/>
                <a:gd name="connsiteX30" fmla="*/ 574675 w 889000"/>
                <a:gd name="connsiteY30" fmla="*/ 739775 h 2400300"/>
                <a:gd name="connsiteX31" fmla="*/ 596900 w 889000"/>
                <a:gd name="connsiteY31" fmla="*/ 561975 h 2400300"/>
                <a:gd name="connsiteX32" fmla="*/ 609600 w 889000"/>
                <a:gd name="connsiteY32" fmla="*/ 393700 h 2400300"/>
                <a:gd name="connsiteX33" fmla="*/ 619125 w 889000"/>
                <a:gd name="connsiteY33" fmla="*/ 250825 h 2400300"/>
                <a:gd name="connsiteX34" fmla="*/ 615950 w 889000"/>
                <a:gd name="connsiteY34" fmla="*/ 222250 h 2400300"/>
                <a:gd name="connsiteX35" fmla="*/ 593725 w 889000"/>
                <a:gd name="connsiteY35" fmla="*/ 158750 h 2400300"/>
                <a:gd name="connsiteX36" fmla="*/ 574675 w 889000"/>
                <a:gd name="connsiteY36" fmla="*/ 123825 h 2400300"/>
                <a:gd name="connsiteX37" fmla="*/ 549275 w 889000"/>
                <a:gd name="connsiteY37" fmla="*/ 88900 h 2400300"/>
                <a:gd name="connsiteX38" fmla="*/ 536575 w 889000"/>
                <a:gd name="connsiteY38" fmla="*/ 73025 h 2400300"/>
                <a:gd name="connsiteX39" fmla="*/ 523875 w 889000"/>
                <a:gd name="connsiteY39" fmla="*/ 60325 h 2400300"/>
                <a:gd name="connsiteX40" fmla="*/ 485775 w 889000"/>
                <a:gd name="connsiteY40" fmla="*/ 38100 h 2400300"/>
                <a:gd name="connsiteX41" fmla="*/ 444500 w 889000"/>
                <a:gd name="connsiteY41" fmla="*/ 12700 h 2400300"/>
                <a:gd name="connsiteX42" fmla="*/ 695325 w 889000"/>
                <a:gd name="connsiteY42" fmla="*/ 0 h 2400300"/>
                <a:gd name="connsiteX43" fmla="*/ 781050 w 889000"/>
                <a:gd name="connsiteY43" fmla="*/ 88900 h 2400300"/>
                <a:gd name="connsiteX44" fmla="*/ 838200 w 889000"/>
                <a:gd name="connsiteY44" fmla="*/ 146050 h 2400300"/>
                <a:gd name="connsiteX45" fmla="*/ 866775 w 889000"/>
                <a:gd name="connsiteY45" fmla="*/ 180975 h 2400300"/>
                <a:gd name="connsiteX46" fmla="*/ 885825 w 889000"/>
                <a:gd name="connsiteY46" fmla="*/ 212725 h 2400300"/>
                <a:gd name="connsiteX47" fmla="*/ 889000 w 889000"/>
                <a:gd name="connsiteY47" fmla="*/ 225425 h 2400300"/>
                <a:gd name="connsiteX48" fmla="*/ 889000 w 889000"/>
                <a:gd name="connsiteY48" fmla="*/ 234950 h 2400300"/>
                <a:gd name="connsiteX49" fmla="*/ 879475 w 889000"/>
                <a:gd name="connsiteY49" fmla="*/ 257175 h 2400300"/>
                <a:gd name="connsiteX50" fmla="*/ 857250 w 889000"/>
                <a:gd name="connsiteY50" fmla="*/ 298450 h 2400300"/>
                <a:gd name="connsiteX51" fmla="*/ 847725 w 889000"/>
                <a:gd name="connsiteY51" fmla="*/ 349250 h 2400300"/>
                <a:gd name="connsiteX52" fmla="*/ 844550 w 889000"/>
                <a:gd name="connsiteY52" fmla="*/ 393700 h 2400300"/>
                <a:gd name="connsiteX53" fmla="*/ 806450 w 889000"/>
                <a:gd name="connsiteY53" fmla="*/ 60007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9000" h="2400300">
                  <a:moveTo>
                    <a:pt x="806450" y="600075"/>
                  </a:moveTo>
                  <a:lnTo>
                    <a:pt x="765175" y="844550"/>
                  </a:lnTo>
                  <a:lnTo>
                    <a:pt x="727075" y="1047750"/>
                  </a:lnTo>
                  <a:lnTo>
                    <a:pt x="704850" y="1158875"/>
                  </a:lnTo>
                  <a:lnTo>
                    <a:pt x="663575" y="1273175"/>
                  </a:lnTo>
                  <a:lnTo>
                    <a:pt x="584200" y="1457325"/>
                  </a:lnTo>
                  <a:lnTo>
                    <a:pt x="488950" y="1663700"/>
                  </a:lnTo>
                  <a:lnTo>
                    <a:pt x="393700" y="1857375"/>
                  </a:lnTo>
                  <a:lnTo>
                    <a:pt x="295275" y="2035175"/>
                  </a:lnTo>
                  <a:lnTo>
                    <a:pt x="209550" y="2174875"/>
                  </a:lnTo>
                  <a:lnTo>
                    <a:pt x="139700" y="2279650"/>
                  </a:lnTo>
                  <a:lnTo>
                    <a:pt x="82550" y="2362200"/>
                  </a:lnTo>
                  <a:lnTo>
                    <a:pt x="57150" y="2390775"/>
                  </a:lnTo>
                  <a:lnTo>
                    <a:pt x="44450" y="2397125"/>
                  </a:lnTo>
                  <a:lnTo>
                    <a:pt x="22225" y="2400300"/>
                  </a:lnTo>
                  <a:lnTo>
                    <a:pt x="6350" y="2400300"/>
                  </a:lnTo>
                  <a:lnTo>
                    <a:pt x="0" y="2387600"/>
                  </a:lnTo>
                  <a:lnTo>
                    <a:pt x="15875" y="2349500"/>
                  </a:lnTo>
                  <a:lnTo>
                    <a:pt x="88900" y="2212975"/>
                  </a:lnTo>
                  <a:lnTo>
                    <a:pt x="155575" y="2079625"/>
                  </a:lnTo>
                  <a:lnTo>
                    <a:pt x="222250" y="1939925"/>
                  </a:lnTo>
                  <a:lnTo>
                    <a:pt x="260350" y="1851025"/>
                  </a:lnTo>
                  <a:lnTo>
                    <a:pt x="311150" y="1733550"/>
                  </a:lnTo>
                  <a:lnTo>
                    <a:pt x="349250" y="1625600"/>
                  </a:lnTo>
                  <a:lnTo>
                    <a:pt x="390525" y="1508125"/>
                  </a:lnTo>
                  <a:lnTo>
                    <a:pt x="425450" y="1393825"/>
                  </a:lnTo>
                  <a:lnTo>
                    <a:pt x="460375" y="1279525"/>
                  </a:lnTo>
                  <a:lnTo>
                    <a:pt x="495300" y="1146175"/>
                  </a:lnTo>
                  <a:lnTo>
                    <a:pt x="520700" y="1031875"/>
                  </a:lnTo>
                  <a:lnTo>
                    <a:pt x="546100" y="911225"/>
                  </a:lnTo>
                  <a:lnTo>
                    <a:pt x="574675" y="739775"/>
                  </a:lnTo>
                  <a:lnTo>
                    <a:pt x="596900" y="561975"/>
                  </a:lnTo>
                  <a:lnTo>
                    <a:pt x="609600" y="393700"/>
                  </a:lnTo>
                  <a:lnTo>
                    <a:pt x="619125" y="250825"/>
                  </a:lnTo>
                  <a:lnTo>
                    <a:pt x="615950" y="222250"/>
                  </a:lnTo>
                  <a:lnTo>
                    <a:pt x="593725" y="158750"/>
                  </a:lnTo>
                  <a:lnTo>
                    <a:pt x="574675" y="123825"/>
                  </a:lnTo>
                  <a:lnTo>
                    <a:pt x="549275" y="88900"/>
                  </a:lnTo>
                  <a:lnTo>
                    <a:pt x="536575" y="73025"/>
                  </a:lnTo>
                  <a:lnTo>
                    <a:pt x="523875" y="60325"/>
                  </a:lnTo>
                  <a:lnTo>
                    <a:pt x="485775" y="38100"/>
                  </a:lnTo>
                  <a:lnTo>
                    <a:pt x="444500" y="12700"/>
                  </a:lnTo>
                  <a:lnTo>
                    <a:pt x="695325" y="0"/>
                  </a:lnTo>
                  <a:lnTo>
                    <a:pt x="781050" y="88900"/>
                  </a:lnTo>
                  <a:lnTo>
                    <a:pt x="838200" y="146050"/>
                  </a:lnTo>
                  <a:lnTo>
                    <a:pt x="866775" y="180975"/>
                  </a:lnTo>
                  <a:lnTo>
                    <a:pt x="885825" y="212725"/>
                  </a:lnTo>
                  <a:lnTo>
                    <a:pt x="889000" y="225425"/>
                  </a:lnTo>
                  <a:lnTo>
                    <a:pt x="889000" y="234950"/>
                  </a:lnTo>
                  <a:lnTo>
                    <a:pt x="879475" y="257175"/>
                  </a:lnTo>
                  <a:lnTo>
                    <a:pt x="857250" y="298450"/>
                  </a:lnTo>
                  <a:lnTo>
                    <a:pt x="847725" y="349250"/>
                  </a:lnTo>
                  <a:lnTo>
                    <a:pt x="844550" y="393700"/>
                  </a:lnTo>
                  <a:lnTo>
                    <a:pt x="806450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34">
              <a:extLst>
                <a:ext uri="{FF2B5EF4-FFF2-40B4-BE49-F238E27FC236}">
                  <a16:creationId xmlns:a16="http://schemas.microsoft.com/office/drawing/2014/main" id="{405FB548-0E55-4475-B013-ABA58E6A6ECC}"/>
                </a:ext>
              </a:extLst>
            </p:cNvPr>
            <p:cNvSpPr/>
            <p:nvPr/>
          </p:nvSpPr>
          <p:spPr>
            <a:xfrm>
              <a:off x="3038475" y="3433763"/>
              <a:ext cx="433388" cy="1536700"/>
            </a:xfrm>
            <a:custGeom>
              <a:avLst/>
              <a:gdLst>
                <a:gd name="connsiteX0" fmla="*/ 433388 w 433388"/>
                <a:gd name="connsiteY0" fmla="*/ 390525 h 1535906"/>
                <a:gd name="connsiteX1" fmla="*/ 433388 w 433388"/>
                <a:gd name="connsiteY1" fmla="*/ 759618 h 1535906"/>
                <a:gd name="connsiteX2" fmla="*/ 433388 w 433388"/>
                <a:gd name="connsiteY2" fmla="*/ 1212056 h 1535906"/>
                <a:gd name="connsiteX3" fmla="*/ 428625 w 433388"/>
                <a:gd name="connsiteY3" fmla="*/ 1426368 h 1535906"/>
                <a:gd name="connsiteX4" fmla="*/ 409575 w 433388"/>
                <a:gd name="connsiteY4" fmla="*/ 1457325 h 1535906"/>
                <a:gd name="connsiteX5" fmla="*/ 395288 w 433388"/>
                <a:gd name="connsiteY5" fmla="*/ 1478756 h 1535906"/>
                <a:gd name="connsiteX6" fmla="*/ 364331 w 433388"/>
                <a:gd name="connsiteY6" fmla="*/ 1512093 h 1535906"/>
                <a:gd name="connsiteX7" fmla="*/ 338138 w 433388"/>
                <a:gd name="connsiteY7" fmla="*/ 1531143 h 1535906"/>
                <a:gd name="connsiteX8" fmla="*/ 323850 w 433388"/>
                <a:gd name="connsiteY8" fmla="*/ 1535906 h 1535906"/>
                <a:gd name="connsiteX9" fmla="*/ 309563 w 433388"/>
                <a:gd name="connsiteY9" fmla="*/ 1533525 h 1535906"/>
                <a:gd name="connsiteX10" fmla="*/ 290513 w 433388"/>
                <a:gd name="connsiteY10" fmla="*/ 1519237 h 1535906"/>
                <a:gd name="connsiteX11" fmla="*/ 269081 w 433388"/>
                <a:gd name="connsiteY11" fmla="*/ 1490662 h 1535906"/>
                <a:gd name="connsiteX12" fmla="*/ 257175 w 433388"/>
                <a:gd name="connsiteY12" fmla="*/ 1464468 h 1535906"/>
                <a:gd name="connsiteX13" fmla="*/ 235744 w 433388"/>
                <a:gd name="connsiteY13" fmla="*/ 1400175 h 1535906"/>
                <a:gd name="connsiteX14" fmla="*/ 214313 w 433388"/>
                <a:gd name="connsiteY14" fmla="*/ 1307306 h 1535906"/>
                <a:gd name="connsiteX15" fmla="*/ 211931 w 433388"/>
                <a:gd name="connsiteY15" fmla="*/ 1269206 h 1535906"/>
                <a:gd name="connsiteX16" fmla="*/ 216694 w 433388"/>
                <a:gd name="connsiteY16" fmla="*/ 1240631 h 1535906"/>
                <a:gd name="connsiteX17" fmla="*/ 226219 w 433388"/>
                <a:gd name="connsiteY17" fmla="*/ 1188243 h 1535906"/>
                <a:gd name="connsiteX18" fmla="*/ 230981 w 433388"/>
                <a:gd name="connsiteY18" fmla="*/ 1140618 h 1535906"/>
                <a:gd name="connsiteX19" fmla="*/ 233363 w 433388"/>
                <a:gd name="connsiteY19" fmla="*/ 1071562 h 1535906"/>
                <a:gd name="connsiteX20" fmla="*/ 230981 w 433388"/>
                <a:gd name="connsiteY20" fmla="*/ 952500 h 1535906"/>
                <a:gd name="connsiteX21" fmla="*/ 230981 w 433388"/>
                <a:gd name="connsiteY21" fmla="*/ 783431 h 1535906"/>
                <a:gd name="connsiteX22" fmla="*/ 233363 w 433388"/>
                <a:gd name="connsiteY22" fmla="*/ 659606 h 1535906"/>
                <a:gd name="connsiteX23" fmla="*/ 233363 w 433388"/>
                <a:gd name="connsiteY23" fmla="*/ 597693 h 1535906"/>
                <a:gd name="connsiteX24" fmla="*/ 228600 w 433388"/>
                <a:gd name="connsiteY24" fmla="*/ 538162 h 1535906"/>
                <a:gd name="connsiteX25" fmla="*/ 219075 w 433388"/>
                <a:gd name="connsiteY25" fmla="*/ 476250 h 1535906"/>
                <a:gd name="connsiteX26" fmla="*/ 207169 w 433388"/>
                <a:gd name="connsiteY26" fmla="*/ 411956 h 1535906"/>
                <a:gd name="connsiteX27" fmla="*/ 188119 w 433388"/>
                <a:gd name="connsiteY27" fmla="*/ 330993 h 1535906"/>
                <a:gd name="connsiteX28" fmla="*/ 169069 w 433388"/>
                <a:gd name="connsiteY28" fmla="*/ 288131 h 1535906"/>
                <a:gd name="connsiteX29" fmla="*/ 147638 w 433388"/>
                <a:gd name="connsiteY29" fmla="*/ 252412 h 1535906"/>
                <a:gd name="connsiteX30" fmla="*/ 126206 w 433388"/>
                <a:gd name="connsiteY30" fmla="*/ 223837 h 1535906"/>
                <a:gd name="connsiteX31" fmla="*/ 95250 w 433388"/>
                <a:gd name="connsiteY31" fmla="*/ 190500 h 1535906"/>
                <a:gd name="connsiteX32" fmla="*/ 64294 w 433388"/>
                <a:gd name="connsiteY32" fmla="*/ 164306 h 1535906"/>
                <a:gd name="connsiteX33" fmla="*/ 14288 w 433388"/>
                <a:gd name="connsiteY33" fmla="*/ 128587 h 1535906"/>
                <a:gd name="connsiteX34" fmla="*/ 0 w 433388"/>
                <a:gd name="connsiteY34" fmla="*/ 123825 h 1535906"/>
                <a:gd name="connsiteX35" fmla="*/ 28575 w 433388"/>
                <a:gd name="connsiteY35" fmla="*/ 0 h 1535906"/>
                <a:gd name="connsiteX36" fmla="*/ 128588 w 433388"/>
                <a:gd name="connsiteY36" fmla="*/ 35718 h 1535906"/>
                <a:gd name="connsiteX37" fmla="*/ 342900 w 433388"/>
                <a:gd name="connsiteY37" fmla="*/ 104775 h 1535906"/>
                <a:gd name="connsiteX38" fmla="*/ 431006 w 433388"/>
                <a:gd name="connsiteY38" fmla="*/ 221456 h 1535906"/>
                <a:gd name="connsiteX39" fmla="*/ 433388 w 433388"/>
                <a:gd name="connsiteY39" fmla="*/ 39052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388" h="1535906">
                  <a:moveTo>
                    <a:pt x="433388" y="390525"/>
                  </a:moveTo>
                  <a:lnTo>
                    <a:pt x="433388" y="759618"/>
                  </a:lnTo>
                  <a:lnTo>
                    <a:pt x="433388" y="1212056"/>
                  </a:lnTo>
                  <a:lnTo>
                    <a:pt x="428625" y="1426368"/>
                  </a:lnTo>
                  <a:lnTo>
                    <a:pt x="409575" y="1457325"/>
                  </a:lnTo>
                  <a:lnTo>
                    <a:pt x="395288" y="1478756"/>
                  </a:lnTo>
                  <a:lnTo>
                    <a:pt x="364331" y="1512093"/>
                  </a:lnTo>
                  <a:lnTo>
                    <a:pt x="338138" y="1531143"/>
                  </a:lnTo>
                  <a:lnTo>
                    <a:pt x="323850" y="1535906"/>
                  </a:lnTo>
                  <a:lnTo>
                    <a:pt x="309563" y="1533525"/>
                  </a:lnTo>
                  <a:lnTo>
                    <a:pt x="290513" y="1519237"/>
                  </a:lnTo>
                  <a:lnTo>
                    <a:pt x="269081" y="1490662"/>
                  </a:lnTo>
                  <a:lnTo>
                    <a:pt x="257175" y="1464468"/>
                  </a:lnTo>
                  <a:lnTo>
                    <a:pt x="235744" y="1400175"/>
                  </a:lnTo>
                  <a:lnTo>
                    <a:pt x="214313" y="1307306"/>
                  </a:lnTo>
                  <a:lnTo>
                    <a:pt x="211931" y="1269206"/>
                  </a:lnTo>
                  <a:lnTo>
                    <a:pt x="216694" y="1240631"/>
                  </a:lnTo>
                  <a:lnTo>
                    <a:pt x="226219" y="1188243"/>
                  </a:lnTo>
                  <a:lnTo>
                    <a:pt x="230981" y="1140618"/>
                  </a:lnTo>
                  <a:lnTo>
                    <a:pt x="233363" y="1071562"/>
                  </a:lnTo>
                  <a:lnTo>
                    <a:pt x="230981" y="952500"/>
                  </a:lnTo>
                  <a:lnTo>
                    <a:pt x="230981" y="783431"/>
                  </a:lnTo>
                  <a:lnTo>
                    <a:pt x="233363" y="659606"/>
                  </a:lnTo>
                  <a:lnTo>
                    <a:pt x="233363" y="597693"/>
                  </a:lnTo>
                  <a:lnTo>
                    <a:pt x="228600" y="538162"/>
                  </a:lnTo>
                  <a:lnTo>
                    <a:pt x="219075" y="476250"/>
                  </a:lnTo>
                  <a:lnTo>
                    <a:pt x="207169" y="411956"/>
                  </a:lnTo>
                  <a:lnTo>
                    <a:pt x="188119" y="330993"/>
                  </a:lnTo>
                  <a:lnTo>
                    <a:pt x="169069" y="288131"/>
                  </a:lnTo>
                  <a:lnTo>
                    <a:pt x="147638" y="252412"/>
                  </a:lnTo>
                  <a:lnTo>
                    <a:pt x="126206" y="223837"/>
                  </a:lnTo>
                  <a:lnTo>
                    <a:pt x="95250" y="190500"/>
                  </a:lnTo>
                  <a:lnTo>
                    <a:pt x="64294" y="164306"/>
                  </a:lnTo>
                  <a:lnTo>
                    <a:pt x="14288" y="128587"/>
                  </a:lnTo>
                  <a:lnTo>
                    <a:pt x="0" y="123825"/>
                  </a:lnTo>
                  <a:lnTo>
                    <a:pt x="28575" y="0"/>
                  </a:lnTo>
                  <a:lnTo>
                    <a:pt x="128588" y="35718"/>
                  </a:lnTo>
                  <a:lnTo>
                    <a:pt x="342900" y="104775"/>
                  </a:lnTo>
                  <a:lnTo>
                    <a:pt x="431006" y="221456"/>
                  </a:lnTo>
                  <a:lnTo>
                    <a:pt x="433388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35">
              <a:extLst>
                <a:ext uri="{FF2B5EF4-FFF2-40B4-BE49-F238E27FC236}">
                  <a16:creationId xmlns:a16="http://schemas.microsoft.com/office/drawing/2014/main" id="{44626223-D399-484D-97E7-0BA24A6B1F69}"/>
                </a:ext>
              </a:extLst>
            </p:cNvPr>
            <p:cNvSpPr/>
            <p:nvPr/>
          </p:nvSpPr>
          <p:spPr>
            <a:xfrm>
              <a:off x="3325813" y="3341688"/>
              <a:ext cx="1196975" cy="1401762"/>
            </a:xfrm>
            <a:custGeom>
              <a:avLst/>
              <a:gdLst>
                <a:gd name="connsiteX0" fmla="*/ 781050 w 1195388"/>
                <a:gd name="connsiteY0" fmla="*/ 802481 h 1402556"/>
                <a:gd name="connsiteX1" fmla="*/ 788194 w 1195388"/>
                <a:gd name="connsiteY1" fmla="*/ 707231 h 1402556"/>
                <a:gd name="connsiteX2" fmla="*/ 795338 w 1195388"/>
                <a:gd name="connsiteY2" fmla="*/ 623887 h 1402556"/>
                <a:gd name="connsiteX3" fmla="*/ 802482 w 1195388"/>
                <a:gd name="connsiteY3" fmla="*/ 535781 h 1402556"/>
                <a:gd name="connsiteX4" fmla="*/ 809625 w 1195388"/>
                <a:gd name="connsiteY4" fmla="*/ 414337 h 1402556"/>
                <a:gd name="connsiteX5" fmla="*/ 814388 w 1195388"/>
                <a:gd name="connsiteY5" fmla="*/ 319087 h 1402556"/>
                <a:gd name="connsiteX6" fmla="*/ 814388 w 1195388"/>
                <a:gd name="connsiteY6" fmla="*/ 295275 h 1402556"/>
                <a:gd name="connsiteX7" fmla="*/ 812007 w 1195388"/>
                <a:gd name="connsiteY7" fmla="*/ 271462 h 1402556"/>
                <a:gd name="connsiteX8" fmla="*/ 809625 w 1195388"/>
                <a:gd name="connsiteY8" fmla="*/ 259556 h 1402556"/>
                <a:gd name="connsiteX9" fmla="*/ 802482 w 1195388"/>
                <a:gd name="connsiteY9" fmla="*/ 247650 h 1402556"/>
                <a:gd name="connsiteX10" fmla="*/ 785813 w 1195388"/>
                <a:gd name="connsiteY10" fmla="*/ 235744 h 1402556"/>
                <a:gd name="connsiteX11" fmla="*/ 747713 w 1195388"/>
                <a:gd name="connsiteY11" fmla="*/ 226219 h 1402556"/>
                <a:gd name="connsiteX12" fmla="*/ 719138 w 1195388"/>
                <a:gd name="connsiteY12" fmla="*/ 223837 h 1402556"/>
                <a:gd name="connsiteX13" fmla="*/ 697707 w 1195388"/>
                <a:gd name="connsiteY13" fmla="*/ 226219 h 1402556"/>
                <a:gd name="connsiteX14" fmla="*/ 604838 w 1195388"/>
                <a:gd name="connsiteY14" fmla="*/ 242887 h 1402556"/>
                <a:gd name="connsiteX15" fmla="*/ 431007 w 1195388"/>
                <a:gd name="connsiteY15" fmla="*/ 280987 h 1402556"/>
                <a:gd name="connsiteX16" fmla="*/ 180975 w 1195388"/>
                <a:gd name="connsiteY16" fmla="*/ 328612 h 1402556"/>
                <a:gd name="connsiteX17" fmla="*/ 80963 w 1195388"/>
                <a:gd name="connsiteY17" fmla="*/ 347662 h 1402556"/>
                <a:gd name="connsiteX18" fmla="*/ 0 w 1195388"/>
                <a:gd name="connsiteY18" fmla="*/ 183356 h 1402556"/>
                <a:gd name="connsiteX19" fmla="*/ 66675 w 1195388"/>
                <a:gd name="connsiteY19" fmla="*/ 200025 h 1402556"/>
                <a:gd name="connsiteX20" fmla="*/ 102394 w 1195388"/>
                <a:gd name="connsiteY20" fmla="*/ 195262 h 1402556"/>
                <a:gd name="connsiteX21" fmla="*/ 185738 w 1195388"/>
                <a:gd name="connsiteY21" fmla="*/ 185737 h 1402556"/>
                <a:gd name="connsiteX22" fmla="*/ 338138 w 1195388"/>
                <a:gd name="connsiteY22" fmla="*/ 157162 h 1402556"/>
                <a:gd name="connsiteX23" fmla="*/ 488157 w 1195388"/>
                <a:gd name="connsiteY23" fmla="*/ 121444 h 1402556"/>
                <a:gd name="connsiteX24" fmla="*/ 645319 w 1195388"/>
                <a:gd name="connsiteY24" fmla="*/ 78581 h 1402556"/>
                <a:gd name="connsiteX25" fmla="*/ 762000 w 1195388"/>
                <a:gd name="connsiteY25" fmla="*/ 35719 h 1402556"/>
                <a:gd name="connsiteX26" fmla="*/ 838200 w 1195388"/>
                <a:gd name="connsiteY26" fmla="*/ 4762 h 1402556"/>
                <a:gd name="connsiteX27" fmla="*/ 859632 w 1195388"/>
                <a:gd name="connsiteY27" fmla="*/ 0 h 1402556"/>
                <a:gd name="connsiteX28" fmla="*/ 881063 w 1195388"/>
                <a:gd name="connsiteY28" fmla="*/ 11906 h 1402556"/>
                <a:gd name="connsiteX29" fmla="*/ 959644 w 1195388"/>
                <a:gd name="connsiteY29" fmla="*/ 61912 h 1402556"/>
                <a:gd name="connsiteX30" fmla="*/ 1023938 w 1195388"/>
                <a:gd name="connsiteY30" fmla="*/ 107156 h 1402556"/>
                <a:gd name="connsiteX31" fmla="*/ 1083469 w 1195388"/>
                <a:gd name="connsiteY31" fmla="*/ 157162 h 1402556"/>
                <a:gd name="connsiteX32" fmla="*/ 1133475 w 1195388"/>
                <a:gd name="connsiteY32" fmla="*/ 204787 h 1402556"/>
                <a:gd name="connsiteX33" fmla="*/ 1164432 w 1195388"/>
                <a:gd name="connsiteY33" fmla="*/ 242887 h 1402556"/>
                <a:gd name="connsiteX34" fmla="*/ 1188244 w 1195388"/>
                <a:gd name="connsiteY34" fmla="*/ 276225 h 1402556"/>
                <a:gd name="connsiteX35" fmla="*/ 1195388 w 1195388"/>
                <a:gd name="connsiteY35" fmla="*/ 297656 h 1402556"/>
                <a:gd name="connsiteX36" fmla="*/ 1190625 w 1195388"/>
                <a:gd name="connsiteY36" fmla="*/ 314325 h 1402556"/>
                <a:gd name="connsiteX37" fmla="*/ 1088232 w 1195388"/>
                <a:gd name="connsiteY37" fmla="*/ 416719 h 1402556"/>
                <a:gd name="connsiteX38" fmla="*/ 1059657 w 1195388"/>
                <a:gd name="connsiteY38" fmla="*/ 445294 h 1402556"/>
                <a:gd name="connsiteX39" fmla="*/ 1045369 w 1195388"/>
                <a:gd name="connsiteY39" fmla="*/ 469106 h 1402556"/>
                <a:gd name="connsiteX40" fmla="*/ 1033463 w 1195388"/>
                <a:gd name="connsiteY40" fmla="*/ 545306 h 1402556"/>
                <a:gd name="connsiteX41" fmla="*/ 1012032 w 1195388"/>
                <a:gd name="connsiteY41" fmla="*/ 742950 h 1402556"/>
                <a:gd name="connsiteX42" fmla="*/ 981075 w 1195388"/>
                <a:gd name="connsiteY42" fmla="*/ 1009650 h 1402556"/>
                <a:gd name="connsiteX43" fmla="*/ 954882 w 1195388"/>
                <a:gd name="connsiteY43" fmla="*/ 1250156 h 1402556"/>
                <a:gd name="connsiteX44" fmla="*/ 947738 w 1195388"/>
                <a:gd name="connsiteY44" fmla="*/ 1304925 h 1402556"/>
                <a:gd name="connsiteX45" fmla="*/ 940594 w 1195388"/>
                <a:gd name="connsiteY45" fmla="*/ 1345406 h 1402556"/>
                <a:gd name="connsiteX46" fmla="*/ 931069 w 1195388"/>
                <a:gd name="connsiteY46" fmla="*/ 1369219 h 1402556"/>
                <a:gd name="connsiteX47" fmla="*/ 914400 w 1195388"/>
                <a:gd name="connsiteY47" fmla="*/ 1393031 h 1402556"/>
                <a:gd name="connsiteX48" fmla="*/ 892969 w 1195388"/>
                <a:gd name="connsiteY48" fmla="*/ 1402556 h 1402556"/>
                <a:gd name="connsiteX49" fmla="*/ 885825 w 1195388"/>
                <a:gd name="connsiteY49" fmla="*/ 1402556 h 1402556"/>
                <a:gd name="connsiteX50" fmla="*/ 869157 w 1195388"/>
                <a:gd name="connsiteY50" fmla="*/ 1395412 h 1402556"/>
                <a:gd name="connsiteX51" fmla="*/ 814388 w 1195388"/>
                <a:gd name="connsiteY51" fmla="*/ 1369219 h 1402556"/>
                <a:gd name="connsiteX52" fmla="*/ 747713 w 1195388"/>
                <a:gd name="connsiteY52" fmla="*/ 1162050 h 1402556"/>
                <a:gd name="connsiteX53" fmla="*/ 759619 w 1195388"/>
                <a:gd name="connsiteY53" fmla="*/ 1047750 h 1402556"/>
                <a:gd name="connsiteX54" fmla="*/ 781050 w 1195388"/>
                <a:gd name="connsiteY54" fmla="*/ 802481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95388" h="1402556">
                  <a:moveTo>
                    <a:pt x="781050" y="802481"/>
                  </a:moveTo>
                  <a:lnTo>
                    <a:pt x="788194" y="707231"/>
                  </a:lnTo>
                  <a:lnTo>
                    <a:pt x="795338" y="623887"/>
                  </a:lnTo>
                  <a:lnTo>
                    <a:pt x="802482" y="535781"/>
                  </a:lnTo>
                  <a:lnTo>
                    <a:pt x="809625" y="414337"/>
                  </a:lnTo>
                  <a:lnTo>
                    <a:pt x="814388" y="319087"/>
                  </a:lnTo>
                  <a:lnTo>
                    <a:pt x="814388" y="295275"/>
                  </a:lnTo>
                  <a:lnTo>
                    <a:pt x="812007" y="271462"/>
                  </a:lnTo>
                  <a:lnTo>
                    <a:pt x="809625" y="259556"/>
                  </a:lnTo>
                  <a:lnTo>
                    <a:pt x="802482" y="247650"/>
                  </a:lnTo>
                  <a:lnTo>
                    <a:pt x="785813" y="235744"/>
                  </a:lnTo>
                  <a:lnTo>
                    <a:pt x="747713" y="226219"/>
                  </a:lnTo>
                  <a:lnTo>
                    <a:pt x="719138" y="223837"/>
                  </a:lnTo>
                  <a:lnTo>
                    <a:pt x="697707" y="226219"/>
                  </a:lnTo>
                  <a:lnTo>
                    <a:pt x="604838" y="242887"/>
                  </a:lnTo>
                  <a:lnTo>
                    <a:pt x="431007" y="280987"/>
                  </a:lnTo>
                  <a:lnTo>
                    <a:pt x="180975" y="328612"/>
                  </a:lnTo>
                  <a:lnTo>
                    <a:pt x="80963" y="347662"/>
                  </a:lnTo>
                  <a:lnTo>
                    <a:pt x="0" y="183356"/>
                  </a:lnTo>
                  <a:lnTo>
                    <a:pt x="66675" y="200025"/>
                  </a:lnTo>
                  <a:lnTo>
                    <a:pt x="102394" y="195262"/>
                  </a:lnTo>
                  <a:lnTo>
                    <a:pt x="185738" y="185737"/>
                  </a:lnTo>
                  <a:lnTo>
                    <a:pt x="338138" y="157162"/>
                  </a:lnTo>
                  <a:lnTo>
                    <a:pt x="488157" y="121444"/>
                  </a:lnTo>
                  <a:lnTo>
                    <a:pt x="645319" y="78581"/>
                  </a:lnTo>
                  <a:lnTo>
                    <a:pt x="762000" y="35719"/>
                  </a:lnTo>
                  <a:lnTo>
                    <a:pt x="838200" y="4762"/>
                  </a:lnTo>
                  <a:lnTo>
                    <a:pt x="859632" y="0"/>
                  </a:lnTo>
                  <a:lnTo>
                    <a:pt x="881063" y="11906"/>
                  </a:lnTo>
                  <a:lnTo>
                    <a:pt x="959644" y="61912"/>
                  </a:lnTo>
                  <a:lnTo>
                    <a:pt x="1023938" y="107156"/>
                  </a:lnTo>
                  <a:lnTo>
                    <a:pt x="1083469" y="157162"/>
                  </a:lnTo>
                  <a:lnTo>
                    <a:pt x="1133475" y="204787"/>
                  </a:lnTo>
                  <a:lnTo>
                    <a:pt x="1164432" y="242887"/>
                  </a:lnTo>
                  <a:lnTo>
                    <a:pt x="1188244" y="276225"/>
                  </a:lnTo>
                  <a:lnTo>
                    <a:pt x="1195388" y="297656"/>
                  </a:lnTo>
                  <a:lnTo>
                    <a:pt x="1190625" y="314325"/>
                  </a:lnTo>
                  <a:lnTo>
                    <a:pt x="1088232" y="416719"/>
                  </a:lnTo>
                  <a:lnTo>
                    <a:pt x="1059657" y="445294"/>
                  </a:lnTo>
                  <a:lnTo>
                    <a:pt x="1045369" y="469106"/>
                  </a:lnTo>
                  <a:lnTo>
                    <a:pt x="1033463" y="545306"/>
                  </a:lnTo>
                  <a:lnTo>
                    <a:pt x="1012032" y="742950"/>
                  </a:lnTo>
                  <a:lnTo>
                    <a:pt x="981075" y="1009650"/>
                  </a:lnTo>
                  <a:lnTo>
                    <a:pt x="954882" y="1250156"/>
                  </a:lnTo>
                  <a:lnTo>
                    <a:pt x="947738" y="1304925"/>
                  </a:lnTo>
                  <a:lnTo>
                    <a:pt x="940594" y="1345406"/>
                  </a:lnTo>
                  <a:lnTo>
                    <a:pt x="931069" y="1369219"/>
                  </a:lnTo>
                  <a:lnTo>
                    <a:pt x="914400" y="1393031"/>
                  </a:lnTo>
                  <a:lnTo>
                    <a:pt x="892969" y="1402556"/>
                  </a:lnTo>
                  <a:lnTo>
                    <a:pt x="885825" y="1402556"/>
                  </a:lnTo>
                  <a:lnTo>
                    <a:pt x="869157" y="1395412"/>
                  </a:lnTo>
                  <a:lnTo>
                    <a:pt x="814388" y="1369219"/>
                  </a:lnTo>
                  <a:lnTo>
                    <a:pt x="747713" y="1162050"/>
                  </a:lnTo>
                  <a:lnTo>
                    <a:pt x="759619" y="1047750"/>
                  </a:lnTo>
                  <a:lnTo>
                    <a:pt x="781050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36">
              <a:extLst>
                <a:ext uri="{FF2B5EF4-FFF2-40B4-BE49-F238E27FC236}">
                  <a16:creationId xmlns:a16="http://schemas.microsoft.com/office/drawing/2014/main" id="{EFD33674-66C8-4B57-887E-A850ADD4877B}"/>
                </a:ext>
              </a:extLst>
            </p:cNvPr>
            <p:cNvSpPr/>
            <p:nvPr/>
          </p:nvSpPr>
          <p:spPr>
            <a:xfrm>
              <a:off x="3414713" y="4456113"/>
              <a:ext cx="777875" cy="476250"/>
            </a:xfrm>
            <a:custGeom>
              <a:avLst/>
              <a:gdLst>
                <a:gd name="connsiteX0" fmla="*/ 442912 w 778668"/>
                <a:gd name="connsiteY0" fmla="*/ 266700 h 476250"/>
                <a:gd name="connsiteX1" fmla="*/ 154781 w 778668"/>
                <a:gd name="connsiteY1" fmla="*/ 326231 h 476250"/>
                <a:gd name="connsiteX2" fmla="*/ 102393 w 778668"/>
                <a:gd name="connsiteY2" fmla="*/ 338137 h 476250"/>
                <a:gd name="connsiteX3" fmla="*/ 90487 w 778668"/>
                <a:gd name="connsiteY3" fmla="*/ 354806 h 476250"/>
                <a:gd name="connsiteX4" fmla="*/ 66675 w 778668"/>
                <a:gd name="connsiteY4" fmla="*/ 388144 h 476250"/>
                <a:gd name="connsiteX5" fmla="*/ 30956 w 778668"/>
                <a:gd name="connsiteY5" fmla="*/ 440531 h 476250"/>
                <a:gd name="connsiteX6" fmla="*/ 0 w 778668"/>
                <a:gd name="connsiteY6" fmla="*/ 476250 h 476250"/>
                <a:gd name="connsiteX7" fmla="*/ 0 w 778668"/>
                <a:gd name="connsiteY7" fmla="*/ 161925 h 476250"/>
                <a:gd name="connsiteX8" fmla="*/ 130968 w 778668"/>
                <a:gd name="connsiteY8" fmla="*/ 150019 h 476250"/>
                <a:gd name="connsiteX9" fmla="*/ 252412 w 778668"/>
                <a:gd name="connsiteY9" fmla="*/ 126206 h 476250"/>
                <a:gd name="connsiteX10" fmla="*/ 447675 w 778668"/>
                <a:gd name="connsiteY10" fmla="*/ 78581 h 476250"/>
                <a:gd name="connsiteX11" fmla="*/ 628650 w 778668"/>
                <a:gd name="connsiteY11" fmla="*/ 33337 h 476250"/>
                <a:gd name="connsiteX12" fmla="*/ 752475 w 778668"/>
                <a:gd name="connsiteY12" fmla="*/ 0 h 476250"/>
                <a:gd name="connsiteX13" fmla="*/ 778668 w 778668"/>
                <a:gd name="connsiteY13" fmla="*/ 276225 h 476250"/>
                <a:gd name="connsiteX14" fmla="*/ 723900 w 778668"/>
                <a:gd name="connsiteY14" fmla="*/ 252412 h 476250"/>
                <a:gd name="connsiteX15" fmla="*/ 692943 w 778668"/>
                <a:gd name="connsiteY15" fmla="*/ 242887 h 476250"/>
                <a:gd name="connsiteX16" fmla="*/ 642937 w 778668"/>
                <a:gd name="connsiteY16" fmla="*/ 228600 h 476250"/>
                <a:gd name="connsiteX17" fmla="*/ 561975 w 778668"/>
                <a:gd name="connsiteY17" fmla="*/ 242887 h 476250"/>
                <a:gd name="connsiteX18" fmla="*/ 442912 w 778668"/>
                <a:gd name="connsiteY18" fmla="*/ 2667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668" h="476250">
                  <a:moveTo>
                    <a:pt x="442912" y="266700"/>
                  </a:moveTo>
                  <a:lnTo>
                    <a:pt x="154781" y="326231"/>
                  </a:lnTo>
                  <a:lnTo>
                    <a:pt x="102393" y="338137"/>
                  </a:lnTo>
                  <a:lnTo>
                    <a:pt x="90487" y="354806"/>
                  </a:lnTo>
                  <a:lnTo>
                    <a:pt x="66675" y="388144"/>
                  </a:lnTo>
                  <a:lnTo>
                    <a:pt x="30956" y="440531"/>
                  </a:lnTo>
                  <a:lnTo>
                    <a:pt x="0" y="476250"/>
                  </a:lnTo>
                  <a:lnTo>
                    <a:pt x="0" y="161925"/>
                  </a:lnTo>
                  <a:lnTo>
                    <a:pt x="130968" y="150019"/>
                  </a:lnTo>
                  <a:lnTo>
                    <a:pt x="252412" y="126206"/>
                  </a:lnTo>
                  <a:lnTo>
                    <a:pt x="447675" y="78581"/>
                  </a:lnTo>
                  <a:lnTo>
                    <a:pt x="628650" y="33337"/>
                  </a:lnTo>
                  <a:lnTo>
                    <a:pt x="752475" y="0"/>
                  </a:lnTo>
                  <a:lnTo>
                    <a:pt x="778668" y="276225"/>
                  </a:lnTo>
                  <a:lnTo>
                    <a:pt x="723900" y="252412"/>
                  </a:lnTo>
                  <a:lnTo>
                    <a:pt x="692943" y="242887"/>
                  </a:lnTo>
                  <a:lnTo>
                    <a:pt x="642937" y="228600"/>
                  </a:lnTo>
                  <a:lnTo>
                    <a:pt x="561975" y="242887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9">
              <a:extLst>
                <a:ext uri="{FF2B5EF4-FFF2-40B4-BE49-F238E27FC236}">
                  <a16:creationId xmlns:a16="http://schemas.microsoft.com/office/drawing/2014/main" id="{CB91DA80-680C-4EF9-A010-09B11799A5FD}"/>
                </a:ext>
              </a:extLst>
            </p:cNvPr>
            <p:cNvSpPr/>
            <p:nvPr/>
          </p:nvSpPr>
          <p:spPr>
            <a:xfrm>
              <a:off x="5119688" y="3551238"/>
              <a:ext cx="566737" cy="611187"/>
            </a:xfrm>
            <a:custGeom>
              <a:avLst/>
              <a:gdLst>
                <a:gd name="connsiteX0" fmla="*/ 209550 w 566737"/>
                <a:gd name="connsiteY0" fmla="*/ 211931 h 611981"/>
                <a:gd name="connsiteX1" fmla="*/ 316706 w 566737"/>
                <a:gd name="connsiteY1" fmla="*/ 302419 h 611981"/>
                <a:gd name="connsiteX2" fmla="*/ 364331 w 566737"/>
                <a:gd name="connsiteY2" fmla="*/ 347662 h 611981"/>
                <a:gd name="connsiteX3" fmla="*/ 419100 w 566737"/>
                <a:gd name="connsiteY3" fmla="*/ 404812 h 611981"/>
                <a:gd name="connsiteX4" fmla="*/ 450056 w 566737"/>
                <a:gd name="connsiteY4" fmla="*/ 454819 h 611981"/>
                <a:gd name="connsiteX5" fmla="*/ 473868 w 566737"/>
                <a:gd name="connsiteY5" fmla="*/ 507206 h 611981"/>
                <a:gd name="connsiteX6" fmla="*/ 495300 w 566737"/>
                <a:gd name="connsiteY6" fmla="*/ 552450 h 611981"/>
                <a:gd name="connsiteX7" fmla="*/ 538162 w 566737"/>
                <a:gd name="connsiteY7" fmla="*/ 600075 h 611981"/>
                <a:gd name="connsiteX8" fmla="*/ 566737 w 566737"/>
                <a:gd name="connsiteY8" fmla="*/ 611981 h 611981"/>
                <a:gd name="connsiteX9" fmla="*/ 521493 w 566737"/>
                <a:gd name="connsiteY9" fmla="*/ 0 h 611981"/>
                <a:gd name="connsiteX10" fmla="*/ 514350 w 566737"/>
                <a:gd name="connsiteY10" fmla="*/ 71437 h 611981"/>
                <a:gd name="connsiteX11" fmla="*/ 500062 w 566737"/>
                <a:gd name="connsiteY11" fmla="*/ 100012 h 611981"/>
                <a:gd name="connsiteX12" fmla="*/ 476250 w 566737"/>
                <a:gd name="connsiteY12" fmla="*/ 121444 h 611981"/>
                <a:gd name="connsiteX13" fmla="*/ 450056 w 566737"/>
                <a:gd name="connsiteY13" fmla="*/ 133350 h 611981"/>
                <a:gd name="connsiteX14" fmla="*/ 423862 w 566737"/>
                <a:gd name="connsiteY14" fmla="*/ 140494 h 611981"/>
                <a:gd name="connsiteX15" fmla="*/ 400050 w 566737"/>
                <a:gd name="connsiteY15" fmla="*/ 138112 h 611981"/>
                <a:gd name="connsiteX16" fmla="*/ 352425 w 566737"/>
                <a:gd name="connsiteY16" fmla="*/ 128587 h 611981"/>
                <a:gd name="connsiteX17" fmla="*/ 233362 w 566737"/>
                <a:gd name="connsiteY17" fmla="*/ 85725 h 611981"/>
                <a:gd name="connsiteX18" fmla="*/ 119062 w 566737"/>
                <a:gd name="connsiteY18" fmla="*/ 40481 h 611981"/>
                <a:gd name="connsiteX19" fmla="*/ 66675 w 566737"/>
                <a:gd name="connsiteY19" fmla="*/ 19050 h 611981"/>
                <a:gd name="connsiteX20" fmla="*/ 28575 w 566737"/>
                <a:gd name="connsiteY20" fmla="*/ 7144 h 611981"/>
                <a:gd name="connsiteX21" fmla="*/ 16668 w 566737"/>
                <a:gd name="connsiteY21" fmla="*/ 7144 h 611981"/>
                <a:gd name="connsiteX22" fmla="*/ 7143 w 566737"/>
                <a:gd name="connsiteY22" fmla="*/ 11906 h 611981"/>
                <a:gd name="connsiteX23" fmla="*/ 0 w 566737"/>
                <a:gd name="connsiteY23" fmla="*/ 23812 h 611981"/>
                <a:gd name="connsiteX24" fmla="*/ 0 w 566737"/>
                <a:gd name="connsiteY24" fmla="*/ 38100 h 611981"/>
                <a:gd name="connsiteX25" fmla="*/ 4762 w 566737"/>
                <a:gd name="connsiteY25" fmla="*/ 52387 h 611981"/>
                <a:gd name="connsiteX26" fmla="*/ 23812 w 566737"/>
                <a:gd name="connsiteY26" fmla="*/ 69056 h 611981"/>
                <a:gd name="connsiteX27" fmla="*/ 92868 w 566737"/>
                <a:gd name="connsiteY27" fmla="*/ 121444 h 611981"/>
                <a:gd name="connsiteX28" fmla="*/ 209550 w 566737"/>
                <a:gd name="connsiteY28" fmla="*/ 2119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6737" h="611981">
                  <a:moveTo>
                    <a:pt x="209550" y="211931"/>
                  </a:moveTo>
                  <a:lnTo>
                    <a:pt x="316706" y="302419"/>
                  </a:lnTo>
                  <a:lnTo>
                    <a:pt x="364331" y="347662"/>
                  </a:lnTo>
                  <a:lnTo>
                    <a:pt x="419100" y="404812"/>
                  </a:lnTo>
                  <a:lnTo>
                    <a:pt x="450056" y="454819"/>
                  </a:lnTo>
                  <a:lnTo>
                    <a:pt x="473868" y="507206"/>
                  </a:lnTo>
                  <a:lnTo>
                    <a:pt x="495300" y="552450"/>
                  </a:lnTo>
                  <a:lnTo>
                    <a:pt x="538162" y="600075"/>
                  </a:lnTo>
                  <a:lnTo>
                    <a:pt x="566737" y="611981"/>
                  </a:lnTo>
                  <a:lnTo>
                    <a:pt x="521493" y="0"/>
                  </a:lnTo>
                  <a:lnTo>
                    <a:pt x="514350" y="71437"/>
                  </a:lnTo>
                  <a:lnTo>
                    <a:pt x="500062" y="100012"/>
                  </a:lnTo>
                  <a:lnTo>
                    <a:pt x="476250" y="121444"/>
                  </a:lnTo>
                  <a:lnTo>
                    <a:pt x="450056" y="133350"/>
                  </a:lnTo>
                  <a:lnTo>
                    <a:pt x="423862" y="140494"/>
                  </a:lnTo>
                  <a:lnTo>
                    <a:pt x="400050" y="138112"/>
                  </a:lnTo>
                  <a:lnTo>
                    <a:pt x="352425" y="128587"/>
                  </a:lnTo>
                  <a:lnTo>
                    <a:pt x="233362" y="85725"/>
                  </a:lnTo>
                  <a:lnTo>
                    <a:pt x="119062" y="40481"/>
                  </a:lnTo>
                  <a:lnTo>
                    <a:pt x="66675" y="19050"/>
                  </a:lnTo>
                  <a:lnTo>
                    <a:pt x="28575" y="7144"/>
                  </a:lnTo>
                  <a:lnTo>
                    <a:pt x="16668" y="7144"/>
                  </a:lnTo>
                  <a:lnTo>
                    <a:pt x="7143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4762" y="52387"/>
                  </a:lnTo>
                  <a:lnTo>
                    <a:pt x="23812" y="69056"/>
                  </a:lnTo>
                  <a:lnTo>
                    <a:pt x="92868" y="121444"/>
                  </a:lnTo>
                  <a:lnTo>
                    <a:pt x="209550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6" dur="500"/>
                                        <p:tgtEl>
                                          <p:spTgt spid="1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51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1" dur="500"/>
                                        <p:tgtEl>
                                          <p:spTgt spid="1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578" name="グループ化 1">
            <a:extLst>
              <a:ext uri="{FF2B5EF4-FFF2-40B4-BE49-F238E27FC236}">
                <a16:creationId xmlns:a16="http://schemas.microsoft.com/office/drawing/2014/main" id="{3982C271-3B9D-4F63-AF05-CEA7D84D0B9F}"/>
              </a:ext>
            </a:extLst>
          </p:cNvPr>
          <p:cNvGrpSpPr>
            <a:grpSpLocks/>
          </p:cNvGrpSpPr>
          <p:nvPr/>
        </p:nvGrpSpPr>
        <p:grpSpPr bwMode="auto">
          <a:xfrm>
            <a:off x="2452688" y="1493838"/>
            <a:ext cx="4598987" cy="4578350"/>
            <a:chOff x="2452688" y="1493838"/>
            <a:chExt cx="4598987" cy="4578350"/>
          </a:xfrm>
        </p:grpSpPr>
        <p:sp>
          <p:nvSpPr>
            <p:cNvPr id="90" name="フリーフォーム 89">
              <a:extLst>
                <a:ext uri="{FF2B5EF4-FFF2-40B4-BE49-F238E27FC236}">
                  <a16:creationId xmlns:a16="http://schemas.microsoft.com/office/drawing/2014/main" id="{BF347CC7-24C7-41A9-A82A-25C53F055BE8}"/>
                </a:ext>
              </a:extLst>
            </p:cNvPr>
            <p:cNvSpPr/>
            <p:nvPr/>
          </p:nvSpPr>
          <p:spPr>
            <a:xfrm>
              <a:off x="3076575" y="1493838"/>
              <a:ext cx="731838" cy="639762"/>
            </a:xfrm>
            <a:custGeom>
              <a:avLst/>
              <a:gdLst>
                <a:gd name="connsiteX0" fmla="*/ 390525 w 731044"/>
                <a:gd name="connsiteY0" fmla="*/ 221456 h 640556"/>
                <a:gd name="connsiteX1" fmla="*/ 323850 w 731044"/>
                <a:gd name="connsiteY1" fmla="*/ 188119 h 640556"/>
                <a:gd name="connsiteX2" fmla="*/ 261938 w 731044"/>
                <a:gd name="connsiteY2" fmla="*/ 154781 h 640556"/>
                <a:gd name="connsiteX3" fmla="*/ 195263 w 731044"/>
                <a:gd name="connsiteY3" fmla="*/ 114300 h 640556"/>
                <a:gd name="connsiteX4" fmla="*/ 126206 w 731044"/>
                <a:gd name="connsiteY4" fmla="*/ 69056 h 640556"/>
                <a:gd name="connsiteX5" fmla="*/ 73819 w 731044"/>
                <a:gd name="connsiteY5" fmla="*/ 26194 h 640556"/>
                <a:gd name="connsiteX6" fmla="*/ 57150 w 731044"/>
                <a:gd name="connsiteY6" fmla="*/ 14287 h 640556"/>
                <a:gd name="connsiteX7" fmla="*/ 38100 w 731044"/>
                <a:gd name="connsiteY7" fmla="*/ 4762 h 640556"/>
                <a:gd name="connsiteX8" fmla="*/ 16669 w 731044"/>
                <a:gd name="connsiteY8" fmla="*/ 0 h 640556"/>
                <a:gd name="connsiteX9" fmla="*/ 9525 w 731044"/>
                <a:gd name="connsiteY9" fmla="*/ 0 h 640556"/>
                <a:gd name="connsiteX10" fmla="*/ 0 w 731044"/>
                <a:gd name="connsiteY10" fmla="*/ 4762 h 640556"/>
                <a:gd name="connsiteX11" fmla="*/ 0 w 731044"/>
                <a:gd name="connsiteY11" fmla="*/ 21431 h 640556"/>
                <a:gd name="connsiteX12" fmla="*/ 19050 w 731044"/>
                <a:gd name="connsiteY12" fmla="*/ 71437 h 640556"/>
                <a:gd name="connsiteX13" fmla="*/ 66675 w 731044"/>
                <a:gd name="connsiteY13" fmla="*/ 169069 h 640556"/>
                <a:gd name="connsiteX14" fmla="*/ 126206 w 731044"/>
                <a:gd name="connsiteY14" fmla="*/ 269081 h 640556"/>
                <a:gd name="connsiteX15" fmla="*/ 171450 w 731044"/>
                <a:gd name="connsiteY15" fmla="*/ 335756 h 640556"/>
                <a:gd name="connsiteX16" fmla="*/ 209550 w 731044"/>
                <a:gd name="connsiteY16" fmla="*/ 381000 h 640556"/>
                <a:gd name="connsiteX17" fmla="*/ 250031 w 731044"/>
                <a:gd name="connsiteY17" fmla="*/ 426244 h 640556"/>
                <a:gd name="connsiteX18" fmla="*/ 309563 w 731044"/>
                <a:gd name="connsiteY18" fmla="*/ 478631 h 640556"/>
                <a:gd name="connsiteX19" fmla="*/ 381000 w 731044"/>
                <a:gd name="connsiteY19" fmla="*/ 531019 h 640556"/>
                <a:gd name="connsiteX20" fmla="*/ 447675 w 731044"/>
                <a:gd name="connsiteY20" fmla="*/ 576262 h 640556"/>
                <a:gd name="connsiteX21" fmla="*/ 500063 w 731044"/>
                <a:gd name="connsiteY21" fmla="*/ 607219 h 640556"/>
                <a:gd name="connsiteX22" fmla="*/ 559594 w 731044"/>
                <a:gd name="connsiteY22" fmla="*/ 635794 h 640556"/>
                <a:gd name="connsiteX23" fmla="*/ 585788 w 731044"/>
                <a:gd name="connsiteY23" fmla="*/ 640556 h 640556"/>
                <a:gd name="connsiteX24" fmla="*/ 633413 w 731044"/>
                <a:gd name="connsiteY24" fmla="*/ 638175 h 640556"/>
                <a:gd name="connsiteX25" fmla="*/ 671513 w 731044"/>
                <a:gd name="connsiteY25" fmla="*/ 628650 h 640556"/>
                <a:gd name="connsiteX26" fmla="*/ 697706 w 731044"/>
                <a:gd name="connsiteY26" fmla="*/ 614362 h 640556"/>
                <a:gd name="connsiteX27" fmla="*/ 709613 w 731044"/>
                <a:gd name="connsiteY27" fmla="*/ 597694 h 640556"/>
                <a:gd name="connsiteX28" fmla="*/ 723900 w 731044"/>
                <a:gd name="connsiteY28" fmla="*/ 554831 h 640556"/>
                <a:gd name="connsiteX29" fmla="*/ 731044 w 731044"/>
                <a:gd name="connsiteY29" fmla="*/ 502444 h 640556"/>
                <a:gd name="connsiteX30" fmla="*/ 728663 w 731044"/>
                <a:gd name="connsiteY30" fmla="*/ 461962 h 640556"/>
                <a:gd name="connsiteX31" fmla="*/ 719138 w 731044"/>
                <a:gd name="connsiteY31" fmla="*/ 419100 h 640556"/>
                <a:gd name="connsiteX32" fmla="*/ 704850 w 731044"/>
                <a:gd name="connsiteY32" fmla="*/ 388144 h 640556"/>
                <a:gd name="connsiteX33" fmla="*/ 685800 w 731044"/>
                <a:gd name="connsiteY33" fmla="*/ 364331 h 640556"/>
                <a:gd name="connsiteX34" fmla="*/ 647700 w 731044"/>
                <a:gd name="connsiteY34" fmla="*/ 333375 h 640556"/>
                <a:gd name="connsiteX35" fmla="*/ 631031 w 731044"/>
                <a:gd name="connsiteY35" fmla="*/ 326231 h 640556"/>
                <a:gd name="connsiteX36" fmla="*/ 573881 w 731044"/>
                <a:gd name="connsiteY36" fmla="*/ 302419 h 640556"/>
                <a:gd name="connsiteX37" fmla="*/ 471488 w 731044"/>
                <a:gd name="connsiteY37" fmla="*/ 259556 h 640556"/>
                <a:gd name="connsiteX38" fmla="*/ 390525 w 731044"/>
                <a:gd name="connsiteY38" fmla="*/ 221456 h 64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731044" h="640556">
                  <a:moveTo>
                    <a:pt x="390525" y="221456"/>
                  </a:moveTo>
                  <a:lnTo>
                    <a:pt x="323850" y="188119"/>
                  </a:lnTo>
                  <a:lnTo>
                    <a:pt x="261938" y="154781"/>
                  </a:lnTo>
                  <a:lnTo>
                    <a:pt x="195263" y="114300"/>
                  </a:lnTo>
                  <a:lnTo>
                    <a:pt x="126206" y="69056"/>
                  </a:lnTo>
                  <a:lnTo>
                    <a:pt x="73819" y="26194"/>
                  </a:lnTo>
                  <a:lnTo>
                    <a:pt x="57150" y="14287"/>
                  </a:lnTo>
                  <a:lnTo>
                    <a:pt x="38100" y="4762"/>
                  </a:lnTo>
                  <a:lnTo>
                    <a:pt x="16669" y="0"/>
                  </a:lnTo>
                  <a:lnTo>
                    <a:pt x="9525" y="0"/>
                  </a:lnTo>
                  <a:lnTo>
                    <a:pt x="0" y="4762"/>
                  </a:lnTo>
                  <a:lnTo>
                    <a:pt x="0" y="21431"/>
                  </a:lnTo>
                  <a:lnTo>
                    <a:pt x="19050" y="71437"/>
                  </a:lnTo>
                  <a:lnTo>
                    <a:pt x="66675" y="169069"/>
                  </a:lnTo>
                  <a:lnTo>
                    <a:pt x="126206" y="269081"/>
                  </a:lnTo>
                  <a:lnTo>
                    <a:pt x="171450" y="335756"/>
                  </a:lnTo>
                  <a:lnTo>
                    <a:pt x="209550" y="381000"/>
                  </a:lnTo>
                  <a:lnTo>
                    <a:pt x="250031" y="426244"/>
                  </a:lnTo>
                  <a:lnTo>
                    <a:pt x="309563" y="478631"/>
                  </a:lnTo>
                  <a:lnTo>
                    <a:pt x="381000" y="531019"/>
                  </a:lnTo>
                  <a:lnTo>
                    <a:pt x="447675" y="576262"/>
                  </a:lnTo>
                  <a:lnTo>
                    <a:pt x="500063" y="607219"/>
                  </a:lnTo>
                  <a:lnTo>
                    <a:pt x="559594" y="635794"/>
                  </a:lnTo>
                  <a:lnTo>
                    <a:pt x="585788" y="640556"/>
                  </a:lnTo>
                  <a:lnTo>
                    <a:pt x="633413" y="638175"/>
                  </a:lnTo>
                  <a:lnTo>
                    <a:pt x="671513" y="628650"/>
                  </a:lnTo>
                  <a:lnTo>
                    <a:pt x="697706" y="614362"/>
                  </a:lnTo>
                  <a:lnTo>
                    <a:pt x="709613" y="597694"/>
                  </a:lnTo>
                  <a:lnTo>
                    <a:pt x="723900" y="554831"/>
                  </a:lnTo>
                  <a:lnTo>
                    <a:pt x="731044" y="502444"/>
                  </a:lnTo>
                  <a:lnTo>
                    <a:pt x="728663" y="461962"/>
                  </a:lnTo>
                  <a:lnTo>
                    <a:pt x="719138" y="419100"/>
                  </a:lnTo>
                  <a:lnTo>
                    <a:pt x="704850" y="388144"/>
                  </a:lnTo>
                  <a:lnTo>
                    <a:pt x="685800" y="364331"/>
                  </a:lnTo>
                  <a:lnTo>
                    <a:pt x="647700" y="333375"/>
                  </a:lnTo>
                  <a:lnTo>
                    <a:pt x="631031" y="326231"/>
                  </a:lnTo>
                  <a:lnTo>
                    <a:pt x="573881" y="302419"/>
                  </a:lnTo>
                  <a:lnTo>
                    <a:pt x="471488" y="259556"/>
                  </a:lnTo>
                  <a:lnTo>
                    <a:pt x="390525" y="221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DF2C70A5-CB64-4907-BE21-F184DD908276}"/>
                </a:ext>
              </a:extLst>
            </p:cNvPr>
            <p:cNvSpPr/>
            <p:nvPr/>
          </p:nvSpPr>
          <p:spPr>
            <a:xfrm>
              <a:off x="2452688" y="2243138"/>
              <a:ext cx="1874837" cy="584200"/>
            </a:xfrm>
            <a:custGeom>
              <a:avLst/>
              <a:gdLst>
                <a:gd name="connsiteX0" fmla="*/ 1164431 w 1874043"/>
                <a:gd name="connsiteY0" fmla="*/ 133350 h 583406"/>
                <a:gd name="connsiteX1" fmla="*/ 797718 w 1874043"/>
                <a:gd name="connsiteY1" fmla="*/ 230981 h 583406"/>
                <a:gd name="connsiteX2" fmla="*/ 442912 w 1874043"/>
                <a:gd name="connsiteY2" fmla="*/ 316706 h 583406"/>
                <a:gd name="connsiteX3" fmla="*/ 340518 w 1874043"/>
                <a:gd name="connsiteY3" fmla="*/ 340518 h 583406"/>
                <a:gd name="connsiteX4" fmla="*/ 314325 w 1874043"/>
                <a:gd name="connsiteY4" fmla="*/ 345281 h 583406"/>
                <a:gd name="connsiteX5" fmla="*/ 288131 w 1874043"/>
                <a:gd name="connsiteY5" fmla="*/ 347662 h 583406"/>
                <a:gd name="connsiteX6" fmla="*/ 242887 w 1874043"/>
                <a:gd name="connsiteY6" fmla="*/ 342900 h 583406"/>
                <a:gd name="connsiteX7" fmla="*/ 211931 w 1874043"/>
                <a:gd name="connsiteY7" fmla="*/ 333375 h 583406"/>
                <a:gd name="connsiteX8" fmla="*/ 180975 w 1874043"/>
                <a:gd name="connsiteY8" fmla="*/ 319087 h 583406"/>
                <a:gd name="connsiteX9" fmla="*/ 152400 w 1874043"/>
                <a:gd name="connsiteY9" fmla="*/ 304800 h 583406"/>
                <a:gd name="connsiteX10" fmla="*/ 111918 w 1874043"/>
                <a:gd name="connsiteY10" fmla="*/ 273843 h 583406"/>
                <a:gd name="connsiteX11" fmla="*/ 76200 w 1874043"/>
                <a:gd name="connsiteY11" fmla="*/ 242887 h 583406"/>
                <a:gd name="connsiteX12" fmla="*/ 61912 w 1874043"/>
                <a:gd name="connsiteY12" fmla="*/ 228600 h 583406"/>
                <a:gd name="connsiteX13" fmla="*/ 45243 w 1874043"/>
                <a:gd name="connsiteY13" fmla="*/ 219075 h 583406"/>
                <a:gd name="connsiteX14" fmla="*/ 23812 w 1874043"/>
                <a:gd name="connsiteY14" fmla="*/ 214312 h 583406"/>
                <a:gd name="connsiteX15" fmla="*/ 9525 w 1874043"/>
                <a:gd name="connsiteY15" fmla="*/ 214312 h 583406"/>
                <a:gd name="connsiteX16" fmla="*/ 4762 w 1874043"/>
                <a:gd name="connsiteY16" fmla="*/ 216693 h 583406"/>
                <a:gd name="connsiteX17" fmla="*/ 0 w 1874043"/>
                <a:gd name="connsiteY17" fmla="*/ 226218 h 583406"/>
                <a:gd name="connsiteX18" fmla="*/ 2381 w 1874043"/>
                <a:gd name="connsiteY18" fmla="*/ 254793 h 583406"/>
                <a:gd name="connsiteX19" fmla="*/ 9525 w 1874043"/>
                <a:gd name="connsiteY19" fmla="*/ 280987 h 583406"/>
                <a:gd name="connsiteX20" fmla="*/ 26193 w 1874043"/>
                <a:gd name="connsiteY20" fmla="*/ 304800 h 583406"/>
                <a:gd name="connsiteX21" fmla="*/ 76200 w 1874043"/>
                <a:gd name="connsiteY21" fmla="*/ 364331 h 583406"/>
                <a:gd name="connsiteX22" fmla="*/ 152400 w 1874043"/>
                <a:gd name="connsiteY22" fmla="*/ 442912 h 583406"/>
                <a:gd name="connsiteX23" fmla="*/ 202406 w 1874043"/>
                <a:gd name="connsiteY23" fmla="*/ 488156 h 583406"/>
                <a:gd name="connsiteX24" fmla="*/ 221456 w 1874043"/>
                <a:gd name="connsiteY24" fmla="*/ 504825 h 583406"/>
                <a:gd name="connsiteX25" fmla="*/ 254793 w 1874043"/>
                <a:gd name="connsiteY25" fmla="*/ 531018 h 583406"/>
                <a:gd name="connsiteX26" fmla="*/ 288131 w 1874043"/>
                <a:gd name="connsiteY26" fmla="*/ 552450 h 583406"/>
                <a:gd name="connsiteX27" fmla="*/ 311943 w 1874043"/>
                <a:gd name="connsiteY27" fmla="*/ 566737 h 583406"/>
                <a:gd name="connsiteX28" fmla="*/ 330993 w 1874043"/>
                <a:gd name="connsiteY28" fmla="*/ 573881 h 583406"/>
                <a:gd name="connsiteX29" fmla="*/ 347662 w 1874043"/>
                <a:gd name="connsiteY29" fmla="*/ 578643 h 583406"/>
                <a:gd name="connsiteX30" fmla="*/ 371475 w 1874043"/>
                <a:gd name="connsiteY30" fmla="*/ 583406 h 583406"/>
                <a:gd name="connsiteX31" fmla="*/ 397668 w 1874043"/>
                <a:gd name="connsiteY31" fmla="*/ 583406 h 583406"/>
                <a:gd name="connsiteX32" fmla="*/ 435768 w 1874043"/>
                <a:gd name="connsiteY32" fmla="*/ 571500 h 583406"/>
                <a:gd name="connsiteX33" fmla="*/ 481012 w 1874043"/>
                <a:gd name="connsiteY33" fmla="*/ 554831 h 583406"/>
                <a:gd name="connsiteX34" fmla="*/ 540543 w 1874043"/>
                <a:gd name="connsiteY34" fmla="*/ 523875 h 583406"/>
                <a:gd name="connsiteX35" fmla="*/ 566737 w 1874043"/>
                <a:gd name="connsiteY35" fmla="*/ 509587 h 583406"/>
                <a:gd name="connsiteX36" fmla="*/ 773906 w 1874043"/>
                <a:gd name="connsiteY36" fmla="*/ 433387 h 583406"/>
                <a:gd name="connsiteX37" fmla="*/ 1064418 w 1874043"/>
                <a:gd name="connsiteY37" fmla="*/ 328612 h 583406"/>
                <a:gd name="connsiteX38" fmla="*/ 1250156 w 1874043"/>
                <a:gd name="connsiteY38" fmla="*/ 266700 h 583406"/>
                <a:gd name="connsiteX39" fmla="*/ 1316831 w 1874043"/>
                <a:gd name="connsiteY39" fmla="*/ 247650 h 583406"/>
                <a:gd name="connsiteX40" fmla="*/ 1354931 w 1874043"/>
                <a:gd name="connsiteY40" fmla="*/ 242887 h 583406"/>
                <a:gd name="connsiteX41" fmla="*/ 1735931 w 1874043"/>
                <a:gd name="connsiteY41" fmla="*/ 311943 h 583406"/>
                <a:gd name="connsiteX42" fmla="*/ 1783556 w 1874043"/>
                <a:gd name="connsiteY42" fmla="*/ 300037 h 583406"/>
                <a:gd name="connsiteX43" fmla="*/ 1821656 w 1874043"/>
                <a:gd name="connsiteY43" fmla="*/ 283368 h 583406"/>
                <a:gd name="connsiteX44" fmla="*/ 1847850 w 1874043"/>
                <a:gd name="connsiteY44" fmla="*/ 266700 h 583406"/>
                <a:gd name="connsiteX45" fmla="*/ 1864518 w 1874043"/>
                <a:gd name="connsiteY45" fmla="*/ 250031 h 583406"/>
                <a:gd name="connsiteX46" fmla="*/ 1871662 w 1874043"/>
                <a:gd name="connsiteY46" fmla="*/ 233362 h 583406"/>
                <a:gd name="connsiteX47" fmla="*/ 1874043 w 1874043"/>
                <a:gd name="connsiteY47" fmla="*/ 216693 h 583406"/>
                <a:gd name="connsiteX48" fmla="*/ 1871662 w 1874043"/>
                <a:gd name="connsiteY48" fmla="*/ 209550 h 583406"/>
                <a:gd name="connsiteX49" fmla="*/ 1862137 w 1874043"/>
                <a:gd name="connsiteY49" fmla="*/ 197643 h 583406"/>
                <a:gd name="connsiteX50" fmla="*/ 1821656 w 1874043"/>
                <a:gd name="connsiteY50" fmla="*/ 171450 h 583406"/>
                <a:gd name="connsiteX51" fmla="*/ 1669256 w 1874043"/>
                <a:gd name="connsiteY51" fmla="*/ 80962 h 583406"/>
                <a:gd name="connsiteX52" fmla="*/ 1571625 w 1874043"/>
                <a:gd name="connsiteY52" fmla="*/ 26193 h 583406"/>
                <a:gd name="connsiteX53" fmla="*/ 1547812 w 1874043"/>
                <a:gd name="connsiteY53" fmla="*/ 9525 h 583406"/>
                <a:gd name="connsiteX54" fmla="*/ 1528762 w 1874043"/>
                <a:gd name="connsiteY54" fmla="*/ 2381 h 583406"/>
                <a:gd name="connsiteX55" fmla="*/ 1507331 w 1874043"/>
                <a:gd name="connsiteY55" fmla="*/ 0 h 583406"/>
                <a:gd name="connsiteX56" fmla="*/ 1485900 w 1874043"/>
                <a:gd name="connsiteY56" fmla="*/ 0 h 583406"/>
                <a:gd name="connsiteX57" fmla="*/ 1471612 w 1874043"/>
                <a:gd name="connsiteY57" fmla="*/ 2381 h 583406"/>
                <a:gd name="connsiteX58" fmla="*/ 1450181 w 1874043"/>
                <a:gd name="connsiteY58" fmla="*/ 11906 h 583406"/>
                <a:gd name="connsiteX59" fmla="*/ 1414462 w 1874043"/>
                <a:gd name="connsiteY59" fmla="*/ 33337 h 583406"/>
                <a:gd name="connsiteX60" fmla="*/ 1385887 w 1874043"/>
                <a:gd name="connsiteY60" fmla="*/ 61912 h 583406"/>
                <a:gd name="connsiteX61" fmla="*/ 1376362 w 1874043"/>
                <a:gd name="connsiteY61" fmla="*/ 73818 h 583406"/>
                <a:gd name="connsiteX62" fmla="*/ 1164431 w 1874043"/>
                <a:gd name="connsiteY62" fmla="*/ 133350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874043" h="583406">
                  <a:moveTo>
                    <a:pt x="1164431" y="133350"/>
                  </a:moveTo>
                  <a:lnTo>
                    <a:pt x="797718" y="230981"/>
                  </a:lnTo>
                  <a:lnTo>
                    <a:pt x="442912" y="316706"/>
                  </a:lnTo>
                  <a:lnTo>
                    <a:pt x="340518" y="340518"/>
                  </a:lnTo>
                  <a:lnTo>
                    <a:pt x="314325" y="345281"/>
                  </a:lnTo>
                  <a:lnTo>
                    <a:pt x="288131" y="347662"/>
                  </a:lnTo>
                  <a:lnTo>
                    <a:pt x="242887" y="342900"/>
                  </a:lnTo>
                  <a:lnTo>
                    <a:pt x="211931" y="333375"/>
                  </a:lnTo>
                  <a:lnTo>
                    <a:pt x="180975" y="319087"/>
                  </a:lnTo>
                  <a:lnTo>
                    <a:pt x="152400" y="304800"/>
                  </a:lnTo>
                  <a:lnTo>
                    <a:pt x="111918" y="273843"/>
                  </a:lnTo>
                  <a:lnTo>
                    <a:pt x="76200" y="242887"/>
                  </a:lnTo>
                  <a:lnTo>
                    <a:pt x="61912" y="228600"/>
                  </a:lnTo>
                  <a:lnTo>
                    <a:pt x="45243" y="219075"/>
                  </a:lnTo>
                  <a:lnTo>
                    <a:pt x="23812" y="214312"/>
                  </a:lnTo>
                  <a:lnTo>
                    <a:pt x="9525" y="214312"/>
                  </a:lnTo>
                  <a:lnTo>
                    <a:pt x="4762" y="216693"/>
                  </a:lnTo>
                  <a:lnTo>
                    <a:pt x="0" y="226218"/>
                  </a:lnTo>
                  <a:lnTo>
                    <a:pt x="2381" y="254793"/>
                  </a:lnTo>
                  <a:lnTo>
                    <a:pt x="9525" y="280987"/>
                  </a:lnTo>
                  <a:lnTo>
                    <a:pt x="26193" y="304800"/>
                  </a:lnTo>
                  <a:lnTo>
                    <a:pt x="76200" y="364331"/>
                  </a:lnTo>
                  <a:lnTo>
                    <a:pt x="152400" y="442912"/>
                  </a:lnTo>
                  <a:lnTo>
                    <a:pt x="202406" y="488156"/>
                  </a:lnTo>
                  <a:lnTo>
                    <a:pt x="221456" y="504825"/>
                  </a:lnTo>
                  <a:lnTo>
                    <a:pt x="254793" y="531018"/>
                  </a:lnTo>
                  <a:lnTo>
                    <a:pt x="288131" y="552450"/>
                  </a:lnTo>
                  <a:lnTo>
                    <a:pt x="311943" y="566737"/>
                  </a:lnTo>
                  <a:lnTo>
                    <a:pt x="330993" y="573881"/>
                  </a:lnTo>
                  <a:lnTo>
                    <a:pt x="347662" y="578643"/>
                  </a:lnTo>
                  <a:lnTo>
                    <a:pt x="371475" y="583406"/>
                  </a:lnTo>
                  <a:lnTo>
                    <a:pt x="397668" y="583406"/>
                  </a:lnTo>
                  <a:lnTo>
                    <a:pt x="435768" y="571500"/>
                  </a:lnTo>
                  <a:lnTo>
                    <a:pt x="481012" y="554831"/>
                  </a:lnTo>
                  <a:lnTo>
                    <a:pt x="540543" y="523875"/>
                  </a:lnTo>
                  <a:lnTo>
                    <a:pt x="566737" y="509587"/>
                  </a:lnTo>
                  <a:lnTo>
                    <a:pt x="773906" y="433387"/>
                  </a:lnTo>
                  <a:lnTo>
                    <a:pt x="1064418" y="328612"/>
                  </a:lnTo>
                  <a:lnTo>
                    <a:pt x="1250156" y="266700"/>
                  </a:lnTo>
                  <a:lnTo>
                    <a:pt x="1316831" y="247650"/>
                  </a:lnTo>
                  <a:lnTo>
                    <a:pt x="1354931" y="242887"/>
                  </a:lnTo>
                  <a:lnTo>
                    <a:pt x="1735931" y="311943"/>
                  </a:lnTo>
                  <a:lnTo>
                    <a:pt x="1783556" y="300037"/>
                  </a:lnTo>
                  <a:lnTo>
                    <a:pt x="1821656" y="283368"/>
                  </a:lnTo>
                  <a:lnTo>
                    <a:pt x="1847850" y="266700"/>
                  </a:lnTo>
                  <a:lnTo>
                    <a:pt x="1864518" y="250031"/>
                  </a:lnTo>
                  <a:lnTo>
                    <a:pt x="1871662" y="233362"/>
                  </a:lnTo>
                  <a:lnTo>
                    <a:pt x="1874043" y="216693"/>
                  </a:lnTo>
                  <a:lnTo>
                    <a:pt x="1871662" y="209550"/>
                  </a:lnTo>
                  <a:lnTo>
                    <a:pt x="1862137" y="197643"/>
                  </a:lnTo>
                  <a:lnTo>
                    <a:pt x="1821656" y="171450"/>
                  </a:lnTo>
                  <a:lnTo>
                    <a:pt x="1669256" y="80962"/>
                  </a:lnTo>
                  <a:lnTo>
                    <a:pt x="1571625" y="26193"/>
                  </a:lnTo>
                  <a:lnTo>
                    <a:pt x="1547812" y="9525"/>
                  </a:lnTo>
                  <a:lnTo>
                    <a:pt x="1528762" y="2381"/>
                  </a:lnTo>
                  <a:lnTo>
                    <a:pt x="1507331" y="0"/>
                  </a:lnTo>
                  <a:lnTo>
                    <a:pt x="1485900" y="0"/>
                  </a:lnTo>
                  <a:lnTo>
                    <a:pt x="1471612" y="2381"/>
                  </a:lnTo>
                  <a:lnTo>
                    <a:pt x="1450181" y="11906"/>
                  </a:lnTo>
                  <a:lnTo>
                    <a:pt x="1414462" y="33337"/>
                  </a:lnTo>
                  <a:lnTo>
                    <a:pt x="1385887" y="61912"/>
                  </a:lnTo>
                  <a:lnTo>
                    <a:pt x="1376362" y="73818"/>
                  </a:lnTo>
                  <a:lnTo>
                    <a:pt x="1164431" y="1333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DD7B4AFE-EA47-43F0-9046-340CBE6F1F63}"/>
                </a:ext>
              </a:extLst>
            </p:cNvPr>
            <p:cNvSpPr/>
            <p:nvPr/>
          </p:nvSpPr>
          <p:spPr>
            <a:xfrm>
              <a:off x="2527300" y="2486025"/>
              <a:ext cx="1754188" cy="1828800"/>
            </a:xfrm>
            <a:custGeom>
              <a:avLst/>
              <a:gdLst>
                <a:gd name="connsiteX0" fmla="*/ 1146220 w 1754102"/>
                <a:gd name="connsiteY0" fmla="*/ 399245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  <a:gd name="connsiteX34" fmla="*/ 1146220 w 1754102"/>
                <a:gd name="connsiteY34" fmla="*/ 399245 h 1828800"/>
                <a:gd name="connsiteX0" fmla="*/ 1256978 w 1754102"/>
                <a:gd name="connsiteY0" fmla="*/ 218940 h 1828800"/>
                <a:gd name="connsiteX1" fmla="*/ 1043189 w 1754102"/>
                <a:gd name="connsiteY1" fmla="*/ 556367 h 1828800"/>
                <a:gd name="connsiteX2" fmla="*/ 914400 w 1754102"/>
                <a:gd name="connsiteY2" fmla="*/ 746974 h 1828800"/>
                <a:gd name="connsiteX3" fmla="*/ 716065 w 1754102"/>
                <a:gd name="connsiteY3" fmla="*/ 1012279 h 1828800"/>
                <a:gd name="connsiteX4" fmla="*/ 546064 w 1754102"/>
                <a:gd name="connsiteY4" fmla="*/ 1228644 h 1828800"/>
                <a:gd name="connsiteX5" fmla="*/ 399245 w 1754102"/>
                <a:gd name="connsiteY5" fmla="*/ 1401221 h 1828800"/>
                <a:gd name="connsiteX6" fmla="*/ 211213 w 1754102"/>
                <a:gd name="connsiteY6" fmla="*/ 1591828 h 1828800"/>
                <a:gd name="connsiteX7" fmla="*/ 30909 w 1754102"/>
                <a:gd name="connsiteY7" fmla="*/ 1748951 h 1828800"/>
                <a:gd name="connsiteX8" fmla="*/ 15455 w 1754102"/>
                <a:gd name="connsiteY8" fmla="*/ 1761829 h 1828800"/>
                <a:gd name="connsiteX9" fmla="*/ 2576 w 1754102"/>
                <a:gd name="connsiteY9" fmla="*/ 1779860 h 1828800"/>
                <a:gd name="connsiteX10" fmla="*/ 0 w 1754102"/>
                <a:gd name="connsiteY10" fmla="*/ 1797890 h 1828800"/>
                <a:gd name="connsiteX11" fmla="*/ 0 w 1754102"/>
                <a:gd name="connsiteY11" fmla="*/ 1813345 h 1828800"/>
                <a:gd name="connsiteX12" fmla="*/ 5151 w 1754102"/>
                <a:gd name="connsiteY12" fmla="*/ 1823648 h 1828800"/>
                <a:gd name="connsiteX13" fmla="*/ 15455 w 1754102"/>
                <a:gd name="connsiteY13" fmla="*/ 1828800 h 1828800"/>
                <a:gd name="connsiteX14" fmla="*/ 41212 w 1754102"/>
                <a:gd name="connsiteY14" fmla="*/ 1823648 h 1828800"/>
                <a:gd name="connsiteX15" fmla="*/ 139092 w 1754102"/>
                <a:gd name="connsiteY15" fmla="*/ 1759254 h 1828800"/>
                <a:gd name="connsiteX16" fmla="*/ 406972 w 1754102"/>
                <a:gd name="connsiteY16" fmla="*/ 1568646 h 1828800"/>
                <a:gd name="connsiteX17" fmla="*/ 672277 w 1754102"/>
                <a:gd name="connsiteY17" fmla="*/ 1341978 h 1828800"/>
                <a:gd name="connsiteX18" fmla="*/ 855157 w 1754102"/>
                <a:gd name="connsiteY18" fmla="*/ 1166825 h 1828800"/>
                <a:gd name="connsiteX19" fmla="*/ 945309 w 1754102"/>
                <a:gd name="connsiteY19" fmla="*/ 1076673 h 1828800"/>
                <a:gd name="connsiteX20" fmla="*/ 1089553 w 1754102"/>
                <a:gd name="connsiteY20" fmla="*/ 898945 h 1828800"/>
                <a:gd name="connsiteX21" fmla="*/ 1277584 w 1754102"/>
                <a:gd name="connsiteY21" fmla="*/ 646519 h 1828800"/>
                <a:gd name="connsiteX22" fmla="*/ 1488798 w 1754102"/>
                <a:gd name="connsiteY22" fmla="*/ 342578 h 1828800"/>
                <a:gd name="connsiteX23" fmla="*/ 1663950 w 1754102"/>
                <a:gd name="connsiteY23" fmla="*/ 66970 h 1828800"/>
                <a:gd name="connsiteX24" fmla="*/ 1705163 w 1754102"/>
                <a:gd name="connsiteY24" fmla="*/ 54091 h 1828800"/>
                <a:gd name="connsiteX25" fmla="*/ 1754102 w 1754102"/>
                <a:gd name="connsiteY25" fmla="*/ 30909 h 1828800"/>
                <a:gd name="connsiteX26" fmla="*/ 1298190 w 1754102"/>
                <a:gd name="connsiteY26" fmla="*/ 0 h 1828800"/>
                <a:gd name="connsiteX27" fmla="*/ 1318797 w 1754102"/>
                <a:gd name="connsiteY27" fmla="*/ 10303 h 1828800"/>
                <a:gd name="connsiteX28" fmla="*/ 1326524 w 1754102"/>
                <a:gd name="connsiteY28" fmla="*/ 18030 h 1828800"/>
                <a:gd name="connsiteX29" fmla="*/ 1331675 w 1754102"/>
                <a:gd name="connsiteY29" fmla="*/ 25757 h 1828800"/>
                <a:gd name="connsiteX30" fmla="*/ 1334251 w 1754102"/>
                <a:gd name="connsiteY30" fmla="*/ 41212 h 1828800"/>
                <a:gd name="connsiteX31" fmla="*/ 1331675 w 1754102"/>
                <a:gd name="connsiteY31" fmla="*/ 69545 h 1828800"/>
                <a:gd name="connsiteX32" fmla="*/ 1318797 w 1754102"/>
                <a:gd name="connsiteY32" fmla="*/ 110758 h 1828800"/>
                <a:gd name="connsiteX33" fmla="*/ 1256978 w 1754102"/>
                <a:gd name="connsiteY33" fmla="*/ 218940 h 1828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1754102" h="1828800">
                  <a:moveTo>
                    <a:pt x="1256978" y="218940"/>
                  </a:moveTo>
                  <a:cubicBezTo>
                    <a:pt x="1211043" y="293208"/>
                    <a:pt x="1100285" y="468361"/>
                    <a:pt x="1043189" y="556367"/>
                  </a:cubicBezTo>
                  <a:lnTo>
                    <a:pt x="914400" y="746974"/>
                  </a:lnTo>
                  <a:lnTo>
                    <a:pt x="716065" y="1012279"/>
                  </a:lnTo>
                  <a:lnTo>
                    <a:pt x="546064" y="1228644"/>
                  </a:lnTo>
                  <a:lnTo>
                    <a:pt x="399245" y="1401221"/>
                  </a:lnTo>
                  <a:lnTo>
                    <a:pt x="211213" y="1591828"/>
                  </a:lnTo>
                  <a:lnTo>
                    <a:pt x="30909" y="1748951"/>
                  </a:lnTo>
                  <a:lnTo>
                    <a:pt x="15455" y="1761829"/>
                  </a:lnTo>
                  <a:lnTo>
                    <a:pt x="2576" y="1779860"/>
                  </a:lnTo>
                  <a:lnTo>
                    <a:pt x="0" y="1797890"/>
                  </a:lnTo>
                  <a:lnTo>
                    <a:pt x="0" y="1813345"/>
                  </a:lnTo>
                  <a:lnTo>
                    <a:pt x="5151" y="1823648"/>
                  </a:lnTo>
                  <a:lnTo>
                    <a:pt x="15455" y="1828800"/>
                  </a:lnTo>
                  <a:lnTo>
                    <a:pt x="41212" y="1823648"/>
                  </a:lnTo>
                  <a:lnTo>
                    <a:pt x="139092" y="1759254"/>
                  </a:lnTo>
                  <a:lnTo>
                    <a:pt x="406972" y="1568646"/>
                  </a:lnTo>
                  <a:lnTo>
                    <a:pt x="672277" y="1341978"/>
                  </a:lnTo>
                  <a:lnTo>
                    <a:pt x="855157" y="1166825"/>
                  </a:lnTo>
                  <a:lnTo>
                    <a:pt x="945309" y="1076673"/>
                  </a:lnTo>
                  <a:lnTo>
                    <a:pt x="1089553" y="898945"/>
                  </a:lnTo>
                  <a:lnTo>
                    <a:pt x="1277584" y="646519"/>
                  </a:lnTo>
                  <a:lnTo>
                    <a:pt x="1488798" y="342578"/>
                  </a:lnTo>
                  <a:lnTo>
                    <a:pt x="1663950" y="66970"/>
                  </a:lnTo>
                  <a:lnTo>
                    <a:pt x="1705163" y="54091"/>
                  </a:lnTo>
                  <a:lnTo>
                    <a:pt x="1754102" y="30909"/>
                  </a:lnTo>
                  <a:lnTo>
                    <a:pt x="1298190" y="0"/>
                  </a:lnTo>
                  <a:lnTo>
                    <a:pt x="1318797" y="10303"/>
                  </a:lnTo>
                  <a:lnTo>
                    <a:pt x="1326524" y="18030"/>
                  </a:lnTo>
                  <a:lnTo>
                    <a:pt x="1331675" y="25757"/>
                  </a:lnTo>
                  <a:lnTo>
                    <a:pt x="1334251" y="41212"/>
                  </a:lnTo>
                  <a:lnTo>
                    <a:pt x="1331675" y="69545"/>
                  </a:lnTo>
                  <a:lnTo>
                    <a:pt x="1318797" y="110758"/>
                  </a:lnTo>
                  <a:lnTo>
                    <a:pt x="1256978" y="21894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42D906E6-1619-4E8F-B3B1-E51181D0274B}"/>
                </a:ext>
              </a:extLst>
            </p:cNvPr>
            <p:cNvSpPr/>
            <p:nvPr/>
          </p:nvSpPr>
          <p:spPr>
            <a:xfrm>
              <a:off x="3365500" y="3419475"/>
              <a:ext cx="307975" cy="2476500"/>
            </a:xfrm>
            <a:custGeom>
              <a:avLst/>
              <a:gdLst>
                <a:gd name="connsiteX0" fmla="*/ 82550 w 307975"/>
                <a:gd name="connsiteY0" fmla="*/ 768350 h 2476500"/>
                <a:gd name="connsiteX1" fmla="*/ 85725 w 307975"/>
                <a:gd name="connsiteY1" fmla="*/ 187325 h 2476500"/>
                <a:gd name="connsiteX2" fmla="*/ 79375 w 307975"/>
                <a:gd name="connsiteY2" fmla="*/ 174625 h 2476500"/>
                <a:gd name="connsiteX3" fmla="*/ 41275 w 307975"/>
                <a:gd name="connsiteY3" fmla="*/ 114300 h 2476500"/>
                <a:gd name="connsiteX4" fmla="*/ 165100 w 307975"/>
                <a:gd name="connsiteY4" fmla="*/ 0 h 2476500"/>
                <a:gd name="connsiteX5" fmla="*/ 238125 w 307975"/>
                <a:gd name="connsiteY5" fmla="*/ 69850 h 2476500"/>
                <a:gd name="connsiteX6" fmla="*/ 279400 w 307975"/>
                <a:gd name="connsiteY6" fmla="*/ 114300 h 2476500"/>
                <a:gd name="connsiteX7" fmla="*/ 288925 w 307975"/>
                <a:gd name="connsiteY7" fmla="*/ 127000 h 2476500"/>
                <a:gd name="connsiteX8" fmla="*/ 298450 w 307975"/>
                <a:gd name="connsiteY8" fmla="*/ 161925 h 2476500"/>
                <a:gd name="connsiteX9" fmla="*/ 304800 w 307975"/>
                <a:gd name="connsiteY9" fmla="*/ 234950 h 2476500"/>
                <a:gd name="connsiteX10" fmla="*/ 307975 w 307975"/>
                <a:gd name="connsiteY10" fmla="*/ 323850 h 2476500"/>
                <a:gd name="connsiteX11" fmla="*/ 304800 w 307975"/>
                <a:gd name="connsiteY11" fmla="*/ 546100 h 2476500"/>
                <a:gd name="connsiteX12" fmla="*/ 298450 w 307975"/>
                <a:gd name="connsiteY12" fmla="*/ 1149350 h 2476500"/>
                <a:gd name="connsiteX13" fmla="*/ 292100 w 307975"/>
                <a:gd name="connsiteY13" fmla="*/ 1625600 h 2476500"/>
                <a:gd name="connsiteX14" fmla="*/ 288925 w 307975"/>
                <a:gd name="connsiteY14" fmla="*/ 2003425 h 2476500"/>
                <a:gd name="connsiteX15" fmla="*/ 285750 w 307975"/>
                <a:gd name="connsiteY15" fmla="*/ 2105025 h 2476500"/>
                <a:gd name="connsiteX16" fmla="*/ 276225 w 307975"/>
                <a:gd name="connsiteY16" fmla="*/ 2197100 h 2476500"/>
                <a:gd name="connsiteX17" fmla="*/ 254000 w 307975"/>
                <a:gd name="connsiteY17" fmla="*/ 2339975 h 2476500"/>
                <a:gd name="connsiteX18" fmla="*/ 244475 w 307975"/>
                <a:gd name="connsiteY18" fmla="*/ 2384425 h 2476500"/>
                <a:gd name="connsiteX19" fmla="*/ 231775 w 307975"/>
                <a:gd name="connsiteY19" fmla="*/ 2416175 h 2476500"/>
                <a:gd name="connsiteX20" fmla="*/ 215900 w 307975"/>
                <a:gd name="connsiteY20" fmla="*/ 2447925 h 2476500"/>
                <a:gd name="connsiteX21" fmla="*/ 196850 w 307975"/>
                <a:gd name="connsiteY21" fmla="*/ 2466975 h 2476500"/>
                <a:gd name="connsiteX22" fmla="*/ 180975 w 307975"/>
                <a:gd name="connsiteY22" fmla="*/ 2476500 h 2476500"/>
                <a:gd name="connsiteX23" fmla="*/ 168275 w 307975"/>
                <a:gd name="connsiteY23" fmla="*/ 2476500 h 2476500"/>
                <a:gd name="connsiteX24" fmla="*/ 146050 w 307975"/>
                <a:gd name="connsiteY24" fmla="*/ 2470150 h 2476500"/>
                <a:gd name="connsiteX25" fmla="*/ 117475 w 307975"/>
                <a:gd name="connsiteY25" fmla="*/ 2444750 h 2476500"/>
                <a:gd name="connsiteX26" fmla="*/ 88900 w 307975"/>
                <a:gd name="connsiteY26" fmla="*/ 2403475 h 2476500"/>
                <a:gd name="connsiteX27" fmla="*/ 66675 w 307975"/>
                <a:gd name="connsiteY27" fmla="*/ 2333625 h 2476500"/>
                <a:gd name="connsiteX28" fmla="*/ 19050 w 307975"/>
                <a:gd name="connsiteY28" fmla="*/ 2114550 h 2476500"/>
                <a:gd name="connsiteX29" fmla="*/ 0 w 307975"/>
                <a:gd name="connsiteY29" fmla="*/ 2012950 h 2476500"/>
                <a:gd name="connsiteX30" fmla="*/ 0 w 307975"/>
                <a:gd name="connsiteY30" fmla="*/ 1981200 h 2476500"/>
                <a:gd name="connsiteX31" fmla="*/ 19050 w 307975"/>
                <a:gd name="connsiteY31" fmla="*/ 1898650 h 2476500"/>
                <a:gd name="connsiteX32" fmla="*/ 47625 w 307975"/>
                <a:gd name="connsiteY32" fmla="*/ 1752600 h 2476500"/>
                <a:gd name="connsiteX33" fmla="*/ 69850 w 307975"/>
                <a:gd name="connsiteY33" fmla="*/ 1568450 h 2476500"/>
                <a:gd name="connsiteX34" fmla="*/ 82550 w 307975"/>
                <a:gd name="connsiteY34" fmla="*/ 1400175 h 2476500"/>
                <a:gd name="connsiteX35" fmla="*/ 85725 w 307975"/>
                <a:gd name="connsiteY35" fmla="*/ 1168400 h 2476500"/>
                <a:gd name="connsiteX36" fmla="*/ 82550 w 307975"/>
                <a:gd name="connsiteY36" fmla="*/ 768350 h 247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307975" h="2476500">
                  <a:moveTo>
                    <a:pt x="82550" y="768350"/>
                  </a:moveTo>
                  <a:cubicBezTo>
                    <a:pt x="83608" y="574675"/>
                    <a:pt x="84667" y="381000"/>
                    <a:pt x="85725" y="187325"/>
                  </a:cubicBezTo>
                  <a:lnTo>
                    <a:pt x="79375" y="174625"/>
                  </a:lnTo>
                  <a:lnTo>
                    <a:pt x="41275" y="114300"/>
                  </a:lnTo>
                  <a:lnTo>
                    <a:pt x="165100" y="0"/>
                  </a:lnTo>
                  <a:lnTo>
                    <a:pt x="238125" y="69850"/>
                  </a:lnTo>
                  <a:lnTo>
                    <a:pt x="279400" y="114300"/>
                  </a:lnTo>
                  <a:lnTo>
                    <a:pt x="288925" y="127000"/>
                  </a:lnTo>
                  <a:lnTo>
                    <a:pt x="298450" y="161925"/>
                  </a:lnTo>
                  <a:lnTo>
                    <a:pt x="304800" y="234950"/>
                  </a:lnTo>
                  <a:lnTo>
                    <a:pt x="307975" y="323850"/>
                  </a:lnTo>
                  <a:cubicBezTo>
                    <a:pt x="306917" y="397933"/>
                    <a:pt x="305858" y="472017"/>
                    <a:pt x="304800" y="546100"/>
                  </a:cubicBezTo>
                  <a:cubicBezTo>
                    <a:pt x="302683" y="747183"/>
                    <a:pt x="300567" y="948267"/>
                    <a:pt x="298450" y="1149350"/>
                  </a:cubicBezTo>
                  <a:cubicBezTo>
                    <a:pt x="296333" y="1308100"/>
                    <a:pt x="294217" y="1466850"/>
                    <a:pt x="292100" y="1625600"/>
                  </a:cubicBezTo>
                  <a:cubicBezTo>
                    <a:pt x="291042" y="1751542"/>
                    <a:pt x="289983" y="1877483"/>
                    <a:pt x="288925" y="2003425"/>
                  </a:cubicBezTo>
                  <a:cubicBezTo>
                    <a:pt x="287867" y="2037292"/>
                    <a:pt x="286808" y="2071158"/>
                    <a:pt x="285750" y="2105025"/>
                  </a:cubicBezTo>
                  <a:lnTo>
                    <a:pt x="276225" y="2197100"/>
                  </a:lnTo>
                  <a:lnTo>
                    <a:pt x="254000" y="2339975"/>
                  </a:lnTo>
                  <a:lnTo>
                    <a:pt x="244475" y="2384425"/>
                  </a:lnTo>
                  <a:lnTo>
                    <a:pt x="231775" y="2416175"/>
                  </a:lnTo>
                  <a:lnTo>
                    <a:pt x="215900" y="2447925"/>
                  </a:lnTo>
                  <a:lnTo>
                    <a:pt x="196850" y="2466975"/>
                  </a:lnTo>
                  <a:lnTo>
                    <a:pt x="180975" y="2476500"/>
                  </a:lnTo>
                  <a:lnTo>
                    <a:pt x="168275" y="2476500"/>
                  </a:lnTo>
                  <a:lnTo>
                    <a:pt x="146050" y="2470150"/>
                  </a:lnTo>
                  <a:lnTo>
                    <a:pt x="117475" y="2444750"/>
                  </a:lnTo>
                  <a:lnTo>
                    <a:pt x="88900" y="2403475"/>
                  </a:lnTo>
                  <a:lnTo>
                    <a:pt x="66675" y="2333625"/>
                  </a:lnTo>
                  <a:lnTo>
                    <a:pt x="19050" y="2114550"/>
                  </a:lnTo>
                  <a:lnTo>
                    <a:pt x="0" y="2012950"/>
                  </a:lnTo>
                  <a:lnTo>
                    <a:pt x="0" y="1981200"/>
                  </a:lnTo>
                  <a:lnTo>
                    <a:pt x="19050" y="1898650"/>
                  </a:lnTo>
                  <a:lnTo>
                    <a:pt x="47625" y="1752600"/>
                  </a:lnTo>
                  <a:lnTo>
                    <a:pt x="69850" y="1568450"/>
                  </a:lnTo>
                  <a:lnTo>
                    <a:pt x="82550" y="1400175"/>
                  </a:lnTo>
                  <a:cubicBezTo>
                    <a:pt x="83608" y="1322917"/>
                    <a:pt x="84667" y="1245658"/>
                    <a:pt x="85725" y="1168400"/>
                  </a:cubicBezTo>
                  <a:cubicBezTo>
                    <a:pt x="84667" y="1043517"/>
                    <a:pt x="83608" y="918633"/>
                    <a:pt x="82550" y="76835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93">
              <a:extLst>
                <a:ext uri="{FF2B5EF4-FFF2-40B4-BE49-F238E27FC236}">
                  <a16:creationId xmlns:a16="http://schemas.microsoft.com/office/drawing/2014/main" id="{84AFF714-484F-4C55-A8A3-1227E93458C3}"/>
                </a:ext>
              </a:extLst>
            </p:cNvPr>
            <p:cNvSpPr/>
            <p:nvPr/>
          </p:nvSpPr>
          <p:spPr>
            <a:xfrm>
              <a:off x="3808413" y="3074988"/>
              <a:ext cx="630237" cy="792162"/>
            </a:xfrm>
            <a:custGeom>
              <a:avLst/>
              <a:gdLst>
                <a:gd name="connsiteX0" fmla="*/ 230981 w 631031"/>
                <a:gd name="connsiteY0" fmla="*/ 361950 h 792956"/>
                <a:gd name="connsiteX1" fmla="*/ 133350 w 631031"/>
                <a:gd name="connsiteY1" fmla="*/ 535781 h 792956"/>
                <a:gd name="connsiteX2" fmla="*/ 0 w 631031"/>
                <a:gd name="connsiteY2" fmla="*/ 781050 h 792956"/>
                <a:gd name="connsiteX3" fmla="*/ 19050 w 631031"/>
                <a:gd name="connsiteY3" fmla="*/ 792956 h 792956"/>
                <a:gd name="connsiteX4" fmla="*/ 111919 w 631031"/>
                <a:gd name="connsiteY4" fmla="*/ 714375 h 792956"/>
                <a:gd name="connsiteX5" fmla="*/ 321469 w 631031"/>
                <a:gd name="connsiteY5" fmla="*/ 526256 h 792956"/>
                <a:gd name="connsiteX6" fmla="*/ 547687 w 631031"/>
                <a:gd name="connsiteY6" fmla="*/ 321469 h 792956"/>
                <a:gd name="connsiteX7" fmla="*/ 559594 w 631031"/>
                <a:gd name="connsiteY7" fmla="*/ 314325 h 792956"/>
                <a:gd name="connsiteX8" fmla="*/ 583406 w 631031"/>
                <a:gd name="connsiteY8" fmla="*/ 309562 h 792956"/>
                <a:gd name="connsiteX9" fmla="*/ 607219 w 631031"/>
                <a:gd name="connsiteY9" fmla="*/ 300037 h 792956"/>
                <a:gd name="connsiteX10" fmla="*/ 621506 w 631031"/>
                <a:gd name="connsiteY10" fmla="*/ 285750 h 792956"/>
                <a:gd name="connsiteX11" fmla="*/ 628650 w 631031"/>
                <a:gd name="connsiteY11" fmla="*/ 271462 h 792956"/>
                <a:gd name="connsiteX12" fmla="*/ 631031 w 631031"/>
                <a:gd name="connsiteY12" fmla="*/ 247650 h 792956"/>
                <a:gd name="connsiteX13" fmla="*/ 623887 w 631031"/>
                <a:gd name="connsiteY13" fmla="*/ 211931 h 792956"/>
                <a:gd name="connsiteX14" fmla="*/ 604837 w 631031"/>
                <a:gd name="connsiteY14" fmla="*/ 169069 h 792956"/>
                <a:gd name="connsiteX15" fmla="*/ 578644 w 631031"/>
                <a:gd name="connsiteY15" fmla="*/ 128587 h 792956"/>
                <a:gd name="connsiteX16" fmla="*/ 545306 w 631031"/>
                <a:gd name="connsiteY16" fmla="*/ 90487 h 792956"/>
                <a:gd name="connsiteX17" fmla="*/ 519112 w 631031"/>
                <a:gd name="connsiteY17" fmla="*/ 66675 h 792956"/>
                <a:gd name="connsiteX18" fmla="*/ 485775 w 631031"/>
                <a:gd name="connsiteY18" fmla="*/ 42862 h 792956"/>
                <a:gd name="connsiteX19" fmla="*/ 440531 w 631031"/>
                <a:gd name="connsiteY19" fmla="*/ 21431 h 792956"/>
                <a:gd name="connsiteX20" fmla="*/ 402431 w 631031"/>
                <a:gd name="connsiteY20" fmla="*/ 9525 h 792956"/>
                <a:gd name="connsiteX21" fmla="*/ 364331 w 631031"/>
                <a:gd name="connsiteY21" fmla="*/ 2381 h 792956"/>
                <a:gd name="connsiteX22" fmla="*/ 338137 w 631031"/>
                <a:gd name="connsiteY22" fmla="*/ 0 h 792956"/>
                <a:gd name="connsiteX23" fmla="*/ 319087 w 631031"/>
                <a:gd name="connsiteY23" fmla="*/ 0 h 792956"/>
                <a:gd name="connsiteX24" fmla="*/ 302419 w 631031"/>
                <a:gd name="connsiteY24" fmla="*/ 2381 h 792956"/>
                <a:gd name="connsiteX25" fmla="*/ 297656 w 631031"/>
                <a:gd name="connsiteY25" fmla="*/ 7144 h 792956"/>
                <a:gd name="connsiteX26" fmla="*/ 292894 w 631031"/>
                <a:gd name="connsiteY26" fmla="*/ 11906 h 792956"/>
                <a:gd name="connsiteX27" fmla="*/ 292894 w 631031"/>
                <a:gd name="connsiteY27" fmla="*/ 19050 h 792956"/>
                <a:gd name="connsiteX28" fmla="*/ 300037 w 631031"/>
                <a:gd name="connsiteY28" fmla="*/ 35719 h 792956"/>
                <a:gd name="connsiteX29" fmla="*/ 311944 w 631031"/>
                <a:gd name="connsiteY29" fmla="*/ 59531 h 792956"/>
                <a:gd name="connsiteX30" fmla="*/ 319087 w 631031"/>
                <a:gd name="connsiteY30" fmla="*/ 85725 h 792956"/>
                <a:gd name="connsiteX31" fmla="*/ 326231 w 631031"/>
                <a:gd name="connsiteY31" fmla="*/ 111919 h 792956"/>
                <a:gd name="connsiteX32" fmla="*/ 330994 w 631031"/>
                <a:gd name="connsiteY32" fmla="*/ 147637 h 792956"/>
                <a:gd name="connsiteX33" fmla="*/ 326231 w 631031"/>
                <a:gd name="connsiteY33" fmla="*/ 180975 h 792956"/>
                <a:gd name="connsiteX34" fmla="*/ 309562 w 631031"/>
                <a:gd name="connsiteY34" fmla="*/ 221456 h 792956"/>
                <a:gd name="connsiteX35" fmla="*/ 230981 w 631031"/>
                <a:gd name="connsiteY35" fmla="*/ 361950 h 792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631031" h="792956">
                  <a:moveTo>
                    <a:pt x="230981" y="361950"/>
                  </a:moveTo>
                  <a:lnTo>
                    <a:pt x="133350" y="535781"/>
                  </a:lnTo>
                  <a:lnTo>
                    <a:pt x="0" y="781050"/>
                  </a:lnTo>
                  <a:lnTo>
                    <a:pt x="19050" y="792956"/>
                  </a:lnTo>
                  <a:lnTo>
                    <a:pt x="111919" y="714375"/>
                  </a:lnTo>
                  <a:lnTo>
                    <a:pt x="321469" y="526256"/>
                  </a:lnTo>
                  <a:lnTo>
                    <a:pt x="547687" y="321469"/>
                  </a:lnTo>
                  <a:lnTo>
                    <a:pt x="559594" y="314325"/>
                  </a:lnTo>
                  <a:lnTo>
                    <a:pt x="583406" y="309562"/>
                  </a:lnTo>
                  <a:lnTo>
                    <a:pt x="607219" y="300037"/>
                  </a:lnTo>
                  <a:lnTo>
                    <a:pt x="621506" y="285750"/>
                  </a:lnTo>
                  <a:lnTo>
                    <a:pt x="628650" y="271462"/>
                  </a:lnTo>
                  <a:lnTo>
                    <a:pt x="631031" y="247650"/>
                  </a:lnTo>
                  <a:lnTo>
                    <a:pt x="623887" y="211931"/>
                  </a:lnTo>
                  <a:lnTo>
                    <a:pt x="604837" y="169069"/>
                  </a:lnTo>
                  <a:lnTo>
                    <a:pt x="578644" y="128587"/>
                  </a:lnTo>
                  <a:lnTo>
                    <a:pt x="545306" y="90487"/>
                  </a:lnTo>
                  <a:lnTo>
                    <a:pt x="519112" y="66675"/>
                  </a:lnTo>
                  <a:lnTo>
                    <a:pt x="485775" y="42862"/>
                  </a:lnTo>
                  <a:lnTo>
                    <a:pt x="440531" y="21431"/>
                  </a:lnTo>
                  <a:lnTo>
                    <a:pt x="402431" y="9525"/>
                  </a:lnTo>
                  <a:lnTo>
                    <a:pt x="364331" y="2381"/>
                  </a:lnTo>
                  <a:lnTo>
                    <a:pt x="338137" y="0"/>
                  </a:lnTo>
                  <a:lnTo>
                    <a:pt x="319087" y="0"/>
                  </a:lnTo>
                  <a:lnTo>
                    <a:pt x="302419" y="2381"/>
                  </a:lnTo>
                  <a:lnTo>
                    <a:pt x="297656" y="7144"/>
                  </a:lnTo>
                  <a:lnTo>
                    <a:pt x="292894" y="11906"/>
                  </a:lnTo>
                  <a:lnTo>
                    <a:pt x="292894" y="19050"/>
                  </a:lnTo>
                  <a:lnTo>
                    <a:pt x="300037" y="35719"/>
                  </a:lnTo>
                  <a:lnTo>
                    <a:pt x="311944" y="59531"/>
                  </a:lnTo>
                  <a:lnTo>
                    <a:pt x="319087" y="85725"/>
                  </a:lnTo>
                  <a:lnTo>
                    <a:pt x="326231" y="111919"/>
                  </a:lnTo>
                  <a:lnTo>
                    <a:pt x="330994" y="147637"/>
                  </a:lnTo>
                  <a:lnTo>
                    <a:pt x="326231" y="180975"/>
                  </a:lnTo>
                  <a:lnTo>
                    <a:pt x="309562" y="221456"/>
                  </a:lnTo>
                  <a:lnTo>
                    <a:pt x="230981" y="3619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94">
              <a:extLst>
                <a:ext uri="{FF2B5EF4-FFF2-40B4-BE49-F238E27FC236}">
                  <a16:creationId xmlns:a16="http://schemas.microsoft.com/office/drawing/2014/main" id="{73A76529-DE58-4A96-9593-0DD0B376C654}"/>
                </a:ext>
              </a:extLst>
            </p:cNvPr>
            <p:cNvSpPr/>
            <p:nvPr/>
          </p:nvSpPr>
          <p:spPr>
            <a:xfrm>
              <a:off x="3629025" y="3757613"/>
              <a:ext cx="736600" cy="681037"/>
            </a:xfrm>
            <a:custGeom>
              <a:avLst/>
              <a:gdLst>
                <a:gd name="connsiteX0" fmla="*/ 397669 w 735806"/>
                <a:gd name="connsiteY0" fmla="*/ 392906 h 681037"/>
                <a:gd name="connsiteX1" fmla="*/ 319088 w 735806"/>
                <a:gd name="connsiteY1" fmla="*/ 309562 h 681037"/>
                <a:gd name="connsiteX2" fmla="*/ 259556 w 735806"/>
                <a:gd name="connsiteY2" fmla="*/ 250031 h 681037"/>
                <a:gd name="connsiteX3" fmla="*/ 183356 w 735806"/>
                <a:gd name="connsiteY3" fmla="*/ 180975 h 681037"/>
                <a:gd name="connsiteX4" fmla="*/ 121444 w 735806"/>
                <a:gd name="connsiteY4" fmla="*/ 130968 h 681037"/>
                <a:gd name="connsiteX5" fmla="*/ 64294 w 735806"/>
                <a:gd name="connsiteY5" fmla="*/ 90487 h 681037"/>
                <a:gd name="connsiteX6" fmla="*/ 0 w 735806"/>
                <a:gd name="connsiteY6" fmla="*/ 47625 h 681037"/>
                <a:gd name="connsiteX7" fmla="*/ 0 w 735806"/>
                <a:gd name="connsiteY7" fmla="*/ 0 h 681037"/>
                <a:gd name="connsiteX8" fmla="*/ 88106 w 735806"/>
                <a:gd name="connsiteY8" fmla="*/ 19050 h 681037"/>
                <a:gd name="connsiteX9" fmla="*/ 197644 w 735806"/>
                <a:gd name="connsiteY9" fmla="*/ 50006 h 681037"/>
                <a:gd name="connsiteX10" fmla="*/ 302419 w 735806"/>
                <a:gd name="connsiteY10" fmla="*/ 100012 h 681037"/>
                <a:gd name="connsiteX11" fmla="*/ 402431 w 735806"/>
                <a:gd name="connsiteY11" fmla="*/ 145256 h 681037"/>
                <a:gd name="connsiteX12" fmla="*/ 497681 w 735806"/>
                <a:gd name="connsiteY12" fmla="*/ 192881 h 681037"/>
                <a:gd name="connsiteX13" fmla="*/ 583406 w 735806"/>
                <a:gd name="connsiteY13" fmla="*/ 245268 h 681037"/>
                <a:gd name="connsiteX14" fmla="*/ 626269 w 735806"/>
                <a:gd name="connsiteY14" fmla="*/ 276225 h 681037"/>
                <a:gd name="connsiteX15" fmla="*/ 650081 w 735806"/>
                <a:gd name="connsiteY15" fmla="*/ 295275 h 681037"/>
                <a:gd name="connsiteX16" fmla="*/ 664369 w 735806"/>
                <a:gd name="connsiteY16" fmla="*/ 314325 h 681037"/>
                <a:gd name="connsiteX17" fmla="*/ 678656 w 735806"/>
                <a:gd name="connsiteY17" fmla="*/ 333375 h 681037"/>
                <a:gd name="connsiteX18" fmla="*/ 697706 w 735806"/>
                <a:gd name="connsiteY18" fmla="*/ 369093 h 681037"/>
                <a:gd name="connsiteX19" fmla="*/ 711994 w 735806"/>
                <a:gd name="connsiteY19" fmla="*/ 411956 h 681037"/>
                <a:gd name="connsiteX20" fmla="*/ 723900 w 735806"/>
                <a:gd name="connsiteY20" fmla="*/ 450056 h 681037"/>
                <a:gd name="connsiteX21" fmla="*/ 731044 w 735806"/>
                <a:gd name="connsiteY21" fmla="*/ 516731 h 681037"/>
                <a:gd name="connsiteX22" fmla="*/ 735806 w 735806"/>
                <a:gd name="connsiteY22" fmla="*/ 592931 h 681037"/>
                <a:gd name="connsiteX23" fmla="*/ 735806 w 735806"/>
                <a:gd name="connsiteY23" fmla="*/ 631031 h 681037"/>
                <a:gd name="connsiteX24" fmla="*/ 728663 w 735806"/>
                <a:gd name="connsiteY24" fmla="*/ 659606 h 681037"/>
                <a:gd name="connsiteX25" fmla="*/ 719138 w 735806"/>
                <a:gd name="connsiteY25" fmla="*/ 671512 h 681037"/>
                <a:gd name="connsiteX26" fmla="*/ 700088 w 735806"/>
                <a:gd name="connsiteY26" fmla="*/ 681037 h 681037"/>
                <a:gd name="connsiteX27" fmla="*/ 678656 w 735806"/>
                <a:gd name="connsiteY27" fmla="*/ 681037 h 681037"/>
                <a:gd name="connsiteX28" fmla="*/ 654844 w 735806"/>
                <a:gd name="connsiteY28" fmla="*/ 666750 h 681037"/>
                <a:gd name="connsiteX29" fmla="*/ 600075 w 735806"/>
                <a:gd name="connsiteY29" fmla="*/ 619125 h 681037"/>
                <a:gd name="connsiteX30" fmla="*/ 550069 w 735806"/>
                <a:gd name="connsiteY30" fmla="*/ 569118 h 681037"/>
                <a:gd name="connsiteX31" fmla="*/ 497681 w 735806"/>
                <a:gd name="connsiteY31" fmla="*/ 509587 h 681037"/>
                <a:gd name="connsiteX32" fmla="*/ 397669 w 735806"/>
                <a:gd name="connsiteY32" fmla="*/ 392906 h 681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6" h="681037">
                  <a:moveTo>
                    <a:pt x="397669" y="392906"/>
                  </a:moveTo>
                  <a:lnTo>
                    <a:pt x="319088" y="309562"/>
                  </a:lnTo>
                  <a:lnTo>
                    <a:pt x="259556" y="250031"/>
                  </a:lnTo>
                  <a:lnTo>
                    <a:pt x="183356" y="180975"/>
                  </a:lnTo>
                  <a:lnTo>
                    <a:pt x="121444" y="130968"/>
                  </a:lnTo>
                  <a:lnTo>
                    <a:pt x="64294" y="90487"/>
                  </a:lnTo>
                  <a:lnTo>
                    <a:pt x="0" y="47625"/>
                  </a:lnTo>
                  <a:lnTo>
                    <a:pt x="0" y="0"/>
                  </a:lnTo>
                  <a:lnTo>
                    <a:pt x="88106" y="19050"/>
                  </a:lnTo>
                  <a:lnTo>
                    <a:pt x="197644" y="50006"/>
                  </a:lnTo>
                  <a:lnTo>
                    <a:pt x="302419" y="100012"/>
                  </a:lnTo>
                  <a:lnTo>
                    <a:pt x="402431" y="145256"/>
                  </a:lnTo>
                  <a:lnTo>
                    <a:pt x="497681" y="192881"/>
                  </a:lnTo>
                  <a:lnTo>
                    <a:pt x="583406" y="245268"/>
                  </a:lnTo>
                  <a:lnTo>
                    <a:pt x="626269" y="276225"/>
                  </a:lnTo>
                  <a:lnTo>
                    <a:pt x="650081" y="295275"/>
                  </a:lnTo>
                  <a:lnTo>
                    <a:pt x="664369" y="314325"/>
                  </a:lnTo>
                  <a:lnTo>
                    <a:pt x="678656" y="333375"/>
                  </a:lnTo>
                  <a:lnTo>
                    <a:pt x="697706" y="369093"/>
                  </a:lnTo>
                  <a:lnTo>
                    <a:pt x="711994" y="411956"/>
                  </a:lnTo>
                  <a:lnTo>
                    <a:pt x="723900" y="450056"/>
                  </a:lnTo>
                  <a:lnTo>
                    <a:pt x="731044" y="516731"/>
                  </a:lnTo>
                  <a:lnTo>
                    <a:pt x="735806" y="592931"/>
                  </a:lnTo>
                  <a:lnTo>
                    <a:pt x="735806" y="631031"/>
                  </a:lnTo>
                  <a:lnTo>
                    <a:pt x="728663" y="659606"/>
                  </a:lnTo>
                  <a:lnTo>
                    <a:pt x="719138" y="671512"/>
                  </a:lnTo>
                  <a:lnTo>
                    <a:pt x="700088" y="681037"/>
                  </a:lnTo>
                  <a:lnTo>
                    <a:pt x="678656" y="681037"/>
                  </a:lnTo>
                  <a:lnTo>
                    <a:pt x="654844" y="666750"/>
                  </a:lnTo>
                  <a:lnTo>
                    <a:pt x="600075" y="619125"/>
                  </a:lnTo>
                  <a:lnTo>
                    <a:pt x="550069" y="569118"/>
                  </a:lnTo>
                  <a:lnTo>
                    <a:pt x="497681" y="509587"/>
                  </a:lnTo>
                  <a:lnTo>
                    <a:pt x="397669" y="392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95">
              <a:extLst>
                <a:ext uri="{FF2B5EF4-FFF2-40B4-BE49-F238E27FC236}">
                  <a16:creationId xmlns:a16="http://schemas.microsoft.com/office/drawing/2014/main" id="{196D9A91-5622-439B-B787-46026CFEA999}"/>
                </a:ext>
              </a:extLst>
            </p:cNvPr>
            <p:cNvSpPr/>
            <p:nvPr/>
          </p:nvSpPr>
          <p:spPr>
            <a:xfrm>
              <a:off x="4395788" y="2138363"/>
              <a:ext cx="2560637" cy="577850"/>
            </a:xfrm>
            <a:custGeom>
              <a:avLst/>
              <a:gdLst>
                <a:gd name="connsiteX0" fmla="*/ 1119187 w 2559843"/>
                <a:gd name="connsiteY0" fmla="*/ 250031 h 578643"/>
                <a:gd name="connsiteX1" fmla="*/ 716756 w 2559843"/>
                <a:gd name="connsiteY1" fmla="*/ 300037 h 578643"/>
                <a:gd name="connsiteX2" fmla="*/ 464343 w 2559843"/>
                <a:gd name="connsiteY2" fmla="*/ 330993 h 578643"/>
                <a:gd name="connsiteX3" fmla="*/ 435768 w 2559843"/>
                <a:gd name="connsiteY3" fmla="*/ 335756 h 578643"/>
                <a:gd name="connsiteX4" fmla="*/ 402431 w 2559843"/>
                <a:gd name="connsiteY4" fmla="*/ 340518 h 578643"/>
                <a:gd name="connsiteX5" fmla="*/ 371475 w 2559843"/>
                <a:gd name="connsiteY5" fmla="*/ 340518 h 578643"/>
                <a:gd name="connsiteX6" fmla="*/ 338137 w 2559843"/>
                <a:gd name="connsiteY6" fmla="*/ 335756 h 578643"/>
                <a:gd name="connsiteX7" fmla="*/ 297656 w 2559843"/>
                <a:gd name="connsiteY7" fmla="*/ 328612 h 578643"/>
                <a:gd name="connsiteX8" fmla="*/ 238125 w 2559843"/>
                <a:gd name="connsiteY8" fmla="*/ 307181 h 578643"/>
                <a:gd name="connsiteX9" fmla="*/ 195262 w 2559843"/>
                <a:gd name="connsiteY9" fmla="*/ 288131 h 578643"/>
                <a:gd name="connsiteX10" fmla="*/ 145256 w 2559843"/>
                <a:gd name="connsiteY10" fmla="*/ 259556 h 578643"/>
                <a:gd name="connsiteX11" fmla="*/ 92868 w 2559843"/>
                <a:gd name="connsiteY11" fmla="*/ 221456 h 578643"/>
                <a:gd name="connsiteX12" fmla="*/ 73818 w 2559843"/>
                <a:gd name="connsiteY12" fmla="*/ 204787 h 578643"/>
                <a:gd name="connsiteX13" fmla="*/ 42862 w 2559843"/>
                <a:gd name="connsiteY13" fmla="*/ 188118 h 578643"/>
                <a:gd name="connsiteX14" fmla="*/ 19050 w 2559843"/>
                <a:gd name="connsiteY14" fmla="*/ 183356 h 578643"/>
                <a:gd name="connsiteX15" fmla="*/ 2381 w 2559843"/>
                <a:gd name="connsiteY15" fmla="*/ 185737 h 578643"/>
                <a:gd name="connsiteX16" fmla="*/ 0 w 2559843"/>
                <a:gd name="connsiteY16" fmla="*/ 195262 h 578643"/>
                <a:gd name="connsiteX17" fmla="*/ 4762 w 2559843"/>
                <a:gd name="connsiteY17" fmla="*/ 216693 h 578643"/>
                <a:gd name="connsiteX18" fmla="*/ 23812 w 2559843"/>
                <a:gd name="connsiteY18" fmla="*/ 259556 h 578643"/>
                <a:gd name="connsiteX19" fmla="*/ 66675 w 2559843"/>
                <a:gd name="connsiteY19" fmla="*/ 323850 h 578643"/>
                <a:gd name="connsiteX20" fmla="*/ 114300 w 2559843"/>
                <a:gd name="connsiteY20" fmla="*/ 383381 h 578643"/>
                <a:gd name="connsiteX21" fmla="*/ 166687 w 2559843"/>
                <a:gd name="connsiteY21" fmla="*/ 440531 h 578643"/>
                <a:gd name="connsiteX22" fmla="*/ 204787 w 2559843"/>
                <a:gd name="connsiteY22" fmla="*/ 476250 h 578643"/>
                <a:gd name="connsiteX23" fmla="*/ 257175 w 2559843"/>
                <a:gd name="connsiteY23" fmla="*/ 514350 h 578643"/>
                <a:gd name="connsiteX24" fmla="*/ 302418 w 2559843"/>
                <a:gd name="connsiteY24" fmla="*/ 540543 h 578643"/>
                <a:gd name="connsiteX25" fmla="*/ 350043 w 2559843"/>
                <a:gd name="connsiteY25" fmla="*/ 559593 h 578643"/>
                <a:gd name="connsiteX26" fmla="*/ 395287 w 2559843"/>
                <a:gd name="connsiteY26" fmla="*/ 571500 h 578643"/>
                <a:gd name="connsiteX27" fmla="*/ 454818 w 2559843"/>
                <a:gd name="connsiteY27" fmla="*/ 578643 h 578643"/>
                <a:gd name="connsiteX28" fmla="*/ 550068 w 2559843"/>
                <a:gd name="connsiteY28" fmla="*/ 552450 h 578643"/>
                <a:gd name="connsiteX29" fmla="*/ 688181 w 2559843"/>
                <a:gd name="connsiteY29" fmla="*/ 514350 h 578643"/>
                <a:gd name="connsiteX30" fmla="*/ 785812 w 2559843"/>
                <a:gd name="connsiteY30" fmla="*/ 495300 h 578643"/>
                <a:gd name="connsiteX31" fmla="*/ 1014412 w 2559843"/>
                <a:gd name="connsiteY31" fmla="*/ 450056 h 578643"/>
                <a:gd name="connsiteX32" fmla="*/ 1202531 w 2559843"/>
                <a:gd name="connsiteY32" fmla="*/ 414337 h 578643"/>
                <a:gd name="connsiteX33" fmla="*/ 1426368 w 2559843"/>
                <a:gd name="connsiteY33" fmla="*/ 376237 h 578643"/>
                <a:gd name="connsiteX34" fmla="*/ 1640681 w 2559843"/>
                <a:gd name="connsiteY34" fmla="*/ 354806 h 578643"/>
                <a:gd name="connsiteX35" fmla="*/ 1900237 w 2559843"/>
                <a:gd name="connsiteY35" fmla="*/ 330993 h 578643"/>
                <a:gd name="connsiteX36" fmla="*/ 2162175 w 2559843"/>
                <a:gd name="connsiteY36" fmla="*/ 304800 h 578643"/>
                <a:gd name="connsiteX37" fmla="*/ 2312193 w 2559843"/>
                <a:gd name="connsiteY37" fmla="*/ 290512 h 578643"/>
                <a:gd name="connsiteX38" fmla="*/ 2362200 w 2559843"/>
                <a:gd name="connsiteY38" fmla="*/ 285750 h 578643"/>
                <a:gd name="connsiteX39" fmla="*/ 2419350 w 2559843"/>
                <a:gd name="connsiteY39" fmla="*/ 276225 h 578643"/>
                <a:gd name="connsiteX40" fmla="*/ 2464593 w 2559843"/>
                <a:gd name="connsiteY40" fmla="*/ 266700 h 578643"/>
                <a:gd name="connsiteX41" fmla="*/ 2497931 w 2559843"/>
                <a:gd name="connsiteY41" fmla="*/ 254793 h 578643"/>
                <a:gd name="connsiteX42" fmla="*/ 2528887 w 2559843"/>
                <a:gd name="connsiteY42" fmla="*/ 238125 h 578643"/>
                <a:gd name="connsiteX43" fmla="*/ 2547937 w 2559843"/>
                <a:gd name="connsiteY43" fmla="*/ 223837 h 578643"/>
                <a:gd name="connsiteX44" fmla="*/ 2557462 w 2559843"/>
                <a:gd name="connsiteY44" fmla="*/ 204787 h 578643"/>
                <a:gd name="connsiteX45" fmla="*/ 2559843 w 2559843"/>
                <a:gd name="connsiteY45" fmla="*/ 192881 h 578643"/>
                <a:gd name="connsiteX46" fmla="*/ 2557462 w 2559843"/>
                <a:gd name="connsiteY46" fmla="*/ 173831 h 578643"/>
                <a:gd name="connsiteX47" fmla="*/ 2547937 w 2559843"/>
                <a:gd name="connsiteY47" fmla="*/ 150018 h 578643"/>
                <a:gd name="connsiteX48" fmla="*/ 2526506 w 2559843"/>
                <a:gd name="connsiteY48" fmla="*/ 121443 h 578643"/>
                <a:gd name="connsiteX49" fmla="*/ 2507456 w 2559843"/>
                <a:gd name="connsiteY49" fmla="*/ 100012 h 578643"/>
                <a:gd name="connsiteX50" fmla="*/ 2490787 w 2559843"/>
                <a:gd name="connsiteY50" fmla="*/ 85725 h 578643"/>
                <a:gd name="connsiteX51" fmla="*/ 2436018 w 2559843"/>
                <a:gd name="connsiteY51" fmla="*/ 64293 h 578643"/>
                <a:gd name="connsiteX52" fmla="*/ 2364581 w 2559843"/>
                <a:gd name="connsiteY52" fmla="*/ 40481 h 578643"/>
                <a:gd name="connsiteX53" fmla="*/ 2259806 w 2559843"/>
                <a:gd name="connsiteY53" fmla="*/ 14287 h 578643"/>
                <a:gd name="connsiteX54" fmla="*/ 2150268 w 2559843"/>
                <a:gd name="connsiteY54" fmla="*/ 0 h 578643"/>
                <a:gd name="connsiteX55" fmla="*/ 2135981 w 2559843"/>
                <a:gd name="connsiteY55" fmla="*/ 0 h 578643"/>
                <a:gd name="connsiteX56" fmla="*/ 2119312 w 2559843"/>
                <a:gd name="connsiteY56" fmla="*/ 9525 h 578643"/>
                <a:gd name="connsiteX57" fmla="*/ 2083593 w 2559843"/>
                <a:gd name="connsiteY57" fmla="*/ 40481 h 578643"/>
                <a:gd name="connsiteX58" fmla="*/ 2009775 w 2559843"/>
                <a:gd name="connsiteY58" fmla="*/ 83343 h 578643"/>
                <a:gd name="connsiteX59" fmla="*/ 1976437 w 2559843"/>
                <a:gd name="connsiteY59" fmla="*/ 88106 h 578643"/>
                <a:gd name="connsiteX60" fmla="*/ 1919287 w 2559843"/>
                <a:gd name="connsiteY60" fmla="*/ 100012 h 578643"/>
                <a:gd name="connsiteX61" fmla="*/ 1819275 w 2559843"/>
                <a:gd name="connsiteY61" fmla="*/ 133350 h 578643"/>
                <a:gd name="connsiteX62" fmla="*/ 1688306 w 2559843"/>
                <a:gd name="connsiteY62" fmla="*/ 150018 h 578643"/>
                <a:gd name="connsiteX63" fmla="*/ 1559718 w 2559843"/>
                <a:gd name="connsiteY63" fmla="*/ 171450 h 578643"/>
                <a:gd name="connsiteX64" fmla="*/ 1409700 w 2559843"/>
                <a:gd name="connsiteY64" fmla="*/ 200025 h 578643"/>
                <a:gd name="connsiteX65" fmla="*/ 1183481 w 2559843"/>
                <a:gd name="connsiteY65" fmla="*/ 242887 h 578643"/>
                <a:gd name="connsiteX66" fmla="*/ 1119187 w 2559843"/>
                <a:gd name="connsiteY66" fmla="*/ 250031 h 5786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559843" h="578643">
                  <a:moveTo>
                    <a:pt x="1119187" y="250031"/>
                  </a:moveTo>
                  <a:lnTo>
                    <a:pt x="716756" y="300037"/>
                  </a:lnTo>
                  <a:lnTo>
                    <a:pt x="464343" y="330993"/>
                  </a:lnTo>
                  <a:lnTo>
                    <a:pt x="435768" y="335756"/>
                  </a:lnTo>
                  <a:lnTo>
                    <a:pt x="402431" y="340518"/>
                  </a:lnTo>
                  <a:lnTo>
                    <a:pt x="371475" y="340518"/>
                  </a:lnTo>
                  <a:lnTo>
                    <a:pt x="338137" y="335756"/>
                  </a:lnTo>
                  <a:lnTo>
                    <a:pt x="297656" y="328612"/>
                  </a:lnTo>
                  <a:lnTo>
                    <a:pt x="238125" y="307181"/>
                  </a:lnTo>
                  <a:lnTo>
                    <a:pt x="195262" y="288131"/>
                  </a:lnTo>
                  <a:lnTo>
                    <a:pt x="145256" y="259556"/>
                  </a:lnTo>
                  <a:lnTo>
                    <a:pt x="92868" y="221456"/>
                  </a:lnTo>
                  <a:lnTo>
                    <a:pt x="73818" y="204787"/>
                  </a:lnTo>
                  <a:lnTo>
                    <a:pt x="42862" y="188118"/>
                  </a:lnTo>
                  <a:lnTo>
                    <a:pt x="19050" y="183356"/>
                  </a:lnTo>
                  <a:lnTo>
                    <a:pt x="2381" y="185737"/>
                  </a:lnTo>
                  <a:lnTo>
                    <a:pt x="0" y="195262"/>
                  </a:lnTo>
                  <a:lnTo>
                    <a:pt x="4762" y="216693"/>
                  </a:lnTo>
                  <a:lnTo>
                    <a:pt x="23812" y="259556"/>
                  </a:lnTo>
                  <a:lnTo>
                    <a:pt x="66675" y="323850"/>
                  </a:lnTo>
                  <a:lnTo>
                    <a:pt x="114300" y="383381"/>
                  </a:lnTo>
                  <a:lnTo>
                    <a:pt x="166687" y="440531"/>
                  </a:lnTo>
                  <a:lnTo>
                    <a:pt x="204787" y="476250"/>
                  </a:lnTo>
                  <a:lnTo>
                    <a:pt x="257175" y="514350"/>
                  </a:lnTo>
                  <a:lnTo>
                    <a:pt x="302418" y="540543"/>
                  </a:lnTo>
                  <a:lnTo>
                    <a:pt x="350043" y="559593"/>
                  </a:lnTo>
                  <a:lnTo>
                    <a:pt x="395287" y="571500"/>
                  </a:lnTo>
                  <a:lnTo>
                    <a:pt x="454818" y="578643"/>
                  </a:lnTo>
                  <a:lnTo>
                    <a:pt x="550068" y="552450"/>
                  </a:lnTo>
                  <a:lnTo>
                    <a:pt x="688181" y="514350"/>
                  </a:lnTo>
                  <a:lnTo>
                    <a:pt x="785812" y="495300"/>
                  </a:lnTo>
                  <a:lnTo>
                    <a:pt x="1014412" y="450056"/>
                  </a:lnTo>
                  <a:lnTo>
                    <a:pt x="1202531" y="414337"/>
                  </a:lnTo>
                  <a:lnTo>
                    <a:pt x="1426368" y="376237"/>
                  </a:lnTo>
                  <a:lnTo>
                    <a:pt x="1640681" y="354806"/>
                  </a:lnTo>
                  <a:lnTo>
                    <a:pt x="1900237" y="330993"/>
                  </a:lnTo>
                  <a:lnTo>
                    <a:pt x="2162175" y="304800"/>
                  </a:lnTo>
                  <a:lnTo>
                    <a:pt x="2312193" y="290512"/>
                  </a:lnTo>
                  <a:lnTo>
                    <a:pt x="2362200" y="285750"/>
                  </a:lnTo>
                  <a:lnTo>
                    <a:pt x="2419350" y="276225"/>
                  </a:lnTo>
                  <a:lnTo>
                    <a:pt x="2464593" y="266700"/>
                  </a:lnTo>
                  <a:lnTo>
                    <a:pt x="2497931" y="254793"/>
                  </a:lnTo>
                  <a:lnTo>
                    <a:pt x="2528887" y="238125"/>
                  </a:lnTo>
                  <a:lnTo>
                    <a:pt x="2547937" y="223837"/>
                  </a:lnTo>
                  <a:lnTo>
                    <a:pt x="2557462" y="204787"/>
                  </a:lnTo>
                  <a:lnTo>
                    <a:pt x="2559843" y="192881"/>
                  </a:lnTo>
                  <a:lnTo>
                    <a:pt x="2557462" y="173831"/>
                  </a:lnTo>
                  <a:lnTo>
                    <a:pt x="2547937" y="150018"/>
                  </a:lnTo>
                  <a:lnTo>
                    <a:pt x="2526506" y="121443"/>
                  </a:lnTo>
                  <a:lnTo>
                    <a:pt x="2507456" y="100012"/>
                  </a:lnTo>
                  <a:lnTo>
                    <a:pt x="2490787" y="85725"/>
                  </a:lnTo>
                  <a:lnTo>
                    <a:pt x="2436018" y="64293"/>
                  </a:lnTo>
                  <a:lnTo>
                    <a:pt x="2364581" y="40481"/>
                  </a:lnTo>
                  <a:lnTo>
                    <a:pt x="2259806" y="14287"/>
                  </a:lnTo>
                  <a:lnTo>
                    <a:pt x="2150268" y="0"/>
                  </a:lnTo>
                  <a:lnTo>
                    <a:pt x="2135981" y="0"/>
                  </a:lnTo>
                  <a:lnTo>
                    <a:pt x="2119312" y="9525"/>
                  </a:lnTo>
                  <a:lnTo>
                    <a:pt x="2083593" y="40481"/>
                  </a:lnTo>
                  <a:lnTo>
                    <a:pt x="2009775" y="83343"/>
                  </a:lnTo>
                  <a:lnTo>
                    <a:pt x="1976437" y="88106"/>
                  </a:lnTo>
                  <a:lnTo>
                    <a:pt x="1919287" y="100012"/>
                  </a:lnTo>
                  <a:lnTo>
                    <a:pt x="1819275" y="133350"/>
                  </a:lnTo>
                  <a:lnTo>
                    <a:pt x="1688306" y="150018"/>
                  </a:lnTo>
                  <a:lnTo>
                    <a:pt x="1559718" y="171450"/>
                  </a:lnTo>
                  <a:lnTo>
                    <a:pt x="1409700" y="200025"/>
                  </a:lnTo>
                  <a:lnTo>
                    <a:pt x="1183481" y="242887"/>
                  </a:lnTo>
                  <a:lnTo>
                    <a:pt x="1119187" y="2500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01">
              <a:extLst>
                <a:ext uri="{FF2B5EF4-FFF2-40B4-BE49-F238E27FC236}">
                  <a16:creationId xmlns:a16="http://schemas.microsoft.com/office/drawing/2014/main" id="{F0C44AB2-27C2-43AE-831F-F09FB238E773}"/>
                </a:ext>
              </a:extLst>
            </p:cNvPr>
            <p:cNvSpPr/>
            <p:nvPr/>
          </p:nvSpPr>
          <p:spPr>
            <a:xfrm rot="16200000">
              <a:off x="3296444" y="4252119"/>
              <a:ext cx="2754313" cy="371475"/>
            </a:xfrm>
            <a:custGeom>
              <a:avLst/>
              <a:gdLst>
                <a:gd name="connsiteX0" fmla="*/ 1907381 w 2755106"/>
                <a:gd name="connsiteY0" fmla="*/ 123825 h 371475"/>
                <a:gd name="connsiteX1" fmla="*/ 1478756 w 2755106"/>
                <a:gd name="connsiteY1" fmla="*/ 123825 h 371475"/>
                <a:gd name="connsiteX2" fmla="*/ 1166813 w 2755106"/>
                <a:gd name="connsiteY2" fmla="*/ 123825 h 371475"/>
                <a:gd name="connsiteX3" fmla="*/ 973931 w 2755106"/>
                <a:gd name="connsiteY3" fmla="*/ 123825 h 371475"/>
                <a:gd name="connsiteX4" fmla="*/ 878681 w 2755106"/>
                <a:gd name="connsiteY4" fmla="*/ 116682 h 371475"/>
                <a:gd name="connsiteX5" fmla="*/ 719138 w 2755106"/>
                <a:gd name="connsiteY5" fmla="*/ 102394 h 371475"/>
                <a:gd name="connsiteX6" fmla="*/ 569119 w 2755106"/>
                <a:gd name="connsiteY6" fmla="*/ 80963 h 371475"/>
                <a:gd name="connsiteX7" fmla="*/ 452438 w 2755106"/>
                <a:gd name="connsiteY7" fmla="*/ 59532 h 371475"/>
                <a:gd name="connsiteX8" fmla="*/ 431006 w 2755106"/>
                <a:gd name="connsiteY8" fmla="*/ 59532 h 371475"/>
                <a:gd name="connsiteX9" fmla="*/ 354806 w 2755106"/>
                <a:gd name="connsiteY9" fmla="*/ 71438 h 371475"/>
                <a:gd name="connsiteX10" fmla="*/ 169069 w 2755106"/>
                <a:gd name="connsiteY10" fmla="*/ 119063 h 371475"/>
                <a:gd name="connsiteX11" fmla="*/ 78581 w 2755106"/>
                <a:gd name="connsiteY11" fmla="*/ 150019 h 371475"/>
                <a:gd name="connsiteX12" fmla="*/ 50006 w 2755106"/>
                <a:gd name="connsiteY12" fmla="*/ 176213 h 371475"/>
                <a:gd name="connsiteX13" fmla="*/ 23813 w 2755106"/>
                <a:gd name="connsiteY13" fmla="*/ 202407 h 371475"/>
                <a:gd name="connsiteX14" fmla="*/ 4763 w 2755106"/>
                <a:gd name="connsiteY14" fmla="*/ 228600 h 371475"/>
                <a:gd name="connsiteX15" fmla="*/ 0 w 2755106"/>
                <a:gd name="connsiteY15" fmla="*/ 252413 h 371475"/>
                <a:gd name="connsiteX16" fmla="*/ 7144 w 2755106"/>
                <a:gd name="connsiteY16" fmla="*/ 273844 h 371475"/>
                <a:gd name="connsiteX17" fmla="*/ 26194 w 2755106"/>
                <a:gd name="connsiteY17" fmla="*/ 292894 h 371475"/>
                <a:gd name="connsiteX18" fmla="*/ 45244 w 2755106"/>
                <a:gd name="connsiteY18" fmla="*/ 304800 h 371475"/>
                <a:gd name="connsiteX19" fmla="*/ 92869 w 2755106"/>
                <a:gd name="connsiteY19" fmla="*/ 321469 h 371475"/>
                <a:gd name="connsiteX20" fmla="*/ 145256 w 2755106"/>
                <a:gd name="connsiteY20" fmla="*/ 326232 h 371475"/>
                <a:gd name="connsiteX21" fmla="*/ 428625 w 2755106"/>
                <a:gd name="connsiteY21" fmla="*/ 333375 h 371475"/>
                <a:gd name="connsiteX22" fmla="*/ 859631 w 2755106"/>
                <a:gd name="connsiteY22" fmla="*/ 342900 h 371475"/>
                <a:gd name="connsiteX23" fmla="*/ 1050131 w 2755106"/>
                <a:gd name="connsiteY23" fmla="*/ 347663 h 371475"/>
                <a:gd name="connsiteX24" fmla="*/ 1166813 w 2755106"/>
                <a:gd name="connsiteY24" fmla="*/ 345282 h 371475"/>
                <a:gd name="connsiteX25" fmla="*/ 1464469 w 2755106"/>
                <a:gd name="connsiteY25" fmla="*/ 357188 h 371475"/>
                <a:gd name="connsiteX26" fmla="*/ 1797844 w 2755106"/>
                <a:gd name="connsiteY26" fmla="*/ 371475 h 371475"/>
                <a:gd name="connsiteX27" fmla="*/ 2483644 w 2755106"/>
                <a:gd name="connsiteY27" fmla="*/ 369094 h 371475"/>
                <a:gd name="connsiteX28" fmla="*/ 2633663 w 2755106"/>
                <a:gd name="connsiteY28" fmla="*/ 361950 h 371475"/>
                <a:gd name="connsiteX29" fmla="*/ 2662238 w 2755106"/>
                <a:gd name="connsiteY29" fmla="*/ 300038 h 371475"/>
                <a:gd name="connsiteX30" fmla="*/ 2700338 w 2755106"/>
                <a:gd name="connsiteY30" fmla="*/ 204788 h 371475"/>
                <a:gd name="connsiteX31" fmla="*/ 2738438 w 2755106"/>
                <a:gd name="connsiteY31" fmla="*/ 95250 h 371475"/>
                <a:gd name="connsiteX32" fmla="*/ 2755106 w 2755106"/>
                <a:gd name="connsiteY32" fmla="*/ 33338 h 371475"/>
                <a:gd name="connsiteX33" fmla="*/ 2755106 w 2755106"/>
                <a:gd name="connsiteY33" fmla="*/ 7144 h 371475"/>
                <a:gd name="connsiteX34" fmla="*/ 2752725 w 2755106"/>
                <a:gd name="connsiteY34" fmla="*/ 2382 h 371475"/>
                <a:gd name="connsiteX35" fmla="*/ 2728913 w 2755106"/>
                <a:gd name="connsiteY35" fmla="*/ 0 h 371475"/>
                <a:gd name="connsiteX36" fmla="*/ 2707481 w 2755106"/>
                <a:gd name="connsiteY36" fmla="*/ 4763 h 371475"/>
                <a:gd name="connsiteX37" fmla="*/ 2690813 w 2755106"/>
                <a:gd name="connsiteY37" fmla="*/ 21432 h 371475"/>
                <a:gd name="connsiteX38" fmla="*/ 2676525 w 2755106"/>
                <a:gd name="connsiteY38" fmla="*/ 42863 h 371475"/>
                <a:gd name="connsiteX39" fmla="*/ 2647950 w 2755106"/>
                <a:gd name="connsiteY39" fmla="*/ 73819 h 371475"/>
                <a:gd name="connsiteX40" fmla="*/ 2609850 w 2755106"/>
                <a:gd name="connsiteY40" fmla="*/ 100013 h 371475"/>
                <a:gd name="connsiteX41" fmla="*/ 2559844 w 2755106"/>
                <a:gd name="connsiteY41" fmla="*/ 119063 h 371475"/>
                <a:gd name="connsiteX42" fmla="*/ 2502694 w 2755106"/>
                <a:gd name="connsiteY42" fmla="*/ 126207 h 371475"/>
                <a:gd name="connsiteX43" fmla="*/ 2362200 w 2755106"/>
                <a:gd name="connsiteY43" fmla="*/ 126207 h 371475"/>
                <a:gd name="connsiteX44" fmla="*/ 1907381 w 2755106"/>
                <a:gd name="connsiteY44" fmla="*/ 123825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2755106" h="371475">
                  <a:moveTo>
                    <a:pt x="1907381" y="123825"/>
                  </a:moveTo>
                  <a:lnTo>
                    <a:pt x="1478756" y="123825"/>
                  </a:lnTo>
                  <a:lnTo>
                    <a:pt x="1166813" y="123825"/>
                  </a:lnTo>
                  <a:lnTo>
                    <a:pt x="973931" y="123825"/>
                  </a:lnTo>
                  <a:lnTo>
                    <a:pt x="878681" y="116682"/>
                  </a:lnTo>
                  <a:lnTo>
                    <a:pt x="719138" y="102394"/>
                  </a:lnTo>
                  <a:lnTo>
                    <a:pt x="569119" y="80963"/>
                  </a:lnTo>
                  <a:lnTo>
                    <a:pt x="452438" y="59532"/>
                  </a:lnTo>
                  <a:lnTo>
                    <a:pt x="431006" y="59532"/>
                  </a:lnTo>
                  <a:lnTo>
                    <a:pt x="354806" y="71438"/>
                  </a:lnTo>
                  <a:lnTo>
                    <a:pt x="169069" y="119063"/>
                  </a:lnTo>
                  <a:lnTo>
                    <a:pt x="78581" y="150019"/>
                  </a:lnTo>
                  <a:lnTo>
                    <a:pt x="50006" y="176213"/>
                  </a:lnTo>
                  <a:lnTo>
                    <a:pt x="23813" y="202407"/>
                  </a:lnTo>
                  <a:lnTo>
                    <a:pt x="4763" y="228600"/>
                  </a:lnTo>
                  <a:lnTo>
                    <a:pt x="0" y="252413"/>
                  </a:lnTo>
                  <a:lnTo>
                    <a:pt x="7144" y="273844"/>
                  </a:lnTo>
                  <a:lnTo>
                    <a:pt x="26194" y="292894"/>
                  </a:lnTo>
                  <a:lnTo>
                    <a:pt x="45244" y="304800"/>
                  </a:lnTo>
                  <a:lnTo>
                    <a:pt x="92869" y="321469"/>
                  </a:lnTo>
                  <a:lnTo>
                    <a:pt x="145256" y="326232"/>
                  </a:lnTo>
                  <a:lnTo>
                    <a:pt x="428625" y="333375"/>
                  </a:lnTo>
                  <a:lnTo>
                    <a:pt x="859631" y="342900"/>
                  </a:lnTo>
                  <a:lnTo>
                    <a:pt x="1050131" y="347663"/>
                  </a:lnTo>
                  <a:lnTo>
                    <a:pt x="1166813" y="345282"/>
                  </a:lnTo>
                  <a:lnTo>
                    <a:pt x="1464469" y="357188"/>
                  </a:lnTo>
                  <a:lnTo>
                    <a:pt x="1797844" y="371475"/>
                  </a:lnTo>
                  <a:lnTo>
                    <a:pt x="2483644" y="369094"/>
                  </a:lnTo>
                  <a:lnTo>
                    <a:pt x="2633663" y="361950"/>
                  </a:lnTo>
                  <a:lnTo>
                    <a:pt x="2662238" y="300038"/>
                  </a:lnTo>
                  <a:lnTo>
                    <a:pt x="2700338" y="204788"/>
                  </a:lnTo>
                  <a:lnTo>
                    <a:pt x="2738438" y="95250"/>
                  </a:lnTo>
                  <a:lnTo>
                    <a:pt x="2755106" y="33338"/>
                  </a:lnTo>
                  <a:lnTo>
                    <a:pt x="2755106" y="7144"/>
                  </a:lnTo>
                  <a:lnTo>
                    <a:pt x="2752725" y="2382"/>
                  </a:lnTo>
                  <a:lnTo>
                    <a:pt x="2728913" y="0"/>
                  </a:lnTo>
                  <a:lnTo>
                    <a:pt x="2707481" y="4763"/>
                  </a:lnTo>
                  <a:lnTo>
                    <a:pt x="2690813" y="21432"/>
                  </a:lnTo>
                  <a:lnTo>
                    <a:pt x="2676525" y="42863"/>
                  </a:lnTo>
                  <a:lnTo>
                    <a:pt x="2647950" y="73819"/>
                  </a:lnTo>
                  <a:lnTo>
                    <a:pt x="2609850" y="100013"/>
                  </a:lnTo>
                  <a:lnTo>
                    <a:pt x="2559844" y="119063"/>
                  </a:lnTo>
                  <a:lnTo>
                    <a:pt x="2502694" y="126207"/>
                  </a:lnTo>
                  <a:lnTo>
                    <a:pt x="2362200" y="126207"/>
                  </a:lnTo>
                  <a:lnTo>
                    <a:pt x="1907381" y="1238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02">
              <a:extLst>
                <a:ext uri="{FF2B5EF4-FFF2-40B4-BE49-F238E27FC236}">
                  <a16:creationId xmlns:a16="http://schemas.microsoft.com/office/drawing/2014/main" id="{3D0F7658-C440-4689-B82B-54C3EB1892FC}"/>
                </a:ext>
              </a:extLst>
            </p:cNvPr>
            <p:cNvSpPr/>
            <p:nvPr/>
          </p:nvSpPr>
          <p:spPr>
            <a:xfrm rot="16200000">
              <a:off x="4300537" y="3416301"/>
              <a:ext cx="3135313" cy="2176462"/>
            </a:xfrm>
            <a:custGeom>
              <a:avLst/>
              <a:gdLst>
                <a:gd name="connsiteX0" fmla="*/ 2754420 w 3135887"/>
                <a:gd name="connsiteY0" fmla="*/ 437565 h 2176608"/>
                <a:gd name="connsiteX1" fmla="*/ 2701126 w 3135887"/>
                <a:gd name="connsiteY1" fmla="*/ 8414 h 2176608"/>
                <a:gd name="connsiteX2" fmla="*/ 2883445 w 3135887"/>
                <a:gd name="connsiteY2" fmla="*/ 0 h 2176608"/>
                <a:gd name="connsiteX3" fmla="*/ 2897470 w 3135887"/>
                <a:gd name="connsiteY3" fmla="*/ 143050 h 2176608"/>
                <a:gd name="connsiteX4" fmla="*/ 2939543 w 3135887"/>
                <a:gd name="connsiteY4" fmla="*/ 493663 h 2176608"/>
                <a:gd name="connsiteX5" fmla="*/ 2984422 w 3135887"/>
                <a:gd name="connsiteY5" fmla="*/ 847082 h 2176608"/>
                <a:gd name="connsiteX6" fmla="*/ 3004056 w 3135887"/>
                <a:gd name="connsiteY6" fmla="*/ 1077084 h 2176608"/>
                <a:gd name="connsiteX7" fmla="*/ 3046130 w 3135887"/>
                <a:gd name="connsiteY7" fmla="*/ 1441722 h 2176608"/>
                <a:gd name="connsiteX8" fmla="*/ 3065764 w 3135887"/>
                <a:gd name="connsiteY8" fmla="*/ 1624041 h 2176608"/>
                <a:gd name="connsiteX9" fmla="*/ 3071374 w 3135887"/>
                <a:gd name="connsiteY9" fmla="*/ 1652090 h 2176608"/>
                <a:gd name="connsiteX10" fmla="*/ 3105033 w 3135887"/>
                <a:gd name="connsiteY10" fmla="*/ 1725018 h 2176608"/>
                <a:gd name="connsiteX11" fmla="*/ 3130277 w 3135887"/>
                <a:gd name="connsiteY11" fmla="*/ 1767092 h 2176608"/>
                <a:gd name="connsiteX12" fmla="*/ 3135887 w 3135887"/>
                <a:gd name="connsiteY12" fmla="*/ 1775506 h 2176608"/>
                <a:gd name="connsiteX13" fmla="*/ 3135887 w 3135887"/>
                <a:gd name="connsiteY13" fmla="*/ 1831605 h 2176608"/>
                <a:gd name="connsiteX14" fmla="*/ 3124667 w 3135887"/>
                <a:gd name="connsiteY14" fmla="*/ 1910142 h 2176608"/>
                <a:gd name="connsiteX15" fmla="*/ 3110643 w 3135887"/>
                <a:gd name="connsiteY15" fmla="*/ 1952216 h 2176608"/>
                <a:gd name="connsiteX16" fmla="*/ 3076984 w 3135887"/>
                <a:gd name="connsiteY16" fmla="*/ 2027948 h 2176608"/>
                <a:gd name="connsiteX17" fmla="*/ 3026496 w 3135887"/>
                <a:gd name="connsiteY17" fmla="*/ 2114900 h 2176608"/>
                <a:gd name="connsiteX18" fmla="*/ 3004056 w 3135887"/>
                <a:gd name="connsiteY18" fmla="*/ 2148559 h 2176608"/>
                <a:gd name="connsiteX19" fmla="*/ 2987227 w 3135887"/>
                <a:gd name="connsiteY19" fmla="*/ 2151364 h 2176608"/>
                <a:gd name="connsiteX20" fmla="*/ 2947958 w 3135887"/>
                <a:gd name="connsiteY20" fmla="*/ 2140144 h 2176608"/>
                <a:gd name="connsiteX21" fmla="*/ 2866616 w 3135887"/>
                <a:gd name="connsiteY21" fmla="*/ 2123315 h 2176608"/>
                <a:gd name="connsiteX22" fmla="*/ 2726370 w 3135887"/>
                <a:gd name="connsiteY22" fmla="*/ 2106486 h 2176608"/>
                <a:gd name="connsiteX23" fmla="*/ 2602955 w 3135887"/>
                <a:gd name="connsiteY23" fmla="*/ 2095266 h 2176608"/>
                <a:gd name="connsiteX24" fmla="*/ 2431855 w 3135887"/>
                <a:gd name="connsiteY24" fmla="*/ 2086851 h 2176608"/>
                <a:gd name="connsiteX25" fmla="*/ 2131730 w 3135887"/>
                <a:gd name="connsiteY25" fmla="*/ 2095266 h 2176608"/>
                <a:gd name="connsiteX26" fmla="*/ 1736238 w 3135887"/>
                <a:gd name="connsiteY26" fmla="*/ 2112095 h 2176608"/>
                <a:gd name="connsiteX27" fmla="*/ 1267818 w 3135887"/>
                <a:gd name="connsiteY27" fmla="*/ 2131730 h 2176608"/>
                <a:gd name="connsiteX28" fmla="*/ 805009 w 3135887"/>
                <a:gd name="connsiteY28" fmla="*/ 2156974 h 2176608"/>
                <a:gd name="connsiteX29" fmla="*/ 462810 w 3135887"/>
                <a:gd name="connsiteY29" fmla="*/ 2176608 h 2176608"/>
                <a:gd name="connsiteX30" fmla="*/ 423541 w 3135887"/>
                <a:gd name="connsiteY30" fmla="*/ 2173803 h 2176608"/>
                <a:gd name="connsiteX31" fmla="*/ 300125 w 3135887"/>
                <a:gd name="connsiteY31" fmla="*/ 2142949 h 2176608"/>
                <a:gd name="connsiteX32" fmla="*/ 151465 w 3135887"/>
                <a:gd name="connsiteY32" fmla="*/ 2092461 h 2176608"/>
                <a:gd name="connsiteX33" fmla="*/ 56098 w 3135887"/>
                <a:gd name="connsiteY33" fmla="*/ 2047582 h 2176608"/>
                <a:gd name="connsiteX34" fmla="*/ 19634 w 3135887"/>
                <a:gd name="connsiteY34" fmla="*/ 2022338 h 2176608"/>
                <a:gd name="connsiteX35" fmla="*/ 5610 w 3135887"/>
                <a:gd name="connsiteY35" fmla="*/ 2005509 h 2176608"/>
                <a:gd name="connsiteX36" fmla="*/ 0 w 3135887"/>
                <a:gd name="connsiteY36" fmla="*/ 1983070 h 2176608"/>
                <a:gd name="connsiteX37" fmla="*/ 2805 w 3135887"/>
                <a:gd name="connsiteY37" fmla="*/ 1963435 h 2176608"/>
                <a:gd name="connsiteX38" fmla="*/ 8415 w 3135887"/>
                <a:gd name="connsiteY38" fmla="*/ 1940996 h 2176608"/>
                <a:gd name="connsiteX39" fmla="*/ 25244 w 3135887"/>
                <a:gd name="connsiteY39" fmla="*/ 1915752 h 2176608"/>
                <a:gd name="connsiteX40" fmla="*/ 36464 w 3135887"/>
                <a:gd name="connsiteY40" fmla="*/ 1907337 h 2176608"/>
                <a:gd name="connsiteX41" fmla="*/ 81342 w 3135887"/>
                <a:gd name="connsiteY41" fmla="*/ 1882093 h 2176608"/>
                <a:gd name="connsiteX42" fmla="*/ 126221 w 3135887"/>
                <a:gd name="connsiteY42" fmla="*/ 1862459 h 2176608"/>
                <a:gd name="connsiteX43" fmla="*/ 589031 w 3135887"/>
                <a:gd name="connsiteY43" fmla="*/ 1873678 h 2176608"/>
                <a:gd name="connsiteX44" fmla="*/ 704032 w 3135887"/>
                <a:gd name="connsiteY44" fmla="*/ 1887703 h 2176608"/>
                <a:gd name="connsiteX45" fmla="*/ 967693 w 3135887"/>
                <a:gd name="connsiteY45" fmla="*/ 1884898 h 2176608"/>
                <a:gd name="connsiteX46" fmla="*/ 1433308 w 3135887"/>
                <a:gd name="connsiteY46" fmla="*/ 1865263 h 2176608"/>
                <a:gd name="connsiteX47" fmla="*/ 1590383 w 3135887"/>
                <a:gd name="connsiteY47" fmla="*/ 1840019 h 2176608"/>
                <a:gd name="connsiteX48" fmla="*/ 2227097 w 3135887"/>
                <a:gd name="connsiteY48" fmla="*/ 1840019 h 2176608"/>
                <a:gd name="connsiteX49" fmla="*/ 2807713 w 3135887"/>
                <a:gd name="connsiteY49" fmla="*/ 1840019 h 2176608"/>
                <a:gd name="connsiteX50" fmla="*/ 2841372 w 3135887"/>
                <a:gd name="connsiteY50" fmla="*/ 1828800 h 2176608"/>
                <a:gd name="connsiteX51" fmla="*/ 2858201 w 3135887"/>
                <a:gd name="connsiteY51" fmla="*/ 1817580 h 2176608"/>
                <a:gd name="connsiteX52" fmla="*/ 2869421 w 3135887"/>
                <a:gd name="connsiteY52" fmla="*/ 1797946 h 2176608"/>
                <a:gd name="connsiteX53" fmla="*/ 2875031 w 3135887"/>
                <a:gd name="connsiteY53" fmla="*/ 1778311 h 2176608"/>
                <a:gd name="connsiteX54" fmla="*/ 2880640 w 3135887"/>
                <a:gd name="connsiteY54" fmla="*/ 1750262 h 2176608"/>
                <a:gd name="connsiteX55" fmla="*/ 2886250 w 3135887"/>
                <a:gd name="connsiteY55" fmla="*/ 1691359 h 2176608"/>
                <a:gd name="connsiteX56" fmla="*/ 2869421 w 3135887"/>
                <a:gd name="connsiteY56" fmla="*/ 1506235 h 2176608"/>
                <a:gd name="connsiteX57" fmla="*/ 2818932 w 3135887"/>
                <a:gd name="connsiteY57" fmla="*/ 1020986 h 2176608"/>
                <a:gd name="connsiteX58" fmla="*/ 2802103 w 3135887"/>
                <a:gd name="connsiteY58" fmla="*/ 807813 h 2176608"/>
                <a:gd name="connsiteX59" fmla="*/ 2754420 w 3135887"/>
                <a:gd name="connsiteY59" fmla="*/ 437565 h 2176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3135887" h="2176608">
                  <a:moveTo>
                    <a:pt x="2754420" y="437565"/>
                  </a:moveTo>
                  <a:lnTo>
                    <a:pt x="2701126" y="8414"/>
                  </a:lnTo>
                  <a:lnTo>
                    <a:pt x="2883445" y="0"/>
                  </a:lnTo>
                  <a:lnTo>
                    <a:pt x="2897470" y="143050"/>
                  </a:lnTo>
                  <a:lnTo>
                    <a:pt x="2939543" y="493663"/>
                  </a:lnTo>
                  <a:lnTo>
                    <a:pt x="2984422" y="847082"/>
                  </a:lnTo>
                  <a:lnTo>
                    <a:pt x="3004056" y="1077084"/>
                  </a:lnTo>
                  <a:lnTo>
                    <a:pt x="3046130" y="1441722"/>
                  </a:lnTo>
                  <a:lnTo>
                    <a:pt x="3065764" y="1624041"/>
                  </a:lnTo>
                  <a:lnTo>
                    <a:pt x="3071374" y="1652090"/>
                  </a:lnTo>
                  <a:lnTo>
                    <a:pt x="3105033" y="1725018"/>
                  </a:lnTo>
                  <a:lnTo>
                    <a:pt x="3130277" y="1767092"/>
                  </a:lnTo>
                  <a:lnTo>
                    <a:pt x="3135887" y="1775506"/>
                  </a:lnTo>
                  <a:lnTo>
                    <a:pt x="3135887" y="1831605"/>
                  </a:lnTo>
                  <a:lnTo>
                    <a:pt x="3124667" y="1910142"/>
                  </a:lnTo>
                  <a:lnTo>
                    <a:pt x="3110643" y="1952216"/>
                  </a:lnTo>
                  <a:lnTo>
                    <a:pt x="3076984" y="2027948"/>
                  </a:lnTo>
                  <a:lnTo>
                    <a:pt x="3026496" y="2114900"/>
                  </a:lnTo>
                  <a:lnTo>
                    <a:pt x="3004056" y="2148559"/>
                  </a:lnTo>
                  <a:lnTo>
                    <a:pt x="2987227" y="2151364"/>
                  </a:lnTo>
                  <a:lnTo>
                    <a:pt x="2947958" y="2140144"/>
                  </a:lnTo>
                  <a:lnTo>
                    <a:pt x="2866616" y="2123315"/>
                  </a:lnTo>
                  <a:lnTo>
                    <a:pt x="2726370" y="2106486"/>
                  </a:lnTo>
                  <a:lnTo>
                    <a:pt x="2602955" y="2095266"/>
                  </a:lnTo>
                  <a:lnTo>
                    <a:pt x="2431855" y="2086851"/>
                  </a:lnTo>
                  <a:lnTo>
                    <a:pt x="2131730" y="2095266"/>
                  </a:lnTo>
                  <a:lnTo>
                    <a:pt x="1736238" y="2112095"/>
                  </a:lnTo>
                  <a:lnTo>
                    <a:pt x="1267818" y="2131730"/>
                  </a:lnTo>
                  <a:lnTo>
                    <a:pt x="805009" y="2156974"/>
                  </a:lnTo>
                  <a:lnTo>
                    <a:pt x="462810" y="2176608"/>
                  </a:lnTo>
                  <a:lnTo>
                    <a:pt x="423541" y="2173803"/>
                  </a:lnTo>
                  <a:lnTo>
                    <a:pt x="300125" y="2142949"/>
                  </a:lnTo>
                  <a:lnTo>
                    <a:pt x="151465" y="2092461"/>
                  </a:lnTo>
                  <a:lnTo>
                    <a:pt x="56098" y="2047582"/>
                  </a:lnTo>
                  <a:lnTo>
                    <a:pt x="19634" y="2022338"/>
                  </a:lnTo>
                  <a:lnTo>
                    <a:pt x="5610" y="2005509"/>
                  </a:lnTo>
                  <a:lnTo>
                    <a:pt x="0" y="1983070"/>
                  </a:lnTo>
                  <a:lnTo>
                    <a:pt x="2805" y="1963435"/>
                  </a:lnTo>
                  <a:lnTo>
                    <a:pt x="8415" y="1940996"/>
                  </a:lnTo>
                  <a:lnTo>
                    <a:pt x="25244" y="1915752"/>
                  </a:lnTo>
                  <a:lnTo>
                    <a:pt x="36464" y="1907337"/>
                  </a:lnTo>
                  <a:lnTo>
                    <a:pt x="81342" y="1882093"/>
                  </a:lnTo>
                  <a:lnTo>
                    <a:pt x="126221" y="1862459"/>
                  </a:lnTo>
                  <a:lnTo>
                    <a:pt x="589031" y="1873678"/>
                  </a:lnTo>
                  <a:lnTo>
                    <a:pt x="704032" y="1887703"/>
                  </a:lnTo>
                  <a:lnTo>
                    <a:pt x="967693" y="1884898"/>
                  </a:lnTo>
                  <a:lnTo>
                    <a:pt x="1433308" y="1865263"/>
                  </a:lnTo>
                  <a:lnTo>
                    <a:pt x="1590383" y="1840019"/>
                  </a:lnTo>
                  <a:lnTo>
                    <a:pt x="2227097" y="1840019"/>
                  </a:lnTo>
                  <a:lnTo>
                    <a:pt x="2807713" y="1840019"/>
                  </a:lnTo>
                  <a:lnTo>
                    <a:pt x="2841372" y="1828800"/>
                  </a:lnTo>
                  <a:lnTo>
                    <a:pt x="2858201" y="1817580"/>
                  </a:lnTo>
                  <a:lnTo>
                    <a:pt x="2869421" y="1797946"/>
                  </a:lnTo>
                  <a:lnTo>
                    <a:pt x="2875031" y="1778311"/>
                  </a:lnTo>
                  <a:lnTo>
                    <a:pt x="2880640" y="1750262"/>
                  </a:lnTo>
                  <a:lnTo>
                    <a:pt x="2886250" y="1691359"/>
                  </a:lnTo>
                  <a:lnTo>
                    <a:pt x="2869421" y="1506235"/>
                  </a:lnTo>
                  <a:lnTo>
                    <a:pt x="2818932" y="1020986"/>
                  </a:lnTo>
                  <a:lnTo>
                    <a:pt x="2802103" y="807813"/>
                  </a:lnTo>
                  <a:lnTo>
                    <a:pt x="2754420" y="43756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103">
              <a:extLst>
                <a:ext uri="{FF2B5EF4-FFF2-40B4-BE49-F238E27FC236}">
                  <a16:creationId xmlns:a16="http://schemas.microsoft.com/office/drawing/2014/main" id="{90AF7C83-E90F-4BC5-83C2-0BB68F45343B}"/>
                </a:ext>
              </a:extLst>
            </p:cNvPr>
            <p:cNvSpPr/>
            <p:nvPr/>
          </p:nvSpPr>
          <p:spPr>
            <a:xfrm rot="16200000">
              <a:off x="6053138" y="5402263"/>
              <a:ext cx="685800" cy="603250"/>
            </a:xfrm>
            <a:custGeom>
              <a:avLst/>
              <a:gdLst>
                <a:gd name="connsiteX0" fmla="*/ 592931 w 685800"/>
                <a:gd name="connsiteY0" fmla="*/ 192881 h 602456"/>
                <a:gd name="connsiteX1" fmla="*/ 554831 w 685800"/>
                <a:gd name="connsiteY1" fmla="*/ 285750 h 602456"/>
                <a:gd name="connsiteX2" fmla="*/ 521494 w 685800"/>
                <a:gd name="connsiteY2" fmla="*/ 373856 h 602456"/>
                <a:gd name="connsiteX3" fmla="*/ 500062 w 685800"/>
                <a:gd name="connsiteY3" fmla="*/ 445294 h 602456"/>
                <a:gd name="connsiteX4" fmla="*/ 495300 w 685800"/>
                <a:gd name="connsiteY4" fmla="*/ 476250 h 602456"/>
                <a:gd name="connsiteX5" fmla="*/ 500062 w 685800"/>
                <a:gd name="connsiteY5" fmla="*/ 504825 h 602456"/>
                <a:gd name="connsiteX6" fmla="*/ 509587 w 685800"/>
                <a:gd name="connsiteY6" fmla="*/ 519113 h 602456"/>
                <a:gd name="connsiteX7" fmla="*/ 526256 w 685800"/>
                <a:gd name="connsiteY7" fmla="*/ 535781 h 602456"/>
                <a:gd name="connsiteX8" fmla="*/ 554831 w 685800"/>
                <a:gd name="connsiteY8" fmla="*/ 547688 h 602456"/>
                <a:gd name="connsiteX9" fmla="*/ 592931 w 685800"/>
                <a:gd name="connsiteY9" fmla="*/ 561975 h 602456"/>
                <a:gd name="connsiteX10" fmla="*/ 685800 w 685800"/>
                <a:gd name="connsiteY10" fmla="*/ 578644 h 602456"/>
                <a:gd name="connsiteX11" fmla="*/ 0 w 685800"/>
                <a:gd name="connsiteY11" fmla="*/ 602456 h 602456"/>
                <a:gd name="connsiteX12" fmla="*/ 116681 w 685800"/>
                <a:gd name="connsiteY12" fmla="*/ 538163 h 602456"/>
                <a:gd name="connsiteX13" fmla="*/ 178594 w 685800"/>
                <a:gd name="connsiteY13" fmla="*/ 507206 h 602456"/>
                <a:gd name="connsiteX14" fmla="*/ 219075 w 685800"/>
                <a:gd name="connsiteY14" fmla="*/ 485775 h 602456"/>
                <a:gd name="connsiteX15" fmla="*/ 254794 w 685800"/>
                <a:gd name="connsiteY15" fmla="*/ 461963 h 602456"/>
                <a:gd name="connsiteX16" fmla="*/ 359569 w 685800"/>
                <a:gd name="connsiteY16" fmla="*/ 361950 h 602456"/>
                <a:gd name="connsiteX17" fmla="*/ 469106 w 685800"/>
                <a:gd name="connsiteY17" fmla="*/ 226219 h 602456"/>
                <a:gd name="connsiteX18" fmla="*/ 588169 w 685800"/>
                <a:gd name="connsiteY18" fmla="*/ 42863 h 602456"/>
                <a:gd name="connsiteX19" fmla="*/ 604837 w 685800"/>
                <a:gd name="connsiteY19" fmla="*/ 19050 h 602456"/>
                <a:gd name="connsiteX20" fmla="*/ 616744 w 685800"/>
                <a:gd name="connsiteY20" fmla="*/ 7144 h 602456"/>
                <a:gd name="connsiteX21" fmla="*/ 638175 w 685800"/>
                <a:gd name="connsiteY21" fmla="*/ 0 h 602456"/>
                <a:gd name="connsiteX22" fmla="*/ 652462 w 685800"/>
                <a:gd name="connsiteY22" fmla="*/ 2381 h 602456"/>
                <a:gd name="connsiteX23" fmla="*/ 657225 w 685800"/>
                <a:gd name="connsiteY23" fmla="*/ 4763 h 602456"/>
                <a:gd name="connsiteX24" fmla="*/ 661987 w 685800"/>
                <a:gd name="connsiteY24" fmla="*/ 14288 h 602456"/>
                <a:gd name="connsiteX25" fmla="*/ 661987 w 685800"/>
                <a:gd name="connsiteY25" fmla="*/ 28575 h 602456"/>
                <a:gd name="connsiteX26" fmla="*/ 642937 w 685800"/>
                <a:gd name="connsiteY26" fmla="*/ 78581 h 602456"/>
                <a:gd name="connsiteX27" fmla="*/ 592931 w 685800"/>
                <a:gd name="connsiteY27" fmla="*/ 192881 h 602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685800" h="602456">
                  <a:moveTo>
                    <a:pt x="592931" y="192881"/>
                  </a:moveTo>
                  <a:lnTo>
                    <a:pt x="554831" y="285750"/>
                  </a:lnTo>
                  <a:lnTo>
                    <a:pt x="521494" y="373856"/>
                  </a:lnTo>
                  <a:lnTo>
                    <a:pt x="500062" y="445294"/>
                  </a:lnTo>
                  <a:lnTo>
                    <a:pt x="495300" y="476250"/>
                  </a:lnTo>
                  <a:lnTo>
                    <a:pt x="500062" y="504825"/>
                  </a:lnTo>
                  <a:lnTo>
                    <a:pt x="509587" y="519113"/>
                  </a:lnTo>
                  <a:lnTo>
                    <a:pt x="526256" y="535781"/>
                  </a:lnTo>
                  <a:lnTo>
                    <a:pt x="554831" y="547688"/>
                  </a:lnTo>
                  <a:lnTo>
                    <a:pt x="592931" y="561975"/>
                  </a:lnTo>
                  <a:lnTo>
                    <a:pt x="685800" y="578644"/>
                  </a:lnTo>
                  <a:lnTo>
                    <a:pt x="0" y="602456"/>
                  </a:lnTo>
                  <a:lnTo>
                    <a:pt x="116681" y="538163"/>
                  </a:lnTo>
                  <a:lnTo>
                    <a:pt x="178594" y="507206"/>
                  </a:lnTo>
                  <a:lnTo>
                    <a:pt x="219075" y="485775"/>
                  </a:lnTo>
                  <a:lnTo>
                    <a:pt x="254794" y="461963"/>
                  </a:lnTo>
                  <a:lnTo>
                    <a:pt x="359569" y="361950"/>
                  </a:lnTo>
                  <a:lnTo>
                    <a:pt x="469106" y="226219"/>
                  </a:lnTo>
                  <a:lnTo>
                    <a:pt x="588169" y="42863"/>
                  </a:lnTo>
                  <a:lnTo>
                    <a:pt x="604837" y="19050"/>
                  </a:lnTo>
                  <a:lnTo>
                    <a:pt x="616744" y="7144"/>
                  </a:lnTo>
                  <a:lnTo>
                    <a:pt x="638175" y="0"/>
                  </a:lnTo>
                  <a:lnTo>
                    <a:pt x="652462" y="2381"/>
                  </a:lnTo>
                  <a:lnTo>
                    <a:pt x="657225" y="4763"/>
                  </a:lnTo>
                  <a:lnTo>
                    <a:pt x="661987" y="14288"/>
                  </a:lnTo>
                  <a:lnTo>
                    <a:pt x="661987" y="28575"/>
                  </a:lnTo>
                  <a:lnTo>
                    <a:pt x="642937" y="78581"/>
                  </a:lnTo>
                  <a:lnTo>
                    <a:pt x="592931" y="1928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97">
              <a:extLst>
                <a:ext uri="{FF2B5EF4-FFF2-40B4-BE49-F238E27FC236}">
                  <a16:creationId xmlns:a16="http://schemas.microsoft.com/office/drawing/2014/main" id="{697808BC-DE92-4D76-93D8-FD4E6D9E1BA6}"/>
                </a:ext>
              </a:extLst>
            </p:cNvPr>
            <p:cNvSpPr/>
            <p:nvPr/>
          </p:nvSpPr>
          <p:spPr>
            <a:xfrm>
              <a:off x="4762500" y="3649663"/>
              <a:ext cx="1947863" cy="428625"/>
            </a:xfrm>
            <a:custGeom>
              <a:avLst/>
              <a:gdLst>
                <a:gd name="connsiteX0" fmla="*/ 585788 w 1947863"/>
                <a:gd name="connsiteY0" fmla="*/ 200025 h 428625"/>
                <a:gd name="connsiteX1" fmla="*/ 445294 w 1947863"/>
                <a:gd name="connsiteY1" fmla="*/ 219075 h 428625"/>
                <a:gd name="connsiteX2" fmla="*/ 316706 w 1947863"/>
                <a:gd name="connsiteY2" fmla="*/ 233363 h 428625"/>
                <a:gd name="connsiteX3" fmla="*/ 223838 w 1947863"/>
                <a:gd name="connsiteY3" fmla="*/ 240507 h 428625"/>
                <a:gd name="connsiteX4" fmla="*/ 150019 w 1947863"/>
                <a:gd name="connsiteY4" fmla="*/ 245269 h 428625"/>
                <a:gd name="connsiteX5" fmla="*/ 0 w 1947863"/>
                <a:gd name="connsiteY5" fmla="*/ 247650 h 428625"/>
                <a:gd name="connsiteX6" fmla="*/ 0 w 1947863"/>
                <a:gd name="connsiteY6" fmla="*/ 385763 h 428625"/>
                <a:gd name="connsiteX7" fmla="*/ 109538 w 1947863"/>
                <a:gd name="connsiteY7" fmla="*/ 407194 h 428625"/>
                <a:gd name="connsiteX8" fmla="*/ 273844 w 1947863"/>
                <a:gd name="connsiteY8" fmla="*/ 428625 h 428625"/>
                <a:gd name="connsiteX9" fmla="*/ 347663 w 1947863"/>
                <a:gd name="connsiteY9" fmla="*/ 414338 h 428625"/>
                <a:gd name="connsiteX10" fmla="*/ 619125 w 1947863"/>
                <a:gd name="connsiteY10" fmla="*/ 369094 h 428625"/>
                <a:gd name="connsiteX11" fmla="*/ 833438 w 1947863"/>
                <a:gd name="connsiteY11" fmla="*/ 333375 h 428625"/>
                <a:gd name="connsiteX12" fmla="*/ 1062038 w 1947863"/>
                <a:gd name="connsiteY12" fmla="*/ 290513 h 428625"/>
                <a:gd name="connsiteX13" fmla="*/ 1409700 w 1947863"/>
                <a:gd name="connsiteY13" fmla="*/ 252413 h 428625"/>
                <a:gd name="connsiteX14" fmla="*/ 1947863 w 1947863"/>
                <a:gd name="connsiteY14" fmla="*/ 197644 h 428625"/>
                <a:gd name="connsiteX15" fmla="*/ 1935956 w 1947863"/>
                <a:gd name="connsiteY15" fmla="*/ 52388 h 428625"/>
                <a:gd name="connsiteX16" fmla="*/ 1862138 w 1947863"/>
                <a:gd name="connsiteY16" fmla="*/ 26194 h 428625"/>
                <a:gd name="connsiteX17" fmla="*/ 1793081 w 1947863"/>
                <a:gd name="connsiteY17" fmla="*/ 9525 h 428625"/>
                <a:gd name="connsiteX18" fmla="*/ 1726406 w 1947863"/>
                <a:gd name="connsiteY18" fmla="*/ 0 h 428625"/>
                <a:gd name="connsiteX19" fmla="*/ 1683544 w 1947863"/>
                <a:gd name="connsiteY19" fmla="*/ 7144 h 428625"/>
                <a:gd name="connsiteX20" fmla="*/ 1450181 w 1947863"/>
                <a:gd name="connsiteY20" fmla="*/ 50007 h 428625"/>
                <a:gd name="connsiteX21" fmla="*/ 1028700 w 1947863"/>
                <a:gd name="connsiteY21" fmla="*/ 121444 h 428625"/>
                <a:gd name="connsiteX22" fmla="*/ 740569 w 1947863"/>
                <a:gd name="connsiteY22" fmla="*/ 171450 h 428625"/>
                <a:gd name="connsiteX23" fmla="*/ 585788 w 1947863"/>
                <a:gd name="connsiteY23" fmla="*/ 2000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947863" h="428625">
                  <a:moveTo>
                    <a:pt x="585788" y="200025"/>
                  </a:moveTo>
                  <a:lnTo>
                    <a:pt x="445294" y="219075"/>
                  </a:lnTo>
                  <a:lnTo>
                    <a:pt x="316706" y="233363"/>
                  </a:lnTo>
                  <a:lnTo>
                    <a:pt x="223838" y="240507"/>
                  </a:lnTo>
                  <a:lnTo>
                    <a:pt x="150019" y="245269"/>
                  </a:lnTo>
                  <a:lnTo>
                    <a:pt x="0" y="247650"/>
                  </a:lnTo>
                  <a:lnTo>
                    <a:pt x="0" y="385763"/>
                  </a:lnTo>
                  <a:lnTo>
                    <a:pt x="109538" y="407194"/>
                  </a:lnTo>
                  <a:lnTo>
                    <a:pt x="273844" y="428625"/>
                  </a:lnTo>
                  <a:lnTo>
                    <a:pt x="347663" y="414338"/>
                  </a:lnTo>
                  <a:lnTo>
                    <a:pt x="619125" y="369094"/>
                  </a:lnTo>
                  <a:lnTo>
                    <a:pt x="833438" y="333375"/>
                  </a:lnTo>
                  <a:lnTo>
                    <a:pt x="1062038" y="290513"/>
                  </a:lnTo>
                  <a:lnTo>
                    <a:pt x="1409700" y="252413"/>
                  </a:lnTo>
                  <a:lnTo>
                    <a:pt x="1947863" y="197644"/>
                  </a:lnTo>
                  <a:lnTo>
                    <a:pt x="1935956" y="52388"/>
                  </a:lnTo>
                  <a:lnTo>
                    <a:pt x="1862138" y="26194"/>
                  </a:lnTo>
                  <a:lnTo>
                    <a:pt x="1793081" y="9525"/>
                  </a:lnTo>
                  <a:lnTo>
                    <a:pt x="1726406" y="0"/>
                  </a:lnTo>
                  <a:lnTo>
                    <a:pt x="1683544" y="7144"/>
                  </a:lnTo>
                  <a:lnTo>
                    <a:pt x="1450181" y="50007"/>
                  </a:lnTo>
                  <a:lnTo>
                    <a:pt x="1028700" y="121444"/>
                  </a:lnTo>
                  <a:lnTo>
                    <a:pt x="740569" y="171450"/>
                  </a:lnTo>
                  <a:lnTo>
                    <a:pt x="585788" y="2000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8">
              <a:extLst>
                <a:ext uri="{FF2B5EF4-FFF2-40B4-BE49-F238E27FC236}">
                  <a16:creationId xmlns:a16="http://schemas.microsoft.com/office/drawing/2014/main" id="{00C24585-12FB-4759-BCF6-89E72DDD4BF8}"/>
                </a:ext>
              </a:extLst>
            </p:cNvPr>
            <p:cNvSpPr/>
            <p:nvPr/>
          </p:nvSpPr>
          <p:spPr>
            <a:xfrm>
              <a:off x="4733925" y="4433888"/>
              <a:ext cx="2005013" cy="381000"/>
            </a:xfrm>
            <a:custGeom>
              <a:avLst/>
              <a:gdLst>
                <a:gd name="connsiteX0" fmla="*/ 614363 w 2005013"/>
                <a:gd name="connsiteY0" fmla="*/ 161925 h 381000"/>
                <a:gd name="connsiteX1" fmla="*/ 404813 w 2005013"/>
                <a:gd name="connsiteY1" fmla="*/ 183356 h 381000"/>
                <a:gd name="connsiteX2" fmla="*/ 288131 w 2005013"/>
                <a:gd name="connsiteY2" fmla="*/ 192881 h 381000"/>
                <a:gd name="connsiteX3" fmla="*/ 154781 w 2005013"/>
                <a:gd name="connsiteY3" fmla="*/ 200025 h 381000"/>
                <a:gd name="connsiteX4" fmla="*/ 2381 w 2005013"/>
                <a:gd name="connsiteY4" fmla="*/ 197643 h 381000"/>
                <a:gd name="connsiteX5" fmla="*/ 0 w 2005013"/>
                <a:gd name="connsiteY5" fmla="*/ 340518 h 381000"/>
                <a:gd name="connsiteX6" fmla="*/ 161925 w 2005013"/>
                <a:gd name="connsiteY6" fmla="*/ 366712 h 381000"/>
                <a:gd name="connsiteX7" fmla="*/ 278606 w 2005013"/>
                <a:gd name="connsiteY7" fmla="*/ 381000 h 381000"/>
                <a:gd name="connsiteX8" fmla="*/ 440531 w 2005013"/>
                <a:gd name="connsiteY8" fmla="*/ 361950 h 381000"/>
                <a:gd name="connsiteX9" fmla="*/ 731044 w 2005013"/>
                <a:gd name="connsiteY9" fmla="*/ 326231 h 381000"/>
                <a:gd name="connsiteX10" fmla="*/ 864394 w 2005013"/>
                <a:gd name="connsiteY10" fmla="*/ 311943 h 381000"/>
                <a:gd name="connsiteX11" fmla="*/ 1162050 w 2005013"/>
                <a:gd name="connsiteY11" fmla="*/ 283368 h 381000"/>
                <a:gd name="connsiteX12" fmla="*/ 1507331 w 2005013"/>
                <a:gd name="connsiteY12" fmla="*/ 257175 h 381000"/>
                <a:gd name="connsiteX13" fmla="*/ 2005013 w 2005013"/>
                <a:gd name="connsiteY13" fmla="*/ 216693 h 381000"/>
                <a:gd name="connsiteX14" fmla="*/ 1990725 w 2005013"/>
                <a:gd name="connsiteY14" fmla="*/ 64293 h 381000"/>
                <a:gd name="connsiteX15" fmla="*/ 1885950 w 2005013"/>
                <a:gd name="connsiteY15" fmla="*/ 23812 h 381000"/>
                <a:gd name="connsiteX16" fmla="*/ 1838325 w 2005013"/>
                <a:gd name="connsiteY16" fmla="*/ 9525 h 381000"/>
                <a:gd name="connsiteX17" fmla="*/ 1783556 w 2005013"/>
                <a:gd name="connsiteY17" fmla="*/ 0 h 381000"/>
                <a:gd name="connsiteX18" fmla="*/ 1743075 w 2005013"/>
                <a:gd name="connsiteY18" fmla="*/ 0 h 381000"/>
                <a:gd name="connsiteX19" fmla="*/ 1726406 w 2005013"/>
                <a:gd name="connsiteY19" fmla="*/ 2381 h 381000"/>
                <a:gd name="connsiteX20" fmla="*/ 1671638 w 2005013"/>
                <a:gd name="connsiteY20" fmla="*/ 30956 h 381000"/>
                <a:gd name="connsiteX21" fmla="*/ 1635919 w 2005013"/>
                <a:gd name="connsiteY21" fmla="*/ 47625 h 381000"/>
                <a:gd name="connsiteX22" fmla="*/ 1469231 w 2005013"/>
                <a:gd name="connsiteY22" fmla="*/ 66675 h 381000"/>
                <a:gd name="connsiteX23" fmla="*/ 1197769 w 2005013"/>
                <a:gd name="connsiteY23" fmla="*/ 97631 h 381000"/>
                <a:gd name="connsiteX24" fmla="*/ 1057275 w 2005013"/>
                <a:gd name="connsiteY24" fmla="*/ 116681 h 381000"/>
                <a:gd name="connsiteX25" fmla="*/ 792956 w 2005013"/>
                <a:gd name="connsiteY25" fmla="*/ 140493 h 381000"/>
                <a:gd name="connsiteX26" fmla="*/ 614363 w 2005013"/>
                <a:gd name="connsiteY26" fmla="*/ 161925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005013" h="381000">
                  <a:moveTo>
                    <a:pt x="614363" y="161925"/>
                  </a:moveTo>
                  <a:lnTo>
                    <a:pt x="404813" y="183356"/>
                  </a:lnTo>
                  <a:lnTo>
                    <a:pt x="288131" y="192881"/>
                  </a:lnTo>
                  <a:lnTo>
                    <a:pt x="154781" y="200025"/>
                  </a:lnTo>
                  <a:lnTo>
                    <a:pt x="2381" y="197643"/>
                  </a:lnTo>
                  <a:cubicBezTo>
                    <a:pt x="1587" y="245268"/>
                    <a:pt x="794" y="292893"/>
                    <a:pt x="0" y="340518"/>
                  </a:cubicBezTo>
                  <a:lnTo>
                    <a:pt x="161925" y="366712"/>
                  </a:lnTo>
                  <a:lnTo>
                    <a:pt x="278606" y="381000"/>
                  </a:lnTo>
                  <a:lnTo>
                    <a:pt x="440531" y="361950"/>
                  </a:lnTo>
                  <a:lnTo>
                    <a:pt x="731044" y="326231"/>
                  </a:lnTo>
                  <a:lnTo>
                    <a:pt x="864394" y="311943"/>
                  </a:lnTo>
                  <a:lnTo>
                    <a:pt x="1162050" y="283368"/>
                  </a:lnTo>
                  <a:lnTo>
                    <a:pt x="1507331" y="257175"/>
                  </a:lnTo>
                  <a:lnTo>
                    <a:pt x="2005013" y="216693"/>
                  </a:lnTo>
                  <a:lnTo>
                    <a:pt x="1990725" y="64293"/>
                  </a:lnTo>
                  <a:lnTo>
                    <a:pt x="1885950" y="23812"/>
                  </a:lnTo>
                  <a:lnTo>
                    <a:pt x="1838325" y="9525"/>
                  </a:lnTo>
                  <a:lnTo>
                    <a:pt x="1783556" y="0"/>
                  </a:lnTo>
                  <a:lnTo>
                    <a:pt x="1743075" y="0"/>
                  </a:lnTo>
                  <a:lnTo>
                    <a:pt x="1726406" y="2381"/>
                  </a:lnTo>
                  <a:lnTo>
                    <a:pt x="1671638" y="30956"/>
                  </a:lnTo>
                  <a:lnTo>
                    <a:pt x="1635919" y="47625"/>
                  </a:lnTo>
                  <a:lnTo>
                    <a:pt x="1469231" y="66675"/>
                  </a:lnTo>
                  <a:lnTo>
                    <a:pt x="1197769" y="97631"/>
                  </a:lnTo>
                  <a:lnTo>
                    <a:pt x="1057275" y="116681"/>
                  </a:lnTo>
                  <a:lnTo>
                    <a:pt x="792956" y="140493"/>
                  </a:lnTo>
                  <a:lnTo>
                    <a:pt x="614363" y="161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00">
              <a:extLst>
                <a:ext uri="{FF2B5EF4-FFF2-40B4-BE49-F238E27FC236}">
                  <a16:creationId xmlns:a16="http://schemas.microsoft.com/office/drawing/2014/main" id="{E534BB2E-10B1-4A7C-8943-95F3810BF106}"/>
                </a:ext>
              </a:extLst>
            </p:cNvPr>
            <p:cNvSpPr/>
            <p:nvPr/>
          </p:nvSpPr>
          <p:spPr>
            <a:xfrm rot="16200000">
              <a:off x="3412332" y="3399631"/>
              <a:ext cx="4373562" cy="657225"/>
            </a:xfrm>
            <a:custGeom>
              <a:avLst/>
              <a:gdLst>
                <a:gd name="connsiteX0" fmla="*/ 2580797 w 4374292"/>
                <a:gd name="connsiteY0" fmla="*/ 303623 h 656673"/>
                <a:gd name="connsiteX1" fmla="*/ 2086527 w 4374292"/>
                <a:gd name="connsiteY1" fmla="*/ 300093 h 656673"/>
                <a:gd name="connsiteX2" fmla="*/ 1278042 w 4374292"/>
                <a:gd name="connsiteY2" fmla="*/ 303623 h 656673"/>
                <a:gd name="connsiteX3" fmla="*/ 985010 w 4374292"/>
                <a:gd name="connsiteY3" fmla="*/ 300093 h 656673"/>
                <a:gd name="connsiteX4" fmla="*/ 670796 w 4374292"/>
                <a:gd name="connsiteY4" fmla="*/ 303623 h 656673"/>
                <a:gd name="connsiteX5" fmla="*/ 458966 w 4374292"/>
                <a:gd name="connsiteY5" fmla="*/ 303623 h 656673"/>
                <a:gd name="connsiteX6" fmla="*/ 335398 w 4374292"/>
                <a:gd name="connsiteY6" fmla="*/ 303623 h 656673"/>
                <a:gd name="connsiteX7" fmla="*/ 254196 w 4374292"/>
                <a:gd name="connsiteY7" fmla="*/ 307154 h 656673"/>
                <a:gd name="connsiteX8" fmla="*/ 197708 w 4374292"/>
                <a:gd name="connsiteY8" fmla="*/ 310684 h 656673"/>
                <a:gd name="connsiteX9" fmla="*/ 137690 w 4374292"/>
                <a:gd name="connsiteY9" fmla="*/ 321276 h 656673"/>
                <a:gd name="connsiteX10" fmla="*/ 70610 w 4374292"/>
                <a:gd name="connsiteY10" fmla="*/ 338928 h 656673"/>
                <a:gd name="connsiteX11" fmla="*/ 35305 w 4374292"/>
                <a:gd name="connsiteY11" fmla="*/ 356581 h 656673"/>
                <a:gd name="connsiteX12" fmla="*/ 7061 w 4374292"/>
                <a:gd name="connsiteY12" fmla="*/ 388355 h 656673"/>
                <a:gd name="connsiteX13" fmla="*/ 0 w 4374292"/>
                <a:gd name="connsiteY13" fmla="*/ 409538 h 656673"/>
                <a:gd name="connsiteX14" fmla="*/ 3531 w 4374292"/>
                <a:gd name="connsiteY14" fmla="*/ 427191 h 656673"/>
                <a:gd name="connsiteX15" fmla="*/ 14122 w 4374292"/>
                <a:gd name="connsiteY15" fmla="*/ 448374 h 656673"/>
                <a:gd name="connsiteX16" fmla="*/ 45897 w 4374292"/>
                <a:gd name="connsiteY16" fmla="*/ 469557 h 656673"/>
                <a:gd name="connsiteX17" fmla="*/ 84732 w 4374292"/>
                <a:gd name="connsiteY17" fmla="*/ 483679 h 656673"/>
                <a:gd name="connsiteX18" fmla="*/ 144751 w 4374292"/>
                <a:gd name="connsiteY18" fmla="*/ 501331 h 656673"/>
                <a:gd name="connsiteX19" fmla="*/ 264788 w 4374292"/>
                <a:gd name="connsiteY19" fmla="*/ 522514 h 656673"/>
                <a:gd name="connsiteX20" fmla="*/ 476618 w 4374292"/>
                <a:gd name="connsiteY20" fmla="*/ 543697 h 656673"/>
                <a:gd name="connsiteX21" fmla="*/ 713162 w 4374292"/>
                <a:gd name="connsiteY21" fmla="*/ 547228 h 656673"/>
                <a:gd name="connsiteX22" fmla="*/ 1232145 w 4374292"/>
                <a:gd name="connsiteY22" fmla="*/ 547228 h 656673"/>
                <a:gd name="connsiteX23" fmla="*/ 2012386 w 4374292"/>
                <a:gd name="connsiteY23" fmla="*/ 547228 h 656673"/>
                <a:gd name="connsiteX24" fmla="*/ 3417526 w 4374292"/>
                <a:gd name="connsiteY24" fmla="*/ 547228 h 656673"/>
                <a:gd name="connsiteX25" fmla="*/ 3565807 w 4374292"/>
                <a:gd name="connsiteY25" fmla="*/ 547228 h 656673"/>
                <a:gd name="connsiteX26" fmla="*/ 3767046 w 4374292"/>
                <a:gd name="connsiteY26" fmla="*/ 582533 h 656673"/>
                <a:gd name="connsiteX27" fmla="*/ 4038895 w 4374292"/>
                <a:gd name="connsiteY27" fmla="*/ 646082 h 656673"/>
                <a:gd name="connsiteX28" fmla="*/ 4091852 w 4374292"/>
                <a:gd name="connsiteY28" fmla="*/ 656673 h 656673"/>
                <a:gd name="connsiteX29" fmla="*/ 4105974 w 4374292"/>
                <a:gd name="connsiteY29" fmla="*/ 656673 h 656673"/>
                <a:gd name="connsiteX30" fmla="*/ 4127157 w 4374292"/>
                <a:gd name="connsiteY30" fmla="*/ 649612 h 656673"/>
                <a:gd name="connsiteX31" fmla="*/ 4144810 w 4374292"/>
                <a:gd name="connsiteY31" fmla="*/ 639021 h 656673"/>
                <a:gd name="connsiteX32" fmla="*/ 4162462 w 4374292"/>
                <a:gd name="connsiteY32" fmla="*/ 624899 h 656673"/>
                <a:gd name="connsiteX33" fmla="*/ 4180115 w 4374292"/>
                <a:gd name="connsiteY33" fmla="*/ 596655 h 656673"/>
                <a:gd name="connsiteX34" fmla="*/ 4215420 w 4374292"/>
                <a:gd name="connsiteY34" fmla="*/ 529575 h 656673"/>
                <a:gd name="connsiteX35" fmla="*/ 4257786 w 4374292"/>
                <a:gd name="connsiteY35" fmla="*/ 430721 h 656673"/>
                <a:gd name="connsiteX36" fmla="*/ 4296621 w 4374292"/>
                <a:gd name="connsiteY36" fmla="*/ 307154 h 656673"/>
                <a:gd name="connsiteX37" fmla="*/ 4331926 w 4374292"/>
                <a:gd name="connsiteY37" fmla="*/ 176525 h 656673"/>
                <a:gd name="connsiteX38" fmla="*/ 4363701 w 4374292"/>
                <a:gd name="connsiteY38" fmla="*/ 56488 h 656673"/>
                <a:gd name="connsiteX39" fmla="*/ 4370762 w 4374292"/>
                <a:gd name="connsiteY39" fmla="*/ 31775 h 656673"/>
                <a:gd name="connsiteX40" fmla="*/ 4374292 w 4374292"/>
                <a:gd name="connsiteY40" fmla="*/ 14122 h 656673"/>
                <a:gd name="connsiteX41" fmla="*/ 4367231 w 4374292"/>
                <a:gd name="connsiteY41" fmla="*/ 0 h 656673"/>
                <a:gd name="connsiteX42" fmla="*/ 4353109 w 4374292"/>
                <a:gd name="connsiteY42" fmla="*/ 0 h 656673"/>
                <a:gd name="connsiteX43" fmla="*/ 4335457 w 4374292"/>
                <a:gd name="connsiteY43" fmla="*/ 3531 h 656673"/>
                <a:gd name="connsiteX44" fmla="*/ 4321335 w 4374292"/>
                <a:gd name="connsiteY44" fmla="*/ 10592 h 656673"/>
                <a:gd name="connsiteX45" fmla="*/ 4307213 w 4374292"/>
                <a:gd name="connsiteY45" fmla="*/ 24714 h 656673"/>
                <a:gd name="connsiteX46" fmla="*/ 4271908 w 4374292"/>
                <a:gd name="connsiteY46" fmla="*/ 81202 h 656673"/>
                <a:gd name="connsiteX47" fmla="*/ 4240133 w 4374292"/>
                <a:gd name="connsiteY47" fmla="*/ 127098 h 656673"/>
                <a:gd name="connsiteX48" fmla="*/ 4194237 w 4374292"/>
                <a:gd name="connsiteY48" fmla="*/ 183586 h 656673"/>
                <a:gd name="connsiteX49" fmla="*/ 4127157 w 4374292"/>
                <a:gd name="connsiteY49" fmla="*/ 247135 h 656673"/>
                <a:gd name="connsiteX50" fmla="*/ 4088322 w 4374292"/>
                <a:gd name="connsiteY50" fmla="*/ 278910 h 656673"/>
                <a:gd name="connsiteX51" fmla="*/ 4049486 w 4374292"/>
                <a:gd name="connsiteY51" fmla="*/ 296562 h 656673"/>
                <a:gd name="connsiteX52" fmla="*/ 4014181 w 4374292"/>
                <a:gd name="connsiteY52" fmla="*/ 303623 h 656673"/>
                <a:gd name="connsiteX53" fmla="*/ 3788229 w 4374292"/>
                <a:gd name="connsiteY53" fmla="*/ 303623 h 656673"/>
                <a:gd name="connsiteX54" fmla="*/ 3523441 w 4374292"/>
                <a:gd name="connsiteY54" fmla="*/ 303623 h 656673"/>
                <a:gd name="connsiteX55" fmla="*/ 3142147 w 4374292"/>
                <a:gd name="connsiteY55" fmla="*/ 303623 h 656673"/>
                <a:gd name="connsiteX56" fmla="*/ 2580797 w 4374292"/>
                <a:gd name="connsiteY56" fmla="*/ 303623 h 656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</a:cxnLst>
              <a:rect l="l" t="t" r="r" b="b"/>
              <a:pathLst>
                <a:path w="4374292" h="656673">
                  <a:moveTo>
                    <a:pt x="2580797" y="303623"/>
                  </a:moveTo>
                  <a:lnTo>
                    <a:pt x="2086527" y="300093"/>
                  </a:lnTo>
                  <a:lnTo>
                    <a:pt x="1278042" y="303623"/>
                  </a:lnTo>
                  <a:lnTo>
                    <a:pt x="985010" y="300093"/>
                  </a:lnTo>
                  <a:lnTo>
                    <a:pt x="670796" y="303623"/>
                  </a:lnTo>
                  <a:lnTo>
                    <a:pt x="458966" y="303623"/>
                  </a:lnTo>
                  <a:lnTo>
                    <a:pt x="335398" y="303623"/>
                  </a:lnTo>
                  <a:lnTo>
                    <a:pt x="254196" y="307154"/>
                  </a:lnTo>
                  <a:lnTo>
                    <a:pt x="197708" y="310684"/>
                  </a:lnTo>
                  <a:lnTo>
                    <a:pt x="137690" y="321276"/>
                  </a:lnTo>
                  <a:lnTo>
                    <a:pt x="70610" y="338928"/>
                  </a:lnTo>
                  <a:lnTo>
                    <a:pt x="35305" y="356581"/>
                  </a:lnTo>
                  <a:lnTo>
                    <a:pt x="7061" y="388355"/>
                  </a:lnTo>
                  <a:lnTo>
                    <a:pt x="0" y="409538"/>
                  </a:lnTo>
                  <a:lnTo>
                    <a:pt x="3531" y="427191"/>
                  </a:lnTo>
                  <a:lnTo>
                    <a:pt x="14122" y="448374"/>
                  </a:lnTo>
                  <a:lnTo>
                    <a:pt x="45897" y="469557"/>
                  </a:lnTo>
                  <a:lnTo>
                    <a:pt x="84732" y="483679"/>
                  </a:lnTo>
                  <a:lnTo>
                    <a:pt x="144751" y="501331"/>
                  </a:lnTo>
                  <a:lnTo>
                    <a:pt x="264788" y="522514"/>
                  </a:lnTo>
                  <a:lnTo>
                    <a:pt x="476618" y="543697"/>
                  </a:lnTo>
                  <a:lnTo>
                    <a:pt x="713162" y="547228"/>
                  </a:lnTo>
                  <a:lnTo>
                    <a:pt x="1232145" y="547228"/>
                  </a:lnTo>
                  <a:lnTo>
                    <a:pt x="2012386" y="547228"/>
                  </a:lnTo>
                  <a:lnTo>
                    <a:pt x="3417526" y="547228"/>
                  </a:lnTo>
                  <a:lnTo>
                    <a:pt x="3565807" y="547228"/>
                  </a:lnTo>
                  <a:lnTo>
                    <a:pt x="3767046" y="582533"/>
                  </a:lnTo>
                  <a:lnTo>
                    <a:pt x="4038895" y="646082"/>
                  </a:lnTo>
                  <a:lnTo>
                    <a:pt x="4091852" y="656673"/>
                  </a:lnTo>
                  <a:lnTo>
                    <a:pt x="4105974" y="656673"/>
                  </a:lnTo>
                  <a:lnTo>
                    <a:pt x="4127157" y="649612"/>
                  </a:lnTo>
                  <a:lnTo>
                    <a:pt x="4144810" y="639021"/>
                  </a:lnTo>
                  <a:lnTo>
                    <a:pt x="4162462" y="624899"/>
                  </a:lnTo>
                  <a:lnTo>
                    <a:pt x="4180115" y="596655"/>
                  </a:lnTo>
                  <a:lnTo>
                    <a:pt x="4215420" y="529575"/>
                  </a:lnTo>
                  <a:lnTo>
                    <a:pt x="4257786" y="430721"/>
                  </a:lnTo>
                  <a:lnTo>
                    <a:pt x="4296621" y="307154"/>
                  </a:lnTo>
                  <a:lnTo>
                    <a:pt x="4331926" y="176525"/>
                  </a:lnTo>
                  <a:lnTo>
                    <a:pt x="4363701" y="56488"/>
                  </a:lnTo>
                  <a:lnTo>
                    <a:pt x="4370762" y="31775"/>
                  </a:lnTo>
                  <a:lnTo>
                    <a:pt x="4374292" y="14122"/>
                  </a:lnTo>
                  <a:lnTo>
                    <a:pt x="4367231" y="0"/>
                  </a:lnTo>
                  <a:lnTo>
                    <a:pt x="4353109" y="0"/>
                  </a:lnTo>
                  <a:lnTo>
                    <a:pt x="4335457" y="3531"/>
                  </a:lnTo>
                  <a:lnTo>
                    <a:pt x="4321335" y="10592"/>
                  </a:lnTo>
                  <a:lnTo>
                    <a:pt x="4307213" y="24714"/>
                  </a:lnTo>
                  <a:lnTo>
                    <a:pt x="4271908" y="81202"/>
                  </a:lnTo>
                  <a:lnTo>
                    <a:pt x="4240133" y="127098"/>
                  </a:lnTo>
                  <a:lnTo>
                    <a:pt x="4194237" y="183586"/>
                  </a:lnTo>
                  <a:lnTo>
                    <a:pt x="4127157" y="247135"/>
                  </a:lnTo>
                  <a:lnTo>
                    <a:pt x="4088322" y="278910"/>
                  </a:lnTo>
                  <a:lnTo>
                    <a:pt x="4049486" y="296562"/>
                  </a:lnTo>
                  <a:lnTo>
                    <a:pt x="4014181" y="303623"/>
                  </a:lnTo>
                  <a:lnTo>
                    <a:pt x="3788229" y="303623"/>
                  </a:lnTo>
                  <a:lnTo>
                    <a:pt x="3523441" y="303623"/>
                  </a:lnTo>
                  <a:lnTo>
                    <a:pt x="3142147" y="303623"/>
                  </a:lnTo>
                  <a:lnTo>
                    <a:pt x="2580797" y="3036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96">
              <a:extLst>
                <a:ext uri="{FF2B5EF4-FFF2-40B4-BE49-F238E27FC236}">
                  <a16:creationId xmlns:a16="http://schemas.microsoft.com/office/drawing/2014/main" id="{5B4200D1-F359-4A9E-8857-294E43946426}"/>
                </a:ext>
              </a:extLst>
            </p:cNvPr>
            <p:cNvSpPr/>
            <p:nvPr/>
          </p:nvSpPr>
          <p:spPr>
            <a:xfrm>
              <a:off x="6248400" y="1562100"/>
              <a:ext cx="803275" cy="531813"/>
            </a:xfrm>
            <a:custGeom>
              <a:avLst/>
              <a:gdLst>
                <a:gd name="connsiteX0" fmla="*/ 388144 w 802481"/>
                <a:gd name="connsiteY0" fmla="*/ 292894 h 531019"/>
                <a:gd name="connsiteX1" fmla="*/ 290513 w 802481"/>
                <a:gd name="connsiteY1" fmla="*/ 223838 h 531019"/>
                <a:gd name="connsiteX2" fmla="*/ 202406 w 802481"/>
                <a:gd name="connsiteY2" fmla="*/ 169069 h 531019"/>
                <a:gd name="connsiteX3" fmla="*/ 104775 w 802481"/>
                <a:gd name="connsiteY3" fmla="*/ 111919 h 531019"/>
                <a:gd name="connsiteX4" fmla="*/ 35719 w 802481"/>
                <a:gd name="connsiteY4" fmla="*/ 73819 h 531019"/>
                <a:gd name="connsiteX5" fmla="*/ 14288 w 802481"/>
                <a:gd name="connsiteY5" fmla="*/ 59531 h 531019"/>
                <a:gd name="connsiteX6" fmla="*/ 4763 w 802481"/>
                <a:gd name="connsiteY6" fmla="*/ 42863 h 531019"/>
                <a:gd name="connsiteX7" fmla="*/ 0 w 802481"/>
                <a:gd name="connsiteY7" fmla="*/ 21431 h 531019"/>
                <a:gd name="connsiteX8" fmla="*/ 4763 w 802481"/>
                <a:gd name="connsiteY8" fmla="*/ 4763 h 531019"/>
                <a:gd name="connsiteX9" fmla="*/ 14288 w 802481"/>
                <a:gd name="connsiteY9" fmla="*/ 0 h 531019"/>
                <a:gd name="connsiteX10" fmla="*/ 33338 w 802481"/>
                <a:gd name="connsiteY10" fmla="*/ 4763 h 531019"/>
                <a:gd name="connsiteX11" fmla="*/ 54769 w 802481"/>
                <a:gd name="connsiteY11" fmla="*/ 11906 h 531019"/>
                <a:gd name="connsiteX12" fmla="*/ 121444 w 802481"/>
                <a:gd name="connsiteY12" fmla="*/ 23813 h 531019"/>
                <a:gd name="connsiteX13" fmla="*/ 240506 w 802481"/>
                <a:gd name="connsiteY13" fmla="*/ 45244 h 531019"/>
                <a:gd name="connsiteX14" fmla="*/ 369094 w 802481"/>
                <a:gd name="connsiteY14" fmla="*/ 73819 h 531019"/>
                <a:gd name="connsiteX15" fmla="*/ 476250 w 802481"/>
                <a:gd name="connsiteY15" fmla="*/ 104775 h 531019"/>
                <a:gd name="connsiteX16" fmla="*/ 561975 w 802481"/>
                <a:gd name="connsiteY16" fmla="*/ 135731 h 531019"/>
                <a:gd name="connsiteX17" fmla="*/ 633413 w 802481"/>
                <a:gd name="connsiteY17" fmla="*/ 173831 h 531019"/>
                <a:gd name="connsiteX18" fmla="*/ 669131 w 802481"/>
                <a:gd name="connsiteY18" fmla="*/ 197644 h 531019"/>
                <a:gd name="connsiteX19" fmla="*/ 697706 w 802481"/>
                <a:gd name="connsiteY19" fmla="*/ 223838 h 531019"/>
                <a:gd name="connsiteX20" fmla="*/ 716756 w 802481"/>
                <a:gd name="connsiteY20" fmla="*/ 247650 h 531019"/>
                <a:gd name="connsiteX21" fmla="*/ 754856 w 802481"/>
                <a:gd name="connsiteY21" fmla="*/ 311944 h 531019"/>
                <a:gd name="connsiteX22" fmla="*/ 781050 w 802481"/>
                <a:gd name="connsiteY22" fmla="*/ 371475 h 531019"/>
                <a:gd name="connsiteX23" fmla="*/ 797719 w 802481"/>
                <a:gd name="connsiteY23" fmla="*/ 428625 h 531019"/>
                <a:gd name="connsiteX24" fmla="*/ 802481 w 802481"/>
                <a:gd name="connsiteY24" fmla="*/ 461963 h 531019"/>
                <a:gd name="connsiteX25" fmla="*/ 795338 w 802481"/>
                <a:gd name="connsiteY25" fmla="*/ 490538 h 531019"/>
                <a:gd name="connsiteX26" fmla="*/ 778669 w 802481"/>
                <a:gd name="connsiteY26" fmla="*/ 511969 h 531019"/>
                <a:gd name="connsiteX27" fmla="*/ 754856 w 802481"/>
                <a:gd name="connsiteY27" fmla="*/ 526256 h 531019"/>
                <a:gd name="connsiteX28" fmla="*/ 733425 w 802481"/>
                <a:gd name="connsiteY28" fmla="*/ 531019 h 531019"/>
                <a:gd name="connsiteX29" fmla="*/ 716756 w 802481"/>
                <a:gd name="connsiteY29" fmla="*/ 531019 h 531019"/>
                <a:gd name="connsiteX30" fmla="*/ 688181 w 802481"/>
                <a:gd name="connsiteY30" fmla="*/ 526256 h 531019"/>
                <a:gd name="connsiteX31" fmla="*/ 650081 w 802481"/>
                <a:gd name="connsiteY31" fmla="*/ 504825 h 531019"/>
                <a:gd name="connsiteX32" fmla="*/ 607219 w 802481"/>
                <a:gd name="connsiteY32" fmla="*/ 471488 h 531019"/>
                <a:gd name="connsiteX33" fmla="*/ 566738 w 802481"/>
                <a:gd name="connsiteY33" fmla="*/ 433388 h 531019"/>
                <a:gd name="connsiteX34" fmla="*/ 516731 w 802481"/>
                <a:gd name="connsiteY34" fmla="*/ 390525 h 531019"/>
                <a:gd name="connsiteX35" fmla="*/ 388144 w 802481"/>
                <a:gd name="connsiteY35" fmla="*/ 292894 h 531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02481" h="531019">
                  <a:moveTo>
                    <a:pt x="388144" y="292894"/>
                  </a:moveTo>
                  <a:lnTo>
                    <a:pt x="290513" y="223838"/>
                  </a:lnTo>
                  <a:lnTo>
                    <a:pt x="202406" y="169069"/>
                  </a:lnTo>
                  <a:lnTo>
                    <a:pt x="104775" y="111919"/>
                  </a:lnTo>
                  <a:lnTo>
                    <a:pt x="35719" y="73819"/>
                  </a:lnTo>
                  <a:lnTo>
                    <a:pt x="14288" y="59531"/>
                  </a:lnTo>
                  <a:lnTo>
                    <a:pt x="4763" y="42863"/>
                  </a:lnTo>
                  <a:lnTo>
                    <a:pt x="0" y="21431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33338" y="4763"/>
                  </a:lnTo>
                  <a:lnTo>
                    <a:pt x="54769" y="11906"/>
                  </a:lnTo>
                  <a:lnTo>
                    <a:pt x="121444" y="23813"/>
                  </a:lnTo>
                  <a:lnTo>
                    <a:pt x="240506" y="45244"/>
                  </a:lnTo>
                  <a:lnTo>
                    <a:pt x="369094" y="73819"/>
                  </a:lnTo>
                  <a:lnTo>
                    <a:pt x="476250" y="104775"/>
                  </a:lnTo>
                  <a:lnTo>
                    <a:pt x="561975" y="135731"/>
                  </a:lnTo>
                  <a:lnTo>
                    <a:pt x="633413" y="173831"/>
                  </a:lnTo>
                  <a:lnTo>
                    <a:pt x="669131" y="197644"/>
                  </a:lnTo>
                  <a:lnTo>
                    <a:pt x="697706" y="223838"/>
                  </a:lnTo>
                  <a:lnTo>
                    <a:pt x="716756" y="247650"/>
                  </a:lnTo>
                  <a:lnTo>
                    <a:pt x="754856" y="311944"/>
                  </a:lnTo>
                  <a:lnTo>
                    <a:pt x="781050" y="371475"/>
                  </a:lnTo>
                  <a:lnTo>
                    <a:pt x="797719" y="428625"/>
                  </a:lnTo>
                  <a:lnTo>
                    <a:pt x="802481" y="461963"/>
                  </a:lnTo>
                  <a:lnTo>
                    <a:pt x="795338" y="490538"/>
                  </a:lnTo>
                  <a:lnTo>
                    <a:pt x="778669" y="511969"/>
                  </a:lnTo>
                  <a:lnTo>
                    <a:pt x="754856" y="526256"/>
                  </a:lnTo>
                  <a:lnTo>
                    <a:pt x="733425" y="531019"/>
                  </a:lnTo>
                  <a:lnTo>
                    <a:pt x="716756" y="531019"/>
                  </a:lnTo>
                  <a:lnTo>
                    <a:pt x="688181" y="526256"/>
                  </a:lnTo>
                  <a:lnTo>
                    <a:pt x="650081" y="504825"/>
                  </a:lnTo>
                  <a:lnTo>
                    <a:pt x="607219" y="471488"/>
                  </a:lnTo>
                  <a:lnTo>
                    <a:pt x="566738" y="433388"/>
                  </a:lnTo>
                  <a:lnTo>
                    <a:pt x="516731" y="390525"/>
                  </a:lnTo>
                  <a:lnTo>
                    <a:pt x="388144" y="2928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フリーフォーム 120">
            <a:extLst>
              <a:ext uri="{FF2B5EF4-FFF2-40B4-BE49-F238E27FC236}">
                <a16:creationId xmlns:a16="http://schemas.microsoft.com/office/drawing/2014/main" id="{6C8DB622-7F08-4D57-B8D0-DEDC7579A85E}"/>
              </a:ext>
            </a:extLst>
          </p:cNvPr>
          <p:cNvSpPr/>
          <p:nvPr/>
        </p:nvSpPr>
        <p:spPr>
          <a:xfrm>
            <a:off x="4449763" y="1328738"/>
            <a:ext cx="660400" cy="612775"/>
          </a:xfrm>
          <a:custGeom>
            <a:avLst/>
            <a:gdLst>
              <a:gd name="connsiteX0" fmla="*/ 340519 w 659607"/>
              <a:gd name="connsiteY0" fmla="*/ 21431 h 611981"/>
              <a:gd name="connsiteX1" fmla="*/ 273844 w 659607"/>
              <a:gd name="connsiteY1" fmla="*/ 9525 h 611981"/>
              <a:gd name="connsiteX2" fmla="*/ 202407 w 659607"/>
              <a:gd name="connsiteY2" fmla="*/ 2381 h 611981"/>
              <a:gd name="connsiteX3" fmla="*/ 97632 w 659607"/>
              <a:gd name="connsiteY3" fmla="*/ 0 h 611981"/>
              <a:gd name="connsiteX4" fmla="*/ 28575 w 659607"/>
              <a:gd name="connsiteY4" fmla="*/ 4762 h 611981"/>
              <a:gd name="connsiteX5" fmla="*/ 9525 w 659607"/>
              <a:gd name="connsiteY5" fmla="*/ 9525 h 611981"/>
              <a:gd name="connsiteX6" fmla="*/ 2382 w 659607"/>
              <a:gd name="connsiteY6" fmla="*/ 14287 h 611981"/>
              <a:gd name="connsiteX7" fmla="*/ 0 w 659607"/>
              <a:gd name="connsiteY7" fmla="*/ 26193 h 611981"/>
              <a:gd name="connsiteX8" fmla="*/ 4763 w 659607"/>
              <a:gd name="connsiteY8" fmla="*/ 42862 h 611981"/>
              <a:gd name="connsiteX9" fmla="*/ 23813 w 659607"/>
              <a:gd name="connsiteY9" fmla="*/ 64293 h 611981"/>
              <a:gd name="connsiteX10" fmla="*/ 45244 w 659607"/>
              <a:gd name="connsiteY10" fmla="*/ 76200 h 611981"/>
              <a:gd name="connsiteX11" fmla="*/ 88107 w 659607"/>
              <a:gd name="connsiteY11" fmla="*/ 92868 h 611981"/>
              <a:gd name="connsiteX12" fmla="*/ 169069 w 659607"/>
              <a:gd name="connsiteY12" fmla="*/ 130968 h 611981"/>
              <a:gd name="connsiteX13" fmla="*/ 228600 w 659607"/>
              <a:gd name="connsiteY13" fmla="*/ 166687 h 611981"/>
              <a:gd name="connsiteX14" fmla="*/ 264319 w 659607"/>
              <a:gd name="connsiteY14" fmla="*/ 192881 h 611981"/>
              <a:gd name="connsiteX15" fmla="*/ 278607 w 659607"/>
              <a:gd name="connsiteY15" fmla="*/ 209550 h 611981"/>
              <a:gd name="connsiteX16" fmla="*/ 292894 w 659607"/>
              <a:gd name="connsiteY16" fmla="*/ 242887 h 611981"/>
              <a:gd name="connsiteX17" fmla="*/ 307182 w 659607"/>
              <a:gd name="connsiteY17" fmla="*/ 307181 h 611981"/>
              <a:gd name="connsiteX18" fmla="*/ 311944 w 659607"/>
              <a:gd name="connsiteY18" fmla="*/ 371475 h 611981"/>
              <a:gd name="connsiteX19" fmla="*/ 316707 w 659607"/>
              <a:gd name="connsiteY19" fmla="*/ 469106 h 611981"/>
              <a:gd name="connsiteX20" fmla="*/ 316707 w 659607"/>
              <a:gd name="connsiteY20" fmla="*/ 611981 h 611981"/>
              <a:gd name="connsiteX21" fmla="*/ 590550 w 659607"/>
              <a:gd name="connsiteY21" fmla="*/ 583406 h 611981"/>
              <a:gd name="connsiteX22" fmla="*/ 583407 w 659607"/>
              <a:gd name="connsiteY22" fmla="*/ 473868 h 611981"/>
              <a:gd name="connsiteX23" fmla="*/ 578644 w 659607"/>
              <a:gd name="connsiteY23" fmla="*/ 414337 h 611981"/>
              <a:gd name="connsiteX24" fmla="*/ 581025 w 659607"/>
              <a:gd name="connsiteY24" fmla="*/ 354806 h 611981"/>
              <a:gd name="connsiteX25" fmla="*/ 588169 w 659607"/>
              <a:gd name="connsiteY25" fmla="*/ 316706 h 611981"/>
              <a:gd name="connsiteX26" fmla="*/ 600075 w 659607"/>
              <a:gd name="connsiteY26" fmla="*/ 290512 h 611981"/>
              <a:gd name="connsiteX27" fmla="*/ 607219 w 659607"/>
              <a:gd name="connsiteY27" fmla="*/ 273843 h 611981"/>
              <a:gd name="connsiteX28" fmla="*/ 621507 w 659607"/>
              <a:gd name="connsiteY28" fmla="*/ 257175 h 611981"/>
              <a:gd name="connsiteX29" fmla="*/ 645319 w 659607"/>
              <a:gd name="connsiteY29" fmla="*/ 233362 h 611981"/>
              <a:gd name="connsiteX30" fmla="*/ 657225 w 659607"/>
              <a:gd name="connsiteY30" fmla="*/ 214312 h 611981"/>
              <a:gd name="connsiteX31" fmla="*/ 659607 w 659607"/>
              <a:gd name="connsiteY31" fmla="*/ 190500 h 611981"/>
              <a:gd name="connsiteX32" fmla="*/ 652463 w 659607"/>
              <a:gd name="connsiteY32" fmla="*/ 164306 h 611981"/>
              <a:gd name="connsiteX33" fmla="*/ 635794 w 659607"/>
              <a:gd name="connsiteY33" fmla="*/ 135731 h 611981"/>
              <a:gd name="connsiteX34" fmla="*/ 619125 w 659607"/>
              <a:gd name="connsiteY34" fmla="*/ 119062 h 611981"/>
              <a:gd name="connsiteX35" fmla="*/ 585788 w 659607"/>
              <a:gd name="connsiteY35" fmla="*/ 102393 h 611981"/>
              <a:gd name="connsiteX36" fmla="*/ 516732 w 659607"/>
              <a:gd name="connsiteY36" fmla="*/ 73818 h 611981"/>
              <a:gd name="connsiteX37" fmla="*/ 445294 w 659607"/>
              <a:gd name="connsiteY37" fmla="*/ 50006 h 611981"/>
              <a:gd name="connsiteX38" fmla="*/ 340519 w 659607"/>
              <a:gd name="connsiteY38" fmla="*/ 21431 h 611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659607" h="611981">
                <a:moveTo>
                  <a:pt x="340519" y="21431"/>
                </a:moveTo>
                <a:lnTo>
                  <a:pt x="273844" y="9525"/>
                </a:lnTo>
                <a:lnTo>
                  <a:pt x="202407" y="2381"/>
                </a:lnTo>
                <a:lnTo>
                  <a:pt x="97632" y="0"/>
                </a:lnTo>
                <a:lnTo>
                  <a:pt x="28575" y="4762"/>
                </a:lnTo>
                <a:lnTo>
                  <a:pt x="9525" y="9525"/>
                </a:lnTo>
                <a:lnTo>
                  <a:pt x="2382" y="14287"/>
                </a:lnTo>
                <a:lnTo>
                  <a:pt x="0" y="26193"/>
                </a:lnTo>
                <a:lnTo>
                  <a:pt x="4763" y="42862"/>
                </a:lnTo>
                <a:lnTo>
                  <a:pt x="23813" y="64293"/>
                </a:lnTo>
                <a:lnTo>
                  <a:pt x="45244" y="76200"/>
                </a:lnTo>
                <a:lnTo>
                  <a:pt x="88107" y="92868"/>
                </a:lnTo>
                <a:lnTo>
                  <a:pt x="169069" y="130968"/>
                </a:lnTo>
                <a:lnTo>
                  <a:pt x="228600" y="166687"/>
                </a:lnTo>
                <a:lnTo>
                  <a:pt x="264319" y="192881"/>
                </a:lnTo>
                <a:lnTo>
                  <a:pt x="278607" y="209550"/>
                </a:lnTo>
                <a:lnTo>
                  <a:pt x="292894" y="242887"/>
                </a:lnTo>
                <a:lnTo>
                  <a:pt x="307182" y="307181"/>
                </a:lnTo>
                <a:lnTo>
                  <a:pt x="311944" y="371475"/>
                </a:lnTo>
                <a:lnTo>
                  <a:pt x="316707" y="469106"/>
                </a:lnTo>
                <a:lnTo>
                  <a:pt x="316707" y="611981"/>
                </a:lnTo>
                <a:lnTo>
                  <a:pt x="590550" y="583406"/>
                </a:lnTo>
                <a:lnTo>
                  <a:pt x="583407" y="473868"/>
                </a:lnTo>
                <a:lnTo>
                  <a:pt x="578644" y="414337"/>
                </a:lnTo>
                <a:cubicBezTo>
                  <a:pt x="579438" y="394493"/>
                  <a:pt x="580231" y="374650"/>
                  <a:pt x="581025" y="354806"/>
                </a:cubicBezTo>
                <a:lnTo>
                  <a:pt x="588169" y="316706"/>
                </a:lnTo>
                <a:lnTo>
                  <a:pt x="600075" y="290512"/>
                </a:lnTo>
                <a:lnTo>
                  <a:pt x="607219" y="273843"/>
                </a:lnTo>
                <a:lnTo>
                  <a:pt x="621507" y="257175"/>
                </a:lnTo>
                <a:lnTo>
                  <a:pt x="645319" y="233362"/>
                </a:lnTo>
                <a:lnTo>
                  <a:pt x="657225" y="214312"/>
                </a:lnTo>
                <a:lnTo>
                  <a:pt x="659607" y="190500"/>
                </a:lnTo>
                <a:lnTo>
                  <a:pt x="652463" y="164306"/>
                </a:lnTo>
                <a:lnTo>
                  <a:pt x="635794" y="135731"/>
                </a:lnTo>
                <a:lnTo>
                  <a:pt x="619125" y="119062"/>
                </a:lnTo>
                <a:lnTo>
                  <a:pt x="585788" y="102393"/>
                </a:lnTo>
                <a:lnTo>
                  <a:pt x="516732" y="73818"/>
                </a:lnTo>
                <a:lnTo>
                  <a:pt x="445294" y="50006"/>
                </a:lnTo>
                <a:lnTo>
                  <a:pt x="340519" y="21431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2" name="フリーフォーム 121">
            <a:extLst>
              <a:ext uri="{FF2B5EF4-FFF2-40B4-BE49-F238E27FC236}">
                <a16:creationId xmlns:a16="http://schemas.microsoft.com/office/drawing/2014/main" id="{23FB8C66-75A7-44DF-856B-76D03A93F154}"/>
              </a:ext>
            </a:extLst>
          </p:cNvPr>
          <p:cNvSpPr/>
          <p:nvPr/>
        </p:nvSpPr>
        <p:spPr>
          <a:xfrm>
            <a:off x="2933700" y="1685925"/>
            <a:ext cx="3879850" cy="523875"/>
          </a:xfrm>
          <a:custGeom>
            <a:avLst/>
            <a:gdLst>
              <a:gd name="connsiteX0" fmla="*/ 1270000 w 3879850"/>
              <a:gd name="connsiteY0" fmla="*/ 219075 h 523875"/>
              <a:gd name="connsiteX1" fmla="*/ 1574800 w 3879850"/>
              <a:gd name="connsiteY1" fmla="*/ 184150 h 523875"/>
              <a:gd name="connsiteX2" fmla="*/ 1860550 w 3879850"/>
              <a:gd name="connsiteY2" fmla="*/ 155575 h 523875"/>
              <a:gd name="connsiteX3" fmla="*/ 2092325 w 3879850"/>
              <a:gd name="connsiteY3" fmla="*/ 136525 h 523875"/>
              <a:gd name="connsiteX4" fmla="*/ 2254250 w 3879850"/>
              <a:gd name="connsiteY4" fmla="*/ 127000 h 523875"/>
              <a:gd name="connsiteX5" fmla="*/ 2457450 w 3879850"/>
              <a:gd name="connsiteY5" fmla="*/ 114300 h 523875"/>
              <a:gd name="connsiteX6" fmla="*/ 2641600 w 3879850"/>
              <a:gd name="connsiteY6" fmla="*/ 101600 h 523875"/>
              <a:gd name="connsiteX7" fmla="*/ 2838450 w 3879850"/>
              <a:gd name="connsiteY7" fmla="*/ 88900 h 523875"/>
              <a:gd name="connsiteX8" fmla="*/ 3063875 w 3879850"/>
              <a:gd name="connsiteY8" fmla="*/ 69850 h 523875"/>
              <a:gd name="connsiteX9" fmla="*/ 3146425 w 3879850"/>
              <a:gd name="connsiteY9" fmla="*/ 60325 h 523875"/>
              <a:gd name="connsiteX10" fmla="*/ 3228975 w 3879850"/>
              <a:gd name="connsiteY10" fmla="*/ 47625 h 523875"/>
              <a:gd name="connsiteX11" fmla="*/ 3330575 w 3879850"/>
              <a:gd name="connsiteY11" fmla="*/ 25400 h 523875"/>
              <a:gd name="connsiteX12" fmla="*/ 3403600 w 3879850"/>
              <a:gd name="connsiteY12" fmla="*/ 6350 h 523875"/>
              <a:gd name="connsiteX13" fmla="*/ 3438525 w 3879850"/>
              <a:gd name="connsiteY13" fmla="*/ 0 h 523875"/>
              <a:gd name="connsiteX14" fmla="*/ 3511550 w 3879850"/>
              <a:gd name="connsiteY14" fmla="*/ 6350 h 523875"/>
              <a:gd name="connsiteX15" fmla="*/ 3619500 w 3879850"/>
              <a:gd name="connsiteY15" fmla="*/ 22225 h 523875"/>
              <a:gd name="connsiteX16" fmla="*/ 3695700 w 3879850"/>
              <a:gd name="connsiteY16" fmla="*/ 44450 h 523875"/>
              <a:gd name="connsiteX17" fmla="*/ 3759200 w 3879850"/>
              <a:gd name="connsiteY17" fmla="*/ 69850 h 523875"/>
              <a:gd name="connsiteX18" fmla="*/ 3822700 w 3879850"/>
              <a:gd name="connsiteY18" fmla="*/ 98425 h 523875"/>
              <a:gd name="connsiteX19" fmla="*/ 3841750 w 3879850"/>
              <a:gd name="connsiteY19" fmla="*/ 111125 h 523875"/>
              <a:gd name="connsiteX20" fmla="*/ 3857625 w 3879850"/>
              <a:gd name="connsiteY20" fmla="*/ 127000 h 523875"/>
              <a:gd name="connsiteX21" fmla="*/ 3870325 w 3879850"/>
              <a:gd name="connsiteY21" fmla="*/ 146050 h 523875"/>
              <a:gd name="connsiteX22" fmla="*/ 3879850 w 3879850"/>
              <a:gd name="connsiteY22" fmla="*/ 168275 h 523875"/>
              <a:gd name="connsiteX23" fmla="*/ 3879850 w 3879850"/>
              <a:gd name="connsiteY23" fmla="*/ 187325 h 523875"/>
              <a:gd name="connsiteX24" fmla="*/ 3873500 w 3879850"/>
              <a:gd name="connsiteY24" fmla="*/ 203200 h 523875"/>
              <a:gd name="connsiteX25" fmla="*/ 3854450 w 3879850"/>
              <a:gd name="connsiteY25" fmla="*/ 215900 h 523875"/>
              <a:gd name="connsiteX26" fmla="*/ 3816350 w 3879850"/>
              <a:gd name="connsiteY26" fmla="*/ 228600 h 523875"/>
              <a:gd name="connsiteX27" fmla="*/ 3733800 w 3879850"/>
              <a:gd name="connsiteY27" fmla="*/ 247650 h 523875"/>
              <a:gd name="connsiteX28" fmla="*/ 3667125 w 3879850"/>
              <a:gd name="connsiteY28" fmla="*/ 254000 h 523875"/>
              <a:gd name="connsiteX29" fmla="*/ 3536950 w 3879850"/>
              <a:gd name="connsiteY29" fmla="*/ 257175 h 523875"/>
              <a:gd name="connsiteX30" fmla="*/ 3419475 w 3879850"/>
              <a:gd name="connsiteY30" fmla="*/ 250825 h 523875"/>
              <a:gd name="connsiteX31" fmla="*/ 3279775 w 3879850"/>
              <a:gd name="connsiteY31" fmla="*/ 247650 h 523875"/>
              <a:gd name="connsiteX32" fmla="*/ 3038475 w 3879850"/>
              <a:gd name="connsiteY32" fmla="*/ 250825 h 523875"/>
              <a:gd name="connsiteX33" fmla="*/ 2841625 w 3879850"/>
              <a:gd name="connsiteY33" fmla="*/ 257175 h 523875"/>
              <a:gd name="connsiteX34" fmla="*/ 2530475 w 3879850"/>
              <a:gd name="connsiteY34" fmla="*/ 269875 h 523875"/>
              <a:gd name="connsiteX35" fmla="*/ 2203450 w 3879850"/>
              <a:gd name="connsiteY35" fmla="*/ 288925 h 523875"/>
              <a:gd name="connsiteX36" fmla="*/ 1889125 w 3879850"/>
              <a:gd name="connsiteY36" fmla="*/ 317500 h 523875"/>
              <a:gd name="connsiteX37" fmla="*/ 1520825 w 3879850"/>
              <a:gd name="connsiteY37" fmla="*/ 352425 h 523875"/>
              <a:gd name="connsiteX38" fmla="*/ 1181100 w 3879850"/>
              <a:gd name="connsiteY38" fmla="*/ 393700 h 523875"/>
              <a:gd name="connsiteX39" fmla="*/ 841375 w 3879850"/>
              <a:gd name="connsiteY39" fmla="*/ 444500 h 523875"/>
              <a:gd name="connsiteX40" fmla="*/ 542925 w 3879850"/>
              <a:gd name="connsiteY40" fmla="*/ 492125 h 523875"/>
              <a:gd name="connsiteX41" fmla="*/ 390525 w 3879850"/>
              <a:gd name="connsiteY41" fmla="*/ 517525 h 523875"/>
              <a:gd name="connsiteX42" fmla="*/ 327025 w 3879850"/>
              <a:gd name="connsiteY42" fmla="*/ 523875 h 523875"/>
              <a:gd name="connsiteX43" fmla="*/ 295275 w 3879850"/>
              <a:gd name="connsiteY43" fmla="*/ 520700 h 523875"/>
              <a:gd name="connsiteX44" fmla="*/ 263525 w 3879850"/>
              <a:gd name="connsiteY44" fmla="*/ 514350 h 523875"/>
              <a:gd name="connsiteX45" fmla="*/ 222250 w 3879850"/>
              <a:gd name="connsiteY45" fmla="*/ 501650 h 523875"/>
              <a:gd name="connsiteX46" fmla="*/ 184150 w 3879850"/>
              <a:gd name="connsiteY46" fmla="*/ 482600 h 523875"/>
              <a:gd name="connsiteX47" fmla="*/ 142875 w 3879850"/>
              <a:gd name="connsiteY47" fmla="*/ 454025 h 523875"/>
              <a:gd name="connsiteX48" fmla="*/ 85725 w 3879850"/>
              <a:gd name="connsiteY48" fmla="*/ 403225 h 523875"/>
              <a:gd name="connsiteX49" fmla="*/ 31750 w 3879850"/>
              <a:gd name="connsiteY49" fmla="*/ 349250 h 523875"/>
              <a:gd name="connsiteX50" fmla="*/ 22225 w 3879850"/>
              <a:gd name="connsiteY50" fmla="*/ 333375 h 523875"/>
              <a:gd name="connsiteX51" fmla="*/ 9525 w 3879850"/>
              <a:gd name="connsiteY51" fmla="*/ 301625 h 523875"/>
              <a:gd name="connsiteX52" fmla="*/ 0 w 3879850"/>
              <a:gd name="connsiteY52" fmla="*/ 269875 h 523875"/>
              <a:gd name="connsiteX53" fmla="*/ 3175 w 3879850"/>
              <a:gd name="connsiteY53" fmla="*/ 257175 h 523875"/>
              <a:gd name="connsiteX54" fmla="*/ 12700 w 3879850"/>
              <a:gd name="connsiteY54" fmla="*/ 247650 h 523875"/>
              <a:gd name="connsiteX55" fmla="*/ 28575 w 3879850"/>
              <a:gd name="connsiteY55" fmla="*/ 247650 h 523875"/>
              <a:gd name="connsiteX56" fmla="*/ 50800 w 3879850"/>
              <a:gd name="connsiteY56" fmla="*/ 250825 h 523875"/>
              <a:gd name="connsiteX57" fmla="*/ 82550 w 3879850"/>
              <a:gd name="connsiteY57" fmla="*/ 263525 h 523875"/>
              <a:gd name="connsiteX58" fmla="*/ 123825 w 3879850"/>
              <a:gd name="connsiteY58" fmla="*/ 282575 h 523875"/>
              <a:gd name="connsiteX59" fmla="*/ 161925 w 3879850"/>
              <a:gd name="connsiteY59" fmla="*/ 295275 h 523875"/>
              <a:gd name="connsiteX60" fmla="*/ 241300 w 3879850"/>
              <a:gd name="connsiteY60" fmla="*/ 307975 h 523875"/>
              <a:gd name="connsiteX61" fmla="*/ 323850 w 3879850"/>
              <a:gd name="connsiteY61" fmla="*/ 311150 h 523875"/>
              <a:gd name="connsiteX62" fmla="*/ 422275 w 3879850"/>
              <a:gd name="connsiteY62" fmla="*/ 307975 h 523875"/>
              <a:gd name="connsiteX63" fmla="*/ 628650 w 3879850"/>
              <a:gd name="connsiteY63" fmla="*/ 285750 h 523875"/>
              <a:gd name="connsiteX64" fmla="*/ 1025525 w 3879850"/>
              <a:gd name="connsiteY64" fmla="*/ 244475 h 523875"/>
              <a:gd name="connsiteX65" fmla="*/ 1270000 w 3879850"/>
              <a:gd name="connsiteY65" fmla="*/ 219075 h 523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3879850" h="523875">
                <a:moveTo>
                  <a:pt x="1270000" y="219075"/>
                </a:moveTo>
                <a:lnTo>
                  <a:pt x="1574800" y="184150"/>
                </a:lnTo>
                <a:lnTo>
                  <a:pt x="1860550" y="155575"/>
                </a:lnTo>
                <a:lnTo>
                  <a:pt x="2092325" y="136525"/>
                </a:lnTo>
                <a:lnTo>
                  <a:pt x="2254250" y="127000"/>
                </a:lnTo>
                <a:lnTo>
                  <a:pt x="2457450" y="114300"/>
                </a:lnTo>
                <a:lnTo>
                  <a:pt x="2641600" y="101600"/>
                </a:lnTo>
                <a:lnTo>
                  <a:pt x="2838450" y="88900"/>
                </a:lnTo>
                <a:lnTo>
                  <a:pt x="3063875" y="69850"/>
                </a:lnTo>
                <a:lnTo>
                  <a:pt x="3146425" y="60325"/>
                </a:lnTo>
                <a:lnTo>
                  <a:pt x="3228975" y="47625"/>
                </a:lnTo>
                <a:lnTo>
                  <a:pt x="3330575" y="25400"/>
                </a:lnTo>
                <a:lnTo>
                  <a:pt x="3403600" y="6350"/>
                </a:lnTo>
                <a:lnTo>
                  <a:pt x="3438525" y="0"/>
                </a:lnTo>
                <a:lnTo>
                  <a:pt x="3511550" y="6350"/>
                </a:lnTo>
                <a:lnTo>
                  <a:pt x="3619500" y="22225"/>
                </a:lnTo>
                <a:lnTo>
                  <a:pt x="3695700" y="44450"/>
                </a:lnTo>
                <a:lnTo>
                  <a:pt x="3759200" y="69850"/>
                </a:lnTo>
                <a:lnTo>
                  <a:pt x="3822700" y="98425"/>
                </a:lnTo>
                <a:lnTo>
                  <a:pt x="3841750" y="111125"/>
                </a:lnTo>
                <a:lnTo>
                  <a:pt x="3857625" y="127000"/>
                </a:lnTo>
                <a:lnTo>
                  <a:pt x="3870325" y="146050"/>
                </a:lnTo>
                <a:lnTo>
                  <a:pt x="3879850" y="168275"/>
                </a:lnTo>
                <a:lnTo>
                  <a:pt x="3879850" y="187325"/>
                </a:lnTo>
                <a:lnTo>
                  <a:pt x="3873500" y="203200"/>
                </a:lnTo>
                <a:lnTo>
                  <a:pt x="3854450" y="215900"/>
                </a:lnTo>
                <a:lnTo>
                  <a:pt x="3816350" y="228600"/>
                </a:lnTo>
                <a:lnTo>
                  <a:pt x="3733800" y="247650"/>
                </a:lnTo>
                <a:lnTo>
                  <a:pt x="3667125" y="254000"/>
                </a:lnTo>
                <a:lnTo>
                  <a:pt x="3536950" y="257175"/>
                </a:lnTo>
                <a:lnTo>
                  <a:pt x="3419475" y="250825"/>
                </a:lnTo>
                <a:lnTo>
                  <a:pt x="3279775" y="247650"/>
                </a:lnTo>
                <a:lnTo>
                  <a:pt x="3038475" y="250825"/>
                </a:lnTo>
                <a:lnTo>
                  <a:pt x="2841625" y="257175"/>
                </a:lnTo>
                <a:lnTo>
                  <a:pt x="2530475" y="269875"/>
                </a:lnTo>
                <a:lnTo>
                  <a:pt x="2203450" y="288925"/>
                </a:lnTo>
                <a:lnTo>
                  <a:pt x="1889125" y="317500"/>
                </a:lnTo>
                <a:lnTo>
                  <a:pt x="1520825" y="352425"/>
                </a:lnTo>
                <a:lnTo>
                  <a:pt x="1181100" y="393700"/>
                </a:lnTo>
                <a:lnTo>
                  <a:pt x="841375" y="444500"/>
                </a:lnTo>
                <a:lnTo>
                  <a:pt x="542925" y="492125"/>
                </a:lnTo>
                <a:lnTo>
                  <a:pt x="390525" y="517525"/>
                </a:lnTo>
                <a:lnTo>
                  <a:pt x="327025" y="523875"/>
                </a:lnTo>
                <a:lnTo>
                  <a:pt x="295275" y="520700"/>
                </a:lnTo>
                <a:lnTo>
                  <a:pt x="263525" y="514350"/>
                </a:lnTo>
                <a:lnTo>
                  <a:pt x="222250" y="501650"/>
                </a:lnTo>
                <a:lnTo>
                  <a:pt x="184150" y="482600"/>
                </a:lnTo>
                <a:lnTo>
                  <a:pt x="142875" y="454025"/>
                </a:lnTo>
                <a:lnTo>
                  <a:pt x="85725" y="403225"/>
                </a:lnTo>
                <a:lnTo>
                  <a:pt x="31750" y="349250"/>
                </a:lnTo>
                <a:lnTo>
                  <a:pt x="22225" y="333375"/>
                </a:lnTo>
                <a:lnTo>
                  <a:pt x="9525" y="301625"/>
                </a:lnTo>
                <a:lnTo>
                  <a:pt x="0" y="269875"/>
                </a:lnTo>
                <a:lnTo>
                  <a:pt x="3175" y="257175"/>
                </a:lnTo>
                <a:lnTo>
                  <a:pt x="12700" y="247650"/>
                </a:lnTo>
                <a:lnTo>
                  <a:pt x="28575" y="247650"/>
                </a:lnTo>
                <a:lnTo>
                  <a:pt x="50800" y="250825"/>
                </a:lnTo>
                <a:lnTo>
                  <a:pt x="82550" y="263525"/>
                </a:lnTo>
                <a:lnTo>
                  <a:pt x="123825" y="282575"/>
                </a:lnTo>
                <a:lnTo>
                  <a:pt x="161925" y="295275"/>
                </a:lnTo>
                <a:lnTo>
                  <a:pt x="241300" y="307975"/>
                </a:lnTo>
                <a:lnTo>
                  <a:pt x="323850" y="311150"/>
                </a:lnTo>
                <a:lnTo>
                  <a:pt x="422275" y="307975"/>
                </a:lnTo>
                <a:lnTo>
                  <a:pt x="628650" y="285750"/>
                </a:lnTo>
                <a:lnTo>
                  <a:pt x="1025525" y="244475"/>
                </a:lnTo>
                <a:lnTo>
                  <a:pt x="1270000" y="2190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3" name="フリーフォーム 122">
            <a:extLst>
              <a:ext uri="{FF2B5EF4-FFF2-40B4-BE49-F238E27FC236}">
                <a16:creationId xmlns:a16="http://schemas.microsoft.com/office/drawing/2014/main" id="{833B3B0D-1A4C-4197-8726-4C229435E812}"/>
              </a:ext>
            </a:extLst>
          </p:cNvPr>
          <p:cNvSpPr/>
          <p:nvPr/>
        </p:nvSpPr>
        <p:spPr>
          <a:xfrm>
            <a:off x="3248025" y="2462213"/>
            <a:ext cx="671513" cy="1209675"/>
          </a:xfrm>
          <a:custGeom>
            <a:avLst/>
            <a:gdLst>
              <a:gd name="connsiteX0" fmla="*/ 500063 w 671513"/>
              <a:gd name="connsiteY0" fmla="*/ 359568 h 1209675"/>
              <a:gd name="connsiteX1" fmla="*/ 473869 w 671513"/>
              <a:gd name="connsiteY1" fmla="*/ 271462 h 1209675"/>
              <a:gd name="connsiteX2" fmla="*/ 442913 w 671513"/>
              <a:gd name="connsiteY2" fmla="*/ 164306 h 1209675"/>
              <a:gd name="connsiteX3" fmla="*/ 316706 w 671513"/>
              <a:gd name="connsiteY3" fmla="*/ 14287 h 1209675"/>
              <a:gd name="connsiteX4" fmla="*/ 271463 w 671513"/>
              <a:gd name="connsiteY4" fmla="*/ 7143 h 1209675"/>
              <a:gd name="connsiteX5" fmla="*/ 216694 w 671513"/>
              <a:gd name="connsiteY5" fmla="*/ 2381 h 1209675"/>
              <a:gd name="connsiteX6" fmla="*/ 142875 w 671513"/>
              <a:gd name="connsiteY6" fmla="*/ 0 h 1209675"/>
              <a:gd name="connsiteX7" fmla="*/ 73819 w 671513"/>
              <a:gd name="connsiteY7" fmla="*/ 4762 h 1209675"/>
              <a:gd name="connsiteX8" fmla="*/ 38100 w 671513"/>
              <a:gd name="connsiteY8" fmla="*/ 7143 h 1209675"/>
              <a:gd name="connsiteX9" fmla="*/ 16669 w 671513"/>
              <a:gd name="connsiteY9" fmla="*/ 9525 h 1209675"/>
              <a:gd name="connsiteX10" fmla="*/ 4763 w 671513"/>
              <a:gd name="connsiteY10" fmla="*/ 14287 h 1209675"/>
              <a:gd name="connsiteX11" fmla="*/ 0 w 671513"/>
              <a:gd name="connsiteY11" fmla="*/ 23812 h 1209675"/>
              <a:gd name="connsiteX12" fmla="*/ 9525 w 671513"/>
              <a:gd name="connsiteY12" fmla="*/ 40481 h 1209675"/>
              <a:gd name="connsiteX13" fmla="*/ 33338 w 671513"/>
              <a:gd name="connsiteY13" fmla="*/ 61912 h 1209675"/>
              <a:gd name="connsiteX14" fmla="*/ 52388 w 671513"/>
              <a:gd name="connsiteY14" fmla="*/ 76200 h 1209675"/>
              <a:gd name="connsiteX15" fmla="*/ 85725 w 671513"/>
              <a:gd name="connsiteY15" fmla="*/ 92868 h 1209675"/>
              <a:gd name="connsiteX16" fmla="*/ 116681 w 671513"/>
              <a:gd name="connsiteY16" fmla="*/ 116681 h 1209675"/>
              <a:gd name="connsiteX17" fmla="*/ 161925 w 671513"/>
              <a:gd name="connsiteY17" fmla="*/ 159543 h 1209675"/>
              <a:gd name="connsiteX18" fmla="*/ 202406 w 671513"/>
              <a:gd name="connsiteY18" fmla="*/ 202406 h 1209675"/>
              <a:gd name="connsiteX19" fmla="*/ 226219 w 671513"/>
              <a:gd name="connsiteY19" fmla="*/ 233362 h 1209675"/>
              <a:gd name="connsiteX20" fmla="*/ 254794 w 671513"/>
              <a:gd name="connsiteY20" fmla="*/ 295275 h 1209675"/>
              <a:gd name="connsiteX21" fmla="*/ 302419 w 671513"/>
              <a:gd name="connsiteY21" fmla="*/ 421481 h 1209675"/>
              <a:gd name="connsiteX22" fmla="*/ 338138 w 671513"/>
              <a:gd name="connsiteY22" fmla="*/ 550068 h 1209675"/>
              <a:gd name="connsiteX23" fmla="*/ 357188 w 671513"/>
              <a:gd name="connsiteY23" fmla="*/ 633412 h 1209675"/>
              <a:gd name="connsiteX24" fmla="*/ 369094 w 671513"/>
              <a:gd name="connsiteY24" fmla="*/ 704850 h 1209675"/>
              <a:gd name="connsiteX25" fmla="*/ 378619 w 671513"/>
              <a:gd name="connsiteY25" fmla="*/ 783431 h 1209675"/>
              <a:gd name="connsiteX26" fmla="*/ 383381 w 671513"/>
              <a:gd name="connsiteY26" fmla="*/ 842962 h 1209675"/>
              <a:gd name="connsiteX27" fmla="*/ 390525 w 671513"/>
              <a:gd name="connsiteY27" fmla="*/ 902493 h 1209675"/>
              <a:gd name="connsiteX28" fmla="*/ 402431 w 671513"/>
              <a:gd name="connsiteY28" fmla="*/ 959643 h 1209675"/>
              <a:gd name="connsiteX29" fmla="*/ 414338 w 671513"/>
              <a:gd name="connsiteY29" fmla="*/ 1000125 h 1209675"/>
              <a:gd name="connsiteX30" fmla="*/ 433388 w 671513"/>
              <a:gd name="connsiteY30" fmla="*/ 1047750 h 1209675"/>
              <a:gd name="connsiteX31" fmla="*/ 447675 w 671513"/>
              <a:gd name="connsiteY31" fmla="*/ 1081087 h 1209675"/>
              <a:gd name="connsiteX32" fmla="*/ 464344 w 671513"/>
              <a:gd name="connsiteY32" fmla="*/ 1112043 h 1209675"/>
              <a:gd name="connsiteX33" fmla="*/ 483394 w 671513"/>
              <a:gd name="connsiteY33" fmla="*/ 1140618 h 1209675"/>
              <a:gd name="connsiteX34" fmla="*/ 511969 w 671513"/>
              <a:gd name="connsiteY34" fmla="*/ 1169193 h 1209675"/>
              <a:gd name="connsiteX35" fmla="*/ 535781 w 671513"/>
              <a:gd name="connsiteY35" fmla="*/ 1185862 h 1209675"/>
              <a:gd name="connsiteX36" fmla="*/ 559594 w 671513"/>
              <a:gd name="connsiteY36" fmla="*/ 1200150 h 1209675"/>
              <a:gd name="connsiteX37" fmla="*/ 581025 w 671513"/>
              <a:gd name="connsiteY37" fmla="*/ 1207293 h 1209675"/>
              <a:gd name="connsiteX38" fmla="*/ 600075 w 671513"/>
              <a:gd name="connsiteY38" fmla="*/ 1209675 h 1209675"/>
              <a:gd name="connsiteX39" fmla="*/ 619125 w 671513"/>
              <a:gd name="connsiteY39" fmla="*/ 1204912 h 1209675"/>
              <a:gd name="connsiteX40" fmla="*/ 635794 w 671513"/>
              <a:gd name="connsiteY40" fmla="*/ 1195387 h 1209675"/>
              <a:gd name="connsiteX41" fmla="*/ 650081 w 671513"/>
              <a:gd name="connsiteY41" fmla="*/ 1181100 h 1209675"/>
              <a:gd name="connsiteX42" fmla="*/ 659606 w 671513"/>
              <a:gd name="connsiteY42" fmla="*/ 1157287 h 1209675"/>
              <a:gd name="connsiteX43" fmla="*/ 666750 w 671513"/>
              <a:gd name="connsiteY43" fmla="*/ 1131093 h 1209675"/>
              <a:gd name="connsiteX44" fmla="*/ 671513 w 671513"/>
              <a:gd name="connsiteY44" fmla="*/ 1083468 h 1209675"/>
              <a:gd name="connsiteX45" fmla="*/ 645319 w 671513"/>
              <a:gd name="connsiteY45" fmla="*/ 940593 h 1209675"/>
              <a:gd name="connsiteX46" fmla="*/ 621506 w 671513"/>
              <a:gd name="connsiteY46" fmla="*/ 807243 h 1209675"/>
              <a:gd name="connsiteX47" fmla="*/ 604838 w 671513"/>
              <a:gd name="connsiteY47" fmla="*/ 731043 h 1209675"/>
              <a:gd name="connsiteX48" fmla="*/ 576263 w 671513"/>
              <a:gd name="connsiteY48" fmla="*/ 609600 h 1209675"/>
              <a:gd name="connsiteX49" fmla="*/ 500063 w 671513"/>
              <a:gd name="connsiteY49" fmla="*/ 359568 h 1209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671513" h="1209675">
                <a:moveTo>
                  <a:pt x="500063" y="359568"/>
                </a:moveTo>
                <a:lnTo>
                  <a:pt x="473869" y="271462"/>
                </a:lnTo>
                <a:lnTo>
                  <a:pt x="442913" y="164306"/>
                </a:lnTo>
                <a:lnTo>
                  <a:pt x="316706" y="14287"/>
                </a:lnTo>
                <a:lnTo>
                  <a:pt x="271463" y="7143"/>
                </a:lnTo>
                <a:lnTo>
                  <a:pt x="216694" y="2381"/>
                </a:lnTo>
                <a:lnTo>
                  <a:pt x="142875" y="0"/>
                </a:lnTo>
                <a:lnTo>
                  <a:pt x="73819" y="4762"/>
                </a:lnTo>
                <a:lnTo>
                  <a:pt x="38100" y="7143"/>
                </a:lnTo>
                <a:lnTo>
                  <a:pt x="16669" y="9525"/>
                </a:lnTo>
                <a:lnTo>
                  <a:pt x="4763" y="14287"/>
                </a:lnTo>
                <a:lnTo>
                  <a:pt x="0" y="23812"/>
                </a:lnTo>
                <a:lnTo>
                  <a:pt x="9525" y="40481"/>
                </a:lnTo>
                <a:lnTo>
                  <a:pt x="33338" y="61912"/>
                </a:lnTo>
                <a:lnTo>
                  <a:pt x="52388" y="76200"/>
                </a:lnTo>
                <a:lnTo>
                  <a:pt x="85725" y="92868"/>
                </a:lnTo>
                <a:lnTo>
                  <a:pt x="116681" y="116681"/>
                </a:lnTo>
                <a:lnTo>
                  <a:pt x="161925" y="159543"/>
                </a:lnTo>
                <a:lnTo>
                  <a:pt x="202406" y="202406"/>
                </a:lnTo>
                <a:lnTo>
                  <a:pt x="226219" y="233362"/>
                </a:lnTo>
                <a:lnTo>
                  <a:pt x="254794" y="295275"/>
                </a:lnTo>
                <a:lnTo>
                  <a:pt x="302419" y="421481"/>
                </a:lnTo>
                <a:lnTo>
                  <a:pt x="338138" y="550068"/>
                </a:lnTo>
                <a:lnTo>
                  <a:pt x="357188" y="633412"/>
                </a:lnTo>
                <a:lnTo>
                  <a:pt x="369094" y="704850"/>
                </a:lnTo>
                <a:lnTo>
                  <a:pt x="378619" y="783431"/>
                </a:lnTo>
                <a:lnTo>
                  <a:pt x="383381" y="842962"/>
                </a:lnTo>
                <a:lnTo>
                  <a:pt x="390525" y="902493"/>
                </a:lnTo>
                <a:lnTo>
                  <a:pt x="402431" y="959643"/>
                </a:lnTo>
                <a:lnTo>
                  <a:pt x="414338" y="1000125"/>
                </a:lnTo>
                <a:lnTo>
                  <a:pt x="433388" y="1047750"/>
                </a:lnTo>
                <a:lnTo>
                  <a:pt x="447675" y="1081087"/>
                </a:lnTo>
                <a:lnTo>
                  <a:pt x="464344" y="1112043"/>
                </a:lnTo>
                <a:lnTo>
                  <a:pt x="483394" y="1140618"/>
                </a:lnTo>
                <a:lnTo>
                  <a:pt x="511969" y="1169193"/>
                </a:lnTo>
                <a:lnTo>
                  <a:pt x="535781" y="1185862"/>
                </a:lnTo>
                <a:lnTo>
                  <a:pt x="559594" y="1200150"/>
                </a:lnTo>
                <a:lnTo>
                  <a:pt x="581025" y="1207293"/>
                </a:lnTo>
                <a:lnTo>
                  <a:pt x="600075" y="1209675"/>
                </a:lnTo>
                <a:lnTo>
                  <a:pt x="619125" y="1204912"/>
                </a:lnTo>
                <a:lnTo>
                  <a:pt x="635794" y="1195387"/>
                </a:lnTo>
                <a:lnTo>
                  <a:pt x="650081" y="1181100"/>
                </a:lnTo>
                <a:lnTo>
                  <a:pt x="659606" y="1157287"/>
                </a:lnTo>
                <a:lnTo>
                  <a:pt x="666750" y="1131093"/>
                </a:lnTo>
                <a:lnTo>
                  <a:pt x="671513" y="1083468"/>
                </a:lnTo>
                <a:lnTo>
                  <a:pt x="645319" y="940593"/>
                </a:lnTo>
                <a:lnTo>
                  <a:pt x="621506" y="807243"/>
                </a:lnTo>
                <a:lnTo>
                  <a:pt x="604838" y="731043"/>
                </a:lnTo>
                <a:lnTo>
                  <a:pt x="576263" y="609600"/>
                </a:lnTo>
                <a:lnTo>
                  <a:pt x="500063" y="359568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4" name="フリーフォーム 123">
            <a:extLst>
              <a:ext uri="{FF2B5EF4-FFF2-40B4-BE49-F238E27FC236}">
                <a16:creationId xmlns:a16="http://schemas.microsoft.com/office/drawing/2014/main" id="{AF447C69-D565-40E0-B6B4-9D04FCD4EF47}"/>
              </a:ext>
            </a:extLst>
          </p:cNvPr>
          <p:cNvSpPr/>
          <p:nvPr/>
        </p:nvSpPr>
        <p:spPr>
          <a:xfrm>
            <a:off x="3497263" y="2220913"/>
            <a:ext cx="2892425" cy="1187450"/>
          </a:xfrm>
          <a:custGeom>
            <a:avLst/>
            <a:gdLst>
              <a:gd name="connsiteX0" fmla="*/ 1609725 w 2890838"/>
              <a:gd name="connsiteY0" fmla="*/ 116682 h 1185863"/>
              <a:gd name="connsiteX1" fmla="*/ 1314450 w 2890838"/>
              <a:gd name="connsiteY1" fmla="*/ 142875 h 1185863"/>
              <a:gd name="connsiteX2" fmla="*/ 909638 w 2890838"/>
              <a:gd name="connsiteY2" fmla="*/ 180975 h 1185863"/>
              <a:gd name="connsiteX3" fmla="*/ 550069 w 2890838"/>
              <a:gd name="connsiteY3" fmla="*/ 221457 h 1185863"/>
              <a:gd name="connsiteX4" fmla="*/ 228600 w 2890838"/>
              <a:gd name="connsiteY4" fmla="*/ 261938 h 1185863"/>
              <a:gd name="connsiteX5" fmla="*/ 173832 w 2890838"/>
              <a:gd name="connsiteY5" fmla="*/ 269082 h 1185863"/>
              <a:gd name="connsiteX6" fmla="*/ 145257 w 2890838"/>
              <a:gd name="connsiteY6" fmla="*/ 266700 h 1185863"/>
              <a:gd name="connsiteX7" fmla="*/ 107157 w 2890838"/>
              <a:gd name="connsiteY7" fmla="*/ 259557 h 1185863"/>
              <a:gd name="connsiteX8" fmla="*/ 66675 w 2890838"/>
              <a:gd name="connsiteY8" fmla="*/ 254794 h 1185863"/>
              <a:gd name="connsiteX9" fmla="*/ 0 w 2890838"/>
              <a:gd name="connsiteY9" fmla="*/ 250032 h 1185863"/>
              <a:gd name="connsiteX10" fmla="*/ 109538 w 2890838"/>
              <a:gd name="connsiteY10" fmla="*/ 440532 h 1185863"/>
              <a:gd name="connsiteX11" fmla="*/ 342900 w 2890838"/>
              <a:gd name="connsiteY11" fmla="*/ 407194 h 1185863"/>
              <a:gd name="connsiteX12" fmla="*/ 566738 w 2890838"/>
              <a:gd name="connsiteY12" fmla="*/ 376238 h 1185863"/>
              <a:gd name="connsiteX13" fmla="*/ 792957 w 2890838"/>
              <a:gd name="connsiteY13" fmla="*/ 350044 h 1185863"/>
              <a:gd name="connsiteX14" fmla="*/ 966788 w 2890838"/>
              <a:gd name="connsiteY14" fmla="*/ 330994 h 1185863"/>
              <a:gd name="connsiteX15" fmla="*/ 1171575 w 2890838"/>
              <a:gd name="connsiteY15" fmla="*/ 314325 h 1185863"/>
              <a:gd name="connsiteX16" fmla="*/ 1433513 w 2890838"/>
              <a:gd name="connsiteY16" fmla="*/ 292894 h 1185863"/>
              <a:gd name="connsiteX17" fmla="*/ 1631157 w 2890838"/>
              <a:gd name="connsiteY17" fmla="*/ 278607 h 1185863"/>
              <a:gd name="connsiteX18" fmla="*/ 1797844 w 2890838"/>
              <a:gd name="connsiteY18" fmla="*/ 266700 h 1185863"/>
              <a:gd name="connsiteX19" fmla="*/ 2043113 w 2890838"/>
              <a:gd name="connsiteY19" fmla="*/ 250032 h 1185863"/>
              <a:gd name="connsiteX20" fmla="*/ 2321719 w 2890838"/>
              <a:gd name="connsiteY20" fmla="*/ 230982 h 1185863"/>
              <a:gd name="connsiteX21" fmla="*/ 2426494 w 2890838"/>
              <a:gd name="connsiteY21" fmla="*/ 226219 h 1185863"/>
              <a:gd name="connsiteX22" fmla="*/ 2457450 w 2890838"/>
              <a:gd name="connsiteY22" fmla="*/ 230982 h 1185863"/>
              <a:gd name="connsiteX23" fmla="*/ 2476500 w 2890838"/>
              <a:gd name="connsiteY23" fmla="*/ 238125 h 1185863"/>
              <a:gd name="connsiteX24" fmla="*/ 2490788 w 2890838"/>
              <a:gd name="connsiteY24" fmla="*/ 252413 h 1185863"/>
              <a:gd name="connsiteX25" fmla="*/ 2497932 w 2890838"/>
              <a:gd name="connsiteY25" fmla="*/ 264319 h 1185863"/>
              <a:gd name="connsiteX26" fmla="*/ 2500313 w 2890838"/>
              <a:gd name="connsiteY26" fmla="*/ 288132 h 1185863"/>
              <a:gd name="connsiteX27" fmla="*/ 2488407 w 2890838"/>
              <a:gd name="connsiteY27" fmla="*/ 354807 h 1185863"/>
              <a:gd name="connsiteX28" fmla="*/ 2450307 w 2890838"/>
              <a:gd name="connsiteY28" fmla="*/ 547688 h 1185863"/>
              <a:gd name="connsiteX29" fmla="*/ 2407444 w 2890838"/>
              <a:gd name="connsiteY29" fmla="*/ 857250 h 1185863"/>
              <a:gd name="connsiteX30" fmla="*/ 2383632 w 2890838"/>
              <a:gd name="connsiteY30" fmla="*/ 1028700 h 1185863"/>
              <a:gd name="connsiteX31" fmla="*/ 2386013 w 2890838"/>
              <a:gd name="connsiteY31" fmla="*/ 1183482 h 1185863"/>
              <a:gd name="connsiteX32" fmla="*/ 2424113 w 2890838"/>
              <a:gd name="connsiteY32" fmla="*/ 1185863 h 1185863"/>
              <a:gd name="connsiteX33" fmla="*/ 2476500 w 2890838"/>
              <a:gd name="connsiteY33" fmla="*/ 1181100 h 1185863"/>
              <a:gd name="connsiteX34" fmla="*/ 2519363 w 2890838"/>
              <a:gd name="connsiteY34" fmla="*/ 1169194 h 1185863"/>
              <a:gd name="connsiteX35" fmla="*/ 2547938 w 2890838"/>
              <a:gd name="connsiteY35" fmla="*/ 1150144 h 1185863"/>
              <a:gd name="connsiteX36" fmla="*/ 2564607 w 2890838"/>
              <a:gd name="connsiteY36" fmla="*/ 1128713 h 1185863"/>
              <a:gd name="connsiteX37" fmla="*/ 2578894 w 2890838"/>
              <a:gd name="connsiteY37" fmla="*/ 1104900 h 1185863"/>
              <a:gd name="connsiteX38" fmla="*/ 2588419 w 2890838"/>
              <a:gd name="connsiteY38" fmla="*/ 1064419 h 1185863"/>
              <a:gd name="connsiteX39" fmla="*/ 2621757 w 2890838"/>
              <a:gd name="connsiteY39" fmla="*/ 933450 h 1185863"/>
              <a:gd name="connsiteX40" fmla="*/ 2688432 w 2890838"/>
              <a:gd name="connsiteY40" fmla="*/ 700088 h 1185863"/>
              <a:gd name="connsiteX41" fmla="*/ 2736057 w 2890838"/>
              <a:gd name="connsiteY41" fmla="*/ 547688 h 1185863"/>
              <a:gd name="connsiteX42" fmla="*/ 2767013 w 2890838"/>
              <a:gd name="connsiteY42" fmla="*/ 464344 h 1185863"/>
              <a:gd name="connsiteX43" fmla="*/ 2781300 w 2890838"/>
              <a:gd name="connsiteY43" fmla="*/ 419100 h 1185863"/>
              <a:gd name="connsiteX44" fmla="*/ 2797969 w 2890838"/>
              <a:gd name="connsiteY44" fmla="*/ 385763 h 1185863"/>
              <a:gd name="connsiteX45" fmla="*/ 2826544 w 2890838"/>
              <a:gd name="connsiteY45" fmla="*/ 342900 h 1185863"/>
              <a:gd name="connsiteX46" fmla="*/ 2850357 w 2890838"/>
              <a:gd name="connsiteY46" fmla="*/ 316707 h 1185863"/>
              <a:gd name="connsiteX47" fmla="*/ 2876550 w 2890838"/>
              <a:gd name="connsiteY47" fmla="*/ 285750 h 1185863"/>
              <a:gd name="connsiteX48" fmla="*/ 2886075 w 2890838"/>
              <a:gd name="connsiteY48" fmla="*/ 269082 h 1185863"/>
              <a:gd name="connsiteX49" fmla="*/ 2890838 w 2890838"/>
              <a:gd name="connsiteY49" fmla="*/ 247650 h 1185863"/>
              <a:gd name="connsiteX50" fmla="*/ 2888457 w 2890838"/>
              <a:gd name="connsiteY50" fmla="*/ 223838 h 1185863"/>
              <a:gd name="connsiteX51" fmla="*/ 2876550 w 2890838"/>
              <a:gd name="connsiteY51" fmla="*/ 200025 h 1185863"/>
              <a:gd name="connsiteX52" fmla="*/ 2857500 w 2890838"/>
              <a:gd name="connsiteY52" fmla="*/ 176213 h 1185863"/>
              <a:gd name="connsiteX53" fmla="*/ 2826544 w 2890838"/>
              <a:gd name="connsiteY53" fmla="*/ 150019 h 1185863"/>
              <a:gd name="connsiteX54" fmla="*/ 2795588 w 2890838"/>
              <a:gd name="connsiteY54" fmla="*/ 130969 h 1185863"/>
              <a:gd name="connsiteX55" fmla="*/ 2762250 w 2890838"/>
              <a:gd name="connsiteY55" fmla="*/ 111919 h 1185863"/>
              <a:gd name="connsiteX56" fmla="*/ 2726532 w 2890838"/>
              <a:gd name="connsiteY56" fmla="*/ 95250 h 1185863"/>
              <a:gd name="connsiteX57" fmla="*/ 2681288 w 2890838"/>
              <a:gd name="connsiteY57" fmla="*/ 66675 h 1185863"/>
              <a:gd name="connsiteX58" fmla="*/ 2633663 w 2890838"/>
              <a:gd name="connsiteY58" fmla="*/ 40482 h 1185863"/>
              <a:gd name="connsiteX59" fmla="*/ 2590800 w 2890838"/>
              <a:gd name="connsiteY59" fmla="*/ 19050 h 1185863"/>
              <a:gd name="connsiteX60" fmla="*/ 2547938 w 2890838"/>
              <a:gd name="connsiteY60" fmla="*/ 4763 h 1185863"/>
              <a:gd name="connsiteX61" fmla="*/ 2516982 w 2890838"/>
              <a:gd name="connsiteY61" fmla="*/ 0 h 1185863"/>
              <a:gd name="connsiteX62" fmla="*/ 2497932 w 2890838"/>
              <a:gd name="connsiteY62" fmla="*/ 4763 h 1185863"/>
              <a:gd name="connsiteX63" fmla="*/ 2471738 w 2890838"/>
              <a:gd name="connsiteY63" fmla="*/ 14288 h 1185863"/>
              <a:gd name="connsiteX64" fmla="*/ 2405063 w 2890838"/>
              <a:gd name="connsiteY64" fmla="*/ 40482 h 1185863"/>
              <a:gd name="connsiteX65" fmla="*/ 2326482 w 2890838"/>
              <a:gd name="connsiteY65" fmla="*/ 64294 h 1185863"/>
              <a:gd name="connsiteX66" fmla="*/ 2271713 w 2890838"/>
              <a:gd name="connsiteY66" fmla="*/ 71438 h 1185863"/>
              <a:gd name="connsiteX67" fmla="*/ 2140744 w 2890838"/>
              <a:gd name="connsiteY67" fmla="*/ 80963 h 1185863"/>
              <a:gd name="connsiteX68" fmla="*/ 1831182 w 2890838"/>
              <a:gd name="connsiteY68" fmla="*/ 102394 h 1185863"/>
              <a:gd name="connsiteX69" fmla="*/ 1609725 w 2890838"/>
              <a:gd name="connsiteY69" fmla="*/ 116682 h 11858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890838" h="1185863">
                <a:moveTo>
                  <a:pt x="1609725" y="116682"/>
                </a:moveTo>
                <a:lnTo>
                  <a:pt x="1314450" y="142875"/>
                </a:lnTo>
                <a:lnTo>
                  <a:pt x="909638" y="180975"/>
                </a:lnTo>
                <a:lnTo>
                  <a:pt x="550069" y="221457"/>
                </a:lnTo>
                <a:lnTo>
                  <a:pt x="228600" y="261938"/>
                </a:lnTo>
                <a:lnTo>
                  <a:pt x="173832" y="269082"/>
                </a:lnTo>
                <a:lnTo>
                  <a:pt x="145257" y="266700"/>
                </a:lnTo>
                <a:lnTo>
                  <a:pt x="107157" y="259557"/>
                </a:lnTo>
                <a:lnTo>
                  <a:pt x="66675" y="254794"/>
                </a:lnTo>
                <a:lnTo>
                  <a:pt x="0" y="250032"/>
                </a:lnTo>
                <a:lnTo>
                  <a:pt x="109538" y="440532"/>
                </a:lnTo>
                <a:lnTo>
                  <a:pt x="342900" y="407194"/>
                </a:lnTo>
                <a:lnTo>
                  <a:pt x="566738" y="376238"/>
                </a:lnTo>
                <a:lnTo>
                  <a:pt x="792957" y="350044"/>
                </a:lnTo>
                <a:lnTo>
                  <a:pt x="966788" y="330994"/>
                </a:lnTo>
                <a:lnTo>
                  <a:pt x="1171575" y="314325"/>
                </a:lnTo>
                <a:lnTo>
                  <a:pt x="1433513" y="292894"/>
                </a:lnTo>
                <a:lnTo>
                  <a:pt x="1631157" y="278607"/>
                </a:lnTo>
                <a:lnTo>
                  <a:pt x="1797844" y="266700"/>
                </a:lnTo>
                <a:lnTo>
                  <a:pt x="2043113" y="250032"/>
                </a:lnTo>
                <a:lnTo>
                  <a:pt x="2321719" y="230982"/>
                </a:lnTo>
                <a:lnTo>
                  <a:pt x="2426494" y="226219"/>
                </a:lnTo>
                <a:lnTo>
                  <a:pt x="2457450" y="230982"/>
                </a:lnTo>
                <a:lnTo>
                  <a:pt x="2476500" y="238125"/>
                </a:lnTo>
                <a:lnTo>
                  <a:pt x="2490788" y="252413"/>
                </a:lnTo>
                <a:lnTo>
                  <a:pt x="2497932" y="264319"/>
                </a:lnTo>
                <a:lnTo>
                  <a:pt x="2500313" y="288132"/>
                </a:lnTo>
                <a:lnTo>
                  <a:pt x="2488407" y="354807"/>
                </a:lnTo>
                <a:lnTo>
                  <a:pt x="2450307" y="547688"/>
                </a:lnTo>
                <a:lnTo>
                  <a:pt x="2407444" y="857250"/>
                </a:lnTo>
                <a:lnTo>
                  <a:pt x="2383632" y="1028700"/>
                </a:lnTo>
                <a:cubicBezTo>
                  <a:pt x="2384426" y="1080294"/>
                  <a:pt x="2385219" y="1131888"/>
                  <a:pt x="2386013" y="1183482"/>
                </a:cubicBezTo>
                <a:lnTo>
                  <a:pt x="2424113" y="1185863"/>
                </a:lnTo>
                <a:lnTo>
                  <a:pt x="2476500" y="1181100"/>
                </a:lnTo>
                <a:lnTo>
                  <a:pt x="2519363" y="1169194"/>
                </a:lnTo>
                <a:lnTo>
                  <a:pt x="2547938" y="1150144"/>
                </a:lnTo>
                <a:lnTo>
                  <a:pt x="2564607" y="1128713"/>
                </a:lnTo>
                <a:lnTo>
                  <a:pt x="2578894" y="1104900"/>
                </a:lnTo>
                <a:lnTo>
                  <a:pt x="2588419" y="1064419"/>
                </a:lnTo>
                <a:lnTo>
                  <a:pt x="2621757" y="933450"/>
                </a:lnTo>
                <a:lnTo>
                  <a:pt x="2688432" y="700088"/>
                </a:lnTo>
                <a:lnTo>
                  <a:pt x="2736057" y="547688"/>
                </a:lnTo>
                <a:lnTo>
                  <a:pt x="2767013" y="464344"/>
                </a:lnTo>
                <a:lnTo>
                  <a:pt x="2781300" y="419100"/>
                </a:lnTo>
                <a:lnTo>
                  <a:pt x="2797969" y="385763"/>
                </a:lnTo>
                <a:lnTo>
                  <a:pt x="2826544" y="342900"/>
                </a:lnTo>
                <a:lnTo>
                  <a:pt x="2850357" y="316707"/>
                </a:lnTo>
                <a:lnTo>
                  <a:pt x="2876550" y="285750"/>
                </a:lnTo>
                <a:lnTo>
                  <a:pt x="2886075" y="269082"/>
                </a:lnTo>
                <a:lnTo>
                  <a:pt x="2890838" y="247650"/>
                </a:lnTo>
                <a:lnTo>
                  <a:pt x="2888457" y="223838"/>
                </a:lnTo>
                <a:lnTo>
                  <a:pt x="2876550" y="200025"/>
                </a:lnTo>
                <a:lnTo>
                  <a:pt x="2857500" y="176213"/>
                </a:lnTo>
                <a:lnTo>
                  <a:pt x="2826544" y="150019"/>
                </a:lnTo>
                <a:lnTo>
                  <a:pt x="2795588" y="130969"/>
                </a:lnTo>
                <a:lnTo>
                  <a:pt x="2762250" y="111919"/>
                </a:lnTo>
                <a:lnTo>
                  <a:pt x="2726532" y="95250"/>
                </a:lnTo>
                <a:lnTo>
                  <a:pt x="2681288" y="66675"/>
                </a:lnTo>
                <a:lnTo>
                  <a:pt x="2633663" y="40482"/>
                </a:lnTo>
                <a:lnTo>
                  <a:pt x="2590800" y="19050"/>
                </a:lnTo>
                <a:lnTo>
                  <a:pt x="2547938" y="4763"/>
                </a:lnTo>
                <a:lnTo>
                  <a:pt x="2516982" y="0"/>
                </a:lnTo>
                <a:lnTo>
                  <a:pt x="2497932" y="4763"/>
                </a:lnTo>
                <a:lnTo>
                  <a:pt x="2471738" y="14288"/>
                </a:lnTo>
                <a:lnTo>
                  <a:pt x="2405063" y="40482"/>
                </a:lnTo>
                <a:lnTo>
                  <a:pt x="2326482" y="64294"/>
                </a:lnTo>
                <a:lnTo>
                  <a:pt x="2271713" y="71438"/>
                </a:lnTo>
                <a:lnTo>
                  <a:pt x="2140744" y="80963"/>
                </a:lnTo>
                <a:lnTo>
                  <a:pt x="1831182" y="102394"/>
                </a:lnTo>
                <a:lnTo>
                  <a:pt x="1609725" y="11668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5" name="フリーフォーム 124">
            <a:extLst>
              <a:ext uri="{FF2B5EF4-FFF2-40B4-BE49-F238E27FC236}">
                <a16:creationId xmlns:a16="http://schemas.microsoft.com/office/drawing/2014/main" id="{2CAB1A25-2E50-4EF9-A2D5-DC56BFB52F14}"/>
              </a:ext>
            </a:extLst>
          </p:cNvPr>
          <p:cNvSpPr/>
          <p:nvPr/>
        </p:nvSpPr>
        <p:spPr>
          <a:xfrm>
            <a:off x="3714750" y="2741613"/>
            <a:ext cx="2328863" cy="363537"/>
          </a:xfrm>
          <a:custGeom>
            <a:avLst/>
            <a:gdLst>
              <a:gd name="connsiteX0" fmla="*/ 685800 w 2328863"/>
              <a:gd name="connsiteY0" fmla="*/ 128587 h 364331"/>
              <a:gd name="connsiteX1" fmla="*/ 383381 w 2328863"/>
              <a:gd name="connsiteY1" fmla="*/ 161925 h 364331"/>
              <a:gd name="connsiteX2" fmla="*/ 0 w 2328863"/>
              <a:gd name="connsiteY2" fmla="*/ 207169 h 364331"/>
              <a:gd name="connsiteX3" fmla="*/ 33338 w 2328863"/>
              <a:gd name="connsiteY3" fmla="*/ 364331 h 364331"/>
              <a:gd name="connsiteX4" fmla="*/ 285750 w 2328863"/>
              <a:gd name="connsiteY4" fmla="*/ 333375 h 364331"/>
              <a:gd name="connsiteX5" fmla="*/ 507206 w 2328863"/>
              <a:gd name="connsiteY5" fmla="*/ 307181 h 364331"/>
              <a:gd name="connsiteX6" fmla="*/ 740569 w 2328863"/>
              <a:gd name="connsiteY6" fmla="*/ 278606 h 364331"/>
              <a:gd name="connsiteX7" fmla="*/ 1085850 w 2328863"/>
              <a:gd name="connsiteY7" fmla="*/ 238125 h 364331"/>
              <a:gd name="connsiteX8" fmla="*/ 1307306 w 2328863"/>
              <a:gd name="connsiteY8" fmla="*/ 214312 h 364331"/>
              <a:gd name="connsiteX9" fmla="*/ 1550194 w 2328863"/>
              <a:gd name="connsiteY9" fmla="*/ 197644 h 364331"/>
              <a:gd name="connsiteX10" fmla="*/ 1776413 w 2328863"/>
              <a:gd name="connsiteY10" fmla="*/ 185737 h 364331"/>
              <a:gd name="connsiteX11" fmla="*/ 1983581 w 2328863"/>
              <a:gd name="connsiteY11" fmla="*/ 178594 h 364331"/>
              <a:gd name="connsiteX12" fmla="*/ 2324100 w 2328863"/>
              <a:gd name="connsiteY12" fmla="*/ 176212 h 364331"/>
              <a:gd name="connsiteX13" fmla="*/ 2328863 w 2328863"/>
              <a:gd name="connsiteY13" fmla="*/ 0 h 364331"/>
              <a:gd name="connsiteX14" fmla="*/ 2162175 w 2328863"/>
              <a:gd name="connsiteY14" fmla="*/ 0 h 364331"/>
              <a:gd name="connsiteX15" fmla="*/ 1871663 w 2328863"/>
              <a:gd name="connsiteY15" fmla="*/ 16669 h 364331"/>
              <a:gd name="connsiteX16" fmla="*/ 1569244 w 2328863"/>
              <a:gd name="connsiteY16" fmla="*/ 38100 h 364331"/>
              <a:gd name="connsiteX17" fmla="*/ 1240631 w 2328863"/>
              <a:gd name="connsiteY17" fmla="*/ 66675 h 364331"/>
              <a:gd name="connsiteX18" fmla="*/ 754856 w 2328863"/>
              <a:gd name="connsiteY18" fmla="*/ 119062 h 364331"/>
              <a:gd name="connsiteX19" fmla="*/ 685800 w 2328863"/>
              <a:gd name="connsiteY19" fmla="*/ 128587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2328863" h="364331">
                <a:moveTo>
                  <a:pt x="685800" y="128587"/>
                </a:moveTo>
                <a:lnTo>
                  <a:pt x="383381" y="161925"/>
                </a:lnTo>
                <a:lnTo>
                  <a:pt x="0" y="207169"/>
                </a:lnTo>
                <a:lnTo>
                  <a:pt x="33338" y="364331"/>
                </a:lnTo>
                <a:lnTo>
                  <a:pt x="285750" y="333375"/>
                </a:lnTo>
                <a:lnTo>
                  <a:pt x="507206" y="307181"/>
                </a:lnTo>
                <a:lnTo>
                  <a:pt x="740569" y="278606"/>
                </a:lnTo>
                <a:lnTo>
                  <a:pt x="1085850" y="238125"/>
                </a:lnTo>
                <a:lnTo>
                  <a:pt x="1307306" y="214312"/>
                </a:lnTo>
                <a:lnTo>
                  <a:pt x="1550194" y="197644"/>
                </a:lnTo>
                <a:lnTo>
                  <a:pt x="1776413" y="185737"/>
                </a:lnTo>
                <a:lnTo>
                  <a:pt x="1983581" y="178594"/>
                </a:lnTo>
                <a:lnTo>
                  <a:pt x="2324100" y="176212"/>
                </a:lnTo>
                <a:lnTo>
                  <a:pt x="2328863" y="0"/>
                </a:lnTo>
                <a:lnTo>
                  <a:pt x="2162175" y="0"/>
                </a:lnTo>
                <a:lnTo>
                  <a:pt x="1871663" y="16669"/>
                </a:lnTo>
                <a:lnTo>
                  <a:pt x="1569244" y="38100"/>
                </a:lnTo>
                <a:lnTo>
                  <a:pt x="1240631" y="66675"/>
                </a:lnTo>
                <a:lnTo>
                  <a:pt x="754856" y="119062"/>
                </a:lnTo>
                <a:lnTo>
                  <a:pt x="685800" y="1285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6" name="フリーフォーム 125">
            <a:extLst>
              <a:ext uri="{FF2B5EF4-FFF2-40B4-BE49-F238E27FC236}">
                <a16:creationId xmlns:a16="http://schemas.microsoft.com/office/drawing/2014/main" id="{50A81056-916E-4E7F-8418-6278D8DF9653}"/>
              </a:ext>
            </a:extLst>
          </p:cNvPr>
          <p:cNvSpPr/>
          <p:nvPr/>
        </p:nvSpPr>
        <p:spPr>
          <a:xfrm>
            <a:off x="3817938" y="3227388"/>
            <a:ext cx="2159000" cy="334962"/>
          </a:xfrm>
          <a:custGeom>
            <a:avLst/>
            <a:gdLst>
              <a:gd name="connsiteX0" fmla="*/ 342900 w 2159794"/>
              <a:gd name="connsiteY0" fmla="*/ 180975 h 335756"/>
              <a:gd name="connsiteX1" fmla="*/ 190500 w 2159794"/>
              <a:gd name="connsiteY1" fmla="*/ 195262 h 335756"/>
              <a:gd name="connsiteX2" fmla="*/ 0 w 2159794"/>
              <a:gd name="connsiteY2" fmla="*/ 209550 h 335756"/>
              <a:gd name="connsiteX3" fmla="*/ 30956 w 2159794"/>
              <a:gd name="connsiteY3" fmla="*/ 333375 h 335756"/>
              <a:gd name="connsiteX4" fmla="*/ 166687 w 2159794"/>
              <a:gd name="connsiteY4" fmla="*/ 335756 h 335756"/>
              <a:gd name="connsiteX5" fmla="*/ 392906 w 2159794"/>
              <a:gd name="connsiteY5" fmla="*/ 335756 h 335756"/>
              <a:gd name="connsiteX6" fmla="*/ 492919 w 2159794"/>
              <a:gd name="connsiteY6" fmla="*/ 321469 h 335756"/>
              <a:gd name="connsiteX7" fmla="*/ 702469 w 2159794"/>
              <a:gd name="connsiteY7" fmla="*/ 288131 h 335756"/>
              <a:gd name="connsiteX8" fmla="*/ 976312 w 2159794"/>
              <a:gd name="connsiteY8" fmla="*/ 242887 h 335756"/>
              <a:gd name="connsiteX9" fmla="*/ 1164431 w 2159794"/>
              <a:gd name="connsiteY9" fmla="*/ 223837 h 335756"/>
              <a:gd name="connsiteX10" fmla="*/ 1402556 w 2159794"/>
              <a:gd name="connsiteY10" fmla="*/ 202406 h 335756"/>
              <a:gd name="connsiteX11" fmla="*/ 1619250 w 2159794"/>
              <a:gd name="connsiteY11" fmla="*/ 190500 h 335756"/>
              <a:gd name="connsiteX12" fmla="*/ 1814512 w 2159794"/>
              <a:gd name="connsiteY12" fmla="*/ 183356 h 335756"/>
              <a:gd name="connsiteX13" fmla="*/ 2012156 w 2159794"/>
              <a:gd name="connsiteY13" fmla="*/ 178594 h 335756"/>
              <a:gd name="connsiteX14" fmla="*/ 2066925 w 2159794"/>
              <a:gd name="connsiteY14" fmla="*/ 178594 h 335756"/>
              <a:gd name="connsiteX15" fmla="*/ 2159794 w 2159794"/>
              <a:gd name="connsiteY15" fmla="*/ 171450 h 335756"/>
              <a:gd name="connsiteX16" fmla="*/ 2133600 w 2159794"/>
              <a:gd name="connsiteY16" fmla="*/ 0 h 335756"/>
              <a:gd name="connsiteX17" fmla="*/ 1938337 w 2159794"/>
              <a:gd name="connsiteY17" fmla="*/ 9525 h 335756"/>
              <a:gd name="connsiteX18" fmla="*/ 1600200 w 2159794"/>
              <a:gd name="connsiteY18" fmla="*/ 30956 h 335756"/>
              <a:gd name="connsiteX19" fmla="*/ 1231106 w 2159794"/>
              <a:gd name="connsiteY19" fmla="*/ 61912 h 335756"/>
              <a:gd name="connsiteX20" fmla="*/ 1114425 w 2159794"/>
              <a:gd name="connsiteY20" fmla="*/ 71437 h 335756"/>
              <a:gd name="connsiteX21" fmla="*/ 926306 w 2159794"/>
              <a:gd name="connsiteY21" fmla="*/ 95250 h 335756"/>
              <a:gd name="connsiteX22" fmla="*/ 747712 w 2159794"/>
              <a:gd name="connsiteY22" fmla="*/ 128587 h 335756"/>
              <a:gd name="connsiteX23" fmla="*/ 504825 w 2159794"/>
              <a:gd name="connsiteY23" fmla="*/ 161925 h 335756"/>
              <a:gd name="connsiteX24" fmla="*/ 342900 w 2159794"/>
              <a:gd name="connsiteY24" fmla="*/ 180975 h 3357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2159794" h="335756">
                <a:moveTo>
                  <a:pt x="342900" y="180975"/>
                </a:moveTo>
                <a:lnTo>
                  <a:pt x="190500" y="195262"/>
                </a:lnTo>
                <a:lnTo>
                  <a:pt x="0" y="209550"/>
                </a:lnTo>
                <a:lnTo>
                  <a:pt x="30956" y="333375"/>
                </a:lnTo>
                <a:lnTo>
                  <a:pt x="166687" y="335756"/>
                </a:lnTo>
                <a:lnTo>
                  <a:pt x="392906" y="335756"/>
                </a:lnTo>
                <a:lnTo>
                  <a:pt x="492919" y="321469"/>
                </a:lnTo>
                <a:lnTo>
                  <a:pt x="702469" y="288131"/>
                </a:lnTo>
                <a:lnTo>
                  <a:pt x="976312" y="242887"/>
                </a:lnTo>
                <a:lnTo>
                  <a:pt x="1164431" y="223837"/>
                </a:lnTo>
                <a:lnTo>
                  <a:pt x="1402556" y="202406"/>
                </a:lnTo>
                <a:lnTo>
                  <a:pt x="1619250" y="190500"/>
                </a:lnTo>
                <a:lnTo>
                  <a:pt x="1814512" y="183356"/>
                </a:lnTo>
                <a:lnTo>
                  <a:pt x="2012156" y="178594"/>
                </a:lnTo>
                <a:lnTo>
                  <a:pt x="2066925" y="178594"/>
                </a:lnTo>
                <a:lnTo>
                  <a:pt x="2159794" y="171450"/>
                </a:lnTo>
                <a:lnTo>
                  <a:pt x="2133600" y="0"/>
                </a:lnTo>
                <a:lnTo>
                  <a:pt x="1938337" y="9525"/>
                </a:lnTo>
                <a:lnTo>
                  <a:pt x="1600200" y="30956"/>
                </a:lnTo>
                <a:lnTo>
                  <a:pt x="1231106" y="61912"/>
                </a:lnTo>
                <a:lnTo>
                  <a:pt x="1114425" y="71437"/>
                </a:lnTo>
                <a:lnTo>
                  <a:pt x="926306" y="95250"/>
                </a:lnTo>
                <a:lnTo>
                  <a:pt x="747712" y="128587"/>
                </a:lnTo>
                <a:lnTo>
                  <a:pt x="504825" y="161925"/>
                </a:lnTo>
                <a:lnTo>
                  <a:pt x="342900" y="18097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7" name="フリーフォーム 126">
            <a:extLst>
              <a:ext uri="{FF2B5EF4-FFF2-40B4-BE49-F238E27FC236}">
                <a16:creationId xmlns:a16="http://schemas.microsoft.com/office/drawing/2014/main" id="{E604C1FB-87E5-40D1-87E5-DDED3A813B1E}"/>
              </a:ext>
            </a:extLst>
          </p:cNvPr>
          <p:cNvSpPr/>
          <p:nvPr/>
        </p:nvSpPr>
        <p:spPr>
          <a:xfrm>
            <a:off x="4625975" y="2466975"/>
            <a:ext cx="396875" cy="2006600"/>
          </a:xfrm>
          <a:custGeom>
            <a:avLst/>
            <a:gdLst>
              <a:gd name="connsiteX0" fmla="*/ 141668 w 396670"/>
              <a:gd name="connsiteY0" fmla="*/ 780460 h 2006529"/>
              <a:gd name="connsiteX1" fmla="*/ 141668 w 396670"/>
              <a:gd name="connsiteY1" fmla="*/ 499700 h 2006529"/>
              <a:gd name="connsiteX2" fmla="*/ 141668 w 396670"/>
              <a:gd name="connsiteY2" fmla="*/ 270456 h 2006529"/>
              <a:gd name="connsiteX3" fmla="*/ 139092 w 396670"/>
              <a:gd name="connsiteY3" fmla="*/ 242123 h 2006529"/>
              <a:gd name="connsiteX4" fmla="*/ 133941 w 396670"/>
              <a:gd name="connsiteY4" fmla="*/ 213789 h 2006529"/>
              <a:gd name="connsiteX5" fmla="*/ 123637 w 396670"/>
              <a:gd name="connsiteY5" fmla="*/ 172577 h 2006529"/>
              <a:gd name="connsiteX6" fmla="*/ 108183 w 396670"/>
              <a:gd name="connsiteY6" fmla="*/ 133940 h 2006529"/>
              <a:gd name="connsiteX7" fmla="*/ 85001 w 396670"/>
              <a:gd name="connsiteY7" fmla="*/ 100455 h 2006529"/>
              <a:gd name="connsiteX8" fmla="*/ 54092 w 396670"/>
              <a:gd name="connsiteY8" fmla="*/ 66970 h 2006529"/>
              <a:gd name="connsiteX9" fmla="*/ 0 w 396670"/>
              <a:gd name="connsiteY9" fmla="*/ 10303 h 2006529"/>
              <a:gd name="connsiteX10" fmla="*/ 249850 w 396670"/>
              <a:gd name="connsiteY10" fmla="*/ 0 h 2006529"/>
              <a:gd name="connsiteX11" fmla="*/ 340003 w 396670"/>
              <a:gd name="connsiteY11" fmla="*/ 66970 h 2006529"/>
              <a:gd name="connsiteX12" fmla="*/ 365760 w 396670"/>
              <a:gd name="connsiteY12" fmla="*/ 90152 h 2006529"/>
              <a:gd name="connsiteX13" fmla="*/ 378639 w 396670"/>
              <a:gd name="connsiteY13" fmla="*/ 105607 h 2006529"/>
              <a:gd name="connsiteX14" fmla="*/ 388942 w 396670"/>
              <a:gd name="connsiteY14" fmla="*/ 123637 h 2006529"/>
              <a:gd name="connsiteX15" fmla="*/ 396670 w 396670"/>
              <a:gd name="connsiteY15" fmla="*/ 146819 h 2006529"/>
              <a:gd name="connsiteX16" fmla="*/ 396670 w 396670"/>
              <a:gd name="connsiteY16" fmla="*/ 162274 h 2006529"/>
              <a:gd name="connsiteX17" fmla="*/ 391518 w 396670"/>
              <a:gd name="connsiteY17" fmla="*/ 185456 h 2006529"/>
              <a:gd name="connsiteX18" fmla="*/ 378639 w 396670"/>
              <a:gd name="connsiteY18" fmla="*/ 224093 h 2006529"/>
              <a:gd name="connsiteX19" fmla="*/ 370912 w 396670"/>
              <a:gd name="connsiteY19" fmla="*/ 265305 h 2006529"/>
              <a:gd name="connsiteX20" fmla="*/ 363184 w 396670"/>
              <a:gd name="connsiteY20" fmla="*/ 347730 h 2006529"/>
              <a:gd name="connsiteX21" fmla="*/ 342578 w 396670"/>
              <a:gd name="connsiteY21" fmla="*/ 471367 h 2006529"/>
              <a:gd name="connsiteX22" fmla="*/ 342578 w 396670"/>
              <a:gd name="connsiteY22" fmla="*/ 850006 h 2006529"/>
              <a:gd name="connsiteX23" fmla="*/ 342578 w 396670"/>
              <a:gd name="connsiteY23" fmla="*/ 1339403 h 2006529"/>
              <a:gd name="connsiteX24" fmla="*/ 342578 w 396670"/>
              <a:gd name="connsiteY24" fmla="*/ 1975619 h 2006529"/>
              <a:gd name="connsiteX25" fmla="*/ 118486 w 396670"/>
              <a:gd name="connsiteY25" fmla="*/ 2006529 h 2006529"/>
              <a:gd name="connsiteX26" fmla="*/ 118486 w 396670"/>
              <a:gd name="connsiteY26" fmla="*/ 1797891 h 2006529"/>
              <a:gd name="connsiteX27" fmla="*/ 121062 w 396670"/>
              <a:gd name="connsiteY27" fmla="*/ 1486222 h 2006529"/>
              <a:gd name="connsiteX28" fmla="*/ 139092 w 396670"/>
              <a:gd name="connsiteY28" fmla="*/ 1365161 h 2006529"/>
              <a:gd name="connsiteX29" fmla="*/ 141668 w 396670"/>
              <a:gd name="connsiteY29" fmla="*/ 994249 h 2006529"/>
              <a:gd name="connsiteX30" fmla="*/ 141668 w 396670"/>
              <a:gd name="connsiteY30" fmla="*/ 780460 h 20065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96670" h="2006529">
                <a:moveTo>
                  <a:pt x="141668" y="780460"/>
                </a:moveTo>
                <a:lnTo>
                  <a:pt x="141668" y="499700"/>
                </a:lnTo>
                <a:lnTo>
                  <a:pt x="141668" y="270456"/>
                </a:lnTo>
                <a:lnTo>
                  <a:pt x="139092" y="242123"/>
                </a:lnTo>
                <a:lnTo>
                  <a:pt x="133941" y="213789"/>
                </a:lnTo>
                <a:lnTo>
                  <a:pt x="123637" y="172577"/>
                </a:lnTo>
                <a:lnTo>
                  <a:pt x="108183" y="133940"/>
                </a:lnTo>
                <a:lnTo>
                  <a:pt x="85001" y="100455"/>
                </a:lnTo>
                <a:lnTo>
                  <a:pt x="54092" y="66970"/>
                </a:lnTo>
                <a:lnTo>
                  <a:pt x="0" y="10303"/>
                </a:lnTo>
                <a:lnTo>
                  <a:pt x="249850" y="0"/>
                </a:lnTo>
                <a:lnTo>
                  <a:pt x="340003" y="66970"/>
                </a:lnTo>
                <a:lnTo>
                  <a:pt x="365760" y="90152"/>
                </a:lnTo>
                <a:lnTo>
                  <a:pt x="378639" y="105607"/>
                </a:lnTo>
                <a:lnTo>
                  <a:pt x="388942" y="123637"/>
                </a:lnTo>
                <a:lnTo>
                  <a:pt x="396670" y="146819"/>
                </a:lnTo>
                <a:lnTo>
                  <a:pt x="396670" y="162274"/>
                </a:lnTo>
                <a:lnTo>
                  <a:pt x="391518" y="185456"/>
                </a:lnTo>
                <a:lnTo>
                  <a:pt x="378639" y="224093"/>
                </a:lnTo>
                <a:lnTo>
                  <a:pt x="370912" y="265305"/>
                </a:lnTo>
                <a:lnTo>
                  <a:pt x="363184" y="347730"/>
                </a:lnTo>
                <a:lnTo>
                  <a:pt x="342578" y="471367"/>
                </a:lnTo>
                <a:lnTo>
                  <a:pt x="342578" y="850006"/>
                </a:lnTo>
                <a:lnTo>
                  <a:pt x="342578" y="1339403"/>
                </a:lnTo>
                <a:lnTo>
                  <a:pt x="342578" y="1975619"/>
                </a:lnTo>
                <a:lnTo>
                  <a:pt x="118486" y="2006529"/>
                </a:lnTo>
                <a:lnTo>
                  <a:pt x="118486" y="1797891"/>
                </a:lnTo>
                <a:cubicBezTo>
                  <a:pt x="119345" y="1694001"/>
                  <a:pt x="120203" y="1590112"/>
                  <a:pt x="121062" y="1486222"/>
                </a:cubicBezTo>
                <a:lnTo>
                  <a:pt x="139092" y="1365161"/>
                </a:lnTo>
                <a:cubicBezTo>
                  <a:pt x="139951" y="1241524"/>
                  <a:pt x="140809" y="1117886"/>
                  <a:pt x="141668" y="994249"/>
                </a:cubicBezTo>
                <a:lnTo>
                  <a:pt x="141668" y="78046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8" name="フリーフォーム 127">
            <a:extLst>
              <a:ext uri="{FF2B5EF4-FFF2-40B4-BE49-F238E27FC236}">
                <a16:creationId xmlns:a16="http://schemas.microsoft.com/office/drawing/2014/main" id="{FC3EB235-3D5B-405A-BD78-DE32A1FC8758}"/>
              </a:ext>
            </a:extLst>
          </p:cNvPr>
          <p:cNvSpPr/>
          <p:nvPr/>
        </p:nvSpPr>
        <p:spPr>
          <a:xfrm>
            <a:off x="3570288" y="3633788"/>
            <a:ext cx="2536825" cy="463550"/>
          </a:xfrm>
          <a:custGeom>
            <a:avLst/>
            <a:gdLst>
              <a:gd name="connsiteX0" fmla="*/ 834551 w 2537138"/>
              <a:gd name="connsiteY0" fmla="*/ 229244 h 463639"/>
              <a:gd name="connsiteX1" fmla="*/ 1004552 w 2537138"/>
              <a:gd name="connsiteY1" fmla="*/ 203486 h 463639"/>
              <a:gd name="connsiteX2" fmla="*/ 1208038 w 2537138"/>
              <a:gd name="connsiteY2" fmla="*/ 172577 h 463639"/>
              <a:gd name="connsiteX3" fmla="*/ 1388342 w 2537138"/>
              <a:gd name="connsiteY3" fmla="*/ 128789 h 463639"/>
              <a:gd name="connsiteX4" fmla="*/ 1594404 w 2537138"/>
              <a:gd name="connsiteY4" fmla="*/ 113334 h 463639"/>
              <a:gd name="connsiteX5" fmla="*/ 1759254 w 2537138"/>
              <a:gd name="connsiteY5" fmla="*/ 95304 h 463639"/>
              <a:gd name="connsiteX6" fmla="*/ 1913800 w 2537138"/>
              <a:gd name="connsiteY6" fmla="*/ 77273 h 463639"/>
              <a:gd name="connsiteX7" fmla="*/ 2042589 w 2537138"/>
              <a:gd name="connsiteY7" fmla="*/ 59243 h 463639"/>
              <a:gd name="connsiteX8" fmla="*/ 2132741 w 2537138"/>
              <a:gd name="connsiteY8" fmla="*/ 38637 h 463639"/>
              <a:gd name="connsiteX9" fmla="*/ 2212590 w 2537138"/>
              <a:gd name="connsiteY9" fmla="*/ 20606 h 463639"/>
              <a:gd name="connsiteX10" fmla="*/ 2246075 w 2537138"/>
              <a:gd name="connsiteY10" fmla="*/ 10303 h 463639"/>
              <a:gd name="connsiteX11" fmla="*/ 2284712 w 2537138"/>
              <a:gd name="connsiteY11" fmla="*/ 0 h 463639"/>
              <a:gd name="connsiteX12" fmla="*/ 2323348 w 2537138"/>
              <a:gd name="connsiteY12" fmla="*/ 5152 h 463639"/>
              <a:gd name="connsiteX13" fmla="*/ 2349106 w 2537138"/>
              <a:gd name="connsiteY13" fmla="*/ 15455 h 463639"/>
              <a:gd name="connsiteX14" fmla="*/ 2377440 w 2537138"/>
              <a:gd name="connsiteY14" fmla="*/ 28334 h 463639"/>
              <a:gd name="connsiteX15" fmla="*/ 2434107 w 2537138"/>
              <a:gd name="connsiteY15" fmla="*/ 64394 h 463639"/>
              <a:gd name="connsiteX16" fmla="*/ 2488198 w 2537138"/>
              <a:gd name="connsiteY16" fmla="*/ 108183 h 463639"/>
              <a:gd name="connsiteX17" fmla="*/ 2508804 w 2537138"/>
              <a:gd name="connsiteY17" fmla="*/ 128789 h 463639"/>
              <a:gd name="connsiteX18" fmla="*/ 2524259 w 2537138"/>
              <a:gd name="connsiteY18" fmla="*/ 146819 h 463639"/>
              <a:gd name="connsiteX19" fmla="*/ 2537138 w 2537138"/>
              <a:gd name="connsiteY19" fmla="*/ 172577 h 463639"/>
              <a:gd name="connsiteX20" fmla="*/ 2537138 w 2537138"/>
              <a:gd name="connsiteY20" fmla="*/ 188032 h 463639"/>
              <a:gd name="connsiteX21" fmla="*/ 2526835 w 2537138"/>
              <a:gd name="connsiteY21" fmla="*/ 211214 h 463639"/>
              <a:gd name="connsiteX22" fmla="*/ 2501077 w 2537138"/>
              <a:gd name="connsiteY22" fmla="*/ 226668 h 463639"/>
              <a:gd name="connsiteX23" fmla="*/ 2454713 w 2537138"/>
              <a:gd name="connsiteY23" fmla="*/ 236971 h 463639"/>
              <a:gd name="connsiteX24" fmla="*/ 2395470 w 2537138"/>
              <a:gd name="connsiteY24" fmla="*/ 242123 h 463639"/>
              <a:gd name="connsiteX25" fmla="*/ 2287288 w 2537138"/>
              <a:gd name="connsiteY25" fmla="*/ 244699 h 463639"/>
              <a:gd name="connsiteX26" fmla="*/ 2114711 w 2537138"/>
              <a:gd name="connsiteY26" fmla="*/ 252426 h 463639"/>
              <a:gd name="connsiteX27" fmla="*/ 1828800 w 2537138"/>
              <a:gd name="connsiteY27" fmla="*/ 270456 h 463639"/>
              <a:gd name="connsiteX28" fmla="*/ 1519707 w 2537138"/>
              <a:gd name="connsiteY28" fmla="*/ 296214 h 463639"/>
              <a:gd name="connsiteX29" fmla="*/ 1370312 w 2537138"/>
              <a:gd name="connsiteY29" fmla="*/ 311669 h 463639"/>
              <a:gd name="connsiteX30" fmla="*/ 1195159 w 2537138"/>
              <a:gd name="connsiteY30" fmla="*/ 350305 h 463639"/>
              <a:gd name="connsiteX31" fmla="*/ 911824 w 2537138"/>
              <a:gd name="connsiteY31" fmla="*/ 394094 h 463639"/>
              <a:gd name="connsiteX32" fmla="*/ 605307 w 2537138"/>
              <a:gd name="connsiteY32" fmla="*/ 440457 h 463639"/>
              <a:gd name="connsiteX33" fmla="*/ 520306 w 2537138"/>
              <a:gd name="connsiteY33" fmla="*/ 458488 h 463639"/>
              <a:gd name="connsiteX34" fmla="*/ 448184 w 2537138"/>
              <a:gd name="connsiteY34" fmla="*/ 463639 h 463639"/>
              <a:gd name="connsiteX35" fmla="*/ 391517 w 2537138"/>
              <a:gd name="connsiteY35" fmla="*/ 461064 h 463639"/>
              <a:gd name="connsiteX36" fmla="*/ 309093 w 2537138"/>
              <a:gd name="connsiteY36" fmla="*/ 448185 h 463639"/>
              <a:gd name="connsiteX37" fmla="*/ 231819 w 2537138"/>
              <a:gd name="connsiteY37" fmla="*/ 427579 h 463639"/>
              <a:gd name="connsiteX38" fmla="*/ 175152 w 2537138"/>
              <a:gd name="connsiteY38" fmla="*/ 404397 h 463639"/>
              <a:gd name="connsiteX39" fmla="*/ 103031 w 2537138"/>
              <a:gd name="connsiteY39" fmla="*/ 365760 h 463639"/>
              <a:gd name="connsiteX40" fmla="*/ 66970 w 2537138"/>
              <a:gd name="connsiteY40" fmla="*/ 340002 h 463639"/>
              <a:gd name="connsiteX41" fmla="*/ 46364 w 2537138"/>
              <a:gd name="connsiteY41" fmla="*/ 319396 h 463639"/>
              <a:gd name="connsiteX42" fmla="*/ 23182 w 2537138"/>
              <a:gd name="connsiteY42" fmla="*/ 291063 h 463639"/>
              <a:gd name="connsiteX43" fmla="*/ 5151 w 2537138"/>
              <a:gd name="connsiteY43" fmla="*/ 260153 h 463639"/>
              <a:gd name="connsiteX44" fmla="*/ 0 w 2537138"/>
              <a:gd name="connsiteY44" fmla="*/ 236971 h 463639"/>
              <a:gd name="connsiteX45" fmla="*/ 10303 w 2537138"/>
              <a:gd name="connsiteY45" fmla="*/ 224092 h 463639"/>
              <a:gd name="connsiteX46" fmla="*/ 25757 w 2537138"/>
              <a:gd name="connsiteY46" fmla="*/ 224092 h 463639"/>
              <a:gd name="connsiteX47" fmla="*/ 51515 w 2537138"/>
              <a:gd name="connsiteY47" fmla="*/ 224092 h 463639"/>
              <a:gd name="connsiteX48" fmla="*/ 77273 w 2537138"/>
              <a:gd name="connsiteY48" fmla="*/ 231820 h 463639"/>
              <a:gd name="connsiteX49" fmla="*/ 105606 w 2537138"/>
              <a:gd name="connsiteY49" fmla="*/ 242123 h 463639"/>
              <a:gd name="connsiteX50" fmla="*/ 133940 w 2537138"/>
              <a:gd name="connsiteY50" fmla="*/ 252426 h 463639"/>
              <a:gd name="connsiteX51" fmla="*/ 159698 w 2537138"/>
              <a:gd name="connsiteY51" fmla="*/ 262729 h 463639"/>
              <a:gd name="connsiteX52" fmla="*/ 190607 w 2537138"/>
              <a:gd name="connsiteY52" fmla="*/ 275608 h 463639"/>
              <a:gd name="connsiteX53" fmla="*/ 242122 w 2537138"/>
              <a:gd name="connsiteY53" fmla="*/ 285911 h 463639"/>
              <a:gd name="connsiteX54" fmla="*/ 296214 w 2537138"/>
              <a:gd name="connsiteY54" fmla="*/ 291063 h 463639"/>
              <a:gd name="connsiteX55" fmla="*/ 391517 w 2537138"/>
              <a:gd name="connsiteY55" fmla="*/ 291063 h 463639"/>
              <a:gd name="connsiteX56" fmla="*/ 533185 w 2537138"/>
              <a:gd name="connsiteY56" fmla="*/ 273032 h 463639"/>
              <a:gd name="connsiteX57" fmla="*/ 834551 w 2537138"/>
              <a:gd name="connsiteY57" fmla="*/ 229244 h 4636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2537138" h="463639">
                <a:moveTo>
                  <a:pt x="834551" y="229244"/>
                </a:moveTo>
                <a:lnTo>
                  <a:pt x="1004552" y="203486"/>
                </a:lnTo>
                <a:lnTo>
                  <a:pt x="1208038" y="172577"/>
                </a:lnTo>
                <a:lnTo>
                  <a:pt x="1388342" y="128789"/>
                </a:lnTo>
                <a:lnTo>
                  <a:pt x="1594404" y="113334"/>
                </a:lnTo>
                <a:lnTo>
                  <a:pt x="1759254" y="95304"/>
                </a:lnTo>
                <a:lnTo>
                  <a:pt x="1913800" y="77273"/>
                </a:lnTo>
                <a:lnTo>
                  <a:pt x="2042589" y="59243"/>
                </a:lnTo>
                <a:lnTo>
                  <a:pt x="2132741" y="38637"/>
                </a:lnTo>
                <a:lnTo>
                  <a:pt x="2212590" y="20606"/>
                </a:lnTo>
                <a:lnTo>
                  <a:pt x="2246075" y="10303"/>
                </a:lnTo>
                <a:lnTo>
                  <a:pt x="2284712" y="0"/>
                </a:lnTo>
                <a:lnTo>
                  <a:pt x="2323348" y="5152"/>
                </a:lnTo>
                <a:lnTo>
                  <a:pt x="2349106" y="15455"/>
                </a:lnTo>
                <a:lnTo>
                  <a:pt x="2377440" y="28334"/>
                </a:lnTo>
                <a:lnTo>
                  <a:pt x="2434107" y="64394"/>
                </a:lnTo>
                <a:lnTo>
                  <a:pt x="2488198" y="108183"/>
                </a:lnTo>
                <a:lnTo>
                  <a:pt x="2508804" y="128789"/>
                </a:lnTo>
                <a:lnTo>
                  <a:pt x="2524259" y="146819"/>
                </a:lnTo>
                <a:lnTo>
                  <a:pt x="2537138" y="172577"/>
                </a:lnTo>
                <a:lnTo>
                  <a:pt x="2537138" y="188032"/>
                </a:lnTo>
                <a:lnTo>
                  <a:pt x="2526835" y="211214"/>
                </a:lnTo>
                <a:lnTo>
                  <a:pt x="2501077" y="226668"/>
                </a:lnTo>
                <a:lnTo>
                  <a:pt x="2454713" y="236971"/>
                </a:lnTo>
                <a:lnTo>
                  <a:pt x="2395470" y="242123"/>
                </a:lnTo>
                <a:lnTo>
                  <a:pt x="2287288" y="244699"/>
                </a:lnTo>
                <a:lnTo>
                  <a:pt x="2114711" y="252426"/>
                </a:lnTo>
                <a:lnTo>
                  <a:pt x="1828800" y="270456"/>
                </a:lnTo>
                <a:lnTo>
                  <a:pt x="1519707" y="296214"/>
                </a:lnTo>
                <a:lnTo>
                  <a:pt x="1370312" y="311669"/>
                </a:lnTo>
                <a:lnTo>
                  <a:pt x="1195159" y="350305"/>
                </a:lnTo>
                <a:lnTo>
                  <a:pt x="911824" y="394094"/>
                </a:lnTo>
                <a:lnTo>
                  <a:pt x="605307" y="440457"/>
                </a:lnTo>
                <a:lnTo>
                  <a:pt x="520306" y="458488"/>
                </a:lnTo>
                <a:lnTo>
                  <a:pt x="448184" y="463639"/>
                </a:lnTo>
                <a:lnTo>
                  <a:pt x="391517" y="461064"/>
                </a:lnTo>
                <a:lnTo>
                  <a:pt x="309093" y="448185"/>
                </a:lnTo>
                <a:lnTo>
                  <a:pt x="231819" y="427579"/>
                </a:lnTo>
                <a:lnTo>
                  <a:pt x="175152" y="404397"/>
                </a:lnTo>
                <a:lnTo>
                  <a:pt x="103031" y="365760"/>
                </a:lnTo>
                <a:lnTo>
                  <a:pt x="66970" y="340002"/>
                </a:lnTo>
                <a:lnTo>
                  <a:pt x="46364" y="319396"/>
                </a:lnTo>
                <a:lnTo>
                  <a:pt x="23182" y="291063"/>
                </a:lnTo>
                <a:lnTo>
                  <a:pt x="5151" y="260153"/>
                </a:lnTo>
                <a:lnTo>
                  <a:pt x="0" y="236971"/>
                </a:lnTo>
                <a:lnTo>
                  <a:pt x="10303" y="224092"/>
                </a:lnTo>
                <a:lnTo>
                  <a:pt x="25757" y="224092"/>
                </a:lnTo>
                <a:lnTo>
                  <a:pt x="51515" y="224092"/>
                </a:lnTo>
                <a:lnTo>
                  <a:pt x="77273" y="231820"/>
                </a:lnTo>
                <a:lnTo>
                  <a:pt x="105606" y="242123"/>
                </a:lnTo>
                <a:lnTo>
                  <a:pt x="133940" y="252426"/>
                </a:lnTo>
                <a:lnTo>
                  <a:pt x="159698" y="262729"/>
                </a:lnTo>
                <a:lnTo>
                  <a:pt x="190607" y="275608"/>
                </a:lnTo>
                <a:lnTo>
                  <a:pt x="242122" y="285911"/>
                </a:lnTo>
                <a:lnTo>
                  <a:pt x="296214" y="291063"/>
                </a:lnTo>
                <a:lnTo>
                  <a:pt x="391517" y="291063"/>
                </a:lnTo>
                <a:lnTo>
                  <a:pt x="533185" y="273032"/>
                </a:lnTo>
                <a:lnTo>
                  <a:pt x="834551" y="22924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9" name="フリーフォーム 128">
            <a:extLst>
              <a:ext uri="{FF2B5EF4-FFF2-40B4-BE49-F238E27FC236}">
                <a16:creationId xmlns:a16="http://schemas.microsoft.com/office/drawing/2014/main" id="{FBB699AE-3A88-46C4-BBBC-783081613C1D}"/>
              </a:ext>
            </a:extLst>
          </p:cNvPr>
          <p:cNvSpPr/>
          <p:nvPr/>
        </p:nvSpPr>
        <p:spPr>
          <a:xfrm>
            <a:off x="2898775" y="4121150"/>
            <a:ext cx="3956050" cy="603250"/>
          </a:xfrm>
          <a:custGeom>
            <a:avLst/>
            <a:gdLst>
              <a:gd name="connsiteX0" fmla="*/ 1320800 w 3956050"/>
              <a:gd name="connsiteY0" fmla="*/ 301625 h 603250"/>
              <a:gd name="connsiteX1" fmla="*/ 1682750 w 3956050"/>
              <a:gd name="connsiteY1" fmla="*/ 263525 h 603250"/>
              <a:gd name="connsiteX2" fmla="*/ 1866900 w 3956050"/>
              <a:gd name="connsiteY2" fmla="*/ 244475 h 603250"/>
              <a:gd name="connsiteX3" fmla="*/ 2187575 w 3956050"/>
              <a:gd name="connsiteY3" fmla="*/ 209550 h 603250"/>
              <a:gd name="connsiteX4" fmla="*/ 2447925 w 3956050"/>
              <a:gd name="connsiteY4" fmla="*/ 174625 h 603250"/>
              <a:gd name="connsiteX5" fmla="*/ 2682875 w 3956050"/>
              <a:gd name="connsiteY5" fmla="*/ 146050 h 603250"/>
              <a:gd name="connsiteX6" fmla="*/ 2914650 w 3956050"/>
              <a:gd name="connsiteY6" fmla="*/ 114300 h 603250"/>
              <a:gd name="connsiteX7" fmla="*/ 3105150 w 3956050"/>
              <a:gd name="connsiteY7" fmla="*/ 92075 h 603250"/>
              <a:gd name="connsiteX8" fmla="*/ 3181350 w 3956050"/>
              <a:gd name="connsiteY8" fmla="*/ 73025 h 603250"/>
              <a:gd name="connsiteX9" fmla="*/ 3276600 w 3956050"/>
              <a:gd name="connsiteY9" fmla="*/ 44450 h 603250"/>
              <a:gd name="connsiteX10" fmla="*/ 3384550 w 3956050"/>
              <a:gd name="connsiteY10" fmla="*/ 9525 h 603250"/>
              <a:gd name="connsiteX11" fmla="*/ 3409950 w 3956050"/>
              <a:gd name="connsiteY11" fmla="*/ 0 h 603250"/>
              <a:gd name="connsiteX12" fmla="*/ 3454400 w 3956050"/>
              <a:gd name="connsiteY12" fmla="*/ 0 h 603250"/>
              <a:gd name="connsiteX13" fmla="*/ 3565525 w 3956050"/>
              <a:gd name="connsiteY13" fmla="*/ 12700 h 603250"/>
              <a:gd name="connsiteX14" fmla="*/ 3660775 w 3956050"/>
              <a:gd name="connsiteY14" fmla="*/ 31750 h 603250"/>
              <a:gd name="connsiteX15" fmla="*/ 3752850 w 3956050"/>
              <a:gd name="connsiteY15" fmla="*/ 57150 h 603250"/>
              <a:gd name="connsiteX16" fmla="*/ 3810000 w 3956050"/>
              <a:gd name="connsiteY16" fmla="*/ 79375 h 603250"/>
              <a:gd name="connsiteX17" fmla="*/ 3854450 w 3956050"/>
              <a:gd name="connsiteY17" fmla="*/ 98425 h 603250"/>
              <a:gd name="connsiteX18" fmla="*/ 3889375 w 3956050"/>
              <a:gd name="connsiteY18" fmla="*/ 117475 h 603250"/>
              <a:gd name="connsiteX19" fmla="*/ 3921125 w 3956050"/>
              <a:gd name="connsiteY19" fmla="*/ 133350 h 603250"/>
              <a:gd name="connsiteX20" fmla="*/ 3946525 w 3956050"/>
              <a:gd name="connsiteY20" fmla="*/ 155575 h 603250"/>
              <a:gd name="connsiteX21" fmla="*/ 3952875 w 3956050"/>
              <a:gd name="connsiteY21" fmla="*/ 165100 h 603250"/>
              <a:gd name="connsiteX22" fmla="*/ 3956050 w 3956050"/>
              <a:gd name="connsiteY22" fmla="*/ 174625 h 603250"/>
              <a:gd name="connsiteX23" fmla="*/ 3956050 w 3956050"/>
              <a:gd name="connsiteY23" fmla="*/ 190500 h 603250"/>
              <a:gd name="connsiteX24" fmla="*/ 3940175 w 3956050"/>
              <a:gd name="connsiteY24" fmla="*/ 209550 h 603250"/>
              <a:gd name="connsiteX25" fmla="*/ 3905250 w 3956050"/>
              <a:gd name="connsiteY25" fmla="*/ 228600 h 603250"/>
              <a:gd name="connsiteX26" fmla="*/ 3854450 w 3956050"/>
              <a:gd name="connsiteY26" fmla="*/ 244475 h 603250"/>
              <a:gd name="connsiteX27" fmla="*/ 3810000 w 3956050"/>
              <a:gd name="connsiteY27" fmla="*/ 247650 h 603250"/>
              <a:gd name="connsiteX28" fmla="*/ 3708400 w 3956050"/>
              <a:gd name="connsiteY28" fmla="*/ 250825 h 603250"/>
              <a:gd name="connsiteX29" fmla="*/ 3521075 w 3956050"/>
              <a:gd name="connsiteY29" fmla="*/ 260350 h 603250"/>
              <a:gd name="connsiteX30" fmla="*/ 3248025 w 3956050"/>
              <a:gd name="connsiteY30" fmla="*/ 273050 h 603250"/>
              <a:gd name="connsiteX31" fmla="*/ 3013075 w 3956050"/>
              <a:gd name="connsiteY31" fmla="*/ 288925 h 603250"/>
              <a:gd name="connsiteX32" fmla="*/ 2886075 w 3956050"/>
              <a:gd name="connsiteY32" fmla="*/ 295275 h 603250"/>
              <a:gd name="connsiteX33" fmla="*/ 2651125 w 3956050"/>
              <a:gd name="connsiteY33" fmla="*/ 323850 h 603250"/>
              <a:gd name="connsiteX34" fmla="*/ 2393950 w 3956050"/>
              <a:gd name="connsiteY34" fmla="*/ 352425 h 603250"/>
              <a:gd name="connsiteX35" fmla="*/ 2127250 w 3956050"/>
              <a:gd name="connsiteY35" fmla="*/ 377825 h 603250"/>
              <a:gd name="connsiteX36" fmla="*/ 1882775 w 3956050"/>
              <a:gd name="connsiteY36" fmla="*/ 400050 h 603250"/>
              <a:gd name="connsiteX37" fmla="*/ 1371600 w 3956050"/>
              <a:gd name="connsiteY37" fmla="*/ 454025 h 603250"/>
              <a:gd name="connsiteX38" fmla="*/ 1146175 w 3956050"/>
              <a:gd name="connsiteY38" fmla="*/ 485775 h 603250"/>
              <a:gd name="connsiteX39" fmla="*/ 882650 w 3956050"/>
              <a:gd name="connsiteY39" fmla="*/ 530225 h 603250"/>
              <a:gd name="connsiteX40" fmla="*/ 736600 w 3956050"/>
              <a:gd name="connsiteY40" fmla="*/ 561975 h 603250"/>
              <a:gd name="connsiteX41" fmla="*/ 581025 w 3956050"/>
              <a:gd name="connsiteY41" fmla="*/ 590550 h 603250"/>
              <a:gd name="connsiteX42" fmla="*/ 498475 w 3956050"/>
              <a:gd name="connsiteY42" fmla="*/ 600075 h 603250"/>
              <a:gd name="connsiteX43" fmla="*/ 419100 w 3956050"/>
              <a:gd name="connsiteY43" fmla="*/ 603250 h 603250"/>
              <a:gd name="connsiteX44" fmla="*/ 352425 w 3956050"/>
              <a:gd name="connsiteY44" fmla="*/ 593725 h 603250"/>
              <a:gd name="connsiteX45" fmla="*/ 295275 w 3956050"/>
              <a:gd name="connsiteY45" fmla="*/ 577850 h 603250"/>
              <a:gd name="connsiteX46" fmla="*/ 247650 w 3956050"/>
              <a:gd name="connsiteY46" fmla="*/ 555625 h 603250"/>
              <a:gd name="connsiteX47" fmla="*/ 200025 w 3956050"/>
              <a:gd name="connsiteY47" fmla="*/ 530225 h 603250"/>
              <a:gd name="connsiteX48" fmla="*/ 136525 w 3956050"/>
              <a:gd name="connsiteY48" fmla="*/ 482600 h 603250"/>
              <a:gd name="connsiteX49" fmla="*/ 95250 w 3956050"/>
              <a:gd name="connsiteY49" fmla="*/ 444500 h 603250"/>
              <a:gd name="connsiteX50" fmla="*/ 53975 w 3956050"/>
              <a:gd name="connsiteY50" fmla="*/ 403225 h 603250"/>
              <a:gd name="connsiteX51" fmla="*/ 25400 w 3956050"/>
              <a:gd name="connsiteY51" fmla="*/ 371475 h 603250"/>
              <a:gd name="connsiteX52" fmla="*/ 0 w 3956050"/>
              <a:gd name="connsiteY52" fmla="*/ 333375 h 603250"/>
              <a:gd name="connsiteX53" fmla="*/ 0 w 3956050"/>
              <a:gd name="connsiteY53" fmla="*/ 314325 h 603250"/>
              <a:gd name="connsiteX54" fmla="*/ 3175 w 3956050"/>
              <a:gd name="connsiteY54" fmla="*/ 301625 h 603250"/>
              <a:gd name="connsiteX55" fmla="*/ 25400 w 3956050"/>
              <a:gd name="connsiteY55" fmla="*/ 298450 h 603250"/>
              <a:gd name="connsiteX56" fmla="*/ 47625 w 3956050"/>
              <a:gd name="connsiteY56" fmla="*/ 307975 h 603250"/>
              <a:gd name="connsiteX57" fmla="*/ 107950 w 3956050"/>
              <a:gd name="connsiteY57" fmla="*/ 333375 h 603250"/>
              <a:gd name="connsiteX58" fmla="*/ 171450 w 3956050"/>
              <a:gd name="connsiteY58" fmla="*/ 358775 h 603250"/>
              <a:gd name="connsiteX59" fmla="*/ 225425 w 3956050"/>
              <a:gd name="connsiteY59" fmla="*/ 377825 h 603250"/>
              <a:gd name="connsiteX60" fmla="*/ 311150 w 3956050"/>
              <a:gd name="connsiteY60" fmla="*/ 396875 h 603250"/>
              <a:gd name="connsiteX61" fmla="*/ 384175 w 3956050"/>
              <a:gd name="connsiteY61" fmla="*/ 403225 h 603250"/>
              <a:gd name="connsiteX62" fmla="*/ 539750 w 3956050"/>
              <a:gd name="connsiteY62" fmla="*/ 390525 h 603250"/>
              <a:gd name="connsiteX63" fmla="*/ 908050 w 3956050"/>
              <a:gd name="connsiteY63" fmla="*/ 349250 h 603250"/>
              <a:gd name="connsiteX64" fmla="*/ 1320800 w 3956050"/>
              <a:gd name="connsiteY64" fmla="*/ 301625 h 603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3956050" h="603250">
                <a:moveTo>
                  <a:pt x="1320800" y="301625"/>
                </a:moveTo>
                <a:lnTo>
                  <a:pt x="1682750" y="263525"/>
                </a:lnTo>
                <a:lnTo>
                  <a:pt x="1866900" y="244475"/>
                </a:lnTo>
                <a:lnTo>
                  <a:pt x="2187575" y="209550"/>
                </a:lnTo>
                <a:lnTo>
                  <a:pt x="2447925" y="174625"/>
                </a:lnTo>
                <a:lnTo>
                  <a:pt x="2682875" y="146050"/>
                </a:lnTo>
                <a:lnTo>
                  <a:pt x="2914650" y="114300"/>
                </a:lnTo>
                <a:lnTo>
                  <a:pt x="3105150" y="92075"/>
                </a:lnTo>
                <a:lnTo>
                  <a:pt x="3181350" y="73025"/>
                </a:lnTo>
                <a:lnTo>
                  <a:pt x="3276600" y="44450"/>
                </a:lnTo>
                <a:lnTo>
                  <a:pt x="3384550" y="9525"/>
                </a:lnTo>
                <a:lnTo>
                  <a:pt x="3409950" y="0"/>
                </a:lnTo>
                <a:lnTo>
                  <a:pt x="3454400" y="0"/>
                </a:lnTo>
                <a:lnTo>
                  <a:pt x="3565525" y="12700"/>
                </a:lnTo>
                <a:lnTo>
                  <a:pt x="3660775" y="31750"/>
                </a:lnTo>
                <a:lnTo>
                  <a:pt x="3752850" y="57150"/>
                </a:lnTo>
                <a:lnTo>
                  <a:pt x="3810000" y="79375"/>
                </a:lnTo>
                <a:lnTo>
                  <a:pt x="3854450" y="98425"/>
                </a:lnTo>
                <a:lnTo>
                  <a:pt x="3889375" y="117475"/>
                </a:lnTo>
                <a:lnTo>
                  <a:pt x="3921125" y="133350"/>
                </a:lnTo>
                <a:lnTo>
                  <a:pt x="3946525" y="155575"/>
                </a:lnTo>
                <a:lnTo>
                  <a:pt x="3952875" y="165100"/>
                </a:lnTo>
                <a:lnTo>
                  <a:pt x="3956050" y="174625"/>
                </a:lnTo>
                <a:lnTo>
                  <a:pt x="3956050" y="190500"/>
                </a:lnTo>
                <a:lnTo>
                  <a:pt x="3940175" y="209550"/>
                </a:lnTo>
                <a:lnTo>
                  <a:pt x="3905250" y="228600"/>
                </a:lnTo>
                <a:lnTo>
                  <a:pt x="3854450" y="244475"/>
                </a:lnTo>
                <a:lnTo>
                  <a:pt x="3810000" y="247650"/>
                </a:lnTo>
                <a:lnTo>
                  <a:pt x="3708400" y="250825"/>
                </a:lnTo>
                <a:lnTo>
                  <a:pt x="3521075" y="260350"/>
                </a:lnTo>
                <a:lnTo>
                  <a:pt x="3248025" y="273050"/>
                </a:lnTo>
                <a:lnTo>
                  <a:pt x="3013075" y="288925"/>
                </a:lnTo>
                <a:lnTo>
                  <a:pt x="2886075" y="295275"/>
                </a:lnTo>
                <a:lnTo>
                  <a:pt x="2651125" y="323850"/>
                </a:lnTo>
                <a:lnTo>
                  <a:pt x="2393950" y="352425"/>
                </a:lnTo>
                <a:lnTo>
                  <a:pt x="2127250" y="377825"/>
                </a:lnTo>
                <a:lnTo>
                  <a:pt x="1882775" y="400050"/>
                </a:lnTo>
                <a:lnTo>
                  <a:pt x="1371600" y="454025"/>
                </a:lnTo>
                <a:lnTo>
                  <a:pt x="1146175" y="485775"/>
                </a:lnTo>
                <a:lnTo>
                  <a:pt x="882650" y="530225"/>
                </a:lnTo>
                <a:lnTo>
                  <a:pt x="736600" y="561975"/>
                </a:lnTo>
                <a:lnTo>
                  <a:pt x="581025" y="590550"/>
                </a:lnTo>
                <a:lnTo>
                  <a:pt x="498475" y="600075"/>
                </a:lnTo>
                <a:lnTo>
                  <a:pt x="419100" y="603250"/>
                </a:lnTo>
                <a:lnTo>
                  <a:pt x="352425" y="593725"/>
                </a:lnTo>
                <a:lnTo>
                  <a:pt x="295275" y="577850"/>
                </a:lnTo>
                <a:lnTo>
                  <a:pt x="247650" y="555625"/>
                </a:lnTo>
                <a:lnTo>
                  <a:pt x="200025" y="530225"/>
                </a:lnTo>
                <a:lnTo>
                  <a:pt x="136525" y="482600"/>
                </a:lnTo>
                <a:lnTo>
                  <a:pt x="95250" y="444500"/>
                </a:lnTo>
                <a:lnTo>
                  <a:pt x="53975" y="403225"/>
                </a:lnTo>
                <a:lnTo>
                  <a:pt x="25400" y="371475"/>
                </a:lnTo>
                <a:lnTo>
                  <a:pt x="0" y="333375"/>
                </a:lnTo>
                <a:lnTo>
                  <a:pt x="0" y="314325"/>
                </a:lnTo>
                <a:lnTo>
                  <a:pt x="3175" y="301625"/>
                </a:lnTo>
                <a:lnTo>
                  <a:pt x="25400" y="298450"/>
                </a:lnTo>
                <a:lnTo>
                  <a:pt x="47625" y="307975"/>
                </a:lnTo>
                <a:lnTo>
                  <a:pt x="107950" y="333375"/>
                </a:lnTo>
                <a:lnTo>
                  <a:pt x="171450" y="358775"/>
                </a:lnTo>
                <a:lnTo>
                  <a:pt x="225425" y="377825"/>
                </a:lnTo>
                <a:lnTo>
                  <a:pt x="311150" y="396875"/>
                </a:lnTo>
                <a:lnTo>
                  <a:pt x="384175" y="403225"/>
                </a:lnTo>
                <a:lnTo>
                  <a:pt x="539750" y="390525"/>
                </a:lnTo>
                <a:lnTo>
                  <a:pt x="908050" y="349250"/>
                </a:lnTo>
                <a:lnTo>
                  <a:pt x="1320800" y="3016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0" name="フリーフォーム 129">
            <a:extLst>
              <a:ext uri="{FF2B5EF4-FFF2-40B4-BE49-F238E27FC236}">
                <a16:creationId xmlns:a16="http://schemas.microsoft.com/office/drawing/2014/main" id="{116A8A32-9B9C-4564-9AE8-EBFC2EA1F4FE}"/>
              </a:ext>
            </a:extLst>
          </p:cNvPr>
          <p:cNvSpPr/>
          <p:nvPr/>
        </p:nvSpPr>
        <p:spPr>
          <a:xfrm>
            <a:off x="2943225" y="4443413"/>
            <a:ext cx="1906588" cy="1066800"/>
          </a:xfrm>
          <a:custGeom>
            <a:avLst/>
            <a:gdLst>
              <a:gd name="connsiteX0" fmla="*/ 1026319 w 1907381"/>
              <a:gd name="connsiteY0" fmla="*/ 419100 h 1066800"/>
              <a:gd name="connsiteX1" fmla="*/ 1133475 w 1907381"/>
              <a:gd name="connsiteY1" fmla="*/ 335756 h 1066800"/>
              <a:gd name="connsiteX2" fmla="*/ 1250156 w 1907381"/>
              <a:gd name="connsiteY2" fmla="*/ 238125 h 1066800"/>
              <a:gd name="connsiteX3" fmla="*/ 1335881 w 1907381"/>
              <a:gd name="connsiteY3" fmla="*/ 161925 h 1066800"/>
              <a:gd name="connsiteX4" fmla="*/ 1419225 w 1907381"/>
              <a:gd name="connsiteY4" fmla="*/ 80962 h 1066800"/>
              <a:gd name="connsiteX5" fmla="*/ 1452563 w 1907381"/>
              <a:gd name="connsiteY5" fmla="*/ 38100 h 1066800"/>
              <a:gd name="connsiteX6" fmla="*/ 1907381 w 1907381"/>
              <a:gd name="connsiteY6" fmla="*/ 0 h 1066800"/>
              <a:gd name="connsiteX7" fmla="*/ 1802606 w 1907381"/>
              <a:gd name="connsiteY7" fmla="*/ 97631 h 1066800"/>
              <a:gd name="connsiteX8" fmla="*/ 1671638 w 1907381"/>
              <a:gd name="connsiteY8" fmla="*/ 192881 h 1066800"/>
              <a:gd name="connsiteX9" fmla="*/ 1459706 w 1907381"/>
              <a:gd name="connsiteY9" fmla="*/ 342900 h 1066800"/>
              <a:gd name="connsiteX10" fmla="*/ 1235869 w 1907381"/>
              <a:gd name="connsiteY10" fmla="*/ 500062 h 1066800"/>
              <a:gd name="connsiteX11" fmla="*/ 1104900 w 1907381"/>
              <a:gd name="connsiteY11" fmla="*/ 585787 h 1066800"/>
              <a:gd name="connsiteX12" fmla="*/ 876300 w 1907381"/>
              <a:gd name="connsiteY12" fmla="*/ 714375 h 1066800"/>
              <a:gd name="connsiteX13" fmla="*/ 704850 w 1907381"/>
              <a:gd name="connsiteY13" fmla="*/ 804862 h 1066800"/>
              <a:gd name="connsiteX14" fmla="*/ 540544 w 1907381"/>
              <a:gd name="connsiteY14" fmla="*/ 888206 h 1066800"/>
              <a:gd name="connsiteX15" fmla="*/ 400050 w 1907381"/>
              <a:gd name="connsiteY15" fmla="*/ 950118 h 1066800"/>
              <a:gd name="connsiteX16" fmla="*/ 250031 w 1907381"/>
              <a:gd name="connsiteY16" fmla="*/ 1009650 h 1066800"/>
              <a:gd name="connsiteX17" fmla="*/ 135731 w 1907381"/>
              <a:gd name="connsiteY17" fmla="*/ 1047750 h 1066800"/>
              <a:gd name="connsiteX18" fmla="*/ 76200 w 1907381"/>
              <a:gd name="connsiteY18" fmla="*/ 1064418 h 1066800"/>
              <a:gd name="connsiteX19" fmla="*/ 35719 w 1907381"/>
              <a:gd name="connsiteY19" fmla="*/ 1066800 h 1066800"/>
              <a:gd name="connsiteX20" fmla="*/ 9525 w 1907381"/>
              <a:gd name="connsiteY20" fmla="*/ 1066800 h 1066800"/>
              <a:gd name="connsiteX21" fmla="*/ 0 w 1907381"/>
              <a:gd name="connsiteY21" fmla="*/ 1059656 h 1066800"/>
              <a:gd name="connsiteX22" fmla="*/ 0 w 1907381"/>
              <a:gd name="connsiteY22" fmla="*/ 1047750 h 1066800"/>
              <a:gd name="connsiteX23" fmla="*/ 7144 w 1907381"/>
              <a:gd name="connsiteY23" fmla="*/ 1035843 h 1066800"/>
              <a:gd name="connsiteX24" fmla="*/ 33338 w 1907381"/>
              <a:gd name="connsiteY24" fmla="*/ 1012031 h 1066800"/>
              <a:gd name="connsiteX25" fmla="*/ 59531 w 1907381"/>
              <a:gd name="connsiteY25" fmla="*/ 995362 h 1066800"/>
              <a:gd name="connsiteX26" fmla="*/ 159544 w 1907381"/>
              <a:gd name="connsiteY26" fmla="*/ 947737 h 1066800"/>
              <a:gd name="connsiteX27" fmla="*/ 333375 w 1907381"/>
              <a:gd name="connsiteY27" fmla="*/ 859631 h 1066800"/>
              <a:gd name="connsiteX28" fmla="*/ 492919 w 1907381"/>
              <a:gd name="connsiteY28" fmla="*/ 773906 h 1066800"/>
              <a:gd name="connsiteX29" fmla="*/ 626269 w 1907381"/>
              <a:gd name="connsiteY29" fmla="*/ 695325 h 1066800"/>
              <a:gd name="connsiteX30" fmla="*/ 757238 w 1907381"/>
              <a:gd name="connsiteY30" fmla="*/ 611981 h 1066800"/>
              <a:gd name="connsiteX31" fmla="*/ 902494 w 1907381"/>
              <a:gd name="connsiteY31" fmla="*/ 509587 h 1066800"/>
              <a:gd name="connsiteX32" fmla="*/ 1026319 w 1907381"/>
              <a:gd name="connsiteY32" fmla="*/ 41910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907381" h="1066800">
                <a:moveTo>
                  <a:pt x="1026319" y="419100"/>
                </a:moveTo>
                <a:lnTo>
                  <a:pt x="1133475" y="335756"/>
                </a:lnTo>
                <a:lnTo>
                  <a:pt x="1250156" y="238125"/>
                </a:lnTo>
                <a:lnTo>
                  <a:pt x="1335881" y="161925"/>
                </a:lnTo>
                <a:lnTo>
                  <a:pt x="1419225" y="80962"/>
                </a:lnTo>
                <a:lnTo>
                  <a:pt x="1452563" y="38100"/>
                </a:lnTo>
                <a:lnTo>
                  <a:pt x="1907381" y="0"/>
                </a:lnTo>
                <a:lnTo>
                  <a:pt x="1802606" y="97631"/>
                </a:lnTo>
                <a:lnTo>
                  <a:pt x="1671638" y="192881"/>
                </a:lnTo>
                <a:lnTo>
                  <a:pt x="1459706" y="342900"/>
                </a:lnTo>
                <a:lnTo>
                  <a:pt x="1235869" y="500062"/>
                </a:lnTo>
                <a:lnTo>
                  <a:pt x="1104900" y="585787"/>
                </a:lnTo>
                <a:lnTo>
                  <a:pt x="876300" y="714375"/>
                </a:lnTo>
                <a:lnTo>
                  <a:pt x="704850" y="804862"/>
                </a:lnTo>
                <a:lnTo>
                  <a:pt x="540544" y="888206"/>
                </a:lnTo>
                <a:lnTo>
                  <a:pt x="400050" y="950118"/>
                </a:lnTo>
                <a:lnTo>
                  <a:pt x="250031" y="1009650"/>
                </a:lnTo>
                <a:lnTo>
                  <a:pt x="135731" y="1047750"/>
                </a:lnTo>
                <a:lnTo>
                  <a:pt x="76200" y="1064418"/>
                </a:lnTo>
                <a:lnTo>
                  <a:pt x="35719" y="1066800"/>
                </a:lnTo>
                <a:lnTo>
                  <a:pt x="9525" y="1066800"/>
                </a:lnTo>
                <a:lnTo>
                  <a:pt x="0" y="1059656"/>
                </a:lnTo>
                <a:lnTo>
                  <a:pt x="0" y="1047750"/>
                </a:lnTo>
                <a:lnTo>
                  <a:pt x="7144" y="1035843"/>
                </a:lnTo>
                <a:lnTo>
                  <a:pt x="33338" y="1012031"/>
                </a:lnTo>
                <a:lnTo>
                  <a:pt x="59531" y="995362"/>
                </a:lnTo>
                <a:lnTo>
                  <a:pt x="159544" y="947737"/>
                </a:lnTo>
                <a:lnTo>
                  <a:pt x="333375" y="859631"/>
                </a:lnTo>
                <a:lnTo>
                  <a:pt x="492919" y="773906"/>
                </a:lnTo>
                <a:lnTo>
                  <a:pt x="626269" y="695325"/>
                </a:lnTo>
                <a:lnTo>
                  <a:pt x="757238" y="611981"/>
                </a:lnTo>
                <a:lnTo>
                  <a:pt x="902494" y="509587"/>
                </a:lnTo>
                <a:lnTo>
                  <a:pt x="1026319" y="4191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1" name="フリーフォーム 130">
            <a:extLst>
              <a:ext uri="{FF2B5EF4-FFF2-40B4-BE49-F238E27FC236}">
                <a16:creationId xmlns:a16="http://schemas.microsoft.com/office/drawing/2014/main" id="{99B1BCB1-3351-4FAE-A671-7AA2699DDA72}"/>
              </a:ext>
            </a:extLst>
          </p:cNvPr>
          <p:cNvSpPr/>
          <p:nvPr/>
        </p:nvSpPr>
        <p:spPr>
          <a:xfrm>
            <a:off x="3840163" y="4976813"/>
            <a:ext cx="346075" cy="1174750"/>
          </a:xfrm>
          <a:custGeom>
            <a:avLst/>
            <a:gdLst>
              <a:gd name="connsiteX0" fmla="*/ 314325 w 345282"/>
              <a:gd name="connsiteY0" fmla="*/ 533400 h 1173956"/>
              <a:gd name="connsiteX1" fmla="*/ 330994 w 345282"/>
              <a:gd name="connsiteY1" fmla="*/ 388143 h 1173956"/>
              <a:gd name="connsiteX2" fmla="*/ 345282 w 345282"/>
              <a:gd name="connsiteY2" fmla="*/ 264318 h 1173956"/>
              <a:gd name="connsiteX3" fmla="*/ 345282 w 345282"/>
              <a:gd name="connsiteY3" fmla="*/ 240506 h 1173956"/>
              <a:gd name="connsiteX4" fmla="*/ 342900 w 345282"/>
              <a:gd name="connsiteY4" fmla="*/ 204787 h 1173956"/>
              <a:gd name="connsiteX5" fmla="*/ 338138 w 345282"/>
              <a:gd name="connsiteY5" fmla="*/ 173831 h 1173956"/>
              <a:gd name="connsiteX6" fmla="*/ 328613 w 345282"/>
              <a:gd name="connsiteY6" fmla="*/ 140493 h 1173956"/>
              <a:gd name="connsiteX7" fmla="*/ 321469 w 345282"/>
              <a:gd name="connsiteY7" fmla="*/ 119062 h 1173956"/>
              <a:gd name="connsiteX8" fmla="*/ 302419 w 345282"/>
              <a:gd name="connsiteY8" fmla="*/ 88106 h 1173956"/>
              <a:gd name="connsiteX9" fmla="*/ 288132 w 345282"/>
              <a:gd name="connsiteY9" fmla="*/ 71437 h 1173956"/>
              <a:gd name="connsiteX10" fmla="*/ 269082 w 345282"/>
              <a:gd name="connsiteY10" fmla="*/ 57150 h 1173956"/>
              <a:gd name="connsiteX11" fmla="*/ 250032 w 345282"/>
              <a:gd name="connsiteY11" fmla="*/ 45243 h 1173956"/>
              <a:gd name="connsiteX12" fmla="*/ 173832 w 345282"/>
              <a:gd name="connsiteY12" fmla="*/ 0 h 1173956"/>
              <a:gd name="connsiteX13" fmla="*/ 0 w 345282"/>
              <a:gd name="connsiteY13" fmla="*/ 128587 h 1173956"/>
              <a:gd name="connsiteX14" fmla="*/ 59532 w 345282"/>
              <a:gd name="connsiteY14" fmla="*/ 150018 h 1173956"/>
              <a:gd name="connsiteX15" fmla="*/ 83344 w 345282"/>
              <a:gd name="connsiteY15" fmla="*/ 164306 h 1173956"/>
              <a:gd name="connsiteX16" fmla="*/ 92869 w 345282"/>
              <a:gd name="connsiteY16" fmla="*/ 176212 h 1173956"/>
              <a:gd name="connsiteX17" fmla="*/ 107157 w 345282"/>
              <a:gd name="connsiteY17" fmla="*/ 200025 h 1173956"/>
              <a:gd name="connsiteX18" fmla="*/ 114300 w 345282"/>
              <a:gd name="connsiteY18" fmla="*/ 228600 h 1173956"/>
              <a:gd name="connsiteX19" fmla="*/ 121444 w 345282"/>
              <a:gd name="connsiteY19" fmla="*/ 276225 h 1173956"/>
              <a:gd name="connsiteX20" fmla="*/ 119063 w 345282"/>
              <a:gd name="connsiteY20" fmla="*/ 390525 h 1173956"/>
              <a:gd name="connsiteX21" fmla="*/ 111919 w 345282"/>
              <a:gd name="connsiteY21" fmla="*/ 481012 h 1173956"/>
              <a:gd name="connsiteX22" fmla="*/ 100013 w 345282"/>
              <a:gd name="connsiteY22" fmla="*/ 592931 h 1173956"/>
              <a:gd name="connsiteX23" fmla="*/ 69057 w 345282"/>
              <a:gd name="connsiteY23" fmla="*/ 783431 h 1173956"/>
              <a:gd name="connsiteX24" fmla="*/ 54769 w 345282"/>
              <a:gd name="connsiteY24" fmla="*/ 852487 h 1173956"/>
              <a:gd name="connsiteX25" fmla="*/ 50007 w 345282"/>
              <a:gd name="connsiteY25" fmla="*/ 892968 h 1173956"/>
              <a:gd name="connsiteX26" fmla="*/ 50007 w 345282"/>
              <a:gd name="connsiteY26" fmla="*/ 933450 h 1173956"/>
              <a:gd name="connsiteX27" fmla="*/ 57150 w 345282"/>
              <a:gd name="connsiteY27" fmla="*/ 983456 h 1173956"/>
              <a:gd name="connsiteX28" fmla="*/ 73819 w 345282"/>
              <a:gd name="connsiteY28" fmla="*/ 1042987 h 1173956"/>
              <a:gd name="connsiteX29" fmla="*/ 92869 w 345282"/>
              <a:gd name="connsiteY29" fmla="*/ 1095375 h 1173956"/>
              <a:gd name="connsiteX30" fmla="*/ 114300 w 345282"/>
              <a:gd name="connsiteY30" fmla="*/ 1135856 h 1173956"/>
              <a:gd name="connsiteX31" fmla="*/ 128588 w 345282"/>
              <a:gd name="connsiteY31" fmla="*/ 1159668 h 1173956"/>
              <a:gd name="connsiteX32" fmla="*/ 142875 w 345282"/>
              <a:gd name="connsiteY32" fmla="*/ 1169193 h 1173956"/>
              <a:gd name="connsiteX33" fmla="*/ 154782 w 345282"/>
              <a:gd name="connsiteY33" fmla="*/ 1173956 h 1173956"/>
              <a:gd name="connsiteX34" fmla="*/ 171450 w 345282"/>
              <a:gd name="connsiteY34" fmla="*/ 1169193 h 1173956"/>
              <a:gd name="connsiteX35" fmla="*/ 195263 w 345282"/>
              <a:gd name="connsiteY35" fmla="*/ 1150143 h 1173956"/>
              <a:gd name="connsiteX36" fmla="*/ 207169 w 345282"/>
              <a:gd name="connsiteY36" fmla="*/ 1135856 h 1173956"/>
              <a:gd name="connsiteX37" fmla="*/ 278607 w 345282"/>
              <a:gd name="connsiteY37" fmla="*/ 790575 h 1173956"/>
              <a:gd name="connsiteX38" fmla="*/ 314325 w 345282"/>
              <a:gd name="connsiteY38" fmla="*/ 533400 h 11739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345282" h="1173956">
                <a:moveTo>
                  <a:pt x="314325" y="533400"/>
                </a:moveTo>
                <a:lnTo>
                  <a:pt x="330994" y="388143"/>
                </a:lnTo>
                <a:lnTo>
                  <a:pt x="345282" y="264318"/>
                </a:lnTo>
                <a:lnTo>
                  <a:pt x="345282" y="240506"/>
                </a:lnTo>
                <a:lnTo>
                  <a:pt x="342900" y="204787"/>
                </a:lnTo>
                <a:lnTo>
                  <a:pt x="338138" y="173831"/>
                </a:lnTo>
                <a:lnTo>
                  <a:pt x="328613" y="140493"/>
                </a:lnTo>
                <a:lnTo>
                  <a:pt x="321469" y="119062"/>
                </a:lnTo>
                <a:lnTo>
                  <a:pt x="302419" y="88106"/>
                </a:lnTo>
                <a:lnTo>
                  <a:pt x="288132" y="71437"/>
                </a:lnTo>
                <a:lnTo>
                  <a:pt x="269082" y="57150"/>
                </a:lnTo>
                <a:lnTo>
                  <a:pt x="250032" y="45243"/>
                </a:lnTo>
                <a:lnTo>
                  <a:pt x="173832" y="0"/>
                </a:lnTo>
                <a:lnTo>
                  <a:pt x="0" y="128587"/>
                </a:lnTo>
                <a:lnTo>
                  <a:pt x="59532" y="150018"/>
                </a:lnTo>
                <a:lnTo>
                  <a:pt x="83344" y="164306"/>
                </a:lnTo>
                <a:lnTo>
                  <a:pt x="92869" y="176212"/>
                </a:lnTo>
                <a:lnTo>
                  <a:pt x="107157" y="200025"/>
                </a:lnTo>
                <a:lnTo>
                  <a:pt x="114300" y="228600"/>
                </a:lnTo>
                <a:lnTo>
                  <a:pt x="121444" y="276225"/>
                </a:lnTo>
                <a:cubicBezTo>
                  <a:pt x="120650" y="314325"/>
                  <a:pt x="119857" y="352425"/>
                  <a:pt x="119063" y="390525"/>
                </a:cubicBezTo>
                <a:lnTo>
                  <a:pt x="111919" y="481012"/>
                </a:lnTo>
                <a:lnTo>
                  <a:pt x="100013" y="592931"/>
                </a:lnTo>
                <a:lnTo>
                  <a:pt x="69057" y="783431"/>
                </a:lnTo>
                <a:lnTo>
                  <a:pt x="54769" y="852487"/>
                </a:lnTo>
                <a:lnTo>
                  <a:pt x="50007" y="892968"/>
                </a:lnTo>
                <a:lnTo>
                  <a:pt x="50007" y="933450"/>
                </a:lnTo>
                <a:lnTo>
                  <a:pt x="57150" y="983456"/>
                </a:lnTo>
                <a:lnTo>
                  <a:pt x="73819" y="1042987"/>
                </a:lnTo>
                <a:lnTo>
                  <a:pt x="92869" y="1095375"/>
                </a:lnTo>
                <a:lnTo>
                  <a:pt x="114300" y="1135856"/>
                </a:lnTo>
                <a:lnTo>
                  <a:pt x="128588" y="1159668"/>
                </a:lnTo>
                <a:lnTo>
                  <a:pt x="142875" y="1169193"/>
                </a:lnTo>
                <a:lnTo>
                  <a:pt x="154782" y="1173956"/>
                </a:lnTo>
                <a:lnTo>
                  <a:pt x="171450" y="1169193"/>
                </a:lnTo>
                <a:lnTo>
                  <a:pt x="195263" y="1150143"/>
                </a:lnTo>
                <a:lnTo>
                  <a:pt x="207169" y="1135856"/>
                </a:lnTo>
                <a:lnTo>
                  <a:pt x="278607" y="790575"/>
                </a:lnTo>
                <a:lnTo>
                  <a:pt x="314325" y="5334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2" name="フリーフォーム 131">
            <a:extLst>
              <a:ext uri="{FF2B5EF4-FFF2-40B4-BE49-F238E27FC236}">
                <a16:creationId xmlns:a16="http://schemas.microsoft.com/office/drawing/2014/main" id="{0ABA055B-51F7-4FF8-AFFB-B5829FC06D69}"/>
              </a:ext>
            </a:extLst>
          </p:cNvPr>
          <p:cNvSpPr/>
          <p:nvPr/>
        </p:nvSpPr>
        <p:spPr>
          <a:xfrm>
            <a:off x="4002088" y="5367338"/>
            <a:ext cx="1284287" cy="777875"/>
          </a:xfrm>
          <a:custGeom>
            <a:avLst/>
            <a:gdLst>
              <a:gd name="connsiteX0" fmla="*/ 592932 w 1283494"/>
              <a:gd name="connsiteY0" fmla="*/ 230981 h 778668"/>
              <a:gd name="connsiteX1" fmla="*/ 400050 w 1283494"/>
              <a:gd name="connsiteY1" fmla="*/ 302418 h 778668"/>
              <a:gd name="connsiteX2" fmla="*/ 185738 w 1283494"/>
              <a:gd name="connsiteY2" fmla="*/ 381000 h 778668"/>
              <a:gd name="connsiteX3" fmla="*/ 54769 w 1283494"/>
              <a:gd name="connsiteY3" fmla="*/ 421481 h 778668"/>
              <a:gd name="connsiteX4" fmla="*/ 2382 w 1283494"/>
              <a:gd name="connsiteY4" fmla="*/ 435768 h 778668"/>
              <a:gd name="connsiteX5" fmla="*/ 0 w 1283494"/>
              <a:gd name="connsiteY5" fmla="*/ 778668 h 778668"/>
              <a:gd name="connsiteX6" fmla="*/ 45244 w 1283494"/>
              <a:gd name="connsiteY6" fmla="*/ 745331 h 778668"/>
              <a:gd name="connsiteX7" fmla="*/ 78582 w 1283494"/>
              <a:gd name="connsiteY7" fmla="*/ 716756 h 778668"/>
              <a:gd name="connsiteX8" fmla="*/ 157163 w 1283494"/>
              <a:gd name="connsiteY8" fmla="*/ 661987 h 778668"/>
              <a:gd name="connsiteX9" fmla="*/ 214313 w 1283494"/>
              <a:gd name="connsiteY9" fmla="*/ 623887 h 778668"/>
              <a:gd name="connsiteX10" fmla="*/ 314325 w 1283494"/>
              <a:gd name="connsiteY10" fmla="*/ 564356 h 778668"/>
              <a:gd name="connsiteX11" fmla="*/ 431007 w 1283494"/>
              <a:gd name="connsiteY11" fmla="*/ 500062 h 778668"/>
              <a:gd name="connsiteX12" fmla="*/ 557213 w 1283494"/>
              <a:gd name="connsiteY12" fmla="*/ 431006 h 778668"/>
              <a:gd name="connsiteX13" fmla="*/ 673894 w 1283494"/>
              <a:gd name="connsiteY13" fmla="*/ 366712 h 778668"/>
              <a:gd name="connsiteX14" fmla="*/ 783432 w 1283494"/>
              <a:gd name="connsiteY14" fmla="*/ 304800 h 778668"/>
              <a:gd name="connsiteX15" fmla="*/ 940594 w 1283494"/>
              <a:gd name="connsiteY15" fmla="*/ 221456 h 778668"/>
              <a:gd name="connsiteX16" fmla="*/ 1019175 w 1283494"/>
              <a:gd name="connsiteY16" fmla="*/ 178593 h 778668"/>
              <a:gd name="connsiteX17" fmla="*/ 1166813 w 1283494"/>
              <a:gd name="connsiteY17" fmla="*/ 97631 h 778668"/>
              <a:gd name="connsiteX18" fmla="*/ 1259682 w 1283494"/>
              <a:gd name="connsiteY18" fmla="*/ 47625 h 778668"/>
              <a:gd name="connsiteX19" fmla="*/ 1278732 w 1283494"/>
              <a:gd name="connsiteY19" fmla="*/ 28575 h 778668"/>
              <a:gd name="connsiteX20" fmla="*/ 1283494 w 1283494"/>
              <a:gd name="connsiteY20" fmla="*/ 11906 h 778668"/>
              <a:gd name="connsiteX21" fmla="*/ 1278732 w 1283494"/>
              <a:gd name="connsiteY21" fmla="*/ 0 h 778668"/>
              <a:gd name="connsiteX22" fmla="*/ 1266825 w 1283494"/>
              <a:gd name="connsiteY22" fmla="*/ 0 h 778668"/>
              <a:gd name="connsiteX23" fmla="*/ 1231107 w 1283494"/>
              <a:gd name="connsiteY23" fmla="*/ 7143 h 778668"/>
              <a:gd name="connsiteX24" fmla="*/ 1152525 w 1283494"/>
              <a:gd name="connsiteY24" fmla="*/ 33337 h 778668"/>
              <a:gd name="connsiteX25" fmla="*/ 992982 w 1283494"/>
              <a:gd name="connsiteY25" fmla="*/ 88106 h 778668"/>
              <a:gd name="connsiteX26" fmla="*/ 816769 w 1283494"/>
              <a:gd name="connsiteY26" fmla="*/ 150018 h 778668"/>
              <a:gd name="connsiteX27" fmla="*/ 592932 w 1283494"/>
              <a:gd name="connsiteY27" fmla="*/ 230981 h 7786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1283494" h="778668">
                <a:moveTo>
                  <a:pt x="592932" y="230981"/>
                </a:moveTo>
                <a:lnTo>
                  <a:pt x="400050" y="302418"/>
                </a:lnTo>
                <a:lnTo>
                  <a:pt x="185738" y="381000"/>
                </a:lnTo>
                <a:lnTo>
                  <a:pt x="54769" y="421481"/>
                </a:lnTo>
                <a:lnTo>
                  <a:pt x="2382" y="435768"/>
                </a:lnTo>
                <a:lnTo>
                  <a:pt x="0" y="778668"/>
                </a:lnTo>
                <a:lnTo>
                  <a:pt x="45244" y="745331"/>
                </a:lnTo>
                <a:lnTo>
                  <a:pt x="78582" y="716756"/>
                </a:lnTo>
                <a:lnTo>
                  <a:pt x="157163" y="661987"/>
                </a:lnTo>
                <a:lnTo>
                  <a:pt x="214313" y="623887"/>
                </a:lnTo>
                <a:lnTo>
                  <a:pt x="314325" y="564356"/>
                </a:lnTo>
                <a:lnTo>
                  <a:pt x="431007" y="500062"/>
                </a:lnTo>
                <a:lnTo>
                  <a:pt x="557213" y="431006"/>
                </a:lnTo>
                <a:lnTo>
                  <a:pt x="673894" y="366712"/>
                </a:lnTo>
                <a:lnTo>
                  <a:pt x="783432" y="304800"/>
                </a:lnTo>
                <a:lnTo>
                  <a:pt x="940594" y="221456"/>
                </a:lnTo>
                <a:lnTo>
                  <a:pt x="1019175" y="178593"/>
                </a:lnTo>
                <a:lnTo>
                  <a:pt x="1166813" y="97631"/>
                </a:lnTo>
                <a:lnTo>
                  <a:pt x="1259682" y="47625"/>
                </a:lnTo>
                <a:lnTo>
                  <a:pt x="1278732" y="28575"/>
                </a:lnTo>
                <a:lnTo>
                  <a:pt x="1283494" y="11906"/>
                </a:lnTo>
                <a:lnTo>
                  <a:pt x="1278732" y="0"/>
                </a:lnTo>
                <a:lnTo>
                  <a:pt x="1266825" y="0"/>
                </a:lnTo>
                <a:lnTo>
                  <a:pt x="1231107" y="7143"/>
                </a:lnTo>
                <a:lnTo>
                  <a:pt x="1152525" y="33337"/>
                </a:lnTo>
                <a:lnTo>
                  <a:pt x="992982" y="88106"/>
                </a:lnTo>
                <a:lnTo>
                  <a:pt x="816769" y="150018"/>
                </a:lnTo>
                <a:lnTo>
                  <a:pt x="592932" y="23098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3" name="フリーフォーム 132">
            <a:extLst>
              <a:ext uri="{FF2B5EF4-FFF2-40B4-BE49-F238E27FC236}">
                <a16:creationId xmlns:a16="http://schemas.microsoft.com/office/drawing/2014/main" id="{3BF091E5-26D6-479F-BE7F-A19EA0DBADE1}"/>
              </a:ext>
            </a:extLst>
          </p:cNvPr>
          <p:cNvSpPr/>
          <p:nvPr/>
        </p:nvSpPr>
        <p:spPr>
          <a:xfrm>
            <a:off x="5195888" y="4370388"/>
            <a:ext cx="1019175" cy="554037"/>
          </a:xfrm>
          <a:custGeom>
            <a:avLst/>
            <a:gdLst>
              <a:gd name="connsiteX0" fmla="*/ 497681 w 1019175"/>
              <a:gd name="connsiteY0" fmla="*/ 385762 h 554831"/>
              <a:gd name="connsiteX1" fmla="*/ 619125 w 1019175"/>
              <a:gd name="connsiteY1" fmla="*/ 340519 h 554831"/>
              <a:gd name="connsiteX2" fmla="*/ 740568 w 1019175"/>
              <a:gd name="connsiteY2" fmla="*/ 295275 h 554831"/>
              <a:gd name="connsiteX3" fmla="*/ 823912 w 1019175"/>
              <a:gd name="connsiteY3" fmla="*/ 266700 h 554831"/>
              <a:gd name="connsiteX4" fmla="*/ 895350 w 1019175"/>
              <a:gd name="connsiteY4" fmla="*/ 245269 h 554831"/>
              <a:gd name="connsiteX5" fmla="*/ 947737 w 1019175"/>
              <a:gd name="connsiteY5" fmla="*/ 238125 h 554831"/>
              <a:gd name="connsiteX6" fmla="*/ 985837 w 1019175"/>
              <a:gd name="connsiteY6" fmla="*/ 228600 h 554831"/>
              <a:gd name="connsiteX7" fmla="*/ 1007268 w 1019175"/>
              <a:gd name="connsiteY7" fmla="*/ 219075 h 554831"/>
              <a:gd name="connsiteX8" fmla="*/ 1019175 w 1019175"/>
              <a:gd name="connsiteY8" fmla="*/ 209550 h 554831"/>
              <a:gd name="connsiteX9" fmla="*/ 1019175 w 1019175"/>
              <a:gd name="connsiteY9" fmla="*/ 200025 h 554831"/>
              <a:gd name="connsiteX10" fmla="*/ 1014412 w 1019175"/>
              <a:gd name="connsiteY10" fmla="*/ 185737 h 554831"/>
              <a:gd name="connsiteX11" fmla="*/ 997743 w 1019175"/>
              <a:gd name="connsiteY11" fmla="*/ 166687 h 554831"/>
              <a:gd name="connsiteX12" fmla="*/ 966787 w 1019175"/>
              <a:gd name="connsiteY12" fmla="*/ 147637 h 554831"/>
              <a:gd name="connsiteX13" fmla="*/ 912018 w 1019175"/>
              <a:gd name="connsiteY13" fmla="*/ 121444 h 554831"/>
              <a:gd name="connsiteX14" fmla="*/ 854868 w 1019175"/>
              <a:gd name="connsiteY14" fmla="*/ 92869 h 554831"/>
              <a:gd name="connsiteX15" fmla="*/ 783431 w 1019175"/>
              <a:gd name="connsiteY15" fmla="*/ 59531 h 554831"/>
              <a:gd name="connsiteX16" fmla="*/ 685800 w 1019175"/>
              <a:gd name="connsiteY16" fmla="*/ 0 h 554831"/>
              <a:gd name="connsiteX17" fmla="*/ 616743 w 1019175"/>
              <a:gd name="connsiteY17" fmla="*/ 21431 h 554831"/>
              <a:gd name="connsiteX18" fmla="*/ 621506 w 1019175"/>
              <a:gd name="connsiteY18" fmla="*/ 59531 h 554831"/>
              <a:gd name="connsiteX19" fmla="*/ 614362 w 1019175"/>
              <a:gd name="connsiteY19" fmla="*/ 90487 h 554831"/>
              <a:gd name="connsiteX20" fmla="*/ 588168 w 1019175"/>
              <a:gd name="connsiteY20" fmla="*/ 126206 h 554831"/>
              <a:gd name="connsiteX21" fmla="*/ 519112 w 1019175"/>
              <a:gd name="connsiteY21" fmla="*/ 185737 h 554831"/>
              <a:gd name="connsiteX22" fmla="*/ 428625 w 1019175"/>
              <a:gd name="connsiteY22" fmla="*/ 254794 h 554831"/>
              <a:gd name="connsiteX23" fmla="*/ 309562 w 1019175"/>
              <a:gd name="connsiteY23" fmla="*/ 330994 h 554831"/>
              <a:gd name="connsiteX24" fmla="*/ 169068 w 1019175"/>
              <a:gd name="connsiteY24" fmla="*/ 409575 h 554831"/>
              <a:gd name="connsiteX25" fmla="*/ 0 w 1019175"/>
              <a:gd name="connsiteY25" fmla="*/ 500062 h 554831"/>
              <a:gd name="connsiteX26" fmla="*/ 78581 w 1019175"/>
              <a:gd name="connsiteY26" fmla="*/ 554831 h 554831"/>
              <a:gd name="connsiteX27" fmla="*/ 219075 w 1019175"/>
              <a:gd name="connsiteY27" fmla="*/ 492919 h 554831"/>
              <a:gd name="connsiteX28" fmla="*/ 497681 w 1019175"/>
              <a:gd name="connsiteY28" fmla="*/ 385762 h 554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019175" h="554831">
                <a:moveTo>
                  <a:pt x="497681" y="385762"/>
                </a:moveTo>
                <a:lnTo>
                  <a:pt x="619125" y="340519"/>
                </a:lnTo>
                <a:lnTo>
                  <a:pt x="740568" y="295275"/>
                </a:lnTo>
                <a:lnTo>
                  <a:pt x="823912" y="266700"/>
                </a:lnTo>
                <a:lnTo>
                  <a:pt x="895350" y="245269"/>
                </a:lnTo>
                <a:lnTo>
                  <a:pt x="947737" y="238125"/>
                </a:lnTo>
                <a:lnTo>
                  <a:pt x="985837" y="228600"/>
                </a:lnTo>
                <a:lnTo>
                  <a:pt x="1007268" y="219075"/>
                </a:lnTo>
                <a:lnTo>
                  <a:pt x="1019175" y="209550"/>
                </a:lnTo>
                <a:lnTo>
                  <a:pt x="1019175" y="200025"/>
                </a:lnTo>
                <a:lnTo>
                  <a:pt x="1014412" y="185737"/>
                </a:lnTo>
                <a:lnTo>
                  <a:pt x="997743" y="166687"/>
                </a:lnTo>
                <a:lnTo>
                  <a:pt x="966787" y="147637"/>
                </a:lnTo>
                <a:lnTo>
                  <a:pt x="912018" y="121444"/>
                </a:lnTo>
                <a:lnTo>
                  <a:pt x="854868" y="92869"/>
                </a:lnTo>
                <a:lnTo>
                  <a:pt x="783431" y="59531"/>
                </a:lnTo>
                <a:lnTo>
                  <a:pt x="685800" y="0"/>
                </a:lnTo>
                <a:lnTo>
                  <a:pt x="616743" y="21431"/>
                </a:lnTo>
                <a:lnTo>
                  <a:pt x="621506" y="59531"/>
                </a:lnTo>
                <a:lnTo>
                  <a:pt x="614362" y="90487"/>
                </a:lnTo>
                <a:lnTo>
                  <a:pt x="588168" y="126206"/>
                </a:lnTo>
                <a:lnTo>
                  <a:pt x="519112" y="185737"/>
                </a:lnTo>
                <a:lnTo>
                  <a:pt x="428625" y="254794"/>
                </a:lnTo>
                <a:lnTo>
                  <a:pt x="309562" y="330994"/>
                </a:lnTo>
                <a:lnTo>
                  <a:pt x="169068" y="409575"/>
                </a:lnTo>
                <a:lnTo>
                  <a:pt x="0" y="500062"/>
                </a:lnTo>
                <a:lnTo>
                  <a:pt x="78581" y="554831"/>
                </a:lnTo>
                <a:lnTo>
                  <a:pt x="219075" y="492919"/>
                </a:lnTo>
                <a:lnTo>
                  <a:pt x="497681" y="38576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4" name="フリーフォーム 133">
            <a:extLst>
              <a:ext uri="{FF2B5EF4-FFF2-40B4-BE49-F238E27FC236}">
                <a16:creationId xmlns:a16="http://schemas.microsoft.com/office/drawing/2014/main" id="{8D22B820-8EF2-425D-ACEE-2D1C7CC967D3}"/>
              </a:ext>
            </a:extLst>
          </p:cNvPr>
          <p:cNvSpPr/>
          <p:nvPr/>
        </p:nvSpPr>
        <p:spPr>
          <a:xfrm>
            <a:off x="4691063" y="4678363"/>
            <a:ext cx="2528887" cy="1250950"/>
          </a:xfrm>
          <a:custGeom>
            <a:avLst/>
            <a:gdLst>
              <a:gd name="connsiteX0" fmla="*/ 1357312 w 2528887"/>
              <a:gd name="connsiteY0" fmla="*/ 592932 h 1250157"/>
              <a:gd name="connsiteX1" fmla="*/ 1209675 w 2528887"/>
              <a:gd name="connsiteY1" fmla="*/ 507207 h 1250157"/>
              <a:gd name="connsiteX2" fmla="*/ 1052512 w 2528887"/>
              <a:gd name="connsiteY2" fmla="*/ 416719 h 1250157"/>
              <a:gd name="connsiteX3" fmla="*/ 914400 w 2528887"/>
              <a:gd name="connsiteY3" fmla="*/ 338138 h 1250157"/>
              <a:gd name="connsiteX4" fmla="*/ 783431 w 2528887"/>
              <a:gd name="connsiteY4" fmla="*/ 261938 h 1250157"/>
              <a:gd name="connsiteX5" fmla="*/ 669131 w 2528887"/>
              <a:gd name="connsiteY5" fmla="*/ 192882 h 1250157"/>
              <a:gd name="connsiteX6" fmla="*/ 576262 w 2528887"/>
              <a:gd name="connsiteY6" fmla="*/ 159544 h 1250157"/>
              <a:gd name="connsiteX7" fmla="*/ 516731 w 2528887"/>
              <a:gd name="connsiteY7" fmla="*/ 128588 h 1250157"/>
              <a:gd name="connsiteX8" fmla="*/ 447675 w 2528887"/>
              <a:gd name="connsiteY8" fmla="*/ 92869 h 1250157"/>
              <a:gd name="connsiteX9" fmla="*/ 369093 w 2528887"/>
              <a:gd name="connsiteY9" fmla="*/ 59532 h 1250157"/>
              <a:gd name="connsiteX10" fmla="*/ 330993 w 2528887"/>
              <a:gd name="connsiteY10" fmla="*/ 47625 h 1250157"/>
              <a:gd name="connsiteX11" fmla="*/ 261937 w 2528887"/>
              <a:gd name="connsiteY11" fmla="*/ 28575 h 1250157"/>
              <a:gd name="connsiteX12" fmla="*/ 195262 w 2528887"/>
              <a:gd name="connsiteY12" fmla="*/ 14288 h 1250157"/>
              <a:gd name="connsiteX13" fmla="*/ 123825 w 2528887"/>
              <a:gd name="connsiteY13" fmla="*/ 2382 h 1250157"/>
              <a:gd name="connsiteX14" fmla="*/ 78581 w 2528887"/>
              <a:gd name="connsiteY14" fmla="*/ 0 h 1250157"/>
              <a:gd name="connsiteX15" fmla="*/ 47625 w 2528887"/>
              <a:gd name="connsiteY15" fmla="*/ 2382 h 1250157"/>
              <a:gd name="connsiteX16" fmla="*/ 28575 w 2528887"/>
              <a:gd name="connsiteY16" fmla="*/ 4763 h 1250157"/>
              <a:gd name="connsiteX17" fmla="*/ 9525 w 2528887"/>
              <a:gd name="connsiteY17" fmla="*/ 14288 h 1250157"/>
              <a:gd name="connsiteX18" fmla="*/ 0 w 2528887"/>
              <a:gd name="connsiteY18" fmla="*/ 23813 h 1250157"/>
              <a:gd name="connsiteX19" fmla="*/ 2381 w 2528887"/>
              <a:gd name="connsiteY19" fmla="*/ 30957 h 1250157"/>
              <a:gd name="connsiteX20" fmla="*/ 14287 w 2528887"/>
              <a:gd name="connsiteY20" fmla="*/ 45244 h 1250157"/>
              <a:gd name="connsiteX21" fmla="*/ 45243 w 2528887"/>
              <a:gd name="connsiteY21" fmla="*/ 64294 h 1250157"/>
              <a:gd name="connsiteX22" fmla="*/ 100012 w 2528887"/>
              <a:gd name="connsiteY22" fmla="*/ 80963 h 1250157"/>
              <a:gd name="connsiteX23" fmla="*/ 197643 w 2528887"/>
              <a:gd name="connsiteY23" fmla="*/ 111919 h 1250157"/>
              <a:gd name="connsiteX24" fmla="*/ 295275 w 2528887"/>
              <a:gd name="connsiteY24" fmla="*/ 152400 h 1250157"/>
              <a:gd name="connsiteX25" fmla="*/ 395287 w 2528887"/>
              <a:gd name="connsiteY25" fmla="*/ 202407 h 1250157"/>
              <a:gd name="connsiteX26" fmla="*/ 509587 w 2528887"/>
              <a:gd name="connsiteY26" fmla="*/ 271463 h 1250157"/>
              <a:gd name="connsiteX27" fmla="*/ 654843 w 2528887"/>
              <a:gd name="connsiteY27" fmla="*/ 376238 h 1250157"/>
              <a:gd name="connsiteX28" fmla="*/ 804862 w 2528887"/>
              <a:gd name="connsiteY28" fmla="*/ 492919 h 1250157"/>
              <a:gd name="connsiteX29" fmla="*/ 1007268 w 2528887"/>
              <a:gd name="connsiteY29" fmla="*/ 652463 h 1250157"/>
              <a:gd name="connsiteX30" fmla="*/ 1176337 w 2528887"/>
              <a:gd name="connsiteY30" fmla="*/ 788194 h 1250157"/>
              <a:gd name="connsiteX31" fmla="*/ 1314450 w 2528887"/>
              <a:gd name="connsiteY31" fmla="*/ 900113 h 1250157"/>
              <a:gd name="connsiteX32" fmla="*/ 1452562 w 2528887"/>
              <a:gd name="connsiteY32" fmla="*/ 1014413 h 1250157"/>
              <a:gd name="connsiteX33" fmla="*/ 1590675 w 2528887"/>
              <a:gd name="connsiteY33" fmla="*/ 1123950 h 1250157"/>
              <a:gd name="connsiteX34" fmla="*/ 1666875 w 2528887"/>
              <a:gd name="connsiteY34" fmla="*/ 1188244 h 1250157"/>
              <a:gd name="connsiteX35" fmla="*/ 1681162 w 2528887"/>
              <a:gd name="connsiteY35" fmla="*/ 1204913 h 1250157"/>
              <a:gd name="connsiteX36" fmla="*/ 1697831 w 2528887"/>
              <a:gd name="connsiteY36" fmla="*/ 1219200 h 1250157"/>
              <a:gd name="connsiteX37" fmla="*/ 1721643 w 2528887"/>
              <a:gd name="connsiteY37" fmla="*/ 1233488 h 1250157"/>
              <a:gd name="connsiteX38" fmla="*/ 1757362 w 2528887"/>
              <a:gd name="connsiteY38" fmla="*/ 1243013 h 1250157"/>
              <a:gd name="connsiteX39" fmla="*/ 1800225 w 2528887"/>
              <a:gd name="connsiteY39" fmla="*/ 1250157 h 1250157"/>
              <a:gd name="connsiteX40" fmla="*/ 1900237 w 2528887"/>
              <a:gd name="connsiteY40" fmla="*/ 1245394 h 1250157"/>
              <a:gd name="connsiteX41" fmla="*/ 2121693 w 2528887"/>
              <a:gd name="connsiteY41" fmla="*/ 1219200 h 1250157"/>
              <a:gd name="connsiteX42" fmla="*/ 2414587 w 2528887"/>
              <a:gd name="connsiteY42" fmla="*/ 1190625 h 1250157"/>
              <a:gd name="connsiteX43" fmla="*/ 2490787 w 2528887"/>
              <a:gd name="connsiteY43" fmla="*/ 1181100 h 1250157"/>
              <a:gd name="connsiteX44" fmla="*/ 2516981 w 2528887"/>
              <a:gd name="connsiteY44" fmla="*/ 1173957 h 1250157"/>
              <a:gd name="connsiteX45" fmla="*/ 2528887 w 2528887"/>
              <a:gd name="connsiteY45" fmla="*/ 1166813 h 1250157"/>
              <a:gd name="connsiteX46" fmla="*/ 2528887 w 2528887"/>
              <a:gd name="connsiteY46" fmla="*/ 1154907 h 1250157"/>
              <a:gd name="connsiteX47" fmla="*/ 2521743 w 2528887"/>
              <a:gd name="connsiteY47" fmla="*/ 1145382 h 1250157"/>
              <a:gd name="connsiteX48" fmla="*/ 2507456 w 2528887"/>
              <a:gd name="connsiteY48" fmla="*/ 1135857 h 1250157"/>
              <a:gd name="connsiteX49" fmla="*/ 2464593 w 2528887"/>
              <a:gd name="connsiteY49" fmla="*/ 1116807 h 1250157"/>
              <a:gd name="connsiteX50" fmla="*/ 2314575 w 2528887"/>
              <a:gd name="connsiteY50" fmla="*/ 1064419 h 1250157"/>
              <a:gd name="connsiteX51" fmla="*/ 2181225 w 2528887"/>
              <a:gd name="connsiteY51" fmla="*/ 1012032 h 1250157"/>
              <a:gd name="connsiteX52" fmla="*/ 2014537 w 2528887"/>
              <a:gd name="connsiteY52" fmla="*/ 942975 h 1250157"/>
              <a:gd name="connsiteX53" fmla="*/ 1843087 w 2528887"/>
              <a:gd name="connsiteY53" fmla="*/ 866775 h 1250157"/>
              <a:gd name="connsiteX54" fmla="*/ 1659731 w 2528887"/>
              <a:gd name="connsiteY54" fmla="*/ 771525 h 1250157"/>
              <a:gd name="connsiteX55" fmla="*/ 1357312 w 2528887"/>
              <a:gd name="connsiteY55" fmla="*/ 592932 h 12501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528887" h="1250157">
                <a:moveTo>
                  <a:pt x="1357312" y="592932"/>
                </a:moveTo>
                <a:lnTo>
                  <a:pt x="1209675" y="507207"/>
                </a:lnTo>
                <a:lnTo>
                  <a:pt x="1052512" y="416719"/>
                </a:lnTo>
                <a:lnTo>
                  <a:pt x="914400" y="338138"/>
                </a:lnTo>
                <a:lnTo>
                  <a:pt x="783431" y="261938"/>
                </a:lnTo>
                <a:lnTo>
                  <a:pt x="669131" y="192882"/>
                </a:lnTo>
                <a:lnTo>
                  <a:pt x="576262" y="159544"/>
                </a:lnTo>
                <a:lnTo>
                  <a:pt x="516731" y="128588"/>
                </a:lnTo>
                <a:lnTo>
                  <a:pt x="447675" y="92869"/>
                </a:lnTo>
                <a:lnTo>
                  <a:pt x="369093" y="59532"/>
                </a:lnTo>
                <a:lnTo>
                  <a:pt x="330993" y="47625"/>
                </a:lnTo>
                <a:lnTo>
                  <a:pt x="261937" y="28575"/>
                </a:lnTo>
                <a:lnTo>
                  <a:pt x="195262" y="14288"/>
                </a:lnTo>
                <a:lnTo>
                  <a:pt x="123825" y="2382"/>
                </a:lnTo>
                <a:lnTo>
                  <a:pt x="78581" y="0"/>
                </a:lnTo>
                <a:lnTo>
                  <a:pt x="47625" y="2382"/>
                </a:lnTo>
                <a:lnTo>
                  <a:pt x="28575" y="4763"/>
                </a:lnTo>
                <a:lnTo>
                  <a:pt x="9525" y="14288"/>
                </a:lnTo>
                <a:lnTo>
                  <a:pt x="0" y="23813"/>
                </a:lnTo>
                <a:lnTo>
                  <a:pt x="2381" y="30957"/>
                </a:lnTo>
                <a:lnTo>
                  <a:pt x="14287" y="45244"/>
                </a:lnTo>
                <a:lnTo>
                  <a:pt x="45243" y="64294"/>
                </a:lnTo>
                <a:lnTo>
                  <a:pt x="100012" y="80963"/>
                </a:lnTo>
                <a:lnTo>
                  <a:pt x="197643" y="111919"/>
                </a:lnTo>
                <a:lnTo>
                  <a:pt x="295275" y="152400"/>
                </a:lnTo>
                <a:lnTo>
                  <a:pt x="395287" y="202407"/>
                </a:lnTo>
                <a:lnTo>
                  <a:pt x="509587" y="271463"/>
                </a:lnTo>
                <a:lnTo>
                  <a:pt x="654843" y="376238"/>
                </a:lnTo>
                <a:lnTo>
                  <a:pt x="804862" y="492919"/>
                </a:lnTo>
                <a:lnTo>
                  <a:pt x="1007268" y="652463"/>
                </a:lnTo>
                <a:lnTo>
                  <a:pt x="1176337" y="788194"/>
                </a:lnTo>
                <a:lnTo>
                  <a:pt x="1314450" y="900113"/>
                </a:lnTo>
                <a:lnTo>
                  <a:pt x="1452562" y="1014413"/>
                </a:lnTo>
                <a:lnTo>
                  <a:pt x="1590675" y="1123950"/>
                </a:lnTo>
                <a:lnTo>
                  <a:pt x="1666875" y="1188244"/>
                </a:lnTo>
                <a:lnTo>
                  <a:pt x="1681162" y="1204913"/>
                </a:lnTo>
                <a:lnTo>
                  <a:pt x="1697831" y="1219200"/>
                </a:lnTo>
                <a:lnTo>
                  <a:pt x="1721643" y="1233488"/>
                </a:lnTo>
                <a:lnTo>
                  <a:pt x="1757362" y="1243013"/>
                </a:lnTo>
                <a:lnTo>
                  <a:pt x="1800225" y="1250157"/>
                </a:lnTo>
                <a:lnTo>
                  <a:pt x="1900237" y="1245394"/>
                </a:lnTo>
                <a:lnTo>
                  <a:pt x="2121693" y="1219200"/>
                </a:lnTo>
                <a:lnTo>
                  <a:pt x="2414587" y="1190625"/>
                </a:lnTo>
                <a:lnTo>
                  <a:pt x="2490787" y="1181100"/>
                </a:lnTo>
                <a:lnTo>
                  <a:pt x="2516981" y="1173957"/>
                </a:lnTo>
                <a:lnTo>
                  <a:pt x="2528887" y="1166813"/>
                </a:lnTo>
                <a:lnTo>
                  <a:pt x="2528887" y="1154907"/>
                </a:lnTo>
                <a:lnTo>
                  <a:pt x="2521743" y="1145382"/>
                </a:lnTo>
                <a:lnTo>
                  <a:pt x="2507456" y="1135857"/>
                </a:lnTo>
                <a:lnTo>
                  <a:pt x="2464593" y="1116807"/>
                </a:lnTo>
                <a:lnTo>
                  <a:pt x="2314575" y="1064419"/>
                </a:lnTo>
                <a:lnTo>
                  <a:pt x="2181225" y="1012032"/>
                </a:lnTo>
                <a:lnTo>
                  <a:pt x="2014537" y="942975"/>
                </a:lnTo>
                <a:lnTo>
                  <a:pt x="1843087" y="866775"/>
                </a:lnTo>
                <a:lnTo>
                  <a:pt x="1659731" y="771525"/>
                </a:lnTo>
                <a:lnTo>
                  <a:pt x="1357312" y="59293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3C9D870C-F535-4EB6-93CE-7133ABFAC3E4}"/>
              </a:ext>
            </a:extLst>
          </p:cNvPr>
          <p:cNvGrpSpPr>
            <a:grpSpLocks/>
          </p:cNvGrpSpPr>
          <p:nvPr/>
        </p:nvGrpSpPr>
        <p:grpSpPr bwMode="auto">
          <a:xfrm>
            <a:off x="2900363" y="1331913"/>
            <a:ext cx="4321175" cy="4822825"/>
            <a:chOff x="3051175" y="1481138"/>
            <a:chExt cx="4321175" cy="4822825"/>
          </a:xfrm>
        </p:grpSpPr>
        <p:sp>
          <p:nvSpPr>
            <p:cNvPr id="16" name="フリーフォーム 120">
              <a:extLst>
                <a:ext uri="{FF2B5EF4-FFF2-40B4-BE49-F238E27FC236}">
                  <a16:creationId xmlns:a16="http://schemas.microsoft.com/office/drawing/2014/main" id="{3F6958BB-5421-45A6-A725-3956C5FBD889}"/>
                </a:ext>
              </a:extLst>
            </p:cNvPr>
            <p:cNvSpPr/>
            <p:nvPr/>
          </p:nvSpPr>
          <p:spPr>
            <a:xfrm>
              <a:off x="4602162" y="1481138"/>
              <a:ext cx="660400" cy="612775"/>
            </a:xfrm>
            <a:custGeom>
              <a:avLst/>
              <a:gdLst>
                <a:gd name="connsiteX0" fmla="*/ 340519 w 659607"/>
                <a:gd name="connsiteY0" fmla="*/ 21431 h 611981"/>
                <a:gd name="connsiteX1" fmla="*/ 273844 w 659607"/>
                <a:gd name="connsiteY1" fmla="*/ 9525 h 611981"/>
                <a:gd name="connsiteX2" fmla="*/ 202407 w 659607"/>
                <a:gd name="connsiteY2" fmla="*/ 2381 h 611981"/>
                <a:gd name="connsiteX3" fmla="*/ 97632 w 659607"/>
                <a:gd name="connsiteY3" fmla="*/ 0 h 611981"/>
                <a:gd name="connsiteX4" fmla="*/ 28575 w 659607"/>
                <a:gd name="connsiteY4" fmla="*/ 4762 h 611981"/>
                <a:gd name="connsiteX5" fmla="*/ 9525 w 659607"/>
                <a:gd name="connsiteY5" fmla="*/ 9525 h 611981"/>
                <a:gd name="connsiteX6" fmla="*/ 2382 w 659607"/>
                <a:gd name="connsiteY6" fmla="*/ 14287 h 611981"/>
                <a:gd name="connsiteX7" fmla="*/ 0 w 659607"/>
                <a:gd name="connsiteY7" fmla="*/ 26193 h 611981"/>
                <a:gd name="connsiteX8" fmla="*/ 4763 w 659607"/>
                <a:gd name="connsiteY8" fmla="*/ 42862 h 611981"/>
                <a:gd name="connsiteX9" fmla="*/ 23813 w 659607"/>
                <a:gd name="connsiteY9" fmla="*/ 64293 h 611981"/>
                <a:gd name="connsiteX10" fmla="*/ 45244 w 659607"/>
                <a:gd name="connsiteY10" fmla="*/ 76200 h 611981"/>
                <a:gd name="connsiteX11" fmla="*/ 88107 w 659607"/>
                <a:gd name="connsiteY11" fmla="*/ 92868 h 611981"/>
                <a:gd name="connsiteX12" fmla="*/ 169069 w 659607"/>
                <a:gd name="connsiteY12" fmla="*/ 130968 h 611981"/>
                <a:gd name="connsiteX13" fmla="*/ 228600 w 659607"/>
                <a:gd name="connsiteY13" fmla="*/ 166687 h 611981"/>
                <a:gd name="connsiteX14" fmla="*/ 264319 w 659607"/>
                <a:gd name="connsiteY14" fmla="*/ 192881 h 611981"/>
                <a:gd name="connsiteX15" fmla="*/ 278607 w 659607"/>
                <a:gd name="connsiteY15" fmla="*/ 209550 h 611981"/>
                <a:gd name="connsiteX16" fmla="*/ 292894 w 659607"/>
                <a:gd name="connsiteY16" fmla="*/ 242887 h 611981"/>
                <a:gd name="connsiteX17" fmla="*/ 307182 w 659607"/>
                <a:gd name="connsiteY17" fmla="*/ 307181 h 611981"/>
                <a:gd name="connsiteX18" fmla="*/ 311944 w 659607"/>
                <a:gd name="connsiteY18" fmla="*/ 371475 h 611981"/>
                <a:gd name="connsiteX19" fmla="*/ 316707 w 659607"/>
                <a:gd name="connsiteY19" fmla="*/ 469106 h 611981"/>
                <a:gd name="connsiteX20" fmla="*/ 316707 w 659607"/>
                <a:gd name="connsiteY20" fmla="*/ 611981 h 611981"/>
                <a:gd name="connsiteX21" fmla="*/ 590550 w 659607"/>
                <a:gd name="connsiteY21" fmla="*/ 583406 h 611981"/>
                <a:gd name="connsiteX22" fmla="*/ 583407 w 659607"/>
                <a:gd name="connsiteY22" fmla="*/ 473868 h 611981"/>
                <a:gd name="connsiteX23" fmla="*/ 578644 w 659607"/>
                <a:gd name="connsiteY23" fmla="*/ 414337 h 611981"/>
                <a:gd name="connsiteX24" fmla="*/ 581025 w 659607"/>
                <a:gd name="connsiteY24" fmla="*/ 354806 h 611981"/>
                <a:gd name="connsiteX25" fmla="*/ 588169 w 659607"/>
                <a:gd name="connsiteY25" fmla="*/ 316706 h 611981"/>
                <a:gd name="connsiteX26" fmla="*/ 600075 w 659607"/>
                <a:gd name="connsiteY26" fmla="*/ 290512 h 611981"/>
                <a:gd name="connsiteX27" fmla="*/ 607219 w 659607"/>
                <a:gd name="connsiteY27" fmla="*/ 273843 h 611981"/>
                <a:gd name="connsiteX28" fmla="*/ 621507 w 659607"/>
                <a:gd name="connsiteY28" fmla="*/ 257175 h 611981"/>
                <a:gd name="connsiteX29" fmla="*/ 645319 w 659607"/>
                <a:gd name="connsiteY29" fmla="*/ 233362 h 611981"/>
                <a:gd name="connsiteX30" fmla="*/ 657225 w 659607"/>
                <a:gd name="connsiteY30" fmla="*/ 214312 h 611981"/>
                <a:gd name="connsiteX31" fmla="*/ 659607 w 659607"/>
                <a:gd name="connsiteY31" fmla="*/ 190500 h 611981"/>
                <a:gd name="connsiteX32" fmla="*/ 652463 w 659607"/>
                <a:gd name="connsiteY32" fmla="*/ 164306 h 611981"/>
                <a:gd name="connsiteX33" fmla="*/ 635794 w 659607"/>
                <a:gd name="connsiteY33" fmla="*/ 135731 h 611981"/>
                <a:gd name="connsiteX34" fmla="*/ 619125 w 659607"/>
                <a:gd name="connsiteY34" fmla="*/ 119062 h 611981"/>
                <a:gd name="connsiteX35" fmla="*/ 585788 w 659607"/>
                <a:gd name="connsiteY35" fmla="*/ 102393 h 611981"/>
                <a:gd name="connsiteX36" fmla="*/ 516732 w 659607"/>
                <a:gd name="connsiteY36" fmla="*/ 73818 h 611981"/>
                <a:gd name="connsiteX37" fmla="*/ 445294 w 659607"/>
                <a:gd name="connsiteY37" fmla="*/ 50006 h 611981"/>
                <a:gd name="connsiteX38" fmla="*/ 340519 w 659607"/>
                <a:gd name="connsiteY38" fmla="*/ 214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7" h="611981">
                  <a:moveTo>
                    <a:pt x="340519" y="21431"/>
                  </a:moveTo>
                  <a:lnTo>
                    <a:pt x="273844" y="9525"/>
                  </a:lnTo>
                  <a:lnTo>
                    <a:pt x="202407" y="2381"/>
                  </a:lnTo>
                  <a:lnTo>
                    <a:pt x="97632" y="0"/>
                  </a:lnTo>
                  <a:lnTo>
                    <a:pt x="28575" y="4762"/>
                  </a:lnTo>
                  <a:lnTo>
                    <a:pt x="9525" y="9525"/>
                  </a:lnTo>
                  <a:lnTo>
                    <a:pt x="2382" y="14287"/>
                  </a:lnTo>
                  <a:lnTo>
                    <a:pt x="0" y="26193"/>
                  </a:lnTo>
                  <a:lnTo>
                    <a:pt x="4763" y="42862"/>
                  </a:lnTo>
                  <a:lnTo>
                    <a:pt x="23813" y="64293"/>
                  </a:lnTo>
                  <a:lnTo>
                    <a:pt x="45244" y="76200"/>
                  </a:lnTo>
                  <a:lnTo>
                    <a:pt x="88107" y="92868"/>
                  </a:lnTo>
                  <a:lnTo>
                    <a:pt x="169069" y="130968"/>
                  </a:lnTo>
                  <a:lnTo>
                    <a:pt x="228600" y="166687"/>
                  </a:lnTo>
                  <a:lnTo>
                    <a:pt x="264319" y="192881"/>
                  </a:lnTo>
                  <a:lnTo>
                    <a:pt x="278607" y="209550"/>
                  </a:lnTo>
                  <a:lnTo>
                    <a:pt x="292894" y="242887"/>
                  </a:lnTo>
                  <a:lnTo>
                    <a:pt x="307182" y="307181"/>
                  </a:lnTo>
                  <a:lnTo>
                    <a:pt x="311944" y="371475"/>
                  </a:lnTo>
                  <a:lnTo>
                    <a:pt x="316707" y="469106"/>
                  </a:lnTo>
                  <a:lnTo>
                    <a:pt x="316707" y="611981"/>
                  </a:lnTo>
                  <a:lnTo>
                    <a:pt x="590550" y="583406"/>
                  </a:lnTo>
                  <a:lnTo>
                    <a:pt x="583407" y="473868"/>
                  </a:lnTo>
                  <a:lnTo>
                    <a:pt x="578644" y="414337"/>
                  </a:lnTo>
                  <a:cubicBezTo>
                    <a:pt x="579438" y="394493"/>
                    <a:pt x="580231" y="374650"/>
                    <a:pt x="581025" y="354806"/>
                  </a:cubicBezTo>
                  <a:lnTo>
                    <a:pt x="588169" y="316706"/>
                  </a:lnTo>
                  <a:lnTo>
                    <a:pt x="600075" y="290512"/>
                  </a:lnTo>
                  <a:lnTo>
                    <a:pt x="607219" y="273843"/>
                  </a:lnTo>
                  <a:lnTo>
                    <a:pt x="621507" y="257175"/>
                  </a:lnTo>
                  <a:lnTo>
                    <a:pt x="645319" y="233362"/>
                  </a:lnTo>
                  <a:lnTo>
                    <a:pt x="657225" y="214312"/>
                  </a:lnTo>
                  <a:lnTo>
                    <a:pt x="659607" y="190500"/>
                  </a:lnTo>
                  <a:lnTo>
                    <a:pt x="652463" y="164306"/>
                  </a:lnTo>
                  <a:lnTo>
                    <a:pt x="635794" y="135731"/>
                  </a:lnTo>
                  <a:lnTo>
                    <a:pt x="619125" y="119062"/>
                  </a:lnTo>
                  <a:lnTo>
                    <a:pt x="585788" y="102393"/>
                  </a:lnTo>
                  <a:lnTo>
                    <a:pt x="516732" y="73818"/>
                  </a:lnTo>
                  <a:lnTo>
                    <a:pt x="445294" y="50006"/>
                  </a:lnTo>
                  <a:lnTo>
                    <a:pt x="340519" y="21431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21">
              <a:extLst>
                <a:ext uri="{FF2B5EF4-FFF2-40B4-BE49-F238E27FC236}">
                  <a16:creationId xmlns:a16="http://schemas.microsoft.com/office/drawing/2014/main" id="{2EF872D4-60E6-48E5-B337-32FA9949DA99}"/>
                </a:ext>
              </a:extLst>
            </p:cNvPr>
            <p:cNvSpPr/>
            <p:nvPr/>
          </p:nvSpPr>
          <p:spPr>
            <a:xfrm>
              <a:off x="3086100" y="1838325"/>
              <a:ext cx="3879850" cy="523875"/>
            </a:xfrm>
            <a:custGeom>
              <a:avLst/>
              <a:gdLst>
                <a:gd name="connsiteX0" fmla="*/ 1270000 w 3879850"/>
                <a:gd name="connsiteY0" fmla="*/ 219075 h 523875"/>
                <a:gd name="connsiteX1" fmla="*/ 1574800 w 3879850"/>
                <a:gd name="connsiteY1" fmla="*/ 184150 h 523875"/>
                <a:gd name="connsiteX2" fmla="*/ 1860550 w 3879850"/>
                <a:gd name="connsiteY2" fmla="*/ 155575 h 523875"/>
                <a:gd name="connsiteX3" fmla="*/ 2092325 w 3879850"/>
                <a:gd name="connsiteY3" fmla="*/ 136525 h 523875"/>
                <a:gd name="connsiteX4" fmla="*/ 2254250 w 3879850"/>
                <a:gd name="connsiteY4" fmla="*/ 127000 h 523875"/>
                <a:gd name="connsiteX5" fmla="*/ 2457450 w 3879850"/>
                <a:gd name="connsiteY5" fmla="*/ 114300 h 523875"/>
                <a:gd name="connsiteX6" fmla="*/ 2641600 w 3879850"/>
                <a:gd name="connsiteY6" fmla="*/ 101600 h 523875"/>
                <a:gd name="connsiteX7" fmla="*/ 2838450 w 3879850"/>
                <a:gd name="connsiteY7" fmla="*/ 88900 h 523875"/>
                <a:gd name="connsiteX8" fmla="*/ 3063875 w 3879850"/>
                <a:gd name="connsiteY8" fmla="*/ 69850 h 523875"/>
                <a:gd name="connsiteX9" fmla="*/ 3146425 w 3879850"/>
                <a:gd name="connsiteY9" fmla="*/ 60325 h 523875"/>
                <a:gd name="connsiteX10" fmla="*/ 3228975 w 3879850"/>
                <a:gd name="connsiteY10" fmla="*/ 47625 h 523875"/>
                <a:gd name="connsiteX11" fmla="*/ 3330575 w 3879850"/>
                <a:gd name="connsiteY11" fmla="*/ 25400 h 523875"/>
                <a:gd name="connsiteX12" fmla="*/ 3403600 w 3879850"/>
                <a:gd name="connsiteY12" fmla="*/ 6350 h 523875"/>
                <a:gd name="connsiteX13" fmla="*/ 3438525 w 3879850"/>
                <a:gd name="connsiteY13" fmla="*/ 0 h 523875"/>
                <a:gd name="connsiteX14" fmla="*/ 3511550 w 3879850"/>
                <a:gd name="connsiteY14" fmla="*/ 6350 h 523875"/>
                <a:gd name="connsiteX15" fmla="*/ 3619500 w 3879850"/>
                <a:gd name="connsiteY15" fmla="*/ 22225 h 523875"/>
                <a:gd name="connsiteX16" fmla="*/ 3695700 w 3879850"/>
                <a:gd name="connsiteY16" fmla="*/ 44450 h 523875"/>
                <a:gd name="connsiteX17" fmla="*/ 3759200 w 3879850"/>
                <a:gd name="connsiteY17" fmla="*/ 69850 h 523875"/>
                <a:gd name="connsiteX18" fmla="*/ 3822700 w 3879850"/>
                <a:gd name="connsiteY18" fmla="*/ 98425 h 523875"/>
                <a:gd name="connsiteX19" fmla="*/ 3841750 w 3879850"/>
                <a:gd name="connsiteY19" fmla="*/ 111125 h 523875"/>
                <a:gd name="connsiteX20" fmla="*/ 3857625 w 3879850"/>
                <a:gd name="connsiteY20" fmla="*/ 127000 h 523875"/>
                <a:gd name="connsiteX21" fmla="*/ 3870325 w 3879850"/>
                <a:gd name="connsiteY21" fmla="*/ 146050 h 523875"/>
                <a:gd name="connsiteX22" fmla="*/ 3879850 w 3879850"/>
                <a:gd name="connsiteY22" fmla="*/ 168275 h 523875"/>
                <a:gd name="connsiteX23" fmla="*/ 3879850 w 3879850"/>
                <a:gd name="connsiteY23" fmla="*/ 187325 h 523875"/>
                <a:gd name="connsiteX24" fmla="*/ 3873500 w 3879850"/>
                <a:gd name="connsiteY24" fmla="*/ 203200 h 523875"/>
                <a:gd name="connsiteX25" fmla="*/ 3854450 w 3879850"/>
                <a:gd name="connsiteY25" fmla="*/ 215900 h 523875"/>
                <a:gd name="connsiteX26" fmla="*/ 3816350 w 3879850"/>
                <a:gd name="connsiteY26" fmla="*/ 228600 h 523875"/>
                <a:gd name="connsiteX27" fmla="*/ 3733800 w 3879850"/>
                <a:gd name="connsiteY27" fmla="*/ 247650 h 523875"/>
                <a:gd name="connsiteX28" fmla="*/ 3667125 w 3879850"/>
                <a:gd name="connsiteY28" fmla="*/ 254000 h 523875"/>
                <a:gd name="connsiteX29" fmla="*/ 3536950 w 3879850"/>
                <a:gd name="connsiteY29" fmla="*/ 257175 h 523875"/>
                <a:gd name="connsiteX30" fmla="*/ 3419475 w 3879850"/>
                <a:gd name="connsiteY30" fmla="*/ 250825 h 523875"/>
                <a:gd name="connsiteX31" fmla="*/ 3279775 w 3879850"/>
                <a:gd name="connsiteY31" fmla="*/ 247650 h 523875"/>
                <a:gd name="connsiteX32" fmla="*/ 3038475 w 3879850"/>
                <a:gd name="connsiteY32" fmla="*/ 250825 h 523875"/>
                <a:gd name="connsiteX33" fmla="*/ 2841625 w 3879850"/>
                <a:gd name="connsiteY33" fmla="*/ 257175 h 523875"/>
                <a:gd name="connsiteX34" fmla="*/ 2530475 w 3879850"/>
                <a:gd name="connsiteY34" fmla="*/ 269875 h 523875"/>
                <a:gd name="connsiteX35" fmla="*/ 2203450 w 3879850"/>
                <a:gd name="connsiteY35" fmla="*/ 288925 h 523875"/>
                <a:gd name="connsiteX36" fmla="*/ 1889125 w 3879850"/>
                <a:gd name="connsiteY36" fmla="*/ 317500 h 523875"/>
                <a:gd name="connsiteX37" fmla="*/ 1520825 w 3879850"/>
                <a:gd name="connsiteY37" fmla="*/ 352425 h 523875"/>
                <a:gd name="connsiteX38" fmla="*/ 1181100 w 3879850"/>
                <a:gd name="connsiteY38" fmla="*/ 393700 h 523875"/>
                <a:gd name="connsiteX39" fmla="*/ 841375 w 3879850"/>
                <a:gd name="connsiteY39" fmla="*/ 444500 h 523875"/>
                <a:gd name="connsiteX40" fmla="*/ 542925 w 3879850"/>
                <a:gd name="connsiteY40" fmla="*/ 492125 h 523875"/>
                <a:gd name="connsiteX41" fmla="*/ 390525 w 3879850"/>
                <a:gd name="connsiteY41" fmla="*/ 517525 h 523875"/>
                <a:gd name="connsiteX42" fmla="*/ 327025 w 3879850"/>
                <a:gd name="connsiteY42" fmla="*/ 523875 h 523875"/>
                <a:gd name="connsiteX43" fmla="*/ 295275 w 3879850"/>
                <a:gd name="connsiteY43" fmla="*/ 520700 h 523875"/>
                <a:gd name="connsiteX44" fmla="*/ 263525 w 3879850"/>
                <a:gd name="connsiteY44" fmla="*/ 514350 h 523875"/>
                <a:gd name="connsiteX45" fmla="*/ 222250 w 3879850"/>
                <a:gd name="connsiteY45" fmla="*/ 501650 h 523875"/>
                <a:gd name="connsiteX46" fmla="*/ 184150 w 3879850"/>
                <a:gd name="connsiteY46" fmla="*/ 482600 h 523875"/>
                <a:gd name="connsiteX47" fmla="*/ 142875 w 3879850"/>
                <a:gd name="connsiteY47" fmla="*/ 454025 h 523875"/>
                <a:gd name="connsiteX48" fmla="*/ 85725 w 3879850"/>
                <a:gd name="connsiteY48" fmla="*/ 403225 h 523875"/>
                <a:gd name="connsiteX49" fmla="*/ 31750 w 3879850"/>
                <a:gd name="connsiteY49" fmla="*/ 349250 h 523875"/>
                <a:gd name="connsiteX50" fmla="*/ 22225 w 3879850"/>
                <a:gd name="connsiteY50" fmla="*/ 333375 h 523875"/>
                <a:gd name="connsiteX51" fmla="*/ 9525 w 3879850"/>
                <a:gd name="connsiteY51" fmla="*/ 301625 h 523875"/>
                <a:gd name="connsiteX52" fmla="*/ 0 w 3879850"/>
                <a:gd name="connsiteY52" fmla="*/ 269875 h 523875"/>
                <a:gd name="connsiteX53" fmla="*/ 3175 w 3879850"/>
                <a:gd name="connsiteY53" fmla="*/ 257175 h 523875"/>
                <a:gd name="connsiteX54" fmla="*/ 12700 w 3879850"/>
                <a:gd name="connsiteY54" fmla="*/ 247650 h 523875"/>
                <a:gd name="connsiteX55" fmla="*/ 28575 w 3879850"/>
                <a:gd name="connsiteY55" fmla="*/ 247650 h 523875"/>
                <a:gd name="connsiteX56" fmla="*/ 50800 w 3879850"/>
                <a:gd name="connsiteY56" fmla="*/ 250825 h 523875"/>
                <a:gd name="connsiteX57" fmla="*/ 82550 w 3879850"/>
                <a:gd name="connsiteY57" fmla="*/ 263525 h 523875"/>
                <a:gd name="connsiteX58" fmla="*/ 123825 w 3879850"/>
                <a:gd name="connsiteY58" fmla="*/ 282575 h 523875"/>
                <a:gd name="connsiteX59" fmla="*/ 161925 w 3879850"/>
                <a:gd name="connsiteY59" fmla="*/ 295275 h 523875"/>
                <a:gd name="connsiteX60" fmla="*/ 241300 w 3879850"/>
                <a:gd name="connsiteY60" fmla="*/ 307975 h 523875"/>
                <a:gd name="connsiteX61" fmla="*/ 323850 w 3879850"/>
                <a:gd name="connsiteY61" fmla="*/ 311150 h 523875"/>
                <a:gd name="connsiteX62" fmla="*/ 422275 w 3879850"/>
                <a:gd name="connsiteY62" fmla="*/ 307975 h 523875"/>
                <a:gd name="connsiteX63" fmla="*/ 628650 w 3879850"/>
                <a:gd name="connsiteY63" fmla="*/ 285750 h 523875"/>
                <a:gd name="connsiteX64" fmla="*/ 1025525 w 3879850"/>
                <a:gd name="connsiteY64" fmla="*/ 244475 h 523875"/>
                <a:gd name="connsiteX65" fmla="*/ 1270000 w 3879850"/>
                <a:gd name="connsiteY65" fmla="*/ 2190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9850" h="523875">
                  <a:moveTo>
                    <a:pt x="1270000" y="219075"/>
                  </a:moveTo>
                  <a:lnTo>
                    <a:pt x="1574800" y="184150"/>
                  </a:lnTo>
                  <a:lnTo>
                    <a:pt x="1860550" y="155575"/>
                  </a:lnTo>
                  <a:lnTo>
                    <a:pt x="2092325" y="136525"/>
                  </a:lnTo>
                  <a:lnTo>
                    <a:pt x="2254250" y="127000"/>
                  </a:lnTo>
                  <a:lnTo>
                    <a:pt x="2457450" y="114300"/>
                  </a:lnTo>
                  <a:lnTo>
                    <a:pt x="2641600" y="101600"/>
                  </a:lnTo>
                  <a:lnTo>
                    <a:pt x="2838450" y="88900"/>
                  </a:lnTo>
                  <a:lnTo>
                    <a:pt x="3063875" y="69850"/>
                  </a:lnTo>
                  <a:lnTo>
                    <a:pt x="3146425" y="60325"/>
                  </a:lnTo>
                  <a:lnTo>
                    <a:pt x="3228975" y="47625"/>
                  </a:lnTo>
                  <a:lnTo>
                    <a:pt x="3330575" y="25400"/>
                  </a:lnTo>
                  <a:lnTo>
                    <a:pt x="3403600" y="6350"/>
                  </a:lnTo>
                  <a:lnTo>
                    <a:pt x="3438525" y="0"/>
                  </a:lnTo>
                  <a:lnTo>
                    <a:pt x="3511550" y="6350"/>
                  </a:lnTo>
                  <a:lnTo>
                    <a:pt x="3619500" y="22225"/>
                  </a:lnTo>
                  <a:lnTo>
                    <a:pt x="3695700" y="44450"/>
                  </a:lnTo>
                  <a:lnTo>
                    <a:pt x="3759200" y="69850"/>
                  </a:lnTo>
                  <a:lnTo>
                    <a:pt x="3822700" y="98425"/>
                  </a:lnTo>
                  <a:lnTo>
                    <a:pt x="3841750" y="111125"/>
                  </a:lnTo>
                  <a:lnTo>
                    <a:pt x="3857625" y="127000"/>
                  </a:lnTo>
                  <a:lnTo>
                    <a:pt x="3870325" y="146050"/>
                  </a:lnTo>
                  <a:lnTo>
                    <a:pt x="3879850" y="168275"/>
                  </a:lnTo>
                  <a:lnTo>
                    <a:pt x="3879850" y="187325"/>
                  </a:lnTo>
                  <a:lnTo>
                    <a:pt x="3873500" y="203200"/>
                  </a:lnTo>
                  <a:lnTo>
                    <a:pt x="3854450" y="215900"/>
                  </a:lnTo>
                  <a:lnTo>
                    <a:pt x="3816350" y="228600"/>
                  </a:lnTo>
                  <a:lnTo>
                    <a:pt x="3733800" y="247650"/>
                  </a:lnTo>
                  <a:lnTo>
                    <a:pt x="3667125" y="254000"/>
                  </a:lnTo>
                  <a:lnTo>
                    <a:pt x="3536950" y="257175"/>
                  </a:lnTo>
                  <a:lnTo>
                    <a:pt x="3419475" y="250825"/>
                  </a:lnTo>
                  <a:lnTo>
                    <a:pt x="3279775" y="247650"/>
                  </a:lnTo>
                  <a:lnTo>
                    <a:pt x="3038475" y="250825"/>
                  </a:lnTo>
                  <a:lnTo>
                    <a:pt x="2841625" y="257175"/>
                  </a:lnTo>
                  <a:lnTo>
                    <a:pt x="2530475" y="269875"/>
                  </a:lnTo>
                  <a:lnTo>
                    <a:pt x="2203450" y="288925"/>
                  </a:lnTo>
                  <a:lnTo>
                    <a:pt x="1889125" y="317500"/>
                  </a:lnTo>
                  <a:lnTo>
                    <a:pt x="1520825" y="352425"/>
                  </a:lnTo>
                  <a:lnTo>
                    <a:pt x="1181100" y="393700"/>
                  </a:lnTo>
                  <a:lnTo>
                    <a:pt x="841375" y="444500"/>
                  </a:lnTo>
                  <a:lnTo>
                    <a:pt x="542925" y="492125"/>
                  </a:lnTo>
                  <a:lnTo>
                    <a:pt x="390525" y="517525"/>
                  </a:lnTo>
                  <a:lnTo>
                    <a:pt x="327025" y="523875"/>
                  </a:lnTo>
                  <a:lnTo>
                    <a:pt x="295275" y="520700"/>
                  </a:lnTo>
                  <a:lnTo>
                    <a:pt x="263525" y="514350"/>
                  </a:lnTo>
                  <a:lnTo>
                    <a:pt x="222250" y="501650"/>
                  </a:lnTo>
                  <a:lnTo>
                    <a:pt x="184150" y="482600"/>
                  </a:lnTo>
                  <a:lnTo>
                    <a:pt x="142875" y="454025"/>
                  </a:lnTo>
                  <a:lnTo>
                    <a:pt x="85725" y="403225"/>
                  </a:lnTo>
                  <a:lnTo>
                    <a:pt x="31750" y="349250"/>
                  </a:lnTo>
                  <a:lnTo>
                    <a:pt x="22225" y="333375"/>
                  </a:lnTo>
                  <a:lnTo>
                    <a:pt x="9525" y="301625"/>
                  </a:lnTo>
                  <a:lnTo>
                    <a:pt x="0" y="269875"/>
                  </a:lnTo>
                  <a:lnTo>
                    <a:pt x="3175" y="257175"/>
                  </a:lnTo>
                  <a:lnTo>
                    <a:pt x="12700" y="247650"/>
                  </a:lnTo>
                  <a:lnTo>
                    <a:pt x="28575" y="247650"/>
                  </a:lnTo>
                  <a:lnTo>
                    <a:pt x="50800" y="250825"/>
                  </a:lnTo>
                  <a:lnTo>
                    <a:pt x="82550" y="263525"/>
                  </a:lnTo>
                  <a:lnTo>
                    <a:pt x="123825" y="282575"/>
                  </a:lnTo>
                  <a:lnTo>
                    <a:pt x="161925" y="295275"/>
                  </a:lnTo>
                  <a:lnTo>
                    <a:pt x="241300" y="307975"/>
                  </a:lnTo>
                  <a:lnTo>
                    <a:pt x="323850" y="311150"/>
                  </a:lnTo>
                  <a:lnTo>
                    <a:pt x="422275" y="307975"/>
                  </a:lnTo>
                  <a:lnTo>
                    <a:pt x="628650" y="285750"/>
                  </a:lnTo>
                  <a:lnTo>
                    <a:pt x="1025525" y="244475"/>
                  </a:lnTo>
                  <a:lnTo>
                    <a:pt x="1270000" y="2190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122">
              <a:extLst>
                <a:ext uri="{FF2B5EF4-FFF2-40B4-BE49-F238E27FC236}">
                  <a16:creationId xmlns:a16="http://schemas.microsoft.com/office/drawing/2014/main" id="{466487C1-4037-473C-831C-54FE91D95F8D}"/>
                </a:ext>
              </a:extLst>
            </p:cNvPr>
            <p:cNvSpPr/>
            <p:nvPr/>
          </p:nvSpPr>
          <p:spPr>
            <a:xfrm>
              <a:off x="3400425" y="2614613"/>
              <a:ext cx="671512" cy="1209675"/>
            </a:xfrm>
            <a:custGeom>
              <a:avLst/>
              <a:gdLst>
                <a:gd name="connsiteX0" fmla="*/ 500063 w 671513"/>
                <a:gd name="connsiteY0" fmla="*/ 359568 h 1209675"/>
                <a:gd name="connsiteX1" fmla="*/ 473869 w 671513"/>
                <a:gd name="connsiteY1" fmla="*/ 271462 h 1209675"/>
                <a:gd name="connsiteX2" fmla="*/ 442913 w 671513"/>
                <a:gd name="connsiteY2" fmla="*/ 164306 h 1209675"/>
                <a:gd name="connsiteX3" fmla="*/ 316706 w 671513"/>
                <a:gd name="connsiteY3" fmla="*/ 14287 h 1209675"/>
                <a:gd name="connsiteX4" fmla="*/ 271463 w 671513"/>
                <a:gd name="connsiteY4" fmla="*/ 7143 h 1209675"/>
                <a:gd name="connsiteX5" fmla="*/ 216694 w 671513"/>
                <a:gd name="connsiteY5" fmla="*/ 2381 h 1209675"/>
                <a:gd name="connsiteX6" fmla="*/ 142875 w 671513"/>
                <a:gd name="connsiteY6" fmla="*/ 0 h 1209675"/>
                <a:gd name="connsiteX7" fmla="*/ 73819 w 671513"/>
                <a:gd name="connsiteY7" fmla="*/ 4762 h 1209675"/>
                <a:gd name="connsiteX8" fmla="*/ 38100 w 671513"/>
                <a:gd name="connsiteY8" fmla="*/ 7143 h 1209675"/>
                <a:gd name="connsiteX9" fmla="*/ 16669 w 671513"/>
                <a:gd name="connsiteY9" fmla="*/ 9525 h 1209675"/>
                <a:gd name="connsiteX10" fmla="*/ 4763 w 671513"/>
                <a:gd name="connsiteY10" fmla="*/ 14287 h 1209675"/>
                <a:gd name="connsiteX11" fmla="*/ 0 w 671513"/>
                <a:gd name="connsiteY11" fmla="*/ 23812 h 1209675"/>
                <a:gd name="connsiteX12" fmla="*/ 9525 w 671513"/>
                <a:gd name="connsiteY12" fmla="*/ 40481 h 1209675"/>
                <a:gd name="connsiteX13" fmla="*/ 33338 w 671513"/>
                <a:gd name="connsiteY13" fmla="*/ 61912 h 1209675"/>
                <a:gd name="connsiteX14" fmla="*/ 52388 w 671513"/>
                <a:gd name="connsiteY14" fmla="*/ 76200 h 1209675"/>
                <a:gd name="connsiteX15" fmla="*/ 85725 w 671513"/>
                <a:gd name="connsiteY15" fmla="*/ 92868 h 1209675"/>
                <a:gd name="connsiteX16" fmla="*/ 116681 w 671513"/>
                <a:gd name="connsiteY16" fmla="*/ 116681 h 1209675"/>
                <a:gd name="connsiteX17" fmla="*/ 161925 w 671513"/>
                <a:gd name="connsiteY17" fmla="*/ 159543 h 1209675"/>
                <a:gd name="connsiteX18" fmla="*/ 202406 w 671513"/>
                <a:gd name="connsiteY18" fmla="*/ 202406 h 1209675"/>
                <a:gd name="connsiteX19" fmla="*/ 226219 w 671513"/>
                <a:gd name="connsiteY19" fmla="*/ 233362 h 1209675"/>
                <a:gd name="connsiteX20" fmla="*/ 254794 w 671513"/>
                <a:gd name="connsiteY20" fmla="*/ 295275 h 1209675"/>
                <a:gd name="connsiteX21" fmla="*/ 302419 w 671513"/>
                <a:gd name="connsiteY21" fmla="*/ 421481 h 1209675"/>
                <a:gd name="connsiteX22" fmla="*/ 338138 w 671513"/>
                <a:gd name="connsiteY22" fmla="*/ 550068 h 1209675"/>
                <a:gd name="connsiteX23" fmla="*/ 357188 w 671513"/>
                <a:gd name="connsiteY23" fmla="*/ 633412 h 1209675"/>
                <a:gd name="connsiteX24" fmla="*/ 369094 w 671513"/>
                <a:gd name="connsiteY24" fmla="*/ 704850 h 1209675"/>
                <a:gd name="connsiteX25" fmla="*/ 378619 w 671513"/>
                <a:gd name="connsiteY25" fmla="*/ 783431 h 1209675"/>
                <a:gd name="connsiteX26" fmla="*/ 383381 w 671513"/>
                <a:gd name="connsiteY26" fmla="*/ 842962 h 1209675"/>
                <a:gd name="connsiteX27" fmla="*/ 390525 w 671513"/>
                <a:gd name="connsiteY27" fmla="*/ 902493 h 1209675"/>
                <a:gd name="connsiteX28" fmla="*/ 402431 w 671513"/>
                <a:gd name="connsiteY28" fmla="*/ 959643 h 1209675"/>
                <a:gd name="connsiteX29" fmla="*/ 414338 w 671513"/>
                <a:gd name="connsiteY29" fmla="*/ 1000125 h 1209675"/>
                <a:gd name="connsiteX30" fmla="*/ 433388 w 671513"/>
                <a:gd name="connsiteY30" fmla="*/ 1047750 h 1209675"/>
                <a:gd name="connsiteX31" fmla="*/ 447675 w 671513"/>
                <a:gd name="connsiteY31" fmla="*/ 1081087 h 1209675"/>
                <a:gd name="connsiteX32" fmla="*/ 464344 w 671513"/>
                <a:gd name="connsiteY32" fmla="*/ 1112043 h 1209675"/>
                <a:gd name="connsiteX33" fmla="*/ 483394 w 671513"/>
                <a:gd name="connsiteY33" fmla="*/ 1140618 h 1209675"/>
                <a:gd name="connsiteX34" fmla="*/ 511969 w 671513"/>
                <a:gd name="connsiteY34" fmla="*/ 1169193 h 1209675"/>
                <a:gd name="connsiteX35" fmla="*/ 535781 w 671513"/>
                <a:gd name="connsiteY35" fmla="*/ 1185862 h 1209675"/>
                <a:gd name="connsiteX36" fmla="*/ 559594 w 671513"/>
                <a:gd name="connsiteY36" fmla="*/ 1200150 h 1209675"/>
                <a:gd name="connsiteX37" fmla="*/ 581025 w 671513"/>
                <a:gd name="connsiteY37" fmla="*/ 1207293 h 1209675"/>
                <a:gd name="connsiteX38" fmla="*/ 600075 w 671513"/>
                <a:gd name="connsiteY38" fmla="*/ 1209675 h 1209675"/>
                <a:gd name="connsiteX39" fmla="*/ 619125 w 671513"/>
                <a:gd name="connsiteY39" fmla="*/ 1204912 h 1209675"/>
                <a:gd name="connsiteX40" fmla="*/ 635794 w 671513"/>
                <a:gd name="connsiteY40" fmla="*/ 1195387 h 1209675"/>
                <a:gd name="connsiteX41" fmla="*/ 650081 w 671513"/>
                <a:gd name="connsiteY41" fmla="*/ 1181100 h 1209675"/>
                <a:gd name="connsiteX42" fmla="*/ 659606 w 671513"/>
                <a:gd name="connsiteY42" fmla="*/ 1157287 h 1209675"/>
                <a:gd name="connsiteX43" fmla="*/ 666750 w 671513"/>
                <a:gd name="connsiteY43" fmla="*/ 1131093 h 1209675"/>
                <a:gd name="connsiteX44" fmla="*/ 671513 w 671513"/>
                <a:gd name="connsiteY44" fmla="*/ 1083468 h 1209675"/>
                <a:gd name="connsiteX45" fmla="*/ 645319 w 671513"/>
                <a:gd name="connsiteY45" fmla="*/ 940593 h 1209675"/>
                <a:gd name="connsiteX46" fmla="*/ 621506 w 671513"/>
                <a:gd name="connsiteY46" fmla="*/ 807243 h 1209675"/>
                <a:gd name="connsiteX47" fmla="*/ 604838 w 671513"/>
                <a:gd name="connsiteY47" fmla="*/ 731043 h 1209675"/>
                <a:gd name="connsiteX48" fmla="*/ 576263 w 671513"/>
                <a:gd name="connsiteY48" fmla="*/ 609600 h 1209675"/>
                <a:gd name="connsiteX49" fmla="*/ 500063 w 671513"/>
                <a:gd name="connsiteY49" fmla="*/ 359568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1513" h="1209675">
                  <a:moveTo>
                    <a:pt x="500063" y="359568"/>
                  </a:moveTo>
                  <a:lnTo>
                    <a:pt x="473869" y="271462"/>
                  </a:lnTo>
                  <a:lnTo>
                    <a:pt x="442913" y="164306"/>
                  </a:lnTo>
                  <a:lnTo>
                    <a:pt x="316706" y="14287"/>
                  </a:lnTo>
                  <a:lnTo>
                    <a:pt x="271463" y="7143"/>
                  </a:lnTo>
                  <a:lnTo>
                    <a:pt x="216694" y="2381"/>
                  </a:lnTo>
                  <a:lnTo>
                    <a:pt x="142875" y="0"/>
                  </a:lnTo>
                  <a:lnTo>
                    <a:pt x="73819" y="4762"/>
                  </a:lnTo>
                  <a:lnTo>
                    <a:pt x="38100" y="7143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3812"/>
                  </a:lnTo>
                  <a:lnTo>
                    <a:pt x="9525" y="40481"/>
                  </a:lnTo>
                  <a:lnTo>
                    <a:pt x="33338" y="61912"/>
                  </a:lnTo>
                  <a:lnTo>
                    <a:pt x="52388" y="76200"/>
                  </a:lnTo>
                  <a:lnTo>
                    <a:pt x="85725" y="92868"/>
                  </a:lnTo>
                  <a:lnTo>
                    <a:pt x="116681" y="116681"/>
                  </a:lnTo>
                  <a:lnTo>
                    <a:pt x="161925" y="159543"/>
                  </a:lnTo>
                  <a:lnTo>
                    <a:pt x="202406" y="202406"/>
                  </a:lnTo>
                  <a:lnTo>
                    <a:pt x="226219" y="233362"/>
                  </a:lnTo>
                  <a:lnTo>
                    <a:pt x="254794" y="295275"/>
                  </a:lnTo>
                  <a:lnTo>
                    <a:pt x="302419" y="421481"/>
                  </a:lnTo>
                  <a:lnTo>
                    <a:pt x="338138" y="550068"/>
                  </a:lnTo>
                  <a:lnTo>
                    <a:pt x="357188" y="633412"/>
                  </a:lnTo>
                  <a:lnTo>
                    <a:pt x="369094" y="704850"/>
                  </a:lnTo>
                  <a:lnTo>
                    <a:pt x="378619" y="783431"/>
                  </a:lnTo>
                  <a:lnTo>
                    <a:pt x="383381" y="842962"/>
                  </a:lnTo>
                  <a:lnTo>
                    <a:pt x="390525" y="902493"/>
                  </a:lnTo>
                  <a:lnTo>
                    <a:pt x="402431" y="959643"/>
                  </a:lnTo>
                  <a:lnTo>
                    <a:pt x="414338" y="1000125"/>
                  </a:lnTo>
                  <a:lnTo>
                    <a:pt x="433388" y="1047750"/>
                  </a:lnTo>
                  <a:lnTo>
                    <a:pt x="447675" y="1081087"/>
                  </a:lnTo>
                  <a:lnTo>
                    <a:pt x="464344" y="1112043"/>
                  </a:lnTo>
                  <a:lnTo>
                    <a:pt x="483394" y="1140618"/>
                  </a:lnTo>
                  <a:lnTo>
                    <a:pt x="511969" y="1169193"/>
                  </a:lnTo>
                  <a:lnTo>
                    <a:pt x="535781" y="1185862"/>
                  </a:lnTo>
                  <a:lnTo>
                    <a:pt x="559594" y="1200150"/>
                  </a:lnTo>
                  <a:lnTo>
                    <a:pt x="581025" y="1207293"/>
                  </a:lnTo>
                  <a:lnTo>
                    <a:pt x="600075" y="1209675"/>
                  </a:lnTo>
                  <a:lnTo>
                    <a:pt x="619125" y="1204912"/>
                  </a:lnTo>
                  <a:lnTo>
                    <a:pt x="635794" y="1195387"/>
                  </a:lnTo>
                  <a:lnTo>
                    <a:pt x="650081" y="1181100"/>
                  </a:lnTo>
                  <a:lnTo>
                    <a:pt x="659606" y="1157287"/>
                  </a:lnTo>
                  <a:lnTo>
                    <a:pt x="666750" y="1131093"/>
                  </a:lnTo>
                  <a:lnTo>
                    <a:pt x="671513" y="1083468"/>
                  </a:lnTo>
                  <a:lnTo>
                    <a:pt x="645319" y="940593"/>
                  </a:lnTo>
                  <a:lnTo>
                    <a:pt x="621506" y="807243"/>
                  </a:lnTo>
                  <a:lnTo>
                    <a:pt x="604838" y="731043"/>
                  </a:lnTo>
                  <a:lnTo>
                    <a:pt x="576263" y="609600"/>
                  </a:lnTo>
                  <a:lnTo>
                    <a:pt x="500063" y="359568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23">
              <a:extLst>
                <a:ext uri="{FF2B5EF4-FFF2-40B4-BE49-F238E27FC236}">
                  <a16:creationId xmlns:a16="http://schemas.microsoft.com/office/drawing/2014/main" id="{9632371A-7558-4295-A597-A48AD8CC70D1}"/>
                </a:ext>
              </a:extLst>
            </p:cNvPr>
            <p:cNvSpPr/>
            <p:nvPr/>
          </p:nvSpPr>
          <p:spPr>
            <a:xfrm>
              <a:off x="3649662" y="2373313"/>
              <a:ext cx="2892425" cy="1187450"/>
            </a:xfrm>
            <a:custGeom>
              <a:avLst/>
              <a:gdLst>
                <a:gd name="connsiteX0" fmla="*/ 1609725 w 2890838"/>
                <a:gd name="connsiteY0" fmla="*/ 116682 h 1185863"/>
                <a:gd name="connsiteX1" fmla="*/ 1314450 w 2890838"/>
                <a:gd name="connsiteY1" fmla="*/ 142875 h 1185863"/>
                <a:gd name="connsiteX2" fmla="*/ 909638 w 2890838"/>
                <a:gd name="connsiteY2" fmla="*/ 180975 h 1185863"/>
                <a:gd name="connsiteX3" fmla="*/ 550069 w 2890838"/>
                <a:gd name="connsiteY3" fmla="*/ 221457 h 1185863"/>
                <a:gd name="connsiteX4" fmla="*/ 228600 w 2890838"/>
                <a:gd name="connsiteY4" fmla="*/ 261938 h 1185863"/>
                <a:gd name="connsiteX5" fmla="*/ 173832 w 2890838"/>
                <a:gd name="connsiteY5" fmla="*/ 269082 h 1185863"/>
                <a:gd name="connsiteX6" fmla="*/ 145257 w 2890838"/>
                <a:gd name="connsiteY6" fmla="*/ 266700 h 1185863"/>
                <a:gd name="connsiteX7" fmla="*/ 107157 w 2890838"/>
                <a:gd name="connsiteY7" fmla="*/ 259557 h 1185863"/>
                <a:gd name="connsiteX8" fmla="*/ 66675 w 2890838"/>
                <a:gd name="connsiteY8" fmla="*/ 254794 h 1185863"/>
                <a:gd name="connsiteX9" fmla="*/ 0 w 2890838"/>
                <a:gd name="connsiteY9" fmla="*/ 250032 h 1185863"/>
                <a:gd name="connsiteX10" fmla="*/ 109538 w 2890838"/>
                <a:gd name="connsiteY10" fmla="*/ 440532 h 1185863"/>
                <a:gd name="connsiteX11" fmla="*/ 342900 w 2890838"/>
                <a:gd name="connsiteY11" fmla="*/ 407194 h 1185863"/>
                <a:gd name="connsiteX12" fmla="*/ 566738 w 2890838"/>
                <a:gd name="connsiteY12" fmla="*/ 376238 h 1185863"/>
                <a:gd name="connsiteX13" fmla="*/ 792957 w 2890838"/>
                <a:gd name="connsiteY13" fmla="*/ 350044 h 1185863"/>
                <a:gd name="connsiteX14" fmla="*/ 966788 w 2890838"/>
                <a:gd name="connsiteY14" fmla="*/ 330994 h 1185863"/>
                <a:gd name="connsiteX15" fmla="*/ 1171575 w 2890838"/>
                <a:gd name="connsiteY15" fmla="*/ 314325 h 1185863"/>
                <a:gd name="connsiteX16" fmla="*/ 1433513 w 2890838"/>
                <a:gd name="connsiteY16" fmla="*/ 292894 h 1185863"/>
                <a:gd name="connsiteX17" fmla="*/ 1631157 w 2890838"/>
                <a:gd name="connsiteY17" fmla="*/ 278607 h 1185863"/>
                <a:gd name="connsiteX18" fmla="*/ 1797844 w 2890838"/>
                <a:gd name="connsiteY18" fmla="*/ 266700 h 1185863"/>
                <a:gd name="connsiteX19" fmla="*/ 2043113 w 2890838"/>
                <a:gd name="connsiteY19" fmla="*/ 250032 h 1185863"/>
                <a:gd name="connsiteX20" fmla="*/ 2321719 w 2890838"/>
                <a:gd name="connsiteY20" fmla="*/ 230982 h 1185863"/>
                <a:gd name="connsiteX21" fmla="*/ 2426494 w 2890838"/>
                <a:gd name="connsiteY21" fmla="*/ 226219 h 1185863"/>
                <a:gd name="connsiteX22" fmla="*/ 2457450 w 2890838"/>
                <a:gd name="connsiteY22" fmla="*/ 230982 h 1185863"/>
                <a:gd name="connsiteX23" fmla="*/ 2476500 w 2890838"/>
                <a:gd name="connsiteY23" fmla="*/ 238125 h 1185863"/>
                <a:gd name="connsiteX24" fmla="*/ 2490788 w 2890838"/>
                <a:gd name="connsiteY24" fmla="*/ 252413 h 1185863"/>
                <a:gd name="connsiteX25" fmla="*/ 2497932 w 2890838"/>
                <a:gd name="connsiteY25" fmla="*/ 264319 h 1185863"/>
                <a:gd name="connsiteX26" fmla="*/ 2500313 w 2890838"/>
                <a:gd name="connsiteY26" fmla="*/ 288132 h 1185863"/>
                <a:gd name="connsiteX27" fmla="*/ 2488407 w 2890838"/>
                <a:gd name="connsiteY27" fmla="*/ 354807 h 1185863"/>
                <a:gd name="connsiteX28" fmla="*/ 2450307 w 2890838"/>
                <a:gd name="connsiteY28" fmla="*/ 547688 h 1185863"/>
                <a:gd name="connsiteX29" fmla="*/ 2407444 w 2890838"/>
                <a:gd name="connsiteY29" fmla="*/ 857250 h 1185863"/>
                <a:gd name="connsiteX30" fmla="*/ 2383632 w 2890838"/>
                <a:gd name="connsiteY30" fmla="*/ 1028700 h 1185863"/>
                <a:gd name="connsiteX31" fmla="*/ 2386013 w 2890838"/>
                <a:gd name="connsiteY31" fmla="*/ 1183482 h 1185863"/>
                <a:gd name="connsiteX32" fmla="*/ 2424113 w 2890838"/>
                <a:gd name="connsiteY32" fmla="*/ 1185863 h 1185863"/>
                <a:gd name="connsiteX33" fmla="*/ 2476500 w 2890838"/>
                <a:gd name="connsiteY33" fmla="*/ 1181100 h 1185863"/>
                <a:gd name="connsiteX34" fmla="*/ 2519363 w 2890838"/>
                <a:gd name="connsiteY34" fmla="*/ 1169194 h 1185863"/>
                <a:gd name="connsiteX35" fmla="*/ 2547938 w 2890838"/>
                <a:gd name="connsiteY35" fmla="*/ 1150144 h 1185863"/>
                <a:gd name="connsiteX36" fmla="*/ 2564607 w 2890838"/>
                <a:gd name="connsiteY36" fmla="*/ 1128713 h 1185863"/>
                <a:gd name="connsiteX37" fmla="*/ 2578894 w 2890838"/>
                <a:gd name="connsiteY37" fmla="*/ 1104900 h 1185863"/>
                <a:gd name="connsiteX38" fmla="*/ 2588419 w 2890838"/>
                <a:gd name="connsiteY38" fmla="*/ 1064419 h 1185863"/>
                <a:gd name="connsiteX39" fmla="*/ 2621757 w 2890838"/>
                <a:gd name="connsiteY39" fmla="*/ 933450 h 1185863"/>
                <a:gd name="connsiteX40" fmla="*/ 2688432 w 2890838"/>
                <a:gd name="connsiteY40" fmla="*/ 700088 h 1185863"/>
                <a:gd name="connsiteX41" fmla="*/ 2736057 w 2890838"/>
                <a:gd name="connsiteY41" fmla="*/ 547688 h 1185863"/>
                <a:gd name="connsiteX42" fmla="*/ 2767013 w 2890838"/>
                <a:gd name="connsiteY42" fmla="*/ 464344 h 1185863"/>
                <a:gd name="connsiteX43" fmla="*/ 2781300 w 2890838"/>
                <a:gd name="connsiteY43" fmla="*/ 419100 h 1185863"/>
                <a:gd name="connsiteX44" fmla="*/ 2797969 w 2890838"/>
                <a:gd name="connsiteY44" fmla="*/ 385763 h 1185863"/>
                <a:gd name="connsiteX45" fmla="*/ 2826544 w 2890838"/>
                <a:gd name="connsiteY45" fmla="*/ 342900 h 1185863"/>
                <a:gd name="connsiteX46" fmla="*/ 2850357 w 2890838"/>
                <a:gd name="connsiteY46" fmla="*/ 316707 h 1185863"/>
                <a:gd name="connsiteX47" fmla="*/ 2876550 w 2890838"/>
                <a:gd name="connsiteY47" fmla="*/ 285750 h 1185863"/>
                <a:gd name="connsiteX48" fmla="*/ 2886075 w 2890838"/>
                <a:gd name="connsiteY48" fmla="*/ 269082 h 1185863"/>
                <a:gd name="connsiteX49" fmla="*/ 2890838 w 2890838"/>
                <a:gd name="connsiteY49" fmla="*/ 247650 h 1185863"/>
                <a:gd name="connsiteX50" fmla="*/ 2888457 w 2890838"/>
                <a:gd name="connsiteY50" fmla="*/ 223838 h 1185863"/>
                <a:gd name="connsiteX51" fmla="*/ 2876550 w 2890838"/>
                <a:gd name="connsiteY51" fmla="*/ 200025 h 1185863"/>
                <a:gd name="connsiteX52" fmla="*/ 2857500 w 2890838"/>
                <a:gd name="connsiteY52" fmla="*/ 176213 h 1185863"/>
                <a:gd name="connsiteX53" fmla="*/ 2826544 w 2890838"/>
                <a:gd name="connsiteY53" fmla="*/ 150019 h 1185863"/>
                <a:gd name="connsiteX54" fmla="*/ 2795588 w 2890838"/>
                <a:gd name="connsiteY54" fmla="*/ 130969 h 1185863"/>
                <a:gd name="connsiteX55" fmla="*/ 2762250 w 2890838"/>
                <a:gd name="connsiteY55" fmla="*/ 111919 h 1185863"/>
                <a:gd name="connsiteX56" fmla="*/ 2726532 w 2890838"/>
                <a:gd name="connsiteY56" fmla="*/ 95250 h 1185863"/>
                <a:gd name="connsiteX57" fmla="*/ 2681288 w 2890838"/>
                <a:gd name="connsiteY57" fmla="*/ 66675 h 1185863"/>
                <a:gd name="connsiteX58" fmla="*/ 2633663 w 2890838"/>
                <a:gd name="connsiteY58" fmla="*/ 40482 h 1185863"/>
                <a:gd name="connsiteX59" fmla="*/ 2590800 w 2890838"/>
                <a:gd name="connsiteY59" fmla="*/ 19050 h 1185863"/>
                <a:gd name="connsiteX60" fmla="*/ 2547938 w 2890838"/>
                <a:gd name="connsiteY60" fmla="*/ 4763 h 1185863"/>
                <a:gd name="connsiteX61" fmla="*/ 2516982 w 2890838"/>
                <a:gd name="connsiteY61" fmla="*/ 0 h 1185863"/>
                <a:gd name="connsiteX62" fmla="*/ 2497932 w 2890838"/>
                <a:gd name="connsiteY62" fmla="*/ 4763 h 1185863"/>
                <a:gd name="connsiteX63" fmla="*/ 2471738 w 2890838"/>
                <a:gd name="connsiteY63" fmla="*/ 14288 h 1185863"/>
                <a:gd name="connsiteX64" fmla="*/ 2405063 w 2890838"/>
                <a:gd name="connsiteY64" fmla="*/ 40482 h 1185863"/>
                <a:gd name="connsiteX65" fmla="*/ 2326482 w 2890838"/>
                <a:gd name="connsiteY65" fmla="*/ 64294 h 1185863"/>
                <a:gd name="connsiteX66" fmla="*/ 2271713 w 2890838"/>
                <a:gd name="connsiteY66" fmla="*/ 71438 h 1185863"/>
                <a:gd name="connsiteX67" fmla="*/ 2140744 w 2890838"/>
                <a:gd name="connsiteY67" fmla="*/ 80963 h 1185863"/>
                <a:gd name="connsiteX68" fmla="*/ 1831182 w 2890838"/>
                <a:gd name="connsiteY68" fmla="*/ 102394 h 1185863"/>
                <a:gd name="connsiteX69" fmla="*/ 1609725 w 2890838"/>
                <a:gd name="connsiteY69" fmla="*/ 116682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90838" h="1185863">
                  <a:moveTo>
                    <a:pt x="1609725" y="116682"/>
                  </a:moveTo>
                  <a:lnTo>
                    <a:pt x="1314450" y="142875"/>
                  </a:lnTo>
                  <a:lnTo>
                    <a:pt x="909638" y="180975"/>
                  </a:lnTo>
                  <a:lnTo>
                    <a:pt x="550069" y="221457"/>
                  </a:lnTo>
                  <a:lnTo>
                    <a:pt x="228600" y="261938"/>
                  </a:lnTo>
                  <a:lnTo>
                    <a:pt x="173832" y="269082"/>
                  </a:lnTo>
                  <a:lnTo>
                    <a:pt x="145257" y="266700"/>
                  </a:lnTo>
                  <a:lnTo>
                    <a:pt x="107157" y="259557"/>
                  </a:lnTo>
                  <a:lnTo>
                    <a:pt x="66675" y="254794"/>
                  </a:lnTo>
                  <a:lnTo>
                    <a:pt x="0" y="250032"/>
                  </a:lnTo>
                  <a:lnTo>
                    <a:pt x="109538" y="440532"/>
                  </a:lnTo>
                  <a:lnTo>
                    <a:pt x="342900" y="407194"/>
                  </a:lnTo>
                  <a:lnTo>
                    <a:pt x="566738" y="376238"/>
                  </a:lnTo>
                  <a:lnTo>
                    <a:pt x="792957" y="350044"/>
                  </a:lnTo>
                  <a:lnTo>
                    <a:pt x="966788" y="330994"/>
                  </a:lnTo>
                  <a:lnTo>
                    <a:pt x="1171575" y="314325"/>
                  </a:lnTo>
                  <a:lnTo>
                    <a:pt x="1433513" y="292894"/>
                  </a:lnTo>
                  <a:lnTo>
                    <a:pt x="1631157" y="278607"/>
                  </a:lnTo>
                  <a:lnTo>
                    <a:pt x="1797844" y="266700"/>
                  </a:lnTo>
                  <a:lnTo>
                    <a:pt x="2043113" y="250032"/>
                  </a:lnTo>
                  <a:lnTo>
                    <a:pt x="2321719" y="230982"/>
                  </a:lnTo>
                  <a:lnTo>
                    <a:pt x="2426494" y="226219"/>
                  </a:lnTo>
                  <a:lnTo>
                    <a:pt x="2457450" y="230982"/>
                  </a:lnTo>
                  <a:lnTo>
                    <a:pt x="2476500" y="238125"/>
                  </a:lnTo>
                  <a:lnTo>
                    <a:pt x="2490788" y="252413"/>
                  </a:lnTo>
                  <a:lnTo>
                    <a:pt x="2497932" y="264319"/>
                  </a:lnTo>
                  <a:lnTo>
                    <a:pt x="2500313" y="288132"/>
                  </a:lnTo>
                  <a:lnTo>
                    <a:pt x="2488407" y="354807"/>
                  </a:lnTo>
                  <a:lnTo>
                    <a:pt x="2450307" y="547688"/>
                  </a:lnTo>
                  <a:lnTo>
                    <a:pt x="2407444" y="857250"/>
                  </a:lnTo>
                  <a:lnTo>
                    <a:pt x="2383632" y="1028700"/>
                  </a:lnTo>
                  <a:cubicBezTo>
                    <a:pt x="2384426" y="1080294"/>
                    <a:pt x="2385219" y="1131888"/>
                    <a:pt x="2386013" y="1183482"/>
                  </a:cubicBezTo>
                  <a:lnTo>
                    <a:pt x="2424113" y="1185863"/>
                  </a:lnTo>
                  <a:lnTo>
                    <a:pt x="2476500" y="1181100"/>
                  </a:lnTo>
                  <a:lnTo>
                    <a:pt x="2519363" y="1169194"/>
                  </a:lnTo>
                  <a:lnTo>
                    <a:pt x="2547938" y="1150144"/>
                  </a:lnTo>
                  <a:lnTo>
                    <a:pt x="2564607" y="1128713"/>
                  </a:lnTo>
                  <a:lnTo>
                    <a:pt x="2578894" y="1104900"/>
                  </a:lnTo>
                  <a:lnTo>
                    <a:pt x="2588419" y="1064419"/>
                  </a:lnTo>
                  <a:lnTo>
                    <a:pt x="2621757" y="933450"/>
                  </a:lnTo>
                  <a:lnTo>
                    <a:pt x="2688432" y="700088"/>
                  </a:lnTo>
                  <a:lnTo>
                    <a:pt x="2736057" y="547688"/>
                  </a:lnTo>
                  <a:lnTo>
                    <a:pt x="2767013" y="464344"/>
                  </a:lnTo>
                  <a:lnTo>
                    <a:pt x="2781300" y="419100"/>
                  </a:lnTo>
                  <a:lnTo>
                    <a:pt x="2797969" y="385763"/>
                  </a:lnTo>
                  <a:lnTo>
                    <a:pt x="2826544" y="342900"/>
                  </a:lnTo>
                  <a:lnTo>
                    <a:pt x="2850357" y="316707"/>
                  </a:lnTo>
                  <a:lnTo>
                    <a:pt x="2876550" y="285750"/>
                  </a:lnTo>
                  <a:lnTo>
                    <a:pt x="2886075" y="269082"/>
                  </a:lnTo>
                  <a:lnTo>
                    <a:pt x="2890838" y="247650"/>
                  </a:lnTo>
                  <a:lnTo>
                    <a:pt x="2888457" y="223838"/>
                  </a:lnTo>
                  <a:lnTo>
                    <a:pt x="2876550" y="200025"/>
                  </a:lnTo>
                  <a:lnTo>
                    <a:pt x="2857500" y="176213"/>
                  </a:lnTo>
                  <a:lnTo>
                    <a:pt x="2826544" y="150019"/>
                  </a:lnTo>
                  <a:lnTo>
                    <a:pt x="2795588" y="130969"/>
                  </a:lnTo>
                  <a:lnTo>
                    <a:pt x="2762250" y="111919"/>
                  </a:lnTo>
                  <a:lnTo>
                    <a:pt x="2726532" y="95250"/>
                  </a:lnTo>
                  <a:lnTo>
                    <a:pt x="2681288" y="66675"/>
                  </a:lnTo>
                  <a:lnTo>
                    <a:pt x="2633663" y="40482"/>
                  </a:lnTo>
                  <a:lnTo>
                    <a:pt x="2590800" y="19050"/>
                  </a:lnTo>
                  <a:lnTo>
                    <a:pt x="2547938" y="4763"/>
                  </a:lnTo>
                  <a:lnTo>
                    <a:pt x="2516982" y="0"/>
                  </a:lnTo>
                  <a:lnTo>
                    <a:pt x="2497932" y="4763"/>
                  </a:lnTo>
                  <a:lnTo>
                    <a:pt x="2471738" y="14288"/>
                  </a:lnTo>
                  <a:lnTo>
                    <a:pt x="2405063" y="40482"/>
                  </a:lnTo>
                  <a:lnTo>
                    <a:pt x="2326482" y="64294"/>
                  </a:lnTo>
                  <a:lnTo>
                    <a:pt x="2271713" y="71438"/>
                  </a:lnTo>
                  <a:lnTo>
                    <a:pt x="2140744" y="80963"/>
                  </a:lnTo>
                  <a:lnTo>
                    <a:pt x="1831182" y="102394"/>
                  </a:lnTo>
                  <a:lnTo>
                    <a:pt x="1609725" y="11668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24">
              <a:extLst>
                <a:ext uri="{FF2B5EF4-FFF2-40B4-BE49-F238E27FC236}">
                  <a16:creationId xmlns:a16="http://schemas.microsoft.com/office/drawing/2014/main" id="{29C22BEE-5BC8-448E-A506-F35DFB01D4E6}"/>
                </a:ext>
              </a:extLst>
            </p:cNvPr>
            <p:cNvSpPr/>
            <p:nvPr/>
          </p:nvSpPr>
          <p:spPr>
            <a:xfrm>
              <a:off x="3867150" y="2894013"/>
              <a:ext cx="2328862" cy="363537"/>
            </a:xfrm>
            <a:custGeom>
              <a:avLst/>
              <a:gdLst>
                <a:gd name="connsiteX0" fmla="*/ 685800 w 2328863"/>
                <a:gd name="connsiteY0" fmla="*/ 128587 h 364331"/>
                <a:gd name="connsiteX1" fmla="*/ 383381 w 2328863"/>
                <a:gd name="connsiteY1" fmla="*/ 161925 h 364331"/>
                <a:gd name="connsiteX2" fmla="*/ 0 w 2328863"/>
                <a:gd name="connsiteY2" fmla="*/ 207169 h 364331"/>
                <a:gd name="connsiteX3" fmla="*/ 33338 w 2328863"/>
                <a:gd name="connsiteY3" fmla="*/ 364331 h 364331"/>
                <a:gd name="connsiteX4" fmla="*/ 285750 w 2328863"/>
                <a:gd name="connsiteY4" fmla="*/ 333375 h 364331"/>
                <a:gd name="connsiteX5" fmla="*/ 507206 w 2328863"/>
                <a:gd name="connsiteY5" fmla="*/ 307181 h 364331"/>
                <a:gd name="connsiteX6" fmla="*/ 740569 w 2328863"/>
                <a:gd name="connsiteY6" fmla="*/ 278606 h 364331"/>
                <a:gd name="connsiteX7" fmla="*/ 1085850 w 2328863"/>
                <a:gd name="connsiteY7" fmla="*/ 238125 h 364331"/>
                <a:gd name="connsiteX8" fmla="*/ 1307306 w 2328863"/>
                <a:gd name="connsiteY8" fmla="*/ 214312 h 364331"/>
                <a:gd name="connsiteX9" fmla="*/ 1550194 w 2328863"/>
                <a:gd name="connsiteY9" fmla="*/ 197644 h 364331"/>
                <a:gd name="connsiteX10" fmla="*/ 1776413 w 2328863"/>
                <a:gd name="connsiteY10" fmla="*/ 185737 h 364331"/>
                <a:gd name="connsiteX11" fmla="*/ 1983581 w 2328863"/>
                <a:gd name="connsiteY11" fmla="*/ 178594 h 364331"/>
                <a:gd name="connsiteX12" fmla="*/ 2324100 w 2328863"/>
                <a:gd name="connsiteY12" fmla="*/ 176212 h 364331"/>
                <a:gd name="connsiteX13" fmla="*/ 2328863 w 2328863"/>
                <a:gd name="connsiteY13" fmla="*/ 0 h 364331"/>
                <a:gd name="connsiteX14" fmla="*/ 2162175 w 2328863"/>
                <a:gd name="connsiteY14" fmla="*/ 0 h 364331"/>
                <a:gd name="connsiteX15" fmla="*/ 1871663 w 2328863"/>
                <a:gd name="connsiteY15" fmla="*/ 16669 h 364331"/>
                <a:gd name="connsiteX16" fmla="*/ 1569244 w 2328863"/>
                <a:gd name="connsiteY16" fmla="*/ 38100 h 364331"/>
                <a:gd name="connsiteX17" fmla="*/ 1240631 w 2328863"/>
                <a:gd name="connsiteY17" fmla="*/ 66675 h 364331"/>
                <a:gd name="connsiteX18" fmla="*/ 754856 w 2328863"/>
                <a:gd name="connsiteY18" fmla="*/ 119062 h 364331"/>
                <a:gd name="connsiteX19" fmla="*/ 685800 w 2328863"/>
                <a:gd name="connsiteY19" fmla="*/ 12858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8863" h="364331">
                  <a:moveTo>
                    <a:pt x="685800" y="128587"/>
                  </a:moveTo>
                  <a:lnTo>
                    <a:pt x="383381" y="161925"/>
                  </a:lnTo>
                  <a:lnTo>
                    <a:pt x="0" y="207169"/>
                  </a:lnTo>
                  <a:lnTo>
                    <a:pt x="33338" y="364331"/>
                  </a:lnTo>
                  <a:lnTo>
                    <a:pt x="285750" y="333375"/>
                  </a:lnTo>
                  <a:lnTo>
                    <a:pt x="507206" y="307181"/>
                  </a:lnTo>
                  <a:lnTo>
                    <a:pt x="740569" y="278606"/>
                  </a:lnTo>
                  <a:lnTo>
                    <a:pt x="1085850" y="238125"/>
                  </a:lnTo>
                  <a:lnTo>
                    <a:pt x="1307306" y="214312"/>
                  </a:lnTo>
                  <a:lnTo>
                    <a:pt x="1550194" y="197644"/>
                  </a:lnTo>
                  <a:lnTo>
                    <a:pt x="1776413" y="185737"/>
                  </a:lnTo>
                  <a:lnTo>
                    <a:pt x="1983581" y="178594"/>
                  </a:lnTo>
                  <a:lnTo>
                    <a:pt x="2324100" y="176212"/>
                  </a:lnTo>
                  <a:lnTo>
                    <a:pt x="2328863" y="0"/>
                  </a:lnTo>
                  <a:lnTo>
                    <a:pt x="2162175" y="0"/>
                  </a:lnTo>
                  <a:lnTo>
                    <a:pt x="1871663" y="16669"/>
                  </a:lnTo>
                  <a:lnTo>
                    <a:pt x="1569244" y="38100"/>
                  </a:lnTo>
                  <a:lnTo>
                    <a:pt x="1240631" y="66675"/>
                  </a:lnTo>
                  <a:lnTo>
                    <a:pt x="754856" y="119062"/>
                  </a:lnTo>
                  <a:lnTo>
                    <a:pt x="685800" y="1285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5">
              <a:extLst>
                <a:ext uri="{FF2B5EF4-FFF2-40B4-BE49-F238E27FC236}">
                  <a16:creationId xmlns:a16="http://schemas.microsoft.com/office/drawing/2014/main" id="{724886AB-519A-40AA-954D-F7BA0B520E75}"/>
                </a:ext>
              </a:extLst>
            </p:cNvPr>
            <p:cNvSpPr/>
            <p:nvPr/>
          </p:nvSpPr>
          <p:spPr>
            <a:xfrm>
              <a:off x="3970337" y="3379788"/>
              <a:ext cx="2159000" cy="334962"/>
            </a:xfrm>
            <a:custGeom>
              <a:avLst/>
              <a:gdLst>
                <a:gd name="connsiteX0" fmla="*/ 342900 w 2159794"/>
                <a:gd name="connsiteY0" fmla="*/ 180975 h 335756"/>
                <a:gd name="connsiteX1" fmla="*/ 190500 w 2159794"/>
                <a:gd name="connsiteY1" fmla="*/ 195262 h 335756"/>
                <a:gd name="connsiteX2" fmla="*/ 0 w 2159794"/>
                <a:gd name="connsiteY2" fmla="*/ 209550 h 335756"/>
                <a:gd name="connsiteX3" fmla="*/ 30956 w 2159794"/>
                <a:gd name="connsiteY3" fmla="*/ 333375 h 335756"/>
                <a:gd name="connsiteX4" fmla="*/ 166687 w 2159794"/>
                <a:gd name="connsiteY4" fmla="*/ 335756 h 335756"/>
                <a:gd name="connsiteX5" fmla="*/ 392906 w 2159794"/>
                <a:gd name="connsiteY5" fmla="*/ 335756 h 335756"/>
                <a:gd name="connsiteX6" fmla="*/ 492919 w 2159794"/>
                <a:gd name="connsiteY6" fmla="*/ 321469 h 335756"/>
                <a:gd name="connsiteX7" fmla="*/ 702469 w 2159794"/>
                <a:gd name="connsiteY7" fmla="*/ 288131 h 335756"/>
                <a:gd name="connsiteX8" fmla="*/ 976312 w 2159794"/>
                <a:gd name="connsiteY8" fmla="*/ 242887 h 335756"/>
                <a:gd name="connsiteX9" fmla="*/ 1164431 w 2159794"/>
                <a:gd name="connsiteY9" fmla="*/ 223837 h 335756"/>
                <a:gd name="connsiteX10" fmla="*/ 1402556 w 2159794"/>
                <a:gd name="connsiteY10" fmla="*/ 202406 h 335756"/>
                <a:gd name="connsiteX11" fmla="*/ 1619250 w 2159794"/>
                <a:gd name="connsiteY11" fmla="*/ 190500 h 335756"/>
                <a:gd name="connsiteX12" fmla="*/ 1814512 w 2159794"/>
                <a:gd name="connsiteY12" fmla="*/ 183356 h 335756"/>
                <a:gd name="connsiteX13" fmla="*/ 2012156 w 2159794"/>
                <a:gd name="connsiteY13" fmla="*/ 178594 h 335756"/>
                <a:gd name="connsiteX14" fmla="*/ 2066925 w 2159794"/>
                <a:gd name="connsiteY14" fmla="*/ 178594 h 335756"/>
                <a:gd name="connsiteX15" fmla="*/ 2159794 w 2159794"/>
                <a:gd name="connsiteY15" fmla="*/ 171450 h 335756"/>
                <a:gd name="connsiteX16" fmla="*/ 2133600 w 2159794"/>
                <a:gd name="connsiteY16" fmla="*/ 0 h 335756"/>
                <a:gd name="connsiteX17" fmla="*/ 1938337 w 2159794"/>
                <a:gd name="connsiteY17" fmla="*/ 9525 h 335756"/>
                <a:gd name="connsiteX18" fmla="*/ 1600200 w 2159794"/>
                <a:gd name="connsiteY18" fmla="*/ 30956 h 335756"/>
                <a:gd name="connsiteX19" fmla="*/ 1231106 w 2159794"/>
                <a:gd name="connsiteY19" fmla="*/ 61912 h 335756"/>
                <a:gd name="connsiteX20" fmla="*/ 1114425 w 2159794"/>
                <a:gd name="connsiteY20" fmla="*/ 71437 h 335756"/>
                <a:gd name="connsiteX21" fmla="*/ 926306 w 2159794"/>
                <a:gd name="connsiteY21" fmla="*/ 95250 h 335756"/>
                <a:gd name="connsiteX22" fmla="*/ 747712 w 2159794"/>
                <a:gd name="connsiteY22" fmla="*/ 128587 h 335756"/>
                <a:gd name="connsiteX23" fmla="*/ 504825 w 2159794"/>
                <a:gd name="connsiteY23" fmla="*/ 161925 h 335756"/>
                <a:gd name="connsiteX24" fmla="*/ 342900 w 2159794"/>
                <a:gd name="connsiteY24" fmla="*/ 1809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59794" h="335756">
                  <a:moveTo>
                    <a:pt x="342900" y="180975"/>
                  </a:moveTo>
                  <a:lnTo>
                    <a:pt x="190500" y="195262"/>
                  </a:lnTo>
                  <a:lnTo>
                    <a:pt x="0" y="209550"/>
                  </a:lnTo>
                  <a:lnTo>
                    <a:pt x="30956" y="333375"/>
                  </a:lnTo>
                  <a:lnTo>
                    <a:pt x="166687" y="335756"/>
                  </a:lnTo>
                  <a:lnTo>
                    <a:pt x="392906" y="335756"/>
                  </a:lnTo>
                  <a:lnTo>
                    <a:pt x="492919" y="321469"/>
                  </a:lnTo>
                  <a:lnTo>
                    <a:pt x="702469" y="288131"/>
                  </a:lnTo>
                  <a:lnTo>
                    <a:pt x="976312" y="242887"/>
                  </a:lnTo>
                  <a:lnTo>
                    <a:pt x="1164431" y="223837"/>
                  </a:lnTo>
                  <a:lnTo>
                    <a:pt x="1402556" y="202406"/>
                  </a:lnTo>
                  <a:lnTo>
                    <a:pt x="1619250" y="190500"/>
                  </a:lnTo>
                  <a:lnTo>
                    <a:pt x="1814512" y="183356"/>
                  </a:lnTo>
                  <a:lnTo>
                    <a:pt x="2012156" y="178594"/>
                  </a:lnTo>
                  <a:lnTo>
                    <a:pt x="2066925" y="178594"/>
                  </a:lnTo>
                  <a:lnTo>
                    <a:pt x="2159794" y="171450"/>
                  </a:lnTo>
                  <a:lnTo>
                    <a:pt x="2133600" y="0"/>
                  </a:lnTo>
                  <a:lnTo>
                    <a:pt x="1938337" y="9525"/>
                  </a:lnTo>
                  <a:lnTo>
                    <a:pt x="1600200" y="30956"/>
                  </a:lnTo>
                  <a:lnTo>
                    <a:pt x="1231106" y="61912"/>
                  </a:lnTo>
                  <a:lnTo>
                    <a:pt x="1114425" y="71437"/>
                  </a:lnTo>
                  <a:lnTo>
                    <a:pt x="926306" y="95250"/>
                  </a:lnTo>
                  <a:lnTo>
                    <a:pt x="747712" y="128587"/>
                  </a:lnTo>
                  <a:lnTo>
                    <a:pt x="504825" y="161925"/>
                  </a:lnTo>
                  <a:lnTo>
                    <a:pt x="342900" y="18097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126">
              <a:extLst>
                <a:ext uri="{FF2B5EF4-FFF2-40B4-BE49-F238E27FC236}">
                  <a16:creationId xmlns:a16="http://schemas.microsoft.com/office/drawing/2014/main" id="{0A64A1FF-B5ED-435C-9C7D-AC5186E5B7AA}"/>
                </a:ext>
              </a:extLst>
            </p:cNvPr>
            <p:cNvSpPr/>
            <p:nvPr/>
          </p:nvSpPr>
          <p:spPr>
            <a:xfrm>
              <a:off x="4778375" y="2619375"/>
              <a:ext cx="396875" cy="2006600"/>
            </a:xfrm>
            <a:custGeom>
              <a:avLst/>
              <a:gdLst>
                <a:gd name="connsiteX0" fmla="*/ 141668 w 396670"/>
                <a:gd name="connsiteY0" fmla="*/ 780460 h 2006529"/>
                <a:gd name="connsiteX1" fmla="*/ 141668 w 396670"/>
                <a:gd name="connsiteY1" fmla="*/ 499700 h 2006529"/>
                <a:gd name="connsiteX2" fmla="*/ 141668 w 396670"/>
                <a:gd name="connsiteY2" fmla="*/ 270456 h 2006529"/>
                <a:gd name="connsiteX3" fmla="*/ 139092 w 396670"/>
                <a:gd name="connsiteY3" fmla="*/ 242123 h 2006529"/>
                <a:gd name="connsiteX4" fmla="*/ 133941 w 396670"/>
                <a:gd name="connsiteY4" fmla="*/ 213789 h 2006529"/>
                <a:gd name="connsiteX5" fmla="*/ 123637 w 396670"/>
                <a:gd name="connsiteY5" fmla="*/ 172577 h 2006529"/>
                <a:gd name="connsiteX6" fmla="*/ 108183 w 396670"/>
                <a:gd name="connsiteY6" fmla="*/ 133940 h 2006529"/>
                <a:gd name="connsiteX7" fmla="*/ 85001 w 396670"/>
                <a:gd name="connsiteY7" fmla="*/ 100455 h 2006529"/>
                <a:gd name="connsiteX8" fmla="*/ 54092 w 396670"/>
                <a:gd name="connsiteY8" fmla="*/ 66970 h 2006529"/>
                <a:gd name="connsiteX9" fmla="*/ 0 w 396670"/>
                <a:gd name="connsiteY9" fmla="*/ 10303 h 2006529"/>
                <a:gd name="connsiteX10" fmla="*/ 249850 w 396670"/>
                <a:gd name="connsiteY10" fmla="*/ 0 h 2006529"/>
                <a:gd name="connsiteX11" fmla="*/ 340003 w 396670"/>
                <a:gd name="connsiteY11" fmla="*/ 66970 h 2006529"/>
                <a:gd name="connsiteX12" fmla="*/ 365760 w 396670"/>
                <a:gd name="connsiteY12" fmla="*/ 90152 h 2006529"/>
                <a:gd name="connsiteX13" fmla="*/ 378639 w 396670"/>
                <a:gd name="connsiteY13" fmla="*/ 105607 h 2006529"/>
                <a:gd name="connsiteX14" fmla="*/ 388942 w 396670"/>
                <a:gd name="connsiteY14" fmla="*/ 123637 h 2006529"/>
                <a:gd name="connsiteX15" fmla="*/ 396670 w 396670"/>
                <a:gd name="connsiteY15" fmla="*/ 146819 h 2006529"/>
                <a:gd name="connsiteX16" fmla="*/ 396670 w 396670"/>
                <a:gd name="connsiteY16" fmla="*/ 162274 h 2006529"/>
                <a:gd name="connsiteX17" fmla="*/ 391518 w 396670"/>
                <a:gd name="connsiteY17" fmla="*/ 185456 h 2006529"/>
                <a:gd name="connsiteX18" fmla="*/ 378639 w 396670"/>
                <a:gd name="connsiteY18" fmla="*/ 224093 h 2006529"/>
                <a:gd name="connsiteX19" fmla="*/ 370912 w 396670"/>
                <a:gd name="connsiteY19" fmla="*/ 265305 h 2006529"/>
                <a:gd name="connsiteX20" fmla="*/ 363184 w 396670"/>
                <a:gd name="connsiteY20" fmla="*/ 347730 h 2006529"/>
                <a:gd name="connsiteX21" fmla="*/ 342578 w 396670"/>
                <a:gd name="connsiteY21" fmla="*/ 471367 h 2006529"/>
                <a:gd name="connsiteX22" fmla="*/ 342578 w 396670"/>
                <a:gd name="connsiteY22" fmla="*/ 850006 h 2006529"/>
                <a:gd name="connsiteX23" fmla="*/ 342578 w 396670"/>
                <a:gd name="connsiteY23" fmla="*/ 1339403 h 2006529"/>
                <a:gd name="connsiteX24" fmla="*/ 342578 w 396670"/>
                <a:gd name="connsiteY24" fmla="*/ 1975619 h 2006529"/>
                <a:gd name="connsiteX25" fmla="*/ 118486 w 396670"/>
                <a:gd name="connsiteY25" fmla="*/ 2006529 h 2006529"/>
                <a:gd name="connsiteX26" fmla="*/ 118486 w 396670"/>
                <a:gd name="connsiteY26" fmla="*/ 1797891 h 2006529"/>
                <a:gd name="connsiteX27" fmla="*/ 121062 w 396670"/>
                <a:gd name="connsiteY27" fmla="*/ 1486222 h 2006529"/>
                <a:gd name="connsiteX28" fmla="*/ 139092 w 396670"/>
                <a:gd name="connsiteY28" fmla="*/ 1365161 h 2006529"/>
                <a:gd name="connsiteX29" fmla="*/ 141668 w 396670"/>
                <a:gd name="connsiteY29" fmla="*/ 994249 h 2006529"/>
                <a:gd name="connsiteX30" fmla="*/ 141668 w 396670"/>
                <a:gd name="connsiteY30" fmla="*/ 780460 h 20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6670" h="2006529">
                  <a:moveTo>
                    <a:pt x="141668" y="780460"/>
                  </a:moveTo>
                  <a:lnTo>
                    <a:pt x="141668" y="499700"/>
                  </a:lnTo>
                  <a:lnTo>
                    <a:pt x="141668" y="270456"/>
                  </a:lnTo>
                  <a:lnTo>
                    <a:pt x="139092" y="242123"/>
                  </a:lnTo>
                  <a:lnTo>
                    <a:pt x="133941" y="213789"/>
                  </a:lnTo>
                  <a:lnTo>
                    <a:pt x="123637" y="172577"/>
                  </a:lnTo>
                  <a:lnTo>
                    <a:pt x="108183" y="133940"/>
                  </a:lnTo>
                  <a:lnTo>
                    <a:pt x="85001" y="100455"/>
                  </a:lnTo>
                  <a:lnTo>
                    <a:pt x="54092" y="66970"/>
                  </a:lnTo>
                  <a:lnTo>
                    <a:pt x="0" y="10303"/>
                  </a:lnTo>
                  <a:lnTo>
                    <a:pt x="249850" y="0"/>
                  </a:lnTo>
                  <a:lnTo>
                    <a:pt x="340003" y="66970"/>
                  </a:lnTo>
                  <a:lnTo>
                    <a:pt x="365760" y="90152"/>
                  </a:lnTo>
                  <a:lnTo>
                    <a:pt x="378639" y="105607"/>
                  </a:lnTo>
                  <a:lnTo>
                    <a:pt x="388942" y="123637"/>
                  </a:lnTo>
                  <a:lnTo>
                    <a:pt x="396670" y="146819"/>
                  </a:lnTo>
                  <a:lnTo>
                    <a:pt x="396670" y="162274"/>
                  </a:lnTo>
                  <a:lnTo>
                    <a:pt x="391518" y="185456"/>
                  </a:lnTo>
                  <a:lnTo>
                    <a:pt x="378639" y="224093"/>
                  </a:lnTo>
                  <a:lnTo>
                    <a:pt x="370912" y="265305"/>
                  </a:lnTo>
                  <a:lnTo>
                    <a:pt x="363184" y="347730"/>
                  </a:lnTo>
                  <a:lnTo>
                    <a:pt x="342578" y="471367"/>
                  </a:lnTo>
                  <a:lnTo>
                    <a:pt x="342578" y="850006"/>
                  </a:lnTo>
                  <a:lnTo>
                    <a:pt x="342578" y="1339403"/>
                  </a:lnTo>
                  <a:lnTo>
                    <a:pt x="342578" y="1975619"/>
                  </a:lnTo>
                  <a:lnTo>
                    <a:pt x="118486" y="2006529"/>
                  </a:lnTo>
                  <a:lnTo>
                    <a:pt x="118486" y="1797891"/>
                  </a:lnTo>
                  <a:cubicBezTo>
                    <a:pt x="119345" y="1694001"/>
                    <a:pt x="120203" y="1590112"/>
                    <a:pt x="121062" y="1486222"/>
                  </a:cubicBezTo>
                  <a:lnTo>
                    <a:pt x="139092" y="1365161"/>
                  </a:lnTo>
                  <a:cubicBezTo>
                    <a:pt x="139951" y="1241524"/>
                    <a:pt x="140809" y="1117886"/>
                    <a:pt x="141668" y="994249"/>
                  </a:cubicBezTo>
                  <a:lnTo>
                    <a:pt x="141668" y="78046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27">
              <a:extLst>
                <a:ext uri="{FF2B5EF4-FFF2-40B4-BE49-F238E27FC236}">
                  <a16:creationId xmlns:a16="http://schemas.microsoft.com/office/drawing/2014/main" id="{4FF0EBF2-043E-4DF3-9CC5-533369ADE11E}"/>
                </a:ext>
              </a:extLst>
            </p:cNvPr>
            <p:cNvSpPr/>
            <p:nvPr/>
          </p:nvSpPr>
          <p:spPr>
            <a:xfrm>
              <a:off x="3722687" y="3786188"/>
              <a:ext cx="2536825" cy="463550"/>
            </a:xfrm>
            <a:custGeom>
              <a:avLst/>
              <a:gdLst>
                <a:gd name="connsiteX0" fmla="*/ 834551 w 2537138"/>
                <a:gd name="connsiteY0" fmla="*/ 229244 h 463639"/>
                <a:gd name="connsiteX1" fmla="*/ 1004552 w 2537138"/>
                <a:gd name="connsiteY1" fmla="*/ 203486 h 463639"/>
                <a:gd name="connsiteX2" fmla="*/ 1208038 w 2537138"/>
                <a:gd name="connsiteY2" fmla="*/ 172577 h 463639"/>
                <a:gd name="connsiteX3" fmla="*/ 1388342 w 2537138"/>
                <a:gd name="connsiteY3" fmla="*/ 128789 h 463639"/>
                <a:gd name="connsiteX4" fmla="*/ 1594404 w 2537138"/>
                <a:gd name="connsiteY4" fmla="*/ 113334 h 463639"/>
                <a:gd name="connsiteX5" fmla="*/ 1759254 w 2537138"/>
                <a:gd name="connsiteY5" fmla="*/ 95304 h 463639"/>
                <a:gd name="connsiteX6" fmla="*/ 1913800 w 2537138"/>
                <a:gd name="connsiteY6" fmla="*/ 77273 h 463639"/>
                <a:gd name="connsiteX7" fmla="*/ 2042589 w 2537138"/>
                <a:gd name="connsiteY7" fmla="*/ 59243 h 463639"/>
                <a:gd name="connsiteX8" fmla="*/ 2132741 w 2537138"/>
                <a:gd name="connsiteY8" fmla="*/ 38637 h 463639"/>
                <a:gd name="connsiteX9" fmla="*/ 2212590 w 2537138"/>
                <a:gd name="connsiteY9" fmla="*/ 20606 h 463639"/>
                <a:gd name="connsiteX10" fmla="*/ 2246075 w 2537138"/>
                <a:gd name="connsiteY10" fmla="*/ 10303 h 463639"/>
                <a:gd name="connsiteX11" fmla="*/ 2284712 w 2537138"/>
                <a:gd name="connsiteY11" fmla="*/ 0 h 463639"/>
                <a:gd name="connsiteX12" fmla="*/ 2323348 w 2537138"/>
                <a:gd name="connsiteY12" fmla="*/ 5152 h 463639"/>
                <a:gd name="connsiteX13" fmla="*/ 2349106 w 2537138"/>
                <a:gd name="connsiteY13" fmla="*/ 15455 h 463639"/>
                <a:gd name="connsiteX14" fmla="*/ 2377440 w 2537138"/>
                <a:gd name="connsiteY14" fmla="*/ 28334 h 463639"/>
                <a:gd name="connsiteX15" fmla="*/ 2434107 w 2537138"/>
                <a:gd name="connsiteY15" fmla="*/ 64394 h 463639"/>
                <a:gd name="connsiteX16" fmla="*/ 2488198 w 2537138"/>
                <a:gd name="connsiteY16" fmla="*/ 108183 h 463639"/>
                <a:gd name="connsiteX17" fmla="*/ 2508804 w 2537138"/>
                <a:gd name="connsiteY17" fmla="*/ 128789 h 463639"/>
                <a:gd name="connsiteX18" fmla="*/ 2524259 w 2537138"/>
                <a:gd name="connsiteY18" fmla="*/ 146819 h 463639"/>
                <a:gd name="connsiteX19" fmla="*/ 2537138 w 2537138"/>
                <a:gd name="connsiteY19" fmla="*/ 172577 h 463639"/>
                <a:gd name="connsiteX20" fmla="*/ 2537138 w 2537138"/>
                <a:gd name="connsiteY20" fmla="*/ 188032 h 463639"/>
                <a:gd name="connsiteX21" fmla="*/ 2526835 w 2537138"/>
                <a:gd name="connsiteY21" fmla="*/ 211214 h 463639"/>
                <a:gd name="connsiteX22" fmla="*/ 2501077 w 2537138"/>
                <a:gd name="connsiteY22" fmla="*/ 226668 h 463639"/>
                <a:gd name="connsiteX23" fmla="*/ 2454713 w 2537138"/>
                <a:gd name="connsiteY23" fmla="*/ 236971 h 463639"/>
                <a:gd name="connsiteX24" fmla="*/ 2395470 w 2537138"/>
                <a:gd name="connsiteY24" fmla="*/ 242123 h 463639"/>
                <a:gd name="connsiteX25" fmla="*/ 2287288 w 2537138"/>
                <a:gd name="connsiteY25" fmla="*/ 244699 h 463639"/>
                <a:gd name="connsiteX26" fmla="*/ 2114711 w 2537138"/>
                <a:gd name="connsiteY26" fmla="*/ 252426 h 463639"/>
                <a:gd name="connsiteX27" fmla="*/ 1828800 w 2537138"/>
                <a:gd name="connsiteY27" fmla="*/ 270456 h 463639"/>
                <a:gd name="connsiteX28" fmla="*/ 1519707 w 2537138"/>
                <a:gd name="connsiteY28" fmla="*/ 296214 h 463639"/>
                <a:gd name="connsiteX29" fmla="*/ 1370312 w 2537138"/>
                <a:gd name="connsiteY29" fmla="*/ 311669 h 463639"/>
                <a:gd name="connsiteX30" fmla="*/ 1195159 w 2537138"/>
                <a:gd name="connsiteY30" fmla="*/ 350305 h 463639"/>
                <a:gd name="connsiteX31" fmla="*/ 911824 w 2537138"/>
                <a:gd name="connsiteY31" fmla="*/ 394094 h 463639"/>
                <a:gd name="connsiteX32" fmla="*/ 605307 w 2537138"/>
                <a:gd name="connsiteY32" fmla="*/ 440457 h 463639"/>
                <a:gd name="connsiteX33" fmla="*/ 520306 w 2537138"/>
                <a:gd name="connsiteY33" fmla="*/ 458488 h 463639"/>
                <a:gd name="connsiteX34" fmla="*/ 448184 w 2537138"/>
                <a:gd name="connsiteY34" fmla="*/ 463639 h 463639"/>
                <a:gd name="connsiteX35" fmla="*/ 391517 w 2537138"/>
                <a:gd name="connsiteY35" fmla="*/ 461064 h 463639"/>
                <a:gd name="connsiteX36" fmla="*/ 309093 w 2537138"/>
                <a:gd name="connsiteY36" fmla="*/ 448185 h 463639"/>
                <a:gd name="connsiteX37" fmla="*/ 231819 w 2537138"/>
                <a:gd name="connsiteY37" fmla="*/ 427579 h 463639"/>
                <a:gd name="connsiteX38" fmla="*/ 175152 w 2537138"/>
                <a:gd name="connsiteY38" fmla="*/ 404397 h 463639"/>
                <a:gd name="connsiteX39" fmla="*/ 103031 w 2537138"/>
                <a:gd name="connsiteY39" fmla="*/ 365760 h 463639"/>
                <a:gd name="connsiteX40" fmla="*/ 66970 w 2537138"/>
                <a:gd name="connsiteY40" fmla="*/ 340002 h 463639"/>
                <a:gd name="connsiteX41" fmla="*/ 46364 w 2537138"/>
                <a:gd name="connsiteY41" fmla="*/ 319396 h 463639"/>
                <a:gd name="connsiteX42" fmla="*/ 23182 w 2537138"/>
                <a:gd name="connsiteY42" fmla="*/ 291063 h 463639"/>
                <a:gd name="connsiteX43" fmla="*/ 5151 w 2537138"/>
                <a:gd name="connsiteY43" fmla="*/ 260153 h 463639"/>
                <a:gd name="connsiteX44" fmla="*/ 0 w 2537138"/>
                <a:gd name="connsiteY44" fmla="*/ 236971 h 463639"/>
                <a:gd name="connsiteX45" fmla="*/ 10303 w 2537138"/>
                <a:gd name="connsiteY45" fmla="*/ 224092 h 463639"/>
                <a:gd name="connsiteX46" fmla="*/ 25757 w 2537138"/>
                <a:gd name="connsiteY46" fmla="*/ 224092 h 463639"/>
                <a:gd name="connsiteX47" fmla="*/ 51515 w 2537138"/>
                <a:gd name="connsiteY47" fmla="*/ 224092 h 463639"/>
                <a:gd name="connsiteX48" fmla="*/ 77273 w 2537138"/>
                <a:gd name="connsiteY48" fmla="*/ 231820 h 463639"/>
                <a:gd name="connsiteX49" fmla="*/ 105606 w 2537138"/>
                <a:gd name="connsiteY49" fmla="*/ 242123 h 463639"/>
                <a:gd name="connsiteX50" fmla="*/ 133940 w 2537138"/>
                <a:gd name="connsiteY50" fmla="*/ 252426 h 463639"/>
                <a:gd name="connsiteX51" fmla="*/ 159698 w 2537138"/>
                <a:gd name="connsiteY51" fmla="*/ 262729 h 463639"/>
                <a:gd name="connsiteX52" fmla="*/ 190607 w 2537138"/>
                <a:gd name="connsiteY52" fmla="*/ 275608 h 463639"/>
                <a:gd name="connsiteX53" fmla="*/ 242122 w 2537138"/>
                <a:gd name="connsiteY53" fmla="*/ 285911 h 463639"/>
                <a:gd name="connsiteX54" fmla="*/ 296214 w 2537138"/>
                <a:gd name="connsiteY54" fmla="*/ 291063 h 463639"/>
                <a:gd name="connsiteX55" fmla="*/ 391517 w 2537138"/>
                <a:gd name="connsiteY55" fmla="*/ 291063 h 463639"/>
                <a:gd name="connsiteX56" fmla="*/ 533185 w 2537138"/>
                <a:gd name="connsiteY56" fmla="*/ 273032 h 463639"/>
                <a:gd name="connsiteX57" fmla="*/ 834551 w 2537138"/>
                <a:gd name="connsiteY57" fmla="*/ 229244 h 46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37138" h="463639">
                  <a:moveTo>
                    <a:pt x="834551" y="229244"/>
                  </a:moveTo>
                  <a:lnTo>
                    <a:pt x="1004552" y="203486"/>
                  </a:lnTo>
                  <a:lnTo>
                    <a:pt x="1208038" y="172577"/>
                  </a:lnTo>
                  <a:lnTo>
                    <a:pt x="1388342" y="128789"/>
                  </a:lnTo>
                  <a:lnTo>
                    <a:pt x="1594404" y="113334"/>
                  </a:lnTo>
                  <a:lnTo>
                    <a:pt x="1759254" y="95304"/>
                  </a:lnTo>
                  <a:lnTo>
                    <a:pt x="1913800" y="77273"/>
                  </a:lnTo>
                  <a:lnTo>
                    <a:pt x="2042589" y="59243"/>
                  </a:lnTo>
                  <a:lnTo>
                    <a:pt x="2132741" y="38637"/>
                  </a:lnTo>
                  <a:lnTo>
                    <a:pt x="2212590" y="20606"/>
                  </a:lnTo>
                  <a:lnTo>
                    <a:pt x="2246075" y="10303"/>
                  </a:lnTo>
                  <a:lnTo>
                    <a:pt x="2284712" y="0"/>
                  </a:lnTo>
                  <a:lnTo>
                    <a:pt x="2323348" y="5152"/>
                  </a:lnTo>
                  <a:lnTo>
                    <a:pt x="2349106" y="15455"/>
                  </a:lnTo>
                  <a:lnTo>
                    <a:pt x="2377440" y="28334"/>
                  </a:lnTo>
                  <a:lnTo>
                    <a:pt x="2434107" y="64394"/>
                  </a:lnTo>
                  <a:lnTo>
                    <a:pt x="2488198" y="108183"/>
                  </a:lnTo>
                  <a:lnTo>
                    <a:pt x="2508804" y="128789"/>
                  </a:lnTo>
                  <a:lnTo>
                    <a:pt x="2524259" y="146819"/>
                  </a:lnTo>
                  <a:lnTo>
                    <a:pt x="2537138" y="172577"/>
                  </a:lnTo>
                  <a:lnTo>
                    <a:pt x="2537138" y="188032"/>
                  </a:lnTo>
                  <a:lnTo>
                    <a:pt x="2526835" y="211214"/>
                  </a:lnTo>
                  <a:lnTo>
                    <a:pt x="2501077" y="226668"/>
                  </a:lnTo>
                  <a:lnTo>
                    <a:pt x="2454713" y="236971"/>
                  </a:lnTo>
                  <a:lnTo>
                    <a:pt x="2395470" y="242123"/>
                  </a:lnTo>
                  <a:lnTo>
                    <a:pt x="2287288" y="244699"/>
                  </a:lnTo>
                  <a:lnTo>
                    <a:pt x="2114711" y="252426"/>
                  </a:lnTo>
                  <a:lnTo>
                    <a:pt x="1828800" y="270456"/>
                  </a:lnTo>
                  <a:lnTo>
                    <a:pt x="1519707" y="296214"/>
                  </a:lnTo>
                  <a:lnTo>
                    <a:pt x="1370312" y="311669"/>
                  </a:lnTo>
                  <a:lnTo>
                    <a:pt x="1195159" y="350305"/>
                  </a:lnTo>
                  <a:lnTo>
                    <a:pt x="911824" y="394094"/>
                  </a:lnTo>
                  <a:lnTo>
                    <a:pt x="605307" y="440457"/>
                  </a:lnTo>
                  <a:lnTo>
                    <a:pt x="520306" y="458488"/>
                  </a:lnTo>
                  <a:lnTo>
                    <a:pt x="448184" y="463639"/>
                  </a:lnTo>
                  <a:lnTo>
                    <a:pt x="391517" y="461064"/>
                  </a:lnTo>
                  <a:lnTo>
                    <a:pt x="309093" y="448185"/>
                  </a:lnTo>
                  <a:lnTo>
                    <a:pt x="231819" y="427579"/>
                  </a:lnTo>
                  <a:lnTo>
                    <a:pt x="175152" y="404397"/>
                  </a:lnTo>
                  <a:lnTo>
                    <a:pt x="103031" y="365760"/>
                  </a:lnTo>
                  <a:lnTo>
                    <a:pt x="66970" y="340002"/>
                  </a:lnTo>
                  <a:lnTo>
                    <a:pt x="46364" y="319396"/>
                  </a:lnTo>
                  <a:lnTo>
                    <a:pt x="23182" y="291063"/>
                  </a:lnTo>
                  <a:lnTo>
                    <a:pt x="5151" y="260153"/>
                  </a:lnTo>
                  <a:lnTo>
                    <a:pt x="0" y="236971"/>
                  </a:lnTo>
                  <a:lnTo>
                    <a:pt x="10303" y="224092"/>
                  </a:lnTo>
                  <a:lnTo>
                    <a:pt x="25757" y="224092"/>
                  </a:lnTo>
                  <a:lnTo>
                    <a:pt x="51515" y="224092"/>
                  </a:lnTo>
                  <a:lnTo>
                    <a:pt x="77273" y="231820"/>
                  </a:lnTo>
                  <a:lnTo>
                    <a:pt x="105606" y="242123"/>
                  </a:lnTo>
                  <a:lnTo>
                    <a:pt x="133940" y="252426"/>
                  </a:lnTo>
                  <a:lnTo>
                    <a:pt x="159698" y="262729"/>
                  </a:lnTo>
                  <a:lnTo>
                    <a:pt x="190607" y="275608"/>
                  </a:lnTo>
                  <a:lnTo>
                    <a:pt x="242122" y="285911"/>
                  </a:lnTo>
                  <a:lnTo>
                    <a:pt x="296214" y="291063"/>
                  </a:lnTo>
                  <a:lnTo>
                    <a:pt x="391517" y="291063"/>
                  </a:lnTo>
                  <a:lnTo>
                    <a:pt x="533185" y="273032"/>
                  </a:lnTo>
                  <a:lnTo>
                    <a:pt x="834551" y="22924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128">
              <a:extLst>
                <a:ext uri="{FF2B5EF4-FFF2-40B4-BE49-F238E27FC236}">
                  <a16:creationId xmlns:a16="http://schemas.microsoft.com/office/drawing/2014/main" id="{B1F9106B-689C-4D23-AB52-7F189C7E9771}"/>
                </a:ext>
              </a:extLst>
            </p:cNvPr>
            <p:cNvSpPr/>
            <p:nvPr/>
          </p:nvSpPr>
          <p:spPr>
            <a:xfrm>
              <a:off x="3051175" y="4273550"/>
              <a:ext cx="3956050" cy="603250"/>
            </a:xfrm>
            <a:custGeom>
              <a:avLst/>
              <a:gdLst>
                <a:gd name="connsiteX0" fmla="*/ 1320800 w 3956050"/>
                <a:gd name="connsiteY0" fmla="*/ 301625 h 603250"/>
                <a:gd name="connsiteX1" fmla="*/ 1682750 w 3956050"/>
                <a:gd name="connsiteY1" fmla="*/ 263525 h 603250"/>
                <a:gd name="connsiteX2" fmla="*/ 1866900 w 3956050"/>
                <a:gd name="connsiteY2" fmla="*/ 244475 h 603250"/>
                <a:gd name="connsiteX3" fmla="*/ 2187575 w 3956050"/>
                <a:gd name="connsiteY3" fmla="*/ 209550 h 603250"/>
                <a:gd name="connsiteX4" fmla="*/ 2447925 w 3956050"/>
                <a:gd name="connsiteY4" fmla="*/ 174625 h 603250"/>
                <a:gd name="connsiteX5" fmla="*/ 2682875 w 3956050"/>
                <a:gd name="connsiteY5" fmla="*/ 146050 h 603250"/>
                <a:gd name="connsiteX6" fmla="*/ 2914650 w 3956050"/>
                <a:gd name="connsiteY6" fmla="*/ 114300 h 603250"/>
                <a:gd name="connsiteX7" fmla="*/ 3105150 w 3956050"/>
                <a:gd name="connsiteY7" fmla="*/ 92075 h 603250"/>
                <a:gd name="connsiteX8" fmla="*/ 3181350 w 3956050"/>
                <a:gd name="connsiteY8" fmla="*/ 73025 h 603250"/>
                <a:gd name="connsiteX9" fmla="*/ 3276600 w 3956050"/>
                <a:gd name="connsiteY9" fmla="*/ 44450 h 603250"/>
                <a:gd name="connsiteX10" fmla="*/ 3384550 w 3956050"/>
                <a:gd name="connsiteY10" fmla="*/ 9525 h 603250"/>
                <a:gd name="connsiteX11" fmla="*/ 3409950 w 3956050"/>
                <a:gd name="connsiteY11" fmla="*/ 0 h 603250"/>
                <a:gd name="connsiteX12" fmla="*/ 3454400 w 3956050"/>
                <a:gd name="connsiteY12" fmla="*/ 0 h 603250"/>
                <a:gd name="connsiteX13" fmla="*/ 3565525 w 3956050"/>
                <a:gd name="connsiteY13" fmla="*/ 12700 h 603250"/>
                <a:gd name="connsiteX14" fmla="*/ 3660775 w 3956050"/>
                <a:gd name="connsiteY14" fmla="*/ 31750 h 603250"/>
                <a:gd name="connsiteX15" fmla="*/ 3752850 w 3956050"/>
                <a:gd name="connsiteY15" fmla="*/ 57150 h 603250"/>
                <a:gd name="connsiteX16" fmla="*/ 3810000 w 3956050"/>
                <a:gd name="connsiteY16" fmla="*/ 79375 h 603250"/>
                <a:gd name="connsiteX17" fmla="*/ 3854450 w 3956050"/>
                <a:gd name="connsiteY17" fmla="*/ 98425 h 603250"/>
                <a:gd name="connsiteX18" fmla="*/ 3889375 w 3956050"/>
                <a:gd name="connsiteY18" fmla="*/ 117475 h 603250"/>
                <a:gd name="connsiteX19" fmla="*/ 3921125 w 3956050"/>
                <a:gd name="connsiteY19" fmla="*/ 133350 h 603250"/>
                <a:gd name="connsiteX20" fmla="*/ 3946525 w 3956050"/>
                <a:gd name="connsiteY20" fmla="*/ 155575 h 603250"/>
                <a:gd name="connsiteX21" fmla="*/ 3952875 w 3956050"/>
                <a:gd name="connsiteY21" fmla="*/ 165100 h 603250"/>
                <a:gd name="connsiteX22" fmla="*/ 3956050 w 3956050"/>
                <a:gd name="connsiteY22" fmla="*/ 174625 h 603250"/>
                <a:gd name="connsiteX23" fmla="*/ 3956050 w 3956050"/>
                <a:gd name="connsiteY23" fmla="*/ 190500 h 603250"/>
                <a:gd name="connsiteX24" fmla="*/ 3940175 w 3956050"/>
                <a:gd name="connsiteY24" fmla="*/ 209550 h 603250"/>
                <a:gd name="connsiteX25" fmla="*/ 3905250 w 3956050"/>
                <a:gd name="connsiteY25" fmla="*/ 228600 h 603250"/>
                <a:gd name="connsiteX26" fmla="*/ 3854450 w 3956050"/>
                <a:gd name="connsiteY26" fmla="*/ 244475 h 603250"/>
                <a:gd name="connsiteX27" fmla="*/ 3810000 w 3956050"/>
                <a:gd name="connsiteY27" fmla="*/ 247650 h 603250"/>
                <a:gd name="connsiteX28" fmla="*/ 3708400 w 3956050"/>
                <a:gd name="connsiteY28" fmla="*/ 250825 h 603250"/>
                <a:gd name="connsiteX29" fmla="*/ 3521075 w 3956050"/>
                <a:gd name="connsiteY29" fmla="*/ 260350 h 603250"/>
                <a:gd name="connsiteX30" fmla="*/ 3248025 w 3956050"/>
                <a:gd name="connsiteY30" fmla="*/ 273050 h 603250"/>
                <a:gd name="connsiteX31" fmla="*/ 3013075 w 3956050"/>
                <a:gd name="connsiteY31" fmla="*/ 288925 h 603250"/>
                <a:gd name="connsiteX32" fmla="*/ 2886075 w 3956050"/>
                <a:gd name="connsiteY32" fmla="*/ 295275 h 603250"/>
                <a:gd name="connsiteX33" fmla="*/ 2651125 w 3956050"/>
                <a:gd name="connsiteY33" fmla="*/ 323850 h 603250"/>
                <a:gd name="connsiteX34" fmla="*/ 2393950 w 3956050"/>
                <a:gd name="connsiteY34" fmla="*/ 352425 h 603250"/>
                <a:gd name="connsiteX35" fmla="*/ 2127250 w 3956050"/>
                <a:gd name="connsiteY35" fmla="*/ 377825 h 603250"/>
                <a:gd name="connsiteX36" fmla="*/ 1882775 w 3956050"/>
                <a:gd name="connsiteY36" fmla="*/ 400050 h 603250"/>
                <a:gd name="connsiteX37" fmla="*/ 1371600 w 3956050"/>
                <a:gd name="connsiteY37" fmla="*/ 454025 h 603250"/>
                <a:gd name="connsiteX38" fmla="*/ 1146175 w 3956050"/>
                <a:gd name="connsiteY38" fmla="*/ 485775 h 603250"/>
                <a:gd name="connsiteX39" fmla="*/ 882650 w 3956050"/>
                <a:gd name="connsiteY39" fmla="*/ 530225 h 603250"/>
                <a:gd name="connsiteX40" fmla="*/ 736600 w 3956050"/>
                <a:gd name="connsiteY40" fmla="*/ 561975 h 603250"/>
                <a:gd name="connsiteX41" fmla="*/ 581025 w 3956050"/>
                <a:gd name="connsiteY41" fmla="*/ 590550 h 603250"/>
                <a:gd name="connsiteX42" fmla="*/ 498475 w 3956050"/>
                <a:gd name="connsiteY42" fmla="*/ 600075 h 603250"/>
                <a:gd name="connsiteX43" fmla="*/ 419100 w 3956050"/>
                <a:gd name="connsiteY43" fmla="*/ 603250 h 603250"/>
                <a:gd name="connsiteX44" fmla="*/ 352425 w 3956050"/>
                <a:gd name="connsiteY44" fmla="*/ 593725 h 603250"/>
                <a:gd name="connsiteX45" fmla="*/ 295275 w 3956050"/>
                <a:gd name="connsiteY45" fmla="*/ 577850 h 603250"/>
                <a:gd name="connsiteX46" fmla="*/ 247650 w 3956050"/>
                <a:gd name="connsiteY46" fmla="*/ 555625 h 603250"/>
                <a:gd name="connsiteX47" fmla="*/ 200025 w 3956050"/>
                <a:gd name="connsiteY47" fmla="*/ 530225 h 603250"/>
                <a:gd name="connsiteX48" fmla="*/ 136525 w 3956050"/>
                <a:gd name="connsiteY48" fmla="*/ 482600 h 603250"/>
                <a:gd name="connsiteX49" fmla="*/ 95250 w 3956050"/>
                <a:gd name="connsiteY49" fmla="*/ 444500 h 603250"/>
                <a:gd name="connsiteX50" fmla="*/ 53975 w 3956050"/>
                <a:gd name="connsiteY50" fmla="*/ 403225 h 603250"/>
                <a:gd name="connsiteX51" fmla="*/ 25400 w 3956050"/>
                <a:gd name="connsiteY51" fmla="*/ 371475 h 603250"/>
                <a:gd name="connsiteX52" fmla="*/ 0 w 3956050"/>
                <a:gd name="connsiteY52" fmla="*/ 333375 h 603250"/>
                <a:gd name="connsiteX53" fmla="*/ 0 w 3956050"/>
                <a:gd name="connsiteY53" fmla="*/ 314325 h 603250"/>
                <a:gd name="connsiteX54" fmla="*/ 3175 w 3956050"/>
                <a:gd name="connsiteY54" fmla="*/ 301625 h 603250"/>
                <a:gd name="connsiteX55" fmla="*/ 25400 w 3956050"/>
                <a:gd name="connsiteY55" fmla="*/ 298450 h 603250"/>
                <a:gd name="connsiteX56" fmla="*/ 47625 w 3956050"/>
                <a:gd name="connsiteY56" fmla="*/ 307975 h 603250"/>
                <a:gd name="connsiteX57" fmla="*/ 107950 w 3956050"/>
                <a:gd name="connsiteY57" fmla="*/ 333375 h 603250"/>
                <a:gd name="connsiteX58" fmla="*/ 171450 w 3956050"/>
                <a:gd name="connsiteY58" fmla="*/ 358775 h 603250"/>
                <a:gd name="connsiteX59" fmla="*/ 225425 w 3956050"/>
                <a:gd name="connsiteY59" fmla="*/ 377825 h 603250"/>
                <a:gd name="connsiteX60" fmla="*/ 311150 w 3956050"/>
                <a:gd name="connsiteY60" fmla="*/ 396875 h 603250"/>
                <a:gd name="connsiteX61" fmla="*/ 384175 w 3956050"/>
                <a:gd name="connsiteY61" fmla="*/ 403225 h 603250"/>
                <a:gd name="connsiteX62" fmla="*/ 539750 w 3956050"/>
                <a:gd name="connsiteY62" fmla="*/ 390525 h 603250"/>
                <a:gd name="connsiteX63" fmla="*/ 908050 w 3956050"/>
                <a:gd name="connsiteY63" fmla="*/ 349250 h 603250"/>
                <a:gd name="connsiteX64" fmla="*/ 1320800 w 3956050"/>
                <a:gd name="connsiteY64" fmla="*/ 301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56050" h="603250">
                  <a:moveTo>
                    <a:pt x="1320800" y="301625"/>
                  </a:moveTo>
                  <a:lnTo>
                    <a:pt x="1682750" y="263525"/>
                  </a:lnTo>
                  <a:lnTo>
                    <a:pt x="1866900" y="244475"/>
                  </a:lnTo>
                  <a:lnTo>
                    <a:pt x="2187575" y="209550"/>
                  </a:lnTo>
                  <a:lnTo>
                    <a:pt x="2447925" y="174625"/>
                  </a:lnTo>
                  <a:lnTo>
                    <a:pt x="2682875" y="146050"/>
                  </a:lnTo>
                  <a:lnTo>
                    <a:pt x="2914650" y="114300"/>
                  </a:lnTo>
                  <a:lnTo>
                    <a:pt x="3105150" y="92075"/>
                  </a:lnTo>
                  <a:lnTo>
                    <a:pt x="3181350" y="73025"/>
                  </a:lnTo>
                  <a:lnTo>
                    <a:pt x="3276600" y="44450"/>
                  </a:lnTo>
                  <a:lnTo>
                    <a:pt x="3384550" y="9525"/>
                  </a:lnTo>
                  <a:lnTo>
                    <a:pt x="3409950" y="0"/>
                  </a:lnTo>
                  <a:lnTo>
                    <a:pt x="3454400" y="0"/>
                  </a:lnTo>
                  <a:lnTo>
                    <a:pt x="3565525" y="12700"/>
                  </a:lnTo>
                  <a:lnTo>
                    <a:pt x="3660775" y="31750"/>
                  </a:lnTo>
                  <a:lnTo>
                    <a:pt x="3752850" y="57150"/>
                  </a:lnTo>
                  <a:lnTo>
                    <a:pt x="3810000" y="79375"/>
                  </a:lnTo>
                  <a:lnTo>
                    <a:pt x="3854450" y="98425"/>
                  </a:lnTo>
                  <a:lnTo>
                    <a:pt x="3889375" y="117475"/>
                  </a:lnTo>
                  <a:lnTo>
                    <a:pt x="3921125" y="133350"/>
                  </a:lnTo>
                  <a:lnTo>
                    <a:pt x="3946525" y="155575"/>
                  </a:lnTo>
                  <a:lnTo>
                    <a:pt x="3952875" y="165100"/>
                  </a:lnTo>
                  <a:lnTo>
                    <a:pt x="3956050" y="174625"/>
                  </a:lnTo>
                  <a:lnTo>
                    <a:pt x="3956050" y="190500"/>
                  </a:lnTo>
                  <a:lnTo>
                    <a:pt x="3940175" y="209550"/>
                  </a:lnTo>
                  <a:lnTo>
                    <a:pt x="3905250" y="228600"/>
                  </a:lnTo>
                  <a:lnTo>
                    <a:pt x="3854450" y="244475"/>
                  </a:lnTo>
                  <a:lnTo>
                    <a:pt x="3810000" y="247650"/>
                  </a:lnTo>
                  <a:lnTo>
                    <a:pt x="3708400" y="250825"/>
                  </a:lnTo>
                  <a:lnTo>
                    <a:pt x="3521075" y="260350"/>
                  </a:lnTo>
                  <a:lnTo>
                    <a:pt x="3248025" y="273050"/>
                  </a:lnTo>
                  <a:lnTo>
                    <a:pt x="3013075" y="288925"/>
                  </a:lnTo>
                  <a:lnTo>
                    <a:pt x="2886075" y="295275"/>
                  </a:lnTo>
                  <a:lnTo>
                    <a:pt x="2651125" y="323850"/>
                  </a:lnTo>
                  <a:lnTo>
                    <a:pt x="2393950" y="352425"/>
                  </a:lnTo>
                  <a:lnTo>
                    <a:pt x="2127250" y="377825"/>
                  </a:lnTo>
                  <a:lnTo>
                    <a:pt x="1882775" y="400050"/>
                  </a:lnTo>
                  <a:lnTo>
                    <a:pt x="1371600" y="454025"/>
                  </a:lnTo>
                  <a:lnTo>
                    <a:pt x="1146175" y="485775"/>
                  </a:lnTo>
                  <a:lnTo>
                    <a:pt x="882650" y="530225"/>
                  </a:lnTo>
                  <a:lnTo>
                    <a:pt x="736600" y="561975"/>
                  </a:lnTo>
                  <a:lnTo>
                    <a:pt x="581025" y="590550"/>
                  </a:lnTo>
                  <a:lnTo>
                    <a:pt x="498475" y="600075"/>
                  </a:lnTo>
                  <a:lnTo>
                    <a:pt x="419100" y="603250"/>
                  </a:lnTo>
                  <a:lnTo>
                    <a:pt x="352425" y="593725"/>
                  </a:lnTo>
                  <a:lnTo>
                    <a:pt x="295275" y="577850"/>
                  </a:lnTo>
                  <a:lnTo>
                    <a:pt x="247650" y="555625"/>
                  </a:lnTo>
                  <a:lnTo>
                    <a:pt x="200025" y="530225"/>
                  </a:lnTo>
                  <a:lnTo>
                    <a:pt x="136525" y="482600"/>
                  </a:lnTo>
                  <a:lnTo>
                    <a:pt x="95250" y="444500"/>
                  </a:lnTo>
                  <a:lnTo>
                    <a:pt x="53975" y="403225"/>
                  </a:lnTo>
                  <a:lnTo>
                    <a:pt x="25400" y="37147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3175" y="301625"/>
                  </a:lnTo>
                  <a:lnTo>
                    <a:pt x="25400" y="298450"/>
                  </a:lnTo>
                  <a:lnTo>
                    <a:pt x="47625" y="307975"/>
                  </a:lnTo>
                  <a:lnTo>
                    <a:pt x="107950" y="333375"/>
                  </a:lnTo>
                  <a:lnTo>
                    <a:pt x="171450" y="358775"/>
                  </a:lnTo>
                  <a:lnTo>
                    <a:pt x="225425" y="377825"/>
                  </a:lnTo>
                  <a:lnTo>
                    <a:pt x="311150" y="396875"/>
                  </a:lnTo>
                  <a:lnTo>
                    <a:pt x="384175" y="403225"/>
                  </a:lnTo>
                  <a:lnTo>
                    <a:pt x="539750" y="390525"/>
                  </a:lnTo>
                  <a:lnTo>
                    <a:pt x="908050" y="349250"/>
                  </a:lnTo>
                  <a:lnTo>
                    <a:pt x="1320800" y="3016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129">
              <a:extLst>
                <a:ext uri="{FF2B5EF4-FFF2-40B4-BE49-F238E27FC236}">
                  <a16:creationId xmlns:a16="http://schemas.microsoft.com/office/drawing/2014/main" id="{265BC4A1-9C34-450F-8231-0C2844A2A74A}"/>
                </a:ext>
              </a:extLst>
            </p:cNvPr>
            <p:cNvSpPr/>
            <p:nvPr/>
          </p:nvSpPr>
          <p:spPr>
            <a:xfrm>
              <a:off x="3095625" y="4595813"/>
              <a:ext cx="1906587" cy="1066800"/>
            </a:xfrm>
            <a:custGeom>
              <a:avLst/>
              <a:gdLst>
                <a:gd name="connsiteX0" fmla="*/ 1026319 w 1907381"/>
                <a:gd name="connsiteY0" fmla="*/ 419100 h 1066800"/>
                <a:gd name="connsiteX1" fmla="*/ 1133475 w 1907381"/>
                <a:gd name="connsiteY1" fmla="*/ 335756 h 1066800"/>
                <a:gd name="connsiteX2" fmla="*/ 1250156 w 1907381"/>
                <a:gd name="connsiteY2" fmla="*/ 238125 h 1066800"/>
                <a:gd name="connsiteX3" fmla="*/ 1335881 w 1907381"/>
                <a:gd name="connsiteY3" fmla="*/ 161925 h 1066800"/>
                <a:gd name="connsiteX4" fmla="*/ 1419225 w 1907381"/>
                <a:gd name="connsiteY4" fmla="*/ 80962 h 1066800"/>
                <a:gd name="connsiteX5" fmla="*/ 1452563 w 1907381"/>
                <a:gd name="connsiteY5" fmla="*/ 38100 h 1066800"/>
                <a:gd name="connsiteX6" fmla="*/ 1907381 w 1907381"/>
                <a:gd name="connsiteY6" fmla="*/ 0 h 1066800"/>
                <a:gd name="connsiteX7" fmla="*/ 1802606 w 1907381"/>
                <a:gd name="connsiteY7" fmla="*/ 97631 h 1066800"/>
                <a:gd name="connsiteX8" fmla="*/ 1671638 w 1907381"/>
                <a:gd name="connsiteY8" fmla="*/ 192881 h 1066800"/>
                <a:gd name="connsiteX9" fmla="*/ 1459706 w 1907381"/>
                <a:gd name="connsiteY9" fmla="*/ 342900 h 1066800"/>
                <a:gd name="connsiteX10" fmla="*/ 1235869 w 1907381"/>
                <a:gd name="connsiteY10" fmla="*/ 500062 h 1066800"/>
                <a:gd name="connsiteX11" fmla="*/ 1104900 w 1907381"/>
                <a:gd name="connsiteY11" fmla="*/ 585787 h 1066800"/>
                <a:gd name="connsiteX12" fmla="*/ 876300 w 1907381"/>
                <a:gd name="connsiteY12" fmla="*/ 714375 h 1066800"/>
                <a:gd name="connsiteX13" fmla="*/ 704850 w 1907381"/>
                <a:gd name="connsiteY13" fmla="*/ 804862 h 1066800"/>
                <a:gd name="connsiteX14" fmla="*/ 540544 w 1907381"/>
                <a:gd name="connsiteY14" fmla="*/ 888206 h 1066800"/>
                <a:gd name="connsiteX15" fmla="*/ 400050 w 1907381"/>
                <a:gd name="connsiteY15" fmla="*/ 950118 h 1066800"/>
                <a:gd name="connsiteX16" fmla="*/ 250031 w 1907381"/>
                <a:gd name="connsiteY16" fmla="*/ 1009650 h 1066800"/>
                <a:gd name="connsiteX17" fmla="*/ 135731 w 1907381"/>
                <a:gd name="connsiteY17" fmla="*/ 1047750 h 1066800"/>
                <a:gd name="connsiteX18" fmla="*/ 76200 w 1907381"/>
                <a:gd name="connsiteY18" fmla="*/ 1064418 h 1066800"/>
                <a:gd name="connsiteX19" fmla="*/ 35719 w 1907381"/>
                <a:gd name="connsiteY19" fmla="*/ 1066800 h 1066800"/>
                <a:gd name="connsiteX20" fmla="*/ 9525 w 1907381"/>
                <a:gd name="connsiteY20" fmla="*/ 1066800 h 1066800"/>
                <a:gd name="connsiteX21" fmla="*/ 0 w 1907381"/>
                <a:gd name="connsiteY21" fmla="*/ 1059656 h 1066800"/>
                <a:gd name="connsiteX22" fmla="*/ 0 w 1907381"/>
                <a:gd name="connsiteY22" fmla="*/ 1047750 h 1066800"/>
                <a:gd name="connsiteX23" fmla="*/ 7144 w 1907381"/>
                <a:gd name="connsiteY23" fmla="*/ 1035843 h 1066800"/>
                <a:gd name="connsiteX24" fmla="*/ 33338 w 1907381"/>
                <a:gd name="connsiteY24" fmla="*/ 1012031 h 1066800"/>
                <a:gd name="connsiteX25" fmla="*/ 59531 w 1907381"/>
                <a:gd name="connsiteY25" fmla="*/ 995362 h 1066800"/>
                <a:gd name="connsiteX26" fmla="*/ 159544 w 1907381"/>
                <a:gd name="connsiteY26" fmla="*/ 947737 h 1066800"/>
                <a:gd name="connsiteX27" fmla="*/ 333375 w 1907381"/>
                <a:gd name="connsiteY27" fmla="*/ 859631 h 1066800"/>
                <a:gd name="connsiteX28" fmla="*/ 492919 w 1907381"/>
                <a:gd name="connsiteY28" fmla="*/ 773906 h 1066800"/>
                <a:gd name="connsiteX29" fmla="*/ 626269 w 1907381"/>
                <a:gd name="connsiteY29" fmla="*/ 695325 h 1066800"/>
                <a:gd name="connsiteX30" fmla="*/ 757238 w 1907381"/>
                <a:gd name="connsiteY30" fmla="*/ 611981 h 1066800"/>
                <a:gd name="connsiteX31" fmla="*/ 902494 w 1907381"/>
                <a:gd name="connsiteY31" fmla="*/ 509587 h 1066800"/>
                <a:gd name="connsiteX32" fmla="*/ 1026319 w 1907381"/>
                <a:gd name="connsiteY32" fmla="*/ 4191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7381" h="1066800">
                  <a:moveTo>
                    <a:pt x="1026319" y="419100"/>
                  </a:moveTo>
                  <a:lnTo>
                    <a:pt x="1133475" y="335756"/>
                  </a:lnTo>
                  <a:lnTo>
                    <a:pt x="1250156" y="238125"/>
                  </a:lnTo>
                  <a:lnTo>
                    <a:pt x="1335881" y="161925"/>
                  </a:lnTo>
                  <a:lnTo>
                    <a:pt x="1419225" y="80962"/>
                  </a:lnTo>
                  <a:lnTo>
                    <a:pt x="1452563" y="38100"/>
                  </a:lnTo>
                  <a:lnTo>
                    <a:pt x="1907381" y="0"/>
                  </a:lnTo>
                  <a:lnTo>
                    <a:pt x="1802606" y="97631"/>
                  </a:lnTo>
                  <a:lnTo>
                    <a:pt x="1671638" y="192881"/>
                  </a:lnTo>
                  <a:lnTo>
                    <a:pt x="1459706" y="342900"/>
                  </a:lnTo>
                  <a:lnTo>
                    <a:pt x="1235869" y="500062"/>
                  </a:lnTo>
                  <a:lnTo>
                    <a:pt x="1104900" y="585787"/>
                  </a:lnTo>
                  <a:lnTo>
                    <a:pt x="876300" y="714375"/>
                  </a:lnTo>
                  <a:lnTo>
                    <a:pt x="704850" y="804862"/>
                  </a:lnTo>
                  <a:lnTo>
                    <a:pt x="540544" y="888206"/>
                  </a:lnTo>
                  <a:lnTo>
                    <a:pt x="400050" y="950118"/>
                  </a:lnTo>
                  <a:lnTo>
                    <a:pt x="250031" y="1009650"/>
                  </a:lnTo>
                  <a:lnTo>
                    <a:pt x="135731" y="1047750"/>
                  </a:lnTo>
                  <a:lnTo>
                    <a:pt x="76200" y="1064418"/>
                  </a:lnTo>
                  <a:lnTo>
                    <a:pt x="35719" y="1066800"/>
                  </a:lnTo>
                  <a:lnTo>
                    <a:pt x="9525" y="1066800"/>
                  </a:lnTo>
                  <a:lnTo>
                    <a:pt x="0" y="1059656"/>
                  </a:lnTo>
                  <a:lnTo>
                    <a:pt x="0" y="1047750"/>
                  </a:lnTo>
                  <a:lnTo>
                    <a:pt x="7144" y="1035843"/>
                  </a:lnTo>
                  <a:lnTo>
                    <a:pt x="33338" y="1012031"/>
                  </a:lnTo>
                  <a:lnTo>
                    <a:pt x="59531" y="995362"/>
                  </a:lnTo>
                  <a:lnTo>
                    <a:pt x="159544" y="947737"/>
                  </a:lnTo>
                  <a:lnTo>
                    <a:pt x="333375" y="859631"/>
                  </a:lnTo>
                  <a:lnTo>
                    <a:pt x="492919" y="773906"/>
                  </a:lnTo>
                  <a:lnTo>
                    <a:pt x="626269" y="695325"/>
                  </a:lnTo>
                  <a:lnTo>
                    <a:pt x="757238" y="611981"/>
                  </a:lnTo>
                  <a:lnTo>
                    <a:pt x="902494" y="509587"/>
                  </a:lnTo>
                  <a:lnTo>
                    <a:pt x="1026319" y="4191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130">
              <a:extLst>
                <a:ext uri="{FF2B5EF4-FFF2-40B4-BE49-F238E27FC236}">
                  <a16:creationId xmlns:a16="http://schemas.microsoft.com/office/drawing/2014/main" id="{5A8C8F32-97E0-499B-9C0B-24E922613093}"/>
                </a:ext>
              </a:extLst>
            </p:cNvPr>
            <p:cNvSpPr/>
            <p:nvPr/>
          </p:nvSpPr>
          <p:spPr>
            <a:xfrm>
              <a:off x="3992562" y="5129213"/>
              <a:ext cx="346075" cy="1174750"/>
            </a:xfrm>
            <a:custGeom>
              <a:avLst/>
              <a:gdLst>
                <a:gd name="connsiteX0" fmla="*/ 314325 w 345282"/>
                <a:gd name="connsiteY0" fmla="*/ 533400 h 1173956"/>
                <a:gd name="connsiteX1" fmla="*/ 330994 w 345282"/>
                <a:gd name="connsiteY1" fmla="*/ 388143 h 1173956"/>
                <a:gd name="connsiteX2" fmla="*/ 345282 w 345282"/>
                <a:gd name="connsiteY2" fmla="*/ 264318 h 1173956"/>
                <a:gd name="connsiteX3" fmla="*/ 345282 w 345282"/>
                <a:gd name="connsiteY3" fmla="*/ 240506 h 1173956"/>
                <a:gd name="connsiteX4" fmla="*/ 342900 w 345282"/>
                <a:gd name="connsiteY4" fmla="*/ 204787 h 1173956"/>
                <a:gd name="connsiteX5" fmla="*/ 338138 w 345282"/>
                <a:gd name="connsiteY5" fmla="*/ 173831 h 1173956"/>
                <a:gd name="connsiteX6" fmla="*/ 328613 w 345282"/>
                <a:gd name="connsiteY6" fmla="*/ 140493 h 1173956"/>
                <a:gd name="connsiteX7" fmla="*/ 321469 w 345282"/>
                <a:gd name="connsiteY7" fmla="*/ 119062 h 1173956"/>
                <a:gd name="connsiteX8" fmla="*/ 302419 w 345282"/>
                <a:gd name="connsiteY8" fmla="*/ 88106 h 1173956"/>
                <a:gd name="connsiteX9" fmla="*/ 288132 w 345282"/>
                <a:gd name="connsiteY9" fmla="*/ 71437 h 1173956"/>
                <a:gd name="connsiteX10" fmla="*/ 269082 w 345282"/>
                <a:gd name="connsiteY10" fmla="*/ 57150 h 1173956"/>
                <a:gd name="connsiteX11" fmla="*/ 250032 w 345282"/>
                <a:gd name="connsiteY11" fmla="*/ 45243 h 1173956"/>
                <a:gd name="connsiteX12" fmla="*/ 173832 w 345282"/>
                <a:gd name="connsiteY12" fmla="*/ 0 h 1173956"/>
                <a:gd name="connsiteX13" fmla="*/ 0 w 345282"/>
                <a:gd name="connsiteY13" fmla="*/ 128587 h 1173956"/>
                <a:gd name="connsiteX14" fmla="*/ 59532 w 345282"/>
                <a:gd name="connsiteY14" fmla="*/ 150018 h 1173956"/>
                <a:gd name="connsiteX15" fmla="*/ 83344 w 345282"/>
                <a:gd name="connsiteY15" fmla="*/ 164306 h 1173956"/>
                <a:gd name="connsiteX16" fmla="*/ 92869 w 345282"/>
                <a:gd name="connsiteY16" fmla="*/ 176212 h 1173956"/>
                <a:gd name="connsiteX17" fmla="*/ 107157 w 345282"/>
                <a:gd name="connsiteY17" fmla="*/ 200025 h 1173956"/>
                <a:gd name="connsiteX18" fmla="*/ 114300 w 345282"/>
                <a:gd name="connsiteY18" fmla="*/ 228600 h 1173956"/>
                <a:gd name="connsiteX19" fmla="*/ 121444 w 345282"/>
                <a:gd name="connsiteY19" fmla="*/ 276225 h 1173956"/>
                <a:gd name="connsiteX20" fmla="*/ 119063 w 345282"/>
                <a:gd name="connsiteY20" fmla="*/ 390525 h 1173956"/>
                <a:gd name="connsiteX21" fmla="*/ 111919 w 345282"/>
                <a:gd name="connsiteY21" fmla="*/ 481012 h 1173956"/>
                <a:gd name="connsiteX22" fmla="*/ 100013 w 345282"/>
                <a:gd name="connsiteY22" fmla="*/ 592931 h 1173956"/>
                <a:gd name="connsiteX23" fmla="*/ 69057 w 345282"/>
                <a:gd name="connsiteY23" fmla="*/ 783431 h 1173956"/>
                <a:gd name="connsiteX24" fmla="*/ 54769 w 345282"/>
                <a:gd name="connsiteY24" fmla="*/ 852487 h 1173956"/>
                <a:gd name="connsiteX25" fmla="*/ 50007 w 345282"/>
                <a:gd name="connsiteY25" fmla="*/ 892968 h 1173956"/>
                <a:gd name="connsiteX26" fmla="*/ 50007 w 345282"/>
                <a:gd name="connsiteY26" fmla="*/ 933450 h 1173956"/>
                <a:gd name="connsiteX27" fmla="*/ 57150 w 345282"/>
                <a:gd name="connsiteY27" fmla="*/ 983456 h 1173956"/>
                <a:gd name="connsiteX28" fmla="*/ 73819 w 345282"/>
                <a:gd name="connsiteY28" fmla="*/ 1042987 h 1173956"/>
                <a:gd name="connsiteX29" fmla="*/ 92869 w 345282"/>
                <a:gd name="connsiteY29" fmla="*/ 1095375 h 1173956"/>
                <a:gd name="connsiteX30" fmla="*/ 114300 w 345282"/>
                <a:gd name="connsiteY30" fmla="*/ 1135856 h 1173956"/>
                <a:gd name="connsiteX31" fmla="*/ 128588 w 345282"/>
                <a:gd name="connsiteY31" fmla="*/ 1159668 h 1173956"/>
                <a:gd name="connsiteX32" fmla="*/ 142875 w 345282"/>
                <a:gd name="connsiteY32" fmla="*/ 1169193 h 1173956"/>
                <a:gd name="connsiteX33" fmla="*/ 154782 w 345282"/>
                <a:gd name="connsiteY33" fmla="*/ 1173956 h 1173956"/>
                <a:gd name="connsiteX34" fmla="*/ 171450 w 345282"/>
                <a:gd name="connsiteY34" fmla="*/ 1169193 h 1173956"/>
                <a:gd name="connsiteX35" fmla="*/ 195263 w 345282"/>
                <a:gd name="connsiteY35" fmla="*/ 1150143 h 1173956"/>
                <a:gd name="connsiteX36" fmla="*/ 207169 w 345282"/>
                <a:gd name="connsiteY36" fmla="*/ 1135856 h 1173956"/>
                <a:gd name="connsiteX37" fmla="*/ 278607 w 345282"/>
                <a:gd name="connsiteY37" fmla="*/ 790575 h 1173956"/>
                <a:gd name="connsiteX38" fmla="*/ 314325 w 345282"/>
                <a:gd name="connsiteY38" fmla="*/ 533400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5282" h="1173956">
                  <a:moveTo>
                    <a:pt x="314325" y="533400"/>
                  </a:moveTo>
                  <a:lnTo>
                    <a:pt x="330994" y="388143"/>
                  </a:lnTo>
                  <a:lnTo>
                    <a:pt x="345282" y="264318"/>
                  </a:lnTo>
                  <a:lnTo>
                    <a:pt x="345282" y="240506"/>
                  </a:lnTo>
                  <a:lnTo>
                    <a:pt x="342900" y="204787"/>
                  </a:lnTo>
                  <a:lnTo>
                    <a:pt x="338138" y="173831"/>
                  </a:lnTo>
                  <a:lnTo>
                    <a:pt x="328613" y="140493"/>
                  </a:lnTo>
                  <a:lnTo>
                    <a:pt x="321469" y="119062"/>
                  </a:lnTo>
                  <a:lnTo>
                    <a:pt x="302419" y="88106"/>
                  </a:lnTo>
                  <a:lnTo>
                    <a:pt x="288132" y="71437"/>
                  </a:lnTo>
                  <a:lnTo>
                    <a:pt x="269082" y="57150"/>
                  </a:lnTo>
                  <a:lnTo>
                    <a:pt x="250032" y="45243"/>
                  </a:lnTo>
                  <a:lnTo>
                    <a:pt x="173832" y="0"/>
                  </a:lnTo>
                  <a:lnTo>
                    <a:pt x="0" y="128587"/>
                  </a:lnTo>
                  <a:lnTo>
                    <a:pt x="59532" y="150018"/>
                  </a:lnTo>
                  <a:lnTo>
                    <a:pt x="83344" y="164306"/>
                  </a:lnTo>
                  <a:lnTo>
                    <a:pt x="92869" y="176212"/>
                  </a:lnTo>
                  <a:lnTo>
                    <a:pt x="107157" y="200025"/>
                  </a:lnTo>
                  <a:lnTo>
                    <a:pt x="114300" y="228600"/>
                  </a:lnTo>
                  <a:lnTo>
                    <a:pt x="121444" y="276225"/>
                  </a:lnTo>
                  <a:cubicBezTo>
                    <a:pt x="120650" y="314325"/>
                    <a:pt x="119857" y="352425"/>
                    <a:pt x="119063" y="390525"/>
                  </a:cubicBezTo>
                  <a:lnTo>
                    <a:pt x="111919" y="481012"/>
                  </a:lnTo>
                  <a:lnTo>
                    <a:pt x="100013" y="592931"/>
                  </a:lnTo>
                  <a:lnTo>
                    <a:pt x="69057" y="783431"/>
                  </a:lnTo>
                  <a:lnTo>
                    <a:pt x="54769" y="852487"/>
                  </a:lnTo>
                  <a:lnTo>
                    <a:pt x="50007" y="892968"/>
                  </a:lnTo>
                  <a:lnTo>
                    <a:pt x="50007" y="933450"/>
                  </a:lnTo>
                  <a:lnTo>
                    <a:pt x="57150" y="983456"/>
                  </a:lnTo>
                  <a:lnTo>
                    <a:pt x="73819" y="1042987"/>
                  </a:lnTo>
                  <a:lnTo>
                    <a:pt x="92869" y="1095375"/>
                  </a:lnTo>
                  <a:lnTo>
                    <a:pt x="114300" y="1135856"/>
                  </a:lnTo>
                  <a:lnTo>
                    <a:pt x="128588" y="1159668"/>
                  </a:lnTo>
                  <a:lnTo>
                    <a:pt x="142875" y="1169193"/>
                  </a:lnTo>
                  <a:lnTo>
                    <a:pt x="154782" y="1173956"/>
                  </a:lnTo>
                  <a:lnTo>
                    <a:pt x="171450" y="1169193"/>
                  </a:lnTo>
                  <a:lnTo>
                    <a:pt x="195263" y="1150143"/>
                  </a:lnTo>
                  <a:lnTo>
                    <a:pt x="207169" y="1135856"/>
                  </a:lnTo>
                  <a:lnTo>
                    <a:pt x="278607" y="790575"/>
                  </a:lnTo>
                  <a:lnTo>
                    <a:pt x="314325" y="5334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131">
              <a:extLst>
                <a:ext uri="{FF2B5EF4-FFF2-40B4-BE49-F238E27FC236}">
                  <a16:creationId xmlns:a16="http://schemas.microsoft.com/office/drawing/2014/main" id="{B74AA523-9768-4561-BE05-F729A580CB13}"/>
                </a:ext>
              </a:extLst>
            </p:cNvPr>
            <p:cNvSpPr/>
            <p:nvPr/>
          </p:nvSpPr>
          <p:spPr>
            <a:xfrm>
              <a:off x="4154487" y="5519738"/>
              <a:ext cx="1284288" cy="777875"/>
            </a:xfrm>
            <a:custGeom>
              <a:avLst/>
              <a:gdLst>
                <a:gd name="connsiteX0" fmla="*/ 592932 w 1283494"/>
                <a:gd name="connsiteY0" fmla="*/ 230981 h 778668"/>
                <a:gd name="connsiteX1" fmla="*/ 400050 w 1283494"/>
                <a:gd name="connsiteY1" fmla="*/ 302418 h 778668"/>
                <a:gd name="connsiteX2" fmla="*/ 185738 w 1283494"/>
                <a:gd name="connsiteY2" fmla="*/ 381000 h 778668"/>
                <a:gd name="connsiteX3" fmla="*/ 54769 w 1283494"/>
                <a:gd name="connsiteY3" fmla="*/ 421481 h 778668"/>
                <a:gd name="connsiteX4" fmla="*/ 2382 w 1283494"/>
                <a:gd name="connsiteY4" fmla="*/ 435768 h 778668"/>
                <a:gd name="connsiteX5" fmla="*/ 0 w 1283494"/>
                <a:gd name="connsiteY5" fmla="*/ 778668 h 778668"/>
                <a:gd name="connsiteX6" fmla="*/ 45244 w 1283494"/>
                <a:gd name="connsiteY6" fmla="*/ 745331 h 778668"/>
                <a:gd name="connsiteX7" fmla="*/ 78582 w 1283494"/>
                <a:gd name="connsiteY7" fmla="*/ 716756 h 778668"/>
                <a:gd name="connsiteX8" fmla="*/ 157163 w 1283494"/>
                <a:gd name="connsiteY8" fmla="*/ 661987 h 778668"/>
                <a:gd name="connsiteX9" fmla="*/ 214313 w 1283494"/>
                <a:gd name="connsiteY9" fmla="*/ 623887 h 778668"/>
                <a:gd name="connsiteX10" fmla="*/ 314325 w 1283494"/>
                <a:gd name="connsiteY10" fmla="*/ 564356 h 778668"/>
                <a:gd name="connsiteX11" fmla="*/ 431007 w 1283494"/>
                <a:gd name="connsiteY11" fmla="*/ 500062 h 778668"/>
                <a:gd name="connsiteX12" fmla="*/ 557213 w 1283494"/>
                <a:gd name="connsiteY12" fmla="*/ 431006 h 778668"/>
                <a:gd name="connsiteX13" fmla="*/ 673894 w 1283494"/>
                <a:gd name="connsiteY13" fmla="*/ 366712 h 778668"/>
                <a:gd name="connsiteX14" fmla="*/ 783432 w 1283494"/>
                <a:gd name="connsiteY14" fmla="*/ 304800 h 778668"/>
                <a:gd name="connsiteX15" fmla="*/ 940594 w 1283494"/>
                <a:gd name="connsiteY15" fmla="*/ 221456 h 778668"/>
                <a:gd name="connsiteX16" fmla="*/ 1019175 w 1283494"/>
                <a:gd name="connsiteY16" fmla="*/ 178593 h 778668"/>
                <a:gd name="connsiteX17" fmla="*/ 1166813 w 1283494"/>
                <a:gd name="connsiteY17" fmla="*/ 97631 h 778668"/>
                <a:gd name="connsiteX18" fmla="*/ 1259682 w 1283494"/>
                <a:gd name="connsiteY18" fmla="*/ 47625 h 778668"/>
                <a:gd name="connsiteX19" fmla="*/ 1278732 w 1283494"/>
                <a:gd name="connsiteY19" fmla="*/ 28575 h 778668"/>
                <a:gd name="connsiteX20" fmla="*/ 1283494 w 1283494"/>
                <a:gd name="connsiteY20" fmla="*/ 11906 h 778668"/>
                <a:gd name="connsiteX21" fmla="*/ 1278732 w 1283494"/>
                <a:gd name="connsiteY21" fmla="*/ 0 h 778668"/>
                <a:gd name="connsiteX22" fmla="*/ 1266825 w 1283494"/>
                <a:gd name="connsiteY22" fmla="*/ 0 h 778668"/>
                <a:gd name="connsiteX23" fmla="*/ 1231107 w 1283494"/>
                <a:gd name="connsiteY23" fmla="*/ 7143 h 778668"/>
                <a:gd name="connsiteX24" fmla="*/ 1152525 w 1283494"/>
                <a:gd name="connsiteY24" fmla="*/ 33337 h 778668"/>
                <a:gd name="connsiteX25" fmla="*/ 992982 w 1283494"/>
                <a:gd name="connsiteY25" fmla="*/ 88106 h 778668"/>
                <a:gd name="connsiteX26" fmla="*/ 816769 w 1283494"/>
                <a:gd name="connsiteY26" fmla="*/ 150018 h 778668"/>
                <a:gd name="connsiteX27" fmla="*/ 592932 w 1283494"/>
                <a:gd name="connsiteY27" fmla="*/ 230981 h 7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3494" h="778668">
                  <a:moveTo>
                    <a:pt x="592932" y="230981"/>
                  </a:moveTo>
                  <a:lnTo>
                    <a:pt x="400050" y="302418"/>
                  </a:lnTo>
                  <a:lnTo>
                    <a:pt x="185738" y="381000"/>
                  </a:lnTo>
                  <a:lnTo>
                    <a:pt x="54769" y="421481"/>
                  </a:lnTo>
                  <a:lnTo>
                    <a:pt x="2382" y="435768"/>
                  </a:lnTo>
                  <a:lnTo>
                    <a:pt x="0" y="778668"/>
                  </a:lnTo>
                  <a:lnTo>
                    <a:pt x="45244" y="745331"/>
                  </a:lnTo>
                  <a:lnTo>
                    <a:pt x="78582" y="716756"/>
                  </a:lnTo>
                  <a:lnTo>
                    <a:pt x="157163" y="661987"/>
                  </a:lnTo>
                  <a:lnTo>
                    <a:pt x="214313" y="623887"/>
                  </a:lnTo>
                  <a:lnTo>
                    <a:pt x="314325" y="564356"/>
                  </a:lnTo>
                  <a:lnTo>
                    <a:pt x="431007" y="500062"/>
                  </a:lnTo>
                  <a:lnTo>
                    <a:pt x="557213" y="431006"/>
                  </a:lnTo>
                  <a:lnTo>
                    <a:pt x="673894" y="366712"/>
                  </a:lnTo>
                  <a:lnTo>
                    <a:pt x="783432" y="304800"/>
                  </a:lnTo>
                  <a:lnTo>
                    <a:pt x="940594" y="221456"/>
                  </a:lnTo>
                  <a:lnTo>
                    <a:pt x="1019175" y="178593"/>
                  </a:lnTo>
                  <a:lnTo>
                    <a:pt x="1166813" y="97631"/>
                  </a:lnTo>
                  <a:lnTo>
                    <a:pt x="1259682" y="47625"/>
                  </a:lnTo>
                  <a:lnTo>
                    <a:pt x="1278732" y="28575"/>
                  </a:lnTo>
                  <a:lnTo>
                    <a:pt x="1283494" y="11906"/>
                  </a:lnTo>
                  <a:lnTo>
                    <a:pt x="1278732" y="0"/>
                  </a:lnTo>
                  <a:lnTo>
                    <a:pt x="1266825" y="0"/>
                  </a:lnTo>
                  <a:lnTo>
                    <a:pt x="1231107" y="7143"/>
                  </a:lnTo>
                  <a:lnTo>
                    <a:pt x="1152525" y="33337"/>
                  </a:lnTo>
                  <a:lnTo>
                    <a:pt x="992982" y="88106"/>
                  </a:lnTo>
                  <a:lnTo>
                    <a:pt x="816769" y="150018"/>
                  </a:lnTo>
                  <a:lnTo>
                    <a:pt x="592932" y="23098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32">
              <a:extLst>
                <a:ext uri="{FF2B5EF4-FFF2-40B4-BE49-F238E27FC236}">
                  <a16:creationId xmlns:a16="http://schemas.microsoft.com/office/drawing/2014/main" id="{17E15AF5-E64F-494E-85FB-858406BC1985}"/>
                </a:ext>
              </a:extLst>
            </p:cNvPr>
            <p:cNvSpPr/>
            <p:nvPr/>
          </p:nvSpPr>
          <p:spPr>
            <a:xfrm>
              <a:off x="5348287" y="4522788"/>
              <a:ext cx="1019175" cy="554037"/>
            </a:xfrm>
            <a:custGeom>
              <a:avLst/>
              <a:gdLst>
                <a:gd name="connsiteX0" fmla="*/ 497681 w 1019175"/>
                <a:gd name="connsiteY0" fmla="*/ 385762 h 554831"/>
                <a:gd name="connsiteX1" fmla="*/ 619125 w 1019175"/>
                <a:gd name="connsiteY1" fmla="*/ 340519 h 554831"/>
                <a:gd name="connsiteX2" fmla="*/ 740568 w 1019175"/>
                <a:gd name="connsiteY2" fmla="*/ 295275 h 554831"/>
                <a:gd name="connsiteX3" fmla="*/ 823912 w 1019175"/>
                <a:gd name="connsiteY3" fmla="*/ 266700 h 554831"/>
                <a:gd name="connsiteX4" fmla="*/ 895350 w 1019175"/>
                <a:gd name="connsiteY4" fmla="*/ 245269 h 554831"/>
                <a:gd name="connsiteX5" fmla="*/ 947737 w 1019175"/>
                <a:gd name="connsiteY5" fmla="*/ 238125 h 554831"/>
                <a:gd name="connsiteX6" fmla="*/ 985837 w 1019175"/>
                <a:gd name="connsiteY6" fmla="*/ 228600 h 554831"/>
                <a:gd name="connsiteX7" fmla="*/ 1007268 w 1019175"/>
                <a:gd name="connsiteY7" fmla="*/ 219075 h 554831"/>
                <a:gd name="connsiteX8" fmla="*/ 1019175 w 1019175"/>
                <a:gd name="connsiteY8" fmla="*/ 209550 h 554831"/>
                <a:gd name="connsiteX9" fmla="*/ 1019175 w 1019175"/>
                <a:gd name="connsiteY9" fmla="*/ 200025 h 554831"/>
                <a:gd name="connsiteX10" fmla="*/ 1014412 w 1019175"/>
                <a:gd name="connsiteY10" fmla="*/ 185737 h 554831"/>
                <a:gd name="connsiteX11" fmla="*/ 997743 w 1019175"/>
                <a:gd name="connsiteY11" fmla="*/ 166687 h 554831"/>
                <a:gd name="connsiteX12" fmla="*/ 966787 w 1019175"/>
                <a:gd name="connsiteY12" fmla="*/ 147637 h 554831"/>
                <a:gd name="connsiteX13" fmla="*/ 912018 w 1019175"/>
                <a:gd name="connsiteY13" fmla="*/ 121444 h 554831"/>
                <a:gd name="connsiteX14" fmla="*/ 854868 w 1019175"/>
                <a:gd name="connsiteY14" fmla="*/ 92869 h 554831"/>
                <a:gd name="connsiteX15" fmla="*/ 783431 w 1019175"/>
                <a:gd name="connsiteY15" fmla="*/ 59531 h 554831"/>
                <a:gd name="connsiteX16" fmla="*/ 685800 w 1019175"/>
                <a:gd name="connsiteY16" fmla="*/ 0 h 554831"/>
                <a:gd name="connsiteX17" fmla="*/ 616743 w 1019175"/>
                <a:gd name="connsiteY17" fmla="*/ 21431 h 554831"/>
                <a:gd name="connsiteX18" fmla="*/ 621506 w 1019175"/>
                <a:gd name="connsiteY18" fmla="*/ 59531 h 554831"/>
                <a:gd name="connsiteX19" fmla="*/ 614362 w 1019175"/>
                <a:gd name="connsiteY19" fmla="*/ 90487 h 554831"/>
                <a:gd name="connsiteX20" fmla="*/ 588168 w 1019175"/>
                <a:gd name="connsiteY20" fmla="*/ 126206 h 554831"/>
                <a:gd name="connsiteX21" fmla="*/ 519112 w 1019175"/>
                <a:gd name="connsiteY21" fmla="*/ 185737 h 554831"/>
                <a:gd name="connsiteX22" fmla="*/ 428625 w 1019175"/>
                <a:gd name="connsiteY22" fmla="*/ 254794 h 554831"/>
                <a:gd name="connsiteX23" fmla="*/ 309562 w 1019175"/>
                <a:gd name="connsiteY23" fmla="*/ 330994 h 554831"/>
                <a:gd name="connsiteX24" fmla="*/ 169068 w 1019175"/>
                <a:gd name="connsiteY24" fmla="*/ 409575 h 554831"/>
                <a:gd name="connsiteX25" fmla="*/ 0 w 1019175"/>
                <a:gd name="connsiteY25" fmla="*/ 500062 h 554831"/>
                <a:gd name="connsiteX26" fmla="*/ 78581 w 1019175"/>
                <a:gd name="connsiteY26" fmla="*/ 554831 h 554831"/>
                <a:gd name="connsiteX27" fmla="*/ 219075 w 1019175"/>
                <a:gd name="connsiteY27" fmla="*/ 492919 h 554831"/>
                <a:gd name="connsiteX28" fmla="*/ 497681 w 1019175"/>
                <a:gd name="connsiteY28" fmla="*/ 385762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554831">
                  <a:moveTo>
                    <a:pt x="497681" y="385762"/>
                  </a:moveTo>
                  <a:lnTo>
                    <a:pt x="619125" y="340519"/>
                  </a:lnTo>
                  <a:lnTo>
                    <a:pt x="740568" y="295275"/>
                  </a:lnTo>
                  <a:lnTo>
                    <a:pt x="823912" y="266700"/>
                  </a:lnTo>
                  <a:lnTo>
                    <a:pt x="895350" y="245269"/>
                  </a:lnTo>
                  <a:lnTo>
                    <a:pt x="947737" y="238125"/>
                  </a:lnTo>
                  <a:lnTo>
                    <a:pt x="985837" y="228600"/>
                  </a:lnTo>
                  <a:lnTo>
                    <a:pt x="1007268" y="219075"/>
                  </a:lnTo>
                  <a:lnTo>
                    <a:pt x="1019175" y="209550"/>
                  </a:lnTo>
                  <a:lnTo>
                    <a:pt x="1019175" y="200025"/>
                  </a:lnTo>
                  <a:lnTo>
                    <a:pt x="1014412" y="185737"/>
                  </a:lnTo>
                  <a:lnTo>
                    <a:pt x="997743" y="166687"/>
                  </a:lnTo>
                  <a:lnTo>
                    <a:pt x="966787" y="147637"/>
                  </a:lnTo>
                  <a:lnTo>
                    <a:pt x="912018" y="121444"/>
                  </a:lnTo>
                  <a:lnTo>
                    <a:pt x="854868" y="92869"/>
                  </a:lnTo>
                  <a:lnTo>
                    <a:pt x="783431" y="59531"/>
                  </a:lnTo>
                  <a:lnTo>
                    <a:pt x="685800" y="0"/>
                  </a:lnTo>
                  <a:lnTo>
                    <a:pt x="616743" y="21431"/>
                  </a:lnTo>
                  <a:lnTo>
                    <a:pt x="621506" y="59531"/>
                  </a:lnTo>
                  <a:lnTo>
                    <a:pt x="614362" y="90487"/>
                  </a:lnTo>
                  <a:lnTo>
                    <a:pt x="588168" y="126206"/>
                  </a:lnTo>
                  <a:lnTo>
                    <a:pt x="519112" y="185737"/>
                  </a:lnTo>
                  <a:lnTo>
                    <a:pt x="428625" y="254794"/>
                  </a:lnTo>
                  <a:lnTo>
                    <a:pt x="309562" y="330994"/>
                  </a:lnTo>
                  <a:lnTo>
                    <a:pt x="169068" y="409575"/>
                  </a:lnTo>
                  <a:lnTo>
                    <a:pt x="0" y="500062"/>
                  </a:lnTo>
                  <a:lnTo>
                    <a:pt x="78581" y="554831"/>
                  </a:lnTo>
                  <a:lnTo>
                    <a:pt x="219075" y="492919"/>
                  </a:lnTo>
                  <a:lnTo>
                    <a:pt x="497681" y="38576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33">
              <a:extLst>
                <a:ext uri="{FF2B5EF4-FFF2-40B4-BE49-F238E27FC236}">
                  <a16:creationId xmlns:a16="http://schemas.microsoft.com/office/drawing/2014/main" id="{110F2314-5BF9-48FD-9AE1-A928E5FF859C}"/>
                </a:ext>
              </a:extLst>
            </p:cNvPr>
            <p:cNvSpPr/>
            <p:nvPr/>
          </p:nvSpPr>
          <p:spPr>
            <a:xfrm>
              <a:off x="4843462" y="4830763"/>
              <a:ext cx="2528888" cy="1250950"/>
            </a:xfrm>
            <a:custGeom>
              <a:avLst/>
              <a:gdLst>
                <a:gd name="connsiteX0" fmla="*/ 1357312 w 2528887"/>
                <a:gd name="connsiteY0" fmla="*/ 592932 h 1250157"/>
                <a:gd name="connsiteX1" fmla="*/ 1209675 w 2528887"/>
                <a:gd name="connsiteY1" fmla="*/ 507207 h 1250157"/>
                <a:gd name="connsiteX2" fmla="*/ 1052512 w 2528887"/>
                <a:gd name="connsiteY2" fmla="*/ 416719 h 1250157"/>
                <a:gd name="connsiteX3" fmla="*/ 914400 w 2528887"/>
                <a:gd name="connsiteY3" fmla="*/ 338138 h 1250157"/>
                <a:gd name="connsiteX4" fmla="*/ 783431 w 2528887"/>
                <a:gd name="connsiteY4" fmla="*/ 261938 h 1250157"/>
                <a:gd name="connsiteX5" fmla="*/ 669131 w 2528887"/>
                <a:gd name="connsiteY5" fmla="*/ 192882 h 1250157"/>
                <a:gd name="connsiteX6" fmla="*/ 576262 w 2528887"/>
                <a:gd name="connsiteY6" fmla="*/ 159544 h 1250157"/>
                <a:gd name="connsiteX7" fmla="*/ 516731 w 2528887"/>
                <a:gd name="connsiteY7" fmla="*/ 128588 h 1250157"/>
                <a:gd name="connsiteX8" fmla="*/ 447675 w 2528887"/>
                <a:gd name="connsiteY8" fmla="*/ 92869 h 1250157"/>
                <a:gd name="connsiteX9" fmla="*/ 369093 w 2528887"/>
                <a:gd name="connsiteY9" fmla="*/ 59532 h 1250157"/>
                <a:gd name="connsiteX10" fmla="*/ 330993 w 2528887"/>
                <a:gd name="connsiteY10" fmla="*/ 47625 h 1250157"/>
                <a:gd name="connsiteX11" fmla="*/ 261937 w 2528887"/>
                <a:gd name="connsiteY11" fmla="*/ 28575 h 1250157"/>
                <a:gd name="connsiteX12" fmla="*/ 195262 w 2528887"/>
                <a:gd name="connsiteY12" fmla="*/ 14288 h 1250157"/>
                <a:gd name="connsiteX13" fmla="*/ 123825 w 2528887"/>
                <a:gd name="connsiteY13" fmla="*/ 2382 h 1250157"/>
                <a:gd name="connsiteX14" fmla="*/ 78581 w 2528887"/>
                <a:gd name="connsiteY14" fmla="*/ 0 h 1250157"/>
                <a:gd name="connsiteX15" fmla="*/ 47625 w 2528887"/>
                <a:gd name="connsiteY15" fmla="*/ 2382 h 1250157"/>
                <a:gd name="connsiteX16" fmla="*/ 28575 w 2528887"/>
                <a:gd name="connsiteY16" fmla="*/ 4763 h 1250157"/>
                <a:gd name="connsiteX17" fmla="*/ 9525 w 2528887"/>
                <a:gd name="connsiteY17" fmla="*/ 14288 h 1250157"/>
                <a:gd name="connsiteX18" fmla="*/ 0 w 2528887"/>
                <a:gd name="connsiteY18" fmla="*/ 23813 h 1250157"/>
                <a:gd name="connsiteX19" fmla="*/ 2381 w 2528887"/>
                <a:gd name="connsiteY19" fmla="*/ 30957 h 1250157"/>
                <a:gd name="connsiteX20" fmla="*/ 14287 w 2528887"/>
                <a:gd name="connsiteY20" fmla="*/ 45244 h 1250157"/>
                <a:gd name="connsiteX21" fmla="*/ 45243 w 2528887"/>
                <a:gd name="connsiteY21" fmla="*/ 64294 h 1250157"/>
                <a:gd name="connsiteX22" fmla="*/ 100012 w 2528887"/>
                <a:gd name="connsiteY22" fmla="*/ 80963 h 1250157"/>
                <a:gd name="connsiteX23" fmla="*/ 197643 w 2528887"/>
                <a:gd name="connsiteY23" fmla="*/ 111919 h 1250157"/>
                <a:gd name="connsiteX24" fmla="*/ 295275 w 2528887"/>
                <a:gd name="connsiteY24" fmla="*/ 152400 h 1250157"/>
                <a:gd name="connsiteX25" fmla="*/ 395287 w 2528887"/>
                <a:gd name="connsiteY25" fmla="*/ 202407 h 1250157"/>
                <a:gd name="connsiteX26" fmla="*/ 509587 w 2528887"/>
                <a:gd name="connsiteY26" fmla="*/ 271463 h 1250157"/>
                <a:gd name="connsiteX27" fmla="*/ 654843 w 2528887"/>
                <a:gd name="connsiteY27" fmla="*/ 376238 h 1250157"/>
                <a:gd name="connsiteX28" fmla="*/ 804862 w 2528887"/>
                <a:gd name="connsiteY28" fmla="*/ 492919 h 1250157"/>
                <a:gd name="connsiteX29" fmla="*/ 1007268 w 2528887"/>
                <a:gd name="connsiteY29" fmla="*/ 652463 h 1250157"/>
                <a:gd name="connsiteX30" fmla="*/ 1176337 w 2528887"/>
                <a:gd name="connsiteY30" fmla="*/ 788194 h 1250157"/>
                <a:gd name="connsiteX31" fmla="*/ 1314450 w 2528887"/>
                <a:gd name="connsiteY31" fmla="*/ 900113 h 1250157"/>
                <a:gd name="connsiteX32" fmla="*/ 1452562 w 2528887"/>
                <a:gd name="connsiteY32" fmla="*/ 1014413 h 1250157"/>
                <a:gd name="connsiteX33" fmla="*/ 1590675 w 2528887"/>
                <a:gd name="connsiteY33" fmla="*/ 1123950 h 1250157"/>
                <a:gd name="connsiteX34" fmla="*/ 1666875 w 2528887"/>
                <a:gd name="connsiteY34" fmla="*/ 1188244 h 1250157"/>
                <a:gd name="connsiteX35" fmla="*/ 1681162 w 2528887"/>
                <a:gd name="connsiteY35" fmla="*/ 1204913 h 1250157"/>
                <a:gd name="connsiteX36" fmla="*/ 1697831 w 2528887"/>
                <a:gd name="connsiteY36" fmla="*/ 1219200 h 1250157"/>
                <a:gd name="connsiteX37" fmla="*/ 1721643 w 2528887"/>
                <a:gd name="connsiteY37" fmla="*/ 1233488 h 1250157"/>
                <a:gd name="connsiteX38" fmla="*/ 1757362 w 2528887"/>
                <a:gd name="connsiteY38" fmla="*/ 1243013 h 1250157"/>
                <a:gd name="connsiteX39" fmla="*/ 1800225 w 2528887"/>
                <a:gd name="connsiteY39" fmla="*/ 1250157 h 1250157"/>
                <a:gd name="connsiteX40" fmla="*/ 1900237 w 2528887"/>
                <a:gd name="connsiteY40" fmla="*/ 1245394 h 1250157"/>
                <a:gd name="connsiteX41" fmla="*/ 2121693 w 2528887"/>
                <a:gd name="connsiteY41" fmla="*/ 1219200 h 1250157"/>
                <a:gd name="connsiteX42" fmla="*/ 2414587 w 2528887"/>
                <a:gd name="connsiteY42" fmla="*/ 1190625 h 1250157"/>
                <a:gd name="connsiteX43" fmla="*/ 2490787 w 2528887"/>
                <a:gd name="connsiteY43" fmla="*/ 1181100 h 1250157"/>
                <a:gd name="connsiteX44" fmla="*/ 2516981 w 2528887"/>
                <a:gd name="connsiteY44" fmla="*/ 1173957 h 1250157"/>
                <a:gd name="connsiteX45" fmla="*/ 2528887 w 2528887"/>
                <a:gd name="connsiteY45" fmla="*/ 1166813 h 1250157"/>
                <a:gd name="connsiteX46" fmla="*/ 2528887 w 2528887"/>
                <a:gd name="connsiteY46" fmla="*/ 1154907 h 1250157"/>
                <a:gd name="connsiteX47" fmla="*/ 2521743 w 2528887"/>
                <a:gd name="connsiteY47" fmla="*/ 1145382 h 1250157"/>
                <a:gd name="connsiteX48" fmla="*/ 2507456 w 2528887"/>
                <a:gd name="connsiteY48" fmla="*/ 1135857 h 1250157"/>
                <a:gd name="connsiteX49" fmla="*/ 2464593 w 2528887"/>
                <a:gd name="connsiteY49" fmla="*/ 1116807 h 1250157"/>
                <a:gd name="connsiteX50" fmla="*/ 2314575 w 2528887"/>
                <a:gd name="connsiteY50" fmla="*/ 1064419 h 1250157"/>
                <a:gd name="connsiteX51" fmla="*/ 2181225 w 2528887"/>
                <a:gd name="connsiteY51" fmla="*/ 1012032 h 1250157"/>
                <a:gd name="connsiteX52" fmla="*/ 2014537 w 2528887"/>
                <a:gd name="connsiteY52" fmla="*/ 942975 h 1250157"/>
                <a:gd name="connsiteX53" fmla="*/ 1843087 w 2528887"/>
                <a:gd name="connsiteY53" fmla="*/ 866775 h 1250157"/>
                <a:gd name="connsiteX54" fmla="*/ 1659731 w 2528887"/>
                <a:gd name="connsiteY54" fmla="*/ 771525 h 1250157"/>
                <a:gd name="connsiteX55" fmla="*/ 1357312 w 2528887"/>
                <a:gd name="connsiteY55" fmla="*/ 592932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28887" h="1250157">
                  <a:moveTo>
                    <a:pt x="1357312" y="592932"/>
                  </a:moveTo>
                  <a:lnTo>
                    <a:pt x="1209675" y="507207"/>
                  </a:lnTo>
                  <a:lnTo>
                    <a:pt x="1052512" y="416719"/>
                  </a:lnTo>
                  <a:lnTo>
                    <a:pt x="914400" y="338138"/>
                  </a:lnTo>
                  <a:lnTo>
                    <a:pt x="783431" y="261938"/>
                  </a:lnTo>
                  <a:lnTo>
                    <a:pt x="669131" y="192882"/>
                  </a:lnTo>
                  <a:lnTo>
                    <a:pt x="576262" y="159544"/>
                  </a:lnTo>
                  <a:lnTo>
                    <a:pt x="516731" y="128588"/>
                  </a:lnTo>
                  <a:lnTo>
                    <a:pt x="447675" y="92869"/>
                  </a:lnTo>
                  <a:lnTo>
                    <a:pt x="369093" y="59532"/>
                  </a:lnTo>
                  <a:lnTo>
                    <a:pt x="330993" y="47625"/>
                  </a:lnTo>
                  <a:lnTo>
                    <a:pt x="261937" y="28575"/>
                  </a:lnTo>
                  <a:lnTo>
                    <a:pt x="195262" y="14288"/>
                  </a:lnTo>
                  <a:lnTo>
                    <a:pt x="123825" y="2382"/>
                  </a:lnTo>
                  <a:lnTo>
                    <a:pt x="78581" y="0"/>
                  </a:lnTo>
                  <a:lnTo>
                    <a:pt x="47625" y="2382"/>
                  </a:lnTo>
                  <a:lnTo>
                    <a:pt x="28575" y="4763"/>
                  </a:lnTo>
                  <a:lnTo>
                    <a:pt x="9525" y="14288"/>
                  </a:lnTo>
                  <a:lnTo>
                    <a:pt x="0" y="23813"/>
                  </a:lnTo>
                  <a:lnTo>
                    <a:pt x="2381" y="30957"/>
                  </a:lnTo>
                  <a:lnTo>
                    <a:pt x="14287" y="45244"/>
                  </a:lnTo>
                  <a:lnTo>
                    <a:pt x="45243" y="64294"/>
                  </a:lnTo>
                  <a:lnTo>
                    <a:pt x="100012" y="80963"/>
                  </a:lnTo>
                  <a:lnTo>
                    <a:pt x="197643" y="111919"/>
                  </a:lnTo>
                  <a:lnTo>
                    <a:pt x="295275" y="152400"/>
                  </a:lnTo>
                  <a:lnTo>
                    <a:pt x="395287" y="202407"/>
                  </a:lnTo>
                  <a:lnTo>
                    <a:pt x="509587" y="271463"/>
                  </a:lnTo>
                  <a:lnTo>
                    <a:pt x="654843" y="376238"/>
                  </a:lnTo>
                  <a:lnTo>
                    <a:pt x="804862" y="492919"/>
                  </a:lnTo>
                  <a:lnTo>
                    <a:pt x="1007268" y="652463"/>
                  </a:lnTo>
                  <a:lnTo>
                    <a:pt x="1176337" y="788194"/>
                  </a:lnTo>
                  <a:lnTo>
                    <a:pt x="1314450" y="900113"/>
                  </a:lnTo>
                  <a:lnTo>
                    <a:pt x="1452562" y="1014413"/>
                  </a:lnTo>
                  <a:lnTo>
                    <a:pt x="1590675" y="1123950"/>
                  </a:lnTo>
                  <a:lnTo>
                    <a:pt x="1666875" y="1188244"/>
                  </a:lnTo>
                  <a:lnTo>
                    <a:pt x="1681162" y="1204913"/>
                  </a:lnTo>
                  <a:lnTo>
                    <a:pt x="1697831" y="1219200"/>
                  </a:lnTo>
                  <a:lnTo>
                    <a:pt x="1721643" y="1233488"/>
                  </a:lnTo>
                  <a:lnTo>
                    <a:pt x="1757362" y="1243013"/>
                  </a:lnTo>
                  <a:lnTo>
                    <a:pt x="1800225" y="1250157"/>
                  </a:lnTo>
                  <a:lnTo>
                    <a:pt x="1900237" y="1245394"/>
                  </a:lnTo>
                  <a:lnTo>
                    <a:pt x="2121693" y="1219200"/>
                  </a:lnTo>
                  <a:lnTo>
                    <a:pt x="2414587" y="1190625"/>
                  </a:lnTo>
                  <a:lnTo>
                    <a:pt x="2490787" y="1181100"/>
                  </a:lnTo>
                  <a:lnTo>
                    <a:pt x="2516981" y="1173957"/>
                  </a:lnTo>
                  <a:lnTo>
                    <a:pt x="2528887" y="1166813"/>
                  </a:lnTo>
                  <a:lnTo>
                    <a:pt x="2528887" y="1154907"/>
                  </a:lnTo>
                  <a:lnTo>
                    <a:pt x="2521743" y="1145382"/>
                  </a:lnTo>
                  <a:lnTo>
                    <a:pt x="2507456" y="1135857"/>
                  </a:lnTo>
                  <a:lnTo>
                    <a:pt x="2464593" y="1116807"/>
                  </a:lnTo>
                  <a:lnTo>
                    <a:pt x="2314575" y="1064419"/>
                  </a:lnTo>
                  <a:lnTo>
                    <a:pt x="2181225" y="1012032"/>
                  </a:lnTo>
                  <a:lnTo>
                    <a:pt x="2014537" y="942975"/>
                  </a:lnTo>
                  <a:lnTo>
                    <a:pt x="1843087" y="866775"/>
                  </a:lnTo>
                  <a:lnTo>
                    <a:pt x="1659731" y="771525"/>
                  </a:lnTo>
                  <a:lnTo>
                    <a:pt x="1357312" y="59293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1" name="グループ化 30">
            <a:extLst>
              <a:ext uri="{FF2B5EF4-FFF2-40B4-BE49-F238E27FC236}">
                <a16:creationId xmlns:a16="http://schemas.microsoft.com/office/drawing/2014/main" id="{EC5EB5D5-70E7-4718-A1E3-B116D56D1E08}"/>
              </a:ext>
            </a:extLst>
          </p:cNvPr>
          <p:cNvGrpSpPr>
            <a:grpSpLocks/>
          </p:cNvGrpSpPr>
          <p:nvPr/>
        </p:nvGrpSpPr>
        <p:grpSpPr bwMode="auto">
          <a:xfrm>
            <a:off x="2898775" y="1328738"/>
            <a:ext cx="4321175" cy="4822825"/>
            <a:chOff x="2898775" y="1328738"/>
            <a:chExt cx="4321175" cy="4822825"/>
          </a:xfrm>
        </p:grpSpPr>
        <p:sp>
          <p:nvSpPr>
            <p:cNvPr id="32" name="フリーフォーム 120">
              <a:extLst>
                <a:ext uri="{FF2B5EF4-FFF2-40B4-BE49-F238E27FC236}">
                  <a16:creationId xmlns:a16="http://schemas.microsoft.com/office/drawing/2014/main" id="{132918AD-9345-4E80-BBE4-04FC4CEABBAD}"/>
                </a:ext>
              </a:extLst>
            </p:cNvPr>
            <p:cNvSpPr/>
            <p:nvPr/>
          </p:nvSpPr>
          <p:spPr>
            <a:xfrm>
              <a:off x="4449763" y="1328738"/>
              <a:ext cx="660400" cy="612775"/>
            </a:xfrm>
            <a:custGeom>
              <a:avLst/>
              <a:gdLst>
                <a:gd name="connsiteX0" fmla="*/ 340519 w 659607"/>
                <a:gd name="connsiteY0" fmla="*/ 21431 h 611981"/>
                <a:gd name="connsiteX1" fmla="*/ 273844 w 659607"/>
                <a:gd name="connsiteY1" fmla="*/ 9525 h 611981"/>
                <a:gd name="connsiteX2" fmla="*/ 202407 w 659607"/>
                <a:gd name="connsiteY2" fmla="*/ 2381 h 611981"/>
                <a:gd name="connsiteX3" fmla="*/ 97632 w 659607"/>
                <a:gd name="connsiteY3" fmla="*/ 0 h 611981"/>
                <a:gd name="connsiteX4" fmla="*/ 28575 w 659607"/>
                <a:gd name="connsiteY4" fmla="*/ 4762 h 611981"/>
                <a:gd name="connsiteX5" fmla="*/ 9525 w 659607"/>
                <a:gd name="connsiteY5" fmla="*/ 9525 h 611981"/>
                <a:gd name="connsiteX6" fmla="*/ 2382 w 659607"/>
                <a:gd name="connsiteY6" fmla="*/ 14287 h 611981"/>
                <a:gd name="connsiteX7" fmla="*/ 0 w 659607"/>
                <a:gd name="connsiteY7" fmla="*/ 26193 h 611981"/>
                <a:gd name="connsiteX8" fmla="*/ 4763 w 659607"/>
                <a:gd name="connsiteY8" fmla="*/ 42862 h 611981"/>
                <a:gd name="connsiteX9" fmla="*/ 23813 w 659607"/>
                <a:gd name="connsiteY9" fmla="*/ 64293 h 611981"/>
                <a:gd name="connsiteX10" fmla="*/ 45244 w 659607"/>
                <a:gd name="connsiteY10" fmla="*/ 76200 h 611981"/>
                <a:gd name="connsiteX11" fmla="*/ 88107 w 659607"/>
                <a:gd name="connsiteY11" fmla="*/ 92868 h 611981"/>
                <a:gd name="connsiteX12" fmla="*/ 169069 w 659607"/>
                <a:gd name="connsiteY12" fmla="*/ 130968 h 611981"/>
                <a:gd name="connsiteX13" fmla="*/ 228600 w 659607"/>
                <a:gd name="connsiteY13" fmla="*/ 166687 h 611981"/>
                <a:gd name="connsiteX14" fmla="*/ 264319 w 659607"/>
                <a:gd name="connsiteY14" fmla="*/ 192881 h 611981"/>
                <a:gd name="connsiteX15" fmla="*/ 278607 w 659607"/>
                <a:gd name="connsiteY15" fmla="*/ 209550 h 611981"/>
                <a:gd name="connsiteX16" fmla="*/ 292894 w 659607"/>
                <a:gd name="connsiteY16" fmla="*/ 242887 h 611981"/>
                <a:gd name="connsiteX17" fmla="*/ 307182 w 659607"/>
                <a:gd name="connsiteY17" fmla="*/ 307181 h 611981"/>
                <a:gd name="connsiteX18" fmla="*/ 311944 w 659607"/>
                <a:gd name="connsiteY18" fmla="*/ 371475 h 611981"/>
                <a:gd name="connsiteX19" fmla="*/ 316707 w 659607"/>
                <a:gd name="connsiteY19" fmla="*/ 469106 h 611981"/>
                <a:gd name="connsiteX20" fmla="*/ 316707 w 659607"/>
                <a:gd name="connsiteY20" fmla="*/ 611981 h 611981"/>
                <a:gd name="connsiteX21" fmla="*/ 590550 w 659607"/>
                <a:gd name="connsiteY21" fmla="*/ 583406 h 611981"/>
                <a:gd name="connsiteX22" fmla="*/ 583407 w 659607"/>
                <a:gd name="connsiteY22" fmla="*/ 473868 h 611981"/>
                <a:gd name="connsiteX23" fmla="*/ 578644 w 659607"/>
                <a:gd name="connsiteY23" fmla="*/ 414337 h 611981"/>
                <a:gd name="connsiteX24" fmla="*/ 581025 w 659607"/>
                <a:gd name="connsiteY24" fmla="*/ 354806 h 611981"/>
                <a:gd name="connsiteX25" fmla="*/ 588169 w 659607"/>
                <a:gd name="connsiteY25" fmla="*/ 316706 h 611981"/>
                <a:gd name="connsiteX26" fmla="*/ 600075 w 659607"/>
                <a:gd name="connsiteY26" fmla="*/ 290512 h 611981"/>
                <a:gd name="connsiteX27" fmla="*/ 607219 w 659607"/>
                <a:gd name="connsiteY27" fmla="*/ 273843 h 611981"/>
                <a:gd name="connsiteX28" fmla="*/ 621507 w 659607"/>
                <a:gd name="connsiteY28" fmla="*/ 257175 h 611981"/>
                <a:gd name="connsiteX29" fmla="*/ 645319 w 659607"/>
                <a:gd name="connsiteY29" fmla="*/ 233362 h 611981"/>
                <a:gd name="connsiteX30" fmla="*/ 657225 w 659607"/>
                <a:gd name="connsiteY30" fmla="*/ 214312 h 611981"/>
                <a:gd name="connsiteX31" fmla="*/ 659607 w 659607"/>
                <a:gd name="connsiteY31" fmla="*/ 190500 h 611981"/>
                <a:gd name="connsiteX32" fmla="*/ 652463 w 659607"/>
                <a:gd name="connsiteY32" fmla="*/ 164306 h 611981"/>
                <a:gd name="connsiteX33" fmla="*/ 635794 w 659607"/>
                <a:gd name="connsiteY33" fmla="*/ 135731 h 611981"/>
                <a:gd name="connsiteX34" fmla="*/ 619125 w 659607"/>
                <a:gd name="connsiteY34" fmla="*/ 119062 h 611981"/>
                <a:gd name="connsiteX35" fmla="*/ 585788 w 659607"/>
                <a:gd name="connsiteY35" fmla="*/ 102393 h 611981"/>
                <a:gd name="connsiteX36" fmla="*/ 516732 w 659607"/>
                <a:gd name="connsiteY36" fmla="*/ 73818 h 611981"/>
                <a:gd name="connsiteX37" fmla="*/ 445294 w 659607"/>
                <a:gd name="connsiteY37" fmla="*/ 50006 h 611981"/>
                <a:gd name="connsiteX38" fmla="*/ 340519 w 659607"/>
                <a:gd name="connsiteY38" fmla="*/ 214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7" h="611981">
                  <a:moveTo>
                    <a:pt x="340519" y="21431"/>
                  </a:moveTo>
                  <a:lnTo>
                    <a:pt x="273844" y="9525"/>
                  </a:lnTo>
                  <a:lnTo>
                    <a:pt x="202407" y="2381"/>
                  </a:lnTo>
                  <a:lnTo>
                    <a:pt x="97632" y="0"/>
                  </a:lnTo>
                  <a:lnTo>
                    <a:pt x="28575" y="4762"/>
                  </a:lnTo>
                  <a:lnTo>
                    <a:pt x="9525" y="9525"/>
                  </a:lnTo>
                  <a:lnTo>
                    <a:pt x="2382" y="14287"/>
                  </a:lnTo>
                  <a:lnTo>
                    <a:pt x="0" y="26193"/>
                  </a:lnTo>
                  <a:lnTo>
                    <a:pt x="4763" y="42862"/>
                  </a:lnTo>
                  <a:lnTo>
                    <a:pt x="23813" y="64293"/>
                  </a:lnTo>
                  <a:lnTo>
                    <a:pt x="45244" y="76200"/>
                  </a:lnTo>
                  <a:lnTo>
                    <a:pt x="88107" y="92868"/>
                  </a:lnTo>
                  <a:lnTo>
                    <a:pt x="169069" y="130968"/>
                  </a:lnTo>
                  <a:lnTo>
                    <a:pt x="228600" y="166687"/>
                  </a:lnTo>
                  <a:lnTo>
                    <a:pt x="264319" y="192881"/>
                  </a:lnTo>
                  <a:lnTo>
                    <a:pt x="278607" y="209550"/>
                  </a:lnTo>
                  <a:lnTo>
                    <a:pt x="292894" y="242887"/>
                  </a:lnTo>
                  <a:lnTo>
                    <a:pt x="307182" y="307181"/>
                  </a:lnTo>
                  <a:lnTo>
                    <a:pt x="311944" y="371475"/>
                  </a:lnTo>
                  <a:lnTo>
                    <a:pt x="316707" y="469106"/>
                  </a:lnTo>
                  <a:lnTo>
                    <a:pt x="316707" y="611981"/>
                  </a:lnTo>
                  <a:lnTo>
                    <a:pt x="590550" y="583406"/>
                  </a:lnTo>
                  <a:lnTo>
                    <a:pt x="583407" y="473868"/>
                  </a:lnTo>
                  <a:lnTo>
                    <a:pt x="578644" y="414337"/>
                  </a:lnTo>
                  <a:cubicBezTo>
                    <a:pt x="579438" y="394493"/>
                    <a:pt x="580231" y="374650"/>
                    <a:pt x="581025" y="354806"/>
                  </a:cubicBezTo>
                  <a:lnTo>
                    <a:pt x="588169" y="316706"/>
                  </a:lnTo>
                  <a:lnTo>
                    <a:pt x="600075" y="290512"/>
                  </a:lnTo>
                  <a:lnTo>
                    <a:pt x="607219" y="273843"/>
                  </a:lnTo>
                  <a:lnTo>
                    <a:pt x="621507" y="257175"/>
                  </a:lnTo>
                  <a:lnTo>
                    <a:pt x="645319" y="233362"/>
                  </a:lnTo>
                  <a:lnTo>
                    <a:pt x="657225" y="214312"/>
                  </a:lnTo>
                  <a:lnTo>
                    <a:pt x="659607" y="190500"/>
                  </a:lnTo>
                  <a:lnTo>
                    <a:pt x="652463" y="164306"/>
                  </a:lnTo>
                  <a:lnTo>
                    <a:pt x="635794" y="135731"/>
                  </a:lnTo>
                  <a:lnTo>
                    <a:pt x="619125" y="119062"/>
                  </a:lnTo>
                  <a:lnTo>
                    <a:pt x="585788" y="102393"/>
                  </a:lnTo>
                  <a:lnTo>
                    <a:pt x="516732" y="73818"/>
                  </a:lnTo>
                  <a:lnTo>
                    <a:pt x="445294" y="50006"/>
                  </a:lnTo>
                  <a:lnTo>
                    <a:pt x="340519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21">
              <a:extLst>
                <a:ext uri="{FF2B5EF4-FFF2-40B4-BE49-F238E27FC236}">
                  <a16:creationId xmlns:a16="http://schemas.microsoft.com/office/drawing/2014/main" id="{442F18A7-199D-4474-8D94-C380F1630C85}"/>
                </a:ext>
              </a:extLst>
            </p:cNvPr>
            <p:cNvSpPr/>
            <p:nvPr/>
          </p:nvSpPr>
          <p:spPr>
            <a:xfrm>
              <a:off x="2933700" y="1685925"/>
              <a:ext cx="3879850" cy="523875"/>
            </a:xfrm>
            <a:custGeom>
              <a:avLst/>
              <a:gdLst>
                <a:gd name="connsiteX0" fmla="*/ 1270000 w 3879850"/>
                <a:gd name="connsiteY0" fmla="*/ 219075 h 523875"/>
                <a:gd name="connsiteX1" fmla="*/ 1574800 w 3879850"/>
                <a:gd name="connsiteY1" fmla="*/ 184150 h 523875"/>
                <a:gd name="connsiteX2" fmla="*/ 1860550 w 3879850"/>
                <a:gd name="connsiteY2" fmla="*/ 155575 h 523875"/>
                <a:gd name="connsiteX3" fmla="*/ 2092325 w 3879850"/>
                <a:gd name="connsiteY3" fmla="*/ 136525 h 523875"/>
                <a:gd name="connsiteX4" fmla="*/ 2254250 w 3879850"/>
                <a:gd name="connsiteY4" fmla="*/ 127000 h 523875"/>
                <a:gd name="connsiteX5" fmla="*/ 2457450 w 3879850"/>
                <a:gd name="connsiteY5" fmla="*/ 114300 h 523875"/>
                <a:gd name="connsiteX6" fmla="*/ 2641600 w 3879850"/>
                <a:gd name="connsiteY6" fmla="*/ 101600 h 523875"/>
                <a:gd name="connsiteX7" fmla="*/ 2838450 w 3879850"/>
                <a:gd name="connsiteY7" fmla="*/ 88900 h 523875"/>
                <a:gd name="connsiteX8" fmla="*/ 3063875 w 3879850"/>
                <a:gd name="connsiteY8" fmla="*/ 69850 h 523875"/>
                <a:gd name="connsiteX9" fmla="*/ 3146425 w 3879850"/>
                <a:gd name="connsiteY9" fmla="*/ 60325 h 523875"/>
                <a:gd name="connsiteX10" fmla="*/ 3228975 w 3879850"/>
                <a:gd name="connsiteY10" fmla="*/ 47625 h 523875"/>
                <a:gd name="connsiteX11" fmla="*/ 3330575 w 3879850"/>
                <a:gd name="connsiteY11" fmla="*/ 25400 h 523875"/>
                <a:gd name="connsiteX12" fmla="*/ 3403600 w 3879850"/>
                <a:gd name="connsiteY12" fmla="*/ 6350 h 523875"/>
                <a:gd name="connsiteX13" fmla="*/ 3438525 w 3879850"/>
                <a:gd name="connsiteY13" fmla="*/ 0 h 523875"/>
                <a:gd name="connsiteX14" fmla="*/ 3511550 w 3879850"/>
                <a:gd name="connsiteY14" fmla="*/ 6350 h 523875"/>
                <a:gd name="connsiteX15" fmla="*/ 3619500 w 3879850"/>
                <a:gd name="connsiteY15" fmla="*/ 22225 h 523875"/>
                <a:gd name="connsiteX16" fmla="*/ 3695700 w 3879850"/>
                <a:gd name="connsiteY16" fmla="*/ 44450 h 523875"/>
                <a:gd name="connsiteX17" fmla="*/ 3759200 w 3879850"/>
                <a:gd name="connsiteY17" fmla="*/ 69850 h 523875"/>
                <a:gd name="connsiteX18" fmla="*/ 3822700 w 3879850"/>
                <a:gd name="connsiteY18" fmla="*/ 98425 h 523875"/>
                <a:gd name="connsiteX19" fmla="*/ 3841750 w 3879850"/>
                <a:gd name="connsiteY19" fmla="*/ 111125 h 523875"/>
                <a:gd name="connsiteX20" fmla="*/ 3857625 w 3879850"/>
                <a:gd name="connsiteY20" fmla="*/ 127000 h 523875"/>
                <a:gd name="connsiteX21" fmla="*/ 3870325 w 3879850"/>
                <a:gd name="connsiteY21" fmla="*/ 146050 h 523875"/>
                <a:gd name="connsiteX22" fmla="*/ 3879850 w 3879850"/>
                <a:gd name="connsiteY22" fmla="*/ 168275 h 523875"/>
                <a:gd name="connsiteX23" fmla="*/ 3879850 w 3879850"/>
                <a:gd name="connsiteY23" fmla="*/ 187325 h 523875"/>
                <a:gd name="connsiteX24" fmla="*/ 3873500 w 3879850"/>
                <a:gd name="connsiteY24" fmla="*/ 203200 h 523875"/>
                <a:gd name="connsiteX25" fmla="*/ 3854450 w 3879850"/>
                <a:gd name="connsiteY25" fmla="*/ 215900 h 523875"/>
                <a:gd name="connsiteX26" fmla="*/ 3816350 w 3879850"/>
                <a:gd name="connsiteY26" fmla="*/ 228600 h 523875"/>
                <a:gd name="connsiteX27" fmla="*/ 3733800 w 3879850"/>
                <a:gd name="connsiteY27" fmla="*/ 247650 h 523875"/>
                <a:gd name="connsiteX28" fmla="*/ 3667125 w 3879850"/>
                <a:gd name="connsiteY28" fmla="*/ 254000 h 523875"/>
                <a:gd name="connsiteX29" fmla="*/ 3536950 w 3879850"/>
                <a:gd name="connsiteY29" fmla="*/ 257175 h 523875"/>
                <a:gd name="connsiteX30" fmla="*/ 3419475 w 3879850"/>
                <a:gd name="connsiteY30" fmla="*/ 250825 h 523875"/>
                <a:gd name="connsiteX31" fmla="*/ 3279775 w 3879850"/>
                <a:gd name="connsiteY31" fmla="*/ 247650 h 523875"/>
                <a:gd name="connsiteX32" fmla="*/ 3038475 w 3879850"/>
                <a:gd name="connsiteY32" fmla="*/ 250825 h 523875"/>
                <a:gd name="connsiteX33" fmla="*/ 2841625 w 3879850"/>
                <a:gd name="connsiteY33" fmla="*/ 257175 h 523875"/>
                <a:gd name="connsiteX34" fmla="*/ 2530475 w 3879850"/>
                <a:gd name="connsiteY34" fmla="*/ 269875 h 523875"/>
                <a:gd name="connsiteX35" fmla="*/ 2203450 w 3879850"/>
                <a:gd name="connsiteY35" fmla="*/ 288925 h 523875"/>
                <a:gd name="connsiteX36" fmla="*/ 1889125 w 3879850"/>
                <a:gd name="connsiteY36" fmla="*/ 317500 h 523875"/>
                <a:gd name="connsiteX37" fmla="*/ 1520825 w 3879850"/>
                <a:gd name="connsiteY37" fmla="*/ 352425 h 523875"/>
                <a:gd name="connsiteX38" fmla="*/ 1181100 w 3879850"/>
                <a:gd name="connsiteY38" fmla="*/ 393700 h 523875"/>
                <a:gd name="connsiteX39" fmla="*/ 841375 w 3879850"/>
                <a:gd name="connsiteY39" fmla="*/ 444500 h 523875"/>
                <a:gd name="connsiteX40" fmla="*/ 542925 w 3879850"/>
                <a:gd name="connsiteY40" fmla="*/ 492125 h 523875"/>
                <a:gd name="connsiteX41" fmla="*/ 390525 w 3879850"/>
                <a:gd name="connsiteY41" fmla="*/ 517525 h 523875"/>
                <a:gd name="connsiteX42" fmla="*/ 327025 w 3879850"/>
                <a:gd name="connsiteY42" fmla="*/ 523875 h 523875"/>
                <a:gd name="connsiteX43" fmla="*/ 295275 w 3879850"/>
                <a:gd name="connsiteY43" fmla="*/ 520700 h 523875"/>
                <a:gd name="connsiteX44" fmla="*/ 263525 w 3879850"/>
                <a:gd name="connsiteY44" fmla="*/ 514350 h 523875"/>
                <a:gd name="connsiteX45" fmla="*/ 222250 w 3879850"/>
                <a:gd name="connsiteY45" fmla="*/ 501650 h 523875"/>
                <a:gd name="connsiteX46" fmla="*/ 184150 w 3879850"/>
                <a:gd name="connsiteY46" fmla="*/ 482600 h 523875"/>
                <a:gd name="connsiteX47" fmla="*/ 142875 w 3879850"/>
                <a:gd name="connsiteY47" fmla="*/ 454025 h 523875"/>
                <a:gd name="connsiteX48" fmla="*/ 85725 w 3879850"/>
                <a:gd name="connsiteY48" fmla="*/ 403225 h 523875"/>
                <a:gd name="connsiteX49" fmla="*/ 31750 w 3879850"/>
                <a:gd name="connsiteY49" fmla="*/ 349250 h 523875"/>
                <a:gd name="connsiteX50" fmla="*/ 22225 w 3879850"/>
                <a:gd name="connsiteY50" fmla="*/ 333375 h 523875"/>
                <a:gd name="connsiteX51" fmla="*/ 9525 w 3879850"/>
                <a:gd name="connsiteY51" fmla="*/ 301625 h 523875"/>
                <a:gd name="connsiteX52" fmla="*/ 0 w 3879850"/>
                <a:gd name="connsiteY52" fmla="*/ 269875 h 523875"/>
                <a:gd name="connsiteX53" fmla="*/ 3175 w 3879850"/>
                <a:gd name="connsiteY53" fmla="*/ 257175 h 523875"/>
                <a:gd name="connsiteX54" fmla="*/ 12700 w 3879850"/>
                <a:gd name="connsiteY54" fmla="*/ 247650 h 523875"/>
                <a:gd name="connsiteX55" fmla="*/ 28575 w 3879850"/>
                <a:gd name="connsiteY55" fmla="*/ 247650 h 523875"/>
                <a:gd name="connsiteX56" fmla="*/ 50800 w 3879850"/>
                <a:gd name="connsiteY56" fmla="*/ 250825 h 523875"/>
                <a:gd name="connsiteX57" fmla="*/ 82550 w 3879850"/>
                <a:gd name="connsiteY57" fmla="*/ 263525 h 523875"/>
                <a:gd name="connsiteX58" fmla="*/ 123825 w 3879850"/>
                <a:gd name="connsiteY58" fmla="*/ 282575 h 523875"/>
                <a:gd name="connsiteX59" fmla="*/ 161925 w 3879850"/>
                <a:gd name="connsiteY59" fmla="*/ 295275 h 523875"/>
                <a:gd name="connsiteX60" fmla="*/ 241300 w 3879850"/>
                <a:gd name="connsiteY60" fmla="*/ 307975 h 523875"/>
                <a:gd name="connsiteX61" fmla="*/ 323850 w 3879850"/>
                <a:gd name="connsiteY61" fmla="*/ 311150 h 523875"/>
                <a:gd name="connsiteX62" fmla="*/ 422275 w 3879850"/>
                <a:gd name="connsiteY62" fmla="*/ 307975 h 523875"/>
                <a:gd name="connsiteX63" fmla="*/ 628650 w 3879850"/>
                <a:gd name="connsiteY63" fmla="*/ 285750 h 523875"/>
                <a:gd name="connsiteX64" fmla="*/ 1025525 w 3879850"/>
                <a:gd name="connsiteY64" fmla="*/ 244475 h 523875"/>
                <a:gd name="connsiteX65" fmla="*/ 1270000 w 3879850"/>
                <a:gd name="connsiteY65" fmla="*/ 2190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9850" h="523875">
                  <a:moveTo>
                    <a:pt x="1270000" y="219075"/>
                  </a:moveTo>
                  <a:lnTo>
                    <a:pt x="1574800" y="184150"/>
                  </a:lnTo>
                  <a:lnTo>
                    <a:pt x="1860550" y="155575"/>
                  </a:lnTo>
                  <a:lnTo>
                    <a:pt x="2092325" y="136525"/>
                  </a:lnTo>
                  <a:lnTo>
                    <a:pt x="2254250" y="127000"/>
                  </a:lnTo>
                  <a:lnTo>
                    <a:pt x="2457450" y="114300"/>
                  </a:lnTo>
                  <a:lnTo>
                    <a:pt x="2641600" y="101600"/>
                  </a:lnTo>
                  <a:lnTo>
                    <a:pt x="2838450" y="88900"/>
                  </a:lnTo>
                  <a:lnTo>
                    <a:pt x="3063875" y="69850"/>
                  </a:lnTo>
                  <a:lnTo>
                    <a:pt x="3146425" y="60325"/>
                  </a:lnTo>
                  <a:lnTo>
                    <a:pt x="3228975" y="47625"/>
                  </a:lnTo>
                  <a:lnTo>
                    <a:pt x="3330575" y="25400"/>
                  </a:lnTo>
                  <a:lnTo>
                    <a:pt x="3403600" y="6350"/>
                  </a:lnTo>
                  <a:lnTo>
                    <a:pt x="3438525" y="0"/>
                  </a:lnTo>
                  <a:lnTo>
                    <a:pt x="3511550" y="6350"/>
                  </a:lnTo>
                  <a:lnTo>
                    <a:pt x="3619500" y="22225"/>
                  </a:lnTo>
                  <a:lnTo>
                    <a:pt x="3695700" y="44450"/>
                  </a:lnTo>
                  <a:lnTo>
                    <a:pt x="3759200" y="69850"/>
                  </a:lnTo>
                  <a:lnTo>
                    <a:pt x="3822700" y="98425"/>
                  </a:lnTo>
                  <a:lnTo>
                    <a:pt x="3841750" y="111125"/>
                  </a:lnTo>
                  <a:lnTo>
                    <a:pt x="3857625" y="127000"/>
                  </a:lnTo>
                  <a:lnTo>
                    <a:pt x="3870325" y="146050"/>
                  </a:lnTo>
                  <a:lnTo>
                    <a:pt x="3879850" y="168275"/>
                  </a:lnTo>
                  <a:lnTo>
                    <a:pt x="3879850" y="187325"/>
                  </a:lnTo>
                  <a:lnTo>
                    <a:pt x="3873500" y="203200"/>
                  </a:lnTo>
                  <a:lnTo>
                    <a:pt x="3854450" y="215900"/>
                  </a:lnTo>
                  <a:lnTo>
                    <a:pt x="3816350" y="228600"/>
                  </a:lnTo>
                  <a:lnTo>
                    <a:pt x="3733800" y="247650"/>
                  </a:lnTo>
                  <a:lnTo>
                    <a:pt x="3667125" y="254000"/>
                  </a:lnTo>
                  <a:lnTo>
                    <a:pt x="3536950" y="257175"/>
                  </a:lnTo>
                  <a:lnTo>
                    <a:pt x="3419475" y="250825"/>
                  </a:lnTo>
                  <a:lnTo>
                    <a:pt x="3279775" y="247650"/>
                  </a:lnTo>
                  <a:lnTo>
                    <a:pt x="3038475" y="250825"/>
                  </a:lnTo>
                  <a:lnTo>
                    <a:pt x="2841625" y="257175"/>
                  </a:lnTo>
                  <a:lnTo>
                    <a:pt x="2530475" y="269875"/>
                  </a:lnTo>
                  <a:lnTo>
                    <a:pt x="2203450" y="288925"/>
                  </a:lnTo>
                  <a:lnTo>
                    <a:pt x="1889125" y="317500"/>
                  </a:lnTo>
                  <a:lnTo>
                    <a:pt x="1520825" y="352425"/>
                  </a:lnTo>
                  <a:lnTo>
                    <a:pt x="1181100" y="393700"/>
                  </a:lnTo>
                  <a:lnTo>
                    <a:pt x="841375" y="444500"/>
                  </a:lnTo>
                  <a:lnTo>
                    <a:pt x="542925" y="492125"/>
                  </a:lnTo>
                  <a:lnTo>
                    <a:pt x="390525" y="517525"/>
                  </a:lnTo>
                  <a:lnTo>
                    <a:pt x="327025" y="523875"/>
                  </a:lnTo>
                  <a:lnTo>
                    <a:pt x="295275" y="520700"/>
                  </a:lnTo>
                  <a:lnTo>
                    <a:pt x="263525" y="514350"/>
                  </a:lnTo>
                  <a:lnTo>
                    <a:pt x="222250" y="501650"/>
                  </a:lnTo>
                  <a:lnTo>
                    <a:pt x="184150" y="482600"/>
                  </a:lnTo>
                  <a:lnTo>
                    <a:pt x="142875" y="454025"/>
                  </a:lnTo>
                  <a:lnTo>
                    <a:pt x="85725" y="403225"/>
                  </a:lnTo>
                  <a:lnTo>
                    <a:pt x="31750" y="349250"/>
                  </a:lnTo>
                  <a:lnTo>
                    <a:pt x="22225" y="333375"/>
                  </a:lnTo>
                  <a:lnTo>
                    <a:pt x="9525" y="301625"/>
                  </a:lnTo>
                  <a:lnTo>
                    <a:pt x="0" y="269875"/>
                  </a:lnTo>
                  <a:lnTo>
                    <a:pt x="3175" y="257175"/>
                  </a:lnTo>
                  <a:lnTo>
                    <a:pt x="12700" y="247650"/>
                  </a:lnTo>
                  <a:lnTo>
                    <a:pt x="28575" y="247650"/>
                  </a:lnTo>
                  <a:lnTo>
                    <a:pt x="50800" y="250825"/>
                  </a:lnTo>
                  <a:lnTo>
                    <a:pt x="82550" y="263525"/>
                  </a:lnTo>
                  <a:lnTo>
                    <a:pt x="123825" y="282575"/>
                  </a:lnTo>
                  <a:lnTo>
                    <a:pt x="161925" y="295275"/>
                  </a:lnTo>
                  <a:lnTo>
                    <a:pt x="241300" y="307975"/>
                  </a:lnTo>
                  <a:lnTo>
                    <a:pt x="323850" y="311150"/>
                  </a:lnTo>
                  <a:lnTo>
                    <a:pt x="422275" y="307975"/>
                  </a:lnTo>
                  <a:lnTo>
                    <a:pt x="628650" y="285750"/>
                  </a:lnTo>
                  <a:lnTo>
                    <a:pt x="1025525" y="244475"/>
                  </a:lnTo>
                  <a:lnTo>
                    <a:pt x="127000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22">
              <a:extLst>
                <a:ext uri="{FF2B5EF4-FFF2-40B4-BE49-F238E27FC236}">
                  <a16:creationId xmlns:a16="http://schemas.microsoft.com/office/drawing/2014/main" id="{A5482591-D0EA-42D2-9B0D-23A2454E96F2}"/>
                </a:ext>
              </a:extLst>
            </p:cNvPr>
            <p:cNvSpPr/>
            <p:nvPr/>
          </p:nvSpPr>
          <p:spPr>
            <a:xfrm>
              <a:off x="3248025" y="2462213"/>
              <a:ext cx="671513" cy="1209675"/>
            </a:xfrm>
            <a:custGeom>
              <a:avLst/>
              <a:gdLst>
                <a:gd name="connsiteX0" fmla="*/ 500063 w 671513"/>
                <a:gd name="connsiteY0" fmla="*/ 359568 h 1209675"/>
                <a:gd name="connsiteX1" fmla="*/ 473869 w 671513"/>
                <a:gd name="connsiteY1" fmla="*/ 271462 h 1209675"/>
                <a:gd name="connsiteX2" fmla="*/ 442913 w 671513"/>
                <a:gd name="connsiteY2" fmla="*/ 164306 h 1209675"/>
                <a:gd name="connsiteX3" fmla="*/ 316706 w 671513"/>
                <a:gd name="connsiteY3" fmla="*/ 14287 h 1209675"/>
                <a:gd name="connsiteX4" fmla="*/ 271463 w 671513"/>
                <a:gd name="connsiteY4" fmla="*/ 7143 h 1209675"/>
                <a:gd name="connsiteX5" fmla="*/ 216694 w 671513"/>
                <a:gd name="connsiteY5" fmla="*/ 2381 h 1209675"/>
                <a:gd name="connsiteX6" fmla="*/ 142875 w 671513"/>
                <a:gd name="connsiteY6" fmla="*/ 0 h 1209675"/>
                <a:gd name="connsiteX7" fmla="*/ 73819 w 671513"/>
                <a:gd name="connsiteY7" fmla="*/ 4762 h 1209675"/>
                <a:gd name="connsiteX8" fmla="*/ 38100 w 671513"/>
                <a:gd name="connsiteY8" fmla="*/ 7143 h 1209675"/>
                <a:gd name="connsiteX9" fmla="*/ 16669 w 671513"/>
                <a:gd name="connsiteY9" fmla="*/ 9525 h 1209675"/>
                <a:gd name="connsiteX10" fmla="*/ 4763 w 671513"/>
                <a:gd name="connsiteY10" fmla="*/ 14287 h 1209675"/>
                <a:gd name="connsiteX11" fmla="*/ 0 w 671513"/>
                <a:gd name="connsiteY11" fmla="*/ 23812 h 1209675"/>
                <a:gd name="connsiteX12" fmla="*/ 9525 w 671513"/>
                <a:gd name="connsiteY12" fmla="*/ 40481 h 1209675"/>
                <a:gd name="connsiteX13" fmla="*/ 33338 w 671513"/>
                <a:gd name="connsiteY13" fmla="*/ 61912 h 1209675"/>
                <a:gd name="connsiteX14" fmla="*/ 52388 w 671513"/>
                <a:gd name="connsiteY14" fmla="*/ 76200 h 1209675"/>
                <a:gd name="connsiteX15" fmla="*/ 85725 w 671513"/>
                <a:gd name="connsiteY15" fmla="*/ 92868 h 1209675"/>
                <a:gd name="connsiteX16" fmla="*/ 116681 w 671513"/>
                <a:gd name="connsiteY16" fmla="*/ 116681 h 1209675"/>
                <a:gd name="connsiteX17" fmla="*/ 161925 w 671513"/>
                <a:gd name="connsiteY17" fmla="*/ 159543 h 1209675"/>
                <a:gd name="connsiteX18" fmla="*/ 202406 w 671513"/>
                <a:gd name="connsiteY18" fmla="*/ 202406 h 1209675"/>
                <a:gd name="connsiteX19" fmla="*/ 226219 w 671513"/>
                <a:gd name="connsiteY19" fmla="*/ 233362 h 1209675"/>
                <a:gd name="connsiteX20" fmla="*/ 254794 w 671513"/>
                <a:gd name="connsiteY20" fmla="*/ 295275 h 1209675"/>
                <a:gd name="connsiteX21" fmla="*/ 302419 w 671513"/>
                <a:gd name="connsiteY21" fmla="*/ 421481 h 1209675"/>
                <a:gd name="connsiteX22" fmla="*/ 338138 w 671513"/>
                <a:gd name="connsiteY22" fmla="*/ 550068 h 1209675"/>
                <a:gd name="connsiteX23" fmla="*/ 357188 w 671513"/>
                <a:gd name="connsiteY23" fmla="*/ 633412 h 1209675"/>
                <a:gd name="connsiteX24" fmla="*/ 369094 w 671513"/>
                <a:gd name="connsiteY24" fmla="*/ 704850 h 1209675"/>
                <a:gd name="connsiteX25" fmla="*/ 378619 w 671513"/>
                <a:gd name="connsiteY25" fmla="*/ 783431 h 1209675"/>
                <a:gd name="connsiteX26" fmla="*/ 383381 w 671513"/>
                <a:gd name="connsiteY26" fmla="*/ 842962 h 1209675"/>
                <a:gd name="connsiteX27" fmla="*/ 390525 w 671513"/>
                <a:gd name="connsiteY27" fmla="*/ 902493 h 1209675"/>
                <a:gd name="connsiteX28" fmla="*/ 402431 w 671513"/>
                <a:gd name="connsiteY28" fmla="*/ 959643 h 1209675"/>
                <a:gd name="connsiteX29" fmla="*/ 414338 w 671513"/>
                <a:gd name="connsiteY29" fmla="*/ 1000125 h 1209675"/>
                <a:gd name="connsiteX30" fmla="*/ 433388 w 671513"/>
                <a:gd name="connsiteY30" fmla="*/ 1047750 h 1209675"/>
                <a:gd name="connsiteX31" fmla="*/ 447675 w 671513"/>
                <a:gd name="connsiteY31" fmla="*/ 1081087 h 1209675"/>
                <a:gd name="connsiteX32" fmla="*/ 464344 w 671513"/>
                <a:gd name="connsiteY32" fmla="*/ 1112043 h 1209675"/>
                <a:gd name="connsiteX33" fmla="*/ 483394 w 671513"/>
                <a:gd name="connsiteY33" fmla="*/ 1140618 h 1209675"/>
                <a:gd name="connsiteX34" fmla="*/ 511969 w 671513"/>
                <a:gd name="connsiteY34" fmla="*/ 1169193 h 1209675"/>
                <a:gd name="connsiteX35" fmla="*/ 535781 w 671513"/>
                <a:gd name="connsiteY35" fmla="*/ 1185862 h 1209675"/>
                <a:gd name="connsiteX36" fmla="*/ 559594 w 671513"/>
                <a:gd name="connsiteY36" fmla="*/ 1200150 h 1209675"/>
                <a:gd name="connsiteX37" fmla="*/ 581025 w 671513"/>
                <a:gd name="connsiteY37" fmla="*/ 1207293 h 1209675"/>
                <a:gd name="connsiteX38" fmla="*/ 600075 w 671513"/>
                <a:gd name="connsiteY38" fmla="*/ 1209675 h 1209675"/>
                <a:gd name="connsiteX39" fmla="*/ 619125 w 671513"/>
                <a:gd name="connsiteY39" fmla="*/ 1204912 h 1209675"/>
                <a:gd name="connsiteX40" fmla="*/ 635794 w 671513"/>
                <a:gd name="connsiteY40" fmla="*/ 1195387 h 1209675"/>
                <a:gd name="connsiteX41" fmla="*/ 650081 w 671513"/>
                <a:gd name="connsiteY41" fmla="*/ 1181100 h 1209675"/>
                <a:gd name="connsiteX42" fmla="*/ 659606 w 671513"/>
                <a:gd name="connsiteY42" fmla="*/ 1157287 h 1209675"/>
                <a:gd name="connsiteX43" fmla="*/ 666750 w 671513"/>
                <a:gd name="connsiteY43" fmla="*/ 1131093 h 1209675"/>
                <a:gd name="connsiteX44" fmla="*/ 671513 w 671513"/>
                <a:gd name="connsiteY44" fmla="*/ 1083468 h 1209675"/>
                <a:gd name="connsiteX45" fmla="*/ 645319 w 671513"/>
                <a:gd name="connsiteY45" fmla="*/ 940593 h 1209675"/>
                <a:gd name="connsiteX46" fmla="*/ 621506 w 671513"/>
                <a:gd name="connsiteY46" fmla="*/ 807243 h 1209675"/>
                <a:gd name="connsiteX47" fmla="*/ 604838 w 671513"/>
                <a:gd name="connsiteY47" fmla="*/ 731043 h 1209675"/>
                <a:gd name="connsiteX48" fmla="*/ 576263 w 671513"/>
                <a:gd name="connsiteY48" fmla="*/ 609600 h 1209675"/>
                <a:gd name="connsiteX49" fmla="*/ 500063 w 671513"/>
                <a:gd name="connsiteY49" fmla="*/ 359568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1513" h="1209675">
                  <a:moveTo>
                    <a:pt x="500063" y="359568"/>
                  </a:moveTo>
                  <a:lnTo>
                    <a:pt x="473869" y="271462"/>
                  </a:lnTo>
                  <a:lnTo>
                    <a:pt x="442913" y="164306"/>
                  </a:lnTo>
                  <a:lnTo>
                    <a:pt x="316706" y="14287"/>
                  </a:lnTo>
                  <a:lnTo>
                    <a:pt x="271463" y="7143"/>
                  </a:lnTo>
                  <a:lnTo>
                    <a:pt x="216694" y="2381"/>
                  </a:lnTo>
                  <a:lnTo>
                    <a:pt x="142875" y="0"/>
                  </a:lnTo>
                  <a:lnTo>
                    <a:pt x="73819" y="4762"/>
                  </a:lnTo>
                  <a:lnTo>
                    <a:pt x="38100" y="7143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3812"/>
                  </a:lnTo>
                  <a:lnTo>
                    <a:pt x="9525" y="40481"/>
                  </a:lnTo>
                  <a:lnTo>
                    <a:pt x="33338" y="61912"/>
                  </a:lnTo>
                  <a:lnTo>
                    <a:pt x="52388" y="76200"/>
                  </a:lnTo>
                  <a:lnTo>
                    <a:pt x="85725" y="92868"/>
                  </a:lnTo>
                  <a:lnTo>
                    <a:pt x="116681" y="116681"/>
                  </a:lnTo>
                  <a:lnTo>
                    <a:pt x="161925" y="159543"/>
                  </a:lnTo>
                  <a:lnTo>
                    <a:pt x="202406" y="202406"/>
                  </a:lnTo>
                  <a:lnTo>
                    <a:pt x="226219" y="233362"/>
                  </a:lnTo>
                  <a:lnTo>
                    <a:pt x="254794" y="295275"/>
                  </a:lnTo>
                  <a:lnTo>
                    <a:pt x="302419" y="421481"/>
                  </a:lnTo>
                  <a:lnTo>
                    <a:pt x="338138" y="550068"/>
                  </a:lnTo>
                  <a:lnTo>
                    <a:pt x="357188" y="633412"/>
                  </a:lnTo>
                  <a:lnTo>
                    <a:pt x="369094" y="704850"/>
                  </a:lnTo>
                  <a:lnTo>
                    <a:pt x="378619" y="783431"/>
                  </a:lnTo>
                  <a:lnTo>
                    <a:pt x="383381" y="842962"/>
                  </a:lnTo>
                  <a:lnTo>
                    <a:pt x="390525" y="902493"/>
                  </a:lnTo>
                  <a:lnTo>
                    <a:pt x="402431" y="959643"/>
                  </a:lnTo>
                  <a:lnTo>
                    <a:pt x="414338" y="1000125"/>
                  </a:lnTo>
                  <a:lnTo>
                    <a:pt x="433388" y="1047750"/>
                  </a:lnTo>
                  <a:lnTo>
                    <a:pt x="447675" y="1081087"/>
                  </a:lnTo>
                  <a:lnTo>
                    <a:pt x="464344" y="1112043"/>
                  </a:lnTo>
                  <a:lnTo>
                    <a:pt x="483394" y="1140618"/>
                  </a:lnTo>
                  <a:lnTo>
                    <a:pt x="511969" y="1169193"/>
                  </a:lnTo>
                  <a:lnTo>
                    <a:pt x="535781" y="1185862"/>
                  </a:lnTo>
                  <a:lnTo>
                    <a:pt x="559594" y="1200150"/>
                  </a:lnTo>
                  <a:lnTo>
                    <a:pt x="581025" y="1207293"/>
                  </a:lnTo>
                  <a:lnTo>
                    <a:pt x="600075" y="1209675"/>
                  </a:lnTo>
                  <a:lnTo>
                    <a:pt x="619125" y="1204912"/>
                  </a:lnTo>
                  <a:lnTo>
                    <a:pt x="635794" y="1195387"/>
                  </a:lnTo>
                  <a:lnTo>
                    <a:pt x="650081" y="1181100"/>
                  </a:lnTo>
                  <a:lnTo>
                    <a:pt x="659606" y="1157287"/>
                  </a:lnTo>
                  <a:lnTo>
                    <a:pt x="666750" y="1131093"/>
                  </a:lnTo>
                  <a:lnTo>
                    <a:pt x="671513" y="1083468"/>
                  </a:lnTo>
                  <a:lnTo>
                    <a:pt x="645319" y="940593"/>
                  </a:lnTo>
                  <a:lnTo>
                    <a:pt x="621506" y="807243"/>
                  </a:lnTo>
                  <a:lnTo>
                    <a:pt x="604838" y="731043"/>
                  </a:lnTo>
                  <a:lnTo>
                    <a:pt x="576263" y="609600"/>
                  </a:lnTo>
                  <a:lnTo>
                    <a:pt x="500063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23">
              <a:extLst>
                <a:ext uri="{FF2B5EF4-FFF2-40B4-BE49-F238E27FC236}">
                  <a16:creationId xmlns:a16="http://schemas.microsoft.com/office/drawing/2014/main" id="{F666919E-6533-4B1D-8636-6763FC8BDF14}"/>
                </a:ext>
              </a:extLst>
            </p:cNvPr>
            <p:cNvSpPr/>
            <p:nvPr/>
          </p:nvSpPr>
          <p:spPr>
            <a:xfrm>
              <a:off x="3497263" y="2220913"/>
              <a:ext cx="2892425" cy="1187450"/>
            </a:xfrm>
            <a:custGeom>
              <a:avLst/>
              <a:gdLst>
                <a:gd name="connsiteX0" fmla="*/ 1609725 w 2890838"/>
                <a:gd name="connsiteY0" fmla="*/ 116682 h 1185863"/>
                <a:gd name="connsiteX1" fmla="*/ 1314450 w 2890838"/>
                <a:gd name="connsiteY1" fmla="*/ 142875 h 1185863"/>
                <a:gd name="connsiteX2" fmla="*/ 909638 w 2890838"/>
                <a:gd name="connsiteY2" fmla="*/ 180975 h 1185863"/>
                <a:gd name="connsiteX3" fmla="*/ 550069 w 2890838"/>
                <a:gd name="connsiteY3" fmla="*/ 221457 h 1185863"/>
                <a:gd name="connsiteX4" fmla="*/ 228600 w 2890838"/>
                <a:gd name="connsiteY4" fmla="*/ 261938 h 1185863"/>
                <a:gd name="connsiteX5" fmla="*/ 173832 w 2890838"/>
                <a:gd name="connsiteY5" fmla="*/ 269082 h 1185863"/>
                <a:gd name="connsiteX6" fmla="*/ 145257 w 2890838"/>
                <a:gd name="connsiteY6" fmla="*/ 266700 h 1185863"/>
                <a:gd name="connsiteX7" fmla="*/ 107157 w 2890838"/>
                <a:gd name="connsiteY7" fmla="*/ 259557 h 1185863"/>
                <a:gd name="connsiteX8" fmla="*/ 66675 w 2890838"/>
                <a:gd name="connsiteY8" fmla="*/ 254794 h 1185863"/>
                <a:gd name="connsiteX9" fmla="*/ 0 w 2890838"/>
                <a:gd name="connsiteY9" fmla="*/ 250032 h 1185863"/>
                <a:gd name="connsiteX10" fmla="*/ 109538 w 2890838"/>
                <a:gd name="connsiteY10" fmla="*/ 440532 h 1185863"/>
                <a:gd name="connsiteX11" fmla="*/ 342900 w 2890838"/>
                <a:gd name="connsiteY11" fmla="*/ 407194 h 1185863"/>
                <a:gd name="connsiteX12" fmla="*/ 566738 w 2890838"/>
                <a:gd name="connsiteY12" fmla="*/ 376238 h 1185863"/>
                <a:gd name="connsiteX13" fmla="*/ 792957 w 2890838"/>
                <a:gd name="connsiteY13" fmla="*/ 350044 h 1185863"/>
                <a:gd name="connsiteX14" fmla="*/ 966788 w 2890838"/>
                <a:gd name="connsiteY14" fmla="*/ 330994 h 1185863"/>
                <a:gd name="connsiteX15" fmla="*/ 1171575 w 2890838"/>
                <a:gd name="connsiteY15" fmla="*/ 314325 h 1185863"/>
                <a:gd name="connsiteX16" fmla="*/ 1433513 w 2890838"/>
                <a:gd name="connsiteY16" fmla="*/ 292894 h 1185863"/>
                <a:gd name="connsiteX17" fmla="*/ 1631157 w 2890838"/>
                <a:gd name="connsiteY17" fmla="*/ 278607 h 1185863"/>
                <a:gd name="connsiteX18" fmla="*/ 1797844 w 2890838"/>
                <a:gd name="connsiteY18" fmla="*/ 266700 h 1185863"/>
                <a:gd name="connsiteX19" fmla="*/ 2043113 w 2890838"/>
                <a:gd name="connsiteY19" fmla="*/ 250032 h 1185863"/>
                <a:gd name="connsiteX20" fmla="*/ 2321719 w 2890838"/>
                <a:gd name="connsiteY20" fmla="*/ 230982 h 1185863"/>
                <a:gd name="connsiteX21" fmla="*/ 2426494 w 2890838"/>
                <a:gd name="connsiteY21" fmla="*/ 226219 h 1185863"/>
                <a:gd name="connsiteX22" fmla="*/ 2457450 w 2890838"/>
                <a:gd name="connsiteY22" fmla="*/ 230982 h 1185863"/>
                <a:gd name="connsiteX23" fmla="*/ 2476500 w 2890838"/>
                <a:gd name="connsiteY23" fmla="*/ 238125 h 1185863"/>
                <a:gd name="connsiteX24" fmla="*/ 2490788 w 2890838"/>
                <a:gd name="connsiteY24" fmla="*/ 252413 h 1185863"/>
                <a:gd name="connsiteX25" fmla="*/ 2497932 w 2890838"/>
                <a:gd name="connsiteY25" fmla="*/ 264319 h 1185863"/>
                <a:gd name="connsiteX26" fmla="*/ 2500313 w 2890838"/>
                <a:gd name="connsiteY26" fmla="*/ 288132 h 1185863"/>
                <a:gd name="connsiteX27" fmla="*/ 2488407 w 2890838"/>
                <a:gd name="connsiteY27" fmla="*/ 354807 h 1185863"/>
                <a:gd name="connsiteX28" fmla="*/ 2450307 w 2890838"/>
                <a:gd name="connsiteY28" fmla="*/ 547688 h 1185863"/>
                <a:gd name="connsiteX29" fmla="*/ 2407444 w 2890838"/>
                <a:gd name="connsiteY29" fmla="*/ 857250 h 1185863"/>
                <a:gd name="connsiteX30" fmla="*/ 2383632 w 2890838"/>
                <a:gd name="connsiteY30" fmla="*/ 1028700 h 1185863"/>
                <a:gd name="connsiteX31" fmla="*/ 2386013 w 2890838"/>
                <a:gd name="connsiteY31" fmla="*/ 1183482 h 1185863"/>
                <a:gd name="connsiteX32" fmla="*/ 2424113 w 2890838"/>
                <a:gd name="connsiteY32" fmla="*/ 1185863 h 1185863"/>
                <a:gd name="connsiteX33" fmla="*/ 2476500 w 2890838"/>
                <a:gd name="connsiteY33" fmla="*/ 1181100 h 1185863"/>
                <a:gd name="connsiteX34" fmla="*/ 2519363 w 2890838"/>
                <a:gd name="connsiteY34" fmla="*/ 1169194 h 1185863"/>
                <a:gd name="connsiteX35" fmla="*/ 2547938 w 2890838"/>
                <a:gd name="connsiteY35" fmla="*/ 1150144 h 1185863"/>
                <a:gd name="connsiteX36" fmla="*/ 2564607 w 2890838"/>
                <a:gd name="connsiteY36" fmla="*/ 1128713 h 1185863"/>
                <a:gd name="connsiteX37" fmla="*/ 2578894 w 2890838"/>
                <a:gd name="connsiteY37" fmla="*/ 1104900 h 1185863"/>
                <a:gd name="connsiteX38" fmla="*/ 2588419 w 2890838"/>
                <a:gd name="connsiteY38" fmla="*/ 1064419 h 1185863"/>
                <a:gd name="connsiteX39" fmla="*/ 2621757 w 2890838"/>
                <a:gd name="connsiteY39" fmla="*/ 933450 h 1185863"/>
                <a:gd name="connsiteX40" fmla="*/ 2688432 w 2890838"/>
                <a:gd name="connsiteY40" fmla="*/ 700088 h 1185863"/>
                <a:gd name="connsiteX41" fmla="*/ 2736057 w 2890838"/>
                <a:gd name="connsiteY41" fmla="*/ 547688 h 1185863"/>
                <a:gd name="connsiteX42" fmla="*/ 2767013 w 2890838"/>
                <a:gd name="connsiteY42" fmla="*/ 464344 h 1185863"/>
                <a:gd name="connsiteX43" fmla="*/ 2781300 w 2890838"/>
                <a:gd name="connsiteY43" fmla="*/ 419100 h 1185863"/>
                <a:gd name="connsiteX44" fmla="*/ 2797969 w 2890838"/>
                <a:gd name="connsiteY44" fmla="*/ 385763 h 1185863"/>
                <a:gd name="connsiteX45" fmla="*/ 2826544 w 2890838"/>
                <a:gd name="connsiteY45" fmla="*/ 342900 h 1185863"/>
                <a:gd name="connsiteX46" fmla="*/ 2850357 w 2890838"/>
                <a:gd name="connsiteY46" fmla="*/ 316707 h 1185863"/>
                <a:gd name="connsiteX47" fmla="*/ 2876550 w 2890838"/>
                <a:gd name="connsiteY47" fmla="*/ 285750 h 1185863"/>
                <a:gd name="connsiteX48" fmla="*/ 2886075 w 2890838"/>
                <a:gd name="connsiteY48" fmla="*/ 269082 h 1185863"/>
                <a:gd name="connsiteX49" fmla="*/ 2890838 w 2890838"/>
                <a:gd name="connsiteY49" fmla="*/ 247650 h 1185863"/>
                <a:gd name="connsiteX50" fmla="*/ 2888457 w 2890838"/>
                <a:gd name="connsiteY50" fmla="*/ 223838 h 1185863"/>
                <a:gd name="connsiteX51" fmla="*/ 2876550 w 2890838"/>
                <a:gd name="connsiteY51" fmla="*/ 200025 h 1185863"/>
                <a:gd name="connsiteX52" fmla="*/ 2857500 w 2890838"/>
                <a:gd name="connsiteY52" fmla="*/ 176213 h 1185863"/>
                <a:gd name="connsiteX53" fmla="*/ 2826544 w 2890838"/>
                <a:gd name="connsiteY53" fmla="*/ 150019 h 1185863"/>
                <a:gd name="connsiteX54" fmla="*/ 2795588 w 2890838"/>
                <a:gd name="connsiteY54" fmla="*/ 130969 h 1185863"/>
                <a:gd name="connsiteX55" fmla="*/ 2762250 w 2890838"/>
                <a:gd name="connsiteY55" fmla="*/ 111919 h 1185863"/>
                <a:gd name="connsiteX56" fmla="*/ 2726532 w 2890838"/>
                <a:gd name="connsiteY56" fmla="*/ 95250 h 1185863"/>
                <a:gd name="connsiteX57" fmla="*/ 2681288 w 2890838"/>
                <a:gd name="connsiteY57" fmla="*/ 66675 h 1185863"/>
                <a:gd name="connsiteX58" fmla="*/ 2633663 w 2890838"/>
                <a:gd name="connsiteY58" fmla="*/ 40482 h 1185863"/>
                <a:gd name="connsiteX59" fmla="*/ 2590800 w 2890838"/>
                <a:gd name="connsiteY59" fmla="*/ 19050 h 1185863"/>
                <a:gd name="connsiteX60" fmla="*/ 2547938 w 2890838"/>
                <a:gd name="connsiteY60" fmla="*/ 4763 h 1185863"/>
                <a:gd name="connsiteX61" fmla="*/ 2516982 w 2890838"/>
                <a:gd name="connsiteY61" fmla="*/ 0 h 1185863"/>
                <a:gd name="connsiteX62" fmla="*/ 2497932 w 2890838"/>
                <a:gd name="connsiteY62" fmla="*/ 4763 h 1185863"/>
                <a:gd name="connsiteX63" fmla="*/ 2471738 w 2890838"/>
                <a:gd name="connsiteY63" fmla="*/ 14288 h 1185863"/>
                <a:gd name="connsiteX64" fmla="*/ 2405063 w 2890838"/>
                <a:gd name="connsiteY64" fmla="*/ 40482 h 1185863"/>
                <a:gd name="connsiteX65" fmla="*/ 2326482 w 2890838"/>
                <a:gd name="connsiteY65" fmla="*/ 64294 h 1185863"/>
                <a:gd name="connsiteX66" fmla="*/ 2271713 w 2890838"/>
                <a:gd name="connsiteY66" fmla="*/ 71438 h 1185863"/>
                <a:gd name="connsiteX67" fmla="*/ 2140744 w 2890838"/>
                <a:gd name="connsiteY67" fmla="*/ 80963 h 1185863"/>
                <a:gd name="connsiteX68" fmla="*/ 1831182 w 2890838"/>
                <a:gd name="connsiteY68" fmla="*/ 102394 h 1185863"/>
                <a:gd name="connsiteX69" fmla="*/ 1609725 w 2890838"/>
                <a:gd name="connsiteY69" fmla="*/ 116682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90838" h="1185863">
                  <a:moveTo>
                    <a:pt x="1609725" y="116682"/>
                  </a:moveTo>
                  <a:lnTo>
                    <a:pt x="1314450" y="142875"/>
                  </a:lnTo>
                  <a:lnTo>
                    <a:pt x="909638" y="180975"/>
                  </a:lnTo>
                  <a:lnTo>
                    <a:pt x="550069" y="221457"/>
                  </a:lnTo>
                  <a:lnTo>
                    <a:pt x="228600" y="261938"/>
                  </a:lnTo>
                  <a:lnTo>
                    <a:pt x="173832" y="269082"/>
                  </a:lnTo>
                  <a:lnTo>
                    <a:pt x="145257" y="266700"/>
                  </a:lnTo>
                  <a:lnTo>
                    <a:pt x="107157" y="259557"/>
                  </a:lnTo>
                  <a:lnTo>
                    <a:pt x="66675" y="254794"/>
                  </a:lnTo>
                  <a:lnTo>
                    <a:pt x="0" y="250032"/>
                  </a:lnTo>
                  <a:lnTo>
                    <a:pt x="109538" y="440532"/>
                  </a:lnTo>
                  <a:lnTo>
                    <a:pt x="342900" y="407194"/>
                  </a:lnTo>
                  <a:lnTo>
                    <a:pt x="566738" y="376238"/>
                  </a:lnTo>
                  <a:lnTo>
                    <a:pt x="792957" y="350044"/>
                  </a:lnTo>
                  <a:lnTo>
                    <a:pt x="966788" y="330994"/>
                  </a:lnTo>
                  <a:lnTo>
                    <a:pt x="1171575" y="314325"/>
                  </a:lnTo>
                  <a:lnTo>
                    <a:pt x="1433513" y="292894"/>
                  </a:lnTo>
                  <a:lnTo>
                    <a:pt x="1631157" y="278607"/>
                  </a:lnTo>
                  <a:lnTo>
                    <a:pt x="1797844" y="266700"/>
                  </a:lnTo>
                  <a:lnTo>
                    <a:pt x="2043113" y="250032"/>
                  </a:lnTo>
                  <a:lnTo>
                    <a:pt x="2321719" y="230982"/>
                  </a:lnTo>
                  <a:lnTo>
                    <a:pt x="2426494" y="226219"/>
                  </a:lnTo>
                  <a:lnTo>
                    <a:pt x="2457450" y="230982"/>
                  </a:lnTo>
                  <a:lnTo>
                    <a:pt x="2476500" y="238125"/>
                  </a:lnTo>
                  <a:lnTo>
                    <a:pt x="2490788" y="252413"/>
                  </a:lnTo>
                  <a:lnTo>
                    <a:pt x="2497932" y="264319"/>
                  </a:lnTo>
                  <a:lnTo>
                    <a:pt x="2500313" y="288132"/>
                  </a:lnTo>
                  <a:lnTo>
                    <a:pt x="2488407" y="354807"/>
                  </a:lnTo>
                  <a:lnTo>
                    <a:pt x="2450307" y="547688"/>
                  </a:lnTo>
                  <a:lnTo>
                    <a:pt x="2407444" y="857250"/>
                  </a:lnTo>
                  <a:lnTo>
                    <a:pt x="2383632" y="1028700"/>
                  </a:lnTo>
                  <a:cubicBezTo>
                    <a:pt x="2384426" y="1080294"/>
                    <a:pt x="2385219" y="1131888"/>
                    <a:pt x="2386013" y="1183482"/>
                  </a:cubicBezTo>
                  <a:lnTo>
                    <a:pt x="2424113" y="1185863"/>
                  </a:lnTo>
                  <a:lnTo>
                    <a:pt x="2476500" y="1181100"/>
                  </a:lnTo>
                  <a:lnTo>
                    <a:pt x="2519363" y="1169194"/>
                  </a:lnTo>
                  <a:lnTo>
                    <a:pt x="2547938" y="1150144"/>
                  </a:lnTo>
                  <a:lnTo>
                    <a:pt x="2564607" y="1128713"/>
                  </a:lnTo>
                  <a:lnTo>
                    <a:pt x="2578894" y="1104900"/>
                  </a:lnTo>
                  <a:lnTo>
                    <a:pt x="2588419" y="1064419"/>
                  </a:lnTo>
                  <a:lnTo>
                    <a:pt x="2621757" y="933450"/>
                  </a:lnTo>
                  <a:lnTo>
                    <a:pt x="2688432" y="700088"/>
                  </a:lnTo>
                  <a:lnTo>
                    <a:pt x="2736057" y="547688"/>
                  </a:lnTo>
                  <a:lnTo>
                    <a:pt x="2767013" y="464344"/>
                  </a:lnTo>
                  <a:lnTo>
                    <a:pt x="2781300" y="419100"/>
                  </a:lnTo>
                  <a:lnTo>
                    <a:pt x="2797969" y="385763"/>
                  </a:lnTo>
                  <a:lnTo>
                    <a:pt x="2826544" y="342900"/>
                  </a:lnTo>
                  <a:lnTo>
                    <a:pt x="2850357" y="316707"/>
                  </a:lnTo>
                  <a:lnTo>
                    <a:pt x="2876550" y="285750"/>
                  </a:lnTo>
                  <a:lnTo>
                    <a:pt x="2886075" y="269082"/>
                  </a:lnTo>
                  <a:lnTo>
                    <a:pt x="2890838" y="247650"/>
                  </a:lnTo>
                  <a:lnTo>
                    <a:pt x="2888457" y="223838"/>
                  </a:lnTo>
                  <a:lnTo>
                    <a:pt x="2876550" y="200025"/>
                  </a:lnTo>
                  <a:lnTo>
                    <a:pt x="2857500" y="176213"/>
                  </a:lnTo>
                  <a:lnTo>
                    <a:pt x="2826544" y="150019"/>
                  </a:lnTo>
                  <a:lnTo>
                    <a:pt x="2795588" y="130969"/>
                  </a:lnTo>
                  <a:lnTo>
                    <a:pt x="2762250" y="111919"/>
                  </a:lnTo>
                  <a:lnTo>
                    <a:pt x="2726532" y="95250"/>
                  </a:lnTo>
                  <a:lnTo>
                    <a:pt x="2681288" y="66675"/>
                  </a:lnTo>
                  <a:lnTo>
                    <a:pt x="2633663" y="40482"/>
                  </a:lnTo>
                  <a:lnTo>
                    <a:pt x="2590800" y="19050"/>
                  </a:lnTo>
                  <a:lnTo>
                    <a:pt x="2547938" y="4763"/>
                  </a:lnTo>
                  <a:lnTo>
                    <a:pt x="2516982" y="0"/>
                  </a:lnTo>
                  <a:lnTo>
                    <a:pt x="2497932" y="4763"/>
                  </a:lnTo>
                  <a:lnTo>
                    <a:pt x="2471738" y="14288"/>
                  </a:lnTo>
                  <a:lnTo>
                    <a:pt x="2405063" y="40482"/>
                  </a:lnTo>
                  <a:lnTo>
                    <a:pt x="2326482" y="64294"/>
                  </a:lnTo>
                  <a:lnTo>
                    <a:pt x="2271713" y="71438"/>
                  </a:lnTo>
                  <a:lnTo>
                    <a:pt x="2140744" y="80963"/>
                  </a:lnTo>
                  <a:lnTo>
                    <a:pt x="1831182" y="102394"/>
                  </a:lnTo>
                  <a:lnTo>
                    <a:pt x="1609725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24">
              <a:extLst>
                <a:ext uri="{FF2B5EF4-FFF2-40B4-BE49-F238E27FC236}">
                  <a16:creationId xmlns:a16="http://schemas.microsoft.com/office/drawing/2014/main" id="{3E8D088C-FCE3-4009-BEB8-731C8567BA42}"/>
                </a:ext>
              </a:extLst>
            </p:cNvPr>
            <p:cNvSpPr/>
            <p:nvPr/>
          </p:nvSpPr>
          <p:spPr>
            <a:xfrm>
              <a:off x="3714750" y="2741613"/>
              <a:ext cx="2328863" cy="363537"/>
            </a:xfrm>
            <a:custGeom>
              <a:avLst/>
              <a:gdLst>
                <a:gd name="connsiteX0" fmla="*/ 685800 w 2328863"/>
                <a:gd name="connsiteY0" fmla="*/ 128587 h 364331"/>
                <a:gd name="connsiteX1" fmla="*/ 383381 w 2328863"/>
                <a:gd name="connsiteY1" fmla="*/ 161925 h 364331"/>
                <a:gd name="connsiteX2" fmla="*/ 0 w 2328863"/>
                <a:gd name="connsiteY2" fmla="*/ 207169 h 364331"/>
                <a:gd name="connsiteX3" fmla="*/ 33338 w 2328863"/>
                <a:gd name="connsiteY3" fmla="*/ 364331 h 364331"/>
                <a:gd name="connsiteX4" fmla="*/ 285750 w 2328863"/>
                <a:gd name="connsiteY4" fmla="*/ 333375 h 364331"/>
                <a:gd name="connsiteX5" fmla="*/ 507206 w 2328863"/>
                <a:gd name="connsiteY5" fmla="*/ 307181 h 364331"/>
                <a:gd name="connsiteX6" fmla="*/ 740569 w 2328863"/>
                <a:gd name="connsiteY6" fmla="*/ 278606 h 364331"/>
                <a:gd name="connsiteX7" fmla="*/ 1085850 w 2328863"/>
                <a:gd name="connsiteY7" fmla="*/ 238125 h 364331"/>
                <a:gd name="connsiteX8" fmla="*/ 1307306 w 2328863"/>
                <a:gd name="connsiteY8" fmla="*/ 214312 h 364331"/>
                <a:gd name="connsiteX9" fmla="*/ 1550194 w 2328863"/>
                <a:gd name="connsiteY9" fmla="*/ 197644 h 364331"/>
                <a:gd name="connsiteX10" fmla="*/ 1776413 w 2328863"/>
                <a:gd name="connsiteY10" fmla="*/ 185737 h 364331"/>
                <a:gd name="connsiteX11" fmla="*/ 1983581 w 2328863"/>
                <a:gd name="connsiteY11" fmla="*/ 178594 h 364331"/>
                <a:gd name="connsiteX12" fmla="*/ 2324100 w 2328863"/>
                <a:gd name="connsiteY12" fmla="*/ 176212 h 364331"/>
                <a:gd name="connsiteX13" fmla="*/ 2328863 w 2328863"/>
                <a:gd name="connsiteY13" fmla="*/ 0 h 364331"/>
                <a:gd name="connsiteX14" fmla="*/ 2162175 w 2328863"/>
                <a:gd name="connsiteY14" fmla="*/ 0 h 364331"/>
                <a:gd name="connsiteX15" fmla="*/ 1871663 w 2328863"/>
                <a:gd name="connsiteY15" fmla="*/ 16669 h 364331"/>
                <a:gd name="connsiteX16" fmla="*/ 1569244 w 2328863"/>
                <a:gd name="connsiteY16" fmla="*/ 38100 h 364331"/>
                <a:gd name="connsiteX17" fmla="*/ 1240631 w 2328863"/>
                <a:gd name="connsiteY17" fmla="*/ 66675 h 364331"/>
                <a:gd name="connsiteX18" fmla="*/ 754856 w 2328863"/>
                <a:gd name="connsiteY18" fmla="*/ 119062 h 364331"/>
                <a:gd name="connsiteX19" fmla="*/ 685800 w 2328863"/>
                <a:gd name="connsiteY19" fmla="*/ 12858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8863" h="364331">
                  <a:moveTo>
                    <a:pt x="685800" y="128587"/>
                  </a:moveTo>
                  <a:lnTo>
                    <a:pt x="383381" y="161925"/>
                  </a:lnTo>
                  <a:lnTo>
                    <a:pt x="0" y="207169"/>
                  </a:lnTo>
                  <a:lnTo>
                    <a:pt x="33338" y="364331"/>
                  </a:lnTo>
                  <a:lnTo>
                    <a:pt x="285750" y="333375"/>
                  </a:lnTo>
                  <a:lnTo>
                    <a:pt x="507206" y="307181"/>
                  </a:lnTo>
                  <a:lnTo>
                    <a:pt x="740569" y="278606"/>
                  </a:lnTo>
                  <a:lnTo>
                    <a:pt x="1085850" y="238125"/>
                  </a:lnTo>
                  <a:lnTo>
                    <a:pt x="1307306" y="214312"/>
                  </a:lnTo>
                  <a:lnTo>
                    <a:pt x="1550194" y="197644"/>
                  </a:lnTo>
                  <a:lnTo>
                    <a:pt x="1776413" y="185737"/>
                  </a:lnTo>
                  <a:lnTo>
                    <a:pt x="1983581" y="178594"/>
                  </a:lnTo>
                  <a:lnTo>
                    <a:pt x="2324100" y="176212"/>
                  </a:lnTo>
                  <a:lnTo>
                    <a:pt x="2328863" y="0"/>
                  </a:lnTo>
                  <a:lnTo>
                    <a:pt x="2162175" y="0"/>
                  </a:lnTo>
                  <a:lnTo>
                    <a:pt x="1871663" y="16669"/>
                  </a:lnTo>
                  <a:lnTo>
                    <a:pt x="1569244" y="38100"/>
                  </a:lnTo>
                  <a:lnTo>
                    <a:pt x="1240631" y="66675"/>
                  </a:lnTo>
                  <a:lnTo>
                    <a:pt x="754856" y="119062"/>
                  </a:lnTo>
                  <a:lnTo>
                    <a:pt x="685800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25">
              <a:extLst>
                <a:ext uri="{FF2B5EF4-FFF2-40B4-BE49-F238E27FC236}">
                  <a16:creationId xmlns:a16="http://schemas.microsoft.com/office/drawing/2014/main" id="{DC9E6F15-F93A-4526-BABF-93C9CAAC8DD8}"/>
                </a:ext>
              </a:extLst>
            </p:cNvPr>
            <p:cNvSpPr/>
            <p:nvPr/>
          </p:nvSpPr>
          <p:spPr>
            <a:xfrm>
              <a:off x="3817938" y="3227388"/>
              <a:ext cx="2159000" cy="334962"/>
            </a:xfrm>
            <a:custGeom>
              <a:avLst/>
              <a:gdLst>
                <a:gd name="connsiteX0" fmla="*/ 342900 w 2159794"/>
                <a:gd name="connsiteY0" fmla="*/ 180975 h 335756"/>
                <a:gd name="connsiteX1" fmla="*/ 190500 w 2159794"/>
                <a:gd name="connsiteY1" fmla="*/ 195262 h 335756"/>
                <a:gd name="connsiteX2" fmla="*/ 0 w 2159794"/>
                <a:gd name="connsiteY2" fmla="*/ 209550 h 335756"/>
                <a:gd name="connsiteX3" fmla="*/ 30956 w 2159794"/>
                <a:gd name="connsiteY3" fmla="*/ 333375 h 335756"/>
                <a:gd name="connsiteX4" fmla="*/ 166687 w 2159794"/>
                <a:gd name="connsiteY4" fmla="*/ 335756 h 335756"/>
                <a:gd name="connsiteX5" fmla="*/ 392906 w 2159794"/>
                <a:gd name="connsiteY5" fmla="*/ 335756 h 335756"/>
                <a:gd name="connsiteX6" fmla="*/ 492919 w 2159794"/>
                <a:gd name="connsiteY6" fmla="*/ 321469 h 335756"/>
                <a:gd name="connsiteX7" fmla="*/ 702469 w 2159794"/>
                <a:gd name="connsiteY7" fmla="*/ 288131 h 335756"/>
                <a:gd name="connsiteX8" fmla="*/ 976312 w 2159794"/>
                <a:gd name="connsiteY8" fmla="*/ 242887 h 335756"/>
                <a:gd name="connsiteX9" fmla="*/ 1164431 w 2159794"/>
                <a:gd name="connsiteY9" fmla="*/ 223837 h 335756"/>
                <a:gd name="connsiteX10" fmla="*/ 1402556 w 2159794"/>
                <a:gd name="connsiteY10" fmla="*/ 202406 h 335756"/>
                <a:gd name="connsiteX11" fmla="*/ 1619250 w 2159794"/>
                <a:gd name="connsiteY11" fmla="*/ 190500 h 335756"/>
                <a:gd name="connsiteX12" fmla="*/ 1814512 w 2159794"/>
                <a:gd name="connsiteY12" fmla="*/ 183356 h 335756"/>
                <a:gd name="connsiteX13" fmla="*/ 2012156 w 2159794"/>
                <a:gd name="connsiteY13" fmla="*/ 178594 h 335756"/>
                <a:gd name="connsiteX14" fmla="*/ 2066925 w 2159794"/>
                <a:gd name="connsiteY14" fmla="*/ 178594 h 335756"/>
                <a:gd name="connsiteX15" fmla="*/ 2159794 w 2159794"/>
                <a:gd name="connsiteY15" fmla="*/ 171450 h 335756"/>
                <a:gd name="connsiteX16" fmla="*/ 2133600 w 2159794"/>
                <a:gd name="connsiteY16" fmla="*/ 0 h 335756"/>
                <a:gd name="connsiteX17" fmla="*/ 1938337 w 2159794"/>
                <a:gd name="connsiteY17" fmla="*/ 9525 h 335756"/>
                <a:gd name="connsiteX18" fmla="*/ 1600200 w 2159794"/>
                <a:gd name="connsiteY18" fmla="*/ 30956 h 335756"/>
                <a:gd name="connsiteX19" fmla="*/ 1231106 w 2159794"/>
                <a:gd name="connsiteY19" fmla="*/ 61912 h 335756"/>
                <a:gd name="connsiteX20" fmla="*/ 1114425 w 2159794"/>
                <a:gd name="connsiteY20" fmla="*/ 71437 h 335756"/>
                <a:gd name="connsiteX21" fmla="*/ 926306 w 2159794"/>
                <a:gd name="connsiteY21" fmla="*/ 95250 h 335756"/>
                <a:gd name="connsiteX22" fmla="*/ 747712 w 2159794"/>
                <a:gd name="connsiteY22" fmla="*/ 128587 h 335756"/>
                <a:gd name="connsiteX23" fmla="*/ 504825 w 2159794"/>
                <a:gd name="connsiteY23" fmla="*/ 161925 h 335756"/>
                <a:gd name="connsiteX24" fmla="*/ 342900 w 2159794"/>
                <a:gd name="connsiteY24" fmla="*/ 1809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59794" h="335756">
                  <a:moveTo>
                    <a:pt x="342900" y="180975"/>
                  </a:moveTo>
                  <a:lnTo>
                    <a:pt x="190500" y="195262"/>
                  </a:lnTo>
                  <a:lnTo>
                    <a:pt x="0" y="209550"/>
                  </a:lnTo>
                  <a:lnTo>
                    <a:pt x="30956" y="333375"/>
                  </a:lnTo>
                  <a:lnTo>
                    <a:pt x="166687" y="335756"/>
                  </a:lnTo>
                  <a:lnTo>
                    <a:pt x="392906" y="335756"/>
                  </a:lnTo>
                  <a:lnTo>
                    <a:pt x="492919" y="321469"/>
                  </a:lnTo>
                  <a:lnTo>
                    <a:pt x="702469" y="288131"/>
                  </a:lnTo>
                  <a:lnTo>
                    <a:pt x="976312" y="242887"/>
                  </a:lnTo>
                  <a:lnTo>
                    <a:pt x="1164431" y="223837"/>
                  </a:lnTo>
                  <a:lnTo>
                    <a:pt x="1402556" y="202406"/>
                  </a:lnTo>
                  <a:lnTo>
                    <a:pt x="1619250" y="190500"/>
                  </a:lnTo>
                  <a:lnTo>
                    <a:pt x="1814512" y="183356"/>
                  </a:lnTo>
                  <a:lnTo>
                    <a:pt x="2012156" y="178594"/>
                  </a:lnTo>
                  <a:lnTo>
                    <a:pt x="2066925" y="178594"/>
                  </a:lnTo>
                  <a:lnTo>
                    <a:pt x="2159794" y="171450"/>
                  </a:lnTo>
                  <a:lnTo>
                    <a:pt x="2133600" y="0"/>
                  </a:lnTo>
                  <a:lnTo>
                    <a:pt x="1938337" y="9525"/>
                  </a:lnTo>
                  <a:lnTo>
                    <a:pt x="1600200" y="30956"/>
                  </a:lnTo>
                  <a:lnTo>
                    <a:pt x="1231106" y="61912"/>
                  </a:lnTo>
                  <a:lnTo>
                    <a:pt x="1114425" y="71437"/>
                  </a:lnTo>
                  <a:lnTo>
                    <a:pt x="926306" y="95250"/>
                  </a:lnTo>
                  <a:lnTo>
                    <a:pt x="747712" y="128587"/>
                  </a:lnTo>
                  <a:lnTo>
                    <a:pt x="504825" y="161925"/>
                  </a:lnTo>
                  <a:lnTo>
                    <a:pt x="3429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26">
              <a:extLst>
                <a:ext uri="{FF2B5EF4-FFF2-40B4-BE49-F238E27FC236}">
                  <a16:creationId xmlns:a16="http://schemas.microsoft.com/office/drawing/2014/main" id="{F09743F6-E612-4814-A5EE-8E5ED3881B0B}"/>
                </a:ext>
              </a:extLst>
            </p:cNvPr>
            <p:cNvSpPr/>
            <p:nvPr/>
          </p:nvSpPr>
          <p:spPr>
            <a:xfrm>
              <a:off x="4625975" y="2466975"/>
              <a:ext cx="396875" cy="2006600"/>
            </a:xfrm>
            <a:custGeom>
              <a:avLst/>
              <a:gdLst>
                <a:gd name="connsiteX0" fmla="*/ 141668 w 396670"/>
                <a:gd name="connsiteY0" fmla="*/ 780460 h 2006529"/>
                <a:gd name="connsiteX1" fmla="*/ 141668 w 396670"/>
                <a:gd name="connsiteY1" fmla="*/ 499700 h 2006529"/>
                <a:gd name="connsiteX2" fmla="*/ 141668 w 396670"/>
                <a:gd name="connsiteY2" fmla="*/ 270456 h 2006529"/>
                <a:gd name="connsiteX3" fmla="*/ 139092 w 396670"/>
                <a:gd name="connsiteY3" fmla="*/ 242123 h 2006529"/>
                <a:gd name="connsiteX4" fmla="*/ 133941 w 396670"/>
                <a:gd name="connsiteY4" fmla="*/ 213789 h 2006529"/>
                <a:gd name="connsiteX5" fmla="*/ 123637 w 396670"/>
                <a:gd name="connsiteY5" fmla="*/ 172577 h 2006529"/>
                <a:gd name="connsiteX6" fmla="*/ 108183 w 396670"/>
                <a:gd name="connsiteY6" fmla="*/ 133940 h 2006529"/>
                <a:gd name="connsiteX7" fmla="*/ 85001 w 396670"/>
                <a:gd name="connsiteY7" fmla="*/ 100455 h 2006529"/>
                <a:gd name="connsiteX8" fmla="*/ 54092 w 396670"/>
                <a:gd name="connsiteY8" fmla="*/ 66970 h 2006529"/>
                <a:gd name="connsiteX9" fmla="*/ 0 w 396670"/>
                <a:gd name="connsiteY9" fmla="*/ 10303 h 2006529"/>
                <a:gd name="connsiteX10" fmla="*/ 249850 w 396670"/>
                <a:gd name="connsiteY10" fmla="*/ 0 h 2006529"/>
                <a:gd name="connsiteX11" fmla="*/ 340003 w 396670"/>
                <a:gd name="connsiteY11" fmla="*/ 66970 h 2006529"/>
                <a:gd name="connsiteX12" fmla="*/ 365760 w 396670"/>
                <a:gd name="connsiteY12" fmla="*/ 90152 h 2006529"/>
                <a:gd name="connsiteX13" fmla="*/ 378639 w 396670"/>
                <a:gd name="connsiteY13" fmla="*/ 105607 h 2006529"/>
                <a:gd name="connsiteX14" fmla="*/ 388942 w 396670"/>
                <a:gd name="connsiteY14" fmla="*/ 123637 h 2006529"/>
                <a:gd name="connsiteX15" fmla="*/ 396670 w 396670"/>
                <a:gd name="connsiteY15" fmla="*/ 146819 h 2006529"/>
                <a:gd name="connsiteX16" fmla="*/ 396670 w 396670"/>
                <a:gd name="connsiteY16" fmla="*/ 162274 h 2006529"/>
                <a:gd name="connsiteX17" fmla="*/ 391518 w 396670"/>
                <a:gd name="connsiteY17" fmla="*/ 185456 h 2006529"/>
                <a:gd name="connsiteX18" fmla="*/ 378639 w 396670"/>
                <a:gd name="connsiteY18" fmla="*/ 224093 h 2006529"/>
                <a:gd name="connsiteX19" fmla="*/ 370912 w 396670"/>
                <a:gd name="connsiteY19" fmla="*/ 265305 h 2006529"/>
                <a:gd name="connsiteX20" fmla="*/ 363184 w 396670"/>
                <a:gd name="connsiteY20" fmla="*/ 347730 h 2006529"/>
                <a:gd name="connsiteX21" fmla="*/ 342578 w 396670"/>
                <a:gd name="connsiteY21" fmla="*/ 471367 h 2006529"/>
                <a:gd name="connsiteX22" fmla="*/ 342578 w 396670"/>
                <a:gd name="connsiteY22" fmla="*/ 850006 h 2006529"/>
                <a:gd name="connsiteX23" fmla="*/ 342578 w 396670"/>
                <a:gd name="connsiteY23" fmla="*/ 1339403 h 2006529"/>
                <a:gd name="connsiteX24" fmla="*/ 342578 w 396670"/>
                <a:gd name="connsiteY24" fmla="*/ 1975619 h 2006529"/>
                <a:gd name="connsiteX25" fmla="*/ 118486 w 396670"/>
                <a:gd name="connsiteY25" fmla="*/ 2006529 h 2006529"/>
                <a:gd name="connsiteX26" fmla="*/ 118486 w 396670"/>
                <a:gd name="connsiteY26" fmla="*/ 1797891 h 2006529"/>
                <a:gd name="connsiteX27" fmla="*/ 121062 w 396670"/>
                <a:gd name="connsiteY27" fmla="*/ 1486222 h 2006529"/>
                <a:gd name="connsiteX28" fmla="*/ 139092 w 396670"/>
                <a:gd name="connsiteY28" fmla="*/ 1365161 h 2006529"/>
                <a:gd name="connsiteX29" fmla="*/ 141668 w 396670"/>
                <a:gd name="connsiteY29" fmla="*/ 994249 h 2006529"/>
                <a:gd name="connsiteX30" fmla="*/ 141668 w 396670"/>
                <a:gd name="connsiteY30" fmla="*/ 780460 h 20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6670" h="2006529">
                  <a:moveTo>
                    <a:pt x="141668" y="780460"/>
                  </a:moveTo>
                  <a:lnTo>
                    <a:pt x="141668" y="499700"/>
                  </a:lnTo>
                  <a:lnTo>
                    <a:pt x="141668" y="270456"/>
                  </a:lnTo>
                  <a:lnTo>
                    <a:pt x="139092" y="242123"/>
                  </a:lnTo>
                  <a:lnTo>
                    <a:pt x="133941" y="213789"/>
                  </a:lnTo>
                  <a:lnTo>
                    <a:pt x="123637" y="172577"/>
                  </a:lnTo>
                  <a:lnTo>
                    <a:pt x="108183" y="133940"/>
                  </a:lnTo>
                  <a:lnTo>
                    <a:pt x="85001" y="100455"/>
                  </a:lnTo>
                  <a:lnTo>
                    <a:pt x="54092" y="66970"/>
                  </a:lnTo>
                  <a:lnTo>
                    <a:pt x="0" y="10303"/>
                  </a:lnTo>
                  <a:lnTo>
                    <a:pt x="249850" y="0"/>
                  </a:lnTo>
                  <a:lnTo>
                    <a:pt x="340003" y="66970"/>
                  </a:lnTo>
                  <a:lnTo>
                    <a:pt x="365760" y="90152"/>
                  </a:lnTo>
                  <a:lnTo>
                    <a:pt x="378639" y="105607"/>
                  </a:lnTo>
                  <a:lnTo>
                    <a:pt x="388942" y="123637"/>
                  </a:lnTo>
                  <a:lnTo>
                    <a:pt x="396670" y="146819"/>
                  </a:lnTo>
                  <a:lnTo>
                    <a:pt x="396670" y="162274"/>
                  </a:lnTo>
                  <a:lnTo>
                    <a:pt x="391518" y="185456"/>
                  </a:lnTo>
                  <a:lnTo>
                    <a:pt x="378639" y="224093"/>
                  </a:lnTo>
                  <a:lnTo>
                    <a:pt x="370912" y="265305"/>
                  </a:lnTo>
                  <a:lnTo>
                    <a:pt x="363184" y="347730"/>
                  </a:lnTo>
                  <a:lnTo>
                    <a:pt x="342578" y="471367"/>
                  </a:lnTo>
                  <a:lnTo>
                    <a:pt x="342578" y="850006"/>
                  </a:lnTo>
                  <a:lnTo>
                    <a:pt x="342578" y="1339403"/>
                  </a:lnTo>
                  <a:lnTo>
                    <a:pt x="342578" y="1975619"/>
                  </a:lnTo>
                  <a:lnTo>
                    <a:pt x="118486" y="2006529"/>
                  </a:lnTo>
                  <a:lnTo>
                    <a:pt x="118486" y="1797891"/>
                  </a:lnTo>
                  <a:cubicBezTo>
                    <a:pt x="119345" y="1694001"/>
                    <a:pt x="120203" y="1590112"/>
                    <a:pt x="121062" y="1486222"/>
                  </a:cubicBezTo>
                  <a:lnTo>
                    <a:pt x="139092" y="1365161"/>
                  </a:lnTo>
                  <a:cubicBezTo>
                    <a:pt x="139951" y="1241524"/>
                    <a:pt x="140809" y="1117886"/>
                    <a:pt x="141668" y="994249"/>
                  </a:cubicBezTo>
                  <a:lnTo>
                    <a:pt x="141668" y="7804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27">
              <a:extLst>
                <a:ext uri="{FF2B5EF4-FFF2-40B4-BE49-F238E27FC236}">
                  <a16:creationId xmlns:a16="http://schemas.microsoft.com/office/drawing/2014/main" id="{B57FE8DD-10C5-4ECA-91D1-2A020AFED6CC}"/>
                </a:ext>
              </a:extLst>
            </p:cNvPr>
            <p:cNvSpPr/>
            <p:nvPr/>
          </p:nvSpPr>
          <p:spPr>
            <a:xfrm>
              <a:off x="3570288" y="3633788"/>
              <a:ext cx="2536825" cy="463550"/>
            </a:xfrm>
            <a:custGeom>
              <a:avLst/>
              <a:gdLst>
                <a:gd name="connsiteX0" fmla="*/ 834551 w 2537138"/>
                <a:gd name="connsiteY0" fmla="*/ 229244 h 463639"/>
                <a:gd name="connsiteX1" fmla="*/ 1004552 w 2537138"/>
                <a:gd name="connsiteY1" fmla="*/ 203486 h 463639"/>
                <a:gd name="connsiteX2" fmla="*/ 1208038 w 2537138"/>
                <a:gd name="connsiteY2" fmla="*/ 172577 h 463639"/>
                <a:gd name="connsiteX3" fmla="*/ 1388342 w 2537138"/>
                <a:gd name="connsiteY3" fmla="*/ 128789 h 463639"/>
                <a:gd name="connsiteX4" fmla="*/ 1594404 w 2537138"/>
                <a:gd name="connsiteY4" fmla="*/ 113334 h 463639"/>
                <a:gd name="connsiteX5" fmla="*/ 1759254 w 2537138"/>
                <a:gd name="connsiteY5" fmla="*/ 95304 h 463639"/>
                <a:gd name="connsiteX6" fmla="*/ 1913800 w 2537138"/>
                <a:gd name="connsiteY6" fmla="*/ 77273 h 463639"/>
                <a:gd name="connsiteX7" fmla="*/ 2042589 w 2537138"/>
                <a:gd name="connsiteY7" fmla="*/ 59243 h 463639"/>
                <a:gd name="connsiteX8" fmla="*/ 2132741 w 2537138"/>
                <a:gd name="connsiteY8" fmla="*/ 38637 h 463639"/>
                <a:gd name="connsiteX9" fmla="*/ 2212590 w 2537138"/>
                <a:gd name="connsiteY9" fmla="*/ 20606 h 463639"/>
                <a:gd name="connsiteX10" fmla="*/ 2246075 w 2537138"/>
                <a:gd name="connsiteY10" fmla="*/ 10303 h 463639"/>
                <a:gd name="connsiteX11" fmla="*/ 2284712 w 2537138"/>
                <a:gd name="connsiteY11" fmla="*/ 0 h 463639"/>
                <a:gd name="connsiteX12" fmla="*/ 2323348 w 2537138"/>
                <a:gd name="connsiteY12" fmla="*/ 5152 h 463639"/>
                <a:gd name="connsiteX13" fmla="*/ 2349106 w 2537138"/>
                <a:gd name="connsiteY13" fmla="*/ 15455 h 463639"/>
                <a:gd name="connsiteX14" fmla="*/ 2377440 w 2537138"/>
                <a:gd name="connsiteY14" fmla="*/ 28334 h 463639"/>
                <a:gd name="connsiteX15" fmla="*/ 2434107 w 2537138"/>
                <a:gd name="connsiteY15" fmla="*/ 64394 h 463639"/>
                <a:gd name="connsiteX16" fmla="*/ 2488198 w 2537138"/>
                <a:gd name="connsiteY16" fmla="*/ 108183 h 463639"/>
                <a:gd name="connsiteX17" fmla="*/ 2508804 w 2537138"/>
                <a:gd name="connsiteY17" fmla="*/ 128789 h 463639"/>
                <a:gd name="connsiteX18" fmla="*/ 2524259 w 2537138"/>
                <a:gd name="connsiteY18" fmla="*/ 146819 h 463639"/>
                <a:gd name="connsiteX19" fmla="*/ 2537138 w 2537138"/>
                <a:gd name="connsiteY19" fmla="*/ 172577 h 463639"/>
                <a:gd name="connsiteX20" fmla="*/ 2537138 w 2537138"/>
                <a:gd name="connsiteY20" fmla="*/ 188032 h 463639"/>
                <a:gd name="connsiteX21" fmla="*/ 2526835 w 2537138"/>
                <a:gd name="connsiteY21" fmla="*/ 211214 h 463639"/>
                <a:gd name="connsiteX22" fmla="*/ 2501077 w 2537138"/>
                <a:gd name="connsiteY22" fmla="*/ 226668 h 463639"/>
                <a:gd name="connsiteX23" fmla="*/ 2454713 w 2537138"/>
                <a:gd name="connsiteY23" fmla="*/ 236971 h 463639"/>
                <a:gd name="connsiteX24" fmla="*/ 2395470 w 2537138"/>
                <a:gd name="connsiteY24" fmla="*/ 242123 h 463639"/>
                <a:gd name="connsiteX25" fmla="*/ 2287288 w 2537138"/>
                <a:gd name="connsiteY25" fmla="*/ 244699 h 463639"/>
                <a:gd name="connsiteX26" fmla="*/ 2114711 w 2537138"/>
                <a:gd name="connsiteY26" fmla="*/ 252426 h 463639"/>
                <a:gd name="connsiteX27" fmla="*/ 1828800 w 2537138"/>
                <a:gd name="connsiteY27" fmla="*/ 270456 h 463639"/>
                <a:gd name="connsiteX28" fmla="*/ 1519707 w 2537138"/>
                <a:gd name="connsiteY28" fmla="*/ 296214 h 463639"/>
                <a:gd name="connsiteX29" fmla="*/ 1370312 w 2537138"/>
                <a:gd name="connsiteY29" fmla="*/ 311669 h 463639"/>
                <a:gd name="connsiteX30" fmla="*/ 1195159 w 2537138"/>
                <a:gd name="connsiteY30" fmla="*/ 350305 h 463639"/>
                <a:gd name="connsiteX31" fmla="*/ 911824 w 2537138"/>
                <a:gd name="connsiteY31" fmla="*/ 394094 h 463639"/>
                <a:gd name="connsiteX32" fmla="*/ 605307 w 2537138"/>
                <a:gd name="connsiteY32" fmla="*/ 440457 h 463639"/>
                <a:gd name="connsiteX33" fmla="*/ 520306 w 2537138"/>
                <a:gd name="connsiteY33" fmla="*/ 458488 h 463639"/>
                <a:gd name="connsiteX34" fmla="*/ 448184 w 2537138"/>
                <a:gd name="connsiteY34" fmla="*/ 463639 h 463639"/>
                <a:gd name="connsiteX35" fmla="*/ 391517 w 2537138"/>
                <a:gd name="connsiteY35" fmla="*/ 461064 h 463639"/>
                <a:gd name="connsiteX36" fmla="*/ 309093 w 2537138"/>
                <a:gd name="connsiteY36" fmla="*/ 448185 h 463639"/>
                <a:gd name="connsiteX37" fmla="*/ 231819 w 2537138"/>
                <a:gd name="connsiteY37" fmla="*/ 427579 h 463639"/>
                <a:gd name="connsiteX38" fmla="*/ 175152 w 2537138"/>
                <a:gd name="connsiteY38" fmla="*/ 404397 h 463639"/>
                <a:gd name="connsiteX39" fmla="*/ 103031 w 2537138"/>
                <a:gd name="connsiteY39" fmla="*/ 365760 h 463639"/>
                <a:gd name="connsiteX40" fmla="*/ 66970 w 2537138"/>
                <a:gd name="connsiteY40" fmla="*/ 340002 h 463639"/>
                <a:gd name="connsiteX41" fmla="*/ 46364 w 2537138"/>
                <a:gd name="connsiteY41" fmla="*/ 319396 h 463639"/>
                <a:gd name="connsiteX42" fmla="*/ 23182 w 2537138"/>
                <a:gd name="connsiteY42" fmla="*/ 291063 h 463639"/>
                <a:gd name="connsiteX43" fmla="*/ 5151 w 2537138"/>
                <a:gd name="connsiteY43" fmla="*/ 260153 h 463639"/>
                <a:gd name="connsiteX44" fmla="*/ 0 w 2537138"/>
                <a:gd name="connsiteY44" fmla="*/ 236971 h 463639"/>
                <a:gd name="connsiteX45" fmla="*/ 10303 w 2537138"/>
                <a:gd name="connsiteY45" fmla="*/ 224092 h 463639"/>
                <a:gd name="connsiteX46" fmla="*/ 25757 w 2537138"/>
                <a:gd name="connsiteY46" fmla="*/ 224092 h 463639"/>
                <a:gd name="connsiteX47" fmla="*/ 51515 w 2537138"/>
                <a:gd name="connsiteY47" fmla="*/ 224092 h 463639"/>
                <a:gd name="connsiteX48" fmla="*/ 77273 w 2537138"/>
                <a:gd name="connsiteY48" fmla="*/ 231820 h 463639"/>
                <a:gd name="connsiteX49" fmla="*/ 105606 w 2537138"/>
                <a:gd name="connsiteY49" fmla="*/ 242123 h 463639"/>
                <a:gd name="connsiteX50" fmla="*/ 133940 w 2537138"/>
                <a:gd name="connsiteY50" fmla="*/ 252426 h 463639"/>
                <a:gd name="connsiteX51" fmla="*/ 159698 w 2537138"/>
                <a:gd name="connsiteY51" fmla="*/ 262729 h 463639"/>
                <a:gd name="connsiteX52" fmla="*/ 190607 w 2537138"/>
                <a:gd name="connsiteY52" fmla="*/ 275608 h 463639"/>
                <a:gd name="connsiteX53" fmla="*/ 242122 w 2537138"/>
                <a:gd name="connsiteY53" fmla="*/ 285911 h 463639"/>
                <a:gd name="connsiteX54" fmla="*/ 296214 w 2537138"/>
                <a:gd name="connsiteY54" fmla="*/ 291063 h 463639"/>
                <a:gd name="connsiteX55" fmla="*/ 391517 w 2537138"/>
                <a:gd name="connsiteY55" fmla="*/ 291063 h 463639"/>
                <a:gd name="connsiteX56" fmla="*/ 533185 w 2537138"/>
                <a:gd name="connsiteY56" fmla="*/ 273032 h 463639"/>
                <a:gd name="connsiteX57" fmla="*/ 834551 w 2537138"/>
                <a:gd name="connsiteY57" fmla="*/ 229244 h 46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37138" h="463639">
                  <a:moveTo>
                    <a:pt x="834551" y="229244"/>
                  </a:moveTo>
                  <a:lnTo>
                    <a:pt x="1004552" y="203486"/>
                  </a:lnTo>
                  <a:lnTo>
                    <a:pt x="1208038" y="172577"/>
                  </a:lnTo>
                  <a:lnTo>
                    <a:pt x="1388342" y="128789"/>
                  </a:lnTo>
                  <a:lnTo>
                    <a:pt x="1594404" y="113334"/>
                  </a:lnTo>
                  <a:lnTo>
                    <a:pt x="1759254" y="95304"/>
                  </a:lnTo>
                  <a:lnTo>
                    <a:pt x="1913800" y="77273"/>
                  </a:lnTo>
                  <a:lnTo>
                    <a:pt x="2042589" y="59243"/>
                  </a:lnTo>
                  <a:lnTo>
                    <a:pt x="2132741" y="38637"/>
                  </a:lnTo>
                  <a:lnTo>
                    <a:pt x="2212590" y="20606"/>
                  </a:lnTo>
                  <a:lnTo>
                    <a:pt x="2246075" y="10303"/>
                  </a:lnTo>
                  <a:lnTo>
                    <a:pt x="2284712" y="0"/>
                  </a:lnTo>
                  <a:lnTo>
                    <a:pt x="2323348" y="5152"/>
                  </a:lnTo>
                  <a:lnTo>
                    <a:pt x="2349106" y="15455"/>
                  </a:lnTo>
                  <a:lnTo>
                    <a:pt x="2377440" y="28334"/>
                  </a:lnTo>
                  <a:lnTo>
                    <a:pt x="2434107" y="64394"/>
                  </a:lnTo>
                  <a:lnTo>
                    <a:pt x="2488198" y="108183"/>
                  </a:lnTo>
                  <a:lnTo>
                    <a:pt x="2508804" y="128789"/>
                  </a:lnTo>
                  <a:lnTo>
                    <a:pt x="2524259" y="146819"/>
                  </a:lnTo>
                  <a:lnTo>
                    <a:pt x="2537138" y="172577"/>
                  </a:lnTo>
                  <a:lnTo>
                    <a:pt x="2537138" y="188032"/>
                  </a:lnTo>
                  <a:lnTo>
                    <a:pt x="2526835" y="211214"/>
                  </a:lnTo>
                  <a:lnTo>
                    <a:pt x="2501077" y="226668"/>
                  </a:lnTo>
                  <a:lnTo>
                    <a:pt x="2454713" y="236971"/>
                  </a:lnTo>
                  <a:lnTo>
                    <a:pt x="2395470" y="242123"/>
                  </a:lnTo>
                  <a:lnTo>
                    <a:pt x="2287288" y="244699"/>
                  </a:lnTo>
                  <a:lnTo>
                    <a:pt x="2114711" y="252426"/>
                  </a:lnTo>
                  <a:lnTo>
                    <a:pt x="1828800" y="270456"/>
                  </a:lnTo>
                  <a:lnTo>
                    <a:pt x="1519707" y="296214"/>
                  </a:lnTo>
                  <a:lnTo>
                    <a:pt x="1370312" y="311669"/>
                  </a:lnTo>
                  <a:lnTo>
                    <a:pt x="1195159" y="350305"/>
                  </a:lnTo>
                  <a:lnTo>
                    <a:pt x="911824" y="394094"/>
                  </a:lnTo>
                  <a:lnTo>
                    <a:pt x="605307" y="440457"/>
                  </a:lnTo>
                  <a:lnTo>
                    <a:pt x="520306" y="458488"/>
                  </a:lnTo>
                  <a:lnTo>
                    <a:pt x="448184" y="463639"/>
                  </a:lnTo>
                  <a:lnTo>
                    <a:pt x="391517" y="461064"/>
                  </a:lnTo>
                  <a:lnTo>
                    <a:pt x="309093" y="448185"/>
                  </a:lnTo>
                  <a:lnTo>
                    <a:pt x="231819" y="427579"/>
                  </a:lnTo>
                  <a:lnTo>
                    <a:pt x="175152" y="404397"/>
                  </a:lnTo>
                  <a:lnTo>
                    <a:pt x="103031" y="365760"/>
                  </a:lnTo>
                  <a:lnTo>
                    <a:pt x="66970" y="340002"/>
                  </a:lnTo>
                  <a:lnTo>
                    <a:pt x="46364" y="319396"/>
                  </a:lnTo>
                  <a:lnTo>
                    <a:pt x="23182" y="291063"/>
                  </a:lnTo>
                  <a:lnTo>
                    <a:pt x="5151" y="260153"/>
                  </a:lnTo>
                  <a:lnTo>
                    <a:pt x="0" y="236971"/>
                  </a:lnTo>
                  <a:lnTo>
                    <a:pt x="10303" y="224092"/>
                  </a:lnTo>
                  <a:lnTo>
                    <a:pt x="25757" y="224092"/>
                  </a:lnTo>
                  <a:lnTo>
                    <a:pt x="51515" y="224092"/>
                  </a:lnTo>
                  <a:lnTo>
                    <a:pt x="77273" y="231820"/>
                  </a:lnTo>
                  <a:lnTo>
                    <a:pt x="105606" y="242123"/>
                  </a:lnTo>
                  <a:lnTo>
                    <a:pt x="133940" y="252426"/>
                  </a:lnTo>
                  <a:lnTo>
                    <a:pt x="159698" y="262729"/>
                  </a:lnTo>
                  <a:lnTo>
                    <a:pt x="190607" y="275608"/>
                  </a:lnTo>
                  <a:lnTo>
                    <a:pt x="242122" y="285911"/>
                  </a:lnTo>
                  <a:lnTo>
                    <a:pt x="296214" y="291063"/>
                  </a:lnTo>
                  <a:lnTo>
                    <a:pt x="391517" y="291063"/>
                  </a:lnTo>
                  <a:lnTo>
                    <a:pt x="533185" y="273032"/>
                  </a:lnTo>
                  <a:lnTo>
                    <a:pt x="834551" y="229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28">
              <a:extLst>
                <a:ext uri="{FF2B5EF4-FFF2-40B4-BE49-F238E27FC236}">
                  <a16:creationId xmlns:a16="http://schemas.microsoft.com/office/drawing/2014/main" id="{B0182FE9-9EF8-4A25-93CD-57C9DEF2D5EF}"/>
                </a:ext>
              </a:extLst>
            </p:cNvPr>
            <p:cNvSpPr/>
            <p:nvPr/>
          </p:nvSpPr>
          <p:spPr>
            <a:xfrm>
              <a:off x="2898775" y="4121150"/>
              <a:ext cx="3956050" cy="603250"/>
            </a:xfrm>
            <a:custGeom>
              <a:avLst/>
              <a:gdLst>
                <a:gd name="connsiteX0" fmla="*/ 1320800 w 3956050"/>
                <a:gd name="connsiteY0" fmla="*/ 301625 h 603250"/>
                <a:gd name="connsiteX1" fmla="*/ 1682750 w 3956050"/>
                <a:gd name="connsiteY1" fmla="*/ 263525 h 603250"/>
                <a:gd name="connsiteX2" fmla="*/ 1866900 w 3956050"/>
                <a:gd name="connsiteY2" fmla="*/ 244475 h 603250"/>
                <a:gd name="connsiteX3" fmla="*/ 2187575 w 3956050"/>
                <a:gd name="connsiteY3" fmla="*/ 209550 h 603250"/>
                <a:gd name="connsiteX4" fmla="*/ 2447925 w 3956050"/>
                <a:gd name="connsiteY4" fmla="*/ 174625 h 603250"/>
                <a:gd name="connsiteX5" fmla="*/ 2682875 w 3956050"/>
                <a:gd name="connsiteY5" fmla="*/ 146050 h 603250"/>
                <a:gd name="connsiteX6" fmla="*/ 2914650 w 3956050"/>
                <a:gd name="connsiteY6" fmla="*/ 114300 h 603250"/>
                <a:gd name="connsiteX7" fmla="*/ 3105150 w 3956050"/>
                <a:gd name="connsiteY7" fmla="*/ 92075 h 603250"/>
                <a:gd name="connsiteX8" fmla="*/ 3181350 w 3956050"/>
                <a:gd name="connsiteY8" fmla="*/ 73025 h 603250"/>
                <a:gd name="connsiteX9" fmla="*/ 3276600 w 3956050"/>
                <a:gd name="connsiteY9" fmla="*/ 44450 h 603250"/>
                <a:gd name="connsiteX10" fmla="*/ 3384550 w 3956050"/>
                <a:gd name="connsiteY10" fmla="*/ 9525 h 603250"/>
                <a:gd name="connsiteX11" fmla="*/ 3409950 w 3956050"/>
                <a:gd name="connsiteY11" fmla="*/ 0 h 603250"/>
                <a:gd name="connsiteX12" fmla="*/ 3454400 w 3956050"/>
                <a:gd name="connsiteY12" fmla="*/ 0 h 603250"/>
                <a:gd name="connsiteX13" fmla="*/ 3565525 w 3956050"/>
                <a:gd name="connsiteY13" fmla="*/ 12700 h 603250"/>
                <a:gd name="connsiteX14" fmla="*/ 3660775 w 3956050"/>
                <a:gd name="connsiteY14" fmla="*/ 31750 h 603250"/>
                <a:gd name="connsiteX15" fmla="*/ 3752850 w 3956050"/>
                <a:gd name="connsiteY15" fmla="*/ 57150 h 603250"/>
                <a:gd name="connsiteX16" fmla="*/ 3810000 w 3956050"/>
                <a:gd name="connsiteY16" fmla="*/ 79375 h 603250"/>
                <a:gd name="connsiteX17" fmla="*/ 3854450 w 3956050"/>
                <a:gd name="connsiteY17" fmla="*/ 98425 h 603250"/>
                <a:gd name="connsiteX18" fmla="*/ 3889375 w 3956050"/>
                <a:gd name="connsiteY18" fmla="*/ 117475 h 603250"/>
                <a:gd name="connsiteX19" fmla="*/ 3921125 w 3956050"/>
                <a:gd name="connsiteY19" fmla="*/ 133350 h 603250"/>
                <a:gd name="connsiteX20" fmla="*/ 3946525 w 3956050"/>
                <a:gd name="connsiteY20" fmla="*/ 155575 h 603250"/>
                <a:gd name="connsiteX21" fmla="*/ 3952875 w 3956050"/>
                <a:gd name="connsiteY21" fmla="*/ 165100 h 603250"/>
                <a:gd name="connsiteX22" fmla="*/ 3956050 w 3956050"/>
                <a:gd name="connsiteY22" fmla="*/ 174625 h 603250"/>
                <a:gd name="connsiteX23" fmla="*/ 3956050 w 3956050"/>
                <a:gd name="connsiteY23" fmla="*/ 190500 h 603250"/>
                <a:gd name="connsiteX24" fmla="*/ 3940175 w 3956050"/>
                <a:gd name="connsiteY24" fmla="*/ 209550 h 603250"/>
                <a:gd name="connsiteX25" fmla="*/ 3905250 w 3956050"/>
                <a:gd name="connsiteY25" fmla="*/ 228600 h 603250"/>
                <a:gd name="connsiteX26" fmla="*/ 3854450 w 3956050"/>
                <a:gd name="connsiteY26" fmla="*/ 244475 h 603250"/>
                <a:gd name="connsiteX27" fmla="*/ 3810000 w 3956050"/>
                <a:gd name="connsiteY27" fmla="*/ 247650 h 603250"/>
                <a:gd name="connsiteX28" fmla="*/ 3708400 w 3956050"/>
                <a:gd name="connsiteY28" fmla="*/ 250825 h 603250"/>
                <a:gd name="connsiteX29" fmla="*/ 3521075 w 3956050"/>
                <a:gd name="connsiteY29" fmla="*/ 260350 h 603250"/>
                <a:gd name="connsiteX30" fmla="*/ 3248025 w 3956050"/>
                <a:gd name="connsiteY30" fmla="*/ 273050 h 603250"/>
                <a:gd name="connsiteX31" fmla="*/ 3013075 w 3956050"/>
                <a:gd name="connsiteY31" fmla="*/ 288925 h 603250"/>
                <a:gd name="connsiteX32" fmla="*/ 2886075 w 3956050"/>
                <a:gd name="connsiteY32" fmla="*/ 295275 h 603250"/>
                <a:gd name="connsiteX33" fmla="*/ 2651125 w 3956050"/>
                <a:gd name="connsiteY33" fmla="*/ 323850 h 603250"/>
                <a:gd name="connsiteX34" fmla="*/ 2393950 w 3956050"/>
                <a:gd name="connsiteY34" fmla="*/ 352425 h 603250"/>
                <a:gd name="connsiteX35" fmla="*/ 2127250 w 3956050"/>
                <a:gd name="connsiteY35" fmla="*/ 377825 h 603250"/>
                <a:gd name="connsiteX36" fmla="*/ 1882775 w 3956050"/>
                <a:gd name="connsiteY36" fmla="*/ 400050 h 603250"/>
                <a:gd name="connsiteX37" fmla="*/ 1371600 w 3956050"/>
                <a:gd name="connsiteY37" fmla="*/ 454025 h 603250"/>
                <a:gd name="connsiteX38" fmla="*/ 1146175 w 3956050"/>
                <a:gd name="connsiteY38" fmla="*/ 485775 h 603250"/>
                <a:gd name="connsiteX39" fmla="*/ 882650 w 3956050"/>
                <a:gd name="connsiteY39" fmla="*/ 530225 h 603250"/>
                <a:gd name="connsiteX40" fmla="*/ 736600 w 3956050"/>
                <a:gd name="connsiteY40" fmla="*/ 561975 h 603250"/>
                <a:gd name="connsiteX41" fmla="*/ 581025 w 3956050"/>
                <a:gd name="connsiteY41" fmla="*/ 590550 h 603250"/>
                <a:gd name="connsiteX42" fmla="*/ 498475 w 3956050"/>
                <a:gd name="connsiteY42" fmla="*/ 600075 h 603250"/>
                <a:gd name="connsiteX43" fmla="*/ 419100 w 3956050"/>
                <a:gd name="connsiteY43" fmla="*/ 603250 h 603250"/>
                <a:gd name="connsiteX44" fmla="*/ 352425 w 3956050"/>
                <a:gd name="connsiteY44" fmla="*/ 593725 h 603250"/>
                <a:gd name="connsiteX45" fmla="*/ 295275 w 3956050"/>
                <a:gd name="connsiteY45" fmla="*/ 577850 h 603250"/>
                <a:gd name="connsiteX46" fmla="*/ 247650 w 3956050"/>
                <a:gd name="connsiteY46" fmla="*/ 555625 h 603250"/>
                <a:gd name="connsiteX47" fmla="*/ 200025 w 3956050"/>
                <a:gd name="connsiteY47" fmla="*/ 530225 h 603250"/>
                <a:gd name="connsiteX48" fmla="*/ 136525 w 3956050"/>
                <a:gd name="connsiteY48" fmla="*/ 482600 h 603250"/>
                <a:gd name="connsiteX49" fmla="*/ 95250 w 3956050"/>
                <a:gd name="connsiteY49" fmla="*/ 444500 h 603250"/>
                <a:gd name="connsiteX50" fmla="*/ 53975 w 3956050"/>
                <a:gd name="connsiteY50" fmla="*/ 403225 h 603250"/>
                <a:gd name="connsiteX51" fmla="*/ 25400 w 3956050"/>
                <a:gd name="connsiteY51" fmla="*/ 371475 h 603250"/>
                <a:gd name="connsiteX52" fmla="*/ 0 w 3956050"/>
                <a:gd name="connsiteY52" fmla="*/ 333375 h 603250"/>
                <a:gd name="connsiteX53" fmla="*/ 0 w 3956050"/>
                <a:gd name="connsiteY53" fmla="*/ 314325 h 603250"/>
                <a:gd name="connsiteX54" fmla="*/ 3175 w 3956050"/>
                <a:gd name="connsiteY54" fmla="*/ 301625 h 603250"/>
                <a:gd name="connsiteX55" fmla="*/ 25400 w 3956050"/>
                <a:gd name="connsiteY55" fmla="*/ 298450 h 603250"/>
                <a:gd name="connsiteX56" fmla="*/ 47625 w 3956050"/>
                <a:gd name="connsiteY56" fmla="*/ 307975 h 603250"/>
                <a:gd name="connsiteX57" fmla="*/ 107950 w 3956050"/>
                <a:gd name="connsiteY57" fmla="*/ 333375 h 603250"/>
                <a:gd name="connsiteX58" fmla="*/ 171450 w 3956050"/>
                <a:gd name="connsiteY58" fmla="*/ 358775 h 603250"/>
                <a:gd name="connsiteX59" fmla="*/ 225425 w 3956050"/>
                <a:gd name="connsiteY59" fmla="*/ 377825 h 603250"/>
                <a:gd name="connsiteX60" fmla="*/ 311150 w 3956050"/>
                <a:gd name="connsiteY60" fmla="*/ 396875 h 603250"/>
                <a:gd name="connsiteX61" fmla="*/ 384175 w 3956050"/>
                <a:gd name="connsiteY61" fmla="*/ 403225 h 603250"/>
                <a:gd name="connsiteX62" fmla="*/ 539750 w 3956050"/>
                <a:gd name="connsiteY62" fmla="*/ 390525 h 603250"/>
                <a:gd name="connsiteX63" fmla="*/ 908050 w 3956050"/>
                <a:gd name="connsiteY63" fmla="*/ 349250 h 603250"/>
                <a:gd name="connsiteX64" fmla="*/ 1320800 w 3956050"/>
                <a:gd name="connsiteY64" fmla="*/ 301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56050" h="603250">
                  <a:moveTo>
                    <a:pt x="1320800" y="301625"/>
                  </a:moveTo>
                  <a:lnTo>
                    <a:pt x="1682750" y="263525"/>
                  </a:lnTo>
                  <a:lnTo>
                    <a:pt x="1866900" y="244475"/>
                  </a:lnTo>
                  <a:lnTo>
                    <a:pt x="2187575" y="209550"/>
                  </a:lnTo>
                  <a:lnTo>
                    <a:pt x="2447925" y="174625"/>
                  </a:lnTo>
                  <a:lnTo>
                    <a:pt x="2682875" y="146050"/>
                  </a:lnTo>
                  <a:lnTo>
                    <a:pt x="2914650" y="114300"/>
                  </a:lnTo>
                  <a:lnTo>
                    <a:pt x="3105150" y="92075"/>
                  </a:lnTo>
                  <a:lnTo>
                    <a:pt x="3181350" y="73025"/>
                  </a:lnTo>
                  <a:lnTo>
                    <a:pt x="3276600" y="44450"/>
                  </a:lnTo>
                  <a:lnTo>
                    <a:pt x="3384550" y="9525"/>
                  </a:lnTo>
                  <a:lnTo>
                    <a:pt x="3409950" y="0"/>
                  </a:lnTo>
                  <a:lnTo>
                    <a:pt x="3454400" y="0"/>
                  </a:lnTo>
                  <a:lnTo>
                    <a:pt x="3565525" y="12700"/>
                  </a:lnTo>
                  <a:lnTo>
                    <a:pt x="3660775" y="31750"/>
                  </a:lnTo>
                  <a:lnTo>
                    <a:pt x="3752850" y="57150"/>
                  </a:lnTo>
                  <a:lnTo>
                    <a:pt x="3810000" y="79375"/>
                  </a:lnTo>
                  <a:lnTo>
                    <a:pt x="3854450" y="98425"/>
                  </a:lnTo>
                  <a:lnTo>
                    <a:pt x="3889375" y="117475"/>
                  </a:lnTo>
                  <a:lnTo>
                    <a:pt x="3921125" y="133350"/>
                  </a:lnTo>
                  <a:lnTo>
                    <a:pt x="3946525" y="155575"/>
                  </a:lnTo>
                  <a:lnTo>
                    <a:pt x="3952875" y="165100"/>
                  </a:lnTo>
                  <a:lnTo>
                    <a:pt x="3956050" y="174625"/>
                  </a:lnTo>
                  <a:lnTo>
                    <a:pt x="3956050" y="190500"/>
                  </a:lnTo>
                  <a:lnTo>
                    <a:pt x="3940175" y="209550"/>
                  </a:lnTo>
                  <a:lnTo>
                    <a:pt x="3905250" y="228600"/>
                  </a:lnTo>
                  <a:lnTo>
                    <a:pt x="3854450" y="244475"/>
                  </a:lnTo>
                  <a:lnTo>
                    <a:pt x="3810000" y="247650"/>
                  </a:lnTo>
                  <a:lnTo>
                    <a:pt x="3708400" y="250825"/>
                  </a:lnTo>
                  <a:lnTo>
                    <a:pt x="3521075" y="260350"/>
                  </a:lnTo>
                  <a:lnTo>
                    <a:pt x="3248025" y="273050"/>
                  </a:lnTo>
                  <a:lnTo>
                    <a:pt x="3013075" y="288925"/>
                  </a:lnTo>
                  <a:lnTo>
                    <a:pt x="2886075" y="295275"/>
                  </a:lnTo>
                  <a:lnTo>
                    <a:pt x="2651125" y="323850"/>
                  </a:lnTo>
                  <a:lnTo>
                    <a:pt x="2393950" y="352425"/>
                  </a:lnTo>
                  <a:lnTo>
                    <a:pt x="2127250" y="377825"/>
                  </a:lnTo>
                  <a:lnTo>
                    <a:pt x="1882775" y="400050"/>
                  </a:lnTo>
                  <a:lnTo>
                    <a:pt x="1371600" y="454025"/>
                  </a:lnTo>
                  <a:lnTo>
                    <a:pt x="1146175" y="485775"/>
                  </a:lnTo>
                  <a:lnTo>
                    <a:pt x="882650" y="530225"/>
                  </a:lnTo>
                  <a:lnTo>
                    <a:pt x="736600" y="561975"/>
                  </a:lnTo>
                  <a:lnTo>
                    <a:pt x="581025" y="590550"/>
                  </a:lnTo>
                  <a:lnTo>
                    <a:pt x="498475" y="600075"/>
                  </a:lnTo>
                  <a:lnTo>
                    <a:pt x="419100" y="603250"/>
                  </a:lnTo>
                  <a:lnTo>
                    <a:pt x="352425" y="593725"/>
                  </a:lnTo>
                  <a:lnTo>
                    <a:pt x="295275" y="577850"/>
                  </a:lnTo>
                  <a:lnTo>
                    <a:pt x="247650" y="555625"/>
                  </a:lnTo>
                  <a:lnTo>
                    <a:pt x="200025" y="530225"/>
                  </a:lnTo>
                  <a:lnTo>
                    <a:pt x="136525" y="482600"/>
                  </a:lnTo>
                  <a:lnTo>
                    <a:pt x="95250" y="444500"/>
                  </a:lnTo>
                  <a:lnTo>
                    <a:pt x="53975" y="403225"/>
                  </a:lnTo>
                  <a:lnTo>
                    <a:pt x="25400" y="37147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3175" y="301625"/>
                  </a:lnTo>
                  <a:lnTo>
                    <a:pt x="25400" y="298450"/>
                  </a:lnTo>
                  <a:lnTo>
                    <a:pt x="47625" y="307975"/>
                  </a:lnTo>
                  <a:lnTo>
                    <a:pt x="107950" y="333375"/>
                  </a:lnTo>
                  <a:lnTo>
                    <a:pt x="171450" y="358775"/>
                  </a:lnTo>
                  <a:lnTo>
                    <a:pt x="225425" y="377825"/>
                  </a:lnTo>
                  <a:lnTo>
                    <a:pt x="311150" y="396875"/>
                  </a:lnTo>
                  <a:lnTo>
                    <a:pt x="384175" y="403225"/>
                  </a:lnTo>
                  <a:lnTo>
                    <a:pt x="539750" y="390525"/>
                  </a:lnTo>
                  <a:lnTo>
                    <a:pt x="908050" y="349250"/>
                  </a:lnTo>
                  <a:lnTo>
                    <a:pt x="13208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29">
              <a:extLst>
                <a:ext uri="{FF2B5EF4-FFF2-40B4-BE49-F238E27FC236}">
                  <a16:creationId xmlns:a16="http://schemas.microsoft.com/office/drawing/2014/main" id="{F00CFC1E-4256-46FF-95D0-74270D6E268D}"/>
                </a:ext>
              </a:extLst>
            </p:cNvPr>
            <p:cNvSpPr/>
            <p:nvPr/>
          </p:nvSpPr>
          <p:spPr>
            <a:xfrm>
              <a:off x="2943225" y="4443413"/>
              <a:ext cx="1906588" cy="1066800"/>
            </a:xfrm>
            <a:custGeom>
              <a:avLst/>
              <a:gdLst>
                <a:gd name="connsiteX0" fmla="*/ 1026319 w 1907381"/>
                <a:gd name="connsiteY0" fmla="*/ 419100 h 1066800"/>
                <a:gd name="connsiteX1" fmla="*/ 1133475 w 1907381"/>
                <a:gd name="connsiteY1" fmla="*/ 335756 h 1066800"/>
                <a:gd name="connsiteX2" fmla="*/ 1250156 w 1907381"/>
                <a:gd name="connsiteY2" fmla="*/ 238125 h 1066800"/>
                <a:gd name="connsiteX3" fmla="*/ 1335881 w 1907381"/>
                <a:gd name="connsiteY3" fmla="*/ 161925 h 1066800"/>
                <a:gd name="connsiteX4" fmla="*/ 1419225 w 1907381"/>
                <a:gd name="connsiteY4" fmla="*/ 80962 h 1066800"/>
                <a:gd name="connsiteX5" fmla="*/ 1452563 w 1907381"/>
                <a:gd name="connsiteY5" fmla="*/ 38100 h 1066800"/>
                <a:gd name="connsiteX6" fmla="*/ 1907381 w 1907381"/>
                <a:gd name="connsiteY6" fmla="*/ 0 h 1066800"/>
                <a:gd name="connsiteX7" fmla="*/ 1802606 w 1907381"/>
                <a:gd name="connsiteY7" fmla="*/ 97631 h 1066800"/>
                <a:gd name="connsiteX8" fmla="*/ 1671638 w 1907381"/>
                <a:gd name="connsiteY8" fmla="*/ 192881 h 1066800"/>
                <a:gd name="connsiteX9" fmla="*/ 1459706 w 1907381"/>
                <a:gd name="connsiteY9" fmla="*/ 342900 h 1066800"/>
                <a:gd name="connsiteX10" fmla="*/ 1235869 w 1907381"/>
                <a:gd name="connsiteY10" fmla="*/ 500062 h 1066800"/>
                <a:gd name="connsiteX11" fmla="*/ 1104900 w 1907381"/>
                <a:gd name="connsiteY11" fmla="*/ 585787 h 1066800"/>
                <a:gd name="connsiteX12" fmla="*/ 876300 w 1907381"/>
                <a:gd name="connsiteY12" fmla="*/ 714375 h 1066800"/>
                <a:gd name="connsiteX13" fmla="*/ 704850 w 1907381"/>
                <a:gd name="connsiteY13" fmla="*/ 804862 h 1066800"/>
                <a:gd name="connsiteX14" fmla="*/ 540544 w 1907381"/>
                <a:gd name="connsiteY14" fmla="*/ 888206 h 1066800"/>
                <a:gd name="connsiteX15" fmla="*/ 400050 w 1907381"/>
                <a:gd name="connsiteY15" fmla="*/ 950118 h 1066800"/>
                <a:gd name="connsiteX16" fmla="*/ 250031 w 1907381"/>
                <a:gd name="connsiteY16" fmla="*/ 1009650 h 1066800"/>
                <a:gd name="connsiteX17" fmla="*/ 135731 w 1907381"/>
                <a:gd name="connsiteY17" fmla="*/ 1047750 h 1066800"/>
                <a:gd name="connsiteX18" fmla="*/ 76200 w 1907381"/>
                <a:gd name="connsiteY18" fmla="*/ 1064418 h 1066800"/>
                <a:gd name="connsiteX19" fmla="*/ 35719 w 1907381"/>
                <a:gd name="connsiteY19" fmla="*/ 1066800 h 1066800"/>
                <a:gd name="connsiteX20" fmla="*/ 9525 w 1907381"/>
                <a:gd name="connsiteY20" fmla="*/ 1066800 h 1066800"/>
                <a:gd name="connsiteX21" fmla="*/ 0 w 1907381"/>
                <a:gd name="connsiteY21" fmla="*/ 1059656 h 1066800"/>
                <a:gd name="connsiteX22" fmla="*/ 0 w 1907381"/>
                <a:gd name="connsiteY22" fmla="*/ 1047750 h 1066800"/>
                <a:gd name="connsiteX23" fmla="*/ 7144 w 1907381"/>
                <a:gd name="connsiteY23" fmla="*/ 1035843 h 1066800"/>
                <a:gd name="connsiteX24" fmla="*/ 33338 w 1907381"/>
                <a:gd name="connsiteY24" fmla="*/ 1012031 h 1066800"/>
                <a:gd name="connsiteX25" fmla="*/ 59531 w 1907381"/>
                <a:gd name="connsiteY25" fmla="*/ 995362 h 1066800"/>
                <a:gd name="connsiteX26" fmla="*/ 159544 w 1907381"/>
                <a:gd name="connsiteY26" fmla="*/ 947737 h 1066800"/>
                <a:gd name="connsiteX27" fmla="*/ 333375 w 1907381"/>
                <a:gd name="connsiteY27" fmla="*/ 859631 h 1066800"/>
                <a:gd name="connsiteX28" fmla="*/ 492919 w 1907381"/>
                <a:gd name="connsiteY28" fmla="*/ 773906 h 1066800"/>
                <a:gd name="connsiteX29" fmla="*/ 626269 w 1907381"/>
                <a:gd name="connsiteY29" fmla="*/ 695325 h 1066800"/>
                <a:gd name="connsiteX30" fmla="*/ 757238 w 1907381"/>
                <a:gd name="connsiteY30" fmla="*/ 611981 h 1066800"/>
                <a:gd name="connsiteX31" fmla="*/ 902494 w 1907381"/>
                <a:gd name="connsiteY31" fmla="*/ 509587 h 1066800"/>
                <a:gd name="connsiteX32" fmla="*/ 1026319 w 1907381"/>
                <a:gd name="connsiteY32" fmla="*/ 4191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7381" h="1066800">
                  <a:moveTo>
                    <a:pt x="1026319" y="419100"/>
                  </a:moveTo>
                  <a:lnTo>
                    <a:pt x="1133475" y="335756"/>
                  </a:lnTo>
                  <a:lnTo>
                    <a:pt x="1250156" y="238125"/>
                  </a:lnTo>
                  <a:lnTo>
                    <a:pt x="1335881" y="161925"/>
                  </a:lnTo>
                  <a:lnTo>
                    <a:pt x="1419225" y="80962"/>
                  </a:lnTo>
                  <a:lnTo>
                    <a:pt x="1452563" y="38100"/>
                  </a:lnTo>
                  <a:lnTo>
                    <a:pt x="1907381" y="0"/>
                  </a:lnTo>
                  <a:lnTo>
                    <a:pt x="1802606" y="97631"/>
                  </a:lnTo>
                  <a:lnTo>
                    <a:pt x="1671638" y="192881"/>
                  </a:lnTo>
                  <a:lnTo>
                    <a:pt x="1459706" y="342900"/>
                  </a:lnTo>
                  <a:lnTo>
                    <a:pt x="1235869" y="500062"/>
                  </a:lnTo>
                  <a:lnTo>
                    <a:pt x="1104900" y="585787"/>
                  </a:lnTo>
                  <a:lnTo>
                    <a:pt x="876300" y="714375"/>
                  </a:lnTo>
                  <a:lnTo>
                    <a:pt x="704850" y="804862"/>
                  </a:lnTo>
                  <a:lnTo>
                    <a:pt x="540544" y="888206"/>
                  </a:lnTo>
                  <a:lnTo>
                    <a:pt x="400050" y="950118"/>
                  </a:lnTo>
                  <a:lnTo>
                    <a:pt x="250031" y="1009650"/>
                  </a:lnTo>
                  <a:lnTo>
                    <a:pt x="135731" y="1047750"/>
                  </a:lnTo>
                  <a:lnTo>
                    <a:pt x="76200" y="1064418"/>
                  </a:lnTo>
                  <a:lnTo>
                    <a:pt x="35719" y="1066800"/>
                  </a:lnTo>
                  <a:lnTo>
                    <a:pt x="9525" y="1066800"/>
                  </a:lnTo>
                  <a:lnTo>
                    <a:pt x="0" y="1059656"/>
                  </a:lnTo>
                  <a:lnTo>
                    <a:pt x="0" y="1047750"/>
                  </a:lnTo>
                  <a:lnTo>
                    <a:pt x="7144" y="1035843"/>
                  </a:lnTo>
                  <a:lnTo>
                    <a:pt x="33338" y="1012031"/>
                  </a:lnTo>
                  <a:lnTo>
                    <a:pt x="59531" y="995362"/>
                  </a:lnTo>
                  <a:lnTo>
                    <a:pt x="159544" y="947737"/>
                  </a:lnTo>
                  <a:lnTo>
                    <a:pt x="333375" y="859631"/>
                  </a:lnTo>
                  <a:lnTo>
                    <a:pt x="492919" y="773906"/>
                  </a:lnTo>
                  <a:lnTo>
                    <a:pt x="626269" y="695325"/>
                  </a:lnTo>
                  <a:lnTo>
                    <a:pt x="757238" y="611981"/>
                  </a:lnTo>
                  <a:lnTo>
                    <a:pt x="902494" y="509587"/>
                  </a:lnTo>
                  <a:lnTo>
                    <a:pt x="102631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30">
              <a:extLst>
                <a:ext uri="{FF2B5EF4-FFF2-40B4-BE49-F238E27FC236}">
                  <a16:creationId xmlns:a16="http://schemas.microsoft.com/office/drawing/2014/main" id="{5413E6FB-222A-462C-9EE7-3E3431E97A20}"/>
                </a:ext>
              </a:extLst>
            </p:cNvPr>
            <p:cNvSpPr/>
            <p:nvPr/>
          </p:nvSpPr>
          <p:spPr>
            <a:xfrm>
              <a:off x="3840163" y="4976813"/>
              <a:ext cx="346075" cy="1174750"/>
            </a:xfrm>
            <a:custGeom>
              <a:avLst/>
              <a:gdLst>
                <a:gd name="connsiteX0" fmla="*/ 314325 w 345282"/>
                <a:gd name="connsiteY0" fmla="*/ 533400 h 1173956"/>
                <a:gd name="connsiteX1" fmla="*/ 330994 w 345282"/>
                <a:gd name="connsiteY1" fmla="*/ 388143 h 1173956"/>
                <a:gd name="connsiteX2" fmla="*/ 345282 w 345282"/>
                <a:gd name="connsiteY2" fmla="*/ 264318 h 1173956"/>
                <a:gd name="connsiteX3" fmla="*/ 345282 w 345282"/>
                <a:gd name="connsiteY3" fmla="*/ 240506 h 1173956"/>
                <a:gd name="connsiteX4" fmla="*/ 342900 w 345282"/>
                <a:gd name="connsiteY4" fmla="*/ 204787 h 1173956"/>
                <a:gd name="connsiteX5" fmla="*/ 338138 w 345282"/>
                <a:gd name="connsiteY5" fmla="*/ 173831 h 1173956"/>
                <a:gd name="connsiteX6" fmla="*/ 328613 w 345282"/>
                <a:gd name="connsiteY6" fmla="*/ 140493 h 1173956"/>
                <a:gd name="connsiteX7" fmla="*/ 321469 w 345282"/>
                <a:gd name="connsiteY7" fmla="*/ 119062 h 1173956"/>
                <a:gd name="connsiteX8" fmla="*/ 302419 w 345282"/>
                <a:gd name="connsiteY8" fmla="*/ 88106 h 1173956"/>
                <a:gd name="connsiteX9" fmla="*/ 288132 w 345282"/>
                <a:gd name="connsiteY9" fmla="*/ 71437 h 1173956"/>
                <a:gd name="connsiteX10" fmla="*/ 269082 w 345282"/>
                <a:gd name="connsiteY10" fmla="*/ 57150 h 1173956"/>
                <a:gd name="connsiteX11" fmla="*/ 250032 w 345282"/>
                <a:gd name="connsiteY11" fmla="*/ 45243 h 1173956"/>
                <a:gd name="connsiteX12" fmla="*/ 173832 w 345282"/>
                <a:gd name="connsiteY12" fmla="*/ 0 h 1173956"/>
                <a:gd name="connsiteX13" fmla="*/ 0 w 345282"/>
                <a:gd name="connsiteY13" fmla="*/ 128587 h 1173956"/>
                <a:gd name="connsiteX14" fmla="*/ 59532 w 345282"/>
                <a:gd name="connsiteY14" fmla="*/ 150018 h 1173956"/>
                <a:gd name="connsiteX15" fmla="*/ 83344 w 345282"/>
                <a:gd name="connsiteY15" fmla="*/ 164306 h 1173956"/>
                <a:gd name="connsiteX16" fmla="*/ 92869 w 345282"/>
                <a:gd name="connsiteY16" fmla="*/ 176212 h 1173956"/>
                <a:gd name="connsiteX17" fmla="*/ 107157 w 345282"/>
                <a:gd name="connsiteY17" fmla="*/ 200025 h 1173956"/>
                <a:gd name="connsiteX18" fmla="*/ 114300 w 345282"/>
                <a:gd name="connsiteY18" fmla="*/ 228600 h 1173956"/>
                <a:gd name="connsiteX19" fmla="*/ 121444 w 345282"/>
                <a:gd name="connsiteY19" fmla="*/ 276225 h 1173956"/>
                <a:gd name="connsiteX20" fmla="*/ 119063 w 345282"/>
                <a:gd name="connsiteY20" fmla="*/ 390525 h 1173956"/>
                <a:gd name="connsiteX21" fmla="*/ 111919 w 345282"/>
                <a:gd name="connsiteY21" fmla="*/ 481012 h 1173956"/>
                <a:gd name="connsiteX22" fmla="*/ 100013 w 345282"/>
                <a:gd name="connsiteY22" fmla="*/ 592931 h 1173956"/>
                <a:gd name="connsiteX23" fmla="*/ 69057 w 345282"/>
                <a:gd name="connsiteY23" fmla="*/ 783431 h 1173956"/>
                <a:gd name="connsiteX24" fmla="*/ 54769 w 345282"/>
                <a:gd name="connsiteY24" fmla="*/ 852487 h 1173956"/>
                <a:gd name="connsiteX25" fmla="*/ 50007 w 345282"/>
                <a:gd name="connsiteY25" fmla="*/ 892968 h 1173956"/>
                <a:gd name="connsiteX26" fmla="*/ 50007 w 345282"/>
                <a:gd name="connsiteY26" fmla="*/ 933450 h 1173956"/>
                <a:gd name="connsiteX27" fmla="*/ 57150 w 345282"/>
                <a:gd name="connsiteY27" fmla="*/ 983456 h 1173956"/>
                <a:gd name="connsiteX28" fmla="*/ 73819 w 345282"/>
                <a:gd name="connsiteY28" fmla="*/ 1042987 h 1173956"/>
                <a:gd name="connsiteX29" fmla="*/ 92869 w 345282"/>
                <a:gd name="connsiteY29" fmla="*/ 1095375 h 1173956"/>
                <a:gd name="connsiteX30" fmla="*/ 114300 w 345282"/>
                <a:gd name="connsiteY30" fmla="*/ 1135856 h 1173956"/>
                <a:gd name="connsiteX31" fmla="*/ 128588 w 345282"/>
                <a:gd name="connsiteY31" fmla="*/ 1159668 h 1173956"/>
                <a:gd name="connsiteX32" fmla="*/ 142875 w 345282"/>
                <a:gd name="connsiteY32" fmla="*/ 1169193 h 1173956"/>
                <a:gd name="connsiteX33" fmla="*/ 154782 w 345282"/>
                <a:gd name="connsiteY33" fmla="*/ 1173956 h 1173956"/>
                <a:gd name="connsiteX34" fmla="*/ 171450 w 345282"/>
                <a:gd name="connsiteY34" fmla="*/ 1169193 h 1173956"/>
                <a:gd name="connsiteX35" fmla="*/ 195263 w 345282"/>
                <a:gd name="connsiteY35" fmla="*/ 1150143 h 1173956"/>
                <a:gd name="connsiteX36" fmla="*/ 207169 w 345282"/>
                <a:gd name="connsiteY36" fmla="*/ 1135856 h 1173956"/>
                <a:gd name="connsiteX37" fmla="*/ 278607 w 345282"/>
                <a:gd name="connsiteY37" fmla="*/ 790575 h 1173956"/>
                <a:gd name="connsiteX38" fmla="*/ 314325 w 345282"/>
                <a:gd name="connsiteY38" fmla="*/ 533400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5282" h="1173956">
                  <a:moveTo>
                    <a:pt x="314325" y="533400"/>
                  </a:moveTo>
                  <a:lnTo>
                    <a:pt x="330994" y="388143"/>
                  </a:lnTo>
                  <a:lnTo>
                    <a:pt x="345282" y="264318"/>
                  </a:lnTo>
                  <a:lnTo>
                    <a:pt x="345282" y="240506"/>
                  </a:lnTo>
                  <a:lnTo>
                    <a:pt x="342900" y="204787"/>
                  </a:lnTo>
                  <a:lnTo>
                    <a:pt x="338138" y="173831"/>
                  </a:lnTo>
                  <a:lnTo>
                    <a:pt x="328613" y="140493"/>
                  </a:lnTo>
                  <a:lnTo>
                    <a:pt x="321469" y="119062"/>
                  </a:lnTo>
                  <a:lnTo>
                    <a:pt x="302419" y="88106"/>
                  </a:lnTo>
                  <a:lnTo>
                    <a:pt x="288132" y="71437"/>
                  </a:lnTo>
                  <a:lnTo>
                    <a:pt x="269082" y="57150"/>
                  </a:lnTo>
                  <a:lnTo>
                    <a:pt x="250032" y="45243"/>
                  </a:lnTo>
                  <a:lnTo>
                    <a:pt x="173832" y="0"/>
                  </a:lnTo>
                  <a:lnTo>
                    <a:pt x="0" y="128587"/>
                  </a:lnTo>
                  <a:lnTo>
                    <a:pt x="59532" y="150018"/>
                  </a:lnTo>
                  <a:lnTo>
                    <a:pt x="83344" y="164306"/>
                  </a:lnTo>
                  <a:lnTo>
                    <a:pt x="92869" y="176212"/>
                  </a:lnTo>
                  <a:lnTo>
                    <a:pt x="107157" y="200025"/>
                  </a:lnTo>
                  <a:lnTo>
                    <a:pt x="114300" y="228600"/>
                  </a:lnTo>
                  <a:lnTo>
                    <a:pt x="121444" y="276225"/>
                  </a:lnTo>
                  <a:cubicBezTo>
                    <a:pt x="120650" y="314325"/>
                    <a:pt x="119857" y="352425"/>
                    <a:pt x="119063" y="390525"/>
                  </a:cubicBezTo>
                  <a:lnTo>
                    <a:pt x="111919" y="481012"/>
                  </a:lnTo>
                  <a:lnTo>
                    <a:pt x="100013" y="592931"/>
                  </a:lnTo>
                  <a:lnTo>
                    <a:pt x="69057" y="783431"/>
                  </a:lnTo>
                  <a:lnTo>
                    <a:pt x="54769" y="852487"/>
                  </a:lnTo>
                  <a:lnTo>
                    <a:pt x="50007" y="892968"/>
                  </a:lnTo>
                  <a:lnTo>
                    <a:pt x="50007" y="933450"/>
                  </a:lnTo>
                  <a:lnTo>
                    <a:pt x="57150" y="983456"/>
                  </a:lnTo>
                  <a:lnTo>
                    <a:pt x="73819" y="1042987"/>
                  </a:lnTo>
                  <a:lnTo>
                    <a:pt x="92869" y="1095375"/>
                  </a:lnTo>
                  <a:lnTo>
                    <a:pt x="114300" y="1135856"/>
                  </a:lnTo>
                  <a:lnTo>
                    <a:pt x="128588" y="1159668"/>
                  </a:lnTo>
                  <a:lnTo>
                    <a:pt x="142875" y="1169193"/>
                  </a:lnTo>
                  <a:lnTo>
                    <a:pt x="154782" y="1173956"/>
                  </a:lnTo>
                  <a:lnTo>
                    <a:pt x="171450" y="1169193"/>
                  </a:lnTo>
                  <a:lnTo>
                    <a:pt x="195263" y="1150143"/>
                  </a:lnTo>
                  <a:lnTo>
                    <a:pt x="207169" y="1135856"/>
                  </a:lnTo>
                  <a:lnTo>
                    <a:pt x="278607" y="790575"/>
                  </a:lnTo>
                  <a:lnTo>
                    <a:pt x="314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1">
              <a:extLst>
                <a:ext uri="{FF2B5EF4-FFF2-40B4-BE49-F238E27FC236}">
                  <a16:creationId xmlns:a16="http://schemas.microsoft.com/office/drawing/2014/main" id="{025D3E8F-34A0-440E-AF10-EA453B8E1630}"/>
                </a:ext>
              </a:extLst>
            </p:cNvPr>
            <p:cNvSpPr/>
            <p:nvPr/>
          </p:nvSpPr>
          <p:spPr>
            <a:xfrm>
              <a:off x="4002088" y="5367338"/>
              <a:ext cx="1284287" cy="777875"/>
            </a:xfrm>
            <a:custGeom>
              <a:avLst/>
              <a:gdLst>
                <a:gd name="connsiteX0" fmla="*/ 592932 w 1283494"/>
                <a:gd name="connsiteY0" fmla="*/ 230981 h 778668"/>
                <a:gd name="connsiteX1" fmla="*/ 400050 w 1283494"/>
                <a:gd name="connsiteY1" fmla="*/ 302418 h 778668"/>
                <a:gd name="connsiteX2" fmla="*/ 185738 w 1283494"/>
                <a:gd name="connsiteY2" fmla="*/ 381000 h 778668"/>
                <a:gd name="connsiteX3" fmla="*/ 54769 w 1283494"/>
                <a:gd name="connsiteY3" fmla="*/ 421481 h 778668"/>
                <a:gd name="connsiteX4" fmla="*/ 2382 w 1283494"/>
                <a:gd name="connsiteY4" fmla="*/ 435768 h 778668"/>
                <a:gd name="connsiteX5" fmla="*/ 0 w 1283494"/>
                <a:gd name="connsiteY5" fmla="*/ 778668 h 778668"/>
                <a:gd name="connsiteX6" fmla="*/ 45244 w 1283494"/>
                <a:gd name="connsiteY6" fmla="*/ 745331 h 778668"/>
                <a:gd name="connsiteX7" fmla="*/ 78582 w 1283494"/>
                <a:gd name="connsiteY7" fmla="*/ 716756 h 778668"/>
                <a:gd name="connsiteX8" fmla="*/ 157163 w 1283494"/>
                <a:gd name="connsiteY8" fmla="*/ 661987 h 778668"/>
                <a:gd name="connsiteX9" fmla="*/ 214313 w 1283494"/>
                <a:gd name="connsiteY9" fmla="*/ 623887 h 778668"/>
                <a:gd name="connsiteX10" fmla="*/ 314325 w 1283494"/>
                <a:gd name="connsiteY10" fmla="*/ 564356 h 778668"/>
                <a:gd name="connsiteX11" fmla="*/ 431007 w 1283494"/>
                <a:gd name="connsiteY11" fmla="*/ 500062 h 778668"/>
                <a:gd name="connsiteX12" fmla="*/ 557213 w 1283494"/>
                <a:gd name="connsiteY12" fmla="*/ 431006 h 778668"/>
                <a:gd name="connsiteX13" fmla="*/ 673894 w 1283494"/>
                <a:gd name="connsiteY13" fmla="*/ 366712 h 778668"/>
                <a:gd name="connsiteX14" fmla="*/ 783432 w 1283494"/>
                <a:gd name="connsiteY14" fmla="*/ 304800 h 778668"/>
                <a:gd name="connsiteX15" fmla="*/ 940594 w 1283494"/>
                <a:gd name="connsiteY15" fmla="*/ 221456 h 778668"/>
                <a:gd name="connsiteX16" fmla="*/ 1019175 w 1283494"/>
                <a:gd name="connsiteY16" fmla="*/ 178593 h 778668"/>
                <a:gd name="connsiteX17" fmla="*/ 1166813 w 1283494"/>
                <a:gd name="connsiteY17" fmla="*/ 97631 h 778668"/>
                <a:gd name="connsiteX18" fmla="*/ 1259682 w 1283494"/>
                <a:gd name="connsiteY18" fmla="*/ 47625 h 778668"/>
                <a:gd name="connsiteX19" fmla="*/ 1278732 w 1283494"/>
                <a:gd name="connsiteY19" fmla="*/ 28575 h 778668"/>
                <a:gd name="connsiteX20" fmla="*/ 1283494 w 1283494"/>
                <a:gd name="connsiteY20" fmla="*/ 11906 h 778668"/>
                <a:gd name="connsiteX21" fmla="*/ 1278732 w 1283494"/>
                <a:gd name="connsiteY21" fmla="*/ 0 h 778668"/>
                <a:gd name="connsiteX22" fmla="*/ 1266825 w 1283494"/>
                <a:gd name="connsiteY22" fmla="*/ 0 h 778668"/>
                <a:gd name="connsiteX23" fmla="*/ 1231107 w 1283494"/>
                <a:gd name="connsiteY23" fmla="*/ 7143 h 778668"/>
                <a:gd name="connsiteX24" fmla="*/ 1152525 w 1283494"/>
                <a:gd name="connsiteY24" fmla="*/ 33337 h 778668"/>
                <a:gd name="connsiteX25" fmla="*/ 992982 w 1283494"/>
                <a:gd name="connsiteY25" fmla="*/ 88106 h 778668"/>
                <a:gd name="connsiteX26" fmla="*/ 816769 w 1283494"/>
                <a:gd name="connsiteY26" fmla="*/ 150018 h 778668"/>
                <a:gd name="connsiteX27" fmla="*/ 592932 w 1283494"/>
                <a:gd name="connsiteY27" fmla="*/ 230981 h 7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3494" h="778668">
                  <a:moveTo>
                    <a:pt x="592932" y="230981"/>
                  </a:moveTo>
                  <a:lnTo>
                    <a:pt x="400050" y="302418"/>
                  </a:lnTo>
                  <a:lnTo>
                    <a:pt x="185738" y="381000"/>
                  </a:lnTo>
                  <a:lnTo>
                    <a:pt x="54769" y="421481"/>
                  </a:lnTo>
                  <a:lnTo>
                    <a:pt x="2382" y="435768"/>
                  </a:lnTo>
                  <a:lnTo>
                    <a:pt x="0" y="778668"/>
                  </a:lnTo>
                  <a:lnTo>
                    <a:pt x="45244" y="745331"/>
                  </a:lnTo>
                  <a:lnTo>
                    <a:pt x="78582" y="716756"/>
                  </a:lnTo>
                  <a:lnTo>
                    <a:pt x="157163" y="661987"/>
                  </a:lnTo>
                  <a:lnTo>
                    <a:pt x="214313" y="623887"/>
                  </a:lnTo>
                  <a:lnTo>
                    <a:pt x="314325" y="564356"/>
                  </a:lnTo>
                  <a:lnTo>
                    <a:pt x="431007" y="500062"/>
                  </a:lnTo>
                  <a:lnTo>
                    <a:pt x="557213" y="431006"/>
                  </a:lnTo>
                  <a:lnTo>
                    <a:pt x="673894" y="366712"/>
                  </a:lnTo>
                  <a:lnTo>
                    <a:pt x="783432" y="304800"/>
                  </a:lnTo>
                  <a:lnTo>
                    <a:pt x="940594" y="221456"/>
                  </a:lnTo>
                  <a:lnTo>
                    <a:pt x="1019175" y="178593"/>
                  </a:lnTo>
                  <a:lnTo>
                    <a:pt x="1166813" y="97631"/>
                  </a:lnTo>
                  <a:lnTo>
                    <a:pt x="1259682" y="47625"/>
                  </a:lnTo>
                  <a:lnTo>
                    <a:pt x="1278732" y="28575"/>
                  </a:lnTo>
                  <a:lnTo>
                    <a:pt x="1283494" y="11906"/>
                  </a:lnTo>
                  <a:lnTo>
                    <a:pt x="1278732" y="0"/>
                  </a:lnTo>
                  <a:lnTo>
                    <a:pt x="1266825" y="0"/>
                  </a:lnTo>
                  <a:lnTo>
                    <a:pt x="1231107" y="7143"/>
                  </a:lnTo>
                  <a:lnTo>
                    <a:pt x="1152525" y="33337"/>
                  </a:lnTo>
                  <a:lnTo>
                    <a:pt x="992982" y="88106"/>
                  </a:lnTo>
                  <a:lnTo>
                    <a:pt x="816769" y="150018"/>
                  </a:lnTo>
                  <a:lnTo>
                    <a:pt x="592932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32">
              <a:extLst>
                <a:ext uri="{FF2B5EF4-FFF2-40B4-BE49-F238E27FC236}">
                  <a16:creationId xmlns:a16="http://schemas.microsoft.com/office/drawing/2014/main" id="{8C5F17DB-5D9F-42B8-9F6C-AD3032956A55}"/>
                </a:ext>
              </a:extLst>
            </p:cNvPr>
            <p:cNvSpPr/>
            <p:nvPr/>
          </p:nvSpPr>
          <p:spPr>
            <a:xfrm>
              <a:off x="5195888" y="4370388"/>
              <a:ext cx="1019175" cy="554037"/>
            </a:xfrm>
            <a:custGeom>
              <a:avLst/>
              <a:gdLst>
                <a:gd name="connsiteX0" fmla="*/ 497681 w 1019175"/>
                <a:gd name="connsiteY0" fmla="*/ 385762 h 554831"/>
                <a:gd name="connsiteX1" fmla="*/ 619125 w 1019175"/>
                <a:gd name="connsiteY1" fmla="*/ 340519 h 554831"/>
                <a:gd name="connsiteX2" fmla="*/ 740568 w 1019175"/>
                <a:gd name="connsiteY2" fmla="*/ 295275 h 554831"/>
                <a:gd name="connsiteX3" fmla="*/ 823912 w 1019175"/>
                <a:gd name="connsiteY3" fmla="*/ 266700 h 554831"/>
                <a:gd name="connsiteX4" fmla="*/ 895350 w 1019175"/>
                <a:gd name="connsiteY4" fmla="*/ 245269 h 554831"/>
                <a:gd name="connsiteX5" fmla="*/ 947737 w 1019175"/>
                <a:gd name="connsiteY5" fmla="*/ 238125 h 554831"/>
                <a:gd name="connsiteX6" fmla="*/ 985837 w 1019175"/>
                <a:gd name="connsiteY6" fmla="*/ 228600 h 554831"/>
                <a:gd name="connsiteX7" fmla="*/ 1007268 w 1019175"/>
                <a:gd name="connsiteY7" fmla="*/ 219075 h 554831"/>
                <a:gd name="connsiteX8" fmla="*/ 1019175 w 1019175"/>
                <a:gd name="connsiteY8" fmla="*/ 209550 h 554831"/>
                <a:gd name="connsiteX9" fmla="*/ 1019175 w 1019175"/>
                <a:gd name="connsiteY9" fmla="*/ 200025 h 554831"/>
                <a:gd name="connsiteX10" fmla="*/ 1014412 w 1019175"/>
                <a:gd name="connsiteY10" fmla="*/ 185737 h 554831"/>
                <a:gd name="connsiteX11" fmla="*/ 997743 w 1019175"/>
                <a:gd name="connsiteY11" fmla="*/ 166687 h 554831"/>
                <a:gd name="connsiteX12" fmla="*/ 966787 w 1019175"/>
                <a:gd name="connsiteY12" fmla="*/ 147637 h 554831"/>
                <a:gd name="connsiteX13" fmla="*/ 912018 w 1019175"/>
                <a:gd name="connsiteY13" fmla="*/ 121444 h 554831"/>
                <a:gd name="connsiteX14" fmla="*/ 854868 w 1019175"/>
                <a:gd name="connsiteY14" fmla="*/ 92869 h 554831"/>
                <a:gd name="connsiteX15" fmla="*/ 783431 w 1019175"/>
                <a:gd name="connsiteY15" fmla="*/ 59531 h 554831"/>
                <a:gd name="connsiteX16" fmla="*/ 685800 w 1019175"/>
                <a:gd name="connsiteY16" fmla="*/ 0 h 554831"/>
                <a:gd name="connsiteX17" fmla="*/ 616743 w 1019175"/>
                <a:gd name="connsiteY17" fmla="*/ 21431 h 554831"/>
                <a:gd name="connsiteX18" fmla="*/ 621506 w 1019175"/>
                <a:gd name="connsiteY18" fmla="*/ 59531 h 554831"/>
                <a:gd name="connsiteX19" fmla="*/ 614362 w 1019175"/>
                <a:gd name="connsiteY19" fmla="*/ 90487 h 554831"/>
                <a:gd name="connsiteX20" fmla="*/ 588168 w 1019175"/>
                <a:gd name="connsiteY20" fmla="*/ 126206 h 554831"/>
                <a:gd name="connsiteX21" fmla="*/ 519112 w 1019175"/>
                <a:gd name="connsiteY21" fmla="*/ 185737 h 554831"/>
                <a:gd name="connsiteX22" fmla="*/ 428625 w 1019175"/>
                <a:gd name="connsiteY22" fmla="*/ 254794 h 554831"/>
                <a:gd name="connsiteX23" fmla="*/ 309562 w 1019175"/>
                <a:gd name="connsiteY23" fmla="*/ 330994 h 554831"/>
                <a:gd name="connsiteX24" fmla="*/ 169068 w 1019175"/>
                <a:gd name="connsiteY24" fmla="*/ 409575 h 554831"/>
                <a:gd name="connsiteX25" fmla="*/ 0 w 1019175"/>
                <a:gd name="connsiteY25" fmla="*/ 500062 h 554831"/>
                <a:gd name="connsiteX26" fmla="*/ 78581 w 1019175"/>
                <a:gd name="connsiteY26" fmla="*/ 554831 h 554831"/>
                <a:gd name="connsiteX27" fmla="*/ 219075 w 1019175"/>
                <a:gd name="connsiteY27" fmla="*/ 492919 h 554831"/>
                <a:gd name="connsiteX28" fmla="*/ 497681 w 1019175"/>
                <a:gd name="connsiteY28" fmla="*/ 385762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554831">
                  <a:moveTo>
                    <a:pt x="497681" y="385762"/>
                  </a:moveTo>
                  <a:lnTo>
                    <a:pt x="619125" y="340519"/>
                  </a:lnTo>
                  <a:lnTo>
                    <a:pt x="740568" y="295275"/>
                  </a:lnTo>
                  <a:lnTo>
                    <a:pt x="823912" y="266700"/>
                  </a:lnTo>
                  <a:lnTo>
                    <a:pt x="895350" y="245269"/>
                  </a:lnTo>
                  <a:lnTo>
                    <a:pt x="947737" y="238125"/>
                  </a:lnTo>
                  <a:lnTo>
                    <a:pt x="985837" y="228600"/>
                  </a:lnTo>
                  <a:lnTo>
                    <a:pt x="1007268" y="219075"/>
                  </a:lnTo>
                  <a:lnTo>
                    <a:pt x="1019175" y="209550"/>
                  </a:lnTo>
                  <a:lnTo>
                    <a:pt x="1019175" y="200025"/>
                  </a:lnTo>
                  <a:lnTo>
                    <a:pt x="1014412" y="185737"/>
                  </a:lnTo>
                  <a:lnTo>
                    <a:pt x="997743" y="166687"/>
                  </a:lnTo>
                  <a:lnTo>
                    <a:pt x="966787" y="147637"/>
                  </a:lnTo>
                  <a:lnTo>
                    <a:pt x="912018" y="121444"/>
                  </a:lnTo>
                  <a:lnTo>
                    <a:pt x="854868" y="92869"/>
                  </a:lnTo>
                  <a:lnTo>
                    <a:pt x="783431" y="59531"/>
                  </a:lnTo>
                  <a:lnTo>
                    <a:pt x="685800" y="0"/>
                  </a:lnTo>
                  <a:lnTo>
                    <a:pt x="616743" y="21431"/>
                  </a:lnTo>
                  <a:lnTo>
                    <a:pt x="621506" y="59531"/>
                  </a:lnTo>
                  <a:lnTo>
                    <a:pt x="614362" y="90487"/>
                  </a:lnTo>
                  <a:lnTo>
                    <a:pt x="588168" y="126206"/>
                  </a:lnTo>
                  <a:lnTo>
                    <a:pt x="519112" y="185737"/>
                  </a:lnTo>
                  <a:lnTo>
                    <a:pt x="428625" y="254794"/>
                  </a:lnTo>
                  <a:lnTo>
                    <a:pt x="309562" y="330994"/>
                  </a:lnTo>
                  <a:lnTo>
                    <a:pt x="169068" y="409575"/>
                  </a:lnTo>
                  <a:lnTo>
                    <a:pt x="0" y="500062"/>
                  </a:lnTo>
                  <a:lnTo>
                    <a:pt x="78581" y="554831"/>
                  </a:lnTo>
                  <a:lnTo>
                    <a:pt x="219075" y="492919"/>
                  </a:lnTo>
                  <a:lnTo>
                    <a:pt x="497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33">
              <a:extLst>
                <a:ext uri="{FF2B5EF4-FFF2-40B4-BE49-F238E27FC236}">
                  <a16:creationId xmlns:a16="http://schemas.microsoft.com/office/drawing/2014/main" id="{C4105AB8-7893-431E-A818-1BD901A69E38}"/>
                </a:ext>
              </a:extLst>
            </p:cNvPr>
            <p:cNvSpPr/>
            <p:nvPr/>
          </p:nvSpPr>
          <p:spPr>
            <a:xfrm>
              <a:off x="4691063" y="4678363"/>
              <a:ext cx="2528887" cy="1250950"/>
            </a:xfrm>
            <a:custGeom>
              <a:avLst/>
              <a:gdLst>
                <a:gd name="connsiteX0" fmla="*/ 1357312 w 2528887"/>
                <a:gd name="connsiteY0" fmla="*/ 592932 h 1250157"/>
                <a:gd name="connsiteX1" fmla="*/ 1209675 w 2528887"/>
                <a:gd name="connsiteY1" fmla="*/ 507207 h 1250157"/>
                <a:gd name="connsiteX2" fmla="*/ 1052512 w 2528887"/>
                <a:gd name="connsiteY2" fmla="*/ 416719 h 1250157"/>
                <a:gd name="connsiteX3" fmla="*/ 914400 w 2528887"/>
                <a:gd name="connsiteY3" fmla="*/ 338138 h 1250157"/>
                <a:gd name="connsiteX4" fmla="*/ 783431 w 2528887"/>
                <a:gd name="connsiteY4" fmla="*/ 261938 h 1250157"/>
                <a:gd name="connsiteX5" fmla="*/ 669131 w 2528887"/>
                <a:gd name="connsiteY5" fmla="*/ 192882 h 1250157"/>
                <a:gd name="connsiteX6" fmla="*/ 576262 w 2528887"/>
                <a:gd name="connsiteY6" fmla="*/ 159544 h 1250157"/>
                <a:gd name="connsiteX7" fmla="*/ 516731 w 2528887"/>
                <a:gd name="connsiteY7" fmla="*/ 128588 h 1250157"/>
                <a:gd name="connsiteX8" fmla="*/ 447675 w 2528887"/>
                <a:gd name="connsiteY8" fmla="*/ 92869 h 1250157"/>
                <a:gd name="connsiteX9" fmla="*/ 369093 w 2528887"/>
                <a:gd name="connsiteY9" fmla="*/ 59532 h 1250157"/>
                <a:gd name="connsiteX10" fmla="*/ 330993 w 2528887"/>
                <a:gd name="connsiteY10" fmla="*/ 47625 h 1250157"/>
                <a:gd name="connsiteX11" fmla="*/ 261937 w 2528887"/>
                <a:gd name="connsiteY11" fmla="*/ 28575 h 1250157"/>
                <a:gd name="connsiteX12" fmla="*/ 195262 w 2528887"/>
                <a:gd name="connsiteY12" fmla="*/ 14288 h 1250157"/>
                <a:gd name="connsiteX13" fmla="*/ 123825 w 2528887"/>
                <a:gd name="connsiteY13" fmla="*/ 2382 h 1250157"/>
                <a:gd name="connsiteX14" fmla="*/ 78581 w 2528887"/>
                <a:gd name="connsiteY14" fmla="*/ 0 h 1250157"/>
                <a:gd name="connsiteX15" fmla="*/ 47625 w 2528887"/>
                <a:gd name="connsiteY15" fmla="*/ 2382 h 1250157"/>
                <a:gd name="connsiteX16" fmla="*/ 28575 w 2528887"/>
                <a:gd name="connsiteY16" fmla="*/ 4763 h 1250157"/>
                <a:gd name="connsiteX17" fmla="*/ 9525 w 2528887"/>
                <a:gd name="connsiteY17" fmla="*/ 14288 h 1250157"/>
                <a:gd name="connsiteX18" fmla="*/ 0 w 2528887"/>
                <a:gd name="connsiteY18" fmla="*/ 23813 h 1250157"/>
                <a:gd name="connsiteX19" fmla="*/ 2381 w 2528887"/>
                <a:gd name="connsiteY19" fmla="*/ 30957 h 1250157"/>
                <a:gd name="connsiteX20" fmla="*/ 14287 w 2528887"/>
                <a:gd name="connsiteY20" fmla="*/ 45244 h 1250157"/>
                <a:gd name="connsiteX21" fmla="*/ 45243 w 2528887"/>
                <a:gd name="connsiteY21" fmla="*/ 64294 h 1250157"/>
                <a:gd name="connsiteX22" fmla="*/ 100012 w 2528887"/>
                <a:gd name="connsiteY22" fmla="*/ 80963 h 1250157"/>
                <a:gd name="connsiteX23" fmla="*/ 197643 w 2528887"/>
                <a:gd name="connsiteY23" fmla="*/ 111919 h 1250157"/>
                <a:gd name="connsiteX24" fmla="*/ 295275 w 2528887"/>
                <a:gd name="connsiteY24" fmla="*/ 152400 h 1250157"/>
                <a:gd name="connsiteX25" fmla="*/ 395287 w 2528887"/>
                <a:gd name="connsiteY25" fmla="*/ 202407 h 1250157"/>
                <a:gd name="connsiteX26" fmla="*/ 509587 w 2528887"/>
                <a:gd name="connsiteY26" fmla="*/ 271463 h 1250157"/>
                <a:gd name="connsiteX27" fmla="*/ 654843 w 2528887"/>
                <a:gd name="connsiteY27" fmla="*/ 376238 h 1250157"/>
                <a:gd name="connsiteX28" fmla="*/ 804862 w 2528887"/>
                <a:gd name="connsiteY28" fmla="*/ 492919 h 1250157"/>
                <a:gd name="connsiteX29" fmla="*/ 1007268 w 2528887"/>
                <a:gd name="connsiteY29" fmla="*/ 652463 h 1250157"/>
                <a:gd name="connsiteX30" fmla="*/ 1176337 w 2528887"/>
                <a:gd name="connsiteY30" fmla="*/ 788194 h 1250157"/>
                <a:gd name="connsiteX31" fmla="*/ 1314450 w 2528887"/>
                <a:gd name="connsiteY31" fmla="*/ 900113 h 1250157"/>
                <a:gd name="connsiteX32" fmla="*/ 1452562 w 2528887"/>
                <a:gd name="connsiteY32" fmla="*/ 1014413 h 1250157"/>
                <a:gd name="connsiteX33" fmla="*/ 1590675 w 2528887"/>
                <a:gd name="connsiteY33" fmla="*/ 1123950 h 1250157"/>
                <a:gd name="connsiteX34" fmla="*/ 1666875 w 2528887"/>
                <a:gd name="connsiteY34" fmla="*/ 1188244 h 1250157"/>
                <a:gd name="connsiteX35" fmla="*/ 1681162 w 2528887"/>
                <a:gd name="connsiteY35" fmla="*/ 1204913 h 1250157"/>
                <a:gd name="connsiteX36" fmla="*/ 1697831 w 2528887"/>
                <a:gd name="connsiteY36" fmla="*/ 1219200 h 1250157"/>
                <a:gd name="connsiteX37" fmla="*/ 1721643 w 2528887"/>
                <a:gd name="connsiteY37" fmla="*/ 1233488 h 1250157"/>
                <a:gd name="connsiteX38" fmla="*/ 1757362 w 2528887"/>
                <a:gd name="connsiteY38" fmla="*/ 1243013 h 1250157"/>
                <a:gd name="connsiteX39" fmla="*/ 1800225 w 2528887"/>
                <a:gd name="connsiteY39" fmla="*/ 1250157 h 1250157"/>
                <a:gd name="connsiteX40" fmla="*/ 1900237 w 2528887"/>
                <a:gd name="connsiteY40" fmla="*/ 1245394 h 1250157"/>
                <a:gd name="connsiteX41" fmla="*/ 2121693 w 2528887"/>
                <a:gd name="connsiteY41" fmla="*/ 1219200 h 1250157"/>
                <a:gd name="connsiteX42" fmla="*/ 2414587 w 2528887"/>
                <a:gd name="connsiteY42" fmla="*/ 1190625 h 1250157"/>
                <a:gd name="connsiteX43" fmla="*/ 2490787 w 2528887"/>
                <a:gd name="connsiteY43" fmla="*/ 1181100 h 1250157"/>
                <a:gd name="connsiteX44" fmla="*/ 2516981 w 2528887"/>
                <a:gd name="connsiteY44" fmla="*/ 1173957 h 1250157"/>
                <a:gd name="connsiteX45" fmla="*/ 2528887 w 2528887"/>
                <a:gd name="connsiteY45" fmla="*/ 1166813 h 1250157"/>
                <a:gd name="connsiteX46" fmla="*/ 2528887 w 2528887"/>
                <a:gd name="connsiteY46" fmla="*/ 1154907 h 1250157"/>
                <a:gd name="connsiteX47" fmla="*/ 2521743 w 2528887"/>
                <a:gd name="connsiteY47" fmla="*/ 1145382 h 1250157"/>
                <a:gd name="connsiteX48" fmla="*/ 2507456 w 2528887"/>
                <a:gd name="connsiteY48" fmla="*/ 1135857 h 1250157"/>
                <a:gd name="connsiteX49" fmla="*/ 2464593 w 2528887"/>
                <a:gd name="connsiteY49" fmla="*/ 1116807 h 1250157"/>
                <a:gd name="connsiteX50" fmla="*/ 2314575 w 2528887"/>
                <a:gd name="connsiteY50" fmla="*/ 1064419 h 1250157"/>
                <a:gd name="connsiteX51" fmla="*/ 2181225 w 2528887"/>
                <a:gd name="connsiteY51" fmla="*/ 1012032 h 1250157"/>
                <a:gd name="connsiteX52" fmla="*/ 2014537 w 2528887"/>
                <a:gd name="connsiteY52" fmla="*/ 942975 h 1250157"/>
                <a:gd name="connsiteX53" fmla="*/ 1843087 w 2528887"/>
                <a:gd name="connsiteY53" fmla="*/ 866775 h 1250157"/>
                <a:gd name="connsiteX54" fmla="*/ 1659731 w 2528887"/>
                <a:gd name="connsiteY54" fmla="*/ 771525 h 1250157"/>
                <a:gd name="connsiteX55" fmla="*/ 1357312 w 2528887"/>
                <a:gd name="connsiteY55" fmla="*/ 592932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28887" h="1250157">
                  <a:moveTo>
                    <a:pt x="1357312" y="592932"/>
                  </a:moveTo>
                  <a:lnTo>
                    <a:pt x="1209675" y="507207"/>
                  </a:lnTo>
                  <a:lnTo>
                    <a:pt x="1052512" y="416719"/>
                  </a:lnTo>
                  <a:lnTo>
                    <a:pt x="914400" y="338138"/>
                  </a:lnTo>
                  <a:lnTo>
                    <a:pt x="783431" y="261938"/>
                  </a:lnTo>
                  <a:lnTo>
                    <a:pt x="669131" y="192882"/>
                  </a:lnTo>
                  <a:lnTo>
                    <a:pt x="576262" y="159544"/>
                  </a:lnTo>
                  <a:lnTo>
                    <a:pt x="516731" y="128588"/>
                  </a:lnTo>
                  <a:lnTo>
                    <a:pt x="447675" y="92869"/>
                  </a:lnTo>
                  <a:lnTo>
                    <a:pt x="369093" y="59532"/>
                  </a:lnTo>
                  <a:lnTo>
                    <a:pt x="330993" y="47625"/>
                  </a:lnTo>
                  <a:lnTo>
                    <a:pt x="261937" y="28575"/>
                  </a:lnTo>
                  <a:lnTo>
                    <a:pt x="195262" y="14288"/>
                  </a:lnTo>
                  <a:lnTo>
                    <a:pt x="123825" y="2382"/>
                  </a:lnTo>
                  <a:lnTo>
                    <a:pt x="78581" y="0"/>
                  </a:lnTo>
                  <a:lnTo>
                    <a:pt x="47625" y="2382"/>
                  </a:lnTo>
                  <a:lnTo>
                    <a:pt x="28575" y="4763"/>
                  </a:lnTo>
                  <a:lnTo>
                    <a:pt x="9525" y="14288"/>
                  </a:lnTo>
                  <a:lnTo>
                    <a:pt x="0" y="23813"/>
                  </a:lnTo>
                  <a:lnTo>
                    <a:pt x="2381" y="30957"/>
                  </a:lnTo>
                  <a:lnTo>
                    <a:pt x="14287" y="45244"/>
                  </a:lnTo>
                  <a:lnTo>
                    <a:pt x="45243" y="64294"/>
                  </a:lnTo>
                  <a:lnTo>
                    <a:pt x="100012" y="80963"/>
                  </a:lnTo>
                  <a:lnTo>
                    <a:pt x="197643" y="111919"/>
                  </a:lnTo>
                  <a:lnTo>
                    <a:pt x="295275" y="152400"/>
                  </a:lnTo>
                  <a:lnTo>
                    <a:pt x="395287" y="202407"/>
                  </a:lnTo>
                  <a:lnTo>
                    <a:pt x="509587" y="271463"/>
                  </a:lnTo>
                  <a:lnTo>
                    <a:pt x="654843" y="376238"/>
                  </a:lnTo>
                  <a:lnTo>
                    <a:pt x="804862" y="492919"/>
                  </a:lnTo>
                  <a:lnTo>
                    <a:pt x="1007268" y="652463"/>
                  </a:lnTo>
                  <a:lnTo>
                    <a:pt x="1176337" y="788194"/>
                  </a:lnTo>
                  <a:lnTo>
                    <a:pt x="1314450" y="900113"/>
                  </a:lnTo>
                  <a:lnTo>
                    <a:pt x="1452562" y="1014413"/>
                  </a:lnTo>
                  <a:lnTo>
                    <a:pt x="1590675" y="1123950"/>
                  </a:lnTo>
                  <a:lnTo>
                    <a:pt x="1666875" y="1188244"/>
                  </a:lnTo>
                  <a:lnTo>
                    <a:pt x="1681162" y="1204913"/>
                  </a:lnTo>
                  <a:lnTo>
                    <a:pt x="1697831" y="1219200"/>
                  </a:lnTo>
                  <a:lnTo>
                    <a:pt x="1721643" y="1233488"/>
                  </a:lnTo>
                  <a:lnTo>
                    <a:pt x="1757362" y="1243013"/>
                  </a:lnTo>
                  <a:lnTo>
                    <a:pt x="1800225" y="1250157"/>
                  </a:lnTo>
                  <a:lnTo>
                    <a:pt x="1900237" y="1245394"/>
                  </a:lnTo>
                  <a:lnTo>
                    <a:pt x="2121693" y="1219200"/>
                  </a:lnTo>
                  <a:lnTo>
                    <a:pt x="2414587" y="1190625"/>
                  </a:lnTo>
                  <a:lnTo>
                    <a:pt x="2490787" y="1181100"/>
                  </a:lnTo>
                  <a:lnTo>
                    <a:pt x="2516981" y="1173957"/>
                  </a:lnTo>
                  <a:lnTo>
                    <a:pt x="2528887" y="1166813"/>
                  </a:lnTo>
                  <a:lnTo>
                    <a:pt x="2528887" y="1154907"/>
                  </a:lnTo>
                  <a:lnTo>
                    <a:pt x="2521743" y="1145382"/>
                  </a:lnTo>
                  <a:lnTo>
                    <a:pt x="2507456" y="1135857"/>
                  </a:lnTo>
                  <a:lnTo>
                    <a:pt x="2464593" y="1116807"/>
                  </a:lnTo>
                  <a:lnTo>
                    <a:pt x="2314575" y="1064419"/>
                  </a:lnTo>
                  <a:lnTo>
                    <a:pt x="2181225" y="1012032"/>
                  </a:lnTo>
                  <a:lnTo>
                    <a:pt x="2014537" y="942975"/>
                  </a:lnTo>
                  <a:lnTo>
                    <a:pt x="1843087" y="866775"/>
                  </a:lnTo>
                  <a:lnTo>
                    <a:pt x="1659731" y="771525"/>
                  </a:lnTo>
                  <a:lnTo>
                    <a:pt x="1357312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7" dur="5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2" dur="5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7" dur="5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2" dur="5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 nodeType="clickPar">
                      <p:stCondLst>
                        <p:cond delay="indefinite"/>
                      </p:stCondLst>
                      <p:childTnLst>
                        <p:par>
                          <p:cTn id="5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7" dur="5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 nodeType="clickPar">
                      <p:stCondLst>
                        <p:cond delay="indefinite"/>
                      </p:stCondLst>
                      <p:childTnLst>
                        <p:par>
                          <p:cTn id="5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62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 nodeType="clickPar">
                      <p:stCondLst>
                        <p:cond delay="indefinite"/>
                      </p:stCondLst>
                      <p:childTnLst>
                        <p:par>
                          <p:cTn id="6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7" dur="5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6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71" dur="5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 nodeType="clickPar">
                      <p:stCondLst>
                        <p:cond delay="indefinite"/>
                      </p:stCondLst>
                      <p:childTnLst>
                        <p:par>
                          <p:cTn id="7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6" dur="5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 nodeType="clickPar">
                      <p:stCondLst>
                        <p:cond delay="indefinite"/>
                      </p:stCondLst>
                      <p:childTnLst>
                        <p:par>
                          <p:cTn id="7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81" dur="5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674" name="グループ化 1">
            <a:extLst>
              <a:ext uri="{FF2B5EF4-FFF2-40B4-BE49-F238E27FC236}">
                <a16:creationId xmlns:a16="http://schemas.microsoft.com/office/drawing/2014/main" id="{97F3D68F-CBEB-4D22-B774-4036B42599D9}"/>
              </a:ext>
            </a:extLst>
          </p:cNvPr>
          <p:cNvGrpSpPr>
            <a:grpSpLocks/>
          </p:cNvGrpSpPr>
          <p:nvPr/>
        </p:nvGrpSpPr>
        <p:grpSpPr bwMode="auto">
          <a:xfrm>
            <a:off x="2898775" y="1328738"/>
            <a:ext cx="4321175" cy="4822825"/>
            <a:chOff x="2898775" y="1328738"/>
            <a:chExt cx="4321175" cy="4822825"/>
          </a:xfrm>
        </p:grpSpPr>
        <p:sp>
          <p:nvSpPr>
            <p:cNvPr id="121" name="フリーフォーム 120">
              <a:extLst>
                <a:ext uri="{FF2B5EF4-FFF2-40B4-BE49-F238E27FC236}">
                  <a16:creationId xmlns:a16="http://schemas.microsoft.com/office/drawing/2014/main" id="{A08B7507-2826-4ED6-A544-F76F82ADAA9F}"/>
                </a:ext>
              </a:extLst>
            </p:cNvPr>
            <p:cNvSpPr/>
            <p:nvPr/>
          </p:nvSpPr>
          <p:spPr>
            <a:xfrm>
              <a:off x="4449763" y="1328738"/>
              <a:ext cx="660400" cy="612775"/>
            </a:xfrm>
            <a:custGeom>
              <a:avLst/>
              <a:gdLst>
                <a:gd name="connsiteX0" fmla="*/ 340519 w 659607"/>
                <a:gd name="connsiteY0" fmla="*/ 21431 h 611981"/>
                <a:gd name="connsiteX1" fmla="*/ 273844 w 659607"/>
                <a:gd name="connsiteY1" fmla="*/ 9525 h 611981"/>
                <a:gd name="connsiteX2" fmla="*/ 202407 w 659607"/>
                <a:gd name="connsiteY2" fmla="*/ 2381 h 611981"/>
                <a:gd name="connsiteX3" fmla="*/ 97632 w 659607"/>
                <a:gd name="connsiteY3" fmla="*/ 0 h 611981"/>
                <a:gd name="connsiteX4" fmla="*/ 28575 w 659607"/>
                <a:gd name="connsiteY4" fmla="*/ 4762 h 611981"/>
                <a:gd name="connsiteX5" fmla="*/ 9525 w 659607"/>
                <a:gd name="connsiteY5" fmla="*/ 9525 h 611981"/>
                <a:gd name="connsiteX6" fmla="*/ 2382 w 659607"/>
                <a:gd name="connsiteY6" fmla="*/ 14287 h 611981"/>
                <a:gd name="connsiteX7" fmla="*/ 0 w 659607"/>
                <a:gd name="connsiteY7" fmla="*/ 26193 h 611981"/>
                <a:gd name="connsiteX8" fmla="*/ 4763 w 659607"/>
                <a:gd name="connsiteY8" fmla="*/ 42862 h 611981"/>
                <a:gd name="connsiteX9" fmla="*/ 23813 w 659607"/>
                <a:gd name="connsiteY9" fmla="*/ 64293 h 611981"/>
                <a:gd name="connsiteX10" fmla="*/ 45244 w 659607"/>
                <a:gd name="connsiteY10" fmla="*/ 76200 h 611981"/>
                <a:gd name="connsiteX11" fmla="*/ 88107 w 659607"/>
                <a:gd name="connsiteY11" fmla="*/ 92868 h 611981"/>
                <a:gd name="connsiteX12" fmla="*/ 169069 w 659607"/>
                <a:gd name="connsiteY12" fmla="*/ 130968 h 611981"/>
                <a:gd name="connsiteX13" fmla="*/ 228600 w 659607"/>
                <a:gd name="connsiteY13" fmla="*/ 166687 h 611981"/>
                <a:gd name="connsiteX14" fmla="*/ 264319 w 659607"/>
                <a:gd name="connsiteY14" fmla="*/ 192881 h 611981"/>
                <a:gd name="connsiteX15" fmla="*/ 278607 w 659607"/>
                <a:gd name="connsiteY15" fmla="*/ 209550 h 611981"/>
                <a:gd name="connsiteX16" fmla="*/ 292894 w 659607"/>
                <a:gd name="connsiteY16" fmla="*/ 242887 h 611981"/>
                <a:gd name="connsiteX17" fmla="*/ 307182 w 659607"/>
                <a:gd name="connsiteY17" fmla="*/ 307181 h 611981"/>
                <a:gd name="connsiteX18" fmla="*/ 311944 w 659607"/>
                <a:gd name="connsiteY18" fmla="*/ 371475 h 611981"/>
                <a:gd name="connsiteX19" fmla="*/ 316707 w 659607"/>
                <a:gd name="connsiteY19" fmla="*/ 469106 h 611981"/>
                <a:gd name="connsiteX20" fmla="*/ 316707 w 659607"/>
                <a:gd name="connsiteY20" fmla="*/ 611981 h 611981"/>
                <a:gd name="connsiteX21" fmla="*/ 590550 w 659607"/>
                <a:gd name="connsiteY21" fmla="*/ 583406 h 611981"/>
                <a:gd name="connsiteX22" fmla="*/ 583407 w 659607"/>
                <a:gd name="connsiteY22" fmla="*/ 473868 h 611981"/>
                <a:gd name="connsiteX23" fmla="*/ 578644 w 659607"/>
                <a:gd name="connsiteY23" fmla="*/ 414337 h 611981"/>
                <a:gd name="connsiteX24" fmla="*/ 581025 w 659607"/>
                <a:gd name="connsiteY24" fmla="*/ 354806 h 611981"/>
                <a:gd name="connsiteX25" fmla="*/ 588169 w 659607"/>
                <a:gd name="connsiteY25" fmla="*/ 316706 h 611981"/>
                <a:gd name="connsiteX26" fmla="*/ 600075 w 659607"/>
                <a:gd name="connsiteY26" fmla="*/ 290512 h 611981"/>
                <a:gd name="connsiteX27" fmla="*/ 607219 w 659607"/>
                <a:gd name="connsiteY27" fmla="*/ 273843 h 611981"/>
                <a:gd name="connsiteX28" fmla="*/ 621507 w 659607"/>
                <a:gd name="connsiteY28" fmla="*/ 257175 h 611981"/>
                <a:gd name="connsiteX29" fmla="*/ 645319 w 659607"/>
                <a:gd name="connsiteY29" fmla="*/ 233362 h 611981"/>
                <a:gd name="connsiteX30" fmla="*/ 657225 w 659607"/>
                <a:gd name="connsiteY30" fmla="*/ 214312 h 611981"/>
                <a:gd name="connsiteX31" fmla="*/ 659607 w 659607"/>
                <a:gd name="connsiteY31" fmla="*/ 190500 h 611981"/>
                <a:gd name="connsiteX32" fmla="*/ 652463 w 659607"/>
                <a:gd name="connsiteY32" fmla="*/ 164306 h 611981"/>
                <a:gd name="connsiteX33" fmla="*/ 635794 w 659607"/>
                <a:gd name="connsiteY33" fmla="*/ 135731 h 611981"/>
                <a:gd name="connsiteX34" fmla="*/ 619125 w 659607"/>
                <a:gd name="connsiteY34" fmla="*/ 119062 h 611981"/>
                <a:gd name="connsiteX35" fmla="*/ 585788 w 659607"/>
                <a:gd name="connsiteY35" fmla="*/ 102393 h 611981"/>
                <a:gd name="connsiteX36" fmla="*/ 516732 w 659607"/>
                <a:gd name="connsiteY36" fmla="*/ 73818 h 611981"/>
                <a:gd name="connsiteX37" fmla="*/ 445294 w 659607"/>
                <a:gd name="connsiteY37" fmla="*/ 50006 h 611981"/>
                <a:gd name="connsiteX38" fmla="*/ 340519 w 659607"/>
                <a:gd name="connsiteY38" fmla="*/ 214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59607" h="611981">
                  <a:moveTo>
                    <a:pt x="340519" y="21431"/>
                  </a:moveTo>
                  <a:lnTo>
                    <a:pt x="273844" y="9525"/>
                  </a:lnTo>
                  <a:lnTo>
                    <a:pt x="202407" y="2381"/>
                  </a:lnTo>
                  <a:lnTo>
                    <a:pt x="97632" y="0"/>
                  </a:lnTo>
                  <a:lnTo>
                    <a:pt x="28575" y="4762"/>
                  </a:lnTo>
                  <a:lnTo>
                    <a:pt x="9525" y="9525"/>
                  </a:lnTo>
                  <a:lnTo>
                    <a:pt x="2382" y="14287"/>
                  </a:lnTo>
                  <a:lnTo>
                    <a:pt x="0" y="26193"/>
                  </a:lnTo>
                  <a:lnTo>
                    <a:pt x="4763" y="42862"/>
                  </a:lnTo>
                  <a:lnTo>
                    <a:pt x="23813" y="64293"/>
                  </a:lnTo>
                  <a:lnTo>
                    <a:pt x="45244" y="76200"/>
                  </a:lnTo>
                  <a:lnTo>
                    <a:pt x="88107" y="92868"/>
                  </a:lnTo>
                  <a:lnTo>
                    <a:pt x="169069" y="130968"/>
                  </a:lnTo>
                  <a:lnTo>
                    <a:pt x="228600" y="166687"/>
                  </a:lnTo>
                  <a:lnTo>
                    <a:pt x="264319" y="192881"/>
                  </a:lnTo>
                  <a:lnTo>
                    <a:pt x="278607" y="209550"/>
                  </a:lnTo>
                  <a:lnTo>
                    <a:pt x="292894" y="242887"/>
                  </a:lnTo>
                  <a:lnTo>
                    <a:pt x="307182" y="307181"/>
                  </a:lnTo>
                  <a:lnTo>
                    <a:pt x="311944" y="371475"/>
                  </a:lnTo>
                  <a:lnTo>
                    <a:pt x="316707" y="469106"/>
                  </a:lnTo>
                  <a:lnTo>
                    <a:pt x="316707" y="611981"/>
                  </a:lnTo>
                  <a:lnTo>
                    <a:pt x="590550" y="583406"/>
                  </a:lnTo>
                  <a:lnTo>
                    <a:pt x="583407" y="473868"/>
                  </a:lnTo>
                  <a:lnTo>
                    <a:pt x="578644" y="414337"/>
                  </a:lnTo>
                  <a:cubicBezTo>
                    <a:pt x="579438" y="394493"/>
                    <a:pt x="580231" y="374650"/>
                    <a:pt x="581025" y="354806"/>
                  </a:cubicBezTo>
                  <a:lnTo>
                    <a:pt x="588169" y="316706"/>
                  </a:lnTo>
                  <a:lnTo>
                    <a:pt x="600075" y="290512"/>
                  </a:lnTo>
                  <a:lnTo>
                    <a:pt x="607219" y="273843"/>
                  </a:lnTo>
                  <a:lnTo>
                    <a:pt x="621507" y="257175"/>
                  </a:lnTo>
                  <a:lnTo>
                    <a:pt x="645319" y="233362"/>
                  </a:lnTo>
                  <a:lnTo>
                    <a:pt x="657225" y="214312"/>
                  </a:lnTo>
                  <a:lnTo>
                    <a:pt x="659607" y="190500"/>
                  </a:lnTo>
                  <a:lnTo>
                    <a:pt x="652463" y="164306"/>
                  </a:lnTo>
                  <a:lnTo>
                    <a:pt x="635794" y="135731"/>
                  </a:lnTo>
                  <a:lnTo>
                    <a:pt x="619125" y="119062"/>
                  </a:lnTo>
                  <a:lnTo>
                    <a:pt x="585788" y="102393"/>
                  </a:lnTo>
                  <a:lnTo>
                    <a:pt x="516732" y="73818"/>
                  </a:lnTo>
                  <a:lnTo>
                    <a:pt x="445294" y="50006"/>
                  </a:lnTo>
                  <a:lnTo>
                    <a:pt x="340519" y="214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2" name="フリーフォーム 121">
              <a:extLst>
                <a:ext uri="{FF2B5EF4-FFF2-40B4-BE49-F238E27FC236}">
                  <a16:creationId xmlns:a16="http://schemas.microsoft.com/office/drawing/2014/main" id="{D641E7D2-7CA9-4C29-888D-A891CC5E65F7}"/>
                </a:ext>
              </a:extLst>
            </p:cNvPr>
            <p:cNvSpPr/>
            <p:nvPr/>
          </p:nvSpPr>
          <p:spPr>
            <a:xfrm>
              <a:off x="2933700" y="1685925"/>
              <a:ext cx="3879850" cy="523875"/>
            </a:xfrm>
            <a:custGeom>
              <a:avLst/>
              <a:gdLst>
                <a:gd name="connsiteX0" fmla="*/ 1270000 w 3879850"/>
                <a:gd name="connsiteY0" fmla="*/ 219075 h 523875"/>
                <a:gd name="connsiteX1" fmla="*/ 1574800 w 3879850"/>
                <a:gd name="connsiteY1" fmla="*/ 184150 h 523875"/>
                <a:gd name="connsiteX2" fmla="*/ 1860550 w 3879850"/>
                <a:gd name="connsiteY2" fmla="*/ 155575 h 523875"/>
                <a:gd name="connsiteX3" fmla="*/ 2092325 w 3879850"/>
                <a:gd name="connsiteY3" fmla="*/ 136525 h 523875"/>
                <a:gd name="connsiteX4" fmla="*/ 2254250 w 3879850"/>
                <a:gd name="connsiteY4" fmla="*/ 127000 h 523875"/>
                <a:gd name="connsiteX5" fmla="*/ 2457450 w 3879850"/>
                <a:gd name="connsiteY5" fmla="*/ 114300 h 523875"/>
                <a:gd name="connsiteX6" fmla="*/ 2641600 w 3879850"/>
                <a:gd name="connsiteY6" fmla="*/ 101600 h 523875"/>
                <a:gd name="connsiteX7" fmla="*/ 2838450 w 3879850"/>
                <a:gd name="connsiteY7" fmla="*/ 88900 h 523875"/>
                <a:gd name="connsiteX8" fmla="*/ 3063875 w 3879850"/>
                <a:gd name="connsiteY8" fmla="*/ 69850 h 523875"/>
                <a:gd name="connsiteX9" fmla="*/ 3146425 w 3879850"/>
                <a:gd name="connsiteY9" fmla="*/ 60325 h 523875"/>
                <a:gd name="connsiteX10" fmla="*/ 3228975 w 3879850"/>
                <a:gd name="connsiteY10" fmla="*/ 47625 h 523875"/>
                <a:gd name="connsiteX11" fmla="*/ 3330575 w 3879850"/>
                <a:gd name="connsiteY11" fmla="*/ 25400 h 523875"/>
                <a:gd name="connsiteX12" fmla="*/ 3403600 w 3879850"/>
                <a:gd name="connsiteY12" fmla="*/ 6350 h 523875"/>
                <a:gd name="connsiteX13" fmla="*/ 3438525 w 3879850"/>
                <a:gd name="connsiteY13" fmla="*/ 0 h 523875"/>
                <a:gd name="connsiteX14" fmla="*/ 3511550 w 3879850"/>
                <a:gd name="connsiteY14" fmla="*/ 6350 h 523875"/>
                <a:gd name="connsiteX15" fmla="*/ 3619500 w 3879850"/>
                <a:gd name="connsiteY15" fmla="*/ 22225 h 523875"/>
                <a:gd name="connsiteX16" fmla="*/ 3695700 w 3879850"/>
                <a:gd name="connsiteY16" fmla="*/ 44450 h 523875"/>
                <a:gd name="connsiteX17" fmla="*/ 3759200 w 3879850"/>
                <a:gd name="connsiteY17" fmla="*/ 69850 h 523875"/>
                <a:gd name="connsiteX18" fmla="*/ 3822700 w 3879850"/>
                <a:gd name="connsiteY18" fmla="*/ 98425 h 523875"/>
                <a:gd name="connsiteX19" fmla="*/ 3841750 w 3879850"/>
                <a:gd name="connsiteY19" fmla="*/ 111125 h 523875"/>
                <a:gd name="connsiteX20" fmla="*/ 3857625 w 3879850"/>
                <a:gd name="connsiteY20" fmla="*/ 127000 h 523875"/>
                <a:gd name="connsiteX21" fmla="*/ 3870325 w 3879850"/>
                <a:gd name="connsiteY21" fmla="*/ 146050 h 523875"/>
                <a:gd name="connsiteX22" fmla="*/ 3879850 w 3879850"/>
                <a:gd name="connsiteY22" fmla="*/ 168275 h 523875"/>
                <a:gd name="connsiteX23" fmla="*/ 3879850 w 3879850"/>
                <a:gd name="connsiteY23" fmla="*/ 187325 h 523875"/>
                <a:gd name="connsiteX24" fmla="*/ 3873500 w 3879850"/>
                <a:gd name="connsiteY24" fmla="*/ 203200 h 523875"/>
                <a:gd name="connsiteX25" fmla="*/ 3854450 w 3879850"/>
                <a:gd name="connsiteY25" fmla="*/ 215900 h 523875"/>
                <a:gd name="connsiteX26" fmla="*/ 3816350 w 3879850"/>
                <a:gd name="connsiteY26" fmla="*/ 228600 h 523875"/>
                <a:gd name="connsiteX27" fmla="*/ 3733800 w 3879850"/>
                <a:gd name="connsiteY27" fmla="*/ 247650 h 523875"/>
                <a:gd name="connsiteX28" fmla="*/ 3667125 w 3879850"/>
                <a:gd name="connsiteY28" fmla="*/ 254000 h 523875"/>
                <a:gd name="connsiteX29" fmla="*/ 3536950 w 3879850"/>
                <a:gd name="connsiteY29" fmla="*/ 257175 h 523875"/>
                <a:gd name="connsiteX30" fmla="*/ 3419475 w 3879850"/>
                <a:gd name="connsiteY30" fmla="*/ 250825 h 523875"/>
                <a:gd name="connsiteX31" fmla="*/ 3279775 w 3879850"/>
                <a:gd name="connsiteY31" fmla="*/ 247650 h 523875"/>
                <a:gd name="connsiteX32" fmla="*/ 3038475 w 3879850"/>
                <a:gd name="connsiteY32" fmla="*/ 250825 h 523875"/>
                <a:gd name="connsiteX33" fmla="*/ 2841625 w 3879850"/>
                <a:gd name="connsiteY33" fmla="*/ 257175 h 523875"/>
                <a:gd name="connsiteX34" fmla="*/ 2530475 w 3879850"/>
                <a:gd name="connsiteY34" fmla="*/ 269875 h 523875"/>
                <a:gd name="connsiteX35" fmla="*/ 2203450 w 3879850"/>
                <a:gd name="connsiteY35" fmla="*/ 288925 h 523875"/>
                <a:gd name="connsiteX36" fmla="*/ 1889125 w 3879850"/>
                <a:gd name="connsiteY36" fmla="*/ 317500 h 523875"/>
                <a:gd name="connsiteX37" fmla="*/ 1520825 w 3879850"/>
                <a:gd name="connsiteY37" fmla="*/ 352425 h 523875"/>
                <a:gd name="connsiteX38" fmla="*/ 1181100 w 3879850"/>
                <a:gd name="connsiteY38" fmla="*/ 393700 h 523875"/>
                <a:gd name="connsiteX39" fmla="*/ 841375 w 3879850"/>
                <a:gd name="connsiteY39" fmla="*/ 444500 h 523875"/>
                <a:gd name="connsiteX40" fmla="*/ 542925 w 3879850"/>
                <a:gd name="connsiteY40" fmla="*/ 492125 h 523875"/>
                <a:gd name="connsiteX41" fmla="*/ 390525 w 3879850"/>
                <a:gd name="connsiteY41" fmla="*/ 517525 h 523875"/>
                <a:gd name="connsiteX42" fmla="*/ 327025 w 3879850"/>
                <a:gd name="connsiteY42" fmla="*/ 523875 h 523875"/>
                <a:gd name="connsiteX43" fmla="*/ 295275 w 3879850"/>
                <a:gd name="connsiteY43" fmla="*/ 520700 h 523875"/>
                <a:gd name="connsiteX44" fmla="*/ 263525 w 3879850"/>
                <a:gd name="connsiteY44" fmla="*/ 514350 h 523875"/>
                <a:gd name="connsiteX45" fmla="*/ 222250 w 3879850"/>
                <a:gd name="connsiteY45" fmla="*/ 501650 h 523875"/>
                <a:gd name="connsiteX46" fmla="*/ 184150 w 3879850"/>
                <a:gd name="connsiteY46" fmla="*/ 482600 h 523875"/>
                <a:gd name="connsiteX47" fmla="*/ 142875 w 3879850"/>
                <a:gd name="connsiteY47" fmla="*/ 454025 h 523875"/>
                <a:gd name="connsiteX48" fmla="*/ 85725 w 3879850"/>
                <a:gd name="connsiteY48" fmla="*/ 403225 h 523875"/>
                <a:gd name="connsiteX49" fmla="*/ 31750 w 3879850"/>
                <a:gd name="connsiteY49" fmla="*/ 349250 h 523875"/>
                <a:gd name="connsiteX50" fmla="*/ 22225 w 3879850"/>
                <a:gd name="connsiteY50" fmla="*/ 333375 h 523875"/>
                <a:gd name="connsiteX51" fmla="*/ 9525 w 3879850"/>
                <a:gd name="connsiteY51" fmla="*/ 301625 h 523875"/>
                <a:gd name="connsiteX52" fmla="*/ 0 w 3879850"/>
                <a:gd name="connsiteY52" fmla="*/ 269875 h 523875"/>
                <a:gd name="connsiteX53" fmla="*/ 3175 w 3879850"/>
                <a:gd name="connsiteY53" fmla="*/ 257175 h 523875"/>
                <a:gd name="connsiteX54" fmla="*/ 12700 w 3879850"/>
                <a:gd name="connsiteY54" fmla="*/ 247650 h 523875"/>
                <a:gd name="connsiteX55" fmla="*/ 28575 w 3879850"/>
                <a:gd name="connsiteY55" fmla="*/ 247650 h 523875"/>
                <a:gd name="connsiteX56" fmla="*/ 50800 w 3879850"/>
                <a:gd name="connsiteY56" fmla="*/ 250825 h 523875"/>
                <a:gd name="connsiteX57" fmla="*/ 82550 w 3879850"/>
                <a:gd name="connsiteY57" fmla="*/ 263525 h 523875"/>
                <a:gd name="connsiteX58" fmla="*/ 123825 w 3879850"/>
                <a:gd name="connsiteY58" fmla="*/ 282575 h 523875"/>
                <a:gd name="connsiteX59" fmla="*/ 161925 w 3879850"/>
                <a:gd name="connsiteY59" fmla="*/ 295275 h 523875"/>
                <a:gd name="connsiteX60" fmla="*/ 241300 w 3879850"/>
                <a:gd name="connsiteY60" fmla="*/ 307975 h 523875"/>
                <a:gd name="connsiteX61" fmla="*/ 323850 w 3879850"/>
                <a:gd name="connsiteY61" fmla="*/ 311150 h 523875"/>
                <a:gd name="connsiteX62" fmla="*/ 422275 w 3879850"/>
                <a:gd name="connsiteY62" fmla="*/ 307975 h 523875"/>
                <a:gd name="connsiteX63" fmla="*/ 628650 w 3879850"/>
                <a:gd name="connsiteY63" fmla="*/ 285750 h 523875"/>
                <a:gd name="connsiteX64" fmla="*/ 1025525 w 3879850"/>
                <a:gd name="connsiteY64" fmla="*/ 244475 h 523875"/>
                <a:gd name="connsiteX65" fmla="*/ 1270000 w 3879850"/>
                <a:gd name="connsiteY65" fmla="*/ 2190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3879850" h="523875">
                  <a:moveTo>
                    <a:pt x="1270000" y="219075"/>
                  </a:moveTo>
                  <a:lnTo>
                    <a:pt x="1574800" y="184150"/>
                  </a:lnTo>
                  <a:lnTo>
                    <a:pt x="1860550" y="155575"/>
                  </a:lnTo>
                  <a:lnTo>
                    <a:pt x="2092325" y="136525"/>
                  </a:lnTo>
                  <a:lnTo>
                    <a:pt x="2254250" y="127000"/>
                  </a:lnTo>
                  <a:lnTo>
                    <a:pt x="2457450" y="114300"/>
                  </a:lnTo>
                  <a:lnTo>
                    <a:pt x="2641600" y="101600"/>
                  </a:lnTo>
                  <a:lnTo>
                    <a:pt x="2838450" y="88900"/>
                  </a:lnTo>
                  <a:lnTo>
                    <a:pt x="3063875" y="69850"/>
                  </a:lnTo>
                  <a:lnTo>
                    <a:pt x="3146425" y="60325"/>
                  </a:lnTo>
                  <a:lnTo>
                    <a:pt x="3228975" y="47625"/>
                  </a:lnTo>
                  <a:lnTo>
                    <a:pt x="3330575" y="25400"/>
                  </a:lnTo>
                  <a:lnTo>
                    <a:pt x="3403600" y="6350"/>
                  </a:lnTo>
                  <a:lnTo>
                    <a:pt x="3438525" y="0"/>
                  </a:lnTo>
                  <a:lnTo>
                    <a:pt x="3511550" y="6350"/>
                  </a:lnTo>
                  <a:lnTo>
                    <a:pt x="3619500" y="22225"/>
                  </a:lnTo>
                  <a:lnTo>
                    <a:pt x="3695700" y="44450"/>
                  </a:lnTo>
                  <a:lnTo>
                    <a:pt x="3759200" y="69850"/>
                  </a:lnTo>
                  <a:lnTo>
                    <a:pt x="3822700" y="98425"/>
                  </a:lnTo>
                  <a:lnTo>
                    <a:pt x="3841750" y="111125"/>
                  </a:lnTo>
                  <a:lnTo>
                    <a:pt x="3857625" y="127000"/>
                  </a:lnTo>
                  <a:lnTo>
                    <a:pt x="3870325" y="146050"/>
                  </a:lnTo>
                  <a:lnTo>
                    <a:pt x="3879850" y="168275"/>
                  </a:lnTo>
                  <a:lnTo>
                    <a:pt x="3879850" y="187325"/>
                  </a:lnTo>
                  <a:lnTo>
                    <a:pt x="3873500" y="203200"/>
                  </a:lnTo>
                  <a:lnTo>
                    <a:pt x="3854450" y="215900"/>
                  </a:lnTo>
                  <a:lnTo>
                    <a:pt x="3816350" y="228600"/>
                  </a:lnTo>
                  <a:lnTo>
                    <a:pt x="3733800" y="247650"/>
                  </a:lnTo>
                  <a:lnTo>
                    <a:pt x="3667125" y="254000"/>
                  </a:lnTo>
                  <a:lnTo>
                    <a:pt x="3536950" y="257175"/>
                  </a:lnTo>
                  <a:lnTo>
                    <a:pt x="3419475" y="250825"/>
                  </a:lnTo>
                  <a:lnTo>
                    <a:pt x="3279775" y="247650"/>
                  </a:lnTo>
                  <a:lnTo>
                    <a:pt x="3038475" y="250825"/>
                  </a:lnTo>
                  <a:lnTo>
                    <a:pt x="2841625" y="257175"/>
                  </a:lnTo>
                  <a:lnTo>
                    <a:pt x="2530475" y="269875"/>
                  </a:lnTo>
                  <a:lnTo>
                    <a:pt x="2203450" y="288925"/>
                  </a:lnTo>
                  <a:lnTo>
                    <a:pt x="1889125" y="317500"/>
                  </a:lnTo>
                  <a:lnTo>
                    <a:pt x="1520825" y="352425"/>
                  </a:lnTo>
                  <a:lnTo>
                    <a:pt x="1181100" y="393700"/>
                  </a:lnTo>
                  <a:lnTo>
                    <a:pt x="841375" y="444500"/>
                  </a:lnTo>
                  <a:lnTo>
                    <a:pt x="542925" y="492125"/>
                  </a:lnTo>
                  <a:lnTo>
                    <a:pt x="390525" y="517525"/>
                  </a:lnTo>
                  <a:lnTo>
                    <a:pt x="327025" y="523875"/>
                  </a:lnTo>
                  <a:lnTo>
                    <a:pt x="295275" y="520700"/>
                  </a:lnTo>
                  <a:lnTo>
                    <a:pt x="263525" y="514350"/>
                  </a:lnTo>
                  <a:lnTo>
                    <a:pt x="222250" y="501650"/>
                  </a:lnTo>
                  <a:lnTo>
                    <a:pt x="184150" y="482600"/>
                  </a:lnTo>
                  <a:lnTo>
                    <a:pt x="142875" y="454025"/>
                  </a:lnTo>
                  <a:lnTo>
                    <a:pt x="85725" y="403225"/>
                  </a:lnTo>
                  <a:lnTo>
                    <a:pt x="31750" y="349250"/>
                  </a:lnTo>
                  <a:lnTo>
                    <a:pt x="22225" y="333375"/>
                  </a:lnTo>
                  <a:lnTo>
                    <a:pt x="9525" y="301625"/>
                  </a:lnTo>
                  <a:lnTo>
                    <a:pt x="0" y="269875"/>
                  </a:lnTo>
                  <a:lnTo>
                    <a:pt x="3175" y="257175"/>
                  </a:lnTo>
                  <a:lnTo>
                    <a:pt x="12700" y="247650"/>
                  </a:lnTo>
                  <a:lnTo>
                    <a:pt x="28575" y="247650"/>
                  </a:lnTo>
                  <a:lnTo>
                    <a:pt x="50800" y="250825"/>
                  </a:lnTo>
                  <a:lnTo>
                    <a:pt x="82550" y="263525"/>
                  </a:lnTo>
                  <a:lnTo>
                    <a:pt x="123825" y="282575"/>
                  </a:lnTo>
                  <a:lnTo>
                    <a:pt x="161925" y="295275"/>
                  </a:lnTo>
                  <a:lnTo>
                    <a:pt x="241300" y="307975"/>
                  </a:lnTo>
                  <a:lnTo>
                    <a:pt x="323850" y="311150"/>
                  </a:lnTo>
                  <a:lnTo>
                    <a:pt x="422275" y="307975"/>
                  </a:lnTo>
                  <a:lnTo>
                    <a:pt x="628650" y="285750"/>
                  </a:lnTo>
                  <a:lnTo>
                    <a:pt x="1025525" y="244475"/>
                  </a:lnTo>
                  <a:lnTo>
                    <a:pt x="1270000" y="219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3" name="フリーフォーム 122">
              <a:extLst>
                <a:ext uri="{FF2B5EF4-FFF2-40B4-BE49-F238E27FC236}">
                  <a16:creationId xmlns:a16="http://schemas.microsoft.com/office/drawing/2014/main" id="{DE11CE3E-F583-4B53-B58A-0585C13E9017}"/>
                </a:ext>
              </a:extLst>
            </p:cNvPr>
            <p:cNvSpPr/>
            <p:nvPr/>
          </p:nvSpPr>
          <p:spPr>
            <a:xfrm>
              <a:off x="3248025" y="2462213"/>
              <a:ext cx="671513" cy="1209675"/>
            </a:xfrm>
            <a:custGeom>
              <a:avLst/>
              <a:gdLst>
                <a:gd name="connsiteX0" fmla="*/ 500063 w 671513"/>
                <a:gd name="connsiteY0" fmla="*/ 359568 h 1209675"/>
                <a:gd name="connsiteX1" fmla="*/ 473869 w 671513"/>
                <a:gd name="connsiteY1" fmla="*/ 271462 h 1209675"/>
                <a:gd name="connsiteX2" fmla="*/ 442913 w 671513"/>
                <a:gd name="connsiteY2" fmla="*/ 164306 h 1209675"/>
                <a:gd name="connsiteX3" fmla="*/ 316706 w 671513"/>
                <a:gd name="connsiteY3" fmla="*/ 14287 h 1209675"/>
                <a:gd name="connsiteX4" fmla="*/ 271463 w 671513"/>
                <a:gd name="connsiteY4" fmla="*/ 7143 h 1209675"/>
                <a:gd name="connsiteX5" fmla="*/ 216694 w 671513"/>
                <a:gd name="connsiteY5" fmla="*/ 2381 h 1209675"/>
                <a:gd name="connsiteX6" fmla="*/ 142875 w 671513"/>
                <a:gd name="connsiteY6" fmla="*/ 0 h 1209675"/>
                <a:gd name="connsiteX7" fmla="*/ 73819 w 671513"/>
                <a:gd name="connsiteY7" fmla="*/ 4762 h 1209675"/>
                <a:gd name="connsiteX8" fmla="*/ 38100 w 671513"/>
                <a:gd name="connsiteY8" fmla="*/ 7143 h 1209675"/>
                <a:gd name="connsiteX9" fmla="*/ 16669 w 671513"/>
                <a:gd name="connsiteY9" fmla="*/ 9525 h 1209675"/>
                <a:gd name="connsiteX10" fmla="*/ 4763 w 671513"/>
                <a:gd name="connsiteY10" fmla="*/ 14287 h 1209675"/>
                <a:gd name="connsiteX11" fmla="*/ 0 w 671513"/>
                <a:gd name="connsiteY11" fmla="*/ 23812 h 1209675"/>
                <a:gd name="connsiteX12" fmla="*/ 9525 w 671513"/>
                <a:gd name="connsiteY12" fmla="*/ 40481 h 1209675"/>
                <a:gd name="connsiteX13" fmla="*/ 33338 w 671513"/>
                <a:gd name="connsiteY13" fmla="*/ 61912 h 1209675"/>
                <a:gd name="connsiteX14" fmla="*/ 52388 w 671513"/>
                <a:gd name="connsiteY14" fmla="*/ 76200 h 1209675"/>
                <a:gd name="connsiteX15" fmla="*/ 85725 w 671513"/>
                <a:gd name="connsiteY15" fmla="*/ 92868 h 1209675"/>
                <a:gd name="connsiteX16" fmla="*/ 116681 w 671513"/>
                <a:gd name="connsiteY16" fmla="*/ 116681 h 1209675"/>
                <a:gd name="connsiteX17" fmla="*/ 161925 w 671513"/>
                <a:gd name="connsiteY17" fmla="*/ 159543 h 1209675"/>
                <a:gd name="connsiteX18" fmla="*/ 202406 w 671513"/>
                <a:gd name="connsiteY18" fmla="*/ 202406 h 1209675"/>
                <a:gd name="connsiteX19" fmla="*/ 226219 w 671513"/>
                <a:gd name="connsiteY19" fmla="*/ 233362 h 1209675"/>
                <a:gd name="connsiteX20" fmla="*/ 254794 w 671513"/>
                <a:gd name="connsiteY20" fmla="*/ 295275 h 1209675"/>
                <a:gd name="connsiteX21" fmla="*/ 302419 w 671513"/>
                <a:gd name="connsiteY21" fmla="*/ 421481 h 1209675"/>
                <a:gd name="connsiteX22" fmla="*/ 338138 w 671513"/>
                <a:gd name="connsiteY22" fmla="*/ 550068 h 1209675"/>
                <a:gd name="connsiteX23" fmla="*/ 357188 w 671513"/>
                <a:gd name="connsiteY23" fmla="*/ 633412 h 1209675"/>
                <a:gd name="connsiteX24" fmla="*/ 369094 w 671513"/>
                <a:gd name="connsiteY24" fmla="*/ 704850 h 1209675"/>
                <a:gd name="connsiteX25" fmla="*/ 378619 w 671513"/>
                <a:gd name="connsiteY25" fmla="*/ 783431 h 1209675"/>
                <a:gd name="connsiteX26" fmla="*/ 383381 w 671513"/>
                <a:gd name="connsiteY26" fmla="*/ 842962 h 1209675"/>
                <a:gd name="connsiteX27" fmla="*/ 390525 w 671513"/>
                <a:gd name="connsiteY27" fmla="*/ 902493 h 1209675"/>
                <a:gd name="connsiteX28" fmla="*/ 402431 w 671513"/>
                <a:gd name="connsiteY28" fmla="*/ 959643 h 1209675"/>
                <a:gd name="connsiteX29" fmla="*/ 414338 w 671513"/>
                <a:gd name="connsiteY29" fmla="*/ 1000125 h 1209675"/>
                <a:gd name="connsiteX30" fmla="*/ 433388 w 671513"/>
                <a:gd name="connsiteY30" fmla="*/ 1047750 h 1209675"/>
                <a:gd name="connsiteX31" fmla="*/ 447675 w 671513"/>
                <a:gd name="connsiteY31" fmla="*/ 1081087 h 1209675"/>
                <a:gd name="connsiteX32" fmla="*/ 464344 w 671513"/>
                <a:gd name="connsiteY32" fmla="*/ 1112043 h 1209675"/>
                <a:gd name="connsiteX33" fmla="*/ 483394 w 671513"/>
                <a:gd name="connsiteY33" fmla="*/ 1140618 h 1209675"/>
                <a:gd name="connsiteX34" fmla="*/ 511969 w 671513"/>
                <a:gd name="connsiteY34" fmla="*/ 1169193 h 1209675"/>
                <a:gd name="connsiteX35" fmla="*/ 535781 w 671513"/>
                <a:gd name="connsiteY35" fmla="*/ 1185862 h 1209675"/>
                <a:gd name="connsiteX36" fmla="*/ 559594 w 671513"/>
                <a:gd name="connsiteY36" fmla="*/ 1200150 h 1209675"/>
                <a:gd name="connsiteX37" fmla="*/ 581025 w 671513"/>
                <a:gd name="connsiteY37" fmla="*/ 1207293 h 1209675"/>
                <a:gd name="connsiteX38" fmla="*/ 600075 w 671513"/>
                <a:gd name="connsiteY38" fmla="*/ 1209675 h 1209675"/>
                <a:gd name="connsiteX39" fmla="*/ 619125 w 671513"/>
                <a:gd name="connsiteY39" fmla="*/ 1204912 h 1209675"/>
                <a:gd name="connsiteX40" fmla="*/ 635794 w 671513"/>
                <a:gd name="connsiteY40" fmla="*/ 1195387 h 1209675"/>
                <a:gd name="connsiteX41" fmla="*/ 650081 w 671513"/>
                <a:gd name="connsiteY41" fmla="*/ 1181100 h 1209675"/>
                <a:gd name="connsiteX42" fmla="*/ 659606 w 671513"/>
                <a:gd name="connsiteY42" fmla="*/ 1157287 h 1209675"/>
                <a:gd name="connsiteX43" fmla="*/ 666750 w 671513"/>
                <a:gd name="connsiteY43" fmla="*/ 1131093 h 1209675"/>
                <a:gd name="connsiteX44" fmla="*/ 671513 w 671513"/>
                <a:gd name="connsiteY44" fmla="*/ 1083468 h 1209675"/>
                <a:gd name="connsiteX45" fmla="*/ 645319 w 671513"/>
                <a:gd name="connsiteY45" fmla="*/ 940593 h 1209675"/>
                <a:gd name="connsiteX46" fmla="*/ 621506 w 671513"/>
                <a:gd name="connsiteY46" fmla="*/ 807243 h 1209675"/>
                <a:gd name="connsiteX47" fmla="*/ 604838 w 671513"/>
                <a:gd name="connsiteY47" fmla="*/ 731043 h 1209675"/>
                <a:gd name="connsiteX48" fmla="*/ 576263 w 671513"/>
                <a:gd name="connsiteY48" fmla="*/ 609600 h 1209675"/>
                <a:gd name="connsiteX49" fmla="*/ 500063 w 671513"/>
                <a:gd name="connsiteY49" fmla="*/ 359568 h 1209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671513" h="1209675">
                  <a:moveTo>
                    <a:pt x="500063" y="359568"/>
                  </a:moveTo>
                  <a:lnTo>
                    <a:pt x="473869" y="271462"/>
                  </a:lnTo>
                  <a:lnTo>
                    <a:pt x="442913" y="164306"/>
                  </a:lnTo>
                  <a:lnTo>
                    <a:pt x="316706" y="14287"/>
                  </a:lnTo>
                  <a:lnTo>
                    <a:pt x="271463" y="7143"/>
                  </a:lnTo>
                  <a:lnTo>
                    <a:pt x="216694" y="2381"/>
                  </a:lnTo>
                  <a:lnTo>
                    <a:pt x="142875" y="0"/>
                  </a:lnTo>
                  <a:lnTo>
                    <a:pt x="73819" y="4762"/>
                  </a:lnTo>
                  <a:lnTo>
                    <a:pt x="38100" y="7143"/>
                  </a:lnTo>
                  <a:lnTo>
                    <a:pt x="16669" y="9525"/>
                  </a:lnTo>
                  <a:lnTo>
                    <a:pt x="4763" y="14287"/>
                  </a:lnTo>
                  <a:lnTo>
                    <a:pt x="0" y="23812"/>
                  </a:lnTo>
                  <a:lnTo>
                    <a:pt x="9525" y="40481"/>
                  </a:lnTo>
                  <a:lnTo>
                    <a:pt x="33338" y="61912"/>
                  </a:lnTo>
                  <a:lnTo>
                    <a:pt x="52388" y="76200"/>
                  </a:lnTo>
                  <a:lnTo>
                    <a:pt x="85725" y="92868"/>
                  </a:lnTo>
                  <a:lnTo>
                    <a:pt x="116681" y="116681"/>
                  </a:lnTo>
                  <a:lnTo>
                    <a:pt x="161925" y="159543"/>
                  </a:lnTo>
                  <a:lnTo>
                    <a:pt x="202406" y="202406"/>
                  </a:lnTo>
                  <a:lnTo>
                    <a:pt x="226219" y="233362"/>
                  </a:lnTo>
                  <a:lnTo>
                    <a:pt x="254794" y="295275"/>
                  </a:lnTo>
                  <a:lnTo>
                    <a:pt x="302419" y="421481"/>
                  </a:lnTo>
                  <a:lnTo>
                    <a:pt x="338138" y="550068"/>
                  </a:lnTo>
                  <a:lnTo>
                    <a:pt x="357188" y="633412"/>
                  </a:lnTo>
                  <a:lnTo>
                    <a:pt x="369094" y="704850"/>
                  </a:lnTo>
                  <a:lnTo>
                    <a:pt x="378619" y="783431"/>
                  </a:lnTo>
                  <a:lnTo>
                    <a:pt x="383381" y="842962"/>
                  </a:lnTo>
                  <a:lnTo>
                    <a:pt x="390525" y="902493"/>
                  </a:lnTo>
                  <a:lnTo>
                    <a:pt x="402431" y="959643"/>
                  </a:lnTo>
                  <a:lnTo>
                    <a:pt x="414338" y="1000125"/>
                  </a:lnTo>
                  <a:lnTo>
                    <a:pt x="433388" y="1047750"/>
                  </a:lnTo>
                  <a:lnTo>
                    <a:pt x="447675" y="1081087"/>
                  </a:lnTo>
                  <a:lnTo>
                    <a:pt x="464344" y="1112043"/>
                  </a:lnTo>
                  <a:lnTo>
                    <a:pt x="483394" y="1140618"/>
                  </a:lnTo>
                  <a:lnTo>
                    <a:pt x="511969" y="1169193"/>
                  </a:lnTo>
                  <a:lnTo>
                    <a:pt x="535781" y="1185862"/>
                  </a:lnTo>
                  <a:lnTo>
                    <a:pt x="559594" y="1200150"/>
                  </a:lnTo>
                  <a:lnTo>
                    <a:pt x="581025" y="1207293"/>
                  </a:lnTo>
                  <a:lnTo>
                    <a:pt x="600075" y="1209675"/>
                  </a:lnTo>
                  <a:lnTo>
                    <a:pt x="619125" y="1204912"/>
                  </a:lnTo>
                  <a:lnTo>
                    <a:pt x="635794" y="1195387"/>
                  </a:lnTo>
                  <a:lnTo>
                    <a:pt x="650081" y="1181100"/>
                  </a:lnTo>
                  <a:lnTo>
                    <a:pt x="659606" y="1157287"/>
                  </a:lnTo>
                  <a:lnTo>
                    <a:pt x="666750" y="1131093"/>
                  </a:lnTo>
                  <a:lnTo>
                    <a:pt x="671513" y="1083468"/>
                  </a:lnTo>
                  <a:lnTo>
                    <a:pt x="645319" y="940593"/>
                  </a:lnTo>
                  <a:lnTo>
                    <a:pt x="621506" y="807243"/>
                  </a:lnTo>
                  <a:lnTo>
                    <a:pt x="604838" y="731043"/>
                  </a:lnTo>
                  <a:lnTo>
                    <a:pt x="576263" y="609600"/>
                  </a:lnTo>
                  <a:lnTo>
                    <a:pt x="500063" y="3595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4" name="フリーフォーム 123">
              <a:extLst>
                <a:ext uri="{FF2B5EF4-FFF2-40B4-BE49-F238E27FC236}">
                  <a16:creationId xmlns:a16="http://schemas.microsoft.com/office/drawing/2014/main" id="{BBCA19A6-8835-4DF3-89B6-DF99F26B0A3B}"/>
                </a:ext>
              </a:extLst>
            </p:cNvPr>
            <p:cNvSpPr/>
            <p:nvPr/>
          </p:nvSpPr>
          <p:spPr>
            <a:xfrm>
              <a:off x="3497263" y="2220913"/>
              <a:ext cx="2892425" cy="1187450"/>
            </a:xfrm>
            <a:custGeom>
              <a:avLst/>
              <a:gdLst>
                <a:gd name="connsiteX0" fmla="*/ 1609725 w 2890838"/>
                <a:gd name="connsiteY0" fmla="*/ 116682 h 1185863"/>
                <a:gd name="connsiteX1" fmla="*/ 1314450 w 2890838"/>
                <a:gd name="connsiteY1" fmla="*/ 142875 h 1185863"/>
                <a:gd name="connsiteX2" fmla="*/ 909638 w 2890838"/>
                <a:gd name="connsiteY2" fmla="*/ 180975 h 1185863"/>
                <a:gd name="connsiteX3" fmla="*/ 550069 w 2890838"/>
                <a:gd name="connsiteY3" fmla="*/ 221457 h 1185863"/>
                <a:gd name="connsiteX4" fmla="*/ 228600 w 2890838"/>
                <a:gd name="connsiteY4" fmla="*/ 261938 h 1185863"/>
                <a:gd name="connsiteX5" fmla="*/ 173832 w 2890838"/>
                <a:gd name="connsiteY5" fmla="*/ 269082 h 1185863"/>
                <a:gd name="connsiteX6" fmla="*/ 145257 w 2890838"/>
                <a:gd name="connsiteY6" fmla="*/ 266700 h 1185863"/>
                <a:gd name="connsiteX7" fmla="*/ 107157 w 2890838"/>
                <a:gd name="connsiteY7" fmla="*/ 259557 h 1185863"/>
                <a:gd name="connsiteX8" fmla="*/ 66675 w 2890838"/>
                <a:gd name="connsiteY8" fmla="*/ 254794 h 1185863"/>
                <a:gd name="connsiteX9" fmla="*/ 0 w 2890838"/>
                <a:gd name="connsiteY9" fmla="*/ 250032 h 1185863"/>
                <a:gd name="connsiteX10" fmla="*/ 109538 w 2890838"/>
                <a:gd name="connsiteY10" fmla="*/ 440532 h 1185863"/>
                <a:gd name="connsiteX11" fmla="*/ 342900 w 2890838"/>
                <a:gd name="connsiteY11" fmla="*/ 407194 h 1185863"/>
                <a:gd name="connsiteX12" fmla="*/ 566738 w 2890838"/>
                <a:gd name="connsiteY12" fmla="*/ 376238 h 1185863"/>
                <a:gd name="connsiteX13" fmla="*/ 792957 w 2890838"/>
                <a:gd name="connsiteY13" fmla="*/ 350044 h 1185863"/>
                <a:gd name="connsiteX14" fmla="*/ 966788 w 2890838"/>
                <a:gd name="connsiteY14" fmla="*/ 330994 h 1185863"/>
                <a:gd name="connsiteX15" fmla="*/ 1171575 w 2890838"/>
                <a:gd name="connsiteY15" fmla="*/ 314325 h 1185863"/>
                <a:gd name="connsiteX16" fmla="*/ 1433513 w 2890838"/>
                <a:gd name="connsiteY16" fmla="*/ 292894 h 1185863"/>
                <a:gd name="connsiteX17" fmla="*/ 1631157 w 2890838"/>
                <a:gd name="connsiteY17" fmla="*/ 278607 h 1185863"/>
                <a:gd name="connsiteX18" fmla="*/ 1797844 w 2890838"/>
                <a:gd name="connsiteY18" fmla="*/ 266700 h 1185863"/>
                <a:gd name="connsiteX19" fmla="*/ 2043113 w 2890838"/>
                <a:gd name="connsiteY19" fmla="*/ 250032 h 1185863"/>
                <a:gd name="connsiteX20" fmla="*/ 2321719 w 2890838"/>
                <a:gd name="connsiteY20" fmla="*/ 230982 h 1185863"/>
                <a:gd name="connsiteX21" fmla="*/ 2426494 w 2890838"/>
                <a:gd name="connsiteY21" fmla="*/ 226219 h 1185863"/>
                <a:gd name="connsiteX22" fmla="*/ 2457450 w 2890838"/>
                <a:gd name="connsiteY22" fmla="*/ 230982 h 1185863"/>
                <a:gd name="connsiteX23" fmla="*/ 2476500 w 2890838"/>
                <a:gd name="connsiteY23" fmla="*/ 238125 h 1185863"/>
                <a:gd name="connsiteX24" fmla="*/ 2490788 w 2890838"/>
                <a:gd name="connsiteY24" fmla="*/ 252413 h 1185863"/>
                <a:gd name="connsiteX25" fmla="*/ 2497932 w 2890838"/>
                <a:gd name="connsiteY25" fmla="*/ 264319 h 1185863"/>
                <a:gd name="connsiteX26" fmla="*/ 2500313 w 2890838"/>
                <a:gd name="connsiteY26" fmla="*/ 288132 h 1185863"/>
                <a:gd name="connsiteX27" fmla="*/ 2488407 w 2890838"/>
                <a:gd name="connsiteY27" fmla="*/ 354807 h 1185863"/>
                <a:gd name="connsiteX28" fmla="*/ 2450307 w 2890838"/>
                <a:gd name="connsiteY28" fmla="*/ 547688 h 1185863"/>
                <a:gd name="connsiteX29" fmla="*/ 2407444 w 2890838"/>
                <a:gd name="connsiteY29" fmla="*/ 857250 h 1185863"/>
                <a:gd name="connsiteX30" fmla="*/ 2383632 w 2890838"/>
                <a:gd name="connsiteY30" fmla="*/ 1028700 h 1185863"/>
                <a:gd name="connsiteX31" fmla="*/ 2386013 w 2890838"/>
                <a:gd name="connsiteY31" fmla="*/ 1183482 h 1185863"/>
                <a:gd name="connsiteX32" fmla="*/ 2424113 w 2890838"/>
                <a:gd name="connsiteY32" fmla="*/ 1185863 h 1185863"/>
                <a:gd name="connsiteX33" fmla="*/ 2476500 w 2890838"/>
                <a:gd name="connsiteY33" fmla="*/ 1181100 h 1185863"/>
                <a:gd name="connsiteX34" fmla="*/ 2519363 w 2890838"/>
                <a:gd name="connsiteY34" fmla="*/ 1169194 h 1185863"/>
                <a:gd name="connsiteX35" fmla="*/ 2547938 w 2890838"/>
                <a:gd name="connsiteY35" fmla="*/ 1150144 h 1185863"/>
                <a:gd name="connsiteX36" fmla="*/ 2564607 w 2890838"/>
                <a:gd name="connsiteY36" fmla="*/ 1128713 h 1185863"/>
                <a:gd name="connsiteX37" fmla="*/ 2578894 w 2890838"/>
                <a:gd name="connsiteY37" fmla="*/ 1104900 h 1185863"/>
                <a:gd name="connsiteX38" fmla="*/ 2588419 w 2890838"/>
                <a:gd name="connsiteY38" fmla="*/ 1064419 h 1185863"/>
                <a:gd name="connsiteX39" fmla="*/ 2621757 w 2890838"/>
                <a:gd name="connsiteY39" fmla="*/ 933450 h 1185863"/>
                <a:gd name="connsiteX40" fmla="*/ 2688432 w 2890838"/>
                <a:gd name="connsiteY40" fmla="*/ 700088 h 1185863"/>
                <a:gd name="connsiteX41" fmla="*/ 2736057 w 2890838"/>
                <a:gd name="connsiteY41" fmla="*/ 547688 h 1185863"/>
                <a:gd name="connsiteX42" fmla="*/ 2767013 w 2890838"/>
                <a:gd name="connsiteY42" fmla="*/ 464344 h 1185863"/>
                <a:gd name="connsiteX43" fmla="*/ 2781300 w 2890838"/>
                <a:gd name="connsiteY43" fmla="*/ 419100 h 1185863"/>
                <a:gd name="connsiteX44" fmla="*/ 2797969 w 2890838"/>
                <a:gd name="connsiteY44" fmla="*/ 385763 h 1185863"/>
                <a:gd name="connsiteX45" fmla="*/ 2826544 w 2890838"/>
                <a:gd name="connsiteY45" fmla="*/ 342900 h 1185863"/>
                <a:gd name="connsiteX46" fmla="*/ 2850357 w 2890838"/>
                <a:gd name="connsiteY46" fmla="*/ 316707 h 1185863"/>
                <a:gd name="connsiteX47" fmla="*/ 2876550 w 2890838"/>
                <a:gd name="connsiteY47" fmla="*/ 285750 h 1185863"/>
                <a:gd name="connsiteX48" fmla="*/ 2886075 w 2890838"/>
                <a:gd name="connsiteY48" fmla="*/ 269082 h 1185863"/>
                <a:gd name="connsiteX49" fmla="*/ 2890838 w 2890838"/>
                <a:gd name="connsiteY49" fmla="*/ 247650 h 1185863"/>
                <a:gd name="connsiteX50" fmla="*/ 2888457 w 2890838"/>
                <a:gd name="connsiteY50" fmla="*/ 223838 h 1185863"/>
                <a:gd name="connsiteX51" fmla="*/ 2876550 w 2890838"/>
                <a:gd name="connsiteY51" fmla="*/ 200025 h 1185863"/>
                <a:gd name="connsiteX52" fmla="*/ 2857500 w 2890838"/>
                <a:gd name="connsiteY52" fmla="*/ 176213 h 1185863"/>
                <a:gd name="connsiteX53" fmla="*/ 2826544 w 2890838"/>
                <a:gd name="connsiteY53" fmla="*/ 150019 h 1185863"/>
                <a:gd name="connsiteX54" fmla="*/ 2795588 w 2890838"/>
                <a:gd name="connsiteY54" fmla="*/ 130969 h 1185863"/>
                <a:gd name="connsiteX55" fmla="*/ 2762250 w 2890838"/>
                <a:gd name="connsiteY55" fmla="*/ 111919 h 1185863"/>
                <a:gd name="connsiteX56" fmla="*/ 2726532 w 2890838"/>
                <a:gd name="connsiteY56" fmla="*/ 95250 h 1185863"/>
                <a:gd name="connsiteX57" fmla="*/ 2681288 w 2890838"/>
                <a:gd name="connsiteY57" fmla="*/ 66675 h 1185863"/>
                <a:gd name="connsiteX58" fmla="*/ 2633663 w 2890838"/>
                <a:gd name="connsiteY58" fmla="*/ 40482 h 1185863"/>
                <a:gd name="connsiteX59" fmla="*/ 2590800 w 2890838"/>
                <a:gd name="connsiteY59" fmla="*/ 19050 h 1185863"/>
                <a:gd name="connsiteX60" fmla="*/ 2547938 w 2890838"/>
                <a:gd name="connsiteY60" fmla="*/ 4763 h 1185863"/>
                <a:gd name="connsiteX61" fmla="*/ 2516982 w 2890838"/>
                <a:gd name="connsiteY61" fmla="*/ 0 h 1185863"/>
                <a:gd name="connsiteX62" fmla="*/ 2497932 w 2890838"/>
                <a:gd name="connsiteY62" fmla="*/ 4763 h 1185863"/>
                <a:gd name="connsiteX63" fmla="*/ 2471738 w 2890838"/>
                <a:gd name="connsiteY63" fmla="*/ 14288 h 1185863"/>
                <a:gd name="connsiteX64" fmla="*/ 2405063 w 2890838"/>
                <a:gd name="connsiteY64" fmla="*/ 40482 h 1185863"/>
                <a:gd name="connsiteX65" fmla="*/ 2326482 w 2890838"/>
                <a:gd name="connsiteY65" fmla="*/ 64294 h 1185863"/>
                <a:gd name="connsiteX66" fmla="*/ 2271713 w 2890838"/>
                <a:gd name="connsiteY66" fmla="*/ 71438 h 1185863"/>
                <a:gd name="connsiteX67" fmla="*/ 2140744 w 2890838"/>
                <a:gd name="connsiteY67" fmla="*/ 80963 h 1185863"/>
                <a:gd name="connsiteX68" fmla="*/ 1831182 w 2890838"/>
                <a:gd name="connsiteY68" fmla="*/ 102394 h 1185863"/>
                <a:gd name="connsiteX69" fmla="*/ 1609725 w 2890838"/>
                <a:gd name="connsiteY69" fmla="*/ 116682 h 1185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890838" h="1185863">
                  <a:moveTo>
                    <a:pt x="1609725" y="116682"/>
                  </a:moveTo>
                  <a:lnTo>
                    <a:pt x="1314450" y="142875"/>
                  </a:lnTo>
                  <a:lnTo>
                    <a:pt x="909638" y="180975"/>
                  </a:lnTo>
                  <a:lnTo>
                    <a:pt x="550069" y="221457"/>
                  </a:lnTo>
                  <a:lnTo>
                    <a:pt x="228600" y="261938"/>
                  </a:lnTo>
                  <a:lnTo>
                    <a:pt x="173832" y="269082"/>
                  </a:lnTo>
                  <a:lnTo>
                    <a:pt x="145257" y="266700"/>
                  </a:lnTo>
                  <a:lnTo>
                    <a:pt x="107157" y="259557"/>
                  </a:lnTo>
                  <a:lnTo>
                    <a:pt x="66675" y="254794"/>
                  </a:lnTo>
                  <a:lnTo>
                    <a:pt x="0" y="250032"/>
                  </a:lnTo>
                  <a:lnTo>
                    <a:pt x="109538" y="440532"/>
                  </a:lnTo>
                  <a:lnTo>
                    <a:pt x="342900" y="407194"/>
                  </a:lnTo>
                  <a:lnTo>
                    <a:pt x="566738" y="376238"/>
                  </a:lnTo>
                  <a:lnTo>
                    <a:pt x="792957" y="350044"/>
                  </a:lnTo>
                  <a:lnTo>
                    <a:pt x="966788" y="330994"/>
                  </a:lnTo>
                  <a:lnTo>
                    <a:pt x="1171575" y="314325"/>
                  </a:lnTo>
                  <a:lnTo>
                    <a:pt x="1433513" y="292894"/>
                  </a:lnTo>
                  <a:lnTo>
                    <a:pt x="1631157" y="278607"/>
                  </a:lnTo>
                  <a:lnTo>
                    <a:pt x="1797844" y="266700"/>
                  </a:lnTo>
                  <a:lnTo>
                    <a:pt x="2043113" y="250032"/>
                  </a:lnTo>
                  <a:lnTo>
                    <a:pt x="2321719" y="230982"/>
                  </a:lnTo>
                  <a:lnTo>
                    <a:pt x="2426494" y="226219"/>
                  </a:lnTo>
                  <a:lnTo>
                    <a:pt x="2457450" y="230982"/>
                  </a:lnTo>
                  <a:lnTo>
                    <a:pt x="2476500" y="238125"/>
                  </a:lnTo>
                  <a:lnTo>
                    <a:pt x="2490788" y="252413"/>
                  </a:lnTo>
                  <a:lnTo>
                    <a:pt x="2497932" y="264319"/>
                  </a:lnTo>
                  <a:lnTo>
                    <a:pt x="2500313" y="288132"/>
                  </a:lnTo>
                  <a:lnTo>
                    <a:pt x="2488407" y="354807"/>
                  </a:lnTo>
                  <a:lnTo>
                    <a:pt x="2450307" y="547688"/>
                  </a:lnTo>
                  <a:lnTo>
                    <a:pt x="2407444" y="857250"/>
                  </a:lnTo>
                  <a:lnTo>
                    <a:pt x="2383632" y="1028700"/>
                  </a:lnTo>
                  <a:cubicBezTo>
                    <a:pt x="2384426" y="1080294"/>
                    <a:pt x="2385219" y="1131888"/>
                    <a:pt x="2386013" y="1183482"/>
                  </a:cubicBezTo>
                  <a:lnTo>
                    <a:pt x="2424113" y="1185863"/>
                  </a:lnTo>
                  <a:lnTo>
                    <a:pt x="2476500" y="1181100"/>
                  </a:lnTo>
                  <a:lnTo>
                    <a:pt x="2519363" y="1169194"/>
                  </a:lnTo>
                  <a:lnTo>
                    <a:pt x="2547938" y="1150144"/>
                  </a:lnTo>
                  <a:lnTo>
                    <a:pt x="2564607" y="1128713"/>
                  </a:lnTo>
                  <a:lnTo>
                    <a:pt x="2578894" y="1104900"/>
                  </a:lnTo>
                  <a:lnTo>
                    <a:pt x="2588419" y="1064419"/>
                  </a:lnTo>
                  <a:lnTo>
                    <a:pt x="2621757" y="933450"/>
                  </a:lnTo>
                  <a:lnTo>
                    <a:pt x="2688432" y="700088"/>
                  </a:lnTo>
                  <a:lnTo>
                    <a:pt x="2736057" y="547688"/>
                  </a:lnTo>
                  <a:lnTo>
                    <a:pt x="2767013" y="464344"/>
                  </a:lnTo>
                  <a:lnTo>
                    <a:pt x="2781300" y="419100"/>
                  </a:lnTo>
                  <a:lnTo>
                    <a:pt x="2797969" y="385763"/>
                  </a:lnTo>
                  <a:lnTo>
                    <a:pt x="2826544" y="342900"/>
                  </a:lnTo>
                  <a:lnTo>
                    <a:pt x="2850357" y="316707"/>
                  </a:lnTo>
                  <a:lnTo>
                    <a:pt x="2876550" y="285750"/>
                  </a:lnTo>
                  <a:lnTo>
                    <a:pt x="2886075" y="269082"/>
                  </a:lnTo>
                  <a:lnTo>
                    <a:pt x="2890838" y="247650"/>
                  </a:lnTo>
                  <a:lnTo>
                    <a:pt x="2888457" y="223838"/>
                  </a:lnTo>
                  <a:lnTo>
                    <a:pt x="2876550" y="200025"/>
                  </a:lnTo>
                  <a:lnTo>
                    <a:pt x="2857500" y="176213"/>
                  </a:lnTo>
                  <a:lnTo>
                    <a:pt x="2826544" y="150019"/>
                  </a:lnTo>
                  <a:lnTo>
                    <a:pt x="2795588" y="130969"/>
                  </a:lnTo>
                  <a:lnTo>
                    <a:pt x="2762250" y="111919"/>
                  </a:lnTo>
                  <a:lnTo>
                    <a:pt x="2726532" y="95250"/>
                  </a:lnTo>
                  <a:lnTo>
                    <a:pt x="2681288" y="66675"/>
                  </a:lnTo>
                  <a:lnTo>
                    <a:pt x="2633663" y="40482"/>
                  </a:lnTo>
                  <a:lnTo>
                    <a:pt x="2590800" y="19050"/>
                  </a:lnTo>
                  <a:lnTo>
                    <a:pt x="2547938" y="4763"/>
                  </a:lnTo>
                  <a:lnTo>
                    <a:pt x="2516982" y="0"/>
                  </a:lnTo>
                  <a:lnTo>
                    <a:pt x="2497932" y="4763"/>
                  </a:lnTo>
                  <a:lnTo>
                    <a:pt x="2471738" y="14288"/>
                  </a:lnTo>
                  <a:lnTo>
                    <a:pt x="2405063" y="40482"/>
                  </a:lnTo>
                  <a:lnTo>
                    <a:pt x="2326482" y="64294"/>
                  </a:lnTo>
                  <a:lnTo>
                    <a:pt x="2271713" y="71438"/>
                  </a:lnTo>
                  <a:lnTo>
                    <a:pt x="2140744" y="80963"/>
                  </a:lnTo>
                  <a:lnTo>
                    <a:pt x="1831182" y="102394"/>
                  </a:lnTo>
                  <a:lnTo>
                    <a:pt x="1609725" y="1166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5" name="フリーフォーム 124">
              <a:extLst>
                <a:ext uri="{FF2B5EF4-FFF2-40B4-BE49-F238E27FC236}">
                  <a16:creationId xmlns:a16="http://schemas.microsoft.com/office/drawing/2014/main" id="{8460C105-60D2-4D51-BE5C-AEC7C93DCC32}"/>
                </a:ext>
              </a:extLst>
            </p:cNvPr>
            <p:cNvSpPr/>
            <p:nvPr/>
          </p:nvSpPr>
          <p:spPr>
            <a:xfrm>
              <a:off x="3714750" y="2741613"/>
              <a:ext cx="2328863" cy="363537"/>
            </a:xfrm>
            <a:custGeom>
              <a:avLst/>
              <a:gdLst>
                <a:gd name="connsiteX0" fmla="*/ 685800 w 2328863"/>
                <a:gd name="connsiteY0" fmla="*/ 128587 h 364331"/>
                <a:gd name="connsiteX1" fmla="*/ 383381 w 2328863"/>
                <a:gd name="connsiteY1" fmla="*/ 161925 h 364331"/>
                <a:gd name="connsiteX2" fmla="*/ 0 w 2328863"/>
                <a:gd name="connsiteY2" fmla="*/ 207169 h 364331"/>
                <a:gd name="connsiteX3" fmla="*/ 33338 w 2328863"/>
                <a:gd name="connsiteY3" fmla="*/ 364331 h 364331"/>
                <a:gd name="connsiteX4" fmla="*/ 285750 w 2328863"/>
                <a:gd name="connsiteY4" fmla="*/ 333375 h 364331"/>
                <a:gd name="connsiteX5" fmla="*/ 507206 w 2328863"/>
                <a:gd name="connsiteY5" fmla="*/ 307181 h 364331"/>
                <a:gd name="connsiteX6" fmla="*/ 740569 w 2328863"/>
                <a:gd name="connsiteY6" fmla="*/ 278606 h 364331"/>
                <a:gd name="connsiteX7" fmla="*/ 1085850 w 2328863"/>
                <a:gd name="connsiteY7" fmla="*/ 238125 h 364331"/>
                <a:gd name="connsiteX8" fmla="*/ 1307306 w 2328863"/>
                <a:gd name="connsiteY8" fmla="*/ 214312 h 364331"/>
                <a:gd name="connsiteX9" fmla="*/ 1550194 w 2328863"/>
                <a:gd name="connsiteY9" fmla="*/ 197644 h 364331"/>
                <a:gd name="connsiteX10" fmla="*/ 1776413 w 2328863"/>
                <a:gd name="connsiteY10" fmla="*/ 185737 h 364331"/>
                <a:gd name="connsiteX11" fmla="*/ 1983581 w 2328863"/>
                <a:gd name="connsiteY11" fmla="*/ 178594 h 364331"/>
                <a:gd name="connsiteX12" fmla="*/ 2324100 w 2328863"/>
                <a:gd name="connsiteY12" fmla="*/ 176212 h 364331"/>
                <a:gd name="connsiteX13" fmla="*/ 2328863 w 2328863"/>
                <a:gd name="connsiteY13" fmla="*/ 0 h 364331"/>
                <a:gd name="connsiteX14" fmla="*/ 2162175 w 2328863"/>
                <a:gd name="connsiteY14" fmla="*/ 0 h 364331"/>
                <a:gd name="connsiteX15" fmla="*/ 1871663 w 2328863"/>
                <a:gd name="connsiteY15" fmla="*/ 16669 h 364331"/>
                <a:gd name="connsiteX16" fmla="*/ 1569244 w 2328863"/>
                <a:gd name="connsiteY16" fmla="*/ 38100 h 364331"/>
                <a:gd name="connsiteX17" fmla="*/ 1240631 w 2328863"/>
                <a:gd name="connsiteY17" fmla="*/ 66675 h 364331"/>
                <a:gd name="connsiteX18" fmla="*/ 754856 w 2328863"/>
                <a:gd name="connsiteY18" fmla="*/ 119062 h 364331"/>
                <a:gd name="connsiteX19" fmla="*/ 685800 w 2328863"/>
                <a:gd name="connsiteY19" fmla="*/ 128587 h 3643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328863" h="364331">
                  <a:moveTo>
                    <a:pt x="685800" y="128587"/>
                  </a:moveTo>
                  <a:lnTo>
                    <a:pt x="383381" y="161925"/>
                  </a:lnTo>
                  <a:lnTo>
                    <a:pt x="0" y="207169"/>
                  </a:lnTo>
                  <a:lnTo>
                    <a:pt x="33338" y="364331"/>
                  </a:lnTo>
                  <a:lnTo>
                    <a:pt x="285750" y="333375"/>
                  </a:lnTo>
                  <a:lnTo>
                    <a:pt x="507206" y="307181"/>
                  </a:lnTo>
                  <a:lnTo>
                    <a:pt x="740569" y="278606"/>
                  </a:lnTo>
                  <a:lnTo>
                    <a:pt x="1085850" y="238125"/>
                  </a:lnTo>
                  <a:lnTo>
                    <a:pt x="1307306" y="214312"/>
                  </a:lnTo>
                  <a:lnTo>
                    <a:pt x="1550194" y="197644"/>
                  </a:lnTo>
                  <a:lnTo>
                    <a:pt x="1776413" y="185737"/>
                  </a:lnTo>
                  <a:lnTo>
                    <a:pt x="1983581" y="178594"/>
                  </a:lnTo>
                  <a:lnTo>
                    <a:pt x="2324100" y="176212"/>
                  </a:lnTo>
                  <a:lnTo>
                    <a:pt x="2328863" y="0"/>
                  </a:lnTo>
                  <a:lnTo>
                    <a:pt x="2162175" y="0"/>
                  </a:lnTo>
                  <a:lnTo>
                    <a:pt x="1871663" y="16669"/>
                  </a:lnTo>
                  <a:lnTo>
                    <a:pt x="1569244" y="38100"/>
                  </a:lnTo>
                  <a:lnTo>
                    <a:pt x="1240631" y="66675"/>
                  </a:lnTo>
                  <a:lnTo>
                    <a:pt x="754856" y="119062"/>
                  </a:lnTo>
                  <a:lnTo>
                    <a:pt x="685800" y="1285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6" name="フリーフォーム 125">
              <a:extLst>
                <a:ext uri="{FF2B5EF4-FFF2-40B4-BE49-F238E27FC236}">
                  <a16:creationId xmlns:a16="http://schemas.microsoft.com/office/drawing/2014/main" id="{06E5765C-7BD7-4AFA-82C2-41A36093EB30}"/>
                </a:ext>
              </a:extLst>
            </p:cNvPr>
            <p:cNvSpPr/>
            <p:nvPr/>
          </p:nvSpPr>
          <p:spPr>
            <a:xfrm>
              <a:off x="3817938" y="3227388"/>
              <a:ext cx="2159000" cy="334962"/>
            </a:xfrm>
            <a:custGeom>
              <a:avLst/>
              <a:gdLst>
                <a:gd name="connsiteX0" fmla="*/ 342900 w 2159794"/>
                <a:gd name="connsiteY0" fmla="*/ 180975 h 335756"/>
                <a:gd name="connsiteX1" fmla="*/ 190500 w 2159794"/>
                <a:gd name="connsiteY1" fmla="*/ 195262 h 335756"/>
                <a:gd name="connsiteX2" fmla="*/ 0 w 2159794"/>
                <a:gd name="connsiteY2" fmla="*/ 209550 h 335756"/>
                <a:gd name="connsiteX3" fmla="*/ 30956 w 2159794"/>
                <a:gd name="connsiteY3" fmla="*/ 333375 h 335756"/>
                <a:gd name="connsiteX4" fmla="*/ 166687 w 2159794"/>
                <a:gd name="connsiteY4" fmla="*/ 335756 h 335756"/>
                <a:gd name="connsiteX5" fmla="*/ 392906 w 2159794"/>
                <a:gd name="connsiteY5" fmla="*/ 335756 h 335756"/>
                <a:gd name="connsiteX6" fmla="*/ 492919 w 2159794"/>
                <a:gd name="connsiteY6" fmla="*/ 321469 h 335756"/>
                <a:gd name="connsiteX7" fmla="*/ 702469 w 2159794"/>
                <a:gd name="connsiteY7" fmla="*/ 288131 h 335756"/>
                <a:gd name="connsiteX8" fmla="*/ 976312 w 2159794"/>
                <a:gd name="connsiteY8" fmla="*/ 242887 h 335756"/>
                <a:gd name="connsiteX9" fmla="*/ 1164431 w 2159794"/>
                <a:gd name="connsiteY9" fmla="*/ 223837 h 335756"/>
                <a:gd name="connsiteX10" fmla="*/ 1402556 w 2159794"/>
                <a:gd name="connsiteY10" fmla="*/ 202406 h 335756"/>
                <a:gd name="connsiteX11" fmla="*/ 1619250 w 2159794"/>
                <a:gd name="connsiteY11" fmla="*/ 190500 h 335756"/>
                <a:gd name="connsiteX12" fmla="*/ 1814512 w 2159794"/>
                <a:gd name="connsiteY12" fmla="*/ 183356 h 335756"/>
                <a:gd name="connsiteX13" fmla="*/ 2012156 w 2159794"/>
                <a:gd name="connsiteY13" fmla="*/ 178594 h 335756"/>
                <a:gd name="connsiteX14" fmla="*/ 2066925 w 2159794"/>
                <a:gd name="connsiteY14" fmla="*/ 178594 h 335756"/>
                <a:gd name="connsiteX15" fmla="*/ 2159794 w 2159794"/>
                <a:gd name="connsiteY15" fmla="*/ 171450 h 335756"/>
                <a:gd name="connsiteX16" fmla="*/ 2133600 w 2159794"/>
                <a:gd name="connsiteY16" fmla="*/ 0 h 335756"/>
                <a:gd name="connsiteX17" fmla="*/ 1938337 w 2159794"/>
                <a:gd name="connsiteY17" fmla="*/ 9525 h 335756"/>
                <a:gd name="connsiteX18" fmla="*/ 1600200 w 2159794"/>
                <a:gd name="connsiteY18" fmla="*/ 30956 h 335756"/>
                <a:gd name="connsiteX19" fmla="*/ 1231106 w 2159794"/>
                <a:gd name="connsiteY19" fmla="*/ 61912 h 335756"/>
                <a:gd name="connsiteX20" fmla="*/ 1114425 w 2159794"/>
                <a:gd name="connsiteY20" fmla="*/ 71437 h 335756"/>
                <a:gd name="connsiteX21" fmla="*/ 926306 w 2159794"/>
                <a:gd name="connsiteY21" fmla="*/ 95250 h 335756"/>
                <a:gd name="connsiteX22" fmla="*/ 747712 w 2159794"/>
                <a:gd name="connsiteY22" fmla="*/ 128587 h 335756"/>
                <a:gd name="connsiteX23" fmla="*/ 504825 w 2159794"/>
                <a:gd name="connsiteY23" fmla="*/ 161925 h 335756"/>
                <a:gd name="connsiteX24" fmla="*/ 342900 w 2159794"/>
                <a:gd name="connsiteY24" fmla="*/ 180975 h 335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59794" h="335756">
                  <a:moveTo>
                    <a:pt x="342900" y="180975"/>
                  </a:moveTo>
                  <a:lnTo>
                    <a:pt x="190500" y="195262"/>
                  </a:lnTo>
                  <a:lnTo>
                    <a:pt x="0" y="209550"/>
                  </a:lnTo>
                  <a:lnTo>
                    <a:pt x="30956" y="333375"/>
                  </a:lnTo>
                  <a:lnTo>
                    <a:pt x="166687" y="335756"/>
                  </a:lnTo>
                  <a:lnTo>
                    <a:pt x="392906" y="335756"/>
                  </a:lnTo>
                  <a:lnTo>
                    <a:pt x="492919" y="321469"/>
                  </a:lnTo>
                  <a:lnTo>
                    <a:pt x="702469" y="288131"/>
                  </a:lnTo>
                  <a:lnTo>
                    <a:pt x="976312" y="242887"/>
                  </a:lnTo>
                  <a:lnTo>
                    <a:pt x="1164431" y="223837"/>
                  </a:lnTo>
                  <a:lnTo>
                    <a:pt x="1402556" y="202406"/>
                  </a:lnTo>
                  <a:lnTo>
                    <a:pt x="1619250" y="190500"/>
                  </a:lnTo>
                  <a:lnTo>
                    <a:pt x="1814512" y="183356"/>
                  </a:lnTo>
                  <a:lnTo>
                    <a:pt x="2012156" y="178594"/>
                  </a:lnTo>
                  <a:lnTo>
                    <a:pt x="2066925" y="178594"/>
                  </a:lnTo>
                  <a:lnTo>
                    <a:pt x="2159794" y="171450"/>
                  </a:lnTo>
                  <a:lnTo>
                    <a:pt x="2133600" y="0"/>
                  </a:lnTo>
                  <a:lnTo>
                    <a:pt x="1938337" y="9525"/>
                  </a:lnTo>
                  <a:lnTo>
                    <a:pt x="1600200" y="30956"/>
                  </a:lnTo>
                  <a:lnTo>
                    <a:pt x="1231106" y="61912"/>
                  </a:lnTo>
                  <a:lnTo>
                    <a:pt x="1114425" y="71437"/>
                  </a:lnTo>
                  <a:lnTo>
                    <a:pt x="926306" y="95250"/>
                  </a:lnTo>
                  <a:lnTo>
                    <a:pt x="747712" y="128587"/>
                  </a:lnTo>
                  <a:lnTo>
                    <a:pt x="504825" y="161925"/>
                  </a:lnTo>
                  <a:lnTo>
                    <a:pt x="342900" y="1809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7" name="フリーフォーム 126">
              <a:extLst>
                <a:ext uri="{FF2B5EF4-FFF2-40B4-BE49-F238E27FC236}">
                  <a16:creationId xmlns:a16="http://schemas.microsoft.com/office/drawing/2014/main" id="{B05281CA-2050-4653-B46D-7BBFA1D41526}"/>
                </a:ext>
              </a:extLst>
            </p:cNvPr>
            <p:cNvSpPr/>
            <p:nvPr/>
          </p:nvSpPr>
          <p:spPr>
            <a:xfrm>
              <a:off x="4625975" y="2466975"/>
              <a:ext cx="396875" cy="2006600"/>
            </a:xfrm>
            <a:custGeom>
              <a:avLst/>
              <a:gdLst>
                <a:gd name="connsiteX0" fmla="*/ 141668 w 396670"/>
                <a:gd name="connsiteY0" fmla="*/ 780460 h 2006529"/>
                <a:gd name="connsiteX1" fmla="*/ 141668 w 396670"/>
                <a:gd name="connsiteY1" fmla="*/ 499700 h 2006529"/>
                <a:gd name="connsiteX2" fmla="*/ 141668 w 396670"/>
                <a:gd name="connsiteY2" fmla="*/ 270456 h 2006529"/>
                <a:gd name="connsiteX3" fmla="*/ 139092 w 396670"/>
                <a:gd name="connsiteY3" fmla="*/ 242123 h 2006529"/>
                <a:gd name="connsiteX4" fmla="*/ 133941 w 396670"/>
                <a:gd name="connsiteY4" fmla="*/ 213789 h 2006529"/>
                <a:gd name="connsiteX5" fmla="*/ 123637 w 396670"/>
                <a:gd name="connsiteY5" fmla="*/ 172577 h 2006529"/>
                <a:gd name="connsiteX6" fmla="*/ 108183 w 396670"/>
                <a:gd name="connsiteY6" fmla="*/ 133940 h 2006529"/>
                <a:gd name="connsiteX7" fmla="*/ 85001 w 396670"/>
                <a:gd name="connsiteY7" fmla="*/ 100455 h 2006529"/>
                <a:gd name="connsiteX8" fmla="*/ 54092 w 396670"/>
                <a:gd name="connsiteY8" fmla="*/ 66970 h 2006529"/>
                <a:gd name="connsiteX9" fmla="*/ 0 w 396670"/>
                <a:gd name="connsiteY9" fmla="*/ 10303 h 2006529"/>
                <a:gd name="connsiteX10" fmla="*/ 249850 w 396670"/>
                <a:gd name="connsiteY10" fmla="*/ 0 h 2006529"/>
                <a:gd name="connsiteX11" fmla="*/ 340003 w 396670"/>
                <a:gd name="connsiteY11" fmla="*/ 66970 h 2006529"/>
                <a:gd name="connsiteX12" fmla="*/ 365760 w 396670"/>
                <a:gd name="connsiteY12" fmla="*/ 90152 h 2006529"/>
                <a:gd name="connsiteX13" fmla="*/ 378639 w 396670"/>
                <a:gd name="connsiteY13" fmla="*/ 105607 h 2006529"/>
                <a:gd name="connsiteX14" fmla="*/ 388942 w 396670"/>
                <a:gd name="connsiteY14" fmla="*/ 123637 h 2006529"/>
                <a:gd name="connsiteX15" fmla="*/ 396670 w 396670"/>
                <a:gd name="connsiteY15" fmla="*/ 146819 h 2006529"/>
                <a:gd name="connsiteX16" fmla="*/ 396670 w 396670"/>
                <a:gd name="connsiteY16" fmla="*/ 162274 h 2006529"/>
                <a:gd name="connsiteX17" fmla="*/ 391518 w 396670"/>
                <a:gd name="connsiteY17" fmla="*/ 185456 h 2006529"/>
                <a:gd name="connsiteX18" fmla="*/ 378639 w 396670"/>
                <a:gd name="connsiteY18" fmla="*/ 224093 h 2006529"/>
                <a:gd name="connsiteX19" fmla="*/ 370912 w 396670"/>
                <a:gd name="connsiteY19" fmla="*/ 265305 h 2006529"/>
                <a:gd name="connsiteX20" fmla="*/ 363184 w 396670"/>
                <a:gd name="connsiteY20" fmla="*/ 347730 h 2006529"/>
                <a:gd name="connsiteX21" fmla="*/ 342578 w 396670"/>
                <a:gd name="connsiteY21" fmla="*/ 471367 h 2006529"/>
                <a:gd name="connsiteX22" fmla="*/ 342578 w 396670"/>
                <a:gd name="connsiteY22" fmla="*/ 850006 h 2006529"/>
                <a:gd name="connsiteX23" fmla="*/ 342578 w 396670"/>
                <a:gd name="connsiteY23" fmla="*/ 1339403 h 2006529"/>
                <a:gd name="connsiteX24" fmla="*/ 342578 w 396670"/>
                <a:gd name="connsiteY24" fmla="*/ 1975619 h 2006529"/>
                <a:gd name="connsiteX25" fmla="*/ 118486 w 396670"/>
                <a:gd name="connsiteY25" fmla="*/ 2006529 h 2006529"/>
                <a:gd name="connsiteX26" fmla="*/ 118486 w 396670"/>
                <a:gd name="connsiteY26" fmla="*/ 1797891 h 2006529"/>
                <a:gd name="connsiteX27" fmla="*/ 121062 w 396670"/>
                <a:gd name="connsiteY27" fmla="*/ 1486222 h 2006529"/>
                <a:gd name="connsiteX28" fmla="*/ 139092 w 396670"/>
                <a:gd name="connsiteY28" fmla="*/ 1365161 h 2006529"/>
                <a:gd name="connsiteX29" fmla="*/ 141668 w 396670"/>
                <a:gd name="connsiteY29" fmla="*/ 994249 h 2006529"/>
                <a:gd name="connsiteX30" fmla="*/ 141668 w 396670"/>
                <a:gd name="connsiteY30" fmla="*/ 780460 h 20065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96670" h="2006529">
                  <a:moveTo>
                    <a:pt x="141668" y="780460"/>
                  </a:moveTo>
                  <a:lnTo>
                    <a:pt x="141668" y="499700"/>
                  </a:lnTo>
                  <a:lnTo>
                    <a:pt x="141668" y="270456"/>
                  </a:lnTo>
                  <a:lnTo>
                    <a:pt x="139092" y="242123"/>
                  </a:lnTo>
                  <a:lnTo>
                    <a:pt x="133941" y="213789"/>
                  </a:lnTo>
                  <a:lnTo>
                    <a:pt x="123637" y="172577"/>
                  </a:lnTo>
                  <a:lnTo>
                    <a:pt x="108183" y="133940"/>
                  </a:lnTo>
                  <a:lnTo>
                    <a:pt x="85001" y="100455"/>
                  </a:lnTo>
                  <a:lnTo>
                    <a:pt x="54092" y="66970"/>
                  </a:lnTo>
                  <a:lnTo>
                    <a:pt x="0" y="10303"/>
                  </a:lnTo>
                  <a:lnTo>
                    <a:pt x="249850" y="0"/>
                  </a:lnTo>
                  <a:lnTo>
                    <a:pt x="340003" y="66970"/>
                  </a:lnTo>
                  <a:lnTo>
                    <a:pt x="365760" y="90152"/>
                  </a:lnTo>
                  <a:lnTo>
                    <a:pt x="378639" y="105607"/>
                  </a:lnTo>
                  <a:lnTo>
                    <a:pt x="388942" y="123637"/>
                  </a:lnTo>
                  <a:lnTo>
                    <a:pt x="396670" y="146819"/>
                  </a:lnTo>
                  <a:lnTo>
                    <a:pt x="396670" y="162274"/>
                  </a:lnTo>
                  <a:lnTo>
                    <a:pt x="391518" y="185456"/>
                  </a:lnTo>
                  <a:lnTo>
                    <a:pt x="378639" y="224093"/>
                  </a:lnTo>
                  <a:lnTo>
                    <a:pt x="370912" y="265305"/>
                  </a:lnTo>
                  <a:lnTo>
                    <a:pt x="363184" y="347730"/>
                  </a:lnTo>
                  <a:lnTo>
                    <a:pt x="342578" y="471367"/>
                  </a:lnTo>
                  <a:lnTo>
                    <a:pt x="342578" y="850006"/>
                  </a:lnTo>
                  <a:lnTo>
                    <a:pt x="342578" y="1339403"/>
                  </a:lnTo>
                  <a:lnTo>
                    <a:pt x="342578" y="1975619"/>
                  </a:lnTo>
                  <a:lnTo>
                    <a:pt x="118486" y="2006529"/>
                  </a:lnTo>
                  <a:lnTo>
                    <a:pt x="118486" y="1797891"/>
                  </a:lnTo>
                  <a:cubicBezTo>
                    <a:pt x="119345" y="1694001"/>
                    <a:pt x="120203" y="1590112"/>
                    <a:pt x="121062" y="1486222"/>
                  </a:cubicBezTo>
                  <a:lnTo>
                    <a:pt x="139092" y="1365161"/>
                  </a:lnTo>
                  <a:cubicBezTo>
                    <a:pt x="139951" y="1241524"/>
                    <a:pt x="140809" y="1117886"/>
                    <a:pt x="141668" y="994249"/>
                  </a:cubicBezTo>
                  <a:lnTo>
                    <a:pt x="141668" y="78046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8" name="フリーフォーム 127">
              <a:extLst>
                <a:ext uri="{FF2B5EF4-FFF2-40B4-BE49-F238E27FC236}">
                  <a16:creationId xmlns:a16="http://schemas.microsoft.com/office/drawing/2014/main" id="{B40E9F0F-9D42-4C3C-B150-E47EC88377CC}"/>
                </a:ext>
              </a:extLst>
            </p:cNvPr>
            <p:cNvSpPr/>
            <p:nvPr/>
          </p:nvSpPr>
          <p:spPr>
            <a:xfrm>
              <a:off x="3570288" y="3633788"/>
              <a:ext cx="2536825" cy="463550"/>
            </a:xfrm>
            <a:custGeom>
              <a:avLst/>
              <a:gdLst>
                <a:gd name="connsiteX0" fmla="*/ 834551 w 2537138"/>
                <a:gd name="connsiteY0" fmla="*/ 229244 h 463639"/>
                <a:gd name="connsiteX1" fmla="*/ 1004552 w 2537138"/>
                <a:gd name="connsiteY1" fmla="*/ 203486 h 463639"/>
                <a:gd name="connsiteX2" fmla="*/ 1208038 w 2537138"/>
                <a:gd name="connsiteY2" fmla="*/ 172577 h 463639"/>
                <a:gd name="connsiteX3" fmla="*/ 1388342 w 2537138"/>
                <a:gd name="connsiteY3" fmla="*/ 128789 h 463639"/>
                <a:gd name="connsiteX4" fmla="*/ 1594404 w 2537138"/>
                <a:gd name="connsiteY4" fmla="*/ 113334 h 463639"/>
                <a:gd name="connsiteX5" fmla="*/ 1759254 w 2537138"/>
                <a:gd name="connsiteY5" fmla="*/ 95304 h 463639"/>
                <a:gd name="connsiteX6" fmla="*/ 1913800 w 2537138"/>
                <a:gd name="connsiteY6" fmla="*/ 77273 h 463639"/>
                <a:gd name="connsiteX7" fmla="*/ 2042589 w 2537138"/>
                <a:gd name="connsiteY7" fmla="*/ 59243 h 463639"/>
                <a:gd name="connsiteX8" fmla="*/ 2132741 w 2537138"/>
                <a:gd name="connsiteY8" fmla="*/ 38637 h 463639"/>
                <a:gd name="connsiteX9" fmla="*/ 2212590 w 2537138"/>
                <a:gd name="connsiteY9" fmla="*/ 20606 h 463639"/>
                <a:gd name="connsiteX10" fmla="*/ 2246075 w 2537138"/>
                <a:gd name="connsiteY10" fmla="*/ 10303 h 463639"/>
                <a:gd name="connsiteX11" fmla="*/ 2284712 w 2537138"/>
                <a:gd name="connsiteY11" fmla="*/ 0 h 463639"/>
                <a:gd name="connsiteX12" fmla="*/ 2323348 w 2537138"/>
                <a:gd name="connsiteY12" fmla="*/ 5152 h 463639"/>
                <a:gd name="connsiteX13" fmla="*/ 2349106 w 2537138"/>
                <a:gd name="connsiteY13" fmla="*/ 15455 h 463639"/>
                <a:gd name="connsiteX14" fmla="*/ 2377440 w 2537138"/>
                <a:gd name="connsiteY14" fmla="*/ 28334 h 463639"/>
                <a:gd name="connsiteX15" fmla="*/ 2434107 w 2537138"/>
                <a:gd name="connsiteY15" fmla="*/ 64394 h 463639"/>
                <a:gd name="connsiteX16" fmla="*/ 2488198 w 2537138"/>
                <a:gd name="connsiteY16" fmla="*/ 108183 h 463639"/>
                <a:gd name="connsiteX17" fmla="*/ 2508804 w 2537138"/>
                <a:gd name="connsiteY17" fmla="*/ 128789 h 463639"/>
                <a:gd name="connsiteX18" fmla="*/ 2524259 w 2537138"/>
                <a:gd name="connsiteY18" fmla="*/ 146819 h 463639"/>
                <a:gd name="connsiteX19" fmla="*/ 2537138 w 2537138"/>
                <a:gd name="connsiteY19" fmla="*/ 172577 h 463639"/>
                <a:gd name="connsiteX20" fmla="*/ 2537138 w 2537138"/>
                <a:gd name="connsiteY20" fmla="*/ 188032 h 463639"/>
                <a:gd name="connsiteX21" fmla="*/ 2526835 w 2537138"/>
                <a:gd name="connsiteY21" fmla="*/ 211214 h 463639"/>
                <a:gd name="connsiteX22" fmla="*/ 2501077 w 2537138"/>
                <a:gd name="connsiteY22" fmla="*/ 226668 h 463639"/>
                <a:gd name="connsiteX23" fmla="*/ 2454713 w 2537138"/>
                <a:gd name="connsiteY23" fmla="*/ 236971 h 463639"/>
                <a:gd name="connsiteX24" fmla="*/ 2395470 w 2537138"/>
                <a:gd name="connsiteY24" fmla="*/ 242123 h 463639"/>
                <a:gd name="connsiteX25" fmla="*/ 2287288 w 2537138"/>
                <a:gd name="connsiteY25" fmla="*/ 244699 h 463639"/>
                <a:gd name="connsiteX26" fmla="*/ 2114711 w 2537138"/>
                <a:gd name="connsiteY26" fmla="*/ 252426 h 463639"/>
                <a:gd name="connsiteX27" fmla="*/ 1828800 w 2537138"/>
                <a:gd name="connsiteY27" fmla="*/ 270456 h 463639"/>
                <a:gd name="connsiteX28" fmla="*/ 1519707 w 2537138"/>
                <a:gd name="connsiteY28" fmla="*/ 296214 h 463639"/>
                <a:gd name="connsiteX29" fmla="*/ 1370312 w 2537138"/>
                <a:gd name="connsiteY29" fmla="*/ 311669 h 463639"/>
                <a:gd name="connsiteX30" fmla="*/ 1195159 w 2537138"/>
                <a:gd name="connsiteY30" fmla="*/ 350305 h 463639"/>
                <a:gd name="connsiteX31" fmla="*/ 911824 w 2537138"/>
                <a:gd name="connsiteY31" fmla="*/ 394094 h 463639"/>
                <a:gd name="connsiteX32" fmla="*/ 605307 w 2537138"/>
                <a:gd name="connsiteY32" fmla="*/ 440457 h 463639"/>
                <a:gd name="connsiteX33" fmla="*/ 520306 w 2537138"/>
                <a:gd name="connsiteY33" fmla="*/ 458488 h 463639"/>
                <a:gd name="connsiteX34" fmla="*/ 448184 w 2537138"/>
                <a:gd name="connsiteY34" fmla="*/ 463639 h 463639"/>
                <a:gd name="connsiteX35" fmla="*/ 391517 w 2537138"/>
                <a:gd name="connsiteY35" fmla="*/ 461064 h 463639"/>
                <a:gd name="connsiteX36" fmla="*/ 309093 w 2537138"/>
                <a:gd name="connsiteY36" fmla="*/ 448185 h 463639"/>
                <a:gd name="connsiteX37" fmla="*/ 231819 w 2537138"/>
                <a:gd name="connsiteY37" fmla="*/ 427579 h 463639"/>
                <a:gd name="connsiteX38" fmla="*/ 175152 w 2537138"/>
                <a:gd name="connsiteY38" fmla="*/ 404397 h 463639"/>
                <a:gd name="connsiteX39" fmla="*/ 103031 w 2537138"/>
                <a:gd name="connsiteY39" fmla="*/ 365760 h 463639"/>
                <a:gd name="connsiteX40" fmla="*/ 66970 w 2537138"/>
                <a:gd name="connsiteY40" fmla="*/ 340002 h 463639"/>
                <a:gd name="connsiteX41" fmla="*/ 46364 w 2537138"/>
                <a:gd name="connsiteY41" fmla="*/ 319396 h 463639"/>
                <a:gd name="connsiteX42" fmla="*/ 23182 w 2537138"/>
                <a:gd name="connsiteY42" fmla="*/ 291063 h 463639"/>
                <a:gd name="connsiteX43" fmla="*/ 5151 w 2537138"/>
                <a:gd name="connsiteY43" fmla="*/ 260153 h 463639"/>
                <a:gd name="connsiteX44" fmla="*/ 0 w 2537138"/>
                <a:gd name="connsiteY44" fmla="*/ 236971 h 463639"/>
                <a:gd name="connsiteX45" fmla="*/ 10303 w 2537138"/>
                <a:gd name="connsiteY45" fmla="*/ 224092 h 463639"/>
                <a:gd name="connsiteX46" fmla="*/ 25757 w 2537138"/>
                <a:gd name="connsiteY46" fmla="*/ 224092 h 463639"/>
                <a:gd name="connsiteX47" fmla="*/ 51515 w 2537138"/>
                <a:gd name="connsiteY47" fmla="*/ 224092 h 463639"/>
                <a:gd name="connsiteX48" fmla="*/ 77273 w 2537138"/>
                <a:gd name="connsiteY48" fmla="*/ 231820 h 463639"/>
                <a:gd name="connsiteX49" fmla="*/ 105606 w 2537138"/>
                <a:gd name="connsiteY49" fmla="*/ 242123 h 463639"/>
                <a:gd name="connsiteX50" fmla="*/ 133940 w 2537138"/>
                <a:gd name="connsiteY50" fmla="*/ 252426 h 463639"/>
                <a:gd name="connsiteX51" fmla="*/ 159698 w 2537138"/>
                <a:gd name="connsiteY51" fmla="*/ 262729 h 463639"/>
                <a:gd name="connsiteX52" fmla="*/ 190607 w 2537138"/>
                <a:gd name="connsiteY52" fmla="*/ 275608 h 463639"/>
                <a:gd name="connsiteX53" fmla="*/ 242122 w 2537138"/>
                <a:gd name="connsiteY53" fmla="*/ 285911 h 463639"/>
                <a:gd name="connsiteX54" fmla="*/ 296214 w 2537138"/>
                <a:gd name="connsiteY54" fmla="*/ 291063 h 463639"/>
                <a:gd name="connsiteX55" fmla="*/ 391517 w 2537138"/>
                <a:gd name="connsiteY55" fmla="*/ 291063 h 463639"/>
                <a:gd name="connsiteX56" fmla="*/ 533185 w 2537138"/>
                <a:gd name="connsiteY56" fmla="*/ 273032 h 463639"/>
                <a:gd name="connsiteX57" fmla="*/ 834551 w 2537138"/>
                <a:gd name="connsiteY57" fmla="*/ 229244 h 463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2537138" h="463639">
                  <a:moveTo>
                    <a:pt x="834551" y="229244"/>
                  </a:moveTo>
                  <a:lnTo>
                    <a:pt x="1004552" y="203486"/>
                  </a:lnTo>
                  <a:lnTo>
                    <a:pt x="1208038" y="172577"/>
                  </a:lnTo>
                  <a:lnTo>
                    <a:pt x="1388342" y="128789"/>
                  </a:lnTo>
                  <a:lnTo>
                    <a:pt x="1594404" y="113334"/>
                  </a:lnTo>
                  <a:lnTo>
                    <a:pt x="1759254" y="95304"/>
                  </a:lnTo>
                  <a:lnTo>
                    <a:pt x="1913800" y="77273"/>
                  </a:lnTo>
                  <a:lnTo>
                    <a:pt x="2042589" y="59243"/>
                  </a:lnTo>
                  <a:lnTo>
                    <a:pt x="2132741" y="38637"/>
                  </a:lnTo>
                  <a:lnTo>
                    <a:pt x="2212590" y="20606"/>
                  </a:lnTo>
                  <a:lnTo>
                    <a:pt x="2246075" y="10303"/>
                  </a:lnTo>
                  <a:lnTo>
                    <a:pt x="2284712" y="0"/>
                  </a:lnTo>
                  <a:lnTo>
                    <a:pt x="2323348" y="5152"/>
                  </a:lnTo>
                  <a:lnTo>
                    <a:pt x="2349106" y="15455"/>
                  </a:lnTo>
                  <a:lnTo>
                    <a:pt x="2377440" y="28334"/>
                  </a:lnTo>
                  <a:lnTo>
                    <a:pt x="2434107" y="64394"/>
                  </a:lnTo>
                  <a:lnTo>
                    <a:pt x="2488198" y="108183"/>
                  </a:lnTo>
                  <a:lnTo>
                    <a:pt x="2508804" y="128789"/>
                  </a:lnTo>
                  <a:lnTo>
                    <a:pt x="2524259" y="146819"/>
                  </a:lnTo>
                  <a:lnTo>
                    <a:pt x="2537138" y="172577"/>
                  </a:lnTo>
                  <a:lnTo>
                    <a:pt x="2537138" y="188032"/>
                  </a:lnTo>
                  <a:lnTo>
                    <a:pt x="2526835" y="211214"/>
                  </a:lnTo>
                  <a:lnTo>
                    <a:pt x="2501077" y="226668"/>
                  </a:lnTo>
                  <a:lnTo>
                    <a:pt x="2454713" y="236971"/>
                  </a:lnTo>
                  <a:lnTo>
                    <a:pt x="2395470" y="242123"/>
                  </a:lnTo>
                  <a:lnTo>
                    <a:pt x="2287288" y="244699"/>
                  </a:lnTo>
                  <a:lnTo>
                    <a:pt x="2114711" y="252426"/>
                  </a:lnTo>
                  <a:lnTo>
                    <a:pt x="1828800" y="270456"/>
                  </a:lnTo>
                  <a:lnTo>
                    <a:pt x="1519707" y="296214"/>
                  </a:lnTo>
                  <a:lnTo>
                    <a:pt x="1370312" y="311669"/>
                  </a:lnTo>
                  <a:lnTo>
                    <a:pt x="1195159" y="350305"/>
                  </a:lnTo>
                  <a:lnTo>
                    <a:pt x="911824" y="394094"/>
                  </a:lnTo>
                  <a:lnTo>
                    <a:pt x="605307" y="440457"/>
                  </a:lnTo>
                  <a:lnTo>
                    <a:pt x="520306" y="458488"/>
                  </a:lnTo>
                  <a:lnTo>
                    <a:pt x="448184" y="463639"/>
                  </a:lnTo>
                  <a:lnTo>
                    <a:pt x="391517" y="461064"/>
                  </a:lnTo>
                  <a:lnTo>
                    <a:pt x="309093" y="448185"/>
                  </a:lnTo>
                  <a:lnTo>
                    <a:pt x="231819" y="427579"/>
                  </a:lnTo>
                  <a:lnTo>
                    <a:pt x="175152" y="404397"/>
                  </a:lnTo>
                  <a:lnTo>
                    <a:pt x="103031" y="365760"/>
                  </a:lnTo>
                  <a:lnTo>
                    <a:pt x="66970" y="340002"/>
                  </a:lnTo>
                  <a:lnTo>
                    <a:pt x="46364" y="319396"/>
                  </a:lnTo>
                  <a:lnTo>
                    <a:pt x="23182" y="291063"/>
                  </a:lnTo>
                  <a:lnTo>
                    <a:pt x="5151" y="260153"/>
                  </a:lnTo>
                  <a:lnTo>
                    <a:pt x="0" y="236971"/>
                  </a:lnTo>
                  <a:lnTo>
                    <a:pt x="10303" y="224092"/>
                  </a:lnTo>
                  <a:lnTo>
                    <a:pt x="25757" y="224092"/>
                  </a:lnTo>
                  <a:lnTo>
                    <a:pt x="51515" y="224092"/>
                  </a:lnTo>
                  <a:lnTo>
                    <a:pt x="77273" y="231820"/>
                  </a:lnTo>
                  <a:lnTo>
                    <a:pt x="105606" y="242123"/>
                  </a:lnTo>
                  <a:lnTo>
                    <a:pt x="133940" y="252426"/>
                  </a:lnTo>
                  <a:lnTo>
                    <a:pt x="159698" y="262729"/>
                  </a:lnTo>
                  <a:lnTo>
                    <a:pt x="190607" y="275608"/>
                  </a:lnTo>
                  <a:lnTo>
                    <a:pt x="242122" y="285911"/>
                  </a:lnTo>
                  <a:lnTo>
                    <a:pt x="296214" y="291063"/>
                  </a:lnTo>
                  <a:lnTo>
                    <a:pt x="391517" y="291063"/>
                  </a:lnTo>
                  <a:lnTo>
                    <a:pt x="533185" y="273032"/>
                  </a:lnTo>
                  <a:lnTo>
                    <a:pt x="834551" y="2292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9" name="フリーフォーム 128">
              <a:extLst>
                <a:ext uri="{FF2B5EF4-FFF2-40B4-BE49-F238E27FC236}">
                  <a16:creationId xmlns:a16="http://schemas.microsoft.com/office/drawing/2014/main" id="{705C069C-1F3A-42C7-A064-0EB027BF28A9}"/>
                </a:ext>
              </a:extLst>
            </p:cNvPr>
            <p:cNvSpPr/>
            <p:nvPr/>
          </p:nvSpPr>
          <p:spPr>
            <a:xfrm>
              <a:off x="2898775" y="4121150"/>
              <a:ext cx="3956050" cy="603250"/>
            </a:xfrm>
            <a:custGeom>
              <a:avLst/>
              <a:gdLst>
                <a:gd name="connsiteX0" fmla="*/ 1320800 w 3956050"/>
                <a:gd name="connsiteY0" fmla="*/ 301625 h 603250"/>
                <a:gd name="connsiteX1" fmla="*/ 1682750 w 3956050"/>
                <a:gd name="connsiteY1" fmla="*/ 263525 h 603250"/>
                <a:gd name="connsiteX2" fmla="*/ 1866900 w 3956050"/>
                <a:gd name="connsiteY2" fmla="*/ 244475 h 603250"/>
                <a:gd name="connsiteX3" fmla="*/ 2187575 w 3956050"/>
                <a:gd name="connsiteY3" fmla="*/ 209550 h 603250"/>
                <a:gd name="connsiteX4" fmla="*/ 2447925 w 3956050"/>
                <a:gd name="connsiteY4" fmla="*/ 174625 h 603250"/>
                <a:gd name="connsiteX5" fmla="*/ 2682875 w 3956050"/>
                <a:gd name="connsiteY5" fmla="*/ 146050 h 603250"/>
                <a:gd name="connsiteX6" fmla="*/ 2914650 w 3956050"/>
                <a:gd name="connsiteY6" fmla="*/ 114300 h 603250"/>
                <a:gd name="connsiteX7" fmla="*/ 3105150 w 3956050"/>
                <a:gd name="connsiteY7" fmla="*/ 92075 h 603250"/>
                <a:gd name="connsiteX8" fmla="*/ 3181350 w 3956050"/>
                <a:gd name="connsiteY8" fmla="*/ 73025 h 603250"/>
                <a:gd name="connsiteX9" fmla="*/ 3276600 w 3956050"/>
                <a:gd name="connsiteY9" fmla="*/ 44450 h 603250"/>
                <a:gd name="connsiteX10" fmla="*/ 3384550 w 3956050"/>
                <a:gd name="connsiteY10" fmla="*/ 9525 h 603250"/>
                <a:gd name="connsiteX11" fmla="*/ 3409950 w 3956050"/>
                <a:gd name="connsiteY11" fmla="*/ 0 h 603250"/>
                <a:gd name="connsiteX12" fmla="*/ 3454400 w 3956050"/>
                <a:gd name="connsiteY12" fmla="*/ 0 h 603250"/>
                <a:gd name="connsiteX13" fmla="*/ 3565525 w 3956050"/>
                <a:gd name="connsiteY13" fmla="*/ 12700 h 603250"/>
                <a:gd name="connsiteX14" fmla="*/ 3660775 w 3956050"/>
                <a:gd name="connsiteY14" fmla="*/ 31750 h 603250"/>
                <a:gd name="connsiteX15" fmla="*/ 3752850 w 3956050"/>
                <a:gd name="connsiteY15" fmla="*/ 57150 h 603250"/>
                <a:gd name="connsiteX16" fmla="*/ 3810000 w 3956050"/>
                <a:gd name="connsiteY16" fmla="*/ 79375 h 603250"/>
                <a:gd name="connsiteX17" fmla="*/ 3854450 w 3956050"/>
                <a:gd name="connsiteY17" fmla="*/ 98425 h 603250"/>
                <a:gd name="connsiteX18" fmla="*/ 3889375 w 3956050"/>
                <a:gd name="connsiteY18" fmla="*/ 117475 h 603250"/>
                <a:gd name="connsiteX19" fmla="*/ 3921125 w 3956050"/>
                <a:gd name="connsiteY19" fmla="*/ 133350 h 603250"/>
                <a:gd name="connsiteX20" fmla="*/ 3946525 w 3956050"/>
                <a:gd name="connsiteY20" fmla="*/ 155575 h 603250"/>
                <a:gd name="connsiteX21" fmla="*/ 3952875 w 3956050"/>
                <a:gd name="connsiteY21" fmla="*/ 165100 h 603250"/>
                <a:gd name="connsiteX22" fmla="*/ 3956050 w 3956050"/>
                <a:gd name="connsiteY22" fmla="*/ 174625 h 603250"/>
                <a:gd name="connsiteX23" fmla="*/ 3956050 w 3956050"/>
                <a:gd name="connsiteY23" fmla="*/ 190500 h 603250"/>
                <a:gd name="connsiteX24" fmla="*/ 3940175 w 3956050"/>
                <a:gd name="connsiteY24" fmla="*/ 209550 h 603250"/>
                <a:gd name="connsiteX25" fmla="*/ 3905250 w 3956050"/>
                <a:gd name="connsiteY25" fmla="*/ 228600 h 603250"/>
                <a:gd name="connsiteX26" fmla="*/ 3854450 w 3956050"/>
                <a:gd name="connsiteY26" fmla="*/ 244475 h 603250"/>
                <a:gd name="connsiteX27" fmla="*/ 3810000 w 3956050"/>
                <a:gd name="connsiteY27" fmla="*/ 247650 h 603250"/>
                <a:gd name="connsiteX28" fmla="*/ 3708400 w 3956050"/>
                <a:gd name="connsiteY28" fmla="*/ 250825 h 603250"/>
                <a:gd name="connsiteX29" fmla="*/ 3521075 w 3956050"/>
                <a:gd name="connsiteY29" fmla="*/ 260350 h 603250"/>
                <a:gd name="connsiteX30" fmla="*/ 3248025 w 3956050"/>
                <a:gd name="connsiteY30" fmla="*/ 273050 h 603250"/>
                <a:gd name="connsiteX31" fmla="*/ 3013075 w 3956050"/>
                <a:gd name="connsiteY31" fmla="*/ 288925 h 603250"/>
                <a:gd name="connsiteX32" fmla="*/ 2886075 w 3956050"/>
                <a:gd name="connsiteY32" fmla="*/ 295275 h 603250"/>
                <a:gd name="connsiteX33" fmla="*/ 2651125 w 3956050"/>
                <a:gd name="connsiteY33" fmla="*/ 323850 h 603250"/>
                <a:gd name="connsiteX34" fmla="*/ 2393950 w 3956050"/>
                <a:gd name="connsiteY34" fmla="*/ 352425 h 603250"/>
                <a:gd name="connsiteX35" fmla="*/ 2127250 w 3956050"/>
                <a:gd name="connsiteY35" fmla="*/ 377825 h 603250"/>
                <a:gd name="connsiteX36" fmla="*/ 1882775 w 3956050"/>
                <a:gd name="connsiteY36" fmla="*/ 400050 h 603250"/>
                <a:gd name="connsiteX37" fmla="*/ 1371600 w 3956050"/>
                <a:gd name="connsiteY37" fmla="*/ 454025 h 603250"/>
                <a:gd name="connsiteX38" fmla="*/ 1146175 w 3956050"/>
                <a:gd name="connsiteY38" fmla="*/ 485775 h 603250"/>
                <a:gd name="connsiteX39" fmla="*/ 882650 w 3956050"/>
                <a:gd name="connsiteY39" fmla="*/ 530225 h 603250"/>
                <a:gd name="connsiteX40" fmla="*/ 736600 w 3956050"/>
                <a:gd name="connsiteY40" fmla="*/ 561975 h 603250"/>
                <a:gd name="connsiteX41" fmla="*/ 581025 w 3956050"/>
                <a:gd name="connsiteY41" fmla="*/ 590550 h 603250"/>
                <a:gd name="connsiteX42" fmla="*/ 498475 w 3956050"/>
                <a:gd name="connsiteY42" fmla="*/ 600075 h 603250"/>
                <a:gd name="connsiteX43" fmla="*/ 419100 w 3956050"/>
                <a:gd name="connsiteY43" fmla="*/ 603250 h 603250"/>
                <a:gd name="connsiteX44" fmla="*/ 352425 w 3956050"/>
                <a:gd name="connsiteY44" fmla="*/ 593725 h 603250"/>
                <a:gd name="connsiteX45" fmla="*/ 295275 w 3956050"/>
                <a:gd name="connsiteY45" fmla="*/ 577850 h 603250"/>
                <a:gd name="connsiteX46" fmla="*/ 247650 w 3956050"/>
                <a:gd name="connsiteY46" fmla="*/ 555625 h 603250"/>
                <a:gd name="connsiteX47" fmla="*/ 200025 w 3956050"/>
                <a:gd name="connsiteY47" fmla="*/ 530225 h 603250"/>
                <a:gd name="connsiteX48" fmla="*/ 136525 w 3956050"/>
                <a:gd name="connsiteY48" fmla="*/ 482600 h 603250"/>
                <a:gd name="connsiteX49" fmla="*/ 95250 w 3956050"/>
                <a:gd name="connsiteY49" fmla="*/ 444500 h 603250"/>
                <a:gd name="connsiteX50" fmla="*/ 53975 w 3956050"/>
                <a:gd name="connsiteY50" fmla="*/ 403225 h 603250"/>
                <a:gd name="connsiteX51" fmla="*/ 25400 w 3956050"/>
                <a:gd name="connsiteY51" fmla="*/ 371475 h 603250"/>
                <a:gd name="connsiteX52" fmla="*/ 0 w 3956050"/>
                <a:gd name="connsiteY52" fmla="*/ 333375 h 603250"/>
                <a:gd name="connsiteX53" fmla="*/ 0 w 3956050"/>
                <a:gd name="connsiteY53" fmla="*/ 314325 h 603250"/>
                <a:gd name="connsiteX54" fmla="*/ 3175 w 3956050"/>
                <a:gd name="connsiteY54" fmla="*/ 301625 h 603250"/>
                <a:gd name="connsiteX55" fmla="*/ 25400 w 3956050"/>
                <a:gd name="connsiteY55" fmla="*/ 298450 h 603250"/>
                <a:gd name="connsiteX56" fmla="*/ 47625 w 3956050"/>
                <a:gd name="connsiteY56" fmla="*/ 307975 h 603250"/>
                <a:gd name="connsiteX57" fmla="*/ 107950 w 3956050"/>
                <a:gd name="connsiteY57" fmla="*/ 333375 h 603250"/>
                <a:gd name="connsiteX58" fmla="*/ 171450 w 3956050"/>
                <a:gd name="connsiteY58" fmla="*/ 358775 h 603250"/>
                <a:gd name="connsiteX59" fmla="*/ 225425 w 3956050"/>
                <a:gd name="connsiteY59" fmla="*/ 377825 h 603250"/>
                <a:gd name="connsiteX60" fmla="*/ 311150 w 3956050"/>
                <a:gd name="connsiteY60" fmla="*/ 396875 h 603250"/>
                <a:gd name="connsiteX61" fmla="*/ 384175 w 3956050"/>
                <a:gd name="connsiteY61" fmla="*/ 403225 h 603250"/>
                <a:gd name="connsiteX62" fmla="*/ 539750 w 3956050"/>
                <a:gd name="connsiteY62" fmla="*/ 390525 h 603250"/>
                <a:gd name="connsiteX63" fmla="*/ 908050 w 3956050"/>
                <a:gd name="connsiteY63" fmla="*/ 349250 h 603250"/>
                <a:gd name="connsiteX64" fmla="*/ 1320800 w 3956050"/>
                <a:gd name="connsiteY64" fmla="*/ 301625 h 603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3956050" h="603250">
                  <a:moveTo>
                    <a:pt x="1320800" y="301625"/>
                  </a:moveTo>
                  <a:lnTo>
                    <a:pt x="1682750" y="263525"/>
                  </a:lnTo>
                  <a:lnTo>
                    <a:pt x="1866900" y="244475"/>
                  </a:lnTo>
                  <a:lnTo>
                    <a:pt x="2187575" y="209550"/>
                  </a:lnTo>
                  <a:lnTo>
                    <a:pt x="2447925" y="174625"/>
                  </a:lnTo>
                  <a:lnTo>
                    <a:pt x="2682875" y="146050"/>
                  </a:lnTo>
                  <a:lnTo>
                    <a:pt x="2914650" y="114300"/>
                  </a:lnTo>
                  <a:lnTo>
                    <a:pt x="3105150" y="92075"/>
                  </a:lnTo>
                  <a:lnTo>
                    <a:pt x="3181350" y="73025"/>
                  </a:lnTo>
                  <a:lnTo>
                    <a:pt x="3276600" y="44450"/>
                  </a:lnTo>
                  <a:lnTo>
                    <a:pt x="3384550" y="9525"/>
                  </a:lnTo>
                  <a:lnTo>
                    <a:pt x="3409950" y="0"/>
                  </a:lnTo>
                  <a:lnTo>
                    <a:pt x="3454400" y="0"/>
                  </a:lnTo>
                  <a:lnTo>
                    <a:pt x="3565525" y="12700"/>
                  </a:lnTo>
                  <a:lnTo>
                    <a:pt x="3660775" y="31750"/>
                  </a:lnTo>
                  <a:lnTo>
                    <a:pt x="3752850" y="57150"/>
                  </a:lnTo>
                  <a:lnTo>
                    <a:pt x="3810000" y="79375"/>
                  </a:lnTo>
                  <a:lnTo>
                    <a:pt x="3854450" y="98425"/>
                  </a:lnTo>
                  <a:lnTo>
                    <a:pt x="3889375" y="117475"/>
                  </a:lnTo>
                  <a:lnTo>
                    <a:pt x="3921125" y="133350"/>
                  </a:lnTo>
                  <a:lnTo>
                    <a:pt x="3946525" y="155575"/>
                  </a:lnTo>
                  <a:lnTo>
                    <a:pt x="3952875" y="165100"/>
                  </a:lnTo>
                  <a:lnTo>
                    <a:pt x="3956050" y="174625"/>
                  </a:lnTo>
                  <a:lnTo>
                    <a:pt x="3956050" y="190500"/>
                  </a:lnTo>
                  <a:lnTo>
                    <a:pt x="3940175" y="209550"/>
                  </a:lnTo>
                  <a:lnTo>
                    <a:pt x="3905250" y="228600"/>
                  </a:lnTo>
                  <a:lnTo>
                    <a:pt x="3854450" y="244475"/>
                  </a:lnTo>
                  <a:lnTo>
                    <a:pt x="3810000" y="247650"/>
                  </a:lnTo>
                  <a:lnTo>
                    <a:pt x="3708400" y="250825"/>
                  </a:lnTo>
                  <a:lnTo>
                    <a:pt x="3521075" y="260350"/>
                  </a:lnTo>
                  <a:lnTo>
                    <a:pt x="3248025" y="273050"/>
                  </a:lnTo>
                  <a:lnTo>
                    <a:pt x="3013075" y="288925"/>
                  </a:lnTo>
                  <a:lnTo>
                    <a:pt x="2886075" y="295275"/>
                  </a:lnTo>
                  <a:lnTo>
                    <a:pt x="2651125" y="323850"/>
                  </a:lnTo>
                  <a:lnTo>
                    <a:pt x="2393950" y="352425"/>
                  </a:lnTo>
                  <a:lnTo>
                    <a:pt x="2127250" y="377825"/>
                  </a:lnTo>
                  <a:lnTo>
                    <a:pt x="1882775" y="400050"/>
                  </a:lnTo>
                  <a:lnTo>
                    <a:pt x="1371600" y="454025"/>
                  </a:lnTo>
                  <a:lnTo>
                    <a:pt x="1146175" y="485775"/>
                  </a:lnTo>
                  <a:lnTo>
                    <a:pt x="882650" y="530225"/>
                  </a:lnTo>
                  <a:lnTo>
                    <a:pt x="736600" y="561975"/>
                  </a:lnTo>
                  <a:lnTo>
                    <a:pt x="581025" y="590550"/>
                  </a:lnTo>
                  <a:lnTo>
                    <a:pt x="498475" y="600075"/>
                  </a:lnTo>
                  <a:lnTo>
                    <a:pt x="419100" y="603250"/>
                  </a:lnTo>
                  <a:lnTo>
                    <a:pt x="352425" y="593725"/>
                  </a:lnTo>
                  <a:lnTo>
                    <a:pt x="295275" y="577850"/>
                  </a:lnTo>
                  <a:lnTo>
                    <a:pt x="247650" y="555625"/>
                  </a:lnTo>
                  <a:lnTo>
                    <a:pt x="200025" y="530225"/>
                  </a:lnTo>
                  <a:lnTo>
                    <a:pt x="136525" y="482600"/>
                  </a:lnTo>
                  <a:lnTo>
                    <a:pt x="95250" y="444500"/>
                  </a:lnTo>
                  <a:lnTo>
                    <a:pt x="53975" y="403225"/>
                  </a:lnTo>
                  <a:lnTo>
                    <a:pt x="25400" y="371475"/>
                  </a:lnTo>
                  <a:lnTo>
                    <a:pt x="0" y="333375"/>
                  </a:lnTo>
                  <a:lnTo>
                    <a:pt x="0" y="314325"/>
                  </a:lnTo>
                  <a:lnTo>
                    <a:pt x="3175" y="301625"/>
                  </a:lnTo>
                  <a:lnTo>
                    <a:pt x="25400" y="298450"/>
                  </a:lnTo>
                  <a:lnTo>
                    <a:pt x="47625" y="307975"/>
                  </a:lnTo>
                  <a:lnTo>
                    <a:pt x="107950" y="333375"/>
                  </a:lnTo>
                  <a:lnTo>
                    <a:pt x="171450" y="358775"/>
                  </a:lnTo>
                  <a:lnTo>
                    <a:pt x="225425" y="377825"/>
                  </a:lnTo>
                  <a:lnTo>
                    <a:pt x="311150" y="396875"/>
                  </a:lnTo>
                  <a:lnTo>
                    <a:pt x="384175" y="403225"/>
                  </a:lnTo>
                  <a:lnTo>
                    <a:pt x="539750" y="390525"/>
                  </a:lnTo>
                  <a:lnTo>
                    <a:pt x="908050" y="349250"/>
                  </a:lnTo>
                  <a:lnTo>
                    <a:pt x="1320800" y="3016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0" name="フリーフォーム 129">
              <a:extLst>
                <a:ext uri="{FF2B5EF4-FFF2-40B4-BE49-F238E27FC236}">
                  <a16:creationId xmlns:a16="http://schemas.microsoft.com/office/drawing/2014/main" id="{D5B33AB6-6C25-4BED-846C-B045A0C38B88}"/>
                </a:ext>
              </a:extLst>
            </p:cNvPr>
            <p:cNvSpPr/>
            <p:nvPr/>
          </p:nvSpPr>
          <p:spPr>
            <a:xfrm>
              <a:off x="2943225" y="4443413"/>
              <a:ext cx="1906588" cy="1066800"/>
            </a:xfrm>
            <a:custGeom>
              <a:avLst/>
              <a:gdLst>
                <a:gd name="connsiteX0" fmla="*/ 1026319 w 1907381"/>
                <a:gd name="connsiteY0" fmla="*/ 419100 h 1066800"/>
                <a:gd name="connsiteX1" fmla="*/ 1133475 w 1907381"/>
                <a:gd name="connsiteY1" fmla="*/ 335756 h 1066800"/>
                <a:gd name="connsiteX2" fmla="*/ 1250156 w 1907381"/>
                <a:gd name="connsiteY2" fmla="*/ 238125 h 1066800"/>
                <a:gd name="connsiteX3" fmla="*/ 1335881 w 1907381"/>
                <a:gd name="connsiteY3" fmla="*/ 161925 h 1066800"/>
                <a:gd name="connsiteX4" fmla="*/ 1419225 w 1907381"/>
                <a:gd name="connsiteY4" fmla="*/ 80962 h 1066800"/>
                <a:gd name="connsiteX5" fmla="*/ 1452563 w 1907381"/>
                <a:gd name="connsiteY5" fmla="*/ 38100 h 1066800"/>
                <a:gd name="connsiteX6" fmla="*/ 1907381 w 1907381"/>
                <a:gd name="connsiteY6" fmla="*/ 0 h 1066800"/>
                <a:gd name="connsiteX7" fmla="*/ 1802606 w 1907381"/>
                <a:gd name="connsiteY7" fmla="*/ 97631 h 1066800"/>
                <a:gd name="connsiteX8" fmla="*/ 1671638 w 1907381"/>
                <a:gd name="connsiteY8" fmla="*/ 192881 h 1066800"/>
                <a:gd name="connsiteX9" fmla="*/ 1459706 w 1907381"/>
                <a:gd name="connsiteY9" fmla="*/ 342900 h 1066800"/>
                <a:gd name="connsiteX10" fmla="*/ 1235869 w 1907381"/>
                <a:gd name="connsiteY10" fmla="*/ 500062 h 1066800"/>
                <a:gd name="connsiteX11" fmla="*/ 1104900 w 1907381"/>
                <a:gd name="connsiteY11" fmla="*/ 585787 h 1066800"/>
                <a:gd name="connsiteX12" fmla="*/ 876300 w 1907381"/>
                <a:gd name="connsiteY12" fmla="*/ 714375 h 1066800"/>
                <a:gd name="connsiteX13" fmla="*/ 704850 w 1907381"/>
                <a:gd name="connsiteY13" fmla="*/ 804862 h 1066800"/>
                <a:gd name="connsiteX14" fmla="*/ 540544 w 1907381"/>
                <a:gd name="connsiteY14" fmla="*/ 888206 h 1066800"/>
                <a:gd name="connsiteX15" fmla="*/ 400050 w 1907381"/>
                <a:gd name="connsiteY15" fmla="*/ 950118 h 1066800"/>
                <a:gd name="connsiteX16" fmla="*/ 250031 w 1907381"/>
                <a:gd name="connsiteY16" fmla="*/ 1009650 h 1066800"/>
                <a:gd name="connsiteX17" fmla="*/ 135731 w 1907381"/>
                <a:gd name="connsiteY17" fmla="*/ 1047750 h 1066800"/>
                <a:gd name="connsiteX18" fmla="*/ 76200 w 1907381"/>
                <a:gd name="connsiteY18" fmla="*/ 1064418 h 1066800"/>
                <a:gd name="connsiteX19" fmla="*/ 35719 w 1907381"/>
                <a:gd name="connsiteY19" fmla="*/ 1066800 h 1066800"/>
                <a:gd name="connsiteX20" fmla="*/ 9525 w 1907381"/>
                <a:gd name="connsiteY20" fmla="*/ 1066800 h 1066800"/>
                <a:gd name="connsiteX21" fmla="*/ 0 w 1907381"/>
                <a:gd name="connsiteY21" fmla="*/ 1059656 h 1066800"/>
                <a:gd name="connsiteX22" fmla="*/ 0 w 1907381"/>
                <a:gd name="connsiteY22" fmla="*/ 1047750 h 1066800"/>
                <a:gd name="connsiteX23" fmla="*/ 7144 w 1907381"/>
                <a:gd name="connsiteY23" fmla="*/ 1035843 h 1066800"/>
                <a:gd name="connsiteX24" fmla="*/ 33338 w 1907381"/>
                <a:gd name="connsiteY24" fmla="*/ 1012031 h 1066800"/>
                <a:gd name="connsiteX25" fmla="*/ 59531 w 1907381"/>
                <a:gd name="connsiteY25" fmla="*/ 995362 h 1066800"/>
                <a:gd name="connsiteX26" fmla="*/ 159544 w 1907381"/>
                <a:gd name="connsiteY26" fmla="*/ 947737 h 1066800"/>
                <a:gd name="connsiteX27" fmla="*/ 333375 w 1907381"/>
                <a:gd name="connsiteY27" fmla="*/ 859631 h 1066800"/>
                <a:gd name="connsiteX28" fmla="*/ 492919 w 1907381"/>
                <a:gd name="connsiteY28" fmla="*/ 773906 h 1066800"/>
                <a:gd name="connsiteX29" fmla="*/ 626269 w 1907381"/>
                <a:gd name="connsiteY29" fmla="*/ 695325 h 1066800"/>
                <a:gd name="connsiteX30" fmla="*/ 757238 w 1907381"/>
                <a:gd name="connsiteY30" fmla="*/ 611981 h 1066800"/>
                <a:gd name="connsiteX31" fmla="*/ 902494 w 1907381"/>
                <a:gd name="connsiteY31" fmla="*/ 509587 h 1066800"/>
                <a:gd name="connsiteX32" fmla="*/ 1026319 w 1907381"/>
                <a:gd name="connsiteY32" fmla="*/ 41910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907381" h="1066800">
                  <a:moveTo>
                    <a:pt x="1026319" y="419100"/>
                  </a:moveTo>
                  <a:lnTo>
                    <a:pt x="1133475" y="335756"/>
                  </a:lnTo>
                  <a:lnTo>
                    <a:pt x="1250156" y="238125"/>
                  </a:lnTo>
                  <a:lnTo>
                    <a:pt x="1335881" y="161925"/>
                  </a:lnTo>
                  <a:lnTo>
                    <a:pt x="1419225" y="80962"/>
                  </a:lnTo>
                  <a:lnTo>
                    <a:pt x="1452563" y="38100"/>
                  </a:lnTo>
                  <a:lnTo>
                    <a:pt x="1907381" y="0"/>
                  </a:lnTo>
                  <a:lnTo>
                    <a:pt x="1802606" y="97631"/>
                  </a:lnTo>
                  <a:lnTo>
                    <a:pt x="1671638" y="192881"/>
                  </a:lnTo>
                  <a:lnTo>
                    <a:pt x="1459706" y="342900"/>
                  </a:lnTo>
                  <a:lnTo>
                    <a:pt x="1235869" y="500062"/>
                  </a:lnTo>
                  <a:lnTo>
                    <a:pt x="1104900" y="585787"/>
                  </a:lnTo>
                  <a:lnTo>
                    <a:pt x="876300" y="714375"/>
                  </a:lnTo>
                  <a:lnTo>
                    <a:pt x="704850" y="804862"/>
                  </a:lnTo>
                  <a:lnTo>
                    <a:pt x="540544" y="888206"/>
                  </a:lnTo>
                  <a:lnTo>
                    <a:pt x="400050" y="950118"/>
                  </a:lnTo>
                  <a:lnTo>
                    <a:pt x="250031" y="1009650"/>
                  </a:lnTo>
                  <a:lnTo>
                    <a:pt x="135731" y="1047750"/>
                  </a:lnTo>
                  <a:lnTo>
                    <a:pt x="76200" y="1064418"/>
                  </a:lnTo>
                  <a:lnTo>
                    <a:pt x="35719" y="1066800"/>
                  </a:lnTo>
                  <a:lnTo>
                    <a:pt x="9525" y="1066800"/>
                  </a:lnTo>
                  <a:lnTo>
                    <a:pt x="0" y="1059656"/>
                  </a:lnTo>
                  <a:lnTo>
                    <a:pt x="0" y="1047750"/>
                  </a:lnTo>
                  <a:lnTo>
                    <a:pt x="7144" y="1035843"/>
                  </a:lnTo>
                  <a:lnTo>
                    <a:pt x="33338" y="1012031"/>
                  </a:lnTo>
                  <a:lnTo>
                    <a:pt x="59531" y="995362"/>
                  </a:lnTo>
                  <a:lnTo>
                    <a:pt x="159544" y="947737"/>
                  </a:lnTo>
                  <a:lnTo>
                    <a:pt x="333375" y="859631"/>
                  </a:lnTo>
                  <a:lnTo>
                    <a:pt x="492919" y="773906"/>
                  </a:lnTo>
                  <a:lnTo>
                    <a:pt x="626269" y="695325"/>
                  </a:lnTo>
                  <a:lnTo>
                    <a:pt x="757238" y="611981"/>
                  </a:lnTo>
                  <a:lnTo>
                    <a:pt x="902494" y="509587"/>
                  </a:lnTo>
                  <a:lnTo>
                    <a:pt x="1026319" y="4191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1" name="フリーフォーム 130">
              <a:extLst>
                <a:ext uri="{FF2B5EF4-FFF2-40B4-BE49-F238E27FC236}">
                  <a16:creationId xmlns:a16="http://schemas.microsoft.com/office/drawing/2014/main" id="{04111750-F4CE-46F8-BCA0-B96E58A1B078}"/>
                </a:ext>
              </a:extLst>
            </p:cNvPr>
            <p:cNvSpPr/>
            <p:nvPr/>
          </p:nvSpPr>
          <p:spPr>
            <a:xfrm>
              <a:off x="3840163" y="4976813"/>
              <a:ext cx="346075" cy="1174750"/>
            </a:xfrm>
            <a:custGeom>
              <a:avLst/>
              <a:gdLst>
                <a:gd name="connsiteX0" fmla="*/ 314325 w 345282"/>
                <a:gd name="connsiteY0" fmla="*/ 533400 h 1173956"/>
                <a:gd name="connsiteX1" fmla="*/ 330994 w 345282"/>
                <a:gd name="connsiteY1" fmla="*/ 388143 h 1173956"/>
                <a:gd name="connsiteX2" fmla="*/ 345282 w 345282"/>
                <a:gd name="connsiteY2" fmla="*/ 264318 h 1173956"/>
                <a:gd name="connsiteX3" fmla="*/ 345282 w 345282"/>
                <a:gd name="connsiteY3" fmla="*/ 240506 h 1173956"/>
                <a:gd name="connsiteX4" fmla="*/ 342900 w 345282"/>
                <a:gd name="connsiteY4" fmla="*/ 204787 h 1173956"/>
                <a:gd name="connsiteX5" fmla="*/ 338138 w 345282"/>
                <a:gd name="connsiteY5" fmla="*/ 173831 h 1173956"/>
                <a:gd name="connsiteX6" fmla="*/ 328613 w 345282"/>
                <a:gd name="connsiteY6" fmla="*/ 140493 h 1173956"/>
                <a:gd name="connsiteX7" fmla="*/ 321469 w 345282"/>
                <a:gd name="connsiteY7" fmla="*/ 119062 h 1173956"/>
                <a:gd name="connsiteX8" fmla="*/ 302419 w 345282"/>
                <a:gd name="connsiteY8" fmla="*/ 88106 h 1173956"/>
                <a:gd name="connsiteX9" fmla="*/ 288132 w 345282"/>
                <a:gd name="connsiteY9" fmla="*/ 71437 h 1173956"/>
                <a:gd name="connsiteX10" fmla="*/ 269082 w 345282"/>
                <a:gd name="connsiteY10" fmla="*/ 57150 h 1173956"/>
                <a:gd name="connsiteX11" fmla="*/ 250032 w 345282"/>
                <a:gd name="connsiteY11" fmla="*/ 45243 h 1173956"/>
                <a:gd name="connsiteX12" fmla="*/ 173832 w 345282"/>
                <a:gd name="connsiteY12" fmla="*/ 0 h 1173956"/>
                <a:gd name="connsiteX13" fmla="*/ 0 w 345282"/>
                <a:gd name="connsiteY13" fmla="*/ 128587 h 1173956"/>
                <a:gd name="connsiteX14" fmla="*/ 59532 w 345282"/>
                <a:gd name="connsiteY14" fmla="*/ 150018 h 1173956"/>
                <a:gd name="connsiteX15" fmla="*/ 83344 w 345282"/>
                <a:gd name="connsiteY15" fmla="*/ 164306 h 1173956"/>
                <a:gd name="connsiteX16" fmla="*/ 92869 w 345282"/>
                <a:gd name="connsiteY16" fmla="*/ 176212 h 1173956"/>
                <a:gd name="connsiteX17" fmla="*/ 107157 w 345282"/>
                <a:gd name="connsiteY17" fmla="*/ 200025 h 1173956"/>
                <a:gd name="connsiteX18" fmla="*/ 114300 w 345282"/>
                <a:gd name="connsiteY18" fmla="*/ 228600 h 1173956"/>
                <a:gd name="connsiteX19" fmla="*/ 121444 w 345282"/>
                <a:gd name="connsiteY19" fmla="*/ 276225 h 1173956"/>
                <a:gd name="connsiteX20" fmla="*/ 119063 w 345282"/>
                <a:gd name="connsiteY20" fmla="*/ 390525 h 1173956"/>
                <a:gd name="connsiteX21" fmla="*/ 111919 w 345282"/>
                <a:gd name="connsiteY21" fmla="*/ 481012 h 1173956"/>
                <a:gd name="connsiteX22" fmla="*/ 100013 w 345282"/>
                <a:gd name="connsiteY22" fmla="*/ 592931 h 1173956"/>
                <a:gd name="connsiteX23" fmla="*/ 69057 w 345282"/>
                <a:gd name="connsiteY23" fmla="*/ 783431 h 1173956"/>
                <a:gd name="connsiteX24" fmla="*/ 54769 w 345282"/>
                <a:gd name="connsiteY24" fmla="*/ 852487 h 1173956"/>
                <a:gd name="connsiteX25" fmla="*/ 50007 w 345282"/>
                <a:gd name="connsiteY25" fmla="*/ 892968 h 1173956"/>
                <a:gd name="connsiteX26" fmla="*/ 50007 w 345282"/>
                <a:gd name="connsiteY26" fmla="*/ 933450 h 1173956"/>
                <a:gd name="connsiteX27" fmla="*/ 57150 w 345282"/>
                <a:gd name="connsiteY27" fmla="*/ 983456 h 1173956"/>
                <a:gd name="connsiteX28" fmla="*/ 73819 w 345282"/>
                <a:gd name="connsiteY28" fmla="*/ 1042987 h 1173956"/>
                <a:gd name="connsiteX29" fmla="*/ 92869 w 345282"/>
                <a:gd name="connsiteY29" fmla="*/ 1095375 h 1173956"/>
                <a:gd name="connsiteX30" fmla="*/ 114300 w 345282"/>
                <a:gd name="connsiteY30" fmla="*/ 1135856 h 1173956"/>
                <a:gd name="connsiteX31" fmla="*/ 128588 w 345282"/>
                <a:gd name="connsiteY31" fmla="*/ 1159668 h 1173956"/>
                <a:gd name="connsiteX32" fmla="*/ 142875 w 345282"/>
                <a:gd name="connsiteY32" fmla="*/ 1169193 h 1173956"/>
                <a:gd name="connsiteX33" fmla="*/ 154782 w 345282"/>
                <a:gd name="connsiteY33" fmla="*/ 1173956 h 1173956"/>
                <a:gd name="connsiteX34" fmla="*/ 171450 w 345282"/>
                <a:gd name="connsiteY34" fmla="*/ 1169193 h 1173956"/>
                <a:gd name="connsiteX35" fmla="*/ 195263 w 345282"/>
                <a:gd name="connsiteY35" fmla="*/ 1150143 h 1173956"/>
                <a:gd name="connsiteX36" fmla="*/ 207169 w 345282"/>
                <a:gd name="connsiteY36" fmla="*/ 1135856 h 1173956"/>
                <a:gd name="connsiteX37" fmla="*/ 278607 w 345282"/>
                <a:gd name="connsiteY37" fmla="*/ 790575 h 1173956"/>
                <a:gd name="connsiteX38" fmla="*/ 314325 w 345282"/>
                <a:gd name="connsiteY38" fmla="*/ 533400 h 1173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345282" h="1173956">
                  <a:moveTo>
                    <a:pt x="314325" y="533400"/>
                  </a:moveTo>
                  <a:lnTo>
                    <a:pt x="330994" y="388143"/>
                  </a:lnTo>
                  <a:lnTo>
                    <a:pt x="345282" y="264318"/>
                  </a:lnTo>
                  <a:lnTo>
                    <a:pt x="345282" y="240506"/>
                  </a:lnTo>
                  <a:lnTo>
                    <a:pt x="342900" y="204787"/>
                  </a:lnTo>
                  <a:lnTo>
                    <a:pt x="338138" y="173831"/>
                  </a:lnTo>
                  <a:lnTo>
                    <a:pt x="328613" y="140493"/>
                  </a:lnTo>
                  <a:lnTo>
                    <a:pt x="321469" y="119062"/>
                  </a:lnTo>
                  <a:lnTo>
                    <a:pt x="302419" y="88106"/>
                  </a:lnTo>
                  <a:lnTo>
                    <a:pt x="288132" y="71437"/>
                  </a:lnTo>
                  <a:lnTo>
                    <a:pt x="269082" y="57150"/>
                  </a:lnTo>
                  <a:lnTo>
                    <a:pt x="250032" y="45243"/>
                  </a:lnTo>
                  <a:lnTo>
                    <a:pt x="173832" y="0"/>
                  </a:lnTo>
                  <a:lnTo>
                    <a:pt x="0" y="128587"/>
                  </a:lnTo>
                  <a:lnTo>
                    <a:pt x="59532" y="150018"/>
                  </a:lnTo>
                  <a:lnTo>
                    <a:pt x="83344" y="164306"/>
                  </a:lnTo>
                  <a:lnTo>
                    <a:pt x="92869" y="176212"/>
                  </a:lnTo>
                  <a:lnTo>
                    <a:pt x="107157" y="200025"/>
                  </a:lnTo>
                  <a:lnTo>
                    <a:pt x="114300" y="228600"/>
                  </a:lnTo>
                  <a:lnTo>
                    <a:pt x="121444" y="276225"/>
                  </a:lnTo>
                  <a:cubicBezTo>
                    <a:pt x="120650" y="314325"/>
                    <a:pt x="119857" y="352425"/>
                    <a:pt x="119063" y="390525"/>
                  </a:cubicBezTo>
                  <a:lnTo>
                    <a:pt x="111919" y="481012"/>
                  </a:lnTo>
                  <a:lnTo>
                    <a:pt x="100013" y="592931"/>
                  </a:lnTo>
                  <a:lnTo>
                    <a:pt x="69057" y="783431"/>
                  </a:lnTo>
                  <a:lnTo>
                    <a:pt x="54769" y="852487"/>
                  </a:lnTo>
                  <a:lnTo>
                    <a:pt x="50007" y="892968"/>
                  </a:lnTo>
                  <a:lnTo>
                    <a:pt x="50007" y="933450"/>
                  </a:lnTo>
                  <a:lnTo>
                    <a:pt x="57150" y="983456"/>
                  </a:lnTo>
                  <a:lnTo>
                    <a:pt x="73819" y="1042987"/>
                  </a:lnTo>
                  <a:lnTo>
                    <a:pt x="92869" y="1095375"/>
                  </a:lnTo>
                  <a:lnTo>
                    <a:pt x="114300" y="1135856"/>
                  </a:lnTo>
                  <a:lnTo>
                    <a:pt x="128588" y="1159668"/>
                  </a:lnTo>
                  <a:lnTo>
                    <a:pt x="142875" y="1169193"/>
                  </a:lnTo>
                  <a:lnTo>
                    <a:pt x="154782" y="1173956"/>
                  </a:lnTo>
                  <a:lnTo>
                    <a:pt x="171450" y="1169193"/>
                  </a:lnTo>
                  <a:lnTo>
                    <a:pt x="195263" y="1150143"/>
                  </a:lnTo>
                  <a:lnTo>
                    <a:pt x="207169" y="1135856"/>
                  </a:lnTo>
                  <a:lnTo>
                    <a:pt x="278607" y="790575"/>
                  </a:lnTo>
                  <a:lnTo>
                    <a:pt x="314325" y="5334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2" name="フリーフォーム 131">
              <a:extLst>
                <a:ext uri="{FF2B5EF4-FFF2-40B4-BE49-F238E27FC236}">
                  <a16:creationId xmlns:a16="http://schemas.microsoft.com/office/drawing/2014/main" id="{73F3EDD3-D073-4126-986D-742CCF731DA7}"/>
                </a:ext>
              </a:extLst>
            </p:cNvPr>
            <p:cNvSpPr/>
            <p:nvPr/>
          </p:nvSpPr>
          <p:spPr>
            <a:xfrm>
              <a:off x="4002088" y="5367338"/>
              <a:ext cx="1284287" cy="777875"/>
            </a:xfrm>
            <a:custGeom>
              <a:avLst/>
              <a:gdLst>
                <a:gd name="connsiteX0" fmla="*/ 592932 w 1283494"/>
                <a:gd name="connsiteY0" fmla="*/ 230981 h 778668"/>
                <a:gd name="connsiteX1" fmla="*/ 400050 w 1283494"/>
                <a:gd name="connsiteY1" fmla="*/ 302418 h 778668"/>
                <a:gd name="connsiteX2" fmla="*/ 185738 w 1283494"/>
                <a:gd name="connsiteY2" fmla="*/ 381000 h 778668"/>
                <a:gd name="connsiteX3" fmla="*/ 54769 w 1283494"/>
                <a:gd name="connsiteY3" fmla="*/ 421481 h 778668"/>
                <a:gd name="connsiteX4" fmla="*/ 2382 w 1283494"/>
                <a:gd name="connsiteY4" fmla="*/ 435768 h 778668"/>
                <a:gd name="connsiteX5" fmla="*/ 0 w 1283494"/>
                <a:gd name="connsiteY5" fmla="*/ 778668 h 778668"/>
                <a:gd name="connsiteX6" fmla="*/ 45244 w 1283494"/>
                <a:gd name="connsiteY6" fmla="*/ 745331 h 778668"/>
                <a:gd name="connsiteX7" fmla="*/ 78582 w 1283494"/>
                <a:gd name="connsiteY7" fmla="*/ 716756 h 778668"/>
                <a:gd name="connsiteX8" fmla="*/ 157163 w 1283494"/>
                <a:gd name="connsiteY8" fmla="*/ 661987 h 778668"/>
                <a:gd name="connsiteX9" fmla="*/ 214313 w 1283494"/>
                <a:gd name="connsiteY9" fmla="*/ 623887 h 778668"/>
                <a:gd name="connsiteX10" fmla="*/ 314325 w 1283494"/>
                <a:gd name="connsiteY10" fmla="*/ 564356 h 778668"/>
                <a:gd name="connsiteX11" fmla="*/ 431007 w 1283494"/>
                <a:gd name="connsiteY11" fmla="*/ 500062 h 778668"/>
                <a:gd name="connsiteX12" fmla="*/ 557213 w 1283494"/>
                <a:gd name="connsiteY12" fmla="*/ 431006 h 778668"/>
                <a:gd name="connsiteX13" fmla="*/ 673894 w 1283494"/>
                <a:gd name="connsiteY13" fmla="*/ 366712 h 778668"/>
                <a:gd name="connsiteX14" fmla="*/ 783432 w 1283494"/>
                <a:gd name="connsiteY14" fmla="*/ 304800 h 778668"/>
                <a:gd name="connsiteX15" fmla="*/ 940594 w 1283494"/>
                <a:gd name="connsiteY15" fmla="*/ 221456 h 778668"/>
                <a:gd name="connsiteX16" fmla="*/ 1019175 w 1283494"/>
                <a:gd name="connsiteY16" fmla="*/ 178593 h 778668"/>
                <a:gd name="connsiteX17" fmla="*/ 1166813 w 1283494"/>
                <a:gd name="connsiteY17" fmla="*/ 97631 h 778668"/>
                <a:gd name="connsiteX18" fmla="*/ 1259682 w 1283494"/>
                <a:gd name="connsiteY18" fmla="*/ 47625 h 778668"/>
                <a:gd name="connsiteX19" fmla="*/ 1278732 w 1283494"/>
                <a:gd name="connsiteY19" fmla="*/ 28575 h 778668"/>
                <a:gd name="connsiteX20" fmla="*/ 1283494 w 1283494"/>
                <a:gd name="connsiteY20" fmla="*/ 11906 h 778668"/>
                <a:gd name="connsiteX21" fmla="*/ 1278732 w 1283494"/>
                <a:gd name="connsiteY21" fmla="*/ 0 h 778668"/>
                <a:gd name="connsiteX22" fmla="*/ 1266825 w 1283494"/>
                <a:gd name="connsiteY22" fmla="*/ 0 h 778668"/>
                <a:gd name="connsiteX23" fmla="*/ 1231107 w 1283494"/>
                <a:gd name="connsiteY23" fmla="*/ 7143 h 778668"/>
                <a:gd name="connsiteX24" fmla="*/ 1152525 w 1283494"/>
                <a:gd name="connsiteY24" fmla="*/ 33337 h 778668"/>
                <a:gd name="connsiteX25" fmla="*/ 992982 w 1283494"/>
                <a:gd name="connsiteY25" fmla="*/ 88106 h 778668"/>
                <a:gd name="connsiteX26" fmla="*/ 816769 w 1283494"/>
                <a:gd name="connsiteY26" fmla="*/ 150018 h 778668"/>
                <a:gd name="connsiteX27" fmla="*/ 592932 w 1283494"/>
                <a:gd name="connsiteY27" fmla="*/ 230981 h 7786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1283494" h="778668">
                  <a:moveTo>
                    <a:pt x="592932" y="230981"/>
                  </a:moveTo>
                  <a:lnTo>
                    <a:pt x="400050" y="302418"/>
                  </a:lnTo>
                  <a:lnTo>
                    <a:pt x="185738" y="381000"/>
                  </a:lnTo>
                  <a:lnTo>
                    <a:pt x="54769" y="421481"/>
                  </a:lnTo>
                  <a:lnTo>
                    <a:pt x="2382" y="435768"/>
                  </a:lnTo>
                  <a:lnTo>
                    <a:pt x="0" y="778668"/>
                  </a:lnTo>
                  <a:lnTo>
                    <a:pt x="45244" y="745331"/>
                  </a:lnTo>
                  <a:lnTo>
                    <a:pt x="78582" y="716756"/>
                  </a:lnTo>
                  <a:lnTo>
                    <a:pt x="157163" y="661987"/>
                  </a:lnTo>
                  <a:lnTo>
                    <a:pt x="214313" y="623887"/>
                  </a:lnTo>
                  <a:lnTo>
                    <a:pt x="314325" y="564356"/>
                  </a:lnTo>
                  <a:lnTo>
                    <a:pt x="431007" y="500062"/>
                  </a:lnTo>
                  <a:lnTo>
                    <a:pt x="557213" y="431006"/>
                  </a:lnTo>
                  <a:lnTo>
                    <a:pt x="673894" y="366712"/>
                  </a:lnTo>
                  <a:lnTo>
                    <a:pt x="783432" y="304800"/>
                  </a:lnTo>
                  <a:lnTo>
                    <a:pt x="940594" y="221456"/>
                  </a:lnTo>
                  <a:lnTo>
                    <a:pt x="1019175" y="178593"/>
                  </a:lnTo>
                  <a:lnTo>
                    <a:pt x="1166813" y="97631"/>
                  </a:lnTo>
                  <a:lnTo>
                    <a:pt x="1259682" y="47625"/>
                  </a:lnTo>
                  <a:lnTo>
                    <a:pt x="1278732" y="28575"/>
                  </a:lnTo>
                  <a:lnTo>
                    <a:pt x="1283494" y="11906"/>
                  </a:lnTo>
                  <a:lnTo>
                    <a:pt x="1278732" y="0"/>
                  </a:lnTo>
                  <a:lnTo>
                    <a:pt x="1266825" y="0"/>
                  </a:lnTo>
                  <a:lnTo>
                    <a:pt x="1231107" y="7143"/>
                  </a:lnTo>
                  <a:lnTo>
                    <a:pt x="1152525" y="33337"/>
                  </a:lnTo>
                  <a:lnTo>
                    <a:pt x="992982" y="88106"/>
                  </a:lnTo>
                  <a:lnTo>
                    <a:pt x="816769" y="150018"/>
                  </a:lnTo>
                  <a:lnTo>
                    <a:pt x="592932" y="2309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5FEA3CA8-CC34-4ECF-9EB2-B10696BEB554}"/>
                </a:ext>
              </a:extLst>
            </p:cNvPr>
            <p:cNvSpPr/>
            <p:nvPr/>
          </p:nvSpPr>
          <p:spPr>
            <a:xfrm>
              <a:off x="5195888" y="4370388"/>
              <a:ext cx="1019175" cy="554037"/>
            </a:xfrm>
            <a:custGeom>
              <a:avLst/>
              <a:gdLst>
                <a:gd name="connsiteX0" fmla="*/ 497681 w 1019175"/>
                <a:gd name="connsiteY0" fmla="*/ 385762 h 554831"/>
                <a:gd name="connsiteX1" fmla="*/ 619125 w 1019175"/>
                <a:gd name="connsiteY1" fmla="*/ 340519 h 554831"/>
                <a:gd name="connsiteX2" fmla="*/ 740568 w 1019175"/>
                <a:gd name="connsiteY2" fmla="*/ 295275 h 554831"/>
                <a:gd name="connsiteX3" fmla="*/ 823912 w 1019175"/>
                <a:gd name="connsiteY3" fmla="*/ 266700 h 554831"/>
                <a:gd name="connsiteX4" fmla="*/ 895350 w 1019175"/>
                <a:gd name="connsiteY4" fmla="*/ 245269 h 554831"/>
                <a:gd name="connsiteX5" fmla="*/ 947737 w 1019175"/>
                <a:gd name="connsiteY5" fmla="*/ 238125 h 554831"/>
                <a:gd name="connsiteX6" fmla="*/ 985837 w 1019175"/>
                <a:gd name="connsiteY6" fmla="*/ 228600 h 554831"/>
                <a:gd name="connsiteX7" fmla="*/ 1007268 w 1019175"/>
                <a:gd name="connsiteY7" fmla="*/ 219075 h 554831"/>
                <a:gd name="connsiteX8" fmla="*/ 1019175 w 1019175"/>
                <a:gd name="connsiteY8" fmla="*/ 209550 h 554831"/>
                <a:gd name="connsiteX9" fmla="*/ 1019175 w 1019175"/>
                <a:gd name="connsiteY9" fmla="*/ 200025 h 554831"/>
                <a:gd name="connsiteX10" fmla="*/ 1014412 w 1019175"/>
                <a:gd name="connsiteY10" fmla="*/ 185737 h 554831"/>
                <a:gd name="connsiteX11" fmla="*/ 997743 w 1019175"/>
                <a:gd name="connsiteY11" fmla="*/ 166687 h 554831"/>
                <a:gd name="connsiteX12" fmla="*/ 966787 w 1019175"/>
                <a:gd name="connsiteY12" fmla="*/ 147637 h 554831"/>
                <a:gd name="connsiteX13" fmla="*/ 912018 w 1019175"/>
                <a:gd name="connsiteY13" fmla="*/ 121444 h 554831"/>
                <a:gd name="connsiteX14" fmla="*/ 854868 w 1019175"/>
                <a:gd name="connsiteY14" fmla="*/ 92869 h 554831"/>
                <a:gd name="connsiteX15" fmla="*/ 783431 w 1019175"/>
                <a:gd name="connsiteY15" fmla="*/ 59531 h 554831"/>
                <a:gd name="connsiteX16" fmla="*/ 685800 w 1019175"/>
                <a:gd name="connsiteY16" fmla="*/ 0 h 554831"/>
                <a:gd name="connsiteX17" fmla="*/ 616743 w 1019175"/>
                <a:gd name="connsiteY17" fmla="*/ 21431 h 554831"/>
                <a:gd name="connsiteX18" fmla="*/ 621506 w 1019175"/>
                <a:gd name="connsiteY18" fmla="*/ 59531 h 554831"/>
                <a:gd name="connsiteX19" fmla="*/ 614362 w 1019175"/>
                <a:gd name="connsiteY19" fmla="*/ 90487 h 554831"/>
                <a:gd name="connsiteX20" fmla="*/ 588168 w 1019175"/>
                <a:gd name="connsiteY20" fmla="*/ 126206 h 554831"/>
                <a:gd name="connsiteX21" fmla="*/ 519112 w 1019175"/>
                <a:gd name="connsiteY21" fmla="*/ 185737 h 554831"/>
                <a:gd name="connsiteX22" fmla="*/ 428625 w 1019175"/>
                <a:gd name="connsiteY22" fmla="*/ 254794 h 554831"/>
                <a:gd name="connsiteX23" fmla="*/ 309562 w 1019175"/>
                <a:gd name="connsiteY23" fmla="*/ 330994 h 554831"/>
                <a:gd name="connsiteX24" fmla="*/ 169068 w 1019175"/>
                <a:gd name="connsiteY24" fmla="*/ 409575 h 554831"/>
                <a:gd name="connsiteX25" fmla="*/ 0 w 1019175"/>
                <a:gd name="connsiteY25" fmla="*/ 500062 h 554831"/>
                <a:gd name="connsiteX26" fmla="*/ 78581 w 1019175"/>
                <a:gd name="connsiteY26" fmla="*/ 554831 h 554831"/>
                <a:gd name="connsiteX27" fmla="*/ 219075 w 1019175"/>
                <a:gd name="connsiteY27" fmla="*/ 492919 h 554831"/>
                <a:gd name="connsiteX28" fmla="*/ 497681 w 1019175"/>
                <a:gd name="connsiteY28" fmla="*/ 385762 h 554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9175" h="554831">
                  <a:moveTo>
                    <a:pt x="497681" y="385762"/>
                  </a:moveTo>
                  <a:lnTo>
                    <a:pt x="619125" y="340519"/>
                  </a:lnTo>
                  <a:lnTo>
                    <a:pt x="740568" y="295275"/>
                  </a:lnTo>
                  <a:lnTo>
                    <a:pt x="823912" y="266700"/>
                  </a:lnTo>
                  <a:lnTo>
                    <a:pt x="895350" y="245269"/>
                  </a:lnTo>
                  <a:lnTo>
                    <a:pt x="947737" y="238125"/>
                  </a:lnTo>
                  <a:lnTo>
                    <a:pt x="985837" y="228600"/>
                  </a:lnTo>
                  <a:lnTo>
                    <a:pt x="1007268" y="219075"/>
                  </a:lnTo>
                  <a:lnTo>
                    <a:pt x="1019175" y="209550"/>
                  </a:lnTo>
                  <a:lnTo>
                    <a:pt x="1019175" y="200025"/>
                  </a:lnTo>
                  <a:lnTo>
                    <a:pt x="1014412" y="185737"/>
                  </a:lnTo>
                  <a:lnTo>
                    <a:pt x="997743" y="166687"/>
                  </a:lnTo>
                  <a:lnTo>
                    <a:pt x="966787" y="147637"/>
                  </a:lnTo>
                  <a:lnTo>
                    <a:pt x="912018" y="121444"/>
                  </a:lnTo>
                  <a:lnTo>
                    <a:pt x="854868" y="92869"/>
                  </a:lnTo>
                  <a:lnTo>
                    <a:pt x="783431" y="59531"/>
                  </a:lnTo>
                  <a:lnTo>
                    <a:pt x="685800" y="0"/>
                  </a:lnTo>
                  <a:lnTo>
                    <a:pt x="616743" y="21431"/>
                  </a:lnTo>
                  <a:lnTo>
                    <a:pt x="621506" y="59531"/>
                  </a:lnTo>
                  <a:lnTo>
                    <a:pt x="614362" y="90487"/>
                  </a:lnTo>
                  <a:lnTo>
                    <a:pt x="588168" y="126206"/>
                  </a:lnTo>
                  <a:lnTo>
                    <a:pt x="519112" y="185737"/>
                  </a:lnTo>
                  <a:lnTo>
                    <a:pt x="428625" y="254794"/>
                  </a:lnTo>
                  <a:lnTo>
                    <a:pt x="309562" y="330994"/>
                  </a:lnTo>
                  <a:lnTo>
                    <a:pt x="169068" y="409575"/>
                  </a:lnTo>
                  <a:lnTo>
                    <a:pt x="0" y="500062"/>
                  </a:lnTo>
                  <a:lnTo>
                    <a:pt x="78581" y="554831"/>
                  </a:lnTo>
                  <a:lnTo>
                    <a:pt x="219075" y="492919"/>
                  </a:lnTo>
                  <a:lnTo>
                    <a:pt x="497681" y="385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74448CDB-5AD9-4AE3-9746-93037A6B240B}"/>
                </a:ext>
              </a:extLst>
            </p:cNvPr>
            <p:cNvSpPr/>
            <p:nvPr/>
          </p:nvSpPr>
          <p:spPr>
            <a:xfrm>
              <a:off x="4691063" y="4678363"/>
              <a:ext cx="2528887" cy="1250950"/>
            </a:xfrm>
            <a:custGeom>
              <a:avLst/>
              <a:gdLst>
                <a:gd name="connsiteX0" fmla="*/ 1357312 w 2528887"/>
                <a:gd name="connsiteY0" fmla="*/ 592932 h 1250157"/>
                <a:gd name="connsiteX1" fmla="*/ 1209675 w 2528887"/>
                <a:gd name="connsiteY1" fmla="*/ 507207 h 1250157"/>
                <a:gd name="connsiteX2" fmla="*/ 1052512 w 2528887"/>
                <a:gd name="connsiteY2" fmla="*/ 416719 h 1250157"/>
                <a:gd name="connsiteX3" fmla="*/ 914400 w 2528887"/>
                <a:gd name="connsiteY3" fmla="*/ 338138 h 1250157"/>
                <a:gd name="connsiteX4" fmla="*/ 783431 w 2528887"/>
                <a:gd name="connsiteY4" fmla="*/ 261938 h 1250157"/>
                <a:gd name="connsiteX5" fmla="*/ 669131 w 2528887"/>
                <a:gd name="connsiteY5" fmla="*/ 192882 h 1250157"/>
                <a:gd name="connsiteX6" fmla="*/ 576262 w 2528887"/>
                <a:gd name="connsiteY6" fmla="*/ 159544 h 1250157"/>
                <a:gd name="connsiteX7" fmla="*/ 516731 w 2528887"/>
                <a:gd name="connsiteY7" fmla="*/ 128588 h 1250157"/>
                <a:gd name="connsiteX8" fmla="*/ 447675 w 2528887"/>
                <a:gd name="connsiteY8" fmla="*/ 92869 h 1250157"/>
                <a:gd name="connsiteX9" fmla="*/ 369093 w 2528887"/>
                <a:gd name="connsiteY9" fmla="*/ 59532 h 1250157"/>
                <a:gd name="connsiteX10" fmla="*/ 330993 w 2528887"/>
                <a:gd name="connsiteY10" fmla="*/ 47625 h 1250157"/>
                <a:gd name="connsiteX11" fmla="*/ 261937 w 2528887"/>
                <a:gd name="connsiteY11" fmla="*/ 28575 h 1250157"/>
                <a:gd name="connsiteX12" fmla="*/ 195262 w 2528887"/>
                <a:gd name="connsiteY12" fmla="*/ 14288 h 1250157"/>
                <a:gd name="connsiteX13" fmla="*/ 123825 w 2528887"/>
                <a:gd name="connsiteY13" fmla="*/ 2382 h 1250157"/>
                <a:gd name="connsiteX14" fmla="*/ 78581 w 2528887"/>
                <a:gd name="connsiteY14" fmla="*/ 0 h 1250157"/>
                <a:gd name="connsiteX15" fmla="*/ 47625 w 2528887"/>
                <a:gd name="connsiteY15" fmla="*/ 2382 h 1250157"/>
                <a:gd name="connsiteX16" fmla="*/ 28575 w 2528887"/>
                <a:gd name="connsiteY16" fmla="*/ 4763 h 1250157"/>
                <a:gd name="connsiteX17" fmla="*/ 9525 w 2528887"/>
                <a:gd name="connsiteY17" fmla="*/ 14288 h 1250157"/>
                <a:gd name="connsiteX18" fmla="*/ 0 w 2528887"/>
                <a:gd name="connsiteY18" fmla="*/ 23813 h 1250157"/>
                <a:gd name="connsiteX19" fmla="*/ 2381 w 2528887"/>
                <a:gd name="connsiteY19" fmla="*/ 30957 h 1250157"/>
                <a:gd name="connsiteX20" fmla="*/ 14287 w 2528887"/>
                <a:gd name="connsiteY20" fmla="*/ 45244 h 1250157"/>
                <a:gd name="connsiteX21" fmla="*/ 45243 w 2528887"/>
                <a:gd name="connsiteY21" fmla="*/ 64294 h 1250157"/>
                <a:gd name="connsiteX22" fmla="*/ 100012 w 2528887"/>
                <a:gd name="connsiteY22" fmla="*/ 80963 h 1250157"/>
                <a:gd name="connsiteX23" fmla="*/ 197643 w 2528887"/>
                <a:gd name="connsiteY23" fmla="*/ 111919 h 1250157"/>
                <a:gd name="connsiteX24" fmla="*/ 295275 w 2528887"/>
                <a:gd name="connsiteY24" fmla="*/ 152400 h 1250157"/>
                <a:gd name="connsiteX25" fmla="*/ 395287 w 2528887"/>
                <a:gd name="connsiteY25" fmla="*/ 202407 h 1250157"/>
                <a:gd name="connsiteX26" fmla="*/ 509587 w 2528887"/>
                <a:gd name="connsiteY26" fmla="*/ 271463 h 1250157"/>
                <a:gd name="connsiteX27" fmla="*/ 654843 w 2528887"/>
                <a:gd name="connsiteY27" fmla="*/ 376238 h 1250157"/>
                <a:gd name="connsiteX28" fmla="*/ 804862 w 2528887"/>
                <a:gd name="connsiteY28" fmla="*/ 492919 h 1250157"/>
                <a:gd name="connsiteX29" fmla="*/ 1007268 w 2528887"/>
                <a:gd name="connsiteY29" fmla="*/ 652463 h 1250157"/>
                <a:gd name="connsiteX30" fmla="*/ 1176337 w 2528887"/>
                <a:gd name="connsiteY30" fmla="*/ 788194 h 1250157"/>
                <a:gd name="connsiteX31" fmla="*/ 1314450 w 2528887"/>
                <a:gd name="connsiteY31" fmla="*/ 900113 h 1250157"/>
                <a:gd name="connsiteX32" fmla="*/ 1452562 w 2528887"/>
                <a:gd name="connsiteY32" fmla="*/ 1014413 h 1250157"/>
                <a:gd name="connsiteX33" fmla="*/ 1590675 w 2528887"/>
                <a:gd name="connsiteY33" fmla="*/ 1123950 h 1250157"/>
                <a:gd name="connsiteX34" fmla="*/ 1666875 w 2528887"/>
                <a:gd name="connsiteY34" fmla="*/ 1188244 h 1250157"/>
                <a:gd name="connsiteX35" fmla="*/ 1681162 w 2528887"/>
                <a:gd name="connsiteY35" fmla="*/ 1204913 h 1250157"/>
                <a:gd name="connsiteX36" fmla="*/ 1697831 w 2528887"/>
                <a:gd name="connsiteY36" fmla="*/ 1219200 h 1250157"/>
                <a:gd name="connsiteX37" fmla="*/ 1721643 w 2528887"/>
                <a:gd name="connsiteY37" fmla="*/ 1233488 h 1250157"/>
                <a:gd name="connsiteX38" fmla="*/ 1757362 w 2528887"/>
                <a:gd name="connsiteY38" fmla="*/ 1243013 h 1250157"/>
                <a:gd name="connsiteX39" fmla="*/ 1800225 w 2528887"/>
                <a:gd name="connsiteY39" fmla="*/ 1250157 h 1250157"/>
                <a:gd name="connsiteX40" fmla="*/ 1900237 w 2528887"/>
                <a:gd name="connsiteY40" fmla="*/ 1245394 h 1250157"/>
                <a:gd name="connsiteX41" fmla="*/ 2121693 w 2528887"/>
                <a:gd name="connsiteY41" fmla="*/ 1219200 h 1250157"/>
                <a:gd name="connsiteX42" fmla="*/ 2414587 w 2528887"/>
                <a:gd name="connsiteY42" fmla="*/ 1190625 h 1250157"/>
                <a:gd name="connsiteX43" fmla="*/ 2490787 w 2528887"/>
                <a:gd name="connsiteY43" fmla="*/ 1181100 h 1250157"/>
                <a:gd name="connsiteX44" fmla="*/ 2516981 w 2528887"/>
                <a:gd name="connsiteY44" fmla="*/ 1173957 h 1250157"/>
                <a:gd name="connsiteX45" fmla="*/ 2528887 w 2528887"/>
                <a:gd name="connsiteY45" fmla="*/ 1166813 h 1250157"/>
                <a:gd name="connsiteX46" fmla="*/ 2528887 w 2528887"/>
                <a:gd name="connsiteY46" fmla="*/ 1154907 h 1250157"/>
                <a:gd name="connsiteX47" fmla="*/ 2521743 w 2528887"/>
                <a:gd name="connsiteY47" fmla="*/ 1145382 h 1250157"/>
                <a:gd name="connsiteX48" fmla="*/ 2507456 w 2528887"/>
                <a:gd name="connsiteY48" fmla="*/ 1135857 h 1250157"/>
                <a:gd name="connsiteX49" fmla="*/ 2464593 w 2528887"/>
                <a:gd name="connsiteY49" fmla="*/ 1116807 h 1250157"/>
                <a:gd name="connsiteX50" fmla="*/ 2314575 w 2528887"/>
                <a:gd name="connsiteY50" fmla="*/ 1064419 h 1250157"/>
                <a:gd name="connsiteX51" fmla="*/ 2181225 w 2528887"/>
                <a:gd name="connsiteY51" fmla="*/ 1012032 h 1250157"/>
                <a:gd name="connsiteX52" fmla="*/ 2014537 w 2528887"/>
                <a:gd name="connsiteY52" fmla="*/ 942975 h 1250157"/>
                <a:gd name="connsiteX53" fmla="*/ 1843087 w 2528887"/>
                <a:gd name="connsiteY53" fmla="*/ 866775 h 1250157"/>
                <a:gd name="connsiteX54" fmla="*/ 1659731 w 2528887"/>
                <a:gd name="connsiteY54" fmla="*/ 771525 h 1250157"/>
                <a:gd name="connsiteX55" fmla="*/ 1357312 w 2528887"/>
                <a:gd name="connsiteY55" fmla="*/ 592932 h 12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528887" h="1250157">
                  <a:moveTo>
                    <a:pt x="1357312" y="592932"/>
                  </a:moveTo>
                  <a:lnTo>
                    <a:pt x="1209675" y="507207"/>
                  </a:lnTo>
                  <a:lnTo>
                    <a:pt x="1052512" y="416719"/>
                  </a:lnTo>
                  <a:lnTo>
                    <a:pt x="914400" y="338138"/>
                  </a:lnTo>
                  <a:lnTo>
                    <a:pt x="783431" y="261938"/>
                  </a:lnTo>
                  <a:lnTo>
                    <a:pt x="669131" y="192882"/>
                  </a:lnTo>
                  <a:lnTo>
                    <a:pt x="576262" y="159544"/>
                  </a:lnTo>
                  <a:lnTo>
                    <a:pt x="516731" y="128588"/>
                  </a:lnTo>
                  <a:lnTo>
                    <a:pt x="447675" y="92869"/>
                  </a:lnTo>
                  <a:lnTo>
                    <a:pt x="369093" y="59532"/>
                  </a:lnTo>
                  <a:lnTo>
                    <a:pt x="330993" y="47625"/>
                  </a:lnTo>
                  <a:lnTo>
                    <a:pt x="261937" y="28575"/>
                  </a:lnTo>
                  <a:lnTo>
                    <a:pt x="195262" y="14288"/>
                  </a:lnTo>
                  <a:lnTo>
                    <a:pt x="123825" y="2382"/>
                  </a:lnTo>
                  <a:lnTo>
                    <a:pt x="78581" y="0"/>
                  </a:lnTo>
                  <a:lnTo>
                    <a:pt x="47625" y="2382"/>
                  </a:lnTo>
                  <a:lnTo>
                    <a:pt x="28575" y="4763"/>
                  </a:lnTo>
                  <a:lnTo>
                    <a:pt x="9525" y="14288"/>
                  </a:lnTo>
                  <a:lnTo>
                    <a:pt x="0" y="23813"/>
                  </a:lnTo>
                  <a:lnTo>
                    <a:pt x="2381" y="30957"/>
                  </a:lnTo>
                  <a:lnTo>
                    <a:pt x="14287" y="45244"/>
                  </a:lnTo>
                  <a:lnTo>
                    <a:pt x="45243" y="64294"/>
                  </a:lnTo>
                  <a:lnTo>
                    <a:pt x="100012" y="80963"/>
                  </a:lnTo>
                  <a:lnTo>
                    <a:pt x="197643" y="111919"/>
                  </a:lnTo>
                  <a:lnTo>
                    <a:pt x="295275" y="152400"/>
                  </a:lnTo>
                  <a:lnTo>
                    <a:pt x="395287" y="202407"/>
                  </a:lnTo>
                  <a:lnTo>
                    <a:pt x="509587" y="271463"/>
                  </a:lnTo>
                  <a:lnTo>
                    <a:pt x="654843" y="376238"/>
                  </a:lnTo>
                  <a:lnTo>
                    <a:pt x="804862" y="492919"/>
                  </a:lnTo>
                  <a:lnTo>
                    <a:pt x="1007268" y="652463"/>
                  </a:lnTo>
                  <a:lnTo>
                    <a:pt x="1176337" y="788194"/>
                  </a:lnTo>
                  <a:lnTo>
                    <a:pt x="1314450" y="900113"/>
                  </a:lnTo>
                  <a:lnTo>
                    <a:pt x="1452562" y="1014413"/>
                  </a:lnTo>
                  <a:lnTo>
                    <a:pt x="1590675" y="1123950"/>
                  </a:lnTo>
                  <a:lnTo>
                    <a:pt x="1666875" y="1188244"/>
                  </a:lnTo>
                  <a:lnTo>
                    <a:pt x="1681162" y="1204913"/>
                  </a:lnTo>
                  <a:lnTo>
                    <a:pt x="1697831" y="1219200"/>
                  </a:lnTo>
                  <a:lnTo>
                    <a:pt x="1721643" y="1233488"/>
                  </a:lnTo>
                  <a:lnTo>
                    <a:pt x="1757362" y="1243013"/>
                  </a:lnTo>
                  <a:lnTo>
                    <a:pt x="1800225" y="1250157"/>
                  </a:lnTo>
                  <a:lnTo>
                    <a:pt x="1900237" y="1245394"/>
                  </a:lnTo>
                  <a:lnTo>
                    <a:pt x="2121693" y="1219200"/>
                  </a:lnTo>
                  <a:lnTo>
                    <a:pt x="2414587" y="1190625"/>
                  </a:lnTo>
                  <a:lnTo>
                    <a:pt x="2490787" y="1181100"/>
                  </a:lnTo>
                  <a:lnTo>
                    <a:pt x="2516981" y="1173957"/>
                  </a:lnTo>
                  <a:lnTo>
                    <a:pt x="2528887" y="1166813"/>
                  </a:lnTo>
                  <a:lnTo>
                    <a:pt x="2528887" y="1154907"/>
                  </a:lnTo>
                  <a:lnTo>
                    <a:pt x="2521743" y="1145382"/>
                  </a:lnTo>
                  <a:lnTo>
                    <a:pt x="2507456" y="1135857"/>
                  </a:lnTo>
                  <a:lnTo>
                    <a:pt x="2464593" y="1116807"/>
                  </a:lnTo>
                  <a:lnTo>
                    <a:pt x="2314575" y="1064419"/>
                  </a:lnTo>
                  <a:lnTo>
                    <a:pt x="2181225" y="1012032"/>
                  </a:lnTo>
                  <a:lnTo>
                    <a:pt x="2014537" y="942975"/>
                  </a:lnTo>
                  <a:lnTo>
                    <a:pt x="1843087" y="866775"/>
                  </a:lnTo>
                  <a:lnTo>
                    <a:pt x="1659731" y="771525"/>
                  </a:lnTo>
                  <a:lnTo>
                    <a:pt x="1357312" y="592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BB3833FD-00BD-4114-BC07-C040DC484046}"/>
              </a:ext>
            </a:extLst>
          </p:cNvPr>
          <p:cNvSpPr/>
          <p:nvPr/>
        </p:nvSpPr>
        <p:spPr>
          <a:xfrm>
            <a:off x="2919413" y="1738313"/>
            <a:ext cx="823912" cy="738187"/>
          </a:xfrm>
          <a:custGeom>
            <a:avLst/>
            <a:gdLst>
              <a:gd name="connsiteX0" fmla="*/ 407193 w 823912"/>
              <a:gd name="connsiteY0" fmla="*/ 452437 h 738187"/>
              <a:gd name="connsiteX1" fmla="*/ 273843 w 823912"/>
              <a:gd name="connsiteY1" fmla="*/ 316706 h 738187"/>
              <a:gd name="connsiteX2" fmla="*/ 180975 w 823912"/>
              <a:gd name="connsiteY2" fmla="*/ 219075 h 738187"/>
              <a:gd name="connsiteX3" fmla="*/ 73818 w 823912"/>
              <a:gd name="connsiteY3" fmla="*/ 116681 h 738187"/>
              <a:gd name="connsiteX4" fmla="*/ 38100 w 823912"/>
              <a:gd name="connsiteY4" fmla="*/ 83343 h 738187"/>
              <a:gd name="connsiteX5" fmla="*/ 19050 w 823912"/>
              <a:gd name="connsiteY5" fmla="*/ 66675 h 738187"/>
              <a:gd name="connsiteX6" fmla="*/ 7143 w 823912"/>
              <a:gd name="connsiteY6" fmla="*/ 52387 h 738187"/>
              <a:gd name="connsiteX7" fmla="*/ 0 w 823912"/>
              <a:gd name="connsiteY7" fmla="*/ 33337 h 738187"/>
              <a:gd name="connsiteX8" fmla="*/ 0 w 823912"/>
              <a:gd name="connsiteY8" fmla="*/ 19050 h 738187"/>
              <a:gd name="connsiteX9" fmla="*/ 4762 w 823912"/>
              <a:gd name="connsiteY9" fmla="*/ 4762 h 738187"/>
              <a:gd name="connsiteX10" fmla="*/ 16668 w 823912"/>
              <a:gd name="connsiteY10" fmla="*/ 0 h 738187"/>
              <a:gd name="connsiteX11" fmla="*/ 30956 w 823912"/>
              <a:gd name="connsiteY11" fmla="*/ 2381 h 738187"/>
              <a:gd name="connsiteX12" fmla="*/ 54768 w 823912"/>
              <a:gd name="connsiteY12" fmla="*/ 11906 h 738187"/>
              <a:gd name="connsiteX13" fmla="*/ 80962 w 823912"/>
              <a:gd name="connsiteY13" fmla="*/ 21431 h 738187"/>
              <a:gd name="connsiteX14" fmla="*/ 252412 w 823912"/>
              <a:gd name="connsiteY14" fmla="*/ 71437 h 738187"/>
              <a:gd name="connsiteX15" fmla="*/ 426243 w 823912"/>
              <a:gd name="connsiteY15" fmla="*/ 119062 h 738187"/>
              <a:gd name="connsiteX16" fmla="*/ 557212 w 823912"/>
              <a:gd name="connsiteY16" fmla="*/ 147637 h 738187"/>
              <a:gd name="connsiteX17" fmla="*/ 585787 w 823912"/>
              <a:gd name="connsiteY17" fmla="*/ 180975 h 738187"/>
              <a:gd name="connsiteX18" fmla="*/ 635793 w 823912"/>
              <a:gd name="connsiteY18" fmla="*/ 233362 h 738187"/>
              <a:gd name="connsiteX19" fmla="*/ 676275 w 823912"/>
              <a:gd name="connsiteY19" fmla="*/ 283368 h 738187"/>
              <a:gd name="connsiteX20" fmla="*/ 721518 w 823912"/>
              <a:gd name="connsiteY20" fmla="*/ 345281 h 738187"/>
              <a:gd name="connsiteX21" fmla="*/ 773906 w 823912"/>
              <a:gd name="connsiteY21" fmla="*/ 423862 h 738187"/>
              <a:gd name="connsiteX22" fmla="*/ 795337 w 823912"/>
              <a:gd name="connsiteY22" fmla="*/ 459581 h 738187"/>
              <a:gd name="connsiteX23" fmla="*/ 812006 w 823912"/>
              <a:gd name="connsiteY23" fmla="*/ 490537 h 738187"/>
              <a:gd name="connsiteX24" fmla="*/ 821531 w 823912"/>
              <a:gd name="connsiteY24" fmla="*/ 523875 h 738187"/>
              <a:gd name="connsiteX25" fmla="*/ 823912 w 823912"/>
              <a:gd name="connsiteY25" fmla="*/ 571500 h 738187"/>
              <a:gd name="connsiteX26" fmla="*/ 823912 w 823912"/>
              <a:gd name="connsiteY26" fmla="*/ 652462 h 738187"/>
              <a:gd name="connsiteX27" fmla="*/ 819150 w 823912"/>
              <a:gd name="connsiteY27" fmla="*/ 707231 h 738187"/>
              <a:gd name="connsiteX28" fmla="*/ 809625 w 823912"/>
              <a:gd name="connsiteY28" fmla="*/ 726281 h 738187"/>
              <a:gd name="connsiteX29" fmla="*/ 795337 w 823912"/>
              <a:gd name="connsiteY29" fmla="*/ 735806 h 738187"/>
              <a:gd name="connsiteX30" fmla="*/ 776287 w 823912"/>
              <a:gd name="connsiteY30" fmla="*/ 738187 h 738187"/>
              <a:gd name="connsiteX31" fmla="*/ 738187 w 823912"/>
              <a:gd name="connsiteY31" fmla="*/ 733425 h 738187"/>
              <a:gd name="connsiteX32" fmla="*/ 664368 w 823912"/>
              <a:gd name="connsiteY32" fmla="*/ 702468 h 738187"/>
              <a:gd name="connsiteX33" fmla="*/ 571500 w 823912"/>
              <a:gd name="connsiteY33" fmla="*/ 645318 h 738187"/>
              <a:gd name="connsiteX34" fmla="*/ 407193 w 823912"/>
              <a:gd name="connsiteY34" fmla="*/ 452437 h 7381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823912" h="738187">
                <a:moveTo>
                  <a:pt x="407193" y="452437"/>
                </a:moveTo>
                <a:lnTo>
                  <a:pt x="273843" y="316706"/>
                </a:lnTo>
                <a:lnTo>
                  <a:pt x="180975" y="219075"/>
                </a:lnTo>
                <a:lnTo>
                  <a:pt x="73818" y="116681"/>
                </a:lnTo>
                <a:lnTo>
                  <a:pt x="38100" y="83343"/>
                </a:lnTo>
                <a:lnTo>
                  <a:pt x="19050" y="66675"/>
                </a:lnTo>
                <a:lnTo>
                  <a:pt x="7143" y="52387"/>
                </a:lnTo>
                <a:lnTo>
                  <a:pt x="0" y="33337"/>
                </a:lnTo>
                <a:lnTo>
                  <a:pt x="0" y="19050"/>
                </a:lnTo>
                <a:lnTo>
                  <a:pt x="4762" y="4762"/>
                </a:lnTo>
                <a:lnTo>
                  <a:pt x="16668" y="0"/>
                </a:lnTo>
                <a:lnTo>
                  <a:pt x="30956" y="2381"/>
                </a:lnTo>
                <a:lnTo>
                  <a:pt x="54768" y="11906"/>
                </a:lnTo>
                <a:lnTo>
                  <a:pt x="80962" y="21431"/>
                </a:lnTo>
                <a:lnTo>
                  <a:pt x="252412" y="71437"/>
                </a:lnTo>
                <a:lnTo>
                  <a:pt x="426243" y="119062"/>
                </a:lnTo>
                <a:lnTo>
                  <a:pt x="557212" y="147637"/>
                </a:lnTo>
                <a:lnTo>
                  <a:pt x="585787" y="180975"/>
                </a:lnTo>
                <a:lnTo>
                  <a:pt x="635793" y="233362"/>
                </a:lnTo>
                <a:lnTo>
                  <a:pt x="676275" y="283368"/>
                </a:lnTo>
                <a:lnTo>
                  <a:pt x="721518" y="345281"/>
                </a:lnTo>
                <a:lnTo>
                  <a:pt x="773906" y="423862"/>
                </a:lnTo>
                <a:lnTo>
                  <a:pt x="795337" y="459581"/>
                </a:lnTo>
                <a:lnTo>
                  <a:pt x="812006" y="490537"/>
                </a:lnTo>
                <a:lnTo>
                  <a:pt x="821531" y="523875"/>
                </a:lnTo>
                <a:lnTo>
                  <a:pt x="823912" y="571500"/>
                </a:lnTo>
                <a:lnTo>
                  <a:pt x="823912" y="652462"/>
                </a:lnTo>
                <a:lnTo>
                  <a:pt x="819150" y="707231"/>
                </a:lnTo>
                <a:lnTo>
                  <a:pt x="809625" y="726281"/>
                </a:lnTo>
                <a:lnTo>
                  <a:pt x="795337" y="735806"/>
                </a:lnTo>
                <a:lnTo>
                  <a:pt x="776287" y="738187"/>
                </a:lnTo>
                <a:lnTo>
                  <a:pt x="738187" y="733425"/>
                </a:lnTo>
                <a:lnTo>
                  <a:pt x="664368" y="702468"/>
                </a:lnTo>
                <a:lnTo>
                  <a:pt x="571500" y="645318"/>
                </a:lnTo>
                <a:lnTo>
                  <a:pt x="407193" y="4524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F635740B-614E-41D9-85DF-007DAB130886}"/>
              </a:ext>
            </a:extLst>
          </p:cNvPr>
          <p:cNvSpPr/>
          <p:nvPr/>
        </p:nvSpPr>
        <p:spPr>
          <a:xfrm>
            <a:off x="2589213" y="3055938"/>
            <a:ext cx="828675" cy="577850"/>
          </a:xfrm>
          <a:custGeom>
            <a:avLst/>
            <a:gdLst>
              <a:gd name="connsiteX0" fmla="*/ 469106 w 828675"/>
              <a:gd name="connsiteY0" fmla="*/ 481012 h 578644"/>
              <a:gd name="connsiteX1" fmla="*/ 352425 w 828675"/>
              <a:gd name="connsiteY1" fmla="*/ 385762 h 578644"/>
              <a:gd name="connsiteX2" fmla="*/ 226219 w 828675"/>
              <a:gd name="connsiteY2" fmla="*/ 269081 h 578644"/>
              <a:gd name="connsiteX3" fmla="*/ 116681 w 828675"/>
              <a:gd name="connsiteY3" fmla="*/ 169069 h 578644"/>
              <a:gd name="connsiteX4" fmla="*/ 19050 w 828675"/>
              <a:gd name="connsiteY4" fmla="*/ 76200 h 578644"/>
              <a:gd name="connsiteX5" fmla="*/ 7144 w 828675"/>
              <a:gd name="connsiteY5" fmla="*/ 54769 h 578644"/>
              <a:gd name="connsiteX6" fmla="*/ 0 w 828675"/>
              <a:gd name="connsiteY6" fmla="*/ 28575 h 578644"/>
              <a:gd name="connsiteX7" fmla="*/ 2381 w 828675"/>
              <a:gd name="connsiteY7" fmla="*/ 7144 h 578644"/>
              <a:gd name="connsiteX8" fmla="*/ 11906 w 828675"/>
              <a:gd name="connsiteY8" fmla="*/ 0 h 578644"/>
              <a:gd name="connsiteX9" fmla="*/ 23812 w 828675"/>
              <a:gd name="connsiteY9" fmla="*/ 0 h 578644"/>
              <a:gd name="connsiteX10" fmla="*/ 50006 w 828675"/>
              <a:gd name="connsiteY10" fmla="*/ 9525 h 578644"/>
              <a:gd name="connsiteX11" fmla="*/ 107156 w 828675"/>
              <a:gd name="connsiteY11" fmla="*/ 30956 h 578644"/>
              <a:gd name="connsiteX12" fmla="*/ 197644 w 828675"/>
              <a:gd name="connsiteY12" fmla="*/ 61912 h 578644"/>
              <a:gd name="connsiteX13" fmla="*/ 276225 w 828675"/>
              <a:gd name="connsiteY13" fmla="*/ 80962 h 578644"/>
              <a:gd name="connsiteX14" fmla="*/ 350044 w 828675"/>
              <a:gd name="connsiteY14" fmla="*/ 95250 h 578644"/>
              <a:gd name="connsiteX15" fmla="*/ 423862 w 828675"/>
              <a:gd name="connsiteY15" fmla="*/ 104775 h 578644"/>
              <a:gd name="connsiteX16" fmla="*/ 509587 w 828675"/>
              <a:gd name="connsiteY16" fmla="*/ 107156 h 578644"/>
              <a:gd name="connsiteX17" fmla="*/ 554831 w 828675"/>
              <a:gd name="connsiteY17" fmla="*/ 128587 h 578644"/>
              <a:gd name="connsiteX18" fmla="*/ 619125 w 828675"/>
              <a:gd name="connsiteY18" fmla="*/ 166687 h 578644"/>
              <a:gd name="connsiteX19" fmla="*/ 666750 w 828675"/>
              <a:gd name="connsiteY19" fmla="*/ 204787 h 578644"/>
              <a:gd name="connsiteX20" fmla="*/ 707231 w 828675"/>
              <a:gd name="connsiteY20" fmla="*/ 242887 h 578644"/>
              <a:gd name="connsiteX21" fmla="*/ 742950 w 828675"/>
              <a:gd name="connsiteY21" fmla="*/ 285750 h 578644"/>
              <a:gd name="connsiteX22" fmla="*/ 771525 w 828675"/>
              <a:gd name="connsiteY22" fmla="*/ 319087 h 578644"/>
              <a:gd name="connsiteX23" fmla="*/ 795337 w 828675"/>
              <a:gd name="connsiteY23" fmla="*/ 359569 h 578644"/>
              <a:gd name="connsiteX24" fmla="*/ 814387 w 828675"/>
              <a:gd name="connsiteY24" fmla="*/ 388144 h 578644"/>
              <a:gd name="connsiteX25" fmla="*/ 823912 w 828675"/>
              <a:gd name="connsiteY25" fmla="*/ 421481 h 578644"/>
              <a:gd name="connsiteX26" fmla="*/ 828675 w 828675"/>
              <a:gd name="connsiteY26" fmla="*/ 461962 h 578644"/>
              <a:gd name="connsiteX27" fmla="*/ 826294 w 828675"/>
              <a:gd name="connsiteY27" fmla="*/ 497681 h 578644"/>
              <a:gd name="connsiteX28" fmla="*/ 816769 w 828675"/>
              <a:gd name="connsiteY28" fmla="*/ 533400 h 578644"/>
              <a:gd name="connsiteX29" fmla="*/ 792956 w 828675"/>
              <a:gd name="connsiteY29" fmla="*/ 557212 h 578644"/>
              <a:gd name="connsiteX30" fmla="*/ 766762 w 828675"/>
              <a:gd name="connsiteY30" fmla="*/ 569119 h 578644"/>
              <a:gd name="connsiteX31" fmla="*/ 728662 w 828675"/>
              <a:gd name="connsiteY31" fmla="*/ 578644 h 578644"/>
              <a:gd name="connsiteX32" fmla="*/ 681037 w 828675"/>
              <a:gd name="connsiteY32" fmla="*/ 578644 h 578644"/>
              <a:gd name="connsiteX33" fmla="*/ 619125 w 828675"/>
              <a:gd name="connsiteY33" fmla="*/ 566737 h 578644"/>
              <a:gd name="connsiteX34" fmla="*/ 564356 w 828675"/>
              <a:gd name="connsiteY34" fmla="*/ 545306 h 578644"/>
              <a:gd name="connsiteX35" fmla="*/ 469106 w 828675"/>
              <a:gd name="connsiteY35" fmla="*/ 481012 h 578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828675" h="578644">
                <a:moveTo>
                  <a:pt x="469106" y="481012"/>
                </a:moveTo>
                <a:lnTo>
                  <a:pt x="352425" y="385762"/>
                </a:lnTo>
                <a:lnTo>
                  <a:pt x="226219" y="269081"/>
                </a:lnTo>
                <a:lnTo>
                  <a:pt x="116681" y="169069"/>
                </a:lnTo>
                <a:lnTo>
                  <a:pt x="19050" y="76200"/>
                </a:lnTo>
                <a:lnTo>
                  <a:pt x="7144" y="54769"/>
                </a:lnTo>
                <a:lnTo>
                  <a:pt x="0" y="28575"/>
                </a:lnTo>
                <a:lnTo>
                  <a:pt x="2381" y="7144"/>
                </a:lnTo>
                <a:lnTo>
                  <a:pt x="11906" y="0"/>
                </a:lnTo>
                <a:lnTo>
                  <a:pt x="23812" y="0"/>
                </a:lnTo>
                <a:lnTo>
                  <a:pt x="50006" y="9525"/>
                </a:lnTo>
                <a:lnTo>
                  <a:pt x="107156" y="30956"/>
                </a:lnTo>
                <a:lnTo>
                  <a:pt x="197644" y="61912"/>
                </a:lnTo>
                <a:lnTo>
                  <a:pt x="276225" y="80962"/>
                </a:lnTo>
                <a:lnTo>
                  <a:pt x="350044" y="95250"/>
                </a:lnTo>
                <a:lnTo>
                  <a:pt x="423862" y="104775"/>
                </a:lnTo>
                <a:lnTo>
                  <a:pt x="509587" y="107156"/>
                </a:lnTo>
                <a:lnTo>
                  <a:pt x="554831" y="128587"/>
                </a:lnTo>
                <a:lnTo>
                  <a:pt x="619125" y="166687"/>
                </a:lnTo>
                <a:lnTo>
                  <a:pt x="666750" y="204787"/>
                </a:lnTo>
                <a:lnTo>
                  <a:pt x="707231" y="242887"/>
                </a:lnTo>
                <a:lnTo>
                  <a:pt x="742950" y="285750"/>
                </a:lnTo>
                <a:lnTo>
                  <a:pt x="771525" y="319087"/>
                </a:lnTo>
                <a:lnTo>
                  <a:pt x="795337" y="359569"/>
                </a:lnTo>
                <a:lnTo>
                  <a:pt x="814387" y="388144"/>
                </a:lnTo>
                <a:lnTo>
                  <a:pt x="823912" y="421481"/>
                </a:lnTo>
                <a:lnTo>
                  <a:pt x="828675" y="461962"/>
                </a:lnTo>
                <a:lnTo>
                  <a:pt x="826294" y="497681"/>
                </a:lnTo>
                <a:lnTo>
                  <a:pt x="816769" y="533400"/>
                </a:lnTo>
                <a:lnTo>
                  <a:pt x="792956" y="557212"/>
                </a:lnTo>
                <a:lnTo>
                  <a:pt x="766762" y="569119"/>
                </a:lnTo>
                <a:lnTo>
                  <a:pt x="728662" y="578644"/>
                </a:lnTo>
                <a:lnTo>
                  <a:pt x="681037" y="578644"/>
                </a:lnTo>
                <a:lnTo>
                  <a:pt x="619125" y="566737"/>
                </a:lnTo>
                <a:lnTo>
                  <a:pt x="564356" y="545306"/>
                </a:lnTo>
                <a:lnTo>
                  <a:pt x="469106" y="4810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E17719F4-D781-4009-986F-0425ACA8AF6E}"/>
              </a:ext>
            </a:extLst>
          </p:cNvPr>
          <p:cNvSpPr/>
          <p:nvPr/>
        </p:nvSpPr>
        <p:spPr>
          <a:xfrm>
            <a:off x="2522538" y="5326063"/>
            <a:ext cx="638175" cy="517525"/>
          </a:xfrm>
          <a:custGeom>
            <a:avLst/>
            <a:gdLst>
              <a:gd name="connsiteX0" fmla="*/ 328612 w 638175"/>
              <a:gd name="connsiteY0" fmla="*/ 400050 h 516732"/>
              <a:gd name="connsiteX1" fmla="*/ 240506 w 638175"/>
              <a:gd name="connsiteY1" fmla="*/ 326232 h 516732"/>
              <a:gd name="connsiteX2" fmla="*/ 152400 w 638175"/>
              <a:gd name="connsiteY2" fmla="*/ 238125 h 516732"/>
              <a:gd name="connsiteX3" fmla="*/ 114300 w 638175"/>
              <a:gd name="connsiteY3" fmla="*/ 202407 h 516732"/>
              <a:gd name="connsiteX4" fmla="*/ 66675 w 638175"/>
              <a:gd name="connsiteY4" fmla="*/ 154782 h 516732"/>
              <a:gd name="connsiteX5" fmla="*/ 45244 w 638175"/>
              <a:gd name="connsiteY5" fmla="*/ 128588 h 516732"/>
              <a:gd name="connsiteX6" fmla="*/ 26194 w 638175"/>
              <a:gd name="connsiteY6" fmla="*/ 102394 h 516732"/>
              <a:gd name="connsiteX7" fmla="*/ 9525 w 638175"/>
              <a:gd name="connsiteY7" fmla="*/ 69057 h 516732"/>
              <a:gd name="connsiteX8" fmla="*/ 0 w 638175"/>
              <a:gd name="connsiteY8" fmla="*/ 38100 h 516732"/>
              <a:gd name="connsiteX9" fmla="*/ 0 w 638175"/>
              <a:gd name="connsiteY9" fmla="*/ 21432 h 516732"/>
              <a:gd name="connsiteX10" fmla="*/ 2381 w 638175"/>
              <a:gd name="connsiteY10" fmla="*/ 7144 h 516732"/>
              <a:gd name="connsiteX11" fmla="*/ 21431 w 638175"/>
              <a:gd name="connsiteY11" fmla="*/ 0 h 516732"/>
              <a:gd name="connsiteX12" fmla="*/ 35719 w 638175"/>
              <a:gd name="connsiteY12" fmla="*/ 0 h 516732"/>
              <a:gd name="connsiteX13" fmla="*/ 76200 w 638175"/>
              <a:gd name="connsiteY13" fmla="*/ 19050 h 516732"/>
              <a:gd name="connsiteX14" fmla="*/ 116681 w 638175"/>
              <a:gd name="connsiteY14" fmla="*/ 40482 h 516732"/>
              <a:gd name="connsiteX15" fmla="*/ 140494 w 638175"/>
              <a:gd name="connsiteY15" fmla="*/ 50007 h 516732"/>
              <a:gd name="connsiteX16" fmla="*/ 164306 w 638175"/>
              <a:gd name="connsiteY16" fmla="*/ 59532 h 516732"/>
              <a:gd name="connsiteX17" fmla="*/ 192881 w 638175"/>
              <a:gd name="connsiteY17" fmla="*/ 69057 h 516732"/>
              <a:gd name="connsiteX18" fmla="*/ 214312 w 638175"/>
              <a:gd name="connsiteY18" fmla="*/ 69057 h 516732"/>
              <a:gd name="connsiteX19" fmla="*/ 264319 w 638175"/>
              <a:gd name="connsiteY19" fmla="*/ 69057 h 516732"/>
              <a:gd name="connsiteX20" fmla="*/ 328612 w 638175"/>
              <a:gd name="connsiteY20" fmla="*/ 57150 h 516732"/>
              <a:gd name="connsiteX21" fmla="*/ 638175 w 638175"/>
              <a:gd name="connsiteY21" fmla="*/ 295275 h 516732"/>
              <a:gd name="connsiteX22" fmla="*/ 638175 w 638175"/>
              <a:gd name="connsiteY22" fmla="*/ 352425 h 516732"/>
              <a:gd name="connsiteX23" fmla="*/ 631031 w 638175"/>
              <a:gd name="connsiteY23" fmla="*/ 411957 h 516732"/>
              <a:gd name="connsiteX24" fmla="*/ 621506 w 638175"/>
              <a:gd name="connsiteY24" fmla="*/ 457200 h 516732"/>
              <a:gd name="connsiteX25" fmla="*/ 604837 w 638175"/>
              <a:gd name="connsiteY25" fmla="*/ 502444 h 516732"/>
              <a:gd name="connsiteX26" fmla="*/ 588169 w 638175"/>
              <a:gd name="connsiteY26" fmla="*/ 514350 h 516732"/>
              <a:gd name="connsiteX27" fmla="*/ 564356 w 638175"/>
              <a:gd name="connsiteY27" fmla="*/ 516732 h 516732"/>
              <a:gd name="connsiteX28" fmla="*/ 526256 w 638175"/>
              <a:gd name="connsiteY28" fmla="*/ 509588 h 516732"/>
              <a:gd name="connsiteX29" fmla="*/ 478631 w 638175"/>
              <a:gd name="connsiteY29" fmla="*/ 492919 h 516732"/>
              <a:gd name="connsiteX30" fmla="*/ 419100 w 638175"/>
              <a:gd name="connsiteY30" fmla="*/ 466725 h 516732"/>
              <a:gd name="connsiteX31" fmla="*/ 328612 w 638175"/>
              <a:gd name="connsiteY31" fmla="*/ 400050 h 5167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638175" h="516732">
                <a:moveTo>
                  <a:pt x="328612" y="400050"/>
                </a:moveTo>
                <a:lnTo>
                  <a:pt x="240506" y="326232"/>
                </a:lnTo>
                <a:lnTo>
                  <a:pt x="152400" y="238125"/>
                </a:lnTo>
                <a:lnTo>
                  <a:pt x="114300" y="202407"/>
                </a:lnTo>
                <a:lnTo>
                  <a:pt x="66675" y="154782"/>
                </a:lnTo>
                <a:lnTo>
                  <a:pt x="45244" y="128588"/>
                </a:lnTo>
                <a:lnTo>
                  <a:pt x="26194" y="102394"/>
                </a:lnTo>
                <a:lnTo>
                  <a:pt x="9525" y="69057"/>
                </a:lnTo>
                <a:lnTo>
                  <a:pt x="0" y="38100"/>
                </a:lnTo>
                <a:lnTo>
                  <a:pt x="0" y="21432"/>
                </a:lnTo>
                <a:lnTo>
                  <a:pt x="2381" y="7144"/>
                </a:lnTo>
                <a:lnTo>
                  <a:pt x="21431" y="0"/>
                </a:lnTo>
                <a:lnTo>
                  <a:pt x="35719" y="0"/>
                </a:lnTo>
                <a:lnTo>
                  <a:pt x="76200" y="19050"/>
                </a:lnTo>
                <a:lnTo>
                  <a:pt x="116681" y="40482"/>
                </a:lnTo>
                <a:lnTo>
                  <a:pt x="140494" y="50007"/>
                </a:lnTo>
                <a:lnTo>
                  <a:pt x="164306" y="59532"/>
                </a:lnTo>
                <a:lnTo>
                  <a:pt x="192881" y="69057"/>
                </a:lnTo>
                <a:lnTo>
                  <a:pt x="214312" y="69057"/>
                </a:lnTo>
                <a:lnTo>
                  <a:pt x="264319" y="69057"/>
                </a:lnTo>
                <a:lnTo>
                  <a:pt x="328612" y="57150"/>
                </a:lnTo>
                <a:lnTo>
                  <a:pt x="638175" y="295275"/>
                </a:lnTo>
                <a:lnTo>
                  <a:pt x="638175" y="352425"/>
                </a:lnTo>
                <a:lnTo>
                  <a:pt x="631031" y="411957"/>
                </a:lnTo>
                <a:lnTo>
                  <a:pt x="621506" y="457200"/>
                </a:lnTo>
                <a:lnTo>
                  <a:pt x="604837" y="502444"/>
                </a:lnTo>
                <a:lnTo>
                  <a:pt x="588169" y="514350"/>
                </a:lnTo>
                <a:lnTo>
                  <a:pt x="564356" y="516732"/>
                </a:lnTo>
                <a:lnTo>
                  <a:pt x="526256" y="509588"/>
                </a:lnTo>
                <a:lnTo>
                  <a:pt x="478631" y="492919"/>
                </a:lnTo>
                <a:lnTo>
                  <a:pt x="419100" y="466725"/>
                </a:lnTo>
                <a:lnTo>
                  <a:pt x="328612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E4AF75BE-A254-4824-A9E0-0301A0414769}"/>
              </a:ext>
            </a:extLst>
          </p:cNvPr>
          <p:cNvSpPr/>
          <p:nvPr/>
        </p:nvSpPr>
        <p:spPr>
          <a:xfrm>
            <a:off x="3902075" y="1990725"/>
            <a:ext cx="1203325" cy="1768475"/>
          </a:xfrm>
          <a:custGeom>
            <a:avLst/>
            <a:gdLst>
              <a:gd name="connsiteX0" fmla="*/ 774700 w 1203325"/>
              <a:gd name="connsiteY0" fmla="*/ 1038225 h 1768475"/>
              <a:gd name="connsiteX1" fmla="*/ 587375 w 1203325"/>
              <a:gd name="connsiteY1" fmla="*/ 1273175 h 1768475"/>
              <a:gd name="connsiteX2" fmla="*/ 431800 w 1203325"/>
              <a:gd name="connsiteY2" fmla="*/ 1435100 h 1768475"/>
              <a:gd name="connsiteX3" fmla="*/ 234950 w 1203325"/>
              <a:gd name="connsiteY3" fmla="*/ 1612900 h 1768475"/>
              <a:gd name="connsiteX4" fmla="*/ 82550 w 1203325"/>
              <a:gd name="connsiteY4" fmla="*/ 1733550 h 1768475"/>
              <a:gd name="connsiteX5" fmla="*/ 44450 w 1203325"/>
              <a:gd name="connsiteY5" fmla="*/ 1762125 h 1768475"/>
              <a:gd name="connsiteX6" fmla="*/ 25400 w 1203325"/>
              <a:gd name="connsiteY6" fmla="*/ 1768475 h 1768475"/>
              <a:gd name="connsiteX7" fmla="*/ 3175 w 1203325"/>
              <a:gd name="connsiteY7" fmla="*/ 1768475 h 1768475"/>
              <a:gd name="connsiteX8" fmla="*/ 0 w 1203325"/>
              <a:gd name="connsiteY8" fmla="*/ 1755775 h 1768475"/>
              <a:gd name="connsiteX9" fmla="*/ 3175 w 1203325"/>
              <a:gd name="connsiteY9" fmla="*/ 1733550 h 1768475"/>
              <a:gd name="connsiteX10" fmla="*/ 19050 w 1203325"/>
              <a:gd name="connsiteY10" fmla="*/ 1698625 h 1768475"/>
              <a:gd name="connsiteX11" fmla="*/ 85725 w 1203325"/>
              <a:gd name="connsiteY11" fmla="*/ 1628775 h 1768475"/>
              <a:gd name="connsiteX12" fmla="*/ 161925 w 1203325"/>
              <a:gd name="connsiteY12" fmla="*/ 1543050 h 1768475"/>
              <a:gd name="connsiteX13" fmla="*/ 241300 w 1203325"/>
              <a:gd name="connsiteY13" fmla="*/ 1444625 h 1768475"/>
              <a:gd name="connsiteX14" fmla="*/ 333375 w 1203325"/>
              <a:gd name="connsiteY14" fmla="*/ 1327150 h 1768475"/>
              <a:gd name="connsiteX15" fmla="*/ 447675 w 1203325"/>
              <a:gd name="connsiteY15" fmla="*/ 1168400 h 1768475"/>
              <a:gd name="connsiteX16" fmla="*/ 561975 w 1203325"/>
              <a:gd name="connsiteY16" fmla="*/ 1000125 h 1768475"/>
              <a:gd name="connsiteX17" fmla="*/ 606425 w 1203325"/>
              <a:gd name="connsiteY17" fmla="*/ 930275 h 1768475"/>
              <a:gd name="connsiteX18" fmla="*/ 669925 w 1203325"/>
              <a:gd name="connsiteY18" fmla="*/ 809625 h 1768475"/>
              <a:gd name="connsiteX19" fmla="*/ 723900 w 1203325"/>
              <a:gd name="connsiteY19" fmla="*/ 688975 h 1768475"/>
              <a:gd name="connsiteX20" fmla="*/ 777875 w 1203325"/>
              <a:gd name="connsiteY20" fmla="*/ 536575 h 1768475"/>
              <a:gd name="connsiteX21" fmla="*/ 822325 w 1203325"/>
              <a:gd name="connsiteY21" fmla="*/ 396875 h 1768475"/>
              <a:gd name="connsiteX22" fmla="*/ 838200 w 1203325"/>
              <a:gd name="connsiteY22" fmla="*/ 327025 h 1768475"/>
              <a:gd name="connsiteX23" fmla="*/ 841375 w 1203325"/>
              <a:gd name="connsiteY23" fmla="*/ 282575 h 1768475"/>
              <a:gd name="connsiteX24" fmla="*/ 828675 w 1203325"/>
              <a:gd name="connsiteY24" fmla="*/ 231775 h 1768475"/>
              <a:gd name="connsiteX25" fmla="*/ 806450 w 1203325"/>
              <a:gd name="connsiteY25" fmla="*/ 187325 h 1768475"/>
              <a:gd name="connsiteX26" fmla="*/ 749300 w 1203325"/>
              <a:gd name="connsiteY26" fmla="*/ 117475 h 1768475"/>
              <a:gd name="connsiteX27" fmla="*/ 711200 w 1203325"/>
              <a:gd name="connsiteY27" fmla="*/ 79375 h 1768475"/>
              <a:gd name="connsiteX28" fmla="*/ 688975 w 1203325"/>
              <a:gd name="connsiteY28" fmla="*/ 57150 h 1768475"/>
              <a:gd name="connsiteX29" fmla="*/ 679450 w 1203325"/>
              <a:gd name="connsiteY29" fmla="*/ 31750 h 1768475"/>
              <a:gd name="connsiteX30" fmla="*/ 685800 w 1203325"/>
              <a:gd name="connsiteY30" fmla="*/ 6350 h 1768475"/>
              <a:gd name="connsiteX31" fmla="*/ 704850 w 1203325"/>
              <a:gd name="connsiteY31" fmla="*/ 0 h 1768475"/>
              <a:gd name="connsiteX32" fmla="*/ 752475 w 1203325"/>
              <a:gd name="connsiteY32" fmla="*/ 12700 h 1768475"/>
              <a:gd name="connsiteX33" fmla="*/ 831850 w 1203325"/>
              <a:gd name="connsiteY33" fmla="*/ 34925 h 1768475"/>
              <a:gd name="connsiteX34" fmla="*/ 911225 w 1203325"/>
              <a:gd name="connsiteY34" fmla="*/ 66675 h 1768475"/>
              <a:gd name="connsiteX35" fmla="*/ 981075 w 1203325"/>
              <a:gd name="connsiteY35" fmla="*/ 104775 h 1768475"/>
              <a:gd name="connsiteX36" fmla="*/ 1038225 w 1203325"/>
              <a:gd name="connsiteY36" fmla="*/ 136525 h 1768475"/>
              <a:gd name="connsiteX37" fmla="*/ 1089025 w 1203325"/>
              <a:gd name="connsiteY37" fmla="*/ 180975 h 1768475"/>
              <a:gd name="connsiteX38" fmla="*/ 1133475 w 1203325"/>
              <a:gd name="connsiteY38" fmla="*/ 225425 h 1768475"/>
              <a:gd name="connsiteX39" fmla="*/ 1174750 w 1203325"/>
              <a:gd name="connsiteY39" fmla="*/ 273050 h 1768475"/>
              <a:gd name="connsiteX40" fmla="*/ 1190625 w 1203325"/>
              <a:gd name="connsiteY40" fmla="*/ 304800 h 1768475"/>
              <a:gd name="connsiteX41" fmla="*/ 1203325 w 1203325"/>
              <a:gd name="connsiteY41" fmla="*/ 333375 h 1768475"/>
              <a:gd name="connsiteX42" fmla="*/ 1193800 w 1203325"/>
              <a:gd name="connsiteY42" fmla="*/ 384175 h 1768475"/>
              <a:gd name="connsiteX43" fmla="*/ 1165225 w 1203325"/>
              <a:gd name="connsiteY43" fmla="*/ 393700 h 1768475"/>
              <a:gd name="connsiteX44" fmla="*/ 1139825 w 1203325"/>
              <a:gd name="connsiteY44" fmla="*/ 412750 h 1768475"/>
              <a:gd name="connsiteX45" fmla="*/ 1114425 w 1203325"/>
              <a:gd name="connsiteY45" fmla="*/ 438150 h 1768475"/>
              <a:gd name="connsiteX46" fmla="*/ 1085850 w 1203325"/>
              <a:gd name="connsiteY46" fmla="*/ 504825 h 1768475"/>
              <a:gd name="connsiteX47" fmla="*/ 1025525 w 1203325"/>
              <a:gd name="connsiteY47" fmla="*/ 638175 h 1768475"/>
              <a:gd name="connsiteX48" fmla="*/ 904875 w 1203325"/>
              <a:gd name="connsiteY48" fmla="*/ 844550 h 1768475"/>
              <a:gd name="connsiteX49" fmla="*/ 774700 w 1203325"/>
              <a:gd name="connsiteY49" fmla="*/ 1038225 h 1768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03325" h="1768475">
                <a:moveTo>
                  <a:pt x="774700" y="1038225"/>
                </a:moveTo>
                <a:lnTo>
                  <a:pt x="587375" y="1273175"/>
                </a:lnTo>
                <a:lnTo>
                  <a:pt x="431800" y="1435100"/>
                </a:lnTo>
                <a:lnTo>
                  <a:pt x="234950" y="1612900"/>
                </a:lnTo>
                <a:lnTo>
                  <a:pt x="82550" y="1733550"/>
                </a:lnTo>
                <a:lnTo>
                  <a:pt x="44450" y="1762125"/>
                </a:lnTo>
                <a:lnTo>
                  <a:pt x="25400" y="1768475"/>
                </a:lnTo>
                <a:lnTo>
                  <a:pt x="3175" y="1768475"/>
                </a:lnTo>
                <a:lnTo>
                  <a:pt x="0" y="1755775"/>
                </a:lnTo>
                <a:lnTo>
                  <a:pt x="3175" y="1733550"/>
                </a:lnTo>
                <a:lnTo>
                  <a:pt x="19050" y="1698625"/>
                </a:lnTo>
                <a:lnTo>
                  <a:pt x="85725" y="1628775"/>
                </a:lnTo>
                <a:lnTo>
                  <a:pt x="161925" y="1543050"/>
                </a:lnTo>
                <a:lnTo>
                  <a:pt x="241300" y="1444625"/>
                </a:lnTo>
                <a:lnTo>
                  <a:pt x="333375" y="1327150"/>
                </a:lnTo>
                <a:lnTo>
                  <a:pt x="447675" y="1168400"/>
                </a:lnTo>
                <a:lnTo>
                  <a:pt x="561975" y="1000125"/>
                </a:lnTo>
                <a:lnTo>
                  <a:pt x="606425" y="930275"/>
                </a:lnTo>
                <a:lnTo>
                  <a:pt x="669925" y="809625"/>
                </a:lnTo>
                <a:lnTo>
                  <a:pt x="723900" y="688975"/>
                </a:lnTo>
                <a:lnTo>
                  <a:pt x="777875" y="536575"/>
                </a:lnTo>
                <a:lnTo>
                  <a:pt x="822325" y="396875"/>
                </a:lnTo>
                <a:lnTo>
                  <a:pt x="838200" y="327025"/>
                </a:lnTo>
                <a:lnTo>
                  <a:pt x="841375" y="282575"/>
                </a:lnTo>
                <a:lnTo>
                  <a:pt x="828675" y="231775"/>
                </a:lnTo>
                <a:lnTo>
                  <a:pt x="806450" y="187325"/>
                </a:lnTo>
                <a:lnTo>
                  <a:pt x="749300" y="117475"/>
                </a:lnTo>
                <a:lnTo>
                  <a:pt x="711200" y="79375"/>
                </a:lnTo>
                <a:lnTo>
                  <a:pt x="688975" y="57150"/>
                </a:lnTo>
                <a:lnTo>
                  <a:pt x="679450" y="31750"/>
                </a:lnTo>
                <a:lnTo>
                  <a:pt x="685800" y="6350"/>
                </a:lnTo>
                <a:lnTo>
                  <a:pt x="704850" y="0"/>
                </a:lnTo>
                <a:lnTo>
                  <a:pt x="752475" y="12700"/>
                </a:lnTo>
                <a:lnTo>
                  <a:pt x="831850" y="34925"/>
                </a:lnTo>
                <a:lnTo>
                  <a:pt x="911225" y="66675"/>
                </a:lnTo>
                <a:lnTo>
                  <a:pt x="981075" y="104775"/>
                </a:lnTo>
                <a:lnTo>
                  <a:pt x="1038225" y="136525"/>
                </a:lnTo>
                <a:lnTo>
                  <a:pt x="1089025" y="180975"/>
                </a:lnTo>
                <a:lnTo>
                  <a:pt x="1133475" y="225425"/>
                </a:lnTo>
                <a:lnTo>
                  <a:pt x="1174750" y="273050"/>
                </a:lnTo>
                <a:lnTo>
                  <a:pt x="1190625" y="304800"/>
                </a:lnTo>
                <a:lnTo>
                  <a:pt x="1203325" y="333375"/>
                </a:lnTo>
                <a:lnTo>
                  <a:pt x="1193800" y="384175"/>
                </a:lnTo>
                <a:lnTo>
                  <a:pt x="1165225" y="393700"/>
                </a:lnTo>
                <a:lnTo>
                  <a:pt x="1139825" y="412750"/>
                </a:lnTo>
                <a:lnTo>
                  <a:pt x="1114425" y="438150"/>
                </a:lnTo>
                <a:lnTo>
                  <a:pt x="1085850" y="504825"/>
                </a:lnTo>
                <a:lnTo>
                  <a:pt x="1025525" y="638175"/>
                </a:lnTo>
                <a:lnTo>
                  <a:pt x="904875" y="844550"/>
                </a:lnTo>
                <a:lnTo>
                  <a:pt x="774700" y="10382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6D805C4-0242-4D08-AEC0-B2E9AC6FE8C9}"/>
              </a:ext>
            </a:extLst>
          </p:cNvPr>
          <p:cNvSpPr/>
          <p:nvPr/>
        </p:nvSpPr>
        <p:spPr>
          <a:xfrm>
            <a:off x="5584825" y="1889125"/>
            <a:ext cx="1833563" cy="1500188"/>
          </a:xfrm>
          <a:custGeom>
            <a:avLst/>
            <a:gdLst>
              <a:gd name="connsiteX0" fmla="*/ 716489 w 1833810"/>
              <a:gd name="connsiteY0" fmla="*/ 1037155 h 1500618"/>
              <a:gd name="connsiteX1" fmla="*/ 618786 w 1833810"/>
              <a:gd name="connsiteY1" fmla="*/ 881832 h 1500618"/>
              <a:gd name="connsiteX2" fmla="*/ 496031 w 1833810"/>
              <a:gd name="connsiteY2" fmla="*/ 676405 h 1500618"/>
              <a:gd name="connsiteX3" fmla="*/ 400833 w 1833810"/>
              <a:gd name="connsiteY3" fmla="*/ 508557 h 1500618"/>
              <a:gd name="connsiteX4" fmla="*/ 350729 w 1833810"/>
              <a:gd name="connsiteY4" fmla="*/ 415864 h 1500618"/>
              <a:gd name="connsiteX5" fmla="*/ 305635 w 1833810"/>
              <a:gd name="connsiteY5" fmla="*/ 320666 h 1500618"/>
              <a:gd name="connsiteX6" fmla="*/ 265552 w 1833810"/>
              <a:gd name="connsiteY6" fmla="*/ 245510 h 1500618"/>
              <a:gd name="connsiteX7" fmla="*/ 225469 w 1833810"/>
              <a:gd name="connsiteY7" fmla="*/ 192901 h 1500618"/>
              <a:gd name="connsiteX8" fmla="*/ 190396 w 1833810"/>
              <a:gd name="connsiteY8" fmla="*/ 150312 h 1500618"/>
              <a:gd name="connsiteX9" fmla="*/ 165344 w 1833810"/>
              <a:gd name="connsiteY9" fmla="*/ 127765 h 1500618"/>
              <a:gd name="connsiteX10" fmla="*/ 152818 w 1833810"/>
              <a:gd name="connsiteY10" fmla="*/ 115239 h 1500618"/>
              <a:gd name="connsiteX11" fmla="*/ 125260 w 1833810"/>
              <a:gd name="connsiteY11" fmla="*/ 100208 h 1500618"/>
              <a:gd name="connsiteX12" fmla="*/ 72651 w 1833810"/>
              <a:gd name="connsiteY12" fmla="*/ 85177 h 1500618"/>
              <a:gd name="connsiteX13" fmla="*/ 32568 w 1833810"/>
              <a:gd name="connsiteY13" fmla="*/ 67640 h 1500618"/>
              <a:gd name="connsiteX14" fmla="*/ 12526 w 1833810"/>
              <a:gd name="connsiteY14" fmla="*/ 55114 h 1500618"/>
              <a:gd name="connsiteX15" fmla="*/ 2505 w 1833810"/>
              <a:gd name="connsiteY15" fmla="*/ 40083 h 1500618"/>
              <a:gd name="connsiteX16" fmla="*/ 0 w 1833810"/>
              <a:gd name="connsiteY16" fmla="*/ 22547 h 1500618"/>
              <a:gd name="connsiteX17" fmla="*/ 12526 w 1833810"/>
              <a:gd name="connsiteY17" fmla="*/ 10021 h 1500618"/>
              <a:gd name="connsiteX18" fmla="*/ 45094 w 1833810"/>
              <a:gd name="connsiteY18" fmla="*/ 0 h 1500618"/>
              <a:gd name="connsiteX19" fmla="*/ 92693 w 1833810"/>
              <a:gd name="connsiteY19" fmla="*/ 0 h 1500618"/>
              <a:gd name="connsiteX20" fmla="*/ 152818 w 1833810"/>
              <a:gd name="connsiteY20" fmla="*/ 5010 h 1500618"/>
              <a:gd name="connsiteX21" fmla="*/ 212942 w 1833810"/>
              <a:gd name="connsiteY21" fmla="*/ 15031 h 1500618"/>
              <a:gd name="connsiteX22" fmla="*/ 255531 w 1833810"/>
              <a:gd name="connsiteY22" fmla="*/ 25052 h 1500618"/>
              <a:gd name="connsiteX23" fmla="*/ 285593 w 1833810"/>
              <a:gd name="connsiteY23" fmla="*/ 40083 h 1500618"/>
              <a:gd name="connsiteX24" fmla="*/ 308140 w 1833810"/>
              <a:gd name="connsiteY24" fmla="*/ 55114 h 1500618"/>
              <a:gd name="connsiteX25" fmla="*/ 325677 w 1833810"/>
              <a:gd name="connsiteY25" fmla="*/ 72651 h 1500618"/>
              <a:gd name="connsiteX26" fmla="*/ 350729 w 1833810"/>
              <a:gd name="connsiteY26" fmla="*/ 110229 h 1500618"/>
              <a:gd name="connsiteX27" fmla="*/ 408349 w 1833810"/>
              <a:gd name="connsiteY27" fmla="*/ 192901 h 1500618"/>
              <a:gd name="connsiteX28" fmla="*/ 488515 w 1833810"/>
              <a:gd name="connsiteY28" fmla="*/ 295614 h 1500618"/>
              <a:gd name="connsiteX29" fmla="*/ 566176 w 1833810"/>
              <a:gd name="connsiteY29" fmla="*/ 398328 h 1500618"/>
              <a:gd name="connsiteX30" fmla="*/ 656364 w 1833810"/>
              <a:gd name="connsiteY30" fmla="*/ 506051 h 1500618"/>
              <a:gd name="connsiteX31" fmla="*/ 771603 w 1833810"/>
              <a:gd name="connsiteY31" fmla="*/ 633817 h 1500618"/>
              <a:gd name="connsiteX32" fmla="*/ 841749 w 1833810"/>
              <a:gd name="connsiteY32" fmla="*/ 706468 h 1500618"/>
              <a:gd name="connsiteX33" fmla="*/ 959494 w 1833810"/>
              <a:gd name="connsiteY33" fmla="*/ 821707 h 1500618"/>
              <a:gd name="connsiteX34" fmla="*/ 1059702 w 1833810"/>
              <a:gd name="connsiteY34" fmla="*/ 909390 h 1500618"/>
              <a:gd name="connsiteX35" fmla="*/ 1177447 w 1833810"/>
              <a:gd name="connsiteY35" fmla="*/ 1007093 h 1500618"/>
              <a:gd name="connsiteX36" fmla="*/ 1265129 w 1833810"/>
              <a:gd name="connsiteY36" fmla="*/ 1077238 h 1500618"/>
              <a:gd name="connsiteX37" fmla="*/ 1387884 w 1833810"/>
              <a:gd name="connsiteY37" fmla="*/ 1164920 h 1500618"/>
              <a:gd name="connsiteX38" fmla="*/ 1510639 w 1833810"/>
              <a:gd name="connsiteY38" fmla="*/ 1250097 h 1500618"/>
              <a:gd name="connsiteX39" fmla="*/ 1613352 w 1833810"/>
              <a:gd name="connsiteY39" fmla="*/ 1312728 h 1500618"/>
              <a:gd name="connsiteX40" fmla="*/ 1766170 w 1833810"/>
              <a:gd name="connsiteY40" fmla="*/ 1400410 h 1500618"/>
              <a:gd name="connsiteX41" fmla="*/ 1811264 w 1833810"/>
              <a:gd name="connsiteY41" fmla="*/ 1425462 h 1500618"/>
              <a:gd name="connsiteX42" fmla="*/ 1828800 w 1833810"/>
              <a:gd name="connsiteY42" fmla="*/ 1442998 h 1500618"/>
              <a:gd name="connsiteX43" fmla="*/ 1833810 w 1833810"/>
              <a:gd name="connsiteY43" fmla="*/ 1465545 h 1500618"/>
              <a:gd name="connsiteX44" fmla="*/ 1823790 w 1833810"/>
              <a:gd name="connsiteY44" fmla="*/ 1483082 h 1500618"/>
              <a:gd name="connsiteX45" fmla="*/ 1798738 w 1833810"/>
              <a:gd name="connsiteY45" fmla="*/ 1493102 h 1500618"/>
              <a:gd name="connsiteX46" fmla="*/ 1688509 w 1833810"/>
              <a:gd name="connsiteY46" fmla="*/ 1500618 h 1500618"/>
              <a:gd name="connsiteX47" fmla="*/ 1553227 w 1833810"/>
              <a:gd name="connsiteY47" fmla="*/ 1498113 h 1500618"/>
              <a:gd name="connsiteX48" fmla="*/ 1422957 w 1833810"/>
              <a:gd name="connsiteY48" fmla="*/ 1493102 h 1500618"/>
              <a:gd name="connsiteX49" fmla="*/ 1265129 w 1833810"/>
              <a:gd name="connsiteY49" fmla="*/ 1480576 h 1500618"/>
              <a:gd name="connsiteX50" fmla="*/ 1122332 w 1833810"/>
              <a:gd name="connsiteY50" fmla="*/ 1460535 h 1500618"/>
              <a:gd name="connsiteX51" fmla="*/ 1092270 w 1833810"/>
              <a:gd name="connsiteY51" fmla="*/ 1453019 h 1500618"/>
              <a:gd name="connsiteX52" fmla="*/ 1032145 w 1833810"/>
              <a:gd name="connsiteY52" fmla="*/ 1422957 h 1500618"/>
              <a:gd name="connsiteX53" fmla="*/ 999577 w 1833810"/>
              <a:gd name="connsiteY53" fmla="*/ 1400410 h 1500618"/>
              <a:gd name="connsiteX54" fmla="*/ 919410 w 1833810"/>
              <a:gd name="connsiteY54" fmla="*/ 1312728 h 1500618"/>
              <a:gd name="connsiteX55" fmla="*/ 716489 w 1833810"/>
              <a:gd name="connsiteY55" fmla="*/ 1037155 h 1500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33810" h="1500618">
                <a:moveTo>
                  <a:pt x="716489" y="1037155"/>
                </a:moveTo>
                <a:lnTo>
                  <a:pt x="618786" y="881832"/>
                </a:lnTo>
                <a:lnTo>
                  <a:pt x="496031" y="676405"/>
                </a:lnTo>
                <a:lnTo>
                  <a:pt x="400833" y="508557"/>
                </a:lnTo>
                <a:lnTo>
                  <a:pt x="350729" y="415864"/>
                </a:lnTo>
                <a:lnTo>
                  <a:pt x="305635" y="320666"/>
                </a:lnTo>
                <a:lnTo>
                  <a:pt x="265552" y="245510"/>
                </a:lnTo>
                <a:lnTo>
                  <a:pt x="225469" y="192901"/>
                </a:lnTo>
                <a:lnTo>
                  <a:pt x="190396" y="150312"/>
                </a:lnTo>
                <a:lnTo>
                  <a:pt x="165344" y="127765"/>
                </a:lnTo>
                <a:lnTo>
                  <a:pt x="152818" y="115239"/>
                </a:lnTo>
                <a:lnTo>
                  <a:pt x="125260" y="100208"/>
                </a:lnTo>
                <a:lnTo>
                  <a:pt x="72651" y="85177"/>
                </a:lnTo>
                <a:lnTo>
                  <a:pt x="32568" y="67640"/>
                </a:lnTo>
                <a:lnTo>
                  <a:pt x="12526" y="55114"/>
                </a:lnTo>
                <a:lnTo>
                  <a:pt x="2505" y="40083"/>
                </a:lnTo>
                <a:lnTo>
                  <a:pt x="0" y="22547"/>
                </a:lnTo>
                <a:lnTo>
                  <a:pt x="12526" y="10021"/>
                </a:lnTo>
                <a:lnTo>
                  <a:pt x="45094" y="0"/>
                </a:lnTo>
                <a:lnTo>
                  <a:pt x="92693" y="0"/>
                </a:lnTo>
                <a:lnTo>
                  <a:pt x="152818" y="5010"/>
                </a:lnTo>
                <a:lnTo>
                  <a:pt x="212942" y="15031"/>
                </a:lnTo>
                <a:lnTo>
                  <a:pt x="255531" y="25052"/>
                </a:lnTo>
                <a:lnTo>
                  <a:pt x="285593" y="40083"/>
                </a:lnTo>
                <a:lnTo>
                  <a:pt x="308140" y="55114"/>
                </a:lnTo>
                <a:lnTo>
                  <a:pt x="325677" y="72651"/>
                </a:lnTo>
                <a:lnTo>
                  <a:pt x="350729" y="110229"/>
                </a:lnTo>
                <a:lnTo>
                  <a:pt x="408349" y="192901"/>
                </a:lnTo>
                <a:lnTo>
                  <a:pt x="488515" y="295614"/>
                </a:lnTo>
                <a:lnTo>
                  <a:pt x="566176" y="398328"/>
                </a:lnTo>
                <a:lnTo>
                  <a:pt x="656364" y="506051"/>
                </a:lnTo>
                <a:lnTo>
                  <a:pt x="771603" y="633817"/>
                </a:lnTo>
                <a:lnTo>
                  <a:pt x="841749" y="706468"/>
                </a:lnTo>
                <a:lnTo>
                  <a:pt x="959494" y="821707"/>
                </a:lnTo>
                <a:lnTo>
                  <a:pt x="1059702" y="909390"/>
                </a:lnTo>
                <a:lnTo>
                  <a:pt x="1177447" y="1007093"/>
                </a:lnTo>
                <a:lnTo>
                  <a:pt x="1265129" y="1077238"/>
                </a:lnTo>
                <a:lnTo>
                  <a:pt x="1387884" y="1164920"/>
                </a:lnTo>
                <a:lnTo>
                  <a:pt x="1510639" y="1250097"/>
                </a:lnTo>
                <a:lnTo>
                  <a:pt x="1613352" y="1312728"/>
                </a:lnTo>
                <a:lnTo>
                  <a:pt x="1766170" y="1400410"/>
                </a:lnTo>
                <a:lnTo>
                  <a:pt x="1811264" y="1425462"/>
                </a:lnTo>
                <a:lnTo>
                  <a:pt x="1828800" y="1442998"/>
                </a:lnTo>
                <a:lnTo>
                  <a:pt x="1833810" y="1465545"/>
                </a:lnTo>
                <a:lnTo>
                  <a:pt x="1823790" y="1483082"/>
                </a:lnTo>
                <a:lnTo>
                  <a:pt x="1798738" y="1493102"/>
                </a:lnTo>
                <a:lnTo>
                  <a:pt x="1688509" y="1500618"/>
                </a:lnTo>
                <a:lnTo>
                  <a:pt x="1553227" y="1498113"/>
                </a:lnTo>
                <a:lnTo>
                  <a:pt x="1422957" y="1493102"/>
                </a:lnTo>
                <a:lnTo>
                  <a:pt x="1265129" y="1480576"/>
                </a:lnTo>
                <a:lnTo>
                  <a:pt x="1122332" y="1460535"/>
                </a:lnTo>
                <a:lnTo>
                  <a:pt x="1092270" y="1453019"/>
                </a:lnTo>
                <a:lnTo>
                  <a:pt x="1032145" y="1422957"/>
                </a:lnTo>
                <a:lnTo>
                  <a:pt x="999577" y="1400410"/>
                </a:lnTo>
                <a:lnTo>
                  <a:pt x="919410" y="1312728"/>
                </a:lnTo>
                <a:lnTo>
                  <a:pt x="716489" y="103715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4B0CC83-DA67-4DE8-9CEF-29CBA55C4698}"/>
              </a:ext>
            </a:extLst>
          </p:cNvPr>
          <p:cNvSpPr/>
          <p:nvPr/>
        </p:nvSpPr>
        <p:spPr>
          <a:xfrm>
            <a:off x="4143375" y="3984625"/>
            <a:ext cx="708025" cy="1804988"/>
          </a:xfrm>
          <a:custGeom>
            <a:avLst/>
            <a:gdLst>
              <a:gd name="connsiteX0" fmla="*/ 545066 w 708883"/>
              <a:gd name="connsiteY0" fmla="*/ 869723 h 1804972"/>
              <a:gd name="connsiteX1" fmla="*/ 568894 w 708883"/>
              <a:gd name="connsiteY1" fmla="*/ 1039497 h 1804972"/>
              <a:gd name="connsiteX2" fmla="*/ 589743 w 708883"/>
              <a:gd name="connsiteY2" fmla="*/ 1197358 h 1804972"/>
              <a:gd name="connsiteX3" fmla="*/ 604636 w 708883"/>
              <a:gd name="connsiteY3" fmla="*/ 1292670 h 1804972"/>
              <a:gd name="connsiteX4" fmla="*/ 655270 w 708883"/>
              <a:gd name="connsiteY4" fmla="*/ 1432659 h 1804972"/>
              <a:gd name="connsiteX5" fmla="*/ 708883 w 708883"/>
              <a:gd name="connsiteY5" fmla="*/ 1584563 h 1804972"/>
              <a:gd name="connsiteX6" fmla="*/ 679098 w 708883"/>
              <a:gd name="connsiteY6" fmla="*/ 1647112 h 1804972"/>
              <a:gd name="connsiteX7" fmla="*/ 652292 w 708883"/>
              <a:gd name="connsiteY7" fmla="*/ 1697746 h 1804972"/>
              <a:gd name="connsiteX8" fmla="*/ 634421 w 708883"/>
              <a:gd name="connsiteY8" fmla="*/ 1742424 h 1804972"/>
              <a:gd name="connsiteX9" fmla="*/ 616550 w 708883"/>
              <a:gd name="connsiteY9" fmla="*/ 1766252 h 1804972"/>
              <a:gd name="connsiteX10" fmla="*/ 595700 w 708883"/>
              <a:gd name="connsiteY10" fmla="*/ 1787101 h 1804972"/>
              <a:gd name="connsiteX11" fmla="*/ 577829 w 708883"/>
              <a:gd name="connsiteY11" fmla="*/ 1801994 h 1804972"/>
              <a:gd name="connsiteX12" fmla="*/ 562937 w 708883"/>
              <a:gd name="connsiteY12" fmla="*/ 1804972 h 1804972"/>
              <a:gd name="connsiteX13" fmla="*/ 545066 w 708883"/>
              <a:gd name="connsiteY13" fmla="*/ 1799015 h 1804972"/>
              <a:gd name="connsiteX14" fmla="*/ 518259 w 708883"/>
              <a:gd name="connsiteY14" fmla="*/ 1778166 h 1804972"/>
              <a:gd name="connsiteX15" fmla="*/ 482517 w 708883"/>
              <a:gd name="connsiteY15" fmla="*/ 1736467 h 1804972"/>
              <a:gd name="connsiteX16" fmla="*/ 446775 w 708883"/>
              <a:gd name="connsiteY16" fmla="*/ 1676897 h 1804972"/>
              <a:gd name="connsiteX17" fmla="*/ 422947 w 708883"/>
              <a:gd name="connsiteY17" fmla="*/ 1620305 h 1804972"/>
              <a:gd name="connsiteX18" fmla="*/ 396140 w 708883"/>
              <a:gd name="connsiteY18" fmla="*/ 1545843 h 1804972"/>
              <a:gd name="connsiteX19" fmla="*/ 381248 w 708883"/>
              <a:gd name="connsiteY19" fmla="*/ 1477337 h 1804972"/>
              <a:gd name="connsiteX20" fmla="*/ 381248 w 708883"/>
              <a:gd name="connsiteY20" fmla="*/ 1387982 h 1804972"/>
              <a:gd name="connsiteX21" fmla="*/ 378269 w 708883"/>
              <a:gd name="connsiteY21" fmla="*/ 1253949 h 1804972"/>
              <a:gd name="connsiteX22" fmla="*/ 381248 w 708883"/>
              <a:gd name="connsiteY22" fmla="*/ 1158637 h 1804972"/>
              <a:gd name="connsiteX23" fmla="*/ 342527 w 708883"/>
              <a:gd name="connsiteY23" fmla="*/ 869723 h 1804972"/>
              <a:gd name="connsiteX24" fmla="*/ 315721 w 708883"/>
              <a:gd name="connsiteY24" fmla="*/ 646335 h 1804972"/>
              <a:gd name="connsiteX25" fmla="*/ 288914 w 708883"/>
              <a:gd name="connsiteY25" fmla="*/ 422947 h 1804972"/>
              <a:gd name="connsiteX26" fmla="*/ 271043 w 708883"/>
              <a:gd name="connsiteY26" fmla="*/ 354442 h 1804972"/>
              <a:gd name="connsiteX27" fmla="*/ 253172 w 708883"/>
              <a:gd name="connsiteY27" fmla="*/ 297850 h 1804972"/>
              <a:gd name="connsiteX28" fmla="*/ 232323 w 708883"/>
              <a:gd name="connsiteY28" fmla="*/ 259130 h 1804972"/>
              <a:gd name="connsiteX29" fmla="*/ 175731 w 708883"/>
              <a:gd name="connsiteY29" fmla="*/ 196581 h 1804972"/>
              <a:gd name="connsiteX30" fmla="*/ 128075 w 708883"/>
              <a:gd name="connsiteY30" fmla="*/ 145947 h 1804972"/>
              <a:gd name="connsiteX31" fmla="*/ 56591 w 708883"/>
              <a:gd name="connsiteY31" fmla="*/ 80420 h 1804972"/>
              <a:gd name="connsiteX32" fmla="*/ 29785 w 708883"/>
              <a:gd name="connsiteY32" fmla="*/ 62549 h 1804972"/>
              <a:gd name="connsiteX33" fmla="*/ 8935 w 708883"/>
              <a:gd name="connsiteY33" fmla="*/ 47656 h 1804972"/>
              <a:gd name="connsiteX34" fmla="*/ 0 w 708883"/>
              <a:gd name="connsiteY34" fmla="*/ 29785 h 1804972"/>
              <a:gd name="connsiteX35" fmla="*/ 5957 w 708883"/>
              <a:gd name="connsiteY35" fmla="*/ 14893 h 1804972"/>
              <a:gd name="connsiteX36" fmla="*/ 26806 w 708883"/>
              <a:gd name="connsiteY36" fmla="*/ 2979 h 1804972"/>
              <a:gd name="connsiteX37" fmla="*/ 86376 w 708883"/>
              <a:gd name="connsiteY37" fmla="*/ 0 h 1804972"/>
              <a:gd name="connsiteX38" fmla="*/ 154882 w 708883"/>
              <a:gd name="connsiteY38" fmla="*/ 5957 h 1804972"/>
              <a:gd name="connsiteX39" fmla="*/ 229344 w 708883"/>
              <a:gd name="connsiteY39" fmla="*/ 23828 h 1804972"/>
              <a:gd name="connsiteX40" fmla="*/ 300828 w 708883"/>
              <a:gd name="connsiteY40" fmla="*/ 47656 h 1804972"/>
              <a:gd name="connsiteX41" fmla="*/ 378269 w 708883"/>
              <a:gd name="connsiteY41" fmla="*/ 83398 h 1804972"/>
              <a:gd name="connsiteX42" fmla="*/ 476560 w 708883"/>
              <a:gd name="connsiteY42" fmla="*/ 148925 h 1804972"/>
              <a:gd name="connsiteX43" fmla="*/ 470603 w 708883"/>
              <a:gd name="connsiteY43" fmla="*/ 300829 h 1804972"/>
              <a:gd name="connsiteX44" fmla="*/ 494431 w 708883"/>
              <a:gd name="connsiteY44" fmla="*/ 503367 h 1804972"/>
              <a:gd name="connsiteX45" fmla="*/ 545066 w 708883"/>
              <a:gd name="connsiteY45" fmla="*/ 869723 h 1804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708883" h="1804972">
                <a:moveTo>
                  <a:pt x="545066" y="869723"/>
                </a:moveTo>
                <a:lnTo>
                  <a:pt x="568894" y="1039497"/>
                </a:lnTo>
                <a:lnTo>
                  <a:pt x="589743" y="1197358"/>
                </a:lnTo>
                <a:lnTo>
                  <a:pt x="604636" y="1292670"/>
                </a:lnTo>
                <a:lnTo>
                  <a:pt x="655270" y="1432659"/>
                </a:lnTo>
                <a:lnTo>
                  <a:pt x="708883" y="1584563"/>
                </a:lnTo>
                <a:lnTo>
                  <a:pt x="679098" y="1647112"/>
                </a:lnTo>
                <a:lnTo>
                  <a:pt x="652292" y="1697746"/>
                </a:lnTo>
                <a:lnTo>
                  <a:pt x="634421" y="1742424"/>
                </a:lnTo>
                <a:lnTo>
                  <a:pt x="616550" y="1766252"/>
                </a:lnTo>
                <a:lnTo>
                  <a:pt x="595700" y="1787101"/>
                </a:lnTo>
                <a:lnTo>
                  <a:pt x="577829" y="1801994"/>
                </a:lnTo>
                <a:lnTo>
                  <a:pt x="562937" y="1804972"/>
                </a:lnTo>
                <a:lnTo>
                  <a:pt x="545066" y="1799015"/>
                </a:lnTo>
                <a:lnTo>
                  <a:pt x="518259" y="1778166"/>
                </a:lnTo>
                <a:lnTo>
                  <a:pt x="482517" y="1736467"/>
                </a:lnTo>
                <a:lnTo>
                  <a:pt x="446775" y="1676897"/>
                </a:lnTo>
                <a:lnTo>
                  <a:pt x="422947" y="1620305"/>
                </a:lnTo>
                <a:lnTo>
                  <a:pt x="396140" y="1545843"/>
                </a:lnTo>
                <a:lnTo>
                  <a:pt x="381248" y="1477337"/>
                </a:lnTo>
                <a:lnTo>
                  <a:pt x="381248" y="1387982"/>
                </a:lnTo>
                <a:lnTo>
                  <a:pt x="378269" y="1253949"/>
                </a:lnTo>
                <a:lnTo>
                  <a:pt x="381248" y="1158637"/>
                </a:lnTo>
                <a:lnTo>
                  <a:pt x="342527" y="869723"/>
                </a:lnTo>
                <a:lnTo>
                  <a:pt x="315721" y="646335"/>
                </a:lnTo>
                <a:lnTo>
                  <a:pt x="288914" y="422947"/>
                </a:lnTo>
                <a:lnTo>
                  <a:pt x="271043" y="354442"/>
                </a:lnTo>
                <a:lnTo>
                  <a:pt x="253172" y="297850"/>
                </a:lnTo>
                <a:lnTo>
                  <a:pt x="232323" y="259130"/>
                </a:lnTo>
                <a:lnTo>
                  <a:pt x="175731" y="196581"/>
                </a:lnTo>
                <a:lnTo>
                  <a:pt x="128075" y="145947"/>
                </a:lnTo>
                <a:lnTo>
                  <a:pt x="56591" y="80420"/>
                </a:lnTo>
                <a:lnTo>
                  <a:pt x="29785" y="62549"/>
                </a:lnTo>
                <a:lnTo>
                  <a:pt x="8935" y="47656"/>
                </a:lnTo>
                <a:lnTo>
                  <a:pt x="0" y="29785"/>
                </a:lnTo>
                <a:lnTo>
                  <a:pt x="5957" y="14893"/>
                </a:lnTo>
                <a:lnTo>
                  <a:pt x="26806" y="2979"/>
                </a:lnTo>
                <a:lnTo>
                  <a:pt x="86376" y="0"/>
                </a:lnTo>
                <a:lnTo>
                  <a:pt x="154882" y="5957"/>
                </a:lnTo>
                <a:lnTo>
                  <a:pt x="229344" y="23828"/>
                </a:lnTo>
                <a:lnTo>
                  <a:pt x="300828" y="47656"/>
                </a:lnTo>
                <a:lnTo>
                  <a:pt x="378269" y="83398"/>
                </a:lnTo>
                <a:lnTo>
                  <a:pt x="476560" y="148925"/>
                </a:lnTo>
                <a:lnTo>
                  <a:pt x="470603" y="300829"/>
                </a:lnTo>
                <a:lnTo>
                  <a:pt x="494431" y="503367"/>
                </a:lnTo>
                <a:lnTo>
                  <a:pt x="545066" y="86972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EA0B3111-BD2B-48CE-90DD-D119B39DF5C0}"/>
              </a:ext>
            </a:extLst>
          </p:cNvPr>
          <p:cNvSpPr/>
          <p:nvPr/>
        </p:nvSpPr>
        <p:spPr>
          <a:xfrm>
            <a:off x="2795588" y="4083050"/>
            <a:ext cx="935037" cy="1576388"/>
          </a:xfrm>
          <a:custGeom>
            <a:avLst/>
            <a:gdLst>
              <a:gd name="connsiteX0" fmla="*/ 498536 w 934442"/>
              <a:gd name="connsiteY0" fmla="*/ 1169931 h 1575774"/>
              <a:gd name="connsiteX1" fmla="*/ 405844 w 934442"/>
              <a:gd name="connsiteY1" fmla="*/ 1422957 h 1575774"/>
              <a:gd name="connsiteX2" fmla="*/ 348224 w 934442"/>
              <a:gd name="connsiteY2" fmla="*/ 1575774 h 1575774"/>
              <a:gd name="connsiteX3" fmla="*/ 0 w 934442"/>
              <a:gd name="connsiteY3" fmla="*/ 1325254 h 1575774"/>
              <a:gd name="connsiteX4" fmla="*/ 45094 w 934442"/>
              <a:gd name="connsiteY4" fmla="*/ 1300202 h 1575774"/>
              <a:gd name="connsiteX5" fmla="*/ 75156 w 934442"/>
              <a:gd name="connsiteY5" fmla="*/ 1287676 h 1575774"/>
              <a:gd name="connsiteX6" fmla="*/ 112735 w 934442"/>
              <a:gd name="connsiteY6" fmla="*/ 1255108 h 1575774"/>
              <a:gd name="connsiteX7" fmla="*/ 162839 w 934442"/>
              <a:gd name="connsiteY7" fmla="*/ 1197488 h 1575774"/>
              <a:gd name="connsiteX8" fmla="*/ 225469 w 934442"/>
              <a:gd name="connsiteY8" fmla="*/ 1117322 h 1575774"/>
              <a:gd name="connsiteX9" fmla="*/ 293109 w 934442"/>
              <a:gd name="connsiteY9" fmla="*/ 1014608 h 1575774"/>
              <a:gd name="connsiteX10" fmla="*/ 358245 w 934442"/>
              <a:gd name="connsiteY10" fmla="*/ 906884 h 1575774"/>
              <a:gd name="connsiteX11" fmla="*/ 425885 w 934442"/>
              <a:gd name="connsiteY11" fmla="*/ 774108 h 1575774"/>
              <a:gd name="connsiteX12" fmla="*/ 506052 w 934442"/>
              <a:gd name="connsiteY12" fmla="*/ 641333 h 1575774"/>
              <a:gd name="connsiteX13" fmla="*/ 603755 w 934442"/>
              <a:gd name="connsiteY13" fmla="*/ 475989 h 1575774"/>
              <a:gd name="connsiteX14" fmla="*/ 681416 w 934442"/>
              <a:gd name="connsiteY14" fmla="*/ 345718 h 1575774"/>
              <a:gd name="connsiteX15" fmla="*/ 769098 w 934442"/>
              <a:gd name="connsiteY15" fmla="*/ 197911 h 1575774"/>
              <a:gd name="connsiteX16" fmla="*/ 829223 w 934442"/>
              <a:gd name="connsiteY16" fmla="*/ 95198 h 1575774"/>
              <a:gd name="connsiteX17" fmla="*/ 864296 w 934442"/>
              <a:gd name="connsiteY17" fmla="*/ 35073 h 1575774"/>
              <a:gd name="connsiteX18" fmla="*/ 876822 w 934442"/>
              <a:gd name="connsiteY18" fmla="*/ 17536 h 1575774"/>
              <a:gd name="connsiteX19" fmla="*/ 891853 w 934442"/>
              <a:gd name="connsiteY19" fmla="*/ 5010 h 1575774"/>
              <a:gd name="connsiteX20" fmla="*/ 914400 w 934442"/>
              <a:gd name="connsiteY20" fmla="*/ 0 h 1575774"/>
              <a:gd name="connsiteX21" fmla="*/ 924421 w 934442"/>
              <a:gd name="connsiteY21" fmla="*/ 2505 h 1575774"/>
              <a:gd name="connsiteX22" fmla="*/ 934442 w 934442"/>
              <a:gd name="connsiteY22" fmla="*/ 10021 h 1575774"/>
              <a:gd name="connsiteX23" fmla="*/ 934442 w 934442"/>
              <a:gd name="connsiteY23" fmla="*/ 32568 h 1575774"/>
              <a:gd name="connsiteX24" fmla="*/ 894359 w 934442"/>
              <a:gd name="connsiteY24" fmla="*/ 135281 h 1575774"/>
              <a:gd name="connsiteX25" fmla="*/ 814192 w 934442"/>
              <a:gd name="connsiteY25" fmla="*/ 345718 h 1575774"/>
              <a:gd name="connsiteX26" fmla="*/ 721499 w 934442"/>
              <a:gd name="connsiteY26" fmla="*/ 593734 h 1575774"/>
              <a:gd name="connsiteX27" fmla="*/ 641333 w 934442"/>
              <a:gd name="connsiteY27" fmla="*/ 806676 h 1575774"/>
              <a:gd name="connsiteX28" fmla="*/ 568682 w 934442"/>
              <a:gd name="connsiteY28" fmla="*/ 997072 h 1575774"/>
              <a:gd name="connsiteX29" fmla="*/ 498536 w 934442"/>
              <a:gd name="connsiteY29" fmla="*/ 1169931 h 15757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34442" h="1575774">
                <a:moveTo>
                  <a:pt x="498536" y="1169931"/>
                </a:moveTo>
                <a:lnTo>
                  <a:pt x="405844" y="1422957"/>
                </a:lnTo>
                <a:lnTo>
                  <a:pt x="348224" y="1575774"/>
                </a:lnTo>
                <a:lnTo>
                  <a:pt x="0" y="1325254"/>
                </a:lnTo>
                <a:lnTo>
                  <a:pt x="45094" y="1300202"/>
                </a:lnTo>
                <a:lnTo>
                  <a:pt x="75156" y="1287676"/>
                </a:lnTo>
                <a:lnTo>
                  <a:pt x="112735" y="1255108"/>
                </a:lnTo>
                <a:lnTo>
                  <a:pt x="162839" y="1197488"/>
                </a:lnTo>
                <a:lnTo>
                  <a:pt x="225469" y="1117322"/>
                </a:lnTo>
                <a:lnTo>
                  <a:pt x="293109" y="1014608"/>
                </a:lnTo>
                <a:lnTo>
                  <a:pt x="358245" y="906884"/>
                </a:lnTo>
                <a:lnTo>
                  <a:pt x="425885" y="774108"/>
                </a:lnTo>
                <a:lnTo>
                  <a:pt x="506052" y="641333"/>
                </a:lnTo>
                <a:lnTo>
                  <a:pt x="603755" y="475989"/>
                </a:lnTo>
                <a:lnTo>
                  <a:pt x="681416" y="345718"/>
                </a:lnTo>
                <a:lnTo>
                  <a:pt x="769098" y="197911"/>
                </a:lnTo>
                <a:lnTo>
                  <a:pt x="829223" y="95198"/>
                </a:lnTo>
                <a:lnTo>
                  <a:pt x="864296" y="35073"/>
                </a:lnTo>
                <a:lnTo>
                  <a:pt x="876822" y="17536"/>
                </a:lnTo>
                <a:lnTo>
                  <a:pt x="891853" y="5010"/>
                </a:lnTo>
                <a:lnTo>
                  <a:pt x="914400" y="0"/>
                </a:lnTo>
                <a:lnTo>
                  <a:pt x="924421" y="2505"/>
                </a:lnTo>
                <a:lnTo>
                  <a:pt x="934442" y="10021"/>
                </a:lnTo>
                <a:lnTo>
                  <a:pt x="934442" y="32568"/>
                </a:lnTo>
                <a:lnTo>
                  <a:pt x="894359" y="135281"/>
                </a:lnTo>
                <a:lnTo>
                  <a:pt x="814192" y="345718"/>
                </a:lnTo>
                <a:lnTo>
                  <a:pt x="721499" y="593734"/>
                </a:lnTo>
                <a:lnTo>
                  <a:pt x="641333" y="806676"/>
                </a:lnTo>
                <a:lnTo>
                  <a:pt x="568682" y="997072"/>
                </a:lnTo>
                <a:lnTo>
                  <a:pt x="498536" y="1169931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DCB1340-ECF8-43D5-9445-6122797EA750}"/>
              </a:ext>
            </a:extLst>
          </p:cNvPr>
          <p:cNvSpPr/>
          <p:nvPr/>
        </p:nvSpPr>
        <p:spPr>
          <a:xfrm>
            <a:off x="4484688" y="3851275"/>
            <a:ext cx="2441575" cy="1497013"/>
          </a:xfrm>
          <a:custGeom>
            <a:avLst/>
            <a:gdLst>
              <a:gd name="connsiteX0" fmla="*/ 570840 w 2441924"/>
              <a:gd name="connsiteY0" fmla="*/ 364702 h 1498453"/>
              <a:gd name="connsiteX1" fmla="*/ 266921 w 2441924"/>
              <a:gd name="connsiteY1" fmla="*/ 420201 h 1498453"/>
              <a:gd name="connsiteX2" fmla="*/ 58141 w 2441924"/>
              <a:gd name="connsiteY2" fmla="*/ 465128 h 1498453"/>
              <a:gd name="connsiteX3" fmla="*/ 0 w 2441924"/>
              <a:gd name="connsiteY3" fmla="*/ 277491 h 1498453"/>
              <a:gd name="connsiteX4" fmla="*/ 169138 w 2441924"/>
              <a:gd name="connsiteY4" fmla="*/ 264277 h 1498453"/>
              <a:gd name="connsiteX5" fmla="*/ 369989 w 2441924"/>
              <a:gd name="connsiteY5" fmla="*/ 243135 h 1498453"/>
              <a:gd name="connsiteX6" fmla="*/ 573483 w 2441924"/>
              <a:gd name="connsiteY6" fmla="*/ 214064 h 1498453"/>
              <a:gd name="connsiteX7" fmla="*/ 996326 w 2441924"/>
              <a:gd name="connsiteY7" fmla="*/ 150638 h 1498453"/>
              <a:gd name="connsiteX8" fmla="*/ 1379529 w 2441924"/>
              <a:gd name="connsiteY8" fmla="*/ 95139 h 1498453"/>
              <a:gd name="connsiteX9" fmla="*/ 1567166 w 2441924"/>
              <a:gd name="connsiteY9" fmla="*/ 66069 h 1498453"/>
              <a:gd name="connsiteX10" fmla="*/ 1596236 w 2441924"/>
              <a:gd name="connsiteY10" fmla="*/ 66069 h 1498453"/>
              <a:gd name="connsiteX11" fmla="*/ 1659663 w 2441924"/>
              <a:gd name="connsiteY11" fmla="*/ 60783 h 1498453"/>
              <a:gd name="connsiteX12" fmla="*/ 1749517 w 2441924"/>
              <a:gd name="connsiteY12" fmla="*/ 47569 h 1498453"/>
              <a:gd name="connsiteX13" fmla="*/ 1902798 w 2441924"/>
              <a:gd name="connsiteY13" fmla="*/ 13213 h 1498453"/>
              <a:gd name="connsiteX14" fmla="*/ 1939797 w 2441924"/>
              <a:gd name="connsiteY14" fmla="*/ 0 h 1498453"/>
              <a:gd name="connsiteX15" fmla="*/ 1963582 w 2441924"/>
              <a:gd name="connsiteY15" fmla="*/ 0 h 1498453"/>
              <a:gd name="connsiteX16" fmla="*/ 2005866 w 2441924"/>
              <a:gd name="connsiteY16" fmla="*/ 5285 h 1498453"/>
              <a:gd name="connsiteX17" fmla="*/ 2050794 w 2441924"/>
              <a:gd name="connsiteY17" fmla="*/ 21142 h 1498453"/>
              <a:gd name="connsiteX18" fmla="*/ 2127434 w 2441924"/>
              <a:gd name="connsiteY18" fmla="*/ 60783 h 1498453"/>
              <a:gd name="connsiteX19" fmla="*/ 2222574 w 2441924"/>
              <a:gd name="connsiteY19" fmla="*/ 124210 h 1498453"/>
              <a:gd name="connsiteX20" fmla="*/ 2344141 w 2441924"/>
              <a:gd name="connsiteY20" fmla="*/ 219350 h 1498453"/>
              <a:gd name="connsiteX21" fmla="*/ 2402283 w 2441924"/>
              <a:gd name="connsiteY21" fmla="*/ 266920 h 1498453"/>
              <a:gd name="connsiteX22" fmla="*/ 2423425 w 2441924"/>
              <a:gd name="connsiteY22" fmla="*/ 288062 h 1498453"/>
              <a:gd name="connsiteX23" fmla="*/ 2431353 w 2441924"/>
              <a:gd name="connsiteY23" fmla="*/ 303919 h 1498453"/>
              <a:gd name="connsiteX24" fmla="*/ 2441924 w 2441924"/>
              <a:gd name="connsiteY24" fmla="*/ 330346 h 1498453"/>
              <a:gd name="connsiteX25" fmla="*/ 2441924 w 2441924"/>
              <a:gd name="connsiteY25" fmla="*/ 354131 h 1498453"/>
              <a:gd name="connsiteX26" fmla="*/ 2426067 w 2441924"/>
              <a:gd name="connsiteY26" fmla="*/ 383202 h 1498453"/>
              <a:gd name="connsiteX27" fmla="*/ 2373212 w 2441924"/>
              <a:gd name="connsiteY27" fmla="*/ 438700 h 1498453"/>
              <a:gd name="connsiteX28" fmla="*/ 2354713 w 2441924"/>
              <a:gd name="connsiteY28" fmla="*/ 473056 h 1498453"/>
              <a:gd name="connsiteX29" fmla="*/ 2330928 w 2441924"/>
              <a:gd name="connsiteY29" fmla="*/ 523269 h 1498453"/>
              <a:gd name="connsiteX30" fmla="*/ 2291286 w 2441924"/>
              <a:gd name="connsiteY30" fmla="*/ 663336 h 1498453"/>
              <a:gd name="connsiteX31" fmla="*/ 2198789 w 2441924"/>
              <a:gd name="connsiteY31" fmla="*/ 983112 h 1498453"/>
              <a:gd name="connsiteX32" fmla="*/ 2116863 w 2441924"/>
              <a:gd name="connsiteY32" fmla="*/ 1292316 h 1498453"/>
              <a:gd name="connsiteX33" fmla="*/ 2069293 w 2441924"/>
              <a:gd name="connsiteY33" fmla="*/ 1498453 h 1498453"/>
              <a:gd name="connsiteX34" fmla="*/ 1823515 w 2441924"/>
              <a:gd name="connsiteY34" fmla="*/ 1490524 h 1498453"/>
              <a:gd name="connsiteX35" fmla="*/ 1871085 w 2441924"/>
              <a:gd name="connsiteY35" fmla="*/ 1318744 h 1498453"/>
              <a:gd name="connsiteX36" fmla="*/ 1934511 w 2441924"/>
              <a:gd name="connsiteY36" fmla="*/ 1017468 h 1498453"/>
              <a:gd name="connsiteX37" fmla="*/ 1976796 w 2441924"/>
              <a:gd name="connsiteY37" fmla="*/ 813974 h 1498453"/>
              <a:gd name="connsiteX38" fmla="*/ 2000581 w 2441924"/>
              <a:gd name="connsiteY38" fmla="*/ 623694 h 1498453"/>
              <a:gd name="connsiteX39" fmla="*/ 2021723 w 2441924"/>
              <a:gd name="connsiteY39" fmla="*/ 449271 h 1498453"/>
              <a:gd name="connsiteX40" fmla="*/ 2027009 w 2441924"/>
              <a:gd name="connsiteY40" fmla="*/ 380559 h 1498453"/>
              <a:gd name="connsiteX41" fmla="*/ 2021723 w 2441924"/>
              <a:gd name="connsiteY41" fmla="*/ 327704 h 1498453"/>
              <a:gd name="connsiteX42" fmla="*/ 2003224 w 2441924"/>
              <a:gd name="connsiteY42" fmla="*/ 288062 h 1498453"/>
              <a:gd name="connsiteX43" fmla="*/ 1963582 w 2441924"/>
              <a:gd name="connsiteY43" fmla="*/ 261634 h 1498453"/>
              <a:gd name="connsiteX44" fmla="*/ 1921298 w 2441924"/>
              <a:gd name="connsiteY44" fmla="*/ 251063 h 1498453"/>
              <a:gd name="connsiteX45" fmla="*/ 1852585 w 2441924"/>
              <a:gd name="connsiteY45" fmla="*/ 248420 h 1498453"/>
              <a:gd name="connsiteX46" fmla="*/ 1680805 w 2441924"/>
              <a:gd name="connsiteY46" fmla="*/ 248420 h 1498453"/>
              <a:gd name="connsiteX47" fmla="*/ 1442955 w 2441924"/>
              <a:gd name="connsiteY47" fmla="*/ 258991 h 1498453"/>
              <a:gd name="connsiteX48" fmla="*/ 1247390 w 2441924"/>
              <a:gd name="connsiteY48" fmla="*/ 274848 h 1498453"/>
              <a:gd name="connsiteX49" fmla="*/ 1025397 w 2441924"/>
              <a:gd name="connsiteY49" fmla="*/ 298633 h 1498453"/>
              <a:gd name="connsiteX50" fmla="*/ 570840 w 2441924"/>
              <a:gd name="connsiteY50" fmla="*/ 364702 h 1498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2441924" h="1498453">
                <a:moveTo>
                  <a:pt x="570840" y="364702"/>
                </a:moveTo>
                <a:lnTo>
                  <a:pt x="266921" y="420201"/>
                </a:lnTo>
                <a:lnTo>
                  <a:pt x="58141" y="465128"/>
                </a:lnTo>
                <a:lnTo>
                  <a:pt x="0" y="277491"/>
                </a:lnTo>
                <a:lnTo>
                  <a:pt x="169138" y="264277"/>
                </a:lnTo>
                <a:lnTo>
                  <a:pt x="369989" y="243135"/>
                </a:lnTo>
                <a:lnTo>
                  <a:pt x="573483" y="214064"/>
                </a:lnTo>
                <a:lnTo>
                  <a:pt x="996326" y="150638"/>
                </a:lnTo>
                <a:lnTo>
                  <a:pt x="1379529" y="95139"/>
                </a:lnTo>
                <a:lnTo>
                  <a:pt x="1567166" y="66069"/>
                </a:lnTo>
                <a:lnTo>
                  <a:pt x="1596236" y="66069"/>
                </a:lnTo>
                <a:lnTo>
                  <a:pt x="1659663" y="60783"/>
                </a:lnTo>
                <a:lnTo>
                  <a:pt x="1749517" y="47569"/>
                </a:lnTo>
                <a:lnTo>
                  <a:pt x="1902798" y="13213"/>
                </a:lnTo>
                <a:lnTo>
                  <a:pt x="1939797" y="0"/>
                </a:lnTo>
                <a:lnTo>
                  <a:pt x="1963582" y="0"/>
                </a:lnTo>
                <a:cubicBezTo>
                  <a:pt x="2004097" y="5401"/>
                  <a:pt x="1989893" y="5285"/>
                  <a:pt x="2005866" y="5285"/>
                </a:cubicBezTo>
                <a:lnTo>
                  <a:pt x="2050794" y="21142"/>
                </a:lnTo>
                <a:lnTo>
                  <a:pt x="2127434" y="60783"/>
                </a:lnTo>
                <a:lnTo>
                  <a:pt x="2222574" y="124210"/>
                </a:lnTo>
                <a:lnTo>
                  <a:pt x="2344141" y="219350"/>
                </a:lnTo>
                <a:lnTo>
                  <a:pt x="2402283" y="266920"/>
                </a:lnTo>
                <a:lnTo>
                  <a:pt x="2423425" y="288062"/>
                </a:lnTo>
                <a:lnTo>
                  <a:pt x="2431353" y="303919"/>
                </a:lnTo>
                <a:lnTo>
                  <a:pt x="2441924" y="330346"/>
                </a:lnTo>
                <a:lnTo>
                  <a:pt x="2441924" y="354131"/>
                </a:lnTo>
                <a:lnTo>
                  <a:pt x="2426067" y="383202"/>
                </a:lnTo>
                <a:lnTo>
                  <a:pt x="2373212" y="438700"/>
                </a:lnTo>
                <a:lnTo>
                  <a:pt x="2354713" y="473056"/>
                </a:lnTo>
                <a:lnTo>
                  <a:pt x="2330928" y="523269"/>
                </a:lnTo>
                <a:lnTo>
                  <a:pt x="2291286" y="663336"/>
                </a:lnTo>
                <a:lnTo>
                  <a:pt x="2198789" y="983112"/>
                </a:lnTo>
                <a:lnTo>
                  <a:pt x="2116863" y="1292316"/>
                </a:lnTo>
                <a:lnTo>
                  <a:pt x="2069293" y="1498453"/>
                </a:lnTo>
                <a:lnTo>
                  <a:pt x="1823515" y="1490524"/>
                </a:lnTo>
                <a:lnTo>
                  <a:pt x="1871085" y="1318744"/>
                </a:lnTo>
                <a:lnTo>
                  <a:pt x="1934511" y="1017468"/>
                </a:lnTo>
                <a:lnTo>
                  <a:pt x="1976796" y="813974"/>
                </a:lnTo>
                <a:lnTo>
                  <a:pt x="2000581" y="623694"/>
                </a:lnTo>
                <a:lnTo>
                  <a:pt x="2021723" y="449271"/>
                </a:lnTo>
                <a:lnTo>
                  <a:pt x="2027009" y="380559"/>
                </a:lnTo>
                <a:lnTo>
                  <a:pt x="2021723" y="327704"/>
                </a:lnTo>
                <a:lnTo>
                  <a:pt x="2003224" y="288062"/>
                </a:lnTo>
                <a:lnTo>
                  <a:pt x="1963582" y="261634"/>
                </a:lnTo>
                <a:lnTo>
                  <a:pt x="1921298" y="251063"/>
                </a:lnTo>
                <a:lnTo>
                  <a:pt x="1852585" y="248420"/>
                </a:lnTo>
                <a:lnTo>
                  <a:pt x="1680805" y="248420"/>
                </a:lnTo>
                <a:lnTo>
                  <a:pt x="1442955" y="258991"/>
                </a:lnTo>
                <a:lnTo>
                  <a:pt x="1247390" y="274848"/>
                </a:lnTo>
                <a:lnTo>
                  <a:pt x="1025397" y="298633"/>
                </a:lnTo>
                <a:lnTo>
                  <a:pt x="570840" y="364702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F7E81F0C-98DA-4DFB-AB59-3D15F76803B2}"/>
              </a:ext>
            </a:extLst>
          </p:cNvPr>
          <p:cNvSpPr/>
          <p:nvPr/>
        </p:nvSpPr>
        <p:spPr>
          <a:xfrm>
            <a:off x="4694238" y="5253038"/>
            <a:ext cx="1997075" cy="333375"/>
          </a:xfrm>
          <a:custGeom>
            <a:avLst/>
            <a:gdLst>
              <a:gd name="connsiteX0" fmla="*/ 638175 w 1997869"/>
              <a:gd name="connsiteY0" fmla="*/ 254793 h 333375"/>
              <a:gd name="connsiteX1" fmla="*/ 264319 w 1997869"/>
              <a:gd name="connsiteY1" fmla="*/ 307181 h 333375"/>
              <a:gd name="connsiteX2" fmla="*/ 80962 w 1997869"/>
              <a:gd name="connsiteY2" fmla="*/ 333375 h 333375"/>
              <a:gd name="connsiteX3" fmla="*/ 0 w 1997869"/>
              <a:gd name="connsiteY3" fmla="*/ 157162 h 333375"/>
              <a:gd name="connsiteX4" fmla="*/ 173831 w 1997869"/>
              <a:gd name="connsiteY4" fmla="*/ 130968 h 333375"/>
              <a:gd name="connsiteX5" fmla="*/ 550069 w 1997869"/>
              <a:gd name="connsiteY5" fmla="*/ 83343 h 333375"/>
              <a:gd name="connsiteX6" fmla="*/ 842962 w 1997869"/>
              <a:gd name="connsiteY6" fmla="*/ 50006 h 333375"/>
              <a:gd name="connsiteX7" fmla="*/ 1073944 w 1997869"/>
              <a:gd name="connsiteY7" fmla="*/ 30956 h 333375"/>
              <a:gd name="connsiteX8" fmla="*/ 1276350 w 1997869"/>
              <a:gd name="connsiteY8" fmla="*/ 16668 h 333375"/>
              <a:gd name="connsiteX9" fmla="*/ 1502569 w 1997869"/>
              <a:gd name="connsiteY9" fmla="*/ 7143 h 333375"/>
              <a:gd name="connsiteX10" fmla="*/ 1643062 w 1997869"/>
              <a:gd name="connsiteY10" fmla="*/ 7143 h 333375"/>
              <a:gd name="connsiteX11" fmla="*/ 1866900 w 1997869"/>
              <a:gd name="connsiteY11" fmla="*/ 0 h 333375"/>
              <a:gd name="connsiteX12" fmla="*/ 1909762 w 1997869"/>
              <a:gd name="connsiteY12" fmla="*/ 33337 h 333375"/>
              <a:gd name="connsiteX13" fmla="*/ 1945481 w 1997869"/>
              <a:gd name="connsiteY13" fmla="*/ 73818 h 333375"/>
              <a:gd name="connsiteX14" fmla="*/ 1971675 w 1997869"/>
              <a:gd name="connsiteY14" fmla="*/ 104775 h 333375"/>
              <a:gd name="connsiteX15" fmla="*/ 1988344 w 1997869"/>
              <a:gd name="connsiteY15" fmla="*/ 133350 h 333375"/>
              <a:gd name="connsiteX16" fmla="*/ 1993106 w 1997869"/>
              <a:gd name="connsiteY16" fmla="*/ 159543 h 333375"/>
              <a:gd name="connsiteX17" fmla="*/ 1997869 w 1997869"/>
              <a:gd name="connsiteY17" fmla="*/ 192881 h 333375"/>
              <a:gd name="connsiteX18" fmla="*/ 1990725 w 1997869"/>
              <a:gd name="connsiteY18" fmla="*/ 214312 h 333375"/>
              <a:gd name="connsiteX19" fmla="*/ 1976437 w 1997869"/>
              <a:gd name="connsiteY19" fmla="*/ 228600 h 333375"/>
              <a:gd name="connsiteX20" fmla="*/ 1952625 w 1997869"/>
              <a:gd name="connsiteY20" fmla="*/ 233362 h 333375"/>
              <a:gd name="connsiteX21" fmla="*/ 1909762 w 1997869"/>
              <a:gd name="connsiteY21" fmla="*/ 235743 h 333375"/>
              <a:gd name="connsiteX22" fmla="*/ 1785937 w 1997869"/>
              <a:gd name="connsiteY22" fmla="*/ 214312 h 333375"/>
              <a:gd name="connsiteX23" fmla="*/ 1640681 w 1997869"/>
              <a:gd name="connsiteY23" fmla="*/ 195262 h 333375"/>
              <a:gd name="connsiteX24" fmla="*/ 1516856 w 1997869"/>
              <a:gd name="connsiteY24" fmla="*/ 188118 h 333375"/>
              <a:gd name="connsiteX25" fmla="*/ 1414462 w 1997869"/>
              <a:gd name="connsiteY25" fmla="*/ 185737 h 333375"/>
              <a:gd name="connsiteX26" fmla="*/ 1254919 w 1997869"/>
              <a:gd name="connsiteY26" fmla="*/ 192881 h 333375"/>
              <a:gd name="connsiteX27" fmla="*/ 1062037 w 1997869"/>
              <a:gd name="connsiteY27" fmla="*/ 207168 h 333375"/>
              <a:gd name="connsiteX28" fmla="*/ 638175 w 1997869"/>
              <a:gd name="connsiteY28" fmla="*/ 254793 h 333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1997869" h="333375">
                <a:moveTo>
                  <a:pt x="638175" y="254793"/>
                </a:moveTo>
                <a:lnTo>
                  <a:pt x="264319" y="307181"/>
                </a:lnTo>
                <a:lnTo>
                  <a:pt x="80962" y="333375"/>
                </a:lnTo>
                <a:lnTo>
                  <a:pt x="0" y="157162"/>
                </a:lnTo>
                <a:lnTo>
                  <a:pt x="173831" y="130968"/>
                </a:lnTo>
                <a:lnTo>
                  <a:pt x="550069" y="83343"/>
                </a:lnTo>
                <a:lnTo>
                  <a:pt x="842962" y="50006"/>
                </a:lnTo>
                <a:lnTo>
                  <a:pt x="1073944" y="30956"/>
                </a:lnTo>
                <a:lnTo>
                  <a:pt x="1276350" y="16668"/>
                </a:lnTo>
                <a:lnTo>
                  <a:pt x="1502569" y="7143"/>
                </a:lnTo>
                <a:lnTo>
                  <a:pt x="1643062" y="7143"/>
                </a:lnTo>
                <a:lnTo>
                  <a:pt x="1866900" y="0"/>
                </a:lnTo>
                <a:lnTo>
                  <a:pt x="1909762" y="33337"/>
                </a:lnTo>
                <a:lnTo>
                  <a:pt x="1945481" y="73818"/>
                </a:lnTo>
                <a:lnTo>
                  <a:pt x="1971675" y="104775"/>
                </a:lnTo>
                <a:lnTo>
                  <a:pt x="1988344" y="133350"/>
                </a:lnTo>
                <a:lnTo>
                  <a:pt x="1993106" y="159543"/>
                </a:lnTo>
                <a:lnTo>
                  <a:pt x="1997869" y="192881"/>
                </a:lnTo>
                <a:lnTo>
                  <a:pt x="1990725" y="214312"/>
                </a:lnTo>
                <a:lnTo>
                  <a:pt x="1976437" y="228600"/>
                </a:lnTo>
                <a:lnTo>
                  <a:pt x="1952625" y="233362"/>
                </a:lnTo>
                <a:lnTo>
                  <a:pt x="1909762" y="235743"/>
                </a:lnTo>
                <a:lnTo>
                  <a:pt x="1785937" y="214312"/>
                </a:lnTo>
                <a:lnTo>
                  <a:pt x="1640681" y="195262"/>
                </a:lnTo>
                <a:lnTo>
                  <a:pt x="1516856" y="188118"/>
                </a:lnTo>
                <a:lnTo>
                  <a:pt x="1414462" y="185737"/>
                </a:lnTo>
                <a:lnTo>
                  <a:pt x="1254919" y="192881"/>
                </a:lnTo>
                <a:lnTo>
                  <a:pt x="1062037" y="207168"/>
                </a:lnTo>
                <a:lnTo>
                  <a:pt x="638175" y="25479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FD96F39-9A47-4238-84DA-9F6064F13D7C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746250"/>
            <a:ext cx="4895850" cy="4105275"/>
            <a:chOff x="2674938" y="1890713"/>
            <a:chExt cx="4895850" cy="4105275"/>
          </a:xfrm>
        </p:grpSpPr>
        <p:sp>
          <p:nvSpPr>
            <p:cNvPr id="25" name="フリーフォーム 6">
              <a:extLst>
                <a:ext uri="{FF2B5EF4-FFF2-40B4-BE49-F238E27FC236}">
                  <a16:creationId xmlns:a16="http://schemas.microsoft.com/office/drawing/2014/main" id="{03265A77-E45F-476A-B115-88C6CD173727}"/>
                </a:ext>
              </a:extLst>
            </p:cNvPr>
            <p:cNvSpPr/>
            <p:nvPr/>
          </p:nvSpPr>
          <p:spPr>
            <a:xfrm>
              <a:off x="3071813" y="1890713"/>
              <a:ext cx="823912" cy="738188"/>
            </a:xfrm>
            <a:custGeom>
              <a:avLst/>
              <a:gdLst>
                <a:gd name="connsiteX0" fmla="*/ 407193 w 823912"/>
                <a:gd name="connsiteY0" fmla="*/ 452437 h 738187"/>
                <a:gd name="connsiteX1" fmla="*/ 273843 w 823912"/>
                <a:gd name="connsiteY1" fmla="*/ 316706 h 738187"/>
                <a:gd name="connsiteX2" fmla="*/ 180975 w 823912"/>
                <a:gd name="connsiteY2" fmla="*/ 219075 h 738187"/>
                <a:gd name="connsiteX3" fmla="*/ 73818 w 823912"/>
                <a:gd name="connsiteY3" fmla="*/ 116681 h 738187"/>
                <a:gd name="connsiteX4" fmla="*/ 38100 w 823912"/>
                <a:gd name="connsiteY4" fmla="*/ 83343 h 738187"/>
                <a:gd name="connsiteX5" fmla="*/ 19050 w 823912"/>
                <a:gd name="connsiteY5" fmla="*/ 66675 h 738187"/>
                <a:gd name="connsiteX6" fmla="*/ 7143 w 823912"/>
                <a:gd name="connsiteY6" fmla="*/ 52387 h 738187"/>
                <a:gd name="connsiteX7" fmla="*/ 0 w 823912"/>
                <a:gd name="connsiteY7" fmla="*/ 33337 h 738187"/>
                <a:gd name="connsiteX8" fmla="*/ 0 w 823912"/>
                <a:gd name="connsiteY8" fmla="*/ 19050 h 738187"/>
                <a:gd name="connsiteX9" fmla="*/ 4762 w 823912"/>
                <a:gd name="connsiteY9" fmla="*/ 4762 h 738187"/>
                <a:gd name="connsiteX10" fmla="*/ 16668 w 823912"/>
                <a:gd name="connsiteY10" fmla="*/ 0 h 738187"/>
                <a:gd name="connsiteX11" fmla="*/ 30956 w 823912"/>
                <a:gd name="connsiteY11" fmla="*/ 2381 h 738187"/>
                <a:gd name="connsiteX12" fmla="*/ 54768 w 823912"/>
                <a:gd name="connsiteY12" fmla="*/ 11906 h 738187"/>
                <a:gd name="connsiteX13" fmla="*/ 80962 w 823912"/>
                <a:gd name="connsiteY13" fmla="*/ 21431 h 738187"/>
                <a:gd name="connsiteX14" fmla="*/ 252412 w 823912"/>
                <a:gd name="connsiteY14" fmla="*/ 71437 h 738187"/>
                <a:gd name="connsiteX15" fmla="*/ 426243 w 823912"/>
                <a:gd name="connsiteY15" fmla="*/ 119062 h 738187"/>
                <a:gd name="connsiteX16" fmla="*/ 557212 w 823912"/>
                <a:gd name="connsiteY16" fmla="*/ 147637 h 738187"/>
                <a:gd name="connsiteX17" fmla="*/ 585787 w 823912"/>
                <a:gd name="connsiteY17" fmla="*/ 180975 h 738187"/>
                <a:gd name="connsiteX18" fmla="*/ 635793 w 823912"/>
                <a:gd name="connsiteY18" fmla="*/ 233362 h 738187"/>
                <a:gd name="connsiteX19" fmla="*/ 676275 w 823912"/>
                <a:gd name="connsiteY19" fmla="*/ 283368 h 738187"/>
                <a:gd name="connsiteX20" fmla="*/ 721518 w 823912"/>
                <a:gd name="connsiteY20" fmla="*/ 345281 h 738187"/>
                <a:gd name="connsiteX21" fmla="*/ 773906 w 823912"/>
                <a:gd name="connsiteY21" fmla="*/ 423862 h 738187"/>
                <a:gd name="connsiteX22" fmla="*/ 795337 w 823912"/>
                <a:gd name="connsiteY22" fmla="*/ 459581 h 738187"/>
                <a:gd name="connsiteX23" fmla="*/ 812006 w 823912"/>
                <a:gd name="connsiteY23" fmla="*/ 490537 h 738187"/>
                <a:gd name="connsiteX24" fmla="*/ 821531 w 823912"/>
                <a:gd name="connsiteY24" fmla="*/ 523875 h 738187"/>
                <a:gd name="connsiteX25" fmla="*/ 823912 w 823912"/>
                <a:gd name="connsiteY25" fmla="*/ 571500 h 738187"/>
                <a:gd name="connsiteX26" fmla="*/ 823912 w 823912"/>
                <a:gd name="connsiteY26" fmla="*/ 652462 h 738187"/>
                <a:gd name="connsiteX27" fmla="*/ 819150 w 823912"/>
                <a:gd name="connsiteY27" fmla="*/ 707231 h 738187"/>
                <a:gd name="connsiteX28" fmla="*/ 809625 w 823912"/>
                <a:gd name="connsiteY28" fmla="*/ 726281 h 738187"/>
                <a:gd name="connsiteX29" fmla="*/ 795337 w 823912"/>
                <a:gd name="connsiteY29" fmla="*/ 735806 h 738187"/>
                <a:gd name="connsiteX30" fmla="*/ 776287 w 823912"/>
                <a:gd name="connsiteY30" fmla="*/ 738187 h 738187"/>
                <a:gd name="connsiteX31" fmla="*/ 738187 w 823912"/>
                <a:gd name="connsiteY31" fmla="*/ 733425 h 738187"/>
                <a:gd name="connsiteX32" fmla="*/ 664368 w 823912"/>
                <a:gd name="connsiteY32" fmla="*/ 702468 h 738187"/>
                <a:gd name="connsiteX33" fmla="*/ 571500 w 823912"/>
                <a:gd name="connsiteY33" fmla="*/ 645318 h 738187"/>
                <a:gd name="connsiteX34" fmla="*/ 407193 w 823912"/>
                <a:gd name="connsiteY34" fmla="*/ 452437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3912" h="738187">
                  <a:moveTo>
                    <a:pt x="407193" y="452437"/>
                  </a:moveTo>
                  <a:lnTo>
                    <a:pt x="273843" y="316706"/>
                  </a:lnTo>
                  <a:lnTo>
                    <a:pt x="180975" y="219075"/>
                  </a:lnTo>
                  <a:lnTo>
                    <a:pt x="73818" y="116681"/>
                  </a:lnTo>
                  <a:lnTo>
                    <a:pt x="38100" y="83343"/>
                  </a:lnTo>
                  <a:lnTo>
                    <a:pt x="19050" y="66675"/>
                  </a:lnTo>
                  <a:lnTo>
                    <a:pt x="7143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30956" y="2381"/>
                  </a:lnTo>
                  <a:lnTo>
                    <a:pt x="54768" y="11906"/>
                  </a:lnTo>
                  <a:lnTo>
                    <a:pt x="80962" y="21431"/>
                  </a:lnTo>
                  <a:lnTo>
                    <a:pt x="252412" y="71437"/>
                  </a:lnTo>
                  <a:lnTo>
                    <a:pt x="426243" y="119062"/>
                  </a:lnTo>
                  <a:lnTo>
                    <a:pt x="557212" y="147637"/>
                  </a:lnTo>
                  <a:lnTo>
                    <a:pt x="585787" y="180975"/>
                  </a:lnTo>
                  <a:lnTo>
                    <a:pt x="635793" y="233362"/>
                  </a:lnTo>
                  <a:lnTo>
                    <a:pt x="676275" y="283368"/>
                  </a:lnTo>
                  <a:lnTo>
                    <a:pt x="721518" y="345281"/>
                  </a:lnTo>
                  <a:lnTo>
                    <a:pt x="773906" y="423862"/>
                  </a:lnTo>
                  <a:lnTo>
                    <a:pt x="795337" y="459581"/>
                  </a:lnTo>
                  <a:lnTo>
                    <a:pt x="812006" y="490537"/>
                  </a:lnTo>
                  <a:lnTo>
                    <a:pt x="821531" y="523875"/>
                  </a:lnTo>
                  <a:lnTo>
                    <a:pt x="823912" y="571500"/>
                  </a:lnTo>
                  <a:lnTo>
                    <a:pt x="823912" y="652462"/>
                  </a:lnTo>
                  <a:lnTo>
                    <a:pt x="819150" y="707231"/>
                  </a:lnTo>
                  <a:lnTo>
                    <a:pt x="809625" y="726281"/>
                  </a:lnTo>
                  <a:lnTo>
                    <a:pt x="795337" y="735806"/>
                  </a:lnTo>
                  <a:lnTo>
                    <a:pt x="776287" y="738187"/>
                  </a:lnTo>
                  <a:lnTo>
                    <a:pt x="738187" y="733425"/>
                  </a:lnTo>
                  <a:lnTo>
                    <a:pt x="664368" y="702468"/>
                  </a:lnTo>
                  <a:lnTo>
                    <a:pt x="571500" y="645318"/>
                  </a:lnTo>
                  <a:lnTo>
                    <a:pt x="407193" y="4524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7">
              <a:extLst>
                <a:ext uri="{FF2B5EF4-FFF2-40B4-BE49-F238E27FC236}">
                  <a16:creationId xmlns:a16="http://schemas.microsoft.com/office/drawing/2014/main" id="{32DDD17D-5452-4A22-AEF0-3998FE67A3A2}"/>
                </a:ext>
              </a:extLst>
            </p:cNvPr>
            <p:cNvSpPr/>
            <p:nvPr/>
          </p:nvSpPr>
          <p:spPr>
            <a:xfrm>
              <a:off x="2741613" y="3208338"/>
              <a:ext cx="828675" cy="577850"/>
            </a:xfrm>
            <a:custGeom>
              <a:avLst/>
              <a:gdLst>
                <a:gd name="connsiteX0" fmla="*/ 469106 w 828675"/>
                <a:gd name="connsiteY0" fmla="*/ 481012 h 578644"/>
                <a:gd name="connsiteX1" fmla="*/ 352425 w 828675"/>
                <a:gd name="connsiteY1" fmla="*/ 385762 h 578644"/>
                <a:gd name="connsiteX2" fmla="*/ 226219 w 828675"/>
                <a:gd name="connsiteY2" fmla="*/ 269081 h 578644"/>
                <a:gd name="connsiteX3" fmla="*/ 116681 w 828675"/>
                <a:gd name="connsiteY3" fmla="*/ 169069 h 578644"/>
                <a:gd name="connsiteX4" fmla="*/ 19050 w 828675"/>
                <a:gd name="connsiteY4" fmla="*/ 76200 h 578644"/>
                <a:gd name="connsiteX5" fmla="*/ 7144 w 828675"/>
                <a:gd name="connsiteY5" fmla="*/ 54769 h 578644"/>
                <a:gd name="connsiteX6" fmla="*/ 0 w 828675"/>
                <a:gd name="connsiteY6" fmla="*/ 28575 h 578644"/>
                <a:gd name="connsiteX7" fmla="*/ 2381 w 828675"/>
                <a:gd name="connsiteY7" fmla="*/ 7144 h 578644"/>
                <a:gd name="connsiteX8" fmla="*/ 11906 w 828675"/>
                <a:gd name="connsiteY8" fmla="*/ 0 h 578644"/>
                <a:gd name="connsiteX9" fmla="*/ 23812 w 828675"/>
                <a:gd name="connsiteY9" fmla="*/ 0 h 578644"/>
                <a:gd name="connsiteX10" fmla="*/ 50006 w 828675"/>
                <a:gd name="connsiteY10" fmla="*/ 9525 h 578644"/>
                <a:gd name="connsiteX11" fmla="*/ 107156 w 828675"/>
                <a:gd name="connsiteY11" fmla="*/ 30956 h 578644"/>
                <a:gd name="connsiteX12" fmla="*/ 197644 w 828675"/>
                <a:gd name="connsiteY12" fmla="*/ 61912 h 578644"/>
                <a:gd name="connsiteX13" fmla="*/ 276225 w 828675"/>
                <a:gd name="connsiteY13" fmla="*/ 80962 h 578644"/>
                <a:gd name="connsiteX14" fmla="*/ 350044 w 828675"/>
                <a:gd name="connsiteY14" fmla="*/ 95250 h 578644"/>
                <a:gd name="connsiteX15" fmla="*/ 423862 w 828675"/>
                <a:gd name="connsiteY15" fmla="*/ 104775 h 578644"/>
                <a:gd name="connsiteX16" fmla="*/ 509587 w 828675"/>
                <a:gd name="connsiteY16" fmla="*/ 107156 h 578644"/>
                <a:gd name="connsiteX17" fmla="*/ 554831 w 828675"/>
                <a:gd name="connsiteY17" fmla="*/ 128587 h 578644"/>
                <a:gd name="connsiteX18" fmla="*/ 619125 w 828675"/>
                <a:gd name="connsiteY18" fmla="*/ 166687 h 578644"/>
                <a:gd name="connsiteX19" fmla="*/ 666750 w 828675"/>
                <a:gd name="connsiteY19" fmla="*/ 204787 h 578644"/>
                <a:gd name="connsiteX20" fmla="*/ 707231 w 828675"/>
                <a:gd name="connsiteY20" fmla="*/ 242887 h 578644"/>
                <a:gd name="connsiteX21" fmla="*/ 742950 w 828675"/>
                <a:gd name="connsiteY21" fmla="*/ 285750 h 578644"/>
                <a:gd name="connsiteX22" fmla="*/ 771525 w 828675"/>
                <a:gd name="connsiteY22" fmla="*/ 319087 h 578644"/>
                <a:gd name="connsiteX23" fmla="*/ 795337 w 828675"/>
                <a:gd name="connsiteY23" fmla="*/ 359569 h 578644"/>
                <a:gd name="connsiteX24" fmla="*/ 814387 w 828675"/>
                <a:gd name="connsiteY24" fmla="*/ 388144 h 578644"/>
                <a:gd name="connsiteX25" fmla="*/ 823912 w 828675"/>
                <a:gd name="connsiteY25" fmla="*/ 421481 h 578644"/>
                <a:gd name="connsiteX26" fmla="*/ 828675 w 828675"/>
                <a:gd name="connsiteY26" fmla="*/ 461962 h 578644"/>
                <a:gd name="connsiteX27" fmla="*/ 826294 w 828675"/>
                <a:gd name="connsiteY27" fmla="*/ 497681 h 578644"/>
                <a:gd name="connsiteX28" fmla="*/ 816769 w 828675"/>
                <a:gd name="connsiteY28" fmla="*/ 533400 h 578644"/>
                <a:gd name="connsiteX29" fmla="*/ 792956 w 828675"/>
                <a:gd name="connsiteY29" fmla="*/ 557212 h 578644"/>
                <a:gd name="connsiteX30" fmla="*/ 766762 w 828675"/>
                <a:gd name="connsiteY30" fmla="*/ 569119 h 578644"/>
                <a:gd name="connsiteX31" fmla="*/ 728662 w 828675"/>
                <a:gd name="connsiteY31" fmla="*/ 578644 h 578644"/>
                <a:gd name="connsiteX32" fmla="*/ 681037 w 828675"/>
                <a:gd name="connsiteY32" fmla="*/ 578644 h 578644"/>
                <a:gd name="connsiteX33" fmla="*/ 619125 w 828675"/>
                <a:gd name="connsiteY33" fmla="*/ 566737 h 578644"/>
                <a:gd name="connsiteX34" fmla="*/ 564356 w 828675"/>
                <a:gd name="connsiteY34" fmla="*/ 545306 h 578644"/>
                <a:gd name="connsiteX35" fmla="*/ 469106 w 828675"/>
                <a:gd name="connsiteY35" fmla="*/ 4810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8675" h="578644">
                  <a:moveTo>
                    <a:pt x="469106" y="481012"/>
                  </a:moveTo>
                  <a:lnTo>
                    <a:pt x="352425" y="385762"/>
                  </a:lnTo>
                  <a:lnTo>
                    <a:pt x="226219" y="269081"/>
                  </a:lnTo>
                  <a:lnTo>
                    <a:pt x="116681" y="169069"/>
                  </a:lnTo>
                  <a:lnTo>
                    <a:pt x="19050" y="76200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0006" y="9525"/>
                  </a:lnTo>
                  <a:lnTo>
                    <a:pt x="107156" y="30956"/>
                  </a:lnTo>
                  <a:lnTo>
                    <a:pt x="197644" y="61912"/>
                  </a:lnTo>
                  <a:lnTo>
                    <a:pt x="276225" y="80962"/>
                  </a:lnTo>
                  <a:lnTo>
                    <a:pt x="350044" y="95250"/>
                  </a:lnTo>
                  <a:lnTo>
                    <a:pt x="423862" y="104775"/>
                  </a:lnTo>
                  <a:lnTo>
                    <a:pt x="509587" y="107156"/>
                  </a:lnTo>
                  <a:lnTo>
                    <a:pt x="554831" y="128587"/>
                  </a:lnTo>
                  <a:lnTo>
                    <a:pt x="619125" y="166687"/>
                  </a:lnTo>
                  <a:lnTo>
                    <a:pt x="666750" y="204787"/>
                  </a:lnTo>
                  <a:lnTo>
                    <a:pt x="707231" y="242887"/>
                  </a:lnTo>
                  <a:lnTo>
                    <a:pt x="742950" y="285750"/>
                  </a:lnTo>
                  <a:lnTo>
                    <a:pt x="771525" y="319087"/>
                  </a:lnTo>
                  <a:lnTo>
                    <a:pt x="795337" y="359569"/>
                  </a:lnTo>
                  <a:lnTo>
                    <a:pt x="814387" y="388144"/>
                  </a:lnTo>
                  <a:lnTo>
                    <a:pt x="823912" y="421481"/>
                  </a:lnTo>
                  <a:lnTo>
                    <a:pt x="828675" y="461962"/>
                  </a:lnTo>
                  <a:lnTo>
                    <a:pt x="826294" y="497681"/>
                  </a:lnTo>
                  <a:lnTo>
                    <a:pt x="816769" y="533400"/>
                  </a:lnTo>
                  <a:lnTo>
                    <a:pt x="792956" y="557212"/>
                  </a:lnTo>
                  <a:lnTo>
                    <a:pt x="766762" y="569119"/>
                  </a:lnTo>
                  <a:lnTo>
                    <a:pt x="728662" y="578644"/>
                  </a:lnTo>
                  <a:lnTo>
                    <a:pt x="681037" y="578644"/>
                  </a:lnTo>
                  <a:lnTo>
                    <a:pt x="619125" y="566737"/>
                  </a:lnTo>
                  <a:lnTo>
                    <a:pt x="564356" y="545306"/>
                  </a:lnTo>
                  <a:lnTo>
                    <a:pt x="469106" y="4810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8">
              <a:extLst>
                <a:ext uri="{FF2B5EF4-FFF2-40B4-BE49-F238E27FC236}">
                  <a16:creationId xmlns:a16="http://schemas.microsoft.com/office/drawing/2014/main" id="{B726A100-5801-4DD4-921F-4EDAA046D991}"/>
                </a:ext>
              </a:extLst>
            </p:cNvPr>
            <p:cNvSpPr/>
            <p:nvPr/>
          </p:nvSpPr>
          <p:spPr>
            <a:xfrm>
              <a:off x="2674938" y="5478463"/>
              <a:ext cx="638175" cy="517525"/>
            </a:xfrm>
            <a:custGeom>
              <a:avLst/>
              <a:gdLst>
                <a:gd name="connsiteX0" fmla="*/ 328612 w 638175"/>
                <a:gd name="connsiteY0" fmla="*/ 400050 h 516732"/>
                <a:gd name="connsiteX1" fmla="*/ 240506 w 638175"/>
                <a:gd name="connsiteY1" fmla="*/ 326232 h 516732"/>
                <a:gd name="connsiteX2" fmla="*/ 152400 w 638175"/>
                <a:gd name="connsiteY2" fmla="*/ 238125 h 516732"/>
                <a:gd name="connsiteX3" fmla="*/ 114300 w 638175"/>
                <a:gd name="connsiteY3" fmla="*/ 202407 h 516732"/>
                <a:gd name="connsiteX4" fmla="*/ 66675 w 638175"/>
                <a:gd name="connsiteY4" fmla="*/ 154782 h 516732"/>
                <a:gd name="connsiteX5" fmla="*/ 45244 w 638175"/>
                <a:gd name="connsiteY5" fmla="*/ 128588 h 516732"/>
                <a:gd name="connsiteX6" fmla="*/ 26194 w 638175"/>
                <a:gd name="connsiteY6" fmla="*/ 102394 h 516732"/>
                <a:gd name="connsiteX7" fmla="*/ 9525 w 638175"/>
                <a:gd name="connsiteY7" fmla="*/ 69057 h 516732"/>
                <a:gd name="connsiteX8" fmla="*/ 0 w 638175"/>
                <a:gd name="connsiteY8" fmla="*/ 38100 h 516732"/>
                <a:gd name="connsiteX9" fmla="*/ 0 w 638175"/>
                <a:gd name="connsiteY9" fmla="*/ 21432 h 516732"/>
                <a:gd name="connsiteX10" fmla="*/ 2381 w 638175"/>
                <a:gd name="connsiteY10" fmla="*/ 7144 h 516732"/>
                <a:gd name="connsiteX11" fmla="*/ 21431 w 638175"/>
                <a:gd name="connsiteY11" fmla="*/ 0 h 516732"/>
                <a:gd name="connsiteX12" fmla="*/ 35719 w 638175"/>
                <a:gd name="connsiteY12" fmla="*/ 0 h 516732"/>
                <a:gd name="connsiteX13" fmla="*/ 76200 w 638175"/>
                <a:gd name="connsiteY13" fmla="*/ 19050 h 516732"/>
                <a:gd name="connsiteX14" fmla="*/ 116681 w 638175"/>
                <a:gd name="connsiteY14" fmla="*/ 40482 h 516732"/>
                <a:gd name="connsiteX15" fmla="*/ 140494 w 638175"/>
                <a:gd name="connsiteY15" fmla="*/ 50007 h 516732"/>
                <a:gd name="connsiteX16" fmla="*/ 164306 w 638175"/>
                <a:gd name="connsiteY16" fmla="*/ 59532 h 516732"/>
                <a:gd name="connsiteX17" fmla="*/ 192881 w 638175"/>
                <a:gd name="connsiteY17" fmla="*/ 69057 h 516732"/>
                <a:gd name="connsiteX18" fmla="*/ 214312 w 638175"/>
                <a:gd name="connsiteY18" fmla="*/ 69057 h 516732"/>
                <a:gd name="connsiteX19" fmla="*/ 264319 w 638175"/>
                <a:gd name="connsiteY19" fmla="*/ 69057 h 516732"/>
                <a:gd name="connsiteX20" fmla="*/ 328612 w 638175"/>
                <a:gd name="connsiteY20" fmla="*/ 57150 h 516732"/>
                <a:gd name="connsiteX21" fmla="*/ 638175 w 638175"/>
                <a:gd name="connsiteY21" fmla="*/ 295275 h 516732"/>
                <a:gd name="connsiteX22" fmla="*/ 638175 w 638175"/>
                <a:gd name="connsiteY22" fmla="*/ 352425 h 516732"/>
                <a:gd name="connsiteX23" fmla="*/ 631031 w 638175"/>
                <a:gd name="connsiteY23" fmla="*/ 411957 h 516732"/>
                <a:gd name="connsiteX24" fmla="*/ 621506 w 638175"/>
                <a:gd name="connsiteY24" fmla="*/ 457200 h 516732"/>
                <a:gd name="connsiteX25" fmla="*/ 604837 w 638175"/>
                <a:gd name="connsiteY25" fmla="*/ 502444 h 516732"/>
                <a:gd name="connsiteX26" fmla="*/ 588169 w 638175"/>
                <a:gd name="connsiteY26" fmla="*/ 514350 h 516732"/>
                <a:gd name="connsiteX27" fmla="*/ 564356 w 638175"/>
                <a:gd name="connsiteY27" fmla="*/ 516732 h 516732"/>
                <a:gd name="connsiteX28" fmla="*/ 526256 w 638175"/>
                <a:gd name="connsiteY28" fmla="*/ 509588 h 516732"/>
                <a:gd name="connsiteX29" fmla="*/ 478631 w 638175"/>
                <a:gd name="connsiteY29" fmla="*/ 492919 h 516732"/>
                <a:gd name="connsiteX30" fmla="*/ 419100 w 638175"/>
                <a:gd name="connsiteY30" fmla="*/ 466725 h 516732"/>
                <a:gd name="connsiteX31" fmla="*/ 328612 w 638175"/>
                <a:gd name="connsiteY31" fmla="*/ 400050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516732">
                  <a:moveTo>
                    <a:pt x="328612" y="400050"/>
                  </a:moveTo>
                  <a:lnTo>
                    <a:pt x="240506" y="326232"/>
                  </a:lnTo>
                  <a:lnTo>
                    <a:pt x="152400" y="238125"/>
                  </a:lnTo>
                  <a:lnTo>
                    <a:pt x="114300" y="202407"/>
                  </a:lnTo>
                  <a:lnTo>
                    <a:pt x="66675" y="154782"/>
                  </a:lnTo>
                  <a:lnTo>
                    <a:pt x="45244" y="128588"/>
                  </a:lnTo>
                  <a:lnTo>
                    <a:pt x="26194" y="102394"/>
                  </a:lnTo>
                  <a:lnTo>
                    <a:pt x="9525" y="69057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76200" y="19050"/>
                  </a:lnTo>
                  <a:lnTo>
                    <a:pt x="116681" y="40482"/>
                  </a:lnTo>
                  <a:lnTo>
                    <a:pt x="140494" y="50007"/>
                  </a:lnTo>
                  <a:lnTo>
                    <a:pt x="164306" y="59532"/>
                  </a:lnTo>
                  <a:lnTo>
                    <a:pt x="192881" y="69057"/>
                  </a:lnTo>
                  <a:lnTo>
                    <a:pt x="214312" y="69057"/>
                  </a:lnTo>
                  <a:lnTo>
                    <a:pt x="264319" y="69057"/>
                  </a:lnTo>
                  <a:lnTo>
                    <a:pt x="328612" y="57150"/>
                  </a:lnTo>
                  <a:lnTo>
                    <a:pt x="638175" y="295275"/>
                  </a:lnTo>
                  <a:lnTo>
                    <a:pt x="638175" y="352425"/>
                  </a:lnTo>
                  <a:lnTo>
                    <a:pt x="631031" y="411957"/>
                  </a:lnTo>
                  <a:lnTo>
                    <a:pt x="621506" y="457200"/>
                  </a:lnTo>
                  <a:lnTo>
                    <a:pt x="604837" y="502444"/>
                  </a:lnTo>
                  <a:lnTo>
                    <a:pt x="588169" y="514350"/>
                  </a:lnTo>
                  <a:lnTo>
                    <a:pt x="564356" y="516732"/>
                  </a:lnTo>
                  <a:lnTo>
                    <a:pt x="526256" y="509588"/>
                  </a:lnTo>
                  <a:lnTo>
                    <a:pt x="478631" y="492919"/>
                  </a:lnTo>
                  <a:lnTo>
                    <a:pt x="419100" y="466725"/>
                  </a:lnTo>
                  <a:lnTo>
                    <a:pt x="328612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8D7FDCF3-94FF-4A16-B918-74447A98C493}"/>
                </a:ext>
              </a:extLst>
            </p:cNvPr>
            <p:cNvSpPr/>
            <p:nvPr/>
          </p:nvSpPr>
          <p:spPr>
            <a:xfrm>
              <a:off x="4054475" y="2143126"/>
              <a:ext cx="1203325" cy="1768475"/>
            </a:xfrm>
            <a:custGeom>
              <a:avLst/>
              <a:gdLst>
                <a:gd name="connsiteX0" fmla="*/ 774700 w 1203325"/>
                <a:gd name="connsiteY0" fmla="*/ 1038225 h 1768475"/>
                <a:gd name="connsiteX1" fmla="*/ 587375 w 1203325"/>
                <a:gd name="connsiteY1" fmla="*/ 1273175 h 1768475"/>
                <a:gd name="connsiteX2" fmla="*/ 431800 w 1203325"/>
                <a:gd name="connsiteY2" fmla="*/ 1435100 h 1768475"/>
                <a:gd name="connsiteX3" fmla="*/ 234950 w 1203325"/>
                <a:gd name="connsiteY3" fmla="*/ 1612900 h 1768475"/>
                <a:gd name="connsiteX4" fmla="*/ 82550 w 1203325"/>
                <a:gd name="connsiteY4" fmla="*/ 1733550 h 1768475"/>
                <a:gd name="connsiteX5" fmla="*/ 44450 w 1203325"/>
                <a:gd name="connsiteY5" fmla="*/ 1762125 h 1768475"/>
                <a:gd name="connsiteX6" fmla="*/ 25400 w 1203325"/>
                <a:gd name="connsiteY6" fmla="*/ 1768475 h 1768475"/>
                <a:gd name="connsiteX7" fmla="*/ 3175 w 1203325"/>
                <a:gd name="connsiteY7" fmla="*/ 1768475 h 1768475"/>
                <a:gd name="connsiteX8" fmla="*/ 0 w 1203325"/>
                <a:gd name="connsiteY8" fmla="*/ 1755775 h 1768475"/>
                <a:gd name="connsiteX9" fmla="*/ 3175 w 1203325"/>
                <a:gd name="connsiteY9" fmla="*/ 1733550 h 1768475"/>
                <a:gd name="connsiteX10" fmla="*/ 19050 w 1203325"/>
                <a:gd name="connsiteY10" fmla="*/ 1698625 h 1768475"/>
                <a:gd name="connsiteX11" fmla="*/ 85725 w 1203325"/>
                <a:gd name="connsiteY11" fmla="*/ 1628775 h 1768475"/>
                <a:gd name="connsiteX12" fmla="*/ 161925 w 1203325"/>
                <a:gd name="connsiteY12" fmla="*/ 1543050 h 1768475"/>
                <a:gd name="connsiteX13" fmla="*/ 241300 w 1203325"/>
                <a:gd name="connsiteY13" fmla="*/ 1444625 h 1768475"/>
                <a:gd name="connsiteX14" fmla="*/ 333375 w 1203325"/>
                <a:gd name="connsiteY14" fmla="*/ 1327150 h 1768475"/>
                <a:gd name="connsiteX15" fmla="*/ 447675 w 1203325"/>
                <a:gd name="connsiteY15" fmla="*/ 1168400 h 1768475"/>
                <a:gd name="connsiteX16" fmla="*/ 561975 w 1203325"/>
                <a:gd name="connsiteY16" fmla="*/ 1000125 h 1768475"/>
                <a:gd name="connsiteX17" fmla="*/ 606425 w 1203325"/>
                <a:gd name="connsiteY17" fmla="*/ 930275 h 1768475"/>
                <a:gd name="connsiteX18" fmla="*/ 669925 w 1203325"/>
                <a:gd name="connsiteY18" fmla="*/ 809625 h 1768475"/>
                <a:gd name="connsiteX19" fmla="*/ 723900 w 1203325"/>
                <a:gd name="connsiteY19" fmla="*/ 688975 h 1768475"/>
                <a:gd name="connsiteX20" fmla="*/ 777875 w 1203325"/>
                <a:gd name="connsiteY20" fmla="*/ 536575 h 1768475"/>
                <a:gd name="connsiteX21" fmla="*/ 822325 w 1203325"/>
                <a:gd name="connsiteY21" fmla="*/ 396875 h 1768475"/>
                <a:gd name="connsiteX22" fmla="*/ 838200 w 1203325"/>
                <a:gd name="connsiteY22" fmla="*/ 327025 h 1768475"/>
                <a:gd name="connsiteX23" fmla="*/ 841375 w 1203325"/>
                <a:gd name="connsiteY23" fmla="*/ 282575 h 1768475"/>
                <a:gd name="connsiteX24" fmla="*/ 828675 w 1203325"/>
                <a:gd name="connsiteY24" fmla="*/ 231775 h 1768475"/>
                <a:gd name="connsiteX25" fmla="*/ 806450 w 1203325"/>
                <a:gd name="connsiteY25" fmla="*/ 187325 h 1768475"/>
                <a:gd name="connsiteX26" fmla="*/ 749300 w 1203325"/>
                <a:gd name="connsiteY26" fmla="*/ 117475 h 1768475"/>
                <a:gd name="connsiteX27" fmla="*/ 711200 w 1203325"/>
                <a:gd name="connsiteY27" fmla="*/ 79375 h 1768475"/>
                <a:gd name="connsiteX28" fmla="*/ 688975 w 1203325"/>
                <a:gd name="connsiteY28" fmla="*/ 57150 h 1768475"/>
                <a:gd name="connsiteX29" fmla="*/ 679450 w 1203325"/>
                <a:gd name="connsiteY29" fmla="*/ 31750 h 1768475"/>
                <a:gd name="connsiteX30" fmla="*/ 685800 w 1203325"/>
                <a:gd name="connsiteY30" fmla="*/ 6350 h 1768475"/>
                <a:gd name="connsiteX31" fmla="*/ 704850 w 1203325"/>
                <a:gd name="connsiteY31" fmla="*/ 0 h 1768475"/>
                <a:gd name="connsiteX32" fmla="*/ 752475 w 1203325"/>
                <a:gd name="connsiteY32" fmla="*/ 12700 h 1768475"/>
                <a:gd name="connsiteX33" fmla="*/ 831850 w 1203325"/>
                <a:gd name="connsiteY33" fmla="*/ 34925 h 1768475"/>
                <a:gd name="connsiteX34" fmla="*/ 911225 w 1203325"/>
                <a:gd name="connsiteY34" fmla="*/ 66675 h 1768475"/>
                <a:gd name="connsiteX35" fmla="*/ 981075 w 1203325"/>
                <a:gd name="connsiteY35" fmla="*/ 104775 h 1768475"/>
                <a:gd name="connsiteX36" fmla="*/ 1038225 w 1203325"/>
                <a:gd name="connsiteY36" fmla="*/ 136525 h 1768475"/>
                <a:gd name="connsiteX37" fmla="*/ 1089025 w 1203325"/>
                <a:gd name="connsiteY37" fmla="*/ 180975 h 1768475"/>
                <a:gd name="connsiteX38" fmla="*/ 1133475 w 1203325"/>
                <a:gd name="connsiteY38" fmla="*/ 225425 h 1768475"/>
                <a:gd name="connsiteX39" fmla="*/ 1174750 w 1203325"/>
                <a:gd name="connsiteY39" fmla="*/ 273050 h 1768475"/>
                <a:gd name="connsiteX40" fmla="*/ 1190625 w 1203325"/>
                <a:gd name="connsiteY40" fmla="*/ 304800 h 1768475"/>
                <a:gd name="connsiteX41" fmla="*/ 1203325 w 1203325"/>
                <a:gd name="connsiteY41" fmla="*/ 333375 h 1768475"/>
                <a:gd name="connsiteX42" fmla="*/ 1193800 w 1203325"/>
                <a:gd name="connsiteY42" fmla="*/ 384175 h 1768475"/>
                <a:gd name="connsiteX43" fmla="*/ 1165225 w 1203325"/>
                <a:gd name="connsiteY43" fmla="*/ 393700 h 1768475"/>
                <a:gd name="connsiteX44" fmla="*/ 1139825 w 1203325"/>
                <a:gd name="connsiteY44" fmla="*/ 412750 h 1768475"/>
                <a:gd name="connsiteX45" fmla="*/ 1114425 w 1203325"/>
                <a:gd name="connsiteY45" fmla="*/ 438150 h 1768475"/>
                <a:gd name="connsiteX46" fmla="*/ 1085850 w 1203325"/>
                <a:gd name="connsiteY46" fmla="*/ 504825 h 1768475"/>
                <a:gd name="connsiteX47" fmla="*/ 1025525 w 1203325"/>
                <a:gd name="connsiteY47" fmla="*/ 638175 h 1768475"/>
                <a:gd name="connsiteX48" fmla="*/ 904875 w 1203325"/>
                <a:gd name="connsiteY48" fmla="*/ 844550 h 1768475"/>
                <a:gd name="connsiteX49" fmla="*/ 774700 w 1203325"/>
                <a:gd name="connsiteY49" fmla="*/ 1038225 h 176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3325" h="1768475">
                  <a:moveTo>
                    <a:pt x="774700" y="1038225"/>
                  </a:moveTo>
                  <a:lnTo>
                    <a:pt x="587375" y="1273175"/>
                  </a:lnTo>
                  <a:lnTo>
                    <a:pt x="431800" y="1435100"/>
                  </a:lnTo>
                  <a:lnTo>
                    <a:pt x="234950" y="1612900"/>
                  </a:lnTo>
                  <a:lnTo>
                    <a:pt x="82550" y="1733550"/>
                  </a:lnTo>
                  <a:lnTo>
                    <a:pt x="44450" y="1762125"/>
                  </a:lnTo>
                  <a:lnTo>
                    <a:pt x="25400" y="1768475"/>
                  </a:lnTo>
                  <a:lnTo>
                    <a:pt x="3175" y="1768475"/>
                  </a:lnTo>
                  <a:lnTo>
                    <a:pt x="0" y="1755775"/>
                  </a:lnTo>
                  <a:lnTo>
                    <a:pt x="3175" y="1733550"/>
                  </a:lnTo>
                  <a:lnTo>
                    <a:pt x="19050" y="1698625"/>
                  </a:lnTo>
                  <a:lnTo>
                    <a:pt x="85725" y="1628775"/>
                  </a:lnTo>
                  <a:lnTo>
                    <a:pt x="161925" y="1543050"/>
                  </a:lnTo>
                  <a:lnTo>
                    <a:pt x="241300" y="1444625"/>
                  </a:lnTo>
                  <a:lnTo>
                    <a:pt x="333375" y="1327150"/>
                  </a:lnTo>
                  <a:lnTo>
                    <a:pt x="447675" y="1168400"/>
                  </a:lnTo>
                  <a:lnTo>
                    <a:pt x="561975" y="1000125"/>
                  </a:lnTo>
                  <a:lnTo>
                    <a:pt x="606425" y="930275"/>
                  </a:lnTo>
                  <a:lnTo>
                    <a:pt x="669925" y="809625"/>
                  </a:lnTo>
                  <a:lnTo>
                    <a:pt x="723900" y="688975"/>
                  </a:lnTo>
                  <a:lnTo>
                    <a:pt x="777875" y="536575"/>
                  </a:lnTo>
                  <a:lnTo>
                    <a:pt x="822325" y="396875"/>
                  </a:lnTo>
                  <a:lnTo>
                    <a:pt x="838200" y="327025"/>
                  </a:lnTo>
                  <a:lnTo>
                    <a:pt x="841375" y="282575"/>
                  </a:lnTo>
                  <a:lnTo>
                    <a:pt x="828675" y="231775"/>
                  </a:lnTo>
                  <a:lnTo>
                    <a:pt x="806450" y="187325"/>
                  </a:lnTo>
                  <a:lnTo>
                    <a:pt x="749300" y="117475"/>
                  </a:lnTo>
                  <a:lnTo>
                    <a:pt x="711200" y="79375"/>
                  </a:lnTo>
                  <a:lnTo>
                    <a:pt x="688975" y="57150"/>
                  </a:lnTo>
                  <a:lnTo>
                    <a:pt x="679450" y="31750"/>
                  </a:lnTo>
                  <a:lnTo>
                    <a:pt x="685800" y="6350"/>
                  </a:lnTo>
                  <a:lnTo>
                    <a:pt x="704850" y="0"/>
                  </a:lnTo>
                  <a:lnTo>
                    <a:pt x="752475" y="12700"/>
                  </a:lnTo>
                  <a:lnTo>
                    <a:pt x="831850" y="34925"/>
                  </a:lnTo>
                  <a:lnTo>
                    <a:pt x="911225" y="66675"/>
                  </a:lnTo>
                  <a:lnTo>
                    <a:pt x="981075" y="104775"/>
                  </a:lnTo>
                  <a:lnTo>
                    <a:pt x="1038225" y="136525"/>
                  </a:lnTo>
                  <a:lnTo>
                    <a:pt x="1089025" y="180975"/>
                  </a:lnTo>
                  <a:lnTo>
                    <a:pt x="1133475" y="225425"/>
                  </a:lnTo>
                  <a:lnTo>
                    <a:pt x="1174750" y="273050"/>
                  </a:lnTo>
                  <a:lnTo>
                    <a:pt x="1190625" y="304800"/>
                  </a:lnTo>
                  <a:lnTo>
                    <a:pt x="1203325" y="333375"/>
                  </a:lnTo>
                  <a:lnTo>
                    <a:pt x="1193800" y="384175"/>
                  </a:lnTo>
                  <a:lnTo>
                    <a:pt x="1165225" y="393700"/>
                  </a:lnTo>
                  <a:lnTo>
                    <a:pt x="1139825" y="412750"/>
                  </a:lnTo>
                  <a:lnTo>
                    <a:pt x="1114425" y="438150"/>
                  </a:lnTo>
                  <a:lnTo>
                    <a:pt x="1085850" y="504825"/>
                  </a:lnTo>
                  <a:lnTo>
                    <a:pt x="1025525" y="638175"/>
                  </a:lnTo>
                  <a:lnTo>
                    <a:pt x="904875" y="844550"/>
                  </a:lnTo>
                  <a:lnTo>
                    <a:pt x="774700" y="10382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9B2C7BA3-6079-4C57-8606-C87D574B8C4E}"/>
                </a:ext>
              </a:extLst>
            </p:cNvPr>
            <p:cNvSpPr/>
            <p:nvPr/>
          </p:nvSpPr>
          <p:spPr>
            <a:xfrm>
              <a:off x="5737225" y="2041526"/>
              <a:ext cx="1833563" cy="1500187"/>
            </a:xfrm>
            <a:custGeom>
              <a:avLst/>
              <a:gdLst>
                <a:gd name="connsiteX0" fmla="*/ 716489 w 1833810"/>
                <a:gd name="connsiteY0" fmla="*/ 1037155 h 1500618"/>
                <a:gd name="connsiteX1" fmla="*/ 618786 w 1833810"/>
                <a:gd name="connsiteY1" fmla="*/ 881832 h 1500618"/>
                <a:gd name="connsiteX2" fmla="*/ 496031 w 1833810"/>
                <a:gd name="connsiteY2" fmla="*/ 676405 h 1500618"/>
                <a:gd name="connsiteX3" fmla="*/ 400833 w 1833810"/>
                <a:gd name="connsiteY3" fmla="*/ 508557 h 1500618"/>
                <a:gd name="connsiteX4" fmla="*/ 350729 w 1833810"/>
                <a:gd name="connsiteY4" fmla="*/ 415864 h 1500618"/>
                <a:gd name="connsiteX5" fmla="*/ 305635 w 1833810"/>
                <a:gd name="connsiteY5" fmla="*/ 320666 h 1500618"/>
                <a:gd name="connsiteX6" fmla="*/ 265552 w 1833810"/>
                <a:gd name="connsiteY6" fmla="*/ 245510 h 1500618"/>
                <a:gd name="connsiteX7" fmla="*/ 225469 w 1833810"/>
                <a:gd name="connsiteY7" fmla="*/ 192901 h 1500618"/>
                <a:gd name="connsiteX8" fmla="*/ 190396 w 1833810"/>
                <a:gd name="connsiteY8" fmla="*/ 150312 h 1500618"/>
                <a:gd name="connsiteX9" fmla="*/ 165344 w 1833810"/>
                <a:gd name="connsiteY9" fmla="*/ 127765 h 1500618"/>
                <a:gd name="connsiteX10" fmla="*/ 152818 w 1833810"/>
                <a:gd name="connsiteY10" fmla="*/ 115239 h 1500618"/>
                <a:gd name="connsiteX11" fmla="*/ 125260 w 1833810"/>
                <a:gd name="connsiteY11" fmla="*/ 100208 h 1500618"/>
                <a:gd name="connsiteX12" fmla="*/ 72651 w 1833810"/>
                <a:gd name="connsiteY12" fmla="*/ 85177 h 1500618"/>
                <a:gd name="connsiteX13" fmla="*/ 32568 w 1833810"/>
                <a:gd name="connsiteY13" fmla="*/ 67640 h 1500618"/>
                <a:gd name="connsiteX14" fmla="*/ 12526 w 1833810"/>
                <a:gd name="connsiteY14" fmla="*/ 55114 h 1500618"/>
                <a:gd name="connsiteX15" fmla="*/ 2505 w 1833810"/>
                <a:gd name="connsiteY15" fmla="*/ 40083 h 1500618"/>
                <a:gd name="connsiteX16" fmla="*/ 0 w 1833810"/>
                <a:gd name="connsiteY16" fmla="*/ 22547 h 1500618"/>
                <a:gd name="connsiteX17" fmla="*/ 12526 w 1833810"/>
                <a:gd name="connsiteY17" fmla="*/ 10021 h 1500618"/>
                <a:gd name="connsiteX18" fmla="*/ 45094 w 1833810"/>
                <a:gd name="connsiteY18" fmla="*/ 0 h 1500618"/>
                <a:gd name="connsiteX19" fmla="*/ 92693 w 1833810"/>
                <a:gd name="connsiteY19" fmla="*/ 0 h 1500618"/>
                <a:gd name="connsiteX20" fmla="*/ 152818 w 1833810"/>
                <a:gd name="connsiteY20" fmla="*/ 5010 h 1500618"/>
                <a:gd name="connsiteX21" fmla="*/ 212942 w 1833810"/>
                <a:gd name="connsiteY21" fmla="*/ 15031 h 1500618"/>
                <a:gd name="connsiteX22" fmla="*/ 255531 w 1833810"/>
                <a:gd name="connsiteY22" fmla="*/ 25052 h 1500618"/>
                <a:gd name="connsiteX23" fmla="*/ 285593 w 1833810"/>
                <a:gd name="connsiteY23" fmla="*/ 40083 h 1500618"/>
                <a:gd name="connsiteX24" fmla="*/ 308140 w 1833810"/>
                <a:gd name="connsiteY24" fmla="*/ 55114 h 1500618"/>
                <a:gd name="connsiteX25" fmla="*/ 325677 w 1833810"/>
                <a:gd name="connsiteY25" fmla="*/ 72651 h 1500618"/>
                <a:gd name="connsiteX26" fmla="*/ 350729 w 1833810"/>
                <a:gd name="connsiteY26" fmla="*/ 110229 h 1500618"/>
                <a:gd name="connsiteX27" fmla="*/ 408349 w 1833810"/>
                <a:gd name="connsiteY27" fmla="*/ 192901 h 1500618"/>
                <a:gd name="connsiteX28" fmla="*/ 488515 w 1833810"/>
                <a:gd name="connsiteY28" fmla="*/ 295614 h 1500618"/>
                <a:gd name="connsiteX29" fmla="*/ 566176 w 1833810"/>
                <a:gd name="connsiteY29" fmla="*/ 398328 h 1500618"/>
                <a:gd name="connsiteX30" fmla="*/ 656364 w 1833810"/>
                <a:gd name="connsiteY30" fmla="*/ 506051 h 1500618"/>
                <a:gd name="connsiteX31" fmla="*/ 771603 w 1833810"/>
                <a:gd name="connsiteY31" fmla="*/ 633817 h 1500618"/>
                <a:gd name="connsiteX32" fmla="*/ 841749 w 1833810"/>
                <a:gd name="connsiteY32" fmla="*/ 706468 h 1500618"/>
                <a:gd name="connsiteX33" fmla="*/ 959494 w 1833810"/>
                <a:gd name="connsiteY33" fmla="*/ 821707 h 1500618"/>
                <a:gd name="connsiteX34" fmla="*/ 1059702 w 1833810"/>
                <a:gd name="connsiteY34" fmla="*/ 909390 h 1500618"/>
                <a:gd name="connsiteX35" fmla="*/ 1177447 w 1833810"/>
                <a:gd name="connsiteY35" fmla="*/ 1007093 h 1500618"/>
                <a:gd name="connsiteX36" fmla="*/ 1265129 w 1833810"/>
                <a:gd name="connsiteY36" fmla="*/ 1077238 h 1500618"/>
                <a:gd name="connsiteX37" fmla="*/ 1387884 w 1833810"/>
                <a:gd name="connsiteY37" fmla="*/ 1164920 h 1500618"/>
                <a:gd name="connsiteX38" fmla="*/ 1510639 w 1833810"/>
                <a:gd name="connsiteY38" fmla="*/ 1250097 h 1500618"/>
                <a:gd name="connsiteX39" fmla="*/ 1613352 w 1833810"/>
                <a:gd name="connsiteY39" fmla="*/ 1312728 h 1500618"/>
                <a:gd name="connsiteX40" fmla="*/ 1766170 w 1833810"/>
                <a:gd name="connsiteY40" fmla="*/ 1400410 h 1500618"/>
                <a:gd name="connsiteX41" fmla="*/ 1811264 w 1833810"/>
                <a:gd name="connsiteY41" fmla="*/ 1425462 h 1500618"/>
                <a:gd name="connsiteX42" fmla="*/ 1828800 w 1833810"/>
                <a:gd name="connsiteY42" fmla="*/ 1442998 h 1500618"/>
                <a:gd name="connsiteX43" fmla="*/ 1833810 w 1833810"/>
                <a:gd name="connsiteY43" fmla="*/ 1465545 h 1500618"/>
                <a:gd name="connsiteX44" fmla="*/ 1823790 w 1833810"/>
                <a:gd name="connsiteY44" fmla="*/ 1483082 h 1500618"/>
                <a:gd name="connsiteX45" fmla="*/ 1798738 w 1833810"/>
                <a:gd name="connsiteY45" fmla="*/ 1493102 h 1500618"/>
                <a:gd name="connsiteX46" fmla="*/ 1688509 w 1833810"/>
                <a:gd name="connsiteY46" fmla="*/ 1500618 h 1500618"/>
                <a:gd name="connsiteX47" fmla="*/ 1553227 w 1833810"/>
                <a:gd name="connsiteY47" fmla="*/ 1498113 h 1500618"/>
                <a:gd name="connsiteX48" fmla="*/ 1422957 w 1833810"/>
                <a:gd name="connsiteY48" fmla="*/ 1493102 h 1500618"/>
                <a:gd name="connsiteX49" fmla="*/ 1265129 w 1833810"/>
                <a:gd name="connsiteY49" fmla="*/ 1480576 h 1500618"/>
                <a:gd name="connsiteX50" fmla="*/ 1122332 w 1833810"/>
                <a:gd name="connsiteY50" fmla="*/ 1460535 h 1500618"/>
                <a:gd name="connsiteX51" fmla="*/ 1092270 w 1833810"/>
                <a:gd name="connsiteY51" fmla="*/ 1453019 h 1500618"/>
                <a:gd name="connsiteX52" fmla="*/ 1032145 w 1833810"/>
                <a:gd name="connsiteY52" fmla="*/ 1422957 h 1500618"/>
                <a:gd name="connsiteX53" fmla="*/ 999577 w 1833810"/>
                <a:gd name="connsiteY53" fmla="*/ 1400410 h 1500618"/>
                <a:gd name="connsiteX54" fmla="*/ 919410 w 1833810"/>
                <a:gd name="connsiteY54" fmla="*/ 1312728 h 1500618"/>
                <a:gd name="connsiteX55" fmla="*/ 716489 w 1833810"/>
                <a:gd name="connsiteY55" fmla="*/ 10371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3810" h="1500618">
                  <a:moveTo>
                    <a:pt x="716489" y="1037155"/>
                  </a:moveTo>
                  <a:lnTo>
                    <a:pt x="618786" y="881832"/>
                  </a:lnTo>
                  <a:lnTo>
                    <a:pt x="496031" y="676405"/>
                  </a:lnTo>
                  <a:lnTo>
                    <a:pt x="400833" y="508557"/>
                  </a:lnTo>
                  <a:lnTo>
                    <a:pt x="350729" y="415864"/>
                  </a:lnTo>
                  <a:lnTo>
                    <a:pt x="305635" y="320666"/>
                  </a:lnTo>
                  <a:lnTo>
                    <a:pt x="265552" y="245510"/>
                  </a:lnTo>
                  <a:lnTo>
                    <a:pt x="225469" y="192901"/>
                  </a:lnTo>
                  <a:lnTo>
                    <a:pt x="190396" y="150312"/>
                  </a:lnTo>
                  <a:lnTo>
                    <a:pt x="165344" y="127765"/>
                  </a:lnTo>
                  <a:lnTo>
                    <a:pt x="152818" y="115239"/>
                  </a:lnTo>
                  <a:lnTo>
                    <a:pt x="125260" y="100208"/>
                  </a:lnTo>
                  <a:lnTo>
                    <a:pt x="72651" y="85177"/>
                  </a:lnTo>
                  <a:lnTo>
                    <a:pt x="32568" y="67640"/>
                  </a:lnTo>
                  <a:lnTo>
                    <a:pt x="12526" y="55114"/>
                  </a:lnTo>
                  <a:lnTo>
                    <a:pt x="2505" y="40083"/>
                  </a:lnTo>
                  <a:lnTo>
                    <a:pt x="0" y="22547"/>
                  </a:lnTo>
                  <a:lnTo>
                    <a:pt x="12526" y="10021"/>
                  </a:lnTo>
                  <a:lnTo>
                    <a:pt x="45094" y="0"/>
                  </a:lnTo>
                  <a:lnTo>
                    <a:pt x="92693" y="0"/>
                  </a:lnTo>
                  <a:lnTo>
                    <a:pt x="152818" y="5010"/>
                  </a:lnTo>
                  <a:lnTo>
                    <a:pt x="212942" y="15031"/>
                  </a:lnTo>
                  <a:lnTo>
                    <a:pt x="255531" y="25052"/>
                  </a:lnTo>
                  <a:lnTo>
                    <a:pt x="285593" y="40083"/>
                  </a:lnTo>
                  <a:lnTo>
                    <a:pt x="308140" y="55114"/>
                  </a:lnTo>
                  <a:lnTo>
                    <a:pt x="325677" y="72651"/>
                  </a:lnTo>
                  <a:lnTo>
                    <a:pt x="350729" y="110229"/>
                  </a:lnTo>
                  <a:lnTo>
                    <a:pt x="408349" y="192901"/>
                  </a:lnTo>
                  <a:lnTo>
                    <a:pt x="488515" y="295614"/>
                  </a:lnTo>
                  <a:lnTo>
                    <a:pt x="566176" y="398328"/>
                  </a:lnTo>
                  <a:lnTo>
                    <a:pt x="656364" y="506051"/>
                  </a:lnTo>
                  <a:lnTo>
                    <a:pt x="771603" y="633817"/>
                  </a:lnTo>
                  <a:lnTo>
                    <a:pt x="841749" y="706468"/>
                  </a:lnTo>
                  <a:lnTo>
                    <a:pt x="959494" y="821707"/>
                  </a:lnTo>
                  <a:lnTo>
                    <a:pt x="1059702" y="909390"/>
                  </a:lnTo>
                  <a:lnTo>
                    <a:pt x="1177447" y="1007093"/>
                  </a:lnTo>
                  <a:lnTo>
                    <a:pt x="1265129" y="1077238"/>
                  </a:lnTo>
                  <a:lnTo>
                    <a:pt x="1387884" y="1164920"/>
                  </a:lnTo>
                  <a:lnTo>
                    <a:pt x="1510639" y="1250097"/>
                  </a:lnTo>
                  <a:lnTo>
                    <a:pt x="1613352" y="1312728"/>
                  </a:lnTo>
                  <a:lnTo>
                    <a:pt x="1766170" y="1400410"/>
                  </a:lnTo>
                  <a:lnTo>
                    <a:pt x="1811264" y="1425462"/>
                  </a:lnTo>
                  <a:lnTo>
                    <a:pt x="1828800" y="1442998"/>
                  </a:lnTo>
                  <a:lnTo>
                    <a:pt x="1833810" y="1465545"/>
                  </a:lnTo>
                  <a:lnTo>
                    <a:pt x="1823790" y="1483082"/>
                  </a:lnTo>
                  <a:lnTo>
                    <a:pt x="1798738" y="1493102"/>
                  </a:lnTo>
                  <a:lnTo>
                    <a:pt x="1688509" y="1500618"/>
                  </a:lnTo>
                  <a:lnTo>
                    <a:pt x="1553227" y="1498113"/>
                  </a:lnTo>
                  <a:lnTo>
                    <a:pt x="1422957" y="1493102"/>
                  </a:lnTo>
                  <a:lnTo>
                    <a:pt x="1265129" y="1480576"/>
                  </a:lnTo>
                  <a:lnTo>
                    <a:pt x="1122332" y="1460535"/>
                  </a:lnTo>
                  <a:lnTo>
                    <a:pt x="1092270" y="1453019"/>
                  </a:lnTo>
                  <a:lnTo>
                    <a:pt x="1032145" y="1422957"/>
                  </a:lnTo>
                  <a:lnTo>
                    <a:pt x="999577" y="1400410"/>
                  </a:lnTo>
                  <a:lnTo>
                    <a:pt x="919410" y="1312728"/>
                  </a:lnTo>
                  <a:lnTo>
                    <a:pt x="716489" y="103715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8">
              <a:extLst>
                <a:ext uri="{FF2B5EF4-FFF2-40B4-BE49-F238E27FC236}">
                  <a16:creationId xmlns:a16="http://schemas.microsoft.com/office/drawing/2014/main" id="{9110CAD2-BE2D-4208-AE11-739F84FD8D67}"/>
                </a:ext>
              </a:extLst>
            </p:cNvPr>
            <p:cNvSpPr/>
            <p:nvPr/>
          </p:nvSpPr>
          <p:spPr>
            <a:xfrm>
              <a:off x="4295775" y="4137026"/>
              <a:ext cx="708025" cy="1804987"/>
            </a:xfrm>
            <a:custGeom>
              <a:avLst/>
              <a:gdLst>
                <a:gd name="connsiteX0" fmla="*/ 545066 w 708883"/>
                <a:gd name="connsiteY0" fmla="*/ 869723 h 1804972"/>
                <a:gd name="connsiteX1" fmla="*/ 568894 w 708883"/>
                <a:gd name="connsiteY1" fmla="*/ 1039497 h 1804972"/>
                <a:gd name="connsiteX2" fmla="*/ 589743 w 708883"/>
                <a:gd name="connsiteY2" fmla="*/ 1197358 h 1804972"/>
                <a:gd name="connsiteX3" fmla="*/ 604636 w 708883"/>
                <a:gd name="connsiteY3" fmla="*/ 1292670 h 1804972"/>
                <a:gd name="connsiteX4" fmla="*/ 655270 w 708883"/>
                <a:gd name="connsiteY4" fmla="*/ 1432659 h 1804972"/>
                <a:gd name="connsiteX5" fmla="*/ 708883 w 708883"/>
                <a:gd name="connsiteY5" fmla="*/ 1584563 h 1804972"/>
                <a:gd name="connsiteX6" fmla="*/ 679098 w 708883"/>
                <a:gd name="connsiteY6" fmla="*/ 1647112 h 1804972"/>
                <a:gd name="connsiteX7" fmla="*/ 652292 w 708883"/>
                <a:gd name="connsiteY7" fmla="*/ 1697746 h 1804972"/>
                <a:gd name="connsiteX8" fmla="*/ 634421 w 708883"/>
                <a:gd name="connsiteY8" fmla="*/ 1742424 h 1804972"/>
                <a:gd name="connsiteX9" fmla="*/ 616550 w 708883"/>
                <a:gd name="connsiteY9" fmla="*/ 1766252 h 1804972"/>
                <a:gd name="connsiteX10" fmla="*/ 595700 w 708883"/>
                <a:gd name="connsiteY10" fmla="*/ 1787101 h 1804972"/>
                <a:gd name="connsiteX11" fmla="*/ 577829 w 708883"/>
                <a:gd name="connsiteY11" fmla="*/ 1801994 h 1804972"/>
                <a:gd name="connsiteX12" fmla="*/ 562937 w 708883"/>
                <a:gd name="connsiteY12" fmla="*/ 1804972 h 1804972"/>
                <a:gd name="connsiteX13" fmla="*/ 545066 w 708883"/>
                <a:gd name="connsiteY13" fmla="*/ 1799015 h 1804972"/>
                <a:gd name="connsiteX14" fmla="*/ 518259 w 708883"/>
                <a:gd name="connsiteY14" fmla="*/ 1778166 h 1804972"/>
                <a:gd name="connsiteX15" fmla="*/ 482517 w 708883"/>
                <a:gd name="connsiteY15" fmla="*/ 1736467 h 1804972"/>
                <a:gd name="connsiteX16" fmla="*/ 446775 w 708883"/>
                <a:gd name="connsiteY16" fmla="*/ 1676897 h 1804972"/>
                <a:gd name="connsiteX17" fmla="*/ 422947 w 708883"/>
                <a:gd name="connsiteY17" fmla="*/ 1620305 h 1804972"/>
                <a:gd name="connsiteX18" fmla="*/ 396140 w 708883"/>
                <a:gd name="connsiteY18" fmla="*/ 1545843 h 1804972"/>
                <a:gd name="connsiteX19" fmla="*/ 381248 w 708883"/>
                <a:gd name="connsiteY19" fmla="*/ 1477337 h 1804972"/>
                <a:gd name="connsiteX20" fmla="*/ 381248 w 708883"/>
                <a:gd name="connsiteY20" fmla="*/ 1387982 h 1804972"/>
                <a:gd name="connsiteX21" fmla="*/ 378269 w 708883"/>
                <a:gd name="connsiteY21" fmla="*/ 1253949 h 1804972"/>
                <a:gd name="connsiteX22" fmla="*/ 381248 w 708883"/>
                <a:gd name="connsiteY22" fmla="*/ 1158637 h 1804972"/>
                <a:gd name="connsiteX23" fmla="*/ 342527 w 708883"/>
                <a:gd name="connsiteY23" fmla="*/ 869723 h 1804972"/>
                <a:gd name="connsiteX24" fmla="*/ 315721 w 708883"/>
                <a:gd name="connsiteY24" fmla="*/ 646335 h 1804972"/>
                <a:gd name="connsiteX25" fmla="*/ 288914 w 708883"/>
                <a:gd name="connsiteY25" fmla="*/ 422947 h 1804972"/>
                <a:gd name="connsiteX26" fmla="*/ 271043 w 708883"/>
                <a:gd name="connsiteY26" fmla="*/ 354442 h 1804972"/>
                <a:gd name="connsiteX27" fmla="*/ 253172 w 708883"/>
                <a:gd name="connsiteY27" fmla="*/ 297850 h 1804972"/>
                <a:gd name="connsiteX28" fmla="*/ 232323 w 708883"/>
                <a:gd name="connsiteY28" fmla="*/ 259130 h 1804972"/>
                <a:gd name="connsiteX29" fmla="*/ 175731 w 708883"/>
                <a:gd name="connsiteY29" fmla="*/ 196581 h 1804972"/>
                <a:gd name="connsiteX30" fmla="*/ 128075 w 708883"/>
                <a:gd name="connsiteY30" fmla="*/ 145947 h 1804972"/>
                <a:gd name="connsiteX31" fmla="*/ 56591 w 708883"/>
                <a:gd name="connsiteY31" fmla="*/ 80420 h 1804972"/>
                <a:gd name="connsiteX32" fmla="*/ 29785 w 708883"/>
                <a:gd name="connsiteY32" fmla="*/ 62549 h 1804972"/>
                <a:gd name="connsiteX33" fmla="*/ 8935 w 708883"/>
                <a:gd name="connsiteY33" fmla="*/ 47656 h 1804972"/>
                <a:gd name="connsiteX34" fmla="*/ 0 w 708883"/>
                <a:gd name="connsiteY34" fmla="*/ 29785 h 1804972"/>
                <a:gd name="connsiteX35" fmla="*/ 5957 w 708883"/>
                <a:gd name="connsiteY35" fmla="*/ 14893 h 1804972"/>
                <a:gd name="connsiteX36" fmla="*/ 26806 w 708883"/>
                <a:gd name="connsiteY36" fmla="*/ 2979 h 1804972"/>
                <a:gd name="connsiteX37" fmla="*/ 86376 w 708883"/>
                <a:gd name="connsiteY37" fmla="*/ 0 h 1804972"/>
                <a:gd name="connsiteX38" fmla="*/ 154882 w 708883"/>
                <a:gd name="connsiteY38" fmla="*/ 5957 h 1804972"/>
                <a:gd name="connsiteX39" fmla="*/ 229344 w 708883"/>
                <a:gd name="connsiteY39" fmla="*/ 23828 h 1804972"/>
                <a:gd name="connsiteX40" fmla="*/ 300828 w 708883"/>
                <a:gd name="connsiteY40" fmla="*/ 47656 h 1804972"/>
                <a:gd name="connsiteX41" fmla="*/ 378269 w 708883"/>
                <a:gd name="connsiteY41" fmla="*/ 83398 h 1804972"/>
                <a:gd name="connsiteX42" fmla="*/ 476560 w 708883"/>
                <a:gd name="connsiteY42" fmla="*/ 148925 h 1804972"/>
                <a:gd name="connsiteX43" fmla="*/ 470603 w 708883"/>
                <a:gd name="connsiteY43" fmla="*/ 300829 h 1804972"/>
                <a:gd name="connsiteX44" fmla="*/ 494431 w 708883"/>
                <a:gd name="connsiteY44" fmla="*/ 503367 h 1804972"/>
                <a:gd name="connsiteX45" fmla="*/ 545066 w 708883"/>
                <a:gd name="connsiteY45" fmla="*/ 869723 h 1804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8883" h="1804972">
                  <a:moveTo>
                    <a:pt x="545066" y="869723"/>
                  </a:moveTo>
                  <a:lnTo>
                    <a:pt x="568894" y="1039497"/>
                  </a:lnTo>
                  <a:lnTo>
                    <a:pt x="589743" y="1197358"/>
                  </a:lnTo>
                  <a:lnTo>
                    <a:pt x="604636" y="1292670"/>
                  </a:lnTo>
                  <a:lnTo>
                    <a:pt x="655270" y="1432659"/>
                  </a:lnTo>
                  <a:lnTo>
                    <a:pt x="708883" y="1584563"/>
                  </a:lnTo>
                  <a:lnTo>
                    <a:pt x="679098" y="1647112"/>
                  </a:lnTo>
                  <a:lnTo>
                    <a:pt x="652292" y="1697746"/>
                  </a:lnTo>
                  <a:lnTo>
                    <a:pt x="634421" y="1742424"/>
                  </a:lnTo>
                  <a:lnTo>
                    <a:pt x="616550" y="1766252"/>
                  </a:lnTo>
                  <a:lnTo>
                    <a:pt x="595700" y="1787101"/>
                  </a:lnTo>
                  <a:lnTo>
                    <a:pt x="577829" y="1801994"/>
                  </a:lnTo>
                  <a:lnTo>
                    <a:pt x="562937" y="1804972"/>
                  </a:lnTo>
                  <a:lnTo>
                    <a:pt x="545066" y="1799015"/>
                  </a:lnTo>
                  <a:lnTo>
                    <a:pt x="518259" y="1778166"/>
                  </a:lnTo>
                  <a:lnTo>
                    <a:pt x="482517" y="1736467"/>
                  </a:lnTo>
                  <a:lnTo>
                    <a:pt x="446775" y="1676897"/>
                  </a:lnTo>
                  <a:lnTo>
                    <a:pt x="422947" y="1620305"/>
                  </a:lnTo>
                  <a:lnTo>
                    <a:pt x="396140" y="1545843"/>
                  </a:lnTo>
                  <a:lnTo>
                    <a:pt x="381248" y="1477337"/>
                  </a:lnTo>
                  <a:lnTo>
                    <a:pt x="381248" y="1387982"/>
                  </a:lnTo>
                  <a:lnTo>
                    <a:pt x="378269" y="1253949"/>
                  </a:lnTo>
                  <a:lnTo>
                    <a:pt x="381248" y="1158637"/>
                  </a:lnTo>
                  <a:lnTo>
                    <a:pt x="342527" y="869723"/>
                  </a:lnTo>
                  <a:lnTo>
                    <a:pt x="315721" y="646335"/>
                  </a:lnTo>
                  <a:lnTo>
                    <a:pt x="288914" y="422947"/>
                  </a:lnTo>
                  <a:lnTo>
                    <a:pt x="271043" y="354442"/>
                  </a:lnTo>
                  <a:lnTo>
                    <a:pt x="253172" y="297850"/>
                  </a:lnTo>
                  <a:lnTo>
                    <a:pt x="232323" y="259130"/>
                  </a:lnTo>
                  <a:lnTo>
                    <a:pt x="175731" y="196581"/>
                  </a:lnTo>
                  <a:lnTo>
                    <a:pt x="128075" y="145947"/>
                  </a:lnTo>
                  <a:lnTo>
                    <a:pt x="56591" y="80420"/>
                  </a:lnTo>
                  <a:lnTo>
                    <a:pt x="29785" y="62549"/>
                  </a:lnTo>
                  <a:lnTo>
                    <a:pt x="8935" y="47656"/>
                  </a:lnTo>
                  <a:lnTo>
                    <a:pt x="0" y="29785"/>
                  </a:lnTo>
                  <a:lnTo>
                    <a:pt x="5957" y="14893"/>
                  </a:lnTo>
                  <a:lnTo>
                    <a:pt x="26806" y="2979"/>
                  </a:lnTo>
                  <a:lnTo>
                    <a:pt x="86376" y="0"/>
                  </a:lnTo>
                  <a:lnTo>
                    <a:pt x="154882" y="5957"/>
                  </a:lnTo>
                  <a:lnTo>
                    <a:pt x="229344" y="23828"/>
                  </a:lnTo>
                  <a:lnTo>
                    <a:pt x="300828" y="47656"/>
                  </a:lnTo>
                  <a:lnTo>
                    <a:pt x="378269" y="83398"/>
                  </a:lnTo>
                  <a:lnTo>
                    <a:pt x="476560" y="148925"/>
                  </a:lnTo>
                  <a:lnTo>
                    <a:pt x="470603" y="300829"/>
                  </a:lnTo>
                  <a:lnTo>
                    <a:pt x="494431" y="503367"/>
                  </a:lnTo>
                  <a:lnTo>
                    <a:pt x="545066" y="86972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9">
              <a:extLst>
                <a:ext uri="{FF2B5EF4-FFF2-40B4-BE49-F238E27FC236}">
                  <a16:creationId xmlns:a16="http://schemas.microsoft.com/office/drawing/2014/main" id="{038917ED-2E1A-457A-8A35-5B9CA116E13B}"/>
                </a:ext>
              </a:extLst>
            </p:cNvPr>
            <p:cNvSpPr/>
            <p:nvPr/>
          </p:nvSpPr>
          <p:spPr>
            <a:xfrm>
              <a:off x="2947988" y="4235451"/>
              <a:ext cx="935037" cy="1576387"/>
            </a:xfrm>
            <a:custGeom>
              <a:avLst/>
              <a:gdLst>
                <a:gd name="connsiteX0" fmla="*/ 498536 w 934442"/>
                <a:gd name="connsiteY0" fmla="*/ 1169931 h 1575774"/>
                <a:gd name="connsiteX1" fmla="*/ 405844 w 934442"/>
                <a:gd name="connsiteY1" fmla="*/ 1422957 h 1575774"/>
                <a:gd name="connsiteX2" fmla="*/ 348224 w 934442"/>
                <a:gd name="connsiteY2" fmla="*/ 1575774 h 1575774"/>
                <a:gd name="connsiteX3" fmla="*/ 0 w 934442"/>
                <a:gd name="connsiteY3" fmla="*/ 1325254 h 1575774"/>
                <a:gd name="connsiteX4" fmla="*/ 45094 w 934442"/>
                <a:gd name="connsiteY4" fmla="*/ 1300202 h 1575774"/>
                <a:gd name="connsiteX5" fmla="*/ 75156 w 934442"/>
                <a:gd name="connsiteY5" fmla="*/ 1287676 h 1575774"/>
                <a:gd name="connsiteX6" fmla="*/ 112735 w 934442"/>
                <a:gd name="connsiteY6" fmla="*/ 1255108 h 1575774"/>
                <a:gd name="connsiteX7" fmla="*/ 162839 w 934442"/>
                <a:gd name="connsiteY7" fmla="*/ 1197488 h 1575774"/>
                <a:gd name="connsiteX8" fmla="*/ 225469 w 934442"/>
                <a:gd name="connsiteY8" fmla="*/ 1117322 h 1575774"/>
                <a:gd name="connsiteX9" fmla="*/ 293109 w 934442"/>
                <a:gd name="connsiteY9" fmla="*/ 1014608 h 1575774"/>
                <a:gd name="connsiteX10" fmla="*/ 358245 w 934442"/>
                <a:gd name="connsiteY10" fmla="*/ 906884 h 1575774"/>
                <a:gd name="connsiteX11" fmla="*/ 425885 w 934442"/>
                <a:gd name="connsiteY11" fmla="*/ 774108 h 1575774"/>
                <a:gd name="connsiteX12" fmla="*/ 506052 w 934442"/>
                <a:gd name="connsiteY12" fmla="*/ 641333 h 1575774"/>
                <a:gd name="connsiteX13" fmla="*/ 603755 w 934442"/>
                <a:gd name="connsiteY13" fmla="*/ 475989 h 1575774"/>
                <a:gd name="connsiteX14" fmla="*/ 681416 w 934442"/>
                <a:gd name="connsiteY14" fmla="*/ 345718 h 1575774"/>
                <a:gd name="connsiteX15" fmla="*/ 769098 w 934442"/>
                <a:gd name="connsiteY15" fmla="*/ 197911 h 1575774"/>
                <a:gd name="connsiteX16" fmla="*/ 829223 w 934442"/>
                <a:gd name="connsiteY16" fmla="*/ 95198 h 1575774"/>
                <a:gd name="connsiteX17" fmla="*/ 864296 w 934442"/>
                <a:gd name="connsiteY17" fmla="*/ 35073 h 1575774"/>
                <a:gd name="connsiteX18" fmla="*/ 876822 w 934442"/>
                <a:gd name="connsiteY18" fmla="*/ 17536 h 1575774"/>
                <a:gd name="connsiteX19" fmla="*/ 891853 w 934442"/>
                <a:gd name="connsiteY19" fmla="*/ 5010 h 1575774"/>
                <a:gd name="connsiteX20" fmla="*/ 914400 w 934442"/>
                <a:gd name="connsiteY20" fmla="*/ 0 h 1575774"/>
                <a:gd name="connsiteX21" fmla="*/ 924421 w 934442"/>
                <a:gd name="connsiteY21" fmla="*/ 2505 h 1575774"/>
                <a:gd name="connsiteX22" fmla="*/ 934442 w 934442"/>
                <a:gd name="connsiteY22" fmla="*/ 10021 h 1575774"/>
                <a:gd name="connsiteX23" fmla="*/ 934442 w 934442"/>
                <a:gd name="connsiteY23" fmla="*/ 32568 h 1575774"/>
                <a:gd name="connsiteX24" fmla="*/ 894359 w 934442"/>
                <a:gd name="connsiteY24" fmla="*/ 135281 h 1575774"/>
                <a:gd name="connsiteX25" fmla="*/ 814192 w 934442"/>
                <a:gd name="connsiteY25" fmla="*/ 345718 h 1575774"/>
                <a:gd name="connsiteX26" fmla="*/ 721499 w 934442"/>
                <a:gd name="connsiteY26" fmla="*/ 593734 h 1575774"/>
                <a:gd name="connsiteX27" fmla="*/ 641333 w 934442"/>
                <a:gd name="connsiteY27" fmla="*/ 806676 h 1575774"/>
                <a:gd name="connsiteX28" fmla="*/ 568682 w 934442"/>
                <a:gd name="connsiteY28" fmla="*/ 997072 h 1575774"/>
                <a:gd name="connsiteX29" fmla="*/ 498536 w 934442"/>
                <a:gd name="connsiteY29" fmla="*/ 1169931 h 15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4442" h="1575774">
                  <a:moveTo>
                    <a:pt x="498536" y="1169931"/>
                  </a:moveTo>
                  <a:lnTo>
                    <a:pt x="405844" y="1422957"/>
                  </a:lnTo>
                  <a:lnTo>
                    <a:pt x="348224" y="1575774"/>
                  </a:lnTo>
                  <a:lnTo>
                    <a:pt x="0" y="1325254"/>
                  </a:lnTo>
                  <a:lnTo>
                    <a:pt x="45094" y="1300202"/>
                  </a:lnTo>
                  <a:lnTo>
                    <a:pt x="75156" y="1287676"/>
                  </a:lnTo>
                  <a:lnTo>
                    <a:pt x="112735" y="1255108"/>
                  </a:lnTo>
                  <a:lnTo>
                    <a:pt x="162839" y="1197488"/>
                  </a:lnTo>
                  <a:lnTo>
                    <a:pt x="225469" y="1117322"/>
                  </a:lnTo>
                  <a:lnTo>
                    <a:pt x="293109" y="1014608"/>
                  </a:lnTo>
                  <a:lnTo>
                    <a:pt x="358245" y="906884"/>
                  </a:lnTo>
                  <a:lnTo>
                    <a:pt x="425885" y="774108"/>
                  </a:lnTo>
                  <a:lnTo>
                    <a:pt x="506052" y="641333"/>
                  </a:lnTo>
                  <a:lnTo>
                    <a:pt x="603755" y="475989"/>
                  </a:lnTo>
                  <a:lnTo>
                    <a:pt x="681416" y="345718"/>
                  </a:lnTo>
                  <a:lnTo>
                    <a:pt x="769098" y="197911"/>
                  </a:lnTo>
                  <a:lnTo>
                    <a:pt x="829223" y="95198"/>
                  </a:lnTo>
                  <a:lnTo>
                    <a:pt x="864296" y="35073"/>
                  </a:lnTo>
                  <a:lnTo>
                    <a:pt x="876822" y="17536"/>
                  </a:lnTo>
                  <a:lnTo>
                    <a:pt x="891853" y="5010"/>
                  </a:lnTo>
                  <a:lnTo>
                    <a:pt x="914400" y="0"/>
                  </a:lnTo>
                  <a:lnTo>
                    <a:pt x="924421" y="2505"/>
                  </a:lnTo>
                  <a:lnTo>
                    <a:pt x="934442" y="10021"/>
                  </a:lnTo>
                  <a:lnTo>
                    <a:pt x="934442" y="32568"/>
                  </a:lnTo>
                  <a:lnTo>
                    <a:pt x="894359" y="135281"/>
                  </a:lnTo>
                  <a:lnTo>
                    <a:pt x="814192" y="345718"/>
                  </a:lnTo>
                  <a:lnTo>
                    <a:pt x="721499" y="593734"/>
                  </a:lnTo>
                  <a:lnTo>
                    <a:pt x="641333" y="806676"/>
                  </a:lnTo>
                  <a:lnTo>
                    <a:pt x="568682" y="997072"/>
                  </a:lnTo>
                  <a:lnTo>
                    <a:pt x="498536" y="1169931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848300F0-AE26-4C01-BB65-B49A9B846486}"/>
                </a:ext>
              </a:extLst>
            </p:cNvPr>
            <p:cNvSpPr/>
            <p:nvPr/>
          </p:nvSpPr>
          <p:spPr>
            <a:xfrm>
              <a:off x="4637088" y="4003676"/>
              <a:ext cx="2441575" cy="1497012"/>
            </a:xfrm>
            <a:custGeom>
              <a:avLst/>
              <a:gdLst>
                <a:gd name="connsiteX0" fmla="*/ 570840 w 2441924"/>
                <a:gd name="connsiteY0" fmla="*/ 364702 h 1498453"/>
                <a:gd name="connsiteX1" fmla="*/ 266921 w 2441924"/>
                <a:gd name="connsiteY1" fmla="*/ 420201 h 1498453"/>
                <a:gd name="connsiteX2" fmla="*/ 58141 w 2441924"/>
                <a:gd name="connsiteY2" fmla="*/ 465128 h 1498453"/>
                <a:gd name="connsiteX3" fmla="*/ 0 w 2441924"/>
                <a:gd name="connsiteY3" fmla="*/ 277491 h 1498453"/>
                <a:gd name="connsiteX4" fmla="*/ 169138 w 2441924"/>
                <a:gd name="connsiteY4" fmla="*/ 264277 h 1498453"/>
                <a:gd name="connsiteX5" fmla="*/ 369989 w 2441924"/>
                <a:gd name="connsiteY5" fmla="*/ 243135 h 1498453"/>
                <a:gd name="connsiteX6" fmla="*/ 573483 w 2441924"/>
                <a:gd name="connsiteY6" fmla="*/ 214064 h 1498453"/>
                <a:gd name="connsiteX7" fmla="*/ 996326 w 2441924"/>
                <a:gd name="connsiteY7" fmla="*/ 150638 h 1498453"/>
                <a:gd name="connsiteX8" fmla="*/ 1379529 w 2441924"/>
                <a:gd name="connsiteY8" fmla="*/ 95139 h 1498453"/>
                <a:gd name="connsiteX9" fmla="*/ 1567166 w 2441924"/>
                <a:gd name="connsiteY9" fmla="*/ 66069 h 1498453"/>
                <a:gd name="connsiteX10" fmla="*/ 1596236 w 2441924"/>
                <a:gd name="connsiteY10" fmla="*/ 66069 h 1498453"/>
                <a:gd name="connsiteX11" fmla="*/ 1659663 w 2441924"/>
                <a:gd name="connsiteY11" fmla="*/ 60783 h 1498453"/>
                <a:gd name="connsiteX12" fmla="*/ 1749517 w 2441924"/>
                <a:gd name="connsiteY12" fmla="*/ 47569 h 1498453"/>
                <a:gd name="connsiteX13" fmla="*/ 1902798 w 2441924"/>
                <a:gd name="connsiteY13" fmla="*/ 13213 h 1498453"/>
                <a:gd name="connsiteX14" fmla="*/ 1939797 w 2441924"/>
                <a:gd name="connsiteY14" fmla="*/ 0 h 1498453"/>
                <a:gd name="connsiteX15" fmla="*/ 1963582 w 2441924"/>
                <a:gd name="connsiteY15" fmla="*/ 0 h 1498453"/>
                <a:gd name="connsiteX16" fmla="*/ 2005866 w 2441924"/>
                <a:gd name="connsiteY16" fmla="*/ 5285 h 1498453"/>
                <a:gd name="connsiteX17" fmla="*/ 2050794 w 2441924"/>
                <a:gd name="connsiteY17" fmla="*/ 21142 h 1498453"/>
                <a:gd name="connsiteX18" fmla="*/ 2127434 w 2441924"/>
                <a:gd name="connsiteY18" fmla="*/ 60783 h 1498453"/>
                <a:gd name="connsiteX19" fmla="*/ 2222574 w 2441924"/>
                <a:gd name="connsiteY19" fmla="*/ 124210 h 1498453"/>
                <a:gd name="connsiteX20" fmla="*/ 2344141 w 2441924"/>
                <a:gd name="connsiteY20" fmla="*/ 219350 h 1498453"/>
                <a:gd name="connsiteX21" fmla="*/ 2402283 w 2441924"/>
                <a:gd name="connsiteY21" fmla="*/ 266920 h 1498453"/>
                <a:gd name="connsiteX22" fmla="*/ 2423425 w 2441924"/>
                <a:gd name="connsiteY22" fmla="*/ 288062 h 1498453"/>
                <a:gd name="connsiteX23" fmla="*/ 2431353 w 2441924"/>
                <a:gd name="connsiteY23" fmla="*/ 303919 h 1498453"/>
                <a:gd name="connsiteX24" fmla="*/ 2441924 w 2441924"/>
                <a:gd name="connsiteY24" fmla="*/ 330346 h 1498453"/>
                <a:gd name="connsiteX25" fmla="*/ 2441924 w 2441924"/>
                <a:gd name="connsiteY25" fmla="*/ 354131 h 1498453"/>
                <a:gd name="connsiteX26" fmla="*/ 2426067 w 2441924"/>
                <a:gd name="connsiteY26" fmla="*/ 383202 h 1498453"/>
                <a:gd name="connsiteX27" fmla="*/ 2373212 w 2441924"/>
                <a:gd name="connsiteY27" fmla="*/ 438700 h 1498453"/>
                <a:gd name="connsiteX28" fmla="*/ 2354713 w 2441924"/>
                <a:gd name="connsiteY28" fmla="*/ 473056 h 1498453"/>
                <a:gd name="connsiteX29" fmla="*/ 2330928 w 2441924"/>
                <a:gd name="connsiteY29" fmla="*/ 523269 h 1498453"/>
                <a:gd name="connsiteX30" fmla="*/ 2291286 w 2441924"/>
                <a:gd name="connsiteY30" fmla="*/ 663336 h 1498453"/>
                <a:gd name="connsiteX31" fmla="*/ 2198789 w 2441924"/>
                <a:gd name="connsiteY31" fmla="*/ 983112 h 1498453"/>
                <a:gd name="connsiteX32" fmla="*/ 2116863 w 2441924"/>
                <a:gd name="connsiteY32" fmla="*/ 1292316 h 1498453"/>
                <a:gd name="connsiteX33" fmla="*/ 2069293 w 2441924"/>
                <a:gd name="connsiteY33" fmla="*/ 1498453 h 1498453"/>
                <a:gd name="connsiteX34" fmla="*/ 1823515 w 2441924"/>
                <a:gd name="connsiteY34" fmla="*/ 1490524 h 1498453"/>
                <a:gd name="connsiteX35" fmla="*/ 1871085 w 2441924"/>
                <a:gd name="connsiteY35" fmla="*/ 1318744 h 1498453"/>
                <a:gd name="connsiteX36" fmla="*/ 1934511 w 2441924"/>
                <a:gd name="connsiteY36" fmla="*/ 1017468 h 1498453"/>
                <a:gd name="connsiteX37" fmla="*/ 1976796 w 2441924"/>
                <a:gd name="connsiteY37" fmla="*/ 813974 h 1498453"/>
                <a:gd name="connsiteX38" fmla="*/ 2000581 w 2441924"/>
                <a:gd name="connsiteY38" fmla="*/ 623694 h 1498453"/>
                <a:gd name="connsiteX39" fmla="*/ 2021723 w 2441924"/>
                <a:gd name="connsiteY39" fmla="*/ 449271 h 1498453"/>
                <a:gd name="connsiteX40" fmla="*/ 2027009 w 2441924"/>
                <a:gd name="connsiteY40" fmla="*/ 380559 h 1498453"/>
                <a:gd name="connsiteX41" fmla="*/ 2021723 w 2441924"/>
                <a:gd name="connsiteY41" fmla="*/ 327704 h 1498453"/>
                <a:gd name="connsiteX42" fmla="*/ 2003224 w 2441924"/>
                <a:gd name="connsiteY42" fmla="*/ 288062 h 1498453"/>
                <a:gd name="connsiteX43" fmla="*/ 1963582 w 2441924"/>
                <a:gd name="connsiteY43" fmla="*/ 261634 h 1498453"/>
                <a:gd name="connsiteX44" fmla="*/ 1921298 w 2441924"/>
                <a:gd name="connsiteY44" fmla="*/ 251063 h 1498453"/>
                <a:gd name="connsiteX45" fmla="*/ 1852585 w 2441924"/>
                <a:gd name="connsiteY45" fmla="*/ 248420 h 1498453"/>
                <a:gd name="connsiteX46" fmla="*/ 1680805 w 2441924"/>
                <a:gd name="connsiteY46" fmla="*/ 248420 h 1498453"/>
                <a:gd name="connsiteX47" fmla="*/ 1442955 w 2441924"/>
                <a:gd name="connsiteY47" fmla="*/ 258991 h 1498453"/>
                <a:gd name="connsiteX48" fmla="*/ 1247390 w 2441924"/>
                <a:gd name="connsiteY48" fmla="*/ 274848 h 1498453"/>
                <a:gd name="connsiteX49" fmla="*/ 1025397 w 2441924"/>
                <a:gd name="connsiteY49" fmla="*/ 298633 h 1498453"/>
                <a:gd name="connsiteX50" fmla="*/ 570840 w 2441924"/>
                <a:gd name="connsiteY50" fmla="*/ 364702 h 149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1924" h="1498453">
                  <a:moveTo>
                    <a:pt x="570840" y="364702"/>
                  </a:moveTo>
                  <a:lnTo>
                    <a:pt x="266921" y="420201"/>
                  </a:lnTo>
                  <a:lnTo>
                    <a:pt x="58141" y="465128"/>
                  </a:lnTo>
                  <a:lnTo>
                    <a:pt x="0" y="277491"/>
                  </a:lnTo>
                  <a:lnTo>
                    <a:pt x="169138" y="264277"/>
                  </a:lnTo>
                  <a:lnTo>
                    <a:pt x="369989" y="243135"/>
                  </a:lnTo>
                  <a:lnTo>
                    <a:pt x="573483" y="214064"/>
                  </a:lnTo>
                  <a:lnTo>
                    <a:pt x="996326" y="150638"/>
                  </a:lnTo>
                  <a:lnTo>
                    <a:pt x="1379529" y="95139"/>
                  </a:lnTo>
                  <a:lnTo>
                    <a:pt x="1567166" y="66069"/>
                  </a:lnTo>
                  <a:lnTo>
                    <a:pt x="1596236" y="66069"/>
                  </a:lnTo>
                  <a:lnTo>
                    <a:pt x="1659663" y="60783"/>
                  </a:lnTo>
                  <a:lnTo>
                    <a:pt x="1749517" y="47569"/>
                  </a:lnTo>
                  <a:lnTo>
                    <a:pt x="1902798" y="13213"/>
                  </a:lnTo>
                  <a:lnTo>
                    <a:pt x="1939797" y="0"/>
                  </a:lnTo>
                  <a:lnTo>
                    <a:pt x="1963582" y="0"/>
                  </a:lnTo>
                  <a:cubicBezTo>
                    <a:pt x="2004097" y="5401"/>
                    <a:pt x="1989893" y="5285"/>
                    <a:pt x="2005866" y="5285"/>
                  </a:cubicBezTo>
                  <a:lnTo>
                    <a:pt x="2050794" y="21142"/>
                  </a:lnTo>
                  <a:lnTo>
                    <a:pt x="2127434" y="60783"/>
                  </a:lnTo>
                  <a:lnTo>
                    <a:pt x="2222574" y="124210"/>
                  </a:lnTo>
                  <a:lnTo>
                    <a:pt x="2344141" y="219350"/>
                  </a:lnTo>
                  <a:lnTo>
                    <a:pt x="2402283" y="266920"/>
                  </a:lnTo>
                  <a:lnTo>
                    <a:pt x="2423425" y="288062"/>
                  </a:lnTo>
                  <a:lnTo>
                    <a:pt x="2431353" y="303919"/>
                  </a:lnTo>
                  <a:lnTo>
                    <a:pt x="2441924" y="330346"/>
                  </a:lnTo>
                  <a:lnTo>
                    <a:pt x="2441924" y="354131"/>
                  </a:lnTo>
                  <a:lnTo>
                    <a:pt x="2426067" y="383202"/>
                  </a:lnTo>
                  <a:lnTo>
                    <a:pt x="2373212" y="438700"/>
                  </a:lnTo>
                  <a:lnTo>
                    <a:pt x="2354713" y="473056"/>
                  </a:lnTo>
                  <a:lnTo>
                    <a:pt x="2330928" y="523269"/>
                  </a:lnTo>
                  <a:lnTo>
                    <a:pt x="2291286" y="663336"/>
                  </a:lnTo>
                  <a:lnTo>
                    <a:pt x="2198789" y="983112"/>
                  </a:lnTo>
                  <a:lnTo>
                    <a:pt x="2116863" y="1292316"/>
                  </a:lnTo>
                  <a:lnTo>
                    <a:pt x="2069293" y="1498453"/>
                  </a:lnTo>
                  <a:lnTo>
                    <a:pt x="1823515" y="1490524"/>
                  </a:lnTo>
                  <a:lnTo>
                    <a:pt x="1871085" y="1318744"/>
                  </a:lnTo>
                  <a:lnTo>
                    <a:pt x="1934511" y="1017468"/>
                  </a:lnTo>
                  <a:lnTo>
                    <a:pt x="1976796" y="813974"/>
                  </a:lnTo>
                  <a:lnTo>
                    <a:pt x="2000581" y="623694"/>
                  </a:lnTo>
                  <a:lnTo>
                    <a:pt x="2021723" y="449271"/>
                  </a:lnTo>
                  <a:lnTo>
                    <a:pt x="2027009" y="380559"/>
                  </a:lnTo>
                  <a:lnTo>
                    <a:pt x="2021723" y="327704"/>
                  </a:lnTo>
                  <a:lnTo>
                    <a:pt x="2003224" y="288062"/>
                  </a:lnTo>
                  <a:lnTo>
                    <a:pt x="1963582" y="261634"/>
                  </a:lnTo>
                  <a:lnTo>
                    <a:pt x="1921298" y="251063"/>
                  </a:lnTo>
                  <a:lnTo>
                    <a:pt x="1852585" y="248420"/>
                  </a:lnTo>
                  <a:lnTo>
                    <a:pt x="1680805" y="248420"/>
                  </a:lnTo>
                  <a:lnTo>
                    <a:pt x="1442955" y="258991"/>
                  </a:lnTo>
                  <a:lnTo>
                    <a:pt x="1247390" y="274848"/>
                  </a:lnTo>
                  <a:lnTo>
                    <a:pt x="1025397" y="298633"/>
                  </a:lnTo>
                  <a:lnTo>
                    <a:pt x="570840" y="364702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3">
              <a:extLst>
                <a:ext uri="{FF2B5EF4-FFF2-40B4-BE49-F238E27FC236}">
                  <a16:creationId xmlns:a16="http://schemas.microsoft.com/office/drawing/2014/main" id="{1A272848-C973-42D4-98E2-805B61E042FA}"/>
                </a:ext>
              </a:extLst>
            </p:cNvPr>
            <p:cNvSpPr/>
            <p:nvPr/>
          </p:nvSpPr>
          <p:spPr>
            <a:xfrm>
              <a:off x="4846638" y="5405438"/>
              <a:ext cx="1997075" cy="333375"/>
            </a:xfrm>
            <a:custGeom>
              <a:avLst/>
              <a:gdLst>
                <a:gd name="connsiteX0" fmla="*/ 638175 w 1997869"/>
                <a:gd name="connsiteY0" fmla="*/ 254793 h 333375"/>
                <a:gd name="connsiteX1" fmla="*/ 264319 w 1997869"/>
                <a:gd name="connsiteY1" fmla="*/ 307181 h 333375"/>
                <a:gd name="connsiteX2" fmla="*/ 80962 w 1997869"/>
                <a:gd name="connsiteY2" fmla="*/ 333375 h 333375"/>
                <a:gd name="connsiteX3" fmla="*/ 0 w 1997869"/>
                <a:gd name="connsiteY3" fmla="*/ 157162 h 333375"/>
                <a:gd name="connsiteX4" fmla="*/ 173831 w 1997869"/>
                <a:gd name="connsiteY4" fmla="*/ 130968 h 333375"/>
                <a:gd name="connsiteX5" fmla="*/ 550069 w 1997869"/>
                <a:gd name="connsiteY5" fmla="*/ 83343 h 333375"/>
                <a:gd name="connsiteX6" fmla="*/ 842962 w 1997869"/>
                <a:gd name="connsiteY6" fmla="*/ 50006 h 333375"/>
                <a:gd name="connsiteX7" fmla="*/ 1073944 w 1997869"/>
                <a:gd name="connsiteY7" fmla="*/ 30956 h 333375"/>
                <a:gd name="connsiteX8" fmla="*/ 1276350 w 1997869"/>
                <a:gd name="connsiteY8" fmla="*/ 16668 h 333375"/>
                <a:gd name="connsiteX9" fmla="*/ 1502569 w 1997869"/>
                <a:gd name="connsiteY9" fmla="*/ 7143 h 333375"/>
                <a:gd name="connsiteX10" fmla="*/ 1643062 w 1997869"/>
                <a:gd name="connsiteY10" fmla="*/ 7143 h 333375"/>
                <a:gd name="connsiteX11" fmla="*/ 1866900 w 1997869"/>
                <a:gd name="connsiteY11" fmla="*/ 0 h 333375"/>
                <a:gd name="connsiteX12" fmla="*/ 1909762 w 1997869"/>
                <a:gd name="connsiteY12" fmla="*/ 33337 h 333375"/>
                <a:gd name="connsiteX13" fmla="*/ 1945481 w 1997869"/>
                <a:gd name="connsiteY13" fmla="*/ 73818 h 333375"/>
                <a:gd name="connsiteX14" fmla="*/ 1971675 w 1997869"/>
                <a:gd name="connsiteY14" fmla="*/ 104775 h 333375"/>
                <a:gd name="connsiteX15" fmla="*/ 1988344 w 1997869"/>
                <a:gd name="connsiteY15" fmla="*/ 133350 h 333375"/>
                <a:gd name="connsiteX16" fmla="*/ 1993106 w 1997869"/>
                <a:gd name="connsiteY16" fmla="*/ 159543 h 333375"/>
                <a:gd name="connsiteX17" fmla="*/ 1997869 w 1997869"/>
                <a:gd name="connsiteY17" fmla="*/ 192881 h 333375"/>
                <a:gd name="connsiteX18" fmla="*/ 1990725 w 1997869"/>
                <a:gd name="connsiteY18" fmla="*/ 214312 h 333375"/>
                <a:gd name="connsiteX19" fmla="*/ 1976437 w 1997869"/>
                <a:gd name="connsiteY19" fmla="*/ 228600 h 333375"/>
                <a:gd name="connsiteX20" fmla="*/ 1952625 w 1997869"/>
                <a:gd name="connsiteY20" fmla="*/ 233362 h 333375"/>
                <a:gd name="connsiteX21" fmla="*/ 1909762 w 1997869"/>
                <a:gd name="connsiteY21" fmla="*/ 235743 h 333375"/>
                <a:gd name="connsiteX22" fmla="*/ 1785937 w 1997869"/>
                <a:gd name="connsiteY22" fmla="*/ 214312 h 333375"/>
                <a:gd name="connsiteX23" fmla="*/ 1640681 w 1997869"/>
                <a:gd name="connsiteY23" fmla="*/ 195262 h 333375"/>
                <a:gd name="connsiteX24" fmla="*/ 1516856 w 1997869"/>
                <a:gd name="connsiteY24" fmla="*/ 188118 h 333375"/>
                <a:gd name="connsiteX25" fmla="*/ 1414462 w 1997869"/>
                <a:gd name="connsiteY25" fmla="*/ 185737 h 333375"/>
                <a:gd name="connsiteX26" fmla="*/ 1254919 w 1997869"/>
                <a:gd name="connsiteY26" fmla="*/ 192881 h 333375"/>
                <a:gd name="connsiteX27" fmla="*/ 1062037 w 1997869"/>
                <a:gd name="connsiteY27" fmla="*/ 207168 h 333375"/>
                <a:gd name="connsiteX28" fmla="*/ 638175 w 1997869"/>
                <a:gd name="connsiteY28" fmla="*/ 2547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97869" h="333375">
                  <a:moveTo>
                    <a:pt x="638175" y="254793"/>
                  </a:moveTo>
                  <a:lnTo>
                    <a:pt x="264319" y="307181"/>
                  </a:lnTo>
                  <a:lnTo>
                    <a:pt x="80962" y="333375"/>
                  </a:lnTo>
                  <a:lnTo>
                    <a:pt x="0" y="157162"/>
                  </a:lnTo>
                  <a:lnTo>
                    <a:pt x="173831" y="130968"/>
                  </a:lnTo>
                  <a:lnTo>
                    <a:pt x="550069" y="83343"/>
                  </a:lnTo>
                  <a:lnTo>
                    <a:pt x="842962" y="50006"/>
                  </a:lnTo>
                  <a:lnTo>
                    <a:pt x="1073944" y="30956"/>
                  </a:lnTo>
                  <a:lnTo>
                    <a:pt x="1276350" y="16668"/>
                  </a:lnTo>
                  <a:lnTo>
                    <a:pt x="1502569" y="7143"/>
                  </a:lnTo>
                  <a:lnTo>
                    <a:pt x="1643062" y="7143"/>
                  </a:lnTo>
                  <a:lnTo>
                    <a:pt x="1866900" y="0"/>
                  </a:lnTo>
                  <a:lnTo>
                    <a:pt x="1909762" y="33337"/>
                  </a:lnTo>
                  <a:lnTo>
                    <a:pt x="1945481" y="73818"/>
                  </a:lnTo>
                  <a:lnTo>
                    <a:pt x="1971675" y="104775"/>
                  </a:lnTo>
                  <a:lnTo>
                    <a:pt x="1988344" y="133350"/>
                  </a:lnTo>
                  <a:lnTo>
                    <a:pt x="1993106" y="159543"/>
                  </a:lnTo>
                  <a:lnTo>
                    <a:pt x="1997869" y="192881"/>
                  </a:lnTo>
                  <a:lnTo>
                    <a:pt x="1990725" y="214312"/>
                  </a:lnTo>
                  <a:lnTo>
                    <a:pt x="1976437" y="228600"/>
                  </a:lnTo>
                  <a:lnTo>
                    <a:pt x="1952625" y="233362"/>
                  </a:lnTo>
                  <a:lnTo>
                    <a:pt x="1909762" y="235743"/>
                  </a:lnTo>
                  <a:lnTo>
                    <a:pt x="1785937" y="214312"/>
                  </a:lnTo>
                  <a:lnTo>
                    <a:pt x="1640681" y="195262"/>
                  </a:lnTo>
                  <a:lnTo>
                    <a:pt x="1516856" y="188118"/>
                  </a:lnTo>
                  <a:lnTo>
                    <a:pt x="1414462" y="185737"/>
                  </a:lnTo>
                  <a:lnTo>
                    <a:pt x="1254919" y="192881"/>
                  </a:lnTo>
                  <a:lnTo>
                    <a:pt x="1062037" y="207168"/>
                  </a:lnTo>
                  <a:lnTo>
                    <a:pt x="638175" y="254793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4" name="グループ化 33">
            <a:extLst>
              <a:ext uri="{FF2B5EF4-FFF2-40B4-BE49-F238E27FC236}">
                <a16:creationId xmlns:a16="http://schemas.microsoft.com/office/drawing/2014/main" id="{B1E8450C-85C6-4D33-B93F-27F3D42556E8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738313"/>
            <a:ext cx="4895850" cy="4105275"/>
            <a:chOff x="2522538" y="1738313"/>
            <a:chExt cx="4895850" cy="4105275"/>
          </a:xfrm>
        </p:grpSpPr>
        <p:sp>
          <p:nvSpPr>
            <p:cNvPr id="35" name="フリーフォーム 6">
              <a:extLst>
                <a:ext uri="{FF2B5EF4-FFF2-40B4-BE49-F238E27FC236}">
                  <a16:creationId xmlns:a16="http://schemas.microsoft.com/office/drawing/2014/main" id="{1D14DD80-7D6A-4006-AEFB-778A868E8049}"/>
                </a:ext>
              </a:extLst>
            </p:cNvPr>
            <p:cNvSpPr/>
            <p:nvPr/>
          </p:nvSpPr>
          <p:spPr>
            <a:xfrm>
              <a:off x="2919413" y="1738313"/>
              <a:ext cx="823912" cy="738187"/>
            </a:xfrm>
            <a:custGeom>
              <a:avLst/>
              <a:gdLst>
                <a:gd name="connsiteX0" fmla="*/ 407193 w 823912"/>
                <a:gd name="connsiteY0" fmla="*/ 452437 h 738187"/>
                <a:gd name="connsiteX1" fmla="*/ 273843 w 823912"/>
                <a:gd name="connsiteY1" fmla="*/ 316706 h 738187"/>
                <a:gd name="connsiteX2" fmla="*/ 180975 w 823912"/>
                <a:gd name="connsiteY2" fmla="*/ 219075 h 738187"/>
                <a:gd name="connsiteX3" fmla="*/ 73818 w 823912"/>
                <a:gd name="connsiteY3" fmla="*/ 116681 h 738187"/>
                <a:gd name="connsiteX4" fmla="*/ 38100 w 823912"/>
                <a:gd name="connsiteY4" fmla="*/ 83343 h 738187"/>
                <a:gd name="connsiteX5" fmla="*/ 19050 w 823912"/>
                <a:gd name="connsiteY5" fmla="*/ 66675 h 738187"/>
                <a:gd name="connsiteX6" fmla="*/ 7143 w 823912"/>
                <a:gd name="connsiteY6" fmla="*/ 52387 h 738187"/>
                <a:gd name="connsiteX7" fmla="*/ 0 w 823912"/>
                <a:gd name="connsiteY7" fmla="*/ 33337 h 738187"/>
                <a:gd name="connsiteX8" fmla="*/ 0 w 823912"/>
                <a:gd name="connsiteY8" fmla="*/ 19050 h 738187"/>
                <a:gd name="connsiteX9" fmla="*/ 4762 w 823912"/>
                <a:gd name="connsiteY9" fmla="*/ 4762 h 738187"/>
                <a:gd name="connsiteX10" fmla="*/ 16668 w 823912"/>
                <a:gd name="connsiteY10" fmla="*/ 0 h 738187"/>
                <a:gd name="connsiteX11" fmla="*/ 30956 w 823912"/>
                <a:gd name="connsiteY11" fmla="*/ 2381 h 738187"/>
                <a:gd name="connsiteX12" fmla="*/ 54768 w 823912"/>
                <a:gd name="connsiteY12" fmla="*/ 11906 h 738187"/>
                <a:gd name="connsiteX13" fmla="*/ 80962 w 823912"/>
                <a:gd name="connsiteY13" fmla="*/ 21431 h 738187"/>
                <a:gd name="connsiteX14" fmla="*/ 252412 w 823912"/>
                <a:gd name="connsiteY14" fmla="*/ 71437 h 738187"/>
                <a:gd name="connsiteX15" fmla="*/ 426243 w 823912"/>
                <a:gd name="connsiteY15" fmla="*/ 119062 h 738187"/>
                <a:gd name="connsiteX16" fmla="*/ 557212 w 823912"/>
                <a:gd name="connsiteY16" fmla="*/ 147637 h 738187"/>
                <a:gd name="connsiteX17" fmla="*/ 585787 w 823912"/>
                <a:gd name="connsiteY17" fmla="*/ 180975 h 738187"/>
                <a:gd name="connsiteX18" fmla="*/ 635793 w 823912"/>
                <a:gd name="connsiteY18" fmla="*/ 233362 h 738187"/>
                <a:gd name="connsiteX19" fmla="*/ 676275 w 823912"/>
                <a:gd name="connsiteY19" fmla="*/ 283368 h 738187"/>
                <a:gd name="connsiteX20" fmla="*/ 721518 w 823912"/>
                <a:gd name="connsiteY20" fmla="*/ 345281 h 738187"/>
                <a:gd name="connsiteX21" fmla="*/ 773906 w 823912"/>
                <a:gd name="connsiteY21" fmla="*/ 423862 h 738187"/>
                <a:gd name="connsiteX22" fmla="*/ 795337 w 823912"/>
                <a:gd name="connsiteY22" fmla="*/ 459581 h 738187"/>
                <a:gd name="connsiteX23" fmla="*/ 812006 w 823912"/>
                <a:gd name="connsiteY23" fmla="*/ 490537 h 738187"/>
                <a:gd name="connsiteX24" fmla="*/ 821531 w 823912"/>
                <a:gd name="connsiteY24" fmla="*/ 523875 h 738187"/>
                <a:gd name="connsiteX25" fmla="*/ 823912 w 823912"/>
                <a:gd name="connsiteY25" fmla="*/ 571500 h 738187"/>
                <a:gd name="connsiteX26" fmla="*/ 823912 w 823912"/>
                <a:gd name="connsiteY26" fmla="*/ 652462 h 738187"/>
                <a:gd name="connsiteX27" fmla="*/ 819150 w 823912"/>
                <a:gd name="connsiteY27" fmla="*/ 707231 h 738187"/>
                <a:gd name="connsiteX28" fmla="*/ 809625 w 823912"/>
                <a:gd name="connsiteY28" fmla="*/ 726281 h 738187"/>
                <a:gd name="connsiteX29" fmla="*/ 795337 w 823912"/>
                <a:gd name="connsiteY29" fmla="*/ 735806 h 738187"/>
                <a:gd name="connsiteX30" fmla="*/ 776287 w 823912"/>
                <a:gd name="connsiteY30" fmla="*/ 738187 h 738187"/>
                <a:gd name="connsiteX31" fmla="*/ 738187 w 823912"/>
                <a:gd name="connsiteY31" fmla="*/ 733425 h 738187"/>
                <a:gd name="connsiteX32" fmla="*/ 664368 w 823912"/>
                <a:gd name="connsiteY32" fmla="*/ 702468 h 738187"/>
                <a:gd name="connsiteX33" fmla="*/ 571500 w 823912"/>
                <a:gd name="connsiteY33" fmla="*/ 645318 h 738187"/>
                <a:gd name="connsiteX34" fmla="*/ 407193 w 823912"/>
                <a:gd name="connsiteY34" fmla="*/ 452437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3912" h="738187">
                  <a:moveTo>
                    <a:pt x="407193" y="452437"/>
                  </a:moveTo>
                  <a:lnTo>
                    <a:pt x="273843" y="316706"/>
                  </a:lnTo>
                  <a:lnTo>
                    <a:pt x="180975" y="219075"/>
                  </a:lnTo>
                  <a:lnTo>
                    <a:pt x="73818" y="116681"/>
                  </a:lnTo>
                  <a:lnTo>
                    <a:pt x="38100" y="83343"/>
                  </a:lnTo>
                  <a:lnTo>
                    <a:pt x="19050" y="66675"/>
                  </a:lnTo>
                  <a:lnTo>
                    <a:pt x="7143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30956" y="2381"/>
                  </a:lnTo>
                  <a:lnTo>
                    <a:pt x="54768" y="11906"/>
                  </a:lnTo>
                  <a:lnTo>
                    <a:pt x="80962" y="21431"/>
                  </a:lnTo>
                  <a:lnTo>
                    <a:pt x="252412" y="71437"/>
                  </a:lnTo>
                  <a:lnTo>
                    <a:pt x="426243" y="119062"/>
                  </a:lnTo>
                  <a:lnTo>
                    <a:pt x="557212" y="147637"/>
                  </a:lnTo>
                  <a:lnTo>
                    <a:pt x="585787" y="180975"/>
                  </a:lnTo>
                  <a:lnTo>
                    <a:pt x="635793" y="233362"/>
                  </a:lnTo>
                  <a:lnTo>
                    <a:pt x="676275" y="283368"/>
                  </a:lnTo>
                  <a:lnTo>
                    <a:pt x="721518" y="345281"/>
                  </a:lnTo>
                  <a:lnTo>
                    <a:pt x="773906" y="423862"/>
                  </a:lnTo>
                  <a:lnTo>
                    <a:pt x="795337" y="459581"/>
                  </a:lnTo>
                  <a:lnTo>
                    <a:pt x="812006" y="490537"/>
                  </a:lnTo>
                  <a:lnTo>
                    <a:pt x="821531" y="523875"/>
                  </a:lnTo>
                  <a:lnTo>
                    <a:pt x="823912" y="571500"/>
                  </a:lnTo>
                  <a:lnTo>
                    <a:pt x="823912" y="652462"/>
                  </a:lnTo>
                  <a:lnTo>
                    <a:pt x="819150" y="707231"/>
                  </a:lnTo>
                  <a:lnTo>
                    <a:pt x="809625" y="726281"/>
                  </a:lnTo>
                  <a:lnTo>
                    <a:pt x="795337" y="735806"/>
                  </a:lnTo>
                  <a:lnTo>
                    <a:pt x="776287" y="738187"/>
                  </a:lnTo>
                  <a:lnTo>
                    <a:pt x="738187" y="733425"/>
                  </a:lnTo>
                  <a:lnTo>
                    <a:pt x="664368" y="702468"/>
                  </a:lnTo>
                  <a:lnTo>
                    <a:pt x="571500" y="645318"/>
                  </a:lnTo>
                  <a:lnTo>
                    <a:pt x="40719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7">
              <a:extLst>
                <a:ext uri="{FF2B5EF4-FFF2-40B4-BE49-F238E27FC236}">
                  <a16:creationId xmlns:a16="http://schemas.microsoft.com/office/drawing/2014/main" id="{AD696794-74DD-4B67-9060-8B08D4509CC1}"/>
                </a:ext>
              </a:extLst>
            </p:cNvPr>
            <p:cNvSpPr/>
            <p:nvPr/>
          </p:nvSpPr>
          <p:spPr>
            <a:xfrm>
              <a:off x="2589213" y="3055938"/>
              <a:ext cx="828675" cy="577850"/>
            </a:xfrm>
            <a:custGeom>
              <a:avLst/>
              <a:gdLst>
                <a:gd name="connsiteX0" fmla="*/ 469106 w 828675"/>
                <a:gd name="connsiteY0" fmla="*/ 481012 h 578644"/>
                <a:gd name="connsiteX1" fmla="*/ 352425 w 828675"/>
                <a:gd name="connsiteY1" fmla="*/ 385762 h 578644"/>
                <a:gd name="connsiteX2" fmla="*/ 226219 w 828675"/>
                <a:gd name="connsiteY2" fmla="*/ 269081 h 578644"/>
                <a:gd name="connsiteX3" fmla="*/ 116681 w 828675"/>
                <a:gd name="connsiteY3" fmla="*/ 169069 h 578644"/>
                <a:gd name="connsiteX4" fmla="*/ 19050 w 828675"/>
                <a:gd name="connsiteY4" fmla="*/ 76200 h 578644"/>
                <a:gd name="connsiteX5" fmla="*/ 7144 w 828675"/>
                <a:gd name="connsiteY5" fmla="*/ 54769 h 578644"/>
                <a:gd name="connsiteX6" fmla="*/ 0 w 828675"/>
                <a:gd name="connsiteY6" fmla="*/ 28575 h 578644"/>
                <a:gd name="connsiteX7" fmla="*/ 2381 w 828675"/>
                <a:gd name="connsiteY7" fmla="*/ 7144 h 578644"/>
                <a:gd name="connsiteX8" fmla="*/ 11906 w 828675"/>
                <a:gd name="connsiteY8" fmla="*/ 0 h 578644"/>
                <a:gd name="connsiteX9" fmla="*/ 23812 w 828675"/>
                <a:gd name="connsiteY9" fmla="*/ 0 h 578644"/>
                <a:gd name="connsiteX10" fmla="*/ 50006 w 828675"/>
                <a:gd name="connsiteY10" fmla="*/ 9525 h 578644"/>
                <a:gd name="connsiteX11" fmla="*/ 107156 w 828675"/>
                <a:gd name="connsiteY11" fmla="*/ 30956 h 578644"/>
                <a:gd name="connsiteX12" fmla="*/ 197644 w 828675"/>
                <a:gd name="connsiteY12" fmla="*/ 61912 h 578644"/>
                <a:gd name="connsiteX13" fmla="*/ 276225 w 828675"/>
                <a:gd name="connsiteY13" fmla="*/ 80962 h 578644"/>
                <a:gd name="connsiteX14" fmla="*/ 350044 w 828675"/>
                <a:gd name="connsiteY14" fmla="*/ 95250 h 578644"/>
                <a:gd name="connsiteX15" fmla="*/ 423862 w 828675"/>
                <a:gd name="connsiteY15" fmla="*/ 104775 h 578644"/>
                <a:gd name="connsiteX16" fmla="*/ 509587 w 828675"/>
                <a:gd name="connsiteY16" fmla="*/ 107156 h 578644"/>
                <a:gd name="connsiteX17" fmla="*/ 554831 w 828675"/>
                <a:gd name="connsiteY17" fmla="*/ 128587 h 578644"/>
                <a:gd name="connsiteX18" fmla="*/ 619125 w 828675"/>
                <a:gd name="connsiteY18" fmla="*/ 166687 h 578644"/>
                <a:gd name="connsiteX19" fmla="*/ 666750 w 828675"/>
                <a:gd name="connsiteY19" fmla="*/ 204787 h 578644"/>
                <a:gd name="connsiteX20" fmla="*/ 707231 w 828675"/>
                <a:gd name="connsiteY20" fmla="*/ 242887 h 578644"/>
                <a:gd name="connsiteX21" fmla="*/ 742950 w 828675"/>
                <a:gd name="connsiteY21" fmla="*/ 285750 h 578644"/>
                <a:gd name="connsiteX22" fmla="*/ 771525 w 828675"/>
                <a:gd name="connsiteY22" fmla="*/ 319087 h 578644"/>
                <a:gd name="connsiteX23" fmla="*/ 795337 w 828675"/>
                <a:gd name="connsiteY23" fmla="*/ 359569 h 578644"/>
                <a:gd name="connsiteX24" fmla="*/ 814387 w 828675"/>
                <a:gd name="connsiteY24" fmla="*/ 388144 h 578644"/>
                <a:gd name="connsiteX25" fmla="*/ 823912 w 828675"/>
                <a:gd name="connsiteY25" fmla="*/ 421481 h 578644"/>
                <a:gd name="connsiteX26" fmla="*/ 828675 w 828675"/>
                <a:gd name="connsiteY26" fmla="*/ 461962 h 578644"/>
                <a:gd name="connsiteX27" fmla="*/ 826294 w 828675"/>
                <a:gd name="connsiteY27" fmla="*/ 497681 h 578644"/>
                <a:gd name="connsiteX28" fmla="*/ 816769 w 828675"/>
                <a:gd name="connsiteY28" fmla="*/ 533400 h 578644"/>
                <a:gd name="connsiteX29" fmla="*/ 792956 w 828675"/>
                <a:gd name="connsiteY29" fmla="*/ 557212 h 578644"/>
                <a:gd name="connsiteX30" fmla="*/ 766762 w 828675"/>
                <a:gd name="connsiteY30" fmla="*/ 569119 h 578644"/>
                <a:gd name="connsiteX31" fmla="*/ 728662 w 828675"/>
                <a:gd name="connsiteY31" fmla="*/ 578644 h 578644"/>
                <a:gd name="connsiteX32" fmla="*/ 681037 w 828675"/>
                <a:gd name="connsiteY32" fmla="*/ 578644 h 578644"/>
                <a:gd name="connsiteX33" fmla="*/ 619125 w 828675"/>
                <a:gd name="connsiteY33" fmla="*/ 566737 h 578644"/>
                <a:gd name="connsiteX34" fmla="*/ 564356 w 828675"/>
                <a:gd name="connsiteY34" fmla="*/ 545306 h 578644"/>
                <a:gd name="connsiteX35" fmla="*/ 469106 w 828675"/>
                <a:gd name="connsiteY35" fmla="*/ 4810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8675" h="578644">
                  <a:moveTo>
                    <a:pt x="469106" y="481012"/>
                  </a:moveTo>
                  <a:lnTo>
                    <a:pt x="352425" y="385762"/>
                  </a:lnTo>
                  <a:lnTo>
                    <a:pt x="226219" y="269081"/>
                  </a:lnTo>
                  <a:lnTo>
                    <a:pt x="116681" y="169069"/>
                  </a:lnTo>
                  <a:lnTo>
                    <a:pt x="19050" y="76200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0006" y="9525"/>
                  </a:lnTo>
                  <a:lnTo>
                    <a:pt x="107156" y="30956"/>
                  </a:lnTo>
                  <a:lnTo>
                    <a:pt x="197644" y="61912"/>
                  </a:lnTo>
                  <a:lnTo>
                    <a:pt x="276225" y="80962"/>
                  </a:lnTo>
                  <a:lnTo>
                    <a:pt x="350044" y="95250"/>
                  </a:lnTo>
                  <a:lnTo>
                    <a:pt x="423862" y="104775"/>
                  </a:lnTo>
                  <a:lnTo>
                    <a:pt x="509587" y="107156"/>
                  </a:lnTo>
                  <a:lnTo>
                    <a:pt x="554831" y="128587"/>
                  </a:lnTo>
                  <a:lnTo>
                    <a:pt x="619125" y="166687"/>
                  </a:lnTo>
                  <a:lnTo>
                    <a:pt x="666750" y="204787"/>
                  </a:lnTo>
                  <a:lnTo>
                    <a:pt x="707231" y="242887"/>
                  </a:lnTo>
                  <a:lnTo>
                    <a:pt x="742950" y="285750"/>
                  </a:lnTo>
                  <a:lnTo>
                    <a:pt x="771525" y="319087"/>
                  </a:lnTo>
                  <a:lnTo>
                    <a:pt x="795337" y="359569"/>
                  </a:lnTo>
                  <a:lnTo>
                    <a:pt x="814387" y="388144"/>
                  </a:lnTo>
                  <a:lnTo>
                    <a:pt x="823912" y="421481"/>
                  </a:lnTo>
                  <a:lnTo>
                    <a:pt x="828675" y="461962"/>
                  </a:lnTo>
                  <a:lnTo>
                    <a:pt x="826294" y="497681"/>
                  </a:lnTo>
                  <a:lnTo>
                    <a:pt x="816769" y="533400"/>
                  </a:lnTo>
                  <a:lnTo>
                    <a:pt x="792956" y="557212"/>
                  </a:lnTo>
                  <a:lnTo>
                    <a:pt x="766762" y="569119"/>
                  </a:lnTo>
                  <a:lnTo>
                    <a:pt x="728662" y="578644"/>
                  </a:lnTo>
                  <a:lnTo>
                    <a:pt x="681037" y="578644"/>
                  </a:lnTo>
                  <a:lnTo>
                    <a:pt x="619125" y="566737"/>
                  </a:lnTo>
                  <a:lnTo>
                    <a:pt x="564356" y="545306"/>
                  </a:lnTo>
                  <a:lnTo>
                    <a:pt x="469106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8">
              <a:extLst>
                <a:ext uri="{FF2B5EF4-FFF2-40B4-BE49-F238E27FC236}">
                  <a16:creationId xmlns:a16="http://schemas.microsoft.com/office/drawing/2014/main" id="{51977301-4CDA-4D4A-AEC9-19F0DB4FB355}"/>
                </a:ext>
              </a:extLst>
            </p:cNvPr>
            <p:cNvSpPr/>
            <p:nvPr/>
          </p:nvSpPr>
          <p:spPr>
            <a:xfrm>
              <a:off x="2522538" y="5326063"/>
              <a:ext cx="638175" cy="517525"/>
            </a:xfrm>
            <a:custGeom>
              <a:avLst/>
              <a:gdLst>
                <a:gd name="connsiteX0" fmla="*/ 328612 w 638175"/>
                <a:gd name="connsiteY0" fmla="*/ 400050 h 516732"/>
                <a:gd name="connsiteX1" fmla="*/ 240506 w 638175"/>
                <a:gd name="connsiteY1" fmla="*/ 326232 h 516732"/>
                <a:gd name="connsiteX2" fmla="*/ 152400 w 638175"/>
                <a:gd name="connsiteY2" fmla="*/ 238125 h 516732"/>
                <a:gd name="connsiteX3" fmla="*/ 114300 w 638175"/>
                <a:gd name="connsiteY3" fmla="*/ 202407 h 516732"/>
                <a:gd name="connsiteX4" fmla="*/ 66675 w 638175"/>
                <a:gd name="connsiteY4" fmla="*/ 154782 h 516732"/>
                <a:gd name="connsiteX5" fmla="*/ 45244 w 638175"/>
                <a:gd name="connsiteY5" fmla="*/ 128588 h 516732"/>
                <a:gd name="connsiteX6" fmla="*/ 26194 w 638175"/>
                <a:gd name="connsiteY6" fmla="*/ 102394 h 516732"/>
                <a:gd name="connsiteX7" fmla="*/ 9525 w 638175"/>
                <a:gd name="connsiteY7" fmla="*/ 69057 h 516732"/>
                <a:gd name="connsiteX8" fmla="*/ 0 w 638175"/>
                <a:gd name="connsiteY8" fmla="*/ 38100 h 516732"/>
                <a:gd name="connsiteX9" fmla="*/ 0 w 638175"/>
                <a:gd name="connsiteY9" fmla="*/ 21432 h 516732"/>
                <a:gd name="connsiteX10" fmla="*/ 2381 w 638175"/>
                <a:gd name="connsiteY10" fmla="*/ 7144 h 516732"/>
                <a:gd name="connsiteX11" fmla="*/ 21431 w 638175"/>
                <a:gd name="connsiteY11" fmla="*/ 0 h 516732"/>
                <a:gd name="connsiteX12" fmla="*/ 35719 w 638175"/>
                <a:gd name="connsiteY12" fmla="*/ 0 h 516732"/>
                <a:gd name="connsiteX13" fmla="*/ 76200 w 638175"/>
                <a:gd name="connsiteY13" fmla="*/ 19050 h 516732"/>
                <a:gd name="connsiteX14" fmla="*/ 116681 w 638175"/>
                <a:gd name="connsiteY14" fmla="*/ 40482 h 516732"/>
                <a:gd name="connsiteX15" fmla="*/ 140494 w 638175"/>
                <a:gd name="connsiteY15" fmla="*/ 50007 h 516732"/>
                <a:gd name="connsiteX16" fmla="*/ 164306 w 638175"/>
                <a:gd name="connsiteY16" fmla="*/ 59532 h 516732"/>
                <a:gd name="connsiteX17" fmla="*/ 192881 w 638175"/>
                <a:gd name="connsiteY17" fmla="*/ 69057 h 516732"/>
                <a:gd name="connsiteX18" fmla="*/ 214312 w 638175"/>
                <a:gd name="connsiteY18" fmla="*/ 69057 h 516732"/>
                <a:gd name="connsiteX19" fmla="*/ 264319 w 638175"/>
                <a:gd name="connsiteY19" fmla="*/ 69057 h 516732"/>
                <a:gd name="connsiteX20" fmla="*/ 328612 w 638175"/>
                <a:gd name="connsiteY20" fmla="*/ 57150 h 516732"/>
                <a:gd name="connsiteX21" fmla="*/ 638175 w 638175"/>
                <a:gd name="connsiteY21" fmla="*/ 295275 h 516732"/>
                <a:gd name="connsiteX22" fmla="*/ 638175 w 638175"/>
                <a:gd name="connsiteY22" fmla="*/ 352425 h 516732"/>
                <a:gd name="connsiteX23" fmla="*/ 631031 w 638175"/>
                <a:gd name="connsiteY23" fmla="*/ 411957 h 516732"/>
                <a:gd name="connsiteX24" fmla="*/ 621506 w 638175"/>
                <a:gd name="connsiteY24" fmla="*/ 457200 h 516732"/>
                <a:gd name="connsiteX25" fmla="*/ 604837 w 638175"/>
                <a:gd name="connsiteY25" fmla="*/ 502444 h 516732"/>
                <a:gd name="connsiteX26" fmla="*/ 588169 w 638175"/>
                <a:gd name="connsiteY26" fmla="*/ 514350 h 516732"/>
                <a:gd name="connsiteX27" fmla="*/ 564356 w 638175"/>
                <a:gd name="connsiteY27" fmla="*/ 516732 h 516732"/>
                <a:gd name="connsiteX28" fmla="*/ 526256 w 638175"/>
                <a:gd name="connsiteY28" fmla="*/ 509588 h 516732"/>
                <a:gd name="connsiteX29" fmla="*/ 478631 w 638175"/>
                <a:gd name="connsiteY29" fmla="*/ 492919 h 516732"/>
                <a:gd name="connsiteX30" fmla="*/ 419100 w 638175"/>
                <a:gd name="connsiteY30" fmla="*/ 466725 h 516732"/>
                <a:gd name="connsiteX31" fmla="*/ 328612 w 638175"/>
                <a:gd name="connsiteY31" fmla="*/ 400050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516732">
                  <a:moveTo>
                    <a:pt x="328612" y="400050"/>
                  </a:moveTo>
                  <a:lnTo>
                    <a:pt x="240506" y="326232"/>
                  </a:lnTo>
                  <a:lnTo>
                    <a:pt x="152400" y="238125"/>
                  </a:lnTo>
                  <a:lnTo>
                    <a:pt x="114300" y="202407"/>
                  </a:lnTo>
                  <a:lnTo>
                    <a:pt x="66675" y="154782"/>
                  </a:lnTo>
                  <a:lnTo>
                    <a:pt x="45244" y="128588"/>
                  </a:lnTo>
                  <a:lnTo>
                    <a:pt x="26194" y="102394"/>
                  </a:lnTo>
                  <a:lnTo>
                    <a:pt x="9525" y="69057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76200" y="19050"/>
                  </a:lnTo>
                  <a:lnTo>
                    <a:pt x="116681" y="40482"/>
                  </a:lnTo>
                  <a:lnTo>
                    <a:pt x="140494" y="50007"/>
                  </a:lnTo>
                  <a:lnTo>
                    <a:pt x="164306" y="59532"/>
                  </a:lnTo>
                  <a:lnTo>
                    <a:pt x="192881" y="69057"/>
                  </a:lnTo>
                  <a:lnTo>
                    <a:pt x="214312" y="69057"/>
                  </a:lnTo>
                  <a:lnTo>
                    <a:pt x="264319" y="69057"/>
                  </a:lnTo>
                  <a:lnTo>
                    <a:pt x="328612" y="57150"/>
                  </a:lnTo>
                  <a:lnTo>
                    <a:pt x="638175" y="295275"/>
                  </a:lnTo>
                  <a:lnTo>
                    <a:pt x="638175" y="352425"/>
                  </a:lnTo>
                  <a:lnTo>
                    <a:pt x="631031" y="411957"/>
                  </a:lnTo>
                  <a:lnTo>
                    <a:pt x="621506" y="457200"/>
                  </a:lnTo>
                  <a:lnTo>
                    <a:pt x="604837" y="502444"/>
                  </a:lnTo>
                  <a:lnTo>
                    <a:pt x="588169" y="514350"/>
                  </a:lnTo>
                  <a:lnTo>
                    <a:pt x="564356" y="516732"/>
                  </a:lnTo>
                  <a:lnTo>
                    <a:pt x="526256" y="509588"/>
                  </a:lnTo>
                  <a:lnTo>
                    <a:pt x="478631" y="492919"/>
                  </a:lnTo>
                  <a:lnTo>
                    <a:pt x="419100" y="466725"/>
                  </a:lnTo>
                  <a:lnTo>
                    <a:pt x="32861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0">
              <a:extLst>
                <a:ext uri="{FF2B5EF4-FFF2-40B4-BE49-F238E27FC236}">
                  <a16:creationId xmlns:a16="http://schemas.microsoft.com/office/drawing/2014/main" id="{CE14B8BB-DD08-4EA7-A3E3-D417BDE90719}"/>
                </a:ext>
              </a:extLst>
            </p:cNvPr>
            <p:cNvSpPr/>
            <p:nvPr/>
          </p:nvSpPr>
          <p:spPr>
            <a:xfrm>
              <a:off x="3902075" y="1990725"/>
              <a:ext cx="1203325" cy="1768475"/>
            </a:xfrm>
            <a:custGeom>
              <a:avLst/>
              <a:gdLst>
                <a:gd name="connsiteX0" fmla="*/ 774700 w 1203325"/>
                <a:gd name="connsiteY0" fmla="*/ 1038225 h 1768475"/>
                <a:gd name="connsiteX1" fmla="*/ 587375 w 1203325"/>
                <a:gd name="connsiteY1" fmla="*/ 1273175 h 1768475"/>
                <a:gd name="connsiteX2" fmla="*/ 431800 w 1203325"/>
                <a:gd name="connsiteY2" fmla="*/ 1435100 h 1768475"/>
                <a:gd name="connsiteX3" fmla="*/ 234950 w 1203325"/>
                <a:gd name="connsiteY3" fmla="*/ 1612900 h 1768475"/>
                <a:gd name="connsiteX4" fmla="*/ 82550 w 1203325"/>
                <a:gd name="connsiteY4" fmla="*/ 1733550 h 1768475"/>
                <a:gd name="connsiteX5" fmla="*/ 44450 w 1203325"/>
                <a:gd name="connsiteY5" fmla="*/ 1762125 h 1768475"/>
                <a:gd name="connsiteX6" fmla="*/ 25400 w 1203325"/>
                <a:gd name="connsiteY6" fmla="*/ 1768475 h 1768475"/>
                <a:gd name="connsiteX7" fmla="*/ 3175 w 1203325"/>
                <a:gd name="connsiteY7" fmla="*/ 1768475 h 1768475"/>
                <a:gd name="connsiteX8" fmla="*/ 0 w 1203325"/>
                <a:gd name="connsiteY8" fmla="*/ 1755775 h 1768475"/>
                <a:gd name="connsiteX9" fmla="*/ 3175 w 1203325"/>
                <a:gd name="connsiteY9" fmla="*/ 1733550 h 1768475"/>
                <a:gd name="connsiteX10" fmla="*/ 19050 w 1203325"/>
                <a:gd name="connsiteY10" fmla="*/ 1698625 h 1768475"/>
                <a:gd name="connsiteX11" fmla="*/ 85725 w 1203325"/>
                <a:gd name="connsiteY11" fmla="*/ 1628775 h 1768475"/>
                <a:gd name="connsiteX12" fmla="*/ 161925 w 1203325"/>
                <a:gd name="connsiteY12" fmla="*/ 1543050 h 1768475"/>
                <a:gd name="connsiteX13" fmla="*/ 241300 w 1203325"/>
                <a:gd name="connsiteY13" fmla="*/ 1444625 h 1768475"/>
                <a:gd name="connsiteX14" fmla="*/ 333375 w 1203325"/>
                <a:gd name="connsiteY14" fmla="*/ 1327150 h 1768475"/>
                <a:gd name="connsiteX15" fmla="*/ 447675 w 1203325"/>
                <a:gd name="connsiteY15" fmla="*/ 1168400 h 1768475"/>
                <a:gd name="connsiteX16" fmla="*/ 561975 w 1203325"/>
                <a:gd name="connsiteY16" fmla="*/ 1000125 h 1768475"/>
                <a:gd name="connsiteX17" fmla="*/ 606425 w 1203325"/>
                <a:gd name="connsiteY17" fmla="*/ 930275 h 1768475"/>
                <a:gd name="connsiteX18" fmla="*/ 669925 w 1203325"/>
                <a:gd name="connsiteY18" fmla="*/ 809625 h 1768475"/>
                <a:gd name="connsiteX19" fmla="*/ 723900 w 1203325"/>
                <a:gd name="connsiteY19" fmla="*/ 688975 h 1768475"/>
                <a:gd name="connsiteX20" fmla="*/ 777875 w 1203325"/>
                <a:gd name="connsiteY20" fmla="*/ 536575 h 1768475"/>
                <a:gd name="connsiteX21" fmla="*/ 822325 w 1203325"/>
                <a:gd name="connsiteY21" fmla="*/ 396875 h 1768475"/>
                <a:gd name="connsiteX22" fmla="*/ 838200 w 1203325"/>
                <a:gd name="connsiteY22" fmla="*/ 327025 h 1768475"/>
                <a:gd name="connsiteX23" fmla="*/ 841375 w 1203325"/>
                <a:gd name="connsiteY23" fmla="*/ 282575 h 1768475"/>
                <a:gd name="connsiteX24" fmla="*/ 828675 w 1203325"/>
                <a:gd name="connsiteY24" fmla="*/ 231775 h 1768475"/>
                <a:gd name="connsiteX25" fmla="*/ 806450 w 1203325"/>
                <a:gd name="connsiteY25" fmla="*/ 187325 h 1768475"/>
                <a:gd name="connsiteX26" fmla="*/ 749300 w 1203325"/>
                <a:gd name="connsiteY26" fmla="*/ 117475 h 1768475"/>
                <a:gd name="connsiteX27" fmla="*/ 711200 w 1203325"/>
                <a:gd name="connsiteY27" fmla="*/ 79375 h 1768475"/>
                <a:gd name="connsiteX28" fmla="*/ 688975 w 1203325"/>
                <a:gd name="connsiteY28" fmla="*/ 57150 h 1768475"/>
                <a:gd name="connsiteX29" fmla="*/ 679450 w 1203325"/>
                <a:gd name="connsiteY29" fmla="*/ 31750 h 1768475"/>
                <a:gd name="connsiteX30" fmla="*/ 685800 w 1203325"/>
                <a:gd name="connsiteY30" fmla="*/ 6350 h 1768475"/>
                <a:gd name="connsiteX31" fmla="*/ 704850 w 1203325"/>
                <a:gd name="connsiteY31" fmla="*/ 0 h 1768475"/>
                <a:gd name="connsiteX32" fmla="*/ 752475 w 1203325"/>
                <a:gd name="connsiteY32" fmla="*/ 12700 h 1768475"/>
                <a:gd name="connsiteX33" fmla="*/ 831850 w 1203325"/>
                <a:gd name="connsiteY33" fmla="*/ 34925 h 1768475"/>
                <a:gd name="connsiteX34" fmla="*/ 911225 w 1203325"/>
                <a:gd name="connsiteY34" fmla="*/ 66675 h 1768475"/>
                <a:gd name="connsiteX35" fmla="*/ 981075 w 1203325"/>
                <a:gd name="connsiteY35" fmla="*/ 104775 h 1768475"/>
                <a:gd name="connsiteX36" fmla="*/ 1038225 w 1203325"/>
                <a:gd name="connsiteY36" fmla="*/ 136525 h 1768475"/>
                <a:gd name="connsiteX37" fmla="*/ 1089025 w 1203325"/>
                <a:gd name="connsiteY37" fmla="*/ 180975 h 1768475"/>
                <a:gd name="connsiteX38" fmla="*/ 1133475 w 1203325"/>
                <a:gd name="connsiteY38" fmla="*/ 225425 h 1768475"/>
                <a:gd name="connsiteX39" fmla="*/ 1174750 w 1203325"/>
                <a:gd name="connsiteY39" fmla="*/ 273050 h 1768475"/>
                <a:gd name="connsiteX40" fmla="*/ 1190625 w 1203325"/>
                <a:gd name="connsiteY40" fmla="*/ 304800 h 1768475"/>
                <a:gd name="connsiteX41" fmla="*/ 1203325 w 1203325"/>
                <a:gd name="connsiteY41" fmla="*/ 333375 h 1768475"/>
                <a:gd name="connsiteX42" fmla="*/ 1193800 w 1203325"/>
                <a:gd name="connsiteY42" fmla="*/ 384175 h 1768475"/>
                <a:gd name="connsiteX43" fmla="*/ 1165225 w 1203325"/>
                <a:gd name="connsiteY43" fmla="*/ 393700 h 1768475"/>
                <a:gd name="connsiteX44" fmla="*/ 1139825 w 1203325"/>
                <a:gd name="connsiteY44" fmla="*/ 412750 h 1768475"/>
                <a:gd name="connsiteX45" fmla="*/ 1114425 w 1203325"/>
                <a:gd name="connsiteY45" fmla="*/ 438150 h 1768475"/>
                <a:gd name="connsiteX46" fmla="*/ 1085850 w 1203325"/>
                <a:gd name="connsiteY46" fmla="*/ 504825 h 1768475"/>
                <a:gd name="connsiteX47" fmla="*/ 1025525 w 1203325"/>
                <a:gd name="connsiteY47" fmla="*/ 638175 h 1768475"/>
                <a:gd name="connsiteX48" fmla="*/ 904875 w 1203325"/>
                <a:gd name="connsiteY48" fmla="*/ 844550 h 1768475"/>
                <a:gd name="connsiteX49" fmla="*/ 774700 w 1203325"/>
                <a:gd name="connsiteY49" fmla="*/ 1038225 h 176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3325" h="1768475">
                  <a:moveTo>
                    <a:pt x="774700" y="1038225"/>
                  </a:moveTo>
                  <a:lnTo>
                    <a:pt x="587375" y="1273175"/>
                  </a:lnTo>
                  <a:lnTo>
                    <a:pt x="431800" y="1435100"/>
                  </a:lnTo>
                  <a:lnTo>
                    <a:pt x="234950" y="1612900"/>
                  </a:lnTo>
                  <a:lnTo>
                    <a:pt x="82550" y="1733550"/>
                  </a:lnTo>
                  <a:lnTo>
                    <a:pt x="44450" y="1762125"/>
                  </a:lnTo>
                  <a:lnTo>
                    <a:pt x="25400" y="1768475"/>
                  </a:lnTo>
                  <a:lnTo>
                    <a:pt x="3175" y="1768475"/>
                  </a:lnTo>
                  <a:lnTo>
                    <a:pt x="0" y="1755775"/>
                  </a:lnTo>
                  <a:lnTo>
                    <a:pt x="3175" y="1733550"/>
                  </a:lnTo>
                  <a:lnTo>
                    <a:pt x="19050" y="1698625"/>
                  </a:lnTo>
                  <a:lnTo>
                    <a:pt x="85725" y="1628775"/>
                  </a:lnTo>
                  <a:lnTo>
                    <a:pt x="161925" y="1543050"/>
                  </a:lnTo>
                  <a:lnTo>
                    <a:pt x="241300" y="1444625"/>
                  </a:lnTo>
                  <a:lnTo>
                    <a:pt x="333375" y="1327150"/>
                  </a:lnTo>
                  <a:lnTo>
                    <a:pt x="447675" y="1168400"/>
                  </a:lnTo>
                  <a:lnTo>
                    <a:pt x="561975" y="1000125"/>
                  </a:lnTo>
                  <a:lnTo>
                    <a:pt x="606425" y="930275"/>
                  </a:lnTo>
                  <a:lnTo>
                    <a:pt x="669925" y="809625"/>
                  </a:lnTo>
                  <a:lnTo>
                    <a:pt x="723900" y="688975"/>
                  </a:lnTo>
                  <a:lnTo>
                    <a:pt x="777875" y="536575"/>
                  </a:lnTo>
                  <a:lnTo>
                    <a:pt x="822325" y="396875"/>
                  </a:lnTo>
                  <a:lnTo>
                    <a:pt x="838200" y="327025"/>
                  </a:lnTo>
                  <a:lnTo>
                    <a:pt x="841375" y="282575"/>
                  </a:lnTo>
                  <a:lnTo>
                    <a:pt x="828675" y="231775"/>
                  </a:lnTo>
                  <a:lnTo>
                    <a:pt x="806450" y="187325"/>
                  </a:lnTo>
                  <a:lnTo>
                    <a:pt x="749300" y="117475"/>
                  </a:lnTo>
                  <a:lnTo>
                    <a:pt x="711200" y="79375"/>
                  </a:lnTo>
                  <a:lnTo>
                    <a:pt x="688975" y="57150"/>
                  </a:lnTo>
                  <a:lnTo>
                    <a:pt x="679450" y="31750"/>
                  </a:lnTo>
                  <a:lnTo>
                    <a:pt x="685800" y="6350"/>
                  </a:lnTo>
                  <a:lnTo>
                    <a:pt x="704850" y="0"/>
                  </a:lnTo>
                  <a:lnTo>
                    <a:pt x="752475" y="12700"/>
                  </a:lnTo>
                  <a:lnTo>
                    <a:pt x="831850" y="34925"/>
                  </a:lnTo>
                  <a:lnTo>
                    <a:pt x="911225" y="66675"/>
                  </a:lnTo>
                  <a:lnTo>
                    <a:pt x="981075" y="104775"/>
                  </a:lnTo>
                  <a:lnTo>
                    <a:pt x="1038225" y="136525"/>
                  </a:lnTo>
                  <a:lnTo>
                    <a:pt x="1089025" y="180975"/>
                  </a:lnTo>
                  <a:lnTo>
                    <a:pt x="1133475" y="225425"/>
                  </a:lnTo>
                  <a:lnTo>
                    <a:pt x="1174750" y="273050"/>
                  </a:lnTo>
                  <a:lnTo>
                    <a:pt x="1190625" y="304800"/>
                  </a:lnTo>
                  <a:lnTo>
                    <a:pt x="1203325" y="333375"/>
                  </a:lnTo>
                  <a:lnTo>
                    <a:pt x="1193800" y="384175"/>
                  </a:lnTo>
                  <a:lnTo>
                    <a:pt x="1165225" y="393700"/>
                  </a:lnTo>
                  <a:lnTo>
                    <a:pt x="1139825" y="412750"/>
                  </a:lnTo>
                  <a:lnTo>
                    <a:pt x="1114425" y="438150"/>
                  </a:lnTo>
                  <a:lnTo>
                    <a:pt x="1085850" y="504825"/>
                  </a:lnTo>
                  <a:lnTo>
                    <a:pt x="1025525" y="638175"/>
                  </a:lnTo>
                  <a:lnTo>
                    <a:pt x="904875" y="844550"/>
                  </a:lnTo>
                  <a:lnTo>
                    <a:pt x="774700" y="1038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1">
              <a:extLst>
                <a:ext uri="{FF2B5EF4-FFF2-40B4-BE49-F238E27FC236}">
                  <a16:creationId xmlns:a16="http://schemas.microsoft.com/office/drawing/2014/main" id="{AB750401-B6FE-4BD6-93A0-4FA797AB9178}"/>
                </a:ext>
              </a:extLst>
            </p:cNvPr>
            <p:cNvSpPr/>
            <p:nvPr/>
          </p:nvSpPr>
          <p:spPr>
            <a:xfrm>
              <a:off x="5584825" y="1889125"/>
              <a:ext cx="1833563" cy="1500188"/>
            </a:xfrm>
            <a:custGeom>
              <a:avLst/>
              <a:gdLst>
                <a:gd name="connsiteX0" fmla="*/ 716489 w 1833810"/>
                <a:gd name="connsiteY0" fmla="*/ 1037155 h 1500618"/>
                <a:gd name="connsiteX1" fmla="*/ 618786 w 1833810"/>
                <a:gd name="connsiteY1" fmla="*/ 881832 h 1500618"/>
                <a:gd name="connsiteX2" fmla="*/ 496031 w 1833810"/>
                <a:gd name="connsiteY2" fmla="*/ 676405 h 1500618"/>
                <a:gd name="connsiteX3" fmla="*/ 400833 w 1833810"/>
                <a:gd name="connsiteY3" fmla="*/ 508557 h 1500618"/>
                <a:gd name="connsiteX4" fmla="*/ 350729 w 1833810"/>
                <a:gd name="connsiteY4" fmla="*/ 415864 h 1500618"/>
                <a:gd name="connsiteX5" fmla="*/ 305635 w 1833810"/>
                <a:gd name="connsiteY5" fmla="*/ 320666 h 1500618"/>
                <a:gd name="connsiteX6" fmla="*/ 265552 w 1833810"/>
                <a:gd name="connsiteY6" fmla="*/ 245510 h 1500618"/>
                <a:gd name="connsiteX7" fmla="*/ 225469 w 1833810"/>
                <a:gd name="connsiteY7" fmla="*/ 192901 h 1500618"/>
                <a:gd name="connsiteX8" fmla="*/ 190396 w 1833810"/>
                <a:gd name="connsiteY8" fmla="*/ 150312 h 1500618"/>
                <a:gd name="connsiteX9" fmla="*/ 165344 w 1833810"/>
                <a:gd name="connsiteY9" fmla="*/ 127765 h 1500618"/>
                <a:gd name="connsiteX10" fmla="*/ 152818 w 1833810"/>
                <a:gd name="connsiteY10" fmla="*/ 115239 h 1500618"/>
                <a:gd name="connsiteX11" fmla="*/ 125260 w 1833810"/>
                <a:gd name="connsiteY11" fmla="*/ 100208 h 1500618"/>
                <a:gd name="connsiteX12" fmla="*/ 72651 w 1833810"/>
                <a:gd name="connsiteY12" fmla="*/ 85177 h 1500618"/>
                <a:gd name="connsiteX13" fmla="*/ 32568 w 1833810"/>
                <a:gd name="connsiteY13" fmla="*/ 67640 h 1500618"/>
                <a:gd name="connsiteX14" fmla="*/ 12526 w 1833810"/>
                <a:gd name="connsiteY14" fmla="*/ 55114 h 1500618"/>
                <a:gd name="connsiteX15" fmla="*/ 2505 w 1833810"/>
                <a:gd name="connsiteY15" fmla="*/ 40083 h 1500618"/>
                <a:gd name="connsiteX16" fmla="*/ 0 w 1833810"/>
                <a:gd name="connsiteY16" fmla="*/ 22547 h 1500618"/>
                <a:gd name="connsiteX17" fmla="*/ 12526 w 1833810"/>
                <a:gd name="connsiteY17" fmla="*/ 10021 h 1500618"/>
                <a:gd name="connsiteX18" fmla="*/ 45094 w 1833810"/>
                <a:gd name="connsiteY18" fmla="*/ 0 h 1500618"/>
                <a:gd name="connsiteX19" fmla="*/ 92693 w 1833810"/>
                <a:gd name="connsiteY19" fmla="*/ 0 h 1500618"/>
                <a:gd name="connsiteX20" fmla="*/ 152818 w 1833810"/>
                <a:gd name="connsiteY20" fmla="*/ 5010 h 1500618"/>
                <a:gd name="connsiteX21" fmla="*/ 212942 w 1833810"/>
                <a:gd name="connsiteY21" fmla="*/ 15031 h 1500618"/>
                <a:gd name="connsiteX22" fmla="*/ 255531 w 1833810"/>
                <a:gd name="connsiteY22" fmla="*/ 25052 h 1500618"/>
                <a:gd name="connsiteX23" fmla="*/ 285593 w 1833810"/>
                <a:gd name="connsiteY23" fmla="*/ 40083 h 1500618"/>
                <a:gd name="connsiteX24" fmla="*/ 308140 w 1833810"/>
                <a:gd name="connsiteY24" fmla="*/ 55114 h 1500618"/>
                <a:gd name="connsiteX25" fmla="*/ 325677 w 1833810"/>
                <a:gd name="connsiteY25" fmla="*/ 72651 h 1500618"/>
                <a:gd name="connsiteX26" fmla="*/ 350729 w 1833810"/>
                <a:gd name="connsiteY26" fmla="*/ 110229 h 1500618"/>
                <a:gd name="connsiteX27" fmla="*/ 408349 w 1833810"/>
                <a:gd name="connsiteY27" fmla="*/ 192901 h 1500618"/>
                <a:gd name="connsiteX28" fmla="*/ 488515 w 1833810"/>
                <a:gd name="connsiteY28" fmla="*/ 295614 h 1500618"/>
                <a:gd name="connsiteX29" fmla="*/ 566176 w 1833810"/>
                <a:gd name="connsiteY29" fmla="*/ 398328 h 1500618"/>
                <a:gd name="connsiteX30" fmla="*/ 656364 w 1833810"/>
                <a:gd name="connsiteY30" fmla="*/ 506051 h 1500618"/>
                <a:gd name="connsiteX31" fmla="*/ 771603 w 1833810"/>
                <a:gd name="connsiteY31" fmla="*/ 633817 h 1500618"/>
                <a:gd name="connsiteX32" fmla="*/ 841749 w 1833810"/>
                <a:gd name="connsiteY32" fmla="*/ 706468 h 1500618"/>
                <a:gd name="connsiteX33" fmla="*/ 959494 w 1833810"/>
                <a:gd name="connsiteY33" fmla="*/ 821707 h 1500618"/>
                <a:gd name="connsiteX34" fmla="*/ 1059702 w 1833810"/>
                <a:gd name="connsiteY34" fmla="*/ 909390 h 1500618"/>
                <a:gd name="connsiteX35" fmla="*/ 1177447 w 1833810"/>
                <a:gd name="connsiteY35" fmla="*/ 1007093 h 1500618"/>
                <a:gd name="connsiteX36" fmla="*/ 1265129 w 1833810"/>
                <a:gd name="connsiteY36" fmla="*/ 1077238 h 1500618"/>
                <a:gd name="connsiteX37" fmla="*/ 1387884 w 1833810"/>
                <a:gd name="connsiteY37" fmla="*/ 1164920 h 1500618"/>
                <a:gd name="connsiteX38" fmla="*/ 1510639 w 1833810"/>
                <a:gd name="connsiteY38" fmla="*/ 1250097 h 1500618"/>
                <a:gd name="connsiteX39" fmla="*/ 1613352 w 1833810"/>
                <a:gd name="connsiteY39" fmla="*/ 1312728 h 1500618"/>
                <a:gd name="connsiteX40" fmla="*/ 1766170 w 1833810"/>
                <a:gd name="connsiteY40" fmla="*/ 1400410 h 1500618"/>
                <a:gd name="connsiteX41" fmla="*/ 1811264 w 1833810"/>
                <a:gd name="connsiteY41" fmla="*/ 1425462 h 1500618"/>
                <a:gd name="connsiteX42" fmla="*/ 1828800 w 1833810"/>
                <a:gd name="connsiteY42" fmla="*/ 1442998 h 1500618"/>
                <a:gd name="connsiteX43" fmla="*/ 1833810 w 1833810"/>
                <a:gd name="connsiteY43" fmla="*/ 1465545 h 1500618"/>
                <a:gd name="connsiteX44" fmla="*/ 1823790 w 1833810"/>
                <a:gd name="connsiteY44" fmla="*/ 1483082 h 1500618"/>
                <a:gd name="connsiteX45" fmla="*/ 1798738 w 1833810"/>
                <a:gd name="connsiteY45" fmla="*/ 1493102 h 1500618"/>
                <a:gd name="connsiteX46" fmla="*/ 1688509 w 1833810"/>
                <a:gd name="connsiteY46" fmla="*/ 1500618 h 1500618"/>
                <a:gd name="connsiteX47" fmla="*/ 1553227 w 1833810"/>
                <a:gd name="connsiteY47" fmla="*/ 1498113 h 1500618"/>
                <a:gd name="connsiteX48" fmla="*/ 1422957 w 1833810"/>
                <a:gd name="connsiteY48" fmla="*/ 1493102 h 1500618"/>
                <a:gd name="connsiteX49" fmla="*/ 1265129 w 1833810"/>
                <a:gd name="connsiteY49" fmla="*/ 1480576 h 1500618"/>
                <a:gd name="connsiteX50" fmla="*/ 1122332 w 1833810"/>
                <a:gd name="connsiteY50" fmla="*/ 1460535 h 1500618"/>
                <a:gd name="connsiteX51" fmla="*/ 1092270 w 1833810"/>
                <a:gd name="connsiteY51" fmla="*/ 1453019 h 1500618"/>
                <a:gd name="connsiteX52" fmla="*/ 1032145 w 1833810"/>
                <a:gd name="connsiteY52" fmla="*/ 1422957 h 1500618"/>
                <a:gd name="connsiteX53" fmla="*/ 999577 w 1833810"/>
                <a:gd name="connsiteY53" fmla="*/ 1400410 h 1500618"/>
                <a:gd name="connsiteX54" fmla="*/ 919410 w 1833810"/>
                <a:gd name="connsiteY54" fmla="*/ 1312728 h 1500618"/>
                <a:gd name="connsiteX55" fmla="*/ 716489 w 1833810"/>
                <a:gd name="connsiteY55" fmla="*/ 10371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3810" h="1500618">
                  <a:moveTo>
                    <a:pt x="716489" y="1037155"/>
                  </a:moveTo>
                  <a:lnTo>
                    <a:pt x="618786" y="881832"/>
                  </a:lnTo>
                  <a:lnTo>
                    <a:pt x="496031" y="676405"/>
                  </a:lnTo>
                  <a:lnTo>
                    <a:pt x="400833" y="508557"/>
                  </a:lnTo>
                  <a:lnTo>
                    <a:pt x="350729" y="415864"/>
                  </a:lnTo>
                  <a:lnTo>
                    <a:pt x="305635" y="320666"/>
                  </a:lnTo>
                  <a:lnTo>
                    <a:pt x="265552" y="245510"/>
                  </a:lnTo>
                  <a:lnTo>
                    <a:pt x="225469" y="192901"/>
                  </a:lnTo>
                  <a:lnTo>
                    <a:pt x="190396" y="150312"/>
                  </a:lnTo>
                  <a:lnTo>
                    <a:pt x="165344" y="127765"/>
                  </a:lnTo>
                  <a:lnTo>
                    <a:pt x="152818" y="115239"/>
                  </a:lnTo>
                  <a:lnTo>
                    <a:pt x="125260" y="100208"/>
                  </a:lnTo>
                  <a:lnTo>
                    <a:pt x="72651" y="85177"/>
                  </a:lnTo>
                  <a:lnTo>
                    <a:pt x="32568" y="67640"/>
                  </a:lnTo>
                  <a:lnTo>
                    <a:pt x="12526" y="55114"/>
                  </a:lnTo>
                  <a:lnTo>
                    <a:pt x="2505" y="40083"/>
                  </a:lnTo>
                  <a:lnTo>
                    <a:pt x="0" y="22547"/>
                  </a:lnTo>
                  <a:lnTo>
                    <a:pt x="12526" y="10021"/>
                  </a:lnTo>
                  <a:lnTo>
                    <a:pt x="45094" y="0"/>
                  </a:lnTo>
                  <a:lnTo>
                    <a:pt x="92693" y="0"/>
                  </a:lnTo>
                  <a:lnTo>
                    <a:pt x="152818" y="5010"/>
                  </a:lnTo>
                  <a:lnTo>
                    <a:pt x="212942" y="15031"/>
                  </a:lnTo>
                  <a:lnTo>
                    <a:pt x="255531" y="25052"/>
                  </a:lnTo>
                  <a:lnTo>
                    <a:pt x="285593" y="40083"/>
                  </a:lnTo>
                  <a:lnTo>
                    <a:pt x="308140" y="55114"/>
                  </a:lnTo>
                  <a:lnTo>
                    <a:pt x="325677" y="72651"/>
                  </a:lnTo>
                  <a:lnTo>
                    <a:pt x="350729" y="110229"/>
                  </a:lnTo>
                  <a:lnTo>
                    <a:pt x="408349" y="192901"/>
                  </a:lnTo>
                  <a:lnTo>
                    <a:pt x="488515" y="295614"/>
                  </a:lnTo>
                  <a:lnTo>
                    <a:pt x="566176" y="398328"/>
                  </a:lnTo>
                  <a:lnTo>
                    <a:pt x="656364" y="506051"/>
                  </a:lnTo>
                  <a:lnTo>
                    <a:pt x="771603" y="633817"/>
                  </a:lnTo>
                  <a:lnTo>
                    <a:pt x="841749" y="706468"/>
                  </a:lnTo>
                  <a:lnTo>
                    <a:pt x="959494" y="821707"/>
                  </a:lnTo>
                  <a:lnTo>
                    <a:pt x="1059702" y="909390"/>
                  </a:lnTo>
                  <a:lnTo>
                    <a:pt x="1177447" y="1007093"/>
                  </a:lnTo>
                  <a:lnTo>
                    <a:pt x="1265129" y="1077238"/>
                  </a:lnTo>
                  <a:lnTo>
                    <a:pt x="1387884" y="1164920"/>
                  </a:lnTo>
                  <a:lnTo>
                    <a:pt x="1510639" y="1250097"/>
                  </a:lnTo>
                  <a:lnTo>
                    <a:pt x="1613352" y="1312728"/>
                  </a:lnTo>
                  <a:lnTo>
                    <a:pt x="1766170" y="1400410"/>
                  </a:lnTo>
                  <a:lnTo>
                    <a:pt x="1811264" y="1425462"/>
                  </a:lnTo>
                  <a:lnTo>
                    <a:pt x="1828800" y="1442998"/>
                  </a:lnTo>
                  <a:lnTo>
                    <a:pt x="1833810" y="1465545"/>
                  </a:lnTo>
                  <a:lnTo>
                    <a:pt x="1823790" y="1483082"/>
                  </a:lnTo>
                  <a:lnTo>
                    <a:pt x="1798738" y="1493102"/>
                  </a:lnTo>
                  <a:lnTo>
                    <a:pt x="1688509" y="1500618"/>
                  </a:lnTo>
                  <a:lnTo>
                    <a:pt x="1553227" y="1498113"/>
                  </a:lnTo>
                  <a:lnTo>
                    <a:pt x="1422957" y="1493102"/>
                  </a:lnTo>
                  <a:lnTo>
                    <a:pt x="1265129" y="1480576"/>
                  </a:lnTo>
                  <a:lnTo>
                    <a:pt x="1122332" y="1460535"/>
                  </a:lnTo>
                  <a:lnTo>
                    <a:pt x="1092270" y="1453019"/>
                  </a:lnTo>
                  <a:lnTo>
                    <a:pt x="1032145" y="1422957"/>
                  </a:lnTo>
                  <a:lnTo>
                    <a:pt x="999577" y="1400410"/>
                  </a:lnTo>
                  <a:lnTo>
                    <a:pt x="919410" y="1312728"/>
                  </a:lnTo>
                  <a:lnTo>
                    <a:pt x="716489" y="1037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8">
              <a:extLst>
                <a:ext uri="{FF2B5EF4-FFF2-40B4-BE49-F238E27FC236}">
                  <a16:creationId xmlns:a16="http://schemas.microsoft.com/office/drawing/2014/main" id="{6A1AFCA4-406E-41EC-9703-B8B25B4F4E17}"/>
                </a:ext>
              </a:extLst>
            </p:cNvPr>
            <p:cNvSpPr/>
            <p:nvPr/>
          </p:nvSpPr>
          <p:spPr>
            <a:xfrm>
              <a:off x="4143375" y="3984625"/>
              <a:ext cx="708025" cy="1804988"/>
            </a:xfrm>
            <a:custGeom>
              <a:avLst/>
              <a:gdLst>
                <a:gd name="connsiteX0" fmla="*/ 545066 w 708883"/>
                <a:gd name="connsiteY0" fmla="*/ 869723 h 1804972"/>
                <a:gd name="connsiteX1" fmla="*/ 568894 w 708883"/>
                <a:gd name="connsiteY1" fmla="*/ 1039497 h 1804972"/>
                <a:gd name="connsiteX2" fmla="*/ 589743 w 708883"/>
                <a:gd name="connsiteY2" fmla="*/ 1197358 h 1804972"/>
                <a:gd name="connsiteX3" fmla="*/ 604636 w 708883"/>
                <a:gd name="connsiteY3" fmla="*/ 1292670 h 1804972"/>
                <a:gd name="connsiteX4" fmla="*/ 655270 w 708883"/>
                <a:gd name="connsiteY4" fmla="*/ 1432659 h 1804972"/>
                <a:gd name="connsiteX5" fmla="*/ 708883 w 708883"/>
                <a:gd name="connsiteY5" fmla="*/ 1584563 h 1804972"/>
                <a:gd name="connsiteX6" fmla="*/ 679098 w 708883"/>
                <a:gd name="connsiteY6" fmla="*/ 1647112 h 1804972"/>
                <a:gd name="connsiteX7" fmla="*/ 652292 w 708883"/>
                <a:gd name="connsiteY7" fmla="*/ 1697746 h 1804972"/>
                <a:gd name="connsiteX8" fmla="*/ 634421 w 708883"/>
                <a:gd name="connsiteY8" fmla="*/ 1742424 h 1804972"/>
                <a:gd name="connsiteX9" fmla="*/ 616550 w 708883"/>
                <a:gd name="connsiteY9" fmla="*/ 1766252 h 1804972"/>
                <a:gd name="connsiteX10" fmla="*/ 595700 w 708883"/>
                <a:gd name="connsiteY10" fmla="*/ 1787101 h 1804972"/>
                <a:gd name="connsiteX11" fmla="*/ 577829 w 708883"/>
                <a:gd name="connsiteY11" fmla="*/ 1801994 h 1804972"/>
                <a:gd name="connsiteX12" fmla="*/ 562937 w 708883"/>
                <a:gd name="connsiteY12" fmla="*/ 1804972 h 1804972"/>
                <a:gd name="connsiteX13" fmla="*/ 545066 w 708883"/>
                <a:gd name="connsiteY13" fmla="*/ 1799015 h 1804972"/>
                <a:gd name="connsiteX14" fmla="*/ 518259 w 708883"/>
                <a:gd name="connsiteY14" fmla="*/ 1778166 h 1804972"/>
                <a:gd name="connsiteX15" fmla="*/ 482517 w 708883"/>
                <a:gd name="connsiteY15" fmla="*/ 1736467 h 1804972"/>
                <a:gd name="connsiteX16" fmla="*/ 446775 w 708883"/>
                <a:gd name="connsiteY16" fmla="*/ 1676897 h 1804972"/>
                <a:gd name="connsiteX17" fmla="*/ 422947 w 708883"/>
                <a:gd name="connsiteY17" fmla="*/ 1620305 h 1804972"/>
                <a:gd name="connsiteX18" fmla="*/ 396140 w 708883"/>
                <a:gd name="connsiteY18" fmla="*/ 1545843 h 1804972"/>
                <a:gd name="connsiteX19" fmla="*/ 381248 w 708883"/>
                <a:gd name="connsiteY19" fmla="*/ 1477337 h 1804972"/>
                <a:gd name="connsiteX20" fmla="*/ 381248 w 708883"/>
                <a:gd name="connsiteY20" fmla="*/ 1387982 h 1804972"/>
                <a:gd name="connsiteX21" fmla="*/ 378269 w 708883"/>
                <a:gd name="connsiteY21" fmla="*/ 1253949 h 1804972"/>
                <a:gd name="connsiteX22" fmla="*/ 381248 w 708883"/>
                <a:gd name="connsiteY22" fmla="*/ 1158637 h 1804972"/>
                <a:gd name="connsiteX23" fmla="*/ 342527 w 708883"/>
                <a:gd name="connsiteY23" fmla="*/ 869723 h 1804972"/>
                <a:gd name="connsiteX24" fmla="*/ 315721 w 708883"/>
                <a:gd name="connsiteY24" fmla="*/ 646335 h 1804972"/>
                <a:gd name="connsiteX25" fmla="*/ 288914 w 708883"/>
                <a:gd name="connsiteY25" fmla="*/ 422947 h 1804972"/>
                <a:gd name="connsiteX26" fmla="*/ 271043 w 708883"/>
                <a:gd name="connsiteY26" fmla="*/ 354442 h 1804972"/>
                <a:gd name="connsiteX27" fmla="*/ 253172 w 708883"/>
                <a:gd name="connsiteY27" fmla="*/ 297850 h 1804972"/>
                <a:gd name="connsiteX28" fmla="*/ 232323 w 708883"/>
                <a:gd name="connsiteY28" fmla="*/ 259130 h 1804972"/>
                <a:gd name="connsiteX29" fmla="*/ 175731 w 708883"/>
                <a:gd name="connsiteY29" fmla="*/ 196581 h 1804972"/>
                <a:gd name="connsiteX30" fmla="*/ 128075 w 708883"/>
                <a:gd name="connsiteY30" fmla="*/ 145947 h 1804972"/>
                <a:gd name="connsiteX31" fmla="*/ 56591 w 708883"/>
                <a:gd name="connsiteY31" fmla="*/ 80420 h 1804972"/>
                <a:gd name="connsiteX32" fmla="*/ 29785 w 708883"/>
                <a:gd name="connsiteY32" fmla="*/ 62549 h 1804972"/>
                <a:gd name="connsiteX33" fmla="*/ 8935 w 708883"/>
                <a:gd name="connsiteY33" fmla="*/ 47656 h 1804972"/>
                <a:gd name="connsiteX34" fmla="*/ 0 w 708883"/>
                <a:gd name="connsiteY34" fmla="*/ 29785 h 1804972"/>
                <a:gd name="connsiteX35" fmla="*/ 5957 w 708883"/>
                <a:gd name="connsiteY35" fmla="*/ 14893 h 1804972"/>
                <a:gd name="connsiteX36" fmla="*/ 26806 w 708883"/>
                <a:gd name="connsiteY36" fmla="*/ 2979 h 1804972"/>
                <a:gd name="connsiteX37" fmla="*/ 86376 w 708883"/>
                <a:gd name="connsiteY37" fmla="*/ 0 h 1804972"/>
                <a:gd name="connsiteX38" fmla="*/ 154882 w 708883"/>
                <a:gd name="connsiteY38" fmla="*/ 5957 h 1804972"/>
                <a:gd name="connsiteX39" fmla="*/ 229344 w 708883"/>
                <a:gd name="connsiteY39" fmla="*/ 23828 h 1804972"/>
                <a:gd name="connsiteX40" fmla="*/ 300828 w 708883"/>
                <a:gd name="connsiteY40" fmla="*/ 47656 h 1804972"/>
                <a:gd name="connsiteX41" fmla="*/ 378269 w 708883"/>
                <a:gd name="connsiteY41" fmla="*/ 83398 h 1804972"/>
                <a:gd name="connsiteX42" fmla="*/ 476560 w 708883"/>
                <a:gd name="connsiteY42" fmla="*/ 148925 h 1804972"/>
                <a:gd name="connsiteX43" fmla="*/ 470603 w 708883"/>
                <a:gd name="connsiteY43" fmla="*/ 300829 h 1804972"/>
                <a:gd name="connsiteX44" fmla="*/ 494431 w 708883"/>
                <a:gd name="connsiteY44" fmla="*/ 503367 h 1804972"/>
                <a:gd name="connsiteX45" fmla="*/ 545066 w 708883"/>
                <a:gd name="connsiteY45" fmla="*/ 869723 h 1804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8883" h="1804972">
                  <a:moveTo>
                    <a:pt x="545066" y="869723"/>
                  </a:moveTo>
                  <a:lnTo>
                    <a:pt x="568894" y="1039497"/>
                  </a:lnTo>
                  <a:lnTo>
                    <a:pt x="589743" y="1197358"/>
                  </a:lnTo>
                  <a:lnTo>
                    <a:pt x="604636" y="1292670"/>
                  </a:lnTo>
                  <a:lnTo>
                    <a:pt x="655270" y="1432659"/>
                  </a:lnTo>
                  <a:lnTo>
                    <a:pt x="708883" y="1584563"/>
                  </a:lnTo>
                  <a:lnTo>
                    <a:pt x="679098" y="1647112"/>
                  </a:lnTo>
                  <a:lnTo>
                    <a:pt x="652292" y="1697746"/>
                  </a:lnTo>
                  <a:lnTo>
                    <a:pt x="634421" y="1742424"/>
                  </a:lnTo>
                  <a:lnTo>
                    <a:pt x="616550" y="1766252"/>
                  </a:lnTo>
                  <a:lnTo>
                    <a:pt x="595700" y="1787101"/>
                  </a:lnTo>
                  <a:lnTo>
                    <a:pt x="577829" y="1801994"/>
                  </a:lnTo>
                  <a:lnTo>
                    <a:pt x="562937" y="1804972"/>
                  </a:lnTo>
                  <a:lnTo>
                    <a:pt x="545066" y="1799015"/>
                  </a:lnTo>
                  <a:lnTo>
                    <a:pt x="518259" y="1778166"/>
                  </a:lnTo>
                  <a:lnTo>
                    <a:pt x="482517" y="1736467"/>
                  </a:lnTo>
                  <a:lnTo>
                    <a:pt x="446775" y="1676897"/>
                  </a:lnTo>
                  <a:lnTo>
                    <a:pt x="422947" y="1620305"/>
                  </a:lnTo>
                  <a:lnTo>
                    <a:pt x="396140" y="1545843"/>
                  </a:lnTo>
                  <a:lnTo>
                    <a:pt x="381248" y="1477337"/>
                  </a:lnTo>
                  <a:lnTo>
                    <a:pt x="381248" y="1387982"/>
                  </a:lnTo>
                  <a:lnTo>
                    <a:pt x="378269" y="1253949"/>
                  </a:lnTo>
                  <a:lnTo>
                    <a:pt x="381248" y="1158637"/>
                  </a:lnTo>
                  <a:lnTo>
                    <a:pt x="342527" y="869723"/>
                  </a:lnTo>
                  <a:lnTo>
                    <a:pt x="315721" y="646335"/>
                  </a:lnTo>
                  <a:lnTo>
                    <a:pt x="288914" y="422947"/>
                  </a:lnTo>
                  <a:lnTo>
                    <a:pt x="271043" y="354442"/>
                  </a:lnTo>
                  <a:lnTo>
                    <a:pt x="253172" y="297850"/>
                  </a:lnTo>
                  <a:lnTo>
                    <a:pt x="232323" y="259130"/>
                  </a:lnTo>
                  <a:lnTo>
                    <a:pt x="175731" y="196581"/>
                  </a:lnTo>
                  <a:lnTo>
                    <a:pt x="128075" y="145947"/>
                  </a:lnTo>
                  <a:lnTo>
                    <a:pt x="56591" y="80420"/>
                  </a:lnTo>
                  <a:lnTo>
                    <a:pt x="29785" y="62549"/>
                  </a:lnTo>
                  <a:lnTo>
                    <a:pt x="8935" y="47656"/>
                  </a:lnTo>
                  <a:lnTo>
                    <a:pt x="0" y="29785"/>
                  </a:lnTo>
                  <a:lnTo>
                    <a:pt x="5957" y="14893"/>
                  </a:lnTo>
                  <a:lnTo>
                    <a:pt x="26806" y="2979"/>
                  </a:lnTo>
                  <a:lnTo>
                    <a:pt x="86376" y="0"/>
                  </a:lnTo>
                  <a:lnTo>
                    <a:pt x="154882" y="5957"/>
                  </a:lnTo>
                  <a:lnTo>
                    <a:pt x="229344" y="23828"/>
                  </a:lnTo>
                  <a:lnTo>
                    <a:pt x="300828" y="47656"/>
                  </a:lnTo>
                  <a:lnTo>
                    <a:pt x="378269" y="83398"/>
                  </a:lnTo>
                  <a:lnTo>
                    <a:pt x="476560" y="148925"/>
                  </a:lnTo>
                  <a:lnTo>
                    <a:pt x="470603" y="300829"/>
                  </a:lnTo>
                  <a:lnTo>
                    <a:pt x="494431" y="503367"/>
                  </a:lnTo>
                  <a:lnTo>
                    <a:pt x="545066" y="8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9">
              <a:extLst>
                <a:ext uri="{FF2B5EF4-FFF2-40B4-BE49-F238E27FC236}">
                  <a16:creationId xmlns:a16="http://schemas.microsoft.com/office/drawing/2014/main" id="{09D6F63C-1272-4F03-B557-C7283D84350F}"/>
                </a:ext>
              </a:extLst>
            </p:cNvPr>
            <p:cNvSpPr/>
            <p:nvPr/>
          </p:nvSpPr>
          <p:spPr>
            <a:xfrm>
              <a:off x="2795588" y="4083050"/>
              <a:ext cx="935037" cy="1576388"/>
            </a:xfrm>
            <a:custGeom>
              <a:avLst/>
              <a:gdLst>
                <a:gd name="connsiteX0" fmla="*/ 498536 w 934442"/>
                <a:gd name="connsiteY0" fmla="*/ 1169931 h 1575774"/>
                <a:gd name="connsiteX1" fmla="*/ 405844 w 934442"/>
                <a:gd name="connsiteY1" fmla="*/ 1422957 h 1575774"/>
                <a:gd name="connsiteX2" fmla="*/ 348224 w 934442"/>
                <a:gd name="connsiteY2" fmla="*/ 1575774 h 1575774"/>
                <a:gd name="connsiteX3" fmla="*/ 0 w 934442"/>
                <a:gd name="connsiteY3" fmla="*/ 1325254 h 1575774"/>
                <a:gd name="connsiteX4" fmla="*/ 45094 w 934442"/>
                <a:gd name="connsiteY4" fmla="*/ 1300202 h 1575774"/>
                <a:gd name="connsiteX5" fmla="*/ 75156 w 934442"/>
                <a:gd name="connsiteY5" fmla="*/ 1287676 h 1575774"/>
                <a:gd name="connsiteX6" fmla="*/ 112735 w 934442"/>
                <a:gd name="connsiteY6" fmla="*/ 1255108 h 1575774"/>
                <a:gd name="connsiteX7" fmla="*/ 162839 w 934442"/>
                <a:gd name="connsiteY7" fmla="*/ 1197488 h 1575774"/>
                <a:gd name="connsiteX8" fmla="*/ 225469 w 934442"/>
                <a:gd name="connsiteY8" fmla="*/ 1117322 h 1575774"/>
                <a:gd name="connsiteX9" fmla="*/ 293109 w 934442"/>
                <a:gd name="connsiteY9" fmla="*/ 1014608 h 1575774"/>
                <a:gd name="connsiteX10" fmla="*/ 358245 w 934442"/>
                <a:gd name="connsiteY10" fmla="*/ 906884 h 1575774"/>
                <a:gd name="connsiteX11" fmla="*/ 425885 w 934442"/>
                <a:gd name="connsiteY11" fmla="*/ 774108 h 1575774"/>
                <a:gd name="connsiteX12" fmla="*/ 506052 w 934442"/>
                <a:gd name="connsiteY12" fmla="*/ 641333 h 1575774"/>
                <a:gd name="connsiteX13" fmla="*/ 603755 w 934442"/>
                <a:gd name="connsiteY13" fmla="*/ 475989 h 1575774"/>
                <a:gd name="connsiteX14" fmla="*/ 681416 w 934442"/>
                <a:gd name="connsiteY14" fmla="*/ 345718 h 1575774"/>
                <a:gd name="connsiteX15" fmla="*/ 769098 w 934442"/>
                <a:gd name="connsiteY15" fmla="*/ 197911 h 1575774"/>
                <a:gd name="connsiteX16" fmla="*/ 829223 w 934442"/>
                <a:gd name="connsiteY16" fmla="*/ 95198 h 1575774"/>
                <a:gd name="connsiteX17" fmla="*/ 864296 w 934442"/>
                <a:gd name="connsiteY17" fmla="*/ 35073 h 1575774"/>
                <a:gd name="connsiteX18" fmla="*/ 876822 w 934442"/>
                <a:gd name="connsiteY18" fmla="*/ 17536 h 1575774"/>
                <a:gd name="connsiteX19" fmla="*/ 891853 w 934442"/>
                <a:gd name="connsiteY19" fmla="*/ 5010 h 1575774"/>
                <a:gd name="connsiteX20" fmla="*/ 914400 w 934442"/>
                <a:gd name="connsiteY20" fmla="*/ 0 h 1575774"/>
                <a:gd name="connsiteX21" fmla="*/ 924421 w 934442"/>
                <a:gd name="connsiteY21" fmla="*/ 2505 h 1575774"/>
                <a:gd name="connsiteX22" fmla="*/ 934442 w 934442"/>
                <a:gd name="connsiteY22" fmla="*/ 10021 h 1575774"/>
                <a:gd name="connsiteX23" fmla="*/ 934442 w 934442"/>
                <a:gd name="connsiteY23" fmla="*/ 32568 h 1575774"/>
                <a:gd name="connsiteX24" fmla="*/ 894359 w 934442"/>
                <a:gd name="connsiteY24" fmla="*/ 135281 h 1575774"/>
                <a:gd name="connsiteX25" fmla="*/ 814192 w 934442"/>
                <a:gd name="connsiteY25" fmla="*/ 345718 h 1575774"/>
                <a:gd name="connsiteX26" fmla="*/ 721499 w 934442"/>
                <a:gd name="connsiteY26" fmla="*/ 593734 h 1575774"/>
                <a:gd name="connsiteX27" fmla="*/ 641333 w 934442"/>
                <a:gd name="connsiteY27" fmla="*/ 806676 h 1575774"/>
                <a:gd name="connsiteX28" fmla="*/ 568682 w 934442"/>
                <a:gd name="connsiteY28" fmla="*/ 997072 h 1575774"/>
                <a:gd name="connsiteX29" fmla="*/ 498536 w 934442"/>
                <a:gd name="connsiteY29" fmla="*/ 1169931 h 15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4442" h="1575774">
                  <a:moveTo>
                    <a:pt x="498536" y="1169931"/>
                  </a:moveTo>
                  <a:lnTo>
                    <a:pt x="405844" y="1422957"/>
                  </a:lnTo>
                  <a:lnTo>
                    <a:pt x="348224" y="1575774"/>
                  </a:lnTo>
                  <a:lnTo>
                    <a:pt x="0" y="1325254"/>
                  </a:lnTo>
                  <a:lnTo>
                    <a:pt x="45094" y="1300202"/>
                  </a:lnTo>
                  <a:lnTo>
                    <a:pt x="75156" y="1287676"/>
                  </a:lnTo>
                  <a:lnTo>
                    <a:pt x="112735" y="1255108"/>
                  </a:lnTo>
                  <a:lnTo>
                    <a:pt x="162839" y="1197488"/>
                  </a:lnTo>
                  <a:lnTo>
                    <a:pt x="225469" y="1117322"/>
                  </a:lnTo>
                  <a:lnTo>
                    <a:pt x="293109" y="1014608"/>
                  </a:lnTo>
                  <a:lnTo>
                    <a:pt x="358245" y="906884"/>
                  </a:lnTo>
                  <a:lnTo>
                    <a:pt x="425885" y="774108"/>
                  </a:lnTo>
                  <a:lnTo>
                    <a:pt x="506052" y="641333"/>
                  </a:lnTo>
                  <a:lnTo>
                    <a:pt x="603755" y="475989"/>
                  </a:lnTo>
                  <a:lnTo>
                    <a:pt x="681416" y="345718"/>
                  </a:lnTo>
                  <a:lnTo>
                    <a:pt x="769098" y="197911"/>
                  </a:lnTo>
                  <a:lnTo>
                    <a:pt x="829223" y="95198"/>
                  </a:lnTo>
                  <a:lnTo>
                    <a:pt x="864296" y="35073"/>
                  </a:lnTo>
                  <a:lnTo>
                    <a:pt x="876822" y="17536"/>
                  </a:lnTo>
                  <a:lnTo>
                    <a:pt x="891853" y="5010"/>
                  </a:lnTo>
                  <a:lnTo>
                    <a:pt x="914400" y="0"/>
                  </a:lnTo>
                  <a:lnTo>
                    <a:pt x="924421" y="2505"/>
                  </a:lnTo>
                  <a:lnTo>
                    <a:pt x="934442" y="10021"/>
                  </a:lnTo>
                  <a:lnTo>
                    <a:pt x="934442" y="32568"/>
                  </a:lnTo>
                  <a:lnTo>
                    <a:pt x="894359" y="135281"/>
                  </a:lnTo>
                  <a:lnTo>
                    <a:pt x="814192" y="345718"/>
                  </a:lnTo>
                  <a:lnTo>
                    <a:pt x="721499" y="593734"/>
                  </a:lnTo>
                  <a:lnTo>
                    <a:pt x="641333" y="806676"/>
                  </a:lnTo>
                  <a:lnTo>
                    <a:pt x="568682" y="997072"/>
                  </a:lnTo>
                  <a:lnTo>
                    <a:pt x="498536" y="1169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2">
              <a:extLst>
                <a:ext uri="{FF2B5EF4-FFF2-40B4-BE49-F238E27FC236}">
                  <a16:creationId xmlns:a16="http://schemas.microsoft.com/office/drawing/2014/main" id="{829794D4-AF74-41E0-BF4E-3C6DDF9915B6}"/>
                </a:ext>
              </a:extLst>
            </p:cNvPr>
            <p:cNvSpPr/>
            <p:nvPr/>
          </p:nvSpPr>
          <p:spPr>
            <a:xfrm>
              <a:off x="4484688" y="3851275"/>
              <a:ext cx="2441575" cy="1497013"/>
            </a:xfrm>
            <a:custGeom>
              <a:avLst/>
              <a:gdLst>
                <a:gd name="connsiteX0" fmla="*/ 570840 w 2441924"/>
                <a:gd name="connsiteY0" fmla="*/ 364702 h 1498453"/>
                <a:gd name="connsiteX1" fmla="*/ 266921 w 2441924"/>
                <a:gd name="connsiteY1" fmla="*/ 420201 h 1498453"/>
                <a:gd name="connsiteX2" fmla="*/ 58141 w 2441924"/>
                <a:gd name="connsiteY2" fmla="*/ 465128 h 1498453"/>
                <a:gd name="connsiteX3" fmla="*/ 0 w 2441924"/>
                <a:gd name="connsiteY3" fmla="*/ 277491 h 1498453"/>
                <a:gd name="connsiteX4" fmla="*/ 169138 w 2441924"/>
                <a:gd name="connsiteY4" fmla="*/ 264277 h 1498453"/>
                <a:gd name="connsiteX5" fmla="*/ 369989 w 2441924"/>
                <a:gd name="connsiteY5" fmla="*/ 243135 h 1498453"/>
                <a:gd name="connsiteX6" fmla="*/ 573483 w 2441924"/>
                <a:gd name="connsiteY6" fmla="*/ 214064 h 1498453"/>
                <a:gd name="connsiteX7" fmla="*/ 996326 w 2441924"/>
                <a:gd name="connsiteY7" fmla="*/ 150638 h 1498453"/>
                <a:gd name="connsiteX8" fmla="*/ 1379529 w 2441924"/>
                <a:gd name="connsiteY8" fmla="*/ 95139 h 1498453"/>
                <a:gd name="connsiteX9" fmla="*/ 1567166 w 2441924"/>
                <a:gd name="connsiteY9" fmla="*/ 66069 h 1498453"/>
                <a:gd name="connsiteX10" fmla="*/ 1596236 w 2441924"/>
                <a:gd name="connsiteY10" fmla="*/ 66069 h 1498453"/>
                <a:gd name="connsiteX11" fmla="*/ 1659663 w 2441924"/>
                <a:gd name="connsiteY11" fmla="*/ 60783 h 1498453"/>
                <a:gd name="connsiteX12" fmla="*/ 1749517 w 2441924"/>
                <a:gd name="connsiteY12" fmla="*/ 47569 h 1498453"/>
                <a:gd name="connsiteX13" fmla="*/ 1902798 w 2441924"/>
                <a:gd name="connsiteY13" fmla="*/ 13213 h 1498453"/>
                <a:gd name="connsiteX14" fmla="*/ 1939797 w 2441924"/>
                <a:gd name="connsiteY14" fmla="*/ 0 h 1498453"/>
                <a:gd name="connsiteX15" fmla="*/ 1963582 w 2441924"/>
                <a:gd name="connsiteY15" fmla="*/ 0 h 1498453"/>
                <a:gd name="connsiteX16" fmla="*/ 2005866 w 2441924"/>
                <a:gd name="connsiteY16" fmla="*/ 5285 h 1498453"/>
                <a:gd name="connsiteX17" fmla="*/ 2050794 w 2441924"/>
                <a:gd name="connsiteY17" fmla="*/ 21142 h 1498453"/>
                <a:gd name="connsiteX18" fmla="*/ 2127434 w 2441924"/>
                <a:gd name="connsiteY18" fmla="*/ 60783 h 1498453"/>
                <a:gd name="connsiteX19" fmla="*/ 2222574 w 2441924"/>
                <a:gd name="connsiteY19" fmla="*/ 124210 h 1498453"/>
                <a:gd name="connsiteX20" fmla="*/ 2344141 w 2441924"/>
                <a:gd name="connsiteY20" fmla="*/ 219350 h 1498453"/>
                <a:gd name="connsiteX21" fmla="*/ 2402283 w 2441924"/>
                <a:gd name="connsiteY21" fmla="*/ 266920 h 1498453"/>
                <a:gd name="connsiteX22" fmla="*/ 2423425 w 2441924"/>
                <a:gd name="connsiteY22" fmla="*/ 288062 h 1498453"/>
                <a:gd name="connsiteX23" fmla="*/ 2431353 w 2441924"/>
                <a:gd name="connsiteY23" fmla="*/ 303919 h 1498453"/>
                <a:gd name="connsiteX24" fmla="*/ 2441924 w 2441924"/>
                <a:gd name="connsiteY24" fmla="*/ 330346 h 1498453"/>
                <a:gd name="connsiteX25" fmla="*/ 2441924 w 2441924"/>
                <a:gd name="connsiteY25" fmla="*/ 354131 h 1498453"/>
                <a:gd name="connsiteX26" fmla="*/ 2426067 w 2441924"/>
                <a:gd name="connsiteY26" fmla="*/ 383202 h 1498453"/>
                <a:gd name="connsiteX27" fmla="*/ 2373212 w 2441924"/>
                <a:gd name="connsiteY27" fmla="*/ 438700 h 1498453"/>
                <a:gd name="connsiteX28" fmla="*/ 2354713 w 2441924"/>
                <a:gd name="connsiteY28" fmla="*/ 473056 h 1498453"/>
                <a:gd name="connsiteX29" fmla="*/ 2330928 w 2441924"/>
                <a:gd name="connsiteY29" fmla="*/ 523269 h 1498453"/>
                <a:gd name="connsiteX30" fmla="*/ 2291286 w 2441924"/>
                <a:gd name="connsiteY30" fmla="*/ 663336 h 1498453"/>
                <a:gd name="connsiteX31" fmla="*/ 2198789 w 2441924"/>
                <a:gd name="connsiteY31" fmla="*/ 983112 h 1498453"/>
                <a:gd name="connsiteX32" fmla="*/ 2116863 w 2441924"/>
                <a:gd name="connsiteY32" fmla="*/ 1292316 h 1498453"/>
                <a:gd name="connsiteX33" fmla="*/ 2069293 w 2441924"/>
                <a:gd name="connsiteY33" fmla="*/ 1498453 h 1498453"/>
                <a:gd name="connsiteX34" fmla="*/ 1823515 w 2441924"/>
                <a:gd name="connsiteY34" fmla="*/ 1490524 h 1498453"/>
                <a:gd name="connsiteX35" fmla="*/ 1871085 w 2441924"/>
                <a:gd name="connsiteY35" fmla="*/ 1318744 h 1498453"/>
                <a:gd name="connsiteX36" fmla="*/ 1934511 w 2441924"/>
                <a:gd name="connsiteY36" fmla="*/ 1017468 h 1498453"/>
                <a:gd name="connsiteX37" fmla="*/ 1976796 w 2441924"/>
                <a:gd name="connsiteY37" fmla="*/ 813974 h 1498453"/>
                <a:gd name="connsiteX38" fmla="*/ 2000581 w 2441924"/>
                <a:gd name="connsiteY38" fmla="*/ 623694 h 1498453"/>
                <a:gd name="connsiteX39" fmla="*/ 2021723 w 2441924"/>
                <a:gd name="connsiteY39" fmla="*/ 449271 h 1498453"/>
                <a:gd name="connsiteX40" fmla="*/ 2027009 w 2441924"/>
                <a:gd name="connsiteY40" fmla="*/ 380559 h 1498453"/>
                <a:gd name="connsiteX41" fmla="*/ 2021723 w 2441924"/>
                <a:gd name="connsiteY41" fmla="*/ 327704 h 1498453"/>
                <a:gd name="connsiteX42" fmla="*/ 2003224 w 2441924"/>
                <a:gd name="connsiteY42" fmla="*/ 288062 h 1498453"/>
                <a:gd name="connsiteX43" fmla="*/ 1963582 w 2441924"/>
                <a:gd name="connsiteY43" fmla="*/ 261634 h 1498453"/>
                <a:gd name="connsiteX44" fmla="*/ 1921298 w 2441924"/>
                <a:gd name="connsiteY44" fmla="*/ 251063 h 1498453"/>
                <a:gd name="connsiteX45" fmla="*/ 1852585 w 2441924"/>
                <a:gd name="connsiteY45" fmla="*/ 248420 h 1498453"/>
                <a:gd name="connsiteX46" fmla="*/ 1680805 w 2441924"/>
                <a:gd name="connsiteY46" fmla="*/ 248420 h 1498453"/>
                <a:gd name="connsiteX47" fmla="*/ 1442955 w 2441924"/>
                <a:gd name="connsiteY47" fmla="*/ 258991 h 1498453"/>
                <a:gd name="connsiteX48" fmla="*/ 1247390 w 2441924"/>
                <a:gd name="connsiteY48" fmla="*/ 274848 h 1498453"/>
                <a:gd name="connsiteX49" fmla="*/ 1025397 w 2441924"/>
                <a:gd name="connsiteY49" fmla="*/ 298633 h 1498453"/>
                <a:gd name="connsiteX50" fmla="*/ 570840 w 2441924"/>
                <a:gd name="connsiteY50" fmla="*/ 364702 h 149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1924" h="1498453">
                  <a:moveTo>
                    <a:pt x="570840" y="364702"/>
                  </a:moveTo>
                  <a:lnTo>
                    <a:pt x="266921" y="420201"/>
                  </a:lnTo>
                  <a:lnTo>
                    <a:pt x="58141" y="465128"/>
                  </a:lnTo>
                  <a:lnTo>
                    <a:pt x="0" y="277491"/>
                  </a:lnTo>
                  <a:lnTo>
                    <a:pt x="169138" y="264277"/>
                  </a:lnTo>
                  <a:lnTo>
                    <a:pt x="369989" y="243135"/>
                  </a:lnTo>
                  <a:lnTo>
                    <a:pt x="573483" y="214064"/>
                  </a:lnTo>
                  <a:lnTo>
                    <a:pt x="996326" y="150638"/>
                  </a:lnTo>
                  <a:lnTo>
                    <a:pt x="1379529" y="95139"/>
                  </a:lnTo>
                  <a:lnTo>
                    <a:pt x="1567166" y="66069"/>
                  </a:lnTo>
                  <a:lnTo>
                    <a:pt x="1596236" y="66069"/>
                  </a:lnTo>
                  <a:lnTo>
                    <a:pt x="1659663" y="60783"/>
                  </a:lnTo>
                  <a:lnTo>
                    <a:pt x="1749517" y="47569"/>
                  </a:lnTo>
                  <a:lnTo>
                    <a:pt x="1902798" y="13213"/>
                  </a:lnTo>
                  <a:lnTo>
                    <a:pt x="1939797" y="0"/>
                  </a:lnTo>
                  <a:lnTo>
                    <a:pt x="1963582" y="0"/>
                  </a:lnTo>
                  <a:cubicBezTo>
                    <a:pt x="2004097" y="5401"/>
                    <a:pt x="1989893" y="5285"/>
                    <a:pt x="2005866" y="5285"/>
                  </a:cubicBezTo>
                  <a:lnTo>
                    <a:pt x="2050794" y="21142"/>
                  </a:lnTo>
                  <a:lnTo>
                    <a:pt x="2127434" y="60783"/>
                  </a:lnTo>
                  <a:lnTo>
                    <a:pt x="2222574" y="124210"/>
                  </a:lnTo>
                  <a:lnTo>
                    <a:pt x="2344141" y="219350"/>
                  </a:lnTo>
                  <a:lnTo>
                    <a:pt x="2402283" y="266920"/>
                  </a:lnTo>
                  <a:lnTo>
                    <a:pt x="2423425" y="288062"/>
                  </a:lnTo>
                  <a:lnTo>
                    <a:pt x="2431353" y="303919"/>
                  </a:lnTo>
                  <a:lnTo>
                    <a:pt x="2441924" y="330346"/>
                  </a:lnTo>
                  <a:lnTo>
                    <a:pt x="2441924" y="354131"/>
                  </a:lnTo>
                  <a:lnTo>
                    <a:pt x="2426067" y="383202"/>
                  </a:lnTo>
                  <a:lnTo>
                    <a:pt x="2373212" y="438700"/>
                  </a:lnTo>
                  <a:lnTo>
                    <a:pt x="2354713" y="473056"/>
                  </a:lnTo>
                  <a:lnTo>
                    <a:pt x="2330928" y="523269"/>
                  </a:lnTo>
                  <a:lnTo>
                    <a:pt x="2291286" y="663336"/>
                  </a:lnTo>
                  <a:lnTo>
                    <a:pt x="2198789" y="983112"/>
                  </a:lnTo>
                  <a:lnTo>
                    <a:pt x="2116863" y="1292316"/>
                  </a:lnTo>
                  <a:lnTo>
                    <a:pt x="2069293" y="1498453"/>
                  </a:lnTo>
                  <a:lnTo>
                    <a:pt x="1823515" y="1490524"/>
                  </a:lnTo>
                  <a:lnTo>
                    <a:pt x="1871085" y="1318744"/>
                  </a:lnTo>
                  <a:lnTo>
                    <a:pt x="1934511" y="1017468"/>
                  </a:lnTo>
                  <a:lnTo>
                    <a:pt x="1976796" y="813974"/>
                  </a:lnTo>
                  <a:lnTo>
                    <a:pt x="2000581" y="623694"/>
                  </a:lnTo>
                  <a:lnTo>
                    <a:pt x="2021723" y="449271"/>
                  </a:lnTo>
                  <a:lnTo>
                    <a:pt x="2027009" y="380559"/>
                  </a:lnTo>
                  <a:lnTo>
                    <a:pt x="2021723" y="327704"/>
                  </a:lnTo>
                  <a:lnTo>
                    <a:pt x="2003224" y="288062"/>
                  </a:lnTo>
                  <a:lnTo>
                    <a:pt x="1963582" y="261634"/>
                  </a:lnTo>
                  <a:lnTo>
                    <a:pt x="1921298" y="251063"/>
                  </a:lnTo>
                  <a:lnTo>
                    <a:pt x="1852585" y="248420"/>
                  </a:lnTo>
                  <a:lnTo>
                    <a:pt x="1680805" y="248420"/>
                  </a:lnTo>
                  <a:lnTo>
                    <a:pt x="1442955" y="258991"/>
                  </a:lnTo>
                  <a:lnTo>
                    <a:pt x="1247390" y="274848"/>
                  </a:lnTo>
                  <a:lnTo>
                    <a:pt x="1025397" y="298633"/>
                  </a:lnTo>
                  <a:lnTo>
                    <a:pt x="570840" y="364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3">
              <a:extLst>
                <a:ext uri="{FF2B5EF4-FFF2-40B4-BE49-F238E27FC236}">
                  <a16:creationId xmlns:a16="http://schemas.microsoft.com/office/drawing/2014/main" id="{B3C4E16E-7031-4D87-9B47-00D933151EE9}"/>
                </a:ext>
              </a:extLst>
            </p:cNvPr>
            <p:cNvSpPr/>
            <p:nvPr/>
          </p:nvSpPr>
          <p:spPr>
            <a:xfrm>
              <a:off x="4694238" y="5253038"/>
              <a:ext cx="1997075" cy="333375"/>
            </a:xfrm>
            <a:custGeom>
              <a:avLst/>
              <a:gdLst>
                <a:gd name="connsiteX0" fmla="*/ 638175 w 1997869"/>
                <a:gd name="connsiteY0" fmla="*/ 254793 h 333375"/>
                <a:gd name="connsiteX1" fmla="*/ 264319 w 1997869"/>
                <a:gd name="connsiteY1" fmla="*/ 307181 h 333375"/>
                <a:gd name="connsiteX2" fmla="*/ 80962 w 1997869"/>
                <a:gd name="connsiteY2" fmla="*/ 333375 h 333375"/>
                <a:gd name="connsiteX3" fmla="*/ 0 w 1997869"/>
                <a:gd name="connsiteY3" fmla="*/ 157162 h 333375"/>
                <a:gd name="connsiteX4" fmla="*/ 173831 w 1997869"/>
                <a:gd name="connsiteY4" fmla="*/ 130968 h 333375"/>
                <a:gd name="connsiteX5" fmla="*/ 550069 w 1997869"/>
                <a:gd name="connsiteY5" fmla="*/ 83343 h 333375"/>
                <a:gd name="connsiteX6" fmla="*/ 842962 w 1997869"/>
                <a:gd name="connsiteY6" fmla="*/ 50006 h 333375"/>
                <a:gd name="connsiteX7" fmla="*/ 1073944 w 1997869"/>
                <a:gd name="connsiteY7" fmla="*/ 30956 h 333375"/>
                <a:gd name="connsiteX8" fmla="*/ 1276350 w 1997869"/>
                <a:gd name="connsiteY8" fmla="*/ 16668 h 333375"/>
                <a:gd name="connsiteX9" fmla="*/ 1502569 w 1997869"/>
                <a:gd name="connsiteY9" fmla="*/ 7143 h 333375"/>
                <a:gd name="connsiteX10" fmla="*/ 1643062 w 1997869"/>
                <a:gd name="connsiteY10" fmla="*/ 7143 h 333375"/>
                <a:gd name="connsiteX11" fmla="*/ 1866900 w 1997869"/>
                <a:gd name="connsiteY11" fmla="*/ 0 h 333375"/>
                <a:gd name="connsiteX12" fmla="*/ 1909762 w 1997869"/>
                <a:gd name="connsiteY12" fmla="*/ 33337 h 333375"/>
                <a:gd name="connsiteX13" fmla="*/ 1945481 w 1997869"/>
                <a:gd name="connsiteY13" fmla="*/ 73818 h 333375"/>
                <a:gd name="connsiteX14" fmla="*/ 1971675 w 1997869"/>
                <a:gd name="connsiteY14" fmla="*/ 104775 h 333375"/>
                <a:gd name="connsiteX15" fmla="*/ 1988344 w 1997869"/>
                <a:gd name="connsiteY15" fmla="*/ 133350 h 333375"/>
                <a:gd name="connsiteX16" fmla="*/ 1993106 w 1997869"/>
                <a:gd name="connsiteY16" fmla="*/ 159543 h 333375"/>
                <a:gd name="connsiteX17" fmla="*/ 1997869 w 1997869"/>
                <a:gd name="connsiteY17" fmla="*/ 192881 h 333375"/>
                <a:gd name="connsiteX18" fmla="*/ 1990725 w 1997869"/>
                <a:gd name="connsiteY18" fmla="*/ 214312 h 333375"/>
                <a:gd name="connsiteX19" fmla="*/ 1976437 w 1997869"/>
                <a:gd name="connsiteY19" fmla="*/ 228600 h 333375"/>
                <a:gd name="connsiteX20" fmla="*/ 1952625 w 1997869"/>
                <a:gd name="connsiteY20" fmla="*/ 233362 h 333375"/>
                <a:gd name="connsiteX21" fmla="*/ 1909762 w 1997869"/>
                <a:gd name="connsiteY21" fmla="*/ 235743 h 333375"/>
                <a:gd name="connsiteX22" fmla="*/ 1785937 w 1997869"/>
                <a:gd name="connsiteY22" fmla="*/ 214312 h 333375"/>
                <a:gd name="connsiteX23" fmla="*/ 1640681 w 1997869"/>
                <a:gd name="connsiteY23" fmla="*/ 195262 h 333375"/>
                <a:gd name="connsiteX24" fmla="*/ 1516856 w 1997869"/>
                <a:gd name="connsiteY24" fmla="*/ 188118 h 333375"/>
                <a:gd name="connsiteX25" fmla="*/ 1414462 w 1997869"/>
                <a:gd name="connsiteY25" fmla="*/ 185737 h 333375"/>
                <a:gd name="connsiteX26" fmla="*/ 1254919 w 1997869"/>
                <a:gd name="connsiteY26" fmla="*/ 192881 h 333375"/>
                <a:gd name="connsiteX27" fmla="*/ 1062037 w 1997869"/>
                <a:gd name="connsiteY27" fmla="*/ 207168 h 333375"/>
                <a:gd name="connsiteX28" fmla="*/ 638175 w 1997869"/>
                <a:gd name="connsiteY28" fmla="*/ 2547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97869" h="333375">
                  <a:moveTo>
                    <a:pt x="638175" y="254793"/>
                  </a:moveTo>
                  <a:lnTo>
                    <a:pt x="264319" y="307181"/>
                  </a:lnTo>
                  <a:lnTo>
                    <a:pt x="80962" y="333375"/>
                  </a:lnTo>
                  <a:lnTo>
                    <a:pt x="0" y="157162"/>
                  </a:lnTo>
                  <a:lnTo>
                    <a:pt x="173831" y="130968"/>
                  </a:lnTo>
                  <a:lnTo>
                    <a:pt x="550069" y="83343"/>
                  </a:lnTo>
                  <a:lnTo>
                    <a:pt x="842962" y="50006"/>
                  </a:lnTo>
                  <a:lnTo>
                    <a:pt x="1073944" y="30956"/>
                  </a:lnTo>
                  <a:lnTo>
                    <a:pt x="1276350" y="16668"/>
                  </a:lnTo>
                  <a:lnTo>
                    <a:pt x="1502569" y="7143"/>
                  </a:lnTo>
                  <a:lnTo>
                    <a:pt x="1643062" y="7143"/>
                  </a:lnTo>
                  <a:lnTo>
                    <a:pt x="1866900" y="0"/>
                  </a:lnTo>
                  <a:lnTo>
                    <a:pt x="1909762" y="33337"/>
                  </a:lnTo>
                  <a:lnTo>
                    <a:pt x="1945481" y="73818"/>
                  </a:lnTo>
                  <a:lnTo>
                    <a:pt x="1971675" y="104775"/>
                  </a:lnTo>
                  <a:lnTo>
                    <a:pt x="1988344" y="133350"/>
                  </a:lnTo>
                  <a:lnTo>
                    <a:pt x="1993106" y="159543"/>
                  </a:lnTo>
                  <a:lnTo>
                    <a:pt x="1997869" y="192881"/>
                  </a:lnTo>
                  <a:lnTo>
                    <a:pt x="1990725" y="214312"/>
                  </a:lnTo>
                  <a:lnTo>
                    <a:pt x="1976437" y="228600"/>
                  </a:lnTo>
                  <a:lnTo>
                    <a:pt x="1952625" y="233362"/>
                  </a:lnTo>
                  <a:lnTo>
                    <a:pt x="1909762" y="235743"/>
                  </a:lnTo>
                  <a:lnTo>
                    <a:pt x="1785937" y="214312"/>
                  </a:lnTo>
                  <a:lnTo>
                    <a:pt x="1640681" y="195262"/>
                  </a:lnTo>
                  <a:lnTo>
                    <a:pt x="1516856" y="188118"/>
                  </a:lnTo>
                  <a:lnTo>
                    <a:pt x="1414462" y="185737"/>
                  </a:lnTo>
                  <a:lnTo>
                    <a:pt x="1254919" y="192881"/>
                  </a:lnTo>
                  <a:lnTo>
                    <a:pt x="1062037" y="207168"/>
                  </a:lnTo>
                  <a:lnTo>
                    <a:pt x="6381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0770" name="グループ化 1">
            <a:extLst>
              <a:ext uri="{FF2B5EF4-FFF2-40B4-BE49-F238E27FC236}">
                <a16:creationId xmlns:a16="http://schemas.microsoft.com/office/drawing/2014/main" id="{E3114F3E-408D-4493-AB63-6CE1BDB6ABBB}"/>
              </a:ext>
            </a:extLst>
          </p:cNvPr>
          <p:cNvGrpSpPr>
            <a:grpSpLocks/>
          </p:cNvGrpSpPr>
          <p:nvPr/>
        </p:nvGrpSpPr>
        <p:grpSpPr bwMode="auto">
          <a:xfrm>
            <a:off x="2522538" y="1738313"/>
            <a:ext cx="4895850" cy="4105275"/>
            <a:chOff x="2522538" y="1738313"/>
            <a:chExt cx="4895850" cy="4105275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8017304B-BF98-48C1-A3C7-CCA08705328F}"/>
                </a:ext>
              </a:extLst>
            </p:cNvPr>
            <p:cNvSpPr/>
            <p:nvPr/>
          </p:nvSpPr>
          <p:spPr>
            <a:xfrm>
              <a:off x="2919413" y="1738313"/>
              <a:ext cx="823912" cy="738187"/>
            </a:xfrm>
            <a:custGeom>
              <a:avLst/>
              <a:gdLst>
                <a:gd name="connsiteX0" fmla="*/ 407193 w 823912"/>
                <a:gd name="connsiteY0" fmla="*/ 452437 h 738187"/>
                <a:gd name="connsiteX1" fmla="*/ 273843 w 823912"/>
                <a:gd name="connsiteY1" fmla="*/ 316706 h 738187"/>
                <a:gd name="connsiteX2" fmla="*/ 180975 w 823912"/>
                <a:gd name="connsiteY2" fmla="*/ 219075 h 738187"/>
                <a:gd name="connsiteX3" fmla="*/ 73818 w 823912"/>
                <a:gd name="connsiteY3" fmla="*/ 116681 h 738187"/>
                <a:gd name="connsiteX4" fmla="*/ 38100 w 823912"/>
                <a:gd name="connsiteY4" fmla="*/ 83343 h 738187"/>
                <a:gd name="connsiteX5" fmla="*/ 19050 w 823912"/>
                <a:gd name="connsiteY5" fmla="*/ 66675 h 738187"/>
                <a:gd name="connsiteX6" fmla="*/ 7143 w 823912"/>
                <a:gd name="connsiteY6" fmla="*/ 52387 h 738187"/>
                <a:gd name="connsiteX7" fmla="*/ 0 w 823912"/>
                <a:gd name="connsiteY7" fmla="*/ 33337 h 738187"/>
                <a:gd name="connsiteX8" fmla="*/ 0 w 823912"/>
                <a:gd name="connsiteY8" fmla="*/ 19050 h 738187"/>
                <a:gd name="connsiteX9" fmla="*/ 4762 w 823912"/>
                <a:gd name="connsiteY9" fmla="*/ 4762 h 738187"/>
                <a:gd name="connsiteX10" fmla="*/ 16668 w 823912"/>
                <a:gd name="connsiteY10" fmla="*/ 0 h 738187"/>
                <a:gd name="connsiteX11" fmla="*/ 30956 w 823912"/>
                <a:gd name="connsiteY11" fmla="*/ 2381 h 738187"/>
                <a:gd name="connsiteX12" fmla="*/ 54768 w 823912"/>
                <a:gd name="connsiteY12" fmla="*/ 11906 h 738187"/>
                <a:gd name="connsiteX13" fmla="*/ 80962 w 823912"/>
                <a:gd name="connsiteY13" fmla="*/ 21431 h 738187"/>
                <a:gd name="connsiteX14" fmla="*/ 252412 w 823912"/>
                <a:gd name="connsiteY14" fmla="*/ 71437 h 738187"/>
                <a:gd name="connsiteX15" fmla="*/ 426243 w 823912"/>
                <a:gd name="connsiteY15" fmla="*/ 119062 h 738187"/>
                <a:gd name="connsiteX16" fmla="*/ 557212 w 823912"/>
                <a:gd name="connsiteY16" fmla="*/ 147637 h 738187"/>
                <a:gd name="connsiteX17" fmla="*/ 585787 w 823912"/>
                <a:gd name="connsiteY17" fmla="*/ 180975 h 738187"/>
                <a:gd name="connsiteX18" fmla="*/ 635793 w 823912"/>
                <a:gd name="connsiteY18" fmla="*/ 233362 h 738187"/>
                <a:gd name="connsiteX19" fmla="*/ 676275 w 823912"/>
                <a:gd name="connsiteY19" fmla="*/ 283368 h 738187"/>
                <a:gd name="connsiteX20" fmla="*/ 721518 w 823912"/>
                <a:gd name="connsiteY20" fmla="*/ 345281 h 738187"/>
                <a:gd name="connsiteX21" fmla="*/ 773906 w 823912"/>
                <a:gd name="connsiteY21" fmla="*/ 423862 h 738187"/>
                <a:gd name="connsiteX22" fmla="*/ 795337 w 823912"/>
                <a:gd name="connsiteY22" fmla="*/ 459581 h 738187"/>
                <a:gd name="connsiteX23" fmla="*/ 812006 w 823912"/>
                <a:gd name="connsiteY23" fmla="*/ 490537 h 738187"/>
                <a:gd name="connsiteX24" fmla="*/ 821531 w 823912"/>
                <a:gd name="connsiteY24" fmla="*/ 523875 h 738187"/>
                <a:gd name="connsiteX25" fmla="*/ 823912 w 823912"/>
                <a:gd name="connsiteY25" fmla="*/ 571500 h 738187"/>
                <a:gd name="connsiteX26" fmla="*/ 823912 w 823912"/>
                <a:gd name="connsiteY26" fmla="*/ 652462 h 738187"/>
                <a:gd name="connsiteX27" fmla="*/ 819150 w 823912"/>
                <a:gd name="connsiteY27" fmla="*/ 707231 h 738187"/>
                <a:gd name="connsiteX28" fmla="*/ 809625 w 823912"/>
                <a:gd name="connsiteY28" fmla="*/ 726281 h 738187"/>
                <a:gd name="connsiteX29" fmla="*/ 795337 w 823912"/>
                <a:gd name="connsiteY29" fmla="*/ 735806 h 738187"/>
                <a:gd name="connsiteX30" fmla="*/ 776287 w 823912"/>
                <a:gd name="connsiteY30" fmla="*/ 738187 h 738187"/>
                <a:gd name="connsiteX31" fmla="*/ 738187 w 823912"/>
                <a:gd name="connsiteY31" fmla="*/ 733425 h 738187"/>
                <a:gd name="connsiteX32" fmla="*/ 664368 w 823912"/>
                <a:gd name="connsiteY32" fmla="*/ 702468 h 738187"/>
                <a:gd name="connsiteX33" fmla="*/ 571500 w 823912"/>
                <a:gd name="connsiteY33" fmla="*/ 645318 h 738187"/>
                <a:gd name="connsiteX34" fmla="*/ 407193 w 823912"/>
                <a:gd name="connsiteY34" fmla="*/ 452437 h 738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823912" h="738187">
                  <a:moveTo>
                    <a:pt x="407193" y="452437"/>
                  </a:moveTo>
                  <a:lnTo>
                    <a:pt x="273843" y="316706"/>
                  </a:lnTo>
                  <a:lnTo>
                    <a:pt x="180975" y="219075"/>
                  </a:lnTo>
                  <a:lnTo>
                    <a:pt x="73818" y="116681"/>
                  </a:lnTo>
                  <a:lnTo>
                    <a:pt x="38100" y="83343"/>
                  </a:lnTo>
                  <a:lnTo>
                    <a:pt x="19050" y="66675"/>
                  </a:lnTo>
                  <a:lnTo>
                    <a:pt x="7143" y="52387"/>
                  </a:lnTo>
                  <a:lnTo>
                    <a:pt x="0" y="33337"/>
                  </a:lnTo>
                  <a:lnTo>
                    <a:pt x="0" y="19050"/>
                  </a:lnTo>
                  <a:lnTo>
                    <a:pt x="4762" y="4762"/>
                  </a:lnTo>
                  <a:lnTo>
                    <a:pt x="16668" y="0"/>
                  </a:lnTo>
                  <a:lnTo>
                    <a:pt x="30956" y="2381"/>
                  </a:lnTo>
                  <a:lnTo>
                    <a:pt x="54768" y="11906"/>
                  </a:lnTo>
                  <a:lnTo>
                    <a:pt x="80962" y="21431"/>
                  </a:lnTo>
                  <a:lnTo>
                    <a:pt x="252412" y="71437"/>
                  </a:lnTo>
                  <a:lnTo>
                    <a:pt x="426243" y="119062"/>
                  </a:lnTo>
                  <a:lnTo>
                    <a:pt x="557212" y="147637"/>
                  </a:lnTo>
                  <a:lnTo>
                    <a:pt x="585787" y="180975"/>
                  </a:lnTo>
                  <a:lnTo>
                    <a:pt x="635793" y="233362"/>
                  </a:lnTo>
                  <a:lnTo>
                    <a:pt x="676275" y="283368"/>
                  </a:lnTo>
                  <a:lnTo>
                    <a:pt x="721518" y="345281"/>
                  </a:lnTo>
                  <a:lnTo>
                    <a:pt x="773906" y="423862"/>
                  </a:lnTo>
                  <a:lnTo>
                    <a:pt x="795337" y="459581"/>
                  </a:lnTo>
                  <a:lnTo>
                    <a:pt x="812006" y="490537"/>
                  </a:lnTo>
                  <a:lnTo>
                    <a:pt x="821531" y="523875"/>
                  </a:lnTo>
                  <a:lnTo>
                    <a:pt x="823912" y="571500"/>
                  </a:lnTo>
                  <a:lnTo>
                    <a:pt x="823912" y="652462"/>
                  </a:lnTo>
                  <a:lnTo>
                    <a:pt x="819150" y="707231"/>
                  </a:lnTo>
                  <a:lnTo>
                    <a:pt x="809625" y="726281"/>
                  </a:lnTo>
                  <a:lnTo>
                    <a:pt x="795337" y="735806"/>
                  </a:lnTo>
                  <a:lnTo>
                    <a:pt x="776287" y="738187"/>
                  </a:lnTo>
                  <a:lnTo>
                    <a:pt x="738187" y="733425"/>
                  </a:lnTo>
                  <a:lnTo>
                    <a:pt x="664368" y="702468"/>
                  </a:lnTo>
                  <a:lnTo>
                    <a:pt x="571500" y="645318"/>
                  </a:lnTo>
                  <a:lnTo>
                    <a:pt x="407193" y="4524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5376E0A-FB67-4A37-9487-B9540BAC9F8A}"/>
                </a:ext>
              </a:extLst>
            </p:cNvPr>
            <p:cNvSpPr/>
            <p:nvPr/>
          </p:nvSpPr>
          <p:spPr>
            <a:xfrm>
              <a:off x="2589213" y="3055938"/>
              <a:ext cx="828675" cy="577850"/>
            </a:xfrm>
            <a:custGeom>
              <a:avLst/>
              <a:gdLst>
                <a:gd name="connsiteX0" fmla="*/ 469106 w 828675"/>
                <a:gd name="connsiteY0" fmla="*/ 481012 h 578644"/>
                <a:gd name="connsiteX1" fmla="*/ 352425 w 828675"/>
                <a:gd name="connsiteY1" fmla="*/ 385762 h 578644"/>
                <a:gd name="connsiteX2" fmla="*/ 226219 w 828675"/>
                <a:gd name="connsiteY2" fmla="*/ 269081 h 578644"/>
                <a:gd name="connsiteX3" fmla="*/ 116681 w 828675"/>
                <a:gd name="connsiteY3" fmla="*/ 169069 h 578644"/>
                <a:gd name="connsiteX4" fmla="*/ 19050 w 828675"/>
                <a:gd name="connsiteY4" fmla="*/ 76200 h 578644"/>
                <a:gd name="connsiteX5" fmla="*/ 7144 w 828675"/>
                <a:gd name="connsiteY5" fmla="*/ 54769 h 578644"/>
                <a:gd name="connsiteX6" fmla="*/ 0 w 828675"/>
                <a:gd name="connsiteY6" fmla="*/ 28575 h 578644"/>
                <a:gd name="connsiteX7" fmla="*/ 2381 w 828675"/>
                <a:gd name="connsiteY7" fmla="*/ 7144 h 578644"/>
                <a:gd name="connsiteX8" fmla="*/ 11906 w 828675"/>
                <a:gd name="connsiteY8" fmla="*/ 0 h 578644"/>
                <a:gd name="connsiteX9" fmla="*/ 23812 w 828675"/>
                <a:gd name="connsiteY9" fmla="*/ 0 h 578644"/>
                <a:gd name="connsiteX10" fmla="*/ 50006 w 828675"/>
                <a:gd name="connsiteY10" fmla="*/ 9525 h 578644"/>
                <a:gd name="connsiteX11" fmla="*/ 107156 w 828675"/>
                <a:gd name="connsiteY11" fmla="*/ 30956 h 578644"/>
                <a:gd name="connsiteX12" fmla="*/ 197644 w 828675"/>
                <a:gd name="connsiteY12" fmla="*/ 61912 h 578644"/>
                <a:gd name="connsiteX13" fmla="*/ 276225 w 828675"/>
                <a:gd name="connsiteY13" fmla="*/ 80962 h 578644"/>
                <a:gd name="connsiteX14" fmla="*/ 350044 w 828675"/>
                <a:gd name="connsiteY14" fmla="*/ 95250 h 578644"/>
                <a:gd name="connsiteX15" fmla="*/ 423862 w 828675"/>
                <a:gd name="connsiteY15" fmla="*/ 104775 h 578644"/>
                <a:gd name="connsiteX16" fmla="*/ 509587 w 828675"/>
                <a:gd name="connsiteY16" fmla="*/ 107156 h 578644"/>
                <a:gd name="connsiteX17" fmla="*/ 554831 w 828675"/>
                <a:gd name="connsiteY17" fmla="*/ 128587 h 578644"/>
                <a:gd name="connsiteX18" fmla="*/ 619125 w 828675"/>
                <a:gd name="connsiteY18" fmla="*/ 166687 h 578644"/>
                <a:gd name="connsiteX19" fmla="*/ 666750 w 828675"/>
                <a:gd name="connsiteY19" fmla="*/ 204787 h 578644"/>
                <a:gd name="connsiteX20" fmla="*/ 707231 w 828675"/>
                <a:gd name="connsiteY20" fmla="*/ 242887 h 578644"/>
                <a:gd name="connsiteX21" fmla="*/ 742950 w 828675"/>
                <a:gd name="connsiteY21" fmla="*/ 285750 h 578644"/>
                <a:gd name="connsiteX22" fmla="*/ 771525 w 828675"/>
                <a:gd name="connsiteY22" fmla="*/ 319087 h 578644"/>
                <a:gd name="connsiteX23" fmla="*/ 795337 w 828675"/>
                <a:gd name="connsiteY23" fmla="*/ 359569 h 578644"/>
                <a:gd name="connsiteX24" fmla="*/ 814387 w 828675"/>
                <a:gd name="connsiteY24" fmla="*/ 388144 h 578644"/>
                <a:gd name="connsiteX25" fmla="*/ 823912 w 828675"/>
                <a:gd name="connsiteY25" fmla="*/ 421481 h 578644"/>
                <a:gd name="connsiteX26" fmla="*/ 828675 w 828675"/>
                <a:gd name="connsiteY26" fmla="*/ 461962 h 578644"/>
                <a:gd name="connsiteX27" fmla="*/ 826294 w 828675"/>
                <a:gd name="connsiteY27" fmla="*/ 497681 h 578644"/>
                <a:gd name="connsiteX28" fmla="*/ 816769 w 828675"/>
                <a:gd name="connsiteY28" fmla="*/ 533400 h 578644"/>
                <a:gd name="connsiteX29" fmla="*/ 792956 w 828675"/>
                <a:gd name="connsiteY29" fmla="*/ 557212 h 578644"/>
                <a:gd name="connsiteX30" fmla="*/ 766762 w 828675"/>
                <a:gd name="connsiteY30" fmla="*/ 569119 h 578644"/>
                <a:gd name="connsiteX31" fmla="*/ 728662 w 828675"/>
                <a:gd name="connsiteY31" fmla="*/ 578644 h 578644"/>
                <a:gd name="connsiteX32" fmla="*/ 681037 w 828675"/>
                <a:gd name="connsiteY32" fmla="*/ 578644 h 578644"/>
                <a:gd name="connsiteX33" fmla="*/ 619125 w 828675"/>
                <a:gd name="connsiteY33" fmla="*/ 566737 h 578644"/>
                <a:gd name="connsiteX34" fmla="*/ 564356 w 828675"/>
                <a:gd name="connsiteY34" fmla="*/ 545306 h 578644"/>
                <a:gd name="connsiteX35" fmla="*/ 469106 w 828675"/>
                <a:gd name="connsiteY35" fmla="*/ 481012 h 5786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828675" h="578644">
                  <a:moveTo>
                    <a:pt x="469106" y="481012"/>
                  </a:moveTo>
                  <a:lnTo>
                    <a:pt x="352425" y="385762"/>
                  </a:lnTo>
                  <a:lnTo>
                    <a:pt x="226219" y="269081"/>
                  </a:lnTo>
                  <a:lnTo>
                    <a:pt x="116681" y="169069"/>
                  </a:lnTo>
                  <a:lnTo>
                    <a:pt x="19050" y="76200"/>
                  </a:lnTo>
                  <a:lnTo>
                    <a:pt x="7144" y="54769"/>
                  </a:lnTo>
                  <a:lnTo>
                    <a:pt x="0" y="28575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23812" y="0"/>
                  </a:lnTo>
                  <a:lnTo>
                    <a:pt x="50006" y="9525"/>
                  </a:lnTo>
                  <a:lnTo>
                    <a:pt x="107156" y="30956"/>
                  </a:lnTo>
                  <a:lnTo>
                    <a:pt x="197644" y="61912"/>
                  </a:lnTo>
                  <a:lnTo>
                    <a:pt x="276225" y="80962"/>
                  </a:lnTo>
                  <a:lnTo>
                    <a:pt x="350044" y="95250"/>
                  </a:lnTo>
                  <a:lnTo>
                    <a:pt x="423862" y="104775"/>
                  </a:lnTo>
                  <a:lnTo>
                    <a:pt x="509587" y="107156"/>
                  </a:lnTo>
                  <a:lnTo>
                    <a:pt x="554831" y="128587"/>
                  </a:lnTo>
                  <a:lnTo>
                    <a:pt x="619125" y="166687"/>
                  </a:lnTo>
                  <a:lnTo>
                    <a:pt x="666750" y="204787"/>
                  </a:lnTo>
                  <a:lnTo>
                    <a:pt x="707231" y="242887"/>
                  </a:lnTo>
                  <a:lnTo>
                    <a:pt x="742950" y="285750"/>
                  </a:lnTo>
                  <a:lnTo>
                    <a:pt x="771525" y="319087"/>
                  </a:lnTo>
                  <a:lnTo>
                    <a:pt x="795337" y="359569"/>
                  </a:lnTo>
                  <a:lnTo>
                    <a:pt x="814387" y="388144"/>
                  </a:lnTo>
                  <a:lnTo>
                    <a:pt x="823912" y="421481"/>
                  </a:lnTo>
                  <a:lnTo>
                    <a:pt x="828675" y="461962"/>
                  </a:lnTo>
                  <a:lnTo>
                    <a:pt x="826294" y="497681"/>
                  </a:lnTo>
                  <a:lnTo>
                    <a:pt x="816769" y="533400"/>
                  </a:lnTo>
                  <a:lnTo>
                    <a:pt x="792956" y="557212"/>
                  </a:lnTo>
                  <a:lnTo>
                    <a:pt x="766762" y="569119"/>
                  </a:lnTo>
                  <a:lnTo>
                    <a:pt x="728662" y="578644"/>
                  </a:lnTo>
                  <a:lnTo>
                    <a:pt x="681037" y="578644"/>
                  </a:lnTo>
                  <a:lnTo>
                    <a:pt x="619125" y="566737"/>
                  </a:lnTo>
                  <a:lnTo>
                    <a:pt x="564356" y="545306"/>
                  </a:lnTo>
                  <a:lnTo>
                    <a:pt x="469106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F4437ABB-11F5-4C09-B208-632DB8AE11BE}"/>
                </a:ext>
              </a:extLst>
            </p:cNvPr>
            <p:cNvSpPr/>
            <p:nvPr/>
          </p:nvSpPr>
          <p:spPr>
            <a:xfrm>
              <a:off x="2522538" y="5326063"/>
              <a:ext cx="638175" cy="517525"/>
            </a:xfrm>
            <a:custGeom>
              <a:avLst/>
              <a:gdLst>
                <a:gd name="connsiteX0" fmla="*/ 328612 w 638175"/>
                <a:gd name="connsiteY0" fmla="*/ 400050 h 516732"/>
                <a:gd name="connsiteX1" fmla="*/ 240506 w 638175"/>
                <a:gd name="connsiteY1" fmla="*/ 326232 h 516732"/>
                <a:gd name="connsiteX2" fmla="*/ 152400 w 638175"/>
                <a:gd name="connsiteY2" fmla="*/ 238125 h 516732"/>
                <a:gd name="connsiteX3" fmla="*/ 114300 w 638175"/>
                <a:gd name="connsiteY3" fmla="*/ 202407 h 516732"/>
                <a:gd name="connsiteX4" fmla="*/ 66675 w 638175"/>
                <a:gd name="connsiteY4" fmla="*/ 154782 h 516732"/>
                <a:gd name="connsiteX5" fmla="*/ 45244 w 638175"/>
                <a:gd name="connsiteY5" fmla="*/ 128588 h 516732"/>
                <a:gd name="connsiteX6" fmla="*/ 26194 w 638175"/>
                <a:gd name="connsiteY6" fmla="*/ 102394 h 516732"/>
                <a:gd name="connsiteX7" fmla="*/ 9525 w 638175"/>
                <a:gd name="connsiteY7" fmla="*/ 69057 h 516732"/>
                <a:gd name="connsiteX8" fmla="*/ 0 w 638175"/>
                <a:gd name="connsiteY8" fmla="*/ 38100 h 516732"/>
                <a:gd name="connsiteX9" fmla="*/ 0 w 638175"/>
                <a:gd name="connsiteY9" fmla="*/ 21432 h 516732"/>
                <a:gd name="connsiteX10" fmla="*/ 2381 w 638175"/>
                <a:gd name="connsiteY10" fmla="*/ 7144 h 516732"/>
                <a:gd name="connsiteX11" fmla="*/ 21431 w 638175"/>
                <a:gd name="connsiteY11" fmla="*/ 0 h 516732"/>
                <a:gd name="connsiteX12" fmla="*/ 35719 w 638175"/>
                <a:gd name="connsiteY12" fmla="*/ 0 h 516732"/>
                <a:gd name="connsiteX13" fmla="*/ 76200 w 638175"/>
                <a:gd name="connsiteY13" fmla="*/ 19050 h 516732"/>
                <a:gd name="connsiteX14" fmla="*/ 116681 w 638175"/>
                <a:gd name="connsiteY14" fmla="*/ 40482 h 516732"/>
                <a:gd name="connsiteX15" fmla="*/ 140494 w 638175"/>
                <a:gd name="connsiteY15" fmla="*/ 50007 h 516732"/>
                <a:gd name="connsiteX16" fmla="*/ 164306 w 638175"/>
                <a:gd name="connsiteY16" fmla="*/ 59532 h 516732"/>
                <a:gd name="connsiteX17" fmla="*/ 192881 w 638175"/>
                <a:gd name="connsiteY17" fmla="*/ 69057 h 516732"/>
                <a:gd name="connsiteX18" fmla="*/ 214312 w 638175"/>
                <a:gd name="connsiteY18" fmla="*/ 69057 h 516732"/>
                <a:gd name="connsiteX19" fmla="*/ 264319 w 638175"/>
                <a:gd name="connsiteY19" fmla="*/ 69057 h 516732"/>
                <a:gd name="connsiteX20" fmla="*/ 328612 w 638175"/>
                <a:gd name="connsiteY20" fmla="*/ 57150 h 516732"/>
                <a:gd name="connsiteX21" fmla="*/ 638175 w 638175"/>
                <a:gd name="connsiteY21" fmla="*/ 295275 h 516732"/>
                <a:gd name="connsiteX22" fmla="*/ 638175 w 638175"/>
                <a:gd name="connsiteY22" fmla="*/ 352425 h 516732"/>
                <a:gd name="connsiteX23" fmla="*/ 631031 w 638175"/>
                <a:gd name="connsiteY23" fmla="*/ 411957 h 516732"/>
                <a:gd name="connsiteX24" fmla="*/ 621506 w 638175"/>
                <a:gd name="connsiteY24" fmla="*/ 457200 h 516732"/>
                <a:gd name="connsiteX25" fmla="*/ 604837 w 638175"/>
                <a:gd name="connsiteY25" fmla="*/ 502444 h 516732"/>
                <a:gd name="connsiteX26" fmla="*/ 588169 w 638175"/>
                <a:gd name="connsiteY26" fmla="*/ 514350 h 516732"/>
                <a:gd name="connsiteX27" fmla="*/ 564356 w 638175"/>
                <a:gd name="connsiteY27" fmla="*/ 516732 h 516732"/>
                <a:gd name="connsiteX28" fmla="*/ 526256 w 638175"/>
                <a:gd name="connsiteY28" fmla="*/ 509588 h 516732"/>
                <a:gd name="connsiteX29" fmla="*/ 478631 w 638175"/>
                <a:gd name="connsiteY29" fmla="*/ 492919 h 516732"/>
                <a:gd name="connsiteX30" fmla="*/ 419100 w 638175"/>
                <a:gd name="connsiteY30" fmla="*/ 466725 h 516732"/>
                <a:gd name="connsiteX31" fmla="*/ 328612 w 638175"/>
                <a:gd name="connsiteY31" fmla="*/ 400050 h 51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38175" h="516732">
                  <a:moveTo>
                    <a:pt x="328612" y="400050"/>
                  </a:moveTo>
                  <a:lnTo>
                    <a:pt x="240506" y="326232"/>
                  </a:lnTo>
                  <a:lnTo>
                    <a:pt x="152400" y="238125"/>
                  </a:lnTo>
                  <a:lnTo>
                    <a:pt x="114300" y="202407"/>
                  </a:lnTo>
                  <a:lnTo>
                    <a:pt x="66675" y="154782"/>
                  </a:lnTo>
                  <a:lnTo>
                    <a:pt x="45244" y="128588"/>
                  </a:lnTo>
                  <a:lnTo>
                    <a:pt x="26194" y="102394"/>
                  </a:lnTo>
                  <a:lnTo>
                    <a:pt x="9525" y="69057"/>
                  </a:lnTo>
                  <a:lnTo>
                    <a:pt x="0" y="38100"/>
                  </a:lnTo>
                  <a:lnTo>
                    <a:pt x="0" y="21432"/>
                  </a:lnTo>
                  <a:lnTo>
                    <a:pt x="2381" y="7144"/>
                  </a:lnTo>
                  <a:lnTo>
                    <a:pt x="21431" y="0"/>
                  </a:lnTo>
                  <a:lnTo>
                    <a:pt x="35719" y="0"/>
                  </a:lnTo>
                  <a:lnTo>
                    <a:pt x="76200" y="19050"/>
                  </a:lnTo>
                  <a:lnTo>
                    <a:pt x="116681" y="40482"/>
                  </a:lnTo>
                  <a:lnTo>
                    <a:pt x="140494" y="50007"/>
                  </a:lnTo>
                  <a:lnTo>
                    <a:pt x="164306" y="59532"/>
                  </a:lnTo>
                  <a:lnTo>
                    <a:pt x="192881" y="69057"/>
                  </a:lnTo>
                  <a:lnTo>
                    <a:pt x="214312" y="69057"/>
                  </a:lnTo>
                  <a:lnTo>
                    <a:pt x="264319" y="69057"/>
                  </a:lnTo>
                  <a:lnTo>
                    <a:pt x="328612" y="57150"/>
                  </a:lnTo>
                  <a:lnTo>
                    <a:pt x="638175" y="295275"/>
                  </a:lnTo>
                  <a:lnTo>
                    <a:pt x="638175" y="352425"/>
                  </a:lnTo>
                  <a:lnTo>
                    <a:pt x="631031" y="411957"/>
                  </a:lnTo>
                  <a:lnTo>
                    <a:pt x="621506" y="457200"/>
                  </a:lnTo>
                  <a:lnTo>
                    <a:pt x="604837" y="502444"/>
                  </a:lnTo>
                  <a:lnTo>
                    <a:pt x="588169" y="514350"/>
                  </a:lnTo>
                  <a:lnTo>
                    <a:pt x="564356" y="516732"/>
                  </a:lnTo>
                  <a:lnTo>
                    <a:pt x="526256" y="509588"/>
                  </a:lnTo>
                  <a:lnTo>
                    <a:pt x="478631" y="492919"/>
                  </a:lnTo>
                  <a:lnTo>
                    <a:pt x="419100" y="466725"/>
                  </a:lnTo>
                  <a:lnTo>
                    <a:pt x="32861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D94037F9-258F-4B4C-A641-D0763F85649F}"/>
                </a:ext>
              </a:extLst>
            </p:cNvPr>
            <p:cNvSpPr/>
            <p:nvPr/>
          </p:nvSpPr>
          <p:spPr>
            <a:xfrm>
              <a:off x="3902075" y="1990725"/>
              <a:ext cx="1203325" cy="1768475"/>
            </a:xfrm>
            <a:custGeom>
              <a:avLst/>
              <a:gdLst>
                <a:gd name="connsiteX0" fmla="*/ 774700 w 1203325"/>
                <a:gd name="connsiteY0" fmla="*/ 1038225 h 1768475"/>
                <a:gd name="connsiteX1" fmla="*/ 587375 w 1203325"/>
                <a:gd name="connsiteY1" fmla="*/ 1273175 h 1768475"/>
                <a:gd name="connsiteX2" fmla="*/ 431800 w 1203325"/>
                <a:gd name="connsiteY2" fmla="*/ 1435100 h 1768475"/>
                <a:gd name="connsiteX3" fmla="*/ 234950 w 1203325"/>
                <a:gd name="connsiteY3" fmla="*/ 1612900 h 1768475"/>
                <a:gd name="connsiteX4" fmla="*/ 82550 w 1203325"/>
                <a:gd name="connsiteY4" fmla="*/ 1733550 h 1768475"/>
                <a:gd name="connsiteX5" fmla="*/ 44450 w 1203325"/>
                <a:gd name="connsiteY5" fmla="*/ 1762125 h 1768475"/>
                <a:gd name="connsiteX6" fmla="*/ 25400 w 1203325"/>
                <a:gd name="connsiteY6" fmla="*/ 1768475 h 1768475"/>
                <a:gd name="connsiteX7" fmla="*/ 3175 w 1203325"/>
                <a:gd name="connsiteY7" fmla="*/ 1768475 h 1768475"/>
                <a:gd name="connsiteX8" fmla="*/ 0 w 1203325"/>
                <a:gd name="connsiteY8" fmla="*/ 1755775 h 1768475"/>
                <a:gd name="connsiteX9" fmla="*/ 3175 w 1203325"/>
                <a:gd name="connsiteY9" fmla="*/ 1733550 h 1768475"/>
                <a:gd name="connsiteX10" fmla="*/ 19050 w 1203325"/>
                <a:gd name="connsiteY10" fmla="*/ 1698625 h 1768475"/>
                <a:gd name="connsiteX11" fmla="*/ 85725 w 1203325"/>
                <a:gd name="connsiteY11" fmla="*/ 1628775 h 1768475"/>
                <a:gd name="connsiteX12" fmla="*/ 161925 w 1203325"/>
                <a:gd name="connsiteY12" fmla="*/ 1543050 h 1768475"/>
                <a:gd name="connsiteX13" fmla="*/ 241300 w 1203325"/>
                <a:gd name="connsiteY13" fmla="*/ 1444625 h 1768475"/>
                <a:gd name="connsiteX14" fmla="*/ 333375 w 1203325"/>
                <a:gd name="connsiteY14" fmla="*/ 1327150 h 1768475"/>
                <a:gd name="connsiteX15" fmla="*/ 447675 w 1203325"/>
                <a:gd name="connsiteY15" fmla="*/ 1168400 h 1768475"/>
                <a:gd name="connsiteX16" fmla="*/ 561975 w 1203325"/>
                <a:gd name="connsiteY16" fmla="*/ 1000125 h 1768475"/>
                <a:gd name="connsiteX17" fmla="*/ 606425 w 1203325"/>
                <a:gd name="connsiteY17" fmla="*/ 930275 h 1768475"/>
                <a:gd name="connsiteX18" fmla="*/ 669925 w 1203325"/>
                <a:gd name="connsiteY18" fmla="*/ 809625 h 1768475"/>
                <a:gd name="connsiteX19" fmla="*/ 723900 w 1203325"/>
                <a:gd name="connsiteY19" fmla="*/ 688975 h 1768475"/>
                <a:gd name="connsiteX20" fmla="*/ 777875 w 1203325"/>
                <a:gd name="connsiteY20" fmla="*/ 536575 h 1768475"/>
                <a:gd name="connsiteX21" fmla="*/ 822325 w 1203325"/>
                <a:gd name="connsiteY21" fmla="*/ 396875 h 1768475"/>
                <a:gd name="connsiteX22" fmla="*/ 838200 w 1203325"/>
                <a:gd name="connsiteY22" fmla="*/ 327025 h 1768475"/>
                <a:gd name="connsiteX23" fmla="*/ 841375 w 1203325"/>
                <a:gd name="connsiteY23" fmla="*/ 282575 h 1768475"/>
                <a:gd name="connsiteX24" fmla="*/ 828675 w 1203325"/>
                <a:gd name="connsiteY24" fmla="*/ 231775 h 1768475"/>
                <a:gd name="connsiteX25" fmla="*/ 806450 w 1203325"/>
                <a:gd name="connsiteY25" fmla="*/ 187325 h 1768475"/>
                <a:gd name="connsiteX26" fmla="*/ 749300 w 1203325"/>
                <a:gd name="connsiteY26" fmla="*/ 117475 h 1768475"/>
                <a:gd name="connsiteX27" fmla="*/ 711200 w 1203325"/>
                <a:gd name="connsiteY27" fmla="*/ 79375 h 1768475"/>
                <a:gd name="connsiteX28" fmla="*/ 688975 w 1203325"/>
                <a:gd name="connsiteY28" fmla="*/ 57150 h 1768475"/>
                <a:gd name="connsiteX29" fmla="*/ 679450 w 1203325"/>
                <a:gd name="connsiteY29" fmla="*/ 31750 h 1768475"/>
                <a:gd name="connsiteX30" fmla="*/ 685800 w 1203325"/>
                <a:gd name="connsiteY30" fmla="*/ 6350 h 1768475"/>
                <a:gd name="connsiteX31" fmla="*/ 704850 w 1203325"/>
                <a:gd name="connsiteY31" fmla="*/ 0 h 1768475"/>
                <a:gd name="connsiteX32" fmla="*/ 752475 w 1203325"/>
                <a:gd name="connsiteY32" fmla="*/ 12700 h 1768475"/>
                <a:gd name="connsiteX33" fmla="*/ 831850 w 1203325"/>
                <a:gd name="connsiteY33" fmla="*/ 34925 h 1768475"/>
                <a:gd name="connsiteX34" fmla="*/ 911225 w 1203325"/>
                <a:gd name="connsiteY34" fmla="*/ 66675 h 1768475"/>
                <a:gd name="connsiteX35" fmla="*/ 981075 w 1203325"/>
                <a:gd name="connsiteY35" fmla="*/ 104775 h 1768475"/>
                <a:gd name="connsiteX36" fmla="*/ 1038225 w 1203325"/>
                <a:gd name="connsiteY36" fmla="*/ 136525 h 1768475"/>
                <a:gd name="connsiteX37" fmla="*/ 1089025 w 1203325"/>
                <a:gd name="connsiteY37" fmla="*/ 180975 h 1768475"/>
                <a:gd name="connsiteX38" fmla="*/ 1133475 w 1203325"/>
                <a:gd name="connsiteY38" fmla="*/ 225425 h 1768475"/>
                <a:gd name="connsiteX39" fmla="*/ 1174750 w 1203325"/>
                <a:gd name="connsiteY39" fmla="*/ 273050 h 1768475"/>
                <a:gd name="connsiteX40" fmla="*/ 1190625 w 1203325"/>
                <a:gd name="connsiteY40" fmla="*/ 304800 h 1768475"/>
                <a:gd name="connsiteX41" fmla="*/ 1203325 w 1203325"/>
                <a:gd name="connsiteY41" fmla="*/ 333375 h 1768475"/>
                <a:gd name="connsiteX42" fmla="*/ 1193800 w 1203325"/>
                <a:gd name="connsiteY42" fmla="*/ 384175 h 1768475"/>
                <a:gd name="connsiteX43" fmla="*/ 1165225 w 1203325"/>
                <a:gd name="connsiteY43" fmla="*/ 393700 h 1768475"/>
                <a:gd name="connsiteX44" fmla="*/ 1139825 w 1203325"/>
                <a:gd name="connsiteY44" fmla="*/ 412750 h 1768475"/>
                <a:gd name="connsiteX45" fmla="*/ 1114425 w 1203325"/>
                <a:gd name="connsiteY45" fmla="*/ 438150 h 1768475"/>
                <a:gd name="connsiteX46" fmla="*/ 1085850 w 1203325"/>
                <a:gd name="connsiteY46" fmla="*/ 504825 h 1768475"/>
                <a:gd name="connsiteX47" fmla="*/ 1025525 w 1203325"/>
                <a:gd name="connsiteY47" fmla="*/ 638175 h 1768475"/>
                <a:gd name="connsiteX48" fmla="*/ 904875 w 1203325"/>
                <a:gd name="connsiteY48" fmla="*/ 844550 h 1768475"/>
                <a:gd name="connsiteX49" fmla="*/ 774700 w 1203325"/>
                <a:gd name="connsiteY49" fmla="*/ 1038225 h 1768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203325" h="1768475">
                  <a:moveTo>
                    <a:pt x="774700" y="1038225"/>
                  </a:moveTo>
                  <a:lnTo>
                    <a:pt x="587375" y="1273175"/>
                  </a:lnTo>
                  <a:lnTo>
                    <a:pt x="431800" y="1435100"/>
                  </a:lnTo>
                  <a:lnTo>
                    <a:pt x="234950" y="1612900"/>
                  </a:lnTo>
                  <a:lnTo>
                    <a:pt x="82550" y="1733550"/>
                  </a:lnTo>
                  <a:lnTo>
                    <a:pt x="44450" y="1762125"/>
                  </a:lnTo>
                  <a:lnTo>
                    <a:pt x="25400" y="1768475"/>
                  </a:lnTo>
                  <a:lnTo>
                    <a:pt x="3175" y="1768475"/>
                  </a:lnTo>
                  <a:lnTo>
                    <a:pt x="0" y="1755775"/>
                  </a:lnTo>
                  <a:lnTo>
                    <a:pt x="3175" y="1733550"/>
                  </a:lnTo>
                  <a:lnTo>
                    <a:pt x="19050" y="1698625"/>
                  </a:lnTo>
                  <a:lnTo>
                    <a:pt x="85725" y="1628775"/>
                  </a:lnTo>
                  <a:lnTo>
                    <a:pt x="161925" y="1543050"/>
                  </a:lnTo>
                  <a:lnTo>
                    <a:pt x="241300" y="1444625"/>
                  </a:lnTo>
                  <a:lnTo>
                    <a:pt x="333375" y="1327150"/>
                  </a:lnTo>
                  <a:lnTo>
                    <a:pt x="447675" y="1168400"/>
                  </a:lnTo>
                  <a:lnTo>
                    <a:pt x="561975" y="1000125"/>
                  </a:lnTo>
                  <a:lnTo>
                    <a:pt x="606425" y="930275"/>
                  </a:lnTo>
                  <a:lnTo>
                    <a:pt x="669925" y="809625"/>
                  </a:lnTo>
                  <a:lnTo>
                    <a:pt x="723900" y="688975"/>
                  </a:lnTo>
                  <a:lnTo>
                    <a:pt x="777875" y="536575"/>
                  </a:lnTo>
                  <a:lnTo>
                    <a:pt x="822325" y="396875"/>
                  </a:lnTo>
                  <a:lnTo>
                    <a:pt x="838200" y="327025"/>
                  </a:lnTo>
                  <a:lnTo>
                    <a:pt x="841375" y="282575"/>
                  </a:lnTo>
                  <a:lnTo>
                    <a:pt x="828675" y="231775"/>
                  </a:lnTo>
                  <a:lnTo>
                    <a:pt x="806450" y="187325"/>
                  </a:lnTo>
                  <a:lnTo>
                    <a:pt x="749300" y="117475"/>
                  </a:lnTo>
                  <a:lnTo>
                    <a:pt x="711200" y="79375"/>
                  </a:lnTo>
                  <a:lnTo>
                    <a:pt x="688975" y="57150"/>
                  </a:lnTo>
                  <a:lnTo>
                    <a:pt x="679450" y="31750"/>
                  </a:lnTo>
                  <a:lnTo>
                    <a:pt x="685800" y="6350"/>
                  </a:lnTo>
                  <a:lnTo>
                    <a:pt x="704850" y="0"/>
                  </a:lnTo>
                  <a:lnTo>
                    <a:pt x="752475" y="12700"/>
                  </a:lnTo>
                  <a:lnTo>
                    <a:pt x="831850" y="34925"/>
                  </a:lnTo>
                  <a:lnTo>
                    <a:pt x="911225" y="66675"/>
                  </a:lnTo>
                  <a:lnTo>
                    <a:pt x="981075" y="104775"/>
                  </a:lnTo>
                  <a:lnTo>
                    <a:pt x="1038225" y="136525"/>
                  </a:lnTo>
                  <a:lnTo>
                    <a:pt x="1089025" y="180975"/>
                  </a:lnTo>
                  <a:lnTo>
                    <a:pt x="1133475" y="225425"/>
                  </a:lnTo>
                  <a:lnTo>
                    <a:pt x="1174750" y="273050"/>
                  </a:lnTo>
                  <a:lnTo>
                    <a:pt x="1190625" y="304800"/>
                  </a:lnTo>
                  <a:lnTo>
                    <a:pt x="1203325" y="333375"/>
                  </a:lnTo>
                  <a:lnTo>
                    <a:pt x="1193800" y="384175"/>
                  </a:lnTo>
                  <a:lnTo>
                    <a:pt x="1165225" y="393700"/>
                  </a:lnTo>
                  <a:lnTo>
                    <a:pt x="1139825" y="412750"/>
                  </a:lnTo>
                  <a:lnTo>
                    <a:pt x="1114425" y="438150"/>
                  </a:lnTo>
                  <a:lnTo>
                    <a:pt x="1085850" y="504825"/>
                  </a:lnTo>
                  <a:lnTo>
                    <a:pt x="1025525" y="638175"/>
                  </a:lnTo>
                  <a:lnTo>
                    <a:pt x="904875" y="844550"/>
                  </a:lnTo>
                  <a:lnTo>
                    <a:pt x="774700" y="1038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9C2B02E8-A32B-4C6E-8CB4-9C9A0B102519}"/>
                </a:ext>
              </a:extLst>
            </p:cNvPr>
            <p:cNvSpPr/>
            <p:nvPr/>
          </p:nvSpPr>
          <p:spPr>
            <a:xfrm>
              <a:off x="5584825" y="1889125"/>
              <a:ext cx="1833563" cy="1500188"/>
            </a:xfrm>
            <a:custGeom>
              <a:avLst/>
              <a:gdLst>
                <a:gd name="connsiteX0" fmla="*/ 716489 w 1833810"/>
                <a:gd name="connsiteY0" fmla="*/ 1037155 h 1500618"/>
                <a:gd name="connsiteX1" fmla="*/ 618786 w 1833810"/>
                <a:gd name="connsiteY1" fmla="*/ 881832 h 1500618"/>
                <a:gd name="connsiteX2" fmla="*/ 496031 w 1833810"/>
                <a:gd name="connsiteY2" fmla="*/ 676405 h 1500618"/>
                <a:gd name="connsiteX3" fmla="*/ 400833 w 1833810"/>
                <a:gd name="connsiteY3" fmla="*/ 508557 h 1500618"/>
                <a:gd name="connsiteX4" fmla="*/ 350729 w 1833810"/>
                <a:gd name="connsiteY4" fmla="*/ 415864 h 1500618"/>
                <a:gd name="connsiteX5" fmla="*/ 305635 w 1833810"/>
                <a:gd name="connsiteY5" fmla="*/ 320666 h 1500618"/>
                <a:gd name="connsiteX6" fmla="*/ 265552 w 1833810"/>
                <a:gd name="connsiteY6" fmla="*/ 245510 h 1500618"/>
                <a:gd name="connsiteX7" fmla="*/ 225469 w 1833810"/>
                <a:gd name="connsiteY7" fmla="*/ 192901 h 1500618"/>
                <a:gd name="connsiteX8" fmla="*/ 190396 w 1833810"/>
                <a:gd name="connsiteY8" fmla="*/ 150312 h 1500618"/>
                <a:gd name="connsiteX9" fmla="*/ 165344 w 1833810"/>
                <a:gd name="connsiteY9" fmla="*/ 127765 h 1500618"/>
                <a:gd name="connsiteX10" fmla="*/ 152818 w 1833810"/>
                <a:gd name="connsiteY10" fmla="*/ 115239 h 1500618"/>
                <a:gd name="connsiteX11" fmla="*/ 125260 w 1833810"/>
                <a:gd name="connsiteY11" fmla="*/ 100208 h 1500618"/>
                <a:gd name="connsiteX12" fmla="*/ 72651 w 1833810"/>
                <a:gd name="connsiteY12" fmla="*/ 85177 h 1500618"/>
                <a:gd name="connsiteX13" fmla="*/ 32568 w 1833810"/>
                <a:gd name="connsiteY13" fmla="*/ 67640 h 1500618"/>
                <a:gd name="connsiteX14" fmla="*/ 12526 w 1833810"/>
                <a:gd name="connsiteY14" fmla="*/ 55114 h 1500618"/>
                <a:gd name="connsiteX15" fmla="*/ 2505 w 1833810"/>
                <a:gd name="connsiteY15" fmla="*/ 40083 h 1500618"/>
                <a:gd name="connsiteX16" fmla="*/ 0 w 1833810"/>
                <a:gd name="connsiteY16" fmla="*/ 22547 h 1500618"/>
                <a:gd name="connsiteX17" fmla="*/ 12526 w 1833810"/>
                <a:gd name="connsiteY17" fmla="*/ 10021 h 1500618"/>
                <a:gd name="connsiteX18" fmla="*/ 45094 w 1833810"/>
                <a:gd name="connsiteY18" fmla="*/ 0 h 1500618"/>
                <a:gd name="connsiteX19" fmla="*/ 92693 w 1833810"/>
                <a:gd name="connsiteY19" fmla="*/ 0 h 1500618"/>
                <a:gd name="connsiteX20" fmla="*/ 152818 w 1833810"/>
                <a:gd name="connsiteY20" fmla="*/ 5010 h 1500618"/>
                <a:gd name="connsiteX21" fmla="*/ 212942 w 1833810"/>
                <a:gd name="connsiteY21" fmla="*/ 15031 h 1500618"/>
                <a:gd name="connsiteX22" fmla="*/ 255531 w 1833810"/>
                <a:gd name="connsiteY22" fmla="*/ 25052 h 1500618"/>
                <a:gd name="connsiteX23" fmla="*/ 285593 w 1833810"/>
                <a:gd name="connsiteY23" fmla="*/ 40083 h 1500618"/>
                <a:gd name="connsiteX24" fmla="*/ 308140 w 1833810"/>
                <a:gd name="connsiteY24" fmla="*/ 55114 h 1500618"/>
                <a:gd name="connsiteX25" fmla="*/ 325677 w 1833810"/>
                <a:gd name="connsiteY25" fmla="*/ 72651 h 1500618"/>
                <a:gd name="connsiteX26" fmla="*/ 350729 w 1833810"/>
                <a:gd name="connsiteY26" fmla="*/ 110229 h 1500618"/>
                <a:gd name="connsiteX27" fmla="*/ 408349 w 1833810"/>
                <a:gd name="connsiteY27" fmla="*/ 192901 h 1500618"/>
                <a:gd name="connsiteX28" fmla="*/ 488515 w 1833810"/>
                <a:gd name="connsiteY28" fmla="*/ 295614 h 1500618"/>
                <a:gd name="connsiteX29" fmla="*/ 566176 w 1833810"/>
                <a:gd name="connsiteY29" fmla="*/ 398328 h 1500618"/>
                <a:gd name="connsiteX30" fmla="*/ 656364 w 1833810"/>
                <a:gd name="connsiteY30" fmla="*/ 506051 h 1500618"/>
                <a:gd name="connsiteX31" fmla="*/ 771603 w 1833810"/>
                <a:gd name="connsiteY31" fmla="*/ 633817 h 1500618"/>
                <a:gd name="connsiteX32" fmla="*/ 841749 w 1833810"/>
                <a:gd name="connsiteY32" fmla="*/ 706468 h 1500618"/>
                <a:gd name="connsiteX33" fmla="*/ 959494 w 1833810"/>
                <a:gd name="connsiteY33" fmla="*/ 821707 h 1500618"/>
                <a:gd name="connsiteX34" fmla="*/ 1059702 w 1833810"/>
                <a:gd name="connsiteY34" fmla="*/ 909390 h 1500618"/>
                <a:gd name="connsiteX35" fmla="*/ 1177447 w 1833810"/>
                <a:gd name="connsiteY35" fmla="*/ 1007093 h 1500618"/>
                <a:gd name="connsiteX36" fmla="*/ 1265129 w 1833810"/>
                <a:gd name="connsiteY36" fmla="*/ 1077238 h 1500618"/>
                <a:gd name="connsiteX37" fmla="*/ 1387884 w 1833810"/>
                <a:gd name="connsiteY37" fmla="*/ 1164920 h 1500618"/>
                <a:gd name="connsiteX38" fmla="*/ 1510639 w 1833810"/>
                <a:gd name="connsiteY38" fmla="*/ 1250097 h 1500618"/>
                <a:gd name="connsiteX39" fmla="*/ 1613352 w 1833810"/>
                <a:gd name="connsiteY39" fmla="*/ 1312728 h 1500618"/>
                <a:gd name="connsiteX40" fmla="*/ 1766170 w 1833810"/>
                <a:gd name="connsiteY40" fmla="*/ 1400410 h 1500618"/>
                <a:gd name="connsiteX41" fmla="*/ 1811264 w 1833810"/>
                <a:gd name="connsiteY41" fmla="*/ 1425462 h 1500618"/>
                <a:gd name="connsiteX42" fmla="*/ 1828800 w 1833810"/>
                <a:gd name="connsiteY42" fmla="*/ 1442998 h 1500618"/>
                <a:gd name="connsiteX43" fmla="*/ 1833810 w 1833810"/>
                <a:gd name="connsiteY43" fmla="*/ 1465545 h 1500618"/>
                <a:gd name="connsiteX44" fmla="*/ 1823790 w 1833810"/>
                <a:gd name="connsiteY44" fmla="*/ 1483082 h 1500618"/>
                <a:gd name="connsiteX45" fmla="*/ 1798738 w 1833810"/>
                <a:gd name="connsiteY45" fmla="*/ 1493102 h 1500618"/>
                <a:gd name="connsiteX46" fmla="*/ 1688509 w 1833810"/>
                <a:gd name="connsiteY46" fmla="*/ 1500618 h 1500618"/>
                <a:gd name="connsiteX47" fmla="*/ 1553227 w 1833810"/>
                <a:gd name="connsiteY47" fmla="*/ 1498113 h 1500618"/>
                <a:gd name="connsiteX48" fmla="*/ 1422957 w 1833810"/>
                <a:gd name="connsiteY48" fmla="*/ 1493102 h 1500618"/>
                <a:gd name="connsiteX49" fmla="*/ 1265129 w 1833810"/>
                <a:gd name="connsiteY49" fmla="*/ 1480576 h 1500618"/>
                <a:gd name="connsiteX50" fmla="*/ 1122332 w 1833810"/>
                <a:gd name="connsiteY50" fmla="*/ 1460535 h 1500618"/>
                <a:gd name="connsiteX51" fmla="*/ 1092270 w 1833810"/>
                <a:gd name="connsiteY51" fmla="*/ 1453019 h 1500618"/>
                <a:gd name="connsiteX52" fmla="*/ 1032145 w 1833810"/>
                <a:gd name="connsiteY52" fmla="*/ 1422957 h 1500618"/>
                <a:gd name="connsiteX53" fmla="*/ 999577 w 1833810"/>
                <a:gd name="connsiteY53" fmla="*/ 1400410 h 1500618"/>
                <a:gd name="connsiteX54" fmla="*/ 919410 w 1833810"/>
                <a:gd name="connsiteY54" fmla="*/ 1312728 h 1500618"/>
                <a:gd name="connsiteX55" fmla="*/ 716489 w 1833810"/>
                <a:gd name="connsiteY55" fmla="*/ 1037155 h 1500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3810" h="1500618">
                  <a:moveTo>
                    <a:pt x="716489" y="1037155"/>
                  </a:moveTo>
                  <a:lnTo>
                    <a:pt x="618786" y="881832"/>
                  </a:lnTo>
                  <a:lnTo>
                    <a:pt x="496031" y="676405"/>
                  </a:lnTo>
                  <a:lnTo>
                    <a:pt x="400833" y="508557"/>
                  </a:lnTo>
                  <a:lnTo>
                    <a:pt x="350729" y="415864"/>
                  </a:lnTo>
                  <a:lnTo>
                    <a:pt x="305635" y="320666"/>
                  </a:lnTo>
                  <a:lnTo>
                    <a:pt x="265552" y="245510"/>
                  </a:lnTo>
                  <a:lnTo>
                    <a:pt x="225469" y="192901"/>
                  </a:lnTo>
                  <a:lnTo>
                    <a:pt x="190396" y="150312"/>
                  </a:lnTo>
                  <a:lnTo>
                    <a:pt x="165344" y="127765"/>
                  </a:lnTo>
                  <a:lnTo>
                    <a:pt x="152818" y="115239"/>
                  </a:lnTo>
                  <a:lnTo>
                    <a:pt x="125260" y="100208"/>
                  </a:lnTo>
                  <a:lnTo>
                    <a:pt x="72651" y="85177"/>
                  </a:lnTo>
                  <a:lnTo>
                    <a:pt x="32568" y="67640"/>
                  </a:lnTo>
                  <a:lnTo>
                    <a:pt x="12526" y="55114"/>
                  </a:lnTo>
                  <a:lnTo>
                    <a:pt x="2505" y="40083"/>
                  </a:lnTo>
                  <a:lnTo>
                    <a:pt x="0" y="22547"/>
                  </a:lnTo>
                  <a:lnTo>
                    <a:pt x="12526" y="10021"/>
                  </a:lnTo>
                  <a:lnTo>
                    <a:pt x="45094" y="0"/>
                  </a:lnTo>
                  <a:lnTo>
                    <a:pt x="92693" y="0"/>
                  </a:lnTo>
                  <a:lnTo>
                    <a:pt x="152818" y="5010"/>
                  </a:lnTo>
                  <a:lnTo>
                    <a:pt x="212942" y="15031"/>
                  </a:lnTo>
                  <a:lnTo>
                    <a:pt x="255531" y="25052"/>
                  </a:lnTo>
                  <a:lnTo>
                    <a:pt x="285593" y="40083"/>
                  </a:lnTo>
                  <a:lnTo>
                    <a:pt x="308140" y="55114"/>
                  </a:lnTo>
                  <a:lnTo>
                    <a:pt x="325677" y="72651"/>
                  </a:lnTo>
                  <a:lnTo>
                    <a:pt x="350729" y="110229"/>
                  </a:lnTo>
                  <a:lnTo>
                    <a:pt x="408349" y="192901"/>
                  </a:lnTo>
                  <a:lnTo>
                    <a:pt x="488515" y="295614"/>
                  </a:lnTo>
                  <a:lnTo>
                    <a:pt x="566176" y="398328"/>
                  </a:lnTo>
                  <a:lnTo>
                    <a:pt x="656364" y="506051"/>
                  </a:lnTo>
                  <a:lnTo>
                    <a:pt x="771603" y="633817"/>
                  </a:lnTo>
                  <a:lnTo>
                    <a:pt x="841749" y="706468"/>
                  </a:lnTo>
                  <a:lnTo>
                    <a:pt x="959494" y="821707"/>
                  </a:lnTo>
                  <a:lnTo>
                    <a:pt x="1059702" y="909390"/>
                  </a:lnTo>
                  <a:lnTo>
                    <a:pt x="1177447" y="1007093"/>
                  </a:lnTo>
                  <a:lnTo>
                    <a:pt x="1265129" y="1077238"/>
                  </a:lnTo>
                  <a:lnTo>
                    <a:pt x="1387884" y="1164920"/>
                  </a:lnTo>
                  <a:lnTo>
                    <a:pt x="1510639" y="1250097"/>
                  </a:lnTo>
                  <a:lnTo>
                    <a:pt x="1613352" y="1312728"/>
                  </a:lnTo>
                  <a:lnTo>
                    <a:pt x="1766170" y="1400410"/>
                  </a:lnTo>
                  <a:lnTo>
                    <a:pt x="1811264" y="1425462"/>
                  </a:lnTo>
                  <a:lnTo>
                    <a:pt x="1828800" y="1442998"/>
                  </a:lnTo>
                  <a:lnTo>
                    <a:pt x="1833810" y="1465545"/>
                  </a:lnTo>
                  <a:lnTo>
                    <a:pt x="1823790" y="1483082"/>
                  </a:lnTo>
                  <a:lnTo>
                    <a:pt x="1798738" y="1493102"/>
                  </a:lnTo>
                  <a:lnTo>
                    <a:pt x="1688509" y="1500618"/>
                  </a:lnTo>
                  <a:lnTo>
                    <a:pt x="1553227" y="1498113"/>
                  </a:lnTo>
                  <a:lnTo>
                    <a:pt x="1422957" y="1493102"/>
                  </a:lnTo>
                  <a:lnTo>
                    <a:pt x="1265129" y="1480576"/>
                  </a:lnTo>
                  <a:lnTo>
                    <a:pt x="1122332" y="1460535"/>
                  </a:lnTo>
                  <a:lnTo>
                    <a:pt x="1092270" y="1453019"/>
                  </a:lnTo>
                  <a:lnTo>
                    <a:pt x="1032145" y="1422957"/>
                  </a:lnTo>
                  <a:lnTo>
                    <a:pt x="999577" y="1400410"/>
                  </a:lnTo>
                  <a:lnTo>
                    <a:pt x="919410" y="1312728"/>
                  </a:lnTo>
                  <a:lnTo>
                    <a:pt x="716489" y="103715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51B43440-8C2E-469A-A442-8D35605F2236}"/>
                </a:ext>
              </a:extLst>
            </p:cNvPr>
            <p:cNvSpPr/>
            <p:nvPr/>
          </p:nvSpPr>
          <p:spPr>
            <a:xfrm>
              <a:off x="4143375" y="3984625"/>
              <a:ext cx="708025" cy="1804988"/>
            </a:xfrm>
            <a:custGeom>
              <a:avLst/>
              <a:gdLst>
                <a:gd name="connsiteX0" fmla="*/ 545066 w 708883"/>
                <a:gd name="connsiteY0" fmla="*/ 869723 h 1804972"/>
                <a:gd name="connsiteX1" fmla="*/ 568894 w 708883"/>
                <a:gd name="connsiteY1" fmla="*/ 1039497 h 1804972"/>
                <a:gd name="connsiteX2" fmla="*/ 589743 w 708883"/>
                <a:gd name="connsiteY2" fmla="*/ 1197358 h 1804972"/>
                <a:gd name="connsiteX3" fmla="*/ 604636 w 708883"/>
                <a:gd name="connsiteY3" fmla="*/ 1292670 h 1804972"/>
                <a:gd name="connsiteX4" fmla="*/ 655270 w 708883"/>
                <a:gd name="connsiteY4" fmla="*/ 1432659 h 1804972"/>
                <a:gd name="connsiteX5" fmla="*/ 708883 w 708883"/>
                <a:gd name="connsiteY5" fmla="*/ 1584563 h 1804972"/>
                <a:gd name="connsiteX6" fmla="*/ 679098 w 708883"/>
                <a:gd name="connsiteY6" fmla="*/ 1647112 h 1804972"/>
                <a:gd name="connsiteX7" fmla="*/ 652292 w 708883"/>
                <a:gd name="connsiteY7" fmla="*/ 1697746 h 1804972"/>
                <a:gd name="connsiteX8" fmla="*/ 634421 w 708883"/>
                <a:gd name="connsiteY8" fmla="*/ 1742424 h 1804972"/>
                <a:gd name="connsiteX9" fmla="*/ 616550 w 708883"/>
                <a:gd name="connsiteY9" fmla="*/ 1766252 h 1804972"/>
                <a:gd name="connsiteX10" fmla="*/ 595700 w 708883"/>
                <a:gd name="connsiteY10" fmla="*/ 1787101 h 1804972"/>
                <a:gd name="connsiteX11" fmla="*/ 577829 w 708883"/>
                <a:gd name="connsiteY11" fmla="*/ 1801994 h 1804972"/>
                <a:gd name="connsiteX12" fmla="*/ 562937 w 708883"/>
                <a:gd name="connsiteY12" fmla="*/ 1804972 h 1804972"/>
                <a:gd name="connsiteX13" fmla="*/ 545066 w 708883"/>
                <a:gd name="connsiteY13" fmla="*/ 1799015 h 1804972"/>
                <a:gd name="connsiteX14" fmla="*/ 518259 w 708883"/>
                <a:gd name="connsiteY14" fmla="*/ 1778166 h 1804972"/>
                <a:gd name="connsiteX15" fmla="*/ 482517 w 708883"/>
                <a:gd name="connsiteY15" fmla="*/ 1736467 h 1804972"/>
                <a:gd name="connsiteX16" fmla="*/ 446775 w 708883"/>
                <a:gd name="connsiteY16" fmla="*/ 1676897 h 1804972"/>
                <a:gd name="connsiteX17" fmla="*/ 422947 w 708883"/>
                <a:gd name="connsiteY17" fmla="*/ 1620305 h 1804972"/>
                <a:gd name="connsiteX18" fmla="*/ 396140 w 708883"/>
                <a:gd name="connsiteY18" fmla="*/ 1545843 h 1804972"/>
                <a:gd name="connsiteX19" fmla="*/ 381248 w 708883"/>
                <a:gd name="connsiteY19" fmla="*/ 1477337 h 1804972"/>
                <a:gd name="connsiteX20" fmla="*/ 381248 w 708883"/>
                <a:gd name="connsiteY20" fmla="*/ 1387982 h 1804972"/>
                <a:gd name="connsiteX21" fmla="*/ 378269 w 708883"/>
                <a:gd name="connsiteY21" fmla="*/ 1253949 h 1804972"/>
                <a:gd name="connsiteX22" fmla="*/ 381248 w 708883"/>
                <a:gd name="connsiteY22" fmla="*/ 1158637 h 1804972"/>
                <a:gd name="connsiteX23" fmla="*/ 342527 w 708883"/>
                <a:gd name="connsiteY23" fmla="*/ 869723 h 1804972"/>
                <a:gd name="connsiteX24" fmla="*/ 315721 w 708883"/>
                <a:gd name="connsiteY24" fmla="*/ 646335 h 1804972"/>
                <a:gd name="connsiteX25" fmla="*/ 288914 w 708883"/>
                <a:gd name="connsiteY25" fmla="*/ 422947 h 1804972"/>
                <a:gd name="connsiteX26" fmla="*/ 271043 w 708883"/>
                <a:gd name="connsiteY26" fmla="*/ 354442 h 1804972"/>
                <a:gd name="connsiteX27" fmla="*/ 253172 w 708883"/>
                <a:gd name="connsiteY27" fmla="*/ 297850 h 1804972"/>
                <a:gd name="connsiteX28" fmla="*/ 232323 w 708883"/>
                <a:gd name="connsiteY28" fmla="*/ 259130 h 1804972"/>
                <a:gd name="connsiteX29" fmla="*/ 175731 w 708883"/>
                <a:gd name="connsiteY29" fmla="*/ 196581 h 1804972"/>
                <a:gd name="connsiteX30" fmla="*/ 128075 w 708883"/>
                <a:gd name="connsiteY30" fmla="*/ 145947 h 1804972"/>
                <a:gd name="connsiteX31" fmla="*/ 56591 w 708883"/>
                <a:gd name="connsiteY31" fmla="*/ 80420 h 1804972"/>
                <a:gd name="connsiteX32" fmla="*/ 29785 w 708883"/>
                <a:gd name="connsiteY32" fmla="*/ 62549 h 1804972"/>
                <a:gd name="connsiteX33" fmla="*/ 8935 w 708883"/>
                <a:gd name="connsiteY33" fmla="*/ 47656 h 1804972"/>
                <a:gd name="connsiteX34" fmla="*/ 0 w 708883"/>
                <a:gd name="connsiteY34" fmla="*/ 29785 h 1804972"/>
                <a:gd name="connsiteX35" fmla="*/ 5957 w 708883"/>
                <a:gd name="connsiteY35" fmla="*/ 14893 h 1804972"/>
                <a:gd name="connsiteX36" fmla="*/ 26806 w 708883"/>
                <a:gd name="connsiteY36" fmla="*/ 2979 h 1804972"/>
                <a:gd name="connsiteX37" fmla="*/ 86376 w 708883"/>
                <a:gd name="connsiteY37" fmla="*/ 0 h 1804972"/>
                <a:gd name="connsiteX38" fmla="*/ 154882 w 708883"/>
                <a:gd name="connsiteY38" fmla="*/ 5957 h 1804972"/>
                <a:gd name="connsiteX39" fmla="*/ 229344 w 708883"/>
                <a:gd name="connsiteY39" fmla="*/ 23828 h 1804972"/>
                <a:gd name="connsiteX40" fmla="*/ 300828 w 708883"/>
                <a:gd name="connsiteY40" fmla="*/ 47656 h 1804972"/>
                <a:gd name="connsiteX41" fmla="*/ 378269 w 708883"/>
                <a:gd name="connsiteY41" fmla="*/ 83398 h 1804972"/>
                <a:gd name="connsiteX42" fmla="*/ 476560 w 708883"/>
                <a:gd name="connsiteY42" fmla="*/ 148925 h 1804972"/>
                <a:gd name="connsiteX43" fmla="*/ 470603 w 708883"/>
                <a:gd name="connsiteY43" fmla="*/ 300829 h 1804972"/>
                <a:gd name="connsiteX44" fmla="*/ 494431 w 708883"/>
                <a:gd name="connsiteY44" fmla="*/ 503367 h 1804972"/>
                <a:gd name="connsiteX45" fmla="*/ 545066 w 708883"/>
                <a:gd name="connsiteY45" fmla="*/ 869723 h 1804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708883" h="1804972">
                  <a:moveTo>
                    <a:pt x="545066" y="869723"/>
                  </a:moveTo>
                  <a:lnTo>
                    <a:pt x="568894" y="1039497"/>
                  </a:lnTo>
                  <a:lnTo>
                    <a:pt x="589743" y="1197358"/>
                  </a:lnTo>
                  <a:lnTo>
                    <a:pt x="604636" y="1292670"/>
                  </a:lnTo>
                  <a:lnTo>
                    <a:pt x="655270" y="1432659"/>
                  </a:lnTo>
                  <a:lnTo>
                    <a:pt x="708883" y="1584563"/>
                  </a:lnTo>
                  <a:lnTo>
                    <a:pt x="679098" y="1647112"/>
                  </a:lnTo>
                  <a:lnTo>
                    <a:pt x="652292" y="1697746"/>
                  </a:lnTo>
                  <a:lnTo>
                    <a:pt x="634421" y="1742424"/>
                  </a:lnTo>
                  <a:lnTo>
                    <a:pt x="616550" y="1766252"/>
                  </a:lnTo>
                  <a:lnTo>
                    <a:pt x="595700" y="1787101"/>
                  </a:lnTo>
                  <a:lnTo>
                    <a:pt x="577829" y="1801994"/>
                  </a:lnTo>
                  <a:lnTo>
                    <a:pt x="562937" y="1804972"/>
                  </a:lnTo>
                  <a:lnTo>
                    <a:pt x="545066" y="1799015"/>
                  </a:lnTo>
                  <a:lnTo>
                    <a:pt x="518259" y="1778166"/>
                  </a:lnTo>
                  <a:lnTo>
                    <a:pt x="482517" y="1736467"/>
                  </a:lnTo>
                  <a:lnTo>
                    <a:pt x="446775" y="1676897"/>
                  </a:lnTo>
                  <a:lnTo>
                    <a:pt x="422947" y="1620305"/>
                  </a:lnTo>
                  <a:lnTo>
                    <a:pt x="396140" y="1545843"/>
                  </a:lnTo>
                  <a:lnTo>
                    <a:pt x="381248" y="1477337"/>
                  </a:lnTo>
                  <a:lnTo>
                    <a:pt x="381248" y="1387982"/>
                  </a:lnTo>
                  <a:lnTo>
                    <a:pt x="378269" y="1253949"/>
                  </a:lnTo>
                  <a:lnTo>
                    <a:pt x="381248" y="1158637"/>
                  </a:lnTo>
                  <a:lnTo>
                    <a:pt x="342527" y="869723"/>
                  </a:lnTo>
                  <a:lnTo>
                    <a:pt x="315721" y="646335"/>
                  </a:lnTo>
                  <a:lnTo>
                    <a:pt x="288914" y="422947"/>
                  </a:lnTo>
                  <a:lnTo>
                    <a:pt x="271043" y="354442"/>
                  </a:lnTo>
                  <a:lnTo>
                    <a:pt x="253172" y="297850"/>
                  </a:lnTo>
                  <a:lnTo>
                    <a:pt x="232323" y="259130"/>
                  </a:lnTo>
                  <a:lnTo>
                    <a:pt x="175731" y="196581"/>
                  </a:lnTo>
                  <a:lnTo>
                    <a:pt x="128075" y="145947"/>
                  </a:lnTo>
                  <a:lnTo>
                    <a:pt x="56591" y="80420"/>
                  </a:lnTo>
                  <a:lnTo>
                    <a:pt x="29785" y="62549"/>
                  </a:lnTo>
                  <a:lnTo>
                    <a:pt x="8935" y="47656"/>
                  </a:lnTo>
                  <a:lnTo>
                    <a:pt x="0" y="29785"/>
                  </a:lnTo>
                  <a:lnTo>
                    <a:pt x="5957" y="14893"/>
                  </a:lnTo>
                  <a:lnTo>
                    <a:pt x="26806" y="2979"/>
                  </a:lnTo>
                  <a:lnTo>
                    <a:pt x="86376" y="0"/>
                  </a:lnTo>
                  <a:lnTo>
                    <a:pt x="154882" y="5957"/>
                  </a:lnTo>
                  <a:lnTo>
                    <a:pt x="229344" y="23828"/>
                  </a:lnTo>
                  <a:lnTo>
                    <a:pt x="300828" y="47656"/>
                  </a:lnTo>
                  <a:lnTo>
                    <a:pt x="378269" y="83398"/>
                  </a:lnTo>
                  <a:lnTo>
                    <a:pt x="476560" y="148925"/>
                  </a:lnTo>
                  <a:lnTo>
                    <a:pt x="470603" y="300829"/>
                  </a:lnTo>
                  <a:lnTo>
                    <a:pt x="494431" y="503367"/>
                  </a:lnTo>
                  <a:lnTo>
                    <a:pt x="545066" y="8697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FDC0D43F-B97C-4F7F-950A-9C81E06FDE3A}"/>
                </a:ext>
              </a:extLst>
            </p:cNvPr>
            <p:cNvSpPr/>
            <p:nvPr/>
          </p:nvSpPr>
          <p:spPr>
            <a:xfrm>
              <a:off x="2795588" y="4083050"/>
              <a:ext cx="935037" cy="1576388"/>
            </a:xfrm>
            <a:custGeom>
              <a:avLst/>
              <a:gdLst>
                <a:gd name="connsiteX0" fmla="*/ 498536 w 934442"/>
                <a:gd name="connsiteY0" fmla="*/ 1169931 h 1575774"/>
                <a:gd name="connsiteX1" fmla="*/ 405844 w 934442"/>
                <a:gd name="connsiteY1" fmla="*/ 1422957 h 1575774"/>
                <a:gd name="connsiteX2" fmla="*/ 348224 w 934442"/>
                <a:gd name="connsiteY2" fmla="*/ 1575774 h 1575774"/>
                <a:gd name="connsiteX3" fmla="*/ 0 w 934442"/>
                <a:gd name="connsiteY3" fmla="*/ 1325254 h 1575774"/>
                <a:gd name="connsiteX4" fmla="*/ 45094 w 934442"/>
                <a:gd name="connsiteY4" fmla="*/ 1300202 h 1575774"/>
                <a:gd name="connsiteX5" fmla="*/ 75156 w 934442"/>
                <a:gd name="connsiteY5" fmla="*/ 1287676 h 1575774"/>
                <a:gd name="connsiteX6" fmla="*/ 112735 w 934442"/>
                <a:gd name="connsiteY6" fmla="*/ 1255108 h 1575774"/>
                <a:gd name="connsiteX7" fmla="*/ 162839 w 934442"/>
                <a:gd name="connsiteY7" fmla="*/ 1197488 h 1575774"/>
                <a:gd name="connsiteX8" fmla="*/ 225469 w 934442"/>
                <a:gd name="connsiteY8" fmla="*/ 1117322 h 1575774"/>
                <a:gd name="connsiteX9" fmla="*/ 293109 w 934442"/>
                <a:gd name="connsiteY9" fmla="*/ 1014608 h 1575774"/>
                <a:gd name="connsiteX10" fmla="*/ 358245 w 934442"/>
                <a:gd name="connsiteY10" fmla="*/ 906884 h 1575774"/>
                <a:gd name="connsiteX11" fmla="*/ 425885 w 934442"/>
                <a:gd name="connsiteY11" fmla="*/ 774108 h 1575774"/>
                <a:gd name="connsiteX12" fmla="*/ 506052 w 934442"/>
                <a:gd name="connsiteY12" fmla="*/ 641333 h 1575774"/>
                <a:gd name="connsiteX13" fmla="*/ 603755 w 934442"/>
                <a:gd name="connsiteY13" fmla="*/ 475989 h 1575774"/>
                <a:gd name="connsiteX14" fmla="*/ 681416 w 934442"/>
                <a:gd name="connsiteY14" fmla="*/ 345718 h 1575774"/>
                <a:gd name="connsiteX15" fmla="*/ 769098 w 934442"/>
                <a:gd name="connsiteY15" fmla="*/ 197911 h 1575774"/>
                <a:gd name="connsiteX16" fmla="*/ 829223 w 934442"/>
                <a:gd name="connsiteY16" fmla="*/ 95198 h 1575774"/>
                <a:gd name="connsiteX17" fmla="*/ 864296 w 934442"/>
                <a:gd name="connsiteY17" fmla="*/ 35073 h 1575774"/>
                <a:gd name="connsiteX18" fmla="*/ 876822 w 934442"/>
                <a:gd name="connsiteY18" fmla="*/ 17536 h 1575774"/>
                <a:gd name="connsiteX19" fmla="*/ 891853 w 934442"/>
                <a:gd name="connsiteY19" fmla="*/ 5010 h 1575774"/>
                <a:gd name="connsiteX20" fmla="*/ 914400 w 934442"/>
                <a:gd name="connsiteY20" fmla="*/ 0 h 1575774"/>
                <a:gd name="connsiteX21" fmla="*/ 924421 w 934442"/>
                <a:gd name="connsiteY21" fmla="*/ 2505 h 1575774"/>
                <a:gd name="connsiteX22" fmla="*/ 934442 w 934442"/>
                <a:gd name="connsiteY22" fmla="*/ 10021 h 1575774"/>
                <a:gd name="connsiteX23" fmla="*/ 934442 w 934442"/>
                <a:gd name="connsiteY23" fmla="*/ 32568 h 1575774"/>
                <a:gd name="connsiteX24" fmla="*/ 894359 w 934442"/>
                <a:gd name="connsiteY24" fmla="*/ 135281 h 1575774"/>
                <a:gd name="connsiteX25" fmla="*/ 814192 w 934442"/>
                <a:gd name="connsiteY25" fmla="*/ 345718 h 1575774"/>
                <a:gd name="connsiteX26" fmla="*/ 721499 w 934442"/>
                <a:gd name="connsiteY26" fmla="*/ 593734 h 1575774"/>
                <a:gd name="connsiteX27" fmla="*/ 641333 w 934442"/>
                <a:gd name="connsiteY27" fmla="*/ 806676 h 1575774"/>
                <a:gd name="connsiteX28" fmla="*/ 568682 w 934442"/>
                <a:gd name="connsiteY28" fmla="*/ 997072 h 1575774"/>
                <a:gd name="connsiteX29" fmla="*/ 498536 w 934442"/>
                <a:gd name="connsiteY29" fmla="*/ 1169931 h 15757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34442" h="1575774">
                  <a:moveTo>
                    <a:pt x="498536" y="1169931"/>
                  </a:moveTo>
                  <a:lnTo>
                    <a:pt x="405844" y="1422957"/>
                  </a:lnTo>
                  <a:lnTo>
                    <a:pt x="348224" y="1575774"/>
                  </a:lnTo>
                  <a:lnTo>
                    <a:pt x="0" y="1325254"/>
                  </a:lnTo>
                  <a:lnTo>
                    <a:pt x="45094" y="1300202"/>
                  </a:lnTo>
                  <a:lnTo>
                    <a:pt x="75156" y="1287676"/>
                  </a:lnTo>
                  <a:lnTo>
                    <a:pt x="112735" y="1255108"/>
                  </a:lnTo>
                  <a:lnTo>
                    <a:pt x="162839" y="1197488"/>
                  </a:lnTo>
                  <a:lnTo>
                    <a:pt x="225469" y="1117322"/>
                  </a:lnTo>
                  <a:lnTo>
                    <a:pt x="293109" y="1014608"/>
                  </a:lnTo>
                  <a:lnTo>
                    <a:pt x="358245" y="906884"/>
                  </a:lnTo>
                  <a:lnTo>
                    <a:pt x="425885" y="774108"/>
                  </a:lnTo>
                  <a:lnTo>
                    <a:pt x="506052" y="641333"/>
                  </a:lnTo>
                  <a:lnTo>
                    <a:pt x="603755" y="475989"/>
                  </a:lnTo>
                  <a:lnTo>
                    <a:pt x="681416" y="345718"/>
                  </a:lnTo>
                  <a:lnTo>
                    <a:pt x="769098" y="197911"/>
                  </a:lnTo>
                  <a:lnTo>
                    <a:pt x="829223" y="95198"/>
                  </a:lnTo>
                  <a:lnTo>
                    <a:pt x="864296" y="35073"/>
                  </a:lnTo>
                  <a:lnTo>
                    <a:pt x="876822" y="17536"/>
                  </a:lnTo>
                  <a:lnTo>
                    <a:pt x="891853" y="5010"/>
                  </a:lnTo>
                  <a:lnTo>
                    <a:pt x="914400" y="0"/>
                  </a:lnTo>
                  <a:lnTo>
                    <a:pt x="924421" y="2505"/>
                  </a:lnTo>
                  <a:lnTo>
                    <a:pt x="934442" y="10021"/>
                  </a:lnTo>
                  <a:lnTo>
                    <a:pt x="934442" y="32568"/>
                  </a:lnTo>
                  <a:lnTo>
                    <a:pt x="894359" y="135281"/>
                  </a:lnTo>
                  <a:lnTo>
                    <a:pt x="814192" y="345718"/>
                  </a:lnTo>
                  <a:lnTo>
                    <a:pt x="721499" y="593734"/>
                  </a:lnTo>
                  <a:lnTo>
                    <a:pt x="641333" y="806676"/>
                  </a:lnTo>
                  <a:lnTo>
                    <a:pt x="568682" y="997072"/>
                  </a:lnTo>
                  <a:lnTo>
                    <a:pt x="498536" y="1169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EBA9C0D1-466D-482B-B966-EEE4D2F13B23}"/>
                </a:ext>
              </a:extLst>
            </p:cNvPr>
            <p:cNvSpPr/>
            <p:nvPr/>
          </p:nvSpPr>
          <p:spPr>
            <a:xfrm>
              <a:off x="4484688" y="3851275"/>
              <a:ext cx="2441575" cy="1497013"/>
            </a:xfrm>
            <a:custGeom>
              <a:avLst/>
              <a:gdLst>
                <a:gd name="connsiteX0" fmla="*/ 570840 w 2441924"/>
                <a:gd name="connsiteY0" fmla="*/ 364702 h 1498453"/>
                <a:gd name="connsiteX1" fmla="*/ 266921 w 2441924"/>
                <a:gd name="connsiteY1" fmla="*/ 420201 h 1498453"/>
                <a:gd name="connsiteX2" fmla="*/ 58141 w 2441924"/>
                <a:gd name="connsiteY2" fmla="*/ 465128 h 1498453"/>
                <a:gd name="connsiteX3" fmla="*/ 0 w 2441924"/>
                <a:gd name="connsiteY3" fmla="*/ 277491 h 1498453"/>
                <a:gd name="connsiteX4" fmla="*/ 169138 w 2441924"/>
                <a:gd name="connsiteY4" fmla="*/ 264277 h 1498453"/>
                <a:gd name="connsiteX5" fmla="*/ 369989 w 2441924"/>
                <a:gd name="connsiteY5" fmla="*/ 243135 h 1498453"/>
                <a:gd name="connsiteX6" fmla="*/ 573483 w 2441924"/>
                <a:gd name="connsiteY6" fmla="*/ 214064 h 1498453"/>
                <a:gd name="connsiteX7" fmla="*/ 996326 w 2441924"/>
                <a:gd name="connsiteY7" fmla="*/ 150638 h 1498453"/>
                <a:gd name="connsiteX8" fmla="*/ 1379529 w 2441924"/>
                <a:gd name="connsiteY8" fmla="*/ 95139 h 1498453"/>
                <a:gd name="connsiteX9" fmla="*/ 1567166 w 2441924"/>
                <a:gd name="connsiteY9" fmla="*/ 66069 h 1498453"/>
                <a:gd name="connsiteX10" fmla="*/ 1596236 w 2441924"/>
                <a:gd name="connsiteY10" fmla="*/ 66069 h 1498453"/>
                <a:gd name="connsiteX11" fmla="*/ 1659663 w 2441924"/>
                <a:gd name="connsiteY11" fmla="*/ 60783 h 1498453"/>
                <a:gd name="connsiteX12" fmla="*/ 1749517 w 2441924"/>
                <a:gd name="connsiteY12" fmla="*/ 47569 h 1498453"/>
                <a:gd name="connsiteX13" fmla="*/ 1902798 w 2441924"/>
                <a:gd name="connsiteY13" fmla="*/ 13213 h 1498453"/>
                <a:gd name="connsiteX14" fmla="*/ 1939797 w 2441924"/>
                <a:gd name="connsiteY14" fmla="*/ 0 h 1498453"/>
                <a:gd name="connsiteX15" fmla="*/ 1963582 w 2441924"/>
                <a:gd name="connsiteY15" fmla="*/ 0 h 1498453"/>
                <a:gd name="connsiteX16" fmla="*/ 2005866 w 2441924"/>
                <a:gd name="connsiteY16" fmla="*/ 5285 h 1498453"/>
                <a:gd name="connsiteX17" fmla="*/ 2050794 w 2441924"/>
                <a:gd name="connsiteY17" fmla="*/ 21142 h 1498453"/>
                <a:gd name="connsiteX18" fmla="*/ 2127434 w 2441924"/>
                <a:gd name="connsiteY18" fmla="*/ 60783 h 1498453"/>
                <a:gd name="connsiteX19" fmla="*/ 2222574 w 2441924"/>
                <a:gd name="connsiteY19" fmla="*/ 124210 h 1498453"/>
                <a:gd name="connsiteX20" fmla="*/ 2344141 w 2441924"/>
                <a:gd name="connsiteY20" fmla="*/ 219350 h 1498453"/>
                <a:gd name="connsiteX21" fmla="*/ 2402283 w 2441924"/>
                <a:gd name="connsiteY21" fmla="*/ 266920 h 1498453"/>
                <a:gd name="connsiteX22" fmla="*/ 2423425 w 2441924"/>
                <a:gd name="connsiteY22" fmla="*/ 288062 h 1498453"/>
                <a:gd name="connsiteX23" fmla="*/ 2431353 w 2441924"/>
                <a:gd name="connsiteY23" fmla="*/ 303919 h 1498453"/>
                <a:gd name="connsiteX24" fmla="*/ 2441924 w 2441924"/>
                <a:gd name="connsiteY24" fmla="*/ 330346 h 1498453"/>
                <a:gd name="connsiteX25" fmla="*/ 2441924 w 2441924"/>
                <a:gd name="connsiteY25" fmla="*/ 354131 h 1498453"/>
                <a:gd name="connsiteX26" fmla="*/ 2426067 w 2441924"/>
                <a:gd name="connsiteY26" fmla="*/ 383202 h 1498453"/>
                <a:gd name="connsiteX27" fmla="*/ 2373212 w 2441924"/>
                <a:gd name="connsiteY27" fmla="*/ 438700 h 1498453"/>
                <a:gd name="connsiteX28" fmla="*/ 2354713 w 2441924"/>
                <a:gd name="connsiteY28" fmla="*/ 473056 h 1498453"/>
                <a:gd name="connsiteX29" fmla="*/ 2330928 w 2441924"/>
                <a:gd name="connsiteY29" fmla="*/ 523269 h 1498453"/>
                <a:gd name="connsiteX30" fmla="*/ 2291286 w 2441924"/>
                <a:gd name="connsiteY30" fmla="*/ 663336 h 1498453"/>
                <a:gd name="connsiteX31" fmla="*/ 2198789 w 2441924"/>
                <a:gd name="connsiteY31" fmla="*/ 983112 h 1498453"/>
                <a:gd name="connsiteX32" fmla="*/ 2116863 w 2441924"/>
                <a:gd name="connsiteY32" fmla="*/ 1292316 h 1498453"/>
                <a:gd name="connsiteX33" fmla="*/ 2069293 w 2441924"/>
                <a:gd name="connsiteY33" fmla="*/ 1498453 h 1498453"/>
                <a:gd name="connsiteX34" fmla="*/ 1823515 w 2441924"/>
                <a:gd name="connsiteY34" fmla="*/ 1490524 h 1498453"/>
                <a:gd name="connsiteX35" fmla="*/ 1871085 w 2441924"/>
                <a:gd name="connsiteY35" fmla="*/ 1318744 h 1498453"/>
                <a:gd name="connsiteX36" fmla="*/ 1934511 w 2441924"/>
                <a:gd name="connsiteY36" fmla="*/ 1017468 h 1498453"/>
                <a:gd name="connsiteX37" fmla="*/ 1976796 w 2441924"/>
                <a:gd name="connsiteY37" fmla="*/ 813974 h 1498453"/>
                <a:gd name="connsiteX38" fmla="*/ 2000581 w 2441924"/>
                <a:gd name="connsiteY38" fmla="*/ 623694 h 1498453"/>
                <a:gd name="connsiteX39" fmla="*/ 2021723 w 2441924"/>
                <a:gd name="connsiteY39" fmla="*/ 449271 h 1498453"/>
                <a:gd name="connsiteX40" fmla="*/ 2027009 w 2441924"/>
                <a:gd name="connsiteY40" fmla="*/ 380559 h 1498453"/>
                <a:gd name="connsiteX41" fmla="*/ 2021723 w 2441924"/>
                <a:gd name="connsiteY41" fmla="*/ 327704 h 1498453"/>
                <a:gd name="connsiteX42" fmla="*/ 2003224 w 2441924"/>
                <a:gd name="connsiteY42" fmla="*/ 288062 h 1498453"/>
                <a:gd name="connsiteX43" fmla="*/ 1963582 w 2441924"/>
                <a:gd name="connsiteY43" fmla="*/ 261634 h 1498453"/>
                <a:gd name="connsiteX44" fmla="*/ 1921298 w 2441924"/>
                <a:gd name="connsiteY44" fmla="*/ 251063 h 1498453"/>
                <a:gd name="connsiteX45" fmla="*/ 1852585 w 2441924"/>
                <a:gd name="connsiteY45" fmla="*/ 248420 h 1498453"/>
                <a:gd name="connsiteX46" fmla="*/ 1680805 w 2441924"/>
                <a:gd name="connsiteY46" fmla="*/ 248420 h 1498453"/>
                <a:gd name="connsiteX47" fmla="*/ 1442955 w 2441924"/>
                <a:gd name="connsiteY47" fmla="*/ 258991 h 1498453"/>
                <a:gd name="connsiteX48" fmla="*/ 1247390 w 2441924"/>
                <a:gd name="connsiteY48" fmla="*/ 274848 h 1498453"/>
                <a:gd name="connsiteX49" fmla="*/ 1025397 w 2441924"/>
                <a:gd name="connsiteY49" fmla="*/ 298633 h 1498453"/>
                <a:gd name="connsiteX50" fmla="*/ 570840 w 2441924"/>
                <a:gd name="connsiteY50" fmla="*/ 364702 h 14984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2441924" h="1498453">
                  <a:moveTo>
                    <a:pt x="570840" y="364702"/>
                  </a:moveTo>
                  <a:lnTo>
                    <a:pt x="266921" y="420201"/>
                  </a:lnTo>
                  <a:lnTo>
                    <a:pt x="58141" y="465128"/>
                  </a:lnTo>
                  <a:lnTo>
                    <a:pt x="0" y="277491"/>
                  </a:lnTo>
                  <a:lnTo>
                    <a:pt x="169138" y="264277"/>
                  </a:lnTo>
                  <a:lnTo>
                    <a:pt x="369989" y="243135"/>
                  </a:lnTo>
                  <a:lnTo>
                    <a:pt x="573483" y="214064"/>
                  </a:lnTo>
                  <a:lnTo>
                    <a:pt x="996326" y="150638"/>
                  </a:lnTo>
                  <a:lnTo>
                    <a:pt x="1379529" y="95139"/>
                  </a:lnTo>
                  <a:lnTo>
                    <a:pt x="1567166" y="66069"/>
                  </a:lnTo>
                  <a:lnTo>
                    <a:pt x="1596236" y="66069"/>
                  </a:lnTo>
                  <a:lnTo>
                    <a:pt x="1659663" y="60783"/>
                  </a:lnTo>
                  <a:lnTo>
                    <a:pt x="1749517" y="47569"/>
                  </a:lnTo>
                  <a:lnTo>
                    <a:pt x="1902798" y="13213"/>
                  </a:lnTo>
                  <a:lnTo>
                    <a:pt x="1939797" y="0"/>
                  </a:lnTo>
                  <a:lnTo>
                    <a:pt x="1963582" y="0"/>
                  </a:lnTo>
                  <a:cubicBezTo>
                    <a:pt x="2004097" y="5401"/>
                    <a:pt x="1989893" y="5285"/>
                    <a:pt x="2005866" y="5285"/>
                  </a:cubicBezTo>
                  <a:lnTo>
                    <a:pt x="2050794" y="21142"/>
                  </a:lnTo>
                  <a:lnTo>
                    <a:pt x="2127434" y="60783"/>
                  </a:lnTo>
                  <a:lnTo>
                    <a:pt x="2222574" y="124210"/>
                  </a:lnTo>
                  <a:lnTo>
                    <a:pt x="2344141" y="219350"/>
                  </a:lnTo>
                  <a:lnTo>
                    <a:pt x="2402283" y="266920"/>
                  </a:lnTo>
                  <a:lnTo>
                    <a:pt x="2423425" y="288062"/>
                  </a:lnTo>
                  <a:lnTo>
                    <a:pt x="2431353" y="303919"/>
                  </a:lnTo>
                  <a:lnTo>
                    <a:pt x="2441924" y="330346"/>
                  </a:lnTo>
                  <a:lnTo>
                    <a:pt x="2441924" y="354131"/>
                  </a:lnTo>
                  <a:lnTo>
                    <a:pt x="2426067" y="383202"/>
                  </a:lnTo>
                  <a:lnTo>
                    <a:pt x="2373212" y="438700"/>
                  </a:lnTo>
                  <a:lnTo>
                    <a:pt x="2354713" y="473056"/>
                  </a:lnTo>
                  <a:lnTo>
                    <a:pt x="2330928" y="523269"/>
                  </a:lnTo>
                  <a:lnTo>
                    <a:pt x="2291286" y="663336"/>
                  </a:lnTo>
                  <a:lnTo>
                    <a:pt x="2198789" y="983112"/>
                  </a:lnTo>
                  <a:lnTo>
                    <a:pt x="2116863" y="1292316"/>
                  </a:lnTo>
                  <a:lnTo>
                    <a:pt x="2069293" y="1498453"/>
                  </a:lnTo>
                  <a:lnTo>
                    <a:pt x="1823515" y="1490524"/>
                  </a:lnTo>
                  <a:lnTo>
                    <a:pt x="1871085" y="1318744"/>
                  </a:lnTo>
                  <a:lnTo>
                    <a:pt x="1934511" y="1017468"/>
                  </a:lnTo>
                  <a:lnTo>
                    <a:pt x="1976796" y="813974"/>
                  </a:lnTo>
                  <a:lnTo>
                    <a:pt x="2000581" y="623694"/>
                  </a:lnTo>
                  <a:lnTo>
                    <a:pt x="2021723" y="449271"/>
                  </a:lnTo>
                  <a:lnTo>
                    <a:pt x="2027009" y="380559"/>
                  </a:lnTo>
                  <a:lnTo>
                    <a:pt x="2021723" y="327704"/>
                  </a:lnTo>
                  <a:lnTo>
                    <a:pt x="2003224" y="288062"/>
                  </a:lnTo>
                  <a:lnTo>
                    <a:pt x="1963582" y="261634"/>
                  </a:lnTo>
                  <a:lnTo>
                    <a:pt x="1921298" y="251063"/>
                  </a:lnTo>
                  <a:lnTo>
                    <a:pt x="1852585" y="248420"/>
                  </a:lnTo>
                  <a:lnTo>
                    <a:pt x="1680805" y="248420"/>
                  </a:lnTo>
                  <a:lnTo>
                    <a:pt x="1442955" y="258991"/>
                  </a:lnTo>
                  <a:lnTo>
                    <a:pt x="1247390" y="274848"/>
                  </a:lnTo>
                  <a:lnTo>
                    <a:pt x="1025397" y="298633"/>
                  </a:lnTo>
                  <a:lnTo>
                    <a:pt x="570840" y="3647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13">
              <a:extLst>
                <a:ext uri="{FF2B5EF4-FFF2-40B4-BE49-F238E27FC236}">
                  <a16:creationId xmlns:a16="http://schemas.microsoft.com/office/drawing/2014/main" id="{3E2D184D-F04B-42C7-A97E-1CE3B6543F43}"/>
                </a:ext>
              </a:extLst>
            </p:cNvPr>
            <p:cNvSpPr/>
            <p:nvPr/>
          </p:nvSpPr>
          <p:spPr>
            <a:xfrm>
              <a:off x="4694238" y="5253038"/>
              <a:ext cx="1997075" cy="333375"/>
            </a:xfrm>
            <a:custGeom>
              <a:avLst/>
              <a:gdLst>
                <a:gd name="connsiteX0" fmla="*/ 638175 w 1997869"/>
                <a:gd name="connsiteY0" fmla="*/ 254793 h 333375"/>
                <a:gd name="connsiteX1" fmla="*/ 264319 w 1997869"/>
                <a:gd name="connsiteY1" fmla="*/ 307181 h 333375"/>
                <a:gd name="connsiteX2" fmla="*/ 80962 w 1997869"/>
                <a:gd name="connsiteY2" fmla="*/ 333375 h 333375"/>
                <a:gd name="connsiteX3" fmla="*/ 0 w 1997869"/>
                <a:gd name="connsiteY3" fmla="*/ 157162 h 333375"/>
                <a:gd name="connsiteX4" fmla="*/ 173831 w 1997869"/>
                <a:gd name="connsiteY4" fmla="*/ 130968 h 333375"/>
                <a:gd name="connsiteX5" fmla="*/ 550069 w 1997869"/>
                <a:gd name="connsiteY5" fmla="*/ 83343 h 333375"/>
                <a:gd name="connsiteX6" fmla="*/ 842962 w 1997869"/>
                <a:gd name="connsiteY6" fmla="*/ 50006 h 333375"/>
                <a:gd name="connsiteX7" fmla="*/ 1073944 w 1997869"/>
                <a:gd name="connsiteY7" fmla="*/ 30956 h 333375"/>
                <a:gd name="connsiteX8" fmla="*/ 1276350 w 1997869"/>
                <a:gd name="connsiteY8" fmla="*/ 16668 h 333375"/>
                <a:gd name="connsiteX9" fmla="*/ 1502569 w 1997869"/>
                <a:gd name="connsiteY9" fmla="*/ 7143 h 333375"/>
                <a:gd name="connsiteX10" fmla="*/ 1643062 w 1997869"/>
                <a:gd name="connsiteY10" fmla="*/ 7143 h 333375"/>
                <a:gd name="connsiteX11" fmla="*/ 1866900 w 1997869"/>
                <a:gd name="connsiteY11" fmla="*/ 0 h 333375"/>
                <a:gd name="connsiteX12" fmla="*/ 1909762 w 1997869"/>
                <a:gd name="connsiteY12" fmla="*/ 33337 h 333375"/>
                <a:gd name="connsiteX13" fmla="*/ 1945481 w 1997869"/>
                <a:gd name="connsiteY13" fmla="*/ 73818 h 333375"/>
                <a:gd name="connsiteX14" fmla="*/ 1971675 w 1997869"/>
                <a:gd name="connsiteY14" fmla="*/ 104775 h 333375"/>
                <a:gd name="connsiteX15" fmla="*/ 1988344 w 1997869"/>
                <a:gd name="connsiteY15" fmla="*/ 133350 h 333375"/>
                <a:gd name="connsiteX16" fmla="*/ 1993106 w 1997869"/>
                <a:gd name="connsiteY16" fmla="*/ 159543 h 333375"/>
                <a:gd name="connsiteX17" fmla="*/ 1997869 w 1997869"/>
                <a:gd name="connsiteY17" fmla="*/ 192881 h 333375"/>
                <a:gd name="connsiteX18" fmla="*/ 1990725 w 1997869"/>
                <a:gd name="connsiteY18" fmla="*/ 214312 h 333375"/>
                <a:gd name="connsiteX19" fmla="*/ 1976437 w 1997869"/>
                <a:gd name="connsiteY19" fmla="*/ 228600 h 333375"/>
                <a:gd name="connsiteX20" fmla="*/ 1952625 w 1997869"/>
                <a:gd name="connsiteY20" fmla="*/ 233362 h 333375"/>
                <a:gd name="connsiteX21" fmla="*/ 1909762 w 1997869"/>
                <a:gd name="connsiteY21" fmla="*/ 235743 h 333375"/>
                <a:gd name="connsiteX22" fmla="*/ 1785937 w 1997869"/>
                <a:gd name="connsiteY22" fmla="*/ 214312 h 333375"/>
                <a:gd name="connsiteX23" fmla="*/ 1640681 w 1997869"/>
                <a:gd name="connsiteY23" fmla="*/ 195262 h 333375"/>
                <a:gd name="connsiteX24" fmla="*/ 1516856 w 1997869"/>
                <a:gd name="connsiteY24" fmla="*/ 188118 h 333375"/>
                <a:gd name="connsiteX25" fmla="*/ 1414462 w 1997869"/>
                <a:gd name="connsiteY25" fmla="*/ 185737 h 333375"/>
                <a:gd name="connsiteX26" fmla="*/ 1254919 w 1997869"/>
                <a:gd name="connsiteY26" fmla="*/ 192881 h 333375"/>
                <a:gd name="connsiteX27" fmla="*/ 1062037 w 1997869"/>
                <a:gd name="connsiteY27" fmla="*/ 207168 h 333375"/>
                <a:gd name="connsiteX28" fmla="*/ 638175 w 1997869"/>
                <a:gd name="connsiteY28" fmla="*/ 254793 h 333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997869" h="333375">
                  <a:moveTo>
                    <a:pt x="638175" y="254793"/>
                  </a:moveTo>
                  <a:lnTo>
                    <a:pt x="264319" y="307181"/>
                  </a:lnTo>
                  <a:lnTo>
                    <a:pt x="80962" y="333375"/>
                  </a:lnTo>
                  <a:lnTo>
                    <a:pt x="0" y="157162"/>
                  </a:lnTo>
                  <a:lnTo>
                    <a:pt x="173831" y="130968"/>
                  </a:lnTo>
                  <a:lnTo>
                    <a:pt x="550069" y="83343"/>
                  </a:lnTo>
                  <a:lnTo>
                    <a:pt x="842962" y="50006"/>
                  </a:lnTo>
                  <a:lnTo>
                    <a:pt x="1073944" y="30956"/>
                  </a:lnTo>
                  <a:lnTo>
                    <a:pt x="1276350" y="16668"/>
                  </a:lnTo>
                  <a:lnTo>
                    <a:pt x="1502569" y="7143"/>
                  </a:lnTo>
                  <a:lnTo>
                    <a:pt x="1643062" y="7143"/>
                  </a:lnTo>
                  <a:lnTo>
                    <a:pt x="1866900" y="0"/>
                  </a:lnTo>
                  <a:lnTo>
                    <a:pt x="1909762" y="33337"/>
                  </a:lnTo>
                  <a:lnTo>
                    <a:pt x="1945481" y="73818"/>
                  </a:lnTo>
                  <a:lnTo>
                    <a:pt x="1971675" y="104775"/>
                  </a:lnTo>
                  <a:lnTo>
                    <a:pt x="1988344" y="133350"/>
                  </a:lnTo>
                  <a:lnTo>
                    <a:pt x="1993106" y="159543"/>
                  </a:lnTo>
                  <a:lnTo>
                    <a:pt x="1997869" y="192881"/>
                  </a:lnTo>
                  <a:lnTo>
                    <a:pt x="1990725" y="214312"/>
                  </a:lnTo>
                  <a:lnTo>
                    <a:pt x="1976437" y="228600"/>
                  </a:lnTo>
                  <a:lnTo>
                    <a:pt x="1952625" y="233362"/>
                  </a:lnTo>
                  <a:lnTo>
                    <a:pt x="1909762" y="235743"/>
                  </a:lnTo>
                  <a:lnTo>
                    <a:pt x="1785937" y="214312"/>
                  </a:lnTo>
                  <a:lnTo>
                    <a:pt x="1640681" y="195262"/>
                  </a:lnTo>
                  <a:lnTo>
                    <a:pt x="1516856" y="188118"/>
                  </a:lnTo>
                  <a:lnTo>
                    <a:pt x="1414462" y="185737"/>
                  </a:lnTo>
                  <a:lnTo>
                    <a:pt x="1254919" y="192881"/>
                  </a:lnTo>
                  <a:lnTo>
                    <a:pt x="1062037" y="207168"/>
                  </a:lnTo>
                  <a:lnTo>
                    <a:pt x="638175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笑うから楽しい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私 密 呼 吸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4228218830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フリーフォーム 45">
            <a:extLst>
              <a:ext uri="{FF2B5EF4-FFF2-40B4-BE49-F238E27FC236}">
                <a16:creationId xmlns:a16="http://schemas.microsoft.com/office/drawing/2014/main" id="{545D28D0-59C2-4419-AC4A-76F270B5DAE8}"/>
              </a:ext>
            </a:extLst>
          </p:cNvPr>
          <p:cNvSpPr/>
          <p:nvPr/>
        </p:nvSpPr>
        <p:spPr>
          <a:xfrm>
            <a:off x="2974975" y="1573213"/>
            <a:ext cx="1838325" cy="827087"/>
          </a:xfrm>
          <a:custGeom>
            <a:avLst/>
            <a:gdLst>
              <a:gd name="connsiteX0" fmla="*/ 1243013 w 1838325"/>
              <a:gd name="connsiteY0" fmla="*/ 254794 h 826294"/>
              <a:gd name="connsiteX1" fmla="*/ 997744 w 1838325"/>
              <a:gd name="connsiteY1" fmla="*/ 371475 h 826294"/>
              <a:gd name="connsiteX2" fmla="*/ 809625 w 1838325"/>
              <a:gd name="connsiteY2" fmla="*/ 454819 h 826294"/>
              <a:gd name="connsiteX3" fmla="*/ 554832 w 1838325"/>
              <a:gd name="connsiteY3" fmla="*/ 561975 h 826294"/>
              <a:gd name="connsiteX4" fmla="*/ 426244 w 1838325"/>
              <a:gd name="connsiteY4" fmla="*/ 611982 h 826294"/>
              <a:gd name="connsiteX5" fmla="*/ 290513 w 1838325"/>
              <a:gd name="connsiteY5" fmla="*/ 659607 h 826294"/>
              <a:gd name="connsiteX6" fmla="*/ 130969 w 1838325"/>
              <a:gd name="connsiteY6" fmla="*/ 714375 h 826294"/>
              <a:gd name="connsiteX7" fmla="*/ 45244 w 1838325"/>
              <a:gd name="connsiteY7" fmla="*/ 742950 h 826294"/>
              <a:gd name="connsiteX8" fmla="*/ 28575 w 1838325"/>
              <a:gd name="connsiteY8" fmla="*/ 752475 h 826294"/>
              <a:gd name="connsiteX9" fmla="*/ 9525 w 1838325"/>
              <a:gd name="connsiteY9" fmla="*/ 771525 h 826294"/>
              <a:gd name="connsiteX10" fmla="*/ 0 w 1838325"/>
              <a:gd name="connsiteY10" fmla="*/ 785813 h 826294"/>
              <a:gd name="connsiteX11" fmla="*/ 2382 w 1838325"/>
              <a:gd name="connsiteY11" fmla="*/ 797719 h 826294"/>
              <a:gd name="connsiteX12" fmla="*/ 11907 w 1838325"/>
              <a:gd name="connsiteY12" fmla="*/ 809625 h 826294"/>
              <a:gd name="connsiteX13" fmla="*/ 38100 w 1838325"/>
              <a:gd name="connsiteY13" fmla="*/ 821532 h 826294"/>
              <a:gd name="connsiteX14" fmla="*/ 66675 w 1838325"/>
              <a:gd name="connsiteY14" fmla="*/ 826294 h 826294"/>
              <a:gd name="connsiteX15" fmla="*/ 164307 w 1838325"/>
              <a:gd name="connsiteY15" fmla="*/ 804863 h 826294"/>
              <a:gd name="connsiteX16" fmla="*/ 345282 w 1838325"/>
              <a:gd name="connsiteY16" fmla="*/ 757238 h 826294"/>
              <a:gd name="connsiteX17" fmla="*/ 542925 w 1838325"/>
              <a:gd name="connsiteY17" fmla="*/ 711994 h 826294"/>
              <a:gd name="connsiteX18" fmla="*/ 716757 w 1838325"/>
              <a:gd name="connsiteY18" fmla="*/ 673894 h 826294"/>
              <a:gd name="connsiteX19" fmla="*/ 864394 w 1838325"/>
              <a:gd name="connsiteY19" fmla="*/ 645319 h 826294"/>
              <a:gd name="connsiteX20" fmla="*/ 1047750 w 1838325"/>
              <a:gd name="connsiteY20" fmla="*/ 592932 h 826294"/>
              <a:gd name="connsiteX21" fmla="*/ 1214438 w 1838325"/>
              <a:gd name="connsiteY21" fmla="*/ 535782 h 826294"/>
              <a:gd name="connsiteX22" fmla="*/ 1364457 w 1838325"/>
              <a:gd name="connsiteY22" fmla="*/ 488157 h 826294"/>
              <a:gd name="connsiteX23" fmla="*/ 1469232 w 1838325"/>
              <a:gd name="connsiteY23" fmla="*/ 454819 h 826294"/>
              <a:gd name="connsiteX24" fmla="*/ 1559719 w 1838325"/>
              <a:gd name="connsiteY24" fmla="*/ 431007 h 826294"/>
              <a:gd name="connsiteX25" fmla="*/ 1624013 w 1838325"/>
              <a:gd name="connsiteY25" fmla="*/ 414338 h 826294"/>
              <a:gd name="connsiteX26" fmla="*/ 1664494 w 1838325"/>
              <a:gd name="connsiteY26" fmla="*/ 407194 h 826294"/>
              <a:gd name="connsiteX27" fmla="*/ 1693069 w 1838325"/>
              <a:gd name="connsiteY27" fmla="*/ 404813 h 826294"/>
              <a:gd name="connsiteX28" fmla="*/ 1712119 w 1838325"/>
              <a:gd name="connsiteY28" fmla="*/ 400050 h 826294"/>
              <a:gd name="connsiteX29" fmla="*/ 1757363 w 1838325"/>
              <a:gd name="connsiteY29" fmla="*/ 383382 h 826294"/>
              <a:gd name="connsiteX30" fmla="*/ 1795463 w 1838325"/>
              <a:gd name="connsiteY30" fmla="*/ 366713 h 826294"/>
              <a:gd name="connsiteX31" fmla="*/ 1821657 w 1838325"/>
              <a:gd name="connsiteY31" fmla="*/ 350044 h 826294"/>
              <a:gd name="connsiteX32" fmla="*/ 1835944 w 1838325"/>
              <a:gd name="connsiteY32" fmla="*/ 330994 h 826294"/>
              <a:gd name="connsiteX33" fmla="*/ 1838325 w 1838325"/>
              <a:gd name="connsiteY33" fmla="*/ 319088 h 826294"/>
              <a:gd name="connsiteX34" fmla="*/ 1838325 w 1838325"/>
              <a:gd name="connsiteY34" fmla="*/ 297657 h 826294"/>
              <a:gd name="connsiteX35" fmla="*/ 1828800 w 1838325"/>
              <a:gd name="connsiteY35" fmla="*/ 264319 h 826294"/>
              <a:gd name="connsiteX36" fmla="*/ 1812132 w 1838325"/>
              <a:gd name="connsiteY36" fmla="*/ 235744 h 826294"/>
              <a:gd name="connsiteX37" fmla="*/ 1783557 w 1838325"/>
              <a:gd name="connsiteY37" fmla="*/ 211932 h 826294"/>
              <a:gd name="connsiteX38" fmla="*/ 1728788 w 1838325"/>
              <a:gd name="connsiteY38" fmla="*/ 173832 h 826294"/>
              <a:gd name="connsiteX39" fmla="*/ 1626394 w 1838325"/>
              <a:gd name="connsiteY39" fmla="*/ 107157 h 826294"/>
              <a:gd name="connsiteX40" fmla="*/ 1545432 w 1838325"/>
              <a:gd name="connsiteY40" fmla="*/ 52388 h 826294"/>
              <a:gd name="connsiteX41" fmla="*/ 1490663 w 1838325"/>
              <a:gd name="connsiteY41" fmla="*/ 21432 h 826294"/>
              <a:gd name="connsiteX42" fmla="*/ 1464469 w 1838325"/>
              <a:gd name="connsiteY42" fmla="*/ 4763 h 826294"/>
              <a:gd name="connsiteX43" fmla="*/ 1445419 w 1838325"/>
              <a:gd name="connsiteY43" fmla="*/ 0 h 826294"/>
              <a:gd name="connsiteX44" fmla="*/ 1416844 w 1838325"/>
              <a:gd name="connsiteY44" fmla="*/ 0 h 826294"/>
              <a:gd name="connsiteX45" fmla="*/ 1400175 w 1838325"/>
              <a:gd name="connsiteY45" fmla="*/ 2382 h 826294"/>
              <a:gd name="connsiteX46" fmla="*/ 1388269 w 1838325"/>
              <a:gd name="connsiteY46" fmla="*/ 14288 h 826294"/>
              <a:gd name="connsiteX47" fmla="*/ 1385888 w 1838325"/>
              <a:gd name="connsiteY47" fmla="*/ 35719 h 826294"/>
              <a:gd name="connsiteX48" fmla="*/ 1390650 w 1838325"/>
              <a:gd name="connsiteY48" fmla="*/ 61913 h 826294"/>
              <a:gd name="connsiteX49" fmla="*/ 1402557 w 1838325"/>
              <a:gd name="connsiteY49" fmla="*/ 83344 h 826294"/>
              <a:gd name="connsiteX50" fmla="*/ 1414463 w 1838325"/>
              <a:gd name="connsiteY50" fmla="*/ 109538 h 826294"/>
              <a:gd name="connsiteX51" fmla="*/ 1414463 w 1838325"/>
              <a:gd name="connsiteY51" fmla="*/ 133350 h 826294"/>
              <a:gd name="connsiteX52" fmla="*/ 1407319 w 1838325"/>
              <a:gd name="connsiteY52" fmla="*/ 157163 h 826294"/>
              <a:gd name="connsiteX53" fmla="*/ 1393032 w 1838325"/>
              <a:gd name="connsiteY53" fmla="*/ 176213 h 826294"/>
              <a:gd name="connsiteX54" fmla="*/ 1350169 w 1838325"/>
              <a:gd name="connsiteY54" fmla="*/ 202407 h 826294"/>
              <a:gd name="connsiteX55" fmla="*/ 1243013 w 1838325"/>
              <a:gd name="connsiteY55" fmla="*/ 254794 h 8262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1838325" h="826294">
                <a:moveTo>
                  <a:pt x="1243013" y="254794"/>
                </a:moveTo>
                <a:lnTo>
                  <a:pt x="997744" y="371475"/>
                </a:lnTo>
                <a:lnTo>
                  <a:pt x="809625" y="454819"/>
                </a:lnTo>
                <a:lnTo>
                  <a:pt x="554832" y="561975"/>
                </a:lnTo>
                <a:lnTo>
                  <a:pt x="426244" y="611982"/>
                </a:lnTo>
                <a:lnTo>
                  <a:pt x="290513" y="659607"/>
                </a:lnTo>
                <a:lnTo>
                  <a:pt x="130969" y="714375"/>
                </a:lnTo>
                <a:lnTo>
                  <a:pt x="45244" y="742950"/>
                </a:lnTo>
                <a:lnTo>
                  <a:pt x="28575" y="752475"/>
                </a:lnTo>
                <a:lnTo>
                  <a:pt x="9525" y="771525"/>
                </a:lnTo>
                <a:lnTo>
                  <a:pt x="0" y="785813"/>
                </a:lnTo>
                <a:lnTo>
                  <a:pt x="2382" y="797719"/>
                </a:lnTo>
                <a:lnTo>
                  <a:pt x="11907" y="809625"/>
                </a:lnTo>
                <a:lnTo>
                  <a:pt x="38100" y="821532"/>
                </a:lnTo>
                <a:lnTo>
                  <a:pt x="66675" y="826294"/>
                </a:lnTo>
                <a:lnTo>
                  <a:pt x="164307" y="804863"/>
                </a:lnTo>
                <a:lnTo>
                  <a:pt x="345282" y="757238"/>
                </a:lnTo>
                <a:lnTo>
                  <a:pt x="542925" y="711994"/>
                </a:lnTo>
                <a:lnTo>
                  <a:pt x="716757" y="673894"/>
                </a:lnTo>
                <a:lnTo>
                  <a:pt x="864394" y="645319"/>
                </a:lnTo>
                <a:lnTo>
                  <a:pt x="1047750" y="592932"/>
                </a:lnTo>
                <a:lnTo>
                  <a:pt x="1214438" y="535782"/>
                </a:lnTo>
                <a:lnTo>
                  <a:pt x="1364457" y="488157"/>
                </a:lnTo>
                <a:lnTo>
                  <a:pt x="1469232" y="454819"/>
                </a:lnTo>
                <a:lnTo>
                  <a:pt x="1559719" y="431007"/>
                </a:lnTo>
                <a:lnTo>
                  <a:pt x="1624013" y="414338"/>
                </a:lnTo>
                <a:lnTo>
                  <a:pt x="1664494" y="407194"/>
                </a:lnTo>
                <a:lnTo>
                  <a:pt x="1693069" y="404813"/>
                </a:lnTo>
                <a:lnTo>
                  <a:pt x="1712119" y="400050"/>
                </a:lnTo>
                <a:lnTo>
                  <a:pt x="1757363" y="383382"/>
                </a:lnTo>
                <a:lnTo>
                  <a:pt x="1795463" y="366713"/>
                </a:lnTo>
                <a:lnTo>
                  <a:pt x="1821657" y="350044"/>
                </a:lnTo>
                <a:lnTo>
                  <a:pt x="1835944" y="330994"/>
                </a:lnTo>
                <a:lnTo>
                  <a:pt x="1838325" y="319088"/>
                </a:lnTo>
                <a:lnTo>
                  <a:pt x="1838325" y="297657"/>
                </a:lnTo>
                <a:lnTo>
                  <a:pt x="1828800" y="264319"/>
                </a:lnTo>
                <a:lnTo>
                  <a:pt x="1812132" y="235744"/>
                </a:lnTo>
                <a:lnTo>
                  <a:pt x="1783557" y="211932"/>
                </a:lnTo>
                <a:lnTo>
                  <a:pt x="1728788" y="173832"/>
                </a:lnTo>
                <a:lnTo>
                  <a:pt x="1626394" y="107157"/>
                </a:lnTo>
                <a:lnTo>
                  <a:pt x="1545432" y="52388"/>
                </a:lnTo>
                <a:lnTo>
                  <a:pt x="1490663" y="21432"/>
                </a:lnTo>
                <a:lnTo>
                  <a:pt x="1464469" y="4763"/>
                </a:lnTo>
                <a:lnTo>
                  <a:pt x="1445419" y="0"/>
                </a:lnTo>
                <a:lnTo>
                  <a:pt x="1416844" y="0"/>
                </a:lnTo>
                <a:lnTo>
                  <a:pt x="1400175" y="2382"/>
                </a:lnTo>
                <a:lnTo>
                  <a:pt x="1388269" y="14288"/>
                </a:lnTo>
                <a:lnTo>
                  <a:pt x="1385888" y="35719"/>
                </a:lnTo>
                <a:lnTo>
                  <a:pt x="1390650" y="61913"/>
                </a:lnTo>
                <a:lnTo>
                  <a:pt x="1402557" y="83344"/>
                </a:lnTo>
                <a:lnTo>
                  <a:pt x="1414463" y="109538"/>
                </a:lnTo>
                <a:lnTo>
                  <a:pt x="1414463" y="133350"/>
                </a:lnTo>
                <a:lnTo>
                  <a:pt x="1407319" y="157163"/>
                </a:lnTo>
                <a:lnTo>
                  <a:pt x="1393032" y="176213"/>
                </a:lnTo>
                <a:lnTo>
                  <a:pt x="1350169" y="202407"/>
                </a:lnTo>
                <a:lnTo>
                  <a:pt x="1243013" y="2547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2" name="フリーフォーム 51">
            <a:extLst>
              <a:ext uri="{FF2B5EF4-FFF2-40B4-BE49-F238E27FC236}">
                <a16:creationId xmlns:a16="http://schemas.microsoft.com/office/drawing/2014/main" id="{7D1F8D1F-2823-4E5E-9A5A-33CAAADDE8EA}"/>
              </a:ext>
            </a:extLst>
          </p:cNvPr>
          <p:cNvSpPr/>
          <p:nvPr/>
        </p:nvSpPr>
        <p:spPr>
          <a:xfrm rot="16200000">
            <a:off x="3991770" y="2926556"/>
            <a:ext cx="2843212" cy="1743075"/>
          </a:xfrm>
          <a:custGeom>
            <a:avLst/>
            <a:gdLst>
              <a:gd name="connsiteX0" fmla="*/ 1231106 w 2843212"/>
              <a:gd name="connsiteY0" fmla="*/ 773906 h 1743075"/>
              <a:gd name="connsiteX1" fmla="*/ 935831 w 2843212"/>
              <a:gd name="connsiteY1" fmla="*/ 602456 h 1743075"/>
              <a:gd name="connsiteX2" fmla="*/ 757237 w 2843212"/>
              <a:gd name="connsiteY2" fmla="*/ 497681 h 1743075"/>
              <a:gd name="connsiteX3" fmla="*/ 657225 w 2843212"/>
              <a:gd name="connsiteY3" fmla="*/ 438150 h 1743075"/>
              <a:gd name="connsiteX4" fmla="*/ 533400 w 2843212"/>
              <a:gd name="connsiteY4" fmla="*/ 364331 h 1743075"/>
              <a:gd name="connsiteX5" fmla="*/ 414337 w 2843212"/>
              <a:gd name="connsiteY5" fmla="*/ 290513 h 1743075"/>
              <a:gd name="connsiteX6" fmla="*/ 307181 w 2843212"/>
              <a:gd name="connsiteY6" fmla="*/ 226219 h 1743075"/>
              <a:gd name="connsiteX7" fmla="*/ 269081 w 2843212"/>
              <a:gd name="connsiteY7" fmla="*/ 202406 h 1743075"/>
              <a:gd name="connsiteX8" fmla="*/ 230981 w 2843212"/>
              <a:gd name="connsiteY8" fmla="*/ 161925 h 1743075"/>
              <a:gd name="connsiteX9" fmla="*/ 152400 w 2843212"/>
              <a:gd name="connsiteY9" fmla="*/ 76200 h 1743075"/>
              <a:gd name="connsiteX10" fmla="*/ 114300 w 2843212"/>
              <a:gd name="connsiteY10" fmla="*/ 26194 h 1743075"/>
              <a:gd name="connsiteX11" fmla="*/ 95250 w 2843212"/>
              <a:gd name="connsiteY11" fmla="*/ 19050 h 1743075"/>
              <a:gd name="connsiteX12" fmla="*/ 38100 w 2843212"/>
              <a:gd name="connsiteY12" fmla="*/ 4763 h 1743075"/>
              <a:gd name="connsiteX13" fmla="*/ 0 w 2843212"/>
              <a:gd name="connsiteY13" fmla="*/ 0 h 1743075"/>
              <a:gd name="connsiteX14" fmla="*/ 76200 w 2843212"/>
              <a:gd name="connsiteY14" fmla="*/ 288131 h 1743075"/>
              <a:gd name="connsiteX15" fmla="*/ 292893 w 2843212"/>
              <a:gd name="connsiteY15" fmla="*/ 414338 h 1743075"/>
              <a:gd name="connsiteX16" fmla="*/ 469106 w 2843212"/>
              <a:gd name="connsiteY16" fmla="*/ 523875 h 1743075"/>
              <a:gd name="connsiteX17" fmla="*/ 645318 w 2843212"/>
              <a:gd name="connsiteY17" fmla="*/ 635794 h 1743075"/>
              <a:gd name="connsiteX18" fmla="*/ 814387 w 2843212"/>
              <a:gd name="connsiteY18" fmla="*/ 740569 h 1743075"/>
              <a:gd name="connsiteX19" fmla="*/ 952500 w 2843212"/>
              <a:gd name="connsiteY19" fmla="*/ 828675 h 1743075"/>
              <a:gd name="connsiteX20" fmla="*/ 1095375 w 2843212"/>
              <a:gd name="connsiteY20" fmla="*/ 916781 h 1743075"/>
              <a:gd name="connsiteX21" fmla="*/ 1250156 w 2843212"/>
              <a:gd name="connsiteY21" fmla="*/ 1012031 h 1743075"/>
              <a:gd name="connsiteX22" fmla="*/ 1409700 w 2843212"/>
              <a:gd name="connsiteY22" fmla="*/ 1112044 h 1743075"/>
              <a:gd name="connsiteX23" fmla="*/ 1595437 w 2843212"/>
              <a:gd name="connsiteY23" fmla="*/ 1226344 h 1743075"/>
              <a:gd name="connsiteX24" fmla="*/ 1795462 w 2843212"/>
              <a:gd name="connsiteY24" fmla="*/ 1350169 h 1743075"/>
              <a:gd name="connsiteX25" fmla="*/ 1978818 w 2843212"/>
              <a:gd name="connsiteY25" fmla="*/ 1464469 h 1743075"/>
              <a:gd name="connsiteX26" fmla="*/ 2143125 w 2843212"/>
              <a:gd name="connsiteY26" fmla="*/ 1564481 h 1743075"/>
              <a:gd name="connsiteX27" fmla="*/ 2224087 w 2843212"/>
              <a:gd name="connsiteY27" fmla="*/ 1614488 h 1743075"/>
              <a:gd name="connsiteX28" fmla="*/ 2245518 w 2843212"/>
              <a:gd name="connsiteY28" fmla="*/ 1638300 h 1743075"/>
              <a:gd name="connsiteX29" fmla="*/ 2283618 w 2843212"/>
              <a:gd name="connsiteY29" fmla="*/ 1678781 h 1743075"/>
              <a:gd name="connsiteX30" fmla="*/ 2297906 w 2843212"/>
              <a:gd name="connsiteY30" fmla="*/ 1707356 h 1743075"/>
              <a:gd name="connsiteX31" fmla="*/ 2312193 w 2843212"/>
              <a:gd name="connsiteY31" fmla="*/ 1728788 h 1743075"/>
              <a:gd name="connsiteX32" fmla="*/ 2321718 w 2843212"/>
              <a:gd name="connsiteY32" fmla="*/ 1735931 h 1743075"/>
              <a:gd name="connsiteX33" fmla="*/ 2333625 w 2843212"/>
              <a:gd name="connsiteY33" fmla="*/ 1740694 h 1743075"/>
              <a:gd name="connsiteX34" fmla="*/ 2343150 w 2843212"/>
              <a:gd name="connsiteY34" fmla="*/ 1743075 h 1743075"/>
              <a:gd name="connsiteX35" fmla="*/ 2357437 w 2843212"/>
              <a:gd name="connsiteY35" fmla="*/ 1743075 h 1743075"/>
              <a:gd name="connsiteX36" fmla="*/ 2376487 w 2843212"/>
              <a:gd name="connsiteY36" fmla="*/ 1733550 h 1743075"/>
              <a:gd name="connsiteX37" fmla="*/ 2428875 w 2843212"/>
              <a:gd name="connsiteY37" fmla="*/ 1683544 h 1743075"/>
              <a:gd name="connsiteX38" fmla="*/ 2543175 w 2843212"/>
              <a:gd name="connsiteY38" fmla="*/ 1571625 h 1743075"/>
              <a:gd name="connsiteX39" fmla="*/ 2647950 w 2843212"/>
              <a:gd name="connsiteY39" fmla="*/ 1462088 h 1743075"/>
              <a:gd name="connsiteX40" fmla="*/ 2719387 w 2843212"/>
              <a:gd name="connsiteY40" fmla="*/ 1381125 h 1743075"/>
              <a:gd name="connsiteX41" fmla="*/ 2809875 w 2843212"/>
              <a:gd name="connsiteY41" fmla="*/ 1271588 h 1743075"/>
              <a:gd name="connsiteX42" fmla="*/ 2833687 w 2843212"/>
              <a:gd name="connsiteY42" fmla="*/ 1238250 h 1743075"/>
              <a:gd name="connsiteX43" fmla="*/ 2840831 w 2843212"/>
              <a:gd name="connsiteY43" fmla="*/ 1221581 h 1743075"/>
              <a:gd name="connsiteX44" fmla="*/ 2843212 w 2843212"/>
              <a:gd name="connsiteY44" fmla="*/ 1202531 h 1743075"/>
              <a:gd name="connsiteX45" fmla="*/ 2843212 w 2843212"/>
              <a:gd name="connsiteY45" fmla="*/ 1190625 h 1743075"/>
              <a:gd name="connsiteX46" fmla="*/ 2838450 w 2843212"/>
              <a:gd name="connsiteY46" fmla="*/ 1176338 h 1743075"/>
              <a:gd name="connsiteX47" fmla="*/ 2828925 w 2843212"/>
              <a:gd name="connsiteY47" fmla="*/ 1164431 h 1743075"/>
              <a:gd name="connsiteX48" fmla="*/ 2812256 w 2843212"/>
              <a:gd name="connsiteY48" fmla="*/ 1159669 h 1743075"/>
              <a:gd name="connsiteX49" fmla="*/ 2783681 w 2843212"/>
              <a:gd name="connsiteY49" fmla="*/ 1162050 h 1743075"/>
              <a:gd name="connsiteX50" fmla="*/ 2767012 w 2843212"/>
              <a:gd name="connsiteY50" fmla="*/ 1169194 h 1743075"/>
              <a:gd name="connsiteX51" fmla="*/ 2740818 w 2843212"/>
              <a:gd name="connsiteY51" fmla="*/ 1188244 h 1743075"/>
              <a:gd name="connsiteX52" fmla="*/ 2688431 w 2843212"/>
              <a:gd name="connsiteY52" fmla="*/ 1226344 h 1743075"/>
              <a:gd name="connsiteX53" fmla="*/ 2650331 w 2843212"/>
              <a:gd name="connsiteY53" fmla="*/ 1250156 h 1743075"/>
              <a:gd name="connsiteX54" fmla="*/ 2609850 w 2843212"/>
              <a:gd name="connsiteY54" fmla="*/ 1269206 h 1743075"/>
              <a:gd name="connsiteX55" fmla="*/ 2571750 w 2843212"/>
              <a:gd name="connsiteY55" fmla="*/ 1283494 h 1743075"/>
              <a:gd name="connsiteX56" fmla="*/ 2524125 w 2843212"/>
              <a:gd name="connsiteY56" fmla="*/ 1295400 h 1743075"/>
              <a:gd name="connsiteX57" fmla="*/ 2483643 w 2843212"/>
              <a:gd name="connsiteY57" fmla="*/ 1297781 h 1743075"/>
              <a:gd name="connsiteX58" fmla="*/ 2424112 w 2843212"/>
              <a:gd name="connsiteY58" fmla="*/ 1290638 h 1743075"/>
              <a:gd name="connsiteX59" fmla="*/ 2362200 w 2843212"/>
              <a:gd name="connsiteY59" fmla="*/ 1281113 h 1743075"/>
              <a:gd name="connsiteX60" fmla="*/ 2231231 w 2843212"/>
              <a:gd name="connsiteY60" fmla="*/ 1250156 h 1743075"/>
              <a:gd name="connsiteX61" fmla="*/ 2100262 w 2843212"/>
              <a:gd name="connsiteY61" fmla="*/ 1207294 h 1743075"/>
              <a:gd name="connsiteX62" fmla="*/ 1957387 w 2843212"/>
              <a:gd name="connsiteY62" fmla="*/ 1150144 h 1743075"/>
              <a:gd name="connsiteX63" fmla="*/ 1795462 w 2843212"/>
              <a:gd name="connsiteY63" fmla="*/ 1076325 h 1743075"/>
              <a:gd name="connsiteX64" fmla="*/ 1652587 w 2843212"/>
              <a:gd name="connsiteY64" fmla="*/ 1004888 h 1743075"/>
              <a:gd name="connsiteX65" fmla="*/ 1433512 w 2843212"/>
              <a:gd name="connsiteY65" fmla="*/ 888206 h 1743075"/>
              <a:gd name="connsiteX66" fmla="*/ 1231106 w 2843212"/>
              <a:gd name="connsiteY66" fmla="*/ 773906 h 1743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843212" h="1743075">
                <a:moveTo>
                  <a:pt x="1231106" y="773906"/>
                </a:moveTo>
                <a:lnTo>
                  <a:pt x="935831" y="602456"/>
                </a:lnTo>
                <a:lnTo>
                  <a:pt x="757237" y="497681"/>
                </a:lnTo>
                <a:lnTo>
                  <a:pt x="657225" y="438150"/>
                </a:lnTo>
                <a:lnTo>
                  <a:pt x="533400" y="364331"/>
                </a:lnTo>
                <a:lnTo>
                  <a:pt x="414337" y="290513"/>
                </a:lnTo>
                <a:lnTo>
                  <a:pt x="307181" y="226219"/>
                </a:lnTo>
                <a:lnTo>
                  <a:pt x="269081" y="202406"/>
                </a:lnTo>
                <a:lnTo>
                  <a:pt x="230981" y="161925"/>
                </a:lnTo>
                <a:lnTo>
                  <a:pt x="152400" y="76200"/>
                </a:lnTo>
                <a:lnTo>
                  <a:pt x="114300" y="26194"/>
                </a:lnTo>
                <a:lnTo>
                  <a:pt x="95250" y="19050"/>
                </a:lnTo>
                <a:lnTo>
                  <a:pt x="38100" y="4763"/>
                </a:lnTo>
                <a:lnTo>
                  <a:pt x="0" y="0"/>
                </a:lnTo>
                <a:lnTo>
                  <a:pt x="76200" y="288131"/>
                </a:lnTo>
                <a:lnTo>
                  <a:pt x="292893" y="414338"/>
                </a:lnTo>
                <a:lnTo>
                  <a:pt x="469106" y="523875"/>
                </a:lnTo>
                <a:lnTo>
                  <a:pt x="645318" y="635794"/>
                </a:lnTo>
                <a:lnTo>
                  <a:pt x="814387" y="740569"/>
                </a:lnTo>
                <a:lnTo>
                  <a:pt x="952500" y="828675"/>
                </a:lnTo>
                <a:lnTo>
                  <a:pt x="1095375" y="916781"/>
                </a:lnTo>
                <a:lnTo>
                  <a:pt x="1250156" y="1012031"/>
                </a:lnTo>
                <a:lnTo>
                  <a:pt x="1409700" y="1112044"/>
                </a:lnTo>
                <a:lnTo>
                  <a:pt x="1595437" y="1226344"/>
                </a:lnTo>
                <a:lnTo>
                  <a:pt x="1795462" y="1350169"/>
                </a:lnTo>
                <a:lnTo>
                  <a:pt x="1978818" y="1464469"/>
                </a:lnTo>
                <a:lnTo>
                  <a:pt x="2143125" y="1564481"/>
                </a:lnTo>
                <a:lnTo>
                  <a:pt x="2224087" y="1614488"/>
                </a:lnTo>
                <a:lnTo>
                  <a:pt x="2245518" y="1638300"/>
                </a:lnTo>
                <a:lnTo>
                  <a:pt x="2283618" y="1678781"/>
                </a:lnTo>
                <a:lnTo>
                  <a:pt x="2297906" y="1707356"/>
                </a:lnTo>
                <a:lnTo>
                  <a:pt x="2312193" y="1728788"/>
                </a:lnTo>
                <a:lnTo>
                  <a:pt x="2321718" y="1735931"/>
                </a:lnTo>
                <a:lnTo>
                  <a:pt x="2333625" y="1740694"/>
                </a:lnTo>
                <a:lnTo>
                  <a:pt x="2343150" y="1743075"/>
                </a:lnTo>
                <a:lnTo>
                  <a:pt x="2357437" y="1743075"/>
                </a:lnTo>
                <a:lnTo>
                  <a:pt x="2376487" y="1733550"/>
                </a:lnTo>
                <a:lnTo>
                  <a:pt x="2428875" y="1683544"/>
                </a:lnTo>
                <a:lnTo>
                  <a:pt x="2543175" y="1571625"/>
                </a:lnTo>
                <a:lnTo>
                  <a:pt x="2647950" y="1462088"/>
                </a:lnTo>
                <a:lnTo>
                  <a:pt x="2719387" y="1381125"/>
                </a:lnTo>
                <a:lnTo>
                  <a:pt x="2809875" y="1271588"/>
                </a:lnTo>
                <a:lnTo>
                  <a:pt x="2833687" y="1238250"/>
                </a:lnTo>
                <a:lnTo>
                  <a:pt x="2840831" y="1221581"/>
                </a:lnTo>
                <a:lnTo>
                  <a:pt x="2843212" y="1202531"/>
                </a:lnTo>
                <a:lnTo>
                  <a:pt x="2843212" y="1190625"/>
                </a:lnTo>
                <a:lnTo>
                  <a:pt x="2838450" y="1176338"/>
                </a:lnTo>
                <a:lnTo>
                  <a:pt x="2828925" y="1164431"/>
                </a:lnTo>
                <a:lnTo>
                  <a:pt x="2812256" y="1159669"/>
                </a:lnTo>
                <a:lnTo>
                  <a:pt x="2783681" y="1162050"/>
                </a:lnTo>
                <a:lnTo>
                  <a:pt x="2767012" y="1169194"/>
                </a:lnTo>
                <a:lnTo>
                  <a:pt x="2740818" y="1188244"/>
                </a:lnTo>
                <a:lnTo>
                  <a:pt x="2688431" y="1226344"/>
                </a:lnTo>
                <a:lnTo>
                  <a:pt x="2650331" y="1250156"/>
                </a:lnTo>
                <a:lnTo>
                  <a:pt x="2609850" y="1269206"/>
                </a:lnTo>
                <a:lnTo>
                  <a:pt x="2571750" y="1283494"/>
                </a:lnTo>
                <a:lnTo>
                  <a:pt x="2524125" y="1295400"/>
                </a:lnTo>
                <a:lnTo>
                  <a:pt x="2483643" y="1297781"/>
                </a:lnTo>
                <a:lnTo>
                  <a:pt x="2424112" y="1290638"/>
                </a:lnTo>
                <a:lnTo>
                  <a:pt x="2362200" y="1281113"/>
                </a:lnTo>
                <a:lnTo>
                  <a:pt x="2231231" y="1250156"/>
                </a:lnTo>
                <a:lnTo>
                  <a:pt x="2100262" y="1207294"/>
                </a:lnTo>
                <a:lnTo>
                  <a:pt x="1957387" y="1150144"/>
                </a:lnTo>
                <a:lnTo>
                  <a:pt x="1795462" y="1076325"/>
                </a:lnTo>
                <a:lnTo>
                  <a:pt x="1652587" y="1004888"/>
                </a:lnTo>
                <a:lnTo>
                  <a:pt x="1433512" y="888206"/>
                </a:lnTo>
                <a:lnTo>
                  <a:pt x="1231106" y="77390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7" name="フリーフォーム 46">
            <a:extLst>
              <a:ext uri="{FF2B5EF4-FFF2-40B4-BE49-F238E27FC236}">
                <a16:creationId xmlns:a16="http://schemas.microsoft.com/office/drawing/2014/main" id="{34D4F0FB-E306-47DE-9F80-C1BBFDBA6B72}"/>
              </a:ext>
            </a:extLst>
          </p:cNvPr>
          <p:cNvSpPr/>
          <p:nvPr/>
        </p:nvSpPr>
        <p:spPr>
          <a:xfrm>
            <a:off x="2589213" y="2671763"/>
            <a:ext cx="2386012" cy="825500"/>
          </a:xfrm>
          <a:custGeom>
            <a:avLst/>
            <a:gdLst>
              <a:gd name="connsiteX0" fmla="*/ 1362075 w 2386012"/>
              <a:gd name="connsiteY0" fmla="*/ 264318 h 826293"/>
              <a:gd name="connsiteX1" fmla="*/ 1150144 w 2386012"/>
              <a:gd name="connsiteY1" fmla="*/ 333375 h 826293"/>
              <a:gd name="connsiteX2" fmla="*/ 997744 w 2386012"/>
              <a:gd name="connsiteY2" fmla="*/ 381000 h 826293"/>
              <a:gd name="connsiteX3" fmla="*/ 854869 w 2386012"/>
              <a:gd name="connsiteY3" fmla="*/ 428625 h 826293"/>
              <a:gd name="connsiteX4" fmla="*/ 735806 w 2386012"/>
              <a:gd name="connsiteY4" fmla="*/ 464343 h 826293"/>
              <a:gd name="connsiteX5" fmla="*/ 590550 w 2386012"/>
              <a:gd name="connsiteY5" fmla="*/ 507206 h 826293"/>
              <a:gd name="connsiteX6" fmla="*/ 490537 w 2386012"/>
              <a:gd name="connsiteY6" fmla="*/ 533400 h 826293"/>
              <a:gd name="connsiteX7" fmla="*/ 428625 w 2386012"/>
              <a:gd name="connsiteY7" fmla="*/ 547687 h 826293"/>
              <a:gd name="connsiteX8" fmla="*/ 383381 w 2386012"/>
              <a:gd name="connsiteY8" fmla="*/ 554831 h 826293"/>
              <a:gd name="connsiteX9" fmla="*/ 350044 w 2386012"/>
              <a:gd name="connsiteY9" fmla="*/ 557212 h 826293"/>
              <a:gd name="connsiteX10" fmla="*/ 278606 w 2386012"/>
              <a:gd name="connsiteY10" fmla="*/ 552450 h 826293"/>
              <a:gd name="connsiteX11" fmla="*/ 209550 w 2386012"/>
              <a:gd name="connsiteY11" fmla="*/ 542925 h 826293"/>
              <a:gd name="connsiteX12" fmla="*/ 135731 w 2386012"/>
              <a:gd name="connsiteY12" fmla="*/ 526256 h 826293"/>
              <a:gd name="connsiteX13" fmla="*/ 66675 w 2386012"/>
              <a:gd name="connsiteY13" fmla="*/ 507206 h 826293"/>
              <a:gd name="connsiteX14" fmla="*/ 30956 w 2386012"/>
              <a:gd name="connsiteY14" fmla="*/ 497681 h 826293"/>
              <a:gd name="connsiteX15" fmla="*/ 16669 w 2386012"/>
              <a:gd name="connsiteY15" fmla="*/ 497681 h 826293"/>
              <a:gd name="connsiteX16" fmla="*/ 4762 w 2386012"/>
              <a:gd name="connsiteY16" fmla="*/ 502443 h 826293"/>
              <a:gd name="connsiteX17" fmla="*/ 0 w 2386012"/>
              <a:gd name="connsiteY17" fmla="*/ 519112 h 826293"/>
              <a:gd name="connsiteX18" fmla="*/ 7144 w 2386012"/>
              <a:gd name="connsiteY18" fmla="*/ 542925 h 826293"/>
              <a:gd name="connsiteX19" fmla="*/ 35719 w 2386012"/>
              <a:gd name="connsiteY19" fmla="*/ 585787 h 826293"/>
              <a:gd name="connsiteX20" fmla="*/ 69056 w 2386012"/>
              <a:gd name="connsiteY20" fmla="*/ 623887 h 826293"/>
              <a:gd name="connsiteX21" fmla="*/ 111919 w 2386012"/>
              <a:gd name="connsiteY21" fmla="*/ 669131 h 826293"/>
              <a:gd name="connsiteX22" fmla="*/ 145256 w 2386012"/>
              <a:gd name="connsiteY22" fmla="*/ 700087 h 826293"/>
              <a:gd name="connsiteX23" fmla="*/ 185737 w 2386012"/>
              <a:gd name="connsiteY23" fmla="*/ 733425 h 826293"/>
              <a:gd name="connsiteX24" fmla="*/ 233362 w 2386012"/>
              <a:gd name="connsiteY24" fmla="*/ 766762 h 826293"/>
              <a:gd name="connsiteX25" fmla="*/ 278606 w 2386012"/>
              <a:gd name="connsiteY25" fmla="*/ 792956 h 826293"/>
              <a:gd name="connsiteX26" fmla="*/ 307181 w 2386012"/>
              <a:gd name="connsiteY26" fmla="*/ 804862 h 826293"/>
              <a:gd name="connsiteX27" fmla="*/ 352425 w 2386012"/>
              <a:gd name="connsiteY27" fmla="*/ 819150 h 826293"/>
              <a:gd name="connsiteX28" fmla="*/ 376237 w 2386012"/>
              <a:gd name="connsiteY28" fmla="*/ 823912 h 826293"/>
              <a:gd name="connsiteX29" fmla="*/ 400050 w 2386012"/>
              <a:gd name="connsiteY29" fmla="*/ 826293 h 826293"/>
              <a:gd name="connsiteX30" fmla="*/ 433387 w 2386012"/>
              <a:gd name="connsiteY30" fmla="*/ 823912 h 826293"/>
              <a:gd name="connsiteX31" fmla="*/ 464344 w 2386012"/>
              <a:gd name="connsiteY31" fmla="*/ 812006 h 826293"/>
              <a:gd name="connsiteX32" fmla="*/ 492919 w 2386012"/>
              <a:gd name="connsiteY32" fmla="*/ 797718 h 826293"/>
              <a:gd name="connsiteX33" fmla="*/ 590550 w 2386012"/>
              <a:gd name="connsiteY33" fmla="*/ 750093 h 826293"/>
              <a:gd name="connsiteX34" fmla="*/ 742950 w 2386012"/>
              <a:gd name="connsiteY34" fmla="*/ 681037 h 826293"/>
              <a:gd name="connsiteX35" fmla="*/ 866775 w 2386012"/>
              <a:gd name="connsiteY35" fmla="*/ 631031 h 826293"/>
              <a:gd name="connsiteX36" fmla="*/ 978694 w 2386012"/>
              <a:gd name="connsiteY36" fmla="*/ 588168 h 826293"/>
              <a:gd name="connsiteX37" fmla="*/ 1126331 w 2386012"/>
              <a:gd name="connsiteY37" fmla="*/ 535781 h 826293"/>
              <a:gd name="connsiteX38" fmla="*/ 1257300 w 2386012"/>
              <a:gd name="connsiteY38" fmla="*/ 495300 h 826293"/>
              <a:gd name="connsiteX39" fmla="*/ 1381125 w 2386012"/>
              <a:gd name="connsiteY39" fmla="*/ 454818 h 826293"/>
              <a:gd name="connsiteX40" fmla="*/ 1626394 w 2386012"/>
              <a:gd name="connsiteY40" fmla="*/ 383381 h 826293"/>
              <a:gd name="connsiteX41" fmla="*/ 1752600 w 2386012"/>
              <a:gd name="connsiteY41" fmla="*/ 352425 h 826293"/>
              <a:gd name="connsiteX42" fmla="*/ 1912144 w 2386012"/>
              <a:gd name="connsiteY42" fmla="*/ 319087 h 826293"/>
              <a:gd name="connsiteX43" fmla="*/ 2062162 w 2386012"/>
              <a:gd name="connsiteY43" fmla="*/ 292893 h 826293"/>
              <a:gd name="connsiteX44" fmla="*/ 2183606 w 2386012"/>
              <a:gd name="connsiteY44" fmla="*/ 273843 h 826293"/>
              <a:gd name="connsiteX45" fmla="*/ 2262187 w 2386012"/>
              <a:gd name="connsiteY45" fmla="*/ 266700 h 826293"/>
              <a:gd name="connsiteX46" fmla="*/ 2286000 w 2386012"/>
              <a:gd name="connsiteY46" fmla="*/ 259556 h 826293"/>
              <a:gd name="connsiteX47" fmla="*/ 2319337 w 2386012"/>
              <a:gd name="connsiteY47" fmla="*/ 242887 h 826293"/>
              <a:gd name="connsiteX48" fmla="*/ 2345531 w 2386012"/>
              <a:gd name="connsiteY48" fmla="*/ 226218 h 826293"/>
              <a:gd name="connsiteX49" fmla="*/ 2366962 w 2386012"/>
              <a:gd name="connsiteY49" fmla="*/ 209550 h 826293"/>
              <a:gd name="connsiteX50" fmla="*/ 2378869 w 2386012"/>
              <a:gd name="connsiteY50" fmla="*/ 192881 h 826293"/>
              <a:gd name="connsiteX51" fmla="*/ 2383631 w 2386012"/>
              <a:gd name="connsiteY51" fmla="*/ 180975 h 826293"/>
              <a:gd name="connsiteX52" fmla="*/ 2386012 w 2386012"/>
              <a:gd name="connsiteY52" fmla="*/ 171450 h 826293"/>
              <a:gd name="connsiteX53" fmla="*/ 2383631 w 2386012"/>
              <a:gd name="connsiteY53" fmla="*/ 157162 h 826293"/>
              <a:gd name="connsiteX54" fmla="*/ 2378869 w 2386012"/>
              <a:gd name="connsiteY54" fmla="*/ 140493 h 826293"/>
              <a:gd name="connsiteX55" fmla="*/ 2364581 w 2386012"/>
              <a:gd name="connsiteY55" fmla="*/ 119062 h 826293"/>
              <a:gd name="connsiteX56" fmla="*/ 2338387 w 2386012"/>
              <a:gd name="connsiteY56" fmla="*/ 95250 h 826293"/>
              <a:gd name="connsiteX57" fmla="*/ 2312194 w 2386012"/>
              <a:gd name="connsiteY57" fmla="*/ 78581 h 826293"/>
              <a:gd name="connsiteX58" fmla="*/ 2293144 w 2386012"/>
              <a:gd name="connsiteY58" fmla="*/ 66675 h 826293"/>
              <a:gd name="connsiteX59" fmla="*/ 2250281 w 2386012"/>
              <a:gd name="connsiteY59" fmla="*/ 50006 h 826293"/>
              <a:gd name="connsiteX60" fmla="*/ 2178844 w 2386012"/>
              <a:gd name="connsiteY60" fmla="*/ 30956 h 826293"/>
              <a:gd name="connsiteX61" fmla="*/ 2083594 w 2386012"/>
              <a:gd name="connsiteY61" fmla="*/ 9525 h 826293"/>
              <a:gd name="connsiteX62" fmla="*/ 2026444 w 2386012"/>
              <a:gd name="connsiteY62" fmla="*/ 0 h 826293"/>
              <a:gd name="connsiteX63" fmla="*/ 1997869 w 2386012"/>
              <a:gd name="connsiteY63" fmla="*/ 9525 h 826293"/>
              <a:gd name="connsiteX64" fmla="*/ 1895475 w 2386012"/>
              <a:gd name="connsiteY64" fmla="*/ 54768 h 826293"/>
              <a:gd name="connsiteX65" fmla="*/ 1854994 w 2386012"/>
              <a:gd name="connsiteY65" fmla="*/ 71437 h 826293"/>
              <a:gd name="connsiteX66" fmla="*/ 1790700 w 2386012"/>
              <a:gd name="connsiteY66" fmla="*/ 100012 h 826293"/>
              <a:gd name="connsiteX67" fmla="*/ 1712119 w 2386012"/>
              <a:gd name="connsiteY67" fmla="*/ 133350 h 826293"/>
              <a:gd name="connsiteX68" fmla="*/ 1616869 w 2386012"/>
              <a:gd name="connsiteY68" fmla="*/ 164306 h 826293"/>
              <a:gd name="connsiteX69" fmla="*/ 1362075 w 2386012"/>
              <a:gd name="connsiteY69" fmla="*/ 264318 h 8262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</a:cxnLst>
            <a:rect l="l" t="t" r="r" b="b"/>
            <a:pathLst>
              <a:path w="2386012" h="826293">
                <a:moveTo>
                  <a:pt x="1362075" y="264318"/>
                </a:moveTo>
                <a:lnTo>
                  <a:pt x="1150144" y="333375"/>
                </a:lnTo>
                <a:lnTo>
                  <a:pt x="997744" y="381000"/>
                </a:lnTo>
                <a:lnTo>
                  <a:pt x="854869" y="428625"/>
                </a:lnTo>
                <a:lnTo>
                  <a:pt x="735806" y="464343"/>
                </a:lnTo>
                <a:lnTo>
                  <a:pt x="590550" y="507206"/>
                </a:lnTo>
                <a:lnTo>
                  <a:pt x="490537" y="533400"/>
                </a:lnTo>
                <a:lnTo>
                  <a:pt x="428625" y="547687"/>
                </a:lnTo>
                <a:lnTo>
                  <a:pt x="383381" y="554831"/>
                </a:lnTo>
                <a:lnTo>
                  <a:pt x="350044" y="557212"/>
                </a:lnTo>
                <a:lnTo>
                  <a:pt x="278606" y="552450"/>
                </a:lnTo>
                <a:lnTo>
                  <a:pt x="209550" y="542925"/>
                </a:lnTo>
                <a:lnTo>
                  <a:pt x="135731" y="526256"/>
                </a:lnTo>
                <a:lnTo>
                  <a:pt x="66675" y="507206"/>
                </a:lnTo>
                <a:lnTo>
                  <a:pt x="30956" y="497681"/>
                </a:lnTo>
                <a:lnTo>
                  <a:pt x="16669" y="497681"/>
                </a:lnTo>
                <a:lnTo>
                  <a:pt x="4762" y="502443"/>
                </a:lnTo>
                <a:lnTo>
                  <a:pt x="0" y="519112"/>
                </a:lnTo>
                <a:lnTo>
                  <a:pt x="7144" y="542925"/>
                </a:lnTo>
                <a:lnTo>
                  <a:pt x="35719" y="585787"/>
                </a:lnTo>
                <a:lnTo>
                  <a:pt x="69056" y="623887"/>
                </a:lnTo>
                <a:lnTo>
                  <a:pt x="111919" y="669131"/>
                </a:lnTo>
                <a:lnTo>
                  <a:pt x="145256" y="700087"/>
                </a:lnTo>
                <a:lnTo>
                  <a:pt x="185737" y="733425"/>
                </a:lnTo>
                <a:lnTo>
                  <a:pt x="233362" y="766762"/>
                </a:lnTo>
                <a:lnTo>
                  <a:pt x="278606" y="792956"/>
                </a:lnTo>
                <a:lnTo>
                  <a:pt x="307181" y="804862"/>
                </a:lnTo>
                <a:lnTo>
                  <a:pt x="352425" y="819150"/>
                </a:lnTo>
                <a:lnTo>
                  <a:pt x="376237" y="823912"/>
                </a:lnTo>
                <a:lnTo>
                  <a:pt x="400050" y="826293"/>
                </a:lnTo>
                <a:lnTo>
                  <a:pt x="433387" y="823912"/>
                </a:lnTo>
                <a:lnTo>
                  <a:pt x="464344" y="812006"/>
                </a:lnTo>
                <a:lnTo>
                  <a:pt x="492919" y="797718"/>
                </a:lnTo>
                <a:lnTo>
                  <a:pt x="590550" y="750093"/>
                </a:lnTo>
                <a:lnTo>
                  <a:pt x="742950" y="681037"/>
                </a:lnTo>
                <a:lnTo>
                  <a:pt x="866775" y="631031"/>
                </a:lnTo>
                <a:lnTo>
                  <a:pt x="978694" y="588168"/>
                </a:lnTo>
                <a:lnTo>
                  <a:pt x="1126331" y="535781"/>
                </a:lnTo>
                <a:lnTo>
                  <a:pt x="1257300" y="495300"/>
                </a:lnTo>
                <a:lnTo>
                  <a:pt x="1381125" y="454818"/>
                </a:lnTo>
                <a:lnTo>
                  <a:pt x="1626394" y="383381"/>
                </a:lnTo>
                <a:lnTo>
                  <a:pt x="1752600" y="352425"/>
                </a:lnTo>
                <a:lnTo>
                  <a:pt x="1912144" y="319087"/>
                </a:lnTo>
                <a:lnTo>
                  <a:pt x="2062162" y="292893"/>
                </a:lnTo>
                <a:lnTo>
                  <a:pt x="2183606" y="273843"/>
                </a:lnTo>
                <a:lnTo>
                  <a:pt x="2262187" y="266700"/>
                </a:lnTo>
                <a:lnTo>
                  <a:pt x="2286000" y="259556"/>
                </a:lnTo>
                <a:lnTo>
                  <a:pt x="2319337" y="242887"/>
                </a:lnTo>
                <a:lnTo>
                  <a:pt x="2345531" y="226218"/>
                </a:lnTo>
                <a:lnTo>
                  <a:pt x="2366962" y="209550"/>
                </a:lnTo>
                <a:lnTo>
                  <a:pt x="2378869" y="192881"/>
                </a:lnTo>
                <a:lnTo>
                  <a:pt x="2383631" y="180975"/>
                </a:lnTo>
                <a:lnTo>
                  <a:pt x="2386012" y="171450"/>
                </a:lnTo>
                <a:lnTo>
                  <a:pt x="2383631" y="157162"/>
                </a:lnTo>
                <a:lnTo>
                  <a:pt x="2378869" y="140493"/>
                </a:lnTo>
                <a:lnTo>
                  <a:pt x="2364581" y="119062"/>
                </a:lnTo>
                <a:lnTo>
                  <a:pt x="2338387" y="95250"/>
                </a:lnTo>
                <a:lnTo>
                  <a:pt x="2312194" y="78581"/>
                </a:lnTo>
                <a:lnTo>
                  <a:pt x="2293144" y="66675"/>
                </a:lnTo>
                <a:lnTo>
                  <a:pt x="2250281" y="50006"/>
                </a:lnTo>
                <a:lnTo>
                  <a:pt x="2178844" y="30956"/>
                </a:lnTo>
                <a:lnTo>
                  <a:pt x="2083594" y="9525"/>
                </a:lnTo>
                <a:lnTo>
                  <a:pt x="2026444" y="0"/>
                </a:lnTo>
                <a:lnTo>
                  <a:pt x="1997869" y="9525"/>
                </a:lnTo>
                <a:lnTo>
                  <a:pt x="1895475" y="54768"/>
                </a:lnTo>
                <a:lnTo>
                  <a:pt x="1854994" y="71437"/>
                </a:lnTo>
                <a:lnTo>
                  <a:pt x="1790700" y="100012"/>
                </a:lnTo>
                <a:lnTo>
                  <a:pt x="1712119" y="133350"/>
                </a:lnTo>
                <a:lnTo>
                  <a:pt x="1616869" y="164306"/>
                </a:lnTo>
                <a:lnTo>
                  <a:pt x="1362075" y="26431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1" name="フリーフォーム 50">
            <a:extLst>
              <a:ext uri="{FF2B5EF4-FFF2-40B4-BE49-F238E27FC236}">
                <a16:creationId xmlns:a16="http://schemas.microsoft.com/office/drawing/2014/main" id="{685D6611-0474-4C21-B2D4-334BCB48EAEC}"/>
              </a:ext>
            </a:extLst>
          </p:cNvPr>
          <p:cNvSpPr/>
          <p:nvPr/>
        </p:nvSpPr>
        <p:spPr>
          <a:xfrm rot="16200000">
            <a:off x="2116932" y="3748881"/>
            <a:ext cx="3765550" cy="538163"/>
          </a:xfrm>
          <a:custGeom>
            <a:avLst/>
            <a:gdLst>
              <a:gd name="connsiteX0" fmla="*/ 1945402 w 3764996"/>
              <a:gd name="connsiteY0" fmla="*/ 233203 h 536980"/>
              <a:gd name="connsiteX1" fmla="*/ 1752089 w 3764996"/>
              <a:gd name="connsiteY1" fmla="*/ 230134 h 536980"/>
              <a:gd name="connsiteX2" fmla="*/ 1574119 w 3764996"/>
              <a:gd name="connsiteY2" fmla="*/ 230134 h 536980"/>
              <a:gd name="connsiteX3" fmla="*/ 1383874 w 3764996"/>
              <a:gd name="connsiteY3" fmla="*/ 233203 h 536980"/>
              <a:gd name="connsiteX4" fmla="*/ 1129192 w 3764996"/>
              <a:gd name="connsiteY4" fmla="*/ 230134 h 536980"/>
              <a:gd name="connsiteX5" fmla="*/ 1018728 w 3764996"/>
              <a:gd name="connsiteY5" fmla="*/ 227066 h 536980"/>
              <a:gd name="connsiteX6" fmla="*/ 895990 w 3764996"/>
              <a:gd name="connsiteY6" fmla="*/ 217861 h 536980"/>
              <a:gd name="connsiteX7" fmla="*/ 785525 w 3764996"/>
              <a:gd name="connsiteY7" fmla="*/ 208655 h 536980"/>
              <a:gd name="connsiteX8" fmla="*/ 659719 w 3764996"/>
              <a:gd name="connsiteY8" fmla="*/ 196381 h 536980"/>
              <a:gd name="connsiteX9" fmla="*/ 533912 w 3764996"/>
              <a:gd name="connsiteY9" fmla="*/ 177971 h 536980"/>
              <a:gd name="connsiteX10" fmla="*/ 481748 w 3764996"/>
              <a:gd name="connsiteY10" fmla="*/ 168765 h 536980"/>
              <a:gd name="connsiteX11" fmla="*/ 447995 w 3764996"/>
              <a:gd name="connsiteY11" fmla="*/ 165697 h 536980"/>
              <a:gd name="connsiteX12" fmla="*/ 398900 w 3764996"/>
              <a:gd name="connsiteY12" fmla="*/ 165697 h 536980"/>
              <a:gd name="connsiteX13" fmla="*/ 331394 w 3764996"/>
              <a:gd name="connsiteY13" fmla="*/ 171834 h 536980"/>
              <a:gd name="connsiteX14" fmla="*/ 242409 w 3764996"/>
              <a:gd name="connsiteY14" fmla="*/ 193313 h 536980"/>
              <a:gd name="connsiteX15" fmla="*/ 153423 w 3764996"/>
              <a:gd name="connsiteY15" fmla="*/ 223997 h 536980"/>
              <a:gd name="connsiteX16" fmla="*/ 64438 w 3764996"/>
              <a:gd name="connsiteY16" fmla="*/ 260819 h 536980"/>
              <a:gd name="connsiteX17" fmla="*/ 27617 w 3764996"/>
              <a:gd name="connsiteY17" fmla="*/ 282298 h 536980"/>
              <a:gd name="connsiteX18" fmla="*/ 9206 w 3764996"/>
              <a:gd name="connsiteY18" fmla="*/ 303777 h 536980"/>
              <a:gd name="connsiteX19" fmla="*/ 0 w 3764996"/>
              <a:gd name="connsiteY19" fmla="*/ 328325 h 536980"/>
              <a:gd name="connsiteX20" fmla="*/ 0 w 3764996"/>
              <a:gd name="connsiteY20" fmla="*/ 343667 h 536980"/>
              <a:gd name="connsiteX21" fmla="*/ 9206 w 3764996"/>
              <a:gd name="connsiteY21" fmla="*/ 374352 h 536980"/>
              <a:gd name="connsiteX22" fmla="*/ 24548 w 3764996"/>
              <a:gd name="connsiteY22" fmla="*/ 395831 h 536980"/>
              <a:gd name="connsiteX23" fmla="*/ 36822 w 3764996"/>
              <a:gd name="connsiteY23" fmla="*/ 408105 h 536980"/>
              <a:gd name="connsiteX24" fmla="*/ 64438 w 3764996"/>
              <a:gd name="connsiteY24" fmla="*/ 420379 h 536980"/>
              <a:gd name="connsiteX25" fmla="*/ 177971 w 3764996"/>
              <a:gd name="connsiteY25" fmla="*/ 444926 h 536980"/>
              <a:gd name="connsiteX26" fmla="*/ 368215 w 3764996"/>
              <a:gd name="connsiteY26" fmla="*/ 466406 h 536980"/>
              <a:gd name="connsiteX27" fmla="*/ 576870 w 3764996"/>
              <a:gd name="connsiteY27" fmla="*/ 475611 h 536980"/>
              <a:gd name="connsiteX28" fmla="*/ 822347 w 3764996"/>
              <a:gd name="connsiteY28" fmla="*/ 478679 h 536980"/>
              <a:gd name="connsiteX29" fmla="*/ 1242725 w 3764996"/>
              <a:gd name="connsiteY29" fmla="*/ 484816 h 536980"/>
              <a:gd name="connsiteX30" fmla="*/ 1693788 w 3764996"/>
              <a:gd name="connsiteY30" fmla="*/ 490953 h 536980"/>
              <a:gd name="connsiteX31" fmla="*/ 2025182 w 3764996"/>
              <a:gd name="connsiteY31" fmla="*/ 494022 h 536980"/>
              <a:gd name="connsiteX32" fmla="*/ 2381123 w 3764996"/>
              <a:gd name="connsiteY32" fmla="*/ 500159 h 536980"/>
              <a:gd name="connsiteX33" fmla="*/ 2865939 w 3764996"/>
              <a:gd name="connsiteY33" fmla="*/ 500159 h 536980"/>
              <a:gd name="connsiteX34" fmla="*/ 3099141 w 3764996"/>
              <a:gd name="connsiteY34" fmla="*/ 500159 h 536980"/>
              <a:gd name="connsiteX35" fmla="*/ 3203469 w 3764996"/>
              <a:gd name="connsiteY35" fmla="*/ 506295 h 536980"/>
              <a:gd name="connsiteX36" fmla="*/ 3292454 w 3764996"/>
              <a:gd name="connsiteY36" fmla="*/ 515501 h 536980"/>
              <a:gd name="connsiteX37" fmla="*/ 3356892 w 3764996"/>
              <a:gd name="connsiteY37" fmla="*/ 527775 h 536980"/>
              <a:gd name="connsiteX38" fmla="*/ 3378371 w 3764996"/>
              <a:gd name="connsiteY38" fmla="*/ 530843 h 536980"/>
              <a:gd name="connsiteX39" fmla="*/ 3412124 w 3764996"/>
              <a:gd name="connsiteY39" fmla="*/ 536980 h 536980"/>
              <a:gd name="connsiteX40" fmla="*/ 3445877 w 3764996"/>
              <a:gd name="connsiteY40" fmla="*/ 536980 h 536980"/>
              <a:gd name="connsiteX41" fmla="*/ 3482698 w 3764996"/>
              <a:gd name="connsiteY41" fmla="*/ 530843 h 536980"/>
              <a:gd name="connsiteX42" fmla="*/ 3519520 w 3764996"/>
              <a:gd name="connsiteY42" fmla="*/ 515501 h 536980"/>
              <a:gd name="connsiteX43" fmla="*/ 3547136 w 3764996"/>
              <a:gd name="connsiteY43" fmla="*/ 494022 h 536980"/>
              <a:gd name="connsiteX44" fmla="*/ 3587026 w 3764996"/>
              <a:gd name="connsiteY44" fmla="*/ 447995 h 536980"/>
              <a:gd name="connsiteX45" fmla="*/ 3639190 w 3764996"/>
              <a:gd name="connsiteY45" fmla="*/ 374352 h 536980"/>
              <a:gd name="connsiteX46" fmla="*/ 3688285 w 3764996"/>
              <a:gd name="connsiteY46" fmla="*/ 303777 h 536980"/>
              <a:gd name="connsiteX47" fmla="*/ 3764996 w 3764996"/>
              <a:gd name="connsiteY47" fmla="*/ 174902 h 536980"/>
              <a:gd name="connsiteX48" fmla="*/ 3709764 w 3764996"/>
              <a:gd name="connsiteY48" fmla="*/ 0 h 536980"/>
              <a:gd name="connsiteX49" fmla="*/ 3666806 w 3764996"/>
              <a:gd name="connsiteY49" fmla="*/ 98191 h 536980"/>
              <a:gd name="connsiteX50" fmla="*/ 3642258 w 3764996"/>
              <a:gd name="connsiteY50" fmla="*/ 147286 h 536980"/>
              <a:gd name="connsiteX51" fmla="*/ 3626916 w 3764996"/>
              <a:gd name="connsiteY51" fmla="*/ 171834 h 536980"/>
              <a:gd name="connsiteX52" fmla="*/ 3605437 w 3764996"/>
              <a:gd name="connsiteY52" fmla="*/ 202518 h 536980"/>
              <a:gd name="connsiteX53" fmla="*/ 3568615 w 3764996"/>
              <a:gd name="connsiteY53" fmla="*/ 239340 h 536980"/>
              <a:gd name="connsiteX54" fmla="*/ 3537931 w 3764996"/>
              <a:gd name="connsiteY54" fmla="*/ 257751 h 536980"/>
              <a:gd name="connsiteX55" fmla="*/ 3507246 w 3764996"/>
              <a:gd name="connsiteY55" fmla="*/ 270024 h 536980"/>
              <a:gd name="connsiteX56" fmla="*/ 3479630 w 3764996"/>
              <a:gd name="connsiteY56" fmla="*/ 276161 h 536980"/>
              <a:gd name="connsiteX57" fmla="*/ 3424398 w 3764996"/>
              <a:gd name="connsiteY57" fmla="*/ 279230 h 536980"/>
              <a:gd name="connsiteX58" fmla="*/ 3255633 w 3764996"/>
              <a:gd name="connsiteY58" fmla="*/ 276161 h 536980"/>
              <a:gd name="connsiteX59" fmla="*/ 2976403 w 3764996"/>
              <a:gd name="connsiteY59" fmla="*/ 279230 h 536980"/>
              <a:gd name="connsiteX60" fmla="*/ 2255316 w 3764996"/>
              <a:gd name="connsiteY60" fmla="*/ 227066 h 536980"/>
              <a:gd name="connsiteX61" fmla="*/ 1945402 w 3764996"/>
              <a:gd name="connsiteY61" fmla="*/ 233203 h 536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3764996" h="536980">
                <a:moveTo>
                  <a:pt x="1945402" y="233203"/>
                </a:moveTo>
                <a:lnTo>
                  <a:pt x="1752089" y="230134"/>
                </a:lnTo>
                <a:lnTo>
                  <a:pt x="1574119" y="230134"/>
                </a:lnTo>
                <a:lnTo>
                  <a:pt x="1383874" y="233203"/>
                </a:lnTo>
                <a:lnTo>
                  <a:pt x="1129192" y="230134"/>
                </a:lnTo>
                <a:lnTo>
                  <a:pt x="1018728" y="227066"/>
                </a:lnTo>
                <a:lnTo>
                  <a:pt x="895990" y="217861"/>
                </a:lnTo>
                <a:lnTo>
                  <a:pt x="785525" y="208655"/>
                </a:lnTo>
                <a:lnTo>
                  <a:pt x="659719" y="196381"/>
                </a:lnTo>
                <a:lnTo>
                  <a:pt x="533912" y="177971"/>
                </a:lnTo>
                <a:lnTo>
                  <a:pt x="481748" y="168765"/>
                </a:lnTo>
                <a:lnTo>
                  <a:pt x="447995" y="165697"/>
                </a:lnTo>
                <a:lnTo>
                  <a:pt x="398900" y="165697"/>
                </a:lnTo>
                <a:lnTo>
                  <a:pt x="331394" y="171834"/>
                </a:lnTo>
                <a:lnTo>
                  <a:pt x="242409" y="193313"/>
                </a:lnTo>
                <a:lnTo>
                  <a:pt x="153423" y="223997"/>
                </a:lnTo>
                <a:lnTo>
                  <a:pt x="64438" y="260819"/>
                </a:lnTo>
                <a:lnTo>
                  <a:pt x="27617" y="282298"/>
                </a:lnTo>
                <a:lnTo>
                  <a:pt x="9206" y="303777"/>
                </a:lnTo>
                <a:lnTo>
                  <a:pt x="0" y="328325"/>
                </a:lnTo>
                <a:lnTo>
                  <a:pt x="0" y="343667"/>
                </a:lnTo>
                <a:lnTo>
                  <a:pt x="9206" y="374352"/>
                </a:lnTo>
                <a:lnTo>
                  <a:pt x="24548" y="395831"/>
                </a:lnTo>
                <a:lnTo>
                  <a:pt x="36822" y="408105"/>
                </a:lnTo>
                <a:lnTo>
                  <a:pt x="64438" y="420379"/>
                </a:lnTo>
                <a:lnTo>
                  <a:pt x="177971" y="444926"/>
                </a:lnTo>
                <a:lnTo>
                  <a:pt x="368215" y="466406"/>
                </a:lnTo>
                <a:lnTo>
                  <a:pt x="576870" y="475611"/>
                </a:lnTo>
                <a:lnTo>
                  <a:pt x="822347" y="478679"/>
                </a:lnTo>
                <a:lnTo>
                  <a:pt x="1242725" y="484816"/>
                </a:lnTo>
                <a:lnTo>
                  <a:pt x="1693788" y="490953"/>
                </a:lnTo>
                <a:lnTo>
                  <a:pt x="2025182" y="494022"/>
                </a:lnTo>
                <a:lnTo>
                  <a:pt x="2381123" y="500159"/>
                </a:lnTo>
                <a:lnTo>
                  <a:pt x="2865939" y="500159"/>
                </a:lnTo>
                <a:lnTo>
                  <a:pt x="3099141" y="500159"/>
                </a:lnTo>
                <a:lnTo>
                  <a:pt x="3203469" y="506295"/>
                </a:lnTo>
                <a:lnTo>
                  <a:pt x="3292454" y="515501"/>
                </a:lnTo>
                <a:lnTo>
                  <a:pt x="3356892" y="527775"/>
                </a:lnTo>
                <a:lnTo>
                  <a:pt x="3378371" y="530843"/>
                </a:lnTo>
                <a:lnTo>
                  <a:pt x="3412124" y="536980"/>
                </a:lnTo>
                <a:lnTo>
                  <a:pt x="3445877" y="536980"/>
                </a:lnTo>
                <a:lnTo>
                  <a:pt x="3482698" y="530843"/>
                </a:lnTo>
                <a:lnTo>
                  <a:pt x="3519520" y="515501"/>
                </a:lnTo>
                <a:lnTo>
                  <a:pt x="3547136" y="494022"/>
                </a:lnTo>
                <a:lnTo>
                  <a:pt x="3587026" y="447995"/>
                </a:lnTo>
                <a:lnTo>
                  <a:pt x="3639190" y="374352"/>
                </a:lnTo>
                <a:lnTo>
                  <a:pt x="3688285" y="303777"/>
                </a:lnTo>
                <a:lnTo>
                  <a:pt x="3764996" y="174902"/>
                </a:lnTo>
                <a:lnTo>
                  <a:pt x="3709764" y="0"/>
                </a:lnTo>
                <a:lnTo>
                  <a:pt x="3666806" y="98191"/>
                </a:lnTo>
                <a:lnTo>
                  <a:pt x="3642258" y="147286"/>
                </a:lnTo>
                <a:lnTo>
                  <a:pt x="3626916" y="171834"/>
                </a:lnTo>
                <a:lnTo>
                  <a:pt x="3605437" y="202518"/>
                </a:lnTo>
                <a:lnTo>
                  <a:pt x="3568615" y="239340"/>
                </a:lnTo>
                <a:lnTo>
                  <a:pt x="3537931" y="257751"/>
                </a:lnTo>
                <a:lnTo>
                  <a:pt x="3507246" y="270024"/>
                </a:lnTo>
                <a:lnTo>
                  <a:pt x="3479630" y="276161"/>
                </a:lnTo>
                <a:lnTo>
                  <a:pt x="3424398" y="279230"/>
                </a:lnTo>
                <a:lnTo>
                  <a:pt x="3255633" y="276161"/>
                </a:lnTo>
                <a:lnTo>
                  <a:pt x="2976403" y="279230"/>
                </a:lnTo>
                <a:lnTo>
                  <a:pt x="2255316" y="227066"/>
                </a:lnTo>
                <a:lnTo>
                  <a:pt x="1945402" y="233203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8" name="フリーフォーム 47">
            <a:extLst>
              <a:ext uri="{FF2B5EF4-FFF2-40B4-BE49-F238E27FC236}">
                <a16:creationId xmlns:a16="http://schemas.microsoft.com/office/drawing/2014/main" id="{A3C5C8A0-C488-429D-882A-1D388D61D4B9}"/>
              </a:ext>
            </a:extLst>
          </p:cNvPr>
          <p:cNvSpPr/>
          <p:nvPr/>
        </p:nvSpPr>
        <p:spPr>
          <a:xfrm>
            <a:off x="2635250" y="3032125"/>
            <a:ext cx="1401763" cy="2016125"/>
          </a:xfrm>
          <a:custGeom>
            <a:avLst/>
            <a:gdLst>
              <a:gd name="connsiteX0" fmla="*/ 1097280 w 1401222"/>
              <a:gd name="connsiteY0" fmla="*/ 522882 h 2016831"/>
              <a:gd name="connsiteX1" fmla="*/ 1156523 w 1401222"/>
              <a:gd name="connsiteY1" fmla="*/ 414699 h 2016831"/>
              <a:gd name="connsiteX2" fmla="*/ 1213190 w 1401222"/>
              <a:gd name="connsiteY2" fmla="*/ 303941 h 2016831"/>
              <a:gd name="connsiteX3" fmla="*/ 1280160 w 1401222"/>
              <a:gd name="connsiteY3" fmla="*/ 162274 h 2016831"/>
              <a:gd name="connsiteX4" fmla="*/ 1329100 w 1401222"/>
              <a:gd name="connsiteY4" fmla="*/ 41212 h 2016831"/>
              <a:gd name="connsiteX5" fmla="*/ 1401222 w 1401222"/>
              <a:gd name="connsiteY5" fmla="*/ 0 h 2016831"/>
              <a:gd name="connsiteX6" fmla="*/ 1401222 w 1401222"/>
              <a:gd name="connsiteY6" fmla="*/ 561519 h 2016831"/>
              <a:gd name="connsiteX7" fmla="*/ 1290464 w 1401222"/>
              <a:gd name="connsiteY7" fmla="*/ 687732 h 2016831"/>
              <a:gd name="connsiteX8" fmla="*/ 1215766 w 1401222"/>
              <a:gd name="connsiteY8" fmla="*/ 780459 h 2016831"/>
              <a:gd name="connsiteX9" fmla="*/ 1040613 w 1401222"/>
              <a:gd name="connsiteY9" fmla="*/ 994249 h 2016831"/>
              <a:gd name="connsiteX10" fmla="*/ 911825 w 1401222"/>
              <a:gd name="connsiteY10" fmla="*/ 1151371 h 2016831"/>
              <a:gd name="connsiteX11" fmla="*/ 788188 w 1401222"/>
              <a:gd name="connsiteY11" fmla="*/ 1295614 h 2016831"/>
              <a:gd name="connsiteX12" fmla="*/ 690308 w 1401222"/>
              <a:gd name="connsiteY12" fmla="*/ 1408948 h 2016831"/>
              <a:gd name="connsiteX13" fmla="*/ 602732 w 1401222"/>
              <a:gd name="connsiteY13" fmla="*/ 1504252 h 2016831"/>
              <a:gd name="connsiteX14" fmla="*/ 466216 w 1401222"/>
              <a:gd name="connsiteY14" fmla="*/ 1633041 h 2016831"/>
              <a:gd name="connsiteX15" fmla="*/ 306518 w 1401222"/>
              <a:gd name="connsiteY15" fmla="*/ 1779860 h 2016831"/>
              <a:gd name="connsiteX16" fmla="*/ 113335 w 1401222"/>
              <a:gd name="connsiteY16" fmla="*/ 1955013 h 2016831"/>
              <a:gd name="connsiteX17" fmla="*/ 61819 w 1401222"/>
              <a:gd name="connsiteY17" fmla="*/ 2001377 h 2016831"/>
              <a:gd name="connsiteX18" fmla="*/ 43789 w 1401222"/>
              <a:gd name="connsiteY18" fmla="*/ 2011680 h 2016831"/>
              <a:gd name="connsiteX19" fmla="*/ 28334 w 1401222"/>
              <a:gd name="connsiteY19" fmla="*/ 2016831 h 2016831"/>
              <a:gd name="connsiteX20" fmla="*/ 12879 w 1401222"/>
              <a:gd name="connsiteY20" fmla="*/ 2016831 h 2016831"/>
              <a:gd name="connsiteX21" fmla="*/ 5152 w 1401222"/>
              <a:gd name="connsiteY21" fmla="*/ 2011680 h 2016831"/>
              <a:gd name="connsiteX22" fmla="*/ 0 w 1401222"/>
              <a:gd name="connsiteY22" fmla="*/ 2001377 h 2016831"/>
              <a:gd name="connsiteX23" fmla="*/ 0 w 1401222"/>
              <a:gd name="connsiteY23" fmla="*/ 1993649 h 2016831"/>
              <a:gd name="connsiteX24" fmla="*/ 5152 w 1401222"/>
              <a:gd name="connsiteY24" fmla="*/ 1970467 h 2016831"/>
              <a:gd name="connsiteX25" fmla="*/ 20607 w 1401222"/>
              <a:gd name="connsiteY25" fmla="*/ 1944710 h 2016831"/>
              <a:gd name="connsiteX26" fmla="*/ 82425 w 1401222"/>
              <a:gd name="connsiteY26" fmla="*/ 1872588 h 2016831"/>
              <a:gd name="connsiteX27" fmla="*/ 170002 w 1401222"/>
              <a:gd name="connsiteY27" fmla="*/ 1769557 h 2016831"/>
              <a:gd name="connsiteX28" fmla="*/ 267881 w 1401222"/>
              <a:gd name="connsiteY28" fmla="*/ 1648496 h 2016831"/>
              <a:gd name="connsiteX29" fmla="*/ 363185 w 1401222"/>
              <a:gd name="connsiteY29" fmla="*/ 1530010 h 2016831"/>
              <a:gd name="connsiteX30" fmla="*/ 437882 w 1401222"/>
              <a:gd name="connsiteY30" fmla="*/ 1437282 h 2016831"/>
              <a:gd name="connsiteX31" fmla="*/ 512580 w 1401222"/>
              <a:gd name="connsiteY31" fmla="*/ 1349706 h 2016831"/>
              <a:gd name="connsiteX32" fmla="*/ 607883 w 1401222"/>
              <a:gd name="connsiteY32" fmla="*/ 1228644 h 2016831"/>
              <a:gd name="connsiteX33" fmla="*/ 710914 w 1401222"/>
              <a:gd name="connsiteY33" fmla="*/ 1099856 h 2016831"/>
              <a:gd name="connsiteX34" fmla="*/ 801066 w 1401222"/>
              <a:gd name="connsiteY34" fmla="*/ 983946 h 2016831"/>
              <a:gd name="connsiteX35" fmla="*/ 886067 w 1401222"/>
              <a:gd name="connsiteY35" fmla="*/ 868036 h 2016831"/>
              <a:gd name="connsiteX36" fmla="*/ 942734 w 1401222"/>
              <a:gd name="connsiteY36" fmla="*/ 785611 h 2016831"/>
              <a:gd name="connsiteX37" fmla="*/ 1097280 w 1401222"/>
              <a:gd name="connsiteY37" fmla="*/ 522882 h 20168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401222" h="2016831">
                <a:moveTo>
                  <a:pt x="1097280" y="522882"/>
                </a:moveTo>
                <a:lnTo>
                  <a:pt x="1156523" y="414699"/>
                </a:lnTo>
                <a:lnTo>
                  <a:pt x="1213190" y="303941"/>
                </a:lnTo>
                <a:lnTo>
                  <a:pt x="1280160" y="162274"/>
                </a:lnTo>
                <a:lnTo>
                  <a:pt x="1329100" y="41212"/>
                </a:lnTo>
                <a:lnTo>
                  <a:pt x="1401222" y="0"/>
                </a:lnTo>
                <a:lnTo>
                  <a:pt x="1401222" y="561519"/>
                </a:lnTo>
                <a:lnTo>
                  <a:pt x="1290464" y="687732"/>
                </a:lnTo>
                <a:lnTo>
                  <a:pt x="1215766" y="780459"/>
                </a:lnTo>
                <a:lnTo>
                  <a:pt x="1040613" y="994249"/>
                </a:lnTo>
                <a:lnTo>
                  <a:pt x="911825" y="1151371"/>
                </a:lnTo>
                <a:lnTo>
                  <a:pt x="788188" y="1295614"/>
                </a:lnTo>
                <a:lnTo>
                  <a:pt x="690308" y="1408948"/>
                </a:lnTo>
                <a:lnTo>
                  <a:pt x="602732" y="1504252"/>
                </a:lnTo>
                <a:lnTo>
                  <a:pt x="466216" y="1633041"/>
                </a:lnTo>
                <a:lnTo>
                  <a:pt x="306518" y="1779860"/>
                </a:lnTo>
                <a:lnTo>
                  <a:pt x="113335" y="1955013"/>
                </a:lnTo>
                <a:lnTo>
                  <a:pt x="61819" y="2001377"/>
                </a:lnTo>
                <a:lnTo>
                  <a:pt x="43789" y="2011680"/>
                </a:lnTo>
                <a:lnTo>
                  <a:pt x="28334" y="2016831"/>
                </a:lnTo>
                <a:lnTo>
                  <a:pt x="12879" y="2016831"/>
                </a:lnTo>
                <a:lnTo>
                  <a:pt x="5152" y="2011680"/>
                </a:lnTo>
                <a:lnTo>
                  <a:pt x="0" y="2001377"/>
                </a:lnTo>
                <a:lnTo>
                  <a:pt x="0" y="1993649"/>
                </a:lnTo>
                <a:lnTo>
                  <a:pt x="5152" y="1970467"/>
                </a:lnTo>
                <a:lnTo>
                  <a:pt x="20607" y="1944710"/>
                </a:lnTo>
                <a:lnTo>
                  <a:pt x="82425" y="1872588"/>
                </a:lnTo>
                <a:lnTo>
                  <a:pt x="170002" y="1769557"/>
                </a:lnTo>
                <a:lnTo>
                  <a:pt x="267881" y="1648496"/>
                </a:lnTo>
                <a:lnTo>
                  <a:pt x="363185" y="1530010"/>
                </a:lnTo>
                <a:lnTo>
                  <a:pt x="437882" y="1437282"/>
                </a:lnTo>
                <a:lnTo>
                  <a:pt x="512580" y="1349706"/>
                </a:lnTo>
                <a:lnTo>
                  <a:pt x="607883" y="1228644"/>
                </a:lnTo>
                <a:lnTo>
                  <a:pt x="710914" y="1099856"/>
                </a:lnTo>
                <a:lnTo>
                  <a:pt x="801066" y="983946"/>
                </a:lnTo>
                <a:lnTo>
                  <a:pt x="886067" y="868036"/>
                </a:lnTo>
                <a:lnTo>
                  <a:pt x="942734" y="785611"/>
                </a:lnTo>
                <a:lnTo>
                  <a:pt x="1097280" y="52288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49" name="フリーフォーム 48">
            <a:extLst>
              <a:ext uri="{FF2B5EF4-FFF2-40B4-BE49-F238E27FC236}">
                <a16:creationId xmlns:a16="http://schemas.microsoft.com/office/drawing/2014/main" id="{1E796A61-3476-430A-B45A-93DFE66A5D75}"/>
              </a:ext>
            </a:extLst>
          </p:cNvPr>
          <p:cNvSpPr/>
          <p:nvPr/>
        </p:nvSpPr>
        <p:spPr>
          <a:xfrm>
            <a:off x="4157663" y="3427413"/>
            <a:ext cx="766762" cy="701675"/>
          </a:xfrm>
          <a:custGeom>
            <a:avLst/>
            <a:gdLst>
              <a:gd name="connsiteX0" fmla="*/ 342900 w 766762"/>
              <a:gd name="connsiteY0" fmla="*/ 400050 h 702469"/>
              <a:gd name="connsiteX1" fmla="*/ 297656 w 766762"/>
              <a:gd name="connsiteY1" fmla="*/ 352425 h 702469"/>
              <a:gd name="connsiteX2" fmla="*/ 245268 w 766762"/>
              <a:gd name="connsiteY2" fmla="*/ 300037 h 702469"/>
              <a:gd name="connsiteX3" fmla="*/ 161925 w 766762"/>
              <a:gd name="connsiteY3" fmla="*/ 211931 h 702469"/>
              <a:gd name="connsiteX4" fmla="*/ 57150 w 766762"/>
              <a:gd name="connsiteY4" fmla="*/ 92869 h 702469"/>
              <a:gd name="connsiteX5" fmla="*/ 2381 w 766762"/>
              <a:gd name="connsiteY5" fmla="*/ 26194 h 702469"/>
              <a:gd name="connsiteX6" fmla="*/ 0 w 766762"/>
              <a:gd name="connsiteY6" fmla="*/ 0 h 702469"/>
              <a:gd name="connsiteX7" fmla="*/ 130968 w 766762"/>
              <a:gd name="connsiteY7" fmla="*/ 47625 h 702469"/>
              <a:gd name="connsiteX8" fmla="*/ 333375 w 766762"/>
              <a:gd name="connsiteY8" fmla="*/ 133350 h 702469"/>
              <a:gd name="connsiteX9" fmla="*/ 481012 w 766762"/>
              <a:gd name="connsiteY9" fmla="*/ 202406 h 702469"/>
              <a:gd name="connsiteX10" fmla="*/ 552450 w 766762"/>
              <a:gd name="connsiteY10" fmla="*/ 240506 h 702469"/>
              <a:gd name="connsiteX11" fmla="*/ 576262 w 766762"/>
              <a:gd name="connsiteY11" fmla="*/ 254794 h 702469"/>
              <a:gd name="connsiteX12" fmla="*/ 611981 w 766762"/>
              <a:gd name="connsiteY12" fmla="*/ 292894 h 702469"/>
              <a:gd name="connsiteX13" fmla="*/ 661987 w 766762"/>
              <a:gd name="connsiteY13" fmla="*/ 350044 h 702469"/>
              <a:gd name="connsiteX14" fmla="*/ 695325 w 766762"/>
              <a:gd name="connsiteY14" fmla="*/ 397669 h 702469"/>
              <a:gd name="connsiteX15" fmla="*/ 726281 w 766762"/>
              <a:gd name="connsiteY15" fmla="*/ 450056 h 702469"/>
              <a:gd name="connsiteX16" fmla="*/ 750093 w 766762"/>
              <a:gd name="connsiteY16" fmla="*/ 500062 h 702469"/>
              <a:gd name="connsiteX17" fmla="*/ 762000 w 766762"/>
              <a:gd name="connsiteY17" fmla="*/ 531019 h 702469"/>
              <a:gd name="connsiteX18" fmla="*/ 766762 w 766762"/>
              <a:gd name="connsiteY18" fmla="*/ 557212 h 702469"/>
              <a:gd name="connsiteX19" fmla="*/ 766762 w 766762"/>
              <a:gd name="connsiteY19" fmla="*/ 604837 h 702469"/>
              <a:gd name="connsiteX20" fmla="*/ 764381 w 766762"/>
              <a:gd name="connsiteY20" fmla="*/ 642937 h 702469"/>
              <a:gd name="connsiteX21" fmla="*/ 754856 w 766762"/>
              <a:gd name="connsiteY21" fmla="*/ 673894 h 702469"/>
              <a:gd name="connsiteX22" fmla="*/ 738187 w 766762"/>
              <a:gd name="connsiteY22" fmla="*/ 692944 h 702469"/>
              <a:gd name="connsiteX23" fmla="*/ 721518 w 766762"/>
              <a:gd name="connsiteY23" fmla="*/ 702469 h 702469"/>
              <a:gd name="connsiteX24" fmla="*/ 702468 w 766762"/>
              <a:gd name="connsiteY24" fmla="*/ 702469 h 702469"/>
              <a:gd name="connsiteX25" fmla="*/ 673893 w 766762"/>
              <a:gd name="connsiteY25" fmla="*/ 695325 h 702469"/>
              <a:gd name="connsiteX26" fmla="*/ 642937 w 766762"/>
              <a:gd name="connsiteY26" fmla="*/ 678656 h 702469"/>
              <a:gd name="connsiteX27" fmla="*/ 585787 w 766762"/>
              <a:gd name="connsiteY27" fmla="*/ 640556 h 702469"/>
              <a:gd name="connsiteX28" fmla="*/ 516731 w 766762"/>
              <a:gd name="connsiteY28" fmla="*/ 576262 h 702469"/>
              <a:gd name="connsiteX29" fmla="*/ 454818 w 766762"/>
              <a:gd name="connsiteY29" fmla="*/ 516731 h 702469"/>
              <a:gd name="connsiteX30" fmla="*/ 342900 w 766762"/>
              <a:gd name="connsiteY30" fmla="*/ 400050 h 702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766762" h="702469">
                <a:moveTo>
                  <a:pt x="342900" y="400050"/>
                </a:moveTo>
                <a:lnTo>
                  <a:pt x="297656" y="352425"/>
                </a:lnTo>
                <a:lnTo>
                  <a:pt x="245268" y="300037"/>
                </a:lnTo>
                <a:lnTo>
                  <a:pt x="161925" y="211931"/>
                </a:lnTo>
                <a:lnTo>
                  <a:pt x="57150" y="92869"/>
                </a:lnTo>
                <a:lnTo>
                  <a:pt x="2381" y="26194"/>
                </a:lnTo>
                <a:lnTo>
                  <a:pt x="0" y="0"/>
                </a:lnTo>
                <a:lnTo>
                  <a:pt x="130968" y="47625"/>
                </a:lnTo>
                <a:lnTo>
                  <a:pt x="333375" y="133350"/>
                </a:lnTo>
                <a:lnTo>
                  <a:pt x="481012" y="202406"/>
                </a:lnTo>
                <a:lnTo>
                  <a:pt x="552450" y="240506"/>
                </a:lnTo>
                <a:lnTo>
                  <a:pt x="576262" y="254794"/>
                </a:lnTo>
                <a:lnTo>
                  <a:pt x="611981" y="292894"/>
                </a:lnTo>
                <a:lnTo>
                  <a:pt x="661987" y="350044"/>
                </a:lnTo>
                <a:lnTo>
                  <a:pt x="695325" y="397669"/>
                </a:lnTo>
                <a:lnTo>
                  <a:pt x="726281" y="450056"/>
                </a:lnTo>
                <a:lnTo>
                  <a:pt x="750093" y="500062"/>
                </a:lnTo>
                <a:lnTo>
                  <a:pt x="762000" y="531019"/>
                </a:lnTo>
                <a:lnTo>
                  <a:pt x="766762" y="557212"/>
                </a:lnTo>
                <a:lnTo>
                  <a:pt x="766762" y="604837"/>
                </a:lnTo>
                <a:lnTo>
                  <a:pt x="764381" y="642937"/>
                </a:lnTo>
                <a:lnTo>
                  <a:pt x="754856" y="673894"/>
                </a:lnTo>
                <a:lnTo>
                  <a:pt x="738187" y="692944"/>
                </a:lnTo>
                <a:lnTo>
                  <a:pt x="721518" y="702469"/>
                </a:lnTo>
                <a:lnTo>
                  <a:pt x="702468" y="702469"/>
                </a:lnTo>
                <a:lnTo>
                  <a:pt x="673893" y="695325"/>
                </a:lnTo>
                <a:lnTo>
                  <a:pt x="642937" y="678656"/>
                </a:lnTo>
                <a:lnTo>
                  <a:pt x="585787" y="640556"/>
                </a:lnTo>
                <a:lnTo>
                  <a:pt x="516731" y="576262"/>
                </a:lnTo>
                <a:lnTo>
                  <a:pt x="454818" y="516731"/>
                </a:lnTo>
                <a:lnTo>
                  <a:pt x="342900" y="4000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4" name="フリーフォーム 53">
            <a:extLst>
              <a:ext uri="{FF2B5EF4-FFF2-40B4-BE49-F238E27FC236}">
                <a16:creationId xmlns:a16="http://schemas.microsoft.com/office/drawing/2014/main" id="{BA3B857E-BD12-4C71-9E19-2ADE4EC733DD}"/>
              </a:ext>
            </a:extLst>
          </p:cNvPr>
          <p:cNvSpPr/>
          <p:nvPr/>
        </p:nvSpPr>
        <p:spPr>
          <a:xfrm>
            <a:off x="4538663" y="4557713"/>
            <a:ext cx="2254250" cy="889000"/>
          </a:xfrm>
          <a:custGeom>
            <a:avLst/>
            <a:gdLst>
              <a:gd name="connsiteX0" fmla="*/ 1735931 w 2255043"/>
              <a:gd name="connsiteY0" fmla="*/ 119062 h 888206"/>
              <a:gd name="connsiteX1" fmla="*/ 1473993 w 2255043"/>
              <a:gd name="connsiteY1" fmla="*/ 188118 h 888206"/>
              <a:gd name="connsiteX2" fmla="*/ 1276350 w 2255043"/>
              <a:gd name="connsiteY2" fmla="*/ 240506 h 888206"/>
              <a:gd name="connsiteX3" fmla="*/ 1069181 w 2255043"/>
              <a:gd name="connsiteY3" fmla="*/ 292893 h 888206"/>
              <a:gd name="connsiteX4" fmla="*/ 833437 w 2255043"/>
              <a:gd name="connsiteY4" fmla="*/ 350043 h 888206"/>
              <a:gd name="connsiteX5" fmla="*/ 614362 w 2255043"/>
              <a:gd name="connsiteY5" fmla="*/ 400050 h 888206"/>
              <a:gd name="connsiteX6" fmla="*/ 435768 w 2255043"/>
              <a:gd name="connsiteY6" fmla="*/ 440531 h 888206"/>
              <a:gd name="connsiteX7" fmla="*/ 314325 w 2255043"/>
              <a:gd name="connsiteY7" fmla="*/ 464343 h 888206"/>
              <a:gd name="connsiteX8" fmla="*/ 28575 w 2255043"/>
              <a:gd name="connsiteY8" fmla="*/ 552450 h 888206"/>
              <a:gd name="connsiteX9" fmla="*/ 11906 w 2255043"/>
              <a:gd name="connsiteY9" fmla="*/ 602456 h 888206"/>
              <a:gd name="connsiteX10" fmla="*/ 2381 w 2255043"/>
              <a:gd name="connsiteY10" fmla="*/ 657225 h 888206"/>
              <a:gd name="connsiteX11" fmla="*/ 0 w 2255043"/>
              <a:gd name="connsiteY11" fmla="*/ 688181 h 888206"/>
              <a:gd name="connsiteX12" fmla="*/ 0 w 2255043"/>
              <a:gd name="connsiteY12" fmla="*/ 754856 h 888206"/>
              <a:gd name="connsiteX13" fmla="*/ 9525 w 2255043"/>
              <a:gd name="connsiteY13" fmla="*/ 792956 h 888206"/>
              <a:gd name="connsiteX14" fmla="*/ 26193 w 2255043"/>
              <a:gd name="connsiteY14" fmla="*/ 831056 h 888206"/>
              <a:gd name="connsiteX15" fmla="*/ 42862 w 2255043"/>
              <a:gd name="connsiteY15" fmla="*/ 850106 h 888206"/>
              <a:gd name="connsiteX16" fmla="*/ 52387 w 2255043"/>
              <a:gd name="connsiteY16" fmla="*/ 869156 h 888206"/>
              <a:gd name="connsiteX17" fmla="*/ 57150 w 2255043"/>
              <a:gd name="connsiteY17" fmla="*/ 881062 h 888206"/>
              <a:gd name="connsiteX18" fmla="*/ 59531 w 2255043"/>
              <a:gd name="connsiteY18" fmla="*/ 885825 h 888206"/>
              <a:gd name="connsiteX19" fmla="*/ 64293 w 2255043"/>
              <a:gd name="connsiteY19" fmla="*/ 888206 h 888206"/>
              <a:gd name="connsiteX20" fmla="*/ 97631 w 2255043"/>
              <a:gd name="connsiteY20" fmla="*/ 885825 h 888206"/>
              <a:gd name="connsiteX21" fmla="*/ 128587 w 2255043"/>
              <a:gd name="connsiteY21" fmla="*/ 873918 h 888206"/>
              <a:gd name="connsiteX22" fmla="*/ 173831 w 2255043"/>
              <a:gd name="connsiteY22" fmla="*/ 847725 h 888206"/>
              <a:gd name="connsiteX23" fmla="*/ 214312 w 2255043"/>
              <a:gd name="connsiteY23" fmla="*/ 823912 h 888206"/>
              <a:gd name="connsiteX24" fmla="*/ 261937 w 2255043"/>
              <a:gd name="connsiteY24" fmla="*/ 792956 h 888206"/>
              <a:gd name="connsiteX25" fmla="*/ 295275 w 2255043"/>
              <a:gd name="connsiteY25" fmla="*/ 769143 h 888206"/>
              <a:gd name="connsiteX26" fmla="*/ 473868 w 2255043"/>
              <a:gd name="connsiteY26" fmla="*/ 707231 h 888206"/>
              <a:gd name="connsiteX27" fmla="*/ 745331 w 2255043"/>
              <a:gd name="connsiteY27" fmla="*/ 616743 h 888206"/>
              <a:gd name="connsiteX28" fmla="*/ 992981 w 2255043"/>
              <a:gd name="connsiteY28" fmla="*/ 533400 h 888206"/>
              <a:gd name="connsiteX29" fmla="*/ 1226343 w 2255043"/>
              <a:gd name="connsiteY29" fmla="*/ 457200 h 888206"/>
              <a:gd name="connsiteX30" fmla="*/ 1526381 w 2255043"/>
              <a:gd name="connsiteY30" fmla="*/ 359568 h 888206"/>
              <a:gd name="connsiteX31" fmla="*/ 1759743 w 2255043"/>
              <a:gd name="connsiteY31" fmla="*/ 285750 h 888206"/>
              <a:gd name="connsiteX32" fmla="*/ 1969293 w 2255043"/>
              <a:gd name="connsiteY32" fmla="*/ 216693 h 888206"/>
              <a:gd name="connsiteX33" fmla="*/ 2255043 w 2255043"/>
              <a:gd name="connsiteY33" fmla="*/ 123825 h 888206"/>
              <a:gd name="connsiteX34" fmla="*/ 2183606 w 2255043"/>
              <a:gd name="connsiteY34" fmla="*/ 0 h 888206"/>
              <a:gd name="connsiteX35" fmla="*/ 2007393 w 2255043"/>
              <a:gd name="connsiteY35" fmla="*/ 42862 h 888206"/>
              <a:gd name="connsiteX36" fmla="*/ 1735931 w 2255043"/>
              <a:gd name="connsiteY36" fmla="*/ 119062 h 8882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255043" h="888206">
                <a:moveTo>
                  <a:pt x="1735931" y="119062"/>
                </a:moveTo>
                <a:lnTo>
                  <a:pt x="1473993" y="188118"/>
                </a:lnTo>
                <a:lnTo>
                  <a:pt x="1276350" y="240506"/>
                </a:lnTo>
                <a:lnTo>
                  <a:pt x="1069181" y="292893"/>
                </a:lnTo>
                <a:lnTo>
                  <a:pt x="833437" y="350043"/>
                </a:lnTo>
                <a:lnTo>
                  <a:pt x="614362" y="400050"/>
                </a:lnTo>
                <a:lnTo>
                  <a:pt x="435768" y="440531"/>
                </a:lnTo>
                <a:lnTo>
                  <a:pt x="314325" y="464343"/>
                </a:lnTo>
                <a:lnTo>
                  <a:pt x="28575" y="552450"/>
                </a:lnTo>
                <a:lnTo>
                  <a:pt x="11906" y="602456"/>
                </a:lnTo>
                <a:lnTo>
                  <a:pt x="2381" y="657225"/>
                </a:lnTo>
                <a:lnTo>
                  <a:pt x="0" y="688181"/>
                </a:lnTo>
                <a:lnTo>
                  <a:pt x="0" y="754856"/>
                </a:lnTo>
                <a:lnTo>
                  <a:pt x="9525" y="792956"/>
                </a:lnTo>
                <a:lnTo>
                  <a:pt x="26193" y="831056"/>
                </a:lnTo>
                <a:lnTo>
                  <a:pt x="42862" y="850106"/>
                </a:lnTo>
                <a:lnTo>
                  <a:pt x="52387" y="869156"/>
                </a:lnTo>
                <a:lnTo>
                  <a:pt x="57150" y="881062"/>
                </a:lnTo>
                <a:lnTo>
                  <a:pt x="59531" y="885825"/>
                </a:lnTo>
                <a:lnTo>
                  <a:pt x="64293" y="888206"/>
                </a:lnTo>
                <a:lnTo>
                  <a:pt x="97631" y="885825"/>
                </a:lnTo>
                <a:lnTo>
                  <a:pt x="128587" y="873918"/>
                </a:lnTo>
                <a:lnTo>
                  <a:pt x="173831" y="847725"/>
                </a:lnTo>
                <a:lnTo>
                  <a:pt x="214312" y="823912"/>
                </a:lnTo>
                <a:lnTo>
                  <a:pt x="261937" y="792956"/>
                </a:lnTo>
                <a:lnTo>
                  <a:pt x="295275" y="769143"/>
                </a:lnTo>
                <a:lnTo>
                  <a:pt x="473868" y="707231"/>
                </a:lnTo>
                <a:lnTo>
                  <a:pt x="745331" y="616743"/>
                </a:lnTo>
                <a:lnTo>
                  <a:pt x="992981" y="533400"/>
                </a:lnTo>
                <a:lnTo>
                  <a:pt x="1226343" y="457200"/>
                </a:lnTo>
                <a:lnTo>
                  <a:pt x="1526381" y="359568"/>
                </a:lnTo>
                <a:lnTo>
                  <a:pt x="1759743" y="285750"/>
                </a:lnTo>
                <a:lnTo>
                  <a:pt x="1969293" y="216693"/>
                </a:lnTo>
                <a:lnTo>
                  <a:pt x="2255043" y="123825"/>
                </a:lnTo>
                <a:lnTo>
                  <a:pt x="2183606" y="0"/>
                </a:lnTo>
                <a:lnTo>
                  <a:pt x="2007393" y="42862"/>
                </a:lnTo>
                <a:lnTo>
                  <a:pt x="1735931" y="1190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55" name="フリーフォーム 54">
            <a:extLst>
              <a:ext uri="{FF2B5EF4-FFF2-40B4-BE49-F238E27FC236}">
                <a16:creationId xmlns:a16="http://schemas.microsoft.com/office/drawing/2014/main" id="{C8FDE01E-BE85-4819-AC97-0EF07B573FA9}"/>
              </a:ext>
            </a:extLst>
          </p:cNvPr>
          <p:cNvSpPr/>
          <p:nvPr/>
        </p:nvSpPr>
        <p:spPr>
          <a:xfrm>
            <a:off x="6181725" y="3938588"/>
            <a:ext cx="1090613" cy="1562100"/>
          </a:xfrm>
          <a:custGeom>
            <a:avLst/>
            <a:gdLst>
              <a:gd name="connsiteX0" fmla="*/ 673894 w 1090613"/>
              <a:gd name="connsiteY0" fmla="*/ 1112043 h 1562100"/>
              <a:gd name="connsiteX1" fmla="*/ 616744 w 1090613"/>
              <a:gd name="connsiteY1" fmla="*/ 1009650 h 1562100"/>
              <a:gd name="connsiteX2" fmla="*/ 564356 w 1090613"/>
              <a:gd name="connsiteY2" fmla="*/ 919162 h 1562100"/>
              <a:gd name="connsiteX3" fmla="*/ 507206 w 1090613"/>
              <a:gd name="connsiteY3" fmla="*/ 826293 h 1562100"/>
              <a:gd name="connsiteX4" fmla="*/ 469106 w 1090613"/>
              <a:gd name="connsiteY4" fmla="*/ 764381 h 1562100"/>
              <a:gd name="connsiteX5" fmla="*/ 361950 w 1090613"/>
              <a:gd name="connsiteY5" fmla="*/ 602456 h 1562100"/>
              <a:gd name="connsiteX6" fmla="*/ 276225 w 1090613"/>
              <a:gd name="connsiteY6" fmla="*/ 471487 h 1562100"/>
              <a:gd name="connsiteX7" fmla="*/ 185738 w 1090613"/>
              <a:gd name="connsiteY7" fmla="*/ 330993 h 1562100"/>
              <a:gd name="connsiteX8" fmla="*/ 116681 w 1090613"/>
              <a:gd name="connsiteY8" fmla="*/ 226218 h 1562100"/>
              <a:gd name="connsiteX9" fmla="*/ 42863 w 1090613"/>
              <a:gd name="connsiteY9" fmla="*/ 116681 h 1562100"/>
              <a:gd name="connsiteX10" fmla="*/ 16669 w 1090613"/>
              <a:gd name="connsiteY10" fmla="*/ 76200 h 1562100"/>
              <a:gd name="connsiteX11" fmla="*/ 2381 w 1090613"/>
              <a:gd name="connsiteY11" fmla="*/ 42862 h 1562100"/>
              <a:gd name="connsiteX12" fmla="*/ 0 w 1090613"/>
              <a:gd name="connsiteY12" fmla="*/ 21431 h 1562100"/>
              <a:gd name="connsiteX13" fmla="*/ 2381 w 1090613"/>
              <a:gd name="connsiteY13" fmla="*/ 7143 h 1562100"/>
              <a:gd name="connsiteX14" fmla="*/ 11906 w 1090613"/>
              <a:gd name="connsiteY14" fmla="*/ 2381 h 1562100"/>
              <a:gd name="connsiteX15" fmla="*/ 23813 w 1090613"/>
              <a:gd name="connsiteY15" fmla="*/ 0 h 1562100"/>
              <a:gd name="connsiteX16" fmla="*/ 57150 w 1090613"/>
              <a:gd name="connsiteY16" fmla="*/ 11906 h 1562100"/>
              <a:gd name="connsiteX17" fmla="*/ 88106 w 1090613"/>
              <a:gd name="connsiteY17" fmla="*/ 33337 h 1562100"/>
              <a:gd name="connsiteX18" fmla="*/ 190500 w 1090613"/>
              <a:gd name="connsiteY18" fmla="*/ 123825 h 1562100"/>
              <a:gd name="connsiteX19" fmla="*/ 369094 w 1090613"/>
              <a:gd name="connsiteY19" fmla="*/ 285750 h 1562100"/>
              <a:gd name="connsiteX20" fmla="*/ 511969 w 1090613"/>
              <a:gd name="connsiteY20" fmla="*/ 419100 h 1562100"/>
              <a:gd name="connsiteX21" fmla="*/ 654844 w 1090613"/>
              <a:gd name="connsiteY21" fmla="*/ 557212 h 1562100"/>
              <a:gd name="connsiteX22" fmla="*/ 766763 w 1090613"/>
              <a:gd name="connsiteY22" fmla="*/ 673893 h 1562100"/>
              <a:gd name="connsiteX23" fmla="*/ 854869 w 1090613"/>
              <a:gd name="connsiteY23" fmla="*/ 769143 h 1562100"/>
              <a:gd name="connsiteX24" fmla="*/ 902494 w 1090613"/>
              <a:gd name="connsiteY24" fmla="*/ 823912 h 1562100"/>
              <a:gd name="connsiteX25" fmla="*/ 914400 w 1090613"/>
              <a:gd name="connsiteY25" fmla="*/ 842962 h 1562100"/>
              <a:gd name="connsiteX26" fmla="*/ 964406 w 1090613"/>
              <a:gd name="connsiteY26" fmla="*/ 966787 h 1562100"/>
              <a:gd name="connsiteX27" fmla="*/ 1009650 w 1090613"/>
              <a:gd name="connsiteY27" fmla="*/ 1088231 h 1562100"/>
              <a:gd name="connsiteX28" fmla="*/ 1045369 w 1090613"/>
              <a:gd name="connsiteY28" fmla="*/ 1193006 h 1562100"/>
              <a:gd name="connsiteX29" fmla="*/ 1073944 w 1090613"/>
              <a:gd name="connsiteY29" fmla="*/ 1288256 h 1562100"/>
              <a:gd name="connsiteX30" fmla="*/ 1085850 w 1090613"/>
              <a:gd name="connsiteY30" fmla="*/ 1340643 h 1562100"/>
              <a:gd name="connsiteX31" fmla="*/ 1090613 w 1090613"/>
              <a:gd name="connsiteY31" fmla="*/ 1383506 h 1562100"/>
              <a:gd name="connsiteX32" fmla="*/ 1088231 w 1090613"/>
              <a:gd name="connsiteY32" fmla="*/ 1409700 h 1562100"/>
              <a:gd name="connsiteX33" fmla="*/ 1081088 w 1090613"/>
              <a:gd name="connsiteY33" fmla="*/ 1447800 h 1562100"/>
              <a:gd name="connsiteX34" fmla="*/ 1069181 w 1090613"/>
              <a:gd name="connsiteY34" fmla="*/ 1476375 h 1562100"/>
              <a:gd name="connsiteX35" fmla="*/ 1042988 w 1090613"/>
              <a:gd name="connsiteY35" fmla="*/ 1509712 h 1562100"/>
              <a:gd name="connsiteX36" fmla="*/ 1014413 w 1090613"/>
              <a:gd name="connsiteY36" fmla="*/ 1535906 h 1562100"/>
              <a:gd name="connsiteX37" fmla="*/ 992981 w 1090613"/>
              <a:gd name="connsiteY37" fmla="*/ 1550193 h 1562100"/>
              <a:gd name="connsiteX38" fmla="*/ 959644 w 1090613"/>
              <a:gd name="connsiteY38" fmla="*/ 1562100 h 1562100"/>
              <a:gd name="connsiteX39" fmla="*/ 933450 w 1090613"/>
              <a:gd name="connsiteY39" fmla="*/ 1554956 h 1562100"/>
              <a:gd name="connsiteX40" fmla="*/ 912019 w 1090613"/>
              <a:gd name="connsiteY40" fmla="*/ 1540668 h 1562100"/>
              <a:gd name="connsiteX41" fmla="*/ 885825 w 1090613"/>
              <a:gd name="connsiteY41" fmla="*/ 1512093 h 1562100"/>
              <a:gd name="connsiteX42" fmla="*/ 857250 w 1090613"/>
              <a:gd name="connsiteY42" fmla="*/ 1464468 h 1562100"/>
              <a:gd name="connsiteX43" fmla="*/ 797719 w 1090613"/>
              <a:gd name="connsiteY43" fmla="*/ 1347787 h 1562100"/>
              <a:gd name="connsiteX44" fmla="*/ 673894 w 1090613"/>
              <a:gd name="connsiteY44" fmla="*/ 1112043 h 1562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090613" h="1562100">
                <a:moveTo>
                  <a:pt x="673894" y="1112043"/>
                </a:moveTo>
                <a:lnTo>
                  <a:pt x="616744" y="1009650"/>
                </a:lnTo>
                <a:lnTo>
                  <a:pt x="564356" y="919162"/>
                </a:lnTo>
                <a:lnTo>
                  <a:pt x="507206" y="826293"/>
                </a:lnTo>
                <a:lnTo>
                  <a:pt x="469106" y="764381"/>
                </a:lnTo>
                <a:lnTo>
                  <a:pt x="361950" y="602456"/>
                </a:lnTo>
                <a:lnTo>
                  <a:pt x="276225" y="471487"/>
                </a:lnTo>
                <a:lnTo>
                  <a:pt x="185738" y="330993"/>
                </a:lnTo>
                <a:lnTo>
                  <a:pt x="116681" y="226218"/>
                </a:lnTo>
                <a:lnTo>
                  <a:pt x="42863" y="116681"/>
                </a:lnTo>
                <a:lnTo>
                  <a:pt x="16669" y="76200"/>
                </a:lnTo>
                <a:lnTo>
                  <a:pt x="2381" y="42862"/>
                </a:lnTo>
                <a:lnTo>
                  <a:pt x="0" y="21431"/>
                </a:lnTo>
                <a:lnTo>
                  <a:pt x="2381" y="7143"/>
                </a:lnTo>
                <a:lnTo>
                  <a:pt x="11906" y="2381"/>
                </a:lnTo>
                <a:lnTo>
                  <a:pt x="23813" y="0"/>
                </a:lnTo>
                <a:lnTo>
                  <a:pt x="57150" y="11906"/>
                </a:lnTo>
                <a:lnTo>
                  <a:pt x="88106" y="33337"/>
                </a:lnTo>
                <a:lnTo>
                  <a:pt x="190500" y="123825"/>
                </a:lnTo>
                <a:lnTo>
                  <a:pt x="369094" y="285750"/>
                </a:lnTo>
                <a:lnTo>
                  <a:pt x="511969" y="419100"/>
                </a:lnTo>
                <a:lnTo>
                  <a:pt x="654844" y="557212"/>
                </a:lnTo>
                <a:lnTo>
                  <a:pt x="766763" y="673893"/>
                </a:lnTo>
                <a:lnTo>
                  <a:pt x="854869" y="769143"/>
                </a:lnTo>
                <a:lnTo>
                  <a:pt x="902494" y="823912"/>
                </a:lnTo>
                <a:lnTo>
                  <a:pt x="914400" y="842962"/>
                </a:lnTo>
                <a:lnTo>
                  <a:pt x="964406" y="966787"/>
                </a:lnTo>
                <a:lnTo>
                  <a:pt x="1009650" y="1088231"/>
                </a:lnTo>
                <a:lnTo>
                  <a:pt x="1045369" y="1193006"/>
                </a:lnTo>
                <a:lnTo>
                  <a:pt x="1073944" y="1288256"/>
                </a:lnTo>
                <a:lnTo>
                  <a:pt x="1085850" y="1340643"/>
                </a:lnTo>
                <a:lnTo>
                  <a:pt x="1090613" y="1383506"/>
                </a:lnTo>
                <a:lnTo>
                  <a:pt x="1088231" y="1409700"/>
                </a:lnTo>
                <a:lnTo>
                  <a:pt x="1081088" y="1447800"/>
                </a:lnTo>
                <a:lnTo>
                  <a:pt x="1069181" y="1476375"/>
                </a:lnTo>
                <a:lnTo>
                  <a:pt x="1042988" y="1509712"/>
                </a:lnTo>
                <a:lnTo>
                  <a:pt x="1014413" y="1535906"/>
                </a:lnTo>
                <a:lnTo>
                  <a:pt x="992981" y="1550193"/>
                </a:lnTo>
                <a:lnTo>
                  <a:pt x="959644" y="1562100"/>
                </a:lnTo>
                <a:lnTo>
                  <a:pt x="933450" y="1554956"/>
                </a:lnTo>
                <a:lnTo>
                  <a:pt x="912019" y="1540668"/>
                </a:lnTo>
                <a:lnTo>
                  <a:pt x="885825" y="1512093"/>
                </a:lnTo>
                <a:lnTo>
                  <a:pt x="857250" y="1464468"/>
                </a:lnTo>
                <a:lnTo>
                  <a:pt x="797719" y="1347787"/>
                </a:lnTo>
                <a:lnTo>
                  <a:pt x="673894" y="111204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6620B9B9-7C86-4136-B03C-E689C655A354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73213"/>
            <a:ext cx="4683125" cy="4327525"/>
            <a:chOff x="2741613" y="1725613"/>
            <a:chExt cx="4683125" cy="4327525"/>
          </a:xfrm>
        </p:grpSpPr>
        <p:sp>
          <p:nvSpPr>
            <p:cNvPr id="10" name="フリーフォーム 45">
              <a:extLst>
                <a:ext uri="{FF2B5EF4-FFF2-40B4-BE49-F238E27FC236}">
                  <a16:creationId xmlns:a16="http://schemas.microsoft.com/office/drawing/2014/main" id="{C3A95A6E-6261-4DF8-A679-0BC0E514C2F1}"/>
                </a:ext>
              </a:extLst>
            </p:cNvPr>
            <p:cNvSpPr/>
            <p:nvPr/>
          </p:nvSpPr>
          <p:spPr>
            <a:xfrm>
              <a:off x="3127375" y="1725613"/>
              <a:ext cx="1838325" cy="827087"/>
            </a:xfrm>
            <a:custGeom>
              <a:avLst/>
              <a:gdLst>
                <a:gd name="connsiteX0" fmla="*/ 1243013 w 1838325"/>
                <a:gd name="connsiteY0" fmla="*/ 254794 h 826294"/>
                <a:gd name="connsiteX1" fmla="*/ 997744 w 1838325"/>
                <a:gd name="connsiteY1" fmla="*/ 371475 h 826294"/>
                <a:gd name="connsiteX2" fmla="*/ 809625 w 1838325"/>
                <a:gd name="connsiteY2" fmla="*/ 454819 h 826294"/>
                <a:gd name="connsiteX3" fmla="*/ 554832 w 1838325"/>
                <a:gd name="connsiteY3" fmla="*/ 561975 h 826294"/>
                <a:gd name="connsiteX4" fmla="*/ 426244 w 1838325"/>
                <a:gd name="connsiteY4" fmla="*/ 611982 h 826294"/>
                <a:gd name="connsiteX5" fmla="*/ 290513 w 1838325"/>
                <a:gd name="connsiteY5" fmla="*/ 659607 h 826294"/>
                <a:gd name="connsiteX6" fmla="*/ 130969 w 1838325"/>
                <a:gd name="connsiteY6" fmla="*/ 714375 h 826294"/>
                <a:gd name="connsiteX7" fmla="*/ 45244 w 1838325"/>
                <a:gd name="connsiteY7" fmla="*/ 742950 h 826294"/>
                <a:gd name="connsiteX8" fmla="*/ 28575 w 1838325"/>
                <a:gd name="connsiteY8" fmla="*/ 752475 h 826294"/>
                <a:gd name="connsiteX9" fmla="*/ 9525 w 1838325"/>
                <a:gd name="connsiteY9" fmla="*/ 771525 h 826294"/>
                <a:gd name="connsiteX10" fmla="*/ 0 w 1838325"/>
                <a:gd name="connsiteY10" fmla="*/ 785813 h 826294"/>
                <a:gd name="connsiteX11" fmla="*/ 2382 w 1838325"/>
                <a:gd name="connsiteY11" fmla="*/ 797719 h 826294"/>
                <a:gd name="connsiteX12" fmla="*/ 11907 w 1838325"/>
                <a:gd name="connsiteY12" fmla="*/ 809625 h 826294"/>
                <a:gd name="connsiteX13" fmla="*/ 38100 w 1838325"/>
                <a:gd name="connsiteY13" fmla="*/ 821532 h 826294"/>
                <a:gd name="connsiteX14" fmla="*/ 66675 w 1838325"/>
                <a:gd name="connsiteY14" fmla="*/ 826294 h 826294"/>
                <a:gd name="connsiteX15" fmla="*/ 164307 w 1838325"/>
                <a:gd name="connsiteY15" fmla="*/ 804863 h 826294"/>
                <a:gd name="connsiteX16" fmla="*/ 345282 w 1838325"/>
                <a:gd name="connsiteY16" fmla="*/ 757238 h 826294"/>
                <a:gd name="connsiteX17" fmla="*/ 542925 w 1838325"/>
                <a:gd name="connsiteY17" fmla="*/ 711994 h 826294"/>
                <a:gd name="connsiteX18" fmla="*/ 716757 w 1838325"/>
                <a:gd name="connsiteY18" fmla="*/ 673894 h 826294"/>
                <a:gd name="connsiteX19" fmla="*/ 864394 w 1838325"/>
                <a:gd name="connsiteY19" fmla="*/ 645319 h 826294"/>
                <a:gd name="connsiteX20" fmla="*/ 1047750 w 1838325"/>
                <a:gd name="connsiteY20" fmla="*/ 592932 h 826294"/>
                <a:gd name="connsiteX21" fmla="*/ 1214438 w 1838325"/>
                <a:gd name="connsiteY21" fmla="*/ 535782 h 826294"/>
                <a:gd name="connsiteX22" fmla="*/ 1364457 w 1838325"/>
                <a:gd name="connsiteY22" fmla="*/ 488157 h 826294"/>
                <a:gd name="connsiteX23" fmla="*/ 1469232 w 1838325"/>
                <a:gd name="connsiteY23" fmla="*/ 454819 h 826294"/>
                <a:gd name="connsiteX24" fmla="*/ 1559719 w 1838325"/>
                <a:gd name="connsiteY24" fmla="*/ 431007 h 826294"/>
                <a:gd name="connsiteX25" fmla="*/ 1624013 w 1838325"/>
                <a:gd name="connsiteY25" fmla="*/ 414338 h 826294"/>
                <a:gd name="connsiteX26" fmla="*/ 1664494 w 1838325"/>
                <a:gd name="connsiteY26" fmla="*/ 407194 h 826294"/>
                <a:gd name="connsiteX27" fmla="*/ 1693069 w 1838325"/>
                <a:gd name="connsiteY27" fmla="*/ 404813 h 826294"/>
                <a:gd name="connsiteX28" fmla="*/ 1712119 w 1838325"/>
                <a:gd name="connsiteY28" fmla="*/ 400050 h 826294"/>
                <a:gd name="connsiteX29" fmla="*/ 1757363 w 1838325"/>
                <a:gd name="connsiteY29" fmla="*/ 383382 h 826294"/>
                <a:gd name="connsiteX30" fmla="*/ 1795463 w 1838325"/>
                <a:gd name="connsiteY30" fmla="*/ 366713 h 826294"/>
                <a:gd name="connsiteX31" fmla="*/ 1821657 w 1838325"/>
                <a:gd name="connsiteY31" fmla="*/ 350044 h 826294"/>
                <a:gd name="connsiteX32" fmla="*/ 1835944 w 1838325"/>
                <a:gd name="connsiteY32" fmla="*/ 330994 h 826294"/>
                <a:gd name="connsiteX33" fmla="*/ 1838325 w 1838325"/>
                <a:gd name="connsiteY33" fmla="*/ 319088 h 826294"/>
                <a:gd name="connsiteX34" fmla="*/ 1838325 w 1838325"/>
                <a:gd name="connsiteY34" fmla="*/ 297657 h 826294"/>
                <a:gd name="connsiteX35" fmla="*/ 1828800 w 1838325"/>
                <a:gd name="connsiteY35" fmla="*/ 264319 h 826294"/>
                <a:gd name="connsiteX36" fmla="*/ 1812132 w 1838325"/>
                <a:gd name="connsiteY36" fmla="*/ 235744 h 826294"/>
                <a:gd name="connsiteX37" fmla="*/ 1783557 w 1838325"/>
                <a:gd name="connsiteY37" fmla="*/ 211932 h 826294"/>
                <a:gd name="connsiteX38" fmla="*/ 1728788 w 1838325"/>
                <a:gd name="connsiteY38" fmla="*/ 173832 h 826294"/>
                <a:gd name="connsiteX39" fmla="*/ 1626394 w 1838325"/>
                <a:gd name="connsiteY39" fmla="*/ 107157 h 826294"/>
                <a:gd name="connsiteX40" fmla="*/ 1545432 w 1838325"/>
                <a:gd name="connsiteY40" fmla="*/ 52388 h 826294"/>
                <a:gd name="connsiteX41" fmla="*/ 1490663 w 1838325"/>
                <a:gd name="connsiteY41" fmla="*/ 21432 h 826294"/>
                <a:gd name="connsiteX42" fmla="*/ 1464469 w 1838325"/>
                <a:gd name="connsiteY42" fmla="*/ 4763 h 826294"/>
                <a:gd name="connsiteX43" fmla="*/ 1445419 w 1838325"/>
                <a:gd name="connsiteY43" fmla="*/ 0 h 826294"/>
                <a:gd name="connsiteX44" fmla="*/ 1416844 w 1838325"/>
                <a:gd name="connsiteY44" fmla="*/ 0 h 826294"/>
                <a:gd name="connsiteX45" fmla="*/ 1400175 w 1838325"/>
                <a:gd name="connsiteY45" fmla="*/ 2382 h 826294"/>
                <a:gd name="connsiteX46" fmla="*/ 1388269 w 1838325"/>
                <a:gd name="connsiteY46" fmla="*/ 14288 h 826294"/>
                <a:gd name="connsiteX47" fmla="*/ 1385888 w 1838325"/>
                <a:gd name="connsiteY47" fmla="*/ 35719 h 826294"/>
                <a:gd name="connsiteX48" fmla="*/ 1390650 w 1838325"/>
                <a:gd name="connsiteY48" fmla="*/ 61913 h 826294"/>
                <a:gd name="connsiteX49" fmla="*/ 1402557 w 1838325"/>
                <a:gd name="connsiteY49" fmla="*/ 83344 h 826294"/>
                <a:gd name="connsiteX50" fmla="*/ 1414463 w 1838325"/>
                <a:gd name="connsiteY50" fmla="*/ 109538 h 826294"/>
                <a:gd name="connsiteX51" fmla="*/ 1414463 w 1838325"/>
                <a:gd name="connsiteY51" fmla="*/ 133350 h 826294"/>
                <a:gd name="connsiteX52" fmla="*/ 1407319 w 1838325"/>
                <a:gd name="connsiteY52" fmla="*/ 157163 h 826294"/>
                <a:gd name="connsiteX53" fmla="*/ 1393032 w 1838325"/>
                <a:gd name="connsiteY53" fmla="*/ 176213 h 826294"/>
                <a:gd name="connsiteX54" fmla="*/ 1350169 w 1838325"/>
                <a:gd name="connsiteY54" fmla="*/ 202407 h 826294"/>
                <a:gd name="connsiteX55" fmla="*/ 1243013 w 1838325"/>
                <a:gd name="connsiteY55" fmla="*/ 2547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8325" h="826294">
                  <a:moveTo>
                    <a:pt x="1243013" y="254794"/>
                  </a:moveTo>
                  <a:lnTo>
                    <a:pt x="997744" y="371475"/>
                  </a:lnTo>
                  <a:lnTo>
                    <a:pt x="809625" y="454819"/>
                  </a:lnTo>
                  <a:lnTo>
                    <a:pt x="554832" y="561975"/>
                  </a:lnTo>
                  <a:lnTo>
                    <a:pt x="426244" y="611982"/>
                  </a:lnTo>
                  <a:lnTo>
                    <a:pt x="290513" y="659607"/>
                  </a:lnTo>
                  <a:lnTo>
                    <a:pt x="130969" y="714375"/>
                  </a:lnTo>
                  <a:lnTo>
                    <a:pt x="45244" y="742950"/>
                  </a:lnTo>
                  <a:lnTo>
                    <a:pt x="28575" y="752475"/>
                  </a:lnTo>
                  <a:lnTo>
                    <a:pt x="9525" y="771525"/>
                  </a:lnTo>
                  <a:lnTo>
                    <a:pt x="0" y="785813"/>
                  </a:lnTo>
                  <a:lnTo>
                    <a:pt x="2382" y="797719"/>
                  </a:lnTo>
                  <a:lnTo>
                    <a:pt x="11907" y="809625"/>
                  </a:lnTo>
                  <a:lnTo>
                    <a:pt x="38100" y="821532"/>
                  </a:lnTo>
                  <a:lnTo>
                    <a:pt x="66675" y="826294"/>
                  </a:lnTo>
                  <a:lnTo>
                    <a:pt x="164307" y="804863"/>
                  </a:lnTo>
                  <a:lnTo>
                    <a:pt x="345282" y="757238"/>
                  </a:lnTo>
                  <a:lnTo>
                    <a:pt x="542925" y="711994"/>
                  </a:lnTo>
                  <a:lnTo>
                    <a:pt x="716757" y="673894"/>
                  </a:lnTo>
                  <a:lnTo>
                    <a:pt x="864394" y="645319"/>
                  </a:lnTo>
                  <a:lnTo>
                    <a:pt x="1047750" y="592932"/>
                  </a:lnTo>
                  <a:lnTo>
                    <a:pt x="1214438" y="535782"/>
                  </a:lnTo>
                  <a:lnTo>
                    <a:pt x="1364457" y="488157"/>
                  </a:lnTo>
                  <a:lnTo>
                    <a:pt x="1469232" y="454819"/>
                  </a:lnTo>
                  <a:lnTo>
                    <a:pt x="1559719" y="431007"/>
                  </a:lnTo>
                  <a:lnTo>
                    <a:pt x="1624013" y="414338"/>
                  </a:lnTo>
                  <a:lnTo>
                    <a:pt x="1664494" y="407194"/>
                  </a:lnTo>
                  <a:lnTo>
                    <a:pt x="1693069" y="404813"/>
                  </a:lnTo>
                  <a:lnTo>
                    <a:pt x="1712119" y="400050"/>
                  </a:lnTo>
                  <a:lnTo>
                    <a:pt x="1757363" y="383382"/>
                  </a:lnTo>
                  <a:lnTo>
                    <a:pt x="1795463" y="366713"/>
                  </a:lnTo>
                  <a:lnTo>
                    <a:pt x="1821657" y="350044"/>
                  </a:lnTo>
                  <a:lnTo>
                    <a:pt x="1835944" y="330994"/>
                  </a:lnTo>
                  <a:lnTo>
                    <a:pt x="1838325" y="319088"/>
                  </a:lnTo>
                  <a:lnTo>
                    <a:pt x="1838325" y="297657"/>
                  </a:lnTo>
                  <a:lnTo>
                    <a:pt x="1828800" y="264319"/>
                  </a:lnTo>
                  <a:lnTo>
                    <a:pt x="1812132" y="235744"/>
                  </a:lnTo>
                  <a:lnTo>
                    <a:pt x="1783557" y="211932"/>
                  </a:lnTo>
                  <a:lnTo>
                    <a:pt x="1728788" y="173832"/>
                  </a:lnTo>
                  <a:lnTo>
                    <a:pt x="1626394" y="107157"/>
                  </a:lnTo>
                  <a:lnTo>
                    <a:pt x="1545432" y="52388"/>
                  </a:lnTo>
                  <a:lnTo>
                    <a:pt x="1490663" y="21432"/>
                  </a:lnTo>
                  <a:lnTo>
                    <a:pt x="1464469" y="4763"/>
                  </a:lnTo>
                  <a:lnTo>
                    <a:pt x="1445419" y="0"/>
                  </a:lnTo>
                  <a:lnTo>
                    <a:pt x="1416844" y="0"/>
                  </a:lnTo>
                  <a:lnTo>
                    <a:pt x="1400175" y="2382"/>
                  </a:lnTo>
                  <a:lnTo>
                    <a:pt x="1388269" y="14288"/>
                  </a:lnTo>
                  <a:lnTo>
                    <a:pt x="1385888" y="35719"/>
                  </a:lnTo>
                  <a:lnTo>
                    <a:pt x="1390650" y="61913"/>
                  </a:lnTo>
                  <a:lnTo>
                    <a:pt x="1402557" y="83344"/>
                  </a:lnTo>
                  <a:lnTo>
                    <a:pt x="1414463" y="109538"/>
                  </a:lnTo>
                  <a:lnTo>
                    <a:pt x="1414463" y="133350"/>
                  </a:lnTo>
                  <a:lnTo>
                    <a:pt x="1407319" y="157163"/>
                  </a:lnTo>
                  <a:lnTo>
                    <a:pt x="1393032" y="176213"/>
                  </a:lnTo>
                  <a:lnTo>
                    <a:pt x="1350169" y="202407"/>
                  </a:lnTo>
                  <a:lnTo>
                    <a:pt x="1243013" y="2547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51">
              <a:extLst>
                <a:ext uri="{FF2B5EF4-FFF2-40B4-BE49-F238E27FC236}">
                  <a16:creationId xmlns:a16="http://schemas.microsoft.com/office/drawing/2014/main" id="{CB509D1C-D421-4171-B71A-FF3FBAA00A51}"/>
                </a:ext>
              </a:extLst>
            </p:cNvPr>
            <p:cNvSpPr/>
            <p:nvPr/>
          </p:nvSpPr>
          <p:spPr>
            <a:xfrm rot="16200000">
              <a:off x="4144170" y="3078956"/>
              <a:ext cx="2843212" cy="1743075"/>
            </a:xfrm>
            <a:custGeom>
              <a:avLst/>
              <a:gdLst>
                <a:gd name="connsiteX0" fmla="*/ 1231106 w 2843212"/>
                <a:gd name="connsiteY0" fmla="*/ 773906 h 1743075"/>
                <a:gd name="connsiteX1" fmla="*/ 935831 w 2843212"/>
                <a:gd name="connsiteY1" fmla="*/ 602456 h 1743075"/>
                <a:gd name="connsiteX2" fmla="*/ 757237 w 2843212"/>
                <a:gd name="connsiteY2" fmla="*/ 497681 h 1743075"/>
                <a:gd name="connsiteX3" fmla="*/ 657225 w 2843212"/>
                <a:gd name="connsiteY3" fmla="*/ 438150 h 1743075"/>
                <a:gd name="connsiteX4" fmla="*/ 533400 w 2843212"/>
                <a:gd name="connsiteY4" fmla="*/ 364331 h 1743075"/>
                <a:gd name="connsiteX5" fmla="*/ 414337 w 2843212"/>
                <a:gd name="connsiteY5" fmla="*/ 290513 h 1743075"/>
                <a:gd name="connsiteX6" fmla="*/ 307181 w 2843212"/>
                <a:gd name="connsiteY6" fmla="*/ 226219 h 1743075"/>
                <a:gd name="connsiteX7" fmla="*/ 269081 w 2843212"/>
                <a:gd name="connsiteY7" fmla="*/ 202406 h 1743075"/>
                <a:gd name="connsiteX8" fmla="*/ 230981 w 2843212"/>
                <a:gd name="connsiteY8" fmla="*/ 161925 h 1743075"/>
                <a:gd name="connsiteX9" fmla="*/ 152400 w 2843212"/>
                <a:gd name="connsiteY9" fmla="*/ 76200 h 1743075"/>
                <a:gd name="connsiteX10" fmla="*/ 114300 w 2843212"/>
                <a:gd name="connsiteY10" fmla="*/ 26194 h 1743075"/>
                <a:gd name="connsiteX11" fmla="*/ 95250 w 2843212"/>
                <a:gd name="connsiteY11" fmla="*/ 19050 h 1743075"/>
                <a:gd name="connsiteX12" fmla="*/ 38100 w 2843212"/>
                <a:gd name="connsiteY12" fmla="*/ 4763 h 1743075"/>
                <a:gd name="connsiteX13" fmla="*/ 0 w 2843212"/>
                <a:gd name="connsiteY13" fmla="*/ 0 h 1743075"/>
                <a:gd name="connsiteX14" fmla="*/ 76200 w 2843212"/>
                <a:gd name="connsiteY14" fmla="*/ 288131 h 1743075"/>
                <a:gd name="connsiteX15" fmla="*/ 292893 w 2843212"/>
                <a:gd name="connsiteY15" fmla="*/ 414338 h 1743075"/>
                <a:gd name="connsiteX16" fmla="*/ 469106 w 2843212"/>
                <a:gd name="connsiteY16" fmla="*/ 523875 h 1743075"/>
                <a:gd name="connsiteX17" fmla="*/ 645318 w 2843212"/>
                <a:gd name="connsiteY17" fmla="*/ 635794 h 1743075"/>
                <a:gd name="connsiteX18" fmla="*/ 814387 w 2843212"/>
                <a:gd name="connsiteY18" fmla="*/ 740569 h 1743075"/>
                <a:gd name="connsiteX19" fmla="*/ 952500 w 2843212"/>
                <a:gd name="connsiteY19" fmla="*/ 828675 h 1743075"/>
                <a:gd name="connsiteX20" fmla="*/ 1095375 w 2843212"/>
                <a:gd name="connsiteY20" fmla="*/ 916781 h 1743075"/>
                <a:gd name="connsiteX21" fmla="*/ 1250156 w 2843212"/>
                <a:gd name="connsiteY21" fmla="*/ 1012031 h 1743075"/>
                <a:gd name="connsiteX22" fmla="*/ 1409700 w 2843212"/>
                <a:gd name="connsiteY22" fmla="*/ 1112044 h 1743075"/>
                <a:gd name="connsiteX23" fmla="*/ 1595437 w 2843212"/>
                <a:gd name="connsiteY23" fmla="*/ 1226344 h 1743075"/>
                <a:gd name="connsiteX24" fmla="*/ 1795462 w 2843212"/>
                <a:gd name="connsiteY24" fmla="*/ 1350169 h 1743075"/>
                <a:gd name="connsiteX25" fmla="*/ 1978818 w 2843212"/>
                <a:gd name="connsiteY25" fmla="*/ 1464469 h 1743075"/>
                <a:gd name="connsiteX26" fmla="*/ 2143125 w 2843212"/>
                <a:gd name="connsiteY26" fmla="*/ 1564481 h 1743075"/>
                <a:gd name="connsiteX27" fmla="*/ 2224087 w 2843212"/>
                <a:gd name="connsiteY27" fmla="*/ 1614488 h 1743075"/>
                <a:gd name="connsiteX28" fmla="*/ 2245518 w 2843212"/>
                <a:gd name="connsiteY28" fmla="*/ 1638300 h 1743075"/>
                <a:gd name="connsiteX29" fmla="*/ 2283618 w 2843212"/>
                <a:gd name="connsiteY29" fmla="*/ 1678781 h 1743075"/>
                <a:gd name="connsiteX30" fmla="*/ 2297906 w 2843212"/>
                <a:gd name="connsiteY30" fmla="*/ 1707356 h 1743075"/>
                <a:gd name="connsiteX31" fmla="*/ 2312193 w 2843212"/>
                <a:gd name="connsiteY31" fmla="*/ 1728788 h 1743075"/>
                <a:gd name="connsiteX32" fmla="*/ 2321718 w 2843212"/>
                <a:gd name="connsiteY32" fmla="*/ 1735931 h 1743075"/>
                <a:gd name="connsiteX33" fmla="*/ 2333625 w 2843212"/>
                <a:gd name="connsiteY33" fmla="*/ 1740694 h 1743075"/>
                <a:gd name="connsiteX34" fmla="*/ 2343150 w 2843212"/>
                <a:gd name="connsiteY34" fmla="*/ 1743075 h 1743075"/>
                <a:gd name="connsiteX35" fmla="*/ 2357437 w 2843212"/>
                <a:gd name="connsiteY35" fmla="*/ 1743075 h 1743075"/>
                <a:gd name="connsiteX36" fmla="*/ 2376487 w 2843212"/>
                <a:gd name="connsiteY36" fmla="*/ 1733550 h 1743075"/>
                <a:gd name="connsiteX37" fmla="*/ 2428875 w 2843212"/>
                <a:gd name="connsiteY37" fmla="*/ 1683544 h 1743075"/>
                <a:gd name="connsiteX38" fmla="*/ 2543175 w 2843212"/>
                <a:gd name="connsiteY38" fmla="*/ 1571625 h 1743075"/>
                <a:gd name="connsiteX39" fmla="*/ 2647950 w 2843212"/>
                <a:gd name="connsiteY39" fmla="*/ 1462088 h 1743075"/>
                <a:gd name="connsiteX40" fmla="*/ 2719387 w 2843212"/>
                <a:gd name="connsiteY40" fmla="*/ 1381125 h 1743075"/>
                <a:gd name="connsiteX41" fmla="*/ 2809875 w 2843212"/>
                <a:gd name="connsiteY41" fmla="*/ 1271588 h 1743075"/>
                <a:gd name="connsiteX42" fmla="*/ 2833687 w 2843212"/>
                <a:gd name="connsiteY42" fmla="*/ 1238250 h 1743075"/>
                <a:gd name="connsiteX43" fmla="*/ 2840831 w 2843212"/>
                <a:gd name="connsiteY43" fmla="*/ 1221581 h 1743075"/>
                <a:gd name="connsiteX44" fmla="*/ 2843212 w 2843212"/>
                <a:gd name="connsiteY44" fmla="*/ 1202531 h 1743075"/>
                <a:gd name="connsiteX45" fmla="*/ 2843212 w 2843212"/>
                <a:gd name="connsiteY45" fmla="*/ 1190625 h 1743075"/>
                <a:gd name="connsiteX46" fmla="*/ 2838450 w 2843212"/>
                <a:gd name="connsiteY46" fmla="*/ 1176338 h 1743075"/>
                <a:gd name="connsiteX47" fmla="*/ 2828925 w 2843212"/>
                <a:gd name="connsiteY47" fmla="*/ 1164431 h 1743075"/>
                <a:gd name="connsiteX48" fmla="*/ 2812256 w 2843212"/>
                <a:gd name="connsiteY48" fmla="*/ 1159669 h 1743075"/>
                <a:gd name="connsiteX49" fmla="*/ 2783681 w 2843212"/>
                <a:gd name="connsiteY49" fmla="*/ 1162050 h 1743075"/>
                <a:gd name="connsiteX50" fmla="*/ 2767012 w 2843212"/>
                <a:gd name="connsiteY50" fmla="*/ 1169194 h 1743075"/>
                <a:gd name="connsiteX51" fmla="*/ 2740818 w 2843212"/>
                <a:gd name="connsiteY51" fmla="*/ 1188244 h 1743075"/>
                <a:gd name="connsiteX52" fmla="*/ 2688431 w 2843212"/>
                <a:gd name="connsiteY52" fmla="*/ 1226344 h 1743075"/>
                <a:gd name="connsiteX53" fmla="*/ 2650331 w 2843212"/>
                <a:gd name="connsiteY53" fmla="*/ 1250156 h 1743075"/>
                <a:gd name="connsiteX54" fmla="*/ 2609850 w 2843212"/>
                <a:gd name="connsiteY54" fmla="*/ 1269206 h 1743075"/>
                <a:gd name="connsiteX55" fmla="*/ 2571750 w 2843212"/>
                <a:gd name="connsiteY55" fmla="*/ 1283494 h 1743075"/>
                <a:gd name="connsiteX56" fmla="*/ 2524125 w 2843212"/>
                <a:gd name="connsiteY56" fmla="*/ 1295400 h 1743075"/>
                <a:gd name="connsiteX57" fmla="*/ 2483643 w 2843212"/>
                <a:gd name="connsiteY57" fmla="*/ 1297781 h 1743075"/>
                <a:gd name="connsiteX58" fmla="*/ 2424112 w 2843212"/>
                <a:gd name="connsiteY58" fmla="*/ 1290638 h 1743075"/>
                <a:gd name="connsiteX59" fmla="*/ 2362200 w 2843212"/>
                <a:gd name="connsiteY59" fmla="*/ 1281113 h 1743075"/>
                <a:gd name="connsiteX60" fmla="*/ 2231231 w 2843212"/>
                <a:gd name="connsiteY60" fmla="*/ 1250156 h 1743075"/>
                <a:gd name="connsiteX61" fmla="*/ 2100262 w 2843212"/>
                <a:gd name="connsiteY61" fmla="*/ 1207294 h 1743075"/>
                <a:gd name="connsiteX62" fmla="*/ 1957387 w 2843212"/>
                <a:gd name="connsiteY62" fmla="*/ 1150144 h 1743075"/>
                <a:gd name="connsiteX63" fmla="*/ 1795462 w 2843212"/>
                <a:gd name="connsiteY63" fmla="*/ 1076325 h 1743075"/>
                <a:gd name="connsiteX64" fmla="*/ 1652587 w 2843212"/>
                <a:gd name="connsiteY64" fmla="*/ 1004888 h 1743075"/>
                <a:gd name="connsiteX65" fmla="*/ 1433512 w 2843212"/>
                <a:gd name="connsiteY65" fmla="*/ 888206 h 1743075"/>
                <a:gd name="connsiteX66" fmla="*/ 1231106 w 2843212"/>
                <a:gd name="connsiteY66" fmla="*/ 773906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43212" h="1743075">
                  <a:moveTo>
                    <a:pt x="1231106" y="773906"/>
                  </a:moveTo>
                  <a:lnTo>
                    <a:pt x="935831" y="602456"/>
                  </a:lnTo>
                  <a:lnTo>
                    <a:pt x="757237" y="497681"/>
                  </a:lnTo>
                  <a:lnTo>
                    <a:pt x="657225" y="438150"/>
                  </a:lnTo>
                  <a:lnTo>
                    <a:pt x="533400" y="364331"/>
                  </a:lnTo>
                  <a:lnTo>
                    <a:pt x="414337" y="290513"/>
                  </a:lnTo>
                  <a:lnTo>
                    <a:pt x="307181" y="226219"/>
                  </a:lnTo>
                  <a:lnTo>
                    <a:pt x="269081" y="202406"/>
                  </a:lnTo>
                  <a:lnTo>
                    <a:pt x="230981" y="161925"/>
                  </a:lnTo>
                  <a:lnTo>
                    <a:pt x="152400" y="76200"/>
                  </a:lnTo>
                  <a:lnTo>
                    <a:pt x="114300" y="26194"/>
                  </a:lnTo>
                  <a:lnTo>
                    <a:pt x="95250" y="19050"/>
                  </a:lnTo>
                  <a:lnTo>
                    <a:pt x="38100" y="4763"/>
                  </a:lnTo>
                  <a:lnTo>
                    <a:pt x="0" y="0"/>
                  </a:lnTo>
                  <a:lnTo>
                    <a:pt x="76200" y="288131"/>
                  </a:lnTo>
                  <a:lnTo>
                    <a:pt x="292893" y="414338"/>
                  </a:lnTo>
                  <a:lnTo>
                    <a:pt x="469106" y="523875"/>
                  </a:lnTo>
                  <a:lnTo>
                    <a:pt x="645318" y="635794"/>
                  </a:lnTo>
                  <a:lnTo>
                    <a:pt x="814387" y="740569"/>
                  </a:lnTo>
                  <a:lnTo>
                    <a:pt x="952500" y="828675"/>
                  </a:lnTo>
                  <a:lnTo>
                    <a:pt x="1095375" y="916781"/>
                  </a:lnTo>
                  <a:lnTo>
                    <a:pt x="1250156" y="1012031"/>
                  </a:lnTo>
                  <a:lnTo>
                    <a:pt x="1409700" y="1112044"/>
                  </a:lnTo>
                  <a:lnTo>
                    <a:pt x="1595437" y="1226344"/>
                  </a:lnTo>
                  <a:lnTo>
                    <a:pt x="1795462" y="1350169"/>
                  </a:lnTo>
                  <a:lnTo>
                    <a:pt x="1978818" y="1464469"/>
                  </a:lnTo>
                  <a:lnTo>
                    <a:pt x="2143125" y="1564481"/>
                  </a:lnTo>
                  <a:lnTo>
                    <a:pt x="2224087" y="1614488"/>
                  </a:lnTo>
                  <a:lnTo>
                    <a:pt x="2245518" y="1638300"/>
                  </a:lnTo>
                  <a:lnTo>
                    <a:pt x="2283618" y="1678781"/>
                  </a:lnTo>
                  <a:lnTo>
                    <a:pt x="2297906" y="1707356"/>
                  </a:lnTo>
                  <a:lnTo>
                    <a:pt x="2312193" y="1728788"/>
                  </a:lnTo>
                  <a:lnTo>
                    <a:pt x="2321718" y="1735931"/>
                  </a:lnTo>
                  <a:lnTo>
                    <a:pt x="2333625" y="1740694"/>
                  </a:lnTo>
                  <a:lnTo>
                    <a:pt x="2343150" y="1743075"/>
                  </a:lnTo>
                  <a:lnTo>
                    <a:pt x="2357437" y="1743075"/>
                  </a:lnTo>
                  <a:lnTo>
                    <a:pt x="2376487" y="1733550"/>
                  </a:lnTo>
                  <a:lnTo>
                    <a:pt x="2428875" y="1683544"/>
                  </a:lnTo>
                  <a:lnTo>
                    <a:pt x="2543175" y="1571625"/>
                  </a:lnTo>
                  <a:lnTo>
                    <a:pt x="2647950" y="1462088"/>
                  </a:lnTo>
                  <a:lnTo>
                    <a:pt x="2719387" y="1381125"/>
                  </a:lnTo>
                  <a:lnTo>
                    <a:pt x="2809875" y="1271588"/>
                  </a:lnTo>
                  <a:lnTo>
                    <a:pt x="2833687" y="1238250"/>
                  </a:lnTo>
                  <a:lnTo>
                    <a:pt x="2840831" y="1221581"/>
                  </a:lnTo>
                  <a:lnTo>
                    <a:pt x="2843212" y="1202531"/>
                  </a:lnTo>
                  <a:lnTo>
                    <a:pt x="2843212" y="1190625"/>
                  </a:lnTo>
                  <a:lnTo>
                    <a:pt x="2838450" y="1176338"/>
                  </a:lnTo>
                  <a:lnTo>
                    <a:pt x="2828925" y="1164431"/>
                  </a:lnTo>
                  <a:lnTo>
                    <a:pt x="2812256" y="1159669"/>
                  </a:lnTo>
                  <a:lnTo>
                    <a:pt x="2783681" y="1162050"/>
                  </a:lnTo>
                  <a:lnTo>
                    <a:pt x="2767012" y="1169194"/>
                  </a:lnTo>
                  <a:lnTo>
                    <a:pt x="2740818" y="1188244"/>
                  </a:lnTo>
                  <a:lnTo>
                    <a:pt x="2688431" y="1226344"/>
                  </a:lnTo>
                  <a:lnTo>
                    <a:pt x="2650331" y="1250156"/>
                  </a:lnTo>
                  <a:lnTo>
                    <a:pt x="2609850" y="1269206"/>
                  </a:lnTo>
                  <a:lnTo>
                    <a:pt x="2571750" y="1283494"/>
                  </a:lnTo>
                  <a:lnTo>
                    <a:pt x="2524125" y="1295400"/>
                  </a:lnTo>
                  <a:lnTo>
                    <a:pt x="2483643" y="1297781"/>
                  </a:lnTo>
                  <a:lnTo>
                    <a:pt x="2424112" y="1290638"/>
                  </a:lnTo>
                  <a:lnTo>
                    <a:pt x="2362200" y="1281113"/>
                  </a:lnTo>
                  <a:lnTo>
                    <a:pt x="2231231" y="1250156"/>
                  </a:lnTo>
                  <a:lnTo>
                    <a:pt x="2100262" y="1207294"/>
                  </a:lnTo>
                  <a:lnTo>
                    <a:pt x="1957387" y="1150144"/>
                  </a:lnTo>
                  <a:lnTo>
                    <a:pt x="1795462" y="1076325"/>
                  </a:lnTo>
                  <a:lnTo>
                    <a:pt x="1652587" y="1004888"/>
                  </a:lnTo>
                  <a:lnTo>
                    <a:pt x="1433512" y="888206"/>
                  </a:lnTo>
                  <a:lnTo>
                    <a:pt x="1231106" y="77390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46">
              <a:extLst>
                <a:ext uri="{FF2B5EF4-FFF2-40B4-BE49-F238E27FC236}">
                  <a16:creationId xmlns:a16="http://schemas.microsoft.com/office/drawing/2014/main" id="{ABF11277-DC0F-4C2B-838B-776E36892AF0}"/>
                </a:ext>
              </a:extLst>
            </p:cNvPr>
            <p:cNvSpPr/>
            <p:nvPr/>
          </p:nvSpPr>
          <p:spPr>
            <a:xfrm>
              <a:off x="2741613" y="2824163"/>
              <a:ext cx="2386012" cy="825500"/>
            </a:xfrm>
            <a:custGeom>
              <a:avLst/>
              <a:gdLst>
                <a:gd name="connsiteX0" fmla="*/ 1362075 w 2386012"/>
                <a:gd name="connsiteY0" fmla="*/ 264318 h 826293"/>
                <a:gd name="connsiteX1" fmla="*/ 1150144 w 2386012"/>
                <a:gd name="connsiteY1" fmla="*/ 333375 h 826293"/>
                <a:gd name="connsiteX2" fmla="*/ 997744 w 2386012"/>
                <a:gd name="connsiteY2" fmla="*/ 381000 h 826293"/>
                <a:gd name="connsiteX3" fmla="*/ 854869 w 2386012"/>
                <a:gd name="connsiteY3" fmla="*/ 428625 h 826293"/>
                <a:gd name="connsiteX4" fmla="*/ 735806 w 2386012"/>
                <a:gd name="connsiteY4" fmla="*/ 464343 h 826293"/>
                <a:gd name="connsiteX5" fmla="*/ 590550 w 2386012"/>
                <a:gd name="connsiteY5" fmla="*/ 507206 h 826293"/>
                <a:gd name="connsiteX6" fmla="*/ 490537 w 2386012"/>
                <a:gd name="connsiteY6" fmla="*/ 533400 h 826293"/>
                <a:gd name="connsiteX7" fmla="*/ 428625 w 2386012"/>
                <a:gd name="connsiteY7" fmla="*/ 547687 h 826293"/>
                <a:gd name="connsiteX8" fmla="*/ 383381 w 2386012"/>
                <a:gd name="connsiteY8" fmla="*/ 554831 h 826293"/>
                <a:gd name="connsiteX9" fmla="*/ 350044 w 2386012"/>
                <a:gd name="connsiteY9" fmla="*/ 557212 h 826293"/>
                <a:gd name="connsiteX10" fmla="*/ 278606 w 2386012"/>
                <a:gd name="connsiteY10" fmla="*/ 552450 h 826293"/>
                <a:gd name="connsiteX11" fmla="*/ 209550 w 2386012"/>
                <a:gd name="connsiteY11" fmla="*/ 542925 h 826293"/>
                <a:gd name="connsiteX12" fmla="*/ 135731 w 2386012"/>
                <a:gd name="connsiteY12" fmla="*/ 526256 h 826293"/>
                <a:gd name="connsiteX13" fmla="*/ 66675 w 2386012"/>
                <a:gd name="connsiteY13" fmla="*/ 507206 h 826293"/>
                <a:gd name="connsiteX14" fmla="*/ 30956 w 2386012"/>
                <a:gd name="connsiteY14" fmla="*/ 497681 h 826293"/>
                <a:gd name="connsiteX15" fmla="*/ 16669 w 2386012"/>
                <a:gd name="connsiteY15" fmla="*/ 497681 h 826293"/>
                <a:gd name="connsiteX16" fmla="*/ 4762 w 2386012"/>
                <a:gd name="connsiteY16" fmla="*/ 502443 h 826293"/>
                <a:gd name="connsiteX17" fmla="*/ 0 w 2386012"/>
                <a:gd name="connsiteY17" fmla="*/ 519112 h 826293"/>
                <a:gd name="connsiteX18" fmla="*/ 7144 w 2386012"/>
                <a:gd name="connsiteY18" fmla="*/ 542925 h 826293"/>
                <a:gd name="connsiteX19" fmla="*/ 35719 w 2386012"/>
                <a:gd name="connsiteY19" fmla="*/ 585787 h 826293"/>
                <a:gd name="connsiteX20" fmla="*/ 69056 w 2386012"/>
                <a:gd name="connsiteY20" fmla="*/ 623887 h 826293"/>
                <a:gd name="connsiteX21" fmla="*/ 111919 w 2386012"/>
                <a:gd name="connsiteY21" fmla="*/ 669131 h 826293"/>
                <a:gd name="connsiteX22" fmla="*/ 145256 w 2386012"/>
                <a:gd name="connsiteY22" fmla="*/ 700087 h 826293"/>
                <a:gd name="connsiteX23" fmla="*/ 185737 w 2386012"/>
                <a:gd name="connsiteY23" fmla="*/ 733425 h 826293"/>
                <a:gd name="connsiteX24" fmla="*/ 233362 w 2386012"/>
                <a:gd name="connsiteY24" fmla="*/ 766762 h 826293"/>
                <a:gd name="connsiteX25" fmla="*/ 278606 w 2386012"/>
                <a:gd name="connsiteY25" fmla="*/ 792956 h 826293"/>
                <a:gd name="connsiteX26" fmla="*/ 307181 w 2386012"/>
                <a:gd name="connsiteY26" fmla="*/ 804862 h 826293"/>
                <a:gd name="connsiteX27" fmla="*/ 352425 w 2386012"/>
                <a:gd name="connsiteY27" fmla="*/ 819150 h 826293"/>
                <a:gd name="connsiteX28" fmla="*/ 376237 w 2386012"/>
                <a:gd name="connsiteY28" fmla="*/ 823912 h 826293"/>
                <a:gd name="connsiteX29" fmla="*/ 400050 w 2386012"/>
                <a:gd name="connsiteY29" fmla="*/ 826293 h 826293"/>
                <a:gd name="connsiteX30" fmla="*/ 433387 w 2386012"/>
                <a:gd name="connsiteY30" fmla="*/ 823912 h 826293"/>
                <a:gd name="connsiteX31" fmla="*/ 464344 w 2386012"/>
                <a:gd name="connsiteY31" fmla="*/ 812006 h 826293"/>
                <a:gd name="connsiteX32" fmla="*/ 492919 w 2386012"/>
                <a:gd name="connsiteY32" fmla="*/ 797718 h 826293"/>
                <a:gd name="connsiteX33" fmla="*/ 590550 w 2386012"/>
                <a:gd name="connsiteY33" fmla="*/ 750093 h 826293"/>
                <a:gd name="connsiteX34" fmla="*/ 742950 w 2386012"/>
                <a:gd name="connsiteY34" fmla="*/ 681037 h 826293"/>
                <a:gd name="connsiteX35" fmla="*/ 866775 w 2386012"/>
                <a:gd name="connsiteY35" fmla="*/ 631031 h 826293"/>
                <a:gd name="connsiteX36" fmla="*/ 978694 w 2386012"/>
                <a:gd name="connsiteY36" fmla="*/ 588168 h 826293"/>
                <a:gd name="connsiteX37" fmla="*/ 1126331 w 2386012"/>
                <a:gd name="connsiteY37" fmla="*/ 535781 h 826293"/>
                <a:gd name="connsiteX38" fmla="*/ 1257300 w 2386012"/>
                <a:gd name="connsiteY38" fmla="*/ 495300 h 826293"/>
                <a:gd name="connsiteX39" fmla="*/ 1381125 w 2386012"/>
                <a:gd name="connsiteY39" fmla="*/ 454818 h 826293"/>
                <a:gd name="connsiteX40" fmla="*/ 1626394 w 2386012"/>
                <a:gd name="connsiteY40" fmla="*/ 383381 h 826293"/>
                <a:gd name="connsiteX41" fmla="*/ 1752600 w 2386012"/>
                <a:gd name="connsiteY41" fmla="*/ 352425 h 826293"/>
                <a:gd name="connsiteX42" fmla="*/ 1912144 w 2386012"/>
                <a:gd name="connsiteY42" fmla="*/ 319087 h 826293"/>
                <a:gd name="connsiteX43" fmla="*/ 2062162 w 2386012"/>
                <a:gd name="connsiteY43" fmla="*/ 292893 h 826293"/>
                <a:gd name="connsiteX44" fmla="*/ 2183606 w 2386012"/>
                <a:gd name="connsiteY44" fmla="*/ 273843 h 826293"/>
                <a:gd name="connsiteX45" fmla="*/ 2262187 w 2386012"/>
                <a:gd name="connsiteY45" fmla="*/ 266700 h 826293"/>
                <a:gd name="connsiteX46" fmla="*/ 2286000 w 2386012"/>
                <a:gd name="connsiteY46" fmla="*/ 259556 h 826293"/>
                <a:gd name="connsiteX47" fmla="*/ 2319337 w 2386012"/>
                <a:gd name="connsiteY47" fmla="*/ 242887 h 826293"/>
                <a:gd name="connsiteX48" fmla="*/ 2345531 w 2386012"/>
                <a:gd name="connsiteY48" fmla="*/ 226218 h 826293"/>
                <a:gd name="connsiteX49" fmla="*/ 2366962 w 2386012"/>
                <a:gd name="connsiteY49" fmla="*/ 209550 h 826293"/>
                <a:gd name="connsiteX50" fmla="*/ 2378869 w 2386012"/>
                <a:gd name="connsiteY50" fmla="*/ 192881 h 826293"/>
                <a:gd name="connsiteX51" fmla="*/ 2383631 w 2386012"/>
                <a:gd name="connsiteY51" fmla="*/ 180975 h 826293"/>
                <a:gd name="connsiteX52" fmla="*/ 2386012 w 2386012"/>
                <a:gd name="connsiteY52" fmla="*/ 171450 h 826293"/>
                <a:gd name="connsiteX53" fmla="*/ 2383631 w 2386012"/>
                <a:gd name="connsiteY53" fmla="*/ 157162 h 826293"/>
                <a:gd name="connsiteX54" fmla="*/ 2378869 w 2386012"/>
                <a:gd name="connsiteY54" fmla="*/ 140493 h 826293"/>
                <a:gd name="connsiteX55" fmla="*/ 2364581 w 2386012"/>
                <a:gd name="connsiteY55" fmla="*/ 119062 h 826293"/>
                <a:gd name="connsiteX56" fmla="*/ 2338387 w 2386012"/>
                <a:gd name="connsiteY56" fmla="*/ 95250 h 826293"/>
                <a:gd name="connsiteX57" fmla="*/ 2312194 w 2386012"/>
                <a:gd name="connsiteY57" fmla="*/ 78581 h 826293"/>
                <a:gd name="connsiteX58" fmla="*/ 2293144 w 2386012"/>
                <a:gd name="connsiteY58" fmla="*/ 66675 h 826293"/>
                <a:gd name="connsiteX59" fmla="*/ 2250281 w 2386012"/>
                <a:gd name="connsiteY59" fmla="*/ 50006 h 826293"/>
                <a:gd name="connsiteX60" fmla="*/ 2178844 w 2386012"/>
                <a:gd name="connsiteY60" fmla="*/ 30956 h 826293"/>
                <a:gd name="connsiteX61" fmla="*/ 2083594 w 2386012"/>
                <a:gd name="connsiteY61" fmla="*/ 9525 h 826293"/>
                <a:gd name="connsiteX62" fmla="*/ 2026444 w 2386012"/>
                <a:gd name="connsiteY62" fmla="*/ 0 h 826293"/>
                <a:gd name="connsiteX63" fmla="*/ 1997869 w 2386012"/>
                <a:gd name="connsiteY63" fmla="*/ 9525 h 826293"/>
                <a:gd name="connsiteX64" fmla="*/ 1895475 w 2386012"/>
                <a:gd name="connsiteY64" fmla="*/ 54768 h 826293"/>
                <a:gd name="connsiteX65" fmla="*/ 1854994 w 2386012"/>
                <a:gd name="connsiteY65" fmla="*/ 71437 h 826293"/>
                <a:gd name="connsiteX66" fmla="*/ 1790700 w 2386012"/>
                <a:gd name="connsiteY66" fmla="*/ 100012 h 826293"/>
                <a:gd name="connsiteX67" fmla="*/ 1712119 w 2386012"/>
                <a:gd name="connsiteY67" fmla="*/ 133350 h 826293"/>
                <a:gd name="connsiteX68" fmla="*/ 1616869 w 2386012"/>
                <a:gd name="connsiteY68" fmla="*/ 164306 h 826293"/>
                <a:gd name="connsiteX69" fmla="*/ 1362075 w 2386012"/>
                <a:gd name="connsiteY69" fmla="*/ 264318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6012" h="826293">
                  <a:moveTo>
                    <a:pt x="1362075" y="264318"/>
                  </a:moveTo>
                  <a:lnTo>
                    <a:pt x="1150144" y="333375"/>
                  </a:lnTo>
                  <a:lnTo>
                    <a:pt x="997744" y="381000"/>
                  </a:lnTo>
                  <a:lnTo>
                    <a:pt x="854869" y="428625"/>
                  </a:lnTo>
                  <a:lnTo>
                    <a:pt x="735806" y="464343"/>
                  </a:lnTo>
                  <a:lnTo>
                    <a:pt x="590550" y="507206"/>
                  </a:lnTo>
                  <a:lnTo>
                    <a:pt x="490537" y="533400"/>
                  </a:lnTo>
                  <a:lnTo>
                    <a:pt x="428625" y="547687"/>
                  </a:lnTo>
                  <a:lnTo>
                    <a:pt x="383381" y="554831"/>
                  </a:lnTo>
                  <a:lnTo>
                    <a:pt x="350044" y="557212"/>
                  </a:lnTo>
                  <a:lnTo>
                    <a:pt x="278606" y="552450"/>
                  </a:lnTo>
                  <a:lnTo>
                    <a:pt x="209550" y="542925"/>
                  </a:lnTo>
                  <a:lnTo>
                    <a:pt x="135731" y="526256"/>
                  </a:lnTo>
                  <a:lnTo>
                    <a:pt x="66675" y="507206"/>
                  </a:lnTo>
                  <a:lnTo>
                    <a:pt x="30956" y="497681"/>
                  </a:lnTo>
                  <a:lnTo>
                    <a:pt x="16669" y="497681"/>
                  </a:lnTo>
                  <a:lnTo>
                    <a:pt x="4762" y="502443"/>
                  </a:lnTo>
                  <a:lnTo>
                    <a:pt x="0" y="519112"/>
                  </a:lnTo>
                  <a:lnTo>
                    <a:pt x="7144" y="542925"/>
                  </a:lnTo>
                  <a:lnTo>
                    <a:pt x="35719" y="585787"/>
                  </a:lnTo>
                  <a:lnTo>
                    <a:pt x="69056" y="623887"/>
                  </a:lnTo>
                  <a:lnTo>
                    <a:pt x="111919" y="669131"/>
                  </a:lnTo>
                  <a:lnTo>
                    <a:pt x="145256" y="700087"/>
                  </a:lnTo>
                  <a:lnTo>
                    <a:pt x="185737" y="733425"/>
                  </a:lnTo>
                  <a:lnTo>
                    <a:pt x="233362" y="766762"/>
                  </a:lnTo>
                  <a:lnTo>
                    <a:pt x="278606" y="792956"/>
                  </a:lnTo>
                  <a:lnTo>
                    <a:pt x="307181" y="804862"/>
                  </a:lnTo>
                  <a:lnTo>
                    <a:pt x="352425" y="819150"/>
                  </a:lnTo>
                  <a:lnTo>
                    <a:pt x="376237" y="823912"/>
                  </a:lnTo>
                  <a:lnTo>
                    <a:pt x="400050" y="826293"/>
                  </a:lnTo>
                  <a:lnTo>
                    <a:pt x="433387" y="823912"/>
                  </a:lnTo>
                  <a:lnTo>
                    <a:pt x="464344" y="812006"/>
                  </a:lnTo>
                  <a:lnTo>
                    <a:pt x="492919" y="797718"/>
                  </a:lnTo>
                  <a:lnTo>
                    <a:pt x="590550" y="750093"/>
                  </a:lnTo>
                  <a:lnTo>
                    <a:pt x="742950" y="681037"/>
                  </a:lnTo>
                  <a:lnTo>
                    <a:pt x="866775" y="631031"/>
                  </a:lnTo>
                  <a:lnTo>
                    <a:pt x="978694" y="588168"/>
                  </a:lnTo>
                  <a:lnTo>
                    <a:pt x="1126331" y="535781"/>
                  </a:lnTo>
                  <a:lnTo>
                    <a:pt x="1257300" y="495300"/>
                  </a:lnTo>
                  <a:lnTo>
                    <a:pt x="1381125" y="454818"/>
                  </a:lnTo>
                  <a:lnTo>
                    <a:pt x="1626394" y="383381"/>
                  </a:lnTo>
                  <a:lnTo>
                    <a:pt x="1752600" y="352425"/>
                  </a:lnTo>
                  <a:lnTo>
                    <a:pt x="1912144" y="319087"/>
                  </a:lnTo>
                  <a:lnTo>
                    <a:pt x="2062162" y="292893"/>
                  </a:lnTo>
                  <a:lnTo>
                    <a:pt x="2183606" y="273843"/>
                  </a:lnTo>
                  <a:lnTo>
                    <a:pt x="2262187" y="266700"/>
                  </a:lnTo>
                  <a:lnTo>
                    <a:pt x="2286000" y="259556"/>
                  </a:lnTo>
                  <a:lnTo>
                    <a:pt x="2319337" y="242887"/>
                  </a:lnTo>
                  <a:lnTo>
                    <a:pt x="2345531" y="226218"/>
                  </a:lnTo>
                  <a:lnTo>
                    <a:pt x="2366962" y="209550"/>
                  </a:lnTo>
                  <a:lnTo>
                    <a:pt x="2378869" y="192881"/>
                  </a:lnTo>
                  <a:lnTo>
                    <a:pt x="2383631" y="180975"/>
                  </a:lnTo>
                  <a:lnTo>
                    <a:pt x="2386012" y="171450"/>
                  </a:lnTo>
                  <a:lnTo>
                    <a:pt x="2383631" y="157162"/>
                  </a:lnTo>
                  <a:lnTo>
                    <a:pt x="2378869" y="140493"/>
                  </a:lnTo>
                  <a:lnTo>
                    <a:pt x="2364581" y="119062"/>
                  </a:lnTo>
                  <a:lnTo>
                    <a:pt x="2338387" y="95250"/>
                  </a:lnTo>
                  <a:lnTo>
                    <a:pt x="2312194" y="78581"/>
                  </a:lnTo>
                  <a:lnTo>
                    <a:pt x="2293144" y="66675"/>
                  </a:lnTo>
                  <a:lnTo>
                    <a:pt x="2250281" y="50006"/>
                  </a:lnTo>
                  <a:lnTo>
                    <a:pt x="2178844" y="30956"/>
                  </a:lnTo>
                  <a:lnTo>
                    <a:pt x="2083594" y="9525"/>
                  </a:lnTo>
                  <a:lnTo>
                    <a:pt x="2026444" y="0"/>
                  </a:lnTo>
                  <a:lnTo>
                    <a:pt x="1997869" y="9525"/>
                  </a:lnTo>
                  <a:lnTo>
                    <a:pt x="1895475" y="54768"/>
                  </a:lnTo>
                  <a:lnTo>
                    <a:pt x="1854994" y="71437"/>
                  </a:lnTo>
                  <a:lnTo>
                    <a:pt x="1790700" y="100012"/>
                  </a:lnTo>
                  <a:lnTo>
                    <a:pt x="1712119" y="133350"/>
                  </a:lnTo>
                  <a:lnTo>
                    <a:pt x="1616869" y="164306"/>
                  </a:lnTo>
                  <a:lnTo>
                    <a:pt x="1362075" y="26431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50">
              <a:extLst>
                <a:ext uri="{FF2B5EF4-FFF2-40B4-BE49-F238E27FC236}">
                  <a16:creationId xmlns:a16="http://schemas.microsoft.com/office/drawing/2014/main" id="{E5FAAF0C-F969-4B27-919C-CC6856E5CF25}"/>
                </a:ext>
              </a:extLst>
            </p:cNvPr>
            <p:cNvSpPr/>
            <p:nvPr/>
          </p:nvSpPr>
          <p:spPr>
            <a:xfrm rot="16200000">
              <a:off x="2269332" y="3901281"/>
              <a:ext cx="3765550" cy="538163"/>
            </a:xfrm>
            <a:custGeom>
              <a:avLst/>
              <a:gdLst>
                <a:gd name="connsiteX0" fmla="*/ 1945402 w 3764996"/>
                <a:gd name="connsiteY0" fmla="*/ 233203 h 536980"/>
                <a:gd name="connsiteX1" fmla="*/ 1752089 w 3764996"/>
                <a:gd name="connsiteY1" fmla="*/ 230134 h 536980"/>
                <a:gd name="connsiteX2" fmla="*/ 1574119 w 3764996"/>
                <a:gd name="connsiteY2" fmla="*/ 230134 h 536980"/>
                <a:gd name="connsiteX3" fmla="*/ 1383874 w 3764996"/>
                <a:gd name="connsiteY3" fmla="*/ 233203 h 536980"/>
                <a:gd name="connsiteX4" fmla="*/ 1129192 w 3764996"/>
                <a:gd name="connsiteY4" fmla="*/ 230134 h 536980"/>
                <a:gd name="connsiteX5" fmla="*/ 1018728 w 3764996"/>
                <a:gd name="connsiteY5" fmla="*/ 227066 h 536980"/>
                <a:gd name="connsiteX6" fmla="*/ 895990 w 3764996"/>
                <a:gd name="connsiteY6" fmla="*/ 217861 h 536980"/>
                <a:gd name="connsiteX7" fmla="*/ 785525 w 3764996"/>
                <a:gd name="connsiteY7" fmla="*/ 208655 h 536980"/>
                <a:gd name="connsiteX8" fmla="*/ 659719 w 3764996"/>
                <a:gd name="connsiteY8" fmla="*/ 196381 h 536980"/>
                <a:gd name="connsiteX9" fmla="*/ 533912 w 3764996"/>
                <a:gd name="connsiteY9" fmla="*/ 177971 h 536980"/>
                <a:gd name="connsiteX10" fmla="*/ 481748 w 3764996"/>
                <a:gd name="connsiteY10" fmla="*/ 168765 h 536980"/>
                <a:gd name="connsiteX11" fmla="*/ 447995 w 3764996"/>
                <a:gd name="connsiteY11" fmla="*/ 165697 h 536980"/>
                <a:gd name="connsiteX12" fmla="*/ 398900 w 3764996"/>
                <a:gd name="connsiteY12" fmla="*/ 165697 h 536980"/>
                <a:gd name="connsiteX13" fmla="*/ 331394 w 3764996"/>
                <a:gd name="connsiteY13" fmla="*/ 171834 h 536980"/>
                <a:gd name="connsiteX14" fmla="*/ 242409 w 3764996"/>
                <a:gd name="connsiteY14" fmla="*/ 193313 h 536980"/>
                <a:gd name="connsiteX15" fmla="*/ 153423 w 3764996"/>
                <a:gd name="connsiteY15" fmla="*/ 223997 h 536980"/>
                <a:gd name="connsiteX16" fmla="*/ 64438 w 3764996"/>
                <a:gd name="connsiteY16" fmla="*/ 260819 h 536980"/>
                <a:gd name="connsiteX17" fmla="*/ 27617 w 3764996"/>
                <a:gd name="connsiteY17" fmla="*/ 282298 h 536980"/>
                <a:gd name="connsiteX18" fmla="*/ 9206 w 3764996"/>
                <a:gd name="connsiteY18" fmla="*/ 303777 h 536980"/>
                <a:gd name="connsiteX19" fmla="*/ 0 w 3764996"/>
                <a:gd name="connsiteY19" fmla="*/ 328325 h 536980"/>
                <a:gd name="connsiteX20" fmla="*/ 0 w 3764996"/>
                <a:gd name="connsiteY20" fmla="*/ 343667 h 536980"/>
                <a:gd name="connsiteX21" fmla="*/ 9206 w 3764996"/>
                <a:gd name="connsiteY21" fmla="*/ 374352 h 536980"/>
                <a:gd name="connsiteX22" fmla="*/ 24548 w 3764996"/>
                <a:gd name="connsiteY22" fmla="*/ 395831 h 536980"/>
                <a:gd name="connsiteX23" fmla="*/ 36822 w 3764996"/>
                <a:gd name="connsiteY23" fmla="*/ 408105 h 536980"/>
                <a:gd name="connsiteX24" fmla="*/ 64438 w 3764996"/>
                <a:gd name="connsiteY24" fmla="*/ 420379 h 536980"/>
                <a:gd name="connsiteX25" fmla="*/ 177971 w 3764996"/>
                <a:gd name="connsiteY25" fmla="*/ 444926 h 536980"/>
                <a:gd name="connsiteX26" fmla="*/ 368215 w 3764996"/>
                <a:gd name="connsiteY26" fmla="*/ 466406 h 536980"/>
                <a:gd name="connsiteX27" fmla="*/ 576870 w 3764996"/>
                <a:gd name="connsiteY27" fmla="*/ 475611 h 536980"/>
                <a:gd name="connsiteX28" fmla="*/ 822347 w 3764996"/>
                <a:gd name="connsiteY28" fmla="*/ 478679 h 536980"/>
                <a:gd name="connsiteX29" fmla="*/ 1242725 w 3764996"/>
                <a:gd name="connsiteY29" fmla="*/ 484816 h 536980"/>
                <a:gd name="connsiteX30" fmla="*/ 1693788 w 3764996"/>
                <a:gd name="connsiteY30" fmla="*/ 490953 h 536980"/>
                <a:gd name="connsiteX31" fmla="*/ 2025182 w 3764996"/>
                <a:gd name="connsiteY31" fmla="*/ 494022 h 536980"/>
                <a:gd name="connsiteX32" fmla="*/ 2381123 w 3764996"/>
                <a:gd name="connsiteY32" fmla="*/ 500159 h 536980"/>
                <a:gd name="connsiteX33" fmla="*/ 2865939 w 3764996"/>
                <a:gd name="connsiteY33" fmla="*/ 500159 h 536980"/>
                <a:gd name="connsiteX34" fmla="*/ 3099141 w 3764996"/>
                <a:gd name="connsiteY34" fmla="*/ 500159 h 536980"/>
                <a:gd name="connsiteX35" fmla="*/ 3203469 w 3764996"/>
                <a:gd name="connsiteY35" fmla="*/ 506295 h 536980"/>
                <a:gd name="connsiteX36" fmla="*/ 3292454 w 3764996"/>
                <a:gd name="connsiteY36" fmla="*/ 515501 h 536980"/>
                <a:gd name="connsiteX37" fmla="*/ 3356892 w 3764996"/>
                <a:gd name="connsiteY37" fmla="*/ 527775 h 536980"/>
                <a:gd name="connsiteX38" fmla="*/ 3378371 w 3764996"/>
                <a:gd name="connsiteY38" fmla="*/ 530843 h 536980"/>
                <a:gd name="connsiteX39" fmla="*/ 3412124 w 3764996"/>
                <a:gd name="connsiteY39" fmla="*/ 536980 h 536980"/>
                <a:gd name="connsiteX40" fmla="*/ 3445877 w 3764996"/>
                <a:gd name="connsiteY40" fmla="*/ 536980 h 536980"/>
                <a:gd name="connsiteX41" fmla="*/ 3482698 w 3764996"/>
                <a:gd name="connsiteY41" fmla="*/ 530843 h 536980"/>
                <a:gd name="connsiteX42" fmla="*/ 3519520 w 3764996"/>
                <a:gd name="connsiteY42" fmla="*/ 515501 h 536980"/>
                <a:gd name="connsiteX43" fmla="*/ 3547136 w 3764996"/>
                <a:gd name="connsiteY43" fmla="*/ 494022 h 536980"/>
                <a:gd name="connsiteX44" fmla="*/ 3587026 w 3764996"/>
                <a:gd name="connsiteY44" fmla="*/ 447995 h 536980"/>
                <a:gd name="connsiteX45" fmla="*/ 3639190 w 3764996"/>
                <a:gd name="connsiteY45" fmla="*/ 374352 h 536980"/>
                <a:gd name="connsiteX46" fmla="*/ 3688285 w 3764996"/>
                <a:gd name="connsiteY46" fmla="*/ 303777 h 536980"/>
                <a:gd name="connsiteX47" fmla="*/ 3764996 w 3764996"/>
                <a:gd name="connsiteY47" fmla="*/ 174902 h 536980"/>
                <a:gd name="connsiteX48" fmla="*/ 3709764 w 3764996"/>
                <a:gd name="connsiteY48" fmla="*/ 0 h 536980"/>
                <a:gd name="connsiteX49" fmla="*/ 3666806 w 3764996"/>
                <a:gd name="connsiteY49" fmla="*/ 98191 h 536980"/>
                <a:gd name="connsiteX50" fmla="*/ 3642258 w 3764996"/>
                <a:gd name="connsiteY50" fmla="*/ 147286 h 536980"/>
                <a:gd name="connsiteX51" fmla="*/ 3626916 w 3764996"/>
                <a:gd name="connsiteY51" fmla="*/ 171834 h 536980"/>
                <a:gd name="connsiteX52" fmla="*/ 3605437 w 3764996"/>
                <a:gd name="connsiteY52" fmla="*/ 202518 h 536980"/>
                <a:gd name="connsiteX53" fmla="*/ 3568615 w 3764996"/>
                <a:gd name="connsiteY53" fmla="*/ 239340 h 536980"/>
                <a:gd name="connsiteX54" fmla="*/ 3537931 w 3764996"/>
                <a:gd name="connsiteY54" fmla="*/ 257751 h 536980"/>
                <a:gd name="connsiteX55" fmla="*/ 3507246 w 3764996"/>
                <a:gd name="connsiteY55" fmla="*/ 270024 h 536980"/>
                <a:gd name="connsiteX56" fmla="*/ 3479630 w 3764996"/>
                <a:gd name="connsiteY56" fmla="*/ 276161 h 536980"/>
                <a:gd name="connsiteX57" fmla="*/ 3424398 w 3764996"/>
                <a:gd name="connsiteY57" fmla="*/ 279230 h 536980"/>
                <a:gd name="connsiteX58" fmla="*/ 3255633 w 3764996"/>
                <a:gd name="connsiteY58" fmla="*/ 276161 h 536980"/>
                <a:gd name="connsiteX59" fmla="*/ 2976403 w 3764996"/>
                <a:gd name="connsiteY59" fmla="*/ 279230 h 536980"/>
                <a:gd name="connsiteX60" fmla="*/ 2255316 w 3764996"/>
                <a:gd name="connsiteY60" fmla="*/ 227066 h 536980"/>
                <a:gd name="connsiteX61" fmla="*/ 1945402 w 3764996"/>
                <a:gd name="connsiteY61" fmla="*/ 233203 h 53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64996" h="536980">
                  <a:moveTo>
                    <a:pt x="1945402" y="233203"/>
                  </a:moveTo>
                  <a:lnTo>
                    <a:pt x="1752089" y="230134"/>
                  </a:lnTo>
                  <a:lnTo>
                    <a:pt x="1574119" y="230134"/>
                  </a:lnTo>
                  <a:lnTo>
                    <a:pt x="1383874" y="233203"/>
                  </a:lnTo>
                  <a:lnTo>
                    <a:pt x="1129192" y="230134"/>
                  </a:lnTo>
                  <a:lnTo>
                    <a:pt x="1018728" y="227066"/>
                  </a:lnTo>
                  <a:lnTo>
                    <a:pt x="895990" y="217861"/>
                  </a:lnTo>
                  <a:lnTo>
                    <a:pt x="785525" y="208655"/>
                  </a:lnTo>
                  <a:lnTo>
                    <a:pt x="659719" y="196381"/>
                  </a:lnTo>
                  <a:lnTo>
                    <a:pt x="533912" y="177971"/>
                  </a:lnTo>
                  <a:lnTo>
                    <a:pt x="481748" y="168765"/>
                  </a:lnTo>
                  <a:lnTo>
                    <a:pt x="447995" y="165697"/>
                  </a:lnTo>
                  <a:lnTo>
                    <a:pt x="398900" y="165697"/>
                  </a:lnTo>
                  <a:lnTo>
                    <a:pt x="331394" y="171834"/>
                  </a:lnTo>
                  <a:lnTo>
                    <a:pt x="242409" y="193313"/>
                  </a:lnTo>
                  <a:lnTo>
                    <a:pt x="153423" y="223997"/>
                  </a:lnTo>
                  <a:lnTo>
                    <a:pt x="64438" y="260819"/>
                  </a:lnTo>
                  <a:lnTo>
                    <a:pt x="27617" y="282298"/>
                  </a:lnTo>
                  <a:lnTo>
                    <a:pt x="9206" y="303777"/>
                  </a:lnTo>
                  <a:lnTo>
                    <a:pt x="0" y="328325"/>
                  </a:lnTo>
                  <a:lnTo>
                    <a:pt x="0" y="343667"/>
                  </a:lnTo>
                  <a:lnTo>
                    <a:pt x="9206" y="374352"/>
                  </a:lnTo>
                  <a:lnTo>
                    <a:pt x="24548" y="395831"/>
                  </a:lnTo>
                  <a:lnTo>
                    <a:pt x="36822" y="408105"/>
                  </a:lnTo>
                  <a:lnTo>
                    <a:pt x="64438" y="420379"/>
                  </a:lnTo>
                  <a:lnTo>
                    <a:pt x="177971" y="444926"/>
                  </a:lnTo>
                  <a:lnTo>
                    <a:pt x="368215" y="466406"/>
                  </a:lnTo>
                  <a:lnTo>
                    <a:pt x="576870" y="475611"/>
                  </a:lnTo>
                  <a:lnTo>
                    <a:pt x="822347" y="478679"/>
                  </a:lnTo>
                  <a:lnTo>
                    <a:pt x="1242725" y="484816"/>
                  </a:lnTo>
                  <a:lnTo>
                    <a:pt x="1693788" y="490953"/>
                  </a:lnTo>
                  <a:lnTo>
                    <a:pt x="2025182" y="494022"/>
                  </a:lnTo>
                  <a:lnTo>
                    <a:pt x="2381123" y="500159"/>
                  </a:lnTo>
                  <a:lnTo>
                    <a:pt x="2865939" y="500159"/>
                  </a:lnTo>
                  <a:lnTo>
                    <a:pt x="3099141" y="500159"/>
                  </a:lnTo>
                  <a:lnTo>
                    <a:pt x="3203469" y="506295"/>
                  </a:lnTo>
                  <a:lnTo>
                    <a:pt x="3292454" y="515501"/>
                  </a:lnTo>
                  <a:lnTo>
                    <a:pt x="3356892" y="527775"/>
                  </a:lnTo>
                  <a:lnTo>
                    <a:pt x="3378371" y="530843"/>
                  </a:lnTo>
                  <a:lnTo>
                    <a:pt x="3412124" y="536980"/>
                  </a:lnTo>
                  <a:lnTo>
                    <a:pt x="3445877" y="536980"/>
                  </a:lnTo>
                  <a:lnTo>
                    <a:pt x="3482698" y="530843"/>
                  </a:lnTo>
                  <a:lnTo>
                    <a:pt x="3519520" y="515501"/>
                  </a:lnTo>
                  <a:lnTo>
                    <a:pt x="3547136" y="494022"/>
                  </a:lnTo>
                  <a:lnTo>
                    <a:pt x="3587026" y="447995"/>
                  </a:lnTo>
                  <a:lnTo>
                    <a:pt x="3639190" y="374352"/>
                  </a:lnTo>
                  <a:lnTo>
                    <a:pt x="3688285" y="303777"/>
                  </a:lnTo>
                  <a:lnTo>
                    <a:pt x="3764996" y="174902"/>
                  </a:lnTo>
                  <a:lnTo>
                    <a:pt x="3709764" y="0"/>
                  </a:lnTo>
                  <a:lnTo>
                    <a:pt x="3666806" y="98191"/>
                  </a:lnTo>
                  <a:lnTo>
                    <a:pt x="3642258" y="147286"/>
                  </a:lnTo>
                  <a:lnTo>
                    <a:pt x="3626916" y="171834"/>
                  </a:lnTo>
                  <a:lnTo>
                    <a:pt x="3605437" y="202518"/>
                  </a:lnTo>
                  <a:lnTo>
                    <a:pt x="3568615" y="239340"/>
                  </a:lnTo>
                  <a:lnTo>
                    <a:pt x="3537931" y="257751"/>
                  </a:lnTo>
                  <a:lnTo>
                    <a:pt x="3507246" y="270024"/>
                  </a:lnTo>
                  <a:lnTo>
                    <a:pt x="3479630" y="276161"/>
                  </a:lnTo>
                  <a:lnTo>
                    <a:pt x="3424398" y="279230"/>
                  </a:lnTo>
                  <a:lnTo>
                    <a:pt x="3255633" y="276161"/>
                  </a:lnTo>
                  <a:lnTo>
                    <a:pt x="2976403" y="279230"/>
                  </a:lnTo>
                  <a:lnTo>
                    <a:pt x="2255316" y="227066"/>
                  </a:lnTo>
                  <a:lnTo>
                    <a:pt x="1945402" y="233203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47">
              <a:extLst>
                <a:ext uri="{FF2B5EF4-FFF2-40B4-BE49-F238E27FC236}">
                  <a16:creationId xmlns:a16="http://schemas.microsoft.com/office/drawing/2014/main" id="{BA711AA9-B00B-4FC4-9F09-A1B37130E5A8}"/>
                </a:ext>
              </a:extLst>
            </p:cNvPr>
            <p:cNvSpPr/>
            <p:nvPr/>
          </p:nvSpPr>
          <p:spPr>
            <a:xfrm>
              <a:off x="2787650" y="3184525"/>
              <a:ext cx="1401763" cy="2016125"/>
            </a:xfrm>
            <a:custGeom>
              <a:avLst/>
              <a:gdLst>
                <a:gd name="connsiteX0" fmla="*/ 1097280 w 1401222"/>
                <a:gd name="connsiteY0" fmla="*/ 522882 h 2016831"/>
                <a:gd name="connsiteX1" fmla="*/ 1156523 w 1401222"/>
                <a:gd name="connsiteY1" fmla="*/ 414699 h 2016831"/>
                <a:gd name="connsiteX2" fmla="*/ 1213190 w 1401222"/>
                <a:gd name="connsiteY2" fmla="*/ 303941 h 2016831"/>
                <a:gd name="connsiteX3" fmla="*/ 1280160 w 1401222"/>
                <a:gd name="connsiteY3" fmla="*/ 162274 h 2016831"/>
                <a:gd name="connsiteX4" fmla="*/ 1329100 w 1401222"/>
                <a:gd name="connsiteY4" fmla="*/ 41212 h 2016831"/>
                <a:gd name="connsiteX5" fmla="*/ 1401222 w 1401222"/>
                <a:gd name="connsiteY5" fmla="*/ 0 h 2016831"/>
                <a:gd name="connsiteX6" fmla="*/ 1401222 w 1401222"/>
                <a:gd name="connsiteY6" fmla="*/ 561519 h 2016831"/>
                <a:gd name="connsiteX7" fmla="*/ 1290464 w 1401222"/>
                <a:gd name="connsiteY7" fmla="*/ 687732 h 2016831"/>
                <a:gd name="connsiteX8" fmla="*/ 1215766 w 1401222"/>
                <a:gd name="connsiteY8" fmla="*/ 780459 h 2016831"/>
                <a:gd name="connsiteX9" fmla="*/ 1040613 w 1401222"/>
                <a:gd name="connsiteY9" fmla="*/ 994249 h 2016831"/>
                <a:gd name="connsiteX10" fmla="*/ 911825 w 1401222"/>
                <a:gd name="connsiteY10" fmla="*/ 1151371 h 2016831"/>
                <a:gd name="connsiteX11" fmla="*/ 788188 w 1401222"/>
                <a:gd name="connsiteY11" fmla="*/ 1295614 h 2016831"/>
                <a:gd name="connsiteX12" fmla="*/ 690308 w 1401222"/>
                <a:gd name="connsiteY12" fmla="*/ 1408948 h 2016831"/>
                <a:gd name="connsiteX13" fmla="*/ 602732 w 1401222"/>
                <a:gd name="connsiteY13" fmla="*/ 1504252 h 2016831"/>
                <a:gd name="connsiteX14" fmla="*/ 466216 w 1401222"/>
                <a:gd name="connsiteY14" fmla="*/ 1633041 h 2016831"/>
                <a:gd name="connsiteX15" fmla="*/ 306518 w 1401222"/>
                <a:gd name="connsiteY15" fmla="*/ 1779860 h 2016831"/>
                <a:gd name="connsiteX16" fmla="*/ 113335 w 1401222"/>
                <a:gd name="connsiteY16" fmla="*/ 1955013 h 2016831"/>
                <a:gd name="connsiteX17" fmla="*/ 61819 w 1401222"/>
                <a:gd name="connsiteY17" fmla="*/ 2001377 h 2016831"/>
                <a:gd name="connsiteX18" fmla="*/ 43789 w 1401222"/>
                <a:gd name="connsiteY18" fmla="*/ 2011680 h 2016831"/>
                <a:gd name="connsiteX19" fmla="*/ 28334 w 1401222"/>
                <a:gd name="connsiteY19" fmla="*/ 2016831 h 2016831"/>
                <a:gd name="connsiteX20" fmla="*/ 12879 w 1401222"/>
                <a:gd name="connsiteY20" fmla="*/ 2016831 h 2016831"/>
                <a:gd name="connsiteX21" fmla="*/ 5152 w 1401222"/>
                <a:gd name="connsiteY21" fmla="*/ 2011680 h 2016831"/>
                <a:gd name="connsiteX22" fmla="*/ 0 w 1401222"/>
                <a:gd name="connsiteY22" fmla="*/ 2001377 h 2016831"/>
                <a:gd name="connsiteX23" fmla="*/ 0 w 1401222"/>
                <a:gd name="connsiteY23" fmla="*/ 1993649 h 2016831"/>
                <a:gd name="connsiteX24" fmla="*/ 5152 w 1401222"/>
                <a:gd name="connsiteY24" fmla="*/ 1970467 h 2016831"/>
                <a:gd name="connsiteX25" fmla="*/ 20607 w 1401222"/>
                <a:gd name="connsiteY25" fmla="*/ 1944710 h 2016831"/>
                <a:gd name="connsiteX26" fmla="*/ 82425 w 1401222"/>
                <a:gd name="connsiteY26" fmla="*/ 1872588 h 2016831"/>
                <a:gd name="connsiteX27" fmla="*/ 170002 w 1401222"/>
                <a:gd name="connsiteY27" fmla="*/ 1769557 h 2016831"/>
                <a:gd name="connsiteX28" fmla="*/ 267881 w 1401222"/>
                <a:gd name="connsiteY28" fmla="*/ 1648496 h 2016831"/>
                <a:gd name="connsiteX29" fmla="*/ 363185 w 1401222"/>
                <a:gd name="connsiteY29" fmla="*/ 1530010 h 2016831"/>
                <a:gd name="connsiteX30" fmla="*/ 437882 w 1401222"/>
                <a:gd name="connsiteY30" fmla="*/ 1437282 h 2016831"/>
                <a:gd name="connsiteX31" fmla="*/ 512580 w 1401222"/>
                <a:gd name="connsiteY31" fmla="*/ 1349706 h 2016831"/>
                <a:gd name="connsiteX32" fmla="*/ 607883 w 1401222"/>
                <a:gd name="connsiteY32" fmla="*/ 1228644 h 2016831"/>
                <a:gd name="connsiteX33" fmla="*/ 710914 w 1401222"/>
                <a:gd name="connsiteY33" fmla="*/ 1099856 h 2016831"/>
                <a:gd name="connsiteX34" fmla="*/ 801066 w 1401222"/>
                <a:gd name="connsiteY34" fmla="*/ 983946 h 2016831"/>
                <a:gd name="connsiteX35" fmla="*/ 886067 w 1401222"/>
                <a:gd name="connsiteY35" fmla="*/ 868036 h 2016831"/>
                <a:gd name="connsiteX36" fmla="*/ 942734 w 1401222"/>
                <a:gd name="connsiteY36" fmla="*/ 785611 h 2016831"/>
                <a:gd name="connsiteX37" fmla="*/ 1097280 w 1401222"/>
                <a:gd name="connsiteY37" fmla="*/ 522882 h 20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222" h="2016831">
                  <a:moveTo>
                    <a:pt x="1097280" y="522882"/>
                  </a:moveTo>
                  <a:lnTo>
                    <a:pt x="1156523" y="414699"/>
                  </a:lnTo>
                  <a:lnTo>
                    <a:pt x="1213190" y="303941"/>
                  </a:lnTo>
                  <a:lnTo>
                    <a:pt x="1280160" y="162274"/>
                  </a:lnTo>
                  <a:lnTo>
                    <a:pt x="1329100" y="41212"/>
                  </a:lnTo>
                  <a:lnTo>
                    <a:pt x="1401222" y="0"/>
                  </a:lnTo>
                  <a:lnTo>
                    <a:pt x="1401222" y="561519"/>
                  </a:lnTo>
                  <a:lnTo>
                    <a:pt x="1290464" y="687732"/>
                  </a:lnTo>
                  <a:lnTo>
                    <a:pt x="1215766" y="780459"/>
                  </a:lnTo>
                  <a:lnTo>
                    <a:pt x="1040613" y="994249"/>
                  </a:lnTo>
                  <a:lnTo>
                    <a:pt x="911825" y="1151371"/>
                  </a:lnTo>
                  <a:lnTo>
                    <a:pt x="788188" y="1295614"/>
                  </a:lnTo>
                  <a:lnTo>
                    <a:pt x="690308" y="1408948"/>
                  </a:lnTo>
                  <a:lnTo>
                    <a:pt x="602732" y="1504252"/>
                  </a:lnTo>
                  <a:lnTo>
                    <a:pt x="466216" y="1633041"/>
                  </a:lnTo>
                  <a:lnTo>
                    <a:pt x="306518" y="1779860"/>
                  </a:lnTo>
                  <a:lnTo>
                    <a:pt x="113335" y="1955013"/>
                  </a:lnTo>
                  <a:lnTo>
                    <a:pt x="61819" y="2001377"/>
                  </a:lnTo>
                  <a:lnTo>
                    <a:pt x="43789" y="2011680"/>
                  </a:lnTo>
                  <a:lnTo>
                    <a:pt x="28334" y="2016831"/>
                  </a:lnTo>
                  <a:lnTo>
                    <a:pt x="12879" y="2016831"/>
                  </a:lnTo>
                  <a:lnTo>
                    <a:pt x="5152" y="2011680"/>
                  </a:lnTo>
                  <a:lnTo>
                    <a:pt x="0" y="2001377"/>
                  </a:lnTo>
                  <a:lnTo>
                    <a:pt x="0" y="1993649"/>
                  </a:lnTo>
                  <a:lnTo>
                    <a:pt x="5152" y="1970467"/>
                  </a:lnTo>
                  <a:lnTo>
                    <a:pt x="20607" y="1944710"/>
                  </a:lnTo>
                  <a:lnTo>
                    <a:pt x="82425" y="1872588"/>
                  </a:lnTo>
                  <a:lnTo>
                    <a:pt x="170002" y="1769557"/>
                  </a:lnTo>
                  <a:lnTo>
                    <a:pt x="267881" y="1648496"/>
                  </a:lnTo>
                  <a:lnTo>
                    <a:pt x="363185" y="1530010"/>
                  </a:lnTo>
                  <a:lnTo>
                    <a:pt x="437882" y="1437282"/>
                  </a:lnTo>
                  <a:lnTo>
                    <a:pt x="512580" y="1349706"/>
                  </a:lnTo>
                  <a:lnTo>
                    <a:pt x="607883" y="1228644"/>
                  </a:lnTo>
                  <a:lnTo>
                    <a:pt x="710914" y="1099856"/>
                  </a:lnTo>
                  <a:lnTo>
                    <a:pt x="801066" y="983946"/>
                  </a:lnTo>
                  <a:lnTo>
                    <a:pt x="886067" y="868036"/>
                  </a:lnTo>
                  <a:lnTo>
                    <a:pt x="942734" y="785611"/>
                  </a:lnTo>
                  <a:lnTo>
                    <a:pt x="1097280" y="52288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48">
              <a:extLst>
                <a:ext uri="{FF2B5EF4-FFF2-40B4-BE49-F238E27FC236}">
                  <a16:creationId xmlns:a16="http://schemas.microsoft.com/office/drawing/2014/main" id="{70486B6F-AFDC-4CA6-B25A-967B2B120940}"/>
                </a:ext>
              </a:extLst>
            </p:cNvPr>
            <p:cNvSpPr/>
            <p:nvPr/>
          </p:nvSpPr>
          <p:spPr>
            <a:xfrm>
              <a:off x="4310063" y="3579813"/>
              <a:ext cx="766762" cy="701675"/>
            </a:xfrm>
            <a:custGeom>
              <a:avLst/>
              <a:gdLst>
                <a:gd name="connsiteX0" fmla="*/ 342900 w 766762"/>
                <a:gd name="connsiteY0" fmla="*/ 400050 h 702469"/>
                <a:gd name="connsiteX1" fmla="*/ 297656 w 766762"/>
                <a:gd name="connsiteY1" fmla="*/ 352425 h 702469"/>
                <a:gd name="connsiteX2" fmla="*/ 245268 w 766762"/>
                <a:gd name="connsiteY2" fmla="*/ 300037 h 702469"/>
                <a:gd name="connsiteX3" fmla="*/ 161925 w 766762"/>
                <a:gd name="connsiteY3" fmla="*/ 211931 h 702469"/>
                <a:gd name="connsiteX4" fmla="*/ 57150 w 766762"/>
                <a:gd name="connsiteY4" fmla="*/ 92869 h 702469"/>
                <a:gd name="connsiteX5" fmla="*/ 2381 w 766762"/>
                <a:gd name="connsiteY5" fmla="*/ 26194 h 702469"/>
                <a:gd name="connsiteX6" fmla="*/ 0 w 766762"/>
                <a:gd name="connsiteY6" fmla="*/ 0 h 702469"/>
                <a:gd name="connsiteX7" fmla="*/ 130968 w 766762"/>
                <a:gd name="connsiteY7" fmla="*/ 47625 h 702469"/>
                <a:gd name="connsiteX8" fmla="*/ 333375 w 766762"/>
                <a:gd name="connsiteY8" fmla="*/ 133350 h 702469"/>
                <a:gd name="connsiteX9" fmla="*/ 481012 w 766762"/>
                <a:gd name="connsiteY9" fmla="*/ 202406 h 702469"/>
                <a:gd name="connsiteX10" fmla="*/ 552450 w 766762"/>
                <a:gd name="connsiteY10" fmla="*/ 240506 h 702469"/>
                <a:gd name="connsiteX11" fmla="*/ 576262 w 766762"/>
                <a:gd name="connsiteY11" fmla="*/ 254794 h 702469"/>
                <a:gd name="connsiteX12" fmla="*/ 611981 w 766762"/>
                <a:gd name="connsiteY12" fmla="*/ 292894 h 702469"/>
                <a:gd name="connsiteX13" fmla="*/ 661987 w 766762"/>
                <a:gd name="connsiteY13" fmla="*/ 350044 h 702469"/>
                <a:gd name="connsiteX14" fmla="*/ 695325 w 766762"/>
                <a:gd name="connsiteY14" fmla="*/ 397669 h 702469"/>
                <a:gd name="connsiteX15" fmla="*/ 726281 w 766762"/>
                <a:gd name="connsiteY15" fmla="*/ 450056 h 702469"/>
                <a:gd name="connsiteX16" fmla="*/ 750093 w 766762"/>
                <a:gd name="connsiteY16" fmla="*/ 500062 h 702469"/>
                <a:gd name="connsiteX17" fmla="*/ 762000 w 766762"/>
                <a:gd name="connsiteY17" fmla="*/ 531019 h 702469"/>
                <a:gd name="connsiteX18" fmla="*/ 766762 w 766762"/>
                <a:gd name="connsiteY18" fmla="*/ 557212 h 702469"/>
                <a:gd name="connsiteX19" fmla="*/ 766762 w 766762"/>
                <a:gd name="connsiteY19" fmla="*/ 604837 h 702469"/>
                <a:gd name="connsiteX20" fmla="*/ 764381 w 766762"/>
                <a:gd name="connsiteY20" fmla="*/ 642937 h 702469"/>
                <a:gd name="connsiteX21" fmla="*/ 754856 w 766762"/>
                <a:gd name="connsiteY21" fmla="*/ 673894 h 702469"/>
                <a:gd name="connsiteX22" fmla="*/ 738187 w 766762"/>
                <a:gd name="connsiteY22" fmla="*/ 692944 h 702469"/>
                <a:gd name="connsiteX23" fmla="*/ 721518 w 766762"/>
                <a:gd name="connsiteY23" fmla="*/ 702469 h 702469"/>
                <a:gd name="connsiteX24" fmla="*/ 702468 w 766762"/>
                <a:gd name="connsiteY24" fmla="*/ 702469 h 702469"/>
                <a:gd name="connsiteX25" fmla="*/ 673893 w 766762"/>
                <a:gd name="connsiteY25" fmla="*/ 695325 h 702469"/>
                <a:gd name="connsiteX26" fmla="*/ 642937 w 766762"/>
                <a:gd name="connsiteY26" fmla="*/ 678656 h 702469"/>
                <a:gd name="connsiteX27" fmla="*/ 585787 w 766762"/>
                <a:gd name="connsiteY27" fmla="*/ 640556 h 702469"/>
                <a:gd name="connsiteX28" fmla="*/ 516731 w 766762"/>
                <a:gd name="connsiteY28" fmla="*/ 576262 h 702469"/>
                <a:gd name="connsiteX29" fmla="*/ 454818 w 766762"/>
                <a:gd name="connsiteY29" fmla="*/ 516731 h 702469"/>
                <a:gd name="connsiteX30" fmla="*/ 342900 w 766762"/>
                <a:gd name="connsiteY30" fmla="*/ 400050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6762" h="702469">
                  <a:moveTo>
                    <a:pt x="342900" y="400050"/>
                  </a:moveTo>
                  <a:lnTo>
                    <a:pt x="297656" y="352425"/>
                  </a:lnTo>
                  <a:lnTo>
                    <a:pt x="245268" y="300037"/>
                  </a:lnTo>
                  <a:lnTo>
                    <a:pt x="161925" y="211931"/>
                  </a:lnTo>
                  <a:lnTo>
                    <a:pt x="57150" y="92869"/>
                  </a:lnTo>
                  <a:lnTo>
                    <a:pt x="2381" y="26194"/>
                  </a:lnTo>
                  <a:lnTo>
                    <a:pt x="0" y="0"/>
                  </a:lnTo>
                  <a:lnTo>
                    <a:pt x="130968" y="47625"/>
                  </a:lnTo>
                  <a:lnTo>
                    <a:pt x="333375" y="133350"/>
                  </a:lnTo>
                  <a:lnTo>
                    <a:pt x="481012" y="202406"/>
                  </a:lnTo>
                  <a:lnTo>
                    <a:pt x="552450" y="240506"/>
                  </a:lnTo>
                  <a:lnTo>
                    <a:pt x="576262" y="254794"/>
                  </a:lnTo>
                  <a:lnTo>
                    <a:pt x="611981" y="292894"/>
                  </a:lnTo>
                  <a:lnTo>
                    <a:pt x="661987" y="350044"/>
                  </a:lnTo>
                  <a:lnTo>
                    <a:pt x="695325" y="397669"/>
                  </a:lnTo>
                  <a:lnTo>
                    <a:pt x="726281" y="450056"/>
                  </a:lnTo>
                  <a:lnTo>
                    <a:pt x="750093" y="500062"/>
                  </a:lnTo>
                  <a:lnTo>
                    <a:pt x="762000" y="531019"/>
                  </a:lnTo>
                  <a:lnTo>
                    <a:pt x="766762" y="557212"/>
                  </a:lnTo>
                  <a:lnTo>
                    <a:pt x="766762" y="604837"/>
                  </a:lnTo>
                  <a:lnTo>
                    <a:pt x="764381" y="642937"/>
                  </a:lnTo>
                  <a:lnTo>
                    <a:pt x="754856" y="673894"/>
                  </a:lnTo>
                  <a:lnTo>
                    <a:pt x="738187" y="692944"/>
                  </a:lnTo>
                  <a:lnTo>
                    <a:pt x="721518" y="702469"/>
                  </a:lnTo>
                  <a:lnTo>
                    <a:pt x="702468" y="702469"/>
                  </a:lnTo>
                  <a:lnTo>
                    <a:pt x="673893" y="695325"/>
                  </a:lnTo>
                  <a:lnTo>
                    <a:pt x="642937" y="678656"/>
                  </a:lnTo>
                  <a:lnTo>
                    <a:pt x="585787" y="640556"/>
                  </a:lnTo>
                  <a:lnTo>
                    <a:pt x="516731" y="576262"/>
                  </a:lnTo>
                  <a:lnTo>
                    <a:pt x="454818" y="516731"/>
                  </a:lnTo>
                  <a:lnTo>
                    <a:pt x="342900" y="4000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53">
              <a:extLst>
                <a:ext uri="{FF2B5EF4-FFF2-40B4-BE49-F238E27FC236}">
                  <a16:creationId xmlns:a16="http://schemas.microsoft.com/office/drawing/2014/main" id="{70E5FA91-51BB-4855-B4D6-8003CB60652E}"/>
                </a:ext>
              </a:extLst>
            </p:cNvPr>
            <p:cNvSpPr/>
            <p:nvPr/>
          </p:nvSpPr>
          <p:spPr>
            <a:xfrm>
              <a:off x="4691063" y="4710113"/>
              <a:ext cx="2254250" cy="889000"/>
            </a:xfrm>
            <a:custGeom>
              <a:avLst/>
              <a:gdLst>
                <a:gd name="connsiteX0" fmla="*/ 1735931 w 2255043"/>
                <a:gd name="connsiteY0" fmla="*/ 119062 h 888206"/>
                <a:gd name="connsiteX1" fmla="*/ 1473993 w 2255043"/>
                <a:gd name="connsiteY1" fmla="*/ 188118 h 888206"/>
                <a:gd name="connsiteX2" fmla="*/ 1276350 w 2255043"/>
                <a:gd name="connsiteY2" fmla="*/ 240506 h 888206"/>
                <a:gd name="connsiteX3" fmla="*/ 1069181 w 2255043"/>
                <a:gd name="connsiteY3" fmla="*/ 292893 h 888206"/>
                <a:gd name="connsiteX4" fmla="*/ 833437 w 2255043"/>
                <a:gd name="connsiteY4" fmla="*/ 350043 h 888206"/>
                <a:gd name="connsiteX5" fmla="*/ 614362 w 2255043"/>
                <a:gd name="connsiteY5" fmla="*/ 400050 h 888206"/>
                <a:gd name="connsiteX6" fmla="*/ 435768 w 2255043"/>
                <a:gd name="connsiteY6" fmla="*/ 440531 h 888206"/>
                <a:gd name="connsiteX7" fmla="*/ 314325 w 2255043"/>
                <a:gd name="connsiteY7" fmla="*/ 464343 h 888206"/>
                <a:gd name="connsiteX8" fmla="*/ 28575 w 2255043"/>
                <a:gd name="connsiteY8" fmla="*/ 552450 h 888206"/>
                <a:gd name="connsiteX9" fmla="*/ 11906 w 2255043"/>
                <a:gd name="connsiteY9" fmla="*/ 602456 h 888206"/>
                <a:gd name="connsiteX10" fmla="*/ 2381 w 2255043"/>
                <a:gd name="connsiteY10" fmla="*/ 657225 h 888206"/>
                <a:gd name="connsiteX11" fmla="*/ 0 w 2255043"/>
                <a:gd name="connsiteY11" fmla="*/ 688181 h 888206"/>
                <a:gd name="connsiteX12" fmla="*/ 0 w 2255043"/>
                <a:gd name="connsiteY12" fmla="*/ 754856 h 888206"/>
                <a:gd name="connsiteX13" fmla="*/ 9525 w 2255043"/>
                <a:gd name="connsiteY13" fmla="*/ 792956 h 888206"/>
                <a:gd name="connsiteX14" fmla="*/ 26193 w 2255043"/>
                <a:gd name="connsiteY14" fmla="*/ 831056 h 888206"/>
                <a:gd name="connsiteX15" fmla="*/ 42862 w 2255043"/>
                <a:gd name="connsiteY15" fmla="*/ 850106 h 888206"/>
                <a:gd name="connsiteX16" fmla="*/ 52387 w 2255043"/>
                <a:gd name="connsiteY16" fmla="*/ 869156 h 888206"/>
                <a:gd name="connsiteX17" fmla="*/ 57150 w 2255043"/>
                <a:gd name="connsiteY17" fmla="*/ 881062 h 888206"/>
                <a:gd name="connsiteX18" fmla="*/ 59531 w 2255043"/>
                <a:gd name="connsiteY18" fmla="*/ 885825 h 888206"/>
                <a:gd name="connsiteX19" fmla="*/ 64293 w 2255043"/>
                <a:gd name="connsiteY19" fmla="*/ 888206 h 888206"/>
                <a:gd name="connsiteX20" fmla="*/ 97631 w 2255043"/>
                <a:gd name="connsiteY20" fmla="*/ 885825 h 888206"/>
                <a:gd name="connsiteX21" fmla="*/ 128587 w 2255043"/>
                <a:gd name="connsiteY21" fmla="*/ 873918 h 888206"/>
                <a:gd name="connsiteX22" fmla="*/ 173831 w 2255043"/>
                <a:gd name="connsiteY22" fmla="*/ 847725 h 888206"/>
                <a:gd name="connsiteX23" fmla="*/ 214312 w 2255043"/>
                <a:gd name="connsiteY23" fmla="*/ 823912 h 888206"/>
                <a:gd name="connsiteX24" fmla="*/ 261937 w 2255043"/>
                <a:gd name="connsiteY24" fmla="*/ 792956 h 888206"/>
                <a:gd name="connsiteX25" fmla="*/ 295275 w 2255043"/>
                <a:gd name="connsiteY25" fmla="*/ 769143 h 888206"/>
                <a:gd name="connsiteX26" fmla="*/ 473868 w 2255043"/>
                <a:gd name="connsiteY26" fmla="*/ 707231 h 888206"/>
                <a:gd name="connsiteX27" fmla="*/ 745331 w 2255043"/>
                <a:gd name="connsiteY27" fmla="*/ 616743 h 888206"/>
                <a:gd name="connsiteX28" fmla="*/ 992981 w 2255043"/>
                <a:gd name="connsiteY28" fmla="*/ 533400 h 888206"/>
                <a:gd name="connsiteX29" fmla="*/ 1226343 w 2255043"/>
                <a:gd name="connsiteY29" fmla="*/ 457200 h 888206"/>
                <a:gd name="connsiteX30" fmla="*/ 1526381 w 2255043"/>
                <a:gd name="connsiteY30" fmla="*/ 359568 h 888206"/>
                <a:gd name="connsiteX31" fmla="*/ 1759743 w 2255043"/>
                <a:gd name="connsiteY31" fmla="*/ 285750 h 888206"/>
                <a:gd name="connsiteX32" fmla="*/ 1969293 w 2255043"/>
                <a:gd name="connsiteY32" fmla="*/ 216693 h 888206"/>
                <a:gd name="connsiteX33" fmla="*/ 2255043 w 2255043"/>
                <a:gd name="connsiteY33" fmla="*/ 123825 h 888206"/>
                <a:gd name="connsiteX34" fmla="*/ 2183606 w 2255043"/>
                <a:gd name="connsiteY34" fmla="*/ 0 h 888206"/>
                <a:gd name="connsiteX35" fmla="*/ 2007393 w 2255043"/>
                <a:gd name="connsiteY35" fmla="*/ 42862 h 888206"/>
                <a:gd name="connsiteX36" fmla="*/ 1735931 w 2255043"/>
                <a:gd name="connsiteY36" fmla="*/ 119062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5043" h="888206">
                  <a:moveTo>
                    <a:pt x="1735931" y="119062"/>
                  </a:moveTo>
                  <a:lnTo>
                    <a:pt x="1473993" y="188118"/>
                  </a:lnTo>
                  <a:lnTo>
                    <a:pt x="1276350" y="240506"/>
                  </a:lnTo>
                  <a:lnTo>
                    <a:pt x="1069181" y="292893"/>
                  </a:lnTo>
                  <a:lnTo>
                    <a:pt x="833437" y="350043"/>
                  </a:lnTo>
                  <a:lnTo>
                    <a:pt x="614362" y="400050"/>
                  </a:lnTo>
                  <a:lnTo>
                    <a:pt x="435768" y="440531"/>
                  </a:lnTo>
                  <a:lnTo>
                    <a:pt x="314325" y="464343"/>
                  </a:lnTo>
                  <a:lnTo>
                    <a:pt x="28575" y="552450"/>
                  </a:lnTo>
                  <a:lnTo>
                    <a:pt x="11906" y="602456"/>
                  </a:lnTo>
                  <a:lnTo>
                    <a:pt x="2381" y="657225"/>
                  </a:lnTo>
                  <a:lnTo>
                    <a:pt x="0" y="688181"/>
                  </a:lnTo>
                  <a:lnTo>
                    <a:pt x="0" y="754856"/>
                  </a:lnTo>
                  <a:lnTo>
                    <a:pt x="9525" y="792956"/>
                  </a:lnTo>
                  <a:lnTo>
                    <a:pt x="26193" y="831056"/>
                  </a:lnTo>
                  <a:lnTo>
                    <a:pt x="42862" y="850106"/>
                  </a:lnTo>
                  <a:lnTo>
                    <a:pt x="52387" y="869156"/>
                  </a:lnTo>
                  <a:lnTo>
                    <a:pt x="57150" y="881062"/>
                  </a:lnTo>
                  <a:lnTo>
                    <a:pt x="59531" y="885825"/>
                  </a:lnTo>
                  <a:lnTo>
                    <a:pt x="64293" y="888206"/>
                  </a:lnTo>
                  <a:lnTo>
                    <a:pt x="97631" y="885825"/>
                  </a:lnTo>
                  <a:lnTo>
                    <a:pt x="128587" y="873918"/>
                  </a:lnTo>
                  <a:lnTo>
                    <a:pt x="173831" y="847725"/>
                  </a:lnTo>
                  <a:lnTo>
                    <a:pt x="214312" y="823912"/>
                  </a:lnTo>
                  <a:lnTo>
                    <a:pt x="261937" y="792956"/>
                  </a:lnTo>
                  <a:lnTo>
                    <a:pt x="295275" y="769143"/>
                  </a:lnTo>
                  <a:lnTo>
                    <a:pt x="473868" y="707231"/>
                  </a:lnTo>
                  <a:lnTo>
                    <a:pt x="745331" y="616743"/>
                  </a:lnTo>
                  <a:lnTo>
                    <a:pt x="992981" y="533400"/>
                  </a:lnTo>
                  <a:lnTo>
                    <a:pt x="1226343" y="457200"/>
                  </a:lnTo>
                  <a:lnTo>
                    <a:pt x="1526381" y="359568"/>
                  </a:lnTo>
                  <a:lnTo>
                    <a:pt x="1759743" y="285750"/>
                  </a:lnTo>
                  <a:lnTo>
                    <a:pt x="1969293" y="216693"/>
                  </a:lnTo>
                  <a:lnTo>
                    <a:pt x="2255043" y="123825"/>
                  </a:lnTo>
                  <a:lnTo>
                    <a:pt x="2183606" y="0"/>
                  </a:lnTo>
                  <a:lnTo>
                    <a:pt x="2007393" y="42862"/>
                  </a:lnTo>
                  <a:lnTo>
                    <a:pt x="1735931" y="1190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54">
              <a:extLst>
                <a:ext uri="{FF2B5EF4-FFF2-40B4-BE49-F238E27FC236}">
                  <a16:creationId xmlns:a16="http://schemas.microsoft.com/office/drawing/2014/main" id="{7E9E4672-A5FF-43E3-B8C0-AB1AC7DD8126}"/>
                </a:ext>
              </a:extLst>
            </p:cNvPr>
            <p:cNvSpPr/>
            <p:nvPr/>
          </p:nvSpPr>
          <p:spPr>
            <a:xfrm>
              <a:off x="6334125" y="4090988"/>
              <a:ext cx="1090613" cy="1562100"/>
            </a:xfrm>
            <a:custGeom>
              <a:avLst/>
              <a:gdLst>
                <a:gd name="connsiteX0" fmla="*/ 673894 w 1090613"/>
                <a:gd name="connsiteY0" fmla="*/ 1112043 h 1562100"/>
                <a:gd name="connsiteX1" fmla="*/ 616744 w 1090613"/>
                <a:gd name="connsiteY1" fmla="*/ 1009650 h 1562100"/>
                <a:gd name="connsiteX2" fmla="*/ 564356 w 1090613"/>
                <a:gd name="connsiteY2" fmla="*/ 919162 h 1562100"/>
                <a:gd name="connsiteX3" fmla="*/ 507206 w 1090613"/>
                <a:gd name="connsiteY3" fmla="*/ 826293 h 1562100"/>
                <a:gd name="connsiteX4" fmla="*/ 469106 w 1090613"/>
                <a:gd name="connsiteY4" fmla="*/ 764381 h 1562100"/>
                <a:gd name="connsiteX5" fmla="*/ 361950 w 1090613"/>
                <a:gd name="connsiteY5" fmla="*/ 602456 h 1562100"/>
                <a:gd name="connsiteX6" fmla="*/ 276225 w 1090613"/>
                <a:gd name="connsiteY6" fmla="*/ 471487 h 1562100"/>
                <a:gd name="connsiteX7" fmla="*/ 185738 w 1090613"/>
                <a:gd name="connsiteY7" fmla="*/ 330993 h 1562100"/>
                <a:gd name="connsiteX8" fmla="*/ 116681 w 1090613"/>
                <a:gd name="connsiteY8" fmla="*/ 226218 h 1562100"/>
                <a:gd name="connsiteX9" fmla="*/ 42863 w 1090613"/>
                <a:gd name="connsiteY9" fmla="*/ 116681 h 1562100"/>
                <a:gd name="connsiteX10" fmla="*/ 16669 w 1090613"/>
                <a:gd name="connsiteY10" fmla="*/ 76200 h 1562100"/>
                <a:gd name="connsiteX11" fmla="*/ 2381 w 1090613"/>
                <a:gd name="connsiteY11" fmla="*/ 42862 h 1562100"/>
                <a:gd name="connsiteX12" fmla="*/ 0 w 1090613"/>
                <a:gd name="connsiteY12" fmla="*/ 21431 h 1562100"/>
                <a:gd name="connsiteX13" fmla="*/ 2381 w 1090613"/>
                <a:gd name="connsiteY13" fmla="*/ 7143 h 1562100"/>
                <a:gd name="connsiteX14" fmla="*/ 11906 w 1090613"/>
                <a:gd name="connsiteY14" fmla="*/ 2381 h 1562100"/>
                <a:gd name="connsiteX15" fmla="*/ 23813 w 1090613"/>
                <a:gd name="connsiteY15" fmla="*/ 0 h 1562100"/>
                <a:gd name="connsiteX16" fmla="*/ 57150 w 1090613"/>
                <a:gd name="connsiteY16" fmla="*/ 11906 h 1562100"/>
                <a:gd name="connsiteX17" fmla="*/ 88106 w 1090613"/>
                <a:gd name="connsiteY17" fmla="*/ 33337 h 1562100"/>
                <a:gd name="connsiteX18" fmla="*/ 190500 w 1090613"/>
                <a:gd name="connsiteY18" fmla="*/ 123825 h 1562100"/>
                <a:gd name="connsiteX19" fmla="*/ 369094 w 1090613"/>
                <a:gd name="connsiteY19" fmla="*/ 285750 h 1562100"/>
                <a:gd name="connsiteX20" fmla="*/ 511969 w 1090613"/>
                <a:gd name="connsiteY20" fmla="*/ 419100 h 1562100"/>
                <a:gd name="connsiteX21" fmla="*/ 654844 w 1090613"/>
                <a:gd name="connsiteY21" fmla="*/ 557212 h 1562100"/>
                <a:gd name="connsiteX22" fmla="*/ 766763 w 1090613"/>
                <a:gd name="connsiteY22" fmla="*/ 673893 h 1562100"/>
                <a:gd name="connsiteX23" fmla="*/ 854869 w 1090613"/>
                <a:gd name="connsiteY23" fmla="*/ 769143 h 1562100"/>
                <a:gd name="connsiteX24" fmla="*/ 902494 w 1090613"/>
                <a:gd name="connsiteY24" fmla="*/ 823912 h 1562100"/>
                <a:gd name="connsiteX25" fmla="*/ 914400 w 1090613"/>
                <a:gd name="connsiteY25" fmla="*/ 842962 h 1562100"/>
                <a:gd name="connsiteX26" fmla="*/ 964406 w 1090613"/>
                <a:gd name="connsiteY26" fmla="*/ 966787 h 1562100"/>
                <a:gd name="connsiteX27" fmla="*/ 1009650 w 1090613"/>
                <a:gd name="connsiteY27" fmla="*/ 1088231 h 1562100"/>
                <a:gd name="connsiteX28" fmla="*/ 1045369 w 1090613"/>
                <a:gd name="connsiteY28" fmla="*/ 1193006 h 1562100"/>
                <a:gd name="connsiteX29" fmla="*/ 1073944 w 1090613"/>
                <a:gd name="connsiteY29" fmla="*/ 1288256 h 1562100"/>
                <a:gd name="connsiteX30" fmla="*/ 1085850 w 1090613"/>
                <a:gd name="connsiteY30" fmla="*/ 1340643 h 1562100"/>
                <a:gd name="connsiteX31" fmla="*/ 1090613 w 1090613"/>
                <a:gd name="connsiteY31" fmla="*/ 1383506 h 1562100"/>
                <a:gd name="connsiteX32" fmla="*/ 1088231 w 1090613"/>
                <a:gd name="connsiteY32" fmla="*/ 1409700 h 1562100"/>
                <a:gd name="connsiteX33" fmla="*/ 1081088 w 1090613"/>
                <a:gd name="connsiteY33" fmla="*/ 1447800 h 1562100"/>
                <a:gd name="connsiteX34" fmla="*/ 1069181 w 1090613"/>
                <a:gd name="connsiteY34" fmla="*/ 1476375 h 1562100"/>
                <a:gd name="connsiteX35" fmla="*/ 1042988 w 1090613"/>
                <a:gd name="connsiteY35" fmla="*/ 1509712 h 1562100"/>
                <a:gd name="connsiteX36" fmla="*/ 1014413 w 1090613"/>
                <a:gd name="connsiteY36" fmla="*/ 1535906 h 1562100"/>
                <a:gd name="connsiteX37" fmla="*/ 992981 w 1090613"/>
                <a:gd name="connsiteY37" fmla="*/ 1550193 h 1562100"/>
                <a:gd name="connsiteX38" fmla="*/ 959644 w 1090613"/>
                <a:gd name="connsiteY38" fmla="*/ 1562100 h 1562100"/>
                <a:gd name="connsiteX39" fmla="*/ 933450 w 1090613"/>
                <a:gd name="connsiteY39" fmla="*/ 1554956 h 1562100"/>
                <a:gd name="connsiteX40" fmla="*/ 912019 w 1090613"/>
                <a:gd name="connsiteY40" fmla="*/ 1540668 h 1562100"/>
                <a:gd name="connsiteX41" fmla="*/ 885825 w 1090613"/>
                <a:gd name="connsiteY41" fmla="*/ 1512093 h 1562100"/>
                <a:gd name="connsiteX42" fmla="*/ 857250 w 1090613"/>
                <a:gd name="connsiteY42" fmla="*/ 1464468 h 1562100"/>
                <a:gd name="connsiteX43" fmla="*/ 797719 w 1090613"/>
                <a:gd name="connsiteY43" fmla="*/ 1347787 h 1562100"/>
                <a:gd name="connsiteX44" fmla="*/ 673894 w 1090613"/>
                <a:gd name="connsiteY44" fmla="*/ 1112043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613" h="1562100">
                  <a:moveTo>
                    <a:pt x="673894" y="1112043"/>
                  </a:moveTo>
                  <a:lnTo>
                    <a:pt x="616744" y="1009650"/>
                  </a:lnTo>
                  <a:lnTo>
                    <a:pt x="564356" y="919162"/>
                  </a:lnTo>
                  <a:lnTo>
                    <a:pt x="507206" y="826293"/>
                  </a:lnTo>
                  <a:lnTo>
                    <a:pt x="469106" y="764381"/>
                  </a:lnTo>
                  <a:lnTo>
                    <a:pt x="361950" y="602456"/>
                  </a:lnTo>
                  <a:lnTo>
                    <a:pt x="276225" y="471487"/>
                  </a:lnTo>
                  <a:lnTo>
                    <a:pt x="185738" y="330993"/>
                  </a:lnTo>
                  <a:lnTo>
                    <a:pt x="116681" y="226218"/>
                  </a:lnTo>
                  <a:lnTo>
                    <a:pt x="42863" y="116681"/>
                  </a:lnTo>
                  <a:lnTo>
                    <a:pt x="16669" y="76200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1906" y="2381"/>
                  </a:lnTo>
                  <a:lnTo>
                    <a:pt x="23813" y="0"/>
                  </a:lnTo>
                  <a:lnTo>
                    <a:pt x="57150" y="11906"/>
                  </a:lnTo>
                  <a:lnTo>
                    <a:pt x="88106" y="33337"/>
                  </a:lnTo>
                  <a:lnTo>
                    <a:pt x="190500" y="123825"/>
                  </a:lnTo>
                  <a:lnTo>
                    <a:pt x="369094" y="285750"/>
                  </a:lnTo>
                  <a:lnTo>
                    <a:pt x="511969" y="419100"/>
                  </a:lnTo>
                  <a:lnTo>
                    <a:pt x="654844" y="557212"/>
                  </a:lnTo>
                  <a:lnTo>
                    <a:pt x="766763" y="673893"/>
                  </a:lnTo>
                  <a:lnTo>
                    <a:pt x="854869" y="769143"/>
                  </a:lnTo>
                  <a:lnTo>
                    <a:pt x="902494" y="823912"/>
                  </a:lnTo>
                  <a:lnTo>
                    <a:pt x="914400" y="842962"/>
                  </a:lnTo>
                  <a:lnTo>
                    <a:pt x="964406" y="966787"/>
                  </a:lnTo>
                  <a:lnTo>
                    <a:pt x="1009650" y="1088231"/>
                  </a:lnTo>
                  <a:lnTo>
                    <a:pt x="1045369" y="1193006"/>
                  </a:lnTo>
                  <a:lnTo>
                    <a:pt x="1073944" y="1288256"/>
                  </a:lnTo>
                  <a:lnTo>
                    <a:pt x="1085850" y="1340643"/>
                  </a:lnTo>
                  <a:lnTo>
                    <a:pt x="1090613" y="1383506"/>
                  </a:lnTo>
                  <a:lnTo>
                    <a:pt x="1088231" y="1409700"/>
                  </a:lnTo>
                  <a:lnTo>
                    <a:pt x="1081088" y="1447800"/>
                  </a:lnTo>
                  <a:lnTo>
                    <a:pt x="1069181" y="1476375"/>
                  </a:lnTo>
                  <a:lnTo>
                    <a:pt x="1042988" y="1509712"/>
                  </a:lnTo>
                  <a:lnTo>
                    <a:pt x="1014413" y="1535906"/>
                  </a:lnTo>
                  <a:lnTo>
                    <a:pt x="992981" y="1550193"/>
                  </a:lnTo>
                  <a:lnTo>
                    <a:pt x="959644" y="1562100"/>
                  </a:lnTo>
                  <a:lnTo>
                    <a:pt x="933450" y="1554956"/>
                  </a:lnTo>
                  <a:lnTo>
                    <a:pt x="912019" y="1540668"/>
                  </a:lnTo>
                  <a:lnTo>
                    <a:pt x="885825" y="1512093"/>
                  </a:lnTo>
                  <a:lnTo>
                    <a:pt x="857250" y="1464468"/>
                  </a:lnTo>
                  <a:lnTo>
                    <a:pt x="797719" y="1347787"/>
                  </a:lnTo>
                  <a:lnTo>
                    <a:pt x="673894" y="111204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19" name="グループ化 18">
            <a:extLst>
              <a:ext uri="{FF2B5EF4-FFF2-40B4-BE49-F238E27FC236}">
                <a16:creationId xmlns:a16="http://schemas.microsoft.com/office/drawing/2014/main" id="{0EFE3997-2974-4C28-BDBB-EE1ECF672A3A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73213"/>
            <a:ext cx="4683125" cy="4327525"/>
            <a:chOff x="2589213" y="1573213"/>
            <a:chExt cx="4683125" cy="4327525"/>
          </a:xfrm>
        </p:grpSpPr>
        <p:sp>
          <p:nvSpPr>
            <p:cNvPr id="20" name="フリーフォーム 45">
              <a:extLst>
                <a:ext uri="{FF2B5EF4-FFF2-40B4-BE49-F238E27FC236}">
                  <a16:creationId xmlns:a16="http://schemas.microsoft.com/office/drawing/2014/main" id="{DAC0E462-176F-4453-B3DB-36A37A008714}"/>
                </a:ext>
              </a:extLst>
            </p:cNvPr>
            <p:cNvSpPr/>
            <p:nvPr/>
          </p:nvSpPr>
          <p:spPr>
            <a:xfrm>
              <a:off x="2974975" y="1573213"/>
              <a:ext cx="1838325" cy="827087"/>
            </a:xfrm>
            <a:custGeom>
              <a:avLst/>
              <a:gdLst>
                <a:gd name="connsiteX0" fmla="*/ 1243013 w 1838325"/>
                <a:gd name="connsiteY0" fmla="*/ 254794 h 826294"/>
                <a:gd name="connsiteX1" fmla="*/ 997744 w 1838325"/>
                <a:gd name="connsiteY1" fmla="*/ 371475 h 826294"/>
                <a:gd name="connsiteX2" fmla="*/ 809625 w 1838325"/>
                <a:gd name="connsiteY2" fmla="*/ 454819 h 826294"/>
                <a:gd name="connsiteX3" fmla="*/ 554832 w 1838325"/>
                <a:gd name="connsiteY3" fmla="*/ 561975 h 826294"/>
                <a:gd name="connsiteX4" fmla="*/ 426244 w 1838325"/>
                <a:gd name="connsiteY4" fmla="*/ 611982 h 826294"/>
                <a:gd name="connsiteX5" fmla="*/ 290513 w 1838325"/>
                <a:gd name="connsiteY5" fmla="*/ 659607 h 826294"/>
                <a:gd name="connsiteX6" fmla="*/ 130969 w 1838325"/>
                <a:gd name="connsiteY6" fmla="*/ 714375 h 826294"/>
                <a:gd name="connsiteX7" fmla="*/ 45244 w 1838325"/>
                <a:gd name="connsiteY7" fmla="*/ 742950 h 826294"/>
                <a:gd name="connsiteX8" fmla="*/ 28575 w 1838325"/>
                <a:gd name="connsiteY8" fmla="*/ 752475 h 826294"/>
                <a:gd name="connsiteX9" fmla="*/ 9525 w 1838325"/>
                <a:gd name="connsiteY9" fmla="*/ 771525 h 826294"/>
                <a:gd name="connsiteX10" fmla="*/ 0 w 1838325"/>
                <a:gd name="connsiteY10" fmla="*/ 785813 h 826294"/>
                <a:gd name="connsiteX11" fmla="*/ 2382 w 1838325"/>
                <a:gd name="connsiteY11" fmla="*/ 797719 h 826294"/>
                <a:gd name="connsiteX12" fmla="*/ 11907 w 1838325"/>
                <a:gd name="connsiteY12" fmla="*/ 809625 h 826294"/>
                <a:gd name="connsiteX13" fmla="*/ 38100 w 1838325"/>
                <a:gd name="connsiteY13" fmla="*/ 821532 h 826294"/>
                <a:gd name="connsiteX14" fmla="*/ 66675 w 1838325"/>
                <a:gd name="connsiteY14" fmla="*/ 826294 h 826294"/>
                <a:gd name="connsiteX15" fmla="*/ 164307 w 1838325"/>
                <a:gd name="connsiteY15" fmla="*/ 804863 h 826294"/>
                <a:gd name="connsiteX16" fmla="*/ 345282 w 1838325"/>
                <a:gd name="connsiteY16" fmla="*/ 757238 h 826294"/>
                <a:gd name="connsiteX17" fmla="*/ 542925 w 1838325"/>
                <a:gd name="connsiteY17" fmla="*/ 711994 h 826294"/>
                <a:gd name="connsiteX18" fmla="*/ 716757 w 1838325"/>
                <a:gd name="connsiteY18" fmla="*/ 673894 h 826294"/>
                <a:gd name="connsiteX19" fmla="*/ 864394 w 1838325"/>
                <a:gd name="connsiteY19" fmla="*/ 645319 h 826294"/>
                <a:gd name="connsiteX20" fmla="*/ 1047750 w 1838325"/>
                <a:gd name="connsiteY20" fmla="*/ 592932 h 826294"/>
                <a:gd name="connsiteX21" fmla="*/ 1214438 w 1838325"/>
                <a:gd name="connsiteY21" fmla="*/ 535782 h 826294"/>
                <a:gd name="connsiteX22" fmla="*/ 1364457 w 1838325"/>
                <a:gd name="connsiteY22" fmla="*/ 488157 h 826294"/>
                <a:gd name="connsiteX23" fmla="*/ 1469232 w 1838325"/>
                <a:gd name="connsiteY23" fmla="*/ 454819 h 826294"/>
                <a:gd name="connsiteX24" fmla="*/ 1559719 w 1838325"/>
                <a:gd name="connsiteY24" fmla="*/ 431007 h 826294"/>
                <a:gd name="connsiteX25" fmla="*/ 1624013 w 1838325"/>
                <a:gd name="connsiteY25" fmla="*/ 414338 h 826294"/>
                <a:gd name="connsiteX26" fmla="*/ 1664494 w 1838325"/>
                <a:gd name="connsiteY26" fmla="*/ 407194 h 826294"/>
                <a:gd name="connsiteX27" fmla="*/ 1693069 w 1838325"/>
                <a:gd name="connsiteY27" fmla="*/ 404813 h 826294"/>
                <a:gd name="connsiteX28" fmla="*/ 1712119 w 1838325"/>
                <a:gd name="connsiteY28" fmla="*/ 400050 h 826294"/>
                <a:gd name="connsiteX29" fmla="*/ 1757363 w 1838325"/>
                <a:gd name="connsiteY29" fmla="*/ 383382 h 826294"/>
                <a:gd name="connsiteX30" fmla="*/ 1795463 w 1838325"/>
                <a:gd name="connsiteY30" fmla="*/ 366713 h 826294"/>
                <a:gd name="connsiteX31" fmla="*/ 1821657 w 1838325"/>
                <a:gd name="connsiteY31" fmla="*/ 350044 h 826294"/>
                <a:gd name="connsiteX32" fmla="*/ 1835944 w 1838325"/>
                <a:gd name="connsiteY32" fmla="*/ 330994 h 826294"/>
                <a:gd name="connsiteX33" fmla="*/ 1838325 w 1838325"/>
                <a:gd name="connsiteY33" fmla="*/ 319088 h 826294"/>
                <a:gd name="connsiteX34" fmla="*/ 1838325 w 1838325"/>
                <a:gd name="connsiteY34" fmla="*/ 297657 h 826294"/>
                <a:gd name="connsiteX35" fmla="*/ 1828800 w 1838325"/>
                <a:gd name="connsiteY35" fmla="*/ 264319 h 826294"/>
                <a:gd name="connsiteX36" fmla="*/ 1812132 w 1838325"/>
                <a:gd name="connsiteY36" fmla="*/ 235744 h 826294"/>
                <a:gd name="connsiteX37" fmla="*/ 1783557 w 1838325"/>
                <a:gd name="connsiteY37" fmla="*/ 211932 h 826294"/>
                <a:gd name="connsiteX38" fmla="*/ 1728788 w 1838325"/>
                <a:gd name="connsiteY38" fmla="*/ 173832 h 826294"/>
                <a:gd name="connsiteX39" fmla="*/ 1626394 w 1838325"/>
                <a:gd name="connsiteY39" fmla="*/ 107157 h 826294"/>
                <a:gd name="connsiteX40" fmla="*/ 1545432 w 1838325"/>
                <a:gd name="connsiteY40" fmla="*/ 52388 h 826294"/>
                <a:gd name="connsiteX41" fmla="*/ 1490663 w 1838325"/>
                <a:gd name="connsiteY41" fmla="*/ 21432 h 826294"/>
                <a:gd name="connsiteX42" fmla="*/ 1464469 w 1838325"/>
                <a:gd name="connsiteY42" fmla="*/ 4763 h 826294"/>
                <a:gd name="connsiteX43" fmla="*/ 1445419 w 1838325"/>
                <a:gd name="connsiteY43" fmla="*/ 0 h 826294"/>
                <a:gd name="connsiteX44" fmla="*/ 1416844 w 1838325"/>
                <a:gd name="connsiteY44" fmla="*/ 0 h 826294"/>
                <a:gd name="connsiteX45" fmla="*/ 1400175 w 1838325"/>
                <a:gd name="connsiteY45" fmla="*/ 2382 h 826294"/>
                <a:gd name="connsiteX46" fmla="*/ 1388269 w 1838325"/>
                <a:gd name="connsiteY46" fmla="*/ 14288 h 826294"/>
                <a:gd name="connsiteX47" fmla="*/ 1385888 w 1838325"/>
                <a:gd name="connsiteY47" fmla="*/ 35719 h 826294"/>
                <a:gd name="connsiteX48" fmla="*/ 1390650 w 1838325"/>
                <a:gd name="connsiteY48" fmla="*/ 61913 h 826294"/>
                <a:gd name="connsiteX49" fmla="*/ 1402557 w 1838325"/>
                <a:gd name="connsiteY49" fmla="*/ 83344 h 826294"/>
                <a:gd name="connsiteX50" fmla="*/ 1414463 w 1838325"/>
                <a:gd name="connsiteY50" fmla="*/ 109538 h 826294"/>
                <a:gd name="connsiteX51" fmla="*/ 1414463 w 1838325"/>
                <a:gd name="connsiteY51" fmla="*/ 133350 h 826294"/>
                <a:gd name="connsiteX52" fmla="*/ 1407319 w 1838325"/>
                <a:gd name="connsiteY52" fmla="*/ 157163 h 826294"/>
                <a:gd name="connsiteX53" fmla="*/ 1393032 w 1838325"/>
                <a:gd name="connsiteY53" fmla="*/ 176213 h 826294"/>
                <a:gd name="connsiteX54" fmla="*/ 1350169 w 1838325"/>
                <a:gd name="connsiteY54" fmla="*/ 202407 h 826294"/>
                <a:gd name="connsiteX55" fmla="*/ 1243013 w 1838325"/>
                <a:gd name="connsiteY55" fmla="*/ 2547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8325" h="826294">
                  <a:moveTo>
                    <a:pt x="1243013" y="254794"/>
                  </a:moveTo>
                  <a:lnTo>
                    <a:pt x="997744" y="371475"/>
                  </a:lnTo>
                  <a:lnTo>
                    <a:pt x="809625" y="454819"/>
                  </a:lnTo>
                  <a:lnTo>
                    <a:pt x="554832" y="561975"/>
                  </a:lnTo>
                  <a:lnTo>
                    <a:pt x="426244" y="611982"/>
                  </a:lnTo>
                  <a:lnTo>
                    <a:pt x="290513" y="659607"/>
                  </a:lnTo>
                  <a:lnTo>
                    <a:pt x="130969" y="714375"/>
                  </a:lnTo>
                  <a:lnTo>
                    <a:pt x="45244" y="742950"/>
                  </a:lnTo>
                  <a:lnTo>
                    <a:pt x="28575" y="752475"/>
                  </a:lnTo>
                  <a:lnTo>
                    <a:pt x="9525" y="771525"/>
                  </a:lnTo>
                  <a:lnTo>
                    <a:pt x="0" y="785813"/>
                  </a:lnTo>
                  <a:lnTo>
                    <a:pt x="2382" y="797719"/>
                  </a:lnTo>
                  <a:lnTo>
                    <a:pt x="11907" y="809625"/>
                  </a:lnTo>
                  <a:lnTo>
                    <a:pt x="38100" y="821532"/>
                  </a:lnTo>
                  <a:lnTo>
                    <a:pt x="66675" y="826294"/>
                  </a:lnTo>
                  <a:lnTo>
                    <a:pt x="164307" y="804863"/>
                  </a:lnTo>
                  <a:lnTo>
                    <a:pt x="345282" y="757238"/>
                  </a:lnTo>
                  <a:lnTo>
                    <a:pt x="542925" y="711994"/>
                  </a:lnTo>
                  <a:lnTo>
                    <a:pt x="716757" y="673894"/>
                  </a:lnTo>
                  <a:lnTo>
                    <a:pt x="864394" y="645319"/>
                  </a:lnTo>
                  <a:lnTo>
                    <a:pt x="1047750" y="592932"/>
                  </a:lnTo>
                  <a:lnTo>
                    <a:pt x="1214438" y="535782"/>
                  </a:lnTo>
                  <a:lnTo>
                    <a:pt x="1364457" y="488157"/>
                  </a:lnTo>
                  <a:lnTo>
                    <a:pt x="1469232" y="454819"/>
                  </a:lnTo>
                  <a:lnTo>
                    <a:pt x="1559719" y="431007"/>
                  </a:lnTo>
                  <a:lnTo>
                    <a:pt x="1624013" y="414338"/>
                  </a:lnTo>
                  <a:lnTo>
                    <a:pt x="1664494" y="407194"/>
                  </a:lnTo>
                  <a:lnTo>
                    <a:pt x="1693069" y="404813"/>
                  </a:lnTo>
                  <a:lnTo>
                    <a:pt x="1712119" y="400050"/>
                  </a:lnTo>
                  <a:lnTo>
                    <a:pt x="1757363" y="383382"/>
                  </a:lnTo>
                  <a:lnTo>
                    <a:pt x="1795463" y="366713"/>
                  </a:lnTo>
                  <a:lnTo>
                    <a:pt x="1821657" y="350044"/>
                  </a:lnTo>
                  <a:lnTo>
                    <a:pt x="1835944" y="330994"/>
                  </a:lnTo>
                  <a:lnTo>
                    <a:pt x="1838325" y="319088"/>
                  </a:lnTo>
                  <a:lnTo>
                    <a:pt x="1838325" y="297657"/>
                  </a:lnTo>
                  <a:lnTo>
                    <a:pt x="1828800" y="264319"/>
                  </a:lnTo>
                  <a:lnTo>
                    <a:pt x="1812132" y="235744"/>
                  </a:lnTo>
                  <a:lnTo>
                    <a:pt x="1783557" y="211932"/>
                  </a:lnTo>
                  <a:lnTo>
                    <a:pt x="1728788" y="173832"/>
                  </a:lnTo>
                  <a:lnTo>
                    <a:pt x="1626394" y="107157"/>
                  </a:lnTo>
                  <a:lnTo>
                    <a:pt x="1545432" y="52388"/>
                  </a:lnTo>
                  <a:lnTo>
                    <a:pt x="1490663" y="21432"/>
                  </a:lnTo>
                  <a:lnTo>
                    <a:pt x="1464469" y="4763"/>
                  </a:lnTo>
                  <a:lnTo>
                    <a:pt x="1445419" y="0"/>
                  </a:lnTo>
                  <a:lnTo>
                    <a:pt x="1416844" y="0"/>
                  </a:lnTo>
                  <a:lnTo>
                    <a:pt x="1400175" y="2382"/>
                  </a:lnTo>
                  <a:lnTo>
                    <a:pt x="1388269" y="14288"/>
                  </a:lnTo>
                  <a:lnTo>
                    <a:pt x="1385888" y="35719"/>
                  </a:lnTo>
                  <a:lnTo>
                    <a:pt x="1390650" y="61913"/>
                  </a:lnTo>
                  <a:lnTo>
                    <a:pt x="1402557" y="83344"/>
                  </a:lnTo>
                  <a:lnTo>
                    <a:pt x="1414463" y="109538"/>
                  </a:lnTo>
                  <a:lnTo>
                    <a:pt x="1414463" y="133350"/>
                  </a:lnTo>
                  <a:lnTo>
                    <a:pt x="1407319" y="157163"/>
                  </a:lnTo>
                  <a:lnTo>
                    <a:pt x="1393032" y="176213"/>
                  </a:lnTo>
                  <a:lnTo>
                    <a:pt x="1350169" y="202407"/>
                  </a:lnTo>
                  <a:lnTo>
                    <a:pt x="1243013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51">
              <a:extLst>
                <a:ext uri="{FF2B5EF4-FFF2-40B4-BE49-F238E27FC236}">
                  <a16:creationId xmlns:a16="http://schemas.microsoft.com/office/drawing/2014/main" id="{8D26DD5C-9FAB-4DBC-92A7-F845CFB3E23B}"/>
                </a:ext>
              </a:extLst>
            </p:cNvPr>
            <p:cNvSpPr/>
            <p:nvPr/>
          </p:nvSpPr>
          <p:spPr>
            <a:xfrm rot="16200000">
              <a:off x="3991770" y="2926556"/>
              <a:ext cx="2843212" cy="1743075"/>
            </a:xfrm>
            <a:custGeom>
              <a:avLst/>
              <a:gdLst>
                <a:gd name="connsiteX0" fmla="*/ 1231106 w 2843212"/>
                <a:gd name="connsiteY0" fmla="*/ 773906 h 1743075"/>
                <a:gd name="connsiteX1" fmla="*/ 935831 w 2843212"/>
                <a:gd name="connsiteY1" fmla="*/ 602456 h 1743075"/>
                <a:gd name="connsiteX2" fmla="*/ 757237 w 2843212"/>
                <a:gd name="connsiteY2" fmla="*/ 497681 h 1743075"/>
                <a:gd name="connsiteX3" fmla="*/ 657225 w 2843212"/>
                <a:gd name="connsiteY3" fmla="*/ 438150 h 1743075"/>
                <a:gd name="connsiteX4" fmla="*/ 533400 w 2843212"/>
                <a:gd name="connsiteY4" fmla="*/ 364331 h 1743075"/>
                <a:gd name="connsiteX5" fmla="*/ 414337 w 2843212"/>
                <a:gd name="connsiteY5" fmla="*/ 290513 h 1743075"/>
                <a:gd name="connsiteX6" fmla="*/ 307181 w 2843212"/>
                <a:gd name="connsiteY6" fmla="*/ 226219 h 1743075"/>
                <a:gd name="connsiteX7" fmla="*/ 269081 w 2843212"/>
                <a:gd name="connsiteY7" fmla="*/ 202406 h 1743075"/>
                <a:gd name="connsiteX8" fmla="*/ 230981 w 2843212"/>
                <a:gd name="connsiteY8" fmla="*/ 161925 h 1743075"/>
                <a:gd name="connsiteX9" fmla="*/ 152400 w 2843212"/>
                <a:gd name="connsiteY9" fmla="*/ 76200 h 1743075"/>
                <a:gd name="connsiteX10" fmla="*/ 114300 w 2843212"/>
                <a:gd name="connsiteY10" fmla="*/ 26194 h 1743075"/>
                <a:gd name="connsiteX11" fmla="*/ 95250 w 2843212"/>
                <a:gd name="connsiteY11" fmla="*/ 19050 h 1743075"/>
                <a:gd name="connsiteX12" fmla="*/ 38100 w 2843212"/>
                <a:gd name="connsiteY12" fmla="*/ 4763 h 1743075"/>
                <a:gd name="connsiteX13" fmla="*/ 0 w 2843212"/>
                <a:gd name="connsiteY13" fmla="*/ 0 h 1743075"/>
                <a:gd name="connsiteX14" fmla="*/ 76200 w 2843212"/>
                <a:gd name="connsiteY14" fmla="*/ 288131 h 1743075"/>
                <a:gd name="connsiteX15" fmla="*/ 292893 w 2843212"/>
                <a:gd name="connsiteY15" fmla="*/ 414338 h 1743075"/>
                <a:gd name="connsiteX16" fmla="*/ 469106 w 2843212"/>
                <a:gd name="connsiteY16" fmla="*/ 523875 h 1743075"/>
                <a:gd name="connsiteX17" fmla="*/ 645318 w 2843212"/>
                <a:gd name="connsiteY17" fmla="*/ 635794 h 1743075"/>
                <a:gd name="connsiteX18" fmla="*/ 814387 w 2843212"/>
                <a:gd name="connsiteY18" fmla="*/ 740569 h 1743075"/>
                <a:gd name="connsiteX19" fmla="*/ 952500 w 2843212"/>
                <a:gd name="connsiteY19" fmla="*/ 828675 h 1743075"/>
                <a:gd name="connsiteX20" fmla="*/ 1095375 w 2843212"/>
                <a:gd name="connsiteY20" fmla="*/ 916781 h 1743075"/>
                <a:gd name="connsiteX21" fmla="*/ 1250156 w 2843212"/>
                <a:gd name="connsiteY21" fmla="*/ 1012031 h 1743075"/>
                <a:gd name="connsiteX22" fmla="*/ 1409700 w 2843212"/>
                <a:gd name="connsiteY22" fmla="*/ 1112044 h 1743075"/>
                <a:gd name="connsiteX23" fmla="*/ 1595437 w 2843212"/>
                <a:gd name="connsiteY23" fmla="*/ 1226344 h 1743075"/>
                <a:gd name="connsiteX24" fmla="*/ 1795462 w 2843212"/>
                <a:gd name="connsiteY24" fmla="*/ 1350169 h 1743075"/>
                <a:gd name="connsiteX25" fmla="*/ 1978818 w 2843212"/>
                <a:gd name="connsiteY25" fmla="*/ 1464469 h 1743075"/>
                <a:gd name="connsiteX26" fmla="*/ 2143125 w 2843212"/>
                <a:gd name="connsiteY26" fmla="*/ 1564481 h 1743075"/>
                <a:gd name="connsiteX27" fmla="*/ 2224087 w 2843212"/>
                <a:gd name="connsiteY27" fmla="*/ 1614488 h 1743075"/>
                <a:gd name="connsiteX28" fmla="*/ 2245518 w 2843212"/>
                <a:gd name="connsiteY28" fmla="*/ 1638300 h 1743075"/>
                <a:gd name="connsiteX29" fmla="*/ 2283618 w 2843212"/>
                <a:gd name="connsiteY29" fmla="*/ 1678781 h 1743075"/>
                <a:gd name="connsiteX30" fmla="*/ 2297906 w 2843212"/>
                <a:gd name="connsiteY30" fmla="*/ 1707356 h 1743075"/>
                <a:gd name="connsiteX31" fmla="*/ 2312193 w 2843212"/>
                <a:gd name="connsiteY31" fmla="*/ 1728788 h 1743075"/>
                <a:gd name="connsiteX32" fmla="*/ 2321718 w 2843212"/>
                <a:gd name="connsiteY32" fmla="*/ 1735931 h 1743075"/>
                <a:gd name="connsiteX33" fmla="*/ 2333625 w 2843212"/>
                <a:gd name="connsiteY33" fmla="*/ 1740694 h 1743075"/>
                <a:gd name="connsiteX34" fmla="*/ 2343150 w 2843212"/>
                <a:gd name="connsiteY34" fmla="*/ 1743075 h 1743075"/>
                <a:gd name="connsiteX35" fmla="*/ 2357437 w 2843212"/>
                <a:gd name="connsiteY35" fmla="*/ 1743075 h 1743075"/>
                <a:gd name="connsiteX36" fmla="*/ 2376487 w 2843212"/>
                <a:gd name="connsiteY36" fmla="*/ 1733550 h 1743075"/>
                <a:gd name="connsiteX37" fmla="*/ 2428875 w 2843212"/>
                <a:gd name="connsiteY37" fmla="*/ 1683544 h 1743075"/>
                <a:gd name="connsiteX38" fmla="*/ 2543175 w 2843212"/>
                <a:gd name="connsiteY38" fmla="*/ 1571625 h 1743075"/>
                <a:gd name="connsiteX39" fmla="*/ 2647950 w 2843212"/>
                <a:gd name="connsiteY39" fmla="*/ 1462088 h 1743075"/>
                <a:gd name="connsiteX40" fmla="*/ 2719387 w 2843212"/>
                <a:gd name="connsiteY40" fmla="*/ 1381125 h 1743075"/>
                <a:gd name="connsiteX41" fmla="*/ 2809875 w 2843212"/>
                <a:gd name="connsiteY41" fmla="*/ 1271588 h 1743075"/>
                <a:gd name="connsiteX42" fmla="*/ 2833687 w 2843212"/>
                <a:gd name="connsiteY42" fmla="*/ 1238250 h 1743075"/>
                <a:gd name="connsiteX43" fmla="*/ 2840831 w 2843212"/>
                <a:gd name="connsiteY43" fmla="*/ 1221581 h 1743075"/>
                <a:gd name="connsiteX44" fmla="*/ 2843212 w 2843212"/>
                <a:gd name="connsiteY44" fmla="*/ 1202531 h 1743075"/>
                <a:gd name="connsiteX45" fmla="*/ 2843212 w 2843212"/>
                <a:gd name="connsiteY45" fmla="*/ 1190625 h 1743075"/>
                <a:gd name="connsiteX46" fmla="*/ 2838450 w 2843212"/>
                <a:gd name="connsiteY46" fmla="*/ 1176338 h 1743075"/>
                <a:gd name="connsiteX47" fmla="*/ 2828925 w 2843212"/>
                <a:gd name="connsiteY47" fmla="*/ 1164431 h 1743075"/>
                <a:gd name="connsiteX48" fmla="*/ 2812256 w 2843212"/>
                <a:gd name="connsiteY48" fmla="*/ 1159669 h 1743075"/>
                <a:gd name="connsiteX49" fmla="*/ 2783681 w 2843212"/>
                <a:gd name="connsiteY49" fmla="*/ 1162050 h 1743075"/>
                <a:gd name="connsiteX50" fmla="*/ 2767012 w 2843212"/>
                <a:gd name="connsiteY50" fmla="*/ 1169194 h 1743075"/>
                <a:gd name="connsiteX51" fmla="*/ 2740818 w 2843212"/>
                <a:gd name="connsiteY51" fmla="*/ 1188244 h 1743075"/>
                <a:gd name="connsiteX52" fmla="*/ 2688431 w 2843212"/>
                <a:gd name="connsiteY52" fmla="*/ 1226344 h 1743075"/>
                <a:gd name="connsiteX53" fmla="*/ 2650331 w 2843212"/>
                <a:gd name="connsiteY53" fmla="*/ 1250156 h 1743075"/>
                <a:gd name="connsiteX54" fmla="*/ 2609850 w 2843212"/>
                <a:gd name="connsiteY54" fmla="*/ 1269206 h 1743075"/>
                <a:gd name="connsiteX55" fmla="*/ 2571750 w 2843212"/>
                <a:gd name="connsiteY55" fmla="*/ 1283494 h 1743075"/>
                <a:gd name="connsiteX56" fmla="*/ 2524125 w 2843212"/>
                <a:gd name="connsiteY56" fmla="*/ 1295400 h 1743075"/>
                <a:gd name="connsiteX57" fmla="*/ 2483643 w 2843212"/>
                <a:gd name="connsiteY57" fmla="*/ 1297781 h 1743075"/>
                <a:gd name="connsiteX58" fmla="*/ 2424112 w 2843212"/>
                <a:gd name="connsiteY58" fmla="*/ 1290638 h 1743075"/>
                <a:gd name="connsiteX59" fmla="*/ 2362200 w 2843212"/>
                <a:gd name="connsiteY59" fmla="*/ 1281113 h 1743075"/>
                <a:gd name="connsiteX60" fmla="*/ 2231231 w 2843212"/>
                <a:gd name="connsiteY60" fmla="*/ 1250156 h 1743075"/>
                <a:gd name="connsiteX61" fmla="*/ 2100262 w 2843212"/>
                <a:gd name="connsiteY61" fmla="*/ 1207294 h 1743075"/>
                <a:gd name="connsiteX62" fmla="*/ 1957387 w 2843212"/>
                <a:gd name="connsiteY62" fmla="*/ 1150144 h 1743075"/>
                <a:gd name="connsiteX63" fmla="*/ 1795462 w 2843212"/>
                <a:gd name="connsiteY63" fmla="*/ 1076325 h 1743075"/>
                <a:gd name="connsiteX64" fmla="*/ 1652587 w 2843212"/>
                <a:gd name="connsiteY64" fmla="*/ 1004888 h 1743075"/>
                <a:gd name="connsiteX65" fmla="*/ 1433512 w 2843212"/>
                <a:gd name="connsiteY65" fmla="*/ 888206 h 1743075"/>
                <a:gd name="connsiteX66" fmla="*/ 1231106 w 2843212"/>
                <a:gd name="connsiteY66" fmla="*/ 773906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43212" h="1743075">
                  <a:moveTo>
                    <a:pt x="1231106" y="773906"/>
                  </a:moveTo>
                  <a:lnTo>
                    <a:pt x="935831" y="602456"/>
                  </a:lnTo>
                  <a:lnTo>
                    <a:pt x="757237" y="497681"/>
                  </a:lnTo>
                  <a:lnTo>
                    <a:pt x="657225" y="438150"/>
                  </a:lnTo>
                  <a:lnTo>
                    <a:pt x="533400" y="364331"/>
                  </a:lnTo>
                  <a:lnTo>
                    <a:pt x="414337" y="290513"/>
                  </a:lnTo>
                  <a:lnTo>
                    <a:pt x="307181" y="226219"/>
                  </a:lnTo>
                  <a:lnTo>
                    <a:pt x="269081" y="202406"/>
                  </a:lnTo>
                  <a:lnTo>
                    <a:pt x="230981" y="161925"/>
                  </a:lnTo>
                  <a:lnTo>
                    <a:pt x="152400" y="76200"/>
                  </a:lnTo>
                  <a:lnTo>
                    <a:pt x="114300" y="26194"/>
                  </a:lnTo>
                  <a:lnTo>
                    <a:pt x="95250" y="19050"/>
                  </a:lnTo>
                  <a:lnTo>
                    <a:pt x="38100" y="4763"/>
                  </a:lnTo>
                  <a:lnTo>
                    <a:pt x="0" y="0"/>
                  </a:lnTo>
                  <a:lnTo>
                    <a:pt x="76200" y="288131"/>
                  </a:lnTo>
                  <a:lnTo>
                    <a:pt x="292893" y="414338"/>
                  </a:lnTo>
                  <a:lnTo>
                    <a:pt x="469106" y="523875"/>
                  </a:lnTo>
                  <a:lnTo>
                    <a:pt x="645318" y="635794"/>
                  </a:lnTo>
                  <a:lnTo>
                    <a:pt x="814387" y="740569"/>
                  </a:lnTo>
                  <a:lnTo>
                    <a:pt x="952500" y="828675"/>
                  </a:lnTo>
                  <a:lnTo>
                    <a:pt x="1095375" y="916781"/>
                  </a:lnTo>
                  <a:lnTo>
                    <a:pt x="1250156" y="1012031"/>
                  </a:lnTo>
                  <a:lnTo>
                    <a:pt x="1409700" y="1112044"/>
                  </a:lnTo>
                  <a:lnTo>
                    <a:pt x="1595437" y="1226344"/>
                  </a:lnTo>
                  <a:lnTo>
                    <a:pt x="1795462" y="1350169"/>
                  </a:lnTo>
                  <a:lnTo>
                    <a:pt x="1978818" y="1464469"/>
                  </a:lnTo>
                  <a:lnTo>
                    <a:pt x="2143125" y="1564481"/>
                  </a:lnTo>
                  <a:lnTo>
                    <a:pt x="2224087" y="1614488"/>
                  </a:lnTo>
                  <a:lnTo>
                    <a:pt x="2245518" y="1638300"/>
                  </a:lnTo>
                  <a:lnTo>
                    <a:pt x="2283618" y="1678781"/>
                  </a:lnTo>
                  <a:lnTo>
                    <a:pt x="2297906" y="1707356"/>
                  </a:lnTo>
                  <a:lnTo>
                    <a:pt x="2312193" y="1728788"/>
                  </a:lnTo>
                  <a:lnTo>
                    <a:pt x="2321718" y="1735931"/>
                  </a:lnTo>
                  <a:lnTo>
                    <a:pt x="2333625" y="1740694"/>
                  </a:lnTo>
                  <a:lnTo>
                    <a:pt x="2343150" y="1743075"/>
                  </a:lnTo>
                  <a:lnTo>
                    <a:pt x="2357437" y="1743075"/>
                  </a:lnTo>
                  <a:lnTo>
                    <a:pt x="2376487" y="1733550"/>
                  </a:lnTo>
                  <a:lnTo>
                    <a:pt x="2428875" y="1683544"/>
                  </a:lnTo>
                  <a:lnTo>
                    <a:pt x="2543175" y="1571625"/>
                  </a:lnTo>
                  <a:lnTo>
                    <a:pt x="2647950" y="1462088"/>
                  </a:lnTo>
                  <a:lnTo>
                    <a:pt x="2719387" y="1381125"/>
                  </a:lnTo>
                  <a:lnTo>
                    <a:pt x="2809875" y="1271588"/>
                  </a:lnTo>
                  <a:lnTo>
                    <a:pt x="2833687" y="1238250"/>
                  </a:lnTo>
                  <a:lnTo>
                    <a:pt x="2840831" y="1221581"/>
                  </a:lnTo>
                  <a:lnTo>
                    <a:pt x="2843212" y="1202531"/>
                  </a:lnTo>
                  <a:lnTo>
                    <a:pt x="2843212" y="1190625"/>
                  </a:lnTo>
                  <a:lnTo>
                    <a:pt x="2838450" y="1176338"/>
                  </a:lnTo>
                  <a:lnTo>
                    <a:pt x="2828925" y="1164431"/>
                  </a:lnTo>
                  <a:lnTo>
                    <a:pt x="2812256" y="1159669"/>
                  </a:lnTo>
                  <a:lnTo>
                    <a:pt x="2783681" y="1162050"/>
                  </a:lnTo>
                  <a:lnTo>
                    <a:pt x="2767012" y="1169194"/>
                  </a:lnTo>
                  <a:lnTo>
                    <a:pt x="2740818" y="1188244"/>
                  </a:lnTo>
                  <a:lnTo>
                    <a:pt x="2688431" y="1226344"/>
                  </a:lnTo>
                  <a:lnTo>
                    <a:pt x="2650331" y="1250156"/>
                  </a:lnTo>
                  <a:lnTo>
                    <a:pt x="2609850" y="1269206"/>
                  </a:lnTo>
                  <a:lnTo>
                    <a:pt x="2571750" y="1283494"/>
                  </a:lnTo>
                  <a:lnTo>
                    <a:pt x="2524125" y="1295400"/>
                  </a:lnTo>
                  <a:lnTo>
                    <a:pt x="2483643" y="1297781"/>
                  </a:lnTo>
                  <a:lnTo>
                    <a:pt x="2424112" y="1290638"/>
                  </a:lnTo>
                  <a:lnTo>
                    <a:pt x="2362200" y="1281113"/>
                  </a:lnTo>
                  <a:lnTo>
                    <a:pt x="2231231" y="1250156"/>
                  </a:lnTo>
                  <a:lnTo>
                    <a:pt x="2100262" y="1207294"/>
                  </a:lnTo>
                  <a:lnTo>
                    <a:pt x="1957387" y="1150144"/>
                  </a:lnTo>
                  <a:lnTo>
                    <a:pt x="1795462" y="1076325"/>
                  </a:lnTo>
                  <a:lnTo>
                    <a:pt x="1652587" y="1004888"/>
                  </a:lnTo>
                  <a:lnTo>
                    <a:pt x="1433512" y="888206"/>
                  </a:lnTo>
                  <a:lnTo>
                    <a:pt x="1231106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46">
              <a:extLst>
                <a:ext uri="{FF2B5EF4-FFF2-40B4-BE49-F238E27FC236}">
                  <a16:creationId xmlns:a16="http://schemas.microsoft.com/office/drawing/2014/main" id="{5BDCA442-556A-4265-AF47-C5B4CCD151E8}"/>
                </a:ext>
              </a:extLst>
            </p:cNvPr>
            <p:cNvSpPr/>
            <p:nvPr/>
          </p:nvSpPr>
          <p:spPr>
            <a:xfrm>
              <a:off x="2589213" y="2671763"/>
              <a:ext cx="2386012" cy="825500"/>
            </a:xfrm>
            <a:custGeom>
              <a:avLst/>
              <a:gdLst>
                <a:gd name="connsiteX0" fmla="*/ 1362075 w 2386012"/>
                <a:gd name="connsiteY0" fmla="*/ 264318 h 826293"/>
                <a:gd name="connsiteX1" fmla="*/ 1150144 w 2386012"/>
                <a:gd name="connsiteY1" fmla="*/ 333375 h 826293"/>
                <a:gd name="connsiteX2" fmla="*/ 997744 w 2386012"/>
                <a:gd name="connsiteY2" fmla="*/ 381000 h 826293"/>
                <a:gd name="connsiteX3" fmla="*/ 854869 w 2386012"/>
                <a:gd name="connsiteY3" fmla="*/ 428625 h 826293"/>
                <a:gd name="connsiteX4" fmla="*/ 735806 w 2386012"/>
                <a:gd name="connsiteY4" fmla="*/ 464343 h 826293"/>
                <a:gd name="connsiteX5" fmla="*/ 590550 w 2386012"/>
                <a:gd name="connsiteY5" fmla="*/ 507206 h 826293"/>
                <a:gd name="connsiteX6" fmla="*/ 490537 w 2386012"/>
                <a:gd name="connsiteY6" fmla="*/ 533400 h 826293"/>
                <a:gd name="connsiteX7" fmla="*/ 428625 w 2386012"/>
                <a:gd name="connsiteY7" fmla="*/ 547687 h 826293"/>
                <a:gd name="connsiteX8" fmla="*/ 383381 w 2386012"/>
                <a:gd name="connsiteY8" fmla="*/ 554831 h 826293"/>
                <a:gd name="connsiteX9" fmla="*/ 350044 w 2386012"/>
                <a:gd name="connsiteY9" fmla="*/ 557212 h 826293"/>
                <a:gd name="connsiteX10" fmla="*/ 278606 w 2386012"/>
                <a:gd name="connsiteY10" fmla="*/ 552450 h 826293"/>
                <a:gd name="connsiteX11" fmla="*/ 209550 w 2386012"/>
                <a:gd name="connsiteY11" fmla="*/ 542925 h 826293"/>
                <a:gd name="connsiteX12" fmla="*/ 135731 w 2386012"/>
                <a:gd name="connsiteY12" fmla="*/ 526256 h 826293"/>
                <a:gd name="connsiteX13" fmla="*/ 66675 w 2386012"/>
                <a:gd name="connsiteY13" fmla="*/ 507206 h 826293"/>
                <a:gd name="connsiteX14" fmla="*/ 30956 w 2386012"/>
                <a:gd name="connsiteY14" fmla="*/ 497681 h 826293"/>
                <a:gd name="connsiteX15" fmla="*/ 16669 w 2386012"/>
                <a:gd name="connsiteY15" fmla="*/ 497681 h 826293"/>
                <a:gd name="connsiteX16" fmla="*/ 4762 w 2386012"/>
                <a:gd name="connsiteY16" fmla="*/ 502443 h 826293"/>
                <a:gd name="connsiteX17" fmla="*/ 0 w 2386012"/>
                <a:gd name="connsiteY17" fmla="*/ 519112 h 826293"/>
                <a:gd name="connsiteX18" fmla="*/ 7144 w 2386012"/>
                <a:gd name="connsiteY18" fmla="*/ 542925 h 826293"/>
                <a:gd name="connsiteX19" fmla="*/ 35719 w 2386012"/>
                <a:gd name="connsiteY19" fmla="*/ 585787 h 826293"/>
                <a:gd name="connsiteX20" fmla="*/ 69056 w 2386012"/>
                <a:gd name="connsiteY20" fmla="*/ 623887 h 826293"/>
                <a:gd name="connsiteX21" fmla="*/ 111919 w 2386012"/>
                <a:gd name="connsiteY21" fmla="*/ 669131 h 826293"/>
                <a:gd name="connsiteX22" fmla="*/ 145256 w 2386012"/>
                <a:gd name="connsiteY22" fmla="*/ 700087 h 826293"/>
                <a:gd name="connsiteX23" fmla="*/ 185737 w 2386012"/>
                <a:gd name="connsiteY23" fmla="*/ 733425 h 826293"/>
                <a:gd name="connsiteX24" fmla="*/ 233362 w 2386012"/>
                <a:gd name="connsiteY24" fmla="*/ 766762 h 826293"/>
                <a:gd name="connsiteX25" fmla="*/ 278606 w 2386012"/>
                <a:gd name="connsiteY25" fmla="*/ 792956 h 826293"/>
                <a:gd name="connsiteX26" fmla="*/ 307181 w 2386012"/>
                <a:gd name="connsiteY26" fmla="*/ 804862 h 826293"/>
                <a:gd name="connsiteX27" fmla="*/ 352425 w 2386012"/>
                <a:gd name="connsiteY27" fmla="*/ 819150 h 826293"/>
                <a:gd name="connsiteX28" fmla="*/ 376237 w 2386012"/>
                <a:gd name="connsiteY28" fmla="*/ 823912 h 826293"/>
                <a:gd name="connsiteX29" fmla="*/ 400050 w 2386012"/>
                <a:gd name="connsiteY29" fmla="*/ 826293 h 826293"/>
                <a:gd name="connsiteX30" fmla="*/ 433387 w 2386012"/>
                <a:gd name="connsiteY30" fmla="*/ 823912 h 826293"/>
                <a:gd name="connsiteX31" fmla="*/ 464344 w 2386012"/>
                <a:gd name="connsiteY31" fmla="*/ 812006 h 826293"/>
                <a:gd name="connsiteX32" fmla="*/ 492919 w 2386012"/>
                <a:gd name="connsiteY32" fmla="*/ 797718 h 826293"/>
                <a:gd name="connsiteX33" fmla="*/ 590550 w 2386012"/>
                <a:gd name="connsiteY33" fmla="*/ 750093 h 826293"/>
                <a:gd name="connsiteX34" fmla="*/ 742950 w 2386012"/>
                <a:gd name="connsiteY34" fmla="*/ 681037 h 826293"/>
                <a:gd name="connsiteX35" fmla="*/ 866775 w 2386012"/>
                <a:gd name="connsiteY35" fmla="*/ 631031 h 826293"/>
                <a:gd name="connsiteX36" fmla="*/ 978694 w 2386012"/>
                <a:gd name="connsiteY36" fmla="*/ 588168 h 826293"/>
                <a:gd name="connsiteX37" fmla="*/ 1126331 w 2386012"/>
                <a:gd name="connsiteY37" fmla="*/ 535781 h 826293"/>
                <a:gd name="connsiteX38" fmla="*/ 1257300 w 2386012"/>
                <a:gd name="connsiteY38" fmla="*/ 495300 h 826293"/>
                <a:gd name="connsiteX39" fmla="*/ 1381125 w 2386012"/>
                <a:gd name="connsiteY39" fmla="*/ 454818 h 826293"/>
                <a:gd name="connsiteX40" fmla="*/ 1626394 w 2386012"/>
                <a:gd name="connsiteY40" fmla="*/ 383381 h 826293"/>
                <a:gd name="connsiteX41" fmla="*/ 1752600 w 2386012"/>
                <a:gd name="connsiteY41" fmla="*/ 352425 h 826293"/>
                <a:gd name="connsiteX42" fmla="*/ 1912144 w 2386012"/>
                <a:gd name="connsiteY42" fmla="*/ 319087 h 826293"/>
                <a:gd name="connsiteX43" fmla="*/ 2062162 w 2386012"/>
                <a:gd name="connsiteY43" fmla="*/ 292893 h 826293"/>
                <a:gd name="connsiteX44" fmla="*/ 2183606 w 2386012"/>
                <a:gd name="connsiteY44" fmla="*/ 273843 h 826293"/>
                <a:gd name="connsiteX45" fmla="*/ 2262187 w 2386012"/>
                <a:gd name="connsiteY45" fmla="*/ 266700 h 826293"/>
                <a:gd name="connsiteX46" fmla="*/ 2286000 w 2386012"/>
                <a:gd name="connsiteY46" fmla="*/ 259556 h 826293"/>
                <a:gd name="connsiteX47" fmla="*/ 2319337 w 2386012"/>
                <a:gd name="connsiteY47" fmla="*/ 242887 h 826293"/>
                <a:gd name="connsiteX48" fmla="*/ 2345531 w 2386012"/>
                <a:gd name="connsiteY48" fmla="*/ 226218 h 826293"/>
                <a:gd name="connsiteX49" fmla="*/ 2366962 w 2386012"/>
                <a:gd name="connsiteY49" fmla="*/ 209550 h 826293"/>
                <a:gd name="connsiteX50" fmla="*/ 2378869 w 2386012"/>
                <a:gd name="connsiteY50" fmla="*/ 192881 h 826293"/>
                <a:gd name="connsiteX51" fmla="*/ 2383631 w 2386012"/>
                <a:gd name="connsiteY51" fmla="*/ 180975 h 826293"/>
                <a:gd name="connsiteX52" fmla="*/ 2386012 w 2386012"/>
                <a:gd name="connsiteY52" fmla="*/ 171450 h 826293"/>
                <a:gd name="connsiteX53" fmla="*/ 2383631 w 2386012"/>
                <a:gd name="connsiteY53" fmla="*/ 157162 h 826293"/>
                <a:gd name="connsiteX54" fmla="*/ 2378869 w 2386012"/>
                <a:gd name="connsiteY54" fmla="*/ 140493 h 826293"/>
                <a:gd name="connsiteX55" fmla="*/ 2364581 w 2386012"/>
                <a:gd name="connsiteY55" fmla="*/ 119062 h 826293"/>
                <a:gd name="connsiteX56" fmla="*/ 2338387 w 2386012"/>
                <a:gd name="connsiteY56" fmla="*/ 95250 h 826293"/>
                <a:gd name="connsiteX57" fmla="*/ 2312194 w 2386012"/>
                <a:gd name="connsiteY57" fmla="*/ 78581 h 826293"/>
                <a:gd name="connsiteX58" fmla="*/ 2293144 w 2386012"/>
                <a:gd name="connsiteY58" fmla="*/ 66675 h 826293"/>
                <a:gd name="connsiteX59" fmla="*/ 2250281 w 2386012"/>
                <a:gd name="connsiteY59" fmla="*/ 50006 h 826293"/>
                <a:gd name="connsiteX60" fmla="*/ 2178844 w 2386012"/>
                <a:gd name="connsiteY60" fmla="*/ 30956 h 826293"/>
                <a:gd name="connsiteX61" fmla="*/ 2083594 w 2386012"/>
                <a:gd name="connsiteY61" fmla="*/ 9525 h 826293"/>
                <a:gd name="connsiteX62" fmla="*/ 2026444 w 2386012"/>
                <a:gd name="connsiteY62" fmla="*/ 0 h 826293"/>
                <a:gd name="connsiteX63" fmla="*/ 1997869 w 2386012"/>
                <a:gd name="connsiteY63" fmla="*/ 9525 h 826293"/>
                <a:gd name="connsiteX64" fmla="*/ 1895475 w 2386012"/>
                <a:gd name="connsiteY64" fmla="*/ 54768 h 826293"/>
                <a:gd name="connsiteX65" fmla="*/ 1854994 w 2386012"/>
                <a:gd name="connsiteY65" fmla="*/ 71437 h 826293"/>
                <a:gd name="connsiteX66" fmla="*/ 1790700 w 2386012"/>
                <a:gd name="connsiteY66" fmla="*/ 100012 h 826293"/>
                <a:gd name="connsiteX67" fmla="*/ 1712119 w 2386012"/>
                <a:gd name="connsiteY67" fmla="*/ 133350 h 826293"/>
                <a:gd name="connsiteX68" fmla="*/ 1616869 w 2386012"/>
                <a:gd name="connsiteY68" fmla="*/ 164306 h 826293"/>
                <a:gd name="connsiteX69" fmla="*/ 1362075 w 2386012"/>
                <a:gd name="connsiteY69" fmla="*/ 264318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6012" h="826293">
                  <a:moveTo>
                    <a:pt x="1362075" y="264318"/>
                  </a:moveTo>
                  <a:lnTo>
                    <a:pt x="1150144" y="333375"/>
                  </a:lnTo>
                  <a:lnTo>
                    <a:pt x="997744" y="381000"/>
                  </a:lnTo>
                  <a:lnTo>
                    <a:pt x="854869" y="428625"/>
                  </a:lnTo>
                  <a:lnTo>
                    <a:pt x="735806" y="464343"/>
                  </a:lnTo>
                  <a:lnTo>
                    <a:pt x="590550" y="507206"/>
                  </a:lnTo>
                  <a:lnTo>
                    <a:pt x="490537" y="533400"/>
                  </a:lnTo>
                  <a:lnTo>
                    <a:pt x="428625" y="547687"/>
                  </a:lnTo>
                  <a:lnTo>
                    <a:pt x="383381" y="554831"/>
                  </a:lnTo>
                  <a:lnTo>
                    <a:pt x="350044" y="557212"/>
                  </a:lnTo>
                  <a:lnTo>
                    <a:pt x="278606" y="552450"/>
                  </a:lnTo>
                  <a:lnTo>
                    <a:pt x="209550" y="542925"/>
                  </a:lnTo>
                  <a:lnTo>
                    <a:pt x="135731" y="526256"/>
                  </a:lnTo>
                  <a:lnTo>
                    <a:pt x="66675" y="507206"/>
                  </a:lnTo>
                  <a:lnTo>
                    <a:pt x="30956" y="497681"/>
                  </a:lnTo>
                  <a:lnTo>
                    <a:pt x="16669" y="497681"/>
                  </a:lnTo>
                  <a:lnTo>
                    <a:pt x="4762" y="502443"/>
                  </a:lnTo>
                  <a:lnTo>
                    <a:pt x="0" y="519112"/>
                  </a:lnTo>
                  <a:lnTo>
                    <a:pt x="7144" y="542925"/>
                  </a:lnTo>
                  <a:lnTo>
                    <a:pt x="35719" y="585787"/>
                  </a:lnTo>
                  <a:lnTo>
                    <a:pt x="69056" y="623887"/>
                  </a:lnTo>
                  <a:lnTo>
                    <a:pt x="111919" y="669131"/>
                  </a:lnTo>
                  <a:lnTo>
                    <a:pt x="145256" y="700087"/>
                  </a:lnTo>
                  <a:lnTo>
                    <a:pt x="185737" y="733425"/>
                  </a:lnTo>
                  <a:lnTo>
                    <a:pt x="233362" y="766762"/>
                  </a:lnTo>
                  <a:lnTo>
                    <a:pt x="278606" y="792956"/>
                  </a:lnTo>
                  <a:lnTo>
                    <a:pt x="307181" y="804862"/>
                  </a:lnTo>
                  <a:lnTo>
                    <a:pt x="352425" y="819150"/>
                  </a:lnTo>
                  <a:lnTo>
                    <a:pt x="376237" y="823912"/>
                  </a:lnTo>
                  <a:lnTo>
                    <a:pt x="400050" y="826293"/>
                  </a:lnTo>
                  <a:lnTo>
                    <a:pt x="433387" y="823912"/>
                  </a:lnTo>
                  <a:lnTo>
                    <a:pt x="464344" y="812006"/>
                  </a:lnTo>
                  <a:lnTo>
                    <a:pt x="492919" y="797718"/>
                  </a:lnTo>
                  <a:lnTo>
                    <a:pt x="590550" y="750093"/>
                  </a:lnTo>
                  <a:lnTo>
                    <a:pt x="742950" y="681037"/>
                  </a:lnTo>
                  <a:lnTo>
                    <a:pt x="866775" y="631031"/>
                  </a:lnTo>
                  <a:lnTo>
                    <a:pt x="978694" y="588168"/>
                  </a:lnTo>
                  <a:lnTo>
                    <a:pt x="1126331" y="535781"/>
                  </a:lnTo>
                  <a:lnTo>
                    <a:pt x="1257300" y="495300"/>
                  </a:lnTo>
                  <a:lnTo>
                    <a:pt x="1381125" y="454818"/>
                  </a:lnTo>
                  <a:lnTo>
                    <a:pt x="1626394" y="383381"/>
                  </a:lnTo>
                  <a:lnTo>
                    <a:pt x="1752600" y="352425"/>
                  </a:lnTo>
                  <a:lnTo>
                    <a:pt x="1912144" y="319087"/>
                  </a:lnTo>
                  <a:lnTo>
                    <a:pt x="2062162" y="292893"/>
                  </a:lnTo>
                  <a:lnTo>
                    <a:pt x="2183606" y="273843"/>
                  </a:lnTo>
                  <a:lnTo>
                    <a:pt x="2262187" y="266700"/>
                  </a:lnTo>
                  <a:lnTo>
                    <a:pt x="2286000" y="259556"/>
                  </a:lnTo>
                  <a:lnTo>
                    <a:pt x="2319337" y="242887"/>
                  </a:lnTo>
                  <a:lnTo>
                    <a:pt x="2345531" y="226218"/>
                  </a:lnTo>
                  <a:lnTo>
                    <a:pt x="2366962" y="209550"/>
                  </a:lnTo>
                  <a:lnTo>
                    <a:pt x="2378869" y="192881"/>
                  </a:lnTo>
                  <a:lnTo>
                    <a:pt x="2383631" y="180975"/>
                  </a:lnTo>
                  <a:lnTo>
                    <a:pt x="2386012" y="171450"/>
                  </a:lnTo>
                  <a:lnTo>
                    <a:pt x="2383631" y="157162"/>
                  </a:lnTo>
                  <a:lnTo>
                    <a:pt x="2378869" y="140493"/>
                  </a:lnTo>
                  <a:lnTo>
                    <a:pt x="2364581" y="119062"/>
                  </a:lnTo>
                  <a:lnTo>
                    <a:pt x="2338387" y="95250"/>
                  </a:lnTo>
                  <a:lnTo>
                    <a:pt x="2312194" y="78581"/>
                  </a:lnTo>
                  <a:lnTo>
                    <a:pt x="2293144" y="66675"/>
                  </a:lnTo>
                  <a:lnTo>
                    <a:pt x="2250281" y="50006"/>
                  </a:lnTo>
                  <a:lnTo>
                    <a:pt x="2178844" y="30956"/>
                  </a:lnTo>
                  <a:lnTo>
                    <a:pt x="2083594" y="9525"/>
                  </a:lnTo>
                  <a:lnTo>
                    <a:pt x="2026444" y="0"/>
                  </a:lnTo>
                  <a:lnTo>
                    <a:pt x="1997869" y="9525"/>
                  </a:lnTo>
                  <a:lnTo>
                    <a:pt x="1895475" y="54768"/>
                  </a:lnTo>
                  <a:lnTo>
                    <a:pt x="1854994" y="71437"/>
                  </a:lnTo>
                  <a:lnTo>
                    <a:pt x="1790700" y="100012"/>
                  </a:lnTo>
                  <a:lnTo>
                    <a:pt x="1712119" y="133350"/>
                  </a:lnTo>
                  <a:lnTo>
                    <a:pt x="1616869" y="164306"/>
                  </a:lnTo>
                  <a:lnTo>
                    <a:pt x="136207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50">
              <a:extLst>
                <a:ext uri="{FF2B5EF4-FFF2-40B4-BE49-F238E27FC236}">
                  <a16:creationId xmlns:a16="http://schemas.microsoft.com/office/drawing/2014/main" id="{D20065A8-2309-4E11-BC37-5F393590497D}"/>
                </a:ext>
              </a:extLst>
            </p:cNvPr>
            <p:cNvSpPr/>
            <p:nvPr/>
          </p:nvSpPr>
          <p:spPr>
            <a:xfrm rot="16200000">
              <a:off x="2116932" y="3748881"/>
              <a:ext cx="3765550" cy="538163"/>
            </a:xfrm>
            <a:custGeom>
              <a:avLst/>
              <a:gdLst>
                <a:gd name="connsiteX0" fmla="*/ 1945402 w 3764996"/>
                <a:gd name="connsiteY0" fmla="*/ 233203 h 536980"/>
                <a:gd name="connsiteX1" fmla="*/ 1752089 w 3764996"/>
                <a:gd name="connsiteY1" fmla="*/ 230134 h 536980"/>
                <a:gd name="connsiteX2" fmla="*/ 1574119 w 3764996"/>
                <a:gd name="connsiteY2" fmla="*/ 230134 h 536980"/>
                <a:gd name="connsiteX3" fmla="*/ 1383874 w 3764996"/>
                <a:gd name="connsiteY3" fmla="*/ 233203 h 536980"/>
                <a:gd name="connsiteX4" fmla="*/ 1129192 w 3764996"/>
                <a:gd name="connsiteY4" fmla="*/ 230134 h 536980"/>
                <a:gd name="connsiteX5" fmla="*/ 1018728 w 3764996"/>
                <a:gd name="connsiteY5" fmla="*/ 227066 h 536980"/>
                <a:gd name="connsiteX6" fmla="*/ 895990 w 3764996"/>
                <a:gd name="connsiteY6" fmla="*/ 217861 h 536980"/>
                <a:gd name="connsiteX7" fmla="*/ 785525 w 3764996"/>
                <a:gd name="connsiteY7" fmla="*/ 208655 h 536980"/>
                <a:gd name="connsiteX8" fmla="*/ 659719 w 3764996"/>
                <a:gd name="connsiteY8" fmla="*/ 196381 h 536980"/>
                <a:gd name="connsiteX9" fmla="*/ 533912 w 3764996"/>
                <a:gd name="connsiteY9" fmla="*/ 177971 h 536980"/>
                <a:gd name="connsiteX10" fmla="*/ 481748 w 3764996"/>
                <a:gd name="connsiteY10" fmla="*/ 168765 h 536980"/>
                <a:gd name="connsiteX11" fmla="*/ 447995 w 3764996"/>
                <a:gd name="connsiteY11" fmla="*/ 165697 h 536980"/>
                <a:gd name="connsiteX12" fmla="*/ 398900 w 3764996"/>
                <a:gd name="connsiteY12" fmla="*/ 165697 h 536980"/>
                <a:gd name="connsiteX13" fmla="*/ 331394 w 3764996"/>
                <a:gd name="connsiteY13" fmla="*/ 171834 h 536980"/>
                <a:gd name="connsiteX14" fmla="*/ 242409 w 3764996"/>
                <a:gd name="connsiteY14" fmla="*/ 193313 h 536980"/>
                <a:gd name="connsiteX15" fmla="*/ 153423 w 3764996"/>
                <a:gd name="connsiteY15" fmla="*/ 223997 h 536980"/>
                <a:gd name="connsiteX16" fmla="*/ 64438 w 3764996"/>
                <a:gd name="connsiteY16" fmla="*/ 260819 h 536980"/>
                <a:gd name="connsiteX17" fmla="*/ 27617 w 3764996"/>
                <a:gd name="connsiteY17" fmla="*/ 282298 h 536980"/>
                <a:gd name="connsiteX18" fmla="*/ 9206 w 3764996"/>
                <a:gd name="connsiteY18" fmla="*/ 303777 h 536980"/>
                <a:gd name="connsiteX19" fmla="*/ 0 w 3764996"/>
                <a:gd name="connsiteY19" fmla="*/ 328325 h 536980"/>
                <a:gd name="connsiteX20" fmla="*/ 0 w 3764996"/>
                <a:gd name="connsiteY20" fmla="*/ 343667 h 536980"/>
                <a:gd name="connsiteX21" fmla="*/ 9206 w 3764996"/>
                <a:gd name="connsiteY21" fmla="*/ 374352 h 536980"/>
                <a:gd name="connsiteX22" fmla="*/ 24548 w 3764996"/>
                <a:gd name="connsiteY22" fmla="*/ 395831 h 536980"/>
                <a:gd name="connsiteX23" fmla="*/ 36822 w 3764996"/>
                <a:gd name="connsiteY23" fmla="*/ 408105 h 536980"/>
                <a:gd name="connsiteX24" fmla="*/ 64438 w 3764996"/>
                <a:gd name="connsiteY24" fmla="*/ 420379 h 536980"/>
                <a:gd name="connsiteX25" fmla="*/ 177971 w 3764996"/>
                <a:gd name="connsiteY25" fmla="*/ 444926 h 536980"/>
                <a:gd name="connsiteX26" fmla="*/ 368215 w 3764996"/>
                <a:gd name="connsiteY26" fmla="*/ 466406 h 536980"/>
                <a:gd name="connsiteX27" fmla="*/ 576870 w 3764996"/>
                <a:gd name="connsiteY27" fmla="*/ 475611 h 536980"/>
                <a:gd name="connsiteX28" fmla="*/ 822347 w 3764996"/>
                <a:gd name="connsiteY28" fmla="*/ 478679 h 536980"/>
                <a:gd name="connsiteX29" fmla="*/ 1242725 w 3764996"/>
                <a:gd name="connsiteY29" fmla="*/ 484816 h 536980"/>
                <a:gd name="connsiteX30" fmla="*/ 1693788 w 3764996"/>
                <a:gd name="connsiteY30" fmla="*/ 490953 h 536980"/>
                <a:gd name="connsiteX31" fmla="*/ 2025182 w 3764996"/>
                <a:gd name="connsiteY31" fmla="*/ 494022 h 536980"/>
                <a:gd name="connsiteX32" fmla="*/ 2381123 w 3764996"/>
                <a:gd name="connsiteY32" fmla="*/ 500159 h 536980"/>
                <a:gd name="connsiteX33" fmla="*/ 2865939 w 3764996"/>
                <a:gd name="connsiteY33" fmla="*/ 500159 h 536980"/>
                <a:gd name="connsiteX34" fmla="*/ 3099141 w 3764996"/>
                <a:gd name="connsiteY34" fmla="*/ 500159 h 536980"/>
                <a:gd name="connsiteX35" fmla="*/ 3203469 w 3764996"/>
                <a:gd name="connsiteY35" fmla="*/ 506295 h 536980"/>
                <a:gd name="connsiteX36" fmla="*/ 3292454 w 3764996"/>
                <a:gd name="connsiteY36" fmla="*/ 515501 h 536980"/>
                <a:gd name="connsiteX37" fmla="*/ 3356892 w 3764996"/>
                <a:gd name="connsiteY37" fmla="*/ 527775 h 536980"/>
                <a:gd name="connsiteX38" fmla="*/ 3378371 w 3764996"/>
                <a:gd name="connsiteY38" fmla="*/ 530843 h 536980"/>
                <a:gd name="connsiteX39" fmla="*/ 3412124 w 3764996"/>
                <a:gd name="connsiteY39" fmla="*/ 536980 h 536980"/>
                <a:gd name="connsiteX40" fmla="*/ 3445877 w 3764996"/>
                <a:gd name="connsiteY40" fmla="*/ 536980 h 536980"/>
                <a:gd name="connsiteX41" fmla="*/ 3482698 w 3764996"/>
                <a:gd name="connsiteY41" fmla="*/ 530843 h 536980"/>
                <a:gd name="connsiteX42" fmla="*/ 3519520 w 3764996"/>
                <a:gd name="connsiteY42" fmla="*/ 515501 h 536980"/>
                <a:gd name="connsiteX43" fmla="*/ 3547136 w 3764996"/>
                <a:gd name="connsiteY43" fmla="*/ 494022 h 536980"/>
                <a:gd name="connsiteX44" fmla="*/ 3587026 w 3764996"/>
                <a:gd name="connsiteY44" fmla="*/ 447995 h 536980"/>
                <a:gd name="connsiteX45" fmla="*/ 3639190 w 3764996"/>
                <a:gd name="connsiteY45" fmla="*/ 374352 h 536980"/>
                <a:gd name="connsiteX46" fmla="*/ 3688285 w 3764996"/>
                <a:gd name="connsiteY46" fmla="*/ 303777 h 536980"/>
                <a:gd name="connsiteX47" fmla="*/ 3764996 w 3764996"/>
                <a:gd name="connsiteY47" fmla="*/ 174902 h 536980"/>
                <a:gd name="connsiteX48" fmla="*/ 3709764 w 3764996"/>
                <a:gd name="connsiteY48" fmla="*/ 0 h 536980"/>
                <a:gd name="connsiteX49" fmla="*/ 3666806 w 3764996"/>
                <a:gd name="connsiteY49" fmla="*/ 98191 h 536980"/>
                <a:gd name="connsiteX50" fmla="*/ 3642258 w 3764996"/>
                <a:gd name="connsiteY50" fmla="*/ 147286 h 536980"/>
                <a:gd name="connsiteX51" fmla="*/ 3626916 w 3764996"/>
                <a:gd name="connsiteY51" fmla="*/ 171834 h 536980"/>
                <a:gd name="connsiteX52" fmla="*/ 3605437 w 3764996"/>
                <a:gd name="connsiteY52" fmla="*/ 202518 h 536980"/>
                <a:gd name="connsiteX53" fmla="*/ 3568615 w 3764996"/>
                <a:gd name="connsiteY53" fmla="*/ 239340 h 536980"/>
                <a:gd name="connsiteX54" fmla="*/ 3537931 w 3764996"/>
                <a:gd name="connsiteY54" fmla="*/ 257751 h 536980"/>
                <a:gd name="connsiteX55" fmla="*/ 3507246 w 3764996"/>
                <a:gd name="connsiteY55" fmla="*/ 270024 h 536980"/>
                <a:gd name="connsiteX56" fmla="*/ 3479630 w 3764996"/>
                <a:gd name="connsiteY56" fmla="*/ 276161 h 536980"/>
                <a:gd name="connsiteX57" fmla="*/ 3424398 w 3764996"/>
                <a:gd name="connsiteY57" fmla="*/ 279230 h 536980"/>
                <a:gd name="connsiteX58" fmla="*/ 3255633 w 3764996"/>
                <a:gd name="connsiteY58" fmla="*/ 276161 h 536980"/>
                <a:gd name="connsiteX59" fmla="*/ 2976403 w 3764996"/>
                <a:gd name="connsiteY59" fmla="*/ 279230 h 536980"/>
                <a:gd name="connsiteX60" fmla="*/ 2255316 w 3764996"/>
                <a:gd name="connsiteY60" fmla="*/ 227066 h 536980"/>
                <a:gd name="connsiteX61" fmla="*/ 1945402 w 3764996"/>
                <a:gd name="connsiteY61" fmla="*/ 233203 h 53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64996" h="536980">
                  <a:moveTo>
                    <a:pt x="1945402" y="233203"/>
                  </a:moveTo>
                  <a:lnTo>
                    <a:pt x="1752089" y="230134"/>
                  </a:lnTo>
                  <a:lnTo>
                    <a:pt x="1574119" y="230134"/>
                  </a:lnTo>
                  <a:lnTo>
                    <a:pt x="1383874" y="233203"/>
                  </a:lnTo>
                  <a:lnTo>
                    <a:pt x="1129192" y="230134"/>
                  </a:lnTo>
                  <a:lnTo>
                    <a:pt x="1018728" y="227066"/>
                  </a:lnTo>
                  <a:lnTo>
                    <a:pt x="895990" y="217861"/>
                  </a:lnTo>
                  <a:lnTo>
                    <a:pt x="785525" y="208655"/>
                  </a:lnTo>
                  <a:lnTo>
                    <a:pt x="659719" y="196381"/>
                  </a:lnTo>
                  <a:lnTo>
                    <a:pt x="533912" y="177971"/>
                  </a:lnTo>
                  <a:lnTo>
                    <a:pt x="481748" y="168765"/>
                  </a:lnTo>
                  <a:lnTo>
                    <a:pt x="447995" y="165697"/>
                  </a:lnTo>
                  <a:lnTo>
                    <a:pt x="398900" y="165697"/>
                  </a:lnTo>
                  <a:lnTo>
                    <a:pt x="331394" y="171834"/>
                  </a:lnTo>
                  <a:lnTo>
                    <a:pt x="242409" y="193313"/>
                  </a:lnTo>
                  <a:lnTo>
                    <a:pt x="153423" y="223997"/>
                  </a:lnTo>
                  <a:lnTo>
                    <a:pt x="64438" y="260819"/>
                  </a:lnTo>
                  <a:lnTo>
                    <a:pt x="27617" y="282298"/>
                  </a:lnTo>
                  <a:lnTo>
                    <a:pt x="9206" y="303777"/>
                  </a:lnTo>
                  <a:lnTo>
                    <a:pt x="0" y="328325"/>
                  </a:lnTo>
                  <a:lnTo>
                    <a:pt x="0" y="343667"/>
                  </a:lnTo>
                  <a:lnTo>
                    <a:pt x="9206" y="374352"/>
                  </a:lnTo>
                  <a:lnTo>
                    <a:pt x="24548" y="395831"/>
                  </a:lnTo>
                  <a:lnTo>
                    <a:pt x="36822" y="408105"/>
                  </a:lnTo>
                  <a:lnTo>
                    <a:pt x="64438" y="420379"/>
                  </a:lnTo>
                  <a:lnTo>
                    <a:pt x="177971" y="444926"/>
                  </a:lnTo>
                  <a:lnTo>
                    <a:pt x="368215" y="466406"/>
                  </a:lnTo>
                  <a:lnTo>
                    <a:pt x="576870" y="475611"/>
                  </a:lnTo>
                  <a:lnTo>
                    <a:pt x="822347" y="478679"/>
                  </a:lnTo>
                  <a:lnTo>
                    <a:pt x="1242725" y="484816"/>
                  </a:lnTo>
                  <a:lnTo>
                    <a:pt x="1693788" y="490953"/>
                  </a:lnTo>
                  <a:lnTo>
                    <a:pt x="2025182" y="494022"/>
                  </a:lnTo>
                  <a:lnTo>
                    <a:pt x="2381123" y="500159"/>
                  </a:lnTo>
                  <a:lnTo>
                    <a:pt x="2865939" y="500159"/>
                  </a:lnTo>
                  <a:lnTo>
                    <a:pt x="3099141" y="500159"/>
                  </a:lnTo>
                  <a:lnTo>
                    <a:pt x="3203469" y="506295"/>
                  </a:lnTo>
                  <a:lnTo>
                    <a:pt x="3292454" y="515501"/>
                  </a:lnTo>
                  <a:lnTo>
                    <a:pt x="3356892" y="527775"/>
                  </a:lnTo>
                  <a:lnTo>
                    <a:pt x="3378371" y="530843"/>
                  </a:lnTo>
                  <a:lnTo>
                    <a:pt x="3412124" y="536980"/>
                  </a:lnTo>
                  <a:lnTo>
                    <a:pt x="3445877" y="536980"/>
                  </a:lnTo>
                  <a:lnTo>
                    <a:pt x="3482698" y="530843"/>
                  </a:lnTo>
                  <a:lnTo>
                    <a:pt x="3519520" y="515501"/>
                  </a:lnTo>
                  <a:lnTo>
                    <a:pt x="3547136" y="494022"/>
                  </a:lnTo>
                  <a:lnTo>
                    <a:pt x="3587026" y="447995"/>
                  </a:lnTo>
                  <a:lnTo>
                    <a:pt x="3639190" y="374352"/>
                  </a:lnTo>
                  <a:lnTo>
                    <a:pt x="3688285" y="303777"/>
                  </a:lnTo>
                  <a:lnTo>
                    <a:pt x="3764996" y="174902"/>
                  </a:lnTo>
                  <a:lnTo>
                    <a:pt x="3709764" y="0"/>
                  </a:lnTo>
                  <a:lnTo>
                    <a:pt x="3666806" y="98191"/>
                  </a:lnTo>
                  <a:lnTo>
                    <a:pt x="3642258" y="147286"/>
                  </a:lnTo>
                  <a:lnTo>
                    <a:pt x="3626916" y="171834"/>
                  </a:lnTo>
                  <a:lnTo>
                    <a:pt x="3605437" y="202518"/>
                  </a:lnTo>
                  <a:lnTo>
                    <a:pt x="3568615" y="239340"/>
                  </a:lnTo>
                  <a:lnTo>
                    <a:pt x="3537931" y="257751"/>
                  </a:lnTo>
                  <a:lnTo>
                    <a:pt x="3507246" y="270024"/>
                  </a:lnTo>
                  <a:lnTo>
                    <a:pt x="3479630" y="276161"/>
                  </a:lnTo>
                  <a:lnTo>
                    <a:pt x="3424398" y="279230"/>
                  </a:lnTo>
                  <a:lnTo>
                    <a:pt x="3255633" y="276161"/>
                  </a:lnTo>
                  <a:lnTo>
                    <a:pt x="2976403" y="279230"/>
                  </a:lnTo>
                  <a:lnTo>
                    <a:pt x="2255316" y="227066"/>
                  </a:lnTo>
                  <a:lnTo>
                    <a:pt x="1945402" y="2332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47">
              <a:extLst>
                <a:ext uri="{FF2B5EF4-FFF2-40B4-BE49-F238E27FC236}">
                  <a16:creationId xmlns:a16="http://schemas.microsoft.com/office/drawing/2014/main" id="{8E0FE9B4-87CB-445E-9A84-D3EA04832D71}"/>
                </a:ext>
              </a:extLst>
            </p:cNvPr>
            <p:cNvSpPr/>
            <p:nvPr/>
          </p:nvSpPr>
          <p:spPr>
            <a:xfrm>
              <a:off x="2635250" y="3032125"/>
              <a:ext cx="1401763" cy="2016125"/>
            </a:xfrm>
            <a:custGeom>
              <a:avLst/>
              <a:gdLst>
                <a:gd name="connsiteX0" fmla="*/ 1097280 w 1401222"/>
                <a:gd name="connsiteY0" fmla="*/ 522882 h 2016831"/>
                <a:gd name="connsiteX1" fmla="*/ 1156523 w 1401222"/>
                <a:gd name="connsiteY1" fmla="*/ 414699 h 2016831"/>
                <a:gd name="connsiteX2" fmla="*/ 1213190 w 1401222"/>
                <a:gd name="connsiteY2" fmla="*/ 303941 h 2016831"/>
                <a:gd name="connsiteX3" fmla="*/ 1280160 w 1401222"/>
                <a:gd name="connsiteY3" fmla="*/ 162274 h 2016831"/>
                <a:gd name="connsiteX4" fmla="*/ 1329100 w 1401222"/>
                <a:gd name="connsiteY4" fmla="*/ 41212 h 2016831"/>
                <a:gd name="connsiteX5" fmla="*/ 1401222 w 1401222"/>
                <a:gd name="connsiteY5" fmla="*/ 0 h 2016831"/>
                <a:gd name="connsiteX6" fmla="*/ 1401222 w 1401222"/>
                <a:gd name="connsiteY6" fmla="*/ 561519 h 2016831"/>
                <a:gd name="connsiteX7" fmla="*/ 1290464 w 1401222"/>
                <a:gd name="connsiteY7" fmla="*/ 687732 h 2016831"/>
                <a:gd name="connsiteX8" fmla="*/ 1215766 w 1401222"/>
                <a:gd name="connsiteY8" fmla="*/ 780459 h 2016831"/>
                <a:gd name="connsiteX9" fmla="*/ 1040613 w 1401222"/>
                <a:gd name="connsiteY9" fmla="*/ 994249 h 2016831"/>
                <a:gd name="connsiteX10" fmla="*/ 911825 w 1401222"/>
                <a:gd name="connsiteY10" fmla="*/ 1151371 h 2016831"/>
                <a:gd name="connsiteX11" fmla="*/ 788188 w 1401222"/>
                <a:gd name="connsiteY11" fmla="*/ 1295614 h 2016831"/>
                <a:gd name="connsiteX12" fmla="*/ 690308 w 1401222"/>
                <a:gd name="connsiteY12" fmla="*/ 1408948 h 2016831"/>
                <a:gd name="connsiteX13" fmla="*/ 602732 w 1401222"/>
                <a:gd name="connsiteY13" fmla="*/ 1504252 h 2016831"/>
                <a:gd name="connsiteX14" fmla="*/ 466216 w 1401222"/>
                <a:gd name="connsiteY14" fmla="*/ 1633041 h 2016831"/>
                <a:gd name="connsiteX15" fmla="*/ 306518 w 1401222"/>
                <a:gd name="connsiteY15" fmla="*/ 1779860 h 2016831"/>
                <a:gd name="connsiteX16" fmla="*/ 113335 w 1401222"/>
                <a:gd name="connsiteY16" fmla="*/ 1955013 h 2016831"/>
                <a:gd name="connsiteX17" fmla="*/ 61819 w 1401222"/>
                <a:gd name="connsiteY17" fmla="*/ 2001377 h 2016831"/>
                <a:gd name="connsiteX18" fmla="*/ 43789 w 1401222"/>
                <a:gd name="connsiteY18" fmla="*/ 2011680 h 2016831"/>
                <a:gd name="connsiteX19" fmla="*/ 28334 w 1401222"/>
                <a:gd name="connsiteY19" fmla="*/ 2016831 h 2016831"/>
                <a:gd name="connsiteX20" fmla="*/ 12879 w 1401222"/>
                <a:gd name="connsiteY20" fmla="*/ 2016831 h 2016831"/>
                <a:gd name="connsiteX21" fmla="*/ 5152 w 1401222"/>
                <a:gd name="connsiteY21" fmla="*/ 2011680 h 2016831"/>
                <a:gd name="connsiteX22" fmla="*/ 0 w 1401222"/>
                <a:gd name="connsiteY22" fmla="*/ 2001377 h 2016831"/>
                <a:gd name="connsiteX23" fmla="*/ 0 w 1401222"/>
                <a:gd name="connsiteY23" fmla="*/ 1993649 h 2016831"/>
                <a:gd name="connsiteX24" fmla="*/ 5152 w 1401222"/>
                <a:gd name="connsiteY24" fmla="*/ 1970467 h 2016831"/>
                <a:gd name="connsiteX25" fmla="*/ 20607 w 1401222"/>
                <a:gd name="connsiteY25" fmla="*/ 1944710 h 2016831"/>
                <a:gd name="connsiteX26" fmla="*/ 82425 w 1401222"/>
                <a:gd name="connsiteY26" fmla="*/ 1872588 h 2016831"/>
                <a:gd name="connsiteX27" fmla="*/ 170002 w 1401222"/>
                <a:gd name="connsiteY27" fmla="*/ 1769557 h 2016831"/>
                <a:gd name="connsiteX28" fmla="*/ 267881 w 1401222"/>
                <a:gd name="connsiteY28" fmla="*/ 1648496 h 2016831"/>
                <a:gd name="connsiteX29" fmla="*/ 363185 w 1401222"/>
                <a:gd name="connsiteY29" fmla="*/ 1530010 h 2016831"/>
                <a:gd name="connsiteX30" fmla="*/ 437882 w 1401222"/>
                <a:gd name="connsiteY30" fmla="*/ 1437282 h 2016831"/>
                <a:gd name="connsiteX31" fmla="*/ 512580 w 1401222"/>
                <a:gd name="connsiteY31" fmla="*/ 1349706 h 2016831"/>
                <a:gd name="connsiteX32" fmla="*/ 607883 w 1401222"/>
                <a:gd name="connsiteY32" fmla="*/ 1228644 h 2016831"/>
                <a:gd name="connsiteX33" fmla="*/ 710914 w 1401222"/>
                <a:gd name="connsiteY33" fmla="*/ 1099856 h 2016831"/>
                <a:gd name="connsiteX34" fmla="*/ 801066 w 1401222"/>
                <a:gd name="connsiteY34" fmla="*/ 983946 h 2016831"/>
                <a:gd name="connsiteX35" fmla="*/ 886067 w 1401222"/>
                <a:gd name="connsiteY35" fmla="*/ 868036 h 2016831"/>
                <a:gd name="connsiteX36" fmla="*/ 942734 w 1401222"/>
                <a:gd name="connsiteY36" fmla="*/ 785611 h 2016831"/>
                <a:gd name="connsiteX37" fmla="*/ 1097280 w 1401222"/>
                <a:gd name="connsiteY37" fmla="*/ 522882 h 20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222" h="2016831">
                  <a:moveTo>
                    <a:pt x="1097280" y="522882"/>
                  </a:moveTo>
                  <a:lnTo>
                    <a:pt x="1156523" y="414699"/>
                  </a:lnTo>
                  <a:lnTo>
                    <a:pt x="1213190" y="303941"/>
                  </a:lnTo>
                  <a:lnTo>
                    <a:pt x="1280160" y="162274"/>
                  </a:lnTo>
                  <a:lnTo>
                    <a:pt x="1329100" y="41212"/>
                  </a:lnTo>
                  <a:lnTo>
                    <a:pt x="1401222" y="0"/>
                  </a:lnTo>
                  <a:lnTo>
                    <a:pt x="1401222" y="561519"/>
                  </a:lnTo>
                  <a:lnTo>
                    <a:pt x="1290464" y="687732"/>
                  </a:lnTo>
                  <a:lnTo>
                    <a:pt x="1215766" y="780459"/>
                  </a:lnTo>
                  <a:lnTo>
                    <a:pt x="1040613" y="994249"/>
                  </a:lnTo>
                  <a:lnTo>
                    <a:pt x="911825" y="1151371"/>
                  </a:lnTo>
                  <a:lnTo>
                    <a:pt x="788188" y="1295614"/>
                  </a:lnTo>
                  <a:lnTo>
                    <a:pt x="690308" y="1408948"/>
                  </a:lnTo>
                  <a:lnTo>
                    <a:pt x="602732" y="1504252"/>
                  </a:lnTo>
                  <a:lnTo>
                    <a:pt x="466216" y="1633041"/>
                  </a:lnTo>
                  <a:lnTo>
                    <a:pt x="306518" y="1779860"/>
                  </a:lnTo>
                  <a:lnTo>
                    <a:pt x="113335" y="1955013"/>
                  </a:lnTo>
                  <a:lnTo>
                    <a:pt x="61819" y="2001377"/>
                  </a:lnTo>
                  <a:lnTo>
                    <a:pt x="43789" y="2011680"/>
                  </a:lnTo>
                  <a:lnTo>
                    <a:pt x="28334" y="2016831"/>
                  </a:lnTo>
                  <a:lnTo>
                    <a:pt x="12879" y="2016831"/>
                  </a:lnTo>
                  <a:lnTo>
                    <a:pt x="5152" y="2011680"/>
                  </a:lnTo>
                  <a:lnTo>
                    <a:pt x="0" y="2001377"/>
                  </a:lnTo>
                  <a:lnTo>
                    <a:pt x="0" y="1993649"/>
                  </a:lnTo>
                  <a:lnTo>
                    <a:pt x="5152" y="1970467"/>
                  </a:lnTo>
                  <a:lnTo>
                    <a:pt x="20607" y="1944710"/>
                  </a:lnTo>
                  <a:lnTo>
                    <a:pt x="82425" y="1872588"/>
                  </a:lnTo>
                  <a:lnTo>
                    <a:pt x="170002" y="1769557"/>
                  </a:lnTo>
                  <a:lnTo>
                    <a:pt x="267881" y="1648496"/>
                  </a:lnTo>
                  <a:lnTo>
                    <a:pt x="363185" y="1530010"/>
                  </a:lnTo>
                  <a:lnTo>
                    <a:pt x="437882" y="1437282"/>
                  </a:lnTo>
                  <a:lnTo>
                    <a:pt x="512580" y="1349706"/>
                  </a:lnTo>
                  <a:lnTo>
                    <a:pt x="607883" y="1228644"/>
                  </a:lnTo>
                  <a:lnTo>
                    <a:pt x="710914" y="1099856"/>
                  </a:lnTo>
                  <a:lnTo>
                    <a:pt x="801066" y="983946"/>
                  </a:lnTo>
                  <a:lnTo>
                    <a:pt x="886067" y="868036"/>
                  </a:lnTo>
                  <a:lnTo>
                    <a:pt x="942734" y="785611"/>
                  </a:lnTo>
                  <a:lnTo>
                    <a:pt x="1097280" y="52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48">
              <a:extLst>
                <a:ext uri="{FF2B5EF4-FFF2-40B4-BE49-F238E27FC236}">
                  <a16:creationId xmlns:a16="http://schemas.microsoft.com/office/drawing/2014/main" id="{86BD9A0A-A419-474E-9D5B-94BEFEC7535C}"/>
                </a:ext>
              </a:extLst>
            </p:cNvPr>
            <p:cNvSpPr/>
            <p:nvPr/>
          </p:nvSpPr>
          <p:spPr>
            <a:xfrm>
              <a:off x="4157663" y="3427413"/>
              <a:ext cx="766762" cy="701675"/>
            </a:xfrm>
            <a:custGeom>
              <a:avLst/>
              <a:gdLst>
                <a:gd name="connsiteX0" fmla="*/ 342900 w 766762"/>
                <a:gd name="connsiteY0" fmla="*/ 400050 h 702469"/>
                <a:gd name="connsiteX1" fmla="*/ 297656 w 766762"/>
                <a:gd name="connsiteY1" fmla="*/ 352425 h 702469"/>
                <a:gd name="connsiteX2" fmla="*/ 245268 w 766762"/>
                <a:gd name="connsiteY2" fmla="*/ 300037 h 702469"/>
                <a:gd name="connsiteX3" fmla="*/ 161925 w 766762"/>
                <a:gd name="connsiteY3" fmla="*/ 211931 h 702469"/>
                <a:gd name="connsiteX4" fmla="*/ 57150 w 766762"/>
                <a:gd name="connsiteY4" fmla="*/ 92869 h 702469"/>
                <a:gd name="connsiteX5" fmla="*/ 2381 w 766762"/>
                <a:gd name="connsiteY5" fmla="*/ 26194 h 702469"/>
                <a:gd name="connsiteX6" fmla="*/ 0 w 766762"/>
                <a:gd name="connsiteY6" fmla="*/ 0 h 702469"/>
                <a:gd name="connsiteX7" fmla="*/ 130968 w 766762"/>
                <a:gd name="connsiteY7" fmla="*/ 47625 h 702469"/>
                <a:gd name="connsiteX8" fmla="*/ 333375 w 766762"/>
                <a:gd name="connsiteY8" fmla="*/ 133350 h 702469"/>
                <a:gd name="connsiteX9" fmla="*/ 481012 w 766762"/>
                <a:gd name="connsiteY9" fmla="*/ 202406 h 702469"/>
                <a:gd name="connsiteX10" fmla="*/ 552450 w 766762"/>
                <a:gd name="connsiteY10" fmla="*/ 240506 h 702469"/>
                <a:gd name="connsiteX11" fmla="*/ 576262 w 766762"/>
                <a:gd name="connsiteY11" fmla="*/ 254794 h 702469"/>
                <a:gd name="connsiteX12" fmla="*/ 611981 w 766762"/>
                <a:gd name="connsiteY12" fmla="*/ 292894 h 702469"/>
                <a:gd name="connsiteX13" fmla="*/ 661987 w 766762"/>
                <a:gd name="connsiteY13" fmla="*/ 350044 h 702469"/>
                <a:gd name="connsiteX14" fmla="*/ 695325 w 766762"/>
                <a:gd name="connsiteY14" fmla="*/ 397669 h 702469"/>
                <a:gd name="connsiteX15" fmla="*/ 726281 w 766762"/>
                <a:gd name="connsiteY15" fmla="*/ 450056 h 702469"/>
                <a:gd name="connsiteX16" fmla="*/ 750093 w 766762"/>
                <a:gd name="connsiteY16" fmla="*/ 500062 h 702469"/>
                <a:gd name="connsiteX17" fmla="*/ 762000 w 766762"/>
                <a:gd name="connsiteY17" fmla="*/ 531019 h 702469"/>
                <a:gd name="connsiteX18" fmla="*/ 766762 w 766762"/>
                <a:gd name="connsiteY18" fmla="*/ 557212 h 702469"/>
                <a:gd name="connsiteX19" fmla="*/ 766762 w 766762"/>
                <a:gd name="connsiteY19" fmla="*/ 604837 h 702469"/>
                <a:gd name="connsiteX20" fmla="*/ 764381 w 766762"/>
                <a:gd name="connsiteY20" fmla="*/ 642937 h 702469"/>
                <a:gd name="connsiteX21" fmla="*/ 754856 w 766762"/>
                <a:gd name="connsiteY21" fmla="*/ 673894 h 702469"/>
                <a:gd name="connsiteX22" fmla="*/ 738187 w 766762"/>
                <a:gd name="connsiteY22" fmla="*/ 692944 h 702469"/>
                <a:gd name="connsiteX23" fmla="*/ 721518 w 766762"/>
                <a:gd name="connsiteY23" fmla="*/ 702469 h 702469"/>
                <a:gd name="connsiteX24" fmla="*/ 702468 w 766762"/>
                <a:gd name="connsiteY24" fmla="*/ 702469 h 702469"/>
                <a:gd name="connsiteX25" fmla="*/ 673893 w 766762"/>
                <a:gd name="connsiteY25" fmla="*/ 695325 h 702469"/>
                <a:gd name="connsiteX26" fmla="*/ 642937 w 766762"/>
                <a:gd name="connsiteY26" fmla="*/ 678656 h 702469"/>
                <a:gd name="connsiteX27" fmla="*/ 585787 w 766762"/>
                <a:gd name="connsiteY27" fmla="*/ 640556 h 702469"/>
                <a:gd name="connsiteX28" fmla="*/ 516731 w 766762"/>
                <a:gd name="connsiteY28" fmla="*/ 576262 h 702469"/>
                <a:gd name="connsiteX29" fmla="*/ 454818 w 766762"/>
                <a:gd name="connsiteY29" fmla="*/ 516731 h 702469"/>
                <a:gd name="connsiteX30" fmla="*/ 342900 w 766762"/>
                <a:gd name="connsiteY30" fmla="*/ 400050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6762" h="702469">
                  <a:moveTo>
                    <a:pt x="342900" y="400050"/>
                  </a:moveTo>
                  <a:lnTo>
                    <a:pt x="297656" y="352425"/>
                  </a:lnTo>
                  <a:lnTo>
                    <a:pt x="245268" y="300037"/>
                  </a:lnTo>
                  <a:lnTo>
                    <a:pt x="161925" y="211931"/>
                  </a:lnTo>
                  <a:lnTo>
                    <a:pt x="57150" y="92869"/>
                  </a:lnTo>
                  <a:lnTo>
                    <a:pt x="2381" y="26194"/>
                  </a:lnTo>
                  <a:lnTo>
                    <a:pt x="0" y="0"/>
                  </a:lnTo>
                  <a:lnTo>
                    <a:pt x="130968" y="47625"/>
                  </a:lnTo>
                  <a:lnTo>
                    <a:pt x="333375" y="133350"/>
                  </a:lnTo>
                  <a:lnTo>
                    <a:pt x="481012" y="202406"/>
                  </a:lnTo>
                  <a:lnTo>
                    <a:pt x="552450" y="240506"/>
                  </a:lnTo>
                  <a:lnTo>
                    <a:pt x="576262" y="254794"/>
                  </a:lnTo>
                  <a:lnTo>
                    <a:pt x="611981" y="292894"/>
                  </a:lnTo>
                  <a:lnTo>
                    <a:pt x="661987" y="350044"/>
                  </a:lnTo>
                  <a:lnTo>
                    <a:pt x="695325" y="397669"/>
                  </a:lnTo>
                  <a:lnTo>
                    <a:pt x="726281" y="450056"/>
                  </a:lnTo>
                  <a:lnTo>
                    <a:pt x="750093" y="500062"/>
                  </a:lnTo>
                  <a:lnTo>
                    <a:pt x="762000" y="531019"/>
                  </a:lnTo>
                  <a:lnTo>
                    <a:pt x="766762" y="557212"/>
                  </a:lnTo>
                  <a:lnTo>
                    <a:pt x="766762" y="604837"/>
                  </a:lnTo>
                  <a:lnTo>
                    <a:pt x="764381" y="642937"/>
                  </a:lnTo>
                  <a:lnTo>
                    <a:pt x="754856" y="673894"/>
                  </a:lnTo>
                  <a:lnTo>
                    <a:pt x="738187" y="692944"/>
                  </a:lnTo>
                  <a:lnTo>
                    <a:pt x="721518" y="702469"/>
                  </a:lnTo>
                  <a:lnTo>
                    <a:pt x="702468" y="702469"/>
                  </a:lnTo>
                  <a:lnTo>
                    <a:pt x="673893" y="695325"/>
                  </a:lnTo>
                  <a:lnTo>
                    <a:pt x="642937" y="678656"/>
                  </a:lnTo>
                  <a:lnTo>
                    <a:pt x="585787" y="640556"/>
                  </a:lnTo>
                  <a:lnTo>
                    <a:pt x="516731" y="576262"/>
                  </a:lnTo>
                  <a:lnTo>
                    <a:pt x="454818" y="516731"/>
                  </a:lnTo>
                  <a:lnTo>
                    <a:pt x="3429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53">
              <a:extLst>
                <a:ext uri="{FF2B5EF4-FFF2-40B4-BE49-F238E27FC236}">
                  <a16:creationId xmlns:a16="http://schemas.microsoft.com/office/drawing/2014/main" id="{82BFBAC6-91ED-4A73-A2BB-D077FF3EA783}"/>
                </a:ext>
              </a:extLst>
            </p:cNvPr>
            <p:cNvSpPr/>
            <p:nvPr/>
          </p:nvSpPr>
          <p:spPr>
            <a:xfrm>
              <a:off x="4538663" y="4557713"/>
              <a:ext cx="2254250" cy="889000"/>
            </a:xfrm>
            <a:custGeom>
              <a:avLst/>
              <a:gdLst>
                <a:gd name="connsiteX0" fmla="*/ 1735931 w 2255043"/>
                <a:gd name="connsiteY0" fmla="*/ 119062 h 888206"/>
                <a:gd name="connsiteX1" fmla="*/ 1473993 w 2255043"/>
                <a:gd name="connsiteY1" fmla="*/ 188118 h 888206"/>
                <a:gd name="connsiteX2" fmla="*/ 1276350 w 2255043"/>
                <a:gd name="connsiteY2" fmla="*/ 240506 h 888206"/>
                <a:gd name="connsiteX3" fmla="*/ 1069181 w 2255043"/>
                <a:gd name="connsiteY3" fmla="*/ 292893 h 888206"/>
                <a:gd name="connsiteX4" fmla="*/ 833437 w 2255043"/>
                <a:gd name="connsiteY4" fmla="*/ 350043 h 888206"/>
                <a:gd name="connsiteX5" fmla="*/ 614362 w 2255043"/>
                <a:gd name="connsiteY5" fmla="*/ 400050 h 888206"/>
                <a:gd name="connsiteX6" fmla="*/ 435768 w 2255043"/>
                <a:gd name="connsiteY6" fmla="*/ 440531 h 888206"/>
                <a:gd name="connsiteX7" fmla="*/ 314325 w 2255043"/>
                <a:gd name="connsiteY7" fmla="*/ 464343 h 888206"/>
                <a:gd name="connsiteX8" fmla="*/ 28575 w 2255043"/>
                <a:gd name="connsiteY8" fmla="*/ 552450 h 888206"/>
                <a:gd name="connsiteX9" fmla="*/ 11906 w 2255043"/>
                <a:gd name="connsiteY9" fmla="*/ 602456 h 888206"/>
                <a:gd name="connsiteX10" fmla="*/ 2381 w 2255043"/>
                <a:gd name="connsiteY10" fmla="*/ 657225 h 888206"/>
                <a:gd name="connsiteX11" fmla="*/ 0 w 2255043"/>
                <a:gd name="connsiteY11" fmla="*/ 688181 h 888206"/>
                <a:gd name="connsiteX12" fmla="*/ 0 w 2255043"/>
                <a:gd name="connsiteY12" fmla="*/ 754856 h 888206"/>
                <a:gd name="connsiteX13" fmla="*/ 9525 w 2255043"/>
                <a:gd name="connsiteY13" fmla="*/ 792956 h 888206"/>
                <a:gd name="connsiteX14" fmla="*/ 26193 w 2255043"/>
                <a:gd name="connsiteY14" fmla="*/ 831056 h 888206"/>
                <a:gd name="connsiteX15" fmla="*/ 42862 w 2255043"/>
                <a:gd name="connsiteY15" fmla="*/ 850106 h 888206"/>
                <a:gd name="connsiteX16" fmla="*/ 52387 w 2255043"/>
                <a:gd name="connsiteY16" fmla="*/ 869156 h 888206"/>
                <a:gd name="connsiteX17" fmla="*/ 57150 w 2255043"/>
                <a:gd name="connsiteY17" fmla="*/ 881062 h 888206"/>
                <a:gd name="connsiteX18" fmla="*/ 59531 w 2255043"/>
                <a:gd name="connsiteY18" fmla="*/ 885825 h 888206"/>
                <a:gd name="connsiteX19" fmla="*/ 64293 w 2255043"/>
                <a:gd name="connsiteY19" fmla="*/ 888206 h 888206"/>
                <a:gd name="connsiteX20" fmla="*/ 97631 w 2255043"/>
                <a:gd name="connsiteY20" fmla="*/ 885825 h 888206"/>
                <a:gd name="connsiteX21" fmla="*/ 128587 w 2255043"/>
                <a:gd name="connsiteY21" fmla="*/ 873918 h 888206"/>
                <a:gd name="connsiteX22" fmla="*/ 173831 w 2255043"/>
                <a:gd name="connsiteY22" fmla="*/ 847725 h 888206"/>
                <a:gd name="connsiteX23" fmla="*/ 214312 w 2255043"/>
                <a:gd name="connsiteY23" fmla="*/ 823912 h 888206"/>
                <a:gd name="connsiteX24" fmla="*/ 261937 w 2255043"/>
                <a:gd name="connsiteY24" fmla="*/ 792956 h 888206"/>
                <a:gd name="connsiteX25" fmla="*/ 295275 w 2255043"/>
                <a:gd name="connsiteY25" fmla="*/ 769143 h 888206"/>
                <a:gd name="connsiteX26" fmla="*/ 473868 w 2255043"/>
                <a:gd name="connsiteY26" fmla="*/ 707231 h 888206"/>
                <a:gd name="connsiteX27" fmla="*/ 745331 w 2255043"/>
                <a:gd name="connsiteY27" fmla="*/ 616743 h 888206"/>
                <a:gd name="connsiteX28" fmla="*/ 992981 w 2255043"/>
                <a:gd name="connsiteY28" fmla="*/ 533400 h 888206"/>
                <a:gd name="connsiteX29" fmla="*/ 1226343 w 2255043"/>
                <a:gd name="connsiteY29" fmla="*/ 457200 h 888206"/>
                <a:gd name="connsiteX30" fmla="*/ 1526381 w 2255043"/>
                <a:gd name="connsiteY30" fmla="*/ 359568 h 888206"/>
                <a:gd name="connsiteX31" fmla="*/ 1759743 w 2255043"/>
                <a:gd name="connsiteY31" fmla="*/ 285750 h 888206"/>
                <a:gd name="connsiteX32" fmla="*/ 1969293 w 2255043"/>
                <a:gd name="connsiteY32" fmla="*/ 216693 h 888206"/>
                <a:gd name="connsiteX33" fmla="*/ 2255043 w 2255043"/>
                <a:gd name="connsiteY33" fmla="*/ 123825 h 888206"/>
                <a:gd name="connsiteX34" fmla="*/ 2183606 w 2255043"/>
                <a:gd name="connsiteY34" fmla="*/ 0 h 888206"/>
                <a:gd name="connsiteX35" fmla="*/ 2007393 w 2255043"/>
                <a:gd name="connsiteY35" fmla="*/ 42862 h 888206"/>
                <a:gd name="connsiteX36" fmla="*/ 1735931 w 2255043"/>
                <a:gd name="connsiteY36" fmla="*/ 119062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5043" h="888206">
                  <a:moveTo>
                    <a:pt x="1735931" y="119062"/>
                  </a:moveTo>
                  <a:lnTo>
                    <a:pt x="1473993" y="188118"/>
                  </a:lnTo>
                  <a:lnTo>
                    <a:pt x="1276350" y="240506"/>
                  </a:lnTo>
                  <a:lnTo>
                    <a:pt x="1069181" y="292893"/>
                  </a:lnTo>
                  <a:lnTo>
                    <a:pt x="833437" y="350043"/>
                  </a:lnTo>
                  <a:lnTo>
                    <a:pt x="614362" y="400050"/>
                  </a:lnTo>
                  <a:lnTo>
                    <a:pt x="435768" y="440531"/>
                  </a:lnTo>
                  <a:lnTo>
                    <a:pt x="314325" y="464343"/>
                  </a:lnTo>
                  <a:lnTo>
                    <a:pt x="28575" y="552450"/>
                  </a:lnTo>
                  <a:lnTo>
                    <a:pt x="11906" y="602456"/>
                  </a:lnTo>
                  <a:lnTo>
                    <a:pt x="2381" y="657225"/>
                  </a:lnTo>
                  <a:lnTo>
                    <a:pt x="0" y="688181"/>
                  </a:lnTo>
                  <a:lnTo>
                    <a:pt x="0" y="754856"/>
                  </a:lnTo>
                  <a:lnTo>
                    <a:pt x="9525" y="792956"/>
                  </a:lnTo>
                  <a:lnTo>
                    <a:pt x="26193" y="831056"/>
                  </a:lnTo>
                  <a:lnTo>
                    <a:pt x="42862" y="850106"/>
                  </a:lnTo>
                  <a:lnTo>
                    <a:pt x="52387" y="869156"/>
                  </a:lnTo>
                  <a:lnTo>
                    <a:pt x="57150" y="881062"/>
                  </a:lnTo>
                  <a:lnTo>
                    <a:pt x="59531" y="885825"/>
                  </a:lnTo>
                  <a:lnTo>
                    <a:pt x="64293" y="888206"/>
                  </a:lnTo>
                  <a:lnTo>
                    <a:pt x="97631" y="885825"/>
                  </a:lnTo>
                  <a:lnTo>
                    <a:pt x="128587" y="873918"/>
                  </a:lnTo>
                  <a:lnTo>
                    <a:pt x="173831" y="847725"/>
                  </a:lnTo>
                  <a:lnTo>
                    <a:pt x="214312" y="823912"/>
                  </a:lnTo>
                  <a:lnTo>
                    <a:pt x="261937" y="792956"/>
                  </a:lnTo>
                  <a:lnTo>
                    <a:pt x="295275" y="769143"/>
                  </a:lnTo>
                  <a:lnTo>
                    <a:pt x="473868" y="707231"/>
                  </a:lnTo>
                  <a:lnTo>
                    <a:pt x="745331" y="616743"/>
                  </a:lnTo>
                  <a:lnTo>
                    <a:pt x="992981" y="533400"/>
                  </a:lnTo>
                  <a:lnTo>
                    <a:pt x="1226343" y="457200"/>
                  </a:lnTo>
                  <a:lnTo>
                    <a:pt x="1526381" y="359568"/>
                  </a:lnTo>
                  <a:lnTo>
                    <a:pt x="1759743" y="285750"/>
                  </a:lnTo>
                  <a:lnTo>
                    <a:pt x="1969293" y="216693"/>
                  </a:lnTo>
                  <a:lnTo>
                    <a:pt x="2255043" y="123825"/>
                  </a:lnTo>
                  <a:lnTo>
                    <a:pt x="2183606" y="0"/>
                  </a:lnTo>
                  <a:lnTo>
                    <a:pt x="2007393" y="42862"/>
                  </a:lnTo>
                  <a:lnTo>
                    <a:pt x="17359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54">
              <a:extLst>
                <a:ext uri="{FF2B5EF4-FFF2-40B4-BE49-F238E27FC236}">
                  <a16:creationId xmlns:a16="http://schemas.microsoft.com/office/drawing/2014/main" id="{2F24E019-7909-469C-B13B-AE29B8631F1F}"/>
                </a:ext>
              </a:extLst>
            </p:cNvPr>
            <p:cNvSpPr/>
            <p:nvPr/>
          </p:nvSpPr>
          <p:spPr>
            <a:xfrm>
              <a:off x="6181725" y="3938588"/>
              <a:ext cx="1090613" cy="1562100"/>
            </a:xfrm>
            <a:custGeom>
              <a:avLst/>
              <a:gdLst>
                <a:gd name="connsiteX0" fmla="*/ 673894 w 1090613"/>
                <a:gd name="connsiteY0" fmla="*/ 1112043 h 1562100"/>
                <a:gd name="connsiteX1" fmla="*/ 616744 w 1090613"/>
                <a:gd name="connsiteY1" fmla="*/ 1009650 h 1562100"/>
                <a:gd name="connsiteX2" fmla="*/ 564356 w 1090613"/>
                <a:gd name="connsiteY2" fmla="*/ 919162 h 1562100"/>
                <a:gd name="connsiteX3" fmla="*/ 507206 w 1090613"/>
                <a:gd name="connsiteY3" fmla="*/ 826293 h 1562100"/>
                <a:gd name="connsiteX4" fmla="*/ 469106 w 1090613"/>
                <a:gd name="connsiteY4" fmla="*/ 764381 h 1562100"/>
                <a:gd name="connsiteX5" fmla="*/ 361950 w 1090613"/>
                <a:gd name="connsiteY5" fmla="*/ 602456 h 1562100"/>
                <a:gd name="connsiteX6" fmla="*/ 276225 w 1090613"/>
                <a:gd name="connsiteY6" fmla="*/ 471487 h 1562100"/>
                <a:gd name="connsiteX7" fmla="*/ 185738 w 1090613"/>
                <a:gd name="connsiteY7" fmla="*/ 330993 h 1562100"/>
                <a:gd name="connsiteX8" fmla="*/ 116681 w 1090613"/>
                <a:gd name="connsiteY8" fmla="*/ 226218 h 1562100"/>
                <a:gd name="connsiteX9" fmla="*/ 42863 w 1090613"/>
                <a:gd name="connsiteY9" fmla="*/ 116681 h 1562100"/>
                <a:gd name="connsiteX10" fmla="*/ 16669 w 1090613"/>
                <a:gd name="connsiteY10" fmla="*/ 76200 h 1562100"/>
                <a:gd name="connsiteX11" fmla="*/ 2381 w 1090613"/>
                <a:gd name="connsiteY11" fmla="*/ 42862 h 1562100"/>
                <a:gd name="connsiteX12" fmla="*/ 0 w 1090613"/>
                <a:gd name="connsiteY12" fmla="*/ 21431 h 1562100"/>
                <a:gd name="connsiteX13" fmla="*/ 2381 w 1090613"/>
                <a:gd name="connsiteY13" fmla="*/ 7143 h 1562100"/>
                <a:gd name="connsiteX14" fmla="*/ 11906 w 1090613"/>
                <a:gd name="connsiteY14" fmla="*/ 2381 h 1562100"/>
                <a:gd name="connsiteX15" fmla="*/ 23813 w 1090613"/>
                <a:gd name="connsiteY15" fmla="*/ 0 h 1562100"/>
                <a:gd name="connsiteX16" fmla="*/ 57150 w 1090613"/>
                <a:gd name="connsiteY16" fmla="*/ 11906 h 1562100"/>
                <a:gd name="connsiteX17" fmla="*/ 88106 w 1090613"/>
                <a:gd name="connsiteY17" fmla="*/ 33337 h 1562100"/>
                <a:gd name="connsiteX18" fmla="*/ 190500 w 1090613"/>
                <a:gd name="connsiteY18" fmla="*/ 123825 h 1562100"/>
                <a:gd name="connsiteX19" fmla="*/ 369094 w 1090613"/>
                <a:gd name="connsiteY19" fmla="*/ 285750 h 1562100"/>
                <a:gd name="connsiteX20" fmla="*/ 511969 w 1090613"/>
                <a:gd name="connsiteY20" fmla="*/ 419100 h 1562100"/>
                <a:gd name="connsiteX21" fmla="*/ 654844 w 1090613"/>
                <a:gd name="connsiteY21" fmla="*/ 557212 h 1562100"/>
                <a:gd name="connsiteX22" fmla="*/ 766763 w 1090613"/>
                <a:gd name="connsiteY22" fmla="*/ 673893 h 1562100"/>
                <a:gd name="connsiteX23" fmla="*/ 854869 w 1090613"/>
                <a:gd name="connsiteY23" fmla="*/ 769143 h 1562100"/>
                <a:gd name="connsiteX24" fmla="*/ 902494 w 1090613"/>
                <a:gd name="connsiteY24" fmla="*/ 823912 h 1562100"/>
                <a:gd name="connsiteX25" fmla="*/ 914400 w 1090613"/>
                <a:gd name="connsiteY25" fmla="*/ 842962 h 1562100"/>
                <a:gd name="connsiteX26" fmla="*/ 964406 w 1090613"/>
                <a:gd name="connsiteY26" fmla="*/ 966787 h 1562100"/>
                <a:gd name="connsiteX27" fmla="*/ 1009650 w 1090613"/>
                <a:gd name="connsiteY27" fmla="*/ 1088231 h 1562100"/>
                <a:gd name="connsiteX28" fmla="*/ 1045369 w 1090613"/>
                <a:gd name="connsiteY28" fmla="*/ 1193006 h 1562100"/>
                <a:gd name="connsiteX29" fmla="*/ 1073944 w 1090613"/>
                <a:gd name="connsiteY29" fmla="*/ 1288256 h 1562100"/>
                <a:gd name="connsiteX30" fmla="*/ 1085850 w 1090613"/>
                <a:gd name="connsiteY30" fmla="*/ 1340643 h 1562100"/>
                <a:gd name="connsiteX31" fmla="*/ 1090613 w 1090613"/>
                <a:gd name="connsiteY31" fmla="*/ 1383506 h 1562100"/>
                <a:gd name="connsiteX32" fmla="*/ 1088231 w 1090613"/>
                <a:gd name="connsiteY32" fmla="*/ 1409700 h 1562100"/>
                <a:gd name="connsiteX33" fmla="*/ 1081088 w 1090613"/>
                <a:gd name="connsiteY33" fmla="*/ 1447800 h 1562100"/>
                <a:gd name="connsiteX34" fmla="*/ 1069181 w 1090613"/>
                <a:gd name="connsiteY34" fmla="*/ 1476375 h 1562100"/>
                <a:gd name="connsiteX35" fmla="*/ 1042988 w 1090613"/>
                <a:gd name="connsiteY35" fmla="*/ 1509712 h 1562100"/>
                <a:gd name="connsiteX36" fmla="*/ 1014413 w 1090613"/>
                <a:gd name="connsiteY36" fmla="*/ 1535906 h 1562100"/>
                <a:gd name="connsiteX37" fmla="*/ 992981 w 1090613"/>
                <a:gd name="connsiteY37" fmla="*/ 1550193 h 1562100"/>
                <a:gd name="connsiteX38" fmla="*/ 959644 w 1090613"/>
                <a:gd name="connsiteY38" fmla="*/ 1562100 h 1562100"/>
                <a:gd name="connsiteX39" fmla="*/ 933450 w 1090613"/>
                <a:gd name="connsiteY39" fmla="*/ 1554956 h 1562100"/>
                <a:gd name="connsiteX40" fmla="*/ 912019 w 1090613"/>
                <a:gd name="connsiteY40" fmla="*/ 1540668 h 1562100"/>
                <a:gd name="connsiteX41" fmla="*/ 885825 w 1090613"/>
                <a:gd name="connsiteY41" fmla="*/ 1512093 h 1562100"/>
                <a:gd name="connsiteX42" fmla="*/ 857250 w 1090613"/>
                <a:gd name="connsiteY42" fmla="*/ 1464468 h 1562100"/>
                <a:gd name="connsiteX43" fmla="*/ 797719 w 1090613"/>
                <a:gd name="connsiteY43" fmla="*/ 1347787 h 1562100"/>
                <a:gd name="connsiteX44" fmla="*/ 673894 w 1090613"/>
                <a:gd name="connsiteY44" fmla="*/ 1112043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613" h="1562100">
                  <a:moveTo>
                    <a:pt x="673894" y="1112043"/>
                  </a:moveTo>
                  <a:lnTo>
                    <a:pt x="616744" y="1009650"/>
                  </a:lnTo>
                  <a:lnTo>
                    <a:pt x="564356" y="919162"/>
                  </a:lnTo>
                  <a:lnTo>
                    <a:pt x="507206" y="826293"/>
                  </a:lnTo>
                  <a:lnTo>
                    <a:pt x="469106" y="764381"/>
                  </a:lnTo>
                  <a:lnTo>
                    <a:pt x="361950" y="602456"/>
                  </a:lnTo>
                  <a:lnTo>
                    <a:pt x="276225" y="471487"/>
                  </a:lnTo>
                  <a:lnTo>
                    <a:pt x="185738" y="330993"/>
                  </a:lnTo>
                  <a:lnTo>
                    <a:pt x="116681" y="226218"/>
                  </a:lnTo>
                  <a:lnTo>
                    <a:pt x="42863" y="116681"/>
                  </a:lnTo>
                  <a:lnTo>
                    <a:pt x="16669" y="76200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1906" y="2381"/>
                  </a:lnTo>
                  <a:lnTo>
                    <a:pt x="23813" y="0"/>
                  </a:lnTo>
                  <a:lnTo>
                    <a:pt x="57150" y="11906"/>
                  </a:lnTo>
                  <a:lnTo>
                    <a:pt x="88106" y="33337"/>
                  </a:lnTo>
                  <a:lnTo>
                    <a:pt x="190500" y="123825"/>
                  </a:lnTo>
                  <a:lnTo>
                    <a:pt x="369094" y="285750"/>
                  </a:lnTo>
                  <a:lnTo>
                    <a:pt x="511969" y="419100"/>
                  </a:lnTo>
                  <a:lnTo>
                    <a:pt x="654844" y="557212"/>
                  </a:lnTo>
                  <a:lnTo>
                    <a:pt x="766763" y="673893"/>
                  </a:lnTo>
                  <a:lnTo>
                    <a:pt x="854869" y="769143"/>
                  </a:lnTo>
                  <a:lnTo>
                    <a:pt x="902494" y="823912"/>
                  </a:lnTo>
                  <a:lnTo>
                    <a:pt x="914400" y="842962"/>
                  </a:lnTo>
                  <a:lnTo>
                    <a:pt x="964406" y="966787"/>
                  </a:lnTo>
                  <a:lnTo>
                    <a:pt x="1009650" y="1088231"/>
                  </a:lnTo>
                  <a:lnTo>
                    <a:pt x="1045369" y="1193006"/>
                  </a:lnTo>
                  <a:lnTo>
                    <a:pt x="1073944" y="1288256"/>
                  </a:lnTo>
                  <a:lnTo>
                    <a:pt x="1085850" y="1340643"/>
                  </a:lnTo>
                  <a:lnTo>
                    <a:pt x="1090613" y="1383506"/>
                  </a:lnTo>
                  <a:lnTo>
                    <a:pt x="1088231" y="1409700"/>
                  </a:lnTo>
                  <a:lnTo>
                    <a:pt x="1081088" y="1447800"/>
                  </a:lnTo>
                  <a:lnTo>
                    <a:pt x="1069181" y="1476375"/>
                  </a:lnTo>
                  <a:lnTo>
                    <a:pt x="1042988" y="1509712"/>
                  </a:lnTo>
                  <a:lnTo>
                    <a:pt x="1014413" y="1535906"/>
                  </a:lnTo>
                  <a:lnTo>
                    <a:pt x="992981" y="1550193"/>
                  </a:lnTo>
                  <a:lnTo>
                    <a:pt x="959644" y="1562100"/>
                  </a:lnTo>
                  <a:lnTo>
                    <a:pt x="933450" y="1554956"/>
                  </a:lnTo>
                  <a:lnTo>
                    <a:pt x="912019" y="1540668"/>
                  </a:lnTo>
                  <a:lnTo>
                    <a:pt x="885825" y="1512093"/>
                  </a:lnTo>
                  <a:lnTo>
                    <a:pt x="857250" y="1464468"/>
                  </a:lnTo>
                  <a:lnTo>
                    <a:pt x="797719" y="1347787"/>
                  </a:lnTo>
                  <a:lnTo>
                    <a:pt x="673894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1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4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866" name="グループ化 1">
            <a:extLst>
              <a:ext uri="{FF2B5EF4-FFF2-40B4-BE49-F238E27FC236}">
                <a16:creationId xmlns:a16="http://schemas.microsoft.com/office/drawing/2014/main" id="{CCEAD604-733E-473A-82E1-9724509FACE7}"/>
              </a:ext>
            </a:extLst>
          </p:cNvPr>
          <p:cNvGrpSpPr>
            <a:grpSpLocks/>
          </p:cNvGrpSpPr>
          <p:nvPr/>
        </p:nvGrpSpPr>
        <p:grpSpPr bwMode="auto">
          <a:xfrm>
            <a:off x="2589213" y="1573213"/>
            <a:ext cx="4683125" cy="4327525"/>
            <a:chOff x="2589213" y="1573213"/>
            <a:chExt cx="4683125" cy="4327525"/>
          </a:xfrm>
        </p:grpSpPr>
        <p:sp>
          <p:nvSpPr>
            <p:cNvPr id="46" name="フリーフォーム 45">
              <a:extLst>
                <a:ext uri="{FF2B5EF4-FFF2-40B4-BE49-F238E27FC236}">
                  <a16:creationId xmlns:a16="http://schemas.microsoft.com/office/drawing/2014/main" id="{5A3F5C71-CE77-4CA6-95C0-A3FA59D3A684}"/>
                </a:ext>
              </a:extLst>
            </p:cNvPr>
            <p:cNvSpPr/>
            <p:nvPr/>
          </p:nvSpPr>
          <p:spPr>
            <a:xfrm>
              <a:off x="2974975" y="1573213"/>
              <a:ext cx="1838325" cy="827087"/>
            </a:xfrm>
            <a:custGeom>
              <a:avLst/>
              <a:gdLst>
                <a:gd name="connsiteX0" fmla="*/ 1243013 w 1838325"/>
                <a:gd name="connsiteY0" fmla="*/ 254794 h 826294"/>
                <a:gd name="connsiteX1" fmla="*/ 997744 w 1838325"/>
                <a:gd name="connsiteY1" fmla="*/ 371475 h 826294"/>
                <a:gd name="connsiteX2" fmla="*/ 809625 w 1838325"/>
                <a:gd name="connsiteY2" fmla="*/ 454819 h 826294"/>
                <a:gd name="connsiteX3" fmla="*/ 554832 w 1838325"/>
                <a:gd name="connsiteY3" fmla="*/ 561975 h 826294"/>
                <a:gd name="connsiteX4" fmla="*/ 426244 w 1838325"/>
                <a:gd name="connsiteY4" fmla="*/ 611982 h 826294"/>
                <a:gd name="connsiteX5" fmla="*/ 290513 w 1838325"/>
                <a:gd name="connsiteY5" fmla="*/ 659607 h 826294"/>
                <a:gd name="connsiteX6" fmla="*/ 130969 w 1838325"/>
                <a:gd name="connsiteY6" fmla="*/ 714375 h 826294"/>
                <a:gd name="connsiteX7" fmla="*/ 45244 w 1838325"/>
                <a:gd name="connsiteY7" fmla="*/ 742950 h 826294"/>
                <a:gd name="connsiteX8" fmla="*/ 28575 w 1838325"/>
                <a:gd name="connsiteY8" fmla="*/ 752475 h 826294"/>
                <a:gd name="connsiteX9" fmla="*/ 9525 w 1838325"/>
                <a:gd name="connsiteY9" fmla="*/ 771525 h 826294"/>
                <a:gd name="connsiteX10" fmla="*/ 0 w 1838325"/>
                <a:gd name="connsiteY10" fmla="*/ 785813 h 826294"/>
                <a:gd name="connsiteX11" fmla="*/ 2382 w 1838325"/>
                <a:gd name="connsiteY11" fmla="*/ 797719 h 826294"/>
                <a:gd name="connsiteX12" fmla="*/ 11907 w 1838325"/>
                <a:gd name="connsiteY12" fmla="*/ 809625 h 826294"/>
                <a:gd name="connsiteX13" fmla="*/ 38100 w 1838325"/>
                <a:gd name="connsiteY13" fmla="*/ 821532 h 826294"/>
                <a:gd name="connsiteX14" fmla="*/ 66675 w 1838325"/>
                <a:gd name="connsiteY14" fmla="*/ 826294 h 826294"/>
                <a:gd name="connsiteX15" fmla="*/ 164307 w 1838325"/>
                <a:gd name="connsiteY15" fmla="*/ 804863 h 826294"/>
                <a:gd name="connsiteX16" fmla="*/ 345282 w 1838325"/>
                <a:gd name="connsiteY16" fmla="*/ 757238 h 826294"/>
                <a:gd name="connsiteX17" fmla="*/ 542925 w 1838325"/>
                <a:gd name="connsiteY17" fmla="*/ 711994 h 826294"/>
                <a:gd name="connsiteX18" fmla="*/ 716757 w 1838325"/>
                <a:gd name="connsiteY18" fmla="*/ 673894 h 826294"/>
                <a:gd name="connsiteX19" fmla="*/ 864394 w 1838325"/>
                <a:gd name="connsiteY19" fmla="*/ 645319 h 826294"/>
                <a:gd name="connsiteX20" fmla="*/ 1047750 w 1838325"/>
                <a:gd name="connsiteY20" fmla="*/ 592932 h 826294"/>
                <a:gd name="connsiteX21" fmla="*/ 1214438 w 1838325"/>
                <a:gd name="connsiteY21" fmla="*/ 535782 h 826294"/>
                <a:gd name="connsiteX22" fmla="*/ 1364457 w 1838325"/>
                <a:gd name="connsiteY22" fmla="*/ 488157 h 826294"/>
                <a:gd name="connsiteX23" fmla="*/ 1469232 w 1838325"/>
                <a:gd name="connsiteY23" fmla="*/ 454819 h 826294"/>
                <a:gd name="connsiteX24" fmla="*/ 1559719 w 1838325"/>
                <a:gd name="connsiteY24" fmla="*/ 431007 h 826294"/>
                <a:gd name="connsiteX25" fmla="*/ 1624013 w 1838325"/>
                <a:gd name="connsiteY25" fmla="*/ 414338 h 826294"/>
                <a:gd name="connsiteX26" fmla="*/ 1664494 w 1838325"/>
                <a:gd name="connsiteY26" fmla="*/ 407194 h 826294"/>
                <a:gd name="connsiteX27" fmla="*/ 1693069 w 1838325"/>
                <a:gd name="connsiteY27" fmla="*/ 404813 h 826294"/>
                <a:gd name="connsiteX28" fmla="*/ 1712119 w 1838325"/>
                <a:gd name="connsiteY28" fmla="*/ 400050 h 826294"/>
                <a:gd name="connsiteX29" fmla="*/ 1757363 w 1838325"/>
                <a:gd name="connsiteY29" fmla="*/ 383382 h 826294"/>
                <a:gd name="connsiteX30" fmla="*/ 1795463 w 1838325"/>
                <a:gd name="connsiteY30" fmla="*/ 366713 h 826294"/>
                <a:gd name="connsiteX31" fmla="*/ 1821657 w 1838325"/>
                <a:gd name="connsiteY31" fmla="*/ 350044 h 826294"/>
                <a:gd name="connsiteX32" fmla="*/ 1835944 w 1838325"/>
                <a:gd name="connsiteY32" fmla="*/ 330994 h 826294"/>
                <a:gd name="connsiteX33" fmla="*/ 1838325 w 1838325"/>
                <a:gd name="connsiteY33" fmla="*/ 319088 h 826294"/>
                <a:gd name="connsiteX34" fmla="*/ 1838325 w 1838325"/>
                <a:gd name="connsiteY34" fmla="*/ 297657 h 826294"/>
                <a:gd name="connsiteX35" fmla="*/ 1828800 w 1838325"/>
                <a:gd name="connsiteY35" fmla="*/ 264319 h 826294"/>
                <a:gd name="connsiteX36" fmla="*/ 1812132 w 1838325"/>
                <a:gd name="connsiteY36" fmla="*/ 235744 h 826294"/>
                <a:gd name="connsiteX37" fmla="*/ 1783557 w 1838325"/>
                <a:gd name="connsiteY37" fmla="*/ 211932 h 826294"/>
                <a:gd name="connsiteX38" fmla="*/ 1728788 w 1838325"/>
                <a:gd name="connsiteY38" fmla="*/ 173832 h 826294"/>
                <a:gd name="connsiteX39" fmla="*/ 1626394 w 1838325"/>
                <a:gd name="connsiteY39" fmla="*/ 107157 h 826294"/>
                <a:gd name="connsiteX40" fmla="*/ 1545432 w 1838325"/>
                <a:gd name="connsiteY40" fmla="*/ 52388 h 826294"/>
                <a:gd name="connsiteX41" fmla="*/ 1490663 w 1838325"/>
                <a:gd name="connsiteY41" fmla="*/ 21432 h 826294"/>
                <a:gd name="connsiteX42" fmla="*/ 1464469 w 1838325"/>
                <a:gd name="connsiteY42" fmla="*/ 4763 h 826294"/>
                <a:gd name="connsiteX43" fmla="*/ 1445419 w 1838325"/>
                <a:gd name="connsiteY43" fmla="*/ 0 h 826294"/>
                <a:gd name="connsiteX44" fmla="*/ 1416844 w 1838325"/>
                <a:gd name="connsiteY44" fmla="*/ 0 h 826294"/>
                <a:gd name="connsiteX45" fmla="*/ 1400175 w 1838325"/>
                <a:gd name="connsiteY45" fmla="*/ 2382 h 826294"/>
                <a:gd name="connsiteX46" fmla="*/ 1388269 w 1838325"/>
                <a:gd name="connsiteY46" fmla="*/ 14288 h 826294"/>
                <a:gd name="connsiteX47" fmla="*/ 1385888 w 1838325"/>
                <a:gd name="connsiteY47" fmla="*/ 35719 h 826294"/>
                <a:gd name="connsiteX48" fmla="*/ 1390650 w 1838325"/>
                <a:gd name="connsiteY48" fmla="*/ 61913 h 826294"/>
                <a:gd name="connsiteX49" fmla="*/ 1402557 w 1838325"/>
                <a:gd name="connsiteY49" fmla="*/ 83344 h 826294"/>
                <a:gd name="connsiteX50" fmla="*/ 1414463 w 1838325"/>
                <a:gd name="connsiteY50" fmla="*/ 109538 h 826294"/>
                <a:gd name="connsiteX51" fmla="*/ 1414463 w 1838325"/>
                <a:gd name="connsiteY51" fmla="*/ 133350 h 826294"/>
                <a:gd name="connsiteX52" fmla="*/ 1407319 w 1838325"/>
                <a:gd name="connsiteY52" fmla="*/ 157163 h 826294"/>
                <a:gd name="connsiteX53" fmla="*/ 1393032 w 1838325"/>
                <a:gd name="connsiteY53" fmla="*/ 176213 h 826294"/>
                <a:gd name="connsiteX54" fmla="*/ 1350169 w 1838325"/>
                <a:gd name="connsiteY54" fmla="*/ 202407 h 826294"/>
                <a:gd name="connsiteX55" fmla="*/ 1243013 w 1838325"/>
                <a:gd name="connsiteY55" fmla="*/ 254794 h 826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838325" h="826294">
                  <a:moveTo>
                    <a:pt x="1243013" y="254794"/>
                  </a:moveTo>
                  <a:lnTo>
                    <a:pt x="997744" y="371475"/>
                  </a:lnTo>
                  <a:lnTo>
                    <a:pt x="809625" y="454819"/>
                  </a:lnTo>
                  <a:lnTo>
                    <a:pt x="554832" y="561975"/>
                  </a:lnTo>
                  <a:lnTo>
                    <a:pt x="426244" y="611982"/>
                  </a:lnTo>
                  <a:lnTo>
                    <a:pt x="290513" y="659607"/>
                  </a:lnTo>
                  <a:lnTo>
                    <a:pt x="130969" y="714375"/>
                  </a:lnTo>
                  <a:lnTo>
                    <a:pt x="45244" y="742950"/>
                  </a:lnTo>
                  <a:lnTo>
                    <a:pt x="28575" y="752475"/>
                  </a:lnTo>
                  <a:lnTo>
                    <a:pt x="9525" y="771525"/>
                  </a:lnTo>
                  <a:lnTo>
                    <a:pt x="0" y="785813"/>
                  </a:lnTo>
                  <a:lnTo>
                    <a:pt x="2382" y="797719"/>
                  </a:lnTo>
                  <a:lnTo>
                    <a:pt x="11907" y="809625"/>
                  </a:lnTo>
                  <a:lnTo>
                    <a:pt x="38100" y="821532"/>
                  </a:lnTo>
                  <a:lnTo>
                    <a:pt x="66675" y="826294"/>
                  </a:lnTo>
                  <a:lnTo>
                    <a:pt x="164307" y="804863"/>
                  </a:lnTo>
                  <a:lnTo>
                    <a:pt x="345282" y="757238"/>
                  </a:lnTo>
                  <a:lnTo>
                    <a:pt x="542925" y="711994"/>
                  </a:lnTo>
                  <a:lnTo>
                    <a:pt x="716757" y="673894"/>
                  </a:lnTo>
                  <a:lnTo>
                    <a:pt x="864394" y="645319"/>
                  </a:lnTo>
                  <a:lnTo>
                    <a:pt x="1047750" y="592932"/>
                  </a:lnTo>
                  <a:lnTo>
                    <a:pt x="1214438" y="535782"/>
                  </a:lnTo>
                  <a:lnTo>
                    <a:pt x="1364457" y="488157"/>
                  </a:lnTo>
                  <a:lnTo>
                    <a:pt x="1469232" y="454819"/>
                  </a:lnTo>
                  <a:lnTo>
                    <a:pt x="1559719" y="431007"/>
                  </a:lnTo>
                  <a:lnTo>
                    <a:pt x="1624013" y="414338"/>
                  </a:lnTo>
                  <a:lnTo>
                    <a:pt x="1664494" y="407194"/>
                  </a:lnTo>
                  <a:lnTo>
                    <a:pt x="1693069" y="404813"/>
                  </a:lnTo>
                  <a:lnTo>
                    <a:pt x="1712119" y="400050"/>
                  </a:lnTo>
                  <a:lnTo>
                    <a:pt x="1757363" y="383382"/>
                  </a:lnTo>
                  <a:lnTo>
                    <a:pt x="1795463" y="366713"/>
                  </a:lnTo>
                  <a:lnTo>
                    <a:pt x="1821657" y="350044"/>
                  </a:lnTo>
                  <a:lnTo>
                    <a:pt x="1835944" y="330994"/>
                  </a:lnTo>
                  <a:lnTo>
                    <a:pt x="1838325" y="319088"/>
                  </a:lnTo>
                  <a:lnTo>
                    <a:pt x="1838325" y="297657"/>
                  </a:lnTo>
                  <a:lnTo>
                    <a:pt x="1828800" y="264319"/>
                  </a:lnTo>
                  <a:lnTo>
                    <a:pt x="1812132" y="235744"/>
                  </a:lnTo>
                  <a:lnTo>
                    <a:pt x="1783557" y="211932"/>
                  </a:lnTo>
                  <a:lnTo>
                    <a:pt x="1728788" y="173832"/>
                  </a:lnTo>
                  <a:lnTo>
                    <a:pt x="1626394" y="107157"/>
                  </a:lnTo>
                  <a:lnTo>
                    <a:pt x="1545432" y="52388"/>
                  </a:lnTo>
                  <a:lnTo>
                    <a:pt x="1490663" y="21432"/>
                  </a:lnTo>
                  <a:lnTo>
                    <a:pt x="1464469" y="4763"/>
                  </a:lnTo>
                  <a:lnTo>
                    <a:pt x="1445419" y="0"/>
                  </a:lnTo>
                  <a:lnTo>
                    <a:pt x="1416844" y="0"/>
                  </a:lnTo>
                  <a:lnTo>
                    <a:pt x="1400175" y="2382"/>
                  </a:lnTo>
                  <a:lnTo>
                    <a:pt x="1388269" y="14288"/>
                  </a:lnTo>
                  <a:lnTo>
                    <a:pt x="1385888" y="35719"/>
                  </a:lnTo>
                  <a:lnTo>
                    <a:pt x="1390650" y="61913"/>
                  </a:lnTo>
                  <a:lnTo>
                    <a:pt x="1402557" y="83344"/>
                  </a:lnTo>
                  <a:lnTo>
                    <a:pt x="1414463" y="109538"/>
                  </a:lnTo>
                  <a:lnTo>
                    <a:pt x="1414463" y="133350"/>
                  </a:lnTo>
                  <a:lnTo>
                    <a:pt x="1407319" y="157163"/>
                  </a:lnTo>
                  <a:lnTo>
                    <a:pt x="1393032" y="176213"/>
                  </a:lnTo>
                  <a:lnTo>
                    <a:pt x="1350169" y="202407"/>
                  </a:lnTo>
                  <a:lnTo>
                    <a:pt x="1243013" y="2547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51">
              <a:extLst>
                <a:ext uri="{FF2B5EF4-FFF2-40B4-BE49-F238E27FC236}">
                  <a16:creationId xmlns:a16="http://schemas.microsoft.com/office/drawing/2014/main" id="{2E59CB58-D165-4193-A2BB-0CB8B34F9E60}"/>
                </a:ext>
              </a:extLst>
            </p:cNvPr>
            <p:cNvSpPr/>
            <p:nvPr/>
          </p:nvSpPr>
          <p:spPr>
            <a:xfrm rot="16200000">
              <a:off x="3991770" y="2926556"/>
              <a:ext cx="2843212" cy="1743075"/>
            </a:xfrm>
            <a:custGeom>
              <a:avLst/>
              <a:gdLst>
                <a:gd name="connsiteX0" fmla="*/ 1231106 w 2843212"/>
                <a:gd name="connsiteY0" fmla="*/ 773906 h 1743075"/>
                <a:gd name="connsiteX1" fmla="*/ 935831 w 2843212"/>
                <a:gd name="connsiteY1" fmla="*/ 602456 h 1743075"/>
                <a:gd name="connsiteX2" fmla="*/ 757237 w 2843212"/>
                <a:gd name="connsiteY2" fmla="*/ 497681 h 1743075"/>
                <a:gd name="connsiteX3" fmla="*/ 657225 w 2843212"/>
                <a:gd name="connsiteY3" fmla="*/ 438150 h 1743075"/>
                <a:gd name="connsiteX4" fmla="*/ 533400 w 2843212"/>
                <a:gd name="connsiteY4" fmla="*/ 364331 h 1743075"/>
                <a:gd name="connsiteX5" fmla="*/ 414337 w 2843212"/>
                <a:gd name="connsiteY5" fmla="*/ 290513 h 1743075"/>
                <a:gd name="connsiteX6" fmla="*/ 307181 w 2843212"/>
                <a:gd name="connsiteY6" fmla="*/ 226219 h 1743075"/>
                <a:gd name="connsiteX7" fmla="*/ 269081 w 2843212"/>
                <a:gd name="connsiteY7" fmla="*/ 202406 h 1743075"/>
                <a:gd name="connsiteX8" fmla="*/ 230981 w 2843212"/>
                <a:gd name="connsiteY8" fmla="*/ 161925 h 1743075"/>
                <a:gd name="connsiteX9" fmla="*/ 152400 w 2843212"/>
                <a:gd name="connsiteY9" fmla="*/ 76200 h 1743075"/>
                <a:gd name="connsiteX10" fmla="*/ 114300 w 2843212"/>
                <a:gd name="connsiteY10" fmla="*/ 26194 h 1743075"/>
                <a:gd name="connsiteX11" fmla="*/ 95250 w 2843212"/>
                <a:gd name="connsiteY11" fmla="*/ 19050 h 1743075"/>
                <a:gd name="connsiteX12" fmla="*/ 38100 w 2843212"/>
                <a:gd name="connsiteY12" fmla="*/ 4763 h 1743075"/>
                <a:gd name="connsiteX13" fmla="*/ 0 w 2843212"/>
                <a:gd name="connsiteY13" fmla="*/ 0 h 1743075"/>
                <a:gd name="connsiteX14" fmla="*/ 76200 w 2843212"/>
                <a:gd name="connsiteY14" fmla="*/ 288131 h 1743075"/>
                <a:gd name="connsiteX15" fmla="*/ 292893 w 2843212"/>
                <a:gd name="connsiteY15" fmla="*/ 414338 h 1743075"/>
                <a:gd name="connsiteX16" fmla="*/ 469106 w 2843212"/>
                <a:gd name="connsiteY16" fmla="*/ 523875 h 1743075"/>
                <a:gd name="connsiteX17" fmla="*/ 645318 w 2843212"/>
                <a:gd name="connsiteY17" fmla="*/ 635794 h 1743075"/>
                <a:gd name="connsiteX18" fmla="*/ 814387 w 2843212"/>
                <a:gd name="connsiteY18" fmla="*/ 740569 h 1743075"/>
                <a:gd name="connsiteX19" fmla="*/ 952500 w 2843212"/>
                <a:gd name="connsiteY19" fmla="*/ 828675 h 1743075"/>
                <a:gd name="connsiteX20" fmla="*/ 1095375 w 2843212"/>
                <a:gd name="connsiteY20" fmla="*/ 916781 h 1743075"/>
                <a:gd name="connsiteX21" fmla="*/ 1250156 w 2843212"/>
                <a:gd name="connsiteY21" fmla="*/ 1012031 h 1743075"/>
                <a:gd name="connsiteX22" fmla="*/ 1409700 w 2843212"/>
                <a:gd name="connsiteY22" fmla="*/ 1112044 h 1743075"/>
                <a:gd name="connsiteX23" fmla="*/ 1595437 w 2843212"/>
                <a:gd name="connsiteY23" fmla="*/ 1226344 h 1743075"/>
                <a:gd name="connsiteX24" fmla="*/ 1795462 w 2843212"/>
                <a:gd name="connsiteY24" fmla="*/ 1350169 h 1743075"/>
                <a:gd name="connsiteX25" fmla="*/ 1978818 w 2843212"/>
                <a:gd name="connsiteY25" fmla="*/ 1464469 h 1743075"/>
                <a:gd name="connsiteX26" fmla="*/ 2143125 w 2843212"/>
                <a:gd name="connsiteY26" fmla="*/ 1564481 h 1743075"/>
                <a:gd name="connsiteX27" fmla="*/ 2224087 w 2843212"/>
                <a:gd name="connsiteY27" fmla="*/ 1614488 h 1743075"/>
                <a:gd name="connsiteX28" fmla="*/ 2245518 w 2843212"/>
                <a:gd name="connsiteY28" fmla="*/ 1638300 h 1743075"/>
                <a:gd name="connsiteX29" fmla="*/ 2283618 w 2843212"/>
                <a:gd name="connsiteY29" fmla="*/ 1678781 h 1743075"/>
                <a:gd name="connsiteX30" fmla="*/ 2297906 w 2843212"/>
                <a:gd name="connsiteY30" fmla="*/ 1707356 h 1743075"/>
                <a:gd name="connsiteX31" fmla="*/ 2312193 w 2843212"/>
                <a:gd name="connsiteY31" fmla="*/ 1728788 h 1743075"/>
                <a:gd name="connsiteX32" fmla="*/ 2321718 w 2843212"/>
                <a:gd name="connsiteY32" fmla="*/ 1735931 h 1743075"/>
                <a:gd name="connsiteX33" fmla="*/ 2333625 w 2843212"/>
                <a:gd name="connsiteY33" fmla="*/ 1740694 h 1743075"/>
                <a:gd name="connsiteX34" fmla="*/ 2343150 w 2843212"/>
                <a:gd name="connsiteY34" fmla="*/ 1743075 h 1743075"/>
                <a:gd name="connsiteX35" fmla="*/ 2357437 w 2843212"/>
                <a:gd name="connsiteY35" fmla="*/ 1743075 h 1743075"/>
                <a:gd name="connsiteX36" fmla="*/ 2376487 w 2843212"/>
                <a:gd name="connsiteY36" fmla="*/ 1733550 h 1743075"/>
                <a:gd name="connsiteX37" fmla="*/ 2428875 w 2843212"/>
                <a:gd name="connsiteY37" fmla="*/ 1683544 h 1743075"/>
                <a:gd name="connsiteX38" fmla="*/ 2543175 w 2843212"/>
                <a:gd name="connsiteY38" fmla="*/ 1571625 h 1743075"/>
                <a:gd name="connsiteX39" fmla="*/ 2647950 w 2843212"/>
                <a:gd name="connsiteY39" fmla="*/ 1462088 h 1743075"/>
                <a:gd name="connsiteX40" fmla="*/ 2719387 w 2843212"/>
                <a:gd name="connsiteY40" fmla="*/ 1381125 h 1743075"/>
                <a:gd name="connsiteX41" fmla="*/ 2809875 w 2843212"/>
                <a:gd name="connsiteY41" fmla="*/ 1271588 h 1743075"/>
                <a:gd name="connsiteX42" fmla="*/ 2833687 w 2843212"/>
                <a:gd name="connsiteY42" fmla="*/ 1238250 h 1743075"/>
                <a:gd name="connsiteX43" fmla="*/ 2840831 w 2843212"/>
                <a:gd name="connsiteY43" fmla="*/ 1221581 h 1743075"/>
                <a:gd name="connsiteX44" fmla="*/ 2843212 w 2843212"/>
                <a:gd name="connsiteY44" fmla="*/ 1202531 h 1743075"/>
                <a:gd name="connsiteX45" fmla="*/ 2843212 w 2843212"/>
                <a:gd name="connsiteY45" fmla="*/ 1190625 h 1743075"/>
                <a:gd name="connsiteX46" fmla="*/ 2838450 w 2843212"/>
                <a:gd name="connsiteY46" fmla="*/ 1176338 h 1743075"/>
                <a:gd name="connsiteX47" fmla="*/ 2828925 w 2843212"/>
                <a:gd name="connsiteY47" fmla="*/ 1164431 h 1743075"/>
                <a:gd name="connsiteX48" fmla="*/ 2812256 w 2843212"/>
                <a:gd name="connsiteY48" fmla="*/ 1159669 h 1743075"/>
                <a:gd name="connsiteX49" fmla="*/ 2783681 w 2843212"/>
                <a:gd name="connsiteY49" fmla="*/ 1162050 h 1743075"/>
                <a:gd name="connsiteX50" fmla="*/ 2767012 w 2843212"/>
                <a:gd name="connsiteY50" fmla="*/ 1169194 h 1743075"/>
                <a:gd name="connsiteX51" fmla="*/ 2740818 w 2843212"/>
                <a:gd name="connsiteY51" fmla="*/ 1188244 h 1743075"/>
                <a:gd name="connsiteX52" fmla="*/ 2688431 w 2843212"/>
                <a:gd name="connsiteY52" fmla="*/ 1226344 h 1743075"/>
                <a:gd name="connsiteX53" fmla="*/ 2650331 w 2843212"/>
                <a:gd name="connsiteY53" fmla="*/ 1250156 h 1743075"/>
                <a:gd name="connsiteX54" fmla="*/ 2609850 w 2843212"/>
                <a:gd name="connsiteY54" fmla="*/ 1269206 h 1743075"/>
                <a:gd name="connsiteX55" fmla="*/ 2571750 w 2843212"/>
                <a:gd name="connsiteY55" fmla="*/ 1283494 h 1743075"/>
                <a:gd name="connsiteX56" fmla="*/ 2524125 w 2843212"/>
                <a:gd name="connsiteY56" fmla="*/ 1295400 h 1743075"/>
                <a:gd name="connsiteX57" fmla="*/ 2483643 w 2843212"/>
                <a:gd name="connsiteY57" fmla="*/ 1297781 h 1743075"/>
                <a:gd name="connsiteX58" fmla="*/ 2424112 w 2843212"/>
                <a:gd name="connsiteY58" fmla="*/ 1290638 h 1743075"/>
                <a:gd name="connsiteX59" fmla="*/ 2362200 w 2843212"/>
                <a:gd name="connsiteY59" fmla="*/ 1281113 h 1743075"/>
                <a:gd name="connsiteX60" fmla="*/ 2231231 w 2843212"/>
                <a:gd name="connsiteY60" fmla="*/ 1250156 h 1743075"/>
                <a:gd name="connsiteX61" fmla="*/ 2100262 w 2843212"/>
                <a:gd name="connsiteY61" fmla="*/ 1207294 h 1743075"/>
                <a:gd name="connsiteX62" fmla="*/ 1957387 w 2843212"/>
                <a:gd name="connsiteY62" fmla="*/ 1150144 h 1743075"/>
                <a:gd name="connsiteX63" fmla="*/ 1795462 w 2843212"/>
                <a:gd name="connsiteY63" fmla="*/ 1076325 h 1743075"/>
                <a:gd name="connsiteX64" fmla="*/ 1652587 w 2843212"/>
                <a:gd name="connsiteY64" fmla="*/ 1004888 h 1743075"/>
                <a:gd name="connsiteX65" fmla="*/ 1433512 w 2843212"/>
                <a:gd name="connsiteY65" fmla="*/ 888206 h 1743075"/>
                <a:gd name="connsiteX66" fmla="*/ 1231106 w 2843212"/>
                <a:gd name="connsiteY66" fmla="*/ 773906 h 174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843212" h="1743075">
                  <a:moveTo>
                    <a:pt x="1231106" y="773906"/>
                  </a:moveTo>
                  <a:lnTo>
                    <a:pt x="935831" y="602456"/>
                  </a:lnTo>
                  <a:lnTo>
                    <a:pt x="757237" y="497681"/>
                  </a:lnTo>
                  <a:lnTo>
                    <a:pt x="657225" y="438150"/>
                  </a:lnTo>
                  <a:lnTo>
                    <a:pt x="533400" y="364331"/>
                  </a:lnTo>
                  <a:lnTo>
                    <a:pt x="414337" y="290513"/>
                  </a:lnTo>
                  <a:lnTo>
                    <a:pt x="307181" y="226219"/>
                  </a:lnTo>
                  <a:lnTo>
                    <a:pt x="269081" y="202406"/>
                  </a:lnTo>
                  <a:lnTo>
                    <a:pt x="230981" y="161925"/>
                  </a:lnTo>
                  <a:lnTo>
                    <a:pt x="152400" y="76200"/>
                  </a:lnTo>
                  <a:lnTo>
                    <a:pt x="114300" y="26194"/>
                  </a:lnTo>
                  <a:lnTo>
                    <a:pt x="95250" y="19050"/>
                  </a:lnTo>
                  <a:lnTo>
                    <a:pt x="38100" y="4763"/>
                  </a:lnTo>
                  <a:lnTo>
                    <a:pt x="0" y="0"/>
                  </a:lnTo>
                  <a:lnTo>
                    <a:pt x="76200" y="288131"/>
                  </a:lnTo>
                  <a:lnTo>
                    <a:pt x="292893" y="414338"/>
                  </a:lnTo>
                  <a:lnTo>
                    <a:pt x="469106" y="523875"/>
                  </a:lnTo>
                  <a:lnTo>
                    <a:pt x="645318" y="635794"/>
                  </a:lnTo>
                  <a:lnTo>
                    <a:pt x="814387" y="740569"/>
                  </a:lnTo>
                  <a:lnTo>
                    <a:pt x="952500" y="828675"/>
                  </a:lnTo>
                  <a:lnTo>
                    <a:pt x="1095375" y="916781"/>
                  </a:lnTo>
                  <a:lnTo>
                    <a:pt x="1250156" y="1012031"/>
                  </a:lnTo>
                  <a:lnTo>
                    <a:pt x="1409700" y="1112044"/>
                  </a:lnTo>
                  <a:lnTo>
                    <a:pt x="1595437" y="1226344"/>
                  </a:lnTo>
                  <a:lnTo>
                    <a:pt x="1795462" y="1350169"/>
                  </a:lnTo>
                  <a:lnTo>
                    <a:pt x="1978818" y="1464469"/>
                  </a:lnTo>
                  <a:lnTo>
                    <a:pt x="2143125" y="1564481"/>
                  </a:lnTo>
                  <a:lnTo>
                    <a:pt x="2224087" y="1614488"/>
                  </a:lnTo>
                  <a:lnTo>
                    <a:pt x="2245518" y="1638300"/>
                  </a:lnTo>
                  <a:lnTo>
                    <a:pt x="2283618" y="1678781"/>
                  </a:lnTo>
                  <a:lnTo>
                    <a:pt x="2297906" y="1707356"/>
                  </a:lnTo>
                  <a:lnTo>
                    <a:pt x="2312193" y="1728788"/>
                  </a:lnTo>
                  <a:lnTo>
                    <a:pt x="2321718" y="1735931"/>
                  </a:lnTo>
                  <a:lnTo>
                    <a:pt x="2333625" y="1740694"/>
                  </a:lnTo>
                  <a:lnTo>
                    <a:pt x="2343150" y="1743075"/>
                  </a:lnTo>
                  <a:lnTo>
                    <a:pt x="2357437" y="1743075"/>
                  </a:lnTo>
                  <a:lnTo>
                    <a:pt x="2376487" y="1733550"/>
                  </a:lnTo>
                  <a:lnTo>
                    <a:pt x="2428875" y="1683544"/>
                  </a:lnTo>
                  <a:lnTo>
                    <a:pt x="2543175" y="1571625"/>
                  </a:lnTo>
                  <a:lnTo>
                    <a:pt x="2647950" y="1462088"/>
                  </a:lnTo>
                  <a:lnTo>
                    <a:pt x="2719387" y="1381125"/>
                  </a:lnTo>
                  <a:lnTo>
                    <a:pt x="2809875" y="1271588"/>
                  </a:lnTo>
                  <a:lnTo>
                    <a:pt x="2833687" y="1238250"/>
                  </a:lnTo>
                  <a:lnTo>
                    <a:pt x="2840831" y="1221581"/>
                  </a:lnTo>
                  <a:lnTo>
                    <a:pt x="2843212" y="1202531"/>
                  </a:lnTo>
                  <a:lnTo>
                    <a:pt x="2843212" y="1190625"/>
                  </a:lnTo>
                  <a:lnTo>
                    <a:pt x="2838450" y="1176338"/>
                  </a:lnTo>
                  <a:lnTo>
                    <a:pt x="2828925" y="1164431"/>
                  </a:lnTo>
                  <a:lnTo>
                    <a:pt x="2812256" y="1159669"/>
                  </a:lnTo>
                  <a:lnTo>
                    <a:pt x="2783681" y="1162050"/>
                  </a:lnTo>
                  <a:lnTo>
                    <a:pt x="2767012" y="1169194"/>
                  </a:lnTo>
                  <a:lnTo>
                    <a:pt x="2740818" y="1188244"/>
                  </a:lnTo>
                  <a:lnTo>
                    <a:pt x="2688431" y="1226344"/>
                  </a:lnTo>
                  <a:lnTo>
                    <a:pt x="2650331" y="1250156"/>
                  </a:lnTo>
                  <a:lnTo>
                    <a:pt x="2609850" y="1269206"/>
                  </a:lnTo>
                  <a:lnTo>
                    <a:pt x="2571750" y="1283494"/>
                  </a:lnTo>
                  <a:lnTo>
                    <a:pt x="2524125" y="1295400"/>
                  </a:lnTo>
                  <a:lnTo>
                    <a:pt x="2483643" y="1297781"/>
                  </a:lnTo>
                  <a:lnTo>
                    <a:pt x="2424112" y="1290638"/>
                  </a:lnTo>
                  <a:lnTo>
                    <a:pt x="2362200" y="1281113"/>
                  </a:lnTo>
                  <a:lnTo>
                    <a:pt x="2231231" y="1250156"/>
                  </a:lnTo>
                  <a:lnTo>
                    <a:pt x="2100262" y="1207294"/>
                  </a:lnTo>
                  <a:lnTo>
                    <a:pt x="1957387" y="1150144"/>
                  </a:lnTo>
                  <a:lnTo>
                    <a:pt x="1795462" y="1076325"/>
                  </a:lnTo>
                  <a:lnTo>
                    <a:pt x="1652587" y="1004888"/>
                  </a:lnTo>
                  <a:lnTo>
                    <a:pt x="1433512" y="888206"/>
                  </a:lnTo>
                  <a:lnTo>
                    <a:pt x="1231106" y="7739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46">
              <a:extLst>
                <a:ext uri="{FF2B5EF4-FFF2-40B4-BE49-F238E27FC236}">
                  <a16:creationId xmlns:a16="http://schemas.microsoft.com/office/drawing/2014/main" id="{9C99AAC5-8233-4D5F-97C2-E9684A21DCB8}"/>
                </a:ext>
              </a:extLst>
            </p:cNvPr>
            <p:cNvSpPr/>
            <p:nvPr/>
          </p:nvSpPr>
          <p:spPr>
            <a:xfrm>
              <a:off x="2589213" y="2671763"/>
              <a:ext cx="2386012" cy="825500"/>
            </a:xfrm>
            <a:custGeom>
              <a:avLst/>
              <a:gdLst>
                <a:gd name="connsiteX0" fmla="*/ 1362075 w 2386012"/>
                <a:gd name="connsiteY0" fmla="*/ 264318 h 826293"/>
                <a:gd name="connsiteX1" fmla="*/ 1150144 w 2386012"/>
                <a:gd name="connsiteY1" fmla="*/ 333375 h 826293"/>
                <a:gd name="connsiteX2" fmla="*/ 997744 w 2386012"/>
                <a:gd name="connsiteY2" fmla="*/ 381000 h 826293"/>
                <a:gd name="connsiteX3" fmla="*/ 854869 w 2386012"/>
                <a:gd name="connsiteY3" fmla="*/ 428625 h 826293"/>
                <a:gd name="connsiteX4" fmla="*/ 735806 w 2386012"/>
                <a:gd name="connsiteY4" fmla="*/ 464343 h 826293"/>
                <a:gd name="connsiteX5" fmla="*/ 590550 w 2386012"/>
                <a:gd name="connsiteY5" fmla="*/ 507206 h 826293"/>
                <a:gd name="connsiteX6" fmla="*/ 490537 w 2386012"/>
                <a:gd name="connsiteY6" fmla="*/ 533400 h 826293"/>
                <a:gd name="connsiteX7" fmla="*/ 428625 w 2386012"/>
                <a:gd name="connsiteY7" fmla="*/ 547687 h 826293"/>
                <a:gd name="connsiteX8" fmla="*/ 383381 w 2386012"/>
                <a:gd name="connsiteY8" fmla="*/ 554831 h 826293"/>
                <a:gd name="connsiteX9" fmla="*/ 350044 w 2386012"/>
                <a:gd name="connsiteY9" fmla="*/ 557212 h 826293"/>
                <a:gd name="connsiteX10" fmla="*/ 278606 w 2386012"/>
                <a:gd name="connsiteY10" fmla="*/ 552450 h 826293"/>
                <a:gd name="connsiteX11" fmla="*/ 209550 w 2386012"/>
                <a:gd name="connsiteY11" fmla="*/ 542925 h 826293"/>
                <a:gd name="connsiteX12" fmla="*/ 135731 w 2386012"/>
                <a:gd name="connsiteY12" fmla="*/ 526256 h 826293"/>
                <a:gd name="connsiteX13" fmla="*/ 66675 w 2386012"/>
                <a:gd name="connsiteY13" fmla="*/ 507206 h 826293"/>
                <a:gd name="connsiteX14" fmla="*/ 30956 w 2386012"/>
                <a:gd name="connsiteY14" fmla="*/ 497681 h 826293"/>
                <a:gd name="connsiteX15" fmla="*/ 16669 w 2386012"/>
                <a:gd name="connsiteY15" fmla="*/ 497681 h 826293"/>
                <a:gd name="connsiteX16" fmla="*/ 4762 w 2386012"/>
                <a:gd name="connsiteY16" fmla="*/ 502443 h 826293"/>
                <a:gd name="connsiteX17" fmla="*/ 0 w 2386012"/>
                <a:gd name="connsiteY17" fmla="*/ 519112 h 826293"/>
                <a:gd name="connsiteX18" fmla="*/ 7144 w 2386012"/>
                <a:gd name="connsiteY18" fmla="*/ 542925 h 826293"/>
                <a:gd name="connsiteX19" fmla="*/ 35719 w 2386012"/>
                <a:gd name="connsiteY19" fmla="*/ 585787 h 826293"/>
                <a:gd name="connsiteX20" fmla="*/ 69056 w 2386012"/>
                <a:gd name="connsiteY20" fmla="*/ 623887 h 826293"/>
                <a:gd name="connsiteX21" fmla="*/ 111919 w 2386012"/>
                <a:gd name="connsiteY21" fmla="*/ 669131 h 826293"/>
                <a:gd name="connsiteX22" fmla="*/ 145256 w 2386012"/>
                <a:gd name="connsiteY22" fmla="*/ 700087 h 826293"/>
                <a:gd name="connsiteX23" fmla="*/ 185737 w 2386012"/>
                <a:gd name="connsiteY23" fmla="*/ 733425 h 826293"/>
                <a:gd name="connsiteX24" fmla="*/ 233362 w 2386012"/>
                <a:gd name="connsiteY24" fmla="*/ 766762 h 826293"/>
                <a:gd name="connsiteX25" fmla="*/ 278606 w 2386012"/>
                <a:gd name="connsiteY25" fmla="*/ 792956 h 826293"/>
                <a:gd name="connsiteX26" fmla="*/ 307181 w 2386012"/>
                <a:gd name="connsiteY26" fmla="*/ 804862 h 826293"/>
                <a:gd name="connsiteX27" fmla="*/ 352425 w 2386012"/>
                <a:gd name="connsiteY27" fmla="*/ 819150 h 826293"/>
                <a:gd name="connsiteX28" fmla="*/ 376237 w 2386012"/>
                <a:gd name="connsiteY28" fmla="*/ 823912 h 826293"/>
                <a:gd name="connsiteX29" fmla="*/ 400050 w 2386012"/>
                <a:gd name="connsiteY29" fmla="*/ 826293 h 826293"/>
                <a:gd name="connsiteX30" fmla="*/ 433387 w 2386012"/>
                <a:gd name="connsiteY30" fmla="*/ 823912 h 826293"/>
                <a:gd name="connsiteX31" fmla="*/ 464344 w 2386012"/>
                <a:gd name="connsiteY31" fmla="*/ 812006 h 826293"/>
                <a:gd name="connsiteX32" fmla="*/ 492919 w 2386012"/>
                <a:gd name="connsiteY32" fmla="*/ 797718 h 826293"/>
                <a:gd name="connsiteX33" fmla="*/ 590550 w 2386012"/>
                <a:gd name="connsiteY33" fmla="*/ 750093 h 826293"/>
                <a:gd name="connsiteX34" fmla="*/ 742950 w 2386012"/>
                <a:gd name="connsiteY34" fmla="*/ 681037 h 826293"/>
                <a:gd name="connsiteX35" fmla="*/ 866775 w 2386012"/>
                <a:gd name="connsiteY35" fmla="*/ 631031 h 826293"/>
                <a:gd name="connsiteX36" fmla="*/ 978694 w 2386012"/>
                <a:gd name="connsiteY36" fmla="*/ 588168 h 826293"/>
                <a:gd name="connsiteX37" fmla="*/ 1126331 w 2386012"/>
                <a:gd name="connsiteY37" fmla="*/ 535781 h 826293"/>
                <a:gd name="connsiteX38" fmla="*/ 1257300 w 2386012"/>
                <a:gd name="connsiteY38" fmla="*/ 495300 h 826293"/>
                <a:gd name="connsiteX39" fmla="*/ 1381125 w 2386012"/>
                <a:gd name="connsiteY39" fmla="*/ 454818 h 826293"/>
                <a:gd name="connsiteX40" fmla="*/ 1626394 w 2386012"/>
                <a:gd name="connsiteY40" fmla="*/ 383381 h 826293"/>
                <a:gd name="connsiteX41" fmla="*/ 1752600 w 2386012"/>
                <a:gd name="connsiteY41" fmla="*/ 352425 h 826293"/>
                <a:gd name="connsiteX42" fmla="*/ 1912144 w 2386012"/>
                <a:gd name="connsiteY42" fmla="*/ 319087 h 826293"/>
                <a:gd name="connsiteX43" fmla="*/ 2062162 w 2386012"/>
                <a:gd name="connsiteY43" fmla="*/ 292893 h 826293"/>
                <a:gd name="connsiteX44" fmla="*/ 2183606 w 2386012"/>
                <a:gd name="connsiteY44" fmla="*/ 273843 h 826293"/>
                <a:gd name="connsiteX45" fmla="*/ 2262187 w 2386012"/>
                <a:gd name="connsiteY45" fmla="*/ 266700 h 826293"/>
                <a:gd name="connsiteX46" fmla="*/ 2286000 w 2386012"/>
                <a:gd name="connsiteY46" fmla="*/ 259556 h 826293"/>
                <a:gd name="connsiteX47" fmla="*/ 2319337 w 2386012"/>
                <a:gd name="connsiteY47" fmla="*/ 242887 h 826293"/>
                <a:gd name="connsiteX48" fmla="*/ 2345531 w 2386012"/>
                <a:gd name="connsiteY48" fmla="*/ 226218 h 826293"/>
                <a:gd name="connsiteX49" fmla="*/ 2366962 w 2386012"/>
                <a:gd name="connsiteY49" fmla="*/ 209550 h 826293"/>
                <a:gd name="connsiteX50" fmla="*/ 2378869 w 2386012"/>
                <a:gd name="connsiteY50" fmla="*/ 192881 h 826293"/>
                <a:gd name="connsiteX51" fmla="*/ 2383631 w 2386012"/>
                <a:gd name="connsiteY51" fmla="*/ 180975 h 826293"/>
                <a:gd name="connsiteX52" fmla="*/ 2386012 w 2386012"/>
                <a:gd name="connsiteY52" fmla="*/ 171450 h 826293"/>
                <a:gd name="connsiteX53" fmla="*/ 2383631 w 2386012"/>
                <a:gd name="connsiteY53" fmla="*/ 157162 h 826293"/>
                <a:gd name="connsiteX54" fmla="*/ 2378869 w 2386012"/>
                <a:gd name="connsiteY54" fmla="*/ 140493 h 826293"/>
                <a:gd name="connsiteX55" fmla="*/ 2364581 w 2386012"/>
                <a:gd name="connsiteY55" fmla="*/ 119062 h 826293"/>
                <a:gd name="connsiteX56" fmla="*/ 2338387 w 2386012"/>
                <a:gd name="connsiteY56" fmla="*/ 95250 h 826293"/>
                <a:gd name="connsiteX57" fmla="*/ 2312194 w 2386012"/>
                <a:gd name="connsiteY57" fmla="*/ 78581 h 826293"/>
                <a:gd name="connsiteX58" fmla="*/ 2293144 w 2386012"/>
                <a:gd name="connsiteY58" fmla="*/ 66675 h 826293"/>
                <a:gd name="connsiteX59" fmla="*/ 2250281 w 2386012"/>
                <a:gd name="connsiteY59" fmla="*/ 50006 h 826293"/>
                <a:gd name="connsiteX60" fmla="*/ 2178844 w 2386012"/>
                <a:gd name="connsiteY60" fmla="*/ 30956 h 826293"/>
                <a:gd name="connsiteX61" fmla="*/ 2083594 w 2386012"/>
                <a:gd name="connsiteY61" fmla="*/ 9525 h 826293"/>
                <a:gd name="connsiteX62" fmla="*/ 2026444 w 2386012"/>
                <a:gd name="connsiteY62" fmla="*/ 0 h 826293"/>
                <a:gd name="connsiteX63" fmla="*/ 1997869 w 2386012"/>
                <a:gd name="connsiteY63" fmla="*/ 9525 h 826293"/>
                <a:gd name="connsiteX64" fmla="*/ 1895475 w 2386012"/>
                <a:gd name="connsiteY64" fmla="*/ 54768 h 826293"/>
                <a:gd name="connsiteX65" fmla="*/ 1854994 w 2386012"/>
                <a:gd name="connsiteY65" fmla="*/ 71437 h 826293"/>
                <a:gd name="connsiteX66" fmla="*/ 1790700 w 2386012"/>
                <a:gd name="connsiteY66" fmla="*/ 100012 h 826293"/>
                <a:gd name="connsiteX67" fmla="*/ 1712119 w 2386012"/>
                <a:gd name="connsiteY67" fmla="*/ 133350 h 826293"/>
                <a:gd name="connsiteX68" fmla="*/ 1616869 w 2386012"/>
                <a:gd name="connsiteY68" fmla="*/ 164306 h 826293"/>
                <a:gd name="connsiteX69" fmla="*/ 1362075 w 2386012"/>
                <a:gd name="connsiteY69" fmla="*/ 264318 h 82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386012" h="826293">
                  <a:moveTo>
                    <a:pt x="1362075" y="264318"/>
                  </a:moveTo>
                  <a:lnTo>
                    <a:pt x="1150144" y="333375"/>
                  </a:lnTo>
                  <a:lnTo>
                    <a:pt x="997744" y="381000"/>
                  </a:lnTo>
                  <a:lnTo>
                    <a:pt x="854869" y="428625"/>
                  </a:lnTo>
                  <a:lnTo>
                    <a:pt x="735806" y="464343"/>
                  </a:lnTo>
                  <a:lnTo>
                    <a:pt x="590550" y="507206"/>
                  </a:lnTo>
                  <a:lnTo>
                    <a:pt x="490537" y="533400"/>
                  </a:lnTo>
                  <a:lnTo>
                    <a:pt x="428625" y="547687"/>
                  </a:lnTo>
                  <a:lnTo>
                    <a:pt x="383381" y="554831"/>
                  </a:lnTo>
                  <a:lnTo>
                    <a:pt x="350044" y="557212"/>
                  </a:lnTo>
                  <a:lnTo>
                    <a:pt x="278606" y="552450"/>
                  </a:lnTo>
                  <a:lnTo>
                    <a:pt x="209550" y="542925"/>
                  </a:lnTo>
                  <a:lnTo>
                    <a:pt x="135731" y="526256"/>
                  </a:lnTo>
                  <a:lnTo>
                    <a:pt x="66675" y="507206"/>
                  </a:lnTo>
                  <a:lnTo>
                    <a:pt x="30956" y="497681"/>
                  </a:lnTo>
                  <a:lnTo>
                    <a:pt x="16669" y="497681"/>
                  </a:lnTo>
                  <a:lnTo>
                    <a:pt x="4762" y="502443"/>
                  </a:lnTo>
                  <a:lnTo>
                    <a:pt x="0" y="519112"/>
                  </a:lnTo>
                  <a:lnTo>
                    <a:pt x="7144" y="542925"/>
                  </a:lnTo>
                  <a:lnTo>
                    <a:pt x="35719" y="585787"/>
                  </a:lnTo>
                  <a:lnTo>
                    <a:pt x="69056" y="623887"/>
                  </a:lnTo>
                  <a:lnTo>
                    <a:pt x="111919" y="669131"/>
                  </a:lnTo>
                  <a:lnTo>
                    <a:pt x="145256" y="700087"/>
                  </a:lnTo>
                  <a:lnTo>
                    <a:pt x="185737" y="733425"/>
                  </a:lnTo>
                  <a:lnTo>
                    <a:pt x="233362" y="766762"/>
                  </a:lnTo>
                  <a:lnTo>
                    <a:pt x="278606" y="792956"/>
                  </a:lnTo>
                  <a:lnTo>
                    <a:pt x="307181" y="804862"/>
                  </a:lnTo>
                  <a:lnTo>
                    <a:pt x="352425" y="819150"/>
                  </a:lnTo>
                  <a:lnTo>
                    <a:pt x="376237" y="823912"/>
                  </a:lnTo>
                  <a:lnTo>
                    <a:pt x="400050" y="826293"/>
                  </a:lnTo>
                  <a:lnTo>
                    <a:pt x="433387" y="823912"/>
                  </a:lnTo>
                  <a:lnTo>
                    <a:pt x="464344" y="812006"/>
                  </a:lnTo>
                  <a:lnTo>
                    <a:pt x="492919" y="797718"/>
                  </a:lnTo>
                  <a:lnTo>
                    <a:pt x="590550" y="750093"/>
                  </a:lnTo>
                  <a:lnTo>
                    <a:pt x="742950" y="681037"/>
                  </a:lnTo>
                  <a:lnTo>
                    <a:pt x="866775" y="631031"/>
                  </a:lnTo>
                  <a:lnTo>
                    <a:pt x="978694" y="588168"/>
                  </a:lnTo>
                  <a:lnTo>
                    <a:pt x="1126331" y="535781"/>
                  </a:lnTo>
                  <a:lnTo>
                    <a:pt x="1257300" y="495300"/>
                  </a:lnTo>
                  <a:lnTo>
                    <a:pt x="1381125" y="454818"/>
                  </a:lnTo>
                  <a:lnTo>
                    <a:pt x="1626394" y="383381"/>
                  </a:lnTo>
                  <a:lnTo>
                    <a:pt x="1752600" y="352425"/>
                  </a:lnTo>
                  <a:lnTo>
                    <a:pt x="1912144" y="319087"/>
                  </a:lnTo>
                  <a:lnTo>
                    <a:pt x="2062162" y="292893"/>
                  </a:lnTo>
                  <a:lnTo>
                    <a:pt x="2183606" y="273843"/>
                  </a:lnTo>
                  <a:lnTo>
                    <a:pt x="2262187" y="266700"/>
                  </a:lnTo>
                  <a:lnTo>
                    <a:pt x="2286000" y="259556"/>
                  </a:lnTo>
                  <a:lnTo>
                    <a:pt x="2319337" y="242887"/>
                  </a:lnTo>
                  <a:lnTo>
                    <a:pt x="2345531" y="226218"/>
                  </a:lnTo>
                  <a:lnTo>
                    <a:pt x="2366962" y="209550"/>
                  </a:lnTo>
                  <a:lnTo>
                    <a:pt x="2378869" y="192881"/>
                  </a:lnTo>
                  <a:lnTo>
                    <a:pt x="2383631" y="180975"/>
                  </a:lnTo>
                  <a:lnTo>
                    <a:pt x="2386012" y="171450"/>
                  </a:lnTo>
                  <a:lnTo>
                    <a:pt x="2383631" y="157162"/>
                  </a:lnTo>
                  <a:lnTo>
                    <a:pt x="2378869" y="140493"/>
                  </a:lnTo>
                  <a:lnTo>
                    <a:pt x="2364581" y="119062"/>
                  </a:lnTo>
                  <a:lnTo>
                    <a:pt x="2338387" y="95250"/>
                  </a:lnTo>
                  <a:lnTo>
                    <a:pt x="2312194" y="78581"/>
                  </a:lnTo>
                  <a:lnTo>
                    <a:pt x="2293144" y="66675"/>
                  </a:lnTo>
                  <a:lnTo>
                    <a:pt x="2250281" y="50006"/>
                  </a:lnTo>
                  <a:lnTo>
                    <a:pt x="2178844" y="30956"/>
                  </a:lnTo>
                  <a:lnTo>
                    <a:pt x="2083594" y="9525"/>
                  </a:lnTo>
                  <a:lnTo>
                    <a:pt x="2026444" y="0"/>
                  </a:lnTo>
                  <a:lnTo>
                    <a:pt x="1997869" y="9525"/>
                  </a:lnTo>
                  <a:lnTo>
                    <a:pt x="1895475" y="54768"/>
                  </a:lnTo>
                  <a:lnTo>
                    <a:pt x="1854994" y="71437"/>
                  </a:lnTo>
                  <a:lnTo>
                    <a:pt x="1790700" y="100012"/>
                  </a:lnTo>
                  <a:lnTo>
                    <a:pt x="1712119" y="133350"/>
                  </a:lnTo>
                  <a:lnTo>
                    <a:pt x="1616869" y="164306"/>
                  </a:lnTo>
                  <a:lnTo>
                    <a:pt x="1362075" y="26431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50">
              <a:extLst>
                <a:ext uri="{FF2B5EF4-FFF2-40B4-BE49-F238E27FC236}">
                  <a16:creationId xmlns:a16="http://schemas.microsoft.com/office/drawing/2014/main" id="{E4CEE11D-E282-4E8A-A27C-105917E68FCD}"/>
                </a:ext>
              </a:extLst>
            </p:cNvPr>
            <p:cNvSpPr/>
            <p:nvPr/>
          </p:nvSpPr>
          <p:spPr>
            <a:xfrm rot="16200000">
              <a:off x="2116932" y="3748881"/>
              <a:ext cx="3765550" cy="538163"/>
            </a:xfrm>
            <a:custGeom>
              <a:avLst/>
              <a:gdLst>
                <a:gd name="connsiteX0" fmla="*/ 1945402 w 3764996"/>
                <a:gd name="connsiteY0" fmla="*/ 233203 h 536980"/>
                <a:gd name="connsiteX1" fmla="*/ 1752089 w 3764996"/>
                <a:gd name="connsiteY1" fmla="*/ 230134 h 536980"/>
                <a:gd name="connsiteX2" fmla="*/ 1574119 w 3764996"/>
                <a:gd name="connsiteY2" fmla="*/ 230134 h 536980"/>
                <a:gd name="connsiteX3" fmla="*/ 1383874 w 3764996"/>
                <a:gd name="connsiteY3" fmla="*/ 233203 h 536980"/>
                <a:gd name="connsiteX4" fmla="*/ 1129192 w 3764996"/>
                <a:gd name="connsiteY4" fmla="*/ 230134 h 536980"/>
                <a:gd name="connsiteX5" fmla="*/ 1018728 w 3764996"/>
                <a:gd name="connsiteY5" fmla="*/ 227066 h 536980"/>
                <a:gd name="connsiteX6" fmla="*/ 895990 w 3764996"/>
                <a:gd name="connsiteY6" fmla="*/ 217861 h 536980"/>
                <a:gd name="connsiteX7" fmla="*/ 785525 w 3764996"/>
                <a:gd name="connsiteY7" fmla="*/ 208655 h 536980"/>
                <a:gd name="connsiteX8" fmla="*/ 659719 w 3764996"/>
                <a:gd name="connsiteY8" fmla="*/ 196381 h 536980"/>
                <a:gd name="connsiteX9" fmla="*/ 533912 w 3764996"/>
                <a:gd name="connsiteY9" fmla="*/ 177971 h 536980"/>
                <a:gd name="connsiteX10" fmla="*/ 481748 w 3764996"/>
                <a:gd name="connsiteY10" fmla="*/ 168765 h 536980"/>
                <a:gd name="connsiteX11" fmla="*/ 447995 w 3764996"/>
                <a:gd name="connsiteY11" fmla="*/ 165697 h 536980"/>
                <a:gd name="connsiteX12" fmla="*/ 398900 w 3764996"/>
                <a:gd name="connsiteY12" fmla="*/ 165697 h 536980"/>
                <a:gd name="connsiteX13" fmla="*/ 331394 w 3764996"/>
                <a:gd name="connsiteY13" fmla="*/ 171834 h 536980"/>
                <a:gd name="connsiteX14" fmla="*/ 242409 w 3764996"/>
                <a:gd name="connsiteY14" fmla="*/ 193313 h 536980"/>
                <a:gd name="connsiteX15" fmla="*/ 153423 w 3764996"/>
                <a:gd name="connsiteY15" fmla="*/ 223997 h 536980"/>
                <a:gd name="connsiteX16" fmla="*/ 64438 w 3764996"/>
                <a:gd name="connsiteY16" fmla="*/ 260819 h 536980"/>
                <a:gd name="connsiteX17" fmla="*/ 27617 w 3764996"/>
                <a:gd name="connsiteY17" fmla="*/ 282298 h 536980"/>
                <a:gd name="connsiteX18" fmla="*/ 9206 w 3764996"/>
                <a:gd name="connsiteY18" fmla="*/ 303777 h 536980"/>
                <a:gd name="connsiteX19" fmla="*/ 0 w 3764996"/>
                <a:gd name="connsiteY19" fmla="*/ 328325 h 536980"/>
                <a:gd name="connsiteX20" fmla="*/ 0 w 3764996"/>
                <a:gd name="connsiteY20" fmla="*/ 343667 h 536980"/>
                <a:gd name="connsiteX21" fmla="*/ 9206 w 3764996"/>
                <a:gd name="connsiteY21" fmla="*/ 374352 h 536980"/>
                <a:gd name="connsiteX22" fmla="*/ 24548 w 3764996"/>
                <a:gd name="connsiteY22" fmla="*/ 395831 h 536980"/>
                <a:gd name="connsiteX23" fmla="*/ 36822 w 3764996"/>
                <a:gd name="connsiteY23" fmla="*/ 408105 h 536980"/>
                <a:gd name="connsiteX24" fmla="*/ 64438 w 3764996"/>
                <a:gd name="connsiteY24" fmla="*/ 420379 h 536980"/>
                <a:gd name="connsiteX25" fmla="*/ 177971 w 3764996"/>
                <a:gd name="connsiteY25" fmla="*/ 444926 h 536980"/>
                <a:gd name="connsiteX26" fmla="*/ 368215 w 3764996"/>
                <a:gd name="connsiteY26" fmla="*/ 466406 h 536980"/>
                <a:gd name="connsiteX27" fmla="*/ 576870 w 3764996"/>
                <a:gd name="connsiteY27" fmla="*/ 475611 h 536980"/>
                <a:gd name="connsiteX28" fmla="*/ 822347 w 3764996"/>
                <a:gd name="connsiteY28" fmla="*/ 478679 h 536980"/>
                <a:gd name="connsiteX29" fmla="*/ 1242725 w 3764996"/>
                <a:gd name="connsiteY29" fmla="*/ 484816 h 536980"/>
                <a:gd name="connsiteX30" fmla="*/ 1693788 w 3764996"/>
                <a:gd name="connsiteY30" fmla="*/ 490953 h 536980"/>
                <a:gd name="connsiteX31" fmla="*/ 2025182 w 3764996"/>
                <a:gd name="connsiteY31" fmla="*/ 494022 h 536980"/>
                <a:gd name="connsiteX32" fmla="*/ 2381123 w 3764996"/>
                <a:gd name="connsiteY32" fmla="*/ 500159 h 536980"/>
                <a:gd name="connsiteX33" fmla="*/ 2865939 w 3764996"/>
                <a:gd name="connsiteY33" fmla="*/ 500159 h 536980"/>
                <a:gd name="connsiteX34" fmla="*/ 3099141 w 3764996"/>
                <a:gd name="connsiteY34" fmla="*/ 500159 h 536980"/>
                <a:gd name="connsiteX35" fmla="*/ 3203469 w 3764996"/>
                <a:gd name="connsiteY35" fmla="*/ 506295 h 536980"/>
                <a:gd name="connsiteX36" fmla="*/ 3292454 w 3764996"/>
                <a:gd name="connsiteY36" fmla="*/ 515501 h 536980"/>
                <a:gd name="connsiteX37" fmla="*/ 3356892 w 3764996"/>
                <a:gd name="connsiteY37" fmla="*/ 527775 h 536980"/>
                <a:gd name="connsiteX38" fmla="*/ 3378371 w 3764996"/>
                <a:gd name="connsiteY38" fmla="*/ 530843 h 536980"/>
                <a:gd name="connsiteX39" fmla="*/ 3412124 w 3764996"/>
                <a:gd name="connsiteY39" fmla="*/ 536980 h 536980"/>
                <a:gd name="connsiteX40" fmla="*/ 3445877 w 3764996"/>
                <a:gd name="connsiteY40" fmla="*/ 536980 h 536980"/>
                <a:gd name="connsiteX41" fmla="*/ 3482698 w 3764996"/>
                <a:gd name="connsiteY41" fmla="*/ 530843 h 536980"/>
                <a:gd name="connsiteX42" fmla="*/ 3519520 w 3764996"/>
                <a:gd name="connsiteY42" fmla="*/ 515501 h 536980"/>
                <a:gd name="connsiteX43" fmla="*/ 3547136 w 3764996"/>
                <a:gd name="connsiteY43" fmla="*/ 494022 h 536980"/>
                <a:gd name="connsiteX44" fmla="*/ 3587026 w 3764996"/>
                <a:gd name="connsiteY44" fmla="*/ 447995 h 536980"/>
                <a:gd name="connsiteX45" fmla="*/ 3639190 w 3764996"/>
                <a:gd name="connsiteY45" fmla="*/ 374352 h 536980"/>
                <a:gd name="connsiteX46" fmla="*/ 3688285 w 3764996"/>
                <a:gd name="connsiteY46" fmla="*/ 303777 h 536980"/>
                <a:gd name="connsiteX47" fmla="*/ 3764996 w 3764996"/>
                <a:gd name="connsiteY47" fmla="*/ 174902 h 536980"/>
                <a:gd name="connsiteX48" fmla="*/ 3709764 w 3764996"/>
                <a:gd name="connsiteY48" fmla="*/ 0 h 536980"/>
                <a:gd name="connsiteX49" fmla="*/ 3666806 w 3764996"/>
                <a:gd name="connsiteY49" fmla="*/ 98191 h 536980"/>
                <a:gd name="connsiteX50" fmla="*/ 3642258 w 3764996"/>
                <a:gd name="connsiteY50" fmla="*/ 147286 h 536980"/>
                <a:gd name="connsiteX51" fmla="*/ 3626916 w 3764996"/>
                <a:gd name="connsiteY51" fmla="*/ 171834 h 536980"/>
                <a:gd name="connsiteX52" fmla="*/ 3605437 w 3764996"/>
                <a:gd name="connsiteY52" fmla="*/ 202518 h 536980"/>
                <a:gd name="connsiteX53" fmla="*/ 3568615 w 3764996"/>
                <a:gd name="connsiteY53" fmla="*/ 239340 h 536980"/>
                <a:gd name="connsiteX54" fmla="*/ 3537931 w 3764996"/>
                <a:gd name="connsiteY54" fmla="*/ 257751 h 536980"/>
                <a:gd name="connsiteX55" fmla="*/ 3507246 w 3764996"/>
                <a:gd name="connsiteY55" fmla="*/ 270024 h 536980"/>
                <a:gd name="connsiteX56" fmla="*/ 3479630 w 3764996"/>
                <a:gd name="connsiteY56" fmla="*/ 276161 h 536980"/>
                <a:gd name="connsiteX57" fmla="*/ 3424398 w 3764996"/>
                <a:gd name="connsiteY57" fmla="*/ 279230 h 536980"/>
                <a:gd name="connsiteX58" fmla="*/ 3255633 w 3764996"/>
                <a:gd name="connsiteY58" fmla="*/ 276161 h 536980"/>
                <a:gd name="connsiteX59" fmla="*/ 2976403 w 3764996"/>
                <a:gd name="connsiteY59" fmla="*/ 279230 h 536980"/>
                <a:gd name="connsiteX60" fmla="*/ 2255316 w 3764996"/>
                <a:gd name="connsiteY60" fmla="*/ 227066 h 536980"/>
                <a:gd name="connsiteX61" fmla="*/ 1945402 w 3764996"/>
                <a:gd name="connsiteY61" fmla="*/ 233203 h 536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3764996" h="536980">
                  <a:moveTo>
                    <a:pt x="1945402" y="233203"/>
                  </a:moveTo>
                  <a:lnTo>
                    <a:pt x="1752089" y="230134"/>
                  </a:lnTo>
                  <a:lnTo>
                    <a:pt x="1574119" y="230134"/>
                  </a:lnTo>
                  <a:lnTo>
                    <a:pt x="1383874" y="233203"/>
                  </a:lnTo>
                  <a:lnTo>
                    <a:pt x="1129192" y="230134"/>
                  </a:lnTo>
                  <a:lnTo>
                    <a:pt x="1018728" y="227066"/>
                  </a:lnTo>
                  <a:lnTo>
                    <a:pt x="895990" y="217861"/>
                  </a:lnTo>
                  <a:lnTo>
                    <a:pt x="785525" y="208655"/>
                  </a:lnTo>
                  <a:lnTo>
                    <a:pt x="659719" y="196381"/>
                  </a:lnTo>
                  <a:lnTo>
                    <a:pt x="533912" y="177971"/>
                  </a:lnTo>
                  <a:lnTo>
                    <a:pt x="481748" y="168765"/>
                  </a:lnTo>
                  <a:lnTo>
                    <a:pt x="447995" y="165697"/>
                  </a:lnTo>
                  <a:lnTo>
                    <a:pt x="398900" y="165697"/>
                  </a:lnTo>
                  <a:lnTo>
                    <a:pt x="331394" y="171834"/>
                  </a:lnTo>
                  <a:lnTo>
                    <a:pt x="242409" y="193313"/>
                  </a:lnTo>
                  <a:lnTo>
                    <a:pt x="153423" y="223997"/>
                  </a:lnTo>
                  <a:lnTo>
                    <a:pt x="64438" y="260819"/>
                  </a:lnTo>
                  <a:lnTo>
                    <a:pt x="27617" y="282298"/>
                  </a:lnTo>
                  <a:lnTo>
                    <a:pt x="9206" y="303777"/>
                  </a:lnTo>
                  <a:lnTo>
                    <a:pt x="0" y="328325"/>
                  </a:lnTo>
                  <a:lnTo>
                    <a:pt x="0" y="343667"/>
                  </a:lnTo>
                  <a:lnTo>
                    <a:pt x="9206" y="374352"/>
                  </a:lnTo>
                  <a:lnTo>
                    <a:pt x="24548" y="395831"/>
                  </a:lnTo>
                  <a:lnTo>
                    <a:pt x="36822" y="408105"/>
                  </a:lnTo>
                  <a:lnTo>
                    <a:pt x="64438" y="420379"/>
                  </a:lnTo>
                  <a:lnTo>
                    <a:pt x="177971" y="444926"/>
                  </a:lnTo>
                  <a:lnTo>
                    <a:pt x="368215" y="466406"/>
                  </a:lnTo>
                  <a:lnTo>
                    <a:pt x="576870" y="475611"/>
                  </a:lnTo>
                  <a:lnTo>
                    <a:pt x="822347" y="478679"/>
                  </a:lnTo>
                  <a:lnTo>
                    <a:pt x="1242725" y="484816"/>
                  </a:lnTo>
                  <a:lnTo>
                    <a:pt x="1693788" y="490953"/>
                  </a:lnTo>
                  <a:lnTo>
                    <a:pt x="2025182" y="494022"/>
                  </a:lnTo>
                  <a:lnTo>
                    <a:pt x="2381123" y="500159"/>
                  </a:lnTo>
                  <a:lnTo>
                    <a:pt x="2865939" y="500159"/>
                  </a:lnTo>
                  <a:lnTo>
                    <a:pt x="3099141" y="500159"/>
                  </a:lnTo>
                  <a:lnTo>
                    <a:pt x="3203469" y="506295"/>
                  </a:lnTo>
                  <a:lnTo>
                    <a:pt x="3292454" y="515501"/>
                  </a:lnTo>
                  <a:lnTo>
                    <a:pt x="3356892" y="527775"/>
                  </a:lnTo>
                  <a:lnTo>
                    <a:pt x="3378371" y="530843"/>
                  </a:lnTo>
                  <a:lnTo>
                    <a:pt x="3412124" y="536980"/>
                  </a:lnTo>
                  <a:lnTo>
                    <a:pt x="3445877" y="536980"/>
                  </a:lnTo>
                  <a:lnTo>
                    <a:pt x="3482698" y="530843"/>
                  </a:lnTo>
                  <a:lnTo>
                    <a:pt x="3519520" y="515501"/>
                  </a:lnTo>
                  <a:lnTo>
                    <a:pt x="3547136" y="494022"/>
                  </a:lnTo>
                  <a:lnTo>
                    <a:pt x="3587026" y="447995"/>
                  </a:lnTo>
                  <a:lnTo>
                    <a:pt x="3639190" y="374352"/>
                  </a:lnTo>
                  <a:lnTo>
                    <a:pt x="3688285" y="303777"/>
                  </a:lnTo>
                  <a:lnTo>
                    <a:pt x="3764996" y="174902"/>
                  </a:lnTo>
                  <a:lnTo>
                    <a:pt x="3709764" y="0"/>
                  </a:lnTo>
                  <a:lnTo>
                    <a:pt x="3666806" y="98191"/>
                  </a:lnTo>
                  <a:lnTo>
                    <a:pt x="3642258" y="147286"/>
                  </a:lnTo>
                  <a:lnTo>
                    <a:pt x="3626916" y="171834"/>
                  </a:lnTo>
                  <a:lnTo>
                    <a:pt x="3605437" y="202518"/>
                  </a:lnTo>
                  <a:lnTo>
                    <a:pt x="3568615" y="239340"/>
                  </a:lnTo>
                  <a:lnTo>
                    <a:pt x="3537931" y="257751"/>
                  </a:lnTo>
                  <a:lnTo>
                    <a:pt x="3507246" y="270024"/>
                  </a:lnTo>
                  <a:lnTo>
                    <a:pt x="3479630" y="276161"/>
                  </a:lnTo>
                  <a:lnTo>
                    <a:pt x="3424398" y="279230"/>
                  </a:lnTo>
                  <a:lnTo>
                    <a:pt x="3255633" y="276161"/>
                  </a:lnTo>
                  <a:lnTo>
                    <a:pt x="2976403" y="279230"/>
                  </a:lnTo>
                  <a:lnTo>
                    <a:pt x="2255316" y="227066"/>
                  </a:lnTo>
                  <a:lnTo>
                    <a:pt x="1945402" y="2332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47">
              <a:extLst>
                <a:ext uri="{FF2B5EF4-FFF2-40B4-BE49-F238E27FC236}">
                  <a16:creationId xmlns:a16="http://schemas.microsoft.com/office/drawing/2014/main" id="{8E081770-866E-4267-BCF4-543915A5419A}"/>
                </a:ext>
              </a:extLst>
            </p:cNvPr>
            <p:cNvSpPr/>
            <p:nvPr/>
          </p:nvSpPr>
          <p:spPr>
            <a:xfrm>
              <a:off x="2635250" y="3032125"/>
              <a:ext cx="1401763" cy="2016125"/>
            </a:xfrm>
            <a:custGeom>
              <a:avLst/>
              <a:gdLst>
                <a:gd name="connsiteX0" fmla="*/ 1097280 w 1401222"/>
                <a:gd name="connsiteY0" fmla="*/ 522882 h 2016831"/>
                <a:gd name="connsiteX1" fmla="*/ 1156523 w 1401222"/>
                <a:gd name="connsiteY1" fmla="*/ 414699 h 2016831"/>
                <a:gd name="connsiteX2" fmla="*/ 1213190 w 1401222"/>
                <a:gd name="connsiteY2" fmla="*/ 303941 h 2016831"/>
                <a:gd name="connsiteX3" fmla="*/ 1280160 w 1401222"/>
                <a:gd name="connsiteY3" fmla="*/ 162274 h 2016831"/>
                <a:gd name="connsiteX4" fmla="*/ 1329100 w 1401222"/>
                <a:gd name="connsiteY4" fmla="*/ 41212 h 2016831"/>
                <a:gd name="connsiteX5" fmla="*/ 1401222 w 1401222"/>
                <a:gd name="connsiteY5" fmla="*/ 0 h 2016831"/>
                <a:gd name="connsiteX6" fmla="*/ 1401222 w 1401222"/>
                <a:gd name="connsiteY6" fmla="*/ 561519 h 2016831"/>
                <a:gd name="connsiteX7" fmla="*/ 1290464 w 1401222"/>
                <a:gd name="connsiteY7" fmla="*/ 687732 h 2016831"/>
                <a:gd name="connsiteX8" fmla="*/ 1215766 w 1401222"/>
                <a:gd name="connsiteY8" fmla="*/ 780459 h 2016831"/>
                <a:gd name="connsiteX9" fmla="*/ 1040613 w 1401222"/>
                <a:gd name="connsiteY9" fmla="*/ 994249 h 2016831"/>
                <a:gd name="connsiteX10" fmla="*/ 911825 w 1401222"/>
                <a:gd name="connsiteY10" fmla="*/ 1151371 h 2016831"/>
                <a:gd name="connsiteX11" fmla="*/ 788188 w 1401222"/>
                <a:gd name="connsiteY11" fmla="*/ 1295614 h 2016831"/>
                <a:gd name="connsiteX12" fmla="*/ 690308 w 1401222"/>
                <a:gd name="connsiteY12" fmla="*/ 1408948 h 2016831"/>
                <a:gd name="connsiteX13" fmla="*/ 602732 w 1401222"/>
                <a:gd name="connsiteY13" fmla="*/ 1504252 h 2016831"/>
                <a:gd name="connsiteX14" fmla="*/ 466216 w 1401222"/>
                <a:gd name="connsiteY14" fmla="*/ 1633041 h 2016831"/>
                <a:gd name="connsiteX15" fmla="*/ 306518 w 1401222"/>
                <a:gd name="connsiteY15" fmla="*/ 1779860 h 2016831"/>
                <a:gd name="connsiteX16" fmla="*/ 113335 w 1401222"/>
                <a:gd name="connsiteY16" fmla="*/ 1955013 h 2016831"/>
                <a:gd name="connsiteX17" fmla="*/ 61819 w 1401222"/>
                <a:gd name="connsiteY17" fmla="*/ 2001377 h 2016831"/>
                <a:gd name="connsiteX18" fmla="*/ 43789 w 1401222"/>
                <a:gd name="connsiteY18" fmla="*/ 2011680 h 2016831"/>
                <a:gd name="connsiteX19" fmla="*/ 28334 w 1401222"/>
                <a:gd name="connsiteY19" fmla="*/ 2016831 h 2016831"/>
                <a:gd name="connsiteX20" fmla="*/ 12879 w 1401222"/>
                <a:gd name="connsiteY20" fmla="*/ 2016831 h 2016831"/>
                <a:gd name="connsiteX21" fmla="*/ 5152 w 1401222"/>
                <a:gd name="connsiteY21" fmla="*/ 2011680 h 2016831"/>
                <a:gd name="connsiteX22" fmla="*/ 0 w 1401222"/>
                <a:gd name="connsiteY22" fmla="*/ 2001377 h 2016831"/>
                <a:gd name="connsiteX23" fmla="*/ 0 w 1401222"/>
                <a:gd name="connsiteY23" fmla="*/ 1993649 h 2016831"/>
                <a:gd name="connsiteX24" fmla="*/ 5152 w 1401222"/>
                <a:gd name="connsiteY24" fmla="*/ 1970467 h 2016831"/>
                <a:gd name="connsiteX25" fmla="*/ 20607 w 1401222"/>
                <a:gd name="connsiteY25" fmla="*/ 1944710 h 2016831"/>
                <a:gd name="connsiteX26" fmla="*/ 82425 w 1401222"/>
                <a:gd name="connsiteY26" fmla="*/ 1872588 h 2016831"/>
                <a:gd name="connsiteX27" fmla="*/ 170002 w 1401222"/>
                <a:gd name="connsiteY27" fmla="*/ 1769557 h 2016831"/>
                <a:gd name="connsiteX28" fmla="*/ 267881 w 1401222"/>
                <a:gd name="connsiteY28" fmla="*/ 1648496 h 2016831"/>
                <a:gd name="connsiteX29" fmla="*/ 363185 w 1401222"/>
                <a:gd name="connsiteY29" fmla="*/ 1530010 h 2016831"/>
                <a:gd name="connsiteX30" fmla="*/ 437882 w 1401222"/>
                <a:gd name="connsiteY30" fmla="*/ 1437282 h 2016831"/>
                <a:gd name="connsiteX31" fmla="*/ 512580 w 1401222"/>
                <a:gd name="connsiteY31" fmla="*/ 1349706 h 2016831"/>
                <a:gd name="connsiteX32" fmla="*/ 607883 w 1401222"/>
                <a:gd name="connsiteY32" fmla="*/ 1228644 h 2016831"/>
                <a:gd name="connsiteX33" fmla="*/ 710914 w 1401222"/>
                <a:gd name="connsiteY33" fmla="*/ 1099856 h 2016831"/>
                <a:gd name="connsiteX34" fmla="*/ 801066 w 1401222"/>
                <a:gd name="connsiteY34" fmla="*/ 983946 h 2016831"/>
                <a:gd name="connsiteX35" fmla="*/ 886067 w 1401222"/>
                <a:gd name="connsiteY35" fmla="*/ 868036 h 2016831"/>
                <a:gd name="connsiteX36" fmla="*/ 942734 w 1401222"/>
                <a:gd name="connsiteY36" fmla="*/ 785611 h 2016831"/>
                <a:gd name="connsiteX37" fmla="*/ 1097280 w 1401222"/>
                <a:gd name="connsiteY37" fmla="*/ 522882 h 20168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401222" h="2016831">
                  <a:moveTo>
                    <a:pt x="1097280" y="522882"/>
                  </a:moveTo>
                  <a:lnTo>
                    <a:pt x="1156523" y="414699"/>
                  </a:lnTo>
                  <a:lnTo>
                    <a:pt x="1213190" y="303941"/>
                  </a:lnTo>
                  <a:lnTo>
                    <a:pt x="1280160" y="162274"/>
                  </a:lnTo>
                  <a:lnTo>
                    <a:pt x="1329100" y="41212"/>
                  </a:lnTo>
                  <a:lnTo>
                    <a:pt x="1401222" y="0"/>
                  </a:lnTo>
                  <a:lnTo>
                    <a:pt x="1401222" y="561519"/>
                  </a:lnTo>
                  <a:lnTo>
                    <a:pt x="1290464" y="687732"/>
                  </a:lnTo>
                  <a:lnTo>
                    <a:pt x="1215766" y="780459"/>
                  </a:lnTo>
                  <a:lnTo>
                    <a:pt x="1040613" y="994249"/>
                  </a:lnTo>
                  <a:lnTo>
                    <a:pt x="911825" y="1151371"/>
                  </a:lnTo>
                  <a:lnTo>
                    <a:pt x="788188" y="1295614"/>
                  </a:lnTo>
                  <a:lnTo>
                    <a:pt x="690308" y="1408948"/>
                  </a:lnTo>
                  <a:lnTo>
                    <a:pt x="602732" y="1504252"/>
                  </a:lnTo>
                  <a:lnTo>
                    <a:pt x="466216" y="1633041"/>
                  </a:lnTo>
                  <a:lnTo>
                    <a:pt x="306518" y="1779860"/>
                  </a:lnTo>
                  <a:lnTo>
                    <a:pt x="113335" y="1955013"/>
                  </a:lnTo>
                  <a:lnTo>
                    <a:pt x="61819" y="2001377"/>
                  </a:lnTo>
                  <a:lnTo>
                    <a:pt x="43789" y="2011680"/>
                  </a:lnTo>
                  <a:lnTo>
                    <a:pt x="28334" y="2016831"/>
                  </a:lnTo>
                  <a:lnTo>
                    <a:pt x="12879" y="2016831"/>
                  </a:lnTo>
                  <a:lnTo>
                    <a:pt x="5152" y="2011680"/>
                  </a:lnTo>
                  <a:lnTo>
                    <a:pt x="0" y="2001377"/>
                  </a:lnTo>
                  <a:lnTo>
                    <a:pt x="0" y="1993649"/>
                  </a:lnTo>
                  <a:lnTo>
                    <a:pt x="5152" y="1970467"/>
                  </a:lnTo>
                  <a:lnTo>
                    <a:pt x="20607" y="1944710"/>
                  </a:lnTo>
                  <a:lnTo>
                    <a:pt x="82425" y="1872588"/>
                  </a:lnTo>
                  <a:lnTo>
                    <a:pt x="170002" y="1769557"/>
                  </a:lnTo>
                  <a:lnTo>
                    <a:pt x="267881" y="1648496"/>
                  </a:lnTo>
                  <a:lnTo>
                    <a:pt x="363185" y="1530010"/>
                  </a:lnTo>
                  <a:lnTo>
                    <a:pt x="437882" y="1437282"/>
                  </a:lnTo>
                  <a:lnTo>
                    <a:pt x="512580" y="1349706"/>
                  </a:lnTo>
                  <a:lnTo>
                    <a:pt x="607883" y="1228644"/>
                  </a:lnTo>
                  <a:lnTo>
                    <a:pt x="710914" y="1099856"/>
                  </a:lnTo>
                  <a:lnTo>
                    <a:pt x="801066" y="983946"/>
                  </a:lnTo>
                  <a:lnTo>
                    <a:pt x="886067" y="868036"/>
                  </a:lnTo>
                  <a:lnTo>
                    <a:pt x="942734" y="785611"/>
                  </a:lnTo>
                  <a:lnTo>
                    <a:pt x="1097280" y="5228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48">
              <a:extLst>
                <a:ext uri="{FF2B5EF4-FFF2-40B4-BE49-F238E27FC236}">
                  <a16:creationId xmlns:a16="http://schemas.microsoft.com/office/drawing/2014/main" id="{5DBFB0DB-47BA-4EDC-89D5-54CFDEBBBAA2}"/>
                </a:ext>
              </a:extLst>
            </p:cNvPr>
            <p:cNvSpPr/>
            <p:nvPr/>
          </p:nvSpPr>
          <p:spPr>
            <a:xfrm>
              <a:off x="4157663" y="3427413"/>
              <a:ext cx="766762" cy="701675"/>
            </a:xfrm>
            <a:custGeom>
              <a:avLst/>
              <a:gdLst>
                <a:gd name="connsiteX0" fmla="*/ 342900 w 766762"/>
                <a:gd name="connsiteY0" fmla="*/ 400050 h 702469"/>
                <a:gd name="connsiteX1" fmla="*/ 297656 w 766762"/>
                <a:gd name="connsiteY1" fmla="*/ 352425 h 702469"/>
                <a:gd name="connsiteX2" fmla="*/ 245268 w 766762"/>
                <a:gd name="connsiteY2" fmla="*/ 300037 h 702469"/>
                <a:gd name="connsiteX3" fmla="*/ 161925 w 766762"/>
                <a:gd name="connsiteY3" fmla="*/ 211931 h 702469"/>
                <a:gd name="connsiteX4" fmla="*/ 57150 w 766762"/>
                <a:gd name="connsiteY4" fmla="*/ 92869 h 702469"/>
                <a:gd name="connsiteX5" fmla="*/ 2381 w 766762"/>
                <a:gd name="connsiteY5" fmla="*/ 26194 h 702469"/>
                <a:gd name="connsiteX6" fmla="*/ 0 w 766762"/>
                <a:gd name="connsiteY6" fmla="*/ 0 h 702469"/>
                <a:gd name="connsiteX7" fmla="*/ 130968 w 766762"/>
                <a:gd name="connsiteY7" fmla="*/ 47625 h 702469"/>
                <a:gd name="connsiteX8" fmla="*/ 333375 w 766762"/>
                <a:gd name="connsiteY8" fmla="*/ 133350 h 702469"/>
                <a:gd name="connsiteX9" fmla="*/ 481012 w 766762"/>
                <a:gd name="connsiteY9" fmla="*/ 202406 h 702469"/>
                <a:gd name="connsiteX10" fmla="*/ 552450 w 766762"/>
                <a:gd name="connsiteY10" fmla="*/ 240506 h 702469"/>
                <a:gd name="connsiteX11" fmla="*/ 576262 w 766762"/>
                <a:gd name="connsiteY11" fmla="*/ 254794 h 702469"/>
                <a:gd name="connsiteX12" fmla="*/ 611981 w 766762"/>
                <a:gd name="connsiteY12" fmla="*/ 292894 h 702469"/>
                <a:gd name="connsiteX13" fmla="*/ 661987 w 766762"/>
                <a:gd name="connsiteY13" fmla="*/ 350044 h 702469"/>
                <a:gd name="connsiteX14" fmla="*/ 695325 w 766762"/>
                <a:gd name="connsiteY14" fmla="*/ 397669 h 702469"/>
                <a:gd name="connsiteX15" fmla="*/ 726281 w 766762"/>
                <a:gd name="connsiteY15" fmla="*/ 450056 h 702469"/>
                <a:gd name="connsiteX16" fmla="*/ 750093 w 766762"/>
                <a:gd name="connsiteY16" fmla="*/ 500062 h 702469"/>
                <a:gd name="connsiteX17" fmla="*/ 762000 w 766762"/>
                <a:gd name="connsiteY17" fmla="*/ 531019 h 702469"/>
                <a:gd name="connsiteX18" fmla="*/ 766762 w 766762"/>
                <a:gd name="connsiteY18" fmla="*/ 557212 h 702469"/>
                <a:gd name="connsiteX19" fmla="*/ 766762 w 766762"/>
                <a:gd name="connsiteY19" fmla="*/ 604837 h 702469"/>
                <a:gd name="connsiteX20" fmla="*/ 764381 w 766762"/>
                <a:gd name="connsiteY20" fmla="*/ 642937 h 702469"/>
                <a:gd name="connsiteX21" fmla="*/ 754856 w 766762"/>
                <a:gd name="connsiteY21" fmla="*/ 673894 h 702469"/>
                <a:gd name="connsiteX22" fmla="*/ 738187 w 766762"/>
                <a:gd name="connsiteY22" fmla="*/ 692944 h 702469"/>
                <a:gd name="connsiteX23" fmla="*/ 721518 w 766762"/>
                <a:gd name="connsiteY23" fmla="*/ 702469 h 702469"/>
                <a:gd name="connsiteX24" fmla="*/ 702468 w 766762"/>
                <a:gd name="connsiteY24" fmla="*/ 702469 h 702469"/>
                <a:gd name="connsiteX25" fmla="*/ 673893 w 766762"/>
                <a:gd name="connsiteY25" fmla="*/ 695325 h 702469"/>
                <a:gd name="connsiteX26" fmla="*/ 642937 w 766762"/>
                <a:gd name="connsiteY26" fmla="*/ 678656 h 702469"/>
                <a:gd name="connsiteX27" fmla="*/ 585787 w 766762"/>
                <a:gd name="connsiteY27" fmla="*/ 640556 h 702469"/>
                <a:gd name="connsiteX28" fmla="*/ 516731 w 766762"/>
                <a:gd name="connsiteY28" fmla="*/ 576262 h 702469"/>
                <a:gd name="connsiteX29" fmla="*/ 454818 w 766762"/>
                <a:gd name="connsiteY29" fmla="*/ 516731 h 702469"/>
                <a:gd name="connsiteX30" fmla="*/ 342900 w 766762"/>
                <a:gd name="connsiteY30" fmla="*/ 400050 h 7024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766762" h="702469">
                  <a:moveTo>
                    <a:pt x="342900" y="400050"/>
                  </a:moveTo>
                  <a:lnTo>
                    <a:pt x="297656" y="352425"/>
                  </a:lnTo>
                  <a:lnTo>
                    <a:pt x="245268" y="300037"/>
                  </a:lnTo>
                  <a:lnTo>
                    <a:pt x="161925" y="211931"/>
                  </a:lnTo>
                  <a:lnTo>
                    <a:pt x="57150" y="92869"/>
                  </a:lnTo>
                  <a:lnTo>
                    <a:pt x="2381" y="26194"/>
                  </a:lnTo>
                  <a:lnTo>
                    <a:pt x="0" y="0"/>
                  </a:lnTo>
                  <a:lnTo>
                    <a:pt x="130968" y="47625"/>
                  </a:lnTo>
                  <a:lnTo>
                    <a:pt x="333375" y="133350"/>
                  </a:lnTo>
                  <a:lnTo>
                    <a:pt x="481012" y="202406"/>
                  </a:lnTo>
                  <a:lnTo>
                    <a:pt x="552450" y="240506"/>
                  </a:lnTo>
                  <a:lnTo>
                    <a:pt x="576262" y="254794"/>
                  </a:lnTo>
                  <a:lnTo>
                    <a:pt x="611981" y="292894"/>
                  </a:lnTo>
                  <a:lnTo>
                    <a:pt x="661987" y="350044"/>
                  </a:lnTo>
                  <a:lnTo>
                    <a:pt x="695325" y="397669"/>
                  </a:lnTo>
                  <a:lnTo>
                    <a:pt x="726281" y="450056"/>
                  </a:lnTo>
                  <a:lnTo>
                    <a:pt x="750093" y="500062"/>
                  </a:lnTo>
                  <a:lnTo>
                    <a:pt x="762000" y="531019"/>
                  </a:lnTo>
                  <a:lnTo>
                    <a:pt x="766762" y="557212"/>
                  </a:lnTo>
                  <a:lnTo>
                    <a:pt x="766762" y="604837"/>
                  </a:lnTo>
                  <a:lnTo>
                    <a:pt x="764381" y="642937"/>
                  </a:lnTo>
                  <a:lnTo>
                    <a:pt x="754856" y="673894"/>
                  </a:lnTo>
                  <a:lnTo>
                    <a:pt x="738187" y="692944"/>
                  </a:lnTo>
                  <a:lnTo>
                    <a:pt x="721518" y="702469"/>
                  </a:lnTo>
                  <a:lnTo>
                    <a:pt x="702468" y="702469"/>
                  </a:lnTo>
                  <a:lnTo>
                    <a:pt x="673893" y="695325"/>
                  </a:lnTo>
                  <a:lnTo>
                    <a:pt x="642937" y="678656"/>
                  </a:lnTo>
                  <a:lnTo>
                    <a:pt x="585787" y="640556"/>
                  </a:lnTo>
                  <a:lnTo>
                    <a:pt x="516731" y="576262"/>
                  </a:lnTo>
                  <a:lnTo>
                    <a:pt x="454818" y="516731"/>
                  </a:lnTo>
                  <a:lnTo>
                    <a:pt x="342900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53">
              <a:extLst>
                <a:ext uri="{FF2B5EF4-FFF2-40B4-BE49-F238E27FC236}">
                  <a16:creationId xmlns:a16="http://schemas.microsoft.com/office/drawing/2014/main" id="{84997C9F-2B75-410B-B3A0-9994CB76323D}"/>
                </a:ext>
              </a:extLst>
            </p:cNvPr>
            <p:cNvSpPr/>
            <p:nvPr/>
          </p:nvSpPr>
          <p:spPr>
            <a:xfrm>
              <a:off x="4538663" y="4557713"/>
              <a:ext cx="2254250" cy="889000"/>
            </a:xfrm>
            <a:custGeom>
              <a:avLst/>
              <a:gdLst>
                <a:gd name="connsiteX0" fmla="*/ 1735931 w 2255043"/>
                <a:gd name="connsiteY0" fmla="*/ 119062 h 888206"/>
                <a:gd name="connsiteX1" fmla="*/ 1473993 w 2255043"/>
                <a:gd name="connsiteY1" fmla="*/ 188118 h 888206"/>
                <a:gd name="connsiteX2" fmla="*/ 1276350 w 2255043"/>
                <a:gd name="connsiteY2" fmla="*/ 240506 h 888206"/>
                <a:gd name="connsiteX3" fmla="*/ 1069181 w 2255043"/>
                <a:gd name="connsiteY3" fmla="*/ 292893 h 888206"/>
                <a:gd name="connsiteX4" fmla="*/ 833437 w 2255043"/>
                <a:gd name="connsiteY4" fmla="*/ 350043 h 888206"/>
                <a:gd name="connsiteX5" fmla="*/ 614362 w 2255043"/>
                <a:gd name="connsiteY5" fmla="*/ 400050 h 888206"/>
                <a:gd name="connsiteX6" fmla="*/ 435768 w 2255043"/>
                <a:gd name="connsiteY6" fmla="*/ 440531 h 888206"/>
                <a:gd name="connsiteX7" fmla="*/ 314325 w 2255043"/>
                <a:gd name="connsiteY7" fmla="*/ 464343 h 888206"/>
                <a:gd name="connsiteX8" fmla="*/ 28575 w 2255043"/>
                <a:gd name="connsiteY8" fmla="*/ 552450 h 888206"/>
                <a:gd name="connsiteX9" fmla="*/ 11906 w 2255043"/>
                <a:gd name="connsiteY9" fmla="*/ 602456 h 888206"/>
                <a:gd name="connsiteX10" fmla="*/ 2381 w 2255043"/>
                <a:gd name="connsiteY10" fmla="*/ 657225 h 888206"/>
                <a:gd name="connsiteX11" fmla="*/ 0 w 2255043"/>
                <a:gd name="connsiteY11" fmla="*/ 688181 h 888206"/>
                <a:gd name="connsiteX12" fmla="*/ 0 w 2255043"/>
                <a:gd name="connsiteY12" fmla="*/ 754856 h 888206"/>
                <a:gd name="connsiteX13" fmla="*/ 9525 w 2255043"/>
                <a:gd name="connsiteY13" fmla="*/ 792956 h 888206"/>
                <a:gd name="connsiteX14" fmla="*/ 26193 w 2255043"/>
                <a:gd name="connsiteY14" fmla="*/ 831056 h 888206"/>
                <a:gd name="connsiteX15" fmla="*/ 42862 w 2255043"/>
                <a:gd name="connsiteY15" fmla="*/ 850106 h 888206"/>
                <a:gd name="connsiteX16" fmla="*/ 52387 w 2255043"/>
                <a:gd name="connsiteY16" fmla="*/ 869156 h 888206"/>
                <a:gd name="connsiteX17" fmla="*/ 57150 w 2255043"/>
                <a:gd name="connsiteY17" fmla="*/ 881062 h 888206"/>
                <a:gd name="connsiteX18" fmla="*/ 59531 w 2255043"/>
                <a:gd name="connsiteY18" fmla="*/ 885825 h 888206"/>
                <a:gd name="connsiteX19" fmla="*/ 64293 w 2255043"/>
                <a:gd name="connsiteY19" fmla="*/ 888206 h 888206"/>
                <a:gd name="connsiteX20" fmla="*/ 97631 w 2255043"/>
                <a:gd name="connsiteY20" fmla="*/ 885825 h 888206"/>
                <a:gd name="connsiteX21" fmla="*/ 128587 w 2255043"/>
                <a:gd name="connsiteY21" fmla="*/ 873918 h 888206"/>
                <a:gd name="connsiteX22" fmla="*/ 173831 w 2255043"/>
                <a:gd name="connsiteY22" fmla="*/ 847725 h 888206"/>
                <a:gd name="connsiteX23" fmla="*/ 214312 w 2255043"/>
                <a:gd name="connsiteY23" fmla="*/ 823912 h 888206"/>
                <a:gd name="connsiteX24" fmla="*/ 261937 w 2255043"/>
                <a:gd name="connsiteY24" fmla="*/ 792956 h 888206"/>
                <a:gd name="connsiteX25" fmla="*/ 295275 w 2255043"/>
                <a:gd name="connsiteY25" fmla="*/ 769143 h 888206"/>
                <a:gd name="connsiteX26" fmla="*/ 473868 w 2255043"/>
                <a:gd name="connsiteY26" fmla="*/ 707231 h 888206"/>
                <a:gd name="connsiteX27" fmla="*/ 745331 w 2255043"/>
                <a:gd name="connsiteY27" fmla="*/ 616743 h 888206"/>
                <a:gd name="connsiteX28" fmla="*/ 992981 w 2255043"/>
                <a:gd name="connsiteY28" fmla="*/ 533400 h 888206"/>
                <a:gd name="connsiteX29" fmla="*/ 1226343 w 2255043"/>
                <a:gd name="connsiteY29" fmla="*/ 457200 h 888206"/>
                <a:gd name="connsiteX30" fmla="*/ 1526381 w 2255043"/>
                <a:gd name="connsiteY30" fmla="*/ 359568 h 888206"/>
                <a:gd name="connsiteX31" fmla="*/ 1759743 w 2255043"/>
                <a:gd name="connsiteY31" fmla="*/ 285750 h 888206"/>
                <a:gd name="connsiteX32" fmla="*/ 1969293 w 2255043"/>
                <a:gd name="connsiteY32" fmla="*/ 216693 h 888206"/>
                <a:gd name="connsiteX33" fmla="*/ 2255043 w 2255043"/>
                <a:gd name="connsiteY33" fmla="*/ 123825 h 888206"/>
                <a:gd name="connsiteX34" fmla="*/ 2183606 w 2255043"/>
                <a:gd name="connsiteY34" fmla="*/ 0 h 888206"/>
                <a:gd name="connsiteX35" fmla="*/ 2007393 w 2255043"/>
                <a:gd name="connsiteY35" fmla="*/ 42862 h 888206"/>
                <a:gd name="connsiteX36" fmla="*/ 1735931 w 2255043"/>
                <a:gd name="connsiteY36" fmla="*/ 119062 h 888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2255043" h="888206">
                  <a:moveTo>
                    <a:pt x="1735931" y="119062"/>
                  </a:moveTo>
                  <a:lnTo>
                    <a:pt x="1473993" y="188118"/>
                  </a:lnTo>
                  <a:lnTo>
                    <a:pt x="1276350" y="240506"/>
                  </a:lnTo>
                  <a:lnTo>
                    <a:pt x="1069181" y="292893"/>
                  </a:lnTo>
                  <a:lnTo>
                    <a:pt x="833437" y="350043"/>
                  </a:lnTo>
                  <a:lnTo>
                    <a:pt x="614362" y="400050"/>
                  </a:lnTo>
                  <a:lnTo>
                    <a:pt x="435768" y="440531"/>
                  </a:lnTo>
                  <a:lnTo>
                    <a:pt x="314325" y="464343"/>
                  </a:lnTo>
                  <a:lnTo>
                    <a:pt x="28575" y="552450"/>
                  </a:lnTo>
                  <a:lnTo>
                    <a:pt x="11906" y="602456"/>
                  </a:lnTo>
                  <a:lnTo>
                    <a:pt x="2381" y="657225"/>
                  </a:lnTo>
                  <a:lnTo>
                    <a:pt x="0" y="688181"/>
                  </a:lnTo>
                  <a:lnTo>
                    <a:pt x="0" y="754856"/>
                  </a:lnTo>
                  <a:lnTo>
                    <a:pt x="9525" y="792956"/>
                  </a:lnTo>
                  <a:lnTo>
                    <a:pt x="26193" y="831056"/>
                  </a:lnTo>
                  <a:lnTo>
                    <a:pt x="42862" y="850106"/>
                  </a:lnTo>
                  <a:lnTo>
                    <a:pt x="52387" y="869156"/>
                  </a:lnTo>
                  <a:lnTo>
                    <a:pt x="57150" y="881062"/>
                  </a:lnTo>
                  <a:lnTo>
                    <a:pt x="59531" y="885825"/>
                  </a:lnTo>
                  <a:lnTo>
                    <a:pt x="64293" y="888206"/>
                  </a:lnTo>
                  <a:lnTo>
                    <a:pt x="97631" y="885825"/>
                  </a:lnTo>
                  <a:lnTo>
                    <a:pt x="128587" y="873918"/>
                  </a:lnTo>
                  <a:lnTo>
                    <a:pt x="173831" y="847725"/>
                  </a:lnTo>
                  <a:lnTo>
                    <a:pt x="214312" y="823912"/>
                  </a:lnTo>
                  <a:lnTo>
                    <a:pt x="261937" y="792956"/>
                  </a:lnTo>
                  <a:lnTo>
                    <a:pt x="295275" y="769143"/>
                  </a:lnTo>
                  <a:lnTo>
                    <a:pt x="473868" y="707231"/>
                  </a:lnTo>
                  <a:lnTo>
                    <a:pt x="745331" y="616743"/>
                  </a:lnTo>
                  <a:lnTo>
                    <a:pt x="992981" y="533400"/>
                  </a:lnTo>
                  <a:lnTo>
                    <a:pt x="1226343" y="457200"/>
                  </a:lnTo>
                  <a:lnTo>
                    <a:pt x="1526381" y="359568"/>
                  </a:lnTo>
                  <a:lnTo>
                    <a:pt x="1759743" y="285750"/>
                  </a:lnTo>
                  <a:lnTo>
                    <a:pt x="1969293" y="216693"/>
                  </a:lnTo>
                  <a:lnTo>
                    <a:pt x="2255043" y="123825"/>
                  </a:lnTo>
                  <a:lnTo>
                    <a:pt x="2183606" y="0"/>
                  </a:lnTo>
                  <a:lnTo>
                    <a:pt x="2007393" y="42862"/>
                  </a:lnTo>
                  <a:lnTo>
                    <a:pt x="1735931" y="1190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54">
              <a:extLst>
                <a:ext uri="{FF2B5EF4-FFF2-40B4-BE49-F238E27FC236}">
                  <a16:creationId xmlns:a16="http://schemas.microsoft.com/office/drawing/2014/main" id="{1B28CF14-C8A4-472F-A984-52207F6D14D3}"/>
                </a:ext>
              </a:extLst>
            </p:cNvPr>
            <p:cNvSpPr/>
            <p:nvPr/>
          </p:nvSpPr>
          <p:spPr>
            <a:xfrm>
              <a:off x="6181725" y="3938588"/>
              <a:ext cx="1090613" cy="1562100"/>
            </a:xfrm>
            <a:custGeom>
              <a:avLst/>
              <a:gdLst>
                <a:gd name="connsiteX0" fmla="*/ 673894 w 1090613"/>
                <a:gd name="connsiteY0" fmla="*/ 1112043 h 1562100"/>
                <a:gd name="connsiteX1" fmla="*/ 616744 w 1090613"/>
                <a:gd name="connsiteY1" fmla="*/ 1009650 h 1562100"/>
                <a:gd name="connsiteX2" fmla="*/ 564356 w 1090613"/>
                <a:gd name="connsiteY2" fmla="*/ 919162 h 1562100"/>
                <a:gd name="connsiteX3" fmla="*/ 507206 w 1090613"/>
                <a:gd name="connsiteY3" fmla="*/ 826293 h 1562100"/>
                <a:gd name="connsiteX4" fmla="*/ 469106 w 1090613"/>
                <a:gd name="connsiteY4" fmla="*/ 764381 h 1562100"/>
                <a:gd name="connsiteX5" fmla="*/ 361950 w 1090613"/>
                <a:gd name="connsiteY5" fmla="*/ 602456 h 1562100"/>
                <a:gd name="connsiteX6" fmla="*/ 276225 w 1090613"/>
                <a:gd name="connsiteY6" fmla="*/ 471487 h 1562100"/>
                <a:gd name="connsiteX7" fmla="*/ 185738 w 1090613"/>
                <a:gd name="connsiteY7" fmla="*/ 330993 h 1562100"/>
                <a:gd name="connsiteX8" fmla="*/ 116681 w 1090613"/>
                <a:gd name="connsiteY8" fmla="*/ 226218 h 1562100"/>
                <a:gd name="connsiteX9" fmla="*/ 42863 w 1090613"/>
                <a:gd name="connsiteY9" fmla="*/ 116681 h 1562100"/>
                <a:gd name="connsiteX10" fmla="*/ 16669 w 1090613"/>
                <a:gd name="connsiteY10" fmla="*/ 76200 h 1562100"/>
                <a:gd name="connsiteX11" fmla="*/ 2381 w 1090613"/>
                <a:gd name="connsiteY11" fmla="*/ 42862 h 1562100"/>
                <a:gd name="connsiteX12" fmla="*/ 0 w 1090613"/>
                <a:gd name="connsiteY12" fmla="*/ 21431 h 1562100"/>
                <a:gd name="connsiteX13" fmla="*/ 2381 w 1090613"/>
                <a:gd name="connsiteY13" fmla="*/ 7143 h 1562100"/>
                <a:gd name="connsiteX14" fmla="*/ 11906 w 1090613"/>
                <a:gd name="connsiteY14" fmla="*/ 2381 h 1562100"/>
                <a:gd name="connsiteX15" fmla="*/ 23813 w 1090613"/>
                <a:gd name="connsiteY15" fmla="*/ 0 h 1562100"/>
                <a:gd name="connsiteX16" fmla="*/ 57150 w 1090613"/>
                <a:gd name="connsiteY16" fmla="*/ 11906 h 1562100"/>
                <a:gd name="connsiteX17" fmla="*/ 88106 w 1090613"/>
                <a:gd name="connsiteY17" fmla="*/ 33337 h 1562100"/>
                <a:gd name="connsiteX18" fmla="*/ 190500 w 1090613"/>
                <a:gd name="connsiteY18" fmla="*/ 123825 h 1562100"/>
                <a:gd name="connsiteX19" fmla="*/ 369094 w 1090613"/>
                <a:gd name="connsiteY19" fmla="*/ 285750 h 1562100"/>
                <a:gd name="connsiteX20" fmla="*/ 511969 w 1090613"/>
                <a:gd name="connsiteY20" fmla="*/ 419100 h 1562100"/>
                <a:gd name="connsiteX21" fmla="*/ 654844 w 1090613"/>
                <a:gd name="connsiteY21" fmla="*/ 557212 h 1562100"/>
                <a:gd name="connsiteX22" fmla="*/ 766763 w 1090613"/>
                <a:gd name="connsiteY22" fmla="*/ 673893 h 1562100"/>
                <a:gd name="connsiteX23" fmla="*/ 854869 w 1090613"/>
                <a:gd name="connsiteY23" fmla="*/ 769143 h 1562100"/>
                <a:gd name="connsiteX24" fmla="*/ 902494 w 1090613"/>
                <a:gd name="connsiteY24" fmla="*/ 823912 h 1562100"/>
                <a:gd name="connsiteX25" fmla="*/ 914400 w 1090613"/>
                <a:gd name="connsiteY25" fmla="*/ 842962 h 1562100"/>
                <a:gd name="connsiteX26" fmla="*/ 964406 w 1090613"/>
                <a:gd name="connsiteY26" fmla="*/ 966787 h 1562100"/>
                <a:gd name="connsiteX27" fmla="*/ 1009650 w 1090613"/>
                <a:gd name="connsiteY27" fmla="*/ 1088231 h 1562100"/>
                <a:gd name="connsiteX28" fmla="*/ 1045369 w 1090613"/>
                <a:gd name="connsiteY28" fmla="*/ 1193006 h 1562100"/>
                <a:gd name="connsiteX29" fmla="*/ 1073944 w 1090613"/>
                <a:gd name="connsiteY29" fmla="*/ 1288256 h 1562100"/>
                <a:gd name="connsiteX30" fmla="*/ 1085850 w 1090613"/>
                <a:gd name="connsiteY30" fmla="*/ 1340643 h 1562100"/>
                <a:gd name="connsiteX31" fmla="*/ 1090613 w 1090613"/>
                <a:gd name="connsiteY31" fmla="*/ 1383506 h 1562100"/>
                <a:gd name="connsiteX32" fmla="*/ 1088231 w 1090613"/>
                <a:gd name="connsiteY32" fmla="*/ 1409700 h 1562100"/>
                <a:gd name="connsiteX33" fmla="*/ 1081088 w 1090613"/>
                <a:gd name="connsiteY33" fmla="*/ 1447800 h 1562100"/>
                <a:gd name="connsiteX34" fmla="*/ 1069181 w 1090613"/>
                <a:gd name="connsiteY34" fmla="*/ 1476375 h 1562100"/>
                <a:gd name="connsiteX35" fmla="*/ 1042988 w 1090613"/>
                <a:gd name="connsiteY35" fmla="*/ 1509712 h 1562100"/>
                <a:gd name="connsiteX36" fmla="*/ 1014413 w 1090613"/>
                <a:gd name="connsiteY36" fmla="*/ 1535906 h 1562100"/>
                <a:gd name="connsiteX37" fmla="*/ 992981 w 1090613"/>
                <a:gd name="connsiteY37" fmla="*/ 1550193 h 1562100"/>
                <a:gd name="connsiteX38" fmla="*/ 959644 w 1090613"/>
                <a:gd name="connsiteY38" fmla="*/ 1562100 h 1562100"/>
                <a:gd name="connsiteX39" fmla="*/ 933450 w 1090613"/>
                <a:gd name="connsiteY39" fmla="*/ 1554956 h 1562100"/>
                <a:gd name="connsiteX40" fmla="*/ 912019 w 1090613"/>
                <a:gd name="connsiteY40" fmla="*/ 1540668 h 1562100"/>
                <a:gd name="connsiteX41" fmla="*/ 885825 w 1090613"/>
                <a:gd name="connsiteY41" fmla="*/ 1512093 h 1562100"/>
                <a:gd name="connsiteX42" fmla="*/ 857250 w 1090613"/>
                <a:gd name="connsiteY42" fmla="*/ 1464468 h 1562100"/>
                <a:gd name="connsiteX43" fmla="*/ 797719 w 1090613"/>
                <a:gd name="connsiteY43" fmla="*/ 1347787 h 1562100"/>
                <a:gd name="connsiteX44" fmla="*/ 673894 w 1090613"/>
                <a:gd name="connsiteY44" fmla="*/ 1112043 h 15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090613" h="1562100">
                  <a:moveTo>
                    <a:pt x="673894" y="1112043"/>
                  </a:moveTo>
                  <a:lnTo>
                    <a:pt x="616744" y="1009650"/>
                  </a:lnTo>
                  <a:lnTo>
                    <a:pt x="564356" y="919162"/>
                  </a:lnTo>
                  <a:lnTo>
                    <a:pt x="507206" y="826293"/>
                  </a:lnTo>
                  <a:lnTo>
                    <a:pt x="469106" y="764381"/>
                  </a:lnTo>
                  <a:lnTo>
                    <a:pt x="361950" y="602456"/>
                  </a:lnTo>
                  <a:lnTo>
                    <a:pt x="276225" y="471487"/>
                  </a:lnTo>
                  <a:lnTo>
                    <a:pt x="185738" y="330993"/>
                  </a:lnTo>
                  <a:lnTo>
                    <a:pt x="116681" y="226218"/>
                  </a:lnTo>
                  <a:lnTo>
                    <a:pt x="42863" y="116681"/>
                  </a:lnTo>
                  <a:lnTo>
                    <a:pt x="16669" y="76200"/>
                  </a:lnTo>
                  <a:lnTo>
                    <a:pt x="2381" y="42862"/>
                  </a:lnTo>
                  <a:lnTo>
                    <a:pt x="0" y="21431"/>
                  </a:lnTo>
                  <a:lnTo>
                    <a:pt x="2381" y="7143"/>
                  </a:lnTo>
                  <a:lnTo>
                    <a:pt x="11906" y="2381"/>
                  </a:lnTo>
                  <a:lnTo>
                    <a:pt x="23813" y="0"/>
                  </a:lnTo>
                  <a:lnTo>
                    <a:pt x="57150" y="11906"/>
                  </a:lnTo>
                  <a:lnTo>
                    <a:pt x="88106" y="33337"/>
                  </a:lnTo>
                  <a:lnTo>
                    <a:pt x="190500" y="123825"/>
                  </a:lnTo>
                  <a:lnTo>
                    <a:pt x="369094" y="285750"/>
                  </a:lnTo>
                  <a:lnTo>
                    <a:pt x="511969" y="419100"/>
                  </a:lnTo>
                  <a:lnTo>
                    <a:pt x="654844" y="557212"/>
                  </a:lnTo>
                  <a:lnTo>
                    <a:pt x="766763" y="673893"/>
                  </a:lnTo>
                  <a:lnTo>
                    <a:pt x="854869" y="769143"/>
                  </a:lnTo>
                  <a:lnTo>
                    <a:pt x="902494" y="823912"/>
                  </a:lnTo>
                  <a:lnTo>
                    <a:pt x="914400" y="842962"/>
                  </a:lnTo>
                  <a:lnTo>
                    <a:pt x="964406" y="966787"/>
                  </a:lnTo>
                  <a:lnTo>
                    <a:pt x="1009650" y="1088231"/>
                  </a:lnTo>
                  <a:lnTo>
                    <a:pt x="1045369" y="1193006"/>
                  </a:lnTo>
                  <a:lnTo>
                    <a:pt x="1073944" y="1288256"/>
                  </a:lnTo>
                  <a:lnTo>
                    <a:pt x="1085850" y="1340643"/>
                  </a:lnTo>
                  <a:lnTo>
                    <a:pt x="1090613" y="1383506"/>
                  </a:lnTo>
                  <a:lnTo>
                    <a:pt x="1088231" y="1409700"/>
                  </a:lnTo>
                  <a:lnTo>
                    <a:pt x="1081088" y="1447800"/>
                  </a:lnTo>
                  <a:lnTo>
                    <a:pt x="1069181" y="1476375"/>
                  </a:lnTo>
                  <a:lnTo>
                    <a:pt x="1042988" y="1509712"/>
                  </a:lnTo>
                  <a:lnTo>
                    <a:pt x="1014413" y="1535906"/>
                  </a:lnTo>
                  <a:lnTo>
                    <a:pt x="992981" y="1550193"/>
                  </a:lnTo>
                  <a:lnTo>
                    <a:pt x="959644" y="1562100"/>
                  </a:lnTo>
                  <a:lnTo>
                    <a:pt x="933450" y="1554956"/>
                  </a:lnTo>
                  <a:lnTo>
                    <a:pt x="912019" y="1540668"/>
                  </a:lnTo>
                  <a:lnTo>
                    <a:pt x="885825" y="1512093"/>
                  </a:lnTo>
                  <a:lnTo>
                    <a:pt x="857250" y="1464468"/>
                  </a:lnTo>
                  <a:lnTo>
                    <a:pt x="797719" y="1347787"/>
                  </a:lnTo>
                  <a:lnTo>
                    <a:pt x="673894" y="111204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" name="フリーフォーム 143">
            <a:extLst>
              <a:ext uri="{FF2B5EF4-FFF2-40B4-BE49-F238E27FC236}">
                <a16:creationId xmlns:a16="http://schemas.microsoft.com/office/drawing/2014/main" id="{1FB699B9-81EF-4A5C-9925-FEF7A16FEB0B}"/>
              </a:ext>
            </a:extLst>
          </p:cNvPr>
          <p:cNvSpPr/>
          <p:nvPr/>
        </p:nvSpPr>
        <p:spPr>
          <a:xfrm>
            <a:off x="4446588" y="1306513"/>
            <a:ext cx="574675" cy="762000"/>
          </a:xfrm>
          <a:custGeom>
            <a:avLst/>
            <a:gdLst>
              <a:gd name="connsiteX0" fmla="*/ 230981 w 576262"/>
              <a:gd name="connsiteY0" fmla="*/ 521494 h 762000"/>
              <a:gd name="connsiteX1" fmla="*/ 230981 w 576262"/>
              <a:gd name="connsiteY1" fmla="*/ 361950 h 762000"/>
              <a:gd name="connsiteX2" fmla="*/ 230981 w 576262"/>
              <a:gd name="connsiteY2" fmla="*/ 300038 h 762000"/>
              <a:gd name="connsiteX3" fmla="*/ 226219 w 576262"/>
              <a:gd name="connsiteY3" fmla="*/ 257175 h 762000"/>
              <a:gd name="connsiteX4" fmla="*/ 221456 w 576262"/>
              <a:gd name="connsiteY4" fmla="*/ 228600 h 762000"/>
              <a:gd name="connsiteX5" fmla="*/ 214312 w 576262"/>
              <a:gd name="connsiteY5" fmla="*/ 202407 h 762000"/>
              <a:gd name="connsiteX6" fmla="*/ 202406 w 576262"/>
              <a:gd name="connsiteY6" fmla="*/ 176213 h 762000"/>
              <a:gd name="connsiteX7" fmla="*/ 188119 w 576262"/>
              <a:gd name="connsiteY7" fmla="*/ 159544 h 762000"/>
              <a:gd name="connsiteX8" fmla="*/ 161925 w 576262"/>
              <a:gd name="connsiteY8" fmla="*/ 135732 h 762000"/>
              <a:gd name="connsiteX9" fmla="*/ 135731 w 576262"/>
              <a:gd name="connsiteY9" fmla="*/ 119063 h 762000"/>
              <a:gd name="connsiteX10" fmla="*/ 102394 w 576262"/>
              <a:gd name="connsiteY10" fmla="*/ 102394 h 762000"/>
              <a:gd name="connsiteX11" fmla="*/ 69056 w 576262"/>
              <a:gd name="connsiteY11" fmla="*/ 88107 h 762000"/>
              <a:gd name="connsiteX12" fmla="*/ 30956 w 576262"/>
              <a:gd name="connsiteY12" fmla="*/ 69057 h 762000"/>
              <a:gd name="connsiteX13" fmla="*/ 7144 w 576262"/>
              <a:gd name="connsiteY13" fmla="*/ 47625 h 762000"/>
              <a:gd name="connsiteX14" fmla="*/ 0 w 576262"/>
              <a:gd name="connsiteY14" fmla="*/ 35719 h 762000"/>
              <a:gd name="connsiteX15" fmla="*/ 4762 w 576262"/>
              <a:gd name="connsiteY15" fmla="*/ 23813 h 762000"/>
              <a:gd name="connsiteX16" fmla="*/ 23812 w 576262"/>
              <a:gd name="connsiteY16" fmla="*/ 14288 h 762000"/>
              <a:gd name="connsiteX17" fmla="*/ 64294 w 576262"/>
              <a:gd name="connsiteY17" fmla="*/ 4763 h 762000"/>
              <a:gd name="connsiteX18" fmla="*/ 138112 w 576262"/>
              <a:gd name="connsiteY18" fmla="*/ 0 h 762000"/>
              <a:gd name="connsiteX19" fmla="*/ 223837 w 576262"/>
              <a:gd name="connsiteY19" fmla="*/ 14288 h 762000"/>
              <a:gd name="connsiteX20" fmla="*/ 304800 w 576262"/>
              <a:gd name="connsiteY20" fmla="*/ 35719 h 762000"/>
              <a:gd name="connsiteX21" fmla="*/ 357187 w 576262"/>
              <a:gd name="connsiteY21" fmla="*/ 54769 h 762000"/>
              <a:gd name="connsiteX22" fmla="*/ 423862 w 576262"/>
              <a:gd name="connsiteY22" fmla="*/ 80963 h 762000"/>
              <a:gd name="connsiteX23" fmla="*/ 490537 w 576262"/>
              <a:gd name="connsiteY23" fmla="*/ 116682 h 762000"/>
              <a:gd name="connsiteX24" fmla="*/ 528637 w 576262"/>
              <a:gd name="connsiteY24" fmla="*/ 138113 h 762000"/>
              <a:gd name="connsiteX25" fmla="*/ 559594 w 576262"/>
              <a:gd name="connsiteY25" fmla="*/ 164307 h 762000"/>
              <a:gd name="connsiteX26" fmla="*/ 571500 w 576262"/>
              <a:gd name="connsiteY26" fmla="*/ 185738 h 762000"/>
              <a:gd name="connsiteX27" fmla="*/ 576262 w 576262"/>
              <a:gd name="connsiteY27" fmla="*/ 204788 h 762000"/>
              <a:gd name="connsiteX28" fmla="*/ 573881 w 576262"/>
              <a:gd name="connsiteY28" fmla="*/ 233363 h 762000"/>
              <a:gd name="connsiteX29" fmla="*/ 561975 w 576262"/>
              <a:gd name="connsiteY29" fmla="*/ 250032 h 762000"/>
              <a:gd name="connsiteX30" fmla="*/ 540544 w 576262"/>
              <a:gd name="connsiteY30" fmla="*/ 269082 h 762000"/>
              <a:gd name="connsiteX31" fmla="*/ 519112 w 576262"/>
              <a:gd name="connsiteY31" fmla="*/ 292894 h 762000"/>
              <a:gd name="connsiteX32" fmla="*/ 507206 w 576262"/>
              <a:gd name="connsiteY32" fmla="*/ 314325 h 762000"/>
              <a:gd name="connsiteX33" fmla="*/ 504825 w 576262"/>
              <a:gd name="connsiteY33" fmla="*/ 330994 h 762000"/>
              <a:gd name="connsiteX34" fmla="*/ 502444 w 576262"/>
              <a:gd name="connsiteY34" fmla="*/ 364332 h 762000"/>
              <a:gd name="connsiteX35" fmla="*/ 497681 w 576262"/>
              <a:gd name="connsiteY35" fmla="*/ 390525 h 762000"/>
              <a:gd name="connsiteX36" fmla="*/ 490537 w 576262"/>
              <a:gd name="connsiteY36" fmla="*/ 438150 h 762000"/>
              <a:gd name="connsiteX37" fmla="*/ 488156 w 576262"/>
              <a:gd name="connsiteY37" fmla="*/ 492919 h 762000"/>
              <a:gd name="connsiteX38" fmla="*/ 495300 w 576262"/>
              <a:gd name="connsiteY38" fmla="*/ 585788 h 762000"/>
              <a:gd name="connsiteX39" fmla="*/ 511969 w 576262"/>
              <a:gd name="connsiteY39" fmla="*/ 735807 h 762000"/>
              <a:gd name="connsiteX40" fmla="*/ 230981 w 576262"/>
              <a:gd name="connsiteY40" fmla="*/ 762000 h 762000"/>
              <a:gd name="connsiteX41" fmla="*/ 230981 w 576262"/>
              <a:gd name="connsiteY41" fmla="*/ 521494 h 76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576262" h="762000">
                <a:moveTo>
                  <a:pt x="230981" y="521494"/>
                </a:moveTo>
                <a:lnTo>
                  <a:pt x="230981" y="361950"/>
                </a:lnTo>
                <a:lnTo>
                  <a:pt x="230981" y="300038"/>
                </a:lnTo>
                <a:lnTo>
                  <a:pt x="226219" y="257175"/>
                </a:lnTo>
                <a:lnTo>
                  <a:pt x="221456" y="228600"/>
                </a:lnTo>
                <a:lnTo>
                  <a:pt x="214312" y="202407"/>
                </a:lnTo>
                <a:lnTo>
                  <a:pt x="202406" y="176213"/>
                </a:lnTo>
                <a:lnTo>
                  <a:pt x="188119" y="159544"/>
                </a:lnTo>
                <a:lnTo>
                  <a:pt x="161925" y="135732"/>
                </a:lnTo>
                <a:lnTo>
                  <a:pt x="135731" y="119063"/>
                </a:lnTo>
                <a:lnTo>
                  <a:pt x="102394" y="102394"/>
                </a:lnTo>
                <a:lnTo>
                  <a:pt x="69056" y="88107"/>
                </a:lnTo>
                <a:lnTo>
                  <a:pt x="30956" y="69057"/>
                </a:lnTo>
                <a:lnTo>
                  <a:pt x="7144" y="47625"/>
                </a:lnTo>
                <a:lnTo>
                  <a:pt x="0" y="35719"/>
                </a:lnTo>
                <a:lnTo>
                  <a:pt x="4762" y="23813"/>
                </a:lnTo>
                <a:lnTo>
                  <a:pt x="23812" y="14288"/>
                </a:lnTo>
                <a:lnTo>
                  <a:pt x="64294" y="4763"/>
                </a:lnTo>
                <a:lnTo>
                  <a:pt x="138112" y="0"/>
                </a:lnTo>
                <a:lnTo>
                  <a:pt x="223837" y="14288"/>
                </a:lnTo>
                <a:lnTo>
                  <a:pt x="304800" y="35719"/>
                </a:lnTo>
                <a:lnTo>
                  <a:pt x="357187" y="54769"/>
                </a:lnTo>
                <a:lnTo>
                  <a:pt x="423862" y="80963"/>
                </a:lnTo>
                <a:lnTo>
                  <a:pt x="490537" y="116682"/>
                </a:lnTo>
                <a:lnTo>
                  <a:pt x="528637" y="138113"/>
                </a:lnTo>
                <a:lnTo>
                  <a:pt x="559594" y="164307"/>
                </a:lnTo>
                <a:lnTo>
                  <a:pt x="571500" y="185738"/>
                </a:lnTo>
                <a:lnTo>
                  <a:pt x="576262" y="204788"/>
                </a:lnTo>
                <a:lnTo>
                  <a:pt x="573881" y="233363"/>
                </a:lnTo>
                <a:lnTo>
                  <a:pt x="561975" y="250032"/>
                </a:lnTo>
                <a:lnTo>
                  <a:pt x="540544" y="269082"/>
                </a:lnTo>
                <a:lnTo>
                  <a:pt x="519112" y="292894"/>
                </a:lnTo>
                <a:lnTo>
                  <a:pt x="507206" y="314325"/>
                </a:lnTo>
                <a:lnTo>
                  <a:pt x="504825" y="330994"/>
                </a:lnTo>
                <a:lnTo>
                  <a:pt x="502444" y="364332"/>
                </a:lnTo>
                <a:lnTo>
                  <a:pt x="497681" y="390525"/>
                </a:lnTo>
                <a:lnTo>
                  <a:pt x="490537" y="438150"/>
                </a:lnTo>
                <a:cubicBezTo>
                  <a:pt x="489743" y="456406"/>
                  <a:pt x="488950" y="474663"/>
                  <a:pt x="488156" y="492919"/>
                </a:cubicBezTo>
                <a:lnTo>
                  <a:pt x="495300" y="585788"/>
                </a:lnTo>
                <a:lnTo>
                  <a:pt x="511969" y="735807"/>
                </a:lnTo>
                <a:lnTo>
                  <a:pt x="230981" y="762000"/>
                </a:lnTo>
                <a:lnTo>
                  <a:pt x="230981" y="5214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5" name="フリーフォーム 144">
            <a:extLst>
              <a:ext uri="{FF2B5EF4-FFF2-40B4-BE49-F238E27FC236}">
                <a16:creationId xmlns:a16="http://schemas.microsoft.com/office/drawing/2014/main" id="{AAB96E5E-4928-4ECB-8719-EBA9DA97BE1B}"/>
              </a:ext>
            </a:extLst>
          </p:cNvPr>
          <p:cNvSpPr/>
          <p:nvPr/>
        </p:nvSpPr>
        <p:spPr>
          <a:xfrm>
            <a:off x="2757488" y="1922463"/>
            <a:ext cx="384175" cy="1249362"/>
          </a:xfrm>
          <a:custGeom>
            <a:avLst/>
            <a:gdLst>
              <a:gd name="connsiteX0" fmla="*/ 369093 w 383381"/>
              <a:gd name="connsiteY0" fmla="*/ 585787 h 1250156"/>
              <a:gd name="connsiteX1" fmla="*/ 378618 w 383381"/>
              <a:gd name="connsiteY1" fmla="*/ 511969 h 1250156"/>
              <a:gd name="connsiteX2" fmla="*/ 383381 w 383381"/>
              <a:gd name="connsiteY2" fmla="*/ 457200 h 1250156"/>
              <a:gd name="connsiteX3" fmla="*/ 383381 w 383381"/>
              <a:gd name="connsiteY3" fmla="*/ 361950 h 1250156"/>
              <a:gd name="connsiteX4" fmla="*/ 381000 w 383381"/>
              <a:gd name="connsiteY4" fmla="*/ 247650 h 1250156"/>
              <a:gd name="connsiteX5" fmla="*/ 371475 w 383381"/>
              <a:gd name="connsiteY5" fmla="*/ 219075 h 1250156"/>
              <a:gd name="connsiteX6" fmla="*/ 335756 w 383381"/>
              <a:gd name="connsiteY6" fmla="*/ 157162 h 1250156"/>
              <a:gd name="connsiteX7" fmla="*/ 300037 w 383381"/>
              <a:gd name="connsiteY7" fmla="*/ 111919 h 1250156"/>
              <a:gd name="connsiteX8" fmla="*/ 276225 w 383381"/>
              <a:gd name="connsiteY8" fmla="*/ 85725 h 1250156"/>
              <a:gd name="connsiteX9" fmla="*/ 252412 w 383381"/>
              <a:gd name="connsiteY9" fmla="*/ 61912 h 1250156"/>
              <a:gd name="connsiteX10" fmla="*/ 221456 w 383381"/>
              <a:gd name="connsiteY10" fmla="*/ 40481 h 1250156"/>
              <a:gd name="connsiteX11" fmla="*/ 173831 w 383381"/>
              <a:gd name="connsiteY11" fmla="*/ 19050 h 1250156"/>
              <a:gd name="connsiteX12" fmla="*/ 147637 w 383381"/>
              <a:gd name="connsiteY12" fmla="*/ 9525 h 1250156"/>
              <a:gd name="connsiteX13" fmla="*/ 123825 w 383381"/>
              <a:gd name="connsiteY13" fmla="*/ 2381 h 1250156"/>
              <a:gd name="connsiteX14" fmla="*/ 111918 w 383381"/>
              <a:gd name="connsiteY14" fmla="*/ 0 h 1250156"/>
              <a:gd name="connsiteX15" fmla="*/ 100012 w 383381"/>
              <a:gd name="connsiteY15" fmla="*/ 4762 h 1250156"/>
              <a:gd name="connsiteX16" fmla="*/ 100012 w 383381"/>
              <a:gd name="connsiteY16" fmla="*/ 21431 h 1250156"/>
              <a:gd name="connsiteX17" fmla="*/ 111918 w 383381"/>
              <a:gd name="connsiteY17" fmla="*/ 52387 h 1250156"/>
              <a:gd name="connsiteX18" fmla="*/ 130968 w 383381"/>
              <a:gd name="connsiteY18" fmla="*/ 73819 h 1250156"/>
              <a:gd name="connsiteX19" fmla="*/ 157162 w 383381"/>
              <a:gd name="connsiteY19" fmla="*/ 109537 h 1250156"/>
              <a:gd name="connsiteX20" fmla="*/ 180975 w 383381"/>
              <a:gd name="connsiteY20" fmla="*/ 145256 h 1250156"/>
              <a:gd name="connsiteX21" fmla="*/ 195262 w 383381"/>
              <a:gd name="connsiteY21" fmla="*/ 176212 h 1250156"/>
              <a:gd name="connsiteX22" fmla="*/ 204787 w 383381"/>
              <a:gd name="connsiteY22" fmla="*/ 219075 h 1250156"/>
              <a:gd name="connsiteX23" fmla="*/ 209550 w 383381"/>
              <a:gd name="connsiteY23" fmla="*/ 269081 h 1250156"/>
              <a:gd name="connsiteX24" fmla="*/ 211931 w 383381"/>
              <a:gd name="connsiteY24" fmla="*/ 350044 h 1250156"/>
              <a:gd name="connsiteX25" fmla="*/ 202406 w 383381"/>
              <a:gd name="connsiteY25" fmla="*/ 433387 h 1250156"/>
              <a:gd name="connsiteX26" fmla="*/ 183356 w 383381"/>
              <a:gd name="connsiteY26" fmla="*/ 516731 h 1250156"/>
              <a:gd name="connsiteX27" fmla="*/ 159543 w 383381"/>
              <a:gd name="connsiteY27" fmla="*/ 595312 h 1250156"/>
              <a:gd name="connsiteX28" fmla="*/ 109537 w 383381"/>
              <a:gd name="connsiteY28" fmla="*/ 704850 h 1250156"/>
              <a:gd name="connsiteX29" fmla="*/ 59531 w 383381"/>
              <a:gd name="connsiteY29" fmla="*/ 809625 h 1250156"/>
              <a:gd name="connsiteX30" fmla="*/ 14287 w 383381"/>
              <a:gd name="connsiteY30" fmla="*/ 909637 h 1250156"/>
              <a:gd name="connsiteX31" fmla="*/ 0 w 383381"/>
              <a:gd name="connsiteY31" fmla="*/ 971550 h 1250156"/>
              <a:gd name="connsiteX32" fmla="*/ 0 w 383381"/>
              <a:gd name="connsiteY32" fmla="*/ 1023937 h 1250156"/>
              <a:gd name="connsiteX33" fmla="*/ 4762 w 383381"/>
              <a:gd name="connsiteY33" fmla="*/ 1071562 h 1250156"/>
              <a:gd name="connsiteX34" fmla="*/ 16668 w 383381"/>
              <a:gd name="connsiteY34" fmla="*/ 1138237 h 1250156"/>
              <a:gd name="connsiteX35" fmla="*/ 30956 w 383381"/>
              <a:gd name="connsiteY35" fmla="*/ 1173956 h 1250156"/>
              <a:gd name="connsiteX36" fmla="*/ 54768 w 383381"/>
              <a:gd name="connsiteY36" fmla="*/ 1216819 h 1250156"/>
              <a:gd name="connsiteX37" fmla="*/ 73818 w 383381"/>
              <a:gd name="connsiteY37" fmla="*/ 1240631 h 1250156"/>
              <a:gd name="connsiteX38" fmla="*/ 92868 w 383381"/>
              <a:gd name="connsiteY38" fmla="*/ 1250156 h 1250156"/>
              <a:gd name="connsiteX39" fmla="*/ 123825 w 383381"/>
              <a:gd name="connsiteY39" fmla="*/ 1250156 h 1250156"/>
              <a:gd name="connsiteX40" fmla="*/ 150018 w 383381"/>
              <a:gd name="connsiteY40" fmla="*/ 1243012 h 1250156"/>
              <a:gd name="connsiteX41" fmla="*/ 173831 w 383381"/>
              <a:gd name="connsiteY41" fmla="*/ 1221581 h 1250156"/>
              <a:gd name="connsiteX42" fmla="*/ 207168 w 383381"/>
              <a:gd name="connsiteY42" fmla="*/ 1164431 h 1250156"/>
              <a:gd name="connsiteX43" fmla="*/ 240506 w 383381"/>
              <a:gd name="connsiteY43" fmla="*/ 1104900 h 1250156"/>
              <a:gd name="connsiteX44" fmla="*/ 261937 w 383381"/>
              <a:gd name="connsiteY44" fmla="*/ 1057275 h 1250156"/>
              <a:gd name="connsiteX45" fmla="*/ 280987 w 383381"/>
              <a:gd name="connsiteY45" fmla="*/ 1009650 h 1250156"/>
              <a:gd name="connsiteX46" fmla="*/ 300037 w 383381"/>
              <a:gd name="connsiteY46" fmla="*/ 931069 h 1250156"/>
              <a:gd name="connsiteX47" fmla="*/ 333375 w 383381"/>
              <a:gd name="connsiteY47" fmla="*/ 781050 h 1250156"/>
              <a:gd name="connsiteX48" fmla="*/ 369093 w 383381"/>
              <a:gd name="connsiteY48" fmla="*/ 585787 h 1250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</a:cxnLst>
            <a:rect l="l" t="t" r="r" b="b"/>
            <a:pathLst>
              <a:path w="383381" h="1250156">
                <a:moveTo>
                  <a:pt x="369093" y="585787"/>
                </a:moveTo>
                <a:lnTo>
                  <a:pt x="378618" y="511969"/>
                </a:lnTo>
                <a:lnTo>
                  <a:pt x="383381" y="457200"/>
                </a:lnTo>
                <a:lnTo>
                  <a:pt x="383381" y="361950"/>
                </a:lnTo>
                <a:cubicBezTo>
                  <a:pt x="382587" y="323850"/>
                  <a:pt x="381794" y="285750"/>
                  <a:pt x="381000" y="247650"/>
                </a:cubicBezTo>
                <a:lnTo>
                  <a:pt x="371475" y="219075"/>
                </a:lnTo>
                <a:lnTo>
                  <a:pt x="335756" y="157162"/>
                </a:lnTo>
                <a:lnTo>
                  <a:pt x="300037" y="111919"/>
                </a:lnTo>
                <a:lnTo>
                  <a:pt x="276225" y="85725"/>
                </a:lnTo>
                <a:lnTo>
                  <a:pt x="252412" y="61912"/>
                </a:lnTo>
                <a:lnTo>
                  <a:pt x="221456" y="40481"/>
                </a:lnTo>
                <a:lnTo>
                  <a:pt x="173831" y="19050"/>
                </a:lnTo>
                <a:lnTo>
                  <a:pt x="147637" y="9525"/>
                </a:lnTo>
                <a:lnTo>
                  <a:pt x="123825" y="2381"/>
                </a:lnTo>
                <a:lnTo>
                  <a:pt x="111918" y="0"/>
                </a:lnTo>
                <a:lnTo>
                  <a:pt x="100012" y="4762"/>
                </a:lnTo>
                <a:lnTo>
                  <a:pt x="100012" y="21431"/>
                </a:lnTo>
                <a:lnTo>
                  <a:pt x="111918" y="52387"/>
                </a:lnTo>
                <a:lnTo>
                  <a:pt x="130968" y="73819"/>
                </a:lnTo>
                <a:lnTo>
                  <a:pt x="157162" y="109537"/>
                </a:lnTo>
                <a:lnTo>
                  <a:pt x="180975" y="145256"/>
                </a:lnTo>
                <a:lnTo>
                  <a:pt x="195262" y="176212"/>
                </a:lnTo>
                <a:lnTo>
                  <a:pt x="204787" y="219075"/>
                </a:lnTo>
                <a:lnTo>
                  <a:pt x="209550" y="269081"/>
                </a:lnTo>
                <a:cubicBezTo>
                  <a:pt x="210344" y="296069"/>
                  <a:pt x="211137" y="323056"/>
                  <a:pt x="211931" y="350044"/>
                </a:cubicBezTo>
                <a:lnTo>
                  <a:pt x="202406" y="433387"/>
                </a:lnTo>
                <a:lnTo>
                  <a:pt x="183356" y="516731"/>
                </a:lnTo>
                <a:lnTo>
                  <a:pt x="159543" y="595312"/>
                </a:lnTo>
                <a:lnTo>
                  <a:pt x="109537" y="704850"/>
                </a:lnTo>
                <a:lnTo>
                  <a:pt x="59531" y="809625"/>
                </a:lnTo>
                <a:lnTo>
                  <a:pt x="14287" y="909637"/>
                </a:lnTo>
                <a:lnTo>
                  <a:pt x="0" y="971550"/>
                </a:lnTo>
                <a:lnTo>
                  <a:pt x="0" y="1023937"/>
                </a:lnTo>
                <a:lnTo>
                  <a:pt x="4762" y="1071562"/>
                </a:lnTo>
                <a:lnTo>
                  <a:pt x="16668" y="1138237"/>
                </a:lnTo>
                <a:lnTo>
                  <a:pt x="30956" y="1173956"/>
                </a:lnTo>
                <a:lnTo>
                  <a:pt x="54768" y="1216819"/>
                </a:lnTo>
                <a:lnTo>
                  <a:pt x="73818" y="1240631"/>
                </a:lnTo>
                <a:lnTo>
                  <a:pt x="92868" y="1250156"/>
                </a:lnTo>
                <a:lnTo>
                  <a:pt x="123825" y="1250156"/>
                </a:lnTo>
                <a:lnTo>
                  <a:pt x="150018" y="1243012"/>
                </a:lnTo>
                <a:lnTo>
                  <a:pt x="173831" y="1221581"/>
                </a:lnTo>
                <a:lnTo>
                  <a:pt x="207168" y="1164431"/>
                </a:lnTo>
                <a:lnTo>
                  <a:pt x="240506" y="1104900"/>
                </a:lnTo>
                <a:lnTo>
                  <a:pt x="261937" y="1057275"/>
                </a:lnTo>
                <a:lnTo>
                  <a:pt x="280987" y="1009650"/>
                </a:lnTo>
                <a:lnTo>
                  <a:pt x="300037" y="931069"/>
                </a:lnTo>
                <a:lnTo>
                  <a:pt x="333375" y="781050"/>
                </a:lnTo>
                <a:lnTo>
                  <a:pt x="369093" y="58578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6" name="フリーフォーム 145">
            <a:extLst>
              <a:ext uri="{FF2B5EF4-FFF2-40B4-BE49-F238E27FC236}">
                <a16:creationId xmlns:a16="http://schemas.microsoft.com/office/drawing/2014/main" id="{C6C54CA1-8954-4A3A-94E9-B0450C362D5B}"/>
              </a:ext>
            </a:extLst>
          </p:cNvPr>
          <p:cNvSpPr/>
          <p:nvPr/>
        </p:nvSpPr>
        <p:spPr>
          <a:xfrm>
            <a:off x="3078163" y="1801813"/>
            <a:ext cx="4000500" cy="533400"/>
          </a:xfrm>
          <a:custGeom>
            <a:avLst/>
            <a:gdLst>
              <a:gd name="connsiteX0" fmla="*/ 2167589 w 3999678"/>
              <a:gd name="connsiteY0" fmla="*/ 296029 h 532852"/>
              <a:gd name="connsiteX1" fmla="*/ 1726835 w 3999678"/>
              <a:gd name="connsiteY1" fmla="*/ 332210 h 532852"/>
              <a:gd name="connsiteX2" fmla="*/ 1305816 w 3999678"/>
              <a:gd name="connsiteY2" fmla="*/ 378259 h 532852"/>
              <a:gd name="connsiteX3" fmla="*/ 865062 w 3999678"/>
              <a:gd name="connsiteY3" fmla="*/ 430887 h 532852"/>
              <a:gd name="connsiteX4" fmla="*/ 450622 w 3999678"/>
              <a:gd name="connsiteY4" fmla="*/ 490092 h 532852"/>
              <a:gd name="connsiteX5" fmla="*/ 171039 w 3999678"/>
              <a:gd name="connsiteY5" fmla="*/ 532852 h 532852"/>
              <a:gd name="connsiteX6" fmla="*/ 144725 w 3999678"/>
              <a:gd name="connsiteY6" fmla="*/ 532852 h 532852"/>
              <a:gd name="connsiteX7" fmla="*/ 92098 w 3999678"/>
              <a:gd name="connsiteY7" fmla="*/ 522985 h 532852"/>
              <a:gd name="connsiteX8" fmla="*/ 3289 w 3999678"/>
              <a:gd name="connsiteY8" fmla="*/ 499960 h 532852"/>
              <a:gd name="connsiteX9" fmla="*/ 0 w 3999678"/>
              <a:gd name="connsiteY9" fmla="*/ 358524 h 532852"/>
              <a:gd name="connsiteX10" fmla="*/ 230245 w 3999678"/>
              <a:gd name="connsiteY10" fmla="*/ 335500 h 532852"/>
              <a:gd name="connsiteX11" fmla="*/ 667710 w 3999678"/>
              <a:gd name="connsiteY11" fmla="*/ 279583 h 532852"/>
              <a:gd name="connsiteX12" fmla="*/ 1045969 w 3999678"/>
              <a:gd name="connsiteY12" fmla="*/ 230245 h 532852"/>
              <a:gd name="connsiteX13" fmla="*/ 1466987 w 3999678"/>
              <a:gd name="connsiteY13" fmla="*/ 171039 h 532852"/>
              <a:gd name="connsiteX14" fmla="*/ 1624869 w 3999678"/>
              <a:gd name="connsiteY14" fmla="*/ 148015 h 532852"/>
              <a:gd name="connsiteX15" fmla="*/ 2009707 w 3999678"/>
              <a:gd name="connsiteY15" fmla="*/ 121701 h 532852"/>
              <a:gd name="connsiteX16" fmla="*/ 2355074 w 3999678"/>
              <a:gd name="connsiteY16" fmla="*/ 98677 h 532852"/>
              <a:gd name="connsiteX17" fmla="*/ 2723465 w 3999678"/>
              <a:gd name="connsiteY17" fmla="*/ 75652 h 532852"/>
              <a:gd name="connsiteX18" fmla="*/ 3114881 w 3999678"/>
              <a:gd name="connsiteY18" fmla="*/ 52628 h 532852"/>
              <a:gd name="connsiteX19" fmla="*/ 3272763 w 3999678"/>
              <a:gd name="connsiteY19" fmla="*/ 42760 h 532852"/>
              <a:gd name="connsiteX20" fmla="*/ 3328679 w 3999678"/>
              <a:gd name="connsiteY20" fmla="*/ 26314 h 532852"/>
              <a:gd name="connsiteX21" fmla="*/ 3417488 w 3999678"/>
              <a:gd name="connsiteY21" fmla="*/ 3290 h 532852"/>
              <a:gd name="connsiteX22" fmla="*/ 3460248 w 3999678"/>
              <a:gd name="connsiteY22" fmla="*/ 0 h 532852"/>
              <a:gd name="connsiteX23" fmla="*/ 3516164 w 3999678"/>
              <a:gd name="connsiteY23" fmla="*/ 16446 h 532852"/>
              <a:gd name="connsiteX24" fmla="*/ 3575370 w 3999678"/>
              <a:gd name="connsiteY24" fmla="*/ 46049 h 532852"/>
              <a:gd name="connsiteX25" fmla="*/ 3657600 w 3999678"/>
              <a:gd name="connsiteY25" fmla="*/ 92098 h 532852"/>
              <a:gd name="connsiteX26" fmla="*/ 3733252 w 3999678"/>
              <a:gd name="connsiteY26" fmla="*/ 138147 h 532852"/>
              <a:gd name="connsiteX27" fmla="*/ 3782590 w 3999678"/>
              <a:gd name="connsiteY27" fmla="*/ 171039 h 532852"/>
              <a:gd name="connsiteX28" fmla="*/ 3864820 w 3999678"/>
              <a:gd name="connsiteY28" fmla="*/ 243402 h 532852"/>
              <a:gd name="connsiteX29" fmla="*/ 3940472 w 3999678"/>
              <a:gd name="connsiteY29" fmla="*/ 322343 h 532852"/>
              <a:gd name="connsiteX30" fmla="*/ 3986521 w 3999678"/>
              <a:gd name="connsiteY30" fmla="*/ 374970 h 532852"/>
              <a:gd name="connsiteX31" fmla="*/ 3996389 w 3999678"/>
              <a:gd name="connsiteY31" fmla="*/ 388127 h 532852"/>
              <a:gd name="connsiteX32" fmla="*/ 3999678 w 3999678"/>
              <a:gd name="connsiteY32" fmla="*/ 397995 h 532852"/>
              <a:gd name="connsiteX33" fmla="*/ 3999678 w 3999678"/>
              <a:gd name="connsiteY33" fmla="*/ 414441 h 532852"/>
              <a:gd name="connsiteX34" fmla="*/ 3989810 w 3999678"/>
              <a:gd name="connsiteY34" fmla="*/ 437465 h 532852"/>
              <a:gd name="connsiteX35" fmla="*/ 3956918 w 3999678"/>
              <a:gd name="connsiteY35" fmla="*/ 463779 h 532852"/>
              <a:gd name="connsiteX36" fmla="*/ 3904291 w 3999678"/>
              <a:gd name="connsiteY36" fmla="*/ 486803 h 532852"/>
              <a:gd name="connsiteX37" fmla="*/ 3479983 w 3999678"/>
              <a:gd name="connsiteY37" fmla="*/ 243402 h 532852"/>
              <a:gd name="connsiteX38" fmla="*/ 3453669 w 3999678"/>
              <a:gd name="connsiteY38" fmla="*/ 233534 h 532852"/>
              <a:gd name="connsiteX39" fmla="*/ 3401042 w 3999678"/>
              <a:gd name="connsiteY39" fmla="*/ 223667 h 532852"/>
              <a:gd name="connsiteX40" fmla="*/ 3246449 w 3999678"/>
              <a:gd name="connsiteY40" fmla="*/ 226956 h 532852"/>
              <a:gd name="connsiteX41" fmla="*/ 2874769 w 3999678"/>
              <a:gd name="connsiteY41" fmla="*/ 246691 h 532852"/>
              <a:gd name="connsiteX42" fmla="*/ 2542559 w 3999678"/>
              <a:gd name="connsiteY42" fmla="*/ 266426 h 532852"/>
              <a:gd name="connsiteX43" fmla="*/ 2167589 w 3999678"/>
              <a:gd name="connsiteY43" fmla="*/ 296029 h 532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3999678" h="532852">
                <a:moveTo>
                  <a:pt x="2167589" y="296029"/>
                </a:moveTo>
                <a:lnTo>
                  <a:pt x="1726835" y="332210"/>
                </a:lnTo>
                <a:lnTo>
                  <a:pt x="1305816" y="378259"/>
                </a:lnTo>
                <a:lnTo>
                  <a:pt x="865062" y="430887"/>
                </a:lnTo>
                <a:lnTo>
                  <a:pt x="450622" y="490092"/>
                </a:lnTo>
                <a:lnTo>
                  <a:pt x="171039" y="532852"/>
                </a:lnTo>
                <a:lnTo>
                  <a:pt x="144725" y="532852"/>
                </a:lnTo>
                <a:lnTo>
                  <a:pt x="92098" y="522985"/>
                </a:lnTo>
                <a:lnTo>
                  <a:pt x="3289" y="499960"/>
                </a:lnTo>
                <a:cubicBezTo>
                  <a:pt x="2193" y="452815"/>
                  <a:pt x="1096" y="405669"/>
                  <a:pt x="0" y="358524"/>
                </a:cubicBezTo>
                <a:lnTo>
                  <a:pt x="230245" y="335500"/>
                </a:lnTo>
                <a:lnTo>
                  <a:pt x="667710" y="279583"/>
                </a:lnTo>
                <a:lnTo>
                  <a:pt x="1045969" y="230245"/>
                </a:lnTo>
                <a:lnTo>
                  <a:pt x="1466987" y="171039"/>
                </a:lnTo>
                <a:lnTo>
                  <a:pt x="1624869" y="148015"/>
                </a:lnTo>
                <a:lnTo>
                  <a:pt x="2009707" y="121701"/>
                </a:lnTo>
                <a:lnTo>
                  <a:pt x="2355074" y="98677"/>
                </a:lnTo>
                <a:lnTo>
                  <a:pt x="2723465" y="75652"/>
                </a:lnTo>
                <a:lnTo>
                  <a:pt x="3114881" y="52628"/>
                </a:lnTo>
                <a:lnTo>
                  <a:pt x="3272763" y="42760"/>
                </a:lnTo>
                <a:lnTo>
                  <a:pt x="3328679" y="26314"/>
                </a:lnTo>
                <a:lnTo>
                  <a:pt x="3417488" y="3290"/>
                </a:lnTo>
                <a:lnTo>
                  <a:pt x="3460248" y="0"/>
                </a:lnTo>
                <a:lnTo>
                  <a:pt x="3516164" y="16446"/>
                </a:lnTo>
                <a:lnTo>
                  <a:pt x="3575370" y="46049"/>
                </a:lnTo>
                <a:lnTo>
                  <a:pt x="3657600" y="92098"/>
                </a:lnTo>
                <a:lnTo>
                  <a:pt x="3733252" y="138147"/>
                </a:lnTo>
                <a:lnTo>
                  <a:pt x="3782590" y="171039"/>
                </a:lnTo>
                <a:lnTo>
                  <a:pt x="3864820" y="243402"/>
                </a:lnTo>
                <a:lnTo>
                  <a:pt x="3940472" y="322343"/>
                </a:lnTo>
                <a:lnTo>
                  <a:pt x="3986521" y="374970"/>
                </a:lnTo>
                <a:lnTo>
                  <a:pt x="3996389" y="388127"/>
                </a:lnTo>
                <a:lnTo>
                  <a:pt x="3999678" y="397995"/>
                </a:lnTo>
                <a:lnTo>
                  <a:pt x="3999678" y="414441"/>
                </a:lnTo>
                <a:lnTo>
                  <a:pt x="3989810" y="437465"/>
                </a:lnTo>
                <a:lnTo>
                  <a:pt x="3956918" y="463779"/>
                </a:lnTo>
                <a:lnTo>
                  <a:pt x="3904291" y="486803"/>
                </a:lnTo>
                <a:lnTo>
                  <a:pt x="3479983" y="243402"/>
                </a:lnTo>
                <a:lnTo>
                  <a:pt x="3453669" y="233534"/>
                </a:lnTo>
                <a:lnTo>
                  <a:pt x="3401042" y="223667"/>
                </a:lnTo>
                <a:lnTo>
                  <a:pt x="3246449" y="226956"/>
                </a:lnTo>
                <a:lnTo>
                  <a:pt x="2874769" y="246691"/>
                </a:lnTo>
                <a:lnTo>
                  <a:pt x="2542559" y="266426"/>
                </a:lnTo>
                <a:lnTo>
                  <a:pt x="2167589" y="29602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7" name="フリーフォーム 146">
            <a:extLst>
              <a:ext uri="{FF2B5EF4-FFF2-40B4-BE49-F238E27FC236}">
                <a16:creationId xmlns:a16="http://schemas.microsoft.com/office/drawing/2014/main" id="{4C09EE27-A953-4FC6-9942-CEE9833E791B}"/>
              </a:ext>
            </a:extLst>
          </p:cNvPr>
          <p:cNvSpPr/>
          <p:nvPr/>
        </p:nvSpPr>
        <p:spPr>
          <a:xfrm>
            <a:off x="6115050" y="2038350"/>
            <a:ext cx="960438" cy="620713"/>
          </a:xfrm>
          <a:custGeom>
            <a:avLst/>
            <a:gdLst>
              <a:gd name="connsiteX0" fmla="*/ 314325 w 959644"/>
              <a:gd name="connsiteY0" fmla="*/ 209550 h 621506"/>
              <a:gd name="connsiteX1" fmla="*/ 416719 w 959644"/>
              <a:gd name="connsiteY1" fmla="*/ 73819 h 621506"/>
              <a:gd name="connsiteX2" fmla="*/ 435769 w 959644"/>
              <a:gd name="connsiteY2" fmla="*/ 50006 h 621506"/>
              <a:gd name="connsiteX3" fmla="*/ 447675 w 959644"/>
              <a:gd name="connsiteY3" fmla="*/ 30956 h 621506"/>
              <a:gd name="connsiteX4" fmla="*/ 447675 w 959644"/>
              <a:gd name="connsiteY4" fmla="*/ 11906 h 621506"/>
              <a:gd name="connsiteX5" fmla="*/ 433388 w 959644"/>
              <a:gd name="connsiteY5" fmla="*/ 0 h 621506"/>
              <a:gd name="connsiteX6" fmla="*/ 959644 w 959644"/>
              <a:gd name="connsiteY6" fmla="*/ 176213 h 621506"/>
              <a:gd name="connsiteX7" fmla="*/ 923925 w 959644"/>
              <a:gd name="connsiteY7" fmla="*/ 221456 h 621506"/>
              <a:gd name="connsiteX8" fmla="*/ 869156 w 959644"/>
              <a:gd name="connsiteY8" fmla="*/ 250031 h 621506"/>
              <a:gd name="connsiteX9" fmla="*/ 819150 w 959644"/>
              <a:gd name="connsiteY9" fmla="*/ 252413 h 621506"/>
              <a:gd name="connsiteX10" fmla="*/ 747713 w 959644"/>
              <a:gd name="connsiteY10" fmla="*/ 261938 h 621506"/>
              <a:gd name="connsiteX11" fmla="*/ 692944 w 959644"/>
              <a:gd name="connsiteY11" fmla="*/ 271463 h 621506"/>
              <a:gd name="connsiteX12" fmla="*/ 592931 w 959644"/>
              <a:gd name="connsiteY12" fmla="*/ 326231 h 621506"/>
              <a:gd name="connsiteX13" fmla="*/ 328613 w 959644"/>
              <a:gd name="connsiteY13" fmla="*/ 473869 h 621506"/>
              <a:gd name="connsiteX14" fmla="*/ 38100 w 959644"/>
              <a:gd name="connsiteY14" fmla="*/ 621506 h 621506"/>
              <a:gd name="connsiteX15" fmla="*/ 16669 w 959644"/>
              <a:gd name="connsiteY15" fmla="*/ 621506 h 621506"/>
              <a:gd name="connsiteX16" fmla="*/ 2381 w 959644"/>
              <a:gd name="connsiteY16" fmla="*/ 616744 h 621506"/>
              <a:gd name="connsiteX17" fmla="*/ 0 w 959644"/>
              <a:gd name="connsiteY17" fmla="*/ 600075 h 621506"/>
              <a:gd name="connsiteX18" fmla="*/ 14288 w 959644"/>
              <a:gd name="connsiteY18" fmla="*/ 566738 h 621506"/>
              <a:gd name="connsiteX19" fmla="*/ 69056 w 959644"/>
              <a:gd name="connsiteY19" fmla="*/ 502444 h 621506"/>
              <a:gd name="connsiteX20" fmla="*/ 226219 w 959644"/>
              <a:gd name="connsiteY20" fmla="*/ 321469 h 621506"/>
              <a:gd name="connsiteX21" fmla="*/ 314325 w 959644"/>
              <a:gd name="connsiteY21" fmla="*/ 209550 h 621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959644" h="621506">
                <a:moveTo>
                  <a:pt x="314325" y="209550"/>
                </a:moveTo>
                <a:lnTo>
                  <a:pt x="416719" y="73819"/>
                </a:lnTo>
                <a:lnTo>
                  <a:pt x="435769" y="50006"/>
                </a:lnTo>
                <a:lnTo>
                  <a:pt x="447675" y="30956"/>
                </a:lnTo>
                <a:lnTo>
                  <a:pt x="447675" y="11906"/>
                </a:lnTo>
                <a:lnTo>
                  <a:pt x="433388" y="0"/>
                </a:lnTo>
                <a:lnTo>
                  <a:pt x="959644" y="176213"/>
                </a:lnTo>
                <a:lnTo>
                  <a:pt x="923925" y="221456"/>
                </a:lnTo>
                <a:lnTo>
                  <a:pt x="869156" y="250031"/>
                </a:lnTo>
                <a:lnTo>
                  <a:pt x="819150" y="252413"/>
                </a:lnTo>
                <a:lnTo>
                  <a:pt x="747713" y="261938"/>
                </a:lnTo>
                <a:lnTo>
                  <a:pt x="692944" y="271463"/>
                </a:lnTo>
                <a:lnTo>
                  <a:pt x="592931" y="326231"/>
                </a:lnTo>
                <a:lnTo>
                  <a:pt x="328613" y="473869"/>
                </a:lnTo>
                <a:lnTo>
                  <a:pt x="38100" y="621506"/>
                </a:lnTo>
                <a:lnTo>
                  <a:pt x="16669" y="621506"/>
                </a:lnTo>
                <a:lnTo>
                  <a:pt x="2381" y="616744"/>
                </a:lnTo>
                <a:lnTo>
                  <a:pt x="0" y="600075"/>
                </a:lnTo>
                <a:lnTo>
                  <a:pt x="14288" y="566738"/>
                </a:lnTo>
                <a:lnTo>
                  <a:pt x="69056" y="502444"/>
                </a:lnTo>
                <a:lnTo>
                  <a:pt x="226219" y="321469"/>
                </a:lnTo>
                <a:lnTo>
                  <a:pt x="314325" y="20955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8" name="フリーフォーム 147">
            <a:extLst>
              <a:ext uri="{FF2B5EF4-FFF2-40B4-BE49-F238E27FC236}">
                <a16:creationId xmlns:a16="http://schemas.microsoft.com/office/drawing/2014/main" id="{3EDB3EA9-BC6F-4485-9B05-82E3B4D5EE2C}"/>
              </a:ext>
            </a:extLst>
          </p:cNvPr>
          <p:cNvSpPr/>
          <p:nvPr/>
        </p:nvSpPr>
        <p:spPr>
          <a:xfrm>
            <a:off x="4125913" y="2522538"/>
            <a:ext cx="587375" cy="612775"/>
          </a:xfrm>
          <a:custGeom>
            <a:avLst/>
            <a:gdLst>
              <a:gd name="connsiteX0" fmla="*/ 180975 w 585788"/>
              <a:gd name="connsiteY0" fmla="*/ 466725 h 614362"/>
              <a:gd name="connsiteX1" fmla="*/ 140494 w 585788"/>
              <a:gd name="connsiteY1" fmla="*/ 416719 h 614362"/>
              <a:gd name="connsiteX2" fmla="*/ 102394 w 585788"/>
              <a:gd name="connsiteY2" fmla="*/ 359569 h 614362"/>
              <a:gd name="connsiteX3" fmla="*/ 76200 w 585788"/>
              <a:gd name="connsiteY3" fmla="*/ 309562 h 614362"/>
              <a:gd name="connsiteX4" fmla="*/ 52388 w 585788"/>
              <a:gd name="connsiteY4" fmla="*/ 245269 h 614362"/>
              <a:gd name="connsiteX5" fmla="*/ 30957 w 585788"/>
              <a:gd name="connsiteY5" fmla="*/ 169069 h 614362"/>
              <a:gd name="connsiteX6" fmla="*/ 19050 w 585788"/>
              <a:gd name="connsiteY6" fmla="*/ 83344 h 614362"/>
              <a:gd name="connsiteX7" fmla="*/ 16669 w 585788"/>
              <a:gd name="connsiteY7" fmla="*/ 64294 h 614362"/>
              <a:gd name="connsiteX8" fmla="*/ 4763 w 585788"/>
              <a:gd name="connsiteY8" fmla="*/ 35719 h 614362"/>
              <a:gd name="connsiteX9" fmla="*/ 0 w 585788"/>
              <a:gd name="connsiteY9" fmla="*/ 14287 h 614362"/>
              <a:gd name="connsiteX10" fmla="*/ 2382 w 585788"/>
              <a:gd name="connsiteY10" fmla="*/ 4762 h 614362"/>
              <a:gd name="connsiteX11" fmla="*/ 9525 w 585788"/>
              <a:gd name="connsiteY11" fmla="*/ 0 h 614362"/>
              <a:gd name="connsiteX12" fmla="*/ 28575 w 585788"/>
              <a:gd name="connsiteY12" fmla="*/ 2381 h 614362"/>
              <a:gd name="connsiteX13" fmla="*/ 52388 w 585788"/>
              <a:gd name="connsiteY13" fmla="*/ 9525 h 614362"/>
              <a:gd name="connsiteX14" fmla="*/ 66675 w 585788"/>
              <a:gd name="connsiteY14" fmla="*/ 19050 h 614362"/>
              <a:gd name="connsiteX15" fmla="*/ 92869 w 585788"/>
              <a:gd name="connsiteY15" fmla="*/ 47625 h 614362"/>
              <a:gd name="connsiteX16" fmla="*/ 154782 w 585788"/>
              <a:gd name="connsiteY16" fmla="*/ 123825 h 614362"/>
              <a:gd name="connsiteX17" fmla="*/ 202407 w 585788"/>
              <a:gd name="connsiteY17" fmla="*/ 176212 h 614362"/>
              <a:gd name="connsiteX18" fmla="*/ 233363 w 585788"/>
              <a:gd name="connsiteY18" fmla="*/ 207169 h 614362"/>
              <a:gd name="connsiteX19" fmla="*/ 271463 w 585788"/>
              <a:gd name="connsiteY19" fmla="*/ 233362 h 614362"/>
              <a:gd name="connsiteX20" fmla="*/ 314325 w 585788"/>
              <a:gd name="connsiteY20" fmla="*/ 254794 h 614362"/>
              <a:gd name="connsiteX21" fmla="*/ 347663 w 585788"/>
              <a:gd name="connsiteY21" fmla="*/ 264319 h 614362"/>
              <a:gd name="connsiteX22" fmla="*/ 371475 w 585788"/>
              <a:gd name="connsiteY22" fmla="*/ 266700 h 614362"/>
              <a:gd name="connsiteX23" fmla="*/ 416719 w 585788"/>
              <a:gd name="connsiteY23" fmla="*/ 259556 h 614362"/>
              <a:gd name="connsiteX24" fmla="*/ 473869 w 585788"/>
              <a:gd name="connsiteY24" fmla="*/ 240506 h 614362"/>
              <a:gd name="connsiteX25" fmla="*/ 528638 w 585788"/>
              <a:gd name="connsiteY25" fmla="*/ 216694 h 614362"/>
              <a:gd name="connsiteX26" fmla="*/ 557213 w 585788"/>
              <a:gd name="connsiteY26" fmla="*/ 211931 h 614362"/>
              <a:gd name="connsiteX27" fmla="*/ 581025 w 585788"/>
              <a:gd name="connsiteY27" fmla="*/ 216694 h 614362"/>
              <a:gd name="connsiteX28" fmla="*/ 583407 w 585788"/>
              <a:gd name="connsiteY28" fmla="*/ 223837 h 614362"/>
              <a:gd name="connsiteX29" fmla="*/ 585788 w 585788"/>
              <a:gd name="connsiteY29" fmla="*/ 235744 h 614362"/>
              <a:gd name="connsiteX30" fmla="*/ 578644 w 585788"/>
              <a:gd name="connsiteY30" fmla="*/ 254794 h 614362"/>
              <a:gd name="connsiteX31" fmla="*/ 540544 w 585788"/>
              <a:gd name="connsiteY31" fmla="*/ 285750 h 614362"/>
              <a:gd name="connsiteX32" fmla="*/ 488157 w 585788"/>
              <a:gd name="connsiteY32" fmla="*/ 333375 h 614362"/>
              <a:gd name="connsiteX33" fmla="*/ 461963 w 585788"/>
              <a:gd name="connsiteY33" fmla="*/ 364331 h 614362"/>
              <a:gd name="connsiteX34" fmla="*/ 445294 w 585788"/>
              <a:gd name="connsiteY34" fmla="*/ 404812 h 614362"/>
              <a:gd name="connsiteX35" fmla="*/ 428625 w 585788"/>
              <a:gd name="connsiteY35" fmla="*/ 461962 h 614362"/>
              <a:gd name="connsiteX36" fmla="*/ 419100 w 585788"/>
              <a:gd name="connsiteY36" fmla="*/ 511969 h 614362"/>
              <a:gd name="connsiteX37" fmla="*/ 416719 w 585788"/>
              <a:gd name="connsiteY37" fmla="*/ 564356 h 614362"/>
              <a:gd name="connsiteX38" fmla="*/ 414338 w 585788"/>
              <a:gd name="connsiteY38" fmla="*/ 595312 h 614362"/>
              <a:gd name="connsiteX39" fmla="*/ 404813 w 585788"/>
              <a:gd name="connsiteY39" fmla="*/ 609600 h 614362"/>
              <a:gd name="connsiteX40" fmla="*/ 385763 w 585788"/>
              <a:gd name="connsiteY40" fmla="*/ 614362 h 614362"/>
              <a:gd name="connsiteX41" fmla="*/ 345282 w 585788"/>
              <a:gd name="connsiteY41" fmla="*/ 604837 h 614362"/>
              <a:gd name="connsiteX42" fmla="*/ 297657 w 585788"/>
              <a:gd name="connsiteY42" fmla="*/ 578644 h 614362"/>
              <a:gd name="connsiteX43" fmla="*/ 250032 w 585788"/>
              <a:gd name="connsiteY43" fmla="*/ 542925 h 614362"/>
              <a:gd name="connsiteX44" fmla="*/ 180975 w 585788"/>
              <a:gd name="connsiteY44" fmla="*/ 466725 h 614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585788" h="614362">
                <a:moveTo>
                  <a:pt x="180975" y="466725"/>
                </a:moveTo>
                <a:lnTo>
                  <a:pt x="140494" y="416719"/>
                </a:lnTo>
                <a:lnTo>
                  <a:pt x="102394" y="359569"/>
                </a:lnTo>
                <a:lnTo>
                  <a:pt x="76200" y="309562"/>
                </a:lnTo>
                <a:lnTo>
                  <a:pt x="52388" y="245269"/>
                </a:lnTo>
                <a:lnTo>
                  <a:pt x="30957" y="169069"/>
                </a:lnTo>
                <a:lnTo>
                  <a:pt x="19050" y="83344"/>
                </a:lnTo>
                <a:lnTo>
                  <a:pt x="16669" y="64294"/>
                </a:lnTo>
                <a:lnTo>
                  <a:pt x="4763" y="35719"/>
                </a:lnTo>
                <a:lnTo>
                  <a:pt x="0" y="14287"/>
                </a:lnTo>
                <a:lnTo>
                  <a:pt x="2382" y="4762"/>
                </a:lnTo>
                <a:lnTo>
                  <a:pt x="9525" y="0"/>
                </a:lnTo>
                <a:lnTo>
                  <a:pt x="28575" y="2381"/>
                </a:lnTo>
                <a:lnTo>
                  <a:pt x="52388" y="9525"/>
                </a:lnTo>
                <a:lnTo>
                  <a:pt x="66675" y="19050"/>
                </a:lnTo>
                <a:lnTo>
                  <a:pt x="92869" y="47625"/>
                </a:lnTo>
                <a:lnTo>
                  <a:pt x="154782" y="123825"/>
                </a:lnTo>
                <a:lnTo>
                  <a:pt x="202407" y="176212"/>
                </a:lnTo>
                <a:lnTo>
                  <a:pt x="233363" y="207169"/>
                </a:lnTo>
                <a:lnTo>
                  <a:pt x="271463" y="233362"/>
                </a:lnTo>
                <a:lnTo>
                  <a:pt x="314325" y="254794"/>
                </a:lnTo>
                <a:lnTo>
                  <a:pt x="347663" y="264319"/>
                </a:lnTo>
                <a:lnTo>
                  <a:pt x="371475" y="266700"/>
                </a:lnTo>
                <a:lnTo>
                  <a:pt x="416719" y="259556"/>
                </a:lnTo>
                <a:lnTo>
                  <a:pt x="473869" y="240506"/>
                </a:lnTo>
                <a:lnTo>
                  <a:pt x="528638" y="216694"/>
                </a:lnTo>
                <a:cubicBezTo>
                  <a:pt x="555613" y="211789"/>
                  <a:pt x="545957" y="211931"/>
                  <a:pt x="557213" y="211931"/>
                </a:cubicBezTo>
                <a:lnTo>
                  <a:pt x="581025" y="216694"/>
                </a:lnTo>
                <a:lnTo>
                  <a:pt x="583407" y="223837"/>
                </a:lnTo>
                <a:lnTo>
                  <a:pt x="585788" y="235744"/>
                </a:lnTo>
                <a:lnTo>
                  <a:pt x="578644" y="254794"/>
                </a:lnTo>
                <a:lnTo>
                  <a:pt x="540544" y="285750"/>
                </a:lnTo>
                <a:lnTo>
                  <a:pt x="488157" y="333375"/>
                </a:lnTo>
                <a:lnTo>
                  <a:pt x="461963" y="364331"/>
                </a:lnTo>
                <a:lnTo>
                  <a:pt x="445294" y="404812"/>
                </a:lnTo>
                <a:lnTo>
                  <a:pt x="428625" y="461962"/>
                </a:lnTo>
                <a:lnTo>
                  <a:pt x="419100" y="511969"/>
                </a:lnTo>
                <a:lnTo>
                  <a:pt x="416719" y="564356"/>
                </a:lnTo>
                <a:lnTo>
                  <a:pt x="414338" y="595312"/>
                </a:lnTo>
                <a:lnTo>
                  <a:pt x="404813" y="609600"/>
                </a:lnTo>
                <a:lnTo>
                  <a:pt x="385763" y="614362"/>
                </a:lnTo>
                <a:lnTo>
                  <a:pt x="345282" y="604837"/>
                </a:lnTo>
                <a:lnTo>
                  <a:pt x="297657" y="578644"/>
                </a:lnTo>
                <a:lnTo>
                  <a:pt x="250032" y="542925"/>
                </a:lnTo>
                <a:lnTo>
                  <a:pt x="180975" y="46672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9" name="フリーフォーム 148">
            <a:extLst>
              <a:ext uri="{FF2B5EF4-FFF2-40B4-BE49-F238E27FC236}">
                <a16:creationId xmlns:a16="http://schemas.microsoft.com/office/drawing/2014/main" id="{6F97E7F2-65E0-41EB-9498-22D083992775}"/>
              </a:ext>
            </a:extLst>
          </p:cNvPr>
          <p:cNvSpPr/>
          <p:nvPr/>
        </p:nvSpPr>
        <p:spPr>
          <a:xfrm>
            <a:off x="3057525" y="2301875"/>
            <a:ext cx="2489200" cy="2254250"/>
          </a:xfrm>
          <a:custGeom>
            <a:avLst/>
            <a:gdLst>
              <a:gd name="connsiteX0" fmla="*/ 2047875 w 2489200"/>
              <a:gd name="connsiteY0" fmla="*/ 879475 h 2254250"/>
              <a:gd name="connsiteX1" fmla="*/ 1889125 w 2489200"/>
              <a:gd name="connsiteY1" fmla="*/ 1066800 h 2254250"/>
              <a:gd name="connsiteX2" fmla="*/ 1736725 w 2489200"/>
              <a:gd name="connsiteY2" fmla="*/ 1228725 h 2254250"/>
              <a:gd name="connsiteX3" fmla="*/ 1587500 w 2489200"/>
              <a:gd name="connsiteY3" fmla="*/ 1387475 h 2254250"/>
              <a:gd name="connsiteX4" fmla="*/ 1514475 w 2489200"/>
              <a:gd name="connsiteY4" fmla="*/ 1460500 h 2254250"/>
              <a:gd name="connsiteX5" fmla="*/ 1336675 w 2489200"/>
              <a:gd name="connsiteY5" fmla="*/ 1600200 h 2254250"/>
              <a:gd name="connsiteX6" fmla="*/ 1203325 w 2489200"/>
              <a:gd name="connsiteY6" fmla="*/ 1698625 h 2254250"/>
              <a:gd name="connsiteX7" fmla="*/ 1073150 w 2489200"/>
              <a:gd name="connsiteY7" fmla="*/ 1784350 h 2254250"/>
              <a:gd name="connsiteX8" fmla="*/ 901700 w 2489200"/>
              <a:gd name="connsiteY8" fmla="*/ 1892300 h 2254250"/>
              <a:gd name="connsiteX9" fmla="*/ 739775 w 2489200"/>
              <a:gd name="connsiteY9" fmla="*/ 1978025 h 2254250"/>
              <a:gd name="connsiteX10" fmla="*/ 511175 w 2489200"/>
              <a:gd name="connsiteY10" fmla="*/ 2082800 h 2254250"/>
              <a:gd name="connsiteX11" fmla="*/ 314325 w 2489200"/>
              <a:gd name="connsiteY11" fmla="*/ 2159000 h 2254250"/>
              <a:gd name="connsiteX12" fmla="*/ 139700 w 2489200"/>
              <a:gd name="connsiteY12" fmla="*/ 2219325 h 2254250"/>
              <a:gd name="connsiteX13" fmla="*/ 34925 w 2489200"/>
              <a:gd name="connsiteY13" fmla="*/ 2251075 h 2254250"/>
              <a:gd name="connsiteX14" fmla="*/ 6350 w 2489200"/>
              <a:gd name="connsiteY14" fmla="*/ 2254250 h 2254250"/>
              <a:gd name="connsiteX15" fmla="*/ 0 w 2489200"/>
              <a:gd name="connsiteY15" fmla="*/ 2241550 h 2254250"/>
              <a:gd name="connsiteX16" fmla="*/ 6350 w 2489200"/>
              <a:gd name="connsiteY16" fmla="*/ 2216150 h 2254250"/>
              <a:gd name="connsiteX17" fmla="*/ 22225 w 2489200"/>
              <a:gd name="connsiteY17" fmla="*/ 2197100 h 2254250"/>
              <a:gd name="connsiteX18" fmla="*/ 76200 w 2489200"/>
              <a:gd name="connsiteY18" fmla="*/ 2168525 h 2254250"/>
              <a:gd name="connsiteX19" fmla="*/ 333375 w 2489200"/>
              <a:gd name="connsiteY19" fmla="*/ 2047875 h 2254250"/>
              <a:gd name="connsiteX20" fmla="*/ 568325 w 2489200"/>
              <a:gd name="connsiteY20" fmla="*/ 1927225 h 2254250"/>
              <a:gd name="connsiteX21" fmla="*/ 736600 w 2489200"/>
              <a:gd name="connsiteY21" fmla="*/ 1825625 h 2254250"/>
              <a:gd name="connsiteX22" fmla="*/ 876300 w 2489200"/>
              <a:gd name="connsiteY22" fmla="*/ 1730375 h 2254250"/>
              <a:gd name="connsiteX23" fmla="*/ 1079500 w 2489200"/>
              <a:gd name="connsiteY23" fmla="*/ 1577975 h 2254250"/>
              <a:gd name="connsiteX24" fmla="*/ 1247775 w 2489200"/>
              <a:gd name="connsiteY24" fmla="*/ 1431925 h 2254250"/>
              <a:gd name="connsiteX25" fmla="*/ 1400175 w 2489200"/>
              <a:gd name="connsiteY25" fmla="*/ 1285875 h 2254250"/>
              <a:gd name="connsiteX26" fmla="*/ 1552575 w 2489200"/>
              <a:gd name="connsiteY26" fmla="*/ 1123950 h 2254250"/>
              <a:gd name="connsiteX27" fmla="*/ 1704975 w 2489200"/>
              <a:gd name="connsiteY27" fmla="*/ 955675 h 2254250"/>
              <a:gd name="connsiteX28" fmla="*/ 1819275 w 2489200"/>
              <a:gd name="connsiteY28" fmla="*/ 825500 h 2254250"/>
              <a:gd name="connsiteX29" fmla="*/ 1914525 w 2489200"/>
              <a:gd name="connsiteY29" fmla="*/ 704850 h 2254250"/>
              <a:gd name="connsiteX30" fmla="*/ 1974850 w 2489200"/>
              <a:gd name="connsiteY30" fmla="*/ 625475 h 2254250"/>
              <a:gd name="connsiteX31" fmla="*/ 2028825 w 2489200"/>
              <a:gd name="connsiteY31" fmla="*/ 546100 h 2254250"/>
              <a:gd name="connsiteX32" fmla="*/ 2057400 w 2489200"/>
              <a:gd name="connsiteY32" fmla="*/ 501650 h 2254250"/>
              <a:gd name="connsiteX33" fmla="*/ 2089150 w 2489200"/>
              <a:gd name="connsiteY33" fmla="*/ 441325 h 2254250"/>
              <a:gd name="connsiteX34" fmla="*/ 2114550 w 2489200"/>
              <a:gd name="connsiteY34" fmla="*/ 393700 h 2254250"/>
              <a:gd name="connsiteX35" fmla="*/ 2133600 w 2489200"/>
              <a:gd name="connsiteY35" fmla="*/ 339725 h 2254250"/>
              <a:gd name="connsiteX36" fmla="*/ 2149475 w 2489200"/>
              <a:gd name="connsiteY36" fmla="*/ 288925 h 2254250"/>
              <a:gd name="connsiteX37" fmla="*/ 2155825 w 2489200"/>
              <a:gd name="connsiteY37" fmla="*/ 247650 h 2254250"/>
              <a:gd name="connsiteX38" fmla="*/ 2159000 w 2489200"/>
              <a:gd name="connsiteY38" fmla="*/ 200025 h 2254250"/>
              <a:gd name="connsiteX39" fmla="*/ 2155825 w 2489200"/>
              <a:gd name="connsiteY39" fmla="*/ 190500 h 2254250"/>
              <a:gd name="connsiteX40" fmla="*/ 2136775 w 2489200"/>
              <a:gd name="connsiteY40" fmla="*/ 174625 h 2254250"/>
              <a:gd name="connsiteX41" fmla="*/ 2054225 w 2489200"/>
              <a:gd name="connsiteY41" fmla="*/ 107950 h 2254250"/>
              <a:gd name="connsiteX42" fmla="*/ 2022475 w 2489200"/>
              <a:gd name="connsiteY42" fmla="*/ 79375 h 2254250"/>
              <a:gd name="connsiteX43" fmla="*/ 2009775 w 2489200"/>
              <a:gd name="connsiteY43" fmla="*/ 63500 h 2254250"/>
              <a:gd name="connsiteX44" fmla="*/ 1993900 w 2489200"/>
              <a:gd name="connsiteY44" fmla="*/ 41275 h 2254250"/>
              <a:gd name="connsiteX45" fmla="*/ 1987550 w 2489200"/>
              <a:gd name="connsiteY45" fmla="*/ 15875 h 2254250"/>
              <a:gd name="connsiteX46" fmla="*/ 1990725 w 2489200"/>
              <a:gd name="connsiteY46" fmla="*/ 3175 h 2254250"/>
              <a:gd name="connsiteX47" fmla="*/ 2000250 w 2489200"/>
              <a:gd name="connsiteY47" fmla="*/ 0 h 2254250"/>
              <a:gd name="connsiteX48" fmla="*/ 2028825 w 2489200"/>
              <a:gd name="connsiteY48" fmla="*/ 6350 h 2254250"/>
              <a:gd name="connsiteX49" fmla="*/ 2079625 w 2489200"/>
              <a:gd name="connsiteY49" fmla="*/ 19050 h 2254250"/>
              <a:gd name="connsiteX50" fmla="*/ 2136775 w 2489200"/>
              <a:gd name="connsiteY50" fmla="*/ 34925 h 2254250"/>
              <a:gd name="connsiteX51" fmla="*/ 2225675 w 2489200"/>
              <a:gd name="connsiteY51" fmla="*/ 69850 h 2254250"/>
              <a:gd name="connsiteX52" fmla="*/ 2301875 w 2489200"/>
              <a:gd name="connsiteY52" fmla="*/ 111125 h 2254250"/>
              <a:gd name="connsiteX53" fmla="*/ 2359025 w 2489200"/>
              <a:gd name="connsiteY53" fmla="*/ 149225 h 2254250"/>
              <a:gd name="connsiteX54" fmla="*/ 2400300 w 2489200"/>
              <a:gd name="connsiteY54" fmla="*/ 180975 h 2254250"/>
              <a:gd name="connsiteX55" fmla="*/ 2428875 w 2489200"/>
              <a:gd name="connsiteY55" fmla="*/ 212725 h 2254250"/>
              <a:gd name="connsiteX56" fmla="*/ 2460625 w 2489200"/>
              <a:gd name="connsiteY56" fmla="*/ 250825 h 2254250"/>
              <a:gd name="connsiteX57" fmla="*/ 2473325 w 2489200"/>
              <a:gd name="connsiteY57" fmla="*/ 273050 h 2254250"/>
              <a:gd name="connsiteX58" fmla="*/ 2482850 w 2489200"/>
              <a:gd name="connsiteY58" fmla="*/ 298450 h 2254250"/>
              <a:gd name="connsiteX59" fmla="*/ 2489200 w 2489200"/>
              <a:gd name="connsiteY59" fmla="*/ 320675 h 2254250"/>
              <a:gd name="connsiteX60" fmla="*/ 2486025 w 2489200"/>
              <a:gd name="connsiteY60" fmla="*/ 346075 h 2254250"/>
              <a:gd name="connsiteX61" fmla="*/ 2473325 w 2489200"/>
              <a:gd name="connsiteY61" fmla="*/ 374650 h 2254250"/>
              <a:gd name="connsiteX62" fmla="*/ 2447925 w 2489200"/>
              <a:gd name="connsiteY62" fmla="*/ 400050 h 2254250"/>
              <a:gd name="connsiteX63" fmla="*/ 2413000 w 2489200"/>
              <a:gd name="connsiteY63" fmla="*/ 419100 h 2254250"/>
              <a:gd name="connsiteX64" fmla="*/ 2387600 w 2489200"/>
              <a:gd name="connsiteY64" fmla="*/ 431800 h 2254250"/>
              <a:gd name="connsiteX65" fmla="*/ 2368550 w 2489200"/>
              <a:gd name="connsiteY65" fmla="*/ 444500 h 2254250"/>
              <a:gd name="connsiteX66" fmla="*/ 2276475 w 2489200"/>
              <a:gd name="connsiteY66" fmla="*/ 577850 h 2254250"/>
              <a:gd name="connsiteX67" fmla="*/ 2130425 w 2489200"/>
              <a:gd name="connsiteY67" fmla="*/ 774700 h 2254250"/>
              <a:gd name="connsiteX68" fmla="*/ 2047875 w 2489200"/>
              <a:gd name="connsiteY68" fmla="*/ 879475 h 2254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2489200" h="2254250">
                <a:moveTo>
                  <a:pt x="2047875" y="879475"/>
                </a:moveTo>
                <a:lnTo>
                  <a:pt x="1889125" y="1066800"/>
                </a:lnTo>
                <a:lnTo>
                  <a:pt x="1736725" y="1228725"/>
                </a:lnTo>
                <a:lnTo>
                  <a:pt x="1587500" y="1387475"/>
                </a:lnTo>
                <a:lnTo>
                  <a:pt x="1514475" y="1460500"/>
                </a:lnTo>
                <a:lnTo>
                  <a:pt x="1336675" y="1600200"/>
                </a:lnTo>
                <a:lnTo>
                  <a:pt x="1203325" y="1698625"/>
                </a:lnTo>
                <a:lnTo>
                  <a:pt x="1073150" y="1784350"/>
                </a:lnTo>
                <a:lnTo>
                  <a:pt x="901700" y="1892300"/>
                </a:lnTo>
                <a:lnTo>
                  <a:pt x="739775" y="1978025"/>
                </a:lnTo>
                <a:lnTo>
                  <a:pt x="511175" y="2082800"/>
                </a:lnTo>
                <a:lnTo>
                  <a:pt x="314325" y="2159000"/>
                </a:lnTo>
                <a:lnTo>
                  <a:pt x="139700" y="2219325"/>
                </a:lnTo>
                <a:lnTo>
                  <a:pt x="34925" y="2251075"/>
                </a:lnTo>
                <a:lnTo>
                  <a:pt x="6350" y="2254250"/>
                </a:lnTo>
                <a:lnTo>
                  <a:pt x="0" y="2241550"/>
                </a:lnTo>
                <a:lnTo>
                  <a:pt x="6350" y="2216150"/>
                </a:lnTo>
                <a:lnTo>
                  <a:pt x="22225" y="2197100"/>
                </a:lnTo>
                <a:lnTo>
                  <a:pt x="76200" y="2168525"/>
                </a:lnTo>
                <a:lnTo>
                  <a:pt x="333375" y="2047875"/>
                </a:lnTo>
                <a:lnTo>
                  <a:pt x="568325" y="1927225"/>
                </a:lnTo>
                <a:lnTo>
                  <a:pt x="736600" y="1825625"/>
                </a:lnTo>
                <a:lnTo>
                  <a:pt x="876300" y="1730375"/>
                </a:lnTo>
                <a:lnTo>
                  <a:pt x="1079500" y="1577975"/>
                </a:lnTo>
                <a:lnTo>
                  <a:pt x="1247775" y="1431925"/>
                </a:lnTo>
                <a:lnTo>
                  <a:pt x="1400175" y="1285875"/>
                </a:lnTo>
                <a:lnTo>
                  <a:pt x="1552575" y="1123950"/>
                </a:lnTo>
                <a:lnTo>
                  <a:pt x="1704975" y="955675"/>
                </a:lnTo>
                <a:lnTo>
                  <a:pt x="1819275" y="825500"/>
                </a:lnTo>
                <a:lnTo>
                  <a:pt x="1914525" y="704850"/>
                </a:lnTo>
                <a:lnTo>
                  <a:pt x="1974850" y="625475"/>
                </a:lnTo>
                <a:lnTo>
                  <a:pt x="2028825" y="546100"/>
                </a:lnTo>
                <a:lnTo>
                  <a:pt x="2057400" y="501650"/>
                </a:lnTo>
                <a:lnTo>
                  <a:pt x="2089150" y="441325"/>
                </a:lnTo>
                <a:lnTo>
                  <a:pt x="2114550" y="393700"/>
                </a:lnTo>
                <a:lnTo>
                  <a:pt x="2133600" y="339725"/>
                </a:lnTo>
                <a:lnTo>
                  <a:pt x="2149475" y="288925"/>
                </a:lnTo>
                <a:lnTo>
                  <a:pt x="2155825" y="247650"/>
                </a:lnTo>
                <a:lnTo>
                  <a:pt x="2159000" y="200025"/>
                </a:lnTo>
                <a:lnTo>
                  <a:pt x="2155825" y="190500"/>
                </a:lnTo>
                <a:lnTo>
                  <a:pt x="2136775" y="174625"/>
                </a:lnTo>
                <a:lnTo>
                  <a:pt x="2054225" y="107950"/>
                </a:lnTo>
                <a:lnTo>
                  <a:pt x="2022475" y="79375"/>
                </a:lnTo>
                <a:lnTo>
                  <a:pt x="2009775" y="63500"/>
                </a:lnTo>
                <a:lnTo>
                  <a:pt x="1993900" y="41275"/>
                </a:lnTo>
                <a:lnTo>
                  <a:pt x="1987550" y="15875"/>
                </a:lnTo>
                <a:lnTo>
                  <a:pt x="1990725" y="3175"/>
                </a:lnTo>
                <a:lnTo>
                  <a:pt x="2000250" y="0"/>
                </a:lnTo>
                <a:lnTo>
                  <a:pt x="2028825" y="6350"/>
                </a:lnTo>
                <a:lnTo>
                  <a:pt x="2079625" y="19050"/>
                </a:lnTo>
                <a:lnTo>
                  <a:pt x="2136775" y="34925"/>
                </a:lnTo>
                <a:lnTo>
                  <a:pt x="2225675" y="69850"/>
                </a:lnTo>
                <a:lnTo>
                  <a:pt x="2301875" y="111125"/>
                </a:lnTo>
                <a:lnTo>
                  <a:pt x="2359025" y="149225"/>
                </a:lnTo>
                <a:lnTo>
                  <a:pt x="2400300" y="180975"/>
                </a:lnTo>
                <a:lnTo>
                  <a:pt x="2428875" y="212725"/>
                </a:lnTo>
                <a:lnTo>
                  <a:pt x="2460625" y="250825"/>
                </a:lnTo>
                <a:lnTo>
                  <a:pt x="2473325" y="273050"/>
                </a:lnTo>
                <a:lnTo>
                  <a:pt x="2482850" y="298450"/>
                </a:lnTo>
                <a:lnTo>
                  <a:pt x="2489200" y="320675"/>
                </a:lnTo>
                <a:lnTo>
                  <a:pt x="2486025" y="346075"/>
                </a:lnTo>
                <a:lnTo>
                  <a:pt x="2473325" y="374650"/>
                </a:lnTo>
                <a:lnTo>
                  <a:pt x="2447925" y="400050"/>
                </a:lnTo>
                <a:lnTo>
                  <a:pt x="2413000" y="419100"/>
                </a:lnTo>
                <a:lnTo>
                  <a:pt x="2387600" y="431800"/>
                </a:lnTo>
                <a:lnTo>
                  <a:pt x="2368550" y="444500"/>
                </a:lnTo>
                <a:lnTo>
                  <a:pt x="2276475" y="577850"/>
                </a:lnTo>
                <a:lnTo>
                  <a:pt x="2130425" y="774700"/>
                </a:lnTo>
                <a:lnTo>
                  <a:pt x="2047875" y="8794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0" name="フリーフォーム 149">
            <a:extLst>
              <a:ext uri="{FF2B5EF4-FFF2-40B4-BE49-F238E27FC236}">
                <a16:creationId xmlns:a16="http://schemas.microsoft.com/office/drawing/2014/main" id="{F34DFC3E-48AA-484B-9B0B-6F07822CE4BF}"/>
              </a:ext>
            </a:extLst>
          </p:cNvPr>
          <p:cNvSpPr/>
          <p:nvPr/>
        </p:nvSpPr>
        <p:spPr>
          <a:xfrm>
            <a:off x="3708400" y="2995613"/>
            <a:ext cx="3008313" cy="1373187"/>
          </a:xfrm>
          <a:custGeom>
            <a:avLst/>
            <a:gdLst>
              <a:gd name="connsiteX0" fmla="*/ 1618363 w 3008752"/>
              <a:gd name="connsiteY0" fmla="*/ 1287675 h 1372852"/>
              <a:gd name="connsiteX1" fmla="*/ 1518155 w 3008752"/>
              <a:gd name="connsiteY1" fmla="*/ 1262623 h 1372852"/>
              <a:gd name="connsiteX2" fmla="*/ 1430472 w 3008752"/>
              <a:gd name="connsiteY2" fmla="*/ 1232561 h 1372852"/>
              <a:gd name="connsiteX3" fmla="*/ 1352811 w 3008752"/>
              <a:gd name="connsiteY3" fmla="*/ 1202498 h 1372852"/>
              <a:gd name="connsiteX4" fmla="*/ 1267634 w 3008752"/>
              <a:gd name="connsiteY4" fmla="*/ 1167426 h 1372852"/>
              <a:gd name="connsiteX5" fmla="*/ 1192478 w 3008752"/>
              <a:gd name="connsiteY5" fmla="*/ 1132353 h 1372852"/>
              <a:gd name="connsiteX6" fmla="*/ 1124837 w 3008752"/>
              <a:gd name="connsiteY6" fmla="*/ 1097280 h 1372852"/>
              <a:gd name="connsiteX7" fmla="*/ 1047176 w 3008752"/>
              <a:gd name="connsiteY7" fmla="*/ 1054691 h 1372852"/>
              <a:gd name="connsiteX8" fmla="*/ 974525 w 3008752"/>
              <a:gd name="connsiteY8" fmla="*/ 1012103 h 1372852"/>
              <a:gd name="connsiteX9" fmla="*/ 876822 w 3008752"/>
              <a:gd name="connsiteY9" fmla="*/ 949473 h 1372852"/>
              <a:gd name="connsiteX10" fmla="*/ 794150 w 3008752"/>
              <a:gd name="connsiteY10" fmla="*/ 894358 h 1372852"/>
              <a:gd name="connsiteX11" fmla="*/ 734025 w 3008752"/>
              <a:gd name="connsiteY11" fmla="*/ 849264 h 1372852"/>
              <a:gd name="connsiteX12" fmla="*/ 566177 w 3008752"/>
              <a:gd name="connsiteY12" fmla="*/ 676405 h 1372852"/>
              <a:gd name="connsiteX13" fmla="*/ 430895 w 3008752"/>
              <a:gd name="connsiteY13" fmla="*/ 533609 h 1372852"/>
              <a:gd name="connsiteX14" fmla="*/ 330687 w 3008752"/>
              <a:gd name="connsiteY14" fmla="*/ 415864 h 1372852"/>
              <a:gd name="connsiteX15" fmla="*/ 232984 w 3008752"/>
              <a:gd name="connsiteY15" fmla="*/ 298119 h 1372852"/>
              <a:gd name="connsiteX16" fmla="*/ 107724 w 3008752"/>
              <a:gd name="connsiteY16" fmla="*/ 135281 h 1372852"/>
              <a:gd name="connsiteX17" fmla="*/ 95198 w 3008752"/>
              <a:gd name="connsiteY17" fmla="*/ 120250 h 1372852"/>
              <a:gd name="connsiteX18" fmla="*/ 65135 w 3008752"/>
              <a:gd name="connsiteY18" fmla="*/ 110229 h 1372852"/>
              <a:gd name="connsiteX19" fmla="*/ 30063 w 3008752"/>
              <a:gd name="connsiteY19" fmla="*/ 92692 h 1372852"/>
              <a:gd name="connsiteX20" fmla="*/ 10021 w 3008752"/>
              <a:gd name="connsiteY20" fmla="*/ 75156 h 1372852"/>
              <a:gd name="connsiteX21" fmla="*/ 0 w 3008752"/>
              <a:gd name="connsiteY21" fmla="*/ 52609 h 1372852"/>
              <a:gd name="connsiteX22" fmla="*/ 0 w 3008752"/>
              <a:gd name="connsiteY22" fmla="*/ 32567 h 1372852"/>
              <a:gd name="connsiteX23" fmla="*/ 5011 w 3008752"/>
              <a:gd name="connsiteY23" fmla="*/ 20041 h 1372852"/>
              <a:gd name="connsiteX24" fmla="*/ 15031 w 3008752"/>
              <a:gd name="connsiteY24" fmla="*/ 7515 h 1372852"/>
              <a:gd name="connsiteX25" fmla="*/ 45094 w 3008752"/>
              <a:gd name="connsiteY25" fmla="*/ 0 h 1372852"/>
              <a:gd name="connsiteX26" fmla="*/ 82672 w 3008752"/>
              <a:gd name="connsiteY26" fmla="*/ 5010 h 1372852"/>
              <a:gd name="connsiteX27" fmla="*/ 122755 w 3008752"/>
              <a:gd name="connsiteY27" fmla="*/ 20041 h 1372852"/>
              <a:gd name="connsiteX28" fmla="*/ 162838 w 3008752"/>
              <a:gd name="connsiteY28" fmla="*/ 42588 h 1372852"/>
              <a:gd name="connsiteX29" fmla="*/ 200417 w 3008752"/>
              <a:gd name="connsiteY29" fmla="*/ 75156 h 1372852"/>
              <a:gd name="connsiteX30" fmla="*/ 260541 w 3008752"/>
              <a:gd name="connsiteY30" fmla="*/ 152817 h 1372852"/>
              <a:gd name="connsiteX31" fmla="*/ 305635 w 3008752"/>
              <a:gd name="connsiteY31" fmla="*/ 217953 h 1372852"/>
              <a:gd name="connsiteX32" fmla="*/ 358244 w 3008752"/>
              <a:gd name="connsiteY32" fmla="*/ 278078 h 1372852"/>
              <a:gd name="connsiteX33" fmla="*/ 475989 w 3008752"/>
              <a:gd name="connsiteY33" fmla="*/ 400833 h 1372852"/>
              <a:gd name="connsiteX34" fmla="*/ 611270 w 3008752"/>
              <a:gd name="connsiteY34" fmla="*/ 526093 h 1372852"/>
              <a:gd name="connsiteX35" fmla="*/ 756572 w 3008752"/>
              <a:gd name="connsiteY35" fmla="*/ 636322 h 1372852"/>
              <a:gd name="connsiteX36" fmla="*/ 871812 w 3008752"/>
              <a:gd name="connsiteY36" fmla="*/ 744046 h 1372852"/>
              <a:gd name="connsiteX37" fmla="*/ 1014608 w 3008752"/>
              <a:gd name="connsiteY37" fmla="*/ 839244 h 1372852"/>
              <a:gd name="connsiteX38" fmla="*/ 1142374 w 3008752"/>
              <a:gd name="connsiteY38" fmla="*/ 909389 h 1372852"/>
              <a:gd name="connsiteX39" fmla="*/ 1257613 w 3008752"/>
              <a:gd name="connsiteY39" fmla="*/ 964504 h 1372852"/>
              <a:gd name="connsiteX40" fmla="*/ 1385379 w 3008752"/>
              <a:gd name="connsiteY40" fmla="*/ 1012103 h 1372852"/>
              <a:gd name="connsiteX41" fmla="*/ 1500618 w 3008752"/>
              <a:gd name="connsiteY41" fmla="*/ 1049681 h 1372852"/>
              <a:gd name="connsiteX42" fmla="*/ 1638404 w 3008752"/>
              <a:gd name="connsiteY42" fmla="*/ 1084754 h 1372852"/>
              <a:gd name="connsiteX43" fmla="*/ 1803748 w 3008752"/>
              <a:gd name="connsiteY43" fmla="*/ 1117321 h 1372852"/>
              <a:gd name="connsiteX44" fmla="*/ 1969092 w 3008752"/>
              <a:gd name="connsiteY44" fmla="*/ 1137363 h 1372852"/>
              <a:gd name="connsiteX45" fmla="*/ 2126920 w 3008752"/>
              <a:gd name="connsiteY45" fmla="*/ 1149889 h 1372852"/>
              <a:gd name="connsiteX46" fmla="*/ 2277232 w 3008752"/>
              <a:gd name="connsiteY46" fmla="*/ 1157405 h 1372852"/>
              <a:gd name="connsiteX47" fmla="*/ 2482659 w 3008752"/>
              <a:gd name="connsiteY47" fmla="*/ 1149889 h 1372852"/>
              <a:gd name="connsiteX48" fmla="*/ 2580362 w 3008752"/>
              <a:gd name="connsiteY48" fmla="*/ 1142373 h 1372852"/>
              <a:gd name="connsiteX49" fmla="*/ 2968669 w 3008752"/>
              <a:gd name="connsiteY49" fmla="*/ 1149889 h 1372852"/>
              <a:gd name="connsiteX50" fmla="*/ 2996226 w 3008752"/>
              <a:gd name="connsiteY50" fmla="*/ 1172436 h 1372852"/>
              <a:gd name="connsiteX51" fmla="*/ 3006247 w 3008752"/>
              <a:gd name="connsiteY51" fmla="*/ 1187467 h 1372852"/>
              <a:gd name="connsiteX52" fmla="*/ 3008752 w 3008752"/>
              <a:gd name="connsiteY52" fmla="*/ 1207509 h 1372852"/>
              <a:gd name="connsiteX53" fmla="*/ 3003741 w 3008752"/>
              <a:gd name="connsiteY53" fmla="*/ 1235066 h 1372852"/>
              <a:gd name="connsiteX54" fmla="*/ 2996226 w 3008752"/>
              <a:gd name="connsiteY54" fmla="*/ 1257613 h 1372852"/>
              <a:gd name="connsiteX55" fmla="*/ 2961153 w 3008752"/>
              <a:gd name="connsiteY55" fmla="*/ 1302707 h 1372852"/>
              <a:gd name="connsiteX56" fmla="*/ 2933596 w 3008752"/>
              <a:gd name="connsiteY56" fmla="*/ 1322748 h 1372852"/>
              <a:gd name="connsiteX57" fmla="*/ 2863450 w 3008752"/>
              <a:gd name="connsiteY57" fmla="*/ 1342790 h 1372852"/>
              <a:gd name="connsiteX58" fmla="*/ 2765747 w 3008752"/>
              <a:gd name="connsiteY58" fmla="*/ 1355316 h 1372852"/>
              <a:gd name="connsiteX59" fmla="*/ 2673054 w 3008752"/>
              <a:gd name="connsiteY59" fmla="*/ 1365337 h 1372852"/>
              <a:gd name="connsiteX60" fmla="*/ 2540278 w 3008752"/>
              <a:gd name="connsiteY60" fmla="*/ 1370347 h 1372852"/>
              <a:gd name="connsiteX61" fmla="*/ 2399987 w 3008752"/>
              <a:gd name="connsiteY61" fmla="*/ 1372852 h 1372852"/>
              <a:gd name="connsiteX62" fmla="*/ 2269716 w 3008752"/>
              <a:gd name="connsiteY62" fmla="*/ 1367842 h 1372852"/>
              <a:gd name="connsiteX63" fmla="*/ 2111888 w 3008752"/>
              <a:gd name="connsiteY63" fmla="*/ 1357821 h 1372852"/>
              <a:gd name="connsiteX64" fmla="*/ 1954060 w 3008752"/>
              <a:gd name="connsiteY64" fmla="*/ 1345295 h 1372852"/>
              <a:gd name="connsiteX65" fmla="*/ 1698529 w 3008752"/>
              <a:gd name="connsiteY65" fmla="*/ 1305212 h 1372852"/>
              <a:gd name="connsiteX66" fmla="*/ 1618363 w 3008752"/>
              <a:gd name="connsiteY66" fmla="*/ 1287675 h 1372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3008752" h="1372852">
                <a:moveTo>
                  <a:pt x="1618363" y="1287675"/>
                </a:moveTo>
                <a:lnTo>
                  <a:pt x="1518155" y="1262623"/>
                </a:lnTo>
                <a:lnTo>
                  <a:pt x="1430472" y="1232561"/>
                </a:lnTo>
                <a:lnTo>
                  <a:pt x="1352811" y="1202498"/>
                </a:lnTo>
                <a:lnTo>
                  <a:pt x="1267634" y="1167426"/>
                </a:lnTo>
                <a:lnTo>
                  <a:pt x="1192478" y="1132353"/>
                </a:lnTo>
                <a:lnTo>
                  <a:pt x="1124837" y="1097280"/>
                </a:lnTo>
                <a:lnTo>
                  <a:pt x="1047176" y="1054691"/>
                </a:lnTo>
                <a:lnTo>
                  <a:pt x="974525" y="1012103"/>
                </a:lnTo>
                <a:lnTo>
                  <a:pt x="876822" y="949473"/>
                </a:lnTo>
                <a:lnTo>
                  <a:pt x="794150" y="894358"/>
                </a:lnTo>
                <a:lnTo>
                  <a:pt x="734025" y="849264"/>
                </a:lnTo>
                <a:lnTo>
                  <a:pt x="566177" y="676405"/>
                </a:lnTo>
                <a:lnTo>
                  <a:pt x="430895" y="533609"/>
                </a:lnTo>
                <a:lnTo>
                  <a:pt x="330687" y="415864"/>
                </a:lnTo>
                <a:lnTo>
                  <a:pt x="232984" y="298119"/>
                </a:lnTo>
                <a:lnTo>
                  <a:pt x="107724" y="135281"/>
                </a:lnTo>
                <a:lnTo>
                  <a:pt x="95198" y="120250"/>
                </a:lnTo>
                <a:lnTo>
                  <a:pt x="65135" y="110229"/>
                </a:lnTo>
                <a:lnTo>
                  <a:pt x="30063" y="92692"/>
                </a:lnTo>
                <a:lnTo>
                  <a:pt x="10021" y="75156"/>
                </a:lnTo>
                <a:lnTo>
                  <a:pt x="0" y="52609"/>
                </a:lnTo>
                <a:lnTo>
                  <a:pt x="0" y="32567"/>
                </a:lnTo>
                <a:lnTo>
                  <a:pt x="5011" y="20041"/>
                </a:lnTo>
                <a:lnTo>
                  <a:pt x="15031" y="7515"/>
                </a:lnTo>
                <a:lnTo>
                  <a:pt x="45094" y="0"/>
                </a:lnTo>
                <a:lnTo>
                  <a:pt x="82672" y="5010"/>
                </a:lnTo>
                <a:lnTo>
                  <a:pt x="122755" y="20041"/>
                </a:lnTo>
                <a:lnTo>
                  <a:pt x="162838" y="42588"/>
                </a:lnTo>
                <a:lnTo>
                  <a:pt x="200417" y="75156"/>
                </a:lnTo>
                <a:lnTo>
                  <a:pt x="260541" y="152817"/>
                </a:lnTo>
                <a:lnTo>
                  <a:pt x="305635" y="217953"/>
                </a:lnTo>
                <a:lnTo>
                  <a:pt x="358244" y="278078"/>
                </a:lnTo>
                <a:lnTo>
                  <a:pt x="475989" y="400833"/>
                </a:lnTo>
                <a:lnTo>
                  <a:pt x="611270" y="526093"/>
                </a:lnTo>
                <a:lnTo>
                  <a:pt x="756572" y="636322"/>
                </a:lnTo>
                <a:lnTo>
                  <a:pt x="871812" y="744046"/>
                </a:lnTo>
                <a:lnTo>
                  <a:pt x="1014608" y="839244"/>
                </a:lnTo>
                <a:lnTo>
                  <a:pt x="1142374" y="909389"/>
                </a:lnTo>
                <a:lnTo>
                  <a:pt x="1257613" y="964504"/>
                </a:lnTo>
                <a:lnTo>
                  <a:pt x="1385379" y="1012103"/>
                </a:lnTo>
                <a:lnTo>
                  <a:pt x="1500618" y="1049681"/>
                </a:lnTo>
                <a:lnTo>
                  <a:pt x="1638404" y="1084754"/>
                </a:lnTo>
                <a:lnTo>
                  <a:pt x="1803748" y="1117321"/>
                </a:lnTo>
                <a:lnTo>
                  <a:pt x="1969092" y="1137363"/>
                </a:lnTo>
                <a:lnTo>
                  <a:pt x="2126920" y="1149889"/>
                </a:lnTo>
                <a:lnTo>
                  <a:pt x="2277232" y="1157405"/>
                </a:lnTo>
                <a:lnTo>
                  <a:pt x="2482659" y="1149889"/>
                </a:lnTo>
                <a:lnTo>
                  <a:pt x="2580362" y="1142373"/>
                </a:lnTo>
                <a:lnTo>
                  <a:pt x="2968669" y="1149889"/>
                </a:lnTo>
                <a:lnTo>
                  <a:pt x="2996226" y="1172436"/>
                </a:lnTo>
                <a:lnTo>
                  <a:pt x="3006247" y="1187467"/>
                </a:lnTo>
                <a:lnTo>
                  <a:pt x="3008752" y="1207509"/>
                </a:lnTo>
                <a:lnTo>
                  <a:pt x="3003741" y="1235066"/>
                </a:lnTo>
                <a:lnTo>
                  <a:pt x="2996226" y="1257613"/>
                </a:lnTo>
                <a:lnTo>
                  <a:pt x="2961153" y="1302707"/>
                </a:lnTo>
                <a:lnTo>
                  <a:pt x="2933596" y="1322748"/>
                </a:lnTo>
                <a:lnTo>
                  <a:pt x="2863450" y="1342790"/>
                </a:lnTo>
                <a:lnTo>
                  <a:pt x="2765747" y="1355316"/>
                </a:lnTo>
                <a:lnTo>
                  <a:pt x="2673054" y="1365337"/>
                </a:lnTo>
                <a:lnTo>
                  <a:pt x="2540278" y="1370347"/>
                </a:lnTo>
                <a:lnTo>
                  <a:pt x="2399987" y="1372852"/>
                </a:lnTo>
                <a:lnTo>
                  <a:pt x="2269716" y="1367842"/>
                </a:lnTo>
                <a:lnTo>
                  <a:pt x="2111888" y="1357821"/>
                </a:lnTo>
                <a:lnTo>
                  <a:pt x="1954060" y="1345295"/>
                </a:lnTo>
                <a:lnTo>
                  <a:pt x="1698529" y="1305212"/>
                </a:lnTo>
                <a:lnTo>
                  <a:pt x="1618363" y="12876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1" name="フリーフォーム 150">
            <a:extLst>
              <a:ext uri="{FF2B5EF4-FFF2-40B4-BE49-F238E27FC236}">
                <a16:creationId xmlns:a16="http://schemas.microsoft.com/office/drawing/2014/main" id="{CB2FC6C3-B28C-480B-908F-59F5013D745C}"/>
              </a:ext>
            </a:extLst>
          </p:cNvPr>
          <p:cNvSpPr/>
          <p:nvPr/>
        </p:nvSpPr>
        <p:spPr>
          <a:xfrm>
            <a:off x="6024563" y="3640138"/>
            <a:ext cx="690562" cy="606425"/>
          </a:xfrm>
          <a:custGeom>
            <a:avLst/>
            <a:gdLst>
              <a:gd name="connsiteX0" fmla="*/ 121443 w 690562"/>
              <a:gd name="connsiteY0" fmla="*/ 204788 h 604838"/>
              <a:gd name="connsiteX1" fmla="*/ 47625 w 690562"/>
              <a:gd name="connsiteY1" fmla="*/ 100013 h 604838"/>
              <a:gd name="connsiteX2" fmla="*/ 21431 w 690562"/>
              <a:gd name="connsiteY2" fmla="*/ 64294 h 604838"/>
              <a:gd name="connsiteX3" fmla="*/ 4762 w 690562"/>
              <a:gd name="connsiteY3" fmla="*/ 38100 h 604838"/>
              <a:gd name="connsiteX4" fmla="*/ 0 w 690562"/>
              <a:gd name="connsiteY4" fmla="*/ 16669 h 604838"/>
              <a:gd name="connsiteX5" fmla="*/ 4762 w 690562"/>
              <a:gd name="connsiteY5" fmla="*/ 2382 h 604838"/>
              <a:gd name="connsiteX6" fmla="*/ 16668 w 690562"/>
              <a:gd name="connsiteY6" fmla="*/ 0 h 604838"/>
              <a:gd name="connsiteX7" fmla="*/ 38100 w 690562"/>
              <a:gd name="connsiteY7" fmla="*/ 4763 h 604838"/>
              <a:gd name="connsiteX8" fmla="*/ 69056 w 690562"/>
              <a:gd name="connsiteY8" fmla="*/ 21432 h 604838"/>
              <a:gd name="connsiteX9" fmla="*/ 97631 w 690562"/>
              <a:gd name="connsiteY9" fmla="*/ 45244 h 604838"/>
              <a:gd name="connsiteX10" fmla="*/ 178593 w 690562"/>
              <a:gd name="connsiteY10" fmla="*/ 123825 h 604838"/>
              <a:gd name="connsiteX11" fmla="*/ 333375 w 690562"/>
              <a:gd name="connsiteY11" fmla="*/ 261938 h 604838"/>
              <a:gd name="connsiteX12" fmla="*/ 461962 w 690562"/>
              <a:gd name="connsiteY12" fmla="*/ 371475 h 604838"/>
              <a:gd name="connsiteX13" fmla="*/ 554831 w 690562"/>
              <a:gd name="connsiteY13" fmla="*/ 440532 h 604838"/>
              <a:gd name="connsiteX14" fmla="*/ 614362 w 690562"/>
              <a:gd name="connsiteY14" fmla="*/ 481013 h 604838"/>
              <a:gd name="connsiteX15" fmla="*/ 647700 w 690562"/>
              <a:gd name="connsiteY15" fmla="*/ 500063 h 604838"/>
              <a:gd name="connsiteX16" fmla="*/ 666750 w 690562"/>
              <a:gd name="connsiteY16" fmla="*/ 519113 h 604838"/>
              <a:gd name="connsiteX17" fmla="*/ 690562 w 690562"/>
              <a:gd name="connsiteY17" fmla="*/ 550069 h 604838"/>
              <a:gd name="connsiteX18" fmla="*/ 681037 w 690562"/>
              <a:gd name="connsiteY18" fmla="*/ 604838 h 604838"/>
              <a:gd name="connsiteX19" fmla="*/ 204787 w 690562"/>
              <a:gd name="connsiteY19" fmla="*/ 504825 h 604838"/>
              <a:gd name="connsiteX20" fmla="*/ 264318 w 690562"/>
              <a:gd name="connsiteY20" fmla="*/ 492919 h 604838"/>
              <a:gd name="connsiteX21" fmla="*/ 280987 w 690562"/>
              <a:gd name="connsiteY21" fmla="*/ 478632 h 604838"/>
              <a:gd name="connsiteX22" fmla="*/ 283368 w 690562"/>
              <a:gd name="connsiteY22" fmla="*/ 464344 h 604838"/>
              <a:gd name="connsiteX23" fmla="*/ 276225 w 690562"/>
              <a:gd name="connsiteY23" fmla="*/ 440532 h 604838"/>
              <a:gd name="connsiteX24" fmla="*/ 257175 w 690562"/>
              <a:gd name="connsiteY24" fmla="*/ 411957 h 604838"/>
              <a:gd name="connsiteX25" fmla="*/ 173831 w 690562"/>
              <a:gd name="connsiteY25" fmla="*/ 278607 h 604838"/>
              <a:gd name="connsiteX26" fmla="*/ 121443 w 690562"/>
              <a:gd name="connsiteY26" fmla="*/ 204788 h 604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690562" h="604838">
                <a:moveTo>
                  <a:pt x="121443" y="204788"/>
                </a:moveTo>
                <a:lnTo>
                  <a:pt x="47625" y="100013"/>
                </a:lnTo>
                <a:lnTo>
                  <a:pt x="21431" y="64294"/>
                </a:lnTo>
                <a:lnTo>
                  <a:pt x="4762" y="38100"/>
                </a:lnTo>
                <a:lnTo>
                  <a:pt x="0" y="16669"/>
                </a:lnTo>
                <a:lnTo>
                  <a:pt x="4762" y="2382"/>
                </a:lnTo>
                <a:lnTo>
                  <a:pt x="16668" y="0"/>
                </a:lnTo>
                <a:lnTo>
                  <a:pt x="38100" y="4763"/>
                </a:lnTo>
                <a:lnTo>
                  <a:pt x="69056" y="21432"/>
                </a:lnTo>
                <a:lnTo>
                  <a:pt x="97631" y="45244"/>
                </a:lnTo>
                <a:lnTo>
                  <a:pt x="178593" y="123825"/>
                </a:lnTo>
                <a:lnTo>
                  <a:pt x="333375" y="261938"/>
                </a:lnTo>
                <a:lnTo>
                  <a:pt x="461962" y="371475"/>
                </a:lnTo>
                <a:lnTo>
                  <a:pt x="554831" y="440532"/>
                </a:lnTo>
                <a:lnTo>
                  <a:pt x="614362" y="481013"/>
                </a:lnTo>
                <a:lnTo>
                  <a:pt x="647700" y="500063"/>
                </a:lnTo>
                <a:lnTo>
                  <a:pt x="666750" y="519113"/>
                </a:lnTo>
                <a:lnTo>
                  <a:pt x="690562" y="550069"/>
                </a:lnTo>
                <a:lnTo>
                  <a:pt x="681037" y="604838"/>
                </a:lnTo>
                <a:lnTo>
                  <a:pt x="204787" y="504825"/>
                </a:lnTo>
                <a:lnTo>
                  <a:pt x="264318" y="492919"/>
                </a:lnTo>
                <a:lnTo>
                  <a:pt x="280987" y="478632"/>
                </a:lnTo>
                <a:lnTo>
                  <a:pt x="283368" y="464344"/>
                </a:lnTo>
                <a:lnTo>
                  <a:pt x="276225" y="440532"/>
                </a:lnTo>
                <a:lnTo>
                  <a:pt x="257175" y="411957"/>
                </a:lnTo>
                <a:lnTo>
                  <a:pt x="173831" y="278607"/>
                </a:lnTo>
                <a:lnTo>
                  <a:pt x="121443" y="2047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3" name="フリーフォーム 152">
            <a:extLst>
              <a:ext uri="{FF2B5EF4-FFF2-40B4-BE49-F238E27FC236}">
                <a16:creationId xmlns:a16="http://schemas.microsoft.com/office/drawing/2014/main" id="{AB04AA98-0A96-4E34-B54C-17F0B5E242E8}"/>
              </a:ext>
            </a:extLst>
          </p:cNvPr>
          <p:cNvSpPr/>
          <p:nvPr/>
        </p:nvSpPr>
        <p:spPr>
          <a:xfrm>
            <a:off x="3084513" y="3157538"/>
            <a:ext cx="447675" cy="911225"/>
          </a:xfrm>
          <a:custGeom>
            <a:avLst/>
            <a:gdLst>
              <a:gd name="connsiteX0" fmla="*/ 4762 w 447675"/>
              <a:gd name="connsiteY0" fmla="*/ 400050 h 912018"/>
              <a:gd name="connsiteX1" fmla="*/ 0 w 447675"/>
              <a:gd name="connsiteY1" fmla="*/ 488156 h 912018"/>
              <a:gd name="connsiteX2" fmla="*/ 0 w 447675"/>
              <a:gd name="connsiteY2" fmla="*/ 561975 h 912018"/>
              <a:gd name="connsiteX3" fmla="*/ 7144 w 447675"/>
              <a:gd name="connsiteY3" fmla="*/ 657225 h 912018"/>
              <a:gd name="connsiteX4" fmla="*/ 14287 w 447675"/>
              <a:gd name="connsiteY4" fmla="*/ 719137 h 912018"/>
              <a:gd name="connsiteX5" fmla="*/ 23812 w 447675"/>
              <a:gd name="connsiteY5" fmla="*/ 764381 h 912018"/>
              <a:gd name="connsiteX6" fmla="*/ 45244 w 447675"/>
              <a:gd name="connsiteY6" fmla="*/ 816768 h 912018"/>
              <a:gd name="connsiteX7" fmla="*/ 76200 w 447675"/>
              <a:gd name="connsiteY7" fmla="*/ 866775 h 912018"/>
              <a:gd name="connsiteX8" fmla="*/ 95250 w 447675"/>
              <a:gd name="connsiteY8" fmla="*/ 890587 h 912018"/>
              <a:gd name="connsiteX9" fmla="*/ 111919 w 447675"/>
              <a:gd name="connsiteY9" fmla="*/ 904875 h 912018"/>
              <a:gd name="connsiteX10" fmla="*/ 135731 w 447675"/>
              <a:gd name="connsiteY10" fmla="*/ 912018 h 912018"/>
              <a:gd name="connsiteX11" fmla="*/ 161925 w 447675"/>
              <a:gd name="connsiteY11" fmla="*/ 912018 h 912018"/>
              <a:gd name="connsiteX12" fmla="*/ 183356 w 447675"/>
              <a:gd name="connsiteY12" fmla="*/ 902493 h 912018"/>
              <a:gd name="connsiteX13" fmla="*/ 195262 w 447675"/>
              <a:gd name="connsiteY13" fmla="*/ 888206 h 912018"/>
              <a:gd name="connsiteX14" fmla="*/ 204787 w 447675"/>
              <a:gd name="connsiteY14" fmla="*/ 869156 h 912018"/>
              <a:gd name="connsiteX15" fmla="*/ 209550 w 447675"/>
              <a:gd name="connsiteY15" fmla="*/ 840581 h 912018"/>
              <a:gd name="connsiteX16" fmla="*/ 211931 w 447675"/>
              <a:gd name="connsiteY16" fmla="*/ 800100 h 912018"/>
              <a:gd name="connsiteX17" fmla="*/ 219075 w 447675"/>
              <a:gd name="connsiteY17" fmla="*/ 740568 h 912018"/>
              <a:gd name="connsiteX18" fmla="*/ 235744 w 447675"/>
              <a:gd name="connsiteY18" fmla="*/ 683418 h 912018"/>
              <a:gd name="connsiteX19" fmla="*/ 273844 w 447675"/>
              <a:gd name="connsiteY19" fmla="*/ 609600 h 912018"/>
              <a:gd name="connsiteX20" fmla="*/ 350044 w 447675"/>
              <a:gd name="connsiteY20" fmla="*/ 502443 h 912018"/>
              <a:gd name="connsiteX21" fmla="*/ 409575 w 447675"/>
              <a:gd name="connsiteY21" fmla="*/ 416718 h 912018"/>
              <a:gd name="connsiteX22" fmla="*/ 433387 w 447675"/>
              <a:gd name="connsiteY22" fmla="*/ 381000 h 912018"/>
              <a:gd name="connsiteX23" fmla="*/ 447675 w 447675"/>
              <a:gd name="connsiteY23" fmla="*/ 345281 h 912018"/>
              <a:gd name="connsiteX24" fmla="*/ 447675 w 447675"/>
              <a:gd name="connsiteY24" fmla="*/ 333375 h 912018"/>
              <a:gd name="connsiteX25" fmla="*/ 442912 w 447675"/>
              <a:gd name="connsiteY25" fmla="*/ 326231 h 912018"/>
              <a:gd name="connsiteX26" fmla="*/ 428625 w 447675"/>
              <a:gd name="connsiteY26" fmla="*/ 326231 h 912018"/>
              <a:gd name="connsiteX27" fmla="*/ 397669 w 447675"/>
              <a:gd name="connsiteY27" fmla="*/ 333375 h 912018"/>
              <a:gd name="connsiteX28" fmla="*/ 369094 w 447675"/>
              <a:gd name="connsiteY28" fmla="*/ 359568 h 912018"/>
              <a:gd name="connsiteX29" fmla="*/ 328612 w 447675"/>
              <a:gd name="connsiteY29" fmla="*/ 395287 h 912018"/>
              <a:gd name="connsiteX30" fmla="*/ 297656 w 447675"/>
              <a:gd name="connsiteY30" fmla="*/ 409575 h 912018"/>
              <a:gd name="connsiteX31" fmla="*/ 285750 w 447675"/>
              <a:gd name="connsiteY31" fmla="*/ 409575 h 912018"/>
              <a:gd name="connsiteX32" fmla="*/ 250031 w 447675"/>
              <a:gd name="connsiteY32" fmla="*/ 397668 h 912018"/>
              <a:gd name="connsiteX33" fmla="*/ 221456 w 447675"/>
              <a:gd name="connsiteY33" fmla="*/ 373856 h 912018"/>
              <a:gd name="connsiteX34" fmla="*/ 202406 w 447675"/>
              <a:gd name="connsiteY34" fmla="*/ 338137 h 912018"/>
              <a:gd name="connsiteX35" fmla="*/ 190500 w 447675"/>
              <a:gd name="connsiteY35" fmla="*/ 285750 h 912018"/>
              <a:gd name="connsiteX36" fmla="*/ 185737 w 447675"/>
              <a:gd name="connsiteY36" fmla="*/ 202406 h 912018"/>
              <a:gd name="connsiteX37" fmla="*/ 185737 w 447675"/>
              <a:gd name="connsiteY37" fmla="*/ 45243 h 912018"/>
              <a:gd name="connsiteX38" fmla="*/ 185737 w 447675"/>
              <a:gd name="connsiteY38" fmla="*/ 28575 h 912018"/>
              <a:gd name="connsiteX39" fmla="*/ 180975 w 447675"/>
              <a:gd name="connsiteY39" fmla="*/ 14287 h 912018"/>
              <a:gd name="connsiteX40" fmla="*/ 173831 w 447675"/>
              <a:gd name="connsiteY40" fmla="*/ 4762 h 912018"/>
              <a:gd name="connsiteX41" fmla="*/ 157162 w 447675"/>
              <a:gd name="connsiteY41" fmla="*/ 0 h 912018"/>
              <a:gd name="connsiteX42" fmla="*/ 140494 w 447675"/>
              <a:gd name="connsiteY42" fmla="*/ 4762 h 912018"/>
              <a:gd name="connsiteX43" fmla="*/ 119062 w 447675"/>
              <a:gd name="connsiteY43" fmla="*/ 26193 h 912018"/>
              <a:gd name="connsiteX44" fmla="*/ 95250 w 447675"/>
              <a:gd name="connsiteY44" fmla="*/ 76200 h 912018"/>
              <a:gd name="connsiteX45" fmla="*/ 54769 w 447675"/>
              <a:gd name="connsiteY45" fmla="*/ 178593 h 912018"/>
              <a:gd name="connsiteX46" fmla="*/ 23812 w 447675"/>
              <a:gd name="connsiteY46" fmla="*/ 288131 h 912018"/>
              <a:gd name="connsiteX47" fmla="*/ 4762 w 447675"/>
              <a:gd name="connsiteY47" fmla="*/ 400050 h 9120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447675" h="912018">
                <a:moveTo>
                  <a:pt x="4762" y="400050"/>
                </a:moveTo>
                <a:lnTo>
                  <a:pt x="0" y="488156"/>
                </a:lnTo>
                <a:lnTo>
                  <a:pt x="0" y="561975"/>
                </a:lnTo>
                <a:lnTo>
                  <a:pt x="7144" y="657225"/>
                </a:lnTo>
                <a:lnTo>
                  <a:pt x="14287" y="719137"/>
                </a:lnTo>
                <a:lnTo>
                  <a:pt x="23812" y="764381"/>
                </a:lnTo>
                <a:lnTo>
                  <a:pt x="45244" y="816768"/>
                </a:lnTo>
                <a:lnTo>
                  <a:pt x="76200" y="866775"/>
                </a:lnTo>
                <a:lnTo>
                  <a:pt x="95250" y="890587"/>
                </a:lnTo>
                <a:lnTo>
                  <a:pt x="111919" y="904875"/>
                </a:lnTo>
                <a:lnTo>
                  <a:pt x="135731" y="912018"/>
                </a:lnTo>
                <a:lnTo>
                  <a:pt x="161925" y="912018"/>
                </a:lnTo>
                <a:lnTo>
                  <a:pt x="183356" y="902493"/>
                </a:lnTo>
                <a:lnTo>
                  <a:pt x="195262" y="888206"/>
                </a:lnTo>
                <a:lnTo>
                  <a:pt x="204787" y="869156"/>
                </a:lnTo>
                <a:lnTo>
                  <a:pt x="209550" y="840581"/>
                </a:lnTo>
                <a:lnTo>
                  <a:pt x="211931" y="800100"/>
                </a:lnTo>
                <a:lnTo>
                  <a:pt x="219075" y="740568"/>
                </a:lnTo>
                <a:lnTo>
                  <a:pt x="235744" y="683418"/>
                </a:lnTo>
                <a:lnTo>
                  <a:pt x="273844" y="609600"/>
                </a:lnTo>
                <a:lnTo>
                  <a:pt x="350044" y="502443"/>
                </a:lnTo>
                <a:lnTo>
                  <a:pt x="409575" y="416718"/>
                </a:lnTo>
                <a:lnTo>
                  <a:pt x="433387" y="381000"/>
                </a:lnTo>
                <a:lnTo>
                  <a:pt x="447675" y="345281"/>
                </a:lnTo>
                <a:lnTo>
                  <a:pt x="447675" y="333375"/>
                </a:lnTo>
                <a:lnTo>
                  <a:pt x="442912" y="326231"/>
                </a:lnTo>
                <a:lnTo>
                  <a:pt x="428625" y="326231"/>
                </a:lnTo>
                <a:lnTo>
                  <a:pt x="397669" y="333375"/>
                </a:lnTo>
                <a:lnTo>
                  <a:pt x="369094" y="359568"/>
                </a:lnTo>
                <a:lnTo>
                  <a:pt x="328612" y="395287"/>
                </a:lnTo>
                <a:lnTo>
                  <a:pt x="297656" y="409575"/>
                </a:lnTo>
                <a:lnTo>
                  <a:pt x="285750" y="409575"/>
                </a:lnTo>
                <a:lnTo>
                  <a:pt x="250031" y="397668"/>
                </a:lnTo>
                <a:lnTo>
                  <a:pt x="221456" y="373856"/>
                </a:lnTo>
                <a:lnTo>
                  <a:pt x="202406" y="338137"/>
                </a:lnTo>
                <a:lnTo>
                  <a:pt x="190500" y="285750"/>
                </a:lnTo>
                <a:lnTo>
                  <a:pt x="185737" y="202406"/>
                </a:lnTo>
                <a:lnTo>
                  <a:pt x="185737" y="45243"/>
                </a:lnTo>
                <a:lnTo>
                  <a:pt x="185737" y="28575"/>
                </a:lnTo>
                <a:lnTo>
                  <a:pt x="180975" y="14287"/>
                </a:lnTo>
                <a:lnTo>
                  <a:pt x="173831" y="4762"/>
                </a:lnTo>
                <a:lnTo>
                  <a:pt x="157162" y="0"/>
                </a:lnTo>
                <a:lnTo>
                  <a:pt x="140494" y="4762"/>
                </a:lnTo>
                <a:lnTo>
                  <a:pt x="119062" y="26193"/>
                </a:lnTo>
                <a:lnTo>
                  <a:pt x="95250" y="76200"/>
                </a:lnTo>
                <a:lnTo>
                  <a:pt x="54769" y="178593"/>
                </a:lnTo>
                <a:lnTo>
                  <a:pt x="23812" y="288131"/>
                </a:lnTo>
                <a:lnTo>
                  <a:pt x="4762" y="4000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2" name="フリーフォーム 151">
            <a:extLst>
              <a:ext uri="{FF2B5EF4-FFF2-40B4-BE49-F238E27FC236}">
                <a16:creationId xmlns:a16="http://schemas.microsoft.com/office/drawing/2014/main" id="{F8FBA108-69B9-403B-A9F5-ACB0684A2909}"/>
              </a:ext>
            </a:extLst>
          </p:cNvPr>
          <p:cNvSpPr/>
          <p:nvPr/>
        </p:nvSpPr>
        <p:spPr>
          <a:xfrm>
            <a:off x="5768975" y="2982913"/>
            <a:ext cx="946150" cy="569912"/>
          </a:xfrm>
          <a:custGeom>
            <a:avLst/>
            <a:gdLst>
              <a:gd name="connsiteX0" fmla="*/ 404812 w 945356"/>
              <a:gd name="connsiteY0" fmla="*/ 261938 h 569119"/>
              <a:gd name="connsiteX1" fmla="*/ 330993 w 945356"/>
              <a:gd name="connsiteY1" fmla="*/ 216694 h 569119"/>
              <a:gd name="connsiteX2" fmla="*/ 247650 w 945356"/>
              <a:gd name="connsiteY2" fmla="*/ 171450 h 569119"/>
              <a:gd name="connsiteX3" fmla="*/ 157162 w 945356"/>
              <a:gd name="connsiteY3" fmla="*/ 123825 h 569119"/>
              <a:gd name="connsiteX4" fmla="*/ 54768 w 945356"/>
              <a:gd name="connsiteY4" fmla="*/ 73819 h 569119"/>
              <a:gd name="connsiteX5" fmla="*/ 23812 w 945356"/>
              <a:gd name="connsiteY5" fmla="*/ 59532 h 569119"/>
              <a:gd name="connsiteX6" fmla="*/ 7143 w 945356"/>
              <a:gd name="connsiteY6" fmla="*/ 45244 h 569119"/>
              <a:gd name="connsiteX7" fmla="*/ 0 w 945356"/>
              <a:gd name="connsiteY7" fmla="*/ 26194 h 569119"/>
              <a:gd name="connsiteX8" fmla="*/ 0 w 945356"/>
              <a:gd name="connsiteY8" fmla="*/ 7144 h 569119"/>
              <a:gd name="connsiteX9" fmla="*/ 7143 w 945356"/>
              <a:gd name="connsiteY9" fmla="*/ 0 h 569119"/>
              <a:gd name="connsiteX10" fmla="*/ 19050 w 945356"/>
              <a:gd name="connsiteY10" fmla="*/ 0 h 569119"/>
              <a:gd name="connsiteX11" fmla="*/ 38100 w 945356"/>
              <a:gd name="connsiteY11" fmla="*/ 2382 h 569119"/>
              <a:gd name="connsiteX12" fmla="*/ 76200 w 945356"/>
              <a:gd name="connsiteY12" fmla="*/ 14288 h 569119"/>
              <a:gd name="connsiteX13" fmla="*/ 209550 w 945356"/>
              <a:gd name="connsiteY13" fmla="*/ 42863 h 569119"/>
              <a:gd name="connsiteX14" fmla="*/ 433387 w 945356"/>
              <a:gd name="connsiteY14" fmla="*/ 95250 h 569119"/>
              <a:gd name="connsiteX15" fmla="*/ 650081 w 945356"/>
              <a:gd name="connsiteY15" fmla="*/ 152400 h 569119"/>
              <a:gd name="connsiteX16" fmla="*/ 723900 w 945356"/>
              <a:gd name="connsiteY16" fmla="*/ 176213 h 569119"/>
              <a:gd name="connsiteX17" fmla="*/ 757237 w 945356"/>
              <a:gd name="connsiteY17" fmla="*/ 188119 h 569119"/>
              <a:gd name="connsiteX18" fmla="*/ 783431 w 945356"/>
              <a:gd name="connsiteY18" fmla="*/ 204788 h 569119"/>
              <a:gd name="connsiteX19" fmla="*/ 819150 w 945356"/>
              <a:gd name="connsiteY19" fmla="*/ 235744 h 569119"/>
              <a:gd name="connsiteX20" fmla="*/ 854868 w 945356"/>
              <a:gd name="connsiteY20" fmla="*/ 273844 h 569119"/>
              <a:gd name="connsiteX21" fmla="*/ 897731 w 945356"/>
              <a:gd name="connsiteY21" fmla="*/ 333375 h 569119"/>
              <a:gd name="connsiteX22" fmla="*/ 928687 w 945356"/>
              <a:gd name="connsiteY22" fmla="*/ 381000 h 569119"/>
              <a:gd name="connsiteX23" fmla="*/ 940593 w 945356"/>
              <a:gd name="connsiteY23" fmla="*/ 423863 h 569119"/>
              <a:gd name="connsiteX24" fmla="*/ 945356 w 945356"/>
              <a:gd name="connsiteY24" fmla="*/ 485775 h 569119"/>
              <a:gd name="connsiteX25" fmla="*/ 940593 w 945356"/>
              <a:gd name="connsiteY25" fmla="*/ 511969 h 569119"/>
              <a:gd name="connsiteX26" fmla="*/ 923925 w 945356"/>
              <a:gd name="connsiteY26" fmla="*/ 542925 h 569119"/>
              <a:gd name="connsiteX27" fmla="*/ 902493 w 945356"/>
              <a:gd name="connsiteY27" fmla="*/ 564357 h 569119"/>
              <a:gd name="connsiteX28" fmla="*/ 881062 w 945356"/>
              <a:gd name="connsiteY28" fmla="*/ 569119 h 569119"/>
              <a:gd name="connsiteX29" fmla="*/ 852487 w 945356"/>
              <a:gd name="connsiteY29" fmla="*/ 564357 h 569119"/>
              <a:gd name="connsiteX30" fmla="*/ 823912 w 945356"/>
              <a:gd name="connsiteY30" fmla="*/ 559594 h 569119"/>
              <a:gd name="connsiteX31" fmla="*/ 781050 w 945356"/>
              <a:gd name="connsiteY31" fmla="*/ 542925 h 569119"/>
              <a:gd name="connsiteX32" fmla="*/ 735806 w 945356"/>
              <a:gd name="connsiteY32" fmla="*/ 519113 h 569119"/>
              <a:gd name="connsiteX33" fmla="*/ 697706 w 945356"/>
              <a:gd name="connsiteY33" fmla="*/ 495300 h 569119"/>
              <a:gd name="connsiteX34" fmla="*/ 654843 w 945356"/>
              <a:gd name="connsiteY34" fmla="*/ 464344 h 569119"/>
              <a:gd name="connsiteX35" fmla="*/ 614362 w 945356"/>
              <a:gd name="connsiteY35" fmla="*/ 428625 h 569119"/>
              <a:gd name="connsiteX36" fmla="*/ 569118 w 945356"/>
              <a:gd name="connsiteY36" fmla="*/ 385763 h 569119"/>
              <a:gd name="connsiteX37" fmla="*/ 545306 w 945356"/>
              <a:gd name="connsiteY37" fmla="*/ 359569 h 569119"/>
              <a:gd name="connsiteX38" fmla="*/ 511968 w 945356"/>
              <a:gd name="connsiteY38" fmla="*/ 333375 h 569119"/>
              <a:gd name="connsiteX39" fmla="*/ 404812 w 945356"/>
              <a:gd name="connsiteY39" fmla="*/ 261938 h 569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945356" h="569119">
                <a:moveTo>
                  <a:pt x="404812" y="261938"/>
                </a:moveTo>
                <a:lnTo>
                  <a:pt x="330993" y="216694"/>
                </a:lnTo>
                <a:lnTo>
                  <a:pt x="247650" y="171450"/>
                </a:lnTo>
                <a:lnTo>
                  <a:pt x="157162" y="123825"/>
                </a:lnTo>
                <a:lnTo>
                  <a:pt x="54768" y="73819"/>
                </a:lnTo>
                <a:lnTo>
                  <a:pt x="23812" y="59532"/>
                </a:lnTo>
                <a:lnTo>
                  <a:pt x="7143" y="45244"/>
                </a:lnTo>
                <a:lnTo>
                  <a:pt x="0" y="26194"/>
                </a:lnTo>
                <a:lnTo>
                  <a:pt x="0" y="7144"/>
                </a:lnTo>
                <a:lnTo>
                  <a:pt x="7143" y="0"/>
                </a:lnTo>
                <a:lnTo>
                  <a:pt x="19050" y="0"/>
                </a:lnTo>
                <a:lnTo>
                  <a:pt x="38100" y="2382"/>
                </a:lnTo>
                <a:lnTo>
                  <a:pt x="76200" y="14288"/>
                </a:lnTo>
                <a:lnTo>
                  <a:pt x="209550" y="42863"/>
                </a:lnTo>
                <a:lnTo>
                  <a:pt x="433387" y="95250"/>
                </a:lnTo>
                <a:lnTo>
                  <a:pt x="650081" y="152400"/>
                </a:lnTo>
                <a:lnTo>
                  <a:pt x="723900" y="176213"/>
                </a:lnTo>
                <a:lnTo>
                  <a:pt x="757237" y="188119"/>
                </a:lnTo>
                <a:lnTo>
                  <a:pt x="783431" y="204788"/>
                </a:lnTo>
                <a:lnTo>
                  <a:pt x="819150" y="235744"/>
                </a:lnTo>
                <a:lnTo>
                  <a:pt x="854868" y="273844"/>
                </a:lnTo>
                <a:lnTo>
                  <a:pt x="897731" y="333375"/>
                </a:lnTo>
                <a:lnTo>
                  <a:pt x="928687" y="381000"/>
                </a:lnTo>
                <a:lnTo>
                  <a:pt x="940593" y="423863"/>
                </a:lnTo>
                <a:lnTo>
                  <a:pt x="945356" y="485775"/>
                </a:lnTo>
                <a:lnTo>
                  <a:pt x="940593" y="511969"/>
                </a:lnTo>
                <a:lnTo>
                  <a:pt x="923925" y="542925"/>
                </a:lnTo>
                <a:lnTo>
                  <a:pt x="902493" y="564357"/>
                </a:lnTo>
                <a:lnTo>
                  <a:pt x="881062" y="569119"/>
                </a:lnTo>
                <a:lnTo>
                  <a:pt x="852487" y="564357"/>
                </a:lnTo>
                <a:lnTo>
                  <a:pt x="823912" y="559594"/>
                </a:lnTo>
                <a:lnTo>
                  <a:pt x="781050" y="542925"/>
                </a:lnTo>
                <a:lnTo>
                  <a:pt x="735806" y="519113"/>
                </a:lnTo>
                <a:lnTo>
                  <a:pt x="697706" y="495300"/>
                </a:lnTo>
                <a:lnTo>
                  <a:pt x="654843" y="464344"/>
                </a:lnTo>
                <a:lnTo>
                  <a:pt x="614362" y="428625"/>
                </a:lnTo>
                <a:lnTo>
                  <a:pt x="569118" y="385763"/>
                </a:lnTo>
                <a:lnTo>
                  <a:pt x="545306" y="359569"/>
                </a:lnTo>
                <a:lnTo>
                  <a:pt x="511968" y="333375"/>
                </a:lnTo>
                <a:lnTo>
                  <a:pt x="404812" y="26193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4" name="フリーフォーム 153">
            <a:extLst>
              <a:ext uri="{FF2B5EF4-FFF2-40B4-BE49-F238E27FC236}">
                <a16:creationId xmlns:a16="http://schemas.microsoft.com/office/drawing/2014/main" id="{156D2FDB-E4C7-43C6-97A7-91CF9B4BA2F7}"/>
              </a:ext>
            </a:extLst>
          </p:cNvPr>
          <p:cNvSpPr/>
          <p:nvPr/>
        </p:nvSpPr>
        <p:spPr>
          <a:xfrm>
            <a:off x="4414838" y="4227513"/>
            <a:ext cx="566737" cy="1279525"/>
          </a:xfrm>
          <a:custGeom>
            <a:avLst/>
            <a:gdLst>
              <a:gd name="connsiteX0" fmla="*/ 240506 w 566737"/>
              <a:gd name="connsiteY0" fmla="*/ 657225 h 1281112"/>
              <a:gd name="connsiteX1" fmla="*/ 240506 w 566737"/>
              <a:gd name="connsiteY1" fmla="*/ 1281112 h 1281112"/>
              <a:gd name="connsiteX2" fmla="*/ 483393 w 566737"/>
              <a:gd name="connsiteY2" fmla="*/ 1252537 h 1281112"/>
              <a:gd name="connsiteX3" fmla="*/ 485775 w 566737"/>
              <a:gd name="connsiteY3" fmla="*/ 952500 h 1281112"/>
              <a:gd name="connsiteX4" fmla="*/ 485775 w 566737"/>
              <a:gd name="connsiteY4" fmla="*/ 459581 h 1281112"/>
              <a:gd name="connsiteX5" fmla="*/ 488156 w 566737"/>
              <a:gd name="connsiteY5" fmla="*/ 428625 h 1281112"/>
              <a:gd name="connsiteX6" fmla="*/ 500062 w 566737"/>
              <a:gd name="connsiteY6" fmla="*/ 381000 h 1281112"/>
              <a:gd name="connsiteX7" fmla="*/ 509587 w 566737"/>
              <a:gd name="connsiteY7" fmla="*/ 345281 h 1281112"/>
              <a:gd name="connsiteX8" fmla="*/ 521493 w 566737"/>
              <a:gd name="connsiteY8" fmla="*/ 314325 h 1281112"/>
              <a:gd name="connsiteX9" fmla="*/ 538162 w 566737"/>
              <a:gd name="connsiteY9" fmla="*/ 288131 h 1281112"/>
              <a:gd name="connsiteX10" fmla="*/ 550068 w 566737"/>
              <a:gd name="connsiteY10" fmla="*/ 273844 h 1281112"/>
              <a:gd name="connsiteX11" fmla="*/ 564356 w 566737"/>
              <a:gd name="connsiteY11" fmla="*/ 254794 h 1281112"/>
              <a:gd name="connsiteX12" fmla="*/ 566737 w 566737"/>
              <a:gd name="connsiteY12" fmla="*/ 230981 h 1281112"/>
              <a:gd name="connsiteX13" fmla="*/ 554831 w 566737"/>
              <a:gd name="connsiteY13" fmla="*/ 197644 h 1281112"/>
              <a:gd name="connsiteX14" fmla="*/ 538162 w 566737"/>
              <a:gd name="connsiteY14" fmla="*/ 173831 h 1281112"/>
              <a:gd name="connsiteX15" fmla="*/ 509587 w 566737"/>
              <a:gd name="connsiteY15" fmla="*/ 147637 h 1281112"/>
              <a:gd name="connsiteX16" fmla="*/ 459581 w 566737"/>
              <a:gd name="connsiteY16" fmla="*/ 109537 h 1281112"/>
              <a:gd name="connsiteX17" fmla="*/ 402431 w 566737"/>
              <a:gd name="connsiteY17" fmla="*/ 76200 h 1281112"/>
              <a:gd name="connsiteX18" fmla="*/ 359568 w 566737"/>
              <a:gd name="connsiteY18" fmla="*/ 52387 h 1281112"/>
              <a:gd name="connsiteX19" fmla="*/ 307181 w 566737"/>
              <a:gd name="connsiteY19" fmla="*/ 35719 h 1281112"/>
              <a:gd name="connsiteX20" fmla="*/ 197643 w 566737"/>
              <a:gd name="connsiteY20" fmla="*/ 11906 h 1281112"/>
              <a:gd name="connsiteX21" fmla="*/ 121443 w 566737"/>
              <a:gd name="connsiteY21" fmla="*/ 0 h 1281112"/>
              <a:gd name="connsiteX22" fmla="*/ 57150 w 566737"/>
              <a:gd name="connsiteY22" fmla="*/ 2381 h 1281112"/>
              <a:gd name="connsiteX23" fmla="*/ 21431 w 566737"/>
              <a:gd name="connsiteY23" fmla="*/ 11906 h 1281112"/>
              <a:gd name="connsiteX24" fmla="*/ 9525 w 566737"/>
              <a:gd name="connsiteY24" fmla="*/ 19050 h 1281112"/>
              <a:gd name="connsiteX25" fmla="*/ 0 w 566737"/>
              <a:gd name="connsiteY25" fmla="*/ 33337 h 1281112"/>
              <a:gd name="connsiteX26" fmla="*/ 0 w 566737"/>
              <a:gd name="connsiteY26" fmla="*/ 45244 h 1281112"/>
              <a:gd name="connsiteX27" fmla="*/ 11906 w 566737"/>
              <a:gd name="connsiteY27" fmla="*/ 66675 h 1281112"/>
              <a:gd name="connsiteX28" fmla="*/ 30956 w 566737"/>
              <a:gd name="connsiteY28" fmla="*/ 78581 h 1281112"/>
              <a:gd name="connsiteX29" fmla="*/ 69056 w 566737"/>
              <a:gd name="connsiteY29" fmla="*/ 92869 h 1281112"/>
              <a:gd name="connsiteX30" fmla="*/ 111918 w 566737"/>
              <a:gd name="connsiteY30" fmla="*/ 114300 h 1281112"/>
              <a:gd name="connsiteX31" fmla="*/ 145256 w 566737"/>
              <a:gd name="connsiteY31" fmla="*/ 138112 h 1281112"/>
              <a:gd name="connsiteX32" fmla="*/ 171450 w 566737"/>
              <a:gd name="connsiteY32" fmla="*/ 161925 h 1281112"/>
              <a:gd name="connsiteX33" fmla="*/ 192881 w 566737"/>
              <a:gd name="connsiteY33" fmla="*/ 188119 h 1281112"/>
              <a:gd name="connsiteX34" fmla="*/ 214312 w 566737"/>
              <a:gd name="connsiteY34" fmla="*/ 223837 h 1281112"/>
              <a:gd name="connsiteX35" fmla="*/ 230981 w 566737"/>
              <a:gd name="connsiteY35" fmla="*/ 276225 h 1281112"/>
              <a:gd name="connsiteX36" fmla="*/ 238125 w 566737"/>
              <a:gd name="connsiteY36" fmla="*/ 316706 h 1281112"/>
              <a:gd name="connsiteX37" fmla="*/ 240506 w 566737"/>
              <a:gd name="connsiteY37" fmla="*/ 388144 h 1281112"/>
              <a:gd name="connsiteX38" fmla="*/ 240506 w 566737"/>
              <a:gd name="connsiteY38" fmla="*/ 657225 h 1281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566737" h="1281112">
                <a:moveTo>
                  <a:pt x="240506" y="657225"/>
                </a:moveTo>
                <a:lnTo>
                  <a:pt x="240506" y="1281112"/>
                </a:lnTo>
                <a:lnTo>
                  <a:pt x="483393" y="1252537"/>
                </a:lnTo>
                <a:lnTo>
                  <a:pt x="485775" y="952500"/>
                </a:lnTo>
                <a:lnTo>
                  <a:pt x="485775" y="459581"/>
                </a:lnTo>
                <a:lnTo>
                  <a:pt x="488156" y="428625"/>
                </a:lnTo>
                <a:lnTo>
                  <a:pt x="500062" y="381000"/>
                </a:lnTo>
                <a:lnTo>
                  <a:pt x="509587" y="345281"/>
                </a:lnTo>
                <a:lnTo>
                  <a:pt x="521493" y="314325"/>
                </a:lnTo>
                <a:lnTo>
                  <a:pt x="538162" y="288131"/>
                </a:lnTo>
                <a:lnTo>
                  <a:pt x="550068" y="273844"/>
                </a:lnTo>
                <a:lnTo>
                  <a:pt x="564356" y="254794"/>
                </a:lnTo>
                <a:lnTo>
                  <a:pt x="566737" y="230981"/>
                </a:lnTo>
                <a:lnTo>
                  <a:pt x="554831" y="197644"/>
                </a:lnTo>
                <a:lnTo>
                  <a:pt x="538162" y="173831"/>
                </a:lnTo>
                <a:lnTo>
                  <a:pt x="509587" y="147637"/>
                </a:lnTo>
                <a:lnTo>
                  <a:pt x="459581" y="109537"/>
                </a:lnTo>
                <a:lnTo>
                  <a:pt x="402431" y="76200"/>
                </a:lnTo>
                <a:lnTo>
                  <a:pt x="359568" y="52387"/>
                </a:lnTo>
                <a:lnTo>
                  <a:pt x="307181" y="35719"/>
                </a:lnTo>
                <a:lnTo>
                  <a:pt x="197643" y="11906"/>
                </a:lnTo>
                <a:lnTo>
                  <a:pt x="121443" y="0"/>
                </a:lnTo>
                <a:lnTo>
                  <a:pt x="57150" y="2381"/>
                </a:lnTo>
                <a:lnTo>
                  <a:pt x="21431" y="11906"/>
                </a:lnTo>
                <a:lnTo>
                  <a:pt x="9525" y="19050"/>
                </a:lnTo>
                <a:lnTo>
                  <a:pt x="0" y="33337"/>
                </a:lnTo>
                <a:lnTo>
                  <a:pt x="0" y="45244"/>
                </a:lnTo>
                <a:lnTo>
                  <a:pt x="11906" y="66675"/>
                </a:lnTo>
                <a:lnTo>
                  <a:pt x="30956" y="78581"/>
                </a:lnTo>
                <a:lnTo>
                  <a:pt x="69056" y="92869"/>
                </a:lnTo>
                <a:lnTo>
                  <a:pt x="111918" y="114300"/>
                </a:lnTo>
                <a:lnTo>
                  <a:pt x="145256" y="138112"/>
                </a:lnTo>
                <a:lnTo>
                  <a:pt x="171450" y="161925"/>
                </a:lnTo>
                <a:lnTo>
                  <a:pt x="192881" y="188119"/>
                </a:lnTo>
                <a:lnTo>
                  <a:pt x="214312" y="223837"/>
                </a:lnTo>
                <a:lnTo>
                  <a:pt x="230981" y="276225"/>
                </a:lnTo>
                <a:lnTo>
                  <a:pt x="238125" y="316706"/>
                </a:lnTo>
                <a:cubicBezTo>
                  <a:pt x="238919" y="340519"/>
                  <a:pt x="239712" y="364331"/>
                  <a:pt x="240506" y="388144"/>
                </a:cubicBezTo>
                <a:lnTo>
                  <a:pt x="240506" y="65722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5" name="フリーフォーム 154">
            <a:extLst>
              <a:ext uri="{FF2B5EF4-FFF2-40B4-BE49-F238E27FC236}">
                <a16:creationId xmlns:a16="http://schemas.microsoft.com/office/drawing/2014/main" id="{7E1CABAC-25EA-4762-82A4-FDC4E370C173}"/>
              </a:ext>
            </a:extLst>
          </p:cNvPr>
          <p:cNvSpPr/>
          <p:nvPr/>
        </p:nvSpPr>
        <p:spPr>
          <a:xfrm>
            <a:off x="3240088" y="4792663"/>
            <a:ext cx="2908300" cy="1046162"/>
          </a:xfrm>
          <a:custGeom>
            <a:avLst/>
            <a:gdLst>
              <a:gd name="connsiteX0" fmla="*/ 1969294 w 2907507"/>
              <a:gd name="connsiteY0" fmla="*/ 735807 h 1045369"/>
              <a:gd name="connsiteX1" fmla="*/ 1666875 w 2907507"/>
              <a:gd name="connsiteY1" fmla="*/ 754857 h 1045369"/>
              <a:gd name="connsiteX2" fmla="*/ 1378744 w 2907507"/>
              <a:gd name="connsiteY2" fmla="*/ 785813 h 1045369"/>
              <a:gd name="connsiteX3" fmla="*/ 1157288 w 2907507"/>
              <a:gd name="connsiteY3" fmla="*/ 816769 h 1045369"/>
              <a:gd name="connsiteX4" fmla="*/ 1016794 w 2907507"/>
              <a:gd name="connsiteY4" fmla="*/ 842963 h 1045369"/>
              <a:gd name="connsiteX5" fmla="*/ 850107 w 2907507"/>
              <a:gd name="connsiteY5" fmla="*/ 878682 h 1045369"/>
              <a:gd name="connsiteX6" fmla="*/ 666750 w 2907507"/>
              <a:gd name="connsiteY6" fmla="*/ 923925 h 1045369"/>
              <a:gd name="connsiteX7" fmla="*/ 545307 w 2907507"/>
              <a:gd name="connsiteY7" fmla="*/ 957263 h 1045369"/>
              <a:gd name="connsiteX8" fmla="*/ 471488 w 2907507"/>
              <a:gd name="connsiteY8" fmla="*/ 992982 h 1045369"/>
              <a:gd name="connsiteX9" fmla="*/ 338138 w 2907507"/>
              <a:gd name="connsiteY9" fmla="*/ 1042988 h 1045369"/>
              <a:gd name="connsiteX10" fmla="*/ 319088 w 2907507"/>
              <a:gd name="connsiteY10" fmla="*/ 1045369 h 1045369"/>
              <a:gd name="connsiteX11" fmla="*/ 290513 w 2907507"/>
              <a:gd name="connsiteY11" fmla="*/ 1031082 h 1045369"/>
              <a:gd name="connsiteX12" fmla="*/ 247650 w 2907507"/>
              <a:gd name="connsiteY12" fmla="*/ 1002507 h 1045369"/>
              <a:gd name="connsiteX13" fmla="*/ 211932 w 2907507"/>
              <a:gd name="connsiteY13" fmla="*/ 969169 h 1045369"/>
              <a:gd name="connsiteX14" fmla="*/ 190500 w 2907507"/>
              <a:gd name="connsiteY14" fmla="*/ 945357 h 1045369"/>
              <a:gd name="connsiteX15" fmla="*/ 173832 w 2907507"/>
              <a:gd name="connsiteY15" fmla="*/ 916782 h 1045369"/>
              <a:gd name="connsiteX16" fmla="*/ 159544 w 2907507"/>
              <a:gd name="connsiteY16" fmla="*/ 876300 h 1045369"/>
              <a:gd name="connsiteX17" fmla="*/ 154782 w 2907507"/>
              <a:gd name="connsiteY17" fmla="*/ 847725 h 1045369"/>
              <a:gd name="connsiteX18" fmla="*/ 157163 w 2907507"/>
              <a:gd name="connsiteY18" fmla="*/ 809625 h 1045369"/>
              <a:gd name="connsiteX19" fmla="*/ 166688 w 2907507"/>
              <a:gd name="connsiteY19" fmla="*/ 731044 h 1045369"/>
              <a:gd name="connsiteX20" fmla="*/ 176213 w 2907507"/>
              <a:gd name="connsiteY20" fmla="*/ 635794 h 1045369"/>
              <a:gd name="connsiteX21" fmla="*/ 183357 w 2907507"/>
              <a:gd name="connsiteY21" fmla="*/ 538163 h 1045369"/>
              <a:gd name="connsiteX22" fmla="*/ 185738 w 2907507"/>
              <a:gd name="connsiteY22" fmla="*/ 440532 h 1045369"/>
              <a:gd name="connsiteX23" fmla="*/ 185738 w 2907507"/>
              <a:gd name="connsiteY23" fmla="*/ 354807 h 1045369"/>
              <a:gd name="connsiteX24" fmla="*/ 178594 w 2907507"/>
              <a:gd name="connsiteY24" fmla="*/ 271463 h 1045369"/>
              <a:gd name="connsiteX25" fmla="*/ 171450 w 2907507"/>
              <a:gd name="connsiteY25" fmla="*/ 223838 h 1045369"/>
              <a:gd name="connsiteX26" fmla="*/ 159544 w 2907507"/>
              <a:gd name="connsiteY26" fmla="*/ 188119 h 1045369"/>
              <a:gd name="connsiteX27" fmla="*/ 142875 w 2907507"/>
              <a:gd name="connsiteY27" fmla="*/ 159544 h 1045369"/>
              <a:gd name="connsiteX28" fmla="*/ 121444 w 2907507"/>
              <a:gd name="connsiteY28" fmla="*/ 133350 h 1045369"/>
              <a:gd name="connsiteX29" fmla="*/ 88107 w 2907507"/>
              <a:gd name="connsiteY29" fmla="*/ 104775 h 1045369"/>
              <a:gd name="connsiteX30" fmla="*/ 47625 w 2907507"/>
              <a:gd name="connsiteY30" fmla="*/ 78582 h 1045369"/>
              <a:gd name="connsiteX31" fmla="*/ 19050 w 2907507"/>
              <a:gd name="connsiteY31" fmla="*/ 59532 h 1045369"/>
              <a:gd name="connsiteX32" fmla="*/ 0 w 2907507"/>
              <a:gd name="connsiteY32" fmla="*/ 40482 h 1045369"/>
              <a:gd name="connsiteX33" fmla="*/ 0 w 2907507"/>
              <a:gd name="connsiteY33" fmla="*/ 30957 h 1045369"/>
              <a:gd name="connsiteX34" fmla="*/ 9525 w 2907507"/>
              <a:gd name="connsiteY34" fmla="*/ 16669 h 1045369"/>
              <a:gd name="connsiteX35" fmla="*/ 30957 w 2907507"/>
              <a:gd name="connsiteY35" fmla="*/ 4763 h 1045369"/>
              <a:gd name="connsiteX36" fmla="*/ 66675 w 2907507"/>
              <a:gd name="connsiteY36" fmla="*/ 0 h 1045369"/>
              <a:gd name="connsiteX37" fmla="*/ 126207 w 2907507"/>
              <a:gd name="connsiteY37" fmla="*/ 9525 h 1045369"/>
              <a:gd name="connsiteX38" fmla="*/ 188119 w 2907507"/>
              <a:gd name="connsiteY38" fmla="*/ 28575 h 1045369"/>
              <a:gd name="connsiteX39" fmla="*/ 242888 w 2907507"/>
              <a:gd name="connsiteY39" fmla="*/ 50007 h 1045369"/>
              <a:gd name="connsiteX40" fmla="*/ 307182 w 2907507"/>
              <a:gd name="connsiteY40" fmla="*/ 83344 h 1045369"/>
              <a:gd name="connsiteX41" fmla="*/ 388144 w 2907507"/>
              <a:gd name="connsiteY41" fmla="*/ 138113 h 1045369"/>
              <a:gd name="connsiteX42" fmla="*/ 426244 w 2907507"/>
              <a:gd name="connsiteY42" fmla="*/ 171450 h 1045369"/>
              <a:gd name="connsiteX43" fmla="*/ 450057 w 2907507"/>
              <a:gd name="connsiteY43" fmla="*/ 183357 h 1045369"/>
              <a:gd name="connsiteX44" fmla="*/ 464344 w 2907507"/>
              <a:gd name="connsiteY44" fmla="*/ 195263 h 1045369"/>
              <a:gd name="connsiteX45" fmla="*/ 471488 w 2907507"/>
              <a:gd name="connsiteY45" fmla="*/ 216694 h 1045369"/>
              <a:gd name="connsiteX46" fmla="*/ 471488 w 2907507"/>
              <a:gd name="connsiteY46" fmla="*/ 235744 h 1045369"/>
              <a:gd name="connsiteX47" fmla="*/ 469107 w 2907507"/>
              <a:gd name="connsiteY47" fmla="*/ 264319 h 1045369"/>
              <a:gd name="connsiteX48" fmla="*/ 459582 w 2907507"/>
              <a:gd name="connsiteY48" fmla="*/ 292894 h 1045369"/>
              <a:gd name="connsiteX49" fmla="*/ 435769 w 2907507"/>
              <a:gd name="connsiteY49" fmla="*/ 338138 h 1045369"/>
              <a:gd name="connsiteX50" fmla="*/ 414338 w 2907507"/>
              <a:gd name="connsiteY50" fmla="*/ 376238 h 1045369"/>
              <a:gd name="connsiteX51" fmla="*/ 411957 w 2907507"/>
              <a:gd name="connsiteY51" fmla="*/ 404813 h 1045369"/>
              <a:gd name="connsiteX52" fmla="*/ 411957 w 2907507"/>
              <a:gd name="connsiteY52" fmla="*/ 709613 h 1045369"/>
              <a:gd name="connsiteX53" fmla="*/ 416719 w 2907507"/>
              <a:gd name="connsiteY53" fmla="*/ 731044 h 1045369"/>
              <a:gd name="connsiteX54" fmla="*/ 426244 w 2907507"/>
              <a:gd name="connsiteY54" fmla="*/ 747713 h 1045369"/>
              <a:gd name="connsiteX55" fmla="*/ 440532 w 2907507"/>
              <a:gd name="connsiteY55" fmla="*/ 757238 h 1045369"/>
              <a:gd name="connsiteX56" fmla="*/ 457200 w 2907507"/>
              <a:gd name="connsiteY56" fmla="*/ 762000 h 1045369"/>
              <a:gd name="connsiteX57" fmla="*/ 478632 w 2907507"/>
              <a:gd name="connsiteY57" fmla="*/ 764382 h 1045369"/>
              <a:gd name="connsiteX58" fmla="*/ 695325 w 2907507"/>
              <a:gd name="connsiteY58" fmla="*/ 731044 h 1045369"/>
              <a:gd name="connsiteX59" fmla="*/ 1083469 w 2907507"/>
              <a:gd name="connsiteY59" fmla="*/ 671513 h 1045369"/>
              <a:gd name="connsiteX60" fmla="*/ 1440657 w 2907507"/>
              <a:gd name="connsiteY60" fmla="*/ 619125 h 1045369"/>
              <a:gd name="connsiteX61" fmla="*/ 1645444 w 2907507"/>
              <a:gd name="connsiteY61" fmla="*/ 604838 h 1045369"/>
              <a:gd name="connsiteX62" fmla="*/ 1702594 w 2907507"/>
              <a:gd name="connsiteY62" fmla="*/ 585788 h 1045369"/>
              <a:gd name="connsiteX63" fmla="*/ 1766888 w 2907507"/>
              <a:gd name="connsiteY63" fmla="*/ 573882 h 1045369"/>
              <a:gd name="connsiteX64" fmla="*/ 1847850 w 2907507"/>
              <a:gd name="connsiteY64" fmla="*/ 561975 h 1045369"/>
              <a:gd name="connsiteX65" fmla="*/ 2062163 w 2907507"/>
              <a:gd name="connsiteY65" fmla="*/ 554832 h 1045369"/>
              <a:gd name="connsiteX66" fmla="*/ 2324100 w 2907507"/>
              <a:gd name="connsiteY66" fmla="*/ 540544 h 1045369"/>
              <a:gd name="connsiteX67" fmla="*/ 2645569 w 2907507"/>
              <a:gd name="connsiteY67" fmla="*/ 533400 h 1045369"/>
              <a:gd name="connsiteX68" fmla="*/ 2907507 w 2907507"/>
              <a:gd name="connsiteY68" fmla="*/ 535782 h 1045369"/>
              <a:gd name="connsiteX69" fmla="*/ 2907507 w 2907507"/>
              <a:gd name="connsiteY69" fmla="*/ 711994 h 1045369"/>
              <a:gd name="connsiteX70" fmla="*/ 2602707 w 2907507"/>
              <a:gd name="connsiteY70" fmla="*/ 714375 h 1045369"/>
              <a:gd name="connsiteX71" fmla="*/ 2238375 w 2907507"/>
              <a:gd name="connsiteY71" fmla="*/ 723900 h 1045369"/>
              <a:gd name="connsiteX72" fmla="*/ 1969294 w 2907507"/>
              <a:gd name="connsiteY72" fmla="*/ 735807 h 10453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</a:cxnLst>
            <a:rect l="l" t="t" r="r" b="b"/>
            <a:pathLst>
              <a:path w="2907507" h="1045369">
                <a:moveTo>
                  <a:pt x="1969294" y="735807"/>
                </a:moveTo>
                <a:lnTo>
                  <a:pt x="1666875" y="754857"/>
                </a:lnTo>
                <a:lnTo>
                  <a:pt x="1378744" y="785813"/>
                </a:lnTo>
                <a:lnTo>
                  <a:pt x="1157288" y="816769"/>
                </a:lnTo>
                <a:lnTo>
                  <a:pt x="1016794" y="842963"/>
                </a:lnTo>
                <a:lnTo>
                  <a:pt x="850107" y="878682"/>
                </a:lnTo>
                <a:lnTo>
                  <a:pt x="666750" y="923925"/>
                </a:lnTo>
                <a:lnTo>
                  <a:pt x="545307" y="957263"/>
                </a:lnTo>
                <a:lnTo>
                  <a:pt x="471488" y="992982"/>
                </a:lnTo>
                <a:lnTo>
                  <a:pt x="338138" y="1042988"/>
                </a:lnTo>
                <a:lnTo>
                  <a:pt x="319088" y="1045369"/>
                </a:lnTo>
                <a:lnTo>
                  <a:pt x="290513" y="1031082"/>
                </a:lnTo>
                <a:lnTo>
                  <a:pt x="247650" y="1002507"/>
                </a:lnTo>
                <a:lnTo>
                  <a:pt x="211932" y="969169"/>
                </a:lnTo>
                <a:lnTo>
                  <a:pt x="190500" y="945357"/>
                </a:lnTo>
                <a:lnTo>
                  <a:pt x="173832" y="916782"/>
                </a:lnTo>
                <a:lnTo>
                  <a:pt x="159544" y="876300"/>
                </a:lnTo>
                <a:lnTo>
                  <a:pt x="154782" y="847725"/>
                </a:lnTo>
                <a:lnTo>
                  <a:pt x="157163" y="809625"/>
                </a:lnTo>
                <a:lnTo>
                  <a:pt x="166688" y="731044"/>
                </a:lnTo>
                <a:lnTo>
                  <a:pt x="176213" y="635794"/>
                </a:lnTo>
                <a:lnTo>
                  <a:pt x="183357" y="538163"/>
                </a:lnTo>
                <a:cubicBezTo>
                  <a:pt x="184151" y="505619"/>
                  <a:pt x="184944" y="473076"/>
                  <a:pt x="185738" y="440532"/>
                </a:cubicBezTo>
                <a:lnTo>
                  <a:pt x="185738" y="354807"/>
                </a:lnTo>
                <a:lnTo>
                  <a:pt x="178594" y="271463"/>
                </a:lnTo>
                <a:lnTo>
                  <a:pt x="171450" y="223838"/>
                </a:lnTo>
                <a:lnTo>
                  <a:pt x="159544" y="188119"/>
                </a:lnTo>
                <a:lnTo>
                  <a:pt x="142875" y="159544"/>
                </a:lnTo>
                <a:lnTo>
                  <a:pt x="121444" y="133350"/>
                </a:lnTo>
                <a:lnTo>
                  <a:pt x="88107" y="104775"/>
                </a:lnTo>
                <a:lnTo>
                  <a:pt x="47625" y="78582"/>
                </a:lnTo>
                <a:lnTo>
                  <a:pt x="19050" y="59532"/>
                </a:lnTo>
                <a:lnTo>
                  <a:pt x="0" y="40482"/>
                </a:lnTo>
                <a:lnTo>
                  <a:pt x="0" y="30957"/>
                </a:lnTo>
                <a:lnTo>
                  <a:pt x="9525" y="16669"/>
                </a:lnTo>
                <a:lnTo>
                  <a:pt x="30957" y="4763"/>
                </a:lnTo>
                <a:lnTo>
                  <a:pt x="66675" y="0"/>
                </a:lnTo>
                <a:lnTo>
                  <a:pt x="126207" y="9525"/>
                </a:lnTo>
                <a:lnTo>
                  <a:pt x="188119" y="28575"/>
                </a:lnTo>
                <a:lnTo>
                  <a:pt x="242888" y="50007"/>
                </a:lnTo>
                <a:lnTo>
                  <a:pt x="307182" y="83344"/>
                </a:lnTo>
                <a:lnTo>
                  <a:pt x="388144" y="138113"/>
                </a:lnTo>
                <a:lnTo>
                  <a:pt x="426244" y="171450"/>
                </a:lnTo>
                <a:lnTo>
                  <a:pt x="450057" y="183357"/>
                </a:lnTo>
                <a:lnTo>
                  <a:pt x="464344" y="195263"/>
                </a:lnTo>
                <a:lnTo>
                  <a:pt x="471488" y="216694"/>
                </a:lnTo>
                <a:lnTo>
                  <a:pt x="471488" y="235744"/>
                </a:lnTo>
                <a:lnTo>
                  <a:pt x="469107" y="264319"/>
                </a:lnTo>
                <a:lnTo>
                  <a:pt x="459582" y="292894"/>
                </a:lnTo>
                <a:lnTo>
                  <a:pt x="435769" y="338138"/>
                </a:lnTo>
                <a:lnTo>
                  <a:pt x="414338" y="376238"/>
                </a:lnTo>
                <a:lnTo>
                  <a:pt x="411957" y="404813"/>
                </a:lnTo>
                <a:lnTo>
                  <a:pt x="411957" y="709613"/>
                </a:lnTo>
                <a:lnTo>
                  <a:pt x="416719" y="731044"/>
                </a:lnTo>
                <a:lnTo>
                  <a:pt x="426244" y="747713"/>
                </a:lnTo>
                <a:lnTo>
                  <a:pt x="440532" y="757238"/>
                </a:lnTo>
                <a:lnTo>
                  <a:pt x="457200" y="762000"/>
                </a:lnTo>
                <a:lnTo>
                  <a:pt x="478632" y="764382"/>
                </a:lnTo>
                <a:lnTo>
                  <a:pt x="695325" y="731044"/>
                </a:lnTo>
                <a:lnTo>
                  <a:pt x="1083469" y="671513"/>
                </a:lnTo>
                <a:lnTo>
                  <a:pt x="1440657" y="619125"/>
                </a:lnTo>
                <a:lnTo>
                  <a:pt x="1645444" y="604838"/>
                </a:lnTo>
                <a:lnTo>
                  <a:pt x="1702594" y="585788"/>
                </a:lnTo>
                <a:lnTo>
                  <a:pt x="1766888" y="573882"/>
                </a:lnTo>
                <a:lnTo>
                  <a:pt x="1847850" y="561975"/>
                </a:lnTo>
                <a:lnTo>
                  <a:pt x="2062163" y="554832"/>
                </a:lnTo>
                <a:lnTo>
                  <a:pt x="2324100" y="540544"/>
                </a:lnTo>
                <a:lnTo>
                  <a:pt x="2645569" y="533400"/>
                </a:lnTo>
                <a:lnTo>
                  <a:pt x="2907507" y="535782"/>
                </a:lnTo>
                <a:lnTo>
                  <a:pt x="2907507" y="711994"/>
                </a:lnTo>
                <a:lnTo>
                  <a:pt x="2602707" y="714375"/>
                </a:lnTo>
                <a:lnTo>
                  <a:pt x="2238375" y="723900"/>
                </a:lnTo>
                <a:lnTo>
                  <a:pt x="1969294" y="73580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56" name="フリーフォーム 155">
            <a:extLst>
              <a:ext uri="{FF2B5EF4-FFF2-40B4-BE49-F238E27FC236}">
                <a16:creationId xmlns:a16="http://schemas.microsoft.com/office/drawing/2014/main" id="{BE2B14C5-AD7D-428A-B0B3-5D8BB35CFB48}"/>
              </a:ext>
            </a:extLst>
          </p:cNvPr>
          <p:cNvSpPr/>
          <p:nvPr/>
        </p:nvSpPr>
        <p:spPr>
          <a:xfrm>
            <a:off x="5881688" y="4570413"/>
            <a:ext cx="527050" cy="1292225"/>
          </a:xfrm>
          <a:custGeom>
            <a:avLst/>
            <a:gdLst>
              <a:gd name="connsiteX0" fmla="*/ 466725 w 526256"/>
              <a:gd name="connsiteY0" fmla="*/ 700087 h 1293019"/>
              <a:gd name="connsiteX1" fmla="*/ 469106 w 526256"/>
              <a:gd name="connsiteY1" fmla="*/ 454819 h 1293019"/>
              <a:gd name="connsiteX2" fmla="*/ 471487 w 526256"/>
              <a:gd name="connsiteY2" fmla="*/ 409575 h 1293019"/>
              <a:gd name="connsiteX3" fmla="*/ 488156 w 526256"/>
              <a:gd name="connsiteY3" fmla="*/ 357187 h 1293019"/>
              <a:gd name="connsiteX4" fmla="*/ 516731 w 526256"/>
              <a:gd name="connsiteY4" fmla="*/ 304800 h 1293019"/>
              <a:gd name="connsiteX5" fmla="*/ 526256 w 526256"/>
              <a:gd name="connsiteY5" fmla="*/ 280987 h 1293019"/>
              <a:gd name="connsiteX6" fmla="*/ 526256 w 526256"/>
              <a:gd name="connsiteY6" fmla="*/ 261937 h 1293019"/>
              <a:gd name="connsiteX7" fmla="*/ 514350 w 526256"/>
              <a:gd name="connsiteY7" fmla="*/ 228600 h 1293019"/>
              <a:gd name="connsiteX8" fmla="*/ 495300 w 526256"/>
              <a:gd name="connsiteY8" fmla="*/ 202406 h 1293019"/>
              <a:gd name="connsiteX9" fmla="*/ 450056 w 526256"/>
              <a:gd name="connsiteY9" fmla="*/ 164306 h 1293019"/>
              <a:gd name="connsiteX10" fmla="*/ 361950 w 526256"/>
              <a:gd name="connsiteY10" fmla="*/ 104775 h 1293019"/>
              <a:gd name="connsiteX11" fmla="*/ 288131 w 526256"/>
              <a:gd name="connsiteY11" fmla="*/ 64294 h 1293019"/>
              <a:gd name="connsiteX12" fmla="*/ 233362 w 526256"/>
              <a:gd name="connsiteY12" fmla="*/ 38100 h 1293019"/>
              <a:gd name="connsiteX13" fmla="*/ 188118 w 526256"/>
              <a:gd name="connsiteY13" fmla="*/ 21431 h 1293019"/>
              <a:gd name="connsiteX14" fmla="*/ 121443 w 526256"/>
              <a:gd name="connsiteY14" fmla="*/ 4762 h 1293019"/>
              <a:gd name="connsiteX15" fmla="*/ 52387 w 526256"/>
              <a:gd name="connsiteY15" fmla="*/ 0 h 1293019"/>
              <a:gd name="connsiteX16" fmla="*/ 11906 w 526256"/>
              <a:gd name="connsiteY16" fmla="*/ 4762 h 1293019"/>
              <a:gd name="connsiteX17" fmla="*/ 0 w 526256"/>
              <a:gd name="connsiteY17" fmla="*/ 14287 h 1293019"/>
              <a:gd name="connsiteX18" fmla="*/ 0 w 526256"/>
              <a:gd name="connsiteY18" fmla="*/ 26194 h 1293019"/>
              <a:gd name="connsiteX19" fmla="*/ 11906 w 526256"/>
              <a:gd name="connsiteY19" fmla="*/ 50006 h 1293019"/>
              <a:gd name="connsiteX20" fmla="*/ 28575 w 526256"/>
              <a:gd name="connsiteY20" fmla="*/ 66675 h 1293019"/>
              <a:gd name="connsiteX21" fmla="*/ 52387 w 526256"/>
              <a:gd name="connsiteY21" fmla="*/ 83344 h 1293019"/>
              <a:gd name="connsiteX22" fmla="*/ 83343 w 526256"/>
              <a:gd name="connsiteY22" fmla="*/ 107156 h 1293019"/>
              <a:gd name="connsiteX23" fmla="*/ 123825 w 526256"/>
              <a:gd name="connsiteY23" fmla="*/ 140494 h 1293019"/>
              <a:gd name="connsiteX24" fmla="*/ 152400 w 526256"/>
              <a:gd name="connsiteY24" fmla="*/ 171450 h 1293019"/>
              <a:gd name="connsiteX25" fmla="*/ 173831 w 526256"/>
              <a:gd name="connsiteY25" fmla="*/ 204787 h 1293019"/>
              <a:gd name="connsiteX26" fmla="*/ 192881 w 526256"/>
              <a:gd name="connsiteY26" fmla="*/ 245269 h 1293019"/>
              <a:gd name="connsiteX27" fmla="*/ 202406 w 526256"/>
              <a:gd name="connsiteY27" fmla="*/ 290512 h 1293019"/>
              <a:gd name="connsiteX28" fmla="*/ 202406 w 526256"/>
              <a:gd name="connsiteY28" fmla="*/ 397669 h 1293019"/>
              <a:gd name="connsiteX29" fmla="*/ 202406 w 526256"/>
              <a:gd name="connsiteY29" fmla="*/ 523875 h 1293019"/>
              <a:gd name="connsiteX30" fmla="*/ 192881 w 526256"/>
              <a:gd name="connsiteY30" fmla="*/ 657225 h 1293019"/>
              <a:gd name="connsiteX31" fmla="*/ 178593 w 526256"/>
              <a:gd name="connsiteY31" fmla="*/ 783431 h 1293019"/>
              <a:gd name="connsiteX32" fmla="*/ 180975 w 526256"/>
              <a:gd name="connsiteY32" fmla="*/ 1000125 h 1293019"/>
              <a:gd name="connsiteX33" fmla="*/ 190500 w 526256"/>
              <a:gd name="connsiteY33" fmla="*/ 1088231 h 1293019"/>
              <a:gd name="connsiteX34" fmla="*/ 200025 w 526256"/>
              <a:gd name="connsiteY34" fmla="*/ 1140619 h 1293019"/>
              <a:gd name="connsiteX35" fmla="*/ 219075 w 526256"/>
              <a:gd name="connsiteY35" fmla="*/ 1200150 h 1293019"/>
              <a:gd name="connsiteX36" fmla="*/ 240506 w 526256"/>
              <a:gd name="connsiteY36" fmla="*/ 1233487 h 1293019"/>
              <a:gd name="connsiteX37" fmla="*/ 261937 w 526256"/>
              <a:gd name="connsiteY37" fmla="*/ 1262062 h 1293019"/>
              <a:gd name="connsiteX38" fmla="*/ 280987 w 526256"/>
              <a:gd name="connsiteY38" fmla="*/ 1281112 h 1293019"/>
              <a:gd name="connsiteX39" fmla="*/ 300037 w 526256"/>
              <a:gd name="connsiteY39" fmla="*/ 1290637 h 1293019"/>
              <a:gd name="connsiteX40" fmla="*/ 316706 w 526256"/>
              <a:gd name="connsiteY40" fmla="*/ 1293019 h 1293019"/>
              <a:gd name="connsiteX41" fmla="*/ 345281 w 526256"/>
              <a:gd name="connsiteY41" fmla="*/ 1283494 h 1293019"/>
              <a:gd name="connsiteX42" fmla="*/ 371475 w 526256"/>
              <a:gd name="connsiteY42" fmla="*/ 1259681 h 1293019"/>
              <a:gd name="connsiteX43" fmla="*/ 395287 w 526256"/>
              <a:gd name="connsiteY43" fmla="*/ 1223962 h 1293019"/>
              <a:gd name="connsiteX44" fmla="*/ 416718 w 526256"/>
              <a:gd name="connsiteY44" fmla="*/ 1176337 h 1293019"/>
              <a:gd name="connsiteX45" fmla="*/ 435768 w 526256"/>
              <a:gd name="connsiteY45" fmla="*/ 1112044 h 1293019"/>
              <a:gd name="connsiteX46" fmla="*/ 442912 w 526256"/>
              <a:gd name="connsiteY46" fmla="*/ 1062037 h 1293019"/>
              <a:gd name="connsiteX47" fmla="*/ 450056 w 526256"/>
              <a:gd name="connsiteY47" fmla="*/ 964406 h 1293019"/>
              <a:gd name="connsiteX48" fmla="*/ 457200 w 526256"/>
              <a:gd name="connsiteY48" fmla="*/ 883444 h 1293019"/>
              <a:gd name="connsiteX49" fmla="*/ 466725 w 526256"/>
              <a:gd name="connsiteY49" fmla="*/ 700087 h 1293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26256" h="1293019">
                <a:moveTo>
                  <a:pt x="466725" y="700087"/>
                </a:moveTo>
                <a:cubicBezTo>
                  <a:pt x="467519" y="618331"/>
                  <a:pt x="468312" y="536575"/>
                  <a:pt x="469106" y="454819"/>
                </a:cubicBezTo>
                <a:lnTo>
                  <a:pt x="471487" y="409575"/>
                </a:lnTo>
                <a:lnTo>
                  <a:pt x="488156" y="357187"/>
                </a:lnTo>
                <a:lnTo>
                  <a:pt x="516731" y="304800"/>
                </a:lnTo>
                <a:lnTo>
                  <a:pt x="526256" y="280987"/>
                </a:lnTo>
                <a:lnTo>
                  <a:pt x="526256" y="261937"/>
                </a:lnTo>
                <a:lnTo>
                  <a:pt x="514350" y="228600"/>
                </a:lnTo>
                <a:lnTo>
                  <a:pt x="495300" y="202406"/>
                </a:lnTo>
                <a:lnTo>
                  <a:pt x="450056" y="164306"/>
                </a:lnTo>
                <a:lnTo>
                  <a:pt x="361950" y="104775"/>
                </a:lnTo>
                <a:lnTo>
                  <a:pt x="288131" y="64294"/>
                </a:lnTo>
                <a:lnTo>
                  <a:pt x="233362" y="38100"/>
                </a:lnTo>
                <a:lnTo>
                  <a:pt x="188118" y="21431"/>
                </a:lnTo>
                <a:lnTo>
                  <a:pt x="121443" y="4762"/>
                </a:lnTo>
                <a:lnTo>
                  <a:pt x="52387" y="0"/>
                </a:lnTo>
                <a:lnTo>
                  <a:pt x="11906" y="4762"/>
                </a:lnTo>
                <a:lnTo>
                  <a:pt x="0" y="14287"/>
                </a:lnTo>
                <a:lnTo>
                  <a:pt x="0" y="26194"/>
                </a:lnTo>
                <a:lnTo>
                  <a:pt x="11906" y="50006"/>
                </a:lnTo>
                <a:lnTo>
                  <a:pt x="28575" y="66675"/>
                </a:lnTo>
                <a:lnTo>
                  <a:pt x="52387" y="83344"/>
                </a:lnTo>
                <a:lnTo>
                  <a:pt x="83343" y="107156"/>
                </a:lnTo>
                <a:lnTo>
                  <a:pt x="123825" y="140494"/>
                </a:lnTo>
                <a:lnTo>
                  <a:pt x="152400" y="171450"/>
                </a:lnTo>
                <a:lnTo>
                  <a:pt x="173831" y="204787"/>
                </a:lnTo>
                <a:lnTo>
                  <a:pt x="192881" y="245269"/>
                </a:lnTo>
                <a:lnTo>
                  <a:pt x="202406" y="290512"/>
                </a:lnTo>
                <a:lnTo>
                  <a:pt x="202406" y="397669"/>
                </a:lnTo>
                <a:lnTo>
                  <a:pt x="202406" y="523875"/>
                </a:lnTo>
                <a:lnTo>
                  <a:pt x="192881" y="657225"/>
                </a:lnTo>
                <a:lnTo>
                  <a:pt x="178593" y="783431"/>
                </a:lnTo>
                <a:lnTo>
                  <a:pt x="180975" y="1000125"/>
                </a:lnTo>
                <a:lnTo>
                  <a:pt x="190500" y="1088231"/>
                </a:lnTo>
                <a:lnTo>
                  <a:pt x="200025" y="1140619"/>
                </a:lnTo>
                <a:lnTo>
                  <a:pt x="219075" y="1200150"/>
                </a:lnTo>
                <a:lnTo>
                  <a:pt x="240506" y="1233487"/>
                </a:lnTo>
                <a:lnTo>
                  <a:pt x="261937" y="1262062"/>
                </a:lnTo>
                <a:lnTo>
                  <a:pt x="280987" y="1281112"/>
                </a:lnTo>
                <a:lnTo>
                  <a:pt x="300037" y="1290637"/>
                </a:lnTo>
                <a:lnTo>
                  <a:pt x="316706" y="1293019"/>
                </a:lnTo>
                <a:lnTo>
                  <a:pt x="345281" y="1283494"/>
                </a:lnTo>
                <a:lnTo>
                  <a:pt x="371475" y="1259681"/>
                </a:lnTo>
                <a:lnTo>
                  <a:pt x="395287" y="1223962"/>
                </a:lnTo>
                <a:lnTo>
                  <a:pt x="416718" y="1176337"/>
                </a:lnTo>
                <a:lnTo>
                  <a:pt x="435768" y="1112044"/>
                </a:lnTo>
                <a:lnTo>
                  <a:pt x="442912" y="1062037"/>
                </a:lnTo>
                <a:lnTo>
                  <a:pt x="450056" y="964406"/>
                </a:lnTo>
                <a:lnTo>
                  <a:pt x="457200" y="883444"/>
                </a:lnTo>
                <a:lnTo>
                  <a:pt x="466725" y="70008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5D2494A-5D6C-4FE1-8FF1-C60FA24CF8EB}"/>
              </a:ext>
            </a:extLst>
          </p:cNvPr>
          <p:cNvGrpSpPr>
            <a:grpSpLocks/>
          </p:cNvGrpSpPr>
          <p:nvPr/>
        </p:nvGrpSpPr>
        <p:grpSpPr bwMode="auto">
          <a:xfrm>
            <a:off x="2782888" y="1328738"/>
            <a:ext cx="4321175" cy="4556125"/>
            <a:chOff x="2909888" y="1458913"/>
            <a:chExt cx="4321175" cy="4556125"/>
          </a:xfrm>
        </p:grpSpPr>
        <p:sp>
          <p:nvSpPr>
            <p:cNvPr id="28" name="フリーフォーム 143">
              <a:extLst>
                <a:ext uri="{FF2B5EF4-FFF2-40B4-BE49-F238E27FC236}">
                  <a16:creationId xmlns:a16="http://schemas.microsoft.com/office/drawing/2014/main" id="{3D254C3A-A1A9-4E65-974F-8CAC676FB7FC}"/>
                </a:ext>
              </a:extLst>
            </p:cNvPr>
            <p:cNvSpPr/>
            <p:nvPr/>
          </p:nvSpPr>
          <p:spPr>
            <a:xfrm>
              <a:off x="4598988" y="1458913"/>
              <a:ext cx="574675" cy="762000"/>
            </a:xfrm>
            <a:custGeom>
              <a:avLst/>
              <a:gdLst>
                <a:gd name="connsiteX0" fmla="*/ 230981 w 576262"/>
                <a:gd name="connsiteY0" fmla="*/ 521494 h 762000"/>
                <a:gd name="connsiteX1" fmla="*/ 230981 w 576262"/>
                <a:gd name="connsiteY1" fmla="*/ 361950 h 762000"/>
                <a:gd name="connsiteX2" fmla="*/ 230981 w 576262"/>
                <a:gd name="connsiteY2" fmla="*/ 300038 h 762000"/>
                <a:gd name="connsiteX3" fmla="*/ 226219 w 576262"/>
                <a:gd name="connsiteY3" fmla="*/ 257175 h 762000"/>
                <a:gd name="connsiteX4" fmla="*/ 221456 w 576262"/>
                <a:gd name="connsiteY4" fmla="*/ 228600 h 762000"/>
                <a:gd name="connsiteX5" fmla="*/ 214312 w 576262"/>
                <a:gd name="connsiteY5" fmla="*/ 202407 h 762000"/>
                <a:gd name="connsiteX6" fmla="*/ 202406 w 576262"/>
                <a:gd name="connsiteY6" fmla="*/ 176213 h 762000"/>
                <a:gd name="connsiteX7" fmla="*/ 188119 w 576262"/>
                <a:gd name="connsiteY7" fmla="*/ 159544 h 762000"/>
                <a:gd name="connsiteX8" fmla="*/ 161925 w 576262"/>
                <a:gd name="connsiteY8" fmla="*/ 135732 h 762000"/>
                <a:gd name="connsiteX9" fmla="*/ 135731 w 576262"/>
                <a:gd name="connsiteY9" fmla="*/ 119063 h 762000"/>
                <a:gd name="connsiteX10" fmla="*/ 102394 w 576262"/>
                <a:gd name="connsiteY10" fmla="*/ 102394 h 762000"/>
                <a:gd name="connsiteX11" fmla="*/ 69056 w 576262"/>
                <a:gd name="connsiteY11" fmla="*/ 88107 h 762000"/>
                <a:gd name="connsiteX12" fmla="*/ 30956 w 576262"/>
                <a:gd name="connsiteY12" fmla="*/ 69057 h 762000"/>
                <a:gd name="connsiteX13" fmla="*/ 7144 w 576262"/>
                <a:gd name="connsiteY13" fmla="*/ 47625 h 762000"/>
                <a:gd name="connsiteX14" fmla="*/ 0 w 576262"/>
                <a:gd name="connsiteY14" fmla="*/ 35719 h 762000"/>
                <a:gd name="connsiteX15" fmla="*/ 4762 w 576262"/>
                <a:gd name="connsiteY15" fmla="*/ 23813 h 762000"/>
                <a:gd name="connsiteX16" fmla="*/ 23812 w 576262"/>
                <a:gd name="connsiteY16" fmla="*/ 14288 h 762000"/>
                <a:gd name="connsiteX17" fmla="*/ 64294 w 576262"/>
                <a:gd name="connsiteY17" fmla="*/ 4763 h 762000"/>
                <a:gd name="connsiteX18" fmla="*/ 138112 w 576262"/>
                <a:gd name="connsiteY18" fmla="*/ 0 h 762000"/>
                <a:gd name="connsiteX19" fmla="*/ 223837 w 576262"/>
                <a:gd name="connsiteY19" fmla="*/ 14288 h 762000"/>
                <a:gd name="connsiteX20" fmla="*/ 304800 w 576262"/>
                <a:gd name="connsiteY20" fmla="*/ 35719 h 762000"/>
                <a:gd name="connsiteX21" fmla="*/ 357187 w 576262"/>
                <a:gd name="connsiteY21" fmla="*/ 54769 h 762000"/>
                <a:gd name="connsiteX22" fmla="*/ 423862 w 576262"/>
                <a:gd name="connsiteY22" fmla="*/ 80963 h 762000"/>
                <a:gd name="connsiteX23" fmla="*/ 490537 w 576262"/>
                <a:gd name="connsiteY23" fmla="*/ 116682 h 762000"/>
                <a:gd name="connsiteX24" fmla="*/ 528637 w 576262"/>
                <a:gd name="connsiteY24" fmla="*/ 138113 h 762000"/>
                <a:gd name="connsiteX25" fmla="*/ 559594 w 576262"/>
                <a:gd name="connsiteY25" fmla="*/ 164307 h 762000"/>
                <a:gd name="connsiteX26" fmla="*/ 571500 w 576262"/>
                <a:gd name="connsiteY26" fmla="*/ 185738 h 762000"/>
                <a:gd name="connsiteX27" fmla="*/ 576262 w 576262"/>
                <a:gd name="connsiteY27" fmla="*/ 204788 h 762000"/>
                <a:gd name="connsiteX28" fmla="*/ 573881 w 576262"/>
                <a:gd name="connsiteY28" fmla="*/ 233363 h 762000"/>
                <a:gd name="connsiteX29" fmla="*/ 561975 w 576262"/>
                <a:gd name="connsiteY29" fmla="*/ 250032 h 762000"/>
                <a:gd name="connsiteX30" fmla="*/ 540544 w 576262"/>
                <a:gd name="connsiteY30" fmla="*/ 269082 h 762000"/>
                <a:gd name="connsiteX31" fmla="*/ 519112 w 576262"/>
                <a:gd name="connsiteY31" fmla="*/ 292894 h 762000"/>
                <a:gd name="connsiteX32" fmla="*/ 507206 w 576262"/>
                <a:gd name="connsiteY32" fmla="*/ 314325 h 762000"/>
                <a:gd name="connsiteX33" fmla="*/ 504825 w 576262"/>
                <a:gd name="connsiteY33" fmla="*/ 330994 h 762000"/>
                <a:gd name="connsiteX34" fmla="*/ 502444 w 576262"/>
                <a:gd name="connsiteY34" fmla="*/ 364332 h 762000"/>
                <a:gd name="connsiteX35" fmla="*/ 497681 w 576262"/>
                <a:gd name="connsiteY35" fmla="*/ 390525 h 762000"/>
                <a:gd name="connsiteX36" fmla="*/ 490537 w 576262"/>
                <a:gd name="connsiteY36" fmla="*/ 438150 h 762000"/>
                <a:gd name="connsiteX37" fmla="*/ 488156 w 576262"/>
                <a:gd name="connsiteY37" fmla="*/ 492919 h 762000"/>
                <a:gd name="connsiteX38" fmla="*/ 495300 w 576262"/>
                <a:gd name="connsiteY38" fmla="*/ 585788 h 762000"/>
                <a:gd name="connsiteX39" fmla="*/ 511969 w 576262"/>
                <a:gd name="connsiteY39" fmla="*/ 735807 h 762000"/>
                <a:gd name="connsiteX40" fmla="*/ 230981 w 576262"/>
                <a:gd name="connsiteY40" fmla="*/ 762000 h 762000"/>
                <a:gd name="connsiteX41" fmla="*/ 230981 w 576262"/>
                <a:gd name="connsiteY41" fmla="*/ 5214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2" h="762000">
                  <a:moveTo>
                    <a:pt x="230981" y="521494"/>
                  </a:moveTo>
                  <a:lnTo>
                    <a:pt x="230981" y="361950"/>
                  </a:lnTo>
                  <a:lnTo>
                    <a:pt x="230981" y="300038"/>
                  </a:lnTo>
                  <a:lnTo>
                    <a:pt x="226219" y="257175"/>
                  </a:lnTo>
                  <a:lnTo>
                    <a:pt x="221456" y="228600"/>
                  </a:lnTo>
                  <a:lnTo>
                    <a:pt x="214312" y="202407"/>
                  </a:lnTo>
                  <a:lnTo>
                    <a:pt x="202406" y="176213"/>
                  </a:lnTo>
                  <a:lnTo>
                    <a:pt x="188119" y="159544"/>
                  </a:lnTo>
                  <a:lnTo>
                    <a:pt x="161925" y="135732"/>
                  </a:lnTo>
                  <a:lnTo>
                    <a:pt x="135731" y="119063"/>
                  </a:lnTo>
                  <a:lnTo>
                    <a:pt x="102394" y="102394"/>
                  </a:lnTo>
                  <a:lnTo>
                    <a:pt x="69056" y="88107"/>
                  </a:lnTo>
                  <a:lnTo>
                    <a:pt x="30956" y="69057"/>
                  </a:lnTo>
                  <a:lnTo>
                    <a:pt x="7144" y="47625"/>
                  </a:lnTo>
                  <a:lnTo>
                    <a:pt x="0" y="35719"/>
                  </a:lnTo>
                  <a:lnTo>
                    <a:pt x="4762" y="23813"/>
                  </a:lnTo>
                  <a:lnTo>
                    <a:pt x="23812" y="14288"/>
                  </a:lnTo>
                  <a:lnTo>
                    <a:pt x="64294" y="4763"/>
                  </a:lnTo>
                  <a:lnTo>
                    <a:pt x="138112" y="0"/>
                  </a:lnTo>
                  <a:lnTo>
                    <a:pt x="223837" y="14288"/>
                  </a:lnTo>
                  <a:lnTo>
                    <a:pt x="304800" y="35719"/>
                  </a:lnTo>
                  <a:lnTo>
                    <a:pt x="357187" y="54769"/>
                  </a:lnTo>
                  <a:lnTo>
                    <a:pt x="423862" y="80963"/>
                  </a:lnTo>
                  <a:lnTo>
                    <a:pt x="490537" y="116682"/>
                  </a:lnTo>
                  <a:lnTo>
                    <a:pt x="528637" y="138113"/>
                  </a:lnTo>
                  <a:lnTo>
                    <a:pt x="559594" y="164307"/>
                  </a:lnTo>
                  <a:lnTo>
                    <a:pt x="571500" y="185738"/>
                  </a:lnTo>
                  <a:lnTo>
                    <a:pt x="576262" y="204788"/>
                  </a:lnTo>
                  <a:lnTo>
                    <a:pt x="573881" y="233363"/>
                  </a:lnTo>
                  <a:lnTo>
                    <a:pt x="561975" y="250032"/>
                  </a:lnTo>
                  <a:lnTo>
                    <a:pt x="540544" y="269082"/>
                  </a:lnTo>
                  <a:lnTo>
                    <a:pt x="519112" y="292894"/>
                  </a:lnTo>
                  <a:lnTo>
                    <a:pt x="507206" y="314325"/>
                  </a:lnTo>
                  <a:lnTo>
                    <a:pt x="504825" y="330994"/>
                  </a:lnTo>
                  <a:lnTo>
                    <a:pt x="502444" y="364332"/>
                  </a:lnTo>
                  <a:lnTo>
                    <a:pt x="497681" y="390525"/>
                  </a:lnTo>
                  <a:lnTo>
                    <a:pt x="490537" y="438150"/>
                  </a:lnTo>
                  <a:cubicBezTo>
                    <a:pt x="489743" y="456406"/>
                    <a:pt x="488950" y="474663"/>
                    <a:pt x="488156" y="492919"/>
                  </a:cubicBezTo>
                  <a:lnTo>
                    <a:pt x="495300" y="585788"/>
                  </a:lnTo>
                  <a:lnTo>
                    <a:pt x="511969" y="735807"/>
                  </a:lnTo>
                  <a:lnTo>
                    <a:pt x="230981" y="762000"/>
                  </a:lnTo>
                  <a:lnTo>
                    <a:pt x="230981" y="5214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44">
              <a:extLst>
                <a:ext uri="{FF2B5EF4-FFF2-40B4-BE49-F238E27FC236}">
                  <a16:creationId xmlns:a16="http://schemas.microsoft.com/office/drawing/2014/main" id="{3DAE2E42-1858-417B-87F5-F4058722FA1C}"/>
                </a:ext>
              </a:extLst>
            </p:cNvPr>
            <p:cNvSpPr/>
            <p:nvPr/>
          </p:nvSpPr>
          <p:spPr>
            <a:xfrm>
              <a:off x="2909888" y="2074863"/>
              <a:ext cx="384175" cy="1249362"/>
            </a:xfrm>
            <a:custGeom>
              <a:avLst/>
              <a:gdLst>
                <a:gd name="connsiteX0" fmla="*/ 369093 w 383381"/>
                <a:gd name="connsiteY0" fmla="*/ 585787 h 1250156"/>
                <a:gd name="connsiteX1" fmla="*/ 378618 w 383381"/>
                <a:gd name="connsiteY1" fmla="*/ 511969 h 1250156"/>
                <a:gd name="connsiteX2" fmla="*/ 383381 w 383381"/>
                <a:gd name="connsiteY2" fmla="*/ 457200 h 1250156"/>
                <a:gd name="connsiteX3" fmla="*/ 383381 w 383381"/>
                <a:gd name="connsiteY3" fmla="*/ 361950 h 1250156"/>
                <a:gd name="connsiteX4" fmla="*/ 381000 w 383381"/>
                <a:gd name="connsiteY4" fmla="*/ 247650 h 1250156"/>
                <a:gd name="connsiteX5" fmla="*/ 371475 w 383381"/>
                <a:gd name="connsiteY5" fmla="*/ 219075 h 1250156"/>
                <a:gd name="connsiteX6" fmla="*/ 335756 w 383381"/>
                <a:gd name="connsiteY6" fmla="*/ 157162 h 1250156"/>
                <a:gd name="connsiteX7" fmla="*/ 300037 w 383381"/>
                <a:gd name="connsiteY7" fmla="*/ 111919 h 1250156"/>
                <a:gd name="connsiteX8" fmla="*/ 276225 w 383381"/>
                <a:gd name="connsiteY8" fmla="*/ 85725 h 1250156"/>
                <a:gd name="connsiteX9" fmla="*/ 252412 w 383381"/>
                <a:gd name="connsiteY9" fmla="*/ 61912 h 1250156"/>
                <a:gd name="connsiteX10" fmla="*/ 221456 w 383381"/>
                <a:gd name="connsiteY10" fmla="*/ 40481 h 1250156"/>
                <a:gd name="connsiteX11" fmla="*/ 173831 w 383381"/>
                <a:gd name="connsiteY11" fmla="*/ 19050 h 1250156"/>
                <a:gd name="connsiteX12" fmla="*/ 147637 w 383381"/>
                <a:gd name="connsiteY12" fmla="*/ 9525 h 1250156"/>
                <a:gd name="connsiteX13" fmla="*/ 123825 w 383381"/>
                <a:gd name="connsiteY13" fmla="*/ 2381 h 1250156"/>
                <a:gd name="connsiteX14" fmla="*/ 111918 w 383381"/>
                <a:gd name="connsiteY14" fmla="*/ 0 h 1250156"/>
                <a:gd name="connsiteX15" fmla="*/ 100012 w 383381"/>
                <a:gd name="connsiteY15" fmla="*/ 4762 h 1250156"/>
                <a:gd name="connsiteX16" fmla="*/ 100012 w 383381"/>
                <a:gd name="connsiteY16" fmla="*/ 21431 h 1250156"/>
                <a:gd name="connsiteX17" fmla="*/ 111918 w 383381"/>
                <a:gd name="connsiteY17" fmla="*/ 52387 h 1250156"/>
                <a:gd name="connsiteX18" fmla="*/ 130968 w 383381"/>
                <a:gd name="connsiteY18" fmla="*/ 73819 h 1250156"/>
                <a:gd name="connsiteX19" fmla="*/ 157162 w 383381"/>
                <a:gd name="connsiteY19" fmla="*/ 109537 h 1250156"/>
                <a:gd name="connsiteX20" fmla="*/ 180975 w 383381"/>
                <a:gd name="connsiteY20" fmla="*/ 145256 h 1250156"/>
                <a:gd name="connsiteX21" fmla="*/ 195262 w 383381"/>
                <a:gd name="connsiteY21" fmla="*/ 176212 h 1250156"/>
                <a:gd name="connsiteX22" fmla="*/ 204787 w 383381"/>
                <a:gd name="connsiteY22" fmla="*/ 219075 h 1250156"/>
                <a:gd name="connsiteX23" fmla="*/ 209550 w 383381"/>
                <a:gd name="connsiteY23" fmla="*/ 269081 h 1250156"/>
                <a:gd name="connsiteX24" fmla="*/ 211931 w 383381"/>
                <a:gd name="connsiteY24" fmla="*/ 350044 h 1250156"/>
                <a:gd name="connsiteX25" fmla="*/ 202406 w 383381"/>
                <a:gd name="connsiteY25" fmla="*/ 433387 h 1250156"/>
                <a:gd name="connsiteX26" fmla="*/ 183356 w 383381"/>
                <a:gd name="connsiteY26" fmla="*/ 516731 h 1250156"/>
                <a:gd name="connsiteX27" fmla="*/ 159543 w 383381"/>
                <a:gd name="connsiteY27" fmla="*/ 595312 h 1250156"/>
                <a:gd name="connsiteX28" fmla="*/ 109537 w 383381"/>
                <a:gd name="connsiteY28" fmla="*/ 704850 h 1250156"/>
                <a:gd name="connsiteX29" fmla="*/ 59531 w 383381"/>
                <a:gd name="connsiteY29" fmla="*/ 809625 h 1250156"/>
                <a:gd name="connsiteX30" fmla="*/ 14287 w 383381"/>
                <a:gd name="connsiteY30" fmla="*/ 909637 h 1250156"/>
                <a:gd name="connsiteX31" fmla="*/ 0 w 383381"/>
                <a:gd name="connsiteY31" fmla="*/ 971550 h 1250156"/>
                <a:gd name="connsiteX32" fmla="*/ 0 w 383381"/>
                <a:gd name="connsiteY32" fmla="*/ 1023937 h 1250156"/>
                <a:gd name="connsiteX33" fmla="*/ 4762 w 383381"/>
                <a:gd name="connsiteY33" fmla="*/ 1071562 h 1250156"/>
                <a:gd name="connsiteX34" fmla="*/ 16668 w 383381"/>
                <a:gd name="connsiteY34" fmla="*/ 1138237 h 1250156"/>
                <a:gd name="connsiteX35" fmla="*/ 30956 w 383381"/>
                <a:gd name="connsiteY35" fmla="*/ 1173956 h 1250156"/>
                <a:gd name="connsiteX36" fmla="*/ 54768 w 383381"/>
                <a:gd name="connsiteY36" fmla="*/ 1216819 h 1250156"/>
                <a:gd name="connsiteX37" fmla="*/ 73818 w 383381"/>
                <a:gd name="connsiteY37" fmla="*/ 1240631 h 1250156"/>
                <a:gd name="connsiteX38" fmla="*/ 92868 w 383381"/>
                <a:gd name="connsiteY38" fmla="*/ 1250156 h 1250156"/>
                <a:gd name="connsiteX39" fmla="*/ 123825 w 383381"/>
                <a:gd name="connsiteY39" fmla="*/ 1250156 h 1250156"/>
                <a:gd name="connsiteX40" fmla="*/ 150018 w 383381"/>
                <a:gd name="connsiteY40" fmla="*/ 1243012 h 1250156"/>
                <a:gd name="connsiteX41" fmla="*/ 173831 w 383381"/>
                <a:gd name="connsiteY41" fmla="*/ 1221581 h 1250156"/>
                <a:gd name="connsiteX42" fmla="*/ 207168 w 383381"/>
                <a:gd name="connsiteY42" fmla="*/ 1164431 h 1250156"/>
                <a:gd name="connsiteX43" fmla="*/ 240506 w 383381"/>
                <a:gd name="connsiteY43" fmla="*/ 1104900 h 1250156"/>
                <a:gd name="connsiteX44" fmla="*/ 261937 w 383381"/>
                <a:gd name="connsiteY44" fmla="*/ 1057275 h 1250156"/>
                <a:gd name="connsiteX45" fmla="*/ 280987 w 383381"/>
                <a:gd name="connsiteY45" fmla="*/ 1009650 h 1250156"/>
                <a:gd name="connsiteX46" fmla="*/ 300037 w 383381"/>
                <a:gd name="connsiteY46" fmla="*/ 931069 h 1250156"/>
                <a:gd name="connsiteX47" fmla="*/ 333375 w 383381"/>
                <a:gd name="connsiteY47" fmla="*/ 781050 h 1250156"/>
                <a:gd name="connsiteX48" fmla="*/ 369093 w 383381"/>
                <a:gd name="connsiteY48" fmla="*/ 585787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381" h="1250156">
                  <a:moveTo>
                    <a:pt x="369093" y="585787"/>
                  </a:moveTo>
                  <a:lnTo>
                    <a:pt x="378618" y="511969"/>
                  </a:lnTo>
                  <a:lnTo>
                    <a:pt x="383381" y="457200"/>
                  </a:lnTo>
                  <a:lnTo>
                    <a:pt x="383381" y="361950"/>
                  </a:lnTo>
                  <a:cubicBezTo>
                    <a:pt x="382587" y="323850"/>
                    <a:pt x="381794" y="285750"/>
                    <a:pt x="381000" y="247650"/>
                  </a:cubicBezTo>
                  <a:lnTo>
                    <a:pt x="371475" y="219075"/>
                  </a:lnTo>
                  <a:lnTo>
                    <a:pt x="335756" y="157162"/>
                  </a:lnTo>
                  <a:lnTo>
                    <a:pt x="300037" y="111919"/>
                  </a:lnTo>
                  <a:lnTo>
                    <a:pt x="276225" y="85725"/>
                  </a:lnTo>
                  <a:lnTo>
                    <a:pt x="252412" y="61912"/>
                  </a:lnTo>
                  <a:lnTo>
                    <a:pt x="221456" y="40481"/>
                  </a:lnTo>
                  <a:lnTo>
                    <a:pt x="173831" y="19050"/>
                  </a:lnTo>
                  <a:lnTo>
                    <a:pt x="147637" y="9525"/>
                  </a:lnTo>
                  <a:lnTo>
                    <a:pt x="123825" y="2381"/>
                  </a:lnTo>
                  <a:lnTo>
                    <a:pt x="111918" y="0"/>
                  </a:lnTo>
                  <a:lnTo>
                    <a:pt x="100012" y="4762"/>
                  </a:lnTo>
                  <a:lnTo>
                    <a:pt x="100012" y="21431"/>
                  </a:lnTo>
                  <a:lnTo>
                    <a:pt x="111918" y="52387"/>
                  </a:lnTo>
                  <a:lnTo>
                    <a:pt x="130968" y="73819"/>
                  </a:lnTo>
                  <a:lnTo>
                    <a:pt x="157162" y="109537"/>
                  </a:lnTo>
                  <a:lnTo>
                    <a:pt x="180975" y="145256"/>
                  </a:lnTo>
                  <a:lnTo>
                    <a:pt x="195262" y="176212"/>
                  </a:lnTo>
                  <a:lnTo>
                    <a:pt x="204787" y="219075"/>
                  </a:lnTo>
                  <a:lnTo>
                    <a:pt x="209550" y="269081"/>
                  </a:lnTo>
                  <a:cubicBezTo>
                    <a:pt x="210344" y="296069"/>
                    <a:pt x="211137" y="323056"/>
                    <a:pt x="211931" y="350044"/>
                  </a:cubicBezTo>
                  <a:lnTo>
                    <a:pt x="202406" y="433387"/>
                  </a:lnTo>
                  <a:lnTo>
                    <a:pt x="183356" y="516731"/>
                  </a:lnTo>
                  <a:lnTo>
                    <a:pt x="159543" y="595312"/>
                  </a:lnTo>
                  <a:lnTo>
                    <a:pt x="109537" y="704850"/>
                  </a:lnTo>
                  <a:lnTo>
                    <a:pt x="59531" y="809625"/>
                  </a:lnTo>
                  <a:lnTo>
                    <a:pt x="14287" y="909637"/>
                  </a:lnTo>
                  <a:lnTo>
                    <a:pt x="0" y="971550"/>
                  </a:lnTo>
                  <a:lnTo>
                    <a:pt x="0" y="1023937"/>
                  </a:lnTo>
                  <a:lnTo>
                    <a:pt x="4762" y="1071562"/>
                  </a:lnTo>
                  <a:lnTo>
                    <a:pt x="16668" y="1138237"/>
                  </a:lnTo>
                  <a:lnTo>
                    <a:pt x="30956" y="1173956"/>
                  </a:lnTo>
                  <a:lnTo>
                    <a:pt x="54768" y="1216819"/>
                  </a:lnTo>
                  <a:lnTo>
                    <a:pt x="73818" y="1240631"/>
                  </a:lnTo>
                  <a:lnTo>
                    <a:pt x="92868" y="1250156"/>
                  </a:lnTo>
                  <a:lnTo>
                    <a:pt x="123825" y="1250156"/>
                  </a:lnTo>
                  <a:lnTo>
                    <a:pt x="150018" y="1243012"/>
                  </a:lnTo>
                  <a:lnTo>
                    <a:pt x="173831" y="1221581"/>
                  </a:lnTo>
                  <a:lnTo>
                    <a:pt x="207168" y="1164431"/>
                  </a:lnTo>
                  <a:lnTo>
                    <a:pt x="240506" y="1104900"/>
                  </a:lnTo>
                  <a:lnTo>
                    <a:pt x="261937" y="1057275"/>
                  </a:lnTo>
                  <a:lnTo>
                    <a:pt x="280987" y="1009650"/>
                  </a:lnTo>
                  <a:lnTo>
                    <a:pt x="300037" y="931069"/>
                  </a:lnTo>
                  <a:lnTo>
                    <a:pt x="333375" y="781050"/>
                  </a:lnTo>
                  <a:lnTo>
                    <a:pt x="369093" y="58578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45">
              <a:extLst>
                <a:ext uri="{FF2B5EF4-FFF2-40B4-BE49-F238E27FC236}">
                  <a16:creationId xmlns:a16="http://schemas.microsoft.com/office/drawing/2014/main" id="{66037015-AE32-4E7D-B057-5965FDE105BB}"/>
                </a:ext>
              </a:extLst>
            </p:cNvPr>
            <p:cNvSpPr/>
            <p:nvPr/>
          </p:nvSpPr>
          <p:spPr>
            <a:xfrm>
              <a:off x="3230563" y="1954213"/>
              <a:ext cx="4000500" cy="533400"/>
            </a:xfrm>
            <a:custGeom>
              <a:avLst/>
              <a:gdLst>
                <a:gd name="connsiteX0" fmla="*/ 2167589 w 3999678"/>
                <a:gd name="connsiteY0" fmla="*/ 296029 h 532852"/>
                <a:gd name="connsiteX1" fmla="*/ 1726835 w 3999678"/>
                <a:gd name="connsiteY1" fmla="*/ 332210 h 532852"/>
                <a:gd name="connsiteX2" fmla="*/ 1305816 w 3999678"/>
                <a:gd name="connsiteY2" fmla="*/ 378259 h 532852"/>
                <a:gd name="connsiteX3" fmla="*/ 865062 w 3999678"/>
                <a:gd name="connsiteY3" fmla="*/ 430887 h 532852"/>
                <a:gd name="connsiteX4" fmla="*/ 450622 w 3999678"/>
                <a:gd name="connsiteY4" fmla="*/ 490092 h 532852"/>
                <a:gd name="connsiteX5" fmla="*/ 171039 w 3999678"/>
                <a:gd name="connsiteY5" fmla="*/ 532852 h 532852"/>
                <a:gd name="connsiteX6" fmla="*/ 144725 w 3999678"/>
                <a:gd name="connsiteY6" fmla="*/ 532852 h 532852"/>
                <a:gd name="connsiteX7" fmla="*/ 92098 w 3999678"/>
                <a:gd name="connsiteY7" fmla="*/ 522985 h 532852"/>
                <a:gd name="connsiteX8" fmla="*/ 3289 w 3999678"/>
                <a:gd name="connsiteY8" fmla="*/ 499960 h 532852"/>
                <a:gd name="connsiteX9" fmla="*/ 0 w 3999678"/>
                <a:gd name="connsiteY9" fmla="*/ 358524 h 532852"/>
                <a:gd name="connsiteX10" fmla="*/ 230245 w 3999678"/>
                <a:gd name="connsiteY10" fmla="*/ 335500 h 532852"/>
                <a:gd name="connsiteX11" fmla="*/ 667710 w 3999678"/>
                <a:gd name="connsiteY11" fmla="*/ 279583 h 532852"/>
                <a:gd name="connsiteX12" fmla="*/ 1045969 w 3999678"/>
                <a:gd name="connsiteY12" fmla="*/ 230245 h 532852"/>
                <a:gd name="connsiteX13" fmla="*/ 1466987 w 3999678"/>
                <a:gd name="connsiteY13" fmla="*/ 171039 h 532852"/>
                <a:gd name="connsiteX14" fmla="*/ 1624869 w 3999678"/>
                <a:gd name="connsiteY14" fmla="*/ 148015 h 532852"/>
                <a:gd name="connsiteX15" fmla="*/ 2009707 w 3999678"/>
                <a:gd name="connsiteY15" fmla="*/ 121701 h 532852"/>
                <a:gd name="connsiteX16" fmla="*/ 2355074 w 3999678"/>
                <a:gd name="connsiteY16" fmla="*/ 98677 h 532852"/>
                <a:gd name="connsiteX17" fmla="*/ 2723465 w 3999678"/>
                <a:gd name="connsiteY17" fmla="*/ 75652 h 532852"/>
                <a:gd name="connsiteX18" fmla="*/ 3114881 w 3999678"/>
                <a:gd name="connsiteY18" fmla="*/ 52628 h 532852"/>
                <a:gd name="connsiteX19" fmla="*/ 3272763 w 3999678"/>
                <a:gd name="connsiteY19" fmla="*/ 42760 h 532852"/>
                <a:gd name="connsiteX20" fmla="*/ 3328679 w 3999678"/>
                <a:gd name="connsiteY20" fmla="*/ 26314 h 532852"/>
                <a:gd name="connsiteX21" fmla="*/ 3417488 w 3999678"/>
                <a:gd name="connsiteY21" fmla="*/ 3290 h 532852"/>
                <a:gd name="connsiteX22" fmla="*/ 3460248 w 3999678"/>
                <a:gd name="connsiteY22" fmla="*/ 0 h 532852"/>
                <a:gd name="connsiteX23" fmla="*/ 3516164 w 3999678"/>
                <a:gd name="connsiteY23" fmla="*/ 16446 h 532852"/>
                <a:gd name="connsiteX24" fmla="*/ 3575370 w 3999678"/>
                <a:gd name="connsiteY24" fmla="*/ 46049 h 532852"/>
                <a:gd name="connsiteX25" fmla="*/ 3657600 w 3999678"/>
                <a:gd name="connsiteY25" fmla="*/ 92098 h 532852"/>
                <a:gd name="connsiteX26" fmla="*/ 3733252 w 3999678"/>
                <a:gd name="connsiteY26" fmla="*/ 138147 h 532852"/>
                <a:gd name="connsiteX27" fmla="*/ 3782590 w 3999678"/>
                <a:gd name="connsiteY27" fmla="*/ 171039 h 532852"/>
                <a:gd name="connsiteX28" fmla="*/ 3864820 w 3999678"/>
                <a:gd name="connsiteY28" fmla="*/ 243402 h 532852"/>
                <a:gd name="connsiteX29" fmla="*/ 3940472 w 3999678"/>
                <a:gd name="connsiteY29" fmla="*/ 322343 h 532852"/>
                <a:gd name="connsiteX30" fmla="*/ 3986521 w 3999678"/>
                <a:gd name="connsiteY30" fmla="*/ 374970 h 532852"/>
                <a:gd name="connsiteX31" fmla="*/ 3996389 w 3999678"/>
                <a:gd name="connsiteY31" fmla="*/ 388127 h 532852"/>
                <a:gd name="connsiteX32" fmla="*/ 3999678 w 3999678"/>
                <a:gd name="connsiteY32" fmla="*/ 397995 h 532852"/>
                <a:gd name="connsiteX33" fmla="*/ 3999678 w 3999678"/>
                <a:gd name="connsiteY33" fmla="*/ 414441 h 532852"/>
                <a:gd name="connsiteX34" fmla="*/ 3989810 w 3999678"/>
                <a:gd name="connsiteY34" fmla="*/ 437465 h 532852"/>
                <a:gd name="connsiteX35" fmla="*/ 3956918 w 3999678"/>
                <a:gd name="connsiteY35" fmla="*/ 463779 h 532852"/>
                <a:gd name="connsiteX36" fmla="*/ 3904291 w 3999678"/>
                <a:gd name="connsiteY36" fmla="*/ 486803 h 532852"/>
                <a:gd name="connsiteX37" fmla="*/ 3479983 w 3999678"/>
                <a:gd name="connsiteY37" fmla="*/ 243402 h 532852"/>
                <a:gd name="connsiteX38" fmla="*/ 3453669 w 3999678"/>
                <a:gd name="connsiteY38" fmla="*/ 233534 h 532852"/>
                <a:gd name="connsiteX39" fmla="*/ 3401042 w 3999678"/>
                <a:gd name="connsiteY39" fmla="*/ 223667 h 532852"/>
                <a:gd name="connsiteX40" fmla="*/ 3246449 w 3999678"/>
                <a:gd name="connsiteY40" fmla="*/ 226956 h 532852"/>
                <a:gd name="connsiteX41" fmla="*/ 2874769 w 3999678"/>
                <a:gd name="connsiteY41" fmla="*/ 246691 h 532852"/>
                <a:gd name="connsiteX42" fmla="*/ 2542559 w 3999678"/>
                <a:gd name="connsiteY42" fmla="*/ 266426 h 532852"/>
                <a:gd name="connsiteX43" fmla="*/ 2167589 w 3999678"/>
                <a:gd name="connsiteY43" fmla="*/ 296029 h 5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99678" h="532852">
                  <a:moveTo>
                    <a:pt x="2167589" y="296029"/>
                  </a:moveTo>
                  <a:lnTo>
                    <a:pt x="1726835" y="332210"/>
                  </a:lnTo>
                  <a:lnTo>
                    <a:pt x="1305816" y="378259"/>
                  </a:lnTo>
                  <a:lnTo>
                    <a:pt x="865062" y="430887"/>
                  </a:lnTo>
                  <a:lnTo>
                    <a:pt x="450622" y="490092"/>
                  </a:lnTo>
                  <a:lnTo>
                    <a:pt x="171039" y="532852"/>
                  </a:lnTo>
                  <a:lnTo>
                    <a:pt x="144725" y="532852"/>
                  </a:lnTo>
                  <a:lnTo>
                    <a:pt x="92098" y="522985"/>
                  </a:lnTo>
                  <a:lnTo>
                    <a:pt x="3289" y="499960"/>
                  </a:lnTo>
                  <a:cubicBezTo>
                    <a:pt x="2193" y="452815"/>
                    <a:pt x="1096" y="405669"/>
                    <a:pt x="0" y="358524"/>
                  </a:cubicBezTo>
                  <a:lnTo>
                    <a:pt x="230245" y="335500"/>
                  </a:lnTo>
                  <a:lnTo>
                    <a:pt x="667710" y="279583"/>
                  </a:lnTo>
                  <a:lnTo>
                    <a:pt x="1045969" y="230245"/>
                  </a:lnTo>
                  <a:lnTo>
                    <a:pt x="1466987" y="171039"/>
                  </a:lnTo>
                  <a:lnTo>
                    <a:pt x="1624869" y="148015"/>
                  </a:lnTo>
                  <a:lnTo>
                    <a:pt x="2009707" y="121701"/>
                  </a:lnTo>
                  <a:lnTo>
                    <a:pt x="2355074" y="98677"/>
                  </a:lnTo>
                  <a:lnTo>
                    <a:pt x="2723465" y="75652"/>
                  </a:lnTo>
                  <a:lnTo>
                    <a:pt x="3114881" y="52628"/>
                  </a:lnTo>
                  <a:lnTo>
                    <a:pt x="3272763" y="42760"/>
                  </a:lnTo>
                  <a:lnTo>
                    <a:pt x="3328679" y="26314"/>
                  </a:lnTo>
                  <a:lnTo>
                    <a:pt x="3417488" y="3290"/>
                  </a:lnTo>
                  <a:lnTo>
                    <a:pt x="3460248" y="0"/>
                  </a:lnTo>
                  <a:lnTo>
                    <a:pt x="3516164" y="16446"/>
                  </a:lnTo>
                  <a:lnTo>
                    <a:pt x="3575370" y="46049"/>
                  </a:lnTo>
                  <a:lnTo>
                    <a:pt x="3657600" y="92098"/>
                  </a:lnTo>
                  <a:lnTo>
                    <a:pt x="3733252" y="138147"/>
                  </a:lnTo>
                  <a:lnTo>
                    <a:pt x="3782590" y="171039"/>
                  </a:lnTo>
                  <a:lnTo>
                    <a:pt x="3864820" y="243402"/>
                  </a:lnTo>
                  <a:lnTo>
                    <a:pt x="3940472" y="322343"/>
                  </a:lnTo>
                  <a:lnTo>
                    <a:pt x="3986521" y="374970"/>
                  </a:lnTo>
                  <a:lnTo>
                    <a:pt x="3996389" y="388127"/>
                  </a:lnTo>
                  <a:lnTo>
                    <a:pt x="3999678" y="397995"/>
                  </a:lnTo>
                  <a:lnTo>
                    <a:pt x="3999678" y="414441"/>
                  </a:lnTo>
                  <a:lnTo>
                    <a:pt x="3989810" y="437465"/>
                  </a:lnTo>
                  <a:lnTo>
                    <a:pt x="3956918" y="463779"/>
                  </a:lnTo>
                  <a:lnTo>
                    <a:pt x="3904291" y="486803"/>
                  </a:lnTo>
                  <a:lnTo>
                    <a:pt x="3479983" y="243402"/>
                  </a:lnTo>
                  <a:lnTo>
                    <a:pt x="3453669" y="233534"/>
                  </a:lnTo>
                  <a:lnTo>
                    <a:pt x="3401042" y="223667"/>
                  </a:lnTo>
                  <a:lnTo>
                    <a:pt x="3246449" y="226956"/>
                  </a:lnTo>
                  <a:lnTo>
                    <a:pt x="2874769" y="246691"/>
                  </a:lnTo>
                  <a:lnTo>
                    <a:pt x="2542559" y="266426"/>
                  </a:lnTo>
                  <a:lnTo>
                    <a:pt x="2167589" y="29602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46">
              <a:extLst>
                <a:ext uri="{FF2B5EF4-FFF2-40B4-BE49-F238E27FC236}">
                  <a16:creationId xmlns:a16="http://schemas.microsoft.com/office/drawing/2014/main" id="{CAF32067-AE70-45DD-95D1-589D39738E6A}"/>
                </a:ext>
              </a:extLst>
            </p:cNvPr>
            <p:cNvSpPr/>
            <p:nvPr/>
          </p:nvSpPr>
          <p:spPr>
            <a:xfrm>
              <a:off x="6267450" y="2190750"/>
              <a:ext cx="960438" cy="620713"/>
            </a:xfrm>
            <a:custGeom>
              <a:avLst/>
              <a:gdLst>
                <a:gd name="connsiteX0" fmla="*/ 314325 w 959644"/>
                <a:gd name="connsiteY0" fmla="*/ 209550 h 621506"/>
                <a:gd name="connsiteX1" fmla="*/ 416719 w 959644"/>
                <a:gd name="connsiteY1" fmla="*/ 73819 h 621506"/>
                <a:gd name="connsiteX2" fmla="*/ 435769 w 959644"/>
                <a:gd name="connsiteY2" fmla="*/ 50006 h 621506"/>
                <a:gd name="connsiteX3" fmla="*/ 447675 w 959644"/>
                <a:gd name="connsiteY3" fmla="*/ 30956 h 621506"/>
                <a:gd name="connsiteX4" fmla="*/ 447675 w 959644"/>
                <a:gd name="connsiteY4" fmla="*/ 11906 h 621506"/>
                <a:gd name="connsiteX5" fmla="*/ 433388 w 959644"/>
                <a:gd name="connsiteY5" fmla="*/ 0 h 621506"/>
                <a:gd name="connsiteX6" fmla="*/ 959644 w 959644"/>
                <a:gd name="connsiteY6" fmla="*/ 176213 h 621506"/>
                <a:gd name="connsiteX7" fmla="*/ 923925 w 959644"/>
                <a:gd name="connsiteY7" fmla="*/ 221456 h 621506"/>
                <a:gd name="connsiteX8" fmla="*/ 869156 w 959644"/>
                <a:gd name="connsiteY8" fmla="*/ 250031 h 621506"/>
                <a:gd name="connsiteX9" fmla="*/ 819150 w 959644"/>
                <a:gd name="connsiteY9" fmla="*/ 252413 h 621506"/>
                <a:gd name="connsiteX10" fmla="*/ 747713 w 959644"/>
                <a:gd name="connsiteY10" fmla="*/ 261938 h 621506"/>
                <a:gd name="connsiteX11" fmla="*/ 692944 w 959644"/>
                <a:gd name="connsiteY11" fmla="*/ 271463 h 621506"/>
                <a:gd name="connsiteX12" fmla="*/ 592931 w 959644"/>
                <a:gd name="connsiteY12" fmla="*/ 326231 h 621506"/>
                <a:gd name="connsiteX13" fmla="*/ 328613 w 959644"/>
                <a:gd name="connsiteY13" fmla="*/ 473869 h 621506"/>
                <a:gd name="connsiteX14" fmla="*/ 38100 w 959644"/>
                <a:gd name="connsiteY14" fmla="*/ 621506 h 621506"/>
                <a:gd name="connsiteX15" fmla="*/ 16669 w 959644"/>
                <a:gd name="connsiteY15" fmla="*/ 621506 h 621506"/>
                <a:gd name="connsiteX16" fmla="*/ 2381 w 959644"/>
                <a:gd name="connsiteY16" fmla="*/ 616744 h 621506"/>
                <a:gd name="connsiteX17" fmla="*/ 0 w 959644"/>
                <a:gd name="connsiteY17" fmla="*/ 600075 h 621506"/>
                <a:gd name="connsiteX18" fmla="*/ 14288 w 959644"/>
                <a:gd name="connsiteY18" fmla="*/ 566738 h 621506"/>
                <a:gd name="connsiteX19" fmla="*/ 69056 w 959644"/>
                <a:gd name="connsiteY19" fmla="*/ 502444 h 621506"/>
                <a:gd name="connsiteX20" fmla="*/ 226219 w 959644"/>
                <a:gd name="connsiteY20" fmla="*/ 321469 h 621506"/>
                <a:gd name="connsiteX21" fmla="*/ 314325 w 959644"/>
                <a:gd name="connsiteY21" fmla="*/ 20955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9644" h="621506">
                  <a:moveTo>
                    <a:pt x="314325" y="209550"/>
                  </a:moveTo>
                  <a:lnTo>
                    <a:pt x="416719" y="73819"/>
                  </a:lnTo>
                  <a:lnTo>
                    <a:pt x="435769" y="50006"/>
                  </a:lnTo>
                  <a:lnTo>
                    <a:pt x="447675" y="30956"/>
                  </a:lnTo>
                  <a:lnTo>
                    <a:pt x="447675" y="11906"/>
                  </a:lnTo>
                  <a:lnTo>
                    <a:pt x="433388" y="0"/>
                  </a:lnTo>
                  <a:lnTo>
                    <a:pt x="959644" y="176213"/>
                  </a:lnTo>
                  <a:lnTo>
                    <a:pt x="923925" y="221456"/>
                  </a:lnTo>
                  <a:lnTo>
                    <a:pt x="869156" y="250031"/>
                  </a:lnTo>
                  <a:lnTo>
                    <a:pt x="819150" y="252413"/>
                  </a:lnTo>
                  <a:lnTo>
                    <a:pt x="747713" y="261938"/>
                  </a:lnTo>
                  <a:lnTo>
                    <a:pt x="692944" y="271463"/>
                  </a:lnTo>
                  <a:lnTo>
                    <a:pt x="592931" y="326231"/>
                  </a:lnTo>
                  <a:lnTo>
                    <a:pt x="328613" y="473869"/>
                  </a:lnTo>
                  <a:lnTo>
                    <a:pt x="38100" y="621506"/>
                  </a:lnTo>
                  <a:lnTo>
                    <a:pt x="16669" y="621506"/>
                  </a:lnTo>
                  <a:lnTo>
                    <a:pt x="2381" y="616744"/>
                  </a:lnTo>
                  <a:lnTo>
                    <a:pt x="0" y="600075"/>
                  </a:lnTo>
                  <a:lnTo>
                    <a:pt x="14288" y="566738"/>
                  </a:lnTo>
                  <a:lnTo>
                    <a:pt x="69056" y="502444"/>
                  </a:lnTo>
                  <a:lnTo>
                    <a:pt x="226219" y="321469"/>
                  </a:lnTo>
                  <a:lnTo>
                    <a:pt x="314325" y="20955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47">
              <a:extLst>
                <a:ext uri="{FF2B5EF4-FFF2-40B4-BE49-F238E27FC236}">
                  <a16:creationId xmlns:a16="http://schemas.microsoft.com/office/drawing/2014/main" id="{19F36207-6981-489F-89D2-C1C5C097A0A9}"/>
                </a:ext>
              </a:extLst>
            </p:cNvPr>
            <p:cNvSpPr/>
            <p:nvPr/>
          </p:nvSpPr>
          <p:spPr>
            <a:xfrm>
              <a:off x="4278313" y="2674938"/>
              <a:ext cx="587375" cy="612775"/>
            </a:xfrm>
            <a:custGeom>
              <a:avLst/>
              <a:gdLst>
                <a:gd name="connsiteX0" fmla="*/ 180975 w 585788"/>
                <a:gd name="connsiteY0" fmla="*/ 466725 h 614362"/>
                <a:gd name="connsiteX1" fmla="*/ 140494 w 585788"/>
                <a:gd name="connsiteY1" fmla="*/ 416719 h 614362"/>
                <a:gd name="connsiteX2" fmla="*/ 102394 w 585788"/>
                <a:gd name="connsiteY2" fmla="*/ 359569 h 614362"/>
                <a:gd name="connsiteX3" fmla="*/ 76200 w 585788"/>
                <a:gd name="connsiteY3" fmla="*/ 309562 h 614362"/>
                <a:gd name="connsiteX4" fmla="*/ 52388 w 585788"/>
                <a:gd name="connsiteY4" fmla="*/ 245269 h 614362"/>
                <a:gd name="connsiteX5" fmla="*/ 30957 w 585788"/>
                <a:gd name="connsiteY5" fmla="*/ 169069 h 614362"/>
                <a:gd name="connsiteX6" fmla="*/ 19050 w 585788"/>
                <a:gd name="connsiteY6" fmla="*/ 83344 h 614362"/>
                <a:gd name="connsiteX7" fmla="*/ 16669 w 585788"/>
                <a:gd name="connsiteY7" fmla="*/ 64294 h 614362"/>
                <a:gd name="connsiteX8" fmla="*/ 4763 w 585788"/>
                <a:gd name="connsiteY8" fmla="*/ 35719 h 614362"/>
                <a:gd name="connsiteX9" fmla="*/ 0 w 585788"/>
                <a:gd name="connsiteY9" fmla="*/ 14287 h 614362"/>
                <a:gd name="connsiteX10" fmla="*/ 2382 w 585788"/>
                <a:gd name="connsiteY10" fmla="*/ 4762 h 614362"/>
                <a:gd name="connsiteX11" fmla="*/ 9525 w 585788"/>
                <a:gd name="connsiteY11" fmla="*/ 0 h 614362"/>
                <a:gd name="connsiteX12" fmla="*/ 28575 w 585788"/>
                <a:gd name="connsiteY12" fmla="*/ 2381 h 614362"/>
                <a:gd name="connsiteX13" fmla="*/ 52388 w 585788"/>
                <a:gd name="connsiteY13" fmla="*/ 9525 h 614362"/>
                <a:gd name="connsiteX14" fmla="*/ 66675 w 585788"/>
                <a:gd name="connsiteY14" fmla="*/ 19050 h 614362"/>
                <a:gd name="connsiteX15" fmla="*/ 92869 w 585788"/>
                <a:gd name="connsiteY15" fmla="*/ 47625 h 614362"/>
                <a:gd name="connsiteX16" fmla="*/ 154782 w 585788"/>
                <a:gd name="connsiteY16" fmla="*/ 123825 h 614362"/>
                <a:gd name="connsiteX17" fmla="*/ 202407 w 585788"/>
                <a:gd name="connsiteY17" fmla="*/ 176212 h 614362"/>
                <a:gd name="connsiteX18" fmla="*/ 233363 w 585788"/>
                <a:gd name="connsiteY18" fmla="*/ 207169 h 614362"/>
                <a:gd name="connsiteX19" fmla="*/ 271463 w 585788"/>
                <a:gd name="connsiteY19" fmla="*/ 233362 h 614362"/>
                <a:gd name="connsiteX20" fmla="*/ 314325 w 585788"/>
                <a:gd name="connsiteY20" fmla="*/ 254794 h 614362"/>
                <a:gd name="connsiteX21" fmla="*/ 347663 w 585788"/>
                <a:gd name="connsiteY21" fmla="*/ 264319 h 614362"/>
                <a:gd name="connsiteX22" fmla="*/ 371475 w 585788"/>
                <a:gd name="connsiteY22" fmla="*/ 266700 h 614362"/>
                <a:gd name="connsiteX23" fmla="*/ 416719 w 585788"/>
                <a:gd name="connsiteY23" fmla="*/ 259556 h 614362"/>
                <a:gd name="connsiteX24" fmla="*/ 473869 w 585788"/>
                <a:gd name="connsiteY24" fmla="*/ 240506 h 614362"/>
                <a:gd name="connsiteX25" fmla="*/ 528638 w 585788"/>
                <a:gd name="connsiteY25" fmla="*/ 216694 h 614362"/>
                <a:gd name="connsiteX26" fmla="*/ 557213 w 585788"/>
                <a:gd name="connsiteY26" fmla="*/ 211931 h 614362"/>
                <a:gd name="connsiteX27" fmla="*/ 581025 w 585788"/>
                <a:gd name="connsiteY27" fmla="*/ 216694 h 614362"/>
                <a:gd name="connsiteX28" fmla="*/ 583407 w 585788"/>
                <a:gd name="connsiteY28" fmla="*/ 223837 h 614362"/>
                <a:gd name="connsiteX29" fmla="*/ 585788 w 585788"/>
                <a:gd name="connsiteY29" fmla="*/ 235744 h 614362"/>
                <a:gd name="connsiteX30" fmla="*/ 578644 w 585788"/>
                <a:gd name="connsiteY30" fmla="*/ 254794 h 614362"/>
                <a:gd name="connsiteX31" fmla="*/ 540544 w 585788"/>
                <a:gd name="connsiteY31" fmla="*/ 285750 h 614362"/>
                <a:gd name="connsiteX32" fmla="*/ 488157 w 585788"/>
                <a:gd name="connsiteY32" fmla="*/ 333375 h 614362"/>
                <a:gd name="connsiteX33" fmla="*/ 461963 w 585788"/>
                <a:gd name="connsiteY33" fmla="*/ 364331 h 614362"/>
                <a:gd name="connsiteX34" fmla="*/ 445294 w 585788"/>
                <a:gd name="connsiteY34" fmla="*/ 404812 h 614362"/>
                <a:gd name="connsiteX35" fmla="*/ 428625 w 585788"/>
                <a:gd name="connsiteY35" fmla="*/ 461962 h 614362"/>
                <a:gd name="connsiteX36" fmla="*/ 419100 w 585788"/>
                <a:gd name="connsiteY36" fmla="*/ 511969 h 614362"/>
                <a:gd name="connsiteX37" fmla="*/ 416719 w 585788"/>
                <a:gd name="connsiteY37" fmla="*/ 564356 h 614362"/>
                <a:gd name="connsiteX38" fmla="*/ 414338 w 585788"/>
                <a:gd name="connsiteY38" fmla="*/ 595312 h 614362"/>
                <a:gd name="connsiteX39" fmla="*/ 404813 w 585788"/>
                <a:gd name="connsiteY39" fmla="*/ 609600 h 614362"/>
                <a:gd name="connsiteX40" fmla="*/ 385763 w 585788"/>
                <a:gd name="connsiteY40" fmla="*/ 614362 h 614362"/>
                <a:gd name="connsiteX41" fmla="*/ 345282 w 585788"/>
                <a:gd name="connsiteY41" fmla="*/ 604837 h 614362"/>
                <a:gd name="connsiteX42" fmla="*/ 297657 w 585788"/>
                <a:gd name="connsiteY42" fmla="*/ 578644 h 614362"/>
                <a:gd name="connsiteX43" fmla="*/ 250032 w 585788"/>
                <a:gd name="connsiteY43" fmla="*/ 542925 h 614362"/>
                <a:gd name="connsiteX44" fmla="*/ 180975 w 585788"/>
                <a:gd name="connsiteY44" fmla="*/ 466725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85788" h="614362">
                  <a:moveTo>
                    <a:pt x="180975" y="466725"/>
                  </a:moveTo>
                  <a:lnTo>
                    <a:pt x="140494" y="416719"/>
                  </a:lnTo>
                  <a:lnTo>
                    <a:pt x="102394" y="359569"/>
                  </a:lnTo>
                  <a:lnTo>
                    <a:pt x="76200" y="309562"/>
                  </a:lnTo>
                  <a:lnTo>
                    <a:pt x="52388" y="245269"/>
                  </a:lnTo>
                  <a:lnTo>
                    <a:pt x="30957" y="169069"/>
                  </a:lnTo>
                  <a:lnTo>
                    <a:pt x="19050" y="83344"/>
                  </a:lnTo>
                  <a:lnTo>
                    <a:pt x="16669" y="64294"/>
                  </a:lnTo>
                  <a:lnTo>
                    <a:pt x="4763" y="35719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52388" y="9525"/>
                  </a:lnTo>
                  <a:lnTo>
                    <a:pt x="66675" y="19050"/>
                  </a:lnTo>
                  <a:lnTo>
                    <a:pt x="92869" y="47625"/>
                  </a:lnTo>
                  <a:lnTo>
                    <a:pt x="154782" y="123825"/>
                  </a:lnTo>
                  <a:lnTo>
                    <a:pt x="202407" y="176212"/>
                  </a:lnTo>
                  <a:lnTo>
                    <a:pt x="233363" y="207169"/>
                  </a:lnTo>
                  <a:lnTo>
                    <a:pt x="271463" y="233362"/>
                  </a:lnTo>
                  <a:lnTo>
                    <a:pt x="314325" y="254794"/>
                  </a:lnTo>
                  <a:lnTo>
                    <a:pt x="347663" y="264319"/>
                  </a:lnTo>
                  <a:lnTo>
                    <a:pt x="371475" y="266700"/>
                  </a:lnTo>
                  <a:lnTo>
                    <a:pt x="416719" y="259556"/>
                  </a:lnTo>
                  <a:lnTo>
                    <a:pt x="473869" y="240506"/>
                  </a:lnTo>
                  <a:lnTo>
                    <a:pt x="528638" y="216694"/>
                  </a:lnTo>
                  <a:cubicBezTo>
                    <a:pt x="555613" y="211789"/>
                    <a:pt x="545957" y="211931"/>
                    <a:pt x="557213" y="211931"/>
                  </a:cubicBezTo>
                  <a:lnTo>
                    <a:pt x="581025" y="216694"/>
                  </a:lnTo>
                  <a:lnTo>
                    <a:pt x="583407" y="223837"/>
                  </a:lnTo>
                  <a:lnTo>
                    <a:pt x="585788" y="235744"/>
                  </a:lnTo>
                  <a:lnTo>
                    <a:pt x="578644" y="254794"/>
                  </a:lnTo>
                  <a:lnTo>
                    <a:pt x="540544" y="285750"/>
                  </a:lnTo>
                  <a:lnTo>
                    <a:pt x="488157" y="333375"/>
                  </a:lnTo>
                  <a:lnTo>
                    <a:pt x="461963" y="364331"/>
                  </a:lnTo>
                  <a:lnTo>
                    <a:pt x="445294" y="404812"/>
                  </a:lnTo>
                  <a:lnTo>
                    <a:pt x="428625" y="461962"/>
                  </a:lnTo>
                  <a:lnTo>
                    <a:pt x="419100" y="511969"/>
                  </a:lnTo>
                  <a:lnTo>
                    <a:pt x="416719" y="564356"/>
                  </a:lnTo>
                  <a:lnTo>
                    <a:pt x="414338" y="595312"/>
                  </a:lnTo>
                  <a:lnTo>
                    <a:pt x="404813" y="609600"/>
                  </a:lnTo>
                  <a:lnTo>
                    <a:pt x="385763" y="614362"/>
                  </a:lnTo>
                  <a:lnTo>
                    <a:pt x="345282" y="604837"/>
                  </a:lnTo>
                  <a:lnTo>
                    <a:pt x="297657" y="578644"/>
                  </a:lnTo>
                  <a:lnTo>
                    <a:pt x="250032" y="542925"/>
                  </a:lnTo>
                  <a:lnTo>
                    <a:pt x="180975" y="46672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48">
              <a:extLst>
                <a:ext uri="{FF2B5EF4-FFF2-40B4-BE49-F238E27FC236}">
                  <a16:creationId xmlns:a16="http://schemas.microsoft.com/office/drawing/2014/main" id="{D00B5899-735F-4AAC-B38D-E85A89D78122}"/>
                </a:ext>
              </a:extLst>
            </p:cNvPr>
            <p:cNvSpPr/>
            <p:nvPr/>
          </p:nvSpPr>
          <p:spPr>
            <a:xfrm>
              <a:off x="3209925" y="2454275"/>
              <a:ext cx="2489200" cy="2254250"/>
            </a:xfrm>
            <a:custGeom>
              <a:avLst/>
              <a:gdLst>
                <a:gd name="connsiteX0" fmla="*/ 2047875 w 2489200"/>
                <a:gd name="connsiteY0" fmla="*/ 879475 h 2254250"/>
                <a:gd name="connsiteX1" fmla="*/ 1889125 w 2489200"/>
                <a:gd name="connsiteY1" fmla="*/ 1066800 h 2254250"/>
                <a:gd name="connsiteX2" fmla="*/ 1736725 w 2489200"/>
                <a:gd name="connsiteY2" fmla="*/ 1228725 h 2254250"/>
                <a:gd name="connsiteX3" fmla="*/ 1587500 w 2489200"/>
                <a:gd name="connsiteY3" fmla="*/ 1387475 h 2254250"/>
                <a:gd name="connsiteX4" fmla="*/ 1514475 w 2489200"/>
                <a:gd name="connsiteY4" fmla="*/ 1460500 h 2254250"/>
                <a:gd name="connsiteX5" fmla="*/ 1336675 w 2489200"/>
                <a:gd name="connsiteY5" fmla="*/ 1600200 h 2254250"/>
                <a:gd name="connsiteX6" fmla="*/ 1203325 w 2489200"/>
                <a:gd name="connsiteY6" fmla="*/ 1698625 h 2254250"/>
                <a:gd name="connsiteX7" fmla="*/ 1073150 w 2489200"/>
                <a:gd name="connsiteY7" fmla="*/ 1784350 h 2254250"/>
                <a:gd name="connsiteX8" fmla="*/ 901700 w 2489200"/>
                <a:gd name="connsiteY8" fmla="*/ 1892300 h 2254250"/>
                <a:gd name="connsiteX9" fmla="*/ 739775 w 2489200"/>
                <a:gd name="connsiteY9" fmla="*/ 1978025 h 2254250"/>
                <a:gd name="connsiteX10" fmla="*/ 511175 w 2489200"/>
                <a:gd name="connsiteY10" fmla="*/ 2082800 h 2254250"/>
                <a:gd name="connsiteX11" fmla="*/ 314325 w 2489200"/>
                <a:gd name="connsiteY11" fmla="*/ 2159000 h 2254250"/>
                <a:gd name="connsiteX12" fmla="*/ 139700 w 2489200"/>
                <a:gd name="connsiteY12" fmla="*/ 2219325 h 2254250"/>
                <a:gd name="connsiteX13" fmla="*/ 34925 w 2489200"/>
                <a:gd name="connsiteY13" fmla="*/ 2251075 h 2254250"/>
                <a:gd name="connsiteX14" fmla="*/ 6350 w 2489200"/>
                <a:gd name="connsiteY14" fmla="*/ 2254250 h 2254250"/>
                <a:gd name="connsiteX15" fmla="*/ 0 w 2489200"/>
                <a:gd name="connsiteY15" fmla="*/ 2241550 h 2254250"/>
                <a:gd name="connsiteX16" fmla="*/ 6350 w 2489200"/>
                <a:gd name="connsiteY16" fmla="*/ 2216150 h 2254250"/>
                <a:gd name="connsiteX17" fmla="*/ 22225 w 2489200"/>
                <a:gd name="connsiteY17" fmla="*/ 2197100 h 2254250"/>
                <a:gd name="connsiteX18" fmla="*/ 76200 w 2489200"/>
                <a:gd name="connsiteY18" fmla="*/ 2168525 h 2254250"/>
                <a:gd name="connsiteX19" fmla="*/ 333375 w 2489200"/>
                <a:gd name="connsiteY19" fmla="*/ 2047875 h 2254250"/>
                <a:gd name="connsiteX20" fmla="*/ 568325 w 2489200"/>
                <a:gd name="connsiteY20" fmla="*/ 1927225 h 2254250"/>
                <a:gd name="connsiteX21" fmla="*/ 736600 w 2489200"/>
                <a:gd name="connsiteY21" fmla="*/ 1825625 h 2254250"/>
                <a:gd name="connsiteX22" fmla="*/ 876300 w 2489200"/>
                <a:gd name="connsiteY22" fmla="*/ 1730375 h 2254250"/>
                <a:gd name="connsiteX23" fmla="*/ 1079500 w 2489200"/>
                <a:gd name="connsiteY23" fmla="*/ 1577975 h 2254250"/>
                <a:gd name="connsiteX24" fmla="*/ 1247775 w 2489200"/>
                <a:gd name="connsiteY24" fmla="*/ 1431925 h 2254250"/>
                <a:gd name="connsiteX25" fmla="*/ 1400175 w 2489200"/>
                <a:gd name="connsiteY25" fmla="*/ 1285875 h 2254250"/>
                <a:gd name="connsiteX26" fmla="*/ 1552575 w 2489200"/>
                <a:gd name="connsiteY26" fmla="*/ 1123950 h 2254250"/>
                <a:gd name="connsiteX27" fmla="*/ 1704975 w 2489200"/>
                <a:gd name="connsiteY27" fmla="*/ 955675 h 2254250"/>
                <a:gd name="connsiteX28" fmla="*/ 1819275 w 2489200"/>
                <a:gd name="connsiteY28" fmla="*/ 825500 h 2254250"/>
                <a:gd name="connsiteX29" fmla="*/ 1914525 w 2489200"/>
                <a:gd name="connsiteY29" fmla="*/ 704850 h 2254250"/>
                <a:gd name="connsiteX30" fmla="*/ 1974850 w 2489200"/>
                <a:gd name="connsiteY30" fmla="*/ 625475 h 2254250"/>
                <a:gd name="connsiteX31" fmla="*/ 2028825 w 2489200"/>
                <a:gd name="connsiteY31" fmla="*/ 546100 h 2254250"/>
                <a:gd name="connsiteX32" fmla="*/ 2057400 w 2489200"/>
                <a:gd name="connsiteY32" fmla="*/ 501650 h 2254250"/>
                <a:gd name="connsiteX33" fmla="*/ 2089150 w 2489200"/>
                <a:gd name="connsiteY33" fmla="*/ 441325 h 2254250"/>
                <a:gd name="connsiteX34" fmla="*/ 2114550 w 2489200"/>
                <a:gd name="connsiteY34" fmla="*/ 393700 h 2254250"/>
                <a:gd name="connsiteX35" fmla="*/ 2133600 w 2489200"/>
                <a:gd name="connsiteY35" fmla="*/ 339725 h 2254250"/>
                <a:gd name="connsiteX36" fmla="*/ 2149475 w 2489200"/>
                <a:gd name="connsiteY36" fmla="*/ 288925 h 2254250"/>
                <a:gd name="connsiteX37" fmla="*/ 2155825 w 2489200"/>
                <a:gd name="connsiteY37" fmla="*/ 247650 h 2254250"/>
                <a:gd name="connsiteX38" fmla="*/ 2159000 w 2489200"/>
                <a:gd name="connsiteY38" fmla="*/ 200025 h 2254250"/>
                <a:gd name="connsiteX39" fmla="*/ 2155825 w 2489200"/>
                <a:gd name="connsiteY39" fmla="*/ 190500 h 2254250"/>
                <a:gd name="connsiteX40" fmla="*/ 2136775 w 2489200"/>
                <a:gd name="connsiteY40" fmla="*/ 174625 h 2254250"/>
                <a:gd name="connsiteX41" fmla="*/ 2054225 w 2489200"/>
                <a:gd name="connsiteY41" fmla="*/ 107950 h 2254250"/>
                <a:gd name="connsiteX42" fmla="*/ 2022475 w 2489200"/>
                <a:gd name="connsiteY42" fmla="*/ 79375 h 2254250"/>
                <a:gd name="connsiteX43" fmla="*/ 2009775 w 2489200"/>
                <a:gd name="connsiteY43" fmla="*/ 63500 h 2254250"/>
                <a:gd name="connsiteX44" fmla="*/ 1993900 w 2489200"/>
                <a:gd name="connsiteY44" fmla="*/ 41275 h 2254250"/>
                <a:gd name="connsiteX45" fmla="*/ 1987550 w 2489200"/>
                <a:gd name="connsiteY45" fmla="*/ 15875 h 2254250"/>
                <a:gd name="connsiteX46" fmla="*/ 1990725 w 2489200"/>
                <a:gd name="connsiteY46" fmla="*/ 3175 h 2254250"/>
                <a:gd name="connsiteX47" fmla="*/ 2000250 w 2489200"/>
                <a:gd name="connsiteY47" fmla="*/ 0 h 2254250"/>
                <a:gd name="connsiteX48" fmla="*/ 2028825 w 2489200"/>
                <a:gd name="connsiteY48" fmla="*/ 6350 h 2254250"/>
                <a:gd name="connsiteX49" fmla="*/ 2079625 w 2489200"/>
                <a:gd name="connsiteY49" fmla="*/ 19050 h 2254250"/>
                <a:gd name="connsiteX50" fmla="*/ 2136775 w 2489200"/>
                <a:gd name="connsiteY50" fmla="*/ 34925 h 2254250"/>
                <a:gd name="connsiteX51" fmla="*/ 2225675 w 2489200"/>
                <a:gd name="connsiteY51" fmla="*/ 69850 h 2254250"/>
                <a:gd name="connsiteX52" fmla="*/ 2301875 w 2489200"/>
                <a:gd name="connsiteY52" fmla="*/ 111125 h 2254250"/>
                <a:gd name="connsiteX53" fmla="*/ 2359025 w 2489200"/>
                <a:gd name="connsiteY53" fmla="*/ 149225 h 2254250"/>
                <a:gd name="connsiteX54" fmla="*/ 2400300 w 2489200"/>
                <a:gd name="connsiteY54" fmla="*/ 180975 h 2254250"/>
                <a:gd name="connsiteX55" fmla="*/ 2428875 w 2489200"/>
                <a:gd name="connsiteY55" fmla="*/ 212725 h 2254250"/>
                <a:gd name="connsiteX56" fmla="*/ 2460625 w 2489200"/>
                <a:gd name="connsiteY56" fmla="*/ 250825 h 2254250"/>
                <a:gd name="connsiteX57" fmla="*/ 2473325 w 2489200"/>
                <a:gd name="connsiteY57" fmla="*/ 273050 h 2254250"/>
                <a:gd name="connsiteX58" fmla="*/ 2482850 w 2489200"/>
                <a:gd name="connsiteY58" fmla="*/ 298450 h 2254250"/>
                <a:gd name="connsiteX59" fmla="*/ 2489200 w 2489200"/>
                <a:gd name="connsiteY59" fmla="*/ 320675 h 2254250"/>
                <a:gd name="connsiteX60" fmla="*/ 2486025 w 2489200"/>
                <a:gd name="connsiteY60" fmla="*/ 346075 h 2254250"/>
                <a:gd name="connsiteX61" fmla="*/ 2473325 w 2489200"/>
                <a:gd name="connsiteY61" fmla="*/ 374650 h 2254250"/>
                <a:gd name="connsiteX62" fmla="*/ 2447925 w 2489200"/>
                <a:gd name="connsiteY62" fmla="*/ 400050 h 2254250"/>
                <a:gd name="connsiteX63" fmla="*/ 2413000 w 2489200"/>
                <a:gd name="connsiteY63" fmla="*/ 419100 h 2254250"/>
                <a:gd name="connsiteX64" fmla="*/ 2387600 w 2489200"/>
                <a:gd name="connsiteY64" fmla="*/ 431800 h 2254250"/>
                <a:gd name="connsiteX65" fmla="*/ 2368550 w 2489200"/>
                <a:gd name="connsiteY65" fmla="*/ 444500 h 2254250"/>
                <a:gd name="connsiteX66" fmla="*/ 2276475 w 2489200"/>
                <a:gd name="connsiteY66" fmla="*/ 577850 h 2254250"/>
                <a:gd name="connsiteX67" fmla="*/ 2130425 w 2489200"/>
                <a:gd name="connsiteY67" fmla="*/ 774700 h 2254250"/>
                <a:gd name="connsiteX68" fmla="*/ 2047875 w 2489200"/>
                <a:gd name="connsiteY68" fmla="*/ 87947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89200" h="2254250">
                  <a:moveTo>
                    <a:pt x="2047875" y="879475"/>
                  </a:moveTo>
                  <a:lnTo>
                    <a:pt x="1889125" y="1066800"/>
                  </a:lnTo>
                  <a:lnTo>
                    <a:pt x="1736725" y="1228725"/>
                  </a:lnTo>
                  <a:lnTo>
                    <a:pt x="1587500" y="1387475"/>
                  </a:lnTo>
                  <a:lnTo>
                    <a:pt x="1514475" y="1460500"/>
                  </a:lnTo>
                  <a:lnTo>
                    <a:pt x="1336675" y="1600200"/>
                  </a:lnTo>
                  <a:lnTo>
                    <a:pt x="1203325" y="1698625"/>
                  </a:lnTo>
                  <a:lnTo>
                    <a:pt x="1073150" y="1784350"/>
                  </a:lnTo>
                  <a:lnTo>
                    <a:pt x="901700" y="1892300"/>
                  </a:lnTo>
                  <a:lnTo>
                    <a:pt x="739775" y="1978025"/>
                  </a:lnTo>
                  <a:lnTo>
                    <a:pt x="511175" y="2082800"/>
                  </a:lnTo>
                  <a:lnTo>
                    <a:pt x="314325" y="2159000"/>
                  </a:lnTo>
                  <a:lnTo>
                    <a:pt x="139700" y="2219325"/>
                  </a:lnTo>
                  <a:lnTo>
                    <a:pt x="34925" y="2251075"/>
                  </a:lnTo>
                  <a:lnTo>
                    <a:pt x="6350" y="2254250"/>
                  </a:lnTo>
                  <a:lnTo>
                    <a:pt x="0" y="2241550"/>
                  </a:lnTo>
                  <a:lnTo>
                    <a:pt x="6350" y="2216150"/>
                  </a:lnTo>
                  <a:lnTo>
                    <a:pt x="22225" y="2197100"/>
                  </a:lnTo>
                  <a:lnTo>
                    <a:pt x="76200" y="2168525"/>
                  </a:lnTo>
                  <a:lnTo>
                    <a:pt x="333375" y="2047875"/>
                  </a:lnTo>
                  <a:lnTo>
                    <a:pt x="568325" y="1927225"/>
                  </a:lnTo>
                  <a:lnTo>
                    <a:pt x="736600" y="1825625"/>
                  </a:lnTo>
                  <a:lnTo>
                    <a:pt x="876300" y="1730375"/>
                  </a:lnTo>
                  <a:lnTo>
                    <a:pt x="1079500" y="1577975"/>
                  </a:lnTo>
                  <a:lnTo>
                    <a:pt x="1247775" y="1431925"/>
                  </a:lnTo>
                  <a:lnTo>
                    <a:pt x="1400175" y="1285875"/>
                  </a:lnTo>
                  <a:lnTo>
                    <a:pt x="1552575" y="1123950"/>
                  </a:lnTo>
                  <a:lnTo>
                    <a:pt x="1704975" y="955675"/>
                  </a:lnTo>
                  <a:lnTo>
                    <a:pt x="1819275" y="825500"/>
                  </a:lnTo>
                  <a:lnTo>
                    <a:pt x="1914525" y="704850"/>
                  </a:lnTo>
                  <a:lnTo>
                    <a:pt x="1974850" y="625475"/>
                  </a:lnTo>
                  <a:lnTo>
                    <a:pt x="2028825" y="546100"/>
                  </a:lnTo>
                  <a:lnTo>
                    <a:pt x="2057400" y="501650"/>
                  </a:lnTo>
                  <a:lnTo>
                    <a:pt x="2089150" y="441325"/>
                  </a:lnTo>
                  <a:lnTo>
                    <a:pt x="2114550" y="393700"/>
                  </a:lnTo>
                  <a:lnTo>
                    <a:pt x="2133600" y="339725"/>
                  </a:lnTo>
                  <a:lnTo>
                    <a:pt x="2149475" y="288925"/>
                  </a:lnTo>
                  <a:lnTo>
                    <a:pt x="2155825" y="247650"/>
                  </a:lnTo>
                  <a:lnTo>
                    <a:pt x="2159000" y="200025"/>
                  </a:lnTo>
                  <a:lnTo>
                    <a:pt x="2155825" y="190500"/>
                  </a:lnTo>
                  <a:lnTo>
                    <a:pt x="2136775" y="174625"/>
                  </a:lnTo>
                  <a:lnTo>
                    <a:pt x="2054225" y="107950"/>
                  </a:lnTo>
                  <a:lnTo>
                    <a:pt x="2022475" y="79375"/>
                  </a:lnTo>
                  <a:lnTo>
                    <a:pt x="2009775" y="63500"/>
                  </a:lnTo>
                  <a:lnTo>
                    <a:pt x="1993900" y="41275"/>
                  </a:lnTo>
                  <a:lnTo>
                    <a:pt x="1987550" y="15875"/>
                  </a:lnTo>
                  <a:lnTo>
                    <a:pt x="1990725" y="3175"/>
                  </a:lnTo>
                  <a:lnTo>
                    <a:pt x="2000250" y="0"/>
                  </a:lnTo>
                  <a:lnTo>
                    <a:pt x="2028825" y="6350"/>
                  </a:lnTo>
                  <a:lnTo>
                    <a:pt x="2079625" y="19050"/>
                  </a:lnTo>
                  <a:lnTo>
                    <a:pt x="2136775" y="34925"/>
                  </a:lnTo>
                  <a:lnTo>
                    <a:pt x="2225675" y="69850"/>
                  </a:lnTo>
                  <a:lnTo>
                    <a:pt x="2301875" y="111125"/>
                  </a:lnTo>
                  <a:lnTo>
                    <a:pt x="2359025" y="149225"/>
                  </a:lnTo>
                  <a:lnTo>
                    <a:pt x="2400300" y="180975"/>
                  </a:lnTo>
                  <a:lnTo>
                    <a:pt x="2428875" y="212725"/>
                  </a:lnTo>
                  <a:lnTo>
                    <a:pt x="2460625" y="250825"/>
                  </a:lnTo>
                  <a:lnTo>
                    <a:pt x="2473325" y="273050"/>
                  </a:lnTo>
                  <a:lnTo>
                    <a:pt x="2482850" y="298450"/>
                  </a:lnTo>
                  <a:lnTo>
                    <a:pt x="2489200" y="320675"/>
                  </a:lnTo>
                  <a:lnTo>
                    <a:pt x="2486025" y="346075"/>
                  </a:lnTo>
                  <a:lnTo>
                    <a:pt x="2473325" y="374650"/>
                  </a:lnTo>
                  <a:lnTo>
                    <a:pt x="2447925" y="400050"/>
                  </a:lnTo>
                  <a:lnTo>
                    <a:pt x="2413000" y="419100"/>
                  </a:lnTo>
                  <a:lnTo>
                    <a:pt x="2387600" y="431800"/>
                  </a:lnTo>
                  <a:lnTo>
                    <a:pt x="2368550" y="444500"/>
                  </a:lnTo>
                  <a:lnTo>
                    <a:pt x="2276475" y="577850"/>
                  </a:lnTo>
                  <a:lnTo>
                    <a:pt x="2130425" y="774700"/>
                  </a:lnTo>
                  <a:lnTo>
                    <a:pt x="2047875" y="8794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49">
              <a:extLst>
                <a:ext uri="{FF2B5EF4-FFF2-40B4-BE49-F238E27FC236}">
                  <a16:creationId xmlns:a16="http://schemas.microsoft.com/office/drawing/2014/main" id="{2FCAB556-8C9D-4B78-82B7-A325B5E8736F}"/>
                </a:ext>
              </a:extLst>
            </p:cNvPr>
            <p:cNvSpPr/>
            <p:nvPr/>
          </p:nvSpPr>
          <p:spPr>
            <a:xfrm>
              <a:off x="3860800" y="3148013"/>
              <a:ext cx="3008313" cy="1373187"/>
            </a:xfrm>
            <a:custGeom>
              <a:avLst/>
              <a:gdLst>
                <a:gd name="connsiteX0" fmla="*/ 1618363 w 3008752"/>
                <a:gd name="connsiteY0" fmla="*/ 1287675 h 1372852"/>
                <a:gd name="connsiteX1" fmla="*/ 1518155 w 3008752"/>
                <a:gd name="connsiteY1" fmla="*/ 1262623 h 1372852"/>
                <a:gd name="connsiteX2" fmla="*/ 1430472 w 3008752"/>
                <a:gd name="connsiteY2" fmla="*/ 1232561 h 1372852"/>
                <a:gd name="connsiteX3" fmla="*/ 1352811 w 3008752"/>
                <a:gd name="connsiteY3" fmla="*/ 1202498 h 1372852"/>
                <a:gd name="connsiteX4" fmla="*/ 1267634 w 3008752"/>
                <a:gd name="connsiteY4" fmla="*/ 1167426 h 1372852"/>
                <a:gd name="connsiteX5" fmla="*/ 1192478 w 3008752"/>
                <a:gd name="connsiteY5" fmla="*/ 1132353 h 1372852"/>
                <a:gd name="connsiteX6" fmla="*/ 1124837 w 3008752"/>
                <a:gd name="connsiteY6" fmla="*/ 1097280 h 1372852"/>
                <a:gd name="connsiteX7" fmla="*/ 1047176 w 3008752"/>
                <a:gd name="connsiteY7" fmla="*/ 1054691 h 1372852"/>
                <a:gd name="connsiteX8" fmla="*/ 974525 w 3008752"/>
                <a:gd name="connsiteY8" fmla="*/ 1012103 h 1372852"/>
                <a:gd name="connsiteX9" fmla="*/ 876822 w 3008752"/>
                <a:gd name="connsiteY9" fmla="*/ 949473 h 1372852"/>
                <a:gd name="connsiteX10" fmla="*/ 794150 w 3008752"/>
                <a:gd name="connsiteY10" fmla="*/ 894358 h 1372852"/>
                <a:gd name="connsiteX11" fmla="*/ 734025 w 3008752"/>
                <a:gd name="connsiteY11" fmla="*/ 849264 h 1372852"/>
                <a:gd name="connsiteX12" fmla="*/ 566177 w 3008752"/>
                <a:gd name="connsiteY12" fmla="*/ 676405 h 1372852"/>
                <a:gd name="connsiteX13" fmla="*/ 430895 w 3008752"/>
                <a:gd name="connsiteY13" fmla="*/ 533609 h 1372852"/>
                <a:gd name="connsiteX14" fmla="*/ 330687 w 3008752"/>
                <a:gd name="connsiteY14" fmla="*/ 415864 h 1372852"/>
                <a:gd name="connsiteX15" fmla="*/ 232984 w 3008752"/>
                <a:gd name="connsiteY15" fmla="*/ 298119 h 1372852"/>
                <a:gd name="connsiteX16" fmla="*/ 107724 w 3008752"/>
                <a:gd name="connsiteY16" fmla="*/ 135281 h 1372852"/>
                <a:gd name="connsiteX17" fmla="*/ 95198 w 3008752"/>
                <a:gd name="connsiteY17" fmla="*/ 120250 h 1372852"/>
                <a:gd name="connsiteX18" fmla="*/ 65135 w 3008752"/>
                <a:gd name="connsiteY18" fmla="*/ 110229 h 1372852"/>
                <a:gd name="connsiteX19" fmla="*/ 30063 w 3008752"/>
                <a:gd name="connsiteY19" fmla="*/ 92692 h 1372852"/>
                <a:gd name="connsiteX20" fmla="*/ 10021 w 3008752"/>
                <a:gd name="connsiteY20" fmla="*/ 75156 h 1372852"/>
                <a:gd name="connsiteX21" fmla="*/ 0 w 3008752"/>
                <a:gd name="connsiteY21" fmla="*/ 52609 h 1372852"/>
                <a:gd name="connsiteX22" fmla="*/ 0 w 3008752"/>
                <a:gd name="connsiteY22" fmla="*/ 32567 h 1372852"/>
                <a:gd name="connsiteX23" fmla="*/ 5011 w 3008752"/>
                <a:gd name="connsiteY23" fmla="*/ 20041 h 1372852"/>
                <a:gd name="connsiteX24" fmla="*/ 15031 w 3008752"/>
                <a:gd name="connsiteY24" fmla="*/ 7515 h 1372852"/>
                <a:gd name="connsiteX25" fmla="*/ 45094 w 3008752"/>
                <a:gd name="connsiteY25" fmla="*/ 0 h 1372852"/>
                <a:gd name="connsiteX26" fmla="*/ 82672 w 3008752"/>
                <a:gd name="connsiteY26" fmla="*/ 5010 h 1372852"/>
                <a:gd name="connsiteX27" fmla="*/ 122755 w 3008752"/>
                <a:gd name="connsiteY27" fmla="*/ 20041 h 1372852"/>
                <a:gd name="connsiteX28" fmla="*/ 162838 w 3008752"/>
                <a:gd name="connsiteY28" fmla="*/ 42588 h 1372852"/>
                <a:gd name="connsiteX29" fmla="*/ 200417 w 3008752"/>
                <a:gd name="connsiteY29" fmla="*/ 75156 h 1372852"/>
                <a:gd name="connsiteX30" fmla="*/ 260541 w 3008752"/>
                <a:gd name="connsiteY30" fmla="*/ 152817 h 1372852"/>
                <a:gd name="connsiteX31" fmla="*/ 305635 w 3008752"/>
                <a:gd name="connsiteY31" fmla="*/ 217953 h 1372852"/>
                <a:gd name="connsiteX32" fmla="*/ 358244 w 3008752"/>
                <a:gd name="connsiteY32" fmla="*/ 278078 h 1372852"/>
                <a:gd name="connsiteX33" fmla="*/ 475989 w 3008752"/>
                <a:gd name="connsiteY33" fmla="*/ 400833 h 1372852"/>
                <a:gd name="connsiteX34" fmla="*/ 611270 w 3008752"/>
                <a:gd name="connsiteY34" fmla="*/ 526093 h 1372852"/>
                <a:gd name="connsiteX35" fmla="*/ 756572 w 3008752"/>
                <a:gd name="connsiteY35" fmla="*/ 636322 h 1372852"/>
                <a:gd name="connsiteX36" fmla="*/ 871812 w 3008752"/>
                <a:gd name="connsiteY36" fmla="*/ 744046 h 1372852"/>
                <a:gd name="connsiteX37" fmla="*/ 1014608 w 3008752"/>
                <a:gd name="connsiteY37" fmla="*/ 839244 h 1372852"/>
                <a:gd name="connsiteX38" fmla="*/ 1142374 w 3008752"/>
                <a:gd name="connsiteY38" fmla="*/ 909389 h 1372852"/>
                <a:gd name="connsiteX39" fmla="*/ 1257613 w 3008752"/>
                <a:gd name="connsiteY39" fmla="*/ 964504 h 1372852"/>
                <a:gd name="connsiteX40" fmla="*/ 1385379 w 3008752"/>
                <a:gd name="connsiteY40" fmla="*/ 1012103 h 1372852"/>
                <a:gd name="connsiteX41" fmla="*/ 1500618 w 3008752"/>
                <a:gd name="connsiteY41" fmla="*/ 1049681 h 1372852"/>
                <a:gd name="connsiteX42" fmla="*/ 1638404 w 3008752"/>
                <a:gd name="connsiteY42" fmla="*/ 1084754 h 1372852"/>
                <a:gd name="connsiteX43" fmla="*/ 1803748 w 3008752"/>
                <a:gd name="connsiteY43" fmla="*/ 1117321 h 1372852"/>
                <a:gd name="connsiteX44" fmla="*/ 1969092 w 3008752"/>
                <a:gd name="connsiteY44" fmla="*/ 1137363 h 1372852"/>
                <a:gd name="connsiteX45" fmla="*/ 2126920 w 3008752"/>
                <a:gd name="connsiteY45" fmla="*/ 1149889 h 1372852"/>
                <a:gd name="connsiteX46" fmla="*/ 2277232 w 3008752"/>
                <a:gd name="connsiteY46" fmla="*/ 1157405 h 1372852"/>
                <a:gd name="connsiteX47" fmla="*/ 2482659 w 3008752"/>
                <a:gd name="connsiteY47" fmla="*/ 1149889 h 1372852"/>
                <a:gd name="connsiteX48" fmla="*/ 2580362 w 3008752"/>
                <a:gd name="connsiteY48" fmla="*/ 1142373 h 1372852"/>
                <a:gd name="connsiteX49" fmla="*/ 2968669 w 3008752"/>
                <a:gd name="connsiteY49" fmla="*/ 1149889 h 1372852"/>
                <a:gd name="connsiteX50" fmla="*/ 2996226 w 3008752"/>
                <a:gd name="connsiteY50" fmla="*/ 1172436 h 1372852"/>
                <a:gd name="connsiteX51" fmla="*/ 3006247 w 3008752"/>
                <a:gd name="connsiteY51" fmla="*/ 1187467 h 1372852"/>
                <a:gd name="connsiteX52" fmla="*/ 3008752 w 3008752"/>
                <a:gd name="connsiteY52" fmla="*/ 1207509 h 1372852"/>
                <a:gd name="connsiteX53" fmla="*/ 3003741 w 3008752"/>
                <a:gd name="connsiteY53" fmla="*/ 1235066 h 1372852"/>
                <a:gd name="connsiteX54" fmla="*/ 2996226 w 3008752"/>
                <a:gd name="connsiteY54" fmla="*/ 1257613 h 1372852"/>
                <a:gd name="connsiteX55" fmla="*/ 2961153 w 3008752"/>
                <a:gd name="connsiteY55" fmla="*/ 1302707 h 1372852"/>
                <a:gd name="connsiteX56" fmla="*/ 2933596 w 3008752"/>
                <a:gd name="connsiteY56" fmla="*/ 1322748 h 1372852"/>
                <a:gd name="connsiteX57" fmla="*/ 2863450 w 3008752"/>
                <a:gd name="connsiteY57" fmla="*/ 1342790 h 1372852"/>
                <a:gd name="connsiteX58" fmla="*/ 2765747 w 3008752"/>
                <a:gd name="connsiteY58" fmla="*/ 1355316 h 1372852"/>
                <a:gd name="connsiteX59" fmla="*/ 2673054 w 3008752"/>
                <a:gd name="connsiteY59" fmla="*/ 1365337 h 1372852"/>
                <a:gd name="connsiteX60" fmla="*/ 2540278 w 3008752"/>
                <a:gd name="connsiteY60" fmla="*/ 1370347 h 1372852"/>
                <a:gd name="connsiteX61" fmla="*/ 2399987 w 3008752"/>
                <a:gd name="connsiteY61" fmla="*/ 1372852 h 1372852"/>
                <a:gd name="connsiteX62" fmla="*/ 2269716 w 3008752"/>
                <a:gd name="connsiteY62" fmla="*/ 1367842 h 1372852"/>
                <a:gd name="connsiteX63" fmla="*/ 2111888 w 3008752"/>
                <a:gd name="connsiteY63" fmla="*/ 1357821 h 1372852"/>
                <a:gd name="connsiteX64" fmla="*/ 1954060 w 3008752"/>
                <a:gd name="connsiteY64" fmla="*/ 1345295 h 1372852"/>
                <a:gd name="connsiteX65" fmla="*/ 1698529 w 3008752"/>
                <a:gd name="connsiteY65" fmla="*/ 1305212 h 1372852"/>
                <a:gd name="connsiteX66" fmla="*/ 1618363 w 3008752"/>
                <a:gd name="connsiteY66" fmla="*/ 1287675 h 13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008752" h="1372852">
                  <a:moveTo>
                    <a:pt x="1618363" y="1287675"/>
                  </a:moveTo>
                  <a:lnTo>
                    <a:pt x="1518155" y="1262623"/>
                  </a:lnTo>
                  <a:lnTo>
                    <a:pt x="1430472" y="1232561"/>
                  </a:lnTo>
                  <a:lnTo>
                    <a:pt x="1352811" y="1202498"/>
                  </a:lnTo>
                  <a:lnTo>
                    <a:pt x="1267634" y="1167426"/>
                  </a:lnTo>
                  <a:lnTo>
                    <a:pt x="1192478" y="1132353"/>
                  </a:lnTo>
                  <a:lnTo>
                    <a:pt x="1124837" y="1097280"/>
                  </a:lnTo>
                  <a:lnTo>
                    <a:pt x="1047176" y="1054691"/>
                  </a:lnTo>
                  <a:lnTo>
                    <a:pt x="974525" y="1012103"/>
                  </a:lnTo>
                  <a:lnTo>
                    <a:pt x="876822" y="949473"/>
                  </a:lnTo>
                  <a:lnTo>
                    <a:pt x="794150" y="894358"/>
                  </a:lnTo>
                  <a:lnTo>
                    <a:pt x="734025" y="849264"/>
                  </a:lnTo>
                  <a:lnTo>
                    <a:pt x="566177" y="676405"/>
                  </a:lnTo>
                  <a:lnTo>
                    <a:pt x="430895" y="533609"/>
                  </a:lnTo>
                  <a:lnTo>
                    <a:pt x="330687" y="415864"/>
                  </a:lnTo>
                  <a:lnTo>
                    <a:pt x="232984" y="298119"/>
                  </a:lnTo>
                  <a:lnTo>
                    <a:pt x="107724" y="135281"/>
                  </a:lnTo>
                  <a:lnTo>
                    <a:pt x="95198" y="120250"/>
                  </a:lnTo>
                  <a:lnTo>
                    <a:pt x="65135" y="110229"/>
                  </a:lnTo>
                  <a:lnTo>
                    <a:pt x="30063" y="92692"/>
                  </a:lnTo>
                  <a:lnTo>
                    <a:pt x="10021" y="75156"/>
                  </a:lnTo>
                  <a:lnTo>
                    <a:pt x="0" y="52609"/>
                  </a:lnTo>
                  <a:lnTo>
                    <a:pt x="0" y="32567"/>
                  </a:lnTo>
                  <a:lnTo>
                    <a:pt x="5011" y="20041"/>
                  </a:lnTo>
                  <a:lnTo>
                    <a:pt x="15031" y="7515"/>
                  </a:lnTo>
                  <a:lnTo>
                    <a:pt x="45094" y="0"/>
                  </a:lnTo>
                  <a:lnTo>
                    <a:pt x="82672" y="5010"/>
                  </a:lnTo>
                  <a:lnTo>
                    <a:pt x="122755" y="20041"/>
                  </a:lnTo>
                  <a:lnTo>
                    <a:pt x="162838" y="42588"/>
                  </a:lnTo>
                  <a:lnTo>
                    <a:pt x="200417" y="75156"/>
                  </a:lnTo>
                  <a:lnTo>
                    <a:pt x="260541" y="152817"/>
                  </a:lnTo>
                  <a:lnTo>
                    <a:pt x="305635" y="217953"/>
                  </a:lnTo>
                  <a:lnTo>
                    <a:pt x="358244" y="278078"/>
                  </a:lnTo>
                  <a:lnTo>
                    <a:pt x="475989" y="400833"/>
                  </a:lnTo>
                  <a:lnTo>
                    <a:pt x="611270" y="526093"/>
                  </a:lnTo>
                  <a:lnTo>
                    <a:pt x="756572" y="636322"/>
                  </a:lnTo>
                  <a:lnTo>
                    <a:pt x="871812" y="744046"/>
                  </a:lnTo>
                  <a:lnTo>
                    <a:pt x="1014608" y="839244"/>
                  </a:lnTo>
                  <a:lnTo>
                    <a:pt x="1142374" y="909389"/>
                  </a:lnTo>
                  <a:lnTo>
                    <a:pt x="1257613" y="964504"/>
                  </a:lnTo>
                  <a:lnTo>
                    <a:pt x="1385379" y="1012103"/>
                  </a:lnTo>
                  <a:lnTo>
                    <a:pt x="1500618" y="1049681"/>
                  </a:lnTo>
                  <a:lnTo>
                    <a:pt x="1638404" y="1084754"/>
                  </a:lnTo>
                  <a:lnTo>
                    <a:pt x="1803748" y="1117321"/>
                  </a:lnTo>
                  <a:lnTo>
                    <a:pt x="1969092" y="1137363"/>
                  </a:lnTo>
                  <a:lnTo>
                    <a:pt x="2126920" y="1149889"/>
                  </a:lnTo>
                  <a:lnTo>
                    <a:pt x="2277232" y="1157405"/>
                  </a:lnTo>
                  <a:lnTo>
                    <a:pt x="2482659" y="1149889"/>
                  </a:lnTo>
                  <a:lnTo>
                    <a:pt x="2580362" y="1142373"/>
                  </a:lnTo>
                  <a:lnTo>
                    <a:pt x="2968669" y="1149889"/>
                  </a:lnTo>
                  <a:lnTo>
                    <a:pt x="2996226" y="1172436"/>
                  </a:lnTo>
                  <a:lnTo>
                    <a:pt x="3006247" y="1187467"/>
                  </a:lnTo>
                  <a:lnTo>
                    <a:pt x="3008752" y="1207509"/>
                  </a:lnTo>
                  <a:lnTo>
                    <a:pt x="3003741" y="1235066"/>
                  </a:lnTo>
                  <a:lnTo>
                    <a:pt x="2996226" y="1257613"/>
                  </a:lnTo>
                  <a:lnTo>
                    <a:pt x="2961153" y="1302707"/>
                  </a:lnTo>
                  <a:lnTo>
                    <a:pt x="2933596" y="1322748"/>
                  </a:lnTo>
                  <a:lnTo>
                    <a:pt x="2863450" y="1342790"/>
                  </a:lnTo>
                  <a:lnTo>
                    <a:pt x="2765747" y="1355316"/>
                  </a:lnTo>
                  <a:lnTo>
                    <a:pt x="2673054" y="1365337"/>
                  </a:lnTo>
                  <a:lnTo>
                    <a:pt x="2540278" y="1370347"/>
                  </a:lnTo>
                  <a:lnTo>
                    <a:pt x="2399987" y="1372852"/>
                  </a:lnTo>
                  <a:lnTo>
                    <a:pt x="2269716" y="1367842"/>
                  </a:lnTo>
                  <a:lnTo>
                    <a:pt x="2111888" y="1357821"/>
                  </a:lnTo>
                  <a:lnTo>
                    <a:pt x="1954060" y="1345295"/>
                  </a:lnTo>
                  <a:lnTo>
                    <a:pt x="1698529" y="1305212"/>
                  </a:lnTo>
                  <a:lnTo>
                    <a:pt x="1618363" y="12876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50">
              <a:extLst>
                <a:ext uri="{FF2B5EF4-FFF2-40B4-BE49-F238E27FC236}">
                  <a16:creationId xmlns:a16="http://schemas.microsoft.com/office/drawing/2014/main" id="{2EF7D7B4-B274-4505-899F-3B6145D1AB7C}"/>
                </a:ext>
              </a:extLst>
            </p:cNvPr>
            <p:cNvSpPr/>
            <p:nvPr/>
          </p:nvSpPr>
          <p:spPr>
            <a:xfrm>
              <a:off x="6176963" y="3792538"/>
              <a:ext cx="690562" cy="606425"/>
            </a:xfrm>
            <a:custGeom>
              <a:avLst/>
              <a:gdLst>
                <a:gd name="connsiteX0" fmla="*/ 121443 w 690562"/>
                <a:gd name="connsiteY0" fmla="*/ 204788 h 604838"/>
                <a:gd name="connsiteX1" fmla="*/ 47625 w 690562"/>
                <a:gd name="connsiteY1" fmla="*/ 100013 h 604838"/>
                <a:gd name="connsiteX2" fmla="*/ 21431 w 690562"/>
                <a:gd name="connsiteY2" fmla="*/ 64294 h 604838"/>
                <a:gd name="connsiteX3" fmla="*/ 4762 w 690562"/>
                <a:gd name="connsiteY3" fmla="*/ 38100 h 604838"/>
                <a:gd name="connsiteX4" fmla="*/ 0 w 690562"/>
                <a:gd name="connsiteY4" fmla="*/ 16669 h 604838"/>
                <a:gd name="connsiteX5" fmla="*/ 4762 w 690562"/>
                <a:gd name="connsiteY5" fmla="*/ 2382 h 604838"/>
                <a:gd name="connsiteX6" fmla="*/ 16668 w 690562"/>
                <a:gd name="connsiteY6" fmla="*/ 0 h 604838"/>
                <a:gd name="connsiteX7" fmla="*/ 38100 w 690562"/>
                <a:gd name="connsiteY7" fmla="*/ 4763 h 604838"/>
                <a:gd name="connsiteX8" fmla="*/ 69056 w 690562"/>
                <a:gd name="connsiteY8" fmla="*/ 21432 h 604838"/>
                <a:gd name="connsiteX9" fmla="*/ 97631 w 690562"/>
                <a:gd name="connsiteY9" fmla="*/ 45244 h 604838"/>
                <a:gd name="connsiteX10" fmla="*/ 178593 w 690562"/>
                <a:gd name="connsiteY10" fmla="*/ 123825 h 604838"/>
                <a:gd name="connsiteX11" fmla="*/ 333375 w 690562"/>
                <a:gd name="connsiteY11" fmla="*/ 261938 h 604838"/>
                <a:gd name="connsiteX12" fmla="*/ 461962 w 690562"/>
                <a:gd name="connsiteY12" fmla="*/ 371475 h 604838"/>
                <a:gd name="connsiteX13" fmla="*/ 554831 w 690562"/>
                <a:gd name="connsiteY13" fmla="*/ 440532 h 604838"/>
                <a:gd name="connsiteX14" fmla="*/ 614362 w 690562"/>
                <a:gd name="connsiteY14" fmla="*/ 481013 h 604838"/>
                <a:gd name="connsiteX15" fmla="*/ 647700 w 690562"/>
                <a:gd name="connsiteY15" fmla="*/ 500063 h 604838"/>
                <a:gd name="connsiteX16" fmla="*/ 666750 w 690562"/>
                <a:gd name="connsiteY16" fmla="*/ 519113 h 604838"/>
                <a:gd name="connsiteX17" fmla="*/ 690562 w 690562"/>
                <a:gd name="connsiteY17" fmla="*/ 550069 h 604838"/>
                <a:gd name="connsiteX18" fmla="*/ 681037 w 690562"/>
                <a:gd name="connsiteY18" fmla="*/ 604838 h 604838"/>
                <a:gd name="connsiteX19" fmla="*/ 204787 w 690562"/>
                <a:gd name="connsiteY19" fmla="*/ 504825 h 604838"/>
                <a:gd name="connsiteX20" fmla="*/ 264318 w 690562"/>
                <a:gd name="connsiteY20" fmla="*/ 492919 h 604838"/>
                <a:gd name="connsiteX21" fmla="*/ 280987 w 690562"/>
                <a:gd name="connsiteY21" fmla="*/ 478632 h 604838"/>
                <a:gd name="connsiteX22" fmla="*/ 283368 w 690562"/>
                <a:gd name="connsiteY22" fmla="*/ 464344 h 604838"/>
                <a:gd name="connsiteX23" fmla="*/ 276225 w 690562"/>
                <a:gd name="connsiteY23" fmla="*/ 440532 h 604838"/>
                <a:gd name="connsiteX24" fmla="*/ 257175 w 690562"/>
                <a:gd name="connsiteY24" fmla="*/ 411957 h 604838"/>
                <a:gd name="connsiteX25" fmla="*/ 173831 w 690562"/>
                <a:gd name="connsiteY25" fmla="*/ 278607 h 604838"/>
                <a:gd name="connsiteX26" fmla="*/ 121443 w 690562"/>
                <a:gd name="connsiteY26" fmla="*/ 2047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0562" h="604838">
                  <a:moveTo>
                    <a:pt x="121443" y="204788"/>
                  </a:moveTo>
                  <a:lnTo>
                    <a:pt x="47625" y="100013"/>
                  </a:lnTo>
                  <a:lnTo>
                    <a:pt x="21431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2"/>
                  </a:lnTo>
                  <a:lnTo>
                    <a:pt x="16668" y="0"/>
                  </a:lnTo>
                  <a:lnTo>
                    <a:pt x="38100" y="4763"/>
                  </a:lnTo>
                  <a:lnTo>
                    <a:pt x="69056" y="21432"/>
                  </a:lnTo>
                  <a:lnTo>
                    <a:pt x="97631" y="45244"/>
                  </a:lnTo>
                  <a:lnTo>
                    <a:pt x="178593" y="123825"/>
                  </a:lnTo>
                  <a:lnTo>
                    <a:pt x="333375" y="261938"/>
                  </a:lnTo>
                  <a:lnTo>
                    <a:pt x="461962" y="371475"/>
                  </a:lnTo>
                  <a:lnTo>
                    <a:pt x="554831" y="440532"/>
                  </a:lnTo>
                  <a:lnTo>
                    <a:pt x="614362" y="481013"/>
                  </a:lnTo>
                  <a:lnTo>
                    <a:pt x="647700" y="500063"/>
                  </a:lnTo>
                  <a:lnTo>
                    <a:pt x="666750" y="519113"/>
                  </a:lnTo>
                  <a:lnTo>
                    <a:pt x="690562" y="550069"/>
                  </a:lnTo>
                  <a:lnTo>
                    <a:pt x="681037" y="604838"/>
                  </a:lnTo>
                  <a:lnTo>
                    <a:pt x="204787" y="504825"/>
                  </a:lnTo>
                  <a:lnTo>
                    <a:pt x="264318" y="492919"/>
                  </a:lnTo>
                  <a:lnTo>
                    <a:pt x="280987" y="478632"/>
                  </a:lnTo>
                  <a:lnTo>
                    <a:pt x="283368" y="464344"/>
                  </a:lnTo>
                  <a:lnTo>
                    <a:pt x="276225" y="440532"/>
                  </a:lnTo>
                  <a:lnTo>
                    <a:pt x="257175" y="411957"/>
                  </a:lnTo>
                  <a:lnTo>
                    <a:pt x="173831" y="278607"/>
                  </a:lnTo>
                  <a:lnTo>
                    <a:pt x="121443" y="2047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52">
              <a:extLst>
                <a:ext uri="{FF2B5EF4-FFF2-40B4-BE49-F238E27FC236}">
                  <a16:creationId xmlns:a16="http://schemas.microsoft.com/office/drawing/2014/main" id="{8F30F9E6-2B67-49AC-A6DD-1BBB9BEBF907}"/>
                </a:ext>
              </a:extLst>
            </p:cNvPr>
            <p:cNvSpPr/>
            <p:nvPr/>
          </p:nvSpPr>
          <p:spPr>
            <a:xfrm>
              <a:off x="3236913" y="3309938"/>
              <a:ext cx="447675" cy="911225"/>
            </a:xfrm>
            <a:custGeom>
              <a:avLst/>
              <a:gdLst>
                <a:gd name="connsiteX0" fmla="*/ 4762 w 447675"/>
                <a:gd name="connsiteY0" fmla="*/ 400050 h 912018"/>
                <a:gd name="connsiteX1" fmla="*/ 0 w 447675"/>
                <a:gd name="connsiteY1" fmla="*/ 488156 h 912018"/>
                <a:gd name="connsiteX2" fmla="*/ 0 w 447675"/>
                <a:gd name="connsiteY2" fmla="*/ 561975 h 912018"/>
                <a:gd name="connsiteX3" fmla="*/ 7144 w 447675"/>
                <a:gd name="connsiteY3" fmla="*/ 657225 h 912018"/>
                <a:gd name="connsiteX4" fmla="*/ 14287 w 447675"/>
                <a:gd name="connsiteY4" fmla="*/ 719137 h 912018"/>
                <a:gd name="connsiteX5" fmla="*/ 23812 w 447675"/>
                <a:gd name="connsiteY5" fmla="*/ 764381 h 912018"/>
                <a:gd name="connsiteX6" fmla="*/ 45244 w 447675"/>
                <a:gd name="connsiteY6" fmla="*/ 816768 h 912018"/>
                <a:gd name="connsiteX7" fmla="*/ 76200 w 447675"/>
                <a:gd name="connsiteY7" fmla="*/ 866775 h 912018"/>
                <a:gd name="connsiteX8" fmla="*/ 95250 w 447675"/>
                <a:gd name="connsiteY8" fmla="*/ 890587 h 912018"/>
                <a:gd name="connsiteX9" fmla="*/ 111919 w 447675"/>
                <a:gd name="connsiteY9" fmla="*/ 904875 h 912018"/>
                <a:gd name="connsiteX10" fmla="*/ 135731 w 447675"/>
                <a:gd name="connsiteY10" fmla="*/ 912018 h 912018"/>
                <a:gd name="connsiteX11" fmla="*/ 161925 w 447675"/>
                <a:gd name="connsiteY11" fmla="*/ 912018 h 912018"/>
                <a:gd name="connsiteX12" fmla="*/ 183356 w 447675"/>
                <a:gd name="connsiteY12" fmla="*/ 902493 h 912018"/>
                <a:gd name="connsiteX13" fmla="*/ 195262 w 447675"/>
                <a:gd name="connsiteY13" fmla="*/ 888206 h 912018"/>
                <a:gd name="connsiteX14" fmla="*/ 204787 w 447675"/>
                <a:gd name="connsiteY14" fmla="*/ 869156 h 912018"/>
                <a:gd name="connsiteX15" fmla="*/ 209550 w 447675"/>
                <a:gd name="connsiteY15" fmla="*/ 840581 h 912018"/>
                <a:gd name="connsiteX16" fmla="*/ 211931 w 447675"/>
                <a:gd name="connsiteY16" fmla="*/ 800100 h 912018"/>
                <a:gd name="connsiteX17" fmla="*/ 219075 w 447675"/>
                <a:gd name="connsiteY17" fmla="*/ 740568 h 912018"/>
                <a:gd name="connsiteX18" fmla="*/ 235744 w 447675"/>
                <a:gd name="connsiteY18" fmla="*/ 683418 h 912018"/>
                <a:gd name="connsiteX19" fmla="*/ 273844 w 447675"/>
                <a:gd name="connsiteY19" fmla="*/ 609600 h 912018"/>
                <a:gd name="connsiteX20" fmla="*/ 350044 w 447675"/>
                <a:gd name="connsiteY20" fmla="*/ 502443 h 912018"/>
                <a:gd name="connsiteX21" fmla="*/ 409575 w 447675"/>
                <a:gd name="connsiteY21" fmla="*/ 416718 h 912018"/>
                <a:gd name="connsiteX22" fmla="*/ 433387 w 447675"/>
                <a:gd name="connsiteY22" fmla="*/ 381000 h 912018"/>
                <a:gd name="connsiteX23" fmla="*/ 447675 w 447675"/>
                <a:gd name="connsiteY23" fmla="*/ 345281 h 912018"/>
                <a:gd name="connsiteX24" fmla="*/ 447675 w 447675"/>
                <a:gd name="connsiteY24" fmla="*/ 333375 h 912018"/>
                <a:gd name="connsiteX25" fmla="*/ 442912 w 447675"/>
                <a:gd name="connsiteY25" fmla="*/ 326231 h 912018"/>
                <a:gd name="connsiteX26" fmla="*/ 428625 w 447675"/>
                <a:gd name="connsiteY26" fmla="*/ 326231 h 912018"/>
                <a:gd name="connsiteX27" fmla="*/ 397669 w 447675"/>
                <a:gd name="connsiteY27" fmla="*/ 333375 h 912018"/>
                <a:gd name="connsiteX28" fmla="*/ 369094 w 447675"/>
                <a:gd name="connsiteY28" fmla="*/ 359568 h 912018"/>
                <a:gd name="connsiteX29" fmla="*/ 328612 w 447675"/>
                <a:gd name="connsiteY29" fmla="*/ 395287 h 912018"/>
                <a:gd name="connsiteX30" fmla="*/ 297656 w 447675"/>
                <a:gd name="connsiteY30" fmla="*/ 409575 h 912018"/>
                <a:gd name="connsiteX31" fmla="*/ 285750 w 447675"/>
                <a:gd name="connsiteY31" fmla="*/ 409575 h 912018"/>
                <a:gd name="connsiteX32" fmla="*/ 250031 w 447675"/>
                <a:gd name="connsiteY32" fmla="*/ 397668 h 912018"/>
                <a:gd name="connsiteX33" fmla="*/ 221456 w 447675"/>
                <a:gd name="connsiteY33" fmla="*/ 373856 h 912018"/>
                <a:gd name="connsiteX34" fmla="*/ 202406 w 447675"/>
                <a:gd name="connsiteY34" fmla="*/ 338137 h 912018"/>
                <a:gd name="connsiteX35" fmla="*/ 190500 w 447675"/>
                <a:gd name="connsiteY35" fmla="*/ 285750 h 912018"/>
                <a:gd name="connsiteX36" fmla="*/ 185737 w 447675"/>
                <a:gd name="connsiteY36" fmla="*/ 202406 h 912018"/>
                <a:gd name="connsiteX37" fmla="*/ 185737 w 447675"/>
                <a:gd name="connsiteY37" fmla="*/ 45243 h 912018"/>
                <a:gd name="connsiteX38" fmla="*/ 185737 w 447675"/>
                <a:gd name="connsiteY38" fmla="*/ 28575 h 912018"/>
                <a:gd name="connsiteX39" fmla="*/ 180975 w 447675"/>
                <a:gd name="connsiteY39" fmla="*/ 14287 h 912018"/>
                <a:gd name="connsiteX40" fmla="*/ 173831 w 447675"/>
                <a:gd name="connsiteY40" fmla="*/ 4762 h 912018"/>
                <a:gd name="connsiteX41" fmla="*/ 157162 w 447675"/>
                <a:gd name="connsiteY41" fmla="*/ 0 h 912018"/>
                <a:gd name="connsiteX42" fmla="*/ 140494 w 447675"/>
                <a:gd name="connsiteY42" fmla="*/ 4762 h 912018"/>
                <a:gd name="connsiteX43" fmla="*/ 119062 w 447675"/>
                <a:gd name="connsiteY43" fmla="*/ 26193 h 912018"/>
                <a:gd name="connsiteX44" fmla="*/ 95250 w 447675"/>
                <a:gd name="connsiteY44" fmla="*/ 76200 h 912018"/>
                <a:gd name="connsiteX45" fmla="*/ 54769 w 447675"/>
                <a:gd name="connsiteY45" fmla="*/ 178593 h 912018"/>
                <a:gd name="connsiteX46" fmla="*/ 23812 w 447675"/>
                <a:gd name="connsiteY46" fmla="*/ 288131 h 912018"/>
                <a:gd name="connsiteX47" fmla="*/ 4762 w 447675"/>
                <a:gd name="connsiteY47" fmla="*/ 400050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7675" h="912018">
                  <a:moveTo>
                    <a:pt x="4762" y="400050"/>
                  </a:moveTo>
                  <a:lnTo>
                    <a:pt x="0" y="488156"/>
                  </a:lnTo>
                  <a:lnTo>
                    <a:pt x="0" y="561975"/>
                  </a:lnTo>
                  <a:lnTo>
                    <a:pt x="7144" y="657225"/>
                  </a:lnTo>
                  <a:lnTo>
                    <a:pt x="14287" y="719137"/>
                  </a:lnTo>
                  <a:lnTo>
                    <a:pt x="23812" y="764381"/>
                  </a:lnTo>
                  <a:lnTo>
                    <a:pt x="45244" y="816768"/>
                  </a:lnTo>
                  <a:lnTo>
                    <a:pt x="76200" y="866775"/>
                  </a:lnTo>
                  <a:lnTo>
                    <a:pt x="95250" y="890587"/>
                  </a:lnTo>
                  <a:lnTo>
                    <a:pt x="111919" y="904875"/>
                  </a:lnTo>
                  <a:lnTo>
                    <a:pt x="135731" y="912018"/>
                  </a:lnTo>
                  <a:lnTo>
                    <a:pt x="161925" y="912018"/>
                  </a:lnTo>
                  <a:lnTo>
                    <a:pt x="183356" y="902493"/>
                  </a:lnTo>
                  <a:lnTo>
                    <a:pt x="195262" y="888206"/>
                  </a:lnTo>
                  <a:lnTo>
                    <a:pt x="204787" y="869156"/>
                  </a:lnTo>
                  <a:lnTo>
                    <a:pt x="209550" y="840581"/>
                  </a:lnTo>
                  <a:lnTo>
                    <a:pt x="211931" y="800100"/>
                  </a:lnTo>
                  <a:lnTo>
                    <a:pt x="219075" y="740568"/>
                  </a:lnTo>
                  <a:lnTo>
                    <a:pt x="235744" y="683418"/>
                  </a:lnTo>
                  <a:lnTo>
                    <a:pt x="273844" y="609600"/>
                  </a:lnTo>
                  <a:lnTo>
                    <a:pt x="350044" y="502443"/>
                  </a:lnTo>
                  <a:lnTo>
                    <a:pt x="409575" y="416718"/>
                  </a:lnTo>
                  <a:lnTo>
                    <a:pt x="433387" y="381000"/>
                  </a:lnTo>
                  <a:lnTo>
                    <a:pt x="447675" y="345281"/>
                  </a:lnTo>
                  <a:lnTo>
                    <a:pt x="447675" y="333375"/>
                  </a:lnTo>
                  <a:lnTo>
                    <a:pt x="442912" y="326231"/>
                  </a:lnTo>
                  <a:lnTo>
                    <a:pt x="428625" y="326231"/>
                  </a:lnTo>
                  <a:lnTo>
                    <a:pt x="397669" y="333375"/>
                  </a:lnTo>
                  <a:lnTo>
                    <a:pt x="369094" y="359568"/>
                  </a:lnTo>
                  <a:lnTo>
                    <a:pt x="328612" y="395287"/>
                  </a:lnTo>
                  <a:lnTo>
                    <a:pt x="297656" y="409575"/>
                  </a:lnTo>
                  <a:lnTo>
                    <a:pt x="285750" y="409575"/>
                  </a:lnTo>
                  <a:lnTo>
                    <a:pt x="250031" y="397668"/>
                  </a:lnTo>
                  <a:lnTo>
                    <a:pt x="221456" y="373856"/>
                  </a:lnTo>
                  <a:lnTo>
                    <a:pt x="202406" y="338137"/>
                  </a:lnTo>
                  <a:lnTo>
                    <a:pt x="190500" y="285750"/>
                  </a:lnTo>
                  <a:lnTo>
                    <a:pt x="185737" y="202406"/>
                  </a:lnTo>
                  <a:lnTo>
                    <a:pt x="185737" y="45243"/>
                  </a:lnTo>
                  <a:lnTo>
                    <a:pt x="185737" y="28575"/>
                  </a:lnTo>
                  <a:lnTo>
                    <a:pt x="180975" y="14287"/>
                  </a:lnTo>
                  <a:lnTo>
                    <a:pt x="173831" y="4762"/>
                  </a:lnTo>
                  <a:lnTo>
                    <a:pt x="157162" y="0"/>
                  </a:lnTo>
                  <a:lnTo>
                    <a:pt x="140494" y="4762"/>
                  </a:lnTo>
                  <a:lnTo>
                    <a:pt x="119062" y="26193"/>
                  </a:lnTo>
                  <a:lnTo>
                    <a:pt x="95250" y="76200"/>
                  </a:lnTo>
                  <a:lnTo>
                    <a:pt x="54769" y="178593"/>
                  </a:lnTo>
                  <a:lnTo>
                    <a:pt x="23812" y="288131"/>
                  </a:lnTo>
                  <a:lnTo>
                    <a:pt x="4762" y="4000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51">
              <a:extLst>
                <a:ext uri="{FF2B5EF4-FFF2-40B4-BE49-F238E27FC236}">
                  <a16:creationId xmlns:a16="http://schemas.microsoft.com/office/drawing/2014/main" id="{E1ABDEB7-8E01-4CBE-B96D-BF88A9288C1E}"/>
                </a:ext>
              </a:extLst>
            </p:cNvPr>
            <p:cNvSpPr/>
            <p:nvPr/>
          </p:nvSpPr>
          <p:spPr>
            <a:xfrm>
              <a:off x="5921375" y="3135313"/>
              <a:ext cx="946150" cy="569912"/>
            </a:xfrm>
            <a:custGeom>
              <a:avLst/>
              <a:gdLst>
                <a:gd name="connsiteX0" fmla="*/ 404812 w 945356"/>
                <a:gd name="connsiteY0" fmla="*/ 261938 h 569119"/>
                <a:gd name="connsiteX1" fmla="*/ 330993 w 945356"/>
                <a:gd name="connsiteY1" fmla="*/ 216694 h 569119"/>
                <a:gd name="connsiteX2" fmla="*/ 247650 w 945356"/>
                <a:gd name="connsiteY2" fmla="*/ 171450 h 569119"/>
                <a:gd name="connsiteX3" fmla="*/ 157162 w 945356"/>
                <a:gd name="connsiteY3" fmla="*/ 123825 h 569119"/>
                <a:gd name="connsiteX4" fmla="*/ 54768 w 945356"/>
                <a:gd name="connsiteY4" fmla="*/ 73819 h 569119"/>
                <a:gd name="connsiteX5" fmla="*/ 23812 w 945356"/>
                <a:gd name="connsiteY5" fmla="*/ 59532 h 569119"/>
                <a:gd name="connsiteX6" fmla="*/ 7143 w 945356"/>
                <a:gd name="connsiteY6" fmla="*/ 45244 h 569119"/>
                <a:gd name="connsiteX7" fmla="*/ 0 w 945356"/>
                <a:gd name="connsiteY7" fmla="*/ 26194 h 569119"/>
                <a:gd name="connsiteX8" fmla="*/ 0 w 945356"/>
                <a:gd name="connsiteY8" fmla="*/ 7144 h 569119"/>
                <a:gd name="connsiteX9" fmla="*/ 7143 w 945356"/>
                <a:gd name="connsiteY9" fmla="*/ 0 h 569119"/>
                <a:gd name="connsiteX10" fmla="*/ 19050 w 945356"/>
                <a:gd name="connsiteY10" fmla="*/ 0 h 569119"/>
                <a:gd name="connsiteX11" fmla="*/ 38100 w 945356"/>
                <a:gd name="connsiteY11" fmla="*/ 2382 h 569119"/>
                <a:gd name="connsiteX12" fmla="*/ 76200 w 945356"/>
                <a:gd name="connsiteY12" fmla="*/ 14288 h 569119"/>
                <a:gd name="connsiteX13" fmla="*/ 209550 w 945356"/>
                <a:gd name="connsiteY13" fmla="*/ 42863 h 569119"/>
                <a:gd name="connsiteX14" fmla="*/ 433387 w 945356"/>
                <a:gd name="connsiteY14" fmla="*/ 95250 h 569119"/>
                <a:gd name="connsiteX15" fmla="*/ 650081 w 945356"/>
                <a:gd name="connsiteY15" fmla="*/ 152400 h 569119"/>
                <a:gd name="connsiteX16" fmla="*/ 723900 w 945356"/>
                <a:gd name="connsiteY16" fmla="*/ 176213 h 569119"/>
                <a:gd name="connsiteX17" fmla="*/ 757237 w 945356"/>
                <a:gd name="connsiteY17" fmla="*/ 188119 h 569119"/>
                <a:gd name="connsiteX18" fmla="*/ 783431 w 945356"/>
                <a:gd name="connsiteY18" fmla="*/ 204788 h 569119"/>
                <a:gd name="connsiteX19" fmla="*/ 819150 w 945356"/>
                <a:gd name="connsiteY19" fmla="*/ 235744 h 569119"/>
                <a:gd name="connsiteX20" fmla="*/ 854868 w 945356"/>
                <a:gd name="connsiteY20" fmla="*/ 273844 h 569119"/>
                <a:gd name="connsiteX21" fmla="*/ 897731 w 945356"/>
                <a:gd name="connsiteY21" fmla="*/ 333375 h 569119"/>
                <a:gd name="connsiteX22" fmla="*/ 928687 w 945356"/>
                <a:gd name="connsiteY22" fmla="*/ 381000 h 569119"/>
                <a:gd name="connsiteX23" fmla="*/ 940593 w 945356"/>
                <a:gd name="connsiteY23" fmla="*/ 423863 h 569119"/>
                <a:gd name="connsiteX24" fmla="*/ 945356 w 945356"/>
                <a:gd name="connsiteY24" fmla="*/ 485775 h 569119"/>
                <a:gd name="connsiteX25" fmla="*/ 940593 w 945356"/>
                <a:gd name="connsiteY25" fmla="*/ 511969 h 569119"/>
                <a:gd name="connsiteX26" fmla="*/ 923925 w 945356"/>
                <a:gd name="connsiteY26" fmla="*/ 542925 h 569119"/>
                <a:gd name="connsiteX27" fmla="*/ 902493 w 945356"/>
                <a:gd name="connsiteY27" fmla="*/ 564357 h 569119"/>
                <a:gd name="connsiteX28" fmla="*/ 881062 w 945356"/>
                <a:gd name="connsiteY28" fmla="*/ 569119 h 569119"/>
                <a:gd name="connsiteX29" fmla="*/ 852487 w 945356"/>
                <a:gd name="connsiteY29" fmla="*/ 564357 h 569119"/>
                <a:gd name="connsiteX30" fmla="*/ 823912 w 945356"/>
                <a:gd name="connsiteY30" fmla="*/ 559594 h 569119"/>
                <a:gd name="connsiteX31" fmla="*/ 781050 w 945356"/>
                <a:gd name="connsiteY31" fmla="*/ 542925 h 569119"/>
                <a:gd name="connsiteX32" fmla="*/ 735806 w 945356"/>
                <a:gd name="connsiteY32" fmla="*/ 519113 h 569119"/>
                <a:gd name="connsiteX33" fmla="*/ 697706 w 945356"/>
                <a:gd name="connsiteY33" fmla="*/ 495300 h 569119"/>
                <a:gd name="connsiteX34" fmla="*/ 654843 w 945356"/>
                <a:gd name="connsiteY34" fmla="*/ 464344 h 569119"/>
                <a:gd name="connsiteX35" fmla="*/ 614362 w 945356"/>
                <a:gd name="connsiteY35" fmla="*/ 428625 h 569119"/>
                <a:gd name="connsiteX36" fmla="*/ 569118 w 945356"/>
                <a:gd name="connsiteY36" fmla="*/ 385763 h 569119"/>
                <a:gd name="connsiteX37" fmla="*/ 545306 w 945356"/>
                <a:gd name="connsiteY37" fmla="*/ 359569 h 569119"/>
                <a:gd name="connsiteX38" fmla="*/ 511968 w 945356"/>
                <a:gd name="connsiteY38" fmla="*/ 333375 h 569119"/>
                <a:gd name="connsiteX39" fmla="*/ 404812 w 945356"/>
                <a:gd name="connsiteY39" fmla="*/ 26193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356" h="569119">
                  <a:moveTo>
                    <a:pt x="404812" y="261938"/>
                  </a:moveTo>
                  <a:lnTo>
                    <a:pt x="330993" y="216694"/>
                  </a:lnTo>
                  <a:lnTo>
                    <a:pt x="247650" y="171450"/>
                  </a:lnTo>
                  <a:lnTo>
                    <a:pt x="157162" y="123825"/>
                  </a:lnTo>
                  <a:lnTo>
                    <a:pt x="54768" y="73819"/>
                  </a:lnTo>
                  <a:lnTo>
                    <a:pt x="23812" y="59532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2382"/>
                  </a:lnTo>
                  <a:lnTo>
                    <a:pt x="76200" y="14288"/>
                  </a:lnTo>
                  <a:lnTo>
                    <a:pt x="209550" y="42863"/>
                  </a:lnTo>
                  <a:lnTo>
                    <a:pt x="433387" y="95250"/>
                  </a:lnTo>
                  <a:lnTo>
                    <a:pt x="650081" y="152400"/>
                  </a:lnTo>
                  <a:lnTo>
                    <a:pt x="723900" y="176213"/>
                  </a:lnTo>
                  <a:lnTo>
                    <a:pt x="757237" y="188119"/>
                  </a:lnTo>
                  <a:lnTo>
                    <a:pt x="783431" y="204788"/>
                  </a:lnTo>
                  <a:lnTo>
                    <a:pt x="819150" y="235744"/>
                  </a:lnTo>
                  <a:lnTo>
                    <a:pt x="854868" y="273844"/>
                  </a:lnTo>
                  <a:lnTo>
                    <a:pt x="897731" y="333375"/>
                  </a:lnTo>
                  <a:lnTo>
                    <a:pt x="928687" y="381000"/>
                  </a:lnTo>
                  <a:lnTo>
                    <a:pt x="940593" y="423863"/>
                  </a:lnTo>
                  <a:lnTo>
                    <a:pt x="945356" y="485775"/>
                  </a:lnTo>
                  <a:lnTo>
                    <a:pt x="940593" y="511969"/>
                  </a:lnTo>
                  <a:lnTo>
                    <a:pt x="923925" y="542925"/>
                  </a:lnTo>
                  <a:lnTo>
                    <a:pt x="902493" y="564357"/>
                  </a:lnTo>
                  <a:lnTo>
                    <a:pt x="881062" y="569119"/>
                  </a:lnTo>
                  <a:lnTo>
                    <a:pt x="852487" y="564357"/>
                  </a:lnTo>
                  <a:lnTo>
                    <a:pt x="823912" y="559594"/>
                  </a:lnTo>
                  <a:lnTo>
                    <a:pt x="781050" y="542925"/>
                  </a:lnTo>
                  <a:lnTo>
                    <a:pt x="735806" y="519113"/>
                  </a:lnTo>
                  <a:lnTo>
                    <a:pt x="697706" y="495300"/>
                  </a:lnTo>
                  <a:lnTo>
                    <a:pt x="654843" y="464344"/>
                  </a:lnTo>
                  <a:lnTo>
                    <a:pt x="614362" y="428625"/>
                  </a:lnTo>
                  <a:lnTo>
                    <a:pt x="569118" y="385763"/>
                  </a:lnTo>
                  <a:lnTo>
                    <a:pt x="545306" y="359569"/>
                  </a:lnTo>
                  <a:lnTo>
                    <a:pt x="511968" y="333375"/>
                  </a:lnTo>
                  <a:lnTo>
                    <a:pt x="404812" y="26193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8" name="フリーフォーム 153">
              <a:extLst>
                <a:ext uri="{FF2B5EF4-FFF2-40B4-BE49-F238E27FC236}">
                  <a16:creationId xmlns:a16="http://schemas.microsoft.com/office/drawing/2014/main" id="{F65F8CBA-6345-47B2-9BF9-06FC656F0060}"/>
                </a:ext>
              </a:extLst>
            </p:cNvPr>
            <p:cNvSpPr/>
            <p:nvPr/>
          </p:nvSpPr>
          <p:spPr>
            <a:xfrm>
              <a:off x="4567238" y="4379913"/>
              <a:ext cx="566737" cy="1279525"/>
            </a:xfrm>
            <a:custGeom>
              <a:avLst/>
              <a:gdLst>
                <a:gd name="connsiteX0" fmla="*/ 240506 w 566737"/>
                <a:gd name="connsiteY0" fmla="*/ 657225 h 1281112"/>
                <a:gd name="connsiteX1" fmla="*/ 240506 w 566737"/>
                <a:gd name="connsiteY1" fmla="*/ 1281112 h 1281112"/>
                <a:gd name="connsiteX2" fmla="*/ 483393 w 566737"/>
                <a:gd name="connsiteY2" fmla="*/ 1252537 h 1281112"/>
                <a:gd name="connsiteX3" fmla="*/ 485775 w 566737"/>
                <a:gd name="connsiteY3" fmla="*/ 952500 h 1281112"/>
                <a:gd name="connsiteX4" fmla="*/ 485775 w 566737"/>
                <a:gd name="connsiteY4" fmla="*/ 459581 h 1281112"/>
                <a:gd name="connsiteX5" fmla="*/ 488156 w 566737"/>
                <a:gd name="connsiteY5" fmla="*/ 428625 h 1281112"/>
                <a:gd name="connsiteX6" fmla="*/ 500062 w 566737"/>
                <a:gd name="connsiteY6" fmla="*/ 381000 h 1281112"/>
                <a:gd name="connsiteX7" fmla="*/ 509587 w 566737"/>
                <a:gd name="connsiteY7" fmla="*/ 345281 h 1281112"/>
                <a:gd name="connsiteX8" fmla="*/ 521493 w 566737"/>
                <a:gd name="connsiteY8" fmla="*/ 314325 h 1281112"/>
                <a:gd name="connsiteX9" fmla="*/ 538162 w 566737"/>
                <a:gd name="connsiteY9" fmla="*/ 288131 h 1281112"/>
                <a:gd name="connsiteX10" fmla="*/ 550068 w 566737"/>
                <a:gd name="connsiteY10" fmla="*/ 273844 h 1281112"/>
                <a:gd name="connsiteX11" fmla="*/ 564356 w 566737"/>
                <a:gd name="connsiteY11" fmla="*/ 254794 h 1281112"/>
                <a:gd name="connsiteX12" fmla="*/ 566737 w 566737"/>
                <a:gd name="connsiteY12" fmla="*/ 230981 h 1281112"/>
                <a:gd name="connsiteX13" fmla="*/ 554831 w 566737"/>
                <a:gd name="connsiteY13" fmla="*/ 197644 h 1281112"/>
                <a:gd name="connsiteX14" fmla="*/ 538162 w 566737"/>
                <a:gd name="connsiteY14" fmla="*/ 173831 h 1281112"/>
                <a:gd name="connsiteX15" fmla="*/ 509587 w 566737"/>
                <a:gd name="connsiteY15" fmla="*/ 147637 h 1281112"/>
                <a:gd name="connsiteX16" fmla="*/ 459581 w 566737"/>
                <a:gd name="connsiteY16" fmla="*/ 109537 h 1281112"/>
                <a:gd name="connsiteX17" fmla="*/ 402431 w 566737"/>
                <a:gd name="connsiteY17" fmla="*/ 76200 h 1281112"/>
                <a:gd name="connsiteX18" fmla="*/ 359568 w 566737"/>
                <a:gd name="connsiteY18" fmla="*/ 52387 h 1281112"/>
                <a:gd name="connsiteX19" fmla="*/ 307181 w 566737"/>
                <a:gd name="connsiteY19" fmla="*/ 35719 h 1281112"/>
                <a:gd name="connsiteX20" fmla="*/ 197643 w 566737"/>
                <a:gd name="connsiteY20" fmla="*/ 11906 h 1281112"/>
                <a:gd name="connsiteX21" fmla="*/ 121443 w 566737"/>
                <a:gd name="connsiteY21" fmla="*/ 0 h 1281112"/>
                <a:gd name="connsiteX22" fmla="*/ 57150 w 566737"/>
                <a:gd name="connsiteY22" fmla="*/ 2381 h 1281112"/>
                <a:gd name="connsiteX23" fmla="*/ 21431 w 566737"/>
                <a:gd name="connsiteY23" fmla="*/ 11906 h 1281112"/>
                <a:gd name="connsiteX24" fmla="*/ 9525 w 566737"/>
                <a:gd name="connsiteY24" fmla="*/ 19050 h 1281112"/>
                <a:gd name="connsiteX25" fmla="*/ 0 w 566737"/>
                <a:gd name="connsiteY25" fmla="*/ 33337 h 1281112"/>
                <a:gd name="connsiteX26" fmla="*/ 0 w 566737"/>
                <a:gd name="connsiteY26" fmla="*/ 45244 h 1281112"/>
                <a:gd name="connsiteX27" fmla="*/ 11906 w 566737"/>
                <a:gd name="connsiteY27" fmla="*/ 66675 h 1281112"/>
                <a:gd name="connsiteX28" fmla="*/ 30956 w 566737"/>
                <a:gd name="connsiteY28" fmla="*/ 78581 h 1281112"/>
                <a:gd name="connsiteX29" fmla="*/ 69056 w 566737"/>
                <a:gd name="connsiteY29" fmla="*/ 92869 h 1281112"/>
                <a:gd name="connsiteX30" fmla="*/ 111918 w 566737"/>
                <a:gd name="connsiteY30" fmla="*/ 114300 h 1281112"/>
                <a:gd name="connsiteX31" fmla="*/ 145256 w 566737"/>
                <a:gd name="connsiteY31" fmla="*/ 138112 h 1281112"/>
                <a:gd name="connsiteX32" fmla="*/ 171450 w 566737"/>
                <a:gd name="connsiteY32" fmla="*/ 161925 h 1281112"/>
                <a:gd name="connsiteX33" fmla="*/ 192881 w 566737"/>
                <a:gd name="connsiteY33" fmla="*/ 188119 h 1281112"/>
                <a:gd name="connsiteX34" fmla="*/ 214312 w 566737"/>
                <a:gd name="connsiteY34" fmla="*/ 223837 h 1281112"/>
                <a:gd name="connsiteX35" fmla="*/ 230981 w 566737"/>
                <a:gd name="connsiteY35" fmla="*/ 276225 h 1281112"/>
                <a:gd name="connsiteX36" fmla="*/ 238125 w 566737"/>
                <a:gd name="connsiteY36" fmla="*/ 316706 h 1281112"/>
                <a:gd name="connsiteX37" fmla="*/ 240506 w 566737"/>
                <a:gd name="connsiteY37" fmla="*/ 388144 h 1281112"/>
                <a:gd name="connsiteX38" fmla="*/ 240506 w 566737"/>
                <a:gd name="connsiteY38" fmla="*/ 657225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6737" h="1281112">
                  <a:moveTo>
                    <a:pt x="240506" y="657225"/>
                  </a:moveTo>
                  <a:lnTo>
                    <a:pt x="240506" y="1281112"/>
                  </a:lnTo>
                  <a:lnTo>
                    <a:pt x="483393" y="1252537"/>
                  </a:lnTo>
                  <a:lnTo>
                    <a:pt x="485775" y="952500"/>
                  </a:lnTo>
                  <a:lnTo>
                    <a:pt x="485775" y="459581"/>
                  </a:lnTo>
                  <a:lnTo>
                    <a:pt x="488156" y="428625"/>
                  </a:lnTo>
                  <a:lnTo>
                    <a:pt x="500062" y="381000"/>
                  </a:lnTo>
                  <a:lnTo>
                    <a:pt x="509587" y="345281"/>
                  </a:lnTo>
                  <a:lnTo>
                    <a:pt x="521493" y="314325"/>
                  </a:lnTo>
                  <a:lnTo>
                    <a:pt x="538162" y="288131"/>
                  </a:lnTo>
                  <a:lnTo>
                    <a:pt x="550068" y="273844"/>
                  </a:lnTo>
                  <a:lnTo>
                    <a:pt x="564356" y="254794"/>
                  </a:lnTo>
                  <a:lnTo>
                    <a:pt x="566737" y="230981"/>
                  </a:lnTo>
                  <a:lnTo>
                    <a:pt x="554831" y="197644"/>
                  </a:lnTo>
                  <a:lnTo>
                    <a:pt x="538162" y="173831"/>
                  </a:lnTo>
                  <a:lnTo>
                    <a:pt x="509587" y="147637"/>
                  </a:lnTo>
                  <a:lnTo>
                    <a:pt x="459581" y="109537"/>
                  </a:lnTo>
                  <a:lnTo>
                    <a:pt x="402431" y="76200"/>
                  </a:lnTo>
                  <a:lnTo>
                    <a:pt x="359568" y="52387"/>
                  </a:lnTo>
                  <a:lnTo>
                    <a:pt x="307181" y="35719"/>
                  </a:lnTo>
                  <a:lnTo>
                    <a:pt x="197643" y="11906"/>
                  </a:lnTo>
                  <a:lnTo>
                    <a:pt x="121443" y="0"/>
                  </a:lnTo>
                  <a:lnTo>
                    <a:pt x="57150" y="2381"/>
                  </a:lnTo>
                  <a:lnTo>
                    <a:pt x="21431" y="11906"/>
                  </a:lnTo>
                  <a:lnTo>
                    <a:pt x="9525" y="19050"/>
                  </a:lnTo>
                  <a:lnTo>
                    <a:pt x="0" y="33337"/>
                  </a:lnTo>
                  <a:lnTo>
                    <a:pt x="0" y="45244"/>
                  </a:lnTo>
                  <a:lnTo>
                    <a:pt x="11906" y="66675"/>
                  </a:lnTo>
                  <a:lnTo>
                    <a:pt x="30956" y="78581"/>
                  </a:lnTo>
                  <a:lnTo>
                    <a:pt x="69056" y="92869"/>
                  </a:lnTo>
                  <a:lnTo>
                    <a:pt x="111918" y="114300"/>
                  </a:lnTo>
                  <a:lnTo>
                    <a:pt x="145256" y="138112"/>
                  </a:lnTo>
                  <a:lnTo>
                    <a:pt x="171450" y="161925"/>
                  </a:lnTo>
                  <a:lnTo>
                    <a:pt x="192881" y="188119"/>
                  </a:lnTo>
                  <a:lnTo>
                    <a:pt x="214312" y="223837"/>
                  </a:lnTo>
                  <a:lnTo>
                    <a:pt x="230981" y="276225"/>
                  </a:lnTo>
                  <a:lnTo>
                    <a:pt x="238125" y="316706"/>
                  </a:lnTo>
                  <a:cubicBezTo>
                    <a:pt x="238919" y="340519"/>
                    <a:pt x="239712" y="364331"/>
                    <a:pt x="240506" y="388144"/>
                  </a:cubicBezTo>
                  <a:lnTo>
                    <a:pt x="240506" y="65722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9" name="フリーフォーム 154">
              <a:extLst>
                <a:ext uri="{FF2B5EF4-FFF2-40B4-BE49-F238E27FC236}">
                  <a16:creationId xmlns:a16="http://schemas.microsoft.com/office/drawing/2014/main" id="{028AC129-1D8C-436B-AC7E-A168959C03A3}"/>
                </a:ext>
              </a:extLst>
            </p:cNvPr>
            <p:cNvSpPr/>
            <p:nvPr/>
          </p:nvSpPr>
          <p:spPr>
            <a:xfrm>
              <a:off x="3392488" y="4945063"/>
              <a:ext cx="2908300" cy="1046162"/>
            </a:xfrm>
            <a:custGeom>
              <a:avLst/>
              <a:gdLst>
                <a:gd name="connsiteX0" fmla="*/ 1969294 w 2907507"/>
                <a:gd name="connsiteY0" fmla="*/ 735807 h 1045369"/>
                <a:gd name="connsiteX1" fmla="*/ 1666875 w 2907507"/>
                <a:gd name="connsiteY1" fmla="*/ 754857 h 1045369"/>
                <a:gd name="connsiteX2" fmla="*/ 1378744 w 2907507"/>
                <a:gd name="connsiteY2" fmla="*/ 785813 h 1045369"/>
                <a:gd name="connsiteX3" fmla="*/ 1157288 w 2907507"/>
                <a:gd name="connsiteY3" fmla="*/ 816769 h 1045369"/>
                <a:gd name="connsiteX4" fmla="*/ 1016794 w 2907507"/>
                <a:gd name="connsiteY4" fmla="*/ 842963 h 1045369"/>
                <a:gd name="connsiteX5" fmla="*/ 850107 w 2907507"/>
                <a:gd name="connsiteY5" fmla="*/ 878682 h 1045369"/>
                <a:gd name="connsiteX6" fmla="*/ 666750 w 2907507"/>
                <a:gd name="connsiteY6" fmla="*/ 923925 h 1045369"/>
                <a:gd name="connsiteX7" fmla="*/ 545307 w 2907507"/>
                <a:gd name="connsiteY7" fmla="*/ 957263 h 1045369"/>
                <a:gd name="connsiteX8" fmla="*/ 471488 w 2907507"/>
                <a:gd name="connsiteY8" fmla="*/ 992982 h 1045369"/>
                <a:gd name="connsiteX9" fmla="*/ 338138 w 2907507"/>
                <a:gd name="connsiteY9" fmla="*/ 1042988 h 1045369"/>
                <a:gd name="connsiteX10" fmla="*/ 319088 w 2907507"/>
                <a:gd name="connsiteY10" fmla="*/ 1045369 h 1045369"/>
                <a:gd name="connsiteX11" fmla="*/ 290513 w 2907507"/>
                <a:gd name="connsiteY11" fmla="*/ 1031082 h 1045369"/>
                <a:gd name="connsiteX12" fmla="*/ 247650 w 2907507"/>
                <a:gd name="connsiteY12" fmla="*/ 1002507 h 1045369"/>
                <a:gd name="connsiteX13" fmla="*/ 211932 w 2907507"/>
                <a:gd name="connsiteY13" fmla="*/ 969169 h 1045369"/>
                <a:gd name="connsiteX14" fmla="*/ 190500 w 2907507"/>
                <a:gd name="connsiteY14" fmla="*/ 945357 h 1045369"/>
                <a:gd name="connsiteX15" fmla="*/ 173832 w 2907507"/>
                <a:gd name="connsiteY15" fmla="*/ 916782 h 1045369"/>
                <a:gd name="connsiteX16" fmla="*/ 159544 w 2907507"/>
                <a:gd name="connsiteY16" fmla="*/ 876300 h 1045369"/>
                <a:gd name="connsiteX17" fmla="*/ 154782 w 2907507"/>
                <a:gd name="connsiteY17" fmla="*/ 847725 h 1045369"/>
                <a:gd name="connsiteX18" fmla="*/ 157163 w 2907507"/>
                <a:gd name="connsiteY18" fmla="*/ 809625 h 1045369"/>
                <a:gd name="connsiteX19" fmla="*/ 166688 w 2907507"/>
                <a:gd name="connsiteY19" fmla="*/ 731044 h 1045369"/>
                <a:gd name="connsiteX20" fmla="*/ 176213 w 2907507"/>
                <a:gd name="connsiteY20" fmla="*/ 635794 h 1045369"/>
                <a:gd name="connsiteX21" fmla="*/ 183357 w 2907507"/>
                <a:gd name="connsiteY21" fmla="*/ 538163 h 1045369"/>
                <a:gd name="connsiteX22" fmla="*/ 185738 w 2907507"/>
                <a:gd name="connsiteY22" fmla="*/ 440532 h 1045369"/>
                <a:gd name="connsiteX23" fmla="*/ 185738 w 2907507"/>
                <a:gd name="connsiteY23" fmla="*/ 354807 h 1045369"/>
                <a:gd name="connsiteX24" fmla="*/ 178594 w 2907507"/>
                <a:gd name="connsiteY24" fmla="*/ 271463 h 1045369"/>
                <a:gd name="connsiteX25" fmla="*/ 171450 w 2907507"/>
                <a:gd name="connsiteY25" fmla="*/ 223838 h 1045369"/>
                <a:gd name="connsiteX26" fmla="*/ 159544 w 2907507"/>
                <a:gd name="connsiteY26" fmla="*/ 188119 h 1045369"/>
                <a:gd name="connsiteX27" fmla="*/ 142875 w 2907507"/>
                <a:gd name="connsiteY27" fmla="*/ 159544 h 1045369"/>
                <a:gd name="connsiteX28" fmla="*/ 121444 w 2907507"/>
                <a:gd name="connsiteY28" fmla="*/ 133350 h 1045369"/>
                <a:gd name="connsiteX29" fmla="*/ 88107 w 2907507"/>
                <a:gd name="connsiteY29" fmla="*/ 104775 h 1045369"/>
                <a:gd name="connsiteX30" fmla="*/ 47625 w 2907507"/>
                <a:gd name="connsiteY30" fmla="*/ 78582 h 1045369"/>
                <a:gd name="connsiteX31" fmla="*/ 19050 w 2907507"/>
                <a:gd name="connsiteY31" fmla="*/ 59532 h 1045369"/>
                <a:gd name="connsiteX32" fmla="*/ 0 w 2907507"/>
                <a:gd name="connsiteY32" fmla="*/ 40482 h 1045369"/>
                <a:gd name="connsiteX33" fmla="*/ 0 w 2907507"/>
                <a:gd name="connsiteY33" fmla="*/ 30957 h 1045369"/>
                <a:gd name="connsiteX34" fmla="*/ 9525 w 2907507"/>
                <a:gd name="connsiteY34" fmla="*/ 16669 h 1045369"/>
                <a:gd name="connsiteX35" fmla="*/ 30957 w 2907507"/>
                <a:gd name="connsiteY35" fmla="*/ 4763 h 1045369"/>
                <a:gd name="connsiteX36" fmla="*/ 66675 w 2907507"/>
                <a:gd name="connsiteY36" fmla="*/ 0 h 1045369"/>
                <a:gd name="connsiteX37" fmla="*/ 126207 w 2907507"/>
                <a:gd name="connsiteY37" fmla="*/ 9525 h 1045369"/>
                <a:gd name="connsiteX38" fmla="*/ 188119 w 2907507"/>
                <a:gd name="connsiteY38" fmla="*/ 28575 h 1045369"/>
                <a:gd name="connsiteX39" fmla="*/ 242888 w 2907507"/>
                <a:gd name="connsiteY39" fmla="*/ 50007 h 1045369"/>
                <a:gd name="connsiteX40" fmla="*/ 307182 w 2907507"/>
                <a:gd name="connsiteY40" fmla="*/ 83344 h 1045369"/>
                <a:gd name="connsiteX41" fmla="*/ 388144 w 2907507"/>
                <a:gd name="connsiteY41" fmla="*/ 138113 h 1045369"/>
                <a:gd name="connsiteX42" fmla="*/ 426244 w 2907507"/>
                <a:gd name="connsiteY42" fmla="*/ 171450 h 1045369"/>
                <a:gd name="connsiteX43" fmla="*/ 450057 w 2907507"/>
                <a:gd name="connsiteY43" fmla="*/ 183357 h 1045369"/>
                <a:gd name="connsiteX44" fmla="*/ 464344 w 2907507"/>
                <a:gd name="connsiteY44" fmla="*/ 195263 h 1045369"/>
                <a:gd name="connsiteX45" fmla="*/ 471488 w 2907507"/>
                <a:gd name="connsiteY45" fmla="*/ 216694 h 1045369"/>
                <a:gd name="connsiteX46" fmla="*/ 471488 w 2907507"/>
                <a:gd name="connsiteY46" fmla="*/ 235744 h 1045369"/>
                <a:gd name="connsiteX47" fmla="*/ 469107 w 2907507"/>
                <a:gd name="connsiteY47" fmla="*/ 264319 h 1045369"/>
                <a:gd name="connsiteX48" fmla="*/ 459582 w 2907507"/>
                <a:gd name="connsiteY48" fmla="*/ 292894 h 1045369"/>
                <a:gd name="connsiteX49" fmla="*/ 435769 w 2907507"/>
                <a:gd name="connsiteY49" fmla="*/ 338138 h 1045369"/>
                <a:gd name="connsiteX50" fmla="*/ 414338 w 2907507"/>
                <a:gd name="connsiteY50" fmla="*/ 376238 h 1045369"/>
                <a:gd name="connsiteX51" fmla="*/ 411957 w 2907507"/>
                <a:gd name="connsiteY51" fmla="*/ 404813 h 1045369"/>
                <a:gd name="connsiteX52" fmla="*/ 411957 w 2907507"/>
                <a:gd name="connsiteY52" fmla="*/ 709613 h 1045369"/>
                <a:gd name="connsiteX53" fmla="*/ 416719 w 2907507"/>
                <a:gd name="connsiteY53" fmla="*/ 731044 h 1045369"/>
                <a:gd name="connsiteX54" fmla="*/ 426244 w 2907507"/>
                <a:gd name="connsiteY54" fmla="*/ 747713 h 1045369"/>
                <a:gd name="connsiteX55" fmla="*/ 440532 w 2907507"/>
                <a:gd name="connsiteY55" fmla="*/ 757238 h 1045369"/>
                <a:gd name="connsiteX56" fmla="*/ 457200 w 2907507"/>
                <a:gd name="connsiteY56" fmla="*/ 762000 h 1045369"/>
                <a:gd name="connsiteX57" fmla="*/ 478632 w 2907507"/>
                <a:gd name="connsiteY57" fmla="*/ 764382 h 1045369"/>
                <a:gd name="connsiteX58" fmla="*/ 695325 w 2907507"/>
                <a:gd name="connsiteY58" fmla="*/ 731044 h 1045369"/>
                <a:gd name="connsiteX59" fmla="*/ 1083469 w 2907507"/>
                <a:gd name="connsiteY59" fmla="*/ 671513 h 1045369"/>
                <a:gd name="connsiteX60" fmla="*/ 1440657 w 2907507"/>
                <a:gd name="connsiteY60" fmla="*/ 619125 h 1045369"/>
                <a:gd name="connsiteX61" fmla="*/ 1645444 w 2907507"/>
                <a:gd name="connsiteY61" fmla="*/ 604838 h 1045369"/>
                <a:gd name="connsiteX62" fmla="*/ 1702594 w 2907507"/>
                <a:gd name="connsiteY62" fmla="*/ 585788 h 1045369"/>
                <a:gd name="connsiteX63" fmla="*/ 1766888 w 2907507"/>
                <a:gd name="connsiteY63" fmla="*/ 573882 h 1045369"/>
                <a:gd name="connsiteX64" fmla="*/ 1847850 w 2907507"/>
                <a:gd name="connsiteY64" fmla="*/ 561975 h 1045369"/>
                <a:gd name="connsiteX65" fmla="*/ 2062163 w 2907507"/>
                <a:gd name="connsiteY65" fmla="*/ 554832 h 1045369"/>
                <a:gd name="connsiteX66" fmla="*/ 2324100 w 2907507"/>
                <a:gd name="connsiteY66" fmla="*/ 540544 h 1045369"/>
                <a:gd name="connsiteX67" fmla="*/ 2645569 w 2907507"/>
                <a:gd name="connsiteY67" fmla="*/ 533400 h 1045369"/>
                <a:gd name="connsiteX68" fmla="*/ 2907507 w 2907507"/>
                <a:gd name="connsiteY68" fmla="*/ 535782 h 1045369"/>
                <a:gd name="connsiteX69" fmla="*/ 2907507 w 2907507"/>
                <a:gd name="connsiteY69" fmla="*/ 711994 h 1045369"/>
                <a:gd name="connsiteX70" fmla="*/ 2602707 w 2907507"/>
                <a:gd name="connsiteY70" fmla="*/ 714375 h 1045369"/>
                <a:gd name="connsiteX71" fmla="*/ 2238375 w 2907507"/>
                <a:gd name="connsiteY71" fmla="*/ 723900 h 1045369"/>
                <a:gd name="connsiteX72" fmla="*/ 1969294 w 2907507"/>
                <a:gd name="connsiteY72" fmla="*/ 73580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07507" h="1045369">
                  <a:moveTo>
                    <a:pt x="1969294" y="735807"/>
                  </a:moveTo>
                  <a:lnTo>
                    <a:pt x="1666875" y="754857"/>
                  </a:lnTo>
                  <a:lnTo>
                    <a:pt x="1378744" y="785813"/>
                  </a:lnTo>
                  <a:lnTo>
                    <a:pt x="1157288" y="816769"/>
                  </a:lnTo>
                  <a:lnTo>
                    <a:pt x="1016794" y="842963"/>
                  </a:lnTo>
                  <a:lnTo>
                    <a:pt x="850107" y="878682"/>
                  </a:lnTo>
                  <a:lnTo>
                    <a:pt x="666750" y="923925"/>
                  </a:lnTo>
                  <a:lnTo>
                    <a:pt x="545307" y="957263"/>
                  </a:lnTo>
                  <a:lnTo>
                    <a:pt x="471488" y="992982"/>
                  </a:lnTo>
                  <a:lnTo>
                    <a:pt x="338138" y="1042988"/>
                  </a:lnTo>
                  <a:lnTo>
                    <a:pt x="319088" y="1045369"/>
                  </a:lnTo>
                  <a:lnTo>
                    <a:pt x="290513" y="1031082"/>
                  </a:lnTo>
                  <a:lnTo>
                    <a:pt x="247650" y="1002507"/>
                  </a:lnTo>
                  <a:lnTo>
                    <a:pt x="211932" y="969169"/>
                  </a:lnTo>
                  <a:lnTo>
                    <a:pt x="190500" y="945357"/>
                  </a:lnTo>
                  <a:lnTo>
                    <a:pt x="173832" y="916782"/>
                  </a:lnTo>
                  <a:lnTo>
                    <a:pt x="159544" y="876300"/>
                  </a:lnTo>
                  <a:lnTo>
                    <a:pt x="154782" y="847725"/>
                  </a:lnTo>
                  <a:lnTo>
                    <a:pt x="157163" y="809625"/>
                  </a:lnTo>
                  <a:lnTo>
                    <a:pt x="166688" y="731044"/>
                  </a:lnTo>
                  <a:lnTo>
                    <a:pt x="176213" y="635794"/>
                  </a:lnTo>
                  <a:lnTo>
                    <a:pt x="183357" y="538163"/>
                  </a:lnTo>
                  <a:cubicBezTo>
                    <a:pt x="184151" y="505619"/>
                    <a:pt x="184944" y="473076"/>
                    <a:pt x="185738" y="440532"/>
                  </a:cubicBezTo>
                  <a:lnTo>
                    <a:pt x="185738" y="354807"/>
                  </a:lnTo>
                  <a:lnTo>
                    <a:pt x="178594" y="271463"/>
                  </a:lnTo>
                  <a:lnTo>
                    <a:pt x="171450" y="223838"/>
                  </a:lnTo>
                  <a:lnTo>
                    <a:pt x="159544" y="188119"/>
                  </a:lnTo>
                  <a:lnTo>
                    <a:pt x="142875" y="159544"/>
                  </a:lnTo>
                  <a:lnTo>
                    <a:pt x="121444" y="133350"/>
                  </a:lnTo>
                  <a:lnTo>
                    <a:pt x="88107" y="104775"/>
                  </a:lnTo>
                  <a:lnTo>
                    <a:pt x="47625" y="78582"/>
                  </a:lnTo>
                  <a:lnTo>
                    <a:pt x="19050" y="59532"/>
                  </a:lnTo>
                  <a:lnTo>
                    <a:pt x="0" y="40482"/>
                  </a:lnTo>
                  <a:lnTo>
                    <a:pt x="0" y="30957"/>
                  </a:lnTo>
                  <a:lnTo>
                    <a:pt x="9525" y="16669"/>
                  </a:lnTo>
                  <a:lnTo>
                    <a:pt x="30957" y="4763"/>
                  </a:lnTo>
                  <a:lnTo>
                    <a:pt x="66675" y="0"/>
                  </a:lnTo>
                  <a:lnTo>
                    <a:pt x="126207" y="9525"/>
                  </a:lnTo>
                  <a:lnTo>
                    <a:pt x="188119" y="28575"/>
                  </a:lnTo>
                  <a:lnTo>
                    <a:pt x="242888" y="50007"/>
                  </a:lnTo>
                  <a:lnTo>
                    <a:pt x="307182" y="83344"/>
                  </a:lnTo>
                  <a:lnTo>
                    <a:pt x="388144" y="138113"/>
                  </a:lnTo>
                  <a:lnTo>
                    <a:pt x="426244" y="171450"/>
                  </a:lnTo>
                  <a:lnTo>
                    <a:pt x="450057" y="183357"/>
                  </a:lnTo>
                  <a:lnTo>
                    <a:pt x="464344" y="195263"/>
                  </a:lnTo>
                  <a:lnTo>
                    <a:pt x="471488" y="216694"/>
                  </a:lnTo>
                  <a:lnTo>
                    <a:pt x="471488" y="235744"/>
                  </a:lnTo>
                  <a:lnTo>
                    <a:pt x="469107" y="264319"/>
                  </a:lnTo>
                  <a:lnTo>
                    <a:pt x="459582" y="292894"/>
                  </a:lnTo>
                  <a:lnTo>
                    <a:pt x="435769" y="338138"/>
                  </a:lnTo>
                  <a:lnTo>
                    <a:pt x="414338" y="376238"/>
                  </a:lnTo>
                  <a:lnTo>
                    <a:pt x="411957" y="404813"/>
                  </a:lnTo>
                  <a:lnTo>
                    <a:pt x="411957" y="709613"/>
                  </a:lnTo>
                  <a:lnTo>
                    <a:pt x="416719" y="731044"/>
                  </a:lnTo>
                  <a:lnTo>
                    <a:pt x="426244" y="747713"/>
                  </a:lnTo>
                  <a:lnTo>
                    <a:pt x="440532" y="757238"/>
                  </a:lnTo>
                  <a:lnTo>
                    <a:pt x="457200" y="762000"/>
                  </a:lnTo>
                  <a:lnTo>
                    <a:pt x="478632" y="764382"/>
                  </a:lnTo>
                  <a:lnTo>
                    <a:pt x="695325" y="731044"/>
                  </a:lnTo>
                  <a:lnTo>
                    <a:pt x="1083469" y="671513"/>
                  </a:lnTo>
                  <a:lnTo>
                    <a:pt x="1440657" y="619125"/>
                  </a:lnTo>
                  <a:lnTo>
                    <a:pt x="1645444" y="604838"/>
                  </a:lnTo>
                  <a:lnTo>
                    <a:pt x="1702594" y="585788"/>
                  </a:lnTo>
                  <a:lnTo>
                    <a:pt x="1766888" y="573882"/>
                  </a:lnTo>
                  <a:lnTo>
                    <a:pt x="1847850" y="561975"/>
                  </a:lnTo>
                  <a:lnTo>
                    <a:pt x="2062163" y="554832"/>
                  </a:lnTo>
                  <a:lnTo>
                    <a:pt x="2324100" y="540544"/>
                  </a:lnTo>
                  <a:lnTo>
                    <a:pt x="2645569" y="533400"/>
                  </a:lnTo>
                  <a:lnTo>
                    <a:pt x="2907507" y="535782"/>
                  </a:lnTo>
                  <a:lnTo>
                    <a:pt x="2907507" y="711994"/>
                  </a:lnTo>
                  <a:lnTo>
                    <a:pt x="2602707" y="714375"/>
                  </a:lnTo>
                  <a:lnTo>
                    <a:pt x="2238375" y="723900"/>
                  </a:lnTo>
                  <a:lnTo>
                    <a:pt x="1969294" y="73580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0" name="フリーフォーム 155">
              <a:extLst>
                <a:ext uri="{FF2B5EF4-FFF2-40B4-BE49-F238E27FC236}">
                  <a16:creationId xmlns:a16="http://schemas.microsoft.com/office/drawing/2014/main" id="{24AF8677-C67B-463F-87E0-CDFF21624E64}"/>
                </a:ext>
              </a:extLst>
            </p:cNvPr>
            <p:cNvSpPr/>
            <p:nvPr/>
          </p:nvSpPr>
          <p:spPr>
            <a:xfrm>
              <a:off x="6034088" y="4722813"/>
              <a:ext cx="527050" cy="1292225"/>
            </a:xfrm>
            <a:custGeom>
              <a:avLst/>
              <a:gdLst>
                <a:gd name="connsiteX0" fmla="*/ 466725 w 526256"/>
                <a:gd name="connsiteY0" fmla="*/ 700087 h 1293019"/>
                <a:gd name="connsiteX1" fmla="*/ 469106 w 526256"/>
                <a:gd name="connsiteY1" fmla="*/ 454819 h 1293019"/>
                <a:gd name="connsiteX2" fmla="*/ 471487 w 526256"/>
                <a:gd name="connsiteY2" fmla="*/ 409575 h 1293019"/>
                <a:gd name="connsiteX3" fmla="*/ 488156 w 526256"/>
                <a:gd name="connsiteY3" fmla="*/ 357187 h 1293019"/>
                <a:gd name="connsiteX4" fmla="*/ 516731 w 526256"/>
                <a:gd name="connsiteY4" fmla="*/ 304800 h 1293019"/>
                <a:gd name="connsiteX5" fmla="*/ 526256 w 526256"/>
                <a:gd name="connsiteY5" fmla="*/ 280987 h 1293019"/>
                <a:gd name="connsiteX6" fmla="*/ 526256 w 526256"/>
                <a:gd name="connsiteY6" fmla="*/ 261937 h 1293019"/>
                <a:gd name="connsiteX7" fmla="*/ 514350 w 526256"/>
                <a:gd name="connsiteY7" fmla="*/ 228600 h 1293019"/>
                <a:gd name="connsiteX8" fmla="*/ 495300 w 526256"/>
                <a:gd name="connsiteY8" fmla="*/ 202406 h 1293019"/>
                <a:gd name="connsiteX9" fmla="*/ 450056 w 526256"/>
                <a:gd name="connsiteY9" fmla="*/ 164306 h 1293019"/>
                <a:gd name="connsiteX10" fmla="*/ 361950 w 526256"/>
                <a:gd name="connsiteY10" fmla="*/ 104775 h 1293019"/>
                <a:gd name="connsiteX11" fmla="*/ 288131 w 526256"/>
                <a:gd name="connsiteY11" fmla="*/ 64294 h 1293019"/>
                <a:gd name="connsiteX12" fmla="*/ 233362 w 526256"/>
                <a:gd name="connsiteY12" fmla="*/ 38100 h 1293019"/>
                <a:gd name="connsiteX13" fmla="*/ 188118 w 526256"/>
                <a:gd name="connsiteY13" fmla="*/ 21431 h 1293019"/>
                <a:gd name="connsiteX14" fmla="*/ 121443 w 526256"/>
                <a:gd name="connsiteY14" fmla="*/ 4762 h 1293019"/>
                <a:gd name="connsiteX15" fmla="*/ 52387 w 526256"/>
                <a:gd name="connsiteY15" fmla="*/ 0 h 1293019"/>
                <a:gd name="connsiteX16" fmla="*/ 11906 w 526256"/>
                <a:gd name="connsiteY16" fmla="*/ 4762 h 1293019"/>
                <a:gd name="connsiteX17" fmla="*/ 0 w 526256"/>
                <a:gd name="connsiteY17" fmla="*/ 14287 h 1293019"/>
                <a:gd name="connsiteX18" fmla="*/ 0 w 526256"/>
                <a:gd name="connsiteY18" fmla="*/ 26194 h 1293019"/>
                <a:gd name="connsiteX19" fmla="*/ 11906 w 526256"/>
                <a:gd name="connsiteY19" fmla="*/ 50006 h 1293019"/>
                <a:gd name="connsiteX20" fmla="*/ 28575 w 526256"/>
                <a:gd name="connsiteY20" fmla="*/ 66675 h 1293019"/>
                <a:gd name="connsiteX21" fmla="*/ 52387 w 526256"/>
                <a:gd name="connsiteY21" fmla="*/ 83344 h 1293019"/>
                <a:gd name="connsiteX22" fmla="*/ 83343 w 526256"/>
                <a:gd name="connsiteY22" fmla="*/ 107156 h 1293019"/>
                <a:gd name="connsiteX23" fmla="*/ 123825 w 526256"/>
                <a:gd name="connsiteY23" fmla="*/ 140494 h 1293019"/>
                <a:gd name="connsiteX24" fmla="*/ 152400 w 526256"/>
                <a:gd name="connsiteY24" fmla="*/ 171450 h 1293019"/>
                <a:gd name="connsiteX25" fmla="*/ 173831 w 526256"/>
                <a:gd name="connsiteY25" fmla="*/ 204787 h 1293019"/>
                <a:gd name="connsiteX26" fmla="*/ 192881 w 526256"/>
                <a:gd name="connsiteY26" fmla="*/ 245269 h 1293019"/>
                <a:gd name="connsiteX27" fmla="*/ 202406 w 526256"/>
                <a:gd name="connsiteY27" fmla="*/ 290512 h 1293019"/>
                <a:gd name="connsiteX28" fmla="*/ 202406 w 526256"/>
                <a:gd name="connsiteY28" fmla="*/ 397669 h 1293019"/>
                <a:gd name="connsiteX29" fmla="*/ 202406 w 526256"/>
                <a:gd name="connsiteY29" fmla="*/ 523875 h 1293019"/>
                <a:gd name="connsiteX30" fmla="*/ 192881 w 526256"/>
                <a:gd name="connsiteY30" fmla="*/ 657225 h 1293019"/>
                <a:gd name="connsiteX31" fmla="*/ 178593 w 526256"/>
                <a:gd name="connsiteY31" fmla="*/ 783431 h 1293019"/>
                <a:gd name="connsiteX32" fmla="*/ 180975 w 526256"/>
                <a:gd name="connsiteY32" fmla="*/ 1000125 h 1293019"/>
                <a:gd name="connsiteX33" fmla="*/ 190500 w 526256"/>
                <a:gd name="connsiteY33" fmla="*/ 1088231 h 1293019"/>
                <a:gd name="connsiteX34" fmla="*/ 200025 w 526256"/>
                <a:gd name="connsiteY34" fmla="*/ 1140619 h 1293019"/>
                <a:gd name="connsiteX35" fmla="*/ 219075 w 526256"/>
                <a:gd name="connsiteY35" fmla="*/ 1200150 h 1293019"/>
                <a:gd name="connsiteX36" fmla="*/ 240506 w 526256"/>
                <a:gd name="connsiteY36" fmla="*/ 1233487 h 1293019"/>
                <a:gd name="connsiteX37" fmla="*/ 261937 w 526256"/>
                <a:gd name="connsiteY37" fmla="*/ 1262062 h 1293019"/>
                <a:gd name="connsiteX38" fmla="*/ 280987 w 526256"/>
                <a:gd name="connsiteY38" fmla="*/ 1281112 h 1293019"/>
                <a:gd name="connsiteX39" fmla="*/ 300037 w 526256"/>
                <a:gd name="connsiteY39" fmla="*/ 1290637 h 1293019"/>
                <a:gd name="connsiteX40" fmla="*/ 316706 w 526256"/>
                <a:gd name="connsiteY40" fmla="*/ 1293019 h 1293019"/>
                <a:gd name="connsiteX41" fmla="*/ 345281 w 526256"/>
                <a:gd name="connsiteY41" fmla="*/ 1283494 h 1293019"/>
                <a:gd name="connsiteX42" fmla="*/ 371475 w 526256"/>
                <a:gd name="connsiteY42" fmla="*/ 1259681 h 1293019"/>
                <a:gd name="connsiteX43" fmla="*/ 395287 w 526256"/>
                <a:gd name="connsiteY43" fmla="*/ 1223962 h 1293019"/>
                <a:gd name="connsiteX44" fmla="*/ 416718 w 526256"/>
                <a:gd name="connsiteY44" fmla="*/ 1176337 h 1293019"/>
                <a:gd name="connsiteX45" fmla="*/ 435768 w 526256"/>
                <a:gd name="connsiteY45" fmla="*/ 1112044 h 1293019"/>
                <a:gd name="connsiteX46" fmla="*/ 442912 w 526256"/>
                <a:gd name="connsiteY46" fmla="*/ 1062037 h 1293019"/>
                <a:gd name="connsiteX47" fmla="*/ 450056 w 526256"/>
                <a:gd name="connsiteY47" fmla="*/ 964406 h 1293019"/>
                <a:gd name="connsiteX48" fmla="*/ 457200 w 526256"/>
                <a:gd name="connsiteY48" fmla="*/ 883444 h 1293019"/>
                <a:gd name="connsiteX49" fmla="*/ 466725 w 526256"/>
                <a:gd name="connsiteY49" fmla="*/ 70008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6256" h="1293019">
                  <a:moveTo>
                    <a:pt x="466725" y="700087"/>
                  </a:moveTo>
                  <a:cubicBezTo>
                    <a:pt x="467519" y="618331"/>
                    <a:pt x="468312" y="536575"/>
                    <a:pt x="469106" y="454819"/>
                  </a:cubicBezTo>
                  <a:lnTo>
                    <a:pt x="471487" y="409575"/>
                  </a:lnTo>
                  <a:lnTo>
                    <a:pt x="488156" y="357187"/>
                  </a:lnTo>
                  <a:lnTo>
                    <a:pt x="516731" y="304800"/>
                  </a:lnTo>
                  <a:lnTo>
                    <a:pt x="526256" y="280987"/>
                  </a:lnTo>
                  <a:lnTo>
                    <a:pt x="526256" y="261937"/>
                  </a:lnTo>
                  <a:lnTo>
                    <a:pt x="514350" y="228600"/>
                  </a:lnTo>
                  <a:lnTo>
                    <a:pt x="495300" y="202406"/>
                  </a:lnTo>
                  <a:lnTo>
                    <a:pt x="450056" y="164306"/>
                  </a:lnTo>
                  <a:lnTo>
                    <a:pt x="361950" y="104775"/>
                  </a:lnTo>
                  <a:lnTo>
                    <a:pt x="288131" y="64294"/>
                  </a:lnTo>
                  <a:lnTo>
                    <a:pt x="233362" y="38100"/>
                  </a:lnTo>
                  <a:lnTo>
                    <a:pt x="188118" y="21431"/>
                  </a:lnTo>
                  <a:lnTo>
                    <a:pt x="121443" y="4762"/>
                  </a:lnTo>
                  <a:lnTo>
                    <a:pt x="52387" y="0"/>
                  </a:lnTo>
                  <a:lnTo>
                    <a:pt x="11906" y="4762"/>
                  </a:lnTo>
                  <a:lnTo>
                    <a:pt x="0" y="14287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28575" y="66675"/>
                  </a:lnTo>
                  <a:lnTo>
                    <a:pt x="52387" y="83344"/>
                  </a:lnTo>
                  <a:lnTo>
                    <a:pt x="83343" y="107156"/>
                  </a:lnTo>
                  <a:lnTo>
                    <a:pt x="123825" y="140494"/>
                  </a:lnTo>
                  <a:lnTo>
                    <a:pt x="152400" y="171450"/>
                  </a:lnTo>
                  <a:lnTo>
                    <a:pt x="173831" y="204787"/>
                  </a:lnTo>
                  <a:lnTo>
                    <a:pt x="192881" y="245269"/>
                  </a:lnTo>
                  <a:lnTo>
                    <a:pt x="202406" y="290512"/>
                  </a:lnTo>
                  <a:lnTo>
                    <a:pt x="202406" y="397669"/>
                  </a:lnTo>
                  <a:lnTo>
                    <a:pt x="202406" y="523875"/>
                  </a:lnTo>
                  <a:lnTo>
                    <a:pt x="192881" y="657225"/>
                  </a:lnTo>
                  <a:lnTo>
                    <a:pt x="178593" y="783431"/>
                  </a:lnTo>
                  <a:lnTo>
                    <a:pt x="180975" y="1000125"/>
                  </a:lnTo>
                  <a:lnTo>
                    <a:pt x="190500" y="1088231"/>
                  </a:lnTo>
                  <a:lnTo>
                    <a:pt x="200025" y="1140619"/>
                  </a:lnTo>
                  <a:lnTo>
                    <a:pt x="219075" y="1200150"/>
                  </a:lnTo>
                  <a:lnTo>
                    <a:pt x="240506" y="1233487"/>
                  </a:lnTo>
                  <a:lnTo>
                    <a:pt x="261937" y="1262062"/>
                  </a:lnTo>
                  <a:lnTo>
                    <a:pt x="280987" y="1281112"/>
                  </a:lnTo>
                  <a:lnTo>
                    <a:pt x="300037" y="1290637"/>
                  </a:lnTo>
                  <a:lnTo>
                    <a:pt x="316706" y="1293019"/>
                  </a:lnTo>
                  <a:lnTo>
                    <a:pt x="345281" y="1283494"/>
                  </a:lnTo>
                  <a:lnTo>
                    <a:pt x="371475" y="1259681"/>
                  </a:lnTo>
                  <a:lnTo>
                    <a:pt x="395287" y="1223962"/>
                  </a:lnTo>
                  <a:lnTo>
                    <a:pt x="416718" y="1176337"/>
                  </a:lnTo>
                  <a:lnTo>
                    <a:pt x="435768" y="1112044"/>
                  </a:lnTo>
                  <a:lnTo>
                    <a:pt x="442912" y="1062037"/>
                  </a:lnTo>
                  <a:lnTo>
                    <a:pt x="450056" y="964406"/>
                  </a:lnTo>
                  <a:lnTo>
                    <a:pt x="457200" y="883444"/>
                  </a:lnTo>
                  <a:lnTo>
                    <a:pt x="466725" y="70008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42" name="グループ化 41">
            <a:extLst>
              <a:ext uri="{FF2B5EF4-FFF2-40B4-BE49-F238E27FC236}">
                <a16:creationId xmlns:a16="http://schemas.microsoft.com/office/drawing/2014/main" id="{FF6F6AA2-DFF4-44CA-8CDC-5669550B1DFB}"/>
              </a:ext>
            </a:extLst>
          </p:cNvPr>
          <p:cNvGrpSpPr>
            <a:grpSpLocks/>
          </p:cNvGrpSpPr>
          <p:nvPr/>
        </p:nvGrpSpPr>
        <p:grpSpPr bwMode="auto">
          <a:xfrm>
            <a:off x="2757488" y="1306513"/>
            <a:ext cx="4321175" cy="4556125"/>
            <a:chOff x="2757488" y="1306513"/>
            <a:chExt cx="4321175" cy="4556125"/>
          </a:xfrm>
        </p:grpSpPr>
        <p:sp>
          <p:nvSpPr>
            <p:cNvPr id="43" name="フリーフォーム 143">
              <a:extLst>
                <a:ext uri="{FF2B5EF4-FFF2-40B4-BE49-F238E27FC236}">
                  <a16:creationId xmlns:a16="http://schemas.microsoft.com/office/drawing/2014/main" id="{866865B0-BD5B-4161-8A58-4F6364EC9288}"/>
                </a:ext>
              </a:extLst>
            </p:cNvPr>
            <p:cNvSpPr/>
            <p:nvPr/>
          </p:nvSpPr>
          <p:spPr>
            <a:xfrm>
              <a:off x="4446588" y="1306513"/>
              <a:ext cx="574675" cy="762000"/>
            </a:xfrm>
            <a:custGeom>
              <a:avLst/>
              <a:gdLst>
                <a:gd name="connsiteX0" fmla="*/ 230981 w 576262"/>
                <a:gd name="connsiteY0" fmla="*/ 521494 h 762000"/>
                <a:gd name="connsiteX1" fmla="*/ 230981 w 576262"/>
                <a:gd name="connsiteY1" fmla="*/ 361950 h 762000"/>
                <a:gd name="connsiteX2" fmla="*/ 230981 w 576262"/>
                <a:gd name="connsiteY2" fmla="*/ 300038 h 762000"/>
                <a:gd name="connsiteX3" fmla="*/ 226219 w 576262"/>
                <a:gd name="connsiteY3" fmla="*/ 257175 h 762000"/>
                <a:gd name="connsiteX4" fmla="*/ 221456 w 576262"/>
                <a:gd name="connsiteY4" fmla="*/ 228600 h 762000"/>
                <a:gd name="connsiteX5" fmla="*/ 214312 w 576262"/>
                <a:gd name="connsiteY5" fmla="*/ 202407 h 762000"/>
                <a:gd name="connsiteX6" fmla="*/ 202406 w 576262"/>
                <a:gd name="connsiteY6" fmla="*/ 176213 h 762000"/>
                <a:gd name="connsiteX7" fmla="*/ 188119 w 576262"/>
                <a:gd name="connsiteY7" fmla="*/ 159544 h 762000"/>
                <a:gd name="connsiteX8" fmla="*/ 161925 w 576262"/>
                <a:gd name="connsiteY8" fmla="*/ 135732 h 762000"/>
                <a:gd name="connsiteX9" fmla="*/ 135731 w 576262"/>
                <a:gd name="connsiteY9" fmla="*/ 119063 h 762000"/>
                <a:gd name="connsiteX10" fmla="*/ 102394 w 576262"/>
                <a:gd name="connsiteY10" fmla="*/ 102394 h 762000"/>
                <a:gd name="connsiteX11" fmla="*/ 69056 w 576262"/>
                <a:gd name="connsiteY11" fmla="*/ 88107 h 762000"/>
                <a:gd name="connsiteX12" fmla="*/ 30956 w 576262"/>
                <a:gd name="connsiteY12" fmla="*/ 69057 h 762000"/>
                <a:gd name="connsiteX13" fmla="*/ 7144 w 576262"/>
                <a:gd name="connsiteY13" fmla="*/ 47625 h 762000"/>
                <a:gd name="connsiteX14" fmla="*/ 0 w 576262"/>
                <a:gd name="connsiteY14" fmla="*/ 35719 h 762000"/>
                <a:gd name="connsiteX15" fmla="*/ 4762 w 576262"/>
                <a:gd name="connsiteY15" fmla="*/ 23813 h 762000"/>
                <a:gd name="connsiteX16" fmla="*/ 23812 w 576262"/>
                <a:gd name="connsiteY16" fmla="*/ 14288 h 762000"/>
                <a:gd name="connsiteX17" fmla="*/ 64294 w 576262"/>
                <a:gd name="connsiteY17" fmla="*/ 4763 h 762000"/>
                <a:gd name="connsiteX18" fmla="*/ 138112 w 576262"/>
                <a:gd name="connsiteY18" fmla="*/ 0 h 762000"/>
                <a:gd name="connsiteX19" fmla="*/ 223837 w 576262"/>
                <a:gd name="connsiteY19" fmla="*/ 14288 h 762000"/>
                <a:gd name="connsiteX20" fmla="*/ 304800 w 576262"/>
                <a:gd name="connsiteY20" fmla="*/ 35719 h 762000"/>
                <a:gd name="connsiteX21" fmla="*/ 357187 w 576262"/>
                <a:gd name="connsiteY21" fmla="*/ 54769 h 762000"/>
                <a:gd name="connsiteX22" fmla="*/ 423862 w 576262"/>
                <a:gd name="connsiteY22" fmla="*/ 80963 h 762000"/>
                <a:gd name="connsiteX23" fmla="*/ 490537 w 576262"/>
                <a:gd name="connsiteY23" fmla="*/ 116682 h 762000"/>
                <a:gd name="connsiteX24" fmla="*/ 528637 w 576262"/>
                <a:gd name="connsiteY24" fmla="*/ 138113 h 762000"/>
                <a:gd name="connsiteX25" fmla="*/ 559594 w 576262"/>
                <a:gd name="connsiteY25" fmla="*/ 164307 h 762000"/>
                <a:gd name="connsiteX26" fmla="*/ 571500 w 576262"/>
                <a:gd name="connsiteY26" fmla="*/ 185738 h 762000"/>
                <a:gd name="connsiteX27" fmla="*/ 576262 w 576262"/>
                <a:gd name="connsiteY27" fmla="*/ 204788 h 762000"/>
                <a:gd name="connsiteX28" fmla="*/ 573881 w 576262"/>
                <a:gd name="connsiteY28" fmla="*/ 233363 h 762000"/>
                <a:gd name="connsiteX29" fmla="*/ 561975 w 576262"/>
                <a:gd name="connsiteY29" fmla="*/ 250032 h 762000"/>
                <a:gd name="connsiteX30" fmla="*/ 540544 w 576262"/>
                <a:gd name="connsiteY30" fmla="*/ 269082 h 762000"/>
                <a:gd name="connsiteX31" fmla="*/ 519112 w 576262"/>
                <a:gd name="connsiteY31" fmla="*/ 292894 h 762000"/>
                <a:gd name="connsiteX32" fmla="*/ 507206 w 576262"/>
                <a:gd name="connsiteY32" fmla="*/ 314325 h 762000"/>
                <a:gd name="connsiteX33" fmla="*/ 504825 w 576262"/>
                <a:gd name="connsiteY33" fmla="*/ 330994 h 762000"/>
                <a:gd name="connsiteX34" fmla="*/ 502444 w 576262"/>
                <a:gd name="connsiteY34" fmla="*/ 364332 h 762000"/>
                <a:gd name="connsiteX35" fmla="*/ 497681 w 576262"/>
                <a:gd name="connsiteY35" fmla="*/ 390525 h 762000"/>
                <a:gd name="connsiteX36" fmla="*/ 490537 w 576262"/>
                <a:gd name="connsiteY36" fmla="*/ 438150 h 762000"/>
                <a:gd name="connsiteX37" fmla="*/ 488156 w 576262"/>
                <a:gd name="connsiteY37" fmla="*/ 492919 h 762000"/>
                <a:gd name="connsiteX38" fmla="*/ 495300 w 576262"/>
                <a:gd name="connsiteY38" fmla="*/ 585788 h 762000"/>
                <a:gd name="connsiteX39" fmla="*/ 511969 w 576262"/>
                <a:gd name="connsiteY39" fmla="*/ 735807 h 762000"/>
                <a:gd name="connsiteX40" fmla="*/ 230981 w 576262"/>
                <a:gd name="connsiteY40" fmla="*/ 762000 h 762000"/>
                <a:gd name="connsiteX41" fmla="*/ 230981 w 576262"/>
                <a:gd name="connsiteY41" fmla="*/ 5214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2" h="762000">
                  <a:moveTo>
                    <a:pt x="230981" y="521494"/>
                  </a:moveTo>
                  <a:lnTo>
                    <a:pt x="230981" y="361950"/>
                  </a:lnTo>
                  <a:lnTo>
                    <a:pt x="230981" y="300038"/>
                  </a:lnTo>
                  <a:lnTo>
                    <a:pt x="226219" y="257175"/>
                  </a:lnTo>
                  <a:lnTo>
                    <a:pt x="221456" y="228600"/>
                  </a:lnTo>
                  <a:lnTo>
                    <a:pt x="214312" y="202407"/>
                  </a:lnTo>
                  <a:lnTo>
                    <a:pt x="202406" y="176213"/>
                  </a:lnTo>
                  <a:lnTo>
                    <a:pt x="188119" y="159544"/>
                  </a:lnTo>
                  <a:lnTo>
                    <a:pt x="161925" y="135732"/>
                  </a:lnTo>
                  <a:lnTo>
                    <a:pt x="135731" y="119063"/>
                  </a:lnTo>
                  <a:lnTo>
                    <a:pt x="102394" y="102394"/>
                  </a:lnTo>
                  <a:lnTo>
                    <a:pt x="69056" y="88107"/>
                  </a:lnTo>
                  <a:lnTo>
                    <a:pt x="30956" y="69057"/>
                  </a:lnTo>
                  <a:lnTo>
                    <a:pt x="7144" y="47625"/>
                  </a:lnTo>
                  <a:lnTo>
                    <a:pt x="0" y="35719"/>
                  </a:lnTo>
                  <a:lnTo>
                    <a:pt x="4762" y="23813"/>
                  </a:lnTo>
                  <a:lnTo>
                    <a:pt x="23812" y="14288"/>
                  </a:lnTo>
                  <a:lnTo>
                    <a:pt x="64294" y="4763"/>
                  </a:lnTo>
                  <a:lnTo>
                    <a:pt x="138112" y="0"/>
                  </a:lnTo>
                  <a:lnTo>
                    <a:pt x="223837" y="14288"/>
                  </a:lnTo>
                  <a:lnTo>
                    <a:pt x="304800" y="35719"/>
                  </a:lnTo>
                  <a:lnTo>
                    <a:pt x="357187" y="54769"/>
                  </a:lnTo>
                  <a:lnTo>
                    <a:pt x="423862" y="80963"/>
                  </a:lnTo>
                  <a:lnTo>
                    <a:pt x="490537" y="116682"/>
                  </a:lnTo>
                  <a:lnTo>
                    <a:pt x="528637" y="138113"/>
                  </a:lnTo>
                  <a:lnTo>
                    <a:pt x="559594" y="164307"/>
                  </a:lnTo>
                  <a:lnTo>
                    <a:pt x="571500" y="185738"/>
                  </a:lnTo>
                  <a:lnTo>
                    <a:pt x="576262" y="204788"/>
                  </a:lnTo>
                  <a:lnTo>
                    <a:pt x="573881" y="233363"/>
                  </a:lnTo>
                  <a:lnTo>
                    <a:pt x="561975" y="250032"/>
                  </a:lnTo>
                  <a:lnTo>
                    <a:pt x="540544" y="269082"/>
                  </a:lnTo>
                  <a:lnTo>
                    <a:pt x="519112" y="292894"/>
                  </a:lnTo>
                  <a:lnTo>
                    <a:pt x="507206" y="314325"/>
                  </a:lnTo>
                  <a:lnTo>
                    <a:pt x="504825" y="330994"/>
                  </a:lnTo>
                  <a:lnTo>
                    <a:pt x="502444" y="364332"/>
                  </a:lnTo>
                  <a:lnTo>
                    <a:pt x="497681" y="390525"/>
                  </a:lnTo>
                  <a:lnTo>
                    <a:pt x="490537" y="438150"/>
                  </a:lnTo>
                  <a:cubicBezTo>
                    <a:pt x="489743" y="456406"/>
                    <a:pt x="488950" y="474663"/>
                    <a:pt x="488156" y="492919"/>
                  </a:cubicBezTo>
                  <a:lnTo>
                    <a:pt x="495300" y="585788"/>
                  </a:lnTo>
                  <a:lnTo>
                    <a:pt x="511969" y="735807"/>
                  </a:lnTo>
                  <a:lnTo>
                    <a:pt x="230981" y="762000"/>
                  </a:lnTo>
                  <a:lnTo>
                    <a:pt x="2309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44">
              <a:extLst>
                <a:ext uri="{FF2B5EF4-FFF2-40B4-BE49-F238E27FC236}">
                  <a16:creationId xmlns:a16="http://schemas.microsoft.com/office/drawing/2014/main" id="{64E8DB75-11A4-4C65-AF48-C18F0F3FFCB5}"/>
                </a:ext>
              </a:extLst>
            </p:cNvPr>
            <p:cNvSpPr/>
            <p:nvPr/>
          </p:nvSpPr>
          <p:spPr>
            <a:xfrm>
              <a:off x="2757488" y="1922463"/>
              <a:ext cx="384175" cy="1249362"/>
            </a:xfrm>
            <a:custGeom>
              <a:avLst/>
              <a:gdLst>
                <a:gd name="connsiteX0" fmla="*/ 369093 w 383381"/>
                <a:gd name="connsiteY0" fmla="*/ 585787 h 1250156"/>
                <a:gd name="connsiteX1" fmla="*/ 378618 w 383381"/>
                <a:gd name="connsiteY1" fmla="*/ 511969 h 1250156"/>
                <a:gd name="connsiteX2" fmla="*/ 383381 w 383381"/>
                <a:gd name="connsiteY2" fmla="*/ 457200 h 1250156"/>
                <a:gd name="connsiteX3" fmla="*/ 383381 w 383381"/>
                <a:gd name="connsiteY3" fmla="*/ 361950 h 1250156"/>
                <a:gd name="connsiteX4" fmla="*/ 381000 w 383381"/>
                <a:gd name="connsiteY4" fmla="*/ 247650 h 1250156"/>
                <a:gd name="connsiteX5" fmla="*/ 371475 w 383381"/>
                <a:gd name="connsiteY5" fmla="*/ 219075 h 1250156"/>
                <a:gd name="connsiteX6" fmla="*/ 335756 w 383381"/>
                <a:gd name="connsiteY6" fmla="*/ 157162 h 1250156"/>
                <a:gd name="connsiteX7" fmla="*/ 300037 w 383381"/>
                <a:gd name="connsiteY7" fmla="*/ 111919 h 1250156"/>
                <a:gd name="connsiteX8" fmla="*/ 276225 w 383381"/>
                <a:gd name="connsiteY8" fmla="*/ 85725 h 1250156"/>
                <a:gd name="connsiteX9" fmla="*/ 252412 w 383381"/>
                <a:gd name="connsiteY9" fmla="*/ 61912 h 1250156"/>
                <a:gd name="connsiteX10" fmla="*/ 221456 w 383381"/>
                <a:gd name="connsiteY10" fmla="*/ 40481 h 1250156"/>
                <a:gd name="connsiteX11" fmla="*/ 173831 w 383381"/>
                <a:gd name="connsiteY11" fmla="*/ 19050 h 1250156"/>
                <a:gd name="connsiteX12" fmla="*/ 147637 w 383381"/>
                <a:gd name="connsiteY12" fmla="*/ 9525 h 1250156"/>
                <a:gd name="connsiteX13" fmla="*/ 123825 w 383381"/>
                <a:gd name="connsiteY13" fmla="*/ 2381 h 1250156"/>
                <a:gd name="connsiteX14" fmla="*/ 111918 w 383381"/>
                <a:gd name="connsiteY14" fmla="*/ 0 h 1250156"/>
                <a:gd name="connsiteX15" fmla="*/ 100012 w 383381"/>
                <a:gd name="connsiteY15" fmla="*/ 4762 h 1250156"/>
                <a:gd name="connsiteX16" fmla="*/ 100012 w 383381"/>
                <a:gd name="connsiteY16" fmla="*/ 21431 h 1250156"/>
                <a:gd name="connsiteX17" fmla="*/ 111918 w 383381"/>
                <a:gd name="connsiteY17" fmla="*/ 52387 h 1250156"/>
                <a:gd name="connsiteX18" fmla="*/ 130968 w 383381"/>
                <a:gd name="connsiteY18" fmla="*/ 73819 h 1250156"/>
                <a:gd name="connsiteX19" fmla="*/ 157162 w 383381"/>
                <a:gd name="connsiteY19" fmla="*/ 109537 h 1250156"/>
                <a:gd name="connsiteX20" fmla="*/ 180975 w 383381"/>
                <a:gd name="connsiteY20" fmla="*/ 145256 h 1250156"/>
                <a:gd name="connsiteX21" fmla="*/ 195262 w 383381"/>
                <a:gd name="connsiteY21" fmla="*/ 176212 h 1250156"/>
                <a:gd name="connsiteX22" fmla="*/ 204787 w 383381"/>
                <a:gd name="connsiteY22" fmla="*/ 219075 h 1250156"/>
                <a:gd name="connsiteX23" fmla="*/ 209550 w 383381"/>
                <a:gd name="connsiteY23" fmla="*/ 269081 h 1250156"/>
                <a:gd name="connsiteX24" fmla="*/ 211931 w 383381"/>
                <a:gd name="connsiteY24" fmla="*/ 350044 h 1250156"/>
                <a:gd name="connsiteX25" fmla="*/ 202406 w 383381"/>
                <a:gd name="connsiteY25" fmla="*/ 433387 h 1250156"/>
                <a:gd name="connsiteX26" fmla="*/ 183356 w 383381"/>
                <a:gd name="connsiteY26" fmla="*/ 516731 h 1250156"/>
                <a:gd name="connsiteX27" fmla="*/ 159543 w 383381"/>
                <a:gd name="connsiteY27" fmla="*/ 595312 h 1250156"/>
                <a:gd name="connsiteX28" fmla="*/ 109537 w 383381"/>
                <a:gd name="connsiteY28" fmla="*/ 704850 h 1250156"/>
                <a:gd name="connsiteX29" fmla="*/ 59531 w 383381"/>
                <a:gd name="connsiteY29" fmla="*/ 809625 h 1250156"/>
                <a:gd name="connsiteX30" fmla="*/ 14287 w 383381"/>
                <a:gd name="connsiteY30" fmla="*/ 909637 h 1250156"/>
                <a:gd name="connsiteX31" fmla="*/ 0 w 383381"/>
                <a:gd name="connsiteY31" fmla="*/ 971550 h 1250156"/>
                <a:gd name="connsiteX32" fmla="*/ 0 w 383381"/>
                <a:gd name="connsiteY32" fmla="*/ 1023937 h 1250156"/>
                <a:gd name="connsiteX33" fmla="*/ 4762 w 383381"/>
                <a:gd name="connsiteY33" fmla="*/ 1071562 h 1250156"/>
                <a:gd name="connsiteX34" fmla="*/ 16668 w 383381"/>
                <a:gd name="connsiteY34" fmla="*/ 1138237 h 1250156"/>
                <a:gd name="connsiteX35" fmla="*/ 30956 w 383381"/>
                <a:gd name="connsiteY35" fmla="*/ 1173956 h 1250156"/>
                <a:gd name="connsiteX36" fmla="*/ 54768 w 383381"/>
                <a:gd name="connsiteY36" fmla="*/ 1216819 h 1250156"/>
                <a:gd name="connsiteX37" fmla="*/ 73818 w 383381"/>
                <a:gd name="connsiteY37" fmla="*/ 1240631 h 1250156"/>
                <a:gd name="connsiteX38" fmla="*/ 92868 w 383381"/>
                <a:gd name="connsiteY38" fmla="*/ 1250156 h 1250156"/>
                <a:gd name="connsiteX39" fmla="*/ 123825 w 383381"/>
                <a:gd name="connsiteY39" fmla="*/ 1250156 h 1250156"/>
                <a:gd name="connsiteX40" fmla="*/ 150018 w 383381"/>
                <a:gd name="connsiteY40" fmla="*/ 1243012 h 1250156"/>
                <a:gd name="connsiteX41" fmla="*/ 173831 w 383381"/>
                <a:gd name="connsiteY41" fmla="*/ 1221581 h 1250156"/>
                <a:gd name="connsiteX42" fmla="*/ 207168 w 383381"/>
                <a:gd name="connsiteY42" fmla="*/ 1164431 h 1250156"/>
                <a:gd name="connsiteX43" fmla="*/ 240506 w 383381"/>
                <a:gd name="connsiteY43" fmla="*/ 1104900 h 1250156"/>
                <a:gd name="connsiteX44" fmla="*/ 261937 w 383381"/>
                <a:gd name="connsiteY44" fmla="*/ 1057275 h 1250156"/>
                <a:gd name="connsiteX45" fmla="*/ 280987 w 383381"/>
                <a:gd name="connsiteY45" fmla="*/ 1009650 h 1250156"/>
                <a:gd name="connsiteX46" fmla="*/ 300037 w 383381"/>
                <a:gd name="connsiteY46" fmla="*/ 931069 h 1250156"/>
                <a:gd name="connsiteX47" fmla="*/ 333375 w 383381"/>
                <a:gd name="connsiteY47" fmla="*/ 781050 h 1250156"/>
                <a:gd name="connsiteX48" fmla="*/ 369093 w 383381"/>
                <a:gd name="connsiteY48" fmla="*/ 585787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381" h="1250156">
                  <a:moveTo>
                    <a:pt x="369093" y="585787"/>
                  </a:moveTo>
                  <a:lnTo>
                    <a:pt x="378618" y="511969"/>
                  </a:lnTo>
                  <a:lnTo>
                    <a:pt x="383381" y="457200"/>
                  </a:lnTo>
                  <a:lnTo>
                    <a:pt x="383381" y="361950"/>
                  </a:lnTo>
                  <a:cubicBezTo>
                    <a:pt x="382587" y="323850"/>
                    <a:pt x="381794" y="285750"/>
                    <a:pt x="381000" y="247650"/>
                  </a:cubicBezTo>
                  <a:lnTo>
                    <a:pt x="371475" y="219075"/>
                  </a:lnTo>
                  <a:lnTo>
                    <a:pt x="335756" y="157162"/>
                  </a:lnTo>
                  <a:lnTo>
                    <a:pt x="300037" y="111919"/>
                  </a:lnTo>
                  <a:lnTo>
                    <a:pt x="276225" y="85725"/>
                  </a:lnTo>
                  <a:lnTo>
                    <a:pt x="252412" y="61912"/>
                  </a:lnTo>
                  <a:lnTo>
                    <a:pt x="221456" y="40481"/>
                  </a:lnTo>
                  <a:lnTo>
                    <a:pt x="173831" y="19050"/>
                  </a:lnTo>
                  <a:lnTo>
                    <a:pt x="147637" y="9525"/>
                  </a:lnTo>
                  <a:lnTo>
                    <a:pt x="123825" y="2381"/>
                  </a:lnTo>
                  <a:lnTo>
                    <a:pt x="111918" y="0"/>
                  </a:lnTo>
                  <a:lnTo>
                    <a:pt x="100012" y="4762"/>
                  </a:lnTo>
                  <a:lnTo>
                    <a:pt x="100012" y="21431"/>
                  </a:lnTo>
                  <a:lnTo>
                    <a:pt x="111918" y="52387"/>
                  </a:lnTo>
                  <a:lnTo>
                    <a:pt x="130968" y="73819"/>
                  </a:lnTo>
                  <a:lnTo>
                    <a:pt x="157162" y="109537"/>
                  </a:lnTo>
                  <a:lnTo>
                    <a:pt x="180975" y="145256"/>
                  </a:lnTo>
                  <a:lnTo>
                    <a:pt x="195262" y="176212"/>
                  </a:lnTo>
                  <a:lnTo>
                    <a:pt x="204787" y="219075"/>
                  </a:lnTo>
                  <a:lnTo>
                    <a:pt x="209550" y="269081"/>
                  </a:lnTo>
                  <a:cubicBezTo>
                    <a:pt x="210344" y="296069"/>
                    <a:pt x="211137" y="323056"/>
                    <a:pt x="211931" y="350044"/>
                  </a:cubicBezTo>
                  <a:lnTo>
                    <a:pt x="202406" y="433387"/>
                  </a:lnTo>
                  <a:lnTo>
                    <a:pt x="183356" y="516731"/>
                  </a:lnTo>
                  <a:lnTo>
                    <a:pt x="159543" y="595312"/>
                  </a:lnTo>
                  <a:lnTo>
                    <a:pt x="109537" y="704850"/>
                  </a:lnTo>
                  <a:lnTo>
                    <a:pt x="59531" y="809625"/>
                  </a:lnTo>
                  <a:lnTo>
                    <a:pt x="14287" y="909637"/>
                  </a:lnTo>
                  <a:lnTo>
                    <a:pt x="0" y="971550"/>
                  </a:lnTo>
                  <a:lnTo>
                    <a:pt x="0" y="1023937"/>
                  </a:lnTo>
                  <a:lnTo>
                    <a:pt x="4762" y="1071562"/>
                  </a:lnTo>
                  <a:lnTo>
                    <a:pt x="16668" y="1138237"/>
                  </a:lnTo>
                  <a:lnTo>
                    <a:pt x="30956" y="1173956"/>
                  </a:lnTo>
                  <a:lnTo>
                    <a:pt x="54768" y="1216819"/>
                  </a:lnTo>
                  <a:lnTo>
                    <a:pt x="73818" y="1240631"/>
                  </a:lnTo>
                  <a:lnTo>
                    <a:pt x="92868" y="1250156"/>
                  </a:lnTo>
                  <a:lnTo>
                    <a:pt x="123825" y="1250156"/>
                  </a:lnTo>
                  <a:lnTo>
                    <a:pt x="150018" y="1243012"/>
                  </a:lnTo>
                  <a:lnTo>
                    <a:pt x="173831" y="1221581"/>
                  </a:lnTo>
                  <a:lnTo>
                    <a:pt x="207168" y="1164431"/>
                  </a:lnTo>
                  <a:lnTo>
                    <a:pt x="240506" y="1104900"/>
                  </a:lnTo>
                  <a:lnTo>
                    <a:pt x="261937" y="1057275"/>
                  </a:lnTo>
                  <a:lnTo>
                    <a:pt x="280987" y="1009650"/>
                  </a:lnTo>
                  <a:lnTo>
                    <a:pt x="300037" y="931069"/>
                  </a:lnTo>
                  <a:lnTo>
                    <a:pt x="333375" y="781050"/>
                  </a:lnTo>
                  <a:lnTo>
                    <a:pt x="3690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45">
              <a:extLst>
                <a:ext uri="{FF2B5EF4-FFF2-40B4-BE49-F238E27FC236}">
                  <a16:creationId xmlns:a16="http://schemas.microsoft.com/office/drawing/2014/main" id="{49215B26-2484-4BF6-A18E-BFE3F0992E55}"/>
                </a:ext>
              </a:extLst>
            </p:cNvPr>
            <p:cNvSpPr/>
            <p:nvPr/>
          </p:nvSpPr>
          <p:spPr>
            <a:xfrm>
              <a:off x="3078163" y="1801813"/>
              <a:ext cx="4000500" cy="533400"/>
            </a:xfrm>
            <a:custGeom>
              <a:avLst/>
              <a:gdLst>
                <a:gd name="connsiteX0" fmla="*/ 2167589 w 3999678"/>
                <a:gd name="connsiteY0" fmla="*/ 296029 h 532852"/>
                <a:gd name="connsiteX1" fmla="*/ 1726835 w 3999678"/>
                <a:gd name="connsiteY1" fmla="*/ 332210 h 532852"/>
                <a:gd name="connsiteX2" fmla="*/ 1305816 w 3999678"/>
                <a:gd name="connsiteY2" fmla="*/ 378259 h 532852"/>
                <a:gd name="connsiteX3" fmla="*/ 865062 w 3999678"/>
                <a:gd name="connsiteY3" fmla="*/ 430887 h 532852"/>
                <a:gd name="connsiteX4" fmla="*/ 450622 w 3999678"/>
                <a:gd name="connsiteY4" fmla="*/ 490092 h 532852"/>
                <a:gd name="connsiteX5" fmla="*/ 171039 w 3999678"/>
                <a:gd name="connsiteY5" fmla="*/ 532852 h 532852"/>
                <a:gd name="connsiteX6" fmla="*/ 144725 w 3999678"/>
                <a:gd name="connsiteY6" fmla="*/ 532852 h 532852"/>
                <a:gd name="connsiteX7" fmla="*/ 92098 w 3999678"/>
                <a:gd name="connsiteY7" fmla="*/ 522985 h 532852"/>
                <a:gd name="connsiteX8" fmla="*/ 3289 w 3999678"/>
                <a:gd name="connsiteY8" fmla="*/ 499960 h 532852"/>
                <a:gd name="connsiteX9" fmla="*/ 0 w 3999678"/>
                <a:gd name="connsiteY9" fmla="*/ 358524 h 532852"/>
                <a:gd name="connsiteX10" fmla="*/ 230245 w 3999678"/>
                <a:gd name="connsiteY10" fmla="*/ 335500 h 532852"/>
                <a:gd name="connsiteX11" fmla="*/ 667710 w 3999678"/>
                <a:gd name="connsiteY11" fmla="*/ 279583 h 532852"/>
                <a:gd name="connsiteX12" fmla="*/ 1045969 w 3999678"/>
                <a:gd name="connsiteY12" fmla="*/ 230245 h 532852"/>
                <a:gd name="connsiteX13" fmla="*/ 1466987 w 3999678"/>
                <a:gd name="connsiteY13" fmla="*/ 171039 h 532852"/>
                <a:gd name="connsiteX14" fmla="*/ 1624869 w 3999678"/>
                <a:gd name="connsiteY14" fmla="*/ 148015 h 532852"/>
                <a:gd name="connsiteX15" fmla="*/ 2009707 w 3999678"/>
                <a:gd name="connsiteY15" fmla="*/ 121701 h 532852"/>
                <a:gd name="connsiteX16" fmla="*/ 2355074 w 3999678"/>
                <a:gd name="connsiteY16" fmla="*/ 98677 h 532852"/>
                <a:gd name="connsiteX17" fmla="*/ 2723465 w 3999678"/>
                <a:gd name="connsiteY17" fmla="*/ 75652 h 532852"/>
                <a:gd name="connsiteX18" fmla="*/ 3114881 w 3999678"/>
                <a:gd name="connsiteY18" fmla="*/ 52628 h 532852"/>
                <a:gd name="connsiteX19" fmla="*/ 3272763 w 3999678"/>
                <a:gd name="connsiteY19" fmla="*/ 42760 h 532852"/>
                <a:gd name="connsiteX20" fmla="*/ 3328679 w 3999678"/>
                <a:gd name="connsiteY20" fmla="*/ 26314 h 532852"/>
                <a:gd name="connsiteX21" fmla="*/ 3417488 w 3999678"/>
                <a:gd name="connsiteY21" fmla="*/ 3290 h 532852"/>
                <a:gd name="connsiteX22" fmla="*/ 3460248 w 3999678"/>
                <a:gd name="connsiteY22" fmla="*/ 0 h 532852"/>
                <a:gd name="connsiteX23" fmla="*/ 3516164 w 3999678"/>
                <a:gd name="connsiteY23" fmla="*/ 16446 h 532852"/>
                <a:gd name="connsiteX24" fmla="*/ 3575370 w 3999678"/>
                <a:gd name="connsiteY24" fmla="*/ 46049 h 532852"/>
                <a:gd name="connsiteX25" fmla="*/ 3657600 w 3999678"/>
                <a:gd name="connsiteY25" fmla="*/ 92098 h 532852"/>
                <a:gd name="connsiteX26" fmla="*/ 3733252 w 3999678"/>
                <a:gd name="connsiteY26" fmla="*/ 138147 h 532852"/>
                <a:gd name="connsiteX27" fmla="*/ 3782590 w 3999678"/>
                <a:gd name="connsiteY27" fmla="*/ 171039 h 532852"/>
                <a:gd name="connsiteX28" fmla="*/ 3864820 w 3999678"/>
                <a:gd name="connsiteY28" fmla="*/ 243402 h 532852"/>
                <a:gd name="connsiteX29" fmla="*/ 3940472 w 3999678"/>
                <a:gd name="connsiteY29" fmla="*/ 322343 h 532852"/>
                <a:gd name="connsiteX30" fmla="*/ 3986521 w 3999678"/>
                <a:gd name="connsiteY30" fmla="*/ 374970 h 532852"/>
                <a:gd name="connsiteX31" fmla="*/ 3996389 w 3999678"/>
                <a:gd name="connsiteY31" fmla="*/ 388127 h 532852"/>
                <a:gd name="connsiteX32" fmla="*/ 3999678 w 3999678"/>
                <a:gd name="connsiteY32" fmla="*/ 397995 h 532852"/>
                <a:gd name="connsiteX33" fmla="*/ 3999678 w 3999678"/>
                <a:gd name="connsiteY33" fmla="*/ 414441 h 532852"/>
                <a:gd name="connsiteX34" fmla="*/ 3989810 w 3999678"/>
                <a:gd name="connsiteY34" fmla="*/ 437465 h 532852"/>
                <a:gd name="connsiteX35" fmla="*/ 3956918 w 3999678"/>
                <a:gd name="connsiteY35" fmla="*/ 463779 h 532852"/>
                <a:gd name="connsiteX36" fmla="*/ 3904291 w 3999678"/>
                <a:gd name="connsiteY36" fmla="*/ 486803 h 532852"/>
                <a:gd name="connsiteX37" fmla="*/ 3479983 w 3999678"/>
                <a:gd name="connsiteY37" fmla="*/ 243402 h 532852"/>
                <a:gd name="connsiteX38" fmla="*/ 3453669 w 3999678"/>
                <a:gd name="connsiteY38" fmla="*/ 233534 h 532852"/>
                <a:gd name="connsiteX39" fmla="*/ 3401042 w 3999678"/>
                <a:gd name="connsiteY39" fmla="*/ 223667 h 532852"/>
                <a:gd name="connsiteX40" fmla="*/ 3246449 w 3999678"/>
                <a:gd name="connsiteY40" fmla="*/ 226956 h 532852"/>
                <a:gd name="connsiteX41" fmla="*/ 2874769 w 3999678"/>
                <a:gd name="connsiteY41" fmla="*/ 246691 h 532852"/>
                <a:gd name="connsiteX42" fmla="*/ 2542559 w 3999678"/>
                <a:gd name="connsiteY42" fmla="*/ 266426 h 532852"/>
                <a:gd name="connsiteX43" fmla="*/ 2167589 w 3999678"/>
                <a:gd name="connsiteY43" fmla="*/ 296029 h 5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99678" h="532852">
                  <a:moveTo>
                    <a:pt x="2167589" y="296029"/>
                  </a:moveTo>
                  <a:lnTo>
                    <a:pt x="1726835" y="332210"/>
                  </a:lnTo>
                  <a:lnTo>
                    <a:pt x="1305816" y="378259"/>
                  </a:lnTo>
                  <a:lnTo>
                    <a:pt x="865062" y="430887"/>
                  </a:lnTo>
                  <a:lnTo>
                    <a:pt x="450622" y="490092"/>
                  </a:lnTo>
                  <a:lnTo>
                    <a:pt x="171039" y="532852"/>
                  </a:lnTo>
                  <a:lnTo>
                    <a:pt x="144725" y="532852"/>
                  </a:lnTo>
                  <a:lnTo>
                    <a:pt x="92098" y="522985"/>
                  </a:lnTo>
                  <a:lnTo>
                    <a:pt x="3289" y="499960"/>
                  </a:lnTo>
                  <a:cubicBezTo>
                    <a:pt x="2193" y="452815"/>
                    <a:pt x="1096" y="405669"/>
                    <a:pt x="0" y="358524"/>
                  </a:cubicBezTo>
                  <a:lnTo>
                    <a:pt x="230245" y="335500"/>
                  </a:lnTo>
                  <a:lnTo>
                    <a:pt x="667710" y="279583"/>
                  </a:lnTo>
                  <a:lnTo>
                    <a:pt x="1045969" y="230245"/>
                  </a:lnTo>
                  <a:lnTo>
                    <a:pt x="1466987" y="171039"/>
                  </a:lnTo>
                  <a:lnTo>
                    <a:pt x="1624869" y="148015"/>
                  </a:lnTo>
                  <a:lnTo>
                    <a:pt x="2009707" y="121701"/>
                  </a:lnTo>
                  <a:lnTo>
                    <a:pt x="2355074" y="98677"/>
                  </a:lnTo>
                  <a:lnTo>
                    <a:pt x="2723465" y="75652"/>
                  </a:lnTo>
                  <a:lnTo>
                    <a:pt x="3114881" y="52628"/>
                  </a:lnTo>
                  <a:lnTo>
                    <a:pt x="3272763" y="42760"/>
                  </a:lnTo>
                  <a:lnTo>
                    <a:pt x="3328679" y="26314"/>
                  </a:lnTo>
                  <a:lnTo>
                    <a:pt x="3417488" y="3290"/>
                  </a:lnTo>
                  <a:lnTo>
                    <a:pt x="3460248" y="0"/>
                  </a:lnTo>
                  <a:lnTo>
                    <a:pt x="3516164" y="16446"/>
                  </a:lnTo>
                  <a:lnTo>
                    <a:pt x="3575370" y="46049"/>
                  </a:lnTo>
                  <a:lnTo>
                    <a:pt x="3657600" y="92098"/>
                  </a:lnTo>
                  <a:lnTo>
                    <a:pt x="3733252" y="138147"/>
                  </a:lnTo>
                  <a:lnTo>
                    <a:pt x="3782590" y="171039"/>
                  </a:lnTo>
                  <a:lnTo>
                    <a:pt x="3864820" y="243402"/>
                  </a:lnTo>
                  <a:lnTo>
                    <a:pt x="3940472" y="322343"/>
                  </a:lnTo>
                  <a:lnTo>
                    <a:pt x="3986521" y="374970"/>
                  </a:lnTo>
                  <a:lnTo>
                    <a:pt x="3996389" y="388127"/>
                  </a:lnTo>
                  <a:lnTo>
                    <a:pt x="3999678" y="397995"/>
                  </a:lnTo>
                  <a:lnTo>
                    <a:pt x="3999678" y="414441"/>
                  </a:lnTo>
                  <a:lnTo>
                    <a:pt x="3989810" y="437465"/>
                  </a:lnTo>
                  <a:lnTo>
                    <a:pt x="3956918" y="463779"/>
                  </a:lnTo>
                  <a:lnTo>
                    <a:pt x="3904291" y="486803"/>
                  </a:lnTo>
                  <a:lnTo>
                    <a:pt x="3479983" y="243402"/>
                  </a:lnTo>
                  <a:lnTo>
                    <a:pt x="3453669" y="233534"/>
                  </a:lnTo>
                  <a:lnTo>
                    <a:pt x="3401042" y="223667"/>
                  </a:lnTo>
                  <a:lnTo>
                    <a:pt x="3246449" y="226956"/>
                  </a:lnTo>
                  <a:lnTo>
                    <a:pt x="2874769" y="246691"/>
                  </a:lnTo>
                  <a:lnTo>
                    <a:pt x="2542559" y="266426"/>
                  </a:lnTo>
                  <a:lnTo>
                    <a:pt x="2167589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46">
              <a:extLst>
                <a:ext uri="{FF2B5EF4-FFF2-40B4-BE49-F238E27FC236}">
                  <a16:creationId xmlns:a16="http://schemas.microsoft.com/office/drawing/2014/main" id="{A5AA8849-778C-4BCC-84BD-6B2B6AFF774D}"/>
                </a:ext>
              </a:extLst>
            </p:cNvPr>
            <p:cNvSpPr/>
            <p:nvPr/>
          </p:nvSpPr>
          <p:spPr>
            <a:xfrm>
              <a:off x="6115050" y="2038350"/>
              <a:ext cx="960438" cy="620713"/>
            </a:xfrm>
            <a:custGeom>
              <a:avLst/>
              <a:gdLst>
                <a:gd name="connsiteX0" fmla="*/ 314325 w 959644"/>
                <a:gd name="connsiteY0" fmla="*/ 209550 h 621506"/>
                <a:gd name="connsiteX1" fmla="*/ 416719 w 959644"/>
                <a:gd name="connsiteY1" fmla="*/ 73819 h 621506"/>
                <a:gd name="connsiteX2" fmla="*/ 435769 w 959644"/>
                <a:gd name="connsiteY2" fmla="*/ 50006 h 621506"/>
                <a:gd name="connsiteX3" fmla="*/ 447675 w 959644"/>
                <a:gd name="connsiteY3" fmla="*/ 30956 h 621506"/>
                <a:gd name="connsiteX4" fmla="*/ 447675 w 959644"/>
                <a:gd name="connsiteY4" fmla="*/ 11906 h 621506"/>
                <a:gd name="connsiteX5" fmla="*/ 433388 w 959644"/>
                <a:gd name="connsiteY5" fmla="*/ 0 h 621506"/>
                <a:gd name="connsiteX6" fmla="*/ 959644 w 959644"/>
                <a:gd name="connsiteY6" fmla="*/ 176213 h 621506"/>
                <a:gd name="connsiteX7" fmla="*/ 923925 w 959644"/>
                <a:gd name="connsiteY7" fmla="*/ 221456 h 621506"/>
                <a:gd name="connsiteX8" fmla="*/ 869156 w 959644"/>
                <a:gd name="connsiteY8" fmla="*/ 250031 h 621506"/>
                <a:gd name="connsiteX9" fmla="*/ 819150 w 959644"/>
                <a:gd name="connsiteY9" fmla="*/ 252413 h 621506"/>
                <a:gd name="connsiteX10" fmla="*/ 747713 w 959644"/>
                <a:gd name="connsiteY10" fmla="*/ 261938 h 621506"/>
                <a:gd name="connsiteX11" fmla="*/ 692944 w 959644"/>
                <a:gd name="connsiteY11" fmla="*/ 271463 h 621506"/>
                <a:gd name="connsiteX12" fmla="*/ 592931 w 959644"/>
                <a:gd name="connsiteY12" fmla="*/ 326231 h 621506"/>
                <a:gd name="connsiteX13" fmla="*/ 328613 w 959644"/>
                <a:gd name="connsiteY13" fmla="*/ 473869 h 621506"/>
                <a:gd name="connsiteX14" fmla="*/ 38100 w 959644"/>
                <a:gd name="connsiteY14" fmla="*/ 621506 h 621506"/>
                <a:gd name="connsiteX15" fmla="*/ 16669 w 959644"/>
                <a:gd name="connsiteY15" fmla="*/ 621506 h 621506"/>
                <a:gd name="connsiteX16" fmla="*/ 2381 w 959644"/>
                <a:gd name="connsiteY16" fmla="*/ 616744 h 621506"/>
                <a:gd name="connsiteX17" fmla="*/ 0 w 959644"/>
                <a:gd name="connsiteY17" fmla="*/ 600075 h 621506"/>
                <a:gd name="connsiteX18" fmla="*/ 14288 w 959644"/>
                <a:gd name="connsiteY18" fmla="*/ 566738 h 621506"/>
                <a:gd name="connsiteX19" fmla="*/ 69056 w 959644"/>
                <a:gd name="connsiteY19" fmla="*/ 502444 h 621506"/>
                <a:gd name="connsiteX20" fmla="*/ 226219 w 959644"/>
                <a:gd name="connsiteY20" fmla="*/ 321469 h 621506"/>
                <a:gd name="connsiteX21" fmla="*/ 314325 w 959644"/>
                <a:gd name="connsiteY21" fmla="*/ 20955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9644" h="621506">
                  <a:moveTo>
                    <a:pt x="314325" y="209550"/>
                  </a:moveTo>
                  <a:lnTo>
                    <a:pt x="416719" y="73819"/>
                  </a:lnTo>
                  <a:lnTo>
                    <a:pt x="435769" y="50006"/>
                  </a:lnTo>
                  <a:lnTo>
                    <a:pt x="447675" y="30956"/>
                  </a:lnTo>
                  <a:lnTo>
                    <a:pt x="447675" y="11906"/>
                  </a:lnTo>
                  <a:lnTo>
                    <a:pt x="433388" y="0"/>
                  </a:lnTo>
                  <a:lnTo>
                    <a:pt x="959644" y="176213"/>
                  </a:lnTo>
                  <a:lnTo>
                    <a:pt x="923925" y="221456"/>
                  </a:lnTo>
                  <a:lnTo>
                    <a:pt x="869156" y="250031"/>
                  </a:lnTo>
                  <a:lnTo>
                    <a:pt x="819150" y="252413"/>
                  </a:lnTo>
                  <a:lnTo>
                    <a:pt x="747713" y="261938"/>
                  </a:lnTo>
                  <a:lnTo>
                    <a:pt x="692944" y="271463"/>
                  </a:lnTo>
                  <a:lnTo>
                    <a:pt x="592931" y="326231"/>
                  </a:lnTo>
                  <a:lnTo>
                    <a:pt x="328613" y="473869"/>
                  </a:lnTo>
                  <a:lnTo>
                    <a:pt x="38100" y="621506"/>
                  </a:lnTo>
                  <a:lnTo>
                    <a:pt x="16669" y="621506"/>
                  </a:lnTo>
                  <a:lnTo>
                    <a:pt x="2381" y="616744"/>
                  </a:lnTo>
                  <a:lnTo>
                    <a:pt x="0" y="600075"/>
                  </a:lnTo>
                  <a:lnTo>
                    <a:pt x="14288" y="566738"/>
                  </a:lnTo>
                  <a:lnTo>
                    <a:pt x="69056" y="502444"/>
                  </a:lnTo>
                  <a:lnTo>
                    <a:pt x="226219" y="321469"/>
                  </a:lnTo>
                  <a:lnTo>
                    <a:pt x="3143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47">
              <a:extLst>
                <a:ext uri="{FF2B5EF4-FFF2-40B4-BE49-F238E27FC236}">
                  <a16:creationId xmlns:a16="http://schemas.microsoft.com/office/drawing/2014/main" id="{8DB34D71-0561-45BC-AA3C-346290E8C06E}"/>
                </a:ext>
              </a:extLst>
            </p:cNvPr>
            <p:cNvSpPr/>
            <p:nvPr/>
          </p:nvSpPr>
          <p:spPr>
            <a:xfrm>
              <a:off x="4125913" y="2522538"/>
              <a:ext cx="587375" cy="612775"/>
            </a:xfrm>
            <a:custGeom>
              <a:avLst/>
              <a:gdLst>
                <a:gd name="connsiteX0" fmla="*/ 180975 w 585788"/>
                <a:gd name="connsiteY0" fmla="*/ 466725 h 614362"/>
                <a:gd name="connsiteX1" fmla="*/ 140494 w 585788"/>
                <a:gd name="connsiteY1" fmla="*/ 416719 h 614362"/>
                <a:gd name="connsiteX2" fmla="*/ 102394 w 585788"/>
                <a:gd name="connsiteY2" fmla="*/ 359569 h 614362"/>
                <a:gd name="connsiteX3" fmla="*/ 76200 w 585788"/>
                <a:gd name="connsiteY3" fmla="*/ 309562 h 614362"/>
                <a:gd name="connsiteX4" fmla="*/ 52388 w 585788"/>
                <a:gd name="connsiteY4" fmla="*/ 245269 h 614362"/>
                <a:gd name="connsiteX5" fmla="*/ 30957 w 585788"/>
                <a:gd name="connsiteY5" fmla="*/ 169069 h 614362"/>
                <a:gd name="connsiteX6" fmla="*/ 19050 w 585788"/>
                <a:gd name="connsiteY6" fmla="*/ 83344 h 614362"/>
                <a:gd name="connsiteX7" fmla="*/ 16669 w 585788"/>
                <a:gd name="connsiteY7" fmla="*/ 64294 h 614362"/>
                <a:gd name="connsiteX8" fmla="*/ 4763 w 585788"/>
                <a:gd name="connsiteY8" fmla="*/ 35719 h 614362"/>
                <a:gd name="connsiteX9" fmla="*/ 0 w 585788"/>
                <a:gd name="connsiteY9" fmla="*/ 14287 h 614362"/>
                <a:gd name="connsiteX10" fmla="*/ 2382 w 585788"/>
                <a:gd name="connsiteY10" fmla="*/ 4762 h 614362"/>
                <a:gd name="connsiteX11" fmla="*/ 9525 w 585788"/>
                <a:gd name="connsiteY11" fmla="*/ 0 h 614362"/>
                <a:gd name="connsiteX12" fmla="*/ 28575 w 585788"/>
                <a:gd name="connsiteY12" fmla="*/ 2381 h 614362"/>
                <a:gd name="connsiteX13" fmla="*/ 52388 w 585788"/>
                <a:gd name="connsiteY13" fmla="*/ 9525 h 614362"/>
                <a:gd name="connsiteX14" fmla="*/ 66675 w 585788"/>
                <a:gd name="connsiteY14" fmla="*/ 19050 h 614362"/>
                <a:gd name="connsiteX15" fmla="*/ 92869 w 585788"/>
                <a:gd name="connsiteY15" fmla="*/ 47625 h 614362"/>
                <a:gd name="connsiteX16" fmla="*/ 154782 w 585788"/>
                <a:gd name="connsiteY16" fmla="*/ 123825 h 614362"/>
                <a:gd name="connsiteX17" fmla="*/ 202407 w 585788"/>
                <a:gd name="connsiteY17" fmla="*/ 176212 h 614362"/>
                <a:gd name="connsiteX18" fmla="*/ 233363 w 585788"/>
                <a:gd name="connsiteY18" fmla="*/ 207169 h 614362"/>
                <a:gd name="connsiteX19" fmla="*/ 271463 w 585788"/>
                <a:gd name="connsiteY19" fmla="*/ 233362 h 614362"/>
                <a:gd name="connsiteX20" fmla="*/ 314325 w 585788"/>
                <a:gd name="connsiteY20" fmla="*/ 254794 h 614362"/>
                <a:gd name="connsiteX21" fmla="*/ 347663 w 585788"/>
                <a:gd name="connsiteY21" fmla="*/ 264319 h 614362"/>
                <a:gd name="connsiteX22" fmla="*/ 371475 w 585788"/>
                <a:gd name="connsiteY22" fmla="*/ 266700 h 614362"/>
                <a:gd name="connsiteX23" fmla="*/ 416719 w 585788"/>
                <a:gd name="connsiteY23" fmla="*/ 259556 h 614362"/>
                <a:gd name="connsiteX24" fmla="*/ 473869 w 585788"/>
                <a:gd name="connsiteY24" fmla="*/ 240506 h 614362"/>
                <a:gd name="connsiteX25" fmla="*/ 528638 w 585788"/>
                <a:gd name="connsiteY25" fmla="*/ 216694 h 614362"/>
                <a:gd name="connsiteX26" fmla="*/ 557213 w 585788"/>
                <a:gd name="connsiteY26" fmla="*/ 211931 h 614362"/>
                <a:gd name="connsiteX27" fmla="*/ 581025 w 585788"/>
                <a:gd name="connsiteY27" fmla="*/ 216694 h 614362"/>
                <a:gd name="connsiteX28" fmla="*/ 583407 w 585788"/>
                <a:gd name="connsiteY28" fmla="*/ 223837 h 614362"/>
                <a:gd name="connsiteX29" fmla="*/ 585788 w 585788"/>
                <a:gd name="connsiteY29" fmla="*/ 235744 h 614362"/>
                <a:gd name="connsiteX30" fmla="*/ 578644 w 585788"/>
                <a:gd name="connsiteY30" fmla="*/ 254794 h 614362"/>
                <a:gd name="connsiteX31" fmla="*/ 540544 w 585788"/>
                <a:gd name="connsiteY31" fmla="*/ 285750 h 614362"/>
                <a:gd name="connsiteX32" fmla="*/ 488157 w 585788"/>
                <a:gd name="connsiteY32" fmla="*/ 333375 h 614362"/>
                <a:gd name="connsiteX33" fmla="*/ 461963 w 585788"/>
                <a:gd name="connsiteY33" fmla="*/ 364331 h 614362"/>
                <a:gd name="connsiteX34" fmla="*/ 445294 w 585788"/>
                <a:gd name="connsiteY34" fmla="*/ 404812 h 614362"/>
                <a:gd name="connsiteX35" fmla="*/ 428625 w 585788"/>
                <a:gd name="connsiteY35" fmla="*/ 461962 h 614362"/>
                <a:gd name="connsiteX36" fmla="*/ 419100 w 585788"/>
                <a:gd name="connsiteY36" fmla="*/ 511969 h 614362"/>
                <a:gd name="connsiteX37" fmla="*/ 416719 w 585788"/>
                <a:gd name="connsiteY37" fmla="*/ 564356 h 614362"/>
                <a:gd name="connsiteX38" fmla="*/ 414338 w 585788"/>
                <a:gd name="connsiteY38" fmla="*/ 595312 h 614362"/>
                <a:gd name="connsiteX39" fmla="*/ 404813 w 585788"/>
                <a:gd name="connsiteY39" fmla="*/ 609600 h 614362"/>
                <a:gd name="connsiteX40" fmla="*/ 385763 w 585788"/>
                <a:gd name="connsiteY40" fmla="*/ 614362 h 614362"/>
                <a:gd name="connsiteX41" fmla="*/ 345282 w 585788"/>
                <a:gd name="connsiteY41" fmla="*/ 604837 h 614362"/>
                <a:gd name="connsiteX42" fmla="*/ 297657 w 585788"/>
                <a:gd name="connsiteY42" fmla="*/ 578644 h 614362"/>
                <a:gd name="connsiteX43" fmla="*/ 250032 w 585788"/>
                <a:gd name="connsiteY43" fmla="*/ 542925 h 614362"/>
                <a:gd name="connsiteX44" fmla="*/ 180975 w 585788"/>
                <a:gd name="connsiteY44" fmla="*/ 466725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85788" h="614362">
                  <a:moveTo>
                    <a:pt x="180975" y="466725"/>
                  </a:moveTo>
                  <a:lnTo>
                    <a:pt x="140494" y="416719"/>
                  </a:lnTo>
                  <a:lnTo>
                    <a:pt x="102394" y="359569"/>
                  </a:lnTo>
                  <a:lnTo>
                    <a:pt x="76200" y="309562"/>
                  </a:lnTo>
                  <a:lnTo>
                    <a:pt x="52388" y="245269"/>
                  </a:lnTo>
                  <a:lnTo>
                    <a:pt x="30957" y="169069"/>
                  </a:lnTo>
                  <a:lnTo>
                    <a:pt x="19050" y="83344"/>
                  </a:lnTo>
                  <a:lnTo>
                    <a:pt x="16669" y="64294"/>
                  </a:lnTo>
                  <a:lnTo>
                    <a:pt x="4763" y="35719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52388" y="9525"/>
                  </a:lnTo>
                  <a:lnTo>
                    <a:pt x="66675" y="19050"/>
                  </a:lnTo>
                  <a:lnTo>
                    <a:pt x="92869" y="47625"/>
                  </a:lnTo>
                  <a:lnTo>
                    <a:pt x="154782" y="123825"/>
                  </a:lnTo>
                  <a:lnTo>
                    <a:pt x="202407" y="176212"/>
                  </a:lnTo>
                  <a:lnTo>
                    <a:pt x="233363" y="207169"/>
                  </a:lnTo>
                  <a:lnTo>
                    <a:pt x="271463" y="233362"/>
                  </a:lnTo>
                  <a:lnTo>
                    <a:pt x="314325" y="254794"/>
                  </a:lnTo>
                  <a:lnTo>
                    <a:pt x="347663" y="264319"/>
                  </a:lnTo>
                  <a:lnTo>
                    <a:pt x="371475" y="266700"/>
                  </a:lnTo>
                  <a:lnTo>
                    <a:pt x="416719" y="259556"/>
                  </a:lnTo>
                  <a:lnTo>
                    <a:pt x="473869" y="240506"/>
                  </a:lnTo>
                  <a:lnTo>
                    <a:pt x="528638" y="216694"/>
                  </a:lnTo>
                  <a:cubicBezTo>
                    <a:pt x="555613" y="211789"/>
                    <a:pt x="545957" y="211931"/>
                    <a:pt x="557213" y="211931"/>
                  </a:cubicBezTo>
                  <a:lnTo>
                    <a:pt x="581025" y="216694"/>
                  </a:lnTo>
                  <a:lnTo>
                    <a:pt x="583407" y="223837"/>
                  </a:lnTo>
                  <a:lnTo>
                    <a:pt x="585788" y="235744"/>
                  </a:lnTo>
                  <a:lnTo>
                    <a:pt x="578644" y="254794"/>
                  </a:lnTo>
                  <a:lnTo>
                    <a:pt x="540544" y="285750"/>
                  </a:lnTo>
                  <a:lnTo>
                    <a:pt x="488157" y="333375"/>
                  </a:lnTo>
                  <a:lnTo>
                    <a:pt x="461963" y="364331"/>
                  </a:lnTo>
                  <a:lnTo>
                    <a:pt x="445294" y="404812"/>
                  </a:lnTo>
                  <a:lnTo>
                    <a:pt x="428625" y="461962"/>
                  </a:lnTo>
                  <a:lnTo>
                    <a:pt x="419100" y="511969"/>
                  </a:lnTo>
                  <a:lnTo>
                    <a:pt x="416719" y="564356"/>
                  </a:lnTo>
                  <a:lnTo>
                    <a:pt x="414338" y="595312"/>
                  </a:lnTo>
                  <a:lnTo>
                    <a:pt x="404813" y="609600"/>
                  </a:lnTo>
                  <a:lnTo>
                    <a:pt x="385763" y="614362"/>
                  </a:lnTo>
                  <a:lnTo>
                    <a:pt x="345282" y="604837"/>
                  </a:lnTo>
                  <a:lnTo>
                    <a:pt x="297657" y="578644"/>
                  </a:lnTo>
                  <a:lnTo>
                    <a:pt x="250032" y="542925"/>
                  </a:lnTo>
                  <a:lnTo>
                    <a:pt x="1809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48">
              <a:extLst>
                <a:ext uri="{FF2B5EF4-FFF2-40B4-BE49-F238E27FC236}">
                  <a16:creationId xmlns:a16="http://schemas.microsoft.com/office/drawing/2014/main" id="{685166F9-52AD-42B6-878E-5C15633FBC79}"/>
                </a:ext>
              </a:extLst>
            </p:cNvPr>
            <p:cNvSpPr/>
            <p:nvPr/>
          </p:nvSpPr>
          <p:spPr>
            <a:xfrm>
              <a:off x="3057525" y="2301875"/>
              <a:ext cx="2489200" cy="2254250"/>
            </a:xfrm>
            <a:custGeom>
              <a:avLst/>
              <a:gdLst>
                <a:gd name="connsiteX0" fmla="*/ 2047875 w 2489200"/>
                <a:gd name="connsiteY0" fmla="*/ 879475 h 2254250"/>
                <a:gd name="connsiteX1" fmla="*/ 1889125 w 2489200"/>
                <a:gd name="connsiteY1" fmla="*/ 1066800 h 2254250"/>
                <a:gd name="connsiteX2" fmla="*/ 1736725 w 2489200"/>
                <a:gd name="connsiteY2" fmla="*/ 1228725 h 2254250"/>
                <a:gd name="connsiteX3" fmla="*/ 1587500 w 2489200"/>
                <a:gd name="connsiteY3" fmla="*/ 1387475 h 2254250"/>
                <a:gd name="connsiteX4" fmla="*/ 1514475 w 2489200"/>
                <a:gd name="connsiteY4" fmla="*/ 1460500 h 2254250"/>
                <a:gd name="connsiteX5" fmla="*/ 1336675 w 2489200"/>
                <a:gd name="connsiteY5" fmla="*/ 1600200 h 2254250"/>
                <a:gd name="connsiteX6" fmla="*/ 1203325 w 2489200"/>
                <a:gd name="connsiteY6" fmla="*/ 1698625 h 2254250"/>
                <a:gd name="connsiteX7" fmla="*/ 1073150 w 2489200"/>
                <a:gd name="connsiteY7" fmla="*/ 1784350 h 2254250"/>
                <a:gd name="connsiteX8" fmla="*/ 901700 w 2489200"/>
                <a:gd name="connsiteY8" fmla="*/ 1892300 h 2254250"/>
                <a:gd name="connsiteX9" fmla="*/ 739775 w 2489200"/>
                <a:gd name="connsiteY9" fmla="*/ 1978025 h 2254250"/>
                <a:gd name="connsiteX10" fmla="*/ 511175 w 2489200"/>
                <a:gd name="connsiteY10" fmla="*/ 2082800 h 2254250"/>
                <a:gd name="connsiteX11" fmla="*/ 314325 w 2489200"/>
                <a:gd name="connsiteY11" fmla="*/ 2159000 h 2254250"/>
                <a:gd name="connsiteX12" fmla="*/ 139700 w 2489200"/>
                <a:gd name="connsiteY12" fmla="*/ 2219325 h 2254250"/>
                <a:gd name="connsiteX13" fmla="*/ 34925 w 2489200"/>
                <a:gd name="connsiteY13" fmla="*/ 2251075 h 2254250"/>
                <a:gd name="connsiteX14" fmla="*/ 6350 w 2489200"/>
                <a:gd name="connsiteY14" fmla="*/ 2254250 h 2254250"/>
                <a:gd name="connsiteX15" fmla="*/ 0 w 2489200"/>
                <a:gd name="connsiteY15" fmla="*/ 2241550 h 2254250"/>
                <a:gd name="connsiteX16" fmla="*/ 6350 w 2489200"/>
                <a:gd name="connsiteY16" fmla="*/ 2216150 h 2254250"/>
                <a:gd name="connsiteX17" fmla="*/ 22225 w 2489200"/>
                <a:gd name="connsiteY17" fmla="*/ 2197100 h 2254250"/>
                <a:gd name="connsiteX18" fmla="*/ 76200 w 2489200"/>
                <a:gd name="connsiteY18" fmla="*/ 2168525 h 2254250"/>
                <a:gd name="connsiteX19" fmla="*/ 333375 w 2489200"/>
                <a:gd name="connsiteY19" fmla="*/ 2047875 h 2254250"/>
                <a:gd name="connsiteX20" fmla="*/ 568325 w 2489200"/>
                <a:gd name="connsiteY20" fmla="*/ 1927225 h 2254250"/>
                <a:gd name="connsiteX21" fmla="*/ 736600 w 2489200"/>
                <a:gd name="connsiteY21" fmla="*/ 1825625 h 2254250"/>
                <a:gd name="connsiteX22" fmla="*/ 876300 w 2489200"/>
                <a:gd name="connsiteY22" fmla="*/ 1730375 h 2254250"/>
                <a:gd name="connsiteX23" fmla="*/ 1079500 w 2489200"/>
                <a:gd name="connsiteY23" fmla="*/ 1577975 h 2254250"/>
                <a:gd name="connsiteX24" fmla="*/ 1247775 w 2489200"/>
                <a:gd name="connsiteY24" fmla="*/ 1431925 h 2254250"/>
                <a:gd name="connsiteX25" fmla="*/ 1400175 w 2489200"/>
                <a:gd name="connsiteY25" fmla="*/ 1285875 h 2254250"/>
                <a:gd name="connsiteX26" fmla="*/ 1552575 w 2489200"/>
                <a:gd name="connsiteY26" fmla="*/ 1123950 h 2254250"/>
                <a:gd name="connsiteX27" fmla="*/ 1704975 w 2489200"/>
                <a:gd name="connsiteY27" fmla="*/ 955675 h 2254250"/>
                <a:gd name="connsiteX28" fmla="*/ 1819275 w 2489200"/>
                <a:gd name="connsiteY28" fmla="*/ 825500 h 2254250"/>
                <a:gd name="connsiteX29" fmla="*/ 1914525 w 2489200"/>
                <a:gd name="connsiteY29" fmla="*/ 704850 h 2254250"/>
                <a:gd name="connsiteX30" fmla="*/ 1974850 w 2489200"/>
                <a:gd name="connsiteY30" fmla="*/ 625475 h 2254250"/>
                <a:gd name="connsiteX31" fmla="*/ 2028825 w 2489200"/>
                <a:gd name="connsiteY31" fmla="*/ 546100 h 2254250"/>
                <a:gd name="connsiteX32" fmla="*/ 2057400 w 2489200"/>
                <a:gd name="connsiteY32" fmla="*/ 501650 h 2254250"/>
                <a:gd name="connsiteX33" fmla="*/ 2089150 w 2489200"/>
                <a:gd name="connsiteY33" fmla="*/ 441325 h 2254250"/>
                <a:gd name="connsiteX34" fmla="*/ 2114550 w 2489200"/>
                <a:gd name="connsiteY34" fmla="*/ 393700 h 2254250"/>
                <a:gd name="connsiteX35" fmla="*/ 2133600 w 2489200"/>
                <a:gd name="connsiteY35" fmla="*/ 339725 h 2254250"/>
                <a:gd name="connsiteX36" fmla="*/ 2149475 w 2489200"/>
                <a:gd name="connsiteY36" fmla="*/ 288925 h 2254250"/>
                <a:gd name="connsiteX37" fmla="*/ 2155825 w 2489200"/>
                <a:gd name="connsiteY37" fmla="*/ 247650 h 2254250"/>
                <a:gd name="connsiteX38" fmla="*/ 2159000 w 2489200"/>
                <a:gd name="connsiteY38" fmla="*/ 200025 h 2254250"/>
                <a:gd name="connsiteX39" fmla="*/ 2155825 w 2489200"/>
                <a:gd name="connsiteY39" fmla="*/ 190500 h 2254250"/>
                <a:gd name="connsiteX40" fmla="*/ 2136775 w 2489200"/>
                <a:gd name="connsiteY40" fmla="*/ 174625 h 2254250"/>
                <a:gd name="connsiteX41" fmla="*/ 2054225 w 2489200"/>
                <a:gd name="connsiteY41" fmla="*/ 107950 h 2254250"/>
                <a:gd name="connsiteX42" fmla="*/ 2022475 w 2489200"/>
                <a:gd name="connsiteY42" fmla="*/ 79375 h 2254250"/>
                <a:gd name="connsiteX43" fmla="*/ 2009775 w 2489200"/>
                <a:gd name="connsiteY43" fmla="*/ 63500 h 2254250"/>
                <a:gd name="connsiteX44" fmla="*/ 1993900 w 2489200"/>
                <a:gd name="connsiteY44" fmla="*/ 41275 h 2254250"/>
                <a:gd name="connsiteX45" fmla="*/ 1987550 w 2489200"/>
                <a:gd name="connsiteY45" fmla="*/ 15875 h 2254250"/>
                <a:gd name="connsiteX46" fmla="*/ 1990725 w 2489200"/>
                <a:gd name="connsiteY46" fmla="*/ 3175 h 2254250"/>
                <a:gd name="connsiteX47" fmla="*/ 2000250 w 2489200"/>
                <a:gd name="connsiteY47" fmla="*/ 0 h 2254250"/>
                <a:gd name="connsiteX48" fmla="*/ 2028825 w 2489200"/>
                <a:gd name="connsiteY48" fmla="*/ 6350 h 2254250"/>
                <a:gd name="connsiteX49" fmla="*/ 2079625 w 2489200"/>
                <a:gd name="connsiteY49" fmla="*/ 19050 h 2254250"/>
                <a:gd name="connsiteX50" fmla="*/ 2136775 w 2489200"/>
                <a:gd name="connsiteY50" fmla="*/ 34925 h 2254250"/>
                <a:gd name="connsiteX51" fmla="*/ 2225675 w 2489200"/>
                <a:gd name="connsiteY51" fmla="*/ 69850 h 2254250"/>
                <a:gd name="connsiteX52" fmla="*/ 2301875 w 2489200"/>
                <a:gd name="connsiteY52" fmla="*/ 111125 h 2254250"/>
                <a:gd name="connsiteX53" fmla="*/ 2359025 w 2489200"/>
                <a:gd name="connsiteY53" fmla="*/ 149225 h 2254250"/>
                <a:gd name="connsiteX54" fmla="*/ 2400300 w 2489200"/>
                <a:gd name="connsiteY54" fmla="*/ 180975 h 2254250"/>
                <a:gd name="connsiteX55" fmla="*/ 2428875 w 2489200"/>
                <a:gd name="connsiteY55" fmla="*/ 212725 h 2254250"/>
                <a:gd name="connsiteX56" fmla="*/ 2460625 w 2489200"/>
                <a:gd name="connsiteY56" fmla="*/ 250825 h 2254250"/>
                <a:gd name="connsiteX57" fmla="*/ 2473325 w 2489200"/>
                <a:gd name="connsiteY57" fmla="*/ 273050 h 2254250"/>
                <a:gd name="connsiteX58" fmla="*/ 2482850 w 2489200"/>
                <a:gd name="connsiteY58" fmla="*/ 298450 h 2254250"/>
                <a:gd name="connsiteX59" fmla="*/ 2489200 w 2489200"/>
                <a:gd name="connsiteY59" fmla="*/ 320675 h 2254250"/>
                <a:gd name="connsiteX60" fmla="*/ 2486025 w 2489200"/>
                <a:gd name="connsiteY60" fmla="*/ 346075 h 2254250"/>
                <a:gd name="connsiteX61" fmla="*/ 2473325 w 2489200"/>
                <a:gd name="connsiteY61" fmla="*/ 374650 h 2254250"/>
                <a:gd name="connsiteX62" fmla="*/ 2447925 w 2489200"/>
                <a:gd name="connsiteY62" fmla="*/ 400050 h 2254250"/>
                <a:gd name="connsiteX63" fmla="*/ 2413000 w 2489200"/>
                <a:gd name="connsiteY63" fmla="*/ 419100 h 2254250"/>
                <a:gd name="connsiteX64" fmla="*/ 2387600 w 2489200"/>
                <a:gd name="connsiteY64" fmla="*/ 431800 h 2254250"/>
                <a:gd name="connsiteX65" fmla="*/ 2368550 w 2489200"/>
                <a:gd name="connsiteY65" fmla="*/ 444500 h 2254250"/>
                <a:gd name="connsiteX66" fmla="*/ 2276475 w 2489200"/>
                <a:gd name="connsiteY66" fmla="*/ 577850 h 2254250"/>
                <a:gd name="connsiteX67" fmla="*/ 2130425 w 2489200"/>
                <a:gd name="connsiteY67" fmla="*/ 774700 h 2254250"/>
                <a:gd name="connsiteX68" fmla="*/ 2047875 w 2489200"/>
                <a:gd name="connsiteY68" fmla="*/ 87947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89200" h="2254250">
                  <a:moveTo>
                    <a:pt x="2047875" y="879475"/>
                  </a:moveTo>
                  <a:lnTo>
                    <a:pt x="1889125" y="1066800"/>
                  </a:lnTo>
                  <a:lnTo>
                    <a:pt x="1736725" y="1228725"/>
                  </a:lnTo>
                  <a:lnTo>
                    <a:pt x="1587500" y="1387475"/>
                  </a:lnTo>
                  <a:lnTo>
                    <a:pt x="1514475" y="1460500"/>
                  </a:lnTo>
                  <a:lnTo>
                    <a:pt x="1336675" y="1600200"/>
                  </a:lnTo>
                  <a:lnTo>
                    <a:pt x="1203325" y="1698625"/>
                  </a:lnTo>
                  <a:lnTo>
                    <a:pt x="1073150" y="1784350"/>
                  </a:lnTo>
                  <a:lnTo>
                    <a:pt x="901700" y="1892300"/>
                  </a:lnTo>
                  <a:lnTo>
                    <a:pt x="739775" y="1978025"/>
                  </a:lnTo>
                  <a:lnTo>
                    <a:pt x="511175" y="2082800"/>
                  </a:lnTo>
                  <a:lnTo>
                    <a:pt x="314325" y="2159000"/>
                  </a:lnTo>
                  <a:lnTo>
                    <a:pt x="139700" y="2219325"/>
                  </a:lnTo>
                  <a:lnTo>
                    <a:pt x="34925" y="2251075"/>
                  </a:lnTo>
                  <a:lnTo>
                    <a:pt x="6350" y="2254250"/>
                  </a:lnTo>
                  <a:lnTo>
                    <a:pt x="0" y="2241550"/>
                  </a:lnTo>
                  <a:lnTo>
                    <a:pt x="6350" y="2216150"/>
                  </a:lnTo>
                  <a:lnTo>
                    <a:pt x="22225" y="2197100"/>
                  </a:lnTo>
                  <a:lnTo>
                    <a:pt x="76200" y="2168525"/>
                  </a:lnTo>
                  <a:lnTo>
                    <a:pt x="333375" y="2047875"/>
                  </a:lnTo>
                  <a:lnTo>
                    <a:pt x="568325" y="1927225"/>
                  </a:lnTo>
                  <a:lnTo>
                    <a:pt x="736600" y="1825625"/>
                  </a:lnTo>
                  <a:lnTo>
                    <a:pt x="876300" y="1730375"/>
                  </a:lnTo>
                  <a:lnTo>
                    <a:pt x="1079500" y="1577975"/>
                  </a:lnTo>
                  <a:lnTo>
                    <a:pt x="1247775" y="1431925"/>
                  </a:lnTo>
                  <a:lnTo>
                    <a:pt x="1400175" y="1285875"/>
                  </a:lnTo>
                  <a:lnTo>
                    <a:pt x="1552575" y="1123950"/>
                  </a:lnTo>
                  <a:lnTo>
                    <a:pt x="1704975" y="955675"/>
                  </a:lnTo>
                  <a:lnTo>
                    <a:pt x="1819275" y="825500"/>
                  </a:lnTo>
                  <a:lnTo>
                    <a:pt x="1914525" y="704850"/>
                  </a:lnTo>
                  <a:lnTo>
                    <a:pt x="1974850" y="625475"/>
                  </a:lnTo>
                  <a:lnTo>
                    <a:pt x="2028825" y="546100"/>
                  </a:lnTo>
                  <a:lnTo>
                    <a:pt x="2057400" y="501650"/>
                  </a:lnTo>
                  <a:lnTo>
                    <a:pt x="2089150" y="441325"/>
                  </a:lnTo>
                  <a:lnTo>
                    <a:pt x="2114550" y="393700"/>
                  </a:lnTo>
                  <a:lnTo>
                    <a:pt x="2133600" y="339725"/>
                  </a:lnTo>
                  <a:lnTo>
                    <a:pt x="2149475" y="288925"/>
                  </a:lnTo>
                  <a:lnTo>
                    <a:pt x="2155825" y="247650"/>
                  </a:lnTo>
                  <a:lnTo>
                    <a:pt x="2159000" y="200025"/>
                  </a:lnTo>
                  <a:lnTo>
                    <a:pt x="2155825" y="190500"/>
                  </a:lnTo>
                  <a:lnTo>
                    <a:pt x="2136775" y="174625"/>
                  </a:lnTo>
                  <a:lnTo>
                    <a:pt x="2054225" y="107950"/>
                  </a:lnTo>
                  <a:lnTo>
                    <a:pt x="2022475" y="79375"/>
                  </a:lnTo>
                  <a:lnTo>
                    <a:pt x="2009775" y="63500"/>
                  </a:lnTo>
                  <a:lnTo>
                    <a:pt x="1993900" y="41275"/>
                  </a:lnTo>
                  <a:lnTo>
                    <a:pt x="1987550" y="15875"/>
                  </a:lnTo>
                  <a:lnTo>
                    <a:pt x="1990725" y="3175"/>
                  </a:lnTo>
                  <a:lnTo>
                    <a:pt x="2000250" y="0"/>
                  </a:lnTo>
                  <a:lnTo>
                    <a:pt x="2028825" y="6350"/>
                  </a:lnTo>
                  <a:lnTo>
                    <a:pt x="2079625" y="19050"/>
                  </a:lnTo>
                  <a:lnTo>
                    <a:pt x="2136775" y="34925"/>
                  </a:lnTo>
                  <a:lnTo>
                    <a:pt x="2225675" y="69850"/>
                  </a:lnTo>
                  <a:lnTo>
                    <a:pt x="2301875" y="111125"/>
                  </a:lnTo>
                  <a:lnTo>
                    <a:pt x="2359025" y="149225"/>
                  </a:lnTo>
                  <a:lnTo>
                    <a:pt x="2400300" y="180975"/>
                  </a:lnTo>
                  <a:lnTo>
                    <a:pt x="2428875" y="212725"/>
                  </a:lnTo>
                  <a:lnTo>
                    <a:pt x="2460625" y="250825"/>
                  </a:lnTo>
                  <a:lnTo>
                    <a:pt x="2473325" y="273050"/>
                  </a:lnTo>
                  <a:lnTo>
                    <a:pt x="2482850" y="298450"/>
                  </a:lnTo>
                  <a:lnTo>
                    <a:pt x="2489200" y="320675"/>
                  </a:lnTo>
                  <a:lnTo>
                    <a:pt x="2486025" y="346075"/>
                  </a:lnTo>
                  <a:lnTo>
                    <a:pt x="2473325" y="374650"/>
                  </a:lnTo>
                  <a:lnTo>
                    <a:pt x="2447925" y="400050"/>
                  </a:lnTo>
                  <a:lnTo>
                    <a:pt x="2413000" y="419100"/>
                  </a:lnTo>
                  <a:lnTo>
                    <a:pt x="2387600" y="431800"/>
                  </a:lnTo>
                  <a:lnTo>
                    <a:pt x="2368550" y="444500"/>
                  </a:lnTo>
                  <a:lnTo>
                    <a:pt x="2276475" y="577850"/>
                  </a:lnTo>
                  <a:lnTo>
                    <a:pt x="2130425" y="774700"/>
                  </a:lnTo>
                  <a:lnTo>
                    <a:pt x="204787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49">
              <a:extLst>
                <a:ext uri="{FF2B5EF4-FFF2-40B4-BE49-F238E27FC236}">
                  <a16:creationId xmlns:a16="http://schemas.microsoft.com/office/drawing/2014/main" id="{BF8C395F-1617-4ACE-AE6F-C6DF98997C53}"/>
                </a:ext>
              </a:extLst>
            </p:cNvPr>
            <p:cNvSpPr/>
            <p:nvPr/>
          </p:nvSpPr>
          <p:spPr>
            <a:xfrm>
              <a:off x="3708400" y="2995613"/>
              <a:ext cx="3008313" cy="1373187"/>
            </a:xfrm>
            <a:custGeom>
              <a:avLst/>
              <a:gdLst>
                <a:gd name="connsiteX0" fmla="*/ 1618363 w 3008752"/>
                <a:gd name="connsiteY0" fmla="*/ 1287675 h 1372852"/>
                <a:gd name="connsiteX1" fmla="*/ 1518155 w 3008752"/>
                <a:gd name="connsiteY1" fmla="*/ 1262623 h 1372852"/>
                <a:gd name="connsiteX2" fmla="*/ 1430472 w 3008752"/>
                <a:gd name="connsiteY2" fmla="*/ 1232561 h 1372852"/>
                <a:gd name="connsiteX3" fmla="*/ 1352811 w 3008752"/>
                <a:gd name="connsiteY3" fmla="*/ 1202498 h 1372852"/>
                <a:gd name="connsiteX4" fmla="*/ 1267634 w 3008752"/>
                <a:gd name="connsiteY4" fmla="*/ 1167426 h 1372852"/>
                <a:gd name="connsiteX5" fmla="*/ 1192478 w 3008752"/>
                <a:gd name="connsiteY5" fmla="*/ 1132353 h 1372852"/>
                <a:gd name="connsiteX6" fmla="*/ 1124837 w 3008752"/>
                <a:gd name="connsiteY6" fmla="*/ 1097280 h 1372852"/>
                <a:gd name="connsiteX7" fmla="*/ 1047176 w 3008752"/>
                <a:gd name="connsiteY7" fmla="*/ 1054691 h 1372852"/>
                <a:gd name="connsiteX8" fmla="*/ 974525 w 3008752"/>
                <a:gd name="connsiteY8" fmla="*/ 1012103 h 1372852"/>
                <a:gd name="connsiteX9" fmla="*/ 876822 w 3008752"/>
                <a:gd name="connsiteY9" fmla="*/ 949473 h 1372852"/>
                <a:gd name="connsiteX10" fmla="*/ 794150 w 3008752"/>
                <a:gd name="connsiteY10" fmla="*/ 894358 h 1372852"/>
                <a:gd name="connsiteX11" fmla="*/ 734025 w 3008752"/>
                <a:gd name="connsiteY11" fmla="*/ 849264 h 1372852"/>
                <a:gd name="connsiteX12" fmla="*/ 566177 w 3008752"/>
                <a:gd name="connsiteY12" fmla="*/ 676405 h 1372852"/>
                <a:gd name="connsiteX13" fmla="*/ 430895 w 3008752"/>
                <a:gd name="connsiteY13" fmla="*/ 533609 h 1372852"/>
                <a:gd name="connsiteX14" fmla="*/ 330687 w 3008752"/>
                <a:gd name="connsiteY14" fmla="*/ 415864 h 1372852"/>
                <a:gd name="connsiteX15" fmla="*/ 232984 w 3008752"/>
                <a:gd name="connsiteY15" fmla="*/ 298119 h 1372852"/>
                <a:gd name="connsiteX16" fmla="*/ 107724 w 3008752"/>
                <a:gd name="connsiteY16" fmla="*/ 135281 h 1372852"/>
                <a:gd name="connsiteX17" fmla="*/ 95198 w 3008752"/>
                <a:gd name="connsiteY17" fmla="*/ 120250 h 1372852"/>
                <a:gd name="connsiteX18" fmla="*/ 65135 w 3008752"/>
                <a:gd name="connsiteY18" fmla="*/ 110229 h 1372852"/>
                <a:gd name="connsiteX19" fmla="*/ 30063 w 3008752"/>
                <a:gd name="connsiteY19" fmla="*/ 92692 h 1372852"/>
                <a:gd name="connsiteX20" fmla="*/ 10021 w 3008752"/>
                <a:gd name="connsiteY20" fmla="*/ 75156 h 1372852"/>
                <a:gd name="connsiteX21" fmla="*/ 0 w 3008752"/>
                <a:gd name="connsiteY21" fmla="*/ 52609 h 1372852"/>
                <a:gd name="connsiteX22" fmla="*/ 0 w 3008752"/>
                <a:gd name="connsiteY22" fmla="*/ 32567 h 1372852"/>
                <a:gd name="connsiteX23" fmla="*/ 5011 w 3008752"/>
                <a:gd name="connsiteY23" fmla="*/ 20041 h 1372852"/>
                <a:gd name="connsiteX24" fmla="*/ 15031 w 3008752"/>
                <a:gd name="connsiteY24" fmla="*/ 7515 h 1372852"/>
                <a:gd name="connsiteX25" fmla="*/ 45094 w 3008752"/>
                <a:gd name="connsiteY25" fmla="*/ 0 h 1372852"/>
                <a:gd name="connsiteX26" fmla="*/ 82672 w 3008752"/>
                <a:gd name="connsiteY26" fmla="*/ 5010 h 1372852"/>
                <a:gd name="connsiteX27" fmla="*/ 122755 w 3008752"/>
                <a:gd name="connsiteY27" fmla="*/ 20041 h 1372852"/>
                <a:gd name="connsiteX28" fmla="*/ 162838 w 3008752"/>
                <a:gd name="connsiteY28" fmla="*/ 42588 h 1372852"/>
                <a:gd name="connsiteX29" fmla="*/ 200417 w 3008752"/>
                <a:gd name="connsiteY29" fmla="*/ 75156 h 1372852"/>
                <a:gd name="connsiteX30" fmla="*/ 260541 w 3008752"/>
                <a:gd name="connsiteY30" fmla="*/ 152817 h 1372852"/>
                <a:gd name="connsiteX31" fmla="*/ 305635 w 3008752"/>
                <a:gd name="connsiteY31" fmla="*/ 217953 h 1372852"/>
                <a:gd name="connsiteX32" fmla="*/ 358244 w 3008752"/>
                <a:gd name="connsiteY32" fmla="*/ 278078 h 1372852"/>
                <a:gd name="connsiteX33" fmla="*/ 475989 w 3008752"/>
                <a:gd name="connsiteY33" fmla="*/ 400833 h 1372852"/>
                <a:gd name="connsiteX34" fmla="*/ 611270 w 3008752"/>
                <a:gd name="connsiteY34" fmla="*/ 526093 h 1372852"/>
                <a:gd name="connsiteX35" fmla="*/ 756572 w 3008752"/>
                <a:gd name="connsiteY35" fmla="*/ 636322 h 1372852"/>
                <a:gd name="connsiteX36" fmla="*/ 871812 w 3008752"/>
                <a:gd name="connsiteY36" fmla="*/ 744046 h 1372852"/>
                <a:gd name="connsiteX37" fmla="*/ 1014608 w 3008752"/>
                <a:gd name="connsiteY37" fmla="*/ 839244 h 1372852"/>
                <a:gd name="connsiteX38" fmla="*/ 1142374 w 3008752"/>
                <a:gd name="connsiteY38" fmla="*/ 909389 h 1372852"/>
                <a:gd name="connsiteX39" fmla="*/ 1257613 w 3008752"/>
                <a:gd name="connsiteY39" fmla="*/ 964504 h 1372852"/>
                <a:gd name="connsiteX40" fmla="*/ 1385379 w 3008752"/>
                <a:gd name="connsiteY40" fmla="*/ 1012103 h 1372852"/>
                <a:gd name="connsiteX41" fmla="*/ 1500618 w 3008752"/>
                <a:gd name="connsiteY41" fmla="*/ 1049681 h 1372852"/>
                <a:gd name="connsiteX42" fmla="*/ 1638404 w 3008752"/>
                <a:gd name="connsiteY42" fmla="*/ 1084754 h 1372852"/>
                <a:gd name="connsiteX43" fmla="*/ 1803748 w 3008752"/>
                <a:gd name="connsiteY43" fmla="*/ 1117321 h 1372852"/>
                <a:gd name="connsiteX44" fmla="*/ 1969092 w 3008752"/>
                <a:gd name="connsiteY44" fmla="*/ 1137363 h 1372852"/>
                <a:gd name="connsiteX45" fmla="*/ 2126920 w 3008752"/>
                <a:gd name="connsiteY45" fmla="*/ 1149889 h 1372852"/>
                <a:gd name="connsiteX46" fmla="*/ 2277232 w 3008752"/>
                <a:gd name="connsiteY46" fmla="*/ 1157405 h 1372852"/>
                <a:gd name="connsiteX47" fmla="*/ 2482659 w 3008752"/>
                <a:gd name="connsiteY47" fmla="*/ 1149889 h 1372852"/>
                <a:gd name="connsiteX48" fmla="*/ 2580362 w 3008752"/>
                <a:gd name="connsiteY48" fmla="*/ 1142373 h 1372852"/>
                <a:gd name="connsiteX49" fmla="*/ 2968669 w 3008752"/>
                <a:gd name="connsiteY49" fmla="*/ 1149889 h 1372852"/>
                <a:gd name="connsiteX50" fmla="*/ 2996226 w 3008752"/>
                <a:gd name="connsiteY50" fmla="*/ 1172436 h 1372852"/>
                <a:gd name="connsiteX51" fmla="*/ 3006247 w 3008752"/>
                <a:gd name="connsiteY51" fmla="*/ 1187467 h 1372852"/>
                <a:gd name="connsiteX52" fmla="*/ 3008752 w 3008752"/>
                <a:gd name="connsiteY52" fmla="*/ 1207509 h 1372852"/>
                <a:gd name="connsiteX53" fmla="*/ 3003741 w 3008752"/>
                <a:gd name="connsiteY53" fmla="*/ 1235066 h 1372852"/>
                <a:gd name="connsiteX54" fmla="*/ 2996226 w 3008752"/>
                <a:gd name="connsiteY54" fmla="*/ 1257613 h 1372852"/>
                <a:gd name="connsiteX55" fmla="*/ 2961153 w 3008752"/>
                <a:gd name="connsiteY55" fmla="*/ 1302707 h 1372852"/>
                <a:gd name="connsiteX56" fmla="*/ 2933596 w 3008752"/>
                <a:gd name="connsiteY56" fmla="*/ 1322748 h 1372852"/>
                <a:gd name="connsiteX57" fmla="*/ 2863450 w 3008752"/>
                <a:gd name="connsiteY57" fmla="*/ 1342790 h 1372852"/>
                <a:gd name="connsiteX58" fmla="*/ 2765747 w 3008752"/>
                <a:gd name="connsiteY58" fmla="*/ 1355316 h 1372852"/>
                <a:gd name="connsiteX59" fmla="*/ 2673054 w 3008752"/>
                <a:gd name="connsiteY59" fmla="*/ 1365337 h 1372852"/>
                <a:gd name="connsiteX60" fmla="*/ 2540278 w 3008752"/>
                <a:gd name="connsiteY60" fmla="*/ 1370347 h 1372852"/>
                <a:gd name="connsiteX61" fmla="*/ 2399987 w 3008752"/>
                <a:gd name="connsiteY61" fmla="*/ 1372852 h 1372852"/>
                <a:gd name="connsiteX62" fmla="*/ 2269716 w 3008752"/>
                <a:gd name="connsiteY62" fmla="*/ 1367842 h 1372852"/>
                <a:gd name="connsiteX63" fmla="*/ 2111888 w 3008752"/>
                <a:gd name="connsiteY63" fmla="*/ 1357821 h 1372852"/>
                <a:gd name="connsiteX64" fmla="*/ 1954060 w 3008752"/>
                <a:gd name="connsiteY64" fmla="*/ 1345295 h 1372852"/>
                <a:gd name="connsiteX65" fmla="*/ 1698529 w 3008752"/>
                <a:gd name="connsiteY65" fmla="*/ 1305212 h 1372852"/>
                <a:gd name="connsiteX66" fmla="*/ 1618363 w 3008752"/>
                <a:gd name="connsiteY66" fmla="*/ 1287675 h 13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008752" h="1372852">
                  <a:moveTo>
                    <a:pt x="1618363" y="1287675"/>
                  </a:moveTo>
                  <a:lnTo>
                    <a:pt x="1518155" y="1262623"/>
                  </a:lnTo>
                  <a:lnTo>
                    <a:pt x="1430472" y="1232561"/>
                  </a:lnTo>
                  <a:lnTo>
                    <a:pt x="1352811" y="1202498"/>
                  </a:lnTo>
                  <a:lnTo>
                    <a:pt x="1267634" y="1167426"/>
                  </a:lnTo>
                  <a:lnTo>
                    <a:pt x="1192478" y="1132353"/>
                  </a:lnTo>
                  <a:lnTo>
                    <a:pt x="1124837" y="1097280"/>
                  </a:lnTo>
                  <a:lnTo>
                    <a:pt x="1047176" y="1054691"/>
                  </a:lnTo>
                  <a:lnTo>
                    <a:pt x="974525" y="1012103"/>
                  </a:lnTo>
                  <a:lnTo>
                    <a:pt x="876822" y="949473"/>
                  </a:lnTo>
                  <a:lnTo>
                    <a:pt x="794150" y="894358"/>
                  </a:lnTo>
                  <a:lnTo>
                    <a:pt x="734025" y="849264"/>
                  </a:lnTo>
                  <a:lnTo>
                    <a:pt x="566177" y="676405"/>
                  </a:lnTo>
                  <a:lnTo>
                    <a:pt x="430895" y="533609"/>
                  </a:lnTo>
                  <a:lnTo>
                    <a:pt x="330687" y="415864"/>
                  </a:lnTo>
                  <a:lnTo>
                    <a:pt x="232984" y="298119"/>
                  </a:lnTo>
                  <a:lnTo>
                    <a:pt x="107724" y="135281"/>
                  </a:lnTo>
                  <a:lnTo>
                    <a:pt x="95198" y="120250"/>
                  </a:lnTo>
                  <a:lnTo>
                    <a:pt x="65135" y="110229"/>
                  </a:lnTo>
                  <a:lnTo>
                    <a:pt x="30063" y="92692"/>
                  </a:lnTo>
                  <a:lnTo>
                    <a:pt x="10021" y="75156"/>
                  </a:lnTo>
                  <a:lnTo>
                    <a:pt x="0" y="52609"/>
                  </a:lnTo>
                  <a:lnTo>
                    <a:pt x="0" y="32567"/>
                  </a:lnTo>
                  <a:lnTo>
                    <a:pt x="5011" y="20041"/>
                  </a:lnTo>
                  <a:lnTo>
                    <a:pt x="15031" y="7515"/>
                  </a:lnTo>
                  <a:lnTo>
                    <a:pt x="45094" y="0"/>
                  </a:lnTo>
                  <a:lnTo>
                    <a:pt x="82672" y="5010"/>
                  </a:lnTo>
                  <a:lnTo>
                    <a:pt x="122755" y="20041"/>
                  </a:lnTo>
                  <a:lnTo>
                    <a:pt x="162838" y="42588"/>
                  </a:lnTo>
                  <a:lnTo>
                    <a:pt x="200417" y="75156"/>
                  </a:lnTo>
                  <a:lnTo>
                    <a:pt x="260541" y="152817"/>
                  </a:lnTo>
                  <a:lnTo>
                    <a:pt x="305635" y="217953"/>
                  </a:lnTo>
                  <a:lnTo>
                    <a:pt x="358244" y="278078"/>
                  </a:lnTo>
                  <a:lnTo>
                    <a:pt x="475989" y="400833"/>
                  </a:lnTo>
                  <a:lnTo>
                    <a:pt x="611270" y="526093"/>
                  </a:lnTo>
                  <a:lnTo>
                    <a:pt x="756572" y="636322"/>
                  </a:lnTo>
                  <a:lnTo>
                    <a:pt x="871812" y="744046"/>
                  </a:lnTo>
                  <a:lnTo>
                    <a:pt x="1014608" y="839244"/>
                  </a:lnTo>
                  <a:lnTo>
                    <a:pt x="1142374" y="909389"/>
                  </a:lnTo>
                  <a:lnTo>
                    <a:pt x="1257613" y="964504"/>
                  </a:lnTo>
                  <a:lnTo>
                    <a:pt x="1385379" y="1012103"/>
                  </a:lnTo>
                  <a:lnTo>
                    <a:pt x="1500618" y="1049681"/>
                  </a:lnTo>
                  <a:lnTo>
                    <a:pt x="1638404" y="1084754"/>
                  </a:lnTo>
                  <a:lnTo>
                    <a:pt x="1803748" y="1117321"/>
                  </a:lnTo>
                  <a:lnTo>
                    <a:pt x="1969092" y="1137363"/>
                  </a:lnTo>
                  <a:lnTo>
                    <a:pt x="2126920" y="1149889"/>
                  </a:lnTo>
                  <a:lnTo>
                    <a:pt x="2277232" y="1157405"/>
                  </a:lnTo>
                  <a:lnTo>
                    <a:pt x="2482659" y="1149889"/>
                  </a:lnTo>
                  <a:lnTo>
                    <a:pt x="2580362" y="1142373"/>
                  </a:lnTo>
                  <a:lnTo>
                    <a:pt x="2968669" y="1149889"/>
                  </a:lnTo>
                  <a:lnTo>
                    <a:pt x="2996226" y="1172436"/>
                  </a:lnTo>
                  <a:lnTo>
                    <a:pt x="3006247" y="1187467"/>
                  </a:lnTo>
                  <a:lnTo>
                    <a:pt x="3008752" y="1207509"/>
                  </a:lnTo>
                  <a:lnTo>
                    <a:pt x="3003741" y="1235066"/>
                  </a:lnTo>
                  <a:lnTo>
                    <a:pt x="2996226" y="1257613"/>
                  </a:lnTo>
                  <a:lnTo>
                    <a:pt x="2961153" y="1302707"/>
                  </a:lnTo>
                  <a:lnTo>
                    <a:pt x="2933596" y="1322748"/>
                  </a:lnTo>
                  <a:lnTo>
                    <a:pt x="2863450" y="1342790"/>
                  </a:lnTo>
                  <a:lnTo>
                    <a:pt x="2765747" y="1355316"/>
                  </a:lnTo>
                  <a:lnTo>
                    <a:pt x="2673054" y="1365337"/>
                  </a:lnTo>
                  <a:lnTo>
                    <a:pt x="2540278" y="1370347"/>
                  </a:lnTo>
                  <a:lnTo>
                    <a:pt x="2399987" y="1372852"/>
                  </a:lnTo>
                  <a:lnTo>
                    <a:pt x="2269716" y="1367842"/>
                  </a:lnTo>
                  <a:lnTo>
                    <a:pt x="2111888" y="1357821"/>
                  </a:lnTo>
                  <a:lnTo>
                    <a:pt x="1954060" y="1345295"/>
                  </a:lnTo>
                  <a:lnTo>
                    <a:pt x="1698529" y="1305212"/>
                  </a:lnTo>
                  <a:lnTo>
                    <a:pt x="1618363" y="128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50">
              <a:extLst>
                <a:ext uri="{FF2B5EF4-FFF2-40B4-BE49-F238E27FC236}">
                  <a16:creationId xmlns:a16="http://schemas.microsoft.com/office/drawing/2014/main" id="{2EE5154C-CC46-4471-8A86-30F14107D5D2}"/>
                </a:ext>
              </a:extLst>
            </p:cNvPr>
            <p:cNvSpPr/>
            <p:nvPr/>
          </p:nvSpPr>
          <p:spPr>
            <a:xfrm>
              <a:off x="6024563" y="3640138"/>
              <a:ext cx="690562" cy="606425"/>
            </a:xfrm>
            <a:custGeom>
              <a:avLst/>
              <a:gdLst>
                <a:gd name="connsiteX0" fmla="*/ 121443 w 690562"/>
                <a:gd name="connsiteY0" fmla="*/ 204788 h 604838"/>
                <a:gd name="connsiteX1" fmla="*/ 47625 w 690562"/>
                <a:gd name="connsiteY1" fmla="*/ 100013 h 604838"/>
                <a:gd name="connsiteX2" fmla="*/ 21431 w 690562"/>
                <a:gd name="connsiteY2" fmla="*/ 64294 h 604838"/>
                <a:gd name="connsiteX3" fmla="*/ 4762 w 690562"/>
                <a:gd name="connsiteY3" fmla="*/ 38100 h 604838"/>
                <a:gd name="connsiteX4" fmla="*/ 0 w 690562"/>
                <a:gd name="connsiteY4" fmla="*/ 16669 h 604838"/>
                <a:gd name="connsiteX5" fmla="*/ 4762 w 690562"/>
                <a:gd name="connsiteY5" fmla="*/ 2382 h 604838"/>
                <a:gd name="connsiteX6" fmla="*/ 16668 w 690562"/>
                <a:gd name="connsiteY6" fmla="*/ 0 h 604838"/>
                <a:gd name="connsiteX7" fmla="*/ 38100 w 690562"/>
                <a:gd name="connsiteY7" fmla="*/ 4763 h 604838"/>
                <a:gd name="connsiteX8" fmla="*/ 69056 w 690562"/>
                <a:gd name="connsiteY8" fmla="*/ 21432 h 604838"/>
                <a:gd name="connsiteX9" fmla="*/ 97631 w 690562"/>
                <a:gd name="connsiteY9" fmla="*/ 45244 h 604838"/>
                <a:gd name="connsiteX10" fmla="*/ 178593 w 690562"/>
                <a:gd name="connsiteY10" fmla="*/ 123825 h 604838"/>
                <a:gd name="connsiteX11" fmla="*/ 333375 w 690562"/>
                <a:gd name="connsiteY11" fmla="*/ 261938 h 604838"/>
                <a:gd name="connsiteX12" fmla="*/ 461962 w 690562"/>
                <a:gd name="connsiteY12" fmla="*/ 371475 h 604838"/>
                <a:gd name="connsiteX13" fmla="*/ 554831 w 690562"/>
                <a:gd name="connsiteY13" fmla="*/ 440532 h 604838"/>
                <a:gd name="connsiteX14" fmla="*/ 614362 w 690562"/>
                <a:gd name="connsiteY14" fmla="*/ 481013 h 604838"/>
                <a:gd name="connsiteX15" fmla="*/ 647700 w 690562"/>
                <a:gd name="connsiteY15" fmla="*/ 500063 h 604838"/>
                <a:gd name="connsiteX16" fmla="*/ 666750 w 690562"/>
                <a:gd name="connsiteY16" fmla="*/ 519113 h 604838"/>
                <a:gd name="connsiteX17" fmla="*/ 690562 w 690562"/>
                <a:gd name="connsiteY17" fmla="*/ 550069 h 604838"/>
                <a:gd name="connsiteX18" fmla="*/ 681037 w 690562"/>
                <a:gd name="connsiteY18" fmla="*/ 604838 h 604838"/>
                <a:gd name="connsiteX19" fmla="*/ 204787 w 690562"/>
                <a:gd name="connsiteY19" fmla="*/ 504825 h 604838"/>
                <a:gd name="connsiteX20" fmla="*/ 264318 w 690562"/>
                <a:gd name="connsiteY20" fmla="*/ 492919 h 604838"/>
                <a:gd name="connsiteX21" fmla="*/ 280987 w 690562"/>
                <a:gd name="connsiteY21" fmla="*/ 478632 h 604838"/>
                <a:gd name="connsiteX22" fmla="*/ 283368 w 690562"/>
                <a:gd name="connsiteY22" fmla="*/ 464344 h 604838"/>
                <a:gd name="connsiteX23" fmla="*/ 276225 w 690562"/>
                <a:gd name="connsiteY23" fmla="*/ 440532 h 604838"/>
                <a:gd name="connsiteX24" fmla="*/ 257175 w 690562"/>
                <a:gd name="connsiteY24" fmla="*/ 411957 h 604838"/>
                <a:gd name="connsiteX25" fmla="*/ 173831 w 690562"/>
                <a:gd name="connsiteY25" fmla="*/ 278607 h 604838"/>
                <a:gd name="connsiteX26" fmla="*/ 121443 w 690562"/>
                <a:gd name="connsiteY26" fmla="*/ 2047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0562" h="604838">
                  <a:moveTo>
                    <a:pt x="121443" y="204788"/>
                  </a:moveTo>
                  <a:lnTo>
                    <a:pt x="47625" y="100013"/>
                  </a:lnTo>
                  <a:lnTo>
                    <a:pt x="21431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2"/>
                  </a:lnTo>
                  <a:lnTo>
                    <a:pt x="16668" y="0"/>
                  </a:lnTo>
                  <a:lnTo>
                    <a:pt x="38100" y="4763"/>
                  </a:lnTo>
                  <a:lnTo>
                    <a:pt x="69056" y="21432"/>
                  </a:lnTo>
                  <a:lnTo>
                    <a:pt x="97631" y="45244"/>
                  </a:lnTo>
                  <a:lnTo>
                    <a:pt x="178593" y="123825"/>
                  </a:lnTo>
                  <a:lnTo>
                    <a:pt x="333375" y="261938"/>
                  </a:lnTo>
                  <a:lnTo>
                    <a:pt x="461962" y="371475"/>
                  </a:lnTo>
                  <a:lnTo>
                    <a:pt x="554831" y="440532"/>
                  </a:lnTo>
                  <a:lnTo>
                    <a:pt x="614362" y="481013"/>
                  </a:lnTo>
                  <a:lnTo>
                    <a:pt x="647700" y="500063"/>
                  </a:lnTo>
                  <a:lnTo>
                    <a:pt x="666750" y="519113"/>
                  </a:lnTo>
                  <a:lnTo>
                    <a:pt x="690562" y="550069"/>
                  </a:lnTo>
                  <a:lnTo>
                    <a:pt x="681037" y="604838"/>
                  </a:lnTo>
                  <a:lnTo>
                    <a:pt x="204787" y="504825"/>
                  </a:lnTo>
                  <a:lnTo>
                    <a:pt x="264318" y="492919"/>
                  </a:lnTo>
                  <a:lnTo>
                    <a:pt x="280987" y="478632"/>
                  </a:lnTo>
                  <a:lnTo>
                    <a:pt x="283368" y="464344"/>
                  </a:lnTo>
                  <a:lnTo>
                    <a:pt x="276225" y="440532"/>
                  </a:lnTo>
                  <a:lnTo>
                    <a:pt x="257175" y="411957"/>
                  </a:lnTo>
                  <a:lnTo>
                    <a:pt x="173831" y="278607"/>
                  </a:lnTo>
                  <a:lnTo>
                    <a:pt x="12144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52">
              <a:extLst>
                <a:ext uri="{FF2B5EF4-FFF2-40B4-BE49-F238E27FC236}">
                  <a16:creationId xmlns:a16="http://schemas.microsoft.com/office/drawing/2014/main" id="{DFC2A343-E889-4D6F-B414-DE5D8F116511}"/>
                </a:ext>
              </a:extLst>
            </p:cNvPr>
            <p:cNvSpPr/>
            <p:nvPr/>
          </p:nvSpPr>
          <p:spPr>
            <a:xfrm>
              <a:off x="3084513" y="3157538"/>
              <a:ext cx="447675" cy="911225"/>
            </a:xfrm>
            <a:custGeom>
              <a:avLst/>
              <a:gdLst>
                <a:gd name="connsiteX0" fmla="*/ 4762 w 447675"/>
                <a:gd name="connsiteY0" fmla="*/ 400050 h 912018"/>
                <a:gd name="connsiteX1" fmla="*/ 0 w 447675"/>
                <a:gd name="connsiteY1" fmla="*/ 488156 h 912018"/>
                <a:gd name="connsiteX2" fmla="*/ 0 w 447675"/>
                <a:gd name="connsiteY2" fmla="*/ 561975 h 912018"/>
                <a:gd name="connsiteX3" fmla="*/ 7144 w 447675"/>
                <a:gd name="connsiteY3" fmla="*/ 657225 h 912018"/>
                <a:gd name="connsiteX4" fmla="*/ 14287 w 447675"/>
                <a:gd name="connsiteY4" fmla="*/ 719137 h 912018"/>
                <a:gd name="connsiteX5" fmla="*/ 23812 w 447675"/>
                <a:gd name="connsiteY5" fmla="*/ 764381 h 912018"/>
                <a:gd name="connsiteX6" fmla="*/ 45244 w 447675"/>
                <a:gd name="connsiteY6" fmla="*/ 816768 h 912018"/>
                <a:gd name="connsiteX7" fmla="*/ 76200 w 447675"/>
                <a:gd name="connsiteY7" fmla="*/ 866775 h 912018"/>
                <a:gd name="connsiteX8" fmla="*/ 95250 w 447675"/>
                <a:gd name="connsiteY8" fmla="*/ 890587 h 912018"/>
                <a:gd name="connsiteX9" fmla="*/ 111919 w 447675"/>
                <a:gd name="connsiteY9" fmla="*/ 904875 h 912018"/>
                <a:gd name="connsiteX10" fmla="*/ 135731 w 447675"/>
                <a:gd name="connsiteY10" fmla="*/ 912018 h 912018"/>
                <a:gd name="connsiteX11" fmla="*/ 161925 w 447675"/>
                <a:gd name="connsiteY11" fmla="*/ 912018 h 912018"/>
                <a:gd name="connsiteX12" fmla="*/ 183356 w 447675"/>
                <a:gd name="connsiteY12" fmla="*/ 902493 h 912018"/>
                <a:gd name="connsiteX13" fmla="*/ 195262 w 447675"/>
                <a:gd name="connsiteY13" fmla="*/ 888206 h 912018"/>
                <a:gd name="connsiteX14" fmla="*/ 204787 w 447675"/>
                <a:gd name="connsiteY14" fmla="*/ 869156 h 912018"/>
                <a:gd name="connsiteX15" fmla="*/ 209550 w 447675"/>
                <a:gd name="connsiteY15" fmla="*/ 840581 h 912018"/>
                <a:gd name="connsiteX16" fmla="*/ 211931 w 447675"/>
                <a:gd name="connsiteY16" fmla="*/ 800100 h 912018"/>
                <a:gd name="connsiteX17" fmla="*/ 219075 w 447675"/>
                <a:gd name="connsiteY17" fmla="*/ 740568 h 912018"/>
                <a:gd name="connsiteX18" fmla="*/ 235744 w 447675"/>
                <a:gd name="connsiteY18" fmla="*/ 683418 h 912018"/>
                <a:gd name="connsiteX19" fmla="*/ 273844 w 447675"/>
                <a:gd name="connsiteY19" fmla="*/ 609600 h 912018"/>
                <a:gd name="connsiteX20" fmla="*/ 350044 w 447675"/>
                <a:gd name="connsiteY20" fmla="*/ 502443 h 912018"/>
                <a:gd name="connsiteX21" fmla="*/ 409575 w 447675"/>
                <a:gd name="connsiteY21" fmla="*/ 416718 h 912018"/>
                <a:gd name="connsiteX22" fmla="*/ 433387 w 447675"/>
                <a:gd name="connsiteY22" fmla="*/ 381000 h 912018"/>
                <a:gd name="connsiteX23" fmla="*/ 447675 w 447675"/>
                <a:gd name="connsiteY23" fmla="*/ 345281 h 912018"/>
                <a:gd name="connsiteX24" fmla="*/ 447675 w 447675"/>
                <a:gd name="connsiteY24" fmla="*/ 333375 h 912018"/>
                <a:gd name="connsiteX25" fmla="*/ 442912 w 447675"/>
                <a:gd name="connsiteY25" fmla="*/ 326231 h 912018"/>
                <a:gd name="connsiteX26" fmla="*/ 428625 w 447675"/>
                <a:gd name="connsiteY26" fmla="*/ 326231 h 912018"/>
                <a:gd name="connsiteX27" fmla="*/ 397669 w 447675"/>
                <a:gd name="connsiteY27" fmla="*/ 333375 h 912018"/>
                <a:gd name="connsiteX28" fmla="*/ 369094 w 447675"/>
                <a:gd name="connsiteY28" fmla="*/ 359568 h 912018"/>
                <a:gd name="connsiteX29" fmla="*/ 328612 w 447675"/>
                <a:gd name="connsiteY29" fmla="*/ 395287 h 912018"/>
                <a:gd name="connsiteX30" fmla="*/ 297656 w 447675"/>
                <a:gd name="connsiteY30" fmla="*/ 409575 h 912018"/>
                <a:gd name="connsiteX31" fmla="*/ 285750 w 447675"/>
                <a:gd name="connsiteY31" fmla="*/ 409575 h 912018"/>
                <a:gd name="connsiteX32" fmla="*/ 250031 w 447675"/>
                <a:gd name="connsiteY32" fmla="*/ 397668 h 912018"/>
                <a:gd name="connsiteX33" fmla="*/ 221456 w 447675"/>
                <a:gd name="connsiteY33" fmla="*/ 373856 h 912018"/>
                <a:gd name="connsiteX34" fmla="*/ 202406 w 447675"/>
                <a:gd name="connsiteY34" fmla="*/ 338137 h 912018"/>
                <a:gd name="connsiteX35" fmla="*/ 190500 w 447675"/>
                <a:gd name="connsiteY35" fmla="*/ 285750 h 912018"/>
                <a:gd name="connsiteX36" fmla="*/ 185737 w 447675"/>
                <a:gd name="connsiteY36" fmla="*/ 202406 h 912018"/>
                <a:gd name="connsiteX37" fmla="*/ 185737 w 447675"/>
                <a:gd name="connsiteY37" fmla="*/ 45243 h 912018"/>
                <a:gd name="connsiteX38" fmla="*/ 185737 w 447675"/>
                <a:gd name="connsiteY38" fmla="*/ 28575 h 912018"/>
                <a:gd name="connsiteX39" fmla="*/ 180975 w 447675"/>
                <a:gd name="connsiteY39" fmla="*/ 14287 h 912018"/>
                <a:gd name="connsiteX40" fmla="*/ 173831 w 447675"/>
                <a:gd name="connsiteY40" fmla="*/ 4762 h 912018"/>
                <a:gd name="connsiteX41" fmla="*/ 157162 w 447675"/>
                <a:gd name="connsiteY41" fmla="*/ 0 h 912018"/>
                <a:gd name="connsiteX42" fmla="*/ 140494 w 447675"/>
                <a:gd name="connsiteY42" fmla="*/ 4762 h 912018"/>
                <a:gd name="connsiteX43" fmla="*/ 119062 w 447675"/>
                <a:gd name="connsiteY43" fmla="*/ 26193 h 912018"/>
                <a:gd name="connsiteX44" fmla="*/ 95250 w 447675"/>
                <a:gd name="connsiteY44" fmla="*/ 76200 h 912018"/>
                <a:gd name="connsiteX45" fmla="*/ 54769 w 447675"/>
                <a:gd name="connsiteY45" fmla="*/ 178593 h 912018"/>
                <a:gd name="connsiteX46" fmla="*/ 23812 w 447675"/>
                <a:gd name="connsiteY46" fmla="*/ 288131 h 912018"/>
                <a:gd name="connsiteX47" fmla="*/ 4762 w 447675"/>
                <a:gd name="connsiteY47" fmla="*/ 400050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7675" h="912018">
                  <a:moveTo>
                    <a:pt x="4762" y="400050"/>
                  </a:moveTo>
                  <a:lnTo>
                    <a:pt x="0" y="488156"/>
                  </a:lnTo>
                  <a:lnTo>
                    <a:pt x="0" y="561975"/>
                  </a:lnTo>
                  <a:lnTo>
                    <a:pt x="7144" y="657225"/>
                  </a:lnTo>
                  <a:lnTo>
                    <a:pt x="14287" y="719137"/>
                  </a:lnTo>
                  <a:lnTo>
                    <a:pt x="23812" y="764381"/>
                  </a:lnTo>
                  <a:lnTo>
                    <a:pt x="45244" y="816768"/>
                  </a:lnTo>
                  <a:lnTo>
                    <a:pt x="76200" y="866775"/>
                  </a:lnTo>
                  <a:lnTo>
                    <a:pt x="95250" y="890587"/>
                  </a:lnTo>
                  <a:lnTo>
                    <a:pt x="111919" y="904875"/>
                  </a:lnTo>
                  <a:lnTo>
                    <a:pt x="135731" y="912018"/>
                  </a:lnTo>
                  <a:lnTo>
                    <a:pt x="161925" y="912018"/>
                  </a:lnTo>
                  <a:lnTo>
                    <a:pt x="183356" y="902493"/>
                  </a:lnTo>
                  <a:lnTo>
                    <a:pt x="195262" y="888206"/>
                  </a:lnTo>
                  <a:lnTo>
                    <a:pt x="204787" y="869156"/>
                  </a:lnTo>
                  <a:lnTo>
                    <a:pt x="209550" y="840581"/>
                  </a:lnTo>
                  <a:lnTo>
                    <a:pt x="211931" y="800100"/>
                  </a:lnTo>
                  <a:lnTo>
                    <a:pt x="219075" y="740568"/>
                  </a:lnTo>
                  <a:lnTo>
                    <a:pt x="235744" y="683418"/>
                  </a:lnTo>
                  <a:lnTo>
                    <a:pt x="273844" y="609600"/>
                  </a:lnTo>
                  <a:lnTo>
                    <a:pt x="350044" y="502443"/>
                  </a:lnTo>
                  <a:lnTo>
                    <a:pt x="409575" y="416718"/>
                  </a:lnTo>
                  <a:lnTo>
                    <a:pt x="433387" y="381000"/>
                  </a:lnTo>
                  <a:lnTo>
                    <a:pt x="447675" y="345281"/>
                  </a:lnTo>
                  <a:lnTo>
                    <a:pt x="447675" y="333375"/>
                  </a:lnTo>
                  <a:lnTo>
                    <a:pt x="442912" y="326231"/>
                  </a:lnTo>
                  <a:lnTo>
                    <a:pt x="428625" y="326231"/>
                  </a:lnTo>
                  <a:lnTo>
                    <a:pt x="397669" y="333375"/>
                  </a:lnTo>
                  <a:lnTo>
                    <a:pt x="369094" y="359568"/>
                  </a:lnTo>
                  <a:lnTo>
                    <a:pt x="328612" y="395287"/>
                  </a:lnTo>
                  <a:lnTo>
                    <a:pt x="297656" y="409575"/>
                  </a:lnTo>
                  <a:lnTo>
                    <a:pt x="285750" y="409575"/>
                  </a:lnTo>
                  <a:lnTo>
                    <a:pt x="250031" y="397668"/>
                  </a:lnTo>
                  <a:lnTo>
                    <a:pt x="221456" y="373856"/>
                  </a:lnTo>
                  <a:lnTo>
                    <a:pt x="202406" y="338137"/>
                  </a:lnTo>
                  <a:lnTo>
                    <a:pt x="190500" y="285750"/>
                  </a:lnTo>
                  <a:lnTo>
                    <a:pt x="185737" y="202406"/>
                  </a:lnTo>
                  <a:lnTo>
                    <a:pt x="185737" y="45243"/>
                  </a:lnTo>
                  <a:lnTo>
                    <a:pt x="185737" y="28575"/>
                  </a:lnTo>
                  <a:lnTo>
                    <a:pt x="180975" y="14287"/>
                  </a:lnTo>
                  <a:lnTo>
                    <a:pt x="173831" y="4762"/>
                  </a:lnTo>
                  <a:lnTo>
                    <a:pt x="157162" y="0"/>
                  </a:lnTo>
                  <a:lnTo>
                    <a:pt x="140494" y="4762"/>
                  </a:lnTo>
                  <a:lnTo>
                    <a:pt x="119062" y="26193"/>
                  </a:lnTo>
                  <a:lnTo>
                    <a:pt x="95250" y="76200"/>
                  </a:lnTo>
                  <a:lnTo>
                    <a:pt x="54769" y="178593"/>
                  </a:lnTo>
                  <a:lnTo>
                    <a:pt x="23812" y="288131"/>
                  </a:lnTo>
                  <a:lnTo>
                    <a:pt x="476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2" name="フリーフォーム 151">
              <a:extLst>
                <a:ext uri="{FF2B5EF4-FFF2-40B4-BE49-F238E27FC236}">
                  <a16:creationId xmlns:a16="http://schemas.microsoft.com/office/drawing/2014/main" id="{0790DAD1-AE51-4B9E-9A46-A4101EBF7419}"/>
                </a:ext>
              </a:extLst>
            </p:cNvPr>
            <p:cNvSpPr/>
            <p:nvPr/>
          </p:nvSpPr>
          <p:spPr>
            <a:xfrm>
              <a:off x="5757863" y="2973388"/>
              <a:ext cx="946150" cy="569912"/>
            </a:xfrm>
            <a:custGeom>
              <a:avLst/>
              <a:gdLst>
                <a:gd name="connsiteX0" fmla="*/ 404812 w 945356"/>
                <a:gd name="connsiteY0" fmla="*/ 261938 h 569119"/>
                <a:gd name="connsiteX1" fmla="*/ 330993 w 945356"/>
                <a:gd name="connsiteY1" fmla="*/ 216694 h 569119"/>
                <a:gd name="connsiteX2" fmla="*/ 247650 w 945356"/>
                <a:gd name="connsiteY2" fmla="*/ 171450 h 569119"/>
                <a:gd name="connsiteX3" fmla="*/ 157162 w 945356"/>
                <a:gd name="connsiteY3" fmla="*/ 123825 h 569119"/>
                <a:gd name="connsiteX4" fmla="*/ 54768 w 945356"/>
                <a:gd name="connsiteY4" fmla="*/ 73819 h 569119"/>
                <a:gd name="connsiteX5" fmla="*/ 23812 w 945356"/>
                <a:gd name="connsiteY5" fmla="*/ 59532 h 569119"/>
                <a:gd name="connsiteX6" fmla="*/ 7143 w 945356"/>
                <a:gd name="connsiteY6" fmla="*/ 45244 h 569119"/>
                <a:gd name="connsiteX7" fmla="*/ 0 w 945356"/>
                <a:gd name="connsiteY7" fmla="*/ 26194 h 569119"/>
                <a:gd name="connsiteX8" fmla="*/ 0 w 945356"/>
                <a:gd name="connsiteY8" fmla="*/ 7144 h 569119"/>
                <a:gd name="connsiteX9" fmla="*/ 7143 w 945356"/>
                <a:gd name="connsiteY9" fmla="*/ 0 h 569119"/>
                <a:gd name="connsiteX10" fmla="*/ 19050 w 945356"/>
                <a:gd name="connsiteY10" fmla="*/ 0 h 569119"/>
                <a:gd name="connsiteX11" fmla="*/ 38100 w 945356"/>
                <a:gd name="connsiteY11" fmla="*/ 2382 h 569119"/>
                <a:gd name="connsiteX12" fmla="*/ 76200 w 945356"/>
                <a:gd name="connsiteY12" fmla="*/ 14288 h 569119"/>
                <a:gd name="connsiteX13" fmla="*/ 209550 w 945356"/>
                <a:gd name="connsiteY13" fmla="*/ 42863 h 569119"/>
                <a:gd name="connsiteX14" fmla="*/ 433387 w 945356"/>
                <a:gd name="connsiteY14" fmla="*/ 95250 h 569119"/>
                <a:gd name="connsiteX15" fmla="*/ 650081 w 945356"/>
                <a:gd name="connsiteY15" fmla="*/ 152400 h 569119"/>
                <a:gd name="connsiteX16" fmla="*/ 723900 w 945356"/>
                <a:gd name="connsiteY16" fmla="*/ 176213 h 569119"/>
                <a:gd name="connsiteX17" fmla="*/ 757237 w 945356"/>
                <a:gd name="connsiteY17" fmla="*/ 188119 h 569119"/>
                <a:gd name="connsiteX18" fmla="*/ 783431 w 945356"/>
                <a:gd name="connsiteY18" fmla="*/ 204788 h 569119"/>
                <a:gd name="connsiteX19" fmla="*/ 819150 w 945356"/>
                <a:gd name="connsiteY19" fmla="*/ 235744 h 569119"/>
                <a:gd name="connsiteX20" fmla="*/ 854868 w 945356"/>
                <a:gd name="connsiteY20" fmla="*/ 273844 h 569119"/>
                <a:gd name="connsiteX21" fmla="*/ 897731 w 945356"/>
                <a:gd name="connsiteY21" fmla="*/ 333375 h 569119"/>
                <a:gd name="connsiteX22" fmla="*/ 928687 w 945356"/>
                <a:gd name="connsiteY22" fmla="*/ 381000 h 569119"/>
                <a:gd name="connsiteX23" fmla="*/ 940593 w 945356"/>
                <a:gd name="connsiteY23" fmla="*/ 423863 h 569119"/>
                <a:gd name="connsiteX24" fmla="*/ 945356 w 945356"/>
                <a:gd name="connsiteY24" fmla="*/ 485775 h 569119"/>
                <a:gd name="connsiteX25" fmla="*/ 940593 w 945356"/>
                <a:gd name="connsiteY25" fmla="*/ 511969 h 569119"/>
                <a:gd name="connsiteX26" fmla="*/ 923925 w 945356"/>
                <a:gd name="connsiteY26" fmla="*/ 542925 h 569119"/>
                <a:gd name="connsiteX27" fmla="*/ 902493 w 945356"/>
                <a:gd name="connsiteY27" fmla="*/ 564357 h 569119"/>
                <a:gd name="connsiteX28" fmla="*/ 881062 w 945356"/>
                <a:gd name="connsiteY28" fmla="*/ 569119 h 569119"/>
                <a:gd name="connsiteX29" fmla="*/ 852487 w 945356"/>
                <a:gd name="connsiteY29" fmla="*/ 564357 h 569119"/>
                <a:gd name="connsiteX30" fmla="*/ 823912 w 945356"/>
                <a:gd name="connsiteY30" fmla="*/ 559594 h 569119"/>
                <a:gd name="connsiteX31" fmla="*/ 781050 w 945356"/>
                <a:gd name="connsiteY31" fmla="*/ 542925 h 569119"/>
                <a:gd name="connsiteX32" fmla="*/ 735806 w 945356"/>
                <a:gd name="connsiteY32" fmla="*/ 519113 h 569119"/>
                <a:gd name="connsiteX33" fmla="*/ 697706 w 945356"/>
                <a:gd name="connsiteY33" fmla="*/ 495300 h 569119"/>
                <a:gd name="connsiteX34" fmla="*/ 654843 w 945356"/>
                <a:gd name="connsiteY34" fmla="*/ 464344 h 569119"/>
                <a:gd name="connsiteX35" fmla="*/ 614362 w 945356"/>
                <a:gd name="connsiteY35" fmla="*/ 428625 h 569119"/>
                <a:gd name="connsiteX36" fmla="*/ 569118 w 945356"/>
                <a:gd name="connsiteY36" fmla="*/ 385763 h 569119"/>
                <a:gd name="connsiteX37" fmla="*/ 545306 w 945356"/>
                <a:gd name="connsiteY37" fmla="*/ 359569 h 569119"/>
                <a:gd name="connsiteX38" fmla="*/ 511968 w 945356"/>
                <a:gd name="connsiteY38" fmla="*/ 333375 h 569119"/>
                <a:gd name="connsiteX39" fmla="*/ 404812 w 945356"/>
                <a:gd name="connsiteY39" fmla="*/ 26193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356" h="569119">
                  <a:moveTo>
                    <a:pt x="404812" y="261938"/>
                  </a:moveTo>
                  <a:lnTo>
                    <a:pt x="330993" y="216694"/>
                  </a:lnTo>
                  <a:lnTo>
                    <a:pt x="247650" y="171450"/>
                  </a:lnTo>
                  <a:lnTo>
                    <a:pt x="157162" y="123825"/>
                  </a:lnTo>
                  <a:lnTo>
                    <a:pt x="54768" y="73819"/>
                  </a:lnTo>
                  <a:lnTo>
                    <a:pt x="23812" y="59532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2382"/>
                  </a:lnTo>
                  <a:lnTo>
                    <a:pt x="76200" y="14288"/>
                  </a:lnTo>
                  <a:lnTo>
                    <a:pt x="209550" y="42863"/>
                  </a:lnTo>
                  <a:lnTo>
                    <a:pt x="433387" y="95250"/>
                  </a:lnTo>
                  <a:lnTo>
                    <a:pt x="650081" y="152400"/>
                  </a:lnTo>
                  <a:lnTo>
                    <a:pt x="723900" y="176213"/>
                  </a:lnTo>
                  <a:lnTo>
                    <a:pt x="757237" y="188119"/>
                  </a:lnTo>
                  <a:lnTo>
                    <a:pt x="783431" y="204788"/>
                  </a:lnTo>
                  <a:lnTo>
                    <a:pt x="819150" y="235744"/>
                  </a:lnTo>
                  <a:lnTo>
                    <a:pt x="854868" y="273844"/>
                  </a:lnTo>
                  <a:lnTo>
                    <a:pt x="897731" y="333375"/>
                  </a:lnTo>
                  <a:lnTo>
                    <a:pt x="928687" y="381000"/>
                  </a:lnTo>
                  <a:lnTo>
                    <a:pt x="940593" y="423863"/>
                  </a:lnTo>
                  <a:lnTo>
                    <a:pt x="945356" y="485775"/>
                  </a:lnTo>
                  <a:lnTo>
                    <a:pt x="940593" y="511969"/>
                  </a:lnTo>
                  <a:lnTo>
                    <a:pt x="923925" y="542925"/>
                  </a:lnTo>
                  <a:lnTo>
                    <a:pt x="902493" y="564357"/>
                  </a:lnTo>
                  <a:lnTo>
                    <a:pt x="881062" y="569119"/>
                  </a:lnTo>
                  <a:lnTo>
                    <a:pt x="852487" y="564357"/>
                  </a:lnTo>
                  <a:lnTo>
                    <a:pt x="823912" y="559594"/>
                  </a:lnTo>
                  <a:lnTo>
                    <a:pt x="781050" y="542925"/>
                  </a:lnTo>
                  <a:lnTo>
                    <a:pt x="735806" y="519113"/>
                  </a:lnTo>
                  <a:lnTo>
                    <a:pt x="697706" y="495300"/>
                  </a:lnTo>
                  <a:lnTo>
                    <a:pt x="654843" y="464344"/>
                  </a:lnTo>
                  <a:lnTo>
                    <a:pt x="614362" y="428625"/>
                  </a:lnTo>
                  <a:lnTo>
                    <a:pt x="569118" y="385763"/>
                  </a:lnTo>
                  <a:lnTo>
                    <a:pt x="545306" y="359569"/>
                  </a:lnTo>
                  <a:lnTo>
                    <a:pt x="511968" y="333375"/>
                  </a:lnTo>
                  <a:lnTo>
                    <a:pt x="40481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3" name="フリーフォーム 153">
              <a:extLst>
                <a:ext uri="{FF2B5EF4-FFF2-40B4-BE49-F238E27FC236}">
                  <a16:creationId xmlns:a16="http://schemas.microsoft.com/office/drawing/2014/main" id="{81A8551D-9B9B-4E15-8D3E-607C7DC77567}"/>
                </a:ext>
              </a:extLst>
            </p:cNvPr>
            <p:cNvSpPr/>
            <p:nvPr/>
          </p:nvSpPr>
          <p:spPr>
            <a:xfrm>
              <a:off x="4414838" y="4227513"/>
              <a:ext cx="566737" cy="1279525"/>
            </a:xfrm>
            <a:custGeom>
              <a:avLst/>
              <a:gdLst>
                <a:gd name="connsiteX0" fmla="*/ 240506 w 566737"/>
                <a:gd name="connsiteY0" fmla="*/ 657225 h 1281112"/>
                <a:gd name="connsiteX1" fmla="*/ 240506 w 566737"/>
                <a:gd name="connsiteY1" fmla="*/ 1281112 h 1281112"/>
                <a:gd name="connsiteX2" fmla="*/ 483393 w 566737"/>
                <a:gd name="connsiteY2" fmla="*/ 1252537 h 1281112"/>
                <a:gd name="connsiteX3" fmla="*/ 485775 w 566737"/>
                <a:gd name="connsiteY3" fmla="*/ 952500 h 1281112"/>
                <a:gd name="connsiteX4" fmla="*/ 485775 w 566737"/>
                <a:gd name="connsiteY4" fmla="*/ 459581 h 1281112"/>
                <a:gd name="connsiteX5" fmla="*/ 488156 w 566737"/>
                <a:gd name="connsiteY5" fmla="*/ 428625 h 1281112"/>
                <a:gd name="connsiteX6" fmla="*/ 500062 w 566737"/>
                <a:gd name="connsiteY6" fmla="*/ 381000 h 1281112"/>
                <a:gd name="connsiteX7" fmla="*/ 509587 w 566737"/>
                <a:gd name="connsiteY7" fmla="*/ 345281 h 1281112"/>
                <a:gd name="connsiteX8" fmla="*/ 521493 w 566737"/>
                <a:gd name="connsiteY8" fmla="*/ 314325 h 1281112"/>
                <a:gd name="connsiteX9" fmla="*/ 538162 w 566737"/>
                <a:gd name="connsiteY9" fmla="*/ 288131 h 1281112"/>
                <a:gd name="connsiteX10" fmla="*/ 550068 w 566737"/>
                <a:gd name="connsiteY10" fmla="*/ 273844 h 1281112"/>
                <a:gd name="connsiteX11" fmla="*/ 564356 w 566737"/>
                <a:gd name="connsiteY11" fmla="*/ 254794 h 1281112"/>
                <a:gd name="connsiteX12" fmla="*/ 566737 w 566737"/>
                <a:gd name="connsiteY12" fmla="*/ 230981 h 1281112"/>
                <a:gd name="connsiteX13" fmla="*/ 554831 w 566737"/>
                <a:gd name="connsiteY13" fmla="*/ 197644 h 1281112"/>
                <a:gd name="connsiteX14" fmla="*/ 538162 w 566737"/>
                <a:gd name="connsiteY14" fmla="*/ 173831 h 1281112"/>
                <a:gd name="connsiteX15" fmla="*/ 509587 w 566737"/>
                <a:gd name="connsiteY15" fmla="*/ 147637 h 1281112"/>
                <a:gd name="connsiteX16" fmla="*/ 459581 w 566737"/>
                <a:gd name="connsiteY16" fmla="*/ 109537 h 1281112"/>
                <a:gd name="connsiteX17" fmla="*/ 402431 w 566737"/>
                <a:gd name="connsiteY17" fmla="*/ 76200 h 1281112"/>
                <a:gd name="connsiteX18" fmla="*/ 359568 w 566737"/>
                <a:gd name="connsiteY18" fmla="*/ 52387 h 1281112"/>
                <a:gd name="connsiteX19" fmla="*/ 307181 w 566737"/>
                <a:gd name="connsiteY19" fmla="*/ 35719 h 1281112"/>
                <a:gd name="connsiteX20" fmla="*/ 197643 w 566737"/>
                <a:gd name="connsiteY20" fmla="*/ 11906 h 1281112"/>
                <a:gd name="connsiteX21" fmla="*/ 121443 w 566737"/>
                <a:gd name="connsiteY21" fmla="*/ 0 h 1281112"/>
                <a:gd name="connsiteX22" fmla="*/ 57150 w 566737"/>
                <a:gd name="connsiteY22" fmla="*/ 2381 h 1281112"/>
                <a:gd name="connsiteX23" fmla="*/ 21431 w 566737"/>
                <a:gd name="connsiteY23" fmla="*/ 11906 h 1281112"/>
                <a:gd name="connsiteX24" fmla="*/ 9525 w 566737"/>
                <a:gd name="connsiteY24" fmla="*/ 19050 h 1281112"/>
                <a:gd name="connsiteX25" fmla="*/ 0 w 566737"/>
                <a:gd name="connsiteY25" fmla="*/ 33337 h 1281112"/>
                <a:gd name="connsiteX26" fmla="*/ 0 w 566737"/>
                <a:gd name="connsiteY26" fmla="*/ 45244 h 1281112"/>
                <a:gd name="connsiteX27" fmla="*/ 11906 w 566737"/>
                <a:gd name="connsiteY27" fmla="*/ 66675 h 1281112"/>
                <a:gd name="connsiteX28" fmla="*/ 30956 w 566737"/>
                <a:gd name="connsiteY28" fmla="*/ 78581 h 1281112"/>
                <a:gd name="connsiteX29" fmla="*/ 69056 w 566737"/>
                <a:gd name="connsiteY29" fmla="*/ 92869 h 1281112"/>
                <a:gd name="connsiteX30" fmla="*/ 111918 w 566737"/>
                <a:gd name="connsiteY30" fmla="*/ 114300 h 1281112"/>
                <a:gd name="connsiteX31" fmla="*/ 145256 w 566737"/>
                <a:gd name="connsiteY31" fmla="*/ 138112 h 1281112"/>
                <a:gd name="connsiteX32" fmla="*/ 171450 w 566737"/>
                <a:gd name="connsiteY32" fmla="*/ 161925 h 1281112"/>
                <a:gd name="connsiteX33" fmla="*/ 192881 w 566737"/>
                <a:gd name="connsiteY33" fmla="*/ 188119 h 1281112"/>
                <a:gd name="connsiteX34" fmla="*/ 214312 w 566737"/>
                <a:gd name="connsiteY34" fmla="*/ 223837 h 1281112"/>
                <a:gd name="connsiteX35" fmla="*/ 230981 w 566737"/>
                <a:gd name="connsiteY35" fmla="*/ 276225 h 1281112"/>
                <a:gd name="connsiteX36" fmla="*/ 238125 w 566737"/>
                <a:gd name="connsiteY36" fmla="*/ 316706 h 1281112"/>
                <a:gd name="connsiteX37" fmla="*/ 240506 w 566737"/>
                <a:gd name="connsiteY37" fmla="*/ 388144 h 1281112"/>
                <a:gd name="connsiteX38" fmla="*/ 240506 w 566737"/>
                <a:gd name="connsiteY38" fmla="*/ 657225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6737" h="1281112">
                  <a:moveTo>
                    <a:pt x="240506" y="657225"/>
                  </a:moveTo>
                  <a:lnTo>
                    <a:pt x="240506" y="1281112"/>
                  </a:lnTo>
                  <a:lnTo>
                    <a:pt x="483393" y="1252537"/>
                  </a:lnTo>
                  <a:lnTo>
                    <a:pt x="485775" y="952500"/>
                  </a:lnTo>
                  <a:lnTo>
                    <a:pt x="485775" y="459581"/>
                  </a:lnTo>
                  <a:lnTo>
                    <a:pt x="488156" y="428625"/>
                  </a:lnTo>
                  <a:lnTo>
                    <a:pt x="500062" y="381000"/>
                  </a:lnTo>
                  <a:lnTo>
                    <a:pt x="509587" y="345281"/>
                  </a:lnTo>
                  <a:lnTo>
                    <a:pt x="521493" y="314325"/>
                  </a:lnTo>
                  <a:lnTo>
                    <a:pt x="538162" y="288131"/>
                  </a:lnTo>
                  <a:lnTo>
                    <a:pt x="550068" y="273844"/>
                  </a:lnTo>
                  <a:lnTo>
                    <a:pt x="564356" y="254794"/>
                  </a:lnTo>
                  <a:lnTo>
                    <a:pt x="566737" y="230981"/>
                  </a:lnTo>
                  <a:lnTo>
                    <a:pt x="554831" y="197644"/>
                  </a:lnTo>
                  <a:lnTo>
                    <a:pt x="538162" y="173831"/>
                  </a:lnTo>
                  <a:lnTo>
                    <a:pt x="509587" y="147637"/>
                  </a:lnTo>
                  <a:lnTo>
                    <a:pt x="459581" y="109537"/>
                  </a:lnTo>
                  <a:lnTo>
                    <a:pt x="402431" y="76200"/>
                  </a:lnTo>
                  <a:lnTo>
                    <a:pt x="359568" y="52387"/>
                  </a:lnTo>
                  <a:lnTo>
                    <a:pt x="307181" y="35719"/>
                  </a:lnTo>
                  <a:lnTo>
                    <a:pt x="197643" y="11906"/>
                  </a:lnTo>
                  <a:lnTo>
                    <a:pt x="121443" y="0"/>
                  </a:lnTo>
                  <a:lnTo>
                    <a:pt x="57150" y="2381"/>
                  </a:lnTo>
                  <a:lnTo>
                    <a:pt x="21431" y="11906"/>
                  </a:lnTo>
                  <a:lnTo>
                    <a:pt x="9525" y="19050"/>
                  </a:lnTo>
                  <a:lnTo>
                    <a:pt x="0" y="33337"/>
                  </a:lnTo>
                  <a:lnTo>
                    <a:pt x="0" y="45244"/>
                  </a:lnTo>
                  <a:lnTo>
                    <a:pt x="11906" y="66675"/>
                  </a:lnTo>
                  <a:lnTo>
                    <a:pt x="30956" y="78581"/>
                  </a:lnTo>
                  <a:lnTo>
                    <a:pt x="69056" y="92869"/>
                  </a:lnTo>
                  <a:lnTo>
                    <a:pt x="111918" y="114300"/>
                  </a:lnTo>
                  <a:lnTo>
                    <a:pt x="145256" y="138112"/>
                  </a:lnTo>
                  <a:lnTo>
                    <a:pt x="171450" y="161925"/>
                  </a:lnTo>
                  <a:lnTo>
                    <a:pt x="192881" y="188119"/>
                  </a:lnTo>
                  <a:lnTo>
                    <a:pt x="214312" y="223837"/>
                  </a:lnTo>
                  <a:lnTo>
                    <a:pt x="230981" y="276225"/>
                  </a:lnTo>
                  <a:lnTo>
                    <a:pt x="238125" y="316706"/>
                  </a:lnTo>
                  <a:cubicBezTo>
                    <a:pt x="238919" y="340519"/>
                    <a:pt x="239712" y="364331"/>
                    <a:pt x="240506" y="388144"/>
                  </a:cubicBezTo>
                  <a:lnTo>
                    <a:pt x="24050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54">
              <a:extLst>
                <a:ext uri="{FF2B5EF4-FFF2-40B4-BE49-F238E27FC236}">
                  <a16:creationId xmlns:a16="http://schemas.microsoft.com/office/drawing/2014/main" id="{C3DCE9F4-FBF0-457D-9DB9-306901901580}"/>
                </a:ext>
              </a:extLst>
            </p:cNvPr>
            <p:cNvSpPr/>
            <p:nvPr/>
          </p:nvSpPr>
          <p:spPr>
            <a:xfrm>
              <a:off x="3240088" y="4792663"/>
              <a:ext cx="2908300" cy="1046162"/>
            </a:xfrm>
            <a:custGeom>
              <a:avLst/>
              <a:gdLst>
                <a:gd name="connsiteX0" fmla="*/ 1969294 w 2907507"/>
                <a:gd name="connsiteY0" fmla="*/ 735807 h 1045369"/>
                <a:gd name="connsiteX1" fmla="*/ 1666875 w 2907507"/>
                <a:gd name="connsiteY1" fmla="*/ 754857 h 1045369"/>
                <a:gd name="connsiteX2" fmla="*/ 1378744 w 2907507"/>
                <a:gd name="connsiteY2" fmla="*/ 785813 h 1045369"/>
                <a:gd name="connsiteX3" fmla="*/ 1157288 w 2907507"/>
                <a:gd name="connsiteY3" fmla="*/ 816769 h 1045369"/>
                <a:gd name="connsiteX4" fmla="*/ 1016794 w 2907507"/>
                <a:gd name="connsiteY4" fmla="*/ 842963 h 1045369"/>
                <a:gd name="connsiteX5" fmla="*/ 850107 w 2907507"/>
                <a:gd name="connsiteY5" fmla="*/ 878682 h 1045369"/>
                <a:gd name="connsiteX6" fmla="*/ 666750 w 2907507"/>
                <a:gd name="connsiteY6" fmla="*/ 923925 h 1045369"/>
                <a:gd name="connsiteX7" fmla="*/ 545307 w 2907507"/>
                <a:gd name="connsiteY7" fmla="*/ 957263 h 1045369"/>
                <a:gd name="connsiteX8" fmla="*/ 471488 w 2907507"/>
                <a:gd name="connsiteY8" fmla="*/ 992982 h 1045369"/>
                <a:gd name="connsiteX9" fmla="*/ 338138 w 2907507"/>
                <a:gd name="connsiteY9" fmla="*/ 1042988 h 1045369"/>
                <a:gd name="connsiteX10" fmla="*/ 319088 w 2907507"/>
                <a:gd name="connsiteY10" fmla="*/ 1045369 h 1045369"/>
                <a:gd name="connsiteX11" fmla="*/ 290513 w 2907507"/>
                <a:gd name="connsiteY11" fmla="*/ 1031082 h 1045369"/>
                <a:gd name="connsiteX12" fmla="*/ 247650 w 2907507"/>
                <a:gd name="connsiteY12" fmla="*/ 1002507 h 1045369"/>
                <a:gd name="connsiteX13" fmla="*/ 211932 w 2907507"/>
                <a:gd name="connsiteY13" fmla="*/ 969169 h 1045369"/>
                <a:gd name="connsiteX14" fmla="*/ 190500 w 2907507"/>
                <a:gd name="connsiteY14" fmla="*/ 945357 h 1045369"/>
                <a:gd name="connsiteX15" fmla="*/ 173832 w 2907507"/>
                <a:gd name="connsiteY15" fmla="*/ 916782 h 1045369"/>
                <a:gd name="connsiteX16" fmla="*/ 159544 w 2907507"/>
                <a:gd name="connsiteY16" fmla="*/ 876300 h 1045369"/>
                <a:gd name="connsiteX17" fmla="*/ 154782 w 2907507"/>
                <a:gd name="connsiteY17" fmla="*/ 847725 h 1045369"/>
                <a:gd name="connsiteX18" fmla="*/ 157163 w 2907507"/>
                <a:gd name="connsiteY18" fmla="*/ 809625 h 1045369"/>
                <a:gd name="connsiteX19" fmla="*/ 166688 w 2907507"/>
                <a:gd name="connsiteY19" fmla="*/ 731044 h 1045369"/>
                <a:gd name="connsiteX20" fmla="*/ 176213 w 2907507"/>
                <a:gd name="connsiteY20" fmla="*/ 635794 h 1045369"/>
                <a:gd name="connsiteX21" fmla="*/ 183357 w 2907507"/>
                <a:gd name="connsiteY21" fmla="*/ 538163 h 1045369"/>
                <a:gd name="connsiteX22" fmla="*/ 185738 w 2907507"/>
                <a:gd name="connsiteY22" fmla="*/ 440532 h 1045369"/>
                <a:gd name="connsiteX23" fmla="*/ 185738 w 2907507"/>
                <a:gd name="connsiteY23" fmla="*/ 354807 h 1045369"/>
                <a:gd name="connsiteX24" fmla="*/ 178594 w 2907507"/>
                <a:gd name="connsiteY24" fmla="*/ 271463 h 1045369"/>
                <a:gd name="connsiteX25" fmla="*/ 171450 w 2907507"/>
                <a:gd name="connsiteY25" fmla="*/ 223838 h 1045369"/>
                <a:gd name="connsiteX26" fmla="*/ 159544 w 2907507"/>
                <a:gd name="connsiteY26" fmla="*/ 188119 h 1045369"/>
                <a:gd name="connsiteX27" fmla="*/ 142875 w 2907507"/>
                <a:gd name="connsiteY27" fmla="*/ 159544 h 1045369"/>
                <a:gd name="connsiteX28" fmla="*/ 121444 w 2907507"/>
                <a:gd name="connsiteY28" fmla="*/ 133350 h 1045369"/>
                <a:gd name="connsiteX29" fmla="*/ 88107 w 2907507"/>
                <a:gd name="connsiteY29" fmla="*/ 104775 h 1045369"/>
                <a:gd name="connsiteX30" fmla="*/ 47625 w 2907507"/>
                <a:gd name="connsiteY30" fmla="*/ 78582 h 1045369"/>
                <a:gd name="connsiteX31" fmla="*/ 19050 w 2907507"/>
                <a:gd name="connsiteY31" fmla="*/ 59532 h 1045369"/>
                <a:gd name="connsiteX32" fmla="*/ 0 w 2907507"/>
                <a:gd name="connsiteY32" fmla="*/ 40482 h 1045369"/>
                <a:gd name="connsiteX33" fmla="*/ 0 w 2907507"/>
                <a:gd name="connsiteY33" fmla="*/ 30957 h 1045369"/>
                <a:gd name="connsiteX34" fmla="*/ 9525 w 2907507"/>
                <a:gd name="connsiteY34" fmla="*/ 16669 h 1045369"/>
                <a:gd name="connsiteX35" fmla="*/ 30957 w 2907507"/>
                <a:gd name="connsiteY35" fmla="*/ 4763 h 1045369"/>
                <a:gd name="connsiteX36" fmla="*/ 66675 w 2907507"/>
                <a:gd name="connsiteY36" fmla="*/ 0 h 1045369"/>
                <a:gd name="connsiteX37" fmla="*/ 126207 w 2907507"/>
                <a:gd name="connsiteY37" fmla="*/ 9525 h 1045369"/>
                <a:gd name="connsiteX38" fmla="*/ 188119 w 2907507"/>
                <a:gd name="connsiteY38" fmla="*/ 28575 h 1045369"/>
                <a:gd name="connsiteX39" fmla="*/ 242888 w 2907507"/>
                <a:gd name="connsiteY39" fmla="*/ 50007 h 1045369"/>
                <a:gd name="connsiteX40" fmla="*/ 307182 w 2907507"/>
                <a:gd name="connsiteY40" fmla="*/ 83344 h 1045369"/>
                <a:gd name="connsiteX41" fmla="*/ 388144 w 2907507"/>
                <a:gd name="connsiteY41" fmla="*/ 138113 h 1045369"/>
                <a:gd name="connsiteX42" fmla="*/ 426244 w 2907507"/>
                <a:gd name="connsiteY42" fmla="*/ 171450 h 1045369"/>
                <a:gd name="connsiteX43" fmla="*/ 450057 w 2907507"/>
                <a:gd name="connsiteY43" fmla="*/ 183357 h 1045369"/>
                <a:gd name="connsiteX44" fmla="*/ 464344 w 2907507"/>
                <a:gd name="connsiteY44" fmla="*/ 195263 h 1045369"/>
                <a:gd name="connsiteX45" fmla="*/ 471488 w 2907507"/>
                <a:gd name="connsiteY45" fmla="*/ 216694 h 1045369"/>
                <a:gd name="connsiteX46" fmla="*/ 471488 w 2907507"/>
                <a:gd name="connsiteY46" fmla="*/ 235744 h 1045369"/>
                <a:gd name="connsiteX47" fmla="*/ 469107 w 2907507"/>
                <a:gd name="connsiteY47" fmla="*/ 264319 h 1045369"/>
                <a:gd name="connsiteX48" fmla="*/ 459582 w 2907507"/>
                <a:gd name="connsiteY48" fmla="*/ 292894 h 1045369"/>
                <a:gd name="connsiteX49" fmla="*/ 435769 w 2907507"/>
                <a:gd name="connsiteY49" fmla="*/ 338138 h 1045369"/>
                <a:gd name="connsiteX50" fmla="*/ 414338 w 2907507"/>
                <a:gd name="connsiteY50" fmla="*/ 376238 h 1045369"/>
                <a:gd name="connsiteX51" fmla="*/ 411957 w 2907507"/>
                <a:gd name="connsiteY51" fmla="*/ 404813 h 1045369"/>
                <a:gd name="connsiteX52" fmla="*/ 411957 w 2907507"/>
                <a:gd name="connsiteY52" fmla="*/ 709613 h 1045369"/>
                <a:gd name="connsiteX53" fmla="*/ 416719 w 2907507"/>
                <a:gd name="connsiteY53" fmla="*/ 731044 h 1045369"/>
                <a:gd name="connsiteX54" fmla="*/ 426244 w 2907507"/>
                <a:gd name="connsiteY54" fmla="*/ 747713 h 1045369"/>
                <a:gd name="connsiteX55" fmla="*/ 440532 w 2907507"/>
                <a:gd name="connsiteY55" fmla="*/ 757238 h 1045369"/>
                <a:gd name="connsiteX56" fmla="*/ 457200 w 2907507"/>
                <a:gd name="connsiteY56" fmla="*/ 762000 h 1045369"/>
                <a:gd name="connsiteX57" fmla="*/ 478632 w 2907507"/>
                <a:gd name="connsiteY57" fmla="*/ 764382 h 1045369"/>
                <a:gd name="connsiteX58" fmla="*/ 695325 w 2907507"/>
                <a:gd name="connsiteY58" fmla="*/ 731044 h 1045369"/>
                <a:gd name="connsiteX59" fmla="*/ 1083469 w 2907507"/>
                <a:gd name="connsiteY59" fmla="*/ 671513 h 1045369"/>
                <a:gd name="connsiteX60" fmla="*/ 1440657 w 2907507"/>
                <a:gd name="connsiteY60" fmla="*/ 619125 h 1045369"/>
                <a:gd name="connsiteX61" fmla="*/ 1645444 w 2907507"/>
                <a:gd name="connsiteY61" fmla="*/ 604838 h 1045369"/>
                <a:gd name="connsiteX62" fmla="*/ 1702594 w 2907507"/>
                <a:gd name="connsiteY62" fmla="*/ 585788 h 1045369"/>
                <a:gd name="connsiteX63" fmla="*/ 1766888 w 2907507"/>
                <a:gd name="connsiteY63" fmla="*/ 573882 h 1045369"/>
                <a:gd name="connsiteX64" fmla="*/ 1847850 w 2907507"/>
                <a:gd name="connsiteY64" fmla="*/ 561975 h 1045369"/>
                <a:gd name="connsiteX65" fmla="*/ 2062163 w 2907507"/>
                <a:gd name="connsiteY65" fmla="*/ 554832 h 1045369"/>
                <a:gd name="connsiteX66" fmla="*/ 2324100 w 2907507"/>
                <a:gd name="connsiteY66" fmla="*/ 540544 h 1045369"/>
                <a:gd name="connsiteX67" fmla="*/ 2645569 w 2907507"/>
                <a:gd name="connsiteY67" fmla="*/ 533400 h 1045369"/>
                <a:gd name="connsiteX68" fmla="*/ 2907507 w 2907507"/>
                <a:gd name="connsiteY68" fmla="*/ 535782 h 1045369"/>
                <a:gd name="connsiteX69" fmla="*/ 2907507 w 2907507"/>
                <a:gd name="connsiteY69" fmla="*/ 711994 h 1045369"/>
                <a:gd name="connsiteX70" fmla="*/ 2602707 w 2907507"/>
                <a:gd name="connsiteY70" fmla="*/ 714375 h 1045369"/>
                <a:gd name="connsiteX71" fmla="*/ 2238375 w 2907507"/>
                <a:gd name="connsiteY71" fmla="*/ 723900 h 1045369"/>
                <a:gd name="connsiteX72" fmla="*/ 1969294 w 2907507"/>
                <a:gd name="connsiteY72" fmla="*/ 73580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07507" h="1045369">
                  <a:moveTo>
                    <a:pt x="1969294" y="735807"/>
                  </a:moveTo>
                  <a:lnTo>
                    <a:pt x="1666875" y="754857"/>
                  </a:lnTo>
                  <a:lnTo>
                    <a:pt x="1378744" y="785813"/>
                  </a:lnTo>
                  <a:lnTo>
                    <a:pt x="1157288" y="816769"/>
                  </a:lnTo>
                  <a:lnTo>
                    <a:pt x="1016794" y="842963"/>
                  </a:lnTo>
                  <a:lnTo>
                    <a:pt x="850107" y="878682"/>
                  </a:lnTo>
                  <a:lnTo>
                    <a:pt x="666750" y="923925"/>
                  </a:lnTo>
                  <a:lnTo>
                    <a:pt x="545307" y="957263"/>
                  </a:lnTo>
                  <a:lnTo>
                    <a:pt x="471488" y="992982"/>
                  </a:lnTo>
                  <a:lnTo>
                    <a:pt x="338138" y="1042988"/>
                  </a:lnTo>
                  <a:lnTo>
                    <a:pt x="319088" y="1045369"/>
                  </a:lnTo>
                  <a:lnTo>
                    <a:pt x="290513" y="1031082"/>
                  </a:lnTo>
                  <a:lnTo>
                    <a:pt x="247650" y="1002507"/>
                  </a:lnTo>
                  <a:lnTo>
                    <a:pt x="211932" y="969169"/>
                  </a:lnTo>
                  <a:lnTo>
                    <a:pt x="190500" y="945357"/>
                  </a:lnTo>
                  <a:lnTo>
                    <a:pt x="173832" y="916782"/>
                  </a:lnTo>
                  <a:lnTo>
                    <a:pt x="159544" y="876300"/>
                  </a:lnTo>
                  <a:lnTo>
                    <a:pt x="154782" y="847725"/>
                  </a:lnTo>
                  <a:lnTo>
                    <a:pt x="157163" y="809625"/>
                  </a:lnTo>
                  <a:lnTo>
                    <a:pt x="166688" y="731044"/>
                  </a:lnTo>
                  <a:lnTo>
                    <a:pt x="176213" y="635794"/>
                  </a:lnTo>
                  <a:lnTo>
                    <a:pt x="183357" y="538163"/>
                  </a:lnTo>
                  <a:cubicBezTo>
                    <a:pt x="184151" y="505619"/>
                    <a:pt x="184944" y="473076"/>
                    <a:pt x="185738" y="440532"/>
                  </a:cubicBezTo>
                  <a:lnTo>
                    <a:pt x="185738" y="354807"/>
                  </a:lnTo>
                  <a:lnTo>
                    <a:pt x="178594" y="271463"/>
                  </a:lnTo>
                  <a:lnTo>
                    <a:pt x="171450" y="223838"/>
                  </a:lnTo>
                  <a:lnTo>
                    <a:pt x="159544" y="188119"/>
                  </a:lnTo>
                  <a:lnTo>
                    <a:pt x="142875" y="159544"/>
                  </a:lnTo>
                  <a:lnTo>
                    <a:pt x="121444" y="133350"/>
                  </a:lnTo>
                  <a:lnTo>
                    <a:pt x="88107" y="104775"/>
                  </a:lnTo>
                  <a:lnTo>
                    <a:pt x="47625" y="78582"/>
                  </a:lnTo>
                  <a:lnTo>
                    <a:pt x="19050" y="59532"/>
                  </a:lnTo>
                  <a:lnTo>
                    <a:pt x="0" y="40482"/>
                  </a:lnTo>
                  <a:lnTo>
                    <a:pt x="0" y="30957"/>
                  </a:lnTo>
                  <a:lnTo>
                    <a:pt x="9525" y="16669"/>
                  </a:lnTo>
                  <a:lnTo>
                    <a:pt x="30957" y="4763"/>
                  </a:lnTo>
                  <a:lnTo>
                    <a:pt x="66675" y="0"/>
                  </a:lnTo>
                  <a:lnTo>
                    <a:pt x="126207" y="9525"/>
                  </a:lnTo>
                  <a:lnTo>
                    <a:pt x="188119" y="28575"/>
                  </a:lnTo>
                  <a:lnTo>
                    <a:pt x="242888" y="50007"/>
                  </a:lnTo>
                  <a:lnTo>
                    <a:pt x="307182" y="83344"/>
                  </a:lnTo>
                  <a:lnTo>
                    <a:pt x="388144" y="138113"/>
                  </a:lnTo>
                  <a:lnTo>
                    <a:pt x="426244" y="171450"/>
                  </a:lnTo>
                  <a:lnTo>
                    <a:pt x="450057" y="183357"/>
                  </a:lnTo>
                  <a:lnTo>
                    <a:pt x="464344" y="195263"/>
                  </a:lnTo>
                  <a:lnTo>
                    <a:pt x="471488" y="216694"/>
                  </a:lnTo>
                  <a:lnTo>
                    <a:pt x="471488" y="235744"/>
                  </a:lnTo>
                  <a:lnTo>
                    <a:pt x="469107" y="264319"/>
                  </a:lnTo>
                  <a:lnTo>
                    <a:pt x="459582" y="292894"/>
                  </a:lnTo>
                  <a:lnTo>
                    <a:pt x="435769" y="338138"/>
                  </a:lnTo>
                  <a:lnTo>
                    <a:pt x="414338" y="376238"/>
                  </a:lnTo>
                  <a:lnTo>
                    <a:pt x="411957" y="404813"/>
                  </a:lnTo>
                  <a:lnTo>
                    <a:pt x="411957" y="709613"/>
                  </a:lnTo>
                  <a:lnTo>
                    <a:pt x="416719" y="731044"/>
                  </a:lnTo>
                  <a:lnTo>
                    <a:pt x="426244" y="747713"/>
                  </a:lnTo>
                  <a:lnTo>
                    <a:pt x="440532" y="757238"/>
                  </a:lnTo>
                  <a:lnTo>
                    <a:pt x="457200" y="762000"/>
                  </a:lnTo>
                  <a:lnTo>
                    <a:pt x="478632" y="764382"/>
                  </a:lnTo>
                  <a:lnTo>
                    <a:pt x="695325" y="731044"/>
                  </a:lnTo>
                  <a:lnTo>
                    <a:pt x="1083469" y="671513"/>
                  </a:lnTo>
                  <a:lnTo>
                    <a:pt x="1440657" y="619125"/>
                  </a:lnTo>
                  <a:lnTo>
                    <a:pt x="1645444" y="604838"/>
                  </a:lnTo>
                  <a:lnTo>
                    <a:pt x="1702594" y="585788"/>
                  </a:lnTo>
                  <a:lnTo>
                    <a:pt x="1766888" y="573882"/>
                  </a:lnTo>
                  <a:lnTo>
                    <a:pt x="1847850" y="561975"/>
                  </a:lnTo>
                  <a:lnTo>
                    <a:pt x="2062163" y="554832"/>
                  </a:lnTo>
                  <a:lnTo>
                    <a:pt x="2324100" y="540544"/>
                  </a:lnTo>
                  <a:lnTo>
                    <a:pt x="2645569" y="533400"/>
                  </a:lnTo>
                  <a:lnTo>
                    <a:pt x="2907507" y="535782"/>
                  </a:lnTo>
                  <a:lnTo>
                    <a:pt x="2907507" y="711994"/>
                  </a:lnTo>
                  <a:lnTo>
                    <a:pt x="2602707" y="714375"/>
                  </a:lnTo>
                  <a:lnTo>
                    <a:pt x="2238375" y="723900"/>
                  </a:lnTo>
                  <a:lnTo>
                    <a:pt x="1969294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155">
              <a:extLst>
                <a:ext uri="{FF2B5EF4-FFF2-40B4-BE49-F238E27FC236}">
                  <a16:creationId xmlns:a16="http://schemas.microsoft.com/office/drawing/2014/main" id="{91E6EB71-7D35-4539-9A06-591F84A51556}"/>
                </a:ext>
              </a:extLst>
            </p:cNvPr>
            <p:cNvSpPr/>
            <p:nvPr/>
          </p:nvSpPr>
          <p:spPr>
            <a:xfrm>
              <a:off x="5881688" y="4570413"/>
              <a:ext cx="527050" cy="1292225"/>
            </a:xfrm>
            <a:custGeom>
              <a:avLst/>
              <a:gdLst>
                <a:gd name="connsiteX0" fmla="*/ 466725 w 526256"/>
                <a:gd name="connsiteY0" fmla="*/ 700087 h 1293019"/>
                <a:gd name="connsiteX1" fmla="*/ 469106 w 526256"/>
                <a:gd name="connsiteY1" fmla="*/ 454819 h 1293019"/>
                <a:gd name="connsiteX2" fmla="*/ 471487 w 526256"/>
                <a:gd name="connsiteY2" fmla="*/ 409575 h 1293019"/>
                <a:gd name="connsiteX3" fmla="*/ 488156 w 526256"/>
                <a:gd name="connsiteY3" fmla="*/ 357187 h 1293019"/>
                <a:gd name="connsiteX4" fmla="*/ 516731 w 526256"/>
                <a:gd name="connsiteY4" fmla="*/ 304800 h 1293019"/>
                <a:gd name="connsiteX5" fmla="*/ 526256 w 526256"/>
                <a:gd name="connsiteY5" fmla="*/ 280987 h 1293019"/>
                <a:gd name="connsiteX6" fmla="*/ 526256 w 526256"/>
                <a:gd name="connsiteY6" fmla="*/ 261937 h 1293019"/>
                <a:gd name="connsiteX7" fmla="*/ 514350 w 526256"/>
                <a:gd name="connsiteY7" fmla="*/ 228600 h 1293019"/>
                <a:gd name="connsiteX8" fmla="*/ 495300 w 526256"/>
                <a:gd name="connsiteY8" fmla="*/ 202406 h 1293019"/>
                <a:gd name="connsiteX9" fmla="*/ 450056 w 526256"/>
                <a:gd name="connsiteY9" fmla="*/ 164306 h 1293019"/>
                <a:gd name="connsiteX10" fmla="*/ 361950 w 526256"/>
                <a:gd name="connsiteY10" fmla="*/ 104775 h 1293019"/>
                <a:gd name="connsiteX11" fmla="*/ 288131 w 526256"/>
                <a:gd name="connsiteY11" fmla="*/ 64294 h 1293019"/>
                <a:gd name="connsiteX12" fmla="*/ 233362 w 526256"/>
                <a:gd name="connsiteY12" fmla="*/ 38100 h 1293019"/>
                <a:gd name="connsiteX13" fmla="*/ 188118 w 526256"/>
                <a:gd name="connsiteY13" fmla="*/ 21431 h 1293019"/>
                <a:gd name="connsiteX14" fmla="*/ 121443 w 526256"/>
                <a:gd name="connsiteY14" fmla="*/ 4762 h 1293019"/>
                <a:gd name="connsiteX15" fmla="*/ 52387 w 526256"/>
                <a:gd name="connsiteY15" fmla="*/ 0 h 1293019"/>
                <a:gd name="connsiteX16" fmla="*/ 11906 w 526256"/>
                <a:gd name="connsiteY16" fmla="*/ 4762 h 1293019"/>
                <a:gd name="connsiteX17" fmla="*/ 0 w 526256"/>
                <a:gd name="connsiteY17" fmla="*/ 14287 h 1293019"/>
                <a:gd name="connsiteX18" fmla="*/ 0 w 526256"/>
                <a:gd name="connsiteY18" fmla="*/ 26194 h 1293019"/>
                <a:gd name="connsiteX19" fmla="*/ 11906 w 526256"/>
                <a:gd name="connsiteY19" fmla="*/ 50006 h 1293019"/>
                <a:gd name="connsiteX20" fmla="*/ 28575 w 526256"/>
                <a:gd name="connsiteY20" fmla="*/ 66675 h 1293019"/>
                <a:gd name="connsiteX21" fmla="*/ 52387 w 526256"/>
                <a:gd name="connsiteY21" fmla="*/ 83344 h 1293019"/>
                <a:gd name="connsiteX22" fmla="*/ 83343 w 526256"/>
                <a:gd name="connsiteY22" fmla="*/ 107156 h 1293019"/>
                <a:gd name="connsiteX23" fmla="*/ 123825 w 526256"/>
                <a:gd name="connsiteY23" fmla="*/ 140494 h 1293019"/>
                <a:gd name="connsiteX24" fmla="*/ 152400 w 526256"/>
                <a:gd name="connsiteY24" fmla="*/ 171450 h 1293019"/>
                <a:gd name="connsiteX25" fmla="*/ 173831 w 526256"/>
                <a:gd name="connsiteY25" fmla="*/ 204787 h 1293019"/>
                <a:gd name="connsiteX26" fmla="*/ 192881 w 526256"/>
                <a:gd name="connsiteY26" fmla="*/ 245269 h 1293019"/>
                <a:gd name="connsiteX27" fmla="*/ 202406 w 526256"/>
                <a:gd name="connsiteY27" fmla="*/ 290512 h 1293019"/>
                <a:gd name="connsiteX28" fmla="*/ 202406 w 526256"/>
                <a:gd name="connsiteY28" fmla="*/ 397669 h 1293019"/>
                <a:gd name="connsiteX29" fmla="*/ 202406 w 526256"/>
                <a:gd name="connsiteY29" fmla="*/ 523875 h 1293019"/>
                <a:gd name="connsiteX30" fmla="*/ 192881 w 526256"/>
                <a:gd name="connsiteY30" fmla="*/ 657225 h 1293019"/>
                <a:gd name="connsiteX31" fmla="*/ 178593 w 526256"/>
                <a:gd name="connsiteY31" fmla="*/ 783431 h 1293019"/>
                <a:gd name="connsiteX32" fmla="*/ 180975 w 526256"/>
                <a:gd name="connsiteY32" fmla="*/ 1000125 h 1293019"/>
                <a:gd name="connsiteX33" fmla="*/ 190500 w 526256"/>
                <a:gd name="connsiteY33" fmla="*/ 1088231 h 1293019"/>
                <a:gd name="connsiteX34" fmla="*/ 200025 w 526256"/>
                <a:gd name="connsiteY34" fmla="*/ 1140619 h 1293019"/>
                <a:gd name="connsiteX35" fmla="*/ 219075 w 526256"/>
                <a:gd name="connsiteY35" fmla="*/ 1200150 h 1293019"/>
                <a:gd name="connsiteX36" fmla="*/ 240506 w 526256"/>
                <a:gd name="connsiteY36" fmla="*/ 1233487 h 1293019"/>
                <a:gd name="connsiteX37" fmla="*/ 261937 w 526256"/>
                <a:gd name="connsiteY37" fmla="*/ 1262062 h 1293019"/>
                <a:gd name="connsiteX38" fmla="*/ 280987 w 526256"/>
                <a:gd name="connsiteY38" fmla="*/ 1281112 h 1293019"/>
                <a:gd name="connsiteX39" fmla="*/ 300037 w 526256"/>
                <a:gd name="connsiteY39" fmla="*/ 1290637 h 1293019"/>
                <a:gd name="connsiteX40" fmla="*/ 316706 w 526256"/>
                <a:gd name="connsiteY40" fmla="*/ 1293019 h 1293019"/>
                <a:gd name="connsiteX41" fmla="*/ 345281 w 526256"/>
                <a:gd name="connsiteY41" fmla="*/ 1283494 h 1293019"/>
                <a:gd name="connsiteX42" fmla="*/ 371475 w 526256"/>
                <a:gd name="connsiteY42" fmla="*/ 1259681 h 1293019"/>
                <a:gd name="connsiteX43" fmla="*/ 395287 w 526256"/>
                <a:gd name="connsiteY43" fmla="*/ 1223962 h 1293019"/>
                <a:gd name="connsiteX44" fmla="*/ 416718 w 526256"/>
                <a:gd name="connsiteY44" fmla="*/ 1176337 h 1293019"/>
                <a:gd name="connsiteX45" fmla="*/ 435768 w 526256"/>
                <a:gd name="connsiteY45" fmla="*/ 1112044 h 1293019"/>
                <a:gd name="connsiteX46" fmla="*/ 442912 w 526256"/>
                <a:gd name="connsiteY46" fmla="*/ 1062037 h 1293019"/>
                <a:gd name="connsiteX47" fmla="*/ 450056 w 526256"/>
                <a:gd name="connsiteY47" fmla="*/ 964406 h 1293019"/>
                <a:gd name="connsiteX48" fmla="*/ 457200 w 526256"/>
                <a:gd name="connsiteY48" fmla="*/ 883444 h 1293019"/>
                <a:gd name="connsiteX49" fmla="*/ 466725 w 526256"/>
                <a:gd name="connsiteY49" fmla="*/ 70008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6256" h="1293019">
                  <a:moveTo>
                    <a:pt x="466725" y="700087"/>
                  </a:moveTo>
                  <a:cubicBezTo>
                    <a:pt x="467519" y="618331"/>
                    <a:pt x="468312" y="536575"/>
                    <a:pt x="469106" y="454819"/>
                  </a:cubicBezTo>
                  <a:lnTo>
                    <a:pt x="471487" y="409575"/>
                  </a:lnTo>
                  <a:lnTo>
                    <a:pt x="488156" y="357187"/>
                  </a:lnTo>
                  <a:lnTo>
                    <a:pt x="516731" y="304800"/>
                  </a:lnTo>
                  <a:lnTo>
                    <a:pt x="526256" y="280987"/>
                  </a:lnTo>
                  <a:lnTo>
                    <a:pt x="526256" y="261937"/>
                  </a:lnTo>
                  <a:lnTo>
                    <a:pt x="514350" y="228600"/>
                  </a:lnTo>
                  <a:lnTo>
                    <a:pt x="495300" y="202406"/>
                  </a:lnTo>
                  <a:lnTo>
                    <a:pt x="450056" y="164306"/>
                  </a:lnTo>
                  <a:lnTo>
                    <a:pt x="361950" y="104775"/>
                  </a:lnTo>
                  <a:lnTo>
                    <a:pt x="288131" y="64294"/>
                  </a:lnTo>
                  <a:lnTo>
                    <a:pt x="233362" y="38100"/>
                  </a:lnTo>
                  <a:lnTo>
                    <a:pt x="188118" y="21431"/>
                  </a:lnTo>
                  <a:lnTo>
                    <a:pt x="121443" y="4762"/>
                  </a:lnTo>
                  <a:lnTo>
                    <a:pt x="52387" y="0"/>
                  </a:lnTo>
                  <a:lnTo>
                    <a:pt x="11906" y="4762"/>
                  </a:lnTo>
                  <a:lnTo>
                    <a:pt x="0" y="14287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28575" y="66675"/>
                  </a:lnTo>
                  <a:lnTo>
                    <a:pt x="52387" y="83344"/>
                  </a:lnTo>
                  <a:lnTo>
                    <a:pt x="83343" y="107156"/>
                  </a:lnTo>
                  <a:lnTo>
                    <a:pt x="123825" y="140494"/>
                  </a:lnTo>
                  <a:lnTo>
                    <a:pt x="152400" y="171450"/>
                  </a:lnTo>
                  <a:lnTo>
                    <a:pt x="173831" y="204787"/>
                  </a:lnTo>
                  <a:lnTo>
                    <a:pt x="192881" y="245269"/>
                  </a:lnTo>
                  <a:lnTo>
                    <a:pt x="202406" y="290512"/>
                  </a:lnTo>
                  <a:lnTo>
                    <a:pt x="202406" y="397669"/>
                  </a:lnTo>
                  <a:lnTo>
                    <a:pt x="202406" y="523875"/>
                  </a:lnTo>
                  <a:lnTo>
                    <a:pt x="192881" y="657225"/>
                  </a:lnTo>
                  <a:lnTo>
                    <a:pt x="178593" y="783431"/>
                  </a:lnTo>
                  <a:lnTo>
                    <a:pt x="180975" y="1000125"/>
                  </a:lnTo>
                  <a:lnTo>
                    <a:pt x="190500" y="1088231"/>
                  </a:lnTo>
                  <a:lnTo>
                    <a:pt x="200025" y="1140619"/>
                  </a:lnTo>
                  <a:lnTo>
                    <a:pt x="219075" y="1200150"/>
                  </a:lnTo>
                  <a:lnTo>
                    <a:pt x="240506" y="1233487"/>
                  </a:lnTo>
                  <a:lnTo>
                    <a:pt x="261937" y="1262062"/>
                  </a:lnTo>
                  <a:lnTo>
                    <a:pt x="280987" y="1281112"/>
                  </a:lnTo>
                  <a:lnTo>
                    <a:pt x="300037" y="1290637"/>
                  </a:lnTo>
                  <a:lnTo>
                    <a:pt x="316706" y="1293019"/>
                  </a:lnTo>
                  <a:lnTo>
                    <a:pt x="345281" y="1283494"/>
                  </a:lnTo>
                  <a:lnTo>
                    <a:pt x="371475" y="1259681"/>
                  </a:lnTo>
                  <a:lnTo>
                    <a:pt x="395287" y="1223962"/>
                  </a:lnTo>
                  <a:lnTo>
                    <a:pt x="416718" y="1176337"/>
                  </a:lnTo>
                  <a:lnTo>
                    <a:pt x="435768" y="1112044"/>
                  </a:lnTo>
                  <a:lnTo>
                    <a:pt x="442912" y="1062037"/>
                  </a:lnTo>
                  <a:lnTo>
                    <a:pt x="450056" y="964406"/>
                  </a:lnTo>
                  <a:lnTo>
                    <a:pt x="457200" y="883444"/>
                  </a:lnTo>
                  <a:lnTo>
                    <a:pt x="466725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1" dur="5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6" dur="500"/>
                                        <p:tgtEl>
                                          <p:spTgt spid="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0" dur="500"/>
                                        <p:tgtEl>
                                          <p:spTgt spid="1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 nodeType="clickPar">
                      <p:stCondLst>
                        <p:cond delay="indefinite"/>
                      </p:stCondLst>
                      <p:childTnLst>
                        <p:par>
                          <p:cTn id="5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5" dur="500"/>
                                        <p:tgtEl>
                                          <p:spTgt spid="1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 nodeType="clickPar">
                      <p:stCondLst>
                        <p:cond delay="indefinite"/>
                      </p:stCondLst>
                      <p:childTnLst>
                        <p:par>
                          <p:cTn id="5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0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 nodeType="clickPar">
                      <p:stCondLst>
                        <p:cond delay="indefinite"/>
                      </p:stCondLst>
                      <p:childTnLst>
                        <p:par>
                          <p:cTn id="6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5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 nodeType="clickPar">
                      <p:stCondLst>
                        <p:cond delay="indefinite"/>
                      </p:stCondLst>
                      <p:childTnLst>
                        <p:par>
                          <p:cTn id="67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8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0" dur="500"/>
                                        <p:tgtEl>
                                          <p:spTgt spid="1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 nodeType="clickPar">
                      <p:stCondLst>
                        <p:cond delay="indefinite"/>
                      </p:stCondLst>
                      <p:childTnLst>
                        <p:par>
                          <p:cTn id="7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73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5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962" name="グループ化 1">
            <a:extLst>
              <a:ext uri="{FF2B5EF4-FFF2-40B4-BE49-F238E27FC236}">
                <a16:creationId xmlns:a16="http://schemas.microsoft.com/office/drawing/2014/main" id="{C8E0B083-5AC1-4DDF-88D1-6469B7840BEB}"/>
              </a:ext>
            </a:extLst>
          </p:cNvPr>
          <p:cNvGrpSpPr>
            <a:grpSpLocks/>
          </p:cNvGrpSpPr>
          <p:nvPr/>
        </p:nvGrpSpPr>
        <p:grpSpPr bwMode="auto">
          <a:xfrm>
            <a:off x="2757488" y="1306513"/>
            <a:ext cx="4321175" cy="4556125"/>
            <a:chOff x="2757488" y="1306513"/>
            <a:chExt cx="4321175" cy="4556125"/>
          </a:xfrm>
        </p:grpSpPr>
        <p:sp>
          <p:nvSpPr>
            <p:cNvPr id="144" name="フリーフォーム 143">
              <a:extLst>
                <a:ext uri="{FF2B5EF4-FFF2-40B4-BE49-F238E27FC236}">
                  <a16:creationId xmlns:a16="http://schemas.microsoft.com/office/drawing/2014/main" id="{B52926E9-E977-46CA-992B-DB45E318DBC9}"/>
                </a:ext>
              </a:extLst>
            </p:cNvPr>
            <p:cNvSpPr/>
            <p:nvPr/>
          </p:nvSpPr>
          <p:spPr>
            <a:xfrm>
              <a:off x="4446588" y="1306513"/>
              <a:ext cx="574675" cy="762000"/>
            </a:xfrm>
            <a:custGeom>
              <a:avLst/>
              <a:gdLst>
                <a:gd name="connsiteX0" fmla="*/ 230981 w 576262"/>
                <a:gd name="connsiteY0" fmla="*/ 521494 h 762000"/>
                <a:gd name="connsiteX1" fmla="*/ 230981 w 576262"/>
                <a:gd name="connsiteY1" fmla="*/ 361950 h 762000"/>
                <a:gd name="connsiteX2" fmla="*/ 230981 w 576262"/>
                <a:gd name="connsiteY2" fmla="*/ 300038 h 762000"/>
                <a:gd name="connsiteX3" fmla="*/ 226219 w 576262"/>
                <a:gd name="connsiteY3" fmla="*/ 257175 h 762000"/>
                <a:gd name="connsiteX4" fmla="*/ 221456 w 576262"/>
                <a:gd name="connsiteY4" fmla="*/ 228600 h 762000"/>
                <a:gd name="connsiteX5" fmla="*/ 214312 w 576262"/>
                <a:gd name="connsiteY5" fmla="*/ 202407 h 762000"/>
                <a:gd name="connsiteX6" fmla="*/ 202406 w 576262"/>
                <a:gd name="connsiteY6" fmla="*/ 176213 h 762000"/>
                <a:gd name="connsiteX7" fmla="*/ 188119 w 576262"/>
                <a:gd name="connsiteY7" fmla="*/ 159544 h 762000"/>
                <a:gd name="connsiteX8" fmla="*/ 161925 w 576262"/>
                <a:gd name="connsiteY8" fmla="*/ 135732 h 762000"/>
                <a:gd name="connsiteX9" fmla="*/ 135731 w 576262"/>
                <a:gd name="connsiteY9" fmla="*/ 119063 h 762000"/>
                <a:gd name="connsiteX10" fmla="*/ 102394 w 576262"/>
                <a:gd name="connsiteY10" fmla="*/ 102394 h 762000"/>
                <a:gd name="connsiteX11" fmla="*/ 69056 w 576262"/>
                <a:gd name="connsiteY11" fmla="*/ 88107 h 762000"/>
                <a:gd name="connsiteX12" fmla="*/ 30956 w 576262"/>
                <a:gd name="connsiteY12" fmla="*/ 69057 h 762000"/>
                <a:gd name="connsiteX13" fmla="*/ 7144 w 576262"/>
                <a:gd name="connsiteY13" fmla="*/ 47625 h 762000"/>
                <a:gd name="connsiteX14" fmla="*/ 0 w 576262"/>
                <a:gd name="connsiteY14" fmla="*/ 35719 h 762000"/>
                <a:gd name="connsiteX15" fmla="*/ 4762 w 576262"/>
                <a:gd name="connsiteY15" fmla="*/ 23813 h 762000"/>
                <a:gd name="connsiteX16" fmla="*/ 23812 w 576262"/>
                <a:gd name="connsiteY16" fmla="*/ 14288 h 762000"/>
                <a:gd name="connsiteX17" fmla="*/ 64294 w 576262"/>
                <a:gd name="connsiteY17" fmla="*/ 4763 h 762000"/>
                <a:gd name="connsiteX18" fmla="*/ 138112 w 576262"/>
                <a:gd name="connsiteY18" fmla="*/ 0 h 762000"/>
                <a:gd name="connsiteX19" fmla="*/ 223837 w 576262"/>
                <a:gd name="connsiteY19" fmla="*/ 14288 h 762000"/>
                <a:gd name="connsiteX20" fmla="*/ 304800 w 576262"/>
                <a:gd name="connsiteY20" fmla="*/ 35719 h 762000"/>
                <a:gd name="connsiteX21" fmla="*/ 357187 w 576262"/>
                <a:gd name="connsiteY21" fmla="*/ 54769 h 762000"/>
                <a:gd name="connsiteX22" fmla="*/ 423862 w 576262"/>
                <a:gd name="connsiteY22" fmla="*/ 80963 h 762000"/>
                <a:gd name="connsiteX23" fmla="*/ 490537 w 576262"/>
                <a:gd name="connsiteY23" fmla="*/ 116682 h 762000"/>
                <a:gd name="connsiteX24" fmla="*/ 528637 w 576262"/>
                <a:gd name="connsiteY24" fmla="*/ 138113 h 762000"/>
                <a:gd name="connsiteX25" fmla="*/ 559594 w 576262"/>
                <a:gd name="connsiteY25" fmla="*/ 164307 h 762000"/>
                <a:gd name="connsiteX26" fmla="*/ 571500 w 576262"/>
                <a:gd name="connsiteY26" fmla="*/ 185738 h 762000"/>
                <a:gd name="connsiteX27" fmla="*/ 576262 w 576262"/>
                <a:gd name="connsiteY27" fmla="*/ 204788 h 762000"/>
                <a:gd name="connsiteX28" fmla="*/ 573881 w 576262"/>
                <a:gd name="connsiteY28" fmla="*/ 233363 h 762000"/>
                <a:gd name="connsiteX29" fmla="*/ 561975 w 576262"/>
                <a:gd name="connsiteY29" fmla="*/ 250032 h 762000"/>
                <a:gd name="connsiteX30" fmla="*/ 540544 w 576262"/>
                <a:gd name="connsiteY30" fmla="*/ 269082 h 762000"/>
                <a:gd name="connsiteX31" fmla="*/ 519112 w 576262"/>
                <a:gd name="connsiteY31" fmla="*/ 292894 h 762000"/>
                <a:gd name="connsiteX32" fmla="*/ 507206 w 576262"/>
                <a:gd name="connsiteY32" fmla="*/ 314325 h 762000"/>
                <a:gd name="connsiteX33" fmla="*/ 504825 w 576262"/>
                <a:gd name="connsiteY33" fmla="*/ 330994 h 762000"/>
                <a:gd name="connsiteX34" fmla="*/ 502444 w 576262"/>
                <a:gd name="connsiteY34" fmla="*/ 364332 h 762000"/>
                <a:gd name="connsiteX35" fmla="*/ 497681 w 576262"/>
                <a:gd name="connsiteY35" fmla="*/ 390525 h 762000"/>
                <a:gd name="connsiteX36" fmla="*/ 490537 w 576262"/>
                <a:gd name="connsiteY36" fmla="*/ 438150 h 762000"/>
                <a:gd name="connsiteX37" fmla="*/ 488156 w 576262"/>
                <a:gd name="connsiteY37" fmla="*/ 492919 h 762000"/>
                <a:gd name="connsiteX38" fmla="*/ 495300 w 576262"/>
                <a:gd name="connsiteY38" fmla="*/ 585788 h 762000"/>
                <a:gd name="connsiteX39" fmla="*/ 511969 w 576262"/>
                <a:gd name="connsiteY39" fmla="*/ 735807 h 762000"/>
                <a:gd name="connsiteX40" fmla="*/ 230981 w 576262"/>
                <a:gd name="connsiteY40" fmla="*/ 762000 h 762000"/>
                <a:gd name="connsiteX41" fmla="*/ 230981 w 576262"/>
                <a:gd name="connsiteY41" fmla="*/ 521494 h 7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576262" h="762000">
                  <a:moveTo>
                    <a:pt x="230981" y="521494"/>
                  </a:moveTo>
                  <a:lnTo>
                    <a:pt x="230981" y="361950"/>
                  </a:lnTo>
                  <a:lnTo>
                    <a:pt x="230981" y="300038"/>
                  </a:lnTo>
                  <a:lnTo>
                    <a:pt x="226219" y="257175"/>
                  </a:lnTo>
                  <a:lnTo>
                    <a:pt x="221456" y="228600"/>
                  </a:lnTo>
                  <a:lnTo>
                    <a:pt x="214312" y="202407"/>
                  </a:lnTo>
                  <a:lnTo>
                    <a:pt x="202406" y="176213"/>
                  </a:lnTo>
                  <a:lnTo>
                    <a:pt x="188119" y="159544"/>
                  </a:lnTo>
                  <a:lnTo>
                    <a:pt x="161925" y="135732"/>
                  </a:lnTo>
                  <a:lnTo>
                    <a:pt x="135731" y="119063"/>
                  </a:lnTo>
                  <a:lnTo>
                    <a:pt x="102394" y="102394"/>
                  </a:lnTo>
                  <a:lnTo>
                    <a:pt x="69056" y="88107"/>
                  </a:lnTo>
                  <a:lnTo>
                    <a:pt x="30956" y="69057"/>
                  </a:lnTo>
                  <a:lnTo>
                    <a:pt x="7144" y="47625"/>
                  </a:lnTo>
                  <a:lnTo>
                    <a:pt x="0" y="35719"/>
                  </a:lnTo>
                  <a:lnTo>
                    <a:pt x="4762" y="23813"/>
                  </a:lnTo>
                  <a:lnTo>
                    <a:pt x="23812" y="14288"/>
                  </a:lnTo>
                  <a:lnTo>
                    <a:pt x="64294" y="4763"/>
                  </a:lnTo>
                  <a:lnTo>
                    <a:pt x="138112" y="0"/>
                  </a:lnTo>
                  <a:lnTo>
                    <a:pt x="223837" y="14288"/>
                  </a:lnTo>
                  <a:lnTo>
                    <a:pt x="304800" y="35719"/>
                  </a:lnTo>
                  <a:lnTo>
                    <a:pt x="357187" y="54769"/>
                  </a:lnTo>
                  <a:lnTo>
                    <a:pt x="423862" y="80963"/>
                  </a:lnTo>
                  <a:lnTo>
                    <a:pt x="490537" y="116682"/>
                  </a:lnTo>
                  <a:lnTo>
                    <a:pt x="528637" y="138113"/>
                  </a:lnTo>
                  <a:lnTo>
                    <a:pt x="559594" y="164307"/>
                  </a:lnTo>
                  <a:lnTo>
                    <a:pt x="571500" y="185738"/>
                  </a:lnTo>
                  <a:lnTo>
                    <a:pt x="576262" y="204788"/>
                  </a:lnTo>
                  <a:lnTo>
                    <a:pt x="573881" y="233363"/>
                  </a:lnTo>
                  <a:lnTo>
                    <a:pt x="561975" y="250032"/>
                  </a:lnTo>
                  <a:lnTo>
                    <a:pt x="540544" y="269082"/>
                  </a:lnTo>
                  <a:lnTo>
                    <a:pt x="519112" y="292894"/>
                  </a:lnTo>
                  <a:lnTo>
                    <a:pt x="507206" y="314325"/>
                  </a:lnTo>
                  <a:lnTo>
                    <a:pt x="504825" y="330994"/>
                  </a:lnTo>
                  <a:lnTo>
                    <a:pt x="502444" y="364332"/>
                  </a:lnTo>
                  <a:lnTo>
                    <a:pt x="497681" y="390525"/>
                  </a:lnTo>
                  <a:lnTo>
                    <a:pt x="490537" y="438150"/>
                  </a:lnTo>
                  <a:cubicBezTo>
                    <a:pt x="489743" y="456406"/>
                    <a:pt x="488950" y="474663"/>
                    <a:pt x="488156" y="492919"/>
                  </a:cubicBezTo>
                  <a:lnTo>
                    <a:pt x="495300" y="585788"/>
                  </a:lnTo>
                  <a:lnTo>
                    <a:pt x="511969" y="735807"/>
                  </a:lnTo>
                  <a:lnTo>
                    <a:pt x="230981" y="762000"/>
                  </a:lnTo>
                  <a:lnTo>
                    <a:pt x="230981" y="5214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5" name="フリーフォーム 144">
              <a:extLst>
                <a:ext uri="{FF2B5EF4-FFF2-40B4-BE49-F238E27FC236}">
                  <a16:creationId xmlns:a16="http://schemas.microsoft.com/office/drawing/2014/main" id="{EC4BB935-F313-477F-9F84-77CA8D2CED57}"/>
                </a:ext>
              </a:extLst>
            </p:cNvPr>
            <p:cNvSpPr/>
            <p:nvPr/>
          </p:nvSpPr>
          <p:spPr>
            <a:xfrm>
              <a:off x="2757488" y="1922463"/>
              <a:ext cx="384175" cy="1249362"/>
            </a:xfrm>
            <a:custGeom>
              <a:avLst/>
              <a:gdLst>
                <a:gd name="connsiteX0" fmla="*/ 369093 w 383381"/>
                <a:gd name="connsiteY0" fmla="*/ 585787 h 1250156"/>
                <a:gd name="connsiteX1" fmla="*/ 378618 w 383381"/>
                <a:gd name="connsiteY1" fmla="*/ 511969 h 1250156"/>
                <a:gd name="connsiteX2" fmla="*/ 383381 w 383381"/>
                <a:gd name="connsiteY2" fmla="*/ 457200 h 1250156"/>
                <a:gd name="connsiteX3" fmla="*/ 383381 w 383381"/>
                <a:gd name="connsiteY3" fmla="*/ 361950 h 1250156"/>
                <a:gd name="connsiteX4" fmla="*/ 381000 w 383381"/>
                <a:gd name="connsiteY4" fmla="*/ 247650 h 1250156"/>
                <a:gd name="connsiteX5" fmla="*/ 371475 w 383381"/>
                <a:gd name="connsiteY5" fmla="*/ 219075 h 1250156"/>
                <a:gd name="connsiteX6" fmla="*/ 335756 w 383381"/>
                <a:gd name="connsiteY6" fmla="*/ 157162 h 1250156"/>
                <a:gd name="connsiteX7" fmla="*/ 300037 w 383381"/>
                <a:gd name="connsiteY7" fmla="*/ 111919 h 1250156"/>
                <a:gd name="connsiteX8" fmla="*/ 276225 w 383381"/>
                <a:gd name="connsiteY8" fmla="*/ 85725 h 1250156"/>
                <a:gd name="connsiteX9" fmla="*/ 252412 w 383381"/>
                <a:gd name="connsiteY9" fmla="*/ 61912 h 1250156"/>
                <a:gd name="connsiteX10" fmla="*/ 221456 w 383381"/>
                <a:gd name="connsiteY10" fmla="*/ 40481 h 1250156"/>
                <a:gd name="connsiteX11" fmla="*/ 173831 w 383381"/>
                <a:gd name="connsiteY11" fmla="*/ 19050 h 1250156"/>
                <a:gd name="connsiteX12" fmla="*/ 147637 w 383381"/>
                <a:gd name="connsiteY12" fmla="*/ 9525 h 1250156"/>
                <a:gd name="connsiteX13" fmla="*/ 123825 w 383381"/>
                <a:gd name="connsiteY13" fmla="*/ 2381 h 1250156"/>
                <a:gd name="connsiteX14" fmla="*/ 111918 w 383381"/>
                <a:gd name="connsiteY14" fmla="*/ 0 h 1250156"/>
                <a:gd name="connsiteX15" fmla="*/ 100012 w 383381"/>
                <a:gd name="connsiteY15" fmla="*/ 4762 h 1250156"/>
                <a:gd name="connsiteX16" fmla="*/ 100012 w 383381"/>
                <a:gd name="connsiteY16" fmla="*/ 21431 h 1250156"/>
                <a:gd name="connsiteX17" fmla="*/ 111918 w 383381"/>
                <a:gd name="connsiteY17" fmla="*/ 52387 h 1250156"/>
                <a:gd name="connsiteX18" fmla="*/ 130968 w 383381"/>
                <a:gd name="connsiteY18" fmla="*/ 73819 h 1250156"/>
                <a:gd name="connsiteX19" fmla="*/ 157162 w 383381"/>
                <a:gd name="connsiteY19" fmla="*/ 109537 h 1250156"/>
                <a:gd name="connsiteX20" fmla="*/ 180975 w 383381"/>
                <a:gd name="connsiteY20" fmla="*/ 145256 h 1250156"/>
                <a:gd name="connsiteX21" fmla="*/ 195262 w 383381"/>
                <a:gd name="connsiteY21" fmla="*/ 176212 h 1250156"/>
                <a:gd name="connsiteX22" fmla="*/ 204787 w 383381"/>
                <a:gd name="connsiteY22" fmla="*/ 219075 h 1250156"/>
                <a:gd name="connsiteX23" fmla="*/ 209550 w 383381"/>
                <a:gd name="connsiteY23" fmla="*/ 269081 h 1250156"/>
                <a:gd name="connsiteX24" fmla="*/ 211931 w 383381"/>
                <a:gd name="connsiteY24" fmla="*/ 350044 h 1250156"/>
                <a:gd name="connsiteX25" fmla="*/ 202406 w 383381"/>
                <a:gd name="connsiteY25" fmla="*/ 433387 h 1250156"/>
                <a:gd name="connsiteX26" fmla="*/ 183356 w 383381"/>
                <a:gd name="connsiteY26" fmla="*/ 516731 h 1250156"/>
                <a:gd name="connsiteX27" fmla="*/ 159543 w 383381"/>
                <a:gd name="connsiteY27" fmla="*/ 595312 h 1250156"/>
                <a:gd name="connsiteX28" fmla="*/ 109537 w 383381"/>
                <a:gd name="connsiteY28" fmla="*/ 704850 h 1250156"/>
                <a:gd name="connsiteX29" fmla="*/ 59531 w 383381"/>
                <a:gd name="connsiteY29" fmla="*/ 809625 h 1250156"/>
                <a:gd name="connsiteX30" fmla="*/ 14287 w 383381"/>
                <a:gd name="connsiteY30" fmla="*/ 909637 h 1250156"/>
                <a:gd name="connsiteX31" fmla="*/ 0 w 383381"/>
                <a:gd name="connsiteY31" fmla="*/ 971550 h 1250156"/>
                <a:gd name="connsiteX32" fmla="*/ 0 w 383381"/>
                <a:gd name="connsiteY32" fmla="*/ 1023937 h 1250156"/>
                <a:gd name="connsiteX33" fmla="*/ 4762 w 383381"/>
                <a:gd name="connsiteY33" fmla="*/ 1071562 h 1250156"/>
                <a:gd name="connsiteX34" fmla="*/ 16668 w 383381"/>
                <a:gd name="connsiteY34" fmla="*/ 1138237 h 1250156"/>
                <a:gd name="connsiteX35" fmla="*/ 30956 w 383381"/>
                <a:gd name="connsiteY35" fmla="*/ 1173956 h 1250156"/>
                <a:gd name="connsiteX36" fmla="*/ 54768 w 383381"/>
                <a:gd name="connsiteY36" fmla="*/ 1216819 h 1250156"/>
                <a:gd name="connsiteX37" fmla="*/ 73818 w 383381"/>
                <a:gd name="connsiteY37" fmla="*/ 1240631 h 1250156"/>
                <a:gd name="connsiteX38" fmla="*/ 92868 w 383381"/>
                <a:gd name="connsiteY38" fmla="*/ 1250156 h 1250156"/>
                <a:gd name="connsiteX39" fmla="*/ 123825 w 383381"/>
                <a:gd name="connsiteY39" fmla="*/ 1250156 h 1250156"/>
                <a:gd name="connsiteX40" fmla="*/ 150018 w 383381"/>
                <a:gd name="connsiteY40" fmla="*/ 1243012 h 1250156"/>
                <a:gd name="connsiteX41" fmla="*/ 173831 w 383381"/>
                <a:gd name="connsiteY41" fmla="*/ 1221581 h 1250156"/>
                <a:gd name="connsiteX42" fmla="*/ 207168 w 383381"/>
                <a:gd name="connsiteY42" fmla="*/ 1164431 h 1250156"/>
                <a:gd name="connsiteX43" fmla="*/ 240506 w 383381"/>
                <a:gd name="connsiteY43" fmla="*/ 1104900 h 1250156"/>
                <a:gd name="connsiteX44" fmla="*/ 261937 w 383381"/>
                <a:gd name="connsiteY44" fmla="*/ 1057275 h 1250156"/>
                <a:gd name="connsiteX45" fmla="*/ 280987 w 383381"/>
                <a:gd name="connsiteY45" fmla="*/ 1009650 h 1250156"/>
                <a:gd name="connsiteX46" fmla="*/ 300037 w 383381"/>
                <a:gd name="connsiteY46" fmla="*/ 931069 h 1250156"/>
                <a:gd name="connsiteX47" fmla="*/ 333375 w 383381"/>
                <a:gd name="connsiteY47" fmla="*/ 781050 h 1250156"/>
                <a:gd name="connsiteX48" fmla="*/ 369093 w 383381"/>
                <a:gd name="connsiteY48" fmla="*/ 585787 h 1250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83381" h="1250156">
                  <a:moveTo>
                    <a:pt x="369093" y="585787"/>
                  </a:moveTo>
                  <a:lnTo>
                    <a:pt x="378618" y="511969"/>
                  </a:lnTo>
                  <a:lnTo>
                    <a:pt x="383381" y="457200"/>
                  </a:lnTo>
                  <a:lnTo>
                    <a:pt x="383381" y="361950"/>
                  </a:lnTo>
                  <a:cubicBezTo>
                    <a:pt x="382587" y="323850"/>
                    <a:pt x="381794" y="285750"/>
                    <a:pt x="381000" y="247650"/>
                  </a:cubicBezTo>
                  <a:lnTo>
                    <a:pt x="371475" y="219075"/>
                  </a:lnTo>
                  <a:lnTo>
                    <a:pt x="335756" y="157162"/>
                  </a:lnTo>
                  <a:lnTo>
                    <a:pt x="300037" y="111919"/>
                  </a:lnTo>
                  <a:lnTo>
                    <a:pt x="276225" y="85725"/>
                  </a:lnTo>
                  <a:lnTo>
                    <a:pt x="252412" y="61912"/>
                  </a:lnTo>
                  <a:lnTo>
                    <a:pt x="221456" y="40481"/>
                  </a:lnTo>
                  <a:lnTo>
                    <a:pt x="173831" y="19050"/>
                  </a:lnTo>
                  <a:lnTo>
                    <a:pt x="147637" y="9525"/>
                  </a:lnTo>
                  <a:lnTo>
                    <a:pt x="123825" y="2381"/>
                  </a:lnTo>
                  <a:lnTo>
                    <a:pt x="111918" y="0"/>
                  </a:lnTo>
                  <a:lnTo>
                    <a:pt x="100012" y="4762"/>
                  </a:lnTo>
                  <a:lnTo>
                    <a:pt x="100012" y="21431"/>
                  </a:lnTo>
                  <a:lnTo>
                    <a:pt x="111918" y="52387"/>
                  </a:lnTo>
                  <a:lnTo>
                    <a:pt x="130968" y="73819"/>
                  </a:lnTo>
                  <a:lnTo>
                    <a:pt x="157162" y="109537"/>
                  </a:lnTo>
                  <a:lnTo>
                    <a:pt x="180975" y="145256"/>
                  </a:lnTo>
                  <a:lnTo>
                    <a:pt x="195262" y="176212"/>
                  </a:lnTo>
                  <a:lnTo>
                    <a:pt x="204787" y="219075"/>
                  </a:lnTo>
                  <a:lnTo>
                    <a:pt x="209550" y="269081"/>
                  </a:lnTo>
                  <a:cubicBezTo>
                    <a:pt x="210344" y="296069"/>
                    <a:pt x="211137" y="323056"/>
                    <a:pt x="211931" y="350044"/>
                  </a:cubicBezTo>
                  <a:lnTo>
                    <a:pt x="202406" y="433387"/>
                  </a:lnTo>
                  <a:lnTo>
                    <a:pt x="183356" y="516731"/>
                  </a:lnTo>
                  <a:lnTo>
                    <a:pt x="159543" y="595312"/>
                  </a:lnTo>
                  <a:lnTo>
                    <a:pt x="109537" y="704850"/>
                  </a:lnTo>
                  <a:lnTo>
                    <a:pt x="59531" y="809625"/>
                  </a:lnTo>
                  <a:lnTo>
                    <a:pt x="14287" y="909637"/>
                  </a:lnTo>
                  <a:lnTo>
                    <a:pt x="0" y="971550"/>
                  </a:lnTo>
                  <a:lnTo>
                    <a:pt x="0" y="1023937"/>
                  </a:lnTo>
                  <a:lnTo>
                    <a:pt x="4762" y="1071562"/>
                  </a:lnTo>
                  <a:lnTo>
                    <a:pt x="16668" y="1138237"/>
                  </a:lnTo>
                  <a:lnTo>
                    <a:pt x="30956" y="1173956"/>
                  </a:lnTo>
                  <a:lnTo>
                    <a:pt x="54768" y="1216819"/>
                  </a:lnTo>
                  <a:lnTo>
                    <a:pt x="73818" y="1240631"/>
                  </a:lnTo>
                  <a:lnTo>
                    <a:pt x="92868" y="1250156"/>
                  </a:lnTo>
                  <a:lnTo>
                    <a:pt x="123825" y="1250156"/>
                  </a:lnTo>
                  <a:lnTo>
                    <a:pt x="150018" y="1243012"/>
                  </a:lnTo>
                  <a:lnTo>
                    <a:pt x="173831" y="1221581"/>
                  </a:lnTo>
                  <a:lnTo>
                    <a:pt x="207168" y="1164431"/>
                  </a:lnTo>
                  <a:lnTo>
                    <a:pt x="240506" y="1104900"/>
                  </a:lnTo>
                  <a:lnTo>
                    <a:pt x="261937" y="1057275"/>
                  </a:lnTo>
                  <a:lnTo>
                    <a:pt x="280987" y="1009650"/>
                  </a:lnTo>
                  <a:lnTo>
                    <a:pt x="300037" y="931069"/>
                  </a:lnTo>
                  <a:lnTo>
                    <a:pt x="333375" y="781050"/>
                  </a:lnTo>
                  <a:lnTo>
                    <a:pt x="369093" y="5857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6" name="フリーフォーム 145">
              <a:extLst>
                <a:ext uri="{FF2B5EF4-FFF2-40B4-BE49-F238E27FC236}">
                  <a16:creationId xmlns:a16="http://schemas.microsoft.com/office/drawing/2014/main" id="{50C097DF-C86A-4F7D-B39F-5225D2C76C85}"/>
                </a:ext>
              </a:extLst>
            </p:cNvPr>
            <p:cNvSpPr/>
            <p:nvPr/>
          </p:nvSpPr>
          <p:spPr>
            <a:xfrm>
              <a:off x="3078163" y="1801813"/>
              <a:ext cx="4000500" cy="533400"/>
            </a:xfrm>
            <a:custGeom>
              <a:avLst/>
              <a:gdLst>
                <a:gd name="connsiteX0" fmla="*/ 2167589 w 3999678"/>
                <a:gd name="connsiteY0" fmla="*/ 296029 h 532852"/>
                <a:gd name="connsiteX1" fmla="*/ 1726835 w 3999678"/>
                <a:gd name="connsiteY1" fmla="*/ 332210 h 532852"/>
                <a:gd name="connsiteX2" fmla="*/ 1305816 w 3999678"/>
                <a:gd name="connsiteY2" fmla="*/ 378259 h 532852"/>
                <a:gd name="connsiteX3" fmla="*/ 865062 w 3999678"/>
                <a:gd name="connsiteY3" fmla="*/ 430887 h 532852"/>
                <a:gd name="connsiteX4" fmla="*/ 450622 w 3999678"/>
                <a:gd name="connsiteY4" fmla="*/ 490092 h 532852"/>
                <a:gd name="connsiteX5" fmla="*/ 171039 w 3999678"/>
                <a:gd name="connsiteY5" fmla="*/ 532852 h 532852"/>
                <a:gd name="connsiteX6" fmla="*/ 144725 w 3999678"/>
                <a:gd name="connsiteY6" fmla="*/ 532852 h 532852"/>
                <a:gd name="connsiteX7" fmla="*/ 92098 w 3999678"/>
                <a:gd name="connsiteY7" fmla="*/ 522985 h 532852"/>
                <a:gd name="connsiteX8" fmla="*/ 3289 w 3999678"/>
                <a:gd name="connsiteY8" fmla="*/ 499960 h 532852"/>
                <a:gd name="connsiteX9" fmla="*/ 0 w 3999678"/>
                <a:gd name="connsiteY9" fmla="*/ 358524 h 532852"/>
                <a:gd name="connsiteX10" fmla="*/ 230245 w 3999678"/>
                <a:gd name="connsiteY10" fmla="*/ 335500 h 532852"/>
                <a:gd name="connsiteX11" fmla="*/ 667710 w 3999678"/>
                <a:gd name="connsiteY11" fmla="*/ 279583 h 532852"/>
                <a:gd name="connsiteX12" fmla="*/ 1045969 w 3999678"/>
                <a:gd name="connsiteY12" fmla="*/ 230245 h 532852"/>
                <a:gd name="connsiteX13" fmla="*/ 1466987 w 3999678"/>
                <a:gd name="connsiteY13" fmla="*/ 171039 h 532852"/>
                <a:gd name="connsiteX14" fmla="*/ 1624869 w 3999678"/>
                <a:gd name="connsiteY14" fmla="*/ 148015 h 532852"/>
                <a:gd name="connsiteX15" fmla="*/ 2009707 w 3999678"/>
                <a:gd name="connsiteY15" fmla="*/ 121701 h 532852"/>
                <a:gd name="connsiteX16" fmla="*/ 2355074 w 3999678"/>
                <a:gd name="connsiteY16" fmla="*/ 98677 h 532852"/>
                <a:gd name="connsiteX17" fmla="*/ 2723465 w 3999678"/>
                <a:gd name="connsiteY17" fmla="*/ 75652 h 532852"/>
                <a:gd name="connsiteX18" fmla="*/ 3114881 w 3999678"/>
                <a:gd name="connsiteY18" fmla="*/ 52628 h 532852"/>
                <a:gd name="connsiteX19" fmla="*/ 3272763 w 3999678"/>
                <a:gd name="connsiteY19" fmla="*/ 42760 h 532852"/>
                <a:gd name="connsiteX20" fmla="*/ 3328679 w 3999678"/>
                <a:gd name="connsiteY20" fmla="*/ 26314 h 532852"/>
                <a:gd name="connsiteX21" fmla="*/ 3417488 w 3999678"/>
                <a:gd name="connsiteY21" fmla="*/ 3290 h 532852"/>
                <a:gd name="connsiteX22" fmla="*/ 3460248 w 3999678"/>
                <a:gd name="connsiteY22" fmla="*/ 0 h 532852"/>
                <a:gd name="connsiteX23" fmla="*/ 3516164 w 3999678"/>
                <a:gd name="connsiteY23" fmla="*/ 16446 h 532852"/>
                <a:gd name="connsiteX24" fmla="*/ 3575370 w 3999678"/>
                <a:gd name="connsiteY24" fmla="*/ 46049 h 532852"/>
                <a:gd name="connsiteX25" fmla="*/ 3657600 w 3999678"/>
                <a:gd name="connsiteY25" fmla="*/ 92098 h 532852"/>
                <a:gd name="connsiteX26" fmla="*/ 3733252 w 3999678"/>
                <a:gd name="connsiteY26" fmla="*/ 138147 h 532852"/>
                <a:gd name="connsiteX27" fmla="*/ 3782590 w 3999678"/>
                <a:gd name="connsiteY27" fmla="*/ 171039 h 532852"/>
                <a:gd name="connsiteX28" fmla="*/ 3864820 w 3999678"/>
                <a:gd name="connsiteY28" fmla="*/ 243402 h 532852"/>
                <a:gd name="connsiteX29" fmla="*/ 3940472 w 3999678"/>
                <a:gd name="connsiteY29" fmla="*/ 322343 h 532852"/>
                <a:gd name="connsiteX30" fmla="*/ 3986521 w 3999678"/>
                <a:gd name="connsiteY30" fmla="*/ 374970 h 532852"/>
                <a:gd name="connsiteX31" fmla="*/ 3996389 w 3999678"/>
                <a:gd name="connsiteY31" fmla="*/ 388127 h 532852"/>
                <a:gd name="connsiteX32" fmla="*/ 3999678 w 3999678"/>
                <a:gd name="connsiteY32" fmla="*/ 397995 h 532852"/>
                <a:gd name="connsiteX33" fmla="*/ 3999678 w 3999678"/>
                <a:gd name="connsiteY33" fmla="*/ 414441 h 532852"/>
                <a:gd name="connsiteX34" fmla="*/ 3989810 w 3999678"/>
                <a:gd name="connsiteY34" fmla="*/ 437465 h 532852"/>
                <a:gd name="connsiteX35" fmla="*/ 3956918 w 3999678"/>
                <a:gd name="connsiteY35" fmla="*/ 463779 h 532852"/>
                <a:gd name="connsiteX36" fmla="*/ 3904291 w 3999678"/>
                <a:gd name="connsiteY36" fmla="*/ 486803 h 532852"/>
                <a:gd name="connsiteX37" fmla="*/ 3479983 w 3999678"/>
                <a:gd name="connsiteY37" fmla="*/ 243402 h 532852"/>
                <a:gd name="connsiteX38" fmla="*/ 3453669 w 3999678"/>
                <a:gd name="connsiteY38" fmla="*/ 233534 h 532852"/>
                <a:gd name="connsiteX39" fmla="*/ 3401042 w 3999678"/>
                <a:gd name="connsiteY39" fmla="*/ 223667 h 532852"/>
                <a:gd name="connsiteX40" fmla="*/ 3246449 w 3999678"/>
                <a:gd name="connsiteY40" fmla="*/ 226956 h 532852"/>
                <a:gd name="connsiteX41" fmla="*/ 2874769 w 3999678"/>
                <a:gd name="connsiteY41" fmla="*/ 246691 h 532852"/>
                <a:gd name="connsiteX42" fmla="*/ 2542559 w 3999678"/>
                <a:gd name="connsiteY42" fmla="*/ 266426 h 532852"/>
                <a:gd name="connsiteX43" fmla="*/ 2167589 w 3999678"/>
                <a:gd name="connsiteY43" fmla="*/ 296029 h 53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3999678" h="532852">
                  <a:moveTo>
                    <a:pt x="2167589" y="296029"/>
                  </a:moveTo>
                  <a:lnTo>
                    <a:pt x="1726835" y="332210"/>
                  </a:lnTo>
                  <a:lnTo>
                    <a:pt x="1305816" y="378259"/>
                  </a:lnTo>
                  <a:lnTo>
                    <a:pt x="865062" y="430887"/>
                  </a:lnTo>
                  <a:lnTo>
                    <a:pt x="450622" y="490092"/>
                  </a:lnTo>
                  <a:lnTo>
                    <a:pt x="171039" y="532852"/>
                  </a:lnTo>
                  <a:lnTo>
                    <a:pt x="144725" y="532852"/>
                  </a:lnTo>
                  <a:lnTo>
                    <a:pt x="92098" y="522985"/>
                  </a:lnTo>
                  <a:lnTo>
                    <a:pt x="3289" y="499960"/>
                  </a:lnTo>
                  <a:cubicBezTo>
                    <a:pt x="2193" y="452815"/>
                    <a:pt x="1096" y="405669"/>
                    <a:pt x="0" y="358524"/>
                  </a:cubicBezTo>
                  <a:lnTo>
                    <a:pt x="230245" y="335500"/>
                  </a:lnTo>
                  <a:lnTo>
                    <a:pt x="667710" y="279583"/>
                  </a:lnTo>
                  <a:lnTo>
                    <a:pt x="1045969" y="230245"/>
                  </a:lnTo>
                  <a:lnTo>
                    <a:pt x="1466987" y="171039"/>
                  </a:lnTo>
                  <a:lnTo>
                    <a:pt x="1624869" y="148015"/>
                  </a:lnTo>
                  <a:lnTo>
                    <a:pt x="2009707" y="121701"/>
                  </a:lnTo>
                  <a:lnTo>
                    <a:pt x="2355074" y="98677"/>
                  </a:lnTo>
                  <a:lnTo>
                    <a:pt x="2723465" y="75652"/>
                  </a:lnTo>
                  <a:lnTo>
                    <a:pt x="3114881" y="52628"/>
                  </a:lnTo>
                  <a:lnTo>
                    <a:pt x="3272763" y="42760"/>
                  </a:lnTo>
                  <a:lnTo>
                    <a:pt x="3328679" y="26314"/>
                  </a:lnTo>
                  <a:lnTo>
                    <a:pt x="3417488" y="3290"/>
                  </a:lnTo>
                  <a:lnTo>
                    <a:pt x="3460248" y="0"/>
                  </a:lnTo>
                  <a:lnTo>
                    <a:pt x="3516164" y="16446"/>
                  </a:lnTo>
                  <a:lnTo>
                    <a:pt x="3575370" y="46049"/>
                  </a:lnTo>
                  <a:lnTo>
                    <a:pt x="3657600" y="92098"/>
                  </a:lnTo>
                  <a:lnTo>
                    <a:pt x="3733252" y="138147"/>
                  </a:lnTo>
                  <a:lnTo>
                    <a:pt x="3782590" y="171039"/>
                  </a:lnTo>
                  <a:lnTo>
                    <a:pt x="3864820" y="243402"/>
                  </a:lnTo>
                  <a:lnTo>
                    <a:pt x="3940472" y="322343"/>
                  </a:lnTo>
                  <a:lnTo>
                    <a:pt x="3986521" y="374970"/>
                  </a:lnTo>
                  <a:lnTo>
                    <a:pt x="3996389" y="388127"/>
                  </a:lnTo>
                  <a:lnTo>
                    <a:pt x="3999678" y="397995"/>
                  </a:lnTo>
                  <a:lnTo>
                    <a:pt x="3999678" y="414441"/>
                  </a:lnTo>
                  <a:lnTo>
                    <a:pt x="3989810" y="437465"/>
                  </a:lnTo>
                  <a:lnTo>
                    <a:pt x="3956918" y="463779"/>
                  </a:lnTo>
                  <a:lnTo>
                    <a:pt x="3904291" y="486803"/>
                  </a:lnTo>
                  <a:lnTo>
                    <a:pt x="3479983" y="243402"/>
                  </a:lnTo>
                  <a:lnTo>
                    <a:pt x="3453669" y="233534"/>
                  </a:lnTo>
                  <a:lnTo>
                    <a:pt x="3401042" y="223667"/>
                  </a:lnTo>
                  <a:lnTo>
                    <a:pt x="3246449" y="226956"/>
                  </a:lnTo>
                  <a:lnTo>
                    <a:pt x="2874769" y="246691"/>
                  </a:lnTo>
                  <a:lnTo>
                    <a:pt x="2542559" y="266426"/>
                  </a:lnTo>
                  <a:lnTo>
                    <a:pt x="2167589" y="2960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7" name="フリーフォーム 146">
              <a:extLst>
                <a:ext uri="{FF2B5EF4-FFF2-40B4-BE49-F238E27FC236}">
                  <a16:creationId xmlns:a16="http://schemas.microsoft.com/office/drawing/2014/main" id="{0B98C1F0-49C2-4645-ACFC-12488BA04FCB}"/>
                </a:ext>
              </a:extLst>
            </p:cNvPr>
            <p:cNvSpPr/>
            <p:nvPr/>
          </p:nvSpPr>
          <p:spPr>
            <a:xfrm>
              <a:off x="6115050" y="2038350"/>
              <a:ext cx="960438" cy="620713"/>
            </a:xfrm>
            <a:custGeom>
              <a:avLst/>
              <a:gdLst>
                <a:gd name="connsiteX0" fmla="*/ 314325 w 959644"/>
                <a:gd name="connsiteY0" fmla="*/ 209550 h 621506"/>
                <a:gd name="connsiteX1" fmla="*/ 416719 w 959644"/>
                <a:gd name="connsiteY1" fmla="*/ 73819 h 621506"/>
                <a:gd name="connsiteX2" fmla="*/ 435769 w 959644"/>
                <a:gd name="connsiteY2" fmla="*/ 50006 h 621506"/>
                <a:gd name="connsiteX3" fmla="*/ 447675 w 959644"/>
                <a:gd name="connsiteY3" fmla="*/ 30956 h 621506"/>
                <a:gd name="connsiteX4" fmla="*/ 447675 w 959644"/>
                <a:gd name="connsiteY4" fmla="*/ 11906 h 621506"/>
                <a:gd name="connsiteX5" fmla="*/ 433388 w 959644"/>
                <a:gd name="connsiteY5" fmla="*/ 0 h 621506"/>
                <a:gd name="connsiteX6" fmla="*/ 959644 w 959644"/>
                <a:gd name="connsiteY6" fmla="*/ 176213 h 621506"/>
                <a:gd name="connsiteX7" fmla="*/ 923925 w 959644"/>
                <a:gd name="connsiteY7" fmla="*/ 221456 h 621506"/>
                <a:gd name="connsiteX8" fmla="*/ 869156 w 959644"/>
                <a:gd name="connsiteY8" fmla="*/ 250031 h 621506"/>
                <a:gd name="connsiteX9" fmla="*/ 819150 w 959644"/>
                <a:gd name="connsiteY9" fmla="*/ 252413 h 621506"/>
                <a:gd name="connsiteX10" fmla="*/ 747713 w 959644"/>
                <a:gd name="connsiteY10" fmla="*/ 261938 h 621506"/>
                <a:gd name="connsiteX11" fmla="*/ 692944 w 959644"/>
                <a:gd name="connsiteY11" fmla="*/ 271463 h 621506"/>
                <a:gd name="connsiteX12" fmla="*/ 592931 w 959644"/>
                <a:gd name="connsiteY12" fmla="*/ 326231 h 621506"/>
                <a:gd name="connsiteX13" fmla="*/ 328613 w 959644"/>
                <a:gd name="connsiteY13" fmla="*/ 473869 h 621506"/>
                <a:gd name="connsiteX14" fmla="*/ 38100 w 959644"/>
                <a:gd name="connsiteY14" fmla="*/ 621506 h 621506"/>
                <a:gd name="connsiteX15" fmla="*/ 16669 w 959644"/>
                <a:gd name="connsiteY15" fmla="*/ 621506 h 621506"/>
                <a:gd name="connsiteX16" fmla="*/ 2381 w 959644"/>
                <a:gd name="connsiteY16" fmla="*/ 616744 h 621506"/>
                <a:gd name="connsiteX17" fmla="*/ 0 w 959644"/>
                <a:gd name="connsiteY17" fmla="*/ 600075 h 621506"/>
                <a:gd name="connsiteX18" fmla="*/ 14288 w 959644"/>
                <a:gd name="connsiteY18" fmla="*/ 566738 h 621506"/>
                <a:gd name="connsiteX19" fmla="*/ 69056 w 959644"/>
                <a:gd name="connsiteY19" fmla="*/ 502444 h 621506"/>
                <a:gd name="connsiteX20" fmla="*/ 226219 w 959644"/>
                <a:gd name="connsiteY20" fmla="*/ 321469 h 621506"/>
                <a:gd name="connsiteX21" fmla="*/ 314325 w 959644"/>
                <a:gd name="connsiteY21" fmla="*/ 209550 h 621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959644" h="621506">
                  <a:moveTo>
                    <a:pt x="314325" y="209550"/>
                  </a:moveTo>
                  <a:lnTo>
                    <a:pt x="416719" y="73819"/>
                  </a:lnTo>
                  <a:lnTo>
                    <a:pt x="435769" y="50006"/>
                  </a:lnTo>
                  <a:lnTo>
                    <a:pt x="447675" y="30956"/>
                  </a:lnTo>
                  <a:lnTo>
                    <a:pt x="447675" y="11906"/>
                  </a:lnTo>
                  <a:lnTo>
                    <a:pt x="433388" y="0"/>
                  </a:lnTo>
                  <a:lnTo>
                    <a:pt x="959644" y="176213"/>
                  </a:lnTo>
                  <a:lnTo>
                    <a:pt x="923925" y="221456"/>
                  </a:lnTo>
                  <a:lnTo>
                    <a:pt x="869156" y="250031"/>
                  </a:lnTo>
                  <a:lnTo>
                    <a:pt x="819150" y="252413"/>
                  </a:lnTo>
                  <a:lnTo>
                    <a:pt x="747713" y="261938"/>
                  </a:lnTo>
                  <a:lnTo>
                    <a:pt x="692944" y="271463"/>
                  </a:lnTo>
                  <a:lnTo>
                    <a:pt x="592931" y="326231"/>
                  </a:lnTo>
                  <a:lnTo>
                    <a:pt x="328613" y="473869"/>
                  </a:lnTo>
                  <a:lnTo>
                    <a:pt x="38100" y="621506"/>
                  </a:lnTo>
                  <a:lnTo>
                    <a:pt x="16669" y="621506"/>
                  </a:lnTo>
                  <a:lnTo>
                    <a:pt x="2381" y="616744"/>
                  </a:lnTo>
                  <a:lnTo>
                    <a:pt x="0" y="600075"/>
                  </a:lnTo>
                  <a:lnTo>
                    <a:pt x="14288" y="566738"/>
                  </a:lnTo>
                  <a:lnTo>
                    <a:pt x="69056" y="502444"/>
                  </a:lnTo>
                  <a:lnTo>
                    <a:pt x="226219" y="321469"/>
                  </a:lnTo>
                  <a:lnTo>
                    <a:pt x="314325" y="2095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8" name="フリーフォーム 147">
              <a:extLst>
                <a:ext uri="{FF2B5EF4-FFF2-40B4-BE49-F238E27FC236}">
                  <a16:creationId xmlns:a16="http://schemas.microsoft.com/office/drawing/2014/main" id="{306978F8-79D1-436F-A478-5FFAB7DC0FAF}"/>
                </a:ext>
              </a:extLst>
            </p:cNvPr>
            <p:cNvSpPr/>
            <p:nvPr/>
          </p:nvSpPr>
          <p:spPr>
            <a:xfrm>
              <a:off x="4125913" y="2522538"/>
              <a:ext cx="587375" cy="612775"/>
            </a:xfrm>
            <a:custGeom>
              <a:avLst/>
              <a:gdLst>
                <a:gd name="connsiteX0" fmla="*/ 180975 w 585788"/>
                <a:gd name="connsiteY0" fmla="*/ 466725 h 614362"/>
                <a:gd name="connsiteX1" fmla="*/ 140494 w 585788"/>
                <a:gd name="connsiteY1" fmla="*/ 416719 h 614362"/>
                <a:gd name="connsiteX2" fmla="*/ 102394 w 585788"/>
                <a:gd name="connsiteY2" fmla="*/ 359569 h 614362"/>
                <a:gd name="connsiteX3" fmla="*/ 76200 w 585788"/>
                <a:gd name="connsiteY3" fmla="*/ 309562 h 614362"/>
                <a:gd name="connsiteX4" fmla="*/ 52388 w 585788"/>
                <a:gd name="connsiteY4" fmla="*/ 245269 h 614362"/>
                <a:gd name="connsiteX5" fmla="*/ 30957 w 585788"/>
                <a:gd name="connsiteY5" fmla="*/ 169069 h 614362"/>
                <a:gd name="connsiteX6" fmla="*/ 19050 w 585788"/>
                <a:gd name="connsiteY6" fmla="*/ 83344 h 614362"/>
                <a:gd name="connsiteX7" fmla="*/ 16669 w 585788"/>
                <a:gd name="connsiteY7" fmla="*/ 64294 h 614362"/>
                <a:gd name="connsiteX8" fmla="*/ 4763 w 585788"/>
                <a:gd name="connsiteY8" fmla="*/ 35719 h 614362"/>
                <a:gd name="connsiteX9" fmla="*/ 0 w 585788"/>
                <a:gd name="connsiteY9" fmla="*/ 14287 h 614362"/>
                <a:gd name="connsiteX10" fmla="*/ 2382 w 585788"/>
                <a:gd name="connsiteY10" fmla="*/ 4762 h 614362"/>
                <a:gd name="connsiteX11" fmla="*/ 9525 w 585788"/>
                <a:gd name="connsiteY11" fmla="*/ 0 h 614362"/>
                <a:gd name="connsiteX12" fmla="*/ 28575 w 585788"/>
                <a:gd name="connsiteY12" fmla="*/ 2381 h 614362"/>
                <a:gd name="connsiteX13" fmla="*/ 52388 w 585788"/>
                <a:gd name="connsiteY13" fmla="*/ 9525 h 614362"/>
                <a:gd name="connsiteX14" fmla="*/ 66675 w 585788"/>
                <a:gd name="connsiteY14" fmla="*/ 19050 h 614362"/>
                <a:gd name="connsiteX15" fmla="*/ 92869 w 585788"/>
                <a:gd name="connsiteY15" fmla="*/ 47625 h 614362"/>
                <a:gd name="connsiteX16" fmla="*/ 154782 w 585788"/>
                <a:gd name="connsiteY16" fmla="*/ 123825 h 614362"/>
                <a:gd name="connsiteX17" fmla="*/ 202407 w 585788"/>
                <a:gd name="connsiteY17" fmla="*/ 176212 h 614362"/>
                <a:gd name="connsiteX18" fmla="*/ 233363 w 585788"/>
                <a:gd name="connsiteY18" fmla="*/ 207169 h 614362"/>
                <a:gd name="connsiteX19" fmla="*/ 271463 w 585788"/>
                <a:gd name="connsiteY19" fmla="*/ 233362 h 614362"/>
                <a:gd name="connsiteX20" fmla="*/ 314325 w 585788"/>
                <a:gd name="connsiteY20" fmla="*/ 254794 h 614362"/>
                <a:gd name="connsiteX21" fmla="*/ 347663 w 585788"/>
                <a:gd name="connsiteY21" fmla="*/ 264319 h 614362"/>
                <a:gd name="connsiteX22" fmla="*/ 371475 w 585788"/>
                <a:gd name="connsiteY22" fmla="*/ 266700 h 614362"/>
                <a:gd name="connsiteX23" fmla="*/ 416719 w 585788"/>
                <a:gd name="connsiteY23" fmla="*/ 259556 h 614362"/>
                <a:gd name="connsiteX24" fmla="*/ 473869 w 585788"/>
                <a:gd name="connsiteY24" fmla="*/ 240506 h 614362"/>
                <a:gd name="connsiteX25" fmla="*/ 528638 w 585788"/>
                <a:gd name="connsiteY25" fmla="*/ 216694 h 614362"/>
                <a:gd name="connsiteX26" fmla="*/ 557213 w 585788"/>
                <a:gd name="connsiteY26" fmla="*/ 211931 h 614362"/>
                <a:gd name="connsiteX27" fmla="*/ 581025 w 585788"/>
                <a:gd name="connsiteY27" fmla="*/ 216694 h 614362"/>
                <a:gd name="connsiteX28" fmla="*/ 583407 w 585788"/>
                <a:gd name="connsiteY28" fmla="*/ 223837 h 614362"/>
                <a:gd name="connsiteX29" fmla="*/ 585788 w 585788"/>
                <a:gd name="connsiteY29" fmla="*/ 235744 h 614362"/>
                <a:gd name="connsiteX30" fmla="*/ 578644 w 585788"/>
                <a:gd name="connsiteY30" fmla="*/ 254794 h 614362"/>
                <a:gd name="connsiteX31" fmla="*/ 540544 w 585788"/>
                <a:gd name="connsiteY31" fmla="*/ 285750 h 614362"/>
                <a:gd name="connsiteX32" fmla="*/ 488157 w 585788"/>
                <a:gd name="connsiteY32" fmla="*/ 333375 h 614362"/>
                <a:gd name="connsiteX33" fmla="*/ 461963 w 585788"/>
                <a:gd name="connsiteY33" fmla="*/ 364331 h 614362"/>
                <a:gd name="connsiteX34" fmla="*/ 445294 w 585788"/>
                <a:gd name="connsiteY34" fmla="*/ 404812 h 614362"/>
                <a:gd name="connsiteX35" fmla="*/ 428625 w 585788"/>
                <a:gd name="connsiteY35" fmla="*/ 461962 h 614362"/>
                <a:gd name="connsiteX36" fmla="*/ 419100 w 585788"/>
                <a:gd name="connsiteY36" fmla="*/ 511969 h 614362"/>
                <a:gd name="connsiteX37" fmla="*/ 416719 w 585788"/>
                <a:gd name="connsiteY37" fmla="*/ 564356 h 614362"/>
                <a:gd name="connsiteX38" fmla="*/ 414338 w 585788"/>
                <a:gd name="connsiteY38" fmla="*/ 595312 h 614362"/>
                <a:gd name="connsiteX39" fmla="*/ 404813 w 585788"/>
                <a:gd name="connsiteY39" fmla="*/ 609600 h 614362"/>
                <a:gd name="connsiteX40" fmla="*/ 385763 w 585788"/>
                <a:gd name="connsiteY40" fmla="*/ 614362 h 614362"/>
                <a:gd name="connsiteX41" fmla="*/ 345282 w 585788"/>
                <a:gd name="connsiteY41" fmla="*/ 604837 h 614362"/>
                <a:gd name="connsiteX42" fmla="*/ 297657 w 585788"/>
                <a:gd name="connsiteY42" fmla="*/ 578644 h 614362"/>
                <a:gd name="connsiteX43" fmla="*/ 250032 w 585788"/>
                <a:gd name="connsiteY43" fmla="*/ 542925 h 614362"/>
                <a:gd name="connsiteX44" fmla="*/ 180975 w 585788"/>
                <a:gd name="connsiteY44" fmla="*/ 466725 h 614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585788" h="614362">
                  <a:moveTo>
                    <a:pt x="180975" y="466725"/>
                  </a:moveTo>
                  <a:lnTo>
                    <a:pt x="140494" y="416719"/>
                  </a:lnTo>
                  <a:lnTo>
                    <a:pt x="102394" y="359569"/>
                  </a:lnTo>
                  <a:lnTo>
                    <a:pt x="76200" y="309562"/>
                  </a:lnTo>
                  <a:lnTo>
                    <a:pt x="52388" y="245269"/>
                  </a:lnTo>
                  <a:lnTo>
                    <a:pt x="30957" y="169069"/>
                  </a:lnTo>
                  <a:lnTo>
                    <a:pt x="19050" y="83344"/>
                  </a:lnTo>
                  <a:lnTo>
                    <a:pt x="16669" y="64294"/>
                  </a:lnTo>
                  <a:lnTo>
                    <a:pt x="4763" y="35719"/>
                  </a:lnTo>
                  <a:lnTo>
                    <a:pt x="0" y="14287"/>
                  </a:lnTo>
                  <a:lnTo>
                    <a:pt x="2382" y="4762"/>
                  </a:lnTo>
                  <a:lnTo>
                    <a:pt x="9525" y="0"/>
                  </a:lnTo>
                  <a:lnTo>
                    <a:pt x="28575" y="2381"/>
                  </a:lnTo>
                  <a:lnTo>
                    <a:pt x="52388" y="9525"/>
                  </a:lnTo>
                  <a:lnTo>
                    <a:pt x="66675" y="19050"/>
                  </a:lnTo>
                  <a:lnTo>
                    <a:pt x="92869" y="47625"/>
                  </a:lnTo>
                  <a:lnTo>
                    <a:pt x="154782" y="123825"/>
                  </a:lnTo>
                  <a:lnTo>
                    <a:pt x="202407" y="176212"/>
                  </a:lnTo>
                  <a:lnTo>
                    <a:pt x="233363" y="207169"/>
                  </a:lnTo>
                  <a:lnTo>
                    <a:pt x="271463" y="233362"/>
                  </a:lnTo>
                  <a:lnTo>
                    <a:pt x="314325" y="254794"/>
                  </a:lnTo>
                  <a:lnTo>
                    <a:pt x="347663" y="264319"/>
                  </a:lnTo>
                  <a:lnTo>
                    <a:pt x="371475" y="266700"/>
                  </a:lnTo>
                  <a:lnTo>
                    <a:pt x="416719" y="259556"/>
                  </a:lnTo>
                  <a:lnTo>
                    <a:pt x="473869" y="240506"/>
                  </a:lnTo>
                  <a:lnTo>
                    <a:pt x="528638" y="216694"/>
                  </a:lnTo>
                  <a:cubicBezTo>
                    <a:pt x="555613" y="211789"/>
                    <a:pt x="545957" y="211931"/>
                    <a:pt x="557213" y="211931"/>
                  </a:cubicBezTo>
                  <a:lnTo>
                    <a:pt x="581025" y="216694"/>
                  </a:lnTo>
                  <a:lnTo>
                    <a:pt x="583407" y="223837"/>
                  </a:lnTo>
                  <a:lnTo>
                    <a:pt x="585788" y="235744"/>
                  </a:lnTo>
                  <a:lnTo>
                    <a:pt x="578644" y="254794"/>
                  </a:lnTo>
                  <a:lnTo>
                    <a:pt x="540544" y="285750"/>
                  </a:lnTo>
                  <a:lnTo>
                    <a:pt x="488157" y="333375"/>
                  </a:lnTo>
                  <a:lnTo>
                    <a:pt x="461963" y="364331"/>
                  </a:lnTo>
                  <a:lnTo>
                    <a:pt x="445294" y="404812"/>
                  </a:lnTo>
                  <a:lnTo>
                    <a:pt x="428625" y="461962"/>
                  </a:lnTo>
                  <a:lnTo>
                    <a:pt x="419100" y="511969"/>
                  </a:lnTo>
                  <a:lnTo>
                    <a:pt x="416719" y="564356"/>
                  </a:lnTo>
                  <a:lnTo>
                    <a:pt x="414338" y="595312"/>
                  </a:lnTo>
                  <a:lnTo>
                    <a:pt x="404813" y="609600"/>
                  </a:lnTo>
                  <a:lnTo>
                    <a:pt x="385763" y="614362"/>
                  </a:lnTo>
                  <a:lnTo>
                    <a:pt x="345282" y="604837"/>
                  </a:lnTo>
                  <a:lnTo>
                    <a:pt x="297657" y="578644"/>
                  </a:lnTo>
                  <a:lnTo>
                    <a:pt x="250032" y="542925"/>
                  </a:lnTo>
                  <a:lnTo>
                    <a:pt x="180975" y="4667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9" name="フリーフォーム 148">
              <a:extLst>
                <a:ext uri="{FF2B5EF4-FFF2-40B4-BE49-F238E27FC236}">
                  <a16:creationId xmlns:a16="http://schemas.microsoft.com/office/drawing/2014/main" id="{432D2D8E-92CE-4620-BA58-37FC80AC74CC}"/>
                </a:ext>
              </a:extLst>
            </p:cNvPr>
            <p:cNvSpPr/>
            <p:nvPr/>
          </p:nvSpPr>
          <p:spPr>
            <a:xfrm>
              <a:off x="3057525" y="2301875"/>
              <a:ext cx="2489200" cy="2254250"/>
            </a:xfrm>
            <a:custGeom>
              <a:avLst/>
              <a:gdLst>
                <a:gd name="connsiteX0" fmla="*/ 2047875 w 2489200"/>
                <a:gd name="connsiteY0" fmla="*/ 879475 h 2254250"/>
                <a:gd name="connsiteX1" fmla="*/ 1889125 w 2489200"/>
                <a:gd name="connsiteY1" fmla="*/ 1066800 h 2254250"/>
                <a:gd name="connsiteX2" fmla="*/ 1736725 w 2489200"/>
                <a:gd name="connsiteY2" fmla="*/ 1228725 h 2254250"/>
                <a:gd name="connsiteX3" fmla="*/ 1587500 w 2489200"/>
                <a:gd name="connsiteY3" fmla="*/ 1387475 h 2254250"/>
                <a:gd name="connsiteX4" fmla="*/ 1514475 w 2489200"/>
                <a:gd name="connsiteY4" fmla="*/ 1460500 h 2254250"/>
                <a:gd name="connsiteX5" fmla="*/ 1336675 w 2489200"/>
                <a:gd name="connsiteY5" fmla="*/ 1600200 h 2254250"/>
                <a:gd name="connsiteX6" fmla="*/ 1203325 w 2489200"/>
                <a:gd name="connsiteY6" fmla="*/ 1698625 h 2254250"/>
                <a:gd name="connsiteX7" fmla="*/ 1073150 w 2489200"/>
                <a:gd name="connsiteY7" fmla="*/ 1784350 h 2254250"/>
                <a:gd name="connsiteX8" fmla="*/ 901700 w 2489200"/>
                <a:gd name="connsiteY8" fmla="*/ 1892300 h 2254250"/>
                <a:gd name="connsiteX9" fmla="*/ 739775 w 2489200"/>
                <a:gd name="connsiteY9" fmla="*/ 1978025 h 2254250"/>
                <a:gd name="connsiteX10" fmla="*/ 511175 w 2489200"/>
                <a:gd name="connsiteY10" fmla="*/ 2082800 h 2254250"/>
                <a:gd name="connsiteX11" fmla="*/ 314325 w 2489200"/>
                <a:gd name="connsiteY11" fmla="*/ 2159000 h 2254250"/>
                <a:gd name="connsiteX12" fmla="*/ 139700 w 2489200"/>
                <a:gd name="connsiteY12" fmla="*/ 2219325 h 2254250"/>
                <a:gd name="connsiteX13" fmla="*/ 34925 w 2489200"/>
                <a:gd name="connsiteY13" fmla="*/ 2251075 h 2254250"/>
                <a:gd name="connsiteX14" fmla="*/ 6350 w 2489200"/>
                <a:gd name="connsiteY14" fmla="*/ 2254250 h 2254250"/>
                <a:gd name="connsiteX15" fmla="*/ 0 w 2489200"/>
                <a:gd name="connsiteY15" fmla="*/ 2241550 h 2254250"/>
                <a:gd name="connsiteX16" fmla="*/ 6350 w 2489200"/>
                <a:gd name="connsiteY16" fmla="*/ 2216150 h 2254250"/>
                <a:gd name="connsiteX17" fmla="*/ 22225 w 2489200"/>
                <a:gd name="connsiteY17" fmla="*/ 2197100 h 2254250"/>
                <a:gd name="connsiteX18" fmla="*/ 76200 w 2489200"/>
                <a:gd name="connsiteY18" fmla="*/ 2168525 h 2254250"/>
                <a:gd name="connsiteX19" fmla="*/ 333375 w 2489200"/>
                <a:gd name="connsiteY19" fmla="*/ 2047875 h 2254250"/>
                <a:gd name="connsiteX20" fmla="*/ 568325 w 2489200"/>
                <a:gd name="connsiteY20" fmla="*/ 1927225 h 2254250"/>
                <a:gd name="connsiteX21" fmla="*/ 736600 w 2489200"/>
                <a:gd name="connsiteY21" fmla="*/ 1825625 h 2254250"/>
                <a:gd name="connsiteX22" fmla="*/ 876300 w 2489200"/>
                <a:gd name="connsiteY22" fmla="*/ 1730375 h 2254250"/>
                <a:gd name="connsiteX23" fmla="*/ 1079500 w 2489200"/>
                <a:gd name="connsiteY23" fmla="*/ 1577975 h 2254250"/>
                <a:gd name="connsiteX24" fmla="*/ 1247775 w 2489200"/>
                <a:gd name="connsiteY24" fmla="*/ 1431925 h 2254250"/>
                <a:gd name="connsiteX25" fmla="*/ 1400175 w 2489200"/>
                <a:gd name="connsiteY25" fmla="*/ 1285875 h 2254250"/>
                <a:gd name="connsiteX26" fmla="*/ 1552575 w 2489200"/>
                <a:gd name="connsiteY26" fmla="*/ 1123950 h 2254250"/>
                <a:gd name="connsiteX27" fmla="*/ 1704975 w 2489200"/>
                <a:gd name="connsiteY27" fmla="*/ 955675 h 2254250"/>
                <a:gd name="connsiteX28" fmla="*/ 1819275 w 2489200"/>
                <a:gd name="connsiteY28" fmla="*/ 825500 h 2254250"/>
                <a:gd name="connsiteX29" fmla="*/ 1914525 w 2489200"/>
                <a:gd name="connsiteY29" fmla="*/ 704850 h 2254250"/>
                <a:gd name="connsiteX30" fmla="*/ 1974850 w 2489200"/>
                <a:gd name="connsiteY30" fmla="*/ 625475 h 2254250"/>
                <a:gd name="connsiteX31" fmla="*/ 2028825 w 2489200"/>
                <a:gd name="connsiteY31" fmla="*/ 546100 h 2254250"/>
                <a:gd name="connsiteX32" fmla="*/ 2057400 w 2489200"/>
                <a:gd name="connsiteY32" fmla="*/ 501650 h 2254250"/>
                <a:gd name="connsiteX33" fmla="*/ 2089150 w 2489200"/>
                <a:gd name="connsiteY33" fmla="*/ 441325 h 2254250"/>
                <a:gd name="connsiteX34" fmla="*/ 2114550 w 2489200"/>
                <a:gd name="connsiteY34" fmla="*/ 393700 h 2254250"/>
                <a:gd name="connsiteX35" fmla="*/ 2133600 w 2489200"/>
                <a:gd name="connsiteY35" fmla="*/ 339725 h 2254250"/>
                <a:gd name="connsiteX36" fmla="*/ 2149475 w 2489200"/>
                <a:gd name="connsiteY36" fmla="*/ 288925 h 2254250"/>
                <a:gd name="connsiteX37" fmla="*/ 2155825 w 2489200"/>
                <a:gd name="connsiteY37" fmla="*/ 247650 h 2254250"/>
                <a:gd name="connsiteX38" fmla="*/ 2159000 w 2489200"/>
                <a:gd name="connsiteY38" fmla="*/ 200025 h 2254250"/>
                <a:gd name="connsiteX39" fmla="*/ 2155825 w 2489200"/>
                <a:gd name="connsiteY39" fmla="*/ 190500 h 2254250"/>
                <a:gd name="connsiteX40" fmla="*/ 2136775 w 2489200"/>
                <a:gd name="connsiteY40" fmla="*/ 174625 h 2254250"/>
                <a:gd name="connsiteX41" fmla="*/ 2054225 w 2489200"/>
                <a:gd name="connsiteY41" fmla="*/ 107950 h 2254250"/>
                <a:gd name="connsiteX42" fmla="*/ 2022475 w 2489200"/>
                <a:gd name="connsiteY42" fmla="*/ 79375 h 2254250"/>
                <a:gd name="connsiteX43" fmla="*/ 2009775 w 2489200"/>
                <a:gd name="connsiteY43" fmla="*/ 63500 h 2254250"/>
                <a:gd name="connsiteX44" fmla="*/ 1993900 w 2489200"/>
                <a:gd name="connsiteY44" fmla="*/ 41275 h 2254250"/>
                <a:gd name="connsiteX45" fmla="*/ 1987550 w 2489200"/>
                <a:gd name="connsiteY45" fmla="*/ 15875 h 2254250"/>
                <a:gd name="connsiteX46" fmla="*/ 1990725 w 2489200"/>
                <a:gd name="connsiteY46" fmla="*/ 3175 h 2254250"/>
                <a:gd name="connsiteX47" fmla="*/ 2000250 w 2489200"/>
                <a:gd name="connsiteY47" fmla="*/ 0 h 2254250"/>
                <a:gd name="connsiteX48" fmla="*/ 2028825 w 2489200"/>
                <a:gd name="connsiteY48" fmla="*/ 6350 h 2254250"/>
                <a:gd name="connsiteX49" fmla="*/ 2079625 w 2489200"/>
                <a:gd name="connsiteY49" fmla="*/ 19050 h 2254250"/>
                <a:gd name="connsiteX50" fmla="*/ 2136775 w 2489200"/>
                <a:gd name="connsiteY50" fmla="*/ 34925 h 2254250"/>
                <a:gd name="connsiteX51" fmla="*/ 2225675 w 2489200"/>
                <a:gd name="connsiteY51" fmla="*/ 69850 h 2254250"/>
                <a:gd name="connsiteX52" fmla="*/ 2301875 w 2489200"/>
                <a:gd name="connsiteY52" fmla="*/ 111125 h 2254250"/>
                <a:gd name="connsiteX53" fmla="*/ 2359025 w 2489200"/>
                <a:gd name="connsiteY53" fmla="*/ 149225 h 2254250"/>
                <a:gd name="connsiteX54" fmla="*/ 2400300 w 2489200"/>
                <a:gd name="connsiteY54" fmla="*/ 180975 h 2254250"/>
                <a:gd name="connsiteX55" fmla="*/ 2428875 w 2489200"/>
                <a:gd name="connsiteY55" fmla="*/ 212725 h 2254250"/>
                <a:gd name="connsiteX56" fmla="*/ 2460625 w 2489200"/>
                <a:gd name="connsiteY56" fmla="*/ 250825 h 2254250"/>
                <a:gd name="connsiteX57" fmla="*/ 2473325 w 2489200"/>
                <a:gd name="connsiteY57" fmla="*/ 273050 h 2254250"/>
                <a:gd name="connsiteX58" fmla="*/ 2482850 w 2489200"/>
                <a:gd name="connsiteY58" fmla="*/ 298450 h 2254250"/>
                <a:gd name="connsiteX59" fmla="*/ 2489200 w 2489200"/>
                <a:gd name="connsiteY59" fmla="*/ 320675 h 2254250"/>
                <a:gd name="connsiteX60" fmla="*/ 2486025 w 2489200"/>
                <a:gd name="connsiteY60" fmla="*/ 346075 h 2254250"/>
                <a:gd name="connsiteX61" fmla="*/ 2473325 w 2489200"/>
                <a:gd name="connsiteY61" fmla="*/ 374650 h 2254250"/>
                <a:gd name="connsiteX62" fmla="*/ 2447925 w 2489200"/>
                <a:gd name="connsiteY62" fmla="*/ 400050 h 2254250"/>
                <a:gd name="connsiteX63" fmla="*/ 2413000 w 2489200"/>
                <a:gd name="connsiteY63" fmla="*/ 419100 h 2254250"/>
                <a:gd name="connsiteX64" fmla="*/ 2387600 w 2489200"/>
                <a:gd name="connsiteY64" fmla="*/ 431800 h 2254250"/>
                <a:gd name="connsiteX65" fmla="*/ 2368550 w 2489200"/>
                <a:gd name="connsiteY65" fmla="*/ 444500 h 2254250"/>
                <a:gd name="connsiteX66" fmla="*/ 2276475 w 2489200"/>
                <a:gd name="connsiteY66" fmla="*/ 577850 h 2254250"/>
                <a:gd name="connsiteX67" fmla="*/ 2130425 w 2489200"/>
                <a:gd name="connsiteY67" fmla="*/ 774700 h 2254250"/>
                <a:gd name="connsiteX68" fmla="*/ 2047875 w 2489200"/>
                <a:gd name="connsiteY68" fmla="*/ 879475 h 2254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</a:cxnLst>
              <a:rect l="l" t="t" r="r" b="b"/>
              <a:pathLst>
                <a:path w="2489200" h="2254250">
                  <a:moveTo>
                    <a:pt x="2047875" y="879475"/>
                  </a:moveTo>
                  <a:lnTo>
                    <a:pt x="1889125" y="1066800"/>
                  </a:lnTo>
                  <a:lnTo>
                    <a:pt x="1736725" y="1228725"/>
                  </a:lnTo>
                  <a:lnTo>
                    <a:pt x="1587500" y="1387475"/>
                  </a:lnTo>
                  <a:lnTo>
                    <a:pt x="1514475" y="1460500"/>
                  </a:lnTo>
                  <a:lnTo>
                    <a:pt x="1336675" y="1600200"/>
                  </a:lnTo>
                  <a:lnTo>
                    <a:pt x="1203325" y="1698625"/>
                  </a:lnTo>
                  <a:lnTo>
                    <a:pt x="1073150" y="1784350"/>
                  </a:lnTo>
                  <a:lnTo>
                    <a:pt x="901700" y="1892300"/>
                  </a:lnTo>
                  <a:lnTo>
                    <a:pt x="739775" y="1978025"/>
                  </a:lnTo>
                  <a:lnTo>
                    <a:pt x="511175" y="2082800"/>
                  </a:lnTo>
                  <a:lnTo>
                    <a:pt x="314325" y="2159000"/>
                  </a:lnTo>
                  <a:lnTo>
                    <a:pt x="139700" y="2219325"/>
                  </a:lnTo>
                  <a:lnTo>
                    <a:pt x="34925" y="2251075"/>
                  </a:lnTo>
                  <a:lnTo>
                    <a:pt x="6350" y="2254250"/>
                  </a:lnTo>
                  <a:lnTo>
                    <a:pt x="0" y="2241550"/>
                  </a:lnTo>
                  <a:lnTo>
                    <a:pt x="6350" y="2216150"/>
                  </a:lnTo>
                  <a:lnTo>
                    <a:pt x="22225" y="2197100"/>
                  </a:lnTo>
                  <a:lnTo>
                    <a:pt x="76200" y="2168525"/>
                  </a:lnTo>
                  <a:lnTo>
                    <a:pt x="333375" y="2047875"/>
                  </a:lnTo>
                  <a:lnTo>
                    <a:pt x="568325" y="1927225"/>
                  </a:lnTo>
                  <a:lnTo>
                    <a:pt x="736600" y="1825625"/>
                  </a:lnTo>
                  <a:lnTo>
                    <a:pt x="876300" y="1730375"/>
                  </a:lnTo>
                  <a:lnTo>
                    <a:pt x="1079500" y="1577975"/>
                  </a:lnTo>
                  <a:lnTo>
                    <a:pt x="1247775" y="1431925"/>
                  </a:lnTo>
                  <a:lnTo>
                    <a:pt x="1400175" y="1285875"/>
                  </a:lnTo>
                  <a:lnTo>
                    <a:pt x="1552575" y="1123950"/>
                  </a:lnTo>
                  <a:lnTo>
                    <a:pt x="1704975" y="955675"/>
                  </a:lnTo>
                  <a:lnTo>
                    <a:pt x="1819275" y="825500"/>
                  </a:lnTo>
                  <a:lnTo>
                    <a:pt x="1914525" y="704850"/>
                  </a:lnTo>
                  <a:lnTo>
                    <a:pt x="1974850" y="625475"/>
                  </a:lnTo>
                  <a:lnTo>
                    <a:pt x="2028825" y="546100"/>
                  </a:lnTo>
                  <a:lnTo>
                    <a:pt x="2057400" y="501650"/>
                  </a:lnTo>
                  <a:lnTo>
                    <a:pt x="2089150" y="441325"/>
                  </a:lnTo>
                  <a:lnTo>
                    <a:pt x="2114550" y="393700"/>
                  </a:lnTo>
                  <a:lnTo>
                    <a:pt x="2133600" y="339725"/>
                  </a:lnTo>
                  <a:lnTo>
                    <a:pt x="2149475" y="288925"/>
                  </a:lnTo>
                  <a:lnTo>
                    <a:pt x="2155825" y="247650"/>
                  </a:lnTo>
                  <a:lnTo>
                    <a:pt x="2159000" y="200025"/>
                  </a:lnTo>
                  <a:lnTo>
                    <a:pt x="2155825" y="190500"/>
                  </a:lnTo>
                  <a:lnTo>
                    <a:pt x="2136775" y="174625"/>
                  </a:lnTo>
                  <a:lnTo>
                    <a:pt x="2054225" y="107950"/>
                  </a:lnTo>
                  <a:lnTo>
                    <a:pt x="2022475" y="79375"/>
                  </a:lnTo>
                  <a:lnTo>
                    <a:pt x="2009775" y="63500"/>
                  </a:lnTo>
                  <a:lnTo>
                    <a:pt x="1993900" y="41275"/>
                  </a:lnTo>
                  <a:lnTo>
                    <a:pt x="1987550" y="15875"/>
                  </a:lnTo>
                  <a:lnTo>
                    <a:pt x="1990725" y="3175"/>
                  </a:lnTo>
                  <a:lnTo>
                    <a:pt x="2000250" y="0"/>
                  </a:lnTo>
                  <a:lnTo>
                    <a:pt x="2028825" y="6350"/>
                  </a:lnTo>
                  <a:lnTo>
                    <a:pt x="2079625" y="19050"/>
                  </a:lnTo>
                  <a:lnTo>
                    <a:pt x="2136775" y="34925"/>
                  </a:lnTo>
                  <a:lnTo>
                    <a:pt x="2225675" y="69850"/>
                  </a:lnTo>
                  <a:lnTo>
                    <a:pt x="2301875" y="111125"/>
                  </a:lnTo>
                  <a:lnTo>
                    <a:pt x="2359025" y="149225"/>
                  </a:lnTo>
                  <a:lnTo>
                    <a:pt x="2400300" y="180975"/>
                  </a:lnTo>
                  <a:lnTo>
                    <a:pt x="2428875" y="212725"/>
                  </a:lnTo>
                  <a:lnTo>
                    <a:pt x="2460625" y="250825"/>
                  </a:lnTo>
                  <a:lnTo>
                    <a:pt x="2473325" y="273050"/>
                  </a:lnTo>
                  <a:lnTo>
                    <a:pt x="2482850" y="298450"/>
                  </a:lnTo>
                  <a:lnTo>
                    <a:pt x="2489200" y="320675"/>
                  </a:lnTo>
                  <a:lnTo>
                    <a:pt x="2486025" y="346075"/>
                  </a:lnTo>
                  <a:lnTo>
                    <a:pt x="2473325" y="374650"/>
                  </a:lnTo>
                  <a:lnTo>
                    <a:pt x="2447925" y="400050"/>
                  </a:lnTo>
                  <a:lnTo>
                    <a:pt x="2413000" y="419100"/>
                  </a:lnTo>
                  <a:lnTo>
                    <a:pt x="2387600" y="431800"/>
                  </a:lnTo>
                  <a:lnTo>
                    <a:pt x="2368550" y="444500"/>
                  </a:lnTo>
                  <a:lnTo>
                    <a:pt x="2276475" y="577850"/>
                  </a:lnTo>
                  <a:lnTo>
                    <a:pt x="2130425" y="774700"/>
                  </a:lnTo>
                  <a:lnTo>
                    <a:pt x="2047875" y="8794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0" name="フリーフォーム 149">
              <a:extLst>
                <a:ext uri="{FF2B5EF4-FFF2-40B4-BE49-F238E27FC236}">
                  <a16:creationId xmlns:a16="http://schemas.microsoft.com/office/drawing/2014/main" id="{6CDB5301-B1F4-4703-A598-D6BBE0D5C9B7}"/>
                </a:ext>
              </a:extLst>
            </p:cNvPr>
            <p:cNvSpPr/>
            <p:nvPr/>
          </p:nvSpPr>
          <p:spPr>
            <a:xfrm>
              <a:off x="3708400" y="2995613"/>
              <a:ext cx="3008313" cy="1373187"/>
            </a:xfrm>
            <a:custGeom>
              <a:avLst/>
              <a:gdLst>
                <a:gd name="connsiteX0" fmla="*/ 1618363 w 3008752"/>
                <a:gd name="connsiteY0" fmla="*/ 1287675 h 1372852"/>
                <a:gd name="connsiteX1" fmla="*/ 1518155 w 3008752"/>
                <a:gd name="connsiteY1" fmla="*/ 1262623 h 1372852"/>
                <a:gd name="connsiteX2" fmla="*/ 1430472 w 3008752"/>
                <a:gd name="connsiteY2" fmla="*/ 1232561 h 1372852"/>
                <a:gd name="connsiteX3" fmla="*/ 1352811 w 3008752"/>
                <a:gd name="connsiteY3" fmla="*/ 1202498 h 1372852"/>
                <a:gd name="connsiteX4" fmla="*/ 1267634 w 3008752"/>
                <a:gd name="connsiteY4" fmla="*/ 1167426 h 1372852"/>
                <a:gd name="connsiteX5" fmla="*/ 1192478 w 3008752"/>
                <a:gd name="connsiteY5" fmla="*/ 1132353 h 1372852"/>
                <a:gd name="connsiteX6" fmla="*/ 1124837 w 3008752"/>
                <a:gd name="connsiteY6" fmla="*/ 1097280 h 1372852"/>
                <a:gd name="connsiteX7" fmla="*/ 1047176 w 3008752"/>
                <a:gd name="connsiteY7" fmla="*/ 1054691 h 1372852"/>
                <a:gd name="connsiteX8" fmla="*/ 974525 w 3008752"/>
                <a:gd name="connsiteY8" fmla="*/ 1012103 h 1372852"/>
                <a:gd name="connsiteX9" fmla="*/ 876822 w 3008752"/>
                <a:gd name="connsiteY9" fmla="*/ 949473 h 1372852"/>
                <a:gd name="connsiteX10" fmla="*/ 794150 w 3008752"/>
                <a:gd name="connsiteY10" fmla="*/ 894358 h 1372852"/>
                <a:gd name="connsiteX11" fmla="*/ 734025 w 3008752"/>
                <a:gd name="connsiteY11" fmla="*/ 849264 h 1372852"/>
                <a:gd name="connsiteX12" fmla="*/ 566177 w 3008752"/>
                <a:gd name="connsiteY12" fmla="*/ 676405 h 1372852"/>
                <a:gd name="connsiteX13" fmla="*/ 430895 w 3008752"/>
                <a:gd name="connsiteY13" fmla="*/ 533609 h 1372852"/>
                <a:gd name="connsiteX14" fmla="*/ 330687 w 3008752"/>
                <a:gd name="connsiteY14" fmla="*/ 415864 h 1372852"/>
                <a:gd name="connsiteX15" fmla="*/ 232984 w 3008752"/>
                <a:gd name="connsiteY15" fmla="*/ 298119 h 1372852"/>
                <a:gd name="connsiteX16" fmla="*/ 107724 w 3008752"/>
                <a:gd name="connsiteY16" fmla="*/ 135281 h 1372852"/>
                <a:gd name="connsiteX17" fmla="*/ 95198 w 3008752"/>
                <a:gd name="connsiteY17" fmla="*/ 120250 h 1372852"/>
                <a:gd name="connsiteX18" fmla="*/ 65135 w 3008752"/>
                <a:gd name="connsiteY18" fmla="*/ 110229 h 1372852"/>
                <a:gd name="connsiteX19" fmla="*/ 30063 w 3008752"/>
                <a:gd name="connsiteY19" fmla="*/ 92692 h 1372852"/>
                <a:gd name="connsiteX20" fmla="*/ 10021 w 3008752"/>
                <a:gd name="connsiteY20" fmla="*/ 75156 h 1372852"/>
                <a:gd name="connsiteX21" fmla="*/ 0 w 3008752"/>
                <a:gd name="connsiteY21" fmla="*/ 52609 h 1372852"/>
                <a:gd name="connsiteX22" fmla="*/ 0 w 3008752"/>
                <a:gd name="connsiteY22" fmla="*/ 32567 h 1372852"/>
                <a:gd name="connsiteX23" fmla="*/ 5011 w 3008752"/>
                <a:gd name="connsiteY23" fmla="*/ 20041 h 1372852"/>
                <a:gd name="connsiteX24" fmla="*/ 15031 w 3008752"/>
                <a:gd name="connsiteY24" fmla="*/ 7515 h 1372852"/>
                <a:gd name="connsiteX25" fmla="*/ 45094 w 3008752"/>
                <a:gd name="connsiteY25" fmla="*/ 0 h 1372852"/>
                <a:gd name="connsiteX26" fmla="*/ 82672 w 3008752"/>
                <a:gd name="connsiteY26" fmla="*/ 5010 h 1372852"/>
                <a:gd name="connsiteX27" fmla="*/ 122755 w 3008752"/>
                <a:gd name="connsiteY27" fmla="*/ 20041 h 1372852"/>
                <a:gd name="connsiteX28" fmla="*/ 162838 w 3008752"/>
                <a:gd name="connsiteY28" fmla="*/ 42588 h 1372852"/>
                <a:gd name="connsiteX29" fmla="*/ 200417 w 3008752"/>
                <a:gd name="connsiteY29" fmla="*/ 75156 h 1372852"/>
                <a:gd name="connsiteX30" fmla="*/ 260541 w 3008752"/>
                <a:gd name="connsiteY30" fmla="*/ 152817 h 1372852"/>
                <a:gd name="connsiteX31" fmla="*/ 305635 w 3008752"/>
                <a:gd name="connsiteY31" fmla="*/ 217953 h 1372852"/>
                <a:gd name="connsiteX32" fmla="*/ 358244 w 3008752"/>
                <a:gd name="connsiteY32" fmla="*/ 278078 h 1372852"/>
                <a:gd name="connsiteX33" fmla="*/ 475989 w 3008752"/>
                <a:gd name="connsiteY33" fmla="*/ 400833 h 1372852"/>
                <a:gd name="connsiteX34" fmla="*/ 611270 w 3008752"/>
                <a:gd name="connsiteY34" fmla="*/ 526093 h 1372852"/>
                <a:gd name="connsiteX35" fmla="*/ 756572 w 3008752"/>
                <a:gd name="connsiteY35" fmla="*/ 636322 h 1372852"/>
                <a:gd name="connsiteX36" fmla="*/ 871812 w 3008752"/>
                <a:gd name="connsiteY36" fmla="*/ 744046 h 1372852"/>
                <a:gd name="connsiteX37" fmla="*/ 1014608 w 3008752"/>
                <a:gd name="connsiteY37" fmla="*/ 839244 h 1372852"/>
                <a:gd name="connsiteX38" fmla="*/ 1142374 w 3008752"/>
                <a:gd name="connsiteY38" fmla="*/ 909389 h 1372852"/>
                <a:gd name="connsiteX39" fmla="*/ 1257613 w 3008752"/>
                <a:gd name="connsiteY39" fmla="*/ 964504 h 1372852"/>
                <a:gd name="connsiteX40" fmla="*/ 1385379 w 3008752"/>
                <a:gd name="connsiteY40" fmla="*/ 1012103 h 1372852"/>
                <a:gd name="connsiteX41" fmla="*/ 1500618 w 3008752"/>
                <a:gd name="connsiteY41" fmla="*/ 1049681 h 1372852"/>
                <a:gd name="connsiteX42" fmla="*/ 1638404 w 3008752"/>
                <a:gd name="connsiteY42" fmla="*/ 1084754 h 1372852"/>
                <a:gd name="connsiteX43" fmla="*/ 1803748 w 3008752"/>
                <a:gd name="connsiteY43" fmla="*/ 1117321 h 1372852"/>
                <a:gd name="connsiteX44" fmla="*/ 1969092 w 3008752"/>
                <a:gd name="connsiteY44" fmla="*/ 1137363 h 1372852"/>
                <a:gd name="connsiteX45" fmla="*/ 2126920 w 3008752"/>
                <a:gd name="connsiteY45" fmla="*/ 1149889 h 1372852"/>
                <a:gd name="connsiteX46" fmla="*/ 2277232 w 3008752"/>
                <a:gd name="connsiteY46" fmla="*/ 1157405 h 1372852"/>
                <a:gd name="connsiteX47" fmla="*/ 2482659 w 3008752"/>
                <a:gd name="connsiteY47" fmla="*/ 1149889 h 1372852"/>
                <a:gd name="connsiteX48" fmla="*/ 2580362 w 3008752"/>
                <a:gd name="connsiteY48" fmla="*/ 1142373 h 1372852"/>
                <a:gd name="connsiteX49" fmla="*/ 2968669 w 3008752"/>
                <a:gd name="connsiteY49" fmla="*/ 1149889 h 1372852"/>
                <a:gd name="connsiteX50" fmla="*/ 2996226 w 3008752"/>
                <a:gd name="connsiteY50" fmla="*/ 1172436 h 1372852"/>
                <a:gd name="connsiteX51" fmla="*/ 3006247 w 3008752"/>
                <a:gd name="connsiteY51" fmla="*/ 1187467 h 1372852"/>
                <a:gd name="connsiteX52" fmla="*/ 3008752 w 3008752"/>
                <a:gd name="connsiteY52" fmla="*/ 1207509 h 1372852"/>
                <a:gd name="connsiteX53" fmla="*/ 3003741 w 3008752"/>
                <a:gd name="connsiteY53" fmla="*/ 1235066 h 1372852"/>
                <a:gd name="connsiteX54" fmla="*/ 2996226 w 3008752"/>
                <a:gd name="connsiteY54" fmla="*/ 1257613 h 1372852"/>
                <a:gd name="connsiteX55" fmla="*/ 2961153 w 3008752"/>
                <a:gd name="connsiteY55" fmla="*/ 1302707 h 1372852"/>
                <a:gd name="connsiteX56" fmla="*/ 2933596 w 3008752"/>
                <a:gd name="connsiteY56" fmla="*/ 1322748 h 1372852"/>
                <a:gd name="connsiteX57" fmla="*/ 2863450 w 3008752"/>
                <a:gd name="connsiteY57" fmla="*/ 1342790 h 1372852"/>
                <a:gd name="connsiteX58" fmla="*/ 2765747 w 3008752"/>
                <a:gd name="connsiteY58" fmla="*/ 1355316 h 1372852"/>
                <a:gd name="connsiteX59" fmla="*/ 2673054 w 3008752"/>
                <a:gd name="connsiteY59" fmla="*/ 1365337 h 1372852"/>
                <a:gd name="connsiteX60" fmla="*/ 2540278 w 3008752"/>
                <a:gd name="connsiteY60" fmla="*/ 1370347 h 1372852"/>
                <a:gd name="connsiteX61" fmla="*/ 2399987 w 3008752"/>
                <a:gd name="connsiteY61" fmla="*/ 1372852 h 1372852"/>
                <a:gd name="connsiteX62" fmla="*/ 2269716 w 3008752"/>
                <a:gd name="connsiteY62" fmla="*/ 1367842 h 1372852"/>
                <a:gd name="connsiteX63" fmla="*/ 2111888 w 3008752"/>
                <a:gd name="connsiteY63" fmla="*/ 1357821 h 1372852"/>
                <a:gd name="connsiteX64" fmla="*/ 1954060 w 3008752"/>
                <a:gd name="connsiteY64" fmla="*/ 1345295 h 1372852"/>
                <a:gd name="connsiteX65" fmla="*/ 1698529 w 3008752"/>
                <a:gd name="connsiteY65" fmla="*/ 1305212 h 1372852"/>
                <a:gd name="connsiteX66" fmla="*/ 1618363 w 3008752"/>
                <a:gd name="connsiteY66" fmla="*/ 1287675 h 13728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3008752" h="1372852">
                  <a:moveTo>
                    <a:pt x="1618363" y="1287675"/>
                  </a:moveTo>
                  <a:lnTo>
                    <a:pt x="1518155" y="1262623"/>
                  </a:lnTo>
                  <a:lnTo>
                    <a:pt x="1430472" y="1232561"/>
                  </a:lnTo>
                  <a:lnTo>
                    <a:pt x="1352811" y="1202498"/>
                  </a:lnTo>
                  <a:lnTo>
                    <a:pt x="1267634" y="1167426"/>
                  </a:lnTo>
                  <a:lnTo>
                    <a:pt x="1192478" y="1132353"/>
                  </a:lnTo>
                  <a:lnTo>
                    <a:pt x="1124837" y="1097280"/>
                  </a:lnTo>
                  <a:lnTo>
                    <a:pt x="1047176" y="1054691"/>
                  </a:lnTo>
                  <a:lnTo>
                    <a:pt x="974525" y="1012103"/>
                  </a:lnTo>
                  <a:lnTo>
                    <a:pt x="876822" y="949473"/>
                  </a:lnTo>
                  <a:lnTo>
                    <a:pt x="794150" y="894358"/>
                  </a:lnTo>
                  <a:lnTo>
                    <a:pt x="734025" y="849264"/>
                  </a:lnTo>
                  <a:lnTo>
                    <a:pt x="566177" y="676405"/>
                  </a:lnTo>
                  <a:lnTo>
                    <a:pt x="430895" y="533609"/>
                  </a:lnTo>
                  <a:lnTo>
                    <a:pt x="330687" y="415864"/>
                  </a:lnTo>
                  <a:lnTo>
                    <a:pt x="232984" y="298119"/>
                  </a:lnTo>
                  <a:lnTo>
                    <a:pt x="107724" y="135281"/>
                  </a:lnTo>
                  <a:lnTo>
                    <a:pt x="95198" y="120250"/>
                  </a:lnTo>
                  <a:lnTo>
                    <a:pt x="65135" y="110229"/>
                  </a:lnTo>
                  <a:lnTo>
                    <a:pt x="30063" y="92692"/>
                  </a:lnTo>
                  <a:lnTo>
                    <a:pt x="10021" y="75156"/>
                  </a:lnTo>
                  <a:lnTo>
                    <a:pt x="0" y="52609"/>
                  </a:lnTo>
                  <a:lnTo>
                    <a:pt x="0" y="32567"/>
                  </a:lnTo>
                  <a:lnTo>
                    <a:pt x="5011" y="20041"/>
                  </a:lnTo>
                  <a:lnTo>
                    <a:pt x="15031" y="7515"/>
                  </a:lnTo>
                  <a:lnTo>
                    <a:pt x="45094" y="0"/>
                  </a:lnTo>
                  <a:lnTo>
                    <a:pt x="82672" y="5010"/>
                  </a:lnTo>
                  <a:lnTo>
                    <a:pt x="122755" y="20041"/>
                  </a:lnTo>
                  <a:lnTo>
                    <a:pt x="162838" y="42588"/>
                  </a:lnTo>
                  <a:lnTo>
                    <a:pt x="200417" y="75156"/>
                  </a:lnTo>
                  <a:lnTo>
                    <a:pt x="260541" y="152817"/>
                  </a:lnTo>
                  <a:lnTo>
                    <a:pt x="305635" y="217953"/>
                  </a:lnTo>
                  <a:lnTo>
                    <a:pt x="358244" y="278078"/>
                  </a:lnTo>
                  <a:lnTo>
                    <a:pt x="475989" y="400833"/>
                  </a:lnTo>
                  <a:lnTo>
                    <a:pt x="611270" y="526093"/>
                  </a:lnTo>
                  <a:lnTo>
                    <a:pt x="756572" y="636322"/>
                  </a:lnTo>
                  <a:lnTo>
                    <a:pt x="871812" y="744046"/>
                  </a:lnTo>
                  <a:lnTo>
                    <a:pt x="1014608" y="839244"/>
                  </a:lnTo>
                  <a:lnTo>
                    <a:pt x="1142374" y="909389"/>
                  </a:lnTo>
                  <a:lnTo>
                    <a:pt x="1257613" y="964504"/>
                  </a:lnTo>
                  <a:lnTo>
                    <a:pt x="1385379" y="1012103"/>
                  </a:lnTo>
                  <a:lnTo>
                    <a:pt x="1500618" y="1049681"/>
                  </a:lnTo>
                  <a:lnTo>
                    <a:pt x="1638404" y="1084754"/>
                  </a:lnTo>
                  <a:lnTo>
                    <a:pt x="1803748" y="1117321"/>
                  </a:lnTo>
                  <a:lnTo>
                    <a:pt x="1969092" y="1137363"/>
                  </a:lnTo>
                  <a:lnTo>
                    <a:pt x="2126920" y="1149889"/>
                  </a:lnTo>
                  <a:lnTo>
                    <a:pt x="2277232" y="1157405"/>
                  </a:lnTo>
                  <a:lnTo>
                    <a:pt x="2482659" y="1149889"/>
                  </a:lnTo>
                  <a:lnTo>
                    <a:pt x="2580362" y="1142373"/>
                  </a:lnTo>
                  <a:lnTo>
                    <a:pt x="2968669" y="1149889"/>
                  </a:lnTo>
                  <a:lnTo>
                    <a:pt x="2996226" y="1172436"/>
                  </a:lnTo>
                  <a:lnTo>
                    <a:pt x="3006247" y="1187467"/>
                  </a:lnTo>
                  <a:lnTo>
                    <a:pt x="3008752" y="1207509"/>
                  </a:lnTo>
                  <a:lnTo>
                    <a:pt x="3003741" y="1235066"/>
                  </a:lnTo>
                  <a:lnTo>
                    <a:pt x="2996226" y="1257613"/>
                  </a:lnTo>
                  <a:lnTo>
                    <a:pt x="2961153" y="1302707"/>
                  </a:lnTo>
                  <a:lnTo>
                    <a:pt x="2933596" y="1322748"/>
                  </a:lnTo>
                  <a:lnTo>
                    <a:pt x="2863450" y="1342790"/>
                  </a:lnTo>
                  <a:lnTo>
                    <a:pt x="2765747" y="1355316"/>
                  </a:lnTo>
                  <a:lnTo>
                    <a:pt x="2673054" y="1365337"/>
                  </a:lnTo>
                  <a:lnTo>
                    <a:pt x="2540278" y="1370347"/>
                  </a:lnTo>
                  <a:lnTo>
                    <a:pt x="2399987" y="1372852"/>
                  </a:lnTo>
                  <a:lnTo>
                    <a:pt x="2269716" y="1367842"/>
                  </a:lnTo>
                  <a:lnTo>
                    <a:pt x="2111888" y="1357821"/>
                  </a:lnTo>
                  <a:lnTo>
                    <a:pt x="1954060" y="1345295"/>
                  </a:lnTo>
                  <a:lnTo>
                    <a:pt x="1698529" y="1305212"/>
                  </a:lnTo>
                  <a:lnTo>
                    <a:pt x="1618363" y="12876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1" name="フリーフォーム 150">
              <a:extLst>
                <a:ext uri="{FF2B5EF4-FFF2-40B4-BE49-F238E27FC236}">
                  <a16:creationId xmlns:a16="http://schemas.microsoft.com/office/drawing/2014/main" id="{15BC58F5-4DE9-4197-BFB3-C3B1A680D77E}"/>
                </a:ext>
              </a:extLst>
            </p:cNvPr>
            <p:cNvSpPr/>
            <p:nvPr/>
          </p:nvSpPr>
          <p:spPr>
            <a:xfrm>
              <a:off x="6024563" y="3640138"/>
              <a:ext cx="690562" cy="606425"/>
            </a:xfrm>
            <a:custGeom>
              <a:avLst/>
              <a:gdLst>
                <a:gd name="connsiteX0" fmla="*/ 121443 w 690562"/>
                <a:gd name="connsiteY0" fmla="*/ 204788 h 604838"/>
                <a:gd name="connsiteX1" fmla="*/ 47625 w 690562"/>
                <a:gd name="connsiteY1" fmla="*/ 100013 h 604838"/>
                <a:gd name="connsiteX2" fmla="*/ 21431 w 690562"/>
                <a:gd name="connsiteY2" fmla="*/ 64294 h 604838"/>
                <a:gd name="connsiteX3" fmla="*/ 4762 w 690562"/>
                <a:gd name="connsiteY3" fmla="*/ 38100 h 604838"/>
                <a:gd name="connsiteX4" fmla="*/ 0 w 690562"/>
                <a:gd name="connsiteY4" fmla="*/ 16669 h 604838"/>
                <a:gd name="connsiteX5" fmla="*/ 4762 w 690562"/>
                <a:gd name="connsiteY5" fmla="*/ 2382 h 604838"/>
                <a:gd name="connsiteX6" fmla="*/ 16668 w 690562"/>
                <a:gd name="connsiteY6" fmla="*/ 0 h 604838"/>
                <a:gd name="connsiteX7" fmla="*/ 38100 w 690562"/>
                <a:gd name="connsiteY7" fmla="*/ 4763 h 604838"/>
                <a:gd name="connsiteX8" fmla="*/ 69056 w 690562"/>
                <a:gd name="connsiteY8" fmla="*/ 21432 h 604838"/>
                <a:gd name="connsiteX9" fmla="*/ 97631 w 690562"/>
                <a:gd name="connsiteY9" fmla="*/ 45244 h 604838"/>
                <a:gd name="connsiteX10" fmla="*/ 178593 w 690562"/>
                <a:gd name="connsiteY10" fmla="*/ 123825 h 604838"/>
                <a:gd name="connsiteX11" fmla="*/ 333375 w 690562"/>
                <a:gd name="connsiteY11" fmla="*/ 261938 h 604838"/>
                <a:gd name="connsiteX12" fmla="*/ 461962 w 690562"/>
                <a:gd name="connsiteY12" fmla="*/ 371475 h 604838"/>
                <a:gd name="connsiteX13" fmla="*/ 554831 w 690562"/>
                <a:gd name="connsiteY13" fmla="*/ 440532 h 604838"/>
                <a:gd name="connsiteX14" fmla="*/ 614362 w 690562"/>
                <a:gd name="connsiteY14" fmla="*/ 481013 h 604838"/>
                <a:gd name="connsiteX15" fmla="*/ 647700 w 690562"/>
                <a:gd name="connsiteY15" fmla="*/ 500063 h 604838"/>
                <a:gd name="connsiteX16" fmla="*/ 666750 w 690562"/>
                <a:gd name="connsiteY16" fmla="*/ 519113 h 604838"/>
                <a:gd name="connsiteX17" fmla="*/ 690562 w 690562"/>
                <a:gd name="connsiteY17" fmla="*/ 550069 h 604838"/>
                <a:gd name="connsiteX18" fmla="*/ 681037 w 690562"/>
                <a:gd name="connsiteY18" fmla="*/ 604838 h 604838"/>
                <a:gd name="connsiteX19" fmla="*/ 204787 w 690562"/>
                <a:gd name="connsiteY19" fmla="*/ 504825 h 604838"/>
                <a:gd name="connsiteX20" fmla="*/ 264318 w 690562"/>
                <a:gd name="connsiteY20" fmla="*/ 492919 h 604838"/>
                <a:gd name="connsiteX21" fmla="*/ 280987 w 690562"/>
                <a:gd name="connsiteY21" fmla="*/ 478632 h 604838"/>
                <a:gd name="connsiteX22" fmla="*/ 283368 w 690562"/>
                <a:gd name="connsiteY22" fmla="*/ 464344 h 604838"/>
                <a:gd name="connsiteX23" fmla="*/ 276225 w 690562"/>
                <a:gd name="connsiteY23" fmla="*/ 440532 h 604838"/>
                <a:gd name="connsiteX24" fmla="*/ 257175 w 690562"/>
                <a:gd name="connsiteY24" fmla="*/ 411957 h 604838"/>
                <a:gd name="connsiteX25" fmla="*/ 173831 w 690562"/>
                <a:gd name="connsiteY25" fmla="*/ 278607 h 604838"/>
                <a:gd name="connsiteX26" fmla="*/ 121443 w 690562"/>
                <a:gd name="connsiteY26" fmla="*/ 204788 h 604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690562" h="604838">
                  <a:moveTo>
                    <a:pt x="121443" y="204788"/>
                  </a:moveTo>
                  <a:lnTo>
                    <a:pt x="47625" y="100013"/>
                  </a:lnTo>
                  <a:lnTo>
                    <a:pt x="21431" y="64294"/>
                  </a:lnTo>
                  <a:lnTo>
                    <a:pt x="4762" y="38100"/>
                  </a:lnTo>
                  <a:lnTo>
                    <a:pt x="0" y="16669"/>
                  </a:lnTo>
                  <a:lnTo>
                    <a:pt x="4762" y="2382"/>
                  </a:lnTo>
                  <a:lnTo>
                    <a:pt x="16668" y="0"/>
                  </a:lnTo>
                  <a:lnTo>
                    <a:pt x="38100" y="4763"/>
                  </a:lnTo>
                  <a:lnTo>
                    <a:pt x="69056" y="21432"/>
                  </a:lnTo>
                  <a:lnTo>
                    <a:pt x="97631" y="45244"/>
                  </a:lnTo>
                  <a:lnTo>
                    <a:pt x="178593" y="123825"/>
                  </a:lnTo>
                  <a:lnTo>
                    <a:pt x="333375" y="261938"/>
                  </a:lnTo>
                  <a:lnTo>
                    <a:pt x="461962" y="371475"/>
                  </a:lnTo>
                  <a:lnTo>
                    <a:pt x="554831" y="440532"/>
                  </a:lnTo>
                  <a:lnTo>
                    <a:pt x="614362" y="481013"/>
                  </a:lnTo>
                  <a:lnTo>
                    <a:pt x="647700" y="500063"/>
                  </a:lnTo>
                  <a:lnTo>
                    <a:pt x="666750" y="519113"/>
                  </a:lnTo>
                  <a:lnTo>
                    <a:pt x="690562" y="550069"/>
                  </a:lnTo>
                  <a:lnTo>
                    <a:pt x="681037" y="604838"/>
                  </a:lnTo>
                  <a:lnTo>
                    <a:pt x="204787" y="504825"/>
                  </a:lnTo>
                  <a:lnTo>
                    <a:pt x="264318" y="492919"/>
                  </a:lnTo>
                  <a:lnTo>
                    <a:pt x="280987" y="478632"/>
                  </a:lnTo>
                  <a:lnTo>
                    <a:pt x="283368" y="464344"/>
                  </a:lnTo>
                  <a:lnTo>
                    <a:pt x="276225" y="440532"/>
                  </a:lnTo>
                  <a:lnTo>
                    <a:pt x="257175" y="411957"/>
                  </a:lnTo>
                  <a:lnTo>
                    <a:pt x="173831" y="278607"/>
                  </a:lnTo>
                  <a:lnTo>
                    <a:pt x="121443" y="2047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3" name="フリーフォーム 152">
              <a:extLst>
                <a:ext uri="{FF2B5EF4-FFF2-40B4-BE49-F238E27FC236}">
                  <a16:creationId xmlns:a16="http://schemas.microsoft.com/office/drawing/2014/main" id="{94F90C2E-AAD4-497F-9FAF-1DFA5E50BAE8}"/>
                </a:ext>
              </a:extLst>
            </p:cNvPr>
            <p:cNvSpPr/>
            <p:nvPr/>
          </p:nvSpPr>
          <p:spPr>
            <a:xfrm>
              <a:off x="3084513" y="3157538"/>
              <a:ext cx="447675" cy="911225"/>
            </a:xfrm>
            <a:custGeom>
              <a:avLst/>
              <a:gdLst>
                <a:gd name="connsiteX0" fmla="*/ 4762 w 447675"/>
                <a:gd name="connsiteY0" fmla="*/ 400050 h 912018"/>
                <a:gd name="connsiteX1" fmla="*/ 0 w 447675"/>
                <a:gd name="connsiteY1" fmla="*/ 488156 h 912018"/>
                <a:gd name="connsiteX2" fmla="*/ 0 w 447675"/>
                <a:gd name="connsiteY2" fmla="*/ 561975 h 912018"/>
                <a:gd name="connsiteX3" fmla="*/ 7144 w 447675"/>
                <a:gd name="connsiteY3" fmla="*/ 657225 h 912018"/>
                <a:gd name="connsiteX4" fmla="*/ 14287 w 447675"/>
                <a:gd name="connsiteY4" fmla="*/ 719137 h 912018"/>
                <a:gd name="connsiteX5" fmla="*/ 23812 w 447675"/>
                <a:gd name="connsiteY5" fmla="*/ 764381 h 912018"/>
                <a:gd name="connsiteX6" fmla="*/ 45244 w 447675"/>
                <a:gd name="connsiteY6" fmla="*/ 816768 h 912018"/>
                <a:gd name="connsiteX7" fmla="*/ 76200 w 447675"/>
                <a:gd name="connsiteY7" fmla="*/ 866775 h 912018"/>
                <a:gd name="connsiteX8" fmla="*/ 95250 w 447675"/>
                <a:gd name="connsiteY8" fmla="*/ 890587 h 912018"/>
                <a:gd name="connsiteX9" fmla="*/ 111919 w 447675"/>
                <a:gd name="connsiteY9" fmla="*/ 904875 h 912018"/>
                <a:gd name="connsiteX10" fmla="*/ 135731 w 447675"/>
                <a:gd name="connsiteY10" fmla="*/ 912018 h 912018"/>
                <a:gd name="connsiteX11" fmla="*/ 161925 w 447675"/>
                <a:gd name="connsiteY11" fmla="*/ 912018 h 912018"/>
                <a:gd name="connsiteX12" fmla="*/ 183356 w 447675"/>
                <a:gd name="connsiteY12" fmla="*/ 902493 h 912018"/>
                <a:gd name="connsiteX13" fmla="*/ 195262 w 447675"/>
                <a:gd name="connsiteY13" fmla="*/ 888206 h 912018"/>
                <a:gd name="connsiteX14" fmla="*/ 204787 w 447675"/>
                <a:gd name="connsiteY14" fmla="*/ 869156 h 912018"/>
                <a:gd name="connsiteX15" fmla="*/ 209550 w 447675"/>
                <a:gd name="connsiteY15" fmla="*/ 840581 h 912018"/>
                <a:gd name="connsiteX16" fmla="*/ 211931 w 447675"/>
                <a:gd name="connsiteY16" fmla="*/ 800100 h 912018"/>
                <a:gd name="connsiteX17" fmla="*/ 219075 w 447675"/>
                <a:gd name="connsiteY17" fmla="*/ 740568 h 912018"/>
                <a:gd name="connsiteX18" fmla="*/ 235744 w 447675"/>
                <a:gd name="connsiteY18" fmla="*/ 683418 h 912018"/>
                <a:gd name="connsiteX19" fmla="*/ 273844 w 447675"/>
                <a:gd name="connsiteY19" fmla="*/ 609600 h 912018"/>
                <a:gd name="connsiteX20" fmla="*/ 350044 w 447675"/>
                <a:gd name="connsiteY20" fmla="*/ 502443 h 912018"/>
                <a:gd name="connsiteX21" fmla="*/ 409575 w 447675"/>
                <a:gd name="connsiteY21" fmla="*/ 416718 h 912018"/>
                <a:gd name="connsiteX22" fmla="*/ 433387 w 447675"/>
                <a:gd name="connsiteY22" fmla="*/ 381000 h 912018"/>
                <a:gd name="connsiteX23" fmla="*/ 447675 w 447675"/>
                <a:gd name="connsiteY23" fmla="*/ 345281 h 912018"/>
                <a:gd name="connsiteX24" fmla="*/ 447675 w 447675"/>
                <a:gd name="connsiteY24" fmla="*/ 333375 h 912018"/>
                <a:gd name="connsiteX25" fmla="*/ 442912 w 447675"/>
                <a:gd name="connsiteY25" fmla="*/ 326231 h 912018"/>
                <a:gd name="connsiteX26" fmla="*/ 428625 w 447675"/>
                <a:gd name="connsiteY26" fmla="*/ 326231 h 912018"/>
                <a:gd name="connsiteX27" fmla="*/ 397669 w 447675"/>
                <a:gd name="connsiteY27" fmla="*/ 333375 h 912018"/>
                <a:gd name="connsiteX28" fmla="*/ 369094 w 447675"/>
                <a:gd name="connsiteY28" fmla="*/ 359568 h 912018"/>
                <a:gd name="connsiteX29" fmla="*/ 328612 w 447675"/>
                <a:gd name="connsiteY29" fmla="*/ 395287 h 912018"/>
                <a:gd name="connsiteX30" fmla="*/ 297656 w 447675"/>
                <a:gd name="connsiteY30" fmla="*/ 409575 h 912018"/>
                <a:gd name="connsiteX31" fmla="*/ 285750 w 447675"/>
                <a:gd name="connsiteY31" fmla="*/ 409575 h 912018"/>
                <a:gd name="connsiteX32" fmla="*/ 250031 w 447675"/>
                <a:gd name="connsiteY32" fmla="*/ 397668 h 912018"/>
                <a:gd name="connsiteX33" fmla="*/ 221456 w 447675"/>
                <a:gd name="connsiteY33" fmla="*/ 373856 h 912018"/>
                <a:gd name="connsiteX34" fmla="*/ 202406 w 447675"/>
                <a:gd name="connsiteY34" fmla="*/ 338137 h 912018"/>
                <a:gd name="connsiteX35" fmla="*/ 190500 w 447675"/>
                <a:gd name="connsiteY35" fmla="*/ 285750 h 912018"/>
                <a:gd name="connsiteX36" fmla="*/ 185737 w 447675"/>
                <a:gd name="connsiteY36" fmla="*/ 202406 h 912018"/>
                <a:gd name="connsiteX37" fmla="*/ 185737 w 447675"/>
                <a:gd name="connsiteY37" fmla="*/ 45243 h 912018"/>
                <a:gd name="connsiteX38" fmla="*/ 185737 w 447675"/>
                <a:gd name="connsiteY38" fmla="*/ 28575 h 912018"/>
                <a:gd name="connsiteX39" fmla="*/ 180975 w 447675"/>
                <a:gd name="connsiteY39" fmla="*/ 14287 h 912018"/>
                <a:gd name="connsiteX40" fmla="*/ 173831 w 447675"/>
                <a:gd name="connsiteY40" fmla="*/ 4762 h 912018"/>
                <a:gd name="connsiteX41" fmla="*/ 157162 w 447675"/>
                <a:gd name="connsiteY41" fmla="*/ 0 h 912018"/>
                <a:gd name="connsiteX42" fmla="*/ 140494 w 447675"/>
                <a:gd name="connsiteY42" fmla="*/ 4762 h 912018"/>
                <a:gd name="connsiteX43" fmla="*/ 119062 w 447675"/>
                <a:gd name="connsiteY43" fmla="*/ 26193 h 912018"/>
                <a:gd name="connsiteX44" fmla="*/ 95250 w 447675"/>
                <a:gd name="connsiteY44" fmla="*/ 76200 h 912018"/>
                <a:gd name="connsiteX45" fmla="*/ 54769 w 447675"/>
                <a:gd name="connsiteY45" fmla="*/ 178593 h 912018"/>
                <a:gd name="connsiteX46" fmla="*/ 23812 w 447675"/>
                <a:gd name="connsiteY46" fmla="*/ 288131 h 912018"/>
                <a:gd name="connsiteX47" fmla="*/ 4762 w 447675"/>
                <a:gd name="connsiteY47" fmla="*/ 400050 h 912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447675" h="912018">
                  <a:moveTo>
                    <a:pt x="4762" y="400050"/>
                  </a:moveTo>
                  <a:lnTo>
                    <a:pt x="0" y="488156"/>
                  </a:lnTo>
                  <a:lnTo>
                    <a:pt x="0" y="561975"/>
                  </a:lnTo>
                  <a:lnTo>
                    <a:pt x="7144" y="657225"/>
                  </a:lnTo>
                  <a:lnTo>
                    <a:pt x="14287" y="719137"/>
                  </a:lnTo>
                  <a:lnTo>
                    <a:pt x="23812" y="764381"/>
                  </a:lnTo>
                  <a:lnTo>
                    <a:pt x="45244" y="816768"/>
                  </a:lnTo>
                  <a:lnTo>
                    <a:pt x="76200" y="866775"/>
                  </a:lnTo>
                  <a:lnTo>
                    <a:pt x="95250" y="890587"/>
                  </a:lnTo>
                  <a:lnTo>
                    <a:pt x="111919" y="904875"/>
                  </a:lnTo>
                  <a:lnTo>
                    <a:pt x="135731" y="912018"/>
                  </a:lnTo>
                  <a:lnTo>
                    <a:pt x="161925" y="912018"/>
                  </a:lnTo>
                  <a:lnTo>
                    <a:pt x="183356" y="902493"/>
                  </a:lnTo>
                  <a:lnTo>
                    <a:pt x="195262" y="888206"/>
                  </a:lnTo>
                  <a:lnTo>
                    <a:pt x="204787" y="869156"/>
                  </a:lnTo>
                  <a:lnTo>
                    <a:pt x="209550" y="840581"/>
                  </a:lnTo>
                  <a:lnTo>
                    <a:pt x="211931" y="800100"/>
                  </a:lnTo>
                  <a:lnTo>
                    <a:pt x="219075" y="740568"/>
                  </a:lnTo>
                  <a:lnTo>
                    <a:pt x="235744" y="683418"/>
                  </a:lnTo>
                  <a:lnTo>
                    <a:pt x="273844" y="609600"/>
                  </a:lnTo>
                  <a:lnTo>
                    <a:pt x="350044" y="502443"/>
                  </a:lnTo>
                  <a:lnTo>
                    <a:pt x="409575" y="416718"/>
                  </a:lnTo>
                  <a:lnTo>
                    <a:pt x="433387" y="381000"/>
                  </a:lnTo>
                  <a:lnTo>
                    <a:pt x="447675" y="345281"/>
                  </a:lnTo>
                  <a:lnTo>
                    <a:pt x="447675" y="333375"/>
                  </a:lnTo>
                  <a:lnTo>
                    <a:pt x="442912" y="326231"/>
                  </a:lnTo>
                  <a:lnTo>
                    <a:pt x="428625" y="326231"/>
                  </a:lnTo>
                  <a:lnTo>
                    <a:pt x="397669" y="333375"/>
                  </a:lnTo>
                  <a:lnTo>
                    <a:pt x="369094" y="359568"/>
                  </a:lnTo>
                  <a:lnTo>
                    <a:pt x="328612" y="395287"/>
                  </a:lnTo>
                  <a:lnTo>
                    <a:pt x="297656" y="409575"/>
                  </a:lnTo>
                  <a:lnTo>
                    <a:pt x="285750" y="409575"/>
                  </a:lnTo>
                  <a:lnTo>
                    <a:pt x="250031" y="397668"/>
                  </a:lnTo>
                  <a:lnTo>
                    <a:pt x="221456" y="373856"/>
                  </a:lnTo>
                  <a:lnTo>
                    <a:pt x="202406" y="338137"/>
                  </a:lnTo>
                  <a:lnTo>
                    <a:pt x="190500" y="285750"/>
                  </a:lnTo>
                  <a:lnTo>
                    <a:pt x="185737" y="202406"/>
                  </a:lnTo>
                  <a:lnTo>
                    <a:pt x="185737" y="45243"/>
                  </a:lnTo>
                  <a:lnTo>
                    <a:pt x="185737" y="28575"/>
                  </a:lnTo>
                  <a:lnTo>
                    <a:pt x="180975" y="14287"/>
                  </a:lnTo>
                  <a:lnTo>
                    <a:pt x="173831" y="4762"/>
                  </a:lnTo>
                  <a:lnTo>
                    <a:pt x="157162" y="0"/>
                  </a:lnTo>
                  <a:lnTo>
                    <a:pt x="140494" y="4762"/>
                  </a:lnTo>
                  <a:lnTo>
                    <a:pt x="119062" y="26193"/>
                  </a:lnTo>
                  <a:lnTo>
                    <a:pt x="95250" y="76200"/>
                  </a:lnTo>
                  <a:lnTo>
                    <a:pt x="54769" y="178593"/>
                  </a:lnTo>
                  <a:lnTo>
                    <a:pt x="23812" y="288131"/>
                  </a:lnTo>
                  <a:lnTo>
                    <a:pt x="4762" y="4000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2" name="フリーフォーム 151">
              <a:extLst>
                <a:ext uri="{FF2B5EF4-FFF2-40B4-BE49-F238E27FC236}">
                  <a16:creationId xmlns:a16="http://schemas.microsoft.com/office/drawing/2014/main" id="{4058DD6A-95E6-42BB-AEAD-CBA8B309CB3A}"/>
                </a:ext>
              </a:extLst>
            </p:cNvPr>
            <p:cNvSpPr/>
            <p:nvPr/>
          </p:nvSpPr>
          <p:spPr>
            <a:xfrm>
              <a:off x="5757863" y="2973388"/>
              <a:ext cx="946150" cy="569912"/>
            </a:xfrm>
            <a:custGeom>
              <a:avLst/>
              <a:gdLst>
                <a:gd name="connsiteX0" fmla="*/ 404812 w 945356"/>
                <a:gd name="connsiteY0" fmla="*/ 261938 h 569119"/>
                <a:gd name="connsiteX1" fmla="*/ 330993 w 945356"/>
                <a:gd name="connsiteY1" fmla="*/ 216694 h 569119"/>
                <a:gd name="connsiteX2" fmla="*/ 247650 w 945356"/>
                <a:gd name="connsiteY2" fmla="*/ 171450 h 569119"/>
                <a:gd name="connsiteX3" fmla="*/ 157162 w 945356"/>
                <a:gd name="connsiteY3" fmla="*/ 123825 h 569119"/>
                <a:gd name="connsiteX4" fmla="*/ 54768 w 945356"/>
                <a:gd name="connsiteY4" fmla="*/ 73819 h 569119"/>
                <a:gd name="connsiteX5" fmla="*/ 23812 w 945356"/>
                <a:gd name="connsiteY5" fmla="*/ 59532 h 569119"/>
                <a:gd name="connsiteX6" fmla="*/ 7143 w 945356"/>
                <a:gd name="connsiteY6" fmla="*/ 45244 h 569119"/>
                <a:gd name="connsiteX7" fmla="*/ 0 w 945356"/>
                <a:gd name="connsiteY7" fmla="*/ 26194 h 569119"/>
                <a:gd name="connsiteX8" fmla="*/ 0 w 945356"/>
                <a:gd name="connsiteY8" fmla="*/ 7144 h 569119"/>
                <a:gd name="connsiteX9" fmla="*/ 7143 w 945356"/>
                <a:gd name="connsiteY9" fmla="*/ 0 h 569119"/>
                <a:gd name="connsiteX10" fmla="*/ 19050 w 945356"/>
                <a:gd name="connsiteY10" fmla="*/ 0 h 569119"/>
                <a:gd name="connsiteX11" fmla="*/ 38100 w 945356"/>
                <a:gd name="connsiteY11" fmla="*/ 2382 h 569119"/>
                <a:gd name="connsiteX12" fmla="*/ 76200 w 945356"/>
                <a:gd name="connsiteY12" fmla="*/ 14288 h 569119"/>
                <a:gd name="connsiteX13" fmla="*/ 209550 w 945356"/>
                <a:gd name="connsiteY13" fmla="*/ 42863 h 569119"/>
                <a:gd name="connsiteX14" fmla="*/ 433387 w 945356"/>
                <a:gd name="connsiteY14" fmla="*/ 95250 h 569119"/>
                <a:gd name="connsiteX15" fmla="*/ 650081 w 945356"/>
                <a:gd name="connsiteY15" fmla="*/ 152400 h 569119"/>
                <a:gd name="connsiteX16" fmla="*/ 723900 w 945356"/>
                <a:gd name="connsiteY16" fmla="*/ 176213 h 569119"/>
                <a:gd name="connsiteX17" fmla="*/ 757237 w 945356"/>
                <a:gd name="connsiteY17" fmla="*/ 188119 h 569119"/>
                <a:gd name="connsiteX18" fmla="*/ 783431 w 945356"/>
                <a:gd name="connsiteY18" fmla="*/ 204788 h 569119"/>
                <a:gd name="connsiteX19" fmla="*/ 819150 w 945356"/>
                <a:gd name="connsiteY19" fmla="*/ 235744 h 569119"/>
                <a:gd name="connsiteX20" fmla="*/ 854868 w 945356"/>
                <a:gd name="connsiteY20" fmla="*/ 273844 h 569119"/>
                <a:gd name="connsiteX21" fmla="*/ 897731 w 945356"/>
                <a:gd name="connsiteY21" fmla="*/ 333375 h 569119"/>
                <a:gd name="connsiteX22" fmla="*/ 928687 w 945356"/>
                <a:gd name="connsiteY22" fmla="*/ 381000 h 569119"/>
                <a:gd name="connsiteX23" fmla="*/ 940593 w 945356"/>
                <a:gd name="connsiteY23" fmla="*/ 423863 h 569119"/>
                <a:gd name="connsiteX24" fmla="*/ 945356 w 945356"/>
                <a:gd name="connsiteY24" fmla="*/ 485775 h 569119"/>
                <a:gd name="connsiteX25" fmla="*/ 940593 w 945356"/>
                <a:gd name="connsiteY25" fmla="*/ 511969 h 569119"/>
                <a:gd name="connsiteX26" fmla="*/ 923925 w 945356"/>
                <a:gd name="connsiteY26" fmla="*/ 542925 h 569119"/>
                <a:gd name="connsiteX27" fmla="*/ 902493 w 945356"/>
                <a:gd name="connsiteY27" fmla="*/ 564357 h 569119"/>
                <a:gd name="connsiteX28" fmla="*/ 881062 w 945356"/>
                <a:gd name="connsiteY28" fmla="*/ 569119 h 569119"/>
                <a:gd name="connsiteX29" fmla="*/ 852487 w 945356"/>
                <a:gd name="connsiteY29" fmla="*/ 564357 h 569119"/>
                <a:gd name="connsiteX30" fmla="*/ 823912 w 945356"/>
                <a:gd name="connsiteY30" fmla="*/ 559594 h 569119"/>
                <a:gd name="connsiteX31" fmla="*/ 781050 w 945356"/>
                <a:gd name="connsiteY31" fmla="*/ 542925 h 569119"/>
                <a:gd name="connsiteX32" fmla="*/ 735806 w 945356"/>
                <a:gd name="connsiteY32" fmla="*/ 519113 h 569119"/>
                <a:gd name="connsiteX33" fmla="*/ 697706 w 945356"/>
                <a:gd name="connsiteY33" fmla="*/ 495300 h 569119"/>
                <a:gd name="connsiteX34" fmla="*/ 654843 w 945356"/>
                <a:gd name="connsiteY34" fmla="*/ 464344 h 569119"/>
                <a:gd name="connsiteX35" fmla="*/ 614362 w 945356"/>
                <a:gd name="connsiteY35" fmla="*/ 428625 h 569119"/>
                <a:gd name="connsiteX36" fmla="*/ 569118 w 945356"/>
                <a:gd name="connsiteY36" fmla="*/ 385763 h 569119"/>
                <a:gd name="connsiteX37" fmla="*/ 545306 w 945356"/>
                <a:gd name="connsiteY37" fmla="*/ 359569 h 569119"/>
                <a:gd name="connsiteX38" fmla="*/ 511968 w 945356"/>
                <a:gd name="connsiteY38" fmla="*/ 333375 h 569119"/>
                <a:gd name="connsiteX39" fmla="*/ 404812 w 945356"/>
                <a:gd name="connsiteY39" fmla="*/ 261938 h 569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945356" h="569119">
                  <a:moveTo>
                    <a:pt x="404812" y="261938"/>
                  </a:moveTo>
                  <a:lnTo>
                    <a:pt x="330993" y="216694"/>
                  </a:lnTo>
                  <a:lnTo>
                    <a:pt x="247650" y="171450"/>
                  </a:lnTo>
                  <a:lnTo>
                    <a:pt x="157162" y="123825"/>
                  </a:lnTo>
                  <a:lnTo>
                    <a:pt x="54768" y="73819"/>
                  </a:lnTo>
                  <a:lnTo>
                    <a:pt x="23812" y="59532"/>
                  </a:lnTo>
                  <a:lnTo>
                    <a:pt x="7143" y="45244"/>
                  </a:lnTo>
                  <a:lnTo>
                    <a:pt x="0" y="26194"/>
                  </a:lnTo>
                  <a:lnTo>
                    <a:pt x="0" y="7144"/>
                  </a:lnTo>
                  <a:lnTo>
                    <a:pt x="7143" y="0"/>
                  </a:lnTo>
                  <a:lnTo>
                    <a:pt x="19050" y="0"/>
                  </a:lnTo>
                  <a:lnTo>
                    <a:pt x="38100" y="2382"/>
                  </a:lnTo>
                  <a:lnTo>
                    <a:pt x="76200" y="14288"/>
                  </a:lnTo>
                  <a:lnTo>
                    <a:pt x="209550" y="42863"/>
                  </a:lnTo>
                  <a:lnTo>
                    <a:pt x="433387" y="95250"/>
                  </a:lnTo>
                  <a:lnTo>
                    <a:pt x="650081" y="152400"/>
                  </a:lnTo>
                  <a:lnTo>
                    <a:pt x="723900" y="176213"/>
                  </a:lnTo>
                  <a:lnTo>
                    <a:pt x="757237" y="188119"/>
                  </a:lnTo>
                  <a:lnTo>
                    <a:pt x="783431" y="204788"/>
                  </a:lnTo>
                  <a:lnTo>
                    <a:pt x="819150" y="235744"/>
                  </a:lnTo>
                  <a:lnTo>
                    <a:pt x="854868" y="273844"/>
                  </a:lnTo>
                  <a:lnTo>
                    <a:pt x="897731" y="333375"/>
                  </a:lnTo>
                  <a:lnTo>
                    <a:pt x="928687" y="381000"/>
                  </a:lnTo>
                  <a:lnTo>
                    <a:pt x="940593" y="423863"/>
                  </a:lnTo>
                  <a:lnTo>
                    <a:pt x="945356" y="485775"/>
                  </a:lnTo>
                  <a:lnTo>
                    <a:pt x="940593" y="511969"/>
                  </a:lnTo>
                  <a:lnTo>
                    <a:pt x="923925" y="542925"/>
                  </a:lnTo>
                  <a:lnTo>
                    <a:pt x="902493" y="564357"/>
                  </a:lnTo>
                  <a:lnTo>
                    <a:pt x="881062" y="569119"/>
                  </a:lnTo>
                  <a:lnTo>
                    <a:pt x="852487" y="564357"/>
                  </a:lnTo>
                  <a:lnTo>
                    <a:pt x="823912" y="559594"/>
                  </a:lnTo>
                  <a:lnTo>
                    <a:pt x="781050" y="542925"/>
                  </a:lnTo>
                  <a:lnTo>
                    <a:pt x="735806" y="519113"/>
                  </a:lnTo>
                  <a:lnTo>
                    <a:pt x="697706" y="495300"/>
                  </a:lnTo>
                  <a:lnTo>
                    <a:pt x="654843" y="464344"/>
                  </a:lnTo>
                  <a:lnTo>
                    <a:pt x="614362" y="428625"/>
                  </a:lnTo>
                  <a:lnTo>
                    <a:pt x="569118" y="385763"/>
                  </a:lnTo>
                  <a:lnTo>
                    <a:pt x="545306" y="359569"/>
                  </a:lnTo>
                  <a:lnTo>
                    <a:pt x="511968" y="333375"/>
                  </a:lnTo>
                  <a:lnTo>
                    <a:pt x="404812" y="26193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4" name="フリーフォーム 153">
              <a:extLst>
                <a:ext uri="{FF2B5EF4-FFF2-40B4-BE49-F238E27FC236}">
                  <a16:creationId xmlns:a16="http://schemas.microsoft.com/office/drawing/2014/main" id="{3BD15230-ED5F-4150-978D-17F3BB155DB4}"/>
                </a:ext>
              </a:extLst>
            </p:cNvPr>
            <p:cNvSpPr/>
            <p:nvPr/>
          </p:nvSpPr>
          <p:spPr>
            <a:xfrm>
              <a:off x="4414838" y="4227513"/>
              <a:ext cx="566737" cy="1279525"/>
            </a:xfrm>
            <a:custGeom>
              <a:avLst/>
              <a:gdLst>
                <a:gd name="connsiteX0" fmla="*/ 240506 w 566737"/>
                <a:gd name="connsiteY0" fmla="*/ 657225 h 1281112"/>
                <a:gd name="connsiteX1" fmla="*/ 240506 w 566737"/>
                <a:gd name="connsiteY1" fmla="*/ 1281112 h 1281112"/>
                <a:gd name="connsiteX2" fmla="*/ 483393 w 566737"/>
                <a:gd name="connsiteY2" fmla="*/ 1252537 h 1281112"/>
                <a:gd name="connsiteX3" fmla="*/ 485775 w 566737"/>
                <a:gd name="connsiteY3" fmla="*/ 952500 h 1281112"/>
                <a:gd name="connsiteX4" fmla="*/ 485775 w 566737"/>
                <a:gd name="connsiteY4" fmla="*/ 459581 h 1281112"/>
                <a:gd name="connsiteX5" fmla="*/ 488156 w 566737"/>
                <a:gd name="connsiteY5" fmla="*/ 428625 h 1281112"/>
                <a:gd name="connsiteX6" fmla="*/ 500062 w 566737"/>
                <a:gd name="connsiteY6" fmla="*/ 381000 h 1281112"/>
                <a:gd name="connsiteX7" fmla="*/ 509587 w 566737"/>
                <a:gd name="connsiteY7" fmla="*/ 345281 h 1281112"/>
                <a:gd name="connsiteX8" fmla="*/ 521493 w 566737"/>
                <a:gd name="connsiteY8" fmla="*/ 314325 h 1281112"/>
                <a:gd name="connsiteX9" fmla="*/ 538162 w 566737"/>
                <a:gd name="connsiteY9" fmla="*/ 288131 h 1281112"/>
                <a:gd name="connsiteX10" fmla="*/ 550068 w 566737"/>
                <a:gd name="connsiteY10" fmla="*/ 273844 h 1281112"/>
                <a:gd name="connsiteX11" fmla="*/ 564356 w 566737"/>
                <a:gd name="connsiteY11" fmla="*/ 254794 h 1281112"/>
                <a:gd name="connsiteX12" fmla="*/ 566737 w 566737"/>
                <a:gd name="connsiteY12" fmla="*/ 230981 h 1281112"/>
                <a:gd name="connsiteX13" fmla="*/ 554831 w 566737"/>
                <a:gd name="connsiteY13" fmla="*/ 197644 h 1281112"/>
                <a:gd name="connsiteX14" fmla="*/ 538162 w 566737"/>
                <a:gd name="connsiteY14" fmla="*/ 173831 h 1281112"/>
                <a:gd name="connsiteX15" fmla="*/ 509587 w 566737"/>
                <a:gd name="connsiteY15" fmla="*/ 147637 h 1281112"/>
                <a:gd name="connsiteX16" fmla="*/ 459581 w 566737"/>
                <a:gd name="connsiteY16" fmla="*/ 109537 h 1281112"/>
                <a:gd name="connsiteX17" fmla="*/ 402431 w 566737"/>
                <a:gd name="connsiteY17" fmla="*/ 76200 h 1281112"/>
                <a:gd name="connsiteX18" fmla="*/ 359568 w 566737"/>
                <a:gd name="connsiteY18" fmla="*/ 52387 h 1281112"/>
                <a:gd name="connsiteX19" fmla="*/ 307181 w 566737"/>
                <a:gd name="connsiteY19" fmla="*/ 35719 h 1281112"/>
                <a:gd name="connsiteX20" fmla="*/ 197643 w 566737"/>
                <a:gd name="connsiteY20" fmla="*/ 11906 h 1281112"/>
                <a:gd name="connsiteX21" fmla="*/ 121443 w 566737"/>
                <a:gd name="connsiteY21" fmla="*/ 0 h 1281112"/>
                <a:gd name="connsiteX22" fmla="*/ 57150 w 566737"/>
                <a:gd name="connsiteY22" fmla="*/ 2381 h 1281112"/>
                <a:gd name="connsiteX23" fmla="*/ 21431 w 566737"/>
                <a:gd name="connsiteY23" fmla="*/ 11906 h 1281112"/>
                <a:gd name="connsiteX24" fmla="*/ 9525 w 566737"/>
                <a:gd name="connsiteY24" fmla="*/ 19050 h 1281112"/>
                <a:gd name="connsiteX25" fmla="*/ 0 w 566737"/>
                <a:gd name="connsiteY25" fmla="*/ 33337 h 1281112"/>
                <a:gd name="connsiteX26" fmla="*/ 0 w 566737"/>
                <a:gd name="connsiteY26" fmla="*/ 45244 h 1281112"/>
                <a:gd name="connsiteX27" fmla="*/ 11906 w 566737"/>
                <a:gd name="connsiteY27" fmla="*/ 66675 h 1281112"/>
                <a:gd name="connsiteX28" fmla="*/ 30956 w 566737"/>
                <a:gd name="connsiteY28" fmla="*/ 78581 h 1281112"/>
                <a:gd name="connsiteX29" fmla="*/ 69056 w 566737"/>
                <a:gd name="connsiteY29" fmla="*/ 92869 h 1281112"/>
                <a:gd name="connsiteX30" fmla="*/ 111918 w 566737"/>
                <a:gd name="connsiteY30" fmla="*/ 114300 h 1281112"/>
                <a:gd name="connsiteX31" fmla="*/ 145256 w 566737"/>
                <a:gd name="connsiteY31" fmla="*/ 138112 h 1281112"/>
                <a:gd name="connsiteX32" fmla="*/ 171450 w 566737"/>
                <a:gd name="connsiteY32" fmla="*/ 161925 h 1281112"/>
                <a:gd name="connsiteX33" fmla="*/ 192881 w 566737"/>
                <a:gd name="connsiteY33" fmla="*/ 188119 h 1281112"/>
                <a:gd name="connsiteX34" fmla="*/ 214312 w 566737"/>
                <a:gd name="connsiteY34" fmla="*/ 223837 h 1281112"/>
                <a:gd name="connsiteX35" fmla="*/ 230981 w 566737"/>
                <a:gd name="connsiteY35" fmla="*/ 276225 h 1281112"/>
                <a:gd name="connsiteX36" fmla="*/ 238125 w 566737"/>
                <a:gd name="connsiteY36" fmla="*/ 316706 h 1281112"/>
                <a:gd name="connsiteX37" fmla="*/ 240506 w 566737"/>
                <a:gd name="connsiteY37" fmla="*/ 388144 h 1281112"/>
                <a:gd name="connsiteX38" fmla="*/ 240506 w 566737"/>
                <a:gd name="connsiteY38" fmla="*/ 657225 h 128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566737" h="1281112">
                  <a:moveTo>
                    <a:pt x="240506" y="657225"/>
                  </a:moveTo>
                  <a:lnTo>
                    <a:pt x="240506" y="1281112"/>
                  </a:lnTo>
                  <a:lnTo>
                    <a:pt x="483393" y="1252537"/>
                  </a:lnTo>
                  <a:lnTo>
                    <a:pt x="485775" y="952500"/>
                  </a:lnTo>
                  <a:lnTo>
                    <a:pt x="485775" y="459581"/>
                  </a:lnTo>
                  <a:lnTo>
                    <a:pt x="488156" y="428625"/>
                  </a:lnTo>
                  <a:lnTo>
                    <a:pt x="500062" y="381000"/>
                  </a:lnTo>
                  <a:lnTo>
                    <a:pt x="509587" y="345281"/>
                  </a:lnTo>
                  <a:lnTo>
                    <a:pt x="521493" y="314325"/>
                  </a:lnTo>
                  <a:lnTo>
                    <a:pt x="538162" y="288131"/>
                  </a:lnTo>
                  <a:lnTo>
                    <a:pt x="550068" y="273844"/>
                  </a:lnTo>
                  <a:lnTo>
                    <a:pt x="564356" y="254794"/>
                  </a:lnTo>
                  <a:lnTo>
                    <a:pt x="566737" y="230981"/>
                  </a:lnTo>
                  <a:lnTo>
                    <a:pt x="554831" y="197644"/>
                  </a:lnTo>
                  <a:lnTo>
                    <a:pt x="538162" y="173831"/>
                  </a:lnTo>
                  <a:lnTo>
                    <a:pt x="509587" y="147637"/>
                  </a:lnTo>
                  <a:lnTo>
                    <a:pt x="459581" y="109537"/>
                  </a:lnTo>
                  <a:lnTo>
                    <a:pt x="402431" y="76200"/>
                  </a:lnTo>
                  <a:lnTo>
                    <a:pt x="359568" y="52387"/>
                  </a:lnTo>
                  <a:lnTo>
                    <a:pt x="307181" y="35719"/>
                  </a:lnTo>
                  <a:lnTo>
                    <a:pt x="197643" y="11906"/>
                  </a:lnTo>
                  <a:lnTo>
                    <a:pt x="121443" y="0"/>
                  </a:lnTo>
                  <a:lnTo>
                    <a:pt x="57150" y="2381"/>
                  </a:lnTo>
                  <a:lnTo>
                    <a:pt x="21431" y="11906"/>
                  </a:lnTo>
                  <a:lnTo>
                    <a:pt x="9525" y="19050"/>
                  </a:lnTo>
                  <a:lnTo>
                    <a:pt x="0" y="33337"/>
                  </a:lnTo>
                  <a:lnTo>
                    <a:pt x="0" y="45244"/>
                  </a:lnTo>
                  <a:lnTo>
                    <a:pt x="11906" y="66675"/>
                  </a:lnTo>
                  <a:lnTo>
                    <a:pt x="30956" y="78581"/>
                  </a:lnTo>
                  <a:lnTo>
                    <a:pt x="69056" y="92869"/>
                  </a:lnTo>
                  <a:lnTo>
                    <a:pt x="111918" y="114300"/>
                  </a:lnTo>
                  <a:lnTo>
                    <a:pt x="145256" y="138112"/>
                  </a:lnTo>
                  <a:lnTo>
                    <a:pt x="171450" y="161925"/>
                  </a:lnTo>
                  <a:lnTo>
                    <a:pt x="192881" y="188119"/>
                  </a:lnTo>
                  <a:lnTo>
                    <a:pt x="214312" y="223837"/>
                  </a:lnTo>
                  <a:lnTo>
                    <a:pt x="230981" y="276225"/>
                  </a:lnTo>
                  <a:lnTo>
                    <a:pt x="238125" y="316706"/>
                  </a:lnTo>
                  <a:cubicBezTo>
                    <a:pt x="238919" y="340519"/>
                    <a:pt x="239712" y="364331"/>
                    <a:pt x="240506" y="388144"/>
                  </a:cubicBezTo>
                  <a:lnTo>
                    <a:pt x="240506" y="6572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5" name="フリーフォーム 154">
              <a:extLst>
                <a:ext uri="{FF2B5EF4-FFF2-40B4-BE49-F238E27FC236}">
                  <a16:creationId xmlns:a16="http://schemas.microsoft.com/office/drawing/2014/main" id="{C0903FEB-1A52-4787-8CCD-5BB5D93E8CA8}"/>
                </a:ext>
              </a:extLst>
            </p:cNvPr>
            <p:cNvSpPr/>
            <p:nvPr/>
          </p:nvSpPr>
          <p:spPr>
            <a:xfrm>
              <a:off x="3240088" y="4792663"/>
              <a:ext cx="2908300" cy="1046162"/>
            </a:xfrm>
            <a:custGeom>
              <a:avLst/>
              <a:gdLst>
                <a:gd name="connsiteX0" fmla="*/ 1969294 w 2907507"/>
                <a:gd name="connsiteY0" fmla="*/ 735807 h 1045369"/>
                <a:gd name="connsiteX1" fmla="*/ 1666875 w 2907507"/>
                <a:gd name="connsiteY1" fmla="*/ 754857 h 1045369"/>
                <a:gd name="connsiteX2" fmla="*/ 1378744 w 2907507"/>
                <a:gd name="connsiteY2" fmla="*/ 785813 h 1045369"/>
                <a:gd name="connsiteX3" fmla="*/ 1157288 w 2907507"/>
                <a:gd name="connsiteY3" fmla="*/ 816769 h 1045369"/>
                <a:gd name="connsiteX4" fmla="*/ 1016794 w 2907507"/>
                <a:gd name="connsiteY4" fmla="*/ 842963 h 1045369"/>
                <a:gd name="connsiteX5" fmla="*/ 850107 w 2907507"/>
                <a:gd name="connsiteY5" fmla="*/ 878682 h 1045369"/>
                <a:gd name="connsiteX6" fmla="*/ 666750 w 2907507"/>
                <a:gd name="connsiteY6" fmla="*/ 923925 h 1045369"/>
                <a:gd name="connsiteX7" fmla="*/ 545307 w 2907507"/>
                <a:gd name="connsiteY7" fmla="*/ 957263 h 1045369"/>
                <a:gd name="connsiteX8" fmla="*/ 471488 w 2907507"/>
                <a:gd name="connsiteY8" fmla="*/ 992982 h 1045369"/>
                <a:gd name="connsiteX9" fmla="*/ 338138 w 2907507"/>
                <a:gd name="connsiteY9" fmla="*/ 1042988 h 1045369"/>
                <a:gd name="connsiteX10" fmla="*/ 319088 w 2907507"/>
                <a:gd name="connsiteY10" fmla="*/ 1045369 h 1045369"/>
                <a:gd name="connsiteX11" fmla="*/ 290513 w 2907507"/>
                <a:gd name="connsiteY11" fmla="*/ 1031082 h 1045369"/>
                <a:gd name="connsiteX12" fmla="*/ 247650 w 2907507"/>
                <a:gd name="connsiteY12" fmla="*/ 1002507 h 1045369"/>
                <a:gd name="connsiteX13" fmla="*/ 211932 w 2907507"/>
                <a:gd name="connsiteY13" fmla="*/ 969169 h 1045369"/>
                <a:gd name="connsiteX14" fmla="*/ 190500 w 2907507"/>
                <a:gd name="connsiteY14" fmla="*/ 945357 h 1045369"/>
                <a:gd name="connsiteX15" fmla="*/ 173832 w 2907507"/>
                <a:gd name="connsiteY15" fmla="*/ 916782 h 1045369"/>
                <a:gd name="connsiteX16" fmla="*/ 159544 w 2907507"/>
                <a:gd name="connsiteY16" fmla="*/ 876300 h 1045369"/>
                <a:gd name="connsiteX17" fmla="*/ 154782 w 2907507"/>
                <a:gd name="connsiteY17" fmla="*/ 847725 h 1045369"/>
                <a:gd name="connsiteX18" fmla="*/ 157163 w 2907507"/>
                <a:gd name="connsiteY18" fmla="*/ 809625 h 1045369"/>
                <a:gd name="connsiteX19" fmla="*/ 166688 w 2907507"/>
                <a:gd name="connsiteY19" fmla="*/ 731044 h 1045369"/>
                <a:gd name="connsiteX20" fmla="*/ 176213 w 2907507"/>
                <a:gd name="connsiteY20" fmla="*/ 635794 h 1045369"/>
                <a:gd name="connsiteX21" fmla="*/ 183357 w 2907507"/>
                <a:gd name="connsiteY21" fmla="*/ 538163 h 1045369"/>
                <a:gd name="connsiteX22" fmla="*/ 185738 w 2907507"/>
                <a:gd name="connsiteY22" fmla="*/ 440532 h 1045369"/>
                <a:gd name="connsiteX23" fmla="*/ 185738 w 2907507"/>
                <a:gd name="connsiteY23" fmla="*/ 354807 h 1045369"/>
                <a:gd name="connsiteX24" fmla="*/ 178594 w 2907507"/>
                <a:gd name="connsiteY24" fmla="*/ 271463 h 1045369"/>
                <a:gd name="connsiteX25" fmla="*/ 171450 w 2907507"/>
                <a:gd name="connsiteY25" fmla="*/ 223838 h 1045369"/>
                <a:gd name="connsiteX26" fmla="*/ 159544 w 2907507"/>
                <a:gd name="connsiteY26" fmla="*/ 188119 h 1045369"/>
                <a:gd name="connsiteX27" fmla="*/ 142875 w 2907507"/>
                <a:gd name="connsiteY27" fmla="*/ 159544 h 1045369"/>
                <a:gd name="connsiteX28" fmla="*/ 121444 w 2907507"/>
                <a:gd name="connsiteY28" fmla="*/ 133350 h 1045369"/>
                <a:gd name="connsiteX29" fmla="*/ 88107 w 2907507"/>
                <a:gd name="connsiteY29" fmla="*/ 104775 h 1045369"/>
                <a:gd name="connsiteX30" fmla="*/ 47625 w 2907507"/>
                <a:gd name="connsiteY30" fmla="*/ 78582 h 1045369"/>
                <a:gd name="connsiteX31" fmla="*/ 19050 w 2907507"/>
                <a:gd name="connsiteY31" fmla="*/ 59532 h 1045369"/>
                <a:gd name="connsiteX32" fmla="*/ 0 w 2907507"/>
                <a:gd name="connsiteY32" fmla="*/ 40482 h 1045369"/>
                <a:gd name="connsiteX33" fmla="*/ 0 w 2907507"/>
                <a:gd name="connsiteY33" fmla="*/ 30957 h 1045369"/>
                <a:gd name="connsiteX34" fmla="*/ 9525 w 2907507"/>
                <a:gd name="connsiteY34" fmla="*/ 16669 h 1045369"/>
                <a:gd name="connsiteX35" fmla="*/ 30957 w 2907507"/>
                <a:gd name="connsiteY35" fmla="*/ 4763 h 1045369"/>
                <a:gd name="connsiteX36" fmla="*/ 66675 w 2907507"/>
                <a:gd name="connsiteY36" fmla="*/ 0 h 1045369"/>
                <a:gd name="connsiteX37" fmla="*/ 126207 w 2907507"/>
                <a:gd name="connsiteY37" fmla="*/ 9525 h 1045369"/>
                <a:gd name="connsiteX38" fmla="*/ 188119 w 2907507"/>
                <a:gd name="connsiteY38" fmla="*/ 28575 h 1045369"/>
                <a:gd name="connsiteX39" fmla="*/ 242888 w 2907507"/>
                <a:gd name="connsiteY39" fmla="*/ 50007 h 1045369"/>
                <a:gd name="connsiteX40" fmla="*/ 307182 w 2907507"/>
                <a:gd name="connsiteY40" fmla="*/ 83344 h 1045369"/>
                <a:gd name="connsiteX41" fmla="*/ 388144 w 2907507"/>
                <a:gd name="connsiteY41" fmla="*/ 138113 h 1045369"/>
                <a:gd name="connsiteX42" fmla="*/ 426244 w 2907507"/>
                <a:gd name="connsiteY42" fmla="*/ 171450 h 1045369"/>
                <a:gd name="connsiteX43" fmla="*/ 450057 w 2907507"/>
                <a:gd name="connsiteY43" fmla="*/ 183357 h 1045369"/>
                <a:gd name="connsiteX44" fmla="*/ 464344 w 2907507"/>
                <a:gd name="connsiteY44" fmla="*/ 195263 h 1045369"/>
                <a:gd name="connsiteX45" fmla="*/ 471488 w 2907507"/>
                <a:gd name="connsiteY45" fmla="*/ 216694 h 1045369"/>
                <a:gd name="connsiteX46" fmla="*/ 471488 w 2907507"/>
                <a:gd name="connsiteY46" fmla="*/ 235744 h 1045369"/>
                <a:gd name="connsiteX47" fmla="*/ 469107 w 2907507"/>
                <a:gd name="connsiteY47" fmla="*/ 264319 h 1045369"/>
                <a:gd name="connsiteX48" fmla="*/ 459582 w 2907507"/>
                <a:gd name="connsiteY48" fmla="*/ 292894 h 1045369"/>
                <a:gd name="connsiteX49" fmla="*/ 435769 w 2907507"/>
                <a:gd name="connsiteY49" fmla="*/ 338138 h 1045369"/>
                <a:gd name="connsiteX50" fmla="*/ 414338 w 2907507"/>
                <a:gd name="connsiteY50" fmla="*/ 376238 h 1045369"/>
                <a:gd name="connsiteX51" fmla="*/ 411957 w 2907507"/>
                <a:gd name="connsiteY51" fmla="*/ 404813 h 1045369"/>
                <a:gd name="connsiteX52" fmla="*/ 411957 w 2907507"/>
                <a:gd name="connsiteY52" fmla="*/ 709613 h 1045369"/>
                <a:gd name="connsiteX53" fmla="*/ 416719 w 2907507"/>
                <a:gd name="connsiteY53" fmla="*/ 731044 h 1045369"/>
                <a:gd name="connsiteX54" fmla="*/ 426244 w 2907507"/>
                <a:gd name="connsiteY54" fmla="*/ 747713 h 1045369"/>
                <a:gd name="connsiteX55" fmla="*/ 440532 w 2907507"/>
                <a:gd name="connsiteY55" fmla="*/ 757238 h 1045369"/>
                <a:gd name="connsiteX56" fmla="*/ 457200 w 2907507"/>
                <a:gd name="connsiteY56" fmla="*/ 762000 h 1045369"/>
                <a:gd name="connsiteX57" fmla="*/ 478632 w 2907507"/>
                <a:gd name="connsiteY57" fmla="*/ 764382 h 1045369"/>
                <a:gd name="connsiteX58" fmla="*/ 695325 w 2907507"/>
                <a:gd name="connsiteY58" fmla="*/ 731044 h 1045369"/>
                <a:gd name="connsiteX59" fmla="*/ 1083469 w 2907507"/>
                <a:gd name="connsiteY59" fmla="*/ 671513 h 1045369"/>
                <a:gd name="connsiteX60" fmla="*/ 1440657 w 2907507"/>
                <a:gd name="connsiteY60" fmla="*/ 619125 h 1045369"/>
                <a:gd name="connsiteX61" fmla="*/ 1645444 w 2907507"/>
                <a:gd name="connsiteY61" fmla="*/ 604838 h 1045369"/>
                <a:gd name="connsiteX62" fmla="*/ 1702594 w 2907507"/>
                <a:gd name="connsiteY62" fmla="*/ 585788 h 1045369"/>
                <a:gd name="connsiteX63" fmla="*/ 1766888 w 2907507"/>
                <a:gd name="connsiteY63" fmla="*/ 573882 h 1045369"/>
                <a:gd name="connsiteX64" fmla="*/ 1847850 w 2907507"/>
                <a:gd name="connsiteY64" fmla="*/ 561975 h 1045369"/>
                <a:gd name="connsiteX65" fmla="*/ 2062163 w 2907507"/>
                <a:gd name="connsiteY65" fmla="*/ 554832 h 1045369"/>
                <a:gd name="connsiteX66" fmla="*/ 2324100 w 2907507"/>
                <a:gd name="connsiteY66" fmla="*/ 540544 h 1045369"/>
                <a:gd name="connsiteX67" fmla="*/ 2645569 w 2907507"/>
                <a:gd name="connsiteY67" fmla="*/ 533400 h 1045369"/>
                <a:gd name="connsiteX68" fmla="*/ 2907507 w 2907507"/>
                <a:gd name="connsiteY68" fmla="*/ 535782 h 1045369"/>
                <a:gd name="connsiteX69" fmla="*/ 2907507 w 2907507"/>
                <a:gd name="connsiteY69" fmla="*/ 711994 h 1045369"/>
                <a:gd name="connsiteX70" fmla="*/ 2602707 w 2907507"/>
                <a:gd name="connsiteY70" fmla="*/ 714375 h 1045369"/>
                <a:gd name="connsiteX71" fmla="*/ 2238375 w 2907507"/>
                <a:gd name="connsiteY71" fmla="*/ 723900 h 1045369"/>
                <a:gd name="connsiteX72" fmla="*/ 1969294 w 2907507"/>
                <a:gd name="connsiteY72" fmla="*/ 735807 h 1045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907507" h="1045369">
                  <a:moveTo>
                    <a:pt x="1969294" y="735807"/>
                  </a:moveTo>
                  <a:lnTo>
                    <a:pt x="1666875" y="754857"/>
                  </a:lnTo>
                  <a:lnTo>
                    <a:pt x="1378744" y="785813"/>
                  </a:lnTo>
                  <a:lnTo>
                    <a:pt x="1157288" y="816769"/>
                  </a:lnTo>
                  <a:lnTo>
                    <a:pt x="1016794" y="842963"/>
                  </a:lnTo>
                  <a:lnTo>
                    <a:pt x="850107" y="878682"/>
                  </a:lnTo>
                  <a:lnTo>
                    <a:pt x="666750" y="923925"/>
                  </a:lnTo>
                  <a:lnTo>
                    <a:pt x="545307" y="957263"/>
                  </a:lnTo>
                  <a:lnTo>
                    <a:pt x="471488" y="992982"/>
                  </a:lnTo>
                  <a:lnTo>
                    <a:pt x="338138" y="1042988"/>
                  </a:lnTo>
                  <a:lnTo>
                    <a:pt x="319088" y="1045369"/>
                  </a:lnTo>
                  <a:lnTo>
                    <a:pt x="290513" y="1031082"/>
                  </a:lnTo>
                  <a:lnTo>
                    <a:pt x="247650" y="1002507"/>
                  </a:lnTo>
                  <a:lnTo>
                    <a:pt x="211932" y="969169"/>
                  </a:lnTo>
                  <a:lnTo>
                    <a:pt x="190500" y="945357"/>
                  </a:lnTo>
                  <a:lnTo>
                    <a:pt x="173832" y="916782"/>
                  </a:lnTo>
                  <a:lnTo>
                    <a:pt x="159544" y="876300"/>
                  </a:lnTo>
                  <a:lnTo>
                    <a:pt x="154782" y="847725"/>
                  </a:lnTo>
                  <a:lnTo>
                    <a:pt x="157163" y="809625"/>
                  </a:lnTo>
                  <a:lnTo>
                    <a:pt x="166688" y="731044"/>
                  </a:lnTo>
                  <a:lnTo>
                    <a:pt x="176213" y="635794"/>
                  </a:lnTo>
                  <a:lnTo>
                    <a:pt x="183357" y="538163"/>
                  </a:lnTo>
                  <a:cubicBezTo>
                    <a:pt x="184151" y="505619"/>
                    <a:pt x="184944" y="473076"/>
                    <a:pt x="185738" y="440532"/>
                  </a:cubicBezTo>
                  <a:lnTo>
                    <a:pt x="185738" y="354807"/>
                  </a:lnTo>
                  <a:lnTo>
                    <a:pt x="178594" y="271463"/>
                  </a:lnTo>
                  <a:lnTo>
                    <a:pt x="171450" y="223838"/>
                  </a:lnTo>
                  <a:lnTo>
                    <a:pt x="159544" y="188119"/>
                  </a:lnTo>
                  <a:lnTo>
                    <a:pt x="142875" y="159544"/>
                  </a:lnTo>
                  <a:lnTo>
                    <a:pt x="121444" y="133350"/>
                  </a:lnTo>
                  <a:lnTo>
                    <a:pt x="88107" y="104775"/>
                  </a:lnTo>
                  <a:lnTo>
                    <a:pt x="47625" y="78582"/>
                  </a:lnTo>
                  <a:lnTo>
                    <a:pt x="19050" y="59532"/>
                  </a:lnTo>
                  <a:lnTo>
                    <a:pt x="0" y="40482"/>
                  </a:lnTo>
                  <a:lnTo>
                    <a:pt x="0" y="30957"/>
                  </a:lnTo>
                  <a:lnTo>
                    <a:pt x="9525" y="16669"/>
                  </a:lnTo>
                  <a:lnTo>
                    <a:pt x="30957" y="4763"/>
                  </a:lnTo>
                  <a:lnTo>
                    <a:pt x="66675" y="0"/>
                  </a:lnTo>
                  <a:lnTo>
                    <a:pt x="126207" y="9525"/>
                  </a:lnTo>
                  <a:lnTo>
                    <a:pt x="188119" y="28575"/>
                  </a:lnTo>
                  <a:lnTo>
                    <a:pt x="242888" y="50007"/>
                  </a:lnTo>
                  <a:lnTo>
                    <a:pt x="307182" y="83344"/>
                  </a:lnTo>
                  <a:lnTo>
                    <a:pt x="388144" y="138113"/>
                  </a:lnTo>
                  <a:lnTo>
                    <a:pt x="426244" y="171450"/>
                  </a:lnTo>
                  <a:lnTo>
                    <a:pt x="450057" y="183357"/>
                  </a:lnTo>
                  <a:lnTo>
                    <a:pt x="464344" y="195263"/>
                  </a:lnTo>
                  <a:lnTo>
                    <a:pt x="471488" y="216694"/>
                  </a:lnTo>
                  <a:lnTo>
                    <a:pt x="471488" y="235744"/>
                  </a:lnTo>
                  <a:lnTo>
                    <a:pt x="469107" y="264319"/>
                  </a:lnTo>
                  <a:lnTo>
                    <a:pt x="459582" y="292894"/>
                  </a:lnTo>
                  <a:lnTo>
                    <a:pt x="435769" y="338138"/>
                  </a:lnTo>
                  <a:lnTo>
                    <a:pt x="414338" y="376238"/>
                  </a:lnTo>
                  <a:lnTo>
                    <a:pt x="411957" y="404813"/>
                  </a:lnTo>
                  <a:lnTo>
                    <a:pt x="411957" y="709613"/>
                  </a:lnTo>
                  <a:lnTo>
                    <a:pt x="416719" y="731044"/>
                  </a:lnTo>
                  <a:lnTo>
                    <a:pt x="426244" y="747713"/>
                  </a:lnTo>
                  <a:lnTo>
                    <a:pt x="440532" y="757238"/>
                  </a:lnTo>
                  <a:lnTo>
                    <a:pt x="457200" y="762000"/>
                  </a:lnTo>
                  <a:lnTo>
                    <a:pt x="478632" y="764382"/>
                  </a:lnTo>
                  <a:lnTo>
                    <a:pt x="695325" y="731044"/>
                  </a:lnTo>
                  <a:lnTo>
                    <a:pt x="1083469" y="671513"/>
                  </a:lnTo>
                  <a:lnTo>
                    <a:pt x="1440657" y="619125"/>
                  </a:lnTo>
                  <a:lnTo>
                    <a:pt x="1645444" y="604838"/>
                  </a:lnTo>
                  <a:lnTo>
                    <a:pt x="1702594" y="585788"/>
                  </a:lnTo>
                  <a:lnTo>
                    <a:pt x="1766888" y="573882"/>
                  </a:lnTo>
                  <a:lnTo>
                    <a:pt x="1847850" y="561975"/>
                  </a:lnTo>
                  <a:lnTo>
                    <a:pt x="2062163" y="554832"/>
                  </a:lnTo>
                  <a:lnTo>
                    <a:pt x="2324100" y="540544"/>
                  </a:lnTo>
                  <a:lnTo>
                    <a:pt x="2645569" y="533400"/>
                  </a:lnTo>
                  <a:lnTo>
                    <a:pt x="2907507" y="535782"/>
                  </a:lnTo>
                  <a:lnTo>
                    <a:pt x="2907507" y="711994"/>
                  </a:lnTo>
                  <a:lnTo>
                    <a:pt x="2602707" y="714375"/>
                  </a:lnTo>
                  <a:lnTo>
                    <a:pt x="2238375" y="723900"/>
                  </a:lnTo>
                  <a:lnTo>
                    <a:pt x="1969294" y="7358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6" name="フリーフォーム 155">
              <a:extLst>
                <a:ext uri="{FF2B5EF4-FFF2-40B4-BE49-F238E27FC236}">
                  <a16:creationId xmlns:a16="http://schemas.microsoft.com/office/drawing/2014/main" id="{20FEE54A-6609-4AF1-8E2D-DC0558C4DA1C}"/>
                </a:ext>
              </a:extLst>
            </p:cNvPr>
            <p:cNvSpPr/>
            <p:nvPr/>
          </p:nvSpPr>
          <p:spPr>
            <a:xfrm>
              <a:off x="5881688" y="4570413"/>
              <a:ext cx="527050" cy="1292225"/>
            </a:xfrm>
            <a:custGeom>
              <a:avLst/>
              <a:gdLst>
                <a:gd name="connsiteX0" fmla="*/ 466725 w 526256"/>
                <a:gd name="connsiteY0" fmla="*/ 700087 h 1293019"/>
                <a:gd name="connsiteX1" fmla="*/ 469106 w 526256"/>
                <a:gd name="connsiteY1" fmla="*/ 454819 h 1293019"/>
                <a:gd name="connsiteX2" fmla="*/ 471487 w 526256"/>
                <a:gd name="connsiteY2" fmla="*/ 409575 h 1293019"/>
                <a:gd name="connsiteX3" fmla="*/ 488156 w 526256"/>
                <a:gd name="connsiteY3" fmla="*/ 357187 h 1293019"/>
                <a:gd name="connsiteX4" fmla="*/ 516731 w 526256"/>
                <a:gd name="connsiteY4" fmla="*/ 304800 h 1293019"/>
                <a:gd name="connsiteX5" fmla="*/ 526256 w 526256"/>
                <a:gd name="connsiteY5" fmla="*/ 280987 h 1293019"/>
                <a:gd name="connsiteX6" fmla="*/ 526256 w 526256"/>
                <a:gd name="connsiteY6" fmla="*/ 261937 h 1293019"/>
                <a:gd name="connsiteX7" fmla="*/ 514350 w 526256"/>
                <a:gd name="connsiteY7" fmla="*/ 228600 h 1293019"/>
                <a:gd name="connsiteX8" fmla="*/ 495300 w 526256"/>
                <a:gd name="connsiteY8" fmla="*/ 202406 h 1293019"/>
                <a:gd name="connsiteX9" fmla="*/ 450056 w 526256"/>
                <a:gd name="connsiteY9" fmla="*/ 164306 h 1293019"/>
                <a:gd name="connsiteX10" fmla="*/ 361950 w 526256"/>
                <a:gd name="connsiteY10" fmla="*/ 104775 h 1293019"/>
                <a:gd name="connsiteX11" fmla="*/ 288131 w 526256"/>
                <a:gd name="connsiteY11" fmla="*/ 64294 h 1293019"/>
                <a:gd name="connsiteX12" fmla="*/ 233362 w 526256"/>
                <a:gd name="connsiteY12" fmla="*/ 38100 h 1293019"/>
                <a:gd name="connsiteX13" fmla="*/ 188118 w 526256"/>
                <a:gd name="connsiteY13" fmla="*/ 21431 h 1293019"/>
                <a:gd name="connsiteX14" fmla="*/ 121443 w 526256"/>
                <a:gd name="connsiteY14" fmla="*/ 4762 h 1293019"/>
                <a:gd name="connsiteX15" fmla="*/ 52387 w 526256"/>
                <a:gd name="connsiteY15" fmla="*/ 0 h 1293019"/>
                <a:gd name="connsiteX16" fmla="*/ 11906 w 526256"/>
                <a:gd name="connsiteY16" fmla="*/ 4762 h 1293019"/>
                <a:gd name="connsiteX17" fmla="*/ 0 w 526256"/>
                <a:gd name="connsiteY17" fmla="*/ 14287 h 1293019"/>
                <a:gd name="connsiteX18" fmla="*/ 0 w 526256"/>
                <a:gd name="connsiteY18" fmla="*/ 26194 h 1293019"/>
                <a:gd name="connsiteX19" fmla="*/ 11906 w 526256"/>
                <a:gd name="connsiteY19" fmla="*/ 50006 h 1293019"/>
                <a:gd name="connsiteX20" fmla="*/ 28575 w 526256"/>
                <a:gd name="connsiteY20" fmla="*/ 66675 h 1293019"/>
                <a:gd name="connsiteX21" fmla="*/ 52387 w 526256"/>
                <a:gd name="connsiteY21" fmla="*/ 83344 h 1293019"/>
                <a:gd name="connsiteX22" fmla="*/ 83343 w 526256"/>
                <a:gd name="connsiteY22" fmla="*/ 107156 h 1293019"/>
                <a:gd name="connsiteX23" fmla="*/ 123825 w 526256"/>
                <a:gd name="connsiteY23" fmla="*/ 140494 h 1293019"/>
                <a:gd name="connsiteX24" fmla="*/ 152400 w 526256"/>
                <a:gd name="connsiteY24" fmla="*/ 171450 h 1293019"/>
                <a:gd name="connsiteX25" fmla="*/ 173831 w 526256"/>
                <a:gd name="connsiteY25" fmla="*/ 204787 h 1293019"/>
                <a:gd name="connsiteX26" fmla="*/ 192881 w 526256"/>
                <a:gd name="connsiteY26" fmla="*/ 245269 h 1293019"/>
                <a:gd name="connsiteX27" fmla="*/ 202406 w 526256"/>
                <a:gd name="connsiteY27" fmla="*/ 290512 h 1293019"/>
                <a:gd name="connsiteX28" fmla="*/ 202406 w 526256"/>
                <a:gd name="connsiteY28" fmla="*/ 397669 h 1293019"/>
                <a:gd name="connsiteX29" fmla="*/ 202406 w 526256"/>
                <a:gd name="connsiteY29" fmla="*/ 523875 h 1293019"/>
                <a:gd name="connsiteX30" fmla="*/ 192881 w 526256"/>
                <a:gd name="connsiteY30" fmla="*/ 657225 h 1293019"/>
                <a:gd name="connsiteX31" fmla="*/ 178593 w 526256"/>
                <a:gd name="connsiteY31" fmla="*/ 783431 h 1293019"/>
                <a:gd name="connsiteX32" fmla="*/ 180975 w 526256"/>
                <a:gd name="connsiteY32" fmla="*/ 1000125 h 1293019"/>
                <a:gd name="connsiteX33" fmla="*/ 190500 w 526256"/>
                <a:gd name="connsiteY33" fmla="*/ 1088231 h 1293019"/>
                <a:gd name="connsiteX34" fmla="*/ 200025 w 526256"/>
                <a:gd name="connsiteY34" fmla="*/ 1140619 h 1293019"/>
                <a:gd name="connsiteX35" fmla="*/ 219075 w 526256"/>
                <a:gd name="connsiteY35" fmla="*/ 1200150 h 1293019"/>
                <a:gd name="connsiteX36" fmla="*/ 240506 w 526256"/>
                <a:gd name="connsiteY36" fmla="*/ 1233487 h 1293019"/>
                <a:gd name="connsiteX37" fmla="*/ 261937 w 526256"/>
                <a:gd name="connsiteY37" fmla="*/ 1262062 h 1293019"/>
                <a:gd name="connsiteX38" fmla="*/ 280987 w 526256"/>
                <a:gd name="connsiteY38" fmla="*/ 1281112 h 1293019"/>
                <a:gd name="connsiteX39" fmla="*/ 300037 w 526256"/>
                <a:gd name="connsiteY39" fmla="*/ 1290637 h 1293019"/>
                <a:gd name="connsiteX40" fmla="*/ 316706 w 526256"/>
                <a:gd name="connsiteY40" fmla="*/ 1293019 h 1293019"/>
                <a:gd name="connsiteX41" fmla="*/ 345281 w 526256"/>
                <a:gd name="connsiteY41" fmla="*/ 1283494 h 1293019"/>
                <a:gd name="connsiteX42" fmla="*/ 371475 w 526256"/>
                <a:gd name="connsiteY42" fmla="*/ 1259681 h 1293019"/>
                <a:gd name="connsiteX43" fmla="*/ 395287 w 526256"/>
                <a:gd name="connsiteY43" fmla="*/ 1223962 h 1293019"/>
                <a:gd name="connsiteX44" fmla="*/ 416718 w 526256"/>
                <a:gd name="connsiteY44" fmla="*/ 1176337 h 1293019"/>
                <a:gd name="connsiteX45" fmla="*/ 435768 w 526256"/>
                <a:gd name="connsiteY45" fmla="*/ 1112044 h 1293019"/>
                <a:gd name="connsiteX46" fmla="*/ 442912 w 526256"/>
                <a:gd name="connsiteY46" fmla="*/ 1062037 h 1293019"/>
                <a:gd name="connsiteX47" fmla="*/ 450056 w 526256"/>
                <a:gd name="connsiteY47" fmla="*/ 964406 h 1293019"/>
                <a:gd name="connsiteX48" fmla="*/ 457200 w 526256"/>
                <a:gd name="connsiteY48" fmla="*/ 883444 h 1293019"/>
                <a:gd name="connsiteX49" fmla="*/ 466725 w 526256"/>
                <a:gd name="connsiteY49" fmla="*/ 700087 h 1293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526256" h="1293019">
                  <a:moveTo>
                    <a:pt x="466725" y="700087"/>
                  </a:moveTo>
                  <a:cubicBezTo>
                    <a:pt x="467519" y="618331"/>
                    <a:pt x="468312" y="536575"/>
                    <a:pt x="469106" y="454819"/>
                  </a:cubicBezTo>
                  <a:lnTo>
                    <a:pt x="471487" y="409575"/>
                  </a:lnTo>
                  <a:lnTo>
                    <a:pt x="488156" y="357187"/>
                  </a:lnTo>
                  <a:lnTo>
                    <a:pt x="516731" y="304800"/>
                  </a:lnTo>
                  <a:lnTo>
                    <a:pt x="526256" y="280987"/>
                  </a:lnTo>
                  <a:lnTo>
                    <a:pt x="526256" y="261937"/>
                  </a:lnTo>
                  <a:lnTo>
                    <a:pt x="514350" y="228600"/>
                  </a:lnTo>
                  <a:lnTo>
                    <a:pt x="495300" y="202406"/>
                  </a:lnTo>
                  <a:lnTo>
                    <a:pt x="450056" y="164306"/>
                  </a:lnTo>
                  <a:lnTo>
                    <a:pt x="361950" y="104775"/>
                  </a:lnTo>
                  <a:lnTo>
                    <a:pt x="288131" y="64294"/>
                  </a:lnTo>
                  <a:lnTo>
                    <a:pt x="233362" y="38100"/>
                  </a:lnTo>
                  <a:lnTo>
                    <a:pt x="188118" y="21431"/>
                  </a:lnTo>
                  <a:lnTo>
                    <a:pt x="121443" y="4762"/>
                  </a:lnTo>
                  <a:lnTo>
                    <a:pt x="52387" y="0"/>
                  </a:lnTo>
                  <a:lnTo>
                    <a:pt x="11906" y="4762"/>
                  </a:lnTo>
                  <a:lnTo>
                    <a:pt x="0" y="14287"/>
                  </a:lnTo>
                  <a:lnTo>
                    <a:pt x="0" y="26194"/>
                  </a:lnTo>
                  <a:lnTo>
                    <a:pt x="11906" y="50006"/>
                  </a:lnTo>
                  <a:lnTo>
                    <a:pt x="28575" y="66675"/>
                  </a:lnTo>
                  <a:lnTo>
                    <a:pt x="52387" y="83344"/>
                  </a:lnTo>
                  <a:lnTo>
                    <a:pt x="83343" y="107156"/>
                  </a:lnTo>
                  <a:lnTo>
                    <a:pt x="123825" y="140494"/>
                  </a:lnTo>
                  <a:lnTo>
                    <a:pt x="152400" y="171450"/>
                  </a:lnTo>
                  <a:lnTo>
                    <a:pt x="173831" y="204787"/>
                  </a:lnTo>
                  <a:lnTo>
                    <a:pt x="192881" y="245269"/>
                  </a:lnTo>
                  <a:lnTo>
                    <a:pt x="202406" y="290512"/>
                  </a:lnTo>
                  <a:lnTo>
                    <a:pt x="202406" y="397669"/>
                  </a:lnTo>
                  <a:lnTo>
                    <a:pt x="202406" y="523875"/>
                  </a:lnTo>
                  <a:lnTo>
                    <a:pt x="192881" y="657225"/>
                  </a:lnTo>
                  <a:lnTo>
                    <a:pt x="178593" y="783431"/>
                  </a:lnTo>
                  <a:lnTo>
                    <a:pt x="180975" y="1000125"/>
                  </a:lnTo>
                  <a:lnTo>
                    <a:pt x="190500" y="1088231"/>
                  </a:lnTo>
                  <a:lnTo>
                    <a:pt x="200025" y="1140619"/>
                  </a:lnTo>
                  <a:lnTo>
                    <a:pt x="219075" y="1200150"/>
                  </a:lnTo>
                  <a:lnTo>
                    <a:pt x="240506" y="1233487"/>
                  </a:lnTo>
                  <a:lnTo>
                    <a:pt x="261937" y="1262062"/>
                  </a:lnTo>
                  <a:lnTo>
                    <a:pt x="280987" y="1281112"/>
                  </a:lnTo>
                  <a:lnTo>
                    <a:pt x="300037" y="1290637"/>
                  </a:lnTo>
                  <a:lnTo>
                    <a:pt x="316706" y="1293019"/>
                  </a:lnTo>
                  <a:lnTo>
                    <a:pt x="345281" y="1283494"/>
                  </a:lnTo>
                  <a:lnTo>
                    <a:pt x="371475" y="1259681"/>
                  </a:lnTo>
                  <a:lnTo>
                    <a:pt x="395287" y="1223962"/>
                  </a:lnTo>
                  <a:lnTo>
                    <a:pt x="416718" y="1176337"/>
                  </a:lnTo>
                  <a:lnTo>
                    <a:pt x="435768" y="1112044"/>
                  </a:lnTo>
                  <a:lnTo>
                    <a:pt x="442912" y="1062037"/>
                  </a:lnTo>
                  <a:lnTo>
                    <a:pt x="450056" y="964406"/>
                  </a:lnTo>
                  <a:lnTo>
                    <a:pt x="457200" y="883444"/>
                  </a:lnTo>
                  <a:lnTo>
                    <a:pt x="466725" y="7000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14" name="グループ化 1">
            <a:extLst>
              <a:ext uri="{FF2B5EF4-FFF2-40B4-BE49-F238E27FC236}">
                <a16:creationId xmlns:a16="http://schemas.microsoft.com/office/drawing/2014/main" id="{37F29FE7-F6E5-40EC-8FF9-6F55A89FF1A9}"/>
              </a:ext>
            </a:extLst>
          </p:cNvPr>
          <p:cNvGrpSpPr>
            <a:grpSpLocks/>
          </p:cNvGrpSpPr>
          <p:nvPr/>
        </p:nvGrpSpPr>
        <p:grpSpPr bwMode="auto">
          <a:xfrm>
            <a:off x="2384425" y="1489075"/>
            <a:ext cx="4970463" cy="4511675"/>
            <a:chOff x="2384425" y="1489075"/>
            <a:chExt cx="4970463" cy="4511675"/>
          </a:xfrm>
        </p:grpSpPr>
        <p:sp>
          <p:nvSpPr>
            <p:cNvPr id="133" name="フリーフォーム 132">
              <a:extLst>
                <a:ext uri="{FF2B5EF4-FFF2-40B4-BE49-F238E27FC236}">
                  <a16:creationId xmlns:a16="http://schemas.microsoft.com/office/drawing/2014/main" id="{7203C7BB-95F5-482D-AEFD-D59BC86EC8B1}"/>
                </a:ext>
              </a:extLst>
            </p:cNvPr>
            <p:cNvSpPr/>
            <p:nvPr/>
          </p:nvSpPr>
          <p:spPr>
            <a:xfrm>
              <a:off x="2647950" y="2000250"/>
              <a:ext cx="1738313" cy="487363"/>
            </a:xfrm>
            <a:custGeom>
              <a:avLst/>
              <a:gdLst>
                <a:gd name="connsiteX0" fmla="*/ 1235869 w 1738313"/>
                <a:gd name="connsiteY0" fmla="*/ 307181 h 488156"/>
                <a:gd name="connsiteX1" fmla="*/ 1033463 w 1738313"/>
                <a:gd name="connsiteY1" fmla="*/ 347663 h 488156"/>
                <a:gd name="connsiteX2" fmla="*/ 835819 w 1738313"/>
                <a:gd name="connsiteY2" fmla="*/ 388144 h 488156"/>
                <a:gd name="connsiteX3" fmla="*/ 650081 w 1738313"/>
                <a:gd name="connsiteY3" fmla="*/ 428625 h 488156"/>
                <a:gd name="connsiteX4" fmla="*/ 445294 w 1738313"/>
                <a:gd name="connsiteY4" fmla="*/ 473869 h 488156"/>
                <a:gd name="connsiteX5" fmla="*/ 264319 w 1738313"/>
                <a:gd name="connsiteY5" fmla="*/ 488156 h 488156"/>
                <a:gd name="connsiteX6" fmla="*/ 219075 w 1738313"/>
                <a:gd name="connsiteY6" fmla="*/ 464344 h 488156"/>
                <a:gd name="connsiteX7" fmla="*/ 169069 w 1738313"/>
                <a:gd name="connsiteY7" fmla="*/ 433388 h 488156"/>
                <a:gd name="connsiteX8" fmla="*/ 130969 w 1738313"/>
                <a:gd name="connsiteY8" fmla="*/ 402431 h 488156"/>
                <a:gd name="connsiteX9" fmla="*/ 97631 w 1738313"/>
                <a:gd name="connsiteY9" fmla="*/ 373856 h 488156"/>
                <a:gd name="connsiteX10" fmla="*/ 61913 w 1738313"/>
                <a:gd name="connsiteY10" fmla="*/ 338138 h 488156"/>
                <a:gd name="connsiteX11" fmla="*/ 30956 w 1738313"/>
                <a:gd name="connsiteY11" fmla="*/ 304800 h 488156"/>
                <a:gd name="connsiteX12" fmla="*/ 4763 w 1738313"/>
                <a:gd name="connsiteY12" fmla="*/ 264319 h 488156"/>
                <a:gd name="connsiteX13" fmla="*/ 0 w 1738313"/>
                <a:gd name="connsiteY13" fmla="*/ 247650 h 488156"/>
                <a:gd name="connsiteX14" fmla="*/ 0 w 1738313"/>
                <a:gd name="connsiteY14" fmla="*/ 226219 h 488156"/>
                <a:gd name="connsiteX15" fmla="*/ 4763 w 1738313"/>
                <a:gd name="connsiteY15" fmla="*/ 197644 h 488156"/>
                <a:gd name="connsiteX16" fmla="*/ 11906 w 1738313"/>
                <a:gd name="connsiteY16" fmla="*/ 190500 h 488156"/>
                <a:gd name="connsiteX17" fmla="*/ 26194 w 1738313"/>
                <a:gd name="connsiteY17" fmla="*/ 192881 h 488156"/>
                <a:gd name="connsiteX18" fmla="*/ 45244 w 1738313"/>
                <a:gd name="connsiteY18" fmla="*/ 202406 h 488156"/>
                <a:gd name="connsiteX19" fmla="*/ 64294 w 1738313"/>
                <a:gd name="connsiteY19" fmla="*/ 219075 h 488156"/>
                <a:gd name="connsiteX20" fmla="*/ 104775 w 1738313"/>
                <a:gd name="connsiteY20" fmla="*/ 242888 h 488156"/>
                <a:gd name="connsiteX21" fmla="*/ 123825 w 1738313"/>
                <a:gd name="connsiteY21" fmla="*/ 250031 h 488156"/>
                <a:gd name="connsiteX22" fmla="*/ 157163 w 1738313"/>
                <a:gd name="connsiteY22" fmla="*/ 259556 h 488156"/>
                <a:gd name="connsiteX23" fmla="*/ 192881 w 1738313"/>
                <a:gd name="connsiteY23" fmla="*/ 264319 h 488156"/>
                <a:gd name="connsiteX24" fmla="*/ 245269 w 1738313"/>
                <a:gd name="connsiteY24" fmla="*/ 269081 h 488156"/>
                <a:gd name="connsiteX25" fmla="*/ 330994 w 1738313"/>
                <a:gd name="connsiteY25" fmla="*/ 266700 h 488156"/>
                <a:gd name="connsiteX26" fmla="*/ 442913 w 1738313"/>
                <a:gd name="connsiteY26" fmla="*/ 257175 h 488156"/>
                <a:gd name="connsiteX27" fmla="*/ 550069 w 1738313"/>
                <a:gd name="connsiteY27" fmla="*/ 242888 h 488156"/>
                <a:gd name="connsiteX28" fmla="*/ 673894 w 1738313"/>
                <a:gd name="connsiteY28" fmla="*/ 221456 h 488156"/>
                <a:gd name="connsiteX29" fmla="*/ 842963 w 1738313"/>
                <a:gd name="connsiteY29" fmla="*/ 183356 h 488156"/>
                <a:gd name="connsiteX30" fmla="*/ 1023938 w 1738313"/>
                <a:gd name="connsiteY30" fmla="*/ 138113 h 488156"/>
                <a:gd name="connsiteX31" fmla="*/ 1116806 w 1738313"/>
                <a:gd name="connsiteY31" fmla="*/ 109538 h 488156"/>
                <a:gd name="connsiteX32" fmla="*/ 1188244 w 1738313"/>
                <a:gd name="connsiteY32" fmla="*/ 80963 h 488156"/>
                <a:gd name="connsiteX33" fmla="*/ 1245394 w 1738313"/>
                <a:gd name="connsiteY33" fmla="*/ 57150 h 488156"/>
                <a:gd name="connsiteX34" fmla="*/ 1304925 w 1738313"/>
                <a:gd name="connsiteY34" fmla="*/ 35719 h 488156"/>
                <a:gd name="connsiteX35" fmla="*/ 1366838 w 1738313"/>
                <a:gd name="connsiteY35" fmla="*/ 14288 h 488156"/>
                <a:gd name="connsiteX36" fmla="*/ 1409700 w 1738313"/>
                <a:gd name="connsiteY36" fmla="*/ 2381 h 488156"/>
                <a:gd name="connsiteX37" fmla="*/ 1426369 w 1738313"/>
                <a:gd name="connsiteY37" fmla="*/ 0 h 488156"/>
                <a:gd name="connsiteX38" fmla="*/ 1469231 w 1738313"/>
                <a:gd name="connsiteY38" fmla="*/ 7144 h 488156"/>
                <a:gd name="connsiteX39" fmla="*/ 1552575 w 1738313"/>
                <a:gd name="connsiteY39" fmla="*/ 28575 h 488156"/>
                <a:gd name="connsiteX40" fmla="*/ 1612106 w 1738313"/>
                <a:gd name="connsiteY40" fmla="*/ 47625 h 488156"/>
                <a:gd name="connsiteX41" fmla="*/ 1650206 w 1738313"/>
                <a:gd name="connsiteY41" fmla="*/ 61913 h 488156"/>
                <a:gd name="connsiteX42" fmla="*/ 1683544 w 1738313"/>
                <a:gd name="connsiteY42" fmla="*/ 78581 h 488156"/>
                <a:gd name="connsiteX43" fmla="*/ 1707356 w 1738313"/>
                <a:gd name="connsiteY43" fmla="*/ 95250 h 488156"/>
                <a:gd name="connsiteX44" fmla="*/ 1731169 w 1738313"/>
                <a:gd name="connsiteY44" fmla="*/ 126206 h 488156"/>
                <a:gd name="connsiteX45" fmla="*/ 1738313 w 1738313"/>
                <a:gd name="connsiteY45" fmla="*/ 150019 h 488156"/>
                <a:gd name="connsiteX46" fmla="*/ 1735931 w 1738313"/>
                <a:gd name="connsiteY46" fmla="*/ 176213 h 488156"/>
                <a:gd name="connsiteX47" fmla="*/ 1721644 w 1738313"/>
                <a:gd name="connsiteY47" fmla="*/ 200025 h 488156"/>
                <a:gd name="connsiteX48" fmla="*/ 1695450 w 1738313"/>
                <a:gd name="connsiteY48" fmla="*/ 221456 h 488156"/>
                <a:gd name="connsiteX49" fmla="*/ 1662113 w 1738313"/>
                <a:gd name="connsiteY49" fmla="*/ 235744 h 488156"/>
                <a:gd name="connsiteX50" fmla="*/ 1616869 w 1738313"/>
                <a:gd name="connsiteY50" fmla="*/ 247650 h 488156"/>
                <a:gd name="connsiteX51" fmla="*/ 1519238 w 1738313"/>
                <a:gd name="connsiteY51" fmla="*/ 261938 h 488156"/>
                <a:gd name="connsiteX52" fmla="*/ 1407319 w 1738313"/>
                <a:gd name="connsiteY52" fmla="*/ 278606 h 488156"/>
                <a:gd name="connsiteX53" fmla="*/ 1235869 w 1738313"/>
                <a:gd name="connsiteY53" fmla="*/ 307181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1738313" h="488156">
                  <a:moveTo>
                    <a:pt x="1235869" y="307181"/>
                  </a:moveTo>
                  <a:lnTo>
                    <a:pt x="1033463" y="347663"/>
                  </a:lnTo>
                  <a:lnTo>
                    <a:pt x="835819" y="388144"/>
                  </a:lnTo>
                  <a:lnTo>
                    <a:pt x="650081" y="428625"/>
                  </a:lnTo>
                  <a:lnTo>
                    <a:pt x="445294" y="473869"/>
                  </a:lnTo>
                  <a:lnTo>
                    <a:pt x="264319" y="488156"/>
                  </a:lnTo>
                  <a:lnTo>
                    <a:pt x="219075" y="464344"/>
                  </a:lnTo>
                  <a:lnTo>
                    <a:pt x="169069" y="433388"/>
                  </a:lnTo>
                  <a:lnTo>
                    <a:pt x="130969" y="402431"/>
                  </a:lnTo>
                  <a:lnTo>
                    <a:pt x="97631" y="373856"/>
                  </a:lnTo>
                  <a:lnTo>
                    <a:pt x="61913" y="338138"/>
                  </a:lnTo>
                  <a:lnTo>
                    <a:pt x="30956" y="304800"/>
                  </a:lnTo>
                  <a:lnTo>
                    <a:pt x="4763" y="264319"/>
                  </a:lnTo>
                  <a:lnTo>
                    <a:pt x="0" y="247650"/>
                  </a:lnTo>
                  <a:lnTo>
                    <a:pt x="0" y="226219"/>
                  </a:lnTo>
                  <a:lnTo>
                    <a:pt x="4763" y="197644"/>
                  </a:lnTo>
                  <a:lnTo>
                    <a:pt x="11906" y="190500"/>
                  </a:lnTo>
                  <a:lnTo>
                    <a:pt x="26194" y="192881"/>
                  </a:lnTo>
                  <a:lnTo>
                    <a:pt x="45244" y="202406"/>
                  </a:lnTo>
                  <a:lnTo>
                    <a:pt x="64294" y="219075"/>
                  </a:lnTo>
                  <a:lnTo>
                    <a:pt x="104775" y="242888"/>
                  </a:lnTo>
                  <a:lnTo>
                    <a:pt x="123825" y="250031"/>
                  </a:lnTo>
                  <a:lnTo>
                    <a:pt x="157163" y="259556"/>
                  </a:lnTo>
                  <a:lnTo>
                    <a:pt x="192881" y="264319"/>
                  </a:lnTo>
                  <a:lnTo>
                    <a:pt x="245269" y="269081"/>
                  </a:lnTo>
                  <a:lnTo>
                    <a:pt x="330994" y="266700"/>
                  </a:lnTo>
                  <a:lnTo>
                    <a:pt x="442913" y="257175"/>
                  </a:lnTo>
                  <a:lnTo>
                    <a:pt x="550069" y="242888"/>
                  </a:lnTo>
                  <a:lnTo>
                    <a:pt x="673894" y="221456"/>
                  </a:lnTo>
                  <a:lnTo>
                    <a:pt x="842963" y="183356"/>
                  </a:lnTo>
                  <a:lnTo>
                    <a:pt x="1023938" y="138113"/>
                  </a:lnTo>
                  <a:lnTo>
                    <a:pt x="1116806" y="109538"/>
                  </a:lnTo>
                  <a:lnTo>
                    <a:pt x="1188244" y="80963"/>
                  </a:lnTo>
                  <a:lnTo>
                    <a:pt x="1245394" y="57150"/>
                  </a:lnTo>
                  <a:lnTo>
                    <a:pt x="1304925" y="35719"/>
                  </a:lnTo>
                  <a:lnTo>
                    <a:pt x="1366838" y="14288"/>
                  </a:lnTo>
                  <a:lnTo>
                    <a:pt x="1409700" y="2381"/>
                  </a:lnTo>
                  <a:lnTo>
                    <a:pt x="1426369" y="0"/>
                  </a:lnTo>
                  <a:lnTo>
                    <a:pt x="1469231" y="7144"/>
                  </a:lnTo>
                  <a:lnTo>
                    <a:pt x="1552575" y="28575"/>
                  </a:lnTo>
                  <a:lnTo>
                    <a:pt x="1612106" y="47625"/>
                  </a:lnTo>
                  <a:lnTo>
                    <a:pt x="1650206" y="61913"/>
                  </a:lnTo>
                  <a:lnTo>
                    <a:pt x="1683544" y="78581"/>
                  </a:lnTo>
                  <a:lnTo>
                    <a:pt x="1707356" y="95250"/>
                  </a:lnTo>
                  <a:lnTo>
                    <a:pt x="1731169" y="126206"/>
                  </a:lnTo>
                  <a:lnTo>
                    <a:pt x="1738313" y="150019"/>
                  </a:lnTo>
                  <a:lnTo>
                    <a:pt x="1735931" y="176213"/>
                  </a:lnTo>
                  <a:lnTo>
                    <a:pt x="1721644" y="200025"/>
                  </a:lnTo>
                  <a:lnTo>
                    <a:pt x="1695450" y="221456"/>
                  </a:lnTo>
                  <a:lnTo>
                    <a:pt x="1662113" y="235744"/>
                  </a:lnTo>
                  <a:lnTo>
                    <a:pt x="1616869" y="247650"/>
                  </a:lnTo>
                  <a:lnTo>
                    <a:pt x="1519238" y="261938"/>
                  </a:lnTo>
                  <a:lnTo>
                    <a:pt x="1407319" y="278606"/>
                  </a:lnTo>
                  <a:lnTo>
                    <a:pt x="1235869" y="3071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8" name="フリーフォーム 137">
              <a:extLst>
                <a:ext uri="{FF2B5EF4-FFF2-40B4-BE49-F238E27FC236}">
                  <a16:creationId xmlns:a16="http://schemas.microsoft.com/office/drawing/2014/main" id="{2548B405-DA1E-48E9-BBCB-A22EC56C2CB0}"/>
                </a:ext>
              </a:extLst>
            </p:cNvPr>
            <p:cNvSpPr/>
            <p:nvPr/>
          </p:nvSpPr>
          <p:spPr>
            <a:xfrm>
              <a:off x="4370388" y="2471738"/>
              <a:ext cx="927100" cy="1314450"/>
            </a:xfrm>
            <a:custGeom>
              <a:avLst/>
              <a:gdLst>
                <a:gd name="connsiteX0" fmla="*/ 723900 w 928687"/>
                <a:gd name="connsiteY0" fmla="*/ 650081 h 1314450"/>
                <a:gd name="connsiteX1" fmla="*/ 666750 w 928687"/>
                <a:gd name="connsiteY1" fmla="*/ 735806 h 1314450"/>
                <a:gd name="connsiteX2" fmla="*/ 614362 w 928687"/>
                <a:gd name="connsiteY2" fmla="*/ 814387 h 1314450"/>
                <a:gd name="connsiteX3" fmla="*/ 550069 w 928687"/>
                <a:gd name="connsiteY3" fmla="*/ 900112 h 1314450"/>
                <a:gd name="connsiteX4" fmla="*/ 461962 w 928687"/>
                <a:gd name="connsiteY4" fmla="*/ 1009650 h 1314450"/>
                <a:gd name="connsiteX5" fmla="*/ 373856 w 928687"/>
                <a:gd name="connsiteY5" fmla="*/ 1114425 h 1314450"/>
                <a:gd name="connsiteX6" fmla="*/ 328612 w 928687"/>
                <a:gd name="connsiteY6" fmla="*/ 1162050 h 1314450"/>
                <a:gd name="connsiteX7" fmla="*/ 235744 w 928687"/>
                <a:gd name="connsiteY7" fmla="*/ 1233487 h 1314450"/>
                <a:gd name="connsiteX8" fmla="*/ 135731 w 928687"/>
                <a:gd name="connsiteY8" fmla="*/ 1300162 h 1314450"/>
                <a:gd name="connsiteX9" fmla="*/ 111919 w 928687"/>
                <a:gd name="connsiteY9" fmla="*/ 1314450 h 1314450"/>
                <a:gd name="connsiteX10" fmla="*/ 100012 w 928687"/>
                <a:gd name="connsiteY10" fmla="*/ 1314450 h 1314450"/>
                <a:gd name="connsiteX11" fmla="*/ 59531 w 928687"/>
                <a:gd name="connsiteY11" fmla="*/ 1295400 h 1314450"/>
                <a:gd name="connsiteX12" fmla="*/ 0 w 928687"/>
                <a:gd name="connsiteY12" fmla="*/ 1271587 h 1314450"/>
                <a:gd name="connsiteX13" fmla="*/ 133350 w 928687"/>
                <a:gd name="connsiteY13" fmla="*/ 1169193 h 1314450"/>
                <a:gd name="connsiteX14" fmla="*/ 173831 w 928687"/>
                <a:gd name="connsiteY14" fmla="*/ 1128712 h 1314450"/>
                <a:gd name="connsiteX15" fmla="*/ 245269 w 928687"/>
                <a:gd name="connsiteY15" fmla="*/ 1031081 h 1314450"/>
                <a:gd name="connsiteX16" fmla="*/ 335756 w 928687"/>
                <a:gd name="connsiteY16" fmla="*/ 892968 h 1314450"/>
                <a:gd name="connsiteX17" fmla="*/ 397669 w 928687"/>
                <a:gd name="connsiteY17" fmla="*/ 790575 h 1314450"/>
                <a:gd name="connsiteX18" fmla="*/ 447675 w 928687"/>
                <a:gd name="connsiteY18" fmla="*/ 695325 h 1314450"/>
                <a:gd name="connsiteX19" fmla="*/ 485775 w 928687"/>
                <a:gd name="connsiteY19" fmla="*/ 611981 h 1314450"/>
                <a:gd name="connsiteX20" fmla="*/ 507206 w 928687"/>
                <a:gd name="connsiteY20" fmla="*/ 557212 h 1314450"/>
                <a:gd name="connsiteX21" fmla="*/ 523875 w 928687"/>
                <a:gd name="connsiteY21" fmla="*/ 507206 h 1314450"/>
                <a:gd name="connsiteX22" fmla="*/ 545306 w 928687"/>
                <a:gd name="connsiteY22" fmla="*/ 435768 h 1314450"/>
                <a:gd name="connsiteX23" fmla="*/ 559594 w 928687"/>
                <a:gd name="connsiteY23" fmla="*/ 381000 h 1314450"/>
                <a:gd name="connsiteX24" fmla="*/ 571500 w 928687"/>
                <a:gd name="connsiteY24" fmla="*/ 302418 h 1314450"/>
                <a:gd name="connsiteX25" fmla="*/ 576262 w 928687"/>
                <a:gd name="connsiteY25" fmla="*/ 242887 h 1314450"/>
                <a:gd name="connsiteX26" fmla="*/ 573881 w 928687"/>
                <a:gd name="connsiteY26" fmla="*/ 200025 h 1314450"/>
                <a:gd name="connsiteX27" fmla="*/ 566737 w 928687"/>
                <a:gd name="connsiteY27" fmla="*/ 176212 h 1314450"/>
                <a:gd name="connsiteX28" fmla="*/ 550069 w 928687"/>
                <a:gd name="connsiteY28" fmla="*/ 142875 h 1314450"/>
                <a:gd name="connsiteX29" fmla="*/ 531019 w 928687"/>
                <a:gd name="connsiteY29" fmla="*/ 116681 h 1314450"/>
                <a:gd name="connsiteX30" fmla="*/ 502444 w 928687"/>
                <a:gd name="connsiteY30" fmla="*/ 90487 h 1314450"/>
                <a:gd name="connsiteX31" fmla="*/ 459581 w 928687"/>
                <a:gd name="connsiteY31" fmla="*/ 57150 h 1314450"/>
                <a:gd name="connsiteX32" fmla="*/ 445294 w 928687"/>
                <a:gd name="connsiteY32" fmla="*/ 47625 h 1314450"/>
                <a:gd name="connsiteX33" fmla="*/ 440531 w 928687"/>
                <a:gd name="connsiteY33" fmla="*/ 38100 h 1314450"/>
                <a:gd name="connsiteX34" fmla="*/ 438150 w 928687"/>
                <a:gd name="connsiteY34" fmla="*/ 30956 h 1314450"/>
                <a:gd name="connsiteX35" fmla="*/ 438150 w 928687"/>
                <a:gd name="connsiteY35" fmla="*/ 19050 h 1314450"/>
                <a:gd name="connsiteX36" fmla="*/ 447675 w 928687"/>
                <a:gd name="connsiteY36" fmla="*/ 4762 h 1314450"/>
                <a:gd name="connsiteX37" fmla="*/ 466725 w 928687"/>
                <a:gd name="connsiteY37" fmla="*/ 0 h 1314450"/>
                <a:gd name="connsiteX38" fmla="*/ 488156 w 928687"/>
                <a:gd name="connsiteY38" fmla="*/ 0 h 1314450"/>
                <a:gd name="connsiteX39" fmla="*/ 526256 w 928687"/>
                <a:gd name="connsiteY39" fmla="*/ 11906 h 1314450"/>
                <a:gd name="connsiteX40" fmla="*/ 619125 w 928687"/>
                <a:gd name="connsiteY40" fmla="*/ 57150 h 1314450"/>
                <a:gd name="connsiteX41" fmla="*/ 688181 w 928687"/>
                <a:gd name="connsiteY41" fmla="*/ 95250 h 1314450"/>
                <a:gd name="connsiteX42" fmla="*/ 752475 w 928687"/>
                <a:gd name="connsiteY42" fmla="*/ 138112 h 1314450"/>
                <a:gd name="connsiteX43" fmla="*/ 821531 w 928687"/>
                <a:gd name="connsiteY43" fmla="*/ 195262 h 1314450"/>
                <a:gd name="connsiteX44" fmla="*/ 869156 w 928687"/>
                <a:gd name="connsiteY44" fmla="*/ 240506 h 1314450"/>
                <a:gd name="connsiteX45" fmla="*/ 897731 w 928687"/>
                <a:gd name="connsiteY45" fmla="*/ 273843 h 1314450"/>
                <a:gd name="connsiteX46" fmla="*/ 914400 w 928687"/>
                <a:gd name="connsiteY46" fmla="*/ 300037 h 1314450"/>
                <a:gd name="connsiteX47" fmla="*/ 926306 w 928687"/>
                <a:gd name="connsiteY47" fmla="*/ 335756 h 1314450"/>
                <a:gd name="connsiteX48" fmla="*/ 928687 w 928687"/>
                <a:gd name="connsiteY48" fmla="*/ 352425 h 1314450"/>
                <a:gd name="connsiteX49" fmla="*/ 926306 w 928687"/>
                <a:gd name="connsiteY49" fmla="*/ 366712 h 1314450"/>
                <a:gd name="connsiteX50" fmla="*/ 919162 w 928687"/>
                <a:gd name="connsiteY50" fmla="*/ 385762 h 1314450"/>
                <a:gd name="connsiteX51" fmla="*/ 892969 w 928687"/>
                <a:gd name="connsiteY51" fmla="*/ 419100 h 1314450"/>
                <a:gd name="connsiteX52" fmla="*/ 826294 w 928687"/>
                <a:gd name="connsiteY52" fmla="*/ 483393 h 1314450"/>
                <a:gd name="connsiteX53" fmla="*/ 797719 w 928687"/>
                <a:gd name="connsiteY53" fmla="*/ 514350 h 1314450"/>
                <a:gd name="connsiteX54" fmla="*/ 771525 w 928687"/>
                <a:gd name="connsiteY54" fmla="*/ 561975 h 1314450"/>
                <a:gd name="connsiteX55" fmla="*/ 723900 w 928687"/>
                <a:gd name="connsiteY55" fmla="*/ 650081 h 1314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928687" h="1314450">
                  <a:moveTo>
                    <a:pt x="723900" y="650081"/>
                  </a:moveTo>
                  <a:lnTo>
                    <a:pt x="666750" y="735806"/>
                  </a:lnTo>
                  <a:lnTo>
                    <a:pt x="614362" y="814387"/>
                  </a:lnTo>
                  <a:lnTo>
                    <a:pt x="550069" y="900112"/>
                  </a:lnTo>
                  <a:lnTo>
                    <a:pt x="461962" y="1009650"/>
                  </a:lnTo>
                  <a:lnTo>
                    <a:pt x="373856" y="1114425"/>
                  </a:lnTo>
                  <a:lnTo>
                    <a:pt x="328612" y="1162050"/>
                  </a:lnTo>
                  <a:lnTo>
                    <a:pt x="235744" y="1233487"/>
                  </a:lnTo>
                  <a:lnTo>
                    <a:pt x="135731" y="1300162"/>
                  </a:lnTo>
                  <a:lnTo>
                    <a:pt x="111919" y="1314450"/>
                  </a:lnTo>
                  <a:lnTo>
                    <a:pt x="100012" y="1314450"/>
                  </a:lnTo>
                  <a:lnTo>
                    <a:pt x="59531" y="1295400"/>
                  </a:lnTo>
                  <a:lnTo>
                    <a:pt x="0" y="1271587"/>
                  </a:lnTo>
                  <a:lnTo>
                    <a:pt x="133350" y="1169193"/>
                  </a:lnTo>
                  <a:lnTo>
                    <a:pt x="173831" y="1128712"/>
                  </a:lnTo>
                  <a:lnTo>
                    <a:pt x="245269" y="1031081"/>
                  </a:lnTo>
                  <a:lnTo>
                    <a:pt x="335756" y="892968"/>
                  </a:lnTo>
                  <a:lnTo>
                    <a:pt x="397669" y="790575"/>
                  </a:lnTo>
                  <a:lnTo>
                    <a:pt x="447675" y="695325"/>
                  </a:lnTo>
                  <a:lnTo>
                    <a:pt x="485775" y="611981"/>
                  </a:lnTo>
                  <a:lnTo>
                    <a:pt x="507206" y="557212"/>
                  </a:lnTo>
                  <a:lnTo>
                    <a:pt x="523875" y="507206"/>
                  </a:lnTo>
                  <a:lnTo>
                    <a:pt x="545306" y="435768"/>
                  </a:lnTo>
                  <a:lnTo>
                    <a:pt x="559594" y="381000"/>
                  </a:lnTo>
                  <a:lnTo>
                    <a:pt x="571500" y="302418"/>
                  </a:lnTo>
                  <a:lnTo>
                    <a:pt x="576262" y="242887"/>
                  </a:lnTo>
                  <a:lnTo>
                    <a:pt x="573881" y="200025"/>
                  </a:lnTo>
                  <a:lnTo>
                    <a:pt x="566737" y="176212"/>
                  </a:lnTo>
                  <a:lnTo>
                    <a:pt x="550069" y="142875"/>
                  </a:lnTo>
                  <a:lnTo>
                    <a:pt x="531019" y="116681"/>
                  </a:lnTo>
                  <a:lnTo>
                    <a:pt x="502444" y="90487"/>
                  </a:lnTo>
                  <a:lnTo>
                    <a:pt x="459581" y="57150"/>
                  </a:lnTo>
                  <a:lnTo>
                    <a:pt x="445294" y="47625"/>
                  </a:lnTo>
                  <a:lnTo>
                    <a:pt x="440531" y="38100"/>
                  </a:lnTo>
                  <a:lnTo>
                    <a:pt x="438150" y="30956"/>
                  </a:lnTo>
                  <a:lnTo>
                    <a:pt x="438150" y="19050"/>
                  </a:lnTo>
                  <a:lnTo>
                    <a:pt x="447675" y="4762"/>
                  </a:lnTo>
                  <a:lnTo>
                    <a:pt x="466725" y="0"/>
                  </a:lnTo>
                  <a:lnTo>
                    <a:pt x="488156" y="0"/>
                  </a:lnTo>
                  <a:lnTo>
                    <a:pt x="526256" y="11906"/>
                  </a:lnTo>
                  <a:lnTo>
                    <a:pt x="619125" y="57150"/>
                  </a:lnTo>
                  <a:lnTo>
                    <a:pt x="688181" y="95250"/>
                  </a:lnTo>
                  <a:lnTo>
                    <a:pt x="752475" y="138112"/>
                  </a:lnTo>
                  <a:lnTo>
                    <a:pt x="821531" y="195262"/>
                  </a:lnTo>
                  <a:lnTo>
                    <a:pt x="869156" y="240506"/>
                  </a:lnTo>
                  <a:lnTo>
                    <a:pt x="897731" y="273843"/>
                  </a:lnTo>
                  <a:lnTo>
                    <a:pt x="914400" y="300037"/>
                  </a:lnTo>
                  <a:lnTo>
                    <a:pt x="926306" y="335756"/>
                  </a:lnTo>
                  <a:lnTo>
                    <a:pt x="928687" y="352425"/>
                  </a:lnTo>
                  <a:lnTo>
                    <a:pt x="926306" y="366712"/>
                  </a:lnTo>
                  <a:lnTo>
                    <a:pt x="919162" y="385762"/>
                  </a:lnTo>
                  <a:lnTo>
                    <a:pt x="892969" y="419100"/>
                  </a:lnTo>
                  <a:lnTo>
                    <a:pt x="826294" y="483393"/>
                  </a:lnTo>
                  <a:lnTo>
                    <a:pt x="797719" y="514350"/>
                  </a:lnTo>
                  <a:lnTo>
                    <a:pt x="771525" y="561975"/>
                  </a:lnTo>
                  <a:lnTo>
                    <a:pt x="723900" y="6500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9" name="フリーフォーム 138">
              <a:extLst>
                <a:ext uri="{FF2B5EF4-FFF2-40B4-BE49-F238E27FC236}">
                  <a16:creationId xmlns:a16="http://schemas.microsoft.com/office/drawing/2014/main" id="{DEE5887C-BE1B-4635-969C-C95ADEDA1B67}"/>
                </a:ext>
              </a:extLst>
            </p:cNvPr>
            <p:cNvSpPr/>
            <p:nvPr/>
          </p:nvSpPr>
          <p:spPr>
            <a:xfrm>
              <a:off x="5432425" y="1489075"/>
              <a:ext cx="533400" cy="2678113"/>
            </a:xfrm>
            <a:custGeom>
              <a:avLst/>
              <a:gdLst>
                <a:gd name="connsiteX0" fmla="*/ 203955 w 533683"/>
                <a:gd name="connsiteY0" fmla="*/ 1448084 h 2678614"/>
                <a:gd name="connsiteX1" fmla="*/ 203955 w 533683"/>
                <a:gd name="connsiteY1" fmla="*/ 941594 h 2678614"/>
                <a:gd name="connsiteX2" fmla="*/ 203955 w 533683"/>
                <a:gd name="connsiteY2" fmla="*/ 339926 h 2678614"/>
                <a:gd name="connsiteX3" fmla="*/ 200556 w 533683"/>
                <a:gd name="connsiteY3" fmla="*/ 288937 h 2678614"/>
                <a:gd name="connsiteX4" fmla="*/ 193758 w 533683"/>
                <a:gd name="connsiteY4" fmla="*/ 268542 h 2678614"/>
                <a:gd name="connsiteX5" fmla="*/ 180160 w 533683"/>
                <a:gd name="connsiteY5" fmla="*/ 231150 h 2678614"/>
                <a:gd name="connsiteX6" fmla="*/ 142769 w 533683"/>
                <a:gd name="connsiteY6" fmla="*/ 173362 h 2678614"/>
                <a:gd name="connsiteX7" fmla="*/ 125772 w 533683"/>
                <a:gd name="connsiteY7" fmla="*/ 152967 h 2678614"/>
                <a:gd name="connsiteX8" fmla="*/ 98578 w 533683"/>
                <a:gd name="connsiteY8" fmla="*/ 122374 h 2678614"/>
                <a:gd name="connsiteX9" fmla="*/ 67985 w 533683"/>
                <a:gd name="connsiteY9" fmla="*/ 98579 h 2678614"/>
                <a:gd name="connsiteX10" fmla="*/ 40791 w 533683"/>
                <a:gd name="connsiteY10" fmla="*/ 78183 h 2678614"/>
                <a:gd name="connsiteX11" fmla="*/ 23795 w 533683"/>
                <a:gd name="connsiteY11" fmla="*/ 64586 h 2678614"/>
                <a:gd name="connsiteX12" fmla="*/ 3399 w 533683"/>
                <a:gd name="connsiteY12" fmla="*/ 37392 h 2678614"/>
                <a:gd name="connsiteX13" fmla="*/ 0 w 533683"/>
                <a:gd name="connsiteY13" fmla="*/ 27194 h 2678614"/>
                <a:gd name="connsiteX14" fmla="*/ 3399 w 533683"/>
                <a:gd name="connsiteY14" fmla="*/ 16997 h 2678614"/>
                <a:gd name="connsiteX15" fmla="*/ 13597 w 533683"/>
                <a:gd name="connsiteY15" fmla="*/ 6799 h 2678614"/>
                <a:gd name="connsiteX16" fmla="*/ 40791 w 533683"/>
                <a:gd name="connsiteY16" fmla="*/ 0 h 2678614"/>
                <a:gd name="connsiteX17" fmla="*/ 67985 w 533683"/>
                <a:gd name="connsiteY17" fmla="*/ 0 h 2678614"/>
                <a:gd name="connsiteX18" fmla="*/ 176761 w 533683"/>
                <a:gd name="connsiteY18" fmla="*/ 23795 h 2678614"/>
                <a:gd name="connsiteX19" fmla="*/ 261743 w 533683"/>
                <a:gd name="connsiteY19" fmla="*/ 61187 h 2678614"/>
                <a:gd name="connsiteX20" fmla="*/ 346724 w 533683"/>
                <a:gd name="connsiteY20" fmla="*/ 101978 h 2678614"/>
                <a:gd name="connsiteX21" fmla="*/ 377317 w 533683"/>
                <a:gd name="connsiteY21" fmla="*/ 122374 h 2678614"/>
                <a:gd name="connsiteX22" fmla="*/ 438504 w 533683"/>
                <a:gd name="connsiteY22" fmla="*/ 173362 h 2678614"/>
                <a:gd name="connsiteX23" fmla="*/ 486094 w 533683"/>
                <a:gd name="connsiteY23" fmla="*/ 224351 h 2678614"/>
                <a:gd name="connsiteX24" fmla="*/ 520086 w 533683"/>
                <a:gd name="connsiteY24" fmla="*/ 271941 h 2678614"/>
                <a:gd name="connsiteX25" fmla="*/ 533683 w 533683"/>
                <a:gd name="connsiteY25" fmla="*/ 302534 h 2678614"/>
                <a:gd name="connsiteX26" fmla="*/ 533683 w 533683"/>
                <a:gd name="connsiteY26" fmla="*/ 326329 h 2678614"/>
                <a:gd name="connsiteX27" fmla="*/ 520086 w 533683"/>
                <a:gd name="connsiteY27" fmla="*/ 350124 h 2678614"/>
                <a:gd name="connsiteX28" fmla="*/ 492892 w 533683"/>
                <a:gd name="connsiteY28" fmla="*/ 384116 h 2678614"/>
                <a:gd name="connsiteX29" fmla="*/ 469097 w 533683"/>
                <a:gd name="connsiteY29" fmla="*/ 431706 h 2678614"/>
                <a:gd name="connsiteX30" fmla="*/ 455500 w 533683"/>
                <a:gd name="connsiteY30" fmla="*/ 482695 h 2678614"/>
                <a:gd name="connsiteX31" fmla="*/ 448702 w 533683"/>
                <a:gd name="connsiteY31" fmla="*/ 625464 h 2678614"/>
                <a:gd name="connsiteX32" fmla="*/ 445302 w 533683"/>
                <a:gd name="connsiteY32" fmla="*/ 1019777 h 2678614"/>
                <a:gd name="connsiteX33" fmla="*/ 438504 w 533683"/>
                <a:gd name="connsiteY33" fmla="*/ 1509270 h 2678614"/>
                <a:gd name="connsiteX34" fmla="*/ 431705 w 533683"/>
                <a:gd name="connsiteY34" fmla="*/ 1951174 h 2678614"/>
                <a:gd name="connsiteX35" fmla="*/ 428306 w 533683"/>
                <a:gd name="connsiteY35" fmla="*/ 2291099 h 2678614"/>
                <a:gd name="connsiteX36" fmla="*/ 421508 w 533683"/>
                <a:gd name="connsiteY36" fmla="*/ 2365883 h 2678614"/>
                <a:gd name="connsiteX37" fmla="*/ 414709 w 533683"/>
                <a:gd name="connsiteY37" fmla="*/ 2420271 h 2678614"/>
                <a:gd name="connsiteX38" fmla="*/ 394314 w 533683"/>
                <a:gd name="connsiteY38" fmla="*/ 2495055 h 2678614"/>
                <a:gd name="connsiteX39" fmla="*/ 363720 w 533683"/>
                <a:gd name="connsiteY39" fmla="*/ 2569838 h 2678614"/>
                <a:gd name="connsiteX40" fmla="*/ 333127 w 533683"/>
                <a:gd name="connsiteY40" fmla="*/ 2627626 h 2678614"/>
                <a:gd name="connsiteX41" fmla="*/ 309332 w 533683"/>
                <a:gd name="connsiteY41" fmla="*/ 2654820 h 2678614"/>
                <a:gd name="connsiteX42" fmla="*/ 288937 w 533683"/>
                <a:gd name="connsiteY42" fmla="*/ 2668417 h 2678614"/>
                <a:gd name="connsiteX43" fmla="*/ 261743 w 533683"/>
                <a:gd name="connsiteY43" fmla="*/ 2678614 h 2678614"/>
                <a:gd name="connsiteX44" fmla="*/ 244746 w 533683"/>
                <a:gd name="connsiteY44" fmla="*/ 2675215 h 2678614"/>
                <a:gd name="connsiteX45" fmla="*/ 220952 w 533683"/>
                <a:gd name="connsiteY45" fmla="*/ 2658219 h 2678614"/>
                <a:gd name="connsiteX46" fmla="*/ 207355 w 533683"/>
                <a:gd name="connsiteY46" fmla="*/ 2644622 h 2678614"/>
                <a:gd name="connsiteX47" fmla="*/ 180160 w 533683"/>
                <a:gd name="connsiteY47" fmla="*/ 2607230 h 2678614"/>
                <a:gd name="connsiteX48" fmla="*/ 203955 w 533683"/>
                <a:gd name="connsiteY48" fmla="*/ 2148330 h 2678614"/>
                <a:gd name="connsiteX49" fmla="*/ 203955 w 533683"/>
                <a:gd name="connsiteY49" fmla="*/ 1978368 h 2678614"/>
                <a:gd name="connsiteX50" fmla="*/ 203955 w 533683"/>
                <a:gd name="connsiteY50" fmla="*/ 1448084 h 26786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533683" h="2678614">
                  <a:moveTo>
                    <a:pt x="203955" y="1448084"/>
                  </a:moveTo>
                  <a:lnTo>
                    <a:pt x="203955" y="941594"/>
                  </a:lnTo>
                  <a:lnTo>
                    <a:pt x="203955" y="339926"/>
                  </a:lnTo>
                  <a:lnTo>
                    <a:pt x="200556" y="288937"/>
                  </a:lnTo>
                  <a:lnTo>
                    <a:pt x="193758" y="268542"/>
                  </a:lnTo>
                  <a:lnTo>
                    <a:pt x="180160" y="231150"/>
                  </a:lnTo>
                  <a:lnTo>
                    <a:pt x="142769" y="173362"/>
                  </a:lnTo>
                  <a:lnTo>
                    <a:pt x="125772" y="152967"/>
                  </a:lnTo>
                  <a:lnTo>
                    <a:pt x="98578" y="122374"/>
                  </a:lnTo>
                  <a:lnTo>
                    <a:pt x="67985" y="98579"/>
                  </a:lnTo>
                  <a:lnTo>
                    <a:pt x="40791" y="78183"/>
                  </a:lnTo>
                  <a:lnTo>
                    <a:pt x="23795" y="64586"/>
                  </a:lnTo>
                  <a:lnTo>
                    <a:pt x="3399" y="37392"/>
                  </a:lnTo>
                  <a:lnTo>
                    <a:pt x="0" y="27194"/>
                  </a:lnTo>
                  <a:lnTo>
                    <a:pt x="3399" y="16997"/>
                  </a:lnTo>
                  <a:lnTo>
                    <a:pt x="13597" y="6799"/>
                  </a:lnTo>
                  <a:lnTo>
                    <a:pt x="40791" y="0"/>
                  </a:lnTo>
                  <a:lnTo>
                    <a:pt x="67985" y="0"/>
                  </a:lnTo>
                  <a:lnTo>
                    <a:pt x="176761" y="23795"/>
                  </a:lnTo>
                  <a:lnTo>
                    <a:pt x="261743" y="61187"/>
                  </a:lnTo>
                  <a:lnTo>
                    <a:pt x="346724" y="101978"/>
                  </a:lnTo>
                  <a:lnTo>
                    <a:pt x="377317" y="122374"/>
                  </a:lnTo>
                  <a:lnTo>
                    <a:pt x="438504" y="173362"/>
                  </a:lnTo>
                  <a:lnTo>
                    <a:pt x="486094" y="224351"/>
                  </a:lnTo>
                  <a:lnTo>
                    <a:pt x="520086" y="271941"/>
                  </a:lnTo>
                  <a:lnTo>
                    <a:pt x="533683" y="302534"/>
                  </a:lnTo>
                  <a:lnTo>
                    <a:pt x="533683" y="326329"/>
                  </a:lnTo>
                  <a:lnTo>
                    <a:pt x="520086" y="350124"/>
                  </a:lnTo>
                  <a:lnTo>
                    <a:pt x="492892" y="384116"/>
                  </a:lnTo>
                  <a:lnTo>
                    <a:pt x="469097" y="431706"/>
                  </a:lnTo>
                  <a:lnTo>
                    <a:pt x="455500" y="482695"/>
                  </a:lnTo>
                  <a:lnTo>
                    <a:pt x="448702" y="625464"/>
                  </a:lnTo>
                  <a:cubicBezTo>
                    <a:pt x="447569" y="756902"/>
                    <a:pt x="446435" y="888339"/>
                    <a:pt x="445302" y="1019777"/>
                  </a:cubicBezTo>
                  <a:lnTo>
                    <a:pt x="438504" y="1509270"/>
                  </a:lnTo>
                  <a:lnTo>
                    <a:pt x="431705" y="1951174"/>
                  </a:lnTo>
                  <a:lnTo>
                    <a:pt x="428306" y="2291099"/>
                  </a:lnTo>
                  <a:lnTo>
                    <a:pt x="421508" y="2365883"/>
                  </a:lnTo>
                  <a:lnTo>
                    <a:pt x="414709" y="2420271"/>
                  </a:lnTo>
                  <a:lnTo>
                    <a:pt x="394314" y="2495055"/>
                  </a:lnTo>
                  <a:lnTo>
                    <a:pt x="363720" y="2569838"/>
                  </a:lnTo>
                  <a:lnTo>
                    <a:pt x="333127" y="2627626"/>
                  </a:lnTo>
                  <a:lnTo>
                    <a:pt x="309332" y="2654820"/>
                  </a:lnTo>
                  <a:lnTo>
                    <a:pt x="288937" y="2668417"/>
                  </a:lnTo>
                  <a:lnTo>
                    <a:pt x="261743" y="2678614"/>
                  </a:lnTo>
                  <a:lnTo>
                    <a:pt x="244746" y="2675215"/>
                  </a:lnTo>
                  <a:lnTo>
                    <a:pt x="220952" y="2658219"/>
                  </a:lnTo>
                  <a:lnTo>
                    <a:pt x="207355" y="2644622"/>
                  </a:lnTo>
                  <a:lnTo>
                    <a:pt x="180160" y="2607230"/>
                  </a:lnTo>
                  <a:lnTo>
                    <a:pt x="203955" y="2148330"/>
                  </a:lnTo>
                  <a:lnTo>
                    <a:pt x="203955" y="1978368"/>
                  </a:lnTo>
                  <a:lnTo>
                    <a:pt x="203955" y="144808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1" name="フリーフォーム 140">
              <a:extLst>
                <a:ext uri="{FF2B5EF4-FFF2-40B4-BE49-F238E27FC236}">
                  <a16:creationId xmlns:a16="http://schemas.microsoft.com/office/drawing/2014/main" id="{A320289B-C5CF-45F1-A375-812237C45EA2}"/>
                </a:ext>
              </a:extLst>
            </p:cNvPr>
            <p:cNvSpPr/>
            <p:nvPr/>
          </p:nvSpPr>
          <p:spPr>
            <a:xfrm>
              <a:off x="4514850" y="2994025"/>
              <a:ext cx="2293938" cy="3006725"/>
            </a:xfrm>
            <a:custGeom>
              <a:avLst/>
              <a:gdLst>
                <a:gd name="connsiteX0" fmla="*/ 1687830 w 2293620"/>
                <a:gd name="connsiteY0" fmla="*/ 876300 h 3006090"/>
                <a:gd name="connsiteX1" fmla="*/ 1584960 w 2293620"/>
                <a:gd name="connsiteY1" fmla="*/ 1059180 h 3006090"/>
                <a:gd name="connsiteX2" fmla="*/ 1493520 w 2293620"/>
                <a:gd name="connsiteY2" fmla="*/ 1211580 h 3006090"/>
                <a:gd name="connsiteX3" fmla="*/ 1344930 w 2293620"/>
                <a:gd name="connsiteY3" fmla="*/ 1443990 h 3006090"/>
                <a:gd name="connsiteX4" fmla="*/ 1188720 w 2293620"/>
                <a:gd name="connsiteY4" fmla="*/ 1680210 h 3006090"/>
                <a:gd name="connsiteX5" fmla="*/ 1051560 w 2293620"/>
                <a:gd name="connsiteY5" fmla="*/ 1874520 h 3006090"/>
                <a:gd name="connsiteX6" fmla="*/ 918210 w 2293620"/>
                <a:gd name="connsiteY6" fmla="*/ 2053590 h 3006090"/>
                <a:gd name="connsiteX7" fmla="*/ 788670 w 2293620"/>
                <a:gd name="connsiteY7" fmla="*/ 2213610 h 3006090"/>
                <a:gd name="connsiteX8" fmla="*/ 632460 w 2293620"/>
                <a:gd name="connsiteY8" fmla="*/ 2388870 h 3006090"/>
                <a:gd name="connsiteX9" fmla="*/ 464820 w 2293620"/>
                <a:gd name="connsiteY9" fmla="*/ 2560320 h 3006090"/>
                <a:gd name="connsiteX10" fmla="*/ 228600 w 2293620"/>
                <a:gd name="connsiteY10" fmla="*/ 2777490 h 3006090"/>
                <a:gd name="connsiteX11" fmla="*/ 34290 w 2293620"/>
                <a:gd name="connsiteY11" fmla="*/ 2933700 h 3006090"/>
                <a:gd name="connsiteX12" fmla="*/ 7620 w 2293620"/>
                <a:gd name="connsiteY12" fmla="*/ 2960370 h 3006090"/>
                <a:gd name="connsiteX13" fmla="*/ 0 w 2293620"/>
                <a:gd name="connsiteY13" fmla="*/ 2983230 h 3006090"/>
                <a:gd name="connsiteX14" fmla="*/ 3810 w 2293620"/>
                <a:gd name="connsiteY14" fmla="*/ 2990850 h 3006090"/>
                <a:gd name="connsiteX15" fmla="*/ 15240 w 2293620"/>
                <a:gd name="connsiteY15" fmla="*/ 3002280 h 3006090"/>
                <a:gd name="connsiteX16" fmla="*/ 38100 w 2293620"/>
                <a:gd name="connsiteY16" fmla="*/ 3006090 h 3006090"/>
                <a:gd name="connsiteX17" fmla="*/ 76200 w 2293620"/>
                <a:gd name="connsiteY17" fmla="*/ 2987040 h 3006090"/>
                <a:gd name="connsiteX18" fmla="*/ 251460 w 2293620"/>
                <a:gd name="connsiteY18" fmla="*/ 2876550 h 3006090"/>
                <a:gd name="connsiteX19" fmla="*/ 441960 w 2293620"/>
                <a:gd name="connsiteY19" fmla="*/ 2735580 h 3006090"/>
                <a:gd name="connsiteX20" fmla="*/ 621030 w 2293620"/>
                <a:gd name="connsiteY20" fmla="*/ 2590800 h 3006090"/>
                <a:gd name="connsiteX21" fmla="*/ 838200 w 2293620"/>
                <a:gd name="connsiteY21" fmla="*/ 2388870 h 3006090"/>
                <a:gd name="connsiteX22" fmla="*/ 986790 w 2293620"/>
                <a:gd name="connsiteY22" fmla="*/ 2240280 h 3006090"/>
                <a:gd name="connsiteX23" fmla="*/ 1123950 w 2293620"/>
                <a:gd name="connsiteY23" fmla="*/ 2087880 h 3006090"/>
                <a:gd name="connsiteX24" fmla="*/ 1268730 w 2293620"/>
                <a:gd name="connsiteY24" fmla="*/ 1924050 h 3006090"/>
                <a:gd name="connsiteX25" fmla="*/ 1394460 w 2293620"/>
                <a:gd name="connsiteY25" fmla="*/ 1767840 h 3006090"/>
                <a:gd name="connsiteX26" fmla="*/ 1535430 w 2293620"/>
                <a:gd name="connsiteY26" fmla="*/ 1584960 h 3006090"/>
                <a:gd name="connsiteX27" fmla="*/ 1672590 w 2293620"/>
                <a:gd name="connsiteY27" fmla="*/ 1398270 h 3006090"/>
                <a:gd name="connsiteX28" fmla="*/ 1802130 w 2293620"/>
                <a:gd name="connsiteY28" fmla="*/ 1207770 h 3006090"/>
                <a:gd name="connsiteX29" fmla="*/ 1889760 w 2293620"/>
                <a:gd name="connsiteY29" fmla="*/ 1066800 h 3006090"/>
                <a:gd name="connsiteX30" fmla="*/ 1981200 w 2293620"/>
                <a:gd name="connsiteY30" fmla="*/ 914400 h 3006090"/>
                <a:gd name="connsiteX31" fmla="*/ 2122170 w 2293620"/>
                <a:gd name="connsiteY31" fmla="*/ 662940 h 3006090"/>
                <a:gd name="connsiteX32" fmla="*/ 2198370 w 2293620"/>
                <a:gd name="connsiteY32" fmla="*/ 514350 h 3006090"/>
                <a:gd name="connsiteX33" fmla="*/ 2247900 w 2293620"/>
                <a:gd name="connsiteY33" fmla="*/ 430530 h 3006090"/>
                <a:gd name="connsiteX34" fmla="*/ 2274570 w 2293620"/>
                <a:gd name="connsiteY34" fmla="*/ 403860 h 3006090"/>
                <a:gd name="connsiteX35" fmla="*/ 2289810 w 2293620"/>
                <a:gd name="connsiteY35" fmla="*/ 388620 h 3006090"/>
                <a:gd name="connsiteX36" fmla="*/ 2289810 w 2293620"/>
                <a:gd name="connsiteY36" fmla="*/ 381000 h 3006090"/>
                <a:gd name="connsiteX37" fmla="*/ 2293620 w 2293620"/>
                <a:gd name="connsiteY37" fmla="*/ 369570 h 3006090"/>
                <a:gd name="connsiteX38" fmla="*/ 2289810 w 2293620"/>
                <a:gd name="connsiteY38" fmla="*/ 350520 h 3006090"/>
                <a:gd name="connsiteX39" fmla="*/ 2274570 w 2293620"/>
                <a:gd name="connsiteY39" fmla="*/ 320040 h 3006090"/>
                <a:gd name="connsiteX40" fmla="*/ 2209800 w 2293620"/>
                <a:gd name="connsiteY40" fmla="*/ 259080 h 3006090"/>
                <a:gd name="connsiteX41" fmla="*/ 2148840 w 2293620"/>
                <a:gd name="connsiteY41" fmla="*/ 205740 h 3006090"/>
                <a:gd name="connsiteX42" fmla="*/ 2114550 w 2293620"/>
                <a:gd name="connsiteY42" fmla="*/ 175260 h 3006090"/>
                <a:gd name="connsiteX43" fmla="*/ 2026920 w 2293620"/>
                <a:gd name="connsiteY43" fmla="*/ 95250 h 3006090"/>
                <a:gd name="connsiteX44" fmla="*/ 1950720 w 2293620"/>
                <a:gd name="connsiteY44" fmla="*/ 26670 h 3006090"/>
                <a:gd name="connsiteX45" fmla="*/ 1927860 w 2293620"/>
                <a:gd name="connsiteY45" fmla="*/ 11430 h 3006090"/>
                <a:gd name="connsiteX46" fmla="*/ 1901190 w 2293620"/>
                <a:gd name="connsiteY46" fmla="*/ 3810 h 3006090"/>
                <a:gd name="connsiteX47" fmla="*/ 1863090 w 2293620"/>
                <a:gd name="connsiteY47" fmla="*/ 0 h 3006090"/>
                <a:gd name="connsiteX48" fmla="*/ 1847850 w 2293620"/>
                <a:gd name="connsiteY48" fmla="*/ 0 h 3006090"/>
                <a:gd name="connsiteX49" fmla="*/ 1832610 w 2293620"/>
                <a:gd name="connsiteY49" fmla="*/ 7620 h 3006090"/>
                <a:gd name="connsiteX50" fmla="*/ 1824990 w 2293620"/>
                <a:gd name="connsiteY50" fmla="*/ 22860 h 3006090"/>
                <a:gd name="connsiteX51" fmla="*/ 1828800 w 2293620"/>
                <a:gd name="connsiteY51" fmla="*/ 53340 h 3006090"/>
                <a:gd name="connsiteX52" fmla="*/ 1855470 w 2293620"/>
                <a:gd name="connsiteY52" fmla="*/ 102870 h 3006090"/>
                <a:gd name="connsiteX53" fmla="*/ 1885950 w 2293620"/>
                <a:gd name="connsiteY53" fmla="*/ 140970 h 3006090"/>
                <a:gd name="connsiteX54" fmla="*/ 1912620 w 2293620"/>
                <a:gd name="connsiteY54" fmla="*/ 194310 h 3006090"/>
                <a:gd name="connsiteX55" fmla="*/ 1935480 w 2293620"/>
                <a:gd name="connsiteY55" fmla="*/ 259080 h 3006090"/>
                <a:gd name="connsiteX56" fmla="*/ 1943100 w 2293620"/>
                <a:gd name="connsiteY56" fmla="*/ 312420 h 3006090"/>
                <a:gd name="connsiteX57" fmla="*/ 1946910 w 2293620"/>
                <a:gd name="connsiteY57" fmla="*/ 358140 h 3006090"/>
                <a:gd name="connsiteX58" fmla="*/ 1939290 w 2293620"/>
                <a:gd name="connsiteY58" fmla="*/ 392430 h 3006090"/>
                <a:gd name="connsiteX59" fmla="*/ 1859280 w 2293620"/>
                <a:gd name="connsiteY59" fmla="*/ 560070 h 3006090"/>
                <a:gd name="connsiteX60" fmla="*/ 1725930 w 2293620"/>
                <a:gd name="connsiteY60" fmla="*/ 811530 h 3006090"/>
                <a:gd name="connsiteX61" fmla="*/ 1687830 w 2293620"/>
                <a:gd name="connsiteY61" fmla="*/ 876300 h 30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93620" h="3006090">
                  <a:moveTo>
                    <a:pt x="1687830" y="876300"/>
                  </a:moveTo>
                  <a:lnTo>
                    <a:pt x="1584960" y="1059180"/>
                  </a:lnTo>
                  <a:lnTo>
                    <a:pt x="1493520" y="1211580"/>
                  </a:lnTo>
                  <a:lnTo>
                    <a:pt x="1344930" y="1443990"/>
                  </a:lnTo>
                  <a:lnTo>
                    <a:pt x="1188720" y="1680210"/>
                  </a:lnTo>
                  <a:lnTo>
                    <a:pt x="1051560" y="1874520"/>
                  </a:lnTo>
                  <a:lnTo>
                    <a:pt x="918210" y="2053590"/>
                  </a:lnTo>
                  <a:lnTo>
                    <a:pt x="788670" y="2213610"/>
                  </a:lnTo>
                  <a:lnTo>
                    <a:pt x="632460" y="2388870"/>
                  </a:lnTo>
                  <a:lnTo>
                    <a:pt x="464820" y="2560320"/>
                  </a:lnTo>
                  <a:lnTo>
                    <a:pt x="228600" y="2777490"/>
                  </a:lnTo>
                  <a:lnTo>
                    <a:pt x="34290" y="2933700"/>
                  </a:lnTo>
                  <a:lnTo>
                    <a:pt x="7620" y="2960370"/>
                  </a:lnTo>
                  <a:lnTo>
                    <a:pt x="0" y="2983230"/>
                  </a:lnTo>
                  <a:lnTo>
                    <a:pt x="3810" y="2990850"/>
                  </a:lnTo>
                  <a:lnTo>
                    <a:pt x="15240" y="3002280"/>
                  </a:lnTo>
                  <a:lnTo>
                    <a:pt x="38100" y="3006090"/>
                  </a:lnTo>
                  <a:lnTo>
                    <a:pt x="76200" y="2987040"/>
                  </a:lnTo>
                  <a:lnTo>
                    <a:pt x="251460" y="2876550"/>
                  </a:lnTo>
                  <a:lnTo>
                    <a:pt x="441960" y="2735580"/>
                  </a:lnTo>
                  <a:lnTo>
                    <a:pt x="621030" y="2590800"/>
                  </a:lnTo>
                  <a:lnTo>
                    <a:pt x="838200" y="2388870"/>
                  </a:lnTo>
                  <a:lnTo>
                    <a:pt x="986790" y="2240280"/>
                  </a:lnTo>
                  <a:lnTo>
                    <a:pt x="1123950" y="2087880"/>
                  </a:lnTo>
                  <a:lnTo>
                    <a:pt x="1268730" y="1924050"/>
                  </a:lnTo>
                  <a:lnTo>
                    <a:pt x="1394460" y="1767840"/>
                  </a:lnTo>
                  <a:lnTo>
                    <a:pt x="1535430" y="1584960"/>
                  </a:lnTo>
                  <a:lnTo>
                    <a:pt x="1672590" y="1398270"/>
                  </a:lnTo>
                  <a:lnTo>
                    <a:pt x="1802130" y="1207770"/>
                  </a:lnTo>
                  <a:lnTo>
                    <a:pt x="1889760" y="1066800"/>
                  </a:lnTo>
                  <a:lnTo>
                    <a:pt x="1981200" y="914400"/>
                  </a:lnTo>
                  <a:lnTo>
                    <a:pt x="2122170" y="662940"/>
                  </a:lnTo>
                  <a:lnTo>
                    <a:pt x="2198370" y="514350"/>
                  </a:lnTo>
                  <a:lnTo>
                    <a:pt x="2247900" y="430530"/>
                  </a:lnTo>
                  <a:lnTo>
                    <a:pt x="2274570" y="403860"/>
                  </a:lnTo>
                  <a:lnTo>
                    <a:pt x="2289810" y="388620"/>
                  </a:lnTo>
                  <a:lnTo>
                    <a:pt x="2289810" y="381000"/>
                  </a:lnTo>
                  <a:lnTo>
                    <a:pt x="2293620" y="369570"/>
                  </a:lnTo>
                  <a:lnTo>
                    <a:pt x="2289810" y="350520"/>
                  </a:lnTo>
                  <a:lnTo>
                    <a:pt x="2274570" y="320040"/>
                  </a:lnTo>
                  <a:lnTo>
                    <a:pt x="2209800" y="259080"/>
                  </a:lnTo>
                  <a:lnTo>
                    <a:pt x="2148840" y="205740"/>
                  </a:lnTo>
                  <a:lnTo>
                    <a:pt x="2114550" y="175260"/>
                  </a:lnTo>
                  <a:lnTo>
                    <a:pt x="2026920" y="95250"/>
                  </a:lnTo>
                  <a:lnTo>
                    <a:pt x="1950720" y="26670"/>
                  </a:lnTo>
                  <a:lnTo>
                    <a:pt x="1927860" y="11430"/>
                  </a:lnTo>
                  <a:lnTo>
                    <a:pt x="1901190" y="3810"/>
                  </a:lnTo>
                  <a:lnTo>
                    <a:pt x="1863090" y="0"/>
                  </a:lnTo>
                  <a:lnTo>
                    <a:pt x="1847850" y="0"/>
                  </a:lnTo>
                  <a:lnTo>
                    <a:pt x="1832610" y="7620"/>
                  </a:lnTo>
                  <a:lnTo>
                    <a:pt x="1824990" y="22860"/>
                  </a:lnTo>
                  <a:lnTo>
                    <a:pt x="1828800" y="53340"/>
                  </a:lnTo>
                  <a:lnTo>
                    <a:pt x="1855470" y="102870"/>
                  </a:lnTo>
                  <a:lnTo>
                    <a:pt x="1885950" y="140970"/>
                  </a:lnTo>
                  <a:lnTo>
                    <a:pt x="1912620" y="194310"/>
                  </a:lnTo>
                  <a:lnTo>
                    <a:pt x="1935480" y="259080"/>
                  </a:lnTo>
                  <a:lnTo>
                    <a:pt x="1943100" y="312420"/>
                  </a:lnTo>
                  <a:lnTo>
                    <a:pt x="1946910" y="358140"/>
                  </a:lnTo>
                  <a:lnTo>
                    <a:pt x="1939290" y="392430"/>
                  </a:lnTo>
                  <a:lnTo>
                    <a:pt x="1859280" y="560070"/>
                  </a:lnTo>
                  <a:lnTo>
                    <a:pt x="1725930" y="811530"/>
                  </a:lnTo>
                  <a:lnTo>
                    <a:pt x="1687830" y="8763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2" name="フリーフォーム 141">
              <a:extLst>
                <a:ext uri="{FF2B5EF4-FFF2-40B4-BE49-F238E27FC236}">
                  <a16:creationId xmlns:a16="http://schemas.microsoft.com/office/drawing/2014/main" id="{DE4179C2-E48A-412D-B280-B7D0D662F02F}"/>
                </a:ext>
              </a:extLst>
            </p:cNvPr>
            <p:cNvSpPr/>
            <p:nvPr/>
          </p:nvSpPr>
          <p:spPr>
            <a:xfrm>
              <a:off x="6496050" y="2411413"/>
              <a:ext cx="858838" cy="965200"/>
            </a:xfrm>
            <a:custGeom>
              <a:avLst/>
              <a:gdLst>
                <a:gd name="connsiteX0" fmla="*/ 392906 w 859631"/>
                <a:gd name="connsiteY0" fmla="*/ 476250 h 964407"/>
                <a:gd name="connsiteX1" fmla="*/ 347663 w 859631"/>
                <a:gd name="connsiteY1" fmla="*/ 414338 h 964407"/>
                <a:gd name="connsiteX2" fmla="*/ 280988 w 859631"/>
                <a:gd name="connsiteY2" fmla="*/ 335757 h 964407"/>
                <a:gd name="connsiteX3" fmla="*/ 209550 w 859631"/>
                <a:gd name="connsiteY3" fmla="*/ 252413 h 964407"/>
                <a:gd name="connsiteX4" fmla="*/ 142875 w 859631"/>
                <a:gd name="connsiteY4" fmla="*/ 180975 h 964407"/>
                <a:gd name="connsiteX5" fmla="*/ 83344 w 859631"/>
                <a:gd name="connsiteY5" fmla="*/ 123825 h 964407"/>
                <a:gd name="connsiteX6" fmla="*/ 35719 w 859631"/>
                <a:gd name="connsiteY6" fmla="*/ 78582 h 964407"/>
                <a:gd name="connsiteX7" fmla="*/ 16669 w 859631"/>
                <a:gd name="connsiteY7" fmla="*/ 61913 h 964407"/>
                <a:gd name="connsiteX8" fmla="*/ 7144 w 859631"/>
                <a:gd name="connsiteY8" fmla="*/ 47625 h 964407"/>
                <a:gd name="connsiteX9" fmla="*/ 0 w 859631"/>
                <a:gd name="connsiteY9" fmla="*/ 23813 h 964407"/>
                <a:gd name="connsiteX10" fmla="*/ 0 w 859631"/>
                <a:gd name="connsiteY10" fmla="*/ 16669 h 964407"/>
                <a:gd name="connsiteX11" fmla="*/ 2381 w 859631"/>
                <a:gd name="connsiteY11" fmla="*/ 7144 h 964407"/>
                <a:gd name="connsiteX12" fmla="*/ 7144 w 859631"/>
                <a:gd name="connsiteY12" fmla="*/ 2382 h 964407"/>
                <a:gd name="connsiteX13" fmla="*/ 21431 w 859631"/>
                <a:gd name="connsiteY13" fmla="*/ 0 h 964407"/>
                <a:gd name="connsiteX14" fmla="*/ 76200 w 859631"/>
                <a:gd name="connsiteY14" fmla="*/ 21432 h 964407"/>
                <a:gd name="connsiteX15" fmla="*/ 202406 w 859631"/>
                <a:gd name="connsiteY15" fmla="*/ 92869 h 964407"/>
                <a:gd name="connsiteX16" fmla="*/ 369094 w 859631"/>
                <a:gd name="connsiteY16" fmla="*/ 195263 h 964407"/>
                <a:gd name="connsiteX17" fmla="*/ 516731 w 859631"/>
                <a:gd name="connsiteY17" fmla="*/ 295275 h 964407"/>
                <a:gd name="connsiteX18" fmla="*/ 611981 w 859631"/>
                <a:gd name="connsiteY18" fmla="*/ 371475 h 964407"/>
                <a:gd name="connsiteX19" fmla="*/ 678656 w 859631"/>
                <a:gd name="connsiteY19" fmla="*/ 433388 h 964407"/>
                <a:gd name="connsiteX20" fmla="*/ 752475 w 859631"/>
                <a:gd name="connsiteY20" fmla="*/ 511969 h 964407"/>
                <a:gd name="connsiteX21" fmla="*/ 781050 w 859631"/>
                <a:gd name="connsiteY21" fmla="*/ 552450 h 964407"/>
                <a:gd name="connsiteX22" fmla="*/ 809625 w 859631"/>
                <a:gd name="connsiteY22" fmla="*/ 602457 h 964407"/>
                <a:gd name="connsiteX23" fmla="*/ 835819 w 859631"/>
                <a:gd name="connsiteY23" fmla="*/ 666750 h 964407"/>
                <a:gd name="connsiteX24" fmla="*/ 852488 w 859631"/>
                <a:gd name="connsiteY24" fmla="*/ 733425 h 964407"/>
                <a:gd name="connsiteX25" fmla="*/ 859631 w 859631"/>
                <a:gd name="connsiteY25" fmla="*/ 788194 h 964407"/>
                <a:gd name="connsiteX26" fmla="*/ 857250 w 859631"/>
                <a:gd name="connsiteY26" fmla="*/ 859632 h 964407"/>
                <a:gd name="connsiteX27" fmla="*/ 847725 w 859631"/>
                <a:gd name="connsiteY27" fmla="*/ 897732 h 964407"/>
                <a:gd name="connsiteX28" fmla="*/ 828675 w 859631"/>
                <a:gd name="connsiteY28" fmla="*/ 935832 h 964407"/>
                <a:gd name="connsiteX29" fmla="*/ 809625 w 859631"/>
                <a:gd name="connsiteY29" fmla="*/ 954882 h 964407"/>
                <a:gd name="connsiteX30" fmla="*/ 785813 w 859631"/>
                <a:gd name="connsiteY30" fmla="*/ 964407 h 964407"/>
                <a:gd name="connsiteX31" fmla="*/ 757238 w 859631"/>
                <a:gd name="connsiteY31" fmla="*/ 964407 h 964407"/>
                <a:gd name="connsiteX32" fmla="*/ 728663 w 859631"/>
                <a:gd name="connsiteY32" fmla="*/ 952500 h 964407"/>
                <a:gd name="connsiteX33" fmla="*/ 688181 w 859631"/>
                <a:gd name="connsiteY33" fmla="*/ 928688 h 964407"/>
                <a:gd name="connsiteX34" fmla="*/ 666750 w 859631"/>
                <a:gd name="connsiteY34" fmla="*/ 912019 h 964407"/>
                <a:gd name="connsiteX35" fmla="*/ 633413 w 859631"/>
                <a:gd name="connsiteY35" fmla="*/ 859632 h 964407"/>
                <a:gd name="connsiteX36" fmla="*/ 571500 w 859631"/>
                <a:gd name="connsiteY36" fmla="*/ 750094 h 964407"/>
                <a:gd name="connsiteX37" fmla="*/ 476250 w 859631"/>
                <a:gd name="connsiteY37" fmla="*/ 602457 h 964407"/>
                <a:gd name="connsiteX38" fmla="*/ 392906 w 859631"/>
                <a:gd name="connsiteY38" fmla="*/ 476250 h 964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859631" h="964407">
                  <a:moveTo>
                    <a:pt x="392906" y="476250"/>
                  </a:moveTo>
                  <a:lnTo>
                    <a:pt x="347663" y="414338"/>
                  </a:lnTo>
                  <a:lnTo>
                    <a:pt x="280988" y="335757"/>
                  </a:lnTo>
                  <a:lnTo>
                    <a:pt x="209550" y="252413"/>
                  </a:lnTo>
                  <a:lnTo>
                    <a:pt x="142875" y="180975"/>
                  </a:lnTo>
                  <a:lnTo>
                    <a:pt x="83344" y="123825"/>
                  </a:lnTo>
                  <a:lnTo>
                    <a:pt x="35719" y="78582"/>
                  </a:lnTo>
                  <a:lnTo>
                    <a:pt x="16669" y="61913"/>
                  </a:lnTo>
                  <a:lnTo>
                    <a:pt x="7144" y="47625"/>
                  </a:lnTo>
                  <a:lnTo>
                    <a:pt x="0" y="23813"/>
                  </a:lnTo>
                  <a:lnTo>
                    <a:pt x="0" y="16669"/>
                  </a:lnTo>
                  <a:lnTo>
                    <a:pt x="2381" y="7144"/>
                  </a:lnTo>
                  <a:lnTo>
                    <a:pt x="7144" y="2382"/>
                  </a:lnTo>
                  <a:lnTo>
                    <a:pt x="21431" y="0"/>
                  </a:lnTo>
                  <a:lnTo>
                    <a:pt x="76200" y="21432"/>
                  </a:lnTo>
                  <a:lnTo>
                    <a:pt x="202406" y="92869"/>
                  </a:lnTo>
                  <a:lnTo>
                    <a:pt x="369094" y="195263"/>
                  </a:lnTo>
                  <a:lnTo>
                    <a:pt x="516731" y="295275"/>
                  </a:lnTo>
                  <a:lnTo>
                    <a:pt x="611981" y="371475"/>
                  </a:lnTo>
                  <a:lnTo>
                    <a:pt x="678656" y="433388"/>
                  </a:lnTo>
                  <a:lnTo>
                    <a:pt x="752475" y="511969"/>
                  </a:lnTo>
                  <a:lnTo>
                    <a:pt x="781050" y="552450"/>
                  </a:lnTo>
                  <a:lnTo>
                    <a:pt x="809625" y="602457"/>
                  </a:lnTo>
                  <a:lnTo>
                    <a:pt x="835819" y="666750"/>
                  </a:lnTo>
                  <a:lnTo>
                    <a:pt x="852488" y="733425"/>
                  </a:lnTo>
                  <a:lnTo>
                    <a:pt x="859631" y="788194"/>
                  </a:lnTo>
                  <a:cubicBezTo>
                    <a:pt x="858837" y="812007"/>
                    <a:pt x="858044" y="835819"/>
                    <a:pt x="857250" y="859632"/>
                  </a:cubicBezTo>
                  <a:lnTo>
                    <a:pt x="847725" y="897732"/>
                  </a:lnTo>
                  <a:lnTo>
                    <a:pt x="828675" y="935832"/>
                  </a:lnTo>
                  <a:lnTo>
                    <a:pt x="809625" y="954882"/>
                  </a:lnTo>
                  <a:lnTo>
                    <a:pt x="785813" y="964407"/>
                  </a:lnTo>
                  <a:lnTo>
                    <a:pt x="757238" y="964407"/>
                  </a:lnTo>
                  <a:lnTo>
                    <a:pt x="728663" y="952500"/>
                  </a:lnTo>
                  <a:lnTo>
                    <a:pt x="688181" y="928688"/>
                  </a:lnTo>
                  <a:lnTo>
                    <a:pt x="666750" y="912019"/>
                  </a:lnTo>
                  <a:lnTo>
                    <a:pt x="633413" y="859632"/>
                  </a:lnTo>
                  <a:lnTo>
                    <a:pt x="571500" y="750094"/>
                  </a:lnTo>
                  <a:lnTo>
                    <a:pt x="476250" y="602457"/>
                  </a:lnTo>
                  <a:lnTo>
                    <a:pt x="392906" y="476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4" name="フリーフォーム 133">
              <a:extLst>
                <a:ext uri="{FF2B5EF4-FFF2-40B4-BE49-F238E27FC236}">
                  <a16:creationId xmlns:a16="http://schemas.microsoft.com/office/drawing/2014/main" id="{8A53FCB0-17A9-4615-9225-83251CDA603B}"/>
                </a:ext>
              </a:extLst>
            </p:cNvPr>
            <p:cNvSpPr/>
            <p:nvPr/>
          </p:nvSpPr>
          <p:spPr>
            <a:xfrm>
              <a:off x="2384425" y="2422525"/>
              <a:ext cx="889000" cy="2400300"/>
            </a:xfrm>
            <a:custGeom>
              <a:avLst/>
              <a:gdLst>
                <a:gd name="connsiteX0" fmla="*/ 806450 w 889000"/>
                <a:gd name="connsiteY0" fmla="*/ 600075 h 2400300"/>
                <a:gd name="connsiteX1" fmla="*/ 765175 w 889000"/>
                <a:gd name="connsiteY1" fmla="*/ 844550 h 2400300"/>
                <a:gd name="connsiteX2" fmla="*/ 727075 w 889000"/>
                <a:gd name="connsiteY2" fmla="*/ 1047750 h 2400300"/>
                <a:gd name="connsiteX3" fmla="*/ 704850 w 889000"/>
                <a:gd name="connsiteY3" fmla="*/ 1158875 h 2400300"/>
                <a:gd name="connsiteX4" fmla="*/ 663575 w 889000"/>
                <a:gd name="connsiteY4" fmla="*/ 1273175 h 2400300"/>
                <a:gd name="connsiteX5" fmla="*/ 584200 w 889000"/>
                <a:gd name="connsiteY5" fmla="*/ 1457325 h 2400300"/>
                <a:gd name="connsiteX6" fmla="*/ 488950 w 889000"/>
                <a:gd name="connsiteY6" fmla="*/ 1663700 h 2400300"/>
                <a:gd name="connsiteX7" fmla="*/ 393700 w 889000"/>
                <a:gd name="connsiteY7" fmla="*/ 1857375 h 2400300"/>
                <a:gd name="connsiteX8" fmla="*/ 295275 w 889000"/>
                <a:gd name="connsiteY8" fmla="*/ 2035175 h 2400300"/>
                <a:gd name="connsiteX9" fmla="*/ 209550 w 889000"/>
                <a:gd name="connsiteY9" fmla="*/ 2174875 h 2400300"/>
                <a:gd name="connsiteX10" fmla="*/ 139700 w 889000"/>
                <a:gd name="connsiteY10" fmla="*/ 2279650 h 2400300"/>
                <a:gd name="connsiteX11" fmla="*/ 82550 w 889000"/>
                <a:gd name="connsiteY11" fmla="*/ 2362200 h 2400300"/>
                <a:gd name="connsiteX12" fmla="*/ 57150 w 889000"/>
                <a:gd name="connsiteY12" fmla="*/ 2390775 h 2400300"/>
                <a:gd name="connsiteX13" fmla="*/ 44450 w 889000"/>
                <a:gd name="connsiteY13" fmla="*/ 2397125 h 2400300"/>
                <a:gd name="connsiteX14" fmla="*/ 22225 w 889000"/>
                <a:gd name="connsiteY14" fmla="*/ 2400300 h 2400300"/>
                <a:gd name="connsiteX15" fmla="*/ 6350 w 889000"/>
                <a:gd name="connsiteY15" fmla="*/ 2400300 h 2400300"/>
                <a:gd name="connsiteX16" fmla="*/ 0 w 889000"/>
                <a:gd name="connsiteY16" fmla="*/ 2387600 h 2400300"/>
                <a:gd name="connsiteX17" fmla="*/ 15875 w 889000"/>
                <a:gd name="connsiteY17" fmla="*/ 2349500 h 2400300"/>
                <a:gd name="connsiteX18" fmla="*/ 88900 w 889000"/>
                <a:gd name="connsiteY18" fmla="*/ 2212975 h 2400300"/>
                <a:gd name="connsiteX19" fmla="*/ 155575 w 889000"/>
                <a:gd name="connsiteY19" fmla="*/ 2079625 h 2400300"/>
                <a:gd name="connsiteX20" fmla="*/ 222250 w 889000"/>
                <a:gd name="connsiteY20" fmla="*/ 1939925 h 2400300"/>
                <a:gd name="connsiteX21" fmla="*/ 260350 w 889000"/>
                <a:gd name="connsiteY21" fmla="*/ 1851025 h 2400300"/>
                <a:gd name="connsiteX22" fmla="*/ 311150 w 889000"/>
                <a:gd name="connsiteY22" fmla="*/ 1733550 h 2400300"/>
                <a:gd name="connsiteX23" fmla="*/ 349250 w 889000"/>
                <a:gd name="connsiteY23" fmla="*/ 1625600 h 2400300"/>
                <a:gd name="connsiteX24" fmla="*/ 390525 w 889000"/>
                <a:gd name="connsiteY24" fmla="*/ 1508125 h 2400300"/>
                <a:gd name="connsiteX25" fmla="*/ 425450 w 889000"/>
                <a:gd name="connsiteY25" fmla="*/ 1393825 h 2400300"/>
                <a:gd name="connsiteX26" fmla="*/ 460375 w 889000"/>
                <a:gd name="connsiteY26" fmla="*/ 1279525 h 2400300"/>
                <a:gd name="connsiteX27" fmla="*/ 495300 w 889000"/>
                <a:gd name="connsiteY27" fmla="*/ 1146175 h 2400300"/>
                <a:gd name="connsiteX28" fmla="*/ 520700 w 889000"/>
                <a:gd name="connsiteY28" fmla="*/ 1031875 h 2400300"/>
                <a:gd name="connsiteX29" fmla="*/ 546100 w 889000"/>
                <a:gd name="connsiteY29" fmla="*/ 911225 h 2400300"/>
                <a:gd name="connsiteX30" fmla="*/ 574675 w 889000"/>
                <a:gd name="connsiteY30" fmla="*/ 739775 h 2400300"/>
                <a:gd name="connsiteX31" fmla="*/ 596900 w 889000"/>
                <a:gd name="connsiteY31" fmla="*/ 561975 h 2400300"/>
                <a:gd name="connsiteX32" fmla="*/ 609600 w 889000"/>
                <a:gd name="connsiteY32" fmla="*/ 393700 h 2400300"/>
                <a:gd name="connsiteX33" fmla="*/ 619125 w 889000"/>
                <a:gd name="connsiteY33" fmla="*/ 250825 h 2400300"/>
                <a:gd name="connsiteX34" fmla="*/ 615950 w 889000"/>
                <a:gd name="connsiteY34" fmla="*/ 222250 h 2400300"/>
                <a:gd name="connsiteX35" fmla="*/ 593725 w 889000"/>
                <a:gd name="connsiteY35" fmla="*/ 158750 h 2400300"/>
                <a:gd name="connsiteX36" fmla="*/ 574675 w 889000"/>
                <a:gd name="connsiteY36" fmla="*/ 123825 h 2400300"/>
                <a:gd name="connsiteX37" fmla="*/ 549275 w 889000"/>
                <a:gd name="connsiteY37" fmla="*/ 88900 h 2400300"/>
                <a:gd name="connsiteX38" fmla="*/ 536575 w 889000"/>
                <a:gd name="connsiteY38" fmla="*/ 73025 h 2400300"/>
                <a:gd name="connsiteX39" fmla="*/ 523875 w 889000"/>
                <a:gd name="connsiteY39" fmla="*/ 60325 h 2400300"/>
                <a:gd name="connsiteX40" fmla="*/ 485775 w 889000"/>
                <a:gd name="connsiteY40" fmla="*/ 38100 h 2400300"/>
                <a:gd name="connsiteX41" fmla="*/ 444500 w 889000"/>
                <a:gd name="connsiteY41" fmla="*/ 12700 h 2400300"/>
                <a:gd name="connsiteX42" fmla="*/ 695325 w 889000"/>
                <a:gd name="connsiteY42" fmla="*/ 0 h 2400300"/>
                <a:gd name="connsiteX43" fmla="*/ 781050 w 889000"/>
                <a:gd name="connsiteY43" fmla="*/ 88900 h 2400300"/>
                <a:gd name="connsiteX44" fmla="*/ 838200 w 889000"/>
                <a:gd name="connsiteY44" fmla="*/ 146050 h 2400300"/>
                <a:gd name="connsiteX45" fmla="*/ 866775 w 889000"/>
                <a:gd name="connsiteY45" fmla="*/ 180975 h 2400300"/>
                <a:gd name="connsiteX46" fmla="*/ 885825 w 889000"/>
                <a:gd name="connsiteY46" fmla="*/ 212725 h 2400300"/>
                <a:gd name="connsiteX47" fmla="*/ 889000 w 889000"/>
                <a:gd name="connsiteY47" fmla="*/ 225425 h 2400300"/>
                <a:gd name="connsiteX48" fmla="*/ 889000 w 889000"/>
                <a:gd name="connsiteY48" fmla="*/ 234950 h 2400300"/>
                <a:gd name="connsiteX49" fmla="*/ 879475 w 889000"/>
                <a:gd name="connsiteY49" fmla="*/ 257175 h 2400300"/>
                <a:gd name="connsiteX50" fmla="*/ 857250 w 889000"/>
                <a:gd name="connsiteY50" fmla="*/ 298450 h 2400300"/>
                <a:gd name="connsiteX51" fmla="*/ 847725 w 889000"/>
                <a:gd name="connsiteY51" fmla="*/ 349250 h 2400300"/>
                <a:gd name="connsiteX52" fmla="*/ 844550 w 889000"/>
                <a:gd name="connsiteY52" fmla="*/ 393700 h 2400300"/>
                <a:gd name="connsiteX53" fmla="*/ 806450 w 889000"/>
                <a:gd name="connsiteY53" fmla="*/ 600075 h 2400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889000" h="2400300">
                  <a:moveTo>
                    <a:pt x="806450" y="600075"/>
                  </a:moveTo>
                  <a:lnTo>
                    <a:pt x="765175" y="844550"/>
                  </a:lnTo>
                  <a:lnTo>
                    <a:pt x="727075" y="1047750"/>
                  </a:lnTo>
                  <a:lnTo>
                    <a:pt x="704850" y="1158875"/>
                  </a:lnTo>
                  <a:lnTo>
                    <a:pt x="663575" y="1273175"/>
                  </a:lnTo>
                  <a:lnTo>
                    <a:pt x="584200" y="1457325"/>
                  </a:lnTo>
                  <a:lnTo>
                    <a:pt x="488950" y="1663700"/>
                  </a:lnTo>
                  <a:lnTo>
                    <a:pt x="393700" y="1857375"/>
                  </a:lnTo>
                  <a:lnTo>
                    <a:pt x="295275" y="2035175"/>
                  </a:lnTo>
                  <a:lnTo>
                    <a:pt x="209550" y="2174875"/>
                  </a:lnTo>
                  <a:lnTo>
                    <a:pt x="139700" y="2279650"/>
                  </a:lnTo>
                  <a:lnTo>
                    <a:pt x="82550" y="2362200"/>
                  </a:lnTo>
                  <a:lnTo>
                    <a:pt x="57150" y="2390775"/>
                  </a:lnTo>
                  <a:lnTo>
                    <a:pt x="44450" y="2397125"/>
                  </a:lnTo>
                  <a:lnTo>
                    <a:pt x="22225" y="2400300"/>
                  </a:lnTo>
                  <a:lnTo>
                    <a:pt x="6350" y="2400300"/>
                  </a:lnTo>
                  <a:lnTo>
                    <a:pt x="0" y="2387600"/>
                  </a:lnTo>
                  <a:lnTo>
                    <a:pt x="15875" y="2349500"/>
                  </a:lnTo>
                  <a:lnTo>
                    <a:pt x="88900" y="2212975"/>
                  </a:lnTo>
                  <a:lnTo>
                    <a:pt x="155575" y="2079625"/>
                  </a:lnTo>
                  <a:lnTo>
                    <a:pt x="222250" y="1939925"/>
                  </a:lnTo>
                  <a:lnTo>
                    <a:pt x="260350" y="1851025"/>
                  </a:lnTo>
                  <a:lnTo>
                    <a:pt x="311150" y="1733550"/>
                  </a:lnTo>
                  <a:lnTo>
                    <a:pt x="349250" y="1625600"/>
                  </a:lnTo>
                  <a:lnTo>
                    <a:pt x="390525" y="1508125"/>
                  </a:lnTo>
                  <a:lnTo>
                    <a:pt x="425450" y="1393825"/>
                  </a:lnTo>
                  <a:lnTo>
                    <a:pt x="460375" y="1279525"/>
                  </a:lnTo>
                  <a:lnTo>
                    <a:pt x="495300" y="1146175"/>
                  </a:lnTo>
                  <a:lnTo>
                    <a:pt x="520700" y="1031875"/>
                  </a:lnTo>
                  <a:lnTo>
                    <a:pt x="546100" y="911225"/>
                  </a:lnTo>
                  <a:lnTo>
                    <a:pt x="574675" y="739775"/>
                  </a:lnTo>
                  <a:lnTo>
                    <a:pt x="596900" y="561975"/>
                  </a:lnTo>
                  <a:lnTo>
                    <a:pt x="609600" y="393700"/>
                  </a:lnTo>
                  <a:lnTo>
                    <a:pt x="619125" y="250825"/>
                  </a:lnTo>
                  <a:lnTo>
                    <a:pt x="615950" y="222250"/>
                  </a:lnTo>
                  <a:lnTo>
                    <a:pt x="593725" y="158750"/>
                  </a:lnTo>
                  <a:lnTo>
                    <a:pt x="574675" y="123825"/>
                  </a:lnTo>
                  <a:lnTo>
                    <a:pt x="549275" y="88900"/>
                  </a:lnTo>
                  <a:lnTo>
                    <a:pt x="536575" y="73025"/>
                  </a:lnTo>
                  <a:lnTo>
                    <a:pt x="523875" y="60325"/>
                  </a:lnTo>
                  <a:lnTo>
                    <a:pt x="485775" y="38100"/>
                  </a:lnTo>
                  <a:lnTo>
                    <a:pt x="444500" y="12700"/>
                  </a:lnTo>
                  <a:lnTo>
                    <a:pt x="695325" y="0"/>
                  </a:lnTo>
                  <a:lnTo>
                    <a:pt x="781050" y="88900"/>
                  </a:lnTo>
                  <a:lnTo>
                    <a:pt x="838200" y="146050"/>
                  </a:lnTo>
                  <a:lnTo>
                    <a:pt x="866775" y="180975"/>
                  </a:lnTo>
                  <a:lnTo>
                    <a:pt x="885825" y="212725"/>
                  </a:lnTo>
                  <a:lnTo>
                    <a:pt x="889000" y="225425"/>
                  </a:lnTo>
                  <a:lnTo>
                    <a:pt x="889000" y="234950"/>
                  </a:lnTo>
                  <a:lnTo>
                    <a:pt x="879475" y="257175"/>
                  </a:lnTo>
                  <a:lnTo>
                    <a:pt x="857250" y="298450"/>
                  </a:lnTo>
                  <a:lnTo>
                    <a:pt x="847725" y="349250"/>
                  </a:lnTo>
                  <a:lnTo>
                    <a:pt x="844550" y="393700"/>
                  </a:lnTo>
                  <a:lnTo>
                    <a:pt x="806450" y="6000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5" name="フリーフォーム 134">
              <a:extLst>
                <a:ext uri="{FF2B5EF4-FFF2-40B4-BE49-F238E27FC236}">
                  <a16:creationId xmlns:a16="http://schemas.microsoft.com/office/drawing/2014/main" id="{6FAE30FD-642E-4300-8C1F-979BA04AEA0E}"/>
                </a:ext>
              </a:extLst>
            </p:cNvPr>
            <p:cNvSpPr/>
            <p:nvPr/>
          </p:nvSpPr>
          <p:spPr>
            <a:xfrm>
              <a:off x="3038475" y="3433763"/>
              <a:ext cx="433388" cy="1536700"/>
            </a:xfrm>
            <a:custGeom>
              <a:avLst/>
              <a:gdLst>
                <a:gd name="connsiteX0" fmla="*/ 433388 w 433388"/>
                <a:gd name="connsiteY0" fmla="*/ 390525 h 1535906"/>
                <a:gd name="connsiteX1" fmla="*/ 433388 w 433388"/>
                <a:gd name="connsiteY1" fmla="*/ 759618 h 1535906"/>
                <a:gd name="connsiteX2" fmla="*/ 433388 w 433388"/>
                <a:gd name="connsiteY2" fmla="*/ 1212056 h 1535906"/>
                <a:gd name="connsiteX3" fmla="*/ 428625 w 433388"/>
                <a:gd name="connsiteY3" fmla="*/ 1426368 h 1535906"/>
                <a:gd name="connsiteX4" fmla="*/ 409575 w 433388"/>
                <a:gd name="connsiteY4" fmla="*/ 1457325 h 1535906"/>
                <a:gd name="connsiteX5" fmla="*/ 395288 w 433388"/>
                <a:gd name="connsiteY5" fmla="*/ 1478756 h 1535906"/>
                <a:gd name="connsiteX6" fmla="*/ 364331 w 433388"/>
                <a:gd name="connsiteY6" fmla="*/ 1512093 h 1535906"/>
                <a:gd name="connsiteX7" fmla="*/ 338138 w 433388"/>
                <a:gd name="connsiteY7" fmla="*/ 1531143 h 1535906"/>
                <a:gd name="connsiteX8" fmla="*/ 323850 w 433388"/>
                <a:gd name="connsiteY8" fmla="*/ 1535906 h 1535906"/>
                <a:gd name="connsiteX9" fmla="*/ 309563 w 433388"/>
                <a:gd name="connsiteY9" fmla="*/ 1533525 h 1535906"/>
                <a:gd name="connsiteX10" fmla="*/ 290513 w 433388"/>
                <a:gd name="connsiteY10" fmla="*/ 1519237 h 1535906"/>
                <a:gd name="connsiteX11" fmla="*/ 269081 w 433388"/>
                <a:gd name="connsiteY11" fmla="*/ 1490662 h 1535906"/>
                <a:gd name="connsiteX12" fmla="*/ 257175 w 433388"/>
                <a:gd name="connsiteY12" fmla="*/ 1464468 h 1535906"/>
                <a:gd name="connsiteX13" fmla="*/ 235744 w 433388"/>
                <a:gd name="connsiteY13" fmla="*/ 1400175 h 1535906"/>
                <a:gd name="connsiteX14" fmla="*/ 214313 w 433388"/>
                <a:gd name="connsiteY14" fmla="*/ 1307306 h 1535906"/>
                <a:gd name="connsiteX15" fmla="*/ 211931 w 433388"/>
                <a:gd name="connsiteY15" fmla="*/ 1269206 h 1535906"/>
                <a:gd name="connsiteX16" fmla="*/ 216694 w 433388"/>
                <a:gd name="connsiteY16" fmla="*/ 1240631 h 1535906"/>
                <a:gd name="connsiteX17" fmla="*/ 226219 w 433388"/>
                <a:gd name="connsiteY17" fmla="*/ 1188243 h 1535906"/>
                <a:gd name="connsiteX18" fmla="*/ 230981 w 433388"/>
                <a:gd name="connsiteY18" fmla="*/ 1140618 h 1535906"/>
                <a:gd name="connsiteX19" fmla="*/ 233363 w 433388"/>
                <a:gd name="connsiteY19" fmla="*/ 1071562 h 1535906"/>
                <a:gd name="connsiteX20" fmla="*/ 230981 w 433388"/>
                <a:gd name="connsiteY20" fmla="*/ 952500 h 1535906"/>
                <a:gd name="connsiteX21" fmla="*/ 230981 w 433388"/>
                <a:gd name="connsiteY21" fmla="*/ 783431 h 1535906"/>
                <a:gd name="connsiteX22" fmla="*/ 233363 w 433388"/>
                <a:gd name="connsiteY22" fmla="*/ 659606 h 1535906"/>
                <a:gd name="connsiteX23" fmla="*/ 233363 w 433388"/>
                <a:gd name="connsiteY23" fmla="*/ 597693 h 1535906"/>
                <a:gd name="connsiteX24" fmla="*/ 228600 w 433388"/>
                <a:gd name="connsiteY24" fmla="*/ 538162 h 1535906"/>
                <a:gd name="connsiteX25" fmla="*/ 219075 w 433388"/>
                <a:gd name="connsiteY25" fmla="*/ 476250 h 1535906"/>
                <a:gd name="connsiteX26" fmla="*/ 207169 w 433388"/>
                <a:gd name="connsiteY26" fmla="*/ 411956 h 1535906"/>
                <a:gd name="connsiteX27" fmla="*/ 188119 w 433388"/>
                <a:gd name="connsiteY27" fmla="*/ 330993 h 1535906"/>
                <a:gd name="connsiteX28" fmla="*/ 169069 w 433388"/>
                <a:gd name="connsiteY28" fmla="*/ 288131 h 1535906"/>
                <a:gd name="connsiteX29" fmla="*/ 147638 w 433388"/>
                <a:gd name="connsiteY29" fmla="*/ 252412 h 1535906"/>
                <a:gd name="connsiteX30" fmla="*/ 126206 w 433388"/>
                <a:gd name="connsiteY30" fmla="*/ 223837 h 1535906"/>
                <a:gd name="connsiteX31" fmla="*/ 95250 w 433388"/>
                <a:gd name="connsiteY31" fmla="*/ 190500 h 1535906"/>
                <a:gd name="connsiteX32" fmla="*/ 64294 w 433388"/>
                <a:gd name="connsiteY32" fmla="*/ 164306 h 1535906"/>
                <a:gd name="connsiteX33" fmla="*/ 14288 w 433388"/>
                <a:gd name="connsiteY33" fmla="*/ 128587 h 1535906"/>
                <a:gd name="connsiteX34" fmla="*/ 0 w 433388"/>
                <a:gd name="connsiteY34" fmla="*/ 123825 h 1535906"/>
                <a:gd name="connsiteX35" fmla="*/ 28575 w 433388"/>
                <a:gd name="connsiteY35" fmla="*/ 0 h 1535906"/>
                <a:gd name="connsiteX36" fmla="*/ 128588 w 433388"/>
                <a:gd name="connsiteY36" fmla="*/ 35718 h 1535906"/>
                <a:gd name="connsiteX37" fmla="*/ 342900 w 433388"/>
                <a:gd name="connsiteY37" fmla="*/ 104775 h 1535906"/>
                <a:gd name="connsiteX38" fmla="*/ 431006 w 433388"/>
                <a:gd name="connsiteY38" fmla="*/ 221456 h 1535906"/>
                <a:gd name="connsiteX39" fmla="*/ 433388 w 433388"/>
                <a:gd name="connsiteY39" fmla="*/ 390525 h 15359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433388" h="1535906">
                  <a:moveTo>
                    <a:pt x="433388" y="390525"/>
                  </a:moveTo>
                  <a:lnTo>
                    <a:pt x="433388" y="759618"/>
                  </a:lnTo>
                  <a:lnTo>
                    <a:pt x="433388" y="1212056"/>
                  </a:lnTo>
                  <a:lnTo>
                    <a:pt x="428625" y="1426368"/>
                  </a:lnTo>
                  <a:lnTo>
                    <a:pt x="409575" y="1457325"/>
                  </a:lnTo>
                  <a:lnTo>
                    <a:pt x="395288" y="1478756"/>
                  </a:lnTo>
                  <a:lnTo>
                    <a:pt x="364331" y="1512093"/>
                  </a:lnTo>
                  <a:lnTo>
                    <a:pt x="338138" y="1531143"/>
                  </a:lnTo>
                  <a:lnTo>
                    <a:pt x="323850" y="1535906"/>
                  </a:lnTo>
                  <a:lnTo>
                    <a:pt x="309563" y="1533525"/>
                  </a:lnTo>
                  <a:lnTo>
                    <a:pt x="290513" y="1519237"/>
                  </a:lnTo>
                  <a:lnTo>
                    <a:pt x="269081" y="1490662"/>
                  </a:lnTo>
                  <a:lnTo>
                    <a:pt x="257175" y="1464468"/>
                  </a:lnTo>
                  <a:lnTo>
                    <a:pt x="235744" y="1400175"/>
                  </a:lnTo>
                  <a:lnTo>
                    <a:pt x="214313" y="1307306"/>
                  </a:lnTo>
                  <a:lnTo>
                    <a:pt x="211931" y="1269206"/>
                  </a:lnTo>
                  <a:lnTo>
                    <a:pt x="216694" y="1240631"/>
                  </a:lnTo>
                  <a:lnTo>
                    <a:pt x="226219" y="1188243"/>
                  </a:lnTo>
                  <a:lnTo>
                    <a:pt x="230981" y="1140618"/>
                  </a:lnTo>
                  <a:lnTo>
                    <a:pt x="233363" y="1071562"/>
                  </a:lnTo>
                  <a:lnTo>
                    <a:pt x="230981" y="952500"/>
                  </a:lnTo>
                  <a:lnTo>
                    <a:pt x="230981" y="783431"/>
                  </a:lnTo>
                  <a:lnTo>
                    <a:pt x="233363" y="659606"/>
                  </a:lnTo>
                  <a:lnTo>
                    <a:pt x="233363" y="597693"/>
                  </a:lnTo>
                  <a:lnTo>
                    <a:pt x="228600" y="538162"/>
                  </a:lnTo>
                  <a:lnTo>
                    <a:pt x="219075" y="476250"/>
                  </a:lnTo>
                  <a:lnTo>
                    <a:pt x="207169" y="411956"/>
                  </a:lnTo>
                  <a:lnTo>
                    <a:pt x="188119" y="330993"/>
                  </a:lnTo>
                  <a:lnTo>
                    <a:pt x="169069" y="288131"/>
                  </a:lnTo>
                  <a:lnTo>
                    <a:pt x="147638" y="252412"/>
                  </a:lnTo>
                  <a:lnTo>
                    <a:pt x="126206" y="223837"/>
                  </a:lnTo>
                  <a:lnTo>
                    <a:pt x="95250" y="190500"/>
                  </a:lnTo>
                  <a:lnTo>
                    <a:pt x="64294" y="164306"/>
                  </a:lnTo>
                  <a:lnTo>
                    <a:pt x="14288" y="128587"/>
                  </a:lnTo>
                  <a:lnTo>
                    <a:pt x="0" y="123825"/>
                  </a:lnTo>
                  <a:lnTo>
                    <a:pt x="28575" y="0"/>
                  </a:lnTo>
                  <a:lnTo>
                    <a:pt x="128588" y="35718"/>
                  </a:lnTo>
                  <a:lnTo>
                    <a:pt x="342900" y="104775"/>
                  </a:lnTo>
                  <a:lnTo>
                    <a:pt x="431006" y="221456"/>
                  </a:lnTo>
                  <a:lnTo>
                    <a:pt x="433388" y="3905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6" name="フリーフォーム 135">
              <a:extLst>
                <a:ext uri="{FF2B5EF4-FFF2-40B4-BE49-F238E27FC236}">
                  <a16:creationId xmlns:a16="http://schemas.microsoft.com/office/drawing/2014/main" id="{6A8143FD-E77B-4CDF-8D97-E1A26190139F}"/>
                </a:ext>
              </a:extLst>
            </p:cNvPr>
            <p:cNvSpPr/>
            <p:nvPr/>
          </p:nvSpPr>
          <p:spPr>
            <a:xfrm>
              <a:off x="3325813" y="3341688"/>
              <a:ext cx="1196975" cy="1401762"/>
            </a:xfrm>
            <a:custGeom>
              <a:avLst/>
              <a:gdLst>
                <a:gd name="connsiteX0" fmla="*/ 781050 w 1195388"/>
                <a:gd name="connsiteY0" fmla="*/ 802481 h 1402556"/>
                <a:gd name="connsiteX1" fmla="*/ 788194 w 1195388"/>
                <a:gd name="connsiteY1" fmla="*/ 707231 h 1402556"/>
                <a:gd name="connsiteX2" fmla="*/ 795338 w 1195388"/>
                <a:gd name="connsiteY2" fmla="*/ 623887 h 1402556"/>
                <a:gd name="connsiteX3" fmla="*/ 802482 w 1195388"/>
                <a:gd name="connsiteY3" fmla="*/ 535781 h 1402556"/>
                <a:gd name="connsiteX4" fmla="*/ 809625 w 1195388"/>
                <a:gd name="connsiteY4" fmla="*/ 414337 h 1402556"/>
                <a:gd name="connsiteX5" fmla="*/ 814388 w 1195388"/>
                <a:gd name="connsiteY5" fmla="*/ 319087 h 1402556"/>
                <a:gd name="connsiteX6" fmla="*/ 814388 w 1195388"/>
                <a:gd name="connsiteY6" fmla="*/ 295275 h 1402556"/>
                <a:gd name="connsiteX7" fmla="*/ 812007 w 1195388"/>
                <a:gd name="connsiteY7" fmla="*/ 271462 h 1402556"/>
                <a:gd name="connsiteX8" fmla="*/ 809625 w 1195388"/>
                <a:gd name="connsiteY8" fmla="*/ 259556 h 1402556"/>
                <a:gd name="connsiteX9" fmla="*/ 802482 w 1195388"/>
                <a:gd name="connsiteY9" fmla="*/ 247650 h 1402556"/>
                <a:gd name="connsiteX10" fmla="*/ 785813 w 1195388"/>
                <a:gd name="connsiteY10" fmla="*/ 235744 h 1402556"/>
                <a:gd name="connsiteX11" fmla="*/ 747713 w 1195388"/>
                <a:gd name="connsiteY11" fmla="*/ 226219 h 1402556"/>
                <a:gd name="connsiteX12" fmla="*/ 719138 w 1195388"/>
                <a:gd name="connsiteY12" fmla="*/ 223837 h 1402556"/>
                <a:gd name="connsiteX13" fmla="*/ 697707 w 1195388"/>
                <a:gd name="connsiteY13" fmla="*/ 226219 h 1402556"/>
                <a:gd name="connsiteX14" fmla="*/ 604838 w 1195388"/>
                <a:gd name="connsiteY14" fmla="*/ 242887 h 1402556"/>
                <a:gd name="connsiteX15" fmla="*/ 431007 w 1195388"/>
                <a:gd name="connsiteY15" fmla="*/ 280987 h 1402556"/>
                <a:gd name="connsiteX16" fmla="*/ 180975 w 1195388"/>
                <a:gd name="connsiteY16" fmla="*/ 328612 h 1402556"/>
                <a:gd name="connsiteX17" fmla="*/ 80963 w 1195388"/>
                <a:gd name="connsiteY17" fmla="*/ 347662 h 1402556"/>
                <a:gd name="connsiteX18" fmla="*/ 0 w 1195388"/>
                <a:gd name="connsiteY18" fmla="*/ 183356 h 1402556"/>
                <a:gd name="connsiteX19" fmla="*/ 66675 w 1195388"/>
                <a:gd name="connsiteY19" fmla="*/ 200025 h 1402556"/>
                <a:gd name="connsiteX20" fmla="*/ 102394 w 1195388"/>
                <a:gd name="connsiteY20" fmla="*/ 195262 h 1402556"/>
                <a:gd name="connsiteX21" fmla="*/ 185738 w 1195388"/>
                <a:gd name="connsiteY21" fmla="*/ 185737 h 1402556"/>
                <a:gd name="connsiteX22" fmla="*/ 338138 w 1195388"/>
                <a:gd name="connsiteY22" fmla="*/ 157162 h 1402556"/>
                <a:gd name="connsiteX23" fmla="*/ 488157 w 1195388"/>
                <a:gd name="connsiteY23" fmla="*/ 121444 h 1402556"/>
                <a:gd name="connsiteX24" fmla="*/ 645319 w 1195388"/>
                <a:gd name="connsiteY24" fmla="*/ 78581 h 1402556"/>
                <a:gd name="connsiteX25" fmla="*/ 762000 w 1195388"/>
                <a:gd name="connsiteY25" fmla="*/ 35719 h 1402556"/>
                <a:gd name="connsiteX26" fmla="*/ 838200 w 1195388"/>
                <a:gd name="connsiteY26" fmla="*/ 4762 h 1402556"/>
                <a:gd name="connsiteX27" fmla="*/ 859632 w 1195388"/>
                <a:gd name="connsiteY27" fmla="*/ 0 h 1402556"/>
                <a:gd name="connsiteX28" fmla="*/ 881063 w 1195388"/>
                <a:gd name="connsiteY28" fmla="*/ 11906 h 1402556"/>
                <a:gd name="connsiteX29" fmla="*/ 959644 w 1195388"/>
                <a:gd name="connsiteY29" fmla="*/ 61912 h 1402556"/>
                <a:gd name="connsiteX30" fmla="*/ 1023938 w 1195388"/>
                <a:gd name="connsiteY30" fmla="*/ 107156 h 1402556"/>
                <a:gd name="connsiteX31" fmla="*/ 1083469 w 1195388"/>
                <a:gd name="connsiteY31" fmla="*/ 157162 h 1402556"/>
                <a:gd name="connsiteX32" fmla="*/ 1133475 w 1195388"/>
                <a:gd name="connsiteY32" fmla="*/ 204787 h 1402556"/>
                <a:gd name="connsiteX33" fmla="*/ 1164432 w 1195388"/>
                <a:gd name="connsiteY33" fmla="*/ 242887 h 1402556"/>
                <a:gd name="connsiteX34" fmla="*/ 1188244 w 1195388"/>
                <a:gd name="connsiteY34" fmla="*/ 276225 h 1402556"/>
                <a:gd name="connsiteX35" fmla="*/ 1195388 w 1195388"/>
                <a:gd name="connsiteY35" fmla="*/ 297656 h 1402556"/>
                <a:gd name="connsiteX36" fmla="*/ 1190625 w 1195388"/>
                <a:gd name="connsiteY36" fmla="*/ 314325 h 1402556"/>
                <a:gd name="connsiteX37" fmla="*/ 1088232 w 1195388"/>
                <a:gd name="connsiteY37" fmla="*/ 416719 h 1402556"/>
                <a:gd name="connsiteX38" fmla="*/ 1059657 w 1195388"/>
                <a:gd name="connsiteY38" fmla="*/ 445294 h 1402556"/>
                <a:gd name="connsiteX39" fmla="*/ 1045369 w 1195388"/>
                <a:gd name="connsiteY39" fmla="*/ 469106 h 1402556"/>
                <a:gd name="connsiteX40" fmla="*/ 1033463 w 1195388"/>
                <a:gd name="connsiteY40" fmla="*/ 545306 h 1402556"/>
                <a:gd name="connsiteX41" fmla="*/ 1012032 w 1195388"/>
                <a:gd name="connsiteY41" fmla="*/ 742950 h 1402556"/>
                <a:gd name="connsiteX42" fmla="*/ 981075 w 1195388"/>
                <a:gd name="connsiteY42" fmla="*/ 1009650 h 1402556"/>
                <a:gd name="connsiteX43" fmla="*/ 954882 w 1195388"/>
                <a:gd name="connsiteY43" fmla="*/ 1250156 h 1402556"/>
                <a:gd name="connsiteX44" fmla="*/ 947738 w 1195388"/>
                <a:gd name="connsiteY44" fmla="*/ 1304925 h 1402556"/>
                <a:gd name="connsiteX45" fmla="*/ 940594 w 1195388"/>
                <a:gd name="connsiteY45" fmla="*/ 1345406 h 1402556"/>
                <a:gd name="connsiteX46" fmla="*/ 931069 w 1195388"/>
                <a:gd name="connsiteY46" fmla="*/ 1369219 h 1402556"/>
                <a:gd name="connsiteX47" fmla="*/ 914400 w 1195388"/>
                <a:gd name="connsiteY47" fmla="*/ 1393031 h 1402556"/>
                <a:gd name="connsiteX48" fmla="*/ 892969 w 1195388"/>
                <a:gd name="connsiteY48" fmla="*/ 1402556 h 1402556"/>
                <a:gd name="connsiteX49" fmla="*/ 885825 w 1195388"/>
                <a:gd name="connsiteY49" fmla="*/ 1402556 h 1402556"/>
                <a:gd name="connsiteX50" fmla="*/ 869157 w 1195388"/>
                <a:gd name="connsiteY50" fmla="*/ 1395412 h 1402556"/>
                <a:gd name="connsiteX51" fmla="*/ 814388 w 1195388"/>
                <a:gd name="connsiteY51" fmla="*/ 1369219 h 1402556"/>
                <a:gd name="connsiteX52" fmla="*/ 747713 w 1195388"/>
                <a:gd name="connsiteY52" fmla="*/ 1162050 h 1402556"/>
                <a:gd name="connsiteX53" fmla="*/ 759619 w 1195388"/>
                <a:gd name="connsiteY53" fmla="*/ 1047750 h 1402556"/>
                <a:gd name="connsiteX54" fmla="*/ 781050 w 1195388"/>
                <a:gd name="connsiteY54" fmla="*/ 802481 h 1402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1195388" h="1402556">
                  <a:moveTo>
                    <a:pt x="781050" y="802481"/>
                  </a:moveTo>
                  <a:lnTo>
                    <a:pt x="788194" y="707231"/>
                  </a:lnTo>
                  <a:lnTo>
                    <a:pt x="795338" y="623887"/>
                  </a:lnTo>
                  <a:lnTo>
                    <a:pt x="802482" y="535781"/>
                  </a:lnTo>
                  <a:lnTo>
                    <a:pt x="809625" y="414337"/>
                  </a:lnTo>
                  <a:lnTo>
                    <a:pt x="814388" y="319087"/>
                  </a:lnTo>
                  <a:lnTo>
                    <a:pt x="814388" y="295275"/>
                  </a:lnTo>
                  <a:lnTo>
                    <a:pt x="812007" y="271462"/>
                  </a:lnTo>
                  <a:lnTo>
                    <a:pt x="809625" y="259556"/>
                  </a:lnTo>
                  <a:lnTo>
                    <a:pt x="802482" y="247650"/>
                  </a:lnTo>
                  <a:lnTo>
                    <a:pt x="785813" y="235744"/>
                  </a:lnTo>
                  <a:lnTo>
                    <a:pt x="747713" y="226219"/>
                  </a:lnTo>
                  <a:lnTo>
                    <a:pt x="719138" y="223837"/>
                  </a:lnTo>
                  <a:lnTo>
                    <a:pt x="697707" y="226219"/>
                  </a:lnTo>
                  <a:lnTo>
                    <a:pt x="604838" y="242887"/>
                  </a:lnTo>
                  <a:lnTo>
                    <a:pt x="431007" y="280987"/>
                  </a:lnTo>
                  <a:lnTo>
                    <a:pt x="180975" y="328612"/>
                  </a:lnTo>
                  <a:lnTo>
                    <a:pt x="80963" y="347662"/>
                  </a:lnTo>
                  <a:lnTo>
                    <a:pt x="0" y="183356"/>
                  </a:lnTo>
                  <a:lnTo>
                    <a:pt x="66675" y="200025"/>
                  </a:lnTo>
                  <a:lnTo>
                    <a:pt x="102394" y="195262"/>
                  </a:lnTo>
                  <a:lnTo>
                    <a:pt x="185738" y="185737"/>
                  </a:lnTo>
                  <a:lnTo>
                    <a:pt x="338138" y="157162"/>
                  </a:lnTo>
                  <a:lnTo>
                    <a:pt x="488157" y="121444"/>
                  </a:lnTo>
                  <a:lnTo>
                    <a:pt x="645319" y="78581"/>
                  </a:lnTo>
                  <a:lnTo>
                    <a:pt x="762000" y="35719"/>
                  </a:lnTo>
                  <a:lnTo>
                    <a:pt x="838200" y="4762"/>
                  </a:lnTo>
                  <a:lnTo>
                    <a:pt x="859632" y="0"/>
                  </a:lnTo>
                  <a:lnTo>
                    <a:pt x="881063" y="11906"/>
                  </a:lnTo>
                  <a:lnTo>
                    <a:pt x="959644" y="61912"/>
                  </a:lnTo>
                  <a:lnTo>
                    <a:pt x="1023938" y="107156"/>
                  </a:lnTo>
                  <a:lnTo>
                    <a:pt x="1083469" y="157162"/>
                  </a:lnTo>
                  <a:lnTo>
                    <a:pt x="1133475" y="204787"/>
                  </a:lnTo>
                  <a:lnTo>
                    <a:pt x="1164432" y="242887"/>
                  </a:lnTo>
                  <a:lnTo>
                    <a:pt x="1188244" y="276225"/>
                  </a:lnTo>
                  <a:lnTo>
                    <a:pt x="1195388" y="297656"/>
                  </a:lnTo>
                  <a:lnTo>
                    <a:pt x="1190625" y="314325"/>
                  </a:lnTo>
                  <a:lnTo>
                    <a:pt x="1088232" y="416719"/>
                  </a:lnTo>
                  <a:lnTo>
                    <a:pt x="1059657" y="445294"/>
                  </a:lnTo>
                  <a:lnTo>
                    <a:pt x="1045369" y="469106"/>
                  </a:lnTo>
                  <a:lnTo>
                    <a:pt x="1033463" y="545306"/>
                  </a:lnTo>
                  <a:lnTo>
                    <a:pt x="1012032" y="742950"/>
                  </a:lnTo>
                  <a:lnTo>
                    <a:pt x="981075" y="1009650"/>
                  </a:lnTo>
                  <a:lnTo>
                    <a:pt x="954882" y="1250156"/>
                  </a:lnTo>
                  <a:lnTo>
                    <a:pt x="947738" y="1304925"/>
                  </a:lnTo>
                  <a:lnTo>
                    <a:pt x="940594" y="1345406"/>
                  </a:lnTo>
                  <a:lnTo>
                    <a:pt x="931069" y="1369219"/>
                  </a:lnTo>
                  <a:lnTo>
                    <a:pt x="914400" y="1393031"/>
                  </a:lnTo>
                  <a:lnTo>
                    <a:pt x="892969" y="1402556"/>
                  </a:lnTo>
                  <a:lnTo>
                    <a:pt x="885825" y="1402556"/>
                  </a:lnTo>
                  <a:lnTo>
                    <a:pt x="869157" y="1395412"/>
                  </a:lnTo>
                  <a:lnTo>
                    <a:pt x="814388" y="1369219"/>
                  </a:lnTo>
                  <a:lnTo>
                    <a:pt x="747713" y="1162050"/>
                  </a:lnTo>
                  <a:lnTo>
                    <a:pt x="759619" y="1047750"/>
                  </a:lnTo>
                  <a:lnTo>
                    <a:pt x="781050" y="80248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7" name="フリーフォーム 136">
              <a:extLst>
                <a:ext uri="{FF2B5EF4-FFF2-40B4-BE49-F238E27FC236}">
                  <a16:creationId xmlns:a16="http://schemas.microsoft.com/office/drawing/2014/main" id="{884499D3-6F13-4831-AFC1-A6527AD637FE}"/>
                </a:ext>
              </a:extLst>
            </p:cNvPr>
            <p:cNvSpPr/>
            <p:nvPr/>
          </p:nvSpPr>
          <p:spPr>
            <a:xfrm>
              <a:off x="3414713" y="4456113"/>
              <a:ext cx="777875" cy="476250"/>
            </a:xfrm>
            <a:custGeom>
              <a:avLst/>
              <a:gdLst>
                <a:gd name="connsiteX0" fmla="*/ 442912 w 778668"/>
                <a:gd name="connsiteY0" fmla="*/ 266700 h 476250"/>
                <a:gd name="connsiteX1" fmla="*/ 154781 w 778668"/>
                <a:gd name="connsiteY1" fmla="*/ 326231 h 476250"/>
                <a:gd name="connsiteX2" fmla="*/ 102393 w 778668"/>
                <a:gd name="connsiteY2" fmla="*/ 338137 h 476250"/>
                <a:gd name="connsiteX3" fmla="*/ 90487 w 778668"/>
                <a:gd name="connsiteY3" fmla="*/ 354806 h 476250"/>
                <a:gd name="connsiteX4" fmla="*/ 66675 w 778668"/>
                <a:gd name="connsiteY4" fmla="*/ 388144 h 476250"/>
                <a:gd name="connsiteX5" fmla="*/ 30956 w 778668"/>
                <a:gd name="connsiteY5" fmla="*/ 440531 h 476250"/>
                <a:gd name="connsiteX6" fmla="*/ 0 w 778668"/>
                <a:gd name="connsiteY6" fmla="*/ 476250 h 476250"/>
                <a:gd name="connsiteX7" fmla="*/ 0 w 778668"/>
                <a:gd name="connsiteY7" fmla="*/ 161925 h 476250"/>
                <a:gd name="connsiteX8" fmla="*/ 130968 w 778668"/>
                <a:gd name="connsiteY8" fmla="*/ 150019 h 476250"/>
                <a:gd name="connsiteX9" fmla="*/ 252412 w 778668"/>
                <a:gd name="connsiteY9" fmla="*/ 126206 h 476250"/>
                <a:gd name="connsiteX10" fmla="*/ 447675 w 778668"/>
                <a:gd name="connsiteY10" fmla="*/ 78581 h 476250"/>
                <a:gd name="connsiteX11" fmla="*/ 628650 w 778668"/>
                <a:gd name="connsiteY11" fmla="*/ 33337 h 476250"/>
                <a:gd name="connsiteX12" fmla="*/ 752475 w 778668"/>
                <a:gd name="connsiteY12" fmla="*/ 0 h 476250"/>
                <a:gd name="connsiteX13" fmla="*/ 778668 w 778668"/>
                <a:gd name="connsiteY13" fmla="*/ 276225 h 476250"/>
                <a:gd name="connsiteX14" fmla="*/ 723900 w 778668"/>
                <a:gd name="connsiteY14" fmla="*/ 252412 h 476250"/>
                <a:gd name="connsiteX15" fmla="*/ 692943 w 778668"/>
                <a:gd name="connsiteY15" fmla="*/ 242887 h 476250"/>
                <a:gd name="connsiteX16" fmla="*/ 642937 w 778668"/>
                <a:gd name="connsiteY16" fmla="*/ 228600 h 476250"/>
                <a:gd name="connsiteX17" fmla="*/ 561975 w 778668"/>
                <a:gd name="connsiteY17" fmla="*/ 242887 h 476250"/>
                <a:gd name="connsiteX18" fmla="*/ 442912 w 778668"/>
                <a:gd name="connsiteY18" fmla="*/ 266700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78668" h="476250">
                  <a:moveTo>
                    <a:pt x="442912" y="266700"/>
                  </a:moveTo>
                  <a:lnTo>
                    <a:pt x="154781" y="326231"/>
                  </a:lnTo>
                  <a:lnTo>
                    <a:pt x="102393" y="338137"/>
                  </a:lnTo>
                  <a:lnTo>
                    <a:pt x="90487" y="354806"/>
                  </a:lnTo>
                  <a:lnTo>
                    <a:pt x="66675" y="388144"/>
                  </a:lnTo>
                  <a:lnTo>
                    <a:pt x="30956" y="440531"/>
                  </a:lnTo>
                  <a:lnTo>
                    <a:pt x="0" y="476250"/>
                  </a:lnTo>
                  <a:lnTo>
                    <a:pt x="0" y="161925"/>
                  </a:lnTo>
                  <a:lnTo>
                    <a:pt x="130968" y="150019"/>
                  </a:lnTo>
                  <a:lnTo>
                    <a:pt x="252412" y="126206"/>
                  </a:lnTo>
                  <a:lnTo>
                    <a:pt x="447675" y="78581"/>
                  </a:lnTo>
                  <a:lnTo>
                    <a:pt x="628650" y="33337"/>
                  </a:lnTo>
                  <a:lnTo>
                    <a:pt x="752475" y="0"/>
                  </a:lnTo>
                  <a:lnTo>
                    <a:pt x="778668" y="276225"/>
                  </a:lnTo>
                  <a:lnTo>
                    <a:pt x="723900" y="252412"/>
                  </a:lnTo>
                  <a:lnTo>
                    <a:pt x="692943" y="242887"/>
                  </a:lnTo>
                  <a:lnTo>
                    <a:pt x="642937" y="228600"/>
                  </a:lnTo>
                  <a:lnTo>
                    <a:pt x="561975" y="242887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0" name="フリーフォーム 139">
              <a:extLst>
                <a:ext uri="{FF2B5EF4-FFF2-40B4-BE49-F238E27FC236}">
                  <a16:creationId xmlns:a16="http://schemas.microsoft.com/office/drawing/2014/main" id="{253F0B49-7782-4F07-8B8F-EA34DCE21275}"/>
                </a:ext>
              </a:extLst>
            </p:cNvPr>
            <p:cNvSpPr/>
            <p:nvPr/>
          </p:nvSpPr>
          <p:spPr>
            <a:xfrm>
              <a:off x="5119688" y="3551238"/>
              <a:ext cx="566737" cy="611187"/>
            </a:xfrm>
            <a:custGeom>
              <a:avLst/>
              <a:gdLst>
                <a:gd name="connsiteX0" fmla="*/ 209550 w 566737"/>
                <a:gd name="connsiteY0" fmla="*/ 211931 h 611981"/>
                <a:gd name="connsiteX1" fmla="*/ 316706 w 566737"/>
                <a:gd name="connsiteY1" fmla="*/ 302419 h 611981"/>
                <a:gd name="connsiteX2" fmla="*/ 364331 w 566737"/>
                <a:gd name="connsiteY2" fmla="*/ 347662 h 611981"/>
                <a:gd name="connsiteX3" fmla="*/ 419100 w 566737"/>
                <a:gd name="connsiteY3" fmla="*/ 404812 h 611981"/>
                <a:gd name="connsiteX4" fmla="*/ 450056 w 566737"/>
                <a:gd name="connsiteY4" fmla="*/ 454819 h 611981"/>
                <a:gd name="connsiteX5" fmla="*/ 473868 w 566737"/>
                <a:gd name="connsiteY5" fmla="*/ 507206 h 611981"/>
                <a:gd name="connsiteX6" fmla="*/ 495300 w 566737"/>
                <a:gd name="connsiteY6" fmla="*/ 552450 h 611981"/>
                <a:gd name="connsiteX7" fmla="*/ 538162 w 566737"/>
                <a:gd name="connsiteY7" fmla="*/ 600075 h 611981"/>
                <a:gd name="connsiteX8" fmla="*/ 566737 w 566737"/>
                <a:gd name="connsiteY8" fmla="*/ 611981 h 611981"/>
                <a:gd name="connsiteX9" fmla="*/ 521493 w 566737"/>
                <a:gd name="connsiteY9" fmla="*/ 0 h 611981"/>
                <a:gd name="connsiteX10" fmla="*/ 514350 w 566737"/>
                <a:gd name="connsiteY10" fmla="*/ 71437 h 611981"/>
                <a:gd name="connsiteX11" fmla="*/ 500062 w 566737"/>
                <a:gd name="connsiteY11" fmla="*/ 100012 h 611981"/>
                <a:gd name="connsiteX12" fmla="*/ 476250 w 566737"/>
                <a:gd name="connsiteY12" fmla="*/ 121444 h 611981"/>
                <a:gd name="connsiteX13" fmla="*/ 450056 w 566737"/>
                <a:gd name="connsiteY13" fmla="*/ 133350 h 611981"/>
                <a:gd name="connsiteX14" fmla="*/ 423862 w 566737"/>
                <a:gd name="connsiteY14" fmla="*/ 140494 h 611981"/>
                <a:gd name="connsiteX15" fmla="*/ 400050 w 566737"/>
                <a:gd name="connsiteY15" fmla="*/ 138112 h 611981"/>
                <a:gd name="connsiteX16" fmla="*/ 352425 w 566737"/>
                <a:gd name="connsiteY16" fmla="*/ 128587 h 611981"/>
                <a:gd name="connsiteX17" fmla="*/ 233362 w 566737"/>
                <a:gd name="connsiteY17" fmla="*/ 85725 h 611981"/>
                <a:gd name="connsiteX18" fmla="*/ 119062 w 566737"/>
                <a:gd name="connsiteY18" fmla="*/ 40481 h 611981"/>
                <a:gd name="connsiteX19" fmla="*/ 66675 w 566737"/>
                <a:gd name="connsiteY19" fmla="*/ 19050 h 611981"/>
                <a:gd name="connsiteX20" fmla="*/ 28575 w 566737"/>
                <a:gd name="connsiteY20" fmla="*/ 7144 h 611981"/>
                <a:gd name="connsiteX21" fmla="*/ 16668 w 566737"/>
                <a:gd name="connsiteY21" fmla="*/ 7144 h 611981"/>
                <a:gd name="connsiteX22" fmla="*/ 7143 w 566737"/>
                <a:gd name="connsiteY22" fmla="*/ 11906 h 611981"/>
                <a:gd name="connsiteX23" fmla="*/ 0 w 566737"/>
                <a:gd name="connsiteY23" fmla="*/ 23812 h 611981"/>
                <a:gd name="connsiteX24" fmla="*/ 0 w 566737"/>
                <a:gd name="connsiteY24" fmla="*/ 38100 h 611981"/>
                <a:gd name="connsiteX25" fmla="*/ 4762 w 566737"/>
                <a:gd name="connsiteY25" fmla="*/ 52387 h 611981"/>
                <a:gd name="connsiteX26" fmla="*/ 23812 w 566737"/>
                <a:gd name="connsiteY26" fmla="*/ 69056 h 611981"/>
                <a:gd name="connsiteX27" fmla="*/ 92868 w 566737"/>
                <a:gd name="connsiteY27" fmla="*/ 121444 h 611981"/>
                <a:gd name="connsiteX28" fmla="*/ 209550 w 566737"/>
                <a:gd name="connsiteY28" fmla="*/ 211931 h 611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566737" h="611981">
                  <a:moveTo>
                    <a:pt x="209550" y="211931"/>
                  </a:moveTo>
                  <a:lnTo>
                    <a:pt x="316706" y="302419"/>
                  </a:lnTo>
                  <a:lnTo>
                    <a:pt x="364331" y="347662"/>
                  </a:lnTo>
                  <a:lnTo>
                    <a:pt x="419100" y="404812"/>
                  </a:lnTo>
                  <a:lnTo>
                    <a:pt x="450056" y="454819"/>
                  </a:lnTo>
                  <a:lnTo>
                    <a:pt x="473868" y="507206"/>
                  </a:lnTo>
                  <a:lnTo>
                    <a:pt x="495300" y="552450"/>
                  </a:lnTo>
                  <a:lnTo>
                    <a:pt x="538162" y="600075"/>
                  </a:lnTo>
                  <a:lnTo>
                    <a:pt x="566737" y="611981"/>
                  </a:lnTo>
                  <a:lnTo>
                    <a:pt x="521493" y="0"/>
                  </a:lnTo>
                  <a:lnTo>
                    <a:pt x="514350" y="71437"/>
                  </a:lnTo>
                  <a:lnTo>
                    <a:pt x="500062" y="100012"/>
                  </a:lnTo>
                  <a:lnTo>
                    <a:pt x="476250" y="121444"/>
                  </a:lnTo>
                  <a:lnTo>
                    <a:pt x="450056" y="133350"/>
                  </a:lnTo>
                  <a:lnTo>
                    <a:pt x="423862" y="140494"/>
                  </a:lnTo>
                  <a:lnTo>
                    <a:pt x="400050" y="138112"/>
                  </a:lnTo>
                  <a:lnTo>
                    <a:pt x="352425" y="128587"/>
                  </a:lnTo>
                  <a:lnTo>
                    <a:pt x="233362" y="85725"/>
                  </a:lnTo>
                  <a:lnTo>
                    <a:pt x="119062" y="40481"/>
                  </a:lnTo>
                  <a:lnTo>
                    <a:pt x="66675" y="19050"/>
                  </a:lnTo>
                  <a:lnTo>
                    <a:pt x="28575" y="7144"/>
                  </a:lnTo>
                  <a:lnTo>
                    <a:pt x="16668" y="7144"/>
                  </a:lnTo>
                  <a:lnTo>
                    <a:pt x="7143" y="11906"/>
                  </a:lnTo>
                  <a:lnTo>
                    <a:pt x="0" y="23812"/>
                  </a:lnTo>
                  <a:lnTo>
                    <a:pt x="0" y="38100"/>
                  </a:lnTo>
                  <a:lnTo>
                    <a:pt x="4762" y="52387"/>
                  </a:lnTo>
                  <a:lnTo>
                    <a:pt x="23812" y="69056"/>
                  </a:lnTo>
                  <a:lnTo>
                    <a:pt x="92868" y="121444"/>
                  </a:lnTo>
                  <a:lnTo>
                    <a:pt x="209550" y="2119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D55A2810-8A49-4233-B110-703C916C0732}"/>
              </a:ext>
            </a:extLst>
          </p:cNvPr>
          <p:cNvSpPr/>
          <p:nvPr/>
        </p:nvSpPr>
        <p:spPr>
          <a:xfrm>
            <a:off x="2513013" y="2825750"/>
            <a:ext cx="579437" cy="1611313"/>
          </a:xfrm>
          <a:custGeom>
            <a:avLst/>
            <a:gdLst>
              <a:gd name="connsiteX0" fmla="*/ 282776 w 578767"/>
              <a:gd name="connsiteY0" fmla="*/ 763762 h 1612092"/>
              <a:gd name="connsiteX1" fmla="*/ 258992 w 578767"/>
              <a:gd name="connsiteY1" fmla="*/ 626338 h 1612092"/>
              <a:gd name="connsiteX2" fmla="*/ 235207 w 578767"/>
              <a:gd name="connsiteY2" fmla="*/ 515341 h 1612092"/>
              <a:gd name="connsiteX3" fmla="*/ 198208 w 578767"/>
              <a:gd name="connsiteY3" fmla="*/ 372631 h 1612092"/>
              <a:gd name="connsiteX4" fmla="*/ 163852 w 578767"/>
              <a:gd name="connsiteY4" fmla="*/ 290705 h 1612092"/>
              <a:gd name="connsiteX5" fmla="*/ 129496 w 578767"/>
              <a:gd name="connsiteY5" fmla="*/ 214065 h 1612092"/>
              <a:gd name="connsiteX6" fmla="*/ 76640 w 578767"/>
              <a:gd name="connsiteY6" fmla="*/ 132139 h 1612092"/>
              <a:gd name="connsiteX7" fmla="*/ 39641 w 578767"/>
              <a:gd name="connsiteY7" fmla="*/ 92497 h 1612092"/>
              <a:gd name="connsiteX8" fmla="*/ 18499 w 578767"/>
              <a:gd name="connsiteY8" fmla="*/ 71355 h 1612092"/>
              <a:gd name="connsiteX9" fmla="*/ 7928 w 578767"/>
              <a:gd name="connsiteY9" fmla="*/ 52856 h 1612092"/>
              <a:gd name="connsiteX10" fmla="*/ 0 w 578767"/>
              <a:gd name="connsiteY10" fmla="*/ 34356 h 1612092"/>
              <a:gd name="connsiteX11" fmla="*/ 5285 w 578767"/>
              <a:gd name="connsiteY11" fmla="*/ 10571 h 1612092"/>
              <a:gd name="connsiteX12" fmla="*/ 23785 w 578767"/>
              <a:gd name="connsiteY12" fmla="*/ 0 h 1612092"/>
              <a:gd name="connsiteX13" fmla="*/ 50212 w 578767"/>
              <a:gd name="connsiteY13" fmla="*/ 0 h 1612092"/>
              <a:gd name="connsiteX14" fmla="*/ 76640 w 578767"/>
              <a:gd name="connsiteY14" fmla="*/ 7928 h 1612092"/>
              <a:gd name="connsiteX15" fmla="*/ 169137 w 578767"/>
              <a:gd name="connsiteY15" fmla="*/ 31713 h 1612092"/>
              <a:gd name="connsiteX16" fmla="*/ 280134 w 578767"/>
              <a:gd name="connsiteY16" fmla="*/ 63427 h 1612092"/>
              <a:gd name="connsiteX17" fmla="*/ 367345 w 578767"/>
              <a:gd name="connsiteY17" fmla="*/ 97783 h 1612092"/>
              <a:gd name="connsiteX18" fmla="*/ 401701 w 578767"/>
              <a:gd name="connsiteY18" fmla="*/ 221993 h 1612092"/>
              <a:gd name="connsiteX19" fmla="*/ 443986 w 578767"/>
              <a:gd name="connsiteY19" fmla="*/ 525912 h 1612092"/>
              <a:gd name="connsiteX20" fmla="*/ 486270 w 578767"/>
              <a:gd name="connsiteY20" fmla="*/ 784904 h 1612092"/>
              <a:gd name="connsiteX21" fmla="*/ 539126 w 578767"/>
              <a:gd name="connsiteY21" fmla="*/ 1133750 h 1612092"/>
              <a:gd name="connsiteX22" fmla="*/ 562911 w 578767"/>
              <a:gd name="connsiteY22" fmla="*/ 1247390 h 1612092"/>
              <a:gd name="connsiteX23" fmla="*/ 573482 w 578767"/>
              <a:gd name="connsiteY23" fmla="*/ 1331958 h 1612092"/>
              <a:gd name="connsiteX24" fmla="*/ 578767 w 578767"/>
              <a:gd name="connsiteY24" fmla="*/ 1408599 h 1612092"/>
              <a:gd name="connsiteX25" fmla="*/ 570839 w 578767"/>
              <a:gd name="connsiteY25" fmla="*/ 1469383 h 1612092"/>
              <a:gd name="connsiteX26" fmla="*/ 554982 w 578767"/>
              <a:gd name="connsiteY26" fmla="*/ 1538095 h 1612092"/>
              <a:gd name="connsiteX27" fmla="*/ 541768 w 578767"/>
              <a:gd name="connsiteY27" fmla="*/ 1577736 h 1612092"/>
              <a:gd name="connsiteX28" fmla="*/ 520626 w 578767"/>
              <a:gd name="connsiteY28" fmla="*/ 1601521 h 1612092"/>
              <a:gd name="connsiteX29" fmla="*/ 507412 w 578767"/>
              <a:gd name="connsiteY29" fmla="*/ 1606807 h 1612092"/>
              <a:gd name="connsiteX30" fmla="*/ 486270 w 578767"/>
              <a:gd name="connsiteY30" fmla="*/ 1612092 h 1612092"/>
              <a:gd name="connsiteX31" fmla="*/ 462485 w 578767"/>
              <a:gd name="connsiteY31" fmla="*/ 1606807 h 1612092"/>
              <a:gd name="connsiteX32" fmla="*/ 441343 w 578767"/>
              <a:gd name="connsiteY32" fmla="*/ 1590950 h 1612092"/>
              <a:gd name="connsiteX33" fmla="*/ 406987 w 578767"/>
              <a:gd name="connsiteY33" fmla="*/ 1543380 h 1612092"/>
              <a:gd name="connsiteX34" fmla="*/ 362060 w 578767"/>
              <a:gd name="connsiteY34" fmla="*/ 1458812 h 1612092"/>
              <a:gd name="connsiteX35" fmla="*/ 340918 w 578767"/>
              <a:gd name="connsiteY35" fmla="*/ 1405956 h 1612092"/>
              <a:gd name="connsiteX36" fmla="*/ 335632 w 578767"/>
              <a:gd name="connsiteY36" fmla="*/ 1371600 h 1612092"/>
              <a:gd name="connsiteX37" fmla="*/ 330346 w 578767"/>
              <a:gd name="connsiteY37" fmla="*/ 1202462 h 1612092"/>
              <a:gd name="connsiteX38" fmla="*/ 317133 w 578767"/>
              <a:gd name="connsiteY38" fmla="*/ 1030682 h 1612092"/>
              <a:gd name="connsiteX39" fmla="*/ 303919 w 578767"/>
              <a:gd name="connsiteY39" fmla="*/ 922328 h 1612092"/>
              <a:gd name="connsiteX40" fmla="*/ 282776 w 578767"/>
              <a:gd name="connsiteY40" fmla="*/ 763762 h 16120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578767" h="1612092">
                <a:moveTo>
                  <a:pt x="282776" y="763762"/>
                </a:moveTo>
                <a:lnTo>
                  <a:pt x="258992" y="626338"/>
                </a:lnTo>
                <a:lnTo>
                  <a:pt x="235207" y="515341"/>
                </a:lnTo>
                <a:lnTo>
                  <a:pt x="198208" y="372631"/>
                </a:lnTo>
                <a:lnTo>
                  <a:pt x="163852" y="290705"/>
                </a:lnTo>
                <a:lnTo>
                  <a:pt x="129496" y="214065"/>
                </a:lnTo>
                <a:lnTo>
                  <a:pt x="76640" y="132139"/>
                </a:lnTo>
                <a:lnTo>
                  <a:pt x="39641" y="92497"/>
                </a:lnTo>
                <a:lnTo>
                  <a:pt x="18499" y="71355"/>
                </a:lnTo>
                <a:lnTo>
                  <a:pt x="7928" y="52856"/>
                </a:lnTo>
                <a:lnTo>
                  <a:pt x="0" y="34356"/>
                </a:lnTo>
                <a:lnTo>
                  <a:pt x="5285" y="10571"/>
                </a:lnTo>
                <a:lnTo>
                  <a:pt x="23785" y="0"/>
                </a:lnTo>
                <a:lnTo>
                  <a:pt x="50212" y="0"/>
                </a:lnTo>
                <a:lnTo>
                  <a:pt x="76640" y="7928"/>
                </a:lnTo>
                <a:lnTo>
                  <a:pt x="169137" y="31713"/>
                </a:lnTo>
                <a:lnTo>
                  <a:pt x="280134" y="63427"/>
                </a:lnTo>
                <a:lnTo>
                  <a:pt x="367345" y="97783"/>
                </a:lnTo>
                <a:lnTo>
                  <a:pt x="401701" y="221993"/>
                </a:lnTo>
                <a:lnTo>
                  <a:pt x="443986" y="525912"/>
                </a:lnTo>
                <a:lnTo>
                  <a:pt x="486270" y="784904"/>
                </a:lnTo>
                <a:lnTo>
                  <a:pt x="539126" y="1133750"/>
                </a:lnTo>
                <a:lnTo>
                  <a:pt x="562911" y="1247390"/>
                </a:lnTo>
                <a:lnTo>
                  <a:pt x="573482" y="1331958"/>
                </a:lnTo>
                <a:lnTo>
                  <a:pt x="578767" y="1408599"/>
                </a:lnTo>
                <a:lnTo>
                  <a:pt x="570839" y="1469383"/>
                </a:lnTo>
                <a:lnTo>
                  <a:pt x="554982" y="1538095"/>
                </a:lnTo>
                <a:lnTo>
                  <a:pt x="541768" y="1577736"/>
                </a:lnTo>
                <a:lnTo>
                  <a:pt x="520626" y="1601521"/>
                </a:lnTo>
                <a:lnTo>
                  <a:pt x="507412" y="1606807"/>
                </a:lnTo>
                <a:lnTo>
                  <a:pt x="486270" y="1612092"/>
                </a:lnTo>
                <a:lnTo>
                  <a:pt x="462485" y="1606807"/>
                </a:lnTo>
                <a:lnTo>
                  <a:pt x="441343" y="1590950"/>
                </a:lnTo>
                <a:lnTo>
                  <a:pt x="406987" y="1543380"/>
                </a:lnTo>
                <a:lnTo>
                  <a:pt x="362060" y="1458812"/>
                </a:lnTo>
                <a:lnTo>
                  <a:pt x="340918" y="1405956"/>
                </a:lnTo>
                <a:lnTo>
                  <a:pt x="335632" y="1371600"/>
                </a:lnTo>
                <a:lnTo>
                  <a:pt x="330346" y="1202462"/>
                </a:lnTo>
                <a:lnTo>
                  <a:pt x="317133" y="1030682"/>
                </a:lnTo>
                <a:lnTo>
                  <a:pt x="303919" y="922328"/>
                </a:lnTo>
                <a:lnTo>
                  <a:pt x="282776" y="7637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CF62A293-4194-4494-8E8E-EB42E26E3889}"/>
              </a:ext>
            </a:extLst>
          </p:cNvPr>
          <p:cNvSpPr/>
          <p:nvPr/>
        </p:nvSpPr>
        <p:spPr>
          <a:xfrm>
            <a:off x="4337050" y="1512888"/>
            <a:ext cx="1885950" cy="868362"/>
          </a:xfrm>
          <a:custGeom>
            <a:avLst/>
            <a:gdLst>
              <a:gd name="connsiteX0" fmla="*/ 1285875 w 1885950"/>
              <a:gd name="connsiteY0" fmla="*/ 602456 h 869281"/>
              <a:gd name="connsiteX1" fmla="*/ 1031082 w 1885950"/>
              <a:gd name="connsiteY1" fmla="*/ 676275 h 869281"/>
              <a:gd name="connsiteX2" fmla="*/ 845344 w 1885950"/>
              <a:gd name="connsiteY2" fmla="*/ 714375 h 869281"/>
              <a:gd name="connsiteX3" fmla="*/ 778669 w 1885950"/>
              <a:gd name="connsiteY3" fmla="*/ 728662 h 869281"/>
              <a:gd name="connsiteX4" fmla="*/ 631032 w 1885950"/>
              <a:gd name="connsiteY4" fmla="*/ 762000 h 869281"/>
              <a:gd name="connsiteX5" fmla="*/ 435769 w 1885950"/>
              <a:gd name="connsiteY5" fmla="*/ 802481 h 869281"/>
              <a:gd name="connsiteX6" fmla="*/ 271463 w 1885950"/>
              <a:gd name="connsiteY6" fmla="*/ 833437 h 869281"/>
              <a:gd name="connsiteX7" fmla="*/ 121444 w 1885950"/>
              <a:gd name="connsiteY7" fmla="*/ 859631 h 869281"/>
              <a:gd name="connsiteX8" fmla="*/ 59532 w 1885950"/>
              <a:gd name="connsiteY8" fmla="*/ 869156 h 869281"/>
              <a:gd name="connsiteX9" fmla="*/ 33338 w 1885950"/>
              <a:gd name="connsiteY9" fmla="*/ 869156 h 869281"/>
              <a:gd name="connsiteX10" fmla="*/ 9525 w 1885950"/>
              <a:gd name="connsiteY10" fmla="*/ 866775 h 869281"/>
              <a:gd name="connsiteX11" fmla="*/ 0 w 1885950"/>
              <a:gd name="connsiteY11" fmla="*/ 854869 h 869281"/>
              <a:gd name="connsiteX12" fmla="*/ 4763 w 1885950"/>
              <a:gd name="connsiteY12" fmla="*/ 831056 h 869281"/>
              <a:gd name="connsiteX13" fmla="*/ 26194 w 1885950"/>
              <a:gd name="connsiteY13" fmla="*/ 804862 h 869281"/>
              <a:gd name="connsiteX14" fmla="*/ 209550 w 1885950"/>
              <a:gd name="connsiteY14" fmla="*/ 750094 h 869281"/>
              <a:gd name="connsiteX15" fmla="*/ 500063 w 1885950"/>
              <a:gd name="connsiteY15" fmla="*/ 659606 h 869281"/>
              <a:gd name="connsiteX16" fmla="*/ 800100 w 1885950"/>
              <a:gd name="connsiteY16" fmla="*/ 554831 h 869281"/>
              <a:gd name="connsiteX17" fmla="*/ 1057275 w 1885950"/>
              <a:gd name="connsiteY17" fmla="*/ 459581 h 869281"/>
              <a:gd name="connsiteX18" fmla="*/ 1288257 w 1885950"/>
              <a:gd name="connsiteY18" fmla="*/ 369094 h 869281"/>
              <a:gd name="connsiteX19" fmla="*/ 1328738 w 1885950"/>
              <a:gd name="connsiteY19" fmla="*/ 352425 h 869281"/>
              <a:gd name="connsiteX20" fmla="*/ 1357313 w 1885950"/>
              <a:gd name="connsiteY20" fmla="*/ 330994 h 869281"/>
              <a:gd name="connsiteX21" fmla="*/ 1376363 w 1885950"/>
              <a:gd name="connsiteY21" fmla="*/ 304800 h 869281"/>
              <a:gd name="connsiteX22" fmla="*/ 1390650 w 1885950"/>
              <a:gd name="connsiteY22" fmla="*/ 271462 h 869281"/>
              <a:gd name="connsiteX23" fmla="*/ 1393032 w 1885950"/>
              <a:gd name="connsiteY23" fmla="*/ 238125 h 869281"/>
              <a:gd name="connsiteX24" fmla="*/ 1395413 w 1885950"/>
              <a:gd name="connsiteY24" fmla="*/ 211931 h 869281"/>
              <a:gd name="connsiteX25" fmla="*/ 1381125 w 1885950"/>
              <a:gd name="connsiteY25" fmla="*/ 169069 h 869281"/>
              <a:gd name="connsiteX26" fmla="*/ 1352550 w 1885950"/>
              <a:gd name="connsiteY26" fmla="*/ 126206 h 869281"/>
              <a:gd name="connsiteX27" fmla="*/ 1312069 w 1885950"/>
              <a:gd name="connsiteY27" fmla="*/ 80962 h 869281"/>
              <a:gd name="connsiteX28" fmla="*/ 1302544 w 1885950"/>
              <a:gd name="connsiteY28" fmla="*/ 66675 h 869281"/>
              <a:gd name="connsiteX29" fmla="*/ 1290638 w 1885950"/>
              <a:gd name="connsiteY29" fmla="*/ 50006 h 869281"/>
              <a:gd name="connsiteX30" fmla="*/ 1283494 w 1885950"/>
              <a:gd name="connsiteY30" fmla="*/ 26194 h 869281"/>
              <a:gd name="connsiteX31" fmla="*/ 1288257 w 1885950"/>
              <a:gd name="connsiteY31" fmla="*/ 7144 h 869281"/>
              <a:gd name="connsiteX32" fmla="*/ 1304925 w 1885950"/>
              <a:gd name="connsiteY32" fmla="*/ 0 h 869281"/>
              <a:gd name="connsiteX33" fmla="*/ 1323975 w 1885950"/>
              <a:gd name="connsiteY33" fmla="*/ 2381 h 869281"/>
              <a:gd name="connsiteX34" fmla="*/ 1354932 w 1885950"/>
              <a:gd name="connsiteY34" fmla="*/ 21431 h 869281"/>
              <a:gd name="connsiteX35" fmla="*/ 1464469 w 1885950"/>
              <a:gd name="connsiteY35" fmla="*/ 90487 h 869281"/>
              <a:gd name="connsiteX36" fmla="*/ 1585913 w 1885950"/>
              <a:gd name="connsiteY36" fmla="*/ 159544 h 869281"/>
              <a:gd name="connsiteX37" fmla="*/ 1681163 w 1885950"/>
              <a:gd name="connsiteY37" fmla="*/ 200025 h 869281"/>
              <a:gd name="connsiteX38" fmla="*/ 1769269 w 1885950"/>
              <a:gd name="connsiteY38" fmla="*/ 242887 h 869281"/>
              <a:gd name="connsiteX39" fmla="*/ 1831182 w 1885950"/>
              <a:gd name="connsiteY39" fmla="*/ 278606 h 869281"/>
              <a:gd name="connsiteX40" fmla="*/ 1859757 w 1885950"/>
              <a:gd name="connsiteY40" fmla="*/ 300037 h 869281"/>
              <a:gd name="connsiteX41" fmla="*/ 1876425 w 1885950"/>
              <a:gd name="connsiteY41" fmla="*/ 316706 h 869281"/>
              <a:gd name="connsiteX42" fmla="*/ 1883569 w 1885950"/>
              <a:gd name="connsiteY42" fmla="*/ 333375 h 869281"/>
              <a:gd name="connsiteX43" fmla="*/ 1885950 w 1885950"/>
              <a:gd name="connsiteY43" fmla="*/ 350044 h 869281"/>
              <a:gd name="connsiteX44" fmla="*/ 1871663 w 1885950"/>
              <a:gd name="connsiteY44" fmla="*/ 373856 h 869281"/>
              <a:gd name="connsiteX45" fmla="*/ 1819275 w 1885950"/>
              <a:gd name="connsiteY45" fmla="*/ 419100 h 869281"/>
              <a:gd name="connsiteX46" fmla="*/ 1759744 w 1885950"/>
              <a:gd name="connsiteY46" fmla="*/ 454819 h 869281"/>
              <a:gd name="connsiteX47" fmla="*/ 1659732 w 1885950"/>
              <a:gd name="connsiteY47" fmla="*/ 490537 h 869281"/>
              <a:gd name="connsiteX48" fmla="*/ 1478757 w 1885950"/>
              <a:gd name="connsiteY48" fmla="*/ 545306 h 869281"/>
              <a:gd name="connsiteX49" fmla="*/ 1285875 w 1885950"/>
              <a:gd name="connsiteY49" fmla="*/ 602456 h 8692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885950" h="869281">
                <a:moveTo>
                  <a:pt x="1285875" y="602456"/>
                </a:moveTo>
                <a:lnTo>
                  <a:pt x="1031082" y="676275"/>
                </a:lnTo>
                <a:lnTo>
                  <a:pt x="845344" y="714375"/>
                </a:lnTo>
                <a:lnTo>
                  <a:pt x="778669" y="728662"/>
                </a:lnTo>
                <a:lnTo>
                  <a:pt x="631032" y="762000"/>
                </a:lnTo>
                <a:lnTo>
                  <a:pt x="435769" y="802481"/>
                </a:lnTo>
                <a:lnTo>
                  <a:pt x="271463" y="833437"/>
                </a:lnTo>
                <a:lnTo>
                  <a:pt x="121444" y="859631"/>
                </a:lnTo>
                <a:cubicBezTo>
                  <a:pt x="61129" y="869281"/>
                  <a:pt x="82009" y="869156"/>
                  <a:pt x="59532" y="869156"/>
                </a:cubicBezTo>
                <a:lnTo>
                  <a:pt x="33338" y="869156"/>
                </a:lnTo>
                <a:lnTo>
                  <a:pt x="9525" y="866775"/>
                </a:lnTo>
                <a:lnTo>
                  <a:pt x="0" y="854869"/>
                </a:lnTo>
                <a:lnTo>
                  <a:pt x="4763" y="831056"/>
                </a:lnTo>
                <a:lnTo>
                  <a:pt x="26194" y="804862"/>
                </a:lnTo>
                <a:lnTo>
                  <a:pt x="209550" y="750094"/>
                </a:lnTo>
                <a:lnTo>
                  <a:pt x="500063" y="659606"/>
                </a:lnTo>
                <a:lnTo>
                  <a:pt x="800100" y="554831"/>
                </a:lnTo>
                <a:lnTo>
                  <a:pt x="1057275" y="459581"/>
                </a:lnTo>
                <a:lnTo>
                  <a:pt x="1288257" y="369094"/>
                </a:lnTo>
                <a:lnTo>
                  <a:pt x="1328738" y="352425"/>
                </a:lnTo>
                <a:lnTo>
                  <a:pt x="1357313" y="330994"/>
                </a:lnTo>
                <a:lnTo>
                  <a:pt x="1376363" y="304800"/>
                </a:lnTo>
                <a:lnTo>
                  <a:pt x="1390650" y="271462"/>
                </a:lnTo>
                <a:lnTo>
                  <a:pt x="1393032" y="238125"/>
                </a:lnTo>
                <a:lnTo>
                  <a:pt x="1395413" y="211931"/>
                </a:lnTo>
                <a:lnTo>
                  <a:pt x="1381125" y="169069"/>
                </a:lnTo>
                <a:lnTo>
                  <a:pt x="1352550" y="126206"/>
                </a:lnTo>
                <a:lnTo>
                  <a:pt x="1312069" y="80962"/>
                </a:lnTo>
                <a:lnTo>
                  <a:pt x="1302544" y="66675"/>
                </a:lnTo>
                <a:lnTo>
                  <a:pt x="1290638" y="50006"/>
                </a:lnTo>
                <a:lnTo>
                  <a:pt x="1283494" y="26194"/>
                </a:lnTo>
                <a:lnTo>
                  <a:pt x="1288257" y="7144"/>
                </a:lnTo>
                <a:lnTo>
                  <a:pt x="1304925" y="0"/>
                </a:lnTo>
                <a:lnTo>
                  <a:pt x="1323975" y="2381"/>
                </a:lnTo>
                <a:lnTo>
                  <a:pt x="1354932" y="21431"/>
                </a:lnTo>
                <a:lnTo>
                  <a:pt x="1464469" y="90487"/>
                </a:lnTo>
                <a:lnTo>
                  <a:pt x="1585913" y="159544"/>
                </a:lnTo>
                <a:lnTo>
                  <a:pt x="1681163" y="200025"/>
                </a:lnTo>
                <a:lnTo>
                  <a:pt x="1769269" y="242887"/>
                </a:lnTo>
                <a:lnTo>
                  <a:pt x="1831182" y="278606"/>
                </a:lnTo>
                <a:lnTo>
                  <a:pt x="1859757" y="300037"/>
                </a:lnTo>
                <a:lnTo>
                  <a:pt x="1876425" y="316706"/>
                </a:lnTo>
                <a:lnTo>
                  <a:pt x="1883569" y="333375"/>
                </a:lnTo>
                <a:lnTo>
                  <a:pt x="1885950" y="350044"/>
                </a:lnTo>
                <a:lnTo>
                  <a:pt x="1871663" y="373856"/>
                </a:lnTo>
                <a:lnTo>
                  <a:pt x="1819275" y="419100"/>
                </a:lnTo>
                <a:lnTo>
                  <a:pt x="1759744" y="454819"/>
                </a:lnTo>
                <a:lnTo>
                  <a:pt x="1659732" y="490537"/>
                </a:lnTo>
                <a:lnTo>
                  <a:pt x="1478757" y="545306"/>
                </a:lnTo>
                <a:lnTo>
                  <a:pt x="1285875" y="6024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813BEE4E-596F-44B7-8A1E-F6FC1DAA9B45}"/>
              </a:ext>
            </a:extLst>
          </p:cNvPr>
          <p:cNvSpPr/>
          <p:nvPr/>
        </p:nvSpPr>
        <p:spPr>
          <a:xfrm>
            <a:off x="4437063" y="2743200"/>
            <a:ext cx="582612" cy="884238"/>
          </a:xfrm>
          <a:custGeom>
            <a:avLst/>
            <a:gdLst>
              <a:gd name="connsiteX0" fmla="*/ 178594 w 583406"/>
              <a:gd name="connsiteY0" fmla="*/ 311944 h 883444"/>
              <a:gd name="connsiteX1" fmla="*/ 107156 w 583406"/>
              <a:gd name="connsiteY1" fmla="*/ 197644 h 883444"/>
              <a:gd name="connsiteX2" fmla="*/ 26194 w 583406"/>
              <a:gd name="connsiteY2" fmla="*/ 76200 h 883444"/>
              <a:gd name="connsiteX3" fmla="*/ 7144 w 583406"/>
              <a:gd name="connsiteY3" fmla="*/ 47625 h 883444"/>
              <a:gd name="connsiteX4" fmla="*/ 0 w 583406"/>
              <a:gd name="connsiteY4" fmla="*/ 26194 h 883444"/>
              <a:gd name="connsiteX5" fmla="*/ 0 w 583406"/>
              <a:gd name="connsiteY5" fmla="*/ 11906 h 883444"/>
              <a:gd name="connsiteX6" fmla="*/ 9525 w 583406"/>
              <a:gd name="connsiteY6" fmla="*/ 2381 h 883444"/>
              <a:gd name="connsiteX7" fmla="*/ 33337 w 583406"/>
              <a:gd name="connsiteY7" fmla="*/ 0 h 883444"/>
              <a:gd name="connsiteX8" fmla="*/ 83344 w 583406"/>
              <a:gd name="connsiteY8" fmla="*/ 23813 h 883444"/>
              <a:gd name="connsiteX9" fmla="*/ 176212 w 583406"/>
              <a:gd name="connsiteY9" fmla="*/ 83344 h 883444"/>
              <a:gd name="connsiteX10" fmla="*/ 259556 w 583406"/>
              <a:gd name="connsiteY10" fmla="*/ 142875 h 883444"/>
              <a:gd name="connsiteX11" fmla="*/ 338137 w 583406"/>
              <a:gd name="connsiteY11" fmla="*/ 209550 h 883444"/>
              <a:gd name="connsiteX12" fmla="*/ 395287 w 583406"/>
              <a:gd name="connsiteY12" fmla="*/ 266700 h 883444"/>
              <a:gd name="connsiteX13" fmla="*/ 457200 w 583406"/>
              <a:gd name="connsiteY13" fmla="*/ 328613 h 883444"/>
              <a:gd name="connsiteX14" fmla="*/ 514350 w 583406"/>
              <a:gd name="connsiteY14" fmla="*/ 392906 h 883444"/>
              <a:gd name="connsiteX15" fmla="*/ 542925 w 583406"/>
              <a:gd name="connsiteY15" fmla="*/ 431006 h 883444"/>
              <a:gd name="connsiteX16" fmla="*/ 566737 w 583406"/>
              <a:gd name="connsiteY16" fmla="*/ 488156 h 883444"/>
              <a:gd name="connsiteX17" fmla="*/ 578644 w 583406"/>
              <a:gd name="connsiteY17" fmla="*/ 535781 h 883444"/>
              <a:gd name="connsiteX18" fmla="*/ 583406 w 583406"/>
              <a:gd name="connsiteY18" fmla="*/ 581025 h 883444"/>
              <a:gd name="connsiteX19" fmla="*/ 583406 w 583406"/>
              <a:gd name="connsiteY19" fmla="*/ 635794 h 883444"/>
              <a:gd name="connsiteX20" fmla="*/ 578644 w 583406"/>
              <a:gd name="connsiteY20" fmla="*/ 685800 h 883444"/>
              <a:gd name="connsiteX21" fmla="*/ 561975 w 583406"/>
              <a:gd name="connsiteY21" fmla="*/ 754856 h 883444"/>
              <a:gd name="connsiteX22" fmla="*/ 533400 w 583406"/>
              <a:gd name="connsiteY22" fmla="*/ 812006 h 883444"/>
              <a:gd name="connsiteX23" fmla="*/ 511969 w 583406"/>
              <a:gd name="connsiteY23" fmla="*/ 847725 h 883444"/>
              <a:gd name="connsiteX24" fmla="*/ 478631 w 583406"/>
              <a:gd name="connsiteY24" fmla="*/ 876300 h 883444"/>
              <a:gd name="connsiteX25" fmla="*/ 450056 w 583406"/>
              <a:gd name="connsiteY25" fmla="*/ 883444 h 883444"/>
              <a:gd name="connsiteX26" fmla="*/ 423862 w 583406"/>
              <a:gd name="connsiteY26" fmla="*/ 878681 h 883444"/>
              <a:gd name="connsiteX27" fmla="*/ 404812 w 583406"/>
              <a:gd name="connsiteY27" fmla="*/ 869156 h 883444"/>
              <a:gd name="connsiteX28" fmla="*/ 369094 w 583406"/>
              <a:gd name="connsiteY28" fmla="*/ 828675 h 883444"/>
              <a:gd name="connsiteX29" fmla="*/ 342900 w 583406"/>
              <a:gd name="connsiteY29" fmla="*/ 785813 h 883444"/>
              <a:gd name="connsiteX30" fmla="*/ 330994 w 583406"/>
              <a:gd name="connsiteY30" fmla="*/ 752475 h 883444"/>
              <a:gd name="connsiteX31" fmla="*/ 323850 w 583406"/>
              <a:gd name="connsiteY31" fmla="*/ 692944 h 883444"/>
              <a:gd name="connsiteX32" fmla="*/ 307181 w 583406"/>
              <a:gd name="connsiteY32" fmla="*/ 621506 h 883444"/>
              <a:gd name="connsiteX33" fmla="*/ 292894 w 583406"/>
              <a:gd name="connsiteY33" fmla="*/ 557213 h 883444"/>
              <a:gd name="connsiteX34" fmla="*/ 257175 w 583406"/>
              <a:gd name="connsiteY34" fmla="*/ 466725 h 883444"/>
              <a:gd name="connsiteX35" fmla="*/ 178594 w 583406"/>
              <a:gd name="connsiteY35" fmla="*/ 311944 h 8834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3406" h="883444">
                <a:moveTo>
                  <a:pt x="178594" y="311944"/>
                </a:moveTo>
                <a:lnTo>
                  <a:pt x="107156" y="197644"/>
                </a:lnTo>
                <a:lnTo>
                  <a:pt x="26194" y="76200"/>
                </a:lnTo>
                <a:lnTo>
                  <a:pt x="7144" y="47625"/>
                </a:lnTo>
                <a:lnTo>
                  <a:pt x="0" y="26194"/>
                </a:lnTo>
                <a:lnTo>
                  <a:pt x="0" y="11906"/>
                </a:lnTo>
                <a:lnTo>
                  <a:pt x="9525" y="2381"/>
                </a:lnTo>
                <a:lnTo>
                  <a:pt x="33337" y="0"/>
                </a:lnTo>
                <a:lnTo>
                  <a:pt x="83344" y="23813"/>
                </a:lnTo>
                <a:lnTo>
                  <a:pt x="176212" y="83344"/>
                </a:lnTo>
                <a:lnTo>
                  <a:pt x="259556" y="142875"/>
                </a:lnTo>
                <a:lnTo>
                  <a:pt x="338137" y="209550"/>
                </a:lnTo>
                <a:lnTo>
                  <a:pt x="395287" y="266700"/>
                </a:lnTo>
                <a:lnTo>
                  <a:pt x="457200" y="328613"/>
                </a:lnTo>
                <a:lnTo>
                  <a:pt x="514350" y="392906"/>
                </a:lnTo>
                <a:lnTo>
                  <a:pt x="542925" y="431006"/>
                </a:lnTo>
                <a:lnTo>
                  <a:pt x="566737" y="488156"/>
                </a:lnTo>
                <a:lnTo>
                  <a:pt x="578644" y="535781"/>
                </a:lnTo>
                <a:lnTo>
                  <a:pt x="583406" y="581025"/>
                </a:lnTo>
                <a:lnTo>
                  <a:pt x="583406" y="635794"/>
                </a:lnTo>
                <a:lnTo>
                  <a:pt x="578644" y="685800"/>
                </a:lnTo>
                <a:lnTo>
                  <a:pt x="561975" y="754856"/>
                </a:lnTo>
                <a:lnTo>
                  <a:pt x="533400" y="812006"/>
                </a:lnTo>
                <a:lnTo>
                  <a:pt x="511969" y="847725"/>
                </a:lnTo>
                <a:lnTo>
                  <a:pt x="478631" y="876300"/>
                </a:lnTo>
                <a:lnTo>
                  <a:pt x="450056" y="883444"/>
                </a:lnTo>
                <a:lnTo>
                  <a:pt x="423862" y="878681"/>
                </a:lnTo>
                <a:lnTo>
                  <a:pt x="404812" y="869156"/>
                </a:lnTo>
                <a:lnTo>
                  <a:pt x="369094" y="828675"/>
                </a:lnTo>
                <a:lnTo>
                  <a:pt x="342900" y="785813"/>
                </a:lnTo>
                <a:lnTo>
                  <a:pt x="330994" y="752475"/>
                </a:lnTo>
                <a:lnTo>
                  <a:pt x="323850" y="692944"/>
                </a:lnTo>
                <a:lnTo>
                  <a:pt x="307181" y="621506"/>
                </a:lnTo>
                <a:lnTo>
                  <a:pt x="292894" y="557213"/>
                </a:lnTo>
                <a:lnTo>
                  <a:pt x="257175" y="466725"/>
                </a:lnTo>
                <a:lnTo>
                  <a:pt x="178594" y="311944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B505C7F3-F513-480E-88C6-0EF1E8BEA0FF}"/>
              </a:ext>
            </a:extLst>
          </p:cNvPr>
          <p:cNvSpPr/>
          <p:nvPr/>
        </p:nvSpPr>
        <p:spPr>
          <a:xfrm>
            <a:off x="6022975" y="2259013"/>
            <a:ext cx="919163" cy="1095375"/>
          </a:xfrm>
          <a:custGeom>
            <a:avLst/>
            <a:gdLst>
              <a:gd name="connsiteX0" fmla="*/ 554832 w 919163"/>
              <a:gd name="connsiteY0" fmla="*/ 650082 h 1095375"/>
              <a:gd name="connsiteX1" fmla="*/ 352425 w 919163"/>
              <a:gd name="connsiteY1" fmla="*/ 833438 h 1095375"/>
              <a:gd name="connsiteX2" fmla="*/ 173832 w 919163"/>
              <a:gd name="connsiteY2" fmla="*/ 985838 h 1095375"/>
              <a:gd name="connsiteX3" fmla="*/ 73819 w 919163"/>
              <a:gd name="connsiteY3" fmla="*/ 1073944 h 1095375"/>
              <a:gd name="connsiteX4" fmla="*/ 52388 w 919163"/>
              <a:gd name="connsiteY4" fmla="*/ 1090613 h 1095375"/>
              <a:gd name="connsiteX5" fmla="*/ 33338 w 919163"/>
              <a:gd name="connsiteY5" fmla="*/ 1095375 h 1095375"/>
              <a:gd name="connsiteX6" fmla="*/ 16669 w 919163"/>
              <a:gd name="connsiteY6" fmla="*/ 1092994 h 1095375"/>
              <a:gd name="connsiteX7" fmla="*/ 4763 w 919163"/>
              <a:gd name="connsiteY7" fmla="*/ 1085850 h 1095375"/>
              <a:gd name="connsiteX8" fmla="*/ 0 w 919163"/>
              <a:gd name="connsiteY8" fmla="*/ 1071563 h 1095375"/>
              <a:gd name="connsiteX9" fmla="*/ 7144 w 919163"/>
              <a:gd name="connsiteY9" fmla="*/ 1050132 h 1095375"/>
              <a:gd name="connsiteX10" fmla="*/ 52388 w 919163"/>
              <a:gd name="connsiteY10" fmla="*/ 990600 h 1095375"/>
              <a:gd name="connsiteX11" fmla="*/ 140494 w 919163"/>
              <a:gd name="connsiteY11" fmla="*/ 871538 h 1095375"/>
              <a:gd name="connsiteX12" fmla="*/ 257175 w 919163"/>
              <a:gd name="connsiteY12" fmla="*/ 707232 h 1095375"/>
              <a:gd name="connsiteX13" fmla="*/ 342900 w 919163"/>
              <a:gd name="connsiteY13" fmla="*/ 578644 h 1095375"/>
              <a:gd name="connsiteX14" fmla="*/ 404813 w 919163"/>
              <a:gd name="connsiteY14" fmla="*/ 476250 h 1095375"/>
              <a:gd name="connsiteX15" fmla="*/ 450057 w 919163"/>
              <a:gd name="connsiteY15" fmla="*/ 400050 h 1095375"/>
              <a:gd name="connsiteX16" fmla="*/ 481013 w 919163"/>
              <a:gd name="connsiteY16" fmla="*/ 330994 h 1095375"/>
              <a:gd name="connsiteX17" fmla="*/ 504825 w 919163"/>
              <a:gd name="connsiteY17" fmla="*/ 269082 h 1095375"/>
              <a:gd name="connsiteX18" fmla="*/ 509588 w 919163"/>
              <a:gd name="connsiteY18" fmla="*/ 235744 h 1095375"/>
              <a:gd name="connsiteX19" fmla="*/ 504825 w 919163"/>
              <a:gd name="connsiteY19" fmla="*/ 209550 h 1095375"/>
              <a:gd name="connsiteX20" fmla="*/ 492919 w 919163"/>
              <a:gd name="connsiteY20" fmla="*/ 183357 h 1095375"/>
              <a:gd name="connsiteX21" fmla="*/ 435769 w 919163"/>
              <a:gd name="connsiteY21" fmla="*/ 121444 h 1095375"/>
              <a:gd name="connsiteX22" fmla="*/ 383382 w 919163"/>
              <a:gd name="connsiteY22" fmla="*/ 78582 h 1095375"/>
              <a:gd name="connsiteX23" fmla="*/ 359569 w 919163"/>
              <a:gd name="connsiteY23" fmla="*/ 61913 h 1095375"/>
              <a:gd name="connsiteX24" fmla="*/ 342900 w 919163"/>
              <a:gd name="connsiteY24" fmla="*/ 42863 h 1095375"/>
              <a:gd name="connsiteX25" fmla="*/ 335757 w 919163"/>
              <a:gd name="connsiteY25" fmla="*/ 19050 h 1095375"/>
              <a:gd name="connsiteX26" fmla="*/ 338138 w 919163"/>
              <a:gd name="connsiteY26" fmla="*/ 7144 h 1095375"/>
              <a:gd name="connsiteX27" fmla="*/ 357188 w 919163"/>
              <a:gd name="connsiteY27" fmla="*/ 0 h 1095375"/>
              <a:gd name="connsiteX28" fmla="*/ 421482 w 919163"/>
              <a:gd name="connsiteY28" fmla="*/ 11907 h 1095375"/>
              <a:gd name="connsiteX29" fmla="*/ 540544 w 919163"/>
              <a:gd name="connsiteY29" fmla="*/ 33338 h 1095375"/>
              <a:gd name="connsiteX30" fmla="*/ 600075 w 919163"/>
              <a:gd name="connsiteY30" fmla="*/ 50007 h 1095375"/>
              <a:gd name="connsiteX31" fmla="*/ 654844 w 919163"/>
              <a:gd name="connsiteY31" fmla="*/ 69057 h 1095375"/>
              <a:gd name="connsiteX32" fmla="*/ 726282 w 919163"/>
              <a:gd name="connsiteY32" fmla="*/ 97632 h 1095375"/>
              <a:gd name="connsiteX33" fmla="*/ 771525 w 919163"/>
              <a:gd name="connsiteY33" fmla="*/ 121444 h 1095375"/>
              <a:gd name="connsiteX34" fmla="*/ 816769 w 919163"/>
              <a:gd name="connsiteY34" fmla="*/ 152400 h 1095375"/>
              <a:gd name="connsiteX35" fmla="*/ 857250 w 919163"/>
              <a:gd name="connsiteY35" fmla="*/ 185738 h 1095375"/>
              <a:gd name="connsiteX36" fmla="*/ 885825 w 919163"/>
              <a:gd name="connsiteY36" fmla="*/ 219075 h 1095375"/>
              <a:gd name="connsiteX37" fmla="*/ 912019 w 919163"/>
              <a:gd name="connsiteY37" fmla="*/ 257175 h 1095375"/>
              <a:gd name="connsiteX38" fmla="*/ 919163 w 919163"/>
              <a:gd name="connsiteY38" fmla="*/ 283369 h 1095375"/>
              <a:gd name="connsiteX39" fmla="*/ 919163 w 919163"/>
              <a:gd name="connsiteY39" fmla="*/ 316707 h 1095375"/>
              <a:gd name="connsiteX40" fmla="*/ 904875 w 919163"/>
              <a:gd name="connsiteY40" fmla="*/ 340519 h 1095375"/>
              <a:gd name="connsiteX41" fmla="*/ 878682 w 919163"/>
              <a:gd name="connsiteY41" fmla="*/ 357188 h 1095375"/>
              <a:gd name="connsiteX42" fmla="*/ 845344 w 919163"/>
              <a:gd name="connsiteY42" fmla="*/ 376238 h 1095375"/>
              <a:gd name="connsiteX43" fmla="*/ 807244 w 919163"/>
              <a:gd name="connsiteY43" fmla="*/ 407194 h 1095375"/>
              <a:gd name="connsiteX44" fmla="*/ 735807 w 919163"/>
              <a:gd name="connsiteY44" fmla="*/ 471488 h 1095375"/>
              <a:gd name="connsiteX45" fmla="*/ 642938 w 919163"/>
              <a:gd name="connsiteY45" fmla="*/ 569119 h 1095375"/>
              <a:gd name="connsiteX46" fmla="*/ 554832 w 919163"/>
              <a:gd name="connsiteY46" fmla="*/ 650082 h 1095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919163" h="1095375">
                <a:moveTo>
                  <a:pt x="554832" y="650082"/>
                </a:moveTo>
                <a:lnTo>
                  <a:pt x="352425" y="833438"/>
                </a:lnTo>
                <a:lnTo>
                  <a:pt x="173832" y="985838"/>
                </a:lnTo>
                <a:lnTo>
                  <a:pt x="73819" y="1073944"/>
                </a:lnTo>
                <a:lnTo>
                  <a:pt x="52388" y="1090613"/>
                </a:lnTo>
                <a:lnTo>
                  <a:pt x="33338" y="1095375"/>
                </a:lnTo>
                <a:lnTo>
                  <a:pt x="16669" y="1092994"/>
                </a:lnTo>
                <a:lnTo>
                  <a:pt x="4763" y="1085850"/>
                </a:lnTo>
                <a:lnTo>
                  <a:pt x="0" y="1071563"/>
                </a:lnTo>
                <a:lnTo>
                  <a:pt x="7144" y="1050132"/>
                </a:lnTo>
                <a:lnTo>
                  <a:pt x="52388" y="990600"/>
                </a:lnTo>
                <a:lnTo>
                  <a:pt x="140494" y="871538"/>
                </a:lnTo>
                <a:lnTo>
                  <a:pt x="257175" y="707232"/>
                </a:lnTo>
                <a:lnTo>
                  <a:pt x="342900" y="578644"/>
                </a:lnTo>
                <a:lnTo>
                  <a:pt x="404813" y="476250"/>
                </a:lnTo>
                <a:lnTo>
                  <a:pt x="450057" y="400050"/>
                </a:lnTo>
                <a:lnTo>
                  <a:pt x="481013" y="330994"/>
                </a:lnTo>
                <a:lnTo>
                  <a:pt x="504825" y="269082"/>
                </a:lnTo>
                <a:lnTo>
                  <a:pt x="509588" y="235744"/>
                </a:lnTo>
                <a:lnTo>
                  <a:pt x="504825" y="209550"/>
                </a:lnTo>
                <a:lnTo>
                  <a:pt x="492919" y="183357"/>
                </a:lnTo>
                <a:lnTo>
                  <a:pt x="435769" y="121444"/>
                </a:lnTo>
                <a:lnTo>
                  <a:pt x="383382" y="78582"/>
                </a:lnTo>
                <a:lnTo>
                  <a:pt x="359569" y="61913"/>
                </a:lnTo>
                <a:lnTo>
                  <a:pt x="342900" y="42863"/>
                </a:lnTo>
                <a:lnTo>
                  <a:pt x="335757" y="19050"/>
                </a:lnTo>
                <a:lnTo>
                  <a:pt x="338138" y="7144"/>
                </a:lnTo>
                <a:lnTo>
                  <a:pt x="357188" y="0"/>
                </a:lnTo>
                <a:lnTo>
                  <a:pt x="421482" y="11907"/>
                </a:lnTo>
                <a:lnTo>
                  <a:pt x="540544" y="33338"/>
                </a:lnTo>
                <a:lnTo>
                  <a:pt x="600075" y="50007"/>
                </a:lnTo>
                <a:lnTo>
                  <a:pt x="654844" y="69057"/>
                </a:lnTo>
                <a:lnTo>
                  <a:pt x="726282" y="97632"/>
                </a:lnTo>
                <a:lnTo>
                  <a:pt x="771525" y="121444"/>
                </a:lnTo>
                <a:lnTo>
                  <a:pt x="816769" y="152400"/>
                </a:lnTo>
                <a:lnTo>
                  <a:pt x="857250" y="185738"/>
                </a:lnTo>
                <a:lnTo>
                  <a:pt x="885825" y="219075"/>
                </a:lnTo>
                <a:lnTo>
                  <a:pt x="912019" y="257175"/>
                </a:lnTo>
                <a:lnTo>
                  <a:pt x="919163" y="283369"/>
                </a:lnTo>
                <a:lnTo>
                  <a:pt x="919163" y="316707"/>
                </a:lnTo>
                <a:lnTo>
                  <a:pt x="904875" y="340519"/>
                </a:lnTo>
                <a:lnTo>
                  <a:pt x="878682" y="357188"/>
                </a:lnTo>
                <a:lnTo>
                  <a:pt x="845344" y="376238"/>
                </a:lnTo>
                <a:lnTo>
                  <a:pt x="807244" y="407194"/>
                </a:lnTo>
                <a:lnTo>
                  <a:pt x="735807" y="471488"/>
                </a:lnTo>
                <a:lnTo>
                  <a:pt x="642938" y="569119"/>
                </a:lnTo>
                <a:lnTo>
                  <a:pt x="554832" y="65008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959AD79D-F360-4B97-B7B4-A82DE4407C20}"/>
              </a:ext>
            </a:extLst>
          </p:cNvPr>
          <p:cNvSpPr/>
          <p:nvPr/>
        </p:nvSpPr>
        <p:spPr>
          <a:xfrm>
            <a:off x="2771775" y="2647950"/>
            <a:ext cx="1517650" cy="1200150"/>
          </a:xfrm>
          <a:custGeom>
            <a:avLst/>
            <a:gdLst>
              <a:gd name="connsiteX0" fmla="*/ 711994 w 1516856"/>
              <a:gd name="connsiteY0" fmla="*/ 297656 h 1200150"/>
              <a:gd name="connsiteX1" fmla="*/ 511969 w 1516856"/>
              <a:gd name="connsiteY1" fmla="*/ 345281 h 1200150"/>
              <a:gd name="connsiteX2" fmla="*/ 445294 w 1516856"/>
              <a:gd name="connsiteY2" fmla="*/ 369094 h 1200150"/>
              <a:gd name="connsiteX3" fmla="*/ 338138 w 1516856"/>
              <a:gd name="connsiteY3" fmla="*/ 395288 h 1200150"/>
              <a:gd name="connsiteX4" fmla="*/ 216694 w 1516856"/>
              <a:gd name="connsiteY4" fmla="*/ 421481 h 1200150"/>
              <a:gd name="connsiteX5" fmla="*/ 64294 w 1516856"/>
              <a:gd name="connsiteY5" fmla="*/ 433388 h 1200150"/>
              <a:gd name="connsiteX6" fmla="*/ 0 w 1516856"/>
              <a:gd name="connsiteY6" fmla="*/ 261938 h 1200150"/>
              <a:gd name="connsiteX7" fmla="*/ 164306 w 1516856"/>
              <a:gd name="connsiteY7" fmla="*/ 247650 h 1200150"/>
              <a:gd name="connsiteX8" fmla="*/ 309563 w 1516856"/>
              <a:gd name="connsiteY8" fmla="*/ 226219 h 1200150"/>
              <a:gd name="connsiteX9" fmla="*/ 550069 w 1516856"/>
              <a:gd name="connsiteY9" fmla="*/ 173831 h 1200150"/>
              <a:gd name="connsiteX10" fmla="*/ 778669 w 1516856"/>
              <a:gd name="connsiteY10" fmla="*/ 121444 h 1200150"/>
              <a:gd name="connsiteX11" fmla="*/ 1019175 w 1516856"/>
              <a:gd name="connsiteY11" fmla="*/ 66675 h 1200150"/>
              <a:gd name="connsiteX12" fmla="*/ 1071563 w 1516856"/>
              <a:gd name="connsiteY12" fmla="*/ 45244 h 1200150"/>
              <a:gd name="connsiteX13" fmla="*/ 1147763 w 1516856"/>
              <a:gd name="connsiteY13" fmla="*/ 0 h 1200150"/>
              <a:gd name="connsiteX14" fmla="*/ 1176338 w 1516856"/>
              <a:gd name="connsiteY14" fmla="*/ 9525 h 1200150"/>
              <a:gd name="connsiteX15" fmla="*/ 1226344 w 1516856"/>
              <a:gd name="connsiteY15" fmla="*/ 30956 h 1200150"/>
              <a:gd name="connsiteX16" fmla="*/ 1314450 w 1516856"/>
              <a:gd name="connsiteY16" fmla="*/ 76200 h 1200150"/>
              <a:gd name="connsiteX17" fmla="*/ 1397794 w 1516856"/>
              <a:gd name="connsiteY17" fmla="*/ 123825 h 1200150"/>
              <a:gd name="connsiteX18" fmla="*/ 1462088 w 1516856"/>
              <a:gd name="connsiteY18" fmla="*/ 161925 h 1200150"/>
              <a:gd name="connsiteX19" fmla="*/ 1504950 w 1516856"/>
              <a:gd name="connsiteY19" fmla="*/ 192881 h 1200150"/>
              <a:gd name="connsiteX20" fmla="*/ 1514475 w 1516856"/>
              <a:gd name="connsiteY20" fmla="*/ 211931 h 1200150"/>
              <a:gd name="connsiteX21" fmla="*/ 1516856 w 1516856"/>
              <a:gd name="connsiteY21" fmla="*/ 226219 h 1200150"/>
              <a:gd name="connsiteX22" fmla="*/ 1512094 w 1516856"/>
              <a:gd name="connsiteY22" fmla="*/ 252413 h 1200150"/>
              <a:gd name="connsiteX23" fmla="*/ 1493044 w 1516856"/>
              <a:gd name="connsiteY23" fmla="*/ 280988 h 1200150"/>
              <a:gd name="connsiteX24" fmla="*/ 1462088 w 1516856"/>
              <a:gd name="connsiteY24" fmla="*/ 314325 h 1200150"/>
              <a:gd name="connsiteX25" fmla="*/ 1421606 w 1516856"/>
              <a:gd name="connsiteY25" fmla="*/ 359569 h 1200150"/>
              <a:gd name="connsiteX26" fmla="*/ 1397794 w 1516856"/>
              <a:gd name="connsiteY26" fmla="*/ 407194 h 1200150"/>
              <a:gd name="connsiteX27" fmla="*/ 1376363 w 1516856"/>
              <a:gd name="connsiteY27" fmla="*/ 483394 h 1200150"/>
              <a:gd name="connsiteX28" fmla="*/ 1319213 w 1516856"/>
              <a:gd name="connsiteY28" fmla="*/ 695325 h 1200150"/>
              <a:gd name="connsiteX29" fmla="*/ 1264444 w 1516856"/>
              <a:gd name="connsiteY29" fmla="*/ 914400 h 1200150"/>
              <a:gd name="connsiteX30" fmla="*/ 1190625 w 1516856"/>
              <a:gd name="connsiteY30" fmla="*/ 1200150 h 1200150"/>
              <a:gd name="connsiteX31" fmla="*/ 997744 w 1516856"/>
              <a:gd name="connsiteY31" fmla="*/ 1183481 h 1200150"/>
              <a:gd name="connsiteX32" fmla="*/ 1021556 w 1516856"/>
              <a:gd name="connsiteY32" fmla="*/ 1059656 h 1200150"/>
              <a:gd name="connsiteX33" fmla="*/ 1078706 w 1516856"/>
              <a:gd name="connsiteY33" fmla="*/ 781050 h 1200150"/>
              <a:gd name="connsiteX34" fmla="*/ 1119188 w 1516856"/>
              <a:gd name="connsiteY34" fmla="*/ 573881 h 1200150"/>
              <a:gd name="connsiteX35" fmla="*/ 1166813 w 1516856"/>
              <a:gd name="connsiteY35" fmla="*/ 330994 h 1200150"/>
              <a:gd name="connsiteX36" fmla="*/ 1173956 w 1516856"/>
              <a:gd name="connsiteY36" fmla="*/ 283369 h 1200150"/>
              <a:gd name="connsiteX37" fmla="*/ 1169194 w 1516856"/>
              <a:gd name="connsiteY37" fmla="*/ 259556 h 1200150"/>
              <a:gd name="connsiteX38" fmla="*/ 1162050 w 1516856"/>
              <a:gd name="connsiteY38" fmla="*/ 247650 h 1200150"/>
              <a:gd name="connsiteX39" fmla="*/ 1147763 w 1516856"/>
              <a:gd name="connsiteY39" fmla="*/ 235744 h 1200150"/>
              <a:gd name="connsiteX40" fmla="*/ 1119188 w 1516856"/>
              <a:gd name="connsiteY40" fmla="*/ 226219 h 1200150"/>
              <a:gd name="connsiteX41" fmla="*/ 1073944 w 1516856"/>
              <a:gd name="connsiteY41" fmla="*/ 223838 h 1200150"/>
              <a:gd name="connsiteX42" fmla="*/ 981075 w 1516856"/>
              <a:gd name="connsiteY42" fmla="*/ 242888 h 1200150"/>
              <a:gd name="connsiteX43" fmla="*/ 711994 w 1516856"/>
              <a:gd name="connsiteY43" fmla="*/ 297656 h 1200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1516856" h="1200150">
                <a:moveTo>
                  <a:pt x="711994" y="297656"/>
                </a:moveTo>
                <a:lnTo>
                  <a:pt x="511969" y="345281"/>
                </a:lnTo>
                <a:lnTo>
                  <a:pt x="445294" y="369094"/>
                </a:lnTo>
                <a:lnTo>
                  <a:pt x="338138" y="395288"/>
                </a:lnTo>
                <a:lnTo>
                  <a:pt x="216694" y="421481"/>
                </a:lnTo>
                <a:lnTo>
                  <a:pt x="64294" y="433388"/>
                </a:lnTo>
                <a:lnTo>
                  <a:pt x="0" y="261938"/>
                </a:lnTo>
                <a:lnTo>
                  <a:pt x="164306" y="247650"/>
                </a:lnTo>
                <a:lnTo>
                  <a:pt x="309563" y="226219"/>
                </a:lnTo>
                <a:lnTo>
                  <a:pt x="550069" y="173831"/>
                </a:lnTo>
                <a:lnTo>
                  <a:pt x="778669" y="121444"/>
                </a:lnTo>
                <a:lnTo>
                  <a:pt x="1019175" y="66675"/>
                </a:lnTo>
                <a:lnTo>
                  <a:pt x="1071563" y="45244"/>
                </a:lnTo>
                <a:lnTo>
                  <a:pt x="1147763" y="0"/>
                </a:lnTo>
                <a:lnTo>
                  <a:pt x="1176338" y="9525"/>
                </a:lnTo>
                <a:lnTo>
                  <a:pt x="1226344" y="30956"/>
                </a:lnTo>
                <a:lnTo>
                  <a:pt x="1314450" y="76200"/>
                </a:lnTo>
                <a:lnTo>
                  <a:pt x="1397794" y="123825"/>
                </a:lnTo>
                <a:lnTo>
                  <a:pt x="1462088" y="161925"/>
                </a:lnTo>
                <a:lnTo>
                  <a:pt x="1504950" y="192881"/>
                </a:lnTo>
                <a:lnTo>
                  <a:pt x="1514475" y="211931"/>
                </a:lnTo>
                <a:lnTo>
                  <a:pt x="1516856" y="226219"/>
                </a:lnTo>
                <a:lnTo>
                  <a:pt x="1512094" y="252413"/>
                </a:lnTo>
                <a:lnTo>
                  <a:pt x="1493044" y="280988"/>
                </a:lnTo>
                <a:lnTo>
                  <a:pt x="1462088" y="314325"/>
                </a:lnTo>
                <a:lnTo>
                  <a:pt x="1421606" y="359569"/>
                </a:lnTo>
                <a:lnTo>
                  <a:pt x="1397794" y="407194"/>
                </a:lnTo>
                <a:lnTo>
                  <a:pt x="1376363" y="483394"/>
                </a:lnTo>
                <a:lnTo>
                  <a:pt x="1319213" y="695325"/>
                </a:lnTo>
                <a:lnTo>
                  <a:pt x="1264444" y="914400"/>
                </a:lnTo>
                <a:lnTo>
                  <a:pt x="1190625" y="1200150"/>
                </a:lnTo>
                <a:lnTo>
                  <a:pt x="997744" y="1183481"/>
                </a:lnTo>
                <a:lnTo>
                  <a:pt x="1021556" y="1059656"/>
                </a:lnTo>
                <a:lnTo>
                  <a:pt x="1078706" y="781050"/>
                </a:lnTo>
                <a:lnTo>
                  <a:pt x="1119188" y="573881"/>
                </a:lnTo>
                <a:lnTo>
                  <a:pt x="1166813" y="330994"/>
                </a:lnTo>
                <a:lnTo>
                  <a:pt x="1173956" y="283369"/>
                </a:lnTo>
                <a:lnTo>
                  <a:pt x="1169194" y="259556"/>
                </a:lnTo>
                <a:lnTo>
                  <a:pt x="1162050" y="247650"/>
                </a:lnTo>
                <a:lnTo>
                  <a:pt x="1147763" y="235744"/>
                </a:lnTo>
                <a:lnTo>
                  <a:pt x="1119188" y="226219"/>
                </a:lnTo>
                <a:lnTo>
                  <a:pt x="1073944" y="223838"/>
                </a:lnTo>
                <a:lnTo>
                  <a:pt x="981075" y="242888"/>
                </a:lnTo>
                <a:lnTo>
                  <a:pt x="711994" y="29765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10FA0A44-B3C7-486F-802B-ECAB76D01226}"/>
              </a:ext>
            </a:extLst>
          </p:cNvPr>
          <p:cNvSpPr/>
          <p:nvPr/>
        </p:nvSpPr>
        <p:spPr>
          <a:xfrm>
            <a:off x="2974975" y="3762375"/>
            <a:ext cx="1081088" cy="350838"/>
          </a:xfrm>
          <a:custGeom>
            <a:avLst/>
            <a:gdLst>
              <a:gd name="connsiteX0" fmla="*/ 569119 w 1081088"/>
              <a:gd name="connsiteY0" fmla="*/ 240506 h 350044"/>
              <a:gd name="connsiteX1" fmla="*/ 207169 w 1081088"/>
              <a:gd name="connsiteY1" fmla="*/ 314325 h 350044"/>
              <a:gd name="connsiteX2" fmla="*/ 40482 w 1081088"/>
              <a:gd name="connsiteY2" fmla="*/ 350044 h 350044"/>
              <a:gd name="connsiteX3" fmla="*/ 0 w 1081088"/>
              <a:gd name="connsiteY3" fmla="*/ 195263 h 350044"/>
              <a:gd name="connsiteX4" fmla="*/ 288132 w 1081088"/>
              <a:gd name="connsiteY4" fmla="*/ 128588 h 350044"/>
              <a:gd name="connsiteX5" fmla="*/ 626269 w 1081088"/>
              <a:gd name="connsiteY5" fmla="*/ 45244 h 350044"/>
              <a:gd name="connsiteX6" fmla="*/ 809625 w 1081088"/>
              <a:gd name="connsiteY6" fmla="*/ 0 h 350044"/>
              <a:gd name="connsiteX7" fmla="*/ 1004888 w 1081088"/>
              <a:gd name="connsiteY7" fmla="*/ 2381 h 350044"/>
              <a:gd name="connsiteX8" fmla="*/ 1026319 w 1081088"/>
              <a:gd name="connsiteY8" fmla="*/ 21431 h 350044"/>
              <a:gd name="connsiteX9" fmla="*/ 1052513 w 1081088"/>
              <a:gd name="connsiteY9" fmla="*/ 47625 h 350044"/>
              <a:gd name="connsiteX10" fmla="*/ 1071563 w 1081088"/>
              <a:gd name="connsiteY10" fmla="*/ 78581 h 350044"/>
              <a:gd name="connsiteX11" fmla="*/ 1081088 w 1081088"/>
              <a:gd name="connsiteY11" fmla="*/ 102394 h 350044"/>
              <a:gd name="connsiteX12" fmla="*/ 1081088 w 1081088"/>
              <a:gd name="connsiteY12" fmla="*/ 121444 h 350044"/>
              <a:gd name="connsiteX13" fmla="*/ 1071563 w 1081088"/>
              <a:gd name="connsiteY13" fmla="*/ 142875 h 350044"/>
              <a:gd name="connsiteX14" fmla="*/ 1050132 w 1081088"/>
              <a:gd name="connsiteY14" fmla="*/ 159544 h 350044"/>
              <a:gd name="connsiteX15" fmla="*/ 1007269 w 1081088"/>
              <a:gd name="connsiteY15" fmla="*/ 176213 h 350044"/>
              <a:gd name="connsiteX16" fmla="*/ 831057 w 1081088"/>
              <a:gd name="connsiteY16" fmla="*/ 202406 h 350044"/>
              <a:gd name="connsiteX17" fmla="*/ 569119 w 1081088"/>
              <a:gd name="connsiteY17" fmla="*/ 240506 h 350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81088" h="350044">
                <a:moveTo>
                  <a:pt x="569119" y="240506"/>
                </a:moveTo>
                <a:lnTo>
                  <a:pt x="207169" y="314325"/>
                </a:lnTo>
                <a:lnTo>
                  <a:pt x="40482" y="350044"/>
                </a:lnTo>
                <a:lnTo>
                  <a:pt x="0" y="195263"/>
                </a:lnTo>
                <a:lnTo>
                  <a:pt x="288132" y="128588"/>
                </a:lnTo>
                <a:lnTo>
                  <a:pt x="626269" y="45244"/>
                </a:lnTo>
                <a:lnTo>
                  <a:pt x="809625" y="0"/>
                </a:lnTo>
                <a:lnTo>
                  <a:pt x="1004888" y="2381"/>
                </a:lnTo>
                <a:lnTo>
                  <a:pt x="1026319" y="21431"/>
                </a:lnTo>
                <a:lnTo>
                  <a:pt x="1052513" y="47625"/>
                </a:lnTo>
                <a:lnTo>
                  <a:pt x="1071563" y="78581"/>
                </a:lnTo>
                <a:lnTo>
                  <a:pt x="1081088" y="102394"/>
                </a:lnTo>
                <a:lnTo>
                  <a:pt x="1081088" y="121444"/>
                </a:lnTo>
                <a:lnTo>
                  <a:pt x="1071563" y="142875"/>
                </a:lnTo>
                <a:lnTo>
                  <a:pt x="1050132" y="159544"/>
                </a:lnTo>
                <a:lnTo>
                  <a:pt x="1007269" y="176213"/>
                </a:lnTo>
                <a:lnTo>
                  <a:pt x="831057" y="202406"/>
                </a:lnTo>
                <a:lnTo>
                  <a:pt x="569119" y="240506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B9304662-33BC-4FF7-81DD-A48BF53B40ED}"/>
              </a:ext>
            </a:extLst>
          </p:cNvPr>
          <p:cNvSpPr/>
          <p:nvPr/>
        </p:nvSpPr>
        <p:spPr>
          <a:xfrm>
            <a:off x="3681413" y="3541713"/>
            <a:ext cx="3663950" cy="920750"/>
          </a:xfrm>
          <a:custGeom>
            <a:avLst/>
            <a:gdLst>
              <a:gd name="connsiteX0" fmla="*/ 2726204 w 3664398"/>
              <a:gd name="connsiteY0" fmla="*/ 299135 h 921199"/>
              <a:gd name="connsiteX1" fmla="*/ 2416871 w 3664398"/>
              <a:gd name="connsiteY1" fmla="*/ 336527 h 921199"/>
              <a:gd name="connsiteX2" fmla="*/ 2104140 w 3664398"/>
              <a:gd name="connsiteY2" fmla="*/ 384116 h 921199"/>
              <a:gd name="connsiteX3" fmla="*/ 1903583 w 3664398"/>
              <a:gd name="connsiteY3" fmla="*/ 418109 h 921199"/>
              <a:gd name="connsiteX4" fmla="*/ 1675833 w 3664398"/>
              <a:gd name="connsiteY4" fmla="*/ 475896 h 921199"/>
              <a:gd name="connsiteX5" fmla="*/ 1482076 w 3664398"/>
              <a:gd name="connsiteY5" fmla="*/ 526885 h 921199"/>
              <a:gd name="connsiteX6" fmla="*/ 1278120 w 3664398"/>
              <a:gd name="connsiteY6" fmla="*/ 588072 h 921199"/>
              <a:gd name="connsiteX7" fmla="*/ 1114956 w 3664398"/>
              <a:gd name="connsiteY7" fmla="*/ 642460 h 921199"/>
              <a:gd name="connsiteX8" fmla="*/ 965389 w 3664398"/>
              <a:gd name="connsiteY8" fmla="*/ 693449 h 921199"/>
              <a:gd name="connsiteX9" fmla="*/ 829418 w 3664398"/>
              <a:gd name="connsiteY9" fmla="*/ 754635 h 921199"/>
              <a:gd name="connsiteX10" fmla="*/ 686650 w 3664398"/>
              <a:gd name="connsiteY10" fmla="*/ 822620 h 921199"/>
              <a:gd name="connsiteX11" fmla="*/ 588071 w 3664398"/>
              <a:gd name="connsiteY11" fmla="*/ 887206 h 921199"/>
              <a:gd name="connsiteX12" fmla="*/ 543881 w 3664398"/>
              <a:gd name="connsiteY12" fmla="*/ 921199 h 921199"/>
              <a:gd name="connsiteX13" fmla="*/ 482694 w 3664398"/>
              <a:gd name="connsiteY13" fmla="*/ 904203 h 921199"/>
              <a:gd name="connsiteX14" fmla="*/ 377317 w 3664398"/>
              <a:gd name="connsiteY14" fmla="*/ 856613 h 921199"/>
              <a:gd name="connsiteX15" fmla="*/ 275340 w 3664398"/>
              <a:gd name="connsiteY15" fmla="*/ 798826 h 921199"/>
              <a:gd name="connsiteX16" fmla="*/ 197157 w 3664398"/>
              <a:gd name="connsiteY16" fmla="*/ 751236 h 921199"/>
              <a:gd name="connsiteX17" fmla="*/ 122373 w 3664398"/>
              <a:gd name="connsiteY17" fmla="*/ 703646 h 921199"/>
              <a:gd name="connsiteX18" fmla="*/ 84981 w 3664398"/>
              <a:gd name="connsiteY18" fmla="*/ 673053 h 921199"/>
              <a:gd name="connsiteX19" fmla="*/ 47589 w 3664398"/>
              <a:gd name="connsiteY19" fmla="*/ 632262 h 921199"/>
              <a:gd name="connsiteX20" fmla="*/ 20395 w 3664398"/>
              <a:gd name="connsiteY20" fmla="*/ 598269 h 921199"/>
              <a:gd name="connsiteX21" fmla="*/ 6798 w 3664398"/>
              <a:gd name="connsiteY21" fmla="*/ 567676 h 921199"/>
              <a:gd name="connsiteX22" fmla="*/ 0 w 3664398"/>
              <a:gd name="connsiteY22" fmla="*/ 550680 h 921199"/>
              <a:gd name="connsiteX23" fmla="*/ 0 w 3664398"/>
              <a:gd name="connsiteY23" fmla="*/ 533684 h 921199"/>
              <a:gd name="connsiteX24" fmla="*/ 6798 w 3664398"/>
              <a:gd name="connsiteY24" fmla="*/ 523486 h 921199"/>
              <a:gd name="connsiteX25" fmla="*/ 23795 w 3664398"/>
              <a:gd name="connsiteY25" fmla="*/ 520087 h 921199"/>
              <a:gd name="connsiteX26" fmla="*/ 47589 w 3664398"/>
              <a:gd name="connsiteY26" fmla="*/ 523486 h 921199"/>
              <a:gd name="connsiteX27" fmla="*/ 67985 w 3664398"/>
              <a:gd name="connsiteY27" fmla="*/ 537083 h 921199"/>
              <a:gd name="connsiteX28" fmla="*/ 118974 w 3664398"/>
              <a:gd name="connsiteY28" fmla="*/ 577874 h 921199"/>
              <a:gd name="connsiteX29" fmla="*/ 176761 w 3664398"/>
              <a:gd name="connsiteY29" fmla="*/ 608467 h 921199"/>
              <a:gd name="connsiteX30" fmla="*/ 224351 w 3664398"/>
              <a:gd name="connsiteY30" fmla="*/ 622064 h 921199"/>
              <a:gd name="connsiteX31" fmla="*/ 275340 w 3664398"/>
              <a:gd name="connsiteY31" fmla="*/ 635661 h 921199"/>
              <a:gd name="connsiteX32" fmla="*/ 350123 w 3664398"/>
              <a:gd name="connsiteY32" fmla="*/ 642460 h 921199"/>
              <a:gd name="connsiteX33" fmla="*/ 424907 w 3664398"/>
              <a:gd name="connsiteY33" fmla="*/ 635661 h 921199"/>
              <a:gd name="connsiteX34" fmla="*/ 530284 w 3664398"/>
              <a:gd name="connsiteY34" fmla="*/ 615266 h 921199"/>
              <a:gd name="connsiteX35" fmla="*/ 662855 w 3664398"/>
              <a:gd name="connsiteY35" fmla="*/ 574475 h 921199"/>
              <a:gd name="connsiteX36" fmla="*/ 843015 w 3664398"/>
              <a:gd name="connsiteY36" fmla="*/ 516687 h 921199"/>
              <a:gd name="connsiteX37" fmla="*/ 1080963 w 3664398"/>
              <a:gd name="connsiteY37" fmla="*/ 445303 h 921199"/>
              <a:gd name="connsiteX38" fmla="*/ 1274721 w 3664398"/>
              <a:gd name="connsiteY38" fmla="*/ 387516 h 921199"/>
              <a:gd name="connsiteX39" fmla="*/ 1560259 w 3664398"/>
              <a:gd name="connsiteY39" fmla="*/ 312732 h 921199"/>
              <a:gd name="connsiteX40" fmla="*/ 1808404 w 3664398"/>
              <a:gd name="connsiteY40" fmla="*/ 258344 h 921199"/>
              <a:gd name="connsiteX41" fmla="*/ 1910382 w 3664398"/>
              <a:gd name="connsiteY41" fmla="*/ 237948 h 921199"/>
              <a:gd name="connsiteX42" fmla="*/ 2104140 w 3664398"/>
              <a:gd name="connsiteY42" fmla="*/ 203956 h 921199"/>
              <a:gd name="connsiteX43" fmla="*/ 2335289 w 3664398"/>
              <a:gd name="connsiteY43" fmla="*/ 163165 h 921199"/>
              <a:gd name="connsiteX44" fmla="*/ 2586834 w 3664398"/>
              <a:gd name="connsiteY44" fmla="*/ 122374 h 921199"/>
              <a:gd name="connsiteX45" fmla="*/ 2763595 w 3664398"/>
              <a:gd name="connsiteY45" fmla="*/ 95179 h 921199"/>
              <a:gd name="connsiteX46" fmla="*/ 3004943 w 3664398"/>
              <a:gd name="connsiteY46" fmla="*/ 64586 h 921199"/>
              <a:gd name="connsiteX47" fmla="*/ 3168107 w 3664398"/>
              <a:gd name="connsiteY47" fmla="*/ 44191 h 921199"/>
              <a:gd name="connsiteX48" fmla="*/ 3215696 w 3664398"/>
              <a:gd name="connsiteY48" fmla="*/ 33993 h 921199"/>
              <a:gd name="connsiteX49" fmla="*/ 3293879 w 3664398"/>
              <a:gd name="connsiteY49" fmla="*/ 13597 h 921199"/>
              <a:gd name="connsiteX50" fmla="*/ 3331271 w 3664398"/>
              <a:gd name="connsiteY50" fmla="*/ 0 h 921199"/>
              <a:gd name="connsiteX51" fmla="*/ 3365264 w 3664398"/>
              <a:gd name="connsiteY51" fmla="*/ 0 h 921199"/>
              <a:gd name="connsiteX52" fmla="*/ 3409454 w 3664398"/>
              <a:gd name="connsiteY52" fmla="*/ 6799 h 921199"/>
              <a:gd name="connsiteX53" fmla="*/ 3477439 w 3664398"/>
              <a:gd name="connsiteY53" fmla="*/ 27194 h 921199"/>
              <a:gd name="connsiteX54" fmla="*/ 3538626 w 3664398"/>
              <a:gd name="connsiteY54" fmla="*/ 61187 h 921199"/>
              <a:gd name="connsiteX55" fmla="*/ 3576018 w 3664398"/>
              <a:gd name="connsiteY55" fmla="*/ 84982 h 921199"/>
              <a:gd name="connsiteX56" fmla="*/ 3620208 w 3664398"/>
              <a:gd name="connsiteY56" fmla="*/ 122374 h 921199"/>
              <a:gd name="connsiteX57" fmla="*/ 3647402 w 3664398"/>
              <a:gd name="connsiteY57" fmla="*/ 156366 h 921199"/>
              <a:gd name="connsiteX58" fmla="*/ 3657600 w 3664398"/>
              <a:gd name="connsiteY58" fmla="*/ 197157 h 921199"/>
              <a:gd name="connsiteX59" fmla="*/ 3664398 w 3664398"/>
              <a:gd name="connsiteY59" fmla="*/ 234549 h 921199"/>
              <a:gd name="connsiteX60" fmla="*/ 3650801 w 3664398"/>
              <a:gd name="connsiteY60" fmla="*/ 268542 h 921199"/>
              <a:gd name="connsiteX61" fmla="*/ 3623607 w 3664398"/>
              <a:gd name="connsiteY61" fmla="*/ 288937 h 921199"/>
              <a:gd name="connsiteX62" fmla="*/ 3582816 w 3664398"/>
              <a:gd name="connsiteY62" fmla="*/ 305933 h 921199"/>
              <a:gd name="connsiteX63" fmla="*/ 3514831 w 3664398"/>
              <a:gd name="connsiteY63" fmla="*/ 312732 h 921199"/>
              <a:gd name="connsiteX64" fmla="*/ 3470641 w 3664398"/>
              <a:gd name="connsiteY64" fmla="*/ 312732 h 921199"/>
              <a:gd name="connsiteX65" fmla="*/ 3395857 w 3664398"/>
              <a:gd name="connsiteY65" fmla="*/ 295736 h 921199"/>
              <a:gd name="connsiteX66" fmla="*/ 3304077 w 3664398"/>
              <a:gd name="connsiteY66" fmla="*/ 285538 h 921199"/>
              <a:gd name="connsiteX67" fmla="*/ 3198700 w 3664398"/>
              <a:gd name="connsiteY67" fmla="*/ 278739 h 921199"/>
              <a:gd name="connsiteX68" fmla="*/ 3110319 w 3664398"/>
              <a:gd name="connsiteY68" fmla="*/ 278739 h 921199"/>
              <a:gd name="connsiteX69" fmla="*/ 3004943 w 3664398"/>
              <a:gd name="connsiteY69" fmla="*/ 282139 h 921199"/>
              <a:gd name="connsiteX70" fmla="*/ 2889368 w 3664398"/>
              <a:gd name="connsiteY70" fmla="*/ 288937 h 921199"/>
              <a:gd name="connsiteX71" fmla="*/ 2726204 w 3664398"/>
              <a:gd name="connsiteY71" fmla="*/ 299135 h 921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3664398" h="921199">
                <a:moveTo>
                  <a:pt x="2726204" y="299135"/>
                </a:moveTo>
                <a:lnTo>
                  <a:pt x="2416871" y="336527"/>
                </a:lnTo>
                <a:lnTo>
                  <a:pt x="2104140" y="384116"/>
                </a:lnTo>
                <a:lnTo>
                  <a:pt x="1903583" y="418109"/>
                </a:lnTo>
                <a:lnTo>
                  <a:pt x="1675833" y="475896"/>
                </a:lnTo>
                <a:lnTo>
                  <a:pt x="1482076" y="526885"/>
                </a:lnTo>
                <a:lnTo>
                  <a:pt x="1278120" y="588072"/>
                </a:lnTo>
                <a:lnTo>
                  <a:pt x="1114956" y="642460"/>
                </a:lnTo>
                <a:lnTo>
                  <a:pt x="965389" y="693449"/>
                </a:lnTo>
                <a:lnTo>
                  <a:pt x="829418" y="754635"/>
                </a:lnTo>
                <a:lnTo>
                  <a:pt x="686650" y="822620"/>
                </a:lnTo>
                <a:lnTo>
                  <a:pt x="588071" y="887206"/>
                </a:lnTo>
                <a:lnTo>
                  <a:pt x="543881" y="921199"/>
                </a:lnTo>
                <a:lnTo>
                  <a:pt x="482694" y="904203"/>
                </a:lnTo>
                <a:lnTo>
                  <a:pt x="377317" y="856613"/>
                </a:lnTo>
                <a:lnTo>
                  <a:pt x="275340" y="798826"/>
                </a:lnTo>
                <a:lnTo>
                  <a:pt x="197157" y="751236"/>
                </a:lnTo>
                <a:lnTo>
                  <a:pt x="122373" y="703646"/>
                </a:lnTo>
                <a:lnTo>
                  <a:pt x="84981" y="673053"/>
                </a:lnTo>
                <a:lnTo>
                  <a:pt x="47589" y="632262"/>
                </a:lnTo>
                <a:lnTo>
                  <a:pt x="20395" y="598269"/>
                </a:lnTo>
                <a:lnTo>
                  <a:pt x="6798" y="567676"/>
                </a:lnTo>
                <a:lnTo>
                  <a:pt x="0" y="550680"/>
                </a:lnTo>
                <a:lnTo>
                  <a:pt x="0" y="533684"/>
                </a:lnTo>
                <a:lnTo>
                  <a:pt x="6798" y="523486"/>
                </a:lnTo>
                <a:lnTo>
                  <a:pt x="23795" y="520087"/>
                </a:lnTo>
                <a:lnTo>
                  <a:pt x="47589" y="523486"/>
                </a:lnTo>
                <a:lnTo>
                  <a:pt x="67985" y="537083"/>
                </a:lnTo>
                <a:lnTo>
                  <a:pt x="118974" y="577874"/>
                </a:lnTo>
                <a:lnTo>
                  <a:pt x="176761" y="608467"/>
                </a:lnTo>
                <a:lnTo>
                  <a:pt x="224351" y="622064"/>
                </a:lnTo>
                <a:lnTo>
                  <a:pt x="275340" y="635661"/>
                </a:lnTo>
                <a:lnTo>
                  <a:pt x="350123" y="642460"/>
                </a:lnTo>
                <a:lnTo>
                  <a:pt x="424907" y="635661"/>
                </a:lnTo>
                <a:lnTo>
                  <a:pt x="530284" y="615266"/>
                </a:lnTo>
                <a:lnTo>
                  <a:pt x="662855" y="574475"/>
                </a:lnTo>
                <a:lnTo>
                  <a:pt x="843015" y="516687"/>
                </a:lnTo>
                <a:lnTo>
                  <a:pt x="1080963" y="445303"/>
                </a:lnTo>
                <a:lnTo>
                  <a:pt x="1274721" y="387516"/>
                </a:lnTo>
                <a:lnTo>
                  <a:pt x="1560259" y="312732"/>
                </a:lnTo>
                <a:lnTo>
                  <a:pt x="1808404" y="258344"/>
                </a:lnTo>
                <a:lnTo>
                  <a:pt x="1910382" y="237948"/>
                </a:lnTo>
                <a:lnTo>
                  <a:pt x="2104140" y="203956"/>
                </a:lnTo>
                <a:lnTo>
                  <a:pt x="2335289" y="163165"/>
                </a:lnTo>
                <a:lnTo>
                  <a:pt x="2586834" y="122374"/>
                </a:lnTo>
                <a:lnTo>
                  <a:pt x="2763595" y="95179"/>
                </a:lnTo>
                <a:lnTo>
                  <a:pt x="3004943" y="64586"/>
                </a:lnTo>
                <a:lnTo>
                  <a:pt x="3168107" y="44191"/>
                </a:lnTo>
                <a:lnTo>
                  <a:pt x="3215696" y="33993"/>
                </a:lnTo>
                <a:lnTo>
                  <a:pt x="3293879" y="13597"/>
                </a:lnTo>
                <a:lnTo>
                  <a:pt x="3331271" y="0"/>
                </a:lnTo>
                <a:lnTo>
                  <a:pt x="3365264" y="0"/>
                </a:lnTo>
                <a:lnTo>
                  <a:pt x="3409454" y="6799"/>
                </a:lnTo>
                <a:lnTo>
                  <a:pt x="3477439" y="27194"/>
                </a:lnTo>
                <a:lnTo>
                  <a:pt x="3538626" y="61187"/>
                </a:lnTo>
                <a:lnTo>
                  <a:pt x="3576018" y="84982"/>
                </a:lnTo>
                <a:lnTo>
                  <a:pt x="3620208" y="122374"/>
                </a:lnTo>
                <a:lnTo>
                  <a:pt x="3647402" y="156366"/>
                </a:lnTo>
                <a:lnTo>
                  <a:pt x="3657600" y="197157"/>
                </a:lnTo>
                <a:lnTo>
                  <a:pt x="3664398" y="234549"/>
                </a:lnTo>
                <a:lnTo>
                  <a:pt x="3650801" y="268542"/>
                </a:lnTo>
                <a:lnTo>
                  <a:pt x="3623607" y="288937"/>
                </a:lnTo>
                <a:lnTo>
                  <a:pt x="3582816" y="305933"/>
                </a:lnTo>
                <a:lnTo>
                  <a:pt x="3514831" y="312732"/>
                </a:lnTo>
                <a:lnTo>
                  <a:pt x="3470641" y="312732"/>
                </a:lnTo>
                <a:lnTo>
                  <a:pt x="3395857" y="295736"/>
                </a:lnTo>
                <a:lnTo>
                  <a:pt x="3304077" y="285538"/>
                </a:lnTo>
                <a:lnTo>
                  <a:pt x="3198700" y="278739"/>
                </a:lnTo>
                <a:lnTo>
                  <a:pt x="3110319" y="278739"/>
                </a:lnTo>
                <a:lnTo>
                  <a:pt x="3004943" y="282139"/>
                </a:lnTo>
                <a:lnTo>
                  <a:pt x="2889368" y="288937"/>
                </a:lnTo>
                <a:lnTo>
                  <a:pt x="2726204" y="29913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FD4A3BCE-3747-4443-BCBD-AE5DB355095C}"/>
              </a:ext>
            </a:extLst>
          </p:cNvPr>
          <p:cNvSpPr/>
          <p:nvPr/>
        </p:nvSpPr>
        <p:spPr>
          <a:xfrm rot="16200000">
            <a:off x="3549650" y="3870325"/>
            <a:ext cx="4016375" cy="530225"/>
          </a:xfrm>
          <a:custGeom>
            <a:avLst/>
            <a:gdLst>
              <a:gd name="connsiteX0" fmla="*/ 2783433 w 4016045"/>
              <a:gd name="connsiteY0" fmla="*/ 512064 h 530352"/>
              <a:gd name="connsiteX1" fmla="*/ 2355494 w 4016045"/>
              <a:gd name="connsiteY1" fmla="*/ 530352 h 530352"/>
              <a:gd name="connsiteX2" fmla="*/ 2223821 w 4016045"/>
              <a:gd name="connsiteY2" fmla="*/ 523037 h 530352"/>
              <a:gd name="connsiteX3" fmla="*/ 1828800 w 4016045"/>
              <a:gd name="connsiteY3" fmla="*/ 526694 h 530352"/>
              <a:gd name="connsiteX4" fmla="*/ 1484985 w 4016045"/>
              <a:gd name="connsiteY4" fmla="*/ 526694 h 530352"/>
              <a:gd name="connsiteX5" fmla="*/ 1327709 w 4016045"/>
              <a:gd name="connsiteY5" fmla="*/ 523037 h 530352"/>
              <a:gd name="connsiteX6" fmla="*/ 1196035 w 4016045"/>
              <a:gd name="connsiteY6" fmla="*/ 523037 h 530352"/>
              <a:gd name="connsiteX7" fmla="*/ 1016813 w 4016045"/>
              <a:gd name="connsiteY7" fmla="*/ 515722 h 530352"/>
              <a:gd name="connsiteX8" fmla="*/ 914400 w 4016045"/>
              <a:gd name="connsiteY8" fmla="*/ 512064 h 530352"/>
              <a:gd name="connsiteX9" fmla="*/ 801014 w 4016045"/>
              <a:gd name="connsiteY9" fmla="*/ 504749 h 530352"/>
              <a:gd name="connsiteX10" fmla="*/ 680313 w 4016045"/>
              <a:gd name="connsiteY10" fmla="*/ 493776 h 530352"/>
              <a:gd name="connsiteX11" fmla="*/ 599846 w 4016045"/>
              <a:gd name="connsiteY11" fmla="*/ 479146 h 530352"/>
              <a:gd name="connsiteX12" fmla="*/ 508406 w 4016045"/>
              <a:gd name="connsiteY12" fmla="*/ 460858 h 530352"/>
              <a:gd name="connsiteX13" fmla="*/ 427939 w 4016045"/>
              <a:gd name="connsiteY13" fmla="*/ 438912 h 530352"/>
              <a:gd name="connsiteX14" fmla="*/ 354787 w 4016045"/>
              <a:gd name="connsiteY14" fmla="*/ 413309 h 530352"/>
              <a:gd name="connsiteX15" fmla="*/ 259689 w 4016045"/>
              <a:gd name="connsiteY15" fmla="*/ 369418 h 530352"/>
              <a:gd name="connsiteX16" fmla="*/ 160934 w 4016045"/>
              <a:gd name="connsiteY16" fmla="*/ 314554 h 530352"/>
              <a:gd name="connsiteX17" fmla="*/ 87782 w 4016045"/>
              <a:gd name="connsiteY17" fmla="*/ 259690 h 530352"/>
              <a:gd name="connsiteX18" fmla="*/ 29261 w 4016045"/>
              <a:gd name="connsiteY18" fmla="*/ 201168 h 530352"/>
              <a:gd name="connsiteX19" fmla="*/ 10973 w 4016045"/>
              <a:gd name="connsiteY19" fmla="*/ 171907 h 530352"/>
              <a:gd name="connsiteX20" fmla="*/ 0 w 4016045"/>
              <a:gd name="connsiteY20" fmla="*/ 146304 h 530352"/>
              <a:gd name="connsiteX21" fmla="*/ 0 w 4016045"/>
              <a:gd name="connsiteY21" fmla="*/ 120701 h 530352"/>
              <a:gd name="connsiteX22" fmla="*/ 14630 w 4016045"/>
              <a:gd name="connsiteY22" fmla="*/ 95098 h 530352"/>
              <a:gd name="connsiteX23" fmla="*/ 73152 w 4016045"/>
              <a:gd name="connsiteY23" fmla="*/ 73152 h 530352"/>
              <a:gd name="connsiteX24" fmla="*/ 146304 w 4016045"/>
              <a:gd name="connsiteY24" fmla="*/ 32918 h 530352"/>
              <a:gd name="connsiteX25" fmla="*/ 493776 w 4016045"/>
              <a:gd name="connsiteY25" fmla="*/ 146304 h 530352"/>
              <a:gd name="connsiteX26" fmla="*/ 519379 w 4016045"/>
              <a:gd name="connsiteY26" fmla="*/ 171907 h 530352"/>
              <a:gd name="connsiteX27" fmla="*/ 552297 w 4016045"/>
              <a:gd name="connsiteY27" fmla="*/ 190195 h 530352"/>
              <a:gd name="connsiteX28" fmla="*/ 610819 w 4016045"/>
              <a:gd name="connsiteY28" fmla="*/ 208483 h 530352"/>
              <a:gd name="connsiteX29" fmla="*/ 749808 w 4016045"/>
              <a:gd name="connsiteY29" fmla="*/ 234086 h 530352"/>
              <a:gd name="connsiteX30" fmla="*/ 965606 w 4016045"/>
              <a:gd name="connsiteY30" fmla="*/ 259690 h 530352"/>
              <a:gd name="connsiteX31" fmla="*/ 1250899 w 4016045"/>
              <a:gd name="connsiteY31" fmla="*/ 277978 h 530352"/>
              <a:gd name="connsiteX32" fmla="*/ 1484985 w 4016045"/>
              <a:gd name="connsiteY32" fmla="*/ 281635 h 530352"/>
              <a:gd name="connsiteX33" fmla="*/ 1759305 w 4016045"/>
              <a:gd name="connsiteY33" fmla="*/ 277978 h 530352"/>
              <a:gd name="connsiteX34" fmla="*/ 2194560 w 4016045"/>
              <a:gd name="connsiteY34" fmla="*/ 281635 h 530352"/>
              <a:gd name="connsiteX35" fmla="*/ 2348179 w 4016045"/>
              <a:gd name="connsiteY35" fmla="*/ 281635 h 530352"/>
              <a:gd name="connsiteX36" fmla="*/ 2640787 w 4016045"/>
              <a:gd name="connsiteY36" fmla="*/ 267005 h 530352"/>
              <a:gd name="connsiteX37" fmla="*/ 3079699 w 4016045"/>
              <a:gd name="connsiteY37" fmla="*/ 241402 h 530352"/>
              <a:gd name="connsiteX38" fmla="*/ 3394253 w 4016045"/>
              <a:gd name="connsiteY38" fmla="*/ 212141 h 530352"/>
              <a:gd name="connsiteX39" fmla="*/ 3584448 w 4016045"/>
              <a:gd name="connsiteY39" fmla="*/ 179222 h 530352"/>
              <a:gd name="connsiteX40" fmla="*/ 3657600 w 4016045"/>
              <a:gd name="connsiteY40" fmla="*/ 157277 h 530352"/>
              <a:gd name="connsiteX41" fmla="*/ 3690518 w 4016045"/>
              <a:gd name="connsiteY41" fmla="*/ 135331 h 530352"/>
              <a:gd name="connsiteX42" fmla="*/ 3727094 w 4016045"/>
              <a:gd name="connsiteY42" fmla="*/ 109728 h 530352"/>
              <a:gd name="connsiteX43" fmla="*/ 3756355 w 4016045"/>
              <a:gd name="connsiteY43" fmla="*/ 87782 h 530352"/>
              <a:gd name="connsiteX44" fmla="*/ 3789273 w 4016045"/>
              <a:gd name="connsiteY44" fmla="*/ 65837 h 530352"/>
              <a:gd name="connsiteX45" fmla="*/ 3829507 w 4016045"/>
              <a:gd name="connsiteY45" fmla="*/ 40234 h 530352"/>
              <a:gd name="connsiteX46" fmla="*/ 3891686 w 4016045"/>
              <a:gd name="connsiteY46" fmla="*/ 18288 h 530352"/>
              <a:gd name="connsiteX47" fmla="*/ 4012387 w 4016045"/>
              <a:gd name="connsiteY47" fmla="*/ 0 h 530352"/>
              <a:gd name="connsiteX48" fmla="*/ 4016045 w 4016045"/>
              <a:gd name="connsiteY48" fmla="*/ 91440 h 530352"/>
              <a:gd name="connsiteX49" fmla="*/ 3924605 w 4016045"/>
              <a:gd name="connsiteY49" fmla="*/ 95098 h 530352"/>
              <a:gd name="connsiteX50" fmla="*/ 3891686 w 4016045"/>
              <a:gd name="connsiteY50" fmla="*/ 109728 h 530352"/>
              <a:gd name="connsiteX51" fmla="*/ 3851453 w 4016045"/>
              <a:gd name="connsiteY51" fmla="*/ 149962 h 530352"/>
              <a:gd name="connsiteX52" fmla="*/ 3800246 w 4016045"/>
              <a:gd name="connsiteY52" fmla="*/ 215798 h 530352"/>
              <a:gd name="connsiteX53" fmla="*/ 3756355 w 4016045"/>
              <a:gd name="connsiteY53" fmla="*/ 281635 h 530352"/>
              <a:gd name="connsiteX54" fmla="*/ 3716121 w 4016045"/>
              <a:gd name="connsiteY54" fmla="*/ 347472 h 530352"/>
              <a:gd name="connsiteX55" fmla="*/ 3690518 w 4016045"/>
              <a:gd name="connsiteY55" fmla="*/ 409651 h 530352"/>
              <a:gd name="connsiteX56" fmla="*/ 3664915 w 4016045"/>
              <a:gd name="connsiteY56" fmla="*/ 438912 h 530352"/>
              <a:gd name="connsiteX57" fmla="*/ 3613709 w 4016045"/>
              <a:gd name="connsiteY57" fmla="*/ 464515 h 530352"/>
              <a:gd name="connsiteX58" fmla="*/ 3551529 w 4016045"/>
              <a:gd name="connsiteY58" fmla="*/ 479146 h 530352"/>
              <a:gd name="connsiteX59" fmla="*/ 3478377 w 4016045"/>
              <a:gd name="connsiteY59" fmla="*/ 482803 h 530352"/>
              <a:gd name="connsiteX60" fmla="*/ 3343046 w 4016045"/>
              <a:gd name="connsiteY60" fmla="*/ 479146 h 530352"/>
              <a:gd name="connsiteX61" fmla="*/ 3112617 w 4016045"/>
              <a:gd name="connsiteY61" fmla="*/ 493776 h 530352"/>
              <a:gd name="connsiteX62" fmla="*/ 2783433 w 4016045"/>
              <a:gd name="connsiteY62" fmla="*/ 512064 h 5303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4016045" h="530352">
                <a:moveTo>
                  <a:pt x="2783433" y="512064"/>
                </a:moveTo>
                <a:lnTo>
                  <a:pt x="2355494" y="530352"/>
                </a:lnTo>
                <a:lnTo>
                  <a:pt x="2223821" y="523037"/>
                </a:lnTo>
                <a:lnTo>
                  <a:pt x="1828800" y="526694"/>
                </a:lnTo>
                <a:lnTo>
                  <a:pt x="1484985" y="526694"/>
                </a:lnTo>
                <a:lnTo>
                  <a:pt x="1327709" y="523037"/>
                </a:lnTo>
                <a:lnTo>
                  <a:pt x="1196035" y="523037"/>
                </a:lnTo>
                <a:lnTo>
                  <a:pt x="1016813" y="515722"/>
                </a:lnTo>
                <a:lnTo>
                  <a:pt x="914400" y="512064"/>
                </a:lnTo>
                <a:lnTo>
                  <a:pt x="801014" y="504749"/>
                </a:lnTo>
                <a:lnTo>
                  <a:pt x="680313" y="493776"/>
                </a:lnTo>
                <a:lnTo>
                  <a:pt x="599846" y="479146"/>
                </a:lnTo>
                <a:lnTo>
                  <a:pt x="508406" y="460858"/>
                </a:lnTo>
                <a:lnTo>
                  <a:pt x="427939" y="438912"/>
                </a:lnTo>
                <a:lnTo>
                  <a:pt x="354787" y="413309"/>
                </a:lnTo>
                <a:lnTo>
                  <a:pt x="259689" y="369418"/>
                </a:lnTo>
                <a:lnTo>
                  <a:pt x="160934" y="314554"/>
                </a:lnTo>
                <a:lnTo>
                  <a:pt x="87782" y="259690"/>
                </a:lnTo>
                <a:lnTo>
                  <a:pt x="29261" y="201168"/>
                </a:lnTo>
                <a:lnTo>
                  <a:pt x="10973" y="171907"/>
                </a:lnTo>
                <a:lnTo>
                  <a:pt x="0" y="146304"/>
                </a:lnTo>
                <a:lnTo>
                  <a:pt x="0" y="120701"/>
                </a:lnTo>
                <a:lnTo>
                  <a:pt x="14630" y="95098"/>
                </a:lnTo>
                <a:lnTo>
                  <a:pt x="73152" y="73152"/>
                </a:lnTo>
                <a:lnTo>
                  <a:pt x="146304" y="32918"/>
                </a:lnTo>
                <a:lnTo>
                  <a:pt x="493776" y="146304"/>
                </a:lnTo>
                <a:lnTo>
                  <a:pt x="519379" y="171907"/>
                </a:lnTo>
                <a:lnTo>
                  <a:pt x="552297" y="190195"/>
                </a:lnTo>
                <a:lnTo>
                  <a:pt x="610819" y="208483"/>
                </a:lnTo>
                <a:lnTo>
                  <a:pt x="749808" y="234086"/>
                </a:lnTo>
                <a:lnTo>
                  <a:pt x="965606" y="259690"/>
                </a:lnTo>
                <a:lnTo>
                  <a:pt x="1250899" y="277978"/>
                </a:lnTo>
                <a:lnTo>
                  <a:pt x="1484985" y="281635"/>
                </a:lnTo>
                <a:lnTo>
                  <a:pt x="1759305" y="277978"/>
                </a:lnTo>
                <a:lnTo>
                  <a:pt x="2194560" y="281635"/>
                </a:lnTo>
                <a:lnTo>
                  <a:pt x="2348179" y="281635"/>
                </a:lnTo>
                <a:lnTo>
                  <a:pt x="2640787" y="267005"/>
                </a:lnTo>
                <a:lnTo>
                  <a:pt x="3079699" y="241402"/>
                </a:lnTo>
                <a:lnTo>
                  <a:pt x="3394253" y="212141"/>
                </a:lnTo>
                <a:lnTo>
                  <a:pt x="3584448" y="179222"/>
                </a:lnTo>
                <a:lnTo>
                  <a:pt x="3657600" y="157277"/>
                </a:lnTo>
                <a:lnTo>
                  <a:pt x="3690518" y="135331"/>
                </a:lnTo>
                <a:lnTo>
                  <a:pt x="3727094" y="109728"/>
                </a:lnTo>
                <a:lnTo>
                  <a:pt x="3756355" y="87782"/>
                </a:lnTo>
                <a:lnTo>
                  <a:pt x="3789273" y="65837"/>
                </a:lnTo>
                <a:lnTo>
                  <a:pt x="3829507" y="40234"/>
                </a:lnTo>
                <a:lnTo>
                  <a:pt x="3891686" y="18288"/>
                </a:lnTo>
                <a:lnTo>
                  <a:pt x="4012387" y="0"/>
                </a:lnTo>
                <a:lnTo>
                  <a:pt x="4016045" y="91440"/>
                </a:lnTo>
                <a:lnTo>
                  <a:pt x="3924605" y="95098"/>
                </a:lnTo>
                <a:lnTo>
                  <a:pt x="3891686" y="109728"/>
                </a:lnTo>
                <a:lnTo>
                  <a:pt x="3851453" y="149962"/>
                </a:lnTo>
                <a:lnTo>
                  <a:pt x="3800246" y="215798"/>
                </a:lnTo>
                <a:lnTo>
                  <a:pt x="3756355" y="281635"/>
                </a:lnTo>
                <a:lnTo>
                  <a:pt x="3716121" y="347472"/>
                </a:lnTo>
                <a:lnTo>
                  <a:pt x="3690518" y="409651"/>
                </a:lnTo>
                <a:lnTo>
                  <a:pt x="3664915" y="438912"/>
                </a:lnTo>
                <a:lnTo>
                  <a:pt x="3613709" y="464515"/>
                </a:lnTo>
                <a:lnTo>
                  <a:pt x="3551529" y="479146"/>
                </a:lnTo>
                <a:lnTo>
                  <a:pt x="3478377" y="482803"/>
                </a:lnTo>
                <a:lnTo>
                  <a:pt x="3343046" y="479146"/>
                </a:lnTo>
                <a:lnTo>
                  <a:pt x="3112617" y="493776"/>
                </a:lnTo>
                <a:lnTo>
                  <a:pt x="2783433" y="512064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B869298F-76B5-43DD-90CE-295DD3EB9745}"/>
              </a:ext>
            </a:extLst>
          </p:cNvPr>
          <p:cNvSpPr/>
          <p:nvPr/>
        </p:nvSpPr>
        <p:spPr>
          <a:xfrm>
            <a:off x="4657725" y="5462588"/>
            <a:ext cx="855663" cy="574675"/>
          </a:xfrm>
          <a:custGeom>
            <a:avLst/>
            <a:gdLst>
              <a:gd name="connsiteX0" fmla="*/ 283369 w 854869"/>
              <a:gd name="connsiteY0" fmla="*/ 90487 h 573881"/>
              <a:gd name="connsiteX1" fmla="*/ 569119 w 854869"/>
              <a:gd name="connsiteY1" fmla="*/ 169068 h 573881"/>
              <a:gd name="connsiteX2" fmla="*/ 697706 w 854869"/>
              <a:gd name="connsiteY2" fmla="*/ 202406 h 573881"/>
              <a:gd name="connsiteX3" fmla="*/ 723900 w 854869"/>
              <a:gd name="connsiteY3" fmla="*/ 202406 h 573881"/>
              <a:gd name="connsiteX4" fmla="*/ 742950 w 854869"/>
              <a:gd name="connsiteY4" fmla="*/ 200025 h 573881"/>
              <a:gd name="connsiteX5" fmla="*/ 854869 w 854869"/>
              <a:gd name="connsiteY5" fmla="*/ 159543 h 573881"/>
              <a:gd name="connsiteX6" fmla="*/ 716756 w 854869"/>
              <a:gd name="connsiteY6" fmla="*/ 573881 h 573881"/>
              <a:gd name="connsiteX7" fmla="*/ 669131 w 854869"/>
              <a:gd name="connsiteY7" fmla="*/ 535781 h 573881"/>
              <a:gd name="connsiteX8" fmla="*/ 614363 w 854869"/>
              <a:gd name="connsiteY8" fmla="*/ 466725 h 573881"/>
              <a:gd name="connsiteX9" fmla="*/ 576263 w 854869"/>
              <a:gd name="connsiteY9" fmla="*/ 421481 h 573881"/>
              <a:gd name="connsiteX10" fmla="*/ 528638 w 854869"/>
              <a:gd name="connsiteY10" fmla="*/ 383381 h 573881"/>
              <a:gd name="connsiteX11" fmla="*/ 407194 w 854869"/>
              <a:gd name="connsiteY11" fmla="*/ 302418 h 573881"/>
              <a:gd name="connsiteX12" fmla="*/ 276225 w 854869"/>
              <a:gd name="connsiteY12" fmla="*/ 214312 h 573881"/>
              <a:gd name="connsiteX13" fmla="*/ 159544 w 854869"/>
              <a:gd name="connsiteY13" fmla="*/ 150018 h 573881"/>
              <a:gd name="connsiteX14" fmla="*/ 40481 w 854869"/>
              <a:gd name="connsiteY14" fmla="*/ 80962 h 573881"/>
              <a:gd name="connsiteX15" fmla="*/ 21431 w 854869"/>
              <a:gd name="connsiteY15" fmla="*/ 69056 h 573881"/>
              <a:gd name="connsiteX16" fmla="*/ 9525 w 854869"/>
              <a:gd name="connsiteY16" fmla="*/ 57150 h 573881"/>
              <a:gd name="connsiteX17" fmla="*/ 0 w 854869"/>
              <a:gd name="connsiteY17" fmla="*/ 35718 h 573881"/>
              <a:gd name="connsiteX18" fmla="*/ 0 w 854869"/>
              <a:gd name="connsiteY18" fmla="*/ 16668 h 573881"/>
              <a:gd name="connsiteX19" fmla="*/ 4763 w 854869"/>
              <a:gd name="connsiteY19" fmla="*/ 4762 h 573881"/>
              <a:gd name="connsiteX20" fmla="*/ 14288 w 854869"/>
              <a:gd name="connsiteY20" fmla="*/ 0 h 573881"/>
              <a:gd name="connsiteX21" fmla="*/ 35719 w 854869"/>
              <a:gd name="connsiteY21" fmla="*/ 2381 h 573881"/>
              <a:gd name="connsiteX22" fmla="*/ 95250 w 854869"/>
              <a:gd name="connsiteY22" fmla="*/ 28575 h 573881"/>
              <a:gd name="connsiteX23" fmla="*/ 283369 w 854869"/>
              <a:gd name="connsiteY23" fmla="*/ 90487 h 5738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854869" h="573881">
                <a:moveTo>
                  <a:pt x="283369" y="90487"/>
                </a:moveTo>
                <a:lnTo>
                  <a:pt x="569119" y="169068"/>
                </a:lnTo>
                <a:lnTo>
                  <a:pt x="697706" y="202406"/>
                </a:lnTo>
                <a:lnTo>
                  <a:pt x="723900" y="202406"/>
                </a:lnTo>
                <a:lnTo>
                  <a:pt x="742950" y="200025"/>
                </a:lnTo>
                <a:lnTo>
                  <a:pt x="854869" y="159543"/>
                </a:lnTo>
                <a:lnTo>
                  <a:pt x="716756" y="573881"/>
                </a:lnTo>
                <a:lnTo>
                  <a:pt x="669131" y="535781"/>
                </a:lnTo>
                <a:lnTo>
                  <a:pt x="614363" y="466725"/>
                </a:lnTo>
                <a:lnTo>
                  <a:pt x="576263" y="421481"/>
                </a:lnTo>
                <a:lnTo>
                  <a:pt x="528638" y="383381"/>
                </a:lnTo>
                <a:lnTo>
                  <a:pt x="407194" y="302418"/>
                </a:lnTo>
                <a:lnTo>
                  <a:pt x="276225" y="214312"/>
                </a:lnTo>
                <a:lnTo>
                  <a:pt x="159544" y="150018"/>
                </a:lnTo>
                <a:lnTo>
                  <a:pt x="40481" y="80962"/>
                </a:lnTo>
                <a:lnTo>
                  <a:pt x="21431" y="69056"/>
                </a:lnTo>
                <a:lnTo>
                  <a:pt x="9525" y="57150"/>
                </a:lnTo>
                <a:lnTo>
                  <a:pt x="0" y="35718"/>
                </a:lnTo>
                <a:lnTo>
                  <a:pt x="0" y="16668"/>
                </a:lnTo>
                <a:lnTo>
                  <a:pt x="4763" y="4762"/>
                </a:lnTo>
                <a:lnTo>
                  <a:pt x="14288" y="0"/>
                </a:lnTo>
                <a:lnTo>
                  <a:pt x="35719" y="2381"/>
                </a:lnTo>
                <a:lnTo>
                  <a:pt x="95250" y="28575"/>
                </a:lnTo>
                <a:lnTo>
                  <a:pt x="283369" y="90487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F3724A09-EF35-434C-BAE6-251C323D6055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12888"/>
            <a:ext cx="4832350" cy="4630737"/>
            <a:chOff x="2665413" y="1665288"/>
            <a:chExt cx="4832350" cy="4630737"/>
          </a:xfrm>
        </p:grpSpPr>
        <p:sp>
          <p:nvSpPr>
            <p:cNvPr id="14" name="フリーフォーム 6">
              <a:extLst>
                <a:ext uri="{FF2B5EF4-FFF2-40B4-BE49-F238E27FC236}">
                  <a16:creationId xmlns:a16="http://schemas.microsoft.com/office/drawing/2014/main" id="{1495D2C3-6459-49DA-8ADA-5EAB9B1BB6B3}"/>
                </a:ext>
              </a:extLst>
            </p:cNvPr>
            <p:cNvSpPr/>
            <p:nvPr/>
          </p:nvSpPr>
          <p:spPr>
            <a:xfrm>
              <a:off x="2665413" y="2978150"/>
              <a:ext cx="579437" cy="1611313"/>
            </a:xfrm>
            <a:custGeom>
              <a:avLst/>
              <a:gdLst>
                <a:gd name="connsiteX0" fmla="*/ 282776 w 578767"/>
                <a:gd name="connsiteY0" fmla="*/ 763762 h 1612092"/>
                <a:gd name="connsiteX1" fmla="*/ 258992 w 578767"/>
                <a:gd name="connsiteY1" fmla="*/ 626338 h 1612092"/>
                <a:gd name="connsiteX2" fmla="*/ 235207 w 578767"/>
                <a:gd name="connsiteY2" fmla="*/ 515341 h 1612092"/>
                <a:gd name="connsiteX3" fmla="*/ 198208 w 578767"/>
                <a:gd name="connsiteY3" fmla="*/ 372631 h 1612092"/>
                <a:gd name="connsiteX4" fmla="*/ 163852 w 578767"/>
                <a:gd name="connsiteY4" fmla="*/ 290705 h 1612092"/>
                <a:gd name="connsiteX5" fmla="*/ 129496 w 578767"/>
                <a:gd name="connsiteY5" fmla="*/ 214065 h 1612092"/>
                <a:gd name="connsiteX6" fmla="*/ 76640 w 578767"/>
                <a:gd name="connsiteY6" fmla="*/ 132139 h 1612092"/>
                <a:gd name="connsiteX7" fmla="*/ 39641 w 578767"/>
                <a:gd name="connsiteY7" fmla="*/ 92497 h 1612092"/>
                <a:gd name="connsiteX8" fmla="*/ 18499 w 578767"/>
                <a:gd name="connsiteY8" fmla="*/ 71355 h 1612092"/>
                <a:gd name="connsiteX9" fmla="*/ 7928 w 578767"/>
                <a:gd name="connsiteY9" fmla="*/ 52856 h 1612092"/>
                <a:gd name="connsiteX10" fmla="*/ 0 w 578767"/>
                <a:gd name="connsiteY10" fmla="*/ 34356 h 1612092"/>
                <a:gd name="connsiteX11" fmla="*/ 5285 w 578767"/>
                <a:gd name="connsiteY11" fmla="*/ 10571 h 1612092"/>
                <a:gd name="connsiteX12" fmla="*/ 23785 w 578767"/>
                <a:gd name="connsiteY12" fmla="*/ 0 h 1612092"/>
                <a:gd name="connsiteX13" fmla="*/ 50212 w 578767"/>
                <a:gd name="connsiteY13" fmla="*/ 0 h 1612092"/>
                <a:gd name="connsiteX14" fmla="*/ 76640 w 578767"/>
                <a:gd name="connsiteY14" fmla="*/ 7928 h 1612092"/>
                <a:gd name="connsiteX15" fmla="*/ 169137 w 578767"/>
                <a:gd name="connsiteY15" fmla="*/ 31713 h 1612092"/>
                <a:gd name="connsiteX16" fmla="*/ 280134 w 578767"/>
                <a:gd name="connsiteY16" fmla="*/ 63427 h 1612092"/>
                <a:gd name="connsiteX17" fmla="*/ 367345 w 578767"/>
                <a:gd name="connsiteY17" fmla="*/ 97783 h 1612092"/>
                <a:gd name="connsiteX18" fmla="*/ 401701 w 578767"/>
                <a:gd name="connsiteY18" fmla="*/ 221993 h 1612092"/>
                <a:gd name="connsiteX19" fmla="*/ 443986 w 578767"/>
                <a:gd name="connsiteY19" fmla="*/ 525912 h 1612092"/>
                <a:gd name="connsiteX20" fmla="*/ 486270 w 578767"/>
                <a:gd name="connsiteY20" fmla="*/ 784904 h 1612092"/>
                <a:gd name="connsiteX21" fmla="*/ 539126 w 578767"/>
                <a:gd name="connsiteY21" fmla="*/ 1133750 h 1612092"/>
                <a:gd name="connsiteX22" fmla="*/ 562911 w 578767"/>
                <a:gd name="connsiteY22" fmla="*/ 1247390 h 1612092"/>
                <a:gd name="connsiteX23" fmla="*/ 573482 w 578767"/>
                <a:gd name="connsiteY23" fmla="*/ 1331958 h 1612092"/>
                <a:gd name="connsiteX24" fmla="*/ 578767 w 578767"/>
                <a:gd name="connsiteY24" fmla="*/ 1408599 h 1612092"/>
                <a:gd name="connsiteX25" fmla="*/ 570839 w 578767"/>
                <a:gd name="connsiteY25" fmla="*/ 1469383 h 1612092"/>
                <a:gd name="connsiteX26" fmla="*/ 554982 w 578767"/>
                <a:gd name="connsiteY26" fmla="*/ 1538095 h 1612092"/>
                <a:gd name="connsiteX27" fmla="*/ 541768 w 578767"/>
                <a:gd name="connsiteY27" fmla="*/ 1577736 h 1612092"/>
                <a:gd name="connsiteX28" fmla="*/ 520626 w 578767"/>
                <a:gd name="connsiteY28" fmla="*/ 1601521 h 1612092"/>
                <a:gd name="connsiteX29" fmla="*/ 507412 w 578767"/>
                <a:gd name="connsiteY29" fmla="*/ 1606807 h 1612092"/>
                <a:gd name="connsiteX30" fmla="*/ 486270 w 578767"/>
                <a:gd name="connsiteY30" fmla="*/ 1612092 h 1612092"/>
                <a:gd name="connsiteX31" fmla="*/ 462485 w 578767"/>
                <a:gd name="connsiteY31" fmla="*/ 1606807 h 1612092"/>
                <a:gd name="connsiteX32" fmla="*/ 441343 w 578767"/>
                <a:gd name="connsiteY32" fmla="*/ 1590950 h 1612092"/>
                <a:gd name="connsiteX33" fmla="*/ 406987 w 578767"/>
                <a:gd name="connsiteY33" fmla="*/ 1543380 h 1612092"/>
                <a:gd name="connsiteX34" fmla="*/ 362060 w 578767"/>
                <a:gd name="connsiteY34" fmla="*/ 1458812 h 1612092"/>
                <a:gd name="connsiteX35" fmla="*/ 340918 w 578767"/>
                <a:gd name="connsiteY35" fmla="*/ 1405956 h 1612092"/>
                <a:gd name="connsiteX36" fmla="*/ 335632 w 578767"/>
                <a:gd name="connsiteY36" fmla="*/ 1371600 h 1612092"/>
                <a:gd name="connsiteX37" fmla="*/ 330346 w 578767"/>
                <a:gd name="connsiteY37" fmla="*/ 1202462 h 1612092"/>
                <a:gd name="connsiteX38" fmla="*/ 317133 w 578767"/>
                <a:gd name="connsiteY38" fmla="*/ 1030682 h 1612092"/>
                <a:gd name="connsiteX39" fmla="*/ 303919 w 578767"/>
                <a:gd name="connsiteY39" fmla="*/ 922328 h 1612092"/>
                <a:gd name="connsiteX40" fmla="*/ 282776 w 578767"/>
                <a:gd name="connsiteY40" fmla="*/ 763762 h 161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8767" h="1612092">
                  <a:moveTo>
                    <a:pt x="282776" y="763762"/>
                  </a:moveTo>
                  <a:lnTo>
                    <a:pt x="258992" y="626338"/>
                  </a:lnTo>
                  <a:lnTo>
                    <a:pt x="235207" y="515341"/>
                  </a:lnTo>
                  <a:lnTo>
                    <a:pt x="198208" y="372631"/>
                  </a:lnTo>
                  <a:lnTo>
                    <a:pt x="163852" y="290705"/>
                  </a:lnTo>
                  <a:lnTo>
                    <a:pt x="129496" y="214065"/>
                  </a:lnTo>
                  <a:lnTo>
                    <a:pt x="76640" y="132139"/>
                  </a:lnTo>
                  <a:lnTo>
                    <a:pt x="39641" y="92497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34356"/>
                  </a:lnTo>
                  <a:lnTo>
                    <a:pt x="5285" y="10571"/>
                  </a:lnTo>
                  <a:lnTo>
                    <a:pt x="23785" y="0"/>
                  </a:lnTo>
                  <a:lnTo>
                    <a:pt x="50212" y="0"/>
                  </a:lnTo>
                  <a:lnTo>
                    <a:pt x="76640" y="7928"/>
                  </a:lnTo>
                  <a:lnTo>
                    <a:pt x="169137" y="31713"/>
                  </a:lnTo>
                  <a:lnTo>
                    <a:pt x="280134" y="63427"/>
                  </a:lnTo>
                  <a:lnTo>
                    <a:pt x="367345" y="97783"/>
                  </a:lnTo>
                  <a:lnTo>
                    <a:pt x="401701" y="221993"/>
                  </a:lnTo>
                  <a:lnTo>
                    <a:pt x="443986" y="525912"/>
                  </a:lnTo>
                  <a:lnTo>
                    <a:pt x="486270" y="784904"/>
                  </a:lnTo>
                  <a:lnTo>
                    <a:pt x="539126" y="1133750"/>
                  </a:lnTo>
                  <a:lnTo>
                    <a:pt x="562911" y="1247390"/>
                  </a:lnTo>
                  <a:lnTo>
                    <a:pt x="573482" y="1331958"/>
                  </a:lnTo>
                  <a:lnTo>
                    <a:pt x="578767" y="1408599"/>
                  </a:lnTo>
                  <a:lnTo>
                    <a:pt x="570839" y="1469383"/>
                  </a:lnTo>
                  <a:lnTo>
                    <a:pt x="554982" y="1538095"/>
                  </a:lnTo>
                  <a:lnTo>
                    <a:pt x="541768" y="1577736"/>
                  </a:lnTo>
                  <a:lnTo>
                    <a:pt x="520626" y="1601521"/>
                  </a:lnTo>
                  <a:lnTo>
                    <a:pt x="507412" y="1606807"/>
                  </a:lnTo>
                  <a:lnTo>
                    <a:pt x="486270" y="1612092"/>
                  </a:lnTo>
                  <a:lnTo>
                    <a:pt x="462485" y="1606807"/>
                  </a:lnTo>
                  <a:lnTo>
                    <a:pt x="441343" y="1590950"/>
                  </a:lnTo>
                  <a:lnTo>
                    <a:pt x="406987" y="1543380"/>
                  </a:lnTo>
                  <a:lnTo>
                    <a:pt x="362060" y="1458812"/>
                  </a:lnTo>
                  <a:lnTo>
                    <a:pt x="340918" y="1405956"/>
                  </a:lnTo>
                  <a:lnTo>
                    <a:pt x="335632" y="1371600"/>
                  </a:lnTo>
                  <a:lnTo>
                    <a:pt x="330346" y="1202462"/>
                  </a:lnTo>
                  <a:lnTo>
                    <a:pt x="317133" y="1030682"/>
                  </a:lnTo>
                  <a:lnTo>
                    <a:pt x="303919" y="922328"/>
                  </a:lnTo>
                  <a:lnTo>
                    <a:pt x="282776" y="7637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">
              <a:extLst>
                <a:ext uri="{FF2B5EF4-FFF2-40B4-BE49-F238E27FC236}">
                  <a16:creationId xmlns:a16="http://schemas.microsoft.com/office/drawing/2014/main" id="{CDB59DFF-1B51-46BA-BBF8-941BEEB8FCEC}"/>
                </a:ext>
              </a:extLst>
            </p:cNvPr>
            <p:cNvSpPr/>
            <p:nvPr/>
          </p:nvSpPr>
          <p:spPr>
            <a:xfrm>
              <a:off x="4489450" y="1665288"/>
              <a:ext cx="1885950" cy="868362"/>
            </a:xfrm>
            <a:custGeom>
              <a:avLst/>
              <a:gdLst>
                <a:gd name="connsiteX0" fmla="*/ 1285875 w 1885950"/>
                <a:gd name="connsiteY0" fmla="*/ 602456 h 869281"/>
                <a:gd name="connsiteX1" fmla="*/ 1031082 w 1885950"/>
                <a:gd name="connsiteY1" fmla="*/ 676275 h 869281"/>
                <a:gd name="connsiteX2" fmla="*/ 845344 w 1885950"/>
                <a:gd name="connsiteY2" fmla="*/ 714375 h 869281"/>
                <a:gd name="connsiteX3" fmla="*/ 778669 w 1885950"/>
                <a:gd name="connsiteY3" fmla="*/ 728662 h 869281"/>
                <a:gd name="connsiteX4" fmla="*/ 631032 w 1885950"/>
                <a:gd name="connsiteY4" fmla="*/ 762000 h 869281"/>
                <a:gd name="connsiteX5" fmla="*/ 435769 w 1885950"/>
                <a:gd name="connsiteY5" fmla="*/ 802481 h 869281"/>
                <a:gd name="connsiteX6" fmla="*/ 271463 w 1885950"/>
                <a:gd name="connsiteY6" fmla="*/ 833437 h 869281"/>
                <a:gd name="connsiteX7" fmla="*/ 121444 w 1885950"/>
                <a:gd name="connsiteY7" fmla="*/ 859631 h 869281"/>
                <a:gd name="connsiteX8" fmla="*/ 59532 w 1885950"/>
                <a:gd name="connsiteY8" fmla="*/ 869156 h 869281"/>
                <a:gd name="connsiteX9" fmla="*/ 33338 w 1885950"/>
                <a:gd name="connsiteY9" fmla="*/ 869156 h 869281"/>
                <a:gd name="connsiteX10" fmla="*/ 9525 w 1885950"/>
                <a:gd name="connsiteY10" fmla="*/ 866775 h 869281"/>
                <a:gd name="connsiteX11" fmla="*/ 0 w 1885950"/>
                <a:gd name="connsiteY11" fmla="*/ 854869 h 869281"/>
                <a:gd name="connsiteX12" fmla="*/ 4763 w 1885950"/>
                <a:gd name="connsiteY12" fmla="*/ 831056 h 869281"/>
                <a:gd name="connsiteX13" fmla="*/ 26194 w 1885950"/>
                <a:gd name="connsiteY13" fmla="*/ 804862 h 869281"/>
                <a:gd name="connsiteX14" fmla="*/ 209550 w 1885950"/>
                <a:gd name="connsiteY14" fmla="*/ 750094 h 869281"/>
                <a:gd name="connsiteX15" fmla="*/ 500063 w 1885950"/>
                <a:gd name="connsiteY15" fmla="*/ 659606 h 869281"/>
                <a:gd name="connsiteX16" fmla="*/ 800100 w 1885950"/>
                <a:gd name="connsiteY16" fmla="*/ 554831 h 869281"/>
                <a:gd name="connsiteX17" fmla="*/ 1057275 w 1885950"/>
                <a:gd name="connsiteY17" fmla="*/ 459581 h 869281"/>
                <a:gd name="connsiteX18" fmla="*/ 1288257 w 1885950"/>
                <a:gd name="connsiteY18" fmla="*/ 369094 h 869281"/>
                <a:gd name="connsiteX19" fmla="*/ 1328738 w 1885950"/>
                <a:gd name="connsiteY19" fmla="*/ 352425 h 869281"/>
                <a:gd name="connsiteX20" fmla="*/ 1357313 w 1885950"/>
                <a:gd name="connsiteY20" fmla="*/ 330994 h 869281"/>
                <a:gd name="connsiteX21" fmla="*/ 1376363 w 1885950"/>
                <a:gd name="connsiteY21" fmla="*/ 304800 h 869281"/>
                <a:gd name="connsiteX22" fmla="*/ 1390650 w 1885950"/>
                <a:gd name="connsiteY22" fmla="*/ 271462 h 869281"/>
                <a:gd name="connsiteX23" fmla="*/ 1393032 w 1885950"/>
                <a:gd name="connsiteY23" fmla="*/ 238125 h 869281"/>
                <a:gd name="connsiteX24" fmla="*/ 1395413 w 1885950"/>
                <a:gd name="connsiteY24" fmla="*/ 211931 h 869281"/>
                <a:gd name="connsiteX25" fmla="*/ 1381125 w 1885950"/>
                <a:gd name="connsiteY25" fmla="*/ 169069 h 869281"/>
                <a:gd name="connsiteX26" fmla="*/ 1352550 w 1885950"/>
                <a:gd name="connsiteY26" fmla="*/ 126206 h 869281"/>
                <a:gd name="connsiteX27" fmla="*/ 1312069 w 1885950"/>
                <a:gd name="connsiteY27" fmla="*/ 80962 h 869281"/>
                <a:gd name="connsiteX28" fmla="*/ 1302544 w 1885950"/>
                <a:gd name="connsiteY28" fmla="*/ 66675 h 869281"/>
                <a:gd name="connsiteX29" fmla="*/ 1290638 w 1885950"/>
                <a:gd name="connsiteY29" fmla="*/ 50006 h 869281"/>
                <a:gd name="connsiteX30" fmla="*/ 1283494 w 1885950"/>
                <a:gd name="connsiteY30" fmla="*/ 26194 h 869281"/>
                <a:gd name="connsiteX31" fmla="*/ 1288257 w 1885950"/>
                <a:gd name="connsiteY31" fmla="*/ 7144 h 869281"/>
                <a:gd name="connsiteX32" fmla="*/ 1304925 w 1885950"/>
                <a:gd name="connsiteY32" fmla="*/ 0 h 869281"/>
                <a:gd name="connsiteX33" fmla="*/ 1323975 w 1885950"/>
                <a:gd name="connsiteY33" fmla="*/ 2381 h 869281"/>
                <a:gd name="connsiteX34" fmla="*/ 1354932 w 1885950"/>
                <a:gd name="connsiteY34" fmla="*/ 21431 h 869281"/>
                <a:gd name="connsiteX35" fmla="*/ 1464469 w 1885950"/>
                <a:gd name="connsiteY35" fmla="*/ 90487 h 869281"/>
                <a:gd name="connsiteX36" fmla="*/ 1585913 w 1885950"/>
                <a:gd name="connsiteY36" fmla="*/ 159544 h 869281"/>
                <a:gd name="connsiteX37" fmla="*/ 1681163 w 1885950"/>
                <a:gd name="connsiteY37" fmla="*/ 200025 h 869281"/>
                <a:gd name="connsiteX38" fmla="*/ 1769269 w 1885950"/>
                <a:gd name="connsiteY38" fmla="*/ 242887 h 869281"/>
                <a:gd name="connsiteX39" fmla="*/ 1831182 w 1885950"/>
                <a:gd name="connsiteY39" fmla="*/ 278606 h 869281"/>
                <a:gd name="connsiteX40" fmla="*/ 1859757 w 1885950"/>
                <a:gd name="connsiteY40" fmla="*/ 300037 h 869281"/>
                <a:gd name="connsiteX41" fmla="*/ 1876425 w 1885950"/>
                <a:gd name="connsiteY41" fmla="*/ 316706 h 869281"/>
                <a:gd name="connsiteX42" fmla="*/ 1883569 w 1885950"/>
                <a:gd name="connsiteY42" fmla="*/ 333375 h 869281"/>
                <a:gd name="connsiteX43" fmla="*/ 1885950 w 1885950"/>
                <a:gd name="connsiteY43" fmla="*/ 350044 h 869281"/>
                <a:gd name="connsiteX44" fmla="*/ 1871663 w 1885950"/>
                <a:gd name="connsiteY44" fmla="*/ 373856 h 869281"/>
                <a:gd name="connsiteX45" fmla="*/ 1819275 w 1885950"/>
                <a:gd name="connsiteY45" fmla="*/ 419100 h 869281"/>
                <a:gd name="connsiteX46" fmla="*/ 1759744 w 1885950"/>
                <a:gd name="connsiteY46" fmla="*/ 454819 h 869281"/>
                <a:gd name="connsiteX47" fmla="*/ 1659732 w 1885950"/>
                <a:gd name="connsiteY47" fmla="*/ 490537 h 869281"/>
                <a:gd name="connsiteX48" fmla="*/ 1478757 w 1885950"/>
                <a:gd name="connsiteY48" fmla="*/ 545306 h 869281"/>
                <a:gd name="connsiteX49" fmla="*/ 1285875 w 1885950"/>
                <a:gd name="connsiteY49" fmla="*/ 602456 h 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5950" h="869281">
                  <a:moveTo>
                    <a:pt x="1285875" y="602456"/>
                  </a:moveTo>
                  <a:lnTo>
                    <a:pt x="1031082" y="676275"/>
                  </a:lnTo>
                  <a:lnTo>
                    <a:pt x="845344" y="714375"/>
                  </a:lnTo>
                  <a:lnTo>
                    <a:pt x="778669" y="728662"/>
                  </a:lnTo>
                  <a:lnTo>
                    <a:pt x="631032" y="762000"/>
                  </a:lnTo>
                  <a:lnTo>
                    <a:pt x="435769" y="802481"/>
                  </a:lnTo>
                  <a:lnTo>
                    <a:pt x="271463" y="833437"/>
                  </a:lnTo>
                  <a:lnTo>
                    <a:pt x="121444" y="859631"/>
                  </a:lnTo>
                  <a:cubicBezTo>
                    <a:pt x="61129" y="869281"/>
                    <a:pt x="82009" y="869156"/>
                    <a:pt x="59532" y="869156"/>
                  </a:cubicBezTo>
                  <a:lnTo>
                    <a:pt x="33338" y="869156"/>
                  </a:lnTo>
                  <a:lnTo>
                    <a:pt x="9525" y="866775"/>
                  </a:lnTo>
                  <a:lnTo>
                    <a:pt x="0" y="854869"/>
                  </a:lnTo>
                  <a:lnTo>
                    <a:pt x="4763" y="831056"/>
                  </a:lnTo>
                  <a:lnTo>
                    <a:pt x="26194" y="804862"/>
                  </a:lnTo>
                  <a:lnTo>
                    <a:pt x="209550" y="750094"/>
                  </a:lnTo>
                  <a:lnTo>
                    <a:pt x="500063" y="659606"/>
                  </a:lnTo>
                  <a:lnTo>
                    <a:pt x="800100" y="554831"/>
                  </a:lnTo>
                  <a:lnTo>
                    <a:pt x="1057275" y="459581"/>
                  </a:lnTo>
                  <a:lnTo>
                    <a:pt x="1288257" y="369094"/>
                  </a:lnTo>
                  <a:lnTo>
                    <a:pt x="1328738" y="352425"/>
                  </a:lnTo>
                  <a:lnTo>
                    <a:pt x="1357313" y="330994"/>
                  </a:lnTo>
                  <a:lnTo>
                    <a:pt x="1376363" y="304800"/>
                  </a:lnTo>
                  <a:lnTo>
                    <a:pt x="1390650" y="271462"/>
                  </a:lnTo>
                  <a:lnTo>
                    <a:pt x="1393032" y="238125"/>
                  </a:lnTo>
                  <a:lnTo>
                    <a:pt x="1395413" y="211931"/>
                  </a:lnTo>
                  <a:lnTo>
                    <a:pt x="1381125" y="169069"/>
                  </a:lnTo>
                  <a:lnTo>
                    <a:pt x="1352550" y="126206"/>
                  </a:lnTo>
                  <a:lnTo>
                    <a:pt x="1312069" y="80962"/>
                  </a:lnTo>
                  <a:lnTo>
                    <a:pt x="1302544" y="66675"/>
                  </a:lnTo>
                  <a:lnTo>
                    <a:pt x="1290638" y="50006"/>
                  </a:lnTo>
                  <a:lnTo>
                    <a:pt x="1283494" y="26194"/>
                  </a:lnTo>
                  <a:lnTo>
                    <a:pt x="1288257" y="7144"/>
                  </a:lnTo>
                  <a:lnTo>
                    <a:pt x="1304925" y="0"/>
                  </a:lnTo>
                  <a:lnTo>
                    <a:pt x="1323975" y="2381"/>
                  </a:lnTo>
                  <a:lnTo>
                    <a:pt x="1354932" y="21431"/>
                  </a:lnTo>
                  <a:lnTo>
                    <a:pt x="1464469" y="90487"/>
                  </a:lnTo>
                  <a:lnTo>
                    <a:pt x="1585913" y="159544"/>
                  </a:lnTo>
                  <a:lnTo>
                    <a:pt x="1681163" y="200025"/>
                  </a:lnTo>
                  <a:lnTo>
                    <a:pt x="1769269" y="242887"/>
                  </a:lnTo>
                  <a:lnTo>
                    <a:pt x="1831182" y="278606"/>
                  </a:lnTo>
                  <a:lnTo>
                    <a:pt x="1859757" y="300037"/>
                  </a:lnTo>
                  <a:lnTo>
                    <a:pt x="1876425" y="316706"/>
                  </a:lnTo>
                  <a:lnTo>
                    <a:pt x="1883569" y="333375"/>
                  </a:lnTo>
                  <a:lnTo>
                    <a:pt x="1885950" y="350044"/>
                  </a:lnTo>
                  <a:lnTo>
                    <a:pt x="1871663" y="373856"/>
                  </a:lnTo>
                  <a:lnTo>
                    <a:pt x="1819275" y="419100"/>
                  </a:lnTo>
                  <a:lnTo>
                    <a:pt x="1759744" y="454819"/>
                  </a:lnTo>
                  <a:lnTo>
                    <a:pt x="1659732" y="490537"/>
                  </a:lnTo>
                  <a:lnTo>
                    <a:pt x="1478757" y="545306"/>
                  </a:lnTo>
                  <a:lnTo>
                    <a:pt x="1285875" y="6024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10">
              <a:extLst>
                <a:ext uri="{FF2B5EF4-FFF2-40B4-BE49-F238E27FC236}">
                  <a16:creationId xmlns:a16="http://schemas.microsoft.com/office/drawing/2014/main" id="{F4791900-08C0-46F5-B1ED-B9BCC2762AE5}"/>
                </a:ext>
              </a:extLst>
            </p:cNvPr>
            <p:cNvSpPr/>
            <p:nvPr/>
          </p:nvSpPr>
          <p:spPr>
            <a:xfrm>
              <a:off x="4589463" y="2895600"/>
              <a:ext cx="582612" cy="884238"/>
            </a:xfrm>
            <a:custGeom>
              <a:avLst/>
              <a:gdLst>
                <a:gd name="connsiteX0" fmla="*/ 178594 w 583406"/>
                <a:gd name="connsiteY0" fmla="*/ 311944 h 883444"/>
                <a:gd name="connsiteX1" fmla="*/ 107156 w 583406"/>
                <a:gd name="connsiteY1" fmla="*/ 197644 h 883444"/>
                <a:gd name="connsiteX2" fmla="*/ 26194 w 583406"/>
                <a:gd name="connsiteY2" fmla="*/ 76200 h 883444"/>
                <a:gd name="connsiteX3" fmla="*/ 7144 w 583406"/>
                <a:gd name="connsiteY3" fmla="*/ 47625 h 883444"/>
                <a:gd name="connsiteX4" fmla="*/ 0 w 583406"/>
                <a:gd name="connsiteY4" fmla="*/ 26194 h 883444"/>
                <a:gd name="connsiteX5" fmla="*/ 0 w 583406"/>
                <a:gd name="connsiteY5" fmla="*/ 11906 h 883444"/>
                <a:gd name="connsiteX6" fmla="*/ 9525 w 583406"/>
                <a:gd name="connsiteY6" fmla="*/ 2381 h 883444"/>
                <a:gd name="connsiteX7" fmla="*/ 33337 w 583406"/>
                <a:gd name="connsiteY7" fmla="*/ 0 h 883444"/>
                <a:gd name="connsiteX8" fmla="*/ 83344 w 583406"/>
                <a:gd name="connsiteY8" fmla="*/ 23813 h 883444"/>
                <a:gd name="connsiteX9" fmla="*/ 176212 w 583406"/>
                <a:gd name="connsiteY9" fmla="*/ 83344 h 883444"/>
                <a:gd name="connsiteX10" fmla="*/ 259556 w 583406"/>
                <a:gd name="connsiteY10" fmla="*/ 142875 h 883444"/>
                <a:gd name="connsiteX11" fmla="*/ 338137 w 583406"/>
                <a:gd name="connsiteY11" fmla="*/ 209550 h 883444"/>
                <a:gd name="connsiteX12" fmla="*/ 395287 w 583406"/>
                <a:gd name="connsiteY12" fmla="*/ 266700 h 883444"/>
                <a:gd name="connsiteX13" fmla="*/ 457200 w 583406"/>
                <a:gd name="connsiteY13" fmla="*/ 328613 h 883444"/>
                <a:gd name="connsiteX14" fmla="*/ 514350 w 583406"/>
                <a:gd name="connsiteY14" fmla="*/ 392906 h 883444"/>
                <a:gd name="connsiteX15" fmla="*/ 542925 w 583406"/>
                <a:gd name="connsiteY15" fmla="*/ 431006 h 883444"/>
                <a:gd name="connsiteX16" fmla="*/ 566737 w 583406"/>
                <a:gd name="connsiteY16" fmla="*/ 488156 h 883444"/>
                <a:gd name="connsiteX17" fmla="*/ 578644 w 583406"/>
                <a:gd name="connsiteY17" fmla="*/ 535781 h 883444"/>
                <a:gd name="connsiteX18" fmla="*/ 583406 w 583406"/>
                <a:gd name="connsiteY18" fmla="*/ 581025 h 883444"/>
                <a:gd name="connsiteX19" fmla="*/ 583406 w 583406"/>
                <a:gd name="connsiteY19" fmla="*/ 635794 h 883444"/>
                <a:gd name="connsiteX20" fmla="*/ 578644 w 583406"/>
                <a:gd name="connsiteY20" fmla="*/ 685800 h 883444"/>
                <a:gd name="connsiteX21" fmla="*/ 561975 w 583406"/>
                <a:gd name="connsiteY21" fmla="*/ 754856 h 883444"/>
                <a:gd name="connsiteX22" fmla="*/ 533400 w 583406"/>
                <a:gd name="connsiteY22" fmla="*/ 812006 h 883444"/>
                <a:gd name="connsiteX23" fmla="*/ 511969 w 583406"/>
                <a:gd name="connsiteY23" fmla="*/ 847725 h 883444"/>
                <a:gd name="connsiteX24" fmla="*/ 478631 w 583406"/>
                <a:gd name="connsiteY24" fmla="*/ 876300 h 883444"/>
                <a:gd name="connsiteX25" fmla="*/ 450056 w 583406"/>
                <a:gd name="connsiteY25" fmla="*/ 883444 h 883444"/>
                <a:gd name="connsiteX26" fmla="*/ 423862 w 583406"/>
                <a:gd name="connsiteY26" fmla="*/ 878681 h 883444"/>
                <a:gd name="connsiteX27" fmla="*/ 404812 w 583406"/>
                <a:gd name="connsiteY27" fmla="*/ 869156 h 883444"/>
                <a:gd name="connsiteX28" fmla="*/ 369094 w 583406"/>
                <a:gd name="connsiteY28" fmla="*/ 828675 h 883444"/>
                <a:gd name="connsiteX29" fmla="*/ 342900 w 583406"/>
                <a:gd name="connsiteY29" fmla="*/ 785813 h 883444"/>
                <a:gd name="connsiteX30" fmla="*/ 330994 w 583406"/>
                <a:gd name="connsiteY30" fmla="*/ 752475 h 883444"/>
                <a:gd name="connsiteX31" fmla="*/ 323850 w 583406"/>
                <a:gd name="connsiteY31" fmla="*/ 692944 h 883444"/>
                <a:gd name="connsiteX32" fmla="*/ 307181 w 583406"/>
                <a:gd name="connsiteY32" fmla="*/ 621506 h 883444"/>
                <a:gd name="connsiteX33" fmla="*/ 292894 w 583406"/>
                <a:gd name="connsiteY33" fmla="*/ 557213 h 883444"/>
                <a:gd name="connsiteX34" fmla="*/ 257175 w 583406"/>
                <a:gd name="connsiteY34" fmla="*/ 466725 h 883444"/>
                <a:gd name="connsiteX35" fmla="*/ 178594 w 583406"/>
                <a:gd name="connsiteY35" fmla="*/ 3119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3406" h="883444">
                  <a:moveTo>
                    <a:pt x="178594" y="311944"/>
                  </a:moveTo>
                  <a:lnTo>
                    <a:pt x="107156" y="197644"/>
                  </a:lnTo>
                  <a:lnTo>
                    <a:pt x="26194" y="76200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83344" y="23813"/>
                  </a:lnTo>
                  <a:lnTo>
                    <a:pt x="176212" y="83344"/>
                  </a:lnTo>
                  <a:lnTo>
                    <a:pt x="259556" y="142875"/>
                  </a:lnTo>
                  <a:lnTo>
                    <a:pt x="338137" y="209550"/>
                  </a:lnTo>
                  <a:lnTo>
                    <a:pt x="395287" y="266700"/>
                  </a:lnTo>
                  <a:lnTo>
                    <a:pt x="457200" y="328613"/>
                  </a:lnTo>
                  <a:lnTo>
                    <a:pt x="514350" y="392906"/>
                  </a:lnTo>
                  <a:lnTo>
                    <a:pt x="542925" y="431006"/>
                  </a:lnTo>
                  <a:lnTo>
                    <a:pt x="566737" y="488156"/>
                  </a:lnTo>
                  <a:lnTo>
                    <a:pt x="578644" y="535781"/>
                  </a:lnTo>
                  <a:lnTo>
                    <a:pt x="583406" y="581025"/>
                  </a:lnTo>
                  <a:lnTo>
                    <a:pt x="583406" y="635794"/>
                  </a:lnTo>
                  <a:lnTo>
                    <a:pt x="578644" y="685800"/>
                  </a:lnTo>
                  <a:lnTo>
                    <a:pt x="561975" y="754856"/>
                  </a:lnTo>
                  <a:lnTo>
                    <a:pt x="533400" y="812006"/>
                  </a:lnTo>
                  <a:lnTo>
                    <a:pt x="511969" y="847725"/>
                  </a:lnTo>
                  <a:lnTo>
                    <a:pt x="478631" y="876300"/>
                  </a:lnTo>
                  <a:lnTo>
                    <a:pt x="450056" y="883444"/>
                  </a:lnTo>
                  <a:lnTo>
                    <a:pt x="423862" y="878681"/>
                  </a:lnTo>
                  <a:lnTo>
                    <a:pt x="404812" y="869156"/>
                  </a:lnTo>
                  <a:lnTo>
                    <a:pt x="369094" y="828675"/>
                  </a:lnTo>
                  <a:lnTo>
                    <a:pt x="342900" y="785813"/>
                  </a:lnTo>
                  <a:lnTo>
                    <a:pt x="330994" y="752475"/>
                  </a:lnTo>
                  <a:lnTo>
                    <a:pt x="323850" y="692944"/>
                  </a:lnTo>
                  <a:lnTo>
                    <a:pt x="307181" y="621506"/>
                  </a:lnTo>
                  <a:lnTo>
                    <a:pt x="292894" y="557213"/>
                  </a:lnTo>
                  <a:lnTo>
                    <a:pt x="257175" y="466725"/>
                  </a:lnTo>
                  <a:lnTo>
                    <a:pt x="178594" y="311944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11">
              <a:extLst>
                <a:ext uri="{FF2B5EF4-FFF2-40B4-BE49-F238E27FC236}">
                  <a16:creationId xmlns:a16="http://schemas.microsoft.com/office/drawing/2014/main" id="{FEE02FDC-9F4C-41ED-BCB1-F8D8B45F473D}"/>
                </a:ext>
              </a:extLst>
            </p:cNvPr>
            <p:cNvSpPr/>
            <p:nvPr/>
          </p:nvSpPr>
          <p:spPr>
            <a:xfrm>
              <a:off x="6175375" y="2411413"/>
              <a:ext cx="919163" cy="1095375"/>
            </a:xfrm>
            <a:custGeom>
              <a:avLst/>
              <a:gdLst>
                <a:gd name="connsiteX0" fmla="*/ 554832 w 919163"/>
                <a:gd name="connsiteY0" fmla="*/ 650082 h 1095375"/>
                <a:gd name="connsiteX1" fmla="*/ 352425 w 919163"/>
                <a:gd name="connsiteY1" fmla="*/ 833438 h 1095375"/>
                <a:gd name="connsiteX2" fmla="*/ 173832 w 919163"/>
                <a:gd name="connsiteY2" fmla="*/ 985838 h 1095375"/>
                <a:gd name="connsiteX3" fmla="*/ 73819 w 919163"/>
                <a:gd name="connsiteY3" fmla="*/ 1073944 h 1095375"/>
                <a:gd name="connsiteX4" fmla="*/ 52388 w 919163"/>
                <a:gd name="connsiteY4" fmla="*/ 1090613 h 1095375"/>
                <a:gd name="connsiteX5" fmla="*/ 33338 w 919163"/>
                <a:gd name="connsiteY5" fmla="*/ 1095375 h 1095375"/>
                <a:gd name="connsiteX6" fmla="*/ 16669 w 919163"/>
                <a:gd name="connsiteY6" fmla="*/ 1092994 h 1095375"/>
                <a:gd name="connsiteX7" fmla="*/ 4763 w 919163"/>
                <a:gd name="connsiteY7" fmla="*/ 1085850 h 1095375"/>
                <a:gd name="connsiteX8" fmla="*/ 0 w 919163"/>
                <a:gd name="connsiteY8" fmla="*/ 1071563 h 1095375"/>
                <a:gd name="connsiteX9" fmla="*/ 7144 w 919163"/>
                <a:gd name="connsiteY9" fmla="*/ 1050132 h 1095375"/>
                <a:gd name="connsiteX10" fmla="*/ 52388 w 919163"/>
                <a:gd name="connsiteY10" fmla="*/ 990600 h 1095375"/>
                <a:gd name="connsiteX11" fmla="*/ 140494 w 919163"/>
                <a:gd name="connsiteY11" fmla="*/ 871538 h 1095375"/>
                <a:gd name="connsiteX12" fmla="*/ 257175 w 919163"/>
                <a:gd name="connsiteY12" fmla="*/ 707232 h 1095375"/>
                <a:gd name="connsiteX13" fmla="*/ 342900 w 919163"/>
                <a:gd name="connsiteY13" fmla="*/ 578644 h 1095375"/>
                <a:gd name="connsiteX14" fmla="*/ 404813 w 919163"/>
                <a:gd name="connsiteY14" fmla="*/ 476250 h 1095375"/>
                <a:gd name="connsiteX15" fmla="*/ 450057 w 919163"/>
                <a:gd name="connsiteY15" fmla="*/ 400050 h 1095375"/>
                <a:gd name="connsiteX16" fmla="*/ 481013 w 919163"/>
                <a:gd name="connsiteY16" fmla="*/ 330994 h 1095375"/>
                <a:gd name="connsiteX17" fmla="*/ 504825 w 919163"/>
                <a:gd name="connsiteY17" fmla="*/ 269082 h 1095375"/>
                <a:gd name="connsiteX18" fmla="*/ 509588 w 919163"/>
                <a:gd name="connsiteY18" fmla="*/ 235744 h 1095375"/>
                <a:gd name="connsiteX19" fmla="*/ 504825 w 919163"/>
                <a:gd name="connsiteY19" fmla="*/ 209550 h 1095375"/>
                <a:gd name="connsiteX20" fmla="*/ 492919 w 919163"/>
                <a:gd name="connsiteY20" fmla="*/ 183357 h 1095375"/>
                <a:gd name="connsiteX21" fmla="*/ 435769 w 919163"/>
                <a:gd name="connsiteY21" fmla="*/ 121444 h 1095375"/>
                <a:gd name="connsiteX22" fmla="*/ 383382 w 919163"/>
                <a:gd name="connsiteY22" fmla="*/ 78582 h 1095375"/>
                <a:gd name="connsiteX23" fmla="*/ 359569 w 919163"/>
                <a:gd name="connsiteY23" fmla="*/ 61913 h 1095375"/>
                <a:gd name="connsiteX24" fmla="*/ 342900 w 919163"/>
                <a:gd name="connsiteY24" fmla="*/ 42863 h 1095375"/>
                <a:gd name="connsiteX25" fmla="*/ 335757 w 919163"/>
                <a:gd name="connsiteY25" fmla="*/ 19050 h 1095375"/>
                <a:gd name="connsiteX26" fmla="*/ 338138 w 919163"/>
                <a:gd name="connsiteY26" fmla="*/ 7144 h 1095375"/>
                <a:gd name="connsiteX27" fmla="*/ 357188 w 919163"/>
                <a:gd name="connsiteY27" fmla="*/ 0 h 1095375"/>
                <a:gd name="connsiteX28" fmla="*/ 421482 w 919163"/>
                <a:gd name="connsiteY28" fmla="*/ 11907 h 1095375"/>
                <a:gd name="connsiteX29" fmla="*/ 540544 w 919163"/>
                <a:gd name="connsiteY29" fmla="*/ 33338 h 1095375"/>
                <a:gd name="connsiteX30" fmla="*/ 600075 w 919163"/>
                <a:gd name="connsiteY30" fmla="*/ 50007 h 1095375"/>
                <a:gd name="connsiteX31" fmla="*/ 654844 w 919163"/>
                <a:gd name="connsiteY31" fmla="*/ 69057 h 1095375"/>
                <a:gd name="connsiteX32" fmla="*/ 726282 w 919163"/>
                <a:gd name="connsiteY32" fmla="*/ 97632 h 1095375"/>
                <a:gd name="connsiteX33" fmla="*/ 771525 w 919163"/>
                <a:gd name="connsiteY33" fmla="*/ 121444 h 1095375"/>
                <a:gd name="connsiteX34" fmla="*/ 816769 w 919163"/>
                <a:gd name="connsiteY34" fmla="*/ 152400 h 1095375"/>
                <a:gd name="connsiteX35" fmla="*/ 857250 w 919163"/>
                <a:gd name="connsiteY35" fmla="*/ 185738 h 1095375"/>
                <a:gd name="connsiteX36" fmla="*/ 885825 w 919163"/>
                <a:gd name="connsiteY36" fmla="*/ 219075 h 1095375"/>
                <a:gd name="connsiteX37" fmla="*/ 912019 w 919163"/>
                <a:gd name="connsiteY37" fmla="*/ 257175 h 1095375"/>
                <a:gd name="connsiteX38" fmla="*/ 919163 w 919163"/>
                <a:gd name="connsiteY38" fmla="*/ 283369 h 1095375"/>
                <a:gd name="connsiteX39" fmla="*/ 919163 w 919163"/>
                <a:gd name="connsiteY39" fmla="*/ 316707 h 1095375"/>
                <a:gd name="connsiteX40" fmla="*/ 904875 w 919163"/>
                <a:gd name="connsiteY40" fmla="*/ 340519 h 1095375"/>
                <a:gd name="connsiteX41" fmla="*/ 878682 w 919163"/>
                <a:gd name="connsiteY41" fmla="*/ 357188 h 1095375"/>
                <a:gd name="connsiteX42" fmla="*/ 845344 w 919163"/>
                <a:gd name="connsiteY42" fmla="*/ 376238 h 1095375"/>
                <a:gd name="connsiteX43" fmla="*/ 807244 w 919163"/>
                <a:gd name="connsiteY43" fmla="*/ 407194 h 1095375"/>
                <a:gd name="connsiteX44" fmla="*/ 735807 w 919163"/>
                <a:gd name="connsiteY44" fmla="*/ 471488 h 1095375"/>
                <a:gd name="connsiteX45" fmla="*/ 642938 w 919163"/>
                <a:gd name="connsiteY45" fmla="*/ 569119 h 1095375"/>
                <a:gd name="connsiteX46" fmla="*/ 554832 w 919163"/>
                <a:gd name="connsiteY46" fmla="*/ 6500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9163" h="1095375">
                  <a:moveTo>
                    <a:pt x="554832" y="650082"/>
                  </a:moveTo>
                  <a:lnTo>
                    <a:pt x="352425" y="833438"/>
                  </a:lnTo>
                  <a:lnTo>
                    <a:pt x="173832" y="985838"/>
                  </a:lnTo>
                  <a:lnTo>
                    <a:pt x="73819" y="1073944"/>
                  </a:lnTo>
                  <a:lnTo>
                    <a:pt x="52388" y="1090613"/>
                  </a:lnTo>
                  <a:lnTo>
                    <a:pt x="33338" y="1095375"/>
                  </a:lnTo>
                  <a:lnTo>
                    <a:pt x="16669" y="1092994"/>
                  </a:lnTo>
                  <a:lnTo>
                    <a:pt x="4763" y="1085850"/>
                  </a:lnTo>
                  <a:lnTo>
                    <a:pt x="0" y="1071563"/>
                  </a:lnTo>
                  <a:lnTo>
                    <a:pt x="7144" y="1050132"/>
                  </a:lnTo>
                  <a:lnTo>
                    <a:pt x="52388" y="990600"/>
                  </a:lnTo>
                  <a:lnTo>
                    <a:pt x="140494" y="871538"/>
                  </a:lnTo>
                  <a:lnTo>
                    <a:pt x="257175" y="707232"/>
                  </a:lnTo>
                  <a:lnTo>
                    <a:pt x="342900" y="578644"/>
                  </a:lnTo>
                  <a:lnTo>
                    <a:pt x="404813" y="476250"/>
                  </a:lnTo>
                  <a:lnTo>
                    <a:pt x="450057" y="400050"/>
                  </a:lnTo>
                  <a:lnTo>
                    <a:pt x="481013" y="330994"/>
                  </a:lnTo>
                  <a:lnTo>
                    <a:pt x="504825" y="269082"/>
                  </a:lnTo>
                  <a:lnTo>
                    <a:pt x="509588" y="235744"/>
                  </a:lnTo>
                  <a:lnTo>
                    <a:pt x="504825" y="209550"/>
                  </a:lnTo>
                  <a:lnTo>
                    <a:pt x="492919" y="183357"/>
                  </a:lnTo>
                  <a:lnTo>
                    <a:pt x="435769" y="121444"/>
                  </a:lnTo>
                  <a:lnTo>
                    <a:pt x="383382" y="78582"/>
                  </a:lnTo>
                  <a:lnTo>
                    <a:pt x="359569" y="61913"/>
                  </a:lnTo>
                  <a:lnTo>
                    <a:pt x="342900" y="42863"/>
                  </a:lnTo>
                  <a:lnTo>
                    <a:pt x="335757" y="19050"/>
                  </a:lnTo>
                  <a:lnTo>
                    <a:pt x="338138" y="7144"/>
                  </a:lnTo>
                  <a:lnTo>
                    <a:pt x="357188" y="0"/>
                  </a:lnTo>
                  <a:lnTo>
                    <a:pt x="421482" y="11907"/>
                  </a:lnTo>
                  <a:lnTo>
                    <a:pt x="540544" y="33338"/>
                  </a:lnTo>
                  <a:lnTo>
                    <a:pt x="600075" y="50007"/>
                  </a:lnTo>
                  <a:lnTo>
                    <a:pt x="654844" y="69057"/>
                  </a:lnTo>
                  <a:lnTo>
                    <a:pt x="726282" y="97632"/>
                  </a:lnTo>
                  <a:lnTo>
                    <a:pt x="771525" y="121444"/>
                  </a:lnTo>
                  <a:lnTo>
                    <a:pt x="816769" y="152400"/>
                  </a:lnTo>
                  <a:lnTo>
                    <a:pt x="857250" y="185738"/>
                  </a:lnTo>
                  <a:lnTo>
                    <a:pt x="885825" y="219075"/>
                  </a:lnTo>
                  <a:lnTo>
                    <a:pt x="912019" y="257175"/>
                  </a:lnTo>
                  <a:lnTo>
                    <a:pt x="919163" y="283369"/>
                  </a:lnTo>
                  <a:lnTo>
                    <a:pt x="919163" y="316707"/>
                  </a:lnTo>
                  <a:lnTo>
                    <a:pt x="904875" y="340519"/>
                  </a:lnTo>
                  <a:lnTo>
                    <a:pt x="878682" y="357188"/>
                  </a:lnTo>
                  <a:lnTo>
                    <a:pt x="845344" y="376238"/>
                  </a:lnTo>
                  <a:lnTo>
                    <a:pt x="807244" y="407194"/>
                  </a:lnTo>
                  <a:lnTo>
                    <a:pt x="735807" y="471488"/>
                  </a:lnTo>
                  <a:lnTo>
                    <a:pt x="642938" y="569119"/>
                  </a:lnTo>
                  <a:lnTo>
                    <a:pt x="554832" y="65008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7">
              <a:extLst>
                <a:ext uri="{FF2B5EF4-FFF2-40B4-BE49-F238E27FC236}">
                  <a16:creationId xmlns:a16="http://schemas.microsoft.com/office/drawing/2014/main" id="{5EFD0D4D-8481-4823-9D17-2E77D6999582}"/>
                </a:ext>
              </a:extLst>
            </p:cNvPr>
            <p:cNvSpPr/>
            <p:nvPr/>
          </p:nvSpPr>
          <p:spPr>
            <a:xfrm>
              <a:off x="2924175" y="2800350"/>
              <a:ext cx="1517650" cy="1200150"/>
            </a:xfrm>
            <a:custGeom>
              <a:avLst/>
              <a:gdLst>
                <a:gd name="connsiteX0" fmla="*/ 711994 w 1516856"/>
                <a:gd name="connsiteY0" fmla="*/ 297656 h 1200150"/>
                <a:gd name="connsiteX1" fmla="*/ 511969 w 1516856"/>
                <a:gd name="connsiteY1" fmla="*/ 345281 h 1200150"/>
                <a:gd name="connsiteX2" fmla="*/ 445294 w 1516856"/>
                <a:gd name="connsiteY2" fmla="*/ 369094 h 1200150"/>
                <a:gd name="connsiteX3" fmla="*/ 338138 w 1516856"/>
                <a:gd name="connsiteY3" fmla="*/ 395288 h 1200150"/>
                <a:gd name="connsiteX4" fmla="*/ 216694 w 1516856"/>
                <a:gd name="connsiteY4" fmla="*/ 421481 h 1200150"/>
                <a:gd name="connsiteX5" fmla="*/ 64294 w 1516856"/>
                <a:gd name="connsiteY5" fmla="*/ 433388 h 1200150"/>
                <a:gd name="connsiteX6" fmla="*/ 0 w 1516856"/>
                <a:gd name="connsiteY6" fmla="*/ 261938 h 1200150"/>
                <a:gd name="connsiteX7" fmla="*/ 164306 w 1516856"/>
                <a:gd name="connsiteY7" fmla="*/ 247650 h 1200150"/>
                <a:gd name="connsiteX8" fmla="*/ 309563 w 1516856"/>
                <a:gd name="connsiteY8" fmla="*/ 226219 h 1200150"/>
                <a:gd name="connsiteX9" fmla="*/ 550069 w 1516856"/>
                <a:gd name="connsiteY9" fmla="*/ 173831 h 1200150"/>
                <a:gd name="connsiteX10" fmla="*/ 778669 w 1516856"/>
                <a:gd name="connsiteY10" fmla="*/ 121444 h 1200150"/>
                <a:gd name="connsiteX11" fmla="*/ 1019175 w 1516856"/>
                <a:gd name="connsiteY11" fmla="*/ 66675 h 1200150"/>
                <a:gd name="connsiteX12" fmla="*/ 1071563 w 1516856"/>
                <a:gd name="connsiteY12" fmla="*/ 45244 h 1200150"/>
                <a:gd name="connsiteX13" fmla="*/ 1147763 w 1516856"/>
                <a:gd name="connsiteY13" fmla="*/ 0 h 1200150"/>
                <a:gd name="connsiteX14" fmla="*/ 1176338 w 1516856"/>
                <a:gd name="connsiteY14" fmla="*/ 9525 h 1200150"/>
                <a:gd name="connsiteX15" fmla="*/ 1226344 w 1516856"/>
                <a:gd name="connsiteY15" fmla="*/ 30956 h 1200150"/>
                <a:gd name="connsiteX16" fmla="*/ 1314450 w 1516856"/>
                <a:gd name="connsiteY16" fmla="*/ 76200 h 1200150"/>
                <a:gd name="connsiteX17" fmla="*/ 1397794 w 1516856"/>
                <a:gd name="connsiteY17" fmla="*/ 123825 h 1200150"/>
                <a:gd name="connsiteX18" fmla="*/ 1462088 w 1516856"/>
                <a:gd name="connsiteY18" fmla="*/ 161925 h 1200150"/>
                <a:gd name="connsiteX19" fmla="*/ 1504950 w 1516856"/>
                <a:gd name="connsiteY19" fmla="*/ 192881 h 1200150"/>
                <a:gd name="connsiteX20" fmla="*/ 1514475 w 1516856"/>
                <a:gd name="connsiteY20" fmla="*/ 211931 h 1200150"/>
                <a:gd name="connsiteX21" fmla="*/ 1516856 w 1516856"/>
                <a:gd name="connsiteY21" fmla="*/ 226219 h 1200150"/>
                <a:gd name="connsiteX22" fmla="*/ 1512094 w 1516856"/>
                <a:gd name="connsiteY22" fmla="*/ 252413 h 1200150"/>
                <a:gd name="connsiteX23" fmla="*/ 1493044 w 1516856"/>
                <a:gd name="connsiteY23" fmla="*/ 280988 h 1200150"/>
                <a:gd name="connsiteX24" fmla="*/ 1462088 w 1516856"/>
                <a:gd name="connsiteY24" fmla="*/ 314325 h 1200150"/>
                <a:gd name="connsiteX25" fmla="*/ 1421606 w 1516856"/>
                <a:gd name="connsiteY25" fmla="*/ 359569 h 1200150"/>
                <a:gd name="connsiteX26" fmla="*/ 1397794 w 1516856"/>
                <a:gd name="connsiteY26" fmla="*/ 407194 h 1200150"/>
                <a:gd name="connsiteX27" fmla="*/ 1376363 w 1516856"/>
                <a:gd name="connsiteY27" fmla="*/ 483394 h 1200150"/>
                <a:gd name="connsiteX28" fmla="*/ 1319213 w 1516856"/>
                <a:gd name="connsiteY28" fmla="*/ 695325 h 1200150"/>
                <a:gd name="connsiteX29" fmla="*/ 1264444 w 1516856"/>
                <a:gd name="connsiteY29" fmla="*/ 914400 h 1200150"/>
                <a:gd name="connsiteX30" fmla="*/ 1190625 w 1516856"/>
                <a:gd name="connsiteY30" fmla="*/ 1200150 h 1200150"/>
                <a:gd name="connsiteX31" fmla="*/ 997744 w 1516856"/>
                <a:gd name="connsiteY31" fmla="*/ 1183481 h 1200150"/>
                <a:gd name="connsiteX32" fmla="*/ 1021556 w 1516856"/>
                <a:gd name="connsiteY32" fmla="*/ 1059656 h 1200150"/>
                <a:gd name="connsiteX33" fmla="*/ 1078706 w 1516856"/>
                <a:gd name="connsiteY33" fmla="*/ 781050 h 1200150"/>
                <a:gd name="connsiteX34" fmla="*/ 1119188 w 1516856"/>
                <a:gd name="connsiteY34" fmla="*/ 573881 h 1200150"/>
                <a:gd name="connsiteX35" fmla="*/ 1166813 w 1516856"/>
                <a:gd name="connsiteY35" fmla="*/ 330994 h 1200150"/>
                <a:gd name="connsiteX36" fmla="*/ 1173956 w 1516856"/>
                <a:gd name="connsiteY36" fmla="*/ 283369 h 1200150"/>
                <a:gd name="connsiteX37" fmla="*/ 1169194 w 1516856"/>
                <a:gd name="connsiteY37" fmla="*/ 259556 h 1200150"/>
                <a:gd name="connsiteX38" fmla="*/ 1162050 w 1516856"/>
                <a:gd name="connsiteY38" fmla="*/ 247650 h 1200150"/>
                <a:gd name="connsiteX39" fmla="*/ 1147763 w 1516856"/>
                <a:gd name="connsiteY39" fmla="*/ 235744 h 1200150"/>
                <a:gd name="connsiteX40" fmla="*/ 1119188 w 1516856"/>
                <a:gd name="connsiteY40" fmla="*/ 226219 h 1200150"/>
                <a:gd name="connsiteX41" fmla="*/ 1073944 w 1516856"/>
                <a:gd name="connsiteY41" fmla="*/ 223838 h 1200150"/>
                <a:gd name="connsiteX42" fmla="*/ 981075 w 1516856"/>
                <a:gd name="connsiteY42" fmla="*/ 242888 h 1200150"/>
                <a:gd name="connsiteX43" fmla="*/ 711994 w 1516856"/>
                <a:gd name="connsiteY43" fmla="*/ 2976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856" h="1200150">
                  <a:moveTo>
                    <a:pt x="711994" y="297656"/>
                  </a:moveTo>
                  <a:lnTo>
                    <a:pt x="511969" y="345281"/>
                  </a:lnTo>
                  <a:lnTo>
                    <a:pt x="445294" y="369094"/>
                  </a:lnTo>
                  <a:lnTo>
                    <a:pt x="338138" y="395288"/>
                  </a:lnTo>
                  <a:lnTo>
                    <a:pt x="216694" y="421481"/>
                  </a:lnTo>
                  <a:lnTo>
                    <a:pt x="64294" y="433388"/>
                  </a:lnTo>
                  <a:lnTo>
                    <a:pt x="0" y="261938"/>
                  </a:lnTo>
                  <a:lnTo>
                    <a:pt x="164306" y="247650"/>
                  </a:lnTo>
                  <a:lnTo>
                    <a:pt x="309563" y="226219"/>
                  </a:lnTo>
                  <a:lnTo>
                    <a:pt x="550069" y="173831"/>
                  </a:lnTo>
                  <a:lnTo>
                    <a:pt x="778669" y="121444"/>
                  </a:lnTo>
                  <a:lnTo>
                    <a:pt x="1019175" y="66675"/>
                  </a:lnTo>
                  <a:lnTo>
                    <a:pt x="1071563" y="45244"/>
                  </a:lnTo>
                  <a:lnTo>
                    <a:pt x="1147763" y="0"/>
                  </a:lnTo>
                  <a:lnTo>
                    <a:pt x="1176338" y="9525"/>
                  </a:lnTo>
                  <a:lnTo>
                    <a:pt x="1226344" y="30956"/>
                  </a:lnTo>
                  <a:lnTo>
                    <a:pt x="1314450" y="76200"/>
                  </a:lnTo>
                  <a:lnTo>
                    <a:pt x="1397794" y="123825"/>
                  </a:lnTo>
                  <a:lnTo>
                    <a:pt x="1462088" y="161925"/>
                  </a:lnTo>
                  <a:lnTo>
                    <a:pt x="1504950" y="192881"/>
                  </a:lnTo>
                  <a:lnTo>
                    <a:pt x="1514475" y="211931"/>
                  </a:lnTo>
                  <a:lnTo>
                    <a:pt x="1516856" y="226219"/>
                  </a:lnTo>
                  <a:lnTo>
                    <a:pt x="1512094" y="252413"/>
                  </a:lnTo>
                  <a:lnTo>
                    <a:pt x="1493044" y="280988"/>
                  </a:lnTo>
                  <a:lnTo>
                    <a:pt x="1462088" y="314325"/>
                  </a:lnTo>
                  <a:lnTo>
                    <a:pt x="1421606" y="359569"/>
                  </a:lnTo>
                  <a:lnTo>
                    <a:pt x="1397794" y="407194"/>
                  </a:lnTo>
                  <a:lnTo>
                    <a:pt x="1376363" y="483394"/>
                  </a:lnTo>
                  <a:lnTo>
                    <a:pt x="1319213" y="695325"/>
                  </a:lnTo>
                  <a:lnTo>
                    <a:pt x="1264444" y="914400"/>
                  </a:lnTo>
                  <a:lnTo>
                    <a:pt x="1190625" y="1200150"/>
                  </a:lnTo>
                  <a:lnTo>
                    <a:pt x="997744" y="1183481"/>
                  </a:lnTo>
                  <a:lnTo>
                    <a:pt x="1021556" y="1059656"/>
                  </a:lnTo>
                  <a:lnTo>
                    <a:pt x="1078706" y="781050"/>
                  </a:lnTo>
                  <a:lnTo>
                    <a:pt x="1119188" y="573881"/>
                  </a:lnTo>
                  <a:lnTo>
                    <a:pt x="1166813" y="330994"/>
                  </a:lnTo>
                  <a:lnTo>
                    <a:pt x="1173956" y="283369"/>
                  </a:lnTo>
                  <a:lnTo>
                    <a:pt x="1169194" y="259556"/>
                  </a:lnTo>
                  <a:lnTo>
                    <a:pt x="1162050" y="247650"/>
                  </a:lnTo>
                  <a:lnTo>
                    <a:pt x="1147763" y="235744"/>
                  </a:lnTo>
                  <a:lnTo>
                    <a:pt x="1119188" y="226219"/>
                  </a:lnTo>
                  <a:lnTo>
                    <a:pt x="1073944" y="223838"/>
                  </a:lnTo>
                  <a:lnTo>
                    <a:pt x="981075" y="242888"/>
                  </a:lnTo>
                  <a:lnTo>
                    <a:pt x="711994" y="29765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">
              <a:extLst>
                <a:ext uri="{FF2B5EF4-FFF2-40B4-BE49-F238E27FC236}">
                  <a16:creationId xmlns:a16="http://schemas.microsoft.com/office/drawing/2014/main" id="{D3034B31-2A3A-426B-896A-8240527ED63A}"/>
                </a:ext>
              </a:extLst>
            </p:cNvPr>
            <p:cNvSpPr/>
            <p:nvPr/>
          </p:nvSpPr>
          <p:spPr>
            <a:xfrm>
              <a:off x="3127375" y="3914775"/>
              <a:ext cx="1081088" cy="350838"/>
            </a:xfrm>
            <a:custGeom>
              <a:avLst/>
              <a:gdLst>
                <a:gd name="connsiteX0" fmla="*/ 569119 w 1081088"/>
                <a:gd name="connsiteY0" fmla="*/ 240506 h 350044"/>
                <a:gd name="connsiteX1" fmla="*/ 207169 w 1081088"/>
                <a:gd name="connsiteY1" fmla="*/ 314325 h 350044"/>
                <a:gd name="connsiteX2" fmla="*/ 40482 w 1081088"/>
                <a:gd name="connsiteY2" fmla="*/ 350044 h 350044"/>
                <a:gd name="connsiteX3" fmla="*/ 0 w 1081088"/>
                <a:gd name="connsiteY3" fmla="*/ 195263 h 350044"/>
                <a:gd name="connsiteX4" fmla="*/ 288132 w 1081088"/>
                <a:gd name="connsiteY4" fmla="*/ 128588 h 350044"/>
                <a:gd name="connsiteX5" fmla="*/ 626269 w 1081088"/>
                <a:gd name="connsiteY5" fmla="*/ 45244 h 350044"/>
                <a:gd name="connsiteX6" fmla="*/ 809625 w 1081088"/>
                <a:gd name="connsiteY6" fmla="*/ 0 h 350044"/>
                <a:gd name="connsiteX7" fmla="*/ 1004888 w 1081088"/>
                <a:gd name="connsiteY7" fmla="*/ 2381 h 350044"/>
                <a:gd name="connsiteX8" fmla="*/ 1026319 w 1081088"/>
                <a:gd name="connsiteY8" fmla="*/ 21431 h 350044"/>
                <a:gd name="connsiteX9" fmla="*/ 1052513 w 1081088"/>
                <a:gd name="connsiteY9" fmla="*/ 47625 h 350044"/>
                <a:gd name="connsiteX10" fmla="*/ 1071563 w 1081088"/>
                <a:gd name="connsiteY10" fmla="*/ 78581 h 350044"/>
                <a:gd name="connsiteX11" fmla="*/ 1081088 w 1081088"/>
                <a:gd name="connsiteY11" fmla="*/ 102394 h 350044"/>
                <a:gd name="connsiteX12" fmla="*/ 1081088 w 1081088"/>
                <a:gd name="connsiteY12" fmla="*/ 121444 h 350044"/>
                <a:gd name="connsiteX13" fmla="*/ 1071563 w 1081088"/>
                <a:gd name="connsiteY13" fmla="*/ 142875 h 350044"/>
                <a:gd name="connsiteX14" fmla="*/ 1050132 w 1081088"/>
                <a:gd name="connsiteY14" fmla="*/ 159544 h 350044"/>
                <a:gd name="connsiteX15" fmla="*/ 1007269 w 1081088"/>
                <a:gd name="connsiteY15" fmla="*/ 176213 h 350044"/>
                <a:gd name="connsiteX16" fmla="*/ 831057 w 1081088"/>
                <a:gd name="connsiteY16" fmla="*/ 202406 h 350044"/>
                <a:gd name="connsiteX17" fmla="*/ 569119 w 1081088"/>
                <a:gd name="connsiteY17" fmla="*/ 2405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1088" h="350044">
                  <a:moveTo>
                    <a:pt x="569119" y="240506"/>
                  </a:moveTo>
                  <a:lnTo>
                    <a:pt x="207169" y="314325"/>
                  </a:lnTo>
                  <a:lnTo>
                    <a:pt x="40482" y="350044"/>
                  </a:lnTo>
                  <a:lnTo>
                    <a:pt x="0" y="195263"/>
                  </a:lnTo>
                  <a:lnTo>
                    <a:pt x="288132" y="128588"/>
                  </a:lnTo>
                  <a:lnTo>
                    <a:pt x="626269" y="45244"/>
                  </a:lnTo>
                  <a:lnTo>
                    <a:pt x="809625" y="0"/>
                  </a:lnTo>
                  <a:lnTo>
                    <a:pt x="1004888" y="2381"/>
                  </a:lnTo>
                  <a:lnTo>
                    <a:pt x="1026319" y="21431"/>
                  </a:lnTo>
                  <a:lnTo>
                    <a:pt x="1052513" y="47625"/>
                  </a:lnTo>
                  <a:lnTo>
                    <a:pt x="1071563" y="78581"/>
                  </a:lnTo>
                  <a:lnTo>
                    <a:pt x="1081088" y="102394"/>
                  </a:lnTo>
                  <a:lnTo>
                    <a:pt x="1081088" y="121444"/>
                  </a:lnTo>
                  <a:lnTo>
                    <a:pt x="1071563" y="142875"/>
                  </a:lnTo>
                  <a:lnTo>
                    <a:pt x="1050132" y="159544"/>
                  </a:lnTo>
                  <a:lnTo>
                    <a:pt x="1007269" y="176213"/>
                  </a:lnTo>
                  <a:lnTo>
                    <a:pt x="831057" y="202406"/>
                  </a:lnTo>
                  <a:lnTo>
                    <a:pt x="569119" y="240506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12">
              <a:extLst>
                <a:ext uri="{FF2B5EF4-FFF2-40B4-BE49-F238E27FC236}">
                  <a16:creationId xmlns:a16="http://schemas.microsoft.com/office/drawing/2014/main" id="{40559341-B85B-4874-9B03-4E3D0C9307C5}"/>
                </a:ext>
              </a:extLst>
            </p:cNvPr>
            <p:cNvSpPr/>
            <p:nvPr/>
          </p:nvSpPr>
          <p:spPr>
            <a:xfrm>
              <a:off x="3833813" y="3694113"/>
              <a:ext cx="3663950" cy="920750"/>
            </a:xfrm>
            <a:custGeom>
              <a:avLst/>
              <a:gdLst>
                <a:gd name="connsiteX0" fmla="*/ 2726204 w 3664398"/>
                <a:gd name="connsiteY0" fmla="*/ 299135 h 921199"/>
                <a:gd name="connsiteX1" fmla="*/ 2416871 w 3664398"/>
                <a:gd name="connsiteY1" fmla="*/ 336527 h 921199"/>
                <a:gd name="connsiteX2" fmla="*/ 2104140 w 3664398"/>
                <a:gd name="connsiteY2" fmla="*/ 384116 h 921199"/>
                <a:gd name="connsiteX3" fmla="*/ 1903583 w 3664398"/>
                <a:gd name="connsiteY3" fmla="*/ 418109 h 921199"/>
                <a:gd name="connsiteX4" fmla="*/ 1675833 w 3664398"/>
                <a:gd name="connsiteY4" fmla="*/ 475896 h 921199"/>
                <a:gd name="connsiteX5" fmla="*/ 1482076 w 3664398"/>
                <a:gd name="connsiteY5" fmla="*/ 526885 h 921199"/>
                <a:gd name="connsiteX6" fmla="*/ 1278120 w 3664398"/>
                <a:gd name="connsiteY6" fmla="*/ 588072 h 921199"/>
                <a:gd name="connsiteX7" fmla="*/ 1114956 w 3664398"/>
                <a:gd name="connsiteY7" fmla="*/ 642460 h 921199"/>
                <a:gd name="connsiteX8" fmla="*/ 965389 w 3664398"/>
                <a:gd name="connsiteY8" fmla="*/ 693449 h 921199"/>
                <a:gd name="connsiteX9" fmla="*/ 829418 w 3664398"/>
                <a:gd name="connsiteY9" fmla="*/ 754635 h 921199"/>
                <a:gd name="connsiteX10" fmla="*/ 686650 w 3664398"/>
                <a:gd name="connsiteY10" fmla="*/ 822620 h 921199"/>
                <a:gd name="connsiteX11" fmla="*/ 588071 w 3664398"/>
                <a:gd name="connsiteY11" fmla="*/ 887206 h 921199"/>
                <a:gd name="connsiteX12" fmla="*/ 543881 w 3664398"/>
                <a:gd name="connsiteY12" fmla="*/ 921199 h 921199"/>
                <a:gd name="connsiteX13" fmla="*/ 482694 w 3664398"/>
                <a:gd name="connsiteY13" fmla="*/ 904203 h 921199"/>
                <a:gd name="connsiteX14" fmla="*/ 377317 w 3664398"/>
                <a:gd name="connsiteY14" fmla="*/ 856613 h 921199"/>
                <a:gd name="connsiteX15" fmla="*/ 275340 w 3664398"/>
                <a:gd name="connsiteY15" fmla="*/ 798826 h 921199"/>
                <a:gd name="connsiteX16" fmla="*/ 197157 w 3664398"/>
                <a:gd name="connsiteY16" fmla="*/ 751236 h 921199"/>
                <a:gd name="connsiteX17" fmla="*/ 122373 w 3664398"/>
                <a:gd name="connsiteY17" fmla="*/ 703646 h 921199"/>
                <a:gd name="connsiteX18" fmla="*/ 84981 w 3664398"/>
                <a:gd name="connsiteY18" fmla="*/ 673053 h 921199"/>
                <a:gd name="connsiteX19" fmla="*/ 47589 w 3664398"/>
                <a:gd name="connsiteY19" fmla="*/ 632262 h 921199"/>
                <a:gd name="connsiteX20" fmla="*/ 20395 w 3664398"/>
                <a:gd name="connsiteY20" fmla="*/ 598269 h 921199"/>
                <a:gd name="connsiteX21" fmla="*/ 6798 w 3664398"/>
                <a:gd name="connsiteY21" fmla="*/ 567676 h 921199"/>
                <a:gd name="connsiteX22" fmla="*/ 0 w 3664398"/>
                <a:gd name="connsiteY22" fmla="*/ 550680 h 921199"/>
                <a:gd name="connsiteX23" fmla="*/ 0 w 3664398"/>
                <a:gd name="connsiteY23" fmla="*/ 533684 h 921199"/>
                <a:gd name="connsiteX24" fmla="*/ 6798 w 3664398"/>
                <a:gd name="connsiteY24" fmla="*/ 523486 h 921199"/>
                <a:gd name="connsiteX25" fmla="*/ 23795 w 3664398"/>
                <a:gd name="connsiteY25" fmla="*/ 520087 h 921199"/>
                <a:gd name="connsiteX26" fmla="*/ 47589 w 3664398"/>
                <a:gd name="connsiteY26" fmla="*/ 523486 h 921199"/>
                <a:gd name="connsiteX27" fmla="*/ 67985 w 3664398"/>
                <a:gd name="connsiteY27" fmla="*/ 537083 h 921199"/>
                <a:gd name="connsiteX28" fmla="*/ 118974 w 3664398"/>
                <a:gd name="connsiteY28" fmla="*/ 577874 h 921199"/>
                <a:gd name="connsiteX29" fmla="*/ 176761 w 3664398"/>
                <a:gd name="connsiteY29" fmla="*/ 608467 h 921199"/>
                <a:gd name="connsiteX30" fmla="*/ 224351 w 3664398"/>
                <a:gd name="connsiteY30" fmla="*/ 622064 h 921199"/>
                <a:gd name="connsiteX31" fmla="*/ 275340 w 3664398"/>
                <a:gd name="connsiteY31" fmla="*/ 635661 h 921199"/>
                <a:gd name="connsiteX32" fmla="*/ 350123 w 3664398"/>
                <a:gd name="connsiteY32" fmla="*/ 642460 h 921199"/>
                <a:gd name="connsiteX33" fmla="*/ 424907 w 3664398"/>
                <a:gd name="connsiteY33" fmla="*/ 635661 h 921199"/>
                <a:gd name="connsiteX34" fmla="*/ 530284 w 3664398"/>
                <a:gd name="connsiteY34" fmla="*/ 615266 h 921199"/>
                <a:gd name="connsiteX35" fmla="*/ 662855 w 3664398"/>
                <a:gd name="connsiteY35" fmla="*/ 574475 h 921199"/>
                <a:gd name="connsiteX36" fmla="*/ 843015 w 3664398"/>
                <a:gd name="connsiteY36" fmla="*/ 516687 h 921199"/>
                <a:gd name="connsiteX37" fmla="*/ 1080963 w 3664398"/>
                <a:gd name="connsiteY37" fmla="*/ 445303 h 921199"/>
                <a:gd name="connsiteX38" fmla="*/ 1274721 w 3664398"/>
                <a:gd name="connsiteY38" fmla="*/ 387516 h 921199"/>
                <a:gd name="connsiteX39" fmla="*/ 1560259 w 3664398"/>
                <a:gd name="connsiteY39" fmla="*/ 312732 h 921199"/>
                <a:gd name="connsiteX40" fmla="*/ 1808404 w 3664398"/>
                <a:gd name="connsiteY40" fmla="*/ 258344 h 921199"/>
                <a:gd name="connsiteX41" fmla="*/ 1910382 w 3664398"/>
                <a:gd name="connsiteY41" fmla="*/ 237948 h 921199"/>
                <a:gd name="connsiteX42" fmla="*/ 2104140 w 3664398"/>
                <a:gd name="connsiteY42" fmla="*/ 203956 h 921199"/>
                <a:gd name="connsiteX43" fmla="*/ 2335289 w 3664398"/>
                <a:gd name="connsiteY43" fmla="*/ 163165 h 921199"/>
                <a:gd name="connsiteX44" fmla="*/ 2586834 w 3664398"/>
                <a:gd name="connsiteY44" fmla="*/ 122374 h 921199"/>
                <a:gd name="connsiteX45" fmla="*/ 2763595 w 3664398"/>
                <a:gd name="connsiteY45" fmla="*/ 95179 h 921199"/>
                <a:gd name="connsiteX46" fmla="*/ 3004943 w 3664398"/>
                <a:gd name="connsiteY46" fmla="*/ 64586 h 921199"/>
                <a:gd name="connsiteX47" fmla="*/ 3168107 w 3664398"/>
                <a:gd name="connsiteY47" fmla="*/ 44191 h 921199"/>
                <a:gd name="connsiteX48" fmla="*/ 3215696 w 3664398"/>
                <a:gd name="connsiteY48" fmla="*/ 33993 h 921199"/>
                <a:gd name="connsiteX49" fmla="*/ 3293879 w 3664398"/>
                <a:gd name="connsiteY49" fmla="*/ 13597 h 921199"/>
                <a:gd name="connsiteX50" fmla="*/ 3331271 w 3664398"/>
                <a:gd name="connsiteY50" fmla="*/ 0 h 921199"/>
                <a:gd name="connsiteX51" fmla="*/ 3365264 w 3664398"/>
                <a:gd name="connsiteY51" fmla="*/ 0 h 921199"/>
                <a:gd name="connsiteX52" fmla="*/ 3409454 w 3664398"/>
                <a:gd name="connsiteY52" fmla="*/ 6799 h 921199"/>
                <a:gd name="connsiteX53" fmla="*/ 3477439 w 3664398"/>
                <a:gd name="connsiteY53" fmla="*/ 27194 h 921199"/>
                <a:gd name="connsiteX54" fmla="*/ 3538626 w 3664398"/>
                <a:gd name="connsiteY54" fmla="*/ 61187 h 921199"/>
                <a:gd name="connsiteX55" fmla="*/ 3576018 w 3664398"/>
                <a:gd name="connsiteY55" fmla="*/ 84982 h 921199"/>
                <a:gd name="connsiteX56" fmla="*/ 3620208 w 3664398"/>
                <a:gd name="connsiteY56" fmla="*/ 122374 h 921199"/>
                <a:gd name="connsiteX57" fmla="*/ 3647402 w 3664398"/>
                <a:gd name="connsiteY57" fmla="*/ 156366 h 921199"/>
                <a:gd name="connsiteX58" fmla="*/ 3657600 w 3664398"/>
                <a:gd name="connsiteY58" fmla="*/ 197157 h 921199"/>
                <a:gd name="connsiteX59" fmla="*/ 3664398 w 3664398"/>
                <a:gd name="connsiteY59" fmla="*/ 234549 h 921199"/>
                <a:gd name="connsiteX60" fmla="*/ 3650801 w 3664398"/>
                <a:gd name="connsiteY60" fmla="*/ 268542 h 921199"/>
                <a:gd name="connsiteX61" fmla="*/ 3623607 w 3664398"/>
                <a:gd name="connsiteY61" fmla="*/ 288937 h 921199"/>
                <a:gd name="connsiteX62" fmla="*/ 3582816 w 3664398"/>
                <a:gd name="connsiteY62" fmla="*/ 305933 h 921199"/>
                <a:gd name="connsiteX63" fmla="*/ 3514831 w 3664398"/>
                <a:gd name="connsiteY63" fmla="*/ 312732 h 921199"/>
                <a:gd name="connsiteX64" fmla="*/ 3470641 w 3664398"/>
                <a:gd name="connsiteY64" fmla="*/ 312732 h 921199"/>
                <a:gd name="connsiteX65" fmla="*/ 3395857 w 3664398"/>
                <a:gd name="connsiteY65" fmla="*/ 295736 h 921199"/>
                <a:gd name="connsiteX66" fmla="*/ 3304077 w 3664398"/>
                <a:gd name="connsiteY66" fmla="*/ 285538 h 921199"/>
                <a:gd name="connsiteX67" fmla="*/ 3198700 w 3664398"/>
                <a:gd name="connsiteY67" fmla="*/ 278739 h 921199"/>
                <a:gd name="connsiteX68" fmla="*/ 3110319 w 3664398"/>
                <a:gd name="connsiteY68" fmla="*/ 278739 h 921199"/>
                <a:gd name="connsiteX69" fmla="*/ 3004943 w 3664398"/>
                <a:gd name="connsiteY69" fmla="*/ 282139 h 921199"/>
                <a:gd name="connsiteX70" fmla="*/ 2889368 w 3664398"/>
                <a:gd name="connsiteY70" fmla="*/ 288937 h 921199"/>
                <a:gd name="connsiteX71" fmla="*/ 2726204 w 3664398"/>
                <a:gd name="connsiteY71" fmla="*/ 299135 h 9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664398" h="921199">
                  <a:moveTo>
                    <a:pt x="2726204" y="299135"/>
                  </a:moveTo>
                  <a:lnTo>
                    <a:pt x="2416871" y="336527"/>
                  </a:lnTo>
                  <a:lnTo>
                    <a:pt x="2104140" y="384116"/>
                  </a:lnTo>
                  <a:lnTo>
                    <a:pt x="1903583" y="418109"/>
                  </a:lnTo>
                  <a:lnTo>
                    <a:pt x="1675833" y="475896"/>
                  </a:lnTo>
                  <a:lnTo>
                    <a:pt x="1482076" y="526885"/>
                  </a:lnTo>
                  <a:lnTo>
                    <a:pt x="1278120" y="588072"/>
                  </a:lnTo>
                  <a:lnTo>
                    <a:pt x="1114956" y="642460"/>
                  </a:lnTo>
                  <a:lnTo>
                    <a:pt x="965389" y="693449"/>
                  </a:lnTo>
                  <a:lnTo>
                    <a:pt x="829418" y="754635"/>
                  </a:lnTo>
                  <a:lnTo>
                    <a:pt x="686650" y="822620"/>
                  </a:lnTo>
                  <a:lnTo>
                    <a:pt x="588071" y="887206"/>
                  </a:lnTo>
                  <a:lnTo>
                    <a:pt x="543881" y="921199"/>
                  </a:lnTo>
                  <a:lnTo>
                    <a:pt x="482694" y="904203"/>
                  </a:lnTo>
                  <a:lnTo>
                    <a:pt x="377317" y="856613"/>
                  </a:lnTo>
                  <a:lnTo>
                    <a:pt x="275340" y="798826"/>
                  </a:lnTo>
                  <a:lnTo>
                    <a:pt x="197157" y="751236"/>
                  </a:lnTo>
                  <a:lnTo>
                    <a:pt x="122373" y="703646"/>
                  </a:lnTo>
                  <a:lnTo>
                    <a:pt x="84981" y="673053"/>
                  </a:lnTo>
                  <a:lnTo>
                    <a:pt x="47589" y="632262"/>
                  </a:lnTo>
                  <a:lnTo>
                    <a:pt x="20395" y="598269"/>
                  </a:lnTo>
                  <a:lnTo>
                    <a:pt x="6798" y="567676"/>
                  </a:lnTo>
                  <a:lnTo>
                    <a:pt x="0" y="550680"/>
                  </a:lnTo>
                  <a:lnTo>
                    <a:pt x="0" y="533684"/>
                  </a:lnTo>
                  <a:lnTo>
                    <a:pt x="6798" y="523486"/>
                  </a:lnTo>
                  <a:lnTo>
                    <a:pt x="23795" y="520087"/>
                  </a:lnTo>
                  <a:lnTo>
                    <a:pt x="47589" y="523486"/>
                  </a:lnTo>
                  <a:lnTo>
                    <a:pt x="67985" y="537083"/>
                  </a:lnTo>
                  <a:lnTo>
                    <a:pt x="118974" y="577874"/>
                  </a:lnTo>
                  <a:lnTo>
                    <a:pt x="176761" y="608467"/>
                  </a:lnTo>
                  <a:lnTo>
                    <a:pt x="224351" y="622064"/>
                  </a:lnTo>
                  <a:lnTo>
                    <a:pt x="275340" y="635661"/>
                  </a:lnTo>
                  <a:lnTo>
                    <a:pt x="350123" y="642460"/>
                  </a:lnTo>
                  <a:lnTo>
                    <a:pt x="424907" y="635661"/>
                  </a:lnTo>
                  <a:lnTo>
                    <a:pt x="530284" y="615266"/>
                  </a:lnTo>
                  <a:lnTo>
                    <a:pt x="662855" y="574475"/>
                  </a:lnTo>
                  <a:lnTo>
                    <a:pt x="843015" y="516687"/>
                  </a:lnTo>
                  <a:lnTo>
                    <a:pt x="1080963" y="445303"/>
                  </a:lnTo>
                  <a:lnTo>
                    <a:pt x="1274721" y="387516"/>
                  </a:lnTo>
                  <a:lnTo>
                    <a:pt x="1560259" y="312732"/>
                  </a:lnTo>
                  <a:lnTo>
                    <a:pt x="1808404" y="258344"/>
                  </a:lnTo>
                  <a:lnTo>
                    <a:pt x="1910382" y="237948"/>
                  </a:lnTo>
                  <a:lnTo>
                    <a:pt x="2104140" y="203956"/>
                  </a:lnTo>
                  <a:lnTo>
                    <a:pt x="2335289" y="163165"/>
                  </a:lnTo>
                  <a:lnTo>
                    <a:pt x="2586834" y="122374"/>
                  </a:lnTo>
                  <a:lnTo>
                    <a:pt x="2763595" y="95179"/>
                  </a:lnTo>
                  <a:lnTo>
                    <a:pt x="3004943" y="64586"/>
                  </a:lnTo>
                  <a:lnTo>
                    <a:pt x="3168107" y="44191"/>
                  </a:lnTo>
                  <a:lnTo>
                    <a:pt x="3215696" y="33993"/>
                  </a:lnTo>
                  <a:lnTo>
                    <a:pt x="3293879" y="13597"/>
                  </a:lnTo>
                  <a:lnTo>
                    <a:pt x="3331271" y="0"/>
                  </a:lnTo>
                  <a:lnTo>
                    <a:pt x="3365264" y="0"/>
                  </a:lnTo>
                  <a:lnTo>
                    <a:pt x="3409454" y="6799"/>
                  </a:lnTo>
                  <a:lnTo>
                    <a:pt x="3477439" y="27194"/>
                  </a:lnTo>
                  <a:lnTo>
                    <a:pt x="3538626" y="61187"/>
                  </a:lnTo>
                  <a:lnTo>
                    <a:pt x="3576018" y="84982"/>
                  </a:lnTo>
                  <a:lnTo>
                    <a:pt x="3620208" y="122374"/>
                  </a:lnTo>
                  <a:lnTo>
                    <a:pt x="3647402" y="156366"/>
                  </a:lnTo>
                  <a:lnTo>
                    <a:pt x="3657600" y="197157"/>
                  </a:lnTo>
                  <a:lnTo>
                    <a:pt x="3664398" y="234549"/>
                  </a:lnTo>
                  <a:lnTo>
                    <a:pt x="3650801" y="268542"/>
                  </a:lnTo>
                  <a:lnTo>
                    <a:pt x="3623607" y="288937"/>
                  </a:lnTo>
                  <a:lnTo>
                    <a:pt x="3582816" y="305933"/>
                  </a:lnTo>
                  <a:lnTo>
                    <a:pt x="3514831" y="312732"/>
                  </a:lnTo>
                  <a:lnTo>
                    <a:pt x="3470641" y="312732"/>
                  </a:lnTo>
                  <a:lnTo>
                    <a:pt x="3395857" y="295736"/>
                  </a:lnTo>
                  <a:lnTo>
                    <a:pt x="3304077" y="285538"/>
                  </a:lnTo>
                  <a:lnTo>
                    <a:pt x="3198700" y="278739"/>
                  </a:lnTo>
                  <a:lnTo>
                    <a:pt x="3110319" y="278739"/>
                  </a:lnTo>
                  <a:lnTo>
                    <a:pt x="3004943" y="282139"/>
                  </a:lnTo>
                  <a:lnTo>
                    <a:pt x="2889368" y="288937"/>
                  </a:lnTo>
                  <a:lnTo>
                    <a:pt x="2726204" y="29913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3" name="フリーフォーム 18">
              <a:extLst>
                <a:ext uri="{FF2B5EF4-FFF2-40B4-BE49-F238E27FC236}">
                  <a16:creationId xmlns:a16="http://schemas.microsoft.com/office/drawing/2014/main" id="{A6336B81-5C62-4D3D-BFF4-649CAD55F778}"/>
                </a:ext>
              </a:extLst>
            </p:cNvPr>
            <p:cNvSpPr/>
            <p:nvPr/>
          </p:nvSpPr>
          <p:spPr>
            <a:xfrm rot="16200000">
              <a:off x="3702050" y="4022725"/>
              <a:ext cx="4016375" cy="530225"/>
            </a:xfrm>
            <a:custGeom>
              <a:avLst/>
              <a:gdLst>
                <a:gd name="connsiteX0" fmla="*/ 2783433 w 4016045"/>
                <a:gd name="connsiteY0" fmla="*/ 512064 h 530352"/>
                <a:gd name="connsiteX1" fmla="*/ 2355494 w 4016045"/>
                <a:gd name="connsiteY1" fmla="*/ 530352 h 530352"/>
                <a:gd name="connsiteX2" fmla="*/ 2223821 w 4016045"/>
                <a:gd name="connsiteY2" fmla="*/ 523037 h 530352"/>
                <a:gd name="connsiteX3" fmla="*/ 1828800 w 4016045"/>
                <a:gd name="connsiteY3" fmla="*/ 526694 h 530352"/>
                <a:gd name="connsiteX4" fmla="*/ 1484985 w 4016045"/>
                <a:gd name="connsiteY4" fmla="*/ 526694 h 530352"/>
                <a:gd name="connsiteX5" fmla="*/ 1327709 w 4016045"/>
                <a:gd name="connsiteY5" fmla="*/ 523037 h 530352"/>
                <a:gd name="connsiteX6" fmla="*/ 1196035 w 4016045"/>
                <a:gd name="connsiteY6" fmla="*/ 523037 h 530352"/>
                <a:gd name="connsiteX7" fmla="*/ 1016813 w 4016045"/>
                <a:gd name="connsiteY7" fmla="*/ 515722 h 530352"/>
                <a:gd name="connsiteX8" fmla="*/ 914400 w 4016045"/>
                <a:gd name="connsiteY8" fmla="*/ 512064 h 530352"/>
                <a:gd name="connsiteX9" fmla="*/ 801014 w 4016045"/>
                <a:gd name="connsiteY9" fmla="*/ 504749 h 530352"/>
                <a:gd name="connsiteX10" fmla="*/ 680313 w 4016045"/>
                <a:gd name="connsiteY10" fmla="*/ 493776 h 530352"/>
                <a:gd name="connsiteX11" fmla="*/ 599846 w 4016045"/>
                <a:gd name="connsiteY11" fmla="*/ 479146 h 530352"/>
                <a:gd name="connsiteX12" fmla="*/ 508406 w 4016045"/>
                <a:gd name="connsiteY12" fmla="*/ 460858 h 530352"/>
                <a:gd name="connsiteX13" fmla="*/ 427939 w 4016045"/>
                <a:gd name="connsiteY13" fmla="*/ 438912 h 530352"/>
                <a:gd name="connsiteX14" fmla="*/ 354787 w 4016045"/>
                <a:gd name="connsiteY14" fmla="*/ 413309 h 530352"/>
                <a:gd name="connsiteX15" fmla="*/ 259689 w 4016045"/>
                <a:gd name="connsiteY15" fmla="*/ 369418 h 530352"/>
                <a:gd name="connsiteX16" fmla="*/ 160934 w 4016045"/>
                <a:gd name="connsiteY16" fmla="*/ 314554 h 530352"/>
                <a:gd name="connsiteX17" fmla="*/ 87782 w 4016045"/>
                <a:gd name="connsiteY17" fmla="*/ 259690 h 530352"/>
                <a:gd name="connsiteX18" fmla="*/ 29261 w 4016045"/>
                <a:gd name="connsiteY18" fmla="*/ 201168 h 530352"/>
                <a:gd name="connsiteX19" fmla="*/ 10973 w 4016045"/>
                <a:gd name="connsiteY19" fmla="*/ 171907 h 530352"/>
                <a:gd name="connsiteX20" fmla="*/ 0 w 4016045"/>
                <a:gd name="connsiteY20" fmla="*/ 146304 h 530352"/>
                <a:gd name="connsiteX21" fmla="*/ 0 w 4016045"/>
                <a:gd name="connsiteY21" fmla="*/ 120701 h 530352"/>
                <a:gd name="connsiteX22" fmla="*/ 14630 w 4016045"/>
                <a:gd name="connsiteY22" fmla="*/ 95098 h 530352"/>
                <a:gd name="connsiteX23" fmla="*/ 73152 w 4016045"/>
                <a:gd name="connsiteY23" fmla="*/ 73152 h 530352"/>
                <a:gd name="connsiteX24" fmla="*/ 146304 w 4016045"/>
                <a:gd name="connsiteY24" fmla="*/ 32918 h 530352"/>
                <a:gd name="connsiteX25" fmla="*/ 493776 w 4016045"/>
                <a:gd name="connsiteY25" fmla="*/ 146304 h 530352"/>
                <a:gd name="connsiteX26" fmla="*/ 519379 w 4016045"/>
                <a:gd name="connsiteY26" fmla="*/ 171907 h 530352"/>
                <a:gd name="connsiteX27" fmla="*/ 552297 w 4016045"/>
                <a:gd name="connsiteY27" fmla="*/ 190195 h 530352"/>
                <a:gd name="connsiteX28" fmla="*/ 610819 w 4016045"/>
                <a:gd name="connsiteY28" fmla="*/ 208483 h 530352"/>
                <a:gd name="connsiteX29" fmla="*/ 749808 w 4016045"/>
                <a:gd name="connsiteY29" fmla="*/ 234086 h 530352"/>
                <a:gd name="connsiteX30" fmla="*/ 965606 w 4016045"/>
                <a:gd name="connsiteY30" fmla="*/ 259690 h 530352"/>
                <a:gd name="connsiteX31" fmla="*/ 1250899 w 4016045"/>
                <a:gd name="connsiteY31" fmla="*/ 277978 h 530352"/>
                <a:gd name="connsiteX32" fmla="*/ 1484985 w 4016045"/>
                <a:gd name="connsiteY32" fmla="*/ 281635 h 530352"/>
                <a:gd name="connsiteX33" fmla="*/ 1759305 w 4016045"/>
                <a:gd name="connsiteY33" fmla="*/ 277978 h 530352"/>
                <a:gd name="connsiteX34" fmla="*/ 2194560 w 4016045"/>
                <a:gd name="connsiteY34" fmla="*/ 281635 h 530352"/>
                <a:gd name="connsiteX35" fmla="*/ 2348179 w 4016045"/>
                <a:gd name="connsiteY35" fmla="*/ 281635 h 530352"/>
                <a:gd name="connsiteX36" fmla="*/ 2640787 w 4016045"/>
                <a:gd name="connsiteY36" fmla="*/ 267005 h 530352"/>
                <a:gd name="connsiteX37" fmla="*/ 3079699 w 4016045"/>
                <a:gd name="connsiteY37" fmla="*/ 241402 h 530352"/>
                <a:gd name="connsiteX38" fmla="*/ 3394253 w 4016045"/>
                <a:gd name="connsiteY38" fmla="*/ 212141 h 530352"/>
                <a:gd name="connsiteX39" fmla="*/ 3584448 w 4016045"/>
                <a:gd name="connsiteY39" fmla="*/ 179222 h 530352"/>
                <a:gd name="connsiteX40" fmla="*/ 3657600 w 4016045"/>
                <a:gd name="connsiteY40" fmla="*/ 157277 h 530352"/>
                <a:gd name="connsiteX41" fmla="*/ 3690518 w 4016045"/>
                <a:gd name="connsiteY41" fmla="*/ 135331 h 530352"/>
                <a:gd name="connsiteX42" fmla="*/ 3727094 w 4016045"/>
                <a:gd name="connsiteY42" fmla="*/ 109728 h 530352"/>
                <a:gd name="connsiteX43" fmla="*/ 3756355 w 4016045"/>
                <a:gd name="connsiteY43" fmla="*/ 87782 h 530352"/>
                <a:gd name="connsiteX44" fmla="*/ 3789273 w 4016045"/>
                <a:gd name="connsiteY44" fmla="*/ 65837 h 530352"/>
                <a:gd name="connsiteX45" fmla="*/ 3829507 w 4016045"/>
                <a:gd name="connsiteY45" fmla="*/ 40234 h 530352"/>
                <a:gd name="connsiteX46" fmla="*/ 3891686 w 4016045"/>
                <a:gd name="connsiteY46" fmla="*/ 18288 h 530352"/>
                <a:gd name="connsiteX47" fmla="*/ 4012387 w 4016045"/>
                <a:gd name="connsiteY47" fmla="*/ 0 h 530352"/>
                <a:gd name="connsiteX48" fmla="*/ 4016045 w 4016045"/>
                <a:gd name="connsiteY48" fmla="*/ 91440 h 530352"/>
                <a:gd name="connsiteX49" fmla="*/ 3924605 w 4016045"/>
                <a:gd name="connsiteY49" fmla="*/ 95098 h 530352"/>
                <a:gd name="connsiteX50" fmla="*/ 3891686 w 4016045"/>
                <a:gd name="connsiteY50" fmla="*/ 109728 h 530352"/>
                <a:gd name="connsiteX51" fmla="*/ 3851453 w 4016045"/>
                <a:gd name="connsiteY51" fmla="*/ 149962 h 530352"/>
                <a:gd name="connsiteX52" fmla="*/ 3800246 w 4016045"/>
                <a:gd name="connsiteY52" fmla="*/ 215798 h 530352"/>
                <a:gd name="connsiteX53" fmla="*/ 3756355 w 4016045"/>
                <a:gd name="connsiteY53" fmla="*/ 281635 h 530352"/>
                <a:gd name="connsiteX54" fmla="*/ 3716121 w 4016045"/>
                <a:gd name="connsiteY54" fmla="*/ 347472 h 530352"/>
                <a:gd name="connsiteX55" fmla="*/ 3690518 w 4016045"/>
                <a:gd name="connsiteY55" fmla="*/ 409651 h 530352"/>
                <a:gd name="connsiteX56" fmla="*/ 3664915 w 4016045"/>
                <a:gd name="connsiteY56" fmla="*/ 438912 h 530352"/>
                <a:gd name="connsiteX57" fmla="*/ 3613709 w 4016045"/>
                <a:gd name="connsiteY57" fmla="*/ 464515 h 530352"/>
                <a:gd name="connsiteX58" fmla="*/ 3551529 w 4016045"/>
                <a:gd name="connsiteY58" fmla="*/ 479146 h 530352"/>
                <a:gd name="connsiteX59" fmla="*/ 3478377 w 4016045"/>
                <a:gd name="connsiteY59" fmla="*/ 482803 h 530352"/>
                <a:gd name="connsiteX60" fmla="*/ 3343046 w 4016045"/>
                <a:gd name="connsiteY60" fmla="*/ 479146 h 530352"/>
                <a:gd name="connsiteX61" fmla="*/ 3112617 w 4016045"/>
                <a:gd name="connsiteY61" fmla="*/ 493776 h 530352"/>
                <a:gd name="connsiteX62" fmla="*/ 2783433 w 4016045"/>
                <a:gd name="connsiteY62" fmla="*/ 512064 h 53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16045" h="530352">
                  <a:moveTo>
                    <a:pt x="2783433" y="512064"/>
                  </a:moveTo>
                  <a:lnTo>
                    <a:pt x="2355494" y="530352"/>
                  </a:lnTo>
                  <a:lnTo>
                    <a:pt x="2223821" y="523037"/>
                  </a:lnTo>
                  <a:lnTo>
                    <a:pt x="1828800" y="526694"/>
                  </a:lnTo>
                  <a:lnTo>
                    <a:pt x="1484985" y="526694"/>
                  </a:lnTo>
                  <a:lnTo>
                    <a:pt x="1327709" y="523037"/>
                  </a:lnTo>
                  <a:lnTo>
                    <a:pt x="1196035" y="523037"/>
                  </a:lnTo>
                  <a:lnTo>
                    <a:pt x="1016813" y="515722"/>
                  </a:lnTo>
                  <a:lnTo>
                    <a:pt x="914400" y="512064"/>
                  </a:lnTo>
                  <a:lnTo>
                    <a:pt x="801014" y="504749"/>
                  </a:lnTo>
                  <a:lnTo>
                    <a:pt x="680313" y="493776"/>
                  </a:lnTo>
                  <a:lnTo>
                    <a:pt x="599846" y="479146"/>
                  </a:lnTo>
                  <a:lnTo>
                    <a:pt x="508406" y="460858"/>
                  </a:lnTo>
                  <a:lnTo>
                    <a:pt x="427939" y="438912"/>
                  </a:lnTo>
                  <a:lnTo>
                    <a:pt x="354787" y="413309"/>
                  </a:lnTo>
                  <a:lnTo>
                    <a:pt x="259689" y="369418"/>
                  </a:lnTo>
                  <a:lnTo>
                    <a:pt x="160934" y="314554"/>
                  </a:lnTo>
                  <a:lnTo>
                    <a:pt x="87782" y="259690"/>
                  </a:lnTo>
                  <a:lnTo>
                    <a:pt x="29261" y="201168"/>
                  </a:lnTo>
                  <a:lnTo>
                    <a:pt x="10973" y="171907"/>
                  </a:lnTo>
                  <a:lnTo>
                    <a:pt x="0" y="146304"/>
                  </a:lnTo>
                  <a:lnTo>
                    <a:pt x="0" y="120701"/>
                  </a:lnTo>
                  <a:lnTo>
                    <a:pt x="14630" y="95098"/>
                  </a:lnTo>
                  <a:lnTo>
                    <a:pt x="73152" y="73152"/>
                  </a:lnTo>
                  <a:lnTo>
                    <a:pt x="146304" y="32918"/>
                  </a:lnTo>
                  <a:lnTo>
                    <a:pt x="493776" y="146304"/>
                  </a:lnTo>
                  <a:lnTo>
                    <a:pt x="519379" y="171907"/>
                  </a:lnTo>
                  <a:lnTo>
                    <a:pt x="552297" y="190195"/>
                  </a:lnTo>
                  <a:lnTo>
                    <a:pt x="610819" y="208483"/>
                  </a:lnTo>
                  <a:lnTo>
                    <a:pt x="749808" y="234086"/>
                  </a:lnTo>
                  <a:lnTo>
                    <a:pt x="965606" y="259690"/>
                  </a:lnTo>
                  <a:lnTo>
                    <a:pt x="1250899" y="277978"/>
                  </a:lnTo>
                  <a:lnTo>
                    <a:pt x="1484985" y="281635"/>
                  </a:lnTo>
                  <a:lnTo>
                    <a:pt x="1759305" y="277978"/>
                  </a:lnTo>
                  <a:lnTo>
                    <a:pt x="2194560" y="281635"/>
                  </a:lnTo>
                  <a:lnTo>
                    <a:pt x="2348179" y="281635"/>
                  </a:lnTo>
                  <a:lnTo>
                    <a:pt x="2640787" y="267005"/>
                  </a:lnTo>
                  <a:lnTo>
                    <a:pt x="3079699" y="241402"/>
                  </a:lnTo>
                  <a:lnTo>
                    <a:pt x="3394253" y="212141"/>
                  </a:lnTo>
                  <a:lnTo>
                    <a:pt x="3584448" y="179222"/>
                  </a:lnTo>
                  <a:lnTo>
                    <a:pt x="3657600" y="157277"/>
                  </a:lnTo>
                  <a:lnTo>
                    <a:pt x="3690518" y="135331"/>
                  </a:lnTo>
                  <a:lnTo>
                    <a:pt x="3727094" y="109728"/>
                  </a:lnTo>
                  <a:lnTo>
                    <a:pt x="3756355" y="87782"/>
                  </a:lnTo>
                  <a:lnTo>
                    <a:pt x="3789273" y="65837"/>
                  </a:lnTo>
                  <a:lnTo>
                    <a:pt x="3829507" y="40234"/>
                  </a:lnTo>
                  <a:lnTo>
                    <a:pt x="3891686" y="18288"/>
                  </a:lnTo>
                  <a:lnTo>
                    <a:pt x="4012387" y="0"/>
                  </a:lnTo>
                  <a:lnTo>
                    <a:pt x="4016045" y="91440"/>
                  </a:lnTo>
                  <a:lnTo>
                    <a:pt x="3924605" y="95098"/>
                  </a:lnTo>
                  <a:lnTo>
                    <a:pt x="3891686" y="109728"/>
                  </a:lnTo>
                  <a:lnTo>
                    <a:pt x="3851453" y="149962"/>
                  </a:lnTo>
                  <a:lnTo>
                    <a:pt x="3800246" y="215798"/>
                  </a:lnTo>
                  <a:lnTo>
                    <a:pt x="3756355" y="281635"/>
                  </a:lnTo>
                  <a:lnTo>
                    <a:pt x="3716121" y="347472"/>
                  </a:lnTo>
                  <a:lnTo>
                    <a:pt x="3690518" y="409651"/>
                  </a:lnTo>
                  <a:lnTo>
                    <a:pt x="3664915" y="438912"/>
                  </a:lnTo>
                  <a:lnTo>
                    <a:pt x="3613709" y="464515"/>
                  </a:lnTo>
                  <a:lnTo>
                    <a:pt x="3551529" y="479146"/>
                  </a:lnTo>
                  <a:lnTo>
                    <a:pt x="3478377" y="482803"/>
                  </a:lnTo>
                  <a:lnTo>
                    <a:pt x="3343046" y="479146"/>
                  </a:lnTo>
                  <a:lnTo>
                    <a:pt x="3112617" y="493776"/>
                  </a:lnTo>
                  <a:lnTo>
                    <a:pt x="2783433" y="512064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4" name="フリーフォーム 21">
              <a:extLst>
                <a:ext uri="{FF2B5EF4-FFF2-40B4-BE49-F238E27FC236}">
                  <a16:creationId xmlns:a16="http://schemas.microsoft.com/office/drawing/2014/main" id="{0B6524ED-A99E-4AF0-B8C5-C59AD1AFC412}"/>
                </a:ext>
              </a:extLst>
            </p:cNvPr>
            <p:cNvSpPr/>
            <p:nvPr/>
          </p:nvSpPr>
          <p:spPr>
            <a:xfrm>
              <a:off x="4810125" y="5614988"/>
              <a:ext cx="855663" cy="574675"/>
            </a:xfrm>
            <a:custGeom>
              <a:avLst/>
              <a:gdLst>
                <a:gd name="connsiteX0" fmla="*/ 283369 w 854869"/>
                <a:gd name="connsiteY0" fmla="*/ 90487 h 573881"/>
                <a:gd name="connsiteX1" fmla="*/ 569119 w 854869"/>
                <a:gd name="connsiteY1" fmla="*/ 169068 h 573881"/>
                <a:gd name="connsiteX2" fmla="*/ 697706 w 854869"/>
                <a:gd name="connsiteY2" fmla="*/ 202406 h 573881"/>
                <a:gd name="connsiteX3" fmla="*/ 723900 w 854869"/>
                <a:gd name="connsiteY3" fmla="*/ 202406 h 573881"/>
                <a:gd name="connsiteX4" fmla="*/ 742950 w 854869"/>
                <a:gd name="connsiteY4" fmla="*/ 200025 h 573881"/>
                <a:gd name="connsiteX5" fmla="*/ 854869 w 854869"/>
                <a:gd name="connsiteY5" fmla="*/ 159543 h 573881"/>
                <a:gd name="connsiteX6" fmla="*/ 716756 w 854869"/>
                <a:gd name="connsiteY6" fmla="*/ 573881 h 573881"/>
                <a:gd name="connsiteX7" fmla="*/ 669131 w 854869"/>
                <a:gd name="connsiteY7" fmla="*/ 535781 h 573881"/>
                <a:gd name="connsiteX8" fmla="*/ 614363 w 854869"/>
                <a:gd name="connsiteY8" fmla="*/ 466725 h 573881"/>
                <a:gd name="connsiteX9" fmla="*/ 576263 w 854869"/>
                <a:gd name="connsiteY9" fmla="*/ 421481 h 573881"/>
                <a:gd name="connsiteX10" fmla="*/ 528638 w 854869"/>
                <a:gd name="connsiteY10" fmla="*/ 383381 h 573881"/>
                <a:gd name="connsiteX11" fmla="*/ 407194 w 854869"/>
                <a:gd name="connsiteY11" fmla="*/ 302418 h 573881"/>
                <a:gd name="connsiteX12" fmla="*/ 276225 w 854869"/>
                <a:gd name="connsiteY12" fmla="*/ 214312 h 573881"/>
                <a:gd name="connsiteX13" fmla="*/ 159544 w 854869"/>
                <a:gd name="connsiteY13" fmla="*/ 150018 h 573881"/>
                <a:gd name="connsiteX14" fmla="*/ 40481 w 854869"/>
                <a:gd name="connsiteY14" fmla="*/ 80962 h 573881"/>
                <a:gd name="connsiteX15" fmla="*/ 21431 w 854869"/>
                <a:gd name="connsiteY15" fmla="*/ 69056 h 573881"/>
                <a:gd name="connsiteX16" fmla="*/ 9525 w 854869"/>
                <a:gd name="connsiteY16" fmla="*/ 57150 h 573881"/>
                <a:gd name="connsiteX17" fmla="*/ 0 w 854869"/>
                <a:gd name="connsiteY17" fmla="*/ 35718 h 573881"/>
                <a:gd name="connsiteX18" fmla="*/ 0 w 854869"/>
                <a:gd name="connsiteY18" fmla="*/ 16668 h 573881"/>
                <a:gd name="connsiteX19" fmla="*/ 4763 w 854869"/>
                <a:gd name="connsiteY19" fmla="*/ 4762 h 573881"/>
                <a:gd name="connsiteX20" fmla="*/ 14288 w 854869"/>
                <a:gd name="connsiteY20" fmla="*/ 0 h 573881"/>
                <a:gd name="connsiteX21" fmla="*/ 35719 w 854869"/>
                <a:gd name="connsiteY21" fmla="*/ 2381 h 573881"/>
                <a:gd name="connsiteX22" fmla="*/ 95250 w 854869"/>
                <a:gd name="connsiteY22" fmla="*/ 28575 h 573881"/>
                <a:gd name="connsiteX23" fmla="*/ 283369 w 854869"/>
                <a:gd name="connsiteY23" fmla="*/ 9048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4869" h="573881">
                  <a:moveTo>
                    <a:pt x="283369" y="90487"/>
                  </a:moveTo>
                  <a:lnTo>
                    <a:pt x="569119" y="169068"/>
                  </a:lnTo>
                  <a:lnTo>
                    <a:pt x="697706" y="202406"/>
                  </a:lnTo>
                  <a:lnTo>
                    <a:pt x="723900" y="202406"/>
                  </a:lnTo>
                  <a:lnTo>
                    <a:pt x="742950" y="200025"/>
                  </a:lnTo>
                  <a:lnTo>
                    <a:pt x="854869" y="159543"/>
                  </a:lnTo>
                  <a:lnTo>
                    <a:pt x="716756" y="573881"/>
                  </a:lnTo>
                  <a:lnTo>
                    <a:pt x="669131" y="535781"/>
                  </a:lnTo>
                  <a:lnTo>
                    <a:pt x="614363" y="466725"/>
                  </a:lnTo>
                  <a:lnTo>
                    <a:pt x="576263" y="421481"/>
                  </a:lnTo>
                  <a:lnTo>
                    <a:pt x="528638" y="383381"/>
                  </a:lnTo>
                  <a:lnTo>
                    <a:pt x="407194" y="302418"/>
                  </a:lnTo>
                  <a:lnTo>
                    <a:pt x="276225" y="214312"/>
                  </a:lnTo>
                  <a:lnTo>
                    <a:pt x="159544" y="150018"/>
                  </a:lnTo>
                  <a:lnTo>
                    <a:pt x="40481" y="80962"/>
                  </a:lnTo>
                  <a:lnTo>
                    <a:pt x="21431" y="69056"/>
                  </a:lnTo>
                  <a:lnTo>
                    <a:pt x="9525" y="57150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95250" y="28575"/>
                  </a:lnTo>
                  <a:lnTo>
                    <a:pt x="283369" y="90487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5" name="グループ化 24">
            <a:extLst>
              <a:ext uri="{FF2B5EF4-FFF2-40B4-BE49-F238E27FC236}">
                <a16:creationId xmlns:a16="http://schemas.microsoft.com/office/drawing/2014/main" id="{77E19D78-18FC-44D5-A90E-02FCE74D1C67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12888"/>
            <a:ext cx="4832350" cy="4630737"/>
            <a:chOff x="2513013" y="1512888"/>
            <a:chExt cx="4832350" cy="4630737"/>
          </a:xfrm>
        </p:grpSpPr>
        <p:sp>
          <p:nvSpPr>
            <p:cNvPr id="26" name="フリーフォーム 6">
              <a:extLst>
                <a:ext uri="{FF2B5EF4-FFF2-40B4-BE49-F238E27FC236}">
                  <a16:creationId xmlns:a16="http://schemas.microsoft.com/office/drawing/2014/main" id="{8375BE10-165E-4C9C-B2A9-AC69B50A37CC}"/>
                </a:ext>
              </a:extLst>
            </p:cNvPr>
            <p:cNvSpPr/>
            <p:nvPr/>
          </p:nvSpPr>
          <p:spPr>
            <a:xfrm>
              <a:off x="2513013" y="2825750"/>
              <a:ext cx="579437" cy="1611313"/>
            </a:xfrm>
            <a:custGeom>
              <a:avLst/>
              <a:gdLst>
                <a:gd name="connsiteX0" fmla="*/ 282776 w 578767"/>
                <a:gd name="connsiteY0" fmla="*/ 763762 h 1612092"/>
                <a:gd name="connsiteX1" fmla="*/ 258992 w 578767"/>
                <a:gd name="connsiteY1" fmla="*/ 626338 h 1612092"/>
                <a:gd name="connsiteX2" fmla="*/ 235207 w 578767"/>
                <a:gd name="connsiteY2" fmla="*/ 515341 h 1612092"/>
                <a:gd name="connsiteX3" fmla="*/ 198208 w 578767"/>
                <a:gd name="connsiteY3" fmla="*/ 372631 h 1612092"/>
                <a:gd name="connsiteX4" fmla="*/ 163852 w 578767"/>
                <a:gd name="connsiteY4" fmla="*/ 290705 h 1612092"/>
                <a:gd name="connsiteX5" fmla="*/ 129496 w 578767"/>
                <a:gd name="connsiteY5" fmla="*/ 214065 h 1612092"/>
                <a:gd name="connsiteX6" fmla="*/ 76640 w 578767"/>
                <a:gd name="connsiteY6" fmla="*/ 132139 h 1612092"/>
                <a:gd name="connsiteX7" fmla="*/ 39641 w 578767"/>
                <a:gd name="connsiteY7" fmla="*/ 92497 h 1612092"/>
                <a:gd name="connsiteX8" fmla="*/ 18499 w 578767"/>
                <a:gd name="connsiteY8" fmla="*/ 71355 h 1612092"/>
                <a:gd name="connsiteX9" fmla="*/ 7928 w 578767"/>
                <a:gd name="connsiteY9" fmla="*/ 52856 h 1612092"/>
                <a:gd name="connsiteX10" fmla="*/ 0 w 578767"/>
                <a:gd name="connsiteY10" fmla="*/ 34356 h 1612092"/>
                <a:gd name="connsiteX11" fmla="*/ 5285 w 578767"/>
                <a:gd name="connsiteY11" fmla="*/ 10571 h 1612092"/>
                <a:gd name="connsiteX12" fmla="*/ 23785 w 578767"/>
                <a:gd name="connsiteY12" fmla="*/ 0 h 1612092"/>
                <a:gd name="connsiteX13" fmla="*/ 50212 w 578767"/>
                <a:gd name="connsiteY13" fmla="*/ 0 h 1612092"/>
                <a:gd name="connsiteX14" fmla="*/ 76640 w 578767"/>
                <a:gd name="connsiteY14" fmla="*/ 7928 h 1612092"/>
                <a:gd name="connsiteX15" fmla="*/ 169137 w 578767"/>
                <a:gd name="connsiteY15" fmla="*/ 31713 h 1612092"/>
                <a:gd name="connsiteX16" fmla="*/ 280134 w 578767"/>
                <a:gd name="connsiteY16" fmla="*/ 63427 h 1612092"/>
                <a:gd name="connsiteX17" fmla="*/ 367345 w 578767"/>
                <a:gd name="connsiteY17" fmla="*/ 97783 h 1612092"/>
                <a:gd name="connsiteX18" fmla="*/ 401701 w 578767"/>
                <a:gd name="connsiteY18" fmla="*/ 221993 h 1612092"/>
                <a:gd name="connsiteX19" fmla="*/ 443986 w 578767"/>
                <a:gd name="connsiteY19" fmla="*/ 525912 h 1612092"/>
                <a:gd name="connsiteX20" fmla="*/ 486270 w 578767"/>
                <a:gd name="connsiteY20" fmla="*/ 784904 h 1612092"/>
                <a:gd name="connsiteX21" fmla="*/ 539126 w 578767"/>
                <a:gd name="connsiteY21" fmla="*/ 1133750 h 1612092"/>
                <a:gd name="connsiteX22" fmla="*/ 562911 w 578767"/>
                <a:gd name="connsiteY22" fmla="*/ 1247390 h 1612092"/>
                <a:gd name="connsiteX23" fmla="*/ 573482 w 578767"/>
                <a:gd name="connsiteY23" fmla="*/ 1331958 h 1612092"/>
                <a:gd name="connsiteX24" fmla="*/ 578767 w 578767"/>
                <a:gd name="connsiteY24" fmla="*/ 1408599 h 1612092"/>
                <a:gd name="connsiteX25" fmla="*/ 570839 w 578767"/>
                <a:gd name="connsiteY25" fmla="*/ 1469383 h 1612092"/>
                <a:gd name="connsiteX26" fmla="*/ 554982 w 578767"/>
                <a:gd name="connsiteY26" fmla="*/ 1538095 h 1612092"/>
                <a:gd name="connsiteX27" fmla="*/ 541768 w 578767"/>
                <a:gd name="connsiteY27" fmla="*/ 1577736 h 1612092"/>
                <a:gd name="connsiteX28" fmla="*/ 520626 w 578767"/>
                <a:gd name="connsiteY28" fmla="*/ 1601521 h 1612092"/>
                <a:gd name="connsiteX29" fmla="*/ 507412 w 578767"/>
                <a:gd name="connsiteY29" fmla="*/ 1606807 h 1612092"/>
                <a:gd name="connsiteX30" fmla="*/ 486270 w 578767"/>
                <a:gd name="connsiteY30" fmla="*/ 1612092 h 1612092"/>
                <a:gd name="connsiteX31" fmla="*/ 462485 w 578767"/>
                <a:gd name="connsiteY31" fmla="*/ 1606807 h 1612092"/>
                <a:gd name="connsiteX32" fmla="*/ 441343 w 578767"/>
                <a:gd name="connsiteY32" fmla="*/ 1590950 h 1612092"/>
                <a:gd name="connsiteX33" fmla="*/ 406987 w 578767"/>
                <a:gd name="connsiteY33" fmla="*/ 1543380 h 1612092"/>
                <a:gd name="connsiteX34" fmla="*/ 362060 w 578767"/>
                <a:gd name="connsiteY34" fmla="*/ 1458812 h 1612092"/>
                <a:gd name="connsiteX35" fmla="*/ 340918 w 578767"/>
                <a:gd name="connsiteY35" fmla="*/ 1405956 h 1612092"/>
                <a:gd name="connsiteX36" fmla="*/ 335632 w 578767"/>
                <a:gd name="connsiteY36" fmla="*/ 1371600 h 1612092"/>
                <a:gd name="connsiteX37" fmla="*/ 330346 w 578767"/>
                <a:gd name="connsiteY37" fmla="*/ 1202462 h 1612092"/>
                <a:gd name="connsiteX38" fmla="*/ 317133 w 578767"/>
                <a:gd name="connsiteY38" fmla="*/ 1030682 h 1612092"/>
                <a:gd name="connsiteX39" fmla="*/ 303919 w 578767"/>
                <a:gd name="connsiteY39" fmla="*/ 922328 h 1612092"/>
                <a:gd name="connsiteX40" fmla="*/ 282776 w 578767"/>
                <a:gd name="connsiteY40" fmla="*/ 763762 h 161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8767" h="1612092">
                  <a:moveTo>
                    <a:pt x="282776" y="763762"/>
                  </a:moveTo>
                  <a:lnTo>
                    <a:pt x="258992" y="626338"/>
                  </a:lnTo>
                  <a:lnTo>
                    <a:pt x="235207" y="515341"/>
                  </a:lnTo>
                  <a:lnTo>
                    <a:pt x="198208" y="372631"/>
                  </a:lnTo>
                  <a:lnTo>
                    <a:pt x="163852" y="290705"/>
                  </a:lnTo>
                  <a:lnTo>
                    <a:pt x="129496" y="214065"/>
                  </a:lnTo>
                  <a:lnTo>
                    <a:pt x="76640" y="132139"/>
                  </a:lnTo>
                  <a:lnTo>
                    <a:pt x="39641" y="92497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34356"/>
                  </a:lnTo>
                  <a:lnTo>
                    <a:pt x="5285" y="10571"/>
                  </a:lnTo>
                  <a:lnTo>
                    <a:pt x="23785" y="0"/>
                  </a:lnTo>
                  <a:lnTo>
                    <a:pt x="50212" y="0"/>
                  </a:lnTo>
                  <a:lnTo>
                    <a:pt x="76640" y="7928"/>
                  </a:lnTo>
                  <a:lnTo>
                    <a:pt x="169137" y="31713"/>
                  </a:lnTo>
                  <a:lnTo>
                    <a:pt x="280134" y="63427"/>
                  </a:lnTo>
                  <a:lnTo>
                    <a:pt x="367345" y="97783"/>
                  </a:lnTo>
                  <a:lnTo>
                    <a:pt x="401701" y="221993"/>
                  </a:lnTo>
                  <a:lnTo>
                    <a:pt x="443986" y="525912"/>
                  </a:lnTo>
                  <a:lnTo>
                    <a:pt x="486270" y="784904"/>
                  </a:lnTo>
                  <a:lnTo>
                    <a:pt x="539126" y="1133750"/>
                  </a:lnTo>
                  <a:lnTo>
                    <a:pt x="562911" y="1247390"/>
                  </a:lnTo>
                  <a:lnTo>
                    <a:pt x="573482" y="1331958"/>
                  </a:lnTo>
                  <a:lnTo>
                    <a:pt x="578767" y="1408599"/>
                  </a:lnTo>
                  <a:lnTo>
                    <a:pt x="570839" y="1469383"/>
                  </a:lnTo>
                  <a:lnTo>
                    <a:pt x="554982" y="1538095"/>
                  </a:lnTo>
                  <a:lnTo>
                    <a:pt x="541768" y="1577736"/>
                  </a:lnTo>
                  <a:lnTo>
                    <a:pt x="520626" y="1601521"/>
                  </a:lnTo>
                  <a:lnTo>
                    <a:pt x="507412" y="1606807"/>
                  </a:lnTo>
                  <a:lnTo>
                    <a:pt x="486270" y="1612092"/>
                  </a:lnTo>
                  <a:lnTo>
                    <a:pt x="462485" y="1606807"/>
                  </a:lnTo>
                  <a:lnTo>
                    <a:pt x="441343" y="1590950"/>
                  </a:lnTo>
                  <a:lnTo>
                    <a:pt x="406987" y="1543380"/>
                  </a:lnTo>
                  <a:lnTo>
                    <a:pt x="362060" y="1458812"/>
                  </a:lnTo>
                  <a:lnTo>
                    <a:pt x="340918" y="1405956"/>
                  </a:lnTo>
                  <a:lnTo>
                    <a:pt x="335632" y="1371600"/>
                  </a:lnTo>
                  <a:lnTo>
                    <a:pt x="330346" y="1202462"/>
                  </a:lnTo>
                  <a:lnTo>
                    <a:pt x="317133" y="1030682"/>
                  </a:lnTo>
                  <a:lnTo>
                    <a:pt x="303919" y="922328"/>
                  </a:lnTo>
                  <a:lnTo>
                    <a:pt x="282776" y="763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">
              <a:extLst>
                <a:ext uri="{FF2B5EF4-FFF2-40B4-BE49-F238E27FC236}">
                  <a16:creationId xmlns:a16="http://schemas.microsoft.com/office/drawing/2014/main" id="{C55D989C-568E-4374-B89D-4405BD5D4182}"/>
                </a:ext>
              </a:extLst>
            </p:cNvPr>
            <p:cNvSpPr/>
            <p:nvPr/>
          </p:nvSpPr>
          <p:spPr>
            <a:xfrm>
              <a:off x="4337050" y="1512888"/>
              <a:ext cx="1885950" cy="868362"/>
            </a:xfrm>
            <a:custGeom>
              <a:avLst/>
              <a:gdLst>
                <a:gd name="connsiteX0" fmla="*/ 1285875 w 1885950"/>
                <a:gd name="connsiteY0" fmla="*/ 602456 h 869281"/>
                <a:gd name="connsiteX1" fmla="*/ 1031082 w 1885950"/>
                <a:gd name="connsiteY1" fmla="*/ 676275 h 869281"/>
                <a:gd name="connsiteX2" fmla="*/ 845344 w 1885950"/>
                <a:gd name="connsiteY2" fmla="*/ 714375 h 869281"/>
                <a:gd name="connsiteX3" fmla="*/ 778669 w 1885950"/>
                <a:gd name="connsiteY3" fmla="*/ 728662 h 869281"/>
                <a:gd name="connsiteX4" fmla="*/ 631032 w 1885950"/>
                <a:gd name="connsiteY4" fmla="*/ 762000 h 869281"/>
                <a:gd name="connsiteX5" fmla="*/ 435769 w 1885950"/>
                <a:gd name="connsiteY5" fmla="*/ 802481 h 869281"/>
                <a:gd name="connsiteX6" fmla="*/ 271463 w 1885950"/>
                <a:gd name="connsiteY6" fmla="*/ 833437 h 869281"/>
                <a:gd name="connsiteX7" fmla="*/ 121444 w 1885950"/>
                <a:gd name="connsiteY7" fmla="*/ 859631 h 869281"/>
                <a:gd name="connsiteX8" fmla="*/ 59532 w 1885950"/>
                <a:gd name="connsiteY8" fmla="*/ 869156 h 869281"/>
                <a:gd name="connsiteX9" fmla="*/ 33338 w 1885950"/>
                <a:gd name="connsiteY9" fmla="*/ 869156 h 869281"/>
                <a:gd name="connsiteX10" fmla="*/ 9525 w 1885950"/>
                <a:gd name="connsiteY10" fmla="*/ 866775 h 869281"/>
                <a:gd name="connsiteX11" fmla="*/ 0 w 1885950"/>
                <a:gd name="connsiteY11" fmla="*/ 854869 h 869281"/>
                <a:gd name="connsiteX12" fmla="*/ 4763 w 1885950"/>
                <a:gd name="connsiteY12" fmla="*/ 831056 h 869281"/>
                <a:gd name="connsiteX13" fmla="*/ 26194 w 1885950"/>
                <a:gd name="connsiteY13" fmla="*/ 804862 h 869281"/>
                <a:gd name="connsiteX14" fmla="*/ 209550 w 1885950"/>
                <a:gd name="connsiteY14" fmla="*/ 750094 h 869281"/>
                <a:gd name="connsiteX15" fmla="*/ 500063 w 1885950"/>
                <a:gd name="connsiteY15" fmla="*/ 659606 h 869281"/>
                <a:gd name="connsiteX16" fmla="*/ 800100 w 1885950"/>
                <a:gd name="connsiteY16" fmla="*/ 554831 h 869281"/>
                <a:gd name="connsiteX17" fmla="*/ 1057275 w 1885950"/>
                <a:gd name="connsiteY17" fmla="*/ 459581 h 869281"/>
                <a:gd name="connsiteX18" fmla="*/ 1288257 w 1885950"/>
                <a:gd name="connsiteY18" fmla="*/ 369094 h 869281"/>
                <a:gd name="connsiteX19" fmla="*/ 1328738 w 1885950"/>
                <a:gd name="connsiteY19" fmla="*/ 352425 h 869281"/>
                <a:gd name="connsiteX20" fmla="*/ 1357313 w 1885950"/>
                <a:gd name="connsiteY20" fmla="*/ 330994 h 869281"/>
                <a:gd name="connsiteX21" fmla="*/ 1376363 w 1885950"/>
                <a:gd name="connsiteY21" fmla="*/ 304800 h 869281"/>
                <a:gd name="connsiteX22" fmla="*/ 1390650 w 1885950"/>
                <a:gd name="connsiteY22" fmla="*/ 271462 h 869281"/>
                <a:gd name="connsiteX23" fmla="*/ 1393032 w 1885950"/>
                <a:gd name="connsiteY23" fmla="*/ 238125 h 869281"/>
                <a:gd name="connsiteX24" fmla="*/ 1395413 w 1885950"/>
                <a:gd name="connsiteY24" fmla="*/ 211931 h 869281"/>
                <a:gd name="connsiteX25" fmla="*/ 1381125 w 1885950"/>
                <a:gd name="connsiteY25" fmla="*/ 169069 h 869281"/>
                <a:gd name="connsiteX26" fmla="*/ 1352550 w 1885950"/>
                <a:gd name="connsiteY26" fmla="*/ 126206 h 869281"/>
                <a:gd name="connsiteX27" fmla="*/ 1312069 w 1885950"/>
                <a:gd name="connsiteY27" fmla="*/ 80962 h 869281"/>
                <a:gd name="connsiteX28" fmla="*/ 1302544 w 1885950"/>
                <a:gd name="connsiteY28" fmla="*/ 66675 h 869281"/>
                <a:gd name="connsiteX29" fmla="*/ 1290638 w 1885950"/>
                <a:gd name="connsiteY29" fmla="*/ 50006 h 869281"/>
                <a:gd name="connsiteX30" fmla="*/ 1283494 w 1885950"/>
                <a:gd name="connsiteY30" fmla="*/ 26194 h 869281"/>
                <a:gd name="connsiteX31" fmla="*/ 1288257 w 1885950"/>
                <a:gd name="connsiteY31" fmla="*/ 7144 h 869281"/>
                <a:gd name="connsiteX32" fmla="*/ 1304925 w 1885950"/>
                <a:gd name="connsiteY32" fmla="*/ 0 h 869281"/>
                <a:gd name="connsiteX33" fmla="*/ 1323975 w 1885950"/>
                <a:gd name="connsiteY33" fmla="*/ 2381 h 869281"/>
                <a:gd name="connsiteX34" fmla="*/ 1354932 w 1885950"/>
                <a:gd name="connsiteY34" fmla="*/ 21431 h 869281"/>
                <a:gd name="connsiteX35" fmla="*/ 1464469 w 1885950"/>
                <a:gd name="connsiteY35" fmla="*/ 90487 h 869281"/>
                <a:gd name="connsiteX36" fmla="*/ 1585913 w 1885950"/>
                <a:gd name="connsiteY36" fmla="*/ 159544 h 869281"/>
                <a:gd name="connsiteX37" fmla="*/ 1681163 w 1885950"/>
                <a:gd name="connsiteY37" fmla="*/ 200025 h 869281"/>
                <a:gd name="connsiteX38" fmla="*/ 1769269 w 1885950"/>
                <a:gd name="connsiteY38" fmla="*/ 242887 h 869281"/>
                <a:gd name="connsiteX39" fmla="*/ 1831182 w 1885950"/>
                <a:gd name="connsiteY39" fmla="*/ 278606 h 869281"/>
                <a:gd name="connsiteX40" fmla="*/ 1859757 w 1885950"/>
                <a:gd name="connsiteY40" fmla="*/ 300037 h 869281"/>
                <a:gd name="connsiteX41" fmla="*/ 1876425 w 1885950"/>
                <a:gd name="connsiteY41" fmla="*/ 316706 h 869281"/>
                <a:gd name="connsiteX42" fmla="*/ 1883569 w 1885950"/>
                <a:gd name="connsiteY42" fmla="*/ 333375 h 869281"/>
                <a:gd name="connsiteX43" fmla="*/ 1885950 w 1885950"/>
                <a:gd name="connsiteY43" fmla="*/ 350044 h 869281"/>
                <a:gd name="connsiteX44" fmla="*/ 1871663 w 1885950"/>
                <a:gd name="connsiteY44" fmla="*/ 373856 h 869281"/>
                <a:gd name="connsiteX45" fmla="*/ 1819275 w 1885950"/>
                <a:gd name="connsiteY45" fmla="*/ 419100 h 869281"/>
                <a:gd name="connsiteX46" fmla="*/ 1759744 w 1885950"/>
                <a:gd name="connsiteY46" fmla="*/ 454819 h 869281"/>
                <a:gd name="connsiteX47" fmla="*/ 1659732 w 1885950"/>
                <a:gd name="connsiteY47" fmla="*/ 490537 h 869281"/>
                <a:gd name="connsiteX48" fmla="*/ 1478757 w 1885950"/>
                <a:gd name="connsiteY48" fmla="*/ 545306 h 869281"/>
                <a:gd name="connsiteX49" fmla="*/ 1285875 w 1885950"/>
                <a:gd name="connsiteY49" fmla="*/ 602456 h 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5950" h="869281">
                  <a:moveTo>
                    <a:pt x="1285875" y="602456"/>
                  </a:moveTo>
                  <a:lnTo>
                    <a:pt x="1031082" y="676275"/>
                  </a:lnTo>
                  <a:lnTo>
                    <a:pt x="845344" y="714375"/>
                  </a:lnTo>
                  <a:lnTo>
                    <a:pt x="778669" y="728662"/>
                  </a:lnTo>
                  <a:lnTo>
                    <a:pt x="631032" y="762000"/>
                  </a:lnTo>
                  <a:lnTo>
                    <a:pt x="435769" y="802481"/>
                  </a:lnTo>
                  <a:lnTo>
                    <a:pt x="271463" y="833437"/>
                  </a:lnTo>
                  <a:lnTo>
                    <a:pt x="121444" y="859631"/>
                  </a:lnTo>
                  <a:cubicBezTo>
                    <a:pt x="61129" y="869281"/>
                    <a:pt x="82009" y="869156"/>
                    <a:pt x="59532" y="869156"/>
                  </a:cubicBezTo>
                  <a:lnTo>
                    <a:pt x="33338" y="869156"/>
                  </a:lnTo>
                  <a:lnTo>
                    <a:pt x="9525" y="866775"/>
                  </a:lnTo>
                  <a:lnTo>
                    <a:pt x="0" y="854869"/>
                  </a:lnTo>
                  <a:lnTo>
                    <a:pt x="4763" y="831056"/>
                  </a:lnTo>
                  <a:lnTo>
                    <a:pt x="26194" y="804862"/>
                  </a:lnTo>
                  <a:lnTo>
                    <a:pt x="209550" y="750094"/>
                  </a:lnTo>
                  <a:lnTo>
                    <a:pt x="500063" y="659606"/>
                  </a:lnTo>
                  <a:lnTo>
                    <a:pt x="800100" y="554831"/>
                  </a:lnTo>
                  <a:lnTo>
                    <a:pt x="1057275" y="459581"/>
                  </a:lnTo>
                  <a:lnTo>
                    <a:pt x="1288257" y="369094"/>
                  </a:lnTo>
                  <a:lnTo>
                    <a:pt x="1328738" y="352425"/>
                  </a:lnTo>
                  <a:lnTo>
                    <a:pt x="1357313" y="330994"/>
                  </a:lnTo>
                  <a:lnTo>
                    <a:pt x="1376363" y="304800"/>
                  </a:lnTo>
                  <a:lnTo>
                    <a:pt x="1390650" y="271462"/>
                  </a:lnTo>
                  <a:lnTo>
                    <a:pt x="1393032" y="238125"/>
                  </a:lnTo>
                  <a:lnTo>
                    <a:pt x="1395413" y="211931"/>
                  </a:lnTo>
                  <a:lnTo>
                    <a:pt x="1381125" y="169069"/>
                  </a:lnTo>
                  <a:lnTo>
                    <a:pt x="1352550" y="126206"/>
                  </a:lnTo>
                  <a:lnTo>
                    <a:pt x="1312069" y="80962"/>
                  </a:lnTo>
                  <a:lnTo>
                    <a:pt x="1302544" y="66675"/>
                  </a:lnTo>
                  <a:lnTo>
                    <a:pt x="1290638" y="50006"/>
                  </a:lnTo>
                  <a:lnTo>
                    <a:pt x="1283494" y="26194"/>
                  </a:lnTo>
                  <a:lnTo>
                    <a:pt x="1288257" y="7144"/>
                  </a:lnTo>
                  <a:lnTo>
                    <a:pt x="1304925" y="0"/>
                  </a:lnTo>
                  <a:lnTo>
                    <a:pt x="1323975" y="2381"/>
                  </a:lnTo>
                  <a:lnTo>
                    <a:pt x="1354932" y="21431"/>
                  </a:lnTo>
                  <a:lnTo>
                    <a:pt x="1464469" y="90487"/>
                  </a:lnTo>
                  <a:lnTo>
                    <a:pt x="1585913" y="159544"/>
                  </a:lnTo>
                  <a:lnTo>
                    <a:pt x="1681163" y="200025"/>
                  </a:lnTo>
                  <a:lnTo>
                    <a:pt x="1769269" y="242887"/>
                  </a:lnTo>
                  <a:lnTo>
                    <a:pt x="1831182" y="278606"/>
                  </a:lnTo>
                  <a:lnTo>
                    <a:pt x="1859757" y="300037"/>
                  </a:lnTo>
                  <a:lnTo>
                    <a:pt x="1876425" y="316706"/>
                  </a:lnTo>
                  <a:lnTo>
                    <a:pt x="1883569" y="333375"/>
                  </a:lnTo>
                  <a:lnTo>
                    <a:pt x="1885950" y="350044"/>
                  </a:lnTo>
                  <a:lnTo>
                    <a:pt x="1871663" y="373856"/>
                  </a:lnTo>
                  <a:lnTo>
                    <a:pt x="1819275" y="419100"/>
                  </a:lnTo>
                  <a:lnTo>
                    <a:pt x="1759744" y="454819"/>
                  </a:lnTo>
                  <a:lnTo>
                    <a:pt x="1659732" y="490537"/>
                  </a:lnTo>
                  <a:lnTo>
                    <a:pt x="1478757" y="545306"/>
                  </a:lnTo>
                  <a:lnTo>
                    <a:pt x="128587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10">
              <a:extLst>
                <a:ext uri="{FF2B5EF4-FFF2-40B4-BE49-F238E27FC236}">
                  <a16:creationId xmlns:a16="http://schemas.microsoft.com/office/drawing/2014/main" id="{9BC7F676-A112-49C4-8FFF-593EF57E79DE}"/>
                </a:ext>
              </a:extLst>
            </p:cNvPr>
            <p:cNvSpPr/>
            <p:nvPr/>
          </p:nvSpPr>
          <p:spPr>
            <a:xfrm>
              <a:off x="4437063" y="2743200"/>
              <a:ext cx="582612" cy="884238"/>
            </a:xfrm>
            <a:custGeom>
              <a:avLst/>
              <a:gdLst>
                <a:gd name="connsiteX0" fmla="*/ 178594 w 583406"/>
                <a:gd name="connsiteY0" fmla="*/ 311944 h 883444"/>
                <a:gd name="connsiteX1" fmla="*/ 107156 w 583406"/>
                <a:gd name="connsiteY1" fmla="*/ 197644 h 883444"/>
                <a:gd name="connsiteX2" fmla="*/ 26194 w 583406"/>
                <a:gd name="connsiteY2" fmla="*/ 76200 h 883444"/>
                <a:gd name="connsiteX3" fmla="*/ 7144 w 583406"/>
                <a:gd name="connsiteY3" fmla="*/ 47625 h 883444"/>
                <a:gd name="connsiteX4" fmla="*/ 0 w 583406"/>
                <a:gd name="connsiteY4" fmla="*/ 26194 h 883444"/>
                <a:gd name="connsiteX5" fmla="*/ 0 w 583406"/>
                <a:gd name="connsiteY5" fmla="*/ 11906 h 883444"/>
                <a:gd name="connsiteX6" fmla="*/ 9525 w 583406"/>
                <a:gd name="connsiteY6" fmla="*/ 2381 h 883444"/>
                <a:gd name="connsiteX7" fmla="*/ 33337 w 583406"/>
                <a:gd name="connsiteY7" fmla="*/ 0 h 883444"/>
                <a:gd name="connsiteX8" fmla="*/ 83344 w 583406"/>
                <a:gd name="connsiteY8" fmla="*/ 23813 h 883444"/>
                <a:gd name="connsiteX9" fmla="*/ 176212 w 583406"/>
                <a:gd name="connsiteY9" fmla="*/ 83344 h 883444"/>
                <a:gd name="connsiteX10" fmla="*/ 259556 w 583406"/>
                <a:gd name="connsiteY10" fmla="*/ 142875 h 883444"/>
                <a:gd name="connsiteX11" fmla="*/ 338137 w 583406"/>
                <a:gd name="connsiteY11" fmla="*/ 209550 h 883444"/>
                <a:gd name="connsiteX12" fmla="*/ 395287 w 583406"/>
                <a:gd name="connsiteY12" fmla="*/ 266700 h 883444"/>
                <a:gd name="connsiteX13" fmla="*/ 457200 w 583406"/>
                <a:gd name="connsiteY13" fmla="*/ 328613 h 883444"/>
                <a:gd name="connsiteX14" fmla="*/ 514350 w 583406"/>
                <a:gd name="connsiteY14" fmla="*/ 392906 h 883444"/>
                <a:gd name="connsiteX15" fmla="*/ 542925 w 583406"/>
                <a:gd name="connsiteY15" fmla="*/ 431006 h 883444"/>
                <a:gd name="connsiteX16" fmla="*/ 566737 w 583406"/>
                <a:gd name="connsiteY16" fmla="*/ 488156 h 883444"/>
                <a:gd name="connsiteX17" fmla="*/ 578644 w 583406"/>
                <a:gd name="connsiteY17" fmla="*/ 535781 h 883444"/>
                <a:gd name="connsiteX18" fmla="*/ 583406 w 583406"/>
                <a:gd name="connsiteY18" fmla="*/ 581025 h 883444"/>
                <a:gd name="connsiteX19" fmla="*/ 583406 w 583406"/>
                <a:gd name="connsiteY19" fmla="*/ 635794 h 883444"/>
                <a:gd name="connsiteX20" fmla="*/ 578644 w 583406"/>
                <a:gd name="connsiteY20" fmla="*/ 685800 h 883444"/>
                <a:gd name="connsiteX21" fmla="*/ 561975 w 583406"/>
                <a:gd name="connsiteY21" fmla="*/ 754856 h 883444"/>
                <a:gd name="connsiteX22" fmla="*/ 533400 w 583406"/>
                <a:gd name="connsiteY22" fmla="*/ 812006 h 883444"/>
                <a:gd name="connsiteX23" fmla="*/ 511969 w 583406"/>
                <a:gd name="connsiteY23" fmla="*/ 847725 h 883444"/>
                <a:gd name="connsiteX24" fmla="*/ 478631 w 583406"/>
                <a:gd name="connsiteY24" fmla="*/ 876300 h 883444"/>
                <a:gd name="connsiteX25" fmla="*/ 450056 w 583406"/>
                <a:gd name="connsiteY25" fmla="*/ 883444 h 883444"/>
                <a:gd name="connsiteX26" fmla="*/ 423862 w 583406"/>
                <a:gd name="connsiteY26" fmla="*/ 878681 h 883444"/>
                <a:gd name="connsiteX27" fmla="*/ 404812 w 583406"/>
                <a:gd name="connsiteY27" fmla="*/ 869156 h 883444"/>
                <a:gd name="connsiteX28" fmla="*/ 369094 w 583406"/>
                <a:gd name="connsiteY28" fmla="*/ 828675 h 883444"/>
                <a:gd name="connsiteX29" fmla="*/ 342900 w 583406"/>
                <a:gd name="connsiteY29" fmla="*/ 785813 h 883444"/>
                <a:gd name="connsiteX30" fmla="*/ 330994 w 583406"/>
                <a:gd name="connsiteY30" fmla="*/ 752475 h 883444"/>
                <a:gd name="connsiteX31" fmla="*/ 323850 w 583406"/>
                <a:gd name="connsiteY31" fmla="*/ 692944 h 883444"/>
                <a:gd name="connsiteX32" fmla="*/ 307181 w 583406"/>
                <a:gd name="connsiteY32" fmla="*/ 621506 h 883444"/>
                <a:gd name="connsiteX33" fmla="*/ 292894 w 583406"/>
                <a:gd name="connsiteY33" fmla="*/ 557213 h 883444"/>
                <a:gd name="connsiteX34" fmla="*/ 257175 w 583406"/>
                <a:gd name="connsiteY34" fmla="*/ 466725 h 883444"/>
                <a:gd name="connsiteX35" fmla="*/ 178594 w 583406"/>
                <a:gd name="connsiteY35" fmla="*/ 3119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3406" h="883444">
                  <a:moveTo>
                    <a:pt x="178594" y="311944"/>
                  </a:moveTo>
                  <a:lnTo>
                    <a:pt x="107156" y="197644"/>
                  </a:lnTo>
                  <a:lnTo>
                    <a:pt x="26194" y="76200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83344" y="23813"/>
                  </a:lnTo>
                  <a:lnTo>
                    <a:pt x="176212" y="83344"/>
                  </a:lnTo>
                  <a:lnTo>
                    <a:pt x="259556" y="142875"/>
                  </a:lnTo>
                  <a:lnTo>
                    <a:pt x="338137" y="209550"/>
                  </a:lnTo>
                  <a:lnTo>
                    <a:pt x="395287" y="266700"/>
                  </a:lnTo>
                  <a:lnTo>
                    <a:pt x="457200" y="328613"/>
                  </a:lnTo>
                  <a:lnTo>
                    <a:pt x="514350" y="392906"/>
                  </a:lnTo>
                  <a:lnTo>
                    <a:pt x="542925" y="431006"/>
                  </a:lnTo>
                  <a:lnTo>
                    <a:pt x="566737" y="488156"/>
                  </a:lnTo>
                  <a:lnTo>
                    <a:pt x="578644" y="535781"/>
                  </a:lnTo>
                  <a:lnTo>
                    <a:pt x="583406" y="581025"/>
                  </a:lnTo>
                  <a:lnTo>
                    <a:pt x="583406" y="635794"/>
                  </a:lnTo>
                  <a:lnTo>
                    <a:pt x="578644" y="685800"/>
                  </a:lnTo>
                  <a:lnTo>
                    <a:pt x="561975" y="754856"/>
                  </a:lnTo>
                  <a:lnTo>
                    <a:pt x="533400" y="812006"/>
                  </a:lnTo>
                  <a:lnTo>
                    <a:pt x="511969" y="847725"/>
                  </a:lnTo>
                  <a:lnTo>
                    <a:pt x="478631" y="876300"/>
                  </a:lnTo>
                  <a:lnTo>
                    <a:pt x="450056" y="883444"/>
                  </a:lnTo>
                  <a:lnTo>
                    <a:pt x="423862" y="878681"/>
                  </a:lnTo>
                  <a:lnTo>
                    <a:pt x="404812" y="869156"/>
                  </a:lnTo>
                  <a:lnTo>
                    <a:pt x="369094" y="828675"/>
                  </a:lnTo>
                  <a:lnTo>
                    <a:pt x="342900" y="785813"/>
                  </a:lnTo>
                  <a:lnTo>
                    <a:pt x="330994" y="752475"/>
                  </a:lnTo>
                  <a:lnTo>
                    <a:pt x="323850" y="692944"/>
                  </a:lnTo>
                  <a:lnTo>
                    <a:pt x="307181" y="621506"/>
                  </a:lnTo>
                  <a:lnTo>
                    <a:pt x="292894" y="557213"/>
                  </a:lnTo>
                  <a:lnTo>
                    <a:pt x="257175" y="466725"/>
                  </a:lnTo>
                  <a:lnTo>
                    <a:pt x="1785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11">
              <a:extLst>
                <a:ext uri="{FF2B5EF4-FFF2-40B4-BE49-F238E27FC236}">
                  <a16:creationId xmlns:a16="http://schemas.microsoft.com/office/drawing/2014/main" id="{65E67B3C-A4DE-4FEC-8B3B-9DCCEFC356DE}"/>
                </a:ext>
              </a:extLst>
            </p:cNvPr>
            <p:cNvSpPr/>
            <p:nvPr/>
          </p:nvSpPr>
          <p:spPr>
            <a:xfrm>
              <a:off x="6022975" y="2259013"/>
              <a:ext cx="919163" cy="1095375"/>
            </a:xfrm>
            <a:custGeom>
              <a:avLst/>
              <a:gdLst>
                <a:gd name="connsiteX0" fmla="*/ 554832 w 919163"/>
                <a:gd name="connsiteY0" fmla="*/ 650082 h 1095375"/>
                <a:gd name="connsiteX1" fmla="*/ 352425 w 919163"/>
                <a:gd name="connsiteY1" fmla="*/ 833438 h 1095375"/>
                <a:gd name="connsiteX2" fmla="*/ 173832 w 919163"/>
                <a:gd name="connsiteY2" fmla="*/ 985838 h 1095375"/>
                <a:gd name="connsiteX3" fmla="*/ 73819 w 919163"/>
                <a:gd name="connsiteY3" fmla="*/ 1073944 h 1095375"/>
                <a:gd name="connsiteX4" fmla="*/ 52388 w 919163"/>
                <a:gd name="connsiteY4" fmla="*/ 1090613 h 1095375"/>
                <a:gd name="connsiteX5" fmla="*/ 33338 w 919163"/>
                <a:gd name="connsiteY5" fmla="*/ 1095375 h 1095375"/>
                <a:gd name="connsiteX6" fmla="*/ 16669 w 919163"/>
                <a:gd name="connsiteY6" fmla="*/ 1092994 h 1095375"/>
                <a:gd name="connsiteX7" fmla="*/ 4763 w 919163"/>
                <a:gd name="connsiteY7" fmla="*/ 1085850 h 1095375"/>
                <a:gd name="connsiteX8" fmla="*/ 0 w 919163"/>
                <a:gd name="connsiteY8" fmla="*/ 1071563 h 1095375"/>
                <a:gd name="connsiteX9" fmla="*/ 7144 w 919163"/>
                <a:gd name="connsiteY9" fmla="*/ 1050132 h 1095375"/>
                <a:gd name="connsiteX10" fmla="*/ 52388 w 919163"/>
                <a:gd name="connsiteY10" fmla="*/ 990600 h 1095375"/>
                <a:gd name="connsiteX11" fmla="*/ 140494 w 919163"/>
                <a:gd name="connsiteY11" fmla="*/ 871538 h 1095375"/>
                <a:gd name="connsiteX12" fmla="*/ 257175 w 919163"/>
                <a:gd name="connsiteY12" fmla="*/ 707232 h 1095375"/>
                <a:gd name="connsiteX13" fmla="*/ 342900 w 919163"/>
                <a:gd name="connsiteY13" fmla="*/ 578644 h 1095375"/>
                <a:gd name="connsiteX14" fmla="*/ 404813 w 919163"/>
                <a:gd name="connsiteY14" fmla="*/ 476250 h 1095375"/>
                <a:gd name="connsiteX15" fmla="*/ 450057 w 919163"/>
                <a:gd name="connsiteY15" fmla="*/ 400050 h 1095375"/>
                <a:gd name="connsiteX16" fmla="*/ 481013 w 919163"/>
                <a:gd name="connsiteY16" fmla="*/ 330994 h 1095375"/>
                <a:gd name="connsiteX17" fmla="*/ 504825 w 919163"/>
                <a:gd name="connsiteY17" fmla="*/ 269082 h 1095375"/>
                <a:gd name="connsiteX18" fmla="*/ 509588 w 919163"/>
                <a:gd name="connsiteY18" fmla="*/ 235744 h 1095375"/>
                <a:gd name="connsiteX19" fmla="*/ 504825 w 919163"/>
                <a:gd name="connsiteY19" fmla="*/ 209550 h 1095375"/>
                <a:gd name="connsiteX20" fmla="*/ 492919 w 919163"/>
                <a:gd name="connsiteY20" fmla="*/ 183357 h 1095375"/>
                <a:gd name="connsiteX21" fmla="*/ 435769 w 919163"/>
                <a:gd name="connsiteY21" fmla="*/ 121444 h 1095375"/>
                <a:gd name="connsiteX22" fmla="*/ 383382 w 919163"/>
                <a:gd name="connsiteY22" fmla="*/ 78582 h 1095375"/>
                <a:gd name="connsiteX23" fmla="*/ 359569 w 919163"/>
                <a:gd name="connsiteY23" fmla="*/ 61913 h 1095375"/>
                <a:gd name="connsiteX24" fmla="*/ 342900 w 919163"/>
                <a:gd name="connsiteY24" fmla="*/ 42863 h 1095375"/>
                <a:gd name="connsiteX25" fmla="*/ 335757 w 919163"/>
                <a:gd name="connsiteY25" fmla="*/ 19050 h 1095375"/>
                <a:gd name="connsiteX26" fmla="*/ 338138 w 919163"/>
                <a:gd name="connsiteY26" fmla="*/ 7144 h 1095375"/>
                <a:gd name="connsiteX27" fmla="*/ 357188 w 919163"/>
                <a:gd name="connsiteY27" fmla="*/ 0 h 1095375"/>
                <a:gd name="connsiteX28" fmla="*/ 421482 w 919163"/>
                <a:gd name="connsiteY28" fmla="*/ 11907 h 1095375"/>
                <a:gd name="connsiteX29" fmla="*/ 540544 w 919163"/>
                <a:gd name="connsiteY29" fmla="*/ 33338 h 1095375"/>
                <a:gd name="connsiteX30" fmla="*/ 600075 w 919163"/>
                <a:gd name="connsiteY30" fmla="*/ 50007 h 1095375"/>
                <a:gd name="connsiteX31" fmla="*/ 654844 w 919163"/>
                <a:gd name="connsiteY31" fmla="*/ 69057 h 1095375"/>
                <a:gd name="connsiteX32" fmla="*/ 726282 w 919163"/>
                <a:gd name="connsiteY32" fmla="*/ 97632 h 1095375"/>
                <a:gd name="connsiteX33" fmla="*/ 771525 w 919163"/>
                <a:gd name="connsiteY33" fmla="*/ 121444 h 1095375"/>
                <a:gd name="connsiteX34" fmla="*/ 816769 w 919163"/>
                <a:gd name="connsiteY34" fmla="*/ 152400 h 1095375"/>
                <a:gd name="connsiteX35" fmla="*/ 857250 w 919163"/>
                <a:gd name="connsiteY35" fmla="*/ 185738 h 1095375"/>
                <a:gd name="connsiteX36" fmla="*/ 885825 w 919163"/>
                <a:gd name="connsiteY36" fmla="*/ 219075 h 1095375"/>
                <a:gd name="connsiteX37" fmla="*/ 912019 w 919163"/>
                <a:gd name="connsiteY37" fmla="*/ 257175 h 1095375"/>
                <a:gd name="connsiteX38" fmla="*/ 919163 w 919163"/>
                <a:gd name="connsiteY38" fmla="*/ 283369 h 1095375"/>
                <a:gd name="connsiteX39" fmla="*/ 919163 w 919163"/>
                <a:gd name="connsiteY39" fmla="*/ 316707 h 1095375"/>
                <a:gd name="connsiteX40" fmla="*/ 904875 w 919163"/>
                <a:gd name="connsiteY40" fmla="*/ 340519 h 1095375"/>
                <a:gd name="connsiteX41" fmla="*/ 878682 w 919163"/>
                <a:gd name="connsiteY41" fmla="*/ 357188 h 1095375"/>
                <a:gd name="connsiteX42" fmla="*/ 845344 w 919163"/>
                <a:gd name="connsiteY42" fmla="*/ 376238 h 1095375"/>
                <a:gd name="connsiteX43" fmla="*/ 807244 w 919163"/>
                <a:gd name="connsiteY43" fmla="*/ 407194 h 1095375"/>
                <a:gd name="connsiteX44" fmla="*/ 735807 w 919163"/>
                <a:gd name="connsiteY44" fmla="*/ 471488 h 1095375"/>
                <a:gd name="connsiteX45" fmla="*/ 642938 w 919163"/>
                <a:gd name="connsiteY45" fmla="*/ 569119 h 1095375"/>
                <a:gd name="connsiteX46" fmla="*/ 554832 w 919163"/>
                <a:gd name="connsiteY46" fmla="*/ 6500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9163" h="1095375">
                  <a:moveTo>
                    <a:pt x="554832" y="650082"/>
                  </a:moveTo>
                  <a:lnTo>
                    <a:pt x="352425" y="833438"/>
                  </a:lnTo>
                  <a:lnTo>
                    <a:pt x="173832" y="985838"/>
                  </a:lnTo>
                  <a:lnTo>
                    <a:pt x="73819" y="1073944"/>
                  </a:lnTo>
                  <a:lnTo>
                    <a:pt x="52388" y="1090613"/>
                  </a:lnTo>
                  <a:lnTo>
                    <a:pt x="33338" y="1095375"/>
                  </a:lnTo>
                  <a:lnTo>
                    <a:pt x="16669" y="1092994"/>
                  </a:lnTo>
                  <a:lnTo>
                    <a:pt x="4763" y="1085850"/>
                  </a:lnTo>
                  <a:lnTo>
                    <a:pt x="0" y="1071563"/>
                  </a:lnTo>
                  <a:lnTo>
                    <a:pt x="7144" y="1050132"/>
                  </a:lnTo>
                  <a:lnTo>
                    <a:pt x="52388" y="990600"/>
                  </a:lnTo>
                  <a:lnTo>
                    <a:pt x="140494" y="871538"/>
                  </a:lnTo>
                  <a:lnTo>
                    <a:pt x="257175" y="707232"/>
                  </a:lnTo>
                  <a:lnTo>
                    <a:pt x="342900" y="578644"/>
                  </a:lnTo>
                  <a:lnTo>
                    <a:pt x="404813" y="476250"/>
                  </a:lnTo>
                  <a:lnTo>
                    <a:pt x="450057" y="400050"/>
                  </a:lnTo>
                  <a:lnTo>
                    <a:pt x="481013" y="330994"/>
                  </a:lnTo>
                  <a:lnTo>
                    <a:pt x="504825" y="269082"/>
                  </a:lnTo>
                  <a:lnTo>
                    <a:pt x="509588" y="235744"/>
                  </a:lnTo>
                  <a:lnTo>
                    <a:pt x="504825" y="209550"/>
                  </a:lnTo>
                  <a:lnTo>
                    <a:pt x="492919" y="183357"/>
                  </a:lnTo>
                  <a:lnTo>
                    <a:pt x="435769" y="121444"/>
                  </a:lnTo>
                  <a:lnTo>
                    <a:pt x="383382" y="78582"/>
                  </a:lnTo>
                  <a:lnTo>
                    <a:pt x="359569" y="61913"/>
                  </a:lnTo>
                  <a:lnTo>
                    <a:pt x="342900" y="42863"/>
                  </a:lnTo>
                  <a:lnTo>
                    <a:pt x="335757" y="19050"/>
                  </a:lnTo>
                  <a:lnTo>
                    <a:pt x="338138" y="7144"/>
                  </a:lnTo>
                  <a:lnTo>
                    <a:pt x="357188" y="0"/>
                  </a:lnTo>
                  <a:lnTo>
                    <a:pt x="421482" y="11907"/>
                  </a:lnTo>
                  <a:lnTo>
                    <a:pt x="540544" y="33338"/>
                  </a:lnTo>
                  <a:lnTo>
                    <a:pt x="600075" y="50007"/>
                  </a:lnTo>
                  <a:lnTo>
                    <a:pt x="654844" y="69057"/>
                  </a:lnTo>
                  <a:lnTo>
                    <a:pt x="726282" y="97632"/>
                  </a:lnTo>
                  <a:lnTo>
                    <a:pt x="771525" y="121444"/>
                  </a:lnTo>
                  <a:lnTo>
                    <a:pt x="816769" y="152400"/>
                  </a:lnTo>
                  <a:lnTo>
                    <a:pt x="857250" y="185738"/>
                  </a:lnTo>
                  <a:lnTo>
                    <a:pt x="885825" y="219075"/>
                  </a:lnTo>
                  <a:lnTo>
                    <a:pt x="912019" y="257175"/>
                  </a:lnTo>
                  <a:lnTo>
                    <a:pt x="919163" y="283369"/>
                  </a:lnTo>
                  <a:lnTo>
                    <a:pt x="919163" y="316707"/>
                  </a:lnTo>
                  <a:lnTo>
                    <a:pt x="904875" y="340519"/>
                  </a:lnTo>
                  <a:lnTo>
                    <a:pt x="878682" y="357188"/>
                  </a:lnTo>
                  <a:lnTo>
                    <a:pt x="845344" y="376238"/>
                  </a:lnTo>
                  <a:lnTo>
                    <a:pt x="807244" y="407194"/>
                  </a:lnTo>
                  <a:lnTo>
                    <a:pt x="735807" y="471488"/>
                  </a:lnTo>
                  <a:lnTo>
                    <a:pt x="642938" y="569119"/>
                  </a:lnTo>
                  <a:lnTo>
                    <a:pt x="554832" y="650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7">
              <a:extLst>
                <a:ext uri="{FF2B5EF4-FFF2-40B4-BE49-F238E27FC236}">
                  <a16:creationId xmlns:a16="http://schemas.microsoft.com/office/drawing/2014/main" id="{A1B0F0B0-AC3C-48F3-8CAB-DD382C0EFC0C}"/>
                </a:ext>
              </a:extLst>
            </p:cNvPr>
            <p:cNvSpPr/>
            <p:nvPr/>
          </p:nvSpPr>
          <p:spPr>
            <a:xfrm>
              <a:off x="2771775" y="2647950"/>
              <a:ext cx="1517650" cy="1200150"/>
            </a:xfrm>
            <a:custGeom>
              <a:avLst/>
              <a:gdLst>
                <a:gd name="connsiteX0" fmla="*/ 711994 w 1516856"/>
                <a:gd name="connsiteY0" fmla="*/ 297656 h 1200150"/>
                <a:gd name="connsiteX1" fmla="*/ 511969 w 1516856"/>
                <a:gd name="connsiteY1" fmla="*/ 345281 h 1200150"/>
                <a:gd name="connsiteX2" fmla="*/ 445294 w 1516856"/>
                <a:gd name="connsiteY2" fmla="*/ 369094 h 1200150"/>
                <a:gd name="connsiteX3" fmla="*/ 338138 w 1516856"/>
                <a:gd name="connsiteY3" fmla="*/ 395288 h 1200150"/>
                <a:gd name="connsiteX4" fmla="*/ 216694 w 1516856"/>
                <a:gd name="connsiteY4" fmla="*/ 421481 h 1200150"/>
                <a:gd name="connsiteX5" fmla="*/ 64294 w 1516856"/>
                <a:gd name="connsiteY5" fmla="*/ 433388 h 1200150"/>
                <a:gd name="connsiteX6" fmla="*/ 0 w 1516856"/>
                <a:gd name="connsiteY6" fmla="*/ 261938 h 1200150"/>
                <a:gd name="connsiteX7" fmla="*/ 164306 w 1516856"/>
                <a:gd name="connsiteY7" fmla="*/ 247650 h 1200150"/>
                <a:gd name="connsiteX8" fmla="*/ 309563 w 1516856"/>
                <a:gd name="connsiteY8" fmla="*/ 226219 h 1200150"/>
                <a:gd name="connsiteX9" fmla="*/ 550069 w 1516856"/>
                <a:gd name="connsiteY9" fmla="*/ 173831 h 1200150"/>
                <a:gd name="connsiteX10" fmla="*/ 778669 w 1516856"/>
                <a:gd name="connsiteY10" fmla="*/ 121444 h 1200150"/>
                <a:gd name="connsiteX11" fmla="*/ 1019175 w 1516856"/>
                <a:gd name="connsiteY11" fmla="*/ 66675 h 1200150"/>
                <a:gd name="connsiteX12" fmla="*/ 1071563 w 1516856"/>
                <a:gd name="connsiteY12" fmla="*/ 45244 h 1200150"/>
                <a:gd name="connsiteX13" fmla="*/ 1147763 w 1516856"/>
                <a:gd name="connsiteY13" fmla="*/ 0 h 1200150"/>
                <a:gd name="connsiteX14" fmla="*/ 1176338 w 1516856"/>
                <a:gd name="connsiteY14" fmla="*/ 9525 h 1200150"/>
                <a:gd name="connsiteX15" fmla="*/ 1226344 w 1516856"/>
                <a:gd name="connsiteY15" fmla="*/ 30956 h 1200150"/>
                <a:gd name="connsiteX16" fmla="*/ 1314450 w 1516856"/>
                <a:gd name="connsiteY16" fmla="*/ 76200 h 1200150"/>
                <a:gd name="connsiteX17" fmla="*/ 1397794 w 1516856"/>
                <a:gd name="connsiteY17" fmla="*/ 123825 h 1200150"/>
                <a:gd name="connsiteX18" fmla="*/ 1462088 w 1516856"/>
                <a:gd name="connsiteY18" fmla="*/ 161925 h 1200150"/>
                <a:gd name="connsiteX19" fmla="*/ 1504950 w 1516856"/>
                <a:gd name="connsiteY19" fmla="*/ 192881 h 1200150"/>
                <a:gd name="connsiteX20" fmla="*/ 1514475 w 1516856"/>
                <a:gd name="connsiteY20" fmla="*/ 211931 h 1200150"/>
                <a:gd name="connsiteX21" fmla="*/ 1516856 w 1516856"/>
                <a:gd name="connsiteY21" fmla="*/ 226219 h 1200150"/>
                <a:gd name="connsiteX22" fmla="*/ 1512094 w 1516856"/>
                <a:gd name="connsiteY22" fmla="*/ 252413 h 1200150"/>
                <a:gd name="connsiteX23" fmla="*/ 1493044 w 1516856"/>
                <a:gd name="connsiteY23" fmla="*/ 280988 h 1200150"/>
                <a:gd name="connsiteX24" fmla="*/ 1462088 w 1516856"/>
                <a:gd name="connsiteY24" fmla="*/ 314325 h 1200150"/>
                <a:gd name="connsiteX25" fmla="*/ 1421606 w 1516856"/>
                <a:gd name="connsiteY25" fmla="*/ 359569 h 1200150"/>
                <a:gd name="connsiteX26" fmla="*/ 1397794 w 1516856"/>
                <a:gd name="connsiteY26" fmla="*/ 407194 h 1200150"/>
                <a:gd name="connsiteX27" fmla="*/ 1376363 w 1516856"/>
                <a:gd name="connsiteY27" fmla="*/ 483394 h 1200150"/>
                <a:gd name="connsiteX28" fmla="*/ 1319213 w 1516856"/>
                <a:gd name="connsiteY28" fmla="*/ 695325 h 1200150"/>
                <a:gd name="connsiteX29" fmla="*/ 1264444 w 1516856"/>
                <a:gd name="connsiteY29" fmla="*/ 914400 h 1200150"/>
                <a:gd name="connsiteX30" fmla="*/ 1190625 w 1516856"/>
                <a:gd name="connsiteY30" fmla="*/ 1200150 h 1200150"/>
                <a:gd name="connsiteX31" fmla="*/ 997744 w 1516856"/>
                <a:gd name="connsiteY31" fmla="*/ 1183481 h 1200150"/>
                <a:gd name="connsiteX32" fmla="*/ 1021556 w 1516856"/>
                <a:gd name="connsiteY32" fmla="*/ 1059656 h 1200150"/>
                <a:gd name="connsiteX33" fmla="*/ 1078706 w 1516856"/>
                <a:gd name="connsiteY33" fmla="*/ 781050 h 1200150"/>
                <a:gd name="connsiteX34" fmla="*/ 1119188 w 1516856"/>
                <a:gd name="connsiteY34" fmla="*/ 573881 h 1200150"/>
                <a:gd name="connsiteX35" fmla="*/ 1166813 w 1516856"/>
                <a:gd name="connsiteY35" fmla="*/ 330994 h 1200150"/>
                <a:gd name="connsiteX36" fmla="*/ 1173956 w 1516856"/>
                <a:gd name="connsiteY36" fmla="*/ 283369 h 1200150"/>
                <a:gd name="connsiteX37" fmla="*/ 1169194 w 1516856"/>
                <a:gd name="connsiteY37" fmla="*/ 259556 h 1200150"/>
                <a:gd name="connsiteX38" fmla="*/ 1162050 w 1516856"/>
                <a:gd name="connsiteY38" fmla="*/ 247650 h 1200150"/>
                <a:gd name="connsiteX39" fmla="*/ 1147763 w 1516856"/>
                <a:gd name="connsiteY39" fmla="*/ 235744 h 1200150"/>
                <a:gd name="connsiteX40" fmla="*/ 1119188 w 1516856"/>
                <a:gd name="connsiteY40" fmla="*/ 226219 h 1200150"/>
                <a:gd name="connsiteX41" fmla="*/ 1073944 w 1516856"/>
                <a:gd name="connsiteY41" fmla="*/ 223838 h 1200150"/>
                <a:gd name="connsiteX42" fmla="*/ 981075 w 1516856"/>
                <a:gd name="connsiteY42" fmla="*/ 242888 h 1200150"/>
                <a:gd name="connsiteX43" fmla="*/ 711994 w 1516856"/>
                <a:gd name="connsiteY43" fmla="*/ 2976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856" h="1200150">
                  <a:moveTo>
                    <a:pt x="711994" y="297656"/>
                  </a:moveTo>
                  <a:lnTo>
                    <a:pt x="511969" y="345281"/>
                  </a:lnTo>
                  <a:lnTo>
                    <a:pt x="445294" y="369094"/>
                  </a:lnTo>
                  <a:lnTo>
                    <a:pt x="338138" y="395288"/>
                  </a:lnTo>
                  <a:lnTo>
                    <a:pt x="216694" y="421481"/>
                  </a:lnTo>
                  <a:lnTo>
                    <a:pt x="64294" y="433388"/>
                  </a:lnTo>
                  <a:lnTo>
                    <a:pt x="0" y="261938"/>
                  </a:lnTo>
                  <a:lnTo>
                    <a:pt x="164306" y="247650"/>
                  </a:lnTo>
                  <a:lnTo>
                    <a:pt x="309563" y="226219"/>
                  </a:lnTo>
                  <a:lnTo>
                    <a:pt x="550069" y="173831"/>
                  </a:lnTo>
                  <a:lnTo>
                    <a:pt x="778669" y="121444"/>
                  </a:lnTo>
                  <a:lnTo>
                    <a:pt x="1019175" y="66675"/>
                  </a:lnTo>
                  <a:lnTo>
                    <a:pt x="1071563" y="45244"/>
                  </a:lnTo>
                  <a:lnTo>
                    <a:pt x="1147763" y="0"/>
                  </a:lnTo>
                  <a:lnTo>
                    <a:pt x="1176338" y="9525"/>
                  </a:lnTo>
                  <a:lnTo>
                    <a:pt x="1226344" y="30956"/>
                  </a:lnTo>
                  <a:lnTo>
                    <a:pt x="1314450" y="76200"/>
                  </a:lnTo>
                  <a:lnTo>
                    <a:pt x="1397794" y="123825"/>
                  </a:lnTo>
                  <a:lnTo>
                    <a:pt x="1462088" y="161925"/>
                  </a:lnTo>
                  <a:lnTo>
                    <a:pt x="1504950" y="192881"/>
                  </a:lnTo>
                  <a:lnTo>
                    <a:pt x="1514475" y="211931"/>
                  </a:lnTo>
                  <a:lnTo>
                    <a:pt x="1516856" y="226219"/>
                  </a:lnTo>
                  <a:lnTo>
                    <a:pt x="1512094" y="252413"/>
                  </a:lnTo>
                  <a:lnTo>
                    <a:pt x="1493044" y="280988"/>
                  </a:lnTo>
                  <a:lnTo>
                    <a:pt x="1462088" y="314325"/>
                  </a:lnTo>
                  <a:lnTo>
                    <a:pt x="1421606" y="359569"/>
                  </a:lnTo>
                  <a:lnTo>
                    <a:pt x="1397794" y="407194"/>
                  </a:lnTo>
                  <a:lnTo>
                    <a:pt x="1376363" y="483394"/>
                  </a:lnTo>
                  <a:lnTo>
                    <a:pt x="1319213" y="695325"/>
                  </a:lnTo>
                  <a:lnTo>
                    <a:pt x="1264444" y="914400"/>
                  </a:lnTo>
                  <a:lnTo>
                    <a:pt x="1190625" y="1200150"/>
                  </a:lnTo>
                  <a:lnTo>
                    <a:pt x="997744" y="1183481"/>
                  </a:lnTo>
                  <a:lnTo>
                    <a:pt x="1021556" y="1059656"/>
                  </a:lnTo>
                  <a:lnTo>
                    <a:pt x="1078706" y="781050"/>
                  </a:lnTo>
                  <a:lnTo>
                    <a:pt x="1119188" y="573881"/>
                  </a:lnTo>
                  <a:lnTo>
                    <a:pt x="1166813" y="330994"/>
                  </a:lnTo>
                  <a:lnTo>
                    <a:pt x="1173956" y="283369"/>
                  </a:lnTo>
                  <a:lnTo>
                    <a:pt x="1169194" y="259556"/>
                  </a:lnTo>
                  <a:lnTo>
                    <a:pt x="1162050" y="247650"/>
                  </a:lnTo>
                  <a:lnTo>
                    <a:pt x="1147763" y="235744"/>
                  </a:lnTo>
                  <a:lnTo>
                    <a:pt x="1119188" y="226219"/>
                  </a:lnTo>
                  <a:lnTo>
                    <a:pt x="1073944" y="223838"/>
                  </a:lnTo>
                  <a:lnTo>
                    <a:pt x="981075" y="242888"/>
                  </a:lnTo>
                  <a:lnTo>
                    <a:pt x="71199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">
              <a:extLst>
                <a:ext uri="{FF2B5EF4-FFF2-40B4-BE49-F238E27FC236}">
                  <a16:creationId xmlns:a16="http://schemas.microsoft.com/office/drawing/2014/main" id="{9DF28739-B171-45F3-B7CC-558B4A18FBB9}"/>
                </a:ext>
              </a:extLst>
            </p:cNvPr>
            <p:cNvSpPr/>
            <p:nvPr/>
          </p:nvSpPr>
          <p:spPr>
            <a:xfrm>
              <a:off x="2974975" y="3762375"/>
              <a:ext cx="1081088" cy="350838"/>
            </a:xfrm>
            <a:custGeom>
              <a:avLst/>
              <a:gdLst>
                <a:gd name="connsiteX0" fmla="*/ 569119 w 1081088"/>
                <a:gd name="connsiteY0" fmla="*/ 240506 h 350044"/>
                <a:gd name="connsiteX1" fmla="*/ 207169 w 1081088"/>
                <a:gd name="connsiteY1" fmla="*/ 314325 h 350044"/>
                <a:gd name="connsiteX2" fmla="*/ 40482 w 1081088"/>
                <a:gd name="connsiteY2" fmla="*/ 350044 h 350044"/>
                <a:gd name="connsiteX3" fmla="*/ 0 w 1081088"/>
                <a:gd name="connsiteY3" fmla="*/ 195263 h 350044"/>
                <a:gd name="connsiteX4" fmla="*/ 288132 w 1081088"/>
                <a:gd name="connsiteY4" fmla="*/ 128588 h 350044"/>
                <a:gd name="connsiteX5" fmla="*/ 626269 w 1081088"/>
                <a:gd name="connsiteY5" fmla="*/ 45244 h 350044"/>
                <a:gd name="connsiteX6" fmla="*/ 809625 w 1081088"/>
                <a:gd name="connsiteY6" fmla="*/ 0 h 350044"/>
                <a:gd name="connsiteX7" fmla="*/ 1004888 w 1081088"/>
                <a:gd name="connsiteY7" fmla="*/ 2381 h 350044"/>
                <a:gd name="connsiteX8" fmla="*/ 1026319 w 1081088"/>
                <a:gd name="connsiteY8" fmla="*/ 21431 h 350044"/>
                <a:gd name="connsiteX9" fmla="*/ 1052513 w 1081088"/>
                <a:gd name="connsiteY9" fmla="*/ 47625 h 350044"/>
                <a:gd name="connsiteX10" fmla="*/ 1071563 w 1081088"/>
                <a:gd name="connsiteY10" fmla="*/ 78581 h 350044"/>
                <a:gd name="connsiteX11" fmla="*/ 1081088 w 1081088"/>
                <a:gd name="connsiteY11" fmla="*/ 102394 h 350044"/>
                <a:gd name="connsiteX12" fmla="*/ 1081088 w 1081088"/>
                <a:gd name="connsiteY12" fmla="*/ 121444 h 350044"/>
                <a:gd name="connsiteX13" fmla="*/ 1071563 w 1081088"/>
                <a:gd name="connsiteY13" fmla="*/ 142875 h 350044"/>
                <a:gd name="connsiteX14" fmla="*/ 1050132 w 1081088"/>
                <a:gd name="connsiteY14" fmla="*/ 159544 h 350044"/>
                <a:gd name="connsiteX15" fmla="*/ 1007269 w 1081088"/>
                <a:gd name="connsiteY15" fmla="*/ 176213 h 350044"/>
                <a:gd name="connsiteX16" fmla="*/ 831057 w 1081088"/>
                <a:gd name="connsiteY16" fmla="*/ 202406 h 350044"/>
                <a:gd name="connsiteX17" fmla="*/ 569119 w 1081088"/>
                <a:gd name="connsiteY17" fmla="*/ 2405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1088" h="350044">
                  <a:moveTo>
                    <a:pt x="569119" y="240506"/>
                  </a:moveTo>
                  <a:lnTo>
                    <a:pt x="207169" y="314325"/>
                  </a:lnTo>
                  <a:lnTo>
                    <a:pt x="40482" y="350044"/>
                  </a:lnTo>
                  <a:lnTo>
                    <a:pt x="0" y="195263"/>
                  </a:lnTo>
                  <a:lnTo>
                    <a:pt x="288132" y="128588"/>
                  </a:lnTo>
                  <a:lnTo>
                    <a:pt x="626269" y="45244"/>
                  </a:lnTo>
                  <a:lnTo>
                    <a:pt x="809625" y="0"/>
                  </a:lnTo>
                  <a:lnTo>
                    <a:pt x="1004888" y="2381"/>
                  </a:lnTo>
                  <a:lnTo>
                    <a:pt x="1026319" y="21431"/>
                  </a:lnTo>
                  <a:lnTo>
                    <a:pt x="1052513" y="47625"/>
                  </a:lnTo>
                  <a:lnTo>
                    <a:pt x="1071563" y="78581"/>
                  </a:lnTo>
                  <a:lnTo>
                    <a:pt x="1081088" y="102394"/>
                  </a:lnTo>
                  <a:lnTo>
                    <a:pt x="1081088" y="121444"/>
                  </a:lnTo>
                  <a:lnTo>
                    <a:pt x="1071563" y="142875"/>
                  </a:lnTo>
                  <a:lnTo>
                    <a:pt x="1050132" y="159544"/>
                  </a:lnTo>
                  <a:lnTo>
                    <a:pt x="1007269" y="176213"/>
                  </a:lnTo>
                  <a:lnTo>
                    <a:pt x="831057" y="202406"/>
                  </a:lnTo>
                  <a:lnTo>
                    <a:pt x="56911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2">
              <a:extLst>
                <a:ext uri="{FF2B5EF4-FFF2-40B4-BE49-F238E27FC236}">
                  <a16:creationId xmlns:a16="http://schemas.microsoft.com/office/drawing/2014/main" id="{BDD239F6-3EDD-4F08-8793-4EE9D80DA9A8}"/>
                </a:ext>
              </a:extLst>
            </p:cNvPr>
            <p:cNvSpPr/>
            <p:nvPr/>
          </p:nvSpPr>
          <p:spPr>
            <a:xfrm>
              <a:off x="3681413" y="3541713"/>
              <a:ext cx="3663950" cy="920750"/>
            </a:xfrm>
            <a:custGeom>
              <a:avLst/>
              <a:gdLst>
                <a:gd name="connsiteX0" fmla="*/ 2726204 w 3664398"/>
                <a:gd name="connsiteY0" fmla="*/ 299135 h 921199"/>
                <a:gd name="connsiteX1" fmla="*/ 2416871 w 3664398"/>
                <a:gd name="connsiteY1" fmla="*/ 336527 h 921199"/>
                <a:gd name="connsiteX2" fmla="*/ 2104140 w 3664398"/>
                <a:gd name="connsiteY2" fmla="*/ 384116 h 921199"/>
                <a:gd name="connsiteX3" fmla="*/ 1903583 w 3664398"/>
                <a:gd name="connsiteY3" fmla="*/ 418109 h 921199"/>
                <a:gd name="connsiteX4" fmla="*/ 1675833 w 3664398"/>
                <a:gd name="connsiteY4" fmla="*/ 475896 h 921199"/>
                <a:gd name="connsiteX5" fmla="*/ 1482076 w 3664398"/>
                <a:gd name="connsiteY5" fmla="*/ 526885 h 921199"/>
                <a:gd name="connsiteX6" fmla="*/ 1278120 w 3664398"/>
                <a:gd name="connsiteY6" fmla="*/ 588072 h 921199"/>
                <a:gd name="connsiteX7" fmla="*/ 1114956 w 3664398"/>
                <a:gd name="connsiteY7" fmla="*/ 642460 h 921199"/>
                <a:gd name="connsiteX8" fmla="*/ 965389 w 3664398"/>
                <a:gd name="connsiteY8" fmla="*/ 693449 h 921199"/>
                <a:gd name="connsiteX9" fmla="*/ 829418 w 3664398"/>
                <a:gd name="connsiteY9" fmla="*/ 754635 h 921199"/>
                <a:gd name="connsiteX10" fmla="*/ 686650 w 3664398"/>
                <a:gd name="connsiteY10" fmla="*/ 822620 h 921199"/>
                <a:gd name="connsiteX11" fmla="*/ 588071 w 3664398"/>
                <a:gd name="connsiteY11" fmla="*/ 887206 h 921199"/>
                <a:gd name="connsiteX12" fmla="*/ 543881 w 3664398"/>
                <a:gd name="connsiteY12" fmla="*/ 921199 h 921199"/>
                <a:gd name="connsiteX13" fmla="*/ 482694 w 3664398"/>
                <a:gd name="connsiteY13" fmla="*/ 904203 h 921199"/>
                <a:gd name="connsiteX14" fmla="*/ 377317 w 3664398"/>
                <a:gd name="connsiteY14" fmla="*/ 856613 h 921199"/>
                <a:gd name="connsiteX15" fmla="*/ 275340 w 3664398"/>
                <a:gd name="connsiteY15" fmla="*/ 798826 h 921199"/>
                <a:gd name="connsiteX16" fmla="*/ 197157 w 3664398"/>
                <a:gd name="connsiteY16" fmla="*/ 751236 h 921199"/>
                <a:gd name="connsiteX17" fmla="*/ 122373 w 3664398"/>
                <a:gd name="connsiteY17" fmla="*/ 703646 h 921199"/>
                <a:gd name="connsiteX18" fmla="*/ 84981 w 3664398"/>
                <a:gd name="connsiteY18" fmla="*/ 673053 h 921199"/>
                <a:gd name="connsiteX19" fmla="*/ 47589 w 3664398"/>
                <a:gd name="connsiteY19" fmla="*/ 632262 h 921199"/>
                <a:gd name="connsiteX20" fmla="*/ 20395 w 3664398"/>
                <a:gd name="connsiteY20" fmla="*/ 598269 h 921199"/>
                <a:gd name="connsiteX21" fmla="*/ 6798 w 3664398"/>
                <a:gd name="connsiteY21" fmla="*/ 567676 h 921199"/>
                <a:gd name="connsiteX22" fmla="*/ 0 w 3664398"/>
                <a:gd name="connsiteY22" fmla="*/ 550680 h 921199"/>
                <a:gd name="connsiteX23" fmla="*/ 0 w 3664398"/>
                <a:gd name="connsiteY23" fmla="*/ 533684 h 921199"/>
                <a:gd name="connsiteX24" fmla="*/ 6798 w 3664398"/>
                <a:gd name="connsiteY24" fmla="*/ 523486 h 921199"/>
                <a:gd name="connsiteX25" fmla="*/ 23795 w 3664398"/>
                <a:gd name="connsiteY25" fmla="*/ 520087 h 921199"/>
                <a:gd name="connsiteX26" fmla="*/ 47589 w 3664398"/>
                <a:gd name="connsiteY26" fmla="*/ 523486 h 921199"/>
                <a:gd name="connsiteX27" fmla="*/ 67985 w 3664398"/>
                <a:gd name="connsiteY27" fmla="*/ 537083 h 921199"/>
                <a:gd name="connsiteX28" fmla="*/ 118974 w 3664398"/>
                <a:gd name="connsiteY28" fmla="*/ 577874 h 921199"/>
                <a:gd name="connsiteX29" fmla="*/ 176761 w 3664398"/>
                <a:gd name="connsiteY29" fmla="*/ 608467 h 921199"/>
                <a:gd name="connsiteX30" fmla="*/ 224351 w 3664398"/>
                <a:gd name="connsiteY30" fmla="*/ 622064 h 921199"/>
                <a:gd name="connsiteX31" fmla="*/ 275340 w 3664398"/>
                <a:gd name="connsiteY31" fmla="*/ 635661 h 921199"/>
                <a:gd name="connsiteX32" fmla="*/ 350123 w 3664398"/>
                <a:gd name="connsiteY32" fmla="*/ 642460 h 921199"/>
                <a:gd name="connsiteX33" fmla="*/ 424907 w 3664398"/>
                <a:gd name="connsiteY33" fmla="*/ 635661 h 921199"/>
                <a:gd name="connsiteX34" fmla="*/ 530284 w 3664398"/>
                <a:gd name="connsiteY34" fmla="*/ 615266 h 921199"/>
                <a:gd name="connsiteX35" fmla="*/ 662855 w 3664398"/>
                <a:gd name="connsiteY35" fmla="*/ 574475 h 921199"/>
                <a:gd name="connsiteX36" fmla="*/ 843015 w 3664398"/>
                <a:gd name="connsiteY36" fmla="*/ 516687 h 921199"/>
                <a:gd name="connsiteX37" fmla="*/ 1080963 w 3664398"/>
                <a:gd name="connsiteY37" fmla="*/ 445303 h 921199"/>
                <a:gd name="connsiteX38" fmla="*/ 1274721 w 3664398"/>
                <a:gd name="connsiteY38" fmla="*/ 387516 h 921199"/>
                <a:gd name="connsiteX39" fmla="*/ 1560259 w 3664398"/>
                <a:gd name="connsiteY39" fmla="*/ 312732 h 921199"/>
                <a:gd name="connsiteX40" fmla="*/ 1808404 w 3664398"/>
                <a:gd name="connsiteY40" fmla="*/ 258344 h 921199"/>
                <a:gd name="connsiteX41" fmla="*/ 1910382 w 3664398"/>
                <a:gd name="connsiteY41" fmla="*/ 237948 h 921199"/>
                <a:gd name="connsiteX42" fmla="*/ 2104140 w 3664398"/>
                <a:gd name="connsiteY42" fmla="*/ 203956 h 921199"/>
                <a:gd name="connsiteX43" fmla="*/ 2335289 w 3664398"/>
                <a:gd name="connsiteY43" fmla="*/ 163165 h 921199"/>
                <a:gd name="connsiteX44" fmla="*/ 2586834 w 3664398"/>
                <a:gd name="connsiteY44" fmla="*/ 122374 h 921199"/>
                <a:gd name="connsiteX45" fmla="*/ 2763595 w 3664398"/>
                <a:gd name="connsiteY45" fmla="*/ 95179 h 921199"/>
                <a:gd name="connsiteX46" fmla="*/ 3004943 w 3664398"/>
                <a:gd name="connsiteY46" fmla="*/ 64586 h 921199"/>
                <a:gd name="connsiteX47" fmla="*/ 3168107 w 3664398"/>
                <a:gd name="connsiteY47" fmla="*/ 44191 h 921199"/>
                <a:gd name="connsiteX48" fmla="*/ 3215696 w 3664398"/>
                <a:gd name="connsiteY48" fmla="*/ 33993 h 921199"/>
                <a:gd name="connsiteX49" fmla="*/ 3293879 w 3664398"/>
                <a:gd name="connsiteY49" fmla="*/ 13597 h 921199"/>
                <a:gd name="connsiteX50" fmla="*/ 3331271 w 3664398"/>
                <a:gd name="connsiteY50" fmla="*/ 0 h 921199"/>
                <a:gd name="connsiteX51" fmla="*/ 3365264 w 3664398"/>
                <a:gd name="connsiteY51" fmla="*/ 0 h 921199"/>
                <a:gd name="connsiteX52" fmla="*/ 3409454 w 3664398"/>
                <a:gd name="connsiteY52" fmla="*/ 6799 h 921199"/>
                <a:gd name="connsiteX53" fmla="*/ 3477439 w 3664398"/>
                <a:gd name="connsiteY53" fmla="*/ 27194 h 921199"/>
                <a:gd name="connsiteX54" fmla="*/ 3538626 w 3664398"/>
                <a:gd name="connsiteY54" fmla="*/ 61187 h 921199"/>
                <a:gd name="connsiteX55" fmla="*/ 3576018 w 3664398"/>
                <a:gd name="connsiteY55" fmla="*/ 84982 h 921199"/>
                <a:gd name="connsiteX56" fmla="*/ 3620208 w 3664398"/>
                <a:gd name="connsiteY56" fmla="*/ 122374 h 921199"/>
                <a:gd name="connsiteX57" fmla="*/ 3647402 w 3664398"/>
                <a:gd name="connsiteY57" fmla="*/ 156366 h 921199"/>
                <a:gd name="connsiteX58" fmla="*/ 3657600 w 3664398"/>
                <a:gd name="connsiteY58" fmla="*/ 197157 h 921199"/>
                <a:gd name="connsiteX59" fmla="*/ 3664398 w 3664398"/>
                <a:gd name="connsiteY59" fmla="*/ 234549 h 921199"/>
                <a:gd name="connsiteX60" fmla="*/ 3650801 w 3664398"/>
                <a:gd name="connsiteY60" fmla="*/ 268542 h 921199"/>
                <a:gd name="connsiteX61" fmla="*/ 3623607 w 3664398"/>
                <a:gd name="connsiteY61" fmla="*/ 288937 h 921199"/>
                <a:gd name="connsiteX62" fmla="*/ 3582816 w 3664398"/>
                <a:gd name="connsiteY62" fmla="*/ 305933 h 921199"/>
                <a:gd name="connsiteX63" fmla="*/ 3514831 w 3664398"/>
                <a:gd name="connsiteY63" fmla="*/ 312732 h 921199"/>
                <a:gd name="connsiteX64" fmla="*/ 3470641 w 3664398"/>
                <a:gd name="connsiteY64" fmla="*/ 312732 h 921199"/>
                <a:gd name="connsiteX65" fmla="*/ 3395857 w 3664398"/>
                <a:gd name="connsiteY65" fmla="*/ 295736 h 921199"/>
                <a:gd name="connsiteX66" fmla="*/ 3304077 w 3664398"/>
                <a:gd name="connsiteY66" fmla="*/ 285538 h 921199"/>
                <a:gd name="connsiteX67" fmla="*/ 3198700 w 3664398"/>
                <a:gd name="connsiteY67" fmla="*/ 278739 h 921199"/>
                <a:gd name="connsiteX68" fmla="*/ 3110319 w 3664398"/>
                <a:gd name="connsiteY68" fmla="*/ 278739 h 921199"/>
                <a:gd name="connsiteX69" fmla="*/ 3004943 w 3664398"/>
                <a:gd name="connsiteY69" fmla="*/ 282139 h 921199"/>
                <a:gd name="connsiteX70" fmla="*/ 2889368 w 3664398"/>
                <a:gd name="connsiteY70" fmla="*/ 288937 h 921199"/>
                <a:gd name="connsiteX71" fmla="*/ 2726204 w 3664398"/>
                <a:gd name="connsiteY71" fmla="*/ 299135 h 9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664398" h="921199">
                  <a:moveTo>
                    <a:pt x="2726204" y="299135"/>
                  </a:moveTo>
                  <a:lnTo>
                    <a:pt x="2416871" y="336527"/>
                  </a:lnTo>
                  <a:lnTo>
                    <a:pt x="2104140" y="384116"/>
                  </a:lnTo>
                  <a:lnTo>
                    <a:pt x="1903583" y="418109"/>
                  </a:lnTo>
                  <a:lnTo>
                    <a:pt x="1675833" y="475896"/>
                  </a:lnTo>
                  <a:lnTo>
                    <a:pt x="1482076" y="526885"/>
                  </a:lnTo>
                  <a:lnTo>
                    <a:pt x="1278120" y="588072"/>
                  </a:lnTo>
                  <a:lnTo>
                    <a:pt x="1114956" y="642460"/>
                  </a:lnTo>
                  <a:lnTo>
                    <a:pt x="965389" y="693449"/>
                  </a:lnTo>
                  <a:lnTo>
                    <a:pt x="829418" y="754635"/>
                  </a:lnTo>
                  <a:lnTo>
                    <a:pt x="686650" y="822620"/>
                  </a:lnTo>
                  <a:lnTo>
                    <a:pt x="588071" y="887206"/>
                  </a:lnTo>
                  <a:lnTo>
                    <a:pt x="543881" y="921199"/>
                  </a:lnTo>
                  <a:lnTo>
                    <a:pt x="482694" y="904203"/>
                  </a:lnTo>
                  <a:lnTo>
                    <a:pt x="377317" y="856613"/>
                  </a:lnTo>
                  <a:lnTo>
                    <a:pt x="275340" y="798826"/>
                  </a:lnTo>
                  <a:lnTo>
                    <a:pt x="197157" y="751236"/>
                  </a:lnTo>
                  <a:lnTo>
                    <a:pt x="122373" y="703646"/>
                  </a:lnTo>
                  <a:lnTo>
                    <a:pt x="84981" y="673053"/>
                  </a:lnTo>
                  <a:lnTo>
                    <a:pt x="47589" y="632262"/>
                  </a:lnTo>
                  <a:lnTo>
                    <a:pt x="20395" y="598269"/>
                  </a:lnTo>
                  <a:lnTo>
                    <a:pt x="6798" y="567676"/>
                  </a:lnTo>
                  <a:lnTo>
                    <a:pt x="0" y="550680"/>
                  </a:lnTo>
                  <a:lnTo>
                    <a:pt x="0" y="533684"/>
                  </a:lnTo>
                  <a:lnTo>
                    <a:pt x="6798" y="523486"/>
                  </a:lnTo>
                  <a:lnTo>
                    <a:pt x="23795" y="520087"/>
                  </a:lnTo>
                  <a:lnTo>
                    <a:pt x="47589" y="523486"/>
                  </a:lnTo>
                  <a:lnTo>
                    <a:pt x="67985" y="537083"/>
                  </a:lnTo>
                  <a:lnTo>
                    <a:pt x="118974" y="577874"/>
                  </a:lnTo>
                  <a:lnTo>
                    <a:pt x="176761" y="608467"/>
                  </a:lnTo>
                  <a:lnTo>
                    <a:pt x="224351" y="622064"/>
                  </a:lnTo>
                  <a:lnTo>
                    <a:pt x="275340" y="635661"/>
                  </a:lnTo>
                  <a:lnTo>
                    <a:pt x="350123" y="642460"/>
                  </a:lnTo>
                  <a:lnTo>
                    <a:pt x="424907" y="635661"/>
                  </a:lnTo>
                  <a:lnTo>
                    <a:pt x="530284" y="615266"/>
                  </a:lnTo>
                  <a:lnTo>
                    <a:pt x="662855" y="574475"/>
                  </a:lnTo>
                  <a:lnTo>
                    <a:pt x="843015" y="516687"/>
                  </a:lnTo>
                  <a:lnTo>
                    <a:pt x="1080963" y="445303"/>
                  </a:lnTo>
                  <a:lnTo>
                    <a:pt x="1274721" y="387516"/>
                  </a:lnTo>
                  <a:lnTo>
                    <a:pt x="1560259" y="312732"/>
                  </a:lnTo>
                  <a:lnTo>
                    <a:pt x="1808404" y="258344"/>
                  </a:lnTo>
                  <a:lnTo>
                    <a:pt x="1910382" y="237948"/>
                  </a:lnTo>
                  <a:lnTo>
                    <a:pt x="2104140" y="203956"/>
                  </a:lnTo>
                  <a:lnTo>
                    <a:pt x="2335289" y="163165"/>
                  </a:lnTo>
                  <a:lnTo>
                    <a:pt x="2586834" y="122374"/>
                  </a:lnTo>
                  <a:lnTo>
                    <a:pt x="2763595" y="95179"/>
                  </a:lnTo>
                  <a:lnTo>
                    <a:pt x="3004943" y="64586"/>
                  </a:lnTo>
                  <a:lnTo>
                    <a:pt x="3168107" y="44191"/>
                  </a:lnTo>
                  <a:lnTo>
                    <a:pt x="3215696" y="33993"/>
                  </a:lnTo>
                  <a:lnTo>
                    <a:pt x="3293879" y="13597"/>
                  </a:lnTo>
                  <a:lnTo>
                    <a:pt x="3331271" y="0"/>
                  </a:lnTo>
                  <a:lnTo>
                    <a:pt x="3365264" y="0"/>
                  </a:lnTo>
                  <a:lnTo>
                    <a:pt x="3409454" y="6799"/>
                  </a:lnTo>
                  <a:lnTo>
                    <a:pt x="3477439" y="27194"/>
                  </a:lnTo>
                  <a:lnTo>
                    <a:pt x="3538626" y="61187"/>
                  </a:lnTo>
                  <a:lnTo>
                    <a:pt x="3576018" y="84982"/>
                  </a:lnTo>
                  <a:lnTo>
                    <a:pt x="3620208" y="122374"/>
                  </a:lnTo>
                  <a:lnTo>
                    <a:pt x="3647402" y="156366"/>
                  </a:lnTo>
                  <a:lnTo>
                    <a:pt x="3657600" y="197157"/>
                  </a:lnTo>
                  <a:lnTo>
                    <a:pt x="3664398" y="234549"/>
                  </a:lnTo>
                  <a:lnTo>
                    <a:pt x="3650801" y="268542"/>
                  </a:lnTo>
                  <a:lnTo>
                    <a:pt x="3623607" y="288937"/>
                  </a:lnTo>
                  <a:lnTo>
                    <a:pt x="3582816" y="305933"/>
                  </a:lnTo>
                  <a:lnTo>
                    <a:pt x="3514831" y="312732"/>
                  </a:lnTo>
                  <a:lnTo>
                    <a:pt x="3470641" y="312732"/>
                  </a:lnTo>
                  <a:lnTo>
                    <a:pt x="3395857" y="295736"/>
                  </a:lnTo>
                  <a:lnTo>
                    <a:pt x="3304077" y="285538"/>
                  </a:lnTo>
                  <a:lnTo>
                    <a:pt x="3198700" y="278739"/>
                  </a:lnTo>
                  <a:lnTo>
                    <a:pt x="3110319" y="278739"/>
                  </a:lnTo>
                  <a:lnTo>
                    <a:pt x="3004943" y="282139"/>
                  </a:lnTo>
                  <a:lnTo>
                    <a:pt x="2889368" y="288937"/>
                  </a:lnTo>
                  <a:lnTo>
                    <a:pt x="2726204" y="2991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8">
              <a:extLst>
                <a:ext uri="{FF2B5EF4-FFF2-40B4-BE49-F238E27FC236}">
                  <a16:creationId xmlns:a16="http://schemas.microsoft.com/office/drawing/2014/main" id="{A3CC2EC6-C4CA-49B5-B25C-178E790E1A3F}"/>
                </a:ext>
              </a:extLst>
            </p:cNvPr>
            <p:cNvSpPr/>
            <p:nvPr/>
          </p:nvSpPr>
          <p:spPr>
            <a:xfrm rot="16200000">
              <a:off x="3549650" y="3870325"/>
              <a:ext cx="4016375" cy="530225"/>
            </a:xfrm>
            <a:custGeom>
              <a:avLst/>
              <a:gdLst>
                <a:gd name="connsiteX0" fmla="*/ 2783433 w 4016045"/>
                <a:gd name="connsiteY0" fmla="*/ 512064 h 530352"/>
                <a:gd name="connsiteX1" fmla="*/ 2355494 w 4016045"/>
                <a:gd name="connsiteY1" fmla="*/ 530352 h 530352"/>
                <a:gd name="connsiteX2" fmla="*/ 2223821 w 4016045"/>
                <a:gd name="connsiteY2" fmla="*/ 523037 h 530352"/>
                <a:gd name="connsiteX3" fmla="*/ 1828800 w 4016045"/>
                <a:gd name="connsiteY3" fmla="*/ 526694 h 530352"/>
                <a:gd name="connsiteX4" fmla="*/ 1484985 w 4016045"/>
                <a:gd name="connsiteY4" fmla="*/ 526694 h 530352"/>
                <a:gd name="connsiteX5" fmla="*/ 1327709 w 4016045"/>
                <a:gd name="connsiteY5" fmla="*/ 523037 h 530352"/>
                <a:gd name="connsiteX6" fmla="*/ 1196035 w 4016045"/>
                <a:gd name="connsiteY6" fmla="*/ 523037 h 530352"/>
                <a:gd name="connsiteX7" fmla="*/ 1016813 w 4016045"/>
                <a:gd name="connsiteY7" fmla="*/ 515722 h 530352"/>
                <a:gd name="connsiteX8" fmla="*/ 914400 w 4016045"/>
                <a:gd name="connsiteY8" fmla="*/ 512064 h 530352"/>
                <a:gd name="connsiteX9" fmla="*/ 801014 w 4016045"/>
                <a:gd name="connsiteY9" fmla="*/ 504749 h 530352"/>
                <a:gd name="connsiteX10" fmla="*/ 680313 w 4016045"/>
                <a:gd name="connsiteY10" fmla="*/ 493776 h 530352"/>
                <a:gd name="connsiteX11" fmla="*/ 599846 w 4016045"/>
                <a:gd name="connsiteY11" fmla="*/ 479146 h 530352"/>
                <a:gd name="connsiteX12" fmla="*/ 508406 w 4016045"/>
                <a:gd name="connsiteY12" fmla="*/ 460858 h 530352"/>
                <a:gd name="connsiteX13" fmla="*/ 427939 w 4016045"/>
                <a:gd name="connsiteY13" fmla="*/ 438912 h 530352"/>
                <a:gd name="connsiteX14" fmla="*/ 354787 w 4016045"/>
                <a:gd name="connsiteY14" fmla="*/ 413309 h 530352"/>
                <a:gd name="connsiteX15" fmla="*/ 259689 w 4016045"/>
                <a:gd name="connsiteY15" fmla="*/ 369418 h 530352"/>
                <a:gd name="connsiteX16" fmla="*/ 160934 w 4016045"/>
                <a:gd name="connsiteY16" fmla="*/ 314554 h 530352"/>
                <a:gd name="connsiteX17" fmla="*/ 87782 w 4016045"/>
                <a:gd name="connsiteY17" fmla="*/ 259690 h 530352"/>
                <a:gd name="connsiteX18" fmla="*/ 29261 w 4016045"/>
                <a:gd name="connsiteY18" fmla="*/ 201168 h 530352"/>
                <a:gd name="connsiteX19" fmla="*/ 10973 w 4016045"/>
                <a:gd name="connsiteY19" fmla="*/ 171907 h 530352"/>
                <a:gd name="connsiteX20" fmla="*/ 0 w 4016045"/>
                <a:gd name="connsiteY20" fmla="*/ 146304 h 530352"/>
                <a:gd name="connsiteX21" fmla="*/ 0 w 4016045"/>
                <a:gd name="connsiteY21" fmla="*/ 120701 h 530352"/>
                <a:gd name="connsiteX22" fmla="*/ 14630 w 4016045"/>
                <a:gd name="connsiteY22" fmla="*/ 95098 h 530352"/>
                <a:gd name="connsiteX23" fmla="*/ 73152 w 4016045"/>
                <a:gd name="connsiteY23" fmla="*/ 73152 h 530352"/>
                <a:gd name="connsiteX24" fmla="*/ 146304 w 4016045"/>
                <a:gd name="connsiteY24" fmla="*/ 32918 h 530352"/>
                <a:gd name="connsiteX25" fmla="*/ 493776 w 4016045"/>
                <a:gd name="connsiteY25" fmla="*/ 146304 h 530352"/>
                <a:gd name="connsiteX26" fmla="*/ 519379 w 4016045"/>
                <a:gd name="connsiteY26" fmla="*/ 171907 h 530352"/>
                <a:gd name="connsiteX27" fmla="*/ 552297 w 4016045"/>
                <a:gd name="connsiteY27" fmla="*/ 190195 h 530352"/>
                <a:gd name="connsiteX28" fmla="*/ 610819 w 4016045"/>
                <a:gd name="connsiteY28" fmla="*/ 208483 h 530352"/>
                <a:gd name="connsiteX29" fmla="*/ 749808 w 4016045"/>
                <a:gd name="connsiteY29" fmla="*/ 234086 h 530352"/>
                <a:gd name="connsiteX30" fmla="*/ 965606 w 4016045"/>
                <a:gd name="connsiteY30" fmla="*/ 259690 h 530352"/>
                <a:gd name="connsiteX31" fmla="*/ 1250899 w 4016045"/>
                <a:gd name="connsiteY31" fmla="*/ 277978 h 530352"/>
                <a:gd name="connsiteX32" fmla="*/ 1484985 w 4016045"/>
                <a:gd name="connsiteY32" fmla="*/ 281635 h 530352"/>
                <a:gd name="connsiteX33" fmla="*/ 1759305 w 4016045"/>
                <a:gd name="connsiteY33" fmla="*/ 277978 h 530352"/>
                <a:gd name="connsiteX34" fmla="*/ 2194560 w 4016045"/>
                <a:gd name="connsiteY34" fmla="*/ 281635 h 530352"/>
                <a:gd name="connsiteX35" fmla="*/ 2348179 w 4016045"/>
                <a:gd name="connsiteY35" fmla="*/ 281635 h 530352"/>
                <a:gd name="connsiteX36" fmla="*/ 2640787 w 4016045"/>
                <a:gd name="connsiteY36" fmla="*/ 267005 h 530352"/>
                <a:gd name="connsiteX37" fmla="*/ 3079699 w 4016045"/>
                <a:gd name="connsiteY37" fmla="*/ 241402 h 530352"/>
                <a:gd name="connsiteX38" fmla="*/ 3394253 w 4016045"/>
                <a:gd name="connsiteY38" fmla="*/ 212141 h 530352"/>
                <a:gd name="connsiteX39" fmla="*/ 3584448 w 4016045"/>
                <a:gd name="connsiteY39" fmla="*/ 179222 h 530352"/>
                <a:gd name="connsiteX40" fmla="*/ 3657600 w 4016045"/>
                <a:gd name="connsiteY40" fmla="*/ 157277 h 530352"/>
                <a:gd name="connsiteX41" fmla="*/ 3690518 w 4016045"/>
                <a:gd name="connsiteY41" fmla="*/ 135331 h 530352"/>
                <a:gd name="connsiteX42" fmla="*/ 3727094 w 4016045"/>
                <a:gd name="connsiteY42" fmla="*/ 109728 h 530352"/>
                <a:gd name="connsiteX43" fmla="*/ 3756355 w 4016045"/>
                <a:gd name="connsiteY43" fmla="*/ 87782 h 530352"/>
                <a:gd name="connsiteX44" fmla="*/ 3789273 w 4016045"/>
                <a:gd name="connsiteY44" fmla="*/ 65837 h 530352"/>
                <a:gd name="connsiteX45" fmla="*/ 3829507 w 4016045"/>
                <a:gd name="connsiteY45" fmla="*/ 40234 h 530352"/>
                <a:gd name="connsiteX46" fmla="*/ 3891686 w 4016045"/>
                <a:gd name="connsiteY46" fmla="*/ 18288 h 530352"/>
                <a:gd name="connsiteX47" fmla="*/ 4012387 w 4016045"/>
                <a:gd name="connsiteY47" fmla="*/ 0 h 530352"/>
                <a:gd name="connsiteX48" fmla="*/ 4016045 w 4016045"/>
                <a:gd name="connsiteY48" fmla="*/ 91440 h 530352"/>
                <a:gd name="connsiteX49" fmla="*/ 3924605 w 4016045"/>
                <a:gd name="connsiteY49" fmla="*/ 95098 h 530352"/>
                <a:gd name="connsiteX50" fmla="*/ 3891686 w 4016045"/>
                <a:gd name="connsiteY50" fmla="*/ 109728 h 530352"/>
                <a:gd name="connsiteX51" fmla="*/ 3851453 w 4016045"/>
                <a:gd name="connsiteY51" fmla="*/ 149962 h 530352"/>
                <a:gd name="connsiteX52" fmla="*/ 3800246 w 4016045"/>
                <a:gd name="connsiteY52" fmla="*/ 215798 h 530352"/>
                <a:gd name="connsiteX53" fmla="*/ 3756355 w 4016045"/>
                <a:gd name="connsiteY53" fmla="*/ 281635 h 530352"/>
                <a:gd name="connsiteX54" fmla="*/ 3716121 w 4016045"/>
                <a:gd name="connsiteY54" fmla="*/ 347472 h 530352"/>
                <a:gd name="connsiteX55" fmla="*/ 3690518 w 4016045"/>
                <a:gd name="connsiteY55" fmla="*/ 409651 h 530352"/>
                <a:gd name="connsiteX56" fmla="*/ 3664915 w 4016045"/>
                <a:gd name="connsiteY56" fmla="*/ 438912 h 530352"/>
                <a:gd name="connsiteX57" fmla="*/ 3613709 w 4016045"/>
                <a:gd name="connsiteY57" fmla="*/ 464515 h 530352"/>
                <a:gd name="connsiteX58" fmla="*/ 3551529 w 4016045"/>
                <a:gd name="connsiteY58" fmla="*/ 479146 h 530352"/>
                <a:gd name="connsiteX59" fmla="*/ 3478377 w 4016045"/>
                <a:gd name="connsiteY59" fmla="*/ 482803 h 530352"/>
                <a:gd name="connsiteX60" fmla="*/ 3343046 w 4016045"/>
                <a:gd name="connsiteY60" fmla="*/ 479146 h 530352"/>
                <a:gd name="connsiteX61" fmla="*/ 3112617 w 4016045"/>
                <a:gd name="connsiteY61" fmla="*/ 493776 h 530352"/>
                <a:gd name="connsiteX62" fmla="*/ 2783433 w 4016045"/>
                <a:gd name="connsiteY62" fmla="*/ 512064 h 53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16045" h="530352">
                  <a:moveTo>
                    <a:pt x="2783433" y="512064"/>
                  </a:moveTo>
                  <a:lnTo>
                    <a:pt x="2355494" y="530352"/>
                  </a:lnTo>
                  <a:lnTo>
                    <a:pt x="2223821" y="523037"/>
                  </a:lnTo>
                  <a:lnTo>
                    <a:pt x="1828800" y="526694"/>
                  </a:lnTo>
                  <a:lnTo>
                    <a:pt x="1484985" y="526694"/>
                  </a:lnTo>
                  <a:lnTo>
                    <a:pt x="1327709" y="523037"/>
                  </a:lnTo>
                  <a:lnTo>
                    <a:pt x="1196035" y="523037"/>
                  </a:lnTo>
                  <a:lnTo>
                    <a:pt x="1016813" y="515722"/>
                  </a:lnTo>
                  <a:lnTo>
                    <a:pt x="914400" y="512064"/>
                  </a:lnTo>
                  <a:lnTo>
                    <a:pt x="801014" y="504749"/>
                  </a:lnTo>
                  <a:lnTo>
                    <a:pt x="680313" y="493776"/>
                  </a:lnTo>
                  <a:lnTo>
                    <a:pt x="599846" y="479146"/>
                  </a:lnTo>
                  <a:lnTo>
                    <a:pt x="508406" y="460858"/>
                  </a:lnTo>
                  <a:lnTo>
                    <a:pt x="427939" y="438912"/>
                  </a:lnTo>
                  <a:lnTo>
                    <a:pt x="354787" y="413309"/>
                  </a:lnTo>
                  <a:lnTo>
                    <a:pt x="259689" y="369418"/>
                  </a:lnTo>
                  <a:lnTo>
                    <a:pt x="160934" y="314554"/>
                  </a:lnTo>
                  <a:lnTo>
                    <a:pt x="87782" y="259690"/>
                  </a:lnTo>
                  <a:lnTo>
                    <a:pt x="29261" y="201168"/>
                  </a:lnTo>
                  <a:lnTo>
                    <a:pt x="10973" y="171907"/>
                  </a:lnTo>
                  <a:lnTo>
                    <a:pt x="0" y="146304"/>
                  </a:lnTo>
                  <a:lnTo>
                    <a:pt x="0" y="120701"/>
                  </a:lnTo>
                  <a:lnTo>
                    <a:pt x="14630" y="95098"/>
                  </a:lnTo>
                  <a:lnTo>
                    <a:pt x="73152" y="73152"/>
                  </a:lnTo>
                  <a:lnTo>
                    <a:pt x="146304" y="32918"/>
                  </a:lnTo>
                  <a:lnTo>
                    <a:pt x="493776" y="146304"/>
                  </a:lnTo>
                  <a:lnTo>
                    <a:pt x="519379" y="171907"/>
                  </a:lnTo>
                  <a:lnTo>
                    <a:pt x="552297" y="190195"/>
                  </a:lnTo>
                  <a:lnTo>
                    <a:pt x="610819" y="208483"/>
                  </a:lnTo>
                  <a:lnTo>
                    <a:pt x="749808" y="234086"/>
                  </a:lnTo>
                  <a:lnTo>
                    <a:pt x="965606" y="259690"/>
                  </a:lnTo>
                  <a:lnTo>
                    <a:pt x="1250899" y="277978"/>
                  </a:lnTo>
                  <a:lnTo>
                    <a:pt x="1484985" y="281635"/>
                  </a:lnTo>
                  <a:lnTo>
                    <a:pt x="1759305" y="277978"/>
                  </a:lnTo>
                  <a:lnTo>
                    <a:pt x="2194560" y="281635"/>
                  </a:lnTo>
                  <a:lnTo>
                    <a:pt x="2348179" y="281635"/>
                  </a:lnTo>
                  <a:lnTo>
                    <a:pt x="2640787" y="267005"/>
                  </a:lnTo>
                  <a:lnTo>
                    <a:pt x="3079699" y="241402"/>
                  </a:lnTo>
                  <a:lnTo>
                    <a:pt x="3394253" y="212141"/>
                  </a:lnTo>
                  <a:lnTo>
                    <a:pt x="3584448" y="179222"/>
                  </a:lnTo>
                  <a:lnTo>
                    <a:pt x="3657600" y="157277"/>
                  </a:lnTo>
                  <a:lnTo>
                    <a:pt x="3690518" y="135331"/>
                  </a:lnTo>
                  <a:lnTo>
                    <a:pt x="3727094" y="109728"/>
                  </a:lnTo>
                  <a:lnTo>
                    <a:pt x="3756355" y="87782"/>
                  </a:lnTo>
                  <a:lnTo>
                    <a:pt x="3789273" y="65837"/>
                  </a:lnTo>
                  <a:lnTo>
                    <a:pt x="3829507" y="40234"/>
                  </a:lnTo>
                  <a:lnTo>
                    <a:pt x="3891686" y="18288"/>
                  </a:lnTo>
                  <a:lnTo>
                    <a:pt x="4012387" y="0"/>
                  </a:lnTo>
                  <a:lnTo>
                    <a:pt x="4016045" y="91440"/>
                  </a:lnTo>
                  <a:lnTo>
                    <a:pt x="3924605" y="95098"/>
                  </a:lnTo>
                  <a:lnTo>
                    <a:pt x="3891686" y="109728"/>
                  </a:lnTo>
                  <a:lnTo>
                    <a:pt x="3851453" y="149962"/>
                  </a:lnTo>
                  <a:lnTo>
                    <a:pt x="3800246" y="215798"/>
                  </a:lnTo>
                  <a:lnTo>
                    <a:pt x="3756355" y="281635"/>
                  </a:lnTo>
                  <a:lnTo>
                    <a:pt x="3716121" y="347472"/>
                  </a:lnTo>
                  <a:lnTo>
                    <a:pt x="3690518" y="409651"/>
                  </a:lnTo>
                  <a:lnTo>
                    <a:pt x="3664915" y="438912"/>
                  </a:lnTo>
                  <a:lnTo>
                    <a:pt x="3613709" y="464515"/>
                  </a:lnTo>
                  <a:lnTo>
                    <a:pt x="3551529" y="479146"/>
                  </a:lnTo>
                  <a:lnTo>
                    <a:pt x="3478377" y="482803"/>
                  </a:lnTo>
                  <a:lnTo>
                    <a:pt x="3343046" y="479146"/>
                  </a:lnTo>
                  <a:lnTo>
                    <a:pt x="3112617" y="493776"/>
                  </a:lnTo>
                  <a:lnTo>
                    <a:pt x="2783433" y="512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21">
              <a:extLst>
                <a:ext uri="{FF2B5EF4-FFF2-40B4-BE49-F238E27FC236}">
                  <a16:creationId xmlns:a16="http://schemas.microsoft.com/office/drawing/2014/main" id="{D145F44B-A2BF-43BE-AC5D-28805BEABB7E}"/>
                </a:ext>
              </a:extLst>
            </p:cNvPr>
            <p:cNvSpPr/>
            <p:nvPr/>
          </p:nvSpPr>
          <p:spPr>
            <a:xfrm>
              <a:off x="4657725" y="5462588"/>
              <a:ext cx="855663" cy="574675"/>
            </a:xfrm>
            <a:custGeom>
              <a:avLst/>
              <a:gdLst>
                <a:gd name="connsiteX0" fmla="*/ 283369 w 854869"/>
                <a:gd name="connsiteY0" fmla="*/ 90487 h 573881"/>
                <a:gd name="connsiteX1" fmla="*/ 569119 w 854869"/>
                <a:gd name="connsiteY1" fmla="*/ 169068 h 573881"/>
                <a:gd name="connsiteX2" fmla="*/ 697706 w 854869"/>
                <a:gd name="connsiteY2" fmla="*/ 202406 h 573881"/>
                <a:gd name="connsiteX3" fmla="*/ 723900 w 854869"/>
                <a:gd name="connsiteY3" fmla="*/ 202406 h 573881"/>
                <a:gd name="connsiteX4" fmla="*/ 742950 w 854869"/>
                <a:gd name="connsiteY4" fmla="*/ 200025 h 573881"/>
                <a:gd name="connsiteX5" fmla="*/ 854869 w 854869"/>
                <a:gd name="connsiteY5" fmla="*/ 159543 h 573881"/>
                <a:gd name="connsiteX6" fmla="*/ 716756 w 854869"/>
                <a:gd name="connsiteY6" fmla="*/ 573881 h 573881"/>
                <a:gd name="connsiteX7" fmla="*/ 669131 w 854869"/>
                <a:gd name="connsiteY7" fmla="*/ 535781 h 573881"/>
                <a:gd name="connsiteX8" fmla="*/ 614363 w 854869"/>
                <a:gd name="connsiteY8" fmla="*/ 466725 h 573881"/>
                <a:gd name="connsiteX9" fmla="*/ 576263 w 854869"/>
                <a:gd name="connsiteY9" fmla="*/ 421481 h 573881"/>
                <a:gd name="connsiteX10" fmla="*/ 528638 w 854869"/>
                <a:gd name="connsiteY10" fmla="*/ 383381 h 573881"/>
                <a:gd name="connsiteX11" fmla="*/ 407194 w 854869"/>
                <a:gd name="connsiteY11" fmla="*/ 302418 h 573881"/>
                <a:gd name="connsiteX12" fmla="*/ 276225 w 854869"/>
                <a:gd name="connsiteY12" fmla="*/ 214312 h 573881"/>
                <a:gd name="connsiteX13" fmla="*/ 159544 w 854869"/>
                <a:gd name="connsiteY13" fmla="*/ 150018 h 573881"/>
                <a:gd name="connsiteX14" fmla="*/ 40481 w 854869"/>
                <a:gd name="connsiteY14" fmla="*/ 80962 h 573881"/>
                <a:gd name="connsiteX15" fmla="*/ 21431 w 854869"/>
                <a:gd name="connsiteY15" fmla="*/ 69056 h 573881"/>
                <a:gd name="connsiteX16" fmla="*/ 9525 w 854869"/>
                <a:gd name="connsiteY16" fmla="*/ 57150 h 573881"/>
                <a:gd name="connsiteX17" fmla="*/ 0 w 854869"/>
                <a:gd name="connsiteY17" fmla="*/ 35718 h 573881"/>
                <a:gd name="connsiteX18" fmla="*/ 0 w 854869"/>
                <a:gd name="connsiteY18" fmla="*/ 16668 h 573881"/>
                <a:gd name="connsiteX19" fmla="*/ 4763 w 854869"/>
                <a:gd name="connsiteY19" fmla="*/ 4762 h 573881"/>
                <a:gd name="connsiteX20" fmla="*/ 14288 w 854869"/>
                <a:gd name="connsiteY20" fmla="*/ 0 h 573881"/>
                <a:gd name="connsiteX21" fmla="*/ 35719 w 854869"/>
                <a:gd name="connsiteY21" fmla="*/ 2381 h 573881"/>
                <a:gd name="connsiteX22" fmla="*/ 95250 w 854869"/>
                <a:gd name="connsiteY22" fmla="*/ 28575 h 573881"/>
                <a:gd name="connsiteX23" fmla="*/ 283369 w 854869"/>
                <a:gd name="connsiteY23" fmla="*/ 9048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4869" h="573881">
                  <a:moveTo>
                    <a:pt x="283369" y="90487"/>
                  </a:moveTo>
                  <a:lnTo>
                    <a:pt x="569119" y="169068"/>
                  </a:lnTo>
                  <a:lnTo>
                    <a:pt x="697706" y="202406"/>
                  </a:lnTo>
                  <a:lnTo>
                    <a:pt x="723900" y="202406"/>
                  </a:lnTo>
                  <a:lnTo>
                    <a:pt x="742950" y="200025"/>
                  </a:lnTo>
                  <a:lnTo>
                    <a:pt x="854869" y="159543"/>
                  </a:lnTo>
                  <a:lnTo>
                    <a:pt x="716756" y="573881"/>
                  </a:lnTo>
                  <a:lnTo>
                    <a:pt x="669131" y="535781"/>
                  </a:lnTo>
                  <a:lnTo>
                    <a:pt x="614363" y="466725"/>
                  </a:lnTo>
                  <a:lnTo>
                    <a:pt x="576263" y="421481"/>
                  </a:lnTo>
                  <a:lnTo>
                    <a:pt x="528638" y="383381"/>
                  </a:lnTo>
                  <a:lnTo>
                    <a:pt x="407194" y="302418"/>
                  </a:lnTo>
                  <a:lnTo>
                    <a:pt x="276225" y="214312"/>
                  </a:lnTo>
                  <a:lnTo>
                    <a:pt x="159544" y="150018"/>
                  </a:lnTo>
                  <a:lnTo>
                    <a:pt x="40481" y="80962"/>
                  </a:lnTo>
                  <a:lnTo>
                    <a:pt x="21431" y="69056"/>
                  </a:lnTo>
                  <a:lnTo>
                    <a:pt x="9525" y="57150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95250" y="28575"/>
                  </a:lnTo>
                  <a:lnTo>
                    <a:pt x="283369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 nodeType="clickPar">
                      <p:stCondLst>
                        <p:cond delay="indefinite"/>
                      </p:stCondLst>
                      <p:childTnLst>
                        <p:par>
                          <p:cTn id="3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2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 nodeType="clickPar">
                      <p:stCondLst>
                        <p:cond delay="indefinite"/>
                      </p:stCondLst>
                      <p:childTnLst>
                        <p:par>
                          <p:cTn id="4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4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 nodeType="clickPar">
                      <p:stCondLst>
                        <p:cond delay="indefinite"/>
                      </p:stCondLst>
                      <p:childTnLst>
                        <p:par>
                          <p:cTn id="4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4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5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058" name="グループ化 1">
            <a:extLst>
              <a:ext uri="{FF2B5EF4-FFF2-40B4-BE49-F238E27FC236}">
                <a16:creationId xmlns:a16="http://schemas.microsoft.com/office/drawing/2014/main" id="{F19B9C92-44D8-497F-A554-BD03C322087A}"/>
              </a:ext>
            </a:extLst>
          </p:cNvPr>
          <p:cNvGrpSpPr>
            <a:grpSpLocks/>
          </p:cNvGrpSpPr>
          <p:nvPr/>
        </p:nvGrpSpPr>
        <p:grpSpPr bwMode="auto">
          <a:xfrm>
            <a:off x="2513013" y="1512888"/>
            <a:ext cx="4832350" cy="4630737"/>
            <a:chOff x="2513013" y="1512888"/>
            <a:chExt cx="4832350" cy="4630737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46B4C7EC-0719-4300-AE71-211146E57369}"/>
                </a:ext>
              </a:extLst>
            </p:cNvPr>
            <p:cNvSpPr/>
            <p:nvPr/>
          </p:nvSpPr>
          <p:spPr>
            <a:xfrm>
              <a:off x="2513013" y="2825750"/>
              <a:ext cx="579437" cy="1611313"/>
            </a:xfrm>
            <a:custGeom>
              <a:avLst/>
              <a:gdLst>
                <a:gd name="connsiteX0" fmla="*/ 282776 w 578767"/>
                <a:gd name="connsiteY0" fmla="*/ 763762 h 1612092"/>
                <a:gd name="connsiteX1" fmla="*/ 258992 w 578767"/>
                <a:gd name="connsiteY1" fmla="*/ 626338 h 1612092"/>
                <a:gd name="connsiteX2" fmla="*/ 235207 w 578767"/>
                <a:gd name="connsiteY2" fmla="*/ 515341 h 1612092"/>
                <a:gd name="connsiteX3" fmla="*/ 198208 w 578767"/>
                <a:gd name="connsiteY3" fmla="*/ 372631 h 1612092"/>
                <a:gd name="connsiteX4" fmla="*/ 163852 w 578767"/>
                <a:gd name="connsiteY4" fmla="*/ 290705 h 1612092"/>
                <a:gd name="connsiteX5" fmla="*/ 129496 w 578767"/>
                <a:gd name="connsiteY5" fmla="*/ 214065 h 1612092"/>
                <a:gd name="connsiteX6" fmla="*/ 76640 w 578767"/>
                <a:gd name="connsiteY6" fmla="*/ 132139 h 1612092"/>
                <a:gd name="connsiteX7" fmla="*/ 39641 w 578767"/>
                <a:gd name="connsiteY7" fmla="*/ 92497 h 1612092"/>
                <a:gd name="connsiteX8" fmla="*/ 18499 w 578767"/>
                <a:gd name="connsiteY8" fmla="*/ 71355 h 1612092"/>
                <a:gd name="connsiteX9" fmla="*/ 7928 w 578767"/>
                <a:gd name="connsiteY9" fmla="*/ 52856 h 1612092"/>
                <a:gd name="connsiteX10" fmla="*/ 0 w 578767"/>
                <a:gd name="connsiteY10" fmla="*/ 34356 h 1612092"/>
                <a:gd name="connsiteX11" fmla="*/ 5285 w 578767"/>
                <a:gd name="connsiteY11" fmla="*/ 10571 h 1612092"/>
                <a:gd name="connsiteX12" fmla="*/ 23785 w 578767"/>
                <a:gd name="connsiteY12" fmla="*/ 0 h 1612092"/>
                <a:gd name="connsiteX13" fmla="*/ 50212 w 578767"/>
                <a:gd name="connsiteY13" fmla="*/ 0 h 1612092"/>
                <a:gd name="connsiteX14" fmla="*/ 76640 w 578767"/>
                <a:gd name="connsiteY14" fmla="*/ 7928 h 1612092"/>
                <a:gd name="connsiteX15" fmla="*/ 169137 w 578767"/>
                <a:gd name="connsiteY15" fmla="*/ 31713 h 1612092"/>
                <a:gd name="connsiteX16" fmla="*/ 280134 w 578767"/>
                <a:gd name="connsiteY16" fmla="*/ 63427 h 1612092"/>
                <a:gd name="connsiteX17" fmla="*/ 367345 w 578767"/>
                <a:gd name="connsiteY17" fmla="*/ 97783 h 1612092"/>
                <a:gd name="connsiteX18" fmla="*/ 401701 w 578767"/>
                <a:gd name="connsiteY18" fmla="*/ 221993 h 1612092"/>
                <a:gd name="connsiteX19" fmla="*/ 443986 w 578767"/>
                <a:gd name="connsiteY19" fmla="*/ 525912 h 1612092"/>
                <a:gd name="connsiteX20" fmla="*/ 486270 w 578767"/>
                <a:gd name="connsiteY20" fmla="*/ 784904 h 1612092"/>
                <a:gd name="connsiteX21" fmla="*/ 539126 w 578767"/>
                <a:gd name="connsiteY21" fmla="*/ 1133750 h 1612092"/>
                <a:gd name="connsiteX22" fmla="*/ 562911 w 578767"/>
                <a:gd name="connsiteY22" fmla="*/ 1247390 h 1612092"/>
                <a:gd name="connsiteX23" fmla="*/ 573482 w 578767"/>
                <a:gd name="connsiteY23" fmla="*/ 1331958 h 1612092"/>
                <a:gd name="connsiteX24" fmla="*/ 578767 w 578767"/>
                <a:gd name="connsiteY24" fmla="*/ 1408599 h 1612092"/>
                <a:gd name="connsiteX25" fmla="*/ 570839 w 578767"/>
                <a:gd name="connsiteY25" fmla="*/ 1469383 h 1612092"/>
                <a:gd name="connsiteX26" fmla="*/ 554982 w 578767"/>
                <a:gd name="connsiteY26" fmla="*/ 1538095 h 1612092"/>
                <a:gd name="connsiteX27" fmla="*/ 541768 w 578767"/>
                <a:gd name="connsiteY27" fmla="*/ 1577736 h 1612092"/>
                <a:gd name="connsiteX28" fmla="*/ 520626 w 578767"/>
                <a:gd name="connsiteY28" fmla="*/ 1601521 h 1612092"/>
                <a:gd name="connsiteX29" fmla="*/ 507412 w 578767"/>
                <a:gd name="connsiteY29" fmla="*/ 1606807 h 1612092"/>
                <a:gd name="connsiteX30" fmla="*/ 486270 w 578767"/>
                <a:gd name="connsiteY30" fmla="*/ 1612092 h 1612092"/>
                <a:gd name="connsiteX31" fmla="*/ 462485 w 578767"/>
                <a:gd name="connsiteY31" fmla="*/ 1606807 h 1612092"/>
                <a:gd name="connsiteX32" fmla="*/ 441343 w 578767"/>
                <a:gd name="connsiteY32" fmla="*/ 1590950 h 1612092"/>
                <a:gd name="connsiteX33" fmla="*/ 406987 w 578767"/>
                <a:gd name="connsiteY33" fmla="*/ 1543380 h 1612092"/>
                <a:gd name="connsiteX34" fmla="*/ 362060 w 578767"/>
                <a:gd name="connsiteY34" fmla="*/ 1458812 h 1612092"/>
                <a:gd name="connsiteX35" fmla="*/ 340918 w 578767"/>
                <a:gd name="connsiteY35" fmla="*/ 1405956 h 1612092"/>
                <a:gd name="connsiteX36" fmla="*/ 335632 w 578767"/>
                <a:gd name="connsiteY36" fmla="*/ 1371600 h 1612092"/>
                <a:gd name="connsiteX37" fmla="*/ 330346 w 578767"/>
                <a:gd name="connsiteY37" fmla="*/ 1202462 h 1612092"/>
                <a:gd name="connsiteX38" fmla="*/ 317133 w 578767"/>
                <a:gd name="connsiteY38" fmla="*/ 1030682 h 1612092"/>
                <a:gd name="connsiteX39" fmla="*/ 303919 w 578767"/>
                <a:gd name="connsiteY39" fmla="*/ 922328 h 1612092"/>
                <a:gd name="connsiteX40" fmla="*/ 282776 w 578767"/>
                <a:gd name="connsiteY40" fmla="*/ 763762 h 16120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578767" h="1612092">
                  <a:moveTo>
                    <a:pt x="282776" y="763762"/>
                  </a:moveTo>
                  <a:lnTo>
                    <a:pt x="258992" y="626338"/>
                  </a:lnTo>
                  <a:lnTo>
                    <a:pt x="235207" y="515341"/>
                  </a:lnTo>
                  <a:lnTo>
                    <a:pt x="198208" y="372631"/>
                  </a:lnTo>
                  <a:lnTo>
                    <a:pt x="163852" y="290705"/>
                  </a:lnTo>
                  <a:lnTo>
                    <a:pt x="129496" y="214065"/>
                  </a:lnTo>
                  <a:lnTo>
                    <a:pt x="76640" y="132139"/>
                  </a:lnTo>
                  <a:lnTo>
                    <a:pt x="39641" y="92497"/>
                  </a:lnTo>
                  <a:lnTo>
                    <a:pt x="18499" y="71355"/>
                  </a:lnTo>
                  <a:lnTo>
                    <a:pt x="7928" y="52856"/>
                  </a:lnTo>
                  <a:lnTo>
                    <a:pt x="0" y="34356"/>
                  </a:lnTo>
                  <a:lnTo>
                    <a:pt x="5285" y="10571"/>
                  </a:lnTo>
                  <a:lnTo>
                    <a:pt x="23785" y="0"/>
                  </a:lnTo>
                  <a:lnTo>
                    <a:pt x="50212" y="0"/>
                  </a:lnTo>
                  <a:lnTo>
                    <a:pt x="76640" y="7928"/>
                  </a:lnTo>
                  <a:lnTo>
                    <a:pt x="169137" y="31713"/>
                  </a:lnTo>
                  <a:lnTo>
                    <a:pt x="280134" y="63427"/>
                  </a:lnTo>
                  <a:lnTo>
                    <a:pt x="367345" y="97783"/>
                  </a:lnTo>
                  <a:lnTo>
                    <a:pt x="401701" y="221993"/>
                  </a:lnTo>
                  <a:lnTo>
                    <a:pt x="443986" y="525912"/>
                  </a:lnTo>
                  <a:lnTo>
                    <a:pt x="486270" y="784904"/>
                  </a:lnTo>
                  <a:lnTo>
                    <a:pt x="539126" y="1133750"/>
                  </a:lnTo>
                  <a:lnTo>
                    <a:pt x="562911" y="1247390"/>
                  </a:lnTo>
                  <a:lnTo>
                    <a:pt x="573482" y="1331958"/>
                  </a:lnTo>
                  <a:lnTo>
                    <a:pt x="578767" y="1408599"/>
                  </a:lnTo>
                  <a:lnTo>
                    <a:pt x="570839" y="1469383"/>
                  </a:lnTo>
                  <a:lnTo>
                    <a:pt x="554982" y="1538095"/>
                  </a:lnTo>
                  <a:lnTo>
                    <a:pt x="541768" y="1577736"/>
                  </a:lnTo>
                  <a:lnTo>
                    <a:pt x="520626" y="1601521"/>
                  </a:lnTo>
                  <a:lnTo>
                    <a:pt x="507412" y="1606807"/>
                  </a:lnTo>
                  <a:lnTo>
                    <a:pt x="486270" y="1612092"/>
                  </a:lnTo>
                  <a:lnTo>
                    <a:pt x="462485" y="1606807"/>
                  </a:lnTo>
                  <a:lnTo>
                    <a:pt x="441343" y="1590950"/>
                  </a:lnTo>
                  <a:lnTo>
                    <a:pt x="406987" y="1543380"/>
                  </a:lnTo>
                  <a:lnTo>
                    <a:pt x="362060" y="1458812"/>
                  </a:lnTo>
                  <a:lnTo>
                    <a:pt x="340918" y="1405956"/>
                  </a:lnTo>
                  <a:lnTo>
                    <a:pt x="335632" y="1371600"/>
                  </a:lnTo>
                  <a:lnTo>
                    <a:pt x="330346" y="1202462"/>
                  </a:lnTo>
                  <a:lnTo>
                    <a:pt x="317133" y="1030682"/>
                  </a:lnTo>
                  <a:lnTo>
                    <a:pt x="303919" y="922328"/>
                  </a:lnTo>
                  <a:lnTo>
                    <a:pt x="282776" y="7637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831AEBFF-6969-41FE-ACE1-B53190A5E76B}"/>
                </a:ext>
              </a:extLst>
            </p:cNvPr>
            <p:cNvSpPr/>
            <p:nvPr/>
          </p:nvSpPr>
          <p:spPr>
            <a:xfrm>
              <a:off x="4337050" y="1512888"/>
              <a:ext cx="1885950" cy="868362"/>
            </a:xfrm>
            <a:custGeom>
              <a:avLst/>
              <a:gdLst>
                <a:gd name="connsiteX0" fmla="*/ 1285875 w 1885950"/>
                <a:gd name="connsiteY0" fmla="*/ 602456 h 869281"/>
                <a:gd name="connsiteX1" fmla="*/ 1031082 w 1885950"/>
                <a:gd name="connsiteY1" fmla="*/ 676275 h 869281"/>
                <a:gd name="connsiteX2" fmla="*/ 845344 w 1885950"/>
                <a:gd name="connsiteY2" fmla="*/ 714375 h 869281"/>
                <a:gd name="connsiteX3" fmla="*/ 778669 w 1885950"/>
                <a:gd name="connsiteY3" fmla="*/ 728662 h 869281"/>
                <a:gd name="connsiteX4" fmla="*/ 631032 w 1885950"/>
                <a:gd name="connsiteY4" fmla="*/ 762000 h 869281"/>
                <a:gd name="connsiteX5" fmla="*/ 435769 w 1885950"/>
                <a:gd name="connsiteY5" fmla="*/ 802481 h 869281"/>
                <a:gd name="connsiteX6" fmla="*/ 271463 w 1885950"/>
                <a:gd name="connsiteY6" fmla="*/ 833437 h 869281"/>
                <a:gd name="connsiteX7" fmla="*/ 121444 w 1885950"/>
                <a:gd name="connsiteY7" fmla="*/ 859631 h 869281"/>
                <a:gd name="connsiteX8" fmla="*/ 59532 w 1885950"/>
                <a:gd name="connsiteY8" fmla="*/ 869156 h 869281"/>
                <a:gd name="connsiteX9" fmla="*/ 33338 w 1885950"/>
                <a:gd name="connsiteY9" fmla="*/ 869156 h 869281"/>
                <a:gd name="connsiteX10" fmla="*/ 9525 w 1885950"/>
                <a:gd name="connsiteY10" fmla="*/ 866775 h 869281"/>
                <a:gd name="connsiteX11" fmla="*/ 0 w 1885950"/>
                <a:gd name="connsiteY11" fmla="*/ 854869 h 869281"/>
                <a:gd name="connsiteX12" fmla="*/ 4763 w 1885950"/>
                <a:gd name="connsiteY12" fmla="*/ 831056 h 869281"/>
                <a:gd name="connsiteX13" fmla="*/ 26194 w 1885950"/>
                <a:gd name="connsiteY13" fmla="*/ 804862 h 869281"/>
                <a:gd name="connsiteX14" fmla="*/ 209550 w 1885950"/>
                <a:gd name="connsiteY14" fmla="*/ 750094 h 869281"/>
                <a:gd name="connsiteX15" fmla="*/ 500063 w 1885950"/>
                <a:gd name="connsiteY15" fmla="*/ 659606 h 869281"/>
                <a:gd name="connsiteX16" fmla="*/ 800100 w 1885950"/>
                <a:gd name="connsiteY16" fmla="*/ 554831 h 869281"/>
                <a:gd name="connsiteX17" fmla="*/ 1057275 w 1885950"/>
                <a:gd name="connsiteY17" fmla="*/ 459581 h 869281"/>
                <a:gd name="connsiteX18" fmla="*/ 1288257 w 1885950"/>
                <a:gd name="connsiteY18" fmla="*/ 369094 h 869281"/>
                <a:gd name="connsiteX19" fmla="*/ 1328738 w 1885950"/>
                <a:gd name="connsiteY19" fmla="*/ 352425 h 869281"/>
                <a:gd name="connsiteX20" fmla="*/ 1357313 w 1885950"/>
                <a:gd name="connsiteY20" fmla="*/ 330994 h 869281"/>
                <a:gd name="connsiteX21" fmla="*/ 1376363 w 1885950"/>
                <a:gd name="connsiteY21" fmla="*/ 304800 h 869281"/>
                <a:gd name="connsiteX22" fmla="*/ 1390650 w 1885950"/>
                <a:gd name="connsiteY22" fmla="*/ 271462 h 869281"/>
                <a:gd name="connsiteX23" fmla="*/ 1393032 w 1885950"/>
                <a:gd name="connsiteY23" fmla="*/ 238125 h 869281"/>
                <a:gd name="connsiteX24" fmla="*/ 1395413 w 1885950"/>
                <a:gd name="connsiteY24" fmla="*/ 211931 h 869281"/>
                <a:gd name="connsiteX25" fmla="*/ 1381125 w 1885950"/>
                <a:gd name="connsiteY25" fmla="*/ 169069 h 869281"/>
                <a:gd name="connsiteX26" fmla="*/ 1352550 w 1885950"/>
                <a:gd name="connsiteY26" fmla="*/ 126206 h 869281"/>
                <a:gd name="connsiteX27" fmla="*/ 1312069 w 1885950"/>
                <a:gd name="connsiteY27" fmla="*/ 80962 h 869281"/>
                <a:gd name="connsiteX28" fmla="*/ 1302544 w 1885950"/>
                <a:gd name="connsiteY28" fmla="*/ 66675 h 869281"/>
                <a:gd name="connsiteX29" fmla="*/ 1290638 w 1885950"/>
                <a:gd name="connsiteY29" fmla="*/ 50006 h 869281"/>
                <a:gd name="connsiteX30" fmla="*/ 1283494 w 1885950"/>
                <a:gd name="connsiteY30" fmla="*/ 26194 h 869281"/>
                <a:gd name="connsiteX31" fmla="*/ 1288257 w 1885950"/>
                <a:gd name="connsiteY31" fmla="*/ 7144 h 869281"/>
                <a:gd name="connsiteX32" fmla="*/ 1304925 w 1885950"/>
                <a:gd name="connsiteY32" fmla="*/ 0 h 869281"/>
                <a:gd name="connsiteX33" fmla="*/ 1323975 w 1885950"/>
                <a:gd name="connsiteY33" fmla="*/ 2381 h 869281"/>
                <a:gd name="connsiteX34" fmla="*/ 1354932 w 1885950"/>
                <a:gd name="connsiteY34" fmla="*/ 21431 h 869281"/>
                <a:gd name="connsiteX35" fmla="*/ 1464469 w 1885950"/>
                <a:gd name="connsiteY35" fmla="*/ 90487 h 869281"/>
                <a:gd name="connsiteX36" fmla="*/ 1585913 w 1885950"/>
                <a:gd name="connsiteY36" fmla="*/ 159544 h 869281"/>
                <a:gd name="connsiteX37" fmla="*/ 1681163 w 1885950"/>
                <a:gd name="connsiteY37" fmla="*/ 200025 h 869281"/>
                <a:gd name="connsiteX38" fmla="*/ 1769269 w 1885950"/>
                <a:gd name="connsiteY38" fmla="*/ 242887 h 869281"/>
                <a:gd name="connsiteX39" fmla="*/ 1831182 w 1885950"/>
                <a:gd name="connsiteY39" fmla="*/ 278606 h 869281"/>
                <a:gd name="connsiteX40" fmla="*/ 1859757 w 1885950"/>
                <a:gd name="connsiteY40" fmla="*/ 300037 h 869281"/>
                <a:gd name="connsiteX41" fmla="*/ 1876425 w 1885950"/>
                <a:gd name="connsiteY41" fmla="*/ 316706 h 869281"/>
                <a:gd name="connsiteX42" fmla="*/ 1883569 w 1885950"/>
                <a:gd name="connsiteY42" fmla="*/ 333375 h 869281"/>
                <a:gd name="connsiteX43" fmla="*/ 1885950 w 1885950"/>
                <a:gd name="connsiteY43" fmla="*/ 350044 h 869281"/>
                <a:gd name="connsiteX44" fmla="*/ 1871663 w 1885950"/>
                <a:gd name="connsiteY44" fmla="*/ 373856 h 869281"/>
                <a:gd name="connsiteX45" fmla="*/ 1819275 w 1885950"/>
                <a:gd name="connsiteY45" fmla="*/ 419100 h 869281"/>
                <a:gd name="connsiteX46" fmla="*/ 1759744 w 1885950"/>
                <a:gd name="connsiteY46" fmla="*/ 454819 h 869281"/>
                <a:gd name="connsiteX47" fmla="*/ 1659732 w 1885950"/>
                <a:gd name="connsiteY47" fmla="*/ 490537 h 869281"/>
                <a:gd name="connsiteX48" fmla="*/ 1478757 w 1885950"/>
                <a:gd name="connsiteY48" fmla="*/ 545306 h 869281"/>
                <a:gd name="connsiteX49" fmla="*/ 1285875 w 1885950"/>
                <a:gd name="connsiteY49" fmla="*/ 602456 h 8692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</a:cxnLst>
              <a:rect l="l" t="t" r="r" b="b"/>
              <a:pathLst>
                <a:path w="1885950" h="869281">
                  <a:moveTo>
                    <a:pt x="1285875" y="602456"/>
                  </a:moveTo>
                  <a:lnTo>
                    <a:pt x="1031082" y="676275"/>
                  </a:lnTo>
                  <a:lnTo>
                    <a:pt x="845344" y="714375"/>
                  </a:lnTo>
                  <a:lnTo>
                    <a:pt x="778669" y="728662"/>
                  </a:lnTo>
                  <a:lnTo>
                    <a:pt x="631032" y="762000"/>
                  </a:lnTo>
                  <a:lnTo>
                    <a:pt x="435769" y="802481"/>
                  </a:lnTo>
                  <a:lnTo>
                    <a:pt x="271463" y="833437"/>
                  </a:lnTo>
                  <a:lnTo>
                    <a:pt x="121444" y="859631"/>
                  </a:lnTo>
                  <a:cubicBezTo>
                    <a:pt x="61129" y="869281"/>
                    <a:pt x="82009" y="869156"/>
                    <a:pt x="59532" y="869156"/>
                  </a:cubicBezTo>
                  <a:lnTo>
                    <a:pt x="33338" y="869156"/>
                  </a:lnTo>
                  <a:lnTo>
                    <a:pt x="9525" y="866775"/>
                  </a:lnTo>
                  <a:lnTo>
                    <a:pt x="0" y="854869"/>
                  </a:lnTo>
                  <a:lnTo>
                    <a:pt x="4763" y="831056"/>
                  </a:lnTo>
                  <a:lnTo>
                    <a:pt x="26194" y="804862"/>
                  </a:lnTo>
                  <a:lnTo>
                    <a:pt x="209550" y="750094"/>
                  </a:lnTo>
                  <a:lnTo>
                    <a:pt x="500063" y="659606"/>
                  </a:lnTo>
                  <a:lnTo>
                    <a:pt x="800100" y="554831"/>
                  </a:lnTo>
                  <a:lnTo>
                    <a:pt x="1057275" y="459581"/>
                  </a:lnTo>
                  <a:lnTo>
                    <a:pt x="1288257" y="369094"/>
                  </a:lnTo>
                  <a:lnTo>
                    <a:pt x="1328738" y="352425"/>
                  </a:lnTo>
                  <a:lnTo>
                    <a:pt x="1357313" y="330994"/>
                  </a:lnTo>
                  <a:lnTo>
                    <a:pt x="1376363" y="304800"/>
                  </a:lnTo>
                  <a:lnTo>
                    <a:pt x="1390650" y="271462"/>
                  </a:lnTo>
                  <a:lnTo>
                    <a:pt x="1393032" y="238125"/>
                  </a:lnTo>
                  <a:lnTo>
                    <a:pt x="1395413" y="211931"/>
                  </a:lnTo>
                  <a:lnTo>
                    <a:pt x="1381125" y="169069"/>
                  </a:lnTo>
                  <a:lnTo>
                    <a:pt x="1352550" y="126206"/>
                  </a:lnTo>
                  <a:lnTo>
                    <a:pt x="1312069" y="80962"/>
                  </a:lnTo>
                  <a:lnTo>
                    <a:pt x="1302544" y="66675"/>
                  </a:lnTo>
                  <a:lnTo>
                    <a:pt x="1290638" y="50006"/>
                  </a:lnTo>
                  <a:lnTo>
                    <a:pt x="1283494" y="26194"/>
                  </a:lnTo>
                  <a:lnTo>
                    <a:pt x="1288257" y="7144"/>
                  </a:lnTo>
                  <a:lnTo>
                    <a:pt x="1304925" y="0"/>
                  </a:lnTo>
                  <a:lnTo>
                    <a:pt x="1323975" y="2381"/>
                  </a:lnTo>
                  <a:lnTo>
                    <a:pt x="1354932" y="21431"/>
                  </a:lnTo>
                  <a:lnTo>
                    <a:pt x="1464469" y="90487"/>
                  </a:lnTo>
                  <a:lnTo>
                    <a:pt x="1585913" y="159544"/>
                  </a:lnTo>
                  <a:lnTo>
                    <a:pt x="1681163" y="200025"/>
                  </a:lnTo>
                  <a:lnTo>
                    <a:pt x="1769269" y="242887"/>
                  </a:lnTo>
                  <a:lnTo>
                    <a:pt x="1831182" y="278606"/>
                  </a:lnTo>
                  <a:lnTo>
                    <a:pt x="1859757" y="300037"/>
                  </a:lnTo>
                  <a:lnTo>
                    <a:pt x="1876425" y="316706"/>
                  </a:lnTo>
                  <a:lnTo>
                    <a:pt x="1883569" y="333375"/>
                  </a:lnTo>
                  <a:lnTo>
                    <a:pt x="1885950" y="350044"/>
                  </a:lnTo>
                  <a:lnTo>
                    <a:pt x="1871663" y="373856"/>
                  </a:lnTo>
                  <a:lnTo>
                    <a:pt x="1819275" y="419100"/>
                  </a:lnTo>
                  <a:lnTo>
                    <a:pt x="1759744" y="454819"/>
                  </a:lnTo>
                  <a:lnTo>
                    <a:pt x="1659732" y="490537"/>
                  </a:lnTo>
                  <a:lnTo>
                    <a:pt x="1478757" y="545306"/>
                  </a:lnTo>
                  <a:lnTo>
                    <a:pt x="1285875" y="6024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F7B488A4-6945-4846-A4C9-D1B502998404}"/>
                </a:ext>
              </a:extLst>
            </p:cNvPr>
            <p:cNvSpPr/>
            <p:nvPr/>
          </p:nvSpPr>
          <p:spPr>
            <a:xfrm>
              <a:off x="4437063" y="2743200"/>
              <a:ext cx="582612" cy="884238"/>
            </a:xfrm>
            <a:custGeom>
              <a:avLst/>
              <a:gdLst>
                <a:gd name="connsiteX0" fmla="*/ 178594 w 583406"/>
                <a:gd name="connsiteY0" fmla="*/ 311944 h 883444"/>
                <a:gd name="connsiteX1" fmla="*/ 107156 w 583406"/>
                <a:gd name="connsiteY1" fmla="*/ 197644 h 883444"/>
                <a:gd name="connsiteX2" fmla="*/ 26194 w 583406"/>
                <a:gd name="connsiteY2" fmla="*/ 76200 h 883444"/>
                <a:gd name="connsiteX3" fmla="*/ 7144 w 583406"/>
                <a:gd name="connsiteY3" fmla="*/ 47625 h 883444"/>
                <a:gd name="connsiteX4" fmla="*/ 0 w 583406"/>
                <a:gd name="connsiteY4" fmla="*/ 26194 h 883444"/>
                <a:gd name="connsiteX5" fmla="*/ 0 w 583406"/>
                <a:gd name="connsiteY5" fmla="*/ 11906 h 883444"/>
                <a:gd name="connsiteX6" fmla="*/ 9525 w 583406"/>
                <a:gd name="connsiteY6" fmla="*/ 2381 h 883444"/>
                <a:gd name="connsiteX7" fmla="*/ 33337 w 583406"/>
                <a:gd name="connsiteY7" fmla="*/ 0 h 883444"/>
                <a:gd name="connsiteX8" fmla="*/ 83344 w 583406"/>
                <a:gd name="connsiteY8" fmla="*/ 23813 h 883444"/>
                <a:gd name="connsiteX9" fmla="*/ 176212 w 583406"/>
                <a:gd name="connsiteY9" fmla="*/ 83344 h 883444"/>
                <a:gd name="connsiteX10" fmla="*/ 259556 w 583406"/>
                <a:gd name="connsiteY10" fmla="*/ 142875 h 883444"/>
                <a:gd name="connsiteX11" fmla="*/ 338137 w 583406"/>
                <a:gd name="connsiteY11" fmla="*/ 209550 h 883444"/>
                <a:gd name="connsiteX12" fmla="*/ 395287 w 583406"/>
                <a:gd name="connsiteY12" fmla="*/ 266700 h 883444"/>
                <a:gd name="connsiteX13" fmla="*/ 457200 w 583406"/>
                <a:gd name="connsiteY13" fmla="*/ 328613 h 883444"/>
                <a:gd name="connsiteX14" fmla="*/ 514350 w 583406"/>
                <a:gd name="connsiteY14" fmla="*/ 392906 h 883444"/>
                <a:gd name="connsiteX15" fmla="*/ 542925 w 583406"/>
                <a:gd name="connsiteY15" fmla="*/ 431006 h 883444"/>
                <a:gd name="connsiteX16" fmla="*/ 566737 w 583406"/>
                <a:gd name="connsiteY16" fmla="*/ 488156 h 883444"/>
                <a:gd name="connsiteX17" fmla="*/ 578644 w 583406"/>
                <a:gd name="connsiteY17" fmla="*/ 535781 h 883444"/>
                <a:gd name="connsiteX18" fmla="*/ 583406 w 583406"/>
                <a:gd name="connsiteY18" fmla="*/ 581025 h 883444"/>
                <a:gd name="connsiteX19" fmla="*/ 583406 w 583406"/>
                <a:gd name="connsiteY19" fmla="*/ 635794 h 883444"/>
                <a:gd name="connsiteX20" fmla="*/ 578644 w 583406"/>
                <a:gd name="connsiteY20" fmla="*/ 685800 h 883444"/>
                <a:gd name="connsiteX21" fmla="*/ 561975 w 583406"/>
                <a:gd name="connsiteY21" fmla="*/ 754856 h 883444"/>
                <a:gd name="connsiteX22" fmla="*/ 533400 w 583406"/>
                <a:gd name="connsiteY22" fmla="*/ 812006 h 883444"/>
                <a:gd name="connsiteX23" fmla="*/ 511969 w 583406"/>
                <a:gd name="connsiteY23" fmla="*/ 847725 h 883444"/>
                <a:gd name="connsiteX24" fmla="*/ 478631 w 583406"/>
                <a:gd name="connsiteY24" fmla="*/ 876300 h 883444"/>
                <a:gd name="connsiteX25" fmla="*/ 450056 w 583406"/>
                <a:gd name="connsiteY25" fmla="*/ 883444 h 883444"/>
                <a:gd name="connsiteX26" fmla="*/ 423862 w 583406"/>
                <a:gd name="connsiteY26" fmla="*/ 878681 h 883444"/>
                <a:gd name="connsiteX27" fmla="*/ 404812 w 583406"/>
                <a:gd name="connsiteY27" fmla="*/ 869156 h 883444"/>
                <a:gd name="connsiteX28" fmla="*/ 369094 w 583406"/>
                <a:gd name="connsiteY28" fmla="*/ 828675 h 883444"/>
                <a:gd name="connsiteX29" fmla="*/ 342900 w 583406"/>
                <a:gd name="connsiteY29" fmla="*/ 785813 h 883444"/>
                <a:gd name="connsiteX30" fmla="*/ 330994 w 583406"/>
                <a:gd name="connsiteY30" fmla="*/ 752475 h 883444"/>
                <a:gd name="connsiteX31" fmla="*/ 323850 w 583406"/>
                <a:gd name="connsiteY31" fmla="*/ 692944 h 883444"/>
                <a:gd name="connsiteX32" fmla="*/ 307181 w 583406"/>
                <a:gd name="connsiteY32" fmla="*/ 621506 h 883444"/>
                <a:gd name="connsiteX33" fmla="*/ 292894 w 583406"/>
                <a:gd name="connsiteY33" fmla="*/ 557213 h 883444"/>
                <a:gd name="connsiteX34" fmla="*/ 257175 w 583406"/>
                <a:gd name="connsiteY34" fmla="*/ 466725 h 883444"/>
                <a:gd name="connsiteX35" fmla="*/ 178594 w 583406"/>
                <a:gd name="connsiteY35" fmla="*/ 311944 h 8834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583406" h="883444">
                  <a:moveTo>
                    <a:pt x="178594" y="311944"/>
                  </a:moveTo>
                  <a:lnTo>
                    <a:pt x="107156" y="197644"/>
                  </a:lnTo>
                  <a:lnTo>
                    <a:pt x="26194" y="76200"/>
                  </a:lnTo>
                  <a:lnTo>
                    <a:pt x="7144" y="47625"/>
                  </a:lnTo>
                  <a:lnTo>
                    <a:pt x="0" y="26194"/>
                  </a:lnTo>
                  <a:lnTo>
                    <a:pt x="0" y="11906"/>
                  </a:lnTo>
                  <a:lnTo>
                    <a:pt x="9525" y="2381"/>
                  </a:lnTo>
                  <a:lnTo>
                    <a:pt x="33337" y="0"/>
                  </a:lnTo>
                  <a:lnTo>
                    <a:pt x="83344" y="23813"/>
                  </a:lnTo>
                  <a:lnTo>
                    <a:pt x="176212" y="83344"/>
                  </a:lnTo>
                  <a:lnTo>
                    <a:pt x="259556" y="142875"/>
                  </a:lnTo>
                  <a:lnTo>
                    <a:pt x="338137" y="209550"/>
                  </a:lnTo>
                  <a:lnTo>
                    <a:pt x="395287" y="266700"/>
                  </a:lnTo>
                  <a:lnTo>
                    <a:pt x="457200" y="328613"/>
                  </a:lnTo>
                  <a:lnTo>
                    <a:pt x="514350" y="392906"/>
                  </a:lnTo>
                  <a:lnTo>
                    <a:pt x="542925" y="431006"/>
                  </a:lnTo>
                  <a:lnTo>
                    <a:pt x="566737" y="488156"/>
                  </a:lnTo>
                  <a:lnTo>
                    <a:pt x="578644" y="535781"/>
                  </a:lnTo>
                  <a:lnTo>
                    <a:pt x="583406" y="581025"/>
                  </a:lnTo>
                  <a:lnTo>
                    <a:pt x="583406" y="635794"/>
                  </a:lnTo>
                  <a:lnTo>
                    <a:pt x="578644" y="685800"/>
                  </a:lnTo>
                  <a:lnTo>
                    <a:pt x="561975" y="754856"/>
                  </a:lnTo>
                  <a:lnTo>
                    <a:pt x="533400" y="812006"/>
                  </a:lnTo>
                  <a:lnTo>
                    <a:pt x="511969" y="847725"/>
                  </a:lnTo>
                  <a:lnTo>
                    <a:pt x="478631" y="876300"/>
                  </a:lnTo>
                  <a:lnTo>
                    <a:pt x="450056" y="883444"/>
                  </a:lnTo>
                  <a:lnTo>
                    <a:pt x="423862" y="878681"/>
                  </a:lnTo>
                  <a:lnTo>
                    <a:pt x="404812" y="869156"/>
                  </a:lnTo>
                  <a:lnTo>
                    <a:pt x="369094" y="828675"/>
                  </a:lnTo>
                  <a:lnTo>
                    <a:pt x="342900" y="785813"/>
                  </a:lnTo>
                  <a:lnTo>
                    <a:pt x="330994" y="752475"/>
                  </a:lnTo>
                  <a:lnTo>
                    <a:pt x="323850" y="692944"/>
                  </a:lnTo>
                  <a:lnTo>
                    <a:pt x="307181" y="621506"/>
                  </a:lnTo>
                  <a:lnTo>
                    <a:pt x="292894" y="557213"/>
                  </a:lnTo>
                  <a:lnTo>
                    <a:pt x="257175" y="466725"/>
                  </a:lnTo>
                  <a:lnTo>
                    <a:pt x="178594" y="31194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3D114210-47BA-433B-A8A3-4E89151D75ED}"/>
                </a:ext>
              </a:extLst>
            </p:cNvPr>
            <p:cNvSpPr/>
            <p:nvPr/>
          </p:nvSpPr>
          <p:spPr>
            <a:xfrm>
              <a:off x="6022975" y="2259013"/>
              <a:ext cx="919163" cy="1095375"/>
            </a:xfrm>
            <a:custGeom>
              <a:avLst/>
              <a:gdLst>
                <a:gd name="connsiteX0" fmla="*/ 554832 w 919163"/>
                <a:gd name="connsiteY0" fmla="*/ 650082 h 1095375"/>
                <a:gd name="connsiteX1" fmla="*/ 352425 w 919163"/>
                <a:gd name="connsiteY1" fmla="*/ 833438 h 1095375"/>
                <a:gd name="connsiteX2" fmla="*/ 173832 w 919163"/>
                <a:gd name="connsiteY2" fmla="*/ 985838 h 1095375"/>
                <a:gd name="connsiteX3" fmla="*/ 73819 w 919163"/>
                <a:gd name="connsiteY3" fmla="*/ 1073944 h 1095375"/>
                <a:gd name="connsiteX4" fmla="*/ 52388 w 919163"/>
                <a:gd name="connsiteY4" fmla="*/ 1090613 h 1095375"/>
                <a:gd name="connsiteX5" fmla="*/ 33338 w 919163"/>
                <a:gd name="connsiteY5" fmla="*/ 1095375 h 1095375"/>
                <a:gd name="connsiteX6" fmla="*/ 16669 w 919163"/>
                <a:gd name="connsiteY6" fmla="*/ 1092994 h 1095375"/>
                <a:gd name="connsiteX7" fmla="*/ 4763 w 919163"/>
                <a:gd name="connsiteY7" fmla="*/ 1085850 h 1095375"/>
                <a:gd name="connsiteX8" fmla="*/ 0 w 919163"/>
                <a:gd name="connsiteY8" fmla="*/ 1071563 h 1095375"/>
                <a:gd name="connsiteX9" fmla="*/ 7144 w 919163"/>
                <a:gd name="connsiteY9" fmla="*/ 1050132 h 1095375"/>
                <a:gd name="connsiteX10" fmla="*/ 52388 w 919163"/>
                <a:gd name="connsiteY10" fmla="*/ 990600 h 1095375"/>
                <a:gd name="connsiteX11" fmla="*/ 140494 w 919163"/>
                <a:gd name="connsiteY11" fmla="*/ 871538 h 1095375"/>
                <a:gd name="connsiteX12" fmla="*/ 257175 w 919163"/>
                <a:gd name="connsiteY12" fmla="*/ 707232 h 1095375"/>
                <a:gd name="connsiteX13" fmla="*/ 342900 w 919163"/>
                <a:gd name="connsiteY13" fmla="*/ 578644 h 1095375"/>
                <a:gd name="connsiteX14" fmla="*/ 404813 w 919163"/>
                <a:gd name="connsiteY14" fmla="*/ 476250 h 1095375"/>
                <a:gd name="connsiteX15" fmla="*/ 450057 w 919163"/>
                <a:gd name="connsiteY15" fmla="*/ 400050 h 1095375"/>
                <a:gd name="connsiteX16" fmla="*/ 481013 w 919163"/>
                <a:gd name="connsiteY16" fmla="*/ 330994 h 1095375"/>
                <a:gd name="connsiteX17" fmla="*/ 504825 w 919163"/>
                <a:gd name="connsiteY17" fmla="*/ 269082 h 1095375"/>
                <a:gd name="connsiteX18" fmla="*/ 509588 w 919163"/>
                <a:gd name="connsiteY18" fmla="*/ 235744 h 1095375"/>
                <a:gd name="connsiteX19" fmla="*/ 504825 w 919163"/>
                <a:gd name="connsiteY19" fmla="*/ 209550 h 1095375"/>
                <a:gd name="connsiteX20" fmla="*/ 492919 w 919163"/>
                <a:gd name="connsiteY20" fmla="*/ 183357 h 1095375"/>
                <a:gd name="connsiteX21" fmla="*/ 435769 w 919163"/>
                <a:gd name="connsiteY21" fmla="*/ 121444 h 1095375"/>
                <a:gd name="connsiteX22" fmla="*/ 383382 w 919163"/>
                <a:gd name="connsiteY22" fmla="*/ 78582 h 1095375"/>
                <a:gd name="connsiteX23" fmla="*/ 359569 w 919163"/>
                <a:gd name="connsiteY23" fmla="*/ 61913 h 1095375"/>
                <a:gd name="connsiteX24" fmla="*/ 342900 w 919163"/>
                <a:gd name="connsiteY24" fmla="*/ 42863 h 1095375"/>
                <a:gd name="connsiteX25" fmla="*/ 335757 w 919163"/>
                <a:gd name="connsiteY25" fmla="*/ 19050 h 1095375"/>
                <a:gd name="connsiteX26" fmla="*/ 338138 w 919163"/>
                <a:gd name="connsiteY26" fmla="*/ 7144 h 1095375"/>
                <a:gd name="connsiteX27" fmla="*/ 357188 w 919163"/>
                <a:gd name="connsiteY27" fmla="*/ 0 h 1095375"/>
                <a:gd name="connsiteX28" fmla="*/ 421482 w 919163"/>
                <a:gd name="connsiteY28" fmla="*/ 11907 h 1095375"/>
                <a:gd name="connsiteX29" fmla="*/ 540544 w 919163"/>
                <a:gd name="connsiteY29" fmla="*/ 33338 h 1095375"/>
                <a:gd name="connsiteX30" fmla="*/ 600075 w 919163"/>
                <a:gd name="connsiteY30" fmla="*/ 50007 h 1095375"/>
                <a:gd name="connsiteX31" fmla="*/ 654844 w 919163"/>
                <a:gd name="connsiteY31" fmla="*/ 69057 h 1095375"/>
                <a:gd name="connsiteX32" fmla="*/ 726282 w 919163"/>
                <a:gd name="connsiteY32" fmla="*/ 97632 h 1095375"/>
                <a:gd name="connsiteX33" fmla="*/ 771525 w 919163"/>
                <a:gd name="connsiteY33" fmla="*/ 121444 h 1095375"/>
                <a:gd name="connsiteX34" fmla="*/ 816769 w 919163"/>
                <a:gd name="connsiteY34" fmla="*/ 152400 h 1095375"/>
                <a:gd name="connsiteX35" fmla="*/ 857250 w 919163"/>
                <a:gd name="connsiteY35" fmla="*/ 185738 h 1095375"/>
                <a:gd name="connsiteX36" fmla="*/ 885825 w 919163"/>
                <a:gd name="connsiteY36" fmla="*/ 219075 h 1095375"/>
                <a:gd name="connsiteX37" fmla="*/ 912019 w 919163"/>
                <a:gd name="connsiteY37" fmla="*/ 257175 h 1095375"/>
                <a:gd name="connsiteX38" fmla="*/ 919163 w 919163"/>
                <a:gd name="connsiteY38" fmla="*/ 283369 h 1095375"/>
                <a:gd name="connsiteX39" fmla="*/ 919163 w 919163"/>
                <a:gd name="connsiteY39" fmla="*/ 316707 h 1095375"/>
                <a:gd name="connsiteX40" fmla="*/ 904875 w 919163"/>
                <a:gd name="connsiteY40" fmla="*/ 340519 h 1095375"/>
                <a:gd name="connsiteX41" fmla="*/ 878682 w 919163"/>
                <a:gd name="connsiteY41" fmla="*/ 357188 h 1095375"/>
                <a:gd name="connsiteX42" fmla="*/ 845344 w 919163"/>
                <a:gd name="connsiteY42" fmla="*/ 376238 h 1095375"/>
                <a:gd name="connsiteX43" fmla="*/ 807244 w 919163"/>
                <a:gd name="connsiteY43" fmla="*/ 407194 h 1095375"/>
                <a:gd name="connsiteX44" fmla="*/ 735807 w 919163"/>
                <a:gd name="connsiteY44" fmla="*/ 471488 h 1095375"/>
                <a:gd name="connsiteX45" fmla="*/ 642938 w 919163"/>
                <a:gd name="connsiteY45" fmla="*/ 569119 h 1095375"/>
                <a:gd name="connsiteX46" fmla="*/ 554832 w 919163"/>
                <a:gd name="connsiteY46" fmla="*/ 650082 h 1095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919163" h="1095375">
                  <a:moveTo>
                    <a:pt x="554832" y="650082"/>
                  </a:moveTo>
                  <a:lnTo>
                    <a:pt x="352425" y="833438"/>
                  </a:lnTo>
                  <a:lnTo>
                    <a:pt x="173832" y="985838"/>
                  </a:lnTo>
                  <a:lnTo>
                    <a:pt x="73819" y="1073944"/>
                  </a:lnTo>
                  <a:lnTo>
                    <a:pt x="52388" y="1090613"/>
                  </a:lnTo>
                  <a:lnTo>
                    <a:pt x="33338" y="1095375"/>
                  </a:lnTo>
                  <a:lnTo>
                    <a:pt x="16669" y="1092994"/>
                  </a:lnTo>
                  <a:lnTo>
                    <a:pt x="4763" y="1085850"/>
                  </a:lnTo>
                  <a:lnTo>
                    <a:pt x="0" y="1071563"/>
                  </a:lnTo>
                  <a:lnTo>
                    <a:pt x="7144" y="1050132"/>
                  </a:lnTo>
                  <a:lnTo>
                    <a:pt x="52388" y="990600"/>
                  </a:lnTo>
                  <a:lnTo>
                    <a:pt x="140494" y="871538"/>
                  </a:lnTo>
                  <a:lnTo>
                    <a:pt x="257175" y="707232"/>
                  </a:lnTo>
                  <a:lnTo>
                    <a:pt x="342900" y="578644"/>
                  </a:lnTo>
                  <a:lnTo>
                    <a:pt x="404813" y="476250"/>
                  </a:lnTo>
                  <a:lnTo>
                    <a:pt x="450057" y="400050"/>
                  </a:lnTo>
                  <a:lnTo>
                    <a:pt x="481013" y="330994"/>
                  </a:lnTo>
                  <a:lnTo>
                    <a:pt x="504825" y="269082"/>
                  </a:lnTo>
                  <a:lnTo>
                    <a:pt x="509588" y="235744"/>
                  </a:lnTo>
                  <a:lnTo>
                    <a:pt x="504825" y="209550"/>
                  </a:lnTo>
                  <a:lnTo>
                    <a:pt x="492919" y="183357"/>
                  </a:lnTo>
                  <a:lnTo>
                    <a:pt x="435769" y="121444"/>
                  </a:lnTo>
                  <a:lnTo>
                    <a:pt x="383382" y="78582"/>
                  </a:lnTo>
                  <a:lnTo>
                    <a:pt x="359569" y="61913"/>
                  </a:lnTo>
                  <a:lnTo>
                    <a:pt x="342900" y="42863"/>
                  </a:lnTo>
                  <a:lnTo>
                    <a:pt x="335757" y="19050"/>
                  </a:lnTo>
                  <a:lnTo>
                    <a:pt x="338138" y="7144"/>
                  </a:lnTo>
                  <a:lnTo>
                    <a:pt x="357188" y="0"/>
                  </a:lnTo>
                  <a:lnTo>
                    <a:pt x="421482" y="11907"/>
                  </a:lnTo>
                  <a:lnTo>
                    <a:pt x="540544" y="33338"/>
                  </a:lnTo>
                  <a:lnTo>
                    <a:pt x="600075" y="50007"/>
                  </a:lnTo>
                  <a:lnTo>
                    <a:pt x="654844" y="69057"/>
                  </a:lnTo>
                  <a:lnTo>
                    <a:pt x="726282" y="97632"/>
                  </a:lnTo>
                  <a:lnTo>
                    <a:pt x="771525" y="121444"/>
                  </a:lnTo>
                  <a:lnTo>
                    <a:pt x="816769" y="152400"/>
                  </a:lnTo>
                  <a:lnTo>
                    <a:pt x="857250" y="185738"/>
                  </a:lnTo>
                  <a:lnTo>
                    <a:pt x="885825" y="219075"/>
                  </a:lnTo>
                  <a:lnTo>
                    <a:pt x="912019" y="257175"/>
                  </a:lnTo>
                  <a:lnTo>
                    <a:pt x="919163" y="283369"/>
                  </a:lnTo>
                  <a:lnTo>
                    <a:pt x="919163" y="316707"/>
                  </a:lnTo>
                  <a:lnTo>
                    <a:pt x="904875" y="340519"/>
                  </a:lnTo>
                  <a:lnTo>
                    <a:pt x="878682" y="357188"/>
                  </a:lnTo>
                  <a:lnTo>
                    <a:pt x="845344" y="376238"/>
                  </a:lnTo>
                  <a:lnTo>
                    <a:pt x="807244" y="407194"/>
                  </a:lnTo>
                  <a:lnTo>
                    <a:pt x="735807" y="471488"/>
                  </a:lnTo>
                  <a:lnTo>
                    <a:pt x="642938" y="569119"/>
                  </a:lnTo>
                  <a:lnTo>
                    <a:pt x="554832" y="65008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8031F5E2-B253-4E7C-BE99-2094ABC1F341}"/>
                </a:ext>
              </a:extLst>
            </p:cNvPr>
            <p:cNvSpPr/>
            <p:nvPr/>
          </p:nvSpPr>
          <p:spPr>
            <a:xfrm>
              <a:off x="2771775" y="2647950"/>
              <a:ext cx="1517650" cy="1200150"/>
            </a:xfrm>
            <a:custGeom>
              <a:avLst/>
              <a:gdLst>
                <a:gd name="connsiteX0" fmla="*/ 711994 w 1516856"/>
                <a:gd name="connsiteY0" fmla="*/ 297656 h 1200150"/>
                <a:gd name="connsiteX1" fmla="*/ 511969 w 1516856"/>
                <a:gd name="connsiteY1" fmla="*/ 345281 h 1200150"/>
                <a:gd name="connsiteX2" fmla="*/ 445294 w 1516856"/>
                <a:gd name="connsiteY2" fmla="*/ 369094 h 1200150"/>
                <a:gd name="connsiteX3" fmla="*/ 338138 w 1516856"/>
                <a:gd name="connsiteY3" fmla="*/ 395288 h 1200150"/>
                <a:gd name="connsiteX4" fmla="*/ 216694 w 1516856"/>
                <a:gd name="connsiteY4" fmla="*/ 421481 h 1200150"/>
                <a:gd name="connsiteX5" fmla="*/ 64294 w 1516856"/>
                <a:gd name="connsiteY5" fmla="*/ 433388 h 1200150"/>
                <a:gd name="connsiteX6" fmla="*/ 0 w 1516856"/>
                <a:gd name="connsiteY6" fmla="*/ 261938 h 1200150"/>
                <a:gd name="connsiteX7" fmla="*/ 164306 w 1516856"/>
                <a:gd name="connsiteY7" fmla="*/ 247650 h 1200150"/>
                <a:gd name="connsiteX8" fmla="*/ 309563 w 1516856"/>
                <a:gd name="connsiteY8" fmla="*/ 226219 h 1200150"/>
                <a:gd name="connsiteX9" fmla="*/ 550069 w 1516856"/>
                <a:gd name="connsiteY9" fmla="*/ 173831 h 1200150"/>
                <a:gd name="connsiteX10" fmla="*/ 778669 w 1516856"/>
                <a:gd name="connsiteY10" fmla="*/ 121444 h 1200150"/>
                <a:gd name="connsiteX11" fmla="*/ 1019175 w 1516856"/>
                <a:gd name="connsiteY11" fmla="*/ 66675 h 1200150"/>
                <a:gd name="connsiteX12" fmla="*/ 1071563 w 1516856"/>
                <a:gd name="connsiteY12" fmla="*/ 45244 h 1200150"/>
                <a:gd name="connsiteX13" fmla="*/ 1147763 w 1516856"/>
                <a:gd name="connsiteY13" fmla="*/ 0 h 1200150"/>
                <a:gd name="connsiteX14" fmla="*/ 1176338 w 1516856"/>
                <a:gd name="connsiteY14" fmla="*/ 9525 h 1200150"/>
                <a:gd name="connsiteX15" fmla="*/ 1226344 w 1516856"/>
                <a:gd name="connsiteY15" fmla="*/ 30956 h 1200150"/>
                <a:gd name="connsiteX16" fmla="*/ 1314450 w 1516856"/>
                <a:gd name="connsiteY16" fmla="*/ 76200 h 1200150"/>
                <a:gd name="connsiteX17" fmla="*/ 1397794 w 1516856"/>
                <a:gd name="connsiteY17" fmla="*/ 123825 h 1200150"/>
                <a:gd name="connsiteX18" fmla="*/ 1462088 w 1516856"/>
                <a:gd name="connsiteY18" fmla="*/ 161925 h 1200150"/>
                <a:gd name="connsiteX19" fmla="*/ 1504950 w 1516856"/>
                <a:gd name="connsiteY19" fmla="*/ 192881 h 1200150"/>
                <a:gd name="connsiteX20" fmla="*/ 1514475 w 1516856"/>
                <a:gd name="connsiteY20" fmla="*/ 211931 h 1200150"/>
                <a:gd name="connsiteX21" fmla="*/ 1516856 w 1516856"/>
                <a:gd name="connsiteY21" fmla="*/ 226219 h 1200150"/>
                <a:gd name="connsiteX22" fmla="*/ 1512094 w 1516856"/>
                <a:gd name="connsiteY22" fmla="*/ 252413 h 1200150"/>
                <a:gd name="connsiteX23" fmla="*/ 1493044 w 1516856"/>
                <a:gd name="connsiteY23" fmla="*/ 280988 h 1200150"/>
                <a:gd name="connsiteX24" fmla="*/ 1462088 w 1516856"/>
                <a:gd name="connsiteY24" fmla="*/ 314325 h 1200150"/>
                <a:gd name="connsiteX25" fmla="*/ 1421606 w 1516856"/>
                <a:gd name="connsiteY25" fmla="*/ 359569 h 1200150"/>
                <a:gd name="connsiteX26" fmla="*/ 1397794 w 1516856"/>
                <a:gd name="connsiteY26" fmla="*/ 407194 h 1200150"/>
                <a:gd name="connsiteX27" fmla="*/ 1376363 w 1516856"/>
                <a:gd name="connsiteY27" fmla="*/ 483394 h 1200150"/>
                <a:gd name="connsiteX28" fmla="*/ 1319213 w 1516856"/>
                <a:gd name="connsiteY28" fmla="*/ 695325 h 1200150"/>
                <a:gd name="connsiteX29" fmla="*/ 1264444 w 1516856"/>
                <a:gd name="connsiteY29" fmla="*/ 914400 h 1200150"/>
                <a:gd name="connsiteX30" fmla="*/ 1190625 w 1516856"/>
                <a:gd name="connsiteY30" fmla="*/ 1200150 h 1200150"/>
                <a:gd name="connsiteX31" fmla="*/ 997744 w 1516856"/>
                <a:gd name="connsiteY31" fmla="*/ 1183481 h 1200150"/>
                <a:gd name="connsiteX32" fmla="*/ 1021556 w 1516856"/>
                <a:gd name="connsiteY32" fmla="*/ 1059656 h 1200150"/>
                <a:gd name="connsiteX33" fmla="*/ 1078706 w 1516856"/>
                <a:gd name="connsiteY33" fmla="*/ 781050 h 1200150"/>
                <a:gd name="connsiteX34" fmla="*/ 1119188 w 1516856"/>
                <a:gd name="connsiteY34" fmla="*/ 573881 h 1200150"/>
                <a:gd name="connsiteX35" fmla="*/ 1166813 w 1516856"/>
                <a:gd name="connsiteY35" fmla="*/ 330994 h 1200150"/>
                <a:gd name="connsiteX36" fmla="*/ 1173956 w 1516856"/>
                <a:gd name="connsiteY36" fmla="*/ 283369 h 1200150"/>
                <a:gd name="connsiteX37" fmla="*/ 1169194 w 1516856"/>
                <a:gd name="connsiteY37" fmla="*/ 259556 h 1200150"/>
                <a:gd name="connsiteX38" fmla="*/ 1162050 w 1516856"/>
                <a:gd name="connsiteY38" fmla="*/ 247650 h 1200150"/>
                <a:gd name="connsiteX39" fmla="*/ 1147763 w 1516856"/>
                <a:gd name="connsiteY39" fmla="*/ 235744 h 1200150"/>
                <a:gd name="connsiteX40" fmla="*/ 1119188 w 1516856"/>
                <a:gd name="connsiteY40" fmla="*/ 226219 h 1200150"/>
                <a:gd name="connsiteX41" fmla="*/ 1073944 w 1516856"/>
                <a:gd name="connsiteY41" fmla="*/ 223838 h 1200150"/>
                <a:gd name="connsiteX42" fmla="*/ 981075 w 1516856"/>
                <a:gd name="connsiteY42" fmla="*/ 242888 h 1200150"/>
                <a:gd name="connsiteX43" fmla="*/ 711994 w 1516856"/>
                <a:gd name="connsiteY43" fmla="*/ 297656 h 1200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1516856" h="1200150">
                  <a:moveTo>
                    <a:pt x="711994" y="297656"/>
                  </a:moveTo>
                  <a:lnTo>
                    <a:pt x="511969" y="345281"/>
                  </a:lnTo>
                  <a:lnTo>
                    <a:pt x="445294" y="369094"/>
                  </a:lnTo>
                  <a:lnTo>
                    <a:pt x="338138" y="395288"/>
                  </a:lnTo>
                  <a:lnTo>
                    <a:pt x="216694" y="421481"/>
                  </a:lnTo>
                  <a:lnTo>
                    <a:pt x="64294" y="433388"/>
                  </a:lnTo>
                  <a:lnTo>
                    <a:pt x="0" y="261938"/>
                  </a:lnTo>
                  <a:lnTo>
                    <a:pt x="164306" y="247650"/>
                  </a:lnTo>
                  <a:lnTo>
                    <a:pt x="309563" y="226219"/>
                  </a:lnTo>
                  <a:lnTo>
                    <a:pt x="550069" y="173831"/>
                  </a:lnTo>
                  <a:lnTo>
                    <a:pt x="778669" y="121444"/>
                  </a:lnTo>
                  <a:lnTo>
                    <a:pt x="1019175" y="66675"/>
                  </a:lnTo>
                  <a:lnTo>
                    <a:pt x="1071563" y="45244"/>
                  </a:lnTo>
                  <a:lnTo>
                    <a:pt x="1147763" y="0"/>
                  </a:lnTo>
                  <a:lnTo>
                    <a:pt x="1176338" y="9525"/>
                  </a:lnTo>
                  <a:lnTo>
                    <a:pt x="1226344" y="30956"/>
                  </a:lnTo>
                  <a:lnTo>
                    <a:pt x="1314450" y="76200"/>
                  </a:lnTo>
                  <a:lnTo>
                    <a:pt x="1397794" y="123825"/>
                  </a:lnTo>
                  <a:lnTo>
                    <a:pt x="1462088" y="161925"/>
                  </a:lnTo>
                  <a:lnTo>
                    <a:pt x="1504950" y="192881"/>
                  </a:lnTo>
                  <a:lnTo>
                    <a:pt x="1514475" y="211931"/>
                  </a:lnTo>
                  <a:lnTo>
                    <a:pt x="1516856" y="226219"/>
                  </a:lnTo>
                  <a:lnTo>
                    <a:pt x="1512094" y="252413"/>
                  </a:lnTo>
                  <a:lnTo>
                    <a:pt x="1493044" y="280988"/>
                  </a:lnTo>
                  <a:lnTo>
                    <a:pt x="1462088" y="314325"/>
                  </a:lnTo>
                  <a:lnTo>
                    <a:pt x="1421606" y="359569"/>
                  </a:lnTo>
                  <a:lnTo>
                    <a:pt x="1397794" y="407194"/>
                  </a:lnTo>
                  <a:lnTo>
                    <a:pt x="1376363" y="483394"/>
                  </a:lnTo>
                  <a:lnTo>
                    <a:pt x="1319213" y="695325"/>
                  </a:lnTo>
                  <a:lnTo>
                    <a:pt x="1264444" y="914400"/>
                  </a:lnTo>
                  <a:lnTo>
                    <a:pt x="1190625" y="1200150"/>
                  </a:lnTo>
                  <a:lnTo>
                    <a:pt x="997744" y="1183481"/>
                  </a:lnTo>
                  <a:lnTo>
                    <a:pt x="1021556" y="1059656"/>
                  </a:lnTo>
                  <a:lnTo>
                    <a:pt x="1078706" y="781050"/>
                  </a:lnTo>
                  <a:lnTo>
                    <a:pt x="1119188" y="573881"/>
                  </a:lnTo>
                  <a:lnTo>
                    <a:pt x="1166813" y="330994"/>
                  </a:lnTo>
                  <a:lnTo>
                    <a:pt x="1173956" y="283369"/>
                  </a:lnTo>
                  <a:lnTo>
                    <a:pt x="1169194" y="259556"/>
                  </a:lnTo>
                  <a:lnTo>
                    <a:pt x="1162050" y="247650"/>
                  </a:lnTo>
                  <a:lnTo>
                    <a:pt x="1147763" y="235744"/>
                  </a:lnTo>
                  <a:lnTo>
                    <a:pt x="1119188" y="226219"/>
                  </a:lnTo>
                  <a:lnTo>
                    <a:pt x="1073944" y="223838"/>
                  </a:lnTo>
                  <a:lnTo>
                    <a:pt x="981075" y="242888"/>
                  </a:lnTo>
                  <a:lnTo>
                    <a:pt x="711994" y="2976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22189D25-6746-45B1-AC29-A5FACD974AFC}"/>
                </a:ext>
              </a:extLst>
            </p:cNvPr>
            <p:cNvSpPr/>
            <p:nvPr/>
          </p:nvSpPr>
          <p:spPr>
            <a:xfrm>
              <a:off x="2974975" y="3762375"/>
              <a:ext cx="1081088" cy="350838"/>
            </a:xfrm>
            <a:custGeom>
              <a:avLst/>
              <a:gdLst>
                <a:gd name="connsiteX0" fmla="*/ 569119 w 1081088"/>
                <a:gd name="connsiteY0" fmla="*/ 240506 h 350044"/>
                <a:gd name="connsiteX1" fmla="*/ 207169 w 1081088"/>
                <a:gd name="connsiteY1" fmla="*/ 314325 h 350044"/>
                <a:gd name="connsiteX2" fmla="*/ 40482 w 1081088"/>
                <a:gd name="connsiteY2" fmla="*/ 350044 h 350044"/>
                <a:gd name="connsiteX3" fmla="*/ 0 w 1081088"/>
                <a:gd name="connsiteY3" fmla="*/ 195263 h 350044"/>
                <a:gd name="connsiteX4" fmla="*/ 288132 w 1081088"/>
                <a:gd name="connsiteY4" fmla="*/ 128588 h 350044"/>
                <a:gd name="connsiteX5" fmla="*/ 626269 w 1081088"/>
                <a:gd name="connsiteY5" fmla="*/ 45244 h 350044"/>
                <a:gd name="connsiteX6" fmla="*/ 809625 w 1081088"/>
                <a:gd name="connsiteY6" fmla="*/ 0 h 350044"/>
                <a:gd name="connsiteX7" fmla="*/ 1004888 w 1081088"/>
                <a:gd name="connsiteY7" fmla="*/ 2381 h 350044"/>
                <a:gd name="connsiteX8" fmla="*/ 1026319 w 1081088"/>
                <a:gd name="connsiteY8" fmla="*/ 21431 h 350044"/>
                <a:gd name="connsiteX9" fmla="*/ 1052513 w 1081088"/>
                <a:gd name="connsiteY9" fmla="*/ 47625 h 350044"/>
                <a:gd name="connsiteX10" fmla="*/ 1071563 w 1081088"/>
                <a:gd name="connsiteY10" fmla="*/ 78581 h 350044"/>
                <a:gd name="connsiteX11" fmla="*/ 1081088 w 1081088"/>
                <a:gd name="connsiteY11" fmla="*/ 102394 h 350044"/>
                <a:gd name="connsiteX12" fmla="*/ 1081088 w 1081088"/>
                <a:gd name="connsiteY12" fmla="*/ 121444 h 350044"/>
                <a:gd name="connsiteX13" fmla="*/ 1071563 w 1081088"/>
                <a:gd name="connsiteY13" fmla="*/ 142875 h 350044"/>
                <a:gd name="connsiteX14" fmla="*/ 1050132 w 1081088"/>
                <a:gd name="connsiteY14" fmla="*/ 159544 h 350044"/>
                <a:gd name="connsiteX15" fmla="*/ 1007269 w 1081088"/>
                <a:gd name="connsiteY15" fmla="*/ 176213 h 350044"/>
                <a:gd name="connsiteX16" fmla="*/ 831057 w 1081088"/>
                <a:gd name="connsiteY16" fmla="*/ 202406 h 350044"/>
                <a:gd name="connsiteX17" fmla="*/ 569119 w 1081088"/>
                <a:gd name="connsiteY17" fmla="*/ 240506 h 350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81088" h="350044">
                  <a:moveTo>
                    <a:pt x="569119" y="240506"/>
                  </a:moveTo>
                  <a:lnTo>
                    <a:pt x="207169" y="314325"/>
                  </a:lnTo>
                  <a:lnTo>
                    <a:pt x="40482" y="350044"/>
                  </a:lnTo>
                  <a:lnTo>
                    <a:pt x="0" y="195263"/>
                  </a:lnTo>
                  <a:lnTo>
                    <a:pt x="288132" y="128588"/>
                  </a:lnTo>
                  <a:lnTo>
                    <a:pt x="626269" y="45244"/>
                  </a:lnTo>
                  <a:lnTo>
                    <a:pt x="809625" y="0"/>
                  </a:lnTo>
                  <a:lnTo>
                    <a:pt x="1004888" y="2381"/>
                  </a:lnTo>
                  <a:lnTo>
                    <a:pt x="1026319" y="21431"/>
                  </a:lnTo>
                  <a:lnTo>
                    <a:pt x="1052513" y="47625"/>
                  </a:lnTo>
                  <a:lnTo>
                    <a:pt x="1071563" y="78581"/>
                  </a:lnTo>
                  <a:lnTo>
                    <a:pt x="1081088" y="102394"/>
                  </a:lnTo>
                  <a:lnTo>
                    <a:pt x="1081088" y="121444"/>
                  </a:lnTo>
                  <a:lnTo>
                    <a:pt x="1071563" y="142875"/>
                  </a:lnTo>
                  <a:lnTo>
                    <a:pt x="1050132" y="159544"/>
                  </a:lnTo>
                  <a:lnTo>
                    <a:pt x="1007269" y="176213"/>
                  </a:lnTo>
                  <a:lnTo>
                    <a:pt x="831057" y="202406"/>
                  </a:lnTo>
                  <a:lnTo>
                    <a:pt x="569119" y="24050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C1F15D85-14C7-4E37-925A-E97CAB5F9B4A}"/>
                </a:ext>
              </a:extLst>
            </p:cNvPr>
            <p:cNvSpPr/>
            <p:nvPr/>
          </p:nvSpPr>
          <p:spPr>
            <a:xfrm>
              <a:off x="3681413" y="3541713"/>
              <a:ext cx="3663950" cy="920750"/>
            </a:xfrm>
            <a:custGeom>
              <a:avLst/>
              <a:gdLst>
                <a:gd name="connsiteX0" fmla="*/ 2726204 w 3664398"/>
                <a:gd name="connsiteY0" fmla="*/ 299135 h 921199"/>
                <a:gd name="connsiteX1" fmla="*/ 2416871 w 3664398"/>
                <a:gd name="connsiteY1" fmla="*/ 336527 h 921199"/>
                <a:gd name="connsiteX2" fmla="*/ 2104140 w 3664398"/>
                <a:gd name="connsiteY2" fmla="*/ 384116 h 921199"/>
                <a:gd name="connsiteX3" fmla="*/ 1903583 w 3664398"/>
                <a:gd name="connsiteY3" fmla="*/ 418109 h 921199"/>
                <a:gd name="connsiteX4" fmla="*/ 1675833 w 3664398"/>
                <a:gd name="connsiteY4" fmla="*/ 475896 h 921199"/>
                <a:gd name="connsiteX5" fmla="*/ 1482076 w 3664398"/>
                <a:gd name="connsiteY5" fmla="*/ 526885 h 921199"/>
                <a:gd name="connsiteX6" fmla="*/ 1278120 w 3664398"/>
                <a:gd name="connsiteY6" fmla="*/ 588072 h 921199"/>
                <a:gd name="connsiteX7" fmla="*/ 1114956 w 3664398"/>
                <a:gd name="connsiteY7" fmla="*/ 642460 h 921199"/>
                <a:gd name="connsiteX8" fmla="*/ 965389 w 3664398"/>
                <a:gd name="connsiteY8" fmla="*/ 693449 h 921199"/>
                <a:gd name="connsiteX9" fmla="*/ 829418 w 3664398"/>
                <a:gd name="connsiteY9" fmla="*/ 754635 h 921199"/>
                <a:gd name="connsiteX10" fmla="*/ 686650 w 3664398"/>
                <a:gd name="connsiteY10" fmla="*/ 822620 h 921199"/>
                <a:gd name="connsiteX11" fmla="*/ 588071 w 3664398"/>
                <a:gd name="connsiteY11" fmla="*/ 887206 h 921199"/>
                <a:gd name="connsiteX12" fmla="*/ 543881 w 3664398"/>
                <a:gd name="connsiteY12" fmla="*/ 921199 h 921199"/>
                <a:gd name="connsiteX13" fmla="*/ 482694 w 3664398"/>
                <a:gd name="connsiteY13" fmla="*/ 904203 h 921199"/>
                <a:gd name="connsiteX14" fmla="*/ 377317 w 3664398"/>
                <a:gd name="connsiteY14" fmla="*/ 856613 h 921199"/>
                <a:gd name="connsiteX15" fmla="*/ 275340 w 3664398"/>
                <a:gd name="connsiteY15" fmla="*/ 798826 h 921199"/>
                <a:gd name="connsiteX16" fmla="*/ 197157 w 3664398"/>
                <a:gd name="connsiteY16" fmla="*/ 751236 h 921199"/>
                <a:gd name="connsiteX17" fmla="*/ 122373 w 3664398"/>
                <a:gd name="connsiteY17" fmla="*/ 703646 h 921199"/>
                <a:gd name="connsiteX18" fmla="*/ 84981 w 3664398"/>
                <a:gd name="connsiteY18" fmla="*/ 673053 h 921199"/>
                <a:gd name="connsiteX19" fmla="*/ 47589 w 3664398"/>
                <a:gd name="connsiteY19" fmla="*/ 632262 h 921199"/>
                <a:gd name="connsiteX20" fmla="*/ 20395 w 3664398"/>
                <a:gd name="connsiteY20" fmla="*/ 598269 h 921199"/>
                <a:gd name="connsiteX21" fmla="*/ 6798 w 3664398"/>
                <a:gd name="connsiteY21" fmla="*/ 567676 h 921199"/>
                <a:gd name="connsiteX22" fmla="*/ 0 w 3664398"/>
                <a:gd name="connsiteY22" fmla="*/ 550680 h 921199"/>
                <a:gd name="connsiteX23" fmla="*/ 0 w 3664398"/>
                <a:gd name="connsiteY23" fmla="*/ 533684 h 921199"/>
                <a:gd name="connsiteX24" fmla="*/ 6798 w 3664398"/>
                <a:gd name="connsiteY24" fmla="*/ 523486 h 921199"/>
                <a:gd name="connsiteX25" fmla="*/ 23795 w 3664398"/>
                <a:gd name="connsiteY25" fmla="*/ 520087 h 921199"/>
                <a:gd name="connsiteX26" fmla="*/ 47589 w 3664398"/>
                <a:gd name="connsiteY26" fmla="*/ 523486 h 921199"/>
                <a:gd name="connsiteX27" fmla="*/ 67985 w 3664398"/>
                <a:gd name="connsiteY27" fmla="*/ 537083 h 921199"/>
                <a:gd name="connsiteX28" fmla="*/ 118974 w 3664398"/>
                <a:gd name="connsiteY28" fmla="*/ 577874 h 921199"/>
                <a:gd name="connsiteX29" fmla="*/ 176761 w 3664398"/>
                <a:gd name="connsiteY29" fmla="*/ 608467 h 921199"/>
                <a:gd name="connsiteX30" fmla="*/ 224351 w 3664398"/>
                <a:gd name="connsiteY30" fmla="*/ 622064 h 921199"/>
                <a:gd name="connsiteX31" fmla="*/ 275340 w 3664398"/>
                <a:gd name="connsiteY31" fmla="*/ 635661 h 921199"/>
                <a:gd name="connsiteX32" fmla="*/ 350123 w 3664398"/>
                <a:gd name="connsiteY32" fmla="*/ 642460 h 921199"/>
                <a:gd name="connsiteX33" fmla="*/ 424907 w 3664398"/>
                <a:gd name="connsiteY33" fmla="*/ 635661 h 921199"/>
                <a:gd name="connsiteX34" fmla="*/ 530284 w 3664398"/>
                <a:gd name="connsiteY34" fmla="*/ 615266 h 921199"/>
                <a:gd name="connsiteX35" fmla="*/ 662855 w 3664398"/>
                <a:gd name="connsiteY35" fmla="*/ 574475 h 921199"/>
                <a:gd name="connsiteX36" fmla="*/ 843015 w 3664398"/>
                <a:gd name="connsiteY36" fmla="*/ 516687 h 921199"/>
                <a:gd name="connsiteX37" fmla="*/ 1080963 w 3664398"/>
                <a:gd name="connsiteY37" fmla="*/ 445303 h 921199"/>
                <a:gd name="connsiteX38" fmla="*/ 1274721 w 3664398"/>
                <a:gd name="connsiteY38" fmla="*/ 387516 h 921199"/>
                <a:gd name="connsiteX39" fmla="*/ 1560259 w 3664398"/>
                <a:gd name="connsiteY39" fmla="*/ 312732 h 921199"/>
                <a:gd name="connsiteX40" fmla="*/ 1808404 w 3664398"/>
                <a:gd name="connsiteY40" fmla="*/ 258344 h 921199"/>
                <a:gd name="connsiteX41" fmla="*/ 1910382 w 3664398"/>
                <a:gd name="connsiteY41" fmla="*/ 237948 h 921199"/>
                <a:gd name="connsiteX42" fmla="*/ 2104140 w 3664398"/>
                <a:gd name="connsiteY42" fmla="*/ 203956 h 921199"/>
                <a:gd name="connsiteX43" fmla="*/ 2335289 w 3664398"/>
                <a:gd name="connsiteY43" fmla="*/ 163165 h 921199"/>
                <a:gd name="connsiteX44" fmla="*/ 2586834 w 3664398"/>
                <a:gd name="connsiteY44" fmla="*/ 122374 h 921199"/>
                <a:gd name="connsiteX45" fmla="*/ 2763595 w 3664398"/>
                <a:gd name="connsiteY45" fmla="*/ 95179 h 921199"/>
                <a:gd name="connsiteX46" fmla="*/ 3004943 w 3664398"/>
                <a:gd name="connsiteY46" fmla="*/ 64586 h 921199"/>
                <a:gd name="connsiteX47" fmla="*/ 3168107 w 3664398"/>
                <a:gd name="connsiteY47" fmla="*/ 44191 h 921199"/>
                <a:gd name="connsiteX48" fmla="*/ 3215696 w 3664398"/>
                <a:gd name="connsiteY48" fmla="*/ 33993 h 921199"/>
                <a:gd name="connsiteX49" fmla="*/ 3293879 w 3664398"/>
                <a:gd name="connsiteY49" fmla="*/ 13597 h 921199"/>
                <a:gd name="connsiteX50" fmla="*/ 3331271 w 3664398"/>
                <a:gd name="connsiteY50" fmla="*/ 0 h 921199"/>
                <a:gd name="connsiteX51" fmla="*/ 3365264 w 3664398"/>
                <a:gd name="connsiteY51" fmla="*/ 0 h 921199"/>
                <a:gd name="connsiteX52" fmla="*/ 3409454 w 3664398"/>
                <a:gd name="connsiteY52" fmla="*/ 6799 h 921199"/>
                <a:gd name="connsiteX53" fmla="*/ 3477439 w 3664398"/>
                <a:gd name="connsiteY53" fmla="*/ 27194 h 921199"/>
                <a:gd name="connsiteX54" fmla="*/ 3538626 w 3664398"/>
                <a:gd name="connsiteY54" fmla="*/ 61187 h 921199"/>
                <a:gd name="connsiteX55" fmla="*/ 3576018 w 3664398"/>
                <a:gd name="connsiteY55" fmla="*/ 84982 h 921199"/>
                <a:gd name="connsiteX56" fmla="*/ 3620208 w 3664398"/>
                <a:gd name="connsiteY56" fmla="*/ 122374 h 921199"/>
                <a:gd name="connsiteX57" fmla="*/ 3647402 w 3664398"/>
                <a:gd name="connsiteY57" fmla="*/ 156366 h 921199"/>
                <a:gd name="connsiteX58" fmla="*/ 3657600 w 3664398"/>
                <a:gd name="connsiteY58" fmla="*/ 197157 h 921199"/>
                <a:gd name="connsiteX59" fmla="*/ 3664398 w 3664398"/>
                <a:gd name="connsiteY59" fmla="*/ 234549 h 921199"/>
                <a:gd name="connsiteX60" fmla="*/ 3650801 w 3664398"/>
                <a:gd name="connsiteY60" fmla="*/ 268542 h 921199"/>
                <a:gd name="connsiteX61" fmla="*/ 3623607 w 3664398"/>
                <a:gd name="connsiteY61" fmla="*/ 288937 h 921199"/>
                <a:gd name="connsiteX62" fmla="*/ 3582816 w 3664398"/>
                <a:gd name="connsiteY62" fmla="*/ 305933 h 921199"/>
                <a:gd name="connsiteX63" fmla="*/ 3514831 w 3664398"/>
                <a:gd name="connsiteY63" fmla="*/ 312732 h 921199"/>
                <a:gd name="connsiteX64" fmla="*/ 3470641 w 3664398"/>
                <a:gd name="connsiteY64" fmla="*/ 312732 h 921199"/>
                <a:gd name="connsiteX65" fmla="*/ 3395857 w 3664398"/>
                <a:gd name="connsiteY65" fmla="*/ 295736 h 921199"/>
                <a:gd name="connsiteX66" fmla="*/ 3304077 w 3664398"/>
                <a:gd name="connsiteY66" fmla="*/ 285538 h 921199"/>
                <a:gd name="connsiteX67" fmla="*/ 3198700 w 3664398"/>
                <a:gd name="connsiteY67" fmla="*/ 278739 h 921199"/>
                <a:gd name="connsiteX68" fmla="*/ 3110319 w 3664398"/>
                <a:gd name="connsiteY68" fmla="*/ 278739 h 921199"/>
                <a:gd name="connsiteX69" fmla="*/ 3004943 w 3664398"/>
                <a:gd name="connsiteY69" fmla="*/ 282139 h 921199"/>
                <a:gd name="connsiteX70" fmla="*/ 2889368 w 3664398"/>
                <a:gd name="connsiteY70" fmla="*/ 288937 h 921199"/>
                <a:gd name="connsiteX71" fmla="*/ 2726204 w 3664398"/>
                <a:gd name="connsiteY71" fmla="*/ 299135 h 921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</a:cxnLst>
              <a:rect l="l" t="t" r="r" b="b"/>
              <a:pathLst>
                <a:path w="3664398" h="921199">
                  <a:moveTo>
                    <a:pt x="2726204" y="299135"/>
                  </a:moveTo>
                  <a:lnTo>
                    <a:pt x="2416871" y="336527"/>
                  </a:lnTo>
                  <a:lnTo>
                    <a:pt x="2104140" y="384116"/>
                  </a:lnTo>
                  <a:lnTo>
                    <a:pt x="1903583" y="418109"/>
                  </a:lnTo>
                  <a:lnTo>
                    <a:pt x="1675833" y="475896"/>
                  </a:lnTo>
                  <a:lnTo>
                    <a:pt x="1482076" y="526885"/>
                  </a:lnTo>
                  <a:lnTo>
                    <a:pt x="1278120" y="588072"/>
                  </a:lnTo>
                  <a:lnTo>
                    <a:pt x="1114956" y="642460"/>
                  </a:lnTo>
                  <a:lnTo>
                    <a:pt x="965389" y="693449"/>
                  </a:lnTo>
                  <a:lnTo>
                    <a:pt x="829418" y="754635"/>
                  </a:lnTo>
                  <a:lnTo>
                    <a:pt x="686650" y="822620"/>
                  </a:lnTo>
                  <a:lnTo>
                    <a:pt x="588071" y="887206"/>
                  </a:lnTo>
                  <a:lnTo>
                    <a:pt x="543881" y="921199"/>
                  </a:lnTo>
                  <a:lnTo>
                    <a:pt x="482694" y="904203"/>
                  </a:lnTo>
                  <a:lnTo>
                    <a:pt x="377317" y="856613"/>
                  </a:lnTo>
                  <a:lnTo>
                    <a:pt x="275340" y="798826"/>
                  </a:lnTo>
                  <a:lnTo>
                    <a:pt x="197157" y="751236"/>
                  </a:lnTo>
                  <a:lnTo>
                    <a:pt x="122373" y="703646"/>
                  </a:lnTo>
                  <a:lnTo>
                    <a:pt x="84981" y="673053"/>
                  </a:lnTo>
                  <a:lnTo>
                    <a:pt x="47589" y="632262"/>
                  </a:lnTo>
                  <a:lnTo>
                    <a:pt x="20395" y="598269"/>
                  </a:lnTo>
                  <a:lnTo>
                    <a:pt x="6798" y="567676"/>
                  </a:lnTo>
                  <a:lnTo>
                    <a:pt x="0" y="550680"/>
                  </a:lnTo>
                  <a:lnTo>
                    <a:pt x="0" y="533684"/>
                  </a:lnTo>
                  <a:lnTo>
                    <a:pt x="6798" y="523486"/>
                  </a:lnTo>
                  <a:lnTo>
                    <a:pt x="23795" y="520087"/>
                  </a:lnTo>
                  <a:lnTo>
                    <a:pt x="47589" y="523486"/>
                  </a:lnTo>
                  <a:lnTo>
                    <a:pt x="67985" y="537083"/>
                  </a:lnTo>
                  <a:lnTo>
                    <a:pt x="118974" y="577874"/>
                  </a:lnTo>
                  <a:lnTo>
                    <a:pt x="176761" y="608467"/>
                  </a:lnTo>
                  <a:lnTo>
                    <a:pt x="224351" y="622064"/>
                  </a:lnTo>
                  <a:lnTo>
                    <a:pt x="275340" y="635661"/>
                  </a:lnTo>
                  <a:lnTo>
                    <a:pt x="350123" y="642460"/>
                  </a:lnTo>
                  <a:lnTo>
                    <a:pt x="424907" y="635661"/>
                  </a:lnTo>
                  <a:lnTo>
                    <a:pt x="530284" y="615266"/>
                  </a:lnTo>
                  <a:lnTo>
                    <a:pt x="662855" y="574475"/>
                  </a:lnTo>
                  <a:lnTo>
                    <a:pt x="843015" y="516687"/>
                  </a:lnTo>
                  <a:lnTo>
                    <a:pt x="1080963" y="445303"/>
                  </a:lnTo>
                  <a:lnTo>
                    <a:pt x="1274721" y="387516"/>
                  </a:lnTo>
                  <a:lnTo>
                    <a:pt x="1560259" y="312732"/>
                  </a:lnTo>
                  <a:lnTo>
                    <a:pt x="1808404" y="258344"/>
                  </a:lnTo>
                  <a:lnTo>
                    <a:pt x="1910382" y="237948"/>
                  </a:lnTo>
                  <a:lnTo>
                    <a:pt x="2104140" y="203956"/>
                  </a:lnTo>
                  <a:lnTo>
                    <a:pt x="2335289" y="163165"/>
                  </a:lnTo>
                  <a:lnTo>
                    <a:pt x="2586834" y="122374"/>
                  </a:lnTo>
                  <a:lnTo>
                    <a:pt x="2763595" y="95179"/>
                  </a:lnTo>
                  <a:lnTo>
                    <a:pt x="3004943" y="64586"/>
                  </a:lnTo>
                  <a:lnTo>
                    <a:pt x="3168107" y="44191"/>
                  </a:lnTo>
                  <a:lnTo>
                    <a:pt x="3215696" y="33993"/>
                  </a:lnTo>
                  <a:lnTo>
                    <a:pt x="3293879" y="13597"/>
                  </a:lnTo>
                  <a:lnTo>
                    <a:pt x="3331271" y="0"/>
                  </a:lnTo>
                  <a:lnTo>
                    <a:pt x="3365264" y="0"/>
                  </a:lnTo>
                  <a:lnTo>
                    <a:pt x="3409454" y="6799"/>
                  </a:lnTo>
                  <a:lnTo>
                    <a:pt x="3477439" y="27194"/>
                  </a:lnTo>
                  <a:lnTo>
                    <a:pt x="3538626" y="61187"/>
                  </a:lnTo>
                  <a:lnTo>
                    <a:pt x="3576018" y="84982"/>
                  </a:lnTo>
                  <a:lnTo>
                    <a:pt x="3620208" y="122374"/>
                  </a:lnTo>
                  <a:lnTo>
                    <a:pt x="3647402" y="156366"/>
                  </a:lnTo>
                  <a:lnTo>
                    <a:pt x="3657600" y="197157"/>
                  </a:lnTo>
                  <a:lnTo>
                    <a:pt x="3664398" y="234549"/>
                  </a:lnTo>
                  <a:lnTo>
                    <a:pt x="3650801" y="268542"/>
                  </a:lnTo>
                  <a:lnTo>
                    <a:pt x="3623607" y="288937"/>
                  </a:lnTo>
                  <a:lnTo>
                    <a:pt x="3582816" y="305933"/>
                  </a:lnTo>
                  <a:lnTo>
                    <a:pt x="3514831" y="312732"/>
                  </a:lnTo>
                  <a:lnTo>
                    <a:pt x="3470641" y="312732"/>
                  </a:lnTo>
                  <a:lnTo>
                    <a:pt x="3395857" y="295736"/>
                  </a:lnTo>
                  <a:lnTo>
                    <a:pt x="3304077" y="285538"/>
                  </a:lnTo>
                  <a:lnTo>
                    <a:pt x="3198700" y="278739"/>
                  </a:lnTo>
                  <a:lnTo>
                    <a:pt x="3110319" y="278739"/>
                  </a:lnTo>
                  <a:lnTo>
                    <a:pt x="3004943" y="282139"/>
                  </a:lnTo>
                  <a:lnTo>
                    <a:pt x="2889368" y="288937"/>
                  </a:lnTo>
                  <a:lnTo>
                    <a:pt x="2726204" y="2991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4D59D44C-C06B-45F9-B70C-D23B1FC2801C}"/>
                </a:ext>
              </a:extLst>
            </p:cNvPr>
            <p:cNvSpPr/>
            <p:nvPr/>
          </p:nvSpPr>
          <p:spPr>
            <a:xfrm rot="16200000">
              <a:off x="3549650" y="3870325"/>
              <a:ext cx="4016375" cy="530225"/>
            </a:xfrm>
            <a:custGeom>
              <a:avLst/>
              <a:gdLst>
                <a:gd name="connsiteX0" fmla="*/ 2783433 w 4016045"/>
                <a:gd name="connsiteY0" fmla="*/ 512064 h 530352"/>
                <a:gd name="connsiteX1" fmla="*/ 2355494 w 4016045"/>
                <a:gd name="connsiteY1" fmla="*/ 530352 h 530352"/>
                <a:gd name="connsiteX2" fmla="*/ 2223821 w 4016045"/>
                <a:gd name="connsiteY2" fmla="*/ 523037 h 530352"/>
                <a:gd name="connsiteX3" fmla="*/ 1828800 w 4016045"/>
                <a:gd name="connsiteY3" fmla="*/ 526694 h 530352"/>
                <a:gd name="connsiteX4" fmla="*/ 1484985 w 4016045"/>
                <a:gd name="connsiteY4" fmla="*/ 526694 h 530352"/>
                <a:gd name="connsiteX5" fmla="*/ 1327709 w 4016045"/>
                <a:gd name="connsiteY5" fmla="*/ 523037 h 530352"/>
                <a:gd name="connsiteX6" fmla="*/ 1196035 w 4016045"/>
                <a:gd name="connsiteY6" fmla="*/ 523037 h 530352"/>
                <a:gd name="connsiteX7" fmla="*/ 1016813 w 4016045"/>
                <a:gd name="connsiteY7" fmla="*/ 515722 h 530352"/>
                <a:gd name="connsiteX8" fmla="*/ 914400 w 4016045"/>
                <a:gd name="connsiteY8" fmla="*/ 512064 h 530352"/>
                <a:gd name="connsiteX9" fmla="*/ 801014 w 4016045"/>
                <a:gd name="connsiteY9" fmla="*/ 504749 h 530352"/>
                <a:gd name="connsiteX10" fmla="*/ 680313 w 4016045"/>
                <a:gd name="connsiteY10" fmla="*/ 493776 h 530352"/>
                <a:gd name="connsiteX11" fmla="*/ 599846 w 4016045"/>
                <a:gd name="connsiteY11" fmla="*/ 479146 h 530352"/>
                <a:gd name="connsiteX12" fmla="*/ 508406 w 4016045"/>
                <a:gd name="connsiteY12" fmla="*/ 460858 h 530352"/>
                <a:gd name="connsiteX13" fmla="*/ 427939 w 4016045"/>
                <a:gd name="connsiteY13" fmla="*/ 438912 h 530352"/>
                <a:gd name="connsiteX14" fmla="*/ 354787 w 4016045"/>
                <a:gd name="connsiteY14" fmla="*/ 413309 h 530352"/>
                <a:gd name="connsiteX15" fmla="*/ 259689 w 4016045"/>
                <a:gd name="connsiteY15" fmla="*/ 369418 h 530352"/>
                <a:gd name="connsiteX16" fmla="*/ 160934 w 4016045"/>
                <a:gd name="connsiteY16" fmla="*/ 314554 h 530352"/>
                <a:gd name="connsiteX17" fmla="*/ 87782 w 4016045"/>
                <a:gd name="connsiteY17" fmla="*/ 259690 h 530352"/>
                <a:gd name="connsiteX18" fmla="*/ 29261 w 4016045"/>
                <a:gd name="connsiteY18" fmla="*/ 201168 h 530352"/>
                <a:gd name="connsiteX19" fmla="*/ 10973 w 4016045"/>
                <a:gd name="connsiteY19" fmla="*/ 171907 h 530352"/>
                <a:gd name="connsiteX20" fmla="*/ 0 w 4016045"/>
                <a:gd name="connsiteY20" fmla="*/ 146304 h 530352"/>
                <a:gd name="connsiteX21" fmla="*/ 0 w 4016045"/>
                <a:gd name="connsiteY21" fmla="*/ 120701 h 530352"/>
                <a:gd name="connsiteX22" fmla="*/ 14630 w 4016045"/>
                <a:gd name="connsiteY22" fmla="*/ 95098 h 530352"/>
                <a:gd name="connsiteX23" fmla="*/ 73152 w 4016045"/>
                <a:gd name="connsiteY23" fmla="*/ 73152 h 530352"/>
                <a:gd name="connsiteX24" fmla="*/ 146304 w 4016045"/>
                <a:gd name="connsiteY24" fmla="*/ 32918 h 530352"/>
                <a:gd name="connsiteX25" fmla="*/ 493776 w 4016045"/>
                <a:gd name="connsiteY25" fmla="*/ 146304 h 530352"/>
                <a:gd name="connsiteX26" fmla="*/ 519379 w 4016045"/>
                <a:gd name="connsiteY26" fmla="*/ 171907 h 530352"/>
                <a:gd name="connsiteX27" fmla="*/ 552297 w 4016045"/>
                <a:gd name="connsiteY27" fmla="*/ 190195 h 530352"/>
                <a:gd name="connsiteX28" fmla="*/ 610819 w 4016045"/>
                <a:gd name="connsiteY28" fmla="*/ 208483 h 530352"/>
                <a:gd name="connsiteX29" fmla="*/ 749808 w 4016045"/>
                <a:gd name="connsiteY29" fmla="*/ 234086 h 530352"/>
                <a:gd name="connsiteX30" fmla="*/ 965606 w 4016045"/>
                <a:gd name="connsiteY30" fmla="*/ 259690 h 530352"/>
                <a:gd name="connsiteX31" fmla="*/ 1250899 w 4016045"/>
                <a:gd name="connsiteY31" fmla="*/ 277978 h 530352"/>
                <a:gd name="connsiteX32" fmla="*/ 1484985 w 4016045"/>
                <a:gd name="connsiteY32" fmla="*/ 281635 h 530352"/>
                <a:gd name="connsiteX33" fmla="*/ 1759305 w 4016045"/>
                <a:gd name="connsiteY33" fmla="*/ 277978 h 530352"/>
                <a:gd name="connsiteX34" fmla="*/ 2194560 w 4016045"/>
                <a:gd name="connsiteY34" fmla="*/ 281635 h 530352"/>
                <a:gd name="connsiteX35" fmla="*/ 2348179 w 4016045"/>
                <a:gd name="connsiteY35" fmla="*/ 281635 h 530352"/>
                <a:gd name="connsiteX36" fmla="*/ 2640787 w 4016045"/>
                <a:gd name="connsiteY36" fmla="*/ 267005 h 530352"/>
                <a:gd name="connsiteX37" fmla="*/ 3079699 w 4016045"/>
                <a:gd name="connsiteY37" fmla="*/ 241402 h 530352"/>
                <a:gd name="connsiteX38" fmla="*/ 3394253 w 4016045"/>
                <a:gd name="connsiteY38" fmla="*/ 212141 h 530352"/>
                <a:gd name="connsiteX39" fmla="*/ 3584448 w 4016045"/>
                <a:gd name="connsiteY39" fmla="*/ 179222 h 530352"/>
                <a:gd name="connsiteX40" fmla="*/ 3657600 w 4016045"/>
                <a:gd name="connsiteY40" fmla="*/ 157277 h 530352"/>
                <a:gd name="connsiteX41" fmla="*/ 3690518 w 4016045"/>
                <a:gd name="connsiteY41" fmla="*/ 135331 h 530352"/>
                <a:gd name="connsiteX42" fmla="*/ 3727094 w 4016045"/>
                <a:gd name="connsiteY42" fmla="*/ 109728 h 530352"/>
                <a:gd name="connsiteX43" fmla="*/ 3756355 w 4016045"/>
                <a:gd name="connsiteY43" fmla="*/ 87782 h 530352"/>
                <a:gd name="connsiteX44" fmla="*/ 3789273 w 4016045"/>
                <a:gd name="connsiteY44" fmla="*/ 65837 h 530352"/>
                <a:gd name="connsiteX45" fmla="*/ 3829507 w 4016045"/>
                <a:gd name="connsiteY45" fmla="*/ 40234 h 530352"/>
                <a:gd name="connsiteX46" fmla="*/ 3891686 w 4016045"/>
                <a:gd name="connsiteY46" fmla="*/ 18288 h 530352"/>
                <a:gd name="connsiteX47" fmla="*/ 4012387 w 4016045"/>
                <a:gd name="connsiteY47" fmla="*/ 0 h 530352"/>
                <a:gd name="connsiteX48" fmla="*/ 4016045 w 4016045"/>
                <a:gd name="connsiteY48" fmla="*/ 91440 h 530352"/>
                <a:gd name="connsiteX49" fmla="*/ 3924605 w 4016045"/>
                <a:gd name="connsiteY49" fmla="*/ 95098 h 530352"/>
                <a:gd name="connsiteX50" fmla="*/ 3891686 w 4016045"/>
                <a:gd name="connsiteY50" fmla="*/ 109728 h 530352"/>
                <a:gd name="connsiteX51" fmla="*/ 3851453 w 4016045"/>
                <a:gd name="connsiteY51" fmla="*/ 149962 h 530352"/>
                <a:gd name="connsiteX52" fmla="*/ 3800246 w 4016045"/>
                <a:gd name="connsiteY52" fmla="*/ 215798 h 530352"/>
                <a:gd name="connsiteX53" fmla="*/ 3756355 w 4016045"/>
                <a:gd name="connsiteY53" fmla="*/ 281635 h 530352"/>
                <a:gd name="connsiteX54" fmla="*/ 3716121 w 4016045"/>
                <a:gd name="connsiteY54" fmla="*/ 347472 h 530352"/>
                <a:gd name="connsiteX55" fmla="*/ 3690518 w 4016045"/>
                <a:gd name="connsiteY55" fmla="*/ 409651 h 530352"/>
                <a:gd name="connsiteX56" fmla="*/ 3664915 w 4016045"/>
                <a:gd name="connsiteY56" fmla="*/ 438912 h 530352"/>
                <a:gd name="connsiteX57" fmla="*/ 3613709 w 4016045"/>
                <a:gd name="connsiteY57" fmla="*/ 464515 h 530352"/>
                <a:gd name="connsiteX58" fmla="*/ 3551529 w 4016045"/>
                <a:gd name="connsiteY58" fmla="*/ 479146 h 530352"/>
                <a:gd name="connsiteX59" fmla="*/ 3478377 w 4016045"/>
                <a:gd name="connsiteY59" fmla="*/ 482803 h 530352"/>
                <a:gd name="connsiteX60" fmla="*/ 3343046 w 4016045"/>
                <a:gd name="connsiteY60" fmla="*/ 479146 h 530352"/>
                <a:gd name="connsiteX61" fmla="*/ 3112617 w 4016045"/>
                <a:gd name="connsiteY61" fmla="*/ 493776 h 530352"/>
                <a:gd name="connsiteX62" fmla="*/ 2783433 w 4016045"/>
                <a:gd name="connsiteY62" fmla="*/ 512064 h 530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16045" h="530352">
                  <a:moveTo>
                    <a:pt x="2783433" y="512064"/>
                  </a:moveTo>
                  <a:lnTo>
                    <a:pt x="2355494" y="530352"/>
                  </a:lnTo>
                  <a:lnTo>
                    <a:pt x="2223821" y="523037"/>
                  </a:lnTo>
                  <a:lnTo>
                    <a:pt x="1828800" y="526694"/>
                  </a:lnTo>
                  <a:lnTo>
                    <a:pt x="1484985" y="526694"/>
                  </a:lnTo>
                  <a:lnTo>
                    <a:pt x="1327709" y="523037"/>
                  </a:lnTo>
                  <a:lnTo>
                    <a:pt x="1196035" y="523037"/>
                  </a:lnTo>
                  <a:lnTo>
                    <a:pt x="1016813" y="515722"/>
                  </a:lnTo>
                  <a:lnTo>
                    <a:pt x="914400" y="512064"/>
                  </a:lnTo>
                  <a:lnTo>
                    <a:pt x="801014" y="504749"/>
                  </a:lnTo>
                  <a:lnTo>
                    <a:pt x="680313" y="493776"/>
                  </a:lnTo>
                  <a:lnTo>
                    <a:pt x="599846" y="479146"/>
                  </a:lnTo>
                  <a:lnTo>
                    <a:pt x="508406" y="460858"/>
                  </a:lnTo>
                  <a:lnTo>
                    <a:pt x="427939" y="438912"/>
                  </a:lnTo>
                  <a:lnTo>
                    <a:pt x="354787" y="413309"/>
                  </a:lnTo>
                  <a:lnTo>
                    <a:pt x="259689" y="369418"/>
                  </a:lnTo>
                  <a:lnTo>
                    <a:pt x="160934" y="314554"/>
                  </a:lnTo>
                  <a:lnTo>
                    <a:pt x="87782" y="259690"/>
                  </a:lnTo>
                  <a:lnTo>
                    <a:pt x="29261" y="201168"/>
                  </a:lnTo>
                  <a:lnTo>
                    <a:pt x="10973" y="171907"/>
                  </a:lnTo>
                  <a:lnTo>
                    <a:pt x="0" y="146304"/>
                  </a:lnTo>
                  <a:lnTo>
                    <a:pt x="0" y="120701"/>
                  </a:lnTo>
                  <a:lnTo>
                    <a:pt x="14630" y="95098"/>
                  </a:lnTo>
                  <a:lnTo>
                    <a:pt x="73152" y="73152"/>
                  </a:lnTo>
                  <a:lnTo>
                    <a:pt x="146304" y="32918"/>
                  </a:lnTo>
                  <a:lnTo>
                    <a:pt x="493776" y="146304"/>
                  </a:lnTo>
                  <a:lnTo>
                    <a:pt x="519379" y="171907"/>
                  </a:lnTo>
                  <a:lnTo>
                    <a:pt x="552297" y="190195"/>
                  </a:lnTo>
                  <a:lnTo>
                    <a:pt x="610819" y="208483"/>
                  </a:lnTo>
                  <a:lnTo>
                    <a:pt x="749808" y="234086"/>
                  </a:lnTo>
                  <a:lnTo>
                    <a:pt x="965606" y="259690"/>
                  </a:lnTo>
                  <a:lnTo>
                    <a:pt x="1250899" y="277978"/>
                  </a:lnTo>
                  <a:lnTo>
                    <a:pt x="1484985" y="281635"/>
                  </a:lnTo>
                  <a:lnTo>
                    <a:pt x="1759305" y="277978"/>
                  </a:lnTo>
                  <a:lnTo>
                    <a:pt x="2194560" y="281635"/>
                  </a:lnTo>
                  <a:lnTo>
                    <a:pt x="2348179" y="281635"/>
                  </a:lnTo>
                  <a:lnTo>
                    <a:pt x="2640787" y="267005"/>
                  </a:lnTo>
                  <a:lnTo>
                    <a:pt x="3079699" y="241402"/>
                  </a:lnTo>
                  <a:lnTo>
                    <a:pt x="3394253" y="212141"/>
                  </a:lnTo>
                  <a:lnTo>
                    <a:pt x="3584448" y="179222"/>
                  </a:lnTo>
                  <a:lnTo>
                    <a:pt x="3657600" y="157277"/>
                  </a:lnTo>
                  <a:lnTo>
                    <a:pt x="3690518" y="135331"/>
                  </a:lnTo>
                  <a:lnTo>
                    <a:pt x="3727094" y="109728"/>
                  </a:lnTo>
                  <a:lnTo>
                    <a:pt x="3756355" y="87782"/>
                  </a:lnTo>
                  <a:lnTo>
                    <a:pt x="3789273" y="65837"/>
                  </a:lnTo>
                  <a:lnTo>
                    <a:pt x="3829507" y="40234"/>
                  </a:lnTo>
                  <a:lnTo>
                    <a:pt x="3891686" y="18288"/>
                  </a:lnTo>
                  <a:lnTo>
                    <a:pt x="4012387" y="0"/>
                  </a:lnTo>
                  <a:lnTo>
                    <a:pt x="4016045" y="91440"/>
                  </a:lnTo>
                  <a:lnTo>
                    <a:pt x="3924605" y="95098"/>
                  </a:lnTo>
                  <a:lnTo>
                    <a:pt x="3891686" y="109728"/>
                  </a:lnTo>
                  <a:lnTo>
                    <a:pt x="3851453" y="149962"/>
                  </a:lnTo>
                  <a:lnTo>
                    <a:pt x="3800246" y="215798"/>
                  </a:lnTo>
                  <a:lnTo>
                    <a:pt x="3756355" y="281635"/>
                  </a:lnTo>
                  <a:lnTo>
                    <a:pt x="3716121" y="347472"/>
                  </a:lnTo>
                  <a:lnTo>
                    <a:pt x="3690518" y="409651"/>
                  </a:lnTo>
                  <a:lnTo>
                    <a:pt x="3664915" y="438912"/>
                  </a:lnTo>
                  <a:lnTo>
                    <a:pt x="3613709" y="464515"/>
                  </a:lnTo>
                  <a:lnTo>
                    <a:pt x="3551529" y="479146"/>
                  </a:lnTo>
                  <a:lnTo>
                    <a:pt x="3478377" y="482803"/>
                  </a:lnTo>
                  <a:lnTo>
                    <a:pt x="3343046" y="479146"/>
                  </a:lnTo>
                  <a:lnTo>
                    <a:pt x="3112617" y="493776"/>
                  </a:lnTo>
                  <a:lnTo>
                    <a:pt x="2783433" y="51206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2" name="フリーフォーム 21">
              <a:extLst>
                <a:ext uri="{FF2B5EF4-FFF2-40B4-BE49-F238E27FC236}">
                  <a16:creationId xmlns:a16="http://schemas.microsoft.com/office/drawing/2014/main" id="{DF60528B-78E8-403E-B53C-03110E5E7D24}"/>
                </a:ext>
              </a:extLst>
            </p:cNvPr>
            <p:cNvSpPr/>
            <p:nvPr/>
          </p:nvSpPr>
          <p:spPr>
            <a:xfrm>
              <a:off x="4657725" y="5462588"/>
              <a:ext cx="855663" cy="574675"/>
            </a:xfrm>
            <a:custGeom>
              <a:avLst/>
              <a:gdLst>
                <a:gd name="connsiteX0" fmla="*/ 283369 w 854869"/>
                <a:gd name="connsiteY0" fmla="*/ 90487 h 573881"/>
                <a:gd name="connsiteX1" fmla="*/ 569119 w 854869"/>
                <a:gd name="connsiteY1" fmla="*/ 169068 h 573881"/>
                <a:gd name="connsiteX2" fmla="*/ 697706 w 854869"/>
                <a:gd name="connsiteY2" fmla="*/ 202406 h 573881"/>
                <a:gd name="connsiteX3" fmla="*/ 723900 w 854869"/>
                <a:gd name="connsiteY3" fmla="*/ 202406 h 573881"/>
                <a:gd name="connsiteX4" fmla="*/ 742950 w 854869"/>
                <a:gd name="connsiteY4" fmla="*/ 200025 h 573881"/>
                <a:gd name="connsiteX5" fmla="*/ 854869 w 854869"/>
                <a:gd name="connsiteY5" fmla="*/ 159543 h 573881"/>
                <a:gd name="connsiteX6" fmla="*/ 716756 w 854869"/>
                <a:gd name="connsiteY6" fmla="*/ 573881 h 573881"/>
                <a:gd name="connsiteX7" fmla="*/ 669131 w 854869"/>
                <a:gd name="connsiteY7" fmla="*/ 535781 h 573881"/>
                <a:gd name="connsiteX8" fmla="*/ 614363 w 854869"/>
                <a:gd name="connsiteY8" fmla="*/ 466725 h 573881"/>
                <a:gd name="connsiteX9" fmla="*/ 576263 w 854869"/>
                <a:gd name="connsiteY9" fmla="*/ 421481 h 573881"/>
                <a:gd name="connsiteX10" fmla="*/ 528638 w 854869"/>
                <a:gd name="connsiteY10" fmla="*/ 383381 h 573881"/>
                <a:gd name="connsiteX11" fmla="*/ 407194 w 854869"/>
                <a:gd name="connsiteY11" fmla="*/ 302418 h 573881"/>
                <a:gd name="connsiteX12" fmla="*/ 276225 w 854869"/>
                <a:gd name="connsiteY12" fmla="*/ 214312 h 573881"/>
                <a:gd name="connsiteX13" fmla="*/ 159544 w 854869"/>
                <a:gd name="connsiteY13" fmla="*/ 150018 h 573881"/>
                <a:gd name="connsiteX14" fmla="*/ 40481 w 854869"/>
                <a:gd name="connsiteY14" fmla="*/ 80962 h 573881"/>
                <a:gd name="connsiteX15" fmla="*/ 21431 w 854869"/>
                <a:gd name="connsiteY15" fmla="*/ 69056 h 573881"/>
                <a:gd name="connsiteX16" fmla="*/ 9525 w 854869"/>
                <a:gd name="connsiteY16" fmla="*/ 57150 h 573881"/>
                <a:gd name="connsiteX17" fmla="*/ 0 w 854869"/>
                <a:gd name="connsiteY17" fmla="*/ 35718 h 573881"/>
                <a:gd name="connsiteX18" fmla="*/ 0 w 854869"/>
                <a:gd name="connsiteY18" fmla="*/ 16668 h 573881"/>
                <a:gd name="connsiteX19" fmla="*/ 4763 w 854869"/>
                <a:gd name="connsiteY19" fmla="*/ 4762 h 573881"/>
                <a:gd name="connsiteX20" fmla="*/ 14288 w 854869"/>
                <a:gd name="connsiteY20" fmla="*/ 0 h 573881"/>
                <a:gd name="connsiteX21" fmla="*/ 35719 w 854869"/>
                <a:gd name="connsiteY21" fmla="*/ 2381 h 573881"/>
                <a:gd name="connsiteX22" fmla="*/ 95250 w 854869"/>
                <a:gd name="connsiteY22" fmla="*/ 28575 h 573881"/>
                <a:gd name="connsiteX23" fmla="*/ 283369 w 854869"/>
                <a:gd name="connsiteY23" fmla="*/ 90487 h 573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854869" h="573881">
                  <a:moveTo>
                    <a:pt x="283369" y="90487"/>
                  </a:moveTo>
                  <a:lnTo>
                    <a:pt x="569119" y="169068"/>
                  </a:lnTo>
                  <a:lnTo>
                    <a:pt x="697706" y="202406"/>
                  </a:lnTo>
                  <a:lnTo>
                    <a:pt x="723900" y="202406"/>
                  </a:lnTo>
                  <a:lnTo>
                    <a:pt x="742950" y="200025"/>
                  </a:lnTo>
                  <a:lnTo>
                    <a:pt x="854869" y="159543"/>
                  </a:lnTo>
                  <a:lnTo>
                    <a:pt x="716756" y="573881"/>
                  </a:lnTo>
                  <a:lnTo>
                    <a:pt x="669131" y="535781"/>
                  </a:lnTo>
                  <a:lnTo>
                    <a:pt x="614363" y="466725"/>
                  </a:lnTo>
                  <a:lnTo>
                    <a:pt x="576263" y="421481"/>
                  </a:lnTo>
                  <a:lnTo>
                    <a:pt x="528638" y="383381"/>
                  </a:lnTo>
                  <a:lnTo>
                    <a:pt x="407194" y="302418"/>
                  </a:lnTo>
                  <a:lnTo>
                    <a:pt x="276225" y="214312"/>
                  </a:lnTo>
                  <a:lnTo>
                    <a:pt x="159544" y="150018"/>
                  </a:lnTo>
                  <a:lnTo>
                    <a:pt x="40481" y="80962"/>
                  </a:lnTo>
                  <a:lnTo>
                    <a:pt x="21431" y="69056"/>
                  </a:lnTo>
                  <a:lnTo>
                    <a:pt x="9525" y="57150"/>
                  </a:lnTo>
                  <a:lnTo>
                    <a:pt x="0" y="35718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4288" y="0"/>
                  </a:lnTo>
                  <a:lnTo>
                    <a:pt x="35719" y="2381"/>
                  </a:lnTo>
                  <a:lnTo>
                    <a:pt x="95250" y="28575"/>
                  </a:lnTo>
                  <a:lnTo>
                    <a:pt x="283369" y="9048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33B7EFA6-EA79-4586-A7FF-65613C43FF4D}"/>
              </a:ext>
            </a:extLst>
          </p:cNvPr>
          <p:cNvSpPr/>
          <p:nvPr/>
        </p:nvSpPr>
        <p:spPr>
          <a:xfrm>
            <a:off x="2641600" y="2643188"/>
            <a:ext cx="496888" cy="1447800"/>
          </a:xfrm>
          <a:custGeom>
            <a:avLst/>
            <a:gdLst>
              <a:gd name="connsiteX0" fmla="*/ 228600 w 497682"/>
              <a:gd name="connsiteY0" fmla="*/ 900112 h 1447800"/>
              <a:gd name="connsiteX1" fmla="*/ 226219 w 497682"/>
              <a:gd name="connsiteY1" fmla="*/ 597693 h 1447800"/>
              <a:gd name="connsiteX2" fmla="*/ 216694 w 497682"/>
              <a:gd name="connsiteY2" fmla="*/ 442912 h 1447800"/>
              <a:gd name="connsiteX3" fmla="*/ 204788 w 497682"/>
              <a:gd name="connsiteY3" fmla="*/ 342900 h 1447800"/>
              <a:gd name="connsiteX4" fmla="*/ 192882 w 497682"/>
              <a:gd name="connsiteY4" fmla="*/ 290512 h 1447800"/>
              <a:gd name="connsiteX5" fmla="*/ 173832 w 497682"/>
              <a:gd name="connsiteY5" fmla="*/ 242887 h 1447800"/>
              <a:gd name="connsiteX6" fmla="*/ 150019 w 497682"/>
              <a:gd name="connsiteY6" fmla="*/ 202406 h 1447800"/>
              <a:gd name="connsiteX7" fmla="*/ 109538 w 497682"/>
              <a:gd name="connsiteY7" fmla="*/ 154781 h 1447800"/>
              <a:gd name="connsiteX8" fmla="*/ 73819 w 497682"/>
              <a:gd name="connsiteY8" fmla="*/ 126206 h 1447800"/>
              <a:gd name="connsiteX9" fmla="*/ 40482 w 497682"/>
              <a:gd name="connsiteY9" fmla="*/ 102393 h 1447800"/>
              <a:gd name="connsiteX10" fmla="*/ 19050 w 497682"/>
              <a:gd name="connsiteY10" fmla="*/ 90487 h 1447800"/>
              <a:gd name="connsiteX11" fmla="*/ 4763 w 497682"/>
              <a:gd name="connsiteY11" fmla="*/ 76200 h 1447800"/>
              <a:gd name="connsiteX12" fmla="*/ 0 w 497682"/>
              <a:gd name="connsiteY12" fmla="*/ 59531 h 1447800"/>
              <a:gd name="connsiteX13" fmla="*/ 9525 w 497682"/>
              <a:gd name="connsiteY13" fmla="*/ 33337 h 1447800"/>
              <a:gd name="connsiteX14" fmla="*/ 19050 w 497682"/>
              <a:gd name="connsiteY14" fmla="*/ 16668 h 1447800"/>
              <a:gd name="connsiteX15" fmla="*/ 30957 w 497682"/>
              <a:gd name="connsiteY15" fmla="*/ 4762 h 1447800"/>
              <a:gd name="connsiteX16" fmla="*/ 54769 w 497682"/>
              <a:gd name="connsiteY16" fmla="*/ 0 h 1447800"/>
              <a:gd name="connsiteX17" fmla="*/ 95250 w 497682"/>
              <a:gd name="connsiteY17" fmla="*/ 0 h 1447800"/>
              <a:gd name="connsiteX18" fmla="*/ 138113 w 497682"/>
              <a:gd name="connsiteY18" fmla="*/ 9525 h 1447800"/>
              <a:gd name="connsiteX19" fmla="*/ 204788 w 497682"/>
              <a:gd name="connsiteY19" fmla="*/ 33337 h 1447800"/>
              <a:gd name="connsiteX20" fmla="*/ 276225 w 497682"/>
              <a:gd name="connsiteY20" fmla="*/ 64293 h 1447800"/>
              <a:gd name="connsiteX21" fmla="*/ 335757 w 497682"/>
              <a:gd name="connsiteY21" fmla="*/ 92868 h 1447800"/>
              <a:gd name="connsiteX22" fmla="*/ 409575 w 497682"/>
              <a:gd name="connsiteY22" fmla="*/ 95250 h 1447800"/>
              <a:gd name="connsiteX23" fmla="*/ 428625 w 497682"/>
              <a:gd name="connsiteY23" fmla="*/ 219075 h 1447800"/>
              <a:gd name="connsiteX24" fmla="*/ 433388 w 497682"/>
              <a:gd name="connsiteY24" fmla="*/ 492918 h 1447800"/>
              <a:gd name="connsiteX25" fmla="*/ 447675 w 497682"/>
              <a:gd name="connsiteY25" fmla="*/ 766762 h 1447800"/>
              <a:gd name="connsiteX26" fmla="*/ 478632 w 497682"/>
              <a:gd name="connsiteY26" fmla="*/ 1121568 h 1447800"/>
              <a:gd name="connsiteX27" fmla="*/ 495300 w 497682"/>
              <a:gd name="connsiteY27" fmla="*/ 1212056 h 1447800"/>
              <a:gd name="connsiteX28" fmla="*/ 497682 w 497682"/>
              <a:gd name="connsiteY28" fmla="*/ 1331118 h 1447800"/>
              <a:gd name="connsiteX29" fmla="*/ 495300 w 497682"/>
              <a:gd name="connsiteY29" fmla="*/ 1390650 h 1447800"/>
              <a:gd name="connsiteX30" fmla="*/ 490538 w 497682"/>
              <a:gd name="connsiteY30" fmla="*/ 1414462 h 1447800"/>
              <a:gd name="connsiteX31" fmla="*/ 481013 w 497682"/>
              <a:gd name="connsiteY31" fmla="*/ 1440656 h 1447800"/>
              <a:gd name="connsiteX32" fmla="*/ 466725 w 497682"/>
              <a:gd name="connsiteY32" fmla="*/ 1447800 h 1447800"/>
              <a:gd name="connsiteX33" fmla="*/ 445294 w 497682"/>
              <a:gd name="connsiteY33" fmla="*/ 1447800 h 1447800"/>
              <a:gd name="connsiteX34" fmla="*/ 423863 w 497682"/>
              <a:gd name="connsiteY34" fmla="*/ 1440656 h 1447800"/>
              <a:gd name="connsiteX35" fmla="*/ 390525 w 497682"/>
              <a:gd name="connsiteY35" fmla="*/ 1423987 h 1447800"/>
              <a:gd name="connsiteX36" fmla="*/ 359569 w 497682"/>
              <a:gd name="connsiteY36" fmla="*/ 1400175 h 1447800"/>
              <a:gd name="connsiteX37" fmla="*/ 321469 w 497682"/>
              <a:gd name="connsiteY37" fmla="*/ 1357312 h 1447800"/>
              <a:gd name="connsiteX38" fmla="*/ 300038 w 497682"/>
              <a:gd name="connsiteY38" fmla="*/ 1326356 h 1447800"/>
              <a:gd name="connsiteX39" fmla="*/ 273844 w 497682"/>
              <a:gd name="connsiteY39" fmla="*/ 1283493 h 1447800"/>
              <a:gd name="connsiteX40" fmla="*/ 252413 w 497682"/>
              <a:gd name="connsiteY40" fmla="*/ 1240631 h 1447800"/>
              <a:gd name="connsiteX41" fmla="*/ 242888 w 497682"/>
              <a:gd name="connsiteY41" fmla="*/ 1197768 h 1447800"/>
              <a:gd name="connsiteX42" fmla="*/ 228600 w 497682"/>
              <a:gd name="connsiteY42" fmla="*/ 1090612 h 1447800"/>
              <a:gd name="connsiteX43" fmla="*/ 228600 w 497682"/>
              <a:gd name="connsiteY43" fmla="*/ 900112 h 1447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497682" h="1447800">
                <a:moveTo>
                  <a:pt x="228600" y="900112"/>
                </a:moveTo>
                <a:cubicBezTo>
                  <a:pt x="227806" y="799306"/>
                  <a:pt x="227013" y="698499"/>
                  <a:pt x="226219" y="597693"/>
                </a:cubicBezTo>
                <a:lnTo>
                  <a:pt x="216694" y="442912"/>
                </a:lnTo>
                <a:lnTo>
                  <a:pt x="204788" y="342900"/>
                </a:lnTo>
                <a:lnTo>
                  <a:pt x="192882" y="290512"/>
                </a:lnTo>
                <a:lnTo>
                  <a:pt x="173832" y="242887"/>
                </a:lnTo>
                <a:lnTo>
                  <a:pt x="150019" y="202406"/>
                </a:lnTo>
                <a:lnTo>
                  <a:pt x="109538" y="154781"/>
                </a:lnTo>
                <a:lnTo>
                  <a:pt x="73819" y="126206"/>
                </a:lnTo>
                <a:lnTo>
                  <a:pt x="40482" y="102393"/>
                </a:lnTo>
                <a:lnTo>
                  <a:pt x="19050" y="90487"/>
                </a:lnTo>
                <a:lnTo>
                  <a:pt x="4763" y="76200"/>
                </a:lnTo>
                <a:lnTo>
                  <a:pt x="0" y="59531"/>
                </a:lnTo>
                <a:lnTo>
                  <a:pt x="9525" y="33337"/>
                </a:lnTo>
                <a:lnTo>
                  <a:pt x="19050" y="16668"/>
                </a:lnTo>
                <a:lnTo>
                  <a:pt x="30957" y="4762"/>
                </a:lnTo>
                <a:lnTo>
                  <a:pt x="54769" y="0"/>
                </a:lnTo>
                <a:lnTo>
                  <a:pt x="95250" y="0"/>
                </a:lnTo>
                <a:lnTo>
                  <a:pt x="138113" y="9525"/>
                </a:lnTo>
                <a:lnTo>
                  <a:pt x="204788" y="33337"/>
                </a:lnTo>
                <a:lnTo>
                  <a:pt x="276225" y="64293"/>
                </a:lnTo>
                <a:lnTo>
                  <a:pt x="335757" y="92868"/>
                </a:lnTo>
                <a:lnTo>
                  <a:pt x="409575" y="95250"/>
                </a:lnTo>
                <a:lnTo>
                  <a:pt x="428625" y="219075"/>
                </a:lnTo>
                <a:cubicBezTo>
                  <a:pt x="430213" y="310356"/>
                  <a:pt x="431800" y="401637"/>
                  <a:pt x="433388" y="492918"/>
                </a:cubicBezTo>
                <a:lnTo>
                  <a:pt x="447675" y="766762"/>
                </a:lnTo>
                <a:lnTo>
                  <a:pt x="478632" y="1121568"/>
                </a:lnTo>
                <a:lnTo>
                  <a:pt x="495300" y="1212056"/>
                </a:lnTo>
                <a:lnTo>
                  <a:pt x="497682" y="1331118"/>
                </a:lnTo>
                <a:lnTo>
                  <a:pt x="495300" y="1390650"/>
                </a:lnTo>
                <a:lnTo>
                  <a:pt x="490538" y="1414462"/>
                </a:lnTo>
                <a:lnTo>
                  <a:pt x="481013" y="1440656"/>
                </a:lnTo>
                <a:lnTo>
                  <a:pt x="466725" y="1447800"/>
                </a:lnTo>
                <a:lnTo>
                  <a:pt x="445294" y="1447800"/>
                </a:lnTo>
                <a:lnTo>
                  <a:pt x="423863" y="1440656"/>
                </a:lnTo>
                <a:lnTo>
                  <a:pt x="390525" y="1423987"/>
                </a:lnTo>
                <a:lnTo>
                  <a:pt x="359569" y="1400175"/>
                </a:lnTo>
                <a:lnTo>
                  <a:pt x="321469" y="1357312"/>
                </a:lnTo>
                <a:lnTo>
                  <a:pt x="300038" y="1326356"/>
                </a:lnTo>
                <a:lnTo>
                  <a:pt x="273844" y="1283493"/>
                </a:lnTo>
                <a:lnTo>
                  <a:pt x="252413" y="1240631"/>
                </a:lnTo>
                <a:lnTo>
                  <a:pt x="242888" y="1197768"/>
                </a:lnTo>
                <a:lnTo>
                  <a:pt x="228600" y="1090612"/>
                </a:lnTo>
                <a:lnTo>
                  <a:pt x="228600" y="900112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720E84E5-B3C3-4D45-8CAD-432BE86EDC87}"/>
              </a:ext>
            </a:extLst>
          </p:cNvPr>
          <p:cNvSpPr/>
          <p:nvPr/>
        </p:nvSpPr>
        <p:spPr>
          <a:xfrm rot="16200000">
            <a:off x="2636838" y="2909888"/>
            <a:ext cx="3365500" cy="1816100"/>
          </a:xfrm>
          <a:custGeom>
            <a:avLst/>
            <a:gdLst>
              <a:gd name="connsiteX0" fmla="*/ 1543050 w 3365500"/>
              <a:gd name="connsiteY0" fmla="*/ 1301750 h 1816100"/>
              <a:gd name="connsiteX1" fmla="*/ 1311275 w 3365500"/>
              <a:gd name="connsiteY1" fmla="*/ 1184275 h 1816100"/>
              <a:gd name="connsiteX2" fmla="*/ 1133475 w 3365500"/>
              <a:gd name="connsiteY2" fmla="*/ 1079500 h 1816100"/>
              <a:gd name="connsiteX3" fmla="*/ 1006475 w 3365500"/>
              <a:gd name="connsiteY3" fmla="*/ 1003300 h 1816100"/>
              <a:gd name="connsiteX4" fmla="*/ 876300 w 3365500"/>
              <a:gd name="connsiteY4" fmla="*/ 917575 h 1816100"/>
              <a:gd name="connsiteX5" fmla="*/ 749300 w 3365500"/>
              <a:gd name="connsiteY5" fmla="*/ 822325 h 1816100"/>
              <a:gd name="connsiteX6" fmla="*/ 631825 w 3365500"/>
              <a:gd name="connsiteY6" fmla="*/ 720725 h 1816100"/>
              <a:gd name="connsiteX7" fmla="*/ 517525 w 3365500"/>
              <a:gd name="connsiteY7" fmla="*/ 615950 h 1816100"/>
              <a:gd name="connsiteX8" fmla="*/ 381000 w 3365500"/>
              <a:gd name="connsiteY8" fmla="*/ 476250 h 1816100"/>
              <a:gd name="connsiteX9" fmla="*/ 269875 w 3365500"/>
              <a:gd name="connsiteY9" fmla="*/ 352425 h 1816100"/>
              <a:gd name="connsiteX10" fmla="*/ 165100 w 3365500"/>
              <a:gd name="connsiteY10" fmla="*/ 241300 h 1816100"/>
              <a:gd name="connsiteX11" fmla="*/ 88900 w 3365500"/>
              <a:gd name="connsiteY11" fmla="*/ 152400 h 1816100"/>
              <a:gd name="connsiteX12" fmla="*/ 19050 w 3365500"/>
              <a:gd name="connsiteY12" fmla="*/ 73025 h 1816100"/>
              <a:gd name="connsiteX13" fmla="*/ 3175 w 3365500"/>
              <a:gd name="connsiteY13" fmla="*/ 47625 h 1816100"/>
              <a:gd name="connsiteX14" fmla="*/ 0 w 3365500"/>
              <a:gd name="connsiteY14" fmla="*/ 22225 h 1816100"/>
              <a:gd name="connsiteX15" fmla="*/ 6350 w 3365500"/>
              <a:gd name="connsiteY15" fmla="*/ 3175 h 1816100"/>
              <a:gd name="connsiteX16" fmla="*/ 22225 w 3365500"/>
              <a:gd name="connsiteY16" fmla="*/ 0 h 1816100"/>
              <a:gd name="connsiteX17" fmla="*/ 41275 w 3365500"/>
              <a:gd name="connsiteY17" fmla="*/ 3175 h 1816100"/>
              <a:gd name="connsiteX18" fmla="*/ 66675 w 3365500"/>
              <a:gd name="connsiteY18" fmla="*/ 15875 h 1816100"/>
              <a:gd name="connsiteX19" fmla="*/ 130175 w 3365500"/>
              <a:gd name="connsiteY19" fmla="*/ 85725 h 1816100"/>
              <a:gd name="connsiteX20" fmla="*/ 193675 w 3365500"/>
              <a:gd name="connsiteY20" fmla="*/ 152400 h 1816100"/>
              <a:gd name="connsiteX21" fmla="*/ 263525 w 3365500"/>
              <a:gd name="connsiteY21" fmla="*/ 222250 h 1816100"/>
              <a:gd name="connsiteX22" fmla="*/ 336550 w 3365500"/>
              <a:gd name="connsiteY22" fmla="*/ 292100 h 1816100"/>
              <a:gd name="connsiteX23" fmla="*/ 422275 w 3365500"/>
              <a:gd name="connsiteY23" fmla="*/ 365125 h 1816100"/>
              <a:gd name="connsiteX24" fmla="*/ 508000 w 3365500"/>
              <a:gd name="connsiteY24" fmla="*/ 434975 h 1816100"/>
              <a:gd name="connsiteX25" fmla="*/ 603250 w 3365500"/>
              <a:gd name="connsiteY25" fmla="*/ 511175 h 1816100"/>
              <a:gd name="connsiteX26" fmla="*/ 688975 w 3365500"/>
              <a:gd name="connsiteY26" fmla="*/ 577850 h 1816100"/>
              <a:gd name="connsiteX27" fmla="*/ 771525 w 3365500"/>
              <a:gd name="connsiteY27" fmla="*/ 635000 h 1816100"/>
              <a:gd name="connsiteX28" fmla="*/ 866775 w 3365500"/>
              <a:gd name="connsiteY28" fmla="*/ 695325 h 1816100"/>
              <a:gd name="connsiteX29" fmla="*/ 1003300 w 3365500"/>
              <a:gd name="connsiteY29" fmla="*/ 784225 h 1816100"/>
              <a:gd name="connsiteX30" fmla="*/ 1111250 w 3365500"/>
              <a:gd name="connsiteY30" fmla="*/ 844550 h 1816100"/>
              <a:gd name="connsiteX31" fmla="*/ 1225550 w 3365500"/>
              <a:gd name="connsiteY31" fmla="*/ 908050 h 1816100"/>
              <a:gd name="connsiteX32" fmla="*/ 1336675 w 3365500"/>
              <a:gd name="connsiteY32" fmla="*/ 968375 h 1816100"/>
              <a:gd name="connsiteX33" fmla="*/ 1431925 w 3365500"/>
              <a:gd name="connsiteY33" fmla="*/ 1016000 h 1816100"/>
              <a:gd name="connsiteX34" fmla="*/ 1524000 w 3365500"/>
              <a:gd name="connsiteY34" fmla="*/ 1060450 h 1816100"/>
              <a:gd name="connsiteX35" fmla="*/ 1593850 w 3365500"/>
              <a:gd name="connsiteY35" fmla="*/ 1089025 h 1816100"/>
              <a:gd name="connsiteX36" fmla="*/ 1692275 w 3365500"/>
              <a:gd name="connsiteY36" fmla="*/ 1130300 h 1816100"/>
              <a:gd name="connsiteX37" fmla="*/ 1831975 w 3365500"/>
              <a:gd name="connsiteY37" fmla="*/ 1187450 h 1816100"/>
              <a:gd name="connsiteX38" fmla="*/ 1943100 w 3365500"/>
              <a:gd name="connsiteY38" fmla="*/ 1228725 h 1816100"/>
              <a:gd name="connsiteX39" fmla="*/ 2057400 w 3365500"/>
              <a:gd name="connsiteY39" fmla="*/ 1270000 h 1816100"/>
              <a:gd name="connsiteX40" fmla="*/ 2222500 w 3365500"/>
              <a:gd name="connsiteY40" fmla="*/ 1323975 h 1816100"/>
              <a:gd name="connsiteX41" fmla="*/ 2416175 w 3365500"/>
              <a:gd name="connsiteY41" fmla="*/ 1381125 h 1816100"/>
              <a:gd name="connsiteX42" fmla="*/ 2559050 w 3365500"/>
              <a:gd name="connsiteY42" fmla="*/ 1419225 h 1816100"/>
              <a:gd name="connsiteX43" fmla="*/ 2740025 w 3365500"/>
              <a:gd name="connsiteY43" fmla="*/ 1466850 h 1816100"/>
              <a:gd name="connsiteX44" fmla="*/ 2816225 w 3365500"/>
              <a:gd name="connsiteY44" fmla="*/ 1482725 h 1816100"/>
              <a:gd name="connsiteX45" fmla="*/ 2908300 w 3365500"/>
              <a:gd name="connsiteY45" fmla="*/ 1504950 h 1816100"/>
              <a:gd name="connsiteX46" fmla="*/ 2946400 w 3365500"/>
              <a:gd name="connsiteY46" fmla="*/ 1511300 h 1816100"/>
              <a:gd name="connsiteX47" fmla="*/ 2984500 w 3365500"/>
              <a:gd name="connsiteY47" fmla="*/ 1511300 h 1816100"/>
              <a:gd name="connsiteX48" fmla="*/ 3028950 w 3365500"/>
              <a:gd name="connsiteY48" fmla="*/ 1501775 h 1816100"/>
              <a:gd name="connsiteX49" fmla="*/ 3095625 w 3365500"/>
              <a:gd name="connsiteY49" fmla="*/ 1476375 h 1816100"/>
              <a:gd name="connsiteX50" fmla="*/ 3152775 w 3365500"/>
              <a:gd name="connsiteY50" fmla="*/ 1447800 h 1816100"/>
              <a:gd name="connsiteX51" fmla="*/ 3219450 w 3365500"/>
              <a:gd name="connsiteY51" fmla="*/ 1403350 h 1816100"/>
              <a:gd name="connsiteX52" fmla="*/ 3321050 w 3365500"/>
              <a:gd name="connsiteY52" fmla="*/ 1311275 h 1816100"/>
              <a:gd name="connsiteX53" fmla="*/ 3365500 w 3365500"/>
              <a:gd name="connsiteY53" fmla="*/ 1419225 h 1816100"/>
              <a:gd name="connsiteX54" fmla="*/ 3276600 w 3365500"/>
              <a:gd name="connsiteY54" fmla="*/ 1514475 h 1816100"/>
              <a:gd name="connsiteX55" fmla="*/ 3209925 w 3365500"/>
              <a:gd name="connsiteY55" fmla="*/ 1606550 h 1816100"/>
              <a:gd name="connsiteX56" fmla="*/ 3143250 w 3365500"/>
              <a:gd name="connsiteY56" fmla="*/ 1679575 h 1816100"/>
              <a:gd name="connsiteX57" fmla="*/ 3086100 w 3365500"/>
              <a:gd name="connsiteY57" fmla="*/ 1733550 h 1816100"/>
              <a:gd name="connsiteX58" fmla="*/ 3006725 w 3365500"/>
              <a:gd name="connsiteY58" fmla="*/ 1790700 h 1816100"/>
              <a:gd name="connsiteX59" fmla="*/ 2965450 w 3365500"/>
              <a:gd name="connsiteY59" fmla="*/ 1812925 h 1816100"/>
              <a:gd name="connsiteX60" fmla="*/ 2943225 w 3365500"/>
              <a:gd name="connsiteY60" fmla="*/ 1816100 h 1816100"/>
              <a:gd name="connsiteX61" fmla="*/ 2921000 w 3365500"/>
              <a:gd name="connsiteY61" fmla="*/ 1812925 h 1816100"/>
              <a:gd name="connsiteX62" fmla="*/ 2898775 w 3365500"/>
              <a:gd name="connsiteY62" fmla="*/ 1806575 h 1816100"/>
              <a:gd name="connsiteX63" fmla="*/ 2879725 w 3365500"/>
              <a:gd name="connsiteY63" fmla="*/ 1793875 h 1816100"/>
              <a:gd name="connsiteX64" fmla="*/ 2851150 w 3365500"/>
              <a:gd name="connsiteY64" fmla="*/ 1762125 h 1816100"/>
              <a:gd name="connsiteX65" fmla="*/ 2825750 w 3365500"/>
              <a:gd name="connsiteY65" fmla="*/ 1736725 h 1816100"/>
              <a:gd name="connsiteX66" fmla="*/ 2698750 w 3365500"/>
              <a:gd name="connsiteY66" fmla="*/ 1704975 h 1816100"/>
              <a:gd name="connsiteX67" fmla="*/ 2568575 w 3365500"/>
              <a:gd name="connsiteY67" fmla="*/ 1673225 h 1816100"/>
              <a:gd name="connsiteX68" fmla="*/ 2422525 w 3365500"/>
              <a:gd name="connsiteY68" fmla="*/ 1628775 h 1816100"/>
              <a:gd name="connsiteX69" fmla="*/ 2232025 w 3365500"/>
              <a:gd name="connsiteY69" fmla="*/ 1571625 h 1816100"/>
              <a:gd name="connsiteX70" fmla="*/ 2022475 w 3365500"/>
              <a:gd name="connsiteY70" fmla="*/ 1501775 h 1816100"/>
              <a:gd name="connsiteX71" fmla="*/ 1863725 w 3365500"/>
              <a:gd name="connsiteY71" fmla="*/ 1444625 h 1816100"/>
              <a:gd name="connsiteX72" fmla="*/ 1765300 w 3365500"/>
              <a:gd name="connsiteY72" fmla="*/ 1403350 h 1816100"/>
              <a:gd name="connsiteX73" fmla="*/ 1543050 w 3365500"/>
              <a:gd name="connsiteY73" fmla="*/ 1301750 h 1816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3365500" h="1816100">
                <a:moveTo>
                  <a:pt x="1543050" y="1301750"/>
                </a:moveTo>
                <a:lnTo>
                  <a:pt x="1311275" y="1184275"/>
                </a:lnTo>
                <a:lnTo>
                  <a:pt x="1133475" y="1079500"/>
                </a:lnTo>
                <a:lnTo>
                  <a:pt x="1006475" y="1003300"/>
                </a:lnTo>
                <a:lnTo>
                  <a:pt x="876300" y="917575"/>
                </a:lnTo>
                <a:lnTo>
                  <a:pt x="749300" y="822325"/>
                </a:lnTo>
                <a:lnTo>
                  <a:pt x="631825" y="720725"/>
                </a:lnTo>
                <a:lnTo>
                  <a:pt x="517525" y="615950"/>
                </a:lnTo>
                <a:lnTo>
                  <a:pt x="381000" y="476250"/>
                </a:lnTo>
                <a:lnTo>
                  <a:pt x="269875" y="352425"/>
                </a:lnTo>
                <a:lnTo>
                  <a:pt x="165100" y="241300"/>
                </a:lnTo>
                <a:lnTo>
                  <a:pt x="88900" y="152400"/>
                </a:lnTo>
                <a:lnTo>
                  <a:pt x="19050" y="73025"/>
                </a:lnTo>
                <a:lnTo>
                  <a:pt x="3175" y="47625"/>
                </a:lnTo>
                <a:lnTo>
                  <a:pt x="0" y="22225"/>
                </a:lnTo>
                <a:lnTo>
                  <a:pt x="6350" y="3175"/>
                </a:lnTo>
                <a:lnTo>
                  <a:pt x="22225" y="0"/>
                </a:lnTo>
                <a:lnTo>
                  <a:pt x="41275" y="3175"/>
                </a:lnTo>
                <a:lnTo>
                  <a:pt x="66675" y="15875"/>
                </a:lnTo>
                <a:lnTo>
                  <a:pt x="130175" y="85725"/>
                </a:lnTo>
                <a:lnTo>
                  <a:pt x="193675" y="152400"/>
                </a:lnTo>
                <a:lnTo>
                  <a:pt x="263525" y="222250"/>
                </a:lnTo>
                <a:lnTo>
                  <a:pt x="336550" y="292100"/>
                </a:lnTo>
                <a:lnTo>
                  <a:pt x="422275" y="365125"/>
                </a:lnTo>
                <a:lnTo>
                  <a:pt x="508000" y="434975"/>
                </a:lnTo>
                <a:lnTo>
                  <a:pt x="603250" y="511175"/>
                </a:lnTo>
                <a:lnTo>
                  <a:pt x="688975" y="577850"/>
                </a:lnTo>
                <a:lnTo>
                  <a:pt x="771525" y="635000"/>
                </a:lnTo>
                <a:lnTo>
                  <a:pt x="866775" y="695325"/>
                </a:lnTo>
                <a:lnTo>
                  <a:pt x="1003300" y="784225"/>
                </a:lnTo>
                <a:lnTo>
                  <a:pt x="1111250" y="844550"/>
                </a:lnTo>
                <a:lnTo>
                  <a:pt x="1225550" y="908050"/>
                </a:lnTo>
                <a:lnTo>
                  <a:pt x="1336675" y="968375"/>
                </a:lnTo>
                <a:lnTo>
                  <a:pt x="1431925" y="1016000"/>
                </a:lnTo>
                <a:lnTo>
                  <a:pt x="1524000" y="1060450"/>
                </a:lnTo>
                <a:lnTo>
                  <a:pt x="1593850" y="1089025"/>
                </a:lnTo>
                <a:lnTo>
                  <a:pt x="1692275" y="1130300"/>
                </a:lnTo>
                <a:lnTo>
                  <a:pt x="1831975" y="1187450"/>
                </a:lnTo>
                <a:lnTo>
                  <a:pt x="1943100" y="1228725"/>
                </a:lnTo>
                <a:lnTo>
                  <a:pt x="2057400" y="1270000"/>
                </a:lnTo>
                <a:lnTo>
                  <a:pt x="2222500" y="1323975"/>
                </a:lnTo>
                <a:lnTo>
                  <a:pt x="2416175" y="1381125"/>
                </a:lnTo>
                <a:lnTo>
                  <a:pt x="2559050" y="1419225"/>
                </a:lnTo>
                <a:lnTo>
                  <a:pt x="2740025" y="1466850"/>
                </a:lnTo>
                <a:lnTo>
                  <a:pt x="2816225" y="1482725"/>
                </a:lnTo>
                <a:lnTo>
                  <a:pt x="2908300" y="1504950"/>
                </a:lnTo>
                <a:lnTo>
                  <a:pt x="2946400" y="1511300"/>
                </a:lnTo>
                <a:lnTo>
                  <a:pt x="2984500" y="1511300"/>
                </a:lnTo>
                <a:lnTo>
                  <a:pt x="3028950" y="1501775"/>
                </a:lnTo>
                <a:lnTo>
                  <a:pt x="3095625" y="1476375"/>
                </a:lnTo>
                <a:lnTo>
                  <a:pt x="3152775" y="1447800"/>
                </a:lnTo>
                <a:lnTo>
                  <a:pt x="3219450" y="1403350"/>
                </a:lnTo>
                <a:lnTo>
                  <a:pt x="3321050" y="1311275"/>
                </a:lnTo>
                <a:lnTo>
                  <a:pt x="3365500" y="1419225"/>
                </a:lnTo>
                <a:lnTo>
                  <a:pt x="3276600" y="1514475"/>
                </a:lnTo>
                <a:lnTo>
                  <a:pt x="3209925" y="1606550"/>
                </a:lnTo>
                <a:lnTo>
                  <a:pt x="3143250" y="1679575"/>
                </a:lnTo>
                <a:lnTo>
                  <a:pt x="3086100" y="1733550"/>
                </a:lnTo>
                <a:lnTo>
                  <a:pt x="3006725" y="1790700"/>
                </a:lnTo>
                <a:lnTo>
                  <a:pt x="2965450" y="1812925"/>
                </a:lnTo>
                <a:lnTo>
                  <a:pt x="2943225" y="1816100"/>
                </a:lnTo>
                <a:lnTo>
                  <a:pt x="2921000" y="1812925"/>
                </a:lnTo>
                <a:lnTo>
                  <a:pt x="2898775" y="1806575"/>
                </a:lnTo>
                <a:lnTo>
                  <a:pt x="2879725" y="1793875"/>
                </a:lnTo>
                <a:lnTo>
                  <a:pt x="2851150" y="1762125"/>
                </a:lnTo>
                <a:lnTo>
                  <a:pt x="2825750" y="1736725"/>
                </a:lnTo>
                <a:lnTo>
                  <a:pt x="2698750" y="1704975"/>
                </a:lnTo>
                <a:lnTo>
                  <a:pt x="2568575" y="1673225"/>
                </a:lnTo>
                <a:lnTo>
                  <a:pt x="2422525" y="1628775"/>
                </a:lnTo>
                <a:lnTo>
                  <a:pt x="2232025" y="1571625"/>
                </a:lnTo>
                <a:lnTo>
                  <a:pt x="2022475" y="1501775"/>
                </a:lnTo>
                <a:lnTo>
                  <a:pt x="1863725" y="1444625"/>
                </a:lnTo>
                <a:lnTo>
                  <a:pt x="1765300" y="1403350"/>
                </a:lnTo>
                <a:lnTo>
                  <a:pt x="1543050" y="130175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094F1E6F-8F5D-4BEB-9806-37A9D6AB6E8F}"/>
              </a:ext>
            </a:extLst>
          </p:cNvPr>
          <p:cNvSpPr/>
          <p:nvPr/>
        </p:nvSpPr>
        <p:spPr>
          <a:xfrm>
            <a:off x="2927350" y="2509838"/>
            <a:ext cx="1438275" cy="1357312"/>
          </a:xfrm>
          <a:custGeom>
            <a:avLst/>
            <a:gdLst>
              <a:gd name="connsiteX0" fmla="*/ 583407 w 1438275"/>
              <a:gd name="connsiteY0" fmla="*/ 283368 h 1357312"/>
              <a:gd name="connsiteX1" fmla="*/ 73819 w 1438275"/>
              <a:gd name="connsiteY1" fmla="*/ 397668 h 1357312"/>
              <a:gd name="connsiteX2" fmla="*/ 0 w 1438275"/>
              <a:gd name="connsiteY2" fmla="*/ 221456 h 1357312"/>
              <a:gd name="connsiteX3" fmla="*/ 130969 w 1438275"/>
              <a:gd name="connsiteY3" fmla="*/ 228600 h 1357312"/>
              <a:gd name="connsiteX4" fmla="*/ 207169 w 1438275"/>
              <a:gd name="connsiteY4" fmla="*/ 230981 h 1357312"/>
              <a:gd name="connsiteX5" fmla="*/ 414338 w 1438275"/>
              <a:gd name="connsiteY5" fmla="*/ 183356 h 1357312"/>
              <a:gd name="connsiteX6" fmla="*/ 771525 w 1438275"/>
              <a:gd name="connsiteY6" fmla="*/ 102393 h 1357312"/>
              <a:gd name="connsiteX7" fmla="*/ 983457 w 1438275"/>
              <a:gd name="connsiteY7" fmla="*/ 45243 h 1357312"/>
              <a:gd name="connsiteX8" fmla="*/ 1104900 w 1438275"/>
              <a:gd name="connsiteY8" fmla="*/ 0 h 1357312"/>
              <a:gd name="connsiteX9" fmla="*/ 1123950 w 1438275"/>
              <a:gd name="connsiteY9" fmla="*/ 4762 h 1357312"/>
              <a:gd name="connsiteX10" fmla="*/ 1204913 w 1438275"/>
              <a:gd name="connsiteY10" fmla="*/ 61912 h 1357312"/>
              <a:gd name="connsiteX11" fmla="*/ 1319213 w 1438275"/>
              <a:gd name="connsiteY11" fmla="*/ 157162 h 1357312"/>
              <a:gd name="connsiteX12" fmla="*/ 1407319 w 1438275"/>
              <a:gd name="connsiteY12" fmla="*/ 238125 h 1357312"/>
              <a:gd name="connsiteX13" fmla="*/ 1426369 w 1438275"/>
              <a:gd name="connsiteY13" fmla="*/ 264318 h 1357312"/>
              <a:gd name="connsiteX14" fmla="*/ 1435894 w 1438275"/>
              <a:gd name="connsiteY14" fmla="*/ 285750 h 1357312"/>
              <a:gd name="connsiteX15" fmla="*/ 1438275 w 1438275"/>
              <a:gd name="connsiteY15" fmla="*/ 304800 h 1357312"/>
              <a:gd name="connsiteX16" fmla="*/ 1433513 w 1438275"/>
              <a:gd name="connsiteY16" fmla="*/ 328612 h 1357312"/>
              <a:gd name="connsiteX17" fmla="*/ 1419225 w 1438275"/>
              <a:gd name="connsiteY17" fmla="*/ 352425 h 1357312"/>
              <a:gd name="connsiteX18" fmla="*/ 1385888 w 1438275"/>
              <a:gd name="connsiteY18" fmla="*/ 373856 h 1357312"/>
              <a:gd name="connsiteX19" fmla="*/ 1354932 w 1438275"/>
              <a:gd name="connsiteY19" fmla="*/ 392906 h 1357312"/>
              <a:gd name="connsiteX20" fmla="*/ 1335882 w 1438275"/>
              <a:gd name="connsiteY20" fmla="*/ 409575 h 1357312"/>
              <a:gd name="connsiteX21" fmla="*/ 1319213 w 1438275"/>
              <a:gd name="connsiteY21" fmla="*/ 431006 h 1357312"/>
              <a:gd name="connsiteX22" fmla="*/ 1307307 w 1438275"/>
              <a:gd name="connsiteY22" fmla="*/ 466725 h 1357312"/>
              <a:gd name="connsiteX23" fmla="*/ 1297782 w 1438275"/>
              <a:gd name="connsiteY23" fmla="*/ 514350 h 1357312"/>
              <a:gd name="connsiteX24" fmla="*/ 1269207 w 1438275"/>
              <a:gd name="connsiteY24" fmla="*/ 652462 h 1357312"/>
              <a:gd name="connsiteX25" fmla="*/ 1233488 w 1438275"/>
              <a:gd name="connsiteY25" fmla="*/ 812006 h 1357312"/>
              <a:gd name="connsiteX26" fmla="*/ 1178719 w 1438275"/>
              <a:gd name="connsiteY26" fmla="*/ 1071562 h 1357312"/>
              <a:gd name="connsiteX27" fmla="*/ 1152525 w 1438275"/>
              <a:gd name="connsiteY27" fmla="*/ 1188243 h 1357312"/>
              <a:gd name="connsiteX28" fmla="*/ 1135857 w 1438275"/>
              <a:gd name="connsiteY28" fmla="*/ 1252537 h 1357312"/>
              <a:gd name="connsiteX29" fmla="*/ 1114425 w 1438275"/>
              <a:gd name="connsiteY29" fmla="*/ 1307306 h 1357312"/>
              <a:gd name="connsiteX30" fmla="*/ 1095375 w 1438275"/>
              <a:gd name="connsiteY30" fmla="*/ 1338262 h 1357312"/>
              <a:gd name="connsiteX31" fmla="*/ 1073944 w 1438275"/>
              <a:gd name="connsiteY31" fmla="*/ 1352550 h 1357312"/>
              <a:gd name="connsiteX32" fmla="*/ 1045369 w 1438275"/>
              <a:gd name="connsiteY32" fmla="*/ 1357312 h 1357312"/>
              <a:gd name="connsiteX33" fmla="*/ 1021557 w 1438275"/>
              <a:gd name="connsiteY33" fmla="*/ 1350168 h 1357312"/>
              <a:gd name="connsiteX34" fmla="*/ 1004888 w 1438275"/>
              <a:gd name="connsiteY34" fmla="*/ 1333500 h 1357312"/>
              <a:gd name="connsiteX35" fmla="*/ 976313 w 1438275"/>
              <a:gd name="connsiteY35" fmla="*/ 1309687 h 1357312"/>
              <a:gd name="connsiteX36" fmla="*/ 950119 w 1438275"/>
              <a:gd name="connsiteY36" fmla="*/ 1288256 h 1357312"/>
              <a:gd name="connsiteX37" fmla="*/ 981075 w 1438275"/>
              <a:gd name="connsiteY37" fmla="*/ 1090612 h 1357312"/>
              <a:gd name="connsiteX38" fmla="*/ 990600 w 1438275"/>
              <a:gd name="connsiteY38" fmla="*/ 1050131 h 1357312"/>
              <a:gd name="connsiteX39" fmla="*/ 1000125 w 1438275"/>
              <a:gd name="connsiteY39" fmla="*/ 990600 h 1357312"/>
              <a:gd name="connsiteX40" fmla="*/ 1023938 w 1438275"/>
              <a:gd name="connsiteY40" fmla="*/ 764381 h 1357312"/>
              <a:gd name="connsiteX41" fmla="*/ 1062038 w 1438275"/>
              <a:gd name="connsiteY41" fmla="*/ 473868 h 1357312"/>
              <a:gd name="connsiteX42" fmla="*/ 1078707 w 1438275"/>
              <a:gd name="connsiteY42" fmla="*/ 335756 h 1357312"/>
              <a:gd name="connsiteX43" fmla="*/ 1081088 w 1438275"/>
              <a:gd name="connsiteY43" fmla="*/ 290512 h 1357312"/>
              <a:gd name="connsiteX44" fmla="*/ 1078707 w 1438275"/>
              <a:gd name="connsiteY44" fmla="*/ 254793 h 1357312"/>
              <a:gd name="connsiteX45" fmla="*/ 1071563 w 1438275"/>
              <a:gd name="connsiteY45" fmla="*/ 238125 h 1357312"/>
              <a:gd name="connsiteX46" fmla="*/ 1057275 w 1438275"/>
              <a:gd name="connsiteY46" fmla="*/ 223837 h 1357312"/>
              <a:gd name="connsiteX47" fmla="*/ 1031082 w 1438275"/>
              <a:gd name="connsiteY47" fmla="*/ 211931 h 1357312"/>
              <a:gd name="connsiteX48" fmla="*/ 983457 w 1438275"/>
              <a:gd name="connsiteY48" fmla="*/ 204787 h 1357312"/>
              <a:gd name="connsiteX49" fmla="*/ 945357 w 1438275"/>
              <a:gd name="connsiteY49" fmla="*/ 209550 h 1357312"/>
              <a:gd name="connsiteX50" fmla="*/ 583407 w 1438275"/>
              <a:gd name="connsiteY50" fmla="*/ 283368 h 1357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438275" h="1357312">
                <a:moveTo>
                  <a:pt x="583407" y="283368"/>
                </a:moveTo>
                <a:lnTo>
                  <a:pt x="73819" y="397668"/>
                </a:lnTo>
                <a:lnTo>
                  <a:pt x="0" y="221456"/>
                </a:lnTo>
                <a:lnTo>
                  <a:pt x="130969" y="228600"/>
                </a:lnTo>
                <a:lnTo>
                  <a:pt x="207169" y="230981"/>
                </a:lnTo>
                <a:lnTo>
                  <a:pt x="414338" y="183356"/>
                </a:lnTo>
                <a:lnTo>
                  <a:pt x="771525" y="102393"/>
                </a:lnTo>
                <a:lnTo>
                  <a:pt x="983457" y="45243"/>
                </a:lnTo>
                <a:lnTo>
                  <a:pt x="1104900" y="0"/>
                </a:lnTo>
                <a:lnTo>
                  <a:pt x="1123950" y="4762"/>
                </a:lnTo>
                <a:lnTo>
                  <a:pt x="1204913" y="61912"/>
                </a:lnTo>
                <a:lnTo>
                  <a:pt x="1319213" y="157162"/>
                </a:lnTo>
                <a:lnTo>
                  <a:pt x="1407319" y="238125"/>
                </a:lnTo>
                <a:lnTo>
                  <a:pt x="1426369" y="264318"/>
                </a:lnTo>
                <a:lnTo>
                  <a:pt x="1435894" y="285750"/>
                </a:lnTo>
                <a:lnTo>
                  <a:pt x="1438275" y="304800"/>
                </a:lnTo>
                <a:lnTo>
                  <a:pt x="1433513" y="328612"/>
                </a:lnTo>
                <a:lnTo>
                  <a:pt x="1419225" y="352425"/>
                </a:lnTo>
                <a:lnTo>
                  <a:pt x="1385888" y="373856"/>
                </a:lnTo>
                <a:lnTo>
                  <a:pt x="1354932" y="392906"/>
                </a:lnTo>
                <a:lnTo>
                  <a:pt x="1335882" y="409575"/>
                </a:lnTo>
                <a:lnTo>
                  <a:pt x="1319213" y="431006"/>
                </a:lnTo>
                <a:lnTo>
                  <a:pt x="1307307" y="466725"/>
                </a:lnTo>
                <a:lnTo>
                  <a:pt x="1297782" y="514350"/>
                </a:lnTo>
                <a:lnTo>
                  <a:pt x="1269207" y="652462"/>
                </a:lnTo>
                <a:lnTo>
                  <a:pt x="1233488" y="812006"/>
                </a:lnTo>
                <a:lnTo>
                  <a:pt x="1178719" y="1071562"/>
                </a:lnTo>
                <a:lnTo>
                  <a:pt x="1152525" y="1188243"/>
                </a:lnTo>
                <a:lnTo>
                  <a:pt x="1135857" y="1252537"/>
                </a:lnTo>
                <a:lnTo>
                  <a:pt x="1114425" y="1307306"/>
                </a:lnTo>
                <a:lnTo>
                  <a:pt x="1095375" y="1338262"/>
                </a:lnTo>
                <a:lnTo>
                  <a:pt x="1073944" y="1352550"/>
                </a:lnTo>
                <a:lnTo>
                  <a:pt x="1045369" y="1357312"/>
                </a:lnTo>
                <a:lnTo>
                  <a:pt x="1021557" y="1350168"/>
                </a:lnTo>
                <a:lnTo>
                  <a:pt x="1004888" y="1333500"/>
                </a:lnTo>
                <a:lnTo>
                  <a:pt x="976313" y="1309687"/>
                </a:lnTo>
                <a:lnTo>
                  <a:pt x="950119" y="1288256"/>
                </a:lnTo>
                <a:lnTo>
                  <a:pt x="981075" y="1090612"/>
                </a:lnTo>
                <a:lnTo>
                  <a:pt x="990600" y="1050131"/>
                </a:lnTo>
                <a:lnTo>
                  <a:pt x="1000125" y="990600"/>
                </a:lnTo>
                <a:lnTo>
                  <a:pt x="1023938" y="764381"/>
                </a:lnTo>
                <a:lnTo>
                  <a:pt x="1062038" y="473868"/>
                </a:lnTo>
                <a:lnTo>
                  <a:pt x="1078707" y="335756"/>
                </a:lnTo>
                <a:lnTo>
                  <a:pt x="1081088" y="290512"/>
                </a:lnTo>
                <a:lnTo>
                  <a:pt x="1078707" y="254793"/>
                </a:lnTo>
                <a:lnTo>
                  <a:pt x="1071563" y="238125"/>
                </a:lnTo>
                <a:lnTo>
                  <a:pt x="1057275" y="223837"/>
                </a:lnTo>
                <a:lnTo>
                  <a:pt x="1031082" y="211931"/>
                </a:lnTo>
                <a:lnTo>
                  <a:pt x="983457" y="204787"/>
                </a:lnTo>
                <a:lnTo>
                  <a:pt x="945357" y="209550"/>
                </a:lnTo>
                <a:lnTo>
                  <a:pt x="583407" y="283368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6F2AD758-F8D9-49FC-A4EC-0E7BCFFAB456}"/>
              </a:ext>
            </a:extLst>
          </p:cNvPr>
          <p:cNvSpPr/>
          <p:nvPr/>
        </p:nvSpPr>
        <p:spPr>
          <a:xfrm>
            <a:off x="3048000" y="3571875"/>
            <a:ext cx="895350" cy="319088"/>
          </a:xfrm>
          <a:custGeom>
            <a:avLst/>
            <a:gdLst>
              <a:gd name="connsiteX0" fmla="*/ 402431 w 895350"/>
              <a:gd name="connsiteY0" fmla="*/ 245269 h 319088"/>
              <a:gd name="connsiteX1" fmla="*/ 190500 w 895350"/>
              <a:gd name="connsiteY1" fmla="*/ 285750 h 319088"/>
              <a:gd name="connsiteX2" fmla="*/ 140494 w 895350"/>
              <a:gd name="connsiteY2" fmla="*/ 290513 h 319088"/>
              <a:gd name="connsiteX3" fmla="*/ 42863 w 895350"/>
              <a:gd name="connsiteY3" fmla="*/ 319088 h 319088"/>
              <a:gd name="connsiteX4" fmla="*/ 0 w 895350"/>
              <a:gd name="connsiteY4" fmla="*/ 180975 h 319088"/>
              <a:gd name="connsiteX5" fmla="*/ 414338 w 895350"/>
              <a:gd name="connsiteY5" fmla="*/ 116681 h 319088"/>
              <a:gd name="connsiteX6" fmla="*/ 669131 w 895350"/>
              <a:gd name="connsiteY6" fmla="*/ 76200 h 319088"/>
              <a:gd name="connsiteX7" fmla="*/ 809625 w 895350"/>
              <a:gd name="connsiteY7" fmla="*/ 54769 h 319088"/>
              <a:gd name="connsiteX8" fmla="*/ 845344 w 895350"/>
              <a:gd name="connsiteY8" fmla="*/ 45244 h 319088"/>
              <a:gd name="connsiteX9" fmla="*/ 895350 w 895350"/>
              <a:gd name="connsiteY9" fmla="*/ 0 h 319088"/>
              <a:gd name="connsiteX10" fmla="*/ 881063 w 895350"/>
              <a:gd name="connsiteY10" fmla="*/ 242888 h 319088"/>
              <a:gd name="connsiteX11" fmla="*/ 833438 w 895350"/>
              <a:gd name="connsiteY11" fmla="*/ 230981 h 319088"/>
              <a:gd name="connsiteX12" fmla="*/ 790575 w 895350"/>
              <a:gd name="connsiteY12" fmla="*/ 204788 h 319088"/>
              <a:gd name="connsiteX13" fmla="*/ 762000 w 895350"/>
              <a:gd name="connsiteY13" fmla="*/ 195263 h 319088"/>
              <a:gd name="connsiteX14" fmla="*/ 728663 w 895350"/>
              <a:gd name="connsiteY14" fmla="*/ 192881 h 319088"/>
              <a:gd name="connsiteX15" fmla="*/ 690563 w 895350"/>
              <a:gd name="connsiteY15" fmla="*/ 197644 h 319088"/>
              <a:gd name="connsiteX16" fmla="*/ 402431 w 895350"/>
              <a:gd name="connsiteY16" fmla="*/ 245269 h 3190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895350" h="319088">
                <a:moveTo>
                  <a:pt x="402431" y="245269"/>
                </a:moveTo>
                <a:lnTo>
                  <a:pt x="190500" y="285750"/>
                </a:lnTo>
                <a:lnTo>
                  <a:pt x="140494" y="290513"/>
                </a:lnTo>
                <a:lnTo>
                  <a:pt x="42863" y="319088"/>
                </a:lnTo>
                <a:lnTo>
                  <a:pt x="0" y="180975"/>
                </a:lnTo>
                <a:lnTo>
                  <a:pt x="414338" y="116681"/>
                </a:lnTo>
                <a:lnTo>
                  <a:pt x="669131" y="76200"/>
                </a:lnTo>
                <a:lnTo>
                  <a:pt x="809625" y="54769"/>
                </a:lnTo>
                <a:lnTo>
                  <a:pt x="845344" y="45244"/>
                </a:lnTo>
                <a:lnTo>
                  <a:pt x="895350" y="0"/>
                </a:lnTo>
                <a:lnTo>
                  <a:pt x="881063" y="242888"/>
                </a:lnTo>
                <a:lnTo>
                  <a:pt x="833438" y="230981"/>
                </a:lnTo>
                <a:lnTo>
                  <a:pt x="790575" y="204788"/>
                </a:lnTo>
                <a:lnTo>
                  <a:pt x="762000" y="195263"/>
                </a:lnTo>
                <a:lnTo>
                  <a:pt x="728663" y="192881"/>
                </a:lnTo>
                <a:lnTo>
                  <a:pt x="690563" y="197644"/>
                </a:lnTo>
                <a:lnTo>
                  <a:pt x="402431" y="24526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7AD56A8E-6CFA-4A28-8E7C-7B1CE8CA49F5}"/>
              </a:ext>
            </a:extLst>
          </p:cNvPr>
          <p:cNvSpPr/>
          <p:nvPr/>
        </p:nvSpPr>
        <p:spPr>
          <a:xfrm>
            <a:off x="4222750" y="1770063"/>
            <a:ext cx="2049463" cy="498475"/>
          </a:xfrm>
          <a:custGeom>
            <a:avLst/>
            <a:gdLst>
              <a:gd name="connsiteX0" fmla="*/ 1345407 w 2050257"/>
              <a:gd name="connsiteY0" fmla="*/ 266700 h 500062"/>
              <a:gd name="connsiteX1" fmla="*/ 1031082 w 2050257"/>
              <a:gd name="connsiteY1" fmla="*/ 342900 h 500062"/>
              <a:gd name="connsiteX2" fmla="*/ 812007 w 2050257"/>
              <a:gd name="connsiteY2" fmla="*/ 397669 h 500062"/>
              <a:gd name="connsiteX3" fmla="*/ 652463 w 2050257"/>
              <a:gd name="connsiteY3" fmla="*/ 435769 h 500062"/>
              <a:gd name="connsiteX4" fmla="*/ 571500 w 2050257"/>
              <a:gd name="connsiteY4" fmla="*/ 447675 h 500062"/>
              <a:gd name="connsiteX5" fmla="*/ 476250 w 2050257"/>
              <a:gd name="connsiteY5" fmla="*/ 476250 h 500062"/>
              <a:gd name="connsiteX6" fmla="*/ 419100 w 2050257"/>
              <a:gd name="connsiteY6" fmla="*/ 488156 h 500062"/>
              <a:gd name="connsiteX7" fmla="*/ 364332 w 2050257"/>
              <a:gd name="connsiteY7" fmla="*/ 497681 h 500062"/>
              <a:gd name="connsiteX8" fmla="*/ 309563 w 2050257"/>
              <a:gd name="connsiteY8" fmla="*/ 500062 h 500062"/>
              <a:gd name="connsiteX9" fmla="*/ 288132 w 2050257"/>
              <a:gd name="connsiteY9" fmla="*/ 495300 h 500062"/>
              <a:gd name="connsiteX10" fmla="*/ 250032 w 2050257"/>
              <a:gd name="connsiteY10" fmla="*/ 473869 h 500062"/>
              <a:gd name="connsiteX11" fmla="*/ 166688 w 2050257"/>
              <a:gd name="connsiteY11" fmla="*/ 416719 h 500062"/>
              <a:gd name="connsiteX12" fmla="*/ 121444 w 2050257"/>
              <a:gd name="connsiteY12" fmla="*/ 373856 h 500062"/>
              <a:gd name="connsiteX13" fmla="*/ 71438 w 2050257"/>
              <a:gd name="connsiteY13" fmla="*/ 321469 h 500062"/>
              <a:gd name="connsiteX14" fmla="*/ 40482 w 2050257"/>
              <a:gd name="connsiteY14" fmla="*/ 273844 h 500062"/>
              <a:gd name="connsiteX15" fmla="*/ 14288 w 2050257"/>
              <a:gd name="connsiteY15" fmla="*/ 240506 h 500062"/>
              <a:gd name="connsiteX16" fmla="*/ 2382 w 2050257"/>
              <a:gd name="connsiteY16" fmla="*/ 216694 h 500062"/>
              <a:gd name="connsiteX17" fmla="*/ 0 w 2050257"/>
              <a:gd name="connsiteY17" fmla="*/ 204787 h 500062"/>
              <a:gd name="connsiteX18" fmla="*/ 4763 w 2050257"/>
              <a:gd name="connsiteY18" fmla="*/ 195262 h 500062"/>
              <a:gd name="connsiteX19" fmla="*/ 21432 w 2050257"/>
              <a:gd name="connsiteY19" fmla="*/ 195262 h 500062"/>
              <a:gd name="connsiteX20" fmla="*/ 54769 w 2050257"/>
              <a:gd name="connsiteY20" fmla="*/ 211931 h 500062"/>
              <a:gd name="connsiteX21" fmla="*/ 97632 w 2050257"/>
              <a:gd name="connsiteY21" fmla="*/ 235744 h 500062"/>
              <a:gd name="connsiteX22" fmla="*/ 133350 w 2050257"/>
              <a:gd name="connsiteY22" fmla="*/ 252412 h 500062"/>
              <a:gd name="connsiteX23" fmla="*/ 166688 w 2050257"/>
              <a:gd name="connsiteY23" fmla="*/ 264319 h 500062"/>
              <a:gd name="connsiteX24" fmla="*/ 211932 w 2050257"/>
              <a:gd name="connsiteY24" fmla="*/ 278606 h 500062"/>
              <a:gd name="connsiteX25" fmla="*/ 266700 w 2050257"/>
              <a:gd name="connsiteY25" fmla="*/ 288131 h 500062"/>
              <a:gd name="connsiteX26" fmla="*/ 314325 w 2050257"/>
              <a:gd name="connsiteY26" fmla="*/ 290512 h 500062"/>
              <a:gd name="connsiteX27" fmla="*/ 383382 w 2050257"/>
              <a:gd name="connsiteY27" fmla="*/ 288131 h 500062"/>
              <a:gd name="connsiteX28" fmla="*/ 483394 w 2050257"/>
              <a:gd name="connsiteY28" fmla="*/ 271462 h 500062"/>
              <a:gd name="connsiteX29" fmla="*/ 752475 w 2050257"/>
              <a:gd name="connsiteY29" fmla="*/ 221456 h 500062"/>
              <a:gd name="connsiteX30" fmla="*/ 1023938 w 2050257"/>
              <a:gd name="connsiteY30" fmla="*/ 171450 h 500062"/>
              <a:gd name="connsiteX31" fmla="*/ 1293019 w 2050257"/>
              <a:gd name="connsiteY31" fmla="*/ 109537 h 500062"/>
              <a:gd name="connsiteX32" fmla="*/ 1440657 w 2050257"/>
              <a:gd name="connsiteY32" fmla="*/ 71437 h 500062"/>
              <a:gd name="connsiteX33" fmla="*/ 1507332 w 2050257"/>
              <a:gd name="connsiteY33" fmla="*/ 50006 h 500062"/>
              <a:gd name="connsiteX34" fmla="*/ 1564482 w 2050257"/>
              <a:gd name="connsiteY34" fmla="*/ 28575 h 500062"/>
              <a:gd name="connsiteX35" fmla="*/ 1612107 w 2050257"/>
              <a:gd name="connsiteY35" fmla="*/ 14287 h 500062"/>
              <a:gd name="connsiteX36" fmla="*/ 1657350 w 2050257"/>
              <a:gd name="connsiteY36" fmla="*/ 2381 h 500062"/>
              <a:gd name="connsiteX37" fmla="*/ 1697832 w 2050257"/>
              <a:gd name="connsiteY37" fmla="*/ 0 h 500062"/>
              <a:gd name="connsiteX38" fmla="*/ 1735932 w 2050257"/>
              <a:gd name="connsiteY38" fmla="*/ 7144 h 500062"/>
              <a:gd name="connsiteX39" fmla="*/ 1788319 w 2050257"/>
              <a:gd name="connsiteY39" fmla="*/ 40481 h 500062"/>
              <a:gd name="connsiteX40" fmla="*/ 1931194 w 2050257"/>
              <a:gd name="connsiteY40" fmla="*/ 135731 h 500062"/>
              <a:gd name="connsiteX41" fmla="*/ 1997869 w 2050257"/>
              <a:gd name="connsiteY41" fmla="*/ 185737 h 500062"/>
              <a:gd name="connsiteX42" fmla="*/ 2024063 w 2050257"/>
              <a:gd name="connsiteY42" fmla="*/ 211931 h 500062"/>
              <a:gd name="connsiteX43" fmla="*/ 2038350 w 2050257"/>
              <a:gd name="connsiteY43" fmla="*/ 228600 h 500062"/>
              <a:gd name="connsiteX44" fmla="*/ 2045494 w 2050257"/>
              <a:gd name="connsiteY44" fmla="*/ 240506 h 500062"/>
              <a:gd name="connsiteX45" fmla="*/ 2050257 w 2050257"/>
              <a:gd name="connsiteY45" fmla="*/ 257175 h 500062"/>
              <a:gd name="connsiteX46" fmla="*/ 2045494 w 2050257"/>
              <a:gd name="connsiteY46" fmla="*/ 280987 h 500062"/>
              <a:gd name="connsiteX47" fmla="*/ 2035969 w 2050257"/>
              <a:gd name="connsiteY47" fmla="*/ 302419 h 500062"/>
              <a:gd name="connsiteX48" fmla="*/ 2012157 w 2050257"/>
              <a:gd name="connsiteY48" fmla="*/ 330994 h 500062"/>
              <a:gd name="connsiteX49" fmla="*/ 1959769 w 2050257"/>
              <a:gd name="connsiteY49" fmla="*/ 369094 h 500062"/>
              <a:gd name="connsiteX50" fmla="*/ 1693069 w 2050257"/>
              <a:gd name="connsiteY50" fmla="*/ 257175 h 500062"/>
              <a:gd name="connsiteX51" fmla="*/ 1647825 w 2050257"/>
              <a:gd name="connsiteY51" fmla="*/ 230981 h 500062"/>
              <a:gd name="connsiteX52" fmla="*/ 1614488 w 2050257"/>
              <a:gd name="connsiteY52" fmla="*/ 216694 h 500062"/>
              <a:gd name="connsiteX53" fmla="*/ 1585913 w 2050257"/>
              <a:gd name="connsiteY53" fmla="*/ 211931 h 500062"/>
              <a:gd name="connsiteX54" fmla="*/ 1552575 w 2050257"/>
              <a:gd name="connsiteY54" fmla="*/ 214312 h 500062"/>
              <a:gd name="connsiteX55" fmla="*/ 1345407 w 2050257"/>
              <a:gd name="connsiteY55" fmla="*/ 266700 h 5000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</a:cxnLst>
            <a:rect l="l" t="t" r="r" b="b"/>
            <a:pathLst>
              <a:path w="2050257" h="500062">
                <a:moveTo>
                  <a:pt x="1345407" y="266700"/>
                </a:moveTo>
                <a:lnTo>
                  <a:pt x="1031082" y="342900"/>
                </a:lnTo>
                <a:lnTo>
                  <a:pt x="812007" y="397669"/>
                </a:lnTo>
                <a:lnTo>
                  <a:pt x="652463" y="435769"/>
                </a:lnTo>
                <a:lnTo>
                  <a:pt x="571500" y="447675"/>
                </a:lnTo>
                <a:lnTo>
                  <a:pt x="476250" y="476250"/>
                </a:lnTo>
                <a:lnTo>
                  <a:pt x="419100" y="488156"/>
                </a:lnTo>
                <a:lnTo>
                  <a:pt x="364332" y="497681"/>
                </a:lnTo>
                <a:lnTo>
                  <a:pt x="309563" y="500062"/>
                </a:lnTo>
                <a:lnTo>
                  <a:pt x="288132" y="495300"/>
                </a:lnTo>
                <a:lnTo>
                  <a:pt x="250032" y="473869"/>
                </a:lnTo>
                <a:lnTo>
                  <a:pt x="166688" y="416719"/>
                </a:lnTo>
                <a:lnTo>
                  <a:pt x="121444" y="373856"/>
                </a:lnTo>
                <a:lnTo>
                  <a:pt x="71438" y="321469"/>
                </a:lnTo>
                <a:lnTo>
                  <a:pt x="40482" y="273844"/>
                </a:lnTo>
                <a:lnTo>
                  <a:pt x="14288" y="240506"/>
                </a:lnTo>
                <a:lnTo>
                  <a:pt x="2382" y="216694"/>
                </a:lnTo>
                <a:lnTo>
                  <a:pt x="0" y="204787"/>
                </a:lnTo>
                <a:lnTo>
                  <a:pt x="4763" y="195262"/>
                </a:lnTo>
                <a:lnTo>
                  <a:pt x="21432" y="195262"/>
                </a:lnTo>
                <a:lnTo>
                  <a:pt x="54769" y="211931"/>
                </a:lnTo>
                <a:lnTo>
                  <a:pt x="97632" y="235744"/>
                </a:lnTo>
                <a:lnTo>
                  <a:pt x="133350" y="252412"/>
                </a:lnTo>
                <a:lnTo>
                  <a:pt x="166688" y="264319"/>
                </a:lnTo>
                <a:lnTo>
                  <a:pt x="211932" y="278606"/>
                </a:lnTo>
                <a:lnTo>
                  <a:pt x="266700" y="288131"/>
                </a:lnTo>
                <a:lnTo>
                  <a:pt x="314325" y="290512"/>
                </a:lnTo>
                <a:lnTo>
                  <a:pt x="383382" y="288131"/>
                </a:lnTo>
                <a:lnTo>
                  <a:pt x="483394" y="271462"/>
                </a:lnTo>
                <a:lnTo>
                  <a:pt x="752475" y="221456"/>
                </a:lnTo>
                <a:lnTo>
                  <a:pt x="1023938" y="171450"/>
                </a:lnTo>
                <a:lnTo>
                  <a:pt x="1293019" y="109537"/>
                </a:lnTo>
                <a:lnTo>
                  <a:pt x="1440657" y="71437"/>
                </a:lnTo>
                <a:lnTo>
                  <a:pt x="1507332" y="50006"/>
                </a:lnTo>
                <a:lnTo>
                  <a:pt x="1564482" y="28575"/>
                </a:lnTo>
                <a:lnTo>
                  <a:pt x="1612107" y="14287"/>
                </a:lnTo>
                <a:lnTo>
                  <a:pt x="1657350" y="2381"/>
                </a:lnTo>
                <a:lnTo>
                  <a:pt x="1697832" y="0"/>
                </a:lnTo>
                <a:lnTo>
                  <a:pt x="1735932" y="7144"/>
                </a:lnTo>
                <a:lnTo>
                  <a:pt x="1788319" y="40481"/>
                </a:lnTo>
                <a:lnTo>
                  <a:pt x="1931194" y="135731"/>
                </a:lnTo>
                <a:lnTo>
                  <a:pt x="1997869" y="185737"/>
                </a:lnTo>
                <a:lnTo>
                  <a:pt x="2024063" y="211931"/>
                </a:lnTo>
                <a:lnTo>
                  <a:pt x="2038350" y="228600"/>
                </a:lnTo>
                <a:lnTo>
                  <a:pt x="2045494" y="240506"/>
                </a:lnTo>
                <a:lnTo>
                  <a:pt x="2050257" y="257175"/>
                </a:lnTo>
                <a:lnTo>
                  <a:pt x="2045494" y="280987"/>
                </a:lnTo>
                <a:lnTo>
                  <a:pt x="2035969" y="302419"/>
                </a:lnTo>
                <a:lnTo>
                  <a:pt x="2012157" y="330994"/>
                </a:lnTo>
                <a:lnTo>
                  <a:pt x="1959769" y="369094"/>
                </a:lnTo>
                <a:lnTo>
                  <a:pt x="1693069" y="257175"/>
                </a:lnTo>
                <a:lnTo>
                  <a:pt x="1647825" y="230981"/>
                </a:lnTo>
                <a:lnTo>
                  <a:pt x="1614488" y="216694"/>
                </a:lnTo>
                <a:lnTo>
                  <a:pt x="1585913" y="211931"/>
                </a:lnTo>
                <a:lnTo>
                  <a:pt x="1552575" y="214312"/>
                </a:lnTo>
                <a:lnTo>
                  <a:pt x="1345407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279F46E3-022E-4B21-9386-E4DA6391B713}"/>
              </a:ext>
            </a:extLst>
          </p:cNvPr>
          <p:cNvSpPr/>
          <p:nvPr/>
        </p:nvSpPr>
        <p:spPr>
          <a:xfrm>
            <a:off x="5529263" y="1931988"/>
            <a:ext cx="663575" cy="1400175"/>
          </a:xfrm>
          <a:custGeom>
            <a:avLst/>
            <a:gdLst>
              <a:gd name="connsiteX0" fmla="*/ 506052 w 663880"/>
              <a:gd name="connsiteY0" fmla="*/ 578703 h 1400410"/>
              <a:gd name="connsiteX1" fmla="*/ 403339 w 663880"/>
              <a:gd name="connsiteY1" fmla="*/ 849265 h 1400410"/>
              <a:gd name="connsiteX2" fmla="*/ 318162 w 663880"/>
              <a:gd name="connsiteY2" fmla="*/ 1047176 h 1400410"/>
              <a:gd name="connsiteX3" fmla="*/ 162839 w 663880"/>
              <a:gd name="connsiteY3" fmla="*/ 1400410 h 1400410"/>
              <a:gd name="connsiteX4" fmla="*/ 0 w 663880"/>
              <a:gd name="connsiteY4" fmla="*/ 1367843 h 1400410"/>
              <a:gd name="connsiteX5" fmla="*/ 2506 w 663880"/>
              <a:gd name="connsiteY5" fmla="*/ 1345296 h 1400410"/>
              <a:gd name="connsiteX6" fmla="*/ 105219 w 663880"/>
              <a:gd name="connsiteY6" fmla="*/ 1215025 h 1400410"/>
              <a:gd name="connsiteX7" fmla="*/ 177870 w 663880"/>
              <a:gd name="connsiteY7" fmla="*/ 936947 h 1400410"/>
              <a:gd name="connsiteX8" fmla="*/ 250521 w 663880"/>
              <a:gd name="connsiteY8" fmla="*/ 631312 h 1400410"/>
              <a:gd name="connsiteX9" fmla="*/ 293110 w 663880"/>
              <a:gd name="connsiteY9" fmla="*/ 428391 h 1400410"/>
              <a:gd name="connsiteX10" fmla="*/ 333193 w 663880"/>
              <a:gd name="connsiteY10" fmla="*/ 232985 h 1400410"/>
              <a:gd name="connsiteX11" fmla="*/ 350729 w 663880"/>
              <a:gd name="connsiteY11" fmla="*/ 157828 h 1400410"/>
              <a:gd name="connsiteX12" fmla="*/ 355740 w 663880"/>
              <a:gd name="connsiteY12" fmla="*/ 120250 h 1400410"/>
              <a:gd name="connsiteX13" fmla="*/ 353234 w 663880"/>
              <a:gd name="connsiteY13" fmla="*/ 97703 h 1400410"/>
              <a:gd name="connsiteX14" fmla="*/ 343214 w 663880"/>
              <a:gd name="connsiteY14" fmla="*/ 75157 h 1400410"/>
              <a:gd name="connsiteX15" fmla="*/ 300625 w 663880"/>
              <a:gd name="connsiteY15" fmla="*/ 0 h 1400410"/>
              <a:gd name="connsiteX16" fmla="*/ 663880 w 663880"/>
              <a:gd name="connsiteY16" fmla="*/ 142797 h 1400410"/>
              <a:gd name="connsiteX17" fmla="*/ 653859 w 663880"/>
              <a:gd name="connsiteY17" fmla="*/ 205427 h 1400410"/>
              <a:gd name="connsiteX18" fmla="*/ 616281 w 663880"/>
              <a:gd name="connsiteY18" fmla="*/ 253026 h 1400410"/>
              <a:gd name="connsiteX19" fmla="*/ 603755 w 663880"/>
              <a:gd name="connsiteY19" fmla="*/ 283089 h 1400410"/>
              <a:gd name="connsiteX20" fmla="*/ 576198 w 663880"/>
              <a:gd name="connsiteY20" fmla="*/ 363255 h 1400410"/>
              <a:gd name="connsiteX21" fmla="*/ 506052 w 663880"/>
              <a:gd name="connsiteY21" fmla="*/ 578703 h 140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663880" h="1400410">
                <a:moveTo>
                  <a:pt x="506052" y="578703"/>
                </a:moveTo>
                <a:lnTo>
                  <a:pt x="403339" y="849265"/>
                </a:lnTo>
                <a:lnTo>
                  <a:pt x="318162" y="1047176"/>
                </a:lnTo>
                <a:lnTo>
                  <a:pt x="162839" y="1400410"/>
                </a:lnTo>
                <a:lnTo>
                  <a:pt x="0" y="1367843"/>
                </a:lnTo>
                <a:lnTo>
                  <a:pt x="2506" y="1345296"/>
                </a:lnTo>
                <a:lnTo>
                  <a:pt x="105219" y="1215025"/>
                </a:lnTo>
                <a:lnTo>
                  <a:pt x="177870" y="936947"/>
                </a:lnTo>
                <a:lnTo>
                  <a:pt x="250521" y="631312"/>
                </a:lnTo>
                <a:lnTo>
                  <a:pt x="293110" y="428391"/>
                </a:lnTo>
                <a:lnTo>
                  <a:pt x="333193" y="232985"/>
                </a:lnTo>
                <a:lnTo>
                  <a:pt x="350729" y="157828"/>
                </a:lnTo>
                <a:lnTo>
                  <a:pt x="355740" y="120250"/>
                </a:lnTo>
                <a:lnTo>
                  <a:pt x="353234" y="97703"/>
                </a:lnTo>
                <a:lnTo>
                  <a:pt x="343214" y="75157"/>
                </a:lnTo>
                <a:lnTo>
                  <a:pt x="300625" y="0"/>
                </a:lnTo>
                <a:lnTo>
                  <a:pt x="663880" y="142797"/>
                </a:lnTo>
                <a:lnTo>
                  <a:pt x="653859" y="205427"/>
                </a:lnTo>
                <a:lnTo>
                  <a:pt x="616281" y="253026"/>
                </a:lnTo>
                <a:lnTo>
                  <a:pt x="603755" y="283089"/>
                </a:lnTo>
                <a:lnTo>
                  <a:pt x="576198" y="363255"/>
                </a:lnTo>
                <a:lnTo>
                  <a:pt x="506052" y="57870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31CB50E-8892-40EB-8984-F45196D64CFC}"/>
              </a:ext>
            </a:extLst>
          </p:cNvPr>
          <p:cNvSpPr/>
          <p:nvPr/>
        </p:nvSpPr>
        <p:spPr>
          <a:xfrm>
            <a:off x="5529263" y="3095625"/>
            <a:ext cx="1095375" cy="398463"/>
          </a:xfrm>
          <a:custGeom>
            <a:avLst/>
            <a:gdLst>
              <a:gd name="connsiteX0" fmla="*/ 442912 w 1095375"/>
              <a:gd name="connsiteY0" fmla="*/ 266700 h 397669"/>
              <a:gd name="connsiteX1" fmla="*/ 266700 w 1095375"/>
              <a:gd name="connsiteY1" fmla="*/ 338138 h 397669"/>
              <a:gd name="connsiteX2" fmla="*/ 207168 w 1095375"/>
              <a:gd name="connsiteY2" fmla="*/ 364331 h 397669"/>
              <a:gd name="connsiteX3" fmla="*/ 178593 w 1095375"/>
              <a:gd name="connsiteY3" fmla="*/ 383381 h 397669"/>
              <a:gd name="connsiteX4" fmla="*/ 140493 w 1095375"/>
              <a:gd name="connsiteY4" fmla="*/ 395288 h 397669"/>
              <a:gd name="connsiteX5" fmla="*/ 111918 w 1095375"/>
              <a:gd name="connsiteY5" fmla="*/ 397669 h 397669"/>
              <a:gd name="connsiteX6" fmla="*/ 90487 w 1095375"/>
              <a:gd name="connsiteY6" fmla="*/ 395288 h 397669"/>
              <a:gd name="connsiteX7" fmla="*/ 69056 w 1095375"/>
              <a:gd name="connsiteY7" fmla="*/ 385763 h 397669"/>
              <a:gd name="connsiteX8" fmla="*/ 52387 w 1095375"/>
              <a:gd name="connsiteY8" fmla="*/ 366713 h 397669"/>
              <a:gd name="connsiteX9" fmla="*/ 26193 w 1095375"/>
              <a:gd name="connsiteY9" fmla="*/ 302419 h 397669"/>
              <a:gd name="connsiteX10" fmla="*/ 7143 w 1095375"/>
              <a:gd name="connsiteY10" fmla="*/ 230981 h 397669"/>
              <a:gd name="connsiteX11" fmla="*/ 0 w 1095375"/>
              <a:gd name="connsiteY11" fmla="*/ 185738 h 397669"/>
              <a:gd name="connsiteX12" fmla="*/ 188118 w 1095375"/>
              <a:gd name="connsiteY12" fmla="*/ 152400 h 397669"/>
              <a:gd name="connsiteX13" fmla="*/ 252412 w 1095375"/>
              <a:gd name="connsiteY13" fmla="*/ 154781 h 397669"/>
              <a:gd name="connsiteX14" fmla="*/ 311943 w 1095375"/>
              <a:gd name="connsiteY14" fmla="*/ 147638 h 397669"/>
              <a:gd name="connsiteX15" fmla="*/ 395287 w 1095375"/>
              <a:gd name="connsiteY15" fmla="*/ 130969 h 397669"/>
              <a:gd name="connsiteX16" fmla="*/ 459581 w 1095375"/>
              <a:gd name="connsiteY16" fmla="*/ 111919 h 397669"/>
              <a:gd name="connsiteX17" fmla="*/ 652462 w 1095375"/>
              <a:gd name="connsiteY17" fmla="*/ 50006 h 397669"/>
              <a:gd name="connsiteX18" fmla="*/ 783431 w 1095375"/>
              <a:gd name="connsiteY18" fmla="*/ 4763 h 397669"/>
              <a:gd name="connsiteX19" fmla="*/ 816768 w 1095375"/>
              <a:gd name="connsiteY19" fmla="*/ 0 h 397669"/>
              <a:gd name="connsiteX20" fmla="*/ 864393 w 1095375"/>
              <a:gd name="connsiteY20" fmla="*/ 4763 h 397669"/>
              <a:gd name="connsiteX21" fmla="*/ 904875 w 1095375"/>
              <a:gd name="connsiteY21" fmla="*/ 19050 h 397669"/>
              <a:gd name="connsiteX22" fmla="*/ 983456 w 1095375"/>
              <a:gd name="connsiteY22" fmla="*/ 76200 h 397669"/>
              <a:gd name="connsiteX23" fmla="*/ 1059656 w 1095375"/>
              <a:gd name="connsiteY23" fmla="*/ 145256 h 397669"/>
              <a:gd name="connsiteX24" fmla="*/ 1083468 w 1095375"/>
              <a:gd name="connsiteY24" fmla="*/ 169069 h 397669"/>
              <a:gd name="connsiteX25" fmla="*/ 1090612 w 1095375"/>
              <a:gd name="connsiteY25" fmla="*/ 183356 h 397669"/>
              <a:gd name="connsiteX26" fmla="*/ 1095375 w 1095375"/>
              <a:gd name="connsiteY26" fmla="*/ 197644 h 397669"/>
              <a:gd name="connsiteX27" fmla="*/ 1095375 w 1095375"/>
              <a:gd name="connsiteY27" fmla="*/ 219075 h 397669"/>
              <a:gd name="connsiteX28" fmla="*/ 1085850 w 1095375"/>
              <a:gd name="connsiteY28" fmla="*/ 238125 h 397669"/>
              <a:gd name="connsiteX29" fmla="*/ 1069181 w 1095375"/>
              <a:gd name="connsiteY29" fmla="*/ 257175 h 397669"/>
              <a:gd name="connsiteX30" fmla="*/ 1023937 w 1095375"/>
              <a:gd name="connsiteY30" fmla="*/ 285750 h 397669"/>
              <a:gd name="connsiteX31" fmla="*/ 990600 w 1095375"/>
              <a:gd name="connsiteY31" fmla="*/ 309563 h 397669"/>
              <a:gd name="connsiteX32" fmla="*/ 654843 w 1095375"/>
              <a:gd name="connsiteY32" fmla="*/ 233363 h 397669"/>
              <a:gd name="connsiteX33" fmla="*/ 626268 w 1095375"/>
              <a:gd name="connsiteY33" fmla="*/ 226219 h 397669"/>
              <a:gd name="connsiteX34" fmla="*/ 607218 w 1095375"/>
              <a:gd name="connsiteY34" fmla="*/ 223838 h 397669"/>
              <a:gd name="connsiteX35" fmla="*/ 578643 w 1095375"/>
              <a:gd name="connsiteY35" fmla="*/ 221456 h 397669"/>
              <a:gd name="connsiteX36" fmla="*/ 542925 w 1095375"/>
              <a:gd name="connsiteY36" fmla="*/ 226219 h 397669"/>
              <a:gd name="connsiteX37" fmla="*/ 442912 w 1095375"/>
              <a:gd name="connsiteY37" fmla="*/ 266700 h 3976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1095375" h="397669">
                <a:moveTo>
                  <a:pt x="442912" y="266700"/>
                </a:moveTo>
                <a:lnTo>
                  <a:pt x="266700" y="338138"/>
                </a:lnTo>
                <a:lnTo>
                  <a:pt x="207168" y="364331"/>
                </a:lnTo>
                <a:lnTo>
                  <a:pt x="178593" y="383381"/>
                </a:lnTo>
                <a:lnTo>
                  <a:pt x="140493" y="395288"/>
                </a:lnTo>
                <a:lnTo>
                  <a:pt x="111918" y="397669"/>
                </a:lnTo>
                <a:lnTo>
                  <a:pt x="90487" y="395288"/>
                </a:lnTo>
                <a:lnTo>
                  <a:pt x="69056" y="385763"/>
                </a:lnTo>
                <a:lnTo>
                  <a:pt x="52387" y="366713"/>
                </a:lnTo>
                <a:lnTo>
                  <a:pt x="26193" y="302419"/>
                </a:lnTo>
                <a:lnTo>
                  <a:pt x="7143" y="230981"/>
                </a:lnTo>
                <a:lnTo>
                  <a:pt x="0" y="185738"/>
                </a:lnTo>
                <a:lnTo>
                  <a:pt x="188118" y="152400"/>
                </a:lnTo>
                <a:lnTo>
                  <a:pt x="252412" y="154781"/>
                </a:lnTo>
                <a:lnTo>
                  <a:pt x="311943" y="147638"/>
                </a:lnTo>
                <a:lnTo>
                  <a:pt x="395287" y="130969"/>
                </a:lnTo>
                <a:lnTo>
                  <a:pt x="459581" y="111919"/>
                </a:lnTo>
                <a:lnTo>
                  <a:pt x="652462" y="50006"/>
                </a:lnTo>
                <a:lnTo>
                  <a:pt x="783431" y="4763"/>
                </a:lnTo>
                <a:lnTo>
                  <a:pt x="816768" y="0"/>
                </a:lnTo>
                <a:lnTo>
                  <a:pt x="864393" y="4763"/>
                </a:lnTo>
                <a:lnTo>
                  <a:pt x="904875" y="19050"/>
                </a:lnTo>
                <a:lnTo>
                  <a:pt x="983456" y="76200"/>
                </a:lnTo>
                <a:lnTo>
                  <a:pt x="1059656" y="145256"/>
                </a:lnTo>
                <a:lnTo>
                  <a:pt x="1083468" y="169069"/>
                </a:lnTo>
                <a:lnTo>
                  <a:pt x="1090612" y="183356"/>
                </a:lnTo>
                <a:lnTo>
                  <a:pt x="1095375" y="197644"/>
                </a:lnTo>
                <a:lnTo>
                  <a:pt x="1095375" y="219075"/>
                </a:lnTo>
                <a:lnTo>
                  <a:pt x="1085850" y="238125"/>
                </a:lnTo>
                <a:lnTo>
                  <a:pt x="1069181" y="257175"/>
                </a:lnTo>
                <a:lnTo>
                  <a:pt x="1023937" y="285750"/>
                </a:lnTo>
                <a:lnTo>
                  <a:pt x="990600" y="309563"/>
                </a:lnTo>
                <a:lnTo>
                  <a:pt x="654843" y="233363"/>
                </a:lnTo>
                <a:lnTo>
                  <a:pt x="626268" y="226219"/>
                </a:lnTo>
                <a:lnTo>
                  <a:pt x="607218" y="223838"/>
                </a:lnTo>
                <a:lnTo>
                  <a:pt x="578643" y="221456"/>
                </a:lnTo>
                <a:lnTo>
                  <a:pt x="542925" y="226219"/>
                </a:lnTo>
                <a:lnTo>
                  <a:pt x="442912" y="2667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79FDC223-452A-41C0-BE99-84DE3EFD22C9}"/>
              </a:ext>
            </a:extLst>
          </p:cNvPr>
          <p:cNvSpPr/>
          <p:nvPr/>
        </p:nvSpPr>
        <p:spPr>
          <a:xfrm rot="16200000">
            <a:off x="4156869" y="3378994"/>
            <a:ext cx="2457450" cy="2293938"/>
          </a:xfrm>
          <a:custGeom>
            <a:avLst/>
            <a:gdLst>
              <a:gd name="connsiteX0" fmla="*/ 1775460 w 2457450"/>
              <a:gd name="connsiteY0" fmla="*/ 1687830 h 2293620"/>
              <a:gd name="connsiteX1" fmla="*/ 1905000 w 2457450"/>
              <a:gd name="connsiteY1" fmla="*/ 1744980 h 2293620"/>
              <a:gd name="connsiteX2" fmla="*/ 2034540 w 2457450"/>
              <a:gd name="connsiteY2" fmla="*/ 1802130 h 2293620"/>
              <a:gd name="connsiteX3" fmla="*/ 2156460 w 2457450"/>
              <a:gd name="connsiteY3" fmla="*/ 1847850 h 2293620"/>
              <a:gd name="connsiteX4" fmla="*/ 2339340 w 2457450"/>
              <a:gd name="connsiteY4" fmla="*/ 1908810 h 2293620"/>
              <a:gd name="connsiteX5" fmla="*/ 2377440 w 2457450"/>
              <a:gd name="connsiteY5" fmla="*/ 1920240 h 2293620"/>
              <a:gd name="connsiteX6" fmla="*/ 2457450 w 2457450"/>
              <a:gd name="connsiteY6" fmla="*/ 1931670 h 2293620"/>
              <a:gd name="connsiteX7" fmla="*/ 2392680 w 2457450"/>
              <a:gd name="connsiteY7" fmla="*/ 2293620 h 2293620"/>
              <a:gd name="connsiteX8" fmla="*/ 2354580 w 2457450"/>
              <a:gd name="connsiteY8" fmla="*/ 2286000 h 2293620"/>
              <a:gd name="connsiteX9" fmla="*/ 2286000 w 2457450"/>
              <a:gd name="connsiteY9" fmla="*/ 2232660 h 2293620"/>
              <a:gd name="connsiteX10" fmla="*/ 2225040 w 2457450"/>
              <a:gd name="connsiteY10" fmla="*/ 2202180 h 2293620"/>
              <a:gd name="connsiteX11" fmla="*/ 2034540 w 2457450"/>
              <a:gd name="connsiteY11" fmla="*/ 2118360 h 2293620"/>
              <a:gd name="connsiteX12" fmla="*/ 1809750 w 2457450"/>
              <a:gd name="connsiteY12" fmla="*/ 2007870 h 2293620"/>
              <a:gd name="connsiteX13" fmla="*/ 1607820 w 2457450"/>
              <a:gd name="connsiteY13" fmla="*/ 1901190 h 2293620"/>
              <a:gd name="connsiteX14" fmla="*/ 1459230 w 2457450"/>
              <a:gd name="connsiteY14" fmla="*/ 1813560 h 2293620"/>
              <a:gd name="connsiteX15" fmla="*/ 1318260 w 2457450"/>
              <a:gd name="connsiteY15" fmla="*/ 1725930 h 2293620"/>
              <a:gd name="connsiteX16" fmla="*/ 1196340 w 2457450"/>
              <a:gd name="connsiteY16" fmla="*/ 1642110 h 2293620"/>
              <a:gd name="connsiteX17" fmla="*/ 1097280 w 2457450"/>
              <a:gd name="connsiteY17" fmla="*/ 1569720 h 2293620"/>
              <a:gd name="connsiteX18" fmla="*/ 937260 w 2457450"/>
              <a:gd name="connsiteY18" fmla="*/ 1447800 h 2293620"/>
              <a:gd name="connsiteX19" fmla="*/ 830580 w 2457450"/>
              <a:gd name="connsiteY19" fmla="*/ 1352550 h 2293620"/>
              <a:gd name="connsiteX20" fmla="*/ 735330 w 2457450"/>
              <a:gd name="connsiteY20" fmla="*/ 1257300 h 2293620"/>
              <a:gd name="connsiteX21" fmla="*/ 655320 w 2457450"/>
              <a:gd name="connsiteY21" fmla="*/ 1173480 h 2293620"/>
              <a:gd name="connsiteX22" fmla="*/ 586740 w 2457450"/>
              <a:gd name="connsiteY22" fmla="*/ 1097280 h 2293620"/>
              <a:gd name="connsiteX23" fmla="*/ 541020 w 2457450"/>
              <a:gd name="connsiteY23" fmla="*/ 1043940 h 2293620"/>
              <a:gd name="connsiteX24" fmla="*/ 461010 w 2457450"/>
              <a:gd name="connsiteY24" fmla="*/ 933450 h 2293620"/>
              <a:gd name="connsiteX25" fmla="*/ 373380 w 2457450"/>
              <a:gd name="connsiteY25" fmla="*/ 796290 h 2293620"/>
              <a:gd name="connsiteX26" fmla="*/ 300990 w 2457450"/>
              <a:gd name="connsiteY26" fmla="*/ 678180 h 2293620"/>
              <a:gd name="connsiteX27" fmla="*/ 213360 w 2457450"/>
              <a:gd name="connsiteY27" fmla="*/ 514350 h 2293620"/>
              <a:gd name="connsiteX28" fmla="*/ 140970 w 2457450"/>
              <a:gd name="connsiteY28" fmla="*/ 361950 h 2293620"/>
              <a:gd name="connsiteX29" fmla="*/ 83820 w 2457450"/>
              <a:gd name="connsiteY29" fmla="*/ 243840 h 2293620"/>
              <a:gd name="connsiteX30" fmla="*/ 45720 w 2457450"/>
              <a:gd name="connsiteY30" fmla="*/ 148590 h 2293620"/>
              <a:gd name="connsiteX31" fmla="*/ 19050 w 2457450"/>
              <a:gd name="connsiteY31" fmla="*/ 87630 h 2293620"/>
              <a:gd name="connsiteX32" fmla="*/ 3810 w 2457450"/>
              <a:gd name="connsiteY32" fmla="*/ 45720 h 2293620"/>
              <a:gd name="connsiteX33" fmla="*/ 0 w 2457450"/>
              <a:gd name="connsiteY33" fmla="*/ 26670 h 2293620"/>
              <a:gd name="connsiteX34" fmla="*/ 3810 w 2457450"/>
              <a:gd name="connsiteY34" fmla="*/ 7620 h 2293620"/>
              <a:gd name="connsiteX35" fmla="*/ 15240 w 2457450"/>
              <a:gd name="connsiteY35" fmla="*/ 0 h 2293620"/>
              <a:gd name="connsiteX36" fmla="*/ 34290 w 2457450"/>
              <a:gd name="connsiteY36" fmla="*/ 3810 h 2293620"/>
              <a:gd name="connsiteX37" fmla="*/ 53340 w 2457450"/>
              <a:gd name="connsiteY37" fmla="*/ 22860 h 2293620"/>
              <a:gd name="connsiteX38" fmla="*/ 129540 w 2457450"/>
              <a:gd name="connsiteY38" fmla="*/ 160020 h 2293620"/>
              <a:gd name="connsiteX39" fmla="*/ 201930 w 2457450"/>
              <a:gd name="connsiteY39" fmla="*/ 274320 h 2293620"/>
              <a:gd name="connsiteX40" fmla="*/ 289560 w 2457450"/>
              <a:gd name="connsiteY40" fmla="*/ 415290 h 2293620"/>
              <a:gd name="connsiteX41" fmla="*/ 358140 w 2457450"/>
              <a:gd name="connsiteY41" fmla="*/ 518160 h 2293620"/>
              <a:gd name="connsiteX42" fmla="*/ 426720 w 2457450"/>
              <a:gd name="connsiteY42" fmla="*/ 617220 h 2293620"/>
              <a:gd name="connsiteX43" fmla="*/ 529590 w 2457450"/>
              <a:gd name="connsiteY43" fmla="*/ 742950 h 2293620"/>
              <a:gd name="connsiteX44" fmla="*/ 640080 w 2457450"/>
              <a:gd name="connsiteY44" fmla="*/ 876300 h 2293620"/>
              <a:gd name="connsiteX45" fmla="*/ 693420 w 2457450"/>
              <a:gd name="connsiteY45" fmla="*/ 925830 h 2293620"/>
              <a:gd name="connsiteX46" fmla="*/ 796290 w 2457450"/>
              <a:gd name="connsiteY46" fmla="*/ 1021080 h 2293620"/>
              <a:gd name="connsiteX47" fmla="*/ 922020 w 2457450"/>
              <a:gd name="connsiteY47" fmla="*/ 1135380 h 2293620"/>
              <a:gd name="connsiteX48" fmla="*/ 1055370 w 2457450"/>
              <a:gd name="connsiteY48" fmla="*/ 1253490 h 2293620"/>
              <a:gd name="connsiteX49" fmla="*/ 1127760 w 2457450"/>
              <a:gd name="connsiteY49" fmla="*/ 1314450 h 2293620"/>
              <a:gd name="connsiteX50" fmla="*/ 1253490 w 2457450"/>
              <a:gd name="connsiteY50" fmla="*/ 1390650 h 2293620"/>
              <a:gd name="connsiteX51" fmla="*/ 1375410 w 2457450"/>
              <a:gd name="connsiteY51" fmla="*/ 1463040 h 2293620"/>
              <a:gd name="connsiteX52" fmla="*/ 1546860 w 2457450"/>
              <a:gd name="connsiteY52" fmla="*/ 1569720 h 2293620"/>
              <a:gd name="connsiteX53" fmla="*/ 1775460 w 2457450"/>
              <a:gd name="connsiteY53" fmla="*/ 1687830 h 22936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</a:cxnLst>
            <a:rect l="l" t="t" r="r" b="b"/>
            <a:pathLst>
              <a:path w="2457450" h="2293620">
                <a:moveTo>
                  <a:pt x="1775460" y="1687830"/>
                </a:moveTo>
                <a:lnTo>
                  <a:pt x="1905000" y="1744980"/>
                </a:lnTo>
                <a:lnTo>
                  <a:pt x="2034540" y="1802130"/>
                </a:lnTo>
                <a:lnTo>
                  <a:pt x="2156460" y="1847850"/>
                </a:lnTo>
                <a:lnTo>
                  <a:pt x="2339340" y="1908810"/>
                </a:lnTo>
                <a:lnTo>
                  <a:pt x="2377440" y="1920240"/>
                </a:lnTo>
                <a:lnTo>
                  <a:pt x="2457450" y="1931670"/>
                </a:lnTo>
                <a:lnTo>
                  <a:pt x="2392680" y="2293620"/>
                </a:lnTo>
                <a:lnTo>
                  <a:pt x="2354580" y="2286000"/>
                </a:lnTo>
                <a:lnTo>
                  <a:pt x="2286000" y="2232660"/>
                </a:lnTo>
                <a:lnTo>
                  <a:pt x="2225040" y="2202180"/>
                </a:lnTo>
                <a:lnTo>
                  <a:pt x="2034540" y="2118360"/>
                </a:lnTo>
                <a:lnTo>
                  <a:pt x="1809750" y="2007870"/>
                </a:lnTo>
                <a:lnTo>
                  <a:pt x="1607820" y="1901190"/>
                </a:lnTo>
                <a:lnTo>
                  <a:pt x="1459230" y="1813560"/>
                </a:lnTo>
                <a:lnTo>
                  <a:pt x="1318260" y="1725930"/>
                </a:lnTo>
                <a:lnTo>
                  <a:pt x="1196340" y="1642110"/>
                </a:lnTo>
                <a:lnTo>
                  <a:pt x="1097280" y="1569720"/>
                </a:lnTo>
                <a:lnTo>
                  <a:pt x="937260" y="1447800"/>
                </a:lnTo>
                <a:lnTo>
                  <a:pt x="830580" y="1352550"/>
                </a:lnTo>
                <a:lnTo>
                  <a:pt x="735330" y="1257300"/>
                </a:lnTo>
                <a:lnTo>
                  <a:pt x="655320" y="1173480"/>
                </a:lnTo>
                <a:lnTo>
                  <a:pt x="586740" y="1097280"/>
                </a:lnTo>
                <a:lnTo>
                  <a:pt x="541020" y="1043940"/>
                </a:lnTo>
                <a:lnTo>
                  <a:pt x="461010" y="933450"/>
                </a:lnTo>
                <a:lnTo>
                  <a:pt x="373380" y="796290"/>
                </a:lnTo>
                <a:lnTo>
                  <a:pt x="300990" y="678180"/>
                </a:lnTo>
                <a:lnTo>
                  <a:pt x="213360" y="514350"/>
                </a:lnTo>
                <a:lnTo>
                  <a:pt x="140970" y="361950"/>
                </a:lnTo>
                <a:lnTo>
                  <a:pt x="83820" y="243840"/>
                </a:lnTo>
                <a:lnTo>
                  <a:pt x="45720" y="148590"/>
                </a:lnTo>
                <a:lnTo>
                  <a:pt x="19050" y="87630"/>
                </a:lnTo>
                <a:lnTo>
                  <a:pt x="3810" y="45720"/>
                </a:lnTo>
                <a:lnTo>
                  <a:pt x="0" y="26670"/>
                </a:lnTo>
                <a:lnTo>
                  <a:pt x="3810" y="7620"/>
                </a:lnTo>
                <a:lnTo>
                  <a:pt x="15240" y="0"/>
                </a:lnTo>
                <a:lnTo>
                  <a:pt x="34290" y="3810"/>
                </a:lnTo>
                <a:lnTo>
                  <a:pt x="53340" y="22860"/>
                </a:lnTo>
                <a:lnTo>
                  <a:pt x="129540" y="160020"/>
                </a:lnTo>
                <a:lnTo>
                  <a:pt x="201930" y="274320"/>
                </a:lnTo>
                <a:lnTo>
                  <a:pt x="289560" y="415290"/>
                </a:lnTo>
                <a:lnTo>
                  <a:pt x="358140" y="518160"/>
                </a:lnTo>
                <a:lnTo>
                  <a:pt x="426720" y="617220"/>
                </a:lnTo>
                <a:lnTo>
                  <a:pt x="529590" y="742950"/>
                </a:lnTo>
                <a:lnTo>
                  <a:pt x="640080" y="876300"/>
                </a:lnTo>
                <a:lnTo>
                  <a:pt x="693420" y="925830"/>
                </a:lnTo>
                <a:lnTo>
                  <a:pt x="796290" y="1021080"/>
                </a:lnTo>
                <a:lnTo>
                  <a:pt x="922020" y="1135380"/>
                </a:lnTo>
                <a:lnTo>
                  <a:pt x="1055370" y="1253490"/>
                </a:lnTo>
                <a:lnTo>
                  <a:pt x="1127760" y="1314450"/>
                </a:lnTo>
                <a:lnTo>
                  <a:pt x="1253490" y="1390650"/>
                </a:lnTo>
                <a:lnTo>
                  <a:pt x="1375410" y="1463040"/>
                </a:lnTo>
                <a:lnTo>
                  <a:pt x="1546860" y="1569720"/>
                </a:lnTo>
                <a:lnTo>
                  <a:pt x="1775460" y="168783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8CC337D6-28FA-4AF9-AE6D-8ED23284F520}"/>
              </a:ext>
            </a:extLst>
          </p:cNvPr>
          <p:cNvSpPr/>
          <p:nvPr/>
        </p:nvSpPr>
        <p:spPr>
          <a:xfrm>
            <a:off x="4732338" y="3559175"/>
            <a:ext cx="2674937" cy="2305050"/>
          </a:xfrm>
          <a:custGeom>
            <a:avLst/>
            <a:gdLst>
              <a:gd name="connsiteX0" fmla="*/ 1386840 w 2674620"/>
              <a:gd name="connsiteY0" fmla="*/ 1752600 h 2305050"/>
              <a:gd name="connsiteX1" fmla="*/ 1192530 w 2674620"/>
              <a:gd name="connsiteY1" fmla="*/ 1527810 h 2305050"/>
              <a:gd name="connsiteX2" fmla="*/ 933450 w 2674620"/>
              <a:gd name="connsiteY2" fmla="*/ 1234440 h 2305050"/>
              <a:gd name="connsiteX3" fmla="*/ 838200 w 2674620"/>
              <a:gd name="connsiteY3" fmla="*/ 1104900 h 2305050"/>
              <a:gd name="connsiteX4" fmla="*/ 720090 w 2674620"/>
              <a:gd name="connsiteY4" fmla="*/ 960120 h 2305050"/>
              <a:gd name="connsiteX5" fmla="*/ 468630 w 2674620"/>
              <a:gd name="connsiteY5" fmla="*/ 659130 h 2305050"/>
              <a:gd name="connsiteX6" fmla="*/ 247650 w 2674620"/>
              <a:gd name="connsiteY6" fmla="*/ 388620 h 2305050"/>
              <a:gd name="connsiteX7" fmla="*/ 0 w 2674620"/>
              <a:gd name="connsiteY7" fmla="*/ 99060 h 2305050"/>
              <a:gd name="connsiteX8" fmla="*/ 60960 w 2674620"/>
              <a:gd name="connsiteY8" fmla="*/ 0 h 2305050"/>
              <a:gd name="connsiteX9" fmla="*/ 152400 w 2674620"/>
              <a:gd name="connsiteY9" fmla="*/ 102870 h 2305050"/>
              <a:gd name="connsiteX10" fmla="*/ 335280 w 2674620"/>
              <a:gd name="connsiteY10" fmla="*/ 293370 h 2305050"/>
              <a:gd name="connsiteX11" fmla="*/ 518160 w 2674620"/>
              <a:gd name="connsiteY11" fmla="*/ 491490 h 2305050"/>
              <a:gd name="connsiteX12" fmla="*/ 662940 w 2674620"/>
              <a:gd name="connsiteY12" fmla="*/ 647700 h 2305050"/>
              <a:gd name="connsiteX13" fmla="*/ 807720 w 2674620"/>
              <a:gd name="connsiteY13" fmla="*/ 807720 h 2305050"/>
              <a:gd name="connsiteX14" fmla="*/ 918210 w 2674620"/>
              <a:gd name="connsiteY14" fmla="*/ 933450 h 2305050"/>
              <a:gd name="connsiteX15" fmla="*/ 1059180 w 2674620"/>
              <a:gd name="connsiteY15" fmla="*/ 1055370 h 2305050"/>
              <a:gd name="connsiteX16" fmla="*/ 1226820 w 2674620"/>
              <a:gd name="connsiteY16" fmla="*/ 1207770 h 2305050"/>
              <a:gd name="connsiteX17" fmla="*/ 1367790 w 2674620"/>
              <a:gd name="connsiteY17" fmla="*/ 1341120 h 2305050"/>
              <a:gd name="connsiteX18" fmla="*/ 1497330 w 2674620"/>
              <a:gd name="connsiteY18" fmla="*/ 1451610 h 2305050"/>
              <a:gd name="connsiteX19" fmla="*/ 1630680 w 2674620"/>
              <a:gd name="connsiteY19" fmla="*/ 1565910 h 2305050"/>
              <a:gd name="connsiteX20" fmla="*/ 1790700 w 2674620"/>
              <a:gd name="connsiteY20" fmla="*/ 1691640 h 2305050"/>
              <a:gd name="connsiteX21" fmla="*/ 1874520 w 2674620"/>
              <a:gd name="connsiteY21" fmla="*/ 1756410 h 2305050"/>
              <a:gd name="connsiteX22" fmla="*/ 1946910 w 2674620"/>
              <a:gd name="connsiteY22" fmla="*/ 1809750 h 2305050"/>
              <a:gd name="connsiteX23" fmla="*/ 2099310 w 2674620"/>
              <a:gd name="connsiteY23" fmla="*/ 1908810 h 2305050"/>
              <a:gd name="connsiteX24" fmla="*/ 2247900 w 2674620"/>
              <a:gd name="connsiteY24" fmla="*/ 2000250 h 2305050"/>
              <a:gd name="connsiteX25" fmla="*/ 2407920 w 2674620"/>
              <a:gd name="connsiteY25" fmla="*/ 2099310 h 2305050"/>
              <a:gd name="connsiteX26" fmla="*/ 2571750 w 2674620"/>
              <a:gd name="connsiteY26" fmla="*/ 2202180 h 2305050"/>
              <a:gd name="connsiteX27" fmla="*/ 2663190 w 2674620"/>
              <a:gd name="connsiteY27" fmla="*/ 2255520 h 2305050"/>
              <a:gd name="connsiteX28" fmla="*/ 2674620 w 2674620"/>
              <a:gd name="connsiteY28" fmla="*/ 2270760 h 2305050"/>
              <a:gd name="connsiteX29" fmla="*/ 2674620 w 2674620"/>
              <a:gd name="connsiteY29" fmla="*/ 2286000 h 2305050"/>
              <a:gd name="connsiteX30" fmla="*/ 2659380 w 2674620"/>
              <a:gd name="connsiteY30" fmla="*/ 2305050 h 2305050"/>
              <a:gd name="connsiteX31" fmla="*/ 2602230 w 2674620"/>
              <a:gd name="connsiteY31" fmla="*/ 2305050 h 2305050"/>
              <a:gd name="connsiteX32" fmla="*/ 2339340 w 2674620"/>
              <a:gd name="connsiteY32" fmla="*/ 2289810 h 2305050"/>
              <a:gd name="connsiteX33" fmla="*/ 2114550 w 2674620"/>
              <a:gd name="connsiteY33" fmla="*/ 2278380 h 2305050"/>
              <a:gd name="connsiteX34" fmla="*/ 1847850 w 2674620"/>
              <a:gd name="connsiteY34" fmla="*/ 2263140 h 2305050"/>
              <a:gd name="connsiteX35" fmla="*/ 1828800 w 2674620"/>
              <a:gd name="connsiteY35" fmla="*/ 2247900 h 2305050"/>
              <a:gd name="connsiteX36" fmla="*/ 1729740 w 2674620"/>
              <a:gd name="connsiteY36" fmla="*/ 2133600 h 2305050"/>
              <a:gd name="connsiteX37" fmla="*/ 1562100 w 2674620"/>
              <a:gd name="connsiteY37" fmla="*/ 1950720 h 2305050"/>
              <a:gd name="connsiteX38" fmla="*/ 1386840 w 2674620"/>
              <a:gd name="connsiteY38" fmla="*/ 1752600 h 2305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</a:cxnLst>
            <a:rect l="l" t="t" r="r" b="b"/>
            <a:pathLst>
              <a:path w="2674620" h="2305050">
                <a:moveTo>
                  <a:pt x="1386840" y="1752600"/>
                </a:moveTo>
                <a:lnTo>
                  <a:pt x="1192530" y="1527810"/>
                </a:lnTo>
                <a:lnTo>
                  <a:pt x="933450" y="1234440"/>
                </a:lnTo>
                <a:lnTo>
                  <a:pt x="838200" y="1104900"/>
                </a:lnTo>
                <a:lnTo>
                  <a:pt x="720090" y="960120"/>
                </a:lnTo>
                <a:lnTo>
                  <a:pt x="468630" y="659130"/>
                </a:lnTo>
                <a:lnTo>
                  <a:pt x="247650" y="388620"/>
                </a:lnTo>
                <a:lnTo>
                  <a:pt x="0" y="99060"/>
                </a:lnTo>
                <a:lnTo>
                  <a:pt x="60960" y="0"/>
                </a:lnTo>
                <a:lnTo>
                  <a:pt x="152400" y="102870"/>
                </a:lnTo>
                <a:lnTo>
                  <a:pt x="335280" y="293370"/>
                </a:lnTo>
                <a:lnTo>
                  <a:pt x="518160" y="491490"/>
                </a:lnTo>
                <a:lnTo>
                  <a:pt x="662940" y="647700"/>
                </a:lnTo>
                <a:lnTo>
                  <a:pt x="807720" y="807720"/>
                </a:lnTo>
                <a:lnTo>
                  <a:pt x="918210" y="933450"/>
                </a:lnTo>
                <a:lnTo>
                  <a:pt x="1059180" y="1055370"/>
                </a:lnTo>
                <a:lnTo>
                  <a:pt x="1226820" y="1207770"/>
                </a:lnTo>
                <a:lnTo>
                  <a:pt x="1367790" y="1341120"/>
                </a:lnTo>
                <a:lnTo>
                  <a:pt x="1497330" y="1451610"/>
                </a:lnTo>
                <a:lnTo>
                  <a:pt x="1630680" y="1565910"/>
                </a:lnTo>
                <a:lnTo>
                  <a:pt x="1790700" y="1691640"/>
                </a:lnTo>
                <a:lnTo>
                  <a:pt x="1874520" y="1756410"/>
                </a:lnTo>
                <a:lnTo>
                  <a:pt x="1946910" y="1809750"/>
                </a:lnTo>
                <a:lnTo>
                  <a:pt x="2099310" y="1908810"/>
                </a:lnTo>
                <a:lnTo>
                  <a:pt x="2247900" y="2000250"/>
                </a:lnTo>
                <a:lnTo>
                  <a:pt x="2407920" y="2099310"/>
                </a:lnTo>
                <a:lnTo>
                  <a:pt x="2571750" y="2202180"/>
                </a:lnTo>
                <a:lnTo>
                  <a:pt x="2663190" y="2255520"/>
                </a:lnTo>
                <a:lnTo>
                  <a:pt x="2674620" y="2270760"/>
                </a:lnTo>
                <a:lnTo>
                  <a:pt x="2674620" y="2286000"/>
                </a:lnTo>
                <a:lnTo>
                  <a:pt x="2659380" y="2305050"/>
                </a:lnTo>
                <a:lnTo>
                  <a:pt x="2602230" y="2305050"/>
                </a:lnTo>
                <a:lnTo>
                  <a:pt x="2339340" y="2289810"/>
                </a:lnTo>
                <a:lnTo>
                  <a:pt x="2114550" y="2278380"/>
                </a:lnTo>
                <a:lnTo>
                  <a:pt x="1847850" y="2263140"/>
                </a:lnTo>
                <a:lnTo>
                  <a:pt x="1828800" y="2247900"/>
                </a:lnTo>
                <a:lnTo>
                  <a:pt x="1729740" y="2133600"/>
                </a:lnTo>
                <a:lnTo>
                  <a:pt x="1562100" y="1950720"/>
                </a:lnTo>
                <a:lnTo>
                  <a:pt x="1386840" y="1752600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4A288C59-9A39-4EA1-A3D3-B7894B98F3C7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770063"/>
            <a:ext cx="4765675" cy="4094162"/>
            <a:chOff x="2794000" y="1922463"/>
            <a:chExt cx="4765675" cy="4094162"/>
          </a:xfrm>
        </p:grpSpPr>
        <p:sp>
          <p:nvSpPr>
            <p:cNvPr id="43" name="フリーフォーム 6">
              <a:extLst>
                <a:ext uri="{FF2B5EF4-FFF2-40B4-BE49-F238E27FC236}">
                  <a16:creationId xmlns:a16="http://schemas.microsoft.com/office/drawing/2014/main" id="{EA380EAE-440F-46B0-B508-7DFF46E6ED68}"/>
                </a:ext>
              </a:extLst>
            </p:cNvPr>
            <p:cNvSpPr/>
            <p:nvPr/>
          </p:nvSpPr>
          <p:spPr>
            <a:xfrm>
              <a:off x="2794000" y="2795588"/>
              <a:ext cx="496888" cy="1447800"/>
            </a:xfrm>
            <a:custGeom>
              <a:avLst/>
              <a:gdLst>
                <a:gd name="connsiteX0" fmla="*/ 228600 w 497682"/>
                <a:gd name="connsiteY0" fmla="*/ 900112 h 1447800"/>
                <a:gd name="connsiteX1" fmla="*/ 226219 w 497682"/>
                <a:gd name="connsiteY1" fmla="*/ 597693 h 1447800"/>
                <a:gd name="connsiteX2" fmla="*/ 216694 w 497682"/>
                <a:gd name="connsiteY2" fmla="*/ 442912 h 1447800"/>
                <a:gd name="connsiteX3" fmla="*/ 204788 w 497682"/>
                <a:gd name="connsiteY3" fmla="*/ 342900 h 1447800"/>
                <a:gd name="connsiteX4" fmla="*/ 192882 w 497682"/>
                <a:gd name="connsiteY4" fmla="*/ 290512 h 1447800"/>
                <a:gd name="connsiteX5" fmla="*/ 173832 w 497682"/>
                <a:gd name="connsiteY5" fmla="*/ 242887 h 1447800"/>
                <a:gd name="connsiteX6" fmla="*/ 150019 w 497682"/>
                <a:gd name="connsiteY6" fmla="*/ 202406 h 1447800"/>
                <a:gd name="connsiteX7" fmla="*/ 109538 w 497682"/>
                <a:gd name="connsiteY7" fmla="*/ 154781 h 1447800"/>
                <a:gd name="connsiteX8" fmla="*/ 73819 w 497682"/>
                <a:gd name="connsiteY8" fmla="*/ 126206 h 1447800"/>
                <a:gd name="connsiteX9" fmla="*/ 40482 w 497682"/>
                <a:gd name="connsiteY9" fmla="*/ 102393 h 1447800"/>
                <a:gd name="connsiteX10" fmla="*/ 19050 w 497682"/>
                <a:gd name="connsiteY10" fmla="*/ 90487 h 1447800"/>
                <a:gd name="connsiteX11" fmla="*/ 4763 w 497682"/>
                <a:gd name="connsiteY11" fmla="*/ 76200 h 1447800"/>
                <a:gd name="connsiteX12" fmla="*/ 0 w 497682"/>
                <a:gd name="connsiteY12" fmla="*/ 59531 h 1447800"/>
                <a:gd name="connsiteX13" fmla="*/ 9525 w 497682"/>
                <a:gd name="connsiteY13" fmla="*/ 33337 h 1447800"/>
                <a:gd name="connsiteX14" fmla="*/ 19050 w 497682"/>
                <a:gd name="connsiteY14" fmla="*/ 16668 h 1447800"/>
                <a:gd name="connsiteX15" fmla="*/ 30957 w 497682"/>
                <a:gd name="connsiteY15" fmla="*/ 4762 h 1447800"/>
                <a:gd name="connsiteX16" fmla="*/ 54769 w 497682"/>
                <a:gd name="connsiteY16" fmla="*/ 0 h 1447800"/>
                <a:gd name="connsiteX17" fmla="*/ 95250 w 497682"/>
                <a:gd name="connsiteY17" fmla="*/ 0 h 1447800"/>
                <a:gd name="connsiteX18" fmla="*/ 138113 w 497682"/>
                <a:gd name="connsiteY18" fmla="*/ 9525 h 1447800"/>
                <a:gd name="connsiteX19" fmla="*/ 204788 w 497682"/>
                <a:gd name="connsiteY19" fmla="*/ 33337 h 1447800"/>
                <a:gd name="connsiteX20" fmla="*/ 276225 w 497682"/>
                <a:gd name="connsiteY20" fmla="*/ 64293 h 1447800"/>
                <a:gd name="connsiteX21" fmla="*/ 335757 w 497682"/>
                <a:gd name="connsiteY21" fmla="*/ 92868 h 1447800"/>
                <a:gd name="connsiteX22" fmla="*/ 409575 w 497682"/>
                <a:gd name="connsiteY22" fmla="*/ 95250 h 1447800"/>
                <a:gd name="connsiteX23" fmla="*/ 428625 w 497682"/>
                <a:gd name="connsiteY23" fmla="*/ 219075 h 1447800"/>
                <a:gd name="connsiteX24" fmla="*/ 433388 w 497682"/>
                <a:gd name="connsiteY24" fmla="*/ 492918 h 1447800"/>
                <a:gd name="connsiteX25" fmla="*/ 447675 w 497682"/>
                <a:gd name="connsiteY25" fmla="*/ 766762 h 1447800"/>
                <a:gd name="connsiteX26" fmla="*/ 478632 w 497682"/>
                <a:gd name="connsiteY26" fmla="*/ 1121568 h 1447800"/>
                <a:gd name="connsiteX27" fmla="*/ 495300 w 497682"/>
                <a:gd name="connsiteY27" fmla="*/ 1212056 h 1447800"/>
                <a:gd name="connsiteX28" fmla="*/ 497682 w 497682"/>
                <a:gd name="connsiteY28" fmla="*/ 1331118 h 1447800"/>
                <a:gd name="connsiteX29" fmla="*/ 495300 w 497682"/>
                <a:gd name="connsiteY29" fmla="*/ 1390650 h 1447800"/>
                <a:gd name="connsiteX30" fmla="*/ 490538 w 497682"/>
                <a:gd name="connsiteY30" fmla="*/ 1414462 h 1447800"/>
                <a:gd name="connsiteX31" fmla="*/ 481013 w 497682"/>
                <a:gd name="connsiteY31" fmla="*/ 1440656 h 1447800"/>
                <a:gd name="connsiteX32" fmla="*/ 466725 w 497682"/>
                <a:gd name="connsiteY32" fmla="*/ 1447800 h 1447800"/>
                <a:gd name="connsiteX33" fmla="*/ 445294 w 497682"/>
                <a:gd name="connsiteY33" fmla="*/ 1447800 h 1447800"/>
                <a:gd name="connsiteX34" fmla="*/ 423863 w 497682"/>
                <a:gd name="connsiteY34" fmla="*/ 1440656 h 1447800"/>
                <a:gd name="connsiteX35" fmla="*/ 390525 w 497682"/>
                <a:gd name="connsiteY35" fmla="*/ 1423987 h 1447800"/>
                <a:gd name="connsiteX36" fmla="*/ 359569 w 497682"/>
                <a:gd name="connsiteY36" fmla="*/ 1400175 h 1447800"/>
                <a:gd name="connsiteX37" fmla="*/ 321469 w 497682"/>
                <a:gd name="connsiteY37" fmla="*/ 1357312 h 1447800"/>
                <a:gd name="connsiteX38" fmla="*/ 300038 w 497682"/>
                <a:gd name="connsiteY38" fmla="*/ 1326356 h 1447800"/>
                <a:gd name="connsiteX39" fmla="*/ 273844 w 497682"/>
                <a:gd name="connsiteY39" fmla="*/ 1283493 h 1447800"/>
                <a:gd name="connsiteX40" fmla="*/ 252413 w 497682"/>
                <a:gd name="connsiteY40" fmla="*/ 1240631 h 1447800"/>
                <a:gd name="connsiteX41" fmla="*/ 242888 w 497682"/>
                <a:gd name="connsiteY41" fmla="*/ 1197768 h 1447800"/>
                <a:gd name="connsiteX42" fmla="*/ 228600 w 497682"/>
                <a:gd name="connsiteY42" fmla="*/ 1090612 h 1447800"/>
                <a:gd name="connsiteX43" fmla="*/ 228600 w 497682"/>
                <a:gd name="connsiteY43" fmla="*/ 90011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7682" h="1447800">
                  <a:moveTo>
                    <a:pt x="228600" y="900112"/>
                  </a:moveTo>
                  <a:cubicBezTo>
                    <a:pt x="227806" y="799306"/>
                    <a:pt x="227013" y="698499"/>
                    <a:pt x="226219" y="597693"/>
                  </a:cubicBezTo>
                  <a:lnTo>
                    <a:pt x="216694" y="442912"/>
                  </a:lnTo>
                  <a:lnTo>
                    <a:pt x="204788" y="342900"/>
                  </a:lnTo>
                  <a:lnTo>
                    <a:pt x="192882" y="290512"/>
                  </a:lnTo>
                  <a:lnTo>
                    <a:pt x="173832" y="242887"/>
                  </a:lnTo>
                  <a:lnTo>
                    <a:pt x="150019" y="202406"/>
                  </a:lnTo>
                  <a:lnTo>
                    <a:pt x="109538" y="154781"/>
                  </a:lnTo>
                  <a:lnTo>
                    <a:pt x="73819" y="126206"/>
                  </a:lnTo>
                  <a:lnTo>
                    <a:pt x="40482" y="102393"/>
                  </a:lnTo>
                  <a:lnTo>
                    <a:pt x="19050" y="90487"/>
                  </a:lnTo>
                  <a:lnTo>
                    <a:pt x="4763" y="76200"/>
                  </a:lnTo>
                  <a:lnTo>
                    <a:pt x="0" y="59531"/>
                  </a:lnTo>
                  <a:lnTo>
                    <a:pt x="9525" y="33337"/>
                  </a:lnTo>
                  <a:lnTo>
                    <a:pt x="19050" y="16668"/>
                  </a:lnTo>
                  <a:lnTo>
                    <a:pt x="30957" y="4762"/>
                  </a:lnTo>
                  <a:lnTo>
                    <a:pt x="54769" y="0"/>
                  </a:lnTo>
                  <a:lnTo>
                    <a:pt x="95250" y="0"/>
                  </a:lnTo>
                  <a:lnTo>
                    <a:pt x="138113" y="9525"/>
                  </a:lnTo>
                  <a:lnTo>
                    <a:pt x="204788" y="33337"/>
                  </a:lnTo>
                  <a:lnTo>
                    <a:pt x="276225" y="64293"/>
                  </a:lnTo>
                  <a:lnTo>
                    <a:pt x="335757" y="92868"/>
                  </a:lnTo>
                  <a:lnTo>
                    <a:pt x="409575" y="95250"/>
                  </a:lnTo>
                  <a:lnTo>
                    <a:pt x="428625" y="219075"/>
                  </a:lnTo>
                  <a:cubicBezTo>
                    <a:pt x="430213" y="310356"/>
                    <a:pt x="431800" y="401637"/>
                    <a:pt x="433388" y="492918"/>
                  </a:cubicBezTo>
                  <a:lnTo>
                    <a:pt x="447675" y="766762"/>
                  </a:lnTo>
                  <a:lnTo>
                    <a:pt x="478632" y="1121568"/>
                  </a:lnTo>
                  <a:lnTo>
                    <a:pt x="495300" y="1212056"/>
                  </a:lnTo>
                  <a:lnTo>
                    <a:pt x="497682" y="1331118"/>
                  </a:lnTo>
                  <a:lnTo>
                    <a:pt x="495300" y="1390650"/>
                  </a:lnTo>
                  <a:lnTo>
                    <a:pt x="490538" y="1414462"/>
                  </a:lnTo>
                  <a:lnTo>
                    <a:pt x="481013" y="1440656"/>
                  </a:lnTo>
                  <a:lnTo>
                    <a:pt x="466725" y="1447800"/>
                  </a:lnTo>
                  <a:lnTo>
                    <a:pt x="445294" y="1447800"/>
                  </a:lnTo>
                  <a:lnTo>
                    <a:pt x="423863" y="1440656"/>
                  </a:lnTo>
                  <a:lnTo>
                    <a:pt x="390525" y="1423987"/>
                  </a:lnTo>
                  <a:lnTo>
                    <a:pt x="359569" y="1400175"/>
                  </a:lnTo>
                  <a:lnTo>
                    <a:pt x="321469" y="1357312"/>
                  </a:lnTo>
                  <a:lnTo>
                    <a:pt x="300038" y="1326356"/>
                  </a:lnTo>
                  <a:lnTo>
                    <a:pt x="273844" y="1283493"/>
                  </a:lnTo>
                  <a:lnTo>
                    <a:pt x="252413" y="1240631"/>
                  </a:lnTo>
                  <a:lnTo>
                    <a:pt x="242888" y="1197768"/>
                  </a:lnTo>
                  <a:lnTo>
                    <a:pt x="228600" y="1090612"/>
                  </a:lnTo>
                  <a:lnTo>
                    <a:pt x="228600" y="900112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9">
              <a:extLst>
                <a:ext uri="{FF2B5EF4-FFF2-40B4-BE49-F238E27FC236}">
                  <a16:creationId xmlns:a16="http://schemas.microsoft.com/office/drawing/2014/main" id="{4DAD757F-C600-4A5B-9C37-1C859C83B074}"/>
                </a:ext>
              </a:extLst>
            </p:cNvPr>
            <p:cNvSpPr/>
            <p:nvPr/>
          </p:nvSpPr>
          <p:spPr>
            <a:xfrm rot="16200000">
              <a:off x="2789238" y="3062288"/>
              <a:ext cx="3365500" cy="1816100"/>
            </a:xfrm>
            <a:custGeom>
              <a:avLst/>
              <a:gdLst>
                <a:gd name="connsiteX0" fmla="*/ 1543050 w 3365500"/>
                <a:gd name="connsiteY0" fmla="*/ 1301750 h 1816100"/>
                <a:gd name="connsiteX1" fmla="*/ 1311275 w 3365500"/>
                <a:gd name="connsiteY1" fmla="*/ 1184275 h 1816100"/>
                <a:gd name="connsiteX2" fmla="*/ 1133475 w 3365500"/>
                <a:gd name="connsiteY2" fmla="*/ 1079500 h 1816100"/>
                <a:gd name="connsiteX3" fmla="*/ 1006475 w 3365500"/>
                <a:gd name="connsiteY3" fmla="*/ 1003300 h 1816100"/>
                <a:gd name="connsiteX4" fmla="*/ 876300 w 3365500"/>
                <a:gd name="connsiteY4" fmla="*/ 917575 h 1816100"/>
                <a:gd name="connsiteX5" fmla="*/ 749300 w 3365500"/>
                <a:gd name="connsiteY5" fmla="*/ 822325 h 1816100"/>
                <a:gd name="connsiteX6" fmla="*/ 631825 w 3365500"/>
                <a:gd name="connsiteY6" fmla="*/ 720725 h 1816100"/>
                <a:gd name="connsiteX7" fmla="*/ 517525 w 3365500"/>
                <a:gd name="connsiteY7" fmla="*/ 615950 h 1816100"/>
                <a:gd name="connsiteX8" fmla="*/ 381000 w 3365500"/>
                <a:gd name="connsiteY8" fmla="*/ 476250 h 1816100"/>
                <a:gd name="connsiteX9" fmla="*/ 269875 w 3365500"/>
                <a:gd name="connsiteY9" fmla="*/ 352425 h 1816100"/>
                <a:gd name="connsiteX10" fmla="*/ 165100 w 3365500"/>
                <a:gd name="connsiteY10" fmla="*/ 241300 h 1816100"/>
                <a:gd name="connsiteX11" fmla="*/ 88900 w 3365500"/>
                <a:gd name="connsiteY11" fmla="*/ 152400 h 1816100"/>
                <a:gd name="connsiteX12" fmla="*/ 19050 w 3365500"/>
                <a:gd name="connsiteY12" fmla="*/ 73025 h 1816100"/>
                <a:gd name="connsiteX13" fmla="*/ 3175 w 3365500"/>
                <a:gd name="connsiteY13" fmla="*/ 47625 h 1816100"/>
                <a:gd name="connsiteX14" fmla="*/ 0 w 3365500"/>
                <a:gd name="connsiteY14" fmla="*/ 22225 h 1816100"/>
                <a:gd name="connsiteX15" fmla="*/ 6350 w 3365500"/>
                <a:gd name="connsiteY15" fmla="*/ 3175 h 1816100"/>
                <a:gd name="connsiteX16" fmla="*/ 22225 w 3365500"/>
                <a:gd name="connsiteY16" fmla="*/ 0 h 1816100"/>
                <a:gd name="connsiteX17" fmla="*/ 41275 w 3365500"/>
                <a:gd name="connsiteY17" fmla="*/ 3175 h 1816100"/>
                <a:gd name="connsiteX18" fmla="*/ 66675 w 3365500"/>
                <a:gd name="connsiteY18" fmla="*/ 15875 h 1816100"/>
                <a:gd name="connsiteX19" fmla="*/ 130175 w 3365500"/>
                <a:gd name="connsiteY19" fmla="*/ 85725 h 1816100"/>
                <a:gd name="connsiteX20" fmla="*/ 193675 w 3365500"/>
                <a:gd name="connsiteY20" fmla="*/ 152400 h 1816100"/>
                <a:gd name="connsiteX21" fmla="*/ 263525 w 3365500"/>
                <a:gd name="connsiteY21" fmla="*/ 222250 h 1816100"/>
                <a:gd name="connsiteX22" fmla="*/ 336550 w 3365500"/>
                <a:gd name="connsiteY22" fmla="*/ 292100 h 1816100"/>
                <a:gd name="connsiteX23" fmla="*/ 422275 w 3365500"/>
                <a:gd name="connsiteY23" fmla="*/ 365125 h 1816100"/>
                <a:gd name="connsiteX24" fmla="*/ 508000 w 3365500"/>
                <a:gd name="connsiteY24" fmla="*/ 434975 h 1816100"/>
                <a:gd name="connsiteX25" fmla="*/ 603250 w 3365500"/>
                <a:gd name="connsiteY25" fmla="*/ 511175 h 1816100"/>
                <a:gd name="connsiteX26" fmla="*/ 688975 w 3365500"/>
                <a:gd name="connsiteY26" fmla="*/ 577850 h 1816100"/>
                <a:gd name="connsiteX27" fmla="*/ 771525 w 3365500"/>
                <a:gd name="connsiteY27" fmla="*/ 635000 h 1816100"/>
                <a:gd name="connsiteX28" fmla="*/ 866775 w 3365500"/>
                <a:gd name="connsiteY28" fmla="*/ 695325 h 1816100"/>
                <a:gd name="connsiteX29" fmla="*/ 1003300 w 3365500"/>
                <a:gd name="connsiteY29" fmla="*/ 784225 h 1816100"/>
                <a:gd name="connsiteX30" fmla="*/ 1111250 w 3365500"/>
                <a:gd name="connsiteY30" fmla="*/ 844550 h 1816100"/>
                <a:gd name="connsiteX31" fmla="*/ 1225550 w 3365500"/>
                <a:gd name="connsiteY31" fmla="*/ 908050 h 1816100"/>
                <a:gd name="connsiteX32" fmla="*/ 1336675 w 3365500"/>
                <a:gd name="connsiteY32" fmla="*/ 968375 h 1816100"/>
                <a:gd name="connsiteX33" fmla="*/ 1431925 w 3365500"/>
                <a:gd name="connsiteY33" fmla="*/ 1016000 h 1816100"/>
                <a:gd name="connsiteX34" fmla="*/ 1524000 w 3365500"/>
                <a:gd name="connsiteY34" fmla="*/ 1060450 h 1816100"/>
                <a:gd name="connsiteX35" fmla="*/ 1593850 w 3365500"/>
                <a:gd name="connsiteY35" fmla="*/ 1089025 h 1816100"/>
                <a:gd name="connsiteX36" fmla="*/ 1692275 w 3365500"/>
                <a:gd name="connsiteY36" fmla="*/ 1130300 h 1816100"/>
                <a:gd name="connsiteX37" fmla="*/ 1831975 w 3365500"/>
                <a:gd name="connsiteY37" fmla="*/ 1187450 h 1816100"/>
                <a:gd name="connsiteX38" fmla="*/ 1943100 w 3365500"/>
                <a:gd name="connsiteY38" fmla="*/ 1228725 h 1816100"/>
                <a:gd name="connsiteX39" fmla="*/ 2057400 w 3365500"/>
                <a:gd name="connsiteY39" fmla="*/ 1270000 h 1816100"/>
                <a:gd name="connsiteX40" fmla="*/ 2222500 w 3365500"/>
                <a:gd name="connsiteY40" fmla="*/ 1323975 h 1816100"/>
                <a:gd name="connsiteX41" fmla="*/ 2416175 w 3365500"/>
                <a:gd name="connsiteY41" fmla="*/ 1381125 h 1816100"/>
                <a:gd name="connsiteX42" fmla="*/ 2559050 w 3365500"/>
                <a:gd name="connsiteY42" fmla="*/ 1419225 h 1816100"/>
                <a:gd name="connsiteX43" fmla="*/ 2740025 w 3365500"/>
                <a:gd name="connsiteY43" fmla="*/ 1466850 h 1816100"/>
                <a:gd name="connsiteX44" fmla="*/ 2816225 w 3365500"/>
                <a:gd name="connsiteY44" fmla="*/ 1482725 h 1816100"/>
                <a:gd name="connsiteX45" fmla="*/ 2908300 w 3365500"/>
                <a:gd name="connsiteY45" fmla="*/ 1504950 h 1816100"/>
                <a:gd name="connsiteX46" fmla="*/ 2946400 w 3365500"/>
                <a:gd name="connsiteY46" fmla="*/ 1511300 h 1816100"/>
                <a:gd name="connsiteX47" fmla="*/ 2984500 w 3365500"/>
                <a:gd name="connsiteY47" fmla="*/ 1511300 h 1816100"/>
                <a:gd name="connsiteX48" fmla="*/ 3028950 w 3365500"/>
                <a:gd name="connsiteY48" fmla="*/ 1501775 h 1816100"/>
                <a:gd name="connsiteX49" fmla="*/ 3095625 w 3365500"/>
                <a:gd name="connsiteY49" fmla="*/ 1476375 h 1816100"/>
                <a:gd name="connsiteX50" fmla="*/ 3152775 w 3365500"/>
                <a:gd name="connsiteY50" fmla="*/ 1447800 h 1816100"/>
                <a:gd name="connsiteX51" fmla="*/ 3219450 w 3365500"/>
                <a:gd name="connsiteY51" fmla="*/ 1403350 h 1816100"/>
                <a:gd name="connsiteX52" fmla="*/ 3321050 w 3365500"/>
                <a:gd name="connsiteY52" fmla="*/ 1311275 h 1816100"/>
                <a:gd name="connsiteX53" fmla="*/ 3365500 w 3365500"/>
                <a:gd name="connsiteY53" fmla="*/ 1419225 h 1816100"/>
                <a:gd name="connsiteX54" fmla="*/ 3276600 w 3365500"/>
                <a:gd name="connsiteY54" fmla="*/ 1514475 h 1816100"/>
                <a:gd name="connsiteX55" fmla="*/ 3209925 w 3365500"/>
                <a:gd name="connsiteY55" fmla="*/ 1606550 h 1816100"/>
                <a:gd name="connsiteX56" fmla="*/ 3143250 w 3365500"/>
                <a:gd name="connsiteY56" fmla="*/ 1679575 h 1816100"/>
                <a:gd name="connsiteX57" fmla="*/ 3086100 w 3365500"/>
                <a:gd name="connsiteY57" fmla="*/ 1733550 h 1816100"/>
                <a:gd name="connsiteX58" fmla="*/ 3006725 w 3365500"/>
                <a:gd name="connsiteY58" fmla="*/ 1790700 h 1816100"/>
                <a:gd name="connsiteX59" fmla="*/ 2965450 w 3365500"/>
                <a:gd name="connsiteY59" fmla="*/ 1812925 h 1816100"/>
                <a:gd name="connsiteX60" fmla="*/ 2943225 w 3365500"/>
                <a:gd name="connsiteY60" fmla="*/ 1816100 h 1816100"/>
                <a:gd name="connsiteX61" fmla="*/ 2921000 w 3365500"/>
                <a:gd name="connsiteY61" fmla="*/ 1812925 h 1816100"/>
                <a:gd name="connsiteX62" fmla="*/ 2898775 w 3365500"/>
                <a:gd name="connsiteY62" fmla="*/ 1806575 h 1816100"/>
                <a:gd name="connsiteX63" fmla="*/ 2879725 w 3365500"/>
                <a:gd name="connsiteY63" fmla="*/ 1793875 h 1816100"/>
                <a:gd name="connsiteX64" fmla="*/ 2851150 w 3365500"/>
                <a:gd name="connsiteY64" fmla="*/ 1762125 h 1816100"/>
                <a:gd name="connsiteX65" fmla="*/ 2825750 w 3365500"/>
                <a:gd name="connsiteY65" fmla="*/ 1736725 h 1816100"/>
                <a:gd name="connsiteX66" fmla="*/ 2698750 w 3365500"/>
                <a:gd name="connsiteY66" fmla="*/ 1704975 h 1816100"/>
                <a:gd name="connsiteX67" fmla="*/ 2568575 w 3365500"/>
                <a:gd name="connsiteY67" fmla="*/ 1673225 h 1816100"/>
                <a:gd name="connsiteX68" fmla="*/ 2422525 w 3365500"/>
                <a:gd name="connsiteY68" fmla="*/ 1628775 h 1816100"/>
                <a:gd name="connsiteX69" fmla="*/ 2232025 w 3365500"/>
                <a:gd name="connsiteY69" fmla="*/ 1571625 h 1816100"/>
                <a:gd name="connsiteX70" fmla="*/ 2022475 w 3365500"/>
                <a:gd name="connsiteY70" fmla="*/ 1501775 h 1816100"/>
                <a:gd name="connsiteX71" fmla="*/ 1863725 w 3365500"/>
                <a:gd name="connsiteY71" fmla="*/ 1444625 h 1816100"/>
                <a:gd name="connsiteX72" fmla="*/ 1765300 w 3365500"/>
                <a:gd name="connsiteY72" fmla="*/ 1403350 h 1816100"/>
                <a:gd name="connsiteX73" fmla="*/ 1543050 w 3365500"/>
                <a:gd name="connsiteY73" fmla="*/ 1301750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365500" h="1816100">
                  <a:moveTo>
                    <a:pt x="1543050" y="1301750"/>
                  </a:moveTo>
                  <a:lnTo>
                    <a:pt x="1311275" y="1184275"/>
                  </a:lnTo>
                  <a:lnTo>
                    <a:pt x="1133475" y="1079500"/>
                  </a:lnTo>
                  <a:lnTo>
                    <a:pt x="1006475" y="1003300"/>
                  </a:lnTo>
                  <a:lnTo>
                    <a:pt x="876300" y="917575"/>
                  </a:lnTo>
                  <a:lnTo>
                    <a:pt x="749300" y="822325"/>
                  </a:lnTo>
                  <a:lnTo>
                    <a:pt x="631825" y="720725"/>
                  </a:lnTo>
                  <a:lnTo>
                    <a:pt x="517525" y="615950"/>
                  </a:lnTo>
                  <a:lnTo>
                    <a:pt x="381000" y="476250"/>
                  </a:lnTo>
                  <a:lnTo>
                    <a:pt x="269875" y="352425"/>
                  </a:lnTo>
                  <a:lnTo>
                    <a:pt x="165100" y="241300"/>
                  </a:lnTo>
                  <a:lnTo>
                    <a:pt x="88900" y="1524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22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6675" y="15875"/>
                  </a:lnTo>
                  <a:lnTo>
                    <a:pt x="130175" y="85725"/>
                  </a:lnTo>
                  <a:lnTo>
                    <a:pt x="193675" y="152400"/>
                  </a:lnTo>
                  <a:lnTo>
                    <a:pt x="263525" y="222250"/>
                  </a:lnTo>
                  <a:lnTo>
                    <a:pt x="336550" y="292100"/>
                  </a:lnTo>
                  <a:lnTo>
                    <a:pt x="422275" y="365125"/>
                  </a:lnTo>
                  <a:lnTo>
                    <a:pt x="508000" y="434975"/>
                  </a:lnTo>
                  <a:lnTo>
                    <a:pt x="603250" y="511175"/>
                  </a:lnTo>
                  <a:lnTo>
                    <a:pt x="688975" y="577850"/>
                  </a:lnTo>
                  <a:lnTo>
                    <a:pt x="771525" y="635000"/>
                  </a:lnTo>
                  <a:lnTo>
                    <a:pt x="866775" y="695325"/>
                  </a:lnTo>
                  <a:lnTo>
                    <a:pt x="1003300" y="784225"/>
                  </a:lnTo>
                  <a:lnTo>
                    <a:pt x="1111250" y="844550"/>
                  </a:lnTo>
                  <a:lnTo>
                    <a:pt x="1225550" y="908050"/>
                  </a:lnTo>
                  <a:lnTo>
                    <a:pt x="1336675" y="968375"/>
                  </a:lnTo>
                  <a:lnTo>
                    <a:pt x="1431925" y="1016000"/>
                  </a:lnTo>
                  <a:lnTo>
                    <a:pt x="1524000" y="1060450"/>
                  </a:lnTo>
                  <a:lnTo>
                    <a:pt x="1593850" y="1089025"/>
                  </a:lnTo>
                  <a:lnTo>
                    <a:pt x="1692275" y="1130300"/>
                  </a:lnTo>
                  <a:lnTo>
                    <a:pt x="1831975" y="1187450"/>
                  </a:lnTo>
                  <a:lnTo>
                    <a:pt x="1943100" y="1228725"/>
                  </a:lnTo>
                  <a:lnTo>
                    <a:pt x="2057400" y="1270000"/>
                  </a:lnTo>
                  <a:lnTo>
                    <a:pt x="2222500" y="1323975"/>
                  </a:lnTo>
                  <a:lnTo>
                    <a:pt x="2416175" y="1381125"/>
                  </a:lnTo>
                  <a:lnTo>
                    <a:pt x="2559050" y="1419225"/>
                  </a:lnTo>
                  <a:lnTo>
                    <a:pt x="2740025" y="1466850"/>
                  </a:lnTo>
                  <a:lnTo>
                    <a:pt x="2816225" y="1482725"/>
                  </a:lnTo>
                  <a:lnTo>
                    <a:pt x="2908300" y="1504950"/>
                  </a:lnTo>
                  <a:lnTo>
                    <a:pt x="2946400" y="1511300"/>
                  </a:lnTo>
                  <a:lnTo>
                    <a:pt x="2984500" y="1511300"/>
                  </a:lnTo>
                  <a:lnTo>
                    <a:pt x="3028950" y="1501775"/>
                  </a:lnTo>
                  <a:lnTo>
                    <a:pt x="3095625" y="1476375"/>
                  </a:lnTo>
                  <a:lnTo>
                    <a:pt x="3152775" y="1447800"/>
                  </a:lnTo>
                  <a:lnTo>
                    <a:pt x="3219450" y="1403350"/>
                  </a:lnTo>
                  <a:lnTo>
                    <a:pt x="3321050" y="1311275"/>
                  </a:lnTo>
                  <a:lnTo>
                    <a:pt x="3365500" y="1419225"/>
                  </a:lnTo>
                  <a:lnTo>
                    <a:pt x="3276600" y="1514475"/>
                  </a:lnTo>
                  <a:lnTo>
                    <a:pt x="3209925" y="1606550"/>
                  </a:lnTo>
                  <a:lnTo>
                    <a:pt x="3143250" y="1679575"/>
                  </a:lnTo>
                  <a:lnTo>
                    <a:pt x="3086100" y="1733550"/>
                  </a:lnTo>
                  <a:lnTo>
                    <a:pt x="3006725" y="1790700"/>
                  </a:lnTo>
                  <a:lnTo>
                    <a:pt x="2965450" y="1812925"/>
                  </a:lnTo>
                  <a:lnTo>
                    <a:pt x="2943225" y="1816100"/>
                  </a:lnTo>
                  <a:lnTo>
                    <a:pt x="2921000" y="1812925"/>
                  </a:lnTo>
                  <a:lnTo>
                    <a:pt x="2898775" y="1806575"/>
                  </a:lnTo>
                  <a:lnTo>
                    <a:pt x="2879725" y="1793875"/>
                  </a:lnTo>
                  <a:lnTo>
                    <a:pt x="2851150" y="1762125"/>
                  </a:lnTo>
                  <a:lnTo>
                    <a:pt x="2825750" y="1736725"/>
                  </a:lnTo>
                  <a:lnTo>
                    <a:pt x="2698750" y="1704975"/>
                  </a:lnTo>
                  <a:lnTo>
                    <a:pt x="2568575" y="1673225"/>
                  </a:lnTo>
                  <a:lnTo>
                    <a:pt x="2422525" y="1628775"/>
                  </a:lnTo>
                  <a:lnTo>
                    <a:pt x="2232025" y="1571625"/>
                  </a:lnTo>
                  <a:lnTo>
                    <a:pt x="2022475" y="1501775"/>
                  </a:lnTo>
                  <a:lnTo>
                    <a:pt x="1863725" y="1444625"/>
                  </a:lnTo>
                  <a:lnTo>
                    <a:pt x="1765300" y="1403350"/>
                  </a:lnTo>
                  <a:lnTo>
                    <a:pt x="1543050" y="130175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7">
              <a:extLst>
                <a:ext uri="{FF2B5EF4-FFF2-40B4-BE49-F238E27FC236}">
                  <a16:creationId xmlns:a16="http://schemas.microsoft.com/office/drawing/2014/main" id="{D8DD4A47-179F-4DFD-A6D1-3D2349277085}"/>
                </a:ext>
              </a:extLst>
            </p:cNvPr>
            <p:cNvSpPr/>
            <p:nvPr/>
          </p:nvSpPr>
          <p:spPr>
            <a:xfrm>
              <a:off x="3079750" y="2662238"/>
              <a:ext cx="1438275" cy="1357312"/>
            </a:xfrm>
            <a:custGeom>
              <a:avLst/>
              <a:gdLst>
                <a:gd name="connsiteX0" fmla="*/ 583407 w 1438275"/>
                <a:gd name="connsiteY0" fmla="*/ 283368 h 1357312"/>
                <a:gd name="connsiteX1" fmla="*/ 73819 w 1438275"/>
                <a:gd name="connsiteY1" fmla="*/ 397668 h 1357312"/>
                <a:gd name="connsiteX2" fmla="*/ 0 w 1438275"/>
                <a:gd name="connsiteY2" fmla="*/ 221456 h 1357312"/>
                <a:gd name="connsiteX3" fmla="*/ 130969 w 1438275"/>
                <a:gd name="connsiteY3" fmla="*/ 228600 h 1357312"/>
                <a:gd name="connsiteX4" fmla="*/ 207169 w 1438275"/>
                <a:gd name="connsiteY4" fmla="*/ 230981 h 1357312"/>
                <a:gd name="connsiteX5" fmla="*/ 414338 w 1438275"/>
                <a:gd name="connsiteY5" fmla="*/ 183356 h 1357312"/>
                <a:gd name="connsiteX6" fmla="*/ 771525 w 1438275"/>
                <a:gd name="connsiteY6" fmla="*/ 102393 h 1357312"/>
                <a:gd name="connsiteX7" fmla="*/ 983457 w 1438275"/>
                <a:gd name="connsiteY7" fmla="*/ 45243 h 1357312"/>
                <a:gd name="connsiteX8" fmla="*/ 1104900 w 1438275"/>
                <a:gd name="connsiteY8" fmla="*/ 0 h 1357312"/>
                <a:gd name="connsiteX9" fmla="*/ 1123950 w 1438275"/>
                <a:gd name="connsiteY9" fmla="*/ 4762 h 1357312"/>
                <a:gd name="connsiteX10" fmla="*/ 1204913 w 1438275"/>
                <a:gd name="connsiteY10" fmla="*/ 61912 h 1357312"/>
                <a:gd name="connsiteX11" fmla="*/ 1319213 w 1438275"/>
                <a:gd name="connsiteY11" fmla="*/ 157162 h 1357312"/>
                <a:gd name="connsiteX12" fmla="*/ 1407319 w 1438275"/>
                <a:gd name="connsiteY12" fmla="*/ 238125 h 1357312"/>
                <a:gd name="connsiteX13" fmla="*/ 1426369 w 1438275"/>
                <a:gd name="connsiteY13" fmla="*/ 264318 h 1357312"/>
                <a:gd name="connsiteX14" fmla="*/ 1435894 w 1438275"/>
                <a:gd name="connsiteY14" fmla="*/ 285750 h 1357312"/>
                <a:gd name="connsiteX15" fmla="*/ 1438275 w 1438275"/>
                <a:gd name="connsiteY15" fmla="*/ 304800 h 1357312"/>
                <a:gd name="connsiteX16" fmla="*/ 1433513 w 1438275"/>
                <a:gd name="connsiteY16" fmla="*/ 328612 h 1357312"/>
                <a:gd name="connsiteX17" fmla="*/ 1419225 w 1438275"/>
                <a:gd name="connsiteY17" fmla="*/ 352425 h 1357312"/>
                <a:gd name="connsiteX18" fmla="*/ 1385888 w 1438275"/>
                <a:gd name="connsiteY18" fmla="*/ 373856 h 1357312"/>
                <a:gd name="connsiteX19" fmla="*/ 1354932 w 1438275"/>
                <a:gd name="connsiteY19" fmla="*/ 392906 h 1357312"/>
                <a:gd name="connsiteX20" fmla="*/ 1335882 w 1438275"/>
                <a:gd name="connsiteY20" fmla="*/ 409575 h 1357312"/>
                <a:gd name="connsiteX21" fmla="*/ 1319213 w 1438275"/>
                <a:gd name="connsiteY21" fmla="*/ 431006 h 1357312"/>
                <a:gd name="connsiteX22" fmla="*/ 1307307 w 1438275"/>
                <a:gd name="connsiteY22" fmla="*/ 466725 h 1357312"/>
                <a:gd name="connsiteX23" fmla="*/ 1297782 w 1438275"/>
                <a:gd name="connsiteY23" fmla="*/ 514350 h 1357312"/>
                <a:gd name="connsiteX24" fmla="*/ 1269207 w 1438275"/>
                <a:gd name="connsiteY24" fmla="*/ 652462 h 1357312"/>
                <a:gd name="connsiteX25" fmla="*/ 1233488 w 1438275"/>
                <a:gd name="connsiteY25" fmla="*/ 812006 h 1357312"/>
                <a:gd name="connsiteX26" fmla="*/ 1178719 w 1438275"/>
                <a:gd name="connsiteY26" fmla="*/ 1071562 h 1357312"/>
                <a:gd name="connsiteX27" fmla="*/ 1152525 w 1438275"/>
                <a:gd name="connsiteY27" fmla="*/ 1188243 h 1357312"/>
                <a:gd name="connsiteX28" fmla="*/ 1135857 w 1438275"/>
                <a:gd name="connsiteY28" fmla="*/ 1252537 h 1357312"/>
                <a:gd name="connsiteX29" fmla="*/ 1114425 w 1438275"/>
                <a:gd name="connsiteY29" fmla="*/ 1307306 h 1357312"/>
                <a:gd name="connsiteX30" fmla="*/ 1095375 w 1438275"/>
                <a:gd name="connsiteY30" fmla="*/ 1338262 h 1357312"/>
                <a:gd name="connsiteX31" fmla="*/ 1073944 w 1438275"/>
                <a:gd name="connsiteY31" fmla="*/ 1352550 h 1357312"/>
                <a:gd name="connsiteX32" fmla="*/ 1045369 w 1438275"/>
                <a:gd name="connsiteY32" fmla="*/ 1357312 h 1357312"/>
                <a:gd name="connsiteX33" fmla="*/ 1021557 w 1438275"/>
                <a:gd name="connsiteY33" fmla="*/ 1350168 h 1357312"/>
                <a:gd name="connsiteX34" fmla="*/ 1004888 w 1438275"/>
                <a:gd name="connsiteY34" fmla="*/ 1333500 h 1357312"/>
                <a:gd name="connsiteX35" fmla="*/ 976313 w 1438275"/>
                <a:gd name="connsiteY35" fmla="*/ 1309687 h 1357312"/>
                <a:gd name="connsiteX36" fmla="*/ 950119 w 1438275"/>
                <a:gd name="connsiteY36" fmla="*/ 1288256 h 1357312"/>
                <a:gd name="connsiteX37" fmla="*/ 981075 w 1438275"/>
                <a:gd name="connsiteY37" fmla="*/ 1090612 h 1357312"/>
                <a:gd name="connsiteX38" fmla="*/ 990600 w 1438275"/>
                <a:gd name="connsiteY38" fmla="*/ 1050131 h 1357312"/>
                <a:gd name="connsiteX39" fmla="*/ 1000125 w 1438275"/>
                <a:gd name="connsiteY39" fmla="*/ 990600 h 1357312"/>
                <a:gd name="connsiteX40" fmla="*/ 1023938 w 1438275"/>
                <a:gd name="connsiteY40" fmla="*/ 764381 h 1357312"/>
                <a:gd name="connsiteX41" fmla="*/ 1062038 w 1438275"/>
                <a:gd name="connsiteY41" fmla="*/ 473868 h 1357312"/>
                <a:gd name="connsiteX42" fmla="*/ 1078707 w 1438275"/>
                <a:gd name="connsiteY42" fmla="*/ 335756 h 1357312"/>
                <a:gd name="connsiteX43" fmla="*/ 1081088 w 1438275"/>
                <a:gd name="connsiteY43" fmla="*/ 290512 h 1357312"/>
                <a:gd name="connsiteX44" fmla="*/ 1078707 w 1438275"/>
                <a:gd name="connsiteY44" fmla="*/ 254793 h 1357312"/>
                <a:gd name="connsiteX45" fmla="*/ 1071563 w 1438275"/>
                <a:gd name="connsiteY45" fmla="*/ 238125 h 1357312"/>
                <a:gd name="connsiteX46" fmla="*/ 1057275 w 1438275"/>
                <a:gd name="connsiteY46" fmla="*/ 223837 h 1357312"/>
                <a:gd name="connsiteX47" fmla="*/ 1031082 w 1438275"/>
                <a:gd name="connsiteY47" fmla="*/ 211931 h 1357312"/>
                <a:gd name="connsiteX48" fmla="*/ 983457 w 1438275"/>
                <a:gd name="connsiteY48" fmla="*/ 204787 h 1357312"/>
                <a:gd name="connsiteX49" fmla="*/ 945357 w 1438275"/>
                <a:gd name="connsiteY49" fmla="*/ 209550 h 1357312"/>
                <a:gd name="connsiteX50" fmla="*/ 583407 w 1438275"/>
                <a:gd name="connsiteY50" fmla="*/ 283368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1357312">
                  <a:moveTo>
                    <a:pt x="583407" y="283368"/>
                  </a:moveTo>
                  <a:lnTo>
                    <a:pt x="73819" y="397668"/>
                  </a:lnTo>
                  <a:lnTo>
                    <a:pt x="0" y="221456"/>
                  </a:lnTo>
                  <a:lnTo>
                    <a:pt x="130969" y="228600"/>
                  </a:lnTo>
                  <a:lnTo>
                    <a:pt x="207169" y="230981"/>
                  </a:lnTo>
                  <a:lnTo>
                    <a:pt x="414338" y="183356"/>
                  </a:lnTo>
                  <a:lnTo>
                    <a:pt x="771525" y="102393"/>
                  </a:lnTo>
                  <a:lnTo>
                    <a:pt x="983457" y="45243"/>
                  </a:lnTo>
                  <a:lnTo>
                    <a:pt x="1104900" y="0"/>
                  </a:lnTo>
                  <a:lnTo>
                    <a:pt x="1123950" y="4762"/>
                  </a:lnTo>
                  <a:lnTo>
                    <a:pt x="1204913" y="61912"/>
                  </a:lnTo>
                  <a:lnTo>
                    <a:pt x="1319213" y="157162"/>
                  </a:lnTo>
                  <a:lnTo>
                    <a:pt x="1407319" y="238125"/>
                  </a:lnTo>
                  <a:lnTo>
                    <a:pt x="1426369" y="264318"/>
                  </a:lnTo>
                  <a:lnTo>
                    <a:pt x="1435894" y="285750"/>
                  </a:lnTo>
                  <a:lnTo>
                    <a:pt x="1438275" y="304800"/>
                  </a:lnTo>
                  <a:lnTo>
                    <a:pt x="1433513" y="328612"/>
                  </a:lnTo>
                  <a:lnTo>
                    <a:pt x="1419225" y="352425"/>
                  </a:lnTo>
                  <a:lnTo>
                    <a:pt x="1385888" y="373856"/>
                  </a:lnTo>
                  <a:lnTo>
                    <a:pt x="1354932" y="392906"/>
                  </a:lnTo>
                  <a:lnTo>
                    <a:pt x="1335882" y="409575"/>
                  </a:lnTo>
                  <a:lnTo>
                    <a:pt x="1319213" y="431006"/>
                  </a:lnTo>
                  <a:lnTo>
                    <a:pt x="1307307" y="466725"/>
                  </a:lnTo>
                  <a:lnTo>
                    <a:pt x="1297782" y="514350"/>
                  </a:lnTo>
                  <a:lnTo>
                    <a:pt x="1269207" y="652462"/>
                  </a:lnTo>
                  <a:lnTo>
                    <a:pt x="1233488" y="812006"/>
                  </a:lnTo>
                  <a:lnTo>
                    <a:pt x="1178719" y="1071562"/>
                  </a:lnTo>
                  <a:lnTo>
                    <a:pt x="1152525" y="1188243"/>
                  </a:lnTo>
                  <a:lnTo>
                    <a:pt x="1135857" y="1252537"/>
                  </a:lnTo>
                  <a:lnTo>
                    <a:pt x="1114425" y="1307306"/>
                  </a:lnTo>
                  <a:lnTo>
                    <a:pt x="1095375" y="1338262"/>
                  </a:lnTo>
                  <a:lnTo>
                    <a:pt x="1073944" y="1352550"/>
                  </a:lnTo>
                  <a:lnTo>
                    <a:pt x="1045369" y="1357312"/>
                  </a:lnTo>
                  <a:lnTo>
                    <a:pt x="1021557" y="1350168"/>
                  </a:lnTo>
                  <a:lnTo>
                    <a:pt x="1004888" y="1333500"/>
                  </a:lnTo>
                  <a:lnTo>
                    <a:pt x="976313" y="1309687"/>
                  </a:lnTo>
                  <a:lnTo>
                    <a:pt x="950119" y="1288256"/>
                  </a:lnTo>
                  <a:lnTo>
                    <a:pt x="981075" y="1090612"/>
                  </a:lnTo>
                  <a:lnTo>
                    <a:pt x="990600" y="1050131"/>
                  </a:lnTo>
                  <a:lnTo>
                    <a:pt x="1000125" y="990600"/>
                  </a:lnTo>
                  <a:lnTo>
                    <a:pt x="1023938" y="764381"/>
                  </a:lnTo>
                  <a:lnTo>
                    <a:pt x="1062038" y="473868"/>
                  </a:lnTo>
                  <a:lnTo>
                    <a:pt x="1078707" y="335756"/>
                  </a:lnTo>
                  <a:lnTo>
                    <a:pt x="1081088" y="290512"/>
                  </a:lnTo>
                  <a:lnTo>
                    <a:pt x="1078707" y="254793"/>
                  </a:lnTo>
                  <a:lnTo>
                    <a:pt x="1071563" y="238125"/>
                  </a:lnTo>
                  <a:lnTo>
                    <a:pt x="1057275" y="223837"/>
                  </a:lnTo>
                  <a:lnTo>
                    <a:pt x="1031082" y="211931"/>
                  </a:lnTo>
                  <a:lnTo>
                    <a:pt x="983457" y="204787"/>
                  </a:lnTo>
                  <a:lnTo>
                    <a:pt x="945357" y="209550"/>
                  </a:lnTo>
                  <a:lnTo>
                    <a:pt x="583407" y="283368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8">
              <a:extLst>
                <a:ext uri="{FF2B5EF4-FFF2-40B4-BE49-F238E27FC236}">
                  <a16:creationId xmlns:a16="http://schemas.microsoft.com/office/drawing/2014/main" id="{B0F7F407-19DF-40B5-A262-1C06BE9A1870}"/>
                </a:ext>
              </a:extLst>
            </p:cNvPr>
            <p:cNvSpPr/>
            <p:nvPr/>
          </p:nvSpPr>
          <p:spPr>
            <a:xfrm>
              <a:off x="3200400" y="3724275"/>
              <a:ext cx="895350" cy="319088"/>
            </a:xfrm>
            <a:custGeom>
              <a:avLst/>
              <a:gdLst>
                <a:gd name="connsiteX0" fmla="*/ 402431 w 895350"/>
                <a:gd name="connsiteY0" fmla="*/ 245269 h 319088"/>
                <a:gd name="connsiteX1" fmla="*/ 190500 w 895350"/>
                <a:gd name="connsiteY1" fmla="*/ 285750 h 319088"/>
                <a:gd name="connsiteX2" fmla="*/ 140494 w 895350"/>
                <a:gd name="connsiteY2" fmla="*/ 290513 h 319088"/>
                <a:gd name="connsiteX3" fmla="*/ 42863 w 895350"/>
                <a:gd name="connsiteY3" fmla="*/ 319088 h 319088"/>
                <a:gd name="connsiteX4" fmla="*/ 0 w 895350"/>
                <a:gd name="connsiteY4" fmla="*/ 180975 h 319088"/>
                <a:gd name="connsiteX5" fmla="*/ 414338 w 895350"/>
                <a:gd name="connsiteY5" fmla="*/ 116681 h 319088"/>
                <a:gd name="connsiteX6" fmla="*/ 669131 w 895350"/>
                <a:gd name="connsiteY6" fmla="*/ 76200 h 319088"/>
                <a:gd name="connsiteX7" fmla="*/ 809625 w 895350"/>
                <a:gd name="connsiteY7" fmla="*/ 54769 h 319088"/>
                <a:gd name="connsiteX8" fmla="*/ 845344 w 895350"/>
                <a:gd name="connsiteY8" fmla="*/ 45244 h 319088"/>
                <a:gd name="connsiteX9" fmla="*/ 895350 w 895350"/>
                <a:gd name="connsiteY9" fmla="*/ 0 h 319088"/>
                <a:gd name="connsiteX10" fmla="*/ 881063 w 895350"/>
                <a:gd name="connsiteY10" fmla="*/ 242888 h 319088"/>
                <a:gd name="connsiteX11" fmla="*/ 833438 w 895350"/>
                <a:gd name="connsiteY11" fmla="*/ 230981 h 319088"/>
                <a:gd name="connsiteX12" fmla="*/ 790575 w 895350"/>
                <a:gd name="connsiteY12" fmla="*/ 204788 h 319088"/>
                <a:gd name="connsiteX13" fmla="*/ 762000 w 895350"/>
                <a:gd name="connsiteY13" fmla="*/ 195263 h 319088"/>
                <a:gd name="connsiteX14" fmla="*/ 728663 w 895350"/>
                <a:gd name="connsiteY14" fmla="*/ 192881 h 319088"/>
                <a:gd name="connsiteX15" fmla="*/ 690563 w 895350"/>
                <a:gd name="connsiteY15" fmla="*/ 197644 h 319088"/>
                <a:gd name="connsiteX16" fmla="*/ 402431 w 895350"/>
                <a:gd name="connsiteY16" fmla="*/ 245269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5350" h="319088">
                  <a:moveTo>
                    <a:pt x="402431" y="245269"/>
                  </a:moveTo>
                  <a:lnTo>
                    <a:pt x="190500" y="285750"/>
                  </a:lnTo>
                  <a:lnTo>
                    <a:pt x="140494" y="290513"/>
                  </a:lnTo>
                  <a:lnTo>
                    <a:pt x="42863" y="319088"/>
                  </a:lnTo>
                  <a:lnTo>
                    <a:pt x="0" y="180975"/>
                  </a:lnTo>
                  <a:lnTo>
                    <a:pt x="414338" y="116681"/>
                  </a:lnTo>
                  <a:lnTo>
                    <a:pt x="669131" y="76200"/>
                  </a:lnTo>
                  <a:lnTo>
                    <a:pt x="809625" y="54769"/>
                  </a:lnTo>
                  <a:lnTo>
                    <a:pt x="845344" y="45244"/>
                  </a:lnTo>
                  <a:lnTo>
                    <a:pt x="895350" y="0"/>
                  </a:lnTo>
                  <a:lnTo>
                    <a:pt x="881063" y="242888"/>
                  </a:lnTo>
                  <a:lnTo>
                    <a:pt x="833438" y="230981"/>
                  </a:lnTo>
                  <a:lnTo>
                    <a:pt x="790575" y="204788"/>
                  </a:lnTo>
                  <a:lnTo>
                    <a:pt x="762000" y="195263"/>
                  </a:lnTo>
                  <a:lnTo>
                    <a:pt x="728663" y="192881"/>
                  </a:lnTo>
                  <a:lnTo>
                    <a:pt x="690563" y="197644"/>
                  </a:lnTo>
                  <a:lnTo>
                    <a:pt x="402431" y="24526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9">
              <a:extLst>
                <a:ext uri="{FF2B5EF4-FFF2-40B4-BE49-F238E27FC236}">
                  <a16:creationId xmlns:a16="http://schemas.microsoft.com/office/drawing/2014/main" id="{80D9B692-012A-428F-BE2B-2D482FBDB8DC}"/>
                </a:ext>
              </a:extLst>
            </p:cNvPr>
            <p:cNvSpPr/>
            <p:nvPr/>
          </p:nvSpPr>
          <p:spPr>
            <a:xfrm>
              <a:off x="4375150" y="1922463"/>
              <a:ext cx="2049463" cy="498475"/>
            </a:xfrm>
            <a:custGeom>
              <a:avLst/>
              <a:gdLst>
                <a:gd name="connsiteX0" fmla="*/ 1345407 w 2050257"/>
                <a:gd name="connsiteY0" fmla="*/ 266700 h 500062"/>
                <a:gd name="connsiteX1" fmla="*/ 1031082 w 2050257"/>
                <a:gd name="connsiteY1" fmla="*/ 342900 h 500062"/>
                <a:gd name="connsiteX2" fmla="*/ 812007 w 2050257"/>
                <a:gd name="connsiteY2" fmla="*/ 397669 h 500062"/>
                <a:gd name="connsiteX3" fmla="*/ 652463 w 2050257"/>
                <a:gd name="connsiteY3" fmla="*/ 435769 h 500062"/>
                <a:gd name="connsiteX4" fmla="*/ 571500 w 2050257"/>
                <a:gd name="connsiteY4" fmla="*/ 447675 h 500062"/>
                <a:gd name="connsiteX5" fmla="*/ 476250 w 2050257"/>
                <a:gd name="connsiteY5" fmla="*/ 476250 h 500062"/>
                <a:gd name="connsiteX6" fmla="*/ 419100 w 2050257"/>
                <a:gd name="connsiteY6" fmla="*/ 488156 h 500062"/>
                <a:gd name="connsiteX7" fmla="*/ 364332 w 2050257"/>
                <a:gd name="connsiteY7" fmla="*/ 497681 h 500062"/>
                <a:gd name="connsiteX8" fmla="*/ 309563 w 2050257"/>
                <a:gd name="connsiteY8" fmla="*/ 500062 h 500062"/>
                <a:gd name="connsiteX9" fmla="*/ 288132 w 2050257"/>
                <a:gd name="connsiteY9" fmla="*/ 495300 h 500062"/>
                <a:gd name="connsiteX10" fmla="*/ 250032 w 2050257"/>
                <a:gd name="connsiteY10" fmla="*/ 473869 h 500062"/>
                <a:gd name="connsiteX11" fmla="*/ 166688 w 2050257"/>
                <a:gd name="connsiteY11" fmla="*/ 416719 h 500062"/>
                <a:gd name="connsiteX12" fmla="*/ 121444 w 2050257"/>
                <a:gd name="connsiteY12" fmla="*/ 373856 h 500062"/>
                <a:gd name="connsiteX13" fmla="*/ 71438 w 2050257"/>
                <a:gd name="connsiteY13" fmla="*/ 321469 h 500062"/>
                <a:gd name="connsiteX14" fmla="*/ 40482 w 2050257"/>
                <a:gd name="connsiteY14" fmla="*/ 273844 h 500062"/>
                <a:gd name="connsiteX15" fmla="*/ 14288 w 2050257"/>
                <a:gd name="connsiteY15" fmla="*/ 240506 h 500062"/>
                <a:gd name="connsiteX16" fmla="*/ 2382 w 2050257"/>
                <a:gd name="connsiteY16" fmla="*/ 216694 h 500062"/>
                <a:gd name="connsiteX17" fmla="*/ 0 w 2050257"/>
                <a:gd name="connsiteY17" fmla="*/ 204787 h 500062"/>
                <a:gd name="connsiteX18" fmla="*/ 4763 w 2050257"/>
                <a:gd name="connsiteY18" fmla="*/ 195262 h 500062"/>
                <a:gd name="connsiteX19" fmla="*/ 21432 w 2050257"/>
                <a:gd name="connsiteY19" fmla="*/ 195262 h 500062"/>
                <a:gd name="connsiteX20" fmla="*/ 54769 w 2050257"/>
                <a:gd name="connsiteY20" fmla="*/ 211931 h 500062"/>
                <a:gd name="connsiteX21" fmla="*/ 97632 w 2050257"/>
                <a:gd name="connsiteY21" fmla="*/ 235744 h 500062"/>
                <a:gd name="connsiteX22" fmla="*/ 133350 w 2050257"/>
                <a:gd name="connsiteY22" fmla="*/ 252412 h 500062"/>
                <a:gd name="connsiteX23" fmla="*/ 166688 w 2050257"/>
                <a:gd name="connsiteY23" fmla="*/ 264319 h 500062"/>
                <a:gd name="connsiteX24" fmla="*/ 211932 w 2050257"/>
                <a:gd name="connsiteY24" fmla="*/ 278606 h 500062"/>
                <a:gd name="connsiteX25" fmla="*/ 266700 w 2050257"/>
                <a:gd name="connsiteY25" fmla="*/ 288131 h 500062"/>
                <a:gd name="connsiteX26" fmla="*/ 314325 w 2050257"/>
                <a:gd name="connsiteY26" fmla="*/ 290512 h 500062"/>
                <a:gd name="connsiteX27" fmla="*/ 383382 w 2050257"/>
                <a:gd name="connsiteY27" fmla="*/ 288131 h 500062"/>
                <a:gd name="connsiteX28" fmla="*/ 483394 w 2050257"/>
                <a:gd name="connsiteY28" fmla="*/ 271462 h 500062"/>
                <a:gd name="connsiteX29" fmla="*/ 752475 w 2050257"/>
                <a:gd name="connsiteY29" fmla="*/ 221456 h 500062"/>
                <a:gd name="connsiteX30" fmla="*/ 1023938 w 2050257"/>
                <a:gd name="connsiteY30" fmla="*/ 171450 h 500062"/>
                <a:gd name="connsiteX31" fmla="*/ 1293019 w 2050257"/>
                <a:gd name="connsiteY31" fmla="*/ 109537 h 500062"/>
                <a:gd name="connsiteX32" fmla="*/ 1440657 w 2050257"/>
                <a:gd name="connsiteY32" fmla="*/ 71437 h 500062"/>
                <a:gd name="connsiteX33" fmla="*/ 1507332 w 2050257"/>
                <a:gd name="connsiteY33" fmla="*/ 50006 h 500062"/>
                <a:gd name="connsiteX34" fmla="*/ 1564482 w 2050257"/>
                <a:gd name="connsiteY34" fmla="*/ 28575 h 500062"/>
                <a:gd name="connsiteX35" fmla="*/ 1612107 w 2050257"/>
                <a:gd name="connsiteY35" fmla="*/ 14287 h 500062"/>
                <a:gd name="connsiteX36" fmla="*/ 1657350 w 2050257"/>
                <a:gd name="connsiteY36" fmla="*/ 2381 h 500062"/>
                <a:gd name="connsiteX37" fmla="*/ 1697832 w 2050257"/>
                <a:gd name="connsiteY37" fmla="*/ 0 h 500062"/>
                <a:gd name="connsiteX38" fmla="*/ 1735932 w 2050257"/>
                <a:gd name="connsiteY38" fmla="*/ 7144 h 500062"/>
                <a:gd name="connsiteX39" fmla="*/ 1788319 w 2050257"/>
                <a:gd name="connsiteY39" fmla="*/ 40481 h 500062"/>
                <a:gd name="connsiteX40" fmla="*/ 1931194 w 2050257"/>
                <a:gd name="connsiteY40" fmla="*/ 135731 h 500062"/>
                <a:gd name="connsiteX41" fmla="*/ 1997869 w 2050257"/>
                <a:gd name="connsiteY41" fmla="*/ 185737 h 500062"/>
                <a:gd name="connsiteX42" fmla="*/ 2024063 w 2050257"/>
                <a:gd name="connsiteY42" fmla="*/ 211931 h 500062"/>
                <a:gd name="connsiteX43" fmla="*/ 2038350 w 2050257"/>
                <a:gd name="connsiteY43" fmla="*/ 228600 h 500062"/>
                <a:gd name="connsiteX44" fmla="*/ 2045494 w 2050257"/>
                <a:gd name="connsiteY44" fmla="*/ 240506 h 500062"/>
                <a:gd name="connsiteX45" fmla="*/ 2050257 w 2050257"/>
                <a:gd name="connsiteY45" fmla="*/ 257175 h 500062"/>
                <a:gd name="connsiteX46" fmla="*/ 2045494 w 2050257"/>
                <a:gd name="connsiteY46" fmla="*/ 280987 h 500062"/>
                <a:gd name="connsiteX47" fmla="*/ 2035969 w 2050257"/>
                <a:gd name="connsiteY47" fmla="*/ 302419 h 500062"/>
                <a:gd name="connsiteX48" fmla="*/ 2012157 w 2050257"/>
                <a:gd name="connsiteY48" fmla="*/ 330994 h 500062"/>
                <a:gd name="connsiteX49" fmla="*/ 1959769 w 2050257"/>
                <a:gd name="connsiteY49" fmla="*/ 369094 h 500062"/>
                <a:gd name="connsiteX50" fmla="*/ 1693069 w 2050257"/>
                <a:gd name="connsiteY50" fmla="*/ 257175 h 500062"/>
                <a:gd name="connsiteX51" fmla="*/ 1647825 w 2050257"/>
                <a:gd name="connsiteY51" fmla="*/ 230981 h 500062"/>
                <a:gd name="connsiteX52" fmla="*/ 1614488 w 2050257"/>
                <a:gd name="connsiteY52" fmla="*/ 216694 h 500062"/>
                <a:gd name="connsiteX53" fmla="*/ 1585913 w 2050257"/>
                <a:gd name="connsiteY53" fmla="*/ 211931 h 500062"/>
                <a:gd name="connsiteX54" fmla="*/ 1552575 w 2050257"/>
                <a:gd name="connsiteY54" fmla="*/ 214312 h 500062"/>
                <a:gd name="connsiteX55" fmla="*/ 1345407 w 2050257"/>
                <a:gd name="connsiteY55" fmla="*/ 26670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0257" h="500062">
                  <a:moveTo>
                    <a:pt x="1345407" y="266700"/>
                  </a:moveTo>
                  <a:lnTo>
                    <a:pt x="1031082" y="342900"/>
                  </a:lnTo>
                  <a:lnTo>
                    <a:pt x="812007" y="397669"/>
                  </a:lnTo>
                  <a:lnTo>
                    <a:pt x="652463" y="435769"/>
                  </a:lnTo>
                  <a:lnTo>
                    <a:pt x="571500" y="447675"/>
                  </a:lnTo>
                  <a:lnTo>
                    <a:pt x="476250" y="476250"/>
                  </a:lnTo>
                  <a:lnTo>
                    <a:pt x="419100" y="488156"/>
                  </a:lnTo>
                  <a:lnTo>
                    <a:pt x="364332" y="497681"/>
                  </a:lnTo>
                  <a:lnTo>
                    <a:pt x="309563" y="500062"/>
                  </a:lnTo>
                  <a:lnTo>
                    <a:pt x="288132" y="495300"/>
                  </a:lnTo>
                  <a:lnTo>
                    <a:pt x="250032" y="473869"/>
                  </a:lnTo>
                  <a:lnTo>
                    <a:pt x="166688" y="416719"/>
                  </a:lnTo>
                  <a:lnTo>
                    <a:pt x="121444" y="373856"/>
                  </a:lnTo>
                  <a:lnTo>
                    <a:pt x="71438" y="321469"/>
                  </a:lnTo>
                  <a:lnTo>
                    <a:pt x="40482" y="273844"/>
                  </a:lnTo>
                  <a:lnTo>
                    <a:pt x="14288" y="240506"/>
                  </a:lnTo>
                  <a:lnTo>
                    <a:pt x="2382" y="216694"/>
                  </a:lnTo>
                  <a:lnTo>
                    <a:pt x="0" y="204787"/>
                  </a:lnTo>
                  <a:lnTo>
                    <a:pt x="4763" y="195262"/>
                  </a:lnTo>
                  <a:lnTo>
                    <a:pt x="21432" y="195262"/>
                  </a:lnTo>
                  <a:lnTo>
                    <a:pt x="54769" y="211931"/>
                  </a:lnTo>
                  <a:lnTo>
                    <a:pt x="97632" y="235744"/>
                  </a:lnTo>
                  <a:lnTo>
                    <a:pt x="133350" y="252412"/>
                  </a:lnTo>
                  <a:lnTo>
                    <a:pt x="166688" y="264319"/>
                  </a:lnTo>
                  <a:lnTo>
                    <a:pt x="211932" y="278606"/>
                  </a:lnTo>
                  <a:lnTo>
                    <a:pt x="266700" y="288131"/>
                  </a:lnTo>
                  <a:lnTo>
                    <a:pt x="314325" y="290512"/>
                  </a:lnTo>
                  <a:lnTo>
                    <a:pt x="383382" y="288131"/>
                  </a:lnTo>
                  <a:lnTo>
                    <a:pt x="483394" y="271462"/>
                  </a:lnTo>
                  <a:lnTo>
                    <a:pt x="752475" y="221456"/>
                  </a:lnTo>
                  <a:lnTo>
                    <a:pt x="1023938" y="171450"/>
                  </a:lnTo>
                  <a:lnTo>
                    <a:pt x="1293019" y="109537"/>
                  </a:lnTo>
                  <a:lnTo>
                    <a:pt x="1440657" y="71437"/>
                  </a:lnTo>
                  <a:lnTo>
                    <a:pt x="1507332" y="50006"/>
                  </a:lnTo>
                  <a:lnTo>
                    <a:pt x="1564482" y="28575"/>
                  </a:lnTo>
                  <a:lnTo>
                    <a:pt x="1612107" y="14287"/>
                  </a:lnTo>
                  <a:lnTo>
                    <a:pt x="1657350" y="2381"/>
                  </a:lnTo>
                  <a:lnTo>
                    <a:pt x="1697832" y="0"/>
                  </a:lnTo>
                  <a:lnTo>
                    <a:pt x="1735932" y="7144"/>
                  </a:lnTo>
                  <a:lnTo>
                    <a:pt x="1788319" y="40481"/>
                  </a:lnTo>
                  <a:lnTo>
                    <a:pt x="1931194" y="135731"/>
                  </a:lnTo>
                  <a:lnTo>
                    <a:pt x="1997869" y="185737"/>
                  </a:lnTo>
                  <a:lnTo>
                    <a:pt x="2024063" y="211931"/>
                  </a:lnTo>
                  <a:lnTo>
                    <a:pt x="2038350" y="228600"/>
                  </a:lnTo>
                  <a:lnTo>
                    <a:pt x="2045494" y="240506"/>
                  </a:lnTo>
                  <a:lnTo>
                    <a:pt x="2050257" y="257175"/>
                  </a:lnTo>
                  <a:lnTo>
                    <a:pt x="2045494" y="280987"/>
                  </a:lnTo>
                  <a:lnTo>
                    <a:pt x="2035969" y="302419"/>
                  </a:lnTo>
                  <a:lnTo>
                    <a:pt x="2012157" y="330994"/>
                  </a:lnTo>
                  <a:lnTo>
                    <a:pt x="1959769" y="369094"/>
                  </a:lnTo>
                  <a:lnTo>
                    <a:pt x="1693069" y="257175"/>
                  </a:lnTo>
                  <a:lnTo>
                    <a:pt x="1647825" y="230981"/>
                  </a:lnTo>
                  <a:lnTo>
                    <a:pt x="1614488" y="216694"/>
                  </a:lnTo>
                  <a:lnTo>
                    <a:pt x="1585913" y="211931"/>
                  </a:lnTo>
                  <a:lnTo>
                    <a:pt x="1552575" y="214312"/>
                  </a:lnTo>
                  <a:lnTo>
                    <a:pt x="1345407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0">
              <a:extLst>
                <a:ext uri="{FF2B5EF4-FFF2-40B4-BE49-F238E27FC236}">
                  <a16:creationId xmlns:a16="http://schemas.microsoft.com/office/drawing/2014/main" id="{016BF629-22D1-4760-B455-8B0D7DD283F2}"/>
                </a:ext>
              </a:extLst>
            </p:cNvPr>
            <p:cNvSpPr/>
            <p:nvPr/>
          </p:nvSpPr>
          <p:spPr>
            <a:xfrm>
              <a:off x="5681663" y="2084388"/>
              <a:ext cx="663575" cy="1400175"/>
            </a:xfrm>
            <a:custGeom>
              <a:avLst/>
              <a:gdLst>
                <a:gd name="connsiteX0" fmla="*/ 506052 w 663880"/>
                <a:gd name="connsiteY0" fmla="*/ 578703 h 1400410"/>
                <a:gd name="connsiteX1" fmla="*/ 403339 w 663880"/>
                <a:gd name="connsiteY1" fmla="*/ 849265 h 1400410"/>
                <a:gd name="connsiteX2" fmla="*/ 318162 w 663880"/>
                <a:gd name="connsiteY2" fmla="*/ 1047176 h 1400410"/>
                <a:gd name="connsiteX3" fmla="*/ 162839 w 663880"/>
                <a:gd name="connsiteY3" fmla="*/ 1400410 h 1400410"/>
                <a:gd name="connsiteX4" fmla="*/ 0 w 663880"/>
                <a:gd name="connsiteY4" fmla="*/ 1367843 h 1400410"/>
                <a:gd name="connsiteX5" fmla="*/ 2506 w 663880"/>
                <a:gd name="connsiteY5" fmla="*/ 1345296 h 1400410"/>
                <a:gd name="connsiteX6" fmla="*/ 105219 w 663880"/>
                <a:gd name="connsiteY6" fmla="*/ 1215025 h 1400410"/>
                <a:gd name="connsiteX7" fmla="*/ 177870 w 663880"/>
                <a:gd name="connsiteY7" fmla="*/ 936947 h 1400410"/>
                <a:gd name="connsiteX8" fmla="*/ 250521 w 663880"/>
                <a:gd name="connsiteY8" fmla="*/ 631312 h 1400410"/>
                <a:gd name="connsiteX9" fmla="*/ 293110 w 663880"/>
                <a:gd name="connsiteY9" fmla="*/ 428391 h 1400410"/>
                <a:gd name="connsiteX10" fmla="*/ 333193 w 663880"/>
                <a:gd name="connsiteY10" fmla="*/ 232985 h 1400410"/>
                <a:gd name="connsiteX11" fmla="*/ 350729 w 663880"/>
                <a:gd name="connsiteY11" fmla="*/ 157828 h 1400410"/>
                <a:gd name="connsiteX12" fmla="*/ 355740 w 663880"/>
                <a:gd name="connsiteY12" fmla="*/ 120250 h 1400410"/>
                <a:gd name="connsiteX13" fmla="*/ 353234 w 663880"/>
                <a:gd name="connsiteY13" fmla="*/ 97703 h 1400410"/>
                <a:gd name="connsiteX14" fmla="*/ 343214 w 663880"/>
                <a:gd name="connsiteY14" fmla="*/ 75157 h 1400410"/>
                <a:gd name="connsiteX15" fmla="*/ 300625 w 663880"/>
                <a:gd name="connsiteY15" fmla="*/ 0 h 1400410"/>
                <a:gd name="connsiteX16" fmla="*/ 663880 w 663880"/>
                <a:gd name="connsiteY16" fmla="*/ 142797 h 1400410"/>
                <a:gd name="connsiteX17" fmla="*/ 653859 w 663880"/>
                <a:gd name="connsiteY17" fmla="*/ 205427 h 1400410"/>
                <a:gd name="connsiteX18" fmla="*/ 616281 w 663880"/>
                <a:gd name="connsiteY18" fmla="*/ 253026 h 1400410"/>
                <a:gd name="connsiteX19" fmla="*/ 603755 w 663880"/>
                <a:gd name="connsiteY19" fmla="*/ 283089 h 1400410"/>
                <a:gd name="connsiteX20" fmla="*/ 576198 w 663880"/>
                <a:gd name="connsiteY20" fmla="*/ 363255 h 1400410"/>
                <a:gd name="connsiteX21" fmla="*/ 506052 w 663880"/>
                <a:gd name="connsiteY21" fmla="*/ 578703 h 140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3880" h="1400410">
                  <a:moveTo>
                    <a:pt x="506052" y="578703"/>
                  </a:moveTo>
                  <a:lnTo>
                    <a:pt x="403339" y="849265"/>
                  </a:lnTo>
                  <a:lnTo>
                    <a:pt x="318162" y="1047176"/>
                  </a:lnTo>
                  <a:lnTo>
                    <a:pt x="162839" y="1400410"/>
                  </a:lnTo>
                  <a:lnTo>
                    <a:pt x="0" y="1367843"/>
                  </a:lnTo>
                  <a:lnTo>
                    <a:pt x="2506" y="1345296"/>
                  </a:lnTo>
                  <a:lnTo>
                    <a:pt x="105219" y="1215025"/>
                  </a:lnTo>
                  <a:lnTo>
                    <a:pt x="177870" y="936947"/>
                  </a:lnTo>
                  <a:lnTo>
                    <a:pt x="250521" y="631312"/>
                  </a:lnTo>
                  <a:lnTo>
                    <a:pt x="293110" y="428391"/>
                  </a:lnTo>
                  <a:lnTo>
                    <a:pt x="333193" y="232985"/>
                  </a:lnTo>
                  <a:lnTo>
                    <a:pt x="350729" y="157828"/>
                  </a:lnTo>
                  <a:lnTo>
                    <a:pt x="355740" y="120250"/>
                  </a:lnTo>
                  <a:lnTo>
                    <a:pt x="353234" y="97703"/>
                  </a:lnTo>
                  <a:lnTo>
                    <a:pt x="343214" y="75157"/>
                  </a:lnTo>
                  <a:lnTo>
                    <a:pt x="300625" y="0"/>
                  </a:lnTo>
                  <a:lnTo>
                    <a:pt x="663880" y="142797"/>
                  </a:lnTo>
                  <a:lnTo>
                    <a:pt x="653859" y="205427"/>
                  </a:lnTo>
                  <a:lnTo>
                    <a:pt x="616281" y="253026"/>
                  </a:lnTo>
                  <a:lnTo>
                    <a:pt x="603755" y="283089"/>
                  </a:lnTo>
                  <a:lnTo>
                    <a:pt x="576198" y="363255"/>
                  </a:lnTo>
                  <a:lnTo>
                    <a:pt x="506052" y="57870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9" name="フリーフォーム 11">
              <a:extLst>
                <a:ext uri="{FF2B5EF4-FFF2-40B4-BE49-F238E27FC236}">
                  <a16:creationId xmlns:a16="http://schemas.microsoft.com/office/drawing/2014/main" id="{7E184F44-AA2E-4747-9A19-959CE10C5744}"/>
                </a:ext>
              </a:extLst>
            </p:cNvPr>
            <p:cNvSpPr/>
            <p:nvPr/>
          </p:nvSpPr>
          <p:spPr>
            <a:xfrm>
              <a:off x="5681663" y="3248025"/>
              <a:ext cx="1095375" cy="398463"/>
            </a:xfrm>
            <a:custGeom>
              <a:avLst/>
              <a:gdLst>
                <a:gd name="connsiteX0" fmla="*/ 442912 w 1095375"/>
                <a:gd name="connsiteY0" fmla="*/ 266700 h 397669"/>
                <a:gd name="connsiteX1" fmla="*/ 266700 w 1095375"/>
                <a:gd name="connsiteY1" fmla="*/ 338138 h 397669"/>
                <a:gd name="connsiteX2" fmla="*/ 207168 w 1095375"/>
                <a:gd name="connsiteY2" fmla="*/ 364331 h 397669"/>
                <a:gd name="connsiteX3" fmla="*/ 178593 w 1095375"/>
                <a:gd name="connsiteY3" fmla="*/ 383381 h 397669"/>
                <a:gd name="connsiteX4" fmla="*/ 140493 w 1095375"/>
                <a:gd name="connsiteY4" fmla="*/ 395288 h 397669"/>
                <a:gd name="connsiteX5" fmla="*/ 111918 w 1095375"/>
                <a:gd name="connsiteY5" fmla="*/ 397669 h 397669"/>
                <a:gd name="connsiteX6" fmla="*/ 90487 w 1095375"/>
                <a:gd name="connsiteY6" fmla="*/ 395288 h 397669"/>
                <a:gd name="connsiteX7" fmla="*/ 69056 w 1095375"/>
                <a:gd name="connsiteY7" fmla="*/ 385763 h 397669"/>
                <a:gd name="connsiteX8" fmla="*/ 52387 w 1095375"/>
                <a:gd name="connsiteY8" fmla="*/ 366713 h 397669"/>
                <a:gd name="connsiteX9" fmla="*/ 26193 w 1095375"/>
                <a:gd name="connsiteY9" fmla="*/ 302419 h 397669"/>
                <a:gd name="connsiteX10" fmla="*/ 7143 w 1095375"/>
                <a:gd name="connsiteY10" fmla="*/ 230981 h 397669"/>
                <a:gd name="connsiteX11" fmla="*/ 0 w 1095375"/>
                <a:gd name="connsiteY11" fmla="*/ 185738 h 397669"/>
                <a:gd name="connsiteX12" fmla="*/ 188118 w 1095375"/>
                <a:gd name="connsiteY12" fmla="*/ 152400 h 397669"/>
                <a:gd name="connsiteX13" fmla="*/ 252412 w 1095375"/>
                <a:gd name="connsiteY13" fmla="*/ 154781 h 397669"/>
                <a:gd name="connsiteX14" fmla="*/ 311943 w 1095375"/>
                <a:gd name="connsiteY14" fmla="*/ 147638 h 397669"/>
                <a:gd name="connsiteX15" fmla="*/ 395287 w 1095375"/>
                <a:gd name="connsiteY15" fmla="*/ 130969 h 397669"/>
                <a:gd name="connsiteX16" fmla="*/ 459581 w 1095375"/>
                <a:gd name="connsiteY16" fmla="*/ 111919 h 397669"/>
                <a:gd name="connsiteX17" fmla="*/ 652462 w 1095375"/>
                <a:gd name="connsiteY17" fmla="*/ 50006 h 397669"/>
                <a:gd name="connsiteX18" fmla="*/ 783431 w 1095375"/>
                <a:gd name="connsiteY18" fmla="*/ 4763 h 397669"/>
                <a:gd name="connsiteX19" fmla="*/ 816768 w 1095375"/>
                <a:gd name="connsiteY19" fmla="*/ 0 h 397669"/>
                <a:gd name="connsiteX20" fmla="*/ 864393 w 1095375"/>
                <a:gd name="connsiteY20" fmla="*/ 4763 h 397669"/>
                <a:gd name="connsiteX21" fmla="*/ 904875 w 1095375"/>
                <a:gd name="connsiteY21" fmla="*/ 19050 h 397669"/>
                <a:gd name="connsiteX22" fmla="*/ 983456 w 1095375"/>
                <a:gd name="connsiteY22" fmla="*/ 76200 h 397669"/>
                <a:gd name="connsiteX23" fmla="*/ 1059656 w 1095375"/>
                <a:gd name="connsiteY23" fmla="*/ 145256 h 397669"/>
                <a:gd name="connsiteX24" fmla="*/ 1083468 w 1095375"/>
                <a:gd name="connsiteY24" fmla="*/ 169069 h 397669"/>
                <a:gd name="connsiteX25" fmla="*/ 1090612 w 1095375"/>
                <a:gd name="connsiteY25" fmla="*/ 183356 h 397669"/>
                <a:gd name="connsiteX26" fmla="*/ 1095375 w 1095375"/>
                <a:gd name="connsiteY26" fmla="*/ 197644 h 397669"/>
                <a:gd name="connsiteX27" fmla="*/ 1095375 w 1095375"/>
                <a:gd name="connsiteY27" fmla="*/ 219075 h 397669"/>
                <a:gd name="connsiteX28" fmla="*/ 1085850 w 1095375"/>
                <a:gd name="connsiteY28" fmla="*/ 238125 h 397669"/>
                <a:gd name="connsiteX29" fmla="*/ 1069181 w 1095375"/>
                <a:gd name="connsiteY29" fmla="*/ 257175 h 397669"/>
                <a:gd name="connsiteX30" fmla="*/ 1023937 w 1095375"/>
                <a:gd name="connsiteY30" fmla="*/ 285750 h 397669"/>
                <a:gd name="connsiteX31" fmla="*/ 990600 w 1095375"/>
                <a:gd name="connsiteY31" fmla="*/ 309563 h 397669"/>
                <a:gd name="connsiteX32" fmla="*/ 654843 w 1095375"/>
                <a:gd name="connsiteY32" fmla="*/ 233363 h 397669"/>
                <a:gd name="connsiteX33" fmla="*/ 626268 w 1095375"/>
                <a:gd name="connsiteY33" fmla="*/ 226219 h 397669"/>
                <a:gd name="connsiteX34" fmla="*/ 607218 w 1095375"/>
                <a:gd name="connsiteY34" fmla="*/ 223838 h 397669"/>
                <a:gd name="connsiteX35" fmla="*/ 578643 w 1095375"/>
                <a:gd name="connsiteY35" fmla="*/ 221456 h 397669"/>
                <a:gd name="connsiteX36" fmla="*/ 542925 w 1095375"/>
                <a:gd name="connsiteY36" fmla="*/ 226219 h 397669"/>
                <a:gd name="connsiteX37" fmla="*/ 442912 w 1095375"/>
                <a:gd name="connsiteY37" fmla="*/ 2667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95375" h="397669">
                  <a:moveTo>
                    <a:pt x="442912" y="266700"/>
                  </a:moveTo>
                  <a:lnTo>
                    <a:pt x="266700" y="338138"/>
                  </a:lnTo>
                  <a:lnTo>
                    <a:pt x="207168" y="364331"/>
                  </a:lnTo>
                  <a:lnTo>
                    <a:pt x="178593" y="383381"/>
                  </a:lnTo>
                  <a:lnTo>
                    <a:pt x="140493" y="395288"/>
                  </a:lnTo>
                  <a:lnTo>
                    <a:pt x="111918" y="397669"/>
                  </a:lnTo>
                  <a:lnTo>
                    <a:pt x="90487" y="395288"/>
                  </a:lnTo>
                  <a:lnTo>
                    <a:pt x="69056" y="385763"/>
                  </a:lnTo>
                  <a:lnTo>
                    <a:pt x="52387" y="366713"/>
                  </a:lnTo>
                  <a:lnTo>
                    <a:pt x="26193" y="302419"/>
                  </a:lnTo>
                  <a:lnTo>
                    <a:pt x="7143" y="230981"/>
                  </a:lnTo>
                  <a:lnTo>
                    <a:pt x="0" y="185738"/>
                  </a:lnTo>
                  <a:lnTo>
                    <a:pt x="188118" y="152400"/>
                  </a:lnTo>
                  <a:lnTo>
                    <a:pt x="252412" y="154781"/>
                  </a:lnTo>
                  <a:lnTo>
                    <a:pt x="311943" y="147638"/>
                  </a:lnTo>
                  <a:lnTo>
                    <a:pt x="395287" y="130969"/>
                  </a:lnTo>
                  <a:lnTo>
                    <a:pt x="459581" y="111919"/>
                  </a:lnTo>
                  <a:lnTo>
                    <a:pt x="652462" y="50006"/>
                  </a:lnTo>
                  <a:lnTo>
                    <a:pt x="783431" y="4763"/>
                  </a:lnTo>
                  <a:lnTo>
                    <a:pt x="816768" y="0"/>
                  </a:lnTo>
                  <a:lnTo>
                    <a:pt x="864393" y="4763"/>
                  </a:lnTo>
                  <a:lnTo>
                    <a:pt x="904875" y="19050"/>
                  </a:lnTo>
                  <a:lnTo>
                    <a:pt x="983456" y="76200"/>
                  </a:lnTo>
                  <a:lnTo>
                    <a:pt x="1059656" y="145256"/>
                  </a:lnTo>
                  <a:lnTo>
                    <a:pt x="1083468" y="169069"/>
                  </a:lnTo>
                  <a:lnTo>
                    <a:pt x="1090612" y="183356"/>
                  </a:lnTo>
                  <a:lnTo>
                    <a:pt x="1095375" y="197644"/>
                  </a:lnTo>
                  <a:lnTo>
                    <a:pt x="1095375" y="219075"/>
                  </a:lnTo>
                  <a:lnTo>
                    <a:pt x="1085850" y="238125"/>
                  </a:lnTo>
                  <a:lnTo>
                    <a:pt x="1069181" y="257175"/>
                  </a:lnTo>
                  <a:lnTo>
                    <a:pt x="1023937" y="285750"/>
                  </a:lnTo>
                  <a:lnTo>
                    <a:pt x="990600" y="309563"/>
                  </a:lnTo>
                  <a:lnTo>
                    <a:pt x="654843" y="233363"/>
                  </a:lnTo>
                  <a:lnTo>
                    <a:pt x="626268" y="226219"/>
                  </a:lnTo>
                  <a:lnTo>
                    <a:pt x="607218" y="223838"/>
                  </a:lnTo>
                  <a:lnTo>
                    <a:pt x="578643" y="221456"/>
                  </a:lnTo>
                  <a:lnTo>
                    <a:pt x="542925" y="226219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0" name="フリーフォーム 18">
              <a:extLst>
                <a:ext uri="{FF2B5EF4-FFF2-40B4-BE49-F238E27FC236}">
                  <a16:creationId xmlns:a16="http://schemas.microsoft.com/office/drawing/2014/main" id="{338A83D0-9FE2-4AC6-A464-59EBAC99AE6F}"/>
                </a:ext>
              </a:extLst>
            </p:cNvPr>
            <p:cNvSpPr/>
            <p:nvPr/>
          </p:nvSpPr>
          <p:spPr>
            <a:xfrm rot="16200000">
              <a:off x="4309269" y="3531394"/>
              <a:ext cx="2457450" cy="2293938"/>
            </a:xfrm>
            <a:custGeom>
              <a:avLst/>
              <a:gdLst>
                <a:gd name="connsiteX0" fmla="*/ 1775460 w 2457450"/>
                <a:gd name="connsiteY0" fmla="*/ 1687830 h 2293620"/>
                <a:gd name="connsiteX1" fmla="*/ 1905000 w 2457450"/>
                <a:gd name="connsiteY1" fmla="*/ 1744980 h 2293620"/>
                <a:gd name="connsiteX2" fmla="*/ 2034540 w 2457450"/>
                <a:gd name="connsiteY2" fmla="*/ 1802130 h 2293620"/>
                <a:gd name="connsiteX3" fmla="*/ 2156460 w 2457450"/>
                <a:gd name="connsiteY3" fmla="*/ 1847850 h 2293620"/>
                <a:gd name="connsiteX4" fmla="*/ 2339340 w 2457450"/>
                <a:gd name="connsiteY4" fmla="*/ 1908810 h 2293620"/>
                <a:gd name="connsiteX5" fmla="*/ 2377440 w 2457450"/>
                <a:gd name="connsiteY5" fmla="*/ 1920240 h 2293620"/>
                <a:gd name="connsiteX6" fmla="*/ 2457450 w 2457450"/>
                <a:gd name="connsiteY6" fmla="*/ 1931670 h 2293620"/>
                <a:gd name="connsiteX7" fmla="*/ 2392680 w 2457450"/>
                <a:gd name="connsiteY7" fmla="*/ 2293620 h 2293620"/>
                <a:gd name="connsiteX8" fmla="*/ 2354580 w 2457450"/>
                <a:gd name="connsiteY8" fmla="*/ 2286000 h 2293620"/>
                <a:gd name="connsiteX9" fmla="*/ 2286000 w 2457450"/>
                <a:gd name="connsiteY9" fmla="*/ 2232660 h 2293620"/>
                <a:gd name="connsiteX10" fmla="*/ 2225040 w 2457450"/>
                <a:gd name="connsiteY10" fmla="*/ 2202180 h 2293620"/>
                <a:gd name="connsiteX11" fmla="*/ 2034540 w 2457450"/>
                <a:gd name="connsiteY11" fmla="*/ 2118360 h 2293620"/>
                <a:gd name="connsiteX12" fmla="*/ 1809750 w 2457450"/>
                <a:gd name="connsiteY12" fmla="*/ 2007870 h 2293620"/>
                <a:gd name="connsiteX13" fmla="*/ 1607820 w 2457450"/>
                <a:gd name="connsiteY13" fmla="*/ 1901190 h 2293620"/>
                <a:gd name="connsiteX14" fmla="*/ 1459230 w 2457450"/>
                <a:gd name="connsiteY14" fmla="*/ 1813560 h 2293620"/>
                <a:gd name="connsiteX15" fmla="*/ 1318260 w 2457450"/>
                <a:gd name="connsiteY15" fmla="*/ 1725930 h 2293620"/>
                <a:gd name="connsiteX16" fmla="*/ 1196340 w 2457450"/>
                <a:gd name="connsiteY16" fmla="*/ 1642110 h 2293620"/>
                <a:gd name="connsiteX17" fmla="*/ 1097280 w 2457450"/>
                <a:gd name="connsiteY17" fmla="*/ 1569720 h 2293620"/>
                <a:gd name="connsiteX18" fmla="*/ 937260 w 2457450"/>
                <a:gd name="connsiteY18" fmla="*/ 1447800 h 2293620"/>
                <a:gd name="connsiteX19" fmla="*/ 830580 w 2457450"/>
                <a:gd name="connsiteY19" fmla="*/ 1352550 h 2293620"/>
                <a:gd name="connsiteX20" fmla="*/ 735330 w 2457450"/>
                <a:gd name="connsiteY20" fmla="*/ 1257300 h 2293620"/>
                <a:gd name="connsiteX21" fmla="*/ 655320 w 2457450"/>
                <a:gd name="connsiteY21" fmla="*/ 1173480 h 2293620"/>
                <a:gd name="connsiteX22" fmla="*/ 586740 w 2457450"/>
                <a:gd name="connsiteY22" fmla="*/ 1097280 h 2293620"/>
                <a:gd name="connsiteX23" fmla="*/ 541020 w 2457450"/>
                <a:gd name="connsiteY23" fmla="*/ 1043940 h 2293620"/>
                <a:gd name="connsiteX24" fmla="*/ 461010 w 2457450"/>
                <a:gd name="connsiteY24" fmla="*/ 933450 h 2293620"/>
                <a:gd name="connsiteX25" fmla="*/ 373380 w 2457450"/>
                <a:gd name="connsiteY25" fmla="*/ 796290 h 2293620"/>
                <a:gd name="connsiteX26" fmla="*/ 300990 w 2457450"/>
                <a:gd name="connsiteY26" fmla="*/ 678180 h 2293620"/>
                <a:gd name="connsiteX27" fmla="*/ 213360 w 2457450"/>
                <a:gd name="connsiteY27" fmla="*/ 514350 h 2293620"/>
                <a:gd name="connsiteX28" fmla="*/ 140970 w 2457450"/>
                <a:gd name="connsiteY28" fmla="*/ 361950 h 2293620"/>
                <a:gd name="connsiteX29" fmla="*/ 83820 w 2457450"/>
                <a:gd name="connsiteY29" fmla="*/ 243840 h 2293620"/>
                <a:gd name="connsiteX30" fmla="*/ 45720 w 2457450"/>
                <a:gd name="connsiteY30" fmla="*/ 148590 h 2293620"/>
                <a:gd name="connsiteX31" fmla="*/ 19050 w 2457450"/>
                <a:gd name="connsiteY31" fmla="*/ 87630 h 2293620"/>
                <a:gd name="connsiteX32" fmla="*/ 3810 w 2457450"/>
                <a:gd name="connsiteY32" fmla="*/ 45720 h 2293620"/>
                <a:gd name="connsiteX33" fmla="*/ 0 w 2457450"/>
                <a:gd name="connsiteY33" fmla="*/ 26670 h 2293620"/>
                <a:gd name="connsiteX34" fmla="*/ 3810 w 2457450"/>
                <a:gd name="connsiteY34" fmla="*/ 7620 h 2293620"/>
                <a:gd name="connsiteX35" fmla="*/ 15240 w 2457450"/>
                <a:gd name="connsiteY35" fmla="*/ 0 h 2293620"/>
                <a:gd name="connsiteX36" fmla="*/ 34290 w 2457450"/>
                <a:gd name="connsiteY36" fmla="*/ 3810 h 2293620"/>
                <a:gd name="connsiteX37" fmla="*/ 53340 w 2457450"/>
                <a:gd name="connsiteY37" fmla="*/ 22860 h 2293620"/>
                <a:gd name="connsiteX38" fmla="*/ 129540 w 2457450"/>
                <a:gd name="connsiteY38" fmla="*/ 160020 h 2293620"/>
                <a:gd name="connsiteX39" fmla="*/ 201930 w 2457450"/>
                <a:gd name="connsiteY39" fmla="*/ 274320 h 2293620"/>
                <a:gd name="connsiteX40" fmla="*/ 289560 w 2457450"/>
                <a:gd name="connsiteY40" fmla="*/ 415290 h 2293620"/>
                <a:gd name="connsiteX41" fmla="*/ 358140 w 2457450"/>
                <a:gd name="connsiteY41" fmla="*/ 518160 h 2293620"/>
                <a:gd name="connsiteX42" fmla="*/ 426720 w 2457450"/>
                <a:gd name="connsiteY42" fmla="*/ 617220 h 2293620"/>
                <a:gd name="connsiteX43" fmla="*/ 529590 w 2457450"/>
                <a:gd name="connsiteY43" fmla="*/ 742950 h 2293620"/>
                <a:gd name="connsiteX44" fmla="*/ 640080 w 2457450"/>
                <a:gd name="connsiteY44" fmla="*/ 876300 h 2293620"/>
                <a:gd name="connsiteX45" fmla="*/ 693420 w 2457450"/>
                <a:gd name="connsiteY45" fmla="*/ 925830 h 2293620"/>
                <a:gd name="connsiteX46" fmla="*/ 796290 w 2457450"/>
                <a:gd name="connsiteY46" fmla="*/ 1021080 h 2293620"/>
                <a:gd name="connsiteX47" fmla="*/ 922020 w 2457450"/>
                <a:gd name="connsiteY47" fmla="*/ 1135380 h 2293620"/>
                <a:gd name="connsiteX48" fmla="*/ 1055370 w 2457450"/>
                <a:gd name="connsiteY48" fmla="*/ 1253490 h 2293620"/>
                <a:gd name="connsiteX49" fmla="*/ 1127760 w 2457450"/>
                <a:gd name="connsiteY49" fmla="*/ 1314450 h 2293620"/>
                <a:gd name="connsiteX50" fmla="*/ 1253490 w 2457450"/>
                <a:gd name="connsiteY50" fmla="*/ 1390650 h 2293620"/>
                <a:gd name="connsiteX51" fmla="*/ 1375410 w 2457450"/>
                <a:gd name="connsiteY51" fmla="*/ 1463040 h 2293620"/>
                <a:gd name="connsiteX52" fmla="*/ 1546860 w 2457450"/>
                <a:gd name="connsiteY52" fmla="*/ 1569720 h 2293620"/>
                <a:gd name="connsiteX53" fmla="*/ 1775460 w 2457450"/>
                <a:gd name="connsiteY53" fmla="*/ 1687830 h 22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57450" h="2293620">
                  <a:moveTo>
                    <a:pt x="1775460" y="1687830"/>
                  </a:moveTo>
                  <a:lnTo>
                    <a:pt x="1905000" y="1744980"/>
                  </a:lnTo>
                  <a:lnTo>
                    <a:pt x="2034540" y="1802130"/>
                  </a:lnTo>
                  <a:lnTo>
                    <a:pt x="2156460" y="1847850"/>
                  </a:lnTo>
                  <a:lnTo>
                    <a:pt x="2339340" y="1908810"/>
                  </a:lnTo>
                  <a:lnTo>
                    <a:pt x="2377440" y="1920240"/>
                  </a:lnTo>
                  <a:lnTo>
                    <a:pt x="2457450" y="1931670"/>
                  </a:lnTo>
                  <a:lnTo>
                    <a:pt x="2392680" y="2293620"/>
                  </a:lnTo>
                  <a:lnTo>
                    <a:pt x="2354580" y="2286000"/>
                  </a:lnTo>
                  <a:lnTo>
                    <a:pt x="2286000" y="2232660"/>
                  </a:lnTo>
                  <a:lnTo>
                    <a:pt x="2225040" y="2202180"/>
                  </a:lnTo>
                  <a:lnTo>
                    <a:pt x="2034540" y="2118360"/>
                  </a:lnTo>
                  <a:lnTo>
                    <a:pt x="1809750" y="2007870"/>
                  </a:lnTo>
                  <a:lnTo>
                    <a:pt x="1607820" y="1901190"/>
                  </a:lnTo>
                  <a:lnTo>
                    <a:pt x="1459230" y="1813560"/>
                  </a:lnTo>
                  <a:lnTo>
                    <a:pt x="1318260" y="1725930"/>
                  </a:lnTo>
                  <a:lnTo>
                    <a:pt x="1196340" y="1642110"/>
                  </a:lnTo>
                  <a:lnTo>
                    <a:pt x="1097280" y="1569720"/>
                  </a:lnTo>
                  <a:lnTo>
                    <a:pt x="937260" y="1447800"/>
                  </a:lnTo>
                  <a:lnTo>
                    <a:pt x="830580" y="1352550"/>
                  </a:lnTo>
                  <a:lnTo>
                    <a:pt x="735330" y="1257300"/>
                  </a:lnTo>
                  <a:lnTo>
                    <a:pt x="655320" y="1173480"/>
                  </a:lnTo>
                  <a:lnTo>
                    <a:pt x="586740" y="1097280"/>
                  </a:lnTo>
                  <a:lnTo>
                    <a:pt x="541020" y="1043940"/>
                  </a:lnTo>
                  <a:lnTo>
                    <a:pt x="461010" y="933450"/>
                  </a:lnTo>
                  <a:lnTo>
                    <a:pt x="373380" y="796290"/>
                  </a:lnTo>
                  <a:lnTo>
                    <a:pt x="300990" y="678180"/>
                  </a:lnTo>
                  <a:lnTo>
                    <a:pt x="213360" y="514350"/>
                  </a:lnTo>
                  <a:lnTo>
                    <a:pt x="140970" y="361950"/>
                  </a:lnTo>
                  <a:lnTo>
                    <a:pt x="83820" y="243840"/>
                  </a:lnTo>
                  <a:lnTo>
                    <a:pt x="45720" y="148590"/>
                  </a:lnTo>
                  <a:lnTo>
                    <a:pt x="19050" y="87630"/>
                  </a:lnTo>
                  <a:lnTo>
                    <a:pt x="3810" y="45720"/>
                  </a:lnTo>
                  <a:lnTo>
                    <a:pt x="0" y="26670"/>
                  </a:lnTo>
                  <a:lnTo>
                    <a:pt x="3810" y="7620"/>
                  </a:lnTo>
                  <a:lnTo>
                    <a:pt x="15240" y="0"/>
                  </a:lnTo>
                  <a:lnTo>
                    <a:pt x="34290" y="3810"/>
                  </a:lnTo>
                  <a:lnTo>
                    <a:pt x="53340" y="22860"/>
                  </a:lnTo>
                  <a:lnTo>
                    <a:pt x="129540" y="160020"/>
                  </a:lnTo>
                  <a:lnTo>
                    <a:pt x="201930" y="274320"/>
                  </a:lnTo>
                  <a:lnTo>
                    <a:pt x="289560" y="415290"/>
                  </a:lnTo>
                  <a:lnTo>
                    <a:pt x="358140" y="518160"/>
                  </a:lnTo>
                  <a:lnTo>
                    <a:pt x="426720" y="617220"/>
                  </a:lnTo>
                  <a:lnTo>
                    <a:pt x="529590" y="742950"/>
                  </a:lnTo>
                  <a:lnTo>
                    <a:pt x="640080" y="876300"/>
                  </a:lnTo>
                  <a:lnTo>
                    <a:pt x="693420" y="925830"/>
                  </a:lnTo>
                  <a:lnTo>
                    <a:pt x="796290" y="1021080"/>
                  </a:lnTo>
                  <a:lnTo>
                    <a:pt x="922020" y="1135380"/>
                  </a:lnTo>
                  <a:lnTo>
                    <a:pt x="1055370" y="1253490"/>
                  </a:lnTo>
                  <a:lnTo>
                    <a:pt x="1127760" y="1314450"/>
                  </a:lnTo>
                  <a:lnTo>
                    <a:pt x="1253490" y="1390650"/>
                  </a:lnTo>
                  <a:lnTo>
                    <a:pt x="1375410" y="1463040"/>
                  </a:lnTo>
                  <a:lnTo>
                    <a:pt x="1546860" y="1569720"/>
                  </a:lnTo>
                  <a:lnTo>
                    <a:pt x="1775460" y="168783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1" name="フリーフォーム 12">
              <a:extLst>
                <a:ext uri="{FF2B5EF4-FFF2-40B4-BE49-F238E27FC236}">
                  <a16:creationId xmlns:a16="http://schemas.microsoft.com/office/drawing/2014/main" id="{C44731B1-F625-4B8C-BCEA-D62A8349A889}"/>
                </a:ext>
              </a:extLst>
            </p:cNvPr>
            <p:cNvSpPr/>
            <p:nvPr/>
          </p:nvSpPr>
          <p:spPr>
            <a:xfrm>
              <a:off x="4884738" y="3711575"/>
              <a:ext cx="2674937" cy="2305050"/>
            </a:xfrm>
            <a:custGeom>
              <a:avLst/>
              <a:gdLst>
                <a:gd name="connsiteX0" fmla="*/ 1386840 w 2674620"/>
                <a:gd name="connsiteY0" fmla="*/ 1752600 h 2305050"/>
                <a:gd name="connsiteX1" fmla="*/ 1192530 w 2674620"/>
                <a:gd name="connsiteY1" fmla="*/ 1527810 h 2305050"/>
                <a:gd name="connsiteX2" fmla="*/ 933450 w 2674620"/>
                <a:gd name="connsiteY2" fmla="*/ 1234440 h 2305050"/>
                <a:gd name="connsiteX3" fmla="*/ 838200 w 2674620"/>
                <a:gd name="connsiteY3" fmla="*/ 1104900 h 2305050"/>
                <a:gd name="connsiteX4" fmla="*/ 720090 w 2674620"/>
                <a:gd name="connsiteY4" fmla="*/ 960120 h 2305050"/>
                <a:gd name="connsiteX5" fmla="*/ 468630 w 2674620"/>
                <a:gd name="connsiteY5" fmla="*/ 659130 h 2305050"/>
                <a:gd name="connsiteX6" fmla="*/ 247650 w 2674620"/>
                <a:gd name="connsiteY6" fmla="*/ 388620 h 2305050"/>
                <a:gd name="connsiteX7" fmla="*/ 0 w 2674620"/>
                <a:gd name="connsiteY7" fmla="*/ 99060 h 2305050"/>
                <a:gd name="connsiteX8" fmla="*/ 60960 w 2674620"/>
                <a:gd name="connsiteY8" fmla="*/ 0 h 2305050"/>
                <a:gd name="connsiteX9" fmla="*/ 152400 w 2674620"/>
                <a:gd name="connsiteY9" fmla="*/ 102870 h 2305050"/>
                <a:gd name="connsiteX10" fmla="*/ 335280 w 2674620"/>
                <a:gd name="connsiteY10" fmla="*/ 293370 h 2305050"/>
                <a:gd name="connsiteX11" fmla="*/ 518160 w 2674620"/>
                <a:gd name="connsiteY11" fmla="*/ 491490 h 2305050"/>
                <a:gd name="connsiteX12" fmla="*/ 662940 w 2674620"/>
                <a:gd name="connsiteY12" fmla="*/ 647700 h 2305050"/>
                <a:gd name="connsiteX13" fmla="*/ 807720 w 2674620"/>
                <a:gd name="connsiteY13" fmla="*/ 807720 h 2305050"/>
                <a:gd name="connsiteX14" fmla="*/ 918210 w 2674620"/>
                <a:gd name="connsiteY14" fmla="*/ 933450 h 2305050"/>
                <a:gd name="connsiteX15" fmla="*/ 1059180 w 2674620"/>
                <a:gd name="connsiteY15" fmla="*/ 1055370 h 2305050"/>
                <a:gd name="connsiteX16" fmla="*/ 1226820 w 2674620"/>
                <a:gd name="connsiteY16" fmla="*/ 1207770 h 2305050"/>
                <a:gd name="connsiteX17" fmla="*/ 1367790 w 2674620"/>
                <a:gd name="connsiteY17" fmla="*/ 1341120 h 2305050"/>
                <a:gd name="connsiteX18" fmla="*/ 1497330 w 2674620"/>
                <a:gd name="connsiteY18" fmla="*/ 1451610 h 2305050"/>
                <a:gd name="connsiteX19" fmla="*/ 1630680 w 2674620"/>
                <a:gd name="connsiteY19" fmla="*/ 1565910 h 2305050"/>
                <a:gd name="connsiteX20" fmla="*/ 1790700 w 2674620"/>
                <a:gd name="connsiteY20" fmla="*/ 1691640 h 2305050"/>
                <a:gd name="connsiteX21" fmla="*/ 1874520 w 2674620"/>
                <a:gd name="connsiteY21" fmla="*/ 1756410 h 2305050"/>
                <a:gd name="connsiteX22" fmla="*/ 1946910 w 2674620"/>
                <a:gd name="connsiteY22" fmla="*/ 1809750 h 2305050"/>
                <a:gd name="connsiteX23" fmla="*/ 2099310 w 2674620"/>
                <a:gd name="connsiteY23" fmla="*/ 1908810 h 2305050"/>
                <a:gd name="connsiteX24" fmla="*/ 2247900 w 2674620"/>
                <a:gd name="connsiteY24" fmla="*/ 2000250 h 2305050"/>
                <a:gd name="connsiteX25" fmla="*/ 2407920 w 2674620"/>
                <a:gd name="connsiteY25" fmla="*/ 2099310 h 2305050"/>
                <a:gd name="connsiteX26" fmla="*/ 2571750 w 2674620"/>
                <a:gd name="connsiteY26" fmla="*/ 2202180 h 2305050"/>
                <a:gd name="connsiteX27" fmla="*/ 2663190 w 2674620"/>
                <a:gd name="connsiteY27" fmla="*/ 2255520 h 2305050"/>
                <a:gd name="connsiteX28" fmla="*/ 2674620 w 2674620"/>
                <a:gd name="connsiteY28" fmla="*/ 2270760 h 2305050"/>
                <a:gd name="connsiteX29" fmla="*/ 2674620 w 2674620"/>
                <a:gd name="connsiteY29" fmla="*/ 2286000 h 2305050"/>
                <a:gd name="connsiteX30" fmla="*/ 2659380 w 2674620"/>
                <a:gd name="connsiteY30" fmla="*/ 2305050 h 2305050"/>
                <a:gd name="connsiteX31" fmla="*/ 2602230 w 2674620"/>
                <a:gd name="connsiteY31" fmla="*/ 2305050 h 2305050"/>
                <a:gd name="connsiteX32" fmla="*/ 2339340 w 2674620"/>
                <a:gd name="connsiteY32" fmla="*/ 2289810 h 2305050"/>
                <a:gd name="connsiteX33" fmla="*/ 2114550 w 2674620"/>
                <a:gd name="connsiteY33" fmla="*/ 2278380 h 2305050"/>
                <a:gd name="connsiteX34" fmla="*/ 1847850 w 2674620"/>
                <a:gd name="connsiteY34" fmla="*/ 2263140 h 2305050"/>
                <a:gd name="connsiteX35" fmla="*/ 1828800 w 2674620"/>
                <a:gd name="connsiteY35" fmla="*/ 2247900 h 2305050"/>
                <a:gd name="connsiteX36" fmla="*/ 1729740 w 2674620"/>
                <a:gd name="connsiteY36" fmla="*/ 2133600 h 2305050"/>
                <a:gd name="connsiteX37" fmla="*/ 1562100 w 2674620"/>
                <a:gd name="connsiteY37" fmla="*/ 1950720 h 2305050"/>
                <a:gd name="connsiteX38" fmla="*/ 1386840 w 2674620"/>
                <a:gd name="connsiteY38" fmla="*/ 175260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4620" h="2305050">
                  <a:moveTo>
                    <a:pt x="1386840" y="1752600"/>
                  </a:moveTo>
                  <a:lnTo>
                    <a:pt x="1192530" y="1527810"/>
                  </a:lnTo>
                  <a:lnTo>
                    <a:pt x="933450" y="1234440"/>
                  </a:lnTo>
                  <a:lnTo>
                    <a:pt x="838200" y="1104900"/>
                  </a:lnTo>
                  <a:lnTo>
                    <a:pt x="720090" y="960120"/>
                  </a:lnTo>
                  <a:lnTo>
                    <a:pt x="468630" y="659130"/>
                  </a:lnTo>
                  <a:lnTo>
                    <a:pt x="247650" y="388620"/>
                  </a:lnTo>
                  <a:lnTo>
                    <a:pt x="0" y="99060"/>
                  </a:lnTo>
                  <a:lnTo>
                    <a:pt x="60960" y="0"/>
                  </a:lnTo>
                  <a:lnTo>
                    <a:pt x="152400" y="102870"/>
                  </a:lnTo>
                  <a:lnTo>
                    <a:pt x="335280" y="293370"/>
                  </a:lnTo>
                  <a:lnTo>
                    <a:pt x="518160" y="491490"/>
                  </a:lnTo>
                  <a:lnTo>
                    <a:pt x="662940" y="647700"/>
                  </a:lnTo>
                  <a:lnTo>
                    <a:pt x="807720" y="807720"/>
                  </a:lnTo>
                  <a:lnTo>
                    <a:pt x="918210" y="933450"/>
                  </a:lnTo>
                  <a:lnTo>
                    <a:pt x="1059180" y="1055370"/>
                  </a:lnTo>
                  <a:lnTo>
                    <a:pt x="1226820" y="1207770"/>
                  </a:lnTo>
                  <a:lnTo>
                    <a:pt x="1367790" y="1341120"/>
                  </a:lnTo>
                  <a:lnTo>
                    <a:pt x="1497330" y="1451610"/>
                  </a:lnTo>
                  <a:lnTo>
                    <a:pt x="1630680" y="1565910"/>
                  </a:lnTo>
                  <a:lnTo>
                    <a:pt x="1790700" y="1691640"/>
                  </a:lnTo>
                  <a:lnTo>
                    <a:pt x="1874520" y="1756410"/>
                  </a:lnTo>
                  <a:lnTo>
                    <a:pt x="1946910" y="1809750"/>
                  </a:lnTo>
                  <a:lnTo>
                    <a:pt x="2099310" y="1908810"/>
                  </a:lnTo>
                  <a:lnTo>
                    <a:pt x="2247900" y="2000250"/>
                  </a:lnTo>
                  <a:lnTo>
                    <a:pt x="2407920" y="2099310"/>
                  </a:lnTo>
                  <a:lnTo>
                    <a:pt x="2571750" y="2202180"/>
                  </a:lnTo>
                  <a:lnTo>
                    <a:pt x="2663190" y="2255520"/>
                  </a:lnTo>
                  <a:lnTo>
                    <a:pt x="2674620" y="2270760"/>
                  </a:lnTo>
                  <a:lnTo>
                    <a:pt x="2674620" y="2286000"/>
                  </a:lnTo>
                  <a:lnTo>
                    <a:pt x="2659380" y="2305050"/>
                  </a:lnTo>
                  <a:lnTo>
                    <a:pt x="2602230" y="2305050"/>
                  </a:lnTo>
                  <a:lnTo>
                    <a:pt x="2339340" y="2289810"/>
                  </a:lnTo>
                  <a:lnTo>
                    <a:pt x="2114550" y="2278380"/>
                  </a:lnTo>
                  <a:lnTo>
                    <a:pt x="1847850" y="2263140"/>
                  </a:lnTo>
                  <a:lnTo>
                    <a:pt x="1828800" y="2247900"/>
                  </a:lnTo>
                  <a:lnTo>
                    <a:pt x="1729740" y="2133600"/>
                  </a:lnTo>
                  <a:lnTo>
                    <a:pt x="1562100" y="1950720"/>
                  </a:lnTo>
                  <a:lnTo>
                    <a:pt x="1386840" y="1752600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52" name="グループ化 51">
            <a:extLst>
              <a:ext uri="{FF2B5EF4-FFF2-40B4-BE49-F238E27FC236}">
                <a16:creationId xmlns:a16="http://schemas.microsoft.com/office/drawing/2014/main" id="{3D546A10-6801-495C-AA4F-14F0934BF52D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770063"/>
            <a:ext cx="4765675" cy="4094162"/>
            <a:chOff x="2641600" y="1770063"/>
            <a:chExt cx="4765675" cy="4094162"/>
          </a:xfrm>
        </p:grpSpPr>
        <p:sp>
          <p:nvSpPr>
            <p:cNvPr id="53" name="フリーフォーム 6">
              <a:extLst>
                <a:ext uri="{FF2B5EF4-FFF2-40B4-BE49-F238E27FC236}">
                  <a16:creationId xmlns:a16="http://schemas.microsoft.com/office/drawing/2014/main" id="{FB4D0F13-8699-4D2F-8064-4792EEF17B13}"/>
                </a:ext>
              </a:extLst>
            </p:cNvPr>
            <p:cNvSpPr/>
            <p:nvPr/>
          </p:nvSpPr>
          <p:spPr>
            <a:xfrm>
              <a:off x="2641600" y="2643188"/>
              <a:ext cx="496888" cy="1447800"/>
            </a:xfrm>
            <a:custGeom>
              <a:avLst/>
              <a:gdLst>
                <a:gd name="connsiteX0" fmla="*/ 228600 w 497682"/>
                <a:gd name="connsiteY0" fmla="*/ 900112 h 1447800"/>
                <a:gd name="connsiteX1" fmla="*/ 226219 w 497682"/>
                <a:gd name="connsiteY1" fmla="*/ 597693 h 1447800"/>
                <a:gd name="connsiteX2" fmla="*/ 216694 w 497682"/>
                <a:gd name="connsiteY2" fmla="*/ 442912 h 1447800"/>
                <a:gd name="connsiteX3" fmla="*/ 204788 w 497682"/>
                <a:gd name="connsiteY3" fmla="*/ 342900 h 1447800"/>
                <a:gd name="connsiteX4" fmla="*/ 192882 w 497682"/>
                <a:gd name="connsiteY4" fmla="*/ 290512 h 1447800"/>
                <a:gd name="connsiteX5" fmla="*/ 173832 w 497682"/>
                <a:gd name="connsiteY5" fmla="*/ 242887 h 1447800"/>
                <a:gd name="connsiteX6" fmla="*/ 150019 w 497682"/>
                <a:gd name="connsiteY6" fmla="*/ 202406 h 1447800"/>
                <a:gd name="connsiteX7" fmla="*/ 109538 w 497682"/>
                <a:gd name="connsiteY7" fmla="*/ 154781 h 1447800"/>
                <a:gd name="connsiteX8" fmla="*/ 73819 w 497682"/>
                <a:gd name="connsiteY8" fmla="*/ 126206 h 1447800"/>
                <a:gd name="connsiteX9" fmla="*/ 40482 w 497682"/>
                <a:gd name="connsiteY9" fmla="*/ 102393 h 1447800"/>
                <a:gd name="connsiteX10" fmla="*/ 19050 w 497682"/>
                <a:gd name="connsiteY10" fmla="*/ 90487 h 1447800"/>
                <a:gd name="connsiteX11" fmla="*/ 4763 w 497682"/>
                <a:gd name="connsiteY11" fmla="*/ 76200 h 1447800"/>
                <a:gd name="connsiteX12" fmla="*/ 0 w 497682"/>
                <a:gd name="connsiteY12" fmla="*/ 59531 h 1447800"/>
                <a:gd name="connsiteX13" fmla="*/ 9525 w 497682"/>
                <a:gd name="connsiteY13" fmla="*/ 33337 h 1447800"/>
                <a:gd name="connsiteX14" fmla="*/ 19050 w 497682"/>
                <a:gd name="connsiteY14" fmla="*/ 16668 h 1447800"/>
                <a:gd name="connsiteX15" fmla="*/ 30957 w 497682"/>
                <a:gd name="connsiteY15" fmla="*/ 4762 h 1447800"/>
                <a:gd name="connsiteX16" fmla="*/ 54769 w 497682"/>
                <a:gd name="connsiteY16" fmla="*/ 0 h 1447800"/>
                <a:gd name="connsiteX17" fmla="*/ 95250 w 497682"/>
                <a:gd name="connsiteY17" fmla="*/ 0 h 1447800"/>
                <a:gd name="connsiteX18" fmla="*/ 138113 w 497682"/>
                <a:gd name="connsiteY18" fmla="*/ 9525 h 1447800"/>
                <a:gd name="connsiteX19" fmla="*/ 204788 w 497682"/>
                <a:gd name="connsiteY19" fmla="*/ 33337 h 1447800"/>
                <a:gd name="connsiteX20" fmla="*/ 276225 w 497682"/>
                <a:gd name="connsiteY20" fmla="*/ 64293 h 1447800"/>
                <a:gd name="connsiteX21" fmla="*/ 335757 w 497682"/>
                <a:gd name="connsiteY21" fmla="*/ 92868 h 1447800"/>
                <a:gd name="connsiteX22" fmla="*/ 409575 w 497682"/>
                <a:gd name="connsiteY22" fmla="*/ 95250 h 1447800"/>
                <a:gd name="connsiteX23" fmla="*/ 428625 w 497682"/>
                <a:gd name="connsiteY23" fmla="*/ 219075 h 1447800"/>
                <a:gd name="connsiteX24" fmla="*/ 433388 w 497682"/>
                <a:gd name="connsiteY24" fmla="*/ 492918 h 1447800"/>
                <a:gd name="connsiteX25" fmla="*/ 447675 w 497682"/>
                <a:gd name="connsiteY25" fmla="*/ 766762 h 1447800"/>
                <a:gd name="connsiteX26" fmla="*/ 478632 w 497682"/>
                <a:gd name="connsiteY26" fmla="*/ 1121568 h 1447800"/>
                <a:gd name="connsiteX27" fmla="*/ 495300 w 497682"/>
                <a:gd name="connsiteY27" fmla="*/ 1212056 h 1447800"/>
                <a:gd name="connsiteX28" fmla="*/ 497682 w 497682"/>
                <a:gd name="connsiteY28" fmla="*/ 1331118 h 1447800"/>
                <a:gd name="connsiteX29" fmla="*/ 495300 w 497682"/>
                <a:gd name="connsiteY29" fmla="*/ 1390650 h 1447800"/>
                <a:gd name="connsiteX30" fmla="*/ 490538 w 497682"/>
                <a:gd name="connsiteY30" fmla="*/ 1414462 h 1447800"/>
                <a:gd name="connsiteX31" fmla="*/ 481013 w 497682"/>
                <a:gd name="connsiteY31" fmla="*/ 1440656 h 1447800"/>
                <a:gd name="connsiteX32" fmla="*/ 466725 w 497682"/>
                <a:gd name="connsiteY32" fmla="*/ 1447800 h 1447800"/>
                <a:gd name="connsiteX33" fmla="*/ 445294 w 497682"/>
                <a:gd name="connsiteY33" fmla="*/ 1447800 h 1447800"/>
                <a:gd name="connsiteX34" fmla="*/ 423863 w 497682"/>
                <a:gd name="connsiteY34" fmla="*/ 1440656 h 1447800"/>
                <a:gd name="connsiteX35" fmla="*/ 390525 w 497682"/>
                <a:gd name="connsiteY35" fmla="*/ 1423987 h 1447800"/>
                <a:gd name="connsiteX36" fmla="*/ 359569 w 497682"/>
                <a:gd name="connsiteY36" fmla="*/ 1400175 h 1447800"/>
                <a:gd name="connsiteX37" fmla="*/ 321469 w 497682"/>
                <a:gd name="connsiteY37" fmla="*/ 1357312 h 1447800"/>
                <a:gd name="connsiteX38" fmla="*/ 300038 w 497682"/>
                <a:gd name="connsiteY38" fmla="*/ 1326356 h 1447800"/>
                <a:gd name="connsiteX39" fmla="*/ 273844 w 497682"/>
                <a:gd name="connsiteY39" fmla="*/ 1283493 h 1447800"/>
                <a:gd name="connsiteX40" fmla="*/ 252413 w 497682"/>
                <a:gd name="connsiteY40" fmla="*/ 1240631 h 1447800"/>
                <a:gd name="connsiteX41" fmla="*/ 242888 w 497682"/>
                <a:gd name="connsiteY41" fmla="*/ 1197768 h 1447800"/>
                <a:gd name="connsiteX42" fmla="*/ 228600 w 497682"/>
                <a:gd name="connsiteY42" fmla="*/ 1090612 h 1447800"/>
                <a:gd name="connsiteX43" fmla="*/ 228600 w 497682"/>
                <a:gd name="connsiteY43" fmla="*/ 90011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7682" h="1447800">
                  <a:moveTo>
                    <a:pt x="228600" y="900112"/>
                  </a:moveTo>
                  <a:cubicBezTo>
                    <a:pt x="227806" y="799306"/>
                    <a:pt x="227013" y="698499"/>
                    <a:pt x="226219" y="597693"/>
                  </a:cubicBezTo>
                  <a:lnTo>
                    <a:pt x="216694" y="442912"/>
                  </a:lnTo>
                  <a:lnTo>
                    <a:pt x="204788" y="342900"/>
                  </a:lnTo>
                  <a:lnTo>
                    <a:pt x="192882" y="290512"/>
                  </a:lnTo>
                  <a:lnTo>
                    <a:pt x="173832" y="242887"/>
                  </a:lnTo>
                  <a:lnTo>
                    <a:pt x="150019" y="202406"/>
                  </a:lnTo>
                  <a:lnTo>
                    <a:pt x="109538" y="154781"/>
                  </a:lnTo>
                  <a:lnTo>
                    <a:pt x="73819" y="126206"/>
                  </a:lnTo>
                  <a:lnTo>
                    <a:pt x="40482" y="102393"/>
                  </a:lnTo>
                  <a:lnTo>
                    <a:pt x="19050" y="90487"/>
                  </a:lnTo>
                  <a:lnTo>
                    <a:pt x="4763" y="76200"/>
                  </a:lnTo>
                  <a:lnTo>
                    <a:pt x="0" y="59531"/>
                  </a:lnTo>
                  <a:lnTo>
                    <a:pt x="9525" y="33337"/>
                  </a:lnTo>
                  <a:lnTo>
                    <a:pt x="19050" y="16668"/>
                  </a:lnTo>
                  <a:lnTo>
                    <a:pt x="30957" y="4762"/>
                  </a:lnTo>
                  <a:lnTo>
                    <a:pt x="54769" y="0"/>
                  </a:lnTo>
                  <a:lnTo>
                    <a:pt x="95250" y="0"/>
                  </a:lnTo>
                  <a:lnTo>
                    <a:pt x="138113" y="9525"/>
                  </a:lnTo>
                  <a:lnTo>
                    <a:pt x="204788" y="33337"/>
                  </a:lnTo>
                  <a:lnTo>
                    <a:pt x="276225" y="64293"/>
                  </a:lnTo>
                  <a:lnTo>
                    <a:pt x="335757" y="92868"/>
                  </a:lnTo>
                  <a:lnTo>
                    <a:pt x="409575" y="95250"/>
                  </a:lnTo>
                  <a:lnTo>
                    <a:pt x="428625" y="219075"/>
                  </a:lnTo>
                  <a:cubicBezTo>
                    <a:pt x="430213" y="310356"/>
                    <a:pt x="431800" y="401637"/>
                    <a:pt x="433388" y="492918"/>
                  </a:cubicBezTo>
                  <a:lnTo>
                    <a:pt x="447675" y="766762"/>
                  </a:lnTo>
                  <a:lnTo>
                    <a:pt x="478632" y="1121568"/>
                  </a:lnTo>
                  <a:lnTo>
                    <a:pt x="495300" y="1212056"/>
                  </a:lnTo>
                  <a:lnTo>
                    <a:pt x="497682" y="1331118"/>
                  </a:lnTo>
                  <a:lnTo>
                    <a:pt x="495300" y="1390650"/>
                  </a:lnTo>
                  <a:lnTo>
                    <a:pt x="490538" y="1414462"/>
                  </a:lnTo>
                  <a:lnTo>
                    <a:pt x="481013" y="1440656"/>
                  </a:lnTo>
                  <a:lnTo>
                    <a:pt x="466725" y="1447800"/>
                  </a:lnTo>
                  <a:lnTo>
                    <a:pt x="445294" y="1447800"/>
                  </a:lnTo>
                  <a:lnTo>
                    <a:pt x="423863" y="1440656"/>
                  </a:lnTo>
                  <a:lnTo>
                    <a:pt x="390525" y="1423987"/>
                  </a:lnTo>
                  <a:lnTo>
                    <a:pt x="359569" y="1400175"/>
                  </a:lnTo>
                  <a:lnTo>
                    <a:pt x="321469" y="1357312"/>
                  </a:lnTo>
                  <a:lnTo>
                    <a:pt x="300038" y="1326356"/>
                  </a:lnTo>
                  <a:lnTo>
                    <a:pt x="273844" y="1283493"/>
                  </a:lnTo>
                  <a:lnTo>
                    <a:pt x="252413" y="1240631"/>
                  </a:lnTo>
                  <a:lnTo>
                    <a:pt x="242888" y="1197768"/>
                  </a:lnTo>
                  <a:lnTo>
                    <a:pt x="228600" y="1090612"/>
                  </a:lnTo>
                  <a:lnTo>
                    <a:pt x="228600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4" name="フリーフォーム 19">
              <a:extLst>
                <a:ext uri="{FF2B5EF4-FFF2-40B4-BE49-F238E27FC236}">
                  <a16:creationId xmlns:a16="http://schemas.microsoft.com/office/drawing/2014/main" id="{E9335AEA-EB05-4CAC-B8D8-B30827618ADE}"/>
                </a:ext>
              </a:extLst>
            </p:cNvPr>
            <p:cNvSpPr/>
            <p:nvPr/>
          </p:nvSpPr>
          <p:spPr>
            <a:xfrm rot="16200000">
              <a:off x="2636838" y="2909888"/>
              <a:ext cx="3365500" cy="1816100"/>
            </a:xfrm>
            <a:custGeom>
              <a:avLst/>
              <a:gdLst>
                <a:gd name="connsiteX0" fmla="*/ 1543050 w 3365500"/>
                <a:gd name="connsiteY0" fmla="*/ 1301750 h 1816100"/>
                <a:gd name="connsiteX1" fmla="*/ 1311275 w 3365500"/>
                <a:gd name="connsiteY1" fmla="*/ 1184275 h 1816100"/>
                <a:gd name="connsiteX2" fmla="*/ 1133475 w 3365500"/>
                <a:gd name="connsiteY2" fmla="*/ 1079500 h 1816100"/>
                <a:gd name="connsiteX3" fmla="*/ 1006475 w 3365500"/>
                <a:gd name="connsiteY3" fmla="*/ 1003300 h 1816100"/>
                <a:gd name="connsiteX4" fmla="*/ 876300 w 3365500"/>
                <a:gd name="connsiteY4" fmla="*/ 917575 h 1816100"/>
                <a:gd name="connsiteX5" fmla="*/ 749300 w 3365500"/>
                <a:gd name="connsiteY5" fmla="*/ 822325 h 1816100"/>
                <a:gd name="connsiteX6" fmla="*/ 631825 w 3365500"/>
                <a:gd name="connsiteY6" fmla="*/ 720725 h 1816100"/>
                <a:gd name="connsiteX7" fmla="*/ 517525 w 3365500"/>
                <a:gd name="connsiteY7" fmla="*/ 615950 h 1816100"/>
                <a:gd name="connsiteX8" fmla="*/ 381000 w 3365500"/>
                <a:gd name="connsiteY8" fmla="*/ 476250 h 1816100"/>
                <a:gd name="connsiteX9" fmla="*/ 269875 w 3365500"/>
                <a:gd name="connsiteY9" fmla="*/ 352425 h 1816100"/>
                <a:gd name="connsiteX10" fmla="*/ 165100 w 3365500"/>
                <a:gd name="connsiteY10" fmla="*/ 241300 h 1816100"/>
                <a:gd name="connsiteX11" fmla="*/ 88900 w 3365500"/>
                <a:gd name="connsiteY11" fmla="*/ 152400 h 1816100"/>
                <a:gd name="connsiteX12" fmla="*/ 19050 w 3365500"/>
                <a:gd name="connsiteY12" fmla="*/ 73025 h 1816100"/>
                <a:gd name="connsiteX13" fmla="*/ 3175 w 3365500"/>
                <a:gd name="connsiteY13" fmla="*/ 47625 h 1816100"/>
                <a:gd name="connsiteX14" fmla="*/ 0 w 3365500"/>
                <a:gd name="connsiteY14" fmla="*/ 22225 h 1816100"/>
                <a:gd name="connsiteX15" fmla="*/ 6350 w 3365500"/>
                <a:gd name="connsiteY15" fmla="*/ 3175 h 1816100"/>
                <a:gd name="connsiteX16" fmla="*/ 22225 w 3365500"/>
                <a:gd name="connsiteY16" fmla="*/ 0 h 1816100"/>
                <a:gd name="connsiteX17" fmla="*/ 41275 w 3365500"/>
                <a:gd name="connsiteY17" fmla="*/ 3175 h 1816100"/>
                <a:gd name="connsiteX18" fmla="*/ 66675 w 3365500"/>
                <a:gd name="connsiteY18" fmla="*/ 15875 h 1816100"/>
                <a:gd name="connsiteX19" fmla="*/ 130175 w 3365500"/>
                <a:gd name="connsiteY19" fmla="*/ 85725 h 1816100"/>
                <a:gd name="connsiteX20" fmla="*/ 193675 w 3365500"/>
                <a:gd name="connsiteY20" fmla="*/ 152400 h 1816100"/>
                <a:gd name="connsiteX21" fmla="*/ 263525 w 3365500"/>
                <a:gd name="connsiteY21" fmla="*/ 222250 h 1816100"/>
                <a:gd name="connsiteX22" fmla="*/ 336550 w 3365500"/>
                <a:gd name="connsiteY22" fmla="*/ 292100 h 1816100"/>
                <a:gd name="connsiteX23" fmla="*/ 422275 w 3365500"/>
                <a:gd name="connsiteY23" fmla="*/ 365125 h 1816100"/>
                <a:gd name="connsiteX24" fmla="*/ 508000 w 3365500"/>
                <a:gd name="connsiteY24" fmla="*/ 434975 h 1816100"/>
                <a:gd name="connsiteX25" fmla="*/ 603250 w 3365500"/>
                <a:gd name="connsiteY25" fmla="*/ 511175 h 1816100"/>
                <a:gd name="connsiteX26" fmla="*/ 688975 w 3365500"/>
                <a:gd name="connsiteY26" fmla="*/ 577850 h 1816100"/>
                <a:gd name="connsiteX27" fmla="*/ 771525 w 3365500"/>
                <a:gd name="connsiteY27" fmla="*/ 635000 h 1816100"/>
                <a:gd name="connsiteX28" fmla="*/ 866775 w 3365500"/>
                <a:gd name="connsiteY28" fmla="*/ 695325 h 1816100"/>
                <a:gd name="connsiteX29" fmla="*/ 1003300 w 3365500"/>
                <a:gd name="connsiteY29" fmla="*/ 784225 h 1816100"/>
                <a:gd name="connsiteX30" fmla="*/ 1111250 w 3365500"/>
                <a:gd name="connsiteY30" fmla="*/ 844550 h 1816100"/>
                <a:gd name="connsiteX31" fmla="*/ 1225550 w 3365500"/>
                <a:gd name="connsiteY31" fmla="*/ 908050 h 1816100"/>
                <a:gd name="connsiteX32" fmla="*/ 1336675 w 3365500"/>
                <a:gd name="connsiteY32" fmla="*/ 968375 h 1816100"/>
                <a:gd name="connsiteX33" fmla="*/ 1431925 w 3365500"/>
                <a:gd name="connsiteY33" fmla="*/ 1016000 h 1816100"/>
                <a:gd name="connsiteX34" fmla="*/ 1524000 w 3365500"/>
                <a:gd name="connsiteY34" fmla="*/ 1060450 h 1816100"/>
                <a:gd name="connsiteX35" fmla="*/ 1593850 w 3365500"/>
                <a:gd name="connsiteY35" fmla="*/ 1089025 h 1816100"/>
                <a:gd name="connsiteX36" fmla="*/ 1692275 w 3365500"/>
                <a:gd name="connsiteY36" fmla="*/ 1130300 h 1816100"/>
                <a:gd name="connsiteX37" fmla="*/ 1831975 w 3365500"/>
                <a:gd name="connsiteY37" fmla="*/ 1187450 h 1816100"/>
                <a:gd name="connsiteX38" fmla="*/ 1943100 w 3365500"/>
                <a:gd name="connsiteY38" fmla="*/ 1228725 h 1816100"/>
                <a:gd name="connsiteX39" fmla="*/ 2057400 w 3365500"/>
                <a:gd name="connsiteY39" fmla="*/ 1270000 h 1816100"/>
                <a:gd name="connsiteX40" fmla="*/ 2222500 w 3365500"/>
                <a:gd name="connsiteY40" fmla="*/ 1323975 h 1816100"/>
                <a:gd name="connsiteX41" fmla="*/ 2416175 w 3365500"/>
                <a:gd name="connsiteY41" fmla="*/ 1381125 h 1816100"/>
                <a:gd name="connsiteX42" fmla="*/ 2559050 w 3365500"/>
                <a:gd name="connsiteY42" fmla="*/ 1419225 h 1816100"/>
                <a:gd name="connsiteX43" fmla="*/ 2740025 w 3365500"/>
                <a:gd name="connsiteY43" fmla="*/ 1466850 h 1816100"/>
                <a:gd name="connsiteX44" fmla="*/ 2816225 w 3365500"/>
                <a:gd name="connsiteY44" fmla="*/ 1482725 h 1816100"/>
                <a:gd name="connsiteX45" fmla="*/ 2908300 w 3365500"/>
                <a:gd name="connsiteY45" fmla="*/ 1504950 h 1816100"/>
                <a:gd name="connsiteX46" fmla="*/ 2946400 w 3365500"/>
                <a:gd name="connsiteY46" fmla="*/ 1511300 h 1816100"/>
                <a:gd name="connsiteX47" fmla="*/ 2984500 w 3365500"/>
                <a:gd name="connsiteY47" fmla="*/ 1511300 h 1816100"/>
                <a:gd name="connsiteX48" fmla="*/ 3028950 w 3365500"/>
                <a:gd name="connsiteY48" fmla="*/ 1501775 h 1816100"/>
                <a:gd name="connsiteX49" fmla="*/ 3095625 w 3365500"/>
                <a:gd name="connsiteY49" fmla="*/ 1476375 h 1816100"/>
                <a:gd name="connsiteX50" fmla="*/ 3152775 w 3365500"/>
                <a:gd name="connsiteY50" fmla="*/ 1447800 h 1816100"/>
                <a:gd name="connsiteX51" fmla="*/ 3219450 w 3365500"/>
                <a:gd name="connsiteY51" fmla="*/ 1403350 h 1816100"/>
                <a:gd name="connsiteX52" fmla="*/ 3321050 w 3365500"/>
                <a:gd name="connsiteY52" fmla="*/ 1311275 h 1816100"/>
                <a:gd name="connsiteX53" fmla="*/ 3365500 w 3365500"/>
                <a:gd name="connsiteY53" fmla="*/ 1419225 h 1816100"/>
                <a:gd name="connsiteX54" fmla="*/ 3276600 w 3365500"/>
                <a:gd name="connsiteY54" fmla="*/ 1514475 h 1816100"/>
                <a:gd name="connsiteX55" fmla="*/ 3209925 w 3365500"/>
                <a:gd name="connsiteY55" fmla="*/ 1606550 h 1816100"/>
                <a:gd name="connsiteX56" fmla="*/ 3143250 w 3365500"/>
                <a:gd name="connsiteY56" fmla="*/ 1679575 h 1816100"/>
                <a:gd name="connsiteX57" fmla="*/ 3086100 w 3365500"/>
                <a:gd name="connsiteY57" fmla="*/ 1733550 h 1816100"/>
                <a:gd name="connsiteX58" fmla="*/ 3006725 w 3365500"/>
                <a:gd name="connsiteY58" fmla="*/ 1790700 h 1816100"/>
                <a:gd name="connsiteX59" fmla="*/ 2965450 w 3365500"/>
                <a:gd name="connsiteY59" fmla="*/ 1812925 h 1816100"/>
                <a:gd name="connsiteX60" fmla="*/ 2943225 w 3365500"/>
                <a:gd name="connsiteY60" fmla="*/ 1816100 h 1816100"/>
                <a:gd name="connsiteX61" fmla="*/ 2921000 w 3365500"/>
                <a:gd name="connsiteY61" fmla="*/ 1812925 h 1816100"/>
                <a:gd name="connsiteX62" fmla="*/ 2898775 w 3365500"/>
                <a:gd name="connsiteY62" fmla="*/ 1806575 h 1816100"/>
                <a:gd name="connsiteX63" fmla="*/ 2879725 w 3365500"/>
                <a:gd name="connsiteY63" fmla="*/ 1793875 h 1816100"/>
                <a:gd name="connsiteX64" fmla="*/ 2851150 w 3365500"/>
                <a:gd name="connsiteY64" fmla="*/ 1762125 h 1816100"/>
                <a:gd name="connsiteX65" fmla="*/ 2825750 w 3365500"/>
                <a:gd name="connsiteY65" fmla="*/ 1736725 h 1816100"/>
                <a:gd name="connsiteX66" fmla="*/ 2698750 w 3365500"/>
                <a:gd name="connsiteY66" fmla="*/ 1704975 h 1816100"/>
                <a:gd name="connsiteX67" fmla="*/ 2568575 w 3365500"/>
                <a:gd name="connsiteY67" fmla="*/ 1673225 h 1816100"/>
                <a:gd name="connsiteX68" fmla="*/ 2422525 w 3365500"/>
                <a:gd name="connsiteY68" fmla="*/ 1628775 h 1816100"/>
                <a:gd name="connsiteX69" fmla="*/ 2232025 w 3365500"/>
                <a:gd name="connsiteY69" fmla="*/ 1571625 h 1816100"/>
                <a:gd name="connsiteX70" fmla="*/ 2022475 w 3365500"/>
                <a:gd name="connsiteY70" fmla="*/ 1501775 h 1816100"/>
                <a:gd name="connsiteX71" fmla="*/ 1863725 w 3365500"/>
                <a:gd name="connsiteY71" fmla="*/ 1444625 h 1816100"/>
                <a:gd name="connsiteX72" fmla="*/ 1765300 w 3365500"/>
                <a:gd name="connsiteY72" fmla="*/ 1403350 h 1816100"/>
                <a:gd name="connsiteX73" fmla="*/ 1543050 w 3365500"/>
                <a:gd name="connsiteY73" fmla="*/ 1301750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365500" h="1816100">
                  <a:moveTo>
                    <a:pt x="1543050" y="1301750"/>
                  </a:moveTo>
                  <a:lnTo>
                    <a:pt x="1311275" y="1184275"/>
                  </a:lnTo>
                  <a:lnTo>
                    <a:pt x="1133475" y="1079500"/>
                  </a:lnTo>
                  <a:lnTo>
                    <a:pt x="1006475" y="1003300"/>
                  </a:lnTo>
                  <a:lnTo>
                    <a:pt x="876300" y="917575"/>
                  </a:lnTo>
                  <a:lnTo>
                    <a:pt x="749300" y="822325"/>
                  </a:lnTo>
                  <a:lnTo>
                    <a:pt x="631825" y="720725"/>
                  </a:lnTo>
                  <a:lnTo>
                    <a:pt x="517525" y="615950"/>
                  </a:lnTo>
                  <a:lnTo>
                    <a:pt x="381000" y="476250"/>
                  </a:lnTo>
                  <a:lnTo>
                    <a:pt x="269875" y="352425"/>
                  </a:lnTo>
                  <a:lnTo>
                    <a:pt x="165100" y="241300"/>
                  </a:lnTo>
                  <a:lnTo>
                    <a:pt x="88900" y="1524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22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6675" y="15875"/>
                  </a:lnTo>
                  <a:lnTo>
                    <a:pt x="130175" y="85725"/>
                  </a:lnTo>
                  <a:lnTo>
                    <a:pt x="193675" y="152400"/>
                  </a:lnTo>
                  <a:lnTo>
                    <a:pt x="263525" y="222250"/>
                  </a:lnTo>
                  <a:lnTo>
                    <a:pt x="336550" y="292100"/>
                  </a:lnTo>
                  <a:lnTo>
                    <a:pt x="422275" y="365125"/>
                  </a:lnTo>
                  <a:lnTo>
                    <a:pt x="508000" y="434975"/>
                  </a:lnTo>
                  <a:lnTo>
                    <a:pt x="603250" y="511175"/>
                  </a:lnTo>
                  <a:lnTo>
                    <a:pt x="688975" y="577850"/>
                  </a:lnTo>
                  <a:lnTo>
                    <a:pt x="771525" y="635000"/>
                  </a:lnTo>
                  <a:lnTo>
                    <a:pt x="866775" y="695325"/>
                  </a:lnTo>
                  <a:lnTo>
                    <a:pt x="1003300" y="784225"/>
                  </a:lnTo>
                  <a:lnTo>
                    <a:pt x="1111250" y="844550"/>
                  </a:lnTo>
                  <a:lnTo>
                    <a:pt x="1225550" y="908050"/>
                  </a:lnTo>
                  <a:lnTo>
                    <a:pt x="1336675" y="968375"/>
                  </a:lnTo>
                  <a:lnTo>
                    <a:pt x="1431925" y="1016000"/>
                  </a:lnTo>
                  <a:lnTo>
                    <a:pt x="1524000" y="1060450"/>
                  </a:lnTo>
                  <a:lnTo>
                    <a:pt x="1593850" y="1089025"/>
                  </a:lnTo>
                  <a:lnTo>
                    <a:pt x="1692275" y="1130300"/>
                  </a:lnTo>
                  <a:lnTo>
                    <a:pt x="1831975" y="1187450"/>
                  </a:lnTo>
                  <a:lnTo>
                    <a:pt x="1943100" y="1228725"/>
                  </a:lnTo>
                  <a:lnTo>
                    <a:pt x="2057400" y="1270000"/>
                  </a:lnTo>
                  <a:lnTo>
                    <a:pt x="2222500" y="1323975"/>
                  </a:lnTo>
                  <a:lnTo>
                    <a:pt x="2416175" y="1381125"/>
                  </a:lnTo>
                  <a:lnTo>
                    <a:pt x="2559050" y="1419225"/>
                  </a:lnTo>
                  <a:lnTo>
                    <a:pt x="2740025" y="1466850"/>
                  </a:lnTo>
                  <a:lnTo>
                    <a:pt x="2816225" y="1482725"/>
                  </a:lnTo>
                  <a:lnTo>
                    <a:pt x="2908300" y="1504950"/>
                  </a:lnTo>
                  <a:lnTo>
                    <a:pt x="2946400" y="1511300"/>
                  </a:lnTo>
                  <a:lnTo>
                    <a:pt x="2984500" y="1511300"/>
                  </a:lnTo>
                  <a:lnTo>
                    <a:pt x="3028950" y="1501775"/>
                  </a:lnTo>
                  <a:lnTo>
                    <a:pt x="3095625" y="1476375"/>
                  </a:lnTo>
                  <a:lnTo>
                    <a:pt x="3152775" y="1447800"/>
                  </a:lnTo>
                  <a:lnTo>
                    <a:pt x="3219450" y="1403350"/>
                  </a:lnTo>
                  <a:lnTo>
                    <a:pt x="3321050" y="1311275"/>
                  </a:lnTo>
                  <a:lnTo>
                    <a:pt x="3365500" y="1419225"/>
                  </a:lnTo>
                  <a:lnTo>
                    <a:pt x="3276600" y="1514475"/>
                  </a:lnTo>
                  <a:lnTo>
                    <a:pt x="3209925" y="1606550"/>
                  </a:lnTo>
                  <a:lnTo>
                    <a:pt x="3143250" y="1679575"/>
                  </a:lnTo>
                  <a:lnTo>
                    <a:pt x="3086100" y="1733550"/>
                  </a:lnTo>
                  <a:lnTo>
                    <a:pt x="3006725" y="1790700"/>
                  </a:lnTo>
                  <a:lnTo>
                    <a:pt x="2965450" y="1812925"/>
                  </a:lnTo>
                  <a:lnTo>
                    <a:pt x="2943225" y="1816100"/>
                  </a:lnTo>
                  <a:lnTo>
                    <a:pt x="2921000" y="1812925"/>
                  </a:lnTo>
                  <a:lnTo>
                    <a:pt x="2898775" y="1806575"/>
                  </a:lnTo>
                  <a:lnTo>
                    <a:pt x="2879725" y="1793875"/>
                  </a:lnTo>
                  <a:lnTo>
                    <a:pt x="2851150" y="1762125"/>
                  </a:lnTo>
                  <a:lnTo>
                    <a:pt x="2825750" y="1736725"/>
                  </a:lnTo>
                  <a:lnTo>
                    <a:pt x="2698750" y="1704975"/>
                  </a:lnTo>
                  <a:lnTo>
                    <a:pt x="2568575" y="1673225"/>
                  </a:lnTo>
                  <a:lnTo>
                    <a:pt x="2422525" y="1628775"/>
                  </a:lnTo>
                  <a:lnTo>
                    <a:pt x="2232025" y="1571625"/>
                  </a:lnTo>
                  <a:lnTo>
                    <a:pt x="2022475" y="1501775"/>
                  </a:lnTo>
                  <a:lnTo>
                    <a:pt x="1863725" y="1444625"/>
                  </a:lnTo>
                  <a:lnTo>
                    <a:pt x="1765300" y="1403350"/>
                  </a:lnTo>
                  <a:lnTo>
                    <a:pt x="1543050" y="1301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5" name="フリーフォーム 7">
              <a:extLst>
                <a:ext uri="{FF2B5EF4-FFF2-40B4-BE49-F238E27FC236}">
                  <a16:creationId xmlns:a16="http://schemas.microsoft.com/office/drawing/2014/main" id="{22396134-22BA-4280-8250-3D1D9F5715F0}"/>
                </a:ext>
              </a:extLst>
            </p:cNvPr>
            <p:cNvSpPr/>
            <p:nvPr/>
          </p:nvSpPr>
          <p:spPr>
            <a:xfrm>
              <a:off x="2927350" y="2509838"/>
              <a:ext cx="1438275" cy="1357312"/>
            </a:xfrm>
            <a:custGeom>
              <a:avLst/>
              <a:gdLst>
                <a:gd name="connsiteX0" fmla="*/ 583407 w 1438275"/>
                <a:gd name="connsiteY0" fmla="*/ 283368 h 1357312"/>
                <a:gd name="connsiteX1" fmla="*/ 73819 w 1438275"/>
                <a:gd name="connsiteY1" fmla="*/ 397668 h 1357312"/>
                <a:gd name="connsiteX2" fmla="*/ 0 w 1438275"/>
                <a:gd name="connsiteY2" fmla="*/ 221456 h 1357312"/>
                <a:gd name="connsiteX3" fmla="*/ 130969 w 1438275"/>
                <a:gd name="connsiteY3" fmla="*/ 228600 h 1357312"/>
                <a:gd name="connsiteX4" fmla="*/ 207169 w 1438275"/>
                <a:gd name="connsiteY4" fmla="*/ 230981 h 1357312"/>
                <a:gd name="connsiteX5" fmla="*/ 414338 w 1438275"/>
                <a:gd name="connsiteY5" fmla="*/ 183356 h 1357312"/>
                <a:gd name="connsiteX6" fmla="*/ 771525 w 1438275"/>
                <a:gd name="connsiteY6" fmla="*/ 102393 h 1357312"/>
                <a:gd name="connsiteX7" fmla="*/ 983457 w 1438275"/>
                <a:gd name="connsiteY7" fmla="*/ 45243 h 1357312"/>
                <a:gd name="connsiteX8" fmla="*/ 1104900 w 1438275"/>
                <a:gd name="connsiteY8" fmla="*/ 0 h 1357312"/>
                <a:gd name="connsiteX9" fmla="*/ 1123950 w 1438275"/>
                <a:gd name="connsiteY9" fmla="*/ 4762 h 1357312"/>
                <a:gd name="connsiteX10" fmla="*/ 1204913 w 1438275"/>
                <a:gd name="connsiteY10" fmla="*/ 61912 h 1357312"/>
                <a:gd name="connsiteX11" fmla="*/ 1319213 w 1438275"/>
                <a:gd name="connsiteY11" fmla="*/ 157162 h 1357312"/>
                <a:gd name="connsiteX12" fmla="*/ 1407319 w 1438275"/>
                <a:gd name="connsiteY12" fmla="*/ 238125 h 1357312"/>
                <a:gd name="connsiteX13" fmla="*/ 1426369 w 1438275"/>
                <a:gd name="connsiteY13" fmla="*/ 264318 h 1357312"/>
                <a:gd name="connsiteX14" fmla="*/ 1435894 w 1438275"/>
                <a:gd name="connsiteY14" fmla="*/ 285750 h 1357312"/>
                <a:gd name="connsiteX15" fmla="*/ 1438275 w 1438275"/>
                <a:gd name="connsiteY15" fmla="*/ 304800 h 1357312"/>
                <a:gd name="connsiteX16" fmla="*/ 1433513 w 1438275"/>
                <a:gd name="connsiteY16" fmla="*/ 328612 h 1357312"/>
                <a:gd name="connsiteX17" fmla="*/ 1419225 w 1438275"/>
                <a:gd name="connsiteY17" fmla="*/ 352425 h 1357312"/>
                <a:gd name="connsiteX18" fmla="*/ 1385888 w 1438275"/>
                <a:gd name="connsiteY18" fmla="*/ 373856 h 1357312"/>
                <a:gd name="connsiteX19" fmla="*/ 1354932 w 1438275"/>
                <a:gd name="connsiteY19" fmla="*/ 392906 h 1357312"/>
                <a:gd name="connsiteX20" fmla="*/ 1335882 w 1438275"/>
                <a:gd name="connsiteY20" fmla="*/ 409575 h 1357312"/>
                <a:gd name="connsiteX21" fmla="*/ 1319213 w 1438275"/>
                <a:gd name="connsiteY21" fmla="*/ 431006 h 1357312"/>
                <a:gd name="connsiteX22" fmla="*/ 1307307 w 1438275"/>
                <a:gd name="connsiteY22" fmla="*/ 466725 h 1357312"/>
                <a:gd name="connsiteX23" fmla="*/ 1297782 w 1438275"/>
                <a:gd name="connsiteY23" fmla="*/ 514350 h 1357312"/>
                <a:gd name="connsiteX24" fmla="*/ 1269207 w 1438275"/>
                <a:gd name="connsiteY24" fmla="*/ 652462 h 1357312"/>
                <a:gd name="connsiteX25" fmla="*/ 1233488 w 1438275"/>
                <a:gd name="connsiteY25" fmla="*/ 812006 h 1357312"/>
                <a:gd name="connsiteX26" fmla="*/ 1178719 w 1438275"/>
                <a:gd name="connsiteY26" fmla="*/ 1071562 h 1357312"/>
                <a:gd name="connsiteX27" fmla="*/ 1152525 w 1438275"/>
                <a:gd name="connsiteY27" fmla="*/ 1188243 h 1357312"/>
                <a:gd name="connsiteX28" fmla="*/ 1135857 w 1438275"/>
                <a:gd name="connsiteY28" fmla="*/ 1252537 h 1357312"/>
                <a:gd name="connsiteX29" fmla="*/ 1114425 w 1438275"/>
                <a:gd name="connsiteY29" fmla="*/ 1307306 h 1357312"/>
                <a:gd name="connsiteX30" fmla="*/ 1095375 w 1438275"/>
                <a:gd name="connsiteY30" fmla="*/ 1338262 h 1357312"/>
                <a:gd name="connsiteX31" fmla="*/ 1073944 w 1438275"/>
                <a:gd name="connsiteY31" fmla="*/ 1352550 h 1357312"/>
                <a:gd name="connsiteX32" fmla="*/ 1045369 w 1438275"/>
                <a:gd name="connsiteY32" fmla="*/ 1357312 h 1357312"/>
                <a:gd name="connsiteX33" fmla="*/ 1021557 w 1438275"/>
                <a:gd name="connsiteY33" fmla="*/ 1350168 h 1357312"/>
                <a:gd name="connsiteX34" fmla="*/ 1004888 w 1438275"/>
                <a:gd name="connsiteY34" fmla="*/ 1333500 h 1357312"/>
                <a:gd name="connsiteX35" fmla="*/ 976313 w 1438275"/>
                <a:gd name="connsiteY35" fmla="*/ 1309687 h 1357312"/>
                <a:gd name="connsiteX36" fmla="*/ 950119 w 1438275"/>
                <a:gd name="connsiteY36" fmla="*/ 1288256 h 1357312"/>
                <a:gd name="connsiteX37" fmla="*/ 981075 w 1438275"/>
                <a:gd name="connsiteY37" fmla="*/ 1090612 h 1357312"/>
                <a:gd name="connsiteX38" fmla="*/ 990600 w 1438275"/>
                <a:gd name="connsiteY38" fmla="*/ 1050131 h 1357312"/>
                <a:gd name="connsiteX39" fmla="*/ 1000125 w 1438275"/>
                <a:gd name="connsiteY39" fmla="*/ 990600 h 1357312"/>
                <a:gd name="connsiteX40" fmla="*/ 1023938 w 1438275"/>
                <a:gd name="connsiteY40" fmla="*/ 764381 h 1357312"/>
                <a:gd name="connsiteX41" fmla="*/ 1062038 w 1438275"/>
                <a:gd name="connsiteY41" fmla="*/ 473868 h 1357312"/>
                <a:gd name="connsiteX42" fmla="*/ 1078707 w 1438275"/>
                <a:gd name="connsiteY42" fmla="*/ 335756 h 1357312"/>
                <a:gd name="connsiteX43" fmla="*/ 1081088 w 1438275"/>
                <a:gd name="connsiteY43" fmla="*/ 290512 h 1357312"/>
                <a:gd name="connsiteX44" fmla="*/ 1078707 w 1438275"/>
                <a:gd name="connsiteY44" fmla="*/ 254793 h 1357312"/>
                <a:gd name="connsiteX45" fmla="*/ 1071563 w 1438275"/>
                <a:gd name="connsiteY45" fmla="*/ 238125 h 1357312"/>
                <a:gd name="connsiteX46" fmla="*/ 1057275 w 1438275"/>
                <a:gd name="connsiteY46" fmla="*/ 223837 h 1357312"/>
                <a:gd name="connsiteX47" fmla="*/ 1031082 w 1438275"/>
                <a:gd name="connsiteY47" fmla="*/ 211931 h 1357312"/>
                <a:gd name="connsiteX48" fmla="*/ 983457 w 1438275"/>
                <a:gd name="connsiteY48" fmla="*/ 204787 h 1357312"/>
                <a:gd name="connsiteX49" fmla="*/ 945357 w 1438275"/>
                <a:gd name="connsiteY49" fmla="*/ 209550 h 1357312"/>
                <a:gd name="connsiteX50" fmla="*/ 583407 w 1438275"/>
                <a:gd name="connsiteY50" fmla="*/ 283368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1357312">
                  <a:moveTo>
                    <a:pt x="583407" y="283368"/>
                  </a:moveTo>
                  <a:lnTo>
                    <a:pt x="73819" y="397668"/>
                  </a:lnTo>
                  <a:lnTo>
                    <a:pt x="0" y="221456"/>
                  </a:lnTo>
                  <a:lnTo>
                    <a:pt x="130969" y="228600"/>
                  </a:lnTo>
                  <a:lnTo>
                    <a:pt x="207169" y="230981"/>
                  </a:lnTo>
                  <a:lnTo>
                    <a:pt x="414338" y="183356"/>
                  </a:lnTo>
                  <a:lnTo>
                    <a:pt x="771525" y="102393"/>
                  </a:lnTo>
                  <a:lnTo>
                    <a:pt x="983457" y="45243"/>
                  </a:lnTo>
                  <a:lnTo>
                    <a:pt x="1104900" y="0"/>
                  </a:lnTo>
                  <a:lnTo>
                    <a:pt x="1123950" y="4762"/>
                  </a:lnTo>
                  <a:lnTo>
                    <a:pt x="1204913" y="61912"/>
                  </a:lnTo>
                  <a:lnTo>
                    <a:pt x="1319213" y="157162"/>
                  </a:lnTo>
                  <a:lnTo>
                    <a:pt x="1407319" y="238125"/>
                  </a:lnTo>
                  <a:lnTo>
                    <a:pt x="1426369" y="264318"/>
                  </a:lnTo>
                  <a:lnTo>
                    <a:pt x="1435894" y="285750"/>
                  </a:lnTo>
                  <a:lnTo>
                    <a:pt x="1438275" y="304800"/>
                  </a:lnTo>
                  <a:lnTo>
                    <a:pt x="1433513" y="328612"/>
                  </a:lnTo>
                  <a:lnTo>
                    <a:pt x="1419225" y="352425"/>
                  </a:lnTo>
                  <a:lnTo>
                    <a:pt x="1385888" y="373856"/>
                  </a:lnTo>
                  <a:lnTo>
                    <a:pt x="1354932" y="392906"/>
                  </a:lnTo>
                  <a:lnTo>
                    <a:pt x="1335882" y="409575"/>
                  </a:lnTo>
                  <a:lnTo>
                    <a:pt x="1319213" y="431006"/>
                  </a:lnTo>
                  <a:lnTo>
                    <a:pt x="1307307" y="466725"/>
                  </a:lnTo>
                  <a:lnTo>
                    <a:pt x="1297782" y="514350"/>
                  </a:lnTo>
                  <a:lnTo>
                    <a:pt x="1269207" y="652462"/>
                  </a:lnTo>
                  <a:lnTo>
                    <a:pt x="1233488" y="812006"/>
                  </a:lnTo>
                  <a:lnTo>
                    <a:pt x="1178719" y="1071562"/>
                  </a:lnTo>
                  <a:lnTo>
                    <a:pt x="1152525" y="1188243"/>
                  </a:lnTo>
                  <a:lnTo>
                    <a:pt x="1135857" y="1252537"/>
                  </a:lnTo>
                  <a:lnTo>
                    <a:pt x="1114425" y="1307306"/>
                  </a:lnTo>
                  <a:lnTo>
                    <a:pt x="1095375" y="1338262"/>
                  </a:lnTo>
                  <a:lnTo>
                    <a:pt x="1073944" y="1352550"/>
                  </a:lnTo>
                  <a:lnTo>
                    <a:pt x="1045369" y="1357312"/>
                  </a:lnTo>
                  <a:lnTo>
                    <a:pt x="1021557" y="1350168"/>
                  </a:lnTo>
                  <a:lnTo>
                    <a:pt x="1004888" y="1333500"/>
                  </a:lnTo>
                  <a:lnTo>
                    <a:pt x="976313" y="1309687"/>
                  </a:lnTo>
                  <a:lnTo>
                    <a:pt x="950119" y="1288256"/>
                  </a:lnTo>
                  <a:lnTo>
                    <a:pt x="981075" y="1090612"/>
                  </a:lnTo>
                  <a:lnTo>
                    <a:pt x="990600" y="1050131"/>
                  </a:lnTo>
                  <a:lnTo>
                    <a:pt x="1000125" y="990600"/>
                  </a:lnTo>
                  <a:lnTo>
                    <a:pt x="1023938" y="764381"/>
                  </a:lnTo>
                  <a:lnTo>
                    <a:pt x="1062038" y="473868"/>
                  </a:lnTo>
                  <a:lnTo>
                    <a:pt x="1078707" y="335756"/>
                  </a:lnTo>
                  <a:lnTo>
                    <a:pt x="1081088" y="290512"/>
                  </a:lnTo>
                  <a:lnTo>
                    <a:pt x="1078707" y="254793"/>
                  </a:lnTo>
                  <a:lnTo>
                    <a:pt x="1071563" y="238125"/>
                  </a:lnTo>
                  <a:lnTo>
                    <a:pt x="1057275" y="223837"/>
                  </a:lnTo>
                  <a:lnTo>
                    <a:pt x="1031082" y="211931"/>
                  </a:lnTo>
                  <a:lnTo>
                    <a:pt x="983457" y="204787"/>
                  </a:lnTo>
                  <a:lnTo>
                    <a:pt x="945357" y="209550"/>
                  </a:lnTo>
                  <a:lnTo>
                    <a:pt x="583407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6" name="フリーフォーム 8">
              <a:extLst>
                <a:ext uri="{FF2B5EF4-FFF2-40B4-BE49-F238E27FC236}">
                  <a16:creationId xmlns:a16="http://schemas.microsoft.com/office/drawing/2014/main" id="{5E5068F7-4637-4004-BB3E-5472E1493311}"/>
                </a:ext>
              </a:extLst>
            </p:cNvPr>
            <p:cNvSpPr/>
            <p:nvPr/>
          </p:nvSpPr>
          <p:spPr>
            <a:xfrm>
              <a:off x="3048000" y="3571875"/>
              <a:ext cx="895350" cy="319088"/>
            </a:xfrm>
            <a:custGeom>
              <a:avLst/>
              <a:gdLst>
                <a:gd name="connsiteX0" fmla="*/ 402431 w 895350"/>
                <a:gd name="connsiteY0" fmla="*/ 245269 h 319088"/>
                <a:gd name="connsiteX1" fmla="*/ 190500 w 895350"/>
                <a:gd name="connsiteY1" fmla="*/ 285750 h 319088"/>
                <a:gd name="connsiteX2" fmla="*/ 140494 w 895350"/>
                <a:gd name="connsiteY2" fmla="*/ 290513 h 319088"/>
                <a:gd name="connsiteX3" fmla="*/ 42863 w 895350"/>
                <a:gd name="connsiteY3" fmla="*/ 319088 h 319088"/>
                <a:gd name="connsiteX4" fmla="*/ 0 w 895350"/>
                <a:gd name="connsiteY4" fmla="*/ 180975 h 319088"/>
                <a:gd name="connsiteX5" fmla="*/ 414338 w 895350"/>
                <a:gd name="connsiteY5" fmla="*/ 116681 h 319088"/>
                <a:gd name="connsiteX6" fmla="*/ 669131 w 895350"/>
                <a:gd name="connsiteY6" fmla="*/ 76200 h 319088"/>
                <a:gd name="connsiteX7" fmla="*/ 809625 w 895350"/>
                <a:gd name="connsiteY7" fmla="*/ 54769 h 319088"/>
                <a:gd name="connsiteX8" fmla="*/ 845344 w 895350"/>
                <a:gd name="connsiteY8" fmla="*/ 45244 h 319088"/>
                <a:gd name="connsiteX9" fmla="*/ 895350 w 895350"/>
                <a:gd name="connsiteY9" fmla="*/ 0 h 319088"/>
                <a:gd name="connsiteX10" fmla="*/ 881063 w 895350"/>
                <a:gd name="connsiteY10" fmla="*/ 242888 h 319088"/>
                <a:gd name="connsiteX11" fmla="*/ 833438 w 895350"/>
                <a:gd name="connsiteY11" fmla="*/ 230981 h 319088"/>
                <a:gd name="connsiteX12" fmla="*/ 790575 w 895350"/>
                <a:gd name="connsiteY12" fmla="*/ 204788 h 319088"/>
                <a:gd name="connsiteX13" fmla="*/ 762000 w 895350"/>
                <a:gd name="connsiteY13" fmla="*/ 195263 h 319088"/>
                <a:gd name="connsiteX14" fmla="*/ 728663 w 895350"/>
                <a:gd name="connsiteY14" fmla="*/ 192881 h 319088"/>
                <a:gd name="connsiteX15" fmla="*/ 690563 w 895350"/>
                <a:gd name="connsiteY15" fmla="*/ 197644 h 319088"/>
                <a:gd name="connsiteX16" fmla="*/ 402431 w 895350"/>
                <a:gd name="connsiteY16" fmla="*/ 245269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5350" h="319088">
                  <a:moveTo>
                    <a:pt x="402431" y="245269"/>
                  </a:moveTo>
                  <a:lnTo>
                    <a:pt x="190500" y="285750"/>
                  </a:lnTo>
                  <a:lnTo>
                    <a:pt x="140494" y="290513"/>
                  </a:lnTo>
                  <a:lnTo>
                    <a:pt x="42863" y="319088"/>
                  </a:lnTo>
                  <a:lnTo>
                    <a:pt x="0" y="180975"/>
                  </a:lnTo>
                  <a:lnTo>
                    <a:pt x="414338" y="116681"/>
                  </a:lnTo>
                  <a:lnTo>
                    <a:pt x="669131" y="76200"/>
                  </a:lnTo>
                  <a:lnTo>
                    <a:pt x="809625" y="54769"/>
                  </a:lnTo>
                  <a:lnTo>
                    <a:pt x="845344" y="45244"/>
                  </a:lnTo>
                  <a:lnTo>
                    <a:pt x="895350" y="0"/>
                  </a:lnTo>
                  <a:lnTo>
                    <a:pt x="881063" y="242888"/>
                  </a:lnTo>
                  <a:lnTo>
                    <a:pt x="833438" y="230981"/>
                  </a:lnTo>
                  <a:lnTo>
                    <a:pt x="790575" y="204788"/>
                  </a:lnTo>
                  <a:lnTo>
                    <a:pt x="762000" y="195263"/>
                  </a:lnTo>
                  <a:lnTo>
                    <a:pt x="728663" y="192881"/>
                  </a:lnTo>
                  <a:lnTo>
                    <a:pt x="690563" y="197644"/>
                  </a:lnTo>
                  <a:lnTo>
                    <a:pt x="402431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7" name="フリーフォーム 9">
              <a:extLst>
                <a:ext uri="{FF2B5EF4-FFF2-40B4-BE49-F238E27FC236}">
                  <a16:creationId xmlns:a16="http://schemas.microsoft.com/office/drawing/2014/main" id="{90B4EA62-79AA-4FBA-9FF2-D4A2A7C59CF8}"/>
                </a:ext>
              </a:extLst>
            </p:cNvPr>
            <p:cNvSpPr/>
            <p:nvPr/>
          </p:nvSpPr>
          <p:spPr>
            <a:xfrm>
              <a:off x="4222750" y="1770063"/>
              <a:ext cx="2049463" cy="498475"/>
            </a:xfrm>
            <a:custGeom>
              <a:avLst/>
              <a:gdLst>
                <a:gd name="connsiteX0" fmla="*/ 1345407 w 2050257"/>
                <a:gd name="connsiteY0" fmla="*/ 266700 h 500062"/>
                <a:gd name="connsiteX1" fmla="*/ 1031082 w 2050257"/>
                <a:gd name="connsiteY1" fmla="*/ 342900 h 500062"/>
                <a:gd name="connsiteX2" fmla="*/ 812007 w 2050257"/>
                <a:gd name="connsiteY2" fmla="*/ 397669 h 500062"/>
                <a:gd name="connsiteX3" fmla="*/ 652463 w 2050257"/>
                <a:gd name="connsiteY3" fmla="*/ 435769 h 500062"/>
                <a:gd name="connsiteX4" fmla="*/ 571500 w 2050257"/>
                <a:gd name="connsiteY4" fmla="*/ 447675 h 500062"/>
                <a:gd name="connsiteX5" fmla="*/ 476250 w 2050257"/>
                <a:gd name="connsiteY5" fmla="*/ 476250 h 500062"/>
                <a:gd name="connsiteX6" fmla="*/ 419100 w 2050257"/>
                <a:gd name="connsiteY6" fmla="*/ 488156 h 500062"/>
                <a:gd name="connsiteX7" fmla="*/ 364332 w 2050257"/>
                <a:gd name="connsiteY7" fmla="*/ 497681 h 500062"/>
                <a:gd name="connsiteX8" fmla="*/ 309563 w 2050257"/>
                <a:gd name="connsiteY8" fmla="*/ 500062 h 500062"/>
                <a:gd name="connsiteX9" fmla="*/ 288132 w 2050257"/>
                <a:gd name="connsiteY9" fmla="*/ 495300 h 500062"/>
                <a:gd name="connsiteX10" fmla="*/ 250032 w 2050257"/>
                <a:gd name="connsiteY10" fmla="*/ 473869 h 500062"/>
                <a:gd name="connsiteX11" fmla="*/ 166688 w 2050257"/>
                <a:gd name="connsiteY11" fmla="*/ 416719 h 500062"/>
                <a:gd name="connsiteX12" fmla="*/ 121444 w 2050257"/>
                <a:gd name="connsiteY12" fmla="*/ 373856 h 500062"/>
                <a:gd name="connsiteX13" fmla="*/ 71438 w 2050257"/>
                <a:gd name="connsiteY13" fmla="*/ 321469 h 500062"/>
                <a:gd name="connsiteX14" fmla="*/ 40482 w 2050257"/>
                <a:gd name="connsiteY14" fmla="*/ 273844 h 500062"/>
                <a:gd name="connsiteX15" fmla="*/ 14288 w 2050257"/>
                <a:gd name="connsiteY15" fmla="*/ 240506 h 500062"/>
                <a:gd name="connsiteX16" fmla="*/ 2382 w 2050257"/>
                <a:gd name="connsiteY16" fmla="*/ 216694 h 500062"/>
                <a:gd name="connsiteX17" fmla="*/ 0 w 2050257"/>
                <a:gd name="connsiteY17" fmla="*/ 204787 h 500062"/>
                <a:gd name="connsiteX18" fmla="*/ 4763 w 2050257"/>
                <a:gd name="connsiteY18" fmla="*/ 195262 h 500062"/>
                <a:gd name="connsiteX19" fmla="*/ 21432 w 2050257"/>
                <a:gd name="connsiteY19" fmla="*/ 195262 h 500062"/>
                <a:gd name="connsiteX20" fmla="*/ 54769 w 2050257"/>
                <a:gd name="connsiteY20" fmla="*/ 211931 h 500062"/>
                <a:gd name="connsiteX21" fmla="*/ 97632 w 2050257"/>
                <a:gd name="connsiteY21" fmla="*/ 235744 h 500062"/>
                <a:gd name="connsiteX22" fmla="*/ 133350 w 2050257"/>
                <a:gd name="connsiteY22" fmla="*/ 252412 h 500062"/>
                <a:gd name="connsiteX23" fmla="*/ 166688 w 2050257"/>
                <a:gd name="connsiteY23" fmla="*/ 264319 h 500062"/>
                <a:gd name="connsiteX24" fmla="*/ 211932 w 2050257"/>
                <a:gd name="connsiteY24" fmla="*/ 278606 h 500062"/>
                <a:gd name="connsiteX25" fmla="*/ 266700 w 2050257"/>
                <a:gd name="connsiteY25" fmla="*/ 288131 h 500062"/>
                <a:gd name="connsiteX26" fmla="*/ 314325 w 2050257"/>
                <a:gd name="connsiteY26" fmla="*/ 290512 h 500062"/>
                <a:gd name="connsiteX27" fmla="*/ 383382 w 2050257"/>
                <a:gd name="connsiteY27" fmla="*/ 288131 h 500062"/>
                <a:gd name="connsiteX28" fmla="*/ 483394 w 2050257"/>
                <a:gd name="connsiteY28" fmla="*/ 271462 h 500062"/>
                <a:gd name="connsiteX29" fmla="*/ 752475 w 2050257"/>
                <a:gd name="connsiteY29" fmla="*/ 221456 h 500062"/>
                <a:gd name="connsiteX30" fmla="*/ 1023938 w 2050257"/>
                <a:gd name="connsiteY30" fmla="*/ 171450 h 500062"/>
                <a:gd name="connsiteX31" fmla="*/ 1293019 w 2050257"/>
                <a:gd name="connsiteY31" fmla="*/ 109537 h 500062"/>
                <a:gd name="connsiteX32" fmla="*/ 1440657 w 2050257"/>
                <a:gd name="connsiteY32" fmla="*/ 71437 h 500062"/>
                <a:gd name="connsiteX33" fmla="*/ 1507332 w 2050257"/>
                <a:gd name="connsiteY33" fmla="*/ 50006 h 500062"/>
                <a:gd name="connsiteX34" fmla="*/ 1564482 w 2050257"/>
                <a:gd name="connsiteY34" fmla="*/ 28575 h 500062"/>
                <a:gd name="connsiteX35" fmla="*/ 1612107 w 2050257"/>
                <a:gd name="connsiteY35" fmla="*/ 14287 h 500062"/>
                <a:gd name="connsiteX36" fmla="*/ 1657350 w 2050257"/>
                <a:gd name="connsiteY36" fmla="*/ 2381 h 500062"/>
                <a:gd name="connsiteX37" fmla="*/ 1697832 w 2050257"/>
                <a:gd name="connsiteY37" fmla="*/ 0 h 500062"/>
                <a:gd name="connsiteX38" fmla="*/ 1735932 w 2050257"/>
                <a:gd name="connsiteY38" fmla="*/ 7144 h 500062"/>
                <a:gd name="connsiteX39" fmla="*/ 1788319 w 2050257"/>
                <a:gd name="connsiteY39" fmla="*/ 40481 h 500062"/>
                <a:gd name="connsiteX40" fmla="*/ 1931194 w 2050257"/>
                <a:gd name="connsiteY40" fmla="*/ 135731 h 500062"/>
                <a:gd name="connsiteX41" fmla="*/ 1997869 w 2050257"/>
                <a:gd name="connsiteY41" fmla="*/ 185737 h 500062"/>
                <a:gd name="connsiteX42" fmla="*/ 2024063 w 2050257"/>
                <a:gd name="connsiteY42" fmla="*/ 211931 h 500062"/>
                <a:gd name="connsiteX43" fmla="*/ 2038350 w 2050257"/>
                <a:gd name="connsiteY43" fmla="*/ 228600 h 500062"/>
                <a:gd name="connsiteX44" fmla="*/ 2045494 w 2050257"/>
                <a:gd name="connsiteY44" fmla="*/ 240506 h 500062"/>
                <a:gd name="connsiteX45" fmla="*/ 2050257 w 2050257"/>
                <a:gd name="connsiteY45" fmla="*/ 257175 h 500062"/>
                <a:gd name="connsiteX46" fmla="*/ 2045494 w 2050257"/>
                <a:gd name="connsiteY46" fmla="*/ 280987 h 500062"/>
                <a:gd name="connsiteX47" fmla="*/ 2035969 w 2050257"/>
                <a:gd name="connsiteY47" fmla="*/ 302419 h 500062"/>
                <a:gd name="connsiteX48" fmla="*/ 2012157 w 2050257"/>
                <a:gd name="connsiteY48" fmla="*/ 330994 h 500062"/>
                <a:gd name="connsiteX49" fmla="*/ 1959769 w 2050257"/>
                <a:gd name="connsiteY49" fmla="*/ 369094 h 500062"/>
                <a:gd name="connsiteX50" fmla="*/ 1693069 w 2050257"/>
                <a:gd name="connsiteY50" fmla="*/ 257175 h 500062"/>
                <a:gd name="connsiteX51" fmla="*/ 1647825 w 2050257"/>
                <a:gd name="connsiteY51" fmla="*/ 230981 h 500062"/>
                <a:gd name="connsiteX52" fmla="*/ 1614488 w 2050257"/>
                <a:gd name="connsiteY52" fmla="*/ 216694 h 500062"/>
                <a:gd name="connsiteX53" fmla="*/ 1585913 w 2050257"/>
                <a:gd name="connsiteY53" fmla="*/ 211931 h 500062"/>
                <a:gd name="connsiteX54" fmla="*/ 1552575 w 2050257"/>
                <a:gd name="connsiteY54" fmla="*/ 214312 h 500062"/>
                <a:gd name="connsiteX55" fmla="*/ 1345407 w 2050257"/>
                <a:gd name="connsiteY55" fmla="*/ 26670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0257" h="500062">
                  <a:moveTo>
                    <a:pt x="1345407" y="266700"/>
                  </a:moveTo>
                  <a:lnTo>
                    <a:pt x="1031082" y="342900"/>
                  </a:lnTo>
                  <a:lnTo>
                    <a:pt x="812007" y="397669"/>
                  </a:lnTo>
                  <a:lnTo>
                    <a:pt x="652463" y="435769"/>
                  </a:lnTo>
                  <a:lnTo>
                    <a:pt x="571500" y="447675"/>
                  </a:lnTo>
                  <a:lnTo>
                    <a:pt x="476250" y="476250"/>
                  </a:lnTo>
                  <a:lnTo>
                    <a:pt x="419100" y="488156"/>
                  </a:lnTo>
                  <a:lnTo>
                    <a:pt x="364332" y="497681"/>
                  </a:lnTo>
                  <a:lnTo>
                    <a:pt x="309563" y="500062"/>
                  </a:lnTo>
                  <a:lnTo>
                    <a:pt x="288132" y="495300"/>
                  </a:lnTo>
                  <a:lnTo>
                    <a:pt x="250032" y="473869"/>
                  </a:lnTo>
                  <a:lnTo>
                    <a:pt x="166688" y="416719"/>
                  </a:lnTo>
                  <a:lnTo>
                    <a:pt x="121444" y="373856"/>
                  </a:lnTo>
                  <a:lnTo>
                    <a:pt x="71438" y="321469"/>
                  </a:lnTo>
                  <a:lnTo>
                    <a:pt x="40482" y="273844"/>
                  </a:lnTo>
                  <a:lnTo>
                    <a:pt x="14288" y="240506"/>
                  </a:lnTo>
                  <a:lnTo>
                    <a:pt x="2382" y="216694"/>
                  </a:lnTo>
                  <a:lnTo>
                    <a:pt x="0" y="204787"/>
                  </a:lnTo>
                  <a:lnTo>
                    <a:pt x="4763" y="195262"/>
                  </a:lnTo>
                  <a:lnTo>
                    <a:pt x="21432" y="195262"/>
                  </a:lnTo>
                  <a:lnTo>
                    <a:pt x="54769" y="211931"/>
                  </a:lnTo>
                  <a:lnTo>
                    <a:pt x="97632" y="235744"/>
                  </a:lnTo>
                  <a:lnTo>
                    <a:pt x="133350" y="252412"/>
                  </a:lnTo>
                  <a:lnTo>
                    <a:pt x="166688" y="264319"/>
                  </a:lnTo>
                  <a:lnTo>
                    <a:pt x="211932" y="278606"/>
                  </a:lnTo>
                  <a:lnTo>
                    <a:pt x="266700" y="288131"/>
                  </a:lnTo>
                  <a:lnTo>
                    <a:pt x="314325" y="290512"/>
                  </a:lnTo>
                  <a:lnTo>
                    <a:pt x="383382" y="288131"/>
                  </a:lnTo>
                  <a:lnTo>
                    <a:pt x="483394" y="271462"/>
                  </a:lnTo>
                  <a:lnTo>
                    <a:pt x="752475" y="221456"/>
                  </a:lnTo>
                  <a:lnTo>
                    <a:pt x="1023938" y="171450"/>
                  </a:lnTo>
                  <a:lnTo>
                    <a:pt x="1293019" y="109537"/>
                  </a:lnTo>
                  <a:lnTo>
                    <a:pt x="1440657" y="71437"/>
                  </a:lnTo>
                  <a:lnTo>
                    <a:pt x="1507332" y="50006"/>
                  </a:lnTo>
                  <a:lnTo>
                    <a:pt x="1564482" y="28575"/>
                  </a:lnTo>
                  <a:lnTo>
                    <a:pt x="1612107" y="14287"/>
                  </a:lnTo>
                  <a:lnTo>
                    <a:pt x="1657350" y="2381"/>
                  </a:lnTo>
                  <a:lnTo>
                    <a:pt x="1697832" y="0"/>
                  </a:lnTo>
                  <a:lnTo>
                    <a:pt x="1735932" y="7144"/>
                  </a:lnTo>
                  <a:lnTo>
                    <a:pt x="1788319" y="40481"/>
                  </a:lnTo>
                  <a:lnTo>
                    <a:pt x="1931194" y="135731"/>
                  </a:lnTo>
                  <a:lnTo>
                    <a:pt x="1997869" y="185737"/>
                  </a:lnTo>
                  <a:lnTo>
                    <a:pt x="2024063" y="211931"/>
                  </a:lnTo>
                  <a:lnTo>
                    <a:pt x="2038350" y="228600"/>
                  </a:lnTo>
                  <a:lnTo>
                    <a:pt x="2045494" y="240506"/>
                  </a:lnTo>
                  <a:lnTo>
                    <a:pt x="2050257" y="257175"/>
                  </a:lnTo>
                  <a:lnTo>
                    <a:pt x="2045494" y="280987"/>
                  </a:lnTo>
                  <a:lnTo>
                    <a:pt x="2035969" y="302419"/>
                  </a:lnTo>
                  <a:lnTo>
                    <a:pt x="2012157" y="330994"/>
                  </a:lnTo>
                  <a:lnTo>
                    <a:pt x="1959769" y="369094"/>
                  </a:lnTo>
                  <a:lnTo>
                    <a:pt x="1693069" y="257175"/>
                  </a:lnTo>
                  <a:lnTo>
                    <a:pt x="1647825" y="230981"/>
                  </a:lnTo>
                  <a:lnTo>
                    <a:pt x="1614488" y="216694"/>
                  </a:lnTo>
                  <a:lnTo>
                    <a:pt x="1585913" y="211931"/>
                  </a:lnTo>
                  <a:lnTo>
                    <a:pt x="1552575" y="214312"/>
                  </a:lnTo>
                  <a:lnTo>
                    <a:pt x="1345407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8" name="フリーフォーム 10">
              <a:extLst>
                <a:ext uri="{FF2B5EF4-FFF2-40B4-BE49-F238E27FC236}">
                  <a16:creationId xmlns:a16="http://schemas.microsoft.com/office/drawing/2014/main" id="{7AA138FA-CE63-46B5-94F1-D53B1883F475}"/>
                </a:ext>
              </a:extLst>
            </p:cNvPr>
            <p:cNvSpPr/>
            <p:nvPr/>
          </p:nvSpPr>
          <p:spPr>
            <a:xfrm>
              <a:off x="5529263" y="1931988"/>
              <a:ext cx="663575" cy="1400175"/>
            </a:xfrm>
            <a:custGeom>
              <a:avLst/>
              <a:gdLst>
                <a:gd name="connsiteX0" fmla="*/ 506052 w 663880"/>
                <a:gd name="connsiteY0" fmla="*/ 578703 h 1400410"/>
                <a:gd name="connsiteX1" fmla="*/ 403339 w 663880"/>
                <a:gd name="connsiteY1" fmla="*/ 849265 h 1400410"/>
                <a:gd name="connsiteX2" fmla="*/ 318162 w 663880"/>
                <a:gd name="connsiteY2" fmla="*/ 1047176 h 1400410"/>
                <a:gd name="connsiteX3" fmla="*/ 162839 w 663880"/>
                <a:gd name="connsiteY3" fmla="*/ 1400410 h 1400410"/>
                <a:gd name="connsiteX4" fmla="*/ 0 w 663880"/>
                <a:gd name="connsiteY4" fmla="*/ 1367843 h 1400410"/>
                <a:gd name="connsiteX5" fmla="*/ 2506 w 663880"/>
                <a:gd name="connsiteY5" fmla="*/ 1345296 h 1400410"/>
                <a:gd name="connsiteX6" fmla="*/ 105219 w 663880"/>
                <a:gd name="connsiteY6" fmla="*/ 1215025 h 1400410"/>
                <a:gd name="connsiteX7" fmla="*/ 177870 w 663880"/>
                <a:gd name="connsiteY7" fmla="*/ 936947 h 1400410"/>
                <a:gd name="connsiteX8" fmla="*/ 250521 w 663880"/>
                <a:gd name="connsiteY8" fmla="*/ 631312 h 1400410"/>
                <a:gd name="connsiteX9" fmla="*/ 293110 w 663880"/>
                <a:gd name="connsiteY9" fmla="*/ 428391 h 1400410"/>
                <a:gd name="connsiteX10" fmla="*/ 333193 w 663880"/>
                <a:gd name="connsiteY10" fmla="*/ 232985 h 1400410"/>
                <a:gd name="connsiteX11" fmla="*/ 350729 w 663880"/>
                <a:gd name="connsiteY11" fmla="*/ 157828 h 1400410"/>
                <a:gd name="connsiteX12" fmla="*/ 355740 w 663880"/>
                <a:gd name="connsiteY12" fmla="*/ 120250 h 1400410"/>
                <a:gd name="connsiteX13" fmla="*/ 353234 w 663880"/>
                <a:gd name="connsiteY13" fmla="*/ 97703 h 1400410"/>
                <a:gd name="connsiteX14" fmla="*/ 343214 w 663880"/>
                <a:gd name="connsiteY14" fmla="*/ 75157 h 1400410"/>
                <a:gd name="connsiteX15" fmla="*/ 300625 w 663880"/>
                <a:gd name="connsiteY15" fmla="*/ 0 h 1400410"/>
                <a:gd name="connsiteX16" fmla="*/ 663880 w 663880"/>
                <a:gd name="connsiteY16" fmla="*/ 142797 h 1400410"/>
                <a:gd name="connsiteX17" fmla="*/ 653859 w 663880"/>
                <a:gd name="connsiteY17" fmla="*/ 205427 h 1400410"/>
                <a:gd name="connsiteX18" fmla="*/ 616281 w 663880"/>
                <a:gd name="connsiteY18" fmla="*/ 253026 h 1400410"/>
                <a:gd name="connsiteX19" fmla="*/ 603755 w 663880"/>
                <a:gd name="connsiteY19" fmla="*/ 283089 h 1400410"/>
                <a:gd name="connsiteX20" fmla="*/ 576198 w 663880"/>
                <a:gd name="connsiteY20" fmla="*/ 363255 h 1400410"/>
                <a:gd name="connsiteX21" fmla="*/ 506052 w 663880"/>
                <a:gd name="connsiteY21" fmla="*/ 578703 h 140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3880" h="1400410">
                  <a:moveTo>
                    <a:pt x="506052" y="578703"/>
                  </a:moveTo>
                  <a:lnTo>
                    <a:pt x="403339" y="849265"/>
                  </a:lnTo>
                  <a:lnTo>
                    <a:pt x="318162" y="1047176"/>
                  </a:lnTo>
                  <a:lnTo>
                    <a:pt x="162839" y="1400410"/>
                  </a:lnTo>
                  <a:lnTo>
                    <a:pt x="0" y="1367843"/>
                  </a:lnTo>
                  <a:lnTo>
                    <a:pt x="2506" y="1345296"/>
                  </a:lnTo>
                  <a:lnTo>
                    <a:pt x="105219" y="1215025"/>
                  </a:lnTo>
                  <a:lnTo>
                    <a:pt x="177870" y="936947"/>
                  </a:lnTo>
                  <a:lnTo>
                    <a:pt x="250521" y="631312"/>
                  </a:lnTo>
                  <a:lnTo>
                    <a:pt x="293110" y="428391"/>
                  </a:lnTo>
                  <a:lnTo>
                    <a:pt x="333193" y="232985"/>
                  </a:lnTo>
                  <a:lnTo>
                    <a:pt x="350729" y="157828"/>
                  </a:lnTo>
                  <a:lnTo>
                    <a:pt x="355740" y="120250"/>
                  </a:lnTo>
                  <a:lnTo>
                    <a:pt x="353234" y="97703"/>
                  </a:lnTo>
                  <a:lnTo>
                    <a:pt x="343214" y="75157"/>
                  </a:lnTo>
                  <a:lnTo>
                    <a:pt x="300625" y="0"/>
                  </a:lnTo>
                  <a:lnTo>
                    <a:pt x="663880" y="142797"/>
                  </a:lnTo>
                  <a:lnTo>
                    <a:pt x="653859" y="205427"/>
                  </a:lnTo>
                  <a:lnTo>
                    <a:pt x="616281" y="253026"/>
                  </a:lnTo>
                  <a:lnTo>
                    <a:pt x="603755" y="283089"/>
                  </a:lnTo>
                  <a:lnTo>
                    <a:pt x="576198" y="363255"/>
                  </a:lnTo>
                  <a:lnTo>
                    <a:pt x="506052" y="578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59" name="フリーフォーム 11">
              <a:extLst>
                <a:ext uri="{FF2B5EF4-FFF2-40B4-BE49-F238E27FC236}">
                  <a16:creationId xmlns:a16="http://schemas.microsoft.com/office/drawing/2014/main" id="{4D120C82-47B5-44AD-865C-8C775734A94A}"/>
                </a:ext>
              </a:extLst>
            </p:cNvPr>
            <p:cNvSpPr/>
            <p:nvPr/>
          </p:nvSpPr>
          <p:spPr>
            <a:xfrm>
              <a:off x="5529263" y="3095625"/>
              <a:ext cx="1095375" cy="398463"/>
            </a:xfrm>
            <a:custGeom>
              <a:avLst/>
              <a:gdLst>
                <a:gd name="connsiteX0" fmla="*/ 442912 w 1095375"/>
                <a:gd name="connsiteY0" fmla="*/ 266700 h 397669"/>
                <a:gd name="connsiteX1" fmla="*/ 266700 w 1095375"/>
                <a:gd name="connsiteY1" fmla="*/ 338138 h 397669"/>
                <a:gd name="connsiteX2" fmla="*/ 207168 w 1095375"/>
                <a:gd name="connsiteY2" fmla="*/ 364331 h 397669"/>
                <a:gd name="connsiteX3" fmla="*/ 178593 w 1095375"/>
                <a:gd name="connsiteY3" fmla="*/ 383381 h 397669"/>
                <a:gd name="connsiteX4" fmla="*/ 140493 w 1095375"/>
                <a:gd name="connsiteY4" fmla="*/ 395288 h 397669"/>
                <a:gd name="connsiteX5" fmla="*/ 111918 w 1095375"/>
                <a:gd name="connsiteY5" fmla="*/ 397669 h 397669"/>
                <a:gd name="connsiteX6" fmla="*/ 90487 w 1095375"/>
                <a:gd name="connsiteY6" fmla="*/ 395288 h 397669"/>
                <a:gd name="connsiteX7" fmla="*/ 69056 w 1095375"/>
                <a:gd name="connsiteY7" fmla="*/ 385763 h 397669"/>
                <a:gd name="connsiteX8" fmla="*/ 52387 w 1095375"/>
                <a:gd name="connsiteY8" fmla="*/ 366713 h 397669"/>
                <a:gd name="connsiteX9" fmla="*/ 26193 w 1095375"/>
                <a:gd name="connsiteY9" fmla="*/ 302419 h 397669"/>
                <a:gd name="connsiteX10" fmla="*/ 7143 w 1095375"/>
                <a:gd name="connsiteY10" fmla="*/ 230981 h 397669"/>
                <a:gd name="connsiteX11" fmla="*/ 0 w 1095375"/>
                <a:gd name="connsiteY11" fmla="*/ 185738 h 397669"/>
                <a:gd name="connsiteX12" fmla="*/ 188118 w 1095375"/>
                <a:gd name="connsiteY12" fmla="*/ 152400 h 397669"/>
                <a:gd name="connsiteX13" fmla="*/ 252412 w 1095375"/>
                <a:gd name="connsiteY13" fmla="*/ 154781 h 397669"/>
                <a:gd name="connsiteX14" fmla="*/ 311943 w 1095375"/>
                <a:gd name="connsiteY14" fmla="*/ 147638 h 397669"/>
                <a:gd name="connsiteX15" fmla="*/ 395287 w 1095375"/>
                <a:gd name="connsiteY15" fmla="*/ 130969 h 397669"/>
                <a:gd name="connsiteX16" fmla="*/ 459581 w 1095375"/>
                <a:gd name="connsiteY16" fmla="*/ 111919 h 397669"/>
                <a:gd name="connsiteX17" fmla="*/ 652462 w 1095375"/>
                <a:gd name="connsiteY17" fmla="*/ 50006 h 397669"/>
                <a:gd name="connsiteX18" fmla="*/ 783431 w 1095375"/>
                <a:gd name="connsiteY18" fmla="*/ 4763 h 397669"/>
                <a:gd name="connsiteX19" fmla="*/ 816768 w 1095375"/>
                <a:gd name="connsiteY19" fmla="*/ 0 h 397669"/>
                <a:gd name="connsiteX20" fmla="*/ 864393 w 1095375"/>
                <a:gd name="connsiteY20" fmla="*/ 4763 h 397669"/>
                <a:gd name="connsiteX21" fmla="*/ 904875 w 1095375"/>
                <a:gd name="connsiteY21" fmla="*/ 19050 h 397669"/>
                <a:gd name="connsiteX22" fmla="*/ 983456 w 1095375"/>
                <a:gd name="connsiteY22" fmla="*/ 76200 h 397669"/>
                <a:gd name="connsiteX23" fmla="*/ 1059656 w 1095375"/>
                <a:gd name="connsiteY23" fmla="*/ 145256 h 397669"/>
                <a:gd name="connsiteX24" fmla="*/ 1083468 w 1095375"/>
                <a:gd name="connsiteY24" fmla="*/ 169069 h 397669"/>
                <a:gd name="connsiteX25" fmla="*/ 1090612 w 1095375"/>
                <a:gd name="connsiteY25" fmla="*/ 183356 h 397669"/>
                <a:gd name="connsiteX26" fmla="*/ 1095375 w 1095375"/>
                <a:gd name="connsiteY26" fmla="*/ 197644 h 397669"/>
                <a:gd name="connsiteX27" fmla="*/ 1095375 w 1095375"/>
                <a:gd name="connsiteY27" fmla="*/ 219075 h 397669"/>
                <a:gd name="connsiteX28" fmla="*/ 1085850 w 1095375"/>
                <a:gd name="connsiteY28" fmla="*/ 238125 h 397669"/>
                <a:gd name="connsiteX29" fmla="*/ 1069181 w 1095375"/>
                <a:gd name="connsiteY29" fmla="*/ 257175 h 397669"/>
                <a:gd name="connsiteX30" fmla="*/ 1023937 w 1095375"/>
                <a:gd name="connsiteY30" fmla="*/ 285750 h 397669"/>
                <a:gd name="connsiteX31" fmla="*/ 990600 w 1095375"/>
                <a:gd name="connsiteY31" fmla="*/ 309563 h 397669"/>
                <a:gd name="connsiteX32" fmla="*/ 654843 w 1095375"/>
                <a:gd name="connsiteY32" fmla="*/ 233363 h 397669"/>
                <a:gd name="connsiteX33" fmla="*/ 626268 w 1095375"/>
                <a:gd name="connsiteY33" fmla="*/ 226219 h 397669"/>
                <a:gd name="connsiteX34" fmla="*/ 607218 w 1095375"/>
                <a:gd name="connsiteY34" fmla="*/ 223838 h 397669"/>
                <a:gd name="connsiteX35" fmla="*/ 578643 w 1095375"/>
                <a:gd name="connsiteY35" fmla="*/ 221456 h 397669"/>
                <a:gd name="connsiteX36" fmla="*/ 542925 w 1095375"/>
                <a:gd name="connsiteY36" fmla="*/ 226219 h 397669"/>
                <a:gd name="connsiteX37" fmla="*/ 442912 w 1095375"/>
                <a:gd name="connsiteY37" fmla="*/ 2667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95375" h="397669">
                  <a:moveTo>
                    <a:pt x="442912" y="266700"/>
                  </a:moveTo>
                  <a:lnTo>
                    <a:pt x="266700" y="338138"/>
                  </a:lnTo>
                  <a:lnTo>
                    <a:pt x="207168" y="364331"/>
                  </a:lnTo>
                  <a:lnTo>
                    <a:pt x="178593" y="383381"/>
                  </a:lnTo>
                  <a:lnTo>
                    <a:pt x="140493" y="395288"/>
                  </a:lnTo>
                  <a:lnTo>
                    <a:pt x="111918" y="397669"/>
                  </a:lnTo>
                  <a:lnTo>
                    <a:pt x="90487" y="395288"/>
                  </a:lnTo>
                  <a:lnTo>
                    <a:pt x="69056" y="385763"/>
                  </a:lnTo>
                  <a:lnTo>
                    <a:pt x="52387" y="366713"/>
                  </a:lnTo>
                  <a:lnTo>
                    <a:pt x="26193" y="302419"/>
                  </a:lnTo>
                  <a:lnTo>
                    <a:pt x="7143" y="230981"/>
                  </a:lnTo>
                  <a:lnTo>
                    <a:pt x="0" y="185738"/>
                  </a:lnTo>
                  <a:lnTo>
                    <a:pt x="188118" y="152400"/>
                  </a:lnTo>
                  <a:lnTo>
                    <a:pt x="252412" y="154781"/>
                  </a:lnTo>
                  <a:lnTo>
                    <a:pt x="311943" y="147638"/>
                  </a:lnTo>
                  <a:lnTo>
                    <a:pt x="395287" y="130969"/>
                  </a:lnTo>
                  <a:lnTo>
                    <a:pt x="459581" y="111919"/>
                  </a:lnTo>
                  <a:lnTo>
                    <a:pt x="652462" y="50006"/>
                  </a:lnTo>
                  <a:lnTo>
                    <a:pt x="783431" y="4763"/>
                  </a:lnTo>
                  <a:lnTo>
                    <a:pt x="816768" y="0"/>
                  </a:lnTo>
                  <a:lnTo>
                    <a:pt x="864393" y="4763"/>
                  </a:lnTo>
                  <a:lnTo>
                    <a:pt x="904875" y="19050"/>
                  </a:lnTo>
                  <a:lnTo>
                    <a:pt x="983456" y="76200"/>
                  </a:lnTo>
                  <a:lnTo>
                    <a:pt x="1059656" y="145256"/>
                  </a:lnTo>
                  <a:lnTo>
                    <a:pt x="1083468" y="169069"/>
                  </a:lnTo>
                  <a:lnTo>
                    <a:pt x="1090612" y="183356"/>
                  </a:lnTo>
                  <a:lnTo>
                    <a:pt x="1095375" y="197644"/>
                  </a:lnTo>
                  <a:lnTo>
                    <a:pt x="1095375" y="219075"/>
                  </a:lnTo>
                  <a:lnTo>
                    <a:pt x="1085850" y="238125"/>
                  </a:lnTo>
                  <a:lnTo>
                    <a:pt x="1069181" y="257175"/>
                  </a:lnTo>
                  <a:lnTo>
                    <a:pt x="1023937" y="285750"/>
                  </a:lnTo>
                  <a:lnTo>
                    <a:pt x="990600" y="309563"/>
                  </a:lnTo>
                  <a:lnTo>
                    <a:pt x="654843" y="233363"/>
                  </a:lnTo>
                  <a:lnTo>
                    <a:pt x="626268" y="226219"/>
                  </a:lnTo>
                  <a:lnTo>
                    <a:pt x="607218" y="223838"/>
                  </a:lnTo>
                  <a:lnTo>
                    <a:pt x="578643" y="221456"/>
                  </a:lnTo>
                  <a:lnTo>
                    <a:pt x="542925" y="226219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0" name="フリーフォーム 18">
              <a:extLst>
                <a:ext uri="{FF2B5EF4-FFF2-40B4-BE49-F238E27FC236}">
                  <a16:creationId xmlns:a16="http://schemas.microsoft.com/office/drawing/2014/main" id="{AD159501-2078-4C22-8BE2-B704259F4FEE}"/>
                </a:ext>
              </a:extLst>
            </p:cNvPr>
            <p:cNvSpPr/>
            <p:nvPr/>
          </p:nvSpPr>
          <p:spPr>
            <a:xfrm rot="16200000">
              <a:off x="4156869" y="3378994"/>
              <a:ext cx="2457450" cy="2293938"/>
            </a:xfrm>
            <a:custGeom>
              <a:avLst/>
              <a:gdLst>
                <a:gd name="connsiteX0" fmla="*/ 1775460 w 2457450"/>
                <a:gd name="connsiteY0" fmla="*/ 1687830 h 2293620"/>
                <a:gd name="connsiteX1" fmla="*/ 1905000 w 2457450"/>
                <a:gd name="connsiteY1" fmla="*/ 1744980 h 2293620"/>
                <a:gd name="connsiteX2" fmla="*/ 2034540 w 2457450"/>
                <a:gd name="connsiteY2" fmla="*/ 1802130 h 2293620"/>
                <a:gd name="connsiteX3" fmla="*/ 2156460 w 2457450"/>
                <a:gd name="connsiteY3" fmla="*/ 1847850 h 2293620"/>
                <a:gd name="connsiteX4" fmla="*/ 2339340 w 2457450"/>
                <a:gd name="connsiteY4" fmla="*/ 1908810 h 2293620"/>
                <a:gd name="connsiteX5" fmla="*/ 2377440 w 2457450"/>
                <a:gd name="connsiteY5" fmla="*/ 1920240 h 2293620"/>
                <a:gd name="connsiteX6" fmla="*/ 2457450 w 2457450"/>
                <a:gd name="connsiteY6" fmla="*/ 1931670 h 2293620"/>
                <a:gd name="connsiteX7" fmla="*/ 2392680 w 2457450"/>
                <a:gd name="connsiteY7" fmla="*/ 2293620 h 2293620"/>
                <a:gd name="connsiteX8" fmla="*/ 2354580 w 2457450"/>
                <a:gd name="connsiteY8" fmla="*/ 2286000 h 2293620"/>
                <a:gd name="connsiteX9" fmla="*/ 2286000 w 2457450"/>
                <a:gd name="connsiteY9" fmla="*/ 2232660 h 2293620"/>
                <a:gd name="connsiteX10" fmla="*/ 2225040 w 2457450"/>
                <a:gd name="connsiteY10" fmla="*/ 2202180 h 2293620"/>
                <a:gd name="connsiteX11" fmla="*/ 2034540 w 2457450"/>
                <a:gd name="connsiteY11" fmla="*/ 2118360 h 2293620"/>
                <a:gd name="connsiteX12" fmla="*/ 1809750 w 2457450"/>
                <a:gd name="connsiteY12" fmla="*/ 2007870 h 2293620"/>
                <a:gd name="connsiteX13" fmla="*/ 1607820 w 2457450"/>
                <a:gd name="connsiteY13" fmla="*/ 1901190 h 2293620"/>
                <a:gd name="connsiteX14" fmla="*/ 1459230 w 2457450"/>
                <a:gd name="connsiteY14" fmla="*/ 1813560 h 2293620"/>
                <a:gd name="connsiteX15" fmla="*/ 1318260 w 2457450"/>
                <a:gd name="connsiteY15" fmla="*/ 1725930 h 2293620"/>
                <a:gd name="connsiteX16" fmla="*/ 1196340 w 2457450"/>
                <a:gd name="connsiteY16" fmla="*/ 1642110 h 2293620"/>
                <a:gd name="connsiteX17" fmla="*/ 1097280 w 2457450"/>
                <a:gd name="connsiteY17" fmla="*/ 1569720 h 2293620"/>
                <a:gd name="connsiteX18" fmla="*/ 937260 w 2457450"/>
                <a:gd name="connsiteY18" fmla="*/ 1447800 h 2293620"/>
                <a:gd name="connsiteX19" fmla="*/ 830580 w 2457450"/>
                <a:gd name="connsiteY19" fmla="*/ 1352550 h 2293620"/>
                <a:gd name="connsiteX20" fmla="*/ 735330 w 2457450"/>
                <a:gd name="connsiteY20" fmla="*/ 1257300 h 2293620"/>
                <a:gd name="connsiteX21" fmla="*/ 655320 w 2457450"/>
                <a:gd name="connsiteY21" fmla="*/ 1173480 h 2293620"/>
                <a:gd name="connsiteX22" fmla="*/ 586740 w 2457450"/>
                <a:gd name="connsiteY22" fmla="*/ 1097280 h 2293620"/>
                <a:gd name="connsiteX23" fmla="*/ 541020 w 2457450"/>
                <a:gd name="connsiteY23" fmla="*/ 1043940 h 2293620"/>
                <a:gd name="connsiteX24" fmla="*/ 461010 w 2457450"/>
                <a:gd name="connsiteY24" fmla="*/ 933450 h 2293620"/>
                <a:gd name="connsiteX25" fmla="*/ 373380 w 2457450"/>
                <a:gd name="connsiteY25" fmla="*/ 796290 h 2293620"/>
                <a:gd name="connsiteX26" fmla="*/ 300990 w 2457450"/>
                <a:gd name="connsiteY26" fmla="*/ 678180 h 2293620"/>
                <a:gd name="connsiteX27" fmla="*/ 213360 w 2457450"/>
                <a:gd name="connsiteY27" fmla="*/ 514350 h 2293620"/>
                <a:gd name="connsiteX28" fmla="*/ 140970 w 2457450"/>
                <a:gd name="connsiteY28" fmla="*/ 361950 h 2293620"/>
                <a:gd name="connsiteX29" fmla="*/ 83820 w 2457450"/>
                <a:gd name="connsiteY29" fmla="*/ 243840 h 2293620"/>
                <a:gd name="connsiteX30" fmla="*/ 45720 w 2457450"/>
                <a:gd name="connsiteY30" fmla="*/ 148590 h 2293620"/>
                <a:gd name="connsiteX31" fmla="*/ 19050 w 2457450"/>
                <a:gd name="connsiteY31" fmla="*/ 87630 h 2293620"/>
                <a:gd name="connsiteX32" fmla="*/ 3810 w 2457450"/>
                <a:gd name="connsiteY32" fmla="*/ 45720 h 2293620"/>
                <a:gd name="connsiteX33" fmla="*/ 0 w 2457450"/>
                <a:gd name="connsiteY33" fmla="*/ 26670 h 2293620"/>
                <a:gd name="connsiteX34" fmla="*/ 3810 w 2457450"/>
                <a:gd name="connsiteY34" fmla="*/ 7620 h 2293620"/>
                <a:gd name="connsiteX35" fmla="*/ 15240 w 2457450"/>
                <a:gd name="connsiteY35" fmla="*/ 0 h 2293620"/>
                <a:gd name="connsiteX36" fmla="*/ 34290 w 2457450"/>
                <a:gd name="connsiteY36" fmla="*/ 3810 h 2293620"/>
                <a:gd name="connsiteX37" fmla="*/ 53340 w 2457450"/>
                <a:gd name="connsiteY37" fmla="*/ 22860 h 2293620"/>
                <a:gd name="connsiteX38" fmla="*/ 129540 w 2457450"/>
                <a:gd name="connsiteY38" fmla="*/ 160020 h 2293620"/>
                <a:gd name="connsiteX39" fmla="*/ 201930 w 2457450"/>
                <a:gd name="connsiteY39" fmla="*/ 274320 h 2293620"/>
                <a:gd name="connsiteX40" fmla="*/ 289560 w 2457450"/>
                <a:gd name="connsiteY40" fmla="*/ 415290 h 2293620"/>
                <a:gd name="connsiteX41" fmla="*/ 358140 w 2457450"/>
                <a:gd name="connsiteY41" fmla="*/ 518160 h 2293620"/>
                <a:gd name="connsiteX42" fmla="*/ 426720 w 2457450"/>
                <a:gd name="connsiteY42" fmla="*/ 617220 h 2293620"/>
                <a:gd name="connsiteX43" fmla="*/ 529590 w 2457450"/>
                <a:gd name="connsiteY43" fmla="*/ 742950 h 2293620"/>
                <a:gd name="connsiteX44" fmla="*/ 640080 w 2457450"/>
                <a:gd name="connsiteY44" fmla="*/ 876300 h 2293620"/>
                <a:gd name="connsiteX45" fmla="*/ 693420 w 2457450"/>
                <a:gd name="connsiteY45" fmla="*/ 925830 h 2293620"/>
                <a:gd name="connsiteX46" fmla="*/ 796290 w 2457450"/>
                <a:gd name="connsiteY46" fmla="*/ 1021080 h 2293620"/>
                <a:gd name="connsiteX47" fmla="*/ 922020 w 2457450"/>
                <a:gd name="connsiteY47" fmla="*/ 1135380 h 2293620"/>
                <a:gd name="connsiteX48" fmla="*/ 1055370 w 2457450"/>
                <a:gd name="connsiteY48" fmla="*/ 1253490 h 2293620"/>
                <a:gd name="connsiteX49" fmla="*/ 1127760 w 2457450"/>
                <a:gd name="connsiteY49" fmla="*/ 1314450 h 2293620"/>
                <a:gd name="connsiteX50" fmla="*/ 1253490 w 2457450"/>
                <a:gd name="connsiteY50" fmla="*/ 1390650 h 2293620"/>
                <a:gd name="connsiteX51" fmla="*/ 1375410 w 2457450"/>
                <a:gd name="connsiteY51" fmla="*/ 1463040 h 2293620"/>
                <a:gd name="connsiteX52" fmla="*/ 1546860 w 2457450"/>
                <a:gd name="connsiteY52" fmla="*/ 1569720 h 2293620"/>
                <a:gd name="connsiteX53" fmla="*/ 1775460 w 2457450"/>
                <a:gd name="connsiteY53" fmla="*/ 1687830 h 22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57450" h="2293620">
                  <a:moveTo>
                    <a:pt x="1775460" y="1687830"/>
                  </a:moveTo>
                  <a:lnTo>
                    <a:pt x="1905000" y="1744980"/>
                  </a:lnTo>
                  <a:lnTo>
                    <a:pt x="2034540" y="1802130"/>
                  </a:lnTo>
                  <a:lnTo>
                    <a:pt x="2156460" y="1847850"/>
                  </a:lnTo>
                  <a:lnTo>
                    <a:pt x="2339340" y="1908810"/>
                  </a:lnTo>
                  <a:lnTo>
                    <a:pt x="2377440" y="1920240"/>
                  </a:lnTo>
                  <a:lnTo>
                    <a:pt x="2457450" y="1931670"/>
                  </a:lnTo>
                  <a:lnTo>
                    <a:pt x="2392680" y="2293620"/>
                  </a:lnTo>
                  <a:lnTo>
                    <a:pt x="2354580" y="2286000"/>
                  </a:lnTo>
                  <a:lnTo>
                    <a:pt x="2286000" y="2232660"/>
                  </a:lnTo>
                  <a:lnTo>
                    <a:pt x="2225040" y="2202180"/>
                  </a:lnTo>
                  <a:lnTo>
                    <a:pt x="2034540" y="2118360"/>
                  </a:lnTo>
                  <a:lnTo>
                    <a:pt x="1809750" y="2007870"/>
                  </a:lnTo>
                  <a:lnTo>
                    <a:pt x="1607820" y="1901190"/>
                  </a:lnTo>
                  <a:lnTo>
                    <a:pt x="1459230" y="1813560"/>
                  </a:lnTo>
                  <a:lnTo>
                    <a:pt x="1318260" y="1725930"/>
                  </a:lnTo>
                  <a:lnTo>
                    <a:pt x="1196340" y="1642110"/>
                  </a:lnTo>
                  <a:lnTo>
                    <a:pt x="1097280" y="1569720"/>
                  </a:lnTo>
                  <a:lnTo>
                    <a:pt x="937260" y="1447800"/>
                  </a:lnTo>
                  <a:lnTo>
                    <a:pt x="830580" y="1352550"/>
                  </a:lnTo>
                  <a:lnTo>
                    <a:pt x="735330" y="1257300"/>
                  </a:lnTo>
                  <a:lnTo>
                    <a:pt x="655320" y="1173480"/>
                  </a:lnTo>
                  <a:lnTo>
                    <a:pt x="586740" y="1097280"/>
                  </a:lnTo>
                  <a:lnTo>
                    <a:pt x="541020" y="1043940"/>
                  </a:lnTo>
                  <a:lnTo>
                    <a:pt x="461010" y="933450"/>
                  </a:lnTo>
                  <a:lnTo>
                    <a:pt x="373380" y="796290"/>
                  </a:lnTo>
                  <a:lnTo>
                    <a:pt x="300990" y="678180"/>
                  </a:lnTo>
                  <a:lnTo>
                    <a:pt x="213360" y="514350"/>
                  </a:lnTo>
                  <a:lnTo>
                    <a:pt x="140970" y="361950"/>
                  </a:lnTo>
                  <a:lnTo>
                    <a:pt x="83820" y="243840"/>
                  </a:lnTo>
                  <a:lnTo>
                    <a:pt x="45720" y="148590"/>
                  </a:lnTo>
                  <a:lnTo>
                    <a:pt x="19050" y="87630"/>
                  </a:lnTo>
                  <a:lnTo>
                    <a:pt x="3810" y="45720"/>
                  </a:lnTo>
                  <a:lnTo>
                    <a:pt x="0" y="26670"/>
                  </a:lnTo>
                  <a:lnTo>
                    <a:pt x="3810" y="7620"/>
                  </a:lnTo>
                  <a:lnTo>
                    <a:pt x="15240" y="0"/>
                  </a:lnTo>
                  <a:lnTo>
                    <a:pt x="34290" y="3810"/>
                  </a:lnTo>
                  <a:lnTo>
                    <a:pt x="53340" y="22860"/>
                  </a:lnTo>
                  <a:lnTo>
                    <a:pt x="129540" y="160020"/>
                  </a:lnTo>
                  <a:lnTo>
                    <a:pt x="201930" y="274320"/>
                  </a:lnTo>
                  <a:lnTo>
                    <a:pt x="289560" y="415290"/>
                  </a:lnTo>
                  <a:lnTo>
                    <a:pt x="358140" y="518160"/>
                  </a:lnTo>
                  <a:lnTo>
                    <a:pt x="426720" y="617220"/>
                  </a:lnTo>
                  <a:lnTo>
                    <a:pt x="529590" y="742950"/>
                  </a:lnTo>
                  <a:lnTo>
                    <a:pt x="640080" y="876300"/>
                  </a:lnTo>
                  <a:lnTo>
                    <a:pt x="693420" y="925830"/>
                  </a:lnTo>
                  <a:lnTo>
                    <a:pt x="796290" y="1021080"/>
                  </a:lnTo>
                  <a:lnTo>
                    <a:pt x="922020" y="1135380"/>
                  </a:lnTo>
                  <a:lnTo>
                    <a:pt x="1055370" y="1253490"/>
                  </a:lnTo>
                  <a:lnTo>
                    <a:pt x="1127760" y="1314450"/>
                  </a:lnTo>
                  <a:lnTo>
                    <a:pt x="1253490" y="1390650"/>
                  </a:lnTo>
                  <a:lnTo>
                    <a:pt x="1375410" y="1463040"/>
                  </a:lnTo>
                  <a:lnTo>
                    <a:pt x="1546860" y="1569720"/>
                  </a:lnTo>
                  <a:lnTo>
                    <a:pt x="1775460" y="1687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61" name="フリーフォーム 12">
              <a:extLst>
                <a:ext uri="{FF2B5EF4-FFF2-40B4-BE49-F238E27FC236}">
                  <a16:creationId xmlns:a16="http://schemas.microsoft.com/office/drawing/2014/main" id="{45F55CB6-1393-40BE-8ED1-730D997532AA}"/>
                </a:ext>
              </a:extLst>
            </p:cNvPr>
            <p:cNvSpPr/>
            <p:nvPr/>
          </p:nvSpPr>
          <p:spPr>
            <a:xfrm>
              <a:off x="4732338" y="3559175"/>
              <a:ext cx="2674937" cy="2305050"/>
            </a:xfrm>
            <a:custGeom>
              <a:avLst/>
              <a:gdLst>
                <a:gd name="connsiteX0" fmla="*/ 1386840 w 2674620"/>
                <a:gd name="connsiteY0" fmla="*/ 1752600 h 2305050"/>
                <a:gd name="connsiteX1" fmla="*/ 1192530 w 2674620"/>
                <a:gd name="connsiteY1" fmla="*/ 1527810 h 2305050"/>
                <a:gd name="connsiteX2" fmla="*/ 933450 w 2674620"/>
                <a:gd name="connsiteY2" fmla="*/ 1234440 h 2305050"/>
                <a:gd name="connsiteX3" fmla="*/ 838200 w 2674620"/>
                <a:gd name="connsiteY3" fmla="*/ 1104900 h 2305050"/>
                <a:gd name="connsiteX4" fmla="*/ 720090 w 2674620"/>
                <a:gd name="connsiteY4" fmla="*/ 960120 h 2305050"/>
                <a:gd name="connsiteX5" fmla="*/ 468630 w 2674620"/>
                <a:gd name="connsiteY5" fmla="*/ 659130 h 2305050"/>
                <a:gd name="connsiteX6" fmla="*/ 247650 w 2674620"/>
                <a:gd name="connsiteY6" fmla="*/ 388620 h 2305050"/>
                <a:gd name="connsiteX7" fmla="*/ 0 w 2674620"/>
                <a:gd name="connsiteY7" fmla="*/ 99060 h 2305050"/>
                <a:gd name="connsiteX8" fmla="*/ 60960 w 2674620"/>
                <a:gd name="connsiteY8" fmla="*/ 0 h 2305050"/>
                <a:gd name="connsiteX9" fmla="*/ 152400 w 2674620"/>
                <a:gd name="connsiteY9" fmla="*/ 102870 h 2305050"/>
                <a:gd name="connsiteX10" fmla="*/ 335280 w 2674620"/>
                <a:gd name="connsiteY10" fmla="*/ 293370 h 2305050"/>
                <a:gd name="connsiteX11" fmla="*/ 518160 w 2674620"/>
                <a:gd name="connsiteY11" fmla="*/ 491490 h 2305050"/>
                <a:gd name="connsiteX12" fmla="*/ 662940 w 2674620"/>
                <a:gd name="connsiteY12" fmla="*/ 647700 h 2305050"/>
                <a:gd name="connsiteX13" fmla="*/ 807720 w 2674620"/>
                <a:gd name="connsiteY13" fmla="*/ 807720 h 2305050"/>
                <a:gd name="connsiteX14" fmla="*/ 918210 w 2674620"/>
                <a:gd name="connsiteY14" fmla="*/ 933450 h 2305050"/>
                <a:gd name="connsiteX15" fmla="*/ 1059180 w 2674620"/>
                <a:gd name="connsiteY15" fmla="*/ 1055370 h 2305050"/>
                <a:gd name="connsiteX16" fmla="*/ 1226820 w 2674620"/>
                <a:gd name="connsiteY16" fmla="*/ 1207770 h 2305050"/>
                <a:gd name="connsiteX17" fmla="*/ 1367790 w 2674620"/>
                <a:gd name="connsiteY17" fmla="*/ 1341120 h 2305050"/>
                <a:gd name="connsiteX18" fmla="*/ 1497330 w 2674620"/>
                <a:gd name="connsiteY18" fmla="*/ 1451610 h 2305050"/>
                <a:gd name="connsiteX19" fmla="*/ 1630680 w 2674620"/>
                <a:gd name="connsiteY19" fmla="*/ 1565910 h 2305050"/>
                <a:gd name="connsiteX20" fmla="*/ 1790700 w 2674620"/>
                <a:gd name="connsiteY20" fmla="*/ 1691640 h 2305050"/>
                <a:gd name="connsiteX21" fmla="*/ 1874520 w 2674620"/>
                <a:gd name="connsiteY21" fmla="*/ 1756410 h 2305050"/>
                <a:gd name="connsiteX22" fmla="*/ 1946910 w 2674620"/>
                <a:gd name="connsiteY22" fmla="*/ 1809750 h 2305050"/>
                <a:gd name="connsiteX23" fmla="*/ 2099310 w 2674620"/>
                <a:gd name="connsiteY23" fmla="*/ 1908810 h 2305050"/>
                <a:gd name="connsiteX24" fmla="*/ 2247900 w 2674620"/>
                <a:gd name="connsiteY24" fmla="*/ 2000250 h 2305050"/>
                <a:gd name="connsiteX25" fmla="*/ 2407920 w 2674620"/>
                <a:gd name="connsiteY25" fmla="*/ 2099310 h 2305050"/>
                <a:gd name="connsiteX26" fmla="*/ 2571750 w 2674620"/>
                <a:gd name="connsiteY26" fmla="*/ 2202180 h 2305050"/>
                <a:gd name="connsiteX27" fmla="*/ 2663190 w 2674620"/>
                <a:gd name="connsiteY27" fmla="*/ 2255520 h 2305050"/>
                <a:gd name="connsiteX28" fmla="*/ 2674620 w 2674620"/>
                <a:gd name="connsiteY28" fmla="*/ 2270760 h 2305050"/>
                <a:gd name="connsiteX29" fmla="*/ 2674620 w 2674620"/>
                <a:gd name="connsiteY29" fmla="*/ 2286000 h 2305050"/>
                <a:gd name="connsiteX30" fmla="*/ 2659380 w 2674620"/>
                <a:gd name="connsiteY30" fmla="*/ 2305050 h 2305050"/>
                <a:gd name="connsiteX31" fmla="*/ 2602230 w 2674620"/>
                <a:gd name="connsiteY31" fmla="*/ 2305050 h 2305050"/>
                <a:gd name="connsiteX32" fmla="*/ 2339340 w 2674620"/>
                <a:gd name="connsiteY32" fmla="*/ 2289810 h 2305050"/>
                <a:gd name="connsiteX33" fmla="*/ 2114550 w 2674620"/>
                <a:gd name="connsiteY33" fmla="*/ 2278380 h 2305050"/>
                <a:gd name="connsiteX34" fmla="*/ 1847850 w 2674620"/>
                <a:gd name="connsiteY34" fmla="*/ 2263140 h 2305050"/>
                <a:gd name="connsiteX35" fmla="*/ 1828800 w 2674620"/>
                <a:gd name="connsiteY35" fmla="*/ 2247900 h 2305050"/>
                <a:gd name="connsiteX36" fmla="*/ 1729740 w 2674620"/>
                <a:gd name="connsiteY36" fmla="*/ 2133600 h 2305050"/>
                <a:gd name="connsiteX37" fmla="*/ 1562100 w 2674620"/>
                <a:gd name="connsiteY37" fmla="*/ 1950720 h 2305050"/>
                <a:gd name="connsiteX38" fmla="*/ 1386840 w 2674620"/>
                <a:gd name="connsiteY38" fmla="*/ 175260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4620" h="2305050">
                  <a:moveTo>
                    <a:pt x="1386840" y="1752600"/>
                  </a:moveTo>
                  <a:lnTo>
                    <a:pt x="1192530" y="1527810"/>
                  </a:lnTo>
                  <a:lnTo>
                    <a:pt x="933450" y="1234440"/>
                  </a:lnTo>
                  <a:lnTo>
                    <a:pt x="838200" y="1104900"/>
                  </a:lnTo>
                  <a:lnTo>
                    <a:pt x="720090" y="960120"/>
                  </a:lnTo>
                  <a:lnTo>
                    <a:pt x="468630" y="659130"/>
                  </a:lnTo>
                  <a:lnTo>
                    <a:pt x="247650" y="388620"/>
                  </a:lnTo>
                  <a:lnTo>
                    <a:pt x="0" y="99060"/>
                  </a:lnTo>
                  <a:lnTo>
                    <a:pt x="60960" y="0"/>
                  </a:lnTo>
                  <a:lnTo>
                    <a:pt x="152400" y="102870"/>
                  </a:lnTo>
                  <a:lnTo>
                    <a:pt x="335280" y="293370"/>
                  </a:lnTo>
                  <a:lnTo>
                    <a:pt x="518160" y="491490"/>
                  </a:lnTo>
                  <a:lnTo>
                    <a:pt x="662940" y="647700"/>
                  </a:lnTo>
                  <a:lnTo>
                    <a:pt x="807720" y="807720"/>
                  </a:lnTo>
                  <a:lnTo>
                    <a:pt x="918210" y="933450"/>
                  </a:lnTo>
                  <a:lnTo>
                    <a:pt x="1059180" y="1055370"/>
                  </a:lnTo>
                  <a:lnTo>
                    <a:pt x="1226820" y="1207770"/>
                  </a:lnTo>
                  <a:lnTo>
                    <a:pt x="1367790" y="1341120"/>
                  </a:lnTo>
                  <a:lnTo>
                    <a:pt x="1497330" y="1451610"/>
                  </a:lnTo>
                  <a:lnTo>
                    <a:pt x="1630680" y="1565910"/>
                  </a:lnTo>
                  <a:lnTo>
                    <a:pt x="1790700" y="1691640"/>
                  </a:lnTo>
                  <a:lnTo>
                    <a:pt x="1874520" y="1756410"/>
                  </a:lnTo>
                  <a:lnTo>
                    <a:pt x="1946910" y="1809750"/>
                  </a:lnTo>
                  <a:lnTo>
                    <a:pt x="2099310" y="1908810"/>
                  </a:lnTo>
                  <a:lnTo>
                    <a:pt x="2247900" y="2000250"/>
                  </a:lnTo>
                  <a:lnTo>
                    <a:pt x="2407920" y="2099310"/>
                  </a:lnTo>
                  <a:lnTo>
                    <a:pt x="2571750" y="2202180"/>
                  </a:lnTo>
                  <a:lnTo>
                    <a:pt x="2663190" y="2255520"/>
                  </a:lnTo>
                  <a:lnTo>
                    <a:pt x="2674620" y="2270760"/>
                  </a:lnTo>
                  <a:lnTo>
                    <a:pt x="2674620" y="2286000"/>
                  </a:lnTo>
                  <a:lnTo>
                    <a:pt x="2659380" y="2305050"/>
                  </a:lnTo>
                  <a:lnTo>
                    <a:pt x="2602230" y="2305050"/>
                  </a:lnTo>
                  <a:lnTo>
                    <a:pt x="2339340" y="2289810"/>
                  </a:lnTo>
                  <a:lnTo>
                    <a:pt x="2114550" y="2278380"/>
                  </a:lnTo>
                  <a:lnTo>
                    <a:pt x="1847850" y="2263140"/>
                  </a:lnTo>
                  <a:lnTo>
                    <a:pt x="1828800" y="2247900"/>
                  </a:lnTo>
                  <a:lnTo>
                    <a:pt x="1729740" y="2133600"/>
                  </a:lnTo>
                  <a:lnTo>
                    <a:pt x="1562100" y="1950720"/>
                  </a:lnTo>
                  <a:lnTo>
                    <a:pt x="1386840" y="1752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 nodeType="clickPar">
                      <p:stCondLst>
                        <p:cond delay="indefinite"/>
                      </p:stCondLst>
                      <p:childTnLst>
                        <p:par>
                          <p:cTn id="3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9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3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47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4" name="グループ化 1">
            <a:extLst>
              <a:ext uri="{FF2B5EF4-FFF2-40B4-BE49-F238E27FC236}">
                <a16:creationId xmlns:a16="http://schemas.microsoft.com/office/drawing/2014/main" id="{7F203297-47D3-4632-BCDA-3DF3F3462023}"/>
              </a:ext>
            </a:extLst>
          </p:cNvPr>
          <p:cNvGrpSpPr>
            <a:grpSpLocks/>
          </p:cNvGrpSpPr>
          <p:nvPr/>
        </p:nvGrpSpPr>
        <p:grpSpPr bwMode="auto">
          <a:xfrm>
            <a:off x="2641600" y="1770063"/>
            <a:ext cx="4765675" cy="4094162"/>
            <a:chOff x="2641600" y="1770063"/>
            <a:chExt cx="4765675" cy="4094162"/>
          </a:xfrm>
        </p:grpSpPr>
        <p:sp>
          <p:nvSpPr>
            <p:cNvPr id="7" name="フリーフォーム 6">
              <a:extLst>
                <a:ext uri="{FF2B5EF4-FFF2-40B4-BE49-F238E27FC236}">
                  <a16:creationId xmlns:a16="http://schemas.microsoft.com/office/drawing/2014/main" id="{C19EA105-7635-42E9-B1C2-BEB1C8BA1FA8}"/>
                </a:ext>
              </a:extLst>
            </p:cNvPr>
            <p:cNvSpPr/>
            <p:nvPr/>
          </p:nvSpPr>
          <p:spPr>
            <a:xfrm>
              <a:off x="2641600" y="2643188"/>
              <a:ext cx="496888" cy="1447800"/>
            </a:xfrm>
            <a:custGeom>
              <a:avLst/>
              <a:gdLst>
                <a:gd name="connsiteX0" fmla="*/ 228600 w 497682"/>
                <a:gd name="connsiteY0" fmla="*/ 900112 h 1447800"/>
                <a:gd name="connsiteX1" fmla="*/ 226219 w 497682"/>
                <a:gd name="connsiteY1" fmla="*/ 597693 h 1447800"/>
                <a:gd name="connsiteX2" fmla="*/ 216694 w 497682"/>
                <a:gd name="connsiteY2" fmla="*/ 442912 h 1447800"/>
                <a:gd name="connsiteX3" fmla="*/ 204788 w 497682"/>
                <a:gd name="connsiteY3" fmla="*/ 342900 h 1447800"/>
                <a:gd name="connsiteX4" fmla="*/ 192882 w 497682"/>
                <a:gd name="connsiteY4" fmla="*/ 290512 h 1447800"/>
                <a:gd name="connsiteX5" fmla="*/ 173832 w 497682"/>
                <a:gd name="connsiteY5" fmla="*/ 242887 h 1447800"/>
                <a:gd name="connsiteX6" fmla="*/ 150019 w 497682"/>
                <a:gd name="connsiteY6" fmla="*/ 202406 h 1447800"/>
                <a:gd name="connsiteX7" fmla="*/ 109538 w 497682"/>
                <a:gd name="connsiteY7" fmla="*/ 154781 h 1447800"/>
                <a:gd name="connsiteX8" fmla="*/ 73819 w 497682"/>
                <a:gd name="connsiteY8" fmla="*/ 126206 h 1447800"/>
                <a:gd name="connsiteX9" fmla="*/ 40482 w 497682"/>
                <a:gd name="connsiteY9" fmla="*/ 102393 h 1447800"/>
                <a:gd name="connsiteX10" fmla="*/ 19050 w 497682"/>
                <a:gd name="connsiteY10" fmla="*/ 90487 h 1447800"/>
                <a:gd name="connsiteX11" fmla="*/ 4763 w 497682"/>
                <a:gd name="connsiteY11" fmla="*/ 76200 h 1447800"/>
                <a:gd name="connsiteX12" fmla="*/ 0 w 497682"/>
                <a:gd name="connsiteY12" fmla="*/ 59531 h 1447800"/>
                <a:gd name="connsiteX13" fmla="*/ 9525 w 497682"/>
                <a:gd name="connsiteY13" fmla="*/ 33337 h 1447800"/>
                <a:gd name="connsiteX14" fmla="*/ 19050 w 497682"/>
                <a:gd name="connsiteY14" fmla="*/ 16668 h 1447800"/>
                <a:gd name="connsiteX15" fmla="*/ 30957 w 497682"/>
                <a:gd name="connsiteY15" fmla="*/ 4762 h 1447800"/>
                <a:gd name="connsiteX16" fmla="*/ 54769 w 497682"/>
                <a:gd name="connsiteY16" fmla="*/ 0 h 1447800"/>
                <a:gd name="connsiteX17" fmla="*/ 95250 w 497682"/>
                <a:gd name="connsiteY17" fmla="*/ 0 h 1447800"/>
                <a:gd name="connsiteX18" fmla="*/ 138113 w 497682"/>
                <a:gd name="connsiteY18" fmla="*/ 9525 h 1447800"/>
                <a:gd name="connsiteX19" fmla="*/ 204788 w 497682"/>
                <a:gd name="connsiteY19" fmla="*/ 33337 h 1447800"/>
                <a:gd name="connsiteX20" fmla="*/ 276225 w 497682"/>
                <a:gd name="connsiteY20" fmla="*/ 64293 h 1447800"/>
                <a:gd name="connsiteX21" fmla="*/ 335757 w 497682"/>
                <a:gd name="connsiteY21" fmla="*/ 92868 h 1447800"/>
                <a:gd name="connsiteX22" fmla="*/ 409575 w 497682"/>
                <a:gd name="connsiteY22" fmla="*/ 95250 h 1447800"/>
                <a:gd name="connsiteX23" fmla="*/ 428625 w 497682"/>
                <a:gd name="connsiteY23" fmla="*/ 219075 h 1447800"/>
                <a:gd name="connsiteX24" fmla="*/ 433388 w 497682"/>
                <a:gd name="connsiteY24" fmla="*/ 492918 h 1447800"/>
                <a:gd name="connsiteX25" fmla="*/ 447675 w 497682"/>
                <a:gd name="connsiteY25" fmla="*/ 766762 h 1447800"/>
                <a:gd name="connsiteX26" fmla="*/ 478632 w 497682"/>
                <a:gd name="connsiteY26" fmla="*/ 1121568 h 1447800"/>
                <a:gd name="connsiteX27" fmla="*/ 495300 w 497682"/>
                <a:gd name="connsiteY27" fmla="*/ 1212056 h 1447800"/>
                <a:gd name="connsiteX28" fmla="*/ 497682 w 497682"/>
                <a:gd name="connsiteY28" fmla="*/ 1331118 h 1447800"/>
                <a:gd name="connsiteX29" fmla="*/ 495300 w 497682"/>
                <a:gd name="connsiteY29" fmla="*/ 1390650 h 1447800"/>
                <a:gd name="connsiteX30" fmla="*/ 490538 w 497682"/>
                <a:gd name="connsiteY30" fmla="*/ 1414462 h 1447800"/>
                <a:gd name="connsiteX31" fmla="*/ 481013 w 497682"/>
                <a:gd name="connsiteY31" fmla="*/ 1440656 h 1447800"/>
                <a:gd name="connsiteX32" fmla="*/ 466725 w 497682"/>
                <a:gd name="connsiteY32" fmla="*/ 1447800 h 1447800"/>
                <a:gd name="connsiteX33" fmla="*/ 445294 w 497682"/>
                <a:gd name="connsiteY33" fmla="*/ 1447800 h 1447800"/>
                <a:gd name="connsiteX34" fmla="*/ 423863 w 497682"/>
                <a:gd name="connsiteY34" fmla="*/ 1440656 h 1447800"/>
                <a:gd name="connsiteX35" fmla="*/ 390525 w 497682"/>
                <a:gd name="connsiteY35" fmla="*/ 1423987 h 1447800"/>
                <a:gd name="connsiteX36" fmla="*/ 359569 w 497682"/>
                <a:gd name="connsiteY36" fmla="*/ 1400175 h 1447800"/>
                <a:gd name="connsiteX37" fmla="*/ 321469 w 497682"/>
                <a:gd name="connsiteY37" fmla="*/ 1357312 h 1447800"/>
                <a:gd name="connsiteX38" fmla="*/ 300038 w 497682"/>
                <a:gd name="connsiteY38" fmla="*/ 1326356 h 1447800"/>
                <a:gd name="connsiteX39" fmla="*/ 273844 w 497682"/>
                <a:gd name="connsiteY39" fmla="*/ 1283493 h 1447800"/>
                <a:gd name="connsiteX40" fmla="*/ 252413 w 497682"/>
                <a:gd name="connsiteY40" fmla="*/ 1240631 h 1447800"/>
                <a:gd name="connsiteX41" fmla="*/ 242888 w 497682"/>
                <a:gd name="connsiteY41" fmla="*/ 1197768 h 1447800"/>
                <a:gd name="connsiteX42" fmla="*/ 228600 w 497682"/>
                <a:gd name="connsiteY42" fmla="*/ 1090612 h 1447800"/>
                <a:gd name="connsiteX43" fmla="*/ 228600 w 497682"/>
                <a:gd name="connsiteY43" fmla="*/ 900112 h 1447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497682" h="1447800">
                  <a:moveTo>
                    <a:pt x="228600" y="900112"/>
                  </a:moveTo>
                  <a:cubicBezTo>
                    <a:pt x="227806" y="799306"/>
                    <a:pt x="227013" y="698499"/>
                    <a:pt x="226219" y="597693"/>
                  </a:cubicBezTo>
                  <a:lnTo>
                    <a:pt x="216694" y="442912"/>
                  </a:lnTo>
                  <a:lnTo>
                    <a:pt x="204788" y="342900"/>
                  </a:lnTo>
                  <a:lnTo>
                    <a:pt x="192882" y="290512"/>
                  </a:lnTo>
                  <a:lnTo>
                    <a:pt x="173832" y="242887"/>
                  </a:lnTo>
                  <a:lnTo>
                    <a:pt x="150019" y="202406"/>
                  </a:lnTo>
                  <a:lnTo>
                    <a:pt x="109538" y="154781"/>
                  </a:lnTo>
                  <a:lnTo>
                    <a:pt x="73819" y="126206"/>
                  </a:lnTo>
                  <a:lnTo>
                    <a:pt x="40482" y="102393"/>
                  </a:lnTo>
                  <a:lnTo>
                    <a:pt x="19050" y="90487"/>
                  </a:lnTo>
                  <a:lnTo>
                    <a:pt x="4763" y="76200"/>
                  </a:lnTo>
                  <a:lnTo>
                    <a:pt x="0" y="59531"/>
                  </a:lnTo>
                  <a:lnTo>
                    <a:pt x="9525" y="33337"/>
                  </a:lnTo>
                  <a:lnTo>
                    <a:pt x="19050" y="16668"/>
                  </a:lnTo>
                  <a:lnTo>
                    <a:pt x="30957" y="4762"/>
                  </a:lnTo>
                  <a:lnTo>
                    <a:pt x="54769" y="0"/>
                  </a:lnTo>
                  <a:lnTo>
                    <a:pt x="95250" y="0"/>
                  </a:lnTo>
                  <a:lnTo>
                    <a:pt x="138113" y="9525"/>
                  </a:lnTo>
                  <a:lnTo>
                    <a:pt x="204788" y="33337"/>
                  </a:lnTo>
                  <a:lnTo>
                    <a:pt x="276225" y="64293"/>
                  </a:lnTo>
                  <a:lnTo>
                    <a:pt x="335757" y="92868"/>
                  </a:lnTo>
                  <a:lnTo>
                    <a:pt x="409575" y="95250"/>
                  </a:lnTo>
                  <a:lnTo>
                    <a:pt x="428625" y="219075"/>
                  </a:lnTo>
                  <a:cubicBezTo>
                    <a:pt x="430213" y="310356"/>
                    <a:pt x="431800" y="401637"/>
                    <a:pt x="433388" y="492918"/>
                  </a:cubicBezTo>
                  <a:lnTo>
                    <a:pt x="447675" y="766762"/>
                  </a:lnTo>
                  <a:lnTo>
                    <a:pt x="478632" y="1121568"/>
                  </a:lnTo>
                  <a:lnTo>
                    <a:pt x="495300" y="1212056"/>
                  </a:lnTo>
                  <a:lnTo>
                    <a:pt x="497682" y="1331118"/>
                  </a:lnTo>
                  <a:lnTo>
                    <a:pt x="495300" y="1390650"/>
                  </a:lnTo>
                  <a:lnTo>
                    <a:pt x="490538" y="1414462"/>
                  </a:lnTo>
                  <a:lnTo>
                    <a:pt x="481013" y="1440656"/>
                  </a:lnTo>
                  <a:lnTo>
                    <a:pt x="466725" y="1447800"/>
                  </a:lnTo>
                  <a:lnTo>
                    <a:pt x="445294" y="1447800"/>
                  </a:lnTo>
                  <a:lnTo>
                    <a:pt x="423863" y="1440656"/>
                  </a:lnTo>
                  <a:lnTo>
                    <a:pt x="390525" y="1423987"/>
                  </a:lnTo>
                  <a:lnTo>
                    <a:pt x="359569" y="1400175"/>
                  </a:lnTo>
                  <a:lnTo>
                    <a:pt x="321469" y="1357312"/>
                  </a:lnTo>
                  <a:lnTo>
                    <a:pt x="300038" y="1326356"/>
                  </a:lnTo>
                  <a:lnTo>
                    <a:pt x="273844" y="1283493"/>
                  </a:lnTo>
                  <a:lnTo>
                    <a:pt x="252413" y="1240631"/>
                  </a:lnTo>
                  <a:lnTo>
                    <a:pt x="242888" y="1197768"/>
                  </a:lnTo>
                  <a:lnTo>
                    <a:pt x="228600" y="1090612"/>
                  </a:lnTo>
                  <a:lnTo>
                    <a:pt x="228600" y="9001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19">
              <a:extLst>
                <a:ext uri="{FF2B5EF4-FFF2-40B4-BE49-F238E27FC236}">
                  <a16:creationId xmlns:a16="http://schemas.microsoft.com/office/drawing/2014/main" id="{3407AA34-79AC-488B-9C24-18A52D60715B}"/>
                </a:ext>
              </a:extLst>
            </p:cNvPr>
            <p:cNvSpPr/>
            <p:nvPr/>
          </p:nvSpPr>
          <p:spPr>
            <a:xfrm rot="16200000">
              <a:off x="2636838" y="2909888"/>
              <a:ext cx="3365500" cy="1816100"/>
            </a:xfrm>
            <a:custGeom>
              <a:avLst/>
              <a:gdLst>
                <a:gd name="connsiteX0" fmla="*/ 1543050 w 3365500"/>
                <a:gd name="connsiteY0" fmla="*/ 1301750 h 1816100"/>
                <a:gd name="connsiteX1" fmla="*/ 1311275 w 3365500"/>
                <a:gd name="connsiteY1" fmla="*/ 1184275 h 1816100"/>
                <a:gd name="connsiteX2" fmla="*/ 1133475 w 3365500"/>
                <a:gd name="connsiteY2" fmla="*/ 1079500 h 1816100"/>
                <a:gd name="connsiteX3" fmla="*/ 1006475 w 3365500"/>
                <a:gd name="connsiteY3" fmla="*/ 1003300 h 1816100"/>
                <a:gd name="connsiteX4" fmla="*/ 876300 w 3365500"/>
                <a:gd name="connsiteY4" fmla="*/ 917575 h 1816100"/>
                <a:gd name="connsiteX5" fmla="*/ 749300 w 3365500"/>
                <a:gd name="connsiteY5" fmla="*/ 822325 h 1816100"/>
                <a:gd name="connsiteX6" fmla="*/ 631825 w 3365500"/>
                <a:gd name="connsiteY6" fmla="*/ 720725 h 1816100"/>
                <a:gd name="connsiteX7" fmla="*/ 517525 w 3365500"/>
                <a:gd name="connsiteY7" fmla="*/ 615950 h 1816100"/>
                <a:gd name="connsiteX8" fmla="*/ 381000 w 3365500"/>
                <a:gd name="connsiteY8" fmla="*/ 476250 h 1816100"/>
                <a:gd name="connsiteX9" fmla="*/ 269875 w 3365500"/>
                <a:gd name="connsiteY9" fmla="*/ 352425 h 1816100"/>
                <a:gd name="connsiteX10" fmla="*/ 165100 w 3365500"/>
                <a:gd name="connsiteY10" fmla="*/ 241300 h 1816100"/>
                <a:gd name="connsiteX11" fmla="*/ 88900 w 3365500"/>
                <a:gd name="connsiteY11" fmla="*/ 152400 h 1816100"/>
                <a:gd name="connsiteX12" fmla="*/ 19050 w 3365500"/>
                <a:gd name="connsiteY12" fmla="*/ 73025 h 1816100"/>
                <a:gd name="connsiteX13" fmla="*/ 3175 w 3365500"/>
                <a:gd name="connsiteY13" fmla="*/ 47625 h 1816100"/>
                <a:gd name="connsiteX14" fmla="*/ 0 w 3365500"/>
                <a:gd name="connsiteY14" fmla="*/ 22225 h 1816100"/>
                <a:gd name="connsiteX15" fmla="*/ 6350 w 3365500"/>
                <a:gd name="connsiteY15" fmla="*/ 3175 h 1816100"/>
                <a:gd name="connsiteX16" fmla="*/ 22225 w 3365500"/>
                <a:gd name="connsiteY16" fmla="*/ 0 h 1816100"/>
                <a:gd name="connsiteX17" fmla="*/ 41275 w 3365500"/>
                <a:gd name="connsiteY17" fmla="*/ 3175 h 1816100"/>
                <a:gd name="connsiteX18" fmla="*/ 66675 w 3365500"/>
                <a:gd name="connsiteY18" fmla="*/ 15875 h 1816100"/>
                <a:gd name="connsiteX19" fmla="*/ 130175 w 3365500"/>
                <a:gd name="connsiteY19" fmla="*/ 85725 h 1816100"/>
                <a:gd name="connsiteX20" fmla="*/ 193675 w 3365500"/>
                <a:gd name="connsiteY20" fmla="*/ 152400 h 1816100"/>
                <a:gd name="connsiteX21" fmla="*/ 263525 w 3365500"/>
                <a:gd name="connsiteY21" fmla="*/ 222250 h 1816100"/>
                <a:gd name="connsiteX22" fmla="*/ 336550 w 3365500"/>
                <a:gd name="connsiteY22" fmla="*/ 292100 h 1816100"/>
                <a:gd name="connsiteX23" fmla="*/ 422275 w 3365500"/>
                <a:gd name="connsiteY23" fmla="*/ 365125 h 1816100"/>
                <a:gd name="connsiteX24" fmla="*/ 508000 w 3365500"/>
                <a:gd name="connsiteY24" fmla="*/ 434975 h 1816100"/>
                <a:gd name="connsiteX25" fmla="*/ 603250 w 3365500"/>
                <a:gd name="connsiteY25" fmla="*/ 511175 h 1816100"/>
                <a:gd name="connsiteX26" fmla="*/ 688975 w 3365500"/>
                <a:gd name="connsiteY26" fmla="*/ 577850 h 1816100"/>
                <a:gd name="connsiteX27" fmla="*/ 771525 w 3365500"/>
                <a:gd name="connsiteY27" fmla="*/ 635000 h 1816100"/>
                <a:gd name="connsiteX28" fmla="*/ 866775 w 3365500"/>
                <a:gd name="connsiteY28" fmla="*/ 695325 h 1816100"/>
                <a:gd name="connsiteX29" fmla="*/ 1003300 w 3365500"/>
                <a:gd name="connsiteY29" fmla="*/ 784225 h 1816100"/>
                <a:gd name="connsiteX30" fmla="*/ 1111250 w 3365500"/>
                <a:gd name="connsiteY30" fmla="*/ 844550 h 1816100"/>
                <a:gd name="connsiteX31" fmla="*/ 1225550 w 3365500"/>
                <a:gd name="connsiteY31" fmla="*/ 908050 h 1816100"/>
                <a:gd name="connsiteX32" fmla="*/ 1336675 w 3365500"/>
                <a:gd name="connsiteY32" fmla="*/ 968375 h 1816100"/>
                <a:gd name="connsiteX33" fmla="*/ 1431925 w 3365500"/>
                <a:gd name="connsiteY33" fmla="*/ 1016000 h 1816100"/>
                <a:gd name="connsiteX34" fmla="*/ 1524000 w 3365500"/>
                <a:gd name="connsiteY34" fmla="*/ 1060450 h 1816100"/>
                <a:gd name="connsiteX35" fmla="*/ 1593850 w 3365500"/>
                <a:gd name="connsiteY35" fmla="*/ 1089025 h 1816100"/>
                <a:gd name="connsiteX36" fmla="*/ 1692275 w 3365500"/>
                <a:gd name="connsiteY36" fmla="*/ 1130300 h 1816100"/>
                <a:gd name="connsiteX37" fmla="*/ 1831975 w 3365500"/>
                <a:gd name="connsiteY37" fmla="*/ 1187450 h 1816100"/>
                <a:gd name="connsiteX38" fmla="*/ 1943100 w 3365500"/>
                <a:gd name="connsiteY38" fmla="*/ 1228725 h 1816100"/>
                <a:gd name="connsiteX39" fmla="*/ 2057400 w 3365500"/>
                <a:gd name="connsiteY39" fmla="*/ 1270000 h 1816100"/>
                <a:gd name="connsiteX40" fmla="*/ 2222500 w 3365500"/>
                <a:gd name="connsiteY40" fmla="*/ 1323975 h 1816100"/>
                <a:gd name="connsiteX41" fmla="*/ 2416175 w 3365500"/>
                <a:gd name="connsiteY41" fmla="*/ 1381125 h 1816100"/>
                <a:gd name="connsiteX42" fmla="*/ 2559050 w 3365500"/>
                <a:gd name="connsiteY42" fmla="*/ 1419225 h 1816100"/>
                <a:gd name="connsiteX43" fmla="*/ 2740025 w 3365500"/>
                <a:gd name="connsiteY43" fmla="*/ 1466850 h 1816100"/>
                <a:gd name="connsiteX44" fmla="*/ 2816225 w 3365500"/>
                <a:gd name="connsiteY44" fmla="*/ 1482725 h 1816100"/>
                <a:gd name="connsiteX45" fmla="*/ 2908300 w 3365500"/>
                <a:gd name="connsiteY45" fmla="*/ 1504950 h 1816100"/>
                <a:gd name="connsiteX46" fmla="*/ 2946400 w 3365500"/>
                <a:gd name="connsiteY46" fmla="*/ 1511300 h 1816100"/>
                <a:gd name="connsiteX47" fmla="*/ 2984500 w 3365500"/>
                <a:gd name="connsiteY47" fmla="*/ 1511300 h 1816100"/>
                <a:gd name="connsiteX48" fmla="*/ 3028950 w 3365500"/>
                <a:gd name="connsiteY48" fmla="*/ 1501775 h 1816100"/>
                <a:gd name="connsiteX49" fmla="*/ 3095625 w 3365500"/>
                <a:gd name="connsiteY49" fmla="*/ 1476375 h 1816100"/>
                <a:gd name="connsiteX50" fmla="*/ 3152775 w 3365500"/>
                <a:gd name="connsiteY50" fmla="*/ 1447800 h 1816100"/>
                <a:gd name="connsiteX51" fmla="*/ 3219450 w 3365500"/>
                <a:gd name="connsiteY51" fmla="*/ 1403350 h 1816100"/>
                <a:gd name="connsiteX52" fmla="*/ 3321050 w 3365500"/>
                <a:gd name="connsiteY52" fmla="*/ 1311275 h 1816100"/>
                <a:gd name="connsiteX53" fmla="*/ 3365500 w 3365500"/>
                <a:gd name="connsiteY53" fmla="*/ 1419225 h 1816100"/>
                <a:gd name="connsiteX54" fmla="*/ 3276600 w 3365500"/>
                <a:gd name="connsiteY54" fmla="*/ 1514475 h 1816100"/>
                <a:gd name="connsiteX55" fmla="*/ 3209925 w 3365500"/>
                <a:gd name="connsiteY55" fmla="*/ 1606550 h 1816100"/>
                <a:gd name="connsiteX56" fmla="*/ 3143250 w 3365500"/>
                <a:gd name="connsiteY56" fmla="*/ 1679575 h 1816100"/>
                <a:gd name="connsiteX57" fmla="*/ 3086100 w 3365500"/>
                <a:gd name="connsiteY57" fmla="*/ 1733550 h 1816100"/>
                <a:gd name="connsiteX58" fmla="*/ 3006725 w 3365500"/>
                <a:gd name="connsiteY58" fmla="*/ 1790700 h 1816100"/>
                <a:gd name="connsiteX59" fmla="*/ 2965450 w 3365500"/>
                <a:gd name="connsiteY59" fmla="*/ 1812925 h 1816100"/>
                <a:gd name="connsiteX60" fmla="*/ 2943225 w 3365500"/>
                <a:gd name="connsiteY60" fmla="*/ 1816100 h 1816100"/>
                <a:gd name="connsiteX61" fmla="*/ 2921000 w 3365500"/>
                <a:gd name="connsiteY61" fmla="*/ 1812925 h 1816100"/>
                <a:gd name="connsiteX62" fmla="*/ 2898775 w 3365500"/>
                <a:gd name="connsiteY62" fmla="*/ 1806575 h 1816100"/>
                <a:gd name="connsiteX63" fmla="*/ 2879725 w 3365500"/>
                <a:gd name="connsiteY63" fmla="*/ 1793875 h 1816100"/>
                <a:gd name="connsiteX64" fmla="*/ 2851150 w 3365500"/>
                <a:gd name="connsiteY64" fmla="*/ 1762125 h 1816100"/>
                <a:gd name="connsiteX65" fmla="*/ 2825750 w 3365500"/>
                <a:gd name="connsiteY65" fmla="*/ 1736725 h 1816100"/>
                <a:gd name="connsiteX66" fmla="*/ 2698750 w 3365500"/>
                <a:gd name="connsiteY66" fmla="*/ 1704975 h 1816100"/>
                <a:gd name="connsiteX67" fmla="*/ 2568575 w 3365500"/>
                <a:gd name="connsiteY67" fmla="*/ 1673225 h 1816100"/>
                <a:gd name="connsiteX68" fmla="*/ 2422525 w 3365500"/>
                <a:gd name="connsiteY68" fmla="*/ 1628775 h 1816100"/>
                <a:gd name="connsiteX69" fmla="*/ 2232025 w 3365500"/>
                <a:gd name="connsiteY69" fmla="*/ 1571625 h 1816100"/>
                <a:gd name="connsiteX70" fmla="*/ 2022475 w 3365500"/>
                <a:gd name="connsiteY70" fmla="*/ 1501775 h 1816100"/>
                <a:gd name="connsiteX71" fmla="*/ 1863725 w 3365500"/>
                <a:gd name="connsiteY71" fmla="*/ 1444625 h 1816100"/>
                <a:gd name="connsiteX72" fmla="*/ 1765300 w 3365500"/>
                <a:gd name="connsiteY72" fmla="*/ 1403350 h 1816100"/>
                <a:gd name="connsiteX73" fmla="*/ 1543050 w 3365500"/>
                <a:gd name="connsiteY73" fmla="*/ 1301750 h 1816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3365500" h="1816100">
                  <a:moveTo>
                    <a:pt x="1543050" y="1301750"/>
                  </a:moveTo>
                  <a:lnTo>
                    <a:pt x="1311275" y="1184275"/>
                  </a:lnTo>
                  <a:lnTo>
                    <a:pt x="1133475" y="1079500"/>
                  </a:lnTo>
                  <a:lnTo>
                    <a:pt x="1006475" y="1003300"/>
                  </a:lnTo>
                  <a:lnTo>
                    <a:pt x="876300" y="917575"/>
                  </a:lnTo>
                  <a:lnTo>
                    <a:pt x="749300" y="822325"/>
                  </a:lnTo>
                  <a:lnTo>
                    <a:pt x="631825" y="720725"/>
                  </a:lnTo>
                  <a:lnTo>
                    <a:pt x="517525" y="615950"/>
                  </a:lnTo>
                  <a:lnTo>
                    <a:pt x="381000" y="476250"/>
                  </a:lnTo>
                  <a:lnTo>
                    <a:pt x="269875" y="352425"/>
                  </a:lnTo>
                  <a:lnTo>
                    <a:pt x="165100" y="241300"/>
                  </a:lnTo>
                  <a:lnTo>
                    <a:pt x="88900" y="152400"/>
                  </a:lnTo>
                  <a:lnTo>
                    <a:pt x="19050" y="73025"/>
                  </a:lnTo>
                  <a:lnTo>
                    <a:pt x="3175" y="47625"/>
                  </a:lnTo>
                  <a:lnTo>
                    <a:pt x="0" y="22225"/>
                  </a:lnTo>
                  <a:lnTo>
                    <a:pt x="6350" y="3175"/>
                  </a:lnTo>
                  <a:lnTo>
                    <a:pt x="22225" y="0"/>
                  </a:lnTo>
                  <a:lnTo>
                    <a:pt x="41275" y="3175"/>
                  </a:lnTo>
                  <a:lnTo>
                    <a:pt x="66675" y="15875"/>
                  </a:lnTo>
                  <a:lnTo>
                    <a:pt x="130175" y="85725"/>
                  </a:lnTo>
                  <a:lnTo>
                    <a:pt x="193675" y="152400"/>
                  </a:lnTo>
                  <a:lnTo>
                    <a:pt x="263525" y="222250"/>
                  </a:lnTo>
                  <a:lnTo>
                    <a:pt x="336550" y="292100"/>
                  </a:lnTo>
                  <a:lnTo>
                    <a:pt x="422275" y="365125"/>
                  </a:lnTo>
                  <a:lnTo>
                    <a:pt x="508000" y="434975"/>
                  </a:lnTo>
                  <a:lnTo>
                    <a:pt x="603250" y="511175"/>
                  </a:lnTo>
                  <a:lnTo>
                    <a:pt x="688975" y="577850"/>
                  </a:lnTo>
                  <a:lnTo>
                    <a:pt x="771525" y="635000"/>
                  </a:lnTo>
                  <a:lnTo>
                    <a:pt x="866775" y="695325"/>
                  </a:lnTo>
                  <a:lnTo>
                    <a:pt x="1003300" y="784225"/>
                  </a:lnTo>
                  <a:lnTo>
                    <a:pt x="1111250" y="844550"/>
                  </a:lnTo>
                  <a:lnTo>
                    <a:pt x="1225550" y="908050"/>
                  </a:lnTo>
                  <a:lnTo>
                    <a:pt x="1336675" y="968375"/>
                  </a:lnTo>
                  <a:lnTo>
                    <a:pt x="1431925" y="1016000"/>
                  </a:lnTo>
                  <a:lnTo>
                    <a:pt x="1524000" y="1060450"/>
                  </a:lnTo>
                  <a:lnTo>
                    <a:pt x="1593850" y="1089025"/>
                  </a:lnTo>
                  <a:lnTo>
                    <a:pt x="1692275" y="1130300"/>
                  </a:lnTo>
                  <a:lnTo>
                    <a:pt x="1831975" y="1187450"/>
                  </a:lnTo>
                  <a:lnTo>
                    <a:pt x="1943100" y="1228725"/>
                  </a:lnTo>
                  <a:lnTo>
                    <a:pt x="2057400" y="1270000"/>
                  </a:lnTo>
                  <a:lnTo>
                    <a:pt x="2222500" y="1323975"/>
                  </a:lnTo>
                  <a:lnTo>
                    <a:pt x="2416175" y="1381125"/>
                  </a:lnTo>
                  <a:lnTo>
                    <a:pt x="2559050" y="1419225"/>
                  </a:lnTo>
                  <a:lnTo>
                    <a:pt x="2740025" y="1466850"/>
                  </a:lnTo>
                  <a:lnTo>
                    <a:pt x="2816225" y="1482725"/>
                  </a:lnTo>
                  <a:lnTo>
                    <a:pt x="2908300" y="1504950"/>
                  </a:lnTo>
                  <a:lnTo>
                    <a:pt x="2946400" y="1511300"/>
                  </a:lnTo>
                  <a:lnTo>
                    <a:pt x="2984500" y="1511300"/>
                  </a:lnTo>
                  <a:lnTo>
                    <a:pt x="3028950" y="1501775"/>
                  </a:lnTo>
                  <a:lnTo>
                    <a:pt x="3095625" y="1476375"/>
                  </a:lnTo>
                  <a:lnTo>
                    <a:pt x="3152775" y="1447800"/>
                  </a:lnTo>
                  <a:lnTo>
                    <a:pt x="3219450" y="1403350"/>
                  </a:lnTo>
                  <a:lnTo>
                    <a:pt x="3321050" y="1311275"/>
                  </a:lnTo>
                  <a:lnTo>
                    <a:pt x="3365500" y="1419225"/>
                  </a:lnTo>
                  <a:lnTo>
                    <a:pt x="3276600" y="1514475"/>
                  </a:lnTo>
                  <a:lnTo>
                    <a:pt x="3209925" y="1606550"/>
                  </a:lnTo>
                  <a:lnTo>
                    <a:pt x="3143250" y="1679575"/>
                  </a:lnTo>
                  <a:lnTo>
                    <a:pt x="3086100" y="1733550"/>
                  </a:lnTo>
                  <a:lnTo>
                    <a:pt x="3006725" y="1790700"/>
                  </a:lnTo>
                  <a:lnTo>
                    <a:pt x="2965450" y="1812925"/>
                  </a:lnTo>
                  <a:lnTo>
                    <a:pt x="2943225" y="1816100"/>
                  </a:lnTo>
                  <a:lnTo>
                    <a:pt x="2921000" y="1812925"/>
                  </a:lnTo>
                  <a:lnTo>
                    <a:pt x="2898775" y="1806575"/>
                  </a:lnTo>
                  <a:lnTo>
                    <a:pt x="2879725" y="1793875"/>
                  </a:lnTo>
                  <a:lnTo>
                    <a:pt x="2851150" y="1762125"/>
                  </a:lnTo>
                  <a:lnTo>
                    <a:pt x="2825750" y="1736725"/>
                  </a:lnTo>
                  <a:lnTo>
                    <a:pt x="2698750" y="1704975"/>
                  </a:lnTo>
                  <a:lnTo>
                    <a:pt x="2568575" y="1673225"/>
                  </a:lnTo>
                  <a:lnTo>
                    <a:pt x="2422525" y="1628775"/>
                  </a:lnTo>
                  <a:lnTo>
                    <a:pt x="2232025" y="1571625"/>
                  </a:lnTo>
                  <a:lnTo>
                    <a:pt x="2022475" y="1501775"/>
                  </a:lnTo>
                  <a:lnTo>
                    <a:pt x="1863725" y="1444625"/>
                  </a:lnTo>
                  <a:lnTo>
                    <a:pt x="1765300" y="1403350"/>
                  </a:lnTo>
                  <a:lnTo>
                    <a:pt x="1543050" y="13017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" name="フリーフォーム 7">
              <a:extLst>
                <a:ext uri="{FF2B5EF4-FFF2-40B4-BE49-F238E27FC236}">
                  <a16:creationId xmlns:a16="http://schemas.microsoft.com/office/drawing/2014/main" id="{9E51FB55-664D-4BD8-BC37-F2E13EAEF578}"/>
                </a:ext>
              </a:extLst>
            </p:cNvPr>
            <p:cNvSpPr/>
            <p:nvPr/>
          </p:nvSpPr>
          <p:spPr>
            <a:xfrm>
              <a:off x="2927350" y="2509838"/>
              <a:ext cx="1438275" cy="1357312"/>
            </a:xfrm>
            <a:custGeom>
              <a:avLst/>
              <a:gdLst>
                <a:gd name="connsiteX0" fmla="*/ 583407 w 1438275"/>
                <a:gd name="connsiteY0" fmla="*/ 283368 h 1357312"/>
                <a:gd name="connsiteX1" fmla="*/ 73819 w 1438275"/>
                <a:gd name="connsiteY1" fmla="*/ 397668 h 1357312"/>
                <a:gd name="connsiteX2" fmla="*/ 0 w 1438275"/>
                <a:gd name="connsiteY2" fmla="*/ 221456 h 1357312"/>
                <a:gd name="connsiteX3" fmla="*/ 130969 w 1438275"/>
                <a:gd name="connsiteY3" fmla="*/ 228600 h 1357312"/>
                <a:gd name="connsiteX4" fmla="*/ 207169 w 1438275"/>
                <a:gd name="connsiteY4" fmla="*/ 230981 h 1357312"/>
                <a:gd name="connsiteX5" fmla="*/ 414338 w 1438275"/>
                <a:gd name="connsiteY5" fmla="*/ 183356 h 1357312"/>
                <a:gd name="connsiteX6" fmla="*/ 771525 w 1438275"/>
                <a:gd name="connsiteY6" fmla="*/ 102393 h 1357312"/>
                <a:gd name="connsiteX7" fmla="*/ 983457 w 1438275"/>
                <a:gd name="connsiteY7" fmla="*/ 45243 h 1357312"/>
                <a:gd name="connsiteX8" fmla="*/ 1104900 w 1438275"/>
                <a:gd name="connsiteY8" fmla="*/ 0 h 1357312"/>
                <a:gd name="connsiteX9" fmla="*/ 1123950 w 1438275"/>
                <a:gd name="connsiteY9" fmla="*/ 4762 h 1357312"/>
                <a:gd name="connsiteX10" fmla="*/ 1204913 w 1438275"/>
                <a:gd name="connsiteY10" fmla="*/ 61912 h 1357312"/>
                <a:gd name="connsiteX11" fmla="*/ 1319213 w 1438275"/>
                <a:gd name="connsiteY11" fmla="*/ 157162 h 1357312"/>
                <a:gd name="connsiteX12" fmla="*/ 1407319 w 1438275"/>
                <a:gd name="connsiteY12" fmla="*/ 238125 h 1357312"/>
                <a:gd name="connsiteX13" fmla="*/ 1426369 w 1438275"/>
                <a:gd name="connsiteY13" fmla="*/ 264318 h 1357312"/>
                <a:gd name="connsiteX14" fmla="*/ 1435894 w 1438275"/>
                <a:gd name="connsiteY14" fmla="*/ 285750 h 1357312"/>
                <a:gd name="connsiteX15" fmla="*/ 1438275 w 1438275"/>
                <a:gd name="connsiteY15" fmla="*/ 304800 h 1357312"/>
                <a:gd name="connsiteX16" fmla="*/ 1433513 w 1438275"/>
                <a:gd name="connsiteY16" fmla="*/ 328612 h 1357312"/>
                <a:gd name="connsiteX17" fmla="*/ 1419225 w 1438275"/>
                <a:gd name="connsiteY17" fmla="*/ 352425 h 1357312"/>
                <a:gd name="connsiteX18" fmla="*/ 1385888 w 1438275"/>
                <a:gd name="connsiteY18" fmla="*/ 373856 h 1357312"/>
                <a:gd name="connsiteX19" fmla="*/ 1354932 w 1438275"/>
                <a:gd name="connsiteY19" fmla="*/ 392906 h 1357312"/>
                <a:gd name="connsiteX20" fmla="*/ 1335882 w 1438275"/>
                <a:gd name="connsiteY20" fmla="*/ 409575 h 1357312"/>
                <a:gd name="connsiteX21" fmla="*/ 1319213 w 1438275"/>
                <a:gd name="connsiteY21" fmla="*/ 431006 h 1357312"/>
                <a:gd name="connsiteX22" fmla="*/ 1307307 w 1438275"/>
                <a:gd name="connsiteY22" fmla="*/ 466725 h 1357312"/>
                <a:gd name="connsiteX23" fmla="*/ 1297782 w 1438275"/>
                <a:gd name="connsiteY23" fmla="*/ 514350 h 1357312"/>
                <a:gd name="connsiteX24" fmla="*/ 1269207 w 1438275"/>
                <a:gd name="connsiteY24" fmla="*/ 652462 h 1357312"/>
                <a:gd name="connsiteX25" fmla="*/ 1233488 w 1438275"/>
                <a:gd name="connsiteY25" fmla="*/ 812006 h 1357312"/>
                <a:gd name="connsiteX26" fmla="*/ 1178719 w 1438275"/>
                <a:gd name="connsiteY26" fmla="*/ 1071562 h 1357312"/>
                <a:gd name="connsiteX27" fmla="*/ 1152525 w 1438275"/>
                <a:gd name="connsiteY27" fmla="*/ 1188243 h 1357312"/>
                <a:gd name="connsiteX28" fmla="*/ 1135857 w 1438275"/>
                <a:gd name="connsiteY28" fmla="*/ 1252537 h 1357312"/>
                <a:gd name="connsiteX29" fmla="*/ 1114425 w 1438275"/>
                <a:gd name="connsiteY29" fmla="*/ 1307306 h 1357312"/>
                <a:gd name="connsiteX30" fmla="*/ 1095375 w 1438275"/>
                <a:gd name="connsiteY30" fmla="*/ 1338262 h 1357312"/>
                <a:gd name="connsiteX31" fmla="*/ 1073944 w 1438275"/>
                <a:gd name="connsiteY31" fmla="*/ 1352550 h 1357312"/>
                <a:gd name="connsiteX32" fmla="*/ 1045369 w 1438275"/>
                <a:gd name="connsiteY32" fmla="*/ 1357312 h 1357312"/>
                <a:gd name="connsiteX33" fmla="*/ 1021557 w 1438275"/>
                <a:gd name="connsiteY33" fmla="*/ 1350168 h 1357312"/>
                <a:gd name="connsiteX34" fmla="*/ 1004888 w 1438275"/>
                <a:gd name="connsiteY34" fmla="*/ 1333500 h 1357312"/>
                <a:gd name="connsiteX35" fmla="*/ 976313 w 1438275"/>
                <a:gd name="connsiteY35" fmla="*/ 1309687 h 1357312"/>
                <a:gd name="connsiteX36" fmla="*/ 950119 w 1438275"/>
                <a:gd name="connsiteY36" fmla="*/ 1288256 h 1357312"/>
                <a:gd name="connsiteX37" fmla="*/ 981075 w 1438275"/>
                <a:gd name="connsiteY37" fmla="*/ 1090612 h 1357312"/>
                <a:gd name="connsiteX38" fmla="*/ 990600 w 1438275"/>
                <a:gd name="connsiteY38" fmla="*/ 1050131 h 1357312"/>
                <a:gd name="connsiteX39" fmla="*/ 1000125 w 1438275"/>
                <a:gd name="connsiteY39" fmla="*/ 990600 h 1357312"/>
                <a:gd name="connsiteX40" fmla="*/ 1023938 w 1438275"/>
                <a:gd name="connsiteY40" fmla="*/ 764381 h 1357312"/>
                <a:gd name="connsiteX41" fmla="*/ 1062038 w 1438275"/>
                <a:gd name="connsiteY41" fmla="*/ 473868 h 1357312"/>
                <a:gd name="connsiteX42" fmla="*/ 1078707 w 1438275"/>
                <a:gd name="connsiteY42" fmla="*/ 335756 h 1357312"/>
                <a:gd name="connsiteX43" fmla="*/ 1081088 w 1438275"/>
                <a:gd name="connsiteY43" fmla="*/ 290512 h 1357312"/>
                <a:gd name="connsiteX44" fmla="*/ 1078707 w 1438275"/>
                <a:gd name="connsiteY44" fmla="*/ 254793 h 1357312"/>
                <a:gd name="connsiteX45" fmla="*/ 1071563 w 1438275"/>
                <a:gd name="connsiteY45" fmla="*/ 238125 h 1357312"/>
                <a:gd name="connsiteX46" fmla="*/ 1057275 w 1438275"/>
                <a:gd name="connsiteY46" fmla="*/ 223837 h 1357312"/>
                <a:gd name="connsiteX47" fmla="*/ 1031082 w 1438275"/>
                <a:gd name="connsiteY47" fmla="*/ 211931 h 1357312"/>
                <a:gd name="connsiteX48" fmla="*/ 983457 w 1438275"/>
                <a:gd name="connsiteY48" fmla="*/ 204787 h 1357312"/>
                <a:gd name="connsiteX49" fmla="*/ 945357 w 1438275"/>
                <a:gd name="connsiteY49" fmla="*/ 209550 h 1357312"/>
                <a:gd name="connsiteX50" fmla="*/ 583407 w 1438275"/>
                <a:gd name="connsiteY50" fmla="*/ 283368 h 1357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438275" h="1357312">
                  <a:moveTo>
                    <a:pt x="583407" y="283368"/>
                  </a:moveTo>
                  <a:lnTo>
                    <a:pt x="73819" y="397668"/>
                  </a:lnTo>
                  <a:lnTo>
                    <a:pt x="0" y="221456"/>
                  </a:lnTo>
                  <a:lnTo>
                    <a:pt x="130969" y="228600"/>
                  </a:lnTo>
                  <a:lnTo>
                    <a:pt x="207169" y="230981"/>
                  </a:lnTo>
                  <a:lnTo>
                    <a:pt x="414338" y="183356"/>
                  </a:lnTo>
                  <a:lnTo>
                    <a:pt x="771525" y="102393"/>
                  </a:lnTo>
                  <a:lnTo>
                    <a:pt x="983457" y="45243"/>
                  </a:lnTo>
                  <a:lnTo>
                    <a:pt x="1104900" y="0"/>
                  </a:lnTo>
                  <a:lnTo>
                    <a:pt x="1123950" y="4762"/>
                  </a:lnTo>
                  <a:lnTo>
                    <a:pt x="1204913" y="61912"/>
                  </a:lnTo>
                  <a:lnTo>
                    <a:pt x="1319213" y="157162"/>
                  </a:lnTo>
                  <a:lnTo>
                    <a:pt x="1407319" y="238125"/>
                  </a:lnTo>
                  <a:lnTo>
                    <a:pt x="1426369" y="264318"/>
                  </a:lnTo>
                  <a:lnTo>
                    <a:pt x="1435894" y="285750"/>
                  </a:lnTo>
                  <a:lnTo>
                    <a:pt x="1438275" y="304800"/>
                  </a:lnTo>
                  <a:lnTo>
                    <a:pt x="1433513" y="328612"/>
                  </a:lnTo>
                  <a:lnTo>
                    <a:pt x="1419225" y="352425"/>
                  </a:lnTo>
                  <a:lnTo>
                    <a:pt x="1385888" y="373856"/>
                  </a:lnTo>
                  <a:lnTo>
                    <a:pt x="1354932" y="392906"/>
                  </a:lnTo>
                  <a:lnTo>
                    <a:pt x="1335882" y="409575"/>
                  </a:lnTo>
                  <a:lnTo>
                    <a:pt x="1319213" y="431006"/>
                  </a:lnTo>
                  <a:lnTo>
                    <a:pt x="1307307" y="466725"/>
                  </a:lnTo>
                  <a:lnTo>
                    <a:pt x="1297782" y="514350"/>
                  </a:lnTo>
                  <a:lnTo>
                    <a:pt x="1269207" y="652462"/>
                  </a:lnTo>
                  <a:lnTo>
                    <a:pt x="1233488" y="812006"/>
                  </a:lnTo>
                  <a:lnTo>
                    <a:pt x="1178719" y="1071562"/>
                  </a:lnTo>
                  <a:lnTo>
                    <a:pt x="1152525" y="1188243"/>
                  </a:lnTo>
                  <a:lnTo>
                    <a:pt x="1135857" y="1252537"/>
                  </a:lnTo>
                  <a:lnTo>
                    <a:pt x="1114425" y="1307306"/>
                  </a:lnTo>
                  <a:lnTo>
                    <a:pt x="1095375" y="1338262"/>
                  </a:lnTo>
                  <a:lnTo>
                    <a:pt x="1073944" y="1352550"/>
                  </a:lnTo>
                  <a:lnTo>
                    <a:pt x="1045369" y="1357312"/>
                  </a:lnTo>
                  <a:lnTo>
                    <a:pt x="1021557" y="1350168"/>
                  </a:lnTo>
                  <a:lnTo>
                    <a:pt x="1004888" y="1333500"/>
                  </a:lnTo>
                  <a:lnTo>
                    <a:pt x="976313" y="1309687"/>
                  </a:lnTo>
                  <a:lnTo>
                    <a:pt x="950119" y="1288256"/>
                  </a:lnTo>
                  <a:lnTo>
                    <a:pt x="981075" y="1090612"/>
                  </a:lnTo>
                  <a:lnTo>
                    <a:pt x="990600" y="1050131"/>
                  </a:lnTo>
                  <a:lnTo>
                    <a:pt x="1000125" y="990600"/>
                  </a:lnTo>
                  <a:lnTo>
                    <a:pt x="1023938" y="764381"/>
                  </a:lnTo>
                  <a:lnTo>
                    <a:pt x="1062038" y="473868"/>
                  </a:lnTo>
                  <a:lnTo>
                    <a:pt x="1078707" y="335756"/>
                  </a:lnTo>
                  <a:lnTo>
                    <a:pt x="1081088" y="290512"/>
                  </a:lnTo>
                  <a:lnTo>
                    <a:pt x="1078707" y="254793"/>
                  </a:lnTo>
                  <a:lnTo>
                    <a:pt x="1071563" y="238125"/>
                  </a:lnTo>
                  <a:lnTo>
                    <a:pt x="1057275" y="223837"/>
                  </a:lnTo>
                  <a:lnTo>
                    <a:pt x="1031082" y="211931"/>
                  </a:lnTo>
                  <a:lnTo>
                    <a:pt x="983457" y="204787"/>
                  </a:lnTo>
                  <a:lnTo>
                    <a:pt x="945357" y="209550"/>
                  </a:lnTo>
                  <a:lnTo>
                    <a:pt x="583407" y="28336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" name="フリーフォーム 8">
              <a:extLst>
                <a:ext uri="{FF2B5EF4-FFF2-40B4-BE49-F238E27FC236}">
                  <a16:creationId xmlns:a16="http://schemas.microsoft.com/office/drawing/2014/main" id="{44559E22-2BB4-4730-8250-CF73B6DE2B4F}"/>
                </a:ext>
              </a:extLst>
            </p:cNvPr>
            <p:cNvSpPr/>
            <p:nvPr/>
          </p:nvSpPr>
          <p:spPr>
            <a:xfrm>
              <a:off x="3048000" y="3571875"/>
              <a:ext cx="895350" cy="319088"/>
            </a:xfrm>
            <a:custGeom>
              <a:avLst/>
              <a:gdLst>
                <a:gd name="connsiteX0" fmla="*/ 402431 w 895350"/>
                <a:gd name="connsiteY0" fmla="*/ 245269 h 319088"/>
                <a:gd name="connsiteX1" fmla="*/ 190500 w 895350"/>
                <a:gd name="connsiteY1" fmla="*/ 285750 h 319088"/>
                <a:gd name="connsiteX2" fmla="*/ 140494 w 895350"/>
                <a:gd name="connsiteY2" fmla="*/ 290513 h 319088"/>
                <a:gd name="connsiteX3" fmla="*/ 42863 w 895350"/>
                <a:gd name="connsiteY3" fmla="*/ 319088 h 319088"/>
                <a:gd name="connsiteX4" fmla="*/ 0 w 895350"/>
                <a:gd name="connsiteY4" fmla="*/ 180975 h 319088"/>
                <a:gd name="connsiteX5" fmla="*/ 414338 w 895350"/>
                <a:gd name="connsiteY5" fmla="*/ 116681 h 319088"/>
                <a:gd name="connsiteX6" fmla="*/ 669131 w 895350"/>
                <a:gd name="connsiteY6" fmla="*/ 76200 h 319088"/>
                <a:gd name="connsiteX7" fmla="*/ 809625 w 895350"/>
                <a:gd name="connsiteY7" fmla="*/ 54769 h 319088"/>
                <a:gd name="connsiteX8" fmla="*/ 845344 w 895350"/>
                <a:gd name="connsiteY8" fmla="*/ 45244 h 319088"/>
                <a:gd name="connsiteX9" fmla="*/ 895350 w 895350"/>
                <a:gd name="connsiteY9" fmla="*/ 0 h 319088"/>
                <a:gd name="connsiteX10" fmla="*/ 881063 w 895350"/>
                <a:gd name="connsiteY10" fmla="*/ 242888 h 319088"/>
                <a:gd name="connsiteX11" fmla="*/ 833438 w 895350"/>
                <a:gd name="connsiteY11" fmla="*/ 230981 h 319088"/>
                <a:gd name="connsiteX12" fmla="*/ 790575 w 895350"/>
                <a:gd name="connsiteY12" fmla="*/ 204788 h 319088"/>
                <a:gd name="connsiteX13" fmla="*/ 762000 w 895350"/>
                <a:gd name="connsiteY13" fmla="*/ 195263 h 319088"/>
                <a:gd name="connsiteX14" fmla="*/ 728663 w 895350"/>
                <a:gd name="connsiteY14" fmla="*/ 192881 h 319088"/>
                <a:gd name="connsiteX15" fmla="*/ 690563 w 895350"/>
                <a:gd name="connsiteY15" fmla="*/ 197644 h 319088"/>
                <a:gd name="connsiteX16" fmla="*/ 402431 w 895350"/>
                <a:gd name="connsiteY16" fmla="*/ 245269 h 319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95350" h="319088">
                  <a:moveTo>
                    <a:pt x="402431" y="245269"/>
                  </a:moveTo>
                  <a:lnTo>
                    <a:pt x="190500" y="285750"/>
                  </a:lnTo>
                  <a:lnTo>
                    <a:pt x="140494" y="290513"/>
                  </a:lnTo>
                  <a:lnTo>
                    <a:pt x="42863" y="319088"/>
                  </a:lnTo>
                  <a:lnTo>
                    <a:pt x="0" y="180975"/>
                  </a:lnTo>
                  <a:lnTo>
                    <a:pt x="414338" y="116681"/>
                  </a:lnTo>
                  <a:lnTo>
                    <a:pt x="669131" y="76200"/>
                  </a:lnTo>
                  <a:lnTo>
                    <a:pt x="809625" y="54769"/>
                  </a:lnTo>
                  <a:lnTo>
                    <a:pt x="845344" y="45244"/>
                  </a:lnTo>
                  <a:lnTo>
                    <a:pt x="895350" y="0"/>
                  </a:lnTo>
                  <a:lnTo>
                    <a:pt x="881063" y="242888"/>
                  </a:lnTo>
                  <a:lnTo>
                    <a:pt x="833438" y="230981"/>
                  </a:lnTo>
                  <a:lnTo>
                    <a:pt x="790575" y="204788"/>
                  </a:lnTo>
                  <a:lnTo>
                    <a:pt x="762000" y="195263"/>
                  </a:lnTo>
                  <a:lnTo>
                    <a:pt x="728663" y="192881"/>
                  </a:lnTo>
                  <a:lnTo>
                    <a:pt x="690563" y="197644"/>
                  </a:lnTo>
                  <a:lnTo>
                    <a:pt x="402431" y="2452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" name="フリーフォーム 9">
              <a:extLst>
                <a:ext uri="{FF2B5EF4-FFF2-40B4-BE49-F238E27FC236}">
                  <a16:creationId xmlns:a16="http://schemas.microsoft.com/office/drawing/2014/main" id="{CB0318F7-9A7E-4A51-AB8B-026ECE095779}"/>
                </a:ext>
              </a:extLst>
            </p:cNvPr>
            <p:cNvSpPr/>
            <p:nvPr/>
          </p:nvSpPr>
          <p:spPr>
            <a:xfrm>
              <a:off x="4222750" y="1770063"/>
              <a:ext cx="2049463" cy="498475"/>
            </a:xfrm>
            <a:custGeom>
              <a:avLst/>
              <a:gdLst>
                <a:gd name="connsiteX0" fmla="*/ 1345407 w 2050257"/>
                <a:gd name="connsiteY0" fmla="*/ 266700 h 500062"/>
                <a:gd name="connsiteX1" fmla="*/ 1031082 w 2050257"/>
                <a:gd name="connsiteY1" fmla="*/ 342900 h 500062"/>
                <a:gd name="connsiteX2" fmla="*/ 812007 w 2050257"/>
                <a:gd name="connsiteY2" fmla="*/ 397669 h 500062"/>
                <a:gd name="connsiteX3" fmla="*/ 652463 w 2050257"/>
                <a:gd name="connsiteY3" fmla="*/ 435769 h 500062"/>
                <a:gd name="connsiteX4" fmla="*/ 571500 w 2050257"/>
                <a:gd name="connsiteY4" fmla="*/ 447675 h 500062"/>
                <a:gd name="connsiteX5" fmla="*/ 476250 w 2050257"/>
                <a:gd name="connsiteY5" fmla="*/ 476250 h 500062"/>
                <a:gd name="connsiteX6" fmla="*/ 419100 w 2050257"/>
                <a:gd name="connsiteY6" fmla="*/ 488156 h 500062"/>
                <a:gd name="connsiteX7" fmla="*/ 364332 w 2050257"/>
                <a:gd name="connsiteY7" fmla="*/ 497681 h 500062"/>
                <a:gd name="connsiteX8" fmla="*/ 309563 w 2050257"/>
                <a:gd name="connsiteY8" fmla="*/ 500062 h 500062"/>
                <a:gd name="connsiteX9" fmla="*/ 288132 w 2050257"/>
                <a:gd name="connsiteY9" fmla="*/ 495300 h 500062"/>
                <a:gd name="connsiteX10" fmla="*/ 250032 w 2050257"/>
                <a:gd name="connsiteY10" fmla="*/ 473869 h 500062"/>
                <a:gd name="connsiteX11" fmla="*/ 166688 w 2050257"/>
                <a:gd name="connsiteY11" fmla="*/ 416719 h 500062"/>
                <a:gd name="connsiteX12" fmla="*/ 121444 w 2050257"/>
                <a:gd name="connsiteY12" fmla="*/ 373856 h 500062"/>
                <a:gd name="connsiteX13" fmla="*/ 71438 w 2050257"/>
                <a:gd name="connsiteY13" fmla="*/ 321469 h 500062"/>
                <a:gd name="connsiteX14" fmla="*/ 40482 w 2050257"/>
                <a:gd name="connsiteY14" fmla="*/ 273844 h 500062"/>
                <a:gd name="connsiteX15" fmla="*/ 14288 w 2050257"/>
                <a:gd name="connsiteY15" fmla="*/ 240506 h 500062"/>
                <a:gd name="connsiteX16" fmla="*/ 2382 w 2050257"/>
                <a:gd name="connsiteY16" fmla="*/ 216694 h 500062"/>
                <a:gd name="connsiteX17" fmla="*/ 0 w 2050257"/>
                <a:gd name="connsiteY17" fmla="*/ 204787 h 500062"/>
                <a:gd name="connsiteX18" fmla="*/ 4763 w 2050257"/>
                <a:gd name="connsiteY18" fmla="*/ 195262 h 500062"/>
                <a:gd name="connsiteX19" fmla="*/ 21432 w 2050257"/>
                <a:gd name="connsiteY19" fmla="*/ 195262 h 500062"/>
                <a:gd name="connsiteX20" fmla="*/ 54769 w 2050257"/>
                <a:gd name="connsiteY20" fmla="*/ 211931 h 500062"/>
                <a:gd name="connsiteX21" fmla="*/ 97632 w 2050257"/>
                <a:gd name="connsiteY21" fmla="*/ 235744 h 500062"/>
                <a:gd name="connsiteX22" fmla="*/ 133350 w 2050257"/>
                <a:gd name="connsiteY22" fmla="*/ 252412 h 500062"/>
                <a:gd name="connsiteX23" fmla="*/ 166688 w 2050257"/>
                <a:gd name="connsiteY23" fmla="*/ 264319 h 500062"/>
                <a:gd name="connsiteX24" fmla="*/ 211932 w 2050257"/>
                <a:gd name="connsiteY24" fmla="*/ 278606 h 500062"/>
                <a:gd name="connsiteX25" fmla="*/ 266700 w 2050257"/>
                <a:gd name="connsiteY25" fmla="*/ 288131 h 500062"/>
                <a:gd name="connsiteX26" fmla="*/ 314325 w 2050257"/>
                <a:gd name="connsiteY26" fmla="*/ 290512 h 500062"/>
                <a:gd name="connsiteX27" fmla="*/ 383382 w 2050257"/>
                <a:gd name="connsiteY27" fmla="*/ 288131 h 500062"/>
                <a:gd name="connsiteX28" fmla="*/ 483394 w 2050257"/>
                <a:gd name="connsiteY28" fmla="*/ 271462 h 500062"/>
                <a:gd name="connsiteX29" fmla="*/ 752475 w 2050257"/>
                <a:gd name="connsiteY29" fmla="*/ 221456 h 500062"/>
                <a:gd name="connsiteX30" fmla="*/ 1023938 w 2050257"/>
                <a:gd name="connsiteY30" fmla="*/ 171450 h 500062"/>
                <a:gd name="connsiteX31" fmla="*/ 1293019 w 2050257"/>
                <a:gd name="connsiteY31" fmla="*/ 109537 h 500062"/>
                <a:gd name="connsiteX32" fmla="*/ 1440657 w 2050257"/>
                <a:gd name="connsiteY32" fmla="*/ 71437 h 500062"/>
                <a:gd name="connsiteX33" fmla="*/ 1507332 w 2050257"/>
                <a:gd name="connsiteY33" fmla="*/ 50006 h 500062"/>
                <a:gd name="connsiteX34" fmla="*/ 1564482 w 2050257"/>
                <a:gd name="connsiteY34" fmla="*/ 28575 h 500062"/>
                <a:gd name="connsiteX35" fmla="*/ 1612107 w 2050257"/>
                <a:gd name="connsiteY35" fmla="*/ 14287 h 500062"/>
                <a:gd name="connsiteX36" fmla="*/ 1657350 w 2050257"/>
                <a:gd name="connsiteY36" fmla="*/ 2381 h 500062"/>
                <a:gd name="connsiteX37" fmla="*/ 1697832 w 2050257"/>
                <a:gd name="connsiteY37" fmla="*/ 0 h 500062"/>
                <a:gd name="connsiteX38" fmla="*/ 1735932 w 2050257"/>
                <a:gd name="connsiteY38" fmla="*/ 7144 h 500062"/>
                <a:gd name="connsiteX39" fmla="*/ 1788319 w 2050257"/>
                <a:gd name="connsiteY39" fmla="*/ 40481 h 500062"/>
                <a:gd name="connsiteX40" fmla="*/ 1931194 w 2050257"/>
                <a:gd name="connsiteY40" fmla="*/ 135731 h 500062"/>
                <a:gd name="connsiteX41" fmla="*/ 1997869 w 2050257"/>
                <a:gd name="connsiteY41" fmla="*/ 185737 h 500062"/>
                <a:gd name="connsiteX42" fmla="*/ 2024063 w 2050257"/>
                <a:gd name="connsiteY42" fmla="*/ 211931 h 500062"/>
                <a:gd name="connsiteX43" fmla="*/ 2038350 w 2050257"/>
                <a:gd name="connsiteY43" fmla="*/ 228600 h 500062"/>
                <a:gd name="connsiteX44" fmla="*/ 2045494 w 2050257"/>
                <a:gd name="connsiteY44" fmla="*/ 240506 h 500062"/>
                <a:gd name="connsiteX45" fmla="*/ 2050257 w 2050257"/>
                <a:gd name="connsiteY45" fmla="*/ 257175 h 500062"/>
                <a:gd name="connsiteX46" fmla="*/ 2045494 w 2050257"/>
                <a:gd name="connsiteY46" fmla="*/ 280987 h 500062"/>
                <a:gd name="connsiteX47" fmla="*/ 2035969 w 2050257"/>
                <a:gd name="connsiteY47" fmla="*/ 302419 h 500062"/>
                <a:gd name="connsiteX48" fmla="*/ 2012157 w 2050257"/>
                <a:gd name="connsiteY48" fmla="*/ 330994 h 500062"/>
                <a:gd name="connsiteX49" fmla="*/ 1959769 w 2050257"/>
                <a:gd name="connsiteY49" fmla="*/ 369094 h 500062"/>
                <a:gd name="connsiteX50" fmla="*/ 1693069 w 2050257"/>
                <a:gd name="connsiteY50" fmla="*/ 257175 h 500062"/>
                <a:gd name="connsiteX51" fmla="*/ 1647825 w 2050257"/>
                <a:gd name="connsiteY51" fmla="*/ 230981 h 500062"/>
                <a:gd name="connsiteX52" fmla="*/ 1614488 w 2050257"/>
                <a:gd name="connsiteY52" fmla="*/ 216694 h 500062"/>
                <a:gd name="connsiteX53" fmla="*/ 1585913 w 2050257"/>
                <a:gd name="connsiteY53" fmla="*/ 211931 h 500062"/>
                <a:gd name="connsiteX54" fmla="*/ 1552575 w 2050257"/>
                <a:gd name="connsiteY54" fmla="*/ 214312 h 500062"/>
                <a:gd name="connsiteX55" fmla="*/ 1345407 w 2050257"/>
                <a:gd name="connsiteY55" fmla="*/ 266700 h 500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050257" h="500062">
                  <a:moveTo>
                    <a:pt x="1345407" y="266700"/>
                  </a:moveTo>
                  <a:lnTo>
                    <a:pt x="1031082" y="342900"/>
                  </a:lnTo>
                  <a:lnTo>
                    <a:pt x="812007" y="397669"/>
                  </a:lnTo>
                  <a:lnTo>
                    <a:pt x="652463" y="435769"/>
                  </a:lnTo>
                  <a:lnTo>
                    <a:pt x="571500" y="447675"/>
                  </a:lnTo>
                  <a:lnTo>
                    <a:pt x="476250" y="476250"/>
                  </a:lnTo>
                  <a:lnTo>
                    <a:pt x="419100" y="488156"/>
                  </a:lnTo>
                  <a:lnTo>
                    <a:pt x="364332" y="497681"/>
                  </a:lnTo>
                  <a:lnTo>
                    <a:pt x="309563" y="500062"/>
                  </a:lnTo>
                  <a:lnTo>
                    <a:pt x="288132" y="495300"/>
                  </a:lnTo>
                  <a:lnTo>
                    <a:pt x="250032" y="473869"/>
                  </a:lnTo>
                  <a:lnTo>
                    <a:pt x="166688" y="416719"/>
                  </a:lnTo>
                  <a:lnTo>
                    <a:pt x="121444" y="373856"/>
                  </a:lnTo>
                  <a:lnTo>
                    <a:pt x="71438" y="321469"/>
                  </a:lnTo>
                  <a:lnTo>
                    <a:pt x="40482" y="273844"/>
                  </a:lnTo>
                  <a:lnTo>
                    <a:pt x="14288" y="240506"/>
                  </a:lnTo>
                  <a:lnTo>
                    <a:pt x="2382" y="216694"/>
                  </a:lnTo>
                  <a:lnTo>
                    <a:pt x="0" y="204787"/>
                  </a:lnTo>
                  <a:lnTo>
                    <a:pt x="4763" y="195262"/>
                  </a:lnTo>
                  <a:lnTo>
                    <a:pt x="21432" y="195262"/>
                  </a:lnTo>
                  <a:lnTo>
                    <a:pt x="54769" y="211931"/>
                  </a:lnTo>
                  <a:lnTo>
                    <a:pt x="97632" y="235744"/>
                  </a:lnTo>
                  <a:lnTo>
                    <a:pt x="133350" y="252412"/>
                  </a:lnTo>
                  <a:lnTo>
                    <a:pt x="166688" y="264319"/>
                  </a:lnTo>
                  <a:lnTo>
                    <a:pt x="211932" y="278606"/>
                  </a:lnTo>
                  <a:lnTo>
                    <a:pt x="266700" y="288131"/>
                  </a:lnTo>
                  <a:lnTo>
                    <a:pt x="314325" y="290512"/>
                  </a:lnTo>
                  <a:lnTo>
                    <a:pt x="383382" y="288131"/>
                  </a:lnTo>
                  <a:lnTo>
                    <a:pt x="483394" y="271462"/>
                  </a:lnTo>
                  <a:lnTo>
                    <a:pt x="752475" y="221456"/>
                  </a:lnTo>
                  <a:lnTo>
                    <a:pt x="1023938" y="171450"/>
                  </a:lnTo>
                  <a:lnTo>
                    <a:pt x="1293019" y="109537"/>
                  </a:lnTo>
                  <a:lnTo>
                    <a:pt x="1440657" y="71437"/>
                  </a:lnTo>
                  <a:lnTo>
                    <a:pt x="1507332" y="50006"/>
                  </a:lnTo>
                  <a:lnTo>
                    <a:pt x="1564482" y="28575"/>
                  </a:lnTo>
                  <a:lnTo>
                    <a:pt x="1612107" y="14287"/>
                  </a:lnTo>
                  <a:lnTo>
                    <a:pt x="1657350" y="2381"/>
                  </a:lnTo>
                  <a:lnTo>
                    <a:pt x="1697832" y="0"/>
                  </a:lnTo>
                  <a:lnTo>
                    <a:pt x="1735932" y="7144"/>
                  </a:lnTo>
                  <a:lnTo>
                    <a:pt x="1788319" y="40481"/>
                  </a:lnTo>
                  <a:lnTo>
                    <a:pt x="1931194" y="135731"/>
                  </a:lnTo>
                  <a:lnTo>
                    <a:pt x="1997869" y="185737"/>
                  </a:lnTo>
                  <a:lnTo>
                    <a:pt x="2024063" y="211931"/>
                  </a:lnTo>
                  <a:lnTo>
                    <a:pt x="2038350" y="228600"/>
                  </a:lnTo>
                  <a:lnTo>
                    <a:pt x="2045494" y="240506"/>
                  </a:lnTo>
                  <a:lnTo>
                    <a:pt x="2050257" y="257175"/>
                  </a:lnTo>
                  <a:lnTo>
                    <a:pt x="2045494" y="280987"/>
                  </a:lnTo>
                  <a:lnTo>
                    <a:pt x="2035969" y="302419"/>
                  </a:lnTo>
                  <a:lnTo>
                    <a:pt x="2012157" y="330994"/>
                  </a:lnTo>
                  <a:lnTo>
                    <a:pt x="1959769" y="369094"/>
                  </a:lnTo>
                  <a:lnTo>
                    <a:pt x="1693069" y="257175"/>
                  </a:lnTo>
                  <a:lnTo>
                    <a:pt x="1647825" y="230981"/>
                  </a:lnTo>
                  <a:lnTo>
                    <a:pt x="1614488" y="216694"/>
                  </a:lnTo>
                  <a:lnTo>
                    <a:pt x="1585913" y="211931"/>
                  </a:lnTo>
                  <a:lnTo>
                    <a:pt x="1552575" y="214312"/>
                  </a:lnTo>
                  <a:lnTo>
                    <a:pt x="1345407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" name="フリーフォーム 10">
              <a:extLst>
                <a:ext uri="{FF2B5EF4-FFF2-40B4-BE49-F238E27FC236}">
                  <a16:creationId xmlns:a16="http://schemas.microsoft.com/office/drawing/2014/main" id="{565F8D84-ABE3-45A9-99BA-49A958F0FEBC}"/>
                </a:ext>
              </a:extLst>
            </p:cNvPr>
            <p:cNvSpPr/>
            <p:nvPr/>
          </p:nvSpPr>
          <p:spPr>
            <a:xfrm>
              <a:off x="5529263" y="1931988"/>
              <a:ext cx="663575" cy="1400175"/>
            </a:xfrm>
            <a:custGeom>
              <a:avLst/>
              <a:gdLst>
                <a:gd name="connsiteX0" fmla="*/ 506052 w 663880"/>
                <a:gd name="connsiteY0" fmla="*/ 578703 h 1400410"/>
                <a:gd name="connsiteX1" fmla="*/ 403339 w 663880"/>
                <a:gd name="connsiteY1" fmla="*/ 849265 h 1400410"/>
                <a:gd name="connsiteX2" fmla="*/ 318162 w 663880"/>
                <a:gd name="connsiteY2" fmla="*/ 1047176 h 1400410"/>
                <a:gd name="connsiteX3" fmla="*/ 162839 w 663880"/>
                <a:gd name="connsiteY3" fmla="*/ 1400410 h 1400410"/>
                <a:gd name="connsiteX4" fmla="*/ 0 w 663880"/>
                <a:gd name="connsiteY4" fmla="*/ 1367843 h 1400410"/>
                <a:gd name="connsiteX5" fmla="*/ 2506 w 663880"/>
                <a:gd name="connsiteY5" fmla="*/ 1345296 h 1400410"/>
                <a:gd name="connsiteX6" fmla="*/ 105219 w 663880"/>
                <a:gd name="connsiteY6" fmla="*/ 1215025 h 1400410"/>
                <a:gd name="connsiteX7" fmla="*/ 177870 w 663880"/>
                <a:gd name="connsiteY7" fmla="*/ 936947 h 1400410"/>
                <a:gd name="connsiteX8" fmla="*/ 250521 w 663880"/>
                <a:gd name="connsiteY8" fmla="*/ 631312 h 1400410"/>
                <a:gd name="connsiteX9" fmla="*/ 293110 w 663880"/>
                <a:gd name="connsiteY9" fmla="*/ 428391 h 1400410"/>
                <a:gd name="connsiteX10" fmla="*/ 333193 w 663880"/>
                <a:gd name="connsiteY10" fmla="*/ 232985 h 1400410"/>
                <a:gd name="connsiteX11" fmla="*/ 350729 w 663880"/>
                <a:gd name="connsiteY11" fmla="*/ 157828 h 1400410"/>
                <a:gd name="connsiteX12" fmla="*/ 355740 w 663880"/>
                <a:gd name="connsiteY12" fmla="*/ 120250 h 1400410"/>
                <a:gd name="connsiteX13" fmla="*/ 353234 w 663880"/>
                <a:gd name="connsiteY13" fmla="*/ 97703 h 1400410"/>
                <a:gd name="connsiteX14" fmla="*/ 343214 w 663880"/>
                <a:gd name="connsiteY14" fmla="*/ 75157 h 1400410"/>
                <a:gd name="connsiteX15" fmla="*/ 300625 w 663880"/>
                <a:gd name="connsiteY15" fmla="*/ 0 h 1400410"/>
                <a:gd name="connsiteX16" fmla="*/ 663880 w 663880"/>
                <a:gd name="connsiteY16" fmla="*/ 142797 h 1400410"/>
                <a:gd name="connsiteX17" fmla="*/ 653859 w 663880"/>
                <a:gd name="connsiteY17" fmla="*/ 205427 h 1400410"/>
                <a:gd name="connsiteX18" fmla="*/ 616281 w 663880"/>
                <a:gd name="connsiteY18" fmla="*/ 253026 h 1400410"/>
                <a:gd name="connsiteX19" fmla="*/ 603755 w 663880"/>
                <a:gd name="connsiteY19" fmla="*/ 283089 h 1400410"/>
                <a:gd name="connsiteX20" fmla="*/ 576198 w 663880"/>
                <a:gd name="connsiteY20" fmla="*/ 363255 h 1400410"/>
                <a:gd name="connsiteX21" fmla="*/ 506052 w 663880"/>
                <a:gd name="connsiteY21" fmla="*/ 578703 h 1400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663880" h="1400410">
                  <a:moveTo>
                    <a:pt x="506052" y="578703"/>
                  </a:moveTo>
                  <a:lnTo>
                    <a:pt x="403339" y="849265"/>
                  </a:lnTo>
                  <a:lnTo>
                    <a:pt x="318162" y="1047176"/>
                  </a:lnTo>
                  <a:lnTo>
                    <a:pt x="162839" y="1400410"/>
                  </a:lnTo>
                  <a:lnTo>
                    <a:pt x="0" y="1367843"/>
                  </a:lnTo>
                  <a:lnTo>
                    <a:pt x="2506" y="1345296"/>
                  </a:lnTo>
                  <a:lnTo>
                    <a:pt x="105219" y="1215025"/>
                  </a:lnTo>
                  <a:lnTo>
                    <a:pt x="177870" y="936947"/>
                  </a:lnTo>
                  <a:lnTo>
                    <a:pt x="250521" y="631312"/>
                  </a:lnTo>
                  <a:lnTo>
                    <a:pt x="293110" y="428391"/>
                  </a:lnTo>
                  <a:lnTo>
                    <a:pt x="333193" y="232985"/>
                  </a:lnTo>
                  <a:lnTo>
                    <a:pt x="350729" y="157828"/>
                  </a:lnTo>
                  <a:lnTo>
                    <a:pt x="355740" y="120250"/>
                  </a:lnTo>
                  <a:lnTo>
                    <a:pt x="353234" y="97703"/>
                  </a:lnTo>
                  <a:lnTo>
                    <a:pt x="343214" y="75157"/>
                  </a:lnTo>
                  <a:lnTo>
                    <a:pt x="300625" y="0"/>
                  </a:lnTo>
                  <a:lnTo>
                    <a:pt x="663880" y="142797"/>
                  </a:lnTo>
                  <a:lnTo>
                    <a:pt x="653859" y="205427"/>
                  </a:lnTo>
                  <a:lnTo>
                    <a:pt x="616281" y="253026"/>
                  </a:lnTo>
                  <a:lnTo>
                    <a:pt x="603755" y="283089"/>
                  </a:lnTo>
                  <a:lnTo>
                    <a:pt x="576198" y="363255"/>
                  </a:lnTo>
                  <a:lnTo>
                    <a:pt x="506052" y="57870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2" name="フリーフォーム 11">
              <a:extLst>
                <a:ext uri="{FF2B5EF4-FFF2-40B4-BE49-F238E27FC236}">
                  <a16:creationId xmlns:a16="http://schemas.microsoft.com/office/drawing/2014/main" id="{B4CA883E-DD5F-4F86-8BBD-8A0FEABEBCD4}"/>
                </a:ext>
              </a:extLst>
            </p:cNvPr>
            <p:cNvSpPr/>
            <p:nvPr/>
          </p:nvSpPr>
          <p:spPr>
            <a:xfrm>
              <a:off x="5529263" y="3095625"/>
              <a:ext cx="1095375" cy="398463"/>
            </a:xfrm>
            <a:custGeom>
              <a:avLst/>
              <a:gdLst>
                <a:gd name="connsiteX0" fmla="*/ 442912 w 1095375"/>
                <a:gd name="connsiteY0" fmla="*/ 266700 h 397669"/>
                <a:gd name="connsiteX1" fmla="*/ 266700 w 1095375"/>
                <a:gd name="connsiteY1" fmla="*/ 338138 h 397669"/>
                <a:gd name="connsiteX2" fmla="*/ 207168 w 1095375"/>
                <a:gd name="connsiteY2" fmla="*/ 364331 h 397669"/>
                <a:gd name="connsiteX3" fmla="*/ 178593 w 1095375"/>
                <a:gd name="connsiteY3" fmla="*/ 383381 h 397669"/>
                <a:gd name="connsiteX4" fmla="*/ 140493 w 1095375"/>
                <a:gd name="connsiteY4" fmla="*/ 395288 h 397669"/>
                <a:gd name="connsiteX5" fmla="*/ 111918 w 1095375"/>
                <a:gd name="connsiteY5" fmla="*/ 397669 h 397669"/>
                <a:gd name="connsiteX6" fmla="*/ 90487 w 1095375"/>
                <a:gd name="connsiteY6" fmla="*/ 395288 h 397669"/>
                <a:gd name="connsiteX7" fmla="*/ 69056 w 1095375"/>
                <a:gd name="connsiteY7" fmla="*/ 385763 h 397669"/>
                <a:gd name="connsiteX8" fmla="*/ 52387 w 1095375"/>
                <a:gd name="connsiteY8" fmla="*/ 366713 h 397669"/>
                <a:gd name="connsiteX9" fmla="*/ 26193 w 1095375"/>
                <a:gd name="connsiteY9" fmla="*/ 302419 h 397669"/>
                <a:gd name="connsiteX10" fmla="*/ 7143 w 1095375"/>
                <a:gd name="connsiteY10" fmla="*/ 230981 h 397669"/>
                <a:gd name="connsiteX11" fmla="*/ 0 w 1095375"/>
                <a:gd name="connsiteY11" fmla="*/ 185738 h 397669"/>
                <a:gd name="connsiteX12" fmla="*/ 188118 w 1095375"/>
                <a:gd name="connsiteY12" fmla="*/ 152400 h 397669"/>
                <a:gd name="connsiteX13" fmla="*/ 252412 w 1095375"/>
                <a:gd name="connsiteY13" fmla="*/ 154781 h 397669"/>
                <a:gd name="connsiteX14" fmla="*/ 311943 w 1095375"/>
                <a:gd name="connsiteY14" fmla="*/ 147638 h 397669"/>
                <a:gd name="connsiteX15" fmla="*/ 395287 w 1095375"/>
                <a:gd name="connsiteY15" fmla="*/ 130969 h 397669"/>
                <a:gd name="connsiteX16" fmla="*/ 459581 w 1095375"/>
                <a:gd name="connsiteY16" fmla="*/ 111919 h 397669"/>
                <a:gd name="connsiteX17" fmla="*/ 652462 w 1095375"/>
                <a:gd name="connsiteY17" fmla="*/ 50006 h 397669"/>
                <a:gd name="connsiteX18" fmla="*/ 783431 w 1095375"/>
                <a:gd name="connsiteY18" fmla="*/ 4763 h 397669"/>
                <a:gd name="connsiteX19" fmla="*/ 816768 w 1095375"/>
                <a:gd name="connsiteY19" fmla="*/ 0 h 397669"/>
                <a:gd name="connsiteX20" fmla="*/ 864393 w 1095375"/>
                <a:gd name="connsiteY20" fmla="*/ 4763 h 397669"/>
                <a:gd name="connsiteX21" fmla="*/ 904875 w 1095375"/>
                <a:gd name="connsiteY21" fmla="*/ 19050 h 397669"/>
                <a:gd name="connsiteX22" fmla="*/ 983456 w 1095375"/>
                <a:gd name="connsiteY22" fmla="*/ 76200 h 397669"/>
                <a:gd name="connsiteX23" fmla="*/ 1059656 w 1095375"/>
                <a:gd name="connsiteY23" fmla="*/ 145256 h 397669"/>
                <a:gd name="connsiteX24" fmla="*/ 1083468 w 1095375"/>
                <a:gd name="connsiteY24" fmla="*/ 169069 h 397669"/>
                <a:gd name="connsiteX25" fmla="*/ 1090612 w 1095375"/>
                <a:gd name="connsiteY25" fmla="*/ 183356 h 397669"/>
                <a:gd name="connsiteX26" fmla="*/ 1095375 w 1095375"/>
                <a:gd name="connsiteY26" fmla="*/ 197644 h 397669"/>
                <a:gd name="connsiteX27" fmla="*/ 1095375 w 1095375"/>
                <a:gd name="connsiteY27" fmla="*/ 219075 h 397669"/>
                <a:gd name="connsiteX28" fmla="*/ 1085850 w 1095375"/>
                <a:gd name="connsiteY28" fmla="*/ 238125 h 397669"/>
                <a:gd name="connsiteX29" fmla="*/ 1069181 w 1095375"/>
                <a:gd name="connsiteY29" fmla="*/ 257175 h 397669"/>
                <a:gd name="connsiteX30" fmla="*/ 1023937 w 1095375"/>
                <a:gd name="connsiteY30" fmla="*/ 285750 h 397669"/>
                <a:gd name="connsiteX31" fmla="*/ 990600 w 1095375"/>
                <a:gd name="connsiteY31" fmla="*/ 309563 h 397669"/>
                <a:gd name="connsiteX32" fmla="*/ 654843 w 1095375"/>
                <a:gd name="connsiteY32" fmla="*/ 233363 h 397669"/>
                <a:gd name="connsiteX33" fmla="*/ 626268 w 1095375"/>
                <a:gd name="connsiteY33" fmla="*/ 226219 h 397669"/>
                <a:gd name="connsiteX34" fmla="*/ 607218 w 1095375"/>
                <a:gd name="connsiteY34" fmla="*/ 223838 h 397669"/>
                <a:gd name="connsiteX35" fmla="*/ 578643 w 1095375"/>
                <a:gd name="connsiteY35" fmla="*/ 221456 h 397669"/>
                <a:gd name="connsiteX36" fmla="*/ 542925 w 1095375"/>
                <a:gd name="connsiteY36" fmla="*/ 226219 h 397669"/>
                <a:gd name="connsiteX37" fmla="*/ 442912 w 1095375"/>
                <a:gd name="connsiteY37" fmla="*/ 266700 h 397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1095375" h="397669">
                  <a:moveTo>
                    <a:pt x="442912" y="266700"/>
                  </a:moveTo>
                  <a:lnTo>
                    <a:pt x="266700" y="338138"/>
                  </a:lnTo>
                  <a:lnTo>
                    <a:pt x="207168" y="364331"/>
                  </a:lnTo>
                  <a:lnTo>
                    <a:pt x="178593" y="383381"/>
                  </a:lnTo>
                  <a:lnTo>
                    <a:pt x="140493" y="395288"/>
                  </a:lnTo>
                  <a:lnTo>
                    <a:pt x="111918" y="397669"/>
                  </a:lnTo>
                  <a:lnTo>
                    <a:pt x="90487" y="395288"/>
                  </a:lnTo>
                  <a:lnTo>
                    <a:pt x="69056" y="385763"/>
                  </a:lnTo>
                  <a:lnTo>
                    <a:pt x="52387" y="366713"/>
                  </a:lnTo>
                  <a:lnTo>
                    <a:pt x="26193" y="302419"/>
                  </a:lnTo>
                  <a:lnTo>
                    <a:pt x="7143" y="230981"/>
                  </a:lnTo>
                  <a:lnTo>
                    <a:pt x="0" y="185738"/>
                  </a:lnTo>
                  <a:lnTo>
                    <a:pt x="188118" y="152400"/>
                  </a:lnTo>
                  <a:lnTo>
                    <a:pt x="252412" y="154781"/>
                  </a:lnTo>
                  <a:lnTo>
                    <a:pt x="311943" y="147638"/>
                  </a:lnTo>
                  <a:lnTo>
                    <a:pt x="395287" y="130969"/>
                  </a:lnTo>
                  <a:lnTo>
                    <a:pt x="459581" y="111919"/>
                  </a:lnTo>
                  <a:lnTo>
                    <a:pt x="652462" y="50006"/>
                  </a:lnTo>
                  <a:lnTo>
                    <a:pt x="783431" y="4763"/>
                  </a:lnTo>
                  <a:lnTo>
                    <a:pt x="816768" y="0"/>
                  </a:lnTo>
                  <a:lnTo>
                    <a:pt x="864393" y="4763"/>
                  </a:lnTo>
                  <a:lnTo>
                    <a:pt x="904875" y="19050"/>
                  </a:lnTo>
                  <a:lnTo>
                    <a:pt x="983456" y="76200"/>
                  </a:lnTo>
                  <a:lnTo>
                    <a:pt x="1059656" y="145256"/>
                  </a:lnTo>
                  <a:lnTo>
                    <a:pt x="1083468" y="169069"/>
                  </a:lnTo>
                  <a:lnTo>
                    <a:pt x="1090612" y="183356"/>
                  </a:lnTo>
                  <a:lnTo>
                    <a:pt x="1095375" y="197644"/>
                  </a:lnTo>
                  <a:lnTo>
                    <a:pt x="1095375" y="219075"/>
                  </a:lnTo>
                  <a:lnTo>
                    <a:pt x="1085850" y="238125"/>
                  </a:lnTo>
                  <a:lnTo>
                    <a:pt x="1069181" y="257175"/>
                  </a:lnTo>
                  <a:lnTo>
                    <a:pt x="1023937" y="285750"/>
                  </a:lnTo>
                  <a:lnTo>
                    <a:pt x="990600" y="309563"/>
                  </a:lnTo>
                  <a:lnTo>
                    <a:pt x="654843" y="233363"/>
                  </a:lnTo>
                  <a:lnTo>
                    <a:pt x="626268" y="226219"/>
                  </a:lnTo>
                  <a:lnTo>
                    <a:pt x="607218" y="223838"/>
                  </a:lnTo>
                  <a:lnTo>
                    <a:pt x="578643" y="221456"/>
                  </a:lnTo>
                  <a:lnTo>
                    <a:pt x="542925" y="226219"/>
                  </a:lnTo>
                  <a:lnTo>
                    <a:pt x="442912" y="2667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18">
              <a:extLst>
                <a:ext uri="{FF2B5EF4-FFF2-40B4-BE49-F238E27FC236}">
                  <a16:creationId xmlns:a16="http://schemas.microsoft.com/office/drawing/2014/main" id="{75B3E394-F4A4-43FA-8264-A044F443F9F7}"/>
                </a:ext>
              </a:extLst>
            </p:cNvPr>
            <p:cNvSpPr/>
            <p:nvPr/>
          </p:nvSpPr>
          <p:spPr>
            <a:xfrm rot="16200000">
              <a:off x="4156869" y="3378994"/>
              <a:ext cx="2457450" cy="2293938"/>
            </a:xfrm>
            <a:custGeom>
              <a:avLst/>
              <a:gdLst>
                <a:gd name="connsiteX0" fmla="*/ 1775460 w 2457450"/>
                <a:gd name="connsiteY0" fmla="*/ 1687830 h 2293620"/>
                <a:gd name="connsiteX1" fmla="*/ 1905000 w 2457450"/>
                <a:gd name="connsiteY1" fmla="*/ 1744980 h 2293620"/>
                <a:gd name="connsiteX2" fmla="*/ 2034540 w 2457450"/>
                <a:gd name="connsiteY2" fmla="*/ 1802130 h 2293620"/>
                <a:gd name="connsiteX3" fmla="*/ 2156460 w 2457450"/>
                <a:gd name="connsiteY3" fmla="*/ 1847850 h 2293620"/>
                <a:gd name="connsiteX4" fmla="*/ 2339340 w 2457450"/>
                <a:gd name="connsiteY4" fmla="*/ 1908810 h 2293620"/>
                <a:gd name="connsiteX5" fmla="*/ 2377440 w 2457450"/>
                <a:gd name="connsiteY5" fmla="*/ 1920240 h 2293620"/>
                <a:gd name="connsiteX6" fmla="*/ 2457450 w 2457450"/>
                <a:gd name="connsiteY6" fmla="*/ 1931670 h 2293620"/>
                <a:gd name="connsiteX7" fmla="*/ 2392680 w 2457450"/>
                <a:gd name="connsiteY7" fmla="*/ 2293620 h 2293620"/>
                <a:gd name="connsiteX8" fmla="*/ 2354580 w 2457450"/>
                <a:gd name="connsiteY8" fmla="*/ 2286000 h 2293620"/>
                <a:gd name="connsiteX9" fmla="*/ 2286000 w 2457450"/>
                <a:gd name="connsiteY9" fmla="*/ 2232660 h 2293620"/>
                <a:gd name="connsiteX10" fmla="*/ 2225040 w 2457450"/>
                <a:gd name="connsiteY10" fmla="*/ 2202180 h 2293620"/>
                <a:gd name="connsiteX11" fmla="*/ 2034540 w 2457450"/>
                <a:gd name="connsiteY11" fmla="*/ 2118360 h 2293620"/>
                <a:gd name="connsiteX12" fmla="*/ 1809750 w 2457450"/>
                <a:gd name="connsiteY12" fmla="*/ 2007870 h 2293620"/>
                <a:gd name="connsiteX13" fmla="*/ 1607820 w 2457450"/>
                <a:gd name="connsiteY13" fmla="*/ 1901190 h 2293620"/>
                <a:gd name="connsiteX14" fmla="*/ 1459230 w 2457450"/>
                <a:gd name="connsiteY14" fmla="*/ 1813560 h 2293620"/>
                <a:gd name="connsiteX15" fmla="*/ 1318260 w 2457450"/>
                <a:gd name="connsiteY15" fmla="*/ 1725930 h 2293620"/>
                <a:gd name="connsiteX16" fmla="*/ 1196340 w 2457450"/>
                <a:gd name="connsiteY16" fmla="*/ 1642110 h 2293620"/>
                <a:gd name="connsiteX17" fmla="*/ 1097280 w 2457450"/>
                <a:gd name="connsiteY17" fmla="*/ 1569720 h 2293620"/>
                <a:gd name="connsiteX18" fmla="*/ 937260 w 2457450"/>
                <a:gd name="connsiteY18" fmla="*/ 1447800 h 2293620"/>
                <a:gd name="connsiteX19" fmla="*/ 830580 w 2457450"/>
                <a:gd name="connsiteY19" fmla="*/ 1352550 h 2293620"/>
                <a:gd name="connsiteX20" fmla="*/ 735330 w 2457450"/>
                <a:gd name="connsiteY20" fmla="*/ 1257300 h 2293620"/>
                <a:gd name="connsiteX21" fmla="*/ 655320 w 2457450"/>
                <a:gd name="connsiteY21" fmla="*/ 1173480 h 2293620"/>
                <a:gd name="connsiteX22" fmla="*/ 586740 w 2457450"/>
                <a:gd name="connsiteY22" fmla="*/ 1097280 h 2293620"/>
                <a:gd name="connsiteX23" fmla="*/ 541020 w 2457450"/>
                <a:gd name="connsiteY23" fmla="*/ 1043940 h 2293620"/>
                <a:gd name="connsiteX24" fmla="*/ 461010 w 2457450"/>
                <a:gd name="connsiteY24" fmla="*/ 933450 h 2293620"/>
                <a:gd name="connsiteX25" fmla="*/ 373380 w 2457450"/>
                <a:gd name="connsiteY25" fmla="*/ 796290 h 2293620"/>
                <a:gd name="connsiteX26" fmla="*/ 300990 w 2457450"/>
                <a:gd name="connsiteY26" fmla="*/ 678180 h 2293620"/>
                <a:gd name="connsiteX27" fmla="*/ 213360 w 2457450"/>
                <a:gd name="connsiteY27" fmla="*/ 514350 h 2293620"/>
                <a:gd name="connsiteX28" fmla="*/ 140970 w 2457450"/>
                <a:gd name="connsiteY28" fmla="*/ 361950 h 2293620"/>
                <a:gd name="connsiteX29" fmla="*/ 83820 w 2457450"/>
                <a:gd name="connsiteY29" fmla="*/ 243840 h 2293620"/>
                <a:gd name="connsiteX30" fmla="*/ 45720 w 2457450"/>
                <a:gd name="connsiteY30" fmla="*/ 148590 h 2293620"/>
                <a:gd name="connsiteX31" fmla="*/ 19050 w 2457450"/>
                <a:gd name="connsiteY31" fmla="*/ 87630 h 2293620"/>
                <a:gd name="connsiteX32" fmla="*/ 3810 w 2457450"/>
                <a:gd name="connsiteY32" fmla="*/ 45720 h 2293620"/>
                <a:gd name="connsiteX33" fmla="*/ 0 w 2457450"/>
                <a:gd name="connsiteY33" fmla="*/ 26670 h 2293620"/>
                <a:gd name="connsiteX34" fmla="*/ 3810 w 2457450"/>
                <a:gd name="connsiteY34" fmla="*/ 7620 h 2293620"/>
                <a:gd name="connsiteX35" fmla="*/ 15240 w 2457450"/>
                <a:gd name="connsiteY35" fmla="*/ 0 h 2293620"/>
                <a:gd name="connsiteX36" fmla="*/ 34290 w 2457450"/>
                <a:gd name="connsiteY36" fmla="*/ 3810 h 2293620"/>
                <a:gd name="connsiteX37" fmla="*/ 53340 w 2457450"/>
                <a:gd name="connsiteY37" fmla="*/ 22860 h 2293620"/>
                <a:gd name="connsiteX38" fmla="*/ 129540 w 2457450"/>
                <a:gd name="connsiteY38" fmla="*/ 160020 h 2293620"/>
                <a:gd name="connsiteX39" fmla="*/ 201930 w 2457450"/>
                <a:gd name="connsiteY39" fmla="*/ 274320 h 2293620"/>
                <a:gd name="connsiteX40" fmla="*/ 289560 w 2457450"/>
                <a:gd name="connsiteY40" fmla="*/ 415290 h 2293620"/>
                <a:gd name="connsiteX41" fmla="*/ 358140 w 2457450"/>
                <a:gd name="connsiteY41" fmla="*/ 518160 h 2293620"/>
                <a:gd name="connsiteX42" fmla="*/ 426720 w 2457450"/>
                <a:gd name="connsiteY42" fmla="*/ 617220 h 2293620"/>
                <a:gd name="connsiteX43" fmla="*/ 529590 w 2457450"/>
                <a:gd name="connsiteY43" fmla="*/ 742950 h 2293620"/>
                <a:gd name="connsiteX44" fmla="*/ 640080 w 2457450"/>
                <a:gd name="connsiteY44" fmla="*/ 876300 h 2293620"/>
                <a:gd name="connsiteX45" fmla="*/ 693420 w 2457450"/>
                <a:gd name="connsiteY45" fmla="*/ 925830 h 2293620"/>
                <a:gd name="connsiteX46" fmla="*/ 796290 w 2457450"/>
                <a:gd name="connsiteY46" fmla="*/ 1021080 h 2293620"/>
                <a:gd name="connsiteX47" fmla="*/ 922020 w 2457450"/>
                <a:gd name="connsiteY47" fmla="*/ 1135380 h 2293620"/>
                <a:gd name="connsiteX48" fmla="*/ 1055370 w 2457450"/>
                <a:gd name="connsiteY48" fmla="*/ 1253490 h 2293620"/>
                <a:gd name="connsiteX49" fmla="*/ 1127760 w 2457450"/>
                <a:gd name="connsiteY49" fmla="*/ 1314450 h 2293620"/>
                <a:gd name="connsiteX50" fmla="*/ 1253490 w 2457450"/>
                <a:gd name="connsiteY50" fmla="*/ 1390650 h 2293620"/>
                <a:gd name="connsiteX51" fmla="*/ 1375410 w 2457450"/>
                <a:gd name="connsiteY51" fmla="*/ 1463040 h 2293620"/>
                <a:gd name="connsiteX52" fmla="*/ 1546860 w 2457450"/>
                <a:gd name="connsiteY52" fmla="*/ 1569720 h 2293620"/>
                <a:gd name="connsiteX53" fmla="*/ 1775460 w 2457450"/>
                <a:gd name="connsiteY53" fmla="*/ 1687830 h 2293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2457450" h="2293620">
                  <a:moveTo>
                    <a:pt x="1775460" y="1687830"/>
                  </a:moveTo>
                  <a:lnTo>
                    <a:pt x="1905000" y="1744980"/>
                  </a:lnTo>
                  <a:lnTo>
                    <a:pt x="2034540" y="1802130"/>
                  </a:lnTo>
                  <a:lnTo>
                    <a:pt x="2156460" y="1847850"/>
                  </a:lnTo>
                  <a:lnTo>
                    <a:pt x="2339340" y="1908810"/>
                  </a:lnTo>
                  <a:lnTo>
                    <a:pt x="2377440" y="1920240"/>
                  </a:lnTo>
                  <a:lnTo>
                    <a:pt x="2457450" y="1931670"/>
                  </a:lnTo>
                  <a:lnTo>
                    <a:pt x="2392680" y="2293620"/>
                  </a:lnTo>
                  <a:lnTo>
                    <a:pt x="2354580" y="2286000"/>
                  </a:lnTo>
                  <a:lnTo>
                    <a:pt x="2286000" y="2232660"/>
                  </a:lnTo>
                  <a:lnTo>
                    <a:pt x="2225040" y="2202180"/>
                  </a:lnTo>
                  <a:lnTo>
                    <a:pt x="2034540" y="2118360"/>
                  </a:lnTo>
                  <a:lnTo>
                    <a:pt x="1809750" y="2007870"/>
                  </a:lnTo>
                  <a:lnTo>
                    <a:pt x="1607820" y="1901190"/>
                  </a:lnTo>
                  <a:lnTo>
                    <a:pt x="1459230" y="1813560"/>
                  </a:lnTo>
                  <a:lnTo>
                    <a:pt x="1318260" y="1725930"/>
                  </a:lnTo>
                  <a:lnTo>
                    <a:pt x="1196340" y="1642110"/>
                  </a:lnTo>
                  <a:lnTo>
                    <a:pt x="1097280" y="1569720"/>
                  </a:lnTo>
                  <a:lnTo>
                    <a:pt x="937260" y="1447800"/>
                  </a:lnTo>
                  <a:lnTo>
                    <a:pt x="830580" y="1352550"/>
                  </a:lnTo>
                  <a:lnTo>
                    <a:pt x="735330" y="1257300"/>
                  </a:lnTo>
                  <a:lnTo>
                    <a:pt x="655320" y="1173480"/>
                  </a:lnTo>
                  <a:lnTo>
                    <a:pt x="586740" y="1097280"/>
                  </a:lnTo>
                  <a:lnTo>
                    <a:pt x="541020" y="1043940"/>
                  </a:lnTo>
                  <a:lnTo>
                    <a:pt x="461010" y="933450"/>
                  </a:lnTo>
                  <a:lnTo>
                    <a:pt x="373380" y="796290"/>
                  </a:lnTo>
                  <a:lnTo>
                    <a:pt x="300990" y="678180"/>
                  </a:lnTo>
                  <a:lnTo>
                    <a:pt x="213360" y="514350"/>
                  </a:lnTo>
                  <a:lnTo>
                    <a:pt x="140970" y="361950"/>
                  </a:lnTo>
                  <a:lnTo>
                    <a:pt x="83820" y="243840"/>
                  </a:lnTo>
                  <a:lnTo>
                    <a:pt x="45720" y="148590"/>
                  </a:lnTo>
                  <a:lnTo>
                    <a:pt x="19050" y="87630"/>
                  </a:lnTo>
                  <a:lnTo>
                    <a:pt x="3810" y="45720"/>
                  </a:lnTo>
                  <a:lnTo>
                    <a:pt x="0" y="26670"/>
                  </a:lnTo>
                  <a:lnTo>
                    <a:pt x="3810" y="7620"/>
                  </a:lnTo>
                  <a:lnTo>
                    <a:pt x="15240" y="0"/>
                  </a:lnTo>
                  <a:lnTo>
                    <a:pt x="34290" y="3810"/>
                  </a:lnTo>
                  <a:lnTo>
                    <a:pt x="53340" y="22860"/>
                  </a:lnTo>
                  <a:lnTo>
                    <a:pt x="129540" y="160020"/>
                  </a:lnTo>
                  <a:lnTo>
                    <a:pt x="201930" y="274320"/>
                  </a:lnTo>
                  <a:lnTo>
                    <a:pt x="289560" y="415290"/>
                  </a:lnTo>
                  <a:lnTo>
                    <a:pt x="358140" y="518160"/>
                  </a:lnTo>
                  <a:lnTo>
                    <a:pt x="426720" y="617220"/>
                  </a:lnTo>
                  <a:lnTo>
                    <a:pt x="529590" y="742950"/>
                  </a:lnTo>
                  <a:lnTo>
                    <a:pt x="640080" y="876300"/>
                  </a:lnTo>
                  <a:lnTo>
                    <a:pt x="693420" y="925830"/>
                  </a:lnTo>
                  <a:lnTo>
                    <a:pt x="796290" y="1021080"/>
                  </a:lnTo>
                  <a:lnTo>
                    <a:pt x="922020" y="1135380"/>
                  </a:lnTo>
                  <a:lnTo>
                    <a:pt x="1055370" y="1253490"/>
                  </a:lnTo>
                  <a:lnTo>
                    <a:pt x="1127760" y="1314450"/>
                  </a:lnTo>
                  <a:lnTo>
                    <a:pt x="1253490" y="1390650"/>
                  </a:lnTo>
                  <a:lnTo>
                    <a:pt x="1375410" y="1463040"/>
                  </a:lnTo>
                  <a:lnTo>
                    <a:pt x="1546860" y="1569720"/>
                  </a:lnTo>
                  <a:lnTo>
                    <a:pt x="1775460" y="168783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12">
              <a:extLst>
                <a:ext uri="{FF2B5EF4-FFF2-40B4-BE49-F238E27FC236}">
                  <a16:creationId xmlns:a16="http://schemas.microsoft.com/office/drawing/2014/main" id="{2B3CC879-BBC8-4639-ADC0-01104068A420}"/>
                </a:ext>
              </a:extLst>
            </p:cNvPr>
            <p:cNvSpPr/>
            <p:nvPr/>
          </p:nvSpPr>
          <p:spPr>
            <a:xfrm>
              <a:off x="4732338" y="3559175"/>
              <a:ext cx="2674937" cy="2305050"/>
            </a:xfrm>
            <a:custGeom>
              <a:avLst/>
              <a:gdLst>
                <a:gd name="connsiteX0" fmla="*/ 1386840 w 2674620"/>
                <a:gd name="connsiteY0" fmla="*/ 1752600 h 2305050"/>
                <a:gd name="connsiteX1" fmla="*/ 1192530 w 2674620"/>
                <a:gd name="connsiteY1" fmla="*/ 1527810 h 2305050"/>
                <a:gd name="connsiteX2" fmla="*/ 933450 w 2674620"/>
                <a:gd name="connsiteY2" fmla="*/ 1234440 h 2305050"/>
                <a:gd name="connsiteX3" fmla="*/ 838200 w 2674620"/>
                <a:gd name="connsiteY3" fmla="*/ 1104900 h 2305050"/>
                <a:gd name="connsiteX4" fmla="*/ 720090 w 2674620"/>
                <a:gd name="connsiteY4" fmla="*/ 960120 h 2305050"/>
                <a:gd name="connsiteX5" fmla="*/ 468630 w 2674620"/>
                <a:gd name="connsiteY5" fmla="*/ 659130 h 2305050"/>
                <a:gd name="connsiteX6" fmla="*/ 247650 w 2674620"/>
                <a:gd name="connsiteY6" fmla="*/ 388620 h 2305050"/>
                <a:gd name="connsiteX7" fmla="*/ 0 w 2674620"/>
                <a:gd name="connsiteY7" fmla="*/ 99060 h 2305050"/>
                <a:gd name="connsiteX8" fmla="*/ 60960 w 2674620"/>
                <a:gd name="connsiteY8" fmla="*/ 0 h 2305050"/>
                <a:gd name="connsiteX9" fmla="*/ 152400 w 2674620"/>
                <a:gd name="connsiteY9" fmla="*/ 102870 h 2305050"/>
                <a:gd name="connsiteX10" fmla="*/ 335280 w 2674620"/>
                <a:gd name="connsiteY10" fmla="*/ 293370 h 2305050"/>
                <a:gd name="connsiteX11" fmla="*/ 518160 w 2674620"/>
                <a:gd name="connsiteY11" fmla="*/ 491490 h 2305050"/>
                <a:gd name="connsiteX12" fmla="*/ 662940 w 2674620"/>
                <a:gd name="connsiteY12" fmla="*/ 647700 h 2305050"/>
                <a:gd name="connsiteX13" fmla="*/ 807720 w 2674620"/>
                <a:gd name="connsiteY13" fmla="*/ 807720 h 2305050"/>
                <a:gd name="connsiteX14" fmla="*/ 918210 w 2674620"/>
                <a:gd name="connsiteY14" fmla="*/ 933450 h 2305050"/>
                <a:gd name="connsiteX15" fmla="*/ 1059180 w 2674620"/>
                <a:gd name="connsiteY15" fmla="*/ 1055370 h 2305050"/>
                <a:gd name="connsiteX16" fmla="*/ 1226820 w 2674620"/>
                <a:gd name="connsiteY16" fmla="*/ 1207770 h 2305050"/>
                <a:gd name="connsiteX17" fmla="*/ 1367790 w 2674620"/>
                <a:gd name="connsiteY17" fmla="*/ 1341120 h 2305050"/>
                <a:gd name="connsiteX18" fmla="*/ 1497330 w 2674620"/>
                <a:gd name="connsiteY18" fmla="*/ 1451610 h 2305050"/>
                <a:gd name="connsiteX19" fmla="*/ 1630680 w 2674620"/>
                <a:gd name="connsiteY19" fmla="*/ 1565910 h 2305050"/>
                <a:gd name="connsiteX20" fmla="*/ 1790700 w 2674620"/>
                <a:gd name="connsiteY20" fmla="*/ 1691640 h 2305050"/>
                <a:gd name="connsiteX21" fmla="*/ 1874520 w 2674620"/>
                <a:gd name="connsiteY21" fmla="*/ 1756410 h 2305050"/>
                <a:gd name="connsiteX22" fmla="*/ 1946910 w 2674620"/>
                <a:gd name="connsiteY22" fmla="*/ 1809750 h 2305050"/>
                <a:gd name="connsiteX23" fmla="*/ 2099310 w 2674620"/>
                <a:gd name="connsiteY23" fmla="*/ 1908810 h 2305050"/>
                <a:gd name="connsiteX24" fmla="*/ 2247900 w 2674620"/>
                <a:gd name="connsiteY24" fmla="*/ 2000250 h 2305050"/>
                <a:gd name="connsiteX25" fmla="*/ 2407920 w 2674620"/>
                <a:gd name="connsiteY25" fmla="*/ 2099310 h 2305050"/>
                <a:gd name="connsiteX26" fmla="*/ 2571750 w 2674620"/>
                <a:gd name="connsiteY26" fmla="*/ 2202180 h 2305050"/>
                <a:gd name="connsiteX27" fmla="*/ 2663190 w 2674620"/>
                <a:gd name="connsiteY27" fmla="*/ 2255520 h 2305050"/>
                <a:gd name="connsiteX28" fmla="*/ 2674620 w 2674620"/>
                <a:gd name="connsiteY28" fmla="*/ 2270760 h 2305050"/>
                <a:gd name="connsiteX29" fmla="*/ 2674620 w 2674620"/>
                <a:gd name="connsiteY29" fmla="*/ 2286000 h 2305050"/>
                <a:gd name="connsiteX30" fmla="*/ 2659380 w 2674620"/>
                <a:gd name="connsiteY30" fmla="*/ 2305050 h 2305050"/>
                <a:gd name="connsiteX31" fmla="*/ 2602230 w 2674620"/>
                <a:gd name="connsiteY31" fmla="*/ 2305050 h 2305050"/>
                <a:gd name="connsiteX32" fmla="*/ 2339340 w 2674620"/>
                <a:gd name="connsiteY32" fmla="*/ 2289810 h 2305050"/>
                <a:gd name="connsiteX33" fmla="*/ 2114550 w 2674620"/>
                <a:gd name="connsiteY33" fmla="*/ 2278380 h 2305050"/>
                <a:gd name="connsiteX34" fmla="*/ 1847850 w 2674620"/>
                <a:gd name="connsiteY34" fmla="*/ 2263140 h 2305050"/>
                <a:gd name="connsiteX35" fmla="*/ 1828800 w 2674620"/>
                <a:gd name="connsiteY35" fmla="*/ 2247900 h 2305050"/>
                <a:gd name="connsiteX36" fmla="*/ 1729740 w 2674620"/>
                <a:gd name="connsiteY36" fmla="*/ 2133600 h 2305050"/>
                <a:gd name="connsiteX37" fmla="*/ 1562100 w 2674620"/>
                <a:gd name="connsiteY37" fmla="*/ 1950720 h 2305050"/>
                <a:gd name="connsiteX38" fmla="*/ 1386840 w 2674620"/>
                <a:gd name="connsiteY38" fmla="*/ 1752600 h 2305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2674620" h="2305050">
                  <a:moveTo>
                    <a:pt x="1386840" y="1752600"/>
                  </a:moveTo>
                  <a:lnTo>
                    <a:pt x="1192530" y="1527810"/>
                  </a:lnTo>
                  <a:lnTo>
                    <a:pt x="933450" y="1234440"/>
                  </a:lnTo>
                  <a:lnTo>
                    <a:pt x="838200" y="1104900"/>
                  </a:lnTo>
                  <a:lnTo>
                    <a:pt x="720090" y="960120"/>
                  </a:lnTo>
                  <a:lnTo>
                    <a:pt x="468630" y="659130"/>
                  </a:lnTo>
                  <a:lnTo>
                    <a:pt x="247650" y="388620"/>
                  </a:lnTo>
                  <a:lnTo>
                    <a:pt x="0" y="99060"/>
                  </a:lnTo>
                  <a:lnTo>
                    <a:pt x="60960" y="0"/>
                  </a:lnTo>
                  <a:lnTo>
                    <a:pt x="152400" y="102870"/>
                  </a:lnTo>
                  <a:lnTo>
                    <a:pt x="335280" y="293370"/>
                  </a:lnTo>
                  <a:lnTo>
                    <a:pt x="518160" y="491490"/>
                  </a:lnTo>
                  <a:lnTo>
                    <a:pt x="662940" y="647700"/>
                  </a:lnTo>
                  <a:lnTo>
                    <a:pt x="807720" y="807720"/>
                  </a:lnTo>
                  <a:lnTo>
                    <a:pt x="918210" y="933450"/>
                  </a:lnTo>
                  <a:lnTo>
                    <a:pt x="1059180" y="1055370"/>
                  </a:lnTo>
                  <a:lnTo>
                    <a:pt x="1226820" y="1207770"/>
                  </a:lnTo>
                  <a:lnTo>
                    <a:pt x="1367790" y="1341120"/>
                  </a:lnTo>
                  <a:lnTo>
                    <a:pt x="1497330" y="1451610"/>
                  </a:lnTo>
                  <a:lnTo>
                    <a:pt x="1630680" y="1565910"/>
                  </a:lnTo>
                  <a:lnTo>
                    <a:pt x="1790700" y="1691640"/>
                  </a:lnTo>
                  <a:lnTo>
                    <a:pt x="1874520" y="1756410"/>
                  </a:lnTo>
                  <a:lnTo>
                    <a:pt x="1946910" y="1809750"/>
                  </a:lnTo>
                  <a:lnTo>
                    <a:pt x="2099310" y="1908810"/>
                  </a:lnTo>
                  <a:lnTo>
                    <a:pt x="2247900" y="2000250"/>
                  </a:lnTo>
                  <a:lnTo>
                    <a:pt x="2407920" y="2099310"/>
                  </a:lnTo>
                  <a:lnTo>
                    <a:pt x="2571750" y="2202180"/>
                  </a:lnTo>
                  <a:lnTo>
                    <a:pt x="2663190" y="2255520"/>
                  </a:lnTo>
                  <a:lnTo>
                    <a:pt x="2674620" y="2270760"/>
                  </a:lnTo>
                  <a:lnTo>
                    <a:pt x="2674620" y="2286000"/>
                  </a:lnTo>
                  <a:lnTo>
                    <a:pt x="2659380" y="2305050"/>
                  </a:lnTo>
                  <a:lnTo>
                    <a:pt x="2602230" y="2305050"/>
                  </a:lnTo>
                  <a:lnTo>
                    <a:pt x="2339340" y="2289810"/>
                  </a:lnTo>
                  <a:lnTo>
                    <a:pt x="2114550" y="2278380"/>
                  </a:lnTo>
                  <a:lnTo>
                    <a:pt x="1847850" y="2263140"/>
                  </a:lnTo>
                  <a:lnTo>
                    <a:pt x="1828800" y="2247900"/>
                  </a:lnTo>
                  <a:lnTo>
                    <a:pt x="1729740" y="2133600"/>
                  </a:lnTo>
                  <a:lnTo>
                    <a:pt x="1562100" y="1950720"/>
                  </a:lnTo>
                  <a:lnTo>
                    <a:pt x="1386840" y="17526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8ED95FD-7828-4D83-AF13-5C39AD48D8F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64581" y="2875658"/>
            <a:ext cx="6841331" cy="553343"/>
          </a:xfrm>
        </p:spPr>
        <p:txBody>
          <a:bodyPr>
            <a:noAutofit/>
          </a:bodyPr>
          <a:lstStyle/>
          <a:p>
            <a:pPr algn="ctr">
              <a:defRPr/>
            </a:pPr>
            <a:r>
              <a:rPr lang="ja-JP" altLang="en-US" sz="3250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時計の時間と心の時間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BBE9BCB4-2A7F-4009-A6DA-E6E7C5336ED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564581" y="3479305"/>
            <a:ext cx="6841331" cy="332780"/>
          </a:xfrm>
        </p:spPr>
        <p:txBody>
          <a:bodyPr>
            <a:normAutofit fontScale="92500" lnSpcReduction="20000"/>
          </a:bodyPr>
          <a:lstStyle/>
          <a:p>
            <a:pPr algn="ctr">
              <a:defRPr/>
            </a:pPr>
            <a:r>
              <a:rPr lang="ja-JP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あたらしい漢字：</a:t>
            </a:r>
            <a:r>
              <a:rPr lang="zh-TW" altLang="en-US" b="1" dirty="0">
                <a:latin typeface="游ゴシック" panose="020B0400000000000000" pitchFamily="50" charset="-128"/>
                <a:ea typeface="游ゴシック" panose="020B0400000000000000" pitchFamily="50" charset="-128"/>
              </a:rPr>
              <a:t>存 刻 激 簡 机 難 疑</a:t>
            </a:r>
            <a:endParaRPr lang="ja-JP" altLang="en-US" b="1" dirty="0">
              <a:latin typeface="游ゴシック" panose="020B0400000000000000" pitchFamily="50" charset="-128"/>
              <a:ea typeface="游ゴシック" panose="020B0400000000000000" pitchFamily="50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1253247433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" name="フリーフォーム 107">
            <a:extLst>
              <a:ext uri="{FF2B5EF4-FFF2-40B4-BE49-F238E27FC236}">
                <a16:creationId xmlns:a16="http://schemas.microsoft.com/office/drawing/2014/main" id="{6D1E67F6-7722-4B08-B791-31C7849C119F}"/>
              </a:ext>
            </a:extLst>
          </p:cNvPr>
          <p:cNvSpPr/>
          <p:nvPr/>
        </p:nvSpPr>
        <p:spPr>
          <a:xfrm>
            <a:off x="3149600" y="2041525"/>
            <a:ext cx="3486150" cy="588963"/>
          </a:xfrm>
          <a:custGeom>
            <a:avLst/>
            <a:gdLst>
              <a:gd name="connsiteX0" fmla="*/ 2740395 w 3486500"/>
              <a:gd name="connsiteY0" fmla="*/ 70123 h 589031"/>
              <a:gd name="connsiteX1" fmla="*/ 2473928 w 3486500"/>
              <a:gd name="connsiteY1" fmla="*/ 95367 h 589031"/>
              <a:gd name="connsiteX2" fmla="*/ 2235511 w 3486500"/>
              <a:gd name="connsiteY2" fmla="*/ 120611 h 589031"/>
              <a:gd name="connsiteX3" fmla="*/ 1999899 w 3486500"/>
              <a:gd name="connsiteY3" fmla="*/ 148660 h 589031"/>
              <a:gd name="connsiteX4" fmla="*/ 1789531 w 3486500"/>
              <a:gd name="connsiteY4" fmla="*/ 171099 h 589031"/>
              <a:gd name="connsiteX5" fmla="*/ 1710994 w 3486500"/>
              <a:gd name="connsiteY5" fmla="*/ 182319 h 589031"/>
              <a:gd name="connsiteX6" fmla="*/ 1424893 w 3486500"/>
              <a:gd name="connsiteY6" fmla="*/ 224393 h 589031"/>
              <a:gd name="connsiteX7" fmla="*/ 1203305 w 3486500"/>
              <a:gd name="connsiteY7" fmla="*/ 258052 h 589031"/>
              <a:gd name="connsiteX8" fmla="*/ 984522 w 3486500"/>
              <a:gd name="connsiteY8" fmla="*/ 286101 h 589031"/>
              <a:gd name="connsiteX9" fmla="*/ 805008 w 3486500"/>
              <a:gd name="connsiteY9" fmla="*/ 308540 h 589031"/>
              <a:gd name="connsiteX10" fmla="*/ 661958 w 3486500"/>
              <a:gd name="connsiteY10" fmla="*/ 328174 h 589031"/>
              <a:gd name="connsiteX11" fmla="*/ 594640 w 3486500"/>
              <a:gd name="connsiteY11" fmla="*/ 336589 h 589031"/>
              <a:gd name="connsiteX12" fmla="*/ 552567 w 3486500"/>
              <a:gd name="connsiteY12" fmla="*/ 342199 h 589031"/>
              <a:gd name="connsiteX13" fmla="*/ 502078 w 3486500"/>
              <a:gd name="connsiteY13" fmla="*/ 347809 h 589031"/>
              <a:gd name="connsiteX14" fmla="*/ 468419 w 3486500"/>
              <a:gd name="connsiteY14" fmla="*/ 347809 h 589031"/>
              <a:gd name="connsiteX15" fmla="*/ 417931 w 3486500"/>
              <a:gd name="connsiteY15" fmla="*/ 345004 h 589031"/>
              <a:gd name="connsiteX16" fmla="*/ 375857 w 3486500"/>
              <a:gd name="connsiteY16" fmla="*/ 339394 h 589031"/>
              <a:gd name="connsiteX17" fmla="*/ 311344 w 3486500"/>
              <a:gd name="connsiteY17" fmla="*/ 325369 h 589031"/>
              <a:gd name="connsiteX18" fmla="*/ 258051 w 3486500"/>
              <a:gd name="connsiteY18" fmla="*/ 308540 h 589031"/>
              <a:gd name="connsiteX19" fmla="*/ 213173 w 3486500"/>
              <a:gd name="connsiteY19" fmla="*/ 291710 h 589031"/>
              <a:gd name="connsiteX20" fmla="*/ 165489 w 3486500"/>
              <a:gd name="connsiteY20" fmla="*/ 272076 h 589031"/>
              <a:gd name="connsiteX21" fmla="*/ 86952 w 3486500"/>
              <a:gd name="connsiteY21" fmla="*/ 230002 h 589031"/>
              <a:gd name="connsiteX22" fmla="*/ 56098 w 3486500"/>
              <a:gd name="connsiteY22" fmla="*/ 213173 h 589031"/>
              <a:gd name="connsiteX23" fmla="*/ 39268 w 3486500"/>
              <a:gd name="connsiteY23" fmla="*/ 207563 h 589031"/>
              <a:gd name="connsiteX24" fmla="*/ 22439 w 3486500"/>
              <a:gd name="connsiteY24" fmla="*/ 201953 h 589031"/>
              <a:gd name="connsiteX25" fmla="*/ 5609 w 3486500"/>
              <a:gd name="connsiteY25" fmla="*/ 201953 h 589031"/>
              <a:gd name="connsiteX26" fmla="*/ 0 w 3486500"/>
              <a:gd name="connsiteY26" fmla="*/ 213173 h 589031"/>
              <a:gd name="connsiteX27" fmla="*/ 0 w 3486500"/>
              <a:gd name="connsiteY27" fmla="*/ 238417 h 589031"/>
              <a:gd name="connsiteX28" fmla="*/ 11219 w 3486500"/>
              <a:gd name="connsiteY28" fmla="*/ 269271 h 589031"/>
              <a:gd name="connsiteX29" fmla="*/ 44878 w 3486500"/>
              <a:gd name="connsiteY29" fmla="*/ 319760 h 589031"/>
              <a:gd name="connsiteX30" fmla="*/ 98171 w 3486500"/>
              <a:gd name="connsiteY30" fmla="*/ 381467 h 589031"/>
              <a:gd name="connsiteX31" fmla="*/ 157075 w 3486500"/>
              <a:gd name="connsiteY31" fmla="*/ 445980 h 589031"/>
              <a:gd name="connsiteX32" fmla="*/ 204758 w 3486500"/>
              <a:gd name="connsiteY32" fmla="*/ 488054 h 589031"/>
              <a:gd name="connsiteX33" fmla="*/ 246832 w 3486500"/>
              <a:gd name="connsiteY33" fmla="*/ 518908 h 589031"/>
              <a:gd name="connsiteX34" fmla="*/ 291710 w 3486500"/>
              <a:gd name="connsiteY34" fmla="*/ 544152 h 589031"/>
              <a:gd name="connsiteX35" fmla="*/ 325369 w 3486500"/>
              <a:gd name="connsiteY35" fmla="*/ 560982 h 589031"/>
              <a:gd name="connsiteX36" fmla="*/ 378662 w 3486500"/>
              <a:gd name="connsiteY36" fmla="*/ 577811 h 589031"/>
              <a:gd name="connsiteX37" fmla="*/ 420736 w 3486500"/>
              <a:gd name="connsiteY37" fmla="*/ 586226 h 589031"/>
              <a:gd name="connsiteX38" fmla="*/ 482444 w 3486500"/>
              <a:gd name="connsiteY38" fmla="*/ 589031 h 589031"/>
              <a:gd name="connsiteX39" fmla="*/ 575006 w 3486500"/>
              <a:gd name="connsiteY39" fmla="*/ 572201 h 589031"/>
              <a:gd name="connsiteX40" fmla="*/ 720861 w 3486500"/>
              <a:gd name="connsiteY40" fmla="*/ 544152 h 589031"/>
              <a:gd name="connsiteX41" fmla="*/ 908790 w 3486500"/>
              <a:gd name="connsiteY41" fmla="*/ 507688 h 589031"/>
              <a:gd name="connsiteX42" fmla="*/ 1046230 w 3486500"/>
              <a:gd name="connsiteY42" fmla="*/ 479639 h 589031"/>
              <a:gd name="connsiteX43" fmla="*/ 1220135 w 3486500"/>
              <a:gd name="connsiteY43" fmla="*/ 445980 h 589031"/>
              <a:gd name="connsiteX44" fmla="*/ 1343551 w 3486500"/>
              <a:gd name="connsiteY44" fmla="*/ 423541 h 589031"/>
              <a:gd name="connsiteX45" fmla="*/ 1727823 w 3486500"/>
              <a:gd name="connsiteY45" fmla="*/ 367443 h 589031"/>
              <a:gd name="connsiteX46" fmla="*/ 1974655 w 3486500"/>
              <a:gd name="connsiteY46" fmla="*/ 336589 h 589031"/>
              <a:gd name="connsiteX47" fmla="*/ 2207462 w 3486500"/>
              <a:gd name="connsiteY47" fmla="*/ 311345 h 589031"/>
              <a:gd name="connsiteX48" fmla="*/ 2364537 w 3486500"/>
              <a:gd name="connsiteY48" fmla="*/ 297320 h 589031"/>
              <a:gd name="connsiteX49" fmla="*/ 2530027 w 3486500"/>
              <a:gd name="connsiteY49" fmla="*/ 286101 h 589031"/>
              <a:gd name="connsiteX50" fmla="*/ 2678687 w 3486500"/>
              <a:gd name="connsiteY50" fmla="*/ 277686 h 589031"/>
              <a:gd name="connsiteX51" fmla="*/ 2844176 w 3486500"/>
              <a:gd name="connsiteY51" fmla="*/ 272076 h 589031"/>
              <a:gd name="connsiteX52" fmla="*/ 2987227 w 3486500"/>
              <a:gd name="connsiteY52" fmla="*/ 272076 h 589031"/>
              <a:gd name="connsiteX53" fmla="*/ 3138692 w 3486500"/>
              <a:gd name="connsiteY53" fmla="*/ 274881 h 589031"/>
              <a:gd name="connsiteX54" fmla="*/ 3301376 w 3486500"/>
              <a:gd name="connsiteY54" fmla="*/ 288906 h 589031"/>
              <a:gd name="connsiteX55" fmla="*/ 3337840 w 3486500"/>
              <a:gd name="connsiteY55" fmla="*/ 288906 h 589031"/>
              <a:gd name="connsiteX56" fmla="*/ 3396743 w 3486500"/>
              <a:gd name="connsiteY56" fmla="*/ 277686 h 589031"/>
              <a:gd name="connsiteX57" fmla="*/ 3433207 w 3486500"/>
              <a:gd name="connsiteY57" fmla="*/ 266466 h 589031"/>
              <a:gd name="connsiteX58" fmla="*/ 3458451 w 3486500"/>
              <a:gd name="connsiteY58" fmla="*/ 255247 h 589031"/>
              <a:gd name="connsiteX59" fmla="*/ 3472476 w 3486500"/>
              <a:gd name="connsiteY59" fmla="*/ 246832 h 589031"/>
              <a:gd name="connsiteX60" fmla="*/ 3480890 w 3486500"/>
              <a:gd name="connsiteY60" fmla="*/ 232807 h 589031"/>
              <a:gd name="connsiteX61" fmla="*/ 3486500 w 3486500"/>
              <a:gd name="connsiteY61" fmla="*/ 215978 h 589031"/>
              <a:gd name="connsiteX62" fmla="*/ 3486500 w 3486500"/>
              <a:gd name="connsiteY62" fmla="*/ 201953 h 589031"/>
              <a:gd name="connsiteX63" fmla="*/ 3478086 w 3486500"/>
              <a:gd name="connsiteY63" fmla="*/ 179514 h 589031"/>
              <a:gd name="connsiteX64" fmla="*/ 3458451 w 3486500"/>
              <a:gd name="connsiteY64" fmla="*/ 154270 h 589031"/>
              <a:gd name="connsiteX65" fmla="*/ 3427597 w 3486500"/>
              <a:gd name="connsiteY65" fmla="*/ 126221 h 589031"/>
              <a:gd name="connsiteX66" fmla="*/ 3396743 w 3486500"/>
              <a:gd name="connsiteY66" fmla="*/ 100977 h 589031"/>
              <a:gd name="connsiteX67" fmla="*/ 3365889 w 3486500"/>
              <a:gd name="connsiteY67" fmla="*/ 84147 h 589031"/>
              <a:gd name="connsiteX68" fmla="*/ 3312596 w 3486500"/>
              <a:gd name="connsiteY68" fmla="*/ 61708 h 589031"/>
              <a:gd name="connsiteX69" fmla="*/ 3245278 w 3486500"/>
              <a:gd name="connsiteY69" fmla="*/ 39269 h 589031"/>
              <a:gd name="connsiteX70" fmla="*/ 3121862 w 3486500"/>
              <a:gd name="connsiteY70" fmla="*/ 8415 h 589031"/>
              <a:gd name="connsiteX71" fmla="*/ 3068569 w 3486500"/>
              <a:gd name="connsiteY71" fmla="*/ 0 h 589031"/>
              <a:gd name="connsiteX72" fmla="*/ 3032105 w 3486500"/>
              <a:gd name="connsiteY72" fmla="*/ 16829 h 589031"/>
              <a:gd name="connsiteX73" fmla="*/ 2981617 w 3486500"/>
              <a:gd name="connsiteY73" fmla="*/ 42074 h 589031"/>
              <a:gd name="connsiteX74" fmla="*/ 2967592 w 3486500"/>
              <a:gd name="connsiteY74" fmla="*/ 47683 h 589031"/>
              <a:gd name="connsiteX75" fmla="*/ 2846981 w 3486500"/>
              <a:gd name="connsiteY75" fmla="*/ 58903 h 589031"/>
              <a:gd name="connsiteX76" fmla="*/ 2740395 w 3486500"/>
              <a:gd name="connsiteY76" fmla="*/ 70123 h 5890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</a:cxnLst>
            <a:rect l="l" t="t" r="r" b="b"/>
            <a:pathLst>
              <a:path w="3486500" h="589031">
                <a:moveTo>
                  <a:pt x="2740395" y="70123"/>
                </a:moveTo>
                <a:lnTo>
                  <a:pt x="2473928" y="95367"/>
                </a:lnTo>
                <a:lnTo>
                  <a:pt x="2235511" y="120611"/>
                </a:lnTo>
                <a:lnTo>
                  <a:pt x="1999899" y="148660"/>
                </a:lnTo>
                <a:lnTo>
                  <a:pt x="1789531" y="171099"/>
                </a:lnTo>
                <a:lnTo>
                  <a:pt x="1710994" y="182319"/>
                </a:lnTo>
                <a:lnTo>
                  <a:pt x="1424893" y="224393"/>
                </a:lnTo>
                <a:lnTo>
                  <a:pt x="1203305" y="258052"/>
                </a:lnTo>
                <a:lnTo>
                  <a:pt x="984522" y="286101"/>
                </a:lnTo>
                <a:lnTo>
                  <a:pt x="805008" y="308540"/>
                </a:lnTo>
                <a:lnTo>
                  <a:pt x="661958" y="328174"/>
                </a:lnTo>
                <a:lnTo>
                  <a:pt x="594640" y="336589"/>
                </a:lnTo>
                <a:lnTo>
                  <a:pt x="552567" y="342199"/>
                </a:lnTo>
                <a:lnTo>
                  <a:pt x="502078" y="347809"/>
                </a:lnTo>
                <a:lnTo>
                  <a:pt x="468419" y="347809"/>
                </a:lnTo>
                <a:lnTo>
                  <a:pt x="417931" y="345004"/>
                </a:lnTo>
                <a:lnTo>
                  <a:pt x="375857" y="339394"/>
                </a:lnTo>
                <a:lnTo>
                  <a:pt x="311344" y="325369"/>
                </a:lnTo>
                <a:lnTo>
                  <a:pt x="258051" y="308540"/>
                </a:lnTo>
                <a:lnTo>
                  <a:pt x="213173" y="291710"/>
                </a:lnTo>
                <a:lnTo>
                  <a:pt x="165489" y="272076"/>
                </a:lnTo>
                <a:lnTo>
                  <a:pt x="86952" y="230002"/>
                </a:lnTo>
                <a:lnTo>
                  <a:pt x="56098" y="213173"/>
                </a:lnTo>
                <a:lnTo>
                  <a:pt x="39268" y="207563"/>
                </a:lnTo>
                <a:lnTo>
                  <a:pt x="22439" y="201953"/>
                </a:lnTo>
                <a:lnTo>
                  <a:pt x="5609" y="201953"/>
                </a:lnTo>
                <a:lnTo>
                  <a:pt x="0" y="213173"/>
                </a:lnTo>
                <a:lnTo>
                  <a:pt x="0" y="238417"/>
                </a:lnTo>
                <a:lnTo>
                  <a:pt x="11219" y="269271"/>
                </a:lnTo>
                <a:lnTo>
                  <a:pt x="44878" y="319760"/>
                </a:lnTo>
                <a:lnTo>
                  <a:pt x="98171" y="381467"/>
                </a:lnTo>
                <a:lnTo>
                  <a:pt x="157075" y="445980"/>
                </a:lnTo>
                <a:lnTo>
                  <a:pt x="204758" y="488054"/>
                </a:lnTo>
                <a:lnTo>
                  <a:pt x="246832" y="518908"/>
                </a:lnTo>
                <a:lnTo>
                  <a:pt x="291710" y="544152"/>
                </a:lnTo>
                <a:lnTo>
                  <a:pt x="325369" y="560982"/>
                </a:lnTo>
                <a:lnTo>
                  <a:pt x="378662" y="577811"/>
                </a:lnTo>
                <a:lnTo>
                  <a:pt x="420736" y="586226"/>
                </a:lnTo>
                <a:lnTo>
                  <a:pt x="482444" y="589031"/>
                </a:lnTo>
                <a:lnTo>
                  <a:pt x="575006" y="572201"/>
                </a:lnTo>
                <a:lnTo>
                  <a:pt x="720861" y="544152"/>
                </a:lnTo>
                <a:lnTo>
                  <a:pt x="908790" y="507688"/>
                </a:lnTo>
                <a:lnTo>
                  <a:pt x="1046230" y="479639"/>
                </a:lnTo>
                <a:lnTo>
                  <a:pt x="1220135" y="445980"/>
                </a:lnTo>
                <a:lnTo>
                  <a:pt x="1343551" y="423541"/>
                </a:lnTo>
                <a:lnTo>
                  <a:pt x="1727823" y="367443"/>
                </a:lnTo>
                <a:lnTo>
                  <a:pt x="1974655" y="336589"/>
                </a:lnTo>
                <a:lnTo>
                  <a:pt x="2207462" y="311345"/>
                </a:lnTo>
                <a:lnTo>
                  <a:pt x="2364537" y="297320"/>
                </a:lnTo>
                <a:lnTo>
                  <a:pt x="2530027" y="286101"/>
                </a:lnTo>
                <a:lnTo>
                  <a:pt x="2678687" y="277686"/>
                </a:lnTo>
                <a:lnTo>
                  <a:pt x="2844176" y="272076"/>
                </a:lnTo>
                <a:lnTo>
                  <a:pt x="2987227" y="272076"/>
                </a:lnTo>
                <a:lnTo>
                  <a:pt x="3138692" y="274881"/>
                </a:lnTo>
                <a:lnTo>
                  <a:pt x="3301376" y="288906"/>
                </a:lnTo>
                <a:lnTo>
                  <a:pt x="3337840" y="288906"/>
                </a:lnTo>
                <a:lnTo>
                  <a:pt x="3396743" y="277686"/>
                </a:lnTo>
                <a:lnTo>
                  <a:pt x="3433207" y="266466"/>
                </a:lnTo>
                <a:lnTo>
                  <a:pt x="3458451" y="255247"/>
                </a:lnTo>
                <a:lnTo>
                  <a:pt x="3472476" y="246832"/>
                </a:lnTo>
                <a:lnTo>
                  <a:pt x="3480890" y="232807"/>
                </a:lnTo>
                <a:lnTo>
                  <a:pt x="3486500" y="215978"/>
                </a:lnTo>
                <a:lnTo>
                  <a:pt x="3486500" y="201953"/>
                </a:lnTo>
                <a:lnTo>
                  <a:pt x="3478086" y="179514"/>
                </a:lnTo>
                <a:lnTo>
                  <a:pt x="3458451" y="154270"/>
                </a:lnTo>
                <a:lnTo>
                  <a:pt x="3427597" y="126221"/>
                </a:lnTo>
                <a:lnTo>
                  <a:pt x="3396743" y="100977"/>
                </a:lnTo>
                <a:lnTo>
                  <a:pt x="3365889" y="84147"/>
                </a:lnTo>
                <a:lnTo>
                  <a:pt x="3312596" y="61708"/>
                </a:lnTo>
                <a:lnTo>
                  <a:pt x="3245278" y="39269"/>
                </a:lnTo>
                <a:lnTo>
                  <a:pt x="3121862" y="8415"/>
                </a:lnTo>
                <a:lnTo>
                  <a:pt x="3068569" y="0"/>
                </a:lnTo>
                <a:lnTo>
                  <a:pt x="3032105" y="16829"/>
                </a:lnTo>
                <a:lnTo>
                  <a:pt x="2981617" y="42074"/>
                </a:lnTo>
                <a:lnTo>
                  <a:pt x="2967592" y="47683"/>
                </a:lnTo>
                <a:lnTo>
                  <a:pt x="2846981" y="58903"/>
                </a:lnTo>
                <a:lnTo>
                  <a:pt x="2740395" y="7012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5" name="フリーフォーム 104">
            <a:extLst>
              <a:ext uri="{FF2B5EF4-FFF2-40B4-BE49-F238E27FC236}">
                <a16:creationId xmlns:a16="http://schemas.microsoft.com/office/drawing/2014/main" id="{D69DE4BA-A7C2-48C8-98F7-7943A45E8401}"/>
              </a:ext>
            </a:extLst>
          </p:cNvPr>
          <p:cNvSpPr/>
          <p:nvPr/>
        </p:nvSpPr>
        <p:spPr>
          <a:xfrm rot="16200000">
            <a:off x="2328862" y="1682751"/>
            <a:ext cx="3154363" cy="2620962"/>
          </a:xfrm>
          <a:custGeom>
            <a:avLst/>
            <a:gdLst>
              <a:gd name="connsiteX0" fmla="*/ 1474305 w 3154018"/>
              <a:gd name="connsiteY0" fmla="*/ 1507435 h 2620617"/>
              <a:gd name="connsiteX1" fmla="*/ 1355035 w 3154018"/>
              <a:gd name="connsiteY1" fmla="*/ 1424609 h 2620617"/>
              <a:gd name="connsiteX2" fmla="*/ 1268896 w 3154018"/>
              <a:gd name="connsiteY2" fmla="*/ 1361661 h 2620617"/>
              <a:gd name="connsiteX3" fmla="*/ 1172818 w 3154018"/>
              <a:gd name="connsiteY3" fmla="*/ 1285461 h 2620617"/>
              <a:gd name="connsiteX4" fmla="*/ 1093305 w 3154018"/>
              <a:gd name="connsiteY4" fmla="*/ 1222513 h 2620617"/>
              <a:gd name="connsiteX5" fmla="*/ 1010479 w 3154018"/>
              <a:gd name="connsiteY5" fmla="*/ 1149626 h 2620617"/>
              <a:gd name="connsiteX6" fmla="*/ 960783 w 3154018"/>
              <a:gd name="connsiteY6" fmla="*/ 1106557 h 2620617"/>
              <a:gd name="connsiteX7" fmla="*/ 771939 w 3154018"/>
              <a:gd name="connsiteY7" fmla="*/ 917713 h 2620617"/>
              <a:gd name="connsiteX8" fmla="*/ 655983 w 3154018"/>
              <a:gd name="connsiteY8" fmla="*/ 805070 h 2620617"/>
              <a:gd name="connsiteX9" fmla="*/ 583096 w 3154018"/>
              <a:gd name="connsiteY9" fmla="*/ 728870 h 2620617"/>
              <a:gd name="connsiteX10" fmla="*/ 503583 w 3154018"/>
              <a:gd name="connsiteY10" fmla="*/ 639417 h 2620617"/>
              <a:gd name="connsiteX11" fmla="*/ 434009 w 3154018"/>
              <a:gd name="connsiteY11" fmla="*/ 553278 h 2620617"/>
              <a:gd name="connsiteX12" fmla="*/ 377687 w 3154018"/>
              <a:gd name="connsiteY12" fmla="*/ 480391 h 2620617"/>
              <a:gd name="connsiteX13" fmla="*/ 324679 w 3154018"/>
              <a:gd name="connsiteY13" fmla="*/ 410817 h 2620617"/>
              <a:gd name="connsiteX14" fmla="*/ 255105 w 3154018"/>
              <a:gd name="connsiteY14" fmla="*/ 311426 h 2620617"/>
              <a:gd name="connsiteX15" fmla="*/ 185531 w 3154018"/>
              <a:gd name="connsiteY15" fmla="*/ 208722 h 2620617"/>
              <a:gd name="connsiteX16" fmla="*/ 139148 w 3154018"/>
              <a:gd name="connsiteY16" fmla="*/ 139148 h 2620617"/>
              <a:gd name="connsiteX17" fmla="*/ 82826 w 3154018"/>
              <a:gd name="connsiteY17" fmla="*/ 53009 h 2620617"/>
              <a:gd name="connsiteX18" fmla="*/ 62948 w 3154018"/>
              <a:gd name="connsiteY18" fmla="*/ 23191 h 2620617"/>
              <a:gd name="connsiteX19" fmla="*/ 49696 w 3154018"/>
              <a:gd name="connsiteY19" fmla="*/ 13252 h 2620617"/>
              <a:gd name="connsiteX20" fmla="*/ 33131 w 3154018"/>
              <a:gd name="connsiteY20" fmla="*/ 3313 h 2620617"/>
              <a:gd name="connsiteX21" fmla="*/ 23192 w 3154018"/>
              <a:gd name="connsiteY21" fmla="*/ 0 h 2620617"/>
              <a:gd name="connsiteX22" fmla="*/ 9939 w 3154018"/>
              <a:gd name="connsiteY22" fmla="*/ 6626 h 2620617"/>
              <a:gd name="connsiteX23" fmla="*/ 0 w 3154018"/>
              <a:gd name="connsiteY23" fmla="*/ 33131 h 2620617"/>
              <a:gd name="connsiteX24" fmla="*/ 6626 w 3154018"/>
              <a:gd name="connsiteY24" fmla="*/ 69574 h 2620617"/>
              <a:gd name="connsiteX25" fmla="*/ 43070 w 3154018"/>
              <a:gd name="connsiteY25" fmla="*/ 155713 h 2620617"/>
              <a:gd name="connsiteX26" fmla="*/ 125896 w 3154018"/>
              <a:gd name="connsiteY26" fmla="*/ 321365 h 2620617"/>
              <a:gd name="connsiteX27" fmla="*/ 185531 w 3154018"/>
              <a:gd name="connsiteY27" fmla="*/ 427383 h 2620617"/>
              <a:gd name="connsiteX28" fmla="*/ 251792 w 3154018"/>
              <a:gd name="connsiteY28" fmla="*/ 540026 h 2620617"/>
              <a:gd name="connsiteX29" fmla="*/ 314739 w 3154018"/>
              <a:gd name="connsiteY29" fmla="*/ 636104 h 2620617"/>
              <a:gd name="connsiteX30" fmla="*/ 400879 w 3154018"/>
              <a:gd name="connsiteY30" fmla="*/ 758687 h 2620617"/>
              <a:gd name="connsiteX31" fmla="*/ 473766 w 3154018"/>
              <a:gd name="connsiteY31" fmla="*/ 861391 h 2620617"/>
              <a:gd name="connsiteX32" fmla="*/ 563218 w 3154018"/>
              <a:gd name="connsiteY32" fmla="*/ 974035 h 2620617"/>
              <a:gd name="connsiteX33" fmla="*/ 844826 w 3154018"/>
              <a:gd name="connsiteY33" fmla="*/ 1252331 h 2620617"/>
              <a:gd name="connsiteX34" fmla="*/ 1023731 w 3154018"/>
              <a:gd name="connsiteY34" fmla="*/ 1414670 h 2620617"/>
              <a:gd name="connsiteX35" fmla="*/ 1156253 w 3154018"/>
              <a:gd name="connsiteY35" fmla="*/ 1527313 h 2620617"/>
              <a:gd name="connsiteX36" fmla="*/ 1315279 w 3154018"/>
              <a:gd name="connsiteY36" fmla="*/ 1653209 h 2620617"/>
              <a:gd name="connsiteX37" fmla="*/ 1480931 w 3154018"/>
              <a:gd name="connsiteY37" fmla="*/ 1769165 h 2620617"/>
              <a:gd name="connsiteX38" fmla="*/ 1669774 w 3154018"/>
              <a:gd name="connsiteY38" fmla="*/ 1898374 h 2620617"/>
              <a:gd name="connsiteX39" fmla="*/ 1871870 w 3154018"/>
              <a:gd name="connsiteY39" fmla="*/ 2020957 h 2620617"/>
              <a:gd name="connsiteX40" fmla="*/ 2027583 w 3154018"/>
              <a:gd name="connsiteY40" fmla="*/ 2110409 h 2620617"/>
              <a:gd name="connsiteX41" fmla="*/ 2163418 w 3154018"/>
              <a:gd name="connsiteY41" fmla="*/ 2179983 h 2620617"/>
              <a:gd name="connsiteX42" fmla="*/ 2428461 w 3154018"/>
              <a:gd name="connsiteY42" fmla="*/ 2332383 h 2620617"/>
              <a:gd name="connsiteX43" fmla="*/ 2557670 w 3154018"/>
              <a:gd name="connsiteY43" fmla="*/ 2408583 h 2620617"/>
              <a:gd name="connsiteX44" fmla="*/ 2657061 w 3154018"/>
              <a:gd name="connsiteY44" fmla="*/ 2471531 h 2620617"/>
              <a:gd name="connsiteX45" fmla="*/ 2729948 w 3154018"/>
              <a:gd name="connsiteY45" fmla="*/ 2521226 h 2620617"/>
              <a:gd name="connsiteX46" fmla="*/ 2782957 w 3154018"/>
              <a:gd name="connsiteY46" fmla="*/ 2567609 h 2620617"/>
              <a:gd name="connsiteX47" fmla="*/ 2826026 w 3154018"/>
              <a:gd name="connsiteY47" fmla="*/ 2604052 h 2620617"/>
              <a:gd name="connsiteX48" fmla="*/ 2845905 w 3154018"/>
              <a:gd name="connsiteY48" fmla="*/ 2613991 h 2620617"/>
              <a:gd name="connsiteX49" fmla="*/ 2875722 w 3154018"/>
              <a:gd name="connsiteY49" fmla="*/ 2620617 h 2620617"/>
              <a:gd name="connsiteX50" fmla="*/ 2895600 w 3154018"/>
              <a:gd name="connsiteY50" fmla="*/ 2617304 h 2620617"/>
              <a:gd name="connsiteX51" fmla="*/ 2915479 w 3154018"/>
              <a:gd name="connsiteY51" fmla="*/ 2607365 h 2620617"/>
              <a:gd name="connsiteX52" fmla="*/ 2945296 w 3154018"/>
              <a:gd name="connsiteY52" fmla="*/ 2577548 h 2620617"/>
              <a:gd name="connsiteX53" fmla="*/ 2988366 w 3154018"/>
              <a:gd name="connsiteY53" fmla="*/ 2524539 h 2620617"/>
              <a:gd name="connsiteX54" fmla="*/ 3021496 w 3154018"/>
              <a:gd name="connsiteY54" fmla="*/ 2474844 h 2620617"/>
              <a:gd name="connsiteX55" fmla="*/ 3057939 w 3154018"/>
              <a:gd name="connsiteY55" fmla="*/ 2411896 h 2620617"/>
              <a:gd name="connsiteX56" fmla="*/ 3084444 w 3154018"/>
              <a:gd name="connsiteY56" fmla="*/ 2348948 h 2620617"/>
              <a:gd name="connsiteX57" fmla="*/ 3114261 w 3154018"/>
              <a:gd name="connsiteY57" fmla="*/ 2269435 h 2620617"/>
              <a:gd name="connsiteX58" fmla="*/ 3144079 w 3154018"/>
              <a:gd name="connsiteY58" fmla="*/ 2193235 h 2620617"/>
              <a:gd name="connsiteX59" fmla="*/ 3150705 w 3154018"/>
              <a:gd name="connsiteY59" fmla="*/ 2143539 h 2620617"/>
              <a:gd name="connsiteX60" fmla="*/ 3154018 w 3154018"/>
              <a:gd name="connsiteY60" fmla="*/ 2113722 h 2620617"/>
              <a:gd name="connsiteX61" fmla="*/ 3147392 w 3154018"/>
              <a:gd name="connsiteY61" fmla="*/ 2093844 h 2620617"/>
              <a:gd name="connsiteX62" fmla="*/ 3137453 w 3154018"/>
              <a:gd name="connsiteY62" fmla="*/ 2080591 h 2620617"/>
              <a:gd name="connsiteX63" fmla="*/ 3120887 w 3154018"/>
              <a:gd name="connsiteY63" fmla="*/ 2080591 h 2620617"/>
              <a:gd name="connsiteX64" fmla="*/ 3104322 w 3154018"/>
              <a:gd name="connsiteY64" fmla="*/ 2090531 h 2620617"/>
              <a:gd name="connsiteX65" fmla="*/ 3067879 w 3154018"/>
              <a:gd name="connsiteY65" fmla="*/ 2120348 h 2620617"/>
              <a:gd name="connsiteX66" fmla="*/ 3014870 w 3154018"/>
              <a:gd name="connsiteY66" fmla="*/ 2170044 h 2620617"/>
              <a:gd name="connsiteX67" fmla="*/ 2975113 w 3154018"/>
              <a:gd name="connsiteY67" fmla="*/ 2196548 h 2620617"/>
              <a:gd name="connsiteX68" fmla="*/ 2951922 w 3154018"/>
              <a:gd name="connsiteY68" fmla="*/ 2209800 h 2620617"/>
              <a:gd name="connsiteX69" fmla="*/ 2928731 w 3154018"/>
              <a:gd name="connsiteY69" fmla="*/ 2216426 h 2620617"/>
              <a:gd name="connsiteX70" fmla="*/ 2895600 w 3154018"/>
              <a:gd name="connsiteY70" fmla="*/ 2219739 h 2620617"/>
              <a:gd name="connsiteX71" fmla="*/ 2852531 w 3154018"/>
              <a:gd name="connsiteY71" fmla="*/ 2209800 h 2620617"/>
              <a:gd name="connsiteX72" fmla="*/ 2779644 w 3154018"/>
              <a:gd name="connsiteY72" fmla="*/ 2179983 h 2620617"/>
              <a:gd name="connsiteX73" fmla="*/ 2637183 w 3154018"/>
              <a:gd name="connsiteY73" fmla="*/ 2120348 h 2620617"/>
              <a:gd name="connsiteX74" fmla="*/ 2517913 w 3154018"/>
              <a:gd name="connsiteY74" fmla="*/ 2067339 h 2620617"/>
              <a:gd name="connsiteX75" fmla="*/ 2352261 w 3154018"/>
              <a:gd name="connsiteY75" fmla="*/ 1994452 h 2620617"/>
              <a:gd name="connsiteX76" fmla="*/ 2269435 w 3154018"/>
              <a:gd name="connsiteY76" fmla="*/ 1958009 h 2620617"/>
              <a:gd name="connsiteX77" fmla="*/ 2067339 w 3154018"/>
              <a:gd name="connsiteY77" fmla="*/ 1865244 h 2620617"/>
              <a:gd name="connsiteX78" fmla="*/ 1908313 w 3154018"/>
              <a:gd name="connsiteY78" fmla="*/ 1775791 h 2620617"/>
              <a:gd name="connsiteX79" fmla="*/ 1722783 w 3154018"/>
              <a:gd name="connsiteY79" fmla="*/ 1666461 h 2620617"/>
              <a:gd name="connsiteX80" fmla="*/ 1474305 w 3154018"/>
              <a:gd name="connsiteY80" fmla="*/ 1507435 h 26206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3154018" h="2620617">
                <a:moveTo>
                  <a:pt x="1474305" y="1507435"/>
                </a:moveTo>
                <a:lnTo>
                  <a:pt x="1355035" y="1424609"/>
                </a:lnTo>
                <a:lnTo>
                  <a:pt x="1268896" y="1361661"/>
                </a:lnTo>
                <a:lnTo>
                  <a:pt x="1172818" y="1285461"/>
                </a:lnTo>
                <a:lnTo>
                  <a:pt x="1093305" y="1222513"/>
                </a:lnTo>
                <a:lnTo>
                  <a:pt x="1010479" y="1149626"/>
                </a:lnTo>
                <a:lnTo>
                  <a:pt x="960783" y="1106557"/>
                </a:lnTo>
                <a:lnTo>
                  <a:pt x="771939" y="917713"/>
                </a:lnTo>
                <a:lnTo>
                  <a:pt x="655983" y="805070"/>
                </a:lnTo>
                <a:lnTo>
                  <a:pt x="583096" y="728870"/>
                </a:lnTo>
                <a:lnTo>
                  <a:pt x="503583" y="639417"/>
                </a:lnTo>
                <a:lnTo>
                  <a:pt x="434009" y="553278"/>
                </a:lnTo>
                <a:lnTo>
                  <a:pt x="377687" y="480391"/>
                </a:lnTo>
                <a:lnTo>
                  <a:pt x="324679" y="410817"/>
                </a:lnTo>
                <a:lnTo>
                  <a:pt x="255105" y="311426"/>
                </a:lnTo>
                <a:lnTo>
                  <a:pt x="185531" y="208722"/>
                </a:lnTo>
                <a:lnTo>
                  <a:pt x="139148" y="139148"/>
                </a:lnTo>
                <a:lnTo>
                  <a:pt x="82826" y="53009"/>
                </a:lnTo>
                <a:lnTo>
                  <a:pt x="62948" y="23191"/>
                </a:lnTo>
                <a:lnTo>
                  <a:pt x="49696" y="13252"/>
                </a:lnTo>
                <a:lnTo>
                  <a:pt x="33131" y="3313"/>
                </a:lnTo>
                <a:lnTo>
                  <a:pt x="23192" y="0"/>
                </a:lnTo>
                <a:lnTo>
                  <a:pt x="9939" y="6626"/>
                </a:lnTo>
                <a:lnTo>
                  <a:pt x="0" y="33131"/>
                </a:lnTo>
                <a:lnTo>
                  <a:pt x="6626" y="69574"/>
                </a:lnTo>
                <a:lnTo>
                  <a:pt x="43070" y="155713"/>
                </a:lnTo>
                <a:lnTo>
                  <a:pt x="125896" y="321365"/>
                </a:lnTo>
                <a:lnTo>
                  <a:pt x="185531" y="427383"/>
                </a:lnTo>
                <a:lnTo>
                  <a:pt x="251792" y="540026"/>
                </a:lnTo>
                <a:lnTo>
                  <a:pt x="314739" y="636104"/>
                </a:lnTo>
                <a:lnTo>
                  <a:pt x="400879" y="758687"/>
                </a:lnTo>
                <a:lnTo>
                  <a:pt x="473766" y="861391"/>
                </a:lnTo>
                <a:lnTo>
                  <a:pt x="563218" y="974035"/>
                </a:lnTo>
                <a:lnTo>
                  <a:pt x="844826" y="1252331"/>
                </a:lnTo>
                <a:lnTo>
                  <a:pt x="1023731" y="1414670"/>
                </a:lnTo>
                <a:lnTo>
                  <a:pt x="1156253" y="1527313"/>
                </a:lnTo>
                <a:lnTo>
                  <a:pt x="1315279" y="1653209"/>
                </a:lnTo>
                <a:lnTo>
                  <a:pt x="1480931" y="1769165"/>
                </a:lnTo>
                <a:lnTo>
                  <a:pt x="1669774" y="1898374"/>
                </a:lnTo>
                <a:lnTo>
                  <a:pt x="1871870" y="2020957"/>
                </a:lnTo>
                <a:lnTo>
                  <a:pt x="2027583" y="2110409"/>
                </a:lnTo>
                <a:lnTo>
                  <a:pt x="2163418" y="2179983"/>
                </a:lnTo>
                <a:lnTo>
                  <a:pt x="2428461" y="2332383"/>
                </a:lnTo>
                <a:lnTo>
                  <a:pt x="2557670" y="2408583"/>
                </a:lnTo>
                <a:lnTo>
                  <a:pt x="2657061" y="2471531"/>
                </a:lnTo>
                <a:lnTo>
                  <a:pt x="2729948" y="2521226"/>
                </a:lnTo>
                <a:lnTo>
                  <a:pt x="2782957" y="2567609"/>
                </a:lnTo>
                <a:lnTo>
                  <a:pt x="2826026" y="2604052"/>
                </a:lnTo>
                <a:lnTo>
                  <a:pt x="2845905" y="2613991"/>
                </a:lnTo>
                <a:lnTo>
                  <a:pt x="2875722" y="2620617"/>
                </a:lnTo>
                <a:lnTo>
                  <a:pt x="2895600" y="2617304"/>
                </a:lnTo>
                <a:lnTo>
                  <a:pt x="2915479" y="2607365"/>
                </a:lnTo>
                <a:lnTo>
                  <a:pt x="2945296" y="2577548"/>
                </a:lnTo>
                <a:lnTo>
                  <a:pt x="2988366" y="2524539"/>
                </a:lnTo>
                <a:lnTo>
                  <a:pt x="3021496" y="2474844"/>
                </a:lnTo>
                <a:lnTo>
                  <a:pt x="3057939" y="2411896"/>
                </a:lnTo>
                <a:lnTo>
                  <a:pt x="3084444" y="2348948"/>
                </a:lnTo>
                <a:lnTo>
                  <a:pt x="3114261" y="2269435"/>
                </a:lnTo>
                <a:lnTo>
                  <a:pt x="3144079" y="2193235"/>
                </a:lnTo>
                <a:lnTo>
                  <a:pt x="3150705" y="2143539"/>
                </a:lnTo>
                <a:lnTo>
                  <a:pt x="3154018" y="2113722"/>
                </a:lnTo>
                <a:lnTo>
                  <a:pt x="3147392" y="2093844"/>
                </a:lnTo>
                <a:lnTo>
                  <a:pt x="3137453" y="2080591"/>
                </a:lnTo>
                <a:lnTo>
                  <a:pt x="3120887" y="2080591"/>
                </a:lnTo>
                <a:lnTo>
                  <a:pt x="3104322" y="2090531"/>
                </a:lnTo>
                <a:lnTo>
                  <a:pt x="3067879" y="2120348"/>
                </a:lnTo>
                <a:lnTo>
                  <a:pt x="3014870" y="2170044"/>
                </a:lnTo>
                <a:lnTo>
                  <a:pt x="2975113" y="2196548"/>
                </a:lnTo>
                <a:lnTo>
                  <a:pt x="2951922" y="2209800"/>
                </a:lnTo>
                <a:lnTo>
                  <a:pt x="2928731" y="2216426"/>
                </a:lnTo>
                <a:lnTo>
                  <a:pt x="2895600" y="2219739"/>
                </a:lnTo>
                <a:lnTo>
                  <a:pt x="2852531" y="2209800"/>
                </a:lnTo>
                <a:lnTo>
                  <a:pt x="2779644" y="2179983"/>
                </a:lnTo>
                <a:lnTo>
                  <a:pt x="2637183" y="2120348"/>
                </a:lnTo>
                <a:lnTo>
                  <a:pt x="2517913" y="2067339"/>
                </a:lnTo>
                <a:lnTo>
                  <a:pt x="2352261" y="1994452"/>
                </a:lnTo>
                <a:lnTo>
                  <a:pt x="2269435" y="1958009"/>
                </a:lnTo>
                <a:lnTo>
                  <a:pt x="2067339" y="1865244"/>
                </a:lnTo>
                <a:lnTo>
                  <a:pt x="1908313" y="1775791"/>
                </a:lnTo>
                <a:lnTo>
                  <a:pt x="1722783" y="1666461"/>
                </a:lnTo>
                <a:lnTo>
                  <a:pt x="1474305" y="150743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6" name="フリーフォーム 105">
            <a:extLst>
              <a:ext uri="{FF2B5EF4-FFF2-40B4-BE49-F238E27FC236}">
                <a16:creationId xmlns:a16="http://schemas.microsoft.com/office/drawing/2014/main" id="{2EB52994-955E-4C17-B193-4CD23679CF06}"/>
              </a:ext>
            </a:extLst>
          </p:cNvPr>
          <p:cNvSpPr/>
          <p:nvPr/>
        </p:nvSpPr>
        <p:spPr>
          <a:xfrm rot="16200000">
            <a:off x="2393950" y="4484688"/>
            <a:ext cx="2393950" cy="387350"/>
          </a:xfrm>
          <a:custGeom>
            <a:avLst/>
            <a:gdLst>
              <a:gd name="connsiteX0" fmla="*/ 1728787 w 2393156"/>
              <a:gd name="connsiteY0" fmla="*/ 169069 h 388144"/>
              <a:gd name="connsiteX1" fmla="*/ 1554956 w 2393156"/>
              <a:gd name="connsiteY1" fmla="*/ 169069 h 388144"/>
              <a:gd name="connsiteX2" fmla="*/ 1304925 w 2393156"/>
              <a:gd name="connsiteY2" fmla="*/ 169069 h 388144"/>
              <a:gd name="connsiteX3" fmla="*/ 1219200 w 2393156"/>
              <a:gd name="connsiteY3" fmla="*/ 169069 h 388144"/>
              <a:gd name="connsiteX4" fmla="*/ 1121569 w 2393156"/>
              <a:gd name="connsiteY4" fmla="*/ 164306 h 388144"/>
              <a:gd name="connsiteX5" fmla="*/ 1035844 w 2393156"/>
              <a:gd name="connsiteY5" fmla="*/ 161925 h 388144"/>
              <a:gd name="connsiteX6" fmla="*/ 954881 w 2393156"/>
              <a:gd name="connsiteY6" fmla="*/ 157162 h 388144"/>
              <a:gd name="connsiteX7" fmla="*/ 869156 w 2393156"/>
              <a:gd name="connsiteY7" fmla="*/ 152400 h 388144"/>
              <a:gd name="connsiteX8" fmla="*/ 814387 w 2393156"/>
              <a:gd name="connsiteY8" fmla="*/ 150019 h 388144"/>
              <a:gd name="connsiteX9" fmla="*/ 752475 w 2393156"/>
              <a:gd name="connsiteY9" fmla="*/ 142875 h 388144"/>
              <a:gd name="connsiteX10" fmla="*/ 669131 w 2393156"/>
              <a:gd name="connsiteY10" fmla="*/ 133350 h 388144"/>
              <a:gd name="connsiteX11" fmla="*/ 602456 w 2393156"/>
              <a:gd name="connsiteY11" fmla="*/ 121444 h 388144"/>
              <a:gd name="connsiteX12" fmla="*/ 507206 w 2393156"/>
              <a:gd name="connsiteY12" fmla="*/ 100012 h 388144"/>
              <a:gd name="connsiteX13" fmla="*/ 488156 w 2393156"/>
              <a:gd name="connsiteY13" fmla="*/ 100012 h 388144"/>
              <a:gd name="connsiteX14" fmla="*/ 419100 w 2393156"/>
              <a:gd name="connsiteY14" fmla="*/ 107156 h 388144"/>
              <a:gd name="connsiteX15" fmla="*/ 328612 w 2393156"/>
              <a:gd name="connsiteY15" fmla="*/ 116681 h 388144"/>
              <a:gd name="connsiteX16" fmla="*/ 240506 w 2393156"/>
              <a:gd name="connsiteY16" fmla="*/ 133350 h 388144"/>
              <a:gd name="connsiteX17" fmla="*/ 164306 w 2393156"/>
              <a:gd name="connsiteY17" fmla="*/ 150019 h 388144"/>
              <a:gd name="connsiteX18" fmla="*/ 78581 w 2393156"/>
              <a:gd name="connsiteY18" fmla="*/ 176212 h 388144"/>
              <a:gd name="connsiteX19" fmla="*/ 54769 w 2393156"/>
              <a:gd name="connsiteY19" fmla="*/ 185737 h 388144"/>
              <a:gd name="connsiteX20" fmla="*/ 35719 w 2393156"/>
              <a:gd name="connsiteY20" fmla="*/ 197644 h 388144"/>
              <a:gd name="connsiteX21" fmla="*/ 14287 w 2393156"/>
              <a:gd name="connsiteY21" fmla="*/ 221456 h 388144"/>
              <a:gd name="connsiteX22" fmla="*/ 2381 w 2393156"/>
              <a:gd name="connsiteY22" fmla="*/ 242887 h 388144"/>
              <a:gd name="connsiteX23" fmla="*/ 0 w 2393156"/>
              <a:gd name="connsiteY23" fmla="*/ 261937 h 388144"/>
              <a:gd name="connsiteX24" fmla="*/ 2381 w 2393156"/>
              <a:gd name="connsiteY24" fmla="*/ 273844 h 388144"/>
              <a:gd name="connsiteX25" fmla="*/ 11906 w 2393156"/>
              <a:gd name="connsiteY25" fmla="*/ 292894 h 388144"/>
              <a:gd name="connsiteX26" fmla="*/ 42862 w 2393156"/>
              <a:gd name="connsiteY26" fmla="*/ 316706 h 388144"/>
              <a:gd name="connsiteX27" fmla="*/ 83344 w 2393156"/>
              <a:gd name="connsiteY27" fmla="*/ 338137 h 388144"/>
              <a:gd name="connsiteX28" fmla="*/ 100012 w 2393156"/>
              <a:gd name="connsiteY28" fmla="*/ 342900 h 388144"/>
              <a:gd name="connsiteX29" fmla="*/ 166687 w 2393156"/>
              <a:gd name="connsiteY29" fmla="*/ 347662 h 388144"/>
              <a:gd name="connsiteX30" fmla="*/ 302419 w 2393156"/>
              <a:gd name="connsiteY30" fmla="*/ 354806 h 388144"/>
              <a:gd name="connsiteX31" fmla="*/ 521494 w 2393156"/>
              <a:gd name="connsiteY31" fmla="*/ 366712 h 388144"/>
              <a:gd name="connsiteX32" fmla="*/ 823912 w 2393156"/>
              <a:gd name="connsiteY32" fmla="*/ 373856 h 388144"/>
              <a:gd name="connsiteX33" fmla="*/ 1104900 w 2393156"/>
              <a:gd name="connsiteY33" fmla="*/ 378619 h 388144"/>
              <a:gd name="connsiteX34" fmla="*/ 1445419 w 2393156"/>
              <a:gd name="connsiteY34" fmla="*/ 383381 h 388144"/>
              <a:gd name="connsiteX35" fmla="*/ 1724025 w 2393156"/>
              <a:gd name="connsiteY35" fmla="*/ 388144 h 388144"/>
              <a:gd name="connsiteX36" fmla="*/ 1947862 w 2393156"/>
              <a:gd name="connsiteY36" fmla="*/ 388144 h 388144"/>
              <a:gd name="connsiteX37" fmla="*/ 2097881 w 2393156"/>
              <a:gd name="connsiteY37" fmla="*/ 385762 h 388144"/>
              <a:gd name="connsiteX38" fmla="*/ 2281237 w 2393156"/>
              <a:gd name="connsiteY38" fmla="*/ 328612 h 388144"/>
              <a:gd name="connsiteX39" fmla="*/ 2300287 w 2393156"/>
              <a:gd name="connsiteY39" fmla="*/ 300037 h 388144"/>
              <a:gd name="connsiteX40" fmla="*/ 2324100 w 2393156"/>
              <a:gd name="connsiteY40" fmla="*/ 247650 h 388144"/>
              <a:gd name="connsiteX41" fmla="*/ 2343150 w 2393156"/>
              <a:gd name="connsiteY41" fmla="*/ 202406 h 388144"/>
              <a:gd name="connsiteX42" fmla="*/ 2357437 w 2393156"/>
              <a:gd name="connsiteY42" fmla="*/ 164306 h 388144"/>
              <a:gd name="connsiteX43" fmla="*/ 2366962 w 2393156"/>
              <a:gd name="connsiteY43" fmla="*/ 133350 h 388144"/>
              <a:gd name="connsiteX44" fmla="*/ 2378869 w 2393156"/>
              <a:gd name="connsiteY44" fmla="*/ 95250 h 388144"/>
              <a:gd name="connsiteX45" fmla="*/ 2388394 w 2393156"/>
              <a:gd name="connsiteY45" fmla="*/ 52387 h 388144"/>
              <a:gd name="connsiteX46" fmla="*/ 2393156 w 2393156"/>
              <a:gd name="connsiteY46" fmla="*/ 26194 h 388144"/>
              <a:gd name="connsiteX47" fmla="*/ 2393156 w 2393156"/>
              <a:gd name="connsiteY47" fmla="*/ 16669 h 388144"/>
              <a:gd name="connsiteX48" fmla="*/ 2386012 w 2393156"/>
              <a:gd name="connsiteY48" fmla="*/ 2381 h 388144"/>
              <a:gd name="connsiteX49" fmla="*/ 2378869 w 2393156"/>
              <a:gd name="connsiteY49" fmla="*/ 0 h 388144"/>
              <a:gd name="connsiteX50" fmla="*/ 2364581 w 2393156"/>
              <a:gd name="connsiteY50" fmla="*/ 0 h 388144"/>
              <a:gd name="connsiteX51" fmla="*/ 2340769 w 2393156"/>
              <a:gd name="connsiteY51" fmla="*/ 7144 h 388144"/>
              <a:gd name="connsiteX52" fmla="*/ 2309812 w 2393156"/>
              <a:gd name="connsiteY52" fmla="*/ 30956 h 388144"/>
              <a:gd name="connsiteX53" fmla="*/ 2259806 w 2393156"/>
              <a:gd name="connsiteY53" fmla="*/ 69056 h 388144"/>
              <a:gd name="connsiteX54" fmla="*/ 2224087 w 2393156"/>
              <a:gd name="connsiteY54" fmla="*/ 92869 h 388144"/>
              <a:gd name="connsiteX55" fmla="*/ 2166937 w 2393156"/>
              <a:gd name="connsiteY55" fmla="*/ 121444 h 388144"/>
              <a:gd name="connsiteX56" fmla="*/ 2097881 w 2393156"/>
              <a:gd name="connsiteY56" fmla="*/ 147637 h 388144"/>
              <a:gd name="connsiteX57" fmla="*/ 1871662 w 2393156"/>
              <a:gd name="connsiteY57" fmla="*/ 161925 h 388144"/>
              <a:gd name="connsiteX58" fmla="*/ 1728787 w 2393156"/>
              <a:gd name="connsiteY58" fmla="*/ 169069 h 3881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2393156" h="388144">
                <a:moveTo>
                  <a:pt x="1728787" y="169069"/>
                </a:moveTo>
                <a:lnTo>
                  <a:pt x="1554956" y="169069"/>
                </a:lnTo>
                <a:lnTo>
                  <a:pt x="1304925" y="169069"/>
                </a:lnTo>
                <a:lnTo>
                  <a:pt x="1219200" y="169069"/>
                </a:lnTo>
                <a:lnTo>
                  <a:pt x="1121569" y="164306"/>
                </a:lnTo>
                <a:lnTo>
                  <a:pt x="1035844" y="161925"/>
                </a:lnTo>
                <a:lnTo>
                  <a:pt x="954881" y="157162"/>
                </a:lnTo>
                <a:lnTo>
                  <a:pt x="869156" y="152400"/>
                </a:lnTo>
                <a:lnTo>
                  <a:pt x="814387" y="150019"/>
                </a:lnTo>
                <a:lnTo>
                  <a:pt x="752475" y="142875"/>
                </a:lnTo>
                <a:lnTo>
                  <a:pt x="669131" y="133350"/>
                </a:lnTo>
                <a:lnTo>
                  <a:pt x="602456" y="121444"/>
                </a:lnTo>
                <a:lnTo>
                  <a:pt x="507206" y="100012"/>
                </a:lnTo>
                <a:lnTo>
                  <a:pt x="488156" y="100012"/>
                </a:lnTo>
                <a:lnTo>
                  <a:pt x="419100" y="107156"/>
                </a:lnTo>
                <a:lnTo>
                  <a:pt x="328612" y="116681"/>
                </a:lnTo>
                <a:lnTo>
                  <a:pt x="240506" y="133350"/>
                </a:lnTo>
                <a:lnTo>
                  <a:pt x="164306" y="150019"/>
                </a:lnTo>
                <a:lnTo>
                  <a:pt x="78581" y="176212"/>
                </a:lnTo>
                <a:lnTo>
                  <a:pt x="54769" y="185737"/>
                </a:lnTo>
                <a:lnTo>
                  <a:pt x="35719" y="197644"/>
                </a:lnTo>
                <a:lnTo>
                  <a:pt x="14287" y="221456"/>
                </a:lnTo>
                <a:lnTo>
                  <a:pt x="2381" y="242887"/>
                </a:lnTo>
                <a:lnTo>
                  <a:pt x="0" y="261937"/>
                </a:lnTo>
                <a:lnTo>
                  <a:pt x="2381" y="273844"/>
                </a:lnTo>
                <a:lnTo>
                  <a:pt x="11906" y="292894"/>
                </a:lnTo>
                <a:lnTo>
                  <a:pt x="42862" y="316706"/>
                </a:lnTo>
                <a:lnTo>
                  <a:pt x="83344" y="338137"/>
                </a:lnTo>
                <a:lnTo>
                  <a:pt x="100012" y="342900"/>
                </a:lnTo>
                <a:lnTo>
                  <a:pt x="166687" y="347662"/>
                </a:lnTo>
                <a:lnTo>
                  <a:pt x="302419" y="354806"/>
                </a:lnTo>
                <a:lnTo>
                  <a:pt x="521494" y="366712"/>
                </a:lnTo>
                <a:lnTo>
                  <a:pt x="823912" y="373856"/>
                </a:lnTo>
                <a:lnTo>
                  <a:pt x="1104900" y="378619"/>
                </a:lnTo>
                <a:lnTo>
                  <a:pt x="1445419" y="383381"/>
                </a:lnTo>
                <a:lnTo>
                  <a:pt x="1724025" y="388144"/>
                </a:lnTo>
                <a:lnTo>
                  <a:pt x="1947862" y="388144"/>
                </a:lnTo>
                <a:lnTo>
                  <a:pt x="2097881" y="385762"/>
                </a:lnTo>
                <a:lnTo>
                  <a:pt x="2281237" y="328612"/>
                </a:lnTo>
                <a:lnTo>
                  <a:pt x="2300287" y="300037"/>
                </a:lnTo>
                <a:lnTo>
                  <a:pt x="2324100" y="247650"/>
                </a:lnTo>
                <a:lnTo>
                  <a:pt x="2343150" y="202406"/>
                </a:lnTo>
                <a:lnTo>
                  <a:pt x="2357437" y="164306"/>
                </a:lnTo>
                <a:lnTo>
                  <a:pt x="2366962" y="133350"/>
                </a:lnTo>
                <a:lnTo>
                  <a:pt x="2378869" y="95250"/>
                </a:lnTo>
                <a:lnTo>
                  <a:pt x="2388394" y="52387"/>
                </a:lnTo>
                <a:lnTo>
                  <a:pt x="2393156" y="26194"/>
                </a:lnTo>
                <a:lnTo>
                  <a:pt x="2393156" y="16669"/>
                </a:lnTo>
                <a:lnTo>
                  <a:pt x="2386012" y="2381"/>
                </a:lnTo>
                <a:lnTo>
                  <a:pt x="2378869" y="0"/>
                </a:lnTo>
                <a:lnTo>
                  <a:pt x="2364581" y="0"/>
                </a:lnTo>
                <a:lnTo>
                  <a:pt x="2340769" y="7144"/>
                </a:lnTo>
                <a:lnTo>
                  <a:pt x="2309812" y="30956"/>
                </a:lnTo>
                <a:lnTo>
                  <a:pt x="2259806" y="69056"/>
                </a:lnTo>
                <a:lnTo>
                  <a:pt x="2224087" y="92869"/>
                </a:lnTo>
                <a:lnTo>
                  <a:pt x="2166937" y="121444"/>
                </a:lnTo>
                <a:lnTo>
                  <a:pt x="2097881" y="147637"/>
                </a:lnTo>
                <a:lnTo>
                  <a:pt x="1871662" y="161925"/>
                </a:lnTo>
                <a:lnTo>
                  <a:pt x="1728787" y="1690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9" name="フリーフォーム 108">
            <a:extLst>
              <a:ext uri="{FF2B5EF4-FFF2-40B4-BE49-F238E27FC236}">
                <a16:creationId xmlns:a16="http://schemas.microsoft.com/office/drawing/2014/main" id="{4A7FBF22-2C12-4653-AF5A-9010AF56058A}"/>
              </a:ext>
            </a:extLst>
          </p:cNvPr>
          <p:cNvSpPr/>
          <p:nvPr/>
        </p:nvSpPr>
        <p:spPr>
          <a:xfrm>
            <a:off x="4706938" y="2913063"/>
            <a:ext cx="1692275" cy="428625"/>
          </a:xfrm>
          <a:custGeom>
            <a:avLst/>
            <a:gdLst>
              <a:gd name="connsiteX0" fmla="*/ 1171575 w 1690688"/>
              <a:gd name="connsiteY0" fmla="*/ 223837 h 428625"/>
              <a:gd name="connsiteX1" fmla="*/ 969169 w 1690688"/>
              <a:gd name="connsiteY1" fmla="*/ 280987 h 428625"/>
              <a:gd name="connsiteX2" fmla="*/ 762000 w 1690688"/>
              <a:gd name="connsiteY2" fmla="*/ 335756 h 428625"/>
              <a:gd name="connsiteX3" fmla="*/ 621507 w 1690688"/>
              <a:gd name="connsiteY3" fmla="*/ 371475 h 428625"/>
              <a:gd name="connsiteX4" fmla="*/ 509588 w 1690688"/>
              <a:gd name="connsiteY4" fmla="*/ 397669 h 428625"/>
              <a:gd name="connsiteX5" fmla="*/ 402432 w 1690688"/>
              <a:gd name="connsiteY5" fmla="*/ 421481 h 428625"/>
              <a:gd name="connsiteX6" fmla="*/ 340519 w 1690688"/>
              <a:gd name="connsiteY6" fmla="*/ 428625 h 428625"/>
              <a:gd name="connsiteX7" fmla="*/ 323850 w 1690688"/>
              <a:gd name="connsiteY7" fmla="*/ 426244 h 428625"/>
              <a:gd name="connsiteX8" fmla="*/ 273844 w 1690688"/>
              <a:gd name="connsiteY8" fmla="*/ 404812 h 428625"/>
              <a:gd name="connsiteX9" fmla="*/ 223838 w 1690688"/>
              <a:gd name="connsiteY9" fmla="*/ 376237 h 428625"/>
              <a:gd name="connsiteX10" fmla="*/ 173832 w 1690688"/>
              <a:gd name="connsiteY10" fmla="*/ 338137 h 428625"/>
              <a:gd name="connsiteX11" fmla="*/ 130969 w 1690688"/>
              <a:gd name="connsiteY11" fmla="*/ 300037 h 428625"/>
              <a:gd name="connsiteX12" fmla="*/ 97632 w 1690688"/>
              <a:gd name="connsiteY12" fmla="*/ 264319 h 428625"/>
              <a:gd name="connsiteX13" fmla="*/ 66675 w 1690688"/>
              <a:gd name="connsiteY13" fmla="*/ 223837 h 428625"/>
              <a:gd name="connsiteX14" fmla="*/ 30957 w 1690688"/>
              <a:gd name="connsiteY14" fmla="*/ 159544 h 428625"/>
              <a:gd name="connsiteX15" fmla="*/ 11907 w 1690688"/>
              <a:gd name="connsiteY15" fmla="*/ 114300 h 428625"/>
              <a:gd name="connsiteX16" fmla="*/ 0 w 1690688"/>
              <a:gd name="connsiteY16" fmla="*/ 71437 h 428625"/>
              <a:gd name="connsiteX17" fmla="*/ 0 w 1690688"/>
              <a:gd name="connsiteY17" fmla="*/ 54769 h 428625"/>
              <a:gd name="connsiteX18" fmla="*/ 4763 w 1690688"/>
              <a:gd name="connsiteY18" fmla="*/ 42862 h 428625"/>
              <a:gd name="connsiteX19" fmla="*/ 11907 w 1690688"/>
              <a:gd name="connsiteY19" fmla="*/ 38100 h 428625"/>
              <a:gd name="connsiteX20" fmla="*/ 28575 w 1690688"/>
              <a:gd name="connsiteY20" fmla="*/ 38100 h 428625"/>
              <a:gd name="connsiteX21" fmla="*/ 59532 w 1690688"/>
              <a:gd name="connsiteY21" fmla="*/ 52387 h 428625"/>
              <a:gd name="connsiteX22" fmla="*/ 83344 w 1690688"/>
              <a:gd name="connsiteY22" fmla="*/ 71437 h 428625"/>
              <a:gd name="connsiteX23" fmla="*/ 104775 w 1690688"/>
              <a:gd name="connsiteY23" fmla="*/ 100012 h 428625"/>
              <a:gd name="connsiteX24" fmla="*/ 140494 w 1690688"/>
              <a:gd name="connsiteY24" fmla="*/ 138112 h 428625"/>
              <a:gd name="connsiteX25" fmla="*/ 188119 w 1690688"/>
              <a:gd name="connsiteY25" fmla="*/ 169069 h 428625"/>
              <a:gd name="connsiteX26" fmla="*/ 235744 w 1690688"/>
              <a:gd name="connsiteY26" fmla="*/ 190500 h 428625"/>
              <a:gd name="connsiteX27" fmla="*/ 273844 w 1690688"/>
              <a:gd name="connsiteY27" fmla="*/ 200025 h 428625"/>
              <a:gd name="connsiteX28" fmla="*/ 309563 w 1690688"/>
              <a:gd name="connsiteY28" fmla="*/ 204787 h 428625"/>
              <a:gd name="connsiteX29" fmla="*/ 366713 w 1690688"/>
              <a:gd name="connsiteY29" fmla="*/ 207169 h 428625"/>
              <a:gd name="connsiteX30" fmla="*/ 483394 w 1690688"/>
              <a:gd name="connsiteY30" fmla="*/ 192881 h 428625"/>
              <a:gd name="connsiteX31" fmla="*/ 681038 w 1690688"/>
              <a:gd name="connsiteY31" fmla="*/ 164306 h 428625"/>
              <a:gd name="connsiteX32" fmla="*/ 969169 w 1690688"/>
              <a:gd name="connsiteY32" fmla="*/ 116681 h 428625"/>
              <a:gd name="connsiteX33" fmla="*/ 1223963 w 1690688"/>
              <a:gd name="connsiteY33" fmla="*/ 69056 h 428625"/>
              <a:gd name="connsiteX34" fmla="*/ 1245394 w 1690688"/>
              <a:gd name="connsiteY34" fmla="*/ 52387 h 428625"/>
              <a:gd name="connsiteX35" fmla="*/ 1281113 w 1690688"/>
              <a:gd name="connsiteY35" fmla="*/ 33337 h 428625"/>
              <a:gd name="connsiteX36" fmla="*/ 1319213 w 1690688"/>
              <a:gd name="connsiteY36" fmla="*/ 14287 h 428625"/>
              <a:gd name="connsiteX37" fmla="*/ 1364457 w 1690688"/>
              <a:gd name="connsiteY37" fmla="*/ 0 h 428625"/>
              <a:gd name="connsiteX38" fmla="*/ 1390650 w 1690688"/>
              <a:gd name="connsiteY38" fmla="*/ 0 h 428625"/>
              <a:gd name="connsiteX39" fmla="*/ 1438275 w 1690688"/>
              <a:gd name="connsiteY39" fmla="*/ 21431 h 428625"/>
              <a:gd name="connsiteX40" fmla="*/ 1524000 w 1690688"/>
              <a:gd name="connsiteY40" fmla="*/ 78581 h 428625"/>
              <a:gd name="connsiteX41" fmla="*/ 1578769 w 1690688"/>
              <a:gd name="connsiteY41" fmla="*/ 119062 h 428625"/>
              <a:gd name="connsiteX42" fmla="*/ 1612107 w 1690688"/>
              <a:gd name="connsiteY42" fmla="*/ 150019 h 428625"/>
              <a:gd name="connsiteX43" fmla="*/ 1650207 w 1690688"/>
              <a:gd name="connsiteY43" fmla="*/ 190500 h 428625"/>
              <a:gd name="connsiteX44" fmla="*/ 1666875 w 1690688"/>
              <a:gd name="connsiteY44" fmla="*/ 214312 h 428625"/>
              <a:gd name="connsiteX45" fmla="*/ 1681163 w 1690688"/>
              <a:gd name="connsiteY45" fmla="*/ 240506 h 428625"/>
              <a:gd name="connsiteX46" fmla="*/ 1688307 w 1690688"/>
              <a:gd name="connsiteY46" fmla="*/ 264319 h 428625"/>
              <a:gd name="connsiteX47" fmla="*/ 1690688 w 1690688"/>
              <a:gd name="connsiteY47" fmla="*/ 285750 h 428625"/>
              <a:gd name="connsiteX48" fmla="*/ 1690688 w 1690688"/>
              <a:gd name="connsiteY48" fmla="*/ 309562 h 428625"/>
              <a:gd name="connsiteX49" fmla="*/ 1678782 w 1690688"/>
              <a:gd name="connsiteY49" fmla="*/ 333375 h 428625"/>
              <a:gd name="connsiteX50" fmla="*/ 1662113 w 1690688"/>
              <a:gd name="connsiteY50" fmla="*/ 347662 h 428625"/>
              <a:gd name="connsiteX51" fmla="*/ 1635919 w 1690688"/>
              <a:gd name="connsiteY51" fmla="*/ 361950 h 428625"/>
              <a:gd name="connsiteX52" fmla="*/ 1578769 w 1690688"/>
              <a:gd name="connsiteY52" fmla="*/ 376237 h 428625"/>
              <a:gd name="connsiteX53" fmla="*/ 1559719 w 1690688"/>
              <a:gd name="connsiteY53" fmla="*/ 378619 h 428625"/>
              <a:gd name="connsiteX54" fmla="*/ 1300163 w 1690688"/>
              <a:gd name="connsiteY54" fmla="*/ 192881 h 428625"/>
              <a:gd name="connsiteX55" fmla="*/ 1278732 w 1690688"/>
              <a:gd name="connsiteY55" fmla="*/ 190500 h 428625"/>
              <a:gd name="connsiteX56" fmla="*/ 1228725 w 1690688"/>
              <a:gd name="connsiteY56" fmla="*/ 209550 h 428625"/>
              <a:gd name="connsiteX57" fmla="*/ 1171575 w 1690688"/>
              <a:gd name="connsiteY57" fmla="*/ 223837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1690688" h="428625">
                <a:moveTo>
                  <a:pt x="1171575" y="223837"/>
                </a:moveTo>
                <a:lnTo>
                  <a:pt x="969169" y="280987"/>
                </a:lnTo>
                <a:lnTo>
                  <a:pt x="762000" y="335756"/>
                </a:lnTo>
                <a:lnTo>
                  <a:pt x="621507" y="371475"/>
                </a:lnTo>
                <a:lnTo>
                  <a:pt x="509588" y="397669"/>
                </a:lnTo>
                <a:lnTo>
                  <a:pt x="402432" y="421481"/>
                </a:lnTo>
                <a:lnTo>
                  <a:pt x="340519" y="428625"/>
                </a:lnTo>
                <a:lnTo>
                  <a:pt x="323850" y="426244"/>
                </a:lnTo>
                <a:lnTo>
                  <a:pt x="273844" y="404812"/>
                </a:lnTo>
                <a:lnTo>
                  <a:pt x="223838" y="376237"/>
                </a:lnTo>
                <a:lnTo>
                  <a:pt x="173832" y="338137"/>
                </a:lnTo>
                <a:lnTo>
                  <a:pt x="130969" y="300037"/>
                </a:lnTo>
                <a:lnTo>
                  <a:pt x="97632" y="264319"/>
                </a:lnTo>
                <a:lnTo>
                  <a:pt x="66675" y="223837"/>
                </a:lnTo>
                <a:lnTo>
                  <a:pt x="30957" y="159544"/>
                </a:lnTo>
                <a:lnTo>
                  <a:pt x="11907" y="114300"/>
                </a:lnTo>
                <a:lnTo>
                  <a:pt x="0" y="71437"/>
                </a:lnTo>
                <a:lnTo>
                  <a:pt x="0" y="54769"/>
                </a:lnTo>
                <a:lnTo>
                  <a:pt x="4763" y="42862"/>
                </a:lnTo>
                <a:lnTo>
                  <a:pt x="11907" y="38100"/>
                </a:lnTo>
                <a:lnTo>
                  <a:pt x="28575" y="38100"/>
                </a:lnTo>
                <a:lnTo>
                  <a:pt x="59532" y="52387"/>
                </a:lnTo>
                <a:lnTo>
                  <a:pt x="83344" y="71437"/>
                </a:lnTo>
                <a:lnTo>
                  <a:pt x="104775" y="100012"/>
                </a:lnTo>
                <a:lnTo>
                  <a:pt x="140494" y="138112"/>
                </a:lnTo>
                <a:lnTo>
                  <a:pt x="188119" y="169069"/>
                </a:lnTo>
                <a:lnTo>
                  <a:pt x="235744" y="190500"/>
                </a:lnTo>
                <a:lnTo>
                  <a:pt x="273844" y="200025"/>
                </a:lnTo>
                <a:lnTo>
                  <a:pt x="309563" y="204787"/>
                </a:lnTo>
                <a:lnTo>
                  <a:pt x="366713" y="207169"/>
                </a:lnTo>
                <a:lnTo>
                  <a:pt x="483394" y="192881"/>
                </a:lnTo>
                <a:lnTo>
                  <a:pt x="681038" y="164306"/>
                </a:lnTo>
                <a:lnTo>
                  <a:pt x="969169" y="116681"/>
                </a:lnTo>
                <a:lnTo>
                  <a:pt x="1223963" y="69056"/>
                </a:lnTo>
                <a:lnTo>
                  <a:pt x="1245394" y="52387"/>
                </a:lnTo>
                <a:lnTo>
                  <a:pt x="1281113" y="33337"/>
                </a:lnTo>
                <a:lnTo>
                  <a:pt x="1319213" y="14287"/>
                </a:lnTo>
                <a:lnTo>
                  <a:pt x="1364457" y="0"/>
                </a:lnTo>
                <a:lnTo>
                  <a:pt x="1390650" y="0"/>
                </a:lnTo>
                <a:lnTo>
                  <a:pt x="1438275" y="21431"/>
                </a:lnTo>
                <a:lnTo>
                  <a:pt x="1524000" y="78581"/>
                </a:lnTo>
                <a:lnTo>
                  <a:pt x="1578769" y="119062"/>
                </a:lnTo>
                <a:lnTo>
                  <a:pt x="1612107" y="150019"/>
                </a:lnTo>
                <a:lnTo>
                  <a:pt x="1650207" y="190500"/>
                </a:lnTo>
                <a:lnTo>
                  <a:pt x="1666875" y="214312"/>
                </a:lnTo>
                <a:lnTo>
                  <a:pt x="1681163" y="240506"/>
                </a:lnTo>
                <a:lnTo>
                  <a:pt x="1688307" y="264319"/>
                </a:lnTo>
                <a:lnTo>
                  <a:pt x="1690688" y="285750"/>
                </a:lnTo>
                <a:lnTo>
                  <a:pt x="1690688" y="309562"/>
                </a:lnTo>
                <a:lnTo>
                  <a:pt x="1678782" y="333375"/>
                </a:lnTo>
                <a:lnTo>
                  <a:pt x="1662113" y="347662"/>
                </a:lnTo>
                <a:lnTo>
                  <a:pt x="1635919" y="361950"/>
                </a:lnTo>
                <a:lnTo>
                  <a:pt x="1578769" y="376237"/>
                </a:lnTo>
                <a:lnTo>
                  <a:pt x="1559719" y="378619"/>
                </a:lnTo>
                <a:lnTo>
                  <a:pt x="1300163" y="192881"/>
                </a:lnTo>
                <a:lnTo>
                  <a:pt x="1278732" y="190500"/>
                </a:lnTo>
                <a:lnTo>
                  <a:pt x="1228725" y="209550"/>
                </a:lnTo>
                <a:lnTo>
                  <a:pt x="1171575" y="22383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0" name="フリーフォーム 109">
            <a:extLst>
              <a:ext uri="{FF2B5EF4-FFF2-40B4-BE49-F238E27FC236}">
                <a16:creationId xmlns:a16="http://schemas.microsoft.com/office/drawing/2014/main" id="{3851EF6F-6EA9-460E-97A9-0C057ACBAA4E}"/>
              </a:ext>
            </a:extLst>
          </p:cNvPr>
          <p:cNvSpPr/>
          <p:nvPr/>
        </p:nvSpPr>
        <p:spPr>
          <a:xfrm>
            <a:off x="5310188" y="3059113"/>
            <a:ext cx="1035050" cy="787400"/>
          </a:xfrm>
          <a:custGeom>
            <a:avLst/>
            <a:gdLst>
              <a:gd name="connsiteX0" fmla="*/ 611981 w 1035843"/>
              <a:gd name="connsiteY0" fmla="*/ 190500 h 785813"/>
              <a:gd name="connsiteX1" fmla="*/ 678656 w 1035843"/>
              <a:gd name="connsiteY1" fmla="*/ 111919 h 785813"/>
              <a:gd name="connsiteX2" fmla="*/ 685800 w 1035843"/>
              <a:gd name="connsiteY2" fmla="*/ 97632 h 785813"/>
              <a:gd name="connsiteX3" fmla="*/ 695325 w 1035843"/>
              <a:gd name="connsiteY3" fmla="*/ 76200 h 785813"/>
              <a:gd name="connsiteX4" fmla="*/ 695325 w 1035843"/>
              <a:gd name="connsiteY4" fmla="*/ 57150 h 785813"/>
              <a:gd name="connsiteX5" fmla="*/ 664368 w 1035843"/>
              <a:gd name="connsiteY5" fmla="*/ 0 h 785813"/>
              <a:gd name="connsiteX6" fmla="*/ 1035843 w 1035843"/>
              <a:gd name="connsiteY6" fmla="*/ 209550 h 785813"/>
              <a:gd name="connsiteX7" fmla="*/ 981075 w 1035843"/>
              <a:gd name="connsiteY7" fmla="*/ 223838 h 785813"/>
              <a:gd name="connsiteX8" fmla="*/ 959643 w 1035843"/>
              <a:gd name="connsiteY8" fmla="*/ 230982 h 785813"/>
              <a:gd name="connsiteX9" fmla="*/ 895350 w 1035843"/>
              <a:gd name="connsiteY9" fmla="*/ 271463 h 785813"/>
              <a:gd name="connsiteX10" fmla="*/ 673893 w 1035843"/>
              <a:gd name="connsiteY10" fmla="*/ 421482 h 785813"/>
              <a:gd name="connsiteX11" fmla="*/ 428625 w 1035843"/>
              <a:gd name="connsiteY11" fmla="*/ 583407 h 785813"/>
              <a:gd name="connsiteX12" fmla="*/ 259556 w 1035843"/>
              <a:gd name="connsiteY12" fmla="*/ 692944 h 785813"/>
              <a:gd name="connsiteX13" fmla="*/ 150018 w 1035843"/>
              <a:gd name="connsiteY13" fmla="*/ 759619 h 785813"/>
              <a:gd name="connsiteX14" fmla="*/ 52387 w 1035843"/>
              <a:gd name="connsiteY14" fmla="*/ 785813 h 785813"/>
              <a:gd name="connsiteX15" fmla="*/ 38100 w 1035843"/>
              <a:gd name="connsiteY15" fmla="*/ 781050 h 785813"/>
              <a:gd name="connsiteX16" fmla="*/ 19050 w 1035843"/>
              <a:gd name="connsiteY16" fmla="*/ 766763 h 785813"/>
              <a:gd name="connsiteX17" fmla="*/ 4762 w 1035843"/>
              <a:gd name="connsiteY17" fmla="*/ 747713 h 785813"/>
              <a:gd name="connsiteX18" fmla="*/ 0 w 1035843"/>
              <a:gd name="connsiteY18" fmla="*/ 731044 h 785813"/>
              <a:gd name="connsiteX19" fmla="*/ 7143 w 1035843"/>
              <a:gd name="connsiteY19" fmla="*/ 716757 h 785813"/>
              <a:gd name="connsiteX20" fmla="*/ 21431 w 1035843"/>
              <a:gd name="connsiteY20" fmla="*/ 700088 h 785813"/>
              <a:gd name="connsiteX21" fmla="*/ 59531 w 1035843"/>
              <a:gd name="connsiteY21" fmla="*/ 681038 h 785813"/>
              <a:gd name="connsiteX22" fmla="*/ 138112 w 1035843"/>
              <a:gd name="connsiteY22" fmla="*/ 626269 h 785813"/>
              <a:gd name="connsiteX23" fmla="*/ 264318 w 1035843"/>
              <a:gd name="connsiteY23" fmla="*/ 531019 h 785813"/>
              <a:gd name="connsiteX24" fmla="*/ 397668 w 1035843"/>
              <a:gd name="connsiteY24" fmla="*/ 411957 h 785813"/>
              <a:gd name="connsiteX25" fmla="*/ 545306 w 1035843"/>
              <a:gd name="connsiteY25" fmla="*/ 264319 h 785813"/>
              <a:gd name="connsiteX26" fmla="*/ 611981 w 1035843"/>
              <a:gd name="connsiteY26" fmla="*/ 190500 h 7858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35843" h="785813">
                <a:moveTo>
                  <a:pt x="611981" y="190500"/>
                </a:moveTo>
                <a:lnTo>
                  <a:pt x="678656" y="111919"/>
                </a:lnTo>
                <a:lnTo>
                  <a:pt x="685800" y="97632"/>
                </a:lnTo>
                <a:lnTo>
                  <a:pt x="695325" y="76200"/>
                </a:lnTo>
                <a:lnTo>
                  <a:pt x="695325" y="57150"/>
                </a:lnTo>
                <a:lnTo>
                  <a:pt x="664368" y="0"/>
                </a:lnTo>
                <a:lnTo>
                  <a:pt x="1035843" y="209550"/>
                </a:lnTo>
                <a:lnTo>
                  <a:pt x="981075" y="223838"/>
                </a:lnTo>
                <a:lnTo>
                  <a:pt x="959643" y="230982"/>
                </a:lnTo>
                <a:lnTo>
                  <a:pt x="895350" y="271463"/>
                </a:lnTo>
                <a:lnTo>
                  <a:pt x="673893" y="421482"/>
                </a:lnTo>
                <a:lnTo>
                  <a:pt x="428625" y="583407"/>
                </a:lnTo>
                <a:lnTo>
                  <a:pt x="259556" y="692944"/>
                </a:lnTo>
                <a:lnTo>
                  <a:pt x="150018" y="759619"/>
                </a:lnTo>
                <a:lnTo>
                  <a:pt x="52387" y="785813"/>
                </a:lnTo>
                <a:lnTo>
                  <a:pt x="38100" y="781050"/>
                </a:lnTo>
                <a:lnTo>
                  <a:pt x="19050" y="766763"/>
                </a:lnTo>
                <a:lnTo>
                  <a:pt x="4762" y="747713"/>
                </a:lnTo>
                <a:lnTo>
                  <a:pt x="0" y="731044"/>
                </a:lnTo>
                <a:lnTo>
                  <a:pt x="7143" y="716757"/>
                </a:lnTo>
                <a:lnTo>
                  <a:pt x="21431" y="700088"/>
                </a:lnTo>
                <a:lnTo>
                  <a:pt x="59531" y="681038"/>
                </a:lnTo>
                <a:lnTo>
                  <a:pt x="138112" y="626269"/>
                </a:lnTo>
                <a:lnTo>
                  <a:pt x="264318" y="531019"/>
                </a:lnTo>
                <a:lnTo>
                  <a:pt x="397668" y="411957"/>
                </a:lnTo>
                <a:lnTo>
                  <a:pt x="545306" y="264319"/>
                </a:lnTo>
                <a:lnTo>
                  <a:pt x="611981" y="190500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1" name="フリーフォーム 110">
            <a:extLst>
              <a:ext uri="{FF2B5EF4-FFF2-40B4-BE49-F238E27FC236}">
                <a16:creationId xmlns:a16="http://schemas.microsoft.com/office/drawing/2014/main" id="{BA5AD608-FEE1-4C1D-BFA8-5E184B3F5082}"/>
              </a:ext>
            </a:extLst>
          </p:cNvPr>
          <p:cNvSpPr/>
          <p:nvPr/>
        </p:nvSpPr>
        <p:spPr>
          <a:xfrm>
            <a:off x="5314950" y="3790950"/>
            <a:ext cx="590550" cy="1000125"/>
          </a:xfrm>
          <a:custGeom>
            <a:avLst/>
            <a:gdLst>
              <a:gd name="connsiteX0" fmla="*/ 354806 w 590550"/>
              <a:gd name="connsiteY0" fmla="*/ 864394 h 1000125"/>
              <a:gd name="connsiteX1" fmla="*/ 357188 w 590550"/>
              <a:gd name="connsiteY1" fmla="*/ 776288 h 1000125"/>
              <a:gd name="connsiteX2" fmla="*/ 354806 w 590550"/>
              <a:gd name="connsiteY2" fmla="*/ 711994 h 1000125"/>
              <a:gd name="connsiteX3" fmla="*/ 350044 w 590550"/>
              <a:gd name="connsiteY3" fmla="*/ 602456 h 1000125"/>
              <a:gd name="connsiteX4" fmla="*/ 340519 w 590550"/>
              <a:gd name="connsiteY4" fmla="*/ 528638 h 1000125"/>
              <a:gd name="connsiteX5" fmla="*/ 297656 w 590550"/>
              <a:gd name="connsiteY5" fmla="*/ 378619 h 1000125"/>
              <a:gd name="connsiteX6" fmla="*/ 278606 w 590550"/>
              <a:gd name="connsiteY6" fmla="*/ 326231 h 1000125"/>
              <a:gd name="connsiteX7" fmla="*/ 238125 w 590550"/>
              <a:gd name="connsiteY7" fmla="*/ 261938 h 1000125"/>
              <a:gd name="connsiteX8" fmla="*/ 209550 w 590550"/>
              <a:gd name="connsiteY8" fmla="*/ 221456 h 1000125"/>
              <a:gd name="connsiteX9" fmla="*/ 169069 w 590550"/>
              <a:gd name="connsiteY9" fmla="*/ 176213 h 1000125"/>
              <a:gd name="connsiteX10" fmla="*/ 121444 w 590550"/>
              <a:gd name="connsiteY10" fmla="*/ 126206 h 1000125"/>
              <a:gd name="connsiteX11" fmla="*/ 73819 w 590550"/>
              <a:gd name="connsiteY11" fmla="*/ 80963 h 1000125"/>
              <a:gd name="connsiteX12" fmla="*/ 47625 w 590550"/>
              <a:gd name="connsiteY12" fmla="*/ 59531 h 1000125"/>
              <a:gd name="connsiteX13" fmla="*/ 30956 w 590550"/>
              <a:gd name="connsiteY13" fmla="*/ 47625 h 1000125"/>
              <a:gd name="connsiteX14" fmla="*/ 11906 w 590550"/>
              <a:gd name="connsiteY14" fmla="*/ 26194 h 1000125"/>
              <a:gd name="connsiteX15" fmla="*/ 0 w 590550"/>
              <a:gd name="connsiteY15" fmla="*/ 7144 h 1000125"/>
              <a:gd name="connsiteX16" fmla="*/ 138113 w 590550"/>
              <a:gd name="connsiteY16" fmla="*/ 0 h 1000125"/>
              <a:gd name="connsiteX17" fmla="*/ 188119 w 590550"/>
              <a:gd name="connsiteY17" fmla="*/ 23813 h 1000125"/>
              <a:gd name="connsiteX18" fmla="*/ 228600 w 590550"/>
              <a:gd name="connsiteY18" fmla="*/ 52388 h 1000125"/>
              <a:gd name="connsiteX19" fmla="*/ 261938 w 590550"/>
              <a:gd name="connsiteY19" fmla="*/ 80963 h 1000125"/>
              <a:gd name="connsiteX20" fmla="*/ 302419 w 590550"/>
              <a:gd name="connsiteY20" fmla="*/ 119063 h 1000125"/>
              <a:gd name="connsiteX21" fmla="*/ 345281 w 590550"/>
              <a:gd name="connsiteY21" fmla="*/ 161925 h 1000125"/>
              <a:gd name="connsiteX22" fmla="*/ 392906 w 590550"/>
              <a:gd name="connsiteY22" fmla="*/ 211931 h 1000125"/>
              <a:gd name="connsiteX23" fmla="*/ 452438 w 590550"/>
              <a:gd name="connsiteY23" fmla="*/ 285750 h 1000125"/>
              <a:gd name="connsiteX24" fmla="*/ 492919 w 590550"/>
              <a:gd name="connsiteY24" fmla="*/ 338138 h 1000125"/>
              <a:gd name="connsiteX25" fmla="*/ 516731 w 590550"/>
              <a:gd name="connsiteY25" fmla="*/ 376238 h 1000125"/>
              <a:gd name="connsiteX26" fmla="*/ 566738 w 590550"/>
              <a:gd name="connsiteY26" fmla="*/ 504825 h 1000125"/>
              <a:gd name="connsiteX27" fmla="*/ 573881 w 590550"/>
              <a:gd name="connsiteY27" fmla="*/ 588169 h 1000125"/>
              <a:gd name="connsiteX28" fmla="*/ 583406 w 590550"/>
              <a:gd name="connsiteY28" fmla="*/ 704850 h 1000125"/>
              <a:gd name="connsiteX29" fmla="*/ 590550 w 590550"/>
              <a:gd name="connsiteY29" fmla="*/ 864394 h 1000125"/>
              <a:gd name="connsiteX30" fmla="*/ 590550 w 590550"/>
              <a:gd name="connsiteY30" fmla="*/ 959644 h 1000125"/>
              <a:gd name="connsiteX31" fmla="*/ 590550 w 590550"/>
              <a:gd name="connsiteY31" fmla="*/ 1000125 h 1000125"/>
              <a:gd name="connsiteX32" fmla="*/ 352425 w 590550"/>
              <a:gd name="connsiteY32" fmla="*/ 919163 h 1000125"/>
              <a:gd name="connsiteX33" fmla="*/ 354806 w 590550"/>
              <a:gd name="connsiteY33" fmla="*/ 864394 h 1000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590550" h="1000125">
                <a:moveTo>
                  <a:pt x="354806" y="864394"/>
                </a:moveTo>
                <a:lnTo>
                  <a:pt x="357188" y="776288"/>
                </a:lnTo>
                <a:lnTo>
                  <a:pt x="354806" y="711994"/>
                </a:lnTo>
                <a:lnTo>
                  <a:pt x="350044" y="602456"/>
                </a:lnTo>
                <a:lnTo>
                  <a:pt x="340519" y="528638"/>
                </a:lnTo>
                <a:lnTo>
                  <a:pt x="297656" y="378619"/>
                </a:lnTo>
                <a:lnTo>
                  <a:pt x="278606" y="326231"/>
                </a:lnTo>
                <a:lnTo>
                  <a:pt x="238125" y="261938"/>
                </a:lnTo>
                <a:lnTo>
                  <a:pt x="209550" y="221456"/>
                </a:lnTo>
                <a:lnTo>
                  <a:pt x="169069" y="176213"/>
                </a:lnTo>
                <a:lnTo>
                  <a:pt x="121444" y="126206"/>
                </a:lnTo>
                <a:lnTo>
                  <a:pt x="73819" y="80963"/>
                </a:lnTo>
                <a:lnTo>
                  <a:pt x="47625" y="59531"/>
                </a:lnTo>
                <a:lnTo>
                  <a:pt x="30956" y="47625"/>
                </a:lnTo>
                <a:lnTo>
                  <a:pt x="11906" y="26194"/>
                </a:lnTo>
                <a:lnTo>
                  <a:pt x="0" y="7144"/>
                </a:lnTo>
                <a:lnTo>
                  <a:pt x="138113" y="0"/>
                </a:lnTo>
                <a:lnTo>
                  <a:pt x="188119" y="23813"/>
                </a:lnTo>
                <a:lnTo>
                  <a:pt x="228600" y="52388"/>
                </a:lnTo>
                <a:lnTo>
                  <a:pt x="261938" y="80963"/>
                </a:lnTo>
                <a:lnTo>
                  <a:pt x="302419" y="119063"/>
                </a:lnTo>
                <a:lnTo>
                  <a:pt x="345281" y="161925"/>
                </a:lnTo>
                <a:lnTo>
                  <a:pt x="392906" y="211931"/>
                </a:lnTo>
                <a:lnTo>
                  <a:pt x="452438" y="285750"/>
                </a:lnTo>
                <a:lnTo>
                  <a:pt x="492919" y="338138"/>
                </a:lnTo>
                <a:lnTo>
                  <a:pt x="516731" y="376238"/>
                </a:lnTo>
                <a:lnTo>
                  <a:pt x="566738" y="504825"/>
                </a:lnTo>
                <a:lnTo>
                  <a:pt x="573881" y="588169"/>
                </a:lnTo>
                <a:lnTo>
                  <a:pt x="583406" y="704850"/>
                </a:lnTo>
                <a:lnTo>
                  <a:pt x="590550" y="864394"/>
                </a:lnTo>
                <a:lnTo>
                  <a:pt x="590550" y="959644"/>
                </a:lnTo>
                <a:lnTo>
                  <a:pt x="590550" y="1000125"/>
                </a:lnTo>
                <a:lnTo>
                  <a:pt x="352425" y="919163"/>
                </a:lnTo>
                <a:cubicBezTo>
                  <a:pt x="353219" y="900907"/>
                  <a:pt x="354012" y="882650"/>
                  <a:pt x="354806" y="864394"/>
                </a:cubicBez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2" name="フリーフォーム 111">
            <a:extLst>
              <a:ext uri="{FF2B5EF4-FFF2-40B4-BE49-F238E27FC236}">
                <a16:creationId xmlns:a16="http://schemas.microsoft.com/office/drawing/2014/main" id="{05F6C17C-0E5C-4D27-A4AE-594EB3A80221}"/>
              </a:ext>
            </a:extLst>
          </p:cNvPr>
          <p:cNvSpPr/>
          <p:nvPr/>
        </p:nvSpPr>
        <p:spPr>
          <a:xfrm>
            <a:off x="5278438" y="4573588"/>
            <a:ext cx="627062" cy="1479550"/>
          </a:xfrm>
          <a:custGeom>
            <a:avLst/>
            <a:gdLst>
              <a:gd name="connsiteX0" fmla="*/ 381000 w 626269"/>
              <a:gd name="connsiteY0" fmla="*/ 316707 h 1478757"/>
              <a:gd name="connsiteX1" fmla="*/ 385763 w 626269"/>
              <a:gd name="connsiteY1" fmla="*/ 247650 h 1478757"/>
              <a:gd name="connsiteX2" fmla="*/ 388144 w 626269"/>
              <a:gd name="connsiteY2" fmla="*/ 183357 h 1478757"/>
              <a:gd name="connsiteX3" fmla="*/ 388144 w 626269"/>
              <a:gd name="connsiteY3" fmla="*/ 135732 h 1478757"/>
              <a:gd name="connsiteX4" fmla="*/ 392907 w 626269"/>
              <a:gd name="connsiteY4" fmla="*/ 38100 h 1478757"/>
              <a:gd name="connsiteX5" fmla="*/ 397669 w 626269"/>
              <a:gd name="connsiteY5" fmla="*/ 0 h 1478757"/>
              <a:gd name="connsiteX6" fmla="*/ 621507 w 626269"/>
              <a:gd name="connsiteY6" fmla="*/ 100013 h 1478757"/>
              <a:gd name="connsiteX7" fmla="*/ 626269 w 626269"/>
              <a:gd name="connsiteY7" fmla="*/ 216694 h 1478757"/>
              <a:gd name="connsiteX8" fmla="*/ 621507 w 626269"/>
              <a:gd name="connsiteY8" fmla="*/ 292894 h 1478757"/>
              <a:gd name="connsiteX9" fmla="*/ 614363 w 626269"/>
              <a:gd name="connsiteY9" fmla="*/ 388144 h 1478757"/>
              <a:gd name="connsiteX10" fmla="*/ 604838 w 626269"/>
              <a:gd name="connsiteY10" fmla="*/ 492919 h 1478757"/>
              <a:gd name="connsiteX11" fmla="*/ 592932 w 626269"/>
              <a:gd name="connsiteY11" fmla="*/ 583407 h 1478757"/>
              <a:gd name="connsiteX12" fmla="*/ 581025 w 626269"/>
              <a:gd name="connsiteY12" fmla="*/ 681038 h 1478757"/>
              <a:gd name="connsiteX13" fmla="*/ 564357 w 626269"/>
              <a:gd name="connsiteY13" fmla="*/ 783432 h 1478757"/>
              <a:gd name="connsiteX14" fmla="*/ 535782 w 626269"/>
              <a:gd name="connsiteY14" fmla="*/ 902494 h 1478757"/>
              <a:gd name="connsiteX15" fmla="*/ 504825 w 626269"/>
              <a:gd name="connsiteY15" fmla="*/ 1007269 h 1478757"/>
              <a:gd name="connsiteX16" fmla="*/ 469107 w 626269"/>
              <a:gd name="connsiteY16" fmla="*/ 1095375 h 1478757"/>
              <a:gd name="connsiteX17" fmla="*/ 435769 w 626269"/>
              <a:gd name="connsiteY17" fmla="*/ 1162050 h 1478757"/>
              <a:gd name="connsiteX18" fmla="*/ 395288 w 626269"/>
              <a:gd name="connsiteY18" fmla="*/ 1226344 h 1478757"/>
              <a:gd name="connsiteX19" fmla="*/ 333375 w 626269"/>
              <a:gd name="connsiteY19" fmla="*/ 1304925 h 1478757"/>
              <a:gd name="connsiteX20" fmla="*/ 269082 w 626269"/>
              <a:gd name="connsiteY20" fmla="*/ 1369219 h 1478757"/>
              <a:gd name="connsiteX21" fmla="*/ 211932 w 626269"/>
              <a:gd name="connsiteY21" fmla="*/ 1409700 h 1478757"/>
              <a:gd name="connsiteX22" fmla="*/ 157163 w 626269"/>
              <a:gd name="connsiteY22" fmla="*/ 1443038 h 1478757"/>
              <a:gd name="connsiteX23" fmla="*/ 100013 w 626269"/>
              <a:gd name="connsiteY23" fmla="*/ 1473994 h 1478757"/>
              <a:gd name="connsiteX24" fmla="*/ 73819 w 626269"/>
              <a:gd name="connsiteY24" fmla="*/ 1478757 h 1478757"/>
              <a:gd name="connsiteX25" fmla="*/ 59532 w 626269"/>
              <a:gd name="connsiteY25" fmla="*/ 1478757 h 1478757"/>
              <a:gd name="connsiteX26" fmla="*/ 38100 w 626269"/>
              <a:gd name="connsiteY26" fmla="*/ 1473994 h 1478757"/>
              <a:gd name="connsiteX27" fmla="*/ 21432 w 626269"/>
              <a:gd name="connsiteY27" fmla="*/ 1459707 h 1478757"/>
              <a:gd name="connsiteX28" fmla="*/ 11907 w 626269"/>
              <a:gd name="connsiteY28" fmla="*/ 1438275 h 1478757"/>
              <a:gd name="connsiteX29" fmla="*/ 0 w 626269"/>
              <a:gd name="connsiteY29" fmla="*/ 1397794 h 1478757"/>
              <a:gd name="connsiteX30" fmla="*/ 216694 w 626269"/>
              <a:gd name="connsiteY30" fmla="*/ 976313 h 1478757"/>
              <a:gd name="connsiteX31" fmla="*/ 245269 w 626269"/>
              <a:gd name="connsiteY31" fmla="*/ 931069 h 1478757"/>
              <a:gd name="connsiteX32" fmla="*/ 269082 w 626269"/>
              <a:gd name="connsiteY32" fmla="*/ 883444 h 1478757"/>
              <a:gd name="connsiteX33" fmla="*/ 290513 w 626269"/>
              <a:gd name="connsiteY33" fmla="*/ 828675 h 1478757"/>
              <a:gd name="connsiteX34" fmla="*/ 307182 w 626269"/>
              <a:gd name="connsiteY34" fmla="*/ 776288 h 1478757"/>
              <a:gd name="connsiteX35" fmla="*/ 321469 w 626269"/>
              <a:gd name="connsiteY35" fmla="*/ 723900 h 1478757"/>
              <a:gd name="connsiteX36" fmla="*/ 330994 w 626269"/>
              <a:gd name="connsiteY36" fmla="*/ 676275 h 1478757"/>
              <a:gd name="connsiteX37" fmla="*/ 350044 w 626269"/>
              <a:gd name="connsiteY37" fmla="*/ 585788 h 1478757"/>
              <a:gd name="connsiteX38" fmla="*/ 361950 w 626269"/>
              <a:gd name="connsiteY38" fmla="*/ 509588 h 1478757"/>
              <a:gd name="connsiteX39" fmla="*/ 369094 w 626269"/>
              <a:gd name="connsiteY39" fmla="*/ 440532 h 1478757"/>
              <a:gd name="connsiteX40" fmla="*/ 381000 w 626269"/>
              <a:gd name="connsiteY40" fmla="*/ 316707 h 14787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626269" h="1478757">
                <a:moveTo>
                  <a:pt x="381000" y="316707"/>
                </a:moveTo>
                <a:lnTo>
                  <a:pt x="385763" y="247650"/>
                </a:lnTo>
                <a:cubicBezTo>
                  <a:pt x="386557" y="226219"/>
                  <a:pt x="387350" y="204788"/>
                  <a:pt x="388144" y="183357"/>
                </a:cubicBezTo>
                <a:lnTo>
                  <a:pt x="388144" y="135732"/>
                </a:lnTo>
                <a:lnTo>
                  <a:pt x="392907" y="38100"/>
                </a:lnTo>
                <a:lnTo>
                  <a:pt x="397669" y="0"/>
                </a:lnTo>
                <a:lnTo>
                  <a:pt x="621507" y="100013"/>
                </a:lnTo>
                <a:lnTo>
                  <a:pt x="626269" y="216694"/>
                </a:lnTo>
                <a:lnTo>
                  <a:pt x="621507" y="292894"/>
                </a:lnTo>
                <a:lnTo>
                  <a:pt x="614363" y="388144"/>
                </a:lnTo>
                <a:lnTo>
                  <a:pt x="604838" y="492919"/>
                </a:lnTo>
                <a:lnTo>
                  <a:pt x="592932" y="583407"/>
                </a:lnTo>
                <a:lnTo>
                  <a:pt x="581025" y="681038"/>
                </a:lnTo>
                <a:lnTo>
                  <a:pt x="564357" y="783432"/>
                </a:lnTo>
                <a:lnTo>
                  <a:pt x="535782" y="902494"/>
                </a:lnTo>
                <a:lnTo>
                  <a:pt x="504825" y="1007269"/>
                </a:lnTo>
                <a:lnTo>
                  <a:pt x="469107" y="1095375"/>
                </a:lnTo>
                <a:lnTo>
                  <a:pt x="435769" y="1162050"/>
                </a:lnTo>
                <a:lnTo>
                  <a:pt x="395288" y="1226344"/>
                </a:lnTo>
                <a:lnTo>
                  <a:pt x="333375" y="1304925"/>
                </a:lnTo>
                <a:lnTo>
                  <a:pt x="269082" y="1369219"/>
                </a:lnTo>
                <a:lnTo>
                  <a:pt x="211932" y="1409700"/>
                </a:lnTo>
                <a:lnTo>
                  <a:pt x="157163" y="1443038"/>
                </a:lnTo>
                <a:lnTo>
                  <a:pt x="100013" y="1473994"/>
                </a:lnTo>
                <a:lnTo>
                  <a:pt x="73819" y="1478757"/>
                </a:lnTo>
                <a:lnTo>
                  <a:pt x="59532" y="1478757"/>
                </a:lnTo>
                <a:lnTo>
                  <a:pt x="38100" y="1473994"/>
                </a:lnTo>
                <a:lnTo>
                  <a:pt x="21432" y="1459707"/>
                </a:lnTo>
                <a:lnTo>
                  <a:pt x="11907" y="1438275"/>
                </a:lnTo>
                <a:lnTo>
                  <a:pt x="0" y="1397794"/>
                </a:lnTo>
                <a:lnTo>
                  <a:pt x="216694" y="976313"/>
                </a:lnTo>
                <a:lnTo>
                  <a:pt x="245269" y="931069"/>
                </a:lnTo>
                <a:lnTo>
                  <a:pt x="269082" y="883444"/>
                </a:lnTo>
                <a:lnTo>
                  <a:pt x="290513" y="828675"/>
                </a:lnTo>
                <a:lnTo>
                  <a:pt x="307182" y="776288"/>
                </a:lnTo>
                <a:lnTo>
                  <a:pt x="321469" y="723900"/>
                </a:lnTo>
                <a:lnTo>
                  <a:pt x="330994" y="676275"/>
                </a:lnTo>
                <a:lnTo>
                  <a:pt x="350044" y="585788"/>
                </a:lnTo>
                <a:lnTo>
                  <a:pt x="361950" y="509588"/>
                </a:lnTo>
                <a:lnTo>
                  <a:pt x="369094" y="440532"/>
                </a:lnTo>
                <a:lnTo>
                  <a:pt x="381000" y="316707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3" name="フリーフォーム 112">
            <a:extLst>
              <a:ext uri="{FF2B5EF4-FFF2-40B4-BE49-F238E27FC236}">
                <a16:creationId xmlns:a16="http://schemas.microsoft.com/office/drawing/2014/main" id="{6523FDDB-D25D-45DE-BF7E-2CE864B20A6D}"/>
              </a:ext>
            </a:extLst>
          </p:cNvPr>
          <p:cNvSpPr/>
          <p:nvPr/>
        </p:nvSpPr>
        <p:spPr>
          <a:xfrm>
            <a:off x="4751388" y="5380038"/>
            <a:ext cx="792162" cy="658812"/>
          </a:xfrm>
          <a:custGeom>
            <a:avLst/>
            <a:gdLst>
              <a:gd name="connsiteX0" fmla="*/ 250031 w 792956"/>
              <a:gd name="connsiteY0" fmla="*/ 102394 h 659606"/>
              <a:gd name="connsiteX1" fmla="*/ 428625 w 792956"/>
              <a:gd name="connsiteY1" fmla="*/ 190500 h 659606"/>
              <a:gd name="connsiteX2" fmla="*/ 473869 w 792956"/>
              <a:gd name="connsiteY2" fmla="*/ 211931 h 659606"/>
              <a:gd name="connsiteX3" fmla="*/ 516731 w 792956"/>
              <a:gd name="connsiteY3" fmla="*/ 223837 h 659606"/>
              <a:gd name="connsiteX4" fmla="*/ 547687 w 792956"/>
              <a:gd name="connsiteY4" fmla="*/ 230981 h 659606"/>
              <a:gd name="connsiteX5" fmla="*/ 583406 w 792956"/>
              <a:gd name="connsiteY5" fmla="*/ 235744 h 659606"/>
              <a:gd name="connsiteX6" fmla="*/ 614362 w 792956"/>
              <a:gd name="connsiteY6" fmla="*/ 235744 h 659606"/>
              <a:gd name="connsiteX7" fmla="*/ 657225 w 792956"/>
              <a:gd name="connsiteY7" fmla="*/ 228600 h 659606"/>
              <a:gd name="connsiteX8" fmla="*/ 692944 w 792956"/>
              <a:gd name="connsiteY8" fmla="*/ 214312 h 659606"/>
              <a:gd name="connsiteX9" fmla="*/ 721519 w 792956"/>
              <a:gd name="connsiteY9" fmla="*/ 195262 h 659606"/>
              <a:gd name="connsiteX10" fmla="*/ 745331 w 792956"/>
              <a:gd name="connsiteY10" fmla="*/ 173831 h 659606"/>
              <a:gd name="connsiteX11" fmla="*/ 792956 w 792956"/>
              <a:gd name="connsiteY11" fmla="*/ 97631 h 659606"/>
              <a:gd name="connsiteX12" fmla="*/ 559594 w 792956"/>
              <a:gd name="connsiteY12" fmla="*/ 659606 h 659606"/>
              <a:gd name="connsiteX13" fmla="*/ 538162 w 792956"/>
              <a:gd name="connsiteY13" fmla="*/ 621506 h 659606"/>
              <a:gd name="connsiteX14" fmla="*/ 526256 w 792956"/>
              <a:gd name="connsiteY14" fmla="*/ 588169 h 659606"/>
              <a:gd name="connsiteX15" fmla="*/ 511969 w 792956"/>
              <a:gd name="connsiteY15" fmla="*/ 542925 h 659606"/>
              <a:gd name="connsiteX16" fmla="*/ 492919 w 792956"/>
              <a:gd name="connsiteY16" fmla="*/ 492919 h 659606"/>
              <a:gd name="connsiteX17" fmla="*/ 469106 w 792956"/>
              <a:gd name="connsiteY17" fmla="*/ 447675 h 659606"/>
              <a:gd name="connsiteX18" fmla="*/ 445294 w 792956"/>
              <a:gd name="connsiteY18" fmla="*/ 411956 h 659606"/>
              <a:gd name="connsiteX19" fmla="*/ 423862 w 792956"/>
              <a:gd name="connsiteY19" fmla="*/ 381000 h 659606"/>
              <a:gd name="connsiteX20" fmla="*/ 383381 w 792956"/>
              <a:gd name="connsiteY20" fmla="*/ 333375 h 659606"/>
              <a:gd name="connsiteX21" fmla="*/ 359569 w 792956"/>
              <a:gd name="connsiteY21" fmla="*/ 309562 h 659606"/>
              <a:gd name="connsiteX22" fmla="*/ 314325 w 792956"/>
              <a:gd name="connsiteY22" fmla="*/ 269081 h 659606"/>
              <a:gd name="connsiteX23" fmla="*/ 269081 w 792956"/>
              <a:gd name="connsiteY23" fmla="*/ 233362 h 659606"/>
              <a:gd name="connsiteX24" fmla="*/ 207169 w 792956"/>
              <a:gd name="connsiteY24" fmla="*/ 188119 h 659606"/>
              <a:gd name="connsiteX25" fmla="*/ 140494 w 792956"/>
              <a:gd name="connsiteY25" fmla="*/ 142875 h 659606"/>
              <a:gd name="connsiteX26" fmla="*/ 61912 w 792956"/>
              <a:gd name="connsiteY26" fmla="*/ 92869 h 659606"/>
              <a:gd name="connsiteX27" fmla="*/ 26194 w 792956"/>
              <a:gd name="connsiteY27" fmla="*/ 71437 h 659606"/>
              <a:gd name="connsiteX28" fmla="*/ 16669 w 792956"/>
              <a:gd name="connsiteY28" fmla="*/ 61912 h 659606"/>
              <a:gd name="connsiteX29" fmla="*/ 7144 w 792956"/>
              <a:gd name="connsiteY29" fmla="*/ 42862 h 659606"/>
              <a:gd name="connsiteX30" fmla="*/ 0 w 792956"/>
              <a:gd name="connsiteY30" fmla="*/ 19050 h 659606"/>
              <a:gd name="connsiteX31" fmla="*/ 2381 w 792956"/>
              <a:gd name="connsiteY31" fmla="*/ 7144 h 659606"/>
              <a:gd name="connsiteX32" fmla="*/ 11906 w 792956"/>
              <a:gd name="connsiteY32" fmla="*/ 0 h 659606"/>
              <a:gd name="connsiteX33" fmla="*/ 40481 w 792956"/>
              <a:gd name="connsiteY33" fmla="*/ 4762 h 659606"/>
              <a:gd name="connsiteX34" fmla="*/ 104775 w 792956"/>
              <a:gd name="connsiteY34" fmla="*/ 35719 h 659606"/>
              <a:gd name="connsiteX35" fmla="*/ 250031 w 792956"/>
              <a:gd name="connsiteY35" fmla="*/ 102394 h 659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792956" h="659606">
                <a:moveTo>
                  <a:pt x="250031" y="102394"/>
                </a:moveTo>
                <a:lnTo>
                  <a:pt x="428625" y="190500"/>
                </a:lnTo>
                <a:lnTo>
                  <a:pt x="473869" y="211931"/>
                </a:lnTo>
                <a:lnTo>
                  <a:pt x="516731" y="223837"/>
                </a:lnTo>
                <a:lnTo>
                  <a:pt x="547687" y="230981"/>
                </a:lnTo>
                <a:lnTo>
                  <a:pt x="583406" y="235744"/>
                </a:lnTo>
                <a:lnTo>
                  <a:pt x="614362" y="235744"/>
                </a:lnTo>
                <a:lnTo>
                  <a:pt x="657225" y="228600"/>
                </a:lnTo>
                <a:lnTo>
                  <a:pt x="692944" y="214312"/>
                </a:lnTo>
                <a:lnTo>
                  <a:pt x="721519" y="195262"/>
                </a:lnTo>
                <a:lnTo>
                  <a:pt x="745331" y="173831"/>
                </a:lnTo>
                <a:lnTo>
                  <a:pt x="792956" y="97631"/>
                </a:lnTo>
                <a:lnTo>
                  <a:pt x="559594" y="659606"/>
                </a:lnTo>
                <a:lnTo>
                  <a:pt x="538162" y="621506"/>
                </a:lnTo>
                <a:lnTo>
                  <a:pt x="526256" y="588169"/>
                </a:lnTo>
                <a:lnTo>
                  <a:pt x="511969" y="542925"/>
                </a:lnTo>
                <a:lnTo>
                  <a:pt x="492919" y="492919"/>
                </a:lnTo>
                <a:lnTo>
                  <a:pt x="469106" y="447675"/>
                </a:lnTo>
                <a:lnTo>
                  <a:pt x="445294" y="411956"/>
                </a:lnTo>
                <a:lnTo>
                  <a:pt x="423862" y="381000"/>
                </a:lnTo>
                <a:lnTo>
                  <a:pt x="383381" y="333375"/>
                </a:lnTo>
                <a:lnTo>
                  <a:pt x="359569" y="309562"/>
                </a:lnTo>
                <a:lnTo>
                  <a:pt x="314325" y="269081"/>
                </a:lnTo>
                <a:lnTo>
                  <a:pt x="269081" y="233362"/>
                </a:lnTo>
                <a:lnTo>
                  <a:pt x="207169" y="188119"/>
                </a:lnTo>
                <a:lnTo>
                  <a:pt x="140494" y="142875"/>
                </a:lnTo>
                <a:lnTo>
                  <a:pt x="61912" y="92869"/>
                </a:lnTo>
                <a:lnTo>
                  <a:pt x="26194" y="71437"/>
                </a:lnTo>
                <a:lnTo>
                  <a:pt x="16669" y="61912"/>
                </a:lnTo>
                <a:lnTo>
                  <a:pt x="7144" y="42862"/>
                </a:lnTo>
                <a:lnTo>
                  <a:pt x="0" y="19050"/>
                </a:lnTo>
                <a:lnTo>
                  <a:pt x="2381" y="7144"/>
                </a:lnTo>
                <a:lnTo>
                  <a:pt x="11906" y="0"/>
                </a:lnTo>
                <a:lnTo>
                  <a:pt x="40481" y="4762"/>
                </a:lnTo>
                <a:lnTo>
                  <a:pt x="104775" y="35719"/>
                </a:lnTo>
                <a:lnTo>
                  <a:pt x="250031" y="102394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4" name="フリーフォーム 113">
            <a:extLst>
              <a:ext uri="{FF2B5EF4-FFF2-40B4-BE49-F238E27FC236}">
                <a16:creationId xmlns:a16="http://schemas.microsoft.com/office/drawing/2014/main" id="{7E9DE822-189E-4D1A-8E3A-1890867A4275}"/>
              </a:ext>
            </a:extLst>
          </p:cNvPr>
          <p:cNvSpPr/>
          <p:nvPr/>
        </p:nvSpPr>
        <p:spPr>
          <a:xfrm>
            <a:off x="4064000" y="4033838"/>
            <a:ext cx="3113088" cy="512762"/>
          </a:xfrm>
          <a:custGeom>
            <a:avLst/>
            <a:gdLst>
              <a:gd name="connsiteX0" fmla="*/ 2417524 w 3113971"/>
              <a:gd name="connsiteY0" fmla="*/ 52609 h 513567"/>
              <a:gd name="connsiteX1" fmla="*/ 2262201 w 3113971"/>
              <a:gd name="connsiteY1" fmla="*/ 65135 h 513567"/>
              <a:gd name="connsiteX2" fmla="*/ 2059279 w 3113971"/>
              <a:gd name="connsiteY2" fmla="*/ 82672 h 513567"/>
              <a:gd name="connsiteX3" fmla="*/ 1868884 w 3113971"/>
              <a:gd name="connsiteY3" fmla="*/ 100208 h 513567"/>
              <a:gd name="connsiteX4" fmla="*/ 1726087 w 3113971"/>
              <a:gd name="connsiteY4" fmla="*/ 115239 h 513567"/>
              <a:gd name="connsiteX5" fmla="*/ 1560743 w 3113971"/>
              <a:gd name="connsiteY5" fmla="*/ 135281 h 513567"/>
              <a:gd name="connsiteX6" fmla="*/ 1305212 w 3113971"/>
              <a:gd name="connsiteY6" fmla="*/ 170354 h 513567"/>
              <a:gd name="connsiteX7" fmla="*/ 1074733 w 3113971"/>
              <a:gd name="connsiteY7" fmla="*/ 202921 h 513567"/>
              <a:gd name="connsiteX8" fmla="*/ 871812 w 3113971"/>
              <a:gd name="connsiteY8" fmla="*/ 230479 h 513567"/>
              <a:gd name="connsiteX9" fmla="*/ 678911 w 3113971"/>
              <a:gd name="connsiteY9" fmla="*/ 258036 h 513567"/>
              <a:gd name="connsiteX10" fmla="*/ 548640 w 3113971"/>
              <a:gd name="connsiteY10" fmla="*/ 273067 h 513567"/>
              <a:gd name="connsiteX11" fmla="*/ 475989 w 3113971"/>
              <a:gd name="connsiteY11" fmla="*/ 278078 h 513567"/>
              <a:gd name="connsiteX12" fmla="*/ 418370 w 3113971"/>
              <a:gd name="connsiteY12" fmla="*/ 278078 h 513567"/>
              <a:gd name="connsiteX13" fmla="*/ 350729 w 3113971"/>
              <a:gd name="connsiteY13" fmla="*/ 275572 h 513567"/>
              <a:gd name="connsiteX14" fmla="*/ 288099 w 3113971"/>
              <a:gd name="connsiteY14" fmla="*/ 265552 h 513567"/>
              <a:gd name="connsiteX15" fmla="*/ 217953 w 3113971"/>
              <a:gd name="connsiteY15" fmla="*/ 248015 h 513567"/>
              <a:gd name="connsiteX16" fmla="*/ 160333 w 3113971"/>
              <a:gd name="connsiteY16" fmla="*/ 225468 h 513567"/>
              <a:gd name="connsiteX17" fmla="*/ 102714 w 3113971"/>
              <a:gd name="connsiteY17" fmla="*/ 195406 h 513567"/>
              <a:gd name="connsiteX18" fmla="*/ 77662 w 3113971"/>
              <a:gd name="connsiteY18" fmla="*/ 177869 h 513567"/>
              <a:gd name="connsiteX19" fmla="*/ 55115 w 3113971"/>
              <a:gd name="connsiteY19" fmla="*/ 167849 h 513567"/>
              <a:gd name="connsiteX20" fmla="*/ 27558 w 3113971"/>
              <a:gd name="connsiteY20" fmla="*/ 165343 h 513567"/>
              <a:gd name="connsiteX21" fmla="*/ 10021 w 3113971"/>
              <a:gd name="connsiteY21" fmla="*/ 170354 h 513567"/>
              <a:gd name="connsiteX22" fmla="*/ 2505 w 3113971"/>
              <a:gd name="connsiteY22" fmla="*/ 177869 h 513567"/>
              <a:gd name="connsiteX23" fmla="*/ 0 w 3113971"/>
              <a:gd name="connsiteY23" fmla="*/ 187890 h 513567"/>
              <a:gd name="connsiteX24" fmla="*/ 2505 w 3113971"/>
              <a:gd name="connsiteY24" fmla="*/ 212942 h 513567"/>
              <a:gd name="connsiteX25" fmla="*/ 10021 w 3113971"/>
              <a:gd name="connsiteY25" fmla="*/ 237994 h 513567"/>
              <a:gd name="connsiteX26" fmla="*/ 30063 w 3113971"/>
              <a:gd name="connsiteY26" fmla="*/ 265552 h 513567"/>
              <a:gd name="connsiteX27" fmla="*/ 77662 w 3113971"/>
              <a:gd name="connsiteY27" fmla="*/ 318161 h 513567"/>
              <a:gd name="connsiteX28" fmla="*/ 155323 w 3113971"/>
              <a:gd name="connsiteY28" fmla="*/ 390812 h 513567"/>
              <a:gd name="connsiteX29" fmla="*/ 210438 w 3113971"/>
              <a:gd name="connsiteY29" fmla="*/ 435906 h 513567"/>
              <a:gd name="connsiteX30" fmla="*/ 268057 w 3113971"/>
              <a:gd name="connsiteY30" fmla="*/ 473484 h 513567"/>
              <a:gd name="connsiteX31" fmla="*/ 333193 w 3113971"/>
              <a:gd name="connsiteY31" fmla="*/ 503546 h 513567"/>
              <a:gd name="connsiteX32" fmla="*/ 373276 w 3113971"/>
              <a:gd name="connsiteY32" fmla="*/ 511062 h 513567"/>
              <a:gd name="connsiteX33" fmla="*/ 418370 w 3113971"/>
              <a:gd name="connsiteY33" fmla="*/ 513567 h 513567"/>
              <a:gd name="connsiteX34" fmla="*/ 498536 w 3113971"/>
              <a:gd name="connsiteY34" fmla="*/ 498536 h 513567"/>
              <a:gd name="connsiteX35" fmla="*/ 576198 w 3113971"/>
              <a:gd name="connsiteY35" fmla="*/ 480999 h 513567"/>
              <a:gd name="connsiteX36" fmla="*/ 784130 w 3113971"/>
              <a:gd name="connsiteY36" fmla="*/ 443421 h 513567"/>
              <a:gd name="connsiteX37" fmla="*/ 936947 w 3113971"/>
              <a:gd name="connsiteY37" fmla="*/ 418369 h 513567"/>
              <a:gd name="connsiteX38" fmla="*/ 1169931 w 3113971"/>
              <a:gd name="connsiteY38" fmla="*/ 380791 h 513567"/>
              <a:gd name="connsiteX39" fmla="*/ 1355316 w 3113971"/>
              <a:gd name="connsiteY39" fmla="*/ 350729 h 513567"/>
              <a:gd name="connsiteX40" fmla="*/ 1530681 w 3113971"/>
              <a:gd name="connsiteY40" fmla="*/ 323171 h 513567"/>
              <a:gd name="connsiteX41" fmla="*/ 1658446 w 3113971"/>
              <a:gd name="connsiteY41" fmla="*/ 303130 h 513567"/>
              <a:gd name="connsiteX42" fmla="*/ 1926503 w 3113971"/>
              <a:gd name="connsiteY42" fmla="*/ 278078 h 513567"/>
              <a:gd name="connsiteX43" fmla="*/ 2051764 w 3113971"/>
              <a:gd name="connsiteY43" fmla="*/ 270562 h 513567"/>
              <a:gd name="connsiteX44" fmla="*/ 2199571 w 3113971"/>
              <a:gd name="connsiteY44" fmla="*/ 265552 h 513567"/>
              <a:gd name="connsiteX45" fmla="*/ 2329841 w 3113971"/>
              <a:gd name="connsiteY45" fmla="*/ 268057 h 513567"/>
              <a:gd name="connsiteX46" fmla="*/ 2505206 w 3113971"/>
              <a:gd name="connsiteY46" fmla="*/ 273067 h 513567"/>
              <a:gd name="connsiteX47" fmla="*/ 2637982 w 3113971"/>
              <a:gd name="connsiteY47" fmla="*/ 283088 h 513567"/>
              <a:gd name="connsiteX48" fmla="*/ 2793304 w 3113971"/>
              <a:gd name="connsiteY48" fmla="*/ 298119 h 513567"/>
              <a:gd name="connsiteX49" fmla="*/ 2948627 w 3113971"/>
              <a:gd name="connsiteY49" fmla="*/ 320666 h 513567"/>
              <a:gd name="connsiteX50" fmla="*/ 3021278 w 3113971"/>
              <a:gd name="connsiteY50" fmla="*/ 335697 h 513567"/>
              <a:gd name="connsiteX51" fmla="*/ 3048835 w 3113971"/>
              <a:gd name="connsiteY51" fmla="*/ 328182 h 513567"/>
              <a:gd name="connsiteX52" fmla="*/ 3081403 w 3113971"/>
              <a:gd name="connsiteY52" fmla="*/ 310645 h 513567"/>
              <a:gd name="connsiteX53" fmla="*/ 3101445 w 3113971"/>
              <a:gd name="connsiteY53" fmla="*/ 295614 h 513567"/>
              <a:gd name="connsiteX54" fmla="*/ 3113971 w 3113971"/>
              <a:gd name="connsiteY54" fmla="*/ 273067 h 513567"/>
              <a:gd name="connsiteX55" fmla="*/ 3113971 w 3113971"/>
              <a:gd name="connsiteY55" fmla="*/ 245510 h 513567"/>
              <a:gd name="connsiteX56" fmla="*/ 3106455 w 3113971"/>
              <a:gd name="connsiteY56" fmla="*/ 217953 h 513567"/>
              <a:gd name="connsiteX57" fmla="*/ 3086413 w 3113971"/>
              <a:gd name="connsiteY57" fmla="*/ 187890 h 513567"/>
              <a:gd name="connsiteX58" fmla="*/ 3046330 w 3113971"/>
              <a:gd name="connsiteY58" fmla="*/ 150312 h 513567"/>
              <a:gd name="connsiteX59" fmla="*/ 3016268 w 3113971"/>
              <a:gd name="connsiteY59" fmla="*/ 130271 h 513567"/>
              <a:gd name="connsiteX60" fmla="*/ 2946122 w 3113971"/>
              <a:gd name="connsiteY60" fmla="*/ 92692 h 513567"/>
              <a:gd name="connsiteX61" fmla="*/ 2810841 w 3113971"/>
              <a:gd name="connsiteY61" fmla="*/ 35073 h 513567"/>
              <a:gd name="connsiteX62" fmla="*/ 2710633 w 3113971"/>
              <a:gd name="connsiteY62" fmla="*/ 10021 h 513567"/>
              <a:gd name="connsiteX63" fmla="*/ 2637982 w 3113971"/>
              <a:gd name="connsiteY63" fmla="*/ 0 h 513567"/>
              <a:gd name="connsiteX64" fmla="*/ 2617940 w 3113971"/>
              <a:gd name="connsiteY64" fmla="*/ 0 h 513567"/>
              <a:gd name="connsiteX65" fmla="*/ 2575352 w 3113971"/>
              <a:gd name="connsiteY65" fmla="*/ 22547 h 513567"/>
              <a:gd name="connsiteX66" fmla="*/ 2530258 w 3113971"/>
              <a:gd name="connsiteY66" fmla="*/ 45094 h 513567"/>
              <a:gd name="connsiteX67" fmla="*/ 2417524 w 3113971"/>
              <a:gd name="connsiteY67" fmla="*/ 52609 h 5135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3113971" h="513567">
                <a:moveTo>
                  <a:pt x="2417524" y="52609"/>
                </a:moveTo>
                <a:lnTo>
                  <a:pt x="2262201" y="65135"/>
                </a:lnTo>
                <a:lnTo>
                  <a:pt x="2059279" y="82672"/>
                </a:lnTo>
                <a:lnTo>
                  <a:pt x="1868884" y="100208"/>
                </a:lnTo>
                <a:lnTo>
                  <a:pt x="1726087" y="115239"/>
                </a:lnTo>
                <a:lnTo>
                  <a:pt x="1560743" y="135281"/>
                </a:lnTo>
                <a:lnTo>
                  <a:pt x="1305212" y="170354"/>
                </a:lnTo>
                <a:lnTo>
                  <a:pt x="1074733" y="202921"/>
                </a:lnTo>
                <a:lnTo>
                  <a:pt x="871812" y="230479"/>
                </a:lnTo>
                <a:lnTo>
                  <a:pt x="678911" y="258036"/>
                </a:lnTo>
                <a:lnTo>
                  <a:pt x="548640" y="273067"/>
                </a:lnTo>
                <a:lnTo>
                  <a:pt x="475989" y="278078"/>
                </a:lnTo>
                <a:lnTo>
                  <a:pt x="418370" y="278078"/>
                </a:lnTo>
                <a:lnTo>
                  <a:pt x="350729" y="275572"/>
                </a:lnTo>
                <a:lnTo>
                  <a:pt x="288099" y="265552"/>
                </a:lnTo>
                <a:lnTo>
                  <a:pt x="217953" y="248015"/>
                </a:lnTo>
                <a:lnTo>
                  <a:pt x="160333" y="225468"/>
                </a:lnTo>
                <a:lnTo>
                  <a:pt x="102714" y="195406"/>
                </a:lnTo>
                <a:lnTo>
                  <a:pt x="77662" y="177869"/>
                </a:lnTo>
                <a:lnTo>
                  <a:pt x="55115" y="167849"/>
                </a:lnTo>
                <a:lnTo>
                  <a:pt x="27558" y="165343"/>
                </a:lnTo>
                <a:lnTo>
                  <a:pt x="10021" y="170354"/>
                </a:lnTo>
                <a:lnTo>
                  <a:pt x="2505" y="177869"/>
                </a:lnTo>
                <a:lnTo>
                  <a:pt x="0" y="187890"/>
                </a:lnTo>
                <a:lnTo>
                  <a:pt x="2505" y="212942"/>
                </a:lnTo>
                <a:lnTo>
                  <a:pt x="10021" y="237994"/>
                </a:lnTo>
                <a:lnTo>
                  <a:pt x="30063" y="265552"/>
                </a:lnTo>
                <a:lnTo>
                  <a:pt x="77662" y="318161"/>
                </a:lnTo>
                <a:lnTo>
                  <a:pt x="155323" y="390812"/>
                </a:lnTo>
                <a:lnTo>
                  <a:pt x="210438" y="435906"/>
                </a:lnTo>
                <a:lnTo>
                  <a:pt x="268057" y="473484"/>
                </a:lnTo>
                <a:lnTo>
                  <a:pt x="333193" y="503546"/>
                </a:lnTo>
                <a:lnTo>
                  <a:pt x="373276" y="511062"/>
                </a:lnTo>
                <a:lnTo>
                  <a:pt x="418370" y="513567"/>
                </a:lnTo>
                <a:lnTo>
                  <a:pt x="498536" y="498536"/>
                </a:lnTo>
                <a:lnTo>
                  <a:pt x="576198" y="480999"/>
                </a:lnTo>
                <a:lnTo>
                  <a:pt x="784130" y="443421"/>
                </a:lnTo>
                <a:lnTo>
                  <a:pt x="936947" y="418369"/>
                </a:lnTo>
                <a:lnTo>
                  <a:pt x="1169931" y="380791"/>
                </a:lnTo>
                <a:lnTo>
                  <a:pt x="1355316" y="350729"/>
                </a:lnTo>
                <a:lnTo>
                  <a:pt x="1530681" y="323171"/>
                </a:lnTo>
                <a:lnTo>
                  <a:pt x="1658446" y="303130"/>
                </a:lnTo>
                <a:lnTo>
                  <a:pt x="1926503" y="278078"/>
                </a:lnTo>
                <a:lnTo>
                  <a:pt x="2051764" y="270562"/>
                </a:lnTo>
                <a:lnTo>
                  <a:pt x="2199571" y="265552"/>
                </a:lnTo>
                <a:lnTo>
                  <a:pt x="2329841" y="268057"/>
                </a:lnTo>
                <a:lnTo>
                  <a:pt x="2505206" y="273067"/>
                </a:lnTo>
                <a:lnTo>
                  <a:pt x="2637982" y="283088"/>
                </a:lnTo>
                <a:lnTo>
                  <a:pt x="2793304" y="298119"/>
                </a:lnTo>
                <a:lnTo>
                  <a:pt x="2948627" y="320666"/>
                </a:lnTo>
                <a:lnTo>
                  <a:pt x="3021278" y="335697"/>
                </a:lnTo>
                <a:lnTo>
                  <a:pt x="3048835" y="328182"/>
                </a:lnTo>
                <a:lnTo>
                  <a:pt x="3081403" y="310645"/>
                </a:lnTo>
                <a:lnTo>
                  <a:pt x="3101445" y="295614"/>
                </a:lnTo>
                <a:lnTo>
                  <a:pt x="3113971" y="273067"/>
                </a:lnTo>
                <a:lnTo>
                  <a:pt x="3113971" y="245510"/>
                </a:lnTo>
                <a:lnTo>
                  <a:pt x="3106455" y="217953"/>
                </a:lnTo>
                <a:lnTo>
                  <a:pt x="3086413" y="187890"/>
                </a:lnTo>
                <a:lnTo>
                  <a:pt x="3046330" y="150312"/>
                </a:lnTo>
                <a:lnTo>
                  <a:pt x="3016268" y="130271"/>
                </a:lnTo>
                <a:lnTo>
                  <a:pt x="2946122" y="92692"/>
                </a:lnTo>
                <a:lnTo>
                  <a:pt x="2810841" y="35073"/>
                </a:lnTo>
                <a:lnTo>
                  <a:pt x="2710633" y="10021"/>
                </a:lnTo>
                <a:lnTo>
                  <a:pt x="2637982" y="0"/>
                </a:lnTo>
                <a:lnTo>
                  <a:pt x="2617940" y="0"/>
                </a:lnTo>
                <a:lnTo>
                  <a:pt x="2575352" y="22547"/>
                </a:lnTo>
                <a:lnTo>
                  <a:pt x="2530258" y="45094"/>
                </a:lnTo>
                <a:lnTo>
                  <a:pt x="2417524" y="52609"/>
                </a:lnTo>
                <a:close/>
              </a:path>
            </a:pathLst>
          </a:custGeom>
          <a:solidFill>
            <a:srgbClr val="1F497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2194A689-5554-4D19-A364-2F440CB27B4D}"/>
              </a:ext>
            </a:extLst>
          </p:cNvPr>
          <p:cNvGrpSpPr>
            <a:grpSpLocks/>
          </p:cNvGrpSpPr>
          <p:nvPr/>
        </p:nvGrpSpPr>
        <p:grpSpPr bwMode="auto">
          <a:xfrm>
            <a:off x="2601913" y="1416050"/>
            <a:ext cx="4581525" cy="4637088"/>
            <a:chOff x="2747963" y="1568450"/>
            <a:chExt cx="4581525" cy="4637088"/>
          </a:xfrm>
        </p:grpSpPr>
        <p:sp>
          <p:nvSpPr>
            <p:cNvPr id="29" name="フリーフォーム 107">
              <a:extLst>
                <a:ext uri="{FF2B5EF4-FFF2-40B4-BE49-F238E27FC236}">
                  <a16:creationId xmlns:a16="http://schemas.microsoft.com/office/drawing/2014/main" id="{6C63AABA-90BC-4355-BDA6-9AABFE9CF19E}"/>
                </a:ext>
              </a:extLst>
            </p:cNvPr>
            <p:cNvSpPr/>
            <p:nvPr/>
          </p:nvSpPr>
          <p:spPr>
            <a:xfrm>
              <a:off x="3302000" y="2193925"/>
              <a:ext cx="3486150" cy="588963"/>
            </a:xfrm>
            <a:custGeom>
              <a:avLst/>
              <a:gdLst>
                <a:gd name="connsiteX0" fmla="*/ 2740395 w 3486500"/>
                <a:gd name="connsiteY0" fmla="*/ 70123 h 589031"/>
                <a:gd name="connsiteX1" fmla="*/ 2473928 w 3486500"/>
                <a:gd name="connsiteY1" fmla="*/ 95367 h 589031"/>
                <a:gd name="connsiteX2" fmla="*/ 2235511 w 3486500"/>
                <a:gd name="connsiteY2" fmla="*/ 120611 h 589031"/>
                <a:gd name="connsiteX3" fmla="*/ 1999899 w 3486500"/>
                <a:gd name="connsiteY3" fmla="*/ 148660 h 589031"/>
                <a:gd name="connsiteX4" fmla="*/ 1789531 w 3486500"/>
                <a:gd name="connsiteY4" fmla="*/ 171099 h 589031"/>
                <a:gd name="connsiteX5" fmla="*/ 1710994 w 3486500"/>
                <a:gd name="connsiteY5" fmla="*/ 182319 h 589031"/>
                <a:gd name="connsiteX6" fmla="*/ 1424893 w 3486500"/>
                <a:gd name="connsiteY6" fmla="*/ 224393 h 589031"/>
                <a:gd name="connsiteX7" fmla="*/ 1203305 w 3486500"/>
                <a:gd name="connsiteY7" fmla="*/ 258052 h 589031"/>
                <a:gd name="connsiteX8" fmla="*/ 984522 w 3486500"/>
                <a:gd name="connsiteY8" fmla="*/ 286101 h 589031"/>
                <a:gd name="connsiteX9" fmla="*/ 805008 w 3486500"/>
                <a:gd name="connsiteY9" fmla="*/ 308540 h 589031"/>
                <a:gd name="connsiteX10" fmla="*/ 661958 w 3486500"/>
                <a:gd name="connsiteY10" fmla="*/ 328174 h 589031"/>
                <a:gd name="connsiteX11" fmla="*/ 594640 w 3486500"/>
                <a:gd name="connsiteY11" fmla="*/ 336589 h 589031"/>
                <a:gd name="connsiteX12" fmla="*/ 552567 w 3486500"/>
                <a:gd name="connsiteY12" fmla="*/ 342199 h 589031"/>
                <a:gd name="connsiteX13" fmla="*/ 502078 w 3486500"/>
                <a:gd name="connsiteY13" fmla="*/ 347809 h 589031"/>
                <a:gd name="connsiteX14" fmla="*/ 468419 w 3486500"/>
                <a:gd name="connsiteY14" fmla="*/ 347809 h 589031"/>
                <a:gd name="connsiteX15" fmla="*/ 417931 w 3486500"/>
                <a:gd name="connsiteY15" fmla="*/ 345004 h 589031"/>
                <a:gd name="connsiteX16" fmla="*/ 375857 w 3486500"/>
                <a:gd name="connsiteY16" fmla="*/ 339394 h 589031"/>
                <a:gd name="connsiteX17" fmla="*/ 311344 w 3486500"/>
                <a:gd name="connsiteY17" fmla="*/ 325369 h 589031"/>
                <a:gd name="connsiteX18" fmla="*/ 258051 w 3486500"/>
                <a:gd name="connsiteY18" fmla="*/ 308540 h 589031"/>
                <a:gd name="connsiteX19" fmla="*/ 213173 w 3486500"/>
                <a:gd name="connsiteY19" fmla="*/ 291710 h 589031"/>
                <a:gd name="connsiteX20" fmla="*/ 165489 w 3486500"/>
                <a:gd name="connsiteY20" fmla="*/ 272076 h 589031"/>
                <a:gd name="connsiteX21" fmla="*/ 86952 w 3486500"/>
                <a:gd name="connsiteY21" fmla="*/ 230002 h 589031"/>
                <a:gd name="connsiteX22" fmla="*/ 56098 w 3486500"/>
                <a:gd name="connsiteY22" fmla="*/ 213173 h 589031"/>
                <a:gd name="connsiteX23" fmla="*/ 39268 w 3486500"/>
                <a:gd name="connsiteY23" fmla="*/ 207563 h 589031"/>
                <a:gd name="connsiteX24" fmla="*/ 22439 w 3486500"/>
                <a:gd name="connsiteY24" fmla="*/ 201953 h 589031"/>
                <a:gd name="connsiteX25" fmla="*/ 5609 w 3486500"/>
                <a:gd name="connsiteY25" fmla="*/ 201953 h 589031"/>
                <a:gd name="connsiteX26" fmla="*/ 0 w 3486500"/>
                <a:gd name="connsiteY26" fmla="*/ 213173 h 589031"/>
                <a:gd name="connsiteX27" fmla="*/ 0 w 3486500"/>
                <a:gd name="connsiteY27" fmla="*/ 238417 h 589031"/>
                <a:gd name="connsiteX28" fmla="*/ 11219 w 3486500"/>
                <a:gd name="connsiteY28" fmla="*/ 269271 h 589031"/>
                <a:gd name="connsiteX29" fmla="*/ 44878 w 3486500"/>
                <a:gd name="connsiteY29" fmla="*/ 319760 h 589031"/>
                <a:gd name="connsiteX30" fmla="*/ 98171 w 3486500"/>
                <a:gd name="connsiteY30" fmla="*/ 381467 h 589031"/>
                <a:gd name="connsiteX31" fmla="*/ 157075 w 3486500"/>
                <a:gd name="connsiteY31" fmla="*/ 445980 h 589031"/>
                <a:gd name="connsiteX32" fmla="*/ 204758 w 3486500"/>
                <a:gd name="connsiteY32" fmla="*/ 488054 h 589031"/>
                <a:gd name="connsiteX33" fmla="*/ 246832 w 3486500"/>
                <a:gd name="connsiteY33" fmla="*/ 518908 h 589031"/>
                <a:gd name="connsiteX34" fmla="*/ 291710 w 3486500"/>
                <a:gd name="connsiteY34" fmla="*/ 544152 h 589031"/>
                <a:gd name="connsiteX35" fmla="*/ 325369 w 3486500"/>
                <a:gd name="connsiteY35" fmla="*/ 560982 h 589031"/>
                <a:gd name="connsiteX36" fmla="*/ 378662 w 3486500"/>
                <a:gd name="connsiteY36" fmla="*/ 577811 h 589031"/>
                <a:gd name="connsiteX37" fmla="*/ 420736 w 3486500"/>
                <a:gd name="connsiteY37" fmla="*/ 586226 h 589031"/>
                <a:gd name="connsiteX38" fmla="*/ 482444 w 3486500"/>
                <a:gd name="connsiteY38" fmla="*/ 589031 h 589031"/>
                <a:gd name="connsiteX39" fmla="*/ 575006 w 3486500"/>
                <a:gd name="connsiteY39" fmla="*/ 572201 h 589031"/>
                <a:gd name="connsiteX40" fmla="*/ 720861 w 3486500"/>
                <a:gd name="connsiteY40" fmla="*/ 544152 h 589031"/>
                <a:gd name="connsiteX41" fmla="*/ 908790 w 3486500"/>
                <a:gd name="connsiteY41" fmla="*/ 507688 h 589031"/>
                <a:gd name="connsiteX42" fmla="*/ 1046230 w 3486500"/>
                <a:gd name="connsiteY42" fmla="*/ 479639 h 589031"/>
                <a:gd name="connsiteX43" fmla="*/ 1220135 w 3486500"/>
                <a:gd name="connsiteY43" fmla="*/ 445980 h 589031"/>
                <a:gd name="connsiteX44" fmla="*/ 1343551 w 3486500"/>
                <a:gd name="connsiteY44" fmla="*/ 423541 h 589031"/>
                <a:gd name="connsiteX45" fmla="*/ 1727823 w 3486500"/>
                <a:gd name="connsiteY45" fmla="*/ 367443 h 589031"/>
                <a:gd name="connsiteX46" fmla="*/ 1974655 w 3486500"/>
                <a:gd name="connsiteY46" fmla="*/ 336589 h 589031"/>
                <a:gd name="connsiteX47" fmla="*/ 2207462 w 3486500"/>
                <a:gd name="connsiteY47" fmla="*/ 311345 h 589031"/>
                <a:gd name="connsiteX48" fmla="*/ 2364537 w 3486500"/>
                <a:gd name="connsiteY48" fmla="*/ 297320 h 589031"/>
                <a:gd name="connsiteX49" fmla="*/ 2530027 w 3486500"/>
                <a:gd name="connsiteY49" fmla="*/ 286101 h 589031"/>
                <a:gd name="connsiteX50" fmla="*/ 2678687 w 3486500"/>
                <a:gd name="connsiteY50" fmla="*/ 277686 h 589031"/>
                <a:gd name="connsiteX51" fmla="*/ 2844176 w 3486500"/>
                <a:gd name="connsiteY51" fmla="*/ 272076 h 589031"/>
                <a:gd name="connsiteX52" fmla="*/ 2987227 w 3486500"/>
                <a:gd name="connsiteY52" fmla="*/ 272076 h 589031"/>
                <a:gd name="connsiteX53" fmla="*/ 3138692 w 3486500"/>
                <a:gd name="connsiteY53" fmla="*/ 274881 h 589031"/>
                <a:gd name="connsiteX54" fmla="*/ 3301376 w 3486500"/>
                <a:gd name="connsiteY54" fmla="*/ 288906 h 589031"/>
                <a:gd name="connsiteX55" fmla="*/ 3337840 w 3486500"/>
                <a:gd name="connsiteY55" fmla="*/ 288906 h 589031"/>
                <a:gd name="connsiteX56" fmla="*/ 3396743 w 3486500"/>
                <a:gd name="connsiteY56" fmla="*/ 277686 h 589031"/>
                <a:gd name="connsiteX57" fmla="*/ 3433207 w 3486500"/>
                <a:gd name="connsiteY57" fmla="*/ 266466 h 589031"/>
                <a:gd name="connsiteX58" fmla="*/ 3458451 w 3486500"/>
                <a:gd name="connsiteY58" fmla="*/ 255247 h 589031"/>
                <a:gd name="connsiteX59" fmla="*/ 3472476 w 3486500"/>
                <a:gd name="connsiteY59" fmla="*/ 246832 h 589031"/>
                <a:gd name="connsiteX60" fmla="*/ 3480890 w 3486500"/>
                <a:gd name="connsiteY60" fmla="*/ 232807 h 589031"/>
                <a:gd name="connsiteX61" fmla="*/ 3486500 w 3486500"/>
                <a:gd name="connsiteY61" fmla="*/ 215978 h 589031"/>
                <a:gd name="connsiteX62" fmla="*/ 3486500 w 3486500"/>
                <a:gd name="connsiteY62" fmla="*/ 201953 h 589031"/>
                <a:gd name="connsiteX63" fmla="*/ 3478086 w 3486500"/>
                <a:gd name="connsiteY63" fmla="*/ 179514 h 589031"/>
                <a:gd name="connsiteX64" fmla="*/ 3458451 w 3486500"/>
                <a:gd name="connsiteY64" fmla="*/ 154270 h 589031"/>
                <a:gd name="connsiteX65" fmla="*/ 3427597 w 3486500"/>
                <a:gd name="connsiteY65" fmla="*/ 126221 h 589031"/>
                <a:gd name="connsiteX66" fmla="*/ 3396743 w 3486500"/>
                <a:gd name="connsiteY66" fmla="*/ 100977 h 589031"/>
                <a:gd name="connsiteX67" fmla="*/ 3365889 w 3486500"/>
                <a:gd name="connsiteY67" fmla="*/ 84147 h 589031"/>
                <a:gd name="connsiteX68" fmla="*/ 3312596 w 3486500"/>
                <a:gd name="connsiteY68" fmla="*/ 61708 h 589031"/>
                <a:gd name="connsiteX69" fmla="*/ 3245278 w 3486500"/>
                <a:gd name="connsiteY69" fmla="*/ 39269 h 589031"/>
                <a:gd name="connsiteX70" fmla="*/ 3121862 w 3486500"/>
                <a:gd name="connsiteY70" fmla="*/ 8415 h 589031"/>
                <a:gd name="connsiteX71" fmla="*/ 3068569 w 3486500"/>
                <a:gd name="connsiteY71" fmla="*/ 0 h 589031"/>
                <a:gd name="connsiteX72" fmla="*/ 3032105 w 3486500"/>
                <a:gd name="connsiteY72" fmla="*/ 16829 h 589031"/>
                <a:gd name="connsiteX73" fmla="*/ 2981617 w 3486500"/>
                <a:gd name="connsiteY73" fmla="*/ 42074 h 589031"/>
                <a:gd name="connsiteX74" fmla="*/ 2967592 w 3486500"/>
                <a:gd name="connsiteY74" fmla="*/ 47683 h 589031"/>
                <a:gd name="connsiteX75" fmla="*/ 2846981 w 3486500"/>
                <a:gd name="connsiteY75" fmla="*/ 58903 h 589031"/>
                <a:gd name="connsiteX76" fmla="*/ 2740395 w 3486500"/>
                <a:gd name="connsiteY76" fmla="*/ 70123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86500" h="589031">
                  <a:moveTo>
                    <a:pt x="2740395" y="70123"/>
                  </a:moveTo>
                  <a:lnTo>
                    <a:pt x="2473928" y="95367"/>
                  </a:lnTo>
                  <a:lnTo>
                    <a:pt x="2235511" y="120611"/>
                  </a:lnTo>
                  <a:lnTo>
                    <a:pt x="1999899" y="148660"/>
                  </a:lnTo>
                  <a:lnTo>
                    <a:pt x="1789531" y="171099"/>
                  </a:lnTo>
                  <a:lnTo>
                    <a:pt x="1710994" y="182319"/>
                  </a:lnTo>
                  <a:lnTo>
                    <a:pt x="1424893" y="224393"/>
                  </a:lnTo>
                  <a:lnTo>
                    <a:pt x="1203305" y="258052"/>
                  </a:lnTo>
                  <a:lnTo>
                    <a:pt x="984522" y="286101"/>
                  </a:lnTo>
                  <a:lnTo>
                    <a:pt x="805008" y="308540"/>
                  </a:lnTo>
                  <a:lnTo>
                    <a:pt x="661958" y="328174"/>
                  </a:lnTo>
                  <a:lnTo>
                    <a:pt x="594640" y="336589"/>
                  </a:lnTo>
                  <a:lnTo>
                    <a:pt x="552567" y="342199"/>
                  </a:lnTo>
                  <a:lnTo>
                    <a:pt x="502078" y="347809"/>
                  </a:lnTo>
                  <a:lnTo>
                    <a:pt x="468419" y="347809"/>
                  </a:lnTo>
                  <a:lnTo>
                    <a:pt x="417931" y="345004"/>
                  </a:lnTo>
                  <a:lnTo>
                    <a:pt x="375857" y="339394"/>
                  </a:lnTo>
                  <a:lnTo>
                    <a:pt x="311344" y="325369"/>
                  </a:lnTo>
                  <a:lnTo>
                    <a:pt x="258051" y="308540"/>
                  </a:lnTo>
                  <a:lnTo>
                    <a:pt x="213173" y="291710"/>
                  </a:lnTo>
                  <a:lnTo>
                    <a:pt x="165489" y="272076"/>
                  </a:lnTo>
                  <a:lnTo>
                    <a:pt x="86952" y="230002"/>
                  </a:lnTo>
                  <a:lnTo>
                    <a:pt x="56098" y="213173"/>
                  </a:lnTo>
                  <a:lnTo>
                    <a:pt x="39268" y="207563"/>
                  </a:lnTo>
                  <a:lnTo>
                    <a:pt x="22439" y="201953"/>
                  </a:lnTo>
                  <a:lnTo>
                    <a:pt x="5609" y="201953"/>
                  </a:lnTo>
                  <a:lnTo>
                    <a:pt x="0" y="213173"/>
                  </a:lnTo>
                  <a:lnTo>
                    <a:pt x="0" y="238417"/>
                  </a:lnTo>
                  <a:lnTo>
                    <a:pt x="11219" y="269271"/>
                  </a:lnTo>
                  <a:lnTo>
                    <a:pt x="44878" y="319760"/>
                  </a:lnTo>
                  <a:lnTo>
                    <a:pt x="98171" y="381467"/>
                  </a:lnTo>
                  <a:lnTo>
                    <a:pt x="157075" y="445980"/>
                  </a:lnTo>
                  <a:lnTo>
                    <a:pt x="204758" y="488054"/>
                  </a:lnTo>
                  <a:lnTo>
                    <a:pt x="246832" y="518908"/>
                  </a:lnTo>
                  <a:lnTo>
                    <a:pt x="291710" y="544152"/>
                  </a:lnTo>
                  <a:lnTo>
                    <a:pt x="325369" y="560982"/>
                  </a:lnTo>
                  <a:lnTo>
                    <a:pt x="378662" y="577811"/>
                  </a:lnTo>
                  <a:lnTo>
                    <a:pt x="420736" y="586226"/>
                  </a:lnTo>
                  <a:lnTo>
                    <a:pt x="482444" y="589031"/>
                  </a:lnTo>
                  <a:lnTo>
                    <a:pt x="575006" y="572201"/>
                  </a:lnTo>
                  <a:lnTo>
                    <a:pt x="720861" y="544152"/>
                  </a:lnTo>
                  <a:lnTo>
                    <a:pt x="908790" y="507688"/>
                  </a:lnTo>
                  <a:lnTo>
                    <a:pt x="1046230" y="479639"/>
                  </a:lnTo>
                  <a:lnTo>
                    <a:pt x="1220135" y="445980"/>
                  </a:lnTo>
                  <a:lnTo>
                    <a:pt x="1343551" y="423541"/>
                  </a:lnTo>
                  <a:lnTo>
                    <a:pt x="1727823" y="367443"/>
                  </a:lnTo>
                  <a:lnTo>
                    <a:pt x="1974655" y="336589"/>
                  </a:lnTo>
                  <a:lnTo>
                    <a:pt x="2207462" y="311345"/>
                  </a:lnTo>
                  <a:lnTo>
                    <a:pt x="2364537" y="297320"/>
                  </a:lnTo>
                  <a:lnTo>
                    <a:pt x="2530027" y="286101"/>
                  </a:lnTo>
                  <a:lnTo>
                    <a:pt x="2678687" y="277686"/>
                  </a:lnTo>
                  <a:lnTo>
                    <a:pt x="2844176" y="272076"/>
                  </a:lnTo>
                  <a:lnTo>
                    <a:pt x="2987227" y="272076"/>
                  </a:lnTo>
                  <a:lnTo>
                    <a:pt x="3138692" y="274881"/>
                  </a:lnTo>
                  <a:lnTo>
                    <a:pt x="3301376" y="288906"/>
                  </a:lnTo>
                  <a:lnTo>
                    <a:pt x="3337840" y="288906"/>
                  </a:lnTo>
                  <a:lnTo>
                    <a:pt x="3396743" y="277686"/>
                  </a:lnTo>
                  <a:lnTo>
                    <a:pt x="3433207" y="266466"/>
                  </a:lnTo>
                  <a:lnTo>
                    <a:pt x="3458451" y="255247"/>
                  </a:lnTo>
                  <a:lnTo>
                    <a:pt x="3472476" y="246832"/>
                  </a:lnTo>
                  <a:lnTo>
                    <a:pt x="3480890" y="232807"/>
                  </a:lnTo>
                  <a:lnTo>
                    <a:pt x="3486500" y="215978"/>
                  </a:lnTo>
                  <a:lnTo>
                    <a:pt x="3486500" y="201953"/>
                  </a:lnTo>
                  <a:lnTo>
                    <a:pt x="3478086" y="179514"/>
                  </a:lnTo>
                  <a:lnTo>
                    <a:pt x="3458451" y="154270"/>
                  </a:lnTo>
                  <a:lnTo>
                    <a:pt x="3427597" y="126221"/>
                  </a:lnTo>
                  <a:lnTo>
                    <a:pt x="3396743" y="100977"/>
                  </a:lnTo>
                  <a:lnTo>
                    <a:pt x="3365889" y="84147"/>
                  </a:lnTo>
                  <a:lnTo>
                    <a:pt x="3312596" y="61708"/>
                  </a:lnTo>
                  <a:lnTo>
                    <a:pt x="3245278" y="39269"/>
                  </a:lnTo>
                  <a:lnTo>
                    <a:pt x="3121862" y="8415"/>
                  </a:lnTo>
                  <a:lnTo>
                    <a:pt x="3068569" y="0"/>
                  </a:lnTo>
                  <a:lnTo>
                    <a:pt x="3032105" y="16829"/>
                  </a:lnTo>
                  <a:lnTo>
                    <a:pt x="2981617" y="42074"/>
                  </a:lnTo>
                  <a:lnTo>
                    <a:pt x="2967592" y="47683"/>
                  </a:lnTo>
                  <a:lnTo>
                    <a:pt x="2846981" y="58903"/>
                  </a:lnTo>
                  <a:lnTo>
                    <a:pt x="2740395" y="7012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104">
              <a:extLst>
                <a:ext uri="{FF2B5EF4-FFF2-40B4-BE49-F238E27FC236}">
                  <a16:creationId xmlns:a16="http://schemas.microsoft.com/office/drawing/2014/main" id="{6A02815E-B6F6-45D5-AE68-A1A6C5816B15}"/>
                </a:ext>
              </a:extLst>
            </p:cNvPr>
            <p:cNvSpPr/>
            <p:nvPr/>
          </p:nvSpPr>
          <p:spPr>
            <a:xfrm rot="16200000">
              <a:off x="2481262" y="1835151"/>
              <a:ext cx="3154363" cy="2620962"/>
            </a:xfrm>
            <a:custGeom>
              <a:avLst/>
              <a:gdLst>
                <a:gd name="connsiteX0" fmla="*/ 1474305 w 3154018"/>
                <a:gd name="connsiteY0" fmla="*/ 1507435 h 2620617"/>
                <a:gd name="connsiteX1" fmla="*/ 1355035 w 3154018"/>
                <a:gd name="connsiteY1" fmla="*/ 1424609 h 2620617"/>
                <a:gd name="connsiteX2" fmla="*/ 1268896 w 3154018"/>
                <a:gd name="connsiteY2" fmla="*/ 1361661 h 2620617"/>
                <a:gd name="connsiteX3" fmla="*/ 1172818 w 3154018"/>
                <a:gd name="connsiteY3" fmla="*/ 1285461 h 2620617"/>
                <a:gd name="connsiteX4" fmla="*/ 1093305 w 3154018"/>
                <a:gd name="connsiteY4" fmla="*/ 1222513 h 2620617"/>
                <a:gd name="connsiteX5" fmla="*/ 1010479 w 3154018"/>
                <a:gd name="connsiteY5" fmla="*/ 1149626 h 2620617"/>
                <a:gd name="connsiteX6" fmla="*/ 960783 w 3154018"/>
                <a:gd name="connsiteY6" fmla="*/ 1106557 h 2620617"/>
                <a:gd name="connsiteX7" fmla="*/ 771939 w 3154018"/>
                <a:gd name="connsiteY7" fmla="*/ 917713 h 2620617"/>
                <a:gd name="connsiteX8" fmla="*/ 655983 w 3154018"/>
                <a:gd name="connsiteY8" fmla="*/ 805070 h 2620617"/>
                <a:gd name="connsiteX9" fmla="*/ 583096 w 3154018"/>
                <a:gd name="connsiteY9" fmla="*/ 728870 h 2620617"/>
                <a:gd name="connsiteX10" fmla="*/ 503583 w 3154018"/>
                <a:gd name="connsiteY10" fmla="*/ 639417 h 2620617"/>
                <a:gd name="connsiteX11" fmla="*/ 434009 w 3154018"/>
                <a:gd name="connsiteY11" fmla="*/ 553278 h 2620617"/>
                <a:gd name="connsiteX12" fmla="*/ 377687 w 3154018"/>
                <a:gd name="connsiteY12" fmla="*/ 480391 h 2620617"/>
                <a:gd name="connsiteX13" fmla="*/ 324679 w 3154018"/>
                <a:gd name="connsiteY13" fmla="*/ 410817 h 2620617"/>
                <a:gd name="connsiteX14" fmla="*/ 255105 w 3154018"/>
                <a:gd name="connsiteY14" fmla="*/ 311426 h 2620617"/>
                <a:gd name="connsiteX15" fmla="*/ 185531 w 3154018"/>
                <a:gd name="connsiteY15" fmla="*/ 208722 h 2620617"/>
                <a:gd name="connsiteX16" fmla="*/ 139148 w 3154018"/>
                <a:gd name="connsiteY16" fmla="*/ 139148 h 2620617"/>
                <a:gd name="connsiteX17" fmla="*/ 82826 w 3154018"/>
                <a:gd name="connsiteY17" fmla="*/ 53009 h 2620617"/>
                <a:gd name="connsiteX18" fmla="*/ 62948 w 3154018"/>
                <a:gd name="connsiteY18" fmla="*/ 23191 h 2620617"/>
                <a:gd name="connsiteX19" fmla="*/ 49696 w 3154018"/>
                <a:gd name="connsiteY19" fmla="*/ 13252 h 2620617"/>
                <a:gd name="connsiteX20" fmla="*/ 33131 w 3154018"/>
                <a:gd name="connsiteY20" fmla="*/ 3313 h 2620617"/>
                <a:gd name="connsiteX21" fmla="*/ 23192 w 3154018"/>
                <a:gd name="connsiteY21" fmla="*/ 0 h 2620617"/>
                <a:gd name="connsiteX22" fmla="*/ 9939 w 3154018"/>
                <a:gd name="connsiteY22" fmla="*/ 6626 h 2620617"/>
                <a:gd name="connsiteX23" fmla="*/ 0 w 3154018"/>
                <a:gd name="connsiteY23" fmla="*/ 33131 h 2620617"/>
                <a:gd name="connsiteX24" fmla="*/ 6626 w 3154018"/>
                <a:gd name="connsiteY24" fmla="*/ 69574 h 2620617"/>
                <a:gd name="connsiteX25" fmla="*/ 43070 w 3154018"/>
                <a:gd name="connsiteY25" fmla="*/ 155713 h 2620617"/>
                <a:gd name="connsiteX26" fmla="*/ 125896 w 3154018"/>
                <a:gd name="connsiteY26" fmla="*/ 321365 h 2620617"/>
                <a:gd name="connsiteX27" fmla="*/ 185531 w 3154018"/>
                <a:gd name="connsiteY27" fmla="*/ 427383 h 2620617"/>
                <a:gd name="connsiteX28" fmla="*/ 251792 w 3154018"/>
                <a:gd name="connsiteY28" fmla="*/ 540026 h 2620617"/>
                <a:gd name="connsiteX29" fmla="*/ 314739 w 3154018"/>
                <a:gd name="connsiteY29" fmla="*/ 636104 h 2620617"/>
                <a:gd name="connsiteX30" fmla="*/ 400879 w 3154018"/>
                <a:gd name="connsiteY30" fmla="*/ 758687 h 2620617"/>
                <a:gd name="connsiteX31" fmla="*/ 473766 w 3154018"/>
                <a:gd name="connsiteY31" fmla="*/ 861391 h 2620617"/>
                <a:gd name="connsiteX32" fmla="*/ 563218 w 3154018"/>
                <a:gd name="connsiteY32" fmla="*/ 974035 h 2620617"/>
                <a:gd name="connsiteX33" fmla="*/ 844826 w 3154018"/>
                <a:gd name="connsiteY33" fmla="*/ 1252331 h 2620617"/>
                <a:gd name="connsiteX34" fmla="*/ 1023731 w 3154018"/>
                <a:gd name="connsiteY34" fmla="*/ 1414670 h 2620617"/>
                <a:gd name="connsiteX35" fmla="*/ 1156253 w 3154018"/>
                <a:gd name="connsiteY35" fmla="*/ 1527313 h 2620617"/>
                <a:gd name="connsiteX36" fmla="*/ 1315279 w 3154018"/>
                <a:gd name="connsiteY36" fmla="*/ 1653209 h 2620617"/>
                <a:gd name="connsiteX37" fmla="*/ 1480931 w 3154018"/>
                <a:gd name="connsiteY37" fmla="*/ 1769165 h 2620617"/>
                <a:gd name="connsiteX38" fmla="*/ 1669774 w 3154018"/>
                <a:gd name="connsiteY38" fmla="*/ 1898374 h 2620617"/>
                <a:gd name="connsiteX39" fmla="*/ 1871870 w 3154018"/>
                <a:gd name="connsiteY39" fmla="*/ 2020957 h 2620617"/>
                <a:gd name="connsiteX40" fmla="*/ 2027583 w 3154018"/>
                <a:gd name="connsiteY40" fmla="*/ 2110409 h 2620617"/>
                <a:gd name="connsiteX41" fmla="*/ 2163418 w 3154018"/>
                <a:gd name="connsiteY41" fmla="*/ 2179983 h 2620617"/>
                <a:gd name="connsiteX42" fmla="*/ 2428461 w 3154018"/>
                <a:gd name="connsiteY42" fmla="*/ 2332383 h 2620617"/>
                <a:gd name="connsiteX43" fmla="*/ 2557670 w 3154018"/>
                <a:gd name="connsiteY43" fmla="*/ 2408583 h 2620617"/>
                <a:gd name="connsiteX44" fmla="*/ 2657061 w 3154018"/>
                <a:gd name="connsiteY44" fmla="*/ 2471531 h 2620617"/>
                <a:gd name="connsiteX45" fmla="*/ 2729948 w 3154018"/>
                <a:gd name="connsiteY45" fmla="*/ 2521226 h 2620617"/>
                <a:gd name="connsiteX46" fmla="*/ 2782957 w 3154018"/>
                <a:gd name="connsiteY46" fmla="*/ 2567609 h 2620617"/>
                <a:gd name="connsiteX47" fmla="*/ 2826026 w 3154018"/>
                <a:gd name="connsiteY47" fmla="*/ 2604052 h 2620617"/>
                <a:gd name="connsiteX48" fmla="*/ 2845905 w 3154018"/>
                <a:gd name="connsiteY48" fmla="*/ 2613991 h 2620617"/>
                <a:gd name="connsiteX49" fmla="*/ 2875722 w 3154018"/>
                <a:gd name="connsiteY49" fmla="*/ 2620617 h 2620617"/>
                <a:gd name="connsiteX50" fmla="*/ 2895600 w 3154018"/>
                <a:gd name="connsiteY50" fmla="*/ 2617304 h 2620617"/>
                <a:gd name="connsiteX51" fmla="*/ 2915479 w 3154018"/>
                <a:gd name="connsiteY51" fmla="*/ 2607365 h 2620617"/>
                <a:gd name="connsiteX52" fmla="*/ 2945296 w 3154018"/>
                <a:gd name="connsiteY52" fmla="*/ 2577548 h 2620617"/>
                <a:gd name="connsiteX53" fmla="*/ 2988366 w 3154018"/>
                <a:gd name="connsiteY53" fmla="*/ 2524539 h 2620617"/>
                <a:gd name="connsiteX54" fmla="*/ 3021496 w 3154018"/>
                <a:gd name="connsiteY54" fmla="*/ 2474844 h 2620617"/>
                <a:gd name="connsiteX55" fmla="*/ 3057939 w 3154018"/>
                <a:gd name="connsiteY55" fmla="*/ 2411896 h 2620617"/>
                <a:gd name="connsiteX56" fmla="*/ 3084444 w 3154018"/>
                <a:gd name="connsiteY56" fmla="*/ 2348948 h 2620617"/>
                <a:gd name="connsiteX57" fmla="*/ 3114261 w 3154018"/>
                <a:gd name="connsiteY57" fmla="*/ 2269435 h 2620617"/>
                <a:gd name="connsiteX58" fmla="*/ 3144079 w 3154018"/>
                <a:gd name="connsiteY58" fmla="*/ 2193235 h 2620617"/>
                <a:gd name="connsiteX59" fmla="*/ 3150705 w 3154018"/>
                <a:gd name="connsiteY59" fmla="*/ 2143539 h 2620617"/>
                <a:gd name="connsiteX60" fmla="*/ 3154018 w 3154018"/>
                <a:gd name="connsiteY60" fmla="*/ 2113722 h 2620617"/>
                <a:gd name="connsiteX61" fmla="*/ 3147392 w 3154018"/>
                <a:gd name="connsiteY61" fmla="*/ 2093844 h 2620617"/>
                <a:gd name="connsiteX62" fmla="*/ 3137453 w 3154018"/>
                <a:gd name="connsiteY62" fmla="*/ 2080591 h 2620617"/>
                <a:gd name="connsiteX63" fmla="*/ 3120887 w 3154018"/>
                <a:gd name="connsiteY63" fmla="*/ 2080591 h 2620617"/>
                <a:gd name="connsiteX64" fmla="*/ 3104322 w 3154018"/>
                <a:gd name="connsiteY64" fmla="*/ 2090531 h 2620617"/>
                <a:gd name="connsiteX65" fmla="*/ 3067879 w 3154018"/>
                <a:gd name="connsiteY65" fmla="*/ 2120348 h 2620617"/>
                <a:gd name="connsiteX66" fmla="*/ 3014870 w 3154018"/>
                <a:gd name="connsiteY66" fmla="*/ 2170044 h 2620617"/>
                <a:gd name="connsiteX67" fmla="*/ 2975113 w 3154018"/>
                <a:gd name="connsiteY67" fmla="*/ 2196548 h 2620617"/>
                <a:gd name="connsiteX68" fmla="*/ 2951922 w 3154018"/>
                <a:gd name="connsiteY68" fmla="*/ 2209800 h 2620617"/>
                <a:gd name="connsiteX69" fmla="*/ 2928731 w 3154018"/>
                <a:gd name="connsiteY69" fmla="*/ 2216426 h 2620617"/>
                <a:gd name="connsiteX70" fmla="*/ 2895600 w 3154018"/>
                <a:gd name="connsiteY70" fmla="*/ 2219739 h 2620617"/>
                <a:gd name="connsiteX71" fmla="*/ 2852531 w 3154018"/>
                <a:gd name="connsiteY71" fmla="*/ 2209800 h 2620617"/>
                <a:gd name="connsiteX72" fmla="*/ 2779644 w 3154018"/>
                <a:gd name="connsiteY72" fmla="*/ 2179983 h 2620617"/>
                <a:gd name="connsiteX73" fmla="*/ 2637183 w 3154018"/>
                <a:gd name="connsiteY73" fmla="*/ 2120348 h 2620617"/>
                <a:gd name="connsiteX74" fmla="*/ 2517913 w 3154018"/>
                <a:gd name="connsiteY74" fmla="*/ 2067339 h 2620617"/>
                <a:gd name="connsiteX75" fmla="*/ 2352261 w 3154018"/>
                <a:gd name="connsiteY75" fmla="*/ 1994452 h 2620617"/>
                <a:gd name="connsiteX76" fmla="*/ 2269435 w 3154018"/>
                <a:gd name="connsiteY76" fmla="*/ 1958009 h 2620617"/>
                <a:gd name="connsiteX77" fmla="*/ 2067339 w 3154018"/>
                <a:gd name="connsiteY77" fmla="*/ 1865244 h 2620617"/>
                <a:gd name="connsiteX78" fmla="*/ 1908313 w 3154018"/>
                <a:gd name="connsiteY78" fmla="*/ 1775791 h 2620617"/>
                <a:gd name="connsiteX79" fmla="*/ 1722783 w 3154018"/>
                <a:gd name="connsiteY79" fmla="*/ 1666461 h 2620617"/>
                <a:gd name="connsiteX80" fmla="*/ 1474305 w 3154018"/>
                <a:gd name="connsiteY80" fmla="*/ 1507435 h 262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54018" h="2620617">
                  <a:moveTo>
                    <a:pt x="1474305" y="1507435"/>
                  </a:moveTo>
                  <a:lnTo>
                    <a:pt x="1355035" y="1424609"/>
                  </a:lnTo>
                  <a:lnTo>
                    <a:pt x="1268896" y="1361661"/>
                  </a:lnTo>
                  <a:lnTo>
                    <a:pt x="1172818" y="1285461"/>
                  </a:lnTo>
                  <a:lnTo>
                    <a:pt x="1093305" y="1222513"/>
                  </a:lnTo>
                  <a:lnTo>
                    <a:pt x="1010479" y="1149626"/>
                  </a:lnTo>
                  <a:lnTo>
                    <a:pt x="960783" y="1106557"/>
                  </a:lnTo>
                  <a:lnTo>
                    <a:pt x="771939" y="917713"/>
                  </a:lnTo>
                  <a:lnTo>
                    <a:pt x="655983" y="805070"/>
                  </a:lnTo>
                  <a:lnTo>
                    <a:pt x="583096" y="728870"/>
                  </a:lnTo>
                  <a:lnTo>
                    <a:pt x="503583" y="639417"/>
                  </a:lnTo>
                  <a:lnTo>
                    <a:pt x="434009" y="553278"/>
                  </a:lnTo>
                  <a:lnTo>
                    <a:pt x="377687" y="480391"/>
                  </a:lnTo>
                  <a:lnTo>
                    <a:pt x="324679" y="410817"/>
                  </a:lnTo>
                  <a:lnTo>
                    <a:pt x="255105" y="311426"/>
                  </a:lnTo>
                  <a:lnTo>
                    <a:pt x="185531" y="208722"/>
                  </a:lnTo>
                  <a:lnTo>
                    <a:pt x="139148" y="139148"/>
                  </a:lnTo>
                  <a:lnTo>
                    <a:pt x="82826" y="53009"/>
                  </a:lnTo>
                  <a:lnTo>
                    <a:pt x="62948" y="23191"/>
                  </a:lnTo>
                  <a:lnTo>
                    <a:pt x="49696" y="13252"/>
                  </a:lnTo>
                  <a:lnTo>
                    <a:pt x="33131" y="3313"/>
                  </a:lnTo>
                  <a:lnTo>
                    <a:pt x="23192" y="0"/>
                  </a:lnTo>
                  <a:lnTo>
                    <a:pt x="9939" y="6626"/>
                  </a:lnTo>
                  <a:lnTo>
                    <a:pt x="0" y="33131"/>
                  </a:lnTo>
                  <a:lnTo>
                    <a:pt x="6626" y="69574"/>
                  </a:lnTo>
                  <a:lnTo>
                    <a:pt x="43070" y="155713"/>
                  </a:lnTo>
                  <a:lnTo>
                    <a:pt x="125896" y="321365"/>
                  </a:lnTo>
                  <a:lnTo>
                    <a:pt x="185531" y="427383"/>
                  </a:lnTo>
                  <a:lnTo>
                    <a:pt x="251792" y="540026"/>
                  </a:lnTo>
                  <a:lnTo>
                    <a:pt x="314739" y="636104"/>
                  </a:lnTo>
                  <a:lnTo>
                    <a:pt x="400879" y="758687"/>
                  </a:lnTo>
                  <a:lnTo>
                    <a:pt x="473766" y="861391"/>
                  </a:lnTo>
                  <a:lnTo>
                    <a:pt x="563218" y="974035"/>
                  </a:lnTo>
                  <a:lnTo>
                    <a:pt x="844826" y="1252331"/>
                  </a:lnTo>
                  <a:lnTo>
                    <a:pt x="1023731" y="1414670"/>
                  </a:lnTo>
                  <a:lnTo>
                    <a:pt x="1156253" y="1527313"/>
                  </a:lnTo>
                  <a:lnTo>
                    <a:pt x="1315279" y="1653209"/>
                  </a:lnTo>
                  <a:lnTo>
                    <a:pt x="1480931" y="1769165"/>
                  </a:lnTo>
                  <a:lnTo>
                    <a:pt x="1669774" y="1898374"/>
                  </a:lnTo>
                  <a:lnTo>
                    <a:pt x="1871870" y="2020957"/>
                  </a:lnTo>
                  <a:lnTo>
                    <a:pt x="2027583" y="2110409"/>
                  </a:lnTo>
                  <a:lnTo>
                    <a:pt x="2163418" y="2179983"/>
                  </a:lnTo>
                  <a:lnTo>
                    <a:pt x="2428461" y="2332383"/>
                  </a:lnTo>
                  <a:lnTo>
                    <a:pt x="2557670" y="2408583"/>
                  </a:lnTo>
                  <a:lnTo>
                    <a:pt x="2657061" y="2471531"/>
                  </a:lnTo>
                  <a:lnTo>
                    <a:pt x="2729948" y="2521226"/>
                  </a:lnTo>
                  <a:lnTo>
                    <a:pt x="2782957" y="2567609"/>
                  </a:lnTo>
                  <a:lnTo>
                    <a:pt x="2826026" y="2604052"/>
                  </a:lnTo>
                  <a:lnTo>
                    <a:pt x="2845905" y="2613991"/>
                  </a:lnTo>
                  <a:lnTo>
                    <a:pt x="2875722" y="2620617"/>
                  </a:lnTo>
                  <a:lnTo>
                    <a:pt x="2895600" y="2617304"/>
                  </a:lnTo>
                  <a:lnTo>
                    <a:pt x="2915479" y="2607365"/>
                  </a:lnTo>
                  <a:lnTo>
                    <a:pt x="2945296" y="2577548"/>
                  </a:lnTo>
                  <a:lnTo>
                    <a:pt x="2988366" y="2524539"/>
                  </a:lnTo>
                  <a:lnTo>
                    <a:pt x="3021496" y="2474844"/>
                  </a:lnTo>
                  <a:lnTo>
                    <a:pt x="3057939" y="2411896"/>
                  </a:lnTo>
                  <a:lnTo>
                    <a:pt x="3084444" y="2348948"/>
                  </a:lnTo>
                  <a:lnTo>
                    <a:pt x="3114261" y="2269435"/>
                  </a:lnTo>
                  <a:lnTo>
                    <a:pt x="3144079" y="2193235"/>
                  </a:lnTo>
                  <a:lnTo>
                    <a:pt x="3150705" y="2143539"/>
                  </a:lnTo>
                  <a:lnTo>
                    <a:pt x="3154018" y="2113722"/>
                  </a:lnTo>
                  <a:lnTo>
                    <a:pt x="3147392" y="2093844"/>
                  </a:lnTo>
                  <a:lnTo>
                    <a:pt x="3137453" y="2080591"/>
                  </a:lnTo>
                  <a:lnTo>
                    <a:pt x="3120887" y="2080591"/>
                  </a:lnTo>
                  <a:lnTo>
                    <a:pt x="3104322" y="2090531"/>
                  </a:lnTo>
                  <a:lnTo>
                    <a:pt x="3067879" y="2120348"/>
                  </a:lnTo>
                  <a:lnTo>
                    <a:pt x="3014870" y="2170044"/>
                  </a:lnTo>
                  <a:lnTo>
                    <a:pt x="2975113" y="2196548"/>
                  </a:lnTo>
                  <a:lnTo>
                    <a:pt x="2951922" y="2209800"/>
                  </a:lnTo>
                  <a:lnTo>
                    <a:pt x="2928731" y="2216426"/>
                  </a:lnTo>
                  <a:lnTo>
                    <a:pt x="2895600" y="2219739"/>
                  </a:lnTo>
                  <a:lnTo>
                    <a:pt x="2852531" y="2209800"/>
                  </a:lnTo>
                  <a:lnTo>
                    <a:pt x="2779644" y="2179983"/>
                  </a:lnTo>
                  <a:lnTo>
                    <a:pt x="2637183" y="2120348"/>
                  </a:lnTo>
                  <a:lnTo>
                    <a:pt x="2517913" y="2067339"/>
                  </a:lnTo>
                  <a:lnTo>
                    <a:pt x="2352261" y="1994452"/>
                  </a:lnTo>
                  <a:lnTo>
                    <a:pt x="2269435" y="1958009"/>
                  </a:lnTo>
                  <a:lnTo>
                    <a:pt x="2067339" y="1865244"/>
                  </a:lnTo>
                  <a:lnTo>
                    <a:pt x="1908313" y="1775791"/>
                  </a:lnTo>
                  <a:lnTo>
                    <a:pt x="1722783" y="1666461"/>
                  </a:lnTo>
                  <a:lnTo>
                    <a:pt x="1474305" y="150743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105">
              <a:extLst>
                <a:ext uri="{FF2B5EF4-FFF2-40B4-BE49-F238E27FC236}">
                  <a16:creationId xmlns:a16="http://schemas.microsoft.com/office/drawing/2014/main" id="{B6179BA9-EF80-493B-BD77-721FFDEF5B8E}"/>
                </a:ext>
              </a:extLst>
            </p:cNvPr>
            <p:cNvSpPr/>
            <p:nvPr/>
          </p:nvSpPr>
          <p:spPr>
            <a:xfrm rot="16200000">
              <a:off x="2546350" y="4637088"/>
              <a:ext cx="2393950" cy="387350"/>
            </a:xfrm>
            <a:custGeom>
              <a:avLst/>
              <a:gdLst>
                <a:gd name="connsiteX0" fmla="*/ 1728787 w 2393156"/>
                <a:gd name="connsiteY0" fmla="*/ 169069 h 388144"/>
                <a:gd name="connsiteX1" fmla="*/ 1554956 w 2393156"/>
                <a:gd name="connsiteY1" fmla="*/ 169069 h 388144"/>
                <a:gd name="connsiteX2" fmla="*/ 1304925 w 2393156"/>
                <a:gd name="connsiteY2" fmla="*/ 169069 h 388144"/>
                <a:gd name="connsiteX3" fmla="*/ 1219200 w 2393156"/>
                <a:gd name="connsiteY3" fmla="*/ 169069 h 388144"/>
                <a:gd name="connsiteX4" fmla="*/ 1121569 w 2393156"/>
                <a:gd name="connsiteY4" fmla="*/ 164306 h 388144"/>
                <a:gd name="connsiteX5" fmla="*/ 1035844 w 2393156"/>
                <a:gd name="connsiteY5" fmla="*/ 161925 h 388144"/>
                <a:gd name="connsiteX6" fmla="*/ 954881 w 2393156"/>
                <a:gd name="connsiteY6" fmla="*/ 157162 h 388144"/>
                <a:gd name="connsiteX7" fmla="*/ 869156 w 2393156"/>
                <a:gd name="connsiteY7" fmla="*/ 152400 h 388144"/>
                <a:gd name="connsiteX8" fmla="*/ 814387 w 2393156"/>
                <a:gd name="connsiteY8" fmla="*/ 150019 h 388144"/>
                <a:gd name="connsiteX9" fmla="*/ 752475 w 2393156"/>
                <a:gd name="connsiteY9" fmla="*/ 142875 h 388144"/>
                <a:gd name="connsiteX10" fmla="*/ 669131 w 2393156"/>
                <a:gd name="connsiteY10" fmla="*/ 133350 h 388144"/>
                <a:gd name="connsiteX11" fmla="*/ 602456 w 2393156"/>
                <a:gd name="connsiteY11" fmla="*/ 121444 h 388144"/>
                <a:gd name="connsiteX12" fmla="*/ 507206 w 2393156"/>
                <a:gd name="connsiteY12" fmla="*/ 100012 h 388144"/>
                <a:gd name="connsiteX13" fmla="*/ 488156 w 2393156"/>
                <a:gd name="connsiteY13" fmla="*/ 100012 h 388144"/>
                <a:gd name="connsiteX14" fmla="*/ 419100 w 2393156"/>
                <a:gd name="connsiteY14" fmla="*/ 107156 h 388144"/>
                <a:gd name="connsiteX15" fmla="*/ 328612 w 2393156"/>
                <a:gd name="connsiteY15" fmla="*/ 116681 h 388144"/>
                <a:gd name="connsiteX16" fmla="*/ 240506 w 2393156"/>
                <a:gd name="connsiteY16" fmla="*/ 133350 h 388144"/>
                <a:gd name="connsiteX17" fmla="*/ 164306 w 2393156"/>
                <a:gd name="connsiteY17" fmla="*/ 150019 h 388144"/>
                <a:gd name="connsiteX18" fmla="*/ 78581 w 2393156"/>
                <a:gd name="connsiteY18" fmla="*/ 176212 h 388144"/>
                <a:gd name="connsiteX19" fmla="*/ 54769 w 2393156"/>
                <a:gd name="connsiteY19" fmla="*/ 185737 h 388144"/>
                <a:gd name="connsiteX20" fmla="*/ 35719 w 2393156"/>
                <a:gd name="connsiteY20" fmla="*/ 197644 h 388144"/>
                <a:gd name="connsiteX21" fmla="*/ 14287 w 2393156"/>
                <a:gd name="connsiteY21" fmla="*/ 221456 h 388144"/>
                <a:gd name="connsiteX22" fmla="*/ 2381 w 2393156"/>
                <a:gd name="connsiteY22" fmla="*/ 242887 h 388144"/>
                <a:gd name="connsiteX23" fmla="*/ 0 w 2393156"/>
                <a:gd name="connsiteY23" fmla="*/ 261937 h 388144"/>
                <a:gd name="connsiteX24" fmla="*/ 2381 w 2393156"/>
                <a:gd name="connsiteY24" fmla="*/ 273844 h 388144"/>
                <a:gd name="connsiteX25" fmla="*/ 11906 w 2393156"/>
                <a:gd name="connsiteY25" fmla="*/ 292894 h 388144"/>
                <a:gd name="connsiteX26" fmla="*/ 42862 w 2393156"/>
                <a:gd name="connsiteY26" fmla="*/ 316706 h 388144"/>
                <a:gd name="connsiteX27" fmla="*/ 83344 w 2393156"/>
                <a:gd name="connsiteY27" fmla="*/ 338137 h 388144"/>
                <a:gd name="connsiteX28" fmla="*/ 100012 w 2393156"/>
                <a:gd name="connsiteY28" fmla="*/ 342900 h 388144"/>
                <a:gd name="connsiteX29" fmla="*/ 166687 w 2393156"/>
                <a:gd name="connsiteY29" fmla="*/ 347662 h 388144"/>
                <a:gd name="connsiteX30" fmla="*/ 302419 w 2393156"/>
                <a:gd name="connsiteY30" fmla="*/ 354806 h 388144"/>
                <a:gd name="connsiteX31" fmla="*/ 521494 w 2393156"/>
                <a:gd name="connsiteY31" fmla="*/ 366712 h 388144"/>
                <a:gd name="connsiteX32" fmla="*/ 823912 w 2393156"/>
                <a:gd name="connsiteY32" fmla="*/ 373856 h 388144"/>
                <a:gd name="connsiteX33" fmla="*/ 1104900 w 2393156"/>
                <a:gd name="connsiteY33" fmla="*/ 378619 h 388144"/>
                <a:gd name="connsiteX34" fmla="*/ 1445419 w 2393156"/>
                <a:gd name="connsiteY34" fmla="*/ 383381 h 388144"/>
                <a:gd name="connsiteX35" fmla="*/ 1724025 w 2393156"/>
                <a:gd name="connsiteY35" fmla="*/ 388144 h 388144"/>
                <a:gd name="connsiteX36" fmla="*/ 1947862 w 2393156"/>
                <a:gd name="connsiteY36" fmla="*/ 388144 h 388144"/>
                <a:gd name="connsiteX37" fmla="*/ 2097881 w 2393156"/>
                <a:gd name="connsiteY37" fmla="*/ 385762 h 388144"/>
                <a:gd name="connsiteX38" fmla="*/ 2281237 w 2393156"/>
                <a:gd name="connsiteY38" fmla="*/ 328612 h 388144"/>
                <a:gd name="connsiteX39" fmla="*/ 2300287 w 2393156"/>
                <a:gd name="connsiteY39" fmla="*/ 300037 h 388144"/>
                <a:gd name="connsiteX40" fmla="*/ 2324100 w 2393156"/>
                <a:gd name="connsiteY40" fmla="*/ 247650 h 388144"/>
                <a:gd name="connsiteX41" fmla="*/ 2343150 w 2393156"/>
                <a:gd name="connsiteY41" fmla="*/ 202406 h 388144"/>
                <a:gd name="connsiteX42" fmla="*/ 2357437 w 2393156"/>
                <a:gd name="connsiteY42" fmla="*/ 164306 h 388144"/>
                <a:gd name="connsiteX43" fmla="*/ 2366962 w 2393156"/>
                <a:gd name="connsiteY43" fmla="*/ 133350 h 388144"/>
                <a:gd name="connsiteX44" fmla="*/ 2378869 w 2393156"/>
                <a:gd name="connsiteY44" fmla="*/ 95250 h 388144"/>
                <a:gd name="connsiteX45" fmla="*/ 2388394 w 2393156"/>
                <a:gd name="connsiteY45" fmla="*/ 52387 h 388144"/>
                <a:gd name="connsiteX46" fmla="*/ 2393156 w 2393156"/>
                <a:gd name="connsiteY46" fmla="*/ 26194 h 388144"/>
                <a:gd name="connsiteX47" fmla="*/ 2393156 w 2393156"/>
                <a:gd name="connsiteY47" fmla="*/ 16669 h 388144"/>
                <a:gd name="connsiteX48" fmla="*/ 2386012 w 2393156"/>
                <a:gd name="connsiteY48" fmla="*/ 2381 h 388144"/>
                <a:gd name="connsiteX49" fmla="*/ 2378869 w 2393156"/>
                <a:gd name="connsiteY49" fmla="*/ 0 h 388144"/>
                <a:gd name="connsiteX50" fmla="*/ 2364581 w 2393156"/>
                <a:gd name="connsiteY50" fmla="*/ 0 h 388144"/>
                <a:gd name="connsiteX51" fmla="*/ 2340769 w 2393156"/>
                <a:gd name="connsiteY51" fmla="*/ 7144 h 388144"/>
                <a:gd name="connsiteX52" fmla="*/ 2309812 w 2393156"/>
                <a:gd name="connsiteY52" fmla="*/ 30956 h 388144"/>
                <a:gd name="connsiteX53" fmla="*/ 2259806 w 2393156"/>
                <a:gd name="connsiteY53" fmla="*/ 69056 h 388144"/>
                <a:gd name="connsiteX54" fmla="*/ 2224087 w 2393156"/>
                <a:gd name="connsiteY54" fmla="*/ 92869 h 388144"/>
                <a:gd name="connsiteX55" fmla="*/ 2166937 w 2393156"/>
                <a:gd name="connsiteY55" fmla="*/ 121444 h 388144"/>
                <a:gd name="connsiteX56" fmla="*/ 2097881 w 2393156"/>
                <a:gd name="connsiteY56" fmla="*/ 147637 h 388144"/>
                <a:gd name="connsiteX57" fmla="*/ 1871662 w 2393156"/>
                <a:gd name="connsiteY57" fmla="*/ 161925 h 388144"/>
                <a:gd name="connsiteX58" fmla="*/ 1728787 w 2393156"/>
                <a:gd name="connsiteY58" fmla="*/ 16906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3156" h="388144">
                  <a:moveTo>
                    <a:pt x="1728787" y="169069"/>
                  </a:moveTo>
                  <a:lnTo>
                    <a:pt x="1554956" y="169069"/>
                  </a:lnTo>
                  <a:lnTo>
                    <a:pt x="1304925" y="169069"/>
                  </a:lnTo>
                  <a:lnTo>
                    <a:pt x="1219200" y="169069"/>
                  </a:lnTo>
                  <a:lnTo>
                    <a:pt x="1121569" y="164306"/>
                  </a:lnTo>
                  <a:lnTo>
                    <a:pt x="1035844" y="161925"/>
                  </a:lnTo>
                  <a:lnTo>
                    <a:pt x="954881" y="157162"/>
                  </a:lnTo>
                  <a:lnTo>
                    <a:pt x="869156" y="152400"/>
                  </a:lnTo>
                  <a:lnTo>
                    <a:pt x="814387" y="150019"/>
                  </a:lnTo>
                  <a:lnTo>
                    <a:pt x="752475" y="142875"/>
                  </a:lnTo>
                  <a:lnTo>
                    <a:pt x="669131" y="133350"/>
                  </a:lnTo>
                  <a:lnTo>
                    <a:pt x="602456" y="121444"/>
                  </a:lnTo>
                  <a:lnTo>
                    <a:pt x="507206" y="100012"/>
                  </a:lnTo>
                  <a:lnTo>
                    <a:pt x="488156" y="100012"/>
                  </a:lnTo>
                  <a:lnTo>
                    <a:pt x="419100" y="107156"/>
                  </a:lnTo>
                  <a:lnTo>
                    <a:pt x="328612" y="116681"/>
                  </a:lnTo>
                  <a:lnTo>
                    <a:pt x="240506" y="133350"/>
                  </a:lnTo>
                  <a:lnTo>
                    <a:pt x="164306" y="150019"/>
                  </a:lnTo>
                  <a:lnTo>
                    <a:pt x="78581" y="176212"/>
                  </a:lnTo>
                  <a:lnTo>
                    <a:pt x="54769" y="185737"/>
                  </a:lnTo>
                  <a:lnTo>
                    <a:pt x="35719" y="197644"/>
                  </a:lnTo>
                  <a:lnTo>
                    <a:pt x="14287" y="221456"/>
                  </a:lnTo>
                  <a:lnTo>
                    <a:pt x="2381" y="242887"/>
                  </a:lnTo>
                  <a:lnTo>
                    <a:pt x="0" y="261937"/>
                  </a:lnTo>
                  <a:lnTo>
                    <a:pt x="2381" y="273844"/>
                  </a:lnTo>
                  <a:lnTo>
                    <a:pt x="11906" y="292894"/>
                  </a:lnTo>
                  <a:lnTo>
                    <a:pt x="42862" y="316706"/>
                  </a:lnTo>
                  <a:lnTo>
                    <a:pt x="83344" y="338137"/>
                  </a:lnTo>
                  <a:lnTo>
                    <a:pt x="100012" y="342900"/>
                  </a:lnTo>
                  <a:lnTo>
                    <a:pt x="166687" y="347662"/>
                  </a:lnTo>
                  <a:lnTo>
                    <a:pt x="302419" y="354806"/>
                  </a:lnTo>
                  <a:lnTo>
                    <a:pt x="521494" y="366712"/>
                  </a:lnTo>
                  <a:lnTo>
                    <a:pt x="823912" y="373856"/>
                  </a:lnTo>
                  <a:lnTo>
                    <a:pt x="1104900" y="378619"/>
                  </a:lnTo>
                  <a:lnTo>
                    <a:pt x="1445419" y="383381"/>
                  </a:lnTo>
                  <a:lnTo>
                    <a:pt x="1724025" y="388144"/>
                  </a:lnTo>
                  <a:lnTo>
                    <a:pt x="1947862" y="388144"/>
                  </a:lnTo>
                  <a:lnTo>
                    <a:pt x="2097881" y="385762"/>
                  </a:lnTo>
                  <a:lnTo>
                    <a:pt x="2281237" y="328612"/>
                  </a:lnTo>
                  <a:lnTo>
                    <a:pt x="2300287" y="300037"/>
                  </a:lnTo>
                  <a:lnTo>
                    <a:pt x="2324100" y="247650"/>
                  </a:lnTo>
                  <a:lnTo>
                    <a:pt x="2343150" y="202406"/>
                  </a:lnTo>
                  <a:lnTo>
                    <a:pt x="2357437" y="164306"/>
                  </a:lnTo>
                  <a:lnTo>
                    <a:pt x="2366962" y="133350"/>
                  </a:lnTo>
                  <a:lnTo>
                    <a:pt x="2378869" y="95250"/>
                  </a:lnTo>
                  <a:lnTo>
                    <a:pt x="2388394" y="52387"/>
                  </a:lnTo>
                  <a:lnTo>
                    <a:pt x="2393156" y="26194"/>
                  </a:lnTo>
                  <a:lnTo>
                    <a:pt x="2393156" y="16669"/>
                  </a:lnTo>
                  <a:lnTo>
                    <a:pt x="2386012" y="2381"/>
                  </a:lnTo>
                  <a:lnTo>
                    <a:pt x="2378869" y="0"/>
                  </a:lnTo>
                  <a:lnTo>
                    <a:pt x="2364581" y="0"/>
                  </a:lnTo>
                  <a:lnTo>
                    <a:pt x="2340769" y="7144"/>
                  </a:lnTo>
                  <a:lnTo>
                    <a:pt x="2309812" y="30956"/>
                  </a:lnTo>
                  <a:lnTo>
                    <a:pt x="2259806" y="69056"/>
                  </a:lnTo>
                  <a:lnTo>
                    <a:pt x="2224087" y="92869"/>
                  </a:lnTo>
                  <a:lnTo>
                    <a:pt x="2166937" y="121444"/>
                  </a:lnTo>
                  <a:lnTo>
                    <a:pt x="2097881" y="147637"/>
                  </a:lnTo>
                  <a:lnTo>
                    <a:pt x="1871662" y="161925"/>
                  </a:lnTo>
                  <a:lnTo>
                    <a:pt x="1728787" y="1690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108">
              <a:extLst>
                <a:ext uri="{FF2B5EF4-FFF2-40B4-BE49-F238E27FC236}">
                  <a16:creationId xmlns:a16="http://schemas.microsoft.com/office/drawing/2014/main" id="{654E2A01-A370-4562-BAA5-16C355A0EB64}"/>
                </a:ext>
              </a:extLst>
            </p:cNvPr>
            <p:cNvSpPr/>
            <p:nvPr/>
          </p:nvSpPr>
          <p:spPr>
            <a:xfrm>
              <a:off x="4859338" y="3065463"/>
              <a:ext cx="1692275" cy="428625"/>
            </a:xfrm>
            <a:custGeom>
              <a:avLst/>
              <a:gdLst>
                <a:gd name="connsiteX0" fmla="*/ 1171575 w 1690688"/>
                <a:gd name="connsiteY0" fmla="*/ 223837 h 428625"/>
                <a:gd name="connsiteX1" fmla="*/ 969169 w 1690688"/>
                <a:gd name="connsiteY1" fmla="*/ 280987 h 428625"/>
                <a:gd name="connsiteX2" fmla="*/ 762000 w 1690688"/>
                <a:gd name="connsiteY2" fmla="*/ 335756 h 428625"/>
                <a:gd name="connsiteX3" fmla="*/ 621507 w 1690688"/>
                <a:gd name="connsiteY3" fmla="*/ 371475 h 428625"/>
                <a:gd name="connsiteX4" fmla="*/ 509588 w 1690688"/>
                <a:gd name="connsiteY4" fmla="*/ 397669 h 428625"/>
                <a:gd name="connsiteX5" fmla="*/ 402432 w 1690688"/>
                <a:gd name="connsiteY5" fmla="*/ 421481 h 428625"/>
                <a:gd name="connsiteX6" fmla="*/ 340519 w 1690688"/>
                <a:gd name="connsiteY6" fmla="*/ 428625 h 428625"/>
                <a:gd name="connsiteX7" fmla="*/ 323850 w 1690688"/>
                <a:gd name="connsiteY7" fmla="*/ 426244 h 428625"/>
                <a:gd name="connsiteX8" fmla="*/ 273844 w 1690688"/>
                <a:gd name="connsiteY8" fmla="*/ 404812 h 428625"/>
                <a:gd name="connsiteX9" fmla="*/ 223838 w 1690688"/>
                <a:gd name="connsiteY9" fmla="*/ 376237 h 428625"/>
                <a:gd name="connsiteX10" fmla="*/ 173832 w 1690688"/>
                <a:gd name="connsiteY10" fmla="*/ 338137 h 428625"/>
                <a:gd name="connsiteX11" fmla="*/ 130969 w 1690688"/>
                <a:gd name="connsiteY11" fmla="*/ 300037 h 428625"/>
                <a:gd name="connsiteX12" fmla="*/ 97632 w 1690688"/>
                <a:gd name="connsiteY12" fmla="*/ 264319 h 428625"/>
                <a:gd name="connsiteX13" fmla="*/ 66675 w 1690688"/>
                <a:gd name="connsiteY13" fmla="*/ 223837 h 428625"/>
                <a:gd name="connsiteX14" fmla="*/ 30957 w 1690688"/>
                <a:gd name="connsiteY14" fmla="*/ 159544 h 428625"/>
                <a:gd name="connsiteX15" fmla="*/ 11907 w 1690688"/>
                <a:gd name="connsiteY15" fmla="*/ 114300 h 428625"/>
                <a:gd name="connsiteX16" fmla="*/ 0 w 1690688"/>
                <a:gd name="connsiteY16" fmla="*/ 71437 h 428625"/>
                <a:gd name="connsiteX17" fmla="*/ 0 w 1690688"/>
                <a:gd name="connsiteY17" fmla="*/ 54769 h 428625"/>
                <a:gd name="connsiteX18" fmla="*/ 4763 w 1690688"/>
                <a:gd name="connsiteY18" fmla="*/ 42862 h 428625"/>
                <a:gd name="connsiteX19" fmla="*/ 11907 w 1690688"/>
                <a:gd name="connsiteY19" fmla="*/ 38100 h 428625"/>
                <a:gd name="connsiteX20" fmla="*/ 28575 w 1690688"/>
                <a:gd name="connsiteY20" fmla="*/ 38100 h 428625"/>
                <a:gd name="connsiteX21" fmla="*/ 59532 w 1690688"/>
                <a:gd name="connsiteY21" fmla="*/ 52387 h 428625"/>
                <a:gd name="connsiteX22" fmla="*/ 83344 w 1690688"/>
                <a:gd name="connsiteY22" fmla="*/ 71437 h 428625"/>
                <a:gd name="connsiteX23" fmla="*/ 104775 w 1690688"/>
                <a:gd name="connsiteY23" fmla="*/ 100012 h 428625"/>
                <a:gd name="connsiteX24" fmla="*/ 140494 w 1690688"/>
                <a:gd name="connsiteY24" fmla="*/ 138112 h 428625"/>
                <a:gd name="connsiteX25" fmla="*/ 188119 w 1690688"/>
                <a:gd name="connsiteY25" fmla="*/ 169069 h 428625"/>
                <a:gd name="connsiteX26" fmla="*/ 235744 w 1690688"/>
                <a:gd name="connsiteY26" fmla="*/ 190500 h 428625"/>
                <a:gd name="connsiteX27" fmla="*/ 273844 w 1690688"/>
                <a:gd name="connsiteY27" fmla="*/ 200025 h 428625"/>
                <a:gd name="connsiteX28" fmla="*/ 309563 w 1690688"/>
                <a:gd name="connsiteY28" fmla="*/ 204787 h 428625"/>
                <a:gd name="connsiteX29" fmla="*/ 366713 w 1690688"/>
                <a:gd name="connsiteY29" fmla="*/ 207169 h 428625"/>
                <a:gd name="connsiteX30" fmla="*/ 483394 w 1690688"/>
                <a:gd name="connsiteY30" fmla="*/ 192881 h 428625"/>
                <a:gd name="connsiteX31" fmla="*/ 681038 w 1690688"/>
                <a:gd name="connsiteY31" fmla="*/ 164306 h 428625"/>
                <a:gd name="connsiteX32" fmla="*/ 969169 w 1690688"/>
                <a:gd name="connsiteY32" fmla="*/ 116681 h 428625"/>
                <a:gd name="connsiteX33" fmla="*/ 1223963 w 1690688"/>
                <a:gd name="connsiteY33" fmla="*/ 69056 h 428625"/>
                <a:gd name="connsiteX34" fmla="*/ 1245394 w 1690688"/>
                <a:gd name="connsiteY34" fmla="*/ 52387 h 428625"/>
                <a:gd name="connsiteX35" fmla="*/ 1281113 w 1690688"/>
                <a:gd name="connsiteY35" fmla="*/ 33337 h 428625"/>
                <a:gd name="connsiteX36" fmla="*/ 1319213 w 1690688"/>
                <a:gd name="connsiteY36" fmla="*/ 14287 h 428625"/>
                <a:gd name="connsiteX37" fmla="*/ 1364457 w 1690688"/>
                <a:gd name="connsiteY37" fmla="*/ 0 h 428625"/>
                <a:gd name="connsiteX38" fmla="*/ 1390650 w 1690688"/>
                <a:gd name="connsiteY38" fmla="*/ 0 h 428625"/>
                <a:gd name="connsiteX39" fmla="*/ 1438275 w 1690688"/>
                <a:gd name="connsiteY39" fmla="*/ 21431 h 428625"/>
                <a:gd name="connsiteX40" fmla="*/ 1524000 w 1690688"/>
                <a:gd name="connsiteY40" fmla="*/ 78581 h 428625"/>
                <a:gd name="connsiteX41" fmla="*/ 1578769 w 1690688"/>
                <a:gd name="connsiteY41" fmla="*/ 119062 h 428625"/>
                <a:gd name="connsiteX42" fmla="*/ 1612107 w 1690688"/>
                <a:gd name="connsiteY42" fmla="*/ 150019 h 428625"/>
                <a:gd name="connsiteX43" fmla="*/ 1650207 w 1690688"/>
                <a:gd name="connsiteY43" fmla="*/ 190500 h 428625"/>
                <a:gd name="connsiteX44" fmla="*/ 1666875 w 1690688"/>
                <a:gd name="connsiteY44" fmla="*/ 214312 h 428625"/>
                <a:gd name="connsiteX45" fmla="*/ 1681163 w 1690688"/>
                <a:gd name="connsiteY45" fmla="*/ 240506 h 428625"/>
                <a:gd name="connsiteX46" fmla="*/ 1688307 w 1690688"/>
                <a:gd name="connsiteY46" fmla="*/ 264319 h 428625"/>
                <a:gd name="connsiteX47" fmla="*/ 1690688 w 1690688"/>
                <a:gd name="connsiteY47" fmla="*/ 285750 h 428625"/>
                <a:gd name="connsiteX48" fmla="*/ 1690688 w 1690688"/>
                <a:gd name="connsiteY48" fmla="*/ 309562 h 428625"/>
                <a:gd name="connsiteX49" fmla="*/ 1678782 w 1690688"/>
                <a:gd name="connsiteY49" fmla="*/ 333375 h 428625"/>
                <a:gd name="connsiteX50" fmla="*/ 1662113 w 1690688"/>
                <a:gd name="connsiteY50" fmla="*/ 347662 h 428625"/>
                <a:gd name="connsiteX51" fmla="*/ 1635919 w 1690688"/>
                <a:gd name="connsiteY51" fmla="*/ 361950 h 428625"/>
                <a:gd name="connsiteX52" fmla="*/ 1578769 w 1690688"/>
                <a:gd name="connsiteY52" fmla="*/ 376237 h 428625"/>
                <a:gd name="connsiteX53" fmla="*/ 1559719 w 1690688"/>
                <a:gd name="connsiteY53" fmla="*/ 378619 h 428625"/>
                <a:gd name="connsiteX54" fmla="*/ 1300163 w 1690688"/>
                <a:gd name="connsiteY54" fmla="*/ 192881 h 428625"/>
                <a:gd name="connsiteX55" fmla="*/ 1278732 w 1690688"/>
                <a:gd name="connsiteY55" fmla="*/ 190500 h 428625"/>
                <a:gd name="connsiteX56" fmla="*/ 1228725 w 1690688"/>
                <a:gd name="connsiteY56" fmla="*/ 209550 h 428625"/>
                <a:gd name="connsiteX57" fmla="*/ 1171575 w 1690688"/>
                <a:gd name="connsiteY57" fmla="*/ 22383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0688" h="428625">
                  <a:moveTo>
                    <a:pt x="1171575" y="223837"/>
                  </a:moveTo>
                  <a:lnTo>
                    <a:pt x="969169" y="280987"/>
                  </a:lnTo>
                  <a:lnTo>
                    <a:pt x="762000" y="335756"/>
                  </a:lnTo>
                  <a:lnTo>
                    <a:pt x="621507" y="371475"/>
                  </a:lnTo>
                  <a:lnTo>
                    <a:pt x="509588" y="397669"/>
                  </a:lnTo>
                  <a:lnTo>
                    <a:pt x="402432" y="421481"/>
                  </a:lnTo>
                  <a:lnTo>
                    <a:pt x="340519" y="428625"/>
                  </a:lnTo>
                  <a:lnTo>
                    <a:pt x="323850" y="426244"/>
                  </a:lnTo>
                  <a:lnTo>
                    <a:pt x="273844" y="404812"/>
                  </a:lnTo>
                  <a:lnTo>
                    <a:pt x="223838" y="376237"/>
                  </a:lnTo>
                  <a:lnTo>
                    <a:pt x="173832" y="338137"/>
                  </a:lnTo>
                  <a:lnTo>
                    <a:pt x="130969" y="300037"/>
                  </a:lnTo>
                  <a:lnTo>
                    <a:pt x="97632" y="264319"/>
                  </a:lnTo>
                  <a:lnTo>
                    <a:pt x="66675" y="223837"/>
                  </a:lnTo>
                  <a:lnTo>
                    <a:pt x="30957" y="159544"/>
                  </a:lnTo>
                  <a:lnTo>
                    <a:pt x="11907" y="114300"/>
                  </a:lnTo>
                  <a:lnTo>
                    <a:pt x="0" y="71437"/>
                  </a:lnTo>
                  <a:lnTo>
                    <a:pt x="0" y="54769"/>
                  </a:lnTo>
                  <a:lnTo>
                    <a:pt x="4763" y="42862"/>
                  </a:lnTo>
                  <a:lnTo>
                    <a:pt x="11907" y="38100"/>
                  </a:lnTo>
                  <a:lnTo>
                    <a:pt x="28575" y="38100"/>
                  </a:lnTo>
                  <a:lnTo>
                    <a:pt x="59532" y="52387"/>
                  </a:lnTo>
                  <a:lnTo>
                    <a:pt x="83344" y="71437"/>
                  </a:lnTo>
                  <a:lnTo>
                    <a:pt x="104775" y="100012"/>
                  </a:lnTo>
                  <a:lnTo>
                    <a:pt x="140494" y="138112"/>
                  </a:lnTo>
                  <a:lnTo>
                    <a:pt x="188119" y="169069"/>
                  </a:lnTo>
                  <a:lnTo>
                    <a:pt x="235744" y="190500"/>
                  </a:lnTo>
                  <a:lnTo>
                    <a:pt x="273844" y="200025"/>
                  </a:lnTo>
                  <a:lnTo>
                    <a:pt x="309563" y="204787"/>
                  </a:lnTo>
                  <a:lnTo>
                    <a:pt x="366713" y="207169"/>
                  </a:lnTo>
                  <a:lnTo>
                    <a:pt x="483394" y="192881"/>
                  </a:lnTo>
                  <a:lnTo>
                    <a:pt x="681038" y="164306"/>
                  </a:lnTo>
                  <a:lnTo>
                    <a:pt x="969169" y="116681"/>
                  </a:lnTo>
                  <a:lnTo>
                    <a:pt x="1223963" y="69056"/>
                  </a:lnTo>
                  <a:lnTo>
                    <a:pt x="1245394" y="52387"/>
                  </a:lnTo>
                  <a:lnTo>
                    <a:pt x="1281113" y="33337"/>
                  </a:lnTo>
                  <a:lnTo>
                    <a:pt x="1319213" y="14287"/>
                  </a:lnTo>
                  <a:lnTo>
                    <a:pt x="1364457" y="0"/>
                  </a:lnTo>
                  <a:lnTo>
                    <a:pt x="1390650" y="0"/>
                  </a:lnTo>
                  <a:lnTo>
                    <a:pt x="1438275" y="21431"/>
                  </a:lnTo>
                  <a:lnTo>
                    <a:pt x="1524000" y="78581"/>
                  </a:lnTo>
                  <a:lnTo>
                    <a:pt x="1578769" y="119062"/>
                  </a:lnTo>
                  <a:lnTo>
                    <a:pt x="1612107" y="150019"/>
                  </a:lnTo>
                  <a:lnTo>
                    <a:pt x="1650207" y="190500"/>
                  </a:lnTo>
                  <a:lnTo>
                    <a:pt x="1666875" y="214312"/>
                  </a:lnTo>
                  <a:lnTo>
                    <a:pt x="1681163" y="240506"/>
                  </a:lnTo>
                  <a:lnTo>
                    <a:pt x="1688307" y="264319"/>
                  </a:lnTo>
                  <a:lnTo>
                    <a:pt x="1690688" y="285750"/>
                  </a:lnTo>
                  <a:lnTo>
                    <a:pt x="1690688" y="309562"/>
                  </a:lnTo>
                  <a:lnTo>
                    <a:pt x="1678782" y="333375"/>
                  </a:lnTo>
                  <a:lnTo>
                    <a:pt x="1662113" y="347662"/>
                  </a:lnTo>
                  <a:lnTo>
                    <a:pt x="1635919" y="361950"/>
                  </a:lnTo>
                  <a:lnTo>
                    <a:pt x="1578769" y="376237"/>
                  </a:lnTo>
                  <a:lnTo>
                    <a:pt x="1559719" y="378619"/>
                  </a:lnTo>
                  <a:lnTo>
                    <a:pt x="1300163" y="192881"/>
                  </a:lnTo>
                  <a:lnTo>
                    <a:pt x="1278732" y="190500"/>
                  </a:lnTo>
                  <a:lnTo>
                    <a:pt x="1228725" y="209550"/>
                  </a:lnTo>
                  <a:lnTo>
                    <a:pt x="1171575" y="22383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109">
              <a:extLst>
                <a:ext uri="{FF2B5EF4-FFF2-40B4-BE49-F238E27FC236}">
                  <a16:creationId xmlns:a16="http://schemas.microsoft.com/office/drawing/2014/main" id="{7A98145D-4DBB-4233-83B2-CD0B13C9E595}"/>
                </a:ext>
              </a:extLst>
            </p:cNvPr>
            <p:cNvSpPr/>
            <p:nvPr/>
          </p:nvSpPr>
          <p:spPr>
            <a:xfrm>
              <a:off x="5462588" y="3211513"/>
              <a:ext cx="1035050" cy="787400"/>
            </a:xfrm>
            <a:custGeom>
              <a:avLst/>
              <a:gdLst>
                <a:gd name="connsiteX0" fmla="*/ 611981 w 1035843"/>
                <a:gd name="connsiteY0" fmla="*/ 190500 h 785813"/>
                <a:gd name="connsiteX1" fmla="*/ 678656 w 1035843"/>
                <a:gd name="connsiteY1" fmla="*/ 111919 h 785813"/>
                <a:gd name="connsiteX2" fmla="*/ 685800 w 1035843"/>
                <a:gd name="connsiteY2" fmla="*/ 97632 h 785813"/>
                <a:gd name="connsiteX3" fmla="*/ 695325 w 1035843"/>
                <a:gd name="connsiteY3" fmla="*/ 76200 h 785813"/>
                <a:gd name="connsiteX4" fmla="*/ 695325 w 1035843"/>
                <a:gd name="connsiteY4" fmla="*/ 57150 h 785813"/>
                <a:gd name="connsiteX5" fmla="*/ 664368 w 1035843"/>
                <a:gd name="connsiteY5" fmla="*/ 0 h 785813"/>
                <a:gd name="connsiteX6" fmla="*/ 1035843 w 1035843"/>
                <a:gd name="connsiteY6" fmla="*/ 209550 h 785813"/>
                <a:gd name="connsiteX7" fmla="*/ 981075 w 1035843"/>
                <a:gd name="connsiteY7" fmla="*/ 223838 h 785813"/>
                <a:gd name="connsiteX8" fmla="*/ 959643 w 1035843"/>
                <a:gd name="connsiteY8" fmla="*/ 230982 h 785813"/>
                <a:gd name="connsiteX9" fmla="*/ 895350 w 1035843"/>
                <a:gd name="connsiteY9" fmla="*/ 271463 h 785813"/>
                <a:gd name="connsiteX10" fmla="*/ 673893 w 1035843"/>
                <a:gd name="connsiteY10" fmla="*/ 421482 h 785813"/>
                <a:gd name="connsiteX11" fmla="*/ 428625 w 1035843"/>
                <a:gd name="connsiteY11" fmla="*/ 583407 h 785813"/>
                <a:gd name="connsiteX12" fmla="*/ 259556 w 1035843"/>
                <a:gd name="connsiteY12" fmla="*/ 692944 h 785813"/>
                <a:gd name="connsiteX13" fmla="*/ 150018 w 1035843"/>
                <a:gd name="connsiteY13" fmla="*/ 759619 h 785813"/>
                <a:gd name="connsiteX14" fmla="*/ 52387 w 1035843"/>
                <a:gd name="connsiteY14" fmla="*/ 785813 h 785813"/>
                <a:gd name="connsiteX15" fmla="*/ 38100 w 1035843"/>
                <a:gd name="connsiteY15" fmla="*/ 781050 h 785813"/>
                <a:gd name="connsiteX16" fmla="*/ 19050 w 1035843"/>
                <a:gd name="connsiteY16" fmla="*/ 766763 h 785813"/>
                <a:gd name="connsiteX17" fmla="*/ 4762 w 1035843"/>
                <a:gd name="connsiteY17" fmla="*/ 747713 h 785813"/>
                <a:gd name="connsiteX18" fmla="*/ 0 w 1035843"/>
                <a:gd name="connsiteY18" fmla="*/ 731044 h 785813"/>
                <a:gd name="connsiteX19" fmla="*/ 7143 w 1035843"/>
                <a:gd name="connsiteY19" fmla="*/ 716757 h 785813"/>
                <a:gd name="connsiteX20" fmla="*/ 21431 w 1035843"/>
                <a:gd name="connsiteY20" fmla="*/ 700088 h 785813"/>
                <a:gd name="connsiteX21" fmla="*/ 59531 w 1035843"/>
                <a:gd name="connsiteY21" fmla="*/ 681038 h 785813"/>
                <a:gd name="connsiteX22" fmla="*/ 138112 w 1035843"/>
                <a:gd name="connsiteY22" fmla="*/ 626269 h 785813"/>
                <a:gd name="connsiteX23" fmla="*/ 264318 w 1035843"/>
                <a:gd name="connsiteY23" fmla="*/ 531019 h 785813"/>
                <a:gd name="connsiteX24" fmla="*/ 397668 w 1035843"/>
                <a:gd name="connsiteY24" fmla="*/ 411957 h 785813"/>
                <a:gd name="connsiteX25" fmla="*/ 545306 w 1035843"/>
                <a:gd name="connsiteY25" fmla="*/ 264319 h 785813"/>
                <a:gd name="connsiteX26" fmla="*/ 611981 w 1035843"/>
                <a:gd name="connsiteY26" fmla="*/ 19050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5843" h="785813">
                  <a:moveTo>
                    <a:pt x="611981" y="190500"/>
                  </a:moveTo>
                  <a:lnTo>
                    <a:pt x="678656" y="111919"/>
                  </a:lnTo>
                  <a:lnTo>
                    <a:pt x="685800" y="97632"/>
                  </a:lnTo>
                  <a:lnTo>
                    <a:pt x="695325" y="76200"/>
                  </a:lnTo>
                  <a:lnTo>
                    <a:pt x="695325" y="57150"/>
                  </a:lnTo>
                  <a:lnTo>
                    <a:pt x="664368" y="0"/>
                  </a:lnTo>
                  <a:lnTo>
                    <a:pt x="1035843" y="209550"/>
                  </a:lnTo>
                  <a:lnTo>
                    <a:pt x="981075" y="223838"/>
                  </a:lnTo>
                  <a:lnTo>
                    <a:pt x="959643" y="230982"/>
                  </a:lnTo>
                  <a:lnTo>
                    <a:pt x="895350" y="271463"/>
                  </a:lnTo>
                  <a:lnTo>
                    <a:pt x="673893" y="421482"/>
                  </a:lnTo>
                  <a:lnTo>
                    <a:pt x="428625" y="583407"/>
                  </a:lnTo>
                  <a:lnTo>
                    <a:pt x="259556" y="692944"/>
                  </a:lnTo>
                  <a:lnTo>
                    <a:pt x="150018" y="759619"/>
                  </a:lnTo>
                  <a:lnTo>
                    <a:pt x="52387" y="785813"/>
                  </a:lnTo>
                  <a:lnTo>
                    <a:pt x="38100" y="781050"/>
                  </a:lnTo>
                  <a:lnTo>
                    <a:pt x="19050" y="766763"/>
                  </a:lnTo>
                  <a:lnTo>
                    <a:pt x="4762" y="747713"/>
                  </a:lnTo>
                  <a:lnTo>
                    <a:pt x="0" y="731044"/>
                  </a:lnTo>
                  <a:lnTo>
                    <a:pt x="7143" y="716757"/>
                  </a:lnTo>
                  <a:lnTo>
                    <a:pt x="21431" y="700088"/>
                  </a:lnTo>
                  <a:lnTo>
                    <a:pt x="59531" y="681038"/>
                  </a:lnTo>
                  <a:lnTo>
                    <a:pt x="138112" y="626269"/>
                  </a:lnTo>
                  <a:lnTo>
                    <a:pt x="264318" y="531019"/>
                  </a:lnTo>
                  <a:lnTo>
                    <a:pt x="397668" y="411957"/>
                  </a:lnTo>
                  <a:lnTo>
                    <a:pt x="545306" y="264319"/>
                  </a:lnTo>
                  <a:lnTo>
                    <a:pt x="611981" y="190500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4" name="フリーフォーム 110">
              <a:extLst>
                <a:ext uri="{FF2B5EF4-FFF2-40B4-BE49-F238E27FC236}">
                  <a16:creationId xmlns:a16="http://schemas.microsoft.com/office/drawing/2014/main" id="{8DB766BC-C209-4BD4-BD50-0D275324C508}"/>
                </a:ext>
              </a:extLst>
            </p:cNvPr>
            <p:cNvSpPr/>
            <p:nvPr/>
          </p:nvSpPr>
          <p:spPr>
            <a:xfrm>
              <a:off x="5467350" y="3943350"/>
              <a:ext cx="590550" cy="1000125"/>
            </a:xfrm>
            <a:custGeom>
              <a:avLst/>
              <a:gdLst>
                <a:gd name="connsiteX0" fmla="*/ 354806 w 590550"/>
                <a:gd name="connsiteY0" fmla="*/ 864394 h 1000125"/>
                <a:gd name="connsiteX1" fmla="*/ 357188 w 590550"/>
                <a:gd name="connsiteY1" fmla="*/ 776288 h 1000125"/>
                <a:gd name="connsiteX2" fmla="*/ 354806 w 590550"/>
                <a:gd name="connsiteY2" fmla="*/ 711994 h 1000125"/>
                <a:gd name="connsiteX3" fmla="*/ 350044 w 590550"/>
                <a:gd name="connsiteY3" fmla="*/ 602456 h 1000125"/>
                <a:gd name="connsiteX4" fmla="*/ 340519 w 590550"/>
                <a:gd name="connsiteY4" fmla="*/ 528638 h 1000125"/>
                <a:gd name="connsiteX5" fmla="*/ 297656 w 590550"/>
                <a:gd name="connsiteY5" fmla="*/ 378619 h 1000125"/>
                <a:gd name="connsiteX6" fmla="*/ 278606 w 590550"/>
                <a:gd name="connsiteY6" fmla="*/ 326231 h 1000125"/>
                <a:gd name="connsiteX7" fmla="*/ 238125 w 590550"/>
                <a:gd name="connsiteY7" fmla="*/ 261938 h 1000125"/>
                <a:gd name="connsiteX8" fmla="*/ 209550 w 590550"/>
                <a:gd name="connsiteY8" fmla="*/ 221456 h 1000125"/>
                <a:gd name="connsiteX9" fmla="*/ 169069 w 590550"/>
                <a:gd name="connsiteY9" fmla="*/ 176213 h 1000125"/>
                <a:gd name="connsiteX10" fmla="*/ 121444 w 590550"/>
                <a:gd name="connsiteY10" fmla="*/ 126206 h 1000125"/>
                <a:gd name="connsiteX11" fmla="*/ 73819 w 590550"/>
                <a:gd name="connsiteY11" fmla="*/ 80963 h 1000125"/>
                <a:gd name="connsiteX12" fmla="*/ 47625 w 590550"/>
                <a:gd name="connsiteY12" fmla="*/ 59531 h 1000125"/>
                <a:gd name="connsiteX13" fmla="*/ 30956 w 590550"/>
                <a:gd name="connsiteY13" fmla="*/ 47625 h 1000125"/>
                <a:gd name="connsiteX14" fmla="*/ 11906 w 590550"/>
                <a:gd name="connsiteY14" fmla="*/ 26194 h 1000125"/>
                <a:gd name="connsiteX15" fmla="*/ 0 w 590550"/>
                <a:gd name="connsiteY15" fmla="*/ 7144 h 1000125"/>
                <a:gd name="connsiteX16" fmla="*/ 138113 w 590550"/>
                <a:gd name="connsiteY16" fmla="*/ 0 h 1000125"/>
                <a:gd name="connsiteX17" fmla="*/ 188119 w 590550"/>
                <a:gd name="connsiteY17" fmla="*/ 23813 h 1000125"/>
                <a:gd name="connsiteX18" fmla="*/ 228600 w 590550"/>
                <a:gd name="connsiteY18" fmla="*/ 52388 h 1000125"/>
                <a:gd name="connsiteX19" fmla="*/ 261938 w 590550"/>
                <a:gd name="connsiteY19" fmla="*/ 80963 h 1000125"/>
                <a:gd name="connsiteX20" fmla="*/ 302419 w 590550"/>
                <a:gd name="connsiteY20" fmla="*/ 119063 h 1000125"/>
                <a:gd name="connsiteX21" fmla="*/ 345281 w 590550"/>
                <a:gd name="connsiteY21" fmla="*/ 161925 h 1000125"/>
                <a:gd name="connsiteX22" fmla="*/ 392906 w 590550"/>
                <a:gd name="connsiteY22" fmla="*/ 211931 h 1000125"/>
                <a:gd name="connsiteX23" fmla="*/ 452438 w 590550"/>
                <a:gd name="connsiteY23" fmla="*/ 285750 h 1000125"/>
                <a:gd name="connsiteX24" fmla="*/ 492919 w 590550"/>
                <a:gd name="connsiteY24" fmla="*/ 338138 h 1000125"/>
                <a:gd name="connsiteX25" fmla="*/ 516731 w 590550"/>
                <a:gd name="connsiteY25" fmla="*/ 376238 h 1000125"/>
                <a:gd name="connsiteX26" fmla="*/ 566738 w 590550"/>
                <a:gd name="connsiteY26" fmla="*/ 504825 h 1000125"/>
                <a:gd name="connsiteX27" fmla="*/ 573881 w 590550"/>
                <a:gd name="connsiteY27" fmla="*/ 588169 h 1000125"/>
                <a:gd name="connsiteX28" fmla="*/ 583406 w 590550"/>
                <a:gd name="connsiteY28" fmla="*/ 704850 h 1000125"/>
                <a:gd name="connsiteX29" fmla="*/ 590550 w 590550"/>
                <a:gd name="connsiteY29" fmla="*/ 864394 h 1000125"/>
                <a:gd name="connsiteX30" fmla="*/ 590550 w 590550"/>
                <a:gd name="connsiteY30" fmla="*/ 959644 h 1000125"/>
                <a:gd name="connsiteX31" fmla="*/ 590550 w 590550"/>
                <a:gd name="connsiteY31" fmla="*/ 1000125 h 1000125"/>
                <a:gd name="connsiteX32" fmla="*/ 352425 w 590550"/>
                <a:gd name="connsiteY32" fmla="*/ 919163 h 1000125"/>
                <a:gd name="connsiteX33" fmla="*/ 354806 w 590550"/>
                <a:gd name="connsiteY33" fmla="*/ 8643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0550" h="1000125">
                  <a:moveTo>
                    <a:pt x="354806" y="864394"/>
                  </a:moveTo>
                  <a:lnTo>
                    <a:pt x="357188" y="776288"/>
                  </a:lnTo>
                  <a:lnTo>
                    <a:pt x="354806" y="711994"/>
                  </a:lnTo>
                  <a:lnTo>
                    <a:pt x="350044" y="602456"/>
                  </a:lnTo>
                  <a:lnTo>
                    <a:pt x="340519" y="528638"/>
                  </a:lnTo>
                  <a:lnTo>
                    <a:pt x="297656" y="378619"/>
                  </a:lnTo>
                  <a:lnTo>
                    <a:pt x="278606" y="326231"/>
                  </a:lnTo>
                  <a:lnTo>
                    <a:pt x="238125" y="261938"/>
                  </a:lnTo>
                  <a:lnTo>
                    <a:pt x="209550" y="221456"/>
                  </a:lnTo>
                  <a:lnTo>
                    <a:pt x="169069" y="176213"/>
                  </a:lnTo>
                  <a:lnTo>
                    <a:pt x="121444" y="126206"/>
                  </a:lnTo>
                  <a:lnTo>
                    <a:pt x="73819" y="80963"/>
                  </a:lnTo>
                  <a:lnTo>
                    <a:pt x="47625" y="59531"/>
                  </a:lnTo>
                  <a:lnTo>
                    <a:pt x="30956" y="47625"/>
                  </a:lnTo>
                  <a:lnTo>
                    <a:pt x="11906" y="26194"/>
                  </a:lnTo>
                  <a:lnTo>
                    <a:pt x="0" y="7144"/>
                  </a:lnTo>
                  <a:lnTo>
                    <a:pt x="138113" y="0"/>
                  </a:lnTo>
                  <a:lnTo>
                    <a:pt x="188119" y="23813"/>
                  </a:lnTo>
                  <a:lnTo>
                    <a:pt x="228600" y="52388"/>
                  </a:lnTo>
                  <a:lnTo>
                    <a:pt x="261938" y="80963"/>
                  </a:lnTo>
                  <a:lnTo>
                    <a:pt x="302419" y="119063"/>
                  </a:lnTo>
                  <a:lnTo>
                    <a:pt x="345281" y="161925"/>
                  </a:lnTo>
                  <a:lnTo>
                    <a:pt x="392906" y="211931"/>
                  </a:lnTo>
                  <a:lnTo>
                    <a:pt x="452438" y="285750"/>
                  </a:lnTo>
                  <a:lnTo>
                    <a:pt x="492919" y="338138"/>
                  </a:lnTo>
                  <a:lnTo>
                    <a:pt x="516731" y="376238"/>
                  </a:lnTo>
                  <a:lnTo>
                    <a:pt x="566738" y="504825"/>
                  </a:lnTo>
                  <a:lnTo>
                    <a:pt x="573881" y="588169"/>
                  </a:lnTo>
                  <a:lnTo>
                    <a:pt x="583406" y="704850"/>
                  </a:lnTo>
                  <a:lnTo>
                    <a:pt x="590550" y="864394"/>
                  </a:lnTo>
                  <a:lnTo>
                    <a:pt x="590550" y="959644"/>
                  </a:lnTo>
                  <a:lnTo>
                    <a:pt x="590550" y="1000125"/>
                  </a:lnTo>
                  <a:lnTo>
                    <a:pt x="352425" y="919163"/>
                  </a:lnTo>
                  <a:cubicBezTo>
                    <a:pt x="353219" y="900907"/>
                    <a:pt x="354012" y="882650"/>
                    <a:pt x="354806" y="864394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5" name="フリーフォーム 111">
              <a:extLst>
                <a:ext uri="{FF2B5EF4-FFF2-40B4-BE49-F238E27FC236}">
                  <a16:creationId xmlns:a16="http://schemas.microsoft.com/office/drawing/2014/main" id="{BE8EE05C-6088-4A1C-A24A-01072CD5782E}"/>
                </a:ext>
              </a:extLst>
            </p:cNvPr>
            <p:cNvSpPr/>
            <p:nvPr/>
          </p:nvSpPr>
          <p:spPr>
            <a:xfrm>
              <a:off x="5430838" y="4725988"/>
              <a:ext cx="627062" cy="1479550"/>
            </a:xfrm>
            <a:custGeom>
              <a:avLst/>
              <a:gdLst>
                <a:gd name="connsiteX0" fmla="*/ 381000 w 626269"/>
                <a:gd name="connsiteY0" fmla="*/ 316707 h 1478757"/>
                <a:gd name="connsiteX1" fmla="*/ 385763 w 626269"/>
                <a:gd name="connsiteY1" fmla="*/ 247650 h 1478757"/>
                <a:gd name="connsiteX2" fmla="*/ 388144 w 626269"/>
                <a:gd name="connsiteY2" fmla="*/ 183357 h 1478757"/>
                <a:gd name="connsiteX3" fmla="*/ 388144 w 626269"/>
                <a:gd name="connsiteY3" fmla="*/ 135732 h 1478757"/>
                <a:gd name="connsiteX4" fmla="*/ 392907 w 626269"/>
                <a:gd name="connsiteY4" fmla="*/ 38100 h 1478757"/>
                <a:gd name="connsiteX5" fmla="*/ 397669 w 626269"/>
                <a:gd name="connsiteY5" fmla="*/ 0 h 1478757"/>
                <a:gd name="connsiteX6" fmla="*/ 621507 w 626269"/>
                <a:gd name="connsiteY6" fmla="*/ 100013 h 1478757"/>
                <a:gd name="connsiteX7" fmla="*/ 626269 w 626269"/>
                <a:gd name="connsiteY7" fmla="*/ 216694 h 1478757"/>
                <a:gd name="connsiteX8" fmla="*/ 621507 w 626269"/>
                <a:gd name="connsiteY8" fmla="*/ 292894 h 1478757"/>
                <a:gd name="connsiteX9" fmla="*/ 614363 w 626269"/>
                <a:gd name="connsiteY9" fmla="*/ 388144 h 1478757"/>
                <a:gd name="connsiteX10" fmla="*/ 604838 w 626269"/>
                <a:gd name="connsiteY10" fmla="*/ 492919 h 1478757"/>
                <a:gd name="connsiteX11" fmla="*/ 592932 w 626269"/>
                <a:gd name="connsiteY11" fmla="*/ 583407 h 1478757"/>
                <a:gd name="connsiteX12" fmla="*/ 581025 w 626269"/>
                <a:gd name="connsiteY12" fmla="*/ 681038 h 1478757"/>
                <a:gd name="connsiteX13" fmla="*/ 564357 w 626269"/>
                <a:gd name="connsiteY13" fmla="*/ 783432 h 1478757"/>
                <a:gd name="connsiteX14" fmla="*/ 535782 w 626269"/>
                <a:gd name="connsiteY14" fmla="*/ 902494 h 1478757"/>
                <a:gd name="connsiteX15" fmla="*/ 504825 w 626269"/>
                <a:gd name="connsiteY15" fmla="*/ 1007269 h 1478757"/>
                <a:gd name="connsiteX16" fmla="*/ 469107 w 626269"/>
                <a:gd name="connsiteY16" fmla="*/ 1095375 h 1478757"/>
                <a:gd name="connsiteX17" fmla="*/ 435769 w 626269"/>
                <a:gd name="connsiteY17" fmla="*/ 1162050 h 1478757"/>
                <a:gd name="connsiteX18" fmla="*/ 395288 w 626269"/>
                <a:gd name="connsiteY18" fmla="*/ 1226344 h 1478757"/>
                <a:gd name="connsiteX19" fmla="*/ 333375 w 626269"/>
                <a:gd name="connsiteY19" fmla="*/ 1304925 h 1478757"/>
                <a:gd name="connsiteX20" fmla="*/ 269082 w 626269"/>
                <a:gd name="connsiteY20" fmla="*/ 1369219 h 1478757"/>
                <a:gd name="connsiteX21" fmla="*/ 211932 w 626269"/>
                <a:gd name="connsiteY21" fmla="*/ 1409700 h 1478757"/>
                <a:gd name="connsiteX22" fmla="*/ 157163 w 626269"/>
                <a:gd name="connsiteY22" fmla="*/ 1443038 h 1478757"/>
                <a:gd name="connsiteX23" fmla="*/ 100013 w 626269"/>
                <a:gd name="connsiteY23" fmla="*/ 1473994 h 1478757"/>
                <a:gd name="connsiteX24" fmla="*/ 73819 w 626269"/>
                <a:gd name="connsiteY24" fmla="*/ 1478757 h 1478757"/>
                <a:gd name="connsiteX25" fmla="*/ 59532 w 626269"/>
                <a:gd name="connsiteY25" fmla="*/ 1478757 h 1478757"/>
                <a:gd name="connsiteX26" fmla="*/ 38100 w 626269"/>
                <a:gd name="connsiteY26" fmla="*/ 1473994 h 1478757"/>
                <a:gd name="connsiteX27" fmla="*/ 21432 w 626269"/>
                <a:gd name="connsiteY27" fmla="*/ 1459707 h 1478757"/>
                <a:gd name="connsiteX28" fmla="*/ 11907 w 626269"/>
                <a:gd name="connsiteY28" fmla="*/ 1438275 h 1478757"/>
                <a:gd name="connsiteX29" fmla="*/ 0 w 626269"/>
                <a:gd name="connsiteY29" fmla="*/ 1397794 h 1478757"/>
                <a:gd name="connsiteX30" fmla="*/ 216694 w 626269"/>
                <a:gd name="connsiteY30" fmla="*/ 976313 h 1478757"/>
                <a:gd name="connsiteX31" fmla="*/ 245269 w 626269"/>
                <a:gd name="connsiteY31" fmla="*/ 931069 h 1478757"/>
                <a:gd name="connsiteX32" fmla="*/ 269082 w 626269"/>
                <a:gd name="connsiteY32" fmla="*/ 883444 h 1478757"/>
                <a:gd name="connsiteX33" fmla="*/ 290513 w 626269"/>
                <a:gd name="connsiteY33" fmla="*/ 828675 h 1478757"/>
                <a:gd name="connsiteX34" fmla="*/ 307182 w 626269"/>
                <a:gd name="connsiteY34" fmla="*/ 776288 h 1478757"/>
                <a:gd name="connsiteX35" fmla="*/ 321469 w 626269"/>
                <a:gd name="connsiteY35" fmla="*/ 723900 h 1478757"/>
                <a:gd name="connsiteX36" fmla="*/ 330994 w 626269"/>
                <a:gd name="connsiteY36" fmla="*/ 676275 h 1478757"/>
                <a:gd name="connsiteX37" fmla="*/ 350044 w 626269"/>
                <a:gd name="connsiteY37" fmla="*/ 585788 h 1478757"/>
                <a:gd name="connsiteX38" fmla="*/ 361950 w 626269"/>
                <a:gd name="connsiteY38" fmla="*/ 509588 h 1478757"/>
                <a:gd name="connsiteX39" fmla="*/ 369094 w 626269"/>
                <a:gd name="connsiteY39" fmla="*/ 440532 h 1478757"/>
                <a:gd name="connsiteX40" fmla="*/ 381000 w 626269"/>
                <a:gd name="connsiteY40" fmla="*/ 316707 h 147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6269" h="1478757">
                  <a:moveTo>
                    <a:pt x="381000" y="316707"/>
                  </a:moveTo>
                  <a:lnTo>
                    <a:pt x="385763" y="247650"/>
                  </a:lnTo>
                  <a:cubicBezTo>
                    <a:pt x="386557" y="226219"/>
                    <a:pt x="387350" y="204788"/>
                    <a:pt x="388144" y="183357"/>
                  </a:cubicBezTo>
                  <a:lnTo>
                    <a:pt x="388144" y="135732"/>
                  </a:lnTo>
                  <a:lnTo>
                    <a:pt x="392907" y="38100"/>
                  </a:lnTo>
                  <a:lnTo>
                    <a:pt x="397669" y="0"/>
                  </a:lnTo>
                  <a:lnTo>
                    <a:pt x="621507" y="100013"/>
                  </a:lnTo>
                  <a:lnTo>
                    <a:pt x="626269" y="216694"/>
                  </a:lnTo>
                  <a:lnTo>
                    <a:pt x="621507" y="292894"/>
                  </a:lnTo>
                  <a:lnTo>
                    <a:pt x="614363" y="388144"/>
                  </a:lnTo>
                  <a:lnTo>
                    <a:pt x="604838" y="492919"/>
                  </a:lnTo>
                  <a:lnTo>
                    <a:pt x="592932" y="583407"/>
                  </a:lnTo>
                  <a:lnTo>
                    <a:pt x="581025" y="681038"/>
                  </a:lnTo>
                  <a:lnTo>
                    <a:pt x="564357" y="783432"/>
                  </a:lnTo>
                  <a:lnTo>
                    <a:pt x="535782" y="902494"/>
                  </a:lnTo>
                  <a:lnTo>
                    <a:pt x="504825" y="1007269"/>
                  </a:lnTo>
                  <a:lnTo>
                    <a:pt x="469107" y="1095375"/>
                  </a:lnTo>
                  <a:lnTo>
                    <a:pt x="435769" y="1162050"/>
                  </a:lnTo>
                  <a:lnTo>
                    <a:pt x="395288" y="1226344"/>
                  </a:lnTo>
                  <a:lnTo>
                    <a:pt x="333375" y="1304925"/>
                  </a:lnTo>
                  <a:lnTo>
                    <a:pt x="269082" y="1369219"/>
                  </a:lnTo>
                  <a:lnTo>
                    <a:pt x="211932" y="1409700"/>
                  </a:lnTo>
                  <a:lnTo>
                    <a:pt x="157163" y="1443038"/>
                  </a:lnTo>
                  <a:lnTo>
                    <a:pt x="100013" y="1473994"/>
                  </a:lnTo>
                  <a:lnTo>
                    <a:pt x="73819" y="1478757"/>
                  </a:lnTo>
                  <a:lnTo>
                    <a:pt x="59532" y="1478757"/>
                  </a:lnTo>
                  <a:lnTo>
                    <a:pt x="38100" y="1473994"/>
                  </a:lnTo>
                  <a:lnTo>
                    <a:pt x="21432" y="1459707"/>
                  </a:lnTo>
                  <a:lnTo>
                    <a:pt x="11907" y="1438275"/>
                  </a:lnTo>
                  <a:lnTo>
                    <a:pt x="0" y="1397794"/>
                  </a:lnTo>
                  <a:lnTo>
                    <a:pt x="216694" y="976313"/>
                  </a:lnTo>
                  <a:lnTo>
                    <a:pt x="245269" y="931069"/>
                  </a:lnTo>
                  <a:lnTo>
                    <a:pt x="269082" y="883444"/>
                  </a:lnTo>
                  <a:lnTo>
                    <a:pt x="290513" y="828675"/>
                  </a:lnTo>
                  <a:lnTo>
                    <a:pt x="307182" y="776288"/>
                  </a:lnTo>
                  <a:lnTo>
                    <a:pt x="321469" y="723900"/>
                  </a:lnTo>
                  <a:lnTo>
                    <a:pt x="330994" y="676275"/>
                  </a:lnTo>
                  <a:lnTo>
                    <a:pt x="350044" y="585788"/>
                  </a:lnTo>
                  <a:lnTo>
                    <a:pt x="361950" y="509588"/>
                  </a:lnTo>
                  <a:lnTo>
                    <a:pt x="369094" y="440532"/>
                  </a:lnTo>
                  <a:lnTo>
                    <a:pt x="381000" y="316707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6" name="フリーフォーム 112">
              <a:extLst>
                <a:ext uri="{FF2B5EF4-FFF2-40B4-BE49-F238E27FC236}">
                  <a16:creationId xmlns:a16="http://schemas.microsoft.com/office/drawing/2014/main" id="{8CB93029-C8E2-4979-A505-0CE6A835B0A8}"/>
                </a:ext>
              </a:extLst>
            </p:cNvPr>
            <p:cNvSpPr/>
            <p:nvPr/>
          </p:nvSpPr>
          <p:spPr>
            <a:xfrm>
              <a:off x="4903788" y="5532438"/>
              <a:ext cx="792162" cy="658812"/>
            </a:xfrm>
            <a:custGeom>
              <a:avLst/>
              <a:gdLst>
                <a:gd name="connsiteX0" fmla="*/ 250031 w 792956"/>
                <a:gd name="connsiteY0" fmla="*/ 102394 h 659606"/>
                <a:gd name="connsiteX1" fmla="*/ 428625 w 792956"/>
                <a:gd name="connsiteY1" fmla="*/ 190500 h 659606"/>
                <a:gd name="connsiteX2" fmla="*/ 473869 w 792956"/>
                <a:gd name="connsiteY2" fmla="*/ 211931 h 659606"/>
                <a:gd name="connsiteX3" fmla="*/ 516731 w 792956"/>
                <a:gd name="connsiteY3" fmla="*/ 223837 h 659606"/>
                <a:gd name="connsiteX4" fmla="*/ 547687 w 792956"/>
                <a:gd name="connsiteY4" fmla="*/ 230981 h 659606"/>
                <a:gd name="connsiteX5" fmla="*/ 583406 w 792956"/>
                <a:gd name="connsiteY5" fmla="*/ 235744 h 659606"/>
                <a:gd name="connsiteX6" fmla="*/ 614362 w 792956"/>
                <a:gd name="connsiteY6" fmla="*/ 235744 h 659606"/>
                <a:gd name="connsiteX7" fmla="*/ 657225 w 792956"/>
                <a:gd name="connsiteY7" fmla="*/ 228600 h 659606"/>
                <a:gd name="connsiteX8" fmla="*/ 692944 w 792956"/>
                <a:gd name="connsiteY8" fmla="*/ 214312 h 659606"/>
                <a:gd name="connsiteX9" fmla="*/ 721519 w 792956"/>
                <a:gd name="connsiteY9" fmla="*/ 195262 h 659606"/>
                <a:gd name="connsiteX10" fmla="*/ 745331 w 792956"/>
                <a:gd name="connsiteY10" fmla="*/ 173831 h 659606"/>
                <a:gd name="connsiteX11" fmla="*/ 792956 w 792956"/>
                <a:gd name="connsiteY11" fmla="*/ 97631 h 659606"/>
                <a:gd name="connsiteX12" fmla="*/ 559594 w 792956"/>
                <a:gd name="connsiteY12" fmla="*/ 659606 h 659606"/>
                <a:gd name="connsiteX13" fmla="*/ 538162 w 792956"/>
                <a:gd name="connsiteY13" fmla="*/ 621506 h 659606"/>
                <a:gd name="connsiteX14" fmla="*/ 526256 w 792956"/>
                <a:gd name="connsiteY14" fmla="*/ 588169 h 659606"/>
                <a:gd name="connsiteX15" fmla="*/ 511969 w 792956"/>
                <a:gd name="connsiteY15" fmla="*/ 542925 h 659606"/>
                <a:gd name="connsiteX16" fmla="*/ 492919 w 792956"/>
                <a:gd name="connsiteY16" fmla="*/ 492919 h 659606"/>
                <a:gd name="connsiteX17" fmla="*/ 469106 w 792956"/>
                <a:gd name="connsiteY17" fmla="*/ 447675 h 659606"/>
                <a:gd name="connsiteX18" fmla="*/ 445294 w 792956"/>
                <a:gd name="connsiteY18" fmla="*/ 411956 h 659606"/>
                <a:gd name="connsiteX19" fmla="*/ 423862 w 792956"/>
                <a:gd name="connsiteY19" fmla="*/ 381000 h 659606"/>
                <a:gd name="connsiteX20" fmla="*/ 383381 w 792956"/>
                <a:gd name="connsiteY20" fmla="*/ 333375 h 659606"/>
                <a:gd name="connsiteX21" fmla="*/ 359569 w 792956"/>
                <a:gd name="connsiteY21" fmla="*/ 309562 h 659606"/>
                <a:gd name="connsiteX22" fmla="*/ 314325 w 792956"/>
                <a:gd name="connsiteY22" fmla="*/ 269081 h 659606"/>
                <a:gd name="connsiteX23" fmla="*/ 269081 w 792956"/>
                <a:gd name="connsiteY23" fmla="*/ 233362 h 659606"/>
                <a:gd name="connsiteX24" fmla="*/ 207169 w 792956"/>
                <a:gd name="connsiteY24" fmla="*/ 188119 h 659606"/>
                <a:gd name="connsiteX25" fmla="*/ 140494 w 792956"/>
                <a:gd name="connsiteY25" fmla="*/ 142875 h 659606"/>
                <a:gd name="connsiteX26" fmla="*/ 61912 w 792956"/>
                <a:gd name="connsiteY26" fmla="*/ 92869 h 659606"/>
                <a:gd name="connsiteX27" fmla="*/ 26194 w 792956"/>
                <a:gd name="connsiteY27" fmla="*/ 71437 h 659606"/>
                <a:gd name="connsiteX28" fmla="*/ 16669 w 792956"/>
                <a:gd name="connsiteY28" fmla="*/ 61912 h 659606"/>
                <a:gd name="connsiteX29" fmla="*/ 7144 w 792956"/>
                <a:gd name="connsiteY29" fmla="*/ 42862 h 659606"/>
                <a:gd name="connsiteX30" fmla="*/ 0 w 792956"/>
                <a:gd name="connsiteY30" fmla="*/ 19050 h 659606"/>
                <a:gd name="connsiteX31" fmla="*/ 2381 w 792956"/>
                <a:gd name="connsiteY31" fmla="*/ 7144 h 659606"/>
                <a:gd name="connsiteX32" fmla="*/ 11906 w 792956"/>
                <a:gd name="connsiteY32" fmla="*/ 0 h 659606"/>
                <a:gd name="connsiteX33" fmla="*/ 40481 w 792956"/>
                <a:gd name="connsiteY33" fmla="*/ 4762 h 659606"/>
                <a:gd name="connsiteX34" fmla="*/ 104775 w 792956"/>
                <a:gd name="connsiteY34" fmla="*/ 35719 h 659606"/>
                <a:gd name="connsiteX35" fmla="*/ 250031 w 792956"/>
                <a:gd name="connsiteY35" fmla="*/ 102394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59606">
                  <a:moveTo>
                    <a:pt x="250031" y="102394"/>
                  </a:moveTo>
                  <a:lnTo>
                    <a:pt x="428625" y="190500"/>
                  </a:lnTo>
                  <a:lnTo>
                    <a:pt x="473869" y="211931"/>
                  </a:lnTo>
                  <a:lnTo>
                    <a:pt x="516731" y="223837"/>
                  </a:lnTo>
                  <a:lnTo>
                    <a:pt x="547687" y="230981"/>
                  </a:lnTo>
                  <a:lnTo>
                    <a:pt x="583406" y="235744"/>
                  </a:lnTo>
                  <a:lnTo>
                    <a:pt x="614362" y="235744"/>
                  </a:lnTo>
                  <a:lnTo>
                    <a:pt x="657225" y="228600"/>
                  </a:lnTo>
                  <a:lnTo>
                    <a:pt x="692944" y="214312"/>
                  </a:lnTo>
                  <a:lnTo>
                    <a:pt x="721519" y="195262"/>
                  </a:lnTo>
                  <a:lnTo>
                    <a:pt x="745331" y="173831"/>
                  </a:lnTo>
                  <a:lnTo>
                    <a:pt x="792956" y="97631"/>
                  </a:lnTo>
                  <a:lnTo>
                    <a:pt x="559594" y="659606"/>
                  </a:lnTo>
                  <a:lnTo>
                    <a:pt x="538162" y="621506"/>
                  </a:lnTo>
                  <a:lnTo>
                    <a:pt x="526256" y="588169"/>
                  </a:lnTo>
                  <a:lnTo>
                    <a:pt x="511969" y="542925"/>
                  </a:lnTo>
                  <a:lnTo>
                    <a:pt x="492919" y="492919"/>
                  </a:lnTo>
                  <a:lnTo>
                    <a:pt x="469106" y="447675"/>
                  </a:lnTo>
                  <a:lnTo>
                    <a:pt x="445294" y="411956"/>
                  </a:lnTo>
                  <a:lnTo>
                    <a:pt x="423862" y="381000"/>
                  </a:lnTo>
                  <a:lnTo>
                    <a:pt x="383381" y="333375"/>
                  </a:lnTo>
                  <a:lnTo>
                    <a:pt x="359569" y="309562"/>
                  </a:lnTo>
                  <a:lnTo>
                    <a:pt x="314325" y="269081"/>
                  </a:lnTo>
                  <a:lnTo>
                    <a:pt x="269081" y="233362"/>
                  </a:lnTo>
                  <a:lnTo>
                    <a:pt x="207169" y="188119"/>
                  </a:lnTo>
                  <a:lnTo>
                    <a:pt x="140494" y="142875"/>
                  </a:lnTo>
                  <a:lnTo>
                    <a:pt x="61912" y="92869"/>
                  </a:lnTo>
                  <a:lnTo>
                    <a:pt x="26194" y="71437"/>
                  </a:lnTo>
                  <a:lnTo>
                    <a:pt x="16669" y="61912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104775" y="35719"/>
                  </a:lnTo>
                  <a:lnTo>
                    <a:pt x="250031" y="102394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7" name="フリーフォーム 113">
              <a:extLst>
                <a:ext uri="{FF2B5EF4-FFF2-40B4-BE49-F238E27FC236}">
                  <a16:creationId xmlns:a16="http://schemas.microsoft.com/office/drawing/2014/main" id="{C72C722A-89FF-484A-A761-7358251B0429}"/>
                </a:ext>
              </a:extLst>
            </p:cNvPr>
            <p:cNvSpPr/>
            <p:nvPr/>
          </p:nvSpPr>
          <p:spPr>
            <a:xfrm>
              <a:off x="4216400" y="4186238"/>
              <a:ext cx="3113088" cy="512762"/>
            </a:xfrm>
            <a:custGeom>
              <a:avLst/>
              <a:gdLst>
                <a:gd name="connsiteX0" fmla="*/ 2417524 w 3113971"/>
                <a:gd name="connsiteY0" fmla="*/ 52609 h 513567"/>
                <a:gd name="connsiteX1" fmla="*/ 2262201 w 3113971"/>
                <a:gd name="connsiteY1" fmla="*/ 65135 h 513567"/>
                <a:gd name="connsiteX2" fmla="*/ 2059279 w 3113971"/>
                <a:gd name="connsiteY2" fmla="*/ 82672 h 513567"/>
                <a:gd name="connsiteX3" fmla="*/ 1868884 w 3113971"/>
                <a:gd name="connsiteY3" fmla="*/ 100208 h 513567"/>
                <a:gd name="connsiteX4" fmla="*/ 1726087 w 3113971"/>
                <a:gd name="connsiteY4" fmla="*/ 115239 h 513567"/>
                <a:gd name="connsiteX5" fmla="*/ 1560743 w 3113971"/>
                <a:gd name="connsiteY5" fmla="*/ 135281 h 513567"/>
                <a:gd name="connsiteX6" fmla="*/ 1305212 w 3113971"/>
                <a:gd name="connsiteY6" fmla="*/ 170354 h 513567"/>
                <a:gd name="connsiteX7" fmla="*/ 1074733 w 3113971"/>
                <a:gd name="connsiteY7" fmla="*/ 202921 h 513567"/>
                <a:gd name="connsiteX8" fmla="*/ 871812 w 3113971"/>
                <a:gd name="connsiteY8" fmla="*/ 230479 h 513567"/>
                <a:gd name="connsiteX9" fmla="*/ 678911 w 3113971"/>
                <a:gd name="connsiteY9" fmla="*/ 258036 h 513567"/>
                <a:gd name="connsiteX10" fmla="*/ 548640 w 3113971"/>
                <a:gd name="connsiteY10" fmla="*/ 273067 h 513567"/>
                <a:gd name="connsiteX11" fmla="*/ 475989 w 3113971"/>
                <a:gd name="connsiteY11" fmla="*/ 278078 h 513567"/>
                <a:gd name="connsiteX12" fmla="*/ 418370 w 3113971"/>
                <a:gd name="connsiteY12" fmla="*/ 278078 h 513567"/>
                <a:gd name="connsiteX13" fmla="*/ 350729 w 3113971"/>
                <a:gd name="connsiteY13" fmla="*/ 275572 h 513567"/>
                <a:gd name="connsiteX14" fmla="*/ 288099 w 3113971"/>
                <a:gd name="connsiteY14" fmla="*/ 265552 h 513567"/>
                <a:gd name="connsiteX15" fmla="*/ 217953 w 3113971"/>
                <a:gd name="connsiteY15" fmla="*/ 248015 h 513567"/>
                <a:gd name="connsiteX16" fmla="*/ 160333 w 3113971"/>
                <a:gd name="connsiteY16" fmla="*/ 225468 h 513567"/>
                <a:gd name="connsiteX17" fmla="*/ 102714 w 3113971"/>
                <a:gd name="connsiteY17" fmla="*/ 195406 h 513567"/>
                <a:gd name="connsiteX18" fmla="*/ 77662 w 3113971"/>
                <a:gd name="connsiteY18" fmla="*/ 177869 h 513567"/>
                <a:gd name="connsiteX19" fmla="*/ 55115 w 3113971"/>
                <a:gd name="connsiteY19" fmla="*/ 167849 h 513567"/>
                <a:gd name="connsiteX20" fmla="*/ 27558 w 3113971"/>
                <a:gd name="connsiteY20" fmla="*/ 165343 h 513567"/>
                <a:gd name="connsiteX21" fmla="*/ 10021 w 3113971"/>
                <a:gd name="connsiteY21" fmla="*/ 170354 h 513567"/>
                <a:gd name="connsiteX22" fmla="*/ 2505 w 3113971"/>
                <a:gd name="connsiteY22" fmla="*/ 177869 h 513567"/>
                <a:gd name="connsiteX23" fmla="*/ 0 w 3113971"/>
                <a:gd name="connsiteY23" fmla="*/ 187890 h 513567"/>
                <a:gd name="connsiteX24" fmla="*/ 2505 w 3113971"/>
                <a:gd name="connsiteY24" fmla="*/ 212942 h 513567"/>
                <a:gd name="connsiteX25" fmla="*/ 10021 w 3113971"/>
                <a:gd name="connsiteY25" fmla="*/ 237994 h 513567"/>
                <a:gd name="connsiteX26" fmla="*/ 30063 w 3113971"/>
                <a:gd name="connsiteY26" fmla="*/ 265552 h 513567"/>
                <a:gd name="connsiteX27" fmla="*/ 77662 w 3113971"/>
                <a:gd name="connsiteY27" fmla="*/ 318161 h 513567"/>
                <a:gd name="connsiteX28" fmla="*/ 155323 w 3113971"/>
                <a:gd name="connsiteY28" fmla="*/ 390812 h 513567"/>
                <a:gd name="connsiteX29" fmla="*/ 210438 w 3113971"/>
                <a:gd name="connsiteY29" fmla="*/ 435906 h 513567"/>
                <a:gd name="connsiteX30" fmla="*/ 268057 w 3113971"/>
                <a:gd name="connsiteY30" fmla="*/ 473484 h 513567"/>
                <a:gd name="connsiteX31" fmla="*/ 333193 w 3113971"/>
                <a:gd name="connsiteY31" fmla="*/ 503546 h 513567"/>
                <a:gd name="connsiteX32" fmla="*/ 373276 w 3113971"/>
                <a:gd name="connsiteY32" fmla="*/ 511062 h 513567"/>
                <a:gd name="connsiteX33" fmla="*/ 418370 w 3113971"/>
                <a:gd name="connsiteY33" fmla="*/ 513567 h 513567"/>
                <a:gd name="connsiteX34" fmla="*/ 498536 w 3113971"/>
                <a:gd name="connsiteY34" fmla="*/ 498536 h 513567"/>
                <a:gd name="connsiteX35" fmla="*/ 576198 w 3113971"/>
                <a:gd name="connsiteY35" fmla="*/ 480999 h 513567"/>
                <a:gd name="connsiteX36" fmla="*/ 784130 w 3113971"/>
                <a:gd name="connsiteY36" fmla="*/ 443421 h 513567"/>
                <a:gd name="connsiteX37" fmla="*/ 936947 w 3113971"/>
                <a:gd name="connsiteY37" fmla="*/ 418369 h 513567"/>
                <a:gd name="connsiteX38" fmla="*/ 1169931 w 3113971"/>
                <a:gd name="connsiteY38" fmla="*/ 380791 h 513567"/>
                <a:gd name="connsiteX39" fmla="*/ 1355316 w 3113971"/>
                <a:gd name="connsiteY39" fmla="*/ 350729 h 513567"/>
                <a:gd name="connsiteX40" fmla="*/ 1530681 w 3113971"/>
                <a:gd name="connsiteY40" fmla="*/ 323171 h 513567"/>
                <a:gd name="connsiteX41" fmla="*/ 1658446 w 3113971"/>
                <a:gd name="connsiteY41" fmla="*/ 303130 h 513567"/>
                <a:gd name="connsiteX42" fmla="*/ 1926503 w 3113971"/>
                <a:gd name="connsiteY42" fmla="*/ 278078 h 513567"/>
                <a:gd name="connsiteX43" fmla="*/ 2051764 w 3113971"/>
                <a:gd name="connsiteY43" fmla="*/ 270562 h 513567"/>
                <a:gd name="connsiteX44" fmla="*/ 2199571 w 3113971"/>
                <a:gd name="connsiteY44" fmla="*/ 265552 h 513567"/>
                <a:gd name="connsiteX45" fmla="*/ 2329841 w 3113971"/>
                <a:gd name="connsiteY45" fmla="*/ 268057 h 513567"/>
                <a:gd name="connsiteX46" fmla="*/ 2505206 w 3113971"/>
                <a:gd name="connsiteY46" fmla="*/ 273067 h 513567"/>
                <a:gd name="connsiteX47" fmla="*/ 2637982 w 3113971"/>
                <a:gd name="connsiteY47" fmla="*/ 283088 h 513567"/>
                <a:gd name="connsiteX48" fmla="*/ 2793304 w 3113971"/>
                <a:gd name="connsiteY48" fmla="*/ 298119 h 513567"/>
                <a:gd name="connsiteX49" fmla="*/ 2948627 w 3113971"/>
                <a:gd name="connsiteY49" fmla="*/ 320666 h 513567"/>
                <a:gd name="connsiteX50" fmla="*/ 3021278 w 3113971"/>
                <a:gd name="connsiteY50" fmla="*/ 335697 h 513567"/>
                <a:gd name="connsiteX51" fmla="*/ 3048835 w 3113971"/>
                <a:gd name="connsiteY51" fmla="*/ 328182 h 513567"/>
                <a:gd name="connsiteX52" fmla="*/ 3081403 w 3113971"/>
                <a:gd name="connsiteY52" fmla="*/ 310645 h 513567"/>
                <a:gd name="connsiteX53" fmla="*/ 3101445 w 3113971"/>
                <a:gd name="connsiteY53" fmla="*/ 295614 h 513567"/>
                <a:gd name="connsiteX54" fmla="*/ 3113971 w 3113971"/>
                <a:gd name="connsiteY54" fmla="*/ 273067 h 513567"/>
                <a:gd name="connsiteX55" fmla="*/ 3113971 w 3113971"/>
                <a:gd name="connsiteY55" fmla="*/ 245510 h 513567"/>
                <a:gd name="connsiteX56" fmla="*/ 3106455 w 3113971"/>
                <a:gd name="connsiteY56" fmla="*/ 217953 h 513567"/>
                <a:gd name="connsiteX57" fmla="*/ 3086413 w 3113971"/>
                <a:gd name="connsiteY57" fmla="*/ 187890 h 513567"/>
                <a:gd name="connsiteX58" fmla="*/ 3046330 w 3113971"/>
                <a:gd name="connsiteY58" fmla="*/ 150312 h 513567"/>
                <a:gd name="connsiteX59" fmla="*/ 3016268 w 3113971"/>
                <a:gd name="connsiteY59" fmla="*/ 130271 h 513567"/>
                <a:gd name="connsiteX60" fmla="*/ 2946122 w 3113971"/>
                <a:gd name="connsiteY60" fmla="*/ 92692 h 513567"/>
                <a:gd name="connsiteX61" fmla="*/ 2810841 w 3113971"/>
                <a:gd name="connsiteY61" fmla="*/ 35073 h 513567"/>
                <a:gd name="connsiteX62" fmla="*/ 2710633 w 3113971"/>
                <a:gd name="connsiteY62" fmla="*/ 10021 h 513567"/>
                <a:gd name="connsiteX63" fmla="*/ 2637982 w 3113971"/>
                <a:gd name="connsiteY63" fmla="*/ 0 h 513567"/>
                <a:gd name="connsiteX64" fmla="*/ 2617940 w 3113971"/>
                <a:gd name="connsiteY64" fmla="*/ 0 h 513567"/>
                <a:gd name="connsiteX65" fmla="*/ 2575352 w 3113971"/>
                <a:gd name="connsiteY65" fmla="*/ 22547 h 513567"/>
                <a:gd name="connsiteX66" fmla="*/ 2530258 w 3113971"/>
                <a:gd name="connsiteY66" fmla="*/ 45094 h 513567"/>
                <a:gd name="connsiteX67" fmla="*/ 2417524 w 3113971"/>
                <a:gd name="connsiteY67" fmla="*/ 52609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13971" h="513567">
                  <a:moveTo>
                    <a:pt x="2417524" y="52609"/>
                  </a:moveTo>
                  <a:lnTo>
                    <a:pt x="2262201" y="65135"/>
                  </a:lnTo>
                  <a:lnTo>
                    <a:pt x="2059279" y="82672"/>
                  </a:lnTo>
                  <a:lnTo>
                    <a:pt x="1868884" y="100208"/>
                  </a:lnTo>
                  <a:lnTo>
                    <a:pt x="1726087" y="115239"/>
                  </a:lnTo>
                  <a:lnTo>
                    <a:pt x="1560743" y="135281"/>
                  </a:lnTo>
                  <a:lnTo>
                    <a:pt x="1305212" y="170354"/>
                  </a:lnTo>
                  <a:lnTo>
                    <a:pt x="1074733" y="202921"/>
                  </a:lnTo>
                  <a:lnTo>
                    <a:pt x="871812" y="230479"/>
                  </a:lnTo>
                  <a:lnTo>
                    <a:pt x="678911" y="258036"/>
                  </a:lnTo>
                  <a:lnTo>
                    <a:pt x="548640" y="273067"/>
                  </a:lnTo>
                  <a:lnTo>
                    <a:pt x="475989" y="278078"/>
                  </a:lnTo>
                  <a:lnTo>
                    <a:pt x="418370" y="278078"/>
                  </a:lnTo>
                  <a:lnTo>
                    <a:pt x="350729" y="275572"/>
                  </a:lnTo>
                  <a:lnTo>
                    <a:pt x="288099" y="265552"/>
                  </a:lnTo>
                  <a:lnTo>
                    <a:pt x="217953" y="248015"/>
                  </a:lnTo>
                  <a:lnTo>
                    <a:pt x="160333" y="225468"/>
                  </a:lnTo>
                  <a:lnTo>
                    <a:pt x="102714" y="195406"/>
                  </a:lnTo>
                  <a:lnTo>
                    <a:pt x="77662" y="177869"/>
                  </a:lnTo>
                  <a:lnTo>
                    <a:pt x="55115" y="167849"/>
                  </a:lnTo>
                  <a:lnTo>
                    <a:pt x="27558" y="165343"/>
                  </a:lnTo>
                  <a:lnTo>
                    <a:pt x="10021" y="170354"/>
                  </a:lnTo>
                  <a:lnTo>
                    <a:pt x="2505" y="177869"/>
                  </a:lnTo>
                  <a:lnTo>
                    <a:pt x="0" y="187890"/>
                  </a:lnTo>
                  <a:lnTo>
                    <a:pt x="2505" y="212942"/>
                  </a:lnTo>
                  <a:lnTo>
                    <a:pt x="10021" y="237994"/>
                  </a:lnTo>
                  <a:lnTo>
                    <a:pt x="30063" y="265552"/>
                  </a:lnTo>
                  <a:lnTo>
                    <a:pt x="77662" y="318161"/>
                  </a:lnTo>
                  <a:lnTo>
                    <a:pt x="155323" y="390812"/>
                  </a:lnTo>
                  <a:lnTo>
                    <a:pt x="210438" y="435906"/>
                  </a:lnTo>
                  <a:lnTo>
                    <a:pt x="268057" y="473484"/>
                  </a:lnTo>
                  <a:lnTo>
                    <a:pt x="333193" y="503546"/>
                  </a:lnTo>
                  <a:lnTo>
                    <a:pt x="373276" y="511062"/>
                  </a:lnTo>
                  <a:lnTo>
                    <a:pt x="418370" y="513567"/>
                  </a:lnTo>
                  <a:lnTo>
                    <a:pt x="498536" y="498536"/>
                  </a:lnTo>
                  <a:lnTo>
                    <a:pt x="576198" y="480999"/>
                  </a:lnTo>
                  <a:lnTo>
                    <a:pt x="784130" y="443421"/>
                  </a:lnTo>
                  <a:lnTo>
                    <a:pt x="936947" y="418369"/>
                  </a:lnTo>
                  <a:lnTo>
                    <a:pt x="1169931" y="380791"/>
                  </a:lnTo>
                  <a:lnTo>
                    <a:pt x="1355316" y="350729"/>
                  </a:lnTo>
                  <a:lnTo>
                    <a:pt x="1530681" y="323171"/>
                  </a:lnTo>
                  <a:lnTo>
                    <a:pt x="1658446" y="303130"/>
                  </a:lnTo>
                  <a:lnTo>
                    <a:pt x="1926503" y="278078"/>
                  </a:lnTo>
                  <a:lnTo>
                    <a:pt x="2051764" y="270562"/>
                  </a:lnTo>
                  <a:lnTo>
                    <a:pt x="2199571" y="265552"/>
                  </a:lnTo>
                  <a:lnTo>
                    <a:pt x="2329841" y="268057"/>
                  </a:lnTo>
                  <a:lnTo>
                    <a:pt x="2505206" y="273067"/>
                  </a:lnTo>
                  <a:lnTo>
                    <a:pt x="2637982" y="283088"/>
                  </a:lnTo>
                  <a:lnTo>
                    <a:pt x="2793304" y="298119"/>
                  </a:lnTo>
                  <a:lnTo>
                    <a:pt x="2948627" y="320666"/>
                  </a:lnTo>
                  <a:lnTo>
                    <a:pt x="3021278" y="335697"/>
                  </a:lnTo>
                  <a:lnTo>
                    <a:pt x="3048835" y="328182"/>
                  </a:lnTo>
                  <a:lnTo>
                    <a:pt x="3081403" y="310645"/>
                  </a:lnTo>
                  <a:lnTo>
                    <a:pt x="3101445" y="295614"/>
                  </a:lnTo>
                  <a:lnTo>
                    <a:pt x="3113971" y="273067"/>
                  </a:lnTo>
                  <a:lnTo>
                    <a:pt x="3113971" y="245510"/>
                  </a:lnTo>
                  <a:lnTo>
                    <a:pt x="3106455" y="217953"/>
                  </a:lnTo>
                  <a:lnTo>
                    <a:pt x="3086413" y="187890"/>
                  </a:lnTo>
                  <a:lnTo>
                    <a:pt x="3046330" y="150312"/>
                  </a:lnTo>
                  <a:lnTo>
                    <a:pt x="3016268" y="130271"/>
                  </a:lnTo>
                  <a:lnTo>
                    <a:pt x="2946122" y="92692"/>
                  </a:lnTo>
                  <a:lnTo>
                    <a:pt x="2810841" y="35073"/>
                  </a:lnTo>
                  <a:lnTo>
                    <a:pt x="2710633" y="10021"/>
                  </a:lnTo>
                  <a:lnTo>
                    <a:pt x="2637982" y="0"/>
                  </a:lnTo>
                  <a:lnTo>
                    <a:pt x="2617940" y="0"/>
                  </a:lnTo>
                  <a:lnTo>
                    <a:pt x="2575352" y="22547"/>
                  </a:lnTo>
                  <a:lnTo>
                    <a:pt x="2530258" y="45094"/>
                  </a:lnTo>
                  <a:lnTo>
                    <a:pt x="2417524" y="52609"/>
                  </a:ln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39" name="グループ化 38">
            <a:extLst>
              <a:ext uri="{FF2B5EF4-FFF2-40B4-BE49-F238E27FC236}">
                <a16:creationId xmlns:a16="http://schemas.microsoft.com/office/drawing/2014/main" id="{A7C52C1A-E1FD-41AA-AFC1-B460455AE3E4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1416050"/>
            <a:ext cx="4581525" cy="4637088"/>
            <a:chOff x="2595563" y="1416050"/>
            <a:chExt cx="4581525" cy="4637088"/>
          </a:xfrm>
        </p:grpSpPr>
        <p:sp>
          <p:nvSpPr>
            <p:cNvPr id="40" name="フリーフォーム 107">
              <a:extLst>
                <a:ext uri="{FF2B5EF4-FFF2-40B4-BE49-F238E27FC236}">
                  <a16:creationId xmlns:a16="http://schemas.microsoft.com/office/drawing/2014/main" id="{B4F46E5A-26FD-4EAB-9A93-F073E3BE7D29}"/>
                </a:ext>
              </a:extLst>
            </p:cNvPr>
            <p:cNvSpPr/>
            <p:nvPr/>
          </p:nvSpPr>
          <p:spPr>
            <a:xfrm>
              <a:off x="3149600" y="2041525"/>
              <a:ext cx="3486150" cy="588963"/>
            </a:xfrm>
            <a:custGeom>
              <a:avLst/>
              <a:gdLst>
                <a:gd name="connsiteX0" fmla="*/ 2740395 w 3486500"/>
                <a:gd name="connsiteY0" fmla="*/ 70123 h 589031"/>
                <a:gd name="connsiteX1" fmla="*/ 2473928 w 3486500"/>
                <a:gd name="connsiteY1" fmla="*/ 95367 h 589031"/>
                <a:gd name="connsiteX2" fmla="*/ 2235511 w 3486500"/>
                <a:gd name="connsiteY2" fmla="*/ 120611 h 589031"/>
                <a:gd name="connsiteX3" fmla="*/ 1999899 w 3486500"/>
                <a:gd name="connsiteY3" fmla="*/ 148660 h 589031"/>
                <a:gd name="connsiteX4" fmla="*/ 1789531 w 3486500"/>
                <a:gd name="connsiteY4" fmla="*/ 171099 h 589031"/>
                <a:gd name="connsiteX5" fmla="*/ 1710994 w 3486500"/>
                <a:gd name="connsiteY5" fmla="*/ 182319 h 589031"/>
                <a:gd name="connsiteX6" fmla="*/ 1424893 w 3486500"/>
                <a:gd name="connsiteY6" fmla="*/ 224393 h 589031"/>
                <a:gd name="connsiteX7" fmla="*/ 1203305 w 3486500"/>
                <a:gd name="connsiteY7" fmla="*/ 258052 h 589031"/>
                <a:gd name="connsiteX8" fmla="*/ 984522 w 3486500"/>
                <a:gd name="connsiteY8" fmla="*/ 286101 h 589031"/>
                <a:gd name="connsiteX9" fmla="*/ 805008 w 3486500"/>
                <a:gd name="connsiteY9" fmla="*/ 308540 h 589031"/>
                <a:gd name="connsiteX10" fmla="*/ 661958 w 3486500"/>
                <a:gd name="connsiteY10" fmla="*/ 328174 h 589031"/>
                <a:gd name="connsiteX11" fmla="*/ 594640 w 3486500"/>
                <a:gd name="connsiteY11" fmla="*/ 336589 h 589031"/>
                <a:gd name="connsiteX12" fmla="*/ 552567 w 3486500"/>
                <a:gd name="connsiteY12" fmla="*/ 342199 h 589031"/>
                <a:gd name="connsiteX13" fmla="*/ 502078 w 3486500"/>
                <a:gd name="connsiteY13" fmla="*/ 347809 h 589031"/>
                <a:gd name="connsiteX14" fmla="*/ 468419 w 3486500"/>
                <a:gd name="connsiteY14" fmla="*/ 347809 h 589031"/>
                <a:gd name="connsiteX15" fmla="*/ 417931 w 3486500"/>
                <a:gd name="connsiteY15" fmla="*/ 345004 h 589031"/>
                <a:gd name="connsiteX16" fmla="*/ 375857 w 3486500"/>
                <a:gd name="connsiteY16" fmla="*/ 339394 h 589031"/>
                <a:gd name="connsiteX17" fmla="*/ 311344 w 3486500"/>
                <a:gd name="connsiteY17" fmla="*/ 325369 h 589031"/>
                <a:gd name="connsiteX18" fmla="*/ 258051 w 3486500"/>
                <a:gd name="connsiteY18" fmla="*/ 308540 h 589031"/>
                <a:gd name="connsiteX19" fmla="*/ 213173 w 3486500"/>
                <a:gd name="connsiteY19" fmla="*/ 291710 h 589031"/>
                <a:gd name="connsiteX20" fmla="*/ 165489 w 3486500"/>
                <a:gd name="connsiteY20" fmla="*/ 272076 h 589031"/>
                <a:gd name="connsiteX21" fmla="*/ 86952 w 3486500"/>
                <a:gd name="connsiteY21" fmla="*/ 230002 h 589031"/>
                <a:gd name="connsiteX22" fmla="*/ 56098 w 3486500"/>
                <a:gd name="connsiteY22" fmla="*/ 213173 h 589031"/>
                <a:gd name="connsiteX23" fmla="*/ 39268 w 3486500"/>
                <a:gd name="connsiteY23" fmla="*/ 207563 h 589031"/>
                <a:gd name="connsiteX24" fmla="*/ 22439 w 3486500"/>
                <a:gd name="connsiteY24" fmla="*/ 201953 h 589031"/>
                <a:gd name="connsiteX25" fmla="*/ 5609 w 3486500"/>
                <a:gd name="connsiteY25" fmla="*/ 201953 h 589031"/>
                <a:gd name="connsiteX26" fmla="*/ 0 w 3486500"/>
                <a:gd name="connsiteY26" fmla="*/ 213173 h 589031"/>
                <a:gd name="connsiteX27" fmla="*/ 0 w 3486500"/>
                <a:gd name="connsiteY27" fmla="*/ 238417 h 589031"/>
                <a:gd name="connsiteX28" fmla="*/ 11219 w 3486500"/>
                <a:gd name="connsiteY28" fmla="*/ 269271 h 589031"/>
                <a:gd name="connsiteX29" fmla="*/ 44878 w 3486500"/>
                <a:gd name="connsiteY29" fmla="*/ 319760 h 589031"/>
                <a:gd name="connsiteX30" fmla="*/ 98171 w 3486500"/>
                <a:gd name="connsiteY30" fmla="*/ 381467 h 589031"/>
                <a:gd name="connsiteX31" fmla="*/ 157075 w 3486500"/>
                <a:gd name="connsiteY31" fmla="*/ 445980 h 589031"/>
                <a:gd name="connsiteX32" fmla="*/ 204758 w 3486500"/>
                <a:gd name="connsiteY32" fmla="*/ 488054 h 589031"/>
                <a:gd name="connsiteX33" fmla="*/ 246832 w 3486500"/>
                <a:gd name="connsiteY33" fmla="*/ 518908 h 589031"/>
                <a:gd name="connsiteX34" fmla="*/ 291710 w 3486500"/>
                <a:gd name="connsiteY34" fmla="*/ 544152 h 589031"/>
                <a:gd name="connsiteX35" fmla="*/ 325369 w 3486500"/>
                <a:gd name="connsiteY35" fmla="*/ 560982 h 589031"/>
                <a:gd name="connsiteX36" fmla="*/ 378662 w 3486500"/>
                <a:gd name="connsiteY36" fmla="*/ 577811 h 589031"/>
                <a:gd name="connsiteX37" fmla="*/ 420736 w 3486500"/>
                <a:gd name="connsiteY37" fmla="*/ 586226 h 589031"/>
                <a:gd name="connsiteX38" fmla="*/ 482444 w 3486500"/>
                <a:gd name="connsiteY38" fmla="*/ 589031 h 589031"/>
                <a:gd name="connsiteX39" fmla="*/ 575006 w 3486500"/>
                <a:gd name="connsiteY39" fmla="*/ 572201 h 589031"/>
                <a:gd name="connsiteX40" fmla="*/ 720861 w 3486500"/>
                <a:gd name="connsiteY40" fmla="*/ 544152 h 589031"/>
                <a:gd name="connsiteX41" fmla="*/ 908790 w 3486500"/>
                <a:gd name="connsiteY41" fmla="*/ 507688 h 589031"/>
                <a:gd name="connsiteX42" fmla="*/ 1046230 w 3486500"/>
                <a:gd name="connsiteY42" fmla="*/ 479639 h 589031"/>
                <a:gd name="connsiteX43" fmla="*/ 1220135 w 3486500"/>
                <a:gd name="connsiteY43" fmla="*/ 445980 h 589031"/>
                <a:gd name="connsiteX44" fmla="*/ 1343551 w 3486500"/>
                <a:gd name="connsiteY44" fmla="*/ 423541 h 589031"/>
                <a:gd name="connsiteX45" fmla="*/ 1727823 w 3486500"/>
                <a:gd name="connsiteY45" fmla="*/ 367443 h 589031"/>
                <a:gd name="connsiteX46" fmla="*/ 1974655 w 3486500"/>
                <a:gd name="connsiteY46" fmla="*/ 336589 h 589031"/>
                <a:gd name="connsiteX47" fmla="*/ 2207462 w 3486500"/>
                <a:gd name="connsiteY47" fmla="*/ 311345 h 589031"/>
                <a:gd name="connsiteX48" fmla="*/ 2364537 w 3486500"/>
                <a:gd name="connsiteY48" fmla="*/ 297320 h 589031"/>
                <a:gd name="connsiteX49" fmla="*/ 2530027 w 3486500"/>
                <a:gd name="connsiteY49" fmla="*/ 286101 h 589031"/>
                <a:gd name="connsiteX50" fmla="*/ 2678687 w 3486500"/>
                <a:gd name="connsiteY50" fmla="*/ 277686 h 589031"/>
                <a:gd name="connsiteX51" fmla="*/ 2844176 w 3486500"/>
                <a:gd name="connsiteY51" fmla="*/ 272076 h 589031"/>
                <a:gd name="connsiteX52" fmla="*/ 2987227 w 3486500"/>
                <a:gd name="connsiteY52" fmla="*/ 272076 h 589031"/>
                <a:gd name="connsiteX53" fmla="*/ 3138692 w 3486500"/>
                <a:gd name="connsiteY53" fmla="*/ 274881 h 589031"/>
                <a:gd name="connsiteX54" fmla="*/ 3301376 w 3486500"/>
                <a:gd name="connsiteY54" fmla="*/ 288906 h 589031"/>
                <a:gd name="connsiteX55" fmla="*/ 3337840 w 3486500"/>
                <a:gd name="connsiteY55" fmla="*/ 288906 h 589031"/>
                <a:gd name="connsiteX56" fmla="*/ 3396743 w 3486500"/>
                <a:gd name="connsiteY56" fmla="*/ 277686 h 589031"/>
                <a:gd name="connsiteX57" fmla="*/ 3433207 w 3486500"/>
                <a:gd name="connsiteY57" fmla="*/ 266466 h 589031"/>
                <a:gd name="connsiteX58" fmla="*/ 3458451 w 3486500"/>
                <a:gd name="connsiteY58" fmla="*/ 255247 h 589031"/>
                <a:gd name="connsiteX59" fmla="*/ 3472476 w 3486500"/>
                <a:gd name="connsiteY59" fmla="*/ 246832 h 589031"/>
                <a:gd name="connsiteX60" fmla="*/ 3480890 w 3486500"/>
                <a:gd name="connsiteY60" fmla="*/ 232807 h 589031"/>
                <a:gd name="connsiteX61" fmla="*/ 3486500 w 3486500"/>
                <a:gd name="connsiteY61" fmla="*/ 215978 h 589031"/>
                <a:gd name="connsiteX62" fmla="*/ 3486500 w 3486500"/>
                <a:gd name="connsiteY62" fmla="*/ 201953 h 589031"/>
                <a:gd name="connsiteX63" fmla="*/ 3478086 w 3486500"/>
                <a:gd name="connsiteY63" fmla="*/ 179514 h 589031"/>
                <a:gd name="connsiteX64" fmla="*/ 3458451 w 3486500"/>
                <a:gd name="connsiteY64" fmla="*/ 154270 h 589031"/>
                <a:gd name="connsiteX65" fmla="*/ 3427597 w 3486500"/>
                <a:gd name="connsiteY65" fmla="*/ 126221 h 589031"/>
                <a:gd name="connsiteX66" fmla="*/ 3396743 w 3486500"/>
                <a:gd name="connsiteY66" fmla="*/ 100977 h 589031"/>
                <a:gd name="connsiteX67" fmla="*/ 3365889 w 3486500"/>
                <a:gd name="connsiteY67" fmla="*/ 84147 h 589031"/>
                <a:gd name="connsiteX68" fmla="*/ 3312596 w 3486500"/>
                <a:gd name="connsiteY68" fmla="*/ 61708 h 589031"/>
                <a:gd name="connsiteX69" fmla="*/ 3245278 w 3486500"/>
                <a:gd name="connsiteY69" fmla="*/ 39269 h 589031"/>
                <a:gd name="connsiteX70" fmla="*/ 3121862 w 3486500"/>
                <a:gd name="connsiteY70" fmla="*/ 8415 h 589031"/>
                <a:gd name="connsiteX71" fmla="*/ 3068569 w 3486500"/>
                <a:gd name="connsiteY71" fmla="*/ 0 h 589031"/>
                <a:gd name="connsiteX72" fmla="*/ 3032105 w 3486500"/>
                <a:gd name="connsiteY72" fmla="*/ 16829 h 589031"/>
                <a:gd name="connsiteX73" fmla="*/ 2981617 w 3486500"/>
                <a:gd name="connsiteY73" fmla="*/ 42074 h 589031"/>
                <a:gd name="connsiteX74" fmla="*/ 2967592 w 3486500"/>
                <a:gd name="connsiteY74" fmla="*/ 47683 h 589031"/>
                <a:gd name="connsiteX75" fmla="*/ 2846981 w 3486500"/>
                <a:gd name="connsiteY75" fmla="*/ 58903 h 589031"/>
                <a:gd name="connsiteX76" fmla="*/ 2740395 w 3486500"/>
                <a:gd name="connsiteY76" fmla="*/ 70123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86500" h="589031">
                  <a:moveTo>
                    <a:pt x="2740395" y="70123"/>
                  </a:moveTo>
                  <a:lnTo>
                    <a:pt x="2473928" y="95367"/>
                  </a:lnTo>
                  <a:lnTo>
                    <a:pt x="2235511" y="120611"/>
                  </a:lnTo>
                  <a:lnTo>
                    <a:pt x="1999899" y="148660"/>
                  </a:lnTo>
                  <a:lnTo>
                    <a:pt x="1789531" y="171099"/>
                  </a:lnTo>
                  <a:lnTo>
                    <a:pt x="1710994" y="182319"/>
                  </a:lnTo>
                  <a:lnTo>
                    <a:pt x="1424893" y="224393"/>
                  </a:lnTo>
                  <a:lnTo>
                    <a:pt x="1203305" y="258052"/>
                  </a:lnTo>
                  <a:lnTo>
                    <a:pt x="984522" y="286101"/>
                  </a:lnTo>
                  <a:lnTo>
                    <a:pt x="805008" y="308540"/>
                  </a:lnTo>
                  <a:lnTo>
                    <a:pt x="661958" y="328174"/>
                  </a:lnTo>
                  <a:lnTo>
                    <a:pt x="594640" y="336589"/>
                  </a:lnTo>
                  <a:lnTo>
                    <a:pt x="552567" y="342199"/>
                  </a:lnTo>
                  <a:lnTo>
                    <a:pt x="502078" y="347809"/>
                  </a:lnTo>
                  <a:lnTo>
                    <a:pt x="468419" y="347809"/>
                  </a:lnTo>
                  <a:lnTo>
                    <a:pt x="417931" y="345004"/>
                  </a:lnTo>
                  <a:lnTo>
                    <a:pt x="375857" y="339394"/>
                  </a:lnTo>
                  <a:lnTo>
                    <a:pt x="311344" y="325369"/>
                  </a:lnTo>
                  <a:lnTo>
                    <a:pt x="258051" y="308540"/>
                  </a:lnTo>
                  <a:lnTo>
                    <a:pt x="213173" y="291710"/>
                  </a:lnTo>
                  <a:lnTo>
                    <a:pt x="165489" y="272076"/>
                  </a:lnTo>
                  <a:lnTo>
                    <a:pt x="86952" y="230002"/>
                  </a:lnTo>
                  <a:lnTo>
                    <a:pt x="56098" y="213173"/>
                  </a:lnTo>
                  <a:lnTo>
                    <a:pt x="39268" y="207563"/>
                  </a:lnTo>
                  <a:lnTo>
                    <a:pt x="22439" y="201953"/>
                  </a:lnTo>
                  <a:lnTo>
                    <a:pt x="5609" y="201953"/>
                  </a:lnTo>
                  <a:lnTo>
                    <a:pt x="0" y="213173"/>
                  </a:lnTo>
                  <a:lnTo>
                    <a:pt x="0" y="238417"/>
                  </a:lnTo>
                  <a:lnTo>
                    <a:pt x="11219" y="269271"/>
                  </a:lnTo>
                  <a:lnTo>
                    <a:pt x="44878" y="319760"/>
                  </a:lnTo>
                  <a:lnTo>
                    <a:pt x="98171" y="381467"/>
                  </a:lnTo>
                  <a:lnTo>
                    <a:pt x="157075" y="445980"/>
                  </a:lnTo>
                  <a:lnTo>
                    <a:pt x="204758" y="488054"/>
                  </a:lnTo>
                  <a:lnTo>
                    <a:pt x="246832" y="518908"/>
                  </a:lnTo>
                  <a:lnTo>
                    <a:pt x="291710" y="544152"/>
                  </a:lnTo>
                  <a:lnTo>
                    <a:pt x="325369" y="560982"/>
                  </a:lnTo>
                  <a:lnTo>
                    <a:pt x="378662" y="577811"/>
                  </a:lnTo>
                  <a:lnTo>
                    <a:pt x="420736" y="586226"/>
                  </a:lnTo>
                  <a:lnTo>
                    <a:pt x="482444" y="589031"/>
                  </a:lnTo>
                  <a:lnTo>
                    <a:pt x="575006" y="572201"/>
                  </a:lnTo>
                  <a:lnTo>
                    <a:pt x="720861" y="544152"/>
                  </a:lnTo>
                  <a:lnTo>
                    <a:pt x="908790" y="507688"/>
                  </a:lnTo>
                  <a:lnTo>
                    <a:pt x="1046230" y="479639"/>
                  </a:lnTo>
                  <a:lnTo>
                    <a:pt x="1220135" y="445980"/>
                  </a:lnTo>
                  <a:lnTo>
                    <a:pt x="1343551" y="423541"/>
                  </a:lnTo>
                  <a:lnTo>
                    <a:pt x="1727823" y="367443"/>
                  </a:lnTo>
                  <a:lnTo>
                    <a:pt x="1974655" y="336589"/>
                  </a:lnTo>
                  <a:lnTo>
                    <a:pt x="2207462" y="311345"/>
                  </a:lnTo>
                  <a:lnTo>
                    <a:pt x="2364537" y="297320"/>
                  </a:lnTo>
                  <a:lnTo>
                    <a:pt x="2530027" y="286101"/>
                  </a:lnTo>
                  <a:lnTo>
                    <a:pt x="2678687" y="277686"/>
                  </a:lnTo>
                  <a:lnTo>
                    <a:pt x="2844176" y="272076"/>
                  </a:lnTo>
                  <a:lnTo>
                    <a:pt x="2987227" y="272076"/>
                  </a:lnTo>
                  <a:lnTo>
                    <a:pt x="3138692" y="274881"/>
                  </a:lnTo>
                  <a:lnTo>
                    <a:pt x="3301376" y="288906"/>
                  </a:lnTo>
                  <a:lnTo>
                    <a:pt x="3337840" y="288906"/>
                  </a:lnTo>
                  <a:lnTo>
                    <a:pt x="3396743" y="277686"/>
                  </a:lnTo>
                  <a:lnTo>
                    <a:pt x="3433207" y="266466"/>
                  </a:lnTo>
                  <a:lnTo>
                    <a:pt x="3458451" y="255247"/>
                  </a:lnTo>
                  <a:lnTo>
                    <a:pt x="3472476" y="246832"/>
                  </a:lnTo>
                  <a:lnTo>
                    <a:pt x="3480890" y="232807"/>
                  </a:lnTo>
                  <a:lnTo>
                    <a:pt x="3486500" y="215978"/>
                  </a:lnTo>
                  <a:lnTo>
                    <a:pt x="3486500" y="201953"/>
                  </a:lnTo>
                  <a:lnTo>
                    <a:pt x="3478086" y="179514"/>
                  </a:lnTo>
                  <a:lnTo>
                    <a:pt x="3458451" y="154270"/>
                  </a:lnTo>
                  <a:lnTo>
                    <a:pt x="3427597" y="126221"/>
                  </a:lnTo>
                  <a:lnTo>
                    <a:pt x="3396743" y="100977"/>
                  </a:lnTo>
                  <a:lnTo>
                    <a:pt x="3365889" y="84147"/>
                  </a:lnTo>
                  <a:lnTo>
                    <a:pt x="3312596" y="61708"/>
                  </a:lnTo>
                  <a:lnTo>
                    <a:pt x="3245278" y="39269"/>
                  </a:lnTo>
                  <a:lnTo>
                    <a:pt x="3121862" y="8415"/>
                  </a:lnTo>
                  <a:lnTo>
                    <a:pt x="3068569" y="0"/>
                  </a:lnTo>
                  <a:lnTo>
                    <a:pt x="3032105" y="16829"/>
                  </a:lnTo>
                  <a:lnTo>
                    <a:pt x="2981617" y="42074"/>
                  </a:lnTo>
                  <a:lnTo>
                    <a:pt x="2967592" y="47683"/>
                  </a:lnTo>
                  <a:lnTo>
                    <a:pt x="2846981" y="58903"/>
                  </a:lnTo>
                  <a:lnTo>
                    <a:pt x="2740395" y="7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1" name="フリーフォーム 104">
              <a:extLst>
                <a:ext uri="{FF2B5EF4-FFF2-40B4-BE49-F238E27FC236}">
                  <a16:creationId xmlns:a16="http://schemas.microsoft.com/office/drawing/2014/main" id="{596BFBAB-5471-4707-83A7-4ECCF6D82D3B}"/>
                </a:ext>
              </a:extLst>
            </p:cNvPr>
            <p:cNvSpPr/>
            <p:nvPr/>
          </p:nvSpPr>
          <p:spPr>
            <a:xfrm rot="16200000">
              <a:off x="2328862" y="1682751"/>
              <a:ext cx="3154363" cy="2620962"/>
            </a:xfrm>
            <a:custGeom>
              <a:avLst/>
              <a:gdLst>
                <a:gd name="connsiteX0" fmla="*/ 1474305 w 3154018"/>
                <a:gd name="connsiteY0" fmla="*/ 1507435 h 2620617"/>
                <a:gd name="connsiteX1" fmla="*/ 1355035 w 3154018"/>
                <a:gd name="connsiteY1" fmla="*/ 1424609 h 2620617"/>
                <a:gd name="connsiteX2" fmla="*/ 1268896 w 3154018"/>
                <a:gd name="connsiteY2" fmla="*/ 1361661 h 2620617"/>
                <a:gd name="connsiteX3" fmla="*/ 1172818 w 3154018"/>
                <a:gd name="connsiteY3" fmla="*/ 1285461 h 2620617"/>
                <a:gd name="connsiteX4" fmla="*/ 1093305 w 3154018"/>
                <a:gd name="connsiteY4" fmla="*/ 1222513 h 2620617"/>
                <a:gd name="connsiteX5" fmla="*/ 1010479 w 3154018"/>
                <a:gd name="connsiteY5" fmla="*/ 1149626 h 2620617"/>
                <a:gd name="connsiteX6" fmla="*/ 960783 w 3154018"/>
                <a:gd name="connsiteY6" fmla="*/ 1106557 h 2620617"/>
                <a:gd name="connsiteX7" fmla="*/ 771939 w 3154018"/>
                <a:gd name="connsiteY7" fmla="*/ 917713 h 2620617"/>
                <a:gd name="connsiteX8" fmla="*/ 655983 w 3154018"/>
                <a:gd name="connsiteY8" fmla="*/ 805070 h 2620617"/>
                <a:gd name="connsiteX9" fmla="*/ 583096 w 3154018"/>
                <a:gd name="connsiteY9" fmla="*/ 728870 h 2620617"/>
                <a:gd name="connsiteX10" fmla="*/ 503583 w 3154018"/>
                <a:gd name="connsiteY10" fmla="*/ 639417 h 2620617"/>
                <a:gd name="connsiteX11" fmla="*/ 434009 w 3154018"/>
                <a:gd name="connsiteY11" fmla="*/ 553278 h 2620617"/>
                <a:gd name="connsiteX12" fmla="*/ 377687 w 3154018"/>
                <a:gd name="connsiteY12" fmla="*/ 480391 h 2620617"/>
                <a:gd name="connsiteX13" fmla="*/ 324679 w 3154018"/>
                <a:gd name="connsiteY13" fmla="*/ 410817 h 2620617"/>
                <a:gd name="connsiteX14" fmla="*/ 255105 w 3154018"/>
                <a:gd name="connsiteY14" fmla="*/ 311426 h 2620617"/>
                <a:gd name="connsiteX15" fmla="*/ 185531 w 3154018"/>
                <a:gd name="connsiteY15" fmla="*/ 208722 h 2620617"/>
                <a:gd name="connsiteX16" fmla="*/ 139148 w 3154018"/>
                <a:gd name="connsiteY16" fmla="*/ 139148 h 2620617"/>
                <a:gd name="connsiteX17" fmla="*/ 82826 w 3154018"/>
                <a:gd name="connsiteY17" fmla="*/ 53009 h 2620617"/>
                <a:gd name="connsiteX18" fmla="*/ 62948 w 3154018"/>
                <a:gd name="connsiteY18" fmla="*/ 23191 h 2620617"/>
                <a:gd name="connsiteX19" fmla="*/ 49696 w 3154018"/>
                <a:gd name="connsiteY19" fmla="*/ 13252 h 2620617"/>
                <a:gd name="connsiteX20" fmla="*/ 33131 w 3154018"/>
                <a:gd name="connsiteY20" fmla="*/ 3313 h 2620617"/>
                <a:gd name="connsiteX21" fmla="*/ 23192 w 3154018"/>
                <a:gd name="connsiteY21" fmla="*/ 0 h 2620617"/>
                <a:gd name="connsiteX22" fmla="*/ 9939 w 3154018"/>
                <a:gd name="connsiteY22" fmla="*/ 6626 h 2620617"/>
                <a:gd name="connsiteX23" fmla="*/ 0 w 3154018"/>
                <a:gd name="connsiteY23" fmla="*/ 33131 h 2620617"/>
                <a:gd name="connsiteX24" fmla="*/ 6626 w 3154018"/>
                <a:gd name="connsiteY24" fmla="*/ 69574 h 2620617"/>
                <a:gd name="connsiteX25" fmla="*/ 43070 w 3154018"/>
                <a:gd name="connsiteY25" fmla="*/ 155713 h 2620617"/>
                <a:gd name="connsiteX26" fmla="*/ 125896 w 3154018"/>
                <a:gd name="connsiteY26" fmla="*/ 321365 h 2620617"/>
                <a:gd name="connsiteX27" fmla="*/ 185531 w 3154018"/>
                <a:gd name="connsiteY27" fmla="*/ 427383 h 2620617"/>
                <a:gd name="connsiteX28" fmla="*/ 251792 w 3154018"/>
                <a:gd name="connsiteY28" fmla="*/ 540026 h 2620617"/>
                <a:gd name="connsiteX29" fmla="*/ 314739 w 3154018"/>
                <a:gd name="connsiteY29" fmla="*/ 636104 h 2620617"/>
                <a:gd name="connsiteX30" fmla="*/ 400879 w 3154018"/>
                <a:gd name="connsiteY30" fmla="*/ 758687 h 2620617"/>
                <a:gd name="connsiteX31" fmla="*/ 473766 w 3154018"/>
                <a:gd name="connsiteY31" fmla="*/ 861391 h 2620617"/>
                <a:gd name="connsiteX32" fmla="*/ 563218 w 3154018"/>
                <a:gd name="connsiteY32" fmla="*/ 974035 h 2620617"/>
                <a:gd name="connsiteX33" fmla="*/ 844826 w 3154018"/>
                <a:gd name="connsiteY33" fmla="*/ 1252331 h 2620617"/>
                <a:gd name="connsiteX34" fmla="*/ 1023731 w 3154018"/>
                <a:gd name="connsiteY34" fmla="*/ 1414670 h 2620617"/>
                <a:gd name="connsiteX35" fmla="*/ 1156253 w 3154018"/>
                <a:gd name="connsiteY35" fmla="*/ 1527313 h 2620617"/>
                <a:gd name="connsiteX36" fmla="*/ 1315279 w 3154018"/>
                <a:gd name="connsiteY36" fmla="*/ 1653209 h 2620617"/>
                <a:gd name="connsiteX37" fmla="*/ 1480931 w 3154018"/>
                <a:gd name="connsiteY37" fmla="*/ 1769165 h 2620617"/>
                <a:gd name="connsiteX38" fmla="*/ 1669774 w 3154018"/>
                <a:gd name="connsiteY38" fmla="*/ 1898374 h 2620617"/>
                <a:gd name="connsiteX39" fmla="*/ 1871870 w 3154018"/>
                <a:gd name="connsiteY39" fmla="*/ 2020957 h 2620617"/>
                <a:gd name="connsiteX40" fmla="*/ 2027583 w 3154018"/>
                <a:gd name="connsiteY40" fmla="*/ 2110409 h 2620617"/>
                <a:gd name="connsiteX41" fmla="*/ 2163418 w 3154018"/>
                <a:gd name="connsiteY41" fmla="*/ 2179983 h 2620617"/>
                <a:gd name="connsiteX42" fmla="*/ 2428461 w 3154018"/>
                <a:gd name="connsiteY42" fmla="*/ 2332383 h 2620617"/>
                <a:gd name="connsiteX43" fmla="*/ 2557670 w 3154018"/>
                <a:gd name="connsiteY43" fmla="*/ 2408583 h 2620617"/>
                <a:gd name="connsiteX44" fmla="*/ 2657061 w 3154018"/>
                <a:gd name="connsiteY44" fmla="*/ 2471531 h 2620617"/>
                <a:gd name="connsiteX45" fmla="*/ 2729948 w 3154018"/>
                <a:gd name="connsiteY45" fmla="*/ 2521226 h 2620617"/>
                <a:gd name="connsiteX46" fmla="*/ 2782957 w 3154018"/>
                <a:gd name="connsiteY46" fmla="*/ 2567609 h 2620617"/>
                <a:gd name="connsiteX47" fmla="*/ 2826026 w 3154018"/>
                <a:gd name="connsiteY47" fmla="*/ 2604052 h 2620617"/>
                <a:gd name="connsiteX48" fmla="*/ 2845905 w 3154018"/>
                <a:gd name="connsiteY48" fmla="*/ 2613991 h 2620617"/>
                <a:gd name="connsiteX49" fmla="*/ 2875722 w 3154018"/>
                <a:gd name="connsiteY49" fmla="*/ 2620617 h 2620617"/>
                <a:gd name="connsiteX50" fmla="*/ 2895600 w 3154018"/>
                <a:gd name="connsiteY50" fmla="*/ 2617304 h 2620617"/>
                <a:gd name="connsiteX51" fmla="*/ 2915479 w 3154018"/>
                <a:gd name="connsiteY51" fmla="*/ 2607365 h 2620617"/>
                <a:gd name="connsiteX52" fmla="*/ 2945296 w 3154018"/>
                <a:gd name="connsiteY52" fmla="*/ 2577548 h 2620617"/>
                <a:gd name="connsiteX53" fmla="*/ 2988366 w 3154018"/>
                <a:gd name="connsiteY53" fmla="*/ 2524539 h 2620617"/>
                <a:gd name="connsiteX54" fmla="*/ 3021496 w 3154018"/>
                <a:gd name="connsiteY54" fmla="*/ 2474844 h 2620617"/>
                <a:gd name="connsiteX55" fmla="*/ 3057939 w 3154018"/>
                <a:gd name="connsiteY55" fmla="*/ 2411896 h 2620617"/>
                <a:gd name="connsiteX56" fmla="*/ 3084444 w 3154018"/>
                <a:gd name="connsiteY56" fmla="*/ 2348948 h 2620617"/>
                <a:gd name="connsiteX57" fmla="*/ 3114261 w 3154018"/>
                <a:gd name="connsiteY57" fmla="*/ 2269435 h 2620617"/>
                <a:gd name="connsiteX58" fmla="*/ 3144079 w 3154018"/>
                <a:gd name="connsiteY58" fmla="*/ 2193235 h 2620617"/>
                <a:gd name="connsiteX59" fmla="*/ 3150705 w 3154018"/>
                <a:gd name="connsiteY59" fmla="*/ 2143539 h 2620617"/>
                <a:gd name="connsiteX60" fmla="*/ 3154018 w 3154018"/>
                <a:gd name="connsiteY60" fmla="*/ 2113722 h 2620617"/>
                <a:gd name="connsiteX61" fmla="*/ 3147392 w 3154018"/>
                <a:gd name="connsiteY61" fmla="*/ 2093844 h 2620617"/>
                <a:gd name="connsiteX62" fmla="*/ 3137453 w 3154018"/>
                <a:gd name="connsiteY62" fmla="*/ 2080591 h 2620617"/>
                <a:gd name="connsiteX63" fmla="*/ 3120887 w 3154018"/>
                <a:gd name="connsiteY63" fmla="*/ 2080591 h 2620617"/>
                <a:gd name="connsiteX64" fmla="*/ 3104322 w 3154018"/>
                <a:gd name="connsiteY64" fmla="*/ 2090531 h 2620617"/>
                <a:gd name="connsiteX65" fmla="*/ 3067879 w 3154018"/>
                <a:gd name="connsiteY65" fmla="*/ 2120348 h 2620617"/>
                <a:gd name="connsiteX66" fmla="*/ 3014870 w 3154018"/>
                <a:gd name="connsiteY66" fmla="*/ 2170044 h 2620617"/>
                <a:gd name="connsiteX67" fmla="*/ 2975113 w 3154018"/>
                <a:gd name="connsiteY67" fmla="*/ 2196548 h 2620617"/>
                <a:gd name="connsiteX68" fmla="*/ 2951922 w 3154018"/>
                <a:gd name="connsiteY68" fmla="*/ 2209800 h 2620617"/>
                <a:gd name="connsiteX69" fmla="*/ 2928731 w 3154018"/>
                <a:gd name="connsiteY69" fmla="*/ 2216426 h 2620617"/>
                <a:gd name="connsiteX70" fmla="*/ 2895600 w 3154018"/>
                <a:gd name="connsiteY70" fmla="*/ 2219739 h 2620617"/>
                <a:gd name="connsiteX71" fmla="*/ 2852531 w 3154018"/>
                <a:gd name="connsiteY71" fmla="*/ 2209800 h 2620617"/>
                <a:gd name="connsiteX72" fmla="*/ 2779644 w 3154018"/>
                <a:gd name="connsiteY72" fmla="*/ 2179983 h 2620617"/>
                <a:gd name="connsiteX73" fmla="*/ 2637183 w 3154018"/>
                <a:gd name="connsiteY73" fmla="*/ 2120348 h 2620617"/>
                <a:gd name="connsiteX74" fmla="*/ 2517913 w 3154018"/>
                <a:gd name="connsiteY74" fmla="*/ 2067339 h 2620617"/>
                <a:gd name="connsiteX75" fmla="*/ 2352261 w 3154018"/>
                <a:gd name="connsiteY75" fmla="*/ 1994452 h 2620617"/>
                <a:gd name="connsiteX76" fmla="*/ 2269435 w 3154018"/>
                <a:gd name="connsiteY76" fmla="*/ 1958009 h 2620617"/>
                <a:gd name="connsiteX77" fmla="*/ 2067339 w 3154018"/>
                <a:gd name="connsiteY77" fmla="*/ 1865244 h 2620617"/>
                <a:gd name="connsiteX78" fmla="*/ 1908313 w 3154018"/>
                <a:gd name="connsiteY78" fmla="*/ 1775791 h 2620617"/>
                <a:gd name="connsiteX79" fmla="*/ 1722783 w 3154018"/>
                <a:gd name="connsiteY79" fmla="*/ 1666461 h 2620617"/>
                <a:gd name="connsiteX80" fmla="*/ 1474305 w 3154018"/>
                <a:gd name="connsiteY80" fmla="*/ 1507435 h 262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54018" h="2620617">
                  <a:moveTo>
                    <a:pt x="1474305" y="1507435"/>
                  </a:moveTo>
                  <a:lnTo>
                    <a:pt x="1355035" y="1424609"/>
                  </a:lnTo>
                  <a:lnTo>
                    <a:pt x="1268896" y="1361661"/>
                  </a:lnTo>
                  <a:lnTo>
                    <a:pt x="1172818" y="1285461"/>
                  </a:lnTo>
                  <a:lnTo>
                    <a:pt x="1093305" y="1222513"/>
                  </a:lnTo>
                  <a:lnTo>
                    <a:pt x="1010479" y="1149626"/>
                  </a:lnTo>
                  <a:lnTo>
                    <a:pt x="960783" y="1106557"/>
                  </a:lnTo>
                  <a:lnTo>
                    <a:pt x="771939" y="917713"/>
                  </a:lnTo>
                  <a:lnTo>
                    <a:pt x="655983" y="805070"/>
                  </a:lnTo>
                  <a:lnTo>
                    <a:pt x="583096" y="728870"/>
                  </a:lnTo>
                  <a:lnTo>
                    <a:pt x="503583" y="639417"/>
                  </a:lnTo>
                  <a:lnTo>
                    <a:pt x="434009" y="553278"/>
                  </a:lnTo>
                  <a:lnTo>
                    <a:pt x="377687" y="480391"/>
                  </a:lnTo>
                  <a:lnTo>
                    <a:pt x="324679" y="410817"/>
                  </a:lnTo>
                  <a:lnTo>
                    <a:pt x="255105" y="311426"/>
                  </a:lnTo>
                  <a:lnTo>
                    <a:pt x="185531" y="208722"/>
                  </a:lnTo>
                  <a:lnTo>
                    <a:pt x="139148" y="139148"/>
                  </a:lnTo>
                  <a:lnTo>
                    <a:pt x="82826" y="53009"/>
                  </a:lnTo>
                  <a:lnTo>
                    <a:pt x="62948" y="23191"/>
                  </a:lnTo>
                  <a:lnTo>
                    <a:pt x="49696" y="13252"/>
                  </a:lnTo>
                  <a:lnTo>
                    <a:pt x="33131" y="3313"/>
                  </a:lnTo>
                  <a:lnTo>
                    <a:pt x="23192" y="0"/>
                  </a:lnTo>
                  <a:lnTo>
                    <a:pt x="9939" y="6626"/>
                  </a:lnTo>
                  <a:lnTo>
                    <a:pt x="0" y="33131"/>
                  </a:lnTo>
                  <a:lnTo>
                    <a:pt x="6626" y="69574"/>
                  </a:lnTo>
                  <a:lnTo>
                    <a:pt x="43070" y="155713"/>
                  </a:lnTo>
                  <a:lnTo>
                    <a:pt x="125896" y="321365"/>
                  </a:lnTo>
                  <a:lnTo>
                    <a:pt x="185531" y="427383"/>
                  </a:lnTo>
                  <a:lnTo>
                    <a:pt x="251792" y="540026"/>
                  </a:lnTo>
                  <a:lnTo>
                    <a:pt x="314739" y="636104"/>
                  </a:lnTo>
                  <a:lnTo>
                    <a:pt x="400879" y="758687"/>
                  </a:lnTo>
                  <a:lnTo>
                    <a:pt x="473766" y="861391"/>
                  </a:lnTo>
                  <a:lnTo>
                    <a:pt x="563218" y="974035"/>
                  </a:lnTo>
                  <a:lnTo>
                    <a:pt x="844826" y="1252331"/>
                  </a:lnTo>
                  <a:lnTo>
                    <a:pt x="1023731" y="1414670"/>
                  </a:lnTo>
                  <a:lnTo>
                    <a:pt x="1156253" y="1527313"/>
                  </a:lnTo>
                  <a:lnTo>
                    <a:pt x="1315279" y="1653209"/>
                  </a:lnTo>
                  <a:lnTo>
                    <a:pt x="1480931" y="1769165"/>
                  </a:lnTo>
                  <a:lnTo>
                    <a:pt x="1669774" y="1898374"/>
                  </a:lnTo>
                  <a:lnTo>
                    <a:pt x="1871870" y="2020957"/>
                  </a:lnTo>
                  <a:lnTo>
                    <a:pt x="2027583" y="2110409"/>
                  </a:lnTo>
                  <a:lnTo>
                    <a:pt x="2163418" y="2179983"/>
                  </a:lnTo>
                  <a:lnTo>
                    <a:pt x="2428461" y="2332383"/>
                  </a:lnTo>
                  <a:lnTo>
                    <a:pt x="2557670" y="2408583"/>
                  </a:lnTo>
                  <a:lnTo>
                    <a:pt x="2657061" y="2471531"/>
                  </a:lnTo>
                  <a:lnTo>
                    <a:pt x="2729948" y="2521226"/>
                  </a:lnTo>
                  <a:lnTo>
                    <a:pt x="2782957" y="2567609"/>
                  </a:lnTo>
                  <a:lnTo>
                    <a:pt x="2826026" y="2604052"/>
                  </a:lnTo>
                  <a:lnTo>
                    <a:pt x="2845905" y="2613991"/>
                  </a:lnTo>
                  <a:lnTo>
                    <a:pt x="2875722" y="2620617"/>
                  </a:lnTo>
                  <a:lnTo>
                    <a:pt x="2895600" y="2617304"/>
                  </a:lnTo>
                  <a:lnTo>
                    <a:pt x="2915479" y="2607365"/>
                  </a:lnTo>
                  <a:lnTo>
                    <a:pt x="2945296" y="2577548"/>
                  </a:lnTo>
                  <a:lnTo>
                    <a:pt x="2988366" y="2524539"/>
                  </a:lnTo>
                  <a:lnTo>
                    <a:pt x="3021496" y="2474844"/>
                  </a:lnTo>
                  <a:lnTo>
                    <a:pt x="3057939" y="2411896"/>
                  </a:lnTo>
                  <a:lnTo>
                    <a:pt x="3084444" y="2348948"/>
                  </a:lnTo>
                  <a:lnTo>
                    <a:pt x="3114261" y="2269435"/>
                  </a:lnTo>
                  <a:lnTo>
                    <a:pt x="3144079" y="2193235"/>
                  </a:lnTo>
                  <a:lnTo>
                    <a:pt x="3150705" y="2143539"/>
                  </a:lnTo>
                  <a:lnTo>
                    <a:pt x="3154018" y="2113722"/>
                  </a:lnTo>
                  <a:lnTo>
                    <a:pt x="3147392" y="2093844"/>
                  </a:lnTo>
                  <a:lnTo>
                    <a:pt x="3137453" y="2080591"/>
                  </a:lnTo>
                  <a:lnTo>
                    <a:pt x="3120887" y="2080591"/>
                  </a:lnTo>
                  <a:lnTo>
                    <a:pt x="3104322" y="2090531"/>
                  </a:lnTo>
                  <a:lnTo>
                    <a:pt x="3067879" y="2120348"/>
                  </a:lnTo>
                  <a:lnTo>
                    <a:pt x="3014870" y="2170044"/>
                  </a:lnTo>
                  <a:lnTo>
                    <a:pt x="2975113" y="2196548"/>
                  </a:lnTo>
                  <a:lnTo>
                    <a:pt x="2951922" y="2209800"/>
                  </a:lnTo>
                  <a:lnTo>
                    <a:pt x="2928731" y="2216426"/>
                  </a:lnTo>
                  <a:lnTo>
                    <a:pt x="2895600" y="2219739"/>
                  </a:lnTo>
                  <a:lnTo>
                    <a:pt x="2852531" y="2209800"/>
                  </a:lnTo>
                  <a:lnTo>
                    <a:pt x="2779644" y="2179983"/>
                  </a:lnTo>
                  <a:lnTo>
                    <a:pt x="2637183" y="2120348"/>
                  </a:lnTo>
                  <a:lnTo>
                    <a:pt x="2517913" y="2067339"/>
                  </a:lnTo>
                  <a:lnTo>
                    <a:pt x="2352261" y="1994452"/>
                  </a:lnTo>
                  <a:lnTo>
                    <a:pt x="2269435" y="1958009"/>
                  </a:lnTo>
                  <a:lnTo>
                    <a:pt x="2067339" y="1865244"/>
                  </a:lnTo>
                  <a:lnTo>
                    <a:pt x="1908313" y="1775791"/>
                  </a:lnTo>
                  <a:lnTo>
                    <a:pt x="1722783" y="1666461"/>
                  </a:lnTo>
                  <a:lnTo>
                    <a:pt x="1474305" y="15074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2" name="フリーフォーム 105">
              <a:extLst>
                <a:ext uri="{FF2B5EF4-FFF2-40B4-BE49-F238E27FC236}">
                  <a16:creationId xmlns:a16="http://schemas.microsoft.com/office/drawing/2014/main" id="{7D0BE565-D9E4-4A54-8743-180861207399}"/>
                </a:ext>
              </a:extLst>
            </p:cNvPr>
            <p:cNvSpPr/>
            <p:nvPr/>
          </p:nvSpPr>
          <p:spPr>
            <a:xfrm rot="16200000">
              <a:off x="2393950" y="4484688"/>
              <a:ext cx="2393950" cy="387350"/>
            </a:xfrm>
            <a:custGeom>
              <a:avLst/>
              <a:gdLst>
                <a:gd name="connsiteX0" fmla="*/ 1728787 w 2393156"/>
                <a:gd name="connsiteY0" fmla="*/ 169069 h 388144"/>
                <a:gd name="connsiteX1" fmla="*/ 1554956 w 2393156"/>
                <a:gd name="connsiteY1" fmla="*/ 169069 h 388144"/>
                <a:gd name="connsiteX2" fmla="*/ 1304925 w 2393156"/>
                <a:gd name="connsiteY2" fmla="*/ 169069 h 388144"/>
                <a:gd name="connsiteX3" fmla="*/ 1219200 w 2393156"/>
                <a:gd name="connsiteY3" fmla="*/ 169069 h 388144"/>
                <a:gd name="connsiteX4" fmla="*/ 1121569 w 2393156"/>
                <a:gd name="connsiteY4" fmla="*/ 164306 h 388144"/>
                <a:gd name="connsiteX5" fmla="*/ 1035844 w 2393156"/>
                <a:gd name="connsiteY5" fmla="*/ 161925 h 388144"/>
                <a:gd name="connsiteX6" fmla="*/ 954881 w 2393156"/>
                <a:gd name="connsiteY6" fmla="*/ 157162 h 388144"/>
                <a:gd name="connsiteX7" fmla="*/ 869156 w 2393156"/>
                <a:gd name="connsiteY7" fmla="*/ 152400 h 388144"/>
                <a:gd name="connsiteX8" fmla="*/ 814387 w 2393156"/>
                <a:gd name="connsiteY8" fmla="*/ 150019 h 388144"/>
                <a:gd name="connsiteX9" fmla="*/ 752475 w 2393156"/>
                <a:gd name="connsiteY9" fmla="*/ 142875 h 388144"/>
                <a:gd name="connsiteX10" fmla="*/ 669131 w 2393156"/>
                <a:gd name="connsiteY10" fmla="*/ 133350 h 388144"/>
                <a:gd name="connsiteX11" fmla="*/ 602456 w 2393156"/>
                <a:gd name="connsiteY11" fmla="*/ 121444 h 388144"/>
                <a:gd name="connsiteX12" fmla="*/ 507206 w 2393156"/>
                <a:gd name="connsiteY12" fmla="*/ 100012 h 388144"/>
                <a:gd name="connsiteX13" fmla="*/ 488156 w 2393156"/>
                <a:gd name="connsiteY13" fmla="*/ 100012 h 388144"/>
                <a:gd name="connsiteX14" fmla="*/ 419100 w 2393156"/>
                <a:gd name="connsiteY14" fmla="*/ 107156 h 388144"/>
                <a:gd name="connsiteX15" fmla="*/ 328612 w 2393156"/>
                <a:gd name="connsiteY15" fmla="*/ 116681 h 388144"/>
                <a:gd name="connsiteX16" fmla="*/ 240506 w 2393156"/>
                <a:gd name="connsiteY16" fmla="*/ 133350 h 388144"/>
                <a:gd name="connsiteX17" fmla="*/ 164306 w 2393156"/>
                <a:gd name="connsiteY17" fmla="*/ 150019 h 388144"/>
                <a:gd name="connsiteX18" fmla="*/ 78581 w 2393156"/>
                <a:gd name="connsiteY18" fmla="*/ 176212 h 388144"/>
                <a:gd name="connsiteX19" fmla="*/ 54769 w 2393156"/>
                <a:gd name="connsiteY19" fmla="*/ 185737 h 388144"/>
                <a:gd name="connsiteX20" fmla="*/ 35719 w 2393156"/>
                <a:gd name="connsiteY20" fmla="*/ 197644 h 388144"/>
                <a:gd name="connsiteX21" fmla="*/ 14287 w 2393156"/>
                <a:gd name="connsiteY21" fmla="*/ 221456 h 388144"/>
                <a:gd name="connsiteX22" fmla="*/ 2381 w 2393156"/>
                <a:gd name="connsiteY22" fmla="*/ 242887 h 388144"/>
                <a:gd name="connsiteX23" fmla="*/ 0 w 2393156"/>
                <a:gd name="connsiteY23" fmla="*/ 261937 h 388144"/>
                <a:gd name="connsiteX24" fmla="*/ 2381 w 2393156"/>
                <a:gd name="connsiteY24" fmla="*/ 273844 h 388144"/>
                <a:gd name="connsiteX25" fmla="*/ 11906 w 2393156"/>
                <a:gd name="connsiteY25" fmla="*/ 292894 h 388144"/>
                <a:gd name="connsiteX26" fmla="*/ 42862 w 2393156"/>
                <a:gd name="connsiteY26" fmla="*/ 316706 h 388144"/>
                <a:gd name="connsiteX27" fmla="*/ 83344 w 2393156"/>
                <a:gd name="connsiteY27" fmla="*/ 338137 h 388144"/>
                <a:gd name="connsiteX28" fmla="*/ 100012 w 2393156"/>
                <a:gd name="connsiteY28" fmla="*/ 342900 h 388144"/>
                <a:gd name="connsiteX29" fmla="*/ 166687 w 2393156"/>
                <a:gd name="connsiteY29" fmla="*/ 347662 h 388144"/>
                <a:gd name="connsiteX30" fmla="*/ 302419 w 2393156"/>
                <a:gd name="connsiteY30" fmla="*/ 354806 h 388144"/>
                <a:gd name="connsiteX31" fmla="*/ 521494 w 2393156"/>
                <a:gd name="connsiteY31" fmla="*/ 366712 h 388144"/>
                <a:gd name="connsiteX32" fmla="*/ 823912 w 2393156"/>
                <a:gd name="connsiteY32" fmla="*/ 373856 h 388144"/>
                <a:gd name="connsiteX33" fmla="*/ 1104900 w 2393156"/>
                <a:gd name="connsiteY33" fmla="*/ 378619 h 388144"/>
                <a:gd name="connsiteX34" fmla="*/ 1445419 w 2393156"/>
                <a:gd name="connsiteY34" fmla="*/ 383381 h 388144"/>
                <a:gd name="connsiteX35" fmla="*/ 1724025 w 2393156"/>
                <a:gd name="connsiteY35" fmla="*/ 388144 h 388144"/>
                <a:gd name="connsiteX36" fmla="*/ 1947862 w 2393156"/>
                <a:gd name="connsiteY36" fmla="*/ 388144 h 388144"/>
                <a:gd name="connsiteX37" fmla="*/ 2097881 w 2393156"/>
                <a:gd name="connsiteY37" fmla="*/ 385762 h 388144"/>
                <a:gd name="connsiteX38" fmla="*/ 2281237 w 2393156"/>
                <a:gd name="connsiteY38" fmla="*/ 328612 h 388144"/>
                <a:gd name="connsiteX39" fmla="*/ 2300287 w 2393156"/>
                <a:gd name="connsiteY39" fmla="*/ 300037 h 388144"/>
                <a:gd name="connsiteX40" fmla="*/ 2324100 w 2393156"/>
                <a:gd name="connsiteY40" fmla="*/ 247650 h 388144"/>
                <a:gd name="connsiteX41" fmla="*/ 2343150 w 2393156"/>
                <a:gd name="connsiteY41" fmla="*/ 202406 h 388144"/>
                <a:gd name="connsiteX42" fmla="*/ 2357437 w 2393156"/>
                <a:gd name="connsiteY42" fmla="*/ 164306 h 388144"/>
                <a:gd name="connsiteX43" fmla="*/ 2366962 w 2393156"/>
                <a:gd name="connsiteY43" fmla="*/ 133350 h 388144"/>
                <a:gd name="connsiteX44" fmla="*/ 2378869 w 2393156"/>
                <a:gd name="connsiteY44" fmla="*/ 95250 h 388144"/>
                <a:gd name="connsiteX45" fmla="*/ 2388394 w 2393156"/>
                <a:gd name="connsiteY45" fmla="*/ 52387 h 388144"/>
                <a:gd name="connsiteX46" fmla="*/ 2393156 w 2393156"/>
                <a:gd name="connsiteY46" fmla="*/ 26194 h 388144"/>
                <a:gd name="connsiteX47" fmla="*/ 2393156 w 2393156"/>
                <a:gd name="connsiteY47" fmla="*/ 16669 h 388144"/>
                <a:gd name="connsiteX48" fmla="*/ 2386012 w 2393156"/>
                <a:gd name="connsiteY48" fmla="*/ 2381 h 388144"/>
                <a:gd name="connsiteX49" fmla="*/ 2378869 w 2393156"/>
                <a:gd name="connsiteY49" fmla="*/ 0 h 388144"/>
                <a:gd name="connsiteX50" fmla="*/ 2364581 w 2393156"/>
                <a:gd name="connsiteY50" fmla="*/ 0 h 388144"/>
                <a:gd name="connsiteX51" fmla="*/ 2340769 w 2393156"/>
                <a:gd name="connsiteY51" fmla="*/ 7144 h 388144"/>
                <a:gd name="connsiteX52" fmla="*/ 2309812 w 2393156"/>
                <a:gd name="connsiteY52" fmla="*/ 30956 h 388144"/>
                <a:gd name="connsiteX53" fmla="*/ 2259806 w 2393156"/>
                <a:gd name="connsiteY53" fmla="*/ 69056 h 388144"/>
                <a:gd name="connsiteX54" fmla="*/ 2224087 w 2393156"/>
                <a:gd name="connsiteY54" fmla="*/ 92869 h 388144"/>
                <a:gd name="connsiteX55" fmla="*/ 2166937 w 2393156"/>
                <a:gd name="connsiteY55" fmla="*/ 121444 h 388144"/>
                <a:gd name="connsiteX56" fmla="*/ 2097881 w 2393156"/>
                <a:gd name="connsiteY56" fmla="*/ 147637 h 388144"/>
                <a:gd name="connsiteX57" fmla="*/ 1871662 w 2393156"/>
                <a:gd name="connsiteY57" fmla="*/ 161925 h 388144"/>
                <a:gd name="connsiteX58" fmla="*/ 1728787 w 2393156"/>
                <a:gd name="connsiteY58" fmla="*/ 16906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3156" h="388144">
                  <a:moveTo>
                    <a:pt x="1728787" y="169069"/>
                  </a:moveTo>
                  <a:lnTo>
                    <a:pt x="1554956" y="169069"/>
                  </a:lnTo>
                  <a:lnTo>
                    <a:pt x="1304925" y="169069"/>
                  </a:lnTo>
                  <a:lnTo>
                    <a:pt x="1219200" y="169069"/>
                  </a:lnTo>
                  <a:lnTo>
                    <a:pt x="1121569" y="164306"/>
                  </a:lnTo>
                  <a:lnTo>
                    <a:pt x="1035844" y="161925"/>
                  </a:lnTo>
                  <a:lnTo>
                    <a:pt x="954881" y="157162"/>
                  </a:lnTo>
                  <a:lnTo>
                    <a:pt x="869156" y="152400"/>
                  </a:lnTo>
                  <a:lnTo>
                    <a:pt x="814387" y="150019"/>
                  </a:lnTo>
                  <a:lnTo>
                    <a:pt x="752475" y="142875"/>
                  </a:lnTo>
                  <a:lnTo>
                    <a:pt x="669131" y="133350"/>
                  </a:lnTo>
                  <a:lnTo>
                    <a:pt x="602456" y="121444"/>
                  </a:lnTo>
                  <a:lnTo>
                    <a:pt x="507206" y="100012"/>
                  </a:lnTo>
                  <a:lnTo>
                    <a:pt x="488156" y="100012"/>
                  </a:lnTo>
                  <a:lnTo>
                    <a:pt x="419100" y="107156"/>
                  </a:lnTo>
                  <a:lnTo>
                    <a:pt x="328612" y="116681"/>
                  </a:lnTo>
                  <a:lnTo>
                    <a:pt x="240506" y="133350"/>
                  </a:lnTo>
                  <a:lnTo>
                    <a:pt x="164306" y="150019"/>
                  </a:lnTo>
                  <a:lnTo>
                    <a:pt x="78581" y="176212"/>
                  </a:lnTo>
                  <a:lnTo>
                    <a:pt x="54769" y="185737"/>
                  </a:lnTo>
                  <a:lnTo>
                    <a:pt x="35719" y="197644"/>
                  </a:lnTo>
                  <a:lnTo>
                    <a:pt x="14287" y="221456"/>
                  </a:lnTo>
                  <a:lnTo>
                    <a:pt x="2381" y="242887"/>
                  </a:lnTo>
                  <a:lnTo>
                    <a:pt x="0" y="261937"/>
                  </a:lnTo>
                  <a:lnTo>
                    <a:pt x="2381" y="273844"/>
                  </a:lnTo>
                  <a:lnTo>
                    <a:pt x="11906" y="292894"/>
                  </a:lnTo>
                  <a:lnTo>
                    <a:pt x="42862" y="316706"/>
                  </a:lnTo>
                  <a:lnTo>
                    <a:pt x="83344" y="338137"/>
                  </a:lnTo>
                  <a:lnTo>
                    <a:pt x="100012" y="342900"/>
                  </a:lnTo>
                  <a:lnTo>
                    <a:pt x="166687" y="347662"/>
                  </a:lnTo>
                  <a:lnTo>
                    <a:pt x="302419" y="354806"/>
                  </a:lnTo>
                  <a:lnTo>
                    <a:pt x="521494" y="366712"/>
                  </a:lnTo>
                  <a:lnTo>
                    <a:pt x="823912" y="373856"/>
                  </a:lnTo>
                  <a:lnTo>
                    <a:pt x="1104900" y="378619"/>
                  </a:lnTo>
                  <a:lnTo>
                    <a:pt x="1445419" y="383381"/>
                  </a:lnTo>
                  <a:lnTo>
                    <a:pt x="1724025" y="388144"/>
                  </a:lnTo>
                  <a:lnTo>
                    <a:pt x="1947862" y="388144"/>
                  </a:lnTo>
                  <a:lnTo>
                    <a:pt x="2097881" y="385762"/>
                  </a:lnTo>
                  <a:lnTo>
                    <a:pt x="2281237" y="328612"/>
                  </a:lnTo>
                  <a:lnTo>
                    <a:pt x="2300287" y="300037"/>
                  </a:lnTo>
                  <a:lnTo>
                    <a:pt x="2324100" y="247650"/>
                  </a:lnTo>
                  <a:lnTo>
                    <a:pt x="2343150" y="202406"/>
                  </a:lnTo>
                  <a:lnTo>
                    <a:pt x="2357437" y="164306"/>
                  </a:lnTo>
                  <a:lnTo>
                    <a:pt x="2366962" y="133350"/>
                  </a:lnTo>
                  <a:lnTo>
                    <a:pt x="2378869" y="95250"/>
                  </a:lnTo>
                  <a:lnTo>
                    <a:pt x="2388394" y="52387"/>
                  </a:lnTo>
                  <a:lnTo>
                    <a:pt x="2393156" y="26194"/>
                  </a:lnTo>
                  <a:lnTo>
                    <a:pt x="2393156" y="16669"/>
                  </a:lnTo>
                  <a:lnTo>
                    <a:pt x="2386012" y="2381"/>
                  </a:lnTo>
                  <a:lnTo>
                    <a:pt x="2378869" y="0"/>
                  </a:lnTo>
                  <a:lnTo>
                    <a:pt x="2364581" y="0"/>
                  </a:lnTo>
                  <a:lnTo>
                    <a:pt x="2340769" y="7144"/>
                  </a:lnTo>
                  <a:lnTo>
                    <a:pt x="2309812" y="30956"/>
                  </a:lnTo>
                  <a:lnTo>
                    <a:pt x="2259806" y="69056"/>
                  </a:lnTo>
                  <a:lnTo>
                    <a:pt x="2224087" y="92869"/>
                  </a:lnTo>
                  <a:lnTo>
                    <a:pt x="2166937" y="121444"/>
                  </a:lnTo>
                  <a:lnTo>
                    <a:pt x="2097881" y="147637"/>
                  </a:lnTo>
                  <a:lnTo>
                    <a:pt x="1871662" y="161925"/>
                  </a:lnTo>
                  <a:lnTo>
                    <a:pt x="17287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3" name="フリーフォーム 108">
              <a:extLst>
                <a:ext uri="{FF2B5EF4-FFF2-40B4-BE49-F238E27FC236}">
                  <a16:creationId xmlns:a16="http://schemas.microsoft.com/office/drawing/2014/main" id="{27F39D27-287B-43E1-8E7F-0845B0546118}"/>
                </a:ext>
              </a:extLst>
            </p:cNvPr>
            <p:cNvSpPr/>
            <p:nvPr/>
          </p:nvSpPr>
          <p:spPr>
            <a:xfrm>
              <a:off x="4706938" y="2913063"/>
              <a:ext cx="1692275" cy="428625"/>
            </a:xfrm>
            <a:custGeom>
              <a:avLst/>
              <a:gdLst>
                <a:gd name="connsiteX0" fmla="*/ 1171575 w 1690688"/>
                <a:gd name="connsiteY0" fmla="*/ 223837 h 428625"/>
                <a:gd name="connsiteX1" fmla="*/ 969169 w 1690688"/>
                <a:gd name="connsiteY1" fmla="*/ 280987 h 428625"/>
                <a:gd name="connsiteX2" fmla="*/ 762000 w 1690688"/>
                <a:gd name="connsiteY2" fmla="*/ 335756 h 428625"/>
                <a:gd name="connsiteX3" fmla="*/ 621507 w 1690688"/>
                <a:gd name="connsiteY3" fmla="*/ 371475 h 428625"/>
                <a:gd name="connsiteX4" fmla="*/ 509588 w 1690688"/>
                <a:gd name="connsiteY4" fmla="*/ 397669 h 428625"/>
                <a:gd name="connsiteX5" fmla="*/ 402432 w 1690688"/>
                <a:gd name="connsiteY5" fmla="*/ 421481 h 428625"/>
                <a:gd name="connsiteX6" fmla="*/ 340519 w 1690688"/>
                <a:gd name="connsiteY6" fmla="*/ 428625 h 428625"/>
                <a:gd name="connsiteX7" fmla="*/ 323850 w 1690688"/>
                <a:gd name="connsiteY7" fmla="*/ 426244 h 428625"/>
                <a:gd name="connsiteX8" fmla="*/ 273844 w 1690688"/>
                <a:gd name="connsiteY8" fmla="*/ 404812 h 428625"/>
                <a:gd name="connsiteX9" fmla="*/ 223838 w 1690688"/>
                <a:gd name="connsiteY9" fmla="*/ 376237 h 428625"/>
                <a:gd name="connsiteX10" fmla="*/ 173832 w 1690688"/>
                <a:gd name="connsiteY10" fmla="*/ 338137 h 428625"/>
                <a:gd name="connsiteX11" fmla="*/ 130969 w 1690688"/>
                <a:gd name="connsiteY11" fmla="*/ 300037 h 428625"/>
                <a:gd name="connsiteX12" fmla="*/ 97632 w 1690688"/>
                <a:gd name="connsiteY12" fmla="*/ 264319 h 428625"/>
                <a:gd name="connsiteX13" fmla="*/ 66675 w 1690688"/>
                <a:gd name="connsiteY13" fmla="*/ 223837 h 428625"/>
                <a:gd name="connsiteX14" fmla="*/ 30957 w 1690688"/>
                <a:gd name="connsiteY14" fmla="*/ 159544 h 428625"/>
                <a:gd name="connsiteX15" fmla="*/ 11907 w 1690688"/>
                <a:gd name="connsiteY15" fmla="*/ 114300 h 428625"/>
                <a:gd name="connsiteX16" fmla="*/ 0 w 1690688"/>
                <a:gd name="connsiteY16" fmla="*/ 71437 h 428625"/>
                <a:gd name="connsiteX17" fmla="*/ 0 w 1690688"/>
                <a:gd name="connsiteY17" fmla="*/ 54769 h 428625"/>
                <a:gd name="connsiteX18" fmla="*/ 4763 w 1690688"/>
                <a:gd name="connsiteY18" fmla="*/ 42862 h 428625"/>
                <a:gd name="connsiteX19" fmla="*/ 11907 w 1690688"/>
                <a:gd name="connsiteY19" fmla="*/ 38100 h 428625"/>
                <a:gd name="connsiteX20" fmla="*/ 28575 w 1690688"/>
                <a:gd name="connsiteY20" fmla="*/ 38100 h 428625"/>
                <a:gd name="connsiteX21" fmla="*/ 59532 w 1690688"/>
                <a:gd name="connsiteY21" fmla="*/ 52387 h 428625"/>
                <a:gd name="connsiteX22" fmla="*/ 83344 w 1690688"/>
                <a:gd name="connsiteY22" fmla="*/ 71437 h 428625"/>
                <a:gd name="connsiteX23" fmla="*/ 104775 w 1690688"/>
                <a:gd name="connsiteY23" fmla="*/ 100012 h 428625"/>
                <a:gd name="connsiteX24" fmla="*/ 140494 w 1690688"/>
                <a:gd name="connsiteY24" fmla="*/ 138112 h 428625"/>
                <a:gd name="connsiteX25" fmla="*/ 188119 w 1690688"/>
                <a:gd name="connsiteY25" fmla="*/ 169069 h 428625"/>
                <a:gd name="connsiteX26" fmla="*/ 235744 w 1690688"/>
                <a:gd name="connsiteY26" fmla="*/ 190500 h 428625"/>
                <a:gd name="connsiteX27" fmla="*/ 273844 w 1690688"/>
                <a:gd name="connsiteY27" fmla="*/ 200025 h 428625"/>
                <a:gd name="connsiteX28" fmla="*/ 309563 w 1690688"/>
                <a:gd name="connsiteY28" fmla="*/ 204787 h 428625"/>
                <a:gd name="connsiteX29" fmla="*/ 366713 w 1690688"/>
                <a:gd name="connsiteY29" fmla="*/ 207169 h 428625"/>
                <a:gd name="connsiteX30" fmla="*/ 483394 w 1690688"/>
                <a:gd name="connsiteY30" fmla="*/ 192881 h 428625"/>
                <a:gd name="connsiteX31" fmla="*/ 681038 w 1690688"/>
                <a:gd name="connsiteY31" fmla="*/ 164306 h 428625"/>
                <a:gd name="connsiteX32" fmla="*/ 969169 w 1690688"/>
                <a:gd name="connsiteY32" fmla="*/ 116681 h 428625"/>
                <a:gd name="connsiteX33" fmla="*/ 1223963 w 1690688"/>
                <a:gd name="connsiteY33" fmla="*/ 69056 h 428625"/>
                <a:gd name="connsiteX34" fmla="*/ 1245394 w 1690688"/>
                <a:gd name="connsiteY34" fmla="*/ 52387 h 428625"/>
                <a:gd name="connsiteX35" fmla="*/ 1281113 w 1690688"/>
                <a:gd name="connsiteY35" fmla="*/ 33337 h 428625"/>
                <a:gd name="connsiteX36" fmla="*/ 1319213 w 1690688"/>
                <a:gd name="connsiteY36" fmla="*/ 14287 h 428625"/>
                <a:gd name="connsiteX37" fmla="*/ 1364457 w 1690688"/>
                <a:gd name="connsiteY37" fmla="*/ 0 h 428625"/>
                <a:gd name="connsiteX38" fmla="*/ 1390650 w 1690688"/>
                <a:gd name="connsiteY38" fmla="*/ 0 h 428625"/>
                <a:gd name="connsiteX39" fmla="*/ 1438275 w 1690688"/>
                <a:gd name="connsiteY39" fmla="*/ 21431 h 428625"/>
                <a:gd name="connsiteX40" fmla="*/ 1524000 w 1690688"/>
                <a:gd name="connsiteY40" fmla="*/ 78581 h 428625"/>
                <a:gd name="connsiteX41" fmla="*/ 1578769 w 1690688"/>
                <a:gd name="connsiteY41" fmla="*/ 119062 h 428625"/>
                <a:gd name="connsiteX42" fmla="*/ 1612107 w 1690688"/>
                <a:gd name="connsiteY42" fmla="*/ 150019 h 428625"/>
                <a:gd name="connsiteX43" fmla="*/ 1650207 w 1690688"/>
                <a:gd name="connsiteY43" fmla="*/ 190500 h 428625"/>
                <a:gd name="connsiteX44" fmla="*/ 1666875 w 1690688"/>
                <a:gd name="connsiteY44" fmla="*/ 214312 h 428625"/>
                <a:gd name="connsiteX45" fmla="*/ 1681163 w 1690688"/>
                <a:gd name="connsiteY45" fmla="*/ 240506 h 428625"/>
                <a:gd name="connsiteX46" fmla="*/ 1688307 w 1690688"/>
                <a:gd name="connsiteY46" fmla="*/ 264319 h 428625"/>
                <a:gd name="connsiteX47" fmla="*/ 1690688 w 1690688"/>
                <a:gd name="connsiteY47" fmla="*/ 285750 h 428625"/>
                <a:gd name="connsiteX48" fmla="*/ 1690688 w 1690688"/>
                <a:gd name="connsiteY48" fmla="*/ 309562 h 428625"/>
                <a:gd name="connsiteX49" fmla="*/ 1678782 w 1690688"/>
                <a:gd name="connsiteY49" fmla="*/ 333375 h 428625"/>
                <a:gd name="connsiteX50" fmla="*/ 1662113 w 1690688"/>
                <a:gd name="connsiteY50" fmla="*/ 347662 h 428625"/>
                <a:gd name="connsiteX51" fmla="*/ 1635919 w 1690688"/>
                <a:gd name="connsiteY51" fmla="*/ 361950 h 428625"/>
                <a:gd name="connsiteX52" fmla="*/ 1578769 w 1690688"/>
                <a:gd name="connsiteY52" fmla="*/ 376237 h 428625"/>
                <a:gd name="connsiteX53" fmla="*/ 1559719 w 1690688"/>
                <a:gd name="connsiteY53" fmla="*/ 378619 h 428625"/>
                <a:gd name="connsiteX54" fmla="*/ 1300163 w 1690688"/>
                <a:gd name="connsiteY54" fmla="*/ 192881 h 428625"/>
                <a:gd name="connsiteX55" fmla="*/ 1278732 w 1690688"/>
                <a:gd name="connsiteY55" fmla="*/ 190500 h 428625"/>
                <a:gd name="connsiteX56" fmla="*/ 1228725 w 1690688"/>
                <a:gd name="connsiteY56" fmla="*/ 209550 h 428625"/>
                <a:gd name="connsiteX57" fmla="*/ 1171575 w 1690688"/>
                <a:gd name="connsiteY57" fmla="*/ 22383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0688" h="428625">
                  <a:moveTo>
                    <a:pt x="1171575" y="223837"/>
                  </a:moveTo>
                  <a:lnTo>
                    <a:pt x="969169" y="280987"/>
                  </a:lnTo>
                  <a:lnTo>
                    <a:pt x="762000" y="335756"/>
                  </a:lnTo>
                  <a:lnTo>
                    <a:pt x="621507" y="371475"/>
                  </a:lnTo>
                  <a:lnTo>
                    <a:pt x="509588" y="397669"/>
                  </a:lnTo>
                  <a:lnTo>
                    <a:pt x="402432" y="421481"/>
                  </a:lnTo>
                  <a:lnTo>
                    <a:pt x="340519" y="428625"/>
                  </a:lnTo>
                  <a:lnTo>
                    <a:pt x="323850" y="426244"/>
                  </a:lnTo>
                  <a:lnTo>
                    <a:pt x="273844" y="404812"/>
                  </a:lnTo>
                  <a:lnTo>
                    <a:pt x="223838" y="376237"/>
                  </a:lnTo>
                  <a:lnTo>
                    <a:pt x="173832" y="338137"/>
                  </a:lnTo>
                  <a:lnTo>
                    <a:pt x="130969" y="300037"/>
                  </a:lnTo>
                  <a:lnTo>
                    <a:pt x="97632" y="264319"/>
                  </a:lnTo>
                  <a:lnTo>
                    <a:pt x="66675" y="223837"/>
                  </a:lnTo>
                  <a:lnTo>
                    <a:pt x="30957" y="159544"/>
                  </a:lnTo>
                  <a:lnTo>
                    <a:pt x="11907" y="114300"/>
                  </a:lnTo>
                  <a:lnTo>
                    <a:pt x="0" y="71437"/>
                  </a:lnTo>
                  <a:lnTo>
                    <a:pt x="0" y="54769"/>
                  </a:lnTo>
                  <a:lnTo>
                    <a:pt x="4763" y="42862"/>
                  </a:lnTo>
                  <a:lnTo>
                    <a:pt x="11907" y="38100"/>
                  </a:lnTo>
                  <a:lnTo>
                    <a:pt x="28575" y="38100"/>
                  </a:lnTo>
                  <a:lnTo>
                    <a:pt x="59532" y="52387"/>
                  </a:lnTo>
                  <a:lnTo>
                    <a:pt x="83344" y="71437"/>
                  </a:lnTo>
                  <a:lnTo>
                    <a:pt x="104775" y="100012"/>
                  </a:lnTo>
                  <a:lnTo>
                    <a:pt x="140494" y="138112"/>
                  </a:lnTo>
                  <a:lnTo>
                    <a:pt x="188119" y="169069"/>
                  </a:lnTo>
                  <a:lnTo>
                    <a:pt x="235744" y="190500"/>
                  </a:lnTo>
                  <a:lnTo>
                    <a:pt x="273844" y="200025"/>
                  </a:lnTo>
                  <a:lnTo>
                    <a:pt x="309563" y="204787"/>
                  </a:lnTo>
                  <a:lnTo>
                    <a:pt x="366713" y="207169"/>
                  </a:lnTo>
                  <a:lnTo>
                    <a:pt x="483394" y="192881"/>
                  </a:lnTo>
                  <a:lnTo>
                    <a:pt x="681038" y="164306"/>
                  </a:lnTo>
                  <a:lnTo>
                    <a:pt x="969169" y="116681"/>
                  </a:lnTo>
                  <a:lnTo>
                    <a:pt x="1223963" y="69056"/>
                  </a:lnTo>
                  <a:lnTo>
                    <a:pt x="1245394" y="52387"/>
                  </a:lnTo>
                  <a:lnTo>
                    <a:pt x="1281113" y="33337"/>
                  </a:lnTo>
                  <a:lnTo>
                    <a:pt x="1319213" y="14287"/>
                  </a:lnTo>
                  <a:lnTo>
                    <a:pt x="1364457" y="0"/>
                  </a:lnTo>
                  <a:lnTo>
                    <a:pt x="1390650" y="0"/>
                  </a:lnTo>
                  <a:lnTo>
                    <a:pt x="1438275" y="21431"/>
                  </a:lnTo>
                  <a:lnTo>
                    <a:pt x="1524000" y="78581"/>
                  </a:lnTo>
                  <a:lnTo>
                    <a:pt x="1578769" y="119062"/>
                  </a:lnTo>
                  <a:lnTo>
                    <a:pt x="1612107" y="150019"/>
                  </a:lnTo>
                  <a:lnTo>
                    <a:pt x="1650207" y="190500"/>
                  </a:lnTo>
                  <a:lnTo>
                    <a:pt x="1666875" y="214312"/>
                  </a:lnTo>
                  <a:lnTo>
                    <a:pt x="1681163" y="240506"/>
                  </a:lnTo>
                  <a:lnTo>
                    <a:pt x="1688307" y="264319"/>
                  </a:lnTo>
                  <a:lnTo>
                    <a:pt x="1690688" y="285750"/>
                  </a:lnTo>
                  <a:lnTo>
                    <a:pt x="1690688" y="309562"/>
                  </a:lnTo>
                  <a:lnTo>
                    <a:pt x="1678782" y="333375"/>
                  </a:lnTo>
                  <a:lnTo>
                    <a:pt x="1662113" y="347662"/>
                  </a:lnTo>
                  <a:lnTo>
                    <a:pt x="1635919" y="361950"/>
                  </a:lnTo>
                  <a:lnTo>
                    <a:pt x="1578769" y="376237"/>
                  </a:lnTo>
                  <a:lnTo>
                    <a:pt x="1559719" y="378619"/>
                  </a:lnTo>
                  <a:lnTo>
                    <a:pt x="1300163" y="192881"/>
                  </a:lnTo>
                  <a:lnTo>
                    <a:pt x="1278732" y="190500"/>
                  </a:lnTo>
                  <a:lnTo>
                    <a:pt x="1228725" y="209550"/>
                  </a:lnTo>
                  <a:lnTo>
                    <a:pt x="1171575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4" name="フリーフォーム 109">
              <a:extLst>
                <a:ext uri="{FF2B5EF4-FFF2-40B4-BE49-F238E27FC236}">
                  <a16:creationId xmlns:a16="http://schemas.microsoft.com/office/drawing/2014/main" id="{E826D3B8-A2D3-4AE1-AE32-90F1CEF6AF86}"/>
                </a:ext>
              </a:extLst>
            </p:cNvPr>
            <p:cNvSpPr/>
            <p:nvPr/>
          </p:nvSpPr>
          <p:spPr>
            <a:xfrm>
              <a:off x="5310188" y="3059113"/>
              <a:ext cx="1035050" cy="787400"/>
            </a:xfrm>
            <a:custGeom>
              <a:avLst/>
              <a:gdLst>
                <a:gd name="connsiteX0" fmla="*/ 611981 w 1035843"/>
                <a:gd name="connsiteY0" fmla="*/ 190500 h 785813"/>
                <a:gd name="connsiteX1" fmla="*/ 678656 w 1035843"/>
                <a:gd name="connsiteY1" fmla="*/ 111919 h 785813"/>
                <a:gd name="connsiteX2" fmla="*/ 685800 w 1035843"/>
                <a:gd name="connsiteY2" fmla="*/ 97632 h 785813"/>
                <a:gd name="connsiteX3" fmla="*/ 695325 w 1035843"/>
                <a:gd name="connsiteY3" fmla="*/ 76200 h 785813"/>
                <a:gd name="connsiteX4" fmla="*/ 695325 w 1035843"/>
                <a:gd name="connsiteY4" fmla="*/ 57150 h 785813"/>
                <a:gd name="connsiteX5" fmla="*/ 664368 w 1035843"/>
                <a:gd name="connsiteY5" fmla="*/ 0 h 785813"/>
                <a:gd name="connsiteX6" fmla="*/ 1035843 w 1035843"/>
                <a:gd name="connsiteY6" fmla="*/ 209550 h 785813"/>
                <a:gd name="connsiteX7" fmla="*/ 981075 w 1035843"/>
                <a:gd name="connsiteY7" fmla="*/ 223838 h 785813"/>
                <a:gd name="connsiteX8" fmla="*/ 959643 w 1035843"/>
                <a:gd name="connsiteY8" fmla="*/ 230982 h 785813"/>
                <a:gd name="connsiteX9" fmla="*/ 895350 w 1035843"/>
                <a:gd name="connsiteY9" fmla="*/ 271463 h 785813"/>
                <a:gd name="connsiteX10" fmla="*/ 673893 w 1035843"/>
                <a:gd name="connsiteY10" fmla="*/ 421482 h 785813"/>
                <a:gd name="connsiteX11" fmla="*/ 428625 w 1035843"/>
                <a:gd name="connsiteY11" fmla="*/ 583407 h 785813"/>
                <a:gd name="connsiteX12" fmla="*/ 259556 w 1035843"/>
                <a:gd name="connsiteY12" fmla="*/ 692944 h 785813"/>
                <a:gd name="connsiteX13" fmla="*/ 150018 w 1035843"/>
                <a:gd name="connsiteY13" fmla="*/ 759619 h 785813"/>
                <a:gd name="connsiteX14" fmla="*/ 52387 w 1035843"/>
                <a:gd name="connsiteY14" fmla="*/ 785813 h 785813"/>
                <a:gd name="connsiteX15" fmla="*/ 38100 w 1035843"/>
                <a:gd name="connsiteY15" fmla="*/ 781050 h 785813"/>
                <a:gd name="connsiteX16" fmla="*/ 19050 w 1035843"/>
                <a:gd name="connsiteY16" fmla="*/ 766763 h 785813"/>
                <a:gd name="connsiteX17" fmla="*/ 4762 w 1035843"/>
                <a:gd name="connsiteY17" fmla="*/ 747713 h 785813"/>
                <a:gd name="connsiteX18" fmla="*/ 0 w 1035843"/>
                <a:gd name="connsiteY18" fmla="*/ 731044 h 785813"/>
                <a:gd name="connsiteX19" fmla="*/ 7143 w 1035843"/>
                <a:gd name="connsiteY19" fmla="*/ 716757 h 785813"/>
                <a:gd name="connsiteX20" fmla="*/ 21431 w 1035843"/>
                <a:gd name="connsiteY20" fmla="*/ 700088 h 785813"/>
                <a:gd name="connsiteX21" fmla="*/ 59531 w 1035843"/>
                <a:gd name="connsiteY21" fmla="*/ 681038 h 785813"/>
                <a:gd name="connsiteX22" fmla="*/ 138112 w 1035843"/>
                <a:gd name="connsiteY22" fmla="*/ 626269 h 785813"/>
                <a:gd name="connsiteX23" fmla="*/ 264318 w 1035843"/>
                <a:gd name="connsiteY23" fmla="*/ 531019 h 785813"/>
                <a:gd name="connsiteX24" fmla="*/ 397668 w 1035843"/>
                <a:gd name="connsiteY24" fmla="*/ 411957 h 785813"/>
                <a:gd name="connsiteX25" fmla="*/ 545306 w 1035843"/>
                <a:gd name="connsiteY25" fmla="*/ 264319 h 785813"/>
                <a:gd name="connsiteX26" fmla="*/ 611981 w 1035843"/>
                <a:gd name="connsiteY26" fmla="*/ 19050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5843" h="785813">
                  <a:moveTo>
                    <a:pt x="611981" y="190500"/>
                  </a:moveTo>
                  <a:lnTo>
                    <a:pt x="678656" y="111919"/>
                  </a:lnTo>
                  <a:lnTo>
                    <a:pt x="685800" y="97632"/>
                  </a:lnTo>
                  <a:lnTo>
                    <a:pt x="695325" y="76200"/>
                  </a:lnTo>
                  <a:lnTo>
                    <a:pt x="695325" y="57150"/>
                  </a:lnTo>
                  <a:lnTo>
                    <a:pt x="664368" y="0"/>
                  </a:lnTo>
                  <a:lnTo>
                    <a:pt x="1035843" y="209550"/>
                  </a:lnTo>
                  <a:lnTo>
                    <a:pt x="981075" y="223838"/>
                  </a:lnTo>
                  <a:lnTo>
                    <a:pt x="959643" y="230982"/>
                  </a:lnTo>
                  <a:lnTo>
                    <a:pt x="895350" y="271463"/>
                  </a:lnTo>
                  <a:lnTo>
                    <a:pt x="673893" y="421482"/>
                  </a:lnTo>
                  <a:lnTo>
                    <a:pt x="428625" y="583407"/>
                  </a:lnTo>
                  <a:lnTo>
                    <a:pt x="259556" y="692944"/>
                  </a:lnTo>
                  <a:lnTo>
                    <a:pt x="150018" y="759619"/>
                  </a:lnTo>
                  <a:lnTo>
                    <a:pt x="52387" y="785813"/>
                  </a:lnTo>
                  <a:lnTo>
                    <a:pt x="38100" y="781050"/>
                  </a:lnTo>
                  <a:lnTo>
                    <a:pt x="19050" y="766763"/>
                  </a:lnTo>
                  <a:lnTo>
                    <a:pt x="4762" y="747713"/>
                  </a:lnTo>
                  <a:lnTo>
                    <a:pt x="0" y="731044"/>
                  </a:lnTo>
                  <a:lnTo>
                    <a:pt x="7143" y="716757"/>
                  </a:lnTo>
                  <a:lnTo>
                    <a:pt x="21431" y="700088"/>
                  </a:lnTo>
                  <a:lnTo>
                    <a:pt x="59531" y="681038"/>
                  </a:lnTo>
                  <a:lnTo>
                    <a:pt x="138112" y="626269"/>
                  </a:lnTo>
                  <a:lnTo>
                    <a:pt x="264318" y="531019"/>
                  </a:lnTo>
                  <a:lnTo>
                    <a:pt x="397668" y="411957"/>
                  </a:lnTo>
                  <a:lnTo>
                    <a:pt x="545306" y="264319"/>
                  </a:lnTo>
                  <a:lnTo>
                    <a:pt x="611981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5" name="フリーフォーム 110">
              <a:extLst>
                <a:ext uri="{FF2B5EF4-FFF2-40B4-BE49-F238E27FC236}">
                  <a16:creationId xmlns:a16="http://schemas.microsoft.com/office/drawing/2014/main" id="{BE84C980-2922-4567-971E-B57F10983B2D}"/>
                </a:ext>
              </a:extLst>
            </p:cNvPr>
            <p:cNvSpPr/>
            <p:nvPr/>
          </p:nvSpPr>
          <p:spPr>
            <a:xfrm>
              <a:off x="5314950" y="3790950"/>
              <a:ext cx="590550" cy="1000125"/>
            </a:xfrm>
            <a:custGeom>
              <a:avLst/>
              <a:gdLst>
                <a:gd name="connsiteX0" fmla="*/ 354806 w 590550"/>
                <a:gd name="connsiteY0" fmla="*/ 864394 h 1000125"/>
                <a:gd name="connsiteX1" fmla="*/ 357188 w 590550"/>
                <a:gd name="connsiteY1" fmla="*/ 776288 h 1000125"/>
                <a:gd name="connsiteX2" fmla="*/ 354806 w 590550"/>
                <a:gd name="connsiteY2" fmla="*/ 711994 h 1000125"/>
                <a:gd name="connsiteX3" fmla="*/ 350044 w 590550"/>
                <a:gd name="connsiteY3" fmla="*/ 602456 h 1000125"/>
                <a:gd name="connsiteX4" fmla="*/ 340519 w 590550"/>
                <a:gd name="connsiteY4" fmla="*/ 528638 h 1000125"/>
                <a:gd name="connsiteX5" fmla="*/ 297656 w 590550"/>
                <a:gd name="connsiteY5" fmla="*/ 378619 h 1000125"/>
                <a:gd name="connsiteX6" fmla="*/ 278606 w 590550"/>
                <a:gd name="connsiteY6" fmla="*/ 326231 h 1000125"/>
                <a:gd name="connsiteX7" fmla="*/ 238125 w 590550"/>
                <a:gd name="connsiteY7" fmla="*/ 261938 h 1000125"/>
                <a:gd name="connsiteX8" fmla="*/ 209550 w 590550"/>
                <a:gd name="connsiteY8" fmla="*/ 221456 h 1000125"/>
                <a:gd name="connsiteX9" fmla="*/ 169069 w 590550"/>
                <a:gd name="connsiteY9" fmla="*/ 176213 h 1000125"/>
                <a:gd name="connsiteX10" fmla="*/ 121444 w 590550"/>
                <a:gd name="connsiteY10" fmla="*/ 126206 h 1000125"/>
                <a:gd name="connsiteX11" fmla="*/ 73819 w 590550"/>
                <a:gd name="connsiteY11" fmla="*/ 80963 h 1000125"/>
                <a:gd name="connsiteX12" fmla="*/ 47625 w 590550"/>
                <a:gd name="connsiteY12" fmla="*/ 59531 h 1000125"/>
                <a:gd name="connsiteX13" fmla="*/ 30956 w 590550"/>
                <a:gd name="connsiteY13" fmla="*/ 47625 h 1000125"/>
                <a:gd name="connsiteX14" fmla="*/ 11906 w 590550"/>
                <a:gd name="connsiteY14" fmla="*/ 26194 h 1000125"/>
                <a:gd name="connsiteX15" fmla="*/ 0 w 590550"/>
                <a:gd name="connsiteY15" fmla="*/ 7144 h 1000125"/>
                <a:gd name="connsiteX16" fmla="*/ 138113 w 590550"/>
                <a:gd name="connsiteY16" fmla="*/ 0 h 1000125"/>
                <a:gd name="connsiteX17" fmla="*/ 188119 w 590550"/>
                <a:gd name="connsiteY17" fmla="*/ 23813 h 1000125"/>
                <a:gd name="connsiteX18" fmla="*/ 228600 w 590550"/>
                <a:gd name="connsiteY18" fmla="*/ 52388 h 1000125"/>
                <a:gd name="connsiteX19" fmla="*/ 261938 w 590550"/>
                <a:gd name="connsiteY19" fmla="*/ 80963 h 1000125"/>
                <a:gd name="connsiteX20" fmla="*/ 302419 w 590550"/>
                <a:gd name="connsiteY20" fmla="*/ 119063 h 1000125"/>
                <a:gd name="connsiteX21" fmla="*/ 345281 w 590550"/>
                <a:gd name="connsiteY21" fmla="*/ 161925 h 1000125"/>
                <a:gd name="connsiteX22" fmla="*/ 392906 w 590550"/>
                <a:gd name="connsiteY22" fmla="*/ 211931 h 1000125"/>
                <a:gd name="connsiteX23" fmla="*/ 452438 w 590550"/>
                <a:gd name="connsiteY23" fmla="*/ 285750 h 1000125"/>
                <a:gd name="connsiteX24" fmla="*/ 492919 w 590550"/>
                <a:gd name="connsiteY24" fmla="*/ 338138 h 1000125"/>
                <a:gd name="connsiteX25" fmla="*/ 516731 w 590550"/>
                <a:gd name="connsiteY25" fmla="*/ 376238 h 1000125"/>
                <a:gd name="connsiteX26" fmla="*/ 566738 w 590550"/>
                <a:gd name="connsiteY26" fmla="*/ 504825 h 1000125"/>
                <a:gd name="connsiteX27" fmla="*/ 573881 w 590550"/>
                <a:gd name="connsiteY27" fmla="*/ 588169 h 1000125"/>
                <a:gd name="connsiteX28" fmla="*/ 583406 w 590550"/>
                <a:gd name="connsiteY28" fmla="*/ 704850 h 1000125"/>
                <a:gd name="connsiteX29" fmla="*/ 590550 w 590550"/>
                <a:gd name="connsiteY29" fmla="*/ 864394 h 1000125"/>
                <a:gd name="connsiteX30" fmla="*/ 590550 w 590550"/>
                <a:gd name="connsiteY30" fmla="*/ 959644 h 1000125"/>
                <a:gd name="connsiteX31" fmla="*/ 590550 w 590550"/>
                <a:gd name="connsiteY31" fmla="*/ 1000125 h 1000125"/>
                <a:gd name="connsiteX32" fmla="*/ 352425 w 590550"/>
                <a:gd name="connsiteY32" fmla="*/ 919163 h 1000125"/>
                <a:gd name="connsiteX33" fmla="*/ 354806 w 590550"/>
                <a:gd name="connsiteY33" fmla="*/ 8643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0550" h="1000125">
                  <a:moveTo>
                    <a:pt x="354806" y="864394"/>
                  </a:moveTo>
                  <a:lnTo>
                    <a:pt x="357188" y="776288"/>
                  </a:lnTo>
                  <a:lnTo>
                    <a:pt x="354806" y="711994"/>
                  </a:lnTo>
                  <a:lnTo>
                    <a:pt x="350044" y="602456"/>
                  </a:lnTo>
                  <a:lnTo>
                    <a:pt x="340519" y="528638"/>
                  </a:lnTo>
                  <a:lnTo>
                    <a:pt x="297656" y="378619"/>
                  </a:lnTo>
                  <a:lnTo>
                    <a:pt x="278606" y="326231"/>
                  </a:lnTo>
                  <a:lnTo>
                    <a:pt x="238125" y="261938"/>
                  </a:lnTo>
                  <a:lnTo>
                    <a:pt x="209550" y="221456"/>
                  </a:lnTo>
                  <a:lnTo>
                    <a:pt x="169069" y="176213"/>
                  </a:lnTo>
                  <a:lnTo>
                    <a:pt x="121444" y="126206"/>
                  </a:lnTo>
                  <a:lnTo>
                    <a:pt x="73819" y="80963"/>
                  </a:lnTo>
                  <a:lnTo>
                    <a:pt x="47625" y="59531"/>
                  </a:lnTo>
                  <a:lnTo>
                    <a:pt x="30956" y="47625"/>
                  </a:lnTo>
                  <a:lnTo>
                    <a:pt x="11906" y="26194"/>
                  </a:lnTo>
                  <a:lnTo>
                    <a:pt x="0" y="7144"/>
                  </a:lnTo>
                  <a:lnTo>
                    <a:pt x="138113" y="0"/>
                  </a:lnTo>
                  <a:lnTo>
                    <a:pt x="188119" y="23813"/>
                  </a:lnTo>
                  <a:lnTo>
                    <a:pt x="228600" y="52388"/>
                  </a:lnTo>
                  <a:lnTo>
                    <a:pt x="261938" y="80963"/>
                  </a:lnTo>
                  <a:lnTo>
                    <a:pt x="302419" y="119063"/>
                  </a:lnTo>
                  <a:lnTo>
                    <a:pt x="345281" y="161925"/>
                  </a:lnTo>
                  <a:lnTo>
                    <a:pt x="392906" y="211931"/>
                  </a:lnTo>
                  <a:lnTo>
                    <a:pt x="452438" y="285750"/>
                  </a:lnTo>
                  <a:lnTo>
                    <a:pt x="492919" y="338138"/>
                  </a:lnTo>
                  <a:lnTo>
                    <a:pt x="516731" y="376238"/>
                  </a:lnTo>
                  <a:lnTo>
                    <a:pt x="566738" y="504825"/>
                  </a:lnTo>
                  <a:lnTo>
                    <a:pt x="573881" y="588169"/>
                  </a:lnTo>
                  <a:lnTo>
                    <a:pt x="583406" y="704850"/>
                  </a:lnTo>
                  <a:lnTo>
                    <a:pt x="590550" y="864394"/>
                  </a:lnTo>
                  <a:lnTo>
                    <a:pt x="590550" y="959644"/>
                  </a:lnTo>
                  <a:lnTo>
                    <a:pt x="590550" y="1000125"/>
                  </a:lnTo>
                  <a:lnTo>
                    <a:pt x="352425" y="919163"/>
                  </a:lnTo>
                  <a:cubicBezTo>
                    <a:pt x="353219" y="900907"/>
                    <a:pt x="354012" y="882650"/>
                    <a:pt x="354806" y="8643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6" name="フリーフォーム 111">
              <a:extLst>
                <a:ext uri="{FF2B5EF4-FFF2-40B4-BE49-F238E27FC236}">
                  <a16:creationId xmlns:a16="http://schemas.microsoft.com/office/drawing/2014/main" id="{060CF7BB-8DC9-4956-8561-AEC57A0DDEFE}"/>
                </a:ext>
              </a:extLst>
            </p:cNvPr>
            <p:cNvSpPr/>
            <p:nvPr/>
          </p:nvSpPr>
          <p:spPr>
            <a:xfrm>
              <a:off x="5278438" y="4573588"/>
              <a:ext cx="627062" cy="1479550"/>
            </a:xfrm>
            <a:custGeom>
              <a:avLst/>
              <a:gdLst>
                <a:gd name="connsiteX0" fmla="*/ 381000 w 626269"/>
                <a:gd name="connsiteY0" fmla="*/ 316707 h 1478757"/>
                <a:gd name="connsiteX1" fmla="*/ 385763 w 626269"/>
                <a:gd name="connsiteY1" fmla="*/ 247650 h 1478757"/>
                <a:gd name="connsiteX2" fmla="*/ 388144 w 626269"/>
                <a:gd name="connsiteY2" fmla="*/ 183357 h 1478757"/>
                <a:gd name="connsiteX3" fmla="*/ 388144 w 626269"/>
                <a:gd name="connsiteY3" fmla="*/ 135732 h 1478757"/>
                <a:gd name="connsiteX4" fmla="*/ 392907 w 626269"/>
                <a:gd name="connsiteY4" fmla="*/ 38100 h 1478757"/>
                <a:gd name="connsiteX5" fmla="*/ 397669 w 626269"/>
                <a:gd name="connsiteY5" fmla="*/ 0 h 1478757"/>
                <a:gd name="connsiteX6" fmla="*/ 621507 w 626269"/>
                <a:gd name="connsiteY6" fmla="*/ 100013 h 1478757"/>
                <a:gd name="connsiteX7" fmla="*/ 626269 w 626269"/>
                <a:gd name="connsiteY7" fmla="*/ 216694 h 1478757"/>
                <a:gd name="connsiteX8" fmla="*/ 621507 w 626269"/>
                <a:gd name="connsiteY8" fmla="*/ 292894 h 1478757"/>
                <a:gd name="connsiteX9" fmla="*/ 614363 w 626269"/>
                <a:gd name="connsiteY9" fmla="*/ 388144 h 1478757"/>
                <a:gd name="connsiteX10" fmla="*/ 604838 w 626269"/>
                <a:gd name="connsiteY10" fmla="*/ 492919 h 1478757"/>
                <a:gd name="connsiteX11" fmla="*/ 592932 w 626269"/>
                <a:gd name="connsiteY11" fmla="*/ 583407 h 1478757"/>
                <a:gd name="connsiteX12" fmla="*/ 581025 w 626269"/>
                <a:gd name="connsiteY12" fmla="*/ 681038 h 1478757"/>
                <a:gd name="connsiteX13" fmla="*/ 564357 w 626269"/>
                <a:gd name="connsiteY13" fmla="*/ 783432 h 1478757"/>
                <a:gd name="connsiteX14" fmla="*/ 535782 w 626269"/>
                <a:gd name="connsiteY14" fmla="*/ 902494 h 1478757"/>
                <a:gd name="connsiteX15" fmla="*/ 504825 w 626269"/>
                <a:gd name="connsiteY15" fmla="*/ 1007269 h 1478757"/>
                <a:gd name="connsiteX16" fmla="*/ 469107 w 626269"/>
                <a:gd name="connsiteY16" fmla="*/ 1095375 h 1478757"/>
                <a:gd name="connsiteX17" fmla="*/ 435769 w 626269"/>
                <a:gd name="connsiteY17" fmla="*/ 1162050 h 1478757"/>
                <a:gd name="connsiteX18" fmla="*/ 395288 w 626269"/>
                <a:gd name="connsiteY18" fmla="*/ 1226344 h 1478757"/>
                <a:gd name="connsiteX19" fmla="*/ 333375 w 626269"/>
                <a:gd name="connsiteY19" fmla="*/ 1304925 h 1478757"/>
                <a:gd name="connsiteX20" fmla="*/ 269082 w 626269"/>
                <a:gd name="connsiteY20" fmla="*/ 1369219 h 1478757"/>
                <a:gd name="connsiteX21" fmla="*/ 211932 w 626269"/>
                <a:gd name="connsiteY21" fmla="*/ 1409700 h 1478757"/>
                <a:gd name="connsiteX22" fmla="*/ 157163 w 626269"/>
                <a:gd name="connsiteY22" fmla="*/ 1443038 h 1478757"/>
                <a:gd name="connsiteX23" fmla="*/ 100013 w 626269"/>
                <a:gd name="connsiteY23" fmla="*/ 1473994 h 1478757"/>
                <a:gd name="connsiteX24" fmla="*/ 73819 w 626269"/>
                <a:gd name="connsiteY24" fmla="*/ 1478757 h 1478757"/>
                <a:gd name="connsiteX25" fmla="*/ 59532 w 626269"/>
                <a:gd name="connsiteY25" fmla="*/ 1478757 h 1478757"/>
                <a:gd name="connsiteX26" fmla="*/ 38100 w 626269"/>
                <a:gd name="connsiteY26" fmla="*/ 1473994 h 1478757"/>
                <a:gd name="connsiteX27" fmla="*/ 21432 w 626269"/>
                <a:gd name="connsiteY27" fmla="*/ 1459707 h 1478757"/>
                <a:gd name="connsiteX28" fmla="*/ 11907 w 626269"/>
                <a:gd name="connsiteY28" fmla="*/ 1438275 h 1478757"/>
                <a:gd name="connsiteX29" fmla="*/ 0 w 626269"/>
                <a:gd name="connsiteY29" fmla="*/ 1397794 h 1478757"/>
                <a:gd name="connsiteX30" fmla="*/ 216694 w 626269"/>
                <a:gd name="connsiteY30" fmla="*/ 976313 h 1478757"/>
                <a:gd name="connsiteX31" fmla="*/ 245269 w 626269"/>
                <a:gd name="connsiteY31" fmla="*/ 931069 h 1478757"/>
                <a:gd name="connsiteX32" fmla="*/ 269082 w 626269"/>
                <a:gd name="connsiteY32" fmla="*/ 883444 h 1478757"/>
                <a:gd name="connsiteX33" fmla="*/ 290513 w 626269"/>
                <a:gd name="connsiteY33" fmla="*/ 828675 h 1478757"/>
                <a:gd name="connsiteX34" fmla="*/ 307182 w 626269"/>
                <a:gd name="connsiteY34" fmla="*/ 776288 h 1478757"/>
                <a:gd name="connsiteX35" fmla="*/ 321469 w 626269"/>
                <a:gd name="connsiteY35" fmla="*/ 723900 h 1478757"/>
                <a:gd name="connsiteX36" fmla="*/ 330994 w 626269"/>
                <a:gd name="connsiteY36" fmla="*/ 676275 h 1478757"/>
                <a:gd name="connsiteX37" fmla="*/ 350044 w 626269"/>
                <a:gd name="connsiteY37" fmla="*/ 585788 h 1478757"/>
                <a:gd name="connsiteX38" fmla="*/ 361950 w 626269"/>
                <a:gd name="connsiteY38" fmla="*/ 509588 h 1478757"/>
                <a:gd name="connsiteX39" fmla="*/ 369094 w 626269"/>
                <a:gd name="connsiteY39" fmla="*/ 440532 h 1478757"/>
                <a:gd name="connsiteX40" fmla="*/ 381000 w 626269"/>
                <a:gd name="connsiteY40" fmla="*/ 316707 h 147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6269" h="1478757">
                  <a:moveTo>
                    <a:pt x="381000" y="316707"/>
                  </a:moveTo>
                  <a:lnTo>
                    <a:pt x="385763" y="247650"/>
                  </a:lnTo>
                  <a:cubicBezTo>
                    <a:pt x="386557" y="226219"/>
                    <a:pt x="387350" y="204788"/>
                    <a:pt x="388144" y="183357"/>
                  </a:cubicBezTo>
                  <a:lnTo>
                    <a:pt x="388144" y="135732"/>
                  </a:lnTo>
                  <a:lnTo>
                    <a:pt x="392907" y="38100"/>
                  </a:lnTo>
                  <a:lnTo>
                    <a:pt x="397669" y="0"/>
                  </a:lnTo>
                  <a:lnTo>
                    <a:pt x="621507" y="100013"/>
                  </a:lnTo>
                  <a:lnTo>
                    <a:pt x="626269" y="216694"/>
                  </a:lnTo>
                  <a:lnTo>
                    <a:pt x="621507" y="292894"/>
                  </a:lnTo>
                  <a:lnTo>
                    <a:pt x="614363" y="388144"/>
                  </a:lnTo>
                  <a:lnTo>
                    <a:pt x="604838" y="492919"/>
                  </a:lnTo>
                  <a:lnTo>
                    <a:pt x="592932" y="583407"/>
                  </a:lnTo>
                  <a:lnTo>
                    <a:pt x="581025" y="681038"/>
                  </a:lnTo>
                  <a:lnTo>
                    <a:pt x="564357" y="783432"/>
                  </a:lnTo>
                  <a:lnTo>
                    <a:pt x="535782" y="902494"/>
                  </a:lnTo>
                  <a:lnTo>
                    <a:pt x="504825" y="1007269"/>
                  </a:lnTo>
                  <a:lnTo>
                    <a:pt x="469107" y="1095375"/>
                  </a:lnTo>
                  <a:lnTo>
                    <a:pt x="435769" y="1162050"/>
                  </a:lnTo>
                  <a:lnTo>
                    <a:pt x="395288" y="1226344"/>
                  </a:lnTo>
                  <a:lnTo>
                    <a:pt x="333375" y="1304925"/>
                  </a:lnTo>
                  <a:lnTo>
                    <a:pt x="269082" y="1369219"/>
                  </a:lnTo>
                  <a:lnTo>
                    <a:pt x="211932" y="1409700"/>
                  </a:lnTo>
                  <a:lnTo>
                    <a:pt x="157163" y="1443038"/>
                  </a:lnTo>
                  <a:lnTo>
                    <a:pt x="100013" y="1473994"/>
                  </a:lnTo>
                  <a:lnTo>
                    <a:pt x="73819" y="1478757"/>
                  </a:lnTo>
                  <a:lnTo>
                    <a:pt x="59532" y="1478757"/>
                  </a:lnTo>
                  <a:lnTo>
                    <a:pt x="38100" y="1473994"/>
                  </a:lnTo>
                  <a:lnTo>
                    <a:pt x="21432" y="1459707"/>
                  </a:lnTo>
                  <a:lnTo>
                    <a:pt x="11907" y="1438275"/>
                  </a:lnTo>
                  <a:lnTo>
                    <a:pt x="0" y="1397794"/>
                  </a:lnTo>
                  <a:lnTo>
                    <a:pt x="216694" y="976313"/>
                  </a:lnTo>
                  <a:lnTo>
                    <a:pt x="245269" y="931069"/>
                  </a:lnTo>
                  <a:lnTo>
                    <a:pt x="269082" y="883444"/>
                  </a:lnTo>
                  <a:lnTo>
                    <a:pt x="290513" y="828675"/>
                  </a:lnTo>
                  <a:lnTo>
                    <a:pt x="307182" y="776288"/>
                  </a:lnTo>
                  <a:lnTo>
                    <a:pt x="321469" y="723900"/>
                  </a:lnTo>
                  <a:lnTo>
                    <a:pt x="330994" y="676275"/>
                  </a:lnTo>
                  <a:lnTo>
                    <a:pt x="350044" y="585788"/>
                  </a:lnTo>
                  <a:lnTo>
                    <a:pt x="361950" y="509588"/>
                  </a:lnTo>
                  <a:lnTo>
                    <a:pt x="369094" y="440532"/>
                  </a:lnTo>
                  <a:lnTo>
                    <a:pt x="381000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7" name="フリーフォーム 112">
              <a:extLst>
                <a:ext uri="{FF2B5EF4-FFF2-40B4-BE49-F238E27FC236}">
                  <a16:creationId xmlns:a16="http://schemas.microsoft.com/office/drawing/2014/main" id="{76DF5610-5E7F-4F9C-864F-F30690135E1B}"/>
                </a:ext>
              </a:extLst>
            </p:cNvPr>
            <p:cNvSpPr/>
            <p:nvPr/>
          </p:nvSpPr>
          <p:spPr>
            <a:xfrm>
              <a:off x="4751388" y="5380038"/>
              <a:ext cx="792162" cy="658812"/>
            </a:xfrm>
            <a:custGeom>
              <a:avLst/>
              <a:gdLst>
                <a:gd name="connsiteX0" fmla="*/ 250031 w 792956"/>
                <a:gd name="connsiteY0" fmla="*/ 102394 h 659606"/>
                <a:gd name="connsiteX1" fmla="*/ 428625 w 792956"/>
                <a:gd name="connsiteY1" fmla="*/ 190500 h 659606"/>
                <a:gd name="connsiteX2" fmla="*/ 473869 w 792956"/>
                <a:gd name="connsiteY2" fmla="*/ 211931 h 659606"/>
                <a:gd name="connsiteX3" fmla="*/ 516731 w 792956"/>
                <a:gd name="connsiteY3" fmla="*/ 223837 h 659606"/>
                <a:gd name="connsiteX4" fmla="*/ 547687 w 792956"/>
                <a:gd name="connsiteY4" fmla="*/ 230981 h 659606"/>
                <a:gd name="connsiteX5" fmla="*/ 583406 w 792956"/>
                <a:gd name="connsiteY5" fmla="*/ 235744 h 659606"/>
                <a:gd name="connsiteX6" fmla="*/ 614362 w 792956"/>
                <a:gd name="connsiteY6" fmla="*/ 235744 h 659606"/>
                <a:gd name="connsiteX7" fmla="*/ 657225 w 792956"/>
                <a:gd name="connsiteY7" fmla="*/ 228600 h 659606"/>
                <a:gd name="connsiteX8" fmla="*/ 692944 w 792956"/>
                <a:gd name="connsiteY8" fmla="*/ 214312 h 659606"/>
                <a:gd name="connsiteX9" fmla="*/ 721519 w 792956"/>
                <a:gd name="connsiteY9" fmla="*/ 195262 h 659606"/>
                <a:gd name="connsiteX10" fmla="*/ 745331 w 792956"/>
                <a:gd name="connsiteY10" fmla="*/ 173831 h 659606"/>
                <a:gd name="connsiteX11" fmla="*/ 792956 w 792956"/>
                <a:gd name="connsiteY11" fmla="*/ 97631 h 659606"/>
                <a:gd name="connsiteX12" fmla="*/ 559594 w 792956"/>
                <a:gd name="connsiteY12" fmla="*/ 659606 h 659606"/>
                <a:gd name="connsiteX13" fmla="*/ 538162 w 792956"/>
                <a:gd name="connsiteY13" fmla="*/ 621506 h 659606"/>
                <a:gd name="connsiteX14" fmla="*/ 526256 w 792956"/>
                <a:gd name="connsiteY14" fmla="*/ 588169 h 659606"/>
                <a:gd name="connsiteX15" fmla="*/ 511969 w 792956"/>
                <a:gd name="connsiteY15" fmla="*/ 542925 h 659606"/>
                <a:gd name="connsiteX16" fmla="*/ 492919 w 792956"/>
                <a:gd name="connsiteY16" fmla="*/ 492919 h 659606"/>
                <a:gd name="connsiteX17" fmla="*/ 469106 w 792956"/>
                <a:gd name="connsiteY17" fmla="*/ 447675 h 659606"/>
                <a:gd name="connsiteX18" fmla="*/ 445294 w 792956"/>
                <a:gd name="connsiteY18" fmla="*/ 411956 h 659606"/>
                <a:gd name="connsiteX19" fmla="*/ 423862 w 792956"/>
                <a:gd name="connsiteY19" fmla="*/ 381000 h 659606"/>
                <a:gd name="connsiteX20" fmla="*/ 383381 w 792956"/>
                <a:gd name="connsiteY20" fmla="*/ 333375 h 659606"/>
                <a:gd name="connsiteX21" fmla="*/ 359569 w 792956"/>
                <a:gd name="connsiteY21" fmla="*/ 309562 h 659606"/>
                <a:gd name="connsiteX22" fmla="*/ 314325 w 792956"/>
                <a:gd name="connsiteY22" fmla="*/ 269081 h 659606"/>
                <a:gd name="connsiteX23" fmla="*/ 269081 w 792956"/>
                <a:gd name="connsiteY23" fmla="*/ 233362 h 659606"/>
                <a:gd name="connsiteX24" fmla="*/ 207169 w 792956"/>
                <a:gd name="connsiteY24" fmla="*/ 188119 h 659606"/>
                <a:gd name="connsiteX25" fmla="*/ 140494 w 792956"/>
                <a:gd name="connsiteY25" fmla="*/ 142875 h 659606"/>
                <a:gd name="connsiteX26" fmla="*/ 61912 w 792956"/>
                <a:gd name="connsiteY26" fmla="*/ 92869 h 659606"/>
                <a:gd name="connsiteX27" fmla="*/ 26194 w 792956"/>
                <a:gd name="connsiteY27" fmla="*/ 71437 h 659606"/>
                <a:gd name="connsiteX28" fmla="*/ 16669 w 792956"/>
                <a:gd name="connsiteY28" fmla="*/ 61912 h 659606"/>
                <a:gd name="connsiteX29" fmla="*/ 7144 w 792956"/>
                <a:gd name="connsiteY29" fmla="*/ 42862 h 659606"/>
                <a:gd name="connsiteX30" fmla="*/ 0 w 792956"/>
                <a:gd name="connsiteY30" fmla="*/ 19050 h 659606"/>
                <a:gd name="connsiteX31" fmla="*/ 2381 w 792956"/>
                <a:gd name="connsiteY31" fmla="*/ 7144 h 659606"/>
                <a:gd name="connsiteX32" fmla="*/ 11906 w 792956"/>
                <a:gd name="connsiteY32" fmla="*/ 0 h 659606"/>
                <a:gd name="connsiteX33" fmla="*/ 40481 w 792956"/>
                <a:gd name="connsiteY33" fmla="*/ 4762 h 659606"/>
                <a:gd name="connsiteX34" fmla="*/ 104775 w 792956"/>
                <a:gd name="connsiteY34" fmla="*/ 35719 h 659606"/>
                <a:gd name="connsiteX35" fmla="*/ 250031 w 792956"/>
                <a:gd name="connsiteY35" fmla="*/ 102394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59606">
                  <a:moveTo>
                    <a:pt x="250031" y="102394"/>
                  </a:moveTo>
                  <a:lnTo>
                    <a:pt x="428625" y="190500"/>
                  </a:lnTo>
                  <a:lnTo>
                    <a:pt x="473869" y="211931"/>
                  </a:lnTo>
                  <a:lnTo>
                    <a:pt x="516731" y="223837"/>
                  </a:lnTo>
                  <a:lnTo>
                    <a:pt x="547687" y="230981"/>
                  </a:lnTo>
                  <a:lnTo>
                    <a:pt x="583406" y="235744"/>
                  </a:lnTo>
                  <a:lnTo>
                    <a:pt x="614362" y="235744"/>
                  </a:lnTo>
                  <a:lnTo>
                    <a:pt x="657225" y="228600"/>
                  </a:lnTo>
                  <a:lnTo>
                    <a:pt x="692944" y="214312"/>
                  </a:lnTo>
                  <a:lnTo>
                    <a:pt x="721519" y="195262"/>
                  </a:lnTo>
                  <a:lnTo>
                    <a:pt x="745331" y="173831"/>
                  </a:lnTo>
                  <a:lnTo>
                    <a:pt x="792956" y="97631"/>
                  </a:lnTo>
                  <a:lnTo>
                    <a:pt x="559594" y="659606"/>
                  </a:lnTo>
                  <a:lnTo>
                    <a:pt x="538162" y="621506"/>
                  </a:lnTo>
                  <a:lnTo>
                    <a:pt x="526256" y="588169"/>
                  </a:lnTo>
                  <a:lnTo>
                    <a:pt x="511969" y="542925"/>
                  </a:lnTo>
                  <a:lnTo>
                    <a:pt x="492919" y="492919"/>
                  </a:lnTo>
                  <a:lnTo>
                    <a:pt x="469106" y="447675"/>
                  </a:lnTo>
                  <a:lnTo>
                    <a:pt x="445294" y="411956"/>
                  </a:lnTo>
                  <a:lnTo>
                    <a:pt x="423862" y="381000"/>
                  </a:lnTo>
                  <a:lnTo>
                    <a:pt x="383381" y="333375"/>
                  </a:lnTo>
                  <a:lnTo>
                    <a:pt x="359569" y="309562"/>
                  </a:lnTo>
                  <a:lnTo>
                    <a:pt x="314325" y="269081"/>
                  </a:lnTo>
                  <a:lnTo>
                    <a:pt x="269081" y="233362"/>
                  </a:lnTo>
                  <a:lnTo>
                    <a:pt x="207169" y="188119"/>
                  </a:lnTo>
                  <a:lnTo>
                    <a:pt x="140494" y="142875"/>
                  </a:lnTo>
                  <a:lnTo>
                    <a:pt x="61912" y="92869"/>
                  </a:lnTo>
                  <a:lnTo>
                    <a:pt x="26194" y="71437"/>
                  </a:lnTo>
                  <a:lnTo>
                    <a:pt x="16669" y="61912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104775" y="35719"/>
                  </a:lnTo>
                  <a:lnTo>
                    <a:pt x="250031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48" name="フリーフォーム 113">
              <a:extLst>
                <a:ext uri="{FF2B5EF4-FFF2-40B4-BE49-F238E27FC236}">
                  <a16:creationId xmlns:a16="http://schemas.microsoft.com/office/drawing/2014/main" id="{1714D86E-CF00-433F-A05A-40E9DE8D4B27}"/>
                </a:ext>
              </a:extLst>
            </p:cNvPr>
            <p:cNvSpPr/>
            <p:nvPr/>
          </p:nvSpPr>
          <p:spPr>
            <a:xfrm>
              <a:off x="4064000" y="4033838"/>
              <a:ext cx="3113088" cy="512762"/>
            </a:xfrm>
            <a:custGeom>
              <a:avLst/>
              <a:gdLst>
                <a:gd name="connsiteX0" fmla="*/ 2417524 w 3113971"/>
                <a:gd name="connsiteY0" fmla="*/ 52609 h 513567"/>
                <a:gd name="connsiteX1" fmla="*/ 2262201 w 3113971"/>
                <a:gd name="connsiteY1" fmla="*/ 65135 h 513567"/>
                <a:gd name="connsiteX2" fmla="*/ 2059279 w 3113971"/>
                <a:gd name="connsiteY2" fmla="*/ 82672 h 513567"/>
                <a:gd name="connsiteX3" fmla="*/ 1868884 w 3113971"/>
                <a:gd name="connsiteY3" fmla="*/ 100208 h 513567"/>
                <a:gd name="connsiteX4" fmla="*/ 1726087 w 3113971"/>
                <a:gd name="connsiteY4" fmla="*/ 115239 h 513567"/>
                <a:gd name="connsiteX5" fmla="*/ 1560743 w 3113971"/>
                <a:gd name="connsiteY5" fmla="*/ 135281 h 513567"/>
                <a:gd name="connsiteX6" fmla="*/ 1305212 w 3113971"/>
                <a:gd name="connsiteY6" fmla="*/ 170354 h 513567"/>
                <a:gd name="connsiteX7" fmla="*/ 1074733 w 3113971"/>
                <a:gd name="connsiteY7" fmla="*/ 202921 h 513567"/>
                <a:gd name="connsiteX8" fmla="*/ 871812 w 3113971"/>
                <a:gd name="connsiteY8" fmla="*/ 230479 h 513567"/>
                <a:gd name="connsiteX9" fmla="*/ 678911 w 3113971"/>
                <a:gd name="connsiteY9" fmla="*/ 258036 h 513567"/>
                <a:gd name="connsiteX10" fmla="*/ 548640 w 3113971"/>
                <a:gd name="connsiteY10" fmla="*/ 273067 h 513567"/>
                <a:gd name="connsiteX11" fmla="*/ 475989 w 3113971"/>
                <a:gd name="connsiteY11" fmla="*/ 278078 h 513567"/>
                <a:gd name="connsiteX12" fmla="*/ 418370 w 3113971"/>
                <a:gd name="connsiteY12" fmla="*/ 278078 h 513567"/>
                <a:gd name="connsiteX13" fmla="*/ 350729 w 3113971"/>
                <a:gd name="connsiteY13" fmla="*/ 275572 h 513567"/>
                <a:gd name="connsiteX14" fmla="*/ 288099 w 3113971"/>
                <a:gd name="connsiteY14" fmla="*/ 265552 h 513567"/>
                <a:gd name="connsiteX15" fmla="*/ 217953 w 3113971"/>
                <a:gd name="connsiteY15" fmla="*/ 248015 h 513567"/>
                <a:gd name="connsiteX16" fmla="*/ 160333 w 3113971"/>
                <a:gd name="connsiteY16" fmla="*/ 225468 h 513567"/>
                <a:gd name="connsiteX17" fmla="*/ 102714 w 3113971"/>
                <a:gd name="connsiteY17" fmla="*/ 195406 h 513567"/>
                <a:gd name="connsiteX18" fmla="*/ 77662 w 3113971"/>
                <a:gd name="connsiteY18" fmla="*/ 177869 h 513567"/>
                <a:gd name="connsiteX19" fmla="*/ 55115 w 3113971"/>
                <a:gd name="connsiteY19" fmla="*/ 167849 h 513567"/>
                <a:gd name="connsiteX20" fmla="*/ 27558 w 3113971"/>
                <a:gd name="connsiteY20" fmla="*/ 165343 h 513567"/>
                <a:gd name="connsiteX21" fmla="*/ 10021 w 3113971"/>
                <a:gd name="connsiteY21" fmla="*/ 170354 h 513567"/>
                <a:gd name="connsiteX22" fmla="*/ 2505 w 3113971"/>
                <a:gd name="connsiteY22" fmla="*/ 177869 h 513567"/>
                <a:gd name="connsiteX23" fmla="*/ 0 w 3113971"/>
                <a:gd name="connsiteY23" fmla="*/ 187890 h 513567"/>
                <a:gd name="connsiteX24" fmla="*/ 2505 w 3113971"/>
                <a:gd name="connsiteY24" fmla="*/ 212942 h 513567"/>
                <a:gd name="connsiteX25" fmla="*/ 10021 w 3113971"/>
                <a:gd name="connsiteY25" fmla="*/ 237994 h 513567"/>
                <a:gd name="connsiteX26" fmla="*/ 30063 w 3113971"/>
                <a:gd name="connsiteY26" fmla="*/ 265552 h 513567"/>
                <a:gd name="connsiteX27" fmla="*/ 77662 w 3113971"/>
                <a:gd name="connsiteY27" fmla="*/ 318161 h 513567"/>
                <a:gd name="connsiteX28" fmla="*/ 155323 w 3113971"/>
                <a:gd name="connsiteY28" fmla="*/ 390812 h 513567"/>
                <a:gd name="connsiteX29" fmla="*/ 210438 w 3113971"/>
                <a:gd name="connsiteY29" fmla="*/ 435906 h 513567"/>
                <a:gd name="connsiteX30" fmla="*/ 268057 w 3113971"/>
                <a:gd name="connsiteY30" fmla="*/ 473484 h 513567"/>
                <a:gd name="connsiteX31" fmla="*/ 333193 w 3113971"/>
                <a:gd name="connsiteY31" fmla="*/ 503546 h 513567"/>
                <a:gd name="connsiteX32" fmla="*/ 373276 w 3113971"/>
                <a:gd name="connsiteY32" fmla="*/ 511062 h 513567"/>
                <a:gd name="connsiteX33" fmla="*/ 418370 w 3113971"/>
                <a:gd name="connsiteY33" fmla="*/ 513567 h 513567"/>
                <a:gd name="connsiteX34" fmla="*/ 498536 w 3113971"/>
                <a:gd name="connsiteY34" fmla="*/ 498536 h 513567"/>
                <a:gd name="connsiteX35" fmla="*/ 576198 w 3113971"/>
                <a:gd name="connsiteY35" fmla="*/ 480999 h 513567"/>
                <a:gd name="connsiteX36" fmla="*/ 784130 w 3113971"/>
                <a:gd name="connsiteY36" fmla="*/ 443421 h 513567"/>
                <a:gd name="connsiteX37" fmla="*/ 936947 w 3113971"/>
                <a:gd name="connsiteY37" fmla="*/ 418369 h 513567"/>
                <a:gd name="connsiteX38" fmla="*/ 1169931 w 3113971"/>
                <a:gd name="connsiteY38" fmla="*/ 380791 h 513567"/>
                <a:gd name="connsiteX39" fmla="*/ 1355316 w 3113971"/>
                <a:gd name="connsiteY39" fmla="*/ 350729 h 513567"/>
                <a:gd name="connsiteX40" fmla="*/ 1530681 w 3113971"/>
                <a:gd name="connsiteY40" fmla="*/ 323171 h 513567"/>
                <a:gd name="connsiteX41" fmla="*/ 1658446 w 3113971"/>
                <a:gd name="connsiteY41" fmla="*/ 303130 h 513567"/>
                <a:gd name="connsiteX42" fmla="*/ 1926503 w 3113971"/>
                <a:gd name="connsiteY42" fmla="*/ 278078 h 513567"/>
                <a:gd name="connsiteX43" fmla="*/ 2051764 w 3113971"/>
                <a:gd name="connsiteY43" fmla="*/ 270562 h 513567"/>
                <a:gd name="connsiteX44" fmla="*/ 2199571 w 3113971"/>
                <a:gd name="connsiteY44" fmla="*/ 265552 h 513567"/>
                <a:gd name="connsiteX45" fmla="*/ 2329841 w 3113971"/>
                <a:gd name="connsiteY45" fmla="*/ 268057 h 513567"/>
                <a:gd name="connsiteX46" fmla="*/ 2505206 w 3113971"/>
                <a:gd name="connsiteY46" fmla="*/ 273067 h 513567"/>
                <a:gd name="connsiteX47" fmla="*/ 2637982 w 3113971"/>
                <a:gd name="connsiteY47" fmla="*/ 283088 h 513567"/>
                <a:gd name="connsiteX48" fmla="*/ 2793304 w 3113971"/>
                <a:gd name="connsiteY48" fmla="*/ 298119 h 513567"/>
                <a:gd name="connsiteX49" fmla="*/ 2948627 w 3113971"/>
                <a:gd name="connsiteY49" fmla="*/ 320666 h 513567"/>
                <a:gd name="connsiteX50" fmla="*/ 3021278 w 3113971"/>
                <a:gd name="connsiteY50" fmla="*/ 335697 h 513567"/>
                <a:gd name="connsiteX51" fmla="*/ 3048835 w 3113971"/>
                <a:gd name="connsiteY51" fmla="*/ 328182 h 513567"/>
                <a:gd name="connsiteX52" fmla="*/ 3081403 w 3113971"/>
                <a:gd name="connsiteY52" fmla="*/ 310645 h 513567"/>
                <a:gd name="connsiteX53" fmla="*/ 3101445 w 3113971"/>
                <a:gd name="connsiteY53" fmla="*/ 295614 h 513567"/>
                <a:gd name="connsiteX54" fmla="*/ 3113971 w 3113971"/>
                <a:gd name="connsiteY54" fmla="*/ 273067 h 513567"/>
                <a:gd name="connsiteX55" fmla="*/ 3113971 w 3113971"/>
                <a:gd name="connsiteY55" fmla="*/ 245510 h 513567"/>
                <a:gd name="connsiteX56" fmla="*/ 3106455 w 3113971"/>
                <a:gd name="connsiteY56" fmla="*/ 217953 h 513567"/>
                <a:gd name="connsiteX57" fmla="*/ 3086413 w 3113971"/>
                <a:gd name="connsiteY57" fmla="*/ 187890 h 513567"/>
                <a:gd name="connsiteX58" fmla="*/ 3046330 w 3113971"/>
                <a:gd name="connsiteY58" fmla="*/ 150312 h 513567"/>
                <a:gd name="connsiteX59" fmla="*/ 3016268 w 3113971"/>
                <a:gd name="connsiteY59" fmla="*/ 130271 h 513567"/>
                <a:gd name="connsiteX60" fmla="*/ 2946122 w 3113971"/>
                <a:gd name="connsiteY60" fmla="*/ 92692 h 513567"/>
                <a:gd name="connsiteX61" fmla="*/ 2810841 w 3113971"/>
                <a:gd name="connsiteY61" fmla="*/ 35073 h 513567"/>
                <a:gd name="connsiteX62" fmla="*/ 2710633 w 3113971"/>
                <a:gd name="connsiteY62" fmla="*/ 10021 h 513567"/>
                <a:gd name="connsiteX63" fmla="*/ 2637982 w 3113971"/>
                <a:gd name="connsiteY63" fmla="*/ 0 h 513567"/>
                <a:gd name="connsiteX64" fmla="*/ 2617940 w 3113971"/>
                <a:gd name="connsiteY64" fmla="*/ 0 h 513567"/>
                <a:gd name="connsiteX65" fmla="*/ 2575352 w 3113971"/>
                <a:gd name="connsiteY65" fmla="*/ 22547 h 513567"/>
                <a:gd name="connsiteX66" fmla="*/ 2530258 w 3113971"/>
                <a:gd name="connsiteY66" fmla="*/ 45094 h 513567"/>
                <a:gd name="connsiteX67" fmla="*/ 2417524 w 3113971"/>
                <a:gd name="connsiteY67" fmla="*/ 52609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13971" h="513567">
                  <a:moveTo>
                    <a:pt x="2417524" y="52609"/>
                  </a:moveTo>
                  <a:lnTo>
                    <a:pt x="2262201" y="65135"/>
                  </a:lnTo>
                  <a:lnTo>
                    <a:pt x="2059279" y="82672"/>
                  </a:lnTo>
                  <a:lnTo>
                    <a:pt x="1868884" y="100208"/>
                  </a:lnTo>
                  <a:lnTo>
                    <a:pt x="1726087" y="115239"/>
                  </a:lnTo>
                  <a:lnTo>
                    <a:pt x="1560743" y="135281"/>
                  </a:lnTo>
                  <a:lnTo>
                    <a:pt x="1305212" y="170354"/>
                  </a:lnTo>
                  <a:lnTo>
                    <a:pt x="1074733" y="202921"/>
                  </a:lnTo>
                  <a:lnTo>
                    <a:pt x="871812" y="230479"/>
                  </a:lnTo>
                  <a:lnTo>
                    <a:pt x="678911" y="258036"/>
                  </a:lnTo>
                  <a:lnTo>
                    <a:pt x="548640" y="273067"/>
                  </a:lnTo>
                  <a:lnTo>
                    <a:pt x="475989" y="278078"/>
                  </a:lnTo>
                  <a:lnTo>
                    <a:pt x="418370" y="278078"/>
                  </a:lnTo>
                  <a:lnTo>
                    <a:pt x="350729" y="275572"/>
                  </a:lnTo>
                  <a:lnTo>
                    <a:pt x="288099" y="265552"/>
                  </a:lnTo>
                  <a:lnTo>
                    <a:pt x="217953" y="248015"/>
                  </a:lnTo>
                  <a:lnTo>
                    <a:pt x="160333" y="225468"/>
                  </a:lnTo>
                  <a:lnTo>
                    <a:pt x="102714" y="195406"/>
                  </a:lnTo>
                  <a:lnTo>
                    <a:pt x="77662" y="177869"/>
                  </a:lnTo>
                  <a:lnTo>
                    <a:pt x="55115" y="167849"/>
                  </a:lnTo>
                  <a:lnTo>
                    <a:pt x="27558" y="165343"/>
                  </a:lnTo>
                  <a:lnTo>
                    <a:pt x="10021" y="170354"/>
                  </a:lnTo>
                  <a:lnTo>
                    <a:pt x="2505" y="177869"/>
                  </a:lnTo>
                  <a:lnTo>
                    <a:pt x="0" y="187890"/>
                  </a:lnTo>
                  <a:lnTo>
                    <a:pt x="2505" y="212942"/>
                  </a:lnTo>
                  <a:lnTo>
                    <a:pt x="10021" y="237994"/>
                  </a:lnTo>
                  <a:lnTo>
                    <a:pt x="30063" y="265552"/>
                  </a:lnTo>
                  <a:lnTo>
                    <a:pt x="77662" y="318161"/>
                  </a:lnTo>
                  <a:lnTo>
                    <a:pt x="155323" y="390812"/>
                  </a:lnTo>
                  <a:lnTo>
                    <a:pt x="210438" y="435906"/>
                  </a:lnTo>
                  <a:lnTo>
                    <a:pt x="268057" y="473484"/>
                  </a:lnTo>
                  <a:lnTo>
                    <a:pt x="333193" y="503546"/>
                  </a:lnTo>
                  <a:lnTo>
                    <a:pt x="373276" y="511062"/>
                  </a:lnTo>
                  <a:lnTo>
                    <a:pt x="418370" y="513567"/>
                  </a:lnTo>
                  <a:lnTo>
                    <a:pt x="498536" y="498536"/>
                  </a:lnTo>
                  <a:lnTo>
                    <a:pt x="576198" y="480999"/>
                  </a:lnTo>
                  <a:lnTo>
                    <a:pt x="784130" y="443421"/>
                  </a:lnTo>
                  <a:lnTo>
                    <a:pt x="936947" y="418369"/>
                  </a:lnTo>
                  <a:lnTo>
                    <a:pt x="1169931" y="380791"/>
                  </a:lnTo>
                  <a:lnTo>
                    <a:pt x="1355316" y="350729"/>
                  </a:lnTo>
                  <a:lnTo>
                    <a:pt x="1530681" y="323171"/>
                  </a:lnTo>
                  <a:lnTo>
                    <a:pt x="1658446" y="303130"/>
                  </a:lnTo>
                  <a:lnTo>
                    <a:pt x="1926503" y="278078"/>
                  </a:lnTo>
                  <a:lnTo>
                    <a:pt x="2051764" y="270562"/>
                  </a:lnTo>
                  <a:lnTo>
                    <a:pt x="2199571" y="265552"/>
                  </a:lnTo>
                  <a:lnTo>
                    <a:pt x="2329841" y="268057"/>
                  </a:lnTo>
                  <a:lnTo>
                    <a:pt x="2505206" y="273067"/>
                  </a:lnTo>
                  <a:lnTo>
                    <a:pt x="2637982" y="283088"/>
                  </a:lnTo>
                  <a:lnTo>
                    <a:pt x="2793304" y="298119"/>
                  </a:lnTo>
                  <a:lnTo>
                    <a:pt x="2948627" y="320666"/>
                  </a:lnTo>
                  <a:lnTo>
                    <a:pt x="3021278" y="335697"/>
                  </a:lnTo>
                  <a:lnTo>
                    <a:pt x="3048835" y="328182"/>
                  </a:lnTo>
                  <a:lnTo>
                    <a:pt x="3081403" y="310645"/>
                  </a:lnTo>
                  <a:lnTo>
                    <a:pt x="3101445" y="295614"/>
                  </a:lnTo>
                  <a:lnTo>
                    <a:pt x="3113971" y="273067"/>
                  </a:lnTo>
                  <a:lnTo>
                    <a:pt x="3113971" y="245510"/>
                  </a:lnTo>
                  <a:lnTo>
                    <a:pt x="3106455" y="217953"/>
                  </a:lnTo>
                  <a:lnTo>
                    <a:pt x="3086413" y="187890"/>
                  </a:lnTo>
                  <a:lnTo>
                    <a:pt x="3046330" y="150312"/>
                  </a:lnTo>
                  <a:lnTo>
                    <a:pt x="3016268" y="130271"/>
                  </a:lnTo>
                  <a:lnTo>
                    <a:pt x="2946122" y="92692"/>
                  </a:lnTo>
                  <a:lnTo>
                    <a:pt x="2810841" y="35073"/>
                  </a:lnTo>
                  <a:lnTo>
                    <a:pt x="2710633" y="10021"/>
                  </a:lnTo>
                  <a:lnTo>
                    <a:pt x="2637982" y="0"/>
                  </a:lnTo>
                  <a:lnTo>
                    <a:pt x="2617940" y="0"/>
                  </a:lnTo>
                  <a:lnTo>
                    <a:pt x="2575352" y="22547"/>
                  </a:lnTo>
                  <a:lnTo>
                    <a:pt x="2530258" y="45094"/>
                  </a:lnTo>
                  <a:lnTo>
                    <a:pt x="2417524" y="52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1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2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 nodeType="clickPar">
                      <p:stCondLst>
                        <p:cond delay="indefinite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2" dur="500"/>
                                        <p:tgtEl>
                                          <p:spTgt spid="1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34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4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5" dur="500"/>
                                        <p:tgtEl>
                                          <p:spTgt spid="1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49" dur="500"/>
                                        <p:tgtEl>
                                          <p:spTgt spid="1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 nodeType="clickPar">
                      <p:stCondLst>
                        <p:cond delay="indefinite"/>
                      </p:stCondLst>
                      <p:childTnLst>
                        <p:par>
                          <p:cTn id="5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2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54" dur="500"/>
                                        <p:tgtEl>
                                          <p:spTgt spid="1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50" name="グループ化 1">
            <a:extLst>
              <a:ext uri="{FF2B5EF4-FFF2-40B4-BE49-F238E27FC236}">
                <a16:creationId xmlns:a16="http://schemas.microsoft.com/office/drawing/2014/main" id="{337B3040-0FD7-44B3-9C27-F38618C950BF}"/>
              </a:ext>
            </a:extLst>
          </p:cNvPr>
          <p:cNvGrpSpPr>
            <a:grpSpLocks/>
          </p:cNvGrpSpPr>
          <p:nvPr/>
        </p:nvGrpSpPr>
        <p:grpSpPr bwMode="auto">
          <a:xfrm>
            <a:off x="2595563" y="1416050"/>
            <a:ext cx="4581525" cy="4637088"/>
            <a:chOff x="2595563" y="1416050"/>
            <a:chExt cx="4581525" cy="4637088"/>
          </a:xfrm>
        </p:grpSpPr>
        <p:sp>
          <p:nvSpPr>
            <p:cNvPr id="108" name="フリーフォーム 107">
              <a:extLst>
                <a:ext uri="{FF2B5EF4-FFF2-40B4-BE49-F238E27FC236}">
                  <a16:creationId xmlns:a16="http://schemas.microsoft.com/office/drawing/2014/main" id="{1F1A70AD-6454-41AD-B760-FE866FD299C4}"/>
                </a:ext>
              </a:extLst>
            </p:cNvPr>
            <p:cNvSpPr/>
            <p:nvPr/>
          </p:nvSpPr>
          <p:spPr>
            <a:xfrm>
              <a:off x="3149600" y="2041525"/>
              <a:ext cx="3486150" cy="588963"/>
            </a:xfrm>
            <a:custGeom>
              <a:avLst/>
              <a:gdLst>
                <a:gd name="connsiteX0" fmla="*/ 2740395 w 3486500"/>
                <a:gd name="connsiteY0" fmla="*/ 70123 h 589031"/>
                <a:gd name="connsiteX1" fmla="*/ 2473928 w 3486500"/>
                <a:gd name="connsiteY1" fmla="*/ 95367 h 589031"/>
                <a:gd name="connsiteX2" fmla="*/ 2235511 w 3486500"/>
                <a:gd name="connsiteY2" fmla="*/ 120611 h 589031"/>
                <a:gd name="connsiteX3" fmla="*/ 1999899 w 3486500"/>
                <a:gd name="connsiteY3" fmla="*/ 148660 h 589031"/>
                <a:gd name="connsiteX4" fmla="*/ 1789531 w 3486500"/>
                <a:gd name="connsiteY4" fmla="*/ 171099 h 589031"/>
                <a:gd name="connsiteX5" fmla="*/ 1710994 w 3486500"/>
                <a:gd name="connsiteY5" fmla="*/ 182319 h 589031"/>
                <a:gd name="connsiteX6" fmla="*/ 1424893 w 3486500"/>
                <a:gd name="connsiteY6" fmla="*/ 224393 h 589031"/>
                <a:gd name="connsiteX7" fmla="*/ 1203305 w 3486500"/>
                <a:gd name="connsiteY7" fmla="*/ 258052 h 589031"/>
                <a:gd name="connsiteX8" fmla="*/ 984522 w 3486500"/>
                <a:gd name="connsiteY8" fmla="*/ 286101 h 589031"/>
                <a:gd name="connsiteX9" fmla="*/ 805008 w 3486500"/>
                <a:gd name="connsiteY9" fmla="*/ 308540 h 589031"/>
                <a:gd name="connsiteX10" fmla="*/ 661958 w 3486500"/>
                <a:gd name="connsiteY10" fmla="*/ 328174 h 589031"/>
                <a:gd name="connsiteX11" fmla="*/ 594640 w 3486500"/>
                <a:gd name="connsiteY11" fmla="*/ 336589 h 589031"/>
                <a:gd name="connsiteX12" fmla="*/ 552567 w 3486500"/>
                <a:gd name="connsiteY12" fmla="*/ 342199 h 589031"/>
                <a:gd name="connsiteX13" fmla="*/ 502078 w 3486500"/>
                <a:gd name="connsiteY13" fmla="*/ 347809 h 589031"/>
                <a:gd name="connsiteX14" fmla="*/ 468419 w 3486500"/>
                <a:gd name="connsiteY14" fmla="*/ 347809 h 589031"/>
                <a:gd name="connsiteX15" fmla="*/ 417931 w 3486500"/>
                <a:gd name="connsiteY15" fmla="*/ 345004 h 589031"/>
                <a:gd name="connsiteX16" fmla="*/ 375857 w 3486500"/>
                <a:gd name="connsiteY16" fmla="*/ 339394 h 589031"/>
                <a:gd name="connsiteX17" fmla="*/ 311344 w 3486500"/>
                <a:gd name="connsiteY17" fmla="*/ 325369 h 589031"/>
                <a:gd name="connsiteX18" fmla="*/ 258051 w 3486500"/>
                <a:gd name="connsiteY18" fmla="*/ 308540 h 589031"/>
                <a:gd name="connsiteX19" fmla="*/ 213173 w 3486500"/>
                <a:gd name="connsiteY19" fmla="*/ 291710 h 589031"/>
                <a:gd name="connsiteX20" fmla="*/ 165489 w 3486500"/>
                <a:gd name="connsiteY20" fmla="*/ 272076 h 589031"/>
                <a:gd name="connsiteX21" fmla="*/ 86952 w 3486500"/>
                <a:gd name="connsiteY21" fmla="*/ 230002 h 589031"/>
                <a:gd name="connsiteX22" fmla="*/ 56098 w 3486500"/>
                <a:gd name="connsiteY22" fmla="*/ 213173 h 589031"/>
                <a:gd name="connsiteX23" fmla="*/ 39268 w 3486500"/>
                <a:gd name="connsiteY23" fmla="*/ 207563 h 589031"/>
                <a:gd name="connsiteX24" fmla="*/ 22439 w 3486500"/>
                <a:gd name="connsiteY24" fmla="*/ 201953 h 589031"/>
                <a:gd name="connsiteX25" fmla="*/ 5609 w 3486500"/>
                <a:gd name="connsiteY25" fmla="*/ 201953 h 589031"/>
                <a:gd name="connsiteX26" fmla="*/ 0 w 3486500"/>
                <a:gd name="connsiteY26" fmla="*/ 213173 h 589031"/>
                <a:gd name="connsiteX27" fmla="*/ 0 w 3486500"/>
                <a:gd name="connsiteY27" fmla="*/ 238417 h 589031"/>
                <a:gd name="connsiteX28" fmla="*/ 11219 w 3486500"/>
                <a:gd name="connsiteY28" fmla="*/ 269271 h 589031"/>
                <a:gd name="connsiteX29" fmla="*/ 44878 w 3486500"/>
                <a:gd name="connsiteY29" fmla="*/ 319760 h 589031"/>
                <a:gd name="connsiteX30" fmla="*/ 98171 w 3486500"/>
                <a:gd name="connsiteY30" fmla="*/ 381467 h 589031"/>
                <a:gd name="connsiteX31" fmla="*/ 157075 w 3486500"/>
                <a:gd name="connsiteY31" fmla="*/ 445980 h 589031"/>
                <a:gd name="connsiteX32" fmla="*/ 204758 w 3486500"/>
                <a:gd name="connsiteY32" fmla="*/ 488054 h 589031"/>
                <a:gd name="connsiteX33" fmla="*/ 246832 w 3486500"/>
                <a:gd name="connsiteY33" fmla="*/ 518908 h 589031"/>
                <a:gd name="connsiteX34" fmla="*/ 291710 w 3486500"/>
                <a:gd name="connsiteY34" fmla="*/ 544152 h 589031"/>
                <a:gd name="connsiteX35" fmla="*/ 325369 w 3486500"/>
                <a:gd name="connsiteY35" fmla="*/ 560982 h 589031"/>
                <a:gd name="connsiteX36" fmla="*/ 378662 w 3486500"/>
                <a:gd name="connsiteY36" fmla="*/ 577811 h 589031"/>
                <a:gd name="connsiteX37" fmla="*/ 420736 w 3486500"/>
                <a:gd name="connsiteY37" fmla="*/ 586226 h 589031"/>
                <a:gd name="connsiteX38" fmla="*/ 482444 w 3486500"/>
                <a:gd name="connsiteY38" fmla="*/ 589031 h 589031"/>
                <a:gd name="connsiteX39" fmla="*/ 575006 w 3486500"/>
                <a:gd name="connsiteY39" fmla="*/ 572201 h 589031"/>
                <a:gd name="connsiteX40" fmla="*/ 720861 w 3486500"/>
                <a:gd name="connsiteY40" fmla="*/ 544152 h 589031"/>
                <a:gd name="connsiteX41" fmla="*/ 908790 w 3486500"/>
                <a:gd name="connsiteY41" fmla="*/ 507688 h 589031"/>
                <a:gd name="connsiteX42" fmla="*/ 1046230 w 3486500"/>
                <a:gd name="connsiteY42" fmla="*/ 479639 h 589031"/>
                <a:gd name="connsiteX43" fmla="*/ 1220135 w 3486500"/>
                <a:gd name="connsiteY43" fmla="*/ 445980 h 589031"/>
                <a:gd name="connsiteX44" fmla="*/ 1343551 w 3486500"/>
                <a:gd name="connsiteY44" fmla="*/ 423541 h 589031"/>
                <a:gd name="connsiteX45" fmla="*/ 1727823 w 3486500"/>
                <a:gd name="connsiteY45" fmla="*/ 367443 h 589031"/>
                <a:gd name="connsiteX46" fmla="*/ 1974655 w 3486500"/>
                <a:gd name="connsiteY46" fmla="*/ 336589 h 589031"/>
                <a:gd name="connsiteX47" fmla="*/ 2207462 w 3486500"/>
                <a:gd name="connsiteY47" fmla="*/ 311345 h 589031"/>
                <a:gd name="connsiteX48" fmla="*/ 2364537 w 3486500"/>
                <a:gd name="connsiteY48" fmla="*/ 297320 h 589031"/>
                <a:gd name="connsiteX49" fmla="*/ 2530027 w 3486500"/>
                <a:gd name="connsiteY49" fmla="*/ 286101 h 589031"/>
                <a:gd name="connsiteX50" fmla="*/ 2678687 w 3486500"/>
                <a:gd name="connsiteY50" fmla="*/ 277686 h 589031"/>
                <a:gd name="connsiteX51" fmla="*/ 2844176 w 3486500"/>
                <a:gd name="connsiteY51" fmla="*/ 272076 h 589031"/>
                <a:gd name="connsiteX52" fmla="*/ 2987227 w 3486500"/>
                <a:gd name="connsiteY52" fmla="*/ 272076 h 589031"/>
                <a:gd name="connsiteX53" fmla="*/ 3138692 w 3486500"/>
                <a:gd name="connsiteY53" fmla="*/ 274881 h 589031"/>
                <a:gd name="connsiteX54" fmla="*/ 3301376 w 3486500"/>
                <a:gd name="connsiteY54" fmla="*/ 288906 h 589031"/>
                <a:gd name="connsiteX55" fmla="*/ 3337840 w 3486500"/>
                <a:gd name="connsiteY55" fmla="*/ 288906 h 589031"/>
                <a:gd name="connsiteX56" fmla="*/ 3396743 w 3486500"/>
                <a:gd name="connsiteY56" fmla="*/ 277686 h 589031"/>
                <a:gd name="connsiteX57" fmla="*/ 3433207 w 3486500"/>
                <a:gd name="connsiteY57" fmla="*/ 266466 h 589031"/>
                <a:gd name="connsiteX58" fmla="*/ 3458451 w 3486500"/>
                <a:gd name="connsiteY58" fmla="*/ 255247 h 589031"/>
                <a:gd name="connsiteX59" fmla="*/ 3472476 w 3486500"/>
                <a:gd name="connsiteY59" fmla="*/ 246832 h 589031"/>
                <a:gd name="connsiteX60" fmla="*/ 3480890 w 3486500"/>
                <a:gd name="connsiteY60" fmla="*/ 232807 h 589031"/>
                <a:gd name="connsiteX61" fmla="*/ 3486500 w 3486500"/>
                <a:gd name="connsiteY61" fmla="*/ 215978 h 589031"/>
                <a:gd name="connsiteX62" fmla="*/ 3486500 w 3486500"/>
                <a:gd name="connsiteY62" fmla="*/ 201953 h 589031"/>
                <a:gd name="connsiteX63" fmla="*/ 3478086 w 3486500"/>
                <a:gd name="connsiteY63" fmla="*/ 179514 h 589031"/>
                <a:gd name="connsiteX64" fmla="*/ 3458451 w 3486500"/>
                <a:gd name="connsiteY64" fmla="*/ 154270 h 589031"/>
                <a:gd name="connsiteX65" fmla="*/ 3427597 w 3486500"/>
                <a:gd name="connsiteY65" fmla="*/ 126221 h 589031"/>
                <a:gd name="connsiteX66" fmla="*/ 3396743 w 3486500"/>
                <a:gd name="connsiteY66" fmla="*/ 100977 h 589031"/>
                <a:gd name="connsiteX67" fmla="*/ 3365889 w 3486500"/>
                <a:gd name="connsiteY67" fmla="*/ 84147 h 589031"/>
                <a:gd name="connsiteX68" fmla="*/ 3312596 w 3486500"/>
                <a:gd name="connsiteY68" fmla="*/ 61708 h 589031"/>
                <a:gd name="connsiteX69" fmla="*/ 3245278 w 3486500"/>
                <a:gd name="connsiteY69" fmla="*/ 39269 h 589031"/>
                <a:gd name="connsiteX70" fmla="*/ 3121862 w 3486500"/>
                <a:gd name="connsiteY70" fmla="*/ 8415 h 589031"/>
                <a:gd name="connsiteX71" fmla="*/ 3068569 w 3486500"/>
                <a:gd name="connsiteY71" fmla="*/ 0 h 589031"/>
                <a:gd name="connsiteX72" fmla="*/ 3032105 w 3486500"/>
                <a:gd name="connsiteY72" fmla="*/ 16829 h 589031"/>
                <a:gd name="connsiteX73" fmla="*/ 2981617 w 3486500"/>
                <a:gd name="connsiteY73" fmla="*/ 42074 h 589031"/>
                <a:gd name="connsiteX74" fmla="*/ 2967592 w 3486500"/>
                <a:gd name="connsiteY74" fmla="*/ 47683 h 589031"/>
                <a:gd name="connsiteX75" fmla="*/ 2846981 w 3486500"/>
                <a:gd name="connsiteY75" fmla="*/ 58903 h 589031"/>
                <a:gd name="connsiteX76" fmla="*/ 2740395 w 3486500"/>
                <a:gd name="connsiteY76" fmla="*/ 70123 h 589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</a:cxnLst>
              <a:rect l="l" t="t" r="r" b="b"/>
              <a:pathLst>
                <a:path w="3486500" h="589031">
                  <a:moveTo>
                    <a:pt x="2740395" y="70123"/>
                  </a:moveTo>
                  <a:lnTo>
                    <a:pt x="2473928" y="95367"/>
                  </a:lnTo>
                  <a:lnTo>
                    <a:pt x="2235511" y="120611"/>
                  </a:lnTo>
                  <a:lnTo>
                    <a:pt x="1999899" y="148660"/>
                  </a:lnTo>
                  <a:lnTo>
                    <a:pt x="1789531" y="171099"/>
                  </a:lnTo>
                  <a:lnTo>
                    <a:pt x="1710994" y="182319"/>
                  </a:lnTo>
                  <a:lnTo>
                    <a:pt x="1424893" y="224393"/>
                  </a:lnTo>
                  <a:lnTo>
                    <a:pt x="1203305" y="258052"/>
                  </a:lnTo>
                  <a:lnTo>
                    <a:pt x="984522" y="286101"/>
                  </a:lnTo>
                  <a:lnTo>
                    <a:pt x="805008" y="308540"/>
                  </a:lnTo>
                  <a:lnTo>
                    <a:pt x="661958" y="328174"/>
                  </a:lnTo>
                  <a:lnTo>
                    <a:pt x="594640" y="336589"/>
                  </a:lnTo>
                  <a:lnTo>
                    <a:pt x="552567" y="342199"/>
                  </a:lnTo>
                  <a:lnTo>
                    <a:pt x="502078" y="347809"/>
                  </a:lnTo>
                  <a:lnTo>
                    <a:pt x="468419" y="347809"/>
                  </a:lnTo>
                  <a:lnTo>
                    <a:pt x="417931" y="345004"/>
                  </a:lnTo>
                  <a:lnTo>
                    <a:pt x="375857" y="339394"/>
                  </a:lnTo>
                  <a:lnTo>
                    <a:pt x="311344" y="325369"/>
                  </a:lnTo>
                  <a:lnTo>
                    <a:pt x="258051" y="308540"/>
                  </a:lnTo>
                  <a:lnTo>
                    <a:pt x="213173" y="291710"/>
                  </a:lnTo>
                  <a:lnTo>
                    <a:pt x="165489" y="272076"/>
                  </a:lnTo>
                  <a:lnTo>
                    <a:pt x="86952" y="230002"/>
                  </a:lnTo>
                  <a:lnTo>
                    <a:pt x="56098" y="213173"/>
                  </a:lnTo>
                  <a:lnTo>
                    <a:pt x="39268" y="207563"/>
                  </a:lnTo>
                  <a:lnTo>
                    <a:pt x="22439" y="201953"/>
                  </a:lnTo>
                  <a:lnTo>
                    <a:pt x="5609" y="201953"/>
                  </a:lnTo>
                  <a:lnTo>
                    <a:pt x="0" y="213173"/>
                  </a:lnTo>
                  <a:lnTo>
                    <a:pt x="0" y="238417"/>
                  </a:lnTo>
                  <a:lnTo>
                    <a:pt x="11219" y="269271"/>
                  </a:lnTo>
                  <a:lnTo>
                    <a:pt x="44878" y="319760"/>
                  </a:lnTo>
                  <a:lnTo>
                    <a:pt x="98171" y="381467"/>
                  </a:lnTo>
                  <a:lnTo>
                    <a:pt x="157075" y="445980"/>
                  </a:lnTo>
                  <a:lnTo>
                    <a:pt x="204758" y="488054"/>
                  </a:lnTo>
                  <a:lnTo>
                    <a:pt x="246832" y="518908"/>
                  </a:lnTo>
                  <a:lnTo>
                    <a:pt x="291710" y="544152"/>
                  </a:lnTo>
                  <a:lnTo>
                    <a:pt x="325369" y="560982"/>
                  </a:lnTo>
                  <a:lnTo>
                    <a:pt x="378662" y="577811"/>
                  </a:lnTo>
                  <a:lnTo>
                    <a:pt x="420736" y="586226"/>
                  </a:lnTo>
                  <a:lnTo>
                    <a:pt x="482444" y="589031"/>
                  </a:lnTo>
                  <a:lnTo>
                    <a:pt x="575006" y="572201"/>
                  </a:lnTo>
                  <a:lnTo>
                    <a:pt x="720861" y="544152"/>
                  </a:lnTo>
                  <a:lnTo>
                    <a:pt x="908790" y="507688"/>
                  </a:lnTo>
                  <a:lnTo>
                    <a:pt x="1046230" y="479639"/>
                  </a:lnTo>
                  <a:lnTo>
                    <a:pt x="1220135" y="445980"/>
                  </a:lnTo>
                  <a:lnTo>
                    <a:pt x="1343551" y="423541"/>
                  </a:lnTo>
                  <a:lnTo>
                    <a:pt x="1727823" y="367443"/>
                  </a:lnTo>
                  <a:lnTo>
                    <a:pt x="1974655" y="336589"/>
                  </a:lnTo>
                  <a:lnTo>
                    <a:pt x="2207462" y="311345"/>
                  </a:lnTo>
                  <a:lnTo>
                    <a:pt x="2364537" y="297320"/>
                  </a:lnTo>
                  <a:lnTo>
                    <a:pt x="2530027" y="286101"/>
                  </a:lnTo>
                  <a:lnTo>
                    <a:pt x="2678687" y="277686"/>
                  </a:lnTo>
                  <a:lnTo>
                    <a:pt x="2844176" y="272076"/>
                  </a:lnTo>
                  <a:lnTo>
                    <a:pt x="2987227" y="272076"/>
                  </a:lnTo>
                  <a:lnTo>
                    <a:pt x="3138692" y="274881"/>
                  </a:lnTo>
                  <a:lnTo>
                    <a:pt x="3301376" y="288906"/>
                  </a:lnTo>
                  <a:lnTo>
                    <a:pt x="3337840" y="288906"/>
                  </a:lnTo>
                  <a:lnTo>
                    <a:pt x="3396743" y="277686"/>
                  </a:lnTo>
                  <a:lnTo>
                    <a:pt x="3433207" y="266466"/>
                  </a:lnTo>
                  <a:lnTo>
                    <a:pt x="3458451" y="255247"/>
                  </a:lnTo>
                  <a:lnTo>
                    <a:pt x="3472476" y="246832"/>
                  </a:lnTo>
                  <a:lnTo>
                    <a:pt x="3480890" y="232807"/>
                  </a:lnTo>
                  <a:lnTo>
                    <a:pt x="3486500" y="215978"/>
                  </a:lnTo>
                  <a:lnTo>
                    <a:pt x="3486500" y="201953"/>
                  </a:lnTo>
                  <a:lnTo>
                    <a:pt x="3478086" y="179514"/>
                  </a:lnTo>
                  <a:lnTo>
                    <a:pt x="3458451" y="154270"/>
                  </a:lnTo>
                  <a:lnTo>
                    <a:pt x="3427597" y="126221"/>
                  </a:lnTo>
                  <a:lnTo>
                    <a:pt x="3396743" y="100977"/>
                  </a:lnTo>
                  <a:lnTo>
                    <a:pt x="3365889" y="84147"/>
                  </a:lnTo>
                  <a:lnTo>
                    <a:pt x="3312596" y="61708"/>
                  </a:lnTo>
                  <a:lnTo>
                    <a:pt x="3245278" y="39269"/>
                  </a:lnTo>
                  <a:lnTo>
                    <a:pt x="3121862" y="8415"/>
                  </a:lnTo>
                  <a:lnTo>
                    <a:pt x="3068569" y="0"/>
                  </a:lnTo>
                  <a:lnTo>
                    <a:pt x="3032105" y="16829"/>
                  </a:lnTo>
                  <a:lnTo>
                    <a:pt x="2981617" y="42074"/>
                  </a:lnTo>
                  <a:lnTo>
                    <a:pt x="2967592" y="47683"/>
                  </a:lnTo>
                  <a:lnTo>
                    <a:pt x="2846981" y="58903"/>
                  </a:lnTo>
                  <a:lnTo>
                    <a:pt x="2740395" y="7012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104">
              <a:extLst>
                <a:ext uri="{FF2B5EF4-FFF2-40B4-BE49-F238E27FC236}">
                  <a16:creationId xmlns:a16="http://schemas.microsoft.com/office/drawing/2014/main" id="{2E0E0BB2-41F0-4E11-9C35-FCD5F922054C}"/>
                </a:ext>
              </a:extLst>
            </p:cNvPr>
            <p:cNvSpPr/>
            <p:nvPr/>
          </p:nvSpPr>
          <p:spPr>
            <a:xfrm rot="16200000">
              <a:off x="2328862" y="1682751"/>
              <a:ext cx="3154363" cy="2620962"/>
            </a:xfrm>
            <a:custGeom>
              <a:avLst/>
              <a:gdLst>
                <a:gd name="connsiteX0" fmla="*/ 1474305 w 3154018"/>
                <a:gd name="connsiteY0" fmla="*/ 1507435 h 2620617"/>
                <a:gd name="connsiteX1" fmla="*/ 1355035 w 3154018"/>
                <a:gd name="connsiteY1" fmla="*/ 1424609 h 2620617"/>
                <a:gd name="connsiteX2" fmla="*/ 1268896 w 3154018"/>
                <a:gd name="connsiteY2" fmla="*/ 1361661 h 2620617"/>
                <a:gd name="connsiteX3" fmla="*/ 1172818 w 3154018"/>
                <a:gd name="connsiteY3" fmla="*/ 1285461 h 2620617"/>
                <a:gd name="connsiteX4" fmla="*/ 1093305 w 3154018"/>
                <a:gd name="connsiteY4" fmla="*/ 1222513 h 2620617"/>
                <a:gd name="connsiteX5" fmla="*/ 1010479 w 3154018"/>
                <a:gd name="connsiteY5" fmla="*/ 1149626 h 2620617"/>
                <a:gd name="connsiteX6" fmla="*/ 960783 w 3154018"/>
                <a:gd name="connsiteY6" fmla="*/ 1106557 h 2620617"/>
                <a:gd name="connsiteX7" fmla="*/ 771939 w 3154018"/>
                <a:gd name="connsiteY7" fmla="*/ 917713 h 2620617"/>
                <a:gd name="connsiteX8" fmla="*/ 655983 w 3154018"/>
                <a:gd name="connsiteY8" fmla="*/ 805070 h 2620617"/>
                <a:gd name="connsiteX9" fmla="*/ 583096 w 3154018"/>
                <a:gd name="connsiteY9" fmla="*/ 728870 h 2620617"/>
                <a:gd name="connsiteX10" fmla="*/ 503583 w 3154018"/>
                <a:gd name="connsiteY10" fmla="*/ 639417 h 2620617"/>
                <a:gd name="connsiteX11" fmla="*/ 434009 w 3154018"/>
                <a:gd name="connsiteY11" fmla="*/ 553278 h 2620617"/>
                <a:gd name="connsiteX12" fmla="*/ 377687 w 3154018"/>
                <a:gd name="connsiteY12" fmla="*/ 480391 h 2620617"/>
                <a:gd name="connsiteX13" fmla="*/ 324679 w 3154018"/>
                <a:gd name="connsiteY13" fmla="*/ 410817 h 2620617"/>
                <a:gd name="connsiteX14" fmla="*/ 255105 w 3154018"/>
                <a:gd name="connsiteY14" fmla="*/ 311426 h 2620617"/>
                <a:gd name="connsiteX15" fmla="*/ 185531 w 3154018"/>
                <a:gd name="connsiteY15" fmla="*/ 208722 h 2620617"/>
                <a:gd name="connsiteX16" fmla="*/ 139148 w 3154018"/>
                <a:gd name="connsiteY16" fmla="*/ 139148 h 2620617"/>
                <a:gd name="connsiteX17" fmla="*/ 82826 w 3154018"/>
                <a:gd name="connsiteY17" fmla="*/ 53009 h 2620617"/>
                <a:gd name="connsiteX18" fmla="*/ 62948 w 3154018"/>
                <a:gd name="connsiteY18" fmla="*/ 23191 h 2620617"/>
                <a:gd name="connsiteX19" fmla="*/ 49696 w 3154018"/>
                <a:gd name="connsiteY19" fmla="*/ 13252 h 2620617"/>
                <a:gd name="connsiteX20" fmla="*/ 33131 w 3154018"/>
                <a:gd name="connsiteY20" fmla="*/ 3313 h 2620617"/>
                <a:gd name="connsiteX21" fmla="*/ 23192 w 3154018"/>
                <a:gd name="connsiteY21" fmla="*/ 0 h 2620617"/>
                <a:gd name="connsiteX22" fmla="*/ 9939 w 3154018"/>
                <a:gd name="connsiteY22" fmla="*/ 6626 h 2620617"/>
                <a:gd name="connsiteX23" fmla="*/ 0 w 3154018"/>
                <a:gd name="connsiteY23" fmla="*/ 33131 h 2620617"/>
                <a:gd name="connsiteX24" fmla="*/ 6626 w 3154018"/>
                <a:gd name="connsiteY24" fmla="*/ 69574 h 2620617"/>
                <a:gd name="connsiteX25" fmla="*/ 43070 w 3154018"/>
                <a:gd name="connsiteY25" fmla="*/ 155713 h 2620617"/>
                <a:gd name="connsiteX26" fmla="*/ 125896 w 3154018"/>
                <a:gd name="connsiteY26" fmla="*/ 321365 h 2620617"/>
                <a:gd name="connsiteX27" fmla="*/ 185531 w 3154018"/>
                <a:gd name="connsiteY27" fmla="*/ 427383 h 2620617"/>
                <a:gd name="connsiteX28" fmla="*/ 251792 w 3154018"/>
                <a:gd name="connsiteY28" fmla="*/ 540026 h 2620617"/>
                <a:gd name="connsiteX29" fmla="*/ 314739 w 3154018"/>
                <a:gd name="connsiteY29" fmla="*/ 636104 h 2620617"/>
                <a:gd name="connsiteX30" fmla="*/ 400879 w 3154018"/>
                <a:gd name="connsiteY30" fmla="*/ 758687 h 2620617"/>
                <a:gd name="connsiteX31" fmla="*/ 473766 w 3154018"/>
                <a:gd name="connsiteY31" fmla="*/ 861391 h 2620617"/>
                <a:gd name="connsiteX32" fmla="*/ 563218 w 3154018"/>
                <a:gd name="connsiteY32" fmla="*/ 974035 h 2620617"/>
                <a:gd name="connsiteX33" fmla="*/ 844826 w 3154018"/>
                <a:gd name="connsiteY33" fmla="*/ 1252331 h 2620617"/>
                <a:gd name="connsiteX34" fmla="*/ 1023731 w 3154018"/>
                <a:gd name="connsiteY34" fmla="*/ 1414670 h 2620617"/>
                <a:gd name="connsiteX35" fmla="*/ 1156253 w 3154018"/>
                <a:gd name="connsiteY35" fmla="*/ 1527313 h 2620617"/>
                <a:gd name="connsiteX36" fmla="*/ 1315279 w 3154018"/>
                <a:gd name="connsiteY36" fmla="*/ 1653209 h 2620617"/>
                <a:gd name="connsiteX37" fmla="*/ 1480931 w 3154018"/>
                <a:gd name="connsiteY37" fmla="*/ 1769165 h 2620617"/>
                <a:gd name="connsiteX38" fmla="*/ 1669774 w 3154018"/>
                <a:gd name="connsiteY38" fmla="*/ 1898374 h 2620617"/>
                <a:gd name="connsiteX39" fmla="*/ 1871870 w 3154018"/>
                <a:gd name="connsiteY39" fmla="*/ 2020957 h 2620617"/>
                <a:gd name="connsiteX40" fmla="*/ 2027583 w 3154018"/>
                <a:gd name="connsiteY40" fmla="*/ 2110409 h 2620617"/>
                <a:gd name="connsiteX41" fmla="*/ 2163418 w 3154018"/>
                <a:gd name="connsiteY41" fmla="*/ 2179983 h 2620617"/>
                <a:gd name="connsiteX42" fmla="*/ 2428461 w 3154018"/>
                <a:gd name="connsiteY42" fmla="*/ 2332383 h 2620617"/>
                <a:gd name="connsiteX43" fmla="*/ 2557670 w 3154018"/>
                <a:gd name="connsiteY43" fmla="*/ 2408583 h 2620617"/>
                <a:gd name="connsiteX44" fmla="*/ 2657061 w 3154018"/>
                <a:gd name="connsiteY44" fmla="*/ 2471531 h 2620617"/>
                <a:gd name="connsiteX45" fmla="*/ 2729948 w 3154018"/>
                <a:gd name="connsiteY45" fmla="*/ 2521226 h 2620617"/>
                <a:gd name="connsiteX46" fmla="*/ 2782957 w 3154018"/>
                <a:gd name="connsiteY46" fmla="*/ 2567609 h 2620617"/>
                <a:gd name="connsiteX47" fmla="*/ 2826026 w 3154018"/>
                <a:gd name="connsiteY47" fmla="*/ 2604052 h 2620617"/>
                <a:gd name="connsiteX48" fmla="*/ 2845905 w 3154018"/>
                <a:gd name="connsiteY48" fmla="*/ 2613991 h 2620617"/>
                <a:gd name="connsiteX49" fmla="*/ 2875722 w 3154018"/>
                <a:gd name="connsiteY49" fmla="*/ 2620617 h 2620617"/>
                <a:gd name="connsiteX50" fmla="*/ 2895600 w 3154018"/>
                <a:gd name="connsiteY50" fmla="*/ 2617304 h 2620617"/>
                <a:gd name="connsiteX51" fmla="*/ 2915479 w 3154018"/>
                <a:gd name="connsiteY51" fmla="*/ 2607365 h 2620617"/>
                <a:gd name="connsiteX52" fmla="*/ 2945296 w 3154018"/>
                <a:gd name="connsiteY52" fmla="*/ 2577548 h 2620617"/>
                <a:gd name="connsiteX53" fmla="*/ 2988366 w 3154018"/>
                <a:gd name="connsiteY53" fmla="*/ 2524539 h 2620617"/>
                <a:gd name="connsiteX54" fmla="*/ 3021496 w 3154018"/>
                <a:gd name="connsiteY54" fmla="*/ 2474844 h 2620617"/>
                <a:gd name="connsiteX55" fmla="*/ 3057939 w 3154018"/>
                <a:gd name="connsiteY55" fmla="*/ 2411896 h 2620617"/>
                <a:gd name="connsiteX56" fmla="*/ 3084444 w 3154018"/>
                <a:gd name="connsiteY56" fmla="*/ 2348948 h 2620617"/>
                <a:gd name="connsiteX57" fmla="*/ 3114261 w 3154018"/>
                <a:gd name="connsiteY57" fmla="*/ 2269435 h 2620617"/>
                <a:gd name="connsiteX58" fmla="*/ 3144079 w 3154018"/>
                <a:gd name="connsiteY58" fmla="*/ 2193235 h 2620617"/>
                <a:gd name="connsiteX59" fmla="*/ 3150705 w 3154018"/>
                <a:gd name="connsiteY59" fmla="*/ 2143539 h 2620617"/>
                <a:gd name="connsiteX60" fmla="*/ 3154018 w 3154018"/>
                <a:gd name="connsiteY60" fmla="*/ 2113722 h 2620617"/>
                <a:gd name="connsiteX61" fmla="*/ 3147392 w 3154018"/>
                <a:gd name="connsiteY61" fmla="*/ 2093844 h 2620617"/>
                <a:gd name="connsiteX62" fmla="*/ 3137453 w 3154018"/>
                <a:gd name="connsiteY62" fmla="*/ 2080591 h 2620617"/>
                <a:gd name="connsiteX63" fmla="*/ 3120887 w 3154018"/>
                <a:gd name="connsiteY63" fmla="*/ 2080591 h 2620617"/>
                <a:gd name="connsiteX64" fmla="*/ 3104322 w 3154018"/>
                <a:gd name="connsiteY64" fmla="*/ 2090531 h 2620617"/>
                <a:gd name="connsiteX65" fmla="*/ 3067879 w 3154018"/>
                <a:gd name="connsiteY65" fmla="*/ 2120348 h 2620617"/>
                <a:gd name="connsiteX66" fmla="*/ 3014870 w 3154018"/>
                <a:gd name="connsiteY66" fmla="*/ 2170044 h 2620617"/>
                <a:gd name="connsiteX67" fmla="*/ 2975113 w 3154018"/>
                <a:gd name="connsiteY67" fmla="*/ 2196548 h 2620617"/>
                <a:gd name="connsiteX68" fmla="*/ 2951922 w 3154018"/>
                <a:gd name="connsiteY68" fmla="*/ 2209800 h 2620617"/>
                <a:gd name="connsiteX69" fmla="*/ 2928731 w 3154018"/>
                <a:gd name="connsiteY69" fmla="*/ 2216426 h 2620617"/>
                <a:gd name="connsiteX70" fmla="*/ 2895600 w 3154018"/>
                <a:gd name="connsiteY70" fmla="*/ 2219739 h 2620617"/>
                <a:gd name="connsiteX71" fmla="*/ 2852531 w 3154018"/>
                <a:gd name="connsiteY71" fmla="*/ 2209800 h 2620617"/>
                <a:gd name="connsiteX72" fmla="*/ 2779644 w 3154018"/>
                <a:gd name="connsiteY72" fmla="*/ 2179983 h 2620617"/>
                <a:gd name="connsiteX73" fmla="*/ 2637183 w 3154018"/>
                <a:gd name="connsiteY73" fmla="*/ 2120348 h 2620617"/>
                <a:gd name="connsiteX74" fmla="*/ 2517913 w 3154018"/>
                <a:gd name="connsiteY74" fmla="*/ 2067339 h 2620617"/>
                <a:gd name="connsiteX75" fmla="*/ 2352261 w 3154018"/>
                <a:gd name="connsiteY75" fmla="*/ 1994452 h 2620617"/>
                <a:gd name="connsiteX76" fmla="*/ 2269435 w 3154018"/>
                <a:gd name="connsiteY76" fmla="*/ 1958009 h 2620617"/>
                <a:gd name="connsiteX77" fmla="*/ 2067339 w 3154018"/>
                <a:gd name="connsiteY77" fmla="*/ 1865244 h 2620617"/>
                <a:gd name="connsiteX78" fmla="*/ 1908313 w 3154018"/>
                <a:gd name="connsiteY78" fmla="*/ 1775791 h 2620617"/>
                <a:gd name="connsiteX79" fmla="*/ 1722783 w 3154018"/>
                <a:gd name="connsiteY79" fmla="*/ 1666461 h 2620617"/>
                <a:gd name="connsiteX80" fmla="*/ 1474305 w 3154018"/>
                <a:gd name="connsiteY80" fmla="*/ 1507435 h 26206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3154018" h="2620617">
                  <a:moveTo>
                    <a:pt x="1474305" y="1507435"/>
                  </a:moveTo>
                  <a:lnTo>
                    <a:pt x="1355035" y="1424609"/>
                  </a:lnTo>
                  <a:lnTo>
                    <a:pt x="1268896" y="1361661"/>
                  </a:lnTo>
                  <a:lnTo>
                    <a:pt x="1172818" y="1285461"/>
                  </a:lnTo>
                  <a:lnTo>
                    <a:pt x="1093305" y="1222513"/>
                  </a:lnTo>
                  <a:lnTo>
                    <a:pt x="1010479" y="1149626"/>
                  </a:lnTo>
                  <a:lnTo>
                    <a:pt x="960783" y="1106557"/>
                  </a:lnTo>
                  <a:lnTo>
                    <a:pt x="771939" y="917713"/>
                  </a:lnTo>
                  <a:lnTo>
                    <a:pt x="655983" y="805070"/>
                  </a:lnTo>
                  <a:lnTo>
                    <a:pt x="583096" y="728870"/>
                  </a:lnTo>
                  <a:lnTo>
                    <a:pt x="503583" y="639417"/>
                  </a:lnTo>
                  <a:lnTo>
                    <a:pt x="434009" y="553278"/>
                  </a:lnTo>
                  <a:lnTo>
                    <a:pt x="377687" y="480391"/>
                  </a:lnTo>
                  <a:lnTo>
                    <a:pt x="324679" y="410817"/>
                  </a:lnTo>
                  <a:lnTo>
                    <a:pt x="255105" y="311426"/>
                  </a:lnTo>
                  <a:lnTo>
                    <a:pt x="185531" y="208722"/>
                  </a:lnTo>
                  <a:lnTo>
                    <a:pt x="139148" y="139148"/>
                  </a:lnTo>
                  <a:lnTo>
                    <a:pt x="82826" y="53009"/>
                  </a:lnTo>
                  <a:lnTo>
                    <a:pt x="62948" y="23191"/>
                  </a:lnTo>
                  <a:lnTo>
                    <a:pt x="49696" y="13252"/>
                  </a:lnTo>
                  <a:lnTo>
                    <a:pt x="33131" y="3313"/>
                  </a:lnTo>
                  <a:lnTo>
                    <a:pt x="23192" y="0"/>
                  </a:lnTo>
                  <a:lnTo>
                    <a:pt x="9939" y="6626"/>
                  </a:lnTo>
                  <a:lnTo>
                    <a:pt x="0" y="33131"/>
                  </a:lnTo>
                  <a:lnTo>
                    <a:pt x="6626" y="69574"/>
                  </a:lnTo>
                  <a:lnTo>
                    <a:pt x="43070" y="155713"/>
                  </a:lnTo>
                  <a:lnTo>
                    <a:pt x="125896" y="321365"/>
                  </a:lnTo>
                  <a:lnTo>
                    <a:pt x="185531" y="427383"/>
                  </a:lnTo>
                  <a:lnTo>
                    <a:pt x="251792" y="540026"/>
                  </a:lnTo>
                  <a:lnTo>
                    <a:pt x="314739" y="636104"/>
                  </a:lnTo>
                  <a:lnTo>
                    <a:pt x="400879" y="758687"/>
                  </a:lnTo>
                  <a:lnTo>
                    <a:pt x="473766" y="861391"/>
                  </a:lnTo>
                  <a:lnTo>
                    <a:pt x="563218" y="974035"/>
                  </a:lnTo>
                  <a:lnTo>
                    <a:pt x="844826" y="1252331"/>
                  </a:lnTo>
                  <a:lnTo>
                    <a:pt x="1023731" y="1414670"/>
                  </a:lnTo>
                  <a:lnTo>
                    <a:pt x="1156253" y="1527313"/>
                  </a:lnTo>
                  <a:lnTo>
                    <a:pt x="1315279" y="1653209"/>
                  </a:lnTo>
                  <a:lnTo>
                    <a:pt x="1480931" y="1769165"/>
                  </a:lnTo>
                  <a:lnTo>
                    <a:pt x="1669774" y="1898374"/>
                  </a:lnTo>
                  <a:lnTo>
                    <a:pt x="1871870" y="2020957"/>
                  </a:lnTo>
                  <a:lnTo>
                    <a:pt x="2027583" y="2110409"/>
                  </a:lnTo>
                  <a:lnTo>
                    <a:pt x="2163418" y="2179983"/>
                  </a:lnTo>
                  <a:lnTo>
                    <a:pt x="2428461" y="2332383"/>
                  </a:lnTo>
                  <a:lnTo>
                    <a:pt x="2557670" y="2408583"/>
                  </a:lnTo>
                  <a:lnTo>
                    <a:pt x="2657061" y="2471531"/>
                  </a:lnTo>
                  <a:lnTo>
                    <a:pt x="2729948" y="2521226"/>
                  </a:lnTo>
                  <a:lnTo>
                    <a:pt x="2782957" y="2567609"/>
                  </a:lnTo>
                  <a:lnTo>
                    <a:pt x="2826026" y="2604052"/>
                  </a:lnTo>
                  <a:lnTo>
                    <a:pt x="2845905" y="2613991"/>
                  </a:lnTo>
                  <a:lnTo>
                    <a:pt x="2875722" y="2620617"/>
                  </a:lnTo>
                  <a:lnTo>
                    <a:pt x="2895600" y="2617304"/>
                  </a:lnTo>
                  <a:lnTo>
                    <a:pt x="2915479" y="2607365"/>
                  </a:lnTo>
                  <a:lnTo>
                    <a:pt x="2945296" y="2577548"/>
                  </a:lnTo>
                  <a:lnTo>
                    <a:pt x="2988366" y="2524539"/>
                  </a:lnTo>
                  <a:lnTo>
                    <a:pt x="3021496" y="2474844"/>
                  </a:lnTo>
                  <a:lnTo>
                    <a:pt x="3057939" y="2411896"/>
                  </a:lnTo>
                  <a:lnTo>
                    <a:pt x="3084444" y="2348948"/>
                  </a:lnTo>
                  <a:lnTo>
                    <a:pt x="3114261" y="2269435"/>
                  </a:lnTo>
                  <a:lnTo>
                    <a:pt x="3144079" y="2193235"/>
                  </a:lnTo>
                  <a:lnTo>
                    <a:pt x="3150705" y="2143539"/>
                  </a:lnTo>
                  <a:lnTo>
                    <a:pt x="3154018" y="2113722"/>
                  </a:lnTo>
                  <a:lnTo>
                    <a:pt x="3147392" y="2093844"/>
                  </a:lnTo>
                  <a:lnTo>
                    <a:pt x="3137453" y="2080591"/>
                  </a:lnTo>
                  <a:lnTo>
                    <a:pt x="3120887" y="2080591"/>
                  </a:lnTo>
                  <a:lnTo>
                    <a:pt x="3104322" y="2090531"/>
                  </a:lnTo>
                  <a:lnTo>
                    <a:pt x="3067879" y="2120348"/>
                  </a:lnTo>
                  <a:lnTo>
                    <a:pt x="3014870" y="2170044"/>
                  </a:lnTo>
                  <a:lnTo>
                    <a:pt x="2975113" y="2196548"/>
                  </a:lnTo>
                  <a:lnTo>
                    <a:pt x="2951922" y="2209800"/>
                  </a:lnTo>
                  <a:lnTo>
                    <a:pt x="2928731" y="2216426"/>
                  </a:lnTo>
                  <a:lnTo>
                    <a:pt x="2895600" y="2219739"/>
                  </a:lnTo>
                  <a:lnTo>
                    <a:pt x="2852531" y="2209800"/>
                  </a:lnTo>
                  <a:lnTo>
                    <a:pt x="2779644" y="2179983"/>
                  </a:lnTo>
                  <a:lnTo>
                    <a:pt x="2637183" y="2120348"/>
                  </a:lnTo>
                  <a:lnTo>
                    <a:pt x="2517913" y="2067339"/>
                  </a:lnTo>
                  <a:lnTo>
                    <a:pt x="2352261" y="1994452"/>
                  </a:lnTo>
                  <a:lnTo>
                    <a:pt x="2269435" y="1958009"/>
                  </a:lnTo>
                  <a:lnTo>
                    <a:pt x="2067339" y="1865244"/>
                  </a:lnTo>
                  <a:lnTo>
                    <a:pt x="1908313" y="1775791"/>
                  </a:lnTo>
                  <a:lnTo>
                    <a:pt x="1722783" y="1666461"/>
                  </a:lnTo>
                  <a:lnTo>
                    <a:pt x="1474305" y="150743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105">
              <a:extLst>
                <a:ext uri="{FF2B5EF4-FFF2-40B4-BE49-F238E27FC236}">
                  <a16:creationId xmlns:a16="http://schemas.microsoft.com/office/drawing/2014/main" id="{E324C4BD-AF99-4629-A30C-D1C9A5C20EDF}"/>
                </a:ext>
              </a:extLst>
            </p:cNvPr>
            <p:cNvSpPr/>
            <p:nvPr/>
          </p:nvSpPr>
          <p:spPr>
            <a:xfrm rot="16200000">
              <a:off x="2393950" y="4484688"/>
              <a:ext cx="2393950" cy="387350"/>
            </a:xfrm>
            <a:custGeom>
              <a:avLst/>
              <a:gdLst>
                <a:gd name="connsiteX0" fmla="*/ 1728787 w 2393156"/>
                <a:gd name="connsiteY0" fmla="*/ 169069 h 388144"/>
                <a:gd name="connsiteX1" fmla="*/ 1554956 w 2393156"/>
                <a:gd name="connsiteY1" fmla="*/ 169069 h 388144"/>
                <a:gd name="connsiteX2" fmla="*/ 1304925 w 2393156"/>
                <a:gd name="connsiteY2" fmla="*/ 169069 h 388144"/>
                <a:gd name="connsiteX3" fmla="*/ 1219200 w 2393156"/>
                <a:gd name="connsiteY3" fmla="*/ 169069 h 388144"/>
                <a:gd name="connsiteX4" fmla="*/ 1121569 w 2393156"/>
                <a:gd name="connsiteY4" fmla="*/ 164306 h 388144"/>
                <a:gd name="connsiteX5" fmla="*/ 1035844 w 2393156"/>
                <a:gd name="connsiteY5" fmla="*/ 161925 h 388144"/>
                <a:gd name="connsiteX6" fmla="*/ 954881 w 2393156"/>
                <a:gd name="connsiteY6" fmla="*/ 157162 h 388144"/>
                <a:gd name="connsiteX7" fmla="*/ 869156 w 2393156"/>
                <a:gd name="connsiteY7" fmla="*/ 152400 h 388144"/>
                <a:gd name="connsiteX8" fmla="*/ 814387 w 2393156"/>
                <a:gd name="connsiteY8" fmla="*/ 150019 h 388144"/>
                <a:gd name="connsiteX9" fmla="*/ 752475 w 2393156"/>
                <a:gd name="connsiteY9" fmla="*/ 142875 h 388144"/>
                <a:gd name="connsiteX10" fmla="*/ 669131 w 2393156"/>
                <a:gd name="connsiteY10" fmla="*/ 133350 h 388144"/>
                <a:gd name="connsiteX11" fmla="*/ 602456 w 2393156"/>
                <a:gd name="connsiteY11" fmla="*/ 121444 h 388144"/>
                <a:gd name="connsiteX12" fmla="*/ 507206 w 2393156"/>
                <a:gd name="connsiteY12" fmla="*/ 100012 h 388144"/>
                <a:gd name="connsiteX13" fmla="*/ 488156 w 2393156"/>
                <a:gd name="connsiteY13" fmla="*/ 100012 h 388144"/>
                <a:gd name="connsiteX14" fmla="*/ 419100 w 2393156"/>
                <a:gd name="connsiteY14" fmla="*/ 107156 h 388144"/>
                <a:gd name="connsiteX15" fmla="*/ 328612 w 2393156"/>
                <a:gd name="connsiteY15" fmla="*/ 116681 h 388144"/>
                <a:gd name="connsiteX16" fmla="*/ 240506 w 2393156"/>
                <a:gd name="connsiteY16" fmla="*/ 133350 h 388144"/>
                <a:gd name="connsiteX17" fmla="*/ 164306 w 2393156"/>
                <a:gd name="connsiteY17" fmla="*/ 150019 h 388144"/>
                <a:gd name="connsiteX18" fmla="*/ 78581 w 2393156"/>
                <a:gd name="connsiteY18" fmla="*/ 176212 h 388144"/>
                <a:gd name="connsiteX19" fmla="*/ 54769 w 2393156"/>
                <a:gd name="connsiteY19" fmla="*/ 185737 h 388144"/>
                <a:gd name="connsiteX20" fmla="*/ 35719 w 2393156"/>
                <a:gd name="connsiteY20" fmla="*/ 197644 h 388144"/>
                <a:gd name="connsiteX21" fmla="*/ 14287 w 2393156"/>
                <a:gd name="connsiteY21" fmla="*/ 221456 h 388144"/>
                <a:gd name="connsiteX22" fmla="*/ 2381 w 2393156"/>
                <a:gd name="connsiteY22" fmla="*/ 242887 h 388144"/>
                <a:gd name="connsiteX23" fmla="*/ 0 w 2393156"/>
                <a:gd name="connsiteY23" fmla="*/ 261937 h 388144"/>
                <a:gd name="connsiteX24" fmla="*/ 2381 w 2393156"/>
                <a:gd name="connsiteY24" fmla="*/ 273844 h 388144"/>
                <a:gd name="connsiteX25" fmla="*/ 11906 w 2393156"/>
                <a:gd name="connsiteY25" fmla="*/ 292894 h 388144"/>
                <a:gd name="connsiteX26" fmla="*/ 42862 w 2393156"/>
                <a:gd name="connsiteY26" fmla="*/ 316706 h 388144"/>
                <a:gd name="connsiteX27" fmla="*/ 83344 w 2393156"/>
                <a:gd name="connsiteY27" fmla="*/ 338137 h 388144"/>
                <a:gd name="connsiteX28" fmla="*/ 100012 w 2393156"/>
                <a:gd name="connsiteY28" fmla="*/ 342900 h 388144"/>
                <a:gd name="connsiteX29" fmla="*/ 166687 w 2393156"/>
                <a:gd name="connsiteY29" fmla="*/ 347662 h 388144"/>
                <a:gd name="connsiteX30" fmla="*/ 302419 w 2393156"/>
                <a:gd name="connsiteY30" fmla="*/ 354806 h 388144"/>
                <a:gd name="connsiteX31" fmla="*/ 521494 w 2393156"/>
                <a:gd name="connsiteY31" fmla="*/ 366712 h 388144"/>
                <a:gd name="connsiteX32" fmla="*/ 823912 w 2393156"/>
                <a:gd name="connsiteY32" fmla="*/ 373856 h 388144"/>
                <a:gd name="connsiteX33" fmla="*/ 1104900 w 2393156"/>
                <a:gd name="connsiteY33" fmla="*/ 378619 h 388144"/>
                <a:gd name="connsiteX34" fmla="*/ 1445419 w 2393156"/>
                <a:gd name="connsiteY34" fmla="*/ 383381 h 388144"/>
                <a:gd name="connsiteX35" fmla="*/ 1724025 w 2393156"/>
                <a:gd name="connsiteY35" fmla="*/ 388144 h 388144"/>
                <a:gd name="connsiteX36" fmla="*/ 1947862 w 2393156"/>
                <a:gd name="connsiteY36" fmla="*/ 388144 h 388144"/>
                <a:gd name="connsiteX37" fmla="*/ 2097881 w 2393156"/>
                <a:gd name="connsiteY37" fmla="*/ 385762 h 388144"/>
                <a:gd name="connsiteX38" fmla="*/ 2281237 w 2393156"/>
                <a:gd name="connsiteY38" fmla="*/ 328612 h 388144"/>
                <a:gd name="connsiteX39" fmla="*/ 2300287 w 2393156"/>
                <a:gd name="connsiteY39" fmla="*/ 300037 h 388144"/>
                <a:gd name="connsiteX40" fmla="*/ 2324100 w 2393156"/>
                <a:gd name="connsiteY40" fmla="*/ 247650 h 388144"/>
                <a:gd name="connsiteX41" fmla="*/ 2343150 w 2393156"/>
                <a:gd name="connsiteY41" fmla="*/ 202406 h 388144"/>
                <a:gd name="connsiteX42" fmla="*/ 2357437 w 2393156"/>
                <a:gd name="connsiteY42" fmla="*/ 164306 h 388144"/>
                <a:gd name="connsiteX43" fmla="*/ 2366962 w 2393156"/>
                <a:gd name="connsiteY43" fmla="*/ 133350 h 388144"/>
                <a:gd name="connsiteX44" fmla="*/ 2378869 w 2393156"/>
                <a:gd name="connsiteY44" fmla="*/ 95250 h 388144"/>
                <a:gd name="connsiteX45" fmla="*/ 2388394 w 2393156"/>
                <a:gd name="connsiteY45" fmla="*/ 52387 h 388144"/>
                <a:gd name="connsiteX46" fmla="*/ 2393156 w 2393156"/>
                <a:gd name="connsiteY46" fmla="*/ 26194 h 388144"/>
                <a:gd name="connsiteX47" fmla="*/ 2393156 w 2393156"/>
                <a:gd name="connsiteY47" fmla="*/ 16669 h 388144"/>
                <a:gd name="connsiteX48" fmla="*/ 2386012 w 2393156"/>
                <a:gd name="connsiteY48" fmla="*/ 2381 h 388144"/>
                <a:gd name="connsiteX49" fmla="*/ 2378869 w 2393156"/>
                <a:gd name="connsiteY49" fmla="*/ 0 h 388144"/>
                <a:gd name="connsiteX50" fmla="*/ 2364581 w 2393156"/>
                <a:gd name="connsiteY50" fmla="*/ 0 h 388144"/>
                <a:gd name="connsiteX51" fmla="*/ 2340769 w 2393156"/>
                <a:gd name="connsiteY51" fmla="*/ 7144 h 388144"/>
                <a:gd name="connsiteX52" fmla="*/ 2309812 w 2393156"/>
                <a:gd name="connsiteY52" fmla="*/ 30956 h 388144"/>
                <a:gd name="connsiteX53" fmla="*/ 2259806 w 2393156"/>
                <a:gd name="connsiteY53" fmla="*/ 69056 h 388144"/>
                <a:gd name="connsiteX54" fmla="*/ 2224087 w 2393156"/>
                <a:gd name="connsiteY54" fmla="*/ 92869 h 388144"/>
                <a:gd name="connsiteX55" fmla="*/ 2166937 w 2393156"/>
                <a:gd name="connsiteY55" fmla="*/ 121444 h 388144"/>
                <a:gd name="connsiteX56" fmla="*/ 2097881 w 2393156"/>
                <a:gd name="connsiteY56" fmla="*/ 147637 h 388144"/>
                <a:gd name="connsiteX57" fmla="*/ 1871662 w 2393156"/>
                <a:gd name="connsiteY57" fmla="*/ 161925 h 388144"/>
                <a:gd name="connsiteX58" fmla="*/ 1728787 w 2393156"/>
                <a:gd name="connsiteY58" fmla="*/ 169069 h 3881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2393156" h="388144">
                  <a:moveTo>
                    <a:pt x="1728787" y="169069"/>
                  </a:moveTo>
                  <a:lnTo>
                    <a:pt x="1554956" y="169069"/>
                  </a:lnTo>
                  <a:lnTo>
                    <a:pt x="1304925" y="169069"/>
                  </a:lnTo>
                  <a:lnTo>
                    <a:pt x="1219200" y="169069"/>
                  </a:lnTo>
                  <a:lnTo>
                    <a:pt x="1121569" y="164306"/>
                  </a:lnTo>
                  <a:lnTo>
                    <a:pt x="1035844" y="161925"/>
                  </a:lnTo>
                  <a:lnTo>
                    <a:pt x="954881" y="157162"/>
                  </a:lnTo>
                  <a:lnTo>
                    <a:pt x="869156" y="152400"/>
                  </a:lnTo>
                  <a:lnTo>
                    <a:pt x="814387" y="150019"/>
                  </a:lnTo>
                  <a:lnTo>
                    <a:pt x="752475" y="142875"/>
                  </a:lnTo>
                  <a:lnTo>
                    <a:pt x="669131" y="133350"/>
                  </a:lnTo>
                  <a:lnTo>
                    <a:pt x="602456" y="121444"/>
                  </a:lnTo>
                  <a:lnTo>
                    <a:pt x="507206" y="100012"/>
                  </a:lnTo>
                  <a:lnTo>
                    <a:pt x="488156" y="100012"/>
                  </a:lnTo>
                  <a:lnTo>
                    <a:pt x="419100" y="107156"/>
                  </a:lnTo>
                  <a:lnTo>
                    <a:pt x="328612" y="116681"/>
                  </a:lnTo>
                  <a:lnTo>
                    <a:pt x="240506" y="133350"/>
                  </a:lnTo>
                  <a:lnTo>
                    <a:pt x="164306" y="150019"/>
                  </a:lnTo>
                  <a:lnTo>
                    <a:pt x="78581" y="176212"/>
                  </a:lnTo>
                  <a:lnTo>
                    <a:pt x="54769" y="185737"/>
                  </a:lnTo>
                  <a:lnTo>
                    <a:pt x="35719" y="197644"/>
                  </a:lnTo>
                  <a:lnTo>
                    <a:pt x="14287" y="221456"/>
                  </a:lnTo>
                  <a:lnTo>
                    <a:pt x="2381" y="242887"/>
                  </a:lnTo>
                  <a:lnTo>
                    <a:pt x="0" y="261937"/>
                  </a:lnTo>
                  <a:lnTo>
                    <a:pt x="2381" y="273844"/>
                  </a:lnTo>
                  <a:lnTo>
                    <a:pt x="11906" y="292894"/>
                  </a:lnTo>
                  <a:lnTo>
                    <a:pt x="42862" y="316706"/>
                  </a:lnTo>
                  <a:lnTo>
                    <a:pt x="83344" y="338137"/>
                  </a:lnTo>
                  <a:lnTo>
                    <a:pt x="100012" y="342900"/>
                  </a:lnTo>
                  <a:lnTo>
                    <a:pt x="166687" y="347662"/>
                  </a:lnTo>
                  <a:lnTo>
                    <a:pt x="302419" y="354806"/>
                  </a:lnTo>
                  <a:lnTo>
                    <a:pt x="521494" y="366712"/>
                  </a:lnTo>
                  <a:lnTo>
                    <a:pt x="823912" y="373856"/>
                  </a:lnTo>
                  <a:lnTo>
                    <a:pt x="1104900" y="378619"/>
                  </a:lnTo>
                  <a:lnTo>
                    <a:pt x="1445419" y="383381"/>
                  </a:lnTo>
                  <a:lnTo>
                    <a:pt x="1724025" y="388144"/>
                  </a:lnTo>
                  <a:lnTo>
                    <a:pt x="1947862" y="388144"/>
                  </a:lnTo>
                  <a:lnTo>
                    <a:pt x="2097881" y="385762"/>
                  </a:lnTo>
                  <a:lnTo>
                    <a:pt x="2281237" y="328612"/>
                  </a:lnTo>
                  <a:lnTo>
                    <a:pt x="2300287" y="300037"/>
                  </a:lnTo>
                  <a:lnTo>
                    <a:pt x="2324100" y="247650"/>
                  </a:lnTo>
                  <a:lnTo>
                    <a:pt x="2343150" y="202406"/>
                  </a:lnTo>
                  <a:lnTo>
                    <a:pt x="2357437" y="164306"/>
                  </a:lnTo>
                  <a:lnTo>
                    <a:pt x="2366962" y="133350"/>
                  </a:lnTo>
                  <a:lnTo>
                    <a:pt x="2378869" y="95250"/>
                  </a:lnTo>
                  <a:lnTo>
                    <a:pt x="2388394" y="52387"/>
                  </a:lnTo>
                  <a:lnTo>
                    <a:pt x="2393156" y="26194"/>
                  </a:lnTo>
                  <a:lnTo>
                    <a:pt x="2393156" y="16669"/>
                  </a:lnTo>
                  <a:lnTo>
                    <a:pt x="2386012" y="2381"/>
                  </a:lnTo>
                  <a:lnTo>
                    <a:pt x="2378869" y="0"/>
                  </a:lnTo>
                  <a:lnTo>
                    <a:pt x="2364581" y="0"/>
                  </a:lnTo>
                  <a:lnTo>
                    <a:pt x="2340769" y="7144"/>
                  </a:lnTo>
                  <a:lnTo>
                    <a:pt x="2309812" y="30956"/>
                  </a:lnTo>
                  <a:lnTo>
                    <a:pt x="2259806" y="69056"/>
                  </a:lnTo>
                  <a:lnTo>
                    <a:pt x="2224087" y="92869"/>
                  </a:lnTo>
                  <a:lnTo>
                    <a:pt x="2166937" y="121444"/>
                  </a:lnTo>
                  <a:lnTo>
                    <a:pt x="2097881" y="147637"/>
                  </a:lnTo>
                  <a:lnTo>
                    <a:pt x="1871662" y="161925"/>
                  </a:lnTo>
                  <a:lnTo>
                    <a:pt x="1728787" y="1690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108">
              <a:extLst>
                <a:ext uri="{FF2B5EF4-FFF2-40B4-BE49-F238E27FC236}">
                  <a16:creationId xmlns:a16="http://schemas.microsoft.com/office/drawing/2014/main" id="{840B5957-A2E0-42BB-84FC-2875A774F2FB}"/>
                </a:ext>
              </a:extLst>
            </p:cNvPr>
            <p:cNvSpPr/>
            <p:nvPr/>
          </p:nvSpPr>
          <p:spPr>
            <a:xfrm>
              <a:off x="4706938" y="2913063"/>
              <a:ext cx="1692275" cy="428625"/>
            </a:xfrm>
            <a:custGeom>
              <a:avLst/>
              <a:gdLst>
                <a:gd name="connsiteX0" fmla="*/ 1171575 w 1690688"/>
                <a:gd name="connsiteY0" fmla="*/ 223837 h 428625"/>
                <a:gd name="connsiteX1" fmla="*/ 969169 w 1690688"/>
                <a:gd name="connsiteY1" fmla="*/ 280987 h 428625"/>
                <a:gd name="connsiteX2" fmla="*/ 762000 w 1690688"/>
                <a:gd name="connsiteY2" fmla="*/ 335756 h 428625"/>
                <a:gd name="connsiteX3" fmla="*/ 621507 w 1690688"/>
                <a:gd name="connsiteY3" fmla="*/ 371475 h 428625"/>
                <a:gd name="connsiteX4" fmla="*/ 509588 w 1690688"/>
                <a:gd name="connsiteY4" fmla="*/ 397669 h 428625"/>
                <a:gd name="connsiteX5" fmla="*/ 402432 w 1690688"/>
                <a:gd name="connsiteY5" fmla="*/ 421481 h 428625"/>
                <a:gd name="connsiteX6" fmla="*/ 340519 w 1690688"/>
                <a:gd name="connsiteY6" fmla="*/ 428625 h 428625"/>
                <a:gd name="connsiteX7" fmla="*/ 323850 w 1690688"/>
                <a:gd name="connsiteY7" fmla="*/ 426244 h 428625"/>
                <a:gd name="connsiteX8" fmla="*/ 273844 w 1690688"/>
                <a:gd name="connsiteY8" fmla="*/ 404812 h 428625"/>
                <a:gd name="connsiteX9" fmla="*/ 223838 w 1690688"/>
                <a:gd name="connsiteY9" fmla="*/ 376237 h 428625"/>
                <a:gd name="connsiteX10" fmla="*/ 173832 w 1690688"/>
                <a:gd name="connsiteY10" fmla="*/ 338137 h 428625"/>
                <a:gd name="connsiteX11" fmla="*/ 130969 w 1690688"/>
                <a:gd name="connsiteY11" fmla="*/ 300037 h 428625"/>
                <a:gd name="connsiteX12" fmla="*/ 97632 w 1690688"/>
                <a:gd name="connsiteY12" fmla="*/ 264319 h 428625"/>
                <a:gd name="connsiteX13" fmla="*/ 66675 w 1690688"/>
                <a:gd name="connsiteY13" fmla="*/ 223837 h 428625"/>
                <a:gd name="connsiteX14" fmla="*/ 30957 w 1690688"/>
                <a:gd name="connsiteY14" fmla="*/ 159544 h 428625"/>
                <a:gd name="connsiteX15" fmla="*/ 11907 w 1690688"/>
                <a:gd name="connsiteY15" fmla="*/ 114300 h 428625"/>
                <a:gd name="connsiteX16" fmla="*/ 0 w 1690688"/>
                <a:gd name="connsiteY16" fmla="*/ 71437 h 428625"/>
                <a:gd name="connsiteX17" fmla="*/ 0 w 1690688"/>
                <a:gd name="connsiteY17" fmla="*/ 54769 h 428625"/>
                <a:gd name="connsiteX18" fmla="*/ 4763 w 1690688"/>
                <a:gd name="connsiteY18" fmla="*/ 42862 h 428625"/>
                <a:gd name="connsiteX19" fmla="*/ 11907 w 1690688"/>
                <a:gd name="connsiteY19" fmla="*/ 38100 h 428625"/>
                <a:gd name="connsiteX20" fmla="*/ 28575 w 1690688"/>
                <a:gd name="connsiteY20" fmla="*/ 38100 h 428625"/>
                <a:gd name="connsiteX21" fmla="*/ 59532 w 1690688"/>
                <a:gd name="connsiteY21" fmla="*/ 52387 h 428625"/>
                <a:gd name="connsiteX22" fmla="*/ 83344 w 1690688"/>
                <a:gd name="connsiteY22" fmla="*/ 71437 h 428625"/>
                <a:gd name="connsiteX23" fmla="*/ 104775 w 1690688"/>
                <a:gd name="connsiteY23" fmla="*/ 100012 h 428625"/>
                <a:gd name="connsiteX24" fmla="*/ 140494 w 1690688"/>
                <a:gd name="connsiteY24" fmla="*/ 138112 h 428625"/>
                <a:gd name="connsiteX25" fmla="*/ 188119 w 1690688"/>
                <a:gd name="connsiteY25" fmla="*/ 169069 h 428625"/>
                <a:gd name="connsiteX26" fmla="*/ 235744 w 1690688"/>
                <a:gd name="connsiteY26" fmla="*/ 190500 h 428625"/>
                <a:gd name="connsiteX27" fmla="*/ 273844 w 1690688"/>
                <a:gd name="connsiteY27" fmla="*/ 200025 h 428625"/>
                <a:gd name="connsiteX28" fmla="*/ 309563 w 1690688"/>
                <a:gd name="connsiteY28" fmla="*/ 204787 h 428625"/>
                <a:gd name="connsiteX29" fmla="*/ 366713 w 1690688"/>
                <a:gd name="connsiteY29" fmla="*/ 207169 h 428625"/>
                <a:gd name="connsiteX30" fmla="*/ 483394 w 1690688"/>
                <a:gd name="connsiteY30" fmla="*/ 192881 h 428625"/>
                <a:gd name="connsiteX31" fmla="*/ 681038 w 1690688"/>
                <a:gd name="connsiteY31" fmla="*/ 164306 h 428625"/>
                <a:gd name="connsiteX32" fmla="*/ 969169 w 1690688"/>
                <a:gd name="connsiteY32" fmla="*/ 116681 h 428625"/>
                <a:gd name="connsiteX33" fmla="*/ 1223963 w 1690688"/>
                <a:gd name="connsiteY33" fmla="*/ 69056 h 428625"/>
                <a:gd name="connsiteX34" fmla="*/ 1245394 w 1690688"/>
                <a:gd name="connsiteY34" fmla="*/ 52387 h 428625"/>
                <a:gd name="connsiteX35" fmla="*/ 1281113 w 1690688"/>
                <a:gd name="connsiteY35" fmla="*/ 33337 h 428625"/>
                <a:gd name="connsiteX36" fmla="*/ 1319213 w 1690688"/>
                <a:gd name="connsiteY36" fmla="*/ 14287 h 428625"/>
                <a:gd name="connsiteX37" fmla="*/ 1364457 w 1690688"/>
                <a:gd name="connsiteY37" fmla="*/ 0 h 428625"/>
                <a:gd name="connsiteX38" fmla="*/ 1390650 w 1690688"/>
                <a:gd name="connsiteY38" fmla="*/ 0 h 428625"/>
                <a:gd name="connsiteX39" fmla="*/ 1438275 w 1690688"/>
                <a:gd name="connsiteY39" fmla="*/ 21431 h 428625"/>
                <a:gd name="connsiteX40" fmla="*/ 1524000 w 1690688"/>
                <a:gd name="connsiteY40" fmla="*/ 78581 h 428625"/>
                <a:gd name="connsiteX41" fmla="*/ 1578769 w 1690688"/>
                <a:gd name="connsiteY41" fmla="*/ 119062 h 428625"/>
                <a:gd name="connsiteX42" fmla="*/ 1612107 w 1690688"/>
                <a:gd name="connsiteY42" fmla="*/ 150019 h 428625"/>
                <a:gd name="connsiteX43" fmla="*/ 1650207 w 1690688"/>
                <a:gd name="connsiteY43" fmla="*/ 190500 h 428625"/>
                <a:gd name="connsiteX44" fmla="*/ 1666875 w 1690688"/>
                <a:gd name="connsiteY44" fmla="*/ 214312 h 428625"/>
                <a:gd name="connsiteX45" fmla="*/ 1681163 w 1690688"/>
                <a:gd name="connsiteY45" fmla="*/ 240506 h 428625"/>
                <a:gd name="connsiteX46" fmla="*/ 1688307 w 1690688"/>
                <a:gd name="connsiteY46" fmla="*/ 264319 h 428625"/>
                <a:gd name="connsiteX47" fmla="*/ 1690688 w 1690688"/>
                <a:gd name="connsiteY47" fmla="*/ 285750 h 428625"/>
                <a:gd name="connsiteX48" fmla="*/ 1690688 w 1690688"/>
                <a:gd name="connsiteY48" fmla="*/ 309562 h 428625"/>
                <a:gd name="connsiteX49" fmla="*/ 1678782 w 1690688"/>
                <a:gd name="connsiteY49" fmla="*/ 333375 h 428625"/>
                <a:gd name="connsiteX50" fmla="*/ 1662113 w 1690688"/>
                <a:gd name="connsiteY50" fmla="*/ 347662 h 428625"/>
                <a:gd name="connsiteX51" fmla="*/ 1635919 w 1690688"/>
                <a:gd name="connsiteY51" fmla="*/ 361950 h 428625"/>
                <a:gd name="connsiteX52" fmla="*/ 1578769 w 1690688"/>
                <a:gd name="connsiteY52" fmla="*/ 376237 h 428625"/>
                <a:gd name="connsiteX53" fmla="*/ 1559719 w 1690688"/>
                <a:gd name="connsiteY53" fmla="*/ 378619 h 428625"/>
                <a:gd name="connsiteX54" fmla="*/ 1300163 w 1690688"/>
                <a:gd name="connsiteY54" fmla="*/ 192881 h 428625"/>
                <a:gd name="connsiteX55" fmla="*/ 1278732 w 1690688"/>
                <a:gd name="connsiteY55" fmla="*/ 190500 h 428625"/>
                <a:gd name="connsiteX56" fmla="*/ 1228725 w 1690688"/>
                <a:gd name="connsiteY56" fmla="*/ 209550 h 428625"/>
                <a:gd name="connsiteX57" fmla="*/ 1171575 w 1690688"/>
                <a:gd name="connsiteY57" fmla="*/ 223837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690688" h="428625">
                  <a:moveTo>
                    <a:pt x="1171575" y="223837"/>
                  </a:moveTo>
                  <a:lnTo>
                    <a:pt x="969169" y="280987"/>
                  </a:lnTo>
                  <a:lnTo>
                    <a:pt x="762000" y="335756"/>
                  </a:lnTo>
                  <a:lnTo>
                    <a:pt x="621507" y="371475"/>
                  </a:lnTo>
                  <a:lnTo>
                    <a:pt x="509588" y="397669"/>
                  </a:lnTo>
                  <a:lnTo>
                    <a:pt x="402432" y="421481"/>
                  </a:lnTo>
                  <a:lnTo>
                    <a:pt x="340519" y="428625"/>
                  </a:lnTo>
                  <a:lnTo>
                    <a:pt x="323850" y="426244"/>
                  </a:lnTo>
                  <a:lnTo>
                    <a:pt x="273844" y="404812"/>
                  </a:lnTo>
                  <a:lnTo>
                    <a:pt x="223838" y="376237"/>
                  </a:lnTo>
                  <a:lnTo>
                    <a:pt x="173832" y="338137"/>
                  </a:lnTo>
                  <a:lnTo>
                    <a:pt x="130969" y="300037"/>
                  </a:lnTo>
                  <a:lnTo>
                    <a:pt x="97632" y="264319"/>
                  </a:lnTo>
                  <a:lnTo>
                    <a:pt x="66675" y="223837"/>
                  </a:lnTo>
                  <a:lnTo>
                    <a:pt x="30957" y="159544"/>
                  </a:lnTo>
                  <a:lnTo>
                    <a:pt x="11907" y="114300"/>
                  </a:lnTo>
                  <a:lnTo>
                    <a:pt x="0" y="71437"/>
                  </a:lnTo>
                  <a:lnTo>
                    <a:pt x="0" y="54769"/>
                  </a:lnTo>
                  <a:lnTo>
                    <a:pt x="4763" y="42862"/>
                  </a:lnTo>
                  <a:lnTo>
                    <a:pt x="11907" y="38100"/>
                  </a:lnTo>
                  <a:lnTo>
                    <a:pt x="28575" y="38100"/>
                  </a:lnTo>
                  <a:lnTo>
                    <a:pt x="59532" y="52387"/>
                  </a:lnTo>
                  <a:lnTo>
                    <a:pt x="83344" y="71437"/>
                  </a:lnTo>
                  <a:lnTo>
                    <a:pt x="104775" y="100012"/>
                  </a:lnTo>
                  <a:lnTo>
                    <a:pt x="140494" y="138112"/>
                  </a:lnTo>
                  <a:lnTo>
                    <a:pt x="188119" y="169069"/>
                  </a:lnTo>
                  <a:lnTo>
                    <a:pt x="235744" y="190500"/>
                  </a:lnTo>
                  <a:lnTo>
                    <a:pt x="273844" y="200025"/>
                  </a:lnTo>
                  <a:lnTo>
                    <a:pt x="309563" y="204787"/>
                  </a:lnTo>
                  <a:lnTo>
                    <a:pt x="366713" y="207169"/>
                  </a:lnTo>
                  <a:lnTo>
                    <a:pt x="483394" y="192881"/>
                  </a:lnTo>
                  <a:lnTo>
                    <a:pt x="681038" y="164306"/>
                  </a:lnTo>
                  <a:lnTo>
                    <a:pt x="969169" y="116681"/>
                  </a:lnTo>
                  <a:lnTo>
                    <a:pt x="1223963" y="69056"/>
                  </a:lnTo>
                  <a:lnTo>
                    <a:pt x="1245394" y="52387"/>
                  </a:lnTo>
                  <a:lnTo>
                    <a:pt x="1281113" y="33337"/>
                  </a:lnTo>
                  <a:lnTo>
                    <a:pt x="1319213" y="14287"/>
                  </a:lnTo>
                  <a:lnTo>
                    <a:pt x="1364457" y="0"/>
                  </a:lnTo>
                  <a:lnTo>
                    <a:pt x="1390650" y="0"/>
                  </a:lnTo>
                  <a:lnTo>
                    <a:pt x="1438275" y="21431"/>
                  </a:lnTo>
                  <a:lnTo>
                    <a:pt x="1524000" y="78581"/>
                  </a:lnTo>
                  <a:lnTo>
                    <a:pt x="1578769" y="119062"/>
                  </a:lnTo>
                  <a:lnTo>
                    <a:pt x="1612107" y="150019"/>
                  </a:lnTo>
                  <a:lnTo>
                    <a:pt x="1650207" y="190500"/>
                  </a:lnTo>
                  <a:lnTo>
                    <a:pt x="1666875" y="214312"/>
                  </a:lnTo>
                  <a:lnTo>
                    <a:pt x="1681163" y="240506"/>
                  </a:lnTo>
                  <a:lnTo>
                    <a:pt x="1688307" y="264319"/>
                  </a:lnTo>
                  <a:lnTo>
                    <a:pt x="1690688" y="285750"/>
                  </a:lnTo>
                  <a:lnTo>
                    <a:pt x="1690688" y="309562"/>
                  </a:lnTo>
                  <a:lnTo>
                    <a:pt x="1678782" y="333375"/>
                  </a:lnTo>
                  <a:lnTo>
                    <a:pt x="1662113" y="347662"/>
                  </a:lnTo>
                  <a:lnTo>
                    <a:pt x="1635919" y="361950"/>
                  </a:lnTo>
                  <a:lnTo>
                    <a:pt x="1578769" y="376237"/>
                  </a:lnTo>
                  <a:lnTo>
                    <a:pt x="1559719" y="378619"/>
                  </a:lnTo>
                  <a:lnTo>
                    <a:pt x="1300163" y="192881"/>
                  </a:lnTo>
                  <a:lnTo>
                    <a:pt x="1278732" y="190500"/>
                  </a:lnTo>
                  <a:lnTo>
                    <a:pt x="1228725" y="209550"/>
                  </a:lnTo>
                  <a:lnTo>
                    <a:pt x="1171575" y="2238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109">
              <a:extLst>
                <a:ext uri="{FF2B5EF4-FFF2-40B4-BE49-F238E27FC236}">
                  <a16:creationId xmlns:a16="http://schemas.microsoft.com/office/drawing/2014/main" id="{F010A44C-77E2-4E6D-B86D-F12331C98B9A}"/>
                </a:ext>
              </a:extLst>
            </p:cNvPr>
            <p:cNvSpPr/>
            <p:nvPr/>
          </p:nvSpPr>
          <p:spPr>
            <a:xfrm>
              <a:off x="5310188" y="3059113"/>
              <a:ext cx="1035050" cy="787400"/>
            </a:xfrm>
            <a:custGeom>
              <a:avLst/>
              <a:gdLst>
                <a:gd name="connsiteX0" fmla="*/ 611981 w 1035843"/>
                <a:gd name="connsiteY0" fmla="*/ 190500 h 785813"/>
                <a:gd name="connsiteX1" fmla="*/ 678656 w 1035843"/>
                <a:gd name="connsiteY1" fmla="*/ 111919 h 785813"/>
                <a:gd name="connsiteX2" fmla="*/ 685800 w 1035843"/>
                <a:gd name="connsiteY2" fmla="*/ 97632 h 785813"/>
                <a:gd name="connsiteX3" fmla="*/ 695325 w 1035843"/>
                <a:gd name="connsiteY3" fmla="*/ 76200 h 785813"/>
                <a:gd name="connsiteX4" fmla="*/ 695325 w 1035843"/>
                <a:gd name="connsiteY4" fmla="*/ 57150 h 785813"/>
                <a:gd name="connsiteX5" fmla="*/ 664368 w 1035843"/>
                <a:gd name="connsiteY5" fmla="*/ 0 h 785813"/>
                <a:gd name="connsiteX6" fmla="*/ 1035843 w 1035843"/>
                <a:gd name="connsiteY6" fmla="*/ 209550 h 785813"/>
                <a:gd name="connsiteX7" fmla="*/ 981075 w 1035843"/>
                <a:gd name="connsiteY7" fmla="*/ 223838 h 785813"/>
                <a:gd name="connsiteX8" fmla="*/ 959643 w 1035843"/>
                <a:gd name="connsiteY8" fmla="*/ 230982 h 785813"/>
                <a:gd name="connsiteX9" fmla="*/ 895350 w 1035843"/>
                <a:gd name="connsiteY9" fmla="*/ 271463 h 785813"/>
                <a:gd name="connsiteX10" fmla="*/ 673893 w 1035843"/>
                <a:gd name="connsiteY10" fmla="*/ 421482 h 785813"/>
                <a:gd name="connsiteX11" fmla="*/ 428625 w 1035843"/>
                <a:gd name="connsiteY11" fmla="*/ 583407 h 785813"/>
                <a:gd name="connsiteX12" fmla="*/ 259556 w 1035843"/>
                <a:gd name="connsiteY12" fmla="*/ 692944 h 785813"/>
                <a:gd name="connsiteX13" fmla="*/ 150018 w 1035843"/>
                <a:gd name="connsiteY13" fmla="*/ 759619 h 785813"/>
                <a:gd name="connsiteX14" fmla="*/ 52387 w 1035843"/>
                <a:gd name="connsiteY14" fmla="*/ 785813 h 785813"/>
                <a:gd name="connsiteX15" fmla="*/ 38100 w 1035843"/>
                <a:gd name="connsiteY15" fmla="*/ 781050 h 785813"/>
                <a:gd name="connsiteX16" fmla="*/ 19050 w 1035843"/>
                <a:gd name="connsiteY16" fmla="*/ 766763 h 785813"/>
                <a:gd name="connsiteX17" fmla="*/ 4762 w 1035843"/>
                <a:gd name="connsiteY17" fmla="*/ 747713 h 785813"/>
                <a:gd name="connsiteX18" fmla="*/ 0 w 1035843"/>
                <a:gd name="connsiteY18" fmla="*/ 731044 h 785813"/>
                <a:gd name="connsiteX19" fmla="*/ 7143 w 1035843"/>
                <a:gd name="connsiteY19" fmla="*/ 716757 h 785813"/>
                <a:gd name="connsiteX20" fmla="*/ 21431 w 1035843"/>
                <a:gd name="connsiteY20" fmla="*/ 700088 h 785813"/>
                <a:gd name="connsiteX21" fmla="*/ 59531 w 1035843"/>
                <a:gd name="connsiteY21" fmla="*/ 681038 h 785813"/>
                <a:gd name="connsiteX22" fmla="*/ 138112 w 1035843"/>
                <a:gd name="connsiteY22" fmla="*/ 626269 h 785813"/>
                <a:gd name="connsiteX23" fmla="*/ 264318 w 1035843"/>
                <a:gd name="connsiteY23" fmla="*/ 531019 h 785813"/>
                <a:gd name="connsiteX24" fmla="*/ 397668 w 1035843"/>
                <a:gd name="connsiteY24" fmla="*/ 411957 h 785813"/>
                <a:gd name="connsiteX25" fmla="*/ 545306 w 1035843"/>
                <a:gd name="connsiteY25" fmla="*/ 264319 h 785813"/>
                <a:gd name="connsiteX26" fmla="*/ 611981 w 1035843"/>
                <a:gd name="connsiteY26" fmla="*/ 190500 h 785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35843" h="785813">
                  <a:moveTo>
                    <a:pt x="611981" y="190500"/>
                  </a:moveTo>
                  <a:lnTo>
                    <a:pt x="678656" y="111919"/>
                  </a:lnTo>
                  <a:lnTo>
                    <a:pt x="685800" y="97632"/>
                  </a:lnTo>
                  <a:lnTo>
                    <a:pt x="695325" y="76200"/>
                  </a:lnTo>
                  <a:lnTo>
                    <a:pt x="695325" y="57150"/>
                  </a:lnTo>
                  <a:lnTo>
                    <a:pt x="664368" y="0"/>
                  </a:lnTo>
                  <a:lnTo>
                    <a:pt x="1035843" y="209550"/>
                  </a:lnTo>
                  <a:lnTo>
                    <a:pt x="981075" y="223838"/>
                  </a:lnTo>
                  <a:lnTo>
                    <a:pt x="959643" y="230982"/>
                  </a:lnTo>
                  <a:lnTo>
                    <a:pt x="895350" y="271463"/>
                  </a:lnTo>
                  <a:lnTo>
                    <a:pt x="673893" y="421482"/>
                  </a:lnTo>
                  <a:lnTo>
                    <a:pt x="428625" y="583407"/>
                  </a:lnTo>
                  <a:lnTo>
                    <a:pt x="259556" y="692944"/>
                  </a:lnTo>
                  <a:lnTo>
                    <a:pt x="150018" y="759619"/>
                  </a:lnTo>
                  <a:lnTo>
                    <a:pt x="52387" y="785813"/>
                  </a:lnTo>
                  <a:lnTo>
                    <a:pt x="38100" y="781050"/>
                  </a:lnTo>
                  <a:lnTo>
                    <a:pt x="19050" y="766763"/>
                  </a:lnTo>
                  <a:lnTo>
                    <a:pt x="4762" y="747713"/>
                  </a:lnTo>
                  <a:lnTo>
                    <a:pt x="0" y="731044"/>
                  </a:lnTo>
                  <a:lnTo>
                    <a:pt x="7143" y="716757"/>
                  </a:lnTo>
                  <a:lnTo>
                    <a:pt x="21431" y="700088"/>
                  </a:lnTo>
                  <a:lnTo>
                    <a:pt x="59531" y="681038"/>
                  </a:lnTo>
                  <a:lnTo>
                    <a:pt x="138112" y="626269"/>
                  </a:lnTo>
                  <a:lnTo>
                    <a:pt x="264318" y="531019"/>
                  </a:lnTo>
                  <a:lnTo>
                    <a:pt x="397668" y="411957"/>
                  </a:lnTo>
                  <a:lnTo>
                    <a:pt x="545306" y="264319"/>
                  </a:lnTo>
                  <a:lnTo>
                    <a:pt x="611981" y="19050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1" name="フリーフォーム 110">
              <a:extLst>
                <a:ext uri="{FF2B5EF4-FFF2-40B4-BE49-F238E27FC236}">
                  <a16:creationId xmlns:a16="http://schemas.microsoft.com/office/drawing/2014/main" id="{EA8AAFE1-B720-4572-B109-F0CCB416259B}"/>
                </a:ext>
              </a:extLst>
            </p:cNvPr>
            <p:cNvSpPr/>
            <p:nvPr/>
          </p:nvSpPr>
          <p:spPr>
            <a:xfrm>
              <a:off x="5314950" y="3790950"/>
              <a:ext cx="590550" cy="1000125"/>
            </a:xfrm>
            <a:custGeom>
              <a:avLst/>
              <a:gdLst>
                <a:gd name="connsiteX0" fmla="*/ 354806 w 590550"/>
                <a:gd name="connsiteY0" fmla="*/ 864394 h 1000125"/>
                <a:gd name="connsiteX1" fmla="*/ 357188 w 590550"/>
                <a:gd name="connsiteY1" fmla="*/ 776288 h 1000125"/>
                <a:gd name="connsiteX2" fmla="*/ 354806 w 590550"/>
                <a:gd name="connsiteY2" fmla="*/ 711994 h 1000125"/>
                <a:gd name="connsiteX3" fmla="*/ 350044 w 590550"/>
                <a:gd name="connsiteY3" fmla="*/ 602456 h 1000125"/>
                <a:gd name="connsiteX4" fmla="*/ 340519 w 590550"/>
                <a:gd name="connsiteY4" fmla="*/ 528638 h 1000125"/>
                <a:gd name="connsiteX5" fmla="*/ 297656 w 590550"/>
                <a:gd name="connsiteY5" fmla="*/ 378619 h 1000125"/>
                <a:gd name="connsiteX6" fmla="*/ 278606 w 590550"/>
                <a:gd name="connsiteY6" fmla="*/ 326231 h 1000125"/>
                <a:gd name="connsiteX7" fmla="*/ 238125 w 590550"/>
                <a:gd name="connsiteY7" fmla="*/ 261938 h 1000125"/>
                <a:gd name="connsiteX8" fmla="*/ 209550 w 590550"/>
                <a:gd name="connsiteY8" fmla="*/ 221456 h 1000125"/>
                <a:gd name="connsiteX9" fmla="*/ 169069 w 590550"/>
                <a:gd name="connsiteY9" fmla="*/ 176213 h 1000125"/>
                <a:gd name="connsiteX10" fmla="*/ 121444 w 590550"/>
                <a:gd name="connsiteY10" fmla="*/ 126206 h 1000125"/>
                <a:gd name="connsiteX11" fmla="*/ 73819 w 590550"/>
                <a:gd name="connsiteY11" fmla="*/ 80963 h 1000125"/>
                <a:gd name="connsiteX12" fmla="*/ 47625 w 590550"/>
                <a:gd name="connsiteY12" fmla="*/ 59531 h 1000125"/>
                <a:gd name="connsiteX13" fmla="*/ 30956 w 590550"/>
                <a:gd name="connsiteY13" fmla="*/ 47625 h 1000125"/>
                <a:gd name="connsiteX14" fmla="*/ 11906 w 590550"/>
                <a:gd name="connsiteY14" fmla="*/ 26194 h 1000125"/>
                <a:gd name="connsiteX15" fmla="*/ 0 w 590550"/>
                <a:gd name="connsiteY15" fmla="*/ 7144 h 1000125"/>
                <a:gd name="connsiteX16" fmla="*/ 138113 w 590550"/>
                <a:gd name="connsiteY16" fmla="*/ 0 h 1000125"/>
                <a:gd name="connsiteX17" fmla="*/ 188119 w 590550"/>
                <a:gd name="connsiteY17" fmla="*/ 23813 h 1000125"/>
                <a:gd name="connsiteX18" fmla="*/ 228600 w 590550"/>
                <a:gd name="connsiteY18" fmla="*/ 52388 h 1000125"/>
                <a:gd name="connsiteX19" fmla="*/ 261938 w 590550"/>
                <a:gd name="connsiteY19" fmla="*/ 80963 h 1000125"/>
                <a:gd name="connsiteX20" fmla="*/ 302419 w 590550"/>
                <a:gd name="connsiteY20" fmla="*/ 119063 h 1000125"/>
                <a:gd name="connsiteX21" fmla="*/ 345281 w 590550"/>
                <a:gd name="connsiteY21" fmla="*/ 161925 h 1000125"/>
                <a:gd name="connsiteX22" fmla="*/ 392906 w 590550"/>
                <a:gd name="connsiteY22" fmla="*/ 211931 h 1000125"/>
                <a:gd name="connsiteX23" fmla="*/ 452438 w 590550"/>
                <a:gd name="connsiteY23" fmla="*/ 285750 h 1000125"/>
                <a:gd name="connsiteX24" fmla="*/ 492919 w 590550"/>
                <a:gd name="connsiteY24" fmla="*/ 338138 h 1000125"/>
                <a:gd name="connsiteX25" fmla="*/ 516731 w 590550"/>
                <a:gd name="connsiteY25" fmla="*/ 376238 h 1000125"/>
                <a:gd name="connsiteX26" fmla="*/ 566738 w 590550"/>
                <a:gd name="connsiteY26" fmla="*/ 504825 h 1000125"/>
                <a:gd name="connsiteX27" fmla="*/ 573881 w 590550"/>
                <a:gd name="connsiteY27" fmla="*/ 588169 h 1000125"/>
                <a:gd name="connsiteX28" fmla="*/ 583406 w 590550"/>
                <a:gd name="connsiteY28" fmla="*/ 704850 h 1000125"/>
                <a:gd name="connsiteX29" fmla="*/ 590550 w 590550"/>
                <a:gd name="connsiteY29" fmla="*/ 864394 h 1000125"/>
                <a:gd name="connsiteX30" fmla="*/ 590550 w 590550"/>
                <a:gd name="connsiteY30" fmla="*/ 959644 h 1000125"/>
                <a:gd name="connsiteX31" fmla="*/ 590550 w 590550"/>
                <a:gd name="connsiteY31" fmla="*/ 1000125 h 1000125"/>
                <a:gd name="connsiteX32" fmla="*/ 352425 w 590550"/>
                <a:gd name="connsiteY32" fmla="*/ 919163 h 1000125"/>
                <a:gd name="connsiteX33" fmla="*/ 354806 w 590550"/>
                <a:gd name="connsiteY33" fmla="*/ 864394 h 1000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590550" h="1000125">
                  <a:moveTo>
                    <a:pt x="354806" y="864394"/>
                  </a:moveTo>
                  <a:lnTo>
                    <a:pt x="357188" y="776288"/>
                  </a:lnTo>
                  <a:lnTo>
                    <a:pt x="354806" y="711994"/>
                  </a:lnTo>
                  <a:lnTo>
                    <a:pt x="350044" y="602456"/>
                  </a:lnTo>
                  <a:lnTo>
                    <a:pt x="340519" y="528638"/>
                  </a:lnTo>
                  <a:lnTo>
                    <a:pt x="297656" y="378619"/>
                  </a:lnTo>
                  <a:lnTo>
                    <a:pt x="278606" y="326231"/>
                  </a:lnTo>
                  <a:lnTo>
                    <a:pt x="238125" y="261938"/>
                  </a:lnTo>
                  <a:lnTo>
                    <a:pt x="209550" y="221456"/>
                  </a:lnTo>
                  <a:lnTo>
                    <a:pt x="169069" y="176213"/>
                  </a:lnTo>
                  <a:lnTo>
                    <a:pt x="121444" y="126206"/>
                  </a:lnTo>
                  <a:lnTo>
                    <a:pt x="73819" y="80963"/>
                  </a:lnTo>
                  <a:lnTo>
                    <a:pt x="47625" y="59531"/>
                  </a:lnTo>
                  <a:lnTo>
                    <a:pt x="30956" y="47625"/>
                  </a:lnTo>
                  <a:lnTo>
                    <a:pt x="11906" y="26194"/>
                  </a:lnTo>
                  <a:lnTo>
                    <a:pt x="0" y="7144"/>
                  </a:lnTo>
                  <a:lnTo>
                    <a:pt x="138113" y="0"/>
                  </a:lnTo>
                  <a:lnTo>
                    <a:pt x="188119" y="23813"/>
                  </a:lnTo>
                  <a:lnTo>
                    <a:pt x="228600" y="52388"/>
                  </a:lnTo>
                  <a:lnTo>
                    <a:pt x="261938" y="80963"/>
                  </a:lnTo>
                  <a:lnTo>
                    <a:pt x="302419" y="119063"/>
                  </a:lnTo>
                  <a:lnTo>
                    <a:pt x="345281" y="161925"/>
                  </a:lnTo>
                  <a:lnTo>
                    <a:pt x="392906" y="211931"/>
                  </a:lnTo>
                  <a:lnTo>
                    <a:pt x="452438" y="285750"/>
                  </a:lnTo>
                  <a:lnTo>
                    <a:pt x="492919" y="338138"/>
                  </a:lnTo>
                  <a:lnTo>
                    <a:pt x="516731" y="376238"/>
                  </a:lnTo>
                  <a:lnTo>
                    <a:pt x="566738" y="504825"/>
                  </a:lnTo>
                  <a:lnTo>
                    <a:pt x="573881" y="588169"/>
                  </a:lnTo>
                  <a:lnTo>
                    <a:pt x="583406" y="704850"/>
                  </a:lnTo>
                  <a:lnTo>
                    <a:pt x="590550" y="864394"/>
                  </a:lnTo>
                  <a:lnTo>
                    <a:pt x="590550" y="959644"/>
                  </a:lnTo>
                  <a:lnTo>
                    <a:pt x="590550" y="1000125"/>
                  </a:lnTo>
                  <a:lnTo>
                    <a:pt x="352425" y="919163"/>
                  </a:lnTo>
                  <a:cubicBezTo>
                    <a:pt x="353219" y="900907"/>
                    <a:pt x="354012" y="882650"/>
                    <a:pt x="354806" y="86439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2" name="フリーフォーム 111">
              <a:extLst>
                <a:ext uri="{FF2B5EF4-FFF2-40B4-BE49-F238E27FC236}">
                  <a16:creationId xmlns:a16="http://schemas.microsoft.com/office/drawing/2014/main" id="{A0ABAA1B-1C84-4881-A688-FA4F24847B42}"/>
                </a:ext>
              </a:extLst>
            </p:cNvPr>
            <p:cNvSpPr/>
            <p:nvPr/>
          </p:nvSpPr>
          <p:spPr>
            <a:xfrm>
              <a:off x="5278438" y="4573588"/>
              <a:ext cx="627062" cy="1479550"/>
            </a:xfrm>
            <a:custGeom>
              <a:avLst/>
              <a:gdLst>
                <a:gd name="connsiteX0" fmla="*/ 381000 w 626269"/>
                <a:gd name="connsiteY0" fmla="*/ 316707 h 1478757"/>
                <a:gd name="connsiteX1" fmla="*/ 385763 w 626269"/>
                <a:gd name="connsiteY1" fmla="*/ 247650 h 1478757"/>
                <a:gd name="connsiteX2" fmla="*/ 388144 w 626269"/>
                <a:gd name="connsiteY2" fmla="*/ 183357 h 1478757"/>
                <a:gd name="connsiteX3" fmla="*/ 388144 w 626269"/>
                <a:gd name="connsiteY3" fmla="*/ 135732 h 1478757"/>
                <a:gd name="connsiteX4" fmla="*/ 392907 w 626269"/>
                <a:gd name="connsiteY4" fmla="*/ 38100 h 1478757"/>
                <a:gd name="connsiteX5" fmla="*/ 397669 w 626269"/>
                <a:gd name="connsiteY5" fmla="*/ 0 h 1478757"/>
                <a:gd name="connsiteX6" fmla="*/ 621507 w 626269"/>
                <a:gd name="connsiteY6" fmla="*/ 100013 h 1478757"/>
                <a:gd name="connsiteX7" fmla="*/ 626269 w 626269"/>
                <a:gd name="connsiteY7" fmla="*/ 216694 h 1478757"/>
                <a:gd name="connsiteX8" fmla="*/ 621507 w 626269"/>
                <a:gd name="connsiteY8" fmla="*/ 292894 h 1478757"/>
                <a:gd name="connsiteX9" fmla="*/ 614363 w 626269"/>
                <a:gd name="connsiteY9" fmla="*/ 388144 h 1478757"/>
                <a:gd name="connsiteX10" fmla="*/ 604838 w 626269"/>
                <a:gd name="connsiteY10" fmla="*/ 492919 h 1478757"/>
                <a:gd name="connsiteX11" fmla="*/ 592932 w 626269"/>
                <a:gd name="connsiteY11" fmla="*/ 583407 h 1478757"/>
                <a:gd name="connsiteX12" fmla="*/ 581025 w 626269"/>
                <a:gd name="connsiteY12" fmla="*/ 681038 h 1478757"/>
                <a:gd name="connsiteX13" fmla="*/ 564357 w 626269"/>
                <a:gd name="connsiteY13" fmla="*/ 783432 h 1478757"/>
                <a:gd name="connsiteX14" fmla="*/ 535782 w 626269"/>
                <a:gd name="connsiteY14" fmla="*/ 902494 h 1478757"/>
                <a:gd name="connsiteX15" fmla="*/ 504825 w 626269"/>
                <a:gd name="connsiteY15" fmla="*/ 1007269 h 1478757"/>
                <a:gd name="connsiteX16" fmla="*/ 469107 w 626269"/>
                <a:gd name="connsiteY16" fmla="*/ 1095375 h 1478757"/>
                <a:gd name="connsiteX17" fmla="*/ 435769 w 626269"/>
                <a:gd name="connsiteY17" fmla="*/ 1162050 h 1478757"/>
                <a:gd name="connsiteX18" fmla="*/ 395288 w 626269"/>
                <a:gd name="connsiteY18" fmla="*/ 1226344 h 1478757"/>
                <a:gd name="connsiteX19" fmla="*/ 333375 w 626269"/>
                <a:gd name="connsiteY19" fmla="*/ 1304925 h 1478757"/>
                <a:gd name="connsiteX20" fmla="*/ 269082 w 626269"/>
                <a:gd name="connsiteY20" fmla="*/ 1369219 h 1478757"/>
                <a:gd name="connsiteX21" fmla="*/ 211932 w 626269"/>
                <a:gd name="connsiteY21" fmla="*/ 1409700 h 1478757"/>
                <a:gd name="connsiteX22" fmla="*/ 157163 w 626269"/>
                <a:gd name="connsiteY22" fmla="*/ 1443038 h 1478757"/>
                <a:gd name="connsiteX23" fmla="*/ 100013 w 626269"/>
                <a:gd name="connsiteY23" fmla="*/ 1473994 h 1478757"/>
                <a:gd name="connsiteX24" fmla="*/ 73819 w 626269"/>
                <a:gd name="connsiteY24" fmla="*/ 1478757 h 1478757"/>
                <a:gd name="connsiteX25" fmla="*/ 59532 w 626269"/>
                <a:gd name="connsiteY25" fmla="*/ 1478757 h 1478757"/>
                <a:gd name="connsiteX26" fmla="*/ 38100 w 626269"/>
                <a:gd name="connsiteY26" fmla="*/ 1473994 h 1478757"/>
                <a:gd name="connsiteX27" fmla="*/ 21432 w 626269"/>
                <a:gd name="connsiteY27" fmla="*/ 1459707 h 1478757"/>
                <a:gd name="connsiteX28" fmla="*/ 11907 w 626269"/>
                <a:gd name="connsiteY28" fmla="*/ 1438275 h 1478757"/>
                <a:gd name="connsiteX29" fmla="*/ 0 w 626269"/>
                <a:gd name="connsiteY29" fmla="*/ 1397794 h 1478757"/>
                <a:gd name="connsiteX30" fmla="*/ 216694 w 626269"/>
                <a:gd name="connsiteY30" fmla="*/ 976313 h 1478757"/>
                <a:gd name="connsiteX31" fmla="*/ 245269 w 626269"/>
                <a:gd name="connsiteY31" fmla="*/ 931069 h 1478757"/>
                <a:gd name="connsiteX32" fmla="*/ 269082 w 626269"/>
                <a:gd name="connsiteY32" fmla="*/ 883444 h 1478757"/>
                <a:gd name="connsiteX33" fmla="*/ 290513 w 626269"/>
                <a:gd name="connsiteY33" fmla="*/ 828675 h 1478757"/>
                <a:gd name="connsiteX34" fmla="*/ 307182 w 626269"/>
                <a:gd name="connsiteY34" fmla="*/ 776288 h 1478757"/>
                <a:gd name="connsiteX35" fmla="*/ 321469 w 626269"/>
                <a:gd name="connsiteY35" fmla="*/ 723900 h 1478757"/>
                <a:gd name="connsiteX36" fmla="*/ 330994 w 626269"/>
                <a:gd name="connsiteY36" fmla="*/ 676275 h 1478757"/>
                <a:gd name="connsiteX37" fmla="*/ 350044 w 626269"/>
                <a:gd name="connsiteY37" fmla="*/ 585788 h 1478757"/>
                <a:gd name="connsiteX38" fmla="*/ 361950 w 626269"/>
                <a:gd name="connsiteY38" fmla="*/ 509588 h 1478757"/>
                <a:gd name="connsiteX39" fmla="*/ 369094 w 626269"/>
                <a:gd name="connsiteY39" fmla="*/ 440532 h 1478757"/>
                <a:gd name="connsiteX40" fmla="*/ 381000 w 626269"/>
                <a:gd name="connsiteY40" fmla="*/ 316707 h 1478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626269" h="1478757">
                  <a:moveTo>
                    <a:pt x="381000" y="316707"/>
                  </a:moveTo>
                  <a:lnTo>
                    <a:pt x="385763" y="247650"/>
                  </a:lnTo>
                  <a:cubicBezTo>
                    <a:pt x="386557" y="226219"/>
                    <a:pt x="387350" y="204788"/>
                    <a:pt x="388144" y="183357"/>
                  </a:cubicBezTo>
                  <a:lnTo>
                    <a:pt x="388144" y="135732"/>
                  </a:lnTo>
                  <a:lnTo>
                    <a:pt x="392907" y="38100"/>
                  </a:lnTo>
                  <a:lnTo>
                    <a:pt x="397669" y="0"/>
                  </a:lnTo>
                  <a:lnTo>
                    <a:pt x="621507" y="100013"/>
                  </a:lnTo>
                  <a:lnTo>
                    <a:pt x="626269" y="216694"/>
                  </a:lnTo>
                  <a:lnTo>
                    <a:pt x="621507" y="292894"/>
                  </a:lnTo>
                  <a:lnTo>
                    <a:pt x="614363" y="388144"/>
                  </a:lnTo>
                  <a:lnTo>
                    <a:pt x="604838" y="492919"/>
                  </a:lnTo>
                  <a:lnTo>
                    <a:pt x="592932" y="583407"/>
                  </a:lnTo>
                  <a:lnTo>
                    <a:pt x="581025" y="681038"/>
                  </a:lnTo>
                  <a:lnTo>
                    <a:pt x="564357" y="783432"/>
                  </a:lnTo>
                  <a:lnTo>
                    <a:pt x="535782" y="902494"/>
                  </a:lnTo>
                  <a:lnTo>
                    <a:pt x="504825" y="1007269"/>
                  </a:lnTo>
                  <a:lnTo>
                    <a:pt x="469107" y="1095375"/>
                  </a:lnTo>
                  <a:lnTo>
                    <a:pt x="435769" y="1162050"/>
                  </a:lnTo>
                  <a:lnTo>
                    <a:pt x="395288" y="1226344"/>
                  </a:lnTo>
                  <a:lnTo>
                    <a:pt x="333375" y="1304925"/>
                  </a:lnTo>
                  <a:lnTo>
                    <a:pt x="269082" y="1369219"/>
                  </a:lnTo>
                  <a:lnTo>
                    <a:pt x="211932" y="1409700"/>
                  </a:lnTo>
                  <a:lnTo>
                    <a:pt x="157163" y="1443038"/>
                  </a:lnTo>
                  <a:lnTo>
                    <a:pt x="100013" y="1473994"/>
                  </a:lnTo>
                  <a:lnTo>
                    <a:pt x="73819" y="1478757"/>
                  </a:lnTo>
                  <a:lnTo>
                    <a:pt x="59532" y="1478757"/>
                  </a:lnTo>
                  <a:lnTo>
                    <a:pt x="38100" y="1473994"/>
                  </a:lnTo>
                  <a:lnTo>
                    <a:pt x="21432" y="1459707"/>
                  </a:lnTo>
                  <a:lnTo>
                    <a:pt x="11907" y="1438275"/>
                  </a:lnTo>
                  <a:lnTo>
                    <a:pt x="0" y="1397794"/>
                  </a:lnTo>
                  <a:lnTo>
                    <a:pt x="216694" y="976313"/>
                  </a:lnTo>
                  <a:lnTo>
                    <a:pt x="245269" y="931069"/>
                  </a:lnTo>
                  <a:lnTo>
                    <a:pt x="269082" y="883444"/>
                  </a:lnTo>
                  <a:lnTo>
                    <a:pt x="290513" y="828675"/>
                  </a:lnTo>
                  <a:lnTo>
                    <a:pt x="307182" y="776288"/>
                  </a:lnTo>
                  <a:lnTo>
                    <a:pt x="321469" y="723900"/>
                  </a:lnTo>
                  <a:lnTo>
                    <a:pt x="330994" y="676275"/>
                  </a:lnTo>
                  <a:lnTo>
                    <a:pt x="350044" y="585788"/>
                  </a:lnTo>
                  <a:lnTo>
                    <a:pt x="361950" y="509588"/>
                  </a:lnTo>
                  <a:lnTo>
                    <a:pt x="369094" y="440532"/>
                  </a:lnTo>
                  <a:lnTo>
                    <a:pt x="381000" y="31670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3" name="フリーフォーム 112">
              <a:extLst>
                <a:ext uri="{FF2B5EF4-FFF2-40B4-BE49-F238E27FC236}">
                  <a16:creationId xmlns:a16="http://schemas.microsoft.com/office/drawing/2014/main" id="{7AE3B934-67D3-45A0-BD8A-60E89C3CB3A4}"/>
                </a:ext>
              </a:extLst>
            </p:cNvPr>
            <p:cNvSpPr/>
            <p:nvPr/>
          </p:nvSpPr>
          <p:spPr>
            <a:xfrm>
              <a:off x="4751388" y="5380038"/>
              <a:ext cx="792162" cy="658812"/>
            </a:xfrm>
            <a:custGeom>
              <a:avLst/>
              <a:gdLst>
                <a:gd name="connsiteX0" fmla="*/ 250031 w 792956"/>
                <a:gd name="connsiteY0" fmla="*/ 102394 h 659606"/>
                <a:gd name="connsiteX1" fmla="*/ 428625 w 792956"/>
                <a:gd name="connsiteY1" fmla="*/ 190500 h 659606"/>
                <a:gd name="connsiteX2" fmla="*/ 473869 w 792956"/>
                <a:gd name="connsiteY2" fmla="*/ 211931 h 659606"/>
                <a:gd name="connsiteX3" fmla="*/ 516731 w 792956"/>
                <a:gd name="connsiteY3" fmla="*/ 223837 h 659606"/>
                <a:gd name="connsiteX4" fmla="*/ 547687 w 792956"/>
                <a:gd name="connsiteY4" fmla="*/ 230981 h 659606"/>
                <a:gd name="connsiteX5" fmla="*/ 583406 w 792956"/>
                <a:gd name="connsiteY5" fmla="*/ 235744 h 659606"/>
                <a:gd name="connsiteX6" fmla="*/ 614362 w 792956"/>
                <a:gd name="connsiteY6" fmla="*/ 235744 h 659606"/>
                <a:gd name="connsiteX7" fmla="*/ 657225 w 792956"/>
                <a:gd name="connsiteY7" fmla="*/ 228600 h 659606"/>
                <a:gd name="connsiteX8" fmla="*/ 692944 w 792956"/>
                <a:gd name="connsiteY8" fmla="*/ 214312 h 659606"/>
                <a:gd name="connsiteX9" fmla="*/ 721519 w 792956"/>
                <a:gd name="connsiteY9" fmla="*/ 195262 h 659606"/>
                <a:gd name="connsiteX10" fmla="*/ 745331 w 792956"/>
                <a:gd name="connsiteY10" fmla="*/ 173831 h 659606"/>
                <a:gd name="connsiteX11" fmla="*/ 792956 w 792956"/>
                <a:gd name="connsiteY11" fmla="*/ 97631 h 659606"/>
                <a:gd name="connsiteX12" fmla="*/ 559594 w 792956"/>
                <a:gd name="connsiteY12" fmla="*/ 659606 h 659606"/>
                <a:gd name="connsiteX13" fmla="*/ 538162 w 792956"/>
                <a:gd name="connsiteY13" fmla="*/ 621506 h 659606"/>
                <a:gd name="connsiteX14" fmla="*/ 526256 w 792956"/>
                <a:gd name="connsiteY14" fmla="*/ 588169 h 659606"/>
                <a:gd name="connsiteX15" fmla="*/ 511969 w 792956"/>
                <a:gd name="connsiteY15" fmla="*/ 542925 h 659606"/>
                <a:gd name="connsiteX16" fmla="*/ 492919 w 792956"/>
                <a:gd name="connsiteY16" fmla="*/ 492919 h 659606"/>
                <a:gd name="connsiteX17" fmla="*/ 469106 w 792956"/>
                <a:gd name="connsiteY17" fmla="*/ 447675 h 659606"/>
                <a:gd name="connsiteX18" fmla="*/ 445294 w 792956"/>
                <a:gd name="connsiteY18" fmla="*/ 411956 h 659606"/>
                <a:gd name="connsiteX19" fmla="*/ 423862 w 792956"/>
                <a:gd name="connsiteY19" fmla="*/ 381000 h 659606"/>
                <a:gd name="connsiteX20" fmla="*/ 383381 w 792956"/>
                <a:gd name="connsiteY20" fmla="*/ 333375 h 659606"/>
                <a:gd name="connsiteX21" fmla="*/ 359569 w 792956"/>
                <a:gd name="connsiteY21" fmla="*/ 309562 h 659606"/>
                <a:gd name="connsiteX22" fmla="*/ 314325 w 792956"/>
                <a:gd name="connsiteY22" fmla="*/ 269081 h 659606"/>
                <a:gd name="connsiteX23" fmla="*/ 269081 w 792956"/>
                <a:gd name="connsiteY23" fmla="*/ 233362 h 659606"/>
                <a:gd name="connsiteX24" fmla="*/ 207169 w 792956"/>
                <a:gd name="connsiteY24" fmla="*/ 188119 h 659606"/>
                <a:gd name="connsiteX25" fmla="*/ 140494 w 792956"/>
                <a:gd name="connsiteY25" fmla="*/ 142875 h 659606"/>
                <a:gd name="connsiteX26" fmla="*/ 61912 w 792956"/>
                <a:gd name="connsiteY26" fmla="*/ 92869 h 659606"/>
                <a:gd name="connsiteX27" fmla="*/ 26194 w 792956"/>
                <a:gd name="connsiteY27" fmla="*/ 71437 h 659606"/>
                <a:gd name="connsiteX28" fmla="*/ 16669 w 792956"/>
                <a:gd name="connsiteY28" fmla="*/ 61912 h 659606"/>
                <a:gd name="connsiteX29" fmla="*/ 7144 w 792956"/>
                <a:gd name="connsiteY29" fmla="*/ 42862 h 659606"/>
                <a:gd name="connsiteX30" fmla="*/ 0 w 792956"/>
                <a:gd name="connsiteY30" fmla="*/ 19050 h 659606"/>
                <a:gd name="connsiteX31" fmla="*/ 2381 w 792956"/>
                <a:gd name="connsiteY31" fmla="*/ 7144 h 659606"/>
                <a:gd name="connsiteX32" fmla="*/ 11906 w 792956"/>
                <a:gd name="connsiteY32" fmla="*/ 0 h 659606"/>
                <a:gd name="connsiteX33" fmla="*/ 40481 w 792956"/>
                <a:gd name="connsiteY33" fmla="*/ 4762 h 659606"/>
                <a:gd name="connsiteX34" fmla="*/ 104775 w 792956"/>
                <a:gd name="connsiteY34" fmla="*/ 35719 h 659606"/>
                <a:gd name="connsiteX35" fmla="*/ 250031 w 792956"/>
                <a:gd name="connsiteY35" fmla="*/ 102394 h 659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792956" h="659606">
                  <a:moveTo>
                    <a:pt x="250031" y="102394"/>
                  </a:moveTo>
                  <a:lnTo>
                    <a:pt x="428625" y="190500"/>
                  </a:lnTo>
                  <a:lnTo>
                    <a:pt x="473869" y="211931"/>
                  </a:lnTo>
                  <a:lnTo>
                    <a:pt x="516731" y="223837"/>
                  </a:lnTo>
                  <a:lnTo>
                    <a:pt x="547687" y="230981"/>
                  </a:lnTo>
                  <a:lnTo>
                    <a:pt x="583406" y="235744"/>
                  </a:lnTo>
                  <a:lnTo>
                    <a:pt x="614362" y="235744"/>
                  </a:lnTo>
                  <a:lnTo>
                    <a:pt x="657225" y="228600"/>
                  </a:lnTo>
                  <a:lnTo>
                    <a:pt x="692944" y="214312"/>
                  </a:lnTo>
                  <a:lnTo>
                    <a:pt x="721519" y="195262"/>
                  </a:lnTo>
                  <a:lnTo>
                    <a:pt x="745331" y="173831"/>
                  </a:lnTo>
                  <a:lnTo>
                    <a:pt x="792956" y="97631"/>
                  </a:lnTo>
                  <a:lnTo>
                    <a:pt x="559594" y="659606"/>
                  </a:lnTo>
                  <a:lnTo>
                    <a:pt x="538162" y="621506"/>
                  </a:lnTo>
                  <a:lnTo>
                    <a:pt x="526256" y="588169"/>
                  </a:lnTo>
                  <a:lnTo>
                    <a:pt x="511969" y="542925"/>
                  </a:lnTo>
                  <a:lnTo>
                    <a:pt x="492919" y="492919"/>
                  </a:lnTo>
                  <a:lnTo>
                    <a:pt x="469106" y="447675"/>
                  </a:lnTo>
                  <a:lnTo>
                    <a:pt x="445294" y="411956"/>
                  </a:lnTo>
                  <a:lnTo>
                    <a:pt x="423862" y="381000"/>
                  </a:lnTo>
                  <a:lnTo>
                    <a:pt x="383381" y="333375"/>
                  </a:lnTo>
                  <a:lnTo>
                    <a:pt x="359569" y="309562"/>
                  </a:lnTo>
                  <a:lnTo>
                    <a:pt x="314325" y="269081"/>
                  </a:lnTo>
                  <a:lnTo>
                    <a:pt x="269081" y="233362"/>
                  </a:lnTo>
                  <a:lnTo>
                    <a:pt x="207169" y="188119"/>
                  </a:lnTo>
                  <a:lnTo>
                    <a:pt x="140494" y="142875"/>
                  </a:lnTo>
                  <a:lnTo>
                    <a:pt x="61912" y="92869"/>
                  </a:lnTo>
                  <a:lnTo>
                    <a:pt x="26194" y="71437"/>
                  </a:lnTo>
                  <a:lnTo>
                    <a:pt x="16669" y="61912"/>
                  </a:lnTo>
                  <a:lnTo>
                    <a:pt x="7144" y="42862"/>
                  </a:lnTo>
                  <a:lnTo>
                    <a:pt x="0" y="19050"/>
                  </a:lnTo>
                  <a:lnTo>
                    <a:pt x="2381" y="7144"/>
                  </a:lnTo>
                  <a:lnTo>
                    <a:pt x="11906" y="0"/>
                  </a:lnTo>
                  <a:lnTo>
                    <a:pt x="40481" y="4762"/>
                  </a:lnTo>
                  <a:lnTo>
                    <a:pt x="104775" y="35719"/>
                  </a:lnTo>
                  <a:lnTo>
                    <a:pt x="250031" y="1023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4" name="フリーフォーム 113">
              <a:extLst>
                <a:ext uri="{FF2B5EF4-FFF2-40B4-BE49-F238E27FC236}">
                  <a16:creationId xmlns:a16="http://schemas.microsoft.com/office/drawing/2014/main" id="{305ACF9F-0F09-4D97-AA28-28C6688B08E3}"/>
                </a:ext>
              </a:extLst>
            </p:cNvPr>
            <p:cNvSpPr/>
            <p:nvPr/>
          </p:nvSpPr>
          <p:spPr>
            <a:xfrm>
              <a:off x="4064000" y="4033838"/>
              <a:ext cx="3113088" cy="512762"/>
            </a:xfrm>
            <a:custGeom>
              <a:avLst/>
              <a:gdLst>
                <a:gd name="connsiteX0" fmla="*/ 2417524 w 3113971"/>
                <a:gd name="connsiteY0" fmla="*/ 52609 h 513567"/>
                <a:gd name="connsiteX1" fmla="*/ 2262201 w 3113971"/>
                <a:gd name="connsiteY1" fmla="*/ 65135 h 513567"/>
                <a:gd name="connsiteX2" fmla="*/ 2059279 w 3113971"/>
                <a:gd name="connsiteY2" fmla="*/ 82672 h 513567"/>
                <a:gd name="connsiteX3" fmla="*/ 1868884 w 3113971"/>
                <a:gd name="connsiteY3" fmla="*/ 100208 h 513567"/>
                <a:gd name="connsiteX4" fmla="*/ 1726087 w 3113971"/>
                <a:gd name="connsiteY4" fmla="*/ 115239 h 513567"/>
                <a:gd name="connsiteX5" fmla="*/ 1560743 w 3113971"/>
                <a:gd name="connsiteY5" fmla="*/ 135281 h 513567"/>
                <a:gd name="connsiteX6" fmla="*/ 1305212 w 3113971"/>
                <a:gd name="connsiteY6" fmla="*/ 170354 h 513567"/>
                <a:gd name="connsiteX7" fmla="*/ 1074733 w 3113971"/>
                <a:gd name="connsiteY7" fmla="*/ 202921 h 513567"/>
                <a:gd name="connsiteX8" fmla="*/ 871812 w 3113971"/>
                <a:gd name="connsiteY8" fmla="*/ 230479 h 513567"/>
                <a:gd name="connsiteX9" fmla="*/ 678911 w 3113971"/>
                <a:gd name="connsiteY9" fmla="*/ 258036 h 513567"/>
                <a:gd name="connsiteX10" fmla="*/ 548640 w 3113971"/>
                <a:gd name="connsiteY10" fmla="*/ 273067 h 513567"/>
                <a:gd name="connsiteX11" fmla="*/ 475989 w 3113971"/>
                <a:gd name="connsiteY11" fmla="*/ 278078 h 513567"/>
                <a:gd name="connsiteX12" fmla="*/ 418370 w 3113971"/>
                <a:gd name="connsiteY12" fmla="*/ 278078 h 513567"/>
                <a:gd name="connsiteX13" fmla="*/ 350729 w 3113971"/>
                <a:gd name="connsiteY13" fmla="*/ 275572 h 513567"/>
                <a:gd name="connsiteX14" fmla="*/ 288099 w 3113971"/>
                <a:gd name="connsiteY14" fmla="*/ 265552 h 513567"/>
                <a:gd name="connsiteX15" fmla="*/ 217953 w 3113971"/>
                <a:gd name="connsiteY15" fmla="*/ 248015 h 513567"/>
                <a:gd name="connsiteX16" fmla="*/ 160333 w 3113971"/>
                <a:gd name="connsiteY16" fmla="*/ 225468 h 513567"/>
                <a:gd name="connsiteX17" fmla="*/ 102714 w 3113971"/>
                <a:gd name="connsiteY17" fmla="*/ 195406 h 513567"/>
                <a:gd name="connsiteX18" fmla="*/ 77662 w 3113971"/>
                <a:gd name="connsiteY18" fmla="*/ 177869 h 513567"/>
                <a:gd name="connsiteX19" fmla="*/ 55115 w 3113971"/>
                <a:gd name="connsiteY19" fmla="*/ 167849 h 513567"/>
                <a:gd name="connsiteX20" fmla="*/ 27558 w 3113971"/>
                <a:gd name="connsiteY20" fmla="*/ 165343 h 513567"/>
                <a:gd name="connsiteX21" fmla="*/ 10021 w 3113971"/>
                <a:gd name="connsiteY21" fmla="*/ 170354 h 513567"/>
                <a:gd name="connsiteX22" fmla="*/ 2505 w 3113971"/>
                <a:gd name="connsiteY22" fmla="*/ 177869 h 513567"/>
                <a:gd name="connsiteX23" fmla="*/ 0 w 3113971"/>
                <a:gd name="connsiteY23" fmla="*/ 187890 h 513567"/>
                <a:gd name="connsiteX24" fmla="*/ 2505 w 3113971"/>
                <a:gd name="connsiteY24" fmla="*/ 212942 h 513567"/>
                <a:gd name="connsiteX25" fmla="*/ 10021 w 3113971"/>
                <a:gd name="connsiteY25" fmla="*/ 237994 h 513567"/>
                <a:gd name="connsiteX26" fmla="*/ 30063 w 3113971"/>
                <a:gd name="connsiteY26" fmla="*/ 265552 h 513567"/>
                <a:gd name="connsiteX27" fmla="*/ 77662 w 3113971"/>
                <a:gd name="connsiteY27" fmla="*/ 318161 h 513567"/>
                <a:gd name="connsiteX28" fmla="*/ 155323 w 3113971"/>
                <a:gd name="connsiteY28" fmla="*/ 390812 h 513567"/>
                <a:gd name="connsiteX29" fmla="*/ 210438 w 3113971"/>
                <a:gd name="connsiteY29" fmla="*/ 435906 h 513567"/>
                <a:gd name="connsiteX30" fmla="*/ 268057 w 3113971"/>
                <a:gd name="connsiteY30" fmla="*/ 473484 h 513567"/>
                <a:gd name="connsiteX31" fmla="*/ 333193 w 3113971"/>
                <a:gd name="connsiteY31" fmla="*/ 503546 h 513567"/>
                <a:gd name="connsiteX32" fmla="*/ 373276 w 3113971"/>
                <a:gd name="connsiteY32" fmla="*/ 511062 h 513567"/>
                <a:gd name="connsiteX33" fmla="*/ 418370 w 3113971"/>
                <a:gd name="connsiteY33" fmla="*/ 513567 h 513567"/>
                <a:gd name="connsiteX34" fmla="*/ 498536 w 3113971"/>
                <a:gd name="connsiteY34" fmla="*/ 498536 h 513567"/>
                <a:gd name="connsiteX35" fmla="*/ 576198 w 3113971"/>
                <a:gd name="connsiteY35" fmla="*/ 480999 h 513567"/>
                <a:gd name="connsiteX36" fmla="*/ 784130 w 3113971"/>
                <a:gd name="connsiteY36" fmla="*/ 443421 h 513567"/>
                <a:gd name="connsiteX37" fmla="*/ 936947 w 3113971"/>
                <a:gd name="connsiteY37" fmla="*/ 418369 h 513567"/>
                <a:gd name="connsiteX38" fmla="*/ 1169931 w 3113971"/>
                <a:gd name="connsiteY38" fmla="*/ 380791 h 513567"/>
                <a:gd name="connsiteX39" fmla="*/ 1355316 w 3113971"/>
                <a:gd name="connsiteY39" fmla="*/ 350729 h 513567"/>
                <a:gd name="connsiteX40" fmla="*/ 1530681 w 3113971"/>
                <a:gd name="connsiteY40" fmla="*/ 323171 h 513567"/>
                <a:gd name="connsiteX41" fmla="*/ 1658446 w 3113971"/>
                <a:gd name="connsiteY41" fmla="*/ 303130 h 513567"/>
                <a:gd name="connsiteX42" fmla="*/ 1926503 w 3113971"/>
                <a:gd name="connsiteY42" fmla="*/ 278078 h 513567"/>
                <a:gd name="connsiteX43" fmla="*/ 2051764 w 3113971"/>
                <a:gd name="connsiteY43" fmla="*/ 270562 h 513567"/>
                <a:gd name="connsiteX44" fmla="*/ 2199571 w 3113971"/>
                <a:gd name="connsiteY44" fmla="*/ 265552 h 513567"/>
                <a:gd name="connsiteX45" fmla="*/ 2329841 w 3113971"/>
                <a:gd name="connsiteY45" fmla="*/ 268057 h 513567"/>
                <a:gd name="connsiteX46" fmla="*/ 2505206 w 3113971"/>
                <a:gd name="connsiteY46" fmla="*/ 273067 h 513567"/>
                <a:gd name="connsiteX47" fmla="*/ 2637982 w 3113971"/>
                <a:gd name="connsiteY47" fmla="*/ 283088 h 513567"/>
                <a:gd name="connsiteX48" fmla="*/ 2793304 w 3113971"/>
                <a:gd name="connsiteY48" fmla="*/ 298119 h 513567"/>
                <a:gd name="connsiteX49" fmla="*/ 2948627 w 3113971"/>
                <a:gd name="connsiteY49" fmla="*/ 320666 h 513567"/>
                <a:gd name="connsiteX50" fmla="*/ 3021278 w 3113971"/>
                <a:gd name="connsiteY50" fmla="*/ 335697 h 513567"/>
                <a:gd name="connsiteX51" fmla="*/ 3048835 w 3113971"/>
                <a:gd name="connsiteY51" fmla="*/ 328182 h 513567"/>
                <a:gd name="connsiteX52" fmla="*/ 3081403 w 3113971"/>
                <a:gd name="connsiteY52" fmla="*/ 310645 h 513567"/>
                <a:gd name="connsiteX53" fmla="*/ 3101445 w 3113971"/>
                <a:gd name="connsiteY53" fmla="*/ 295614 h 513567"/>
                <a:gd name="connsiteX54" fmla="*/ 3113971 w 3113971"/>
                <a:gd name="connsiteY54" fmla="*/ 273067 h 513567"/>
                <a:gd name="connsiteX55" fmla="*/ 3113971 w 3113971"/>
                <a:gd name="connsiteY55" fmla="*/ 245510 h 513567"/>
                <a:gd name="connsiteX56" fmla="*/ 3106455 w 3113971"/>
                <a:gd name="connsiteY56" fmla="*/ 217953 h 513567"/>
                <a:gd name="connsiteX57" fmla="*/ 3086413 w 3113971"/>
                <a:gd name="connsiteY57" fmla="*/ 187890 h 513567"/>
                <a:gd name="connsiteX58" fmla="*/ 3046330 w 3113971"/>
                <a:gd name="connsiteY58" fmla="*/ 150312 h 513567"/>
                <a:gd name="connsiteX59" fmla="*/ 3016268 w 3113971"/>
                <a:gd name="connsiteY59" fmla="*/ 130271 h 513567"/>
                <a:gd name="connsiteX60" fmla="*/ 2946122 w 3113971"/>
                <a:gd name="connsiteY60" fmla="*/ 92692 h 513567"/>
                <a:gd name="connsiteX61" fmla="*/ 2810841 w 3113971"/>
                <a:gd name="connsiteY61" fmla="*/ 35073 h 513567"/>
                <a:gd name="connsiteX62" fmla="*/ 2710633 w 3113971"/>
                <a:gd name="connsiteY62" fmla="*/ 10021 h 513567"/>
                <a:gd name="connsiteX63" fmla="*/ 2637982 w 3113971"/>
                <a:gd name="connsiteY63" fmla="*/ 0 h 513567"/>
                <a:gd name="connsiteX64" fmla="*/ 2617940 w 3113971"/>
                <a:gd name="connsiteY64" fmla="*/ 0 h 513567"/>
                <a:gd name="connsiteX65" fmla="*/ 2575352 w 3113971"/>
                <a:gd name="connsiteY65" fmla="*/ 22547 h 513567"/>
                <a:gd name="connsiteX66" fmla="*/ 2530258 w 3113971"/>
                <a:gd name="connsiteY66" fmla="*/ 45094 h 513567"/>
                <a:gd name="connsiteX67" fmla="*/ 2417524 w 3113971"/>
                <a:gd name="connsiteY67" fmla="*/ 52609 h 513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3113971" h="513567">
                  <a:moveTo>
                    <a:pt x="2417524" y="52609"/>
                  </a:moveTo>
                  <a:lnTo>
                    <a:pt x="2262201" y="65135"/>
                  </a:lnTo>
                  <a:lnTo>
                    <a:pt x="2059279" y="82672"/>
                  </a:lnTo>
                  <a:lnTo>
                    <a:pt x="1868884" y="100208"/>
                  </a:lnTo>
                  <a:lnTo>
                    <a:pt x="1726087" y="115239"/>
                  </a:lnTo>
                  <a:lnTo>
                    <a:pt x="1560743" y="135281"/>
                  </a:lnTo>
                  <a:lnTo>
                    <a:pt x="1305212" y="170354"/>
                  </a:lnTo>
                  <a:lnTo>
                    <a:pt x="1074733" y="202921"/>
                  </a:lnTo>
                  <a:lnTo>
                    <a:pt x="871812" y="230479"/>
                  </a:lnTo>
                  <a:lnTo>
                    <a:pt x="678911" y="258036"/>
                  </a:lnTo>
                  <a:lnTo>
                    <a:pt x="548640" y="273067"/>
                  </a:lnTo>
                  <a:lnTo>
                    <a:pt x="475989" y="278078"/>
                  </a:lnTo>
                  <a:lnTo>
                    <a:pt x="418370" y="278078"/>
                  </a:lnTo>
                  <a:lnTo>
                    <a:pt x="350729" y="275572"/>
                  </a:lnTo>
                  <a:lnTo>
                    <a:pt x="288099" y="265552"/>
                  </a:lnTo>
                  <a:lnTo>
                    <a:pt x="217953" y="248015"/>
                  </a:lnTo>
                  <a:lnTo>
                    <a:pt x="160333" y="225468"/>
                  </a:lnTo>
                  <a:lnTo>
                    <a:pt x="102714" y="195406"/>
                  </a:lnTo>
                  <a:lnTo>
                    <a:pt x="77662" y="177869"/>
                  </a:lnTo>
                  <a:lnTo>
                    <a:pt x="55115" y="167849"/>
                  </a:lnTo>
                  <a:lnTo>
                    <a:pt x="27558" y="165343"/>
                  </a:lnTo>
                  <a:lnTo>
                    <a:pt x="10021" y="170354"/>
                  </a:lnTo>
                  <a:lnTo>
                    <a:pt x="2505" y="177869"/>
                  </a:lnTo>
                  <a:lnTo>
                    <a:pt x="0" y="187890"/>
                  </a:lnTo>
                  <a:lnTo>
                    <a:pt x="2505" y="212942"/>
                  </a:lnTo>
                  <a:lnTo>
                    <a:pt x="10021" y="237994"/>
                  </a:lnTo>
                  <a:lnTo>
                    <a:pt x="30063" y="265552"/>
                  </a:lnTo>
                  <a:lnTo>
                    <a:pt x="77662" y="318161"/>
                  </a:lnTo>
                  <a:lnTo>
                    <a:pt x="155323" y="390812"/>
                  </a:lnTo>
                  <a:lnTo>
                    <a:pt x="210438" y="435906"/>
                  </a:lnTo>
                  <a:lnTo>
                    <a:pt x="268057" y="473484"/>
                  </a:lnTo>
                  <a:lnTo>
                    <a:pt x="333193" y="503546"/>
                  </a:lnTo>
                  <a:lnTo>
                    <a:pt x="373276" y="511062"/>
                  </a:lnTo>
                  <a:lnTo>
                    <a:pt x="418370" y="513567"/>
                  </a:lnTo>
                  <a:lnTo>
                    <a:pt x="498536" y="498536"/>
                  </a:lnTo>
                  <a:lnTo>
                    <a:pt x="576198" y="480999"/>
                  </a:lnTo>
                  <a:lnTo>
                    <a:pt x="784130" y="443421"/>
                  </a:lnTo>
                  <a:lnTo>
                    <a:pt x="936947" y="418369"/>
                  </a:lnTo>
                  <a:lnTo>
                    <a:pt x="1169931" y="380791"/>
                  </a:lnTo>
                  <a:lnTo>
                    <a:pt x="1355316" y="350729"/>
                  </a:lnTo>
                  <a:lnTo>
                    <a:pt x="1530681" y="323171"/>
                  </a:lnTo>
                  <a:lnTo>
                    <a:pt x="1658446" y="303130"/>
                  </a:lnTo>
                  <a:lnTo>
                    <a:pt x="1926503" y="278078"/>
                  </a:lnTo>
                  <a:lnTo>
                    <a:pt x="2051764" y="270562"/>
                  </a:lnTo>
                  <a:lnTo>
                    <a:pt x="2199571" y="265552"/>
                  </a:lnTo>
                  <a:lnTo>
                    <a:pt x="2329841" y="268057"/>
                  </a:lnTo>
                  <a:lnTo>
                    <a:pt x="2505206" y="273067"/>
                  </a:lnTo>
                  <a:lnTo>
                    <a:pt x="2637982" y="283088"/>
                  </a:lnTo>
                  <a:lnTo>
                    <a:pt x="2793304" y="298119"/>
                  </a:lnTo>
                  <a:lnTo>
                    <a:pt x="2948627" y="320666"/>
                  </a:lnTo>
                  <a:lnTo>
                    <a:pt x="3021278" y="335697"/>
                  </a:lnTo>
                  <a:lnTo>
                    <a:pt x="3048835" y="328182"/>
                  </a:lnTo>
                  <a:lnTo>
                    <a:pt x="3081403" y="310645"/>
                  </a:lnTo>
                  <a:lnTo>
                    <a:pt x="3101445" y="295614"/>
                  </a:lnTo>
                  <a:lnTo>
                    <a:pt x="3113971" y="273067"/>
                  </a:lnTo>
                  <a:lnTo>
                    <a:pt x="3113971" y="245510"/>
                  </a:lnTo>
                  <a:lnTo>
                    <a:pt x="3106455" y="217953"/>
                  </a:lnTo>
                  <a:lnTo>
                    <a:pt x="3086413" y="187890"/>
                  </a:lnTo>
                  <a:lnTo>
                    <a:pt x="3046330" y="150312"/>
                  </a:lnTo>
                  <a:lnTo>
                    <a:pt x="3016268" y="130271"/>
                  </a:lnTo>
                  <a:lnTo>
                    <a:pt x="2946122" y="92692"/>
                  </a:lnTo>
                  <a:lnTo>
                    <a:pt x="2810841" y="35073"/>
                  </a:lnTo>
                  <a:lnTo>
                    <a:pt x="2710633" y="10021"/>
                  </a:lnTo>
                  <a:lnTo>
                    <a:pt x="2637982" y="0"/>
                  </a:lnTo>
                  <a:lnTo>
                    <a:pt x="2617940" y="0"/>
                  </a:lnTo>
                  <a:lnTo>
                    <a:pt x="2575352" y="22547"/>
                  </a:lnTo>
                  <a:lnTo>
                    <a:pt x="2530258" y="45094"/>
                  </a:lnTo>
                  <a:lnTo>
                    <a:pt x="2417524" y="5260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フリーフォーム 82">
            <a:extLst>
              <a:ext uri="{FF2B5EF4-FFF2-40B4-BE49-F238E27FC236}">
                <a16:creationId xmlns:a16="http://schemas.microsoft.com/office/drawing/2014/main" id="{2F4AE25E-DCDC-47C0-BEBB-CEE5936464B1}"/>
              </a:ext>
            </a:extLst>
          </p:cNvPr>
          <p:cNvSpPr/>
          <p:nvPr/>
        </p:nvSpPr>
        <p:spPr>
          <a:xfrm>
            <a:off x="3821113" y="1506538"/>
            <a:ext cx="539750" cy="930275"/>
          </a:xfrm>
          <a:custGeom>
            <a:avLst/>
            <a:gdLst>
              <a:gd name="connsiteX0" fmla="*/ 252544 w 538294"/>
              <a:gd name="connsiteY0" fmla="*/ 614363 h 928688"/>
              <a:gd name="connsiteX1" fmla="*/ 247781 w 538294"/>
              <a:gd name="connsiteY1" fmla="*/ 507207 h 928688"/>
              <a:gd name="connsiteX2" fmla="*/ 243019 w 538294"/>
              <a:gd name="connsiteY2" fmla="*/ 454819 h 928688"/>
              <a:gd name="connsiteX3" fmla="*/ 235875 w 538294"/>
              <a:gd name="connsiteY3" fmla="*/ 400050 h 928688"/>
              <a:gd name="connsiteX4" fmla="*/ 226350 w 538294"/>
              <a:gd name="connsiteY4" fmla="*/ 347663 h 928688"/>
              <a:gd name="connsiteX5" fmla="*/ 209681 w 538294"/>
              <a:gd name="connsiteY5" fmla="*/ 297657 h 928688"/>
              <a:gd name="connsiteX6" fmla="*/ 190631 w 538294"/>
              <a:gd name="connsiteY6" fmla="*/ 254794 h 928688"/>
              <a:gd name="connsiteX7" fmla="*/ 164438 w 538294"/>
              <a:gd name="connsiteY7" fmla="*/ 214313 h 928688"/>
              <a:gd name="connsiteX8" fmla="*/ 138244 w 538294"/>
              <a:gd name="connsiteY8" fmla="*/ 178594 h 928688"/>
              <a:gd name="connsiteX9" fmla="*/ 116813 w 538294"/>
              <a:gd name="connsiteY9" fmla="*/ 152400 h 928688"/>
              <a:gd name="connsiteX10" fmla="*/ 69188 w 538294"/>
              <a:gd name="connsiteY10" fmla="*/ 107157 h 928688"/>
              <a:gd name="connsiteX11" fmla="*/ 35850 w 538294"/>
              <a:gd name="connsiteY11" fmla="*/ 76200 h 928688"/>
              <a:gd name="connsiteX12" fmla="*/ 16800 w 538294"/>
              <a:gd name="connsiteY12" fmla="*/ 57150 h 928688"/>
              <a:gd name="connsiteX13" fmla="*/ 2513 w 538294"/>
              <a:gd name="connsiteY13" fmla="*/ 33338 h 928688"/>
              <a:gd name="connsiteX14" fmla="*/ 131 w 538294"/>
              <a:gd name="connsiteY14" fmla="*/ 16669 h 928688"/>
              <a:gd name="connsiteX15" fmla="*/ 2513 w 538294"/>
              <a:gd name="connsiteY15" fmla="*/ 9525 h 928688"/>
              <a:gd name="connsiteX16" fmla="*/ 19181 w 538294"/>
              <a:gd name="connsiteY16" fmla="*/ 0 h 928688"/>
              <a:gd name="connsiteX17" fmla="*/ 59663 w 538294"/>
              <a:gd name="connsiteY17" fmla="*/ 0 h 928688"/>
              <a:gd name="connsiteX18" fmla="*/ 109669 w 538294"/>
              <a:gd name="connsiteY18" fmla="*/ 2382 h 928688"/>
              <a:gd name="connsiteX19" fmla="*/ 173963 w 538294"/>
              <a:gd name="connsiteY19" fmla="*/ 16669 h 928688"/>
              <a:gd name="connsiteX20" fmla="*/ 252544 w 538294"/>
              <a:gd name="connsiteY20" fmla="*/ 42863 h 928688"/>
              <a:gd name="connsiteX21" fmla="*/ 335888 w 538294"/>
              <a:gd name="connsiteY21" fmla="*/ 78582 h 928688"/>
              <a:gd name="connsiteX22" fmla="*/ 404944 w 538294"/>
              <a:gd name="connsiteY22" fmla="*/ 114300 h 928688"/>
              <a:gd name="connsiteX23" fmla="*/ 459713 w 538294"/>
              <a:gd name="connsiteY23" fmla="*/ 147638 h 928688"/>
              <a:gd name="connsiteX24" fmla="*/ 488288 w 538294"/>
              <a:gd name="connsiteY24" fmla="*/ 171450 h 928688"/>
              <a:gd name="connsiteX25" fmla="*/ 512100 w 538294"/>
              <a:gd name="connsiteY25" fmla="*/ 197644 h 928688"/>
              <a:gd name="connsiteX26" fmla="*/ 524006 w 538294"/>
              <a:gd name="connsiteY26" fmla="*/ 214313 h 928688"/>
              <a:gd name="connsiteX27" fmla="*/ 535913 w 538294"/>
              <a:gd name="connsiteY27" fmla="*/ 238125 h 928688"/>
              <a:gd name="connsiteX28" fmla="*/ 538294 w 538294"/>
              <a:gd name="connsiteY28" fmla="*/ 254794 h 928688"/>
              <a:gd name="connsiteX29" fmla="*/ 535913 w 538294"/>
              <a:gd name="connsiteY29" fmla="*/ 283369 h 928688"/>
              <a:gd name="connsiteX30" fmla="*/ 521625 w 538294"/>
              <a:gd name="connsiteY30" fmla="*/ 316707 h 928688"/>
              <a:gd name="connsiteX31" fmla="*/ 502575 w 538294"/>
              <a:gd name="connsiteY31" fmla="*/ 376238 h 928688"/>
              <a:gd name="connsiteX32" fmla="*/ 483525 w 538294"/>
              <a:gd name="connsiteY32" fmla="*/ 461963 h 928688"/>
              <a:gd name="connsiteX33" fmla="*/ 478763 w 538294"/>
              <a:gd name="connsiteY33" fmla="*/ 511969 h 928688"/>
              <a:gd name="connsiteX34" fmla="*/ 478763 w 538294"/>
              <a:gd name="connsiteY34" fmla="*/ 897732 h 928688"/>
              <a:gd name="connsiteX35" fmla="*/ 254925 w 538294"/>
              <a:gd name="connsiteY35" fmla="*/ 928688 h 928688"/>
              <a:gd name="connsiteX36" fmla="*/ 252544 w 538294"/>
              <a:gd name="connsiteY36" fmla="*/ 771525 h 928688"/>
              <a:gd name="connsiteX37" fmla="*/ 252544 w 538294"/>
              <a:gd name="connsiteY37" fmla="*/ 614363 h 9286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538294" h="928688">
                <a:moveTo>
                  <a:pt x="252544" y="614363"/>
                </a:moveTo>
                <a:lnTo>
                  <a:pt x="247781" y="507207"/>
                </a:lnTo>
                <a:lnTo>
                  <a:pt x="243019" y="454819"/>
                </a:lnTo>
                <a:lnTo>
                  <a:pt x="235875" y="400050"/>
                </a:lnTo>
                <a:lnTo>
                  <a:pt x="226350" y="347663"/>
                </a:lnTo>
                <a:lnTo>
                  <a:pt x="209681" y="297657"/>
                </a:lnTo>
                <a:lnTo>
                  <a:pt x="190631" y="254794"/>
                </a:lnTo>
                <a:lnTo>
                  <a:pt x="164438" y="214313"/>
                </a:lnTo>
                <a:lnTo>
                  <a:pt x="138244" y="178594"/>
                </a:lnTo>
                <a:lnTo>
                  <a:pt x="116813" y="152400"/>
                </a:lnTo>
                <a:lnTo>
                  <a:pt x="69188" y="107157"/>
                </a:lnTo>
                <a:lnTo>
                  <a:pt x="35850" y="76200"/>
                </a:lnTo>
                <a:lnTo>
                  <a:pt x="16800" y="57150"/>
                </a:lnTo>
                <a:lnTo>
                  <a:pt x="2513" y="33338"/>
                </a:lnTo>
                <a:cubicBezTo>
                  <a:pt x="0" y="18267"/>
                  <a:pt x="131" y="23878"/>
                  <a:pt x="131" y="16669"/>
                </a:cubicBezTo>
                <a:lnTo>
                  <a:pt x="2513" y="9525"/>
                </a:lnTo>
                <a:lnTo>
                  <a:pt x="19181" y="0"/>
                </a:lnTo>
                <a:lnTo>
                  <a:pt x="59663" y="0"/>
                </a:lnTo>
                <a:lnTo>
                  <a:pt x="109669" y="2382"/>
                </a:lnTo>
                <a:lnTo>
                  <a:pt x="173963" y="16669"/>
                </a:lnTo>
                <a:lnTo>
                  <a:pt x="252544" y="42863"/>
                </a:lnTo>
                <a:lnTo>
                  <a:pt x="335888" y="78582"/>
                </a:lnTo>
                <a:lnTo>
                  <a:pt x="404944" y="114300"/>
                </a:lnTo>
                <a:lnTo>
                  <a:pt x="459713" y="147638"/>
                </a:lnTo>
                <a:lnTo>
                  <a:pt x="488288" y="171450"/>
                </a:lnTo>
                <a:lnTo>
                  <a:pt x="512100" y="197644"/>
                </a:lnTo>
                <a:lnTo>
                  <a:pt x="524006" y="214313"/>
                </a:lnTo>
                <a:lnTo>
                  <a:pt x="535913" y="238125"/>
                </a:lnTo>
                <a:lnTo>
                  <a:pt x="538294" y="254794"/>
                </a:lnTo>
                <a:lnTo>
                  <a:pt x="535913" y="283369"/>
                </a:lnTo>
                <a:lnTo>
                  <a:pt x="521625" y="316707"/>
                </a:lnTo>
                <a:lnTo>
                  <a:pt x="502575" y="376238"/>
                </a:lnTo>
                <a:lnTo>
                  <a:pt x="483525" y="461963"/>
                </a:lnTo>
                <a:lnTo>
                  <a:pt x="478763" y="511969"/>
                </a:lnTo>
                <a:lnTo>
                  <a:pt x="478763" y="897732"/>
                </a:lnTo>
                <a:lnTo>
                  <a:pt x="254925" y="928688"/>
                </a:lnTo>
                <a:cubicBezTo>
                  <a:pt x="254131" y="876300"/>
                  <a:pt x="253338" y="823913"/>
                  <a:pt x="252544" y="771525"/>
                </a:cubicBezTo>
                <a:lnTo>
                  <a:pt x="252544" y="61436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8" name="フリーフォーム 87">
            <a:extLst>
              <a:ext uri="{FF2B5EF4-FFF2-40B4-BE49-F238E27FC236}">
                <a16:creationId xmlns:a16="http://schemas.microsoft.com/office/drawing/2014/main" id="{5BEE788A-D9F5-4E6A-BC22-2DB7E8EB5F8E}"/>
              </a:ext>
            </a:extLst>
          </p:cNvPr>
          <p:cNvSpPr/>
          <p:nvPr/>
        </p:nvSpPr>
        <p:spPr>
          <a:xfrm>
            <a:off x="2716213" y="3775075"/>
            <a:ext cx="2278062" cy="2133600"/>
          </a:xfrm>
          <a:custGeom>
            <a:avLst/>
            <a:gdLst>
              <a:gd name="connsiteX0" fmla="*/ 1499507 w 2277925"/>
              <a:gd name="connsiteY0" fmla="*/ 854529 h 2133600"/>
              <a:gd name="connsiteX1" fmla="*/ 1404257 w 2277925"/>
              <a:gd name="connsiteY1" fmla="*/ 966108 h 2133600"/>
              <a:gd name="connsiteX2" fmla="*/ 1322614 w 2277925"/>
              <a:gd name="connsiteY2" fmla="*/ 1058636 h 2133600"/>
              <a:gd name="connsiteX3" fmla="*/ 1197428 w 2277925"/>
              <a:gd name="connsiteY3" fmla="*/ 1186543 h 2133600"/>
              <a:gd name="connsiteX4" fmla="*/ 1113064 w 2277925"/>
              <a:gd name="connsiteY4" fmla="*/ 1270908 h 2133600"/>
              <a:gd name="connsiteX5" fmla="*/ 1023257 w 2277925"/>
              <a:gd name="connsiteY5" fmla="*/ 1352550 h 2133600"/>
              <a:gd name="connsiteX6" fmla="*/ 889907 w 2277925"/>
              <a:gd name="connsiteY6" fmla="*/ 1469572 h 2133600"/>
              <a:gd name="connsiteX7" fmla="*/ 783771 w 2277925"/>
              <a:gd name="connsiteY7" fmla="*/ 1556658 h 2133600"/>
              <a:gd name="connsiteX8" fmla="*/ 664028 w 2277925"/>
              <a:gd name="connsiteY8" fmla="*/ 1649186 h 2133600"/>
              <a:gd name="connsiteX9" fmla="*/ 530678 w 2277925"/>
              <a:gd name="connsiteY9" fmla="*/ 1747158 h 2133600"/>
              <a:gd name="connsiteX10" fmla="*/ 413657 w 2277925"/>
              <a:gd name="connsiteY10" fmla="*/ 1826079 h 2133600"/>
              <a:gd name="connsiteX11" fmla="*/ 250371 w 2277925"/>
              <a:gd name="connsiteY11" fmla="*/ 1937658 h 2133600"/>
              <a:gd name="connsiteX12" fmla="*/ 40821 w 2277925"/>
              <a:gd name="connsiteY12" fmla="*/ 2062843 h 2133600"/>
              <a:gd name="connsiteX13" fmla="*/ 8164 w 2277925"/>
              <a:gd name="connsiteY13" fmla="*/ 2084615 h 2133600"/>
              <a:gd name="connsiteX14" fmla="*/ 0 w 2277925"/>
              <a:gd name="connsiteY14" fmla="*/ 2095500 h 2133600"/>
              <a:gd name="connsiteX15" fmla="*/ 0 w 2277925"/>
              <a:gd name="connsiteY15" fmla="*/ 2106386 h 2133600"/>
              <a:gd name="connsiteX16" fmla="*/ 5443 w 2277925"/>
              <a:gd name="connsiteY16" fmla="*/ 2128158 h 2133600"/>
              <a:gd name="connsiteX17" fmla="*/ 21771 w 2277925"/>
              <a:gd name="connsiteY17" fmla="*/ 2133600 h 2133600"/>
              <a:gd name="connsiteX18" fmla="*/ 103414 w 2277925"/>
              <a:gd name="connsiteY18" fmla="*/ 2092779 h 2133600"/>
              <a:gd name="connsiteX19" fmla="*/ 291193 w 2277925"/>
              <a:gd name="connsiteY19" fmla="*/ 1994808 h 2133600"/>
              <a:gd name="connsiteX20" fmla="*/ 522514 w 2277925"/>
              <a:gd name="connsiteY20" fmla="*/ 1872343 h 2133600"/>
              <a:gd name="connsiteX21" fmla="*/ 751114 w 2277925"/>
              <a:gd name="connsiteY21" fmla="*/ 1741715 h 2133600"/>
              <a:gd name="connsiteX22" fmla="*/ 862693 w 2277925"/>
              <a:gd name="connsiteY22" fmla="*/ 1668236 h 2133600"/>
              <a:gd name="connsiteX23" fmla="*/ 930728 w 2277925"/>
              <a:gd name="connsiteY23" fmla="*/ 1632858 h 2133600"/>
              <a:gd name="connsiteX24" fmla="*/ 1096735 w 2277925"/>
              <a:gd name="connsiteY24" fmla="*/ 1518558 h 2133600"/>
              <a:gd name="connsiteX25" fmla="*/ 1338943 w 2277925"/>
              <a:gd name="connsiteY25" fmla="*/ 1322615 h 2133600"/>
              <a:gd name="connsiteX26" fmla="*/ 1515835 w 2277925"/>
              <a:gd name="connsiteY26" fmla="*/ 1167493 h 2133600"/>
              <a:gd name="connsiteX27" fmla="*/ 1608364 w 2277925"/>
              <a:gd name="connsiteY27" fmla="*/ 1085850 h 2133600"/>
              <a:gd name="connsiteX28" fmla="*/ 1706335 w 2277925"/>
              <a:gd name="connsiteY28" fmla="*/ 974272 h 2133600"/>
              <a:gd name="connsiteX29" fmla="*/ 1817914 w 2277925"/>
              <a:gd name="connsiteY29" fmla="*/ 846365 h 2133600"/>
              <a:gd name="connsiteX30" fmla="*/ 1975757 w 2277925"/>
              <a:gd name="connsiteY30" fmla="*/ 655865 h 2133600"/>
              <a:gd name="connsiteX31" fmla="*/ 2038350 w 2277925"/>
              <a:gd name="connsiteY31" fmla="*/ 574222 h 2133600"/>
              <a:gd name="connsiteX32" fmla="*/ 2079171 w 2277925"/>
              <a:gd name="connsiteY32" fmla="*/ 517072 h 2133600"/>
              <a:gd name="connsiteX33" fmla="*/ 2109107 w 2277925"/>
              <a:gd name="connsiteY33" fmla="*/ 484415 h 2133600"/>
              <a:gd name="connsiteX34" fmla="*/ 2160814 w 2277925"/>
              <a:gd name="connsiteY34" fmla="*/ 443593 h 2133600"/>
              <a:gd name="connsiteX35" fmla="*/ 2212521 w 2277925"/>
              <a:gd name="connsiteY35" fmla="*/ 410936 h 2133600"/>
              <a:gd name="connsiteX36" fmla="*/ 2253343 w 2277925"/>
              <a:gd name="connsiteY36" fmla="*/ 383722 h 2133600"/>
              <a:gd name="connsiteX37" fmla="*/ 2266950 w 2277925"/>
              <a:gd name="connsiteY37" fmla="*/ 364672 h 2133600"/>
              <a:gd name="connsiteX38" fmla="*/ 2275114 w 2277925"/>
              <a:gd name="connsiteY38" fmla="*/ 340179 h 2133600"/>
              <a:gd name="connsiteX39" fmla="*/ 2277835 w 2277925"/>
              <a:gd name="connsiteY39" fmla="*/ 310243 h 2133600"/>
              <a:gd name="connsiteX40" fmla="*/ 2275114 w 2277925"/>
              <a:gd name="connsiteY40" fmla="*/ 280308 h 2133600"/>
              <a:gd name="connsiteX41" fmla="*/ 2256064 w 2277925"/>
              <a:gd name="connsiteY41" fmla="*/ 239486 h 2133600"/>
              <a:gd name="connsiteX42" fmla="*/ 2223407 w 2277925"/>
              <a:gd name="connsiteY42" fmla="*/ 201386 h 2133600"/>
              <a:gd name="connsiteX43" fmla="*/ 2166257 w 2277925"/>
              <a:gd name="connsiteY43" fmla="*/ 152400 h 2133600"/>
              <a:gd name="connsiteX44" fmla="*/ 2122714 w 2277925"/>
              <a:gd name="connsiteY44" fmla="*/ 119743 h 2133600"/>
              <a:gd name="connsiteX45" fmla="*/ 2073728 w 2277925"/>
              <a:gd name="connsiteY45" fmla="*/ 89808 h 2133600"/>
              <a:gd name="connsiteX46" fmla="*/ 2030185 w 2277925"/>
              <a:gd name="connsiteY46" fmla="*/ 68036 h 2133600"/>
              <a:gd name="connsiteX47" fmla="*/ 1940378 w 2277925"/>
              <a:gd name="connsiteY47" fmla="*/ 29936 h 2133600"/>
              <a:gd name="connsiteX48" fmla="*/ 1880507 w 2277925"/>
              <a:gd name="connsiteY48" fmla="*/ 8165 h 2133600"/>
              <a:gd name="connsiteX49" fmla="*/ 1847850 w 2277925"/>
              <a:gd name="connsiteY49" fmla="*/ 0 h 2133600"/>
              <a:gd name="connsiteX50" fmla="*/ 1836964 w 2277925"/>
              <a:gd name="connsiteY50" fmla="*/ 2722 h 2133600"/>
              <a:gd name="connsiteX51" fmla="*/ 1836964 w 2277925"/>
              <a:gd name="connsiteY51" fmla="*/ 10886 h 2133600"/>
              <a:gd name="connsiteX52" fmla="*/ 1842407 w 2277925"/>
              <a:gd name="connsiteY52" fmla="*/ 35379 h 2133600"/>
              <a:gd name="connsiteX53" fmla="*/ 1861457 w 2277925"/>
              <a:gd name="connsiteY53" fmla="*/ 65315 h 2133600"/>
              <a:gd name="connsiteX54" fmla="*/ 1891393 w 2277925"/>
              <a:gd name="connsiteY54" fmla="*/ 103415 h 2133600"/>
              <a:gd name="connsiteX55" fmla="*/ 1907721 w 2277925"/>
              <a:gd name="connsiteY55" fmla="*/ 130629 h 2133600"/>
              <a:gd name="connsiteX56" fmla="*/ 1918607 w 2277925"/>
              <a:gd name="connsiteY56" fmla="*/ 168729 h 2133600"/>
              <a:gd name="connsiteX57" fmla="*/ 1921328 w 2277925"/>
              <a:gd name="connsiteY57" fmla="*/ 198665 h 2133600"/>
              <a:gd name="connsiteX58" fmla="*/ 1915885 w 2277925"/>
              <a:gd name="connsiteY58" fmla="*/ 236765 h 2133600"/>
              <a:gd name="connsiteX59" fmla="*/ 1866900 w 2277925"/>
              <a:gd name="connsiteY59" fmla="*/ 326572 h 2133600"/>
              <a:gd name="connsiteX60" fmla="*/ 1755321 w 2277925"/>
              <a:gd name="connsiteY60" fmla="*/ 508908 h 2133600"/>
              <a:gd name="connsiteX61" fmla="*/ 1651907 w 2277925"/>
              <a:gd name="connsiteY61" fmla="*/ 655865 h 2133600"/>
              <a:gd name="connsiteX62" fmla="*/ 1499507 w 2277925"/>
              <a:gd name="connsiteY62" fmla="*/ 854529 h 213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</a:cxnLst>
            <a:rect l="l" t="t" r="r" b="b"/>
            <a:pathLst>
              <a:path w="2277925" h="2133600">
                <a:moveTo>
                  <a:pt x="1499507" y="854529"/>
                </a:moveTo>
                <a:lnTo>
                  <a:pt x="1404257" y="966108"/>
                </a:lnTo>
                <a:lnTo>
                  <a:pt x="1322614" y="1058636"/>
                </a:lnTo>
                <a:lnTo>
                  <a:pt x="1197428" y="1186543"/>
                </a:lnTo>
                <a:lnTo>
                  <a:pt x="1113064" y="1270908"/>
                </a:lnTo>
                <a:lnTo>
                  <a:pt x="1023257" y="1352550"/>
                </a:lnTo>
                <a:lnTo>
                  <a:pt x="889907" y="1469572"/>
                </a:lnTo>
                <a:lnTo>
                  <a:pt x="783771" y="1556658"/>
                </a:lnTo>
                <a:lnTo>
                  <a:pt x="664028" y="1649186"/>
                </a:lnTo>
                <a:lnTo>
                  <a:pt x="530678" y="1747158"/>
                </a:lnTo>
                <a:lnTo>
                  <a:pt x="413657" y="1826079"/>
                </a:lnTo>
                <a:lnTo>
                  <a:pt x="250371" y="1937658"/>
                </a:lnTo>
                <a:lnTo>
                  <a:pt x="40821" y="2062843"/>
                </a:lnTo>
                <a:lnTo>
                  <a:pt x="8164" y="2084615"/>
                </a:lnTo>
                <a:lnTo>
                  <a:pt x="0" y="2095500"/>
                </a:lnTo>
                <a:lnTo>
                  <a:pt x="0" y="2106386"/>
                </a:lnTo>
                <a:lnTo>
                  <a:pt x="5443" y="2128158"/>
                </a:lnTo>
                <a:lnTo>
                  <a:pt x="21771" y="2133600"/>
                </a:lnTo>
                <a:lnTo>
                  <a:pt x="103414" y="2092779"/>
                </a:lnTo>
                <a:lnTo>
                  <a:pt x="291193" y="1994808"/>
                </a:lnTo>
                <a:lnTo>
                  <a:pt x="522514" y="1872343"/>
                </a:lnTo>
                <a:lnTo>
                  <a:pt x="751114" y="1741715"/>
                </a:lnTo>
                <a:lnTo>
                  <a:pt x="862693" y="1668236"/>
                </a:lnTo>
                <a:lnTo>
                  <a:pt x="930728" y="1632858"/>
                </a:lnTo>
                <a:lnTo>
                  <a:pt x="1096735" y="1518558"/>
                </a:lnTo>
                <a:lnTo>
                  <a:pt x="1338943" y="1322615"/>
                </a:lnTo>
                <a:lnTo>
                  <a:pt x="1515835" y="1167493"/>
                </a:lnTo>
                <a:lnTo>
                  <a:pt x="1608364" y="1085850"/>
                </a:lnTo>
                <a:lnTo>
                  <a:pt x="1706335" y="974272"/>
                </a:lnTo>
                <a:lnTo>
                  <a:pt x="1817914" y="846365"/>
                </a:lnTo>
                <a:lnTo>
                  <a:pt x="1975757" y="655865"/>
                </a:lnTo>
                <a:lnTo>
                  <a:pt x="2038350" y="574222"/>
                </a:lnTo>
                <a:lnTo>
                  <a:pt x="2079171" y="517072"/>
                </a:lnTo>
                <a:lnTo>
                  <a:pt x="2109107" y="484415"/>
                </a:lnTo>
                <a:lnTo>
                  <a:pt x="2160814" y="443593"/>
                </a:lnTo>
                <a:lnTo>
                  <a:pt x="2212521" y="410936"/>
                </a:lnTo>
                <a:lnTo>
                  <a:pt x="2253343" y="383722"/>
                </a:lnTo>
                <a:lnTo>
                  <a:pt x="2266950" y="364672"/>
                </a:lnTo>
                <a:lnTo>
                  <a:pt x="2275114" y="340179"/>
                </a:lnTo>
                <a:cubicBezTo>
                  <a:pt x="2277925" y="312062"/>
                  <a:pt x="2277835" y="322082"/>
                  <a:pt x="2277835" y="310243"/>
                </a:cubicBezTo>
                <a:lnTo>
                  <a:pt x="2275114" y="280308"/>
                </a:lnTo>
                <a:lnTo>
                  <a:pt x="2256064" y="239486"/>
                </a:lnTo>
                <a:lnTo>
                  <a:pt x="2223407" y="201386"/>
                </a:lnTo>
                <a:lnTo>
                  <a:pt x="2166257" y="152400"/>
                </a:lnTo>
                <a:lnTo>
                  <a:pt x="2122714" y="119743"/>
                </a:lnTo>
                <a:lnTo>
                  <a:pt x="2073728" y="89808"/>
                </a:lnTo>
                <a:lnTo>
                  <a:pt x="2030185" y="68036"/>
                </a:lnTo>
                <a:lnTo>
                  <a:pt x="1940378" y="29936"/>
                </a:lnTo>
                <a:lnTo>
                  <a:pt x="1880507" y="8165"/>
                </a:lnTo>
                <a:lnTo>
                  <a:pt x="1847850" y="0"/>
                </a:lnTo>
                <a:lnTo>
                  <a:pt x="1836964" y="2722"/>
                </a:lnTo>
                <a:lnTo>
                  <a:pt x="1836964" y="10886"/>
                </a:lnTo>
                <a:lnTo>
                  <a:pt x="1842407" y="35379"/>
                </a:lnTo>
                <a:lnTo>
                  <a:pt x="1861457" y="65315"/>
                </a:lnTo>
                <a:lnTo>
                  <a:pt x="1891393" y="103415"/>
                </a:lnTo>
                <a:lnTo>
                  <a:pt x="1907721" y="130629"/>
                </a:lnTo>
                <a:lnTo>
                  <a:pt x="1918607" y="168729"/>
                </a:lnTo>
                <a:lnTo>
                  <a:pt x="1921328" y="198665"/>
                </a:lnTo>
                <a:lnTo>
                  <a:pt x="1915885" y="236765"/>
                </a:lnTo>
                <a:lnTo>
                  <a:pt x="1866900" y="326572"/>
                </a:lnTo>
                <a:lnTo>
                  <a:pt x="1755321" y="508908"/>
                </a:lnTo>
                <a:lnTo>
                  <a:pt x="1651907" y="655865"/>
                </a:lnTo>
                <a:lnTo>
                  <a:pt x="1499507" y="85452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1" name="フリーフォーム 90">
            <a:extLst>
              <a:ext uri="{FF2B5EF4-FFF2-40B4-BE49-F238E27FC236}">
                <a16:creationId xmlns:a16="http://schemas.microsoft.com/office/drawing/2014/main" id="{701B0A36-06DF-4FEE-B487-E3E2DF6627B5}"/>
              </a:ext>
            </a:extLst>
          </p:cNvPr>
          <p:cNvSpPr/>
          <p:nvPr/>
        </p:nvSpPr>
        <p:spPr>
          <a:xfrm rot="16200000">
            <a:off x="4792663" y="3332163"/>
            <a:ext cx="2152650" cy="476250"/>
          </a:xfrm>
          <a:custGeom>
            <a:avLst/>
            <a:gdLst>
              <a:gd name="connsiteX0" fmla="*/ 1288256 w 2152650"/>
              <a:gd name="connsiteY0" fmla="*/ 402432 h 476250"/>
              <a:gd name="connsiteX1" fmla="*/ 1059656 w 2152650"/>
              <a:gd name="connsiteY1" fmla="*/ 397669 h 476250"/>
              <a:gd name="connsiteX2" fmla="*/ 857250 w 2152650"/>
              <a:gd name="connsiteY2" fmla="*/ 392907 h 476250"/>
              <a:gd name="connsiteX3" fmla="*/ 645319 w 2152650"/>
              <a:gd name="connsiteY3" fmla="*/ 390525 h 476250"/>
              <a:gd name="connsiteX4" fmla="*/ 450056 w 2152650"/>
              <a:gd name="connsiteY4" fmla="*/ 388144 h 476250"/>
              <a:gd name="connsiteX5" fmla="*/ 245269 w 2152650"/>
              <a:gd name="connsiteY5" fmla="*/ 388144 h 476250"/>
              <a:gd name="connsiteX6" fmla="*/ 166687 w 2152650"/>
              <a:gd name="connsiteY6" fmla="*/ 385763 h 476250"/>
              <a:gd name="connsiteX7" fmla="*/ 123825 w 2152650"/>
              <a:gd name="connsiteY7" fmla="*/ 376238 h 476250"/>
              <a:gd name="connsiteX8" fmla="*/ 59531 w 2152650"/>
              <a:gd name="connsiteY8" fmla="*/ 350044 h 476250"/>
              <a:gd name="connsiteX9" fmla="*/ 21431 w 2152650"/>
              <a:gd name="connsiteY9" fmla="*/ 326232 h 476250"/>
              <a:gd name="connsiteX10" fmla="*/ 4762 w 2152650"/>
              <a:gd name="connsiteY10" fmla="*/ 309563 h 476250"/>
              <a:gd name="connsiteX11" fmla="*/ 0 w 2152650"/>
              <a:gd name="connsiteY11" fmla="*/ 288132 h 476250"/>
              <a:gd name="connsiteX12" fmla="*/ 2381 w 2152650"/>
              <a:gd name="connsiteY12" fmla="*/ 271463 h 476250"/>
              <a:gd name="connsiteX13" fmla="*/ 16669 w 2152650"/>
              <a:gd name="connsiteY13" fmla="*/ 247650 h 476250"/>
              <a:gd name="connsiteX14" fmla="*/ 50006 w 2152650"/>
              <a:gd name="connsiteY14" fmla="*/ 221457 h 476250"/>
              <a:gd name="connsiteX15" fmla="*/ 114300 w 2152650"/>
              <a:gd name="connsiteY15" fmla="*/ 185738 h 476250"/>
              <a:gd name="connsiteX16" fmla="*/ 200025 w 2152650"/>
              <a:gd name="connsiteY16" fmla="*/ 150019 h 476250"/>
              <a:gd name="connsiteX17" fmla="*/ 285750 w 2152650"/>
              <a:gd name="connsiteY17" fmla="*/ 126207 h 476250"/>
              <a:gd name="connsiteX18" fmla="*/ 357187 w 2152650"/>
              <a:gd name="connsiteY18" fmla="*/ 119063 h 476250"/>
              <a:gd name="connsiteX19" fmla="*/ 390525 w 2152650"/>
              <a:gd name="connsiteY19" fmla="*/ 121444 h 476250"/>
              <a:gd name="connsiteX20" fmla="*/ 483394 w 2152650"/>
              <a:gd name="connsiteY20" fmla="*/ 142875 h 476250"/>
              <a:gd name="connsiteX21" fmla="*/ 595312 w 2152650"/>
              <a:gd name="connsiteY21" fmla="*/ 159544 h 476250"/>
              <a:gd name="connsiteX22" fmla="*/ 695325 w 2152650"/>
              <a:gd name="connsiteY22" fmla="*/ 169069 h 476250"/>
              <a:gd name="connsiteX23" fmla="*/ 845344 w 2152650"/>
              <a:gd name="connsiteY23" fmla="*/ 178594 h 476250"/>
              <a:gd name="connsiteX24" fmla="*/ 1069181 w 2152650"/>
              <a:gd name="connsiteY24" fmla="*/ 185738 h 476250"/>
              <a:gd name="connsiteX25" fmla="*/ 1359694 w 2152650"/>
              <a:gd name="connsiteY25" fmla="*/ 185738 h 476250"/>
              <a:gd name="connsiteX26" fmla="*/ 1545431 w 2152650"/>
              <a:gd name="connsiteY26" fmla="*/ 185738 h 476250"/>
              <a:gd name="connsiteX27" fmla="*/ 1712119 w 2152650"/>
              <a:gd name="connsiteY27" fmla="*/ 183357 h 476250"/>
              <a:gd name="connsiteX28" fmla="*/ 1804987 w 2152650"/>
              <a:gd name="connsiteY28" fmla="*/ 176213 h 476250"/>
              <a:gd name="connsiteX29" fmla="*/ 1866900 w 2152650"/>
              <a:gd name="connsiteY29" fmla="*/ 166688 h 476250"/>
              <a:gd name="connsiteX30" fmla="*/ 1916906 w 2152650"/>
              <a:gd name="connsiteY30" fmla="*/ 154782 h 476250"/>
              <a:gd name="connsiteX31" fmla="*/ 1969294 w 2152650"/>
              <a:gd name="connsiteY31" fmla="*/ 130969 h 476250"/>
              <a:gd name="connsiteX32" fmla="*/ 2024062 w 2152650"/>
              <a:gd name="connsiteY32" fmla="*/ 95250 h 476250"/>
              <a:gd name="connsiteX33" fmla="*/ 2069306 w 2152650"/>
              <a:gd name="connsiteY33" fmla="*/ 52388 h 476250"/>
              <a:gd name="connsiteX34" fmla="*/ 2105025 w 2152650"/>
              <a:gd name="connsiteY34" fmla="*/ 14288 h 476250"/>
              <a:gd name="connsiteX35" fmla="*/ 2114550 w 2152650"/>
              <a:gd name="connsiteY35" fmla="*/ 7144 h 476250"/>
              <a:gd name="connsiteX36" fmla="*/ 2133600 w 2152650"/>
              <a:gd name="connsiteY36" fmla="*/ 0 h 476250"/>
              <a:gd name="connsiteX37" fmla="*/ 2140744 w 2152650"/>
              <a:gd name="connsiteY37" fmla="*/ 2382 h 476250"/>
              <a:gd name="connsiteX38" fmla="*/ 2147887 w 2152650"/>
              <a:gd name="connsiteY38" fmla="*/ 9525 h 476250"/>
              <a:gd name="connsiteX39" fmla="*/ 2152650 w 2152650"/>
              <a:gd name="connsiteY39" fmla="*/ 33338 h 476250"/>
              <a:gd name="connsiteX40" fmla="*/ 2147887 w 2152650"/>
              <a:gd name="connsiteY40" fmla="*/ 73819 h 476250"/>
              <a:gd name="connsiteX41" fmla="*/ 2133600 w 2152650"/>
              <a:gd name="connsiteY41" fmla="*/ 138113 h 476250"/>
              <a:gd name="connsiteX42" fmla="*/ 2102644 w 2152650"/>
              <a:gd name="connsiteY42" fmla="*/ 240507 h 476250"/>
              <a:gd name="connsiteX43" fmla="*/ 2081212 w 2152650"/>
              <a:gd name="connsiteY43" fmla="*/ 292894 h 476250"/>
              <a:gd name="connsiteX44" fmla="*/ 2050256 w 2152650"/>
              <a:gd name="connsiteY44" fmla="*/ 350044 h 476250"/>
              <a:gd name="connsiteX45" fmla="*/ 2024062 w 2152650"/>
              <a:gd name="connsiteY45" fmla="*/ 392907 h 476250"/>
              <a:gd name="connsiteX46" fmla="*/ 2005012 w 2152650"/>
              <a:gd name="connsiteY46" fmla="*/ 416719 h 476250"/>
              <a:gd name="connsiteX47" fmla="*/ 1985962 w 2152650"/>
              <a:gd name="connsiteY47" fmla="*/ 438150 h 476250"/>
              <a:gd name="connsiteX48" fmla="*/ 1966912 w 2152650"/>
              <a:gd name="connsiteY48" fmla="*/ 454819 h 476250"/>
              <a:gd name="connsiteX49" fmla="*/ 1943100 w 2152650"/>
              <a:gd name="connsiteY49" fmla="*/ 466725 h 476250"/>
              <a:gd name="connsiteX50" fmla="*/ 1909762 w 2152650"/>
              <a:gd name="connsiteY50" fmla="*/ 476250 h 476250"/>
              <a:gd name="connsiteX51" fmla="*/ 1883569 w 2152650"/>
              <a:gd name="connsiteY51" fmla="*/ 476250 h 476250"/>
              <a:gd name="connsiteX52" fmla="*/ 1852612 w 2152650"/>
              <a:gd name="connsiteY52" fmla="*/ 471488 h 476250"/>
              <a:gd name="connsiteX53" fmla="*/ 1824037 w 2152650"/>
              <a:gd name="connsiteY53" fmla="*/ 457200 h 476250"/>
              <a:gd name="connsiteX54" fmla="*/ 1804987 w 2152650"/>
              <a:gd name="connsiteY54" fmla="*/ 445294 h 476250"/>
              <a:gd name="connsiteX55" fmla="*/ 1771650 w 2152650"/>
              <a:gd name="connsiteY55" fmla="*/ 428625 h 476250"/>
              <a:gd name="connsiteX56" fmla="*/ 1738312 w 2152650"/>
              <a:gd name="connsiteY56" fmla="*/ 419100 h 476250"/>
              <a:gd name="connsiteX57" fmla="*/ 1674019 w 2152650"/>
              <a:gd name="connsiteY57" fmla="*/ 411957 h 476250"/>
              <a:gd name="connsiteX58" fmla="*/ 1493044 w 2152650"/>
              <a:gd name="connsiteY58" fmla="*/ 404813 h 476250"/>
              <a:gd name="connsiteX59" fmla="*/ 1288256 w 2152650"/>
              <a:gd name="connsiteY59" fmla="*/ 402432 h 476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2152650" h="476250">
                <a:moveTo>
                  <a:pt x="1288256" y="402432"/>
                </a:moveTo>
                <a:lnTo>
                  <a:pt x="1059656" y="397669"/>
                </a:lnTo>
                <a:lnTo>
                  <a:pt x="857250" y="392907"/>
                </a:lnTo>
                <a:lnTo>
                  <a:pt x="645319" y="390525"/>
                </a:lnTo>
                <a:lnTo>
                  <a:pt x="450056" y="388144"/>
                </a:lnTo>
                <a:lnTo>
                  <a:pt x="245269" y="388144"/>
                </a:lnTo>
                <a:lnTo>
                  <a:pt x="166687" y="385763"/>
                </a:lnTo>
                <a:lnTo>
                  <a:pt x="123825" y="376238"/>
                </a:lnTo>
                <a:lnTo>
                  <a:pt x="59531" y="350044"/>
                </a:lnTo>
                <a:lnTo>
                  <a:pt x="21431" y="326232"/>
                </a:lnTo>
                <a:lnTo>
                  <a:pt x="4762" y="309563"/>
                </a:lnTo>
                <a:lnTo>
                  <a:pt x="0" y="288132"/>
                </a:lnTo>
                <a:lnTo>
                  <a:pt x="2381" y="271463"/>
                </a:lnTo>
                <a:lnTo>
                  <a:pt x="16669" y="247650"/>
                </a:lnTo>
                <a:lnTo>
                  <a:pt x="50006" y="221457"/>
                </a:lnTo>
                <a:lnTo>
                  <a:pt x="114300" y="185738"/>
                </a:lnTo>
                <a:lnTo>
                  <a:pt x="200025" y="150019"/>
                </a:lnTo>
                <a:lnTo>
                  <a:pt x="285750" y="126207"/>
                </a:lnTo>
                <a:lnTo>
                  <a:pt x="357187" y="119063"/>
                </a:lnTo>
                <a:lnTo>
                  <a:pt x="390525" y="121444"/>
                </a:lnTo>
                <a:lnTo>
                  <a:pt x="483394" y="142875"/>
                </a:lnTo>
                <a:lnTo>
                  <a:pt x="595312" y="159544"/>
                </a:lnTo>
                <a:lnTo>
                  <a:pt x="695325" y="169069"/>
                </a:lnTo>
                <a:lnTo>
                  <a:pt x="845344" y="178594"/>
                </a:lnTo>
                <a:lnTo>
                  <a:pt x="1069181" y="185738"/>
                </a:lnTo>
                <a:lnTo>
                  <a:pt x="1359694" y="185738"/>
                </a:lnTo>
                <a:lnTo>
                  <a:pt x="1545431" y="185738"/>
                </a:lnTo>
                <a:lnTo>
                  <a:pt x="1712119" y="183357"/>
                </a:lnTo>
                <a:lnTo>
                  <a:pt x="1804987" y="176213"/>
                </a:lnTo>
                <a:lnTo>
                  <a:pt x="1866900" y="166688"/>
                </a:lnTo>
                <a:lnTo>
                  <a:pt x="1916906" y="154782"/>
                </a:lnTo>
                <a:lnTo>
                  <a:pt x="1969294" y="130969"/>
                </a:lnTo>
                <a:lnTo>
                  <a:pt x="2024062" y="95250"/>
                </a:lnTo>
                <a:lnTo>
                  <a:pt x="2069306" y="52388"/>
                </a:lnTo>
                <a:lnTo>
                  <a:pt x="2105025" y="14288"/>
                </a:lnTo>
                <a:lnTo>
                  <a:pt x="2114550" y="7144"/>
                </a:lnTo>
                <a:lnTo>
                  <a:pt x="2133600" y="0"/>
                </a:lnTo>
                <a:lnTo>
                  <a:pt x="2140744" y="2382"/>
                </a:lnTo>
                <a:lnTo>
                  <a:pt x="2147887" y="9525"/>
                </a:lnTo>
                <a:lnTo>
                  <a:pt x="2152650" y="33338"/>
                </a:lnTo>
                <a:lnTo>
                  <a:pt x="2147887" y="73819"/>
                </a:lnTo>
                <a:lnTo>
                  <a:pt x="2133600" y="138113"/>
                </a:lnTo>
                <a:lnTo>
                  <a:pt x="2102644" y="240507"/>
                </a:lnTo>
                <a:lnTo>
                  <a:pt x="2081212" y="292894"/>
                </a:lnTo>
                <a:lnTo>
                  <a:pt x="2050256" y="350044"/>
                </a:lnTo>
                <a:lnTo>
                  <a:pt x="2024062" y="392907"/>
                </a:lnTo>
                <a:lnTo>
                  <a:pt x="2005012" y="416719"/>
                </a:lnTo>
                <a:lnTo>
                  <a:pt x="1985962" y="438150"/>
                </a:lnTo>
                <a:lnTo>
                  <a:pt x="1966912" y="454819"/>
                </a:lnTo>
                <a:lnTo>
                  <a:pt x="1943100" y="466725"/>
                </a:lnTo>
                <a:lnTo>
                  <a:pt x="1909762" y="476250"/>
                </a:lnTo>
                <a:lnTo>
                  <a:pt x="1883569" y="476250"/>
                </a:lnTo>
                <a:lnTo>
                  <a:pt x="1852612" y="471488"/>
                </a:lnTo>
                <a:lnTo>
                  <a:pt x="1824037" y="457200"/>
                </a:lnTo>
                <a:lnTo>
                  <a:pt x="1804987" y="445294"/>
                </a:lnTo>
                <a:lnTo>
                  <a:pt x="1771650" y="428625"/>
                </a:lnTo>
                <a:lnTo>
                  <a:pt x="1738312" y="419100"/>
                </a:lnTo>
                <a:lnTo>
                  <a:pt x="1674019" y="411957"/>
                </a:lnTo>
                <a:lnTo>
                  <a:pt x="1493044" y="404813"/>
                </a:lnTo>
                <a:lnTo>
                  <a:pt x="1288256" y="4024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2" name="フリーフォーム 91">
            <a:extLst>
              <a:ext uri="{FF2B5EF4-FFF2-40B4-BE49-F238E27FC236}">
                <a16:creationId xmlns:a16="http://schemas.microsoft.com/office/drawing/2014/main" id="{5C5C33EA-349A-4843-9286-5F26B6845E39}"/>
              </a:ext>
            </a:extLst>
          </p:cNvPr>
          <p:cNvSpPr/>
          <p:nvPr/>
        </p:nvSpPr>
        <p:spPr>
          <a:xfrm rot="16200000">
            <a:off x="4617244" y="3594894"/>
            <a:ext cx="4349750" cy="579438"/>
          </a:xfrm>
          <a:custGeom>
            <a:avLst/>
            <a:gdLst>
              <a:gd name="connsiteX0" fmla="*/ 2397211 w 4349578"/>
              <a:gd name="connsiteY0" fmla="*/ 296562 h 579002"/>
              <a:gd name="connsiteX1" fmla="*/ 2916194 w 4349578"/>
              <a:gd name="connsiteY1" fmla="*/ 293032 h 579002"/>
              <a:gd name="connsiteX2" fmla="*/ 3466953 w 4349578"/>
              <a:gd name="connsiteY2" fmla="*/ 285971 h 579002"/>
              <a:gd name="connsiteX3" fmla="*/ 3968284 w 4349578"/>
              <a:gd name="connsiteY3" fmla="*/ 275379 h 579002"/>
              <a:gd name="connsiteX4" fmla="*/ 4021241 w 4349578"/>
              <a:gd name="connsiteY4" fmla="*/ 275379 h 579002"/>
              <a:gd name="connsiteX5" fmla="*/ 4063607 w 4349578"/>
              <a:gd name="connsiteY5" fmla="*/ 268318 h 579002"/>
              <a:gd name="connsiteX6" fmla="*/ 4105973 w 4349578"/>
              <a:gd name="connsiteY6" fmla="*/ 250666 h 579002"/>
              <a:gd name="connsiteX7" fmla="*/ 4144809 w 4349578"/>
              <a:gd name="connsiteY7" fmla="*/ 222422 h 579002"/>
              <a:gd name="connsiteX8" fmla="*/ 4176584 w 4349578"/>
              <a:gd name="connsiteY8" fmla="*/ 183586 h 579002"/>
              <a:gd name="connsiteX9" fmla="*/ 4211889 w 4349578"/>
              <a:gd name="connsiteY9" fmla="*/ 127098 h 579002"/>
              <a:gd name="connsiteX10" fmla="*/ 4247194 w 4349578"/>
              <a:gd name="connsiteY10" fmla="*/ 52958 h 579002"/>
              <a:gd name="connsiteX11" fmla="*/ 4268377 w 4349578"/>
              <a:gd name="connsiteY11" fmla="*/ 24714 h 579002"/>
              <a:gd name="connsiteX12" fmla="*/ 4282499 w 4349578"/>
              <a:gd name="connsiteY12" fmla="*/ 10592 h 579002"/>
              <a:gd name="connsiteX13" fmla="*/ 4303682 w 4349578"/>
              <a:gd name="connsiteY13" fmla="*/ 0 h 579002"/>
              <a:gd name="connsiteX14" fmla="*/ 4314273 w 4349578"/>
              <a:gd name="connsiteY14" fmla="*/ 0 h 579002"/>
              <a:gd name="connsiteX15" fmla="*/ 4324865 w 4349578"/>
              <a:gd name="connsiteY15" fmla="*/ 14122 h 579002"/>
              <a:gd name="connsiteX16" fmla="*/ 4338987 w 4349578"/>
              <a:gd name="connsiteY16" fmla="*/ 42366 h 579002"/>
              <a:gd name="connsiteX17" fmla="*/ 4346048 w 4349578"/>
              <a:gd name="connsiteY17" fmla="*/ 77671 h 579002"/>
              <a:gd name="connsiteX18" fmla="*/ 4349578 w 4349578"/>
              <a:gd name="connsiteY18" fmla="*/ 127098 h 579002"/>
              <a:gd name="connsiteX19" fmla="*/ 4346048 w 4349578"/>
              <a:gd name="connsiteY19" fmla="*/ 180056 h 579002"/>
              <a:gd name="connsiteX20" fmla="*/ 4331926 w 4349578"/>
              <a:gd name="connsiteY20" fmla="*/ 261257 h 579002"/>
              <a:gd name="connsiteX21" fmla="*/ 4300151 w 4349578"/>
              <a:gd name="connsiteY21" fmla="*/ 349520 h 579002"/>
              <a:gd name="connsiteX22" fmla="*/ 4268377 w 4349578"/>
              <a:gd name="connsiteY22" fmla="*/ 413069 h 579002"/>
              <a:gd name="connsiteX23" fmla="*/ 4236602 w 4349578"/>
              <a:gd name="connsiteY23" fmla="*/ 458965 h 579002"/>
              <a:gd name="connsiteX24" fmla="*/ 4197767 w 4349578"/>
              <a:gd name="connsiteY24" fmla="*/ 504862 h 579002"/>
              <a:gd name="connsiteX25" fmla="*/ 4162462 w 4349578"/>
              <a:gd name="connsiteY25" fmla="*/ 540167 h 579002"/>
              <a:gd name="connsiteX26" fmla="*/ 4113034 w 4349578"/>
              <a:gd name="connsiteY26" fmla="*/ 571941 h 579002"/>
              <a:gd name="connsiteX27" fmla="*/ 4081260 w 4349578"/>
              <a:gd name="connsiteY27" fmla="*/ 579002 h 579002"/>
              <a:gd name="connsiteX28" fmla="*/ 4042424 w 4349578"/>
              <a:gd name="connsiteY28" fmla="*/ 579002 h 579002"/>
              <a:gd name="connsiteX29" fmla="*/ 4003589 w 4349578"/>
              <a:gd name="connsiteY29" fmla="*/ 561350 h 579002"/>
              <a:gd name="connsiteX30" fmla="*/ 3925918 w 4349578"/>
              <a:gd name="connsiteY30" fmla="*/ 526045 h 579002"/>
              <a:gd name="connsiteX31" fmla="*/ 3844716 w 4349578"/>
              <a:gd name="connsiteY31" fmla="*/ 501331 h 579002"/>
              <a:gd name="connsiteX32" fmla="*/ 3710557 w 4349578"/>
              <a:gd name="connsiteY32" fmla="*/ 494270 h 579002"/>
              <a:gd name="connsiteX33" fmla="*/ 3339855 w 4349578"/>
              <a:gd name="connsiteY33" fmla="*/ 483679 h 579002"/>
              <a:gd name="connsiteX34" fmla="*/ 2887950 w 4349578"/>
              <a:gd name="connsiteY34" fmla="*/ 476618 h 579002"/>
              <a:gd name="connsiteX35" fmla="*/ 2556083 w 4349578"/>
              <a:gd name="connsiteY35" fmla="*/ 480148 h 579002"/>
              <a:gd name="connsiteX36" fmla="*/ 2217155 w 4349578"/>
              <a:gd name="connsiteY36" fmla="*/ 483679 h 579002"/>
              <a:gd name="connsiteX37" fmla="*/ 1765251 w 4349578"/>
              <a:gd name="connsiteY37" fmla="*/ 494270 h 579002"/>
              <a:gd name="connsiteX38" fmla="*/ 1136821 w 4349578"/>
              <a:gd name="connsiteY38" fmla="*/ 511923 h 579002"/>
              <a:gd name="connsiteX39" fmla="*/ 815546 w 4349578"/>
              <a:gd name="connsiteY39" fmla="*/ 526045 h 579002"/>
              <a:gd name="connsiteX40" fmla="*/ 540167 w 4349578"/>
              <a:gd name="connsiteY40" fmla="*/ 543697 h 579002"/>
              <a:gd name="connsiteX41" fmla="*/ 423660 w 4349578"/>
              <a:gd name="connsiteY41" fmla="*/ 533106 h 579002"/>
              <a:gd name="connsiteX42" fmla="*/ 264787 w 4349578"/>
              <a:gd name="connsiteY42" fmla="*/ 504862 h 579002"/>
              <a:gd name="connsiteX43" fmla="*/ 176525 w 4349578"/>
              <a:gd name="connsiteY43" fmla="*/ 483679 h 579002"/>
              <a:gd name="connsiteX44" fmla="*/ 123567 w 4349578"/>
              <a:gd name="connsiteY44" fmla="*/ 466026 h 579002"/>
              <a:gd name="connsiteX45" fmla="*/ 63549 w 4349578"/>
              <a:gd name="connsiteY45" fmla="*/ 430721 h 579002"/>
              <a:gd name="connsiteX46" fmla="*/ 17652 w 4349578"/>
              <a:gd name="connsiteY46" fmla="*/ 388355 h 579002"/>
              <a:gd name="connsiteX47" fmla="*/ 3530 w 4349578"/>
              <a:gd name="connsiteY47" fmla="*/ 360111 h 579002"/>
              <a:gd name="connsiteX48" fmla="*/ 0 w 4349578"/>
              <a:gd name="connsiteY48" fmla="*/ 345989 h 579002"/>
              <a:gd name="connsiteX49" fmla="*/ 3530 w 4349578"/>
              <a:gd name="connsiteY49" fmla="*/ 331867 h 579002"/>
              <a:gd name="connsiteX50" fmla="*/ 14122 w 4349578"/>
              <a:gd name="connsiteY50" fmla="*/ 314215 h 579002"/>
              <a:gd name="connsiteX51" fmla="*/ 42366 w 4349578"/>
              <a:gd name="connsiteY51" fmla="*/ 293032 h 579002"/>
              <a:gd name="connsiteX52" fmla="*/ 77671 w 4349578"/>
              <a:gd name="connsiteY52" fmla="*/ 268318 h 579002"/>
              <a:gd name="connsiteX53" fmla="*/ 639021 w 4349578"/>
              <a:gd name="connsiteY53" fmla="*/ 278910 h 579002"/>
              <a:gd name="connsiteX54" fmla="*/ 854381 w 4349578"/>
              <a:gd name="connsiteY54" fmla="*/ 296562 h 579002"/>
              <a:gd name="connsiteX55" fmla="*/ 1126230 w 4349578"/>
              <a:gd name="connsiteY55" fmla="*/ 296562 h 579002"/>
              <a:gd name="connsiteX56" fmla="*/ 1525177 w 4349578"/>
              <a:gd name="connsiteY56" fmla="*/ 296562 h 579002"/>
              <a:gd name="connsiteX57" fmla="*/ 2118301 w 4349578"/>
              <a:gd name="connsiteY57" fmla="*/ 296562 h 579002"/>
              <a:gd name="connsiteX58" fmla="*/ 2337192 w 4349578"/>
              <a:gd name="connsiteY58" fmla="*/ 293032 h 579002"/>
              <a:gd name="connsiteX59" fmla="*/ 2397211 w 4349578"/>
              <a:gd name="connsiteY59" fmla="*/ 296562 h 57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</a:cxnLst>
            <a:rect l="l" t="t" r="r" b="b"/>
            <a:pathLst>
              <a:path w="4349578" h="579002">
                <a:moveTo>
                  <a:pt x="2397211" y="296562"/>
                </a:moveTo>
                <a:lnTo>
                  <a:pt x="2916194" y="293032"/>
                </a:lnTo>
                <a:lnTo>
                  <a:pt x="3466953" y="285971"/>
                </a:lnTo>
                <a:lnTo>
                  <a:pt x="3968284" y="275379"/>
                </a:lnTo>
                <a:lnTo>
                  <a:pt x="4021241" y="275379"/>
                </a:lnTo>
                <a:lnTo>
                  <a:pt x="4063607" y="268318"/>
                </a:lnTo>
                <a:lnTo>
                  <a:pt x="4105973" y="250666"/>
                </a:lnTo>
                <a:lnTo>
                  <a:pt x="4144809" y="222422"/>
                </a:lnTo>
                <a:lnTo>
                  <a:pt x="4176584" y="183586"/>
                </a:lnTo>
                <a:lnTo>
                  <a:pt x="4211889" y="127098"/>
                </a:lnTo>
                <a:lnTo>
                  <a:pt x="4247194" y="52958"/>
                </a:lnTo>
                <a:lnTo>
                  <a:pt x="4268377" y="24714"/>
                </a:lnTo>
                <a:lnTo>
                  <a:pt x="4282499" y="10592"/>
                </a:lnTo>
                <a:lnTo>
                  <a:pt x="4303682" y="0"/>
                </a:lnTo>
                <a:lnTo>
                  <a:pt x="4314273" y="0"/>
                </a:lnTo>
                <a:lnTo>
                  <a:pt x="4324865" y="14122"/>
                </a:lnTo>
                <a:lnTo>
                  <a:pt x="4338987" y="42366"/>
                </a:lnTo>
                <a:lnTo>
                  <a:pt x="4346048" y="77671"/>
                </a:lnTo>
                <a:lnTo>
                  <a:pt x="4349578" y="127098"/>
                </a:lnTo>
                <a:lnTo>
                  <a:pt x="4346048" y="180056"/>
                </a:lnTo>
                <a:lnTo>
                  <a:pt x="4331926" y="261257"/>
                </a:lnTo>
                <a:lnTo>
                  <a:pt x="4300151" y="349520"/>
                </a:lnTo>
                <a:lnTo>
                  <a:pt x="4268377" y="413069"/>
                </a:lnTo>
                <a:lnTo>
                  <a:pt x="4236602" y="458965"/>
                </a:lnTo>
                <a:lnTo>
                  <a:pt x="4197767" y="504862"/>
                </a:lnTo>
                <a:lnTo>
                  <a:pt x="4162462" y="540167"/>
                </a:lnTo>
                <a:lnTo>
                  <a:pt x="4113034" y="571941"/>
                </a:lnTo>
                <a:lnTo>
                  <a:pt x="4081260" y="579002"/>
                </a:lnTo>
                <a:lnTo>
                  <a:pt x="4042424" y="579002"/>
                </a:lnTo>
                <a:lnTo>
                  <a:pt x="4003589" y="561350"/>
                </a:lnTo>
                <a:lnTo>
                  <a:pt x="3925918" y="526045"/>
                </a:lnTo>
                <a:lnTo>
                  <a:pt x="3844716" y="501331"/>
                </a:lnTo>
                <a:lnTo>
                  <a:pt x="3710557" y="494270"/>
                </a:lnTo>
                <a:lnTo>
                  <a:pt x="3339855" y="483679"/>
                </a:lnTo>
                <a:lnTo>
                  <a:pt x="2887950" y="476618"/>
                </a:lnTo>
                <a:lnTo>
                  <a:pt x="2556083" y="480148"/>
                </a:lnTo>
                <a:lnTo>
                  <a:pt x="2217155" y="483679"/>
                </a:lnTo>
                <a:lnTo>
                  <a:pt x="1765251" y="494270"/>
                </a:lnTo>
                <a:lnTo>
                  <a:pt x="1136821" y="511923"/>
                </a:lnTo>
                <a:lnTo>
                  <a:pt x="815546" y="526045"/>
                </a:lnTo>
                <a:lnTo>
                  <a:pt x="540167" y="543697"/>
                </a:lnTo>
                <a:lnTo>
                  <a:pt x="423660" y="533106"/>
                </a:lnTo>
                <a:lnTo>
                  <a:pt x="264787" y="504862"/>
                </a:lnTo>
                <a:lnTo>
                  <a:pt x="176525" y="483679"/>
                </a:lnTo>
                <a:lnTo>
                  <a:pt x="123567" y="466026"/>
                </a:lnTo>
                <a:lnTo>
                  <a:pt x="63549" y="430721"/>
                </a:lnTo>
                <a:lnTo>
                  <a:pt x="17652" y="388355"/>
                </a:lnTo>
                <a:lnTo>
                  <a:pt x="3530" y="360111"/>
                </a:lnTo>
                <a:lnTo>
                  <a:pt x="0" y="345989"/>
                </a:lnTo>
                <a:lnTo>
                  <a:pt x="3530" y="331867"/>
                </a:lnTo>
                <a:lnTo>
                  <a:pt x="14122" y="314215"/>
                </a:lnTo>
                <a:lnTo>
                  <a:pt x="42366" y="293032"/>
                </a:lnTo>
                <a:lnTo>
                  <a:pt x="77671" y="268318"/>
                </a:lnTo>
                <a:lnTo>
                  <a:pt x="639021" y="278910"/>
                </a:lnTo>
                <a:lnTo>
                  <a:pt x="854381" y="296562"/>
                </a:lnTo>
                <a:lnTo>
                  <a:pt x="1126230" y="296562"/>
                </a:lnTo>
                <a:lnTo>
                  <a:pt x="1525177" y="296562"/>
                </a:lnTo>
                <a:lnTo>
                  <a:pt x="2118301" y="296562"/>
                </a:lnTo>
                <a:lnTo>
                  <a:pt x="2337192" y="293032"/>
                </a:lnTo>
                <a:lnTo>
                  <a:pt x="2397211" y="2965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4" name="フリーフォーム 83">
            <a:extLst>
              <a:ext uri="{FF2B5EF4-FFF2-40B4-BE49-F238E27FC236}">
                <a16:creationId xmlns:a16="http://schemas.microsoft.com/office/drawing/2014/main" id="{FC01AD21-777F-492B-89B0-7698E6BB9DD1}"/>
              </a:ext>
            </a:extLst>
          </p:cNvPr>
          <p:cNvSpPr/>
          <p:nvPr/>
        </p:nvSpPr>
        <p:spPr>
          <a:xfrm>
            <a:off x="2700338" y="2138363"/>
            <a:ext cx="2705100" cy="585787"/>
          </a:xfrm>
          <a:custGeom>
            <a:avLst/>
            <a:gdLst>
              <a:gd name="connsiteX0" fmla="*/ 983456 w 2705100"/>
              <a:gd name="connsiteY0" fmla="*/ 257175 h 585787"/>
              <a:gd name="connsiteX1" fmla="*/ 1297781 w 2705100"/>
              <a:gd name="connsiteY1" fmla="*/ 209550 h 585787"/>
              <a:gd name="connsiteX2" fmla="*/ 1400175 w 2705100"/>
              <a:gd name="connsiteY2" fmla="*/ 192881 h 585787"/>
              <a:gd name="connsiteX3" fmla="*/ 1574006 w 2705100"/>
              <a:gd name="connsiteY3" fmla="*/ 152400 h 585787"/>
              <a:gd name="connsiteX4" fmla="*/ 1671637 w 2705100"/>
              <a:gd name="connsiteY4" fmla="*/ 145256 h 585787"/>
              <a:gd name="connsiteX5" fmla="*/ 1847850 w 2705100"/>
              <a:gd name="connsiteY5" fmla="*/ 119062 h 585787"/>
              <a:gd name="connsiteX6" fmla="*/ 2035968 w 2705100"/>
              <a:gd name="connsiteY6" fmla="*/ 85725 h 585787"/>
              <a:gd name="connsiteX7" fmla="*/ 2181225 w 2705100"/>
              <a:gd name="connsiteY7" fmla="*/ 57150 h 585787"/>
              <a:gd name="connsiteX8" fmla="*/ 2247900 w 2705100"/>
              <a:gd name="connsiteY8" fmla="*/ 40481 h 585787"/>
              <a:gd name="connsiteX9" fmla="*/ 2295525 w 2705100"/>
              <a:gd name="connsiteY9" fmla="*/ 23812 h 585787"/>
              <a:gd name="connsiteX10" fmla="*/ 2345531 w 2705100"/>
              <a:gd name="connsiteY10" fmla="*/ 0 h 585787"/>
              <a:gd name="connsiteX11" fmla="*/ 2364581 w 2705100"/>
              <a:gd name="connsiteY11" fmla="*/ 0 h 585787"/>
              <a:gd name="connsiteX12" fmla="*/ 2433637 w 2705100"/>
              <a:gd name="connsiteY12" fmla="*/ 14287 h 585787"/>
              <a:gd name="connsiteX13" fmla="*/ 2505075 w 2705100"/>
              <a:gd name="connsiteY13" fmla="*/ 38100 h 585787"/>
              <a:gd name="connsiteX14" fmla="*/ 2597943 w 2705100"/>
              <a:gd name="connsiteY14" fmla="*/ 78581 h 585787"/>
              <a:gd name="connsiteX15" fmla="*/ 2643187 w 2705100"/>
              <a:gd name="connsiteY15" fmla="*/ 104775 h 585787"/>
              <a:gd name="connsiteX16" fmla="*/ 2662237 w 2705100"/>
              <a:gd name="connsiteY16" fmla="*/ 121443 h 585787"/>
              <a:gd name="connsiteX17" fmla="*/ 2690812 w 2705100"/>
              <a:gd name="connsiteY17" fmla="*/ 171450 h 585787"/>
              <a:gd name="connsiteX18" fmla="*/ 2700337 w 2705100"/>
              <a:gd name="connsiteY18" fmla="*/ 195262 h 585787"/>
              <a:gd name="connsiteX19" fmla="*/ 2705100 w 2705100"/>
              <a:gd name="connsiteY19" fmla="*/ 221456 h 585787"/>
              <a:gd name="connsiteX20" fmla="*/ 2702718 w 2705100"/>
              <a:gd name="connsiteY20" fmla="*/ 233362 h 585787"/>
              <a:gd name="connsiteX21" fmla="*/ 2693193 w 2705100"/>
              <a:gd name="connsiteY21" fmla="*/ 250031 h 585787"/>
              <a:gd name="connsiteX22" fmla="*/ 2671762 w 2705100"/>
              <a:gd name="connsiteY22" fmla="*/ 264318 h 585787"/>
              <a:gd name="connsiteX23" fmla="*/ 2638425 w 2705100"/>
              <a:gd name="connsiteY23" fmla="*/ 271462 h 585787"/>
              <a:gd name="connsiteX24" fmla="*/ 2566987 w 2705100"/>
              <a:gd name="connsiteY24" fmla="*/ 271462 h 585787"/>
              <a:gd name="connsiteX25" fmla="*/ 2524125 w 2705100"/>
              <a:gd name="connsiteY25" fmla="*/ 266700 h 585787"/>
              <a:gd name="connsiteX26" fmla="*/ 2402681 w 2705100"/>
              <a:gd name="connsiteY26" fmla="*/ 266700 h 585787"/>
              <a:gd name="connsiteX27" fmla="*/ 2240756 w 2705100"/>
              <a:gd name="connsiteY27" fmla="*/ 271462 h 585787"/>
              <a:gd name="connsiteX28" fmla="*/ 2107406 w 2705100"/>
              <a:gd name="connsiteY28" fmla="*/ 278606 h 585787"/>
              <a:gd name="connsiteX29" fmla="*/ 1928812 w 2705100"/>
              <a:gd name="connsiteY29" fmla="*/ 295275 h 585787"/>
              <a:gd name="connsiteX30" fmla="*/ 1766887 w 2705100"/>
              <a:gd name="connsiteY30" fmla="*/ 316706 h 585787"/>
              <a:gd name="connsiteX31" fmla="*/ 1581150 w 2705100"/>
              <a:gd name="connsiteY31" fmla="*/ 345281 h 585787"/>
              <a:gd name="connsiteX32" fmla="*/ 1388268 w 2705100"/>
              <a:gd name="connsiteY32" fmla="*/ 373856 h 585787"/>
              <a:gd name="connsiteX33" fmla="*/ 1216818 w 2705100"/>
              <a:gd name="connsiteY33" fmla="*/ 400050 h 585787"/>
              <a:gd name="connsiteX34" fmla="*/ 1038225 w 2705100"/>
              <a:gd name="connsiteY34" fmla="*/ 440531 h 585787"/>
              <a:gd name="connsiteX35" fmla="*/ 931068 w 2705100"/>
              <a:gd name="connsiteY35" fmla="*/ 459581 h 585787"/>
              <a:gd name="connsiteX36" fmla="*/ 795337 w 2705100"/>
              <a:gd name="connsiteY36" fmla="*/ 485775 h 585787"/>
              <a:gd name="connsiteX37" fmla="*/ 678656 w 2705100"/>
              <a:gd name="connsiteY37" fmla="*/ 511968 h 585787"/>
              <a:gd name="connsiteX38" fmla="*/ 583406 w 2705100"/>
              <a:gd name="connsiteY38" fmla="*/ 535781 h 585787"/>
              <a:gd name="connsiteX39" fmla="*/ 492918 w 2705100"/>
              <a:gd name="connsiteY39" fmla="*/ 561975 h 585787"/>
              <a:gd name="connsiteX40" fmla="*/ 454818 w 2705100"/>
              <a:gd name="connsiteY40" fmla="*/ 576262 h 585787"/>
              <a:gd name="connsiteX41" fmla="*/ 428625 w 2705100"/>
              <a:gd name="connsiteY41" fmla="*/ 585787 h 585787"/>
              <a:gd name="connsiteX42" fmla="*/ 400050 w 2705100"/>
              <a:gd name="connsiteY42" fmla="*/ 585787 h 585787"/>
              <a:gd name="connsiteX43" fmla="*/ 361950 w 2705100"/>
              <a:gd name="connsiteY43" fmla="*/ 578643 h 585787"/>
              <a:gd name="connsiteX44" fmla="*/ 319087 w 2705100"/>
              <a:gd name="connsiteY44" fmla="*/ 561975 h 585787"/>
              <a:gd name="connsiteX45" fmla="*/ 271462 w 2705100"/>
              <a:gd name="connsiteY45" fmla="*/ 533400 h 585787"/>
              <a:gd name="connsiteX46" fmla="*/ 216693 w 2705100"/>
              <a:gd name="connsiteY46" fmla="*/ 492918 h 585787"/>
              <a:gd name="connsiteX47" fmla="*/ 164306 w 2705100"/>
              <a:gd name="connsiteY47" fmla="*/ 445293 h 585787"/>
              <a:gd name="connsiteX48" fmla="*/ 102393 w 2705100"/>
              <a:gd name="connsiteY48" fmla="*/ 385762 h 585787"/>
              <a:gd name="connsiteX49" fmla="*/ 38100 w 2705100"/>
              <a:gd name="connsiteY49" fmla="*/ 319087 h 585787"/>
              <a:gd name="connsiteX50" fmla="*/ 14287 w 2705100"/>
              <a:gd name="connsiteY50" fmla="*/ 290512 h 585787"/>
              <a:gd name="connsiteX51" fmla="*/ 4762 w 2705100"/>
              <a:gd name="connsiteY51" fmla="*/ 269081 h 585787"/>
              <a:gd name="connsiteX52" fmla="*/ 0 w 2705100"/>
              <a:gd name="connsiteY52" fmla="*/ 247650 h 585787"/>
              <a:gd name="connsiteX53" fmla="*/ 0 w 2705100"/>
              <a:gd name="connsiteY53" fmla="*/ 235743 h 585787"/>
              <a:gd name="connsiteX54" fmla="*/ 11906 w 2705100"/>
              <a:gd name="connsiteY54" fmla="*/ 228600 h 585787"/>
              <a:gd name="connsiteX55" fmla="*/ 23812 w 2705100"/>
              <a:gd name="connsiteY55" fmla="*/ 228600 h 585787"/>
              <a:gd name="connsiteX56" fmla="*/ 40481 w 2705100"/>
              <a:gd name="connsiteY56" fmla="*/ 233362 h 585787"/>
              <a:gd name="connsiteX57" fmla="*/ 69056 w 2705100"/>
              <a:gd name="connsiteY57" fmla="*/ 250031 h 585787"/>
              <a:gd name="connsiteX58" fmla="*/ 107156 w 2705100"/>
              <a:gd name="connsiteY58" fmla="*/ 271462 h 585787"/>
              <a:gd name="connsiteX59" fmla="*/ 138112 w 2705100"/>
              <a:gd name="connsiteY59" fmla="*/ 288131 h 585787"/>
              <a:gd name="connsiteX60" fmla="*/ 164306 w 2705100"/>
              <a:gd name="connsiteY60" fmla="*/ 300037 h 585787"/>
              <a:gd name="connsiteX61" fmla="*/ 204787 w 2705100"/>
              <a:gd name="connsiteY61" fmla="*/ 314325 h 585787"/>
              <a:gd name="connsiteX62" fmla="*/ 271462 w 2705100"/>
              <a:gd name="connsiteY62" fmla="*/ 328612 h 585787"/>
              <a:gd name="connsiteX63" fmla="*/ 319087 w 2705100"/>
              <a:gd name="connsiteY63" fmla="*/ 333375 h 585787"/>
              <a:gd name="connsiteX64" fmla="*/ 402431 w 2705100"/>
              <a:gd name="connsiteY64" fmla="*/ 335756 h 585787"/>
              <a:gd name="connsiteX65" fmla="*/ 540543 w 2705100"/>
              <a:gd name="connsiteY65" fmla="*/ 319087 h 585787"/>
              <a:gd name="connsiteX66" fmla="*/ 983456 w 2705100"/>
              <a:gd name="connsiteY66" fmla="*/ 257175 h 585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</a:cxnLst>
            <a:rect l="l" t="t" r="r" b="b"/>
            <a:pathLst>
              <a:path w="2705100" h="585787">
                <a:moveTo>
                  <a:pt x="983456" y="257175"/>
                </a:moveTo>
                <a:lnTo>
                  <a:pt x="1297781" y="209550"/>
                </a:lnTo>
                <a:lnTo>
                  <a:pt x="1400175" y="192881"/>
                </a:lnTo>
                <a:lnTo>
                  <a:pt x="1574006" y="152400"/>
                </a:lnTo>
                <a:lnTo>
                  <a:pt x="1671637" y="145256"/>
                </a:lnTo>
                <a:lnTo>
                  <a:pt x="1847850" y="119062"/>
                </a:lnTo>
                <a:lnTo>
                  <a:pt x="2035968" y="85725"/>
                </a:lnTo>
                <a:lnTo>
                  <a:pt x="2181225" y="57150"/>
                </a:lnTo>
                <a:lnTo>
                  <a:pt x="2247900" y="40481"/>
                </a:lnTo>
                <a:lnTo>
                  <a:pt x="2295525" y="23812"/>
                </a:lnTo>
                <a:lnTo>
                  <a:pt x="2345531" y="0"/>
                </a:lnTo>
                <a:lnTo>
                  <a:pt x="2364581" y="0"/>
                </a:lnTo>
                <a:lnTo>
                  <a:pt x="2433637" y="14287"/>
                </a:lnTo>
                <a:lnTo>
                  <a:pt x="2505075" y="38100"/>
                </a:lnTo>
                <a:lnTo>
                  <a:pt x="2597943" y="78581"/>
                </a:lnTo>
                <a:lnTo>
                  <a:pt x="2643187" y="104775"/>
                </a:lnTo>
                <a:lnTo>
                  <a:pt x="2662237" y="121443"/>
                </a:lnTo>
                <a:lnTo>
                  <a:pt x="2690812" y="171450"/>
                </a:lnTo>
                <a:lnTo>
                  <a:pt x="2700337" y="195262"/>
                </a:lnTo>
                <a:lnTo>
                  <a:pt x="2705100" y="221456"/>
                </a:lnTo>
                <a:lnTo>
                  <a:pt x="2702718" y="233362"/>
                </a:lnTo>
                <a:lnTo>
                  <a:pt x="2693193" y="250031"/>
                </a:lnTo>
                <a:lnTo>
                  <a:pt x="2671762" y="264318"/>
                </a:lnTo>
                <a:lnTo>
                  <a:pt x="2638425" y="271462"/>
                </a:lnTo>
                <a:lnTo>
                  <a:pt x="2566987" y="271462"/>
                </a:lnTo>
                <a:lnTo>
                  <a:pt x="2524125" y="266700"/>
                </a:lnTo>
                <a:lnTo>
                  <a:pt x="2402681" y="266700"/>
                </a:lnTo>
                <a:lnTo>
                  <a:pt x="2240756" y="271462"/>
                </a:lnTo>
                <a:lnTo>
                  <a:pt x="2107406" y="278606"/>
                </a:lnTo>
                <a:lnTo>
                  <a:pt x="1928812" y="295275"/>
                </a:lnTo>
                <a:lnTo>
                  <a:pt x="1766887" y="316706"/>
                </a:lnTo>
                <a:lnTo>
                  <a:pt x="1581150" y="345281"/>
                </a:lnTo>
                <a:lnTo>
                  <a:pt x="1388268" y="373856"/>
                </a:lnTo>
                <a:lnTo>
                  <a:pt x="1216818" y="400050"/>
                </a:lnTo>
                <a:lnTo>
                  <a:pt x="1038225" y="440531"/>
                </a:lnTo>
                <a:lnTo>
                  <a:pt x="931068" y="459581"/>
                </a:lnTo>
                <a:lnTo>
                  <a:pt x="795337" y="485775"/>
                </a:lnTo>
                <a:lnTo>
                  <a:pt x="678656" y="511968"/>
                </a:lnTo>
                <a:lnTo>
                  <a:pt x="583406" y="535781"/>
                </a:lnTo>
                <a:lnTo>
                  <a:pt x="492918" y="561975"/>
                </a:lnTo>
                <a:lnTo>
                  <a:pt x="454818" y="576262"/>
                </a:lnTo>
                <a:lnTo>
                  <a:pt x="428625" y="585787"/>
                </a:lnTo>
                <a:lnTo>
                  <a:pt x="400050" y="585787"/>
                </a:lnTo>
                <a:lnTo>
                  <a:pt x="361950" y="578643"/>
                </a:lnTo>
                <a:lnTo>
                  <a:pt x="319087" y="561975"/>
                </a:lnTo>
                <a:lnTo>
                  <a:pt x="271462" y="533400"/>
                </a:lnTo>
                <a:lnTo>
                  <a:pt x="216693" y="492918"/>
                </a:lnTo>
                <a:cubicBezTo>
                  <a:pt x="165855" y="446922"/>
                  <a:pt x="182578" y="463573"/>
                  <a:pt x="164306" y="445293"/>
                </a:cubicBezTo>
                <a:lnTo>
                  <a:pt x="102393" y="385762"/>
                </a:lnTo>
                <a:lnTo>
                  <a:pt x="38100" y="319087"/>
                </a:lnTo>
                <a:lnTo>
                  <a:pt x="14287" y="290512"/>
                </a:lnTo>
                <a:lnTo>
                  <a:pt x="4762" y="269081"/>
                </a:lnTo>
                <a:lnTo>
                  <a:pt x="0" y="247650"/>
                </a:lnTo>
                <a:lnTo>
                  <a:pt x="0" y="235743"/>
                </a:lnTo>
                <a:lnTo>
                  <a:pt x="11906" y="228600"/>
                </a:lnTo>
                <a:lnTo>
                  <a:pt x="23812" y="228600"/>
                </a:lnTo>
                <a:lnTo>
                  <a:pt x="40481" y="233362"/>
                </a:lnTo>
                <a:lnTo>
                  <a:pt x="69056" y="250031"/>
                </a:lnTo>
                <a:lnTo>
                  <a:pt x="107156" y="271462"/>
                </a:lnTo>
                <a:lnTo>
                  <a:pt x="138112" y="288131"/>
                </a:lnTo>
                <a:lnTo>
                  <a:pt x="164306" y="300037"/>
                </a:lnTo>
                <a:lnTo>
                  <a:pt x="204787" y="314325"/>
                </a:lnTo>
                <a:lnTo>
                  <a:pt x="271462" y="328612"/>
                </a:lnTo>
                <a:lnTo>
                  <a:pt x="319087" y="333375"/>
                </a:lnTo>
                <a:lnTo>
                  <a:pt x="402431" y="335756"/>
                </a:lnTo>
                <a:lnTo>
                  <a:pt x="540543" y="319087"/>
                </a:lnTo>
                <a:lnTo>
                  <a:pt x="983456" y="257175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5" name="フリーフォーム 84">
            <a:extLst>
              <a:ext uri="{FF2B5EF4-FFF2-40B4-BE49-F238E27FC236}">
                <a16:creationId xmlns:a16="http://schemas.microsoft.com/office/drawing/2014/main" id="{30C56458-8D04-4A6F-AF45-D27A653BF22A}"/>
              </a:ext>
            </a:extLst>
          </p:cNvPr>
          <p:cNvSpPr/>
          <p:nvPr/>
        </p:nvSpPr>
        <p:spPr>
          <a:xfrm>
            <a:off x="3127375" y="2474913"/>
            <a:ext cx="1004888" cy="1058862"/>
          </a:xfrm>
          <a:custGeom>
            <a:avLst/>
            <a:gdLst>
              <a:gd name="connsiteX0" fmla="*/ 452438 w 1004888"/>
              <a:gd name="connsiteY0" fmla="*/ 552450 h 1059656"/>
              <a:gd name="connsiteX1" fmla="*/ 361950 w 1004888"/>
              <a:gd name="connsiteY1" fmla="*/ 676275 h 1059656"/>
              <a:gd name="connsiteX2" fmla="*/ 271463 w 1004888"/>
              <a:gd name="connsiteY2" fmla="*/ 792956 h 1059656"/>
              <a:gd name="connsiteX3" fmla="*/ 200025 w 1004888"/>
              <a:gd name="connsiteY3" fmla="*/ 876300 h 1059656"/>
              <a:gd name="connsiteX4" fmla="*/ 169069 w 1004888"/>
              <a:gd name="connsiteY4" fmla="*/ 909637 h 1059656"/>
              <a:gd name="connsiteX5" fmla="*/ 140494 w 1004888"/>
              <a:gd name="connsiteY5" fmla="*/ 931069 h 1059656"/>
              <a:gd name="connsiteX6" fmla="*/ 100013 w 1004888"/>
              <a:gd name="connsiteY6" fmla="*/ 954881 h 1059656"/>
              <a:gd name="connsiteX7" fmla="*/ 52388 w 1004888"/>
              <a:gd name="connsiteY7" fmla="*/ 973931 h 1059656"/>
              <a:gd name="connsiteX8" fmla="*/ 35719 w 1004888"/>
              <a:gd name="connsiteY8" fmla="*/ 978694 h 1059656"/>
              <a:gd name="connsiteX9" fmla="*/ 28575 w 1004888"/>
              <a:gd name="connsiteY9" fmla="*/ 981075 h 1059656"/>
              <a:gd name="connsiteX10" fmla="*/ 16669 w 1004888"/>
              <a:gd name="connsiteY10" fmla="*/ 1000125 h 1059656"/>
              <a:gd name="connsiteX11" fmla="*/ 0 w 1004888"/>
              <a:gd name="connsiteY11" fmla="*/ 1038225 h 1059656"/>
              <a:gd name="connsiteX12" fmla="*/ 121444 w 1004888"/>
              <a:gd name="connsiteY12" fmla="*/ 1059656 h 1059656"/>
              <a:gd name="connsiteX13" fmla="*/ 250032 w 1004888"/>
              <a:gd name="connsiteY13" fmla="*/ 1002506 h 1059656"/>
              <a:gd name="connsiteX14" fmla="*/ 369094 w 1004888"/>
              <a:gd name="connsiteY14" fmla="*/ 892969 h 1059656"/>
              <a:gd name="connsiteX15" fmla="*/ 504825 w 1004888"/>
              <a:gd name="connsiteY15" fmla="*/ 759619 h 1059656"/>
              <a:gd name="connsiteX16" fmla="*/ 602457 w 1004888"/>
              <a:gd name="connsiteY16" fmla="*/ 657225 h 1059656"/>
              <a:gd name="connsiteX17" fmla="*/ 685800 w 1004888"/>
              <a:gd name="connsiteY17" fmla="*/ 569119 h 1059656"/>
              <a:gd name="connsiteX18" fmla="*/ 759619 w 1004888"/>
              <a:gd name="connsiteY18" fmla="*/ 483394 h 1059656"/>
              <a:gd name="connsiteX19" fmla="*/ 809625 w 1004888"/>
              <a:gd name="connsiteY19" fmla="*/ 426244 h 1059656"/>
              <a:gd name="connsiteX20" fmla="*/ 821532 w 1004888"/>
              <a:gd name="connsiteY20" fmla="*/ 414337 h 1059656"/>
              <a:gd name="connsiteX21" fmla="*/ 876300 w 1004888"/>
              <a:gd name="connsiteY21" fmla="*/ 376237 h 1059656"/>
              <a:gd name="connsiteX22" fmla="*/ 933450 w 1004888"/>
              <a:gd name="connsiteY22" fmla="*/ 338137 h 1059656"/>
              <a:gd name="connsiteX23" fmla="*/ 971550 w 1004888"/>
              <a:gd name="connsiteY23" fmla="*/ 323850 h 1059656"/>
              <a:gd name="connsiteX24" fmla="*/ 990600 w 1004888"/>
              <a:gd name="connsiteY24" fmla="*/ 314325 h 1059656"/>
              <a:gd name="connsiteX25" fmla="*/ 997744 w 1004888"/>
              <a:gd name="connsiteY25" fmla="*/ 307181 h 1059656"/>
              <a:gd name="connsiteX26" fmla="*/ 1002507 w 1004888"/>
              <a:gd name="connsiteY26" fmla="*/ 300037 h 1059656"/>
              <a:gd name="connsiteX27" fmla="*/ 1004888 w 1004888"/>
              <a:gd name="connsiteY27" fmla="*/ 283369 h 1059656"/>
              <a:gd name="connsiteX28" fmla="*/ 1000125 w 1004888"/>
              <a:gd name="connsiteY28" fmla="*/ 261937 h 1059656"/>
              <a:gd name="connsiteX29" fmla="*/ 978694 w 1004888"/>
              <a:gd name="connsiteY29" fmla="*/ 228600 h 1059656"/>
              <a:gd name="connsiteX30" fmla="*/ 897732 w 1004888"/>
              <a:gd name="connsiteY30" fmla="*/ 147637 h 1059656"/>
              <a:gd name="connsiteX31" fmla="*/ 754857 w 1004888"/>
              <a:gd name="connsiteY31" fmla="*/ 0 h 1059656"/>
              <a:gd name="connsiteX32" fmla="*/ 600075 w 1004888"/>
              <a:gd name="connsiteY32" fmla="*/ 52387 h 1059656"/>
              <a:gd name="connsiteX33" fmla="*/ 614363 w 1004888"/>
              <a:gd name="connsiteY33" fmla="*/ 130969 h 1059656"/>
              <a:gd name="connsiteX34" fmla="*/ 619125 w 1004888"/>
              <a:gd name="connsiteY34" fmla="*/ 169069 h 1059656"/>
              <a:gd name="connsiteX35" fmla="*/ 619125 w 1004888"/>
              <a:gd name="connsiteY35" fmla="*/ 211931 h 1059656"/>
              <a:gd name="connsiteX36" fmla="*/ 611982 w 1004888"/>
              <a:gd name="connsiteY36" fmla="*/ 252412 h 1059656"/>
              <a:gd name="connsiteX37" fmla="*/ 597694 w 1004888"/>
              <a:gd name="connsiteY37" fmla="*/ 297656 h 1059656"/>
              <a:gd name="connsiteX38" fmla="*/ 535782 w 1004888"/>
              <a:gd name="connsiteY38" fmla="*/ 416719 h 1059656"/>
              <a:gd name="connsiteX39" fmla="*/ 452438 w 1004888"/>
              <a:gd name="connsiteY39" fmla="*/ 552450 h 10596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004888" h="1059656">
                <a:moveTo>
                  <a:pt x="452438" y="552450"/>
                </a:moveTo>
                <a:lnTo>
                  <a:pt x="361950" y="676275"/>
                </a:lnTo>
                <a:lnTo>
                  <a:pt x="271463" y="792956"/>
                </a:lnTo>
                <a:lnTo>
                  <a:pt x="200025" y="876300"/>
                </a:lnTo>
                <a:lnTo>
                  <a:pt x="169069" y="909637"/>
                </a:lnTo>
                <a:lnTo>
                  <a:pt x="140494" y="931069"/>
                </a:lnTo>
                <a:lnTo>
                  <a:pt x="100013" y="954881"/>
                </a:lnTo>
                <a:lnTo>
                  <a:pt x="52388" y="973931"/>
                </a:lnTo>
                <a:lnTo>
                  <a:pt x="35719" y="978694"/>
                </a:lnTo>
                <a:lnTo>
                  <a:pt x="28575" y="981075"/>
                </a:lnTo>
                <a:lnTo>
                  <a:pt x="16669" y="1000125"/>
                </a:lnTo>
                <a:lnTo>
                  <a:pt x="0" y="1038225"/>
                </a:lnTo>
                <a:lnTo>
                  <a:pt x="121444" y="1059656"/>
                </a:lnTo>
                <a:lnTo>
                  <a:pt x="250032" y="1002506"/>
                </a:lnTo>
                <a:lnTo>
                  <a:pt x="369094" y="892969"/>
                </a:lnTo>
                <a:lnTo>
                  <a:pt x="504825" y="759619"/>
                </a:lnTo>
                <a:lnTo>
                  <a:pt x="602457" y="657225"/>
                </a:lnTo>
                <a:lnTo>
                  <a:pt x="685800" y="569119"/>
                </a:lnTo>
                <a:lnTo>
                  <a:pt x="759619" y="483394"/>
                </a:lnTo>
                <a:lnTo>
                  <a:pt x="809625" y="426244"/>
                </a:lnTo>
                <a:lnTo>
                  <a:pt x="821532" y="414337"/>
                </a:lnTo>
                <a:lnTo>
                  <a:pt x="876300" y="376237"/>
                </a:lnTo>
                <a:lnTo>
                  <a:pt x="933450" y="338137"/>
                </a:lnTo>
                <a:lnTo>
                  <a:pt x="971550" y="323850"/>
                </a:lnTo>
                <a:lnTo>
                  <a:pt x="990600" y="314325"/>
                </a:lnTo>
                <a:lnTo>
                  <a:pt x="997744" y="307181"/>
                </a:lnTo>
                <a:lnTo>
                  <a:pt x="1002507" y="300037"/>
                </a:lnTo>
                <a:lnTo>
                  <a:pt x="1004888" y="283369"/>
                </a:lnTo>
                <a:lnTo>
                  <a:pt x="1000125" y="261937"/>
                </a:lnTo>
                <a:lnTo>
                  <a:pt x="978694" y="228600"/>
                </a:lnTo>
                <a:lnTo>
                  <a:pt x="897732" y="147637"/>
                </a:lnTo>
                <a:lnTo>
                  <a:pt x="754857" y="0"/>
                </a:lnTo>
                <a:lnTo>
                  <a:pt x="600075" y="52387"/>
                </a:lnTo>
                <a:lnTo>
                  <a:pt x="614363" y="130969"/>
                </a:lnTo>
                <a:lnTo>
                  <a:pt x="619125" y="169069"/>
                </a:lnTo>
                <a:lnTo>
                  <a:pt x="619125" y="211931"/>
                </a:lnTo>
                <a:lnTo>
                  <a:pt x="611982" y="252412"/>
                </a:lnTo>
                <a:lnTo>
                  <a:pt x="597694" y="297656"/>
                </a:lnTo>
                <a:lnTo>
                  <a:pt x="535782" y="416719"/>
                </a:lnTo>
                <a:lnTo>
                  <a:pt x="452438" y="552450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6" name="フリーフォーム 85">
            <a:extLst>
              <a:ext uri="{FF2B5EF4-FFF2-40B4-BE49-F238E27FC236}">
                <a16:creationId xmlns:a16="http://schemas.microsoft.com/office/drawing/2014/main" id="{0A0EA795-13E6-47FA-8D61-9EFA5293728D}"/>
              </a:ext>
            </a:extLst>
          </p:cNvPr>
          <p:cNvSpPr/>
          <p:nvPr/>
        </p:nvSpPr>
        <p:spPr>
          <a:xfrm>
            <a:off x="3109913" y="3457575"/>
            <a:ext cx="1050925" cy="438150"/>
          </a:xfrm>
          <a:custGeom>
            <a:avLst/>
            <a:gdLst>
              <a:gd name="connsiteX0" fmla="*/ 788193 w 1050131"/>
              <a:gd name="connsiteY0" fmla="*/ 216694 h 438150"/>
              <a:gd name="connsiteX1" fmla="*/ 647700 w 1050131"/>
              <a:gd name="connsiteY1" fmla="*/ 157163 h 438150"/>
              <a:gd name="connsiteX2" fmla="*/ 542925 w 1050131"/>
              <a:gd name="connsiteY2" fmla="*/ 111919 h 438150"/>
              <a:gd name="connsiteX3" fmla="*/ 447675 w 1050131"/>
              <a:gd name="connsiteY3" fmla="*/ 73819 h 438150"/>
              <a:gd name="connsiteX4" fmla="*/ 378618 w 1050131"/>
              <a:gd name="connsiteY4" fmla="*/ 47625 h 438150"/>
              <a:gd name="connsiteX5" fmla="*/ 321468 w 1050131"/>
              <a:gd name="connsiteY5" fmla="*/ 26194 h 438150"/>
              <a:gd name="connsiteX6" fmla="*/ 273843 w 1050131"/>
              <a:gd name="connsiteY6" fmla="*/ 14288 h 438150"/>
              <a:gd name="connsiteX7" fmla="*/ 45243 w 1050131"/>
              <a:gd name="connsiteY7" fmla="*/ 0 h 438150"/>
              <a:gd name="connsiteX8" fmla="*/ 23812 w 1050131"/>
              <a:gd name="connsiteY8" fmla="*/ 38100 h 438150"/>
              <a:gd name="connsiteX9" fmla="*/ 9525 w 1050131"/>
              <a:gd name="connsiteY9" fmla="*/ 76200 h 438150"/>
              <a:gd name="connsiteX10" fmla="*/ 0 w 1050131"/>
              <a:gd name="connsiteY10" fmla="*/ 109538 h 438150"/>
              <a:gd name="connsiteX11" fmla="*/ 2381 w 1050131"/>
              <a:gd name="connsiteY11" fmla="*/ 133350 h 438150"/>
              <a:gd name="connsiteX12" fmla="*/ 11906 w 1050131"/>
              <a:gd name="connsiteY12" fmla="*/ 150019 h 438150"/>
              <a:gd name="connsiteX13" fmla="*/ 21431 w 1050131"/>
              <a:gd name="connsiteY13" fmla="*/ 161925 h 438150"/>
              <a:gd name="connsiteX14" fmla="*/ 38100 w 1050131"/>
              <a:gd name="connsiteY14" fmla="*/ 169069 h 438150"/>
              <a:gd name="connsiteX15" fmla="*/ 66675 w 1050131"/>
              <a:gd name="connsiteY15" fmla="*/ 171450 h 438150"/>
              <a:gd name="connsiteX16" fmla="*/ 135731 w 1050131"/>
              <a:gd name="connsiteY16" fmla="*/ 176213 h 438150"/>
              <a:gd name="connsiteX17" fmla="*/ 219075 w 1050131"/>
              <a:gd name="connsiteY17" fmla="*/ 185738 h 438150"/>
              <a:gd name="connsiteX18" fmla="*/ 350043 w 1050131"/>
              <a:gd name="connsiteY18" fmla="*/ 214313 h 438150"/>
              <a:gd name="connsiteX19" fmla="*/ 538162 w 1050131"/>
              <a:gd name="connsiteY19" fmla="*/ 273844 h 438150"/>
              <a:gd name="connsiteX20" fmla="*/ 647700 w 1050131"/>
              <a:gd name="connsiteY20" fmla="*/ 316706 h 438150"/>
              <a:gd name="connsiteX21" fmla="*/ 754856 w 1050131"/>
              <a:gd name="connsiteY21" fmla="*/ 357188 h 438150"/>
              <a:gd name="connsiteX22" fmla="*/ 866775 w 1050131"/>
              <a:gd name="connsiteY22" fmla="*/ 400050 h 438150"/>
              <a:gd name="connsiteX23" fmla="*/ 969168 w 1050131"/>
              <a:gd name="connsiteY23" fmla="*/ 438150 h 438150"/>
              <a:gd name="connsiteX24" fmla="*/ 1050131 w 1050131"/>
              <a:gd name="connsiteY24" fmla="*/ 338138 h 438150"/>
              <a:gd name="connsiteX25" fmla="*/ 933450 w 1050131"/>
              <a:gd name="connsiteY25" fmla="*/ 280988 h 438150"/>
              <a:gd name="connsiteX26" fmla="*/ 788193 w 1050131"/>
              <a:gd name="connsiteY26" fmla="*/ 216694 h 438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1050131" h="438150">
                <a:moveTo>
                  <a:pt x="788193" y="216694"/>
                </a:moveTo>
                <a:lnTo>
                  <a:pt x="647700" y="157163"/>
                </a:lnTo>
                <a:lnTo>
                  <a:pt x="542925" y="111919"/>
                </a:lnTo>
                <a:lnTo>
                  <a:pt x="447675" y="73819"/>
                </a:lnTo>
                <a:lnTo>
                  <a:pt x="378618" y="47625"/>
                </a:lnTo>
                <a:lnTo>
                  <a:pt x="321468" y="26194"/>
                </a:lnTo>
                <a:lnTo>
                  <a:pt x="273843" y="14288"/>
                </a:lnTo>
                <a:lnTo>
                  <a:pt x="45243" y="0"/>
                </a:lnTo>
                <a:lnTo>
                  <a:pt x="23812" y="38100"/>
                </a:lnTo>
                <a:lnTo>
                  <a:pt x="9525" y="76200"/>
                </a:lnTo>
                <a:lnTo>
                  <a:pt x="0" y="109538"/>
                </a:lnTo>
                <a:lnTo>
                  <a:pt x="2381" y="133350"/>
                </a:lnTo>
                <a:lnTo>
                  <a:pt x="11906" y="150019"/>
                </a:lnTo>
                <a:lnTo>
                  <a:pt x="21431" y="161925"/>
                </a:lnTo>
                <a:lnTo>
                  <a:pt x="38100" y="169069"/>
                </a:lnTo>
                <a:lnTo>
                  <a:pt x="66675" y="171450"/>
                </a:lnTo>
                <a:lnTo>
                  <a:pt x="135731" y="176213"/>
                </a:lnTo>
                <a:lnTo>
                  <a:pt x="219075" y="185738"/>
                </a:lnTo>
                <a:lnTo>
                  <a:pt x="350043" y="214313"/>
                </a:lnTo>
                <a:lnTo>
                  <a:pt x="538162" y="273844"/>
                </a:lnTo>
                <a:lnTo>
                  <a:pt x="647700" y="316706"/>
                </a:lnTo>
                <a:lnTo>
                  <a:pt x="754856" y="357188"/>
                </a:lnTo>
                <a:lnTo>
                  <a:pt x="866775" y="400050"/>
                </a:lnTo>
                <a:lnTo>
                  <a:pt x="969168" y="438150"/>
                </a:lnTo>
                <a:lnTo>
                  <a:pt x="1050131" y="338138"/>
                </a:lnTo>
                <a:lnTo>
                  <a:pt x="933450" y="280988"/>
                </a:lnTo>
                <a:lnTo>
                  <a:pt x="788193" y="216694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7" name="フリーフォーム 86">
            <a:extLst>
              <a:ext uri="{FF2B5EF4-FFF2-40B4-BE49-F238E27FC236}">
                <a16:creationId xmlns:a16="http://schemas.microsoft.com/office/drawing/2014/main" id="{21ADAF95-B2BF-4FBC-A907-AF862DD71E93}"/>
              </a:ext>
            </a:extLst>
          </p:cNvPr>
          <p:cNvSpPr/>
          <p:nvPr/>
        </p:nvSpPr>
        <p:spPr>
          <a:xfrm>
            <a:off x="2903538" y="2803525"/>
            <a:ext cx="1968500" cy="2046288"/>
          </a:xfrm>
          <a:custGeom>
            <a:avLst/>
            <a:gdLst>
              <a:gd name="connsiteX0" fmla="*/ 1387929 w 1967593"/>
              <a:gd name="connsiteY0" fmla="*/ 598715 h 2046515"/>
              <a:gd name="connsiteX1" fmla="*/ 1284515 w 1967593"/>
              <a:gd name="connsiteY1" fmla="*/ 742950 h 2046515"/>
              <a:gd name="connsiteX2" fmla="*/ 1202872 w 1967593"/>
              <a:gd name="connsiteY2" fmla="*/ 862693 h 2046515"/>
              <a:gd name="connsiteX3" fmla="*/ 1134836 w 1967593"/>
              <a:gd name="connsiteY3" fmla="*/ 957943 h 2046515"/>
              <a:gd name="connsiteX4" fmla="*/ 996043 w 1967593"/>
              <a:gd name="connsiteY4" fmla="*/ 1126672 h 2046515"/>
              <a:gd name="connsiteX5" fmla="*/ 879022 w 1967593"/>
              <a:gd name="connsiteY5" fmla="*/ 1254579 h 2046515"/>
              <a:gd name="connsiteX6" fmla="*/ 742950 w 1967593"/>
              <a:gd name="connsiteY6" fmla="*/ 1396093 h 2046515"/>
              <a:gd name="connsiteX7" fmla="*/ 473529 w 1967593"/>
              <a:gd name="connsiteY7" fmla="*/ 1646465 h 2046515"/>
              <a:gd name="connsiteX8" fmla="*/ 334736 w 1967593"/>
              <a:gd name="connsiteY8" fmla="*/ 1760765 h 2046515"/>
              <a:gd name="connsiteX9" fmla="*/ 212272 w 1967593"/>
              <a:gd name="connsiteY9" fmla="*/ 1850572 h 2046515"/>
              <a:gd name="connsiteX10" fmla="*/ 95250 w 1967593"/>
              <a:gd name="connsiteY10" fmla="*/ 1932215 h 2046515"/>
              <a:gd name="connsiteX11" fmla="*/ 16329 w 1967593"/>
              <a:gd name="connsiteY11" fmla="*/ 1986643 h 2046515"/>
              <a:gd name="connsiteX12" fmla="*/ 2722 w 1967593"/>
              <a:gd name="connsiteY12" fmla="*/ 2005693 h 2046515"/>
              <a:gd name="connsiteX13" fmla="*/ 0 w 1967593"/>
              <a:gd name="connsiteY13" fmla="*/ 2019300 h 2046515"/>
              <a:gd name="connsiteX14" fmla="*/ 0 w 1967593"/>
              <a:gd name="connsiteY14" fmla="*/ 2038350 h 2046515"/>
              <a:gd name="connsiteX15" fmla="*/ 10886 w 1967593"/>
              <a:gd name="connsiteY15" fmla="*/ 2046515 h 2046515"/>
              <a:gd name="connsiteX16" fmla="*/ 48986 w 1967593"/>
              <a:gd name="connsiteY16" fmla="*/ 2038350 h 2046515"/>
              <a:gd name="connsiteX17" fmla="*/ 179615 w 1967593"/>
              <a:gd name="connsiteY17" fmla="*/ 1970315 h 2046515"/>
              <a:gd name="connsiteX18" fmla="*/ 378279 w 1967593"/>
              <a:gd name="connsiteY18" fmla="*/ 1856015 h 2046515"/>
              <a:gd name="connsiteX19" fmla="*/ 530679 w 1967593"/>
              <a:gd name="connsiteY19" fmla="*/ 1758043 h 2046515"/>
              <a:gd name="connsiteX20" fmla="*/ 696686 w 1967593"/>
              <a:gd name="connsiteY20" fmla="*/ 1638300 h 2046515"/>
              <a:gd name="connsiteX21" fmla="*/ 862693 w 1967593"/>
              <a:gd name="connsiteY21" fmla="*/ 1502229 h 2046515"/>
              <a:gd name="connsiteX22" fmla="*/ 1036865 w 1967593"/>
              <a:gd name="connsiteY22" fmla="*/ 1344386 h 2046515"/>
              <a:gd name="connsiteX23" fmla="*/ 1164772 w 1967593"/>
              <a:gd name="connsiteY23" fmla="*/ 1216479 h 2046515"/>
              <a:gd name="connsiteX24" fmla="*/ 1298122 w 1967593"/>
              <a:gd name="connsiteY24" fmla="*/ 1077686 h 2046515"/>
              <a:gd name="connsiteX25" fmla="*/ 1387929 w 1967593"/>
              <a:gd name="connsiteY25" fmla="*/ 979715 h 2046515"/>
              <a:gd name="connsiteX26" fmla="*/ 1387929 w 1967593"/>
              <a:gd name="connsiteY26" fmla="*/ 979715 h 2046515"/>
              <a:gd name="connsiteX27" fmla="*/ 1540329 w 1967593"/>
              <a:gd name="connsiteY27" fmla="*/ 797379 h 2046515"/>
              <a:gd name="connsiteX28" fmla="*/ 1668236 w 1967593"/>
              <a:gd name="connsiteY28" fmla="*/ 636815 h 2046515"/>
              <a:gd name="connsiteX29" fmla="*/ 1760765 w 1967593"/>
              <a:gd name="connsiteY29" fmla="*/ 511629 h 2046515"/>
              <a:gd name="connsiteX30" fmla="*/ 1777093 w 1967593"/>
              <a:gd name="connsiteY30" fmla="*/ 489858 h 2046515"/>
              <a:gd name="connsiteX31" fmla="*/ 1801586 w 1967593"/>
              <a:gd name="connsiteY31" fmla="*/ 440872 h 2046515"/>
              <a:gd name="connsiteX32" fmla="*/ 1836965 w 1967593"/>
              <a:gd name="connsiteY32" fmla="*/ 386443 h 2046515"/>
              <a:gd name="connsiteX33" fmla="*/ 1869622 w 1967593"/>
              <a:gd name="connsiteY33" fmla="*/ 348343 h 2046515"/>
              <a:gd name="connsiteX34" fmla="*/ 1913165 w 1967593"/>
              <a:gd name="connsiteY34" fmla="*/ 310243 h 2046515"/>
              <a:gd name="connsiteX35" fmla="*/ 1945822 w 1967593"/>
              <a:gd name="connsiteY35" fmla="*/ 280308 h 2046515"/>
              <a:gd name="connsiteX36" fmla="*/ 1962150 w 1967593"/>
              <a:gd name="connsiteY36" fmla="*/ 255815 h 2046515"/>
              <a:gd name="connsiteX37" fmla="*/ 1967593 w 1967593"/>
              <a:gd name="connsiteY37" fmla="*/ 234043 h 2046515"/>
              <a:gd name="connsiteX38" fmla="*/ 1967593 w 1967593"/>
              <a:gd name="connsiteY38" fmla="*/ 209550 h 2046515"/>
              <a:gd name="connsiteX39" fmla="*/ 1953986 w 1967593"/>
              <a:gd name="connsiteY39" fmla="*/ 176893 h 2046515"/>
              <a:gd name="connsiteX40" fmla="*/ 1918607 w 1967593"/>
              <a:gd name="connsiteY40" fmla="*/ 141515 h 2046515"/>
              <a:gd name="connsiteX41" fmla="*/ 1861457 w 1967593"/>
              <a:gd name="connsiteY41" fmla="*/ 100693 h 2046515"/>
              <a:gd name="connsiteX42" fmla="*/ 1782536 w 1967593"/>
              <a:gd name="connsiteY42" fmla="*/ 62593 h 2046515"/>
              <a:gd name="connsiteX43" fmla="*/ 1687286 w 1967593"/>
              <a:gd name="connsiteY43" fmla="*/ 29936 h 2046515"/>
              <a:gd name="connsiteX44" fmla="*/ 1586593 w 1967593"/>
              <a:gd name="connsiteY44" fmla="*/ 0 h 2046515"/>
              <a:gd name="connsiteX45" fmla="*/ 1556657 w 1967593"/>
              <a:gd name="connsiteY45" fmla="*/ 0 h 2046515"/>
              <a:gd name="connsiteX46" fmla="*/ 1537607 w 1967593"/>
              <a:gd name="connsiteY46" fmla="*/ 5443 h 2046515"/>
              <a:gd name="connsiteX47" fmla="*/ 1532165 w 1967593"/>
              <a:gd name="connsiteY47" fmla="*/ 8165 h 2046515"/>
              <a:gd name="connsiteX48" fmla="*/ 1526722 w 1967593"/>
              <a:gd name="connsiteY48" fmla="*/ 21772 h 2046515"/>
              <a:gd name="connsiteX49" fmla="*/ 1529443 w 1967593"/>
              <a:gd name="connsiteY49" fmla="*/ 43543 h 2046515"/>
              <a:gd name="connsiteX50" fmla="*/ 1551215 w 1967593"/>
              <a:gd name="connsiteY50" fmla="*/ 89808 h 2046515"/>
              <a:gd name="connsiteX51" fmla="*/ 1572986 w 1967593"/>
              <a:gd name="connsiteY51" fmla="*/ 127908 h 2046515"/>
              <a:gd name="connsiteX52" fmla="*/ 1586593 w 1967593"/>
              <a:gd name="connsiteY52" fmla="*/ 171450 h 2046515"/>
              <a:gd name="connsiteX53" fmla="*/ 1592036 w 1967593"/>
              <a:gd name="connsiteY53" fmla="*/ 193222 h 2046515"/>
              <a:gd name="connsiteX54" fmla="*/ 1594757 w 1967593"/>
              <a:gd name="connsiteY54" fmla="*/ 231322 h 2046515"/>
              <a:gd name="connsiteX55" fmla="*/ 1586593 w 1967593"/>
              <a:gd name="connsiteY55" fmla="*/ 272143 h 2046515"/>
              <a:gd name="connsiteX56" fmla="*/ 1556657 w 1967593"/>
              <a:gd name="connsiteY56" fmla="*/ 340179 h 2046515"/>
              <a:gd name="connsiteX57" fmla="*/ 1472293 w 1967593"/>
              <a:gd name="connsiteY57" fmla="*/ 473529 h 2046515"/>
              <a:gd name="connsiteX58" fmla="*/ 1387929 w 1967593"/>
              <a:gd name="connsiteY58" fmla="*/ 598715 h 20465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</a:cxnLst>
            <a:rect l="l" t="t" r="r" b="b"/>
            <a:pathLst>
              <a:path w="1967593" h="2046515">
                <a:moveTo>
                  <a:pt x="1387929" y="598715"/>
                </a:moveTo>
                <a:lnTo>
                  <a:pt x="1284515" y="742950"/>
                </a:lnTo>
                <a:lnTo>
                  <a:pt x="1202872" y="862693"/>
                </a:lnTo>
                <a:lnTo>
                  <a:pt x="1134836" y="957943"/>
                </a:lnTo>
                <a:lnTo>
                  <a:pt x="996043" y="1126672"/>
                </a:lnTo>
                <a:lnTo>
                  <a:pt x="879022" y="1254579"/>
                </a:lnTo>
                <a:lnTo>
                  <a:pt x="742950" y="1396093"/>
                </a:lnTo>
                <a:lnTo>
                  <a:pt x="473529" y="1646465"/>
                </a:lnTo>
                <a:lnTo>
                  <a:pt x="334736" y="1760765"/>
                </a:lnTo>
                <a:lnTo>
                  <a:pt x="212272" y="1850572"/>
                </a:lnTo>
                <a:lnTo>
                  <a:pt x="95250" y="1932215"/>
                </a:lnTo>
                <a:lnTo>
                  <a:pt x="16329" y="1986643"/>
                </a:lnTo>
                <a:lnTo>
                  <a:pt x="2722" y="2005693"/>
                </a:lnTo>
                <a:lnTo>
                  <a:pt x="0" y="2019300"/>
                </a:lnTo>
                <a:lnTo>
                  <a:pt x="0" y="2038350"/>
                </a:lnTo>
                <a:lnTo>
                  <a:pt x="10886" y="2046515"/>
                </a:lnTo>
                <a:lnTo>
                  <a:pt x="48986" y="2038350"/>
                </a:lnTo>
                <a:lnTo>
                  <a:pt x="179615" y="1970315"/>
                </a:lnTo>
                <a:lnTo>
                  <a:pt x="378279" y="1856015"/>
                </a:lnTo>
                <a:lnTo>
                  <a:pt x="530679" y="1758043"/>
                </a:lnTo>
                <a:lnTo>
                  <a:pt x="696686" y="1638300"/>
                </a:lnTo>
                <a:lnTo>
                  <a:pt x="862693" y="1502229"/>
                </a:lnTo>
                <a:lnTo>
                  <a:pt x="1036865" y="1344386"/>
                </a:lnTo>
                <a:lnTo>
                  <a:pt x="1164772" y="1216479"/>
                </a:lnTo>
                <a:lnTo>
                  <a:pt x="1298122" y="1077686"/>
                </a:lnTo>
                <a:lnTo>
                  <a:pt x="1387929" y="979715"/>
                </a:lnTo>
                <a:lnTo>
                  <a:pt x="1387929" y="979715"/>
                </a:lnTo>
                <a:lnTo>
                  <a:pt x="1540329" y="797379"/>
                </a:lnTo>
                <a:lnTo>
                  <a:pt x="1668236" y="636815"/>
                </a:lnTo>
                <a:lnTo>
                  <a:pt x="1760765" y="511629"/>
                </a:lnTo>
                <a:lnTo>
                  <a:pt x="1777093" y="489858"/>
                </a:lnTo>
                <a:lnTo>
                  <a:pt x="1801586" y="440872"/>
                </a:lnTo>
                <a:lnTo>
                  <a:pt x="1836965" y="386443"/>
                </a:lnTo>
                <a:lnTo>
                  <a:pt x="1869622" y="348343"/>
                </a:lnTo>
                <a:lnTo>
                  <a:pt x="1913165" y="310243"/>
                </a:lnTo>
                <a:lnTo>
                  <a:pt x="1945822" y="280308"/>
                </a:lnTo>
                <a:lnTo>
                  <a:pt x="1962150" y="255815"/>
                </a:lnTo>
                <a:lnTo>
                  <a:pt x="1967593" y="234043"/>
                </a:lnTo>
                <a:lnTo>
                  <a:pt x="1967593" y="209550"/>
                </a:lnTo>
                <a:lnTo>
                  <a:pt x="1953986" y="176893"/>
                </a:lnTo>
                <a:lnTo>
                  <a:pt x="1918607" y="141515"/>
                </a:lnTo>
                <a:lnTo>
                  <a:pt x="1861457" y="100693"/>
                </a:lnTo>
                <a:lnTo>
                  <a:pt x="1782536" y="62593"/>
                </a:lnTo>
                <a:lnTo>
                  <a:pt x="1687286" y="29936"/>
                </a:lnTo>
                <a:lnTo>
                  <a:pt x="1586593" y="0"/>
                </a:lnTo>
                <a:lnTo>
                  <a:pt x="1556657" y="0"/>
                </a:lnTo>
                <a:lnTo>
                  <a:pt x="1537607" y="5443"/>
                </a:lnTo>
                <a:lnTo>
                  <a:pt x="1532165" y="8165"/>
                </a:lnTo>
                <a:lnTo>
                  <a:pt x="1526722" y="21772"/>
                </a:lnTo>
                <a:lnTo>
                  <a:pt x="1529443" y="43543"/>
                </a:lnTo>
                <a:lnTo>
                  <a:pt x="1551215" y="89808"/>
                </a:lnTo>
                <a:lnTo>
                  <a:pt x="1572986" y="127908"/>
                </a:lnTo>
                <a:lnTo>
                  <a:pt x="1586593" y="171450"/>
                </a:lnTo>
                <a:lnTo>
                  <a:pt x="1592036" y="193222"/>
                </a:lnTo>
                <a:lnTo>
                  <a:pt x="1594757" y="231322"/>
                </a:lnTo>
                <a:lnTo>
                  <a:pt x="1586593" y="272143"/>
                </a:lnTo>
                <a:lnTo>
                  <a:pt x="1556657" y="340179"/>
                </a:lnTo>
                <a:lnTo>
                  <a:pt x="1472293" y="473529"/>
                </a:lnTo>
                <a:lnTo>
                  <a:pt x="1387929" y="598715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9" name="フリーフォーム 88">
            <a:extLst>
              <a:ext uri="{FF2B5EF4-FFF2-40B4-BE49-F238E27FC236}">
                <a16:creationId xmlns:a16="http://schemas.microsoft.com/office/drawing/2014/main" id="{6CE04B44-8D4C-419A-BAA0-4B3ECB50263B}"/>
              </a:ext>
            </a:extLst>
          </p:cNvPr>
          <p:cNvSpPr/>
          <p:nvPr/>
        </p:nvSpPr>
        <p:spPr>
          <a:xfrm>
            <a:off x="4244975" y="4800600"/>
            <a:ext cx="966788" cy="1004888"/>
          </a:xfrm>
          <a:custGeom>
            <a:avLst/>
            <a:gdLst>
              <a:gd name="connsiteX0" fmla="*/ 579664 w 966107"/>
              <a:gd name="connsiteY0" fmla="*/ 683079 h 1004207"/>
              <a:gd name="connsiteX1" fmla="*/ 457200 w 966107"/>
              <a:gd name="connsiteY1" fmla="*/ 536121 h 1004207"/>
              <a:gd name="connsiteX2" fmla="*/ 337457 w 966107"/>
              <a:gd name="connsiteY2" fmla="*/ 397329 h 1004207"/>
              <a:gd name="connsiteX3" fmla="*/ 239485 w 966107"/>
              <a:gd name="connsiteY3" fmla="*/ 285750 h 1004207"/>
              <a:gd name="connsiteX4" fmla="*/ 103414 w 966107"/>
              <a:gd name="connsiteY4" fmla="*/ 138793 h 1004207"/>
              <a:gd name="connsiteX5" fmla="*/ 0 w 966107"/>
              <a:gd name="connsiteY5" fmla="*/ 21771 h 1004207"/>
              <a:gd name="connsiteX6" fmla="*/ 35378 w 966107"/>
              <a:gd name="connsiteY6" fmla="*/ 0 h 1004207"/>
              <a:gd name="connsiteX7" fmla="*/ 190500 w 966107"/>
              <a:gd name="connsiteY7" fmla="*/ 81643 h 1004207"/>
              <a:gd name="connsiteX8" fmla="*/ 389164 w 966107"/>
              <a:gd name="connsiteY8" fmla="*/ 193221 h 1004207"/>
              <a:gd name="connsiteX9" fmla="*/ 544285 w 966107"/>
              <a:gd name="connsiteY9" fmla="*/ 285750 h 1004207"/>
              <a:gd name="connsiteX10" fmla="*/ 664028 w 966107"/>
              <a:gd name="connsiteY10" fmla="*/ 361950 h 1004207"/>
              <a:gd name="connsiteX11" fmla="*/ 751114 w 966107"/>
              <a:gd name="connsiteY11" fmla="*/ 421821 h 1004207"/>
              <a:gd name="connsiteX12" fmla="*/ 789214 w 966107"/>
              <a:gd name="connsiteY12" fmla="*/ 457200 h 1004207"/>
              <a:gd name="connsiteX13" fmla="*/ 819150 w 966107"/>
              <a:gd name="connsiteY13" fmla="*/ 495300 h 1004207"/>
              <a:gd name="connsiteX14" fmla="*/ 859971 w 966107"/>
              <a:gd name="connsiteY14" fmla="*/ 555171 h 1004207"/>
              <a:gd name="connsiteX15" fmla="*/ 900792 w 966107"/>
              <a:gd name="connsiteY15" fmla="*/ 647700 h 1004207"/>
              <a:gd name="connsiteX16" fmla="*/ 928007 w 966107"/>
              <a:gd name="connsiteY16" fmla="*/ 729343 h 1004207"/>
              <a:gd name="connsiteX17" fmla="*/ 952500 w 966107"/>
              <a:gd name="connsiteY17" fmla="*/ 832757 h 1004207"/>
              <a:gd name="connsiteX18" fmla="*/ 966107 w 966107"/>
              <a:gd name="connsiteY18" fmla="*/ 908957 h 1004207"/>
              <a:gd name="connsiteX19" fmla="*/ 963385 w 966107"/>
              <a:gd name="connsiteY19" fmla="*/ 941614 h 1004207"/>
              <a:gd name="connsiteX20" fmla="*/ 949778 w 966107"/>
              <a:gd name="connsiteY20" fmla="*/ 974271 h 1004207"/>
              <a:gd name="connsiteX21" fmla="*/ 933450 w 966107"/>
              <a:gd name="connsiteY21" fmla="*/ 993321 h 1004207"/>
              <a:gd name="connsiteX22" fmla="*/ 914400 w 966107"/>
              <a:gd name="connsiteY22" fmla="*/ 1001486 h 1004207"/>
              <a:gd name="connsiteX23" fmla="*/ 892628 w 966107"/>
              <a:gd name="connsiteY23" fmla="*/ 1004207 h 1004207"/>
              <a:gd name="connsiteX24" fmla="*/ 862692 w 966107"/>
              <a:gd name="connsiteY24" fmla="*/ 993321 h 1004207"/>
              <a:gd name="connsiteX25" fmla="*/ 827314 w 966107"/>
              <a:gd name="connsiteY25" fmla="*/ 968829 h 1004207"/>
              <a:gd name="connsiteX26" fmla="*/ 772885 w 966107"/>
              <a:gd name="connsiteY26" fmla="*/ 906236 h 1004207"/>
              <a:gd name="connsiteX27" fmla="*/ 718457 w 966107"/>
              <a:gd name="connsiteY27" fmla="*/ 846364 h 1004207"/>
              <a:gd name="connsiteX28" fmla="*/ 672192 w 966107"/>
              <a:gd name="connsiteY28" fmla="*/ 794657 h 1004207"/>
              <a:gd name="connsiteX29" fmla="*/ 579664 w 966107"/>
              <a:gd name="connsiteY29" fmla="*/ 683079 h 10042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966107" h="1004207">
                <a:moveTo>
                  <a:pt x="579664" y="683079"/>
                </a:moveTo>
                <a:lnTo>
                  <a:pt x="457200" y="536121"/>
                </a:lnTo>
                <a:lnTo>
                  <a:pt x="337457" y="397329"/>
                </a:lnTo>
                <a:lnTo>
                  <a:pt x="239485" y="285750"/>
                </a:lnTo>
                <a:lnTo>
                  <a:pt x="103414" y="138793"/>
                </a:lnTo>
                <a:lnTo>
                  <a:pt x="0" y="21771"/>
                </a:lnTo>
                <a:lnTo>
                  <a:pt x="35378" y="0"/>
                </a:lnTo>
                <a:lnTo>
                  <a:pt x="190500" y="81643"/>
                </a:lnTo>
                <a:lnTo>
                  <a:pt x="389164" y="193221"/>
                </a:lnTo>
                <a:lnTo>
                  <a:pt x="544285" y="285750"/>
                </a:lnTo>
                <a:lnTo>
                  <a:pt x="664028" y="361950"/>
                </a:lnTo>
                <a:lnTo>
                  <a:pt x="751114" y="421821"/>
                </a:lnTo>
                <a:lnTo>
                  <a:pt x="789214" y="457200"/>
                </a:lnTo>
                <a:lnTo>
                  <a:pt x="819150" y="495300"/>
                </a:lnTo>
                <a:lnTo>
                  <a:pt x="859971" y="555171"/>
                </a:lnTo>
                <a:lnTo>
                  <a:pt x="900792" y="647700"/>
                </a:lnTo>
                <a:lnTo>
                  <a:pt x="928007" y="729343"/>
                </a:lnTo>
                <a:lnTo>
                  <a:pt x="952500" y="832757"/>
                </a:lnTo>
                <a:lnTo>
                  <a:pt x="966107" y="908957"/>
                </a:lnTo>
                <a:lnTo>
                  <a:pt x="963385" y="941614"/>
                </a:lnTo>
                <a:lnTo>
                  <a:pt x="949778" y="974271"/>
                </a:lnTo>
                <a:lnTo>
                  <a:pt x="933450" y="993321"/>
                </a:lnTo>
                <a:lnTo>
                  <a:pt x="914400" y="1001486"/>
                </a:lnTo>
                <a:lnTo>
                  <a:pt x="892628" y="1004207"/>
                </a:lnTo>
                <a:lnTo>
                  <a:pt x="862692" y="993321"/>
                </a:lnTo>
                <a:lnTo>
                  <a:pt x="827314" y="968829"/>
                </a:lnTo>
                <a:lnTo>
                  <a:pt x="772885" y="906236"/>
                </a:lnTo>
                <a:lnTo>
                  <a:pt x="718457" y="846364"/>
                </a:lnTo>
                <a:lnTo>
                  <a:pt x="672192" y="794657"/>
                </a:lnTo>
                <a:lnTo>
                  <a:pt x="579664" y="683079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3" name="フリーフォーム 92">
            <a:extLst>
              <a:ext uri="{FF2B5EF4-FFF2-40B4-BE49-F238E27FC236}">
                <a16:creationId xmlns:a16="http://schemas.microsoft.com/office/drawing/2014/main" id="{76D45406-7A2A-4955-B1AF-3DD6B8BA8134}"/>
              </a:ext>
            </a:extLst>
          </p:cNvPr>
          <p:cNvSpPr/>
          <p:nvPr/>
        </p:nvSpPr>
        <p:spPr>
          <a:xfrm rot="16200000">
            <a:off x="6145213" y="5314950"/>
            <a:ext cx="723900" cy="742950"/>
          </a:xfrm>
          <a:custGeom>
            <a:avLst/>
            <a:gdLst>
              <a:gd name="connsiteX0" fmla="*/ 483393 w 723900"/>
              <a:gd name="connsiteY0" fmla="*/ 211932 h 742950"/>
              <a:gd name="connsiteX1" fmla="*/ 395287 w 723900"/>
              <a:gd name="connsiteY1" fmla="*/ 321469 h 742950"/>
              <a:gd name="connsiteX2" fmla="*/ 307181 w 723900"/>
              <a:gd name="connsiteY2" fmla="*/ 419100 h 742950"/>
              <a:gd name="connsiteX3" fmla="*/ 207168 w 723900"/>
              <a:gd name="connsiteY3" fmla="*/ 511969 h 742950"/>
              <a:gd name="connsiteX4" fmla="*/ 116681 w 723900"/>
              <a:gd name="connsiteY4" fmla="*/ 590550 h 742950"/>
              <a:gd name="connsiteX5" fmla="*/ 66675 w 723900"/>
              <a:gd name="connsiteY5" fmla="*/ 631032 h 742950"/>
              <a:gd name="connsiteX6" fmla="*/ 23812 w 723900"/>
              <a:gd name="connsiteY6" fmla="*/ 664369 h 742950"/>
              <a:gd name="connsiteX7" fmla="*/ 0 w 723900"/>
              <a:gd name="connsiteY7" fmla="*/ 692944 h 742950"/>
              <a:gd name="connsiteX8" fmla="*/ 4762 w 723900"/>
              <a:gd name="connsiteY8" fmla="*/ 742950 h 742950"/>
              <a:gd name="connsiteX9" fmla="*/ 723900 w 723900"/>
              <a:gd name="connsiteY9" fmla="*/ 654844 h 742950"/>
              <a:gd name="connsiteX10" fmla="*/ 614362 w 723900"/>
              <a:gd name="connsiteY10" fmla="*/ 645319 h 742950"/>
              <a:gd name="connsiteX11" fmla="*/ 588168 w 723900"/>
              <a:gd name="connsiteY11" fmla="*/ 638175 h 742950"/>
              <a:gd name="connsiteX12" fmla="*/ 559593 w 723900"/>
              <a:gd name="connsiteY12" fmla="*/ 621507 h 742950"/>
              <a:gd name="connsiteX13" fmla="*/ 538162 w 723900"/>
              <a:gd name="connsiteY13" fmla="*/ 597694 h 742950"/>
              <a:gd name="connsiteX14" fmla="*/ 523875 w 723900"/>
              <a:gd name="connsiteY14" fmla="*/ 564357 h 742950"/>
              <a:gd name="connsiteX15" fmla="*/ 519112 w 723900"/>
              <a:gd name="connsiteY15" fmla="*/ 531019 h 742950"/>
              <a:gd name="connsiteX16" fmla="*/ 521493 w 723900"/>
              <a:gd name="connsiteY16" fmla="*/ 481013 h 742950"/>
              <a:gd name="connsiteX17" fmla="*/ 550068 w 723900"/>
              <a:gd name="connsiteY17" fmla="*/ 364332 h 742950"/>
              <a:gd name="connsiteX18" fmla="*/ 607218 w 723900"/>
              <a:gd name="connsiteY18" fmla="*/ 190500 h 742950"/>
              <a:gd name="connsiteX19" fmla="*/ 657225 w 723900"/>
              <a:gd name="connsiteY19" fmla="*/ 52388 h 742950"/>
              <a:gd name="connsiteX20" fmla="*/ 669131 w 723900"/>
              <a:gd name="connsiteY20" fmla="*/ 23813 h 742950"/>
              <a:gd name="connsiteX21" fmla="*/ 669131 w 723900"/>
              <a:gd name="connsiteY21" fmla="*/ 11907 h 742950"/>
              <a:gd name="connsiteX22" fmla="*/ 661987 w 723900"/>
              <a:gd name="connsiteY22" fmla="*/ 0 h 742950"/>
              <a:gd name="connsiteX23" fmla="*/ 650081 w 723900"/>
              <a:gd name="connsiteY23" fmla="*/ 2382 h 742950"/>
              <a:gd name="connsiteX24" fmla="*/ 628650 w 723900"/>
              <a:gd name="connsiteY24" fmla="*/ 7144 h 742950"/>
              <a:gd name="connsiteX25" fmla="*/ 611981 w 723900"/>
              <a:gd name="connsiteY25" fmla="*/ 16669 h 742950"/>
              <a:gd name="connsiteX26" fmla="*/ 588168 w 723900"/>
              <a:gd name="connsiteY26" fmla="*/ 50007 h 742950"/>
              <a:gd name="connsiteX27" fmla="*/ 561975 w 723900"/>
              <a:gd name="connsiteY27" fmla="*/ 92869 h 742950"/>
              <a:gd name="connsiteX28" fmla="*/ 483393 w 723900"/>
              <a:gd name="connsiteY28" fmla="*/ 211932 h 7429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723900" h="742950">
                <a:moveTo>
                  <a:pt x="483393" y="211932"/>
                </a:moveTo>
                <a:lnTo>
                  <a:pt x="395287" y="321469"/>
                </a:lnTo>
                <a:lnTo>
                  <a:pt x="307181" y="419100"/>
                </a:lnTo>
                <a:lnTo>
                  <a:pt x="207168" y="511969"/>
                </a:lnTo>
                <a:lnTo>
                  <a:pt x="116681" y="590550"/>
                </a:lnTo>
                <a:lnTo>
                  <a:pt x="66675" y="631032"/>
                </a:lnTo>
                <a:lnTo>
                  <a:pt x="23812" y="664369"/>
                </a:lnTo>
                <a:lnTo>
                  <a:pt x="0" y="692944"/>
                </a:lnTo>
                <a:lnTo>
                  <a:pt x="4762" y="742950"/>
                </a:lnTo>
                <a:lnTo>
                  <a:pt x="723900" y="654844"/>
                </a:lnTo>
                <a:lnTo>
                  <a:pt x="614362" y="645319"/>
                </a:lnTo>
                <a:lnTo>
                  <a:pt x="588168" y="638175"/>
                </a:lnTo>
                <a:lnTo>
                  <a:pt x="559593" y="621507"/>
                </a:lnTo>
                <a:lnTo>
                  <a:pt x="538162" y="597694"/>
                </a:lnTo>
                <a:lnTo>
                  <a:pt x="523875" y="564357"/>
                </a:lnTo>
                <a:lnTo>
                  <a:pt x="519112" y="531019"/>
                </a:lnTo>
                <a:lnTo>
                  <a:pt x="521493" y="481013"/>
                </a:lnTo>
                <a:lnTo>
                  <a:pt x="550068" y="364332"/>
                </a:lnTo>
                <a:lnTo>
                  <a:pt x="607218" y="190500"/>
                </a:lnTo>
                <a:lnTo>
                  <a:pt x="657225" y="52388"/>
                </a:lnTo>
                <a:lnTo>
                  <a:pt x="669131" y="23813"/>
                </a:lnTo>
                <a:lnTo>
                  <a:pt x="669131" y="11907"/>
                </a:lnTo>
                <a:lnTo>
                  <a:pt x="661987" y="0"/>
                </a:lnTo>
                <a:lnTo>
                  <a:pt x="650081" y="2382"/>
                </a:lnTo>
                <a:lnTo>
                  <a:pt x="628650" y="7144"/>
                </a:lnTo>
                <a:lnTo>
                  <a:pt x="611981" y="16669"/>
                </a:lnTo>
                <a:lnTo>
                  <a:pt x="588168" y="50007"/>
                </a:lnTo>
                <a:lnTo>
                  <a:pt x="561975" y="92869"/>
                </a:lnTo>
                <a:lnTo>
                  <a:pt x="483393" y="21193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grpSp>
        <p:nvGrpSpPr>
          <p:cNvPr id="2" name="グループ化 1">
            <a:extLst>
              <a:ext uri="{FF2B5EF4-FFF2-40B4-BE49-F238E27FC236}">
                <a16:creationId xmlns:a16="http://schemas.microsoft.com/office/drawing/2014/main" id="{C394E627-77C0-4962-BB3D-B7286ED86314}"/>
              </a:ext>
            </a:extLst>
          </p:cNvPr>
          <p:cNvGrpSpPr>
            <a:grpSpLocks/>
          </p:cNvGrpSpPr>
          <p:nvPr/>
        </p:nvGrpSpPr>
        <p:grpSpPr bwMode="auto">
          <a:xfrm>
            <a:off x="2686050" y="1516063"/>
            <a:ext cx="4381500" cy="4552950"/>
            <a:chOff x="2852738" y="1658938"/>
            <a:chExt cx="4381500" cy="4552950"/>
          </a:xfrm>
        </p:grpSpPr>
        <p:sp>
          <p:nvSpPr>
            <p:cNvPr id="12" name="フリーフォーム 82">
              <a:extLst>
                <a:ext uri="{FF2B5EF4-FFF2-40B4-BE49-F238E27FC236}">
                  <a16:creationId xmlns:a16="http://schemas.microsoft.com/office/drawing/2014/main" id="{B55EDC82-F6C0-470E-8637-69B5A6996E4E}"/>
                </a:ext>
              </a:extLst>
            </p:cNvPr>
            <p:cNvSpPr/>
            <p:nvPr/>
          </p:nvSpPr>
          <p:spPr>
            <a:xfrm>
              <a:off x="3973513" y="1658938"/>
              <a:ext cx="539750" cy="930275"/>
            </a:xfrm>
            <a:custGeom>
              <a:avLst/>
              <a:gdLst>
                <a:gd name="connsiteX0" fmla="*/ 252544 w 538294"/>
                <a:gd name="connsiteY0" fmla="*/ 614363 h 928688"/>
                <a:gd name="connsiteX1" fmla="*/ 247781 w 538294"/>
                <a:gd name="connsiteY1" fmla="*/ 507207 h 928688"/>
                <a:gd name="connsiteX2" fmla="*/ 243019 w 538294"/>
                <a:gd name="connsiteY2" fmla="*/ 454819 h 928688"/>
                <a:gd name="connsiteX3" fmla="*/ 235875 w 538294"/>
                <a:gd name="connsiteY3" fmla="*/ 400050 h 928688"/>
                <a:gd name="connsiteX4" fmla="*/ 226350 w 538294"/>
                <a:gd name="connsiteY4" fmla="*/ 347663 h 928688"/>
                <a:gd name="connsiteX5" fmla="*/ 209681 w 538294"/>
                <a:gd name="connsiteY5" fmla="*/ 297657 h 928688"/>
                <a:gd name="connsiteX6" fmla="*/ 190631 w 538294"/>
                <a:gd name="connsiteY6" fmla="*/ 254794 h 928688"/>
                <a:gd name="connsiteX7" fmla="*/ 164438 w 538294"/>
                <a:gd name="connsiteY7" fmla="*/ 214313 h 928688"/>
                <a:gd name="connsiteX8" fmla="*/ 138244 w 538294"/>
                <a:gd name="connsiteY8" fmla="*/ 178594 h 928688"/>
                <a:gd name="connsiteX9" fmla="*/ 116813 w 538294"/>
                <a:gd name="connsiteY9" fmla="*/ 152400 h 928688"/>
                <a:gd name="connsiteX10" fmla="*/ 69188 w 538294"/>
                <a:gd name="connsiteY10" fmla="*/ 107157 h 928688"/>
                <a:gd name="connsiteX11" fmla="*/ 35850 w 538294"/>
                <a:gd name="connsiteY11" fmla="*/ 76200 h 928688"/>
                <a:gd name="connsiteX12" fmla="*/ 16800 w 538294"/>
                <a:gd name="connsiteY12" fmla="*/ 57150 h 928688"/>
                <a:gd name="connsiteX13" fmla="*/ 2513 w 538294"/>
                <a:gd name="connsiteY13" fmla="*/ 33338 h 928688"/>
                <a:gd name="connsiteX14" fmla="*/ 131 w 538294"/>
                <a:gd name="connsiteY14" fmla="*/ 16669 h 928688"/>
                <a:gd name="connsiteX15" fmla="*/ 2513 w 538294"/>
                <a:gd name="connsiteY15" fmla="*/ 9525 h 928688"/>
                <a:gd name="connsiteX16" fmla="*/ 19181 w 538294"/>
                <a:gd name="connsiteY16" fmla="*/ 0 h 928688"/>
                <a:gd name="connsiteX17" fmla="*/ 59663 w 538294"/>
                <a:gd name="connsiteY17" fmla="*/ 0 h 928688"/>
                <a:gd name="connsiteX18" fmla="*/ 109669 w 538294"/>
                <a:gd name="connsiteY18" fmla="*/ 2382 h 928688"/>
                <a:gd name="connsiteX19" fmla="*/ 173963 w 538294"/>
                <a:gd name="connsiteY19" fmla="*/ 16669 h 928688"/>
                <a:gd name="connsiteX20" fmla="*/ 252544 w 538294"/>
                <a:gd name="connsiteY20" fmla="*/ 42863 h 928688"/>
                <a:gd name="connsiteX21" fmla="*/ 335888 w 538294"/>
                <a:gd name="connsiteY21" fmla="*/ 78582 h 928688"/>
                <a:gd name="connsiteX22" fmla="*/ 404944 w 538294"/>
                <a:gd name="connsiteY22" fmla="*/ 114300 h 928688"/>
                <a:gd name="connsiteX23" fmla="*/ 459713 w 538294"/>
                <a:gd name="connsiteY23" fmla="*/ 147638 h 928688"/>
                <a:gd name="connsiteX24" fmla="*/ 488288 w 538294"/>
                <a:gd name="connsiteY24" fmla="*/ 171450 h 928688"/>
                <a:gd name="connsiteX25" fmla="*/ 512100 w 538294"/>
                <a:gd name="connsiteY25" fmla="*/ 197644 h 928688"/>
                <a:gd name="connsiteX26" fmla="*/ 524006 w 538294"/>
                <a:gd name="connsiteY26" fmla="*/ 214313 h 928688"/>
                <a:gd name="connsiteX27" fmla="*/ 535913 w 538294"/>
                <a:gd name="connsiteY27" fmla="*/ 238125 h 928688"/>
                <a:gd name="connsiteX28" fmla="*/ 538294 w 538294"/>
                <a:gd name="connsiteY28" fmla="*/ 254794 h 928688"/>
                <a:gd name="connsiteX29" fmla="*/ 535913 w 538294"/>
                <a:gd name="connsiteY29" fmla="*/ 283369 h 928688"/>
                <a:gd name="connsiteX30" fmla="*/ 521625 w 538294"/>
                <a:gd name="connsiteY30" fmla="*/ 316707 h 928688"/>
                <a:gd name="connsiteX31" fmla="*/ 502575 w 538294"/>
                <a:gd name="connsiteY31" fmla="*/ 376238 h 928688"/>
                <a:gd name="connsiteX32" fmla="*/ 483525 w 538294"/>
                <a:gd name="connsiteY32" fmla="*/ 461963 h 928688"/>
                <a:gd name="connsiteX33" fmla="*/ 478763 w 538294"/>
                <a:gd name="connsiteY33" fmla="*/ 511969 h 928688"/>
                <a:gd name="connsiteX34" fmla="*/ 478763 w 538294"/>
                <a:gd name="connsiteY34" fmla="*/ 897732 h 928688"/>
                <a:gd name="connsiteX35" fmla="*/ 254925 w 538294"/>
                <a:gd name="connsiteY35" fmla="*/ 928688 h 928688"/>
                <a:gd name="connsiteX36" fmla="*/ 252544 w 538294"/>
                <a:gd name="connsiteY36" fmla="*/ 771525 h 928688"/>
                <a:gd name="connsiteX37" fmla="*/ 252544 w 538294"/>
                <a:gd name="connsiteY37" fmla="*/ 6143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294" h="928688">
                  <a:moveTo>
                    <a:pt x="252544" y="614363"/>
                  </a:moveTo>
                  <a:lnTo>
                    <a:pt x="247781" y="507207"/>
                  </a:lnTo>
                  <a:lnTo>
                    <a:pt x="243019" y="454819"/>
                  </a:lnTo>
                  <a:lnTo>
                    <a:pt x="235875" y="400050"/>
                  </a:lnTo>
                  <a:lnTo>
                    <a:pt x="226350" y="347663"/>
                  </a:lnTo>
                  <a:lnTo>
                    <a:pt x="209681" y="297657"/>
                  </a:lnTo>
                  <a:lnTo>
                    <a:pt x="190631" y="254794"/>
                  </a:lnTo>
                  <a:lnTo>
                    <a:pt x="164438" y="214313"/>
                  </a:lnTo>
                  <a:lnTo>
                    <a:pt x="138244" y="178594"/>
                  </a:lnTo>
                  <a:lnTo>
                    <a:pt x="116813" y="152400"/>
                  </a:lnTo>
                  <a:lnTo>
                    <a:pt x="69188" y="107157"/>
                  </a:lnTo>
                  <a:lnTo>
                    <a:pt x="35850" y="76200"/>
                  </a:lnTo>
                  <a:lnTo>
                    <a:pt x="16800" y="57150"/>
                  </a:lnTo>
                  <a:lnTo>
                    <a:pt x="2513" y="33338"/>
                  </a:lnTo>
                  <a:cubicBezTo>
                    <a:pt x="0" y="18267"/>
                    <a:pt x="131" y="23878"/>
                    <a:pt x="131" y="16669"/>
                  </a:cubicBezTo>
                  <a:lnTo>
                    <a:pt x="2513" y="9525"/>
                  </a:lnTo>
                  <a:lnTo>
                    <a:pt x="19181" y="0"/>
                  </a:lnTo>
                  <a:lnTo>
                    <a:pt x="59663" y="0"/>
                  </a:lnTo>
                  <a:lnTo>
                    <a:pt x="109669" y="2382"/>
                  </a:lnTo>
                  <a:lnTo>
                    <a:pt x="173963" y="16669"/>
                  </a:lnTo>
                  <a:lnTo>
                    <a:pt x="252544" y="42863"/>
                  </a:lnTo>
                  <a:lnTo>
                    <a:pt x="335888" y="78582"/>
                  </a:lnTo>
                  <a:lnTo>
                    <a:pt x="404944" y="114300"/>
                  </a:lnTo>
                  <a:lnTo>
                    <a:pt x="459713" y="147638"/>
                  </a:lnTo>
                  <a:lnTo>
                    <a:pt x="488288" y="171450"/>
                  </a:lnTo>
                  <a:lnTo>
                    <a:pt x="512100" y="197644"/>
                  </a:lnTo>
                  <a:lnTo>
                    <a:pt x="524006" y="214313"/>
                  </a:lnTo>
                  <a:lnTo>
                    <a:pt x="535913" y="238125"/>
                  </a:lnTo>
                  <a:lnTo>
                    <a:pt x="538294" y="254794"/>
                  </a:lnTo>
                  <a:lnTo>
                    <a:pt x="535913" y="283369"/>
                  </a:lnTo>
                  <a:lnTo>
                    <a:pt x="521625" y="316707"/>
                  </a:lnTo>
                  <a:lnTo>
                    <a:pt x="502575" y="376238"/>
                  </a:lnTo>
                  <a:lnTo>
                    <a:pt x="483525" y="461963"/>
                  </a:lnTo>
                  <a:lnTo>
                    <a:pt x="478763" y="511969"/>
                  </a:lnTo>
                  <a:lnTo>
                    <a:pt x="478763" y="897732"/>
                  </a:lnTo>
                  <a:lnTo>
                    <a:pt x="254925" y="928688"/>
                  </a:lnTo>
                  <a:cubicBezTo>
                    <a:pt x="254131" y="876300"/>
                    <a:pt x="253338" y="823913"/>
                    <a:pt x="252544" y="771525"/>
                  </a:cubicBezTo>
                  <a:lnTo>
                    <a:pt x="252544" y="61436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3" name="フリーフォーム 87">
              <a:extLst>
                <a:ext uri="{FF2B5EF4-FFF2-40B4-BE49-F238E27FC236}">
                  <a16:creationId xmlns:a16="http://schemas.microsoft.com/office/drawing/2014/main" id="{9DF182B3-B720-44A2-83D9-F02A933AC07B}"/>
                </a:ext>
              </a:extLst>
            </p:cNvPr>
            <p:cNvSpPr/>
            <p:nvPr/>
          </p:nvSpPr>
          <p:spPr>
            <a:xfrm>
              <a:off x="2868613" y="3927475"/>
              <a:ext cx="2278063" cy="2133600"/>
            </a:xfrm>
            <a:custGeom>
              <a:avLst/>
              <a:gdLst>
                <a:gd name="connsiteX0" fmla="*/ 1499507 w 2277925"/>
                <a:gd name="connsiteY0" fmla="*/ 854529 h 2133600"/>
                <a:gd name="connsiteX1" fmla="*/ 1404257 w 2277925"/>
                <a:gd name="connsiteY1" fmla="*/ 966108 h 2133600"/>
                <a:gd name="connsiteX2" fmla="*/ 1322614 w 2277925"/>
                <a:gd name="connsiteY2" fmla="*/ 1058636 h 2133600"/>
                <a:gd name="connsiteX3" fmla="*/ 1197428 w 2277925"/>
                <a:gd name="connsiteY3" fmla="*/ 1186543 h 2133600"/>
                <a:gd name="connsiteX4" fmla="*/ 1113064 w 2277925"/>
                <a:gd name="connsiteY4" fmla="*/ 1270908 h 2133600"/>
                <a:gd name="connsiteX5" fmla="*/ 1023257 w 2277925"/>
                <a:gd name="connsiteY5" fmla="*/ 1352550 h 2133600"/>
                <a:gd name="connsiteX6" fmla="*/ 889907 w 2277925"/>
                <a:gd name="connsiteY6" fmla="*/ 1469572 h 2133600"/>
                <a:gd name="connsiteX7" fmla="*/ 783771 w 2277925"/>
                <a:gd name="connsiteY7" fmla="*/ 1556658 h 2133600"/>
                <a:gd name="connsiteX8" fmla="*/ 664028 w 2277925"/>
                <a:gd name="connsiteY8" fmla="*/ 1649186 h 2133600"/>
                <a:gd name="connsiteX9" fmla="*/ 530678 w 2277925"/>
                <a:gd name="connsiteY9" fmla="*/ 1747158 h 2133600"/>
                <a:gd name="connsiteX10" fmla="*/ 413657 w 2277925"/>
                <a:gd name="connsiteY10" fmla="*/ 1826079 h 2133600"/>
                <a:gd name="connsiteX11" fmla="*/ 250371 w 2277925"/>
                <a:gd name="connsiteY11" fmla="*/ 1937658 h 2133600"/>
                <a:gd name="connsiteX12" fmla="*/ 40821 w 2277925"/>
                <a:gd name="connsiteY12" fmla="*/ 2062843 h 2133600"/>
                <a:gd name="connsiteX13" fmla="*/ 8164 w 2277925"/>
                <a:gd name="connsiteY13" fmla="*/ 2084615 h 2133600"/>
                <a:gd name="connsiteX14" fmla="*/ 0 w 2277925"/>
                <a:gd name="connsiteY14" fmla="*/ 2095500 h 2133600"/>
                <a:gd name="connsiteX15" fmla="*/ 0 w 2277925"/>
                <a:gd name="connsiteY15" fmla="*/ 2106386 h 2133600"/>
                <a:gd name="connsiteX16" fmla="*/ 5443 w 2277925"/>
                <a:gd name="connsiteY16" fmla="*/ 2128158 h 2133600"/>
                <a:gd name="connsiteX17" fmla="*/ 21771 w 2277925"/>
                <a:gd name="connsiteY17" fmla="*/ 2133600 h 2133600"/>
                <a:gd name="connsiteX18" fmla="*/ 103414 w 2277925"/>
                <a:gd name="connsiteY18" fmla="*/ 2092779 h 2133600"/>
                <a:gd name="connsiteX19" fmla="*/ 291193 w 2277925"/>
                <a:gd name="connsiteY19" fmla="*/ 1994808 h 2133600"/>
                <a:gd name="connsiteX20" fmla="*/ 522514 w 2277925"/>
                <a:gd name="connsiteY20" fmla="*/ 1872343 h 2133600"/>
                <a:gd name="connsiteX21" fmla="*/ 751114 w 2277925"/>
                <a:gd name="connsiteY21" fmla="*/ 1741715 h 2133600"/>
                <a:gd name="connsiteX22" fmla="*/ 862693 w 2277925"/>
                <a:gd name="connsiteY22" fmla="*/ 1668236 h 2133600"/>
                <a:gd name="connsiteX23" fmla="*/ 930728 w 2277925"/>
                <a:gd name="connsiteY23" fmla="*/ 1632858 h 2133600"/>
                <a:gd name="connsiteX24" fmla="*/ 1096735 w 2277925"/>
                <a:gd name="connsiteY24" fmla="*/ 1518558 h 2133600"/>
                <a:gd name="connsiteX25" fmla="*/ 1338943 w 2277925"/>
                <a:gd name="connsiteY25" fmla="*/ 1322615 h 2133600"/>
                <a:gd name="connsiteX26" fmla="*/ 1515835 w 2277925"/>
                <a:gd name="connsiteY26" fmla="*/ 1167493 h 2133600"/>
                <a:gd name="connsiteX27" fmla="*/ 1608364 w 2277925"/>
                <a:gd name="connsiteY27" fmla="*/ 1085850 h 2133600"/>
                <a:gd name="connsiteX28" fmla="*/ 1706335 w 2277925"/>
                <a:gd name="connsiteY28" fmla="*/ 974272 h 2133600"/>
                <a:gd name="connsiteX29" fmla="*/ 1817914 w 2277925"/>
                <a:gd name="connsiteY29" fmla="*/ 846365 h 2133600"/>
                <a:gd name="connsiteX30" fmla="*/ 1975757 w 2277925"/>
                <a:gd name="connsiteY30" fmla="*/ 655865 h 2133600"/>
                <a:gd name="connsiteX31" fmla="*/ 2038350 w 2277925"/>
                <a:gd name="connsiteY31" fmla="*/ 574222 h 2133600"/>
                <a:gd name="connsiteX32" fmla="*/ 2079171 w 2277925"/>
                <a:gd name="connsiteY32" fmla="*/ 517072 h 2133600"/>
                <a:gd name="connsiteX33" fmla="*/ 2109107 w 2277925"/>
                <a:gd name="connsiteY33" fmla="*/ 484415 h 2133600"/>
                <a:gd name="connsiteX34" fmla="*/ 2160814 w 2277925"/>
                <a:gd name="connsiteY34" fmla="*/ 443593 h 2133600"/>
                <a:gd name="connsiteX35" fmla="*/ 2212521 w 2277925"/>
                <a:gd name="connsiteY35" fmla="*/ 410936 h 2133600"/>
                <a:gd name="connsiteX36" fmla="*/ 2253343 w 2277925"/>
                <a:gd name="connsiteY36" fmla="*/ 383722 h 2133600"/>
                <a:gd name="connsiteX37" fmla="*/ 2266950 w 2277925"/>
                <a:gd name="connsiteY37" fmla="*/ 364672 h 2133600"/>
                <a:gd name="connsiteX38" fmla="*/ 2275114 w 2277925"/>
                <a:gd name="connsiteY38" fmla="*/ 340179 h 2133600"/>
                <a:gd name="connsiteX39" fmla="*/ 2277835 w 2277925"/>
                <a:gd name="connsiteY39" fmla="*/ 310243 h 2133600"/>
                <a:gd name="connsiteX40" fmla="*/ 2275114 w 2277925"/>
                <a:gd name="connsiteY40" fmla="*/ 280308 h 2133600"/>
                <a:gd name="connsiteX41" fmla="*/ 2256064 w 2277925"/>
                <a:gd name="connsiteY41" fmla="*/ 239486 h 2133600"/>
                <a:gd name="connsiteX42" fmla="*/ 2223407 w 2277925"/>
                <a:gd name="connsiteY42" fmla="*/ 201386 h 2133600"/>
                <a:gd name="connsiteX43" fmla="*/ 2166257 w 2277925"/>
                <a:gd name="connsiteY43" fmla="*/ 152400 h 2133600"/>
                <a:gd name="connsiteX44" fmla="*/ 2122714 w 2277925"/>
                <a:gd name="connsiteY44" fmla="*/ 119743 h 2133600"/>
                <a:gd name="connsiteX45" fmla="*/ 2073728 w 2277925"/>
                <a:gd name="connsiteY45" fmla="*/ 89808 h 2133600"/>
                <a:gd name="connsiteX46" fmla="*/ 2030185 w 2277925"/>
                <a:gd name="connsiteY46" fmla="*/ 68036 h 2133600"/>
                <a:gd name="connsiteX47" fmla="*/ 1940378 w 2277925"/>
                <a:gd name="connsiteY47" fmla="*/ 29936 h 2133600"/>
                <a:gd name="connsiteX48" fmla="*/ 1880507 w 2277925"/>
                <a:gd name="connsiteY48" fmla="*/ 8165 h 2133600"/>
                <a:gd name="connsiteX49" fmla="*/ 1847850 w 2277925"/>
                <a:gd name="connsiteY49" fmla="*/ 0 h 2133600"/>
                <a:gd name="connsiteX50" fmla="*/ 1836964 w 2277925"/>
                <a:gd name="connsiteY50" fmla="*/ 2722 h 2133600"/>
                <a:gd name="connsiteX51" fmla="*/ 1836964 w 2277925"/>
                <a:gd name="connsiteY51" fmla="*/ 10886 h 2133600"/>
                <a:gd name="connsiteX52" fmla="*/ 1842407 w 2277925"/>
                <a:gd name="connsiteY52" fmla="*/ 35379 h 2133600"/>
                <a:gd name="connsiteX53" fmla="*/ 1861457 w 2277925"/>
                <a:gd name="connsiteY53" fmla="*/ 65315 h 2133600"/>
                <a:gd name="connsiteX54" fmla="*/ 1891393 w 2277925"/>
                <a:gd name="connsiteY54" fmla="*/ 103415 h 2133600"/>
                <a:gd name="connsiteX55" fmla="*/ 1907721 w 2277925"/>
                <a:gd name="connsiteY55" fmla="*/ 130629 h 2133600"/>
                <a:gd name="connsiteX56" fmla="*/ 1918607 w 2277925"/>
                <a:gd name="connsiteY56" fmla="*/ 168729 h 2133600"/>
                <a:gd name="connsiteX57" fmla="*/ 1921328 w 2277925"/>
                <a:gd name="connsiteY57" fmla="*/ 198665 h 2133600"/>
                <a:gd name="connsiteX58" fmla="*/ 1915885 w 2277925"/>
                <a:gd name="connsiteY58" fmla="*/ 236765 h 2133600"/>
                <a:gd name="connsiteX59" fmla="*/ 1866900 w 2277925"/>
                <a:gd name="connsiteY59" fmla="*/ 326572 h 2133600"/>
                <a:gd name="connsiteX60" fmla="*/ 1755321 w 2277925"/>
                <a:gd name="connsiteY60" fmla="*/ 508908 h 2133600"/>
                <a:gd name="connsiteX61" fmla="*/ 1651907 w 2277925"/>
                <a:gd name="connsiteY61" fmla="*/ 655865 h 2133600"/>
                <a:gd name="connsiteX62" fmla="*/ 1499507 w 2277925"/>
                <a:gd name="connsiteY62" fmla="*/ 854529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77925" h="2133600">
                  <a:moveTo>
                    <a:pt x="1499507" y="854529"/>
                  </a:moveTo>
                  <a:lnTo>
                    <a:pt x="1404257" y="966108"/>
                  </a:lnTo>
                  <a:lnTo>
                    <a:pt x="1322614" y="1058636"/>
                  </a:lnTo>
                  <a:lnTo>
                    <a:pt x="1197428" y="1186543"/>
                  </a:lnTo>
                  <a:lnTo>
                    <a:pt x="1113064" y="1270908"/>
                  </a:lnTo>
                  <a:lnTo>
                    <a:pt x="1023257" y="1352550"/>
                  </a:lnTo>
                  <a:lnTo>
                    <a:pt x="889907" y="1469572"/>
                  </a:lnTo>
                  <a:lnTo>
                    <a:pt x="783771" y="1556658"/>
                  </a:lnTo>
                  <a:lnTo>
                    <a:pt x="664028" y="1649186"/>
                  </a:lnTo>
                  <a:lnTo>
                    <a:pt x="530678" y="1747158"/>
                  </a:lnTo>
                  <a:lnTo>
                    <a:pt x="413657" y="1826079"/>
                  </a:lnTo>
                  <a:lnTo>
                    <a:pt x="250371" y="1937658"/>
                  </a:lnTo>
                  <a:lnTo>
                    <a:pt x="40821" y="2062843"/>
                  </a:lnTo>
                  <a:lnTo>
                    <a:pt x="8164" y="2084615"/>
                  </a:lnTo>
                  <a:lnTo>
                    <a:pt x="0" y="2095500"/>
                  </a:lnTo>
                  <a:lnTo>
                    <a:pt x="0" y="2106386"/>
                  </a:lnTo>
                  <a:lnTo>
                    <a:pt x="5443" y="2128158"/>
                  </a:lnTo>
                  <a:lnTo>
                    <a:pt x="21771" y="2133600"/>
                  </a:lnTo>
                  <a:lnTo>
                    <a:pt x="103414" y="2092779"/>
                  </a:lnTo>
                  <a:lnTo>
                    <a:pt x="291193" y="1994808"/>
                  </a:lnTo>
                  <a:lnTo>
                    <a:pt x="522514" y="1872343"/>
                  </a:lnTo>
                  <a:lnTo>
                    <a:pt x="751114" y="1741715"/>
                  </a:lnTo>
                  <a:lnTo>
                    <a:pt x="862693" y="1668236"/>
                  </a:lnTo>
                  <a:lnTo>
                    <a:pt x="930728" y="1632858"/>
                  </a:lnTo>
                  <a:lnTo>
                    <a:pt x="1096735" y="1518558"/>
                  </a:lnTo>
                  <a:lnTo>
                    <a:pt x="1338943" y="1322615"/>
                  </a:lnTo>
                  <a:lnTo>
                    <a:pt x="1515835" y="1167493"/>
                  </a:lnTo>
                  <a:lnTo>
                    <a:pt x="1608364" y="1085850"/>
                  </a:lnTo>
                  <a:lnTo>
                    <a:pt x="1706335" y="974272"/>
                  </a:lnTo>
                  <a:lnTo>
                    <a:pt x="1817914" y="846365"/>
                  </a:lnTo>
                  <a:lnTo>
                    <a:pt x="1975757" y="655865"/>
                  </a:lnTo>
                  <a:lnTo>
                    <a:pt x="2038350" y="574222"/>
                  </a:lnTo>
                  <a:lnTo>
                    <a:pt x="2079171" y="517072"/>
                  </a:lnTo>
                  <a:lnTo>
                    <a:pt x="2109107" y="484415"/>
                  </a:lnTo>
                  <a:lnTo>
                    <a:pt x="2160814" y="443593"/>
                  </a:lnTo>
                  <a:lnTo>
                    <a:pt x="2212521" y="410936"/>
                  </a:lnTo>
                  <a:lnTo>
                    <a:pt x="2253343" y="383722"/>
                  </a:lnTo>
                  <a:lnTo>
                    <a:pt x="2266950" y="364672"/>
                  </a:lnTo>
                  <a:lnTo>
                    <a:pt x="2275114" y="340179"/>
                  </a:lnTo>
                  <a:cubicBezTo>
                    <a:pt x="2277925" y="312062"/>
                    <a:pt x="2277835" y="322082"/>
                    <a:pt x="2277835" y="310243"/>
                  </a:cubicBezTo>
                  <a:lnTo>
                    <a:pt x="2275114" y="280308"/>
                  </a:lnTo>
                  <a:lnTo>
                    <a:pt x="2256064" y="239486"/>
                  </a:lnTo>
                  <a:lnTo>
                    <a:pt x="2223407" y="201386"/>
                  </a:lnTo>
                  <a:lnTo>
                    <a:pt x="2166257" y="152400"/>
                  </a:lnTo>
                  <a:lnTo>
                    <a:pt x="2122714" y="119743"/>
                  </a:lnTo>
                  <a:lnTo>
                    <a:pt x="2073728" y="89808"/>
                  </a:lnTo>
                  <a:lnTo>
                    <a:pt x="2030185" y="68036"/>
                  </a:lnTo>
                  <a:lnTo>
                    <a:pt x="1940378" y="29936"/>
                  </a:lnTo>
                  <a:lnTo>
                    <a:pt x="1880507" y="8165"/>
                  </a:lnTo>
                  <a:lnTo>
                    <a:pt x="1847850" y="0"/>
                  </a:lnTo>
                  <a:lnTo>
                    <a:pt x="1836964" y="2722"/>
                  </a:lnTo>
                  <a:lnTo>
                    <a:pt x="1836964" y="10886"/>
                  </a:lnTo>
                  <a:lnTo>
                    <a:pt x="1842407" y="35379"/>
                  </a:lnTo>
                  <a:lnTo>
                    <a:pt x="1861457" y="65315"/>
                  </a:lnTo>
                  <a:lnTo>
                    <a:pt x="1891393" y="103415"/>
                  </a:lnTo>
                  <a:lnTo>
                    <a:pt x="1907721" y="130629"/>
                  </a:lnTo>
                  <a:lnTo>
                    <a:pt x="1918607" y="168729"/>
                  </a:lnTo>
                  <a:lnTo>
                    <a:pt x="1921328" y="198665"/>
                  </a:lnTo>
                  <a:lnTo>
                    <a:pt x="1915885" y="236765"/>
                  </a:lnTo>
                  <a:lnTo>
                    <a:pt x="1866900" y="326572"/>
                  </a:lnTo>
                  <a:lnTo>
                    <a:pt x="1755321" y="508908"/>
                  </a:lnTo>
                  <a:lnTo>
                    <a:pt x="1651907" y="655865"/>
                  </a:lnTo>
                  <a:lnTo>
                    <a:pt x="1499507" y="85452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4" name="フリーフォーム 90">
              <a:extLst>
                <a:ext uri="{FF2B5EF4-FFF2-40B4-BE49-F238E27FC236}">
                  <a16:creationId xmlns:a16="http://schemas.microsoft.com/office/drawing/2014/main" id="{470C321E-7C4A-47D7-B01B-F0CC1AF8A707}"/>
                </a:ext>
              </a:extLst>
            </p:cNvPr>
            <p:cNvSpPr/>
            <p:nvPr/>
          </p:nvSpPr>
          <p:spPr>
            <a:xfrm rot="16200000">
              <a:off x="4945063" y="3484563"/>
              <a:ext cx="2152650" cy="476250"/>
            </a:xfrm>
            <a:custGeom>
              <a:avLst/>
              <a:gdLst>
                <a:gd name="connsiteX0" fmla="*/ 1288256 w 2152650"/>
                <a:gd name="connsiteY0" fmla="*/ 402432 h 476250"/>
                <a:gd name="connsiteX1" fmla="*/ 1059656 w 2152650"/>
                <a:gd name="connsiteY1" fmla="*/ 397669 h 476250"/>
                <a:gd name="connsiteX2" fmla="*/ 857250 w 2152650"/>
                <a:gd name="connsiteY2" fmla="*/ 392907 h 476250"/>
                <a:gd name="connsiteX3" fmla="*/ 645319 w 2152650"/>
                <a:gd name="connsiteY3" fmla="*/ 390525 h 476250"/>
                <a:gd name="connsiteX4" fmla="*/ 450056 w 2152650"/>
                <a:gd name="connsiteY4" fmla="*/ 388144 h 476250"/>
                <a:gd name="connsiteX5" fmla="*/ 245269 w 2152650"/>
                <a:gd name="connsiteY5" fmla="*/ 388144 h 476250"/>
                <a:gd name="connsiteX6" fmla="*/ 166687 w 2152650"/>
                <a:gd name="connsiteY6" fmla="*/ 385763 h 476250"/>
                <a:gd name="connsiteX7" fmla="*/ 123825 w 2152650"/>
                <a:gd name="connsiteY7" fmla="*/ 376238 h 476250"/>
                <a:gd name="connsiteX8" fmla="*/ 59531 w 2152650"/>
                <a:gd name="connsiteY8" fmla="*/ 350044 h 476250"/>
                <a:gd name="connsiteX9" fmla="*/ 21431 w 2152650"/>
                <a:gd name="connsiteY9" fmla="*/ 326232 h 476250"/>
                <a:gd name="connsiteX10" fmla="*/ 4762 w 2152650"/>
                <a:gd name="connsiteY10" fmla="*/ 309563 h 476250"/>
                <a:gd name="connsiteX11" fmla="*/ 0 w 2152650"/>
                <a:gd name="connsiteY11" fmla="*/ 288132 h 476250"/>
                <a:gd name="connsiteX12" fmla="*/ 2381 w 2152650"/>
                <a:gd name="connsiteY12" fmla="*/ 271463 h 476250"/>
                <a:gd name="connsiteX13" fmla="*/ 16669 w 2152650"/>
                <a:gd name="connsiteY13" fmla="*/ 247650 h 476250"/>
                <a:gd name="connsiteX14" fmla="*/ 50006 w 2152650"/>
                <a:gd name="connsiteY14" fmla="*/ 221457 h 476250"/>
                <a:gd name="connsiteX15" fmla="*/ 114300 w 2152650"/>
                <a:gd name="connsiteY15" fmla="*/ 185738 h 476250"/>
                <a:gd name="connsiteX16" fmla="*/ 200025 w 2152650"/>
                <a:gd name="connsiteY16" fmla="*/ 150019 h 476250"/>
                <a:gd name="connsiteX17" fmla="*/ 285750 w 2152650"/>
                <a:gd name="connsiteY17" fmla="*/ 126207 h 476250"/>
                <a:gd name="connsiteX18" fmla="*/ 357187 w 2152650"/>
                <a:gd name="connsiteY18" fmla="*/ 119063 h 476250"/>
                <a:gd name="connsiteX19" fmla="*/ 390525 w 2152650"/>
                <a:gd name="connsiteY19" fmla="*/ 121444 h 476250"/>
                <a:gd name="connsiteX20" fmla="*/ 483394 w 2152650"/>
                <a:gd name="connsiteY20" fmla="*/ 142875 h 476250"/>
                <a:gd name="connsiteX21" fmla="*/ 595312 w 2152650"/>
                <a:gd name="connsiteY21" fmla="*/ 159544 h 476250"/>
                <a:gd name="connsiteX22" fmla="*/ 695325 w 2152650"/>
                <a:gd name="connsiteY22" fmla="*/ 169069 h 476250"/>
                <a:gd name="connsiteX23" fmla="*/ 845344 w 2152650"/>
                <a:gd name="connsiteY23" fmla="*/ 178594 h 476250"/>
                <a:gd name="connsiteX24" fmla="*/ 1069181 w 2152650"/>
                <a:gd name="connsiteY24" fmla="*/ 185738 h 476250"/>
                <a:gd name="connsiteX25" fmla="*/ 1359694 w 2152650"/>
                <a:gd name="connsiteY25" fmla="*/ 185738 h 476250"/>
                <a:gd name="connsiteX26" fmla="*/ 1545431 w 2152650"/>
                <a:gd name="connsiteY26" fmla="*/ 185738 h 476250"/>
                <a:gd name="connsiteX27" fmla="*/ 1712119 w 2152650"/>
                <a:gd name="connsiteY27" fmla="*/ 183357 h 476250"/>
                <a:gd name="connsiteX28" fmla="*/ 1804987 w 2152650"/>
                <a:gd name="connsiteY28" fmla="*/ 176213 h 476250"/>
                <a:gd name="connsiteX29" fmla="*/ 1866900 w 2152650"/>
                <a:gd name="connsiteY29" fmla="*/ 166688 h 476250"/>
                <a:gd name="connsiteX30" fmla="*/ 1916906 w 2152650"/>
                <a:gd name="connsiteY30" fmla="*/ 154782 h 476250"/>
                <a:gd name="connsiteX31" fmla="*/ 1969294 w 2152650"/>
                <a:gd name="connsiteY31" fmla="*/ 130969 h 476250"/>
                <a:gd name="connsiteX32" fmla="*/ 2024062 w 2152650"/>
                <a:gd name="connsiteY32" fmla="*/ 95250 h 476250"/>
                <a:gd name="connsiteX33" fmla="*/ 2069306 w 2152650"/>
                <a:gd name="connsiteY33" fmla="*/ 52388 h 476250"/>
                <a:gd name="connsiteX34" fmla="*/ 2105025 w 2152650"/>
                <a:gd name="connsiteY34" fmla="*/ 14288 h 476250"/>
                <a:gd name="connsiteX35" fmla="*/ 2114550 w 2152650"/>
                <a:gd name="connsiteY35" fmla="*/ 7144 h 476250"/>
                <a:gd name="connsiteX36" fmla="*/ 2133600 w 2152650"/>
                <a:gd name="connsiteY36" fmla="*/ 0 h 476250"/>
                <a:gd name="connsiteX37" fmla="*/ 2140744 w 2152650"/>
                <a:gd name="connsiteY37" fmla="*/ 2382 h 476250"/>
                <a:gd name="connsiteX38" fmla="*/ 2147887 w 2152650"/>
                <a:gd name="connsiteY38" fmla="*/ 9525 h 476250"/>
                <a:gd name="connsiteX39" fmla="*/ 2152650 w 2152650"/>
                <a:gd name="connsiteY39" fmla="*/ 33338 h 476250"/>
                <a:gd name="connsiteX40" fmla="*/ 2147887 w 2152650"/>
                <a:gd name="connsiteY40" fmla="*/ 73819 h 476250"/>
                <a:gd name="connsiteX41" fmla="*/ 2133600 w 2152650"/>
                <a:gd name="connsiteY41" fmla="*/ 138113 h 476250"/>
                <a:gd name="connsiteX42" fmla="*/ 2102644 w 2152650"/>
                <a:gd name="connsiteY42" fmla="*/ 240507 h 476250"/>
                <a:gd name="connsiteX43" fmla="*/ 2081212 w 2152650"/>
                <a:gd name="connsiteY43" fmla="*/ 292894 h 476250"/>
                <a:gd name="connsiteX44" fmla="*/ 2050256 w 2152650"/>
                <a:gd name="connsiteY44" fmla="*/ 350044 h 476250"/>
                <a:gd name="connsiteX45" fmla="*/ 2024062 w 2152650"/>
                <a:gd name="connsiteY45" fmla="*/ 392907 h 476250"/>
                <a:gd name="connsiteX46" fmla="*/ 2005012 w 2152650"/>
                <a:gd name="connsiteY46" fmla="*/ 416719 h 476250"/>
                <a:gd name="connsiteX47" fmla="*/ 1985962 w 2152650"/>
                <a:gd name="connsiteY47" fmla="*/ 438150 h 476250"/>
                <a:gd name="connsiteX48" fmla="*/ 1966912 w 2152650"/>
                <a:gd name="connsiteY48" fmla="*/ 454819 h 476250"/>
                <a:gd name="connsiteX49" fmla="*/ 1943100 w 2152650"/>
                <a:gd name="connsiteY49" fmla="*/ 466725 h 476250"/>
                <a:gd name="connsiteX50" fmla="*/ 1909762 w 2152650"/>
                <a:gd name="connsiteY50" fmla="*/ 476250 h 476250"/>
                <a:gd name="connsiteX51" fmla="*/ 1883569 w 2152650"/>
                <a:gd name="connsiteY51" fmla="*/ 476250 h 476250"/>
                <a:gd name="connsiteX52" fmla="*/ 1852612 w 2152650"/>
                <a:gd name="connsiteY52" fmla="*/ 471488 h 476250"/>
                <a:gd name="connsiteX53" fmla="*/ 1824037 w 2152650"/>
                <a:gd name="connsiteY53" fmla="*/ 457200 h 476250"/>
                <a:gd name="connsiteX54" fmla="*/ 1804987 w 2152650"/>
                <a:gd name="connsiteY54" fmla="*/ 445294 h 476250"/>
                <a:gd name="connsiteX55" fmla="*/ 1771650 w 2152650"/>
                <a:gd name="connsiteY55" fmla="*/ 428625 h 476250"/>
                <a:gd name="connsiteX56" fmla="*/ 1738312 w 2152650"/>
                <a:gd name="connsiteY56" fmla="*/ 419100 h 476250"/>
                <a:gd name="connsiteX57" fmla="*/ 1674019 w 2152650"/>
                <a:gd name="connsiteY57" fmla="*/ 411957 h 476250"/>
                <a:gd name="connsiteX58" fmla="*/ 1493044 w 2152650"/>
                <a:gd name="connsiteY58" fmla="*/ 404813 h 476250"/>
                <a:gd name="connsiteX59" fmla="*/ 1288256 w 2152650"/>
                <a:gd name="connsiteY59" fmla="*/ 40243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476250">
                  <a:moveTo>
                    <a:pt x="1288256" y="402432"/>
                  </a:moveTo>
                  <a:lnTo>
                    <a:pt x="1059656" y="397669"/>
                  </a:lnTo>
                  <a:lnTo>
                    <a:pt x="857250" y="392907"/>
                  </a:lnTo>
                  <a:lnTo>
                    <a:pt x="645319" y="390525"/>
                  </a:lnTo>
                  <a:lnTo>
                    <a:pt x="450056" y="388144"/>
                  </a:lnTo>
                  <a:lnTo>
                    <a:pt x="245269" y="388144"/>
                  </a:lnTo>
                  <a:lnTo>
                    <a:pt x="166687" y="385763"/>
                  </a:lnTo>
                  <a:lnTo>
                    <a:pt x="123825" y="376238"/>
                  </a:lnTo>
                  <a:lnTo>
                    <a:pt x="59531" y="350044"/>
                  </a:lnTo>
                  <a:lnTo>
                    <a:pt x="21431" y="326232"/>
                  </a:lnTo>
                  <a:lnTo>
                    <a:pt x="4762" y="309563"/>
                  </a:lnTo>
                  <a:lnTo>
                    <a:pt x="0" y="288132"/>
                  </a:lnTo>
                  <a:lnTo>
                    <a:pt x="2381" y="271463"/>
                  </a:lnTo>
                  <a:lnTo>
                    <a:pt x="16669" y="247650"/>
                  </a:lnTo>
                  <a:lnTo>
                    <a:pt x="50006" y="221457"/>
                  </a:lnTo>
                  <a:lnTo>
                    <a:pt x="114300" y="185738"/>
                  </a:lnTo>
                  <a:lnTo>
                    <a:pt x="200025" y="150019"/>
                  </a:lnTo>
                  <a:lnTo>
                    <a:pt x="285750" y="126207"/>
                  </a:lnTo>
                  <a:lnTo>
                    <a:pt x="357187" y="119063"/>
                  </a:lnTo>
                  <a:lnTo>
                    <a:pt x="390525" y="121444"/>
                  </a:lnTo>
                  <a:lnTo>
                    <a:pt x="483394" y="142875"/>
                  </a:lnTo>
                  <a:lnTo>
                    <a:pt x="595312" y="159544"/>
                  </a:lnTo>
                  <a:lnTo>
                    <a:pt x="695325" y="169069"/>
                  </a:lnTo>
                  <a:lnTo>
                    <a:pt x="845344" y="178594"/>
                  </a:lnTo>
                  <a:lnTo>
                    <a:pt x="1069181" y="185738"/>
                  </a:lnTo>
                  <a:lnTo>
                    <a:pt x="1359694" y="185738"/>
                  </a:lnTo>
                  <a:lnTo>
                    <a:pt x="1545431" y="185738"/>
                  </a:lnTo>
                  <a:lnTo>
                    <a:pt x="1712119" y="183357"/>
                  </a:lnTo>
                  <a:lnTo>
                    <a:pt x="1804987" y="176213"/>
                  </a:lnTo>
                  <a:lnTo>
                    <a:pt x="1866900" y="166688"/>
                  </a:lnTo>
                  <a:lnTo>
                    <a:pt x="1916906" y="154782"/>
                  </a:lnTo>
                  <a:lnTo>
                    <a:pt x="1969294" y="130969"/>
                  </a:lnTo>
                  <a:lnTo>
                    <a:pt x="2024062" y="95250"/>
                  </a:lnTo>
                  <a:lnTo>
                    <a:pt x="2069306" y="52388"/>
                  </a:lnTo>
                  <a:lnTo>
                    <a:pt x="2105025" y="14288"/>
                  </a:lnTo>
                  <a:lnTo>
                    <a:pt x="2114550" y="7144"/>
                  </a:lnTo>
                  <a:lnTo>
                    <a:pt x="2133600" y="0"/>
                  </a:lnTo>
                  <a:lnTo>
                    <a:pt x="2140744" y="2382"/>
                  </a:lnTo>
                  <a:lnTo>
                    <a:pt x="2147887" y="9525"/>
                  </a:lnTo>
                  <a:lnTo>
                    <a:pt x="2152650" y="33338"/>
                  </a:lnTo>
                  <a:lnTo>
                    <a:pt x="2147887" y="73819"/>
                  </a:lnTo>
                  <a:lnTo>
                    <a:pt x="2133600" y="138113"/>
                  </a:lnTo>
                  <a:lnTo>
                    <a:pt x="2102644" y="240507"/>
                  </a:lnTo>
                  <a:lnTo>
                    <a:pt x="2081212" y="292894"/>
                  </a:lnTo>
                  <a:lnTo>
                    <a:pt x="2050256" y="350044"/>
                  </a:lnTo>
                  <a:lnTo>
                    <a:pt x="2024062" y="392907"/>
                  </a:lnTo>
                  <a:lnTo>
                    <a:pt x="2005012" y="416719"/>
                  </a:lnTo>
                  <a:lnTo>
                    <a:pt x="1985962" y="438150"/>
                  </a:lnTo>
                  <a:lnTo>
                    <a:pt x="1966912" y="454819"/>
                  </a:lnTo>
                  <a:lnTo>
                    <a:pt x="1943100" y="466725"/>
                  </a:lnTo>
                  <a:lnTo>
                    <a:pt x="1909762" y="476250"/>
                  </a:lnTo>
                  <a:lnTo>
                    <a:pt x="1883569" y="476250"/>
                  </a:lnTo>
                  <a:lnTo>
                    <a:pt x="1852612" y="471488"/>
                  </a:lnTo>
                  <a:lnTo>
                    <a:pt x="1824037" y="457200"/>
                  </a:lnTo>
                  <a:lnTo>
                    <a:pt x="1804987" y="445294"/>
                  </a:lnTo>
                  <a:lnTo>
                    <a:pt x="1771650" y="428625"/>
                  </a:lnTo>
                  <a:lnTo>
                    <a:pt x="1738312" y="419100"/>
                  </a:lnTo>
                  <a:lnTo>
                    <a:pt x="1674019" y="411957"/>
                  </a:lnTo>
                  <a:lnTo>
                    <a:pt x="1493044" y="404813"/>
                  </a:lnTo>
                  <a:lnTo>
                    <a:pt x="1288256" y="4024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5" name="フリーフォーム 91">
              <a:extLst>
                <a:ext uri="{FF2B5EF4-FFF2-40B4-BE49-F238E27FC236}">
                  <a16:creationId xmlns:a16="http://schemas.microsoft.com/office/drawing/2014/main" id="{73438C63-988A-4F4F-B552-96EC38825D00}"/>
                </a:ext>
              </a:extLst>
            </p:cNvPr>
            <p:cNvSpPr/>
            <p:nvPr/>
          </p:nvSpPr>
          <p:spPr>
            <a:xfrm rot="16200000">
              <a:off x="4769645" y="3747294"/>
              <a:ext cx="4349750" cy="579437"/>
            </a:xfrm>
            <a:custGeom>
              <a:avLst/>
              <a:gdLst>
                <a:gd name="connsiteX0" fmla="*/ 2397211 w 4349578"/>
                <a:gd name="connsiteY0" fmla="*/ 296562 h 579002"/>
                <a:gd name="connsiteX1" fmla="*/ 2916194 w 4349578"/>
                <a:gd name="connsiteY1" fmla="*/ 293032 h 579002"/>
                <a:gd name="connsiteX2" fmla="*/ 3466953 w 4349578"/>
                <a:gd name="connsiteY2" fmla="*/ 285971 h 579002"/>
                <a:gd name="connsiteX3" fmla="*/ 3968284 w 4349578"/>
                <a:gd name="connsiteY3" fmla="*/ 275379 h 579002"/>
                <a:gd name="connsiteX4" fmla="*/ 4021241 w 4349578"/>
                <a:gd name="connsiteY4" fmla="*/ 275379 h 579002"/>
                <a:gd name="connsiteX5" fmla="*/ 4063607 w 4349578"/>
                <a:gd name="connsiteY5" fmla="*/ 268318 h 579002"/>
                <a:gd name="connsiteX6" fmla="*/ 4105973 w 4349578"/>
                <a:gd name="connsiteY6" fmla="*/ 250666 h 579002"/>
                <a:gd name="connsiteX7" fmla="*/ 4144809 w 4349578"/>
                <a:gd name="connsiteY7" fmla="*/ 222422 h 579002"/>
                <a:gd name="connsiteX8" fmla="*/ 4176584 w 4349578"/>
                <a:gd name="connsiteY8" fmla="*/ 183586 h 579002"/>
                <a:gd name="connsiteX9" fmla="*/ 4211889 w 4349578"/>
                <a:gd name="connsiteY9" fmla="*/ 127098 h 579002"/>
                <a:gd name="connsiteX10" fmla="*/ 4247194 w 4349578"/>
                <a:gd name="connsiteY10" fmla="*/ 52958 h 579002"/>
                <a:gd name="connsiteX11" fmla="*/ 4268377 w 4349578"/>
                <a:gd name="connsiteY11" fmla="*/ 24714 h 579002"/>
                <a:gd name="connsiteX12" fmla="*/ 4282499 w 4349578"/>
                <a:gd name="connsiteY12" fmla="*/ 10592 h 579002"/>
                <a:gd name="connsiteX13" fmla="*/ 4303682 w 4349578"/>
                <a:gd name="connsiteY13" fmla="*/ 0 h 579002"/>
                <a:gd name="connsiteX14" fmla="*/ 4314273 w 4349578"/>
                <a:gd name="connsiteY14" fmla="*/ 0 h 579002"/>
                <a:gd name="connsiteX15" fmla="*/ 4324865 w 4349578"/>
                <a:gd name="connsiteY15" fmla="*/ 14122 h 579002"/>
                <a:gd name="connsiteX16" fmla="*/ 4338987 w 4349578"/>
                <a:gd name="connsiteY16" fmla="*/ 42366 h 579002"/>
                <a:gd name="connsiteX17" fmla="*/ 4346048 w 4349578"/>
                <a:gd name="connsiteY17" fmla="*/ 77671 h 579002"/>
                <a:gd name="connsiteX18" fmla="*/ 4349578 w 4349578"/>
                <a:gd name="connsiteY18" fmla="*/ 127098 h 579002"/>
                <a:gd name="connsiteX19" fmla="*/ 4346048 w 4349578"/>
                <a:gd name="connsiteY19" fmla="*/ 180056 h 579002"/>
                <a:gd name="connsiteX20" fmla="*/ 4331926 w 4349578"/>
                <a:gd name="connsiteY20" fmla="*/ 261257 h 579002"/>
                <a:gd name="connsiteX21" fmla="*/ 4300151 w 4349578"/>
                <a:gd name="connsiteY21" fmla="*/ 349520 h 579002"/>
                <a:gd name="connsiteX22" fmla="*/ 4268377 w 4349578"/>
                <a:gd name="connsiteY22" fmla="*/ 413069 h 579002"/>
                <a:gd name="connsiteX23" fmla="*/ 4236602 w 4349578"/>
                <a:gd name="connsiteY23" fmla="*/ 458965 h 579002"/>
                <a:gd name="connsiteX24" fmla="*/ 4197767 w 4349578"/>
                <a:gd name="connsiteY24" fmla="*/ 504862 h 579002"/>
                <a:gd name="connsiteX25" fmla="*/ 4162462 w 4349578"/>
                <a:gd name="connsiteY25" fmla="*/ 540167 h 579002"/>
                <a:gd name="connsiteX26" fmla="*/ 4113034 w 4349578"/>
                <a:gd name="connsiteY26" fmla="*/ 571941 h 579002"/>
                <a:gd name="connsiteX27" fmla="*/ 4081260 w 4349578"/>
                <a:gd name="connsiteY27" fmla="*/ 579002 h 579002"/>
                <a:gd name="connsiteX28" fmla="*/ 4042424 w 4349578"/>
                <a:gd name="connsiteY28" fmla="*/ 579002 h 579002"/>
                <a:gd name="connsiteX29" fmla="*/ 4003589 w 4349578"/>
                <a:gd name="connsiteY29" fmla="*/ 561350 h 579002"/>
                <a:gd name="connsiteX30" fmla="*/ 3925918 w 4349578"/>
                <a:gd name="connsiteY30" fmla="*/ 526045 h 579002"/>
                <a:gd name="connsiteX31" fmla="*/ 3844716 w 4349578"/>
                <a:gd name="connsiteY31" fmla="*/ 501331 h 579002"/>
                <a:gd name="connsiteX32" fmla="*/ 3710557 w 4349578"/>
                <a:gd name="connsiteY32" fmla="*/ 494270 h 579002"/>
                <a:gd name="connsiteX33" fmla="*/ 3339855 w 4349578"/>
                <a:gd name="connsiteY33" fmla="*/ 483679 h 579002"/>
                <a:gd name="connsiteX34" fmla="*/ 2887950 w 4349578"/>
                <a:gd name="connsiteY34" fmla="*/ 476618 h 579002"/>
                <a:gd name="connsiteX35" fmla="*/ 2556083 w 4349578"/>
                <a:gd name="connsiteY35" fmla="*/ 480148 h 579002"/>
                <a:gd name="connsiteX36" fmla="*/ 2217155 w 4349578"/>
                <a:gd name="connsiteY36" fmla="*/ 483679 h 579002"/>
                <a:gd name="connsiteX37" fmla="*/ 1765251 w 4349578"/>
                <a:gd name="connsiteY37" fmla="*/ 494270 h 579002"/>
                <a:gd name="connsiteX38" fmla="*/ 1136821 w 4349578"/>
                <a:gd name="connsiteY38" fmla="*/ 511923 h 579002"/>
                <a:gd name="connsiteX39" fmla="*/ 815546 w 4349578"/>
                <a:gd name="connsiteY39" fmla="*/ 526045 h 579002"/>
                <a:gd name="connsiteX40" fmla="*/ 540167 w 4349578"/>
                <a:gd name="connsiteY40" fmla="*/ 543697 h 579002"/>
                <a:gd name="connsiteX41" fmla="*/ 423660 w 4349578"/>
                <a:gd name="connsiteY41" fmla="*/ 533106 h 579002"/>
                <a:gd name="connsiteX42" fmla="*/ 264787 w 4349578"/>
                <a:gd name="connsiteY42" fmla="*/ 504862 h 579002"/>
                <a:gd name="connsiteX43" fmla="*/ 176525 w 4349578"/>
                <a:gd name="connsiteY43" fmla="*/ 483679 h 579002"/>
                <a:gd name="connsiteX44" fmla="*/ 123567 w 4349578"/>
                <a:gd name="connsiteY44" fmla="*/ 466026 h 579002"/>
                <a:gd name="connsiteX45" fmla="*/ 63549 w 4349578"/>
                <a:gd name="connsiteY45" fmla="*/ 430721 h 579002"/>
                <a:gd name="connsiteX46" fmla="*/ 17652 w 4349578"/>
                <a:gd name="connsiteY46" fmla="*/ 388355 h 579002"/>
                <a:gd name="connsiteX47" fmla="*/ 3530 w 4349578"/>
                <a:gd name="connsiteY47" fmla="*/ 360111 h 579002"/>
                <a:gd name="connsiteX48" fmla="*/ 0 w 4349578"/>
                <a:gd name="connsiteY48" fmla="*/ 345989 h 579002"/>
                <a:gd name="connsiteX49" fmla="*/ 3530 w 4349578"/>
                <a:gd name="connsiteY49" fmla="*/ 331867 h 579002"/>
                <a:gd name="connsiteX50" fmla="*/ 14122 w 4349578"/>
                <a:gd name="connsiteY50" fmla="*/ 314215 h 579002"/>
                <a:gd name="connsiteX51" fmla="*/ 42366 w 4349578"/>
                <a:gd name="connsiteY51" fmla="*/ 293032 h 579002"/>
                <a:gd name="connsiteX52" fmla="*/ 77671 w 4349578"/>
                <a:gd name="connsiteY52" fmla="*/ 268318 h 579002"/>
                <a:gd name="connsiteX53" fmla="*/ 639021 w 4349578"/>
                <a:gd name="connsiteY53" fmla="*/ 278910 h 579002"/>
                <a:gd name="connsiteX54" fmla="*/ 854381 w 4349578"/>
                <a:gd name="connsiteY54" fmla="*/ 296562 h 579002"/>
                <a:gd name="connsiteX55" fmla="*/ 1126230 w 4349578"/>
                <a:gd name="connsiteY55" fmla="*/ 296562 h 579002"/>
                <a:gd name="connsiteX56" fmla="*/ 1525177 w 4349578"/>
                <a:gd name="connsiteY56" fmla="*/ 296562 h 579002"/>
                <a:gd name="connsiteX57" fmla="*/ 2118301 w 4349578"/>
                <a:gd name="connsiteY57" fmla="*/ 296562 h 579002"/>
                <a:gd name="connsiteX58" fmla="*/ 2337192 w 4349578"/>
                <a:gd name="connsiteY58" fmla="*/ 293032 h 579002"/>
                <a:gd name="connsiteX59" fmla="*/ 2397211 w 4349578"/>
                <a:gd name="connsiteY59" fmla="*/ 296562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79002">
                  <a:moveTo>
                    <a:pt x="2397211" y="296562"/>
                  </a:moveTo>
                  <a:lnTo>
                    <a:pt x="2916194" y="293032"/>
                  </a:lnTo>
                  <a:lnTo>
                    <a:pt x="3466953" y="285971"/>
                  </a:lnTo>
                  <a:lnTo>
                    <a:pt x="3968284" y="275379"/>
                  </a:lnTo>
                  <a:lnTo>
                    <a:pt x="4021241" y="275379"/>
                  </a:lnTo>
                  <a:lnTo>
                    <a:pt x="4063607" y="268318"/>
                  </a:lnTo>
                  <a:lnTo>
                    <a:pt x="4105973" y="250666"/>
                  </a:lnTo>
                  <a:lnTo>
                    <a:pt x="4144809" y="222422"/>
                  </a:lnTo>
                  <a:lnTo>
                    <a:pt x="4176584" y="183586"/>
                  </a:lnTo>
                  <a:lnTo>
                    <a:pt x="4211889" y="127098"/>
                  </a:lnTo>
                  <a:lnTo>
                    <a:pt x="4247194" y="52958"/>
                  </a:lnTo>
                  <a:lnTo>
                    <a:pt x="4268377" y="24714"/>
                  </a:lnTo>
                  <a:lnTo>
                    <a:pt x="4282499" y="10592"/>
                  </a:lnTo>
                  <a:lnTo>
                    <a:pt x="4303682" y="0"/>
                  </a:lnTo>
                  <a:lnTo>
                    <a:pt x="4314273" y="0"/>
                  </a:lnTo>
                  <a:lnTo>
                    <a:pt x="4324865" y="14122"/>
                  </a:lnTo>
                  <a:lnTo>
                    <a:pt x="4338987" y="42366"/>
                  </a:lnTo>
                  <a:lnTo>
                    <a:pt x="4346048" y="77671"/>
                  </a:lnTo>
                  <a:lnTo>
                    <a:pt x="4349578" y="127098"/>
                  </a:lnTo>
                  <a:lnTo>
                    <a:pt x="4346048" y="180056"/>
                  </a:lnTo>
                  <a:lnTo>
                    <a:pt x="4331926" y="261257"/>
                  </a:lnTo>
                  <a:lnTo>
                    <a:pt x="4300151" y="349520"/>
                  </a:lnTo>
                  <a:lnTo>
                    <a:pt x="4268377" y="413069"/>
                  </a:lnTo>
                  <a:lnTo>
                    <a:pt x="4236602" y="458965"/>
                  </a:lnTo>
                  <a:lnTo>
                    <a:pt x="4197767" y="504862"/>
                  </a:lnTo>
                  <a:lnTo>
                    <a:pt x="4162462" y="540167"/>
                  </a:lnTo>
                  <a:lnTo>
                    <a:pt x="4113034" y="571941"/>
                  </a:lnTo>
                  <a:lnTo>
                    <a:pt x="4081260" y="579002"/>
                  </a:lnTo>
                  <a:lnTo>
                    <a:pt x="4042424" y="579002"/>
                  </a:lnTo>
                  <a:lnTo>
                    <a:pt x="4003589" y="561350"/>
                  </a:lnTo>
                  <a:lnTo>
                    <a:pt x="3925918" y="526045"/>
                  </a:lnTo>
                  <a:lnTo>
                    <a:pt x="3844716" y="501331"/>
                  </a:lnTo>
                  <a:lnTo>
                    <a:pt x="3710557" y="494270"/>
                  </a:lnTo>
                  <a:lnTo>
                    <a:pt x="3339855" y="483679"/>
                  </a:lnTo>
                  <a:lnTo>
                    <a:pt x="2887950" y="476618"/>
                  </a:lnTo>
                  <a:lnTo>
                    <a:pt x="2556083" y="480148"/>
                  </a:lnTo>
                  <a:lnTo>
                    <a:pt x="2217155" y="483679"/>
                  </a:lnTo>
                  <a:lnTo>
                    <a:pt x="1765251" y="494270"/>
                  </a:lnTo>
                  <a:lnTo>
                    <a:pt x="1136821" y="511923"/>
                  </a:lnTo>
                  <a:lnTo>
                    <a:pt x="815546" y="526045"/>
                  </a:lnTo>
                  <a:lnTo>
                    <a:pt x="540167" y="543697"/>
                  </a:lnTo>
                  <a:lnTo>
                    <a:pt x="423660" y="533106"/>
                  </a:lnTo>
                  <a:lnTo>
                    <a:pt x="264787" y="504862"/>
                  </a:lnTo>
                  <a:lnTo>
                    <a:pt x="176525" y="483679"/>
                  </a:lnTo>
                  <a:lnTo>
                    <a:pt x="123567" y="466026"/>
                  </a:lnTo>
                  <a:lnTo>
                    <a:pt x="63549" y="430721"/>
                  </a:lnTo>
                  <a:lnTo>
                    <a:pt x="17652" y="388355"/>
                  </a:lnTo>
                  <a:lnTo>
                    <a:pt x="3530" y="360111"/>
                  </a:lnTo>
                  <a:lnTo>
                    <a:pt x="0" y="345989"/>
                  </a:lnTo>
                  <a:lnTo>
                    <a:pt x="3530" y="331867"/>
                  </a:lnTo>
                  <a:lnTo>
                    <a:pt x="14122" y="314215"/>
                  </a:lnTo>
                  <a:lnTo>
                    <a:pt x="42366" y="293032"/>
                  </a:lnTo>
                  <a:lnTo>
                    <a:pt x="77671" y="268318"/>
                  </a:lnTo>
                  <a:lnTo>
                    <a:pt x="639021" y="278910"/>
                  </a:lnTo>
                  <a:lnTo>
                    <a:pt x="854381" y="296562"/>
                  </a:lnTo>
                  <a:lnTo>
                    <a:pt x="1126230" y="296562"/>
                  </a:lnTo>
                  <a:lnTo>
                    <a:pt x="1525177" y="296562"/>
                  </a:lnTo>
                  <a:lnTo>
                    <a:pt x="2118301" y="296562"/>
                  </a:lnTo>
                  <a:lnTo>
                    <a:pt x="2337192" y="293032"/>
                  </a:lnTo>
                  <a:lnTo>
                    <a:pt x="2397211" y="2965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6" name="フリーフォーム 83">
              <a:extLst>
                <a:ext uri="{FF2B5EF4-FFF2-40B4-BE49-F238E27FC236}">
                  <a16:creationId xmlns:a16="http://schemas.microsoft.com/office/drawing/2014/main" id="{6F05F2AA-9DB6-4498-A90C-E7F6CF3CB29E}"/>
                </a:ext>
              </a:extLst>
            </p:cNvPr>
            <p:cNvSpPr/>
            <p:nvPr/>
          </p:nvSpPr>
          <p:spPr>
            <a:xfrm>
              <a:off x="2852738" y="2290763"/>
              <a:ext cx="2705100" cy="585787"/>
            </a:xfrm>
            <a:custGeom>
              <a:avLst/>
              <a:gdLst>
                <a:gd name="connsiteX0" fmla="*/ 983456 w 2705100"/>
                <a:gd name="connsiteY0" fmla="*/ 257175 h 585787"/>
                <a:gd name="connsiteX1" fmla="*/ 1297781 w 2705100"/>
                <a:gd name="connsiteY1" fmla="*/ 209550 h 585787"/>
                <a:gd name="connsiteX2" fmla="*/ 1400175 w 2705100"/>
                <a:gd name="connsiteY2" fmla="*/ 192881 h 585787"/>
                <a:gd name="connsiteX3" fmla="*/ 1574006 w 2705100"/>
                <a:gd name="connsiteY3" fmla="*/ 152400 h 585787"/>
                <a:gd name="connsiteX4" fmla="*/ 1671637 w 2705100"/>
                <a:gd name="connsiteY4" fmla="*/ 145256 h 585787"/>
                <a:gd name="connsiteX5" fmla="*/ 1847850 w 2705100"/>
                <a:gd name="connsiteY5" fmla="*/ 119062 h 585787"/>
                <a:gd name="connsiteX6" fmla="*/ 2035968 w 2705100"/>
                <a:gd name="connsiteY6" fmla="*/ 85725 h 585787"/>
                <a:gd name="connsiteX7" fmla="*/ 2181225 w 2705100"/>
                <a:gd name="connsiteY7" fmla="*/ 57150 h 585787"/>
                <a:gd name="connsiteX8" fmla="*/ 2247900 w 2705100"/>
                <a:gd name="connsiteY8" fmla="*/ 40481 h 585787"/>
                <a:gd name="connsiteX9" fmla="*/ 2295525 w 2705100"/>
                <a:gd name="connsiteY9" fmla="*/ 23812 h 585787"/>
                <a:gd name="connsiteX10" fmla="*/ 2345531 w 2705100"/>
                <a:gd name="connsiteY10" fmla="*/ 0 h 585787"/>
                <a:gd name="connsiteX11" fmla="*/ 2364581 w 2705100"/>
                <a:gd name="connsiteY11" fmla="*/ 0 h 585787"/>
                <a:gd name="connsiteX12" fmla="*/ 2433637 w 2705100"/>
                <a:gd name="connsiteY12" fmla="*/ 14287 h 585787"/>
                <a:gd name="connsiteX13" fmla="*/ 2505075 w 2705100"/>
                <a:gd name="connsiteY13" fmla="*/ 38100 h 585787"/>
                <a:gd name="connsiteX14" fmla="*/ 2597943 w 2705100"/>
                <a:gd name="connsiteY14" fmla="*/ 78581 h 585787"/>
                <a:gd name="connsiteX15" fmla="*/ 2643187 w 2705100"/>
                <a:gd name="connsiteY15" fmla="*/ 104775 h 585787"/>
                <a:gd name="connsiteX16" fmla="*/ 2662237 w 2705100"/>
                <a:gd name="connsiteY16" fmla="*/ 121443 h 585787"/>
                <a:gd name="connsiteX17" fmla="*/ 2690812 w 2705100"/>
                <a:gd name="connsiteY17" fmla="*/ 171450 h 585787"/>
                <a:gd name="connsiteX18" fmla="*/ 2700337 w 2705100"/>
                <a:gd name="connsiteY18" fmla="*/ 195262 h 585787"/>
                <a:gd name="connsiteX19" fmla="*/ 2705100 w 2705100"/>
                <a:gd name="connsiteY19" fmla="*/ 221456 h 585787"/>
                <a:gd name="connsiteX20" fmla="*/ 2702718 w 2705100"/>
                <a:gd name="connsiteY20" fmla="*/ 233362 h 585787"/>
                <a:gd name="connsiteX21" fmla="*/ 2693193 w 2705100"/>
                <a:gd name="connsiteY21" fmla="*/ 250031 h 585787"/>
                <a:gd name="connsiteX22" fmla="*/ 2671762 w 2705100"/>
                <a:gd name="connsiteY22" fmla="*/ 264318 h 585787"/>
                <a:gd name="connsiteX23" fmla="*/ 2638425 w 2705100"/>
                <a:gd name="connsiteY23" fmla="*/ 271462 h 585787"/>
                <a:gd name="connsiteX24" fmla="*/ 2566987 w 2705100"/>
                <a:gd name="connsiteY24" fmla="*/ 271462 h 585787"/>
                <a:gd name="connsiteX25" fmla="*/ 2524125 w 2705100"/>
                <a:gd name="connsiteY25" fmla="*/ 266700 h 585787"/>
                <a:gd name="connsiteX26" fmla="*/ 2402681 w 2705100"/>
                <a:gd name="connsiteY26" fmla="*/ 266700 h 585787"/>
                <a:gd name="connsiteX27" fmla="*/ 2240756 w 2705100"/>
                <a:gd name="connsiteY27" fmla="*/ 271462 h 585787"/>
                <a:gd name="connsiteX28" fmla="*/ 2107406 w 2705100"/>
                <a:gd name="connsiteY28" fmla="*/ 278606 h 585787"/>
                <a:gd name="connsiteX29" fmla="*/ 1928812 w 2705100"/>
                <a:gd name="connsiteY29" fmla="*/ 295275 h 585787"/>
                <a:gd name="connsiteX30" fmla="*/ 1766887 w 2705100"/>
                <a:gd name="connsiteY30" fmla="*/ 316706 h 585787"/>
                <a:gd name="connsiteX31" fmla="*/ 1581150 w 2705100"/>
                <a:gd name="connsiteY31" fmla="*/ 345281 h 585787"/>
                <a:gd name="connsiteX32" fmla="*/ 1388268 w 2705100"/>
                <a:gd name="connsiteY32" fmla="*/ 373856 h 585787"/>
                <a:gd name="connsiteX33" fmla="*/ 1216818 w 2705100"/>
                <a:gd name="connsiteY33" fmla="*/ 400050 h 585787"/>
                <a:gd name="connsiteX34" fmla="*/ 1038225 w 2705100"/>
                <a:gd name="connsiteY34" fmla="*/ 440531 h 585787"/>
                <a:gd name="connsiteX35" fmla="*/ 931068 w 2705100"/>
                <a:gd name="connsiteY35" fmla="*/ 459581 h 585787"/>
                <a:gd name="connsiteX36" fmla="*/ 795337 w 2705100"/>
                <a:gd name="connsiteY36" fmla="*/ 485775 h 585787"/>
                <a:gd name="connsiteX37" fmla="*/ 678656 w 2705100"/>
                <a:gd name="connsiteY37" fmla="*/ 511968 h 585787"/>
                <a:gd name="connsiteX38" fmla="*/ 583406 w 2705100"/>
                <a:gd name="connsiteY38" fmla="*/ 535781 h 585787"/>
                <a:gd name="connsiteX39" fmla="*/ 492918 w 2705100"/>
                <a:gd name="connsiteY39" fmla="*/ 561975 h 585787"/>
                <a:gd name="connsiteX40" fmla="*/ 454818 w 2705100"/>
                <a:gd name="connsiteY40" fmla="*/ 576262 h 585787"/>
                <a:gd name="connsiteX41" fmla="*/ 428625 w 2705100"/>
                <a:gd name="connsiteY41" fmla="*/ 585787 h 585787"/>
                <a:gd name="connsiteX42" fmla="*/ 400050 w 2705100"/>
                <a:gd name="connsiteY42" fmla="*/ 585787 h 585787"/>
                <a:gd name="connsiteX43" fmla="*/ 361950 w 2705100"/>
                <a:gd name="connsiteY43" fmla="*/ 578643 h 585787"/>
                <a:gd name="connsiteX44" fmla="*/ 319087 w 2705100"/>
                <a:gd name="connsiteY44" fmla="*/ 561975 h 585787"/>
                <a:gd name="connsiteX45" fmla="*/ 271462 w 2705100"/>
                <a:gd name="connsiteY45" fmla="*/ 533400 h 585787"/>
                <a:gd name="connsiteX46" fmla="*/ 216693 w 2705100"/>
                <a:gd name="connsiteY46" fmla="*/ 492918 h 585787"/>
                <a:gd name="connsiteX47" fmla="*/ 164306 w 2705100"/>
                <a:gd name="connsiteY47" fmla="*/ 445293 h 585787"/>
                <a:gd name="connsiteX48" fmla="*/ 102393 w 2705100"/>
                <a:gd name="connsiteY48" fmla="*/ 385762 h 585787"/>
                <a:gd name="connsiteX49" fmla="*/ 38100 w 2705100"/>
                <a:gd name="connsiteY49" fmla="*/ 319087 h 585787"/>
                <a:gd name="connsiteX50" fmla="*/ 14287 w 2705100"/>
                <a:gd name="connsiteY50" fmla="*/ 290512 h 585787"/>
                <a:gd name="connsiteX51" fmla="*/ 4762 w 2705100"/>
                <a:gd name="connsiteY51" fmla="*/ 269081 h 585787"/>
                <a:gd name="connsiteX52" fmla="*/ 0 w 2705100"/>
                <a:gd name="connsiteY52" fmla="*/ 247650 h 585787"/>
                <a:gd name="connsiteX53" fmla="*/ 0 w 2705100"/>
                <a:gd name="connsiteY53" fmla="*/ 235743 h 585787"/>
                <a:gd name="connsiteX54" fmla="*/ 11906 w 2705100"/>
                <a:gd name="connsiteY54" fmla="*/ 228600 h 585787"/>
                <a:gd name="connsiteX55" fmla="*/ 23812 w 2705100"/>
                <a:gd name="connsiteY55" fmla="*/ 228600 h 585787"/>
                <a:gd name="connsiteX56" fmla="*/ 40481 w 2705100"/>
                <a:gd name="connsiteY56" fmla="*/ 233362 h 585787"/>
                <a:gd name="connsiteX57" fmla="*/ 69056 w 2705100"/>
                <a:gd name="connsiteY57" fmla="*/ 250031 h 585787"/>
                <a:gd name="connsiteX58" fmla="*/ 107156 w 2705100"/>
                <a:gd name="connsiteY58" fmla="*/ 271462 h 585787"/>
                <a:gd name="connsiteX59" fmla="*/ 138112 w 2705100"/>
                <a:gd name="connsiteY59" fmla="*/ 288131 h 585787"/>
                <a:gd name="connsiteX60" fmla="*/ 164306 w 2705100"/>
                <a:gd name="connsiteY60" fmla="*/ 300037 h 585787"/>
                <a:gd name="connsiteX61" fmla="*/ 204787 w 2705100"/>
                <a:gd name="connsiteY61" fmla="*/ 314325 h 585787"/>
                <a:gd name="connsiteX62" fmla="*/ 271462 w 2705100"/>
                <a:gd name="connsiteY62" fmla="*/ 328612 h 585787"/>
                <a:gd name="connsiteX63" fmla="*/ 319087 w 2705100"/>
                <a:gd name="connsiteY63" fmla="*/ 333375 h 585787"/>
                <a:gd name="connsiteX64" fmla="*/ 402431 w 2705100"/>
                <a:gd name="connsiteY64" fmla="*/ 335756 h 585787"/>
                <a:gd name="connsiteX65" fmla="*/ 540543 w 2705100"/>
                <a:gd name="connsiteY65" fmla="*/ 319087 h 585787"/>
                <a:gd name="connsiteX66" fmla="*/ 983456 w 2705100"/>
                <a:gd name="connsiteY66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05100" h="585787">
                  <a:moveTo>
                    <a:pt x="983456" y="257175"/>
                  </a:moveTo>
                  <a:lnTo>
                    <a:pt x="1297781" y="209550"/>
                  </a:lnTo>
                  <a:lnTo>
                    <a:pt x="1400175" y="192881"/>
                  </a:lnTo>
                  <a:lnTo>
                    <a:pt x="1574006" y="152400"/>
                  </a:lnTo>
                  <a:lnTo>
                    <a:pt x="1671637" y="145256"/>
                  </a:lnTo>
                  <a:lnTo>
                    <a:pt x="1847850" y="119062"/>
                  </a:lnTo>
                  <a:lnTo>
                    <a:pt x="2035968" y="85725"/>
                  </a:lnTo>
                  <a:lnTo>
                    <a:pt x="2181225" y="57150"/>
                  </a:lnTo>
                  <a:lnTo>
                    <a:pt x="2247900" y="40481"/>
                  </a:lnTo>
                  <a:lnTo>
                    <a:pt x="2295525" y="23812"/>
                  </a:lnTo>
                  <a:lnTo>
                    <a:pt x="2345531" y="0"/>
                  </a:lnTo>
                  <a:lnTo>
                    <a:pt x="2364581" y="0"/>
                  </a:lnTo>
                  <a:lnTo>
                    <a:pt x="2433637" y="14287"/>
                  </a:lnTo>
                  <a:lnTo>
                    <a:pt x="2505075" y="38100"/>
                  </a:lnTo>
                  <a:lnTo>
                    <a:pt x="2597943" y="78581"/>
                  </a:lnTo>
                  <a:lnTo>
                    <a:pt x="2643187" y="104775"/>
                  </a:lnTo>
                  <a:lnTo>
                    <a:pt x="2662237" y="121443"/>
                  </a:lnTo>
                  <a:lnTo>
                    <a:pt x="2690812" y="171450"/>
                  </a:lnTo>
                  <a:lnTo>
                    <a:pt x="2700337" y="195262"/>
                  </a:lnTo>
                  <a:lnTo>
                    <a:pt x="2705100" y="221456"/>
                  </a:lnTo>
                  <a:lnTo>
                    <a:pt x="2702718" y="233362"/>
                  </a:lnTo>
                  <a:lnTo>
                    <a:pt x="2693193" y="250031"/>
                  </a:lnTo>
                  <a:lnTo>
                    <a:pt x="2671762" y="264318"/>
                  </a:lnTo>
                  <a:lnTo>
                    <a:pt x="2638425" y="271462"/>
                  </a:lnTo>
                  <a:lnTo>
                    <a:pt x="2566987" y="271462"/>
                  </a:lnTo>
                  <a:lnTo>
                    <a:pt x="2524125" y="266700"/>
                  </a:lnTo>
                  <a:lnTo>
                    <a:pt x="2402681" y="266700"/>
                  </a:lnTo>
                  <a:lnTo>
                    <a:pt x="2240756" y="271462"/>
                  </a:lnTo>
                  <a:lnTo>
                    <a:pt x="2107406" y="278606"/>
                  </a:lnTo>
                  <a:lnTo>
                    <a:pt x="1928812" y="295275"/>
                  </a:lnTo>
                  <a:lnTo>
                    <a:pt x="1766887" y="316706"/>
                  </a:lnTo>
                  <a:lnTo>
                    <a:pt x="1581150" y="345281"/>
                  </a:lnTo>
                  <a:lnTo>
                    <a:pt x="1388268" y="373856"/>
                  </a:lnTo>
                  <a:lnTo>
                    <a:pt x="1216818" y="400050"/>
                  </a:lnTo>
                  <a:lnTo>
                    <a:pt x="1038225" y="440531"/>
                  </a:lnTo>
                  <a:lnTo>
                    <a:pt x="931068" y="459581"/>
                  </a:lnTo>
                  <a:lnTo>
                    <a:pt x="795337" y="485775"/>
                  </a:lnTo>
                  <a:lnTo>
                    <a:pt x="678656" y="511968"/>
                  </a:lnTo>
                  <a:lnTo>
                    <a:pt x="583406" y="535781"/>
                  </a:lnTo>
                  <a:lnTo>
                    <a:pt x="492918" y="561975"/>
                  </a:lnTo>
                  <a:lnTo>
                    <a:pt x="454818" y="576262"/>
                  </a:lnTo>
                  <a:lnTo>
                    <a:pt x="428625" y="585787"/>
                  </a:lnTo>
                  <a:lnTo>
                    <a:pt x="400050" y="585787"/>
                  </a:lnTo>
                  <a:lnTo>
                    <a:pt x="361950" y="578643"/>
                  </a:lnTo>
                  <a:lnTo>
                    <a:pt x="319087" y="561975"/>
                  </a:lnTo>
                  <a:lnTo>
                    <a:pt x="271462" y="533400"/>
                  </a:lnTo>
                  <a:lnTo>
                    <a:pt x="216693" y="492918"/>
                  </a:lnTo>
                  <a:cubicBezTo>
                    <a:pt x="165855" y="446922"/>
                    <a:pt x="182578" y="463573"/>
                    <a:pt x="164306" y="445293"/>
                  </a:cubicBezTo>
                  <a:lnTo>
                    <a:pt x="102393" y="385762"/>
                  </a:lnTo>
                  <a:lnTo>
                    <a:pt x="38100" y="319087"/>
                  </a:lnTo>
                  <a:lnTo>
                    <a:pt x="14287" y="290512"/>
                  </a:lnTo>
                  <a:lnTo>
                    <a:pt x="4762" y="269081"/>
                  </a:lnTo>
                  <a:lnTo>
                    <a:pt x="0" y="247650"/>
                  </a:lnTo>
                  <a:lnTo>
                    <a:pt x="0" y="235743"/>
                  </a:lnTo>
                  <a:lnTo>
                    <a:pt x="11906" y="228600"/>
                  </a:lnTo>
                  <a:lnTo>
                    <a:pt x="23812" y="228600"/>
                  </a:lnTo>
                  <a:lnTo>
                    <a:pt x="40481" y="233362"/>
                  </a:lnTo>
                  <a:lnTo>
                    <a:pt x="69056" y="250031"/>
                  </a:lnTo>
                  <a:lnTo>
                    <a:pt x="107156" y="271462"/>
                  </a:lnTo>
                  <a:lnTo>
                    <a:pt x="138112" y="288131"/>
                  </a:lnTo>
                  <a:lnTo>
                    <a:pt x="164306" y="300037"/>
                  </a:lnTo>
                  <a:lnTo>
                    <a:pt x="204787" y="314325"/>
                  </a:lnTo>
                  <a:lnTo>
                    <a:pt x="271462" y="328612"/>
                  </a:lnTo>
                  <a:lnTo>
                    <a:pt x="319087" y="333375"/>
                  </a:lnTo>
                  <a:lnTo>
                    <a:pt x="402431" y="335756"/>
                  </a:lnTo>
                  <a:lnTo>
                    <a:pt x="540543" y="319087"/>
                  </a:lnTo>
                  <a:lnTo>
                    <a:pt x="983456" y="257175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7" name="フリーフォーム 84">
              <a:extLst>
                <a:ext uri="{FF2B5EF4-FFF2-40B4-BE49-F238E27FC236}">
                  <a16:creationId xmlns:a16="http://schemas.microsoft.com/office/drawing/2014/main" id="{4D6ABDEC-BA67-48CC-9011-093ED769B3AC}"/>
                </a:ext>
              </a:extLst>
            </p:cNvPr>
            <p:cNvSpPr/>
            <p:nvPr/>
          </p:nvSpPr>
          <p:spPr>
            <a:xfrm>
              <a:off x="3279776" y="2627313"/>
              <a:ext cx="1004887" cy="1058862"/>
            </a:xfrm>
            <a:custGeom>
              <a:avLst/>
              <a:gdLst>
                <a:gd name="connsiteX0" fmla="*/ 452438 w 1004888"/>
                <a:gd name="connsiteY0" fmla="*/ 552450 h 1059656"/>
                <a:gd name="connsiteX1" fmla="*/ 361950 w 1004888"/>
                <a:gd name="connsiteY1" fmla="*/ 676275 h 1059656"/>
                <a:gd name="connsiteX2" fmla="*/ 271463 w 1004888"/>
                <a:gd name="connsiteY2" fmla="*/ 792956 h 1059656"/>
                <a:gd name="connsiteX3" fmla="*/ 200025 w 1004888"/>
                <a:gd name="connsiteY3" fmla="*/ 876300 h 1059656"/>
                <a:gd name="connsiteX4" fmla="*/ 169069 w 1004888"/>
                <a:gd name="connsiteY4" fmla="*/ 909637 h 1059656"/>
                <a:gd name="connsiteX5" fmla="*/ 140494 w 1004888"/>
                <a:gd name="connsiteY5" fmla="*/ 931069 h 1059656"/>
                <a:gd name="connsiteX6" fmla="*/ 100013 w 1004888"/>
                <a:gd name="connsiteY6" fmla="*/ 954881 h 1059656"/>
                <a:gd name="connsiteX7" fmla="*/ 52388 w 1004888"/>
                <a:gd name="connsiteY7" fmla="*/ 973931 h 1059656"/>
                <a:gd name="connsiteX8" fmla="*/ 35719 w 1004888"/>
                <a:gd name="connsiteY8" fmla="*/ 978694 h 1059656"/>
                <a:gd name="connsiteX9" fmla="*/ 28575 w 1004888"/>
                <a:gd name="connsiteY9" fmla="*/ 981075 h 1059656"/>
                <a:gd name="connsiteX10" fmla="*/ 16669 w 1004888"/>
                <a:gd name="connsiteY10" fmla="*/ 1000125 h 1059656"/>
                <a:gd name="connsiteX11" fmla="*/ 0 w 1004888"/>
                <a:gd name="connsiteY11" fmla="*/ 1038225 h 1059656"/>
                <a:gd name="connsiteX12" fmla="*/ 121444 w 1004888"/>
                <a:gd name="connsiteY12" fmla="*/ 1059656 h 1059656"/>
                <a:gd name="connsiteX13" fmla="*/ 250032 w 1004888"/>
                <a:gd name="connsiteY13" fmla="*/ 1002506 h 1059656"/>
                <a:gd name="connsiteX14" fmla="*/ 369094 w 1004888"/>
                <a:gd name="connsiteY14" fmla="*/ 892969 h 1059656"/>
                <a:gd name="connsiteX15" fmla="*/ 504825 w 1004888"/>
                <a:gd name="connsiteY15" fmla="*/ 759619 h 1059656"/>
                <a:gd name="connsiteX16" fmla="*/ 602457 w 1004888"/>
                <a:gd name="connsiteY16" fmla="*/ 657225 h 1059656"/>
                <a:gd name="connsiteX17" fmla="*/ 685800 w 1004888"/>
                <a:gd name="connsiteY17" fmla="*/ 569119 h 1059656"/>
                <a:gd name="connsiteX18" fmla="*/ 759619 w 1004888"/>
                <a:gd name="connsiteY18" fmla="*/ 483394 h 1059656"/>
                <a:gd name="connsiteX19" fmla="*/ 809625 w 1004888"/>
                <a:gd name="connsiteY19" fmla="*/ 426244 h 1059656"/>
                <a:gd name="connsiteX20" fmla="*/ 821532 w 1004888"/>
                <a:gd name="connsiteY20" fmla="*/ 414337 h 1059656"/>
                <a:gd name="connsiteX21" fmla="*/ 876300 w 1004888"/>
                <a:gd name="connsiteY21" fmla="*/ 376237 h 1059656"/>
                <a:gd name="connsiteX22" fmla="*/ 933450 w 1004888"/>
                <a:gd name="connsiteY22" fmla="*/ 338137 h 1059656"/>
                <a:gd name="connsiteX23" fmla="*/ 971550 w 1004888"/>
                <a:gd name="connsiteY23" fmla="*/ 323850 h 1059656"/>
                <a:gd name="connsiteX24" fmla="*/ 990600 w 1004888"/>
                <a:gd name="connsiteY24" fmla="*/ 314325 h 1059656"/>
                <a:gd name="connsiteX25" fmla="*/ 997744 w 1004888"/>
                <a:gd name="connsiteY25" fmla="*/ 307181 h 1059656"/>
                <a:gd name="connsiteX26" fmla="*/ 1002507 w 1004888"/>
                <a:gd name="connsiteY26" fmla="*/ 300037 h 1059656"/>
                <a:gd name="connsiteX27" fmla="*/ 1004888 w 1004888"/>
                <a:gd name="connsiteY27" fmla="*/ 283369 h 1059656"/>
                <a:gd name="connsiteX28" fmla="*/ 1000125 w 1004888"/>
                <a:gd name="connsiteY28" fmla="*/ 261937 h 1059656"/>
                <a:gd name="connsiteX29" fmla="*/ 978694 w 1004888"/>
                <a:gd name="connsiteY29" fmla="*/ 228600 h 1059656"/>
                <a:gd name="connsiteX30" fmla="*/ 897732 w 1004888"/>
                <a:gd name="connsiteY30" fmla="*/ 147637 h 1059656"/>
                <a:gd name="connsiteX31" fmla="*/ 754857 w 1004888"/>
                <a:gd name="connsiteY31" fmla="*/ 0 h 1059656"/>
                <a:gd name="connsiteX32" fmla="*/ 600075 w 1004888"/>
                <a:gd name="connsiteY32" fmla="*/ 52387 h 1059656"/>
                <a:gd name="connsiteX33" fmla="*/ 614363 w 1004888"/>
                <a:gd name="connsiteY33" fmla="*/ 130969 h 1059656"/>
                <a:gd name="connsiteX34" fmla="*/ 619125 w 1004888"/>
                <a:gd name="connsiteY34" fmla="*/ 169069 h 1059656"/>
                <a:gd name="connsiteX35" fmla="*/ 619125 w 1004888"/>
                <a:gd name="connsiteY35" fmla="*/ 211931 h 1059656"/>
                <a:gd name="connsiteX36" fmla="*/ 611982 w 1004888"/>
                <a:gd name="connsiteY36" fmla="*/ 252412 h 1059656"/>
                <a:gd name="connsiteX37" fmla="*/ 597694 w 1004888"/>
                <a:gd name="connsiteY37" fmla="*/ 297656 h 1059656"/>
                <a:gd name="connsiteX38" fmla="*/ 535782 w 1004888"/>
                <a:gd name="connsiteY38" fmla="*/ 416719 h 1059656"/>
                <a:gd name="connsiteX39" fmla="*/ 452438 w 1004888"/>
                <a:gd name="connsiteY39" fmla="*/ 5524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888" h="1059656">
                  <a:moveTo>
                    <a:pt x="452438" y="552450"/>
                  </a:moveTo>
                  <a:lnTo>
                    <a:pt x="361950" y="676275"/>
                  </a:lnTo>
                  <a:lnTo>
                    <a:pt x="271463" y="792956"/>
                  </a:lnTo>
                  <a:lnTo>
                    <a:pt x="200025" y="876300"/>
                  </a:lnTo>
                  <a:lnTo>
                    <a:pt x="169069" y="909637"/>
                  </a:lnTo>
                  <a:lnTo>
                    <a:pt x="140494" y="931069"/>
                  </a:lnTo>
                  <a:lnTo>
                    <a:pt x="100013" y="954881"/>
                  </a:lnTo>
                  <a:lnTo>
                    <a:pt x="52388" y="973931"/>
                  </a:lnTo>
                  <a:lnTo>
                    <a:pt x="35719" y="978694"/>
                  </a:lnTo>
                  <a:lnTo>
                    <a:pt x="28575" y="981075"/>
                  </a:lnTo>
                  <a:lnTo>
                    <a:pt x="16669" y="1000125"/>
                  </a:lnTo>
                  <a:lnTo>
                    <a:pt x="0" y="1038225"/>
                  </a:lnTo>
                  <a:lnTo>
                    <a:pt x="121444" y="1059656"/>
                  </a:lnTo>
                  <a:lnTo>
                    <a:pt x="250032" y="1002506"/>
                  </a:lnTo>
                  <a:lnTo>
                    <a:pt x="369094" y="892969"/>
                  </a:lnTo>
                  <a:lnTo>
                    <a:pt x="504825" y="759619"/>
                  </a:lnTo>
                  <a:lnTo>
                    <a:pt x="602457" y="657225"/>
                  </a:lnTo>
                  <a:lnTo>
                    <a:pt x="685800" y="569119"/>
                  </a:lnTo>
                  <a:lnTo>
                    <a:pt x="759619" y="483394"/>
                  </a:lnTo>
                  <a:lnTo>
                    <a:pt x="809625" y="426244"/>
                  </a:lnTo>
                  <a:lnTo>
                    <a:pt x="821532" y="414337"/>
                  </a:lnTo>
                  <a:lnTo>
                    <a:pt x="876300" y="376237"/>
                  </a:lnTo>
                  <a:lnTo>
                    <a:pt x="933450" y="338137"/>
                  </a:lnTo>
                  <a:lnTo>
                    <a:pt x="971550" y="323850"/>
                  </a:lnTo>
                  <a:lnTo>
                    <a:pt x="990600" y="314325"/>
                  </a:lnTo>
                  <a:lnTo>
                    <a:pt x="997744" y="307181"/>
                  </a:lnTo>
                  <a:lnTo>
                    <a:pt x="1002507" y="300037"/>
                  </a:lnTo>
                  <a:lnTo>
                    <a:pt x="1004888" y="283369"/>
                  </a:lnTo>
                  <a:lnTo>
                    <a:pt x="1000125" y="261937"/>
                  </a:lnTo>
                  <a:lnTo>
                    <a:pt x="978694" y="228600"/>
                  </a:lnTo>
                  <a:lnTo>
                    <a:pt x="897732" y="147637"/>
                  </a:lnTo>
                  <a:lnTo>
                    <a:pt x="754857" y="0"/>
                  </a:lnTo>
                  <a:lnTo>
                    <a:pt x="600075" y="52387"/>
                  </a:lnTo>
                  <a:lnTo>
                    <a:pt x="614363" y="130969"/>
                  </a:lnTo>
                  <a:lnTo>
                    <a:pt x="619125" y="169069"/>
                  </a:lnTo>
                  <a:lnTo>
                    <a:pt x="619125" y="211931"/>
                  </a:lnTo>
                  <a:lnTo>
                    <a:pt x="611982" y="252412"/>
                  </a:lnTo>
                  <a:lnTo>
                    <a:pt x="597694" y="297656"/>
                  </a:lnTo>
                  <a:lnTo>
                    <a:pt x="535782" y="416719"/>
                  </a:lnTo>
                  <a:lnTo>
                    <a:pt x="452438" y="552450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" name="フリーフォーム 85">
              <a:extLst>
                <a:ext uri="{FF2B5EF4-FFF2-40B4-BE49-F238E27FC236}">
                  <a16:creationId xmlns:a16="http://schemas.microsoft.com/office/drawing/2014/main" id="{F6B4CF7D-8492-4BBC-9273-FAC13D12CCE2}"/>
                </a:ext>
              </a:extLst>
            </p:cNvPr>
            <p:cNvSpPr/>
            <p:nvPr/>
          </p:nvSpPr>
          <p:spPr>
            <a:xfrm>
              <a:off x="3262313" y="3609975"/>
              <a:ext cx="1050925" cy="438150"/>
            </a:xfrm>
            <a:custGeom>
              <a:avLst/>
              <a:gdLst>
                <a:gd name="connsiteX0" fmla="*/ 788193 w 1050131"/>
                <a:gd name="connsiteY0" fmla="*/ 216694 h 438150"/>
                <a:gd name="connsiteX1" fmla="*/ 647700 w 1050131"/>
                <a:gd name="connsiteY1" fmla="*/ 157163 h 438150"/>
                <a:gd name="connsiteX2" fmla="*/ 542925 w 1050131"/>
                <a:gd name="connsiteY2" fmla="*/ 111919 h 438150"/>
                <a:gd name="connsiteX3" fmla="*/ 447675 w 1050131"/>
                <a:gd name="connsiteY3" fmla="*/ 73819 h 438150"/>
                <a:gd name="connsiteX4" fmla="*/ 378618 w 1050131"/>
                <a:gd name="connsiteY4" fmla="*/ 47625 h 438150"/>
                <a:gd name="connsiteX5" fmla="*/ 321468 w 1050131"/>
                <a:gd name="connsiteY5" fmla="*/ 26194 h 438150"/>
                <a:gd name="connsiteX6" fmla="*/ 273843 w 1050131"/>
                <a:gd name="connsiteY6" fmla="*/ 14288 h 438150"/>
                <a:gd name="connsiteX7" fmla="*/ 45243 w 1050131"/>
                <a:gd name="connsiteY7" fmla="*/ 0 h 438150"/>
                <a:gd name="connsiteX8" fmla="*/ 23812 w 1050131"/>
                <a:gd name="connsiteY8" fmla="*/ 38100 h 438150"/>
                <a:gd name="connsiteX9" fmla="*/ 9525 w 1050131"/>
                <a:gd name="connsiteY9" fmla="*/ 76200 h 438150"/>
                <a:gd name="connsiteX10" fmla="*/ 0 w 1050131"/>
                <a:gd name="connsiteY10" fmla="*/ 109538 h 438150"/>
                <a:gd name="connsiteX11" fmla="*/ 2381 w 1050131"/>
                <a:gd name="connsiteY11" fmla="*/ 133350 h 438150"/>
                <a:gd name="connsiteX12" fmla="*/ 11906 w 1050131"/>
                <a:gd name="connsiteY12" fmla="*/ 150019 h 438150"/>
                <a:gd name="connsiteX13" fmla="*/ 21431 w 1050131"/>
                <a:gd name="connsiteY13" fmla="*/ 161925 h 438150"/>
                <a:gd name="connsiteX14" fmla="*/ 38100 w 1050131"/>
                <a:gd name="connsiteY14" fmla="*/ 169069 h 438150"/>
                <a:gd name="connsiteX15" fmla="*/ 66675 w 1050131"/>
                <a:gd name="connsiteY15" fmla="*/ 171450 h 438150"/>
                <a:gd name="connsiteX16" fmla="*/ 135731 w 1050131"/>
                <a:gd name="connsiteY16" fmla="*/ 176213 h 438150"/>
                <a:gd name="connsiteX17" fmla="*/ 219075 w 1050131"/>
                <a:gd name="connsiteY17" fmla="*/ 185738 h 438150"/>
                <a:gd name="connsiteX18" fmla="*/ 350043 w 1050131"/>
                <a:gd name="connsiteY18" fmla="*/ 214313 h 438150"/>
                <a:gd name="connsiteX19" fmla="*/ 538162 w 1050131"/>
                <a:gd name="connsiteY19" fmla="*/ 273844 h 438150"/>
                <a:gd name="connsiteX20" fmla="*/ 647700 w 1050131"/>
                <a:gd name="connsiteY20" fmla="*/ 316706 h 438150"/>
                <a:gd name="connsiteX21" fmla="*/ 754856 w 1050131"/>
                <a:gd name="connsiteY21" fmla="*/ 357188 h 438150"/>
                <a:gd name="connsiteX22" fmla="*/ 866775 w 1050131"/>
                <a:gd name="connsiteY22" fmla="*/ 400050 h 438150"/>
                <a:gd name="connsiteX23" fmla="*/ 969168 w 1050131"/>
                <a:gd name="connsiteY23" fmla="*/ 438150 h 438150"/>
                <a:gd name="connsiteX24" fmla="*/ 1050131 w 1050131"/>
                <a:gd name="connsiteY24" fmla="*/ 338138 h 438150"/>
                <a:gd name="connsiteX25" fmla="*/ 933450 w 1050131"/>
                <a:gd name="connsiteY25" fmla="*/ 280988 h 438150"/>
                <a:gd name="connsiteX26" fmla="*/ 788193 w 1050131"/>
                <a:gd name="connsiteY26" fmla="*/ 21669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0131" h="438150">
                  <a:moveTo>
                    <a:pt x="788193" y="216694"/>
                  </a:moveTo>
                  <a:lnTo>
                    <a:pt x="647700" y="157163"/>
                  </a:lnTo>
                  <a:lnTo>
                    <a:pt x="542925" y="111919"/>
                  </a:lnTo>
                  <a:lnTo>
                    <a:pt x="447675" y="73819"/>
                  </a:lnTo>
                  <a:lnTo>
                    <a:pt x="378618" y="47625"/>
                  </a:lnTo>
                  <a:lnTo>
                    <a:pt x="321468" y="26194"/>
                  </a:lnTo>
                  <a:lnTo>
                    <a:pt x="273843" y="14288"/>
                  </a:lnTo>
                  <a:lnTo>
                    <a:pt x="45243" y="0"/>
                  </a:lnTo>
                  <a:lnTo>
                    <a:pt x="23812" y="38100"/>
                  </a:lnTo>
                  <a:lnTo>
                    <a:pt x="9525" y="76200"/>
                  </a:lnTo>
                  <a:lnTo>
                    <a:pt x="0" y="109538"/>
                  </a:lnTo>
                  <a:lnTo>
                    <a:pt x="2381" y="133350"/>
                  </a:lnTo>
                  <a:lnTo>
                    <a:pt x="11906" y="150019"/>
                  </a:lnTo>
                  <a:lnTo>
                    <a:pt x="21431" y="161925"/>
                  </a:lnTo>
                  <a:lnTo>
                    <a:pt x="38100" y="169069"/>
                  </a:lnTo>
                  <a:lnTo>
                    <a:pt x="66675" y="171450"/>
                  </a:lnTo>
                  <a:lnTo>
                    <a:pt x="135731" y="176213"/>
                  </a:lnTo>
                  <a:lnTo>
                    <a:pt x="219075" y="185738"/>
                  </a:lnTo>
                  <a:lnTo>
                    <a:pt x="350043" y="214313"/>
                  </a:lnTo>
                  <a:lnTo>
                    <a:pt x="538162" y="273844"/>
                  </a:lnTo>
                  <a:lnTo>
                    <a:pt x="647700" y="316706"/>
                  </a:lnTo>
                  <a:lnTo>
                    <a:pt x="754856" y="357188"/>
                  </a:lnTo>
                  <a:lnTo>
                    <a:pt x="866775" y="400050"/>
                  </a:lnTo>
                  <a:lnTo>
                    <a:pt x="969168" y="438150"/>
                  </a:lnTo>
                  <a:lnTo>
                    <a:pt x="1050131" y="338138"/>
                  </a:lnTo>
                  <a:lnTo>
                    <a:pt x="933450" y="280988"/>
                  </a:lnTo>
                  <a:lnTo>
                    <a:pt x="788193" y="216694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9" name="フリーフォーム 86">
              <a:extLst>
                <a:ext uri="{FF2B5EF4-FFF2-40B4-BE49-F238E27FC236}">
                  <a16:creationId xmlns:a16="http://schemas.microsoft.com/office/drawing/2014/main" id="{12213D83-134D-4F5C-AB13-A9004F713EDB}"/>
                </a:ext>
              </a:extLst>
            </p:cNvPr>
            <p:cNvSpPr/>
            <p:nvPr/>
          </p:nvSpPr>
          <p:spPr>
            <a:xfrm>
              <a:off x="3055938" y="2955925"/>
              <a:ext cx="1968500" cy="2046288"/>
            </a:xfrm>
            <a:custGeom>
              <a:avLst/>
              <a:gdLst>
                <a:gd name="connsiteX0" fmla="*/ 1387929 w 1967593"/>
                <a:gd name="connsiteY0" fmla="*/ 598715 h 2046515"/>
                <a:gd name="connsiteX1" fmla="*/ 1284515 w 1967593"/>
                <a:gd name="connsiteY1" fmla="*/ 742950 h 2046515"/>
                <a:gd name="connsiteX2" fmla="*/ 1202872 w 1967593"/>
                <a:gd name="connsiteY2" fmla="*/ 862693 h 2046515"/>
                <a:gd name="connsiteX3" fmla="*/ 1134836 w 1967593"/>
                <a:gd name="connsiteY3" fmla="*/ 957943 h 2046515"/>
                <a:gd name="connsiteX4" fmla="*/ 996043 w 1967593"/>
                <a:gd name="connsiteY4" fmla="*/ 1126672 h 2046515"/>
                <a:gd name="connsiteX5" fmla="*/ 879022 w 1967593"/>
                <a:gd name="connsiteY5" fmla="*/ 1254579 h 2046515"/>
                <a:gd name="connsiteX6" fmla="*/ 742950 w 1967593"/>
                <a:gd name="connsiteY6" fmla="*/ 1396093 h 2046515"/>
                <a:gd name="connsiteX7" fmla="*/ 473529 w 1967593"/>
                <a:gd name="connsiteY7" fmla="*/ 1646465 h 2046515"/>
                <a:gd name="connsiteX8" fmla="*/ 334736 w 1967593"/>
                <a:gd name="connsiteY8" fmla="*/ 1760765 h 2046515"/>
                <a:gd name="connsiteX9" fmla="*/ 212272 w 1967593"/>
                <a:gd name="connsiteY9" fmla="*/ 1850572 h 2046515"/>
                <a:gd name="connsiteX10" fmla="*/ 95250 w 1967593"/>
                <a:gd name="connsiteY10" fmla="*/ 1932215 h 2046515"/>
                <a:gd name="connsiteX11" fmla="*/ 16329 w 1967593"/>
                <a:gd name="connsiteY11" fmla="*/ 1986643 h 2046515"/>
                <a:gd name="connsiteX12" fmla="*/ 2722 w 1967593"/>
                <a:gd name="connsiteY12" fmla="*/ 2005693 h 2046515"/>
                <a:gd name="connsiteX13" fmla="*/ 0 w 1967593"/>
                <a:gd name="connsiteY13" fmla="*/ 2019300 h 2046515"/>
                <a:gd name="connsiteX14" fmla="*/ 0 w 1967593"/>
                <a:gd name="connsiteY14" fmla="*/ 2038350 h 2046515"/>
                <a:gd name="connsiteX15" fmla="*/ 10886 w 1967593"/>
                <a:gd name="connsiteY15" fmla="*/ 2046515 h 2046515"/>
                <a:gd name="connsiteX16" fmla="*/ 48986 w 1967593"/>
                <a:gd name="connsiteY16" fmla="*/ 2038350 h 2046515"/>
                <a:gd name="connsiteX17" fmla="*/ 179615 w 1967593"/>
                <a:gd name="connsiteY17" fmla="*/ 1970315 h 2046515"/>
                <a:gd name="connsiteX18" fmla="*/ 378279 w 1967593"/>
                <a:gd name="connsiteY18" fmla="*/ 1856015 h 2046515"/>
                <a:gd name="connsiteX19" fmla="*/ 530679 w 1967593"/>
                <a:gd name="connsiteY19" fmla="*/ 1758043 h 2046515"/>
                <a:gd name="connsiteX20" fmla="*/ 696686 w 1967593"/>
                <a:gd name="connsiteY20" fmla="*/ 1638300 h 2046515"/>
                <a:gd name="connsiteX21" fmla="*/ 862693 w 1967593"/>
                <a:gd name="connsiteY21" fmla="*/ 1502229 h 2046515"/>
                <a:gd name="connsiteX22" fmla="*/ 1036865 w 1967593"/>
                <a:gd name="connsiteY22" fmla="*/ 1344386 h 2046515"/>
                <a:gd name="connsiteX23" fmla="*/ 1164772 w 1967593"/>
                <a:gd name="connsiteY23" fmla="*/ 1216479 h 2046515"/>
                <a:gd name="connsiteX24" fmla="*/ 1298122 w 1967593"/>
                <a:gd name="connsiteY24" fmla="*/ 1077686 h 2046515"/>
                <a:gd name="connsiteX25" fmla="*/ 1387929 w 1967593"/>
                <a:gd name="connsiteY25" fmla="*/ 979715 h 2046515"/>
                <a:gd name="connsiteX26" fmla="*/ 1387929 w 1967593"/>
                <a:gd name="connsiteY26" fmla="*/ 979715 h 2046515"/>
                <a:gd name="connsiteX27" fmla="*/ 1540329 w 1967593"/>
                <a:gd name="connsiteY27" fmla="*/ 797379 h 2046515"/>
                <a:gd name="connsiteX28" fmla="*/ 1668236 w 1967593"/>
                <a:gd name="connsiteY28" fmla="*/ 636815 h 2046515"/>
                <a:gd name="connsiteX29" fmla="*/ 1760765 w 1967593"/>
                <a:gd name="connsiteY29" fmla="*/ 511629 h 2046515"/>
                <a:gd name="connsiteX30" fmla="*/ 1777093 w 1967593"/>
                <a:gd name="connsiteY30" fmla="*/ 489858 h 2046515"/>
                <a:gd name="connsiteX31" fmla="*/ 1801586 w 1967593"/>
                <a:gd name="connsiteY31" fmla="*/ 440872 h 2046515"/>
                <a:gd name="connsiteX32" fmla="*/ 1836965 w 1967593"/>
                <a:gd name="connsiteY32" fmla="*/ 386443 h 2046515"/>
                <a:gd name="connsiteX33" fmla="*/ 1869622 w 1967593"/>
                <a:gd name="connsiteY33" fmla="*/ 348343 h 2046515"/>
                <a:gd name="connsiteX34" fmla="*/ 1913165 w 1967593"/>
                <a:gd name="connsiteY34" fmla="*/ 310243 h 2046515"/>
                <a:gd name="connsiteX35" fmla="*/ 1945822 w 1967593"/>
                <a:gd name="connsiteY35" fmla="*/ 280308 h 2046515"/>
                <a:gd name="connsiteX36" fmla="*/ 1962150 w 1967593"/>
                <a:gd name="connsiteY36" fmla="*/ 255815 h 2046515"/>
                <a:gd name="connsiteX37" fmla="*/ 1967593 w 1967593"/>
                <a:gd name="connsiteY37" fmla="*/ 234043 h 2046515"/>
                <a:gd name="connsiteX38" fmla="*/ 1967593 w 1967593"/>
                <a:gd name="connsiteY38" fmla="*/ 209550 h 2046515"/>
                <a:gd name="connsiteX39" fmla="*/ 1953986 w 1967593"/>
                <a:gd name="connsiteY39" fmla="*/ 176893 h 2046515"/>
                <a:gd name="connsiteX40" fmla="*/ 1918607 w 1967593"/>
                <a:gd name="connsiteY40" fmla="*/ 141515 h 2046515"/>
                <a:gd name="connsiteX41" fmla="*/ 1861457 w 1967593"/>
                <a:gd name="connsiteY41" fmla="*/ 100693 h 2046515"/>
                <a:gd name="connsiteX42" fmla="*/ 1782536 w 1967593"/>
                <a:gd name="connsiteY42" fmla="*/ 62593 h 2046515"/>
                <a:gd name="connsiteX43" fmla="*/ 1687286 w 1967593"/>
                <a:gd name="connsiteY43" fmla="*/ 29936 h 2046515"/>
                <a:gd name="connsiteX44" fmla="*/ 1586593 w 1967593"/>
                <a:gd name="connsiteY44" fmla="*/ 0 h 2046515"/>
                <a:gd name="connsiteX45" fmla="*/ 1556657 w 1967593"/>
                <a:gd name="connsiteY45" fmla="*/ 0 h 2046515"/>
                <a:gd name="connsiteX46" fmla="*/ 1537607 w 1967593"/>
                <a:gd name="connsiteY46" fmla="*/ 5443 h 2046515"/>
                <a:gd name="connsiteX47" fmla="*/ 1532165 w 1967593"/>
                <a:gd name="connsiteY47" fmla="*/ 8165 h 2046515"/>
                <a:gd name="connsiteX48" fmla="*/ 1526722 w 1967593"/>
                <a:gd name="connsiteY48" fmla="*/ 21772 h 2046515"/>
                <a:gd name="connsiteX49" fmla="*/ 1529443 w 1967593"/>
                <a:gd name="connsiteY49" fmla="*/ 43543 h 2046515"/>
                <a:gd name="connsiteX50" fmla="*/ 1551215 w 1967593"/>
                <a:gd name="connsiteY50" fmla="*/ 89808 h 2046515"/>
                <a:gd name="connsiteX51" fmla="*/ 1572986 w 1967593"/>
                <a:gd name="connsiteY51" fmla="*/ 127908 h 2046515"/>
                <a:gd name="connsiteX52" fmla="*/ 1586593 w 1967593"/>
                <a:gd name="connsiteY52" fmla="*/ 171450 h 2046515"/>
                <a:gd name="connsiteX53" fmla="*/ 1592036 w 1967593"/>
                <a:gd name="connsiteY53" fmla="*/ 193222 h 2046515"/>
                <a:gd name="connsiteX54" fmla="*/ 1594757 w 1967593"/>
                <a:gd name="connsiteY54" fmla="*/ 231322 h 2046515"/>
                <a:gd name="connsiteX55" fmla="*/ 1586593 w 1967593"/>
                <a:gd name="connsiteY55" fmla="*/ 272143 h 2046515"/>
                <a:gd name="connsiteX56" fmla="*/ 1556657 w 1967593"/>
                <a:gd name="connsiteY56" fmla="*/ 340179 h 2046515"/>
                <a:gd name="connsiteX57" fmla="*/ 1472293 w 1967593"/>
                <a:gd name="connsiteY57" fmla="*/ 473529 h 2046515"/>
                <a:gd name="connsiteX58" fmla="*/ 1387929 w 1967593"/>
                <a:gd name="connsiteY58" fmla="*/ 598715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67593" h="2046515">
                  <a:moveTo>
                    <a:pt x="1387929" y="598715"/>
                  </a:moveTo>
                  <a:lnTo>
                    <a:pt x="1284515" y="742950"/>
                  </a:lnTo>
                  <a:lnTo>
                    <a:pt x="1202872" y="862693"/>
                  </a:lnTo>
                  <a:lnTo>
                    <a:pt x="1134836" y="957943"/>
                  </a:lnTo>
                  <a:lnTo>
                    <a:pt x="996043" y="1126672"/>
                  </a:lnTo>
                  <a:lnTo>
                    <a:pt x="879022" y="1254579"/>
                  </a:lnTo>
                  <a:lnTo>
                    <a:pt x="742950" y="1396093"/>
                  </a:lnTo>
                  <a:lnTo>
                    <a:pt x="473529" y="1646465"/>
                  </a:lnTo>
                  <a:lnTo>
                    <a:pt x="334736" y="1760765"/>
                  </a:lnTo>
                  <a:lnTo>
                    <a:pt x="212272" y="1850572"/>
                  </a:lnTo>
                  <a:lnTo>
                    <a:pt x="95250" y="1932215"/>
                  </a:lnTo>
                  <a:lnTo>
                    <a:pt x="16329" y="1986643"/>
                  </a:lnTo>
                  <a:lnTo>
                    <a:pt x="2722" y="2005693"/>
                  </a:lnTo>
                  <a:lnTo>
                    <a:pt x="0" y="2019300"/>
                  </a:lnTo>
                  <a:lnTo>
                    <a:pt x="0" y="2038350"/>
                  </a:lnTo>
                  <a:lnTo>
                    <a:pt x="10886" y="2046515"/>
                  </a:lnTo>
                  <a:lnTo>
                    <a:pt x="48986" y="2038350"/>
                  </a:lnTo>
                  <a:lnTo>
                    <a:pt x="179615" y="1970315"/>
                  </a:lnTo>
                  <a:lnTo>
                    <a:pt x="378279" y="1856015"/>
                  </a:lnTo>
                  <a:lnTo>
                    <a:pt x="530679" y="1758043"/>
                  </a:lnTo>
                  <a:lnTo>
                    <a:pt x="696686" y="1638300"/>
                  </a:lnTo>
                  <a:lnTo>
                    <a:pt x="862693" y="1502229"/>
                  </a:lnTo>
                  <a:lnTo>
                    <a:pt x="1036865" y="1344386"/>
                  </a:lnTo>
                  <a:lnTo>
                    <a:pt x="1164772" y="1216479"/>
                  </a:lnTo>
                  <a:lnTo>
                    <a:pt x="1298122" y="1077686"/>
                  </a:lnTo>
                  <a:lnTo>
                    <a:pt x="1387929" y="979715"/>
                  </a:lnTo>
                  <a:lnTo>
                    <a:pt x="1387929" y="979715"/>
                  </a:lnTo>
                  <a:lnTo>
                    <a:pt x="1540329" y="797379"/>
                  </a:lnTo>
                  <a:lnTo>
                    <a:pt x="1668236" y="636815"/>
                  </a:lnTo>
                  <a:lnTo>
                    <a:pt x="1760765" y="511629"/>
                  </a:lnTo>
                  <a:lnTo>
                    <a:pt x="1777093" y="489858"/>
                  </a:lnTo>
                  <a:lnTo>
                    <a:pt x="1801586" y="440872"/>
                  </a:lnTo>
                  <a:lnTo>
                    <a:pt x="1836965" y="386443"/>
                  </a:lnTo>
                  <a:lnTo>
                    <a:pt x="1869622" y="348343"/>
                  </a:lnTo>
                  <a:lnTo>
                    <a:pt x="1913165" y="310243"/>
                  </a:lnTo>
                  <a:lnTo>
                    <a:pt x="1945822" y="280308"/>
                  </a:lnTo>
                  <a:lnTo>
                    <a:pt x="1962150" y="255815"/>
                  </a:lnTo>
                  <a:lnTo>
                    <a:pt x="1967593" y="234043"/>
                  </a:lnTo>
                  <a:lnTo>
                    <a:pt x="1967593" y="209550"/>
                  </a:lnTo>
                  <a:lnTo>
                    <a:pt x="1953986" y="176893"/>
                  </a:lnTo>
                  <a:lnTo>
                    <a:pt x="1918607" y="141515"/>
                  </a:lnTo>
                  <a:lnTo>
                    <a:pt x="1861457" y="100693"/>
                  </a:lnTo>
                  <a:lnTo>
                    <a:pt x="1782536" y="62593"/>
                  </a:lnTo>
                  <a:lnTo>
                    <a:pt x="1687286" y="29936"/>
                  </a:lnTo>
                  <a:lnTo>
                    <a:pt x="1586593" y="0"/>
                  </a:lnTo>
                  <a:lnTo>
                    <a:pt x="1556657" y="0"/>
                  </a:lnTo>
                  <a:lnTo>
                    <a:pt x="1537607" y="5443"/>
                  </a:lnTo>
                  <a:lnTo>
                    <a:pt x="1532165" y="8165"/>
                  </a:lnTo>
                  <a:lnTo>
                    <a:pt x="1526722" y="21772"/>
                  </a:lnTo>
                  <a:lnTo>
                    <a:pt x="1529443" y="43543"/>
                  </a:lnTo>
                  <a:lnTo>
                    <a:pt x="1551215" y="89808"/>
                  </a:lnTo>
                  <a:lnTo>
                    <a:pt x="1572986" y="127908"/>
                  </a:lnTo>
                  <a:lnTo>
                    <a:pt x="1586593" y="171450"/>
                  </a:lnTo>
                  <a:lnTo>
                    <a:pt x="1592036" y="193222"/>
                  </a:lnTo>
                  <a:lnTo>
                    <a:pt x="1594757" y="231322"/>
                  </a:lnTo>
                  <a:lnTo>
                    <a:pt x="1586593" y="272143"/>
                  </a:lnTo>
                  <a:lnTo>
                    <a:pt x="1556657" y="340179"/>
                  </a:lnTo>
                  <a:lnTo>
                    <a:pt x="1472293" y="473529"/>
                  </a:lnTo>
                  <a:lnTo>
                    <a:pt x="1387929" y="598715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0" name="フリーフォーム 88">
              <a:extLst>
                <a:ext uri="{FF2B5EF4-FFF2-40B4-BE49-F238E27FC236}">
                  <a16:creationId xmlns:a16="http://schemas.microsoft.com/office/drawing/2014/main" id="{4D996BB8-97F8-45D8-BBBE-7E7D91494E20}"/>
                </a:ext>
              </a:extLst>
            </p:cNvPr>
            <p:cNvSpPr/>
            <p:nvPr/>
          </p:nvSpPr>
          <p:spPr>
            <a:xfrm>
              <a:off x="4397376" y="4953000"/>
              <a:ext cx="966787" cy="1004888"/>
            </a:xfrm>
            <a:custGeom>
              <a:avLst/>
              <a:gdLst>
                <a:gd name="connsiteX0" fmla="*/ 579664 w 966107"/>
                <a:gd name="connsiteY0" fmla="*/ 683079 h 1004207"/>
                <a:gd name="connsiteX1" fmla="*/ 457200 w 966107"/>
                <a:gd name="connsiteY1" fmla="*/ 536121 h 1004207"/>
                <a:gd name="connsiteX2" fmla="*/ 337457 w 966107"/>
                <a:gd name="connsiteY2" fmla="*/ 397329 h 1004207"/>
                <a:gd name="connsiteX3" fmla="*/ 239485 w 966107"/>
                <a:gd name="connsiteY3" fmla="*/ 285750 h 1004207"/>
                <a:gd name="connsiteX4" fmla="*/ 103414 w 966107"/>
                <a:gd name="connsiteY4" fmla="*/ 138793 h 1004207"/>
                <a:gd name="connsiteX5" fmla="*/ 0 w 966107"/>
                <a:gd name="connsiteY5" fmla="*/ 21771 h 1004207"/>
                <a:gd name="connsiteX6" fmla="*/ 35378 w 966107"/>
                <a:gd name="connsiteY6" fmla="*/ 0 h 1004207"/>
                <a:gd name="connsiteX7" fmla="*/ 190500 w 966107"/>
                <a:gd name="connsiteY7" fmla="*/ 81643 h 1004207"/>
                <a:gd name="connsiteX8" fmla="*/ 389164 w 966107"/>
                <a:gd name="connsiteY8" fmla="*/ 193221 h 1004207"/>
                <a:gd name="connsiteX9" fmla="*/ 544285 w 966107"/>
                <a:gd name="connsiteY9" fmla="*/ 285750 h 1004207"/>
                <a:gd name="connsiteX10" fmla="*/ 664028 w 966107"/>
                <a:gd name="connsiteY10" fmla="*/ 361950 h 1004207"/>
                <a:gd name="connsiteX11" fmla="*/ 751114 w 966107"/>
                <a:gd name="connsiteY11" fmla="*/ 421821 h 1004207"/>
                <a:gd name="connsiteX12" fmla="*/ 789214 w 966107"/>
                <a:gd name="connsiteY12" fmla="*/ 457200 h 1004207"/>
                <a:gd name="connsiteX13" fmla="*/ 819150 w 966107"/>
                <a:gd name="connsiteY13" fmla="*/ 495300 h 1004207"/>
                <a:gd name="connsiteX14" fmla="*/ 859971 w 966107"/>
                <a:gd name="connsiteY14" fmla="*/ 555171 h 1004207"/>
                <a:gd name="connsiteX15" fmla="*/ 900792 w 966107"/>
                <a:gd name="connsiteY15" fmla="*/ 647700 h 1004207"/>
                <a:gd name="connsiteX16" fmla="*/ 928007 w 966107"/>
                <a:gd name="connsiteY16" fmla="*/ 729343 h 1004207"/>
                <a:gd name="connsiteX17" fmla="*/ 952500 w 966107"/>
                <a:gd name="connsiteY17" fmla="*/ 832757 h 1004207"/>
                <a:gd name="connsiteX18" fmla="*/ 966107 w 966107"/>
                <a:gd name="connsiteY18" fmla="*/ 908957 h 1004207"/>
                <a:gd name="connsiteX19" fmla="*/ 963385 w 966107"/>
                <a:gd name="connsiteY19" fmla="*/ 941614 h 1004207"/>
                <a:gd name="connsiteX20" fmla="*/ 949778 w 966107"/>
                <a:gd name="connsiteY20" fmla="*/ 974271 h 1004207"/>
                <a:gd name="connsiteX21" fmla="*/ 933450 w 966107"/>
                <a:gd name="connsiteY21" fmla="*/ 993321 h 1004207"/>
                <a:gd name="connsiteX22" fmla="*/ 914400 w 966107"/>
                <a:gd name="connsiteY22" fmla="*/ 1001486 h 1004207"/>
                <a:gd name="connsiteX23" fmla="*/ 892628 w 966107"/>
                <a:gd name="connsiteY23" fmla="*/ 1004207 h 1004207"/>
                <a:gd name="connsiteX24" fmla="*/ 862692 w 966107"/>
                <a:gd name="connsiteY24" fmla="*/ 993321 h 1004207"/>
                <a:gd name="connsiteX25" fmla="*/ 827314 w 966107"/>
                <a:gd name="connsiteY25" fmla="*/ 968829 h 1004207"/>
                <a:gd name="connsiteX26" fmla="*/ 772885 w 966107"/>
                <a:gd name="connsiteY26" fmla="*/ 906236 h 1004207"/>
                <a:gd name="connsiteX27" fmla="*/ 718457 w 966107"/>
                <a:gd name="connsiteY27" fmla="*/ 846364 h 1004207"/>
                <a:gd name="connsiteX28" fmla="*/ 672192 w 966107"/>
                <a:gd name="connsiteY28" fmla="*/ 794657 h 1004207"/>
                <a:gd name="connsiteX29" fmla="*/ 579664 w 966107"/>
                <a:gd name="connsiteY29" fmla="*/ 683079 h 100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6107" h="1004207">
                  <a:moveTo>
                    <a:pt x="579664" y="683079"/>
                  </a:moveTo>
                  <a:lnTo>
                    <a:pt x="457200" y="536121"/>
                  </a:lnTo>
                  <a:lnTo>
                    <a:pt x="337457" y="397329"/>
                  </a:lnTo>
                  <a:lnTo>
                    <a:pt x="239485" y="285750"/>
                  </a:lnTo>
                  <a:lnTo>
                    <a:pt x="103414" y="138793"/>
                  </a:lnTo>
                  <a:lnTo>
                    <a:pt x="0" y="21771"/>
                  </a:lnTo>
                  <a:lnTo>
                    <a:pt x="35378" y="0"/>
                  </a:lnTo>
                  <a:lnTo>
                    <a:pt x="190500" y="81643"/>
                  </a:lnTo>
                  <a:lnTo>
                    <a:pt x="389164" y="193221"/>
                  </a:lnTo>
                  <a:lnTo>
                    <a:pt x="544285" y="285750"/>
                  </a:lnTo>
                  <a:lnTo>
                    <a:pt x="664028" y="361950"/>
                  </a:lnTo>
                  <a:lnTo>
                    <a:pt x="751114" y="421821"/>
                  </a:lnTo>
                  <a:lnTo>
                    <a:pt x="789214" y="457200"/>
                  </a:lnTo>
                  <a:lnTo>
                    <a:pt x="819150" y="495300"/>
                  </a:lnTo>
                  <a:lnTo>
                    <a:pt x="859971" y="555171"/>
                  </a:lnTo>
                  <a:lnTo>
                    <a:pt x="900792" y="647700"/>
                  </a:lnTo>
                  <a:lnTo>
                    <a:pt x="928007" y="729343"/>
                  </a:lnTo>
                  <a:lnTo>
                    <a:pt x="952500" y="832757"/>
                  </a:lnTo>
                  <a:lnTo>
                    <a:pt x="966107" y="908957"/>
                  </a:lnTo>
                  <a:lnTo>
                    <a:pt x="963385" y="941614"/>
                  </a:lnTo>
                  <a:lnTo>
                    <a:pt x="949778" y="974271"/>
                  </a:lnTo>
                  <a:lnTo>
                    <a:pt x="933450" y="993321"/>
                  </a:lnTo>
                  <a:lnTo>
                    <a:pt x="914400" y="1001486"/>
                  </a:lnTo>
                  <a:lnTo>
                    <a:pt x="892628" y="1004207"/>
                  </a:lnTo>
                  <a:lnTo>
                    <a:pt x="862692" y="993321"/>
                  </a:lnTo>
                  <a:lnTo>
                    <a:pt x="827314" y="968829"/>
                  </a:lnTo>
                  <a:lnTo>
                    <a:pt x="772885" y="906236"/>
                  </a:lnTo>
                  <a:lnTo>
                    <a:pt x="718457" y="846364"/>
                  </a:lnTo>
                  <a:lnTo>
                    <a:pt x="672192" y="794657"/>
                  </a:lnTo>
                  <a:lnTo>
                    <a:pt x="579664" y="683079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1" name="フリーフォーム 92">
              <a:extLst>
                <a:ext uri="{FF2B5EF4-FFF2-40B4-BE49-F238E27FC236}">
                  <a16:creationId xmlns:a16="http://schemas.microsoft.com/office/drawing/2014/main" id="{8ABEAE19-2A16-432C-A447-18F2D122AC46}"/>
                </a:ext>
              </a:extLst>
            </p:cNvPr>
            <p:cNvSpPr/>
            <p:nvPr/>
          </p:nvSpPr>
          <p:spPr>
            <a:xfrm rot="16200000">
              <a:off x="6297613" y="5467350"/>
              <a:ext cx="723900" cy="742950"/>
            </a:xfrm>
            <a:custGeom>
              <a:avLst/>
              <a:gdLst>
                <a:gd name="connsiteX0" fmla="*/ 483393 w 723900"/>
                <a:gd name="connsiteY0" fmla="*/ 211932 h 742950"/>
                <a:gd name="connsiteX1" fmla="*/ 395287 w 723900"/>
                <a:gd name="connsiteY1" fmla="*/ 321469 h 742950"/>
                <a:gd name="connsiteX2" fmla="*/ 307181 w 723900"/>
                <a:gd name="connsiteY2" fmla="*/ 419100 h 742950"/>
                <a:gd name="connsiteX3" fmla="*/ 207168 w 723900"/>
                <a:gd name="connsiteY3" fmla="*/ 511969 h 742950"/>
                <a:gd name="connsiteX4" fmla="*/ 116681 w 723900"/>
                <a:gd name="connsiteY4" fmla="*/ 590550 h 742950"/>
                <a:gd name="connsiteX5" fmla="*/ 66675 w 723900"/>
                <a:gd name="connsiteY5" fmla="*/ 631032 h 742950"/>
                <a:gd name="connsiteX6" fmla="*/ 23812 w 723900"/>
                <a:gd name="connsiteY6" fmla="*/ 664369 h 742950"/>
                <a:gd name="connsiteX7" fmla="*/ 0 w 723900"/>
                <a:gd name="connsiteY7" fmla="*/ 692944 h 742950"/>
                <a:gd name="connsiteX8" fmla="*/ 4762 w 723900"/>
                <a:gd name="connsiteY8" fmla="*/ 742950 h 742950"/>
                <a:gd name="connsiteX9" fmla="*/ 723900 w 723900"/>
                <a:gd name="connsiteY9" fmla="*/ 654844 h 742950"/>
                <a:gd name="connsiteX10" fmla="*/ 614362 w 723900"/>
                <a:gd name="connsiteY10" fmla="*/ 645319 h 742950"/>
                <a:gd name="connsiteX11" fmla="*/ 588168 w 723900"/>
                <a:gd name="connsiteY11" fmla="*/ 638175 h 742950"/>
                <a:gd name="connsiteX12" fmla="*/ 559593 w 723900"/>
                <a:gd name="connsiteY12" fmla="*/ 621507 h 742950"/>
                <a:gd name="connsiteX13" fmla="*/ 538162 w 723900"/>
                <a:gd name="connsiteY13" fmla="*/ 597694 h 742950"/>
                <a:gd name="connsiteX14" fmla="*/ 523875 w 723900"/>
                <a:gd name="connsiteY14" fmla="*/ 564357 h 742950"/>
                <a:gd name="connsiteX15" fmla="*/ 519112 w 723900"/>
                <a:gd name="connsiteY15" fmla="*/ 531019 h 742950"/>
                <a:gd name="connsiteX16" fmla="*/ 521493 w 723900"/>
                <a:gd name="connsiteY16" fmla="*/ 481013 h 742950"/>
                <a:gd name="connsiteX17" fmla="*/ 550068 w 723900"/>
                <a:gd name="connsiteY17" fmla="*/ 364332 h 742950"/>
                <a:gd name="connsiteX18" fmla="*/ 607218 w 723900"/>
                <a:gd name="connsiteY18" fmla="*/ 190500 h 742950"/>
                <a:gd name="connsiteX19" fmla="*/ 657225 w 723900"/>
                <a:gd name="connsiteY19" fmla="*/ 52388 h 742950"/>
                <a:gd name="connsiteX20" fmla="*/ 669131 w 723900"/>
                <a:gd name="connsiteY20" fmla="*/ 23813 h 742950"/>
                <a:gd name="connsiteX21" fmla="*/ 669131 w 723900"/>
                <a:gd name="connsiteY21" fmla="*/ 11907 h 742950"/>
                <a:gd name="connsiteX22" fmla="*/ 661987 w 723900"/>
                <a:gd name="connsiteY22" fmla="*/ 0 h 742950"/>
                <a:gd name="connsiteX23" fmla="*/ 650081 w 723900"/>
                <a:gd name="connsiteY23" fmla="*/ 2382 h 742950"/>
                <a:gd name="connsiteX24" fmla="*/ 628650 w 723900"/>
                <a:gd name="connsiteY24" fmla="*/ 7144 h 742950"/>
                <a:gd name="connsiteX25" fmla="*/ 611981 w 723900"/>
                <a:gd name="connsiteY25" fmla="*/ 16669 h 742950"/>
                <a:gd name="connsiteX26" fmla="*/ 588168 w 723900"/>
                <a:gd name="connsiteY26" fmla="*/ 50007 h 742950"/>
                <a:gd name="connsiteX27" fmla="*/ 561975 w 723900"/>
                <a:gd name="connsiteY27" fmla="*/ 92869 h 742950"/>
                <a:gd name="connsiteX28" fmla="*/ 483393 w 723900"/>
                <a:gd name="connsiteY28" fmla="*/ 21193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3900" h="742950">
                  <a:moveTo>
                    <a:pt x="483393" y="211932"/>
                  </a:moveTo>
                  <a:lnTo>
                    <a:pt x="395287" y="321469"/>
                  </a:lnTo>
                  <a:lnTo>
                    <a:pt x="307181" y="419100"/>
                  </a:lnTo>
                  <a:lnTo>
                    <a:pt x="207168" y="511969"/>
                  </a:lnTo>
                  <a:lnTo>
                    <a:pt x="116681" y="590550"/>
                  </a:lnTo>
                  <a:lnTo>
                    <a:pt x="66675" y="631032"/>
                  </a:lnTo>
                  <a:lnTo>
                    <a:pt x="23812" y="664369"/>
                  </a:lnTo>
                  <a:lnTo>
                    <a:pt x="0" y="692944"/>
                  </a:lnTo>
                  <a:lnTo>
                    <a:pt x="4762" y="742950"/>
                  </a:lnTo>
                  <a:lnTo>
                    <a:pt x="723900" y="654844"/>
                  </a:lnTo>
                  <a:lnTo>
                    <a:pt x="614362" y="645319"/>
                  </a:lnTo>
                  <a:lnTo>
                    <a:pt x="588168" y="638175"/>
                  </a:lnTo>
                  <a:lnTo>
                    <a:pt x="559593" y="621507"/>
                  </a:lnTo>
                  <a:lnTo>
                    <a:pt x="538162" y="597694"/>
                  </a:lnTo>
                  <a:lnTo>
                    <a:pt x="523875" y="564357"/>
                  </a:lnTo>
                  <a:lnTo>
                    <a:pt x="519112" y="531019"/>
                  </a:lnTo>
                  <a:lnTo>
                    <a:pt x="521493" y="481013"/>
                  </a:lnTo>
                  <a:lnTo>
                    <a:pt x="550068" y="364332"/>
                  </a:lnTo>
                  <a:lnTo>
                    <a:pt x="607218" y="190500"/>
                  </a:lnTo>
                  <a:lnTo>
                    <a:pt x="657225" y="52388"/>
                  </a:lnTo>
                  <a:lnTo>
                    <a:pt x="669131" y="23813"/>
                  </a:lnTo>
                  <a:lnTo>
                    <a:pt x="669131" y="11907"/>
                  </a:lnTo>
                  <a:lnTo>
                    <a:pt x="661987" y="0"/>
                  </a:lnTo>
                  <a:lnTo>
                    <a:pt x="650081" y="2382"/>
                  </a:lnTo>
                  <a:lnTo>
                    <a:pt x="628650" y="7144"/>
                  </a:lnTo>
                  <a:lnTo>
                    <a:pt x="611981" y="16669"/>
                  </a:lnTo>
                  <a:lnTo>
                    <a:pt x="588168" y="50007"/>
                  </a:lnTo>
                  <a:lnTo>
                    <a:pt x="561975" y="92869"/>
                  </a:lnTo>
                  <a:lnTo>
                    <a:pt x="483393" y="21193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  <p:grpSp>
        <p:nvGrpSpPr>
          <p:cNvPr id="23" name="グループ化 22">
            <a:extLst>
              <a:ext uri="{FF2B5EF4-FFF2-40B4-BE49-F238E27FC236}">
                <a16:creationId xmlns:a16="http://schemas.microsoft.com/office/drawing/2014/main" id="{A0A413E8-F5D3-47BC-88B2-ED4FC762D779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506538"/>
            <a:ext cx="4381500" cy="4552950"/>
            <a:chOff x="2700338" y="1506538"/>
            <a:chExt cx="4381500" cy="4552950"/>
          </a:xfrm>
        </p:grpSpPr>
        <p:sp>
          <p:nvSpPr>
            <p:cNvPr id="24" name="フリーフォーム 82">
              <a:extLst>
                <a:ext uri="{FF2B5EF4-FFF2-40B4-BE49-F238E27FC236}">
                  <a16:creationId xmlns:a16="http://schemas.microsoft.com/office/drawing/2014/main" id="{362F6025-B4E5-4A51-B844-ACE2591E92FF}"/>
                </a:ext>
              </a:extLst>
            </p:cNvPr>
            <p:cNvSpPr/>
            <p:nvPr/>
          </p:nvSpPr>
          <p:spPr>
            <a:xfrm>
              <a:off x="3821113" y="1506538"/>
              <a:ext cx="539750" cy="930275"/>
            </a:xfrm>
            <a:custGeom>
              <a:avLst/>
              <a:gdLst>
                <a:gd name="connsiteX0" fmla="*/ 252544 w 538294"/>
                <a:gd name="connsiteY0" fmla="*/ 614363 h 928688"/>
                <a:gd name="connsiteX1" fmla="*/ 247781 w 538294"/>
                <a:gd name="connsiteY1" fmla="*/ 507207 h 928688"/>
                <a:gd name="connsiteX2" fmla="*/ 243019 w 538294"/>
                <a:gd name="connsiteY2" fmla="*/ 454819 h 928688"/>
                <a:gd name="connsiteX3" fmla="*/ 235875 w 538294"/>
                <a:gd name="connsiteY3" fmla="*/ 400050 h 928688"/>
                <a:gd name="connsiteX4" fmla="*/ 226350 w 538294"/>
                <a:gd name="connsiteY4" fmla="*/ 347663 h 928688"/>
                <a:gd name="connsiteX5" fmla="*/ 209681 w 538294"/>
                <a:gd name="connsiteY5" fmla="*/ 297657 h 928688"/>
                <a:gd name="connsiteX6" fmla="*/ 190631 w 538294"/>
                <a:gd name="connsiteY6" fmla="*/ 254794 h 928688"/>
                <a:gd name="connsiteX7" fmla="*/ 164438 w 538294"/>
                <a:gd name="connsiteY7" fmla="*/ 214313 h 928688"/>
                <a:gd name="connsiteX8" fmla="*/ 138244 w 538294"/>
                <a:gd name="connsiteY8" fmla="*/ 178594 h 928688"/>
                <a:gd name="connsiteX9" fmla="*/ 116813 w 538294"/>
                <a:gd name="connsiteY9" fmla="*/ 152400 h 928688"/>
                <a:gd name="connsiteX10" fmla="*/ 69188 w 538294"/>
                <a:gd name="connsiteY10" fmla="*/ 107157 h 928688"/>
                <a:gd name="connsiteX11" fmla="*/ 35850 w 538294"/>
                <a:gd name="connsiteY11" fmla="*/ 76200 h 928688"/>
                <a:gd name="connsiteX12" fmla="*/ 16800 w 538294"/>
                <a:gd name="connsiteY12" fmla="*/ 57150 h 928688"/>
                <a:gd name="connsiteX13" fmla="*/ 2513 w 538294"/>
                <a:gd name="connsiteY13" fmla="*/ 33338 h 928688"/>
                <a:gd name="connsiteX14" fmla="*/ 131 w 538294"/>
                <a:gd name="connsiteY14" fmla="*/ 16669 h 928688"/>
                <a:gd name="connsiteX15" fmla="*/ 2513 w 538294"/>
                <a:gd name="connsiteY15" fmla="*/ 9525 h 928688"/>
                <a:gd name="connsiteX16" fmla="*/ 19181 w 538294"/>
                <a:gd name="connsiteY16" fmla="*/ 0 h 928688"/>
                <a:gd name="connsiteX17" fmla="*/ 59663 w 538294"/>
                <a:gd name="connsiteY17" fmla="*/ 0 h 928688"/>
                <a:gd name="connsiteX18" fmla="*/ 109669 w 538294"/>
                <a:gd name="connsiteY18" fmla="*/ 2382 h 928688"/>
                <a:gd name="connsiteX19" fmla="*/ 173963 w 538294"/>
                <a:gd name="connsiteY19" fmla="*/ 16669 h 928688"/>
                <a:gd name="connsiteX20" fmla="*/ 252544 w 538294"/>
                <a:gd name="connsiteY20" fmla="*/ 42863 h 928688"/>
                <a:gd name="connsiteX21" fmla="*/ 335888 w 538294"/>
                <a:gd name="connsiteY21" fmla="*/ 78582 h 928688"/>
                <a:gd name="connsiteX22" fmla="*/ 404944 w 538294"/>
                <a:gd name="connsiteY22" fmla="*/ 114300 h 928688"/>
                <a:gd name="connsiteX23" fmla="*/ 459713 w 538294"/>
                <a:gd name="connsiteY23" fmla="*/ 147638 h 928688"/>
                <a:gd name="connsiteX24" fmla="*/ 488288 w 538294"/>
                <a:gd name="connsiteY24" fmla="*/ 171450 h 928688"/>
                <a:gd name="connsiteX25" fmla="*/ 512100 w 538294"/>
                <a:gd name="connsiteY25" fmla="*/ 197644 h 928688"/>
                <a:gd name="connsiteX26" fmla="*/ 524006 w 538294"/>
                <a:gd name="connsiteY26" fmla="*/ 214313 h 928688"/>
                <a:gd name="connsiteX27" fmla="*/ 535913 w 538294"/>
                <a:gd name="connsiteY27" fmla="*/ 238125 h 928688"/>
                <a:gd name="connsiteX28" fmla="*/ 538294 w 538294"/>
                <a:gd name="connsiteY28" fmla="*/ 254794 h 928688"/>
                <a:gd name="connsiteX29" fmla="*/ 535913 w 538294"/>
                <a:gd name="connsiteY29" fmla="*/ 283369 h 928688"/>
                <a:gd name="connsiteX30" fmla="*/ 521625 w 538294"/>
                <a:gd name="connsiteY30" fmla="*/ 316707 h 928688"/>
                <a:gd name="connsiteX31" fmla="*/ 502575 w 538294"/>
                <a:gd name="connsiteY31" fmla="*/ 376238 h 928688"/>
                <a:gd name="connsiteX32" fmla="*/ 483525 w 538294"/>
                <a:gd name="connsiteY32" fmla="*/ 461963 h 928688"/>
                <a:gd name="connsiteX33" fmla="*/ 478763 w 538294"/>
                <a:gd name="connsiteY33" fmla="*/ 511969 h 928688"/>
                <a:gd name="connsiteX34" fmla="*/ 478763 w 538294"/>
                <a:gd name="connsiteY34" fmla="*/ 897732 h 928688"/>
                <a:gd name="connsiteX35" fmla="*/ 254925 w 538294"/>
                <a:gd name="connsiteY35" fmla="*/ 928688 h 928688"/>
                <a:gd name="connsiteX36" fmla="*/ 252544 w 538294"/>
                <a:gd name="connsiteY36" fmla="*/ 771525 h 928688"/>
                <a:gd name="connsiteX37" fmla="*/ 252544 w 538294"/>
                <a:gd name="connsiteY37" fmla="*/ 6143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294" h="928688">
                  <a:moveTo>
                    <a:pt x="252544" y="614363"/>
                  </a:moveTo>
                  <a:lnTo>
                    <a:pt x="247781" y="507207"/>
                  </a:lnTo>
                  <a:lnTo>
                    <a:pt x="243019" y="454819"/>
                  </a:lnTo>
                  <a:lnTo>
                    <a:pt x="235875" y="400050"/>
                  </a:lnTo>
                  <a:lnTo>
                    <a:pt x="226350" y="347663"/>
                  </a:lnTo>
                  <a:lnTo>
                    <a:pt x="209681" y="297657"/>
                  </a:lnTo>
                  <a:lnTo>
                    <a:pt x="190631" y="254794"/>
                  </a:lnTo>
                  <a:lnTo>
                    <a:pt x="164438" y="214313"/>
                  </a:lnTo>
                  <a:lnTo>
                    <a:pt x="138244" y="178594"/>
                  </a:lnTo>
                  <a:lnTo>
                    <a:pt x="116813" y="152400"/>
                  </a:lnTo>
                  <a:lnTo>
                    <a:pt x="69188" y="107157"/>
                  </a:lnTo>
                  <a:lnTo>
                    <a:pt x="35850" y="76200"/>
                  </a:lnTo>
                  <a:lnTo>
                    <a:pt x="16800" y="57150"/>
                  </a:lnTo>
                  <a:lnTo>
                    <a:pt x="2513" y="33338"/>
                  </a:lnTo>
                  <a:cubicBezTo>
                    <a:pt x="0" y="18267"/>
                    <a:pt x="131" y="23878"/>
                    <a:pt x="131" y="16669"/>
                  </a:cubicBezTo>
                  <a:lnTo>
                    <a:pt x="2513" y="9525"/>
                  </a:lnTo>
                  <a:lnTo>
                    <a:pt x="19181" y="0"/>
                  </a:lnTo>
                  <a:lnTo>
                    <a:pt x="59663" y="0"/>
                  </a:lnTo>
                  <a:lnTo>
                    <a:pt x="109669" y="2382"/>
                  </a:lnTo>
                  <a:lnTo>
                    <a:pt x="173963" y="16669"/>
                  </a:lnTo>
                  <a:lnTo>
                    <a:pt x="252544" y="42863"/>
                  </a:lnTo>
                  <a:lnTo>
                    <a:pt x="335888" y="78582"/>
                  </a:lnTo>
                  <a:lnTo>
                    <a:pt x="404944" y="114300"/>
                  </a:lnTo>
                  <a:lnTo>
                    <a:pt x="459713" y="147638"/>
                  </a:lnTo>
                  <a:lnTo>
                    <a:pt x="488288" y="171450"/>
                  </a:lnTo>
                  <a:lnTo>
                    <a:pt x="512100" y="197644"/>
                  </a:lnTo>
                  <a:lnTo>
                    <a:pt x="524006" y="214313"/>
                  </a:lnTo>
                  <a:lnTo>
                    <a:pt x="535913" y="238125"/>
                  </a:lnTo>
                  <a:lnTo>
                    <a:pt x="538294" y="254794"/>
                  </a:lnTo>
                  <a:lnTo>
                    <a:pt x="535913" y="283369"/>
                  </a:lnTo>
                  <a:lnTo>
                    <a:pt x="521625" y="316707"/>
                  </a:lnTo>
                  <a:lnTo>
                    <a:pt x="502575" y="376238"/>
                  </a:lnTo>
                  <a:lnTo>
                    <a:pt x="483525" y="461963"/>
                  </a:lnTo>
                  <a:lnTo>
                    <a:pt x="478763" y="511969"/>
                  </a:lnTo>
                  <a:lnTo>
                    <a:pt x="478763" y="897732"/>
                  </a:lnTo>
                  <a:lnTo>
                    <a:pt x="254925" y="928688"/>
                  </a:lnTo>
                  <a:cubicBezTo>
                    <a:pt x="254131" y="876300"/>
                    <a:pt x="253338" y="823913"/>
                    <a:pt x="252544" y="771525"/>
                  </a:cubicBezTo>
                  <a:lnTo>
                    <a:pt x="252544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5" name="フリーフォーム 87">
              <a:extLst>
                <a:ext uri="{FF2B5EF4-FFF2-40B4-BE49-F238E27FC236}">
                  <a16:creationId xmlns:a16="http://schemas.microsoft.com/office/drawing/2014/main" id="{F79288AD-69B5-4A28-8955-ADE7EE59DAD2}"/>
                </a:ext>
              </a:extLst>
            </p:cNvPr>
            <p:cNvSpPr/>
            <p:nvPr/>
          </p:nvSpPr>
          <p:spPr>
            <a:xfrm>
              <a:off x="2716213" y="3775075"/>
              <a:ext cx="2278062" cy="2133600"/>
            </a:xfrm>
            <a:custGeom>
              <a:avLst/>
              <a:gdLst>
                <a:gd name="connsiteX0" fmla="*/ 1499507 w 2277925"/>
                <a:gd name="connsiteY0" fmla="*/ 854529 h 2133600"/>
                <a:gd name="connsiteX1" fmla="*/ 1404257 w 2277925"/>
                <a:gd name="connsiteY1" fmla="*/ 966108 h 2133600"/>
                <a:gd name="connsiteX2" fmla="*/ 1322614 w 2277925"/>
                <a:gd name="connsiteY2" fmla="*/ 1058636 h 2133600"/>
                <a:gd name="connsiteX3" fmla="*/ 1197428 w 2277925"/>
                <a:gd name="connsiteY3" fmla="*/ 1186543 h 2133600"/>
                <a:gd name="connsiteX4" fmla="*/ 1113064 w 2277925"/>
                <a:gd name="connsiteY4" fmla="*/ 1270908 h 2133600"/>
                <a:gd name="connsiteX5" fmla="*/ 1023257 w 2277925"/>
                <a:gd name="connsiteY5" fmla="*/ 1352550 h 2133600"/>
                <a:gd name="connsiteX6" fmla="*/ 889907 w 2277925"/>
                <a:gd name="connsiteY6" fmla="*/ 1469572 h 2133600"/>
                <a:gd name="connsiteX7" fmla="*/ 783771 w 2277925"/>
                <a:gd name="connsiteY7" fmla="*/ 1556658 h 2133600"/>
                <a:gd name="connsiteX8" fmla="*/ 664028 w 2277925"/>
                <a:gd name="connsiteY8" fmla="*/ 1649186 h 2133600"/>
                <a:gd name="connsiteX9" fmla="*/ 530678 w 2277925"/>
                <a:gd name="connsiteY9" fmla="*/ 1747158 h 2133600"/>
                <a:gd name="connsiteX10" fmla="*/ 413657 w 2277925"/>
                <a:gd name="connsiteY10" fmla="*/ 1826079 h 2133600"/>
                <a:gd name="connsiteX11" fmla="*/ 250371 w 2277925"/>
                <a:gd name="connsiteY11" fmla="*/ 1937658 h 2133600"/>
                <a:gd name="connsiteX12" fmla="*/ 40821 w 2277925"/>
                <a:gd name="connsiteY12" fmla="*/ 2062843 h 2133600"/>
                <a:gd name="connsiteX13" fmla="*/ 8164 w 2277925"/>
                <a:gd name="connsiteY13" fmla="*/ 2084615 h 2133600"/>
                <a:gd name="connsiteX14" fmla="*/ 0 w 2277925"/>
                <a:gd name="connsiteY14" fmla="*/ 2095500 h 2133600"/>
                <a:gd name="connsiteX15" fmla="*/ 0 w 2277925"/>
                <a:gd name="connsiteY15" fmla="*/ 2106386 h 2133600"/>
                <a:gd name="connsiteX16" fmla="*/ 5443 w 2277925"/>
                <a:gd name="connsiteY16" fmla="*/ 2128158 h 2133600"/>
                <a:gd name="connsiteX17" fmla="*/ 21771 w 2277925"/>
                <a:gd name="connsiteY17" fmla="*/ 2133600 h 2133600"/>
                <a:gd name="connsiteX18" fmla="*/ 103414 w 2277925"/>
                <a:gd name="connsiteY18" fmla="*/ 2092779 h 2133600"/>
                <a:gd name="connsiteX19" fmla="*/ 291193 w 2277925"/>
                <a:gd name="connsiteY19" fmla="*/ 1994808 h 2133600"/>
                <a:gd name="connsiteX20" fmla="*/ 522514 w 2277925"/>
                <a:gd name="connsiteY20" fmla="*/ 1872343 h 2133600"/>
                <a:gd name="connsiteX21" fmla="*/ 751114 w 2277925"/>
                <a:gd name="connsiteY21" fmla="*/ 1741715 h 2133600"/>
                <a:gd name="connsiteX22" fmla="*/ 862693 w 2277925"/>
                <a:gd name="connsiteY22" fmla="*/ 1668236 h 2133600"/>
                <a:gd name="connsiteX23" fmla="*/ 930728 w 2277925"/>
                <a:gd name="connsiteY23" fmla="*/ 1632858 h 2133600"/>
                <a:gd name="connsiteX24" fmla="*/ 1096735 w 2277925"/>
                <a:gd name="connsiteY24" fmla="*/ 1518558 h 2133600"/>
                <a:gd name="connsiteX25" fmla="*/ 1338943 w 2277925"/>
                <a:gd name="connsiteY25" fmla="*/ 1322615 h 2133600"/>
                <a:gd name="connsiteX26" fmla="*/ 1515835 w 2277925"/>
                <a:gd name="connsiteY26" fmla="*/ 1167493 h 2133600"/>
                <a:gd name="connsiteX27" fmla="*/ 1608364 w 2277925"/>
                <a:gd name="connsiteY27" fmla="*/ 1085850 h 2133600"/>
                <a:gd name="connsiteX28" fmla="*/ 1706335 w 2277925"/>
                <a:gd name="connsiteY28" fmla="*/ 974272 h 2133600"/>
                <a:gd name="connsiteX29" fmla="*/ 1817914 w 2277925"/>
                <a:gd name="connsiteY29" fmla="*/ 846365 h 2133600"/>
                <a:gd name="connsiteX30" fmla="*/ 1975757 w 2277925"/>
                <a:gd name="connsiteY30" fmla="*/ 655865 h 2133600"/>
                <a:gd name="connsiteX31" fmla="*/ 2038350 w 2277925"/>
                <a:gd name="connsiteY31" fmla="*/ 574222 h 2133600"/>
                <a:gd name="connsiteX32" fmla="*/ 2079171 w 2277925"/>
                <a:gd name="connsiteY32" fmla="*/ 517072 h 2133600"/>
                <a:gd name="connsiteX33" fmla="*/ 2109107 w 2277925"/>
                <a:gd name="connsiteY33" fmla="*/ 484415 h 2133600"/>
                <a:gd name="connsiteX34" fmla="*/ 2160814 w 2277925"/>
                <a:gd name="connsiteY34" fmla="*/ 443593 h 2133600"/>
                <a:gd name="connsiteX35" fmla="*/ 2212521 w 2277925"/>
                <a:gd name="connsiteY35" fmla="*/ 410936 h 2133600"/>
                <a:gd name="connsiteX36" fmla="*/ 2253343 w 2277925"/>
                <a:gd name="connsiteY36" fmla="*/ 383722 h 2133600"/>
                <a:gd name="connsiteX37" fmla="*/ 2266950 w 2277925"/>
                <a:gd name="connsiteY37" fmla="*/ 364672 h 2133600"/>
                <a:gd name="connsiteX38" fmla="*/ 2275114 w 2277925"/>
                <a:gd name="connsiteY38" fmla="*/ 340179 h 2133600"/>
                <a:gd name="connsiteX39" fmla="*/ 2277835 w 2277925"/>
                <a:gd name="connsiteY39" fmla="*/ 310243 h 2133600"/>
                <a:gd name="connsiteX40" fmla="*/ 2275114 w 2277925"/>
                <a:gd name="connsiteY40" fmla="*/ 280308 h 2133600"/>
                <a:gd name="connsiteX41" fmla="*/ 2256064 w 2277925"/>
                <a:gd name="connsiteY41" fmla="*/ 239486 h 2133600"/>
                <a:gd name="connsiteX42" fmla="*/ 2223407 w 2277925"/>
                <a:gd name="connsiteY42" fmla="*/ 201386 h 2133600"/>
                <a:gd name="connsiteX43" fmla="*/ 2166257 w 2277925"/>
                <a:gd name="connsiteY43" fmla="*/ 152400 h 2133600"/>
                <a:gd name="connsiteX44" fmla="*/ 2122714 w 2277925"/>
                <a:gd name="connsiteY44" fmla="*/ 119743 h 2133600"/>
                <a:gd name="connsiteX45" fmla="*/ 2073728 w 2277925"/>
                <a:gd name="connsiteY45" fmla="*/ 89808 h 2133600"/>
                <a:gd name="connsiteX46" fmla="*/ 2030185 w 2277925"/>
                <a:gd name="connsiteY46" fmla="*/ 68036 h 2133600"/>
                <a:gd name="connsiteX47" fmla="*/ 1940378 w 2277925"/>
                <a:gd name="connsiteY47" fmla="*/ 29936 h 2133600"/>
                <a:gd name="connsiteX48" fmla="*/ 1880507 w 2277925"/>
                <a:gd name="connsiteY48" fmla="*/ 8165 h 2133600"/>
                <a:gd name="connsiteX49" fmla="*/ 1847850 w 2277925"/>
                <a:gd name="connsiteY49" fmla="*/ 0 h 2133600"/>
                <a:gd name="connsiteX50" fmla="*/ 1836964 w 2277925"/>
                <a:gd name="connsiteY50" fmla="*/ 2722 h 2133600"/>
                <a:gd name="connsiteX51" fmla="*/ 1836964 w 2277925"/>
                <a:gd name="connsiteY51" fmla="*/ 10886 h 2133600"/>
                <a:gd name="connsiteX52" fmla="*/ 1842407 w 2277925"/>
                <a:gd name="connsiteY52" fmla="*/ 35379 h 2133600"/>
                <a:gd name="connsiteX53" fmla="*/ 1861457 w 2277925"/>
                <a:gd name="connsiteY53" fmla="*/ 65315 h 2133600"/>
                <a:gd name="connsiteX54" fmla="*/ 1891393 w 2277925"/>
                <a:gd name="connsiteY54" fmla="*/ 103415 h 2133600"/>
                <a:gd name="connsiteX55" fmla="*/ 1907721 w 2277925"/>
                <a:gd name="connsiteY55" fmla="*/ 130629 h 2133600"/>
                <a:gd name="connsiteX56" fmla="*/ 1918607 w 2277925"/>
                <a:gd name="connsiteY56" fmla="*/ 168729 h 2133600"/>
                <a:gd name="connsiteX57" fmla="*/ 1921328 w 2277925"/>
                <a:gd name="connsiteY57" fmla="*/ 198665 h 2133600"/>
                <a:gd name="connsiteX58" fmla="*/ 1915885 w 2277925"/>
                <a:gd name="connsiteY58" fmla="*/ 236765 h 2133600"/>
                <a:gd name="connsiteX59" fmla="*/ 1866900 w 2277925"/>
                <a:gd name="connsiteY59" fmla="*/ 326572 h 2133600"/>
                <a:gd name="connsiteX60" fmla="*/ 1755321 w 2277925"/>
                <a:gd name="connsiteY60" fmla="*/ 508908 h 2133600"/>
                <a:gd name="connsiteX61" fmla="*/ 1651907 w 2277925"/>
                <a:gd name="connsiteY61" fmla="*/ 655865 h 2133600"/>
                <a:gd name="connsiteX62" fmla="*/ 1499507 w 2277925"/>
                <a:gd name="connsiteY62" fmla="*/ 854529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77925" h="2133600">
                  <a:moveTo>
                    <a:pt x="1499507" y="854529"/>
                  </a:moveTo>
                  <a:lnTo>
                    <a:pt x="1404257" y="966108"/>
                  </a:lnTo>
                  <a:lnTo>
                    <a:pt x="1322614" y="1058636"/>
                  </a:lnTo>
                  <a:lnTo>
                    <a:pt x="1197428" y="1186543"/>
                  </a:lnTo>
                  <a:lnTo>
                    <a:pt x="1113064" y="1270908"/>
                  </a:lnTo>
                  <a:lnTo>
                    <a:pt x="1023257" y="1352550"/>
                  </a:lnTo>
                  <a:lnTo>
                    <a:pt x="889907" y="1469572"/>
                  </a:lnTo>
                  <a:lnTo>
                    <a:pt x="783771" y="1556658"/>
                  </a:lnTo>
                  <a:lnTo>
                    <a:pt x="664028" y="1649186"/>
                  </a:lnTo>
                  <a:lnTo>
                    <a:pt x="530678" y="1747158"/>
                  </a:lnTo>
                  <a:lnTo>
                    <a:pt x="413657" y="1826079"/>
                  </a:lnTo>
                  <a:lnTo>
                    <a:pt x="250371" y="1937658"/>
                  </a:lnTo>
                  <a:lnTo>
                    <a:pt x="40821" y="2062843"/>
                  </a:lnTo>
                  <a:lnTo>
                    <a:pt x="8164" y="2084615"/>
                  </a:lnTo>
                  <a:lnTo>
                    <a:pt x="0" y="2095500"/>
                  </a:lnTo>
                  <a:lnTo>
                    <a:pt x="0" y="2106386"/>
                  </a:lnTo>
                  <a:lnTo>
                    <a:pt x="5443" y="2128158"/>
                  </a:lnTo>
                  <a:lnTo>
                    <a:pt x="21771" y="2133600"/>
                  </a:lnTo>
                  <a:lnTo>
                    <a:pt x="103414" y="2092779"/>
                  </a:lnTo>
                  <a:lnTo>
                    <a:pt x="291193" y="1994808"/>
                  </a:lnTo>
                  <a:lnTo>
                    <a:pt x="522514" y="1872343"/>
                  </a:lnTo>
                  <a:lnTo>
                    <a:pt x="751114" y="1741715"/>
                  </a:lnTo>
                  <a:lnTo>
                    <a:pt x="862693" y="1668236"/>
                  </a:lnTo>
                  <a:lnTo>
                    <a:pt x="930728" y="1632858"/>
                  </a:lnTo>
                  <a:lnTo>
                    <a:pt x="1096735" y="1518558"/>
                  </a:lnTo>
                  <a:lnTo>
                    <a:pt x="1338943" y="1322615"/>
                  </a:lnTo>
                  <a:lnTo>
                    <a:pt x="1515835" y="1167493"/>
                  </a:lnTo>
                  <a:lnTo>
                    <a:pt x="1608364" y="1085850"/>
                  </a:lnTo>
                  <a:lnTo>
                    <a:pt x="1706335" y="974272"/>
                  </a:lnTo>
                  <a:lnTo>
                    <a:pt x="1817914" y="846365"/>
                  </a:lnTo>
                  <a:lnTo>
                    <a:pt x="1975757" y="655865"/>
                  </a:lnTo>
                  <a:lnTo>
                    <a:pt x="2038350" y="574222"/>
                  </a:lnTo>
                  <a:lnTo>
                    <a:pt x="2079171" y="517072"/>
                  </a:lnTo>
                  <a:lnTo>
                    <a:pt x="2109107" y="484415"/>
                  </a:lnTo>
                  <a:lnTo>
                    <a:pt x="2160814" y="443593"/>
                  </a:lnTo>
                  <a:lnTo>
                    <a:pt x="2212521" y="410936"/>
                  </a:lnTo>
                  <a:lnTo>
                    <a:pt x="2253343" y="383722"/>
                  </a:lnTo>
                  <a:lnTo>
                    <a:pt x="2266950" y="364672"/>
                  </a:lnTo>
                  <a:lnTo>
                    <a:pt x="2275114" y="340179"/>
                  </a:lnTo>
                  <a:cubicBezTo>
                    <a:pt x="2277925" y="312062"/>
                    <a:pt x="2277835" y="322082"/>
                    <a:pt x="2277835" y="310243"/>
                  </a:cubicBezTo>
                  <a:lnTo>
                    <a:pt x="2275114" y="280308"/>
                  </a:lnTo>
                  <a:lnTo>
                    <a:pt x="2256064" y="239486"/>
                  </a:lnTo>
                  <a:lnTo>
                    <a:pt x="2223407" y="201386"/>
                  </a:lnTo>
                  <a:lnTo>
                    <a:pt x="2166257" y="152400"/>
                  </a:lnTo>
                  <a:lnTo>
                    <a:pt x="2122714" y="119743"/>
                  </a:lnTo>
                  <a:lnTo>
                    <a:pt x="2073728" y="89808"/>
                  </a:lnTo>
                  <a:lnTo>
                    <a:pt x="2030185" y="68036"/>
                  </a:lnTo>
                  <a:lnTo>
                    <a:pt x="1940378" y="29936"/>
                  </a:lnTo>
                  <a:lnTo>
                    <a:pt x="1880507" y="8165"/>
                  </a:lnTo>
                  <a:lnTo>
                    <a:pt x="1847850" y="0"/>
                  </a:lnTo>
                  <a:lnTo>
                    <a:pt x="1836964" y="2722"/>
                  </a:lnTo>
                  <a:lnTo>
                    <a:pt x="1836964" y="10886"/>
                  </a:lnTo>
                  <a:lnTo>
                    <a:pt x="1842407" y="35379"/>
                  </a:lnTo>
                  <a:lnTo>
                    <a:pt x="1861457" y="65315"/>
                  </a:lnTo>
                  <a:lnTo>
                    <a:pt x="1891393" y="103415"/>
                  </a:lnTo>
                  <a:lnTo>
                    <a:pt x="1907721" y="130629"/>
                  </a:lnTo>
                  <a:lnTo>
                    <a:pt x="1918607" y="168729"/>
                  </a:lnTo>
                  <a:lnTo>
                    <a:pt x="1921328" y="198665"/>
                  </a:lnTo>
                  <a:lnTo>
                    <a:pt x="1915885" y="236765"/>
                  </a:lnTo>
                  <a:lnTo>
                    <a:pt x="1866900" y="326572"/>
                  </a:lnTo>
                  <a:lnTo>
                    <a:pt x="1755321" y="508908"/>
                  </a:lnTo>
                  <a:lnTo>
                    <a:pt x="1651907" y="655865"/>
                  </a:lnTo>
                  <a:lnTo>
                    <a:pt x="1499507" y="854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6" name="フリーフォーム 90">
              <a:extLst>
                <a:ext uri="{FF2B5EF4-FFF2-40B4-BE49-F238E27FC236}">
                  <a16:creationId xmlns:a16="http://schemas.microsoft.com/office/drawing/2014/main" id="{C8B2B167-767B-4F6D-A914-0E712DA47BFC}"/>
                </a:ext>
              </a:extLst>
            </p:cNvPr>
            <p:cNvSpPr/>
            <p:nvPr/>
          </p:nvSpPr>
          <p:spPr>
            <a:xfrm rot="16200000">
              <a:off x="4792663" y="3332163"/>
              <a:ext cx="2152650" cy="476250"/>
            </a:xfrm>
            <a:custGeom>
              <a:avLst/>
              <a:gdLst>
                <a:gd name="connsiteX0" fmla="*/ 1288256 w 2152650"/>
                <a:gd name="connsiteY0" fmla="*/ 402432 h 476250"/>
                <a:gd name="connsiteX1" fmla="*/ 1059656 w 2152650"/>
                <a:gd name="connsiteY1" fmla="*/ 397669 h 476250"/>
                <a:gd name="connsiteX2" fmla="*/ 857250 w 2152650"/>
                <a:gd name="connsiteY2" fmla="*/ 392907 h 476250"/>
                <a:gd name="connsiteX3" fmla="*/ 645319 w 2152650"/>
                <a:gd name="connsiteY3" fmla="*/ 390525 h 476250"/>
                <a:gd name="connsiteX4" fmla="*/ 450056 w 2152650"/>
                <a:gd name="connsiteY4" fmla="*/ 388144 h 476250"/>
                <a:gd name="connsiteX5" fmla="*/ 245269 w 2152650"/>
                <a:gd name="connsiteY5" fmla="*/ 388144 h 476250"/>
                <a:gd name="connsiteX6" fmla="*/ 166687 w 2152650"/>
                <a:gd name="connsiteY6" fmla="*/ 385763 h 476250"/>
                <a:gd name="connsiteX7" fmla="*/ 123825 w 2152650"/>
                <a:gd name="connsiteY7" fmla="*/ 376238 h 476250"/>
                <a:gd name="connsiteX8" fmla="*/ 59531 w 2152650"/>
                <a:gd name="connsiteY8" fmla="*/ 350044 h 476250"/>
                <a:gd name="connsiteX9" fmla="*/ 21431 w 2152650"/>
                <a:gd name="connsiteY9" fmla="*/ 326232 h 476250"/>
                <a:gd name="connsiteX10" fmla="*/ 4762 w 2152650"/>
                <a:gd name="connsiteY10" fmla="*/ 309563 h 476250"/>
                <a:gd name="connsiteX11" fmla="*/ 0 w 2152650"/>
                <a:gd name="connsiteY11" fmla="*/ 288132 h 476250"/>
                <a:gd name="connsiteX12" fmla="*/ 2381 w 2152650"/>
                <a:gd name="connsiteY12" fmla="*/ 271463 h 476250"/>
                <a:gd name="connsiteX13" fmla="*/ 16669 w 2152650"/>
                <a:gd name="connsiteY13" fmla="*/ 247650 h 476250"/>
                <a:gd name="connsiteX14" fmla="*/ 50006 w 2152650"/>
                <a:gd name="connsiteY14" fmla="*/ 221457 h 476250"/>
                <a:gd name="connsiteX15" fmla="*/ 114300 w 2152650"/>
                <a:gd name="connsiteY15" fmla="*/ 185738 h 476250"/>
                <a:gd name="connsiteX16" fmla="*/ 200025 w 2152650"/>
                <a:gd name="connsiteY16" fmla="*/ 150019 h 476250"/>
                <a:gd name="connsiteX17" fmla="*/ 285750 w 2152650"/>
                <a:gd name="connsiteY17" fmla="*/ 126207 h 476250"/>
                <a:gd name="connsiteX18" fmla="*/ 357187 w 2152650"/>
                <a:gd name="connsiteY18" fmla="*/ 119063 h 476250"/>
                <a:gd name="connsiteX19" fmla="*/ 390525 w 2152650"/>
                <a:gd name="connsiteY19" fmla="*/ 121444 h 476250"/>
                <a:gd name="connsiteX20" fmla="*/ 483394 w 2152650"/>
                <a:gd name="connsiteY20" fmla="*/ 142875 h 476250"/>
                <a:gd name="connsiteX21" fmla="*/ 595312 w 2152650"/>
                <a:gd name="connsiteY21" fmla="*/ 159544 h 476250"/>
                <a:gd name="connsiteX22" fmla="*/ 695325 w 2152650"/>
                <a:gd name="connsiteY22" fmla="*/ 169069 h 476250"/>
                <a:gd name="connsiteX23" fmla="*/ 845344 w 2152650"/>
                <a:gd name="connsiteY23" fmla="*/ 178594 h 476250"/>
                <a:gd name="connsiteX24" fmla="*/ 1069181 w 2152650"/>
                <a:gd name="connsiteY24" fmla="*/ 185738 h 476250"/>
                <a:gd name="connsiteX25" fmla="*/ 1359694 w 2152650"/>
                <a:gd name="connsiteY25" fmla="*/ 185738 h 476250"/>
                <a:gd name="connsiteX26" fmla="*/ 1545431 w 2152650"/>
                <a:gd name="connsiteY26" fmla="*/ 185738 h 476250"/>
                <a:gd name="connsiteX27" fmla="*/ 1712119 w 2152650"/>
                <a:gd name="connsiteY27" fmla="*/ 183357 h 476250"/>
                <a:gd name="connsiteX28" fmla="*/ 1804987 w 2152650"/>
                <a:gd name="connsiteY28" fmla="*/ 176213 h 476250"/>
                <a:gd name="connsiteX29" fmla="*/ 1866900 w 2152650"/>
                <a:gd name="connsiteY29" fmla="*/ 166688 h 476250"/>
                <a:gd name="connsiteX30" fmla="*/ 1916906 w 2152650"/>
                <a:gd name="connsiteY30" fmla="*/ 154782 h 476250"/>
                <a:gd name="connsiteX31" fmla="*/ 1969294 w 2152650"/>
                <a:gd name="connsiteY31" fmla="*/ 130969 h 476250"/>
                <a:gd name="connsiteX32" fmla="*/ 2024062 w 2152650"/>
                <a:gd name="connsiteY32" fmla="*/ 95250 h 476250"/>
                <a:gd name="connsiteX33" fmla="*/ 2069306 w 2152650"/>
                <a:gd name="connsiteY33" fmla="*/ 52388 h 476250"/>
                <a:gd name="connsiteX34" fmla="*/ 2105025 w 2152650"/>
                <a:gd name="connsiteY34" fmla="*/ 14288 h 476250"/>
                <a:gd name="connsiteX35" fmla="*/ 2114550 w 2152650"/>
                <a:gd name="connsiteY35" fmla="*/ 7144 h 476250"/>
                <a:gd name="connsiteX36" fmla="*/ 2133600 w 2152650"/>
                <a:gd name="connsiteY36" fmla="*/ 0 h 476250"/>
                <a:gd name="connsiteX37" fmla="*/ 2140744 w 2152650"/>
                <a:gd name="connsiteY37" fmla="*/ 2382 h 476250"/>
                <a:gd name="connsiteX38" fmla="*/ 2147887 w 2152650"/>
                <a:gd name="connsiteY38" fmla="*/ 9525 h 476250"/>
                <a:gd name="connsiteX39" fmla="*/ 2152650 w 2152650"/>
                <a:gd name="connsiteY39" fmla="*/ 33338 h 476250"/>
                <a:gd name="connsiteX40" fmla="*/ 2147887 w 2152650"/>
                <a:gd name="connsiteY40" fmla="*/ 73819 h 476250"/>
                <a:gd name="connsiteX41" fmla="*/ 2133600 w 2152650"/>
                <a:gd name="connsiteY41" fmla="*/ 138113 h 476250"/>
                <a:gd name="connsiteX42" fmla="*/ 2102644 w 2152650"/>
                <a:gd name="connsiteY42" fmla="*/ 240507 h 476250"/>
                <a:gd name="connsiteX43" fmla="*/ 2081212 w 2152650"/>
                <a:gd name="connsiteY43" fmla="*/ 292894 h 476250"/>
                <a:gd name="connsiteX44" fmla="*/ 2050256 w 2152650"/>
                <a:gd name="connsiteY44" fmla="*/ 350044 h 476250"/>
                <a:gd name="connsiteX45" fmla="*/ 2024062 w 2152650"/>
                <a:gd name="connsiteY45" fmla="*/ 392907 h 476250"/>
                <a:gd name="connsiteX46" fmla="*/ 2005012 w 2152650"/>
                <a:gd name="connsiteY46" fmla="*/ 416719 h 476250"/>
                <a:gd name="connsiteX47" fmla="*/ 1985962 w 2152650"/>
                <a:gd name="connsiteY47" fmla="*/ 438150 h 476250"/>
                <a:gd name="connsiteX48" fmla="*/ 1966912 w 2152650"/>
                <a:gd name="connsiteY48" fmla="*/ 454819 h 476250"/>
                <a:gd name="connsiteX49" fmla="*/ 1943100 w 2152650"/>
                <a:gd name="connsiteY49" fmla="*/ 466725 h 476250"/>
                <a:gd name="connsiteX50" fmla="*/ 1909762 w 2152650"/>
                <a:gd name="connsiteY50" fmla="*/ 476250 h 476250"/>
                <a:gd name="connsiteX51" fmla="*/ 1883569 w 2152650"/>
                <a:gd name="connsiteY51" fmla="*/ 476250 h 476250"/>
                <a:gd name="connsiteX52" fmla="*/ 1852612 w 2152650"/>
                <a:gd name="connsiteY52" fmla="*/ 471488 h 476250"/>
                <a:gd name="connsiteX53" fmla="*/ 1824037 w 2152650"/>
                <a:gd name="connsiteY53" fmla="*/ 457200 h 476250"/>
                <a:gd name="connsiteX54" fmla="*/ 1804987 w 2152650"/>
                <a:gd name="connsiteY54" fmla="*/ 445294 h 476250"/>
                <a:gd name="connsiteX55" fmla="*/ 1771650 w 2152650"/>
                <a:gd name="connsiteY55" fmla="*/ 428625 h 476250"/>
                <a:gd name="connsiteX56" fmla="*/ 1738312 w 2152650"/>
                <a:gd name="connsiteY56" fmla="*/ 419100 h 476250"/>
                <a:gd name="connsiteX57" fmla="*/ 1674019 w 2152650"/>
                <a:gd name="connsiteY57" fmla="*/ 411957 h 476250"/>
                <a:gd name="connsiteX58" fmla="*/ 1493044 w 2152650"/>
                <a:gd name="connsiteY58" fmla="*/ 404813 h 476250"/>
                <a:gd name="connsiteX59" fmla="*/ 1288256 w 2152650"/>
                <a:gd name="connsiteY59" fmla="*/ 40243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476250">
                  <a:moveTo>
                    <a:pt x="1288256" y="402432"/>
                  </a:moveTo>
                  <a:lnTo>
                    <a:pt x="1059656" y="397669"/>
                  </a:lnTo>
                  <a:lnTo>
                    <a:pt x="857250" y="392907"/>
                  </a:lnTo>
                  <a:lnTo>
                    <a:pt x="645319" y="390525"/>
                  </a:lnTo>
                  <a:lnTo>
                    <a:pt x="450056" y="388144"/>
                  </a:lnTo>
                  <a:lnTo>
                    <a:pt x="245269" y="388144"/>
                  </a:lnTo>
                  <a:lnTo>
                    <a:pt x="166687" y="385763"/>
                  </a:lnTo>
                  <a:lnTo>
                    <a:pt x="123825" y="376238"/>
                  </a:lnTo>
                  <a:lnTo>
                    <a:pt x="59531" y="350044"/>
                  </a:lnTo>
                  <a:lnTo>
                    <a:pt x="21431" y="326232"/>
                  </a:lnTo>
                  <a:lnTo>
                    <a:pt x="4762" y="309563"/>
                  </a:lnTo>
                  <a:lnTo>
                    <a:pt x="0" y="288132"/>
                  </a:lnTo>
                  <a:lnTo>
                    <a:pt x="2381" y="271463"/>
                  </a:lnTo>
                  <a:lnTo>
                    <a:pt x="16669" y="247650"/>
                  </a:lnTo>
                  <a:lnTo>
                    <a:pt x="50006" y="221457"/>
                  </a:lnTo>
                  <a:lnTo>
                    <a:pt x="114300" y="185738"/>
                  </a:lnTo>
                  <a:lnTo>
                    <a:pt x="200025" y="150019"/>
                  </a:lnTo>
                  <a:lnTo>
                    <a:pt x="285750" y="126207"/>
                  </a:lnTo>
                  <a:lnTo>
                    <a:pt x="357187" y="119063"/>
                  </a:lnTo>
                  <a:lnTo>
                    <a:pt x="390525" y="121444"/>
                  </a:lnTo>
                  <a:lnTo>
                    <a:pt x="483394" y="142875"/>
                  </a:lnTo>
                  <a:lnTo>
                    <a:pt x="595312" y="159544"/>
                  </a:lnTo>
                  <a:lnTo>
                    <a:pt x="695325" y="169069"/>
                  </a:lnTo>
                  <a:lnTo>
                    <a:pt x="845344" y="178594"/>
                  </a:lnTo>
                  <a:lnTo>
                    <a:pt x="1069181" y="185738"/>
                  </a:lnTo>
                  <a:lnTo>
                    <a:pt x="1359694" y="185738"/>
                  </a:lnTo>
                  <a:lnTo>
                    <a:pt x="1545431" y="185738"/>
                  </a:lnTo>
                  <a:lnTo>
                    <a:pt x="1712119" y="183357"/>
                  </a:lnTo>
                  <a:lnTo>
                    <a:pt x="1804987" y="176213"/>
                  </a:lnTo>
                  <a:lnTo>
                    <a:pt x="1866900" y="166688"/>
                  </a:lnTo>
                  <a:lnTo>
                    <a:pt x="1916906" y="154782"/>
                  </a:lnTo>
                  <a:lnTo>
                    <a:pt x="1969294" y="130969"/>
                  </a:lnTo>
                  <a:lnTo>
                    <a:pt x="2024062" y="95250"/>
                  </a:lnTo>
                  <a:lnTo>
                    <a:pt x="2069306" y="52388"/>
                  </a:lnTo>
                  <a:lnTo>
                    <a:pt x="2105025" y="14288"/>
                  </a:lnTo>
                  <a:lnTo>
                    <a:pt x="2114550" y="7144"/>
                  </a:lnTo>
                  <a:lnTo>
                    <a:pt x="2133600" y="0"/>
                  </a:lnTo>
                  <a:lnTo>
                    <a:pt x="2140744" y="2382"/>
                  </a:lnTo>
                  <a:lnTo>
                    <a:pt x="2147887" y="9525"/>
                  </a:lnTo>
                  <a:lnTo>
                    <a:pt x="2152650" y="33338"/>
                  </a:lnTo>
                  <a:lnTo>
                    <a:pt x="2147887" y="73819"/>
                  </a:lnTo>
                  <a:lnTo>
                    <a:pt x="2133600" y="138113"/>
                  </a:lnTo>
                  <a:lnTo>
                    <a:pt x="2102644" y="240507"/>
                  </a:lnTo>
                  <a:lnTo>
                    <a:pt x="2081212" y="292894"/>
                  </a:lnTo>
                  <a:lnTo>
                    <a:pt x="2050256" y="350044"/>
                  </a:lnTo>
                  <a:lnTo>
                    <a:pt x="2024062" y="392907"/>
                  </a:lnTo>
                  <a:lnTo>
                    <a:pt x="2005012" y="416719"/>
                  </a:lnTo>
                  <a:lnTo>
                    <a:pt x="1985962" y="438150"/>
                  </a:lnTo>
                  <a:lnTo>
                    <a:pt x="1966912" y="454819"/>
                  </a:lnTo>
                  <a:lnTo>
                    <a:pt x="1943100" y="466725"/>
                  </a:lnTo>
                  <a:lnTo>
                    <a:pt x="1909762" y="476250"/>
                  </a:lnTo>
                  <a:lnTo>
                    <a:pt x="1883569" y="476250"/>
                  </a:lnTo>
                  <a:lnTo>
                    <a:pt x="1852612" y="471488"/>
                  </a:lnTo>
                  <a:lnTo>
                    <a:pt x="1824037" y="457200"/>
                  </a:lnTo>
                  <a:lnTo>
                    <a:pt x="1804987" y="445294"/>
                  </a:lnTo>
                  <a:lnTo>
                    <a:pt x="1771650" y="428625"/>
                  </a:lnTo>
                  <a:lnTo>
                    <a:pt x="1738312" y="419100"/>
                  </a:lnTo>
                  <a:lnTo>
                    <a:pt x="1674019" y="411957"/>
                  </a:lnTo>
                  <a:lnTo>
                    <a:pt x="1493044" y="404813"/>
                  </a:lnTo>
                  <a:lnTo>
                    <a:pt x="1288256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7" name="フリーフォーム 91">
              <a:extLst>
                <a:ext uri="{FF2B5EF4-FFF2-40B4-BE49-F238E27FC236}">
                  <a16:creationId xmlns:a16="http://schemas.microsoft.com/office/drawing/2014/main" id="{8E7346B3-3133-4C48-B2CF-F1D833BBE045}"/>
                </a:ext>
              </a:extLst>
            </p:cNvPr>
            <p:cNvSpPr/>
            <p:nvPr/>
          </p:nvSpPr>
          <p:spPr>
            <a:xfrm rot="16200000">
              <a:off x="4617244" y="3594894"/>
              <a:ext cx="4349750" cy="579438"/>
            </a:xfrm>
            <a:custGeom>
              <a:avLst/>
              <a:gdLst>
                <a:gd name="connsiteX0" fmla="*/ 2397211 w 4349578"/>
                <a:gd name="connsiteY0" fmla="*/ 296562 h 579002"/>
                <a:gd name="connsiteX1" fmla="*/ 2916194 w 4349578"/>
                <a:gd name="connsiteY1" fmla="*/ 293032 h 579002"/>
                <a:gd name="connsiteX2" fmla="*/ 3466953 w 4349578"/>
                <a:gd name="connsiteY2" fmla="*/ 285971 h 579002"/>
                <a:gd name="connsiteX3" fmla="*/ 3968284 w 4349578"/>
                <a:gd name="connsiteY3" fmla="*/ 275379 h 579002"/>
                <a:gd name="connsiteX4" fmla="*/ 4021241 w 4349578"/>
                <a:gd name="connsiteY4" fmla="*/ 275379 h 579002"/>
                <a:gd name="connsiteX5" fmla="*/ 4063607 w 4349578"/>
                <a:gd name="connsiteY5" fmla="*/ 268318 h 579002"/>
                <a:gd name="connsiteX6" fmla="*/ 4105973 w 4349578"/>
                <a:gd name="connsiteY6" fmla="*/ 250666 h 579002"/>
                <a:gd name="connsiteX7" fmla="*/ 4144809 w 4349578"/>
                <a:gd name="connsiteY7" fmla="*/ 222422 h 579002"/>
                <a:gd name="connsiteX8" fmla="*/ 4176584 w 4349578"/>
                <a:gd name="connsiteY8" fmla="*/ 183586 h 579002"/>
                <a:gd name="connsiteX9" fmla="*/ 4211889 w 4349578"/>
                <a:gd name="connsiteY9" fmla="*/ 127098 h 579002"/>
                <a:gd name="connsiteX10" fmla="*/ 4247194 w 4349578"/>
                <a:gd name="connsiteY10" fmla="*/ 52958 h 579002"/>
                <a:gd name="connsiteX11" fmla="*/ 4268377 w 4349578"/>
                <a:gd name="connsiteY11" fmla="*/ 24714 h 579002"/>
                <a:gd name="connsiteX12" fmla="*/ 4282499 w 4349578"/>
                <a:gd name="connsiteY12" fmla="*/ 10592 h 579002"/>
                <a:gd name="connsiteX13" fmla="*/ 4303682 w 4349578"/>
                <a:gd name="connsiteY13" fmla="*/ 0 h 579002"/>
                <a:gd name="connsiteX14" fmla="*/ 4314273 w 4349578"/>
                <a:gd name="connsiteY14" fmla="*/ 0 h 579002"/>
                <a:gd name="connsiteX15" fmla="*/ 4324865 w 4349578"/>
                <a:gd name="connsiteY15" fmla="*/ 14122 h 579002"/>
                <a:gd name="connsiteX16" fmla="*/ 4338987 w 4349578"/>
                <a:gd name="connsiteY16" fmla="*/ 42366 h 579002"/>
                <a:gd name="connsiteX17" fmla="*/ 4346048 w 4349578"/>
                <a:gd name="connsiteY17" fmla="*/ 77671 h 579002"/>
                <a:gd name="connsiteX18" fmla="*/ 4349578 w 4349578"/>
                <a:gd name="connsiteY18" fmla="*/ 127098 h 579002"/>
                <a:gd name="connsiteX19" fmla="*/ 4346048 w 4349578"/>
                <a:gd name="connsiteY19" fmla="*/ 180056 h 579002"/>
                <a:gd name="connsiteX20" fmla="*/ 4331926 w 4349578"/>
                <a:gd name="connsiteY20" fmla="*/ 261257 h 579002"/>
                <a:gd name="connsiteX21" fmla="*/ 4300151 w 4349578"/>
                <a:gd name="connsiteY21" fmla="*/ 349520 h 579002"/>
                <a:gd name="connsiteX22" fmla="*/ 4268377 w 4349578"/>
                <a:gd name="connsiteY22" fmla="*/ 413069 h 579002"/>
                <a:gd name="connsiteX23" fmla="*/ 4236602 w 4349578"/>
                <a:gd name="connsiteY23" fmla="*/ 458965 h 579002"/>
                <a:gd name="connsiteX24" fmla="*/ 4197767 w 4349578"/>
                <a:gd name="connsiteY24" fmla="*/ 504862 h 579002"/>
                <a:gd name="connsiteX25" fmla="*/ 4162462 w 4349578"/>
                <a:gd name="connsiteY25" fmla="*/ 540167 h 579002"/>
                <a:gd name="connsiteX26" fmla="*/ 4113034 w 4349578"/>
                <a:gd name="connsiteY26" fmla="*/ 571941 h 579002"/>
                <a:gd name="connsiteX27" fmla="*/ 4081260 w 4349578"/>
                <a:gd name="connsiteY27" fmla="*/ 579002 h 579002"/>
                <a:gd name="connsiteX28" fmla="*/ 4042424 w 4349578"/>
                <a:gd name="connsiteY28" fmla="*/ 579002 h 579002"/>
                <a:gd name="connsiteX29" fmla="*/ 4003589 w 4349578"/>
                <a:gd name="connsiteY29" fmla="*/ 561350 h 579002"/>
                <a:gd name="connsiteX30" fmla="*/ 3925918 w 4349578"/>
                <a:gd name="connsiteY30" fmla="*/ 526045 h 579002"/>
                <a:gd name="connsiteX31" fmla="*/ 3844716 w 4349578"/>
                <a:gd name="connsiteY31" fmla="*/ 501331 h 579002"/>
                <a:gd name="connsiteX32" fmla="*/ 3710557 w 4349578"/>
                <a:gd name="connsiteY32" fmla="*/ 494270 h 579002"/>
                <a:gd name="connsiteX33" fmla="*/ 3339855 w 4349578"/>
                <a:gd name="connsiteY33" fmla="*/ 483679 h 579002"/>
                <a:gd name="connsiteX34" fmla="*/ 2887950 w 4349578"/>
                <a:gd name="connsiteY34" fmla="*/ 476618 h 579002"/>
                <a:gd name="connsiteX35" fmla="*/ 2556083 w 4349578"/>
                <a:gd name="connsiteY35" fmla="*/ 480148 h 579002"/>
                <a:gd name="connsiteX36" fmla="*/ 2217155 w 4349578"/>
                <a:gd name="connsiteY36" fmla="*/ 483679 h 579002"/>
                <a:gd name="connsiteX37" fmla="*/ 1765251 w 4349578"/>
                <a:gd name="connsiteY37" fmla="*/ 494270 h 579002"/>
                <a:gd name="connsiteX38" fmla="*/ 1136821 w 4349578"/>
                <a:gd name="connsiteY38" fmla="*/ 511923 h 579002"/>
                <a:gd name="connsiteX39" fmla="*/ 815546 w 4349578"/>
                <a:gd name="connsiteY39" fmla="*/ 526045 h 579002"/>
                <a:gd name="connsiteX40" fmla="*/ 540167 w 4349578"/>
                <a:gd name="connsiteY40" fmla="*/ 543697 h 579002"/>
                <a:gd name="connsiteX41" fmla="*/ 423660 w 4349578"/>
                <a:gd name="connsiteY41" fmla="*/ 533106 h 579002"/>
                <a:gd name="connsiteX42" fmla="*/ 264787 w 4349578"/>
                <a:gd name="connsiteY42" fmla="*/ 504862 h 579002"/>
                <a:gd name="connsiteX43" fmla="*/ 176525 w 4349578"/>
                <a:gd name="connsiteY43" fmla="*/ 483679 h 579002"/>
                <a:gd name="connsiteX44" fmla="*/ 123567 w 4349578"/>
                <a:gd name="connsiteY44" fmla="*/ 466026 h 579002"/>
                <a:gd name="connsiteX45" fmla="*/ 63549 w 4349578"/>
                <a:gd name="connsiteY45" fmla="*/ 430721 h 579002"/>
                <a:gd name="connsiteX46" fmla="*/ 17652 w 4349578"/>
                <a:gd name="connsiteY46" fmla="*/ 388355 h 579002"/>
                <a:gd name="connsiteX47" fmla="*/ 3530 w 4349578"/>
                <a:gd name="connsiteY47" fmla="*/ 360111 h 579002"/>
                <a:gd name="connsiteX48" fmla="*/ 0 w 4349578"/>
                <a:gd name="connsiteY48" fmla="*/ 345989 h 579002"/>
                <a:gd name="connsiteX49" fmla="*/ 3530 w 4349578"/>
                <a:gd name="connsiteY49" fmla="*/ 331867 h 579002"/>
                <a:gd name="connsiteX50" fmla="*/ 14122 w 4349578"/>
                <a:gd name="connsiteY50" fmla="*/ 314215 h 579002"/>
                <a:gd name="connsiteX51" fmla="*/ 42366 w 4349578"/>
                <a:gd name="connsiteY51" fmla="*/ 293032 h 579002"/>
                <a:gd name="connsiteX52" fmla="*/ 77671 w 4349578"/>
                <a:gd name="connsiteY52" fmla="*/ 268318 h 579002"/>
                <a:gd name="connsiteX53" fmla="*/ 639021 w 4349578"/>
                <a:gd name="connsiteY53" fmla="*/ 278910 h 579002"/>
                <a:gd name="connsiteX54" fmla="*/ 854381 w 4349578"/>
                <a:gd name="connsiteY54" fmla="*/ 296562 h 579002"/>
                <a:gd name="connsiteX55" fmla="*/ 1126230 w 4349578"/>
                <a:gd name="connsiteY55" fmla="*/ 296562 h 579002"/>
                <a:gd name="connsiteX56" fmla="*/ 1525177 w 4349578"/>
                <a:gd name="connsiteY56" fmla="*/ 296562 h 579002"/>
                <a:gd name="connsiteX57" fmla="*/ 2118301 w 4349578"/>
                <a:gd name="connsiteY57" fmla="*/ 296562 h 579002"/>
                <a:gd name="connsiteX58" fmla="*/ 2337192 w 4349578"/>
                <a:gd name="connsiteY58" fmla="*/ 293032 h 579002"/>
                <a:gd name="connsiteX59" fmla="*/ 2397211 w 4349578"/>
                <a:gd name="connsiteY59" fmla="*/ 296562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79002">
                  <a:moveTo>
                    <a:pt x="2397211" y="296562"/>
                  </a:moveTo>
                  <a:lnTo>
                    <a:pt x="2916194" y="293032"/>
                  </a:lnTo>
                  <a:lnTo>
                    <a:pt x="3466953" y="285971"/>
                  </a:lnTo>
                  <a:lnTo>
                    <a:pt x="3968284" y="275379"/>
                  </a:lnTo>
                  <a:lnTo>
                    <a:pt x="4021241" y="275379"/>
                  </a:lnTo>
                  <a:lnTo>
                    <a:pt x="4063607" y="268318"/>
                  </a:lnTo>
                  <a:lnTo>
                    <a:pt x="4105973" y="250666"/>
                  </a:lnTo>
                  <a:lnTo>
                    <a:pt x="4144809" y="222422"/>
                  </a:lnTo>
                  <a:lnTo>
                    <a:pt x="4176584" y="183586"/>
                  </a:lnTo>
                  <a:lnTo>
                    <a:pt x="4211889" y="127098"/>
                  </a:lnTo>
                  <a:lnTo>
                    <a:pt x="4247194" y="52958"/>
                  </a:lnTo>
                  <a:lnTo>
                    <a:pt x="4268377" y="24714"/>
                  </a:lnTo>
                  <a:lnTo>
                    <a:pt x="4282499" y="10592"/>
                  </a:lnTo>
                  <a:lnTo>
                    <a:pt x="4303682" y="0"/>
                  </a:lnTo>
                  <a:lnTo>
                    <a:pt x="4314273" y="0"/>
                  </a:lnTo>
                  <a:lnTo>
                    <a:pt x="4324865" y="14122"/>
                  </a:lnTo>
                  <a:lnTo>
                    <a:pt x="4338987" y="42366"/>
                  </a:lnTo>
                  <a:lnTo>
                    <a:pt x="4346048" y="77671"/>
                  </a:lnTo>
                  <a:lnTo>
                    <a:pt x="4349578" y="127098"/>
                  </a:lnTo>
                  <a:lnTo>
                    <a:pt x="4346048" y="180056"/>
                  </a:lnTo>
                  <a:lnTo>
                    <a:pt x="4331926" y="261257"/>
                  </a:lnTo>
                  <a:lnTo>
                    <a:pt x="4300151" y="349520"/>
                  </a:lnTo>
                  <a:lnTo>
                    <a:pt x="4268377" y="413069"/>
                  </a:lnTo>
                  <a:lnTo>
                    <a:pt x="4236602" y="458965"/>
                  </a:lnTo>
                  <a:lnTo>
                    <a:pt x="4197767" y="504862"/>
                  </a:lnTo>
                  <a:lnTo>
                    <a:pt x="4162462" y="540167"/>
                  </a:lnTo>
                  <a:lnTo>
                    <a:pt x="4113034" y="571941"/>
                  </a:lnTo>
                  <a:lnTo>
                    <a:pt x="4081260" y="579002"/>
                  </a:lnTo>
                  <a:lnTo>
                    <a:pt x="4042424" y="579002"/>
                  </a:lnTo>
                  <a:lnTo>
                    <a:pt x="4003589" y="561350"/>
                  </a:lnTo>
                  <a:lnTo>
                    <a:pt x="3925918" y="526045"/>
                  </a:lnTo>
                  <a:lnTo>
                    <a:pt x="3844716" y="501331"/>
                  </a:lnTo>
                  <a:lnTo>
                    <a:pt x="3710557" y="494270"/>
                  </a:lnTo>
                  <a:lnTo>
                    <a:pt x="3339855" y="483679"/>
                  </a:lnTo>
                  <a:lnTo>
                    <a:pt x="2887950" y="476618"/>
                  </a:lnTo>
                  <a:lnTo>
                    <a:pt x="2556083" y="480148"/>
                  </a:lnTo>
                  <a:lnTo>
                    <a:pt x="2217155" y="483679"/>
                  </a:lnTo>
                  <a:lnTo>
                    <a:pt x="1765251" y="494270"/>
                  </a:lnTo>
                  <a:lnTo>
                    <a:pt x="1136821" y="511923"/>
                  </a:lnTo>
                  <a:lnTo>
                    <a:pt x="815546" y="526045"/>
                  </a:lnTo>
                  <a:lnTo>
                    <a:pt x="540167" y="543697"/>
                  </a:lnTo>
                  <a:lnTo>
                    <a:pt x="423660" y="533106"/>
                  </a:lnTo>
                  <a:lnTo>
                    <a:pt x="264787" y="504862"/>
                  </a:lnTo>
                  <a:lnTo>
                    <a:pt x="176525" y="483679"/>
                  </a:lnTo>
                  <a:lnTo>
                    <a:pt x="123567" y="466026"/>
                  </a:lnTo>
                  <a:lnTo>
                    <a:pt x="63549" y="430721"/>
                  </a:lnTo>
                  <a:lnTo>
                    <a:pt x="17652" y="388355"/>
                  </a:lnTo>
                  <a:lnTo>
                    <a:pt x="3530" y="360111"/>
                  </a:lnTo>
                  <a:lnTo>
                    <a:pt x="0" y="345989"/>
                  </a:lnTo>
                  <a:lnTo>
                    <a:pt x="3530" y="331867"/>
                  </a:lnTo>
                  <a:lnTo>
                    <a:pt x="14122" y="314215"/>
                  </a:lnTo>
                  <a:lnTo>
                    <a:pt x="42366" y="293032"/>
                  </a:lnTo>
                  <a:lnTo>
                    <a:pt x="77671" y="268318"/>
                  </a:lnTo>
                  <a:lnTo>
                    <a:pt x="639021" y="278910"/>
                  </a:lnTo>
                  <a:lnTo>
                    <a:pt x="854381" y="296562"/>
                  </a:lnTo>
                  <a:lnTo>
                    <a:pt x="1126230" y="296562"/>
                  </a:lnTo>
                  <a:lnTo>
                    <a:pt x="1525177" y="296562"/>
                  </a:lnTo>
                  <a:lnTo>
                    <a:pt x="2118301" y="296562"/>
                  </a:lnTo>
                  <a:lnTo>
                    <a:pt x="2337192" y="293032"/>
                  </a:lnTo>
                  <a:lnTo>
                    <a:pt x="2397211" y="296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8" name="フリーフォーム 83">
              <a:extLst>
                <a:ext uri="{FF2B5EF4-FFF2-40B4-BE49-F238E27FC236}">
                  <a16:creationId xmlns:a16="http://schemas.microsoft.com/office/drawing/2014/main" id="{F4BE9EB1-CE03-4590-AC0F-564CF0C42E19}"/>
                </a:ext>
              </a:extLst>
            </p:cNvPr>
            <p:cNvSpPr/>
            <p:nvPr/>
          </p:nvSpPr>
          <p:spPr>
            <a:xfrm>
              <a:off x="2700338" y="2138363"/>
              <a:ext cx="2705100" cy="585787"/>
            </a:xfrm>
            <a:custGeom>
              <a:avLst/>
              <a:gdLst>
                <a:gd name="connsiteX0" fmla="*/ 983456 w 2705100"/>
                <a:gd name="connsiteY0" fmla="*/ 257175 h 585787"/>
                <a:gd name="connsiteX1" fmla="*/ 1297781 w 2705100"/>
                <a:gd name="connsiteY1" fmla="*/ 209550 h 585787"/>
                <a:gd name="connsiteX2" fmla="*/ 1400175 w 2705100"/>
                <a:gd name="connsiteY2" fmla="*/ 192881 h 585787"/>
                <a:gd name="connsiteX3" fmla="*/ 1574006 w 2705100"/>
                <a:gd name="connsiteY3" fmla="*/ 152400 h 585787"/>
                <a:gd name="connsiteX4" fmla="*/ 1671637 w 2705100"/>
                <a:gd name="connsiteY4" fmla="*/ 145256 h 585787"/>
                <a:gd name="connsiteX5" fmla="*/ 1847850 w 2705100"/>
                <a:gd name="connsiteY5" fmla="*/ 119062 h 585787"/>
                <a:gd name="connsiteX6" fmla="*/ 2035968 w 2705100"/>
                <a:gd name="connsiteY6" fmla="*/ 85725 h 585787"/>
                <a:gd name="connsiteX7" fmla="*/ 2181225 w 2705100"/>
                <a:gd name="connsiteY7" fmla="*/ 57150 h 585787"/>
                <a:gd name="connsiteX8" fmla="*/ 2247900 w 2705100"/>
                <a:gd name="connsiteY8" fmla="*/ 40481 h 585787"/>
                <a:gd name="connsiteX9" fmla="*/ 2295525 w 2705100"/>
                <a:gd name="connsiteY9" fmla="*/ 23812 h 585787"/>
                <a:gd name="connsiteX10" fmla="*/ 2345531 w 2705100"/>
                <a:gd name="connsiteY10" fmla="*/ 0 h 585787"/>
                <a:gd name="connsiteX11" fmla="*/ 2364581 w 2705100"/>
                <a:gd name="connsiteY11" fmla="*/ 0 h 585787"/>
                <a:gd name="connsiteX12" fmla="*/ 2433637 w 2705100"/>
                <a:gd name="connsiteY12" fmla="*/ 14287 h 585787"/>
                <a:gd name="connsiteX13" fmla="*/ 2505075 w 2705100"/>
                <a:gd name="connsiteY13" fmla="*/ 38100 h 585787"/>
                <a:gd name="connsiteX14" fmla="*/ 2597943 w 2705100"/>
                <a:gd name="connsiteY14" fmla="*/ 78581 h 585787"/>
                <a:gd name="connsiteX15" fmla="*/ 2643187 w 2705100"/>
                <a:gd name="connsiteY15" fmla="*/ 104775 h 585787"/>
                <a:gd name="connsiteX16" fmla="*/ 2662237 w 2705100"/>
                <a:gd name="connsiteY16" fmla="*/ 121443 h 585787"/>
                <a:gd name="connsiteX17" fmla="*/ 2690812 w 2705100"/>
                <a:gd name="connsiteY17" fmla="*/ 171450 h 585787"/>
                <a:gd name="connsiteX18" fmla="*/ 2700337 w 2705100"/>
                <a:gd name="connsiteY18" fmla="*/ 195262 h 585787"/>
                <a:gd name="connsiteX19" fmla="*/ 2705100 w 2705100"/>
                <a:gd name="connsiteY19" fmla="*/ 221456 h 585787"/>
                <a:gd name="connsiteX20" fmla="*/ 2702718 w 2705100"/>
                <a:gd name="connsiteY20" fmla="*/ 233362 h 585787"/>
                <a:gd name="connsiteX21" fmla="*/ 2693193 w 2705100"/>
                <a:gd name="connsiteY21" fmla="*/ 250031 h 585787"/>
                <a:gd name="connsiteX22" fmla="*/ 2671762 w 2705100"/>
                <a:gd name="connsiteY22" fmla="*/ 264318 h 585787"/>
                <a:gd name="connsiteX23" fmla="*/ 2638425 w 2705100"/>
                <a:gd name="connsiteY23" fmla="*/ 271462 h 585787"/>
                <a:gd name="connsiteX24" fmla="*/ 2566987 w 2705100"/>
                <a:gd name="connsiteY24" fmla="*/ 271462 h 585787"/>
                <a:gd name="connsiteX25" fmla="*/ 2524125 w 2705100"/>
                <a:gd name="connsiteY25" fmla="*/ 266700 h 585787"/>
                <a:gd name="connsiteX26" fmla="*/ 2402681 w 2705100"/>
                <a:gd name="connsiteY26" fmla="*/ 266700 h 585787"/>
                <a:gd name="connsiteX27" fmla="*/ 2240756 w 2705100"/>
                <a:gd name="connsiteY27" fmla="*/ 271462 h 585787"/>
                <a:gd name="connsiteX28" fmla="*/ 2107406 w 2705100"/>
                <a:gd name="connsiteY28" fmla="*/ 278606 h 585787"/>
                <a:gd name="connsiteX29" fmla="*/ 1928812 w 2705100"/>
                <a:gd name="connsiteY29" fmla="*/ 295275 h 585787"/>
                <a:gd name="connsiteX30" fmla="*/ 1766887 w 2705100"/>
                <a:gd name="connsiteY30" fmla="*/ 316706 h 585787"/>
                <a:gd name="connsiteX31" fmla="*/ 1581150 w 2705100"/>
                <a:gd name="connsiteY31" fmla="*/ 345281 h 585787"/>
                <a:gd name="connsiteX32" fmla="*/ 1388268 w 2705100"/>
                <a:gd name="connsiteY32" fmla="*/ 373856 h 585787"/>
                <a:gd name="connsiteX33" fmla="*/ 1216818 w 2705100"/>
                <a:gd name="connsiteY33" fmla="*/ 400050 h 585787"/>
                <a:gd name="connsiteX34" fmla="*/ 1038225 w 2705100"/>
                <a:gd name="connsiteY34" fmla="*/ 440531 h 585787"/>
                <a:gd name="connsiteX35" fmla="*/ 931068 w 2705100"/>
                <a:gd name="connsiteY35" fmla="*/ 459581 h 585787"/>
                <a:gd name="connsiteX36" fmla="*/ 795337 w 2705100"/>
                <a:gd name="connsiteY36" fmla="*/ 485775 h 585787"/>
                <a:gd name="connsiteX37" fmla="*/ 678656 w 2705100"/>
                <a:gd name="connsiteY37" fmla="*/ 511968 h 585787"/>
                <a:gd name="connsiteX38" fmla="*/ 583406 w 2705100"/>
                <a:gd name="connsiteY38" fmla="*/ 535781 h 585787"/>
                <a:gd name="connsiteX39" fmla="*/ 492918 w 2705100"/>
                <a:gd name="connsiteY39" fmla="*/ 561975 h 585787"/>
                <a:gd name="connsiteX40" fmla="*/ 454818 w 2705100"/>
                <a:gd name="connsiteY40" fmla="*/ 576262 h 585787"/>
                <a:gd name="connsiteX41" fmla="*/ 428625 w 2705100"/>
                <a:gd name="connsiteY41" fmla="*/ 585787 h 585787"/>
                <a:gd name="connsiteX42" fmla="*/ 400050 w 2705100"/>
                <a:gd name="connsiteY42" fmla="*/ 585787 h 585787"/>
                <a:gd name="connsiteX43" fmla="*/ 361950 w 2705100"/>
                <a:gd name="connsiteY43" fmla="*/ 578643 h 585787"/>
                <a:gd name="connsiteX44" fmla="*/ 319087 w 2705100"/>
                <a:gd name="connsiteY44" fmla="*/ 561975 h 585787"/>
                <a:gd name="connsiteX45" fmla="*/ 271462 w 2705100"/>
                <a:gd name="connsiteY45" fmla="*/ 533400 h 585787"/>
                <a:gd name="connsiteX46" fmla="*/ 216693 w 2705100"/>
                <a:gd name="connsiteY46" fmla="*/ 492918 h 585787"/>
                <a:gd name="connsiteX47" fmla="*/ 164306 w 2705100"/>
                <a:gd name="connsiteY47" fmla="*/ 445293 h 585787"/>
                <a:gd name="connsiteX48" fmla="*/ 102393 w 2705100"/>
                <a:gd name="connsiteY48" fmla="*/ 385762 h 585787"/>
                <a:gd name="connsiteX49" fmla="*/ 38100 w 2705100"/>
                <a:gd name="connsiteY49" fmla="*/ 319087 h 585787"/>
                <a:gd name="connsiteX50" fmla="*/ 14287 w 2705100"/>
                <a:gd name="connsiteY50" fmla="*/ 290512 h 585787"/>
                <a:gd name="connsiteX51" fmla="*/ 4762 w 2705100"/>
                <a:gd name="connsiteY51" fmla="*/ 269081 h 585787"/>
                <a:gd name="connsiteX52" fmla="*/ 0 w 2705100"/>
                <a:gd name="connsiteY52" fmla="*/ 247650 h 585787"/>
                <a:gd name="connsiteX53" fmla="*/ 0 w 2705100"/>
                <a:gd name="connsiteY53" fmla="*/ 235743 h 585787"/>
                <a:gd name="connsiteX54" fmla="*/ 11906 w 2705100"/>
                <a:gd name="connsiteY54" fmla="*/ 228600 h 585787"/>
                <a:gd name="connsiteX55" fmla="*/ 23812 w 2705100"/>
                <a:gd name="connsiteY55" fmla="*/ 228600 h 585787"/>
                <a:gd name="connsiteX56" fmla="*/ 40481 w 2705100"/>
                <a:gd name="connsiteY56" fmla="*/ 233362 h 585787"/>
                <a:gd name="connsiteX57" fmla="*/ 69056 w 2705100"/>
                <a:gd name="connsiteY57" fmla="*/ 250031 h 585787"/>
                <a:gd name="connsiteX58" fmla="*/ 107156 w 2705100"/>
                <a:gd name="connsiteY58" fmla="*/ 271462 h 585787"/>
                <a:gd name="connsiteX59" fmla="*/ 138112 w 2705100"/>
                <a:gd name="connsiteY59" fmla="*/ 288131 h 585787"/>
                <a:gd name="connsiteX60" fmla="*/ 164306 w 2705100"/>
                <a:gd name="connsiteY60" fmla="*/ 300037 h 585787"/>
                <a:gd name="connsiteX61" fmla="*/ 204787 w 2705100"/>
                <a:gd name="connsiteY61" fmla="*/ 314325 h 585787"/>
                <a:gd name="connsiteX62" fmla="*/ 271462 w 2705100"/>
                <a:gd name="connsiteY62" fmla="*/ 328612 h 585787"/>
                <a:gd name="connsiteX63" fmla="*/ 319087 w 2705100"/>
                <a:gd name="connsiteY63" fmla="*/ 333375 h 585787"/>
                <a:gd name="connsiteX64" fmla="*/ 402431 w 2705100"/>
                <a:gd name="connsiteY64" fmla="*/ 335756 h 585787"/>
                <a:gd name="connsiteX65" fmla="*/ 540543 w 2705100"/>
                <a:gd name="connsiteY65" fmla="*/ 319087 h 585787"/>
                <a:gd name="connsiteX66" fmla="*/ 983456 w 2705100"/>
                <a:gd name="connsiteY66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05100" h="585787">
                  <a:moveTo>
                    <a:pt x="983456" y="257175"/>
                  </a:moveTo>
                  <a:lnTo>
                    <a:pt x="1297781" y="209550"/>
                  </a:lnTo>
                  <a:lnTo>
                    <a:pt x="1400175" y="192881"/>
                  </a:lnTo>
                  <a:lnTo>
                    <a:pt x="1574006" y="152400"/>
                  </a:lnTo>
                  <a:lnTo>
                    <a:pt x="1671637" y="145256"/>
                  </a:lnTo>
                  <a:lnTo>
                    <a:pt x="1847850" y="119062"/>
                  </a:lnTo>
                  <a:lnTo>
                    <a:pt x="2035968" y="85725"/>
                  </a:lnTo>
                  <a:lnTo>
                    <a:pt x="2181225" y="57150"/>
                  </a:lnTo>
                  <a:lnTo>
                    <a:pt x="2247900" y="40481"/>
                  </a:lnTo>
                  <a:lnTo>
                    <a:pt x="2295525" y="23812"/>
                  </a:lnTo>
                  <a:lnTo>
                    <a:pt x="2345531" y="0"/>
                  </a:lnTo>
                  <a:lnTo>
                    <a:pt x="2364581" y="0"/>
                  </a:lnTo>
                  <a:lnTo>
                    <a:pt x="2433637" y="14287"/>
                  </a:lnTo>
                  <a:lnTo>
                    <a:pt x="2505075" y="38100"/>
                  </a:lnTo>
                  <a:lnTo>
                    <a:pt x="2597943" y="78581"/>
                  </a:lnTo>
                  <a:lnTo>
                    <a:pt x="2643187" y="104775"/>
                  </a:lnTo>
                  <a:lnTo>
                    <a:pt x="2662237" y="121443"/>
                  </a:lnTo>
                  <a:lnTo>
                    <a:pt x="2690812" y="171450"/>
                  </a:lnTo>
                  <a:lnTo>
                    <a:pt x="2700337" y="195262"/>
                  </a:lnTo>
                  <a:lnTo>
                    <a:pt x="2705100" y="221456"/>
                  </a:lnTo>
                  <a:lnTo>
                    <a:pt x="2702718" y="233362"/>
                  </a:lnTo>
                  <a:lnTo>
                    <a:pt x="2693193" y="250031"/>
                  </a:lnTo>
                  <a:lnTo>
                    <a:pt x="2671762" y="264318"/>
                  </a:lnTo>
                  <a:lnTo>
                    <a:pt x="2638425" y="271462"/>
                  </a:lnTo>
                  <a:lnTo>
                    <a:pt x="2566987" y="271462"/>
                  </a:lnTo>
                  <a:lnTo>
                    <a:pt x="2524125" y="266700"/>
                  </a:lnTo>
                  <a:lnTo>
                    <a:pt x="2402681" y="266700"/>
                  </a:lnTo>
                  <a:lnTo>
                    <a:pt x="2240756" y="271462"/>
                  </a:lnTo>
                  <a:lnTo>
                    <a:pt x="2107406" y="278606"/>
                  </a:lnTo>
                  <a:lnTo>
                    <a:pt x="1928812" y="295275"/>
                  </a:lnTo>
                  <a:lnTo>
                    <a:pt x="1766887" y="316706"/>
                  </a:lnTo>
                  <a:lnTo>
                    <a:pt x="1581150" y="345281"/>
                  </a:lnTo>
                  <a:lnTo>
                    <a:pt x="1388268" y="373856"/>
                  </a:lnTo>
                  <a:lnTo>
                    <a:pt x="1216818" y="400050"/>
                  </a:lnTo>
                  <a:lnTo>
                    <a:pt x="1038225" y="440531"/>
                  </a:lnTo>
                  <a:lnTo>
                    <a:pt x="931068" y="459581"/>
                  </a:lnTo>
                  <a:lnTo>
                    <a:pt x="795337" y="485775"/>
                  </a:lnTo>
                  <a:lnTo>
                    <a:pt x="678656" y="511968"/>
                  </a:lnTo>
                  <a:lnTo>
                    <a:pt x="583406" y="535781"/>
                  </a:lnTo>
                  <a:lnTo>
                    <a:pt x="492918" y="561975"/>
                  </a:lnTo>
                  <a:lnTo>
                    <a:pt x="454818" y="576262"/>
                  </a:lnTo>
                  <a:lnTo>
                    <a:pt x="428625" y="585787"/>
                  </a:lnTo>
                  <a:lnTo>
                    <a:pt x="400050" y="585787"/>
                  </a:lnTo>
                  <a:lnTo>
                    <a:pt x="361950" y="578643"/>
                  </a:lnTo>
                  <a:lnTo>
                    <a:pt x="319087" y="561975"/>
                  </a:lnTo>
                  <a:lnTo>
                    <a:pt x="271462" y="533400"/>
                  </a:lnTo>
                  <a:lnTo>
                    <a:pt x="216693" y="492918"/>
                  </a:lnTo>
                  <a:cubicBezTo>
                    <a:pt x="165855" y="446922"/>
                    <a:pt x="182578" y="463573"/>
                    <a:pt x="164306" y="445293"/>
                  </a:cubicBezTo>
                  <a:lnTo>
                    <a:pt x="102393" y="385762"/>
                  </a:lnTo>
                  <a:lnTo>
                    <a:pt x="38100" y="319087"/>
                  </a:lnTo>
                  <a:lnTo>
                    <a:pt x="14287" y="290512"/>
                  </a:lnTo>
                  <a:lnTo>
                    <a:pt x="4762" y="269081"/>
                  </a:lnTo>
                  <a:lnTo>
                    <a:pt x="0" y="247650"/>
                  </a:lnTo>
                  <a:lnTo>
                    <a:pt x="0" y="235743"/>
                  </a:lnTo>
                  <a:lnTo>
                    <a:pt x="11906" y="228600"/>
                  </a:lnTo>
                  <a:lnTo>
                    <a:pt x="23812" y="228600"/>
                  </a:lnTo>
                  <a:lnTo>
                    <a:pt x="40481" y="233362"/>
                  </a:lnTo>
                  <a:lnTo>
                    <a:pt x="69056" y="250031"/>
                  </a:lnTo>
                  <a:lnTo>
                    <a:pt x="107156" y="271462"/>
                  </a:lnTo>
                  <a:lnTo>
                    <a:pt x="138112" y="288131"/>
                  </a:lnTo>
                  <a:lnTo>
                    <a:pt x="164306" y="300037"/>
                  </a:lnTo>
                  <a:lnTo>
                    <a:pt x="204787" y="314325"/>
                  </a:lnTo>
                  <a:lnTo>
                    <a:pt x="271462" y="328612"/>
                  </a:lnTo>
                  <a:lnTo>
                    <a:pt x="319087" y="333375"/>
                  </a:lnTo>
                  <a:lnTo>
                    <a:pt x="402431" y="335756"/>
                  </a:lnTo>
                  <a:lnTo>
                    <a:pt x="540543" y="319087"/>
                  </a:lnTo>
                  <a:lnTo>
                    <a:pt x="98345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29" name="フリーフォーム 84">
              <a:extLst>
                <a:ext uri="{FF2B5EF4-FFF2-40B4-BE49-F238E27FC236}">
                  <a16:creationId xmlns:a16="http://schemas.microsoft.com/office/drawing/2014/main" id="{24D494E1-F8F6-4C11-98B2-442ADC53C89F}"/>
                </a:ext>
              </a:extLst>
            </p:cNvPr>
            <p:cNvSpPr/>
            <p:nvPr/>
          </p:nvSpPr>
          <p:spPr>
            <a:xfrm>
              <a:off x="3127375" y="2474913"/>
              <a:ext cx="1004888" cy="1058862"/>
            </a:xfrm>
            <a:custGeom>
              <a:avLst/>
              <a:gdLst>
                <a:gd name="connsiteX0" fmla="*/ 452438 w 1004888"/>
                <a:gd name="connsiteY0" fmla="*/ 552450 h 1059656"/>
                <a:gd name="connsiteX1" fmla="*/ 361950 w 1004888"/>
                <a:gd name="connsiteY1" fmla="*/ 676275 h 1059656"/>
                <a:gd name="connsiteX2" fmla="*/ 271463 w 1004888"/>
                <a:gd name="connsiteY2" fmla="*/ 792956 h 1059656"/>
                <a:gd name="connsiteX3" fmla="*/ 200025 w 1004888"/>
                <a:gd name="connsiteY3" fmla="*/ 876300 h 1059656"/>
                <a:gd name="connsiteX4" fmla="*/ 169069 w 1004888"/>
                <a:gd name="connsiteY4" fmla="*/ 909637 h 1059656"/>
                <a:gd name="connsiteX5" fmla="*/ 140494 w 1004888"/>
                <a:gd name="connsiteY5" fmla="*/ 931069 h 1059656"/>
                <a:gd name="connsiteX6" fmla="*/ 100013 w 1004888"/>
                <a:gd name="connsiteY6" fmla="*/ 954881 h 1059656"/>
                <a:gd name="connsiteX7" fmla="*/ 52388 w 1004888"/>
                <a:gd name="connsiteY7" fmla="*/ 973931 h 1059656"/>
                <a:gd name="connsiteX8" fmla="*/ 35719 w 1004888"/>
                <a:gd name="connsiteY8" fmla="*/ 978694 h 1059656"/>
                <a:gd name="connsiteX9" fmla="*/ 28575 w 1004888"/>
                <a:gd name="connsiteY9" fmla="*/ 981075 h 1059656"/>
                <a:gd name="connsiteX10" fmla="*/ 16669 w 1004888"/>
                <a:gd name="connsiteY10" fmla="*/ 1000125 h 1059656"/>
                <a:gd name="connsiteX11" fmla="*/ 0 w 1004888"/>
                <a:gd name="connsiteY11" fmla="*/ 1038225 h 1059656"/>
                <a:gd name="connsiteX12" fmla="*/ 121444 w 1004888"/>
                <a:gd name="connsiteY12" fmla="*/ 1059656 h 1059656"/>
                <a:gd name="connsiteX13" fmla="*/ 250032 w 1004888"/>
                <a:gd name="connsiteY13" fmla="*/ 1002506 h 1059656"/>
                <a:gd name="connsiteX14" fmla="*/ 369094 w 1004888"/>
                <a:gd name="connsiteY14" fmla="*/ 892969 h 1059656"/>
                <a:gd name="connsiteX15" fmla="*/ 504825 w 1004888"/>
                <a:gd name="connsiteY15" fmla="*/ 759619 h 1059656"/>
                <a:gd name="connsiteX16" fmla="*/ 602457 w 1004888"/>
                <a:gd name="connsiteY16" fmla="*/ 657225 h 1059656"/>
                <a:gd name="connsiteX17" fmla="*/ 685800 w 1004888"/>
                <a:gd name="connsiteY17" fmla="*/ 569119 h 1059656"/>
                <a:gd name="connsiteX18" fmla="*/ 759619 w 1004888"/>
                <a:gd name="connsiteY18" fmla="*/ 483394 h 1059656"/>
                <a:gd name="connsiteX19" fmla="*/ 809625 w 1004888"/>
                <a:gd name="connsiteY19" fmla="*/ 426244 h 1059656"/>
                <a:gd name="connsiteX20" fmla="*/ 821532 w 1004888"/>
                <a:gd name="connsiteY20" fmla="*/ 414337 h 1059656"/>
                <a:gd name="connsiteX21" fmla="*/ 876300 w 1004888"/>
                <a:gd name="connsiteY21" fmla="*/ 376237 h 1059656"/>
                <a:gd name="connsiteX22" fmla="*/ 933450 w 1004888"/>
                <a:gd name="connsiteY22" fmla="*/ 338137 h 1059656"/>
                <a:gd name="connsiteX23" fmla="*/ 971550 w 1004888"/>
                <a:gd name="connsiteY23" fmla="*/ 323850 h 1059656"/>
                <a:gd name="connsiteX24" fmla="*/ 990600 w 1004888"/>
                <a:gd name="connsiteY24" fmla="*/ 314325 h 1059656"/>
                <a:gd name="connsiteX25" fmla="*/ 997744 w 1004888"/>
                <a:gd name="connsiteY25" fmla="*/ 307181 h 1059656"/>
                <a:gd name="connsiteX26" fmla="*/ 1002507 w 1004888"/>
                <a:gd name="connsiteY26" fmla="*/ 300037 h 1059656"/>
                <a:gd name="connsiteX27" fmla="*/ 1004888 w 1004888"/>
                <a:gd name="connsiteY27" fmla="*/ 283369 h 1059656"/>
                <a:gd name="connsiteX28" fmla="*/ 1000125 w 1004888"/>
                <a:gd name="connsiteY28" fmla="*/ 261937 h 1059656"/>
                <a:gd name="connsiteX29" fmla="*/ 978694 w 1004888"/>
                <a:gd name="connsiteY29" fmla="*/ 228600 h 1059656"/>
                <a:gd name="connsiteX30" fmla="*/ 897732 w 1004888"/>
                <a:gd name="connsiteY30" fmla="*/ 147637 h 1059656"/>
                <a:gd name="connsiteX31" fmla="*/ 754857 w 1004888"/>
                <a:gd name="connsiteY31" fmla="*/ 0 h 1059656"/>
                <a:gd name="connsiteX32" fmla="*/ 600075 w 1004888"/>
                <a:gd name="connsiteY32" fmla="*/ 52387 h 1059656"/>
                <a:gd name="connsiteX33" fmla="*/ 614363 w 1004888"/>
                <a:gd name="connsiteY33" fmla="*/ 130969 h 1059656"/>
                <a:gd name="connsiteX34" fmla="*/ 619125 w 1004888"/>
                <a:gd name="connsiteY34" fmla="*/ 169069 h 1059656"/>
                <a:gd name="connsiteX35" fmla="*/ 619125 w 1004888"/>
                <a:gd name="connsiteY35" fmla="*/ 211931 h 1059656"/>
                <a:gd name="connsiteX36" fmla="*/ 611982 w 1004888"/>
                <a:gd name="connsiteY36" fmla="*/ 252412 h 1059656"/>
                <a:gd name="connsiteX37" fmla="*/ 597694 w 1004888"/>
                <a:gd name="connsiteY37" fmla="*/ 297656 h 1059656"/>
                <a:gd name="connsiteX38" fmla="*/ 535782 w 1004888"/>
                <a:gd name="connsiteY38" fmla="*/ 416719 h 1059656"/>
                <a:gd name="connsiteX39" fmla="*/ 452438 w 1004888"/>
                <a:gd name="connsiteY39" fmla="*/ 5524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888" h="1059656">
                  <a:moveTo>
                    <a:pt x="452438" y="552450"/>
                  </a:moveTo>
                  <a:lnTo>
                    <a:pt x="361950" y="676275"/>
                  </a:lnTo>
                  <a:lnTo>
                    <a:pt x="271463" y="792956"/>
                  </a:lnTo>
                  <a:lnTo>
                    <a:pt x="200025" y="876300"/>
                  </a:lnTo>
                  <a:lnTo>
                    <a:pt x="169069" y="909637"/>
                  </a:lnTo>
                  <a:lnTo>
                    <a:pt x="140494" y="931069"/>
                  </a:lnTo>
                  <a:lnTo>
                    <a:pt x="100013" y="954881"/>
                  </a:lnTo>
                  <a:lnTo>
                    <a:pt x="52388" y="973931"/>
                  </a:lnTo>
                  <a:lnTo>
                    <a:pt x="35719" y="978694"/>
                  </a:lnTo>
                  <a:lnTo>
                    <a:pt x="28575" y="981075"/>
                  </a:lnTo>
                  <a:lnTo>
                    <a:pt x="16669" y="1000125"/>
                  </a:lnTo>
                  <a:lnTo>
                    <a:pt x="0" y="1038225"/>
                  </a:lnTo>
                  <a:lnTo>
                    <a:pt x="121444" y="1059656"/>
                  </a:lnTo>
                  <a:lnTo>
                    <a:pt x="250032" y="1002506"/>
                  </a:lnTo>
                  <a:lnTo>
                    <a:pt x="369094" y="892969"/>
                  </a:lnTo>
                  <a:lnTo>
                    <a:pt x="504825" y="759619"/>
                  </a:lnTo>
                  <a:lnTo>
                    <a:pt x="602457" y="657225"/>
                  </a:lnTo>
                  <a:lnTo>
                    <a:pt x="685800" y="569119"/>
                  </a:lnTo>
                  <a:lnTo>
                    <a:pt x="759619" y="483394"/>
                  </a:lnTo>
                  <a:lnTo>
                    <a:pt x="809625" y="426244"/>
                  </a:lnTo>
                  <a:lnTo>
                    <a:pt x="821532" y="414337"/>
                  </a:lnTo>
                  <a:lnTo>
                    <a:pt x="876300" y="376237"/>
                  </a:lnTo>
                  <a:lnTo>
                    <a:pt x="933450" y="338137"/>
                  </a:lnTo>
                  <a:lnTo>
                    <a:pt x="971550" y="323850"/>
                  </a:lnTo>
                  <a:lnTo>
                    <a:pt x="990600" y="314325"/>
                  </a:lnTo>
                  <a:lnTo>
                    <a:pt x="997744" y="307181"/>
                  </a:lnTo>
                  <a:lnTo>
                    <a:pt x="1002507" y="300037"/>
                  </a:lnTo>
                  <a:lnTo>
                    <a:pt x="1004888" y="283369"/>
                  </a:lnTo>
                  <a:lnTo>
                    <a:pt x="1000125" y="261937"/>
                  </a:lnTo>
                  <a:lnTo>
                    <a:pt x="978694" y="228600"/>
                  </a:lnTo>
                  <a:lnTo>
                    <a:pt x="897732" y="147637"/>
                  </a:lnTo>
                  <a:lnTo>
                    <a:pt x="754857" y="0"/>
                  </a:lnTo>
                  <a:lnTo>
                    <a:pt x="600075" y="52387"/>
                  </a:lnTo>
                  <a:lnTo>
                    <a:pt x="614363" y="130969"/>
                  </a:lnTo>
                  <a:lnTo>
                    <a:pt x="619125" y="169069"/>
                  </a:lnTo>
                  <a:lnTo>
                    <a:pt x="619125" y="211931"/>
                  </a:lnTo>
                  <a:lnTo>
                    <a:pt x="611982" y="252412"/>
                  </a:lnTo>
                  <a:lnTo>
                    <a:pt x="597694" y="297656"/>
                  </a:lnTo>
                  <a:lnTo>
                    <a:pt x="535782" y="416719"/>
                  </a:lnTo>
                  <a:lnTo>
                    <a:pt x="452438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0" name="フリーフォーム 85">
              <a:extLst>
                <a:ext uri="{FF2B5EF4-FFF2-40B4-BE49-F238E27FC236}">
                  <a16:creationId xmlns:a16="http://schemas.microsoft.com/office/drawing/2014/main" id="{E526C639-4708-4A8C-B895-30EF31ED11E3}"/>
                </a:ext>
              </a:extLst>
            </p:cNvPr>
            <p:cNvSpPr/>
            <p:nvPr/>
          </p:nvSpPr>
          <p:spPr>
            <a:xfrm>
              <a:off x="3109913" y="3457575"/>
              <a:ext cx="1050925" cy="438150"/>
            </a:xfrm>
            <a:custGeom>
              <a:avLst/>
              <a:gdLst>
                <a:gd name="connsiteX0" fmla="*/ 788193 w 1050131"/>
                <a:gd name="connsiteY0" fmla="*/ 216694 h 438150"/>
                <a:gd name="connsiteX1" fmla="*/ 647700 w 1050131"/>
                <a:gd name="connsiteY1" fmla="*/ 157163 h 438150"/>
                <a:gd name="connsiteX2" fmla="*/ 542925 w 1050131"/>
                <a:gd name="connsiteY2" fmla="*/ 111919 h 438150"/>
                <a:gd name="connsiteX3" fmla="*/ 447675 w 1050131"/>
                <a:gd name="connsiteY3" fmla="*/ 73819 h 438150"/>
                <a:gd name="connsiteX4" fmla="*/ 378618 w 1050131"/>
                <a:gd name="connsiteY4" fmla="*/ 47625 h 438150"/>
                <a:gd name="connsiteX5" fmla="*/ 321468 w 1050131"/>
                <a:gd name="connsiteY5" fmla="*/ 26194 h 438150"/>
                <a:gd name="connsiteX6" fmla="*/ 273843 w 1050131"/>
                <a:gd name="connsiteY6" fmla="*/ 14288 h 438150"/>
                <a:gd name="connsiteX7" fmla="*/ 45243 w 1050131"/>
                <a:gd name="connsiteY7" fmla="*/ 0 h 438150"/>
                <a:gd name="connsiteX8" fmla="*/ 23812 w 1050131"/>
                <a:gd name="connsiteY8" fmla="*/ 38100 h 438150"/>
                <a:gd name="connsiteX9" fmla="*/ 9525 w 1050131"/>
                <a:gd name="connsiteY9" fmla="*/ 76200 h 438150"/>
                <a:gd name="connsiteX10" fmla="*/ 0 w 1050131"/>
                <a:gd name="connsiteY10" fmla="*/ 109538 h 438150"/>
                <a:gd name="connsiteX11" fmla="*/ 2381 w 1050131"/>
                <a:gd name="connsiteY11" fmla="*/ 133350 h 438150"/>
                <a:gd name="connsiteX12" fmla="*/ 11906 w 1050131"/>
                <a:gd name="connsiteY12" fmla="*/ 150019 h 438150"/>
                <a:gd name="connsiteX13" fmla="*/ 21431 w 1050131"/>
                <a:gd name="connsiteY13" fmla="*/ 161925 h 438150"/>
                <a:gd name="connsiteX14" fmla="*/ 38100 w 1050131"/>
                <a:gd name="connsiteY14" fmla="*/ 169069 h 438150"/>
                <a:gd name="connsiteX15" fmla="*/ 66675 w 1050131"/>
                <a:gd name="connsiteY15" fmla="*/ 171450 h 438150"/>
                <a:gd name="connsiteX16" fmla="*/ 135731 w 1050131"/>
                <a:gd name="connsiteY16" fmla="*/ 176213 h 438150"/>
                <a:gd name="connsiteX17" fmla="*/ 219075 w 1050131"/>
                <a:gd name="connsiteY17" fmla="*/ 185738 h 438150"/>
                <a:gd name="connsiteX18" fmla="*/ 350043 w 1050131"/>
                <a:gd name="connsiteY18" fmla="*/ 214313 h 438150"/>
                <a:gd name="connsiteX19" fmla="*/ 538162 w 1050131"/>
                <a:gd name="connsiteY19" fmla="*/ 273844 h 438150"/>
                <a:gd name="connsiteX20" fmla="*/ 647700 w 1050131"/>
                <a:gd name="connsiteY20" fmla="*/ 316706 h 438150"/>
                <a:gd name="connsiteX21" fmla="*/ 754856 w 1050131"/>
                <a:gd name="connsiteY21" fmla="*/ 357188 h 438150"/>
                <a:gd name="connsiteX22" fmla="*/ 866775 w 1050131"/>
                <a:gd name="connsiteY22" fmla="*/ 400050 h 438150"/>
                <a:gd name="connsiteX23" fmla="*/ 969168 w 1050131"/>
                <a:gd name="connsiteY23" fmla="*/ 438150 h 438150"/>
                <a:gd name="connsiteX24" fmla="*/ 1050131 w 1050131"/>
                <a:gd name="connsiteY24" fmla="*/ 338138 h 438150"/>
                <a:gd name="connsiteX25" fmla="*/ 933450 w 1050131"/>
                <a:gd name="connsiteY25" fmla="*/ 280988 h 438150"/>
                <a:gd name="connsiteX26" fmla="*/ 788193 w 1050131"/>
                <a:gd name="connsiteY26" fmla="*/ 21669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0131" h="438150">
                  <a:moveTo>
                    <a:pt x="788193" y="216694"/>
                  </a:moveTo>
                  <a:lnTo>
                    <a:pt x="647700" y="157163"/>
                  </a:lnTo>
                  <a:lnTo>
                    <a:pt x="542925" y="111919"/>
                  </a:lnTo>
                  <a:lnTo>
                    <a:pt x="447675" y="73819"/>
                  </a:lnTo>
                  <a:lnTo>
                    <a:pt x="378618" y="47625"/>
                  </a:lnTo>
                  <a:lnTo>
                    <a:pt x="321468" y="26194"/>
                  </a:lnTo>
                  <a:lnTo>
                    <a:pt x="273843" y="14288"/>
                  </a:lnTo>
                  <a:lnTo>
                    <a:pt x="45243" y="0"/>
                  </a:lnTo>
                  <a:lnTo>
                    <a:pt x="23812" y="38100"/>
                  </a:lnTo>
                  <a:lnTo>
                    <a:pt x="9525" y="76200"/>
                  </a:lnTo>
                  <a:lnTo>
                    <a:pt x="0" y="109538"/>
                  </a:lnTo>
                  <a:lnTo>
                    <a:pt x="2381" y="133350"/>
                  </a:lnTo>
                  <a:lnTo>
                    <a:pt x="11906" y="150019"/>
                  </a:lnTo>
                  <a:lnTo>
                    <a:pt x="21431" y="161925"/>
                  </a:lnTo>
                  <a:lnTo>
                    <a:pt x="38100" y="169069"/>
                  </a:lnTo>
                  <a:lnTo>
                    <a:pt x="66675" y="171450"/>
                  </a:lnTo>
                  <a:lnTo>
                    <a:pt x="135731" y="176213"/>
                  </a:lnTo>
                  <a:lnTo>
                    <a:pt x="219075" y="185738"/>
                  </a:lnTo>
                  <a:lnTo>
                    <a:pt x="350043" y="214313"/>
                  </a:lnTo>
                  <a:lnTo>
                    <a:pt x="538162" y="273844"/>
                  </a:lnTo>
                  <a:lnTo>
                    <a:pt x="647700" y="316706"/>
                  </a:lnTo>
                  <a:lnTo>
                    <a:pt x="754856" y="357188"/>
                  </a:lnTo>
                  <a:lnTo>
                    <a:pt x="866775" y="400050"/>
                  </a:lnTo>
                  <a:lnTo>
                    <a:pt x="969168" y="438150"/>
                  </a:lnTo>
                  <a:lnTo>
                    <a:pt x="1050131" y="338138"/>
                  </a:lnTo>
                  <a:lnTo>
                    <a:pt x="933450" y="280988"/>
                  </a:lnTo>
                  <a:lnTo>
                    <a:pt x="78819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1" name="フリーフォーム 86">
              <a:extLst>
                <a:ext uri="{FF2B5EF4-FFF2-40B4-BE49-F238E27FC236}">
                  <a16:creationId xmlns:a16="http://schemas.microsoft.com/office/drawing/2014/main" id="{81C9BF98-5E02-484F-8A5F-F27B559F708C}"/>
                </a:ext>
              </a:extLst>
            </p:cNvPr>
            <p:cNvSpPr/>
            <p:nvPr/>
          </p:nvSpPr>
          <p:spPr>
            <a:xfrm>
              <a:off x="2903538" y="2803525"/>
              <a:ext cx="1968500" cy="2046288"/>
            </a:xfrm>
            <a:custGeom>
              <a:avLst/>
              <a:gdLst>
                <a:gd name="connsiteX0" fmla="*/ 1387929 w 1967593"/>
                <a:gd name="connsiteY0" fmla="*/ 598715 h 2046515"/>
                <a:gd name="connsiteX1" fmla="*/ 1284515 w 1967593"/>
                <a:gd name="connsiteY1" fmla="*/ 742950 h 2046515"/>
                <a:gd name="connsiteX2" fmla="*/ 1202872 w 1967593"/>
                <a:gd name="connsiteY2" fmla="*/ 862693 h 2046515"/>
                <a:gd name="connsiteX3" fmla="*/ 1134836 w 1967593"/>
                <a:gd name="connsiteY3" fmla="*/ 957943 h 2046515"/>
                <a:gd name="connsiteX4" fmla="*/ 996043 w 1967593"/>
                <a:gd name="connsiteY4" fmla="*/ 1126672 h 2046515"/>
                <a:gd name="connsiteX5" fmla="*/ 879022 w 1967593"/>
                <a:gd name="connsiteY5" fmla="*/ 1254579 h 2046515"/>
                <a:gd name="connsiteX6" fmla="*/ 742950 w 1967593"/>
                <a:gd name="connsiteY6" fmla="*/ 1396093 h 2046515"/>
                <a:gd name="connsiteX7" fmla="*/ 473529 w 1967593"/>
                <a:gd name="connsiteY7" fmla="*/ 1646465 h 2046515"/>
                <a:gd name="connsiteX8" fmla="*/ 334736 w 1967593"/>
                <a:gd name="connsiteY8" fmla="*/ 1760765 h 2046515"/>
                <a:gd name="connsiteX9" fmla="*/ 212272 w 1967593"/>
                <a:gd name="connsiteY9" fmla="*/ 1850572 h 2046515"/>
                <a:gd name="connsiteX10" fmla="*/ 95250 w 1967593"/>
                <a:gd name="connsiteY10" fmla="*/ 1932215 h 2046515"/>
                <a:gd name="connsiteX11" fmla="*/ 16329 w 1967593"/>
                <a:gd name="connsiteY11" fmla="*/ 1986643 h 2046515"/>
                <a:gd name="connsiteX12" fmla="*/ 2722 w 1967593"/>
                <a:gd name="connsiteY12" fmla="*/ 2005693 h 2046515"/>
                <a:gd name="connsiteX13" fmla="*/ 0 w 1967593"/>
                <a:gd name="connsiteY13" fmla="*/ 2019300 h 2046515"/>
                <a:gd name="connsiteX14" fmla="*/ 0 w 1967593"/>
                <a:gd name="connsiteY14" fmla="*/ 2038350 h 2046515"/>
                <a:gd name="connsiteX15" fmla="*/ 10886 w 1967593"/>
                <a:gd name="connsiteY15" fmla="*/ 2046515 h 2046515"/>
                <a:gd name="connsiteX16" fmla="*/ 48986 w 1967593"/>
                <a:gd name="connsiteY16" fmla="*/ 2038350 h 2046515"/>
                <a:gd name="connsiteX17" fmla="*/ 179615 w 1967593"/>
                <a:gd name="connsiteY17" fmla="*/ 1970315 h 2046515"/>
                <a:gd name="connsiteX18" fmla="*/ 378279 w 1967593"/>
                <a:gd name="connsiteY18" fmla="*/ 1856015 h 2046515"/>
                <a:gd name="connsiteX19" fmla="*/ 530679 w 1967593"/>
                <a:gd name="connsiteY19" fmla="*/ 1758043 h 2046515"/>
                <a:gd name="connsiteX20" fmla="*/ 696686 w 1967593"/>
                <a:gd name="connsiteY20" fmla="*/ 1638300 h 2046515"/>
                <a:gd name="connsiteX21" fmla="*/ 862693 w 1967593"/>
                <a:gd name="connsiteY21" fmla="*/ 1502229 h 2046515"/>
                <a:gd name="connsiteX22" fmla="*/ 1036865 w 1967593"/>
                <a:gd name="connsiteY22" fmla="*/ 1344386 h 2046515"/>
                <a:gd name="connsiteX23" fmla="*/ 1164772 w 1967593"/>
                <a:gd name="connsiteY23" fmla="*/ 1216479 h 2046515"/>
                <a:gd name="connsiteX24" fmla="*/ 1298122 w 1967593"/>
                <a:gd name="connsiteY24" fmla="*/ 1077686 h 2046515"/>
                <a:gd name="connsiteX25" fmla="*/ 1387929 w 1967593"/>
                <a:gd name="connsiteY25" fmla="*/ 979715 h 2046515"/>
                <a:gd name="connsiteX26" fmla="*/ 1387929 w 1967593"/>
                <a:gd name="connsiteY26" fmla="*/ 979715 h 2046515"/>
                <a:gd name="connsiteX27" fmla="*/ 1540329 w 1967593"/>
                <a:gd name="connsiteY27" fmla="*/ 797379 h 2046515"/>
                <a:gd name="connsiteX28" fmla="*/ 1668236 w 1967593"/>
                <a:gd name="connsiteY28" fmla="*/ 636815 h 2046515"/>
                <a:gd name="connsiteX29" fmla="*/ 1760765 w 1967593"/>
                <a:gd name="connsiteY29" fmla="*/ 511629 h 2046515"/>
                <a:gd name="connsiteX30" fmla="*/ 1777093 w 1967593"/>
                <a:gd name="connsiteY30" fmla="*/ 489858 h 2046515"/>
                <a:gd name="connsiteX31" fmla="*/ 1801586 w 1967593"/>
                <a:gd name="connsiteY31" fmla="*/ 440872 h 2046515"/>
                <a:gd name="connsiteX32" fmla="*/ 1836965 w 1967593"/>
                <a:gd name="connsiteY32" fmla="*/ 386443 h 2046515"/>
                <a:gd name="connsiteX33" fmla="*/ 1869622 w 1967593"/>
                <a:gd name="connsiteY33" fmla="*/ 348343 h 2046515"/>
                <a:gd name="connsiteX34" fmla="*/ 1913165 w 1967593"/>
                <a:gd name="connsiteY34" fmla="*/ 310243 h 2046515"/>
                <a:gd name="connsiteX35" fmla="*/ 1945822 w 1967593"/>
                <a:gd name="connsiteY35" fmla="*/ 280308 h 2046515"/>
                <a:gd name="connsiteX36" fmla="*/ 1962150 w 1967593"/>
                <a:gd name="connsiteY36" fmla="*/ 255815 h 2046515"/>
                <a:gd name="connsiteX37" fmla="*/ 1967593 w 1967593"/>
                <a:gd name="connsiteY37" fmla="*/ 234043 h 2046515"/>
                <a:gd name="connsiteX38" fmla="*/ 1967593 w 1967593"/>
                <a:gd name="connsiteY38" fmla="*/ 209550 h 2046515"/>
                <a:gd name="connsiteX39" fmla="*/ 1953986 w 1967593"/>
                <a:gd name="connsiteY39" fmla="*/ 176893 h 2046515"/>
                <a:gd name="connsiteX40" fmla="*/ 1918607 w 1967593"/>
                <a:gd name="connsiteY40" fmla="*/ 141515 h 2046515"/>
                <a:gd name="connsiteX41" fmla="*/ 1861457 w 1967593"/>
                <a:gd name="connsiteY41" fmla="*/ 100693 h 2046515"/>
                <a:gd name="connsiteX42" fmla="*/ 1782536 w 1967593"/>
                <a:gd name="connsiteY42" fmla="*/ 62593 h 2046515"/>
                <a:gd name="connsiteX43" fmla="*/ 1687286 w 1967593"/>
                <a:gd name="connsiteY43" fmla="*/ 29936 h 2046515"/>
                <a:gd name="connsiteX44" fmla="*/ 1586593 w 1967593"/>
                <a:gd name="connsiteY44" fmla="*/ 0 h 2046515"/>
                <a:gd name="connsiteX45" fmla="*/ 1556657 w 1967593"/>
                <a:gd name="connsiteY45" fmla="*/ 0 h 2046515"/>
                <a:gd name="connsiteX46" fmla="*/ 1537607 w 1967593"/>
                <a:gd name="connsiteY46" fmla="*/ 5443 h 2046515"/>
                <a:gd name="connsiteX47" fmla="*/ 1532165 w 1967593"/>
                <a:gd name="connsiteY47" fmla="*/ 8165 h 2046515"/>
                <a:gd name="connsiteX48" fmla="*/ 1526722 w 1967593"/>
                <a:gd name="connsiteY48" fmla="*/ 21772 h 2046515"/>
                <a:gd name="connsiteX49" fmla="*/ 1529443 w 1967593"/>
                <a:gd name="connsiteY49" fmla="*/ 43543 h 2046515"/>
                <a:gd name="connsiteX50" fmla="*/ 1551215 w 1967593"/>
                <a:gd name="connsiteY50" fmla="*/ 89808 h 2046515"/>
                <a:gd name="connsiteX51" fmla="*/ 1572986 w 1967593"/>
                <a:gd name="connsiteY51" fmla="*/ 127908 h 2046515"/>
                <a:gd name="connsiteX52" fmla="*/ 1586593 w 1967593"/>
                <a:gd name="connsiteY52" fmla="*/ 171450 h 2046515"/>
                <a:gd name="connsiteX53" fmla="*/ 1592036 w 1967593"/>
                <a:gd name="connsiteY53" fmla="*/ 193222 h 2046515"/>
                <a:gd name="connsiteX54" fmla="*/ 1594757 w 1967593"/>
                <a:gd name="connsiteY54" fmla="*/ 231322 h 2046515"/>
                <a:gd name="connsiteX55" fmla="*/ 1586593 w 1967593"/>
                <a:gd name="connsiteY55" fmla="*/ 272143 h 2046515"/>
                <a:gd name="connsiteX56" fmla="*/ 1556657 w 1967593"/>
                <a:gd name="connsiteY56" fmla="*/ 340179 h 2046515"/>
                <a:gd name="connsiteX57" fmla="*/ 1472293 w 1967593"/>
                <a:gd name="connsiteY57" fmla="*/ 473529 h 2046515"/>
                <a:gd name="connsiteX58" fmla="*/ 1387929 w 1967593"/>
                <a:gd name="connsiteY58" fmla="*/ 598715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67593" h="2046515">
                  <a:moveTo>
                    <a:pt x="1387929" y="598715"/>
                  </a:moveTo>
                  <a:lnTo>
                    <a:pt x="1284515" y="742950"/>
                  </a:lnTo>
                  <a:lnTo>
                    <a:pt x="1202872" y="862693"/>
                  </a:lnTo>
                  <a:lnTo>
                    <a:pt x="1134836" y="957943"/>
                  </a:lnTo>
                  <a:lnTo>
                    <a:pt x="996043" y="1126672"/>
                  </a:lnTo>
                  <a:lnTo>
                    <a:pt x="879022" y="1254579"/>
                  </a:lnTo>
                  <a:lnTo>
                    <a:pt x="742950" y="1396093"/>
                  </a:lnTo>
                  <a:lnTo>
                    <a:pt x="473529" y="1646465"/>
                  </a:lnTo>
                  <a:lnTo>
                    <a:pt x="334736" y="1760765"/>
                  </a:lnTo>
                  <a:lnTo>
                    <a:pt x="212272" y="1850572"/>
                  </a:lnTo>
                  <a:lnTo>
                    <a:pt x="95250" y="1932215"/>
                  </a:lnTo>
                  <a:lnTo>
                    <a:pt x="16329" y="1986643"/>
                  </a:lnTo>
                  <a:lnTo>
                    <a:pt x="2722" y="2005693"/>
                  </a:lnTo>
                  <a:lnTo>
                    <a:pt x="0" y="2019300"/>
                  </a:lnTo>
                  <a:lnTo>
                    <a:pt x="0" y="2038350"/>
                  </a:lnTo>
                  <a:lnTo>
                    <a:pt x="10886" y="2046515"/>
                  </a:lnTo>
                  <a:lnTo>
                    <a:pt x="48986" y="2038350"/>
                  </a:lnTo>
                  <a:lnTo>
                    <a:pt x="179615" y="1970315"/>
                  </a:lnTo>
                  <a:lnTo>
                    <a:pt x="378279" y="1856015"/>
                  </a:lnTo>
                  <a:lnTo>
                    <a:pt x="530679" y="1758043"/>
                  </a:lnTo>
                  <a:lnTo>
                    <a:pt x="696686" y="1638300"/>
                  </a:lnTo>
                  <a:lnTo>
                    <a:pt x="862693" y="1502229"/>
                  </a:lnTo>
                  <a:lnTo>
                    <a:pt x="1036865" y="1344386"/>
                  </a:lnTo>
                  <a:lnTo>
                    <a:pt x="1164772" y="1216479"/>
                  </a:lnTo>
                  <a:lnTo>
                    <a:pt x="1298122" y="1077686"/>
                  </a:lnTo>
                  <a:lnTo>
                    <a:pt x="1387929" y="979715"/>
                  </a:lnTo>
                  <a:lnTo>
                    <a:pt x="1387929" y="979715"/>
                  </a:lnTo>
                  <a:lnTo>
                    <a:pt x="1540329" y="797379"/>
                  </a:lnTo>
                  <a:lnTo>
                    <a:pt x="1668236" y="636815"/>
                  </a:lnTo>
                  <a:lnTo>
                    <a:pt x="1760765" y="511629"/>
                  </a:lnTo>
                  <a:lnTo>
                    <a:pt x="1777093" y="489858"/>
                  </a:lnTo>
                  <a:lnTo>
                    <a:pt x="1801586" y="440872"/>
                  </a:lnTo>
                  <a:lnTo>
                    <a:pt x="1836965" y="386443"/>
                  </a:lnTo>
                  <a:lnTo>
                    <a:pt x="1869622" y="348343"/>
                  </a:lnTo>
                  <a:lnTo>
                    <a:pt x="1913165" y="310243"/>
                  </a:lnTo>
                  <a:lnTo>
                    <a:pt x="1945822" y="280308"/>
                  </a:lnTo>
                  <a:lnTo>
                    <a:pt x="1962150" y="255815"/>
                  </a:lnTo>
                  <a:lnTo>
                    <a:pt x="1967593" y="234043"/>
                  </a:lnTo>
                  <a:lnTo>
                    <a:pt x="1967593" y="209550"/>
                  </a:lnTo>
                  <a:lnTo>
                    <a:pt x="1953986" y="176893"/>
                  </a:lnTo>
                  <a:lnTo>
                    <a:pt x="1918607" y="141515"/>
                  </a:lnTo>
                  <a:lnTo>
                    <a:pt x="1861457" y="100693"/>
                  </a:lnTo>
                  <a:lnTo>
                    <a:pt x="1782536" y="62593"/>
                  </a:lnTo>
                  <a:lnTo>
                    <a:pt x="1687286" y="29936"/>
                  </a:lnTo>
                  <a:lnTo>
                    <a:pt x="1586593" y="0"/>
                  </a:lnTo>
                  <a:lnTo>
                    <a:pt x="1556657" y="0"/>
                  </a:lnTo>
                  <a:lnTo>
                    <a:pt x="1537607" y="5443"/>
                  </a:lnTo>
                  <a:lnTo>
                    <a:pt x="1532165" y="8165"/>
                  </a:lnTo>
                  <a:lnTo>
                    <a:pt x="1526722" y="21772"/>
                  </a:lnTo>
                  <a:lnTo>
                    <a:pt x="1529443" y="43543"/>
                  </a:lnTo>
                  <a:lnTo>
                    <a:pt x="1551215" y="89808"/>
                  </a:lnTo>
                  <a:lnTo>
                    <a:pt x="1572986" y="127908"/>
                  </a:lnTo>
                  <a:lnTo>
                    <a:pt x="1586593" y="171450"/>
                  </a:lnTo>
                  <a:lnTo>
                    <a:pt x="1592036" y="193222"/>
                  </a:lnTo>
                  <a:lnTo>
                    <a:pt x="1594757" y="231322"/>
                  </a:lnTo>
                  <a:lnTo>
                    <a:pt x="1586593" y="272143"/>
                  </a:lnTo>
                  <a:lnTo>
                    <a:pt x="1556657" y="340179"/>
                  </a:lnTo>
                  <a:lnTo>
                    <a:pt x="1472293" y="473529"/>
                  </a:lnTo>
                  <a:lnTo>
                    <a:pt x="1387929" y="598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2" name="フリーフォーム 88">
              <a:extLst>
                <a:ext uri="{FF2B5EF4-FFF2-40B4-BE49-F238E27FC236}">
                  <a16:creationId xmlns:a16="http://schemas.microsoft.com/office/drawing/2014/main" id="{A8EA728F-9EFC-4272-9742-015A79141B7A}"/>
                </a:ext>
              </a:extLst>
            </p:cNvPr>
            <p:cNvSpPr/>
            <p:nvPr/>
          </p:nvSpPr>
          <p:spPr>
            <a:xfrm>
              <a:off x="4244975" y="4800600"/>
              <a:ext cx="966788" cy="1004888"/>
            </a:xfrm>
            <a:custGeom>
              <a:avLst/>
              <a:gdLst>
                <a:gd name="connsiteX0" fmla="*/ 579664 w 966107"/>
                <a:gd name="connsiteY0" fmla="*/ 683079 h 1004207"/>
                <a:gd name="connsiteX1" fmla="*/ 457200 w 966107"/>
                <a:gd name="connsiteY1" fmla="*/ 536121 h 1004207"/>
                <a:gd name="connsiteX2" fmla="*/ 337457 w 966107"/>
                <a:gd name="connsiteY2" fmla="*/ 397329 h 1004207"/>
                <a:gd name="connsiteX3" fmla="*/ 239485 w 966107"/>
                <a:gd name="connsiteY3" fmla="*/ 285750 h 1004207"/>
                <a:gd name="connsiteX4" fmla="*/ 103414 w 966107"/>
                <a:gd name="connsiteY4" fmla="*/ 138793 h 1004207"/>
                <a:gd name="connsiteX5" fmla="*/ 0 w 966107"/>
                <a:gd name="connsiteY5" fmla="*/ 21771 h 1004207"/>
                <a:gd name="connsiteX6" fmla="*/ 35378 w 966107"/>
                <a:gd name="connsiteY6" fmla="*/ 0 h 1004207"/>
                <a:gd name="connsiteX7" fmla="*/ 190500 w 966107"/>
                <a:gd name="connsiteY7" fmla="*/ 81643 h 1004207"/>
                <a:gd name="connsiteX8" fmla="*/ 389164 w 966107"/>
                <a:gd name="connsiteY8" fmla="*/ 193221 h 1004207"/>
                <a:gd name="connsiteX9" fmla="*/ 544285 w 966107"/>
                <a:gd name="connsiteY9" fmla="*/ 285750 h 1004207"/>
                <a:gd name="connsiteX10" fmla="*/ 664028 w 966107"/>
                <a:gd name="connsiteY10" fmla="*/ 361950 h 1004207"/>
                <a:gd name="connsiteX11" fmla="*/ 751114 w 966107"/>
                <a:gd name="connsiteY11" fmla="*/ 421821 h 1004207"/>
                <a:gd name="connsiteX12" fmla="*/ 789214 w 966107"/>
                <a:gd name="connsiteY12" fmla="*/ 457200 h 1004207"/>
                <a:gd name="connsiteX13" fmla="*/ 819150 w 966107"/>
                <a:gd name="connsiteY13" fmla="*/ 495300 h 1004207"/>
                <a:gd name="connsiteX14" fmla="*/ 859971 w 966107"/>
                <a:gd name="connsiteY14" fmla="*/ 555171 h 1004207"/>
                <a:gd name="connsiteX15" fmla="*/ 900792 w 966107"/>
                <a:gd name="connsiteY15" fmla="*/ 647700 h 1004207"/>
                <a:gd name="connsiteX16" fmla="*/ 928007 w 966107"/>
                <a:gd name="connsiteY16" fmla="*/ 729343 h 1004207"/>
                <a:gd name="connsiteX17" fmla="*/ 952500 w 966107"/>
                <a:gd name="connsiteY17" fmla="*/ 832757 h 1004207"/>
                <a:gd name="connsiteX18" fmla="*/ 966107 w 966107"/>
                <a:gd name="connsiteY18" fmla="*/ 908957 h 1004207"/>
                <a:gd name="connsiteX19" fmla="*/ 963385 w 966107"/>
                <a:gd name="connsiteY19" fmla="*/ 941614 h 1004207"/>
                <a:gd name="connsiteX20" fmla="*/ 949778 w 966107"/>
                <a:gd name="connsiteY20" fmla="*/ 974271 h 1004207"/>
                <a:gd name="connsiteX21" fmla="*/ 933450 w 966107"/>
                <a:gd name="connsiteY21" fmla="*/ 993321 h 1004207"/>
                <a:gd name="connsiteX22" fmla="*/ 914400 w 966107"/>
                <a:gd name="connsiteY22" fmla="*/ 1001486 h 1004207"/>
                <a:gd name="connsiteX23" fmla="*/ 892628 w 966107"/>
                <a:gd name="connsiteY23" fmla="*/ 1004207 h 1004207"/>
                <a:gd name="connsiteX24" fmla="*/ 862692 w 966107"/>
                <a:gd name="connsiteY24" fmla="*/ 993321 h 1004207"/>
                <a:gd name="connsiteX25" fmla="*/ 827314 w 966107"/>
                <a:gd name="connsiteY25" fmla="*/ 968829 h 1004207"/>
                <a:gd name="connsiteX26" fmla="*/ 772885 w 966107"/>
                <a:gd name="connsiteY26" fmla="*/ 906236 h 1004207"/>
                <a:gd name="connsiteX27" fmla="*/ 718457 w 966107"/>
                <a:gd name="connsiteY27" fmla="*/ 846364 h 1004207"/>
                <a:gd name="connsiteX28" fmla="*/ 672192 w 966107"/>
                <a:gd name="connsiteY28" fmla="*/ 794657 h 1004207"/>
                <a:gd name="connsiteX29" fmla="*/ 579664 w 966107"/>
                <a:gd name="connsiteY29" fmla="*/ 683079 h 100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6107" h="1004207">
                  <a:moveTo>
                    <a:pt x="579664" y="683079"/>
                  </a:moveTo>
                  <a:lnTo>
                    <a:pt x="457200" y="536121"/>
                  </a:lnTo>
                  <a:lnTo>
                    <a:pt x="337457" y="397329"/>
                  </a:lnTo>
                  <a:lnTo>
                    <a:pt x="239485" y="285750"/>
                  </a:lnTo>
                  <a:lnTo>
                    <a:pt x="103414" y="138793"/>
                  </a:lnTo>
                  <a:lnTo>
                    <a:pt x="0" y="21771"/>
                  </a:lnTo>
                  <a:lnTo>
                    <a:pt x="35378" y="0"/>
                  </a:lnTo>
                  <a:lnTo>
                    <a:pt x="190500" y="81643"/>
                  </a:lnTo>
                  <a:lnTo>
                    <a:pt x="389164" y="193221"/>
                  </a:lnTo>
                  <a:lnTo>
                    <a:pt x="544285" y="285750"/>
                  </a:lnTo>
                  <a:lnTo>
                    <a:pt x="664028" y="361950"/>
                  </a:lnTo>
                  <a:lnTo>
                    <a:pt x="751114" y="421821"/>
                  </a:lnTo>
                  <a:lnTo>
                    <a:pt x="789214" y="457200"/>
                  </a:lnTo>
                  <a:lnTo>
                    <a:pt x="819150" y="495300"/>
                  </a:lnTo>
                  <a:lnTo>
                    <a:pt x="859971" y="555171"/>
                  </a:lnTo>
                  <a:lnTo>
                    <a:pt x="900792" y="647700"/>
                  </a:lnTo>
                  <a:lnTo>
                    <a:pt x="928007" y="729343"/>
                  </a:lnTo>
                  <a:lnTo>
                    <a:pt x="952500" y="832757"/>
                  </a:lnTo>
                  <a:lnTo>
                    <a:pt x="966107" y="908957"/>
                  </a:lnTo>
                  <a:lnTo>
                    <a:pt x="963385" y="941614"/>
                  </a:lnTo>
                  <a:lnTo>
                    <a:pt x="949778" y="974271"/>
                  </a:lnTo>
                  <a:lnTo>
                    <a:pt x="933450" y="993321"/>
                  </a:lnTo>
                  <a:lnTo>
                    <a:pt x="914400" y="1001486"/>
                  </a:lnTo>
                  <a:lnTo>
                    <a:pt x="892628" y="1004207"/>
                  </a:lnTo>
                  <a:lnTo>
                    <a:pt x="862692" y="993321"/>
                  </a:lnTo>
                  <a:lnTo>
                    <a:pt x="827314" y="968829"/>
                  </a:lnTo>
                  <a:lnTo>
                    <a:pt x="772885" y="906236"/>
                  </a:lnTo>
                  <a:lnTo>
                    <a:pt x="718457" y="846364"/>
                  </a:lnTo>
                  <a:lnTo>
                    <a:pt x="672192" y="794657"/>
                  </a:lnTo>
                  <a:lnTo>
                    <a:pt x="579664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33" name="フリーフォーム 92">
              <a:extLst>
                <a:ext uri="{FF2B5EF4-FFF2-40B4-BE49-F238E27FC236}">
                  <a16:creationId xmlns:a16="http://schemas.microsoft.com/office/drawing/2014/main" id="{8488C212-9CBD-40FE-99DB-C4507791EA1F}"/>
                </a:ext>
              </a:extLst>
            </p:cNvPr>
            <p:cNvSpPr/>
            <p:nvPr/>
          </p:nvSpPr>
          <p:spPr>
            <a:xfrm rot="16200000">
              <a:off x="6145213" y="5314950"/>
              <a:ext cx="723900" cy="742950"/>
            </a:xfrm>
            <a:custGeom>
              <a:avLst/>
              <a:gdLst>
                <a:gd name="connsiteX0" fmla="*/ 483393 w 723900"/>
                <a:gd name="connsiteY0" fmla="*/ 211932 h 742950"/>
                <a:gd name="connsiteX1" fmla="*/ 395287 w 723900"/>
                <a:gd name="connsiteY1" fmla="*/ 321469 h 742950"/>
                <a:gd name="connsiteX2" fmla="*/ 307181 w 723900"/>
                <a:gd name="connsiteY2" fmla="*/ 419100 h 742950"/>
                <a:gd name="connsiteX3" fmla="*/ 207168 w 723900"/>
                <a:gd name="connsiteY3" fmla="*/ 511969 h 742950"/>
                <a:gd name="connsiteX4" fmla="*/ 116681 w 723900"/>
                <a:gd name="connsiteY4" fmla="*/ 590550 h 742950"/>
                <a:gd name="connsiteX5" fmla="*/ 66675 w 723900"/>
                <a:gd name="connsiteY5" fmla="*/ 631032 h 742950"/>
                <a:gd name="connsiteX6" fmla="*/ 23812 w 723900"/>
                <a:gd name="connsiteY6" fmla="*/ 664369 h 742950"/>
                <a:gd name="connsiteX7" fmla="*/ 0 w 723900"/>
                <a:gd name="connsiteY7" fmla="*/ 692944 h 742950"/>
                <a:gd name="connsiteX8" fmla="*/ 4762 w 723900"/>
                <a:gd name="connsiteY8" fmla="*/ 742950 h 742950"/>
                <a:gd name="connsiteX9" fmla="*/ 723900 w 723900"/>
                <a:gd name="connsiteY9" fmla="*/ 654844 h 742950"/>
                <a:gd name="connsiteX10" fmla="*/ 614362 w 723900"/>
                <a:gd name="connsiteY10" fmla="*/ 645319 h 742950"/>
                <a:gd name="connsiteX11" fmla="*/ 588168 w 723900"/>
                <a:gd name="connsiteY11" fmla="*/ 638175 h 742950"/>
                <a:gd name="connsiteX12" fmla="*/ 559593 w 723900"/>
                <a:gd name="connsiteY12" fmla="*/ 621507 h 742950"/>
                <a:gd name="connsiteX13" fmla="*/ 538162 w 723900"/>
                <a:gd name="connsiteY13" fmla="*/ 597694 h 742950"/>
                <a:gd name="connsiteX14" fmla="*/ 523875 w 723900"/>
                <a:gd name="connsiteY14" fmla="*/ 564357 h 742950"/>
                <a:gd name="connsiteX15" fmla="*/ 519112 w 723900"/>
                <a:gd name="connsiteY15" fmla="*/ 531019 h 742950"/>
                <a:gd name="connsiteX16" fmla="*/ 521493 w 723900"/>
                <a:gd name="connsiteY16" fmla="*/ 481013 h 742950"/>
                <a:gd name="connsiteX17" fmla="*/ 550068 w 723900"/>
                <a:gd name="connsiteY17" fmla="*/ 364332 h 742950"/>
                <a:gd name="connsiteX18" fmla="*/ 607218 w 723900"/>
                <a:gd name="connsiteY18" fmla="*/ 190500 h 742950"/>
                <a:gd name="connsiteX19" fmla="*/ 657225 w 723900"/>
                <a:gd name="connsiteY19" fmla="*/ 52388 h 742950"/>
                <a:gd name="connsiteX20" fmla="*/ 669131 w 723900"/>
                <a:gd name="connsiteY20" fmla="*/ 23813 h 742950"/>
                <a:gd name="connsiteX21" fmla="*/ 669131 w 723900"/>
                <a:gd name="connsiteY21" fmla="*/ 11907 h 742950"/>
                <a:gd name="connsiteX22" fmla="*/ 661987 w 723900"/>
                <a:gd name="connsiteY22" fmla="*/ 0 h 742950"/>
                <a:gd name="connsiteX23" fmla="*/ 650081 w 723900"/>
                <a:gd name="connsiteY23" fmla="*/ 2382 h 742950"/>
                <a:gd name="connsiteX24" fmla="*/ 628650 w 723900"/>
                <a:gd name="connsiteY24" fmla="*/ 7144 h 742950"/>
                <a:gd name="connsiteX25" fmla="*/ 611981 w 723900"/>
                <a:gd name="connsiteY25" fmla="*/ 16669 h 742950"/>
                <a:gd name="connsiteX26" fmla="*/ 588168 w 723900"/>
                <a:gd name="connsiteY26" fmla="*/ 50007 h 742950"/>
                <a:gd name="connsiteX27" fmla="*/ 561975 w 723900"/>
                <a:gd name="connsiteY27" fmla="*/ 92869 h 742950"/>
                <a:gd name="connsiteX28" fmla="*/ 483393 w 723900"/>
                <a:gd name="connsiteY28" fmla="*/ 21193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3900" h="742950">
                  <a:moveTo>
                    <a:pt x="483393" y="211932"/>
                  </a:moveTo>
                  <a:lnTo>
                    <a:pt x="395287" y="321469"/>
                  </a:lnTo>
                  <a:lnTo>
                    <a:pt x="307181" y="419100"/>
                  </a:lnTo>
                  <a:lnTo>
                    <a:pt x="207168" y="511969"/>
                  </a:lnTo>
                  <a:lnTo>
                    <a:pt x="116681" y="590550"/>
                  </a:lnTo>
                  <a:lnTo>
                    <a:pt x="66675" y="631032"/>
                  </a:lnTo>
                  <a:lnTo>
                    <a:pt x="23812" y="664369"/>
                  </a:lnTo>
                  <a:lnTo>
                    <a:pt x="0" y="692944"/>
                  </a:lnTo>
                  <a:lnTo>
                    <a:pt x="4762" y="742950"/>
                  </a:lnTo>
                  <a:lnTo>
                    <a:pt x="723900" y="654844"/>
                  </a:lnTo>
                  <a:lnTo>
                    <a:pt x="614362" y="645319"/>
                  </a:lnTo>
                  <a:lnTo>
                    <a:pt x="588168" y="638175"/>
                  </a:lnTo>
                  <a:lnTo>
                    <a:pt x="559593" y="621507"/>
                  </a:lnTo>
                  <a:lnTo>
                    <a:pt x="538162" y="597694"/>
                  </a:lnTo>
                  <a:lnTo>
                    <a:pt x="523875" y="564357"/>
                  </a:lnTo>
                  <a:lnTo>
                    <a:pt x="519112" y="531019"/>
                  </a:lnTo>
                  <a:lnTo>
                    <a:pt x="521493" y="481013"/>
                  </a:lnTo>
                  <a:lnTo>
                    <a:pt x="550068" y="364332"/>
                  </a:lnTo>
                  <a:lnTo>
                    <a:pt x="607218" y="190500"/>
                  </a:lnTo>
                  <a:lnTo>
                    <a:pt x="657225" y="52388"/>
                  </a:lnTo>
                  <a:lnTo>
                    <a:pt x="669131" y="23813"/>
                  </a:lnTo>
                  <a:lnTo>
                    <a:pt x="669131" y="11907"/>
                  </a:lnTo>
                  <a:lnTo>
                    <a:pt x="661987" y="0"/>
                  </a:lnTo>
                  <a:lnTo>
                    <a:pt x="650081" y="2382"/>
                  </a:lnTo>
                  <a:lnTo>
                    <a:pt x="628650" y="7144"/>
                  </a:lnTo>
                  <a:lnTo>
                    <a:pt x="611981" y="16669"/>
                  </a:lnTo>
                  <a:lnTo>
                    <a:pt x="588168" y="50007"/>
                  </a:lnTo>
                  <a:lnTo>
                    <a:pt x="561975" y="92869"/>
                  </a:lnTo>
                  <a:lnTo>
                    <a:pt x="483393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3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22" dur="500"/>
                                        <p:tgtEl>
                                          <p:spTgt spid="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27" dur="500"/>
                                        <p:tgtEl>
                                          <p:spTgt spid="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31" dur="500"/>
                                        <p:tgtEl>
                                          <p:spTgt spid="8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41" dur="500"/>
                                        <p:tgtEl>
                                          <p:spTgt spid="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58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60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346" name="グループ化 1">
            <a:extLst>
              <a:ext uri="{FF2B5EF4-FFF2-40B4-BE49-F238E27FC236}">
                <a16:creationId xmlns:a16="http://schemas.microsoft.com/office/drawing/2014/main" id="{E89B6B7B-246A-4824-B942-F1A7DFA1E89E}"/>
              </a:ext>
            </a:extLst>
          </p:cNvPr>
          <p:cNvGrpSpPr>
            <a:grpSpLocks/>
          </p:cNvGrpSpPr>
          <p:nvPr/>
        </p:nvGrpSpPr>
        <p:grpSpPr bwMode="auto">
          <a:xfrm>
            <a:off x="2700338" y="1506538"/>
            <a:ext cx="4381500" cy="4552950"/>
            <a:chOff x="2700338" y="1506538"/>
            <a:chExt cx="4381500" cy="4552950"/>
          </a:xfrm>
        </p:grpSpPr>
        <p:sp>
          <p:nvSpPr>
            <p:cNvPr id="83" name="フリーフォーム 82">
              <a:extLst>
                <a:ext uri="{FF2B5EF4-FFF2-40B4-BE49-F238E27FC236}">
                  <a16:creationId xmlns:a16="http://schemas.microsoft.com/office/drawing/2014/main" id="{35C02F8C-6D71-4D50-AADC-7A2188A8708E}"/>
                </a:ext>
              </a:extLst>
            </p:cNvPr>
            <p:cNvSpPr/>
            <p:nvPr/>
          </p:nvSpPr>
          <p:spPr>
            <a:xfrm>
              <a:off x="3821113" y="1506538"/>
              <a:ext cx="539750" cy="930275"/>
            </a:xfrm>
            <a:custGeom>
              <a:avLst/>
              <a:gdLst>
                <a:gd name="connsiteX0" fmla="*/ 252544 w 538294"/>
                <a:gd name="connsiteY0" fmla="*/ 614363 h 928688"/>
                <a:gd name="connsiteX1" fmla="*/ 247781 w 538294"/>
                <a:gd name="connsiteY1" fmla="*/ 507207 h 928688"/>
                <a:gd name="connsiteX2" fmla="*/ 243019 w 538294"/>
                <a:gd name="connsiteY2" fmla="*/ 454819 h 928688"/>
                <a:gd name="connsiteX3" fmla="*/ 235875 w 538294"/>
                <a:gd name="connsiteY3" fmla="*/ 400050 h 928688"/>
                <a:gd name="connsiteX4" fmla="*/ 226350 w 538294"/>
                <a:gd name="connsiteY4" fmla="*/ 347663 h 928688"/>
                <a:gd name="connsiteX5" fmla="*/ 209681 w 538294"/>
                <a:gd name="connsiteY5" fmla="*/ 297657 h 928688"/>
                <a:gd name="connsiteX6" fmla="*/ 190631 w 538294"/>
                <a:gd name="connsiteY6" fmla="*/ 254794 h 928688"/>
                <a:gd name="connsiteX7" fmla="*/ 164438 w 538294"/>
                <a:gd name="connsiteY7" fmla="*/ 214313 h 928688"/>
                <a:gd name="connsiteX8" fmla="*/ 138244 w 538294"/>
                <a:gd name="connsiteY8" fmla="*/ 178594 h 928688"/>
                <a:gd name="connsiteX9" fmla="*/ 116813 w 538294"/>
                <a:gd name="connsiteY9" fmla="*/ 152400 h 928688"/>
                <a:gd name="connsiteX10" fmla="*/ 69188 w 538294"/>
                <a:gd name="connsiteY10" fmla="*/ 107157 h 928688"/>
                <a:gd name="connsiteX11" fmla="*/ 35850 w 538294"/>
                <a:gd name="connsiteY11" fmla="*/ 76200 h 928688"/>
                <a:gd name="connsiteX12" fmla="*/ 16800 w 538294"/>
                <a:gd name="connsiteY12" fmla="*/ 57150 h 928688"/>
                <a:gd name="connsiteX13" fmla="*/ 2513 w 538294"/>
                <a:gd name="connsiteY13" fmla="*/ 33338 h 928688"/>
                <a:gd name="connsiteX14" fmla="*/ 131 w 538294"/>
                <a:gd name="connsiteY14" fmla="*/ 16669 h 928688"/>
                <a:gd name="connsiteX15" fmla="*/ 2513 w 538294"/>
                <a:gd name="connsiteY15" fmla="*/ 9525 h 928688"/>
                <a:gd name="connsiteX16" fmla="*/ 19181 w 538294"/>
                <a:gd name="connsiteY16" fmla="*/ 0 h 928688"/>
                <a:gd name="connsiteX17" fmla="*/ 59663 w 538294"/>
                <a:gd name="connsiteY17" fmla="*/ 0 h 928688"/>
                <a:gd name="connsiteX18" fmla="*/ 109669 w 538294"/>
                <a:gd name="connsiteY18" fmla="*/ 2382 h 928688"/>
                <a:gd name="connsiteX19" fmla="*/ 173963 w 538294"/>
                <a:gd name="connsiteY19" fmla="*/ 16669 h 928688"/>
                <a:gd name="connsiteX20" fmla="*/ 252544 w 538294"/>
                <a:gd name="connsiteY20" fmla="*/ 42863 h 928688"/>
                <a:gd name="connsiteX21" fmla="*/ 335888 w 538294"/>
                <a:gd name="connsiteY21" fmla="*/ 78582 h 928688"/>
                <a:gd name="connsiteX22" fmla="*/ 404944 w 538294"/>
                <a:gd name="connsiteY22" fmla="*/ 114300 h 928688"/>
                <a:gd name="connsiteX23" fmla="*/ 459713 w 538294"/>
                <a:gd name="connsiteY23" fmla="*/ 147638 h 928688"/>
                <a:gd name="connsiteX24" fmla="*/ 488288 w 538294"/>
                <a:gd name="connsiteY24" fmla="*/ 171450 h 928688"/>
                <a:gd name="connsiteX25" fmla="*/ 512100 w 538294"/>
                <a:gd name="connsiteY25" fmla="*/ 197644 h 928688"/>
                <a:gd name="connsiteX26" fmla="*/ 524006 w 538294"/>
                <a:gd name="connsiteY26" fmla="*/ 214313 h 928688"/>
                <a:gd name="connsiteX27" fmla="*/ 535913 w 538294"/>
                <a:gd name="connsiteY27" fmla="*/ 238125 h 928688"/>
                <a:gd name="connsiteX28" fmla="*/ 538294 w 538294"/>
                <a:gd name="connsiteY28" fmla="*/ 254794 h 928688"/>
                <a:gd name="connsiteX29" fmla="*/ 535913 w 538294"/>
                <a:gd name="connsiteY29" fmla="*/ 283369 h 928688"/>
                <a:gd name="connsiteX30" fmla="*/ 521625 w 538294"/>
                <a:gd name="connsiteY30" fmla="*/ 316707 h 928688"/>
                <a:gd name="connsiteX31" fmla="*/ 502575 w 538294"/>
                <a:gd name="connsiteY31" fmla="*/ 376238 h 928688"/>
                <a:gd name="connsiteX32" fmla="*/ 483525 w 538294"/>
                <a:gd name="connsiteY32" fmla="*/ 461963 h 928688"/>
                <a:gd name="connsiteX33" fmla="*/ 478763 w 538294"/>
                <a:gd name="connsiteY33" fmla="*/ 511969 h 928688"/>
                <a:gd name="connsiteX34" fmla="*/ 478763 w 538294"/>
                <a:gd name="connsiteY34" fmla="*/ 897732 h 928688"/>
                <a:gd name="connsiteX35" fmla="*/ 254925 w 538294"/>
                <a:gd name="connsiteY35" fmla="*/ 928688 h 928688"/>
                <a:gd name="connsiteX36" fmla="*/ 252544 w 538294"/>
                <a:gd name="connsiteY36" fmla="*/ 771525 h 928688"/>
                <a:gd name="connsiteX37" fmla="*/ 252544 w 538294"/>
                <a:gd name="connsiteY37" fmla="*/ 614363 h 928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538294" h="928688">
                  <a:moveTo>
                    <a:pt x="252544" y="614363"/>
                  </a:moveTo>
                  <a:lnTo>
                    <a:pt x="247781" y="507207"/>
                  </a:lnTo>
                  <a:lnTo>
                    <a:pt x="243019" y="454819"/>
                  </a:lnTo>
                  <a:lnTo>
                    <a:pt x="235875" y="400050"/>
                  </a:lnTo>
                  <a:lnTo>
                    <a:pt x="226350" y="347663"/>
                  </a:lnTo>
                  <a:lnTo>
                    <a:pt x="209681" y="297657"/>
                  </a:lnTo>
                  <a:lnTo>
                    <a:pt x="190631" y="254794"/>
                  </a:lnTo>
                  <a:lnTo>
                    <a:pt x="164438" y="214313"/>
                  </a:lnTo>
                  <a:lnTo>
                    <a:pt x="138244" y="178594"/>
                  </a:lnTo>
                  <a:lnTo>
                    <a:pt x="116813" y="152400"/>
                  </a:lnTo>
                  <a:lnTo>
                    <a:pt x="69188" y="107157"/>
                  </a:lnTo>
                  <a:lnTo>
                    <a:pt x="35850" y="76200"/>
                  </a:lnTo>
                  <a:lnTo>
                    <a:pt x="16800" y="57150"/>
                  </a:lnTo>
                  <a:lnTo>
                    <a:pt x="2513" y="33338"/>
                  </a:lnTo>
                  <a:cubicBezTo>
                    <a:pt x="0" y="18267"/>
                    <a:pt x="131" y="23878"/>
                    <a:pt x="131" y="16669"/>
                  </a:cubicBezTo>
                  <a:lnTo>
                    <a:pt x="2513" y="9525"/>
                  </a:lnTo>
                  <a:lnTo>
                    <a:pt x="19181" y="0"/>
                  </a:lnTo>
                  <a:lnTo>
                    <a:pt x="59663" y="0"/>
                  </a:lnTo>
                  <a:lnTo>
                    <a:pt x="109669" y="2382"/>
                  </a:lnTo>
                  <a:lnTo>
                    <a:pt x="173963" y="16669"/>
                  </a:lnTo>
                  <a:lnTo>
                    <a:pt x="252544" y="42863"/>
                  </a:lnTo>
                  <a:lnTo>
                    <a:pt x="335888" y="78582"/>
                  </a:lnTo>
                  <a:lnTo>
                    <a:pt x="404944" y="114300"/>
                  </a:lnTo>
                  <a:lnTo>
                    <a:pt x="459713" y="147638"/>
                  </a:lnTo>
                  <a:lnTo>
                    <a:pt x="488288" y="171450"/>
                  </a:lnTo>
                  <a:lnTo>
                    <a:pt x="512100" y="197644"/>
                  </a:lnTo>
                  <a:lnTo>
                    <a:pt x="524006" y="214313"/>
                  </a:lnTo>
                  <a:lnTo>
                    <a:pt x="535913" y="238125"/>
                  </a:lnTo>
                  <a:lnTo>
                    <a:pt x="538294" y="254794"/>
                  </a:lnTo>
                  <a:lnTo>
                    <a:pt x="535913" y="283369"/>
                  </a:lnTo>
                  <a:lnTo>
                    <a:pt x="521625" y="316707"/>
                  </a:lnTo>
                  <a:lnTo>
                    <a:pt x="502575" y="376238"/>
                  </a:lnTo>
                  <a:lnTo>
                    <a:pt x="483525" y="461963"/>
                  </a:lnTo>
                  <a:lnTo>
                    <a:pt x="478763" y="511969"/>
                  </a:lnTo>
                  <a:lnTo>
                    <a:pt x="478763" y="897732"/>
                  </a:lnTo>
                  <a:lnTo>
                    <a:pt x="254925" y="928688"/>
                  </a:lnTo>
                  <a:cubicBezTo>
                    <a:pt x="254131" y="876300"/>
                    <a:pt x="253338" y="823913"/>
                    <a:pt x="252544" y="771525"/>
                  </a:cubicBezTo>
                  <a:lnTo>
                    <a:pt x="252544" y="61436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87">
              <a:extLst>
                <a:ext uri="{FF2B5EF4-FFF2-40B4-BE49-F238E27FC236}">
                  <a16:creationId xmlns:a16="http://schemas.microsoft.com/office/drawing/2014/main" id="{1C40C8BE-FB2B-487F-B404-99BC6E042E38}"/>
                </a:ext>
              </a:extLst>
            </p:cNvPr>
            <p:cNvSpPr/>
            <p:nvPr/>
          </p:nvSpPr>
          <p:spPr>
            <a:xfrm>
              <a:off x="2716213" y="3775075"/>
              <a:ext cx="2278062" cy="2133600"/>
            </a:xfrm>
            <a:custGeom>
              <a:avLst/>
              <a:gdLst>
                <a:gd name="connsiteX0" fmla="*/ 1499507 w 2277925"/>
                <a:gd name="connsiteY0" fmla="*/ 854529 h 2133600"/>
                <a:gd name="connsiteX1" fmla="*/ 1404257 w 2277925"/>
                <a:gd name="connsiteY1" fmla="*/ 966108 h 2133600"/>
                <a:gd name="connsiteX2" fmla="*/ 1322614 w 2277925"/>
                <a:gd name="connsiteY2" fmla="*/ 1058636 h 2133600"/>
                <a:gd name="connsiteX3" fmla="*/ 1197428 w 2277925"/>
                <a:gd name="connsiteY3" fmla="*/ 1186543 h 2133600"/>
                <a:gd name="connsiteX4" fmla="*/ 1113064 w 2277925"/>
                <a:gd name="connsiteY4" fmla="*/ 1270908 h 2133600"/>
                <a:gd name="connsiteX5" fmla="*/ 1023257 w 2277925"/>
                <a:gd name="connsiteY5" fmla="*/ 1352550 h 2133600"/>
                <a:gd name="connsiteX6" fmla="*/ 889907 w 2277925"/>
                <a:gd name="connsiteY6" fmla="*/ 1469572 h 2133600"/>
                <a:gd name="connsiteX7" fmla="*/ 783771 w 2277925"/>
                <a:gd name="connsiteY7" fmla="*/ 1556658 h 2133600"/>
                <a:gd name="connsiteX8" fmla="*/ 664028 w 2277925"/>
                <a:gd name="connsiteY8" fmla="*/ 1649186 h 2133600"/>
                <a:gd name="connsiteX9" fmla="*/ 530678 w 2277925"/>
                <a:gd name="connsiteY9" fmla="*/ 1747158 h 2133600"/>
                <a:gd name="connsiteX10" fmla="*/ 413657 w 2277925"/>
                <a:gd name="connsiteY10" fmla="*/ 1826079 h 2133600"/>
                <a:gd name="connsiteX11" fmla="*/ 250371 w 2277925"/>
                <a:gd name="connsiteY11" fmla="*/ 1937658 h 2133600"/>
                <a:gd name="connsiteX12" fmla="*/ 40821 w 2277925"/>
                <a:gd name="connsiteY12" fmla="*/ 2062843 h 2133600"/>
                <a:gd name="connsiteX13" fmla="*/ 8164 w 2277925"/>
                <a:gd name="connsiteY13" fmla="*/ 2084615 h 2133600"/>
                <a:gd name="connsiteX14" fmla="*/ 0 w 2277925"/>
                <a:gd name="connsiteY14" fmla="*/ 2095500 h 2133600"/>
                <a:gd name="connsiteX15" fmla="*/ 0 w 2277925"/>
                <a:gd name="connsiteY15" fmla="*/ 2106386 h 2133600"/>
                <a:gd name="connsiteX16" fmla="*/ 5443 w 2277925"/>
                <a:gd name="connsiteY16" fmla="*/ 2128158 h 2133600"/>
                <a:gd name="connsiteX17" fmla="*/ 21771 w 2277925"/>
                <a:gd name="connsiteY17" fmla="*/ 2133600 h 2133600"/>
                <a:gd name="connsiteX18" fmla="*/ 103414 w 2277925"/>
                <a:gd name="connsiteY18" fmla="*/ 2092779 h 2133600"/>
                <a:gd name="connsiteX19" fmla="*/ 291193 w 2277925"/>
                <a:gd name="connsiteY19" fmla="*/ 1994808 h 2133600"/>
                <a:gd name="connsiteX20" fmla="*/ 522514 w 2277925"/>
                <a:gd name="connsiteY20" fmla="*/ 1872343 h 2133600"/>
                <a:gd name="connsiteX21" fmla="*/ 751114 w 2277925"/>
                <a:gd name="connsiteY21" fmla="*/ 1741715 h 2133600"/>
                <a:gd name="connsiteX22" fmla="*/ 862693 w 2277925"/>
                <a:gd name="connsiteY22" fmla="*/ 1668236 h 2133600"/>
                <a:gd name="connsiteX23" fmla="*/ 930728 w 2277925"/>
                <a:gd name="connsiteY23" fmla="*/ 1632858 h 2133600"/>
                <a:gd name="connsiteX24" fmla="*/ 1096735 w 2277925"/>
                <a:gd name="connsiteY24" fmla="*/ 1518558 h 2133600"/>
                <a:gd name="connsiteX25" fmla="*/ 1338943 w 2277925"/>
                <a:gd name="connsiteY25" fmla="*/ 1322615 h 2133600"/>
                <a:gd name="connsiteX26" fmla="*/ 1515835 w 2277925"/>
                <a:gd name="connsiteY26" fmla="*/ 1167493 h 2133600"/>
                <a:gd name="connsiteX27" fmla="*/ 1608364 w 2277925"/>
                <a:gd name="connsiteY27" fmla="*/ 1085850 h 2133600"/>
                <a:gd name="connsiteX28" fmla="*/ 1706335 w 2277925"/>
                <a:gd name="connsiteY28" fmla="*/ 974272 h 2133600"/>
                <a:gd name="connsiteX29" fmla="*/ 1817914 w 2277925"/>
                <a:gd name="connsiteY29" fmla="*/ 846365 h 2133600"/>
                <a:gd name="connsiteX30" fmla="*/ 1975757 w 2277925"/>
                <a:gd name="connsiteY30" fmla="*/ 655865 h 2133600"/>
                <a:gd name="connsiteX31" fmla="*/ 2038350 w 2277925"/>
                <a:gd name="connsiteY31" fmla="*/ 574222 h 2133600"/>
                <a:gd name="connsiteX32" fmla="*/ 2079171 w 2277925"/>
                <a:gd name="connsiteY32" fmla="*/ 517072 h 2133600"/>
                <a:gd name="connsiteX33" fmla="*/ 2109107 w 2277925"/>
                <a:gd name="connsiteY33" fmla="*/ 484415 h 2133600"/>
                <a:gd name="connsiteX34" fmla="*/ 2160814 w 2277925"/>
                <a:gd name="connsiteY34" fmla="*/ 443593 h 2133600"/>
                <a:gd name="connsiteX35" fmla="*/ 2212521 w 2277925"/>
                <a:gd name="connsiteY35" fmla="*/ 410936 h 2133600"/>
                <a:gd name="connsiteX36" fmla="*/ 2253343 w 2277925"/>
                <a:gd name="connsiteY36" fmla="*/ 383722 h 2133600"/>
                <a:gd name="connsiteX37" fmla="*/ 2266950 w 2277925"/>
                <a:gd name="connsiteY37" fmla="*/ 364672 h 2133600"/>
                <a:gd name="connsiteX38" fmla="*/ 2275114 w 2277925"/>
                <a:gd name="connsiteY38" fmla="*/ 340179 h 2133600"/>
                <a:gd name="connsiteX39" fmla="*/ 2277835 w 2277925"/>
                <a:gd name="connsiteY39" fmla="*/ 310243 h 2133600"/>
                <a:gd name="connsiteX40" fmla="*/ 2275114 w 2277925"/>
                <a:gd name="connsiteY40" fmla="*/ 280308 h 2133600"/>
                <a:gd name="connsiteX41" fmla="*/ 2256064 w 2277925"/>
                <a:gd name="connsiteY41" fmla="*/ 239486 h 2133600"/>
                <a:gd name="connsiteX42" fmla="*/ 2223407 w 2277925"/>
                <a:gd name="connsiteY42" fmla="*/ 201386 h 2133600"/>
                <a:gd name="connsiteX43" fmla="*/ 2166257 w 2277925"/>
                <a:gd name="connsiteY43" fmla="*/ 152400 h 2133600"/>
                <a:gd name="connsiteX44" fmla="*/ 2122714 w 2277925"/>
                <a:gd name="connsiteY44" fmla="*/ 119743 h 2133600"/>
                <a:gd name="connsiteX45" fmla="*/ 2073728 w 2277925"/>
                <a:gd name="connsiteY45" fmla="*/ 89808 h 2133600"/>
                <a:gd name="connsiteX46" fmla="*/ 2030185 w 2277925"/>
                <a:gd name="connsiteY46" fmla="*/ 68036 h 2133600"/>
                <a:gd name="connsiteX47" fmla="*/ 1940378 w 2277925"/>
                <a:gd name="connsiteY47" fmla="*/ 29936 h 2133600"/>
                <a:gd name="connsiteX48" fmla="*/ 1880507 w 2277925"/>
                <a:gd name="connsiteY48" fmla="*/ 8165 h 2133600"/>
                <a:gd name="connsiteX49" fmla="*/ 1847850 w 2277925"/>
                <a:gd name="connsiteY49" fmla="*/ 0 h 2133600"/>
                <a:gd name="connsiteX50" fmla="*/ 1836964 w 2277925"/>
                <a:gd name="connsiteY50" fmla="*/ 2722 h 2133600"/>
                <a:gd name="connsiteX51" fmla="*/ 1836964 w 2277925"/>
                <a:gd name="connsiteY51" fmla="*/ 10886 h 2133600"/>
                <a:gd name="connsiteX52" fmla="*/ 1842407 w 2277925"/>
                <a:gd name="connsiteY52" fmla="*/ 35379 h 2133600"/>
                <a:gd name="connsiteX53" fmla="*/ 1861457 w 2277925"/>
                <a:gd name="connsiteY53" fmla="*/ 65315 h 2133600"/>
                <a:gd name="connsiteX54" fmla="*/ 1891393 w 2277925"/>
                <a:gd name="connsiteY54" fmla="*/ 103415 h 2133600"/>
                <a:gd name="connsiteX55" fmla="*/ 1907721 w 2277925"/>
                <a:gd name="connsiteY55" fmla="*/ 130629 h 2133600"/>
                <a:gd name="connsiteX56" fmla="*/ 1918607 w 2277925"/>
                <a:gd name="connsiteY56" fmla="*/ 168729 h 2133600"/>
                <a:gd name="connsiteX57" fmla="*/ 1921328 w 2277925"/>
                <a:gd name="connsiteY57" fmla="*/ 198665 h 2133600"/>
                <a:gd name="connsiteX58" fmla="*/ 1915885 w 2277925"/>
                <a:gd name="connsiteY58" fmla="*/ 236765 h 2133600"/>
                <a:gd name="connsiteX59" fmla="*/ 1866900 w 2277925"/>
                <a:gd name="connsiteY59" fmla="*/ 326572 h 2133600"/>
                <a:gd name="connsiteX60" fmla="*/ 1755321 w 2277925"/>
                <a:gd name="connsiteY60" fmla="*/ 508908 h 2133600"/>
                <a:gd name="connsiteX61" fmla="*/ 1651907 w 2277925"/>
                <a:gd name="connsiteY61" fmla="*/ 655865 h 2133600"/>
                <a:gd name="connsiteX62" fmla="*/ 1499507 w 2277925"/>
                <a:gd name="connsiteY62" fmla="*/ 854529 h 2133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2277925" h="2133600">
                  <a:moveTo>
                    <a:pt x="1499507" y="854529"/>
                  </a:moveTo>
                  <a:lnTo>
                    <a:pt x="1404257" y="966108"/>
                  </a:lnTo>
                  <a:lnTo>
                    <a:pt x="1322614" y="1058636"/>
                  </a:lnTo>
                  <a:lnTo>
                    <a:pt x="1197428" y="1186543"/>
                  </a:lnTo>
                  <a:lnTo>
                    <a:pt x="1113064" y="1270908"/>
                  </a:lnTo>
                  <a:lnTo>
                    <a:pt x="1023257" y="1352550"/>
                  </a:lnTo>
                  <a:lnTo>
                    <a:pt x="889907" y="1469572"/>
                  </a:lnTo>
                  <a:lnTo>
                    <a:pt x="783771" y="1556658"/>
                  </a:lnTo>
                  <a:lnTo>
                    <a:pt x="664028" y="1649186"/>
                  </a:lnTo>
                  <a:lnTo>
                    <a:pt x="530678" y="1747158"/>
                  </a:lnTo>
                  <a:lnTo>
                    <a:pt x="413657" y="1826079"/>
                  </a:lnTo>
                  <a:lnTo>
                    <a:pt x="250371" y="1937658"/>
                  </a:lnTo>
                  <a:lnTo>
                    <a:pt x="40821" y="2062843"/>
                  </a:lnTo>
                  <a:lnTo>
                    <a:pt x="8164" y="2084615"/>
                  </a:lnTo>
                  <a:lnTo>
                    <a:pt x="0" y="2095500"/>
                  </a:lnTo>
                  <a:lnTo>
                    <a:pt x="0" y="2106386"/>
                  </a:lnTo>
                  <a:lnTo>
                    <a:pt x="5443" y="2128158"/>
                  </a:lnTo>
                  <a:lnTo>
                    <a:pt x="21771" y="2133600"/>
                  </a:lnTo>
                  <a:lnTo>
                    <a:pt x="103414" y="2092779"/>
                  </a:lnTo>
                  <a:lnTo>
                    <a:pt x="291193" y="1994808"/>
                  </a:lnTo>
                  <a:lnTo>
                    <a:pt x="522514" y="1872343"/>
                  </a:lnTo>
                  <a:lnTo>
                    <a:pt x="751114" y="1741715"/>
                  </a:lnTo>
                  <a:lnTo>
                    <a:pt x="862693" y="1668236"/>
                  </a:lnTo>
                  <a:lnTo>
                    <a:pt x="930728" y="1632858"/>
                  </a:lnTo>
                  <a:lnTo>
                    <a:pt x="1096735" y="1518558"/>
                  </a:lnTo>
                  <a:lnTo>
                    <a:pt x="1338943" y="1322615"/>
                  </a:lnTo>
                  <a:lnTo>
                    <a:pt x="1515835" y="1167493"/>
                  </a:lnTo>
                  <a:lnTo>
                    <a:pt x="1608364" y="1085850"/>
                  </a:lnTo>
                  <a:lnTo>
                    <a:pt x="1706335" y="974272"/>
                  </a:lnTo>
                  <a:lnTo>
                    <a:pt x="1817914" y="846365"/>
                  </a:lnTo>
                  <a:lnTo>
                    <a:pt x="1975757" y="655865"/>
                  </a:lnTo>
                  <a:lnTo>
                    <a:pt x="2038350" y="574222"/>
                  </a:lnTo>
                  <a:lnTo>
                    <a:pt x="2079171" y="517072"/>
                  </a:lnTo>
                  <a:lnTo>
                    <a:pt x="2109107" y="484415"/>
                  </a:lnTo>
                  <a:lnTo>
                    <a:pt x="2160814" y="443593"/>
                  </a:lnTo>
                  <a:lnTo>
                    <a:pt x="2212521" y="410936"/>
                  </a:lnTo>
                  <a:lnTo>
                    <a:pt x="2253343" y="383722"/>
                  </a:lnTo>
                  <a:lnTo>
                    <a:pt x="2266950" y="364672"/>
                  </a:lnTo>
                  <a:lnTo>
                    <a:pt x="2275114" y="340179"/>
                  </a:lnTo>
                  <a:cubicBezTo>
                    <a:pt x="2277925" y="312062"/>
                    <a:pt x="2277835" y="322082"/>
                    <a:pt x="2277835" y="310243"/>
                  </a:cubicBezTo>
                  <a:lnTo>
                    <a:pt x="2275114" y="280308"/>
                  </a:lnTo>
                  <a:lnTo>
                    <a:pt x="2256064" y="239486"/>
                  </a:lnTo>
                  <a:lnTo>
                    <a:pt x="2223407" y="201386"/>
                  </a:lnTo>
                  <a:lnTo>
                    <a:pt x="2166257" y="152400"/>
                  </a:lnTo>
                  <a:lnTo>
                    <a:pt x="2122714" y="119743"/>
                  </a:lnTo>
                  <a:lnTo>
                    <a:pt x="2073728" y="89808"/>
                  </a:lnTo>
                  <a:lnTo>
                    <a:pt x="2030185" y="68036"/>
                  </a:lnTo>
                  <a:lnTo>
                    <a:pt x="1940378" y="29936"/>
                  </a:lnTo>
                  <a:lnTo>
                    <a:pt x="1880507" y="8165"/>
                  </a:lnTo>
                  <a:lnTo>
                    <a:pt x="1847850" y="0"/>
                  </a:lnTo>
                  <a:lnTo>
                    <a:pt x="1836964" y="2722"/>
                  </a:lnTo>
                  <a:lnTo>
                    <a:pt x="1836964" y="10886"/>
                  </a:lnTo>
                  <a:lnTo>
                    <a:pt x="1842407" y="35379"/>
                  </a:lnTo>
                  <a:lnTo>
                    <a:pt x="1861457" y="65315"/>
                  </a:lnTo>
                  <a:lnTo>
                    <a:pt x="1891393" y="103415"/>
                  </a:lnTo>
                  <a:lnTo>
                    <a:pt x="1907721" y="130629"/>
                  </a:lnTo>
                  <a:lnTo>
                    <a:pt x="1918607" y="168729"/>
                  </a:lnTo>
                  <a:lnTo>
                    <a:pt x="1921328" y="198665"/>
                  </a:lnTo>
                  <a:lnTo>
                    <a:pt x="1915885" y="236765"/>
                  </a:lnTo>
                  <a:lnTo>
                    <a:pt x="1866900" y="326572"/>
                  </a:lnTo>
                  <a:lnTo>
                    <a:pt x="1755321" y="508908"/>
                  </a:lnTo>
                  <a:lnTo>
                    <a:pt x="1651907" y="655865"/>
                  </a:lnTo>
                  <a:lnTo>
                    <a:pt x="1499507" y="85452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1" name="フリーフォーム 90">
              <a:extLst>
                <a:ext uri="{FF2B5EF4-FFF2-40B4-BE49-F238E27FC236}">
                  <a16:creationId xmlns:a16="http://schemas.microsoft.com/office/drawing/2014/main" id="{E00C8B1D-9128-492B-92FE-D3D8A59955E4}"/>
                </a:ext>
              </a:extLst>
            </p:cNvPr>
            <p:cNvSpPr/>
            <p:nvPr/>
          </p:nvSpPr>
          <p:spPr>
            <a:xfrm rot="16200000">
              <a:off x="4792663" y="3332163"/>
              <a:ext cx="2152650" cy="476250"/>
            </a:xfrm>
            <a:custGeom>
              <a:avLst/>
              <a:gdLst>
                <a:gd name="connsiteX0" fmla="*/ 1288256 w 2152650"/>
                <a:gd name="connsiteY0" fmla="*/ 402432 h 476250"/>
                <a:gd name="connsiteX1" fmla="*/ 1059656 w 2152650"/>
                <a:gd name="connsiteY1" fmla="*/ 397669 h 476250"/>
                <a:gd name="connsiteX2" fmla="*/ 857250 w 2152650"/>
                <a:gd name="connsiteY2" fmla="*/ 392907 h 476250"/>
                <a:gd name="connsiteX3" fmla="*/ 645319 w 2152650"/>
                <a:gd name="connsiteY3" fmla="*/ 390525 h 476250"/>
                <a:gd name="connsiteX4" fmla="*/ 450056 w 2152650"/>
                <a:gd name="connsiteY4" fmla="*/ 388144 h 476250"/>
                <a:gd name="connsiteX5" fmla="*/ 245269 w 2152650"/>
                <a:gd name="connsiteY5" fmla="*/ 388144 h 476250"/>
                <a:gd name="connsiteX6" fmla="*/ 166687 w 2152650"/>
                <a:gd name="connsiteY6" fmla="*/ 385763 h 476250"/>
                <a:gd name="connsiteX7" fmla="*/ 123825 w 2152650"/>
                <a:gd name="connsiteY7" fmla="*/ 376238 h 476250"/>
                <a:gd name="connsiteX8" fmla="*/ 59531 w 2152650"/>
                <a:gd name="connsiteY8" fmla="*/ 350044 h 476250"/>
                <a:gd name="connsiteX9" fmla="*/ 21431 w 2152650"/>
                <a:gd name="connsiteY9" fmla="*/ 326232 h 476250"/>
                <a:gd name="connsiteX10" fmla="*/ 4762 w 2152650"/>
                <a:gd name="connsiteY10" fmla="*/ 309563 h 476250"/>
                <a:gd name="connsiteX11" fmla="*/ 0 w 2152650"/>
                <a:gd name="connsiteY11" fmla="*/ 288132 h 476250"/>
                <a:gd name="connsiteX12" fmla="*/ 2381 w 2152650"/>
                <a:gd name="connsiteY12" fmla="*/ 271463 h 476250"/>
                <a:gd name="connsiteX13" fmla="*/ 16669 w 2152650"/>
                <a:gd name="connsiteY13" fmla="*/ 247650 h 476250"/>
                <a:gd name="connsiteX14" fmla="*/ 50006 w 2152650"/>
                <a:gd name="connsiteY14" fmla="*/ 221457 h 476250"/>
                <a:gd name="connsiteX15" fmla="*/ 114300 w 2152650"/>
                <a:gd name="connsiteY15" fmla="*/ 185738 h 476250"/>
                <a:gd name="connsiteX16" fmla="*/ 200025 w 2152650"/>
                <a:gd name="connsiteY16" fmla="*/ 150019 h 476250"/>
                <a:gd name="connsiteX17" fmla="*/ 285750 w 2152650"/>
                <a:gd name="connsiteY17" fmla="*/ 126207 h 476250"/>
                <a:gd name="connsiteX18" fmla="*/ 357187 w 2152650"/>
                <a:gd name="connsiteY18" fmla="*/ 119063 h 476250"/>
                <a:gd name="connsiteX19" fmla="*/ 390525 w 2152650"/>
                <a:gd name="connsiteY19" fmla="*/ 121444 h 476250"/>
                <a:gd name="connsiteX20" fmla="*/ 483394 w 2152650"/>
                <a:gd name="connsiteY20" fmla="*/ 142875 h 476250"/>
                <a:gd name="connsiteX21" fmla="*/ 595312 w 2152650"/>
                <a:gd name="connsiteY21" fmla="*/ 159544 h 476250"/>
                <a:gd name="connsiteX22" fmla="*/ 695325 w 2152650"/>
                <a:gd name="connsiteY22" fmla="*/ 169069 h 476250"/>
                <a:gd name="connsiteX23" fmla="*/ 845344 w 2152650"/>
                <a:gd name="connsiteY23" fmla="*/ 178594 h 476250"/>
                <a:gd name="connsiteX24" fmla="*/ 1069181 w 2152650"/>
                <a:gd name="connsiteY24" fmla="*/ 185738 h 476250"/>
                <a:gd name="connsiteX25" fmla="*/ 1359694 w 2152650"/>
                <a:gd name="connsiteY25" fmla="*/ 185738 h 476250"/>
                <a:gd name="connsiteX26" fmla="*/ 1545431 w 2152650"/>
                <a:gd name="connsiteY26" fmla="*/ 185738 h 476250"/>
                <a:gd name="connsiteX27" fmla="*/ 1712119 w 2152650"/>
                <a:gd name="connsiteY27" fmla="*/ 183357 h 476250"/>
                <a:gd name="connsiteX28" fmla="*/ 1804987 w 2152650"/>
                <a:gd name="connsiteY28" fmla="*/ 176213 h 476250"/>
                <a:gd name="connsiteX29" fmla="*/ 1866900 w 2152650"/>
                <a:gd name="connsiteY29" fmla="*/ 166688 h 476250"/>
                <a:gd name="connsiteX30" fmla="*/ 1916906 w 2152650"/>
                <a:gd name="connsiteY30" fmla="*/ 154782 h 476250"/>
                <a:gd name="connsiteX31" fmla="*/ 1969294 w 2152650"/>
                <a:gd name="connsiteY31" fmla="*/ 130969 h 476250"/>
                <a:gd name="connsiteX32" fmla="*/ 2024062 w 2152650"/>
                <a:gd name="connsiteY32" fmla="*/ 95250 h 476250"/>
                <a:gd name="connsiteX33" fmla="*/ 2069306 w 2152650"/>
                <a:gd name="connsiteY33" fmla="*/ 52388 h 476250"/>
                <a:gd name="connsiteX34" fmla="*/ 2105025 w 2152650"/>
                <a:gd name="connsiteY34" fmla="*/ 14288 h 476250"/>
                <a:gd name="connsiteX35" fmla="*/ 2114550 w 2152650"/>
                <a:gd name="connsiteY35" fmla="*/ 7144 h 476250"/>
                <a:gd name="connsiteX36" fmla="*/ 2133600 w 2152650"/>
                <a:gd name="connsiteY36" fmla="*/ 0 h 476250"/>
                <a:gd name="connsiteX37" fmla="*/ 2140744 w 2152650"/>
                <a:gd name="connsiteY37" fmla="*/ 2382 h 476250"/>
                <a:gd name="connsiteX38" fmla="*/ 2147887 w 2152650"/>
                <a:gd name="connsiteY38" fmla="*/ 9525 h 476250"/>
                <a:gd name="connsiteX39" fmla="*/ 2152650 w 2152650"/>
                <a:gd name="connsiteY39" fmla="*/ 33338 h 476250"/>
                <a:gd name="connsiteX40" fmla="*/ 2147887 w 2152650"/>
                <a:gd name="connsiteY40" fmla="*/ 73819 h 476250"/>
                <a:gd name="connsiteX41" fmla="*/ 2133600 w 2152650"/>
                <a:gd name="connsiteY41" fmla="*/ 138113 h 476250"/>
                <a:gd name="connsiteX42" fmla="*/ 2102644 w 2152650"/>
                <a:gd name="connsiteY42" fmla="*/ 240507 h 476250"/>
                <a:gd name="connsiteX43" fmla="*/ 2081212 w 2152650"/>
                <a:gd name="connsiteY43" fmla="*/ 292894 h 476250"/>
                <a:gd name="connsiteX44" fmla="*/ 2050256 w 2152650"/>
                <a:gd name="connsiteY44" fmla="*/ 350044 h 476250"/>
                <a:gd name="connsiteX45" fmla="*/ 2024062 w 2152650"/>
                <a:gd name="connsiteY45" fmla="*/ 392907 h 476250"/>
                <a:gd name="connsiteX46" fmla="*/ 2005012 w 2152650"/>
                <a:gd name="connsiteY46" fmla="*/ 416719 h 476250"/>
                <a:gd name="connsiteX47" fmla="*/ 1985962 w 2152650"/>
                <a:gd name="connsiteY47" fmla="*/ 438150 h 476250"/>
                <a:gd name="connsiteX48" fmla="*/ 1966912 w 2152650"/>
                <a:gd name="connsiteY48" fmla="*/ 454819 h 476250"/>
                <a:gd name="connsiteX49" fmla="*/ 1943100 w 2152650"/>
                <a:gd name="connsiteY49" fmla="*/ 466725 h 476250"/>
                <a:gd name="connsiteX50" fmla="*/ 1909762 w 2152650"/>
                <a:gd name="connsiteY50" fmla="*/ 476250 h 476250"/>
                <a:gd name="connsiteX51" fmla="*/ 1883569 w 2152650"/>
                <a:gd name="connsiteY51" fmla="*/ 476250 h 476250"/>
                <a:gd name="connsiteX52" fmla="*/ 1852612 w 2152650"/>
                <a:gd name="connsiteY52" fmla="*/ 471488 h 476250"/>
                <a:gd name="connsiteX53" fmla="*/ 1824037 w 2152650"/>
                <a:gd name="connsiteY53" fmla="*/ 457200 h 476250"/>
                <a:gd name="connsiteX54" fmla="*/ 1804987 w 2152650"/>
                <a:gd name="connsiteY54" fmla="*/ 445294 h 476250"/>
                <a:gd name="connsiteX55" fmla="*/ 1771650 w 2152650"/>
                <a:gd name="connsiteY55" fmla="*/ 428625 h 476250"/>
                <a:gd name="connsiteX56" fmla="*/ 1738312 w 2152650"/>
                <a:gd name="connsiteY56" fmla="*/ 419100 h 476250"/>
                <a:gd name="connsiteX57" fmla="*/ 1674019 w 2152650"/>
                <a:gd name="connsiteY57" fmla="*/ 411957 h 476250"/>
                <a:gd name="connsiteX58" fmla="*/ 1493044 w 2152650"/>
                <a:gd name="connsiteY58" fmla="*/ 404813 h 476250"/>
                <a:gd name="connsiteX59" fmla="*/ 1288256 w 2152650"/>
                <a:gd name="connsiteY59" fmla="*/ 402432 h 47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2152650" h="476250">
                  <a:moveTo>
                    <a:pt x="1288256" y="402432"/>
                  </a:moveTo>
                  <a:lnTo>
                    <a:pt x="1059656" y="397669"/>
                  </a:lnTo>
                  <a:lnTo>
                    <a:pt x="857250" y="392907"/>
                  </a:lnTo>
                  <a:lnTo>
                    <a:pt x="645319" y="390525"/>
                  </a:lnTo>
                  <a:lnTo>
                    <a:pt x="450056" y="388144"/>
                  </a:lnTo>
                  <a:lnTo>
                    <a:pt x="245269" y="388144"/>
                  </a:lnTo>
                  <a:lnTo>
                    <a:pt x="166687" y="385763"/>
                  </a:lnTo>
                  <a:lnTo>
                    <a:pt x="123825" y="376238"/>
                  </a:lnTo>
                  <a:lnTo>
                    <a:pt x="59531" y="350044"/>
                  </a:lnTo>
                  <a:lnTo>
                    <a:pt x="21431" y="326232"/>
                  </a:lnTo>
                  <a:lnTo>
                    <a:pt x="4762" y="309563"/>
                  </a:lnTo>
                  <a:lnTo>
                    <a:pt x="0" y="288132"/>
                  </a:lnTo>
                  <a:lnTo>
                    <a:pt x="2381" y="271463"/>
                  </a:lnTo>
                  <a:lnTo>
                    <a:pt x="16669" y="247650"/>
                  </a:lnTo>
                  <a:lnTo>
                    <a:pt x="50006" y="221457"/>
                  </a:lnTo>
                  <a:lnTo>
                    <a:pt x="114300" y="185738"/>
                  </a:lnTo>
                  <a:lnTo>
                    <a:pt x="200025" y="150019"/>
                  </a:lnTo>
                  <a:lnTo>
                    <a:pt x="285750" y="126207"/>
                  </a:lnTo>
                  <a:lnTo>
                    <a:pt x="357187" y="119063"/>
                  </a:lnTo>
                  <a:lnTo>
                    <a:pt x="390525" y="121444"/>
                  </a:lnTo>
                  <a:lnTo>
                    <a:pt x="483394" y="142875"/>
                  </a:lnTo>
                  <a:lnTo>
                    <a:pt x="595312" y="159544"/>
                  </a:lnTo>
                  <a:lnTo>
                    <a:pt x="695325" y="169069"/>
                  </a:lnTo>
                  <a:lnTo>
                    <a:pt x="845344" y="178594"/>
                  </a:lnTo>
                  <a:lnTo>
                    <a:pt x="1069181" y="185738"/>
                  </a:lnTo>
                  <a:lnTo>
                    <a:pt x="1359694" y="185738"/>
                  </a:lnTo>
                  <a:lnTo>
                    <a:pt x="1545431" y="185738"/>
                  </a:lnTo>
                  <a:lnTo>
                    <a:pt x="1712119" y="183357"/>
                  </a:lnTo>
                  <a:lnTo>
                    <a:pt x="1804987" y="176213"/>
                  </a:lnTo>
                  <a:lnTo>
                    <a:pt x="1866900" y="166688"/>
                  </a:lnTo>
                  <a:lnTo>
                    <a:pt x="1916906" y="154782"/>
                  </a:lnTo>
                  <a:lnTo>
                    <a:pt x="1969294" y="130969"/>
                  </a:lnTo>
                  <a:lnTo>
                    <a:pt x="2024062" y="95250"/>
                  </a:lnTo>
                  <a:lnTo>
                    <a:pt x="2069306" y="52388"/>
                  </a:lnTo>
                  <a:lnTo>
                    <a:pt x="2105025" y="14288"/>
                  </a:lnTo>
                  <a:lnTo>
                    <a:pt x="2114550" y="7144"/>
                  </a:lnTo>
                  <a:lnTo>
                    <a:pt x="2133600" y="0"/>
                  </a:lnTo>
                  <a:lnTo>
                    <a:pt x="2140744" y="2382"/>
                  </a:lnTo>
                  <a:lnTo>
                    <a:pt x="2147887" y="9525"/>
                  </a:lnTo>
                  <a:lnTo>
                    <a:pt x="2152650" y="33338"/>
                  </a:lnTo>
                  <a:lnTo>
                    <a:pt x="2147887" y="73819"/>
                  </a:lnTo>
                  <a:lnTo>
                    <a:pt x="2133600" y="138113"/>
                  </a:lnTo>
                  <a:lnTo>
                    <a:pt x="2102644" y="240507"/>
                  </a:lnTo>
                  <a:lnTo>
                    <a:pt x="2081212" y="292894"/>
                  </a:lnTo>
                  <a:lnTo>
                    <a:pt x="2050256" y="350044"/>
                  </a:lnTo>
                  <a:lnTo>
                    <a:pt x="2024062" y="392907"/>
                  </a:lnTo>
                  <a:lnTo>
                    <a:pt x="2005012" y="416719"/>
                  </a:lnTo>
                  <a:lnTo>
                    <a:pt x="1985962" y="438150"/>
                  </a:lnTo>
                  <a:lnTo>
                    <a:pt x="1966912" y="454819"/>
                  </a:lnTo>
                  <a:lnTo>
                    <a:pt x="1943100" y="466725"/>
                  </a:lnTo>
                  <a:lnTo>
                    <a:pt x="1909762" y="476250"/>
                  </a:lnTo>
                  <a:lnTo>
                    <a:pt x="1883569" y="476250"/>
                  </a:lnTo>
                  <a:lnTo>
                    <a:pt x="1852612" y="471488"/>
                  </a:lnTo>
                  <a:lnTo>
                    <a:pt x="1824037" y="457200"/>
                  </a:lnTo>
                  <a:lnTo>
                    <a:pt x="1804987" y="445294"/>
                  </a:lnTo>
                  <a:lnTo>
                    <a:pt x="1771650" y="428625"/>
                  </a:lnTo>
                  <a:lnTo>
                    <a:pt x="1738312" y="419100"/>
                  </a:lnTo>
                  <a:lnTo>
                    <a:pt x="1674019" y="411957"/>
                  </a:lnTo>
                  <a:lnTo>
                    <a:pt x="1493044" y="404813"/>
                  </a:lnTo>
                  <a:lnTo>
                    <a:pt x="1288256" y="4024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2" name="フリーフォーム 91">
              <a:extLst>
                <a:ext uri="{FF2B5EF4-FFF2-40B4-BE49-F238E27FC236}">
                  <a16:creationId xmlns:a16="http://schemas.microsoft.com/office/drawing/2014/main" id="{2C2921C1-C170-4CB0-94E0-B7A22DD6EE93}"/>
                </a:ext>
              </a:extLst>
            </p:cNvPr>
            <p:cNvSpPr/>
            <p:nvPr/>
          </p:nvSpPr>
          <p:spPr>
            <a:xfrm rot="16200000">
              <a:off x="4617244" y="3594894"/>
              <a:ext cx="4349750" cy="579438"/>
            </a:xfrm>
            <a:custGeom>
              <a:avLst/>
              <a:gdLst>
                <a:gd name="connsiteX0" fmla="*/ 2397211 w 4349578"/>
                <a:gd name="connsiteY0" fmla="*/ 296562 h 579002"/>
                <a:gd name="connsiteX1" fmla="*/ 2916194 w 4349578"/>
                <a:gd name="connsiteY1" fmla="*/ 293032 h 579002"/>
                <a:gd name="connsiteX2" fmla="*/ 3466953 w 4349578"/>
                <a:gd name="connsiteY2" fmla="*/ 285971 h 579002"/>
                <a:gd name="connsiteX3" fmla="*/ 3968284 w 4349578"/>
                <a:gd name="connsiteY3" fmla="*/ 275379 h 579002"/>
                <a:gd name="connsiteX4" fmla="*/ 4021241 w 4349578"/>
                <a:gd name="connsiteY4" fmla="*/ 275379 h 579002"/>
                <a:gd name="connsiteX5" fmla="*/ 4063607 w 4349578"/>
                <a:gd name="connsiteY5" fmla="*/ 268318 h 579002"/>
                <a:gd name="connsiteX6" fmla="*/ 4105973 w 4349578"/>
                <a:gd name="connsiteY6" fmla="*/ 250666 h 579002"/>
                <a:gd name="connsiteX7" fmla="*/ 4144809 w 4349578"/>
                <a:gd name="connsiteY7" fmla="*/ 222422 h 579002"/>
                <a:gd name="connsiteX8" fmla="*/ 4176584 w 4349578"/>
                <a:gd name="connsiteY8" fmla="*/ 183586 h 579002"/>
                <a:gd name="connsiteX9" fmla="*/ 4211889 w 4349578"/>
                <a:gd name="connsiteY9" fmla="*/ 127098 h 579002"/>
                <a:gd name="connsiteX10" fmla="*/ 4247194 w 4349578"/>
                <a:gd name="connsiteY10" fmla="*/ 52958 h 579002"/>
                <a:gd name="connsiteX11" fmla="*/ 4268377 w 4349578"/>
                <a:gd name="connsiteY11" fmla="*/ 24714 h 579002"/>
                <a:gd name="connsiteX12" fmla="*/ 4282499 w 4349578"/>
                <a:gd name="connsiteY12" fmla="*/ 10592 h 579002"/>
                <a:gd name="connsiteX13" fmla="*/ 4303682 w 4349578"/>
                <a:gd name="connsiteY13" fmla="*/ 0 h 579002"/>
                <a:gd name="connsiteX14" fmla="*/ 4314273 w 4349578"/>
                <a:gd name="connsiteY14" fmla="*/ 0 h 579002"/>
                <a:gd name="connsiteX15" fmla="*/ 4324865 w 4349578"/>
                <a:gd name="connsiteY15" fmla="*/ 14122 h 579002"/>
                <a:gd name="connsiteX16" fmla="*/ 4338987 w 4349578"/>
                <a:gd name="connsiteY16" fmla="*/ 42366 h 579002"/>
                <a:gd name="connsiteX17" fmla="*/ 4346048 w 4349578"/>
                <a:gd name="connsiteY17" fmla="*/ 77671 h 579002"/>
                <a:gd name="connsiteX18" fmla="*/ 4349578 w 4349578"/>
                <a:gd name="connsiteY18" fmla="*/ 127098 h 579002"/>
                <a:gd name="connsiteX19" fmla="*/ 4346048 w 4349578"/>
                <a:gd name="connsiteY19" fmla="*/ 180056 h 579002"/>
                <a:gd name="connsiteX20" fmla="*/ 4331926 w 4349578"/>
                <a:gd name="connsiteY20" fmla="*/ 261257 h 579002"/>
                <a:gd name="connsiteX21" fmla="*/ 4300151 w 4349578"/>
                <a:gd name="connsiteY21" fmla="*/ 349520 h 579002"/>
                <a:gd name="connsiteX22" fmla="*/ 4268377 w 4349578"/>
                <a:gd name="connsiteY22" fmla="*/ 413069 h 579002"/>
                <a:gd name="connsiteX23" fmla="*/ 4236602 w 4349578"/>
                <a:gd name="connsiteY23" fmla="*/ 458965 h 579002"/>
                <a:gd name="connsiteX24" fmla="*/ 4197767 w 4349578"/>
                <a:gd name="connsiteY24" fmla="*/ 504862 h 579002"/>
                <a:gd name="connsiteX25" fmla="*/ 4162462 w 4349578"/>
                <a:gd name="connsiteY25" fmla="*/ 540167 h 579002"/>
                <a:gd name="connsiteX26" fmla="*/ 4113034 w 4349578"/>
                <a:gd name="connsiteY26" fmla="*/ 571941 h 579002"/>
                <a:gd name="connsiteX27" fmla="*/ 4081260 w 4349578"/>
                <a:gd name="connsiteY27" fmla="*/ 579002 h 579002"/>
                <a:gd name="connsiteX28" fmla="*/ 4042424 w 4349578"/>
                <a:gd name="connsiteY28" fmla="*/ 579002 h 579002"/>
                <a:gd name="connsiteX29" fmla="*/ 4003589 w 4349578"/>
                <a:gd name="connsiteY29" fmla="*/ 561350 h 579002"/>
                <a:gd name="connsiteX30" fmla="*/ 3925918 w 4349578"/>
                <a:gd name="connsiteY30" fmla="*/ 526045 h 579002"/>
                <a:gd name="connsiteX31" fmla="*/ 3844716 w 4349578"/>
                <a:gd name="connsiteY31" fmla="*/ 501331 h 579002"/>
                <a:gd name="connsiteX32" fmla="*/ 3710557 w 4349578"/>
                <a:gd name="connsiteY32" fmla="*/ 494270 h 579002"/>
                <a:gd name="connsiteX33" fmla="*/ 3339855 w 4349578"/>
                <a:gd name="connsiteY33" fmla="*/ 483679 h 579002"/>
                <a:gd name="connsiteX34" fmla="*/ 2887950 w 4349578"/>
                <a:gd name="connsiteY34" fmla="*/ 476618 h 579002"/>
                <a:gd name="connsiteX35" fmla="*/ 2556083 w 4349578"/>
                <a:gd name="connsiteY35" fmla="*/ 480148 h 579002"/>
                <a:gd name="connsiteX36" fmla="*/ 2217155 w 4349578"/>
                <a:gd name="connsiteY36" fmla="*/ 483679 h 579002"/>
                <a:gd name="connsiteX37" fmla="*/ 1765251 w 4349578"/>
                <a:gd name="connsiteY37" fmla="*/ 494270 h 579002"/>
                <a:gd name="connsiteX38" fmla="*/ 1136821 w 4349578"/>
                <a:gd name="connsiteY38" fmla="*/ 511923 h 579002"/>
                <a:gd name="connsiteX39" fmla="*/ 815546 w 4349578"/>
                <a:gd name="connsiteY39" fmla="*/ 526045 h 579002"/>
                <a:gd name="connsiteX40" fmla="*/ 540167 w 4349578"/>
                <a:gd name="connsiteY40" fmla="*/ 543697 h 579002"/>
                <a:gd name="connsiteX41" fmla="*/ 423660 w 4349578"/>
                <a:gd name="connsiteY41" fmla="*/ 533106 h 579002"/>
                <a:gd name="connsiteX42" fmla="*/ 264787 w 4349578"/>
                <a:gd name="connsiteY42" fmla="*/ 504862 h 579002"/>
                <a:gd name="connsiteX43" fmla="*/ 176525 w 4349578"/>
                <a:gd name="connsiteY43" fmla="*/ 483679 h 579002"/>
                <a:gd name="connsiteX44" fmla="*/ 123567 w 4349578"/>
                <a:gd name="connsiteY44" fmla="*/ 466026 h 579002"/>
                <a:gd name="connsiteX45" fmla="*/ 63549 w 4349578"/>
                <a:gd name="connsiteY45" fmla="*/ 430721 h 579002"/>
                <a:gd name="connsiteX46" fmla="*/ 17652 w 4349578"/>
                <a:gd name="connsiteY46" fmla="*/ 388355 h 579002"/>
                <a:gd name="connsiteX47" fmla="*/ 3530 w 4349578"/>
                <a:gd name="connsiteY47" fmla="*/ 360111 h 579002"/>
                <a:gd name="connsiteX48" fmla="*/ 0 w 4349578"/>
                <a:gd name="connsiteY48" fmla="*/ 345989 h 579002"/>
                <a:gd name="connsiteX49" fmla="*/ 3530 w 4349578"/>
                <a:gd name="connsiteY49" fmla="*/ 331867 h 579002"/>
                <a:gd name="connsiteX50" fmla="*/ 14122 w 4349578"/>
                <a:gd name="connsiteY50" fmla="*/ 314215 h 579002"/>
                <a:gd name="connsiteX51" fmla="*/ 42366 w 4349578"/>
                <a:gd name="connsiteY51" fmla="*/ 293032 h 579002"/>
                <a:gd name="connsiteX52" fmla="*/ 77671 w 4349578"/>
                <a:gd name="connsiteY52" fmla="*/ 268318 h 579002"/>
                <a:gd name="connsiteX53" fmla="*/ 639021 w 4349578"/>
                <a:gd name="connsiteY53" fmla="*/ 278910 h 579002"/>
                <a:gd name="connsiteX54" fmla="*/ 854381 w 4349578"/>
                <a:gd name="connsiteY54" fmla="*/ 296562 h 579002"/>
                <a:gd name="connsiteX55" fmla="*/ 1126230 w 4349578"/>
                <a:gd name="connsiteY55" fmla="*/ 296562 h 579002"/>
                <a:gd name="connsiteX56" fmla="*/ 1525177 w 4349578"/>
                <a:gd name="connsiteY56" fmla="*/ 296562 h 579002"/>
                <a:gd name="connsiteX57" fmla="*/ 2118301 w 4349578"/>
                <a:gd name="connsiteY57" fmla="*/ 296562 h 579002"/>
                <a:gd name="connsiteX58" fmla="*/ 2337192 w 4349578"/>
                <a:gd name="connsiteY58" fmla="*/ 293032 h 579002"/>
                <a:gd name="connsiteX59" fmla="*/ 2397211 w 4349578"/>
                <a:gd name="connsiteY59" fmla="*/ 296562 h 57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</a:cxnLst>
              <a:rect l="l" t="t" r="r" b="b"/>
              <a:pathLst>
                <a:path w="4349578" h="579002">
                  <a:moveTo>
                    <a:pt x="2397211" y="296562"/>
                  </a:moveTo>
                  <a:lnTo>
                    <a:pt x="2916194" y="293032"/>
                  </a:lnTo>
                  <a:lnTo>
                    <a:pt x="3466953" y="285971"/>
                  </a:lnTo>
                  <a:lnTo>
                    <a:pt x="3968284" y="275379"/>
                  </a:lnTo>
                  <a:lnTo>
                    <a:pt x="4021241" y="275379"/>
                  </a:lnTo>
                  <a:lnTo>
                    <a:pt x="4063607" y="268318"/>
                  </a:lnTo>
                  <a:lnTo>
                    <a:pt x="4105973" y="250666"/>
                  </a:lnTo>
                  <a:lnTo>
                    <a:pt x="4144809" y="222422"/>
                  </a:lnTo>
                  <a:lnTo>
                    <a:pt x="4176584" y="183586"/>
                  </a:lnTo>
                  <a:lnTo>
                    <a:pt x="4211889" y="127098"/>
                  </a:lnTo>
                  <a:lnTo>
                    <a:pt x="4247194" y="52958"/>
                  </a:lnTo>
                  <a:lnTo>
                    <a:pt x="4268377" y="24714"/>
                  </a:lnTo>
                  <a:lnTo>
                    <a:pt x="4282499" y="10592"/>
                  </a:lnTo>
                  <a:lnTo>
                    <a:pt x="4303682" y="0"/>
                  </a:lnTo>
                  <a:lnTo>
                    <a:pt x="4314273" y="0"/>
                  </a:lnTo>
                  <a:lnTo>
                    <a:pt x="4324865" y="14122"/>
                  </a:lnTo>
                  <a:lnTo>
                    <a:pt x="4338987" y="42366"/>
                  </a:lnTo>
                  <a:lnTo>
                    <a:pt x="4346048" y="77671"/>
                  </a:lnTo>
                  <a:lnTo>
                    <a:pt x="4349578" y="127098"/>
                  </a:lnTo>
                  <a:lnTo>
                    <a:pt x="4346048" y="180056"/>
                  </a:lnTo>
                  <a:lnTo>
                    <a:pt x="4331926" y="261257"/>
                  </a:lnTo>
                  <a:lnTo>
                    <a:pt x="4300151" y="349520"/>
                  </a:lnTo>
                  <a:lnTo>
                    <a:pt x="4268377" y="413069"/>
                  </a:lnTo>
                  <a:lnTo>
                    <a:pt x="4236602" y="458965"/>
                  </a:lnTo>
                  <a:lnTo>
                    <a:pt x="4197767" y="504862"/>
                  </a:lnTo>
                  <a:lnTo>
                    <a:pt x="4162462" y="540167"/>
                  </a:lnTo>
                  <a:lnTo>
                    <a:pt x="4113034" y="571941"/>
                  </a:lnTo>
                  <a:lnTo>
                    <a:pt x="4081260" y="579002"/>
                  </a:lnTo>
                  <a:lnTo>
                    <a:pt x="4042424" y="579002"/>
                  </a:lnTo>
                  <a:lnTo>
                    <a:pt x="4003589" y="561350"/>
                  </a:lnTo>
                  <a:lnTo>
                    <a:pt x="3925918" y="526045"/>
                  </a:lnTo>
                  <a:lnTo>
                    <a:pt x="3844716" y="501331"/>
                  </a:lnTo>
                  <a:lnTo>
                    <a:pt x="3710557" y="494270"/>
                  </a:lnTo>
                  <a:lnTo>
                    <a:pt x="3339855" y="483679"/>
                  </a:lnTo>
                  <a:lnTo>
                    <a:pt x="2887950" y="476618"/>
                  </a:lnTo>
                  <a:lnTo>
                    <a:pt x="2556083" y="480148"/>
                  </a:lnTo>
                  <a:lnTo>
                    <a:pt x="2217155" y="483679"/>
                  </a:lnTo>
                  <a:lnTo>
                    <a:pt x="1765251" y="494270"/>
                  </a:lnTo>
                  <a:lnTo>
                    <a:pt x="1136821" y="511923"/>
                  </a:lnTo>
                  <a:lnTo>
                    <a:pt x="815546" y="526045"/>
                  </a:lnTo>
                  <a:lnTo>
                    <a:pt x="540167" y="543697"/>
                  </a:lnTo>
                  <a:lnTo>
                    <a:pt x="423660" y="533106"/>
                  </a:lnTo>
                  <a:lnTo>
                    <a:pt x="264787" y="504862"/>
                  </a:lnTo>
                  <a:lnTo>
                    <a:pt x="176525" y="483679"/>
                  </a:lnTo>
                  <a:lnTo>
                    <a:pt x="123567" y="466026"/>
                  </a:lnTo>
                  <a:lnTo>
                    <a:pt x="63549" y="430721"/>
                  </a:lnTo>
                  <a:lnTo>
                    <a:pt x="17652" y="388355"/>
                  </a:lnTo>
                  <a:lnTo>
                    <a:pt x="3530" y="360111"/>
                  </a:lnTo>
                  <a:lnTo>
                    <a:pt x="0" y="345989"/>
                  </a:lnTo>
                  <a:lnTo>
                    <a:pt x="3530" y="331867"/>
                  </a:lnTo>
                  <a:lnTo>
                    <a:pt x="14122" y="314215"/>
                  </a:lnTo>
                  <a:lnTo>
                    <a:pt x="42366" y="293032"/>
                  </a:lnTo>
                  <a:lnTo>
                    <a:pt x="77671" y="268318"/>
                  </a:lnTo>
                  <a:lnTo>
                    <a:pt x="639021" y="278910"/>
                  </a:lnTo>
                  <a:lnTo>
                    <a:pt x="854381" y="296562"/>
                  </a:lnTo>
                  <a:lnTo>
                    <a:pt x="1126230" y="296562"/>
                  </a:lnTo>
                  <a:lnTo>
                    <a:pt x="1525177" y="296562"/>
                  </a:lnTo>
                  <a:lnTo>
                    <a:pt x="2118301" y="296562"/>
                  </a:lnTo>
                  <a:lnTo>
                    <a:pt x="2337192" y="293032"/>
                  </a:lnTo>
                  <a:lnTo>
                    <a:pt x="2397211" y="2965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83">
              <a:extLst>
                <a:ext uri="{FF2B5EF4-FFF2-40B4-BE49-F238E27FC236}">
                  <a16:creationId xmlns:a16="http://schemas.microsoft.com/office/drawing/2014/main" id="{32CFBE4F-FF92-4379-B276-5F760E6607F9}"/>
                </a:ext>
              </a:extLst>
            </p:cNvPr>
            <p:cNvSpPr/>
            <p:nvPr/>
          </p:nvSpPr>
          <p:spPr>
            <a:xfrm>
              <a:off x="2700338" y="2138363"/>
              <a:ext cx="2705100" cy="585787"/>
            </a:xfrm>
            <a:custGeom>
              <a:avLst/>
              <a:gdLst>
                <a:gd name="connsiteX0" fmla="*/ 983456 w 2705100"/>
                <a:gd name="connsiteY0" fmla="*/ 257175 h 585787"/>
                <a:gd name="connsiteX1" fmla="*/ 1297781 w 2705100"/>
                <a:gd name="connsiteY1" fmla="*/ 209550 h 585787"/>
                <a:gd name="connsiteX2" fmla="*/ 1400175 w 2705100"/>
                <a:gd name="connsiteY2" fmla="*/ 192881 h 585787"/>
                <a:gd name="connsiteX3" fmla="*/ 1574006 w 2705100"/>
                <a:gd name="connsiteY3" fmla="*/ 152400 h 585787"/>
                <a:gd name="connsiteX4" fmla="*/ 1671637 w 2705100"/>
                <a:gd name="connsiteY4" fmla="*/ 145256 h 585787"/>
                <a:gd name="connsiteX5" fmla="*/ 1847850 w 2705100"/>
                <a:gd name="connsiteY5" fmla="*/ 119062 h 585787"/>
                <a:gd name="connsiteX6" fmla="*/ 2035968 w 2705100"/>
                <a:gd name="connsiteY6" fmla="*/ 85725 h 585787"/>
                <a:gd name="connsiteX7" fmla="*/ 2181225 w 2705100"/>
                <a:gd name="connsiteY7" fmla="*/ 57150 h 585787"/>
                <a:gd name="connsiteX8" fmla="*/ 2247900 w 2705100"/>
                <a:gd name="connsiteY8" fmla="*/ 40481 h 585787"/>
                <a:gd name="connsiteX9" fmla="*/ 2295525 w 2705100"/>
                <a:gd name="connsiteY9" fmla="*/ 23812 h 585787"/>
                <a:gd name="connsiteX10" fmla="*/ 2345531 w 2705100"/>
                <a:gd name="connsiteY10" fmla="*/ 0 h 585787"/>
                <a:gd name="connsiteX11" fmla="*/ 2364581 w 2705100"/>
                <a:gd name="connsiteY11" fmla="*/ 0 h 585787"/>
                <a:gd name="connsiteX12" fmla="*/ 2433637 w 2705100"/>
                <a:gd name="connsiteY12" fmla="*/ 14287 h 585787"/>
                <a:gd name="connsiteX13" fmla="*/ 2505075 w 2705100"/>
                <a:gd name="connsiteY13" fmla="*/ 38100 h 585787"/>
                <a:gd name="connsiteX14" fmla="*/ 2597943 w 2705100"/>
                <a:gd name="connsiteY14" fmla="*/ 78581 h 585787"/>
                <a:gd name="connsiteX15" fmla="*/ 2643187 w 2705100"/>
                <a:gd name="connsiteY15" fmla="*/ 104775 h 585787"/>
                <a:gd name="connsiteX16" fmla="*/ 2662237 w 2705100"/>
                <a:gd name="connsiteY16" fmla="*/ 121443 h 585787"/>
                <a:gd name="connsiteX17" fmla="*/ 2690812 w 2705100"/>
                <a:gd name="connsiteY17" fmla="*/ 171450 h 585787"/>
                <a:gd name="connsiteX18" fmla="*/ 2700337 w 2705100"/>
                <a:gd name="connsiteY18" fmla="*/ 195262 h 585787"/>
                <a:gd name="connsiteX19" fmla="*/ 2705100 w 2705100"/>
                <a:gd name="connsiteY19" fmla="*/ 221456 h 585787"/>
                <a:gd name="connsiteX20" fmla="*/ 2702718 w 2705100"/>
                <a:gd name="connsiteY20" fmla="*/ 233362 h 585787"/>
                <a:gd name="connsiteX21" fmla="*/ 2693193 w 2705100"/>
                <a:gd name="connsiteY21" fmla="*/ 250031 h 585787"/>
                <a:gd name="connsiteX22" fmla="*/ 2671762 w 2705100"/>
                <a:gd name="connsiteY22" fmla="*/ 264318 h 585787"/>
                <a:gd name="connsiteX23" fmla="*/ 2638425 w 2705100"/>
                <a:gd name="connsiteY23" fmla="*/ 271462 h 585787"/>
                <a:gd name="connsiteX24" fmla="*/ 2566987 w 2705100"/>
                <a:gd name="connsiteY24" fmla="*/ 271462 h 585787"/>
                <a:gd name="connsiteX25" fmla="*/ 2524125 w 2705100"/>
                <a:gd name="connsiteY25" fmla="*/ 266700 h 585787"/>
                <a:gd name="connsiteX26" fmla="*/ 2402681 w 2705100"/>
                <a:gd name="connsiteY26" fmla="*/ 266700 h 585787"/>
                <a:gd name="connsiteX27" fmla="*/ 2240756 w 2705100"/>
                <a:gd name="connsiteY27" fmla="*/ 271462 h 585787"/>
                <a:gd name="connsiteX28" fmla="*/ 2107406 w 2705100"/>
                <a:gd name="connsiteY28" fmla="*/ 278606 h 585787"/>
                <a:gd name="connsiteX29" fmla="*/ 1928812 w 2705100"/>
                <a:gd name="connsiteY29" fmla="*/ 295275 h 585787"/>
                <a:gd name="connsiteX30" fmla="*/ 1766887 w 2705100"/>
                <a:gd name="connsiteY30" fmla="*/ 316706 h 585787"/>
                <a:gd name="connsiteX31" fmla="*/ 1581150 w 2705100"/>
                <a:gd name="connsiteY31" fmla="*/ 345281 h 585787"/>
                <a:gd name="connsiteX32" fmla="*/ 1388268 w 2705100"/>
                <a:gd name="connsiteY32" fmla="*/ 373856 h 585787"/>
                <a:gd name="connsiteX33" fmla="*/ 1216818 w 2705100"/>
                <a:gd name="connsiteY33" fmla="*/ 400050 h 585787"/>
                <a:gd name="connsiteX34" fmla="*/ 1038225 w 2705100"/>
                <a:gd name="connsiteY34" fmla="*/ 440531 h 585787"/>
                <a:gd name="connsiteX35" fmla="*/ 931068 w 2705100"/>
                <a:gd name="connsiteY35" fmla="*/ 459581 h 585787"/>
                <a:gd name="connsiteX36" fmla="*/ 795337 w 2705100"/>
                <a:gd name="connsiteY36" fmla="*/ 485775 h 585787"/>
                <a:gd name="connsiteX37" fmla="*/ 678656 w 2705100"/>
                <a:gd name="connsiteY37" fmla="*/ 511968 h 585787"/>
                <a:gd name="connsiteX38" fmla="*/ 583406 w 2705100"/>
                <a:gd name="connsiteY38" fmla="*/ 535781 h 585787"/>
                <a:gd name="connsiteX39" fmla="*/ 492918 w 2705100"/>
                <a:gd name="connsiteY39" fmla="*/ 561975 h 585787"/>
                <a:gd name="connsiteX40" fmla="*/ 454818 w 2705100"/>
                <a:gd name="connsiteY40" fmla="*/ 576262 h 585787"/>
                <a:gd name="connsiteX41" fmla="*/ 428625 w 2705100"/>
                <a:gd name="connsiteY41" fmla="*/ 585787 h 585787"/>
                <a:gd name="connsiteX42" fmla="*/ 400050 w 2705100"/>
                <a:gd name="connsiteY42" fmla="*/ 585787 h 585787"/>
                <a:gd name="connsiteX43" fmla="*/ 361950 w 2705100"/>
                <a:gd name="connsiteY43" fmla="*/ 578643 h 585787"/>
                <a:gd name="connsiteX44" fmla="*/ 319087 w 2705100"/>
                <a:gd name="connsiteY44" fmla="*/ 561975 h 585787"/>
                <a:gd name="connsiteX45" fmla="*/ 271462 w 2705100"/>
                <a:gd name="connsiteY45" fmla="*/ 533400 h 585787"/>
                <a:gd name="connsiteX46" fmla="*/ 216693 w 2705100"/>
                <a:gd name="connsiteY46" fmla="*/ 492918 h 585787"/>
                <a:gd name="connsiteX47" fmla="*/ 164306 w 2705100"/>
                <a:gd name="connsiteY47" fmla="*/ 445293 h 585787"/>
                <a:gd name="connsiteX48" fmla="*/ 102393 w 2705100"/>
                <a:gd name="connsiteY48" fmla="*/ 385762 h 585787"/>
                <a:gd name="connsiteX49" fmla="*/ 38100 w 2705100"/>
                <a:gd name="connsiteY49" fmla="*/ 319087 h 585787"/>
                <a:gd name="connsiteX50" fmla="*/ 14287 w 2705100"/>
                <a:gd name="connsiteY50" fmla="*/ 290512 h 585787"/>
                <a:gd name="connsiteX51" fmla="*/ 4762 w 2705100"/>
                <a:gd name="connsiteY51" fmla="*/ 269081 h 585787"/>
                <a:gd name="connsiteX52" fmla="*/ 0 w 2705100"/>
                <a:gd name="connsiteY52" fmla="*/ 247650 h 585787"/>
                <a:gd name="connsiteX53" fmla="*/ 0 w 2705100"/>
                <a:gd name="connsiteY53" fmla="*/ 235743 h 585787"/>
                <a:gd name="connsiteX54" fmla="*/ 11906 w 2705100"/>
                <a:gd name="connsiteY54" fmla="*/ 228600 h 585787"/>
                <a:gd name="connsiteX55" fmla="*/ 23812 w 2705100"/>
                <a:gd name="connsiteY55" fmla="*/ 228600 h 585787"/>
                <a:gd name="connsiteX56" fmla="*/ 40481 w 2705100"/>
                <a:gd name="connsiteY56" fmla="*/ 233362 h 585787"/>
                <a:gd name="connsiteX57" fmla="*/ 69056 w 2705100"/>
                <a:gd name="connsiteY57" fmla="*/ 250031 h 585787"/>
                <a:gd name="connsiteX58" fmla="*/ 107156 w 2705100"/>
                <a:gd name="connsiteY58" fmla="*/ 271462 h 585787"/>
                <a:gd name="connsiteX59" fmla="*/ 138112 w 2705100"/>
                <a:gd name="connsiteY59" fmla="*/ 288131 h 585787"/>
                <a:gd name="connsiteX60" fmla="*/ 164306 w 2705100"/>
                <a:gd name="connsiteY60" fmla="*/ 300037 h 585787"/>
                <a:gd name="connsiteX61" fmla="*/ 204787 w 2705100"/>
                <a:gd name="connsiteY61" fmla="*/ 314325 h 585787"/>
                <a:gd name="connsiteX62" fmla="*/ 271462 w 2705100"/>
                <a:gd name="connsiteY62" fmla="*/ 328612 h 585787"/>
                <a:gd name="connsiteX63" fmla="*/ 319087 w 2705100"/>
                <a:gd name="connsiteY63" fmla="*/ 333375 h 585787"/>
                <a:gd name="connsiteX64" fmla="*/ 402431 w 2705100"/>
                <a:gd name="connsiteY64" fmla="*/ 335756 h 585787"/>
                <a:gd name="connsiteX65" fmla="*/ 540543 w 2705100"/>
                <a:gd name="connsiteY65" fmla="*/ 319087 h 585787"/>
                <a:gd name="connsiteX66" fmla="*/ 983456 w 2705100"/>
                <a:gd name="connsiteY66" fmla="*/ 257175 h 585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2705100" h="585787">
                  <a:moveTo>
                    <a:pt x="983456" y="257175"/>
                  </a:moveTo>
                  <a:lnTo>
                    <a:pt x="1297781" y="209550"/>
                  </a:lnTo>
                  <a:lnTo>
                    <a:pt x="1400175" y="192881"/>
                  </a:lnTo>
                  <a:lnTo>
                    <a:pt x="1574006" y="152400"/>
                  </a:lnTo>
                  <a:lnTo>
                    <a:pt x="1671637" y="145256"/>
                  </a:lnTo>
                  <a:lnTo>
                    <a:pt x="1847850" y="119062"/>
                  </a:lnTo>
                  <a:lnTo>
                    <a:pt x="2035968" y="85725"/>
                  </a:lnTo>
                  <a:lnTo>
                    <a:pt x="2181225" y="57150"/>
                  </a:lnTo>
                  <a:lnTo>
                    <a:pt x="2247900" y="40481"/>
                  </a:lnTo>
                  <a:lnTo>
                    <a:pt x="2295525" y="23812"/>
                  </a:lnTo>
                  <a:lnTo>
                    <a:pt x="2345531" y="0"/>
                  </a:lnTo>
                  <a:lnTo>
                    <a:pt x="2364581" y="0"/>
                  </a:lnTo>
                  <a:lnTo>
                    <a:pt x="2433637" y="14287"/>
                  </a:lnTo>
                  <a:lnTo>
                    <a:pt x="2505075" y="38100"/>
                  </a:lnTo>
                  <a:lnTo>
                    <a:pt x="2597943" y="78581"/>
                  </a:lnTo>
                  <a:lnTo>
                    <a:pt x="2643187" y="104775"/>
                  </a:lnTo>
                  <a:lnTo>
                    <a:pt x="2662237" y="121443"/>
                  </a:lnTo>
                  <a:lnTo>
                    <a:pt x="2690812" y="171450"/>
                  </a:lnTo>
                  <a:lnTo>
                    <a:pt x="2700337" y="195262"/>
                  </a:lnTo>
                  <a:lnTo>
                    <a:pt x="2705100" y="221456"/>
                  </a:lnTo>
                  <a:lnTo>
                    <a:pt x="2702718" y="233362"/>
                  </a:lnTo>
                  <a:lnTo>
                    <a:pt x="2693193" y="250031"/>
                  </a:lnTo>
                  <a:lnTo>
                    <a:pt x="2671762" y="264318"/>
                  </a:lnTo>
                  <a:lnTo>
                    <a:pt x="2638425" y="271462"/>
                  </a:lnTo>
                  <a:lnTo>
                    <a:pt x="2566987" y="271462"/>
                  </a:lnTo>
                  <a:lnTo>
                    <a:pt x="2524125" y="266700"/>
                  </a:lnTo>
                  <a:lnTo>
                    <a:pt x="2402681" y="266700"/>
                  </a:lnTo>
                  <a:lnTo>
                    <a:pt x="2240756" y="271462"/>
                  </a:lnTo>
                  <a:lnTo>
                    <a:pt x="2107406" y="278606"/>
                  </a:lnTo>
                  <a:lnTo>
                    <a:pt x="1928812" y="295275"/>
                  </a:lnTo>
                  <a:lnTo>
                    <a:pt x="1766887" y="316706"/>
                  </a:lnTo>
                  <a:lnTo>
                    <a:pt x="1581150" y="345281"/>
                  </a:lnTo>
                  <a:lnTo>
                    <a:pt x="1388268" y="373856"/>
                  </a:lnTo>
                  <a:lnTo>
                    <a:pt x="1216818" y="400050"/>
                  </a:lnTo>
                  <a:lnTo>
                    <a:pt x="1038225" y="440531"/>
                  </a:lnTo>
                  <a:lnTo>
                    <a:pt x="931068" y="459581"/>
                  </a:lnTo>
                  <a:lnTo>
                    <a:pt x="795337" y="485775"/>
                  </a:lnTo>
                  <a:lnTo>
                    <a:pt x="678656" y="511968"/>
                  </a:lnTo>
                  <a:lnTo>
                    <a:pt x="583406" y="535781"/>
                  </a:lnTo>
                  <a:lnTo>
                    <a:pt x="492918" y="561975"/>
                  </a:lnTo>
                  <a:lnTo>
                    <a:pt x="454818" y="576262"/>
                  </a:lnTo>
                  <a:lnTo>
                    <a:pt x="428625" y="585787"/>
                  </a:lnTo>
                  <a:lnTo>
                    <a:pt x="400050" y="585787"/>
                  </a:lnTo>
                  <a:lnTo>
                    <a:pt x="361950" y="578643"/>
                  </a:lnTo>
                  <a:lnTo>
                    <a:pt x="319087" y="561975"/>
                  </a:lnTo>
                  <a:lnTo>
                    <a:pt x="271462" y="533400"/>
                  </a:lnTo>
                  <a:lnTo>
                    <a:pt x="216693" y="492918"/>
                  </a:lnTo>
                  <a:cubicBezTo>
                    <a:pt x="165855" y="446922"/>
                    <a:pt x="182578" y="463573"/>
                    <a:pt x="164306" y="445293"/>
                  </a:cubicBezTo>
                  <a:lnTo>
                    <a:pt x="102393" y="385762"/>
                  </a:lnTo>
                  <a:lnTo>
                    <a:pt x="38100" y="319087"/>
                  </a:lnTo>
                  <a:lnTo>
                    <a:pt x="14287" y="290512"/>
                  </a:lnTo>
                  <a:lnTo>
                    <a:pt x="4762" y="269081"/>
                  </a:lnTo>
                  <a:lnTo>
                    <a:pt x="0" y="247650"/>
                  </a:lnTo>
                  <a:lnTo>
                    <a:pt x="0" y="235743"/>
                  </a:lnTo>
                  <a:lnTo>
                    <a:pt x="11906" y="228600"/>
                  </a:lnTo>
                  <a:lnTo>
                    <a:pt x="23812" y="228600"/>
                  </a:lnTo>
                  <a:lnTo>
                    <a:pt x="40481" y="233362"/>
                  </a:lnTo>
                  <a:lnTo>
                    <a:pt x="69056" y="250031"/>
                  </a:lnTo>
                  <a:lnTo>
                    <a:pt x="107156" y="271462"/>
                  </a:lnTo>
                  <a:lnTo>
                    <a:pt x="138112" y="288131"/>
                  </a:lnTo>
                  <a:lnTo>
                    <a:pt x="164306" y="300037"/>
                  </a:lnTo>
                  <a:lnTo>
                    <a:pt x="204787" y="314325"/>
                  </a:lnTo>
                  <a:lnTo>
                    <a:pt x="271462" y="328612"/>
                  </a:lnTo>
                  <a:lnTo>
                    <a:pt x="319087" y="333375"/>
                  </a:lnTo>
                  <a:lnTo>
                    <a:pt x="402431" y="335756"/>
                  </a:lnTo>
                  <a:lnTo>
                    <a:pt x="540543" y="319087"/>
                  </a:lnTo>
                  <a:lnTo>
                    <a:pt x="983456" y="25717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84">
              <a:extLst>
                <a:ext uri="{FF2B5EF4-FFF2-40B4-BE49-F238E27FC236}">
                  <a16:creationId xmlns:a16="http://schemas.microsoft.com/office/drawing/2014/main" id="{1E95389F-682B-4637-8308-6FAA40E78185}"/>
                </a:ext>
              </a:extLst>
            </p:cNvPr>
            <p:cNvSpPr/>
            <p:nvPr/>
          </p:nvSpPr>
          <p:spPr>
            <a:xfrm>
              <a:off x="3127375" y="2474913"/>
              <a:ext cx="1004888" cy="1058862"/>
            </a:xfrm>
            <a:custGeom>
              <a:avLst/>
              <a:gdLst>
                <a:gd name="connsiteX0" fmla="*/ 452438 w 1004888"/>
                <a:gd name="connsiteY0" fmla="*/ 552450 h 1059656"/>
                <a:gd name="connsiteX1" fmla="*/ 361950 w 1004888"/>
                <a:gd name="connsiteY1" fmla="*/ 676275 h 1059656"/>
                <a:gd name="connsiteX2" fmla="*/ 271463 w 1004888"/>
                <a:gd name="connsiteY2" fmla="*/ 792956 h 1059656"/>
                <a:gd name="connsiteX3" fmla="*/ 200025 w 1004888"/>
                <a:gd name="connsiteY3" fmla="*/ 876300 h 1059656"/>
                <a:gd name="connsiteX4" fmla="*/ 169069 w 1004888"/>
                <a:gd name="connsiteY4" fmla="*/ 909637 h 1059656"/>
                <a:gd name="connsiteX5" fmla="*/ 140494 w 1004888"/>
                <a:gd name="connsiteY5" fmla="*/ 931069 h 1059656"/>
                <a:gd name="connsiteX6" fmla="*/ 100013 w 1004888"/>
                <a:gd name="connsiteY6" fmla="*/ 954881 h 1059656"/>
                <a:gd name="connsiteX7" fmla="*/ 52388 w 1004888"/>
                <a:gd name="connsiteY7" fmla="*/ 973931 h 1059656"/>
                <a:gd name="connsiteX8" fmla="*/ 35719 w 1004888"/>
                <a:gd name="connsiteY8" fmla="*/ 978694 h 1059656"/>
                <a:gd name="connsiteX9" fmla="*/ 28575 w 1004888"/>
                <a:gd name="connsiteY9" fmla="*/ 981075 h 1059656"/>
                <a:gd name="connsiteX10" fmla="*/ 16669 w 1004888"/>
                <a:gd name="connsiteY10" fmla="*/ 1000125 h 1059656"/>
                <a:gd name="connsiteX11" fmla="*/ 0 w 1004888"/>
                <a:gd name="connsiteY11" fmla="*/ 1038225 h 1059656"/>
                <a:gd name="connsiteX12" fmla="*/ 121444 w 1004888"/>
                <a:gd name="connsiteY12" fmla="*/ 1059656 h 1059656"/>
                <a:gd name="connsiteX13" fmla="*/ 250032 w 1004888"/>
                <a:gd name="connsiteY13" fmla="*/ 1002506 h 1059656"/>
                <a:gd name="connsiteX14" fmla="*/ 369094 w 1004888"/>
                <a:gd name="connsiteY14" fmla="*/ 892969 h 1059656"/>
                <a:gd name="connsiteX15" fmla="*/ 504825 w 1004888"/>
                <a:gd name="connsiteY15" fmla="*/ 759619 h 1059656"/>
                <a:gd name="connsiteX16" fmla="*/ 602457 w 1004888"/>
                <a:gd name="connsiteY16" fmla="*/ 657225 h 1059656"/>
                <a:gd name="connsiteX17" fmla="*/ 685800 w 1004888"/>
                <a:gd name="connsiteY17" fmla="*/ 569119 h 1059656"/>
                <a:gd name="connsiteX18" fmla="*/ 759619 w 1004888"/>
                <a:gd name="connsiteY18" fmla="*/ 483394 h 1059656"/>
                <a:gd name="connsiteX19" fmla="*/ 809625 w 1004888"/>
                <a:gd name="connsiteY19" fmla="*/ 426244 h 1059656"/>
                <a:gd name="connsiteX20" fmla="*/ 821532 w 1004888"/>
                <a:gd name="connsiteY20" fmla="*/ 414337 h 1059656"/>
                <a:gd name="connsiteX21" fmla="*/ 876300 w 1004888"/>
                <a:gd name="connsiteY21" fmla="*/ 376237 h 1059656"/>
                <a:gd name="connsiteX22" fmla="*/ 933450 w 1004888"/>
                <a:gd name="connsiteY22" fmla="*/ 338137 h 1059656"/>
                <a:gd name="connsiteX23" fmla="*/ 971550 w 1004888"/>
                <a:gd name="connsiteY23" fmla="*/ 323850 h 1059656"/>
                <a:gd name="connsiteX24" fmla="*/ 990600 w 1004888"/>
                <a:gd name="connsiteY24" fmla="*/ 314325 h 1059656"/>
                <a:gd name="connsiteX25" fmla="*/ 997744 w 1004888"/>
                <a:gd name="connsiteY25" fmla="*/ 307181 h 1059656"/>
                <a:gd name="connsiteX26" fmla="*/ 1002507 w 1004888"/>
                <a:gd name="connsiteY26" fmla="*/ 300037 h 1059656"/>
                <a:gd name="connsiteX27" fmla="*/ 1004888 w 1004888"/>
                <a:gd name="connsiteY27" fmla="*/ 283369 h 1059656"/>
                <a:gd name="connsiteX28" fmla="*/ 1000125 w 1004888"/>
                <a:gd name="connsiteY28" fmla="*/ 261937 h 1059656"/>
                <a:gd name="connsiteX29" fmla="*/ 978694 w 1004888"/>
                <a:gd name="connsiteY29" fmla="*/ 228600 h 1059656"/>
                <a:gd name="connsiteX30" fmla="*/ 897732 w 1004888"/>
                <a:gd name="connsiteY30" fmla="*/ 147637 h 1059656"/>
                <a:gd name="connsiteX31" fmla="*/ 754857 w 1004888"/>
                <a:gd name="connsiteY31" fmla="*/ 0 h 1059656"/>
                <a:gd name="connsiteX32" fmla="*/ 600075 w 1004888"/>
                <a:gd name="connsiteY32" fmla="*/ 52387 h 1059656"/>
                <a:gd name="connsiteX33" fmla="*/ 614363 w 1004888"/>
                <a:gd name="connsiteY33" fmla="*/ 130969 h 1059656"/>
                <a:gd name="connsiteX34" fmla="*/ 619125 w 1004888"/>
                <a:gd name="connsiteY34" fmla="*/ 169069 h 1059656"/>
                <a:gd name="connsiteX35" fmla="*/ 619125 w 1004888"/>
                <a:gd name="connsiteY35" fmla="*/ 211931 h 1059656"/>
                <a:gd name="connsiteX36" fmla="*/ 611982 w 1004888"/>
                <a:gd name="connsiteY36" fmla="*/ 252412 h 1059656"/>
                <a:gd name="connsiteX37" fmla="*/ 597694 w 1004888"/>
                <a:gd name="connsiteY37" fmla="*/ 297656 h 1059656"/>
                <a:gd name="connsiteX38" fmla="*/ 535782 w 1004888"/>
                <a:gd name="connsiteY38" fmla="*/ 416719 h 1059656"/>
                <a:gd name="connsiteX39" fmla="*/ 452438 w 1004888"/>
                <a:gd name="connsiteY39" fmla="*/ 552450 h 10596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004888" h="1059656">
                  <a:moveTo>
                    <a:pt x="452438" y="552450"/>
                  </a:moveTo>
                  <a:lnTo>
                    <a:pt x="361950" y="676275"/>
                  </a:lnTo>
                  <a:lnTo>
                    <a:pt x="271463" y="792956"/>
                  </a:lnTo>
                  <a:lnTo>
                    <a:pt x="200025" y="876300"/>
                  </a:lnTo>
                  <a:lnTo>
                    <a:pt x="169069" y="909637"/>
                  </a:lnTo>
                  <a:lnTo>
                    <a:pt x="140494" y="931069"/>
                  </a:lnTo>
                  <a:lnTo>
                    <a:pt x="100013" y="954881"/>
                  </a:lnTo>
                  <a:lnTo>
                    <a:pt x="52388" y="973931"/>
                  </a:lnTo>
                  <a:lnTo>
                    <a:pt x="35719" y="978694"/>
                  </a:lnTo>
                  <a:lnTo>
                    <a:pt x="28575" y="981075"/>
                  </a:lnTo>
                  <a:lnTo>
                    <a:pt x="16669" y="1000125"/>
                  </a:lnTo>
                  <a:lnTo>
                    <a:pt x="0" y="1038225"/>
                  </a:lnTo>
                  <a:lnTo>
                    <a:pt x="121444" y="1059656"/>
                  </a:lnTo>
                  <a:lnTo>
                    <a:pt x="250032" y="1002506"/>
                  </a:lnTo>
                  <a:lnTo>
                    <a:pt x="369094" y="892969"/>
                  </a:lnTo>
                  <a:lnTo>
                    <a:pt x="504825" y="759619"/>
                  </a:lnTo>
                  <a:lnTo>
                    <a:pt x="602457" y="657225"/>
                  </a:lnTo>
                  <a:lnTo>
                    <a:pt x="685800" y="569119"/>
                  </a:lnTo>
                  <a:lnTo>
                    <a:pt x="759619" y="483394"/>
                  </a:lnTo>
                  <a:lnTo>
                    <a:pt x="809625" y="426244"/>
                  </a:lnTo>
                  <a:lnTo>
                    <a:pt x="821532" y="414337"/>
                  </a:lnTo>
                  <a:lnTo>
                    <a:pt x="876300" y="376237"/>
                  </a:lnTo>
                  <a:lnTo>
                    <a:pt x="933450" y="338137"/>
                  </a:lnTo>
                  <a:lnTo>
                    <a:pt x="971550" y="323850"/>
                  </a:lnTo>
                  <a:lnTo>
                    <a:pt x="990600" y="314325"/>
                  </a:lnTo>
                  <a:lnTo>
                    <a:pt x="997744" y="307181"/>
                  </a:lnTo>
                  <a:lnTo>
                    <a:pt x="1002507" y="300037"/>
                  </a:lnTo>
                  <a:lnTo>
                    <a:pt x="1004888" y="283369"/>
                  </a:lnTo>
                  <a:lnTo>
                    <a:pt x="1000125" y="261937"/>
                  </a:lnTo>
                  <a:lnTo>
                    <a:pt x="978694" y="228600"/>
                  </a:lnTo>
                  <a:lnTo>
                    <a:pt x="897732" y="147637"/>
                  </a:lnTo>
                  <a:lnTo>
                    <a:pt x="754857" y="0"/>
                  </a:lnTo>
                  <a:lnTo>
                    <a:pt x="600075" y="52387"/>
                  </a:lnTo>
                  <a:lnTo>
                    <a:pt x="614363" y="130969"/>
                  </a:lnTo>
                  <a:lnTo>
                    <a:pt x="619125" y="169069"/>
                  </a:lnTo>
                  <a:lnTo>
                    <a:pt x="619125" y="211931"/>
                  </a:lnTo>
                  <a:lnTo>
                    <a:pt x="611982" y="252412"/>
                  </a:lnTo>
                  <a:lnTo>
                    <a:pt x="597694" y="297656"/>
                  </a:lnTo>
                  <a:lnTo>
                    <a:pt x="535782" y="416719"/>
                  </a:lnTo>
                  <a:lnTo>
                    <a:pt x="452438" y="5524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85">
              <a:extLst>
                <a:ext uri="{FF2B5EF4-FFF2-40B4-BE49-F238E27FC236}">
                  <a16:creationId xmlns:a16="http://schemas.microsoft.com/office/drawing/2014/main" id="{ACEB8DE3-52D5-4E28-97F9-3FA30B9DB28D}"/>
                </a:ext>
              </a:extLst>
            </p:cNvPr>
            <p:cNvSpPr/>
            <p:nvPr/>
          </p:nvSpPr>
          <p:spPr>
            <a:xfrm>
              <a:off x="3109913" y="3457575"/>
              <a:ext cx="1050925" cy="438150"/>
            </a:xfrm>
            <a:custGeom>
              <a:avLst/>
              <a:gdLst>
                <a:gd name="connsiteX0" fmla="*/ 788193 w 1050131"/>
                <a:gd name="connsiteY0" fmla="*/ 216694 h 438150"/>
                <a:gd name="connsiteX1" fmla="*/ 647700 w 1050131"/>
                <a:gd name="connsiteY1" fmla="*/ 157163 h 438150"/>
                <a:gd name="connsiteX2" fmla="*/ 542925 w 1050131"/>
                <a:gd name="connsiteY2" fmla="*/ 111919 h 438150"/>
                <a:gd name="connsiteX3" fmla="*/ 447675 w 1050131"/>
                <a:gd name="connsiteY3" fmla="*/ 73819 h 438150"/>
                <a:gd name="connsiteX4" fmla="*/ 378618 w 1050131"/>
                <a:gd name="connsiteY4" fmla="*/ 47625 h 438150"/>
                <a:gd name="connsiteX5" fmla="*/ 321468 w 1050131"/>
                <a:gd name="connsiteY5" fmla="*/ 26194 h 438150"/>
                <a:gd name="connsiteX6" fmla="*/ 273843 w 1050131"/>
                <a:gd name="connsiteY6" fmla="*/ 14288 h 438150"/>
                <a:gd name="connsiteX7" fmla="*/ 45243 w 1050131"/>
                <a:gd name="connsiteY7" fmla="*/ 0 h 438150"/>
                <a:gd name="connsiteX8" fmla="*/ 23812 w 1050131"/>
                <a:gd name="connsiteY8" fmla="*/ 38100 h 438150"/>
                <a:gd name="connsiteX9" fmla="*/ 9525 w 1050131"/>
                <a:gd name="connsiteY9" fmla="*/ 76200 h 438150"/>
                <a:gd name="connsiteX10" fmla="*/ 0 w 1050131"/>
                <a:gd name="connsiteY10" fmla="*/ 109538 h 438150"/>
                <a:gd name="connsiteX11" fmla="*/ 2381 w 1050131"/>
                <a:gd name="connsiteY11" fmla="*/ 133350 h 438150"/>
                <a:gd name="connsiteX12" fmla="*/ 11906 w 1050131"/>
                <a:gd name="connsiteY12" fmla="*/ 150019 h 438150"/>
                <a:gd name="connsiteX13" fmla="*/ 21431 w 1050131"/>
                <a:gd name="connsiteY13" fmla="*/ 161925 h 438150"/>
                <a:gd name="connsiteX14" fmla="*/ 38100 w 1050131"/>
                <a:gd name="connsiteY14" fmla="*/ 169069 h 438150"/>
                <a:gd name="connsiteX15" fmla="*/ 66675 w 1050131"/>
                <a:gd name="connsiteY15" fmla="*/ 171450 h 438150"/>
                <a:gd name="connsiteX16" fmla="*/ 135731 w 1050131"/>
                <a:gd name="connsiteY16" fmla="*/ 176213 h 438150"/>
                <a:gd name="connsiteX17" fmla="*/ 219075 w 1050131"/>
                <a:gd name="connsiteY17" fmla="*/ 185738 h 438150"/>
                <a:gd name="connsiteX18" fmla="*/ 350043 w 1050131"/>
                <a:gd name="connsiteY18" fmla="*/ 214313 h 438150"/>
                <a:gd name="connsiteX19" fmla="*/ 538162 w 1050131"/>
                <a:gd name="connsiteY19" fmla="*/ 273844 h 438150"/>
                <a:gd name="connsiteX20" fmla="*/ 647700 w 1050131"/>
                <a:gd name="connsiteY20" fmla="*/ 316706 h 438150"/>
                <a:gd name="connsiteX21" fmla="*/ 754856 w 1050131"/>
                <a:gd name="connsiteY21" fmla="*/ 357188 h 438150"/>
                <a:gd name="connsiteX22" fmla="*/ 866775 w 1050131"/>
                <a:gd name="connsiteY22" fmla="*/ 400050 h 438150"/>
                <a:gd name="connsiteX23" fmla="*/ 969168 w 1050131"/>
                <a:gd name="connsiteY23" fmla="*/ 438150 h 438150"/>
                <a:gd name="connsiteX24" fmla="*/ 1050131 w 1050131"/>
                <a:gd name="connsiteY24" fmla="*/ 338138 h 438150"/>
                <a:gd name="connsiteX25" fmla="*/ 933450 w 1050131"/>
                <a:gd name="connsiteY25" fmla="*/ 280988 h 438150"/>
                <a:gd name="connsiteX26" fmla="*/ 788193 w 1050131"/>
                <a:gd name="connsiteY26" fmla="*/ 216694 h 438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050131" h="438150">
                  <a:moveTo>
                    <a:pt x="788193" y="216694"/>
                  </a:moveTo>
                  <a:lnTo>
                    <a:pt x="647700" y="157163"/>
                  </a:lnTo>
                  <a:lnTo>
                    <a:pt x="542925" y="111919"/>
                  </a:lnTo>
                  <a:lnTo>
                    <a:pt x="447675" y="73819"/>
                  </a:lnTo>
                  <a:lnTo>
                    <a:pt x="378618" y="47625"/>
                  </a:lnTo>
                  <a:lnTo>
                    <a:pt x="321468" y="26194"/>
                  </a:lnTo>
                  <a:lnTo>
                    <a:pt x="273843" y="14288"/>
                  </a:lnTo>
                  <a:lnTo>
                    <a:pt x="45243" y="0"/>
                  </a:lnTo>
                  <a:lnTo>
                    <a:pt x="23812" y="38100"/>
                  </a:lnTo>
                  <a:lnTo>
                    <a:pt x="9525" y="76200"/>
                  </a:lnTo>
                  <a:lnTo>
                    <a:pt x="0" y="109538"/>
                  </a:lnTo>
                  <a:lnTo>
                    <a:pt x="2381" y="133350"/>
                  </a:lnTo>
                  <a:lnTo>
                    <a:pt x="11906" y="150019"/>
                  </a:lnTo>
                  <a:lnTo>
                    <a:pt x="21431" y="161925"/>
                  </a:lnTo>
                  <a:lnTo>
                    <a:pt x="38100" y="169069"/>
                  </a:lnTo>
                  <a:lnTo>
                    <a:pt x="66675" y="171450"/>
                  </a:lnTo>
                  <a:lnTo>
                    <a:pt x="135731" y="176213"/>
                  </a:lnTo>
                  <a:lnTo>
                    <a:pt x="219075" y="185738"/>
                  </a:lnTo>
                  <a:lnTo>
                    <a:pt x="350043" y="214313"/>
                  </a:lnTo>
                  <a:lnTo>
                    <a:pt x="538162" y="273844"/>
                  </a:lnTo>
                  <a:lnTo>
                    <a:pt x="647700" y="316706"/>
                  </a:lnTo>
                  <a:lnTo>
                    <a:pt x="754856" y="357188"/>
                  </a:lnTo>
                  <a:lnTo>
                    <a:pt x="866775" y="400050"/>
                  </a:lnTo>
                  <a:lnTo>
                    <a:pt x="969168" y="438150"/>
                  </a:lnTo>
                  <a:lnTo>
                    <a:pt x="1050131" y="338138"/>
                  </a:lnTo>
                  <a:lnTo>
                    <a:pt x="933450" y="280988"/>
                  </a:lnTo>
                  <a:lnTo>
                    <a:pt x="788193" y="216694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86">
              <a:extLst>
                <a:ext uri="{FF2B5EF4-FFF2-40B4-BE49-F238E27FC236}">
                  <a16:creationId xmlns:a16="http://schemas.microsoft.com/office/drawing/2014/main" id="{BADC3F68-FEB0-4E50-B050-2191FA7311BC}"/>
                </a:ext>
              </a:extLst>
            </p:cNvPr>
            <p:cNvSpPr/>
            <p:nvPr/>
          </p:nvSpPr>
          <p:spPr>
            <a:xfrm>
              <a:off x="2903538" y="2803525"/>
              <a:ext cx="1968500" cy="2046288"/>
            </a:xfrm>
            <a:custGeom>
              <a:avLst/>
              <a:gdLst>
                <a:gd name="connsiteX0" fmla="*/ 1387929 w 1967593"/>
                <a:gd name="connsiteY0" fmla="*/ 598715 h 2046515"/>
                <a:gd name="connsiteX1" fmla="*/ 1284515 w 1967593"/>
                <a:gd name="connsiteY1" fmla="*/ 742950 h 2046515"/>
                <a:gd name="connsiteX2" fmla="*/ 1202872 w 1967593"/>
                <a:gd name="connsiteY2" fmla="*/ 862693 h 2046515"/>
                <a:gd name="connsiteX3" fmla="*/ 1134836 w 1967593"/>
                <a:gd name="connsiteY3" fmla="*/ 957943 h 2046515"/>
                <a:gd name="connsiteX4" fmla="*/ 996043 w 1967593"/>
                <a:gd name="connsiteY4" fmla="*/ 1126672 h 2046515"/>
                <a:gd name="connsiteX5" fmla="*/ 879022 w 1967593"/>
                <a:gd name="connsiteY5" fmla="*/ 1254579 h 2046515"/>
                <a:gd name="connsiteX6" fmla="*/ 742950 w 1967593"/>
                <a:gd name="connsiteY6" fmla="*/ 1396093 h 2046515"/>
                <a:gd name="connsiteX7" fmla="*/ 473529 w 1967593"/>
                <a:gd name="connsiteY7" fmla="*/ 1646465 h 2046515"/>
                <a:gd name="connsiteX8" fmla="*/ 334736 w 1967593"/>
                <a:gd name="connsiteY8" fmla="*/ 1760765 h 2046515"/>
                <a:gd name="connsiteX9" fmla="*/ 212272 w 1967593"/>
                <a:gd name="connsiteY9" fmla="*/ 1850572 h 2046515"/>
                <a:gd name="connsiteX10" fmla="*/ 95250 w 1967593"/>
                <a:gd name="connsiteY10" fmla="*/ 1932215 h 2046515"/>
                <a:gd name="connsiteX11" fmla="*/ 16329 w 1967593"/>
                <a:gd name="connsiteY11" fmla="*/ 1986643 h 2046515"/>
                <a:gd name="connsiteX12" fmla="*/ 2722 w 1967593"/>
                <a:gd name="connsiteY12" fmla="*/ 2005693 h 2046515"/>
                <a:gd name="connsiteX13" fmla="*/ 0 w 1967593"/>
                <a:gd name="connsiteY13" fmla="*/ 2019300 h 2046515"/>
                <a:gd name="connsiteX14" fmla="*/ 0 w 1967593"/>
                <a:gd name="connsiteY14" fmla="*/ 2038350 h 2046515"/>
                <a:gd name="connsiteX15" fmla="*/ 10886 w 1967593"/>
                <a:gd name="connsiteY15" fmla="*/ 2046515 h 2046515"/>
                <a:gd name="connsiteX16" fmla="*/ 48986 w 1967593"/>
                <a:gd name="connsiteY16" fmla="*/ 2038350 h 2046515"/>
                <a:gd name="connsiteX17" fmla="*/ 179615 w 1967593"/>
                <a:gd name="connsiteY17" fmla="*/ 1970315 h 2046515"/>
                <a:gd name="connsiteX18" fmla="*/ 378279 w 1967593"/>
                <a:gd name="connsiteY18" fmla="*/ 1856015 h 2046515"/>
                <a:gd name="connsiteX19" fmla="*/ 530679 w 1967593"/>
                <a:gd name="connsiteY19" fmla="*/ 1758043 h 2046515"/>
                <a:gd name="connsiteX20" fmla="*/ 696686 w 1967593"/>
                <a:gd name="connsiteY20" fmla="*/ 1638300 h 2046515"/>
                <a:gd name="connsiteX21" fmla="*/ 862693 w 1967593"/>
                <a:gd name="connsiteY21" fmla="*/ 1502229 h 2046515"/>
                <a:gd name="connsiteX22" fmla="*/ 1036865 w 1967593"/>
                <a:gd name="connsiteY22" fmla="*/ 1344386 h 2046515"/>
                <a:gd name="connsiteX23" fmla="*/ 1164772 w 1967593"/>
                <a:gd name="connsiteY23" fmla="*/ 1216479 h 2046515"/>
                <a:gd name="connsiteX24" fmla="*/ 1298122 w 1967593"/>
                <a:gd name="connsiteY24" fmla="*/ 1077686 h 2046515"/>
                <a:gd name="connsiteX25" fmla="*/ 1387929 w 1967593"/>
                <a:gd name="connsiteY25" fmla="*/ 979715 h 2046515"/>
                <a:gd name="connsiteX26" fmla="*/ 1387929 w 1967593"/>
                <a:gd name="connsiteY26" fmla="*/ 979715 h 2046515"/>
                <a:gd name="connsiteX27" fmla="*/ 1540329 w 1967593"/>
                <a:gd name="connsiteY27" fmla="*/ 797379 h 2046515"/>
                <a:gd name="connsiteX28" fmla="*/ 1668236 w 1967593"/>
                <a:gd name="connsiteY28" fmla="*/ 636815 h 2046515"/>
                <a:gd name="connsiteX29" fmla="*/ 1760765 w 1967593"/>
                <a:gd name="connsiteY29" fmla="*/ 511629 h 2046515"/>
                <a:gd name="connsiteX30" fmla="*/ 1777093 w 1967593"/>
                <a:gd name="connsiteY30" fmla="*/ 489858 h 2046515"/>
                <a:gd name="connsiteX31" fmla="*/ 1801586 w 1967593"/>
                <a:gd name="connsiteY31" fmla="*/ 440872 h 2046515"/>
                <a:gd name="connsiteX32" fmla="*/ 1836965 w 1967593"/>
                <a:gd name="connsiteY32" fmla="*/ 386443 h 2046515"/>
                <a:gd name="connsiteX33" fmla="*/ 1869622 w 1967593"/>
                <a:gd name="connsiteY33" fmla="*/ 348343 h 2046515"/>
                <a:gd name="connsiteX34" fmla="*/ 1913165 w 1967593"/>
                <a:gd name="connsiteY34" fmla="*/ 310243 h 2046515"/>
                <a:gd name="connsiteX35" fmla="*/ 1945822 w 1967593"/>
                <a:gd name="connsiteY35" fmla="*/ 280308 h 2046515"/>
                <a:gd name="connsiteX36" fmla="*/ 1962150 w 1967593"/>
                <a:gd name="connsiteY36" fmla="*/ 255815 h 2046515"/>
                <a:gd name="connsiteX37" fmla="*/ 1967593 w 1967593"/>
                <a:gd name="connsiteY37" fmla="*/ 234043 h 2046515"/>
                <a:gd name="connsiteX38" fmla="*/ 1967593 w 1967593"/>
                <a:gd name="connsiteY38" fmla="*/ 209550 h 2046515"/>
                <a:gd name="connsiteX39" fmla="*/ 1953986 w 1967593"/>
                <a:gd name="connsiteY39" fmla="*/ 176893 h 2046515"/>
                <a:gd name="connsiteX40" fmla="*/ 1918607 w 1967593"/>
                <a:gd name="connsiteY40" fmla="*/ 141515 h 2046515"/>
                <a:gd name="connsiteX41" fmla="*/ 1861457 w 1967593"/>
                <a:gd name="connsiteY41" fmla="*/ 100693 h 2046515"/>
                <a:gd name="connsiteX42" fmla="*/ 1782536 w 1967593"/>
                <a:gd name="connsiteY42" fmla="*/ 62593 h 2046515"/>
                <a:gd name="connsiteX43" fmla="*/ 1687286 w 1967593"/>
                <a:gd name="connsiteY43" fmla="*/ 29936 h 2046515"/>
                <a:gd name="connsiteX44" fmla="*/ 1586593 w 1967593"/>
                <a:gd name="connsiteY44" fmla="*/ 0 h 2046515"/>
                <a:gd name="connsiteX45" fmla="*/ 1556657 w 1967593"/>
                <a:gd name="connsiteY45" fmla="*/ 0 h 2046515"/>
                <a:gd name="connsiteX46" fmla="*/ 1537607 w 1967593"/>
                <a:gd name="connsiteY46" fmla="*/ 5443 h 2046515"/>
                <a:gd name="connsiteX47" fmla="*/ 1532165 w 1967593"/>
                <a:gd name="connsiteY47" fmla="*/ 8165 h 2046515"/>
                <a:gd name="connsiteX48" fmla="*/ 1526722 w 1967593"/>
                <a:gd name="connsiteY48" fmla="*/ 21772 h 2046515"/>
                <a:gd name="connsiteX49" fmla="*/ 1529443 w 1967593"/>
                <a:gd name="connsiteY49" fmla="*/ 43543 h 2046515"/>
                <a:gd name="connsiteX50" fmla="*/ 1551215 w 1967593"/>
                <a:gd name="connsiteY50" fmla="*/ 89808 h 2046515"/>
                <a:gd name="connsiteX51" fmla="*/ 1572986 w 1967593"/>
                <a:gd name="connsiteY51" fmla="*/ 127908 h 2046515"/>
                <a:gd name="connsiteX52" fmla="*/ 1586593 w 1967593"/>
                <a:gd name="connsiteY52" fmla="*/ 171450 h 2046515"/>
                <a:gd name="connsiteX53" fmla="*/ 1592036 w 1967593"/>
                <a:gd name="connsiteY53" fmla="*/ 193222 h 2046515"/>
                <a:gd name="connsiteX54" fmla="*/ 1594757 w 1967593"/>
                <a:gd name="connsiteY54" fmla="*/ 231322 h 2046515"/>
                <a:gd name="connsiteX55" fmla="*/ 1586593 w 1967593"/>
                <a:gd name="connsiteY55" fmla="*/ 272143 h 2046515"/>
                <a:gd name="connsiteX56" fmla="*/ 1556657 w 1967593"/>
                <a:gd name="connsiteY56" fmla="*/ 340179 h 2046515"/>
                <a:gd name="connsiteX57" fmla="*/ 1472293 w 1967593"/>
                <a:gd name="connsiteY57" fmla="*/ 473529 h 2046515"/>
                <a:gd name="connsiteX58" fmla="*/ 1387929 w 1967593"/>
                <a:gd name="connsiteY58" fmla="*/ 598715 h 20465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967593" h="2046515">
                  <a:moveTo>
                    <a:pt x="1387929" y="598715"/>
                  </a:moveTo>
                  <a:lnTo>
                    <a:pt x="1284515" y="742950"/>
                  </a:lnTo>
                  <a:lnTo>
                    <a:pt x="1202872" y="862693"/>
                  </a:lnTo>
                  <a:lnTo>
                    <a:pt x="1134836" y="957943"/>
                  </a:lnTo>
                  <a:lnTo>
                    <a:pt x="996043" y="1126672"/>
                  </a:lnTo>
                  <a:lnTo>
                    <a:pt x="879022" y="1254579"/>
                  </a:lnTo>
                  <a:lnTo>
                    <a:pt x="742950" y="1396093"/>
                  </a:lnTo>
                  <a:lnTo>
                    <a:pt x="473529" y="1646465"/>
                  </a:lnTo>
                  <a:lnTo>
                    <a:pt x="334736" y="1760765"/>
                  </a:lnTo>
                  <a:lnTo>
                    <a:pt x="212272" y="1850572"/>
                  </a:lnTo>
                  <a:lnTo>
                    <a:pt x="95250" y="1932215"/>
                  </a:lnTo>
                  <a:lnTo>
                    <a:pt x="16329" y="1986643"/>
                  </a:lnTo>
                  <a:lnTo>
                    <a:pt x="2722" y="2005693"/>
                  </a:lnTo>
                  <a:lnTo>
                    <a:pt x="0" y="2019300"/>
                  </a:lnTo>
                  <a:lnTo>
                    <a:pt x="0" y="2038350"/>
                  </a:lnTo>
                  <a:lnTo>
                    <a:pt x="10886" y="2046515"/>
                  </a:lnTo>
                  <a:lnTo>
                    <a:pt x="48986" y="2038350"/>
                  </a:lnTo>
                  <a:lnTo>
                    <a:pt x="179615" y="1970315"/>
                  </a:lnTo>
                  <a:lnTo>
                    <a:pt x="378279" y="1856015"/>
                  </a:lnTo>
                  <a:lnTo>
                    <a:pt x="530679" y="1758043"/>
                  </a:lnTo>
                  <a:lnTo>
                    <a:pt x="696686" y="1638300"/>
                  </a:lnTo>
                  <a:lnTo>
                    <a:pt x="862693" y="1502229"/>
                  </a:lnTo>
                  <a:lnTo>
                    <a:pt x="1036865" y="1344386"/>
                  </a:lnTo>
                  <a:lnTo>
                    <a:pt x="1164772" y="1216479"/>
                  </a:lnTo>
                  <a:lnTo>
                    <a:pt x="1298122" y="1077686"/>
                  </a:lnTo>
                  <a:lnTo>
                    <a:pt x="1387929" y="979715"/>
                  </a:lnTo>
                  <a:lnTo>
                    <a:pt x="1387929" y="979715"/>
                  </a:lnTo>
                  <a:lnTo>
                    <a:pt x="1540329" y="797379"/>
                  </a:lnTo>
                  <a:lnTo>
                    <a:pt x="1668236" y="636815"/>
                  </a:lnTo>
                  <a:lnTo>
                    <a:pt x="1760765" y="511629"/>
                  </a:lnTo>
                  <a:lnTo>
                    <a:pt x="1777093" y="489858"/>
                  </a:lnTo>
                  <a:lnTo>
                    <a:pt x="1801586" y="440872"/>
                  </a:lnTo>
                  <a:lnTo>
                    <a:pt x="1836965" y="386443"/>
                  </a:lnTo>
                  <a:lnTo>
                    <a:pt x="1869622" y="348343"/>
                  </a:lnTo>
                  <a:lnTo>
                    <a:pt x="1913165" y="310243"/>
                  </a:lnTo>
                  <a:lnTo>
                    <a:pt x="1945822" y="280308"/>
                  </a:lnTo>
                  <a:lnTo>
                    <a:pt x="1962150" y="255815"/>
                  </a:lnTo>
                  <a:lnTo>
                    <a:pt x="1967593" y="234043"/>
                  </a:lnTo>
                  <a:lnTo>
                    <a:pt x="1967593" y="209550"/>
                  </a:lnTo>
                  <a:lnTo>
                    <a:pt x="1953986" y="176893"/>
                  </a:lnTo>
                  <a:lnTo>
                    <a:pt x="1918607" y="141515"/>
                  </a:lnTo>
                  <a:lnTo>
                    <a:pt x="1861457" y="100693"/>
                  </a:lnTo>
                  <a:lnTo>
                    <a:pt x="1782536" y="62593"/>
                  </a:lnTo>
                  <a:lnTo>
                    <a:pt x="1687286" y="29936"/>
                  </a:lnTo>
                  <a:lnTo>
                    <a:pt x="1586593" y="0"/>
                  </a:lnTo>
                  <a:lnTo>
                    <a:pt x="1556657" y="0"/>
                  </a:lnTo>
                  <a:lnTo>
                    <a:pt x="1537607" y="5443"/>
                  </a:lnTo>
                  <a:lnTo>
                    <a:pt x="1532165" y="8165"/>
                  </a:lnTo>
                  <a:lnTo>
                    <a:pt x="1526722" y="21772"/>
                  </a:lnTo>
                  <a:lnTo>
                    <a:pt x="1529443" y="43543"/>
                  </a:lnTo>
                  <a:lnTo>
                    <a:pt x="1551215" y="89808"/>
                  </a:lnTo>
                  <a:lnTo>
                    <a:pt x="1572986" y="127908"/>
                  </a:lnTo>
                  <a:lnTo>
                    <a:pt x="1586593" y="171450"/>
                  </a:lnTo>
                  <a:lnTo>
                    <a:pt x="1592036" y="193222"/>
                  </a:lnTo>
                  <a:lnTo>
                    <a:pt x="1594757" y="231322"/>
                  </a:lnTo>
                  <a:lnTo>
                    <a:pt x="1586593" y="272143"/>
                  </a:lnTo>
                  <a:lnTo>
                    <a:pt x="1556657" y="340179"/>
                  </a:lnTo>
                  <a:lnTo>
                    <a:pt x="1472293" y="473529"/>
                  </a:lnTo>
                  <a:lnTo>
                    <a:pt x="1387929" y="59871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88">
              <a:extLst>
                <a:ext uri="{FF2B5EF4-FFF2-40B4-BE49-F238E27FC236}">
                  <a16:creationId xmlns:a16="http://schemas.microsoft.com/office/drawing/2014/main" id="{41E63E1C-C1B6-4980-974D-0968C223B68B}"/>
                </a:ext>
              </a:extLst>
            </p:cNvPr>
            <p:cNvSpPr/>
            <p:nvPr/>
          </p:nvSpPr>
          <p:spPr>
            <a:xfrm>
              <a:off x="4244975" y="4800600"/>
              <a:ext cx="966788" cy="1004888"/>
            </a:xfrm>
            <a:custGeom>
              <a:avLst/>
              <a:gdLst>
                <a:gd name="connsiteX0" fmla="*/ 579664 w 966107"/>
                <a:gd name="connsiteY0" fmla="*/ 683079 h 1004207"/>
                <a:gd name="connsiteX1" fmla="*/ 457200 w 966107"/>
                <a:gd name="connsiteY1" fmla="*/ 536121 h 1004207"/>
                <a:gd name="connsiteX2" fmla="*/ 337457 w 966107"/>
                <a:gd name="connsiteY2" fmla="*/ 397329 h 1004207"/>
                <a:gd name="connsiteX3" fmla="*/ 239485 w 966107"/>
                <a:gd name="connsiteY3" fmla="*/ 285750 h 1004207"/>
                <a:gd name="connsiteX4" fmla="*/ 103414 w 966107"/>
                <a:gd name="connsiteY4" fmla="*/ 138793 h 1004207"/>
                <a:gd name="connsiteX5" fmla="*/ 0 w 966107"/>
                <a:gd name="connsiteY5" fmla="*/ 21771 h 1004207"/>
                <a:gd name="connsiteX6" fmla="*/ 35378 w 966107"/>
                <a:gd name="connsiteY6" fmla="*/ 0 h 1004207"/>
                <a:gd name="connsiteX7" fmla="*/ 190500 w 966107"/>
                <a:gd name="connsiteY7" fmla="*/ 81643 h 1004207"/>
                <a:gd name="connsiteX8" fmla="*/ 389164 w 966107"/>
                <a:gd name="connsiteY8" fmla="*/ 193221 h 1004207"/>
                <a:gd name="connsiteX9" fmla="*/ 544285 w 966107"/>
                <a:gd name="connsiteY9" fmla="*/ 285750 h 1004207"/>
                <a:gd name="connsiteX10" fmla="*/ 664028 w 966107"/>
                <a:gd name="connsiteY10" fmla="*/ 361950 h 1004207"/>
                <a:gd name="connsiteX11" fmla="*/ 751114 w 966107"/>
                <a:gd name="connsiteY11" fmla="*/ 421821 h 1004207"/>
                <a:gd name="connsiteX12" fmla="*/ 789214 w 966107"/>
                <a:gd name="connsiteY12" fmla="*/ 457200 h 1004207"/>
                <a:gd name="connsiteX13" fmla="*/ 819150 w 966107"/>
                <a:gd name="connsiteY13" fmla="*/ 495300 h 1004207"/>
                <a:gd name="connsiteX14" fmla="*/ 859971 w 966107"/>
                <a:gd name="connsiteY14" fmla="*/ 555171 h 1004207"/>
                <a:gd name="connsiteX15" fmla="*/ 900792 w 966107"/>
                <a:gd name="connsiteY15" fmla="*/ 647700 h 1004207"/>
                <a:gd name="connsiteX16" fmla="*/ 928007 w 966107"/>
                <a:gd name="connsiteY16" fmla="*/ 729343 h 1004207"/>
                <a:gd name="connsiteX17" fmla="*/ 952500 w 966107"/>
                <a:gd name="connsiteY17" fmla="*/ 832757 h 1004207"/>
                <a:gd name="connsiteX18" fmla="*/ 966107 w 966107"/>
                <a:gd name="connsiteY18" fmla="*/ 908957 h 1004207"/>
                <a:gd name="connsiteX19" fmla="*/ 963385 w 966107"/>
                <a:gd name="connsiteY19" fmla="*/ 941614 h 1004207"/>
                <a:gd name="connsiteX20" fmla="*/ 949778 w 966107"/>
                <a:gd name="connsiteY20" fmla="*/ 974271 h 1004207"/>
                <a:gd name="connsiteX21" fmla="*/ 933450 w 966107"/>
                <a:gd name="connsiteY21" fmla="*/ 993321 h 1004207"/>
                <a:gd name="connsiteX22" fmla="*/ 914400 w 966107"/>
                <a:gd name="connsiteY22" fmla="*/ 1001486 h 1004207"/>
                <a:gd name="connsiteX23" fmla="*/ 892628 w 966107"/>
                <a:gd name="connsiteY23" fmla="*/ 1004207 h 1004207"/>
                <a:gd name="connsiteX24" fmla="*/ 862692 w 966107"/>
                <a:gd name="connsiteY24" fmla="*/ 993321 h 1004207"/>
                <a:gd name="connsiteX25" fmla="*/ 827314 w 966107"/>
                <a:gd name="connsiteY25" fmla="*/ 968829 h 1004207"/>
                <a:gd name="connsiteX26" fmla="*/ 772885 w 966107"/>
                <a:gd name="connsiteY26" fmla="*/ 906236 h 1004207"/>
                <a:gd name="connsiteX27" fmla="*/ 718457 w 966107"/>
                <a:gd name="connsiteY27" fmla="*/ 846364 h 1004207"/>
                <a:gd name="connsiteX28" fmla="*/ 672192 w 966107"/>
                <a:gd name="connsiteY28" fmla="*/ 794657 h 1004207"/>
                <a:gd name="connsiteX29" fmla="*/ 579664 w 966107"/>
                <a:gd name="connsiteY29" fmla="*/ 683079 h 1004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966107" h="1004207">
                  <a:moveTo>
                    <a:pt x="579664" y="683079"/>
                  </a:moveTo>
                  <a:lnTo>
                    <a:pt x="457200" y="536121"/>
                  </a:lnTo>
                  <a:lnTo>
                    <a:pt x="337457" y="397329"/>
                  </a:lnTo>
                  <a:lnTo>
                    <a:pt x="239485" y="285750"/>
                  </a:lnTo>
                  <a:lnTo>
                    <a:pt x="103414" y="138793"/>
                  </a:lnTo>
                  <a:lnTo>
                    <a:pt x="0" y="21771"/>
                  </a:lnTo>
                  <a:lnTo>
                    <a:pt x="35378" y="0"/>
                  </a:lnTo>
                  <a:lnTo>
                    <a:pt x="190500" y="81643"/>
                  </a:lnTo>
                  <a:lnTo>
                    <a:pt x="389164" y="193221"/>
                  </a:lnTo>
                  <a:lnTo>
                    <a:pt x="544285" y="285750"/>
                  </a:lnTo>
                  <a:lnTo>
                    <a:pt x="664028" y="361950"/>
                  </a:lnTo>
                  <a:lnTo>
                    <a:pt x="751114" y="421821"/>
                  </a:lnTo>
                  <a:lnTo>
                    <a:pt x="789214" y="457200"/>
                  </a:lnTo>
                  <a:lnTo>
                    <a:pt x="819150" y="495300"/>
                  </a:lnTo>
                  <a:lnTo>
                    <a:pt x="859971" y="555171"/>
                  </a:lnTo>
                  <a:lnTo>
                    <a:pt x="900792" y="647700"/>
                  </a:lnTo>
                  <a:lnTo>
                    <a:pt x="928007" y="729343"/>
                  </a:lnTo>
                  <a:lnTo>
                    <a:pt x="952500" y="832757"/>
                  </a:lnTo>
                  <a:lnTo>
                    <a:pt x="966107" y="908957"/>
                  </a:lnTo>
                  <a:lnTo>
                    <a:pt x="963385" y="941614"/>
                  </a:lnTo>
                  <a:lnTo>
                    <a:pt x="949778" y="974271"/>
                  </a:lnTo>
                  <a:lnTo>
                    <a:pt x="933450" y="993321"/>
                  </a:lnTo>
                  <a:lnTo>
                    <a:pt x="914400" y="1001486"/>
                  </a:lnTo>
                  <a:lnTo>
                    <a:pt x="892628" y="1004207"/>
                  </a:lnTo>
                  <a:lnTo>
                    <a:pt x="862692" y="993321"/>
                  </a:lnTo>
                  <a:lnTo>
                    <a:pt x="827314" y="968829"/>
                  </a:lnTo>
                  <a:lnTo>
                    <a:pt x="772885" y="906236"/>
                  </a:lnTo>
                  <a:lnTo>
                    <a:pt x="718457" y="846364"/>
                  </a:lnTo>
                  <a:lnTo>
                    <a:pt x="672192" y="794657"/>
                  </a:lnTo>
                  <a:lnTo>
                    <a:pt x="579664" y="68307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92">
              <a:extLst>
                <a:ext uri="{FF2B5EF4-FFF2-40B4-BE49-F238E27FC236}">
                  <a16:creationId xmlns:a16="http://schemas.microsoft.com/office/drawing/2014/main" id="{73B21173-12B4-45A2-8A78-712E22A91A95}"/>
                </a:ext>
              </a:extLst>
            </p:cNvPr>
            <p:cNvSpPr/>
            <p:nvPr/>
          </p:nvSpPr>
          <p:spPr>
            <a:xfrm rot="16200000">
              <a:off x="6145213" y="5314950"/>
              <a:ext cx="723900" cy="742950"/>
            </a:xfrm>
            <a:custGeom>
              <a:avLst/>
              <a:gdLst>
                <a:gd name="connsiteX0" fmla="*/ 483393 w 723900"/>
                <a:gd name="connsiteY0" fmla="*/ 211932 h 742950"/>
                <a:gd name="connsiteX1" fmla="*/ 395287 w 723900"/>
                <a:gd name="connsiteY1" fmla="*/ 321469 h 742950"/>
                <a:gd name="connsiteX2" fmla="*/ 307181 w 723900"/>
                <a:gd name="connsiteY2" fmla="*/ 419100 h 742950"/>
                <a:gd name="connsiteX3" fmla="*/ 207168 w 723900"/>
                <a:gd name="connsiteY3" fmla="*/ 511969 h 742950"/>
                <a:gd name="connsiteX4" fmla="*/ 116681 w 723900"/>
                <a:gd name="connsiteY4" fmla="*/ 590550 h 742950"/>
                <a:gd name="connsiteX5" fmla="*/ 66675 w 723900"/>
                <a:gd name="connsiteY5" fmla="*/ 631032 h 742950"/>
                <a:gd name="connsiteX6" fmla="*/ 23812 w 723900"/>
                <a:gd name="connsiteY6" fmla="*/ 664369 h 742950"/>
                <a:gd name="connsiteX7" fmla="*/ 0 w 723900"/>
                <a:gd name="connsiteY7" fmla="*/ 692944 h 742950"/>
                <a:gd name="connsiteX8" fmla="*/ 4762 w 723900"/>
                <a:gd name="connsiteY8" fmla="*/ 742950 h 742950"/>
                <a:gd name="connsiteX9" fmla="*/ 723900 w 723900"/>
                <a:gd name="connsiteY9" fmla="*/ 654844 h 742950"/>
                <a:gd name="connsiteX10" fmla="*/ 614362 w 723900"/>
                <a:gd name="connsiteY10" fmla="*/ 645319 h 742950"/>
                <a:gd name="connsiteX11" fmla="*/ 588168 w 723900"/>
                <a:gd name="connsiteY11" fmla="*/ 638175 h 742950"/>
                <a:gd name="connsiteX12" fmla="*/ 559593 w 723900"/>
                <a:gd name="connsiteY12" fmla="*/ 621507 h 742950"/>
                <a:gd name="connsiteX13" fmla="*/ 538162 w 723900"/>
                <a:gd name="connsiteY13" fmla="*/ 597694 h 742950"/>
                <a:gd name="connsiteX14" fmla="*/ 523875 w 723900"/>
                <a:gd name="connsiteY14" fmla="*/ 564357 h 742950"/>
                <a:gd name="connsiteX15" fmla="*/ 519112 w 723900"/>
                <a:gd name="connsiteY15" fmla="*/ 531019 h 742950"/>
                <a:gd name="connsiteX16" fmla="*/ 521493 w 723900"/>
                <a:gd name="connsiteY16" fmla="*/ 481013 h 742950"/>
                <a:gd name="connsiteX17" fmla="*/ 550068 w 723900"/>
                <a:gd name="connsiteY17" fmla="*/ 364332 h 742950"/>
                <a:gd name="connsiteX18" fmla="*/ 607218 w 723900"/>
                <a:gd name="connsiteY18" fmla="*/ 190500 h 742950"/>
                <a:gd name="connsiteX19" fmla="*/ 657225 w 723900"/>
                <a:gd name="connsiteY19" fmla="*/ 52388 h 742950"/>
                <a:gd name="connsiteX20" fmla="*/ 669131 w 723900"/>
                <a:gd name="connsiteY20" fmla="*/ 23813 h 742950"/>
                <a:gd name="connsiteX21" fmla="*/ 669131 w 723900"/>
                <a:gd name="connsiteY21" fmla="*/ 11907 h 742950"/>
                <a:gd name="connsiteX22" fmla="*/ 661987 w 723900"/>
                <a:gd name="connsiteY22" fmla="*/ 0 h 742950"/>
                <a:gd name="connsiteX23" fmla="*/ 650081 w 723900"/>
                <a:gd name="connsiteY23" fmla="*/ 2382 h 742950"/>
                <a:gd name="connsiteX24" fmla="*/ 628650 w 723900"/>
                <a:gd name="connsiteY24" fmla="*/ 7144 h 742950"/>
                <a:gd name="connsiteX25" fmla="*/ 611981 w 723900"/>
                <a:gd name="connsiteY25" fmla="*/ 16669 h 742950"/>
                <a:gd name="connsiteX26" fmla="*/ 588168 w 723900"/>
                <a:gd name="connsiteY26" fmla="*/ 50007 h 742950"/>
                <a:gd name="connsiteX27" fmla="*/ 561975 w 723900"/>
                <a:gd name="connsiteY27" fmla="*/ 92869 h 742950"/>
                <a:gd name="connsiteX28" fmla="*/ 483393 w 723900"/>
                <a:gd name="connsiteY28" fmla="*/ 211932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723900" h="742950">
                  <a:moveTo>
                    <a:pt x="483393" y="211932"/>
                  </a:moveTo>
                  <a:lnTo>
                    <a:pt x="395287" y="321469"/>
                  </a:lnTo>
                  <a:lnTo>
                    <a:pt x="307181" y="419100"/>
                  </a:lnTo>
                  <a:lnTo>
                    <a:pt x="207168" y="511969"/>
                  </a:lnTo>
                  <a:lnTo>
                    <a:pt x="116681" y="590550"/>
                  </a:lnTo>
                  <a:lnTo>
                    <a:pt x="66675" y="631032"/>
                  </a:lnTo>
                  <a:lnTo>
                    <a:pt x="23812" y="664369"/>
                  </a:lnTo>
                  <a:lnTo>
                    <a:pt x="0" y="692944"/>
                  </a:lnTo>
                  <a:lnTo>
                    <a:pt x="4762" y="742950"/>
                  </a:lnTo>
                  <a:lnTo>
                    <a:pt x="723900" y="654844"/>
                  </a:lnTo>
                  <a:lnTo>
                    <a:pt x="614362" y="645319"/>
                  </a:lnTo>
                  <a:lnTo>
                    <a:pt x="588168" y="638175"/>
                  </a:lnTo>
                  <a:lnTo>
                    <a:pt x="559593" y="621507"/>
                  </a:lnTo>
                  <a:lnTo>
                    <a:pt x="538162" y="597694"/>
                  </a:lnTo>
                  <a:lnTo>
                    <a:pt x="523875" y="564357"/>
                  </a:lnTo>
                  <a:lnTo>
                    <a:pt x="519112" y="531019"/>
                  </a:lnTo>
                  <a:lnTo>
                    <a:pt x="521493" y="481013"/>
                  </a:lnTo>
                  <a:lnTo>
                    <a:pt x="550068" y="364332"/>
                  </a:lnTo>
                  <a:lnTo>
                    <a:pt x="607218" y="190500"/>
                  </a:lnTo>
                  <a:lnTo>
                    <a:pt x="657225" y="52388"/>
                  </a:lnTo>
                  <a:lnTo>
                    <a:pt x="669131" y="23813"/>
                  </a:lnTo>
                  <a:lnTo>
                    <a:pt x="669131" y="11907"/>
                  </a:lnTo>
                  <a:lnTo>
                    <a:pt x="661987" y="0"/>
                  </a:lnTo>
                  <a:lnTo>
                    <a:pt x="650081" y="2382"/>
                  </a:lnTo>
                  <a:lnTo>
                    <a:pt x="628650" y="7144"/>
                  </a:lnTo>
                  <a:lnTo>
                    <a:pt x="611981" y="16669"/>
                  </a:lnTo>
                  <a:lnTo>
                    <a:pt x="588168" y="50007"/>
                  </a:lnTo>
                  <a:lnTo>
                    <a:pt x="561975" y="92869"/>
                  </a:lnTo>
                  <a:lnTo>
                    <a:pt x="483393" y="21193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フリーフォーム 6">
            <a:extLst>
              <a:ext uri="{FF2B5EF4-FFF2-40B4-BE49-F238E27FC236}">
                <a16:creationId xmlns:a16="http://schemas.microsoft.com/office/drawing/2014/main" id="{4DA886FF-8552-4DD1-B902-D982B74B9468}"/>
              </a:ext>
            </a:extLst>
          </p:cNvPr>
          <p:cNvSpPr/>
          <p:nvPr/>
        </p:nvSpPr>
        <p:spPr>
          <a:xfrm>
            <a:off x="3060700" y="1782763"/>
            <a:ext cx="735013" cy="522287"/>
          </a:xfrm>
          <a:custGeom>
            <a:avLst/>
            <a:gdLst>
              <a:gd name="connsiteX0" fmla="*/ 440532 w 735807"/>
              <a:gd name="connsiteY0" fmla="*/ 433388 h 521494"/>
              <a:gd name="connsiteX1" fmla="*/ 326232 w 735807"/>
              <a:gd name="connsiteY1" fmla="*/ 352425 h 521494"/>
              <a:gd name="connsiteX2" fmla="*/ 230982 w 735807"/>
              <a:gd name="connsiteY2" fmla="*/ 276225 h 521494"/>
              <a:gd name="connsiteX3" fmla="*/ 128588 w 735807"/>
              <a:gd name="connsiteY3" fmla="*/ 183357 h 521494"/>
              <a:gd name="connsiteX4" fmla="*/ 66675 w 735807"/>
              <a:gd name="connsiteY4" fmla="*/ 126207 h 521494"/>
              <a:gd name="connsiteX5" fmla="*/ 30957 w 735807"/>
              <a:gd name="connsiteY5" fmla="*/ 92869 h 521494"/>
              <a:gd name="connsiteX6" fmla="*/ 9525 w 735807"/>
              <a:gd name="connsiteY6" fmla="*/ 64294 h 521494"/>
              <a:gd name="connsiteX7" fmla="*/ 0 w 735807"/>
              <a:gd name="connsiteY7" fmla="*/ 40482 h 521494"/>
              <a:gd name="connsiteX8" fmla="*/ 0 w 735807"/>
              <a:gd name="connsiteY8" fmla="*/ 23813 h 521494"/>
              <a:gd name="connsiteX9" fmla="*/ 0 w 735807"/>
              <a:gd name="connsiteY9" fmla="*/ 11907 h 521494"/>
              <a:gd name="connsiteX10" fmla="*/ 2382 w 735807"/>
              <a:gd name="connsiteY10" fmla="*/ 7144 h 521494"/>
              <a:gd name="connsiteX11" fmla="*/ 16669 w 735807"/>
              <a:gd name="connsiteY11" fmla="*/ 0 h 521494"/>
              <a:gd name="connsiteX12" fmla="*/ 76200 w 735807"/>
              <a:gd name="connsiteY12" fmla="*/ 23813 h 521494"/>
              <a:gd name="connsiteX13" fmla="*/ 123825 w 735807"/>
              <a:gd name="connsiteY13" fmla="*/ 42863 h 521494"/>
              <a:gd name="connsiteX14" fmla="*/ 176213 w 735807"/>
              <a:gd name="connsiteY14" fmla="*/ 57150 h 521494"/>
              <a:gd name="connsiteX15" fmla="*/ 235744 w 735807"/>
              <a:gd name="connsiteY15" fmla="*/ 71438 h 521494"/>
              <a:gd name="connsiteX16" fmla="*/ 345282 w 735807"/>
              <a:gd name="connsiteY16" fmla="*/ 97632 h 521494"/>
              <a:gd name="connsiteX17" fmla="*/ 502444 w 735807"/>
              <a:gd name="connsiteY17" fmla="*/ 128588 h 521494"/>
              <a:gd name="connsiteX18" fmla="*/ 526257 w 735807"/>
              <a:gd name="connsiteY18" fmla="*/ 140494 h 521494"/>
              <a:gd name="connsiteX19" fmla="*/ 578644 w 735807"/>
              <a:gd name="connsiteY19" fmla="*/ 178594 h 521494"/>
              <a:gd name="connsiteX20" fmla="*/ 626269 w 735807"/>
              <a:gd name="connsiteY20" fmla="*/ 226219 h 521494"/>
              <a:gd name="connsiteX21" fmla="*/ 669132 w 735807"/>
              <a:gd name="connsiteY21" fmla="*/ 285750 h 521494"/>
              <a:gd name="connsiteX22" fmla="*/ 695325 w 735807"/>
              <a:gd name="connsiteY22" fmla="*/ 330994 h 521494"/>
              <a:gd name="connsiteX23" fmla="*/ 716757 w 735807"/>
              <a:gd name="connsiteY23" fmla="*/ 376238 h 521494"/>
              <a:gd name="connsiteX24" fmla="*/ 728663 w 735807"/>
              <a:gd name="connsiteY24" fmla="*/ 421482 h 521494"/>
              <a:gd name="connsiteX25" fmla="*/ 735807 w 735807"/>
              <a:gd name="connsiteY25" fmla="*/ 466725 h 521494"/>
              <a:gd name="connsiteX26" fmla="*/ 731044 w 735807"/>
              <a:gd name="connsiteY26" fmla="*/ 497682 h 521494"/>
              <a:gd name="connsiteX27" fmla="*/ 719138 w 735807"/>
              <a:gd name="connsiteY27" fmla="*/ 511969 h 521494"/>
              <a:gd name="connsiteX28" fmla="*/ 697707 w 735807"/>
              <a:gd name="connsiteY28" fmla="*/ 519113 h 521494"/>
              <a:gd name="connsiteX29" fmla="*/ 666750 w 735807"/>
              <a:gd name="connsiteY29" fmla="*/ 521494 h 521494"/>
              <a:gd name="connsiteX30" fmla="*/ 609600 w 735807"/>
              <a:gd name="connsiteY30" fmla="*/ 511969 h 521494"/>
              <a:gd name="connsiteX31" fmla="*/ 542925 w 735807"/>
              <a:gd name="connsiteY31" fmla="*/ 483394 h 521494"/>
              <a:gd name="connsiteX32" fmla="*/ 440532 w 735807"/>
              <a:gd name="connsiteY32" fmla="*/ 433388 h 5214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35807" h="521494">
                <a:moveTo>
                  <a:pt x="440532" y="433388"/>
                </a:moveTo>
                <a:lnTo>
                  <a:pt x="326232" y="352425"/>
                </a:lnTo>
                <a:lnTo>
                  <a:pt x="230982" y="276225"/>
                </a:lnTo>
                <a:lnTo>
                  <a:pt x="128588" y="183357"/>
                </a:lnTo>
                <a:lnTo>
                  <a:pt x="66675" y="126207"/>
                </a:lnTo>
                <a:lnTo>
                  <a:pt x="30957" y="92869"/>
                </a:lnTo>
                <a:lnTo>
                  <a:pt x="9525" y="64294"/>
                </a:lnTo>
                <a:lnTo>
                  <a:pt x="0" y="40482"/>
                </a:lnTo>
                <a:lnTo>
                  <a:pt x="0" y="23813"/>
                </a:lnTo>
                <a:lnTo>
                  <a:pt x="0" y="11907"/>
                </a:lnTo>
                <a:lnTo>
                  <a:pt x="2382" y="7144"/>
                </a:lnTo>
                <a:lnTo>
                  <a:pt x="16669" y="0"/>
                </a:lnTo>
                <a:lnTo>
                  <a:pt x="76200" y="23813"/>
                </a:lnTo>
                <a:lnTo>
                  <a:pt x="123825" y="42863"/>
                </a:lnTo>
                <a:lnTo>
                  <a:pt x="176213" y="57150"/>
                </a:lnTo>
                <a:lnTo>
                  <a:pt x="235744" y="71438"/>
                </a:lnTo>
                <a:lnTo>
                  <a:pt x="345282" y="97632"/>
                </a:lnTo>
                <a:lnTo>
                  <a:pt x="502444" y="128588"/>
                </a:lnTo>
                <a:lnTo>
                  <a:pt x="526257" y="140494"/>
                </a:lnTo>
                <a:lnTo>
                  <a:pt x="578644" y="178594"/>
                </a:lnTo>
                <a:lnTo>
                  <a:pt x="626269" y="226219"/>
                </a:lnTo>
                <a:lnTo>
                  <a:pt x="669132" y="285750"/>
                </a:lnTo>
                <a:lnTo>
                  <a:pt x="695325" y="330994"/>
                </a:lnTo>
                <a:lnTo>
                  <a:pt x="716757" y="376238"/>
                </a:lnTo>
                <a:lnTo>
                  <a:pt x="728663" y="421482"/>
                </a:lnTo>
                <a:lnTo>
                  <a:pt x="735807" y="466725"/>
                </a:lnTo>
                <a:lnTo>
                  <a:pt x="731044" y="497682"/>
                </a:lnTo>
                <a:lnTo>
                  <a:pt x="719138" y="511969"/>
                </a:lnTo>
                <a:lnTo>
                  <a:pt x="697707" y="519113"/>
                </a:lnTo>
                <a:lnTo>
                  <a:pt x="666750" y="521494"/>
                </a:lnTo>
                <a:lnTo>
                  <a:pt x="609600" y="511969"/>
                </a:lnTo>
                <a:lnTo>
                  <a:pt x="542925" y="483394"/>
                </a:lnTo>
                <a:lnTo>
                  <a:pt x="440532" y="433388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8" name="フリーフォーム 7">
            <a:extLst>
              <a:ext uri="{FF2B5EF4-FFF2-40B4-BE49-F238E27FC236}">
                <a16:creationId xmlns:a16="http://schemas.microsoft.com/office/drawing/2014/main" id="{CB997357-FBB8-4473-9C3E-2E04C21C0A05}"/>
              </a:ext>
            </a:extLst>
          </p:cNvPr>
          <p:cNvSpPr/>
          <p:nvPr/>
        </p:nvSpPr>
        <p:spPr>
          <a:xfrm>
            <a:off x="2736850" y="2890838"/>
            <a:ext cx="768350" cy="584200"/>
          </a:xfrm>
          <a:custGeom>
            <a:avLst/>
            <a:gdLst>
              <a:gd name="connsiteX0" fmla="*/ 442913 w 769144"/>
              <a:gd name="connsiteY0" fmla="*/ 461962 h 583406"/>
              <a:gd name="connsiteX1" fmla="*/ 347663 w 769144"/>
              <a:gd name="connsiteY1" fmla="*/ 385762 h 583406"/>
              <a:gd name="connsiteX2" fmla="*/ 257175 w 769144"/>
              <a:gd name="connsiteY2" fmla="*/ 307181 h 583406"/>
              <a:gd name="connsiteX3" fmla="*/ 176213 w 769144"/>
              <a:gd name="connsiteY3" fmla="*/ 230981 h 583406"/>
              <a:gd name="connsiteX4" fmla="*/ 104775 w 769144"/>
              <a:gd name="connsiteY4" fmla="*/ 159543 h 583406"/>
              <a:gd name="connsiteX5" fmla="*/ 52388 w 769144"/>
              <a:gd name="connsiteY5" fmla="*/ 107156 h 583406"/>
              <a:gd name="connsiteX6" fmla="*/ 28575 w 769144"/>
              <a:gd name="connsiteY6" fmla="*/ 83343 h 583406"/>
              <a:gd name="connsiteX7" fmla="*/ 14288 w 769144"/>
              <a:gd name="connsiteY7" fmla="*/ 61912 h 583406"/>
              <a:gd name="connsiteX8" fmla="*/ 4763 w 769144"/>
              <a:gd name="connsiteY8" fmla="*/ 40481 h 583406"/>
              <a:gd name="connsiteX9" fmla="*/ 0 w 769144"/>
              <a:gd name="connsiteY9" fmla="*/ 23812 h 583406"/>
              <a:gd name="connsiteX10" fmla="*/ 2382 w 769144"/>
              <a:gd name="connsiteY10" fmla="*/ 7143 h 583406"/>
              <a:gd name="connsiteX11" fmla="*/ 9525 w 769144"/>
              <a:gd name="connsiteY11" fmla="*/ 0 h 583406"/>
              <a:gd name="connsiteX12" fmla="*/ 33338 w 769144"/>
              <a:gd name="connsiteY12" fmla="*/ 0 h 583406"/>
              <a:gd name="connsiteX13" fmla="*/ 61913 w 769144"/>
              <a:gd name="connsiteY13" fmla="*/ 9525 h 583406"/>
              <a:gd name="connsiteX14" fmla="*/ 150019 w 769144"/>
              <a:gd name="connsiteY14" fmla="*/ 59531 h 583406"/>
              <a:gd name="connsiteX15" fmla="*/ 216694 w 769144"/>
              <a:gd name="connsiteY15" fmla="*/ 92868 h 583406"/>
              <a:gd name="connsiteX16" fmla="*/ 273844 w 769144"/>
              <a:gd name="connsiteY16" fmla="*/ 119062 h 583406"/>
              <a:gd name="connsiteX17" fmla="*/ 328613 w 769144"/>
              <a:gd name="connsiteY17" fmla="*/ 138112 h 583406"/>
              <a:gd name="connsiteX18" fmla="*/ 369094 w 769144"/>
              <a:gd name="connsiteY18" fmla="*/ 150018 h 583406"/>
              <a:gd name="connsiteX19" fmla="*/ 416719 w 769144"/>
              <a:gd name="connsiteY19" fmla="*/ 159543 h 583406"/>
              <a:gd name="connsiteX20" fmla="*/ 464344 w 769144"/>
              <a:gd name="connsiteY20" fmla="*/ 164306 h 583406"/>
              <a:gd name="connsiteX21" fmla="*/ 516732 w 769144"/>
              <a:gd name="connsiteY21" fmla="*/ 161925 h 583406"/>
              <a:gd name="connsiteX22" fmla="*/ 540544 w 769144"/>
              <a:gd name="connsiteY22" fmla="*/ 169068 h 583406"/>
              <a:gd name="connsiteX23" fmla="*/ 585788 w 769144"/>
              <a:gd name="connsiteY23" fmla="*/ 200025 h 583406"/>
              <a:gd name="connsiteX24" fmla="*/ 628650 w 769144"/>
              <a:gd name="connsiteY24" fmla="*/ 240506 h 583406"/>
              <a:gd name="connsiteX25" fmla="*/ 661988 w 769144"/>
              <a:gd name="connsiteY25" fmla="*/ 278606 h 583406"/>
              <a:gd name="connsiteX26" fmla="*/ 690563 w 769144"/>
              <a:gd name="connsiteY26" fmla="*/ 321468 h 583406"/>
              <a:gd name="connsiteX27" fmla="*/ 726282 w 769144"/>
              <a:gd name="connsiteY27" fmla="*/ 388143 h 583406"/>
              <a:gd name="connsiteX28" fmla="*/ 752475 w 769144"/>
              <a:gd name="connsiteY28" fmla="*/ 445293 h 583406"/>
              <a:gd name="connsiteX29" fmla="*/ 764382 w 769144"/>
              <a:gd name="connsiteY29" fmla="*/ 490537 h 583406"/>
              <a:gd name="connsiteX30" fmla="*/ 769144 w 769144"/>
              <a:gd name="connsiteY30" fmla="*/ 531018 h 583406"/>
              <a:gd name="connsiteX31" fmla="*/ 762000 w 769144"/>
              <a:gd name="connsiteY31" fmla="*/ 561975 h 583406"/>
              <a:gd name="connsiteX32" fmla="*/ 747713 w 769144"/>
              <a:gd name="connsiteY32" fmla="*/ 578643 h 583406"/>
              <a:gd name="connsiteX33" fmla="*/ 723900 w 769144"/>
              <a:gd name="connsiteY33" fmla="*/ 583406 h 583406"/>
              <a:gd name="connsiteX34" fmla="*/ 688182 w 769144"/>
              <a:gd name="connsiteY34" fmla="*/ 581025 h 583406"/>
              <a:gd name="connsiteX35" fmla="*/ 650082 w 769144"/>
              <a:gd name="connsiteY35" fmla="*/ 571500 h 583406"/>
              <a:gd name="connsiteX36" fmla="*/ 561975 w 769144"/>
              <a:gd name="connsiteY36" fmla="*/ 533400 h 583406"/>
              <a:gd name="connsiteX37" fmla="*/ 442913 w 769144"/>
              <a:gd name="connsiteY37" fmla="*/ 461962 h 583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</a:cxnLst>
            <a:rect l="l" t="t" r="r" b="b"/>
            <a:pathLst>
              <a:path w="769144" h="583406">
                <a:moveTo>
                  <a:pt x="442913" y="461962"/>
                </a:moveTo>
                <a:lnTo>
                  <a:pt x="347663" y="385762"/>
                </a:lnTo>
                <a:lnTo>
                  <a:pt x="257175" y="307181"/>
                </a:lnTo>
                <a:lnTo>
                  <a:pt x="176213" y="230981"/>
                </a:lnTo>
                <a:lnTo>
                  <a:pt x="104775" y="159543"/>
                </a:lnTo>
                <a:lnTo>
                  <a:pt x="52388" y="107156"/>
                </a:lnTo>
                <a:lnTo>
                  <a:pt x="28575" y="83343"/>
                </a:lnTo>
                <a:lnTo>
                  <a:pt x="14288" y="61912"/>
                </a:lnTo>
                <a:lnTo>
                  <a:pt x="4763" y="40481"/>
                </a:lnTo>
                <a:lnTo>
                  <a:pt x="0" y="23812"/>
                </a:lnTo>
                <a:lnTo>
                  <a:pt x="2382" y="7143"/>
                </a:lnTo>
                <a:lnTo>
                  <a:pt x="9525" y="0"/>
                </a:lnTo>
                <a:lnTo>
                  <a:pt x="33338" y="0"/>
                </a:lnTo>
                <a:lnTo>
                  <a:pt x="61913" y="9525"/>
                </a:lnTo>
                <a:lnTo>
                  <a:pt x="150019" y="59531"/>
                </a:lnTo>
                <a:lnTo>
                  <a:pt x="216694" y="92868"/>
                </a:lnTo>
                <a:lnTo>
                  <a:pt x="273844" y="119062"/>
                </a:lnTo>
                <a:lnTo>
                  <a:pt x="328613" y="138112"/>
                </a:lnTo>
                <a:lnTo>
                  <a:pt x="369094" y="150018"/>
                </a:lnTo>
                <a:lnTo>
                  <a:pt x="416719" y="159543"/>
                </a:lnTo>
                <a:lnTo>
                  <a:pt x="464344" y="164306"/>
                </a:lnTo>
                <a:lnTo>
                  <a:pt x="516732" y="161925"/>
                </a:lnTo>
                <a:lnTo>
                  <a:pt x="540544" y="169068"/>
                </a:lnTo>
                <a:lnTo>
                  <a:pt x="585788" y="200025"/>
                </a:lnTo>
                <a:lnTo>
                  <a:pt x="628650" y="240506"/>
                </a:lnTo>
                <a:lnTo>
                  <a:pt x="661988" y="278606"/>
                </a:lnTo>
                <a:lnTo>
                  <a:pt x="690563" y="321468"/>
                </a:lnTo>
                <a:lnTo>
                  <a:pt x="726282" y="388143"/>
                </a:lnTo>
                <a:lnTo>
                  <a:pt x="752475" y="445293"/>
                </a:lnTo>
                <a:lnTo>
                  <a:pt x="764382" y="490537"/>
                </a:lnTo>
                <a:lnTo>
                  <a:pt x="769144" y="531018"/>
                </a:lnTo>
                <a:lnTo>
                  <a:pt x="762000" y="561975"/>
                </a:lnTo>
                <a:lnTo>
                  <a:pt x="747713" y="578643"/>
                </a:lnTo>
                <a:lnTo>
                  <a:pt x="723900" y="583406"/>
                </a:lnTo>
                <a:lnTo>
                  <a:pt x="688182" y="581025"/>
                </a:lnTo>
                <a:lnTo>
                  <a:pt x="650082" y="571500"/>
                </a:lnTo>
                <a:lnTo>
                  <a:pt x="561975" y="533400"/>
                </a:lnTo>
                <a:lnTo>
                  <a:pt x="442913" y="461962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9" name="フリーフォーム 8">
            <a:extLst>
              <a:ext uri="{FF2B5EF4-FFF2-40B4-BE49-F238E27FC236}">
                <a16:creationId xmlns:a16="http://schemas.microsoft.com/office/drawing/2014/main" id="{31ADADCC-3DE7-4F16-BC46-D3AB56715915}"/>
              </a:ext>
            </a:extLst>
          </p:cNvPr>
          <p:cNvSpPr/>
          <p:nvPr/>
        </p:nvSpPr>
        <p:spPr>
          <a:xfrm>
            <a:off x="2657475" y="5087938"/>
            <a:ext cx="508000" cy="660400"/>
          </a:xfrm>
          <a:custGeom>
            <a:avLst/>
            <a:gdLst>
              <a:gd name="connsiteX0" fmla="*/ 288131 w 507206"/>
              <a:gd name="connsiteY0" fmla="*/ 542925 h 659607"/>
              <a:gd name="connsiteX1" fmla="*/ 230981 w 507206"/>
              <a:gd name="connsiteY1" fmla="*/ 483394 h 659607"/>
              <a:gd name="connsiteX2" fmla="*/ 176213 w 507206"/>
              <a:gd name="connsiteY2" fmla="*/ 419100 h 659607"/>
              <a:gd name="connsiteX3" fmla="*/ 135731 w 507206"/>
              <a:gd name="connsiteY3" fmla="*/ 359569 h 659607"/>
              <a:gd name="connsiteX4" fmla="*/ 100013 w 507206"/>
              <a:gd name="connsiteY4" fmla="*/ 297657 h 659607"/>
              <a:gd name="connsiteX5" fmla="*/ 66675 w 507206"/>
              <a:gd name="connsiteY5" fmla="*/ 233363 h 659607"/>
              <a:gd name="connsiteX6" fmla="*/ 40481 w 507206"/>
              <a:gd name="connsiteY6" fmla="*/ 176213 h 659607"/>
              <a:gd name="connsiteX7" fmla="*/ 23813 w 507206"/>
              <a:gd name="connsiteY7" fmla="*/ 128588 h 659607"/>
              <a:gd name="connsiteX8" fmla="*/ 14288 w 507206"/>
              <a:gd name="connsiteY8" fmla="*/ 97632 h 659607"/>
              <a:gd name="connsiteX9" fmla="*/ 4763 w 507206"/>
              <a:gd name="connsiteY9" fmla="*/ 66675 h 659607"/>
              <a:gd name="connsiteX10" fmla="*/ 0 w 507206"/>
              <a:gd name="connsiteY10" fmla="*/ 30957 h 659607"/>
              <a:gd name="connsiteX11" fmla="*/ 4763 w 507206"/>
              <a:gd name="connsiteY11" fmla="*/ 11907 h 659607"/>
              <a:gd name="connsiteX12" fmla="*/ 14288 w 507206"/>
              <a:gd name="connsiteY12" fmla="*/ 4763 h 659607"/>
              <a:gd name="connsiteX13" fmla="*/ 33338 w 507206"/>
              <a:gd name="connsiteY13" fmla="*/ 0 h 659607"/>
              <a:gd name="connsiteX14" fmla="*/ 52388 w 507206"/>
              <a:gd name="connsiteY14" fmla="*/ 7144 h 659607"/>
              <a:gd name="connsiteX15" fmla="*/ 83344 w 507206"/>
              <a:gd name="connsiteY15" fmla="*/ 38100 h 659607"/>
              <a:gd name="connsiteX16" fmla="*/ 114300 w 507206"/>
              <a:gd name="connsiteY16" fmla="*/ 76200 h 659607"/>
              <a:gd name="connsiteX17" fmla="*/ 140494 w 507206"/>
              <a:gd name="connsiteY17" fmla="*/ 111919 h 659607"/>
              <a:gd name="connsiteX18" fmla="*/ 169069 w 507206"/>
              <a:gd name="connsiteY18" fmla="*/ 145257 h 659607"/>
              <a:gd name="connsiteX19" fmla="*/ 183356 w 507206"/>
              <a:gd name="connsiteY19" fmla="*/ 161925 h 659607"/>
              <a:gd name="connsiteX20" fmla="*/ 202406 w 507206"/>
              <a:gd name="connsiteY20" fmla="*/ 171450 h 659607"/>
              <a:gd name="connsiteX21" fmla="*/ 228600 w 507206"/>
              <a:gd name="connsiteY21" fmla="*/ 178594 h 659607"/>
              <a:gd name="connsiteX22" fmla="*/ 252413 w 507206"/>
              <a:gd name="connsiteY22" fmla="*/ 178594 h 659607"/>
              <a:gd name="connsiteX23" fmla="*/ 507206 w 507206"/>
              <a:gd name="connsiteY23" fmla="*/ 485775 h 659607"/>
              <a:gd name="connsiteX24" fmla="*/ 507206 w 507206"/>
              <a:gd name="connsiteY24" fmla="*/ 547688 h 659607"/>
              <a:gd name="connsiteX25" fmla="*/ 500063 w 507206"/>
              <a:gd name="connsiteY25" fmla="*/ 597694 h 659607"/>
              <a:gd name="connsiteX26" fmla="*/ 490538 w 507206"/>
              <a:gd name="connsiteY26" fmla="*/ 628650 h 659607"/>
              <a:gd name="connsiteX27" fmla="*/ 481013 w 507206"/>
              <a:gd name="connsiteY27" fmla="*/ 650082 h 659607"/>
              <a:gd name="connsiteX28" fmla="*/ 461963 w 507206"/>
              <a:gd name="connsiteY28" fmla="*/ 659607 h 659607"/>
              <a:gd name="connsiteX29" fmla="*/ 445294 w 507206"/>
              <a:gd name="connsiteY29" fmla="*/ 657225 h 659607"/>
              <a:gd name="connsiteX30" fmla="*/ 409575 w 507206"/>
              <a:gd name="connsiteY30" fmla="*/ 642938 h 659607"/>
              <a:gd name="connsiteX31" fmla="*/ 345281 w 507206"/>
              <a:gd name="connsiteY31" fmla="*/ 595313 h 659607"/>
              <a:gd name="connsiteX32" fmla="*/ 288131 w 507206"/>
              <a:gd name="connsiteY32" fmla="*/ 542925 h 6596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507206" h="659607">
                <a:moveTo>
                  <a:pt x="288131" y="542925"/>
                </a:moveTo>
                <a:lnTo>
                  <a:pt x="230981" y="483394"/>
                </a:lnTo>
                <a:lnTo>
                  <a:pt x="176213" y="419100"/>
                </a:lnTo>
                <a:lnTo>
                  <a:pt x="135731" y="359569"/>
                </a:lnTo>
                <a:lnTo>
                  <a:pt x="100013" y="297657"/>
                </a:lnTo>
                <a:lnTo>
                  <a:pt x="66675" y="233363"/>
                </a:lnTo>
                <a:lnTo>
                  <a:pt x="40481" y="176213"/>
                </a:lnTo>
                <a:lnTo>
                  <a:pt x="23813" y="128588"/>
                </a:lnTo>
                <a:lnTo>
                  <a:pt x="14288" y="97632"/>
                </a:lnTo>
                <a:lnTo>
                  <a:pt x="4763" y="66675"/>
                </a:lnTo>
                <a:lnTo>
                  <a:pt x="0" y="30957"/>
                </a:lnTo>
                <a:lnTo>
                  <a:pt x="4763" y="11907"/>
                </a:lnTo>
                <a:lnTo>
                  <a:pt x="14288" y="4763"/>
                </a:lnTo>
                <a:lnTo>
                  <a:pt x="33338" y="0"/>
                </a:lnTo>
                <a:lnTo>
                  <a:pt x="52388" y="7144"/>
                </a:lnTo>
                <a:lnTo>
                  <a:pt x="83344" y="38100"/>
                </a:lnTo>
                <a:lnTo>
                  <a:pt x="114300" y="76200"/>
                </a:lnTo>
                <a:lnTo>
                  <a:pt x="140494" y="111919"/>
                </a:lnTo>
                <a:lnTo>
                  <a:pt x="169069" y="145257"/>
                </a:lnTo>
                <a:lnTo>
                  <a:pt x="183356" y="161925"/>
                </a:lnTo>
                <a:lnTo>
                  <a:pt x="202406" y="171450"/>
                </a:lnTo>
                <a:lnTo>
                  <a:pt x="228600" y="178594"/>
                </a:lnTo>
                <a:lnTo>
                  <a:pt x="252413" y="178594"/>
                </a:lnTo>
                <a:lnTo>
                  <a:pt x="507206" y="485775"/>
                </a:lnTo>
                <a:lnTo>
                  <a:pt x="507206" y="547688"/>
                </a:lnTo>
                <a:lnTo>
                  <a:pt x="500063" y="597694"/>
                </a:lnTo>
                <a:lnTo>
                  <a:pt x="490538" y="628650"/>
                </a:lnTo>
                <a:lnTo>
                  <a:pt x="481013" y="650082"/>
                </a:lnTo>
                <a:lnTo>
                  <a:pt x="461963" y="659607"/>
                </a:lnTo>
                <a:lnTo>
                  <a:pt x="445294" y="657225"/>
                </a:lnTo>
                <a:lnTo>
                  <a:pt x="409575" y="642938"/>
                </a:lnTo>
                <a:lnTo>
                  <a:pt x="345281" y="595313"/>
                </a:lnTo>
                <a:lnTo>
                  <a:pt x="288131" y="5429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1" name="フリーフォーム 10">
            <a:extLst>
              <a:ext uri="{FF2B5EF4-FFF2-40B4-BE49-F238E27FC236}">
                <a16:creationId xmlns:a16="http://schemas.microsoft.com/office/drawing/2014/main" id="{CE3D4E9E-D209-46BF-BCAB-AFFB1F0799BF}"/>
              </a:ext>
            </a:extLst>
          </p:cNvPr>
          <p:cNvSpPr/>
          <p:nvPr/>
        </p:nvSpPr>
        <p:spPr>
          <a:xfrm>
            <a:off x="4371975" y="1550988"/>
            <a:ext cx="593725" cy="996950"/>
          </a:xfrm>
          <a:custGeom>
            <a:avLst/>
            <a:gdLst>
              <a:gd name="connsiteX0" fmla="*/ 269081 w 592931"/>
              <a:gd name="connsiteY0" fmla="*/ 652462 h 997744"/>
              <a:gd name="connsiteX1" fmla="*/ 188119 w 592931"/>
              <a:gd name="connsiteY1" fmla="*/ 788194 h 997744"/>
              <a:gd name="connsiteX2" fmla="*/ 80963 w 592931"/>
              <a:gd name="connsiteY2" fmla="*/ 985837 h 997744"/>
              <a:gd name="connsiteX3" fmla="*/ 0 w 592931"/>
              <a:gd name="connsiteY3" fmla="*/ 997744 h 997744"/>
              <a:gd name="connsiteX4" fmla="*/ 26194 w 592931"/>
              <a:gd name="connsiteY4" fmla="*/ 892969 h 997744"/>
              <a:gd name="connsiteX5" fmla="*/ 85725 w 592931"/>
              <a:gd name="connsiteY5" fmla="*/ 721519 h 997744"/>
              <a:gd name="connsiteX6" fmla="*/ 126206 w 592931"/>
              <a:gd name="connsiteY6" fmla="*/ 585787 h 997744"/>
              <a:gd name="connsiteX7" fmla="*/ 152400 w 592931"/>
              <a:gd name="connsiteY7" fmla="*/ 497681 h 997744"/>
              <a:gd name="connsiteX8" fmla="*/ 171450 w 592931"/>
              <a:gd name="connsiteY8" fmla="*/ 423862 h 997744"/>
              <a:gd name="connsiteX9" fmla="*/ 188119 w 592931"/>
              <a:gd name="connsiteY9" fmla="*/ 350044 h 997744"/>
              <a:gd name="connsiteX10" fmla="*/ 200025 w 592931"/>
              <a:gd name="connsiteY10" fmla="*/ 280987 h 997744"/>
              <a:gd name="connsiteX11" fmla="*/ 202406 w 592931"/>
              <a:gd name="connsiteY11" fmla="*/ 240506 h 997744"/>
              <a:gd name="connsiteX12" fmla="*/ 200025 w 592931"/>
              <a:gd name="connsiteY12" fmla="*/ 192881 h 997744"/>
              <a:gd name="connsiteX13" fmla="*/ 190500 w 592931"/>
              <a:gd name="connsiteY13" fmla="*/ 157162 h 997744"/>
              <a:gd name="connsiteX14" fmla="*/ 173831 w 592931"/>
              <a:gd name="connsiteY14" fmla="*/ 121444 h 997744"/>
              <a:gd name="connsiteX15" fmla="*/ 145256 w 592931"/>
              <a:gd name="connsiteY15" fmla="*/ 100012 h 997744"/>
              <a:gd name="connsiteX16" fmla="*/ 121444 w 592931"/>
              <a:gd name="connsiteY16" fmla="*/ 83344 h 997744"/>
              <a:gd name="connsiteX17" fmla="*/ 97631 w 592931"/>
              <a:gd name="connsiteY17" fmla="*/ 66675 h 997744"/>
              <a:gd name="connsiteX18" fmla="*/ 78581 w 592931"/>
              <a:gd name="connsiteY18" fmla="*/ 50006 h 997744"/>
              <a:gd name="connsiteX19" fmla="*/ 73819 w 592931"/>
              <a:gd name="connsiteY19" fmla="*/ 33337 h 997744"/>
              <a:gd name="connsiteX20" fmla="*/ 76200 w 592931"/>
              <a:gd name="connsiteY20" fmla="*/ 21431 h 997744"/>
              <a:gd name="connsiteX21" fmla="*/ 88106 w 592931"/>
              <a:gd name="connsiteY21" fmla="*/ 9525 h 997744"/>
              <a:gd name="connsiteX22" fmla="*/ 111919 w 592931"/>
              <a:gd name="connsiteY22" fmla="*/ 2381 h 997744"/>
              <a:gd name="connsiteX23" fmla="*/ 164306 w 592931"/>
              <a:gd name="connsiteY23" fmla="*/ 0 h 997744"/>
              <a:gd name="connsiteX24" fmla="*/ 223838 w 592931"/>
              <a:gd name="connsiteY24" fmla="*/ 9525 h 997744"/>
              <a:gd name="connsiteX25" fmla="*/ 280988 w 592931"/>
              <a:gd name="connsiteY25" fmla="*/ 28575 h 997744"/>
              <a:gd name="connsiteX26" fmla="*/ 340519 w 592931"/>
              <a:gd name="connsiteY26" fmla="*/ 50006 h 997744"/>
              <a:gd name="connsiteX27" fmla="*/ 390525 w 592931"/>
              <a:gd name="connsiteY27" fmla="*/ 76200 h 997744"/>
              <a:gd name="connsiteX28" fmla="*/ 442913 w 592931"/>
              <a:gd name="connsiteY28" fmla="*/ 114300 h 997744"/>
              <a:gd name="connsiteX29" fmla="*/ 502444 w 592931"/>
              <a:gd name="connsiteY29" fmla="*/ 159544 h 997744"/>
              <a:gd name="connsiteX30" fmla="*/ 550069 w 592931"/>
              <a:gd name="connsiteY30" fmla="*/ 202406 h 997744"/>
              <a:gd name="connsiteX31" fmla="*/ 578644 w 592931"/>
              <a:gd name="connsiteY31" fmla="*/ 240506 h 997744"/>
              <a:gd name="connsiteX32" fmla="*/ 590550 w 592931"/>
              <a:gd name="connsiteY32" fmla="*/ 266700 h 997744"/>
              <a:gd name="connsiteX33" fmla="*/ 592931 w 592931"/>
              <a:gd name="connsiteY33" fmla="*/ 290512 h 997744"/>
              <a:gd name="connsiteX34" fmla="*/ 585788 w 592931"/>
              <a:gd name="connsiteY34" fmla="*/ 311944 h 997744"/>
              <a:gd name="connsiteX35" fmla="*/ 566738 w 592931"/>
              <a:gd name="connsiteY35" fmla="*/ 328612 h 997744"/>
              <a:gd name="connsiteX36" fmla="*/ 514350 w 592931"/>
              <a:gd name="connsiteY36" fmla="*/ 342900 h 997744"/>
              <a:gd name="connsiteX37" fmla="*/ 492919 w 592931"/>
              <a:gd name="connsiteY37" fmla="*/ 350044 h 997744"/>
              <a:gd name="connsiteX38" fmla="*/ 464344 w 592931"/>
              <a:gd name="connsiteY38" fmla="*/ 371475 h 997744"/>
              <a:gd name="connsiteX39" fmla="*/ 419100 w 592931"/>
              <a:gd name="connsiteY39" fmla="*/ 421481 h 997744"/>
              <a:gd name="connsiteX40" fmla="*/ 366713 w 592931"/>
              <a:gd name="connsiteY40" fmla="*/ 495300 h 997744"/>
              <a:gd name="connsiteX41" fmla="*/ 319088 w 592931"/>
              <a:gd name="connsiteY41" fmla="*/ 571500 h 997744"/>
              <a:gd name="connsiteX42" fmla="*/ 269081 w 592931"/>
              <a:gd name="connsiteY42" fmla="*/ 652462 h 9977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</a:cxnLst>
            <a:rect l="l" t="t" r="r" b="b"/>
            <a:pathLst>
              <a:path w="592931" h="997744">
                <a:moveTo>
                  <a:pt x="269081" y="652462"/>
                </a:moveTo>
                <a:lnTo>
                  <a:pt x="188119" y="788194"/>
                </a:lnTo>
                <a:lnTo>
                  <a:pt x="80963" y="985837"/>
                </a:lnTo>
                <a:lnTo>
                  <a:pt x="0" y="997744"/>
                </a:lnTo>
                <a:lnTo>
                  <a:pt x="26194" y="892969"/>
                </a:lnTo>
                <a:lnTo>
                  <a:pt x="85725" y="721519"/>
                </a:lnTo>
                <a:lnTo>
                  <a:pt x="126206" y="585787"/>
                </a:lnTo>
                <a:lnTo>
                  <a:pt x="152400" y="497681"/>
                </a:lnTo>
                <a:lnTo>
                  <a:pt x="171450" y="423862"/>
                </a:lnTo>
                <a:lnTo>
                  <a:pt x="188119" y="350044"/>
                </a:lnTo>
                <a:lnTo>
                  <a:pt x="200025" y="280987"/>
                </a:lnTo>
                <a:lnTo>
                  <a:pt x="202406" y="240506"/>
                </a:lnTo>
                <a:lnTo>
                  <a:pt x="200025" y="192881"/>
                </a:lnTo>
                <a:lnTo>
                  <a:pt x="190500" y="157162"/>
                </a:lnTo>
                <a:lnTo>
                  <a:pt x="173831" y="121444"/>
                </a:lnTo>
                <a:lnTo>
                  <a:pt x="145256" y="100012"/>
                </a:lnTo>
                <a:lnTo>
                  <a:pt x="121444" y="83344"/>
                </a:lnTo>
                <a:lnTo>
                  <a:pt x="97631" y="66675"/>
                </a:lnTo>
                <a:lnTo>
                  <a:pt x="78581" y="50006"/>
                </a:lnTo>
                <a:lnTo>
                  <a:pt x="73819" y="33337"/>
                </a:lnTo>
                <a:lnTo>
                  <a:pt x="76200" y="21431"/>
                </a:lnTo>
                <a:lnTo>
                  <a:pt x="88106" y="9525"/>
                </a:lnTo>
                <a:lnTo>
                  <a:pt x="111919" y="2381"/>
                </a:lnTo>
                <a:lnTo>
                  <a:pt x="164306" y="0"/>
                </a:lnTo>
                <a:lnTo>
                  <a:pt x="223838" y="9525"/>
                </a:lnTo>
                <a:lnTo>
                  <a:pt x="280988" y="28575"/>
                </a:lnTo>
                <a:lnTo>
                  <a:pt x="340519" y="50006"/>
                </a:lnTo>
                <a:lnTo>
                  <a:pt x="390525" y="76200"/>
                </a:lnTo>
                <a:lnTo>
                  <a:pt x="442913" y="114300"/>
                </a:lnTo>
                <a:lnTo>
                  <a:pt x="502444" y="159544"/>
                </a:lnTo>
                <a:lnTo>
                  <a:pt x="550069" y="202406"/>
                </a:lnTo>
                <a:lnTo>
                  <a:pt x="578644" y="240506"/>
                </a:lnTo>
                <a:lnTo>
                  <a:pt x="590550" y="266700"/>
                </a:lnTo>
                <a:lnTo>
                  <a:pt x="592931" y="290512"/>
                </a:lnTo>
                <a:lnTo>
                  <a:pt x="585788" y="311944"/>
                </a:lnTo>
                <a:lnTo>
                  <a:pt x="566738" y="328612"/>
                </a:lnTo>
                <a:lnTo>
                  <a:pt x="514350" y="342900"/>
                </a:lnTo>
                <a:lnTo>
                  <a:pt x="492919" y="350044"/>
                </a:lnTo>
                <a:lnTo>
                  <a:pt x="464344" y="371475"/>
                </a:lnTo>
                <a:lnTo>
                  <a:pt x="419100" y="421481"/>
                </a:lnTo>
                <a:lnTo>
                  <a:pt x="366713" y="495300"/>
                </a:lnTo>
                <a:lnTo>
                  <a:pt x="319088" y="571500"/>
                </a:lnTo>
                <a:lnTo>
                  <a:pt x="269081" y="65246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2" name="フリーフォーム 11">
            <a:extLst>
              <a:ext uri="{FF2B5EF4-FFF2-40B4-BE49-F238E27FC236}">
                <a16:creationId xmlns:a16="http://schemas.microsoft.com/office/drawing/2014/main" id="{4F25411E-67A6-4C7B-A181-FC4CB9F23E5B}"/>
              </a:ext>
            </a:extLst>
          </p:cNvPr>
          <p:cNvSpPr/>
          <p:nvPr/>
        </p:nvSpPr>
        <p:spPr>
          <a:xfrm>
            <a:off x="3803650" y="2490788"/>
            <a:ext cx="452438" cy="1279525"/>
          </a:xfrm>
          <a:custGeom>
            <a:avLst/>
            <a:gdLst>
              <a:gd name="connsiteX0" fmla="*/ 228600 w 452438"/>
              <a:gd name="connsiteY0" fmla="*/ 481012 h 1278731"/>
              <a:gd name="connsiteX1" fmla="*/ 207169 w 452438"/>
              <a:gd name="connsiteY1" fmla="*/ 350043 h 1278731"/>
              <a:gd name="connsiteX2" fmla="*/ 192882 w 452438"/>
              <a:gd name="connsiteY2" fmla="*/ 290512 h 1278731"/>
              <a:gd name="connsiteX3" fmla="*/ 180975 w 452438"/>
              <a:gd name="connsiteY3" fmla="*/ 250031 h 1278731"/>
              <a:gd name="connsiteX4" fmla="*/ 164307 w 452438"/>
              <a:gd name="connsiteY4" fmla="*/ 211931 h 1278731"/>
              <a:gd name="connsiteX5" fmla="*/ 145257 w 452438"/>
              <a:gd name="connsiteY5" fmla="*/ 178593 h 1278731"/>
              <a:gd name="connsiteX6" fmla="*/ 114300 w 452438"/>
              <a:gd name="connsiteY6" fmla="*/ 140493 h 1278731"/>
              <a:gd name="connsiteX7" fmla="*/ 88107 w 452438"/>
              <a:gd name="connsiteY7" fmla="*/ 114300 h 1278731"/>
              <a:gd name="connsiteX8" fmla="*/ 59532 w 452438"/>
              <a:gd name="connsiteY8" fmla="*/ 90487 h 1278731"/>
              <a:gd name="connsiteX9" fmla="*/ 38100 w 452438"/>
              <a:gd name="connsiteY9" fmla="*/ 76200 h 1278731"/>
              <a:gd name="connsiteX10" fmla="*/ 23813 w 452438"/>
              <a:gd name="connsiteY10" fmla="*/ 64293 h 1278731"/>
              <a:gd name="connsiteX11" fmla="*/ 9525 w 452438"/>
              <a:gd name="connsiteY11" fmla="*/ 52387 h 1278731"/>
              <a:gd name="connsiteX12" fmla="*/ 0 w 452438"/>
              <a:gd name="connsiteY12" fmla="*/ 35718 h 1278731"/>
              <a:gd name="connsiteX13" fmla="*/ 0 w 452438"/>
              <a:gd name="connsiteY13" fmla="*/ 23812 h 1278731"/>
              <a:gd name="connsiteX14" fmla="*/ 7144 w 452438"/>
              <a:gd name="connsiteY14" fmla="*/ 11906 h 1278731"/>
              <a:gd name="connsiteX15" fmla="*/ 21432 w 452438"/>
              <a:gd name="connsiteY15" fmla="*/ 4762 h 1278731"/>
              <a:gd name="connsiteX16" fmla="*/ 78582 w 452438"/>
              <a:gd name="connsiteY16" fmla="*/ 0 h 1278731"/>
              <a:gd name="connsiteX17" fmla="*/ 130969 w 452438"/>
              <a:gd name="connsiteY17" fmla="*/ 4762 h 1278731"/>
              <a:gd name="connsiteX18" fmla="*/ 214313 w 452438"/>
              <a:gd name="connsiteY18" fmla="*/ 11906 h 1278731"/>
              <a:gd name="connsiteX19" fmla="*/ 288132 w 452438"/>
              <a:gd name="connsiteY19" fmla="*/ 23812 h 1278731"/>
              <a:gd name="connsiteX20" fmla="*/ 345282 w 452438"/>
              <a:gd name="connsiteY20" fmla="*/ 26193 h 1278731"/>
              <a:gd name="connsiteX21" fmla="*/ 359569 w 452438"/>
              <a:gd name="connsiteY21" fmla="*/ 130968 h 1278731"/>
              <a:gd name="connsiteX22" fmla="*/ 383382 w 452438"/>
              <a:gd name="connsiteY22" fmla="*/ 295275 h 1278731"/>
              <a:gd name="connsiteX23" fmla="*/ 409575 w 452438"/>
              <a:gd name="connsiteY23" fmla="*/ 516731 h 1278731"/>
              <a:gd name="connsiteX24" fmla="*/ 423863 w 452438"/>
              <a:gd name="connsiteY24" fmla="*/ 616743 h 1278731"/>
              <a:gd name="connsiteX25" fmla="*/ 445294 w 452438"/>
              <a:gd name="connsiteY25" fmla="*/ 862012 h 1278731"/>
              <a:gd name="connsiteX26" fmla="*/ 450057 w 452438"/>
              <a:gd name="connsiteY26" fmla="*/ 1019175 h 1278731"/>
              <a:gd name="connsiteX27" fmla="*/ 452438 w 452438"/>
              <a:gd name="connsiteY27" fmla="*/ 1133475 h 1278731"/>
              <a:gd name="connsiteX28" fmla="*/ 445294 w 452438"/>
              <a:gd name="connsiteY28" fmla="*/ 1188243 h 1278731"/>
              <a:gd name="connsiteX29" fmla="*/ 433388 w 452438"/>
              <a:gd name="connsiteY29" fmla="*/ 1233487 h 1278731"/>
              <a:gd name="connsiteX30" fmla="*/ 419100 w 452438"/>
              <a:gd name="connsiteY30" fmla="*/ 1266825 h 1278731"/>
              <a:gd name="connsiteX31" fmla="*/ 407194 w 452438"/>
              <a:gd name="connsiteY31" fmla="*/ 1278731 h 1278731"/>
              <a:gd name="connsiteX32" fmla="*/ 392907 w 452438"/>
              <a:gd name="connsiteY32" fmla="*/ 1278731 h 1278731"/>
              <a:gd name="connsiteX33" fmla="*/ 373857 w 452438"/>
              <a:gd name="connsiteY33" fmla="*/ 1269206 h 1278731"/>
              <a:gd name="connsiteX34" fmla="*/ 342900 w 452438"/>
              <a:gd name="connsiteY34" fmla="*/ 1243012 h 1278731"/>
              <a:gd name="connsiteX35" fmla="*/ 309563 w 452438"/>
              <a:gd name="connsiteY35" fmla="*/ 1204912 h 1278731"/>
              <a:gd name="connsiteX36" fmla="*/ 273844 w 452438"/>
              <a:gd name="connsiteY36" fmla="*/ 1147762 h 1278731"/>
              <a:gd name="connsiteX37" fmla="*/ 250032 w 452438"/>
              <a:gd name="connsiteY37" fmla="*/ 1095375 h 1278731"/>
              <a:gd name="connsiteX38" fmla="*/ 233363 w 452438"/>
              <a:gd name="connsiteY38" fmla="*/ 1040606 h 1278731"/>
              <a:gd name="connsiteX39" fmla="*/ 230982 w 452438"/>
              <a:gd name="connsiteY39" fmla="*/ 1004887 h 1278731"/>
              <a:gd name="connsiteX40" fmla="*/ 235744 w 452438"/>
              <a:gd name="connsiteY40" fmla="*/ 966787 h 1278731"/>
              <a:gd name="connsiteX41" fmla="*/ 247650 w 452438"/>
              <a:gd name="connsiteY41" fmla="*/ 916781 h 1278731"/>
              <a:gd name="connsiteX42" fmla="*/ 250032 w 452438"/>
              <a:gd name="connsiteY42" fmla="*/ 871537 h 1278731"/>
              <a:gd name="connsiteX43" fmla="*/ 252413 w 452438"/>
              <a:gd name="connsiteY43" fmla="*/ 776287 h 1278731"/>
              <a:gd name="connsiteX44" fmla="*/ 242888 w 452438"/>
              <a:gd name="connsiteY44" fmla="*/ 640556 h 1278731"/>
              <a:gd name="connsiteX45" fmla="*/ 228600 w 452438"/>
              <a:gd name="connsiteY45" fmla="*/ 481012 h 12787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452438" h="1278731">
                <a:moveTo>
                  <a:pt x="228600" y="481012"/>
                </a:moveTo>
                <a:lnTo>
                  <a:pt x="207169" y="350043"/>
                </a:lnTo>
                <a:lnTo>
                  <a:pt x="192882" y="290512"/>
                </a:lnTo>
                <a:lnTo>
                  <a:pt x="180975" y="250031"/>
                </a:lnTo>
                <a:lnTo>
                  <a:pt x="164307" y="211931"/>
                </a:lnTo>
                <a:lnTo>
                  <a:pt x="145257" y="178593"/>
                </a:lnTo>
                <a:lnTo>
                  <a:pt x="114300" y="140493"/>
                </a:lnTo>
                <a:lnTo>
                  <a:pt x="88107" y="114300"/>
                </a:lnTo>
                <a:lnTo>
                  <a:pt x="59532" y="90487"/>
                </a:lnTo>
                <a:lnTo>
                  <a:pt x="38100" y="76200"/>
                </a:lnTo>
                <a:lnTo>
                  <a:pt x="23813" y="64293"/>
                </a:lnTo>
                <a:lnTo>
                  <a:pt x="9525" y="52387"/>
                </a:lnTo>
                <a:lnTo>
                  <a:pt x="0" y="35718"/>
                </a:lnTo>
                <a:lnTo>
                  <a:pt x="0" y="23812"/>
                </a:lnTo>
                <a:lnTo>
                  <a:pt x="7144" y="11906"/>
                </a:lnTo>
                <a:lnTo>
                  <a:pt x="21432" y="4762"/>
                </a:lnTo>
                <a:lnTo>
                  <a:pt x="78582" y="0"/>
                </a:lnTo>
                <a:lnTo>
                  <a:pt x="130969" y="4762"/>
                </a:lnTo>
                <a:lnTo>
                  <a:pt x="214313" y="11906"/>
                </a:lnTo>
                <a:lnTo>
                  <a:pt x="288132" y="23812"/>
                </a:lnTo>
                <a:lnTo>
                  <a:pt x="345282" y="26193"/>
                </a:lnTo>
                <a:lnTo>
                  <a:pt x="359569" y="130968"/>
                </a:lnTo>
                <a:lnTo>
                  <a:pt x="383382" y="295275"/>
                </a:lnTo>
                <a:lnTo>
                  <a:pt x="409575" y="516731"/>
                </a:lnTo>
                <a:lnTo>
                  <a:pt x="423863" y="616743"/>
                </a:lnTo>
                <a:lnTo>
                  <a:pt x="445294" y="862012"/>
                </a:lnTo>
                <a:lnTo>
                  <a:pt x="450057" y="1019175"/>
                </a:lnTo>
                <a:cubicBezTo>
                  <a:pt x="450851" y="1057275"/>
                  <a:pt x="451644" y="1095375"/>
                  <a:pt x="452438" y="1133475"/>
                </a:cubicBezTo>
                <a:lnTo>
                  <a:pt x="445294" y="1188243"/>
                </a:lnTo>
                <a:lnTo>
                  <a:pt x="433388" y="1233487"/>
                </a:lnTo>
                <a:lnTo>
                  <a:pt x="419100" y="1266825"/>
                </a:lnTo>
                <a:lnTo>
                  <a:pt x="407194" y="1278731"/>
                </a:lnTo>
                <a:lnTo>
                  <a:pt x="392907" y="1278731"/>
                </a:lnTo>
                <a:lnTo>
                  <a:pt x="373857" y="1269206"/>
                </a:lnTo>
                <a:lnTo>
                  <a:pt x="342900" y="1243012"/>
                </a:lnTo>
                <a:lnTo>
                  <a:pt x="309563" y="1204912"/>
                </a:lnTo>
                <a:lnTo>
                  <a:pt x="273844" y="1147762"/>
                </a:lnTo>
                <a:lnTo>
                  <a:pt x="250032" y="1095375"/>
                </a:lnTo>
                <a:lnTo>
                  <a:pt x="233363" y="1040606"/>
                </a:lnTo>
                <a:lnTo>
                  <a:pt x="230982" y="1004887"/>
                </a:lnTo>
                <a:lnTo>
                  <a:pt x="235744" y="966787"/>
                </a:lnTo>
                <a:lnTo>
                  <a:pt x="247650" y="916781"/>
                </a:lnTo>
                <a:lnTo>
                  <a:pt x="250032" y="871537"/>
                </a:lnTo>
                <a:cubicBezTo>
                  <a:pt x="250826" y="839787"/>
                  <a:pt x="251619" y="808037"/>
                  <a:pt x="252413" y="776287"/>
                </a:cubicBezTo>
                <a:lnTo>
                  <a:pt x="242888" y="640556"/>
                </a:lnTo>
                <a:lnTo>
                  <a:pt x="228600" y="481012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4" name="フリーフォーム 23">
            <a:extLst>
              <a:ext uri="{FF2B5EF4-FFF2-40B4-BE49-F238E27FC236}">
                <a16:creationId xmlns:a16="http://schemas.microsoft.com/office/drawing/2014/main" id="{B5E27BE9-5926-4A5C-9B0C-9A2D93877E04}"/>
              </a:ext>
            </a:extLst>
          </p:cNvPr>
          <p:cNvSpPr/>
          <p:nvPr/>
        </p:nvSpPr>
        <p:spPr>
          <a:xfrm>
            <a:off x="4533900" y="4449763"/>
            <a:ext cx="681038" cy="387350"/>
          </a:xfrm>
          <a:custGeom>
            <a:avLst/>
            <a:gdLst>
              <a:gd name="connsiteX0" fmla="*/ 304800 w 681038"/>
              <a:gd name="connsiteY0" fmla="*/ 226219 h 385763"/>
              <a:gd name="connsiteX1" fmla="*/ 195263 w 681038"/>
              <a:gd name="connsiteY1" fmla="*/ 169069 h 385763"/>
              <a:gd name="connsiteX2" fmla="*/ 119063 w 681038"/>
              <a:gd name="connsiteY2" fmla="*/ 138113 h 385763"/>
              <a:gd name="connsiteX3" fmla="*/ 0 w 681038"/>
              <a:gd name="connsiteY3" fmla="*/ 90488 h 385763"/>
              <a:gd name="connsiteX4" fmla="*/ 95250 w 681038"/>
              <a:gd name="connsiteY4" fmla="*/ 0 h 385763"/>
              <a:gd name="connsiteX5" fmla="*/ 183356 w 681038"/>
              <a:gd name="connsiteY5" fmla="*/ 47625 h 385763"/>
              <a:gd name="connsiteX6" fmla="*/ 245269 w 681038"/>
              <a:gd name="connsiteY6" fmla="*/ 69057 h 385763"/>
              <a:gd name="connsiteX7" fmla="*/ 309563 w 681038"/>
              <a:gd name="connsiteY7" fmla="*/ 88107 h 385763"/>
              <a:gd name="connsiteX8" fmla="*/ 407194 w 681038"/>
              <a:gd name="connsiteY8" fmla="*/ 109538 h 385763"/>
              <a:gd name="connsiteX9" fmla="*/ 476250 w 681038"/>
              <a:gd name="connsiteY9" fmla="*/ 119063 h 385763"/>
              <a:gd name="connsiteX10" fmla="*/ 502444 w 681038"/>
              <a:gd name="connsiteY10" fmla="*/ 123825 h 385763"/>
              <a:gd name="connsiteX11" fmla="*/ 542925 w 681038"/>
              <a:gd name="connsiteY11" fmla="*/ 140494 h 385763"/>
              <a:gd name="connsiteX12" fmla="*/ 571500 w 681038"/>
              <a:gd name="connsiteY12" fmla="*/ 152400 h 385763"/>
              <a:gd name="connsiteX13" fmla="*/ 602456 w 681038"/>
              <a:gd name="connsiteY13" fmla="*/ 171450 h 385763"/>
              <a:gd name="connsiteX14" fmla="*/ 631031 w 681038"/>
              <a:gd name="connsiteY14" fmla="*/ 197644 h 385763"/>
              <a:gd name="connsiteX15" fmla="*/ 654844 w 681038"/>
              <a:gd name="connsiteY15" fmla="*/ 226219 h 385763"/>
              <a:gd name="connsiteX16" fmla="*/ 673894 w 681038"/>
              <a:gd name="connsiteY16" fmla="*/ 257175 h 385763"/>
              <a:gd name="connsiteX17" fmla="*/ 678656 w 681038"/>
              <a:gd name="connsiteY17" fmla="*/ 278607 h 385763"/>
              <a:gd name="connsiteX18" fmla="*/ 681038 w 681038"/>
              <a:gd name="connsiteY18" fmla="*/ 302419 h 385763"/>
              <a:gd name="connsiteX19" fmla="*/ 676275 w 681038"/>
              <a:gd name="connsiteY19" fmla="*/ 328613 h 385763"/>
              <a:gd name="connsiteX20" fmla="*/ 664369 w 681038"/>
              <a:gd name="connsiteY20" fmla="*/ 359569 h 385763"/>
              <a:gd name="connsiteX21" fmla="*/ 642938 w 681038"/>
              <a:gd name="connsiteY21" fmla="*/ 385763 h 385763"/>
              <a:gd name="connsiteX22" fmla="*/ 438150 w 681038"/>
              <a:gd name="connsiteY22" fmla="*/ 314325 h 385763"/>
              <a:gd name="connsiteX23" fmla="*/ 402431 w 681038"/>
              <a:gd name="connsiteY23" fmla="*/ 280988 h 385763"/>
              <a:gd name="connsiteX24" fmla="*/ 304800 w 681038"/>
              <a:gd name="connsiteY24" fmla="*/ 226219 h 385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681038" h="385763">
                <a:moveTo>
                  <a:pt x="304800" y="226219"/>
                </a:moveTo>
                <a:lnTo>
                  <a:pt x="195263" y="169069"/>
                </a:lnTo>
                <a:lnTo>
                  <a:pt x="119063" y="138113"/>
                </a:lnTo>
                <a:lnTo>
                  <a:pt x="0" y="90488"/>
                </a:lnTo>
                <a:lnTo>
                  <a:pt x="95250" y="0"/>
                </a:lnTo>
                <a:lnTo>
                  <a:pt x="183356" y="47625"/>
                </a:lnTo>
                <a:lnTo>
                  <a:pt x="245269" y="69057"/>
                </a:lnTo>
                <a:lnTo>
                  <a:pt x="309563" y="88107"/>
                </a:lnTo>
                <a:lnTo>
                  <a:pt x="407194" y="109538"/>
                </a:lnTo>
                <a:lnTo>
                  <a:pt x="476250" y="119063"/>
                </a:lnTo>
                <a:lnTo>
                  <a:pt x="502444" y="123825"/>
                </a:lnTo>
                <a:lnTo>
                  <a:pt x="542925" y="140494"/>
                </a:lnTo>
                <a:lnTo>
                  <a:pt x="571500" y="152400"/>
                </a:lnTo>
                <a:lnTo>
                  <a:pt x="602456" y="171450"/>
                </a:lnTo>
                <a:lnTo>
                  <a:pt x="631031" y="197644"/>
                </a:lnTo>
                <a:lnTo>
                  <a:pt x="654844" y="226219"/>
                </a:lnTo>
                <a:lnTo>
                  <a:pt x="673894" y="257175"/>
                </a:lnTo>
                <a:lnTo>
                  <a:pt x="678656" y="278607"/>
                </a:lnTo>
                <a:lnTo>
                  <a:pt x="681038" y="302419"/>
                </a:lnTo>
                <a:lnTo>
                  <a:pt x="676275" y="328613"/>
                </a:lnTo>
                <a:lnTo>
                  <a:pt x="664369" y="359569"/>
                </a:lnTo>
                <a:lnTo>
                  <a:pt x="642938" y="385763"/>
                </a:lnTo>
                <a:lnTo>
                  <a:pt x="438150" y="314325"/>
                </a:lnTo>
                <a:lnTo>
                  <a:pt x="402431" y="280988"/>
                </a:lnTo>
                <a:lnTo>
                  <a:pt x="304800" y="22621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0" name="フリーフォーム 29">
            <a:extLst>
              <a:ext uri="{FF2B5EF4-FFF2-40B4-BE49-F238E27FC236}">
                <a16:creationId xmlns:a16="http://schemas.microsoft.com/office/drawing/2014/main" id="{D0FBEC16-4921-431D-A25E-B56E570A8CE2}"/>
              </a:ext>
            </a:extLst>
          </p:cNvPr>
          <p:cNvSpPr/>
          <p:nvPr/>
        </p:nvSpPr>
        <p:spPr>
          <a:xfrm rot="16200000">
            <a:off x="4758532" y="2226468"/>
            <a:ext cx="2127250" cy="1046163"/>
          </a:xfrm>
          <a:custGeom>
            <a:avLst/>
            <a:gdLst>
              <a:gd name="connsiteX0" fmla="*/ 1159669 w 2126457"/>
              <a:gd name="connsiteY0" fmla="*/ 747712 h 1045368"/>
              <a:gd name="connsiteX1" fmla="*/ 964407 w 2126457"/>
              <a:gd name="connsiteY1" fmla="*/ 664368 h 1045368"/>
              <a:gd name="connsiteX2" fmla="*/ 819150 w 2126457"/>
              <a:gd name="connsiteY2" fmla="*/ 600075 h 1045368"/>
              <a:gd name="connsiteX3" fmla="*/ 695325 w 2126457"/>
              <a:gd name="connsiteY3" fmla="*/ 538162 h 1045368"/>
              <a:gd name="connsiteX4" fmla="*/ 573882 w 2126457"/>
              <a:gd name="connsiteY4" fmla="*/ 473868 h 1045368"/>
              <a:gd name="connsiteX5" fmla="*/ 440532 w 2126457"/>
              <a:gd name="connsiteY5" fmla="*/ 392906 h 1045368"/>
              <a:gd name="connsiteX6" fmla="*/ 330994 w 2126457"/>
              <a:gd name="connsiteY6" fmla="*/ 323850 h 1045368"/>
              <a:gd name="connsiteX7" fmla="*/ 221457 w 2126457"/>
              <a:gd name="connsiteY7" fmla="*/ 247650 h 1045368"/>
              <a:gd name="connsiteX8" fmla="*/ 178594 w 2126457"/>
              <a:gd name="connsiteY8" fmla="*/ 204787 h 1045368"/>
              <a:gd name="connsiteX9" fmla="*/ 88107 w 2126457"/>
              <a:gd name="connsiteY9" fmla="*/ 135731 h 1045368"/>
              <a:gd name="connsiteX10" fmla="*/ 38100 w 2126457"/>
              <a:gd name="connsiteY10" fmla="*/ 92868 h 1045368"/>
              <a:gd name="connsiteX11" fmla="*/ 21432 w 2126457"/>
              <a:gd name="connsiteY11" fmla="*/ 76200 h 1045368"/>
              <a:gd name="connsiteX12" fmla="*/ 7144 w 2126457"/>
              <a:gd name="connsiteY12" fmla="*/ 57150 h 1045368"/>
              <a:gd name="connsiteX13" fmla="*/ 0 w 2126457"/>
              <a:gd name="connsiteY13" fmla="*/ 33337 h 1045368"/>
              <a:gd name="connsiteX14" fmla="*/ 0 w 2126457"/>
              <a:gd name="connsiteY14" fmla="*/ 16668 h 1045368"/>
              <a:gd name="connsiteX15" fmla="*/ 4763 w 2126457"/>
              <a:gd name="connsiteY15" fmla="*/ 4762 h 1045368"/>
              <a:gd name="connsiteX16" fmla="*/ 19050 w 2126457"/>
              <a:gd name="connsiteY16" fmla="*/ 0 h 1045368"/>
              <a:gd name="connsiteX17" fmla="*/ 45244 w 2126457"/>
              <a:gd name="connsiteY17" fmla="*/ 7143 h 1045368"/>
              <a:gd name="connsiteX18" fmla="*/ 92869 w 2126457"/>
              <a:gd name="connsiteY18" fmla="*/ 38100 h 1045368"/>
              <a:gd name="connsiteX19" fmla="*/ 180975 w 2126457"/>
              <a:gd name="connsiteY19" fmla="*/ 92868 h 1045368"/>
              <a:gd name="connsiteX20" fmla="*/ 278607 w 2126457"/>
              <a:gd name="connsiteY20" fmla="*/ 152400 h 1045368"/>
              <a:gd name="connsiteX21" fmla="*/ 388144 w 2126457"/>
              <a:gd name="connsiteY21" fmla="*/ 214312 h 1045368"/>
              <a:gd name="connsiteX22" fmla="*/ 490538 w 2126457"/>
              <a:gd name="connsiteY22" fmla="*/ 266700 h 1045368"/>
              <a:gd name="connsiteX23" fmla="*/ 600075 w 2126457"/>
              <a:gd name="connsiteY23" fmla="*/ 319087 h 1045368"/>
              <a:gd name="connsiteX24" fmla="*/ 707232 w 2126457"/>
              <a:gd name="connsiteY24" fmla="*/ 366712 h 1045368"/>
              <a:gd name="connsiteX25" fmla="*/ 792957 w 2126457"/>
              <a:gd name="connsiteY25" fmla="*/ 400050 h 1045368"/>
              <a:gd name="connsiteX26" fmla="*/ 876300 w 2126457"/>
              <a:gd name="connsiteY26" fmla="*/ 435768 h 1045368"/>
              <a:gd name="connsiteX27" fmla="*/ 981075 w 2126457"/>
              <a:gd name="connsiteY27" fmla="*/ 471487 h 1045368"/>
              <a:gd name="connsiteX28" fmla="*/ 1088232 w 2126457"/>
              <a:gd name="connsiteY28" fmla="*/ 507206 h 1045368"/>
              <a:gd name="connsiteX29" fmla="*/ 1183482 w 2126457"/>
              <a:gd name="connsiteY29" fmla="*/ 535781 h 1045368"/>
              <a:gd name="connsiteX30" fmla="*/ 1271588 w 2126457"/>
              <a:gd name="connsiteY30" fmla="*/ 561975 h 1045368"/>
              <a:gd name="connsiteX31" fmla="*/ 1357313 w 2126457"/>
              <a:gd name="connsiteY31" fmla="*/ 583406 h 1045368"/>
              <a:gd name="connsiteX32" fmla="*/ 1423988 w 2126457"/>
              <a:gd name="connsiteY32" fmla="*/ 597693 h 1045368"/>
              <a:gd name="connsiteX33" fmla="*/ 1543050 w 2126457"/>
              <a:gd name="connsiteY33" fmla="*/ 623887 h 1045368"/>
              <a:gd name="connsiteX34" fmla="*/ 1688307 w 2126457"/>
              <a:gd name="connsiteY34" fmla="*/ 650081 h 1045368"/>
              <a:gd name="connsiteX35" fmla="*/ 1831182 w 2126457"/>
              <a:gd name="connsiteY35" fmla="*/ 673893 h 1045368"/>
              <a:gd name="connsiteX36" fmla="*/ 1869282 w 2126457"/>
              <a:gd name="connsiteY36" fmla="*/ 678656 h 1045368"/>
              <a:gd name="connsiteX37" fmla="*/ 1907382 w 2126457"/>
              <a:gd name="connsiteY37" fmla="*/ 676275 h 1045368"/>
              <a:gd name="connsiteX38" fmla="*/ 1940719 w 2126457"/>
              <a:gd name="connsiteY38" fmla="*/ 661987 h 1045368"/>
              <a:gd name="connsiteX39" fmla="*/ 1971675 w 2126457"/>
              <a:gd name="connsiteY39" fmla="*/ 642937 h 1045368"/>
              <a:gd name="connsiteX40" fmla="*/ 2012157 w 2126457"/>
              <a:gd name="connsiteY40" fmla="*/ 607218 h 1045368"/>
              <a:gd name="connsiteX41" fmla="*/ 2047875 w 2126457"/>
              <a:gd name="connsiteY41" fmla="*/ 576262 h 1045368"/>
              <a:gd name="connsiteX42" fmla="*/ 2066925 w 2126457"/>
              <a:gd name="connsiteY42" fmla="*/ 561975 h 1045368"/>
              <a:gd name="connsiteX43" fmla="*/ 2085975 w 2126457"/>
              <a:gd name="connsiteY43" fmla="*/ 554831 h 1045368"/>
              <a:gd name="connsiteX44" fmla="*/ 2105025 w 2126457"/>
              <a:gd name="connsiteY44" fmla="*/ 557212 h 1045368"/>
              <a:gd name="connsiteX45" fmla="*/ 2114550 w 2126457"/>
              <a:gd name="connsiteY45" fmla="*/ 564356 h 1045368"/>
              <a:gd name="connsiteX46" fmla="*/ 2121694 w 2126457"/>
              <a:gd name="connsiteY46" fmla="*/ 588168 h 1045368"/>
              <a:gd name="connsiteX47" fmla="*/ 2126457 w 2126457"/>
              <a:gd name="connsiteY47" fmla="*/ 611981 h 1045368"/>
              <a:gd name="connsiteX48" fmla="*/ 2124075 w 2126457"/>
              <a:gd name="connsiteY48" fmla="*/ 640556 h 1045368"/>
              <a:gd name="connsiteX49" fmla="*/ 2109788 w 2126457"/>
              <a:gd name="connsiteY49" fmla="*/ 690562 h 1045368"/>
              <a:gd name="connsiteX50" fmla="*/ 2081213 w 2126457"/>
              <a:gd name="connsiteY50" fmla="*/ 762000 h 1045368"/>
              <a:gd name="connsiteX51" fmla="*/ 2050257 w 2126457"/>
              <a:gd name="connsiteY51" fmla="*/ 821531 h 1045368"/>
              <a:gd name="connsiteX52" fmla="*/ 1983582 w 2126457"/>
              <a:gd name="connsiteY52" fmla="*/ 914400 h 1045368"/>
              <a:gd name="connsiteX53" fmla="*/ 1919288 w 2126457"/>
              <a:gd name="connsiteY53" fmla="*/ 985837 h 1045368"/>
              <a:gd name="connsiteX54" fmla="*/ 1893094 w 2126457"/>
              <a:gd name="connsiteY54" fmla="*/ 1021556 h 1045368"/>
              <a:gd name="connsiteX55" fmla="*/ 1874044 w 2126457"/>
              <a:gd name="connsiteY55" fmla="*/ 1038225 h 1045368"/>
              <a:gd name="connsiteX56" fmla="*/ 1862138 w 2126457"/>
              <a:gd name="connsiteY56" fmla="*/ 1042987 h 1045368"/>
              <a:gd name="connsiteX57" fmla="*/ 1847850 w 2126457"/>
              <a:gd name="connsiteY57" fmla="*/ 1045368 h 1045368"/>
              <a:gd name="connsiteX58" fmla="*/ 1819275 w 2126457"/>
              <a:gd name="connsiteY58" fmla="*/ 1042987 h 1045368"/>
              <a:gd name="connsiteX59" fmla="*/ 1797844 w 2126457"/>
              <a:gd name="connsiteY59" fmla="*/ 1031081 h 1045368"/>
              <a:gd name="connsiteX60" fmla="*/ 1774032 w 2126457"/>
              <a:gd name="connsiteY60" fmla="*/ 1009650 h 1045368"/>
              <a:gd name="connsiteX61" fmla="*/ 1750219 w 2126457"/>
              <a:gd name="connsiteY61" fmla="*/ 983456 h 1045368"/>
              <a:gd name="connsiteX62" fmla="*/ 1700213 w 2126457"/>
              <a:gd name="connsiteY62" fmla="*/ 923925 h 1045368"/>
              <a:gd name="connsiteX63" fmla="*/ 1590675 w 2126457"/>
              <a:gd name="connsiteY63" fmla="*/ 890587 h 1045368"/>
              <a:gd name="connsiteX64" fmla="*/ 1447800 w 2126457"/>
              <a:gd name="connsiteY64" fmla="*/ 845343 h 1045368"/>
              <a:gd name="connsiteX65" fmla="*/ 1159669 w 2126457"/>
              <a:gd name="connsiteY65" fmla="*/ 747712 h 1045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2126457" h="1045368">
                <a:moveTo>
                  <a:pt x="1159669" y="747712"/>
                </a:moveTo>
                <a:lnTo>
                  <a:pt x="964407" y="664368"/>
                </a:lnTo>
                <a:lnTo>
                  <a:pt x="819150" y="600075"/>
                </a:lnTo>
                <a:lnTo>
                  <a:pt x="695325" y="538162"/>
                </a:lnTo>
                <a:lnTo>
                  <a:pt x="573882" y="473868"/>
                </a:lnTo>
                <a:lnTo>
                  <a:pt x="440532" y="392906"/>
                </a:lnTo>
                <a:lnTo>
                  <a:pt x="330994" y="323850"/>
                </a:lnTo>
                <a:lnTo>
                  <a:pt x="221457" y="247650"/>
                </a:lnTo>
                <a:lnTo>
                  <a:pt x="178594" y="204787"/>
                </a:lnTo>
                <a:lnTo>
                  <a:pt x="88107" y="135731"/>
                </a:lnTo>
                <a:lnTo>
                  <a:pt x="38100" y="92868"/>
                </a:lnTo>
                <a:lnTo>
                  <a:pt x="21432" y="76200"/>
                </a:lnTo>
                <a:lnTo>
                  <a:pt x="7144" y="57150"/>
                </a:lnTo>
                <a:lnTo>
                  <a:pt x="0" y="33337"/>
                </a:lnTo>
                <a:lnTo>
                  <a:pt x="0" y="16668"/>
                </a:lnTo>
                <a:lnTo>
                  <a:pt x="4763" y="4762"/>
                </a:lnTo>
                <a:lnTo>
                  <a:pt x="19050" y="0"/>
                </a:lnTo>
                <a:lnTo>
                  <a:pt x="45244" y="7143"/>
                </a:lnTo>
                <a:lnTo>
                  <a:pt x="92869" y="38100"/>
                </a:lnTo>
                <a:lnTo>
                  <a:pt x="180975" y="92868"/>
                </a:lnTo>
                <a:lnTo>
                  <a:pt x="278607" y="152400"/>
                </a:lnTo>
                <a:lnTo>
                  <a:pt x="388144" y="214312"/>
                </a:lnTo>
                <a:lnTo>
                  <a:pt x="490538" y="266700"/>
                </a:lnTo>
                <a:lnTo>
                  <a:pt x="600075" y="319087"/>
                </a:lnTo>
                <a:lnTo>
                  <a:pt x="707232" y="366712"/>
                </a:lnTo>
                <a:lnTo>
                  <a:pt x="792957" y="400050"/>
                </a:lnTo>
                <a:lnTo>
                  <a:pt x="876300" y="435768"/>
                </a:lnTo>
                <a:lnTo>
                  <a:pt x="981075" y="471487"/>
                </a:lnTo>
                <a:lnTo>
                  <a:pt x="1088232" y="507206"/>
                </a:lnTo>
                <a:lnTo>
                  <a:pt x="1183482" y="535781"/>
                </a:lnTo>
                <a:lnTo>
                  <a:pt x="1271588" y="561975"/>
                </a:lnTo>
                <a:lnTo>
                  <a:pt x="1357313" y="583406"/>
                </a:lnTo>
                <a:lnTo>
                  <a:pt x="1423988" y="597693"/>
                </a:lnTo>
                <a:lnTo>
                  <a:pt x="1543050" y="623887"/>
                </a:lnTo>
                <a:lnTo>
                  <a:pt x="1688307" y="650081"/>
                </a:lnTo>
                <a:lnTo>
                  <a:pt x="1831182" y="673893"/>
                </a:lnTo>
                <a:lnTo>
                  <a:pt x="1869282" y="678656"/>
                </a:lnTo>
                <a:lnTo>
                  <a:pt x="1907382" y="676275"/>
                </a:lnTo>
                <a:lnTo>
                  <a:pt x="1940719" y="661987"/>
                </a:lnTo>
                <a:lnTo>
                  <a:pt x="1971675" y="642937"/>
                </a:lnTo>
                <a:lnTo>
                  <a:pt x="2012157" y="607218"/>
                </a:lnTo>
                <a:lnTo>
                  <a:pt x="2047875" y="576262"/>
                </a:lnTo>
                <a:lnTo>
                  <a:pt x="2066925" y="561975"/>
                </a:lnTo>
                <a:lnTo>
                  <a:pt x="2085975" y="554831"/>
                </a:lnTo>
                <a:lnTo>
                  <a:pt x="2105025" y="557212"/>
                </a:lnTo>
                <a:lnTo>
                  <a:pt x="2114550" y="564356"/>
                </a:lnTo>
                <a:lnTo>
                  <a:pt x="2121694" y="588168"/>
                </a:lnTo>
                <a:lnTo>
                  <a:pt x="2126457" y="611981"/>
                </a:lnTo>
                <a:lnTo>
                  <a:pt x="2124075" y="640556"/>
                </a:lnTo>
                <a:lnTo>
                  <a:pt x="2109788" y="690562"/>
                </a:lnTo>
                <a:lnTo>
                  <a:pt x="2081213" y="762000"/>
                </a:lnTo>
                <a:lnTo>
                  <a:pt x="2050257" y="821531"/>
                </a:lnTo>
                <a:lnTo>
                  <a:pt x="1983582" y="914400"/>
                </a:lnTo>
                <a:lnTo>
                  <a:pt x="1919288" y="985837"/>
                </a:lnTo>
                <a:lnTo>
                  <a:pt x="1893094" y="1021556"/>
                </a:lnTo>
                <a:lnTo>
                  <a:pt x="1874044" y="1038225"/>
                </a:lnTo>
                <a:lnTo>
                  <a:pt x="1862138" y="1042987"/>
                </a:lnTo>
                <a:lnTo>
                  <a:pt x="1847850" y="1045368"/>
                </a:lnTo>
                <a:lnTo>
                  <a:pt x="1819275" y="1042987"/>
                </a:lnTo>
                <a:lnTo>
                  <a:pt x="1797844" y="1031081"/>
                </a:lnTo>
                <a:lnTo>
                  <a:pt x="1774032" y="1009650"/>
                </a:lnTo>
                <a:lnTo>
                  <a:pt x="1750219" y="983456"/>
                </a:lnTo>
                <a:lnTo>
                  <a:pt x="1700213" y="923925"/>
                </a:lnTo>
                <a:lnTo>
                  <a:pt x="1590675" y="890587"/>
                </a:lnTo>
                <a:lnTo>
                  <a:pt x="1447800" y="845343"/>
                </a:lnTo>
                <a:lnTo>
                  <a:pt x="1159669" y="747712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0" name="フリーフォーム 9">
            <a:extLst>
              <a:ext uri="{FF2B5EF4-FFF2-40B4-BE49-F238E27FC236}">
                <a16:creationId xmlns:a16="http://schemas.microsoft.com/office/drawing/2014/main" id="{890DAE81-8FD3-4E12-9D25-6F675D60CC9E}"/>
              </a:ext>
            </a:extLst>
          </p:cNvPr>
          <p:cNvSpPr/>
          <p:nvPr/>
        </p:nvSpPr>
        <p:spPr>
          <a:xfrm>
            <a:off x="2822575" y="3765550"/>
            <a:ext cx="1038225" cy="1857375"/>
          </a:xfrm>
          <a:custGeom>
            <a:avLst/>
            <a:gdLst>
              <a:gd name="connsiteX0" fmla="*/ 606425 w 1038225"/>
              <a:gd name="connsiteY0" fmla="*/ 1127125 h 1857375"/>
              <a:gd name="connsiteX1" fmla="*/ 444500 w 1038225"/>
              <a:gd name="connsiteY1" fmla="*/ 1489075 h 1857375"/>
              <a:gd name="connsiteX2" fmla="*/ 377825 w 1038225"/>
              <a:gd name="connsiteY2" fmla="*/ 1641475 h 1857375"/>
              <a:gd name="connsiteX3" fmla="*/ 361950 w 1038225"/>
              <a:gd name="connsiteY3" fmla="*/ 1685925 h 1857375"/>
              <a:gd name="connsiteX4" fmla="*/ 352425 w 1038225"/>
              <a:gd name="connsiteY4" fmla="*/ 1714500 h 1857375"/>
              <a:gd name="connsiteX5" fmla="*/ 342900 w 1038225"/>
              <a:gd name="connsiteY5" fmla="*/ 1765300 h 1857375"/>
              <a:gd name="connsiteX6" fmla="*/ 336550 w 1038225"/>
              <a:gd name="connsiteY6" fmla="*/ 1857375 h 1857375"/>
              <a:gd name="connsiteX7" fmla="*/ 0 w 1038225"/>
              <a:gd name="connsiteY7" fmla="*/ 1508125 h 1857375"/>
              <a:gd name="connsiteX8" fmla="*/ 76200 w 1038225"/>
              <a:gd name="connsiteY8" fmla="*/ 1501775 h 1857375"/>
              <a:gd name="connsiteX9" fmla="*/ 107950 w 1038225"/>
              <a:gd name="connsiteY9" fmla="*/ 1495425 h 1857375"/>
              <a:gd name="connsiteX10" fmla="*/ 130175 w 1038225"/>
              <a:gd name="connsiteY10" fmla="*/ 1485900 h 1857375"/>
              <a:gd name="connsiteX11" fmla="*/ 155575 w 1038225"/>
              <a:gd name="connsiteY11" fmla="*/ 1460500 h 1857375"/>
              <a:gd name="connsiteX12" fmla="*/ 282575 w 1038225"/>
              <a:gd name="connsiteY12" fmla="*/ 1282700 h 1857375"/>
              <a:gd name="connsiteX13" fmla="*/ 447675 w 1038225"/>
              <a:gd name="connsiteY13" fmla="*/ 1006475 h 1857375"/>
              <a:gd name="connsiteX14" fmla="*/ 603250 w 1038225"/>
              <a:gd name="connsiteY14" fmla="*/ 733425 h 1857375"/>
              <a:gd name="connsiteX15" fmla="*/ 727075 w 1038225"/>
              <a:gd name="connsiteY15" fmla="*/ 511175 h 1857375"/>
              <a:gd name="connsiteX16" fmla="*/ 841375 w 1038225"/>
              <a:gd name="connsiteY16" fmla="*/ 301625 h 1857375"/>
              <a:gd name="connsiteX17" fmla="*/ 917575 w 1038225"/>
              <a:gd name="connsiteY17" fmla="*/ 149225 h 1857375"/>
              <a:gd name="connsiteX18" fmla="*/ 962025 w 1038225"/>
              <a:gd name="connsiteY18" fmla="*/ 60325 h 1857375"/>
              <a:gd name="connsiteX19" fmla="*/ 981075 w 1038225"/>
              <a:gd name="connsiteY19" fmla="*/ 25400 h 1857375"/>
              <a:gd name="connsiteX20" fmla="*/ 1000125 w 1038225"/>
              <a:gd name="connsiteY20" fmla="*/ 9525 h 1857375"/>
              <a:gd name="connsiteX21" fmla="*/ 1019175 w 1038225"/>
              <a:gd name="connsiteY21" fmla="*/ 0 h 1857375"/>
              <a:gd name="connsiteX22" fmla="*/ 1031875 w 1038225"/>
              <a:gd name="connsiteY22" fmla="*/ 0 h 1857375"/>
              <a:gd name="connsiteX23" fmla="*/ 1038225 w 1038225"/>
              <a:gd name="connsiteY23" fmla="*/ 6350 h 1857375"/>
              <a:gd name="connsiteX24" fmla="*/ 1038225 w 1038225"/>
              <a:gd name="connsiteY24" fmla="*/ 31750 h 1857375"/>
              <a:gd name="connsiteX25" fmla="*/ 1006475 w 1038225"/>
              <a:gd name="connsiteY25" fmla="*/ 127000 h 1857375"/>
              <a:gd name="connsiteX26" fmla="*/ 952500 w 1038225"/>
              <a:gd name="connsiteY26" fmla="*/ 260350 h 1857375"/>
              <a:gd name="connsiteX27" fmla="*/ 911225 w 1038225"/>
              <a:gd name="connsiteY27" fmla="*/ 371475 h 1857375"/>
              <a:gd name="connsiteX28" fmla="*/ 866775 w 1038225"/>
              <a:gd name="connsiteY28" fmla="*/ 492125 h 1857375"/>
              <a:gd name="connsiteX29" fmla="*/ 777875 w 1038225"/>
              <a:gd name="connsiteY29" fmla="*/ 723900 h 1857375"/>
              <a:gd name="connsiteX30" fmla="*/ 698500 w 1038225"/>
              <a:gd name="connsiteY30" fmla="*/ 920750 h 1857375"/>
              <a:gd name="connsiteX31" fmla="*/ 606425 w 1038225"/>
              <a:gd name="connsiteY31" fmla="*/ 1127125 h 18573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038225" h="1857375">
                <a:moveTo>
                  <a:pt x="606425" y="1127125"/>
                </a:moveTo>
                <a:lnTo>
                  <a:pt x="444500" y="1489075"/>
                </a:lnTo>
                <a:lnTo>
                  <a:pt x="377825" y="1641475"/>
                </a:lnTo>
                <a:lnTo>
                  <a:pt x="361950" y="1685925"/>
                </a:lnTo>
                <a:lnTo>
                  <a:pt x="352425" y="1714500"/>
                </a:lnTo>
                <a:lnTo>
                  <a:pt x="342900" y="1765300"/>
                </a:lnTo>
                <a:lnTo>
                  <a:pt x="336550" y="1857375"/>
                </a:lnTo>
                <a:lnTo>
                  <a:pt x="0" y="1508125"/>
                </a:lnTo>
                <a:lnTo>
                  <a:pt x="76200" y="1501775"/>
                </a:lnTo>
                <a:lnTo>
                  <a:pt x="107950" y="1495425"/>
                </a:lnTo>
                <a:lnTo>
                  <a:pt x="130175" y="1485900"/>
                </a:lnTo>
                <a:lnTo>
                  <a:pt x="155575" y="1460500"/>
                </a:lnTo>
                <a:lnTo>
                  <a:pt x="282575" y="1282700"/>
                </a:lnTo>
                <a:lnTo>
                  <a:pt x="447675" y="1006475"/>
                </a:lnTo>
                <a:lnTo>
                  <a:pt x="603250" y="733425"/>
                </a:lnTo>
                <a:lnTo>
                  <a:pt x="727075" y="511175"/>
                </a:lnTo>
                <a:lnTo>
                  <a:pt x="841375" y="301625"/>
                </a:lnTo>
                <a:lnTo>
                  <a:pt x="917575" y="149225"/>
                </a:lnTo>
                <a:lnTo>
                  <a:pt x="962025" y="60325"/>
                </a:lnTo>
                <a:lnTo>
                  <a:pt x="981075" y="25400"/>
                </a:lnTo>
                <a:lnTo>
                  <a:pt x="1000125" y="9525"/>
                </a:lnTo>
                <a:lnTo>
                  <a:pt x="1019175" y="0"/>
                </a:lnTo>
                <a:lnTo>
                  <a:pt x="1031875" y="0"/>
                </a:lnTo>
                <a:lnTo>
                  <a:pt x="1038225" y="6350"/>
                </a:lnTo>
                <a:lnTo>
                  <a:pt x="1038225" y="31750"/>
                </a:lnTo>
                <a:lnTo>
                  <a:pt x="1006475" y="127000"/>
                </a:lnTo>
                <a:lnTo>
                  <a:pt x="952500" y="260350"/>
                </a:lnTo>
                <a:lnTo>
                  <a:pt x="911225" y="371475"/>
                </a:lnTo>
                <a:lnTo>
                  <a:pt x="866775" y="492125"/>
                </a:lnTo>
                <a:lnTo>
                  <a:pt x="777875" y="723900"/>
                </a:lnTo>
                <a:lnTo>
                  <a:pt x="698500" y="920750"/>
                </a:lnTo>
                <a:lnTo>
                  <a:pt x="606425" y="1127125"/>
                </a:lnTo>
                <a:close/>
              </a:path>
            </a:pathLst>
          </a:custGeom>
          <a:solidFill>
            <a:srgbClr val="222A3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3" name="フリーフォーム 12">
            <a:extLst>
              <a:ext uri="{FF2B5EF4-FFF2-40B4-BE49-F238E27FC236}">
                <a16:creationId xmlns:a16="http://schemas.microsoft.com/office/drawing/2014/main" id="{5EBBA320-F4E6-4279-B200-68C5D674126D}"/>
              </a:ext>
            </a:extLst>
          </p:cNvPr>
          <p:cNvSpPr/>
          <p:nvPr/>
        </p:nvSpPr>
        <p:spPr>
          <a:xfrm>
            <a:off x="4017963" y="2262188"/>
            <a:ext cx="1538287" cy="1352550"/>
          </a:xfrm>
          <a:custGeom>
            <a:avLst/>
            <a:gdLst>
              <a:gd name="connsiteX0" fmla="*/ 442912 w 1538287"/>
              <a:gd name="connsiteY0" fmla="*/ 335756 h 1352550"/>
              <a:gd name="connsiteX1" fmla="*/ 85725 w 1538287"/>
              <a:gd name="connsiteY1" fmla="*/ 397668 h 1352550"/>
              <a:gd name="connsiteX2" fmla="*/ 0 w 1538287"/>
              <a:gd name="connsiteY2" fmla="*/ 266700 h 1352550"/>
              <a:gd name="connsiteX3" fmla="*/ 307181 w 1538287"/>
              <a:gd name="connsiteY3" fmla="*/ 221456 h 1352550"/>
              <a:gd name="connsiteX4" fmla="*/ 533400 w 1538287"/>
              <a:gd name="connsiteY4" fmla="*/ 180975 h 1352550"/>
              <a:gd name="connsiteX5" fmla="*/ 866775 w 1538287"/>
              <a:gd name="connsiteY5" fmla="*/ 128587 h 1352550"/>
              <a:gd name="connsiteX6" fmla="*/ 1104900 w 1538287"/>
              <a:gd name="connsiteY6" fmla="*/ 95250 h 1352550"/>
              <a:gd name="connsiteX7" fmla="*/ 1135856 w 1538287"/>
              <a:gd name="connsiteY7" fmla="*/ 85725 h 1352550"/>
              <a:gd name="connsiteX8" fmla="*/ 1171575 w 1538287"/>
              <a:gd name="connsiteY8" fmla="*/ 64293 h 1352550"/>
              <a:gd name="connsiteX9" fmla="*/ 1216819 w 1538287"/>
              <a:gd name="connsiteY9" fmla="*/ 28575 h 1352550"/>
              <a:gd name="connsiteX10" fmla="*/ 1238250 w 1538287"/>
              <a:gd name="connsiteY10" fmla="*/ 9525 h 1352550"/>
              <a:gd name="connsiteX11" fmla="*/ 1250156 w 1538287"/>
              <a:gd name="connsiteY11" fmla="*/ 2381 h 1352550"/>
              <a:gd name="connsiteX12" fmla="*/ 1269206 w 1538287"/>
              <a:gd name="connsiteY12" fmla="*/ 0 h 1352550"/>
              <a:gd name="connsiteX13" fmla="*/ 1295400 w 1538287"/>
              <a:gd name="connsiteY13" fmla="*/ 9525 h 1352550"/>
              <a:gd name="connsiteX14" fmla="*/ 1350169 w 1538287"/>
              <a:gd name="connsiteY14" fmla="*/ 47625 h 1352550"/>
              <a:gd name="connsiteX15" fmla="*/ 1419225 w 1538287"/>
              <a:gd name="connsiteY15" fmla="*/ 109537 h 1352550"/>
              <a:gd name="connsiteX16" fmla="*/ 1495425 w 1538287"/>
              <a:gd name="connsiteY16" fmla="*/ 192881 h 1352550"/>
              <a:gd name="connsiteX17" fmla="*/ 1514475 w 1538287"/>
              <a:gd name="connsiteY17" fmla="*/ 211931 h 1352550"/>
              <a:gd name="connsiteX18" fmla="*/ 1526381 w 1538287"/>
              <a:gd name="connsiteY18" fmla="*/ 223837 h 1352550"/>
              <a:gd name="connsiteX19" fmla="*/ 1538287 w 1538287"/>
              <a:gd name="connsiteY19" fmla="*/ 245268 h 1352550"/>
              <a:gd name="connsiteX20" fmla="*/ 1538287 w 1538287"/>
              <a:gd name="connsiteY20" fmla="*/ 288131 h 1352550"/>
              <a:gd name="connsiteX21" fmla="*/ 1524000 w 1538287"/>
              <a:gd name="connsiteY21" fmla="*/ 333375 h 1352550"/>
              <a:gd name="connsiteX22" fmla="*/ 1478756 w 1538287"/>
              <a:gd name="connsiteY22" fmla="*/ 416718 h 1352550"/>
              <a:gd name="connsiteX23" fmla="*/ 1459706 w 1538287"/>
              <a:gd name="connsiteY23" fmla="*/ 481012 h 1352550"/>
              <a:gd name="connsiteX24" fmla="*/ 1419225 w 1538287"/>
              <a:gd name="connsiteY24" fmla="*/ 695325 h 1352550"/>
              <a:gd name="connsiteX25" fmla="*/ 1381125 w 1538287"/>
              <a:gd name="connsiteY25" fmla="*/ 909637 h 1352550"/>
              <a:gd name="connsiteX26" fmla="*/ 1354931 w 1538287"/>
              <a:gd name="connsiteY26" fmla="*/ 1097756 h 1352550"/>
              <a:gd name="connsiteX27" fmla="*/ 1331119 w 1538287"/>
              <a:gd name="connsiteY27" fmla="*/ 1271587 h 1352550"/>
              <a:gd name="connsiteX28" fmla="*/ 1319212 w 1538287"/>
              <a:gd name="connsiteY28" fmla="*/ 1302543 h 1352550"/>
              <a:gd name="connsiteX29" fmla="*/ 1300162 w 1538287"/>
              <a:gd name="connsiteY29" fmla="*/ 1328737 h 1352550"/>
              <a:gd name="connsiteX30" fmla="*/ 1276350 w 1538287"/>
              <a:gd name="connsiteY30" fmla="*/ 1345406 h 1352550"/>
              <a:gd name="connsiteX31" fmla="*/ 1252537 w 1538287"/>
              <a:gd name="connsiteY31" fmla="*/ 1352550 h 1352550"/>
              <a:gd name="connsiteX32" fmla="*/ 1231106 w 1538287"/>
              <a:gd name="connsiteY32" fmla="*/ 1352550 h 1352550"/>
              <a:gd name="connsiteX33" fmla="*/ 1209675 w 1538287"/>
              <a:gd name="connsiteY33" fmla="*/ 1347787 h 1352550"/>
              <a:gd name="connsiteX34" fmla="*/ 1181100 w 1538287"/>
              <a:gd name="connsiteY34" fmla="*/ 1326356 h 1352550"/>
              <a:gd name="connsiteX35" fmla="*/ 1150144 w 1538287"/>
              <a:gd name="connsiteY35" fmla="*/ 1304925 h 1352550"/>
              <a:gd name="connsiteX36" fmla="*/ 1152525 w 1538287"/>
              <a:gd name="connsiteY36" fmla="*/ 1176337 h 1352550"/>
              <a:gd name="connsiteX37" fmla="*/ 1162050 w 1538287"/>
              <a:gd name="connsiteY37" fmla="*/ 1071562 h 1352550"/>
              <a:gd name="connsiteX38" fmla="*/ 1173956 w 1538287"/>
              <a:gd name="connsiteY38" fmla="*/ 945356 h 1352550"/>
              <a:gd name="connsiteX39" fmla="*/ 1190625 w 1538287"/>
              <a:gd name="connsiteY39" fmla="*/ 809625 h 1352550"/>
              <a:gd name="connsiteX40" fmla="*/ 1195387 w 1538287"/>
              <a:gd name="connsiteY40" fmla="*/ 721518 h 1352550"/>
              <a:gd name="connsiteX41" fmla="*/ 1200150 w 1538287"/>
              <a:gd name="connsiteY41" fmla="*/ 616743 h 1352550"/>
              <a:gd name="connsiteX42" fmla="*/ 1197769 w 1538287"/>
              <a:gd name="connsiteY42" fmla="*/ 478631 h 1352550"/>
              <a:gd name="connsiteX43" fmla="*/ 1195387 w 1538287"/>
              <a:gd name="connsiteY43" fmla="*/ 392906 h 1352550"/>
              <a:gd name="connsiteX44" fmla="*/ 1193006 w 1538287"/>
              <a:gd name="connsiteY44" fmla="*/ 338137 h 1352550"/>
              <a:gd name="connsiteX45" fmla="*/ 1181100 w 1538287"/>
              <a:gd name="connsiteY45" fmla="*/ 300037 h 1352550"/>
              <a:gd name="connsiteX46" fmla="*/ 1166812 w 1538287"/>
              <a:gd name="connsiteY46" fmla="*/ 278606 h 1352550"/>
              <a:gd name="connsiteX47" fmla="*/ 1145381 w 1538287"/>
              <a:gd name="connsiteY47" fmla="*/ 264318 h 1352550"/>
              <a:gd name="connsiteX48" fmla="*/ 1114425 w 1538287"/>
              <a:gd name="connsiteY48" fmla="*/ 254793 h 1352550"/>
              <a:gd name="connsiteX49" fmla="*/ 1069181 w 1538287"/>
              <a:gd name="connsiteY49" fmla="*/ 250031 h 1352550"/>
              <a:gd name="connsiteX50" fmla="*/ 997744 w 1538287"/>
              <a:gd name="connsiteY50" fmla="*/ 257175 h 1352550"/>
              <a:gd name="connsiteX51" fmla="*/ 666750 w 1538287"/>
              <a:gd name="connsiteY51" fmla="*/ 300037 h 1352550"/>
              <a:gd name="connsiteX52" fmla="*/ 442912 w 1538287"/>
              <a:gd name="connsiteY52" fmla="*/ 335756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1538287" h="1352550">
                <a:moveTo>
                  <a:pt x="442912" y="335756"/>
                </a:moveTo>
                <a:lnTo>
                  <a:pt x="85725" y="397668"/>
                </a:lnTo>
                <a:lnTo>
                  <a:pt x="0" y="266700"/>
                </a:lnTo>
                <a:lnTo>
                  <a:pt x="307181" y="221456"/>
                </a:lnTo>
                <a:lnTo>
                  <a:pt x="533400" y="180975"/>
                </a:lnTo>
                <a:lnTo>
                  <a:pt x="866775" y="128587"/>
                </a:lnTo>
                <a:lnTo>
                  <a:pt x="1104900" y="95250"/>
                </a:lnTo>
                <a:lnTo>
                  <a:pt x="1135856" y="85725"/>
                </a:lnTo>
                <a:lnTo>
                  <a:pt x="1171575" y="64293"/>
                </a:lnTo>
                <a:lnTo>
                  <a:pt x="1216819" y="28575"/>
                </a:lnTo>
                <a:lnTo>
                  <a:pt x="1238250" y="9525"/>
                </a:lnTo>
                <a:lnTo>
                  <a:pt x="1250156" y="2381"/>
                </a:lnTo>
                <a:lnTo>
                  <a:pt x="1269206" y="0"/>
                </a:lnTo>
                <a:lnTo>
                  <a:pt x="1295400" y="9525"/>
                </a:lnTo>
                <a:lnTo>
                  <a:pt x="1350169" y="47625"/>
                </a:lnTo>
                <a:lnTo>
                  <a:pt x="1419225" y="109537"/>
                </a:lnTo>
                <a:lnTo>
                  <a:pt x="1495425" y="192881"/>
                </a:lnTo>
                <a:lnTo>
                  <a:pt x="1514475" y="211931"/>
                </a:lnTo>
                <a:lnTo>
                  <a:pt x="1526381" y="223837"/>
                </a:lnTo>
                <a:lnTo>
                  <a:pt x="1538287" y="245268"/>
                </a:lnTo>
                <a:lnTo>
                  <a:pt x="1538287" y="288131"/>
                </a:lnTo>
                <a:lnTo>
                  <a:pt x="1524000" y="333375"/>
                </a:lnTo>
                <a:lnTo>
                  <a:pt x="1478756" y="416718"/>
                </a:lnTo>
                <a:lnTo>
                  <a:pt x="1459706" y="481012"/>
                </a:lnTo>
                <a:lnTo>
                  <a:pt x="1419225" y="695325"/>
                </a:lnTo>
                <a:lnTo>
                  <a:pt x="1381125" y="909637"/>
                </a:lnTo>
                <a:lnTo>
                  <a:pt x="1354931" y="1097756"/>
                </a:lnTo>
                <a:lnTo>
                  <a:pt x="1331119" y="1271587"/>
                </a:lnTo>
                <a:lnTo>
                  <a:pt x="1319212" y="1302543"/>
                </a:lnTo>
                <a:lnTo>
                  <a:pt x="1300162" y="1328737"/>
                </a:lnTo>
                <a:lnTo>
                  <a:pt x="1276350" y="1345406"/>
                </a:lnTo>
                <a:lnTo>
                  <a:pt x="1252537" y="1352550"/>
                </a:lnTo>
                <a:lnTo>
                  <a:pt x="1231106" y="1352550"/>
                </a:lnTo>
                <a:lnTo>
                  <a:pt x="1209675" y="1347787"/>
                </a:lnTo>
                <a:lnTo>
                  <a:pt x="1181100" y="1326356"/>
                </a:lnTo>
                <a:lnTo>
                  <a:pt x="1150144" y="1304925"/>
                </a:lnTo>
                <a:cubicBezTo>
                  <a:pt x="1150938" y="1262062"/>
                  <a:pt x="1151731" y="1219200"/>
                  <a:pt x="1152525" y="1176337"/>
                </a:cubicBezTo>
                <a:lnTo>
                  <a:pt x="1162050" y="1071562"/>
                </a:lnTo>
                <a:lnTo>
                  <a:pt x="1173956" y="945356"/>
                </a:lnTo>
                <a:lnTo>
                  <a:pt x="1190625" y="809625"/>
                </a:lnTo>
                <a:lnTo>
                  <a:pt x="1195387" y="721518"/>
                </a:lnTo>
                <a:lnTo>
                  <a:pt x="1200150" y="616743"/>
                </a:lnTo>
                <a:cubicBezTo>
                  <a:pt x="1199356" y="570706"/>
                  <a:pt x="1198563" y="524668"/>
                  <a:pt x="1197769" y="478631"/>
                </a:cubicBezTo>
                <a:lnTo>
                  <a:pt x="1195387" y="392906"/>
                </a:lnTo>
                <a:cubicBezTo>
                  <a:pt x="1194593" y="374650"/>
                  <a:pt x="1193800" y="356393"/>
                  <a:pt x="1193006" y="338137"/>
                </a:cubicBezTo>
                <a:lnTo>
                  <a:pt x="1181100" y="300037"/>
                </a:lnTo>
                <a:lnTo>
                  <a:pt x="1166812" y="278606"/>
                </a:lnTo>
                <a:lnTo>
                  <a:pt x="1145381" y="264318"/>
                </a:lnTo>
                <a:lnTo>
                  <a:pt x="1114425" y="254793"/>
                </a:lnTo>
                <a:lnTo>
                  <a:pt x="1069181" y="250031"/>
                </a:lnTo>
                <a:lnTo>
                  <a:pt x="997744" y="257175"/>
                </a:lnTo>
                <a:lnTo>
                  <a:pt x="666750" y="300037"/>
                </a:lnTo>
                <a:lnTo>
                  <a:pt x="442912" y="335756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4" name="フリーフォーム 13">
            <a:extLst>
              <a:ext uri="{FF2B5EF4-FFF2-40B4-BE49-F238E27FC236}">
                <a16:creationId xmlns:a16="http://schemas.microsoft.com/office/drawing/2014/main" id="{8CCCE966-51DD-4F2F-8AE9-4489FF2F2EA3}"/>
              </a:ext>
            </a:extLst>
          </p:cNvPr>
          <p:cNvSpPr/>
          <p:nvPr/>
        </p:nvSpPr>
        <p:spPr>
          <a:xfrm>
            <a:off x="4137025" y="2843213"/>
            <a:ext cx="1135063" cy="311150"/>
          </a:xfrm>
          <a:custGeom>
            <a:avLst/>
            <a:gdLst>
              <a:gd name="connsiteX0" fmla="*/ 311944 w 1135857"/>
              <a:gd name="connsiteY0" fmla="*/ 254793 h 311943"/>
              <a:gd name="connsiteX1" fmla="*/ 33338 w 1135857"/>
              <a:gd name="connsiteY1" fmla="*/ 311943 h 311943"/>
              <a:gd name="connsiteX2" fmla="*/ 0 w 1135857"/>
              <a:gd name="connsiteY2" fmla="*/ 147637 h 311943"/>
              <a:gd name="connsiteX3" fmla="*/ 350044 w 1135857"/>
              <a:gd name="connsiteY3" fmla="*/ 97631 h 311943"/>
              <a:gd name="connsiteX4" fmla="*/ 783432 w 1135857"/>
              <a:gd name="connsiteY4" fmla="*/ 40481 h 311943"/>
              <a:gd name="connsiteX5" fmla="*/ 1135857 w 1135857"/>
              <a:gd name="connsiteY5" fmla="*/ 0 h 311943"/>
              <a:gd name="connsiteX6" fmla="*/ 1135857 w 1135857"/>
              <a:gd name="connsiteY6" fmla="*/ 159543 h 311943"/>
              <a:gd name="connsiteX7" fmla="*/ 833438 w 1135857"/>
              <a:gd name="connsiteY7" fmla="*/ 185737 h 311943"/>
              <a:gd name="connsiteX8" fmla="*/ 597694 w 1135857"/>
              <a:gd name="connsiteY8" fmla="*/ 211931 h 311943"/>
              <a:gd name="connsiteX9" fmla="*/ 311944 w 1135857"/>
              <a:gd name="connsiteY9" fmla="*/ 254793 h 311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35857" h="311943">
                <a:moveTo>
                  <a:pt x="311944" y="254793"/>
                </a:moveTo>
                <a:lnTo>
                  <a:pt x="33338" y="311943"/>
                </a:lnTo>
                <a:lnTo>
                  <a:pt x="0" y="147637"/>
                </a:lnTo>
                <a:lnTo>
                  <a:pt x="350044" y="97631"/>
                </a:lnTo>
                <a:lnTo>
                  <a:pt x="783432" y="40481"/>
                </a:lnTo>
                <a:lnTo>
                  <a:pt x="1135857" y="0"/>
                </a:lnTo>
                <a:lnTo>
                  <a:pt x="1135857" y="159543"/>
                </a:lnTo>
                <a:lnTo>
                  <a:pt x="833438" y="185737"/>
                </a:lnTo>
                <a:lnTo>
                  <a:pt x="597694" y="211931"/>
                </a:lnTo>
                <a:lnTo>
                  <a:pt x="311944" y="254793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9" name="フリーフォーム 18">
            <a:extLst>
              <a:ext uri="{FF2B5EF4-FFF2-40B4-BE49-F238E27FC236}">
                <a16:creationId xmlns:a16="http://schemas.microsoft.com/office/drawing/2014/main" id="{308109B9-91B1-4EB1-9998-5A414C605CE0}"/>
              </a:ext>
            </a:extLst>
          </p:cNvPr>
          <p:cNvSpPr/>
          <p:nvPr/>
        </p:nvSpPr>
        <p:spPr>
          <a:xfrm>
            <a:off x="4184650" y="3400425"/>
            <a:ext cx="1042988" cy="265113"/>
          </a:xfrm>
          <a:custGeom>
            <a:avLst/>
            <a:gdLst>
              <a:gd name="connsiteX0" fmla="*/ 564357 w 1042988"/>
              <a:gd name="connsiteY0" fmla="*/ 166688 h 264319"/>
              <a:gd name="connsiteX1" fmla="*/ 357188 w 1042988"/>
              <a:gd name="connsiteY1" fmla="*/ 197644 h 264319"/>
              <a:gd name="connsiteX2" fmla="*/ 7144 w 1042988"/>
              <a:gd name="connsiteY2" fmla="*/ 264319 h 264319"/>
              <a:gd name="connsiteX3" fmla="*/ 0 w 1042988"/>
              <a:gd name="connsiteY3" fmla="*/ 109538 h 264319"/>
              <a:gd name="connsiteX4" fmla="*/ 285750 w 1042988"/>
              <a:gd name="connsiteY4" fmla="*/ 61913 h 264319"/>
              <a:gd name="connsiteX5" fmla="*/ 554832 w 1042988"/>
              <a:gd name="connsiteY5" fmla="*/ 30956 h 264319"/>
              <a:gd name="connsiteX6" fmla="*/ 812007 w 1042988"/>
              <a:gd name="connsiteY6" fmla="*/ 11906 h 264319"/>
              <a:gd name="connsiteX7" fmla="*/ 1040607 w 1042988"/>
              <a:gd name="connsiteY7" fmla="*/ 0 h 264319"/>
              <a:gd name="connsiteX8" fmla="*/ 1042988 w 1042988"/>
              <a:gd name="connsiteY8" fmla="*/ 180975 h 264319"/>
              <a:gd name="connsiteX9" fmla="*/ 983457 w 1042988"/>
              <a:gd name="connsiteY9" fmla="*/ 166688 h 264319"/>
              <a:gd name="connsiteX10" fmla="*/ 847725 w 1042988"/>
              <a:gd name="connsiteY10" fmla="*/ 159544 h 264319"/>
              <a:gd name="connsiteX11" fmla="*/ 745332 w 1042988"/>
              <a:gd name="connsiteY11" fmla="*/ 159544 h 264319"/>
              <a:gd name="connsiteX12" fmla="*/ 564357 w 1042988"/>
              <a:gd name="connsiteY12" fmla="*/ 166688 h 2643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042988" h="264319">
                <a:moveTo>
                  <a:pt x="564357" y="166688"/>
                </a:moveTo>
                <a:lnTo>
                  <a:pt x="357188" y="197644"/>
                </a:lnTo>
                <a:lnTo>
                  <a:pt x="7144" y="264319"/>
                </a:lnTo>
                <a:lnTo>
                  <a:pt x="0" y="109538"/>
                </a:lnTo>
                <a:lnTo>
                  <a:pt x="285750" y="61913"/>
                </a:lnTo>
                <a:lnTo>
                  <a:pt x="554832" y="30956"/>
                </a:lnTo>
                <a:lnTo>
                  <a:pt x="812007" y="11906"/>
                </a:lnTo>
                <a:lnTo>
                  <a:pt x="1040607" y="0"/>
                </a:lnTo>
                <a:cubicBezTo>
                  <a:pt x="1041401" y="60325"/>
                  <a:pt x="1042194" y="120650"/>
                  <a:pt x="1042988" y="180975"/>
                </a:cubicBezTo>
                <a:lnTo>
                  <a:pt x="983457" y="166688"/>
                </a:lnTo>
                <a:lnTo>
                  <a:pt x="847725" y="159544"/>
                </a:lnTo>
                <a:lnTo>
                  <a:pt x="745332" y="159544"/>
                </a:lnTo>
                <a:lnTo>
                  <a:pt x="564357" y="166688"/>
                </a:lnTo>
                <a:close/>
              </a:path>
            </a:pathLst>
          </a:cu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0" name="フリーフォーム 19">
            <a:extLst>
              <a:ext uri="{FF2B5EF4-FFF2-40B4-BE49-F238E27FC236}">
                <a16:creationId xmlns:a16="http://schemas.microsoft.com/office/drawing/2014/main" id="{5E22C95D-4FDB-4BC4-B958-DAB40224DDF5}"/>
              </a:ext>
            </a:extLst>
          </p:cNvPr>
          <p:cNvSpPr/>
          <p:nvPr/>
        </p:nvSpPr>
        <p:spPr>
          <a:xfrm>
            <a:off x="4322763" y="3598863"/>
            <a:ext cx="476250" cy="525462"/>
          </a:xfrm>
          <a:custGeom>
            <a:avLst/>
            <a:gdLst>
              <a:gd name="connsiteX0" fmla="*/ 197644 w 476250"/>
              <a:gd name="connsiteY0" fmla="*/ 345281 h 526256"/>
              <a:gd name="connsiteX1" fmla="*/ 195262 w 476250"/>
              <a:gd name="connsiteY1" fmla="*/ 259556 h 526256"/>
              <a:gd name="connsiteX2" fmla="*/ 192881 w 476250"/>
              <a:gd name="connsiteY2" fmla="*/ 223837 h 526256"/>
              <a:gd name="connsiteX3" fmla="*/ 190500 w 476250"/>
              <a:gd name="connsiteY3" fmla="*/ 200025 h 526256"/>
              <a:gd name="connsiteX4" fmla="*/ 178594 w 476250"/>
              <a:gd name="connsiteY4" fmla="*/ 171450 h 526256"/>
              <a:gd name="connsiteX5" fmla="*/ 150019 w 476250"/>
              <a:gd name="connsiteY5" fmla="*/ 130969 h 526256"/>
              <a:gd name="connsiteX6" fmla="*/ 123825 w 476250"/>
              <a:gd name="connsiteY6" fmla="*/ 100012 h 526256"/>
              <a:gd name="connsiteX7" fmla="*/ 88106 w 476250"/>
              <a:gd name="connsiteY7" fmla="*/ 69056 h 526256"/>
              <a:gd name="connsiteX8" fmla="*/ 0 w 476250"/>
              <a:gd name="connsiteY8" fmla="*/ 0 h 526256"/>
              <a:gd name="connsiteX9" fmla="*/ 130969 w 476250"/>
              <a:gd name="connsiteY9" fmla="*/ 0 h 526256"/>
              <a:gd name="connsiteX10" fmla="*/ 259556 w 476250"/>
              <a:gd name="connsiteY10" fmla="*/ 47625 h 526256"/>
              <a:gd name="connsiteX11" fmla="*/ 345281 w 476250"/>
              <a:gd name="connsiteY11" fmla="*/ 78581 h 526256"/>
              <a:gd name="connsiteX12" fmla="*/ 407194 w 476250"/>
              <a:gd name="connsiteY12" fmla="*/ 102394 h 526256"/>
              <a:gd name="connsiteX13" fmla="*/ 445294 w 476250"/>
              <a:gd name="connsiteY13" fmla="*/ 116681 h 526256"/>
              <a:gd name="connsiteX14" fmla="*/ 461962 w 476250"/>
              <a:gd name="connsiteY14" fmla="*/ 128587 h 526256"/>
              <a:gd name="connsiteX15" fmla="*/ 471487 w 476250"/>
              <a:gd name="connsiteY15" fmla="*/ 142875 h 526256"/>
              <a:gd name="connsiteX16" fmla="*/ 476250 w 476250"/>
              <a:gd name="connsiteY16" fmla="*/ 161925 h 526256"/>
              <a:gd name="connsiteX17" fmla="*/ 471487 w 476250"/>
              <a:gd name="connsiteY17" fmla="*/ 183356 h 526256"/>
              <a:gd name="connsiteX18" fmla="*/ 450056 w 476250"/>
              <a:gd name="connsiteY18" fmla="*/ 209550 h 526256"/>
              <a:gd name="connsiteX19" fmla="*/ 423862 w 476250"/>
              <a:gd name="connsiteY19" fmla="*/ 230981 h 526256"/>
              <a:gd name="connsiteX20" fmla="*/ 414337 w 476250"/>
              <a:gd name="connsiteY20" fmla="*/ 250031 h 526256"/>
              <a:gd name="connsiteX21" fmla="*/ 400050 w 476250"/>
              <a:gd name="connsiteY21" fmla="*/ 278606 h 526256"/>
              <a:gd name="connsiteX22" fmla="*/ 392906 w 476250"/>
              <a:gd name="connsiteY22" fmla="*/ 323850 h 526256"/>
              <a:gd name="connsiteX23" fmla="*/ 397669 w 476250"/>
              <a:gd name="connsiteY23" fmla="*/ 388144 h 526256"/>
              <a:gd name="connsiteX24" fmla="*/ 409575 w 476250"/>
              <a:gd name="connsiteY24" fmla="*/ 473869 h 526256"/>
              <a:gd name="connsiteX25" fmla="*/ 200025 w 476250"/>
              <a:gd name="connsiteY25" fmla="*/ 526256 h 526256"/>
              <a:gd name="connsiteX26" fmla="*/ 197644 w 476250"/>
              <a:gd name="connsiteY26" fmla="*/ 345281 h 526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476250" h="526256">
                <a:moveTo>
                  <a:pt x="197644" y="345281"/>
                </a:moveTo>
                <a:lnTo>
                  <a:pt x="195262" y="259556"/>
                </a:lnTo>
                <a:lnTo>
                  <a:pt x="192881" y="223837"/>
                </a:lnTo>
                <a:lnTo>
                  <a:pt x="190500" y="200025"/>
                </a:lnTo>
                <a:lnTo>
                  <a:pt x="178594" y="171450"/>
                </a:lnTo>
                <a:lnTo>
                  <a:pt x="150019" y="130969"/>
                </a:lnTo>
                <a:lnTo>
                  <a:pt x="123825" y="100012"/>
                </a:lnTo>
                <a:lnTo>
                  <a:pt x="88106" y="69056"/>
                </a:lnTo>
                <a:lnTo>
                  <a:pt x="0" y="0"/>
                </a:lnTo>
                <a:lnTo>
                  <a:pt x="130969" y="0"/>
                </a:lnTo>
                <a:lnTo>
                  <a:pt x="259556" y="47625"/>
                </a:lnTo>
                <a:lnTo>
                  <a:pt x="345281" y="78581"/>
                </a:lnTo>
                <a:lnTo>
                  <a:pt x="407194" y="102394"/>
                </a:lnTo>
                <a:lnTo>
                  <a:pt x="445294" y="116681"/>
                </a:lnTo>
                <a:lnTo>
                  <a:pt x="461962" y="128587"/>
                </a:lnTo>
                <a:lnTo>
                  <a:pt x="471487" y="142875"/>
                </a:lnTo>
                <a:lnTo>
                  <a:pt x="476250" y="161925"/>
                </a:lnTo>
                <a:lnTo>
                  <a:pt x="471487" y="183356"/>
                </a:lnTo>
                <a:lnTo>
                  <a:pt x="450056" y="209550"/>
                </a:lnTo>
                <a:lnTo>
                  <a:pt x="423862" y="230981"/>
                </a:lnTo>
                <a:lnTo>
                  <a:pt x="414337" y="250031"/>
                </a:lnTo>
                <a:lnTo>
                  <a:pt x="400050" y="278606"/>
                </a:lnTo>
                <a:lnTo>
                  <a:pt x="392906" y="323850"/>
                </a:lnTo>
                <a:lnTo>
                  <a:pt x="397669" y="388144"/>
                </a:lnTo>
                <a:lnTo>
                  <a:pt x="409575" y="473869"/>
                </a:lnTo>
                <a:lnTo>
                  <a:pt x="200025" y="526256"/>
                </a:lnTo>
                <a:cubicBezTo>
                  <a:pt x="199231" y="464344"/>
                  <a:pt x="198438" y="402431"/>
                  <a:pt x="197644" y="345281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2" name="フリーフォーム 21">
            <a:extLst>
              <a:ext uri="{FF2B5EF4-FFF2-40B4-BE49-F238E27FC236}">
                <a16:creationId xmlns:a16="http://schemas.microsoft.com/office/drawing/2014/main" id="{E0182991-665A-49EF-8F89-F9426889D936}"/>
              </a:ext>
            </a:extLst>
          </p:cNvPr>
          <p:cNvSpPr/>
          <p:nvPr/>
        </p:nvSpPr>
        <p:spPr>
          <a:xfrm>
            <a:off x="3675063" y="3890963"/>
            <a:ext cx="1862137" cy="488950"/>
          </a:xfrm>
          <a:custGeom>
            <a:avLst/>
            <a:gdLst>
              <a:gd name="connsiteX0" fmla="*/ 1269206 w 1862137"/>
              <a:gd name="connsiteY0" fmla="*/ 261937 h 488156"/>
              <a:gd name="connsiteX1" fmla="*/ 981075 w 1862137"/>
              <a:gd name="connsiteY1" fmla="*/ 297656 h 488156"/>
              <a:gd name="connsiteX2" fmla="*/ 828675 w 1862137"/>
              <a:gd name="connsiteY2" fmla="*/ 333375 h 488156"/>
              <a:gd name="connsiteX3" fmla="*/ 628650 w 1862137"/>
              <a:gd name="connsiteY3" fmla="*/ 392906 h 488156"/>
              <a:gd name="connsiteX4" fmla="*/ 435769 w 1862137"/>
              <a:gd name="connsiteY4" fmla="*/ 457200 h 488156"/>
              <a:gd name="connsiteX5" fmla="*/ 359569 w 1862137"/>
              <a:gd name="connsiteY5" fmla="*/ 485775 h 488156"/>
              <a:gd name="connsiteX6" fmla="*/ 342900 w 1862137"/>
              <a:gd name="connsiteY6" fmla="*/ 488156 h 488156"/>
              <a:gd name="connsiteX7" fmla="*/ 311944 w 1862137"/>
              <a:gd name="connsiteY7" fmla="*/ 483393 h 488156"/>
              <a:gd name="connsiteX8" fmla="*/ 269081 w 1862137"/>
              <a:gd name="connsiteY8" fmla="*/ 464343 h 488156"/>
              <a:gd name="connsiteX9" fmla="*/ 228600 w 1862137"/>
              <a:gd name="connsiteY9" fmla="*/ 442912 h 488156"/>
              <a:gd name="connsiteX10" fmla="*/ 133350 w 1862137"/>
              <a:gd name="connsiteY10" fmla="*/ 378618 h 488156"/>
              <a:gd name="connsiteX11" fmla="*/ 0 w 1862137"/>
              <a:gd name="connsiteY11" fmla="*/ 276225 h 488156"/>
              <a:gd name="connsiteX12" fmla="*/ 40481 w 1862137"/>
              <a:gd name="connsiteY12" fmla="*/ 221456 h 488156"/>
              <a:gd name="connsiteX13" fmla="*/ 142875 w 1862137"/>
              <a:gd name="connsiteY13" fmla="*/ 254793 h 488156"/>
              <a:gd name="connsiteX14" fmla="*/ 209550 w 1862137"/>
              <a:gd name="connsiteY14" fmla="*/ 269081 h 488156"/>
              <a:gd name="connsiteX15" fmla="*/ 273844 w 1862137"/>
              <a:gd name="connsiteY15" fmla="*/ 276225 h 488156"/>
              <a:gd name="connsiteX16" fmla="*/ 340519 w 1862137"/>
              <a:gd name="connsiteY16" fmla="*/ 276225 h 488156"/>
              <a:gd name="connsiteX17" fmla="*/ 464344 w 1862137"/>
              <a:gd name="connsiteY17" fmla="*/ 259556 h 488156"/>
              <a:gd name="connsiteX18" fmla="*/ 623887 w 1862137"/>
              <a:gd name="connsiteY18" fmla="*/ 228600 h 488156"/>
              <a:gd name="connsiteX19" fmla="*/ 792956 w 1862137"/>
              <a:gd name="connsiteY19" fmla="*/ 183356 h 488156"/>
              <a:gd name="connsiteX20" fmla="*/ 862012 w 1862137"/>
              <a:gd name="connsiteY20" fmla="*/ 159543 h 488156"/>
              <a:gd name="connsiteX21" fmla="*/ 1033462 w 1862137"/>
              <a:gd name="connsiteY21" fmla="*/ 121443 h 488156"/>
              <a:gd name="connsiteX22" fmla="*/ 1150144 w 1862137"/>
              <a:gd name="connsiteY22" fmla="*/ 107156 h 488156"/>
              <a:gd name="connsiteX23" fmla="*/ 1238250 w 1862137"/>
              <a:gd name="connsiteY23" fmla="*/ 90487 h 488156"/>
              <a:gd name="connsiteX24" fmla="*/ 1316831 w 1862137"/>
              <a:gd name="connsiteY24" fmla="*/ 69056 h 488156"/>
              <a:gd name="connsiteX25" fmla="*/ 1390650 w 1862137"/>
              <a:gd name="connsiteY25" fmla="*/ 40481 h 488156"/>
              <a:gd name="connsiteX26" fmla="*/ 1440656 w 1862137"/>
              <a:gd name="connsiteY26" fmla="*/ 11906 h 488156"/>
              <a:gd name="connsiteX27" fmla="*/ 1459706 w 1862137"/>
              <a:gd name="connsiteY27" fmla="*/ 4762 h 488156"/>
              <a:gd name="connsiteX28" fmla="*/ 1497806 w 1862137"/>
              <a:gd name="connsiteY28" fmla="*/ 0 h 488156"/>
              <a:gd name="connsiteX29" fmla="*/ 1559719 w 1862137"/>
              <a:gd name="connsiteY29" fmla="*/ 9525 h 488156"/>
              <a:gd name="connsiteX30" fmla="*/ 1671637 w 1862137"/>
              <a:gd name="connsiteY30" fmla="*/ 33337 h 488156"/>
              <a:gd name="connsiteX31" fmla="*/ 1731169 w 1862137"/>
              <a:gd name="connsiteY31" fmla="*/ 50006 h 488156"/>
              <a:gd name="connsiteX32" fmla="*/ 1776412 w 1862137"/>
              <a:gd name="connsiteY32" fmla="*/ 66675 h 488156"/>
              <a:gd name="connsiteX33" fmla="*/ 1814512 w 1862137"/>
              <a:gd name="connsiteY33" fmla="*/ 88106 h 488156"/>
              <a:gd name="connsiteX34" fmla="*/ 1840706 w 1862137"/>
              <a:gd name="connsiteY34" fmla="*/ 107156 h 488156"/>
              <a:gd name="connsiteX35" fmla="*/ 1854994 w 1862137"/>
              <a:gd name="connsiteY35" fmla="*/ 119062 h 488156"/>
              <a:gd name="connsiteX36" fmla="*/ 1862137 w 1862137"/>
              <a:gd name="connsiteY36" fmla="*/ 130968 h 488156"/>
              <a:gd name="connsiteX37" fmla="*/ 1862137 w 1862137"/>
              <a:gd name="connsiteY37" fmla="*/ 152400 h 488156"/>
              <a:gd name="connsiteX38" fmla="*/ 1847850 w 1862137"/>
              <a:gd name="connsiteY38" fmla="*/ 173831 h 488156"/>
              <a:gd name="connsiteX39" fmla="*/ 1800225 w 1862137"/>
              <a:gd name="connsiteY39" fmla="*/ 197643 h 488156"/>
              <a:gd name="connsiteX40" fmla="*/ 1733550 w 1862137"/>
              <a:gd name="connsiteY40" fmla="*/ 219075 h 488156"/>
              <a:gd name="connsiteX41" fmla="*/ 1669256 w 1862137"/>
              <a:gd name="connsiteY41" fmla="*/ 233362 h 488156"/>
              <a:gd name="connsiteX42" fmla="*/ 1574006 w 1862137"/>
              <a:gd name="connsiteY42" fmla="*/ 238125 h 488156"/>
              <a:gd name="connsiteX43" fmla="*/ 1419225 w 1862137"/>
              <a:gd name="connsiteY43" fmla="*/ 247650 h 488156"/>
              <a:gd name="connsiteX44" fmla="*/ 1269206 w 1862137"/>
              <a:gd name="connsiteY44" fmla="*/ 261937 h 488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862137" h="488156">
                <a:moveTo>
                  <a:pt x="1269206" y="261937"/>
                </a:moveTo>
                <a:lnTo>
                  <a:pt x="981075" y="297656"/>
                </a:lnTo>
                <a:lnTo>
                  <a:pt x="828675" y="333375"/>
                </a:lnTo>
                <a:lnTo>
                  <a:pt x="628650" y="392906"/>
                </a:lnTo>
                <a:lnTo>
                  <a:pt x="435769" y="457200"/>
                </a:lnTo>
                <a:lnTo>
                  <a:pt x="359569" y="485775"/>
                </a:lnTo>
                <a:lnTo>
                  <a:pt x="342900" y="488156"/>
                </a:lnTo>
                <a:lnTo>
                  <a:pt x="311944" y="483393"/>
                </a:lnTo>
                <a:lnTo>
                  <a:pt x="269081" y="464343"/>
                </a:lnTo>
                <a:lnTo>
                  <a:pt x="228600" y="442912"/>
                </a:lnTo>
                <a:lnTo>
                  <a:pt x="133350" y="378618"/>
                </a:lnTo>
                <a:lnTo>
                  <a:pt x="0" y="276225"/>
                </a:lnTo>
                <a:lnTo>
                  <a:pt x="40481" y="221456"/>
                </a:lnTo>
                <a:lnTo>
                  <a:pt x="142875" y="254793"/>
                </a:lnTo>
                <a:lnTo>
                  <a:pt x="209550" y="269081"/>
                </a:lnTo>
                <a:lnTo>
                  <a:pt x="273844" y="276225"/>
                </a:lnTo>
                <a:lnTo>
                  <a:pt x="340519" y="276225"/>
                </a:lnTo>
                <a:lnTo>
                  <a:pt x="464344" y="259556"/>
                </a:lnTo>
                <a:lnTo>
                  <a:pt x="623887" y="228600"/>
                </a:lnTo>
                <a:lnTo>
                  <a:pt x="792956" y="183356"/>
                </a:lnTo>
                <a:lnTo>
                  <a:pt x="862012" y="159543"/>
                </a:lnTo>
                <a:lnTo>
                  <a:pt x="1033462" y="121443"/>
                </a:lnTo>
                <a:lnTo>
                  <a:pt x="1150144" y="107156"/>
                </a:lnTo>
                <a:lnTo>
                  <a:pt x="1238250" y="90487"/>
                </a:lnTo>
                <a:lnTo>
                  <a:pt x="1316831" y="69056"/>
                </a:lnTo>
                <a:lnTo>
                  <a:pt x="1390650" y="40481"/>
                </a:lnTo>
                <a:lnTo>
                  <a:pt x="1440656" y="11906"/>
                </a:lnTo>
                <a:lnTo>
                  <a:pt x="1459706" y="4762"/>
                </a:lnTo>
                <a:lnTo>
                  <a:pt x="1497806" y="0"/>
                </a:lnTo>
                <a:lnTo>
                  <a:pt x="1559719" y="9525"/>
                </a:lnTo>
                <a:lnTo>
                  <a:pt x="1671637" y="33337"/>
                </a:lnTo>
                <a:lnTo>
                  <a:pt x="1731169" y="50006"/>
                </a:lnTo>
                <a:lnTo>
                  <a:pt x="1776412" y="66675"/>
                </a:lnTo>
                <a:lnTo>
                  <a:pt x="1814512" y="88106"/>
                </a:lnTo>
                <a:lnTo>
                  <a:pt x="1840706" y="107156"/>
                </a:lnTo>
                <a:lnTo>
                  <a:pt x="1854994" y="119062"/>
                </a:lnTo>
                <a:lnTo>
                  <a:pt x="1862137" y="130968"/>
                </a:lnTo>
                <a:lnTo>
                  <a:pt x="1862137" y="152400"/>
                </a:lnTo>
                <a:lnTo>
                  <a:pt x="1847850" y="173831"/>
                </a:lnTo>
                <a:lnTo>
                  <a:pt x="1800225" y="197643"/>
                </a:lnTo>
                <a:lnTo>
                  <a:pt x="1733550" y="219075"/>
                </a:lnTo>
                <a:lnTo>
                  <a:pt x="1669256" y="233362"/>
                </a:lnTo>
                <a:lnTo>
                  <a:pt x="1574006" y="238125"/>
                </a:lnTo>
                <a:lnTo>
                  <a:pt x="1419225" y="247650"/>
                </a:lnTo>
                <a:lnTo>
                  <a:pt x="1269206" y="261937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5" name="フリーフォーム 24">
            <a:extLst>
              <a:ext uri="{FF2B5EF4-FFF2-40B4-BE49-F238E27FC236}">
                <a16:creationId xmlns:a16="http://schemas.microsoft.com/office/drawing/2014/main" id="{8B795789-8AD5-4DF0-9D2C-EC13004CA372}"/>
              </a:ext>
            </a:extLst>
          </p:cNvPr>
          <p:cNvSpPr/>
          <p:nvPr/>
        </p:nvSpPr>
        <p:spPr>
          <a:xfrm>
            <a:off x="4398963" y="4691063"/>
            <a:ext cx="790575" cy="1273175"/>
          </a:xfrm>
          <a:custGeom>
            <a:avLst/>
            <a:gdLst>
              <a:gd name="connsiteX0" fmla="*/ 428625 w 790575"/>
              <a:gd name="connsiteY0" fmla="*/ 478631 h 1273968"/>
              <a:gd name="connsiteX1" fmla="*/ 483394 w 790575"/>
              <a:gd name="connsiteY1" fmla="*/ 352425 h 1273968"/>
              <a:gd name="connsiteX2" fmla="*/ 504825 w 790575"/>
              <a:gd name="connsiteY2" fmla="*/ 297656 h 1273968"/>
              <a:gd name="connsiteX3" fmla="*/ 523875 w 790575"/>
              <a:gd name="connsiteY3" fmla="*/ 242887 h 1273968"/>
              <a:gd name="connsiteX4" fmla="*/ 540544 w 790575"/>
              <a:gd name="connsiteY4" fmla="*/ 180975 h 1273968"/>
              <a:gd name="connsiteX5" fmla="*/ 547687 w 790575"/>
              <a:gd name="connsiteY5" fmla="*/ 138112 h 1273968"/>
              <a:gd name="connsiteX6" fmla="*/ 550069 w 790575"/>
              <a:gd name="connsiteY6" fmla="*/ 104775 h 1273968"/>
              <a:gd name="connsiteX7" fmla="*/ 550069 w 790575"/>
              <a:gd name="connsiteY7" fmla="*/ 73818 h 1273968"/>
              <a:gd name="connsiteX8" fmla="*/ 540544 w 790575"/>
              <a:gd name="connsiteY8" fmla="*/ 47625 h 1273968"/>
              <a:gd name="connsiteX9" fmla="*/ 521494 w 790575"/>
              <a:gd name="connsiteY9" fmla="*/ 0 h 1273968"/>
              <a:gd name="connsiteX10" fmla="*/ 790575 w 790575"/>
              <a:gd name="connsiteY10" fmla="*/ 78581 h 1273968"/>
              <a:gd name="connsiteX11" fmla="*/ 781050 w 790575"/>
              <a:gd name="connsiteY11" fmla="*/ 142875 h 1273968"/>
              <a:gd name="connsiteX12" fmla="*/ 752475 w 790575"/>
              <a:gd name="connsiteY12" fmla="*/ 178593 h 1273968"/>
              <a:gd name="connsiteX13" fmla="*/ 709612 w 790575"/>
              <a:gd name="connsiteY13" fmla="*/ 278606 h 1273968"/>
              <a:gd name="connsiteX14" fmla="*/ 631031 w 790575"/>
              <a:gd name="connsiteY14" fmla="*/ 466725 h 1273968"/>
              <a:gd name="connsiteX15" fmla="*/ 583406 w 790575"/>
              <a:gd name="connsiteY15" fmla="*/ 590550 h 1273968"/>
              <a:gd name="connsiteX16" fmla="*/ 500062 w 790575"/>
              <a:gd name="connsiteY16" fmla="*/ 750093 h 1273968"/>
              <a:gd name="connsiteX17" fmla="*/ 435769 w 790575"/>
              <a:gd name="connsiteY17" fmla="*/ 862012 h 1273968"/>
              <a:gd name="connsiteX18" fmla="*/ 359569 w 790575"/>
              <a:gd name="connsiteY18" fmla="*/ 983456 h 1273968"/>
              <a:gd name="connsiteX19" fmla="*/ 273844 w 790575"/>
              <a:gd name="connsiteY19" fmla="*/ 1092993 h 1273968"/>
              <a:gd name="connsiteX20" fmla="*/ 159544 w 790575"/>
              <a:gd name="connsiteY20" fmla="*/ 1207293 h 1273968"/>
              <a:gd name="connsiteX21" fmla="*/ 142875 w 790575"/>
              <a:gd name="connsiteY21" fmla="*/ 1223962 h 1273968"/>
              <a:gd name="connsiteX22" fmla="*/ 104775 w 790575"/>
              <a:gd name="connsiteY22" fmla="*/ 1262062 h 1273968"/>
              <a:gd name="connsiteX23" fmla="*/ 88106 w 790575"/>
              <a:gd name="connsiteY23" fmla="*/ 1271587 h 1273968"/>
              <a:gd name="connsiteX24" fmla="*/ 73819 w 790575"/>
              <a:gd name="connsiteY24" fmla="*/ 1273968 h 1273968"/>
              <a:gd name="connsiteX25" fmla="*/ 57150 w 790575"/>
              <a:gd name="connsiteY25" fmla="*/ 1266825 h 1273968"/>
              <a:gd name="connsiteX26" fmla="*/ 45244 w 790575"/>
              <a:gd name="connsiteY26" fmla="*/ 1252537 h 1273968"/>
              <a:gd name="connsiteX27" fmla="*/ 23812 w 790575"/>
              <a:gd name="connsiteY27" fmla="*/ 1188243 h 1273968"/>
              <a:gd name="connsiteX28" fmla="*/ 0 w 790575"/>
              <a:gd name="connsiteY28" fmla="*/ 1128712 h 1273968"/>
              <a:gd name="connsiteX29" fmla="*/ 142875 w 790575"/>
              <a:gd name="connsiteY29" fmla="*/ 914400 h 1273968"/>
              <a:gd name="connsiteX30" fmla="*/ 171450 w 790575"/>
              <a:gd name="connsiteY30" fmla="*/ 904875 h 1273968"/>
              <a:gd name="connsiteX31" fmla="*/ 192881 w 790575"/>
              <a:gd name="connsiteY31" fmla="*/ 890587 h 1273968"/>
              <a:gd name="connsiteX32" fmla="*/ 228600 w 790575"/>
              <a:gd name="connsiteY32" fmla="*/ 852487 h 1273968"/>
              <a:gd name="connsiteX33" fmla="*/ 273844 w 790575"/>
              <a:gd name="connsiteY33" fmla="*/ 783431 h 1273968"/>
              <a:gd name="connsiteX34" fmla="*/ 311944 w 790575"/>
              <a:gd name="connsiteY34" fmla="*/ 709612 h 1273968"/>
              <a:gd name="connsiteX35" fmla="*/ 371475 w 790575"/>
              <a:gd name="connsiteY35" fmla="*/ 595312 h 1273968"/>
              <a:gd name="connsiteX36" fmla="*/ 428625 w 790575"/>
              <a:gd name="connsiteY36" fmla="*/ 478631 h 1273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790575" h="1273968">
                <a:moveTo>
                  <a:pt x="428625" y="478631"/>
                </a:moveTo>
                <a:lnTo>
                  <a:pt x="483394" y="352425"/>
                </a:lnTo>
                <a:lnTo>
                  <a:pt x="504825" y="297656"/>
                </a:lnTo>
                <a:lnTo>
                  <a:pt x="523875" y="242887"/>
                </a:lnTo>
                <a:lnTo>
                  <a:pt x="540544" y="180975"/>
                </a:lnTo>
                <a:lnTo>
                  <a:pt x="547687" y="138112"/>
                </a:lnTo>
                <a:lnTo>
                  <a:pt x="550069" y="104775"/>
                </a:lnTo>
                <a:lnTo>
                  <a:pt x="550069" y="73818"/>
                </a:lnTo>
                <a:lnTo>
                  <a:pt x="540544" y="47625"/>
                </a:lnTo>
                <a:lnTo>
                  <a:pt x="521494" y="0"/>
                </a:lnTo>
                <a:lnTo>
                  <a:pt x="790575" y="78581"/>
                </a:lnTo>
                <a:lnTo>
                  <a:pt x="781050" y="142875"/>
                </a:lnTo>
                <a:lnTo>
                  <a:pt x="752475" y="178593"/>
                </a:lnTo>
                <a:lnTo>
                  <a:pt x="709612" y="278606"/>
                </a:lnTo>
                <a:lnTo>
                  <a:pt x="631031" y="466725"/>
                </a:lnTo>
                <a:lnTo>
                  <a:pt x="583406" y="590550"/>
                </a:lnTo>
                <a:lnTo>
                  <a:pt x="500062" y="750093"/>
                </a:lnTo>
                <a:lnTo>
                  <a:pt x="435769" y="862012"/>
                </a:lnTo>
                <a:lnTo>
                  <a:pt x="359569" y="983456"/>
                </a:lnTo>
                <a:lnTo>
                  <a:pt x="273844" y="1092993"/>
                </a:lnTo>
                <a:lnTo>
                  <a:pt x="159544" y="1207293"/>
                </a:lnTo>
                <a:lnTo>
                  <a:pt x="142875" y="1223962"/>
                </a:lnTo>
                <a:lnTo>
                  <a:pt x="104775" y="1262062"/>
                </a:lnTo>
                <a:lnTo>
                  <a:pt x="88106" y="1271587"/>
                </a:lnTo>
                <a:lnTo>
                  <a:pt x="73819" y="1273968"/>
                </a:lnTo>
                <a:lnTo>
                  <a:pt x="57150" y="1266825"/>
                </a:lnTo>
                <a:lnTo>
                  <a:pt x="45244" y="1252537"/>
                </a:lnTo>
                <a:lnTo>
                  <a:pt x="23812" y="1188243"/>
                </a:lnTo>
                <a:lnTo>
                  <a:pt x="0" y="1128712"/>
                </a:lnTo>
                <a:lnTo>
                  <a:pt x="142875" y="914400"/>
                </a:lnTo>
                <a:lnTo>
                  <a:pt x="171450" y="904875"/>
                </a:lnTo>
                <a:lnTo>
                  <a:pt x="192881" y="890587"/>
                </a:lnTo>
                <a:lnTo>
                  <a:pt x="228600" y="852487"/>
                </a:lnTo>
                <a:lnTo>
                  <a:pt x="273844" y="783431"/>
                </a:lnTo>
                <a:lnTo>
                  <a:pt x="311944" y="709612"/>
                </a:lnTo>
                <a:lnTo>
                  <a:pt x="371475" y="595312"/>
                </a:lnTo>
                <a:lnTo>
                  <a:pt x="428625" y="478631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6" name="フリーフォーム 25">
            <a:extLst>
              <a:ext uri="{FF2B5EF4-FFF2-40B4-BE49-F238E27FC236}">
                <a16:creationId xmlns:a16="http://schemas.microsoft.com/office/drawing/2014/main" id="{3C739D92-0CB9-46C4-9C5F-E6B1E2A5BC69}"/>
              </a:ext>
            </a:extLst>
          </p:cNvPr>
          <p:cNvSpPr/>
          <p:nvPr/>
        </p:nvSpPr>
        <p:spPr>
          <a:xfrm>
            <a:off x="4143375" y="5478463"/>
            <a:ext cx="490538" cy="371475"/>
          </a:xfrm>
          <a:custGeom>
            <a:avLst/>
            <a:gdLst>
              <a:gd name="connsiteX0" fmla="*/ 178594 w 490538"/>
              <a:gd name="connsiteY0" fmla="*/ 54769 h 371475"/>
              <a:gd name="connsiteX1" fmla="*/ 250031 w 490538"/>
              <a:gd name="connsiteY1" fmla="*/ 85725 h 371475"/>
              <a:gd name="connsiteX2" fmla="*/ 276225 w 490538"/>
              <a:gd name="connsiteY2" fmla="*/ 100013 h 371475"/>
              <a:gd name="connsiteX3" fmla="*/ 302419 w 490538"/>
              <a:gd name="connsiteY3" fmla="*/ 114300 h 371475"/>
              <a:gd name="connsiteX4" fmla="*/ 321469 w 490538"/>
              <a:gd name="connsiteY4" fmla="*/ 123825 h 371475"/>
              <a:gd name="connsiteX5" fmla="*/ 350044 w 490538"/>
              <a:gd name="connsiteY5" fmla="*/ 133350 h 371475"/>
              <a:gd name="connsiteX6" fmla="*/ 490538 w 490538"/>
              <a:gd name="connsiteY6" fmla="*/ 107157 h 371475"/>
              <a:gd name="connsiteX7" fmla="*/ 280988 w 490538"/>
              <a:gd name="connsiteY7" fmla="*/ 371475 h 371475"/>
              <a:gd name="connsiteX8" fmla="*/ 257175 w 490538"/>
              <a:gd name="connsiteY8" fmla="*/ 347663 h 371475"/>
              <a:gd name="connsiteX9" fmla="*/ 230981 w 490538"/>
              <a:gd name="connsiteY9" fmla="*/ 292894 h 371475"/>
              <a:gd name="connsiteX10" fmla="*/ 202406 w 490538"/>
              <a:gd name="connsiteY10" fmla="*/ 238125 h 371475"/>
              <a:gd name="connsiteX11" fmla="*/ 185738 w 490538"/>
              <a:gd name="connsiteY11" fmla="*/ 204788 h 371475"/>
              <a:gd name="connsiteX12" fmla="*/ 166688 w 490538"/>
              <a:gd name="connsiteY12" fmla="*/ 178594 h 371475"/>
              <a:gd name="connsiteX13" fmla="*/ 138113 w 490538"/>
              <a:gd name="connsiteY13" fmla="*/ 142875 h 371475"/>
              <a:gd name="connsiteX14" fmla="*/ 109538 w 490538"/>
              <a:gd name="connsiteY14" fmla="*/ 114300 h 371475"/>
              <a:gd name="connsiteX15" fmla="*/ 71438 w 490538"/>
              <a:gd name="connsiteY15" fmla="*/ 80963 h 371475"/>
              <a:gd name="connsiteX16" fmla="*/ 50006 w 490538"/>
              <a:gd name="connsiteY16" fmla="*/ 69057 h 371475"/>
              <a:gd name="connsiteX17" fmla="*/ 28575 w 490538"/>
              <a:gd name="connsiteY17" fmla="*/ 57150 h 371475"/>
              <a:gd name="connsiteX18" fmla="*/ 11906 w 490538"/>
              <a:gd name="connsiteY18" fmla="*/ 45244 h 371475"/>
              <a:gd name="connsiteX19" fmla="*/ 0 w 490538"/>
              <a:gd name="connsiteY19" fmla="*/ 30957 h 371475"/>
              <a:gd name="connsiteX20" fmla="*/ 0 w 490538"/>
              <a:gd name="connsiteY20" fmla="*/ 19050 h 371475"/>
              <a:gd name="connsiteX21" fmla="*/ 4763 w 490538"/>
              <a:gd name="connsiteY21" fmla="*/ 4763 h 371475"/>
              <a:gd name="connsiteX22" fmla="*/ 14288 w 490538"/>
              <a:gd name="connsiteY22" fmla="*/ 0 h 371475"/>
              <a:gd name="connsiteX23" fmla="*/ 45244 w 490538"/>
              <a:gd name="connsiteY23" fmla="*/ 2382 h 371475"/>
              <a:gd name="connsiteX24" fmla="*/ 178594 w 490538"/>
              <a:gd name="connsiteY24" fmla="*/ 54769 h 3714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90538" h="371475">
                <a:moveTo>
                  <a:pt x="178594" y="54769"/>
                </a:moveTo>
                <a:lnTo>
                  <a:pt x="250031" y="85725"/>
                </a:lnTo>
                <a:lnTo>
                  <a:pt x="276225" y="100013"/>
                </a:lnTo>
                <a:lnTo>
                  <a:pt x="302419" y="114300"/>
                </a:lnTo>
                <a:lnTo>
                  <a:pt x="321469" y="123825"/>
                </a:lnTo>
                <a:lnTo>
                  <a:pt x="350044" y="133350"/>
                </a:lnTo>
                <a:lnTo>
                  <a:pt x="490538" y="107157"/>
                </a:lnTo>
                <a:lnTo>
                  <a:pt x="280988" y="371475"/>
                </a:lnTo>
                <a:lnTo>
                  <a:pt x="257175" y="347663"/>
                </a:lnTo>
                <a:lnTo>
                  <a:pt x="230981" y="292894"/>
                </a:lnTo>
                <a:lnTo>
                  <a:pt x="202406" y="238125"/>
                </a:lnTo>
                <a:lnTo>
                  <a:pt x="185738" y="204788"/>
                </a:lnTo>
                <a:lnTo>
                  <a:pt x="166688" y="178594"/>
                </a:lnTo>
                <a:lnTo>
                  <a:pt x="138113" y="142875"/>
                </a:lnTo>
                <a:lnTo>
                  <a:pt x="109538" y="114300"/>
                </a:lnTo>
                <a:lnTo>
                  <a:pt x="71438" y="80963"/>
                </a:lnTo>
                <a:lnTo>
                  <a:pt x="50006" y="69057"/>
                </a:lnTo>
                <a:lnTo>
                  <a:pt x="28575" y="57150"/>
                </a:lnTo>
                <a:lnTo>
                  <a:pt x="11906" y="45244"/>
                </a:lnTo>
                <a:lnTo>
                  <a:pt x="0" y="30957"/>
                </a:lnTo>
                <a:lnTo>
                  <a:pt x="0" y="19050"/>
                </a:lnTo>
                <a:lnTo>
                  <a:pt x="4763" y="4763"/>
                </a:lnTo>
                <a:lnTo>
                  <a:pt x="14288" y="0"/>
                </a:lnTo>
                <a:lnTo>
                  <a:pt x="45244" y="2382"/>
                </a:lnTo>
                <a:lnTo>
                  <a:pt x="178594" y="54769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3" name="フリーフォーム 22">
            <a:extLst>
              <a:ext uri="{FF2B5EF4-FFF2-40B4-BE49-F238E27FC236}">
                <a16:creationId xmlns:a16="http://schemas.microsoft.com/office/drawing/2014/main" id="{DF3A5814-CE98-4BC4-8094-A3AD31EEAB23}"/>
              </a:ext>
            </a:extLst>
          </p:cNvPr>
          <p:cNvSpPr/>
          <p:nvPr/>
        </p:nvSpPr>
        <p:spPr>
          <a:xfrm>
            <a:off x="3503613" y="4167188"/>
            <a:ext cx="1344612" cy="1355725"/>
          </a:xfrm>
          <a:custGeom>
            <a:avLst/>
            <a:gdLst>
              <a:gd name="connsiteX0" fmla="*/ 723900 w 1345406"/>
              <a:gd name="connsiteY0" fmla="*/ 564356 h 1354931"/>
              <a:gd name="connsiteX1" fmla="*/ 840581 w 1345406"/>
              <a:gd name="connsiteY1" fmla="*/ 407193 h 1354931"/>
              <a:gd name="connsiteX2" fmla="*/ 923925 w 1345406"/>
              <a:gd name="connsiteY2" fmla="*/ 285750 h 1354931"/>
              <a:gd name="connsiteX3" fmla="*/ 959644 w 1345406"/>
              <a:gd name="connsiteY3" fmla="*/ 233362 h 1354931"/>
              <a:gd name="connsiteX4" fmla="*/ 985837 w 1345406"/>
              <a:gd name="connsiteY4" fmla="*/ 188118 h 1354931"/>
              <a:gd name="connsiteX5" fmla="*/ 997744 w 1345406"/>
              <a:gd name="connsiteY5" fmla="*/ 159543 h 1354931"/>
              <a:gd name="connsiteX6" fmla="*/ 1002506 w 1345406"/>
              <a:gd name="connsiteY6" fmla="*/ 142875 h 1354931"/>
              <a:gd name="connsiteX7" fmla="*/ 1002506 w 1345406"/>
              <a:gd name="connsiteY7" fmla="*/ 126206 h 1354931"/>
              <a:gd name="connsiteX8" fmla="*/ 1000125 w 1345406"/>
              <a:gd name="connsiteY8" fmla="*/ 100012 h 1354931"/>
              <a:gd name="connsiteX9" fmla="*/ 988219 w 1345406"/>
              <a:gd name="connsiteY9" fmla="*/ 80962 h 1354931"/>
              <a:gd name="connsiteX10" fmla="*/ 931069 w 1345406"/>
              <a:gd name="connsiteY10" fmla="*/ 26193 h 1354931"/>
              <a:gd name="connsiteX11" fmla="*/ 1140619 w 1345406"/>
              <a:gd name="connsiteY11" fmla="*/ 0 h 1354931"/>
              <a:gd name="connsiteX12" fmla="*/ 1243012 w 1345406"/>
              <a:gd name="connsiteY12" fmla="*/ 50006 h 1354931"/>
              <a:gd name="connsiteX13" fmla="*/ 1283494 w 1345406"/>
              <a:gd name="connsiteY13" fmla="*/ 71437 h 1354931"/>
              <a:gd name="connsiteX14" fmla="*/ 1312069 w 1345406"/>
              <a:gd name="connsiteY14" fmla="*/ 90487 h 1354931"/>
              <a:gd name="connsiteX15" fmla="*/ 1331119 w 1345406"/>
              <a:gd name="connsiteY15" fmla="*/ 104775 h 1354931"/>
              <a:gd name="connsiteX16" fmla="*/ 1338262 w 1345406"/>
              <a:gd name="connsiteY16" fmla="*/ 119062 h 1354931"/>
              <a:gd name="connsiteX17" fmla="*/ 1345406 w 1345406"/>
              <a:gd name="connsiteY17" fmla="*/ 138112 h 1354931"/>
              <a:gd name="connsiteX18" fmla="*/ 1343025 w 1345406"/>
              <a:gd name="connsiteY18" fmla="*/ 154781 h 1354931"/>
              <a:gd name="connsiteX19" fmla="*/ 1335881 w 1345406"/>
              <a:gd name="connsiteY19" fmla="*/ 173831 h 1354931"/>
              <a:gd name="connsiteX20" fmla="*/ 1307306 w 1345406"/>
              <a:gd name="connsiteY20" fmla="*/ 190500 h 1354931"/>
              <a:gd name="connsiteX21" fmla="*/ 1273969 w 1345406"/>
              <a:gd name="connsiteY21" fmla="*/ 211931 h 1354931"/>
              <a:gd name="connsiteX22" fmla="*/ 1221581 w 1345406"/>
              <a:gd name="connsiteY22" fmla="*/ 257175 h 1354931"/>
              <a:gd name="connsiteX23" fmla="*/ 1162050 w 1345406"/>
              <a:gd name="connsiteY23" fmla="*/ 323850 h 1354931"/>
              <a:gd name="connsiteX24" fmla="*/ 1119187 w 1345406"/>
              <a:gd name="connsiteY24" fmla="*/ 381000 h 1354931"/>
              <a:gd name="connsiteX25" fmla="*/ 1064419 w 1345406"/>
              <a:gd name="connsiteY25" fmla="*/ 450056 h 1354931"/>
              <a:gd name="connsiteX26" fmla="*/ 950119 w 1345406"/>
              <a:gd name="connsiteY26" fmla="*/ 578643 h 1354931"/>
              <a:gd name="connsiteX27" fmla="*/ 819150 w 1345406"/>
              <a:gd name="connsiteY27" fmla="*/ 716756 h 1354931"/>
              <a:gd name="connsiteX28" fmla="*/ 671512 w 1345406"/>
              <a:gd name="connsiteY28" fmla="*/ 862012 h 1354931"/>
              <a:gd name="connsiteX29" fmla="*/ 528637 w 1345406"/>
              <a:gd name="connsiteY29" fmla="*/ 990600 h 1354931"/>
              <a:gd name="connsiteX30" fmla="*/ 383381 w 1345406"/>
              <a:gd name="connsiteY30" fmla="*/ 1109662 h 1354931"/>
              <a:gd name="connsiteX31" fmla="*/ 264319 w 1345406"/>
              <a:gd name="connsiteY31" fmla="*/ 1202531 h 1354931"/>
              <a:gd name="connsiteX32" fmla="*/ 188119 w 1345406"/>
              <a:gd name="connsiteY32" fmla="*/ 1257300 h 1354931"/>
              <a:gd name="connsiteX33" fmla="*/ 71437 w 1345406"/>
              <a:gd name="connsiteY33" fmla="*/ 1333500 h 1354931"/>
              <a:gd name="connsiteX34" fmla="*/ 45244 w 1345406"/>
              <a:gd name="connsiteY34" fmla="*/ 1347787 h 1354931"/>
              <a:gd name="connsiteX35" fmla="*/ 21431 w 1345406"/>
              <a:gd name="connsiteY35" fmla="*/ 1354931 h 1354931"/>
              <a:gd name="connsiteX36" fmla="*/ 7144 w 1345406"/>
              <a:gd name="connsiteY36" fmla="*/ 1352550 h 1354931"/>
              <a:gd name="connsiteX37" fmla="*/ 0 w 1345406"/>
              <a:gd name="connsiteY37" fmla="*/ 1343025 h 1354931"/>
              <a:gd name="connsiteX38" fmla="*/ 0 w 1345406"/>
              <a:gd name="connsiteY38" fmla="*/ 1323975 h 1354931"/>
              <a:gd name="connsiteX39" fmla="*/ 11906 w 1345406"/>
              <a:gd name="connsiteY39" fmla="*/ 1297781 h 1354931"/>
              <a:gd name="connsiteX40" fmla="*/ 114300 w 1345406"/>
              <a:gd name="connsiteY40" fmla="*/ 1212056 h 1354931"/>
              <a:gd name="connsiteX41" fmla="*/ 226219 w 1345406"/>
              <a:gd name="connsiteY41" fmla="*/ 1109662 h 1354931"/>
              <a:gd name="connsiteX42" fmla="*/ 297656 w 1345406"/>
              <a:gd name="connsiteY42" fmla="*/ 1040606 h 1354931"/>
              <a:gd name="connsiteX43" fmla="*/ 395287 w 1345406"/>
              <a:gd name="connsiteY43" fmla="*/ 940593 h 1354931"/>
              <a:gd name="connsiteX44" fmla="*/ 497681 w 1345406"/>
              <a:gd name="connsiteY44" fmla="*/ 828675 h 1354931"/>
              <a:gd name="connsiteX45" fmla="*/ 569119 w 1345406"/>
              <a:gd name="connsiteY45" fmla="*/ 752475 h 1354931"/>
              <a:gd name="connsiteX46" fmla="*/ 645319 w 1345406"/>
              <a:gd name="connsiteY46" fmla="*/ 664368 h 1354931"/>
              <a:gd name="connsiteX47" fmla="*/ 723900 w 1345406"/>
              <a:gd name="connsiteY47" fmla="*/ 564356 h 13549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1345406" h="1354931">
                <a:moveTo>
                  <a:pt x="723900" y="564356"/>
                </a:moveTo>
                <a:lnTo>
                  <a:pt x="840581" y="407193"/>
                </a:lnTo>
                <a:lnTo>
                  <a:pt x="923925" y="285750"/>
                </a:lnTo>
                <a:lnTo>
                  <a:pt x="959644" y="233362"/>
                </a:lnTo>
                <a:lnTo>
                  <a:pt x="985837" y="188118"/>
                </a:lnTo>
                <a:lnTo>
                  <a:pt x="997744" y="159543"/>
                </a:lnTo>
                <a:lnTo>
                  <a:pt x="1002506" y="142875"/>
                </a:lnTo>
                <a:lnTo>
                  <a:pt x="1002506" y="126206"/>
                </a:lnTo>
                <a:lnTo>
                  <a:pt x="1000125" y="100012"/>
                </a:lnTo>
                <a:lnTo>
                  <a:pt x="988219" y="80962"/>
                </a:lnTo>
                <a:lnTo>
                  <a:pt x="931069" y="26193"/>
                </a:lnTo>
                <a:lnTo>
                  <a:pt x="1140619" y="0"/>
                </a:lnTo>
                <a:lnTo>
                  <a:pt x="1243012" y="50006"/>
                </a:lnTo>
                <a:lnTo>
                  <a:pt x="1283494" y="71437"/>
                </a:lnTo>
                <a:lnTo>
                  <a:pt x="1312069" y="90487"/>
                </a:lnTo>
                <a:lnTo>
                  <a:pt x="1331119" y="104775"/>
                </a:lnTo>
                <a:lnTo>
                  <a:pt x="1338262" y="119062"/>
                </a:lnTo>
                <a:lnTo>
                  <a:pt x="1345406" y="138112"/>
                </a:lnTo>
                <a:lnTo>
                  <a:pt x="1343025" y="154781"/>
                </a:lnTo>
                <a:lnTo>
                  <a:pt x="1335881" y="173831"/>
                </a:lnTo>
                <a:lnTo>
                  <a:pt x="1307306" y="190500"/>
                </a:lnTo>
                <a:lnTo>
                  <a:pt x="1273969" y="211931"/>
                </a:lnTo>
                <a:lnTo>
                  <a:pt x="1221581" y="257175"/>
                </a:lnTo>
                <a:lnTo>
                  <a:pt x="1162050" y="323850"/>
                </a:lnTo>
                <a:lnTo>
                  <a:pt x="1119187" y="381000"/>
                </a:lnTo>
                <a:lnTo>
                  <a:pt x="1064419" y="450056"/>
                </a:lnTo>
                <a:lnTo>
                  <a:pt x="950119" y="578643"/>
                </a:lnTo>
                <a:lnTo>
                  <a:pt x="819150" y="716756"/>
                </a:lnTo>
                <a:lnTo>
                  <a:pt x="671512" y="862012"/>
                </a:lnTo>
                <a:lnTo>
                  <a:pt x="528637" y="990600"/>
                </a:lnTo>
                <a:lnTo>
                  <a:pt x="383381" y="1109662"/>
                </a:lnTo>
                <a:lnTo>
                  <a:pt x="264319" y="1202531"/>
                </a:lnTo>
                <a:lnTo>
                  <a:pt x="188119" y="1257300"/>
                </a:lnTo>
                <a:lnTo>
                  <a:pt x="71437" y="1333500"/>
                </a:lnTo>
                <a:lnTo>
                  <a:pt x="45244" y="1347787"/>
                </a:lnTo>
                <a:lnTo>
                  <a:pt x="21431" y="1354931"/>
                </a:lnTo>
                <a:lnTo>
                  <a:pt x="7144" y="1352550"/>
                </a:lnTo>
                <a:lnTo>
                  <a:pt x="0" y="1343025"/>
                </a:lnTo>
                <a:lnTo>
                  <a:pt x="0" y="1323975"/>
                </a:lnTo>
                <a:lnTo>
                  <a:pt x="11906" y="1297781"/>
                </a:lnTo>
                <a:lnTo>
                  <a:pt x="114300" y="1212056"/>
                </a:lnTo>
                <a:lnTo>
                  <a:pt x="226219" y="1109662"/>
                </a:lnTo>
                <a:lnTo>
                  <a:pt x="297656" y="1040606"/>
                </a:lnTo>
                <a:lnTo>
                  <a:pt x="395287" y="940593"/>
                </a:lnTo>
                <a:lnTo>
                  <a:pt x="497681" y="828675"/>
                </a:lnTo>
                <a:lnTo>
                  <a:pt x="569119" y="752475"/>
                </a:lnTo>
                <a:lnTo>
                  <a:pt x="645319" y="664368"/>
                </a:lnTo>
                <a:lnTo>
                  <a:pt x="723900" y="564356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7" name="フリーフォーム 26">
            <a:extLst>
              <a:ext uri="{FF2B5EF4-FFF2-40B4-BE49-F238E27FC236}">
                <a16:creationId xmlns:a16="http://schemas.microsoft.com/office/drawing/2014/main" id="{4B2386E0-3958-4BCF-8C95-30B7DDEE4248}"/>
              </a:ext>
            </a:extLst>
          </p:cNvPr>
          <p:cNvSpPr/>
          <p:nvPr/>
        </p:nvSpPr>
        <p:spPr>
          <a:xfrm>
            <a:off x="5767388" y="2820988"/>
            <a:ext cx="1293812" cy="365125"/>
          </a:xfrm>
          <a:custGeom>
            <a:avLst/>
            <a:gdLst>
              <a:gd name="connsiteX0" fmla="*/ 497681 w 1293018"/>
              <a:gd name="connsiteY0" fmla="*/ 352425 h 364332"/>
              <a:gd name="connsiteX1" fmla="*/ 402431 w 1293018"/>
              <a:gd name="connsiteY1" fmla="*/ 359569 h 364332"/>
              <a:gd name="connsiteX2" fmla="*/ 342900 w 1293018"/>
              <a:gd name="connsiteY2" fmla="*/ 364332 h 364332"/>
              <a:gd name="connsiteX3" fmla="*/ 304800 w 1293018"/>
              <a:gd name="connsiteY3" fmla="*/ 364332 h 364332"/>
              <a:gd name="connsiteX4" fmla="*/ 266700 w 1293018"/>
              <a:gd name="connsiteY4" fmla="*/ 364332 h 364332"/>
              <a:gd name="connsiteX5" fmla="*/ 228600 w 1293018"/>
              <a:gd name="connsiteY5" fmla="*/ 359569 h 364332"/>
              <a:gd name="connsiteX6" fmla="*/ 171450 w 1293018"/>
              <a:gd name="connsiteY6" fmla="*/ 345282 h 364332"/>
              <a:gd name="connsiteX7" fmla="*/ 100012 w 1293018"/>
              <a:gd name="connsiteY7" fmla="*/ 311944 h 364332"/>
              <a:gd name="connsiteX8" fmla="*/ 0 w 1293018"/>
              <a:gd name="connsiteY8" fmla="*/ 264319 h 364332"/>
              <a:gd name="connsiteX9" fmla="*/ 88106 w 1293018"/>
              <a:gd name="connsiteY9" fmla="*/ 123825 h 364332"/>
              <a:gd name="connsiteX10" fmla="*/ 145256 w 1293018"/>
              <a:gd name="connsiteY10" fmla="*/ 169069 h 364332"/>
              <a:gd name="connsiteX11" fmla="*/ 183356 w 1293018"/>
              <a:gd name="connsiteY11" fmla="*/ 197644 h 364332"/>
              <a:gd name="connsiteX12" fmla="*/ 219075 w 1293018"/>
              <a:gd name="connsiteY12" fmla="*/ 216694 h 364332"/>
              <a:gd name="connsiteX13" fmla="*/ 250031 w 1293018"/>
              <a:gd name="connsiteY13" fmla="*/ 223838 h 364332"/>
              <a:gd name="connsiteX14" fmla="*/ 288131 w 1293018"/>
              <a:gd name="connsiteY14" fmla="*/ 228600 h 364332"/>
              <a:gd name="connsiteX15" fmla="*/ 378618 w 1293018"/>
              <a:gd name="connsiteY15" fmla="*/ 214313 h 364332"/>
              <a:gd name="connsiteX16" fmla="*/ 526256 w 1293018"/>
              <a:gd name="connsiteY16" fmla="*/ 188119 h 364332"/>
              <a:gd name="connsiteX17" fmla="*/ 681037 w 1293018"/>
              <a:gd name="connsiteY17" fmla="*/ 150019 h 364332"/>
              <a:gd name="connsiteX18" fmla="*/ 845343 w 1293018"/>
              <a:gd name="connsiteY18" fmla="*/ 95250 h 364332"/>
              <a:gd name="connsiteX19" fmla="*/ 962025 w 1293018"/>
              <a:gd name="connsiteY19" fmla="*/ 42863 h 364332"/>
              <a:gd name="connsiteX20" fmla="*/ 1014412 w 1293018"/>
              <a:gd name="connsiteY20" fmla="*/ 11907 h 364332"/>
              <a:gd name="connsiteX21" fmla="*/ 1035843 w 1293018"/>
              <a:gd name="connsiteY21" fmla="*/ 2382 h 364332"/>
              <a:gd name="connsiteX22" fmla="*/ 1071562 w 1293018"/>
              <a:gd name="connsiteY22" fmla="*/ 0 h 364332"/>
              <a:gd name="connsiteX23" fmla="*/ 1116806 w 1293018"/>
              <a:gd name="connsiteY23" fmla="*/ 4763 h 364332"/>
              <a:gd name="connsiteX24" fmla="*/ 1166812 w 1293018"/>
              <a:gd name="connsiteY24" fmla="*/ 21432 h 364332"/>
              <a:gd name="connsiteX25" fmla="*/ 1216818 w 1293018"/>
              <a:gd name="connsiteY25" fmla="*/ 45244 h 364332"/>
              <a:gd name="connsiteX26" fmla="*/ 1264443 w 1293018"/>
              <a:gd name="connsiteY26" fmla="*/ 76200 h 364332"/>
              <a:gd name="connsiteX27" fmla="*/ 1281112 w 1293018"/>
              <a:gd name="connsiteY27" fmla="*/ 90488 h 364332"/>
              <a:gd name="connsiteX28" fmla="*/ 1290637 w 1293018"/>
              <a:gd name="connsiteY28" fmla="*/ 102394 h 364332"/>
              <a:gd name="connsiteX29" fmla="*/ 1293018 w 1293018"/>
              <a:gd name="connsiteY29" fmla="*/ 116682 h 364332"/>
              <a:gd name="connsiteX30" fmla="*/ 1283493 w 1293018"/>
              <a:gd name="connsiteY30" fmla="*/ 140494 h 364332"/>
              <a:gd name="connsiteX31" fmla="*/ 1254918 w 1293018"/>
              <a:gd name="connsiteY31" fmla="*/ 169069 h 364332"/>
              <a:gd name="connsiteX32" fmla="*/ 1200150 w 1293018"/>
              <a:gd name="connsiteY32" fmla="*/ 195263 h 364332"/>
              <a:gd name="connsiteX33" fmla="*/ 1147762 w 1293018"/>
              <a:gd name="connsiteY33" fmla="*/ 219075 h 364332"/>
              <a:gd name="connsiteX34" fmla="*/ 1090612 w 1293018"/>
              <a:gd name="connsiteY34" fmla="*/ 238125 h 364332"/>
              <a:gd name="connsiteX35" fmla="*/ 992981 w 1293018"/>
              <a:gd name="connsiteY35" fmla="*/ 261938 h 364332"/>
              <a:gd name="connsiteX36" fmla="*/ 857250 w 1293018"/>
              <a:gd name="connsiteY36" fmla="*/ 292894 h 364332"/>
              <a:gd name="connsiteX37" fmla="*/ 697706 w 1293018"/>
              <a:gd name="connsiteY37" fmla="*/ 323850 h 364332"/>
              <a:gd name="connsiteX38" fmla="*/ 626268 w 1293018"/>
              <a:gd name="connsiteY38" fmla="*/ 340519 h 364332"/>
              <a:gd name="connsiteX39" fmla="*/ 497681 w 1293018"/>
              <a:gd name="connsiteY39" fmla="*/ 352425 h 364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</a:cxnLst>
            <a:rect l="l" t="t" r="r" b="b"/>
            <a:pathLst>
              <a:path w="1293018" h="364332">
                <a:moveTo>
                  <a:pt x="497681" y="352425"/>
                </a:moveTo>
                <a:lnTo>
                  <a:pt x="402431" y="359569"/>
                </a:lnTo>
                <a:lnTo>
                  <a:pt x="342900" y="364332"/>
                </a:lnTo>
                <a:lnTo>
                  <a:pt x="304800" y="364332"/>
                </a:lnTo>
                <a:lnTo>
                  <a:pt x="266700" y="364332"/>
                </a:lnTo>
                <a:lnTo>
                  <a:pt x="228600" y="359569"/>
                </a:lnTo>
                <a:lnTo>
                  <a:pt x="171450" y="345282"/>
                </a:lnTo>
                <a:lnTo>
                  <a:pt x="100012" y="311944"/>
                </a:lnTo>
                <a:lnTo>
                  <a:pt x="0" y="264319"/>
                </a:lnTo>
                <a:lnTo>
                  <a:pt x="88106" y="123825"/>
                </a:lnTo>
                <a:lnTo>
                  <a:pt x="145256" y="169069"/>
                </a:lnTo>
                <a:lnTo>
                  <a:pt x="183356" y="197644"/>
                </a:lnTo>
                <a:lnTo>
                  <a:pt x="219075" y="216694"/>
                </a:lnTo>
                <a:lnTo>
                  <a:pt x="250031" y="223838"/>
                </a:lnTo>
                <a:lnTo>
                  <a:pt x="288131" y="228600"/>
                </a:lnTo>
                <a:lnTo>
                  <a:pt x="378618" y="214313"/>
                </a:lnTo>
                <a:lnTo>
                  <a:pt x="526256" y="188119"/>
                </a:lnTo>
                <a:lnTo>
                  <a:pt x="681037" y="150019"/>
                </a:lnTo>
                <a:lnTo>
                  <a:pt x="845343" y="95250"/>
                </a:lnTo>
                <a:lnTo>
                  <a:pt x="962025" y="42863"/>
                </a:lnTo>
                <a:lnTo>
                  <a:pt x="1014412" y="11907"/>
                </a:lnTo>
                <a:lnTo>
                  <a:pt x="1035843" y="2382"/>
                </a:lnTo>
                <a:lnTo>
                  <a:pt x="1071562" y="0"/>
                </a:lnTo>
                <a:lnTo>
                  <a:pt x="1116806" y="4763"/>
                </a:lnTo>
                <a:lnTo>
                  <a:pt x="1166812" y="21432"/>
                </a:lnTo>
                <a:lnTo>
                  <a:pt x="1216818" y="45244"/>
                </a:lnTo>
                <a:lnTo>
                  <a:pt x="1264443" y="76200"/>
                </a:lnTo>
                <a:lnTo>
                  <a:pt x="1281112" y="90488"/>
                </a:lnTo>
                <a:lnTo>
                  <a:pt x="1290637" y="102394"/>
                </a:lnTo>
                <a:lnTo>
                  <a:pt x="1293018" y="116682"/>
                </a:lnTo>
                <a:lnTo>
                  <a:pt x="1283493" y="140494"/>
                </a:lnTo>
                <a:lnTo>
                  <a:pt x="1254918" y="169069"/>
                </a:lnTo>
                <a:lnTo>
                  <a:pt x="1200150" y="195263"/>
                </a:lnTo>
                <a:lnTo>
                  <a:pt x="1147762" y="219075"/>
                </a:lnTo>
                <a:lnTo>
                  <a:pt x="1090612" y="238125"/>
                </a:lnTo>
                <a:lnTo>
                  <a:pt x="992981" y="261938"/>
                </a:lnTo>
                <a:lnTo>
                  <a:pt x="857250" y="292894"/>
                </a:lnTo>
                <a:lnTo>
                  <a:pt x="697706" y="323850"/>
                </a:lnTo>
                <a:lnTo>
                  <a:pt x="626268" y="340519"/>
                </a:lnTo>
                <a:lnTo>
                  <a:pt x="497681" y="352425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31" name="フリーフォーム 30">
            <a:extLst>
              <a:ext uri="{FF2B5EF4-FFF2-40B4-BE49-F238E27FC236}">
                <a16:creationId xmlns:a16="http://schemas.microsoft.com/office/drawing/2014/main" id="{E5C8C20D-9C1B-4A93-8130-A111E6C8FB5D}"/>
              </a:ext>
            </a:extLst>
          </p:cNvPr>
          <p:cNvSpPr/>
          <p:nvPr/>
        </p:nvSpPr>
        <p:spPr>
          <a:xfrm rot="16200000">
            <a:off x="4645819" y="3585369"/>
            <a:ext cx="2554288" cy="1638300"/>
          </a:xfrm>
          <a:custGeom>
            <a:avLst/>
            <a:gdLst>
              <a:gd name="connsiteX0" fmla="*/ 1322614 w 2555421"/>
              <a:gd name="connsiteY0" fmla="*/ 1260021 h 1638300"/>
              <a:gd name="connsiteX1" fmla="*/ 1227364 w 2555421"/>
              <a:gd name="connsiteY1" fmla="*/ 1213757 h 1638300"/>
              <a:gd name="connsiteX2" fmla="*/ 1132114 w 2555421"/>
              <a:gd name="connsiteY2" fmla="*/ 1159329 h 1638300"/>
              <a:gd name="connsiteX3" fmla="*/ 982436 w 2555421"/>
              <a:gd name="connsiteY3" fmla="*/ 1074964 h 1638300"/>
              <a:gd name="connsiteX4" fmla="*/ 846364 w 2555421"/>
              <a:gd name="connsiteY4" fmla="*/ 985157 h 1638300"/>
              <a:gd name="connsiteX5" fmla="*/ 745671 w 2555421"/>
              <a:gd name="connsiteY5" fmla="*/ 914400 h 1638300"/>
              <a:gd name="connsiteX6" fmla="*/ 631371 w 2555421"/>
              <a:gd name="connsiteY6" fmla="*/ 827314 h 1638300"/>
              <a:gd name="connsiteX7" fmla="*/ 533400 w 2555421"/>
              <a:gd name="connsiteY7" fmla="*/ 740229 h 1638300"/>
              <a:gd name="connsiteX8" fmla="*/ 440871 w 2555421"/>
              <a:gd name="connsiteY8" fmla="*/ 658586 h 1638300"/>
              <a:gd name="connsiteX9" fmla="*/ 372836 w 2555421"/>
              <a:gd name="connsiteY9" fmla="*/ 587829 h 1638300"/>
              <a:gd name="connsiteX10" fmla="*/ 310243 w 2555421"/>
              <a:gd name="connsiteY10" fmla="*/ 519793 h 1638300"/>
              <a:gd name="connsiteX11" fmla="*/ 244929 w 2555421"/>
              <a:gd name="connsiteY11" fmla="*/ 443593 h 1638300"/>
              <a:gd name="connsiteX12" fmla="*/ 209550 w 2555421"/>
              <a:gd name="connsiteY12" fmla="*/ 400050 h 1638300"/>
              <a:gd name="connsiteX13" fmla="*/ 179614 w 2555421"/>
              <a:gd name="connsiteY13" fmla="*/ 356507 h 1638300"/>
              <a:gd name="connsiteX14" fmla="*/ 149679 w 2555421"/>
              <a:gd name="connsiteY14" fmla="*/ 315686 h 1638300"/>
              <a:gd name="connsiteX15" fmla="*/ 108857 w 2555421"/>
              <a:gd name="connsiteY15" fmla="*/ 250371 h 1638300"/>
              <a:gd name="connsiteX16" fmla="*/ 59871 w 2555421"/>
              <a:gd name="connsiteY16" fmla="*/ 166007 h 1638300"/>
              <a:gd name="connsiteX17" fmla="*/ 24493 w 2555421"/>
              <a:gd name="connsiteY17" fmla="*/ 89807 h 1638300"/>
              <a:gd name="connsiteX18" fmla="*/ 5443 w 2555421"/>
              <a:gd name="connsiteY18" fmla="*/ 51707 h 1638300"/>
              <a:gd name="connsiteX19" fmla="*/ 0 w 2555421"/>
              <a:gd name="connsiteY19" fmla="*/ 27214 h 1638300"/>
              <a:gd name="connsiteX20" fmla="*/ 0 w 2555421"/>
              <a:gd name="connsiteY20" fmla="*/ 10886 h 1638300"/>
              <a:gd name="connsiteX21" fmla="*/ 8164 w 2555421"/>
              <a:gd name="connsiteY21" fmla="*/ 0 h 1638300"/>
              <a:gd name="connsiteX22" fmla="*/ 29936 w 2555421"/>
              <a:gd name="connsiteY22" fmla="*/ 0 h 1638300"/>
              <a:gd name="connsiteX23" fmla="*/ 54429 w 2555421"/>
              <a:gd name="connsiteY23" fmla="*/ 10886 h 1638300"/>
              <a:gd name="connsiteX24" fmla="*/ 78921 w 2555421"/>
              <a:gd name="connsiteY24" fmla="*/ 38100 h 1638300"/>
              <a:gd name="connsiteX25" fmla="*/ 138793 w 2555421"/>
              <a:gd name="connsiteY25" fmla="*/ 119743 h 1638300"/>
              <a:gd name="connsiteX26" fmla="*/ 190500 w 2555421"/>
              <a:gd name="connsiteY26" fmla="*/ 179614 h 1638300"/>
              <a:gd name="connsiteX27" fmla="*/ 258536 w 2555421"/>
              <a:gd name="connsiteY27" fmla="*/ 255814 h 1638300"/>
              <a:gd name="connsiteX28" fmla="*/ 321129 w 2555421"/>
              <a:gd name="connsiteY28" fmla="*/ 318407 h 1638300"/>
              <a:gd name="connsiteX29" fmla="*/ 394607 w 2555421"/>
              <a:gd name="connsiteY29" fmla="*/ 391886 h 1638300"/>
              <a:gd name="connsiteX30" fmla="*/ 492579 w 2555421"/>
              <a:gd name="connsiteY30" fmla="*/ 476250 h 1638300"/>
              <a:gd name="connsiteX31" fmla="*/ 574221 w 2555421"/>
              <a:gd name="connsiteY31" fmla="*/ 549729 h 1638300"/>
              <a:gd name="connsiteX32" fmla="*/ 674914 w 2555421"/>
              <a:gd name="connsiteY32" fmla="*/ 625929 h 1638300"/>
              <a:gd name="connsiteX33" fmla="*/ 775607 w 2555421"/>
              <a:gd name="connsiteY33" fmla="*/ 699407 h 1638300"/>
              <a:gd name="connsiteX34" fmla="*/ 898071 w 2555421"/>
              <a:gd name="connsiteY34" fmla="*/ 781050 h 1638300"/>
              <a:gd name="connsiteX35" fmla="*/ 957943 w 2555421"/>
              <a:gd name="connsiteY35" fmla="*/ 821871 h 1638300"/>
              <a:gd name="connsiteX36" fmla="*/ 1023257 w 2555421"/>
              <a:gd name="connsiteY36" fmla="*/ 859971 h 1638300"/>
              <a:gd name="connsiteX37" fmla="*/ 1099457 w 2555421"/>
              <a:gd name="connsiteY37" fmla="*/ 900793 h 1638300"/>
              <a:gd name="connsiteX38" fmla="*/ 1153886 w 2555421"/>
              <a:gd name="connsiteY38" fmla="*/ 936171 h 1638300"/>
              <a:gd name="connsiteX39" fmla="*/ 1325336 w 2555421"/>
              <a:gd name="connsiteY39" fmla="*/ 1017814 h 1638300"/>
              <a:gd name="connsiteX40" fmla="*/ 1428750 w 2555421"/>
              <a:gd name="connsiteY40" fmla="*/ 1074964 h 1638300"/>
              <a:gd name="connsiteX41" fmla="*/ 1521279 w 2555421"/>
              <a:gd name="connsiteY41" fmla="*/ 1118507 h 1638300"/>
              <a:gd name="connsiteX42" fmla="*/ 1632857 w 2555421"/>
              <a:gd name="connsiteY42" fmla="*/ 1164771 h 1638300"/>
              <a:gd name="connsiteX43" fmla="*/ 1722664 w 2555421"/>
              <a:gd name="connsiteY43" fmla="*/ 1197429 h 1638300"/>
              <a:gd name="connsiteX44" fmla="*/ 1831521 w 2555421"/>
              <a:gd name="connsiteY44" fmla="*/ 1235529 h 1638300"/>
              <a:gd name="connsiteX45" fmla="*/ 1929493 w 2555421"/>
              <a:gd name="connsiteY45" fmla="*/ 1265464 h 1638300"/>
              <a:gd name="connsiteX46" fmla="*/ 2057400 w 2555421"/>
              <a:gd name="connsiteY46" fmla="*/ 1295400 h 1638300"/>
              <a:gd name="connsiteX47" fmla="*/ 2185307 w 2555421"/>
              <a:gd name="connsiteY47" fmla="*/ 1319893 h 1638300"/>
              <a:gd name="connsiteX48" fmla="*/ 2296886 w 2555421"/>
              <a:gd name="connsiteY48" fmla="*/ 1336221 h 1638300"/>
              <a:gd name="connsiteX49" fmla="*/ 2354036 w 2555421"/>
              <a:gd name="connsiteY49" fmla="*/ 1338943 h 1638300"/>
              <a:gd name="connsiteX50" fmla="*/ 2397579 w 2555421"/>
              <a:gd name="connsiteY50" fmla="*/ 1333500 h 1638300"/>
              <a:gd name="connsiteX51" fmla="*/ 2435679 w 2555421"/>
              <a:gd name="connsiteY51" fmla="*/ 1322614 h 1638300"/>
              <a:gd name="connsiteX52" fmla="*/ 2468336 w 2555421"/>
              <a:gd name="connsiteY52" fmla="*/ 1303564 h 1638300"/>
              <a:gd name="connsiteX53" fmla="*/ 2555421 w 2555421"/>
              <a:gd name="connsiteY53" fmla="*/ 1230086 h 1638300"/>
              <a:gd name="connsiteX54" fmla="*/ 2555421 w 2555421"/>
              <a:gd name="connsiteY54" fmla="*/ 1360714 h 1638300"/>
              <a:gd name="connsiteX55" fmla="*/ 2520043 w 2555421"/>
              <a:gd name="connsiteY55" fmla="*/ 1420586 h 1638300"/>
              <a:gd name="connsiteX56" fmla="*/ 2490107 w 2555421"/>
              <a:gd name="connsiteY56" fmla="*/ 1480457 h 1638300"/>
              <a:gd name="connsiteX57" fmla="*/ 2452007 w 2555421"/>
              <a:gd name="connsiteY57" fmla="*/ 1548493 h 1638300"/>
              <a:gd name="connsiteX58" fmla="*/ 2416629 w 2555421"/>
              <a:gd name="connsiteY58" fmla="*/ 1597479 h 1638300"/>
              <a:gd name="connsiteX59" fmla="*/ 2386693 w 2555421"/>
              <a:gd name="connsiteY59" fmla="*/ 1624693 h 1638300"/>
              <a:gd name="connsiteX60" fmla="*/ 2367643 w 2555421"/>
              <a:gd name="connsiteY60" fmla="*/ 1635579 h 1638300"/>
              <a:gd name="connsiteX61" fmla="*/ 2351314 w 2555421"/>
              <a:gd name="connsiteY61" fmla="*/ 1638300 h 1638300"/>
              <a:gd name="connsiteX62" fmla="*/ 2329543 w 2555421"/>
              <a:gd name="connsiteY62" fmla="*/ 1638300 h 1638300"/>
              <a:gd name="connsiteX63" fmla="*/ 2313214 w 2555421"/>
              <a:gd name="connsiteY63" fmla="*/ 1632857 h 1638300"/>
              <a:gd name="connsiteX64" fmla="*/ 2302329 w 2555421"/>
              <a:gd name="connsiteY64" fmla="*/ 1621971 h 1638300"/>
              <a:gd name="connsiteX65" fmla="*/ 2283279 w 2555421"/>
              <a:gd name="connsiteY65" fmla="*/ 1600200 h 1638300"/>
              <a:gd name="connsiteX66" fmla="*/ 2272393 w 2555421"/>
              <a:gd name="connsiteY66" fmla="*/ 1583871 h 1638300"/>
              <a:gd name="connsiteX67" fmla="*/ 2022021 w 2555421"/>
              <a:gd name="connsiteY67" fmla="*/ 1504950 h 1638300"/>
              <a:gd name="connsiteX68" fmla="*/ 1722664 w 2555421"/>
              <a:gd name="connsiteY68" fmla="*/ 1406979 h 1638300"/>
              <a:gd name="connsiteX69" fmla="*/ 1543050 w 2555421"/>
              <a:gd name="connsiteY69" fmla="*/ 1344386 h 1638300"/>
              <a:gd name="connsiteX70" fmla="*/ 1322614 w 2555421"/>
              <a:gd name="connsiteY70" fmla="*/ 1260021 h 1638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2555421" h="1638300">
                <a:moveTo>
                  <a:pt x="1322614" y="1260021"/>
                </a:moveTo>
                <a:lnTo>
                  <a:pt x="1227364" y="1213757"/>
                </a:lnTo>
                <a:lnTo>
                  <a:pt x="1132114" y="1159329"/>
                </a:lnTo>
                <a:lnTo>
                  <a:pt x="982436" y="1074964"/>
                </a:lnTo>
                <a:lnTo>
                  <a:pt x="846364" y="985157"/>
                </a:lnTo>
                <a:lnTo>
                  <a:pt x="745671" y="914400"/>
                </a:lnTo>
                <a:lnTo>
                  <a:pt x="631371" y="827314"/>
                </a:lnTo>
                <a:lnTo>
                  <a:pt x="533400" y="740229"/>
                </a:lnTo>
                <a:lnTo>
                  <a:pt x="440871" y="658586"/>
                </a:lnTo>
                <a:lnTo>
                  <a:pt x="372836" y="587829"/>
                </a:lnTo>
                <a:lnTo>
                  <a:pt x="310243" y="519793"/>
                </a:lnTo>
                <a:lnTo>
                  <a:pt x="244929" y="443593"/>
                </a:lnTo>
                <a:lnTo>
                  <a:pt x="209550" y="400050"/>
                </a:lnTo>
                <a:lnTo>
                  <a:pt x="179614" y="356507"/>
                </a:lnTo>
                <a:lnTo>
                  <a:pt x="149679" y="315686"/>
                </a:lnTo>
                <a:lnTo>
                  <a:pt x="108857" y="250371"/>
                </a:lnTo>
                <a:lnTo>
                  <a:pt x="59871" y="166007"/>
                </a:lnTo>
                <a:lnTo>
                  <a:pt x="24493" y="89807"/>
                </a:lnTo>
                <a:lnTo>
                  <a:pt x="5443" y="51707"/>
                </a:lnTo>
                <a:lnTo>
                  <a:pt x="0" y="27214"/>
                </a:lnTo>
                <a:lnTo>
                  <a:pt x="0" y="10886"/>
                </a:lnTo>
                <a:lnTo>
                  <a:pt x="8164" y="0"/>
                </a:lnTo>
                <a:lnTo>
                  <a:pt x="29936" y="0"/>
                </a:lnTo>
                <a:lnTo>
                  <a:pt x="54429" y="10886"/>
                </a:lnTo>
                <a:lnTo>
                  <a:pt x="78921" y="38100"/>
                </a:lnTo>
                <a:lnTo>
                  <a:pt x="138793" y="119743"/>
                </a:lnTo>
                <a:lnTo>
                  <a:pt x="190500" y="179614"/>
                </a:lnTo>
                <a:lnTo>
                  <a:pt x="258536" y="255814"/>
                </a:lnTo>
                <a:lnTo>
                  <a:pt x="321129" y="318407"/>
                </a:lnTo>
                <a:lnTo>
                  <a:pt x="394607" y="391886"/>
                </a:lnTo>
                <a:lnTo>
                  <a:pt x="492579" y="476250"/>
                </a:lnTo>
                <a:lnTo>
                  <a:pt x="574221" y="549729"/>
                </a:lnTo>
                <a:lnTo>
                  <a:pt x="674914" y="625929"/>
                </a:lnTo>
                <a:lnTo>
                  <a:pt x="775607" y="699407"/>
                </a:lnTo>
                <a:lnTo>
                  <a:pt x="898071" y="781050"/>
                </a:lnTo>
                <a:lnTo>
                  <a:pt x="957943" y="821871"/>
                </a:lnTo>
                <a:lnTo>
                  <a:pt x="1023257" y="859971"/>
                </a:lnTo>
                <a:lnTo>
                  <a:pt x="1099457" y="900793"/>
                </a:lnTo>
                <a:lnTo>
                  <a:pt x="1153886" y="936171"/>
                </a:lnTo>
                <a:lnTo>
                  <a:pt x="1325336" y="1017814"/>
                </a:lnTo>
                <a:lnTo>
                  <a:pt x="1428750" y="1074964"/>
                </a:lnTo>
                <a:lnTo>
                  <a:pt x="1521279" y="1118507"/>
                </a:lnTo>
                <a:lnTo>
                  <a:pt x="1632857" y="1164771"/>
                </a:lnTo>
                <a:lnTo>
                  <a:pt x="1722664" y="1197429"/>
                </a:lnTo>
                <a:lnTo>
                  <a:pt x="1831521" y="1235529"/>
                </a:lnTo>
                <a:lnTo>
                  <a:pt x="1929493" y="1265464"/>
                </a:lnTo>
                <a:lnTo>
                  <a:pt x="2057400" y="1295400"/>
                </a:lnTo>
                <a:lnTo>
                  <a:pt x="2185307" y="1319893"/>
                </a:lnTo>
                <a:lnTo>
                  <a:pt x="2296886" y="1336221"/>
                </a:lnTo>
                <a:lnTo>
                  <a:pt x="2354036" y="1338943"/>
                </a:lnTo>
                <a:lnTo>
                  <a:pt x="2397579" y="1333500"/>
                </a:lnTo>
                <a:lnTo>
                  <a:pt x="2435679" y="1322614"/>
                </a:lnTo>
                <a:lnTo>
                  <a:pt x="2468336" y="1303564"/>
                </a:lnTo>
                <a:lnTo>
                  <a:pt x="2555421" y="1230086"/>
                </a:lnTo>
                <a:lnTo>
                  <a:pt x="2555421" y="1360714"/>
                </a:lnTo>
                <a:lnTo>
                  <a:pt x="2520043" y="1420586"/>
                </a:lnTo>
                <a:lnTo>
                  <a:pt x="2490107" y="1480457"/>
                </a:lnTo>
                <a:lnTo>
                  <a:pt x="2452007" y="1548493"/>
                </a:lnTo>
                <a:lnTo>
                  <a:pt x="2416629" y="1597479"/>
                </a:lnTo>
                <a:lnTo>
                  <a:pt x="2386693" y="1624693"/>
                </a:lnTo>
                <a:lnTo>
                  <a:pt x="2367643" y="1635579"/>
                </a:lnTo>
                <a:lnTo>
                  <a:pt x="2351314" y="1638300"/>
                </a:lnTo>
                <a:lnTo>
                  <a:pt x="2329543" y="1638300"/>
                </a:lnTo>
                <a:lnTo>
                  <a:pt x="2313214" y="1632857"/>
                </a:lnTo>
                <a:lnTo>
                  <a:pt x="2302329" y="1621971"/>
                </a:lnTo>
                <a:lnTo>
                  <a:pt x="2283279" y="1600200"/>
                </a:lnTo>
                <a:lnTo>
                  <a:pt x="2272393" y="1583871"/>
                </a:lnTo>
                <a:lnTo>
                  <a:pt x="2022021" y="1504950"/>
                </a:lnTo>
                <a:lnTo>
                  <a:pt x="1722664" y="1406979"/>
                </a:lnTo>
                <a:lnTo>
                  <a:pt x="1543050" y="1344386"/>
                </a:lnTo>
                <a:lnTo>
                  <a:pt x="1322614" y="1260021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28" name="フリーフォーム 27">
            <a:extLst>
              <a:ext uri="{FF2B5EF4-FFF2-40B4-BE49-F238E27FC236}">
                <a16:creationId xmlns:a16="http://schemas.microsoft.com/office/drawing/2014/main" id="{89706E39-88DF-4683-A104-3C94E74E8D69}"/>
              </a:ext>
            </a:extLst>
          </p:cNvPr>
          <p:cNvSpPr/>
          <p:nvPr/>
        </p:nvSpPr>
        <p:spPr>
          <a:xfrm>
            <a:off x="5461000" y="3576638"/>
            <a:ext cx="1984375" cy="2174875"/>
          </a:xfrm>
          <a:custGeom>
            <a:avLst/>
            <a:gdLst>
              <a:gd name="connsiteX0" fmla="*/ 903809 w 1984143"/>
              <a:gd name="connsiteY0" fmla="*/ 1401610 h 2174790"/>
              <a:gd name="connsiteX1" fmla="*/ 787302 w 1984143"/>
              <a:gd name="connsiteY1" fmla="*/ 1221554 h 2174790"/>
              <a:gd name="connsiteX2" fmla="*/ 702570 w 1984143"/>
              <a:gd name="connsiteY2" fmla="*/ 1112109 h 2174790"/>
              <a:gd name="connsiteX3" fmla="*/ 593125 w 1984143"/>
              <a:gd name="connsiteY3" fmla="*/ 970888 h 2174790"/>
              <a:gd name="connsiteX4" fmla="*/ 462496 w 1984143"/>
              <a:gd name="connsiteY4" fmla="*/ 734345 h 2174790"/>
              <a:gd name="connsiteX5" fmla="*/ 324807 w 1984143"/>
              <a:gd name="connsiteY5" fmla="*/ 480149 h 2174790"/>
              <a:gd name="connsiteX6" fmla="*/ 236544 w 1984143"/>
              <a:gd name="connsiteY6" fmla="*/ 314215 h 2174790"/>
              <a:gd name="connsiteX7" fmla="*/ 180056 w 1984143"/>
              <a:gd name="connsiteY7" fmla="*/ 215361 h 2174790"/>
              <a:gd name="connsiteX8" fmla="*/ 151812 w 1984143"/>
              <a:gd name="connsiteY8" fmla="*/ 162404 h 2174790"/>
              <a:gd name="connsiteX9" fmla="*/ 130629 w 1984143"/>
              <a:gd name="connsiteY9" fmla="*/ 134160 h 2174790"/>
              <a:gd name="connsiteX10" fmla="*/ 91794 w 1984143"/>
              <a:gd name="connsiteY10" fmla="*/ 95324 h 2174790"/>
              <a:gd name="connsiteX11" fmla="*/ 0 w 1984143"/>
              <a:gd name="connsiteY11" fmla="*/ 24714 h 2174790"/>
              <a:gd name="connsiteX12" fmla="*/ 38836 w 1984143"/>
              <a:gd name="connsiteY12" fmla="*/ 0 h 2174790"/>
              <a:gd name="connsiteX13" fmla="*/ 98855 w 1984143"/>
              <a:gd name="connsiteY13" fmla="*/ 10592 h 2174790"/>
              <a:gd name="connsiteX14" fmla="*/ 134160 w 1984143"/>
              <a:gd name="connsiteY14" fmla="*/ 21183 h 2174790"/>
              <a:gd name="connsiteX15" fmla="*/ 162404 w 1984143"/>
              <a:gd name="connsiteY15" fmla="*/ 35305 h 2174790"/>
              <a:gd name="connsiteX16" fmla="*/ 194178 w 1984143"/>
              <a:gd name="connsiteY16" fmla="*/ 60019 h 2174790"/>
              <a:gd name="connsiteX17" fmla="*/ 236544 w 1984143"/>
              <a:gd name="connsiteY17" fmla="*/ 105916 h 2174790"/>
              <a:gd name="connsiteX18" fmla="*/ 289502 w 1984143"/>
              <a:gd name="connsiteY18" fmla="*/ 172995 h 2174790"/>
              <a:gd name="connsiteX19" fmla="*/ 356581 w 1984143"/>
              <a:gd name="connsiteY19" fmla="*/ 275380 h 2174790"/>
              <a:gd name="connsiteX20" fmla="*/ 462496 w 1984143"/>
              <a:gd name="connsiteY20" fmla="*/ 437783 h 2174790"/>
              <a:gd name="connsiteX21" fmla="*/ 554289 w 1984143"/>
              <a:gd name="connsiteY21" fmla="*/ 579003 h 2174790"/>
              <a:gd name="connsiteX22" fmla="*/ 617838 w 1984143"/>
              <a:gd name="connsiteY22" fmla="*/ 688448 h 2174790"/>
              <a:gd name="connsiteX23" fmla="*/ 681387 w 1984143"/>
              <a:gd name="connsiteY23" fmla="*/ 787302 h 2174790"/>
              <a:gd name="connsiteX24" fmla="*/ 787302 w 1984143"/>
              <a:gd name="connsiteY24" fmla="*/ 956766 h 2174790"/>
              <a:gd name="connsiteX25" fmla="*/ 914400 w 1984143"/>
              <a:gd name="connsiteY25" fmla="*/ 1105048 h 2174790"/>
              <a:gd name="connsiteX26" fmla="*/ 1023846 w 1984143"/>
              <a:gd name="connsiteY26" fmla="*/ 1228615 h 2174790"/>
              <a:gd name="connsiteX27" fmla="*/ 1119170 w 1984143"/>
              <a:gd name="connsiteY27" fmla="*/ 1331000 h 2174790"/>
              <a:gd name="connsiteX28" fmla="*/ 1218024 w 1984143"/>
              <a:gd name="connsiteY28" fmla="*/ 1433384 h 2174790"/>
              <a:gd name="connsiteX29" fmla="*/ 1369835 w 1984143"/>
              <a:gd name="connsiteY29" fmla="*/ 1592257 h 2174790"/>
              <a:gd name="connsiteX30" fmla="*/ 1472220 w 1984143"/>
              <a:gd name="connsiteY30" fmla="*/ 1687580 h 2174790"/>
              <a:gd name="connsiteX31" fmla="*/ 1602848 w 1984143"/>
              <a:gd name="connsiteY31" fmla="*/ 1814678 h 2174790"/>
              <a:gd name="connsiteX32" fmla="*/ 1733477 w 1984143"/>
              <a:gd name="connsiteY32" fmla="*/ 1931185 h 2174790"/>
              <a:gd name="connsiteX33" fmla="*/ 1839392 w 1984143"/>
              <a:gd name="connsiteY33" fmla="*/ 2019448 h 2174790"/>
              <a:gd name="connsiteX34" fmla="*/ 1938246 w 1984143"/>
              <a:gd name="connsiteY34" fmla="*/ 2104180 h 2174790"/>
              <a:gd name="connsiteX35" fmla="*/ 1970021 w 1984143"/>
              <a:gd name="connsiteY35" fmla="*/ 2125363 h 2174790"/>
              <a:gd name="connsiteX36" fmla="*/ 1980612 w 1984143"/>
              <a:gd name="connsiteY36" fmla="*/ 2135954 h 2174790"/>
              <a:gd name="connsiteX37" fmla="*/ 1984143 w 1984143"/>
              <a:gd name="connsiteY37" fmla="*/ 2150076 h 2174790"/>
              <a:gd name="connsiteX38" fmla="*/ 1977082 w 1984143"/>
              <a:gd name="connsiteY38" fmla="*/ 2164198 h 2174790"/>
              <a:gd name="connsiteX39" fmla="*/ 1959429 w 1984143"/>
              <a:gd name="connsiteY39" fmla="*/ 2174790 h 2174790"/>
              <a:gd name="connsiteX40" fmla="*/ 1888819 w 1984143"/>
              <a:gd name="connsiteY40" fmla="*/ 2174790 h 2174790"/>
              <a:gd name="connsiteX41" fmla="*/ 1726416 w 1984143"/>
              <a:gd name="connsiteY41" fmla="*/ 2150076 h 2174790"/>
              <a:gd name="connsiteX42" fmla="*/ 1571074 w 1984143"/>
              <a:gd name="connsiteY42" fmla="*/ 2121832 h 2174790"/>
              <a:gd name="connsiteX43" fmla="*/ 1447506 w 1984143"/>
              <a:gd name="connsiteY43" fmla="*/ 2093588 h 2174790"/>
              <a:gd name="connsiteX44" fmla="*/ 1391018 w 1984143"/>
              <a:gd name="connsiteY44" fmla="*/ 2082997 h 2174790"/>
              <a:gd name="connsiteX45" fmla="*/ 1362774 w 1984143"/>
              <a:gd name="connsiteY45" fmla="*/ 2068875 h 2174790"/>
              <a:gd name="connsiteX46" fmla="*/ 1334530 w 1984143"/>
              <a:gd name="connsiteY46" fmla="*/ 2047692 h 2174790"/>
              <a:gd name="connsiteX47" fmla="*/ 1292164 w 1984143"/>
              <a:gd name="connsiteY47" fmla="*/ 1994734 h 2174790"/>
              <a:gd name="connsiteX48" fmla="*/ 1182719 w 1984143"/>
              <a:gd name="connsiteY48" fmla="*/ 1825270 h 2174790"/>
              <a:gd name="connsiteX49" fmla="*/ 1062682 w 1984143"/>
              <a:gd name="connsiteY49" fmla="*/ 1638153 h 2174790"/>
              <a:gd name="connsiteX50" fmla="*/ 903809 w 1984143"/>
              <a:gd name="connsiteY50" fmla="*/ 1401610 h 21747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1984143" h="2174790">
                <a:moveTo>
                  <a:pt x="903809" y="1401610"/>
                </a:moveTo>
                <a:lnTo>
                  <a:pt x="787302" y="1221554"/>
                </a:lnTo>
                <a:lnTo>
                  <a:pt x="702570" y="1112109"/>
                </a:lnTo>
                <a:lnTo>
                  <a:pt x="593125" y="970888"/>
                </a:lnTo>
                <a:lnTo>
                  <a:pt x="462496" y="734345"/>
                </a:lnTo>
                <a:lnTo>
                  <a:pt x="324807" y="480149"/>
                </a:lnTo>
                <a:lnTo>
                  <a:pt x="236544" y="314215"/>
                </a:lnTo>
                <a:lnTo>
                  <a:pt x="180056" y="215361"/>
                </a:lnTo>
                <a:lnTo>
                  <a:pt x="151812" y="162404"/>
                </a:lnTo>
                <a:lnTo>
                  <a:pt x="130629" y="134160"/>
                </a:lnTo>
                <a:lnTo>
                  <a:pt x="91794" y="95324"/>
                </a:lnTo>
                <a:lnTo>
                  <a:pt x="0" y="24714"/>
                </a:lnTo>
                <a:lnTo>
                  <a:pt x="38836" y="0"/>
                </a:lnTo>
                <a:lnTo>
                  <a:pt x="98855" y="10592"/>
                </a:lnTo>
                <a:lnTo>
                  <a:pt x="134160" y="21183"/>
                </a:lnTo>
                <a:lnTo>
                  <a:pt x="162404" y="35305"/>
                </a:lnTo>
                <a:lnTo>
                  <a:pt x="194178" y="60019"/>
                </a:lnTo>
                <a:lnTo>
                  <a:pt x="236544" y="105916"/>
                </a:lnTo>
                <a:lnTo>
                  <a:pt x="289502" y="172995"/>
                </a:lnTo>
                <a:lnTo>
                  <a:pt x="356581" y="275380"/>
                </a:lnTo>
                <a:lnTo>
                  <a:pt x="462496" y="437783"/>
                </a:lnTo>
                <a:lnTo>
                  <a:pt x="554289" y="579003"/>
                </a:lnTo>
                <a:lnTo>
                  <a:pt x="617838" y="688448"/>
                </a:lnTo>
                <a:lnTo>
                  <a:pt x="681387" y="787302"/>
                </a:lnTo>
                <a:lnTo>
                  <a:pt x="787302" y="956766"/>
                </a:lnTo>
                <a:lnTo>
                  <a:pt x="914400" y="1105048"/>
                </a:lnTo>
                <a:lnTo>
                  <a:pt x="1023846" y="1228615"/>
                </a:lnTo>
                <a:lnTo>
                  <a:pt x="1119170" y="1331000"/>
                </a:lnTo>
                <a:lnTo>
                  <a:pt x="1218024" y="1433384"/>
                </a:lnTo>
                <a:lnTo>
                  <a:pt x="1369835" y="1592257"/>
                </a:lnTo>
                <a:lnTo>
                  <a:pt x="1472220" y="1687580"/>
                </a:lnTo>
                <a:lnTo>
                  <a:pt x="1602848" y="1814678"/>
                </a:lnTo>
                <a:lnTo>
                  <a:pt x="1733477" y="1931185"/>
                </a:lnTo>
                <a:lnTo>
                  <a:pt x="1839392" y="2019448"/>
                </a:lnTo>
                <a:lnTo>
                  <a:pt x="1938246" y="2104180"/>
                </a:lnTo>
                <a:lnTo>
                  <a:pt x="1970021" y="2125363"/>
                </a:lnTo>
                <a:lnTo>
                  <a:pt x="1980612" y="2135954"/>
                </a:lnTo>
                <a:lnTo>
                  <a:pt x="1984143" y="2150076"/>
                </a:lnTo>
                <a:lnTo>
                  <a:pt x="1977082" y="2164198"/>
                </a:lnTo>
                <a:lnTo>
                  <a:pt x="1959429" y="2174790"/>
                </a:lnTo>
                <a:lnTo>
                  <a:pt x="1888819" y="2174790"/>
                </a:lnTo>
                <a:lnTo>
                  <a:pt x="1726416" y="2150076"/>
                </a:lnTo>
                <a:lnTo>
                  <a:pt x="1571074" y="2121832"/>
                </a:lnTo>
                <a:lnTo>
                  <a:pt x="1447506" y="2093588"/>
                </a:lnTo>
                <a:lnTo>
                  <a:pt x="1391018" y="2082997"/>
                </a:lnTo>
                <a:lnTo>
                  <a:pt x="1362774" y="2068875"/>
                </a:lnTo>
                <a:lnTo>
                  <a:pt x="1334530" y="2047692"/>
                </a:lnTo>
                <a:lnTo>
                  <a:pt x="1292164" y="1994734"/>
                </a:lnTo>
                <a:lnTo>
                  <a:pt x="1182719" y="1825270"/>
                </a:lnTo>
                <a:lnTo>
                  <a:pt x="1062682" y="1638153"/>
                </a:lnTo>
                <a:lnTo>
                  <a:pt x="903809" y="1401610"/>
                </a:lnTo>
                <a:close/>
              </a:path>
            </a:pathLst>
          </a:custGeom>
          <a:solidFill>
            <a:srgbClr val="0070C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eaLnBrk="1" hangingPunct="1">
              <a:defRPr/>
            </a:pPr>
            <a:endParaRPr lang="ja-JP" altLang="en-US"/>
          </a:p>
        </p:txBody>
      </p:sp>
      <p:sp>
        <p:nvSpPr>
          <p:cNvPr id="187413" name="テキスト ボックス 1">
            <a:extLst>
              <a:ext uri="{FF2B5EF4-FFF2-40B4-BE49-F238E27FC236}">
                <a16:creationId xmlns:a16="http://schemas.microsoft.com/office/drawing/2014/main" id="{1BAEC573-E288-4303-95AD-CC8AFE32CB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0900" y="2989263"/>
            <a:ext cx="1841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kumimoji="1" sz="32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kumimoji="1" sz="28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kumimoji="1" sz="24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kumimoji="1" sz="2000">
                <a:solidFill>
                  <a:schemeClr val="tx1"/>
                </a:solidFill>
                <a:latin typeface="Calibri" panose="020F0502020204030204" pitchFamily="34" charset="0"/>
                <a:ea typeface="ＭＳ Ｐゴシック" panose="020B0600070205080204" pitchFamily="50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ja-JP" altLang="en-US" sz="1800">
              <a:latin typeface="Arial" panose="020B0604020202020204" pitchFamily="34" charset="0"/>
            </a:endParaRPr>
          </a:p>
        </p:txBody>
      </p:sp>
      <p:grpSp>
        <p:nvGrpSpPr>
          <p:cNvPr id="4" name="グループ化 3">
            <a:extLst>
              <a:ext uri="{FF2B5EF4-FFF2-40B4-BE49-F238E27FC236}">
                <a16:creationId xmlns:a16="http://schemas.microsoft.com/office/drawing/2014/main" id="{FE87E999-F0BE-4B62-8167-0F886048C74C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558925"/>
            <a:ext cx="4787900" cy="4413250"/>
            <a:chOff x="2809875" y="1703388"/>
            <a:chExt cx="4787900" cy="4413250"/>
          </a:xfrm>
        </p:grpSpPr>
        <p:sp>
          <p:nvSpPr>
            <p:cNvPr id="71" name="フリーフォーム 6">
              <a:extLst>
                <a:ext uri="{FF2B5EF4-FFF2-40B4-BE49-F238E27FC236}">
                  <a16:creationId xmlns:a16="http://schemas.microsoft.com/office/drawing/2014/main" id="{9AAEB12C-867F-4123-8E65-9DF8C95EC0A7}"/>
                </a:ext>
              </a:extLst>
            </p:cNvPr>
            <p:cNvSpPr/>
            <p:nvPr/>
          </p:nvSpPr>
          <p:spPr>
            <a:xfrm>
              <a:off x="3213100" y="1935163"/>
              <a:ext cx="735013" cy="522288"/>
            </a:xfrm>
            <a:custGeom>
              <a:avLst/>
              <a:gdLst>
                <a:gd name="connsiteX0" fmla="*/ 440532 w 735807"/>
                <a:gd name="connsiteY0" fmla="*/ 433388 h 521494"/>
                <a:gd name="connsiteX1" fmla="*/ 326232 w 735807"/>
                <a:gd name="connsiteY1" fmla="*/ 352425 h 521494"/>
                <a:gd name="connsiteX2" fmla="*/ 230982 w 735807"/>
                <a:gd name="connsiteY2" fmla="*/ 276225 h 521494"/>
                <a:gd name="connsiteX3" fmla="*/ 128588 w 735807"/>
                <a:gd name="connsiteY3" fmla="*/ 183357 h 521494"/>
                <a:gd name="connsiteX4" fmla="*/ 66675 w 735807"/>
                <a:gd name="connsiteY4" fmla="*/ 126207 h 521494"/>
                <a:gd name="connsiteX5" fmla="*/ 30957 w 735807"/>
                <a:gd name="connsiteY5" fmla="*/ 92869 h 521494"/>
                <a:gd name="connsiteX6" fmla="*/ 9525 w 735807"/>
                <a:gd name="connsiteY6" fmla="*/ 64294 h 521494"/>
                <a:gd name="connsiteX7" fmla="*/ 0 w 735807"/>
                <a:gd name="connsiteY7" fmla="*/ 40482 h 521494"/>
                <a:gd name="connsiteX8" fmla="*/ 0 w 735807"/>
                <a:gd name="connsiteY8" fmla="*/ 23813 h 521494"/>
                <a:gd name="connsiteX9" fmla="*/ 0 w 735807"/>
                <a:gd name="connsiteY9" fmla="*/ 11907 h 521494"/>
                <a:gd name="connsiteX10" fmla="*/ 2382 w 735807"/>
                <a:gd name="connsiteY10" fmla="*/ 7144 h 521494"/>
                <a:gd name="connsiteX11" fmla="*/ 16669 w 735807"/>
                <a:gd name="connsiteY11" fmla="*/ 0 h 521494"/>
                <a:gd name="connsiteX12" fmla="*/ 76200 w 735807"/>
                <a:gd name="connsiteY12" fmla="*/ 23813 h 521494"/>
                <a:gd name="connsiteX13" fmla="*/ 123825 w 735807"/>
                <a:gd name="connsiteY13" fmla="*/ 42863 h 521494"/>
                <a:gd name="connsiteX14" fmla="*/ 176213 w 735807"/>
                <a:gd name="connsiteY14" fmla="*/ 57150 h 521494"/>
                <a:gd name="connsiteX15" fmla="*/ 235744 w 735807"/>
                <a:gd name="connsiteY15" fmla="*/ 71438 h 521494"/>
                <a:gd name="connsiteX16" fmla="*/ 345282 w 735807"/>
                <a:gd name="connsiteY16" fmla="*/ 97632 h 521494"/>
                <a:gd name="connsiteX17" fmla="*/ 502444 w 735807"/>
                <a:gd name="connsiteY17" fmla="*/ 128588 h 521494"/>
                <a:gd name="connsiteX18" fmla="*/ 526257 w 735807"/>
                <a:gd name="connsiteY18" fmla="*/ 140494 h 521494"/>
                <a:gd name="connsiteX19" fmla="*/ 578644 w 735807"/>
                <a:gd name="connsiteY19" fmla="*/ 178594 h 521494"/>
                <a:gd name="connsiteX20" fmla="*/ 626269 w 735807"/>
                <a:gd name="connsiteY20" fmla="*/ 226219 h 521494"/>
                <a:gd name="connsiteX21" fmla="*/ 669132 w 735807"/>
                <a:gd name="connsiteY21" fmla="*/ 285750 h 521494"/>
                <a:gd name="connsiteX22" fmla="*/ 695325 w 735807"/>
                <a:gd name="connsiteY22" fmla="*/ 330994 h 521494"/>
                <a:gd name="connsiteX23" fmla="*/ 716757 w 735807"/>
                <a:gd name="connsiteY23" fmla="*/ 376238 h 521494"/>
                <a:gd name="connsiteX24" fmla="*/ 728663 w 735807"/>
                <a:gd name="connsiteY24" fmla="*/ 421482 h 521494"/>
                <a:gd name="connsiteX25" fmla="*/ 735807 w 735807"/>
                <a:gd name="connsiteY25" fmla="*/ 466725 h 521494"/>
                <a:gd name="connsiteX26" fmla="*/ 731044 w 735807"/>
                <a:gd name="connsiteY26" fmla="*/ 497682 h 521494"/>
                <a:gd name="connsiteX27" fmla="*/ 719138 w 735807"/>
                <a:gd name="connsiteY27" fmla="*/ 511969 h 521494"/>
                <a:gd name="connsiteX28" fmla="*/ 697707 w 735807"/>
                <a:gd name="connsiteY28" fmla="*/ 519113 h 521494"/>
                <a:gd name="connsiteX29" fmla="*/ 666750 w 735807"/>
                <a:gd name="connsiteY29" fmla="*/ 521494 h 521494"/>
                <a:gd name="connsiteX30" fmla="*/ 609600 w 735807"/>
                <a:gd name="connsiteY30" fmla="*/ 511969 h 521494"/>
                <a:gd name="connsiteX31" fmla="*/ 542925 w 735807"/>
                <a:gd name="connsiteY31" fmla="*/ 483394 h 521494"/>
                <a:gd name="connsiteX32" fmla="*/ 440532 w 735807"/>
                <a:gd name="connsiteY32" fmla="*/ 433388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521494">
                  <a:moveTo>
                    <a:pt x="440532" y="433388"/>
                  </a:moveTo>
                  <a:lnTo>
                    <a:pt x="326232" y="352425"/>
                  </a:lnTo>
                  <a:lnTo>
                    <a:pt x="230982" y="276225"/>
                  </a:lnTo>
                  <a:lnTo>
                    <a:pt x="128588" y="183357"/>
                  </a:lnTo>
                  <a:lnTo>
                    <a:pt x="66675" y="126207"/>
                  </a:lnTo>
                  <a:lnTo>
                    <a:pt x="30957" y="92869"/>
                  </a:lnTo>
                  <a:lnTo>
                    <a:pt x="9525" y="64294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76200" y="23813"/>
                  </a:lnTo>
                  <a:lnTo>
                    <a:pt x="123825" y="42863"/>
                  </a:lnTo>
                  <a:lnTo>
                    <a:pt x="176213" y="57150"/>
                  </a:lnTo>
                  <a:lnTo>
                    <a:pt x="235744" y="71438"/>
                  </a:lnTo>
                  <a:lnTo>
                    <a:pt x="345282" y="97632"/>
                  </a:lnTo>
                  <a:lnTo>
                    <a:pt x="502444" y="128588"/>
                  </a:lnTo>
                  <a:lnTo>
                    <a:pt x="526257" y="140494"/>
                  </a:lnTo>
                  <a:lnTo>
                    <a:pt x="578644" y="178594"/>
                  </a:lnTo>
                  <a:lnTo>
                    <a:pt x="626269" y="226219"/>
                  </a:lnTo>
                  <a:lnTo>
                    <a:pt x="669132" y="285750"/>
                  </a:lnTo>
                  <a:lnTo>
                    <a:pt x="695325" y="330994"/>
                  </a:lnTo>
                  <a:lnTo>
                    <a:pt x="716757" y="376238"/>
                  </a:lnTo>
                  <a:lnTo>
                    <a:pt x="728663" y="421482"/>
                  </a:lnTo>
                  <a:lnTo>
                    <a:pt x="735807" y="466725"/>
                  </a:lnTo>
                  <a:lnTo>
                    <a:pt x="731044" y="497682"/>
                  </a:lnTo>
                  <a:lnTo>
                    <a:pt x="719138" y="511969"/>
                  </a:lnTo>
                  <a:lnTo>
                    <a:pt x="697707" y="519113"/>
                  </a:lnTo>
                  <a:lnTo>
                    <a:pt x="666750" y="521494"/>
                  </a:lnTo>
                  <a:lnTo>
                    <a:pt x="609600" y="511969"/>
                  </a:lnTo>
                  <a:lnTo>
                    <a:pt x="542925" y="483394"/>
                  </a:lnTo>
                  <a:lnTo>
                    <a:pt x="440532" y="433388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2" name="フリーフォーム 7">
              <a:extLst>
                <a:ext uri="{FF2B5EF4-FFF2-40B4-BE49-F238E27FC236}">
                  <a16:creationId xmlns:a16="http://schemas.microsoft.com/office/drawing/2014/main" id="{B2776A06-282C-41B9-9C7A-F5D747323A28}"/>
                </a:ext>
              </a:extLst>
            </p:cNvPr>
            <p:cNvSpPr/>
            <p:nvPr/>
          </p:nvSpPr>
          <p:spPr>
            <a:xfrm>
              <a:off x="2889250" y="3043238"/>
              <a:ext cx="768350" cy="584200"/>
            </a:xfrm>
            <a:custGeom>
              <a:avLst/>
              <a:gdLst>
                <a:gd name="connsiteX0" fmla="*/ 442913 w 769144"/>
                <a:gd name="connsiteY0" fmla="*/ 461962 h 583406"/>
                <a:gd name="connsiteX1" fmla="*/ 347663 w 769144"/>
                <a:gd name="connsiteY1" fmla="*/ 385762 h 583406"/>
                <a:gd name="connsiteX2" fmla="*/ 257175 w 769144"/>
                <a:gd name="connsiteY2" fmla="*/ 307181 h 583406"/>
                <a:gd name="connsiteX3" fmla="*/ 176213 w 769144"/>
                <a:gd name="connsiteY3" fmla="*/ 230981 h 583406"/>
                <a:gd name="connsiteX4" fmla="*/ 104775 w 769144"/>
                <a:gd name="connsiteY4" fmla="*/ 159543 h 583406"/>
                <a:gd name="connsiteX5" fmla="*/ 52388 w 769144"/>
                <a:gd name="connsiteY5" fmla="*/ 107156 h 583406"/>
                <a:gd name="connsiteX6" fmla="*/ 28575 w 769144"/>
                <a:gd name="connsiteY6" fmla="*/ 83343 h 583406"/>
                <a:gd name="connsiteX7" fmla="*/ 14288 w 769144"/>
                <a:gd name="connsiteY7" fmla="*/ 61912 h 583406"/>
                <a:gd name="connsiteX8" fmla="*/ 4763 w 769144"/>
                <a:gd name="connsiteY8" fmla="*/ 40481 h 583406"/>
                <a:gd name="connsiteX9" fmla="*/ 0 w 769144"/>
                <a:gd name="connsiteY9" fmla="*/ 23812 h 583406"/>
                <a:gd name="connsiteX10" fmla="*/ 2382 w 769144"/>
                <a:gd name="connsiteY10" fmla="*/ 7143 h 583406"/>
                <a:gd name="connsiteX11" fmla="*/ 9525 w 769144"/>
                <a:gd name="connsiteY11" fmla="*/ 0 h 583406"/>
                <a:gd name="connsiteX12" fmla="*/ 33338 w 769144"/>
                <a:gd name="connsiteY12" fmla="*/ 0 h 583406"/>
                <a:gd name="connsiteX13" fmla="*/ 61913 w 769144"/>
                <a:gd name="connsiteY13" fmla="*/ 9525 h 583406"/>
                <a:gd name="connsiteX14" fmla="*/ 150019 w 769144"/>
                <a:gd name="connsiteY14" fmla="*/ 59531 h 583406"/>
                <a:gd name="connsiteX15" fmla="*/ 216694 w 769144"/>
                <a:gd name="connsiteY15" fmla="*/ 92868 h 583406"/>
                <a:gd name="connsiteX16" fmla="*/ 273844 w 769144"/>
                <a:gd name="connsiteY16" fmla="*/ 119062 h 583406"/>
                <a:gd name="connsiteX17" fmla="*/ 328613 w 769144"/>
                <a:gd name="connsiteY17" fmla="*/ 138112 h 583406"/>
                <a:gd name="connsiteX18" fmla="*/ 369094 w 769144"/>
                <a:gd name="connsiteY18" fmla="*/ 150018 h 583406"/>
                <a:gd name="connsiteX19" fmla="*/ 416719 w 769144"/>
                <a:gd name="connsiteY19" fmla="*/ 159543 h 583406"/>
                <a:gd name="connsiteX20" fmla="*/ 464344 w 769144"/>
                <a:gd name="connsiteY20" fmla="*/ 164306 h 583406"/>
                <a:gd name="connsiteX21" fmla="*/ 516732 w 769144"/>
                <a:gd name="connsiteY21" fmla="*/ 161925 h 583406"/>
                <a:gd name="connsiteX22" fmla="*/ 540544 w 769144"/>
                <a:gd name="connsiteY22" fmla="*/ 169068 h 583406"/>
                <a:gd name="connsiteX23" fmla="*/ 585788 w 769144"/>
                <a:gd name="connsiteY23" fmla="*/ 200025 h 583406"/>
                <a:gd name="connsiteX24" fmla="*/ 628650 w 769144"/>
                <a:gd name="connsiteY24" fmla="*/ 240506 h 583406"/>
                <a:gd name="connsiteX25" fmla="*/ 661988 w 769144"/>
                <a:gd name="connsiteY25" fmla="*/ 278606 h 583406"/>
                <a:gd name="connsiteX26" fmla="*/ 690563 w 769144"/>
                <a:gd name="connsiteY26" fmla="*/ 321468 h 583406"/>
                <a:gd name="connsiteX27" fmla="*/ 726282 w 769144"/>
                <a:gd name="connsiteY27" fmla="*/ 388143 h 583406"/>
                <a:gd name="connsiteX28" fmla="*/ 752475 w 769144"/>
                <a:gd name="connsiteY28" fmla="*/ 445293 h 583406"/>
                <a:gd name="connsiteX29" fmla="*/ 764382 w 769144"/>
                <a:gd name="connsiteY29" fmla="*/ 490537 h 583406"/>
                <a:gd name="connsiteX30" fmla="*/ 769144 w 769144"/>
                <a:gd name="connsiteY30" fmla="*/ 531018 h 583406"/>
                <a:gd name="connsiteX31" fmla="*/ 762000 w 769144"/>
                <a:gd name="connsiteY31" fmla="*/ 561975 h 583406"/>
                <a:gd name="connsiteX32" fmla="*/ 747713 w 769144"/>
                <a:gd name="connsiteY32" fmla="*/ 578643 h 583406"/>
                <a:gd name="connsiteX33" fmla="*/ 723900 w 769144"/>
                <a:gd name="connsiteY33" fmla="*/ 583406 h 583406"/>
                <a:gd name="connsiteX34" fmla="*/ 688182 w 769144"/>
                <a:gd name="connsiteY34" fmla="*/ 581025 h 583406"/>
                <a:gd name="connsiteX35" fmla="*/ 650082 w 769144"/>
                <a:gd name="connsiteY35" fmla="*/ 571500 h 583406"/>
                <a:gd name="connsiteX36" fmla="*/ 561975 w 769144"/>
                <a:gd name="connsiteY36" fmla="*/ 533400 h 583406"/>
                <a:gd name="connsiteX37" fmla="*/ 442913 w 769144"/>
                <a:gd name="connsiteY37" fmla="*/ 4619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583406">
                  <a:moveTo>
                    <a:pt x="442913" y="461962"/>
                  </a:moveTo>
                  <a:lnTo>
                    <a:pt x="347663" y="385762"/>
                  </a:lnTo>
                  <a:lnTo>
                    <a:pt x="257175" y="307181"/>
                  </a:lnTo>
                  <a:lnTo>
                    <a:pt x="176213" y="230981"/>
                  </a:lnTo>
                  <a:lnTo>
                    <a:pt x="104775" y="159543"/>
                  </a:lnTo>
                  <a:lnTo>
                    <a:pt x="52388" y="107156"/>
                  </a:lnTo>
                  <a:lnTo>
                    <a:pt x="28575" y="83343"/>
                  </a:lnTo>
                  <a:lnTo>
                    <a:pt x="14288" y="61912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3338" y="0"/>
                  </a:lnTo>
                  <a:lnTo>
                    <a:pt x="61913" y="9525"/>
                  </a:lnTo>
                  <a:lnTo>
                    <a:pt x="150019" y="59531"/>
                  </a:lnTo>
                  <a:lnTo>
                    <a:pt x="216694" y="92868"/>
                  </a:lnTo>
                  <a:lnTo>
                    <a:pt x="273844" y="119062"/>
                  </a:lnTo>
                  <a:lnTo>
                    <a:pt x="328613" y="138112"/>
                  </a:lnTo>
                  <a:lnTo>
                    <a:pt x="369094" y="150018"/>
                  </a:lnTo>
                  <a:lnTo>
                    <a:pt x="416719" y="159543"/>
                  </a:lnTo>
                  <a:lnTo>
                    <a:pt x="464344" y="164306"/>
                  </a:lnTo>
                  <a:lnTo>
                    <a:pt x="516732" y="161925"/>
                  </a:lnTo>
                  <a:lnTo>
                    <a:pt x="540544" y="169068"/>
                  </a:lnTo>
                  <a:lnTo>
                    <a:pt x="585788" y="200025"/>
                  </a:lnTo>
                  <a:lnTo>
                    <a:pt x="628650" y="240506"/>
                  </a:lnTo>
                  <a:lnTo>
                    <a:pt x="661988" y="278606"/>
                  </a:lnTo>
                  <a:lnTo>
                    <a:pt x="690563" y="321468"/>
                  </a:lnTo>
                  <a:lnTo>
                    <a:pt x="726282" y="388143"/>
                  </a:lnTo>
                  <a:lnTo>
                    <a:pt x="752475" y="445293"/>
                  </a:lnTo>
                  <a:lnTo>
                    <a:pt x="764382" y="490537"/>
                  </a:lnTo>
                  <a:lnTo>
                    <a:pt x="769144" y="531018"/>
                  </a:lnTo>
                  <a:lnTo>
                    <a:pt x="762000" y="561975"/>
                  </a:lnTo>
                  <a:lnTo>
                    <a:pt x="747713" y="578643"/>
                  </a:lnTo>
                  <a:lnTo>
                    <a:pt x="723900" y="583406"/>
                  </a:lnTo>
                  <a:lnTo>
                    <a:pt x="688182" y="581025"/>
                  </a:lnTo>
                  <a:lnTo>
                    <a:pt x="650082" y="571500"/>
                  </a:lnTo>
                  <a:lnTo>
                    <a:pt x="561975" y="533400"/>
                  </a:lnTo>
                  <a:lnTo>
                    <a:pt x="442913" y="461962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3" name="フリーフォーム 8">
              <a:extLst>
                <a:ext uri="{FF2B5EF4-FFF2-40B4-BE49-F238E27FC236}">
                  <a16:creationId xmlns:a16="http://schemas.microsoft.com/office/drawing/2014/main" id="{224CF5D7-A908-4D21-80FD-1C4505D82E68}"/>
                </a:ext>
              </a:extLst>
            </p:cNvPr>
            <p:cNvSpPr/>
            <p:nvPr/>
          </p:nvSpPr>
          <p:spPr>
            <a:xfrm>
              <a:off x="2809875" y="5240338"/>
              <a:ext cx="508000" cy="660400"/>
            </a:xfrm>
            <a:custGeom>
              <a:avLst/>
              <a:gdLst>
                <a:gd name="connsiteX0" fmla="*/ 288131 w 507206"/>
                <a:gd name="connsiteY0" fmla="*/ 542925 h 659607"/>
                <a:gd name="connsiteX1" fmla="*/ 230981 w 507206"/>
                <a:gd name="connsiteY1" fmla="*/ 483394 h 659607"/>
                <a:gd name="connsiteX2" fmla="*/ 176213 w 507206"/>
                <a:gd name="connsiteY2" fmla="*/ 419100 h 659607"/>
                <a:gd name="connsiteX3" fmla="*/ 135731 w 507206"/>
                <a:gd name="connsiteY3" fmla="*/ 359569 h 659607"/>
                <a:gd name="connsiteX4" fmla="*/ 100013 w 507206"/>
                <a:gd name="connsiteY4" fmla="*/ 297657 h 659607"/>
                <a:gd name="connsiteX5" fmla="*/ 66675 w 507206"/>
                <a:gd name="connsiteY5" fmla="*/ 233363 h 659607"/>
                <a:gd name="connsiteX6" fmla="*/ 40481 w 507206"/>
                <a:gd name="connsiteY6" fmla="*/ 176213 h 659607"/>
                <a:gd name="connsiteX7" fmla="*/ 23813 w 507206"/>
                <a:gd name="connsiteY7" fmla="*/ 128588 h 659607"/>
                <a:gd name="connsiteX8" fmla="*/ 14288 w 507206"/>
                <a:gd name="connsiteY8" fmla="*/ 97632 h 659607"/>
                <a:gd name="connsiteX9" fmla="*/ 4763 w 507206"/>
                <a:gd name="connsiteY9" fmla="*/ 66675 h 659607"/>
                <a:gd name="connsiteX10" fmla="*/ 0 w 507206"/>
                <a:gd name="connsiteY10" fmla="*/ 30957 h 659607"/>
                <a:gd name="connsiteX11" fmla="*/ 4763 w 507206"/>
                <a:gd name="connsiteY11" fmla="*/ 11907 h 659607"/>
                <a:gd name="connsiteX12" fmla="*/ 14288 w 507206"/>
                <a:gd name="connsiteY12" fmla="*/ 4763 h 659607"/>
                <a:gd name="connsiteX13" fmla="*/ 33338 w 507206"/>
                <a:gd name="connsiteY13" fmla="*/ 0 h 659607"/>
                <a:gd name="connsiteX14" fmla="*/ 52388 w 507206"/>
                <a:gd name="connsiteY14" fmla="*/ 7144 h 659607"/>
                <a:gd name="connsiteX15" fmla="*/ 83344 w 507206"/>
                <a:gd name="connsiteY15" fmla="*/ 38100 h 659607"/>
                <a:gd name="connsiteX16" fmla="*/ 114300 w 507206"/>
                <a:gd name="connsiteY16" fmla="*/ 76200 h 659607"/>
                <a:gd name="connsiteX17" fmla="*/ 140494 w 507206"/>
                <a:gd name="connsiteY17" fmla="*/ 111919 h 659607"/>
                <a:gd name="connsiteX18" fmla="*/ 169069 w 507206"/>
                <a:gd name="connsiteY18" fmla="*/ 145257 h 659607"/>
                <a:gd name="connsiteX19" fmla="*/ 183356 w 507206"/>
                <a:gd name="connsiteY19" fmla="*/ 161925 h 659607"/>
                <a:gd name="connsiteX20" fmla="*/ 202406 w 507206"/>
                <a:gd name="connsiteY20" fmla="*/ 171450 h 659607"/>
                <a:gd name="connsiteX21" fmla="*/ 228600 w 507206"/>
                <a:gd name="connsiteY21" fmla="*/ 178594 h 659607"/>
                <a:gd name="connsiteX22" fmla="*/ 252413 w 507206"/>
                <a:gd name="connsiteY22" fmla="*/ 178594 h 659607"/>
                <a:gd name="connsiteX23" fmla="*/ 507206 w 507206"/>
                <a:gd name="connsiteY23" fmla="*/ 485775 h 659607"/>
                <a:gd name="connsiteX24" fmla="*/ 507206 w 507206"/>
                <a:gd name="connsiteY24" fmla="*/ 547688 h 659607"/>
                <a:gd name="connsiteX25" fmla="*/ 500063 w 507206"/>
                <a:gd name="connsiteY25" fmla="*/ 597694 h 659607"/>
                <a:gd name="connsiteX26" fmla="*/ 490538 w 507206"/>
                <a:gd name="connsiteY26" fmla="*/ 628650 h 659607"/>
                <a:gd name="connsiteX27" fmla="*/ 481013 w 507206"/>
                <a:gd name="connsiteY27" fmla="*/ 650082 h 659607"/>
                <a:gd name="connsiteX28" fmla="*/ 461963 w 507206"/>
                <a:gd name="connsiteY28" fmla="*/ 659607 h 659607"/>
                <a:gd name="connsiteX29" fmla="*/ 445294 w 507206"/>
                <a:gd name="connsiteY29" fmla="*/ 657225 h 659607"/>
                <a:gd name="connsiteX30" fmla="*/ 409575 w 507206"/>
                <a:gd name="connsiteY30" fmla="*/ 642938 h 659607"/>
                <a:gd name="connsiteX31" fmla="*/ 345281 w 507206"/>
                <a:gd name="connsiteY31" fmla="*/ 595313 h 659607"/>
                <a:gd name="connsiteX32" fmla="*/ 288131 w 507206"/>
                <a:gd name="connsiteY32" fmla="*/ 542925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659607">
                  <a:moveTo>
                    <a:pt x="288131" y="542925"/>
                  </a:moveTo>
                  <a:lnTo>
                    <a:pt x="230981" y="483394"/>
                  </a:lnTo>
                  <a:lnTo>
                    <a:pt x="176213" y="419100"/>
                  </a:lnTo>
                  <a:lnTo>
                    <a:pt x="135731" y="359569"/>
                  </a:lnTo>
                  <a:lnTo>
                    <a:pt x="100013" y="297657"/>
                  </a:lnTo>
                  <a:lnTo>
                    <a:pt x="66675" y="233363"/>
                  </a:lnTo>
                  <a:lnTo>
                    <a:pt x="40481" y="176213"/>
                  </a:lnTo>
                  <a:lnTo>
                    <a:pt x="23813" y="128588"/>
                  </a:lnTo>
                  <a:lnTo>
                    <a:pt x="14288" y="97632"/>
                  </a:lnTo>
                  <a:lnTo>
                    <a:pt x="4763" y="66675"/>
                  </a:lnTo>
                  <a:lnTo>
                    <a:pt x="0" y="30957"/>
                  </a:lnTo>
                  <a:lnTo>
                    <a:pt x="4763" y="11907"/>
                  </a:lnTo>
                  <a:lnTo>
                    <a:pt x="14288" y="4763"/>
                  </a:lnTo>
                  <a:lnTo>
                    <a:pt x="33338" y="0"/>
                  </a:lnTo>
                  <a:lnTo>
                    <a:pt x="52388" y="7144"/>
                  </a:lnTo>
                  <a:lnTo>
                    <a:pt x="83344" y="38100"/>
                  </a:lnTo>
                  <a:lnTo>
                    <a:pt x="114300" y="76200"/>
                  </a:lnTo>
                  <a:lnTo>
                    <a:pt x="140494" y="111919"/>
                  </a:lnTo>
                  <a:lnTo>
                    <a:pt x="169069" y="145257"/>
                  </a:lnTo>
                  <a:lnTo>
                    <a:pt x="183356" y="161925"/>
                  </a:lnTo>
                  <a:lnTo>
                    <a:pt x="202406" y="171450"/>
                  </a:lnTo>
                  <a:lnTo>
                    <a:pt x="228600" y="178594"/>
                  </a:lnTo>
                  <a:lnTo>
                    <a:pt x="252413" y="178594"/>
                  </a:lnTo>
                  <a:lnTo>
                    <a:pt x="507206" y="485775"/>
                  </a:lnTo>
                  <a:lnTo>
                    <a:pt x="507206" y="547688"/>
                  </a:lnTo>
                  <a:lnTo>
                    <a:pt x="500063" y="597694"/>
                  </a:lnTo>
                  <a:lnTo>
                    <a:pt x="490538" y="628650"/>
                  </a:lnTo>
                  <a:lnTo>
                    <a:pt x="481013" y="650082"/>
                  </a:lnTo>
                  <a:lnTo>
                    <a:pt x="461963" y="659607"/>
                  </a:lnTo>
                  <a:lnTo>
                    <a:pt x="445294" y="657225"/>
                  </a:lnTo>
                  <a:lnTo>
                    <a:pt x="409575" y="642938"/>
                  </a:lnTo>
                  <a:lnTo>
                    <a:pt x="345281" y="595313"/>
                  </a:lnTo>
                  <a:lnTo>
                    <a:pt x="288131" y="5429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4" name="フリーフォーム 10">
              <a:extLst>
                <a:ext uri="{FF2B5EF4-FFF2-40B4-BE49-F238E27FC236}">
                  <a16:creationId xmlns:a16="http://schemas.microsoft.com/office/drawing/2014/main" id="{B8C2A431-D8B6-4A08-A029-0CF1D334AA93}"/>
                </a:ext>
              </a:extLst>
            </p:cNvPr>
            <p:cNvSpPr/>
            <p:nvPr/>
          </p:nvSpPr>
          <p:spPr>
            <a:xfrm>
              <a:off x="4524375" y="1703388"/>
              <a:ext cx="593725" cy="996950"/>
            </a:xfrm>
            <a:custGeom>
              <a:avLst/>
              <a:gdLst>
                <a:gd name="connsiteX0" fmla="*/ 269081 w 592931"/>
                <a:gd name="connsiteY0" fmla="*/ 652462 h 997744"/>
                <a:gd name="connsiteX1" fmla="*/ 188119 w 592931"/>
                <a:gd name="connsiteY1" fmla="*/ 788194 h 997744"/>
                <a:gd name="connsiteX2" fmla="*/ 80963 w 592931"/>
                <a:gd name="connsiteY2" fmla="*/ 985837 h 997744"/>
                <a:gd name="connsiteX3" fmla="*/ 0 w 592931"/>
                <a:gd name="connsiteY3" fmla="*/ 997744 h 997744"/>
                <a:gd name="connsiteX4" fmla="*/ 26194 w 592931"/>
                <a:gd name="connsiteY4" fmla="*/ 892969 h 997744"/>
                <a:gd name="connsiteX5" fmla="*/ 85725 w 592931"/>
                <a:gd name="connsiteY5" fmla="*/ 721519 h 997744"/>
                <a:gd name="connsiteX6" fmla="*/ 126206 w 592931"/>
                <a:gd name="connsiteY6" fmla="*/ 585787 h 997744"/>
                <a:gd name="connsiteX7" fmla="*/ 152400 w 592931"/>
                <a:gd name="connsiteY7" fmla="*/ 497681 h 997744"/>
                <a:gd name="connsiteX8" fmla="*/ 171450 w 592931"/>
                <a:gd name="connsiteY8" fmla="*/ 423862 h 997744"/>
                <a:gd name="connsiteX9" fmla="*/ 188119 w 592931"/>
                <a:gd name="connsiteY9" fmla="*/ 350044 h 997744"/>
                <a:gd name="connsiteX10" fmla="*/ 200025 w 592931"/>
                <a:gd name="connsiteY10" fmla="*/ 280987 h 997744"/>
                <a:gd name="connsiteX11" fmla="*/ 202406 w 592931"/>
                <a:gd name="connsiteY11" fmla="*/ 240506 h 997744"/>
                <a:gd name="connsiteX12" fmla="*/ 200025 w 592931"/>
                <a:gd name="connsiteY12" fmla="*/ 192881 h 997744"/>
                <a:gd name="connsiteX13" fmla="*/ 190500 w 592931"/>
                <a:gd name="connsiteY13" fmla="*/ 157162 h 997744"/>
                <a:gd name="connsiteX14" fmla="*/ 173831 w 592931"/>
                <a:gd name="connsiteY14" fmla="*/ 121444 h 997744"/>
                <a:gd name="connsiteX15" fmla="*/ 145256 w 592931"/>
                <a:gd name="connsiteY15" fmla="*/ 100012 h 997744"/>
                <a:gd name="connsiteX16" fmla="*/ 121444 w 592931"/>
                <a:gd name="connsiteY16" fmla="*/ 83344 h 997744"/>
                <a:gd name="connsiteX17" fmla="*/ 97631 w 592931"/>
                <a:gd name="connsiteY17" fmla="*/ 66675 h 997744"/>
                <a:gd name="connsiteX18" fmla="*/ 78581 w 592931"/>
                <a:gd name="connsiteY18" fmla="*/ 50006 h 997744"/>
                <a:gd name="connsiteX19" fmla="*/ 73819 w 592931"/>
                <a:gd name="connsiteY19" fmla="*/ 33337 h 997744"/>
                <a:gd name="connsiteX20" fmla="*/ 76200 w 592931"/>
                <a:gd name="connsiteY20" fmla="*/ 21431 h 997744"/>
                <a:gd name="connsiteX21" fmla="*/ 88106 w 592931"/>
                <a:gd name="connsiteY21" fmla="*/ 9525 h 997744"/>
                <a:gd name="connsiteX22" fmla="*/ 111919 w 592931"/>
                <a:gd name="connsiteY22" fmla="*/ 2381 h 997744"/>
                <a:gd name="connsiteX23" fmla="*/ 164306 w 592931"/>
                <a:gd name="connsiteY23" fmla="*/ 0 h 997744"/>
                <a:gd name="connsiteX24" fmla="*/ 223838 w 592931"/>
                <a:gd name="connsiteY24" fmla="*/ 9525 h 997744"/>
                <a:gd name="connsiteX25" fmla="*/ 280988 w 592931"/>
                <a:gd name="connsiteY25" fmla="*/ 28575 h 997744"/>
                <a:gd name="connsiteX26" fmla="*/ 340519 w 592931"/>
                <a:gd name="connsiteY26" fmla="*/ 50006 h 997744"/>
                <a:gd name="connsiteX27" fmla="*/ 390525 w 592931"/>
                <a:gd name="connsiteY27" fmla="*/ 76200 h 997744"/>
                <a:gd name="connsiteX28" fmla="*/ 442913 w 592931"/>
                <a:gd name="connsiteY28" fmla="*/ 114300 h 997744"/>
                <a:gd name="connsiteX29" fmla="*/ 502444 w 592931"/>
                <a:gd name="connsiteY29" fmla="*/ 159544 h 997744"/>
                <a:gd name="connsiteX30" fmla="*/ 550069 w 592931"/>
                <a:gd name="connsiteY30" fmla="*/ 202406 h 997744"/>
                <a:gd name="connsiteX31" fmla="*/ 578644 w 592931"/>
                <a:gd name="connsiteY31" fmla="*/ 240506 h 997744"/>
                <a:gd name="connsiteX32" fmla="*/ 590550 w 592931"/>
                <a:gd name="connsiteY32" fmla="*/ 266700 h 997744"/>
                <a:gd name="connsiteX33" fmla="*/ 592931 w 592931"/>
                <a:gd name="connsiteY33" fmla="*/ 290512 h 997744"/>
                <a:gd name="connsiteX34" fmla="*/ 585788 w 592931"/>
                <a:gd name="connsiteY34" fmla="*/ 311944 h 997744"/>
                <a:gd name="connsiteX35" fmla="*/ 566738 w 592931"/>
                <a:gd name="connsiteY35" fmla="*/ 328612 h 997744"/>
                <a:gd name="connsiteX36" fmla="*/ 514350 w 592931"/>
                <a:gd name="connsiteY36" fmla="*/ 342900 h 997744"/>
                <a:gd name="connsiteX37" fmla="*/ 492919 w 592931"/>
                <a:gd name="connsiteY37" fmla="*/ 350044 h 997744"/>
                <a:gd name="connsiteX38" fmla="*/ 464344 w 592931"/>
                <a:gd name="connsiteY38" fmla="*/ 371475 h 997744"/>
                <a:gd name="connsiteX39" fmla="*/ 419100 w 592931"/>
                <a:gd name="connsiteY39" fmla="*/ 421481 h 997744"/>
                <a:gd name="connsiteX40" fmla="*/ 366713 w 592931"/>
                <a:gd name="connsiteY40" fmla="*/ 495300 h 997744"/>
                <a:gd name="connsiteX41" fmla="*/ 319088 w 592931"/>
                <a:gd name="connsiteY41" fmla="*/ 571500 h 997744"/>
                <a:gd name="connsiteX42" fmla="*/ 269081 w 592931"/>
                <a:gd name="connsiteY42" fmla="*/ 652462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997744">
                  <a:moveTo>
                    <a:pt x="269081" y="652462"/>
                  </a:moveTo>
                  <a:lnTo>
                    <a:pt x="188119" y="788194"/>
                  </a:lnTo>
                  <a:lnTo>
                    <a:pt x="80963" y="985837"/>
                  </a:lnTo>
                  <a:lnTo>
                    <a:pt x="0" y="997744"/>
                  </a:lnTo>
                  <a:lnTo>
                    <a:pt x="26194" y="892969"/>
                  </a:lnTo>
                  <a:lnTo>
                    <a:pt x="85725" y="721519"/>
                  </a:lnTo>
                  <a:lnTo>
                    <a:pt x="126206" y="585787"/>
                  </a:lnTo>
                  <a:lnTo>
                    <a:pt x="152400" y="497681"/>
                  </a:lnTo>
                  <a:lnTo>
                    <a:pt x="171450" y="423862"/>
                  </a:lnTo>
                  <a:lnTo>
                    <a:pt x="188119" y="350044"/>
                  </a:lnTo>
                  <a:lnTo>
                    <a:pt x="200025" y="280987"/>
                  </a:lnTo>
                  <a:lnTo>
                    <a:pt x="202406" y="240506"/>
                  </a:lnTo>
                  <a:lnTo>
                    <a:pt x="200025" y="192881"/>
                  </a:lnTo>
                  <a:lnTo>
                    <a:pt x="190500" y="157162"/>
                  </a:lnTo>
                  <a:lnTo>
                    <a:pt x="173831" y="121444"/>
                  </a:lnTo>
                  <a:lnTo>
                    <a:pt x="145256" y="100012"/>
                  </a:lnTo>
                  <a:lnTo>
                    <a:pt x="121444" y="83344"/>
                  </a:lnTo>
                  <a:lnTo>
                    <a:pt x="97631" y="66675"/>
                  </a:lnTo>
                  <a:lnTo>
                    <a:pt x="78581" y="50006"/>
                  </a:lnTo>
                  <a:lnTo>
                    <a:pt x="73819" y="33337"/>
                  </a:lnTo>
                  <a:lnTo>
                    <a:pt x="76200" y="21431"/>
                  </a:lnTo>
                  <a:lnTo>
                    <a:pt x="88106" y="9525"/>
                  </a:lnTo>
                  <a:lnTo>
                    <a:pt x="111919" y="2381"/>
                  </a:lnTo>
                  <a:lnTo>
                    <a:pt x="164306" y="0"/>
                  </a:lnTo>
                  <a:lnTo>
                    <a:pt x="223838" y="9525"/>
                  </a:lnTo>
                  <a:lnTo>
                    <a:pt x="280988" y="28575"/>
                  </a:lnTo>
                  <a:lnTo>
                    <a:pt x="340519" y="50006"/>
                  </a:lnTo>
                  <a:lnTo>
                    <a:pt x="390525" y="76200"/>
                  </a:lnTo>
                  <a:lnTo>
                    <a:pt x="442913" y="114300"/>
                  </a:lnTo>
                  <a:lnTo>
                    <a:pt x="502444" y="159544"/>
                  </a:lnTo>
                  <a:lnTo>
                    <a:pt x="550069" y="202406"/>
                  </a:lnTo>
                  <a:lnTo>
                    <a:pt x="578644" y="240506"/>
                  </a:lnTo>
                  <a:lnTo>
                    <a:pt x="590550" y="266700"/>
                  </a:lnTo>
                  <a:lnTo>
                    <a:pt x="592931" y="290512"/>
                  </a:lnTo>
                  <a:lnTo>
                    <a:pt x="585788" y="311944"/>
                  </a:lnTo>
                  <a:lnTo>
                    <a:pt x="566738" y="328612"/>
                  </a:lnTo>
                  <a:lnTo>
                    <a:pt x="514350" y="342900"/>
                  </a:lnTo>
                  <a:lnTo>
                    <a:pt x="492919" y="350044"/>
                  </a:lnTo>
                  <a:lnTo>
                    <a:pt x="464344" y="371475"/>
                  </a:lnTo>
                  <a:lnTo>
                    <a:pt x="419100" y="421481"/>
                  </a:lnTo>
                  <a:lnTo>
                    <a:pt x="366713" y="495300"/>
                  </a:lnTo>
                  <a:lnTo>
                    <a:pt x="319088" y="571500"/>
                  </a:lnTo>
                  <a:lnTo>
                    <a:pt x="269081" y="65246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5" name="フリーフォーム 11">
              <a:extLst>
                <a:ext uri="{FF2B5EF4-FFF2-40B4-BE49-F238E27FC236}">
                  <a16:creationId xmlns:a16="http://schemas.microsoft.com/office/drawing/2014/main" id="{3BF4375C-ED7C-411D-81A0-CFBC646CEAF8}"/>
                </a:ext>
              </a:extLst>
            </p:cNvPr>
            <p:cNvSpPr/>
            <p:nvPr/>
          </p:nvSpPr>
          <p:spPr>
            <a:xfrm>
              <a:off x="3956050" y="2643188"/>
              <a:ext cx="452438" cy="1279525"/>
            </a:xfrm>
            <a:custGeom>
              <a:avLst/>
              <a:gdLst>
                <a:gd name="connsiteX0" fmla="*/ 228600 w 452438"/>
                <a:gd name="connsiteY0" fmla="*/ 481012 h 1278731"/>
                <a:gd name="connsiteX1" fmla="*/ 207169 w 452438"/>
                <a:gd name="connsiteY1" fmla="*/ 350043 h 1278731"/>
                <a:gd name="connsiteX2" fmla="*/ 192882 w 452438"/>
                <a:gd name="connsiteY2" fmla="*/ 290512 h 1278731"/>
                <a:gd name="connsiteX3" fmla="*/ 180975 w 452438"/>
                <a:gd name="connsiteY3" fmla="*/ 250031 h 1278731"/>
                <a:gd name="connsiteX4" fmla="*/ 164307 w 452438"/>
                <a:gd name="connsiteY4" fmla="*/ 211931 h 1278731"/>
                <a:gd name="connsiteX5" fmla="*/ 145257 w 452438"/>
                <a:gd name="connsiteY5" fmla="*/ 178593 h 1278731"/>
                <a:gd name="connsiteX6" fmla="*/ 114300 w 452438"/>
                <a:gd name="connsiteY6" fmla="*/ 140493 h 1278731"/>
                <a:gd name="connsiteX7" fmla="*/ 88107 w 452438"/>
                <a:gd name="connsiteY7" fmla="*/ 114300 h 1278731"/>
                <a:gd name="connsiteX8" fmla="*/ 59532 w 452438"/>
                <a:gd name="connsiteY8" fmla="*/ 90487 h 1278731"/>
                <a:gd name="connsiteX9" fmla="*/ 38100 w 452438"/>
                <a:gd name="connsiteY9" fmla="*/ 76200 h 1278731"/>
                <a:gd name="connsiteX10" fmla="*/ 23813 w 452438"/>
                <a:gd name="connsiteY10" fmla="*/ 64293 h 1278731"/>
                <a:gd name="connsiteX11" fmla="*/ 9525 w 452438"/>
                <a:gd name="connsiteY11" fmla="*/ 52387 h 1278731"/>
                <a:gd name="connsiteX12" fmla="*/ 0 w 452438"/>
                <a:gd name="connsiteY12" fmla="*/ 35718 h 1278731"/>
                <a:gd name="connsiteX13" fmla="*/ 0 w 452438"/>
                <a:gd name="connsiteY13" fmla="*/ 23812 h 1278731"/>
                <a:gd name="connsiteX14" fmla="*/ 7144 w 452438"/>
                <a:gd name="connsiteY14" fmla="*/ 11906 h 1278731"/>
                <a:gd name="connsiteX15" fmla="*/ 21432 w 452438"/>
                <a:gd name="connsiteY15" fmla="*/ 4762 h 1278731"/>
                <a:gd name="connsiteX16" fmla="*/ 78582 w 452438"/>
                <a:gd name="connsiteY16" fmla="*/ 0 h 1278731"/>
                <a:gd name="connsiteX17" fmla="*/ 130969 w 452438"/>
                <a:gd name="connsiteY17" fmla="*/ 4762 h 1278731"/>
                <a:gd name="connsiteX18" fmla="*/ 214313 w 452438"/>
                <a:gd name="connsiteY18" fmla="*/ 11906 h 1278731"/>
                <a:gd name="connsiteX19" fmla="*/ 288132 w 452438"/>
                <a:gd name="connsiteY19" fmla="*/ 23812 h 1278731"/>
                <a:gd name="connsiteX20" fmla="*/ 345282 w 452438"/>
                <a:gd name="connsiteY20" fmla="*/ 26193 h 1278731"/>
                <a:gd name="connsiteX21" fmla="*/ 359569 w 452438"/>
                <a:gd name="connsiteY21" fmla="*/ 130968 h 1278731"/>
                <a:gd name="connsiteX22" fmla="*/ 383382 w 452438"/>
                <a:gd name="connsiteY22" fmla="*/ 295275 h 1278731"/>
                <a:gd name="connsiteX23" fmla="*/ 409575 w 452438"/>
                <a:gd name="connsiteY23" fmla="*/ 516731 h 1278731"/>
                <a:gd name="connsiteX24" fmla="*/ 423863 w 452438"/>
                <a:gd name="connsiteY24" fmla="*/ 616743 h 1278731"/>
                <a:gd name="connsiteX25" fmla="*/ 445294 w 452438"/>
                <a:gd name="connsiteY25" fmla="*/ 862012 h 1278731"/>
                <a:gd name="connsiteX26" fmla="*/ 450057 w 452438"/>
                <a:gd name="connsiteY26" fmla="*/ 1019175 h 1278731"/>
                <a:gd name="connsiteX27" fmla="*/ 452438 w 452438"/>
                <a:gd name="connsiteY27" fmla="*/ 1133475 h 1278731"/>
                <a:gd name="connsiteX28" fmla="*/ 445294 w 452438"/>
                <a:gd name="connsiteY28" fmla="*/ 1188243 h 1278731"/>
                <a:gd name="connsiteX29" fmla="*/ 433388 w 452438"/>
                <a:gd name="connsiteY29" fmla="*/ 1233487 h 1278731"/>
                <a:gd name="connsiteX30" fmla="*/ 419100 w 452438"/>
                <a:gd name="connsiteY30" fmla="*/ 1266825 h 1278731"/>
                <a:gd name="connsiteX31" fmla="*/ 407194 w 452438"/>
                <a:gd name="connsiteY31" fmla="*/ 1278731 h 1278731"/>
                <a:gd name="connsiteX32" fmla="*/ 392907 w 452438"/>
                <a:gd name="connsiteY32" fmla="*/ 1278731 h 1278731"/>
                <a:gd name="connsiteX33" fmla="*/ 373857 w 452438"/>
                <a:gd name="connsiteY33" fmla="*/ 1269206 h 1278731"/>
                <a:gd name="connsiteX34" fmla="*/ 342900 w 452438"/>
                <a:gd name="connsiteY34" fmla="*/ 1243012 h 1278731"/>
                <a:gd name="connsiteX35" fmla="*/ 309563 w 452438"/>
                <a:gd name="connsiteY35" fmla="*/ 1204912 h 1278731"/>
                <a:gd name="connsiteX36" fmla="*/ 273844 w 452438"/>
                <a:gd name="connsiteY36" fmla="*/ 1147762 h 1278731"/>
                <a:gd name="connsiteX37" fmla="*/ 250032 w 452438"/>
                <a:gd name="connsiteY37" fmla="*/ 1095375 h 1278731"/>
                <a:gd name="connsiteX38" fmla="*/ 233363 w 452438"/>
                <a:gd name="connsiteY38" fmla="*/ 1040606 h 1278731"/>
                <a:gd name="connsiteX39" fmla="*/ 230982 w 452438"/>
                <a:gd name="connsiteY39" fmla="*/ 1004887 h 1278731"/>
                <a:gd name="connsiteX40" fmla="*/ 235744 w 452438"/>
                <a:gd name="connsiteY40" fmla="*/ 966787 h 1278731"/>
                <a:gd name="connsiteX41" fmla="*/ 247650 w 452438"/>
                <a:gd name="connsiteY41" fmla="*/ 916781 h 1278731"/>
                <a:gd name="connsiteX42" fmla="*/ 250032 w 452438"/>
                <a:gd name="connsiteY42" fmla="*/ 871537 h 1278731"/>
                <a:gd name="connsiteX43" fmla="*/ 252413 w 452438"/>
                <a:gd name="connsiteY43" fmla="*/ 776287 h 1278731"/>
                <a:gd name="connsiteX44" fmla="*/ 242888 w 452438"/>
                <a:gd name="connsiteY44" fmla="*/ 640556 h 1278731"/>
                <a:gd name="connsiteX45" fmla="*/ 228600 w 452438"/>
                <a:gd name="connsiteY45" fmla="*/ 48101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2438" h="1278731">
                  <a:moveTo>
                    <a:pt x="228600" y="481012"/>
                  </a:moveTo>
                  <a:lnTo>
                    <a:pt x="207169" y="350043"/>
                  </a:lnTo>
                  <a:lnTo>
                    <a:pt x="192882" y="290512"/>
                  </a:lnTo>
                  <a:lnTo>
                    <a:pt x="180975" y="250031"/>
                  </a:lnTo>
                  <a:lnTo>
                    <a:pt x="164307" y="211931"/>
                  </a:lnTo>
                  <a:lnTo>
                    <a:pt x="145257" y="178593"/>
                  </a:lnTo>
                  <a:lnTo>
                    <a:pt x="114300" y="140493"/>
                  </a:lnTo>
                  <a:lnTo>
                    <a:pt x="88107" y="114300"/>
                  </a:lnTo>
                  <a:lnTo>
                    <a:pt x="59532" y="90487"/>
                  </a:lnTo>
                  <a:lnTo>
                    <a:pt x="38100" y="76200"/>
                  </a:lnTo>
                  <a:lnTo>
                    <a:pt x="23813" y="64293"/>
                  </a:lnTo>
                  <a:lnTo>
                    <a:pt x="9525" y="52387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7144" y="11906"/>
                  </a:lnTo>
                  <a:lnTo>
                    <a:pt x="21432" y="4762"/>
                  </a:lnTo>
                  <a:lnTo>
                    <a:pt x="78582" y="0"/>
                  </a:lnTo>
                  <a:lnTo>
                    <a:pt x="130969" y="4762"/>
                  </a:lnTo>
                  <a:lnTo>
                    <a:pt x="214313" y="11906"/>
                  </a:lnTo>
                  <a:lnTo>
                    <a:pt x="288132" y="23812"/>
                  </a:lnTo>
                  <a:lnTo>
                    <a:pt x="345282" y="26193"/>
                  </a:lnTo>
                  <a:lnTo>
                    <a:pt x="359569" y="130968"/>
                  </a:lnTo>
                  <a:lnTo>
                    <a:pt x="383382" y="295275"/>
                  </a:lnTo>
                  <a:lnTo>
                    <a:pt x="409575" y="516731"/>
                  </a:lnTo>
                  <a:lnTo>
                    <a:pt x="423863" y="616743"/>
                  </a:lnTo>
                  <a:lnTo>
                    <a:pt x="445294" y="862012"/>
                  </a:lnTo>
                  <a:lnTo>
                    <a:pt x="450057" y="1019175"/>
                  </a:lnTo>
                  <a:cubicBezTo>
                    <a:pt x="450851" y="1057275"/>
                    <a:pt x="451644" y="1095375"/>
                    <a:pt x="452438" y="1133475"/>
                  </a:cubicBezTo>
                  <a:lnTo>
                    <a:pt x="445294" y="1188243"/>
                  </a:lnTo>
                  <a:lnTo>
                    <a:pt x="433388" y="1233487"/>
                  </a:lnTo>
                  <a:lnTo>
                    <a:pt x="419100" y="1266825"/>
                  </a:lnTo>
                  <a:lnTo>
                    <a:pt x="407194" y="1278731"/>
                  </a:lnTo>
                  <a:lnTo>
                    <a:pt x="392907" y="1278731"/>
                  </a:lnTo>
                  <a:lnTo>
                    <a:pt x="373857" y="1269206"/>
                  </a:lnTo>
                  <a:lnTo>
                    <a:pt x="342900" y="1243012"/>
                  </a:lnTo>
                  <a:lnTo>
                    <a:pt x="309563" y="1204912"/>
                  </a:lnTo>
                  <a:lnTo>
                    <a:pt x="273844" y="1147762"/>
                  </a:lnTo>
                  <a:lnTo>
                    <a:pt x="250032" y="1095375"/>
                  </a:lnTo>
                  <a:lnTo>
                    <a:pt x="233363" y="1040606"/>
                  </a:lnTo>
                  <a:lnTo>
                    <a:pt x="230982" y="1004887"/>
                  </a:lnTo>
                  <a:lnTo>
                    <a:pt x="235744" y="966787"/>
                  </a:lnTo>
                  <a:lnTo>
                    <a:pt x="247650" y="916781"/>
                  </a:lnTo>
                  <a:lnTo>
                    <a:pt x="250032" y="871537"/>
                  </a:lnTo>
                  <a:cubicBezTo>
                    <a:pt x="250826" y="839787"/>
                    <a:pt x="251619" y="808037"/>
                    <a:pt x="252413" y="776287"/>
                  </a:cubicBezTo>
                  <a:lnTo>
                    <a:pt x="242888" y="640556"/>
                  </a:lnTo>
                  <a:lnTo>
                    <a:pt x="228600" y="481012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6" name="フリーフォーム 23">
              <a:extLst>
                <a:ext uri="{FF2B5EF4-FFF2-40B4-BE49-F238E27FC236}">
                  <a16:creationId xmlns:a16="http://schemas.microsoft.com/office/drawing/2014/main" id="{10344847-3A2A-47CB-A7A8-E25EF6AECB81}"/>
                </a:ext>
              </a:extLst>
            </p:cNvPr>
            <p:cNvSpPr/>
            <p:nvPr/>
          </p:nvSpPr>
          <p:spPr>
            <a:xfrm>
              <a:off x="4686300" y="4602163"/>
              <a:ext cx="681038" cy="387350"/>
            </a:xfrm>
            <a:custGeom>
              <a:avLst/>
              <a:gdLst>
                <a:gd name="connsiteX0" fmla="*/ 304800 w 681038"/>
                <a:gd name="connsiteY0" fmla="*/ 226219 h 385763"/>
                <a:gd name="connsiteX1" fmla="*/ 195263 w 681038"/>
                <a:gd name="connsiteY1" fmla="*/ 169069 h 385763"/>
                <a:gd name="connsiteX2" fmla="*/ 119063 w 681038"/>
                <a:gd name="connsiteY2" fmla="*/ 138113 h 385763"/>
                <a:gd name="connsiteX3" fmla="*/ 0 w 681038"/>
                <a:gd name="connsiteY3" fmla="*/ 90488 h 385763"/>
                <a:gd name="connsiteX4" fmla="*/ 95250 w 681038"/>
                <a:gd name="connsiteY4" fmla="*/ 0 h 385763"/>
                <a:gd name="connsiteX5" fmla="*/ 183356 w 681038"/>
                <a:gd name="connsiteY5" fmla="*/ 47625 h 385763"/>
                <a:gd name="connsiteX6" fmla="*/ 245269 w 681038"/>
                <a:gd name="connsiteY6" fmla="*/ 69057 h 385763"/>
                <a:gd name="connsiteX7" fmla="*/ 309563 w 681038"/>
                <a:gd name="connsiteY7" fmla="*/ 88107 h 385763"/>
                <a:gd name="connsiteX8" fmla="*/ 407194 w 681038"/>
                <a:gd name="connsiteY8" fmla="*/ 109538 h 385763"/>
                <a:gd name="connsiteX9" fmla="*/ 476250 w 681038"/>
                <a:gd name="connsiteY9" fmla="*/ 119063 h 385763"/>
                <a:gd name="connsiteX10" fmla="*/ 502444 w 681038"/>
                <a:gd name="connsiteY10" fmla="*/ 123825 h 385763"/>
                <a:gd name="connsiteX11" fmla="*/ 542925 w 681038"/>
                <a:gd name="connsiteY11" fmla="*/ 140494 h 385763"/>
                <a:gd name="connsiteX12" fmla="*/ 571500 w 681038"/>
                <a:gd name="connsiteY12" fmla="*/ 152400 h 385763"/>
                <a:gd name="connsiteX13" fmla="*/ 602456 w 681038"/>
                <a:gd name="connsiteY13" fmla="*/ 171450 h 385763"/>
                <a:gd name="connsiteX14" fmla="*/ 631031 w 681038"/>
                <a:gd name="connsiteY14" fmla="*/ 197644 h 385763"/>
                <a:gd name="connsiteX15" fmla="*/ 654844 w 681038"/>
                <a:gd name="connsiteY15" fmla="*/ 226219 h 385763"/>
                <a:gd name="connsiteX16" fmla="*/ 673894 w 681038"/>
                <a:gd name="connsiteY16" fmla="*/ 257175 h 385763"/>
                <a:gd name="connsiteX17" fmla="*/ 678656 w 681038"/>
                <a:gd name="connsiteY17" fmla="*/ 278607 h 385763"/>
                <a:gd name="connsiteX18" fmla="*/ 681038 w 681038"/>
                <a:gd name="connsiteY18" fmla="*/ 302419 h 385763"/>
                <a:gd name="connsiteX19" fmla="*/ 676275 w 681038"/>
                <a:gd name="connsiteY19" fmla="*/ 328613 h 385763"/>
                <a:gd name="connsiteX20" fmla="*/ 664369 w 681038"/>
                <a:gd name="connsiteY20" fmla="*/ 359569 h 385763"/>
                <a:gd name="connsiteX21" fmla="*/ 642938 w 681038"/>
                <a:gd name="connsiteY21" fmla="*/ 385763 h 385763"/>
                <a:gd name="connsiteX22" fmla="*/ 438150 w 681038"/>
                <a:gd name="connsiteY22" fmla="*/ 314325 h 385763"/>
                <a:gd name="connsiteX23" fmla="*/ 402431 w 681038"/>
                <a:gd name="connsiteY23" fmla="*/ 280988 h 385763"/>
                <a:gd name="connsiteX24" fmla="*/ 304800 w 681038"/>
                <a:gd name="connsiteY24" fmla="*/ 22621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1038" h="385763">
                  <a:moveTo>
                    <a:pt x="304800" y="226219"/>
                  </a:moveTo>
                  <a:lnTo>
                    <a:pt x="195263" y="169069"/>
                  </a:lnTo>
                  <a:lnTo>
                    <a:pt x="119063" y="138113"/>
                  </a:lnTo>
                  <a:lnTo>
                    <a:pt x="0" y="90488"/>
                  </a:lnTo>
                  <a:lnTo>
                    <a:pt x="95250" y="0"/>
                  </a:lnTo>
                  <a:lnTo>
                    <a:pt x="183356" y="47625"/>
                  </a:lnTo>
                  <a:lnTo>
                    <a:pt x="245269" y="69057"/>
                  </a:lnTo>
                  <a:lnTo>
                    <a:pt x="309563" y="88107"/>
                  </a:lnTo>
                  <a:lnTo>
                    <a:pt x="407194" y="109538"/>
                  </a:lnTo>
                  <a:lnTo>
                    <a:pt x="476250" y="119063"/>
                  </a:lnTo>
                  <a:lnTo>
                    <a:pt x="502444" y="123825"/>
                  </a:lnTo>
                  <a:lnTo>
                    <a:pt x="542925" y="140494"/>
                  </a:lnTo>
                  <a:lnTo>
                    <a:pt x="571500" y="152400"/>
                  </a:lnTo>
                  <a:lnTo>
                    <a:pt x="602456" y="171450"/>
                  </a:lnTo>
                  <a:lnTo>
                    <a:pt x="631031" y="197644"/>
                  </a:lnTo>
                  <a:lnTo>
                    <a:pt x="654844" y="226219"/>
                  </a:lnTo>
                  <a:lnTo>
                    <a:pt x="673894" y="257175"/>
                  </a:lnTo>
                  <a:lnTo>
                    <a:pt x="678656" y="278607"/>
                  </a:lnTo>
                  <a:lnTo>
                    <a:pt x="681038" y="302419"/>
                  </a:lnTo>
                  <a:lnTo>
                    <a:pt x="676275" y="328613"/>
                  </a:lnTo>
                  <a:lnTo>
                    <a:pt x="664369" y="359569"/>
                  </a:lnTo>
                  <a:lnTo>
                    <a:pt x="642938" y="385763"/>
                  </a:lnTo>
                  <a:lnTo>
                    <a:pt x="438150" y="314325"/>
                  </a:lnTo>
                  <a:lnTo>
                    <a:pt x="402431" y="280988"/>
                  </a:lnTo>
                  <a:lnTo>
                    <a:pt x="304800" y="22621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7" name="フリーフォーム 29">
              <a:extLst>
                <a:ext uri="{FF2B5EF4-FFF2-40B4-BE49-F238E27FC236}">
                  <a16:creationId xmlns:a16="http://schemas.microsoft.com/office/drawing/2014/main" id="{731FB03C-9689-40D5-B2D1-64BF2E326D42}"/>
                </a:ext>
              </a:extLst>
            </p:cNvPr>
            <p:cNvSpPr/>
            <p:nvPr/>
          </p:nvSpPr>
          <p:spPr>
            <a:xfrm rot="16200000">
              <a:off x="4910932" y="2378869"/>
              <a:ext cx="2127250" cy="1046163"/>
            </a:xfrm>
            <a:custGeom>
              <a:avLst/>
              <a:gdLst>
                <a:gd name="connsiteX0" fmla="*/ 1159669 w 2126457"/>
                <a:gd name="connsiteY0" fmla="*/ 747712 h 1045368"/>
                <a:gd name="connsiteX1" fmla="*/ 964407 w 2126457"/>
                <a:gd name="connsiteY1" fmla="*/ 664368 h 1045368"/>
                <a:gd name="connsiteX2" fmla="*/ 819150 w 2126457"/>
                <a:gd name="connsiteY2" fmla="*/ 600075 h 1045368"/>
                <a:gd name="connsiteX3" fmla="*/ 695325 w 2126457"/>
                <a:gd name="connsiteY3" fmla="*/ 538162 h 1045368"/>
                <a:gd name="connsiteX4" fmla="*/ 573882 w 2126457"/>
                <a:gd name="connsiteY4" fmla="*/ 473868 h 1045368"/>
                <a:gd name="connsiteX5" fmla="*/ 440532 w 2126457"/>
                <a:gd name="connsiteY5" fmla="*/ 392906 h 1045368"/>
                <a:gd name="connsiteX6" fmla="*/ 330994 w 2126457"/>
                <a:gd name="connsiteY6" fmla="*/ 323850 h 1045368"/>
                <a:gd name="connsiteX7" fmla="*/ 221457 w 2126457"/>
                <a:gd name="connsiteY7" fmla="*/ 247650 h 1045368"/>
                <a:gd name="connsiteX8" fmla="*/ 178594 w 2126457"/>
                <a:gd name="connsiteY8" fmla="*/ 204787 h 1045368"/>
                <a:gd name="connsiteX9" fmla="*/ 88107 w 2126457"/>
                <a:gd name="connsiteY9" fmla="*/ 135731 h 1045368"/>
                <a:gd name="connsiteX10" fmla="*/ 38100 w 2126457"/>
                <a:gd name="connsiteY10" fmla="*/ 92868 h 1045368"/>
                <a:gd name="connsiteX11" fmla="*/ 21432 w 2126457"/>
                <a:gd name="connsiteY11" fmla="*/ 76200 h 1045368"/>
                <a:gd name="connsiteX12" fmla="*/ 7144 w 2126457"/>
                <a:gd name="connsiteY12" fmla="*/ 57150 h 1045368"/>
                <a:gd name="connsiteX13" fmla="*/ 0 w 2126457"/>
                <a:gd name="connsiteY13" fmla="*/ 33337 h 1045368"/>
                <a:gd name="connsiteX14" fmla="*/ 0 w 2126457"/>
                <a:gd name="connsiteY14" fmla="*/ 16668 h 1045368"/>
                <a:gd name="connsiteX15" fmla="*/ 4763 w 2126457"/>
                <a:gd name="connsiteY15" fmla="*/ 4762 h 1045368"/>
                <a:gd name="connsiteX16" fmla="*/ 19050 w 2126457"/>
                <a:gd name="connsiteY16" fmla="*/ 0 h 1045368"/>
                <a:gd name="connsiteX17" fmla="*/ 45244 w 2126457"/>
                <a:gd name="connsiteY17" fmla="*/ 7143 h 1045368"/>
                <a:gd name="connsiteX18" fmla="*/ 92869 w 2126457"/>
                <a:gd name="connsiteY18" fmla="*/ 38100 h 1045368"/>
                <a:gd name="connsiteX19" fmla="*/ 180975 w 2126457"/>
                <a:gd name="connsiteY19" fmla="*/ 92868 h 1045368"/>
                <a:gd name="connsiteX20" fmla="*/ 278607 w 2126457"/>
                <a:gd name="connsiteY20" fmla="*/ 152400 h 1045368"/>
                <a:gd name="connsiteX21" fmla="*/ 388144 w 2126457"/>
                <a:gd name="connsiteY21" fmla="*/ 214312 h 1045368"/>
                <a:gd name="connsiteX22" fmla="*/ 490538 w 2126457"/>
                <a:gd name="connsiteY22" fmla="*/ 266700 h 1045368"/>
                <a:gd name="connsiteX23" fmla="*/ 600075 w 2126457"/>
                <a:gd name="connsiteY23" fmla="*/ 319087 h 1045368"/>
                <a:gd name="connsiteX24" fmla="*/ 707232 w 2126457"/>
                <a:gd name="connsiteY24" fmla="*/ 366712 h 1045368"/>
                <a:gd name="connsiteX25" fmla="*/ 792957 w 2126457"/>
                <a:gd name="connsiteY25" fmla="*/ 400050 h 1045368"/>
                <a:gd name="connsiteX26" fmla="*/ 876300 w 2126457"/>
                <a:gd name="connsiteY26" fmla="*/ 435768 h 1045368"/>
                <a:gd name="connsiteX27" fmla="*/ 981075 w 2126457"/>
                <a:gd name="connsiteY27" fmla="*/ 471487 h 1045368"/>
                <a:gd name="connsiteX28" fmla="*/ 1088232 w 2126457"/>
                <a:gd name="connsiteY28" fmla="*/ 507206 h 1045368"/>
                <a:gd name="connsiteX29" fmla="*/ 1183482 w 2126457"/>
                <a:gd name="connsiteY29" fmla="*/ 535781 h 1045368"/>
                <a:gd name="connsiteX30" fmla="*/ 1271588 w 2126457"/>
                <a:gd name="connsiteY30" fmla="*/ 561975 h 1045368"/>
                <a:gd name="connsiteX31" fmla="*/ 1357313 w 2126457"/>
                <a:gd name="connsiteY31" fmla="*/ 583406 h 1045368"/>
                <a:gd name="connsiteX32" fmla="*/ 1423988 w 2126457"/>
                <a:gd name="connsiteY32" fmla="*/ 597693 h 1045368"/>
                <a:gd name="connsiteX33" fmla="*/ 1543050 w 2126457"/>
                <a:gd name="connsiteY33" fmla="*/ 623887 h 1045368"/>
                <a:gd name="connsiteX34" fmla="*/ 1688307 w 2126457"/>
                <a:gd name="connsiteY34" fmla="*/ 650081 h 1045368"/>
                <a:gd name="connsiteX35" fmla="*/ 1831182 w 2126457"/>
                <a:gd name="connsiteY35" fmla="*/ 673893 h 1045368"/>
                <a:gd name="connsiteX36" fmla="*/ 1869282 w 2126457"/>
                <a:gd name="connsiteY36" fmla="*/ 678656 h 1045368"/>
                <a:gd name="connsiteX37" fmla="*/ 1907382 w 2126457"/>
                <a:gd name="connsiteY37" fmla="*/ 676275 h 1045368"/>
                <a:gd name="connsiteX38" fmla="*/ 1940719 w 2126457"/>
                <a:gd name="connsiteY38" fmla="*/ 661987 h 1045368"/>
                <a:gd name="connsiteX39" fmla="*/ 1971675 w 2126457"/>
                <a:gd name="connsiteY39" fmla="*/ 642937 h 1045368"/>
                <a:gd name="connsiteX40" fmla="*/ 2012157 w 2126457"/>
                <a:gd name="connsiteY40" fmla="*/ 607218 h 1045368"/>
                <a:gd name="connsiteX41" fmla="*/ 2047875 w 2126457"/>
                <a:gd name="connsiteY41" fmla="*/ 576262 h 1045368"/>
                <a:gd name="connsiteX42" fmla="*/ 2066925 w 2126457"/>
                <a:gd name="connsiteY42" fmla="*/ 561975 h 1045368"/>
                <a:gd name="connsiteX43" fmla="*/ 2085975 w 2126457"/>
                <a:gd name="connsiteY43" fmla="*/ 554831 h 1045368"/>
                <a:gd name="connsiteX44" fmla="*/ 2105025 w 2126457"/>
                <a:gd name="connsiteY44" fmla="*/ 557212 h 1045368"/>
                <a:gd name="connsiteX45" fmla="*/ 2114550 w 2126457"/>
                <a:gd name="connsiteY45" fmla="*/ 564356 h 1045368"/>
                <a:gd name="connsiteX46" fmla="*/ 2121694 w 2126457"/>
                <a:gd name="connsiteY46" fmla="*/ 588168 h 1045368"/>
                <a:gd name="connsiteX47" fmla="*/ 2126457 w 2126457"/>
                <a:gd name="connsiteY47" fmla="*/ 611981 h 1045368"/>
                <a:gd name="connsiteX48" fmla="*/ 2124075 w 2126457"/>
                <a:gd name="connsiteY48" fmla="*/ 640556 h 1045368"/>
                <a:gd name="connsiteX49" fmla="*/ 2109788 w 2126457"/>
                <a:gd name="connsiteY49" fmla="*/ 690562 h 1045368"/>
                <a:gd name="connsiteX50" fmla="*/ 2081213 w 2126457"/>
                <a:gd name="connsiteY50" fmla="*/ 762000 h 1045368"/>
                <a:gd name="connsiteX51" fmla="*/ 2050257 w 2126457"/>
                <a:gd name="connsiteY51" fmla="*/ 821531 h 1045368"/>
                <a:gd name="connsiteX52" fmla="*/ 1983582 w 2126457"/>
                <a:gd name="connsiteY52" fmla="*/ 914400 h 1045368"/>
                <a:gd name="connsiteX53" fmla="*/ 1919288 w 2126457"/>
                <a:gd name="connsiteY53" fmla="*/ 985837 h 1045368"/>
                <a:gd name="connsiteX54" fmla="*/ 1893094 w 2126457"/>
                <a:gd name="connsiteY54" fmla="*/ 1021556 h 1045368"/>
                <a:gd name="connsiteX55" fmla="*/ 1874044 w 2126457"/>
                <a:gd name="connsiteY55" fmla="*/ 1038225 h 1045368"/>
                <a:gd name="connsiteX56" fmla="*/ 1862138 w 2126457"/>
                <a:gd name="connsiteY56" fmla="*/ 1042987 h 1045368"/>
                <a:gd name="connsiteX57" fmla="*/ 1847850 w 2126457"/>
                <a:gd name="connsiteY57" fmla="*/ 1045368 h 1045368"/>
                <a:gd name="connsiteX58" fmla="*/ 1819275 w 2126457"/>
                <a:gd name="connsiteY58" fmla="*/ 1042987 h 1045368"/>
                <a:gd name="connsiteX59" fmla="*/ 1797844 w 2126457"/>
                <a:gd name="connsiteY59" fmla="*/ 1031081 h 1045368"/>
                <a:gd name="connsiteX60" fmla="*/ 1774032 w 2126457"/>
                <a:gd name="connsiteY60" fmla="*/ 1009650 h 1045368"/>
                <a:gd name="connsiteX61" fmla="*/ 1750219 w 2126457"/>
                <a:gd name="connsiteY61" fmla="*/ 983456 h 1045368"/>
                <a:gd name="connsiteX62" fmla="*/ 1700213 w 2126457"/>
                <a:gd name="connsiteY62" fmla="*/ 923925 h 1045368"/>
                <a:gd name="connsiteX63" fmla="*/ 1590675 w 2126457"/>
                <a:gd name="connsiteY63" fmla="*/ 890587 h 1045368"/>
                <a:gd name="connsiteX64" fmla="*/ 1447800 w 2126457"/>
                <a:gd name="connsiteY64" fmla="*/ 845343 h 1045368"/>
                <a:gd name="connsiteX65" fmla="*/ 1159669 w 2126457"/>
                <a:gd name="connsiteY65" fmla="*/ 747712 h 10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6457" h="1045368">
                  <a:moveTo>
                    <a:pt x="1159669" y="747712"/>
                  </a:moveTo>
                  <a:lnTo>
                    <a:pt x="964407" y="664368"/>
                  </a:lnTo>
                  <a:lnTo>
                    <a:pt x="819150" y="600075"/>
                  </a:lnTo>
                  <a:lnTo>
                    <a:pt x="695325" y="538162"/>
                  </a:lnTo>
                  <a:lnTo>
                    <a:pt x="573882" y="473868"/>
                  </a:lnTo>
                  <a:lnTo>
                    <a:pt x="440532" y="392906"/>
                  </a:lnTo>
                  <a:lnTo>
                    <a:pt x="330994" y="323850"/>
                  </a:lnTo>
                  <a:lnTo>
                    <a:pt x="221457" y="247650"/>
                  </a:lnTo>
                  <a:lnTo>
                    <a:pt x="178594" y="204787"/>
                  </a:lnTo>
                  <a:lnTo>
                    <a:pt x="88107" y="135731"/>
                  </a:lnTo>
                  <a:lnTo>
                    <a:pt x="38100" y="92868"/>
                  </a:lnTo>
                  <a:lnTo>
                    <a:pt x="21432" y="76200"/>
                  </a:lnTo>
                  <a:lnTo>
                    <a:pt x="7144" y="57150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5244" y="7143"/>
                  </a:lnTo>
                  <a:lnTo>
                    <a:pt x="92869" y="38100"/>
                  </a:lnTo>
                  <a:lnTo>
                    <a:pt x="180975" y="92868"/>
                  </a:lnTo>
                  <a:lnTo>
                    <a:pt x="278607" y="152400"/>
                  </a:lnTo>
                  <a:lnTo>
                    <a:pt x="388144" y="214312"/>
                  </a:lnTo>
                  <a:lnTo>
                    <a:pt x="490538" y="266700"/>
                  </a:lnTo>
                  <a:lnTo>
                    <a:pt x="600075" y="319087"/>
                  </a:lnTo>
                  <a:lnTo>
                    <a:pt x="707232" y="366712"/>
                  </a:lnTo>
                  <a:lnTo>
                    <a:pt x="792957" y="400050"/>
                  </a:lnTo>
                  <a:lnTo>
                    <a:pt x="876300" y="435768"/>
                  </a:lnTo>
                  <a:lnTo>
                    <a:pt x="981075" y="471487"/>
                  </a:lnTo>
                  <a:lnTo>
                    <a:pt x="1088232" y="507206"/>
                  </a:lnTo>
                  <a:lnTo>
                    <a:pt x="1183482" y="535781"/>
                  </a:lnTo>
                  <a:lnTo>
                    <a:pt x="1271588" y="561975"/>
                  </a:lnTo>
                  <a:lnTo>
                    <a:pt x="1357313" y="583406"/>
                  </a:lnTo>
                  <a:lnTo>
                    <a:pt x="1423988" y="597693"/>
                  </a:lnTo>
                  <a:lnTo>
                    <a:pt x="1543050" y="623887"/>
                  </a:lnTo>
                  <a:lnTo>
                    <a:pt x="1688307" y="650081"/>
                  </a:lnTo>
                  <a:lnTo>
                    <a:pt x="1831182" y="673893"/>
                  </a:lnTo>
                  <a:lnTo>
                    <a:pt x="1869282" y="678656"/>
                  </a:lnTo>
                  <a:lnTo>
                    <a:pt x="1907382" y="676275"/>
                  </a:lnTo>
                  <a:lnTo>
                    <a:pt x="1940719" y="661987"/>
                  </a:lnTo>
                  <a:lnTo>
                    <a:pt x="1971675" y="642937"/>
                  </a:lnTo>
                  <a:lnTo>
                    <a:pt x="2012157" y="607218"/>
                  </a:lnTo>
                  <a:lnTo>
                    <a:pt x="2047875" y="576262"/>
                  </a:lnTo>
                  <a:lnTo>
                    <a:pt x="2066925" y="561975"/>
                  </a:lnTo>
                  <a:lnTo>
                    <a:pt x="2085975" y="554831"/>
                  </a:lnTo>
                  <a:lnTo>
                    <a:pt x="2105025" y="557212"/>
                  </a:lnTo>
                  <a:lnTo>
                    <a:pt x="2114550" y="564356"/>
                  </a:lnTo>
                  <a:lnTo>
                    <a:pt x="2121694" y="588168"/>
                  </a:lnTo>
                  <a:lnTo>
                    <a:pt x="2126457" y="611981"/>
                  </a:lnTo>
                  <a:lnTo>
                    <a:pt x="2124075" y="640556"/>
                  </a:lnTo>
                  <a:lnTo>
                    <a:pt x="2109788" y="690562"/>
                  </a:lnTo>
                  <a:lnTo>
                    <a:pt x="2081213" y="762000"/>
                  </a:lnTo>
                  <a:lnTo>
                    <a:pt x="2050257" y="821531"/>
                  </a:lnTo>
                  <a:lnTo>
                    <a:pt x="1983582" y="914400"/>
                  </a:lnTo>
                  <a:lnTo>
                    <a:pt x="1919288" y="985837"/>
                  </a:lnTo>
                  <a:lnTo>
                    <a:pt x="1893094" y="1021556"/>
                  </a:lnTo>
                  <a:lnTo>
                    <a:pt x="1874044" y="1038225"/>
                  </a:lnTo>
                  <a:lnTo>
                    <a:pt x="1862138" y="1042987"/>
                  </a:lnTo>
                  <a:lnTo>
                    <a:pt x="1847850" y="1045368"/>
                  </a:lnTo>
                  <a:lnTo>
                    <a:pt x="1819275" y="1042987"/>
                  </a:lnTo>
                  <a:lnTo>
                    <a:pt x="1797844" y="1031081"/>
                  </a:lnTo>
                  <a:lnTo>
                    <a:pt x="1774032" y="1009650"/>
                  </a:lnTo>
                  <a:lnTo>
                    <a:pt x="1750219" y="983456"/>
                  </a:lnTo>
                  <a:lnTo>
                    <a:pt x="1700213" y="923925"/>
                  </a:lnTo>
                  <a:lnTo>
                    <a:pt x="1590675" y="890587"/>
                  </a:lnTo>
                  <a:lnTo>
                    <a:pt x="1447800" y="845343"/>
                  </a:lnTo>
                  <a:lnTo>
                    <a:pt x="1159669" y="747712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8" name="フリーフォーム 9">
              <a:extLst>
                <a:ext uri="{FF2B5EF4-FFF2-40B4-BE49-F238E27FC236}">
                  <a16:creationId xmlns:a16="http://schemas.microsoft.com/office/drawing/2014/main" id="{BBBD093B-3E77-4555-8BF0-389757447B5D}"/>
                </a:ext>
              </a:extLst>
            </p:cNvPr>
            <p:cNvSpPr/>
            <p:nvPr/>
          </p:nvSpPr>
          <p:spPr>
            <a:xfrm>
              <a:off x="2974975" y="3917951"/>
              <a:ext cx="1038225" cy="1857375"/>
            </a:xfrm>
            <a:custGeom>
              <a:avLst/>
              <a:gdLst>
                <a:gd name="connsiteX0" fmla="*/ 606425 w 1038225"/>
                <a:gd name="connsiteY0" fmla="*/ 1127125 h 1857375"/>
                <a:gd name="connsiteX1" fmla="*/ 444500 w 1038225"/>
                <a:gd name="connsiteY1" fmla="*/ 1489075 h 1857375"/>
                <a:gd name="connsiteX2" fmla="*/ 377825 w 1038225"/>
                <a:gd name="connsiteY2" fmla="*/ 1641475 h 1857375"/>
                <a:gd name="connsiteX3" fmla="*/ 361950 w 1038225"/>
                <a:gd name="connsiteY3" fmla="*/ 1685925 h 1857375"/>
                <a:gd name="connsiteX4" fmla="*/ 352425 w 1038225"/>
                <a:gd name="connsiteY4" fmla="*/ 1714500 h 1857375"/>
                <a:gd name="connsiteX5" fmla="*/ 342900 w 1038225"/>
                <a:gd name="connsiteY5" fmla="*/ 1765300 h 1857375"/>
                <a:gd name="connsiteX6" fmla="*/ 336550 w 1038225"/>
                <a:gd name="connsiteY6" fmla="*/ 1857375 h 1857375"/>
                <a:gd name="connsiteX7" fmla="*/ 0 w 1038225"/>
                <a:gd name="connsiteY7" fmla="*/ 1508125 h 1857375"/>
                <a:gd name="connsiteX8" fmla="*/ 76200 w 1038225"/>
                <a:gd name="connsiteY8" fmla="*/ 1501775 h 1857375"/>
                <a:gd name="connsiteX9" fmla="*/ 107950 w 1038225"/>
                <a:gd name="connsiteY9" fmla="*/ 1495425 h 1857375"/>
                <a:gd name="connsiteX10" fmla="*/ 130175 w 1038225"/>
                <a:gd name="connsiteY10" fmla="*/ 1485900 h 1857375"/>
                <a:gd name="connsiteX11" fmla="*/ 155575 w 1038225"/>
                <a:gd name="connsiteY11" fmla="*/ 1460500 h 1857375"/>
                <a:gd name="connsiteX12" fmla="*/ 282575 w 1038225"/>
                <a:gd name="connsiteY12" fmla="*/ 1282700 h 1857375"/>
                <a:gd name="connsiteX13" fmla="*/ 447675 w 1038225"/>
                <a:gd name="connsiteY13" fmla="*/ 1006475 h 1857375"/>
                <a:gd name="connsiteX14" fmla="*/ 603250 w 1038225"/>
                <a:gd name="connsiteY14" fmla="*/ 733425 h 1857375"/>
                <a:gd name="connsiteX15" fmla="*/ 727075 w 1038225"/>
                <a:gd name="connsiteY15" fmla="*/ 511175 h 1857375"/>
                <a:gd name="connsiteX16" fmla="*/ 841375 w 1038225"/>
                <a:gd name="connsiteY16" fmla="*/ 301625 h 1857375"/>
                <a:gd name="connsiteX17" fmla="*/ 917575 w 1038225"/>
                <a:gd name="connsiteY17" fmla="*/ 149225 h 1857375"/>
                <a:gd name="connsiteX18" fmla="*/ 962025 w 1038225"/>
                <a:gd name="connsiteY18" fmla="*/ 60325 h 1857375"/>
                <a:gd name="connsiteX19" fmla="*/ 981075 w 1038225"/>
                <a:gd name="connsiteY19" fmla="*/ 25400 h 1857375"/>
                <a:gd name="connsiteX20" fmla="*/ 1000125 w 1038225"/>
                <a:gd name="connsiteY20" fmla="*/ 9525 h 1857375"/>
                <a:gd name="connsiteX21" fmla="*/ 1019175 w 1038225"/>
                <a:gd name="connsiteY21" fmla="*/ 0 h 1857375"/>
                <a:gd name="connsiteX22" fmla="*/ 1031875 w 1038225"/>
                <a:gd name="connsiteY22" fmla="*/ 0 h 1857375"/>
                <a:gd name="connsiteX23" fmla="*/ 1038225 w 1038225"/>
                <a:gd name="connsiteY23" fmla="*/ 6350 h 1857375"/>
                <a:gd name="connsiteX24" fmla="*/ 1038225 w 1038225"/>
                <a:gd name="connsiteY24" fmla="*/ 31750 h 1857375"/>
                <a:gd name="connsiteX25" fmla="*/ 1006475 w 1038225"/>
                <a:gd name="connsiteY25" fmla="*/ 127000 h 1857375"/>
                <a:gd name="connsiteX26" fmla="*/ 952500 w 1038225"/>
                <a:gd name="connsiteY26" fmla="*/ 260350 h 1857375"/>
                <a:gd name="connsiteX27" fmla="*/ 911225 w 1038225"/>
                <a:gd name="connsiteY27" fmla="*/ 371475 h 1857375"/>
                <a:gd name="connsiteX28" fmla="*/ 866775 w 1038225"/>
                <a:gd name="connsiteY28" fmla="*/ 492125 h 1857375"/>
                <a:gd name="connsiteX29" fmla="*/ 777875 w 1038225"/>
                <a:gd name="connsiteY29" fmla="*/ 723900 h 1857375"/>
                <a:gd name="connsiteX30" fmla="*/ 698500 w 1038225"/>
                <a:gd name="connsiteY30" fmla="*/ 920750 h 1857375"/>
                <a:gd name="connsiteX31" fmla="*/ 606425 w 1038225"/>
                <a:gd name="connsiteY31" fmla="*/ 112712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225" h="1857375">
                  <a:moveTo>
                    <a:pt x="606425" y="1127125"/>
                  </a:moveTo>
                  <a:lnTo>
                    <a:pt x="444500" y="1489075"/>
                  </a:lnTo>
                  <a:lnTo>
                    <a:pt x="377825" y="1641475"/>
                  </a:lnTo>
                  <a:lnTo>
                    <a:pt x="361950" y="1685925"/>
                  </a:lnTo>
                  <a:lnTo>
                    <a:pt x="352425" y="1714500"/>
                  </a:lnTo>
                  <a:lnTo>
                    <a:pt x="342900" y="1765300"/>
                  </a:lnTo>
                  <a:lnTo>
                    <a:pt x="336550" y="1857375"/>
                  </a:lnTo>
                  <a:lnTo>
                    <a:pt x="0" y="1508125"/>
                  </a:lnTo>
                  <a:lnTo>
                    <a:pt x="76200" y="1501775"/>
                  </a:lnTo>
                  <a:lnTo>
                    <a:pt x="107950" y="1495425"/>
                  </a:lnTo>
                  <a:lnTo>
                    <a:pt x="130175" y="1485900"/>
                  </a:lnTo>
                  <a:lnTo>
                    <a:pt x="155575" y="1460500"/>
                  </a:lnTo>
                  <a:lnTo>
                    <a:pt x="282575" y="1282700"/>
                  </a:lnTo>
                  <a:lnTo>
                    <a:pt x="447675" y="1006475"/>
                  </a:lnTo>
                  <a:lnTo>
                    <a:pt x="603250" y="733425"/>
                  </a:lnTo>
                  <a:lnTo>
                    <a:pt x="727075" y="511175"/>
                  </a:lnTo>
                  <a:lnTo>
                    <a:pt x="841375" y="301625"/>
                  </a:lnTo>
                  <a:lnTo>
                    <a:pt x="917575" y="149225"/>
                  </a:lnTo>
                  <a:lnTo>
                    <a:pt x="962025" y="60325"/>
                  </a:lnTo>
                  <a:lnTo>
                    <a:pt x="981075" y="25400"/>
                  </a:lnTo>
                  <a:lnTo>
                    <a:pt x="1000125" y="9525"/>
                  </a:lnTo>
                  <a:lnTo>
                    <a:pt x="1019175" y="0"/>
                  </a:lnTo>
                  <a:lnTo>
                    <a:pt x="1031875" y="0"/>
                  </a:lnTo>
                  <a:lnTo>
                    <a:pt x="1038225" y="6350"/>
                  </a:lnTo>
                  <a:lnTo>
                    <a:pt x="1038225" y="31750"/>
                  </a:lnTo>
                  <a:lnTo>
                    <a:pt x="1006475" y="127000"/>
                  </a:lnTo>
                  <a:lnTo>
                    <a:pt x="952500" y="260350"/>
                  </a:lnTo>
                  <a:lnTo>
                    <a:pt x="911225" y="371475"/>
                  </a:lnTo>
                  <a:lnTo>
                    <a:pt x="866775" y="492125"/>
                  </a:lnTo>
                  <a:lnTo>
                    <a:pt x="777875" y="723900"/>
                  </a:lnTo>
                  <a:lnTo>
                    <a:pt x="698500" y="920750"/>
                  </a:lnTo>
                  <a:lnTo>
                    <a:pt x="606425" y="1127125"/>
                  </a:lnTo>
                  <a:close/>
                </a:path>
              </a:pathLst>
            </a:custGeom>
            <a:solidFill>
              <a:srgbClr val="222A3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79" name="フリーフォーム 12">
              <a:extLst>
                <a:ext uri="{FF2B5EF4-FFF2-40B4-BE49-F238E27FC236}">
                  <a16:creationId xmlns:a16="http://schemas.microsoft.com/office/drawing/2014/main" id="{381BFED2-22AA-4B8B-9028-C22B4B774479}"/>
                </a:ext>
              </a:extLst>
            </p:cNvPr>
            <p:cNvSpPr/>
            <p:nvPr/>
          </p:nvSpPr>
          <p:spPr>
            <a:xfrm>
              <a:off x="4170363" y="2414588"/>
              <a:ext cx="1538287" cy="1352550"/>
            </a:xfrm>
            <a:custGeom>
              <a:avLst/>
              <a:gdLst>
                <a:gd name="connsiteX0" fmla="*/ 442912 w 1538287"/>
                <a:gd name="connsiteY0" fmla="*/ 335756 h 1352550"/>
                <a:gd name="connsiteX1" fmla="*/ 85725 w 1538287"/>
                <a:gd name="connsiteY1" fmla="*/ 397668 h 1352550"/>
                <a:gd name="connsiteX2" fmla="*/ 0 w 1538287"/>
                <a:gd name="connsiteY2" fmla="*/ 266700 h 1352550"/>
                <a:gd name="connsiteX3" fmla="*/ 307181 w 1538287"/>
                <a:gd name="connsiteY3" fmla="*/ 221456 h 1352550"/>
                <a:gd name="connsiteX4" fmla="*/ 533400 w 1538287"/>
                <a:gd name="connsiteY4" fmla="*/ 180975 h 1352550"/>
                <a:gd name="connsiteX5" fmla="*/ 866775 w 1538287"/>
                <a:gd name="connsiteY5" fmla="*/ 128587 h 1352550"/>
                <a:gd name="connsiteX6" fmla="*/ 1104900 w 1538287"/>
                <a:gd name="connsiteY6" fmla="*/ 95250 h 1352550"/>
                <a:gd name="connsiteX7" fmla="*/ 1135856 w 1538287"/>
                <a:gd name="connsiteY7" fmla="*/ 85725 h 1352550"/>
                <a:gd name="connsiteX8" fmla="*/ 1171575 w 1538287"/>
                <a:gd name="connsiteY8" fmla="*/ 64293 h 1352550"/>
                <a:gd name="connsiteX9" fmla="*/ 1216819 w 1538287"/>
                <a:gd name="connsiteY9" fmla="*/ 28575 h 1352550"/>
                <a:gd name="connsiteX10" fmla="*/ 1238250 w 1538287"/>
                <a:gd name="connsiteY10" fmla="*/ 9525 h 1352550"/>
                <a:gd name="connsiteX11" fmla="*/ 1250156 w 1538287"/>
                <a:gd name="connsiteY11" fmla="*/ 2381 h 1352550"/>
                <a:gd name="connsiteX12" fmla="*/ 1269206 w 1538287"/>
                <a:gd name="connsiteY12" fmla="*/ 0 h 1352550"/>
                <a:gd name="connsiteX13" fmla="*/ 1295400 w 1538287"/>
                <a:gd name="connsiteY13" fmla="*/ 9525 h 1352550"/>
                <a:gd name="connsiteX14" fmla="*/ 1350169 w 1538287"/>
                <a:gd name="connsiteY14" fmla="*/ 47625 h 1352550"/>
                <a:gd name="connsiteX15" fmla="*/ 1419225 w 1538287"/>
                <a:gd name="connsiteY15" fmla="*/ 109537 h 1352550"/>
                <a:gd name="connsiteX16" fmla="*/ 1495425 w 1538287"/>
                <a:gd name="connsiteY16" fmla="*/ 192881 h 1352550"/>
                <a:gd name="connsiteX17" fmla="*/ 1514475 w 1538287"/>
                <a:gd name="connsiteY17" fmla="*/ 211931 h 1352550"/>
                <a:gd name="connsiteX18" fmla="*/ 1526381 w 1538287"/>
                <a:gd name="connsiteY18" fmla="*/ 223837 h 1352550"/>
                <a:gd name="connsiteX19" fmla="*/ 1538287 w 1538287"/>
                <a:gd name="connsiteY19" fmla="*/ 245268 h 1352550"/>
                <a:gd name="connsiteX20" fmla="*/ 1538287 w 1538287"/>
                <a:gd name="connsiteY20" fmla="*/ 288131 h 1352550"/>
                <a:gd name="connsiteX21" fmla="*/ 1524000 w 1538287"/>
                <a:gd name="connsiteY21" fmla="*/ 333375 h 1352550"/>
                <a:gd name="connsiteX22" fmla="*/ 1478756 w 1538287"/>
                <a:gd name="connsiteY22" fmla="*/ 416718 h 1352550"/>
                <a:gd name="connsiteX23" fmla="*/ 1459706 w 1538287"/>
                <a:gd name="connsiteY23" fmla="*/ 481012 h 1352550"/>
                <a:gd name="connsiteX24" fmla="*/ 1419225 w 1538287"/>
                <a:gd name="connsiteY24" fmla="*/ 695325 h 1352550"/>
                <a:gd name="connsiteX25" fmla="*/ 1381125 w 1538287"/>
                <a:gd name="connsiteY25" fmla="*/ 909637 h 1352550"/>
                <a:gd name="connsiteX26" fmla="*/ 1354931 w 1538287"/>
                <a:gd name="connsiteY26" fmla="*/ 1097756 h 1352550"/>
                <a:gd name="connsiteX27" fmla="*/ 1331119 w 1538287"/>
                <a:gd name="connsiteY27" fmla="*/ 1271587 h 1352550"/>
                <a:gd name="connsiteX28" fmla="*/ 1319212 w 1538287"/>
                <a:gd name="connsiteY28" fmla="*/ 1302543 h 1352550"/>
                <a:gd name="connsiteX29" fmla="*/ 1300162 w 1538287"/>
                <a:gd name="connsiteY29" fmla="*/ 1328737 h 1352550"/>
                <a:gd name="connsiteX30" fmla="*/ 1276350 w 1538287"/>
                <a:gd name="connsiteY30" fmla="*/ 1345406 h 1352550"/>
                <a:gd name="connsiteX31" fmla="*/ 1252537 w 1538287"/>
                <a:gd name="connsiteY31" fmla="*/ 1352550 h 1352550"/>
                <a:gd name="connsiteX32" fmla="*/ 1231106 w 1538287"/>
                <a:gd name="connsiteY32" fmla="*/ 1352550 h 1352550"/>
                <a:gd name="connsiteX33" fmla="*/ 1209675 w 1538287"/>
                <a:gd name="connsiteY33" fmla="*/ 1347787 h 1352550"/>
                <a:gd name="connsiteX34" fmla="*/ 1181100 w 1538287"/>
                <a:gd name="connsiteY34" fmla="*/ 1326356 h 1352550"/>
                <a:gd name="connsiteX35" fmla="*/ 1150144 w 1538287"/>
                <a:gd name="connsiteY35" fmla="*/ 1304925 h 1352550"/>
                <a:gd name="connsiteX36" fmla="*/ 1152525 w 1538287"/>
                <a:gd name="connsiteY36" fmla="*/ 1176337 h 1352550"/>
                <a:gd name="connsiteX37" fmla="*/ 1162050 w 1538287"/>
                <a:gd name="connsiteY37" fmla="*/ 1071562 h 1352550"/>
                <a:gd name="connsiteX38" fmla="*/ 1173956 w 1538287"/>
                <a:gd name="connsiteY38" fmla="*/ 945356 h 1352550"/>
                <a:gd name="connsiteX39" fmla="*/ 1190625 w 1538287"/>
                <a:gd name="connsiteY39" fmla="*/ 809625 h 1352550"/>
                <a:gd name="connsiteX40" fmla="*/ 1195387 w 1538287"/>
                <a:gd name="connsiteY40" fmla="*/ 721518 h 1352550"/>
                <a:gd name="connsiteX41" fmla="*/ 1200150 w 1538287"/>
                <a:gd name="connsiteY41" fmla="*/ 616743 h 1352550"/>
                <a:gd name="connsiteX42" fmla="*/ 1197769 w 1538287"/>
                <a:gd name="connsiteY42" fmla="*/ 478631 h 1352550"/>
                <a:gd name="connsiteX43" fmla="*/ 1195387 w 1538287"/>
                <a:gd name="connsiteY43" fmla="*/ 392906 h 1352550"/>
                <a:gd name="connsiteX44" fmla="*/ 1193006 w 1538287"/>
                <a:gd name="connsiteY44" fmla="*/ 338137 h 1352550"/>
                <a:gd name="connsiteX45" fmla="*/ 1181100 w 1538287"/>
                <a:gd name="connsiteY45" fmla="*/ 300037 h 1352550"/>
                <a:gd name="connsiteX46" fmla="*/ 1166812 w 1538287"/>
                <a:gd name="connsiteY46" fmla="*/ 278606 h 1352550"/>
                <a:gd name="connsiteX47" fmla="*/ 1145381 w 1538287"/>
                <a:gd name="connsiteY47" fmla="*/ 264318 h 1352550"/>
                <a:gd name="connsiteX48" fmla="*/ 1114425 w 1538287"/>
                <a:gd name="connsiteY48" fmla="*/ 254793 h 1352550"/>
                <a:gd name="connsiteX49" fmla="*/ 1069181 w 1538287"/>
                <a:gd name="connsiteY49" fmla="*/ 250031 h 1352550"/>
                <a:gd name="connsiteX50" fmla="*/ 997744 w 1538287"/>
                <a:gd name="connsiteY50" fmla="*/ 257175 h 1352550"/>
                <a:gd name="connsiteX51" fmla="*/ 666750 w 1538287"/>
                <a:gd name="connsiteY51" fmla="*/ 300037 h 1352550"/>
                <a:gd name="connsiteX52" fmla="*/ 442912 w 1538287"/>
                <a:gd name="connsiteY52" fmla="*/ 3357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8287" h="1352550">
                  <a:moveTo>
                    <a:pt x="442912" y="335756"/>
                  </a:moveTo>
                  <a:lnTo>
                    <a:pt x="85725" y="397668"/>
                  </a:lnTo>
                  <a:lnTo>
                    <a:pt x="0" y="266700"/>
                  </a:lnTo>
                  <a:lnTo>
                    <a:pt x="307181" y="221456"/>
                  </a:lnTo>
                  <a:lnTo>
                    <a:pt x="533400" y="180975"/>
                  </a:lnTo>
                  <a:lnTo>
                    <a:pt x="866775" y="128587"/>
                  </a:lnTo>
                  <a:lnTo>
                    <a:pt x="1104900" y="95250"/>
                  </a:lnTo>
                  <a:lnTo>
                    <a:pt x="1135856" y="85725"/>
                  </a:lnTo>
                  <a:lnTo>
                    <a:pt x="1171575" y="64293"/>
                  </a:lnTo>
                  <a:lnTo>
                    <a:pt x="1216819" y="28575"/>
                  </a:lnTo>
                  <a:lnTo>
                    <a:pt x="1238250" y="9525"/>
                  </a:lnTo>
                  <a:lnTo>
                    <a:pt x="1250156" y="2381"/>
                  </a:lnTo>
                  <a:lnTo>
                    <a:pt x="1269206" y="0"/>
                  </a:lnTo>
                  <a:lnTo>
                    <a:pt x="1295400" y="9525"/>
                  </a:lnTo>
                  <a:lnTo>
                    <a:pt x="1350169" y="47625"/>
                  </a:lnTo>
                  <a:lnTo>
                    <a:pt x="1419225" y="109537"/>
                  </a:lnTo>
                  <a:lnTo>
                    <a:pt x="1495425" y="192881"/>
                  </a:lnTo>
                  <a:lnTo>
                    <a:pt x="1514475" y="211931"/>
                  </a:lnTo>
                  <a:lnTo>
                    <a:pt x="1526381" y="223837"/>
                  </a:lnTo>
                  <a:lnTo>
                    <a:pt x="1538287" y="245268"/>
                  </a:lnTo>
                  <a:lnTo>
                    <a:pt x="1538287" y="288131"/>
                  </a:lnTo>
                  <a:lnTo>
                    <a:pt x="1524000" y="333375"/>
                  </a:lnTo>
                  <a:lnTo>
                    <a:pt x="1478756" y="416718"/>
                  </a:lnTo>
                  <a:lnTo>
                    <a:pt x="1459706" y="481012"/>
                  </a:lnTo>
                  <a:lnTo>
                    <a:pt x="1419225" y="695325"/>
                  </a:lnTo>
                  <a:lnTo>
                    <a:pt x="1381125" y="909637"/>
                  </a:lnTo>
                  <a:lnTo>
                    <a:pt x="1354931" y="1097756"/>
                  </a:lnTo>
                  <a:lnTo>
                    <a:pt x="1331119" y="1271587"/>
                  </a:lnTo>
                  <a:lnTo>
                    <a:pt x="1319212" y="1302543"/>
                  </a:lnTo>
                  <a:lnTo>
                    <a:pt x="1300162" y="1328737"/>
                  </a:lnTo>
                  <a:lnTo>
                    <a:pt x="1276350" y="1345406"/>
                  </a:lnTo>
                  <a:lnTo>
                    <a:pt x="1252537" y="1352550"/>
                  </a:lnTo>
                  <a:lnTo>
                    <a:pt x="1231106" y="1352550"/>
                  </a:lnTo>
                  <a:lnTo>
                    <a:pt x="1209675" y="1347787"/>
                  </a:lnTo>
                  <a:lnTo>
                    <a:pt x="1181100" y="1326356"/>
                  </a:lnTo>
                  <a:lnTo>
                    <a:pt x="1150144" y="1304925"/>
                  </a:lnTo>
                  <a:cubicBezTo>
                    <a:pt x="1150938" y="1262062"/>
                    <a:pt x="1151731" y="1219200"/>
                    <a:pt x="1152525" y="1176337"/>
                  </a:cubicBezTo>
                  <a:lnTo>
                    <a:pt x="1162050" y="1071562"/>
                  </a:lnTo>
                  <a:lnTo>
                    <a:pt x="1173956" y="945356"/>
                  </a:lnTo>
                  <a:lnTo>
                    <a:pt x="1190625" y="809625"/>
                  </a:lnTo>
                  <a:lnTo>
                    <a:pt x="1195387" y="721518"/>
                  </a:lnTo>
                  <a:lnTo>
                    <a:pt x="1200150" y="616743"/>
                  </a:lnTo>
                  <a:cubicBezTo>
                    <a:pt x="1199356" y="570706"/>
                    <a:pt x="1198563" y="524668"/>
                    <a:pt x="1197769" y="478631"/>
                  </a:cubicBezTo>
                  <a:lnTo>
                    <a:pt x="1195387" y="392906"/>
                  </a:lnTo>
                  <a:cubicBezTo>
                    <a:pt x="1194593" y="374650"/>
                    <a:pt x="1193800" y="356393"/>
                    <a:pt x="1193006" y="338137"/>
                  </a:cubicBezTo>
                  <a:lnTo>
                    <a:pt x="1181100" y="300037"/>
                  </a:lnTo>
                  <a:lnTo>
                    <a:pt x="1166812" y="278606"/>
                  </a:lnTo>
                  <a:lnTo>
                    <a:pt x="1145381" y="264318"/>
                  </a:lnTo>
                  <a:lnTo>
                    <a:pt x="1114425" y="254793"/>
                  </a:lnTo>
                  <a:lnTo>
                    <a:pt x="1069181" y="250031"/>
                  </a:lnTo>
                  <a:lnTo>
                    <a:pt x="997744" y="257175"/>
                  </a:lnTo>
                  <a:lnTo>
                    <a:pt x="666750" y="300037"/>
                  </a:lnTo>
                  <a:lnTo>
                    <a:pt x="442912" y="335756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0" name="フリーフォーム 13">
              <a:extLst>
                <a:ext uri="{FF2B5EF4-FFF2-40B4-BE49-F238E27FC236}">
                  <a16:creationId xmlns:a16="http://schemas.microsoft.com/office/drawing/2014/main" id="{D0063C4D-B425-4F6C-9484-5ECD64F3D5E0}"/>
                </a:ext>
              </a:extLst>
            </p:cNvPr>
            <p:cNvSpPr/>
            <p:nvPr/>
          </p:nvSpPr>
          <p:spPr>
            <a:xfrm>
              <a:off x="4289425" y="2995613"/>
              <a:ext cx="1135063" cy="311150"/>
            </a:xfrm>
            <a:custGeom>
              <a:avLst/>
              <a:gdLst>
                <a:gd name="connsiteX0" fmla="*/ 311944 w 1135857"/>
                <a:gd name="connsiteY0" fmla="*/ 254793 h 311943"/>
                <a:gd name="connsiteX1" fmla="*/ 33338 w 1135857"/>
                <a:gd name="connsiteY1" fmla="*/ 311943 h 311943"/>
                <a:gd name="connsiteX2" fmla="*/ 0 w 1135857"/>
                <a:gd name="connsiteY2" fmla="*/ 147637 h 311943"/>
                <a:gd name="connsiteX3" fmla="*/ 350044 w 1135857"/>
                <a:gd name="connsiteY3" fmla="*/ 97631 h 311943"/>
                <a:gd name="connsiteX4" fmla="*/ 783432 w 1135857"/>
                <a:gd name="connsiteY4" fmla="*/ 40481 h 311943"/>
                <a:gd name="connsiteX5" fmla="*/ 1135857 w 1135857"/>
                <a:gd name="connsiteY5" fmla="*/ 0 h 311943"/>
                <a:gd name="connsiteX6" fmla="*/ 1135857 w 1135857"/>
                <a:gd name="connsiteY6" fmla="*/ 159543 h 311943"/>
                <a:gd name="connsiteX7" fmla="*/ 833438 w 1135857"/>
                <a:gd name="connsiteY7" fmla="*/ 185737 h 311943"/>
                <a:gd name="connsiteX8" fmla="*/ 597694 w 1135857"/>
                <a:gd name="connsiteY8" fmla="*/ 211931 h 311943"/>
                <a:gd name="connsiteX9" fmla="*/ 311944 w 1135857"/>
                <a:gd name="connsiteY9" fmla="*/ 254793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5857" h="311943">
                  <a:moveTo>
                    <a:pt x="311944" y="254793"/>
                  </a:moveTo>
                  <a:lnTo>
                    <a:pt x="33338" y="311943"/>
                  </a:lnTo>
                  <a:lnTo>
                    <a:pt x="0" y="147637"/>
                  </a:lnTo>
                  <a:lnTo>
                    <a:pt x="350044" y="97631"/>
                  </a:lnTo>
                  <a:lnTo>
                    <a:pt x="783432" y="40481"/>
                  </a:lnTo>
                  <a:lnTo>
                    <a:pt x="1135857" y="0"/>
                  </a:lnTo>
                  <a:lnTo>
                    <a:pt x="1135857" y="159543"/>
                  </a:lnTo>
                  <a:lnTo>
                    <a:pt x="833438" y="185737"/>
                  </a:lnTo>
                  <a:lnTo>
                    <a:pt x="597694" y="211931"/>
                  </a:lnTo>
                  <a:lnTo>
                    <a:pt x="311944" y="254793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1" name="フリーフォーム 18">
              <a:extLst>
                <a:ext uri="{FF2B5EF4-FFF2-40B4-BE49-F238E27FC236}">
                  <a16:creationId xmlns:a16="http://schemas.microsoft.com/office/drawing/2014/main" id="{42D66E38-E0D1-48C1-800A-F3F951C72958}"/>
                </a:ext>
              </a:extLst>
            </p:cNvPr>
            <p:cNvSpPr/>
            <p:nvPr/>
          </p:nvSpPr>
          <p:spPr>
            <a:xfrm>
              <a:off x="4337050" y="3552826"/>
              <a:ext cx="1042988" cy="265112"/>
            </a:xfrm>
            <a:custGeom>
              <a:avLst/>
              <a:gdLst>
                <a:gd name="connsiteX0" fmla="*/ 564357 w 1042988"/>
                <a:gd name="connsiteY0" fmla="*/ 166688 h 264319"/>
                <a:gd name="connsiteX1" fmla="*/ 357188 w 1042988"/>
                <a:gd name="connsiteY1" fmla="*/ 197644 h 264319"/>
                <a:gd name="connsiteX2" fmla="*/ 7144 w 1042988"/>
                <a:gd name="connsiteY2" fmla="*/ 264319 h 264319"/>
                <a:gd name="connsiteX3" fmla="*/ 0 w 1042988"/>
                <a:gd name="connsiteY3" fmla="*/ 109538 h 264319"/>
                <a:gd name="connsiteX4" fmla="*/ 285750 w 1042988"/>
                <a:gd name="connsiteY4" fmla="*/ 61913 h 264319"/>
                <a:gd name="connsiteX5" fmla="*/ 554832 w 1042988"/>
                <a:gd name="connsiteY5" fmla="*/ 30956 h 264319"/>
                <a:gd name="connsiteX6" fmla="*/ 812007 w 1042988"/>
                <a:gd name="connsiteY6" fmla="*/ 11906 h 264319"/>
                <a:gd name="connsiteX7" fmla="*/ 1040607 w 1042988"/>
                <a:gd name="connsiteY7" fmla="*/ 0 h 264319"/>
                <a:gd name="connsiteX8" fmla="*/ 1042988 w 1042988"/>
                <a:gd name="connsiteY8" fmla="*/ 180975 h 264319"/>
                <a:gd name="connsiteX9" fmla="*/ 983457 w 1042988"/>
                <a:gd name="connsiteY9" fmla="*/ 166688 h 264319"/>
                <a:gd name="connsiteX10" fmla="*/ 847725 w 1042988"/>
                <a:gd name="connsiteY10" fmla="*/ 159544 h 264319"/>
                <a:gd name="connsiteX11" fmla="*/ 745332 w 1042988"/>
                <a:gd name="connsiteY11" fmla="*/ 159544 h 264319"/>
                <a:gd name="connsiteX12" fmla="*/ 564357 w 1042988"/>
                <a:gd name="connsiteY12" fmla="*/ 166688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988" h="264319">
                  <a:moveTo>
                    <a:pt x="564357" y="166688"/>
                  </a:moveTo>
                  <a:lnTo>
                    <a:pt x="357188" y="197644"/>
                  </a:lnTo>
                  <a:lnTo>
                    <a:pt x="7144" y="264319"/>
                  </a:lnTo>
                  <a:lnTo>
                    <a:pt x="0" y="109538"/>
                  </a:lnTo>
                  <a:lnTo>
                    <a:pt x="285750" y="61913"/>
                  </a:lnTo>
                  <a:lnTo>
                    <a:pt x="554832" y="30956"/>
                  </a:lnTo>
                  <a:lnTo>
                    <a:pt x="812007" y="11906"/>
                  </a:lnTo>
                  <a:lnTo>
                    <a:pt x="1040607" y="0"/>
                  </a:lnTo>
                  <a:cubicBezTo>
                    <a:pt x="1041401" y="60325"/>
                    <a:pt x="1042194" y="120650"/>
                    <a:pt x="1042988" y="180975"/>
                  </a:cubicBezTo>
                  <a:lnTo>
                    <a:pt x="983457" y="166688"/>
                  </a:lnTo>
                  <a:lnTo>
                    <a:pt x="847725" y="159544"/>
                  </a:lnTo>
                  <a:lnTo>
                    <a:pt x="745332" y="159544"/>
                  </a:lnTo>
                  <a:lnTo>
                    <a:pt x="564357" y="166688"/>
                  </a:ln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2" name="フリーフォーム 19">
              <a:extLst>
                <a:ext uri="{FF2B5EF4-FFF2-40B4-BE49-F238E27FC236}">
                  <a16:creationId xmlns:a16="http://schemas.microsoft.com/office/drawing/2014/main" id="{0160AB24-6ED3-4864-95B6-6ED25FD5BC6B}"/>
                </a:ext>
              </a:extLst>
            </p:cNvPr>
            <p:cNvSpPr/>
            <p:nvPr/>
          </p:nvSpPr>
          <p:spPr>
            <a:xfrm>
              <a:off x="4475163" y="3751263"/>
              <a:ext cx="476250" cy="525463"/>
            </a:xfrm>
            <a:custGeom>
              <a:avLst/>
              <a:gdLst>
                <a:gd name="connsiteX0" fmla="*/ 197644 w 476250"/>
                <a:gd name="connsiteY0" fmla="*/ 345281 h 526256"/>
                <a:gd name="connsiteX1" fmla="*/ 195262 w 476250"/>
                <a:gd name="connsiteY1" fmla="*/ 259556 h 526256"/>
                <a:gd name="connsiteX2" fmla="*/ 192881 w 476250"/>
                <a:gd name="connsiteY2" fmla="*/ 223837 h 526256"/>
                <a:gd name="connsiteX3" fmla="*/ 190500 w 476250"/>
                <a:gd name="connsiteY3" fmla="*/ 200025 h 526256"/>
                <a:gd name="connsiteX4" fmla="*/ 178594 w 476250"/>
                <a:gd name="connsiteY4" fmla="*/ 171450 h 526256"/>
                <a:gd name="connsiteX5" fmla="*/ 150019 w 476250"/>
                <a:gd name="connsiteY5" fmla="*/ 130969 h 526256"/>
                <a:gd name="connsiteX6" fmla="*/ 123825 w 476250"/>
                <a:gd name="connsiteY6" fmla="*/ 100012 h 526256"/>
                <a:gd name="connsiteX7" fmla="*/ 88106 w 476250"/>
                <a:gd name="connsiteY7" fmla="*/ 69056 h 526256"/>
                <a:gd name="connsiteX8" fmla="*/ 0 w 476250"/>
                <a:gd name="connsiteY8" fmla="*/ 0 h 526256"/>
                <a:gd name="connsiteX9" fmla="*/ 130969 w 476250"/>
                <a:gd name="connsiteY9" fmla="*/ 0 h 526256"/>
                <a:gd name="connsiteX10" fmla="*/ 259556 w 476250"/>
                <a:gd name="connsiteY10" fmla="*/ 47625 h 526256"/>
                <a:gd name="connsiteX11" fmla="*/ 345281 w 476250"/>
                <a:gd name="connsiteY11" fmla="*/ 78581 h 526256"/>
                <a:gd name="connsiteX12" fmla="*/ 407194 w 476250"/>
                <a:gd name="connsiteY12" fmla="*/ 102394 h 526256"/>
                <a:gd name="connsiteX13" fmla="*/ 445294 w 476250"/>
                <a:gd name="connsiteY13" fmla="*/ 116681 h 526256"/>
                <a:gd name="connsiteX14" fmla="*/ 461962 w 476250"/>
                <a:gd name="connsiteY14" fmla="*/ 128587 h 526256"/>
                <a:gd name="connsiteX15" fmla="*/ 471487 w 476250"/>
                <a:gd name="connsiteY15" fmla="*/ 142875 h 526256"/>
                <a:gd name="connsiteX16" fmla="*/ 476250 w 476250"/>
                <a:gd name="connsiteY16" fmla="*/ 161925 h 526256"/>
                <a:gd name="connsiteX17" fmla="*/ 471487 w 476250"/>
                <a:gd name="connsiteY17" fmla="*/ 183356 h 526256"/>
                <a:gd name="connsiteX18" fmla="*/ 450056 w 476250"/>
                <a:gd name="connsiteY18" fmla="*/ 209550 h 526256"/>
                <a:gd name="connsiteX19" fmla="*/ 423862 w 476250"/>
                <a:gd name="connsiteY19" fmla="*/ 230981 h 526256"/>
                <a:gd name="connsiteX20" fmla="*/ 414337 w 476250"/>
                <a:gd name="connsiteY20" fmla="*/ 250031 h 526256"/>
                <a:gd name="connsiteX21" fmla="*/ 400050 w 476250"/>
                <a:gd name="connsiteY21" fmla="*/ 278606 h 526256"/>
                <a:gd name="connsiteX22" fmla="*/ 392906 w 476250"/>
                <a:gd name="connsiteY22" fmla="*/ 323850 h 526256"/>
                <a:gd name="connsiteX23" fmla="*/ 397669 w 476250"/>
                <a:gd name="connsiteY23" fmla="*/ 388144 h 526256"/>
                <a:gd name="connsiteX24" fmla="*/ 409575 w 476250"/>
                <a:gd name="connsiteY24" fmla="*/ 473869 h 526256"/>
                <a:gd name="connsiteX25" fmla="*/ 200025 w 476250"/>
                <a:gd name="connsiteY25" fmla="*/ 526256 h 526256"/>
                <a:gd name="connsiteX26" fmla="*/ 197644 w 476250"/>
                <a:gd name="connsiteY26" fmla="*/ 345281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6250" h="526256">
                  <a:moveTo>
                    <a:pt x="197644" y="345281"/>
                  </a:moveTo>
                  <a:lnTo>
                    <a:pt x="195262" y="259556"/>
                  </a:lnTo>
                  <a:lnTo>
                    <a:pt x="192881" y="223837"/>
                  </a:lnTo>
                  <a:lnTo>
                    <a:pt x="190500" y="200025"/>
                  </a:lnTo>
                  <a:lnTo>
                    <a:pt x="178594" y="171450"/>
                  </a:lnTo>
                  <a:lnTo>
                    <a:pt x="150019" y="130969"/>
                  </a:lnTo>
                  <a:lnTo>
                    <a:pt x="123825" y="100012"/>
                  </a:lnTo>
                  <a:lnTo>
                    <a:pt x="88106" y="69056"/>
                  </a:lnTo>
                  <a:lnTo>
                    <a:pt x="0" y="0"/>
                  </a:lnTo>
                  <a:lnTo>
                    <a:pt x="130969" y="0"/>
                  </a:lnTo>
                  <a:lnTo>
                    <a:pt x="259556" y="47625"/>
                  </a:lnTo>
                  <a:lnTo>
                    <a:pt x="345281" y="78581"/>
                  </a:lnTo>
                  <a:lnTo>
                    <a:pt x="407194" y="102394"/>
                  </a:lnTo>
                  <a:lnTo>
                    <a:pt x="445294" y="116681"/>
                  </a:lnTo>
                  <a:lnTo>
                    <a:pt x="461962" y="128587"/>
                  </a:lnTo>
                  <a:lnTo>
                    <a:pt x="471487" y="142875"/>
                  </a:lnTo>
                  <a:lnTo>
                    <a:pt x="476250" y="161925"/>
                  </a:lnTo>
                  <a:lnTo>
                    <a:pt x="471487" y="183356"/>
                  </a:lnTo>
                  <a:lnTo>
                    <a:pt x="450056" y="209550"/>
                  </a:lnTo>
                  <a:lnTo>
                    <a:pt x="423862" y="230981"/>
                  </a:lnTo>
                  <a:lnTo>
                    <a:pt x="414337" y="250031"/>
                  </a:lnTo>
                  <a:lnTo>
                    <a:pt x="400050" y="278606"/>
                  </a:lnTo>
                  <a:lnTo>
                    <a:pt x="392906" y="323850"/>
                  </a:lnTo>
                  <a:lnTo>
                    <a:pt x="397669" y="388144"/>
                  </a:lnTo>
                  <a:lnTo>
                    <a:pt x="409575" y="473869"/>
                  </a:lnTo>
                  <a:lnTo>
                    <a:pt x="200025" y="526256"/>
                  </a:lnTo>
                  <a:cubicBezTo>
                    <a:pt x="199231" y="464344"/>
                    <a:pt x="198438" y="402431"/>
                    <a:pt x="197644" y="345281"/>
                  </a:cubicBez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3" name="フリーフォーム 21">
              <a:extLst>
                <a:ext uri="{FF2B5EF4-FFF2-40B4-BE49-F238E27FC236}">
                  <a16:creationId xmlns:a16="http://schemas.microsoft.com/office/drawing/2014/main" id="{1DE35A3C-A295-4CCB-AC2B-2C34A9F84CB0}"/>
                </a:ext>
              </a:extLst>
            </p:cNvPr>
            <p:cNvSpPr/>
            <p:nvPr/>
          </p:nvSpPr>
          <p:spPr>
            <a:xfrm>
              <a:off x="3827463" y="4043363"/>
              <a:ext cx="1862137" cy="488950"/>
            </a:xfrm>
            <a:custGeom>
              <a:avLst/>
              <a:gdLst>
                <a:gd name="connsiteX0" fmla="*/ 1269206 w 1862137"/>
                <a:gd name="connsiteY0" fmla="*/ 261937 h 488156"/>
                <a:gd name="connsiteX1" fmla="*/ 981075 w 1862137"/>
                <a:gd name="connsiteY1" fmla="*/ 297656 h 488156"/>
                <a:gd name="connsiteX2" fmla="*/ 828675 w 1862137"/>
                <a:gd name="connsiteY2" fmla="*/ 333375 h 488156"/>
                <a:gd name="connsiteX3" fmla="*/ 628650 w 1862137"/>
                <a:gd name="connsiteY3" fmla="*/ 392906 h 488156"/>
                <a:gd name="connsiteX4" fmla="*/ 435769 w 1862137"/>
                <a:gd name="connsiteY4" fmla="*/ 457200 h 488156"/>
                <a:gd name="connsiteX5" fmla="*/ 359569 w 1862137"/>
                <a:gd name="connsiteY5" fmla="*/ 485775 h 488156"/>
                <a:gd name="connsiteX6" fmla="*/ 342900 w 1862137"/>
                <a:gd name="connsiteY6" fmla="*/ 488156 h 488156"/>
                <a:gd name="connsiteX7" fmla="*/ 311944 w 1862137"/>
                <a:gd name="connsiteY7" fmla="*/ 483393 h 488156"/>
                <a:gd name="connsiteX8" fmla="*/ 269081 w 1862137"/>
                <a:gd name="connsiteY8" fmla="*/ 464343 h 488156"/>
                <a:gd name="connsiteX9" fmla="*/ 228600 w 1862137"/>
                <a:gd name="connsiteY9" fmla="*/ 442912 h 488156"/>
                <a:gd name="connsiteX10" fmla="*/ 133350 w 1862137"/>
                <a:gd name="connsiteY10" fmla="*/ 378618 h 488156"/>
                <a:gd name="connsiteX11" fmla="*/ 0 w 1862137"/>
                <a:gd name="connsiteY11" fmla="*/ 276225 h 488156"/>
                <a:gd name="connsiteX12" fmla="*/ 40481 w 1862137"/>
                <a:gd name="connsiteY12" fmla="*/ 221456 h 488156"/>
                <a:gd name="connsiteX13" fmla="*/ 142875 w 1862137"/>
                <a:gd name="connsiteY13" fmla="*/ 254793 h 488156"/>
                <a:gd name="connsiteX14" fmla="*/ 209550 w 1862137"/>
                <a:gd name="connsiteY14" fmla="*/ 269081 h 488156"/>
                <a:gd name="connsiteX15" fmla="*/ 273844 w 1862137"/>
                <a:gd name="connsiteY15" fmla="*/ 276225 h 488156"/>
                <a:gd name="connsiteX16" fmla="*/ 340519 w 1862137"/>
                <a:gd name="connsiteY16" fmla="*/ 276225 h 488156"/>
                <a:gd name="connsiteX17" fmla="*/ 464344 w 1862137"/>
                <a:gd name="connsiteY17" fmla="*/ 259556 h 488156"/>
                <a:gd name="connsiteX18" fmla="*/ 623887 w 1862137"/>
                <a:gd name="connsiteY18" fmla="*/ 228600 h 488156"/>
                <a:gd name="connsiteX19" fmla="*/ 792956 w 1862137"/>
                <a:gd name="connsiteY19" fmla="*/ 183356 h 488156"/>
                <a:gd name="connsiteX20" fmla="*/ 862012 w 1862137"/>
                <a:gd name="connsiteY20" fmla="*/ 159543 h 488156"/>
                <a:gd name="connsiteX21" fmla="*/ 1033462 w 1862137"/>
                <a:gd name="connsiteY21" fmla="*/ 121443 h 488156"/>
                <a:gd name="connsiteX22" fmla="*/ 1150144 w 1862137"/>
                <a:gd name="connsiteY22" fmla="*/ 107156 h 488156"/>
                <a:gd name="connsiteX23" fmla="*/ 1238250 w 1862137"/>
                <a:gd name="connsiteY23" fmla="*/ 90487 h 488156"/>
                <a:gd name="connsiteX24" fmla="*/ 1316831 w 1862137"/>
                <a:gd name="connsiteY24" fmla="*/ 69056 h 488156"/>
                <a:gd name="connsiteX25" fmla="*/ 1390650 w 1862137"/>
                <a:gd name="connsiteY25" fmla="*/ 40481 h 488156"/>
                <a:gd name="connsiteX26" fmla="*/ 1440656 w 1862137"/>
                <a:gd name="connsiteY26" fmla="*/ 11906 h 488156"/>
                <a:gd name="connsiteX27" fmla="*/ 1459706 w 1862137"/>
                <a:gd name="connsiteY27" fmla="*/ 4762 h 488156"/>
                <a:gd name="connsiteX28" fmla="*/ 1497806 w 1862137"/>
                <a:gd name="connsiteY28" fmla="*/ 0 h 488156"/>
                <a:gd name="connsiteX29" fmla="*/ 1559719 w 1862137"/>
                <a:gd name="connsiteY29" fmla="*/ 9525 h 488156"/>
                <a:gd name="connsiteX30" fmla="*/ 1671637 w 1862137"/>
                <a:gd name="connsiteY30" fmla="*/ 33337 h 488156"/>
                <a:gd name="connsiteX31" fmla="*/ 1731169 w 1862137"/>
                <a:gd name="connsiteY31" fmla="*/ 50006 h 488156"/>
                <a:gd name="connsiteX32" fmla="*/ 1776412 w 1862137"/>
                <a:gd name="connsiteY32" fmla="*/ 66675 h 488156"/>
                <a:gd name="connsiteX33" fmla="*/ 1814512 w 1862137"/>
                <a:gd name="connsiteY33" fmla="*/ 88106 h 488156"/>
                <a:gd name="connsiteX34" fmla="*/ 1840706 w 1862137"/>
                <a:gd name="connsiteY34" fmla="*/ 107156 h 488156"/>
                <a:gd name="connsiteX35" fmla="*/ 1854994 w 1862137"/>
                <a:gd name="connsiteY35" fmla="*/ 119062 h 488156"/>
                <a:gd name="connsiteX36" fmla="*/ 1862137 w 1862137"/>
                <a:gd name="connsiteY36" fmla="*/ 130968 h 488156"/>
                <a:gd name="connsiteX37" fmla="*/ 1862137 w 1862137"/>
                <a:gd name="connsiteY37" fmla="*/ 152400 h 488156"/>
                <a:gd name="connsiteX38" fmla="*/ 1847850 w 1862137"/>
                <a:gd name="connsiteY38" fmla="*/ 173831 h 488156"/>
                <a:gd name="connsiteX39" fmla="*/ 1800225 w 1862137"/>
                <a:gd name="connsiteY39" fmla="*/ 197643 h 488156"/>
                <a:gd name="connsiteX40" fmla="*/ 1733550 w 1862137"/>
                <a:gd name="connsiteY40" fmla="*/ 219075 h 488156"/>
                <a:gd name="connsiteX41" fmla="*/ 1669256 w 1862137"/>
                <a:gd name="connsiteY41" fmla="*/ 233362 h 488156"/>
                <a:gd name="connsiteX42" fmla="*/ 1574006 w 1862137"/>
                <a:gd name="connsiteY42" fmla="*/ 238125 h 488156"/>
                <a:gd name="connsiteX43" fmla="*/ 1419225 w 1862137"/>
                <a:gd name="connsiteY43" fmla="*/ 247650 h 488156"/>
                <a:gd name="connsiteX44" fmla="*/ 1269206 w 1862137"/>
                <a:gd name="connsiteY44" fmla="*/ 26193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137" h="488156">
                  <a:moveTo>
                    <a:pt x="1269206" y="261937"/>
                  </a:moveTo>
                  <a:lnTo>
                    <a:pt x="981075" y="297656"/>
                  </a:lnTo>
                  <a:lnTo>
                    <a:pt x="828675" y="333375"/>
                  </a:lnTo>
                  <a:lnTo>
                    <a:pt x="628650" y="392906"/>
                  </a:lnTo>
                  <a:lnTo>
                    <a:pt x="435769" y="457200"/>
                  </a:lnTo>
                  <a:lnTo>
                    <a:pt x="359569" y="485775"/>
                  </a:lnTo>
                  <a:lnTo>
                    <a:pt x="342900" y="488156"/>
                  </a:lnTo>
                  <a:lnTo>
                    <a:pt x="311944" y="483393"/>
                  </a:lnTo>
                  <a:lnTo>
                    <a:pt x="269081" y="464343"/>
                  </a:lnTo>
                  <a:lnTo>
                    <a:pt x="228600" y="442912"/>
                  </a:lnTo>
                  <a:lnTo>
                    <a:pt x="133350" y="378618"/>
                  </a:lnTo>
                  <a:lnTo>
                    <a:pt x="0" y="276225"/>
                  </a:lnTo>
                  <a:lnTo>
                    <a:pt x="40481" y="221456"/>
                  </a:lnTo>
                  <a:lnTo>
                    <a:pt x="142875" y="254793"/>
                  </a:lnTo>
                  <a:lnTo>
                    <a:pt x="209550" y="269081"/>
                  </a:lnTo>
                  <a:lnTo>
                    <a:pt x="273844" y="276225"/>
                  </a:lnTo>
                  <a:lnTo>
                    <a:pt x="340519" y="276225"/>
                  </a:lnTo>
                  <a:lnTo>
                    <a:pt x="464344" y="259556"/>
                  </a:lnTo>
                  <a:lnTo>
                    <a:pt x="623887" y="228600"/>
                  </a:lnTo>
                  <a:lnTo>
                    <a:pt x="792956" y="183356"/>
                  </a:lnTo>
                  <a:lnTo>
                    <a:pt x="862012" y="159543"/>
                  </a:lnTo>
                  <a:lnTo>
                    <a:pt x="1033462" y="121443"/>
                  </a:lnTo>
                  <a:lnTo>
                    <a:pt x="1150144" y="107156"/>
                  </a:lnTo>
                  <a:lnTo>
                    <a:pt x="1238250" y="90487"/>
                  </a:lnTo>
                  <a:lnTo>
                    <a:pt x="1316831" y="69056"/>
                  </a:lnTo>
                  <a:lnTo>
                    <a:pt x="1390650" y="40481"/>
                  </a:lnTo>
                  <a:lnTo>
                    <a:pt x="1440656" y="11906"/>
                  </a:lnTo>
                  <a:lnTo>
                    <a:pt x="1459706" y="4762"/>
                  </a:lnTo>
                  <a:lnTo>
                    <a:pt x="1497806" y="0"/>
                  </a:lnTo>
                  <a:lnTo>
                    <a:pt x="1559719" y="9525"/>
                  </a:lnTo>
                  <a:lnTo>
                    <a:pt x="1671637" y="33337"/>
                  </a:lnTo>
                  <a:lnTo>
                    <a:pt x="1731169" y="50006"/>
                  </a:lnTo>
                  <a:lnTo>
                    <a:pt x="1776412" y="66675"/>
                  </a:lnTo>
                  <a:lnTo>
                    <a:pt x="1814512" y="88106"/>
                  </a:lnTo>
                  <a:lnTo>
                    <a:pt x="1840706" y="107156"/>
                  </a:lnTo>
                  <a:lnTo>
                    <a:pt x="1854994" y="119062"/>
                  </a:lnTo>
                  <a:lnTo>
                    <a:pt x="1862137" y="130968"/>
                  </a:lnTo>
                  <a:lnTo>
                    <a:pt x="1862137" y="152400"/>
                  </a:lnTo>
                  <a:lnTo>
                    <a:pt x="1847850" y="173831"/>
                  </a:lnTo>
                  <a:lnTo>
                    <a:pt x="1800225" y="197643"/>
                  </a:lnTo>
                  <a:lnTo>
                    <a:pt x="1733550" y="219075"/>
                  </a:lnTo>
                  <a:lnTo>
                    <a:pt x="1669256" y="233362"/>
                  </a:lnTo>
                  <a:lnTo>
                    <a:pt x="1574006" y="238125"/>
                  </a:lnTo>
                  <a:lnTo>
                    <a:pt x="1419225" y="247650"/>
                  </a:lnTo>
                  <a:lnTo>
                    <a:pt x="1269206" y="261937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4" name="フリーフォーム 24">
              <a:extLst>
                <a:ext uri="{FF2B5EF4-FFF2-40B4-BE49-F238E27FC236}">
                  <a16:creationId xmlns:a16="http://schemas.microsoft.com/office/drawing/2014/main" id="{C60E3FBF-94F2-41F9-8030-C9ABBC3F7B78}"/>
                </a:ext>
              </a:extLst>
            </p:cNvPr>
            <p:cNvSpPr/>
            <p:nvPr/>
          </p:nvSpPr>
          <p:spPr>
            <a:xfrm>
              <a:off x="4551363" y="4843463"/>
              <a:ext cx="790575" cy="1273175"/>
            </a:xfrm>
            <a:custGeom>
              <a:avLst/>
              <a:gdLst>
                <a:gd name="connsiteX0" fmla="*/ 428625 w 790575"/>
                <a:gd name="connsiteY0" fmla="*/ 478631 h 1273968"/>
                <a:gd name="connsiteX1" fmla="*/ 483394 w 790575"/>
                <a:gd name="connsiteY1" fmla="*/ 352425 h 1273968"/>
                <a:gd name="connsiteX2" fmla="*/ 504825 w 790575"/>
                <a:gd name="connsiteY2" fmla="*/ 297656 h 1273968"/>
                <a:gd name="connsiteX3" fmla="*/ 523875 w 790575"/>
                <a:gd name="connsiteY3" fmla="*/ 242887 h 1273968"/>
                <a:gd name="connsiteX4" fmla="*/ 540544 w 790575"/>
                <a:gd name="connsiteY4" fmla="*/ 180975 h 1273968"/>
                <a:gd name="connsiteX5" fmla="*/ 547687 w 790575"/>
                <a:gd name="connsiteY5" fmla="*/ 138112 h 1273968"/>
                <a:gd name="connsiteX6" fmla="*/ 550069 w 790575"/>
                <a:gd name="connsiteY6" fmla="*/ 104775 h 1273968"/>
                <a:gd name="connsiteX7" fmla="*/ 550069 w 790575"/>
                <a:gd name="connsiteY7" fmla="*/ 73818 h 1273968"/>
                <a:gd name="connsiteX8" fmla="*/ 540544 w 790575"/>
                <a:gd name="connsiteY8" fmla="*/ 47625 h 1273968"/>
                <a:gd name="connsiteX9" fmla="*/ 521494 w 790575"/>
                <a:gd name="connsiteY9" fmla="*/ 0 h 1273968"/>
                <a:gd name="connsiteX10" fmla="*/ 790575 w 790575"/>
                <a:gd name="connsiteY10" fmla="*/ 78581 h 1273968"/>
                <a:gd name="connsiteX11" fmla="*/ 781050 w 790575"/>
                <a:gd name="connsiteY11" fmla="*/ 142875 h 1273968"/>
                <a:gd name="connsiteX12" fmla="*/ 752475 w 790575"/>
                <a:gd name="connsiteY12" fmla="*/ 178593 h 1273968"/>
                <a:gd name="connsiteX13" fmla="*/ 709612 w 790575"/>
                <a:gd name="connsiteY13" fmla="*/ 278606 h 1273968"/>
                <a:gd name="connsiteX14" fmla="*/ 631031 w 790575"/>
                <a:gd name="connsiteY14" fmla="*/ 466725 h 1273968"/>
                <a:gd name="connsiteX15" fmla="*/ 583406 w 790575"/>
                <a:gd name="connsiteY15" fmla="*/ 590550 h 1273968"/>
                <a:gd name="connsiteX16" fmla="*/ 500062 w 790575"/>
                <a:gd name="connsiteY16" fmla="*/ 750093 h 1273968"/>
                <a:gd name="connsiteX17" fmla="*/ 435769 w 790575"/>
                <a:gd name="connsiteY17" fmla="*/ 862012 h 1273968"/>
                <a:gd name="connsiteX18" fmla="*/ 359569 w 790575"/>
                <a:gd name="connsiteY18" fmla="*/ 983456 h 1273968"/>
                <a:gd name="connsiteX19" fmla="*/ 273844 w 790575"/>
                <a:gd name="connsiteY19" fmla="*/ 1092993 h 1273968"/>
                <a:gd name="connsiteX20" fmla="*/ 159544 w 790575"/>
                <a:gd name="connsiteY20" fmla="*/ 1207293 h 1273968"/>
                <a:gd name="connsiteX21" fmla="*/ 142875 w 790575"/>
                <a:gd name="connsiteY21" fmla="*/ 1223962 h 1273968"/>
                <a:gd name="connsiteX22" fmla="*/ 104775 w 790575"/>
                <a:gd name="connsiteY22" fmla="*/ 1262062 h 1273968"/>
                <a:gd name="connsiteX23" fmla="*/ 88106 w 790575"/>
                <a:gd name="connsiteY23" fmla="*/ 1271587 h 1273968"/>
                <a:gd name="connsiteX24" fmla="*/ 73819 w 790575"/>
                <a:gd name="connsiteY24" fmla="*/ 1273968 h 1273968"/>
                <a:gd name="connsiteX25" fmla="*/ 57150 w 790575"/>
                <a:gd name="connsiteY25" fmla="*/ 1266825 h 1273968"/>
                <a:gd name="connsiteX26" fmla="*/ 45244 w 790575"/>
                <a:gd name="connsiteY26" fmla="*/ 1252537 h 1273968"/>
                <a:gd name="connsiteX27" fmla="*/ 23812 w 790575"/>
                <a:gd name="connsiteY27" fmla="*/ 1188243 h 1273968"/>
                <a:gd name="connsiteX28" fmla="*/ 0 w 790575"/>
                <a:gd name="connsiteY28" fmla="*/ 1128712 h 1273968"/>
                <a:gd name="connsiteX29" fmla="*/ 142875 w 790575"/>
                <a:gd name="connsiteY29" fmla="*/ 914400 h 1273968"/>
                <a:gd name="connsiteX30" fmla="*/ 171450 w 790575"/>
                <a:gd name="connsiteY30" fmla="*/ 904875 h 1273968"/>
                <a:gd name="connsiteX31" fmla="*/ 192881 w 790575"/>
                <a:gd name="connsiteY31" fmla="*/ 890587 h 1273968"/>
                <a:gd name="connsiteX32" fmla="*/ 228600 w 790575"/>
                <a:gd name="connsiteY32" fmla="*/ 852487 h 1273968"/>
                <a:gd name="connsiteX33" fmla="*/ 273844 w 790575"/>
                <a:gd name="connsiteY33" fmla="*/ 783431 h 1273968"/>
                <a:gd name="connsiteX34" fmla="*/ 311944 w 790575"/>
                <a:gd name="connsiteY34" fmla="*/ 709612 h 1273968"/>
                <a:gd name="connsiteX35" fmla="*/ 371475 w 790575"/>
                <a:gd name="connsiteY35" fmla="*/ 595312 h 1273968"/>
                <a:gd name="connsiteX36" fmla="*/ 428625 w 790575"/>
                <a:gd name="connsiteY36" fmla="*/ 478631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575" h="1273968">
                  <a:moveTo>
                    <a:pt x="428625" y="478631"/>
                  </a:moveTo>
                  <a:lnTo>
                    <a:pt x="483394" y="352425"/>
                  </a:lnTo>
                  <a:lnTo>
                    <a:pt x="504825" y="297656"/>
                  </a:lnTo>
                  <a:lnTo>
                    <a:pt x="523875" y="242887"/>
                  </a:lnTo>
                  <a:lnTo>
                    <a:pt x="540544" y="180975"/>
                  </a:lnTo>
                  <a:lnTo>
                    <a:pt x="547687" y="138112"/>
                  </a:lnTo>
                  <a:lnTo>
                    <a:pt x="550069" y="104775"/>
                  </a:lnTo>
                  <a:lnTo>
                    <a:pt x="550069" y="73818"/>
                  </a:lnTo>
                  <a:lnTo>
                    <a:pt x="540544" y="47625"/>
                  </a:lnTo>
                  <a:lnTo>
                    <a:pt x="521494" y="0"/>
                  </a:lnTo>
                  <a:lnTo>
                    <a:pt x="790575" y="78581"/>
                  </a:lnTo>
                  <a:lnTo>
                    <a:pt x="781050" y="142875"/>
                  </a:lnTo>
                  <a:lnTo>
                    <a:pt x="752475" y="178593"/>
                  </a:lnTo>
                  <a:lnTo>
                    <a:pt x="709612" y="278606"/>
                  </a:lnTo>
                  <a:lnTo>
                    <a:pt x="631031" y="466725"/>
                  </a:lnTo>
                  <a:lnTo>
                    <a:pt x="583406" y="590550"/>
                  </a:lnTo>
                  <a:lnTo>
                    <a:pt x="500062" y="750093"/>
                  </a:lnTo>
                  <a:lnTo>
                    <a:pt x="435769" y="862012"/>
                  </a:lnTo>
                  <a:lnTo>
                    <a:pt x="359569" y="983456"/>
                  </a:lnTo>
                  <a:lnTo>
                    <a:pt x="273844" y="1092993"/>
                  </a:lnTo>
                  <a:lnTo>
                    <a:pt x="159544" y="1207293"/>
                  </a:lnTo>
                  <a:lnTo>
                    <a:pt x="142875" y="1223962"/>
                  </a:lnTo>
                  <a:lnTo>
                    <a:pt x="104775" y="1262062"/>
                  </a:lnTo>
                  <a:lnTo>
                    <a:pt x="88106" y="1271587"/>
                  </a:lnTo>
                  <a:lnTo>
                    <a:pt x="73819" y="1273968"/>
                  </a:lnTo>
                  <a:lnTo>
                    <a:pt x="57150" y="1266825"/>
                  </a:lnTo>
                  <a:lnTo>
                    <a:pt x="45244" y="1252537"/>
                  </a:lnTo>
                  <a:lnTo>
                    <a:pt x="23812" y="1188243"/>
                  </a:lnTo>
                  <a:lnTo>
                    <a:pt x="0" y="1128712"/>
                  </a:lnTo>
                  <a:lnTo>
                    <a:pt x="142875" y="914400"/>
                  </a:lnTo>
                  <a:lnTo>
                    <a:pt x="171450" y="904875"/>
                  </a:lnTo>
                  <a:lnTo>
                    <a:pt x="192881" y="890587"/>
                  </a:lnTo>
                  <a:lnTo>
                    <a:pt x="228600" y="852487"/>
                  </a:lnTo>
                  <a:lnTo>
                    <a:pt x="273844" y="783431"/>
                  </a:lnTo>
                  <a:lnTo>
                    <a:pt x="311944" y="709612"/>
                  </a:lnTo>
                  <a:lnTo>
                    <a:pt x="371475" y="595312"/>
                  </a:lnTo>
                  <a:lnTo>
                    <a:pt x="428625" y="478631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5" name="フリーフォーム 25">
              <a:extLst>
                <a:ext uri="{FF2B5EF4-FFF2-40B4-BE49-F238E27FC236}">
                  <a16:creationId xmlns:a16="http://schemas.microsoft.com/office/drawing/2014/main" id="{923F8245-BE8E-4016-980C-E9DD80716069}"/>
                </a:ext>
              </a:extLst>
            </p:cNvPr>
            <p:cNvSpPr/>
            <p:nvPr/>
          </p:nvSpPr>
          <p:spPr>
            <a:xfrm>
              <a:off x="4295775" y="5630863"/>
              <a:ext cx="490538" cy="371475"/>
            </a:xfrm>
            <a:custGeom>
              <a:avLst/>
              <a:gdLst>
                <a:gd name="connsiteX0" fmla="*/ 178594 w 490538"/>
                <a:gd name="connsiteY0" fmla="*/ 54769 h 371475"/>
                <a:gd name="connsiteX1" fmla="*/ 250031 w 490538"/>
                <a:gd name="connsiteY1" fmla="*/ 85725 h 371475"/>
                <a:gd name="connsiteX2" fmla="*/ 276225 w 490538"/>
                <a:gd name="connsiteY2" fmla="*/ 100013 h 371475"/>
                <a:gd name="connsiteX3" fmla="*/ 302419 w 490538"/>
                <a:gd name="connsiteY3" fmla="*/ 114300 h 371475"/>
                <a:gd name="connsiteX4" fmla="*/ 321469 w 490538"/>
                <a:gd name="connsiteY4" fmla="*/ 123825 h 371475"/>
                <a:gd name="connsiteX5" fmla="*/ 350044 w 490538"/>
                <a:gd name="connsiteY5" fmla="*/ 133350 h 371475"/>
                <a:gd name="connsiteX6" fmla="*/ 490538 w 490538"/>
                <a:gd name="connsiteY6" fmla="*/ 107157 h 371475"/>
                <a:gd name="connsiteX7" fmla="*/ 280988 w 490538"/>
                <a:gd name="connsiteY7" fmla="*/ 371475 h 371475"/>
                <a:gd name="connsiteX8" fmla="*/ 257175 w 490538"/>
                <a:gd name="connsiteY8" fmla="*/ 347663 h 371475"/>
                <a:gd name="connsiteX9" fmla="*/ 230981 w 490538"/>
                <a:gd name="connsiteY9" fmla="*/ 292894 h 371475"/>
                <a:gd name="connsiteX10" fmla="*/ 202406 w 490538"/>
                <a:gd name="connsiteY10" fmla="*/ 238125 h 371475"/>
                <a:gd name="connsiteX11" fmla="*/ 185738 w 490538"/>
                <a:gd name="connsiteY11" fmla="*/ 204788 h 371475"/>
                <a:gd name="connsiteX12" fmla="*/ 166688 w 490538"/>
                <a:gd name="connsiteY12" fmla="*/ 178594 h 371475"/>
                <a:gd name="connsiteX13" fmla="*/ 138113 w 490538"/>
                <a:gd name="connsiteY13" fmla="*/ 142875 h 371475"/>
                <a:gd name="connsiteX14" fmla="*/ 109538 w 490538"/>
                <a:gd name="connsiteY14" fmla="*/ 114300 h 371475"/>
                <a:gd name="connsiteX15" fmla="*/ 71438 w 490538"/>
                <a:gd name="connsiteY15" fmla="*/ 80963 h 371475"/>
                <a:gd name="connsiteX16" fmla="*/ 50006 w 490538"/>
                <a:gd name="connsiteY16" fmla="*/ 69057 h 371475"/>
                <a:gd name="connsiteX17" fmla="*/ 28575 w 490538"/>
                <a:gd name="connsiteY17" fmla="*/ 57150 h 371475"/>
                <a:gd name="connsiteX18" fmla="*/ 11906 w 490538"/>
                <a:gd name="connsiteY18" fmla="*/ 45244 h 371475"/>
                <a:gd name="connsiteX19" fmla="*/ 0 w 490538"/>
                <a:gd name="connsiteY19" fmla="*/ 30957 h 371475"/>
                <a:gd name="connsiteX20" fmla="*/ 0 w 490538"/>
                <a:gd name="connsiteY20" fmla="*/ 19050 h 371475"/>
                <a:gd name="connsiteX21" fmla="*/ 4763 w 490538"/>
                <a:gd name="connsiteY21" fmla="*/ 4763 h 371475"/>
                <a:gd name="connsiteX22" fmla="*/ 14288 w 490538"/>
                <a:gd name="connsiteY22" fmla="*/ 0 h 371475"/>
                <a:gd name="connsiteX23" fmla="*/ 45244 w 490538"/>
                <a:gd name="connsiteY23" fmla="*/ 2382 h 371475"/>
                <a:gd name="connsiteX24" fmla="*/ 178594 w 490538"/>
                <a:gd name="connsiteY24" fmla="*/ 54769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0538" h="371475">
                  <a:moveTo>
                    <a:pt x="178594" y="54769"/>
                  </a:moveTo>
                  <a:lnTo>
                    <a:pt x="250031" y="85725"/>
                  </a:lnTo>
                  <a:lnTo>
                    <a:pt x="276225" y="100013"/>
                  </a:lnTo>
                  <a:lnTo>
                    <a:pt x="302419" y="114300"/>
                  </a:lnTo>
                  <a:lnTo>
                    <a:pt x="321469" y="123825"/>
                  </a:lnTo>
                  <a:lnTo>
                    <a:pt x="350044" y="133350"/>
                  </a:lnTo>
                  <a:lnTo>
                    <a:pt x="490538" y="107157"/>
                  </a:lnTo>
                  <a:lnTo>
                    <a:pt x="280988" y="371475"/>
                  </a:lnTo>
                  <a:lnTo>
                    <a:pt x="257175" y="347663"/>
                  </a:lnTo>
                  <a:lnTo>
                    <a:pt x="230981" y="292894"/>
                  </a:lnTo>
                  <a:lnTo>
                    <a:pt x="202406" y="238125"/>
                  </a:lnTo>
                  <a:lnTo>
                    <a:pt x="185738" y="204788"/>
                  </a:lnTo>
                  <a:lnTo>
                    <a:pt x="166688" y="178594"/>
                  </a:lnTo>
                  <a:lnTo>
                    <a:pt x="138113" y="142875"/>
                  </a:lnTo>
                  <a:lnTo>
                    <a:pt x="109538" y="114300"/>
                  </a:lnTo>
                  <a:lnTo>
                    <a:pt x="71438" y="80963"/>
                  </a:lnTo>
                  <a:lnTo>
                    <a:pt x="50006" y="69057"/>
                  </a:lnTo>
                  <a:lnTo>
                    <a:pt x="28575" y="57150"/>
                  </a:lnTo>
                  <a:lnTo>
                    <a:pt x="11906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78594" y="54769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6" name="フリーフォーム 22">
              <a:extLst>
                <a:ext uri="{FF2B5EF4-FFF2-40B4-BE49-F238E27FC236}">
                  <a16:creationId xmlns:a16="http://schemas.microsoft.com/office/drawing/2014/main" id="{48D058DF-D6F8-4B39-90B7-E329DC9CD0E8}"/>
                </a:ext>
              </a:extLst>
            </p:cNvPr>
            <p:cNvSpPr/>
            <p:nvPr/>
          </p:nvSpPr>
          <p:spPr>
            <a:xfrm>
              <a:off x="3656013" y="4319588"/>
              <a:ext cx="1344612" cy="1355725"/>
            </a:xfrm>
            <a:custGeom>
              <a:avLst/>
              <a:gdLst>
                <a:gd name="connsiteX0" fmla="*/ 723900 w 1345406"/>
                <a:gd name="connsiteY0" fmla="*/ 564356 h 1354931"/>
                <a:gd name="connsiteX1" fmla="*/ 840581 w 1345406"/>
                <a:gd name="connsiteY1" fmla="*/ 407193 h 1354931"/>
                <a:gd name="connsiteX2" fmla="*/ 923925 w 1345406"/>
                <a:gd name="connsiteY2" fmla="*/ 285750 h 1354931"/>
                <a:gd name="connsiteX3" fmla="*/ 959644 w 1345406"/>
                <a:gd name="connsiteY3" fmla="*/ 233362 h 1354931"/>
                <a:gd name="connsiteX4" fmla="*/ 985837 w 1345406"/>
                <a:gd name="connsiteY4" fmla="*/ 188118 h 1354931"/>
                <a:gd name="connsiteX5" fmla="*/ 997744 w 1345406"/>
                <a:gd name="connsiteY5" fmla="*/ 159543 h 1354931"/>
                <a:gd name="connsiteX6" fmla="*/ 1002506 w 1345406"/>
                <a:gd name="connsiteY6" fmla="*/ 142875 h 1354931"/>
                <a:gd name="connsiteX7" fmla="*/ 1002506 w 1345406"/>
                <a:gd name="connsiteY7" fmla="*/ 126206 h 1354931"/>
                <a:gd name="connsiteX8" fmla="*/ 1000125 w 1345406"/>
                <a:gd name="connsiteY8" fmla="*/ 100012 h 1354931"/>
                <a:gd name="connsiteX9" fmla="*/ 988219 w 1345406"/>
                <a:gd name="connsiteY9" fmla="*/ 80962 h 1354931"/>
                <a:gd name="connsiteX10" fmla="*/ 931069 w 1345406"/>
                <a:gd name="connsiteY10" fmla="*/ 26193 h 1354931"/>
                <a:gd name="connsiteX11" fmla="*/ 1140619 w 1345406"/>
                <a:gd name="connsiteY11" fmla="*/ 0 h 1354931"/>
                <a:gd name="connsiteX12" fmla="*/ 1243012 w 1345406"/>
                <a:gd name="connsiteY12" fmla="*/ 50006 h 1354931"/>
                <a:gd name="connsiteX13" fmla="*/ 1283494 w 1345406"/>
                <a:gd name="connsiteY13" fmla="*/ 71437 h 1354931"/>
                <a:gd name="connsiteX14" fmla="*/ 1312069 w 1345406"/>
                <a:gd name="connsiteY14" fmla="*/ 90487 h 1354931"/>
                <a:gd name="connsiteX15" fmla="*/ 1331119 w 1345406"/>
                <a:gd name="connsiteY15" fmla="*/ 104775 h 1354931"/>
                <a:gd name="connsiteX16" fmla="*/ 1338262 w 1345406"/>
                <a:gd name="connsiteY16" fmla="*/ 119062 h 1354931"/>
                <a:gd name="connsiteX17" fmla="*/ 1345406 w 1345406"/>
                <a:gd name="connsiteY17" fmla="*/ 138112 h 1354931"/>
                <a:gd name="connsiteX18" fmla="*/ 1343025 w 1345406"/>
                <a:gd name="connsiteY18" fmla="*/ 154781 h 1354931"/>
                <a:gd name="connsiteX19" fmla="*/ 1335881 w 1345406"/>
                <a:gd name="connsiteY19" fmla="*/ 173831 h 1354931"/>
                <a:gd name="connsiteX20" fmla="*/ 1307306 w 1345406"/>
                <a:gd name="connsiteY20" fmla="*/ 190500 h 1354931"/>
                <a:gd name="connsiteX21" fmla="*/ 1273969 w 1345406"/>
                <a:gd name="connsiteY21" fmla="*/ 211931 h 1354931"/>
                <a:gd name="connsiteX22" fmla="*/ 1221581 w 1345406"/>
                <a:gd name="connsiteY22" fmla="*/ 257175 h 1354931"/>
                <a:gd name="connsiteX23" fmla="*/ 1162050 w 1345406"/>
                <a:gd name="connsiteY23" fmla="*/ 323850 h 1354931"/>
                <a:gd name="connsiteX24" fmla="*/ 1119187 w 1345406"/>
                <a:gd name="connsiteY24" fmla="*/ 381000 h 1354931"/>
                <a:gd name="connsiteX25" fmla="*/ 1064419 w 1345406"/>
                <a:gd name="connsiteY25" fmla="*/ 450056 h 1354931"/>
                <a:gd name="connsiteX26" fmla="*/ 950119 w 1345406"/>
                <a:gd name="connsiteY26" fmla="*/ 578643 h 1354931"/>
                <a:gd name="connsiteX27" fmla="*/ 819150 w 1345406"/>
                <a:gd name="connsiteY27" fmla="*/ 716756 h 1354931"/>
                <a:gd name="connsiteX28" fmla="*/ 671512 w 1345406"/>
                <a:gd name="connsiteY28" fmla="*/ 862012 h 1354931"/>
                <a:gd name="connsiteX29" fmla="*/ 528637 w 1345406"/>
                <a:gd name="connsiteY29" fmla="*/ 990600 h 1354931"/>
                <a:gd name="connsiteX30" fmla="*/ 383381 w 1345406"/>
                <a:gd name="connsiteY30" fmla="*/ 1109662 h 1354931"/>
                <a:gd name="connsiteX31" fmla="*/ 264319 w 1345406"/>
                <a:gd name="connsiteY31" fmla="*/ 1202531 h 1354931"/>
                <a:gd name="connsiteX32" fmla="*/ 188119 w 1345406"/>
                <a:gd name="connsiteY32" fmla="*/ 1257300 h 1354931"/>
                <a:gd name="connsiteX33" fmla="*/ 71437 w 1345406"/>
                <a:gd name="connsiteY33" fmla="*/ 1333500 h 1354931"/>
                <a:gd name="connsiteX34" fmla="*/ 45244 w 1345406"/>
                <a:gd name="connsiteY34" fmla="*/ 1347787 h 1354931"/>
                <a:gd name="connsiteX35" fmla="*/ 21431 w 1345406"/>
                <a:gd name="connsiteY35" fmla="*/ 1354931 h 1354931"/>
                <a:gd name="connsiteX36" fmla="*/ 7144 w 1345406"/>
                <a:gd name="connsiteY36" fmla="*/ 1352550 h 1354931"/>
                <a:gd name="connsiteX37" fmla="*/ 0 w 1345406"/>
                <a:gd name="connsiteY37" fmla="*/ 1343025 h 1354931"/>
                <a:gd name="connsiteX38" fmla="*/ 0 w 1345406"/>
                <a:gd name="connsiteY38" fmla="*/ 1323975 h 1354931"/>
                <a:gd name="connsiteX39" fmla="*/ 11906 w 1345406"/>
                <a:gd name="connsiteY39" fmla="*/ 1297781 h 1354931"/>
                <a:gd name="connsiteX40" fmla="*/ 114300 w 1345406"/>
                <a:gd name="connsiteY40" fmla="*/ 1212056 h 1354931"/>
                <a:gd name="connsiteX41" fmla="*/ 226219 w 1345406"/>
                <a:gd name="connsiteY41" fmla="*/ 1109662 h 1354931"/>
                <a:gd name="connsiteX42" fmla="*/ 297656 w 1345406"/>
                <a:gd name="connsiteY42" fmla="*/ 1040606 h 1354931"/>
                <a:gd name="connsiteX43" fmla="*/ 395287 w 1345406"/>
                <a:gd name="connsiteY43" fmla="*/ 940593 h 1354931"/>
                <a:gd name="connsiteX44" fmla="*/ 497681 w 1345406"/>
                <a:gd name="connsiteY44" fmla="*/ 828675 h 1354931"/>
                <a:gd name="connsiteX45" fmla="*/ 569119 w 1345406"/>
                <a:gd name="connsiteY45" fmla="*/ 752475 h 1354931"/>
                <a:gd name="connsiteX46" fmla="*/ 645319 w 1345406"/>
                <a:gd name="connsiteY46" fmla="*/ 664368 h 1354931"/>
                <a:gd name="connsiteX47" fmla="*/ 723900 w 1345406"/>
                <a:gd name="connsiteY47" fmla="*/ 564356 h 135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5406" h="1354931">
                  <a:moveTo>
                    <a:pt x="723900" y="564356"/>
                  </a:moveTo>
                  <a:lnTo>
                    <a:pt x="840581" y="407193"/>
                  </a:lnTo>
                  <a:lnTo>
                    <a:pt x="923925" y="285750"/>
                  </a:lnTo>
                  <a:lnTo>
                    <a:pt x="959644" y="233362"/>
                  </a:lnTo>
                  <a:lnTo>
                    <a:pt x="985837" y="188118"/>
                  </a:lnTo>
                  <a:lnTo>
                    <a:pt x="997744" y="159543"/>
                  </a:lnTo>
                  <a:lnTo>
                    <a:pt x="1002506" y="142875"/>
                  </a:lnTo>
                  <a:lnTo>
                    <a:pt x="1002506" y="126206"/>
                  </a:lnTo>
                  <a:lnTo>
                    <a:pt x="1000125" y="100012"/>
                  </a:lnTo>
                  <a:lnTo>
                    <a:pt x="988219" y="80962"/>
                  </a:lnTo>
                  <a:lnTo>
                    <a:pt x="931069" y="26193"/>
                  </a:lnTo>
                  <a:lnTo>
                    <a:pt x="1140619" y="0"/>
                  </a:lnTo>
                  <a:lnTo>
                    <a:pt x="1243012" y="50006"/>
                  </a:lnTo>
                  <a:lnTo>
                    <a:pt x="1283494" y="71437"/>
                  </a:lnTo>
                  <a:lnTo>
                    <a:pt x="1312069" y="90487"/>
                  </a:lnTo>
                  <a:lnTo>
                    <a:pt x="1331119" y="104775"/>
                  </a:lnTo>
                  <a:lnTo>
                    <a:pt x="1338262" y="119062"/>
                  </a:lnTo>
                  <a:lnTo>
                    <a:pt x="1345406" y="138112"/>
                  </a:lnTo>
                  <a:lnTo>
                    <a:pt x="1343025" y="154781"/>
                  </a:lnTo>
                  <a:lnTo>
                    <a:pt x="1335881" y="173831"/>
                  </a:lnTo>
                  <a:lnTo>
                    <a:pt x="1307306" y="190500"/>
                  </a:lnTo>
                  <a:lnTo>
                    <a:pt x="1273969" y="211931"/>
                  </a:lnTo>
                  <a:lnTo>
                    <a:pt x="1221581" y="257175"/>
                  </a:lnTo>
                  <a:lnTo>
                    <a:pt x="1162050" y="323850"/>
                  </a:lnTo>
                  <a:lnTo>
                    <a:pt x="1119187" y="381000"/>
                  </a:lnTo>
                  <a:lnTo>
                    <a:pt x="1064419" y="450056"/>
                  </a:lnTo>
                  <a:lnTo>
                    <a:pt x="950119" y="578643"/>
                  </a:lnTo>
                  <a:lnTo>
                    <a:pt x="819150" y="716756"/>
                  </a:lnTo>
                  <a:lnTo>
                    <a:pt x="671512" y="862012"/>
                  </a:lnTo>
                  <a:lnTo>
                    <a:pt x="528637" y="990600"/>
                  </a:lnTo>
                  <a:lnTo>
                    <a:pt x="383381" y="1109662"/>
                  </a:lnTo>
                  <a:lnTo>
                    <a:pt x="264319" y="1202531"/>
                  </a:lnTo>
                  <a:lnTo>
                    <a:pt x="188119" y="1257300"/>
                  </a:lnTo>
                  <a:lnTo>
                    <a:pt x="71437" y="1333500"/>
                  </a:lnTo>
                  <a:lnTo>
                    <a:pt x="45244" y="1347787"/>
                  </a:lnTo>
                  <a:lnTo>
                    <a:pt x="21431" y="1354931"/>
                  </a:lnTo>
                  <a:lnTo>
                    <a:pt x="7144" y="1352550"/>
                  </a:lnTo>
                  <a:lnTo>
                    <a:pt x="0" y="1343025"/>
                  </a:lnTo>
                  <a:lnTo>
                    <a:pt x="0" y="1323975"/>
                  </a:lnTo>
                  <a:lnTo>
                    <a:pt x="11906" y="1297781"/>
                  </a:lnTo>
                  <a:lnTo>
                    <a:pt x="114300" y="1212056"/>
                  </a:lnTo>
                  <a:lnTo>
                    <a:pt x="226219" y="1109662"/>
                  </a:lnTo>
                  <a:lnTo>
                    <a:pt x="297656" y="1040606"/>
                  </a:lnTo>
                  <a:lnTo>
                    <a:pt x="395287" y="940593"/>
                  </a:lnTo>
                  <a:lnTo>
                    <a:pt x="497681" y="828675"/>
                  </a:lnTo>
                  <a:lnTo>
                    <a:pt x="569119" y="752475"/>
                  </a:lnTo>
                  <a:lnTo>
                    <a:pt x="645319" y="664368"/>
                  </a:lnTo>
                  <a:lnTo>
                    <a:pt x="723900" y="564356"/>
                  </a:lnTo>
                  <a:close/>
                </a:path>
              </a:pathLst>
            </a:custGeom>
            <a:solidFill>
              <a:srgbClr val="00B05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7" name="フリーフォーム 26">
              <a:extLst>
                <a:ext uri="{FF2B5EF4-FFF2-40B4-BE49-F238E27FC236}">
                  <a16:creationId xmlns:a16="http://schemas.microsoft.com/office/drawing/2014/main" id="{898940AB-C93C-42A0-A4C4-D34BEFFE5F51}"/>
                </a:ext>
              </a:extLst>
            </p:cNvPr>
            <p:cNvSpPr/>
            <p:nvPr/>
          </p:nvSpPr>
          <p:spPr>
            <a:xfrm>
              <a:off x="5919788" y="2973388"/>
              <a:ext cx="1293812" cy="365125"/>
            </a:xfrm>
            <a:custGeom>
              <a:avLst/>
              <a:gdLst>
                <a:gd name="connsiteX0" fmla="*/ 497681 w 1293018"/>
                <a:gd name="connsiteY0" fmla="*/ 352425 h 364332"/>
                <a:gd name="connsiteX1" fmla="*/ 402431 w 1293018"/>
                <a:gd name="connsiteY1" fmla="*/ 359569 h 364332"/>
                <a:gd name="connsiteX2" fmla="*/ 342900 w 1293018"/>
                <a:gd name="connsiteY2" fmla="*/ 364332 h 364332"/>
                <a:gd name="connsiteX3" fmla="*/ 304800 w 1293018"/>
                <a:gd name="connsiteY3" fmla="*/ 364332 h 364332"/>
                <a:gd name="connsiteX4" fmla="*/ 266700 w 1293018"/>
                <a:gd name="connsiteY4" fmla="*/ 364332 h 364332"/>
                <a:gd name="connsiteX5" fmla="*/ 228600 w 1293018"/>
                <a:gd name="connsiteY5" fmla="*/ 359569 h 364332"/>
                <a:gd name="connsiteX6" fmla="*/ 171450 w 1293018"/>
                <a:gd name="connsiteY6" fmla="*/ 345282 h 364332"/>
                <a:gd name="connsiteX7" fmla="*/ 100012 w 1293018"/>
                <a:gd name="connsiteY7" fmla="*/ 311944 h 364332"/>
                <a:gd name="connsiteX8" fmla="*/ 0 w 1293018"/>
                <a:gd name="connsiteY8" fmla="*/ 264319 h 364332"/>
                <a:gd name="connsiteX9" fmla="*/ 88106 w 1293018"/>
                <a:gd name="connsiteY9" fmla="*/ 123825 h 364332"/>
                <a:gd name="connsiteX10" fmla="*/ 145256 w 1293018"/>
                <a:gd name="connsiteY10" fmla="*/ 169069 h 364332"/>
                <a:gd name="connsiteX11" fmla="*/ 183356 w 1293018"/>
                <a:gd name="connsiteY11" fmla="*/ 197644 h 364332"/>
                <a:gd name="connsiteX12" fmla="*/ 219075 w 1293018"/>
                <a:gd name="connsiteY12" fmla="*/ 216694 h 364332"/>
                <a:gd name="connsiteX13" fmla="*/ 250031 w 1293018"/>
                <a:gd name="connsiteY13" fmla="*/ 223838 h 364332"/>
                <a:gd name="connsiteX14" fmla="*/ 288131 w 1293018"/>
                <a:gd name="connsiteY14" fmla="*/ 228600 h 364332"/>
                <a:gd name="connsiteX15" fmla="*/ 378618 w 1293018"/>
                <a:gd name="connsiteY15" fmla="*/ 214313 h 364332"/>
                <a:gd name="connsiteX16" fmla="*/ 526256 w 1293018"/>
                <a:gd name="connsiteY16" fmla="*/ 188119 h 364332"/>
                <a:gd name="connsiteX17" fmla="*/ 681037 w 1293018"/>
                <a:gd name="connsiteY17" fmla="*/ 150019 h 364332"/>
                <a:gd name="connsiteX18" fmla="*/ 845343 w 1293018"/>
                <a:gd name="connsiteY18" fmla="*/ 95250 h 364332"/>
                <a:gd name="connsiteX19" fmla="*/ 962025 w 1293018"/>
                <a:gd name="connsiteY19" fmla="*/ 42863 h 364332"/>
                <a:gd name="connsiteX20" fmla="*/ 1014412 w 1293018"/>
                <a:gd name="connsiteY20" fmla="*/ 11907 h 364332"/>
                <a:gd name="connsiteX21" fmla="*/ 1035843 w 1293018"/>
                <a:gd name="connsiteY21" fmla="*/ 2382 h 364332"/>
                <a:gd name="connsiteX22" fmla="*/ 1071562 w 1293018"/>
                <a:gd name="connsiteY22" fmla="*/ 0 h 364332"/>
                <a:gd name="connsiteX23" fmla="*/ 1116806 w 1293018"/>
                <a:gd name="connsiteY23" fmla="*/ 4763 h 364332"/>
                <a:gd name="connsiteX24" fmla="*/ 1166812 w 1293018"/>
                <a:gd name="connsiteY24" fmla="*/ 21432 h 364332"/>
                <a:gd name="connsiteX25" fmla="*/ 1216818 w 1293018"/>
                <a:gd name="connsiteY25" fmla="*/ 45244 h 364332"/>
                <a:gd name="connsiteX26" fmla="*/ 1264443 w 1293018"/>
                <a:gd name="connsiteY26" fmla="*/ 76200 h 364332"/>
                <a:gd name="connsiteX27" fmla="*/ 1281112 w 1293018"/>
                <a:gd name="connsiteY27" fmla="*/ 90488 h 364332"/>
                <a:gd name="connsiteX28" fmla="*/ 1290637 w 1293018"/>
                <a:gd name="connsiteY28" fmla="*/ 102394 h 364332"/>
                <a:gd name="connsiteX29" fmla="*/ 1293018 w 1293018"/>
                <a:gd name="connsiteY29" fmla="*/ 116682 h 364332"/>
                <a:gd name="connsiteX30" fmla="*/ 1283493 w 1293018"/>
                <a:gd name="connsiteY30" fmla="*/ 140494 h 364332"/>
                <a:gd name="connsiteX31" fmla="*/ 1254918 w 1293018"/>
                <a:gd name="connsiteY31" fmla="*/ 169069 h 364332"/>
                <a:gd name="connsiteX32" fmla="*/ 1200150 w 1293018"/>
                <a:gd name="connsiteY32" fmla="*/ 195263 h 364332"/>
                <a:gd name="connsiteX33" fmla="*/ 1147762 w 1293018"/>
                <a:gd name="connsiteY33" fmla="*/ 219075 h 364332"/>
                <a:gd name="connsiteX34" fmla="*/ 1090612 w 1293018"/>
                <a:gd name="connsiteY34" fmla="*/ 238125 h 364332"/>
                <a:gd name="connsiteX35" fmla="*/ 992981 w 1293018"/>
                <a:gd name="connsiteY35" fmla="*/ 261938 h 364332"/>
                <a:gd name="connsiteX36" fmla="*/ 857250 w 1293018"/>
                <a:gd name="connsiteY36" fmla="*/ 292894 h 364332"/>
                <a:gd name="connsiteX37" fmla="*/ 697706 w 1293018"/>
                <a:gd name="connsiteY37" fmla="*/ 323850 h 364332"/>
                <a:gd name="connsiteX38" fmla="*/ 626268 w 1293018"/>
                <a:gd name="connsiteY38" fmla="*/ 340519 h 364332"/>
                <a:gd name="connsiteX39" fmla="*/ 497681 w 1293018"/>
                <a:gd name="connsiteY39" fmla="*/ 352425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93018" h="364332">
                  <a:moveTo>
                    <a:pt x="497681" y="352425"/>
                  </a:moveTo>
                  <a:lnTo>
                    <a:pt x="402431" y="359569"/>
                  </a:lnTo>
                  <a:lnTo>
                    <a:pt x="342900" y="364332"/>
                  </a:lnTo>
                  <a:lnTo>
                    <a:pt x="304800" y="364332"/>
                  </a:lnTo>
                  <a:lnTo>
                    <a:pt x="266700" y="364332"/>
                  </a:lnTo>
                  <a:lnTo>
                    <a:pt x="228600" y="359569"/>
                  </a:lnTo>
                  <a:lnTo>
                    <a:pt x="171450" y="345282"/>
                  </a:lnTo>
                  <a:lnTo>
                    <a:pt x="100012" y="311944"/>
                  </a:lnTo>
                  <a:lnTo>
                    <a:pt x="0" y="264319"/>
                  </a:lnTo>
                  <a:lnTo>
                    <a:pt x="88106" y="123825"/>
                  </a:lnTo>
                  <a:lnTo>
                    <a:pt x="145256" y="169069"/>
                  </a:lnTo>
                  <a:lnTo>
                    <a:pt x="183356" y="197644"/>
                  </a:lnTo>
                  <a:lnTo>
                    <a:pt x="219075" y="216694"/>
                  </a:lnTo>
                  <a:lnTo>
                    <a:pt x="250031" y="223838"/>
                  </a:lnTo>
                  <a:lnTo>
                    <a:pt x="288131" y="228600"/>
                  </a:lnTo>
                  <a:lnTo>
                    <a:pt x="378618" y="214313"/>
                  </a:lnTo>
                  <a:lnTo>
                    <a:pt x="526256" y="188119"/>
                  </a:lnTo>
                  <a:lnTo>
                    <a:pt x="681037" y="150019"/>
                  </a:lnTo>
                  <a:lnTo>
                    <a:pt x="845343" y="95250"/>
                  </a:lnTo>
                  <a:lnTo>
                    <a:pt x="962025" y="42863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71562" y="0"/>
                  </a:lnTo>
                  <a:lnTo>
                    <a:pt x="1116806" y="4763"/>
                  </a:lnTo>
                  <a:lnTo>
                    <a:pt x="1166812" y="21432"/>
                  </a:lnTo>
                  <a:lnTo>
                    <a:pt x="1216818" y="45244"/>
                  </a:lnTo>
                  <a:lnTo>
                    <a:pt x="1264443" y="76200"/>
                  </a:lnTo>
                  <a:lnTo>
                    <a:pt x="1281112" y="90488"/>
                  </a:lnTo>
                  <a:lnTo>
                    <a:pt x="1290637" y="102394"/>
                  </a:lnTo>
                  <a:lnTo>
                    <a:pt x="1293018" y="116682"/>
                  </a:lnTo>
                  <a:lnTo>
                    <a:pt x="1283493" y="140494"/>
                  </a:lnTo>
                  <a:lnTo>
                    <a:pt x="1254918" y="169069"/>
                  </a:lnTo>
                  <a:lnTo>
                    <a:pt x="1200150" y="195263"/>
                  </a:lnTo>
                  <a:lnTo>
                    <a:pt x="1147762" y="219075"/>
                  </a:lnTo>
                  <a:lnTo>
                    <a:pt x="1090612" y="238125"/>
                  </a:lnTo>
                  <a:lnTo>
                    <a:pt x="992981" y="261938"/>
                  </a:lnTo>
                  <a:lnTo>
                    <a:pt x="857250" y="292894"/>
                  </a:lnTo>
                  <a:lnTo>
                    <a:pt x="697706" y="323850"/>
                  </a:lnTo>
                  <a:lnTo>
                    <a:pt x="626268" y="340519"/>
                  </a:lnTo>
                  <a:lnTo>
                    <a:pt x="497681" y="352425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8" name="フリーフォーム 30">
              <a:extLst>
                <a:ext uri="{FF2B5EF4-FFF2-40B4-BE49-F238E27FC236}">
                  <a16:creationId xmlns:a16="http://schemas.microsoft.com/office/drawing/2014/main" id="{77136B43-E11E-4EB2-A345-9764EB15531F}"/>
                </a:ext>
              </a:extLst>
            </p:cNvPr>
            <p:cNvSpPr/>
            <p:nvPr/>
          </p:nvSpPr>
          <p:spPr>
            <a:xfrm rot="16200000">
              <a:off x="4798219" y="3737770"/>
              <a:ext cx="2554287" cy="1638300"/>
            </a:xfrm>
            <a:custGeom>
              <a:avLst/>
              <a:gdLst>
                <a:gd name="connsiteX0" fmla="*/ 1322614 w 2555421"/>
                <a:gd name="connsiteY0" fmla="*/ 1260021 h 1638300"/>
                <a:gd name="connsiteX1" fmla="*/ 1227364 w 2555421"/>
                <a:gd name="connsiteY1" fmla="*/ 1213757 h 1638300"/>
                <a:gd name="connsiteX2" fmla="*/ 1132114 w 2555421"/>
                <a:gd name="connsiteY2" fmla="*/ 1159329 h 1638300"/>
                <a:gd name="connsiteX3" fmla="*/ 982436 w 2555421"/>
                <a:gd name="connsiteY3" fmla="*/ 1074964 h 1638300"/>
                <a:gd name="connsiteX4" fmla="*/ 846364 w 2555421"/>
                <a:gd name="connsiteY4" fmla="*/ 985157 h 1638300"/>
                <a:gd name="connsiteX5" fmla="*/ 745671 w 2555421"/>
                <a:gd name="connsiteY5" fmla="*/ 914400 h 1638300"/>
                <a:gd name="connsiteX6" fmla="*/ 631371 w 2555421"/>
                <a:gd name="connsiteY6" fmla="*/ 827314 h 1638300"/>
                <a:gd name="connsiteX7" fmla="*/ 533400 w 2555421"/>
                <a:gd name="connsiteY7" fmla="*/ 740229 h 1638300"/>
                <a:gd name="connsiteX8" fmla="*/ 440871 w 2555421"/>
                <a:gd name="connsiteY8" fmla="*/ 658586 h 1638300"/>
                <a:gd name="connsiteX9" fmla="*/ 372836 w 2555421"/>
                <a:gd name="connsiteY9" fmla="*/ 587829 h 1638300"/>
                <a:gd name="connsiteX10" fmla="*/ 310243 w 2555421"/>
                <a:gd name="connsiteY10" fmla="*/ 519793 h 1638300"/>
                <a:gd name="connsiteX11" fmla="*/ 244929 w 2555421"/>
                <a:gd name="connsiteY11" fmla="*/ 443593 h 1638300"/>
                <a:gd name="connsiteX12" fmla="*/ 209550 w 2555421"/>
                <a:gd name="connsiteY12" fmla="*/ 400050 h 1638300"/>
                <a:gd name="connsiteX13" fmla="*/ 179614 w 2555421"/>
                <a:gd name="connsiteY13" fmla="*/ 356507 h 1638300"/>
                <a:gd name="connsiteX14" fmla="*/ 149679 w 2555421"/>
                <a:gd name="connsiteY14" fmla="*/ 315686 h 1638300"/>
                <a:gd name="connsiteX15" fmla="*/ 108857 w 2555421"/>
                <a:gd name="connsiteY15" fmla="*/ 250371 h 1638300"/>
                <a:gd name="connsiteX16" fmla="*/ 59871 w 2555421"/>
                <a:gd name="connsiteY16" fmla="*/ 166007 h 1638300"/>
                <a:gd name="connsiteX17" fmla="*/ 24493 w 2555421"/>
                <a:gd name="connsiteY17" fmla="*/ 89807 h 1638300"/>
                <a:gd name="connsiteX18" fmla="*/ 5443 w 2555421"/>
                <a:gd name="connsiteY18" fmla="*/ 51707 h 1638300"/>
                <a:gd name="connsiteX19" fmla="*/ 0 w 2555421"/>
                <a:gd name="connsiteY19" fmla="*/ 27214 h 1638300"/>
                <a:gd name="connsiteX20" fmla="*/ 0 w 2555421"/>
                <a:gd name="connsiteY20" fmla="*/ 10886 h 1638300"/>
                <a:gd name="connsiteX21" fmla="*/ 8164 w 2555421"/>
                <a:gd name="connsiteY21" fmla="*/ 0 h 1638300"/>
                <a:gd name="connsiteX22" fmla="*/ 29936 w 2555421"/>
                <a:gd name="connsiteY22" fmla="*/ 0 h 1638300"/>
                <a:gd name="connsiteX23" fmla="*/ 54429 w 2555421"/>
                <a:gd name="connsiteY23" fmla="*/ 10886 h 1638300"/>
                <a:gd name="connsiteX24" fmla="*/ 78921 w 2555421"/>
                <a:gd name="connsiteY24" fmla="*/ 38100 h 1638300"/>
                <a:gd name="connsiteX25" fmla="*/ 138793 w 2555421"/>
                <a:gd name="connsiteY25" fmla="*/ 119743 h 1638300"/>
                <a:gd name="connsiteX26" fmla="*/ 190500 w 2555421"/>
                <a:gd name="connsiteY26" fmla="*/ 179614 h 1638300"/>
                <a:gd name="connsiteX27" fmla="*/ 258536 w 2555421"/>
                <a:gd name="connsiteY27" fmla="*/ 255814 h 1638300"/>
                <a:gd name="connsiteX28" fmla="*/ 321129 w 2555421"/>
                <a:gd name="connsiteY28" fmla="*/ 318407 h 1638300"/>
                <a:gd name="connsiteX29" fmla="*/ 394607 w 2555421"/>
                <a:gd name="connsiteY29" fmla="*/ 391886 h 1638300"/>
                <a:gd name="connsiteX30" fmla="*/ 492579 w 2555421"/>
                <a:gd name="connsiteY30" fmla="*/ 476250 h 1638300"/>
                <a:gd name="connsiteX31" fmla="*/ 574221 w 2555421"/>
                <a:gd name="connsiteY31" fmla="*/ 549729 h 1638300"/>
                <a:gd name="connsiteX32" fmla="*/ 674914 w 2555421"/>
                <a:gd name="connsiteY32" fmla="*/ 625929 h 1638300"/>
                <a:gd name="connsiteX33" fmla="*/ 775607 w 2555421"/>
                <a:gd name="connsiteY33" fmla="*/ 699407 h 1638300"/>
                <a:gd name="connsiteX34" fmla="*/ 898071 w 2555421"/>
                <a:gd name="connsiteY34" fmla="*/ 781050 h 1638300"/>
                <a:gd name="connsiteX35" fmla="*/ 957943 w 2555421"/>
                <a:gd name="connsiteY35" fmla="*/ 821871 h 1638300"/>
                <a:gd name="connsiteX36" fmla="*/ 1023257 w 2555421"/>
                <a:gd name="connsiteY36" fmla="*/ 859971 h 1638300"/>
                <a:gd name="connsiteX37" fmla="*/ 1099457 w 2555421"/>
                <a:gd name="connsiteY37" fmla="*/ 900793 h 1638300"/>
                <a:gd name="connsiteX38" fmla="*/ 1153886 w 2555421"/>
                <a:gd name="connsiteY38" fmla="*/ 936171 h 1638300"/>
                <a:gd name="connsiteX39" fmla="*/ 1325336 w 2555421"/>
                <a:gd name="connsiteY39" fmla="*/ 1017814 h 1638300"/>
                <a:gd name="connsiteX40" fmla="*/ 1428750 w 2555421"/>
                <a:gd name="connsiteY40" fmla="*/ 1074964 h 1638300"/>
                <a:gd name="connsiteX41" fmla="*/ 1521279 w 2555421"/>
                <a:gd name="connsiteY41" fmla="*/ 1118507 h 1638300"/>
                <a:gd name="connsiteX42" fmla="*/ 1632857 w 2555421"/>
                <a:gd name="connsiteY42" fmla="*/ 1164771 h 1638300"/>
                <a:gd name="connsiteX43" fmla="*/ 1722664 w 2555421"/>
                <a:gd name="connsiteY43" fmla="*/ 1197429 h 1638300"/>
                <a:gd name="connsiteX44" fmla="*/ 1831521 w 2555421"/>
                <a:gd name="connsiteY44" fmla="*/ 1235529 h 1638300"/>
                <a:gd name="connsiteX45" fmla="*/ 1929493 w 2555421"/>
                <a:gd name="connsiteY45" fmla="*/ 1265464 h 1638300"/>
                <a:gd name="connsiteX46" fmla="*/ 2057400 w 2555421"/>
                <a:gd name="connsiteY46" fmla="*/ 1295400 h 1638300"/>
                <a:gd name="connsiteX47" fmla="*/ 2185307 w 2555421"/>
                <a:gd name="connsiteY47" fmla="*/ 1319893 h 1638300"/>
                <a:gd name="connsiteX48" fmla="*/ 2296886 w 2555421"/>
                <a:gd name="connsiteY48" fmla="*/ 1336221 h 1638300"/>
                <a:gd name="connsiteX49" fmla="*/ 2354036 w 2555421"/>
                <a:gd name="connsiteY49" fmla="*/ 1338943 h 1638300"/>
                <a:gd name="connsiteX50" fmla="*/ 2397579 w 2555421"/>
                <a:gd name="connsiteY50" fmla="*/ 1333500 h 1638300"/>
                <a:gd name="connsiteX51" fmla="*/ 2435679 w 2555421"/>
                <a:gd name="connsiteY51" fmla="*/ 1322614 h 1638300"/>
                <a:gd name="connsiteX52" fmla="*/ 2468336 w 2555421"/>
                <a:gd name="connsiteY52" fmla="*/ 1303564 h 1638300"/>
                <a:gd name="connsiteX53" fmla="*/ 2555421 w 2555421"/>
                <a:gd name="connsiteY53" fmla="*/ 1230086 h 1638300"/>
                <a:gd name="connsiteX54" fmla="*/ 2555421 w 2555421"/>
                <a:gd name="connsiteY54" fmla="*/ 1360714 h 1638300"/>
                <a:gd name="connsiteX55" fmla="*/ 2520043 w 2555421"/>
                <a:gd name="connsiteY55" fmla="*/ 1420586 h 1638300"/>
                <a:gd name="connsiteX56" fmla="*/ 2490107 w 2555421"/>
                <a:gd name="connsiteY56" fmla="*/ 1480457 h 1638300"/>
                <a:gd name="connsiteX57" fmla="*/ 2452007 w 2555421"/>
                <a:gd name="connsiteY57" fmla="*/ 1548493 h 1638300"/>
                <a:gd name="connsiteX58" fmla="*/ 2416629 w 2555421"/>
                <a:gd name="connsiteY58" fmla="*/ 1597479 h 1638300"/>
                <a:gd name="connsiteX59" fmla="*/ 2386693 w 2555421"/>
                <a:gd name="connsiteY59" fmla="*/ 1624693 h 1638300"/>
                <a:gd name="connsiteX60" fmla="*/ 2367643 w 2555421"/>
                <a:gd name="connsiteY60" fmla="*/ 1635579 h 1638300"/>
                <a:gd name="connsiteX61" fmla="*/ 2351314 w 2555421"/>
                <a:gd name="connsiteY61" fmla="*/ 1638300 h 1638300"/>
                <a:gd name="connsiteX62" fmla="*/ 2329543 w 2555421"/>
                <a:gd name="connsiteY62" fmla="*/ 1638300 h 1638300"/>
                <a:gd name="connsiteX63" fmla="*/ 2313214 w 2555421"/>
                <a:gd name="connsiteY63" fmla="*/ 1632857 h 1638300"/>
                <a:gd name="connsiteX64" fmla="*/ 2302329 w 2555421"/>
                <a:gd name="connsiteY64" fmla="*/ 1621971 h 1638300"/>
                <a:gd name="connsiteX65" fmla="*/ 2283279 w 2555421"/>
                <a:gd name="connsiteY65" fmla="*/ 1600200 h 1638300"/>
                <a:gd name="connsiteX66" fmla="*/ 2272393 w 2555421"/>
                <a:gd name="connsiteY66" fmla="*/ 1583871 h 1638300"/>
                <a:gd name="connsiteX67" fmla="*/ 2022021 w 2555421"/>
                <a:gd name="connsiteY67" fmla="*/ 1504950 h 1638300"/>
                <a:gd name="connsiteX68" fmla="*/ 1722664 w 2555421"/>
                <a:gd name="connsiteY68" fmla="*/ 1406979 h 1638300"/>
                <a:gd name="connsiteX69" fmla="*/ 1543050 w 2555421"/>
                <a:gd name="connsiteY69" fmla="*/ 1344386 h 1638300"/>
                <a:gd name="connsiteX70" fmla="*/ 1322614 w 2555421"/>
                <a:gd name="connsiteY70" fmla="*/ 126002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55421" h="1638300">
                  <a:moveTo>
                    <a:pt x="1322614" y="1260021"/>
                  </a:moveTo>
                  <a:lnTo>
                    <a:pt x="1227364" y="1213757"/>
                  </a:lnTo>
                  <a:lnTo>
                    <a:pt x="1132114" y="1159329"/>
                  </a:lnTo>
                  <a:lnTo>
                    <a:pt x="982436" y="1074964"/>
                  </a:lnTo>
                  <a:lnTo>
                    <a:pt x="846364" y="985157"/>
                  </a:lnTo>
                  <a:lnTo>
                    <a:pt x="745671" y="914400"/>
                  </a:lnTo>
                  <a:lnTo>
                    <a:pt x="631371" y="827314"/>
                  </a:lnTo>
                  <a:lnTo>
                    <a:pt x="533400" y="740229"/>
                  </a:lnTo>
                  <a:lnTo>
                    <a:pt x="440871" y="658586"/>
                  </a:lnTo>
                  <a:lnTo>
                    <a:pt x="372836" y="587829"/>
                  </a:lnTo>
                  <a:lnTo>
                    <a:pt x="310243" y="519793"/>
                  </a:lnTo>
                  <a:lnTo>
                    <a:pt x="244929" y="443593"/>
                  </a:lnTo>
                  <a:lnTo>
                    <a:pt x="209550" y="400050"/>
                  </a:lnTo>
                  <a:lnTo>
                    <a:pt x="179614" y="356507"/>
                  </a:lnTo>
                  <a:lnTo>
                    <a:pt x="149679" y="315686"/>
                  </a:lnTo>
                  <a:lnTo>
                    <a:pt x="108857" y="250371"/>
                  </a:lnTo>
                  <a:lnTo>
                    <a:pt x="59871" y="166007"/>
                  </a:lnTo>
                  <a:lnTo>
                    <a:pt x="24493" y="89807"/>
                  </a:lnTo>
                  <a:lnTo>
                    <a:pt x="5443" y="51707"/>
                  </a:lnTo>
                  <a:lnTo>
                    <a:pt x="0" y="27214"/>
                  </a:lnTo>
                  <a:lnTo>
                    <a:pt x="0" y="10886"/>
                  </a:lnTo>
                  <a:lnTo>
                    <a:pt x="8164" y="0"/>
                  </a:lnTo>
                  <a:lnTo>
                    <a:pt x="29936" y="0"/>
                  </a:lnTo>
                  <a:lnTo>
                    <a:pt x="54429" y="10886"/>
                  </a:lnTo>
                  <a:lnTo>
                    <a:pt x="78921" y="38100"/>
                  </a:lnTo>
                  <a:lnTo>
                    <a:pt x="138793" y="119743"/>
                  </a:lnTo>
                  <a:lnTo>
                    <a:pt x="190500" y="179614"/>
                  </a:lnTo>
                  <a:lnTo>
                    <a:pt x="258536" y="255814"/>
                  </a:lnTo>
                  <a:lnTo>
                    <a:pt x="321129" y="318407"/>
                  </a:lnTo>
                  <a:lnTo>
                    <a:pt x="394607" y="391886"/>
                  </a:lnTo>
                  <a:lnTo>
                    <a:pt x="492579" y="476250"/>
                  </a:lnTo>
                  <a:lnTo>
                    <a:pt x="574221" y="549729"/>
                  </a:lnTo>
                  <a:lnTo>
                    <a:pt x="674914" y="625929"/>
                  </a:lnTo>
                  <a:lnTo>
                    <a:pt x="775607" y="699407"/>
                  </a:lnTo>
                  <a:lnTo>
                    <a:pt x="898071" y="781050"/>
                  </a:lnTo>
                  <a:lnTo>
                    <a:pt x="957943" y="821871"/>
                  </a:lnTo>
                  <a:lnTo>
                    <a:pt x="1023257" y="859971"/>
                  </a:lnTo>
                  <a:lnTo>
                    <a:pt x="1099457" y="900793"/>
                  </a:lnTo>
                  <a:lnTo>
                    <a:pt x="1153886" y="936171"/>
                  </a:lnTo>
                  <a:lnTo>
                    <a:pt x="1325336" y="1017814"/>
                  </a:lnTo>
                  <a:lnTo>
                    <a:pt x="1428750" y="1074964"/>
                  </a:lnTo>
                  <a:lnTo>
                    <a:pt x="1521279" y="1118507"/>
                  </a:lnTo>
                  <a:lnTo>
                    <a:pt x="1632857" y="1164771"/>
                  </a:lnTo>
                  <a:lnTo>
                    <a:pt x="1722664" y="1197429"/>
                  </a:lnTo>
                  <a:lnTo>
                    <a:pt x="1831521" y="1235529"/>
                  </a:lnTo>
                  <a:lnTo>
                    <a:pt x="1929493" y="1265464"/>
                  </a:lnTo>
                  <a:lnTo>
                    <a:pt x="2057400" y="1295400"/>
                  </a:lnTo>
                  <a:lnTo>
                    <a:pt x="2185307" y="1319893"/>
                  </a:lnTo>
                  <a:lnTo>
                    <a:pt x="2296886" y="1336221"/>
                  </a:lnTo>
                  <a:lnTo>
                    <a:pt x="2354036" y="1338943"/>
                  </a:lnTo>
                  <a:lnTo>
                    <a:pt x="2397579" y="1333500"/>
                  </a:lnTo>
                  <a:lnTo>
                    <a:pt x="2435679" y="1322614"/>
                  </a:lnTo>
                  <a:lnTo>
                    <a:pt x="2468336" y="1303564"/>
                  </a:lnTo>
                  <a:lnTo>
                    <a:pt x="2555421" y="1230086"/>
                  </a:lnTo>
                  <a:lnTo>
                    <a:pt x="2555421" y="1360714"/>
                  </a:lnTo>
                  <a:lnTo>
                    <a:pt x="2520043" y="1420586"/>
                  </a:lnTo>
                  <a:lnTo>
                    <a:pt x="2490107" y="1480457"/>
                  </a:lnTo>
                  <a:lnTo>
                    <a:pt x="2452007" y="1548493"/>
                  </a:lnTo>
                  <a:lnTo>
                    <a:pt x="2416629" y="1597479"/>
                  </a:lnTo>
                  <a:lnTo>
                    <a:pt x="2386693" y="1624693"/>
                  </a:lnTo>
                  <a:lnTo>
                    <a:pt x="2367643" y="1635579"/>
                  </a:lnTo>
                  <a:lnTo>
                    <a:pt x="2351314" y="1638300"/>
                  </a:lnTo>
                  <a:lnTo>
                    <a:pt x="2329543" y="1638300"/>
                  </a:lnTo>
                  <a:lnTo>
                    <a:pt x="2313214" y="1632857"/>
                  </a:lnTo>
                  <a:lnTo>
                    <a:pt x="2302329" y="1621971"/>
                  </a:lnTo>
                  <a:lnTo>
                    <a:pt x="2283279" y="1600200"/>
                  </a:lnTo>
                  <a:lnTo>
                    <a:pt x="2272393" y="1583871"/>
                  </a:lnTo>
                  <a:lnTo>
                    <a:pt x="2022021" y="1504950"/>
                  </a:lnTo>
                  <a:lnTo>
                    <a:pt x="1722664" y="1406979"/>
                  </a:lnTo>
                  <a:lnTo>
                    <a:pt x="1543050" y="1344386"/>
                  </a:lnTo>
                  <a:lnTo>
                    <a:pt x="1322614" y="1260021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89" name="フリーフォーム 27">
              <a:extLst>
                <a:ext uri="{FF2B5EF4-FFF2-40B4-BE49-F238E27FC236}">
                  <a16:creationId xmlns:a16="http://schemas.microsoft.com/office/drawing/2014/main" id="{2A29C351-A9AE-44C6-9994-88714C0A3F44}"/>
                </a:ext>
              </a:extLst>
            </p:cNvPr>
            <p:cNvSpPr/>
            <p:nvPr/>
          </p:nvSpPr>
          <p:spPr>
            <a:xfrm>
              <a:off x="5613400" y="3729038"/>
              <a:ext cx="1984375" cy="2174875"/>
            </a:xfrm>
            <a:custGeom>
              <a:avLst/>
              <a:gdLst>
                <a:gd name="connsiteX0" fmla="*/ 903809 w 1984143"/>
                <a:gd name="connsiteY0" fmla="*/ 1401610 h 2174790"/>
                <a:gd name="connsiteX1" fmla="*/ 787302 w 1984143"/>
                <a:gd name="connsiteY1" fmla="*/ 1221554 h 2174790"/>
                <a:gd name="connsiteX2" fmla="*/ 702570 w 1984143"/>
                <a:gd name="connsiteY2" fmla="*/ 1112109 h 2174790"/>
                <a:gd name="connsiteX3" fmla="*/ 593125 w 1984143"/>
                <a:gd name="connsiteY3" fmla="*/ 970888 h 2174790"/>
                <a:gd name="connsiteX4" fmla="*/ 462496 w 1984143"/>
                <a:gd name="connsiteY4" fmla="*/ 734345 h 2174790"/>
                <a:gd name="connsiteX5" fmla="*/ 324807 w 1984143"/>
                <a:gd name="connsiteY5" fmla="*/ 480149 h 2174790"/>
                <a:gd name="connsiteX6" fmla="*/ 236544 w 1984143"/>
                <a:gd name="connsiteY6" fmla="*/ 314215 h 2174790"/>
                <a:gd name="connsiteX7" fmla="*/ 180056 w 1984143"/>
                <a:gd name="connsiteY7" fmla="*/ 215361 h 2174790"/>
                <a:gd name="connsiteX8" fmla="*/ 151812 w 1984143"/>
                <a:gd name="connsiteY8" fmla="*/ 162404 h 2174790"/>
                <a:gd name="connsiteX9" fmla="*/ 130629 w 1984143"/>
                <a:gd name="connsiteY9" fmla="*/ 134160 h 2174790"/>
                <a:gd name="connsiteX10" fmla="*/ 91794 w 1984143"/>
                <a:gd name="connsiteY10" fmla="*/ 95324 h 2174790"/>
                <a:gd name="connsiteX11" fmla="*/ 0 w 1984143"/>
                <a:gd name="connsiteY11" fmla="*/ 24714 h 2174790"/>
                <a:gd name="connsiteX12" fmla="*/ 38836 w 1984143"/>
                <a:gd name="connsiteY12" fmla="*/ 0 h 2174790"/>
                <a:gd name="connsiteX13" fmla="*/ 98855 w 1984143"/>
                <a:gd name="connsiteY13" fmla="*/ 10592 h 2174790"/>
                <a:gd name="connsiteX14" fmla="*/ 134160 w 1984143"/>
                <a:gd name="connsiteY14" fmla="*/ 21183 h 2174790"/>
                <a:gd name="connsiteX15" fmla="*/ 162404 w 1984143"/>
                <a:gd name="connsiteY15" fmla="*/ 35305 h 2174790"/>
                <a:gd name="connsiteX16" fmla="*/ 194178 w 1984143"/>
                <a:gd name="connsiteY16" fmla="*/ 60019 h 2174790"/>
                <a:gd name="connsiteX17" fmla="*/ 236544 w 1984143"/>
                <a:gd name="connsiteY17" fmla="*/ 105916 h 2174790"/>
                <a:gd name="connsiteX18" fmla="*/ 289502 w 1984143"/>
                <a:gd name="connsiteY18" fmla="*/ 172995 h 2174790"/>
                <a:gd name="connsiteX19" fmla="*/ 356581 w 1984143"/>
                <a:gd name="connsiteY19" fmla="*/ 275380 h 2174790"/>
                <a:gd name="connsiteX20" fmla="*/ 462496 w 1984143"/>
                <a:gd name="connsiteY20" fmla="*/ 437783 h 2174790"/>
                <a:gd name="connsiteX21" fmla="*/ 554289 w 1984143"/>
                <a:gd name="connsiteY21" fmla="*/ 579003 h 2174790"/>
                <a:gd name="connsiteX22" fmla="*/ 617838 w 1984143"/>
                <a:gd name="connsiteY22" fmla="*/ 688448 h 2174790"/>
                <a:gd name="connsiteX23" fmla="*/ 681387 w 1984143"/>
                <a:gd name="connsiteY23" fmla="*/ 787302 h 2174790"/>
                <a:gd name="connsiteX24" fmla="*/ 787302 w 1984143"/>
                <a:gd name="connsiteY24" fmla="*/ 956766 h 2174790"/>
                <a:gd name="connsiteX25" fmla="*/ 914400 w 1984143"/>
                <a:gd name="connsiteY25" fmla="*/ 1105048 h 2174790"/>
                <a:gd name="connsiteX26" fmla="*/ 1023846 w 1984143"/>
                <a:gd name="connsiteY26" fmla="*/ 1228615 h 2174790"/>
                <a:gd name="connsiteX27" fmla="*/ 1119170 w 1984143"/>
                <a:gd name="connsiteY27" fmla="*/ 1331000 h 2174790"/>
                <a:gd name="connsiteX28" fmla="*/ 1218024 w 1984143"/>
                <a:gd name="connsiteY28" fmla="*/ 1433384 h 2174790"/>
                <a:gd name="connsiteX29" fmla="*/ 1369835 w 1984143"/>
                <a:gd name="connsiteY29" fmla="*/ 1592257 h 2174790"/>
                <a:gd name="connsiteX30" fmla="*/ 1472220 w 1984143"/>
                <a:gd name="connsiteY30" fmla="*/ 1687580 h 2174790"/>
                <a:gd name="connsiteX31" fmla="*/ 1602848 w 1984143"/>
                <a:gd name="connsiteY31" fmla="*/ 1814678 h 2174790"/>
                <a:gd name="connsiteX32" fmla="*/ 1733477 w 1984143"/>
                <a:gd name="connsiteY32" fmla="*/ 1931185 h 2174790"/>
                <a:gd name="connsiteX33" fmla="*/ 1839392 w 1984143"/>
                <a:gd name="connsiteY33" fmla="*/ 2019448 h 2174790"/>
                <a:gd name="connsiteX34" fmla="*/ 1938246 w 1984143"/>
                <a:gd name="connsiteY34" fmla="*/ 2104180 h 2174790"/>
                <a:gd name="connsiteX35" fmla="*/ 1970021 w 1984143"/>
                <a:gd name="connsiteY35" fmla="*/ 2125363 h 2174790"/>
                <a:gd name="connsiteX36" fmla="*/ 1980612 w 1984143"/>
                <a:gd name="connsiteY36" fmla="*/ 2135954 h 2174790"/>
                <a:gd name="connsiteX37" fmla="*/ 1984143 w 1984143"/>
                <a:gd name="connsiteY37" fmla="*/ 2150076 h 2174790"/>
                <a:gd name="connsiteX38" fmla="*/ 1977082 w 1984143"/>
                <a:gd name="connsiteY38" fmla="*/ 2164198 h 2174790"/>
                <a:gd name="connsiteX39" fmla="*/ 1959429 w 1984143"/>
                <a:gd name="connsiteY39" fmla="*/ 2174790 h 2174790"/>
                <a:gd name="connsiteX40" fmla="*/ 1888819 w 1984143"/>
                <a:gd name="connsiteY40" fmla="*/ 2174790 h 2174790"/>
                <a:gd name="connsiteX41" fmla="*/ 1726416 w 1984143"/>
                <a:gd name="connsiteY41" fmla="*/ 2150076 h 2174790"/>
                <a:gd name="connsiteX42" fmla="*/ 1571074 w 1984143"/>
                <a:gd name="connsiteY42" fmla="*/ 2121832 h 2174790"/>
                <a:gd name="connsiteX43" fmla="*/ 1447506 w 1984143"/>
                <a:gd name="connsiteY43" fmla="*/ 2093588 h 2174790"/>
                <a:gd name="connsiteX44" fmla="*/ 1391018 w 1984143"/>
                <a:gd name="connsiteY44" fmla="*/ 2082997 h 2174790"/>
                <a:gd name="connsiteX45" fmla="*/ 1362774 w 1984143"/>
                <a:gd name="connsiteY45" fmla="*/ 2068875 h 2174790"/>
                <a:gd name="connsiteX46" fmla="*/ 1334530 w 1984143"/>
                <a:gd name="connsiteY46" fmla="*/ 2047692 h 2174790"/>
                <a:gd name="connsiteX47" fmla="*/ 1292164 w 1984143"/>
                <a:gd name="connsiteY47" fmla="*/ 1994734 h 2174790"/>
                <a:gd name="connsiteX48" fmla="*/ 1182719 w 1984143"/>
                <a:gd name="connsiteY48" fmla="*/ 1825270 h 2174790"/>
                <a:gd name="connsiteX49" fmla="*/ 1062682 w 1984143"/>
                <a:gd name="connsiteY49" fmla="*/ 1638153 h 2174790"/>
                <a:gd name="connsiteX50" fmla="*/ 903809 w 1984143"/>
                <a:gd name="connsiteY50" fmla="*/ 1401610 h 217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4143" h="2174790">
                  <a:moveTo>
                    <a:pt x="903809" y="1401610"/>
                  </a:moveTo>
                  <a:lnTo>
                    <a:pt x="787302" y="1221554"/>
                  </a:lnTo>
                  <a:lnTo>
                    <a:pt x="702570" y="1112109"/>
                  </a:lnTo>
                  <a:lnTo>
                    <a:pt x="593125" y="970888"/>
                  </a:lnTo>
                  <a:lnTo>
                    <a:pt x="462496" y="734345"/>
                  </a:lnTo>
                  <a:lnTo>
                    <a:pt x="324807" y="480149"/>
                  </a:lnTo>
                  <a:lnTo>
                    <a:pt x="236544" y="314215"/>
                  </a:lnTo>
                  <a:lnTo>
                    <a:pt x="180056" y="215361"/>
                  </a:lnTo>
                  <a:lnTo>
                    <a:pt x="151812" y="162404"/>
                  </a:lnTo>
                  <a:lnTo>
                    <a:pt x="130629" y="134160"/>
                  </a:lnTo>
                  <a:lnTo>
                    <a:pt x="91794" y="95324"/>
                  </a:lnTo>
                  <a:lnTo>
                    <a:pt x="0" y="24714"/>
                  </a:lnTo>
                  <a:lnTo>
                    <a:pt x="38836" y="0"/>
                  </a:lnTo>
                  <a:lnTo>
                    <a:pt x="98855" y="10592"/>
                  </a:lnTo>
                  <a:lnTo>
                    <a:pt x="134160" y="21183"/>
                  </a:lnTo>
                  <a:lnTo>
                    <a:pt x="162404" y="35305"/>
                  </a:lnTo>
                  <a:lnTo>
                    <a:pt x="194178" y="60019"/>
                  </a:lnTo>
                  <a:lnTo>
                    <a:pt x="236544" y="105916"/>
                  </a:lnTo>
                  <a:lnTo>
                    <a:pt x="289502" y="172995"/>
                  </a:lnTo>
                  <a:lnTo>
                    <a:pt x="356581" y="275380"/>
                  </a:lnTo>
                  <a:lnTo>
                    <a:pt x="462496" y="437783"/>
                  </a:lnTo>
                  <a:lnTo>
                    <a:pt x="554289" y="579003"/>
                  </a:lnTo>
                  <a:lnTo>
                    <a:pt x="617838" y="688448"/>
                  </a:lnTo>
                  <a:lnTo>
                    <a:pt x="681387" y="787302"/>
                  </a:lnTo>
                  <a:lnTo>
                    <a:pt x="787302" y="956766"/>
                  </a:lnTo>
                  <a:lnTo>
                    <a:pt x="914400" y="1105048"/>
                  </a:lnTo>
                  <a:lnTo>
                    <a:pt x="1023846" y="1228615"/>
                  </a:lnTo>
                  <a:lnTo>
                    <a:pt x="1119170" y="1331000"/>
                  </a:lnTo>
                  <a:lnTo>
                    <a:pt x="1218024" y="1433384"/>
                  </a:lnTo>
                  <a:lnTo>
                    <a:pt x="1369835" y="1592257"/>
                  </a:lnTo>
                  <a:lnTo>
                    <a:pt x="1472220" y="1687580"/>
                  </a:lnTo>
                  <a:lnTo>
                    <a:pt x="1602848" y="1814678"/>
                  </a:lnTo>
                  <a:lnTo>
                    <a:pt x="1733477" y="1931185"/>
                  </a:lnTo>
                  <a:lnTo>
                    <a:pt x="1839392" y="2019448"/>
                  </a:lnTo>
                  <a:lnTo>
                    <a:pt x="1938246" y="2104180"/>
                  </a:lnTo>
                  <a:lnTo>
                    <a:pt x="1970021" y="2125363"/>
                  </a:lnTo>
                  <a:lnTo>
                    <a:pt x="1980612" y="2135954"/>
                  </a:lnTo>
                  <a:lnTo>
                    <a:pt x="1984143" y="2150076"/>
                  </a:lnTo>
                  <a:lnTo>
                    <a:pt x="1977082" y="2164198"/>
                  </a:lnTo>
                  <a:lnTo>
                    <a:pt x="1959429" y="2174790"/>
                  </a:lnTo>
                  <a:lnTo>
                    <a:pt x="1888819" y="2174790"/>
                  </a:lnTo>
                  <a:lnTo>
                    <a:pt x="1726416" y="2150076"/>
                  </a:lnTo>
                  <a:lnTo>
                    <a:pt x="1571074" y="2121832"/>
                  </a:lnTo>
                  <a:lnTo>
                    <a:pt x="1447506" y="2093588"/>
                  </a:lnTo>
                  <a:lnTo>
                    <a:pt x="1391018" y="2082997"/>
                  </a:lnTo>
                  <a:lnTo>
                    <a:pt x="1362774" y="2068875"/>
                  </a:lnTo>
                  <a:lnTo>
                    <a:pt x="1334530" y="2047692"/>
                  </a:lnTo>
                  <a:lnTo>
                    <a:pt x="1292164" y="1994734"/>
                  </a:lnTo>
                  <a:lnTo>
                    <a:pt x="1182719" y="1825270"/>
                  </a:lnTo>
                  <a:lnTo>
                    <a:pt x="1062682" y="1638153"/>
                  </a:lnTo>
                  <a:lnTo>
                    <a:pt x="903809" y="1401610"/>
                  </a:lnTo>
                  <a:close/>
                </a:path>
              </a:pathLst>
            </a:cu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87454" name="テキスト ボックス 1">
              <a:extLst>
                <a:ext uri="{FF2B5EF4-FFF2-40B4-BE49-F238E27FC236}">
                  <a16:creationId xmlns:a16="http://schemas.microsoft.com/office/drawing/2014/main" id="{BF7DD038-6C2A-4F69-BD4E-64764FDFAB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3300" y="3141663"/>
              <a:ext cx="184150" cy="3698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32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8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kumimoji="1" sz="24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kumimoji="1" sz="2000">
                  <a:solidFill>
                    <a:schemeClr val="tx1"/>
                  </a:solidFill>
                  <a:latin typeface="Calibri" panose="020F0502020204030204" pitchFamily="34" charset="0"/>
                  <a:ea typeface="ＭＳ Ｐゴシック" panose="020B0600070205080204" pitchFamily="50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ja-JP" altLang="en-US" sz="1800">
                <a:latin typeface="Arial" panose="020B0604020202020204" pitchFamily="34" charset="0"/>
              </a:endParaRPr>
            </a:p>
          </p:txBody>
        </p:sp>
      </p:grpSp>
      <p:grpSp>
        <p:nvGrpSpPr>
          <p:cNvPr id="91" name="グループ化 90">
            <a:extLst>
              <a:ext uri="{FF2B5EF4-FFF2-40B4-BE49-F238E27FC236}">
                <a16:creationId xmlns:a16="http://schemas.microsoft.com/office/drawing/2014/main" id="{9DAA2DAC-4EB0-4B19-9E67-82B6D3550DF1}"/>
              </a:ext>
            </a:extLst>
          </p:cNvPr>
          <p:cNvGrpSpPr>
            <a:grpSpLocks/>
          </p:cNvGrpSpPr>
          <p:nvPr/>
        </p:nvGrpSpPr>
        <p:grpSpPr bwMode="auto">
          <a:xfrm>
            <a:off x="2657475" y="1550988"/>
            <a:ext cx="4787900" cy="4413250"/>
            <a:chOff x="2657475" y="1550988"/>
            <a:chExt cx="4787900" cy="4413250"/>
          </a:xfrm>
        </p:grpSpPr>
        <p:sp>
          <p:nvSpPr>
            <p:cNvPr id="92" name="フリーフォーム 6">
              <a:extLst>
                <a:ext uri="{FF2B5EF4-FFF2-40B4-BE49-F238E27FC236}">
                  <a16:creationId xmlns:a16="http://schemas.microsoft.com/office/drawing/2014/main" id="{70248551-0C68-4B99-8AAB-B86DAD3A74BB}"/>
                </a:ext>
              </a:extLst>
            </p:cNvPr>
            <p:cNvSpPr/>
            <p:nvPr/>
          </p:nvSpPr>
          <p:spPr>
            <a:xfrm>
              <a:off x="3060700" y="1782763"/>
              <a:ext cx="735013" cy="522287"/>
            </a:xfrm>
            <a:custGeom>
              <a:avLst/>
              <a:gdLst>
                <a:gd name="connsiteX0" fmla="*/ 440532 w 735807"/>
                <a:gd name="connsiteY0" fmla="*/ 433388 h 521494"/>
                <a:gd name="connsiteX1" fmla="*/ 326232 w 735807"/>
                <a:gd name="connsiteY1" fmla="*/ 352425 h 521494"/>
                <a:gd name="connsiteX2" fmla="*/ 230982 w 735807"/>
                <a:gd name="connsiteY2" fmla="*/ 276225 h 521494"/>
                <a:gd name="connsiteX3" fmla="*/ 128588 w 735807"/>
                <a:gd name="connsiteY3" fmla="*/ 183357 h 521494"/>
                <a:gd name="connsiteX4" fmla="*/ 66675 w 735807"/>
                <a:gd name="connsiteY4" fmla="*/ 126207 h 521494"/>
                <a:gd name="connsiteX5" fmla="*/ 30957 w 735807"/>
                <a:gd name="connsiteY5" fmla="*/ 92869 h 521494"/>
                <a:gd name="connsiteX6" fmla="*/ 9525 w 735807"/>
                <a:gd name="connsiteY6" fmla="*/ 64294 h 521494"/>
                <a:gd name="connsiteX7" fmla="*/ 0 w 735807"/>
                <a:gd name="connsiteY7" fmla="*/ 40482 h 521494"/>
                <a:gd name="connsiteX8" fmla="*/ 0 w 735807"/>
                <a:gd name="connsiteY8" fmla="*/ 23813 h 521494"/>
                <a:gd name="connsiteX9" fmla="*/ 0 w 735807"/>
                <a:gd name="connsiteY9" fmla="*/ 11907 h 521494"/>
                <a:gd name="connsiteX10" fmla="*/ 2382 w 735807"/>
                <a:gd name="connsiteY10" fmla="*/ 7144 h 521494"/>
                <a:gd name="connsiteX11" fmla="*/ 16669 w 735807"/>
                <a:gd name="connsiteY11" fmla="*/ 0 h 521494"/>
                <a:gd name="connsiteX12" fmla="*/ 76200 w 735807"/>
                <a:gd name="connsiteY12" fmla="*/ 23813 h 521494"/>
                <a:gd name="connsiteX13" fmla="*/ 123825 w 735807"/>
                <a:gd name="connsiteY13" fmla="*/ 42863 h 521494"/>
                <a:gd name="connsiteX14" fmla="*/ 176213 w 735807"/>
                <a:gd name="connsiteY14" fmla="*/ 57150 h 521494"/>
                <a:gd name="connsiteX15" fmla="*/ 235744 w 735807"/>
                <a:gd name="connsiteY15" fmla="*/ 71438 h 521494"/>
                <a:gd name="connsiteX16" fmla="*/ 345282 w 735807"/>
                <a:gd name="connsiteY16" fmla="*/ 97632 h 521494"/>
                <a:gd name="connsiteX17" fmla="*/ 502444 w 735807"/>
                <a:gd name="connsiteY17" fmla="*/ 128588 h 521494"/>
                <a:gd name="connsiteX18" fmla="*/ 526257 w 735807"/>
                <a:gd name="connsiteY18" fmla="*/ 140494 h 521494"/>
                <a:gd name="connsiteX19" fmla="*/ 578644 w 735807"/>
                <a:gd name="connsiteY19" fmla="*/ 178594 h 521494"/>
                <a:gd name="connsiteX20" fmla="*/ 626269 w 735807"/>
                <a:gd name="connsiteY20" fmla="*/ 226219 h 521494"/>
                <a:gd name="connsiteX21" fmla="*/ 669132 w 735807"/>
                <a:gd name="connsiteY21" fmla="*/ 285750 h 521494"/>
                <a:gd name="connsiteX22" fmla="*/ 695325 w 735807"/>
                <a:gd name="connsiteY22" fmla="*/ 330994 h 521494"/>
                <a:gd name="connsiteX23" fmla="*/ 716757 w 735807"/>
                <a:gd name="connsiteY23" fmla="*/ 376238 h 521494"/>
                <a:gd name="connsiteX24" fmla="*/ 728663 w 735807"/>
                <a:gd name="connsiteY24" fmla="*/ 421482 h 521494"/>
                <a:gd name="connsiteX25" fmla="*/ 735807 w 735807"/>
                <a:gd name="connsiteY25" fmla="*/ 466725 h 521494"/>
                <a:gd name="connsiteX26" fmla="*/ 731044 w 735807"/>
                <a:gd name="connsiteY26" fmla="*/ 497682 h 521494"/>
                <a:gd name="connsiteX27" fmla="*/ 719138 w 735807"/>
                <a:gd name="connsiteY27" fmla="*/ 511969 h 521494"/>
                <a:gd name="connsiteX28" fmla="*/ 697707 w 735807"/>
                <a:gd name="connsiteY28" fmla="*/ 519113 h 521494"/>
                <a:gd name="connsiteX29" fmla="*/ 666750 w 735807"/>
                <a:gd name="connsiteY29" fmla="*/ 521494 h 521494"/>
                <a:gd name="connsiteX30" fmla="*/ 609600 w 735807"/>
                <a:gd name="connsiteY30" fmla="*/ 511969 h 521494"/>
                <a:gd name="connsiteX31" fmla="*/ 542925 w 735807"/>
                <a:gd name="connsiteY31" fmla="*/ 483394 h 521494"/>
                <a:gd name="connsiteX32" fmla="*/ 440532 w 735807"/>
                <a:gd name="connsiteY32" fmla="*/ 433388 h 521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735807" h="521494">
                  <a:moveTo>
                    <a:pt x="440532" y="433388"/>
                  </a:moveTo>
                  <a:lnTo>
                    <a:pt x="326232" y="352425"/>
                  </a:lnTo>
                  <a:lnTo>
                    <a:pt x="230982" y="276225"/>
                  </a:lnTo>
                  <a:lnTo>
                    <a:pt x="128588" y="183357"/>
                  </a:lnTo>
                  <a:lnTo>
                    <a:pt x="66675" y="126207"/>
                  </a:lnTo>
                  <a:lnTo>
                    <a:pt x="30957" y="92869"/>
                  </a:lnTo>
                  <a:lnTo>
                    <a:pt x="9525" y="64294"/>
                  </a:lnTo>
                  <a:lnTo>
                    <a:pt x="0" y="40482"/>
                  </a:lnTo>
                  <a:lnTo>
                    <a:pt x="0" y="23813"/>
                  </a:lnTo>
                  <a:lnTo>
                    <a:pt x="0" y="11907"/>
                  </a:lnTo>
                  <a:lnTo>
                    <a:pt x="2382" y="7144"/>
                  </a:lnTo>
                  <a:lnTo>
                    <a:pt x="16669" y="0"/>
                  </a:lnTo>
                  <a:lnTo>
                    <a:pt x="76200" y="23813"/>
                  </a:lnTo>
                  <a:lnTo>
                    <a:pt x="123825" y="42863"/>
                  </a:lnTo>
                  <a:lnTo>
                    <a:pt x="176213" y="57150"/>
                  </a:lnTo>
                  <a:lnTo>
                    <a:pt x="235744" y="71438"/>
                  </a:lnTo>
                  <a:lnTo>
                    <a:pt x="345282" y="97632"/>
                  </a:lnTo>
                  <a:lnTo>
                    <a:pt x="502444" y="128588"/>
                  </a:lnTo>
                  <a:lnTo>
                    <a:pt x="526257" y="140494"/>
                  </a:lnTo>
                  <a:lnTo>
                    <a:pt x="578644" y="178594"/>
                  </a:lnTo>
                  <a:lnTo>
                    <a:pt x="626269" y="226219"/>
                  </a:lnTo>
                  <a:lnTo>
                    <a:pt x="669132" y="285750"/>
                  </a:lnTo>
                  <a:lnTo>
                    <a:pt x="695325" y="330994"/>
                  </a:lnTo>
                  <a:lnTo>
                    <a:pt x="716757" y="376238"/>
                  </a:lnTo>
                  <a:lnTo>
                    <a:pt x="728663" y="421482"/>
                  </a:lnTo>
                  <a:lnTo>
                    <a:pt x="735807" y="466725"/>
                  </a:lnTo>
                  <a:lnTo>
                    <a:pt x="731044" y="497682"/>
                  </a:lnTo>
                  <a:lnTo>
                    <a:pt x="719138" y="511969"/>
                  </a:lnTo>
                  <a:lnTo>
                    <a:pt x="697707" y="519113"/>
                  </a:lnTo>
                  <a:lnTo>
                    <a:pt x="666750" y="521494"/>
                  </a:lnTo>
                  <a:lnTo>
                    <a:pt x="609600" y="511969"/>
                  </a:lnTo>
                  <a:lnTo>
                    <a:pt x="542925" y="483394"/>
                  </a:lnTo>
                  <a:lnTo>
                    <a:pt x="440532" y="4333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3" name="フリーフォーム 7">
              <a:extLst>
                <a:ext uri="{FF2B5EF4-FFF2-40B4-BE49-F238E27FC236}">
                  <a16:creationId xmlns:a16="http://schemas.microsoft.com/office/drawing/2014/main" id="{C10CEF19-90AE-4815-BC0A-CB8581AEFDCC}"/>
                </a:ext>
              </a:extLst>
            </p:cNvPr>
            <p:cNvSpPr/>
            <p:nvPr/>
          </p:nvSpPr>
          <p:spPr>
            <a:xfrm>
              <a:off x="2736850" y="2890838"/>
              <a:ext cx="768350" cy="584200"/>
            </a:xfrm>
            <a:custGeom>
              <a:avLst/>
              <a:gdLst>
                <a:gd name="connsiteX0" fmla="*/ 442913 w 769144"/>
                <a:gd name="connsiteY0" fmla="*/ 461962 h 583406"/>
                <a:gd name="connsiteX1" fmla="*/ 347663 w 769144"/>
                <a:gd name="connsiteY1" fmla="*/ 385762 h 583406"/>
                <a:gd name="connsiteX2" fmla="*/ 257175 w 769144"/>
                <a:gd name="connsiteY2" fmla="*/ 307181 h 583406"/>
                <a:gd name="connsiteX3" fmla="*/ 176213 w 769144"/>
                <a:gd name="connsiteY3" fmla="*/ 230981 h 583406"/>
                <a:gd name="connsiteX4" fmla="*/ 104775 w 769144"/>
                <a:gd name="connsiteY4" fmla="*/ 159543 h 583406"/>
                <a:gd name="connsiteX5" fmla="*/ 52388 w 769144"/>
                <a:gd name="connsiteY5" fmla="*/ 107156 h 583406"/>
                <a:gd name="connsiteX6" fmla="*/ 28575 w 769144"/>
                <a:gd name="connsiteY6" fmla="*/ 83343 h 583406"/>
                <a:gd name="connsiteX7" fmla="*/ 14288 w 769144"/>
                <a:gd name="connsiteY7" fmla="*/ 61912 h 583406"/>
                <a:gd name="connsiteX8" fmla="*/ 4763 w 769144"/>
                <a:gd name="connsiteY8" fmla="*/ 40481 h 583406"/>
                <a:gd name="connsiteX9" fmla="*/ 0 w 769144"/>
                <a:gd name="connsiteY9" fmla="*/ 23812 h 583406"/>
                <a:gd name="connsiteX10" fmla="*/ 2382 w 769144"/>
                <a:gd name="connsiteY10" fmla="*/ 7143 h 583406"/>
                <a:gd name="connsiteX11" fmla="*/ 9525 w 769144"/>
                <a:gd name="connsiteY11" fmla="*/ 0 h 583406"/>
                <a:gd name="connsiteX12" fmla="*/ 33338 w 769144"/>
                <a:gd name="connsiteY12" fmla="*/ 0 h 583406"/>
                <a:gd name="connsiteX13" fmla="*/ 61913 w 769144"/>
                <a:gd name="connsiteY13" fmla="*/ 9525 h 583406"/>
                <a:gd name="connsiteX14" fmla="*/ 150019 w 769144"/>
                <a:gd name="connsiteY14" fmla="*/ 59531 h 583406"/>
                <a:gd name="connsiteX15" fmla="*/ 216694 w 769144"/>
                <a:gd name="connsiteY15" fmla="*/ 92868 h 583406"/>
                <a:gd name="connsiteX16" fmla="*/ 273844 w 769144"/>
                <a:gd name="connsiteY16" fmla="*/ 119062 h 583406"/>
                <a:gd name="connsiteX17" fmla="*/ 328613 w 769144"/>
                <a:gd name="connsiteY17" fmla="*/ 138112 h 583406"/>
                <a:gd name="connsiteX18" fmla="*/ 369094 w 769144"/>
                <a:gd name="connsiteY18" fmla="*/ 150018 h 583406"/>
                <a:gd name="connsiteX19" fmla="*/ 416719 w 769144"/>
                <a:gd name="connsiteY19" fmla="*/ 159543 h 583406"/>
                <a:gd name="connsiteX20" fmla="*/ 464344 w 769144"/>
                <a:gd name="connsiteY20" fmla="*/ 164306 h 583406"/>
                <a:gd name="connsiteX21" fmla="*/ 516732 w 769144"/>
                <a:gd name="connsiteY21" fmla="*/ 161925 h 583406"/>
                <a:gd name="connsiteX22" fmla="*/ 540544 w 769144"/>
                <a:gd name="connsiteY22" fmla="*/ 169068 h 583406"/>
                <a:gd name="connsiteX23" fmla="*/ 585788 w 769144"/>
                <a:gd name="connsiteY23" fmla="*/ 200025 h 583406"/>
                <a:gd name="connsiteX24" fmla="*/ 628650 w 769144"/>
                <a:gd name="connsiteY24" fmla="*/ 240506 h 583406"/>
                <a:gd name="connsiteX25" fmla="*/ 661988 w 769144"/>
                <a:gd name="connsiteY25" fmla="*/ 278606 h 583406"/>
                <a:gd name="connsiteX26" fmla="*/ 690563 w 769144"/>
                <a:gd name="connsiteY26" fmla="*/ 321468 h 583406"/>
                <a:gd name="connsiteX27" fmla="*/ 726282 w 769144"/>
                <a:gd name="connsiteY27" fmla="*/ 388143 h 583406"/>
                <a:gd name="connsiteX28" fmla="*/ 752475 w 769144"/>
                <a:gd name="connsiteY28" fmla="*/ 445293 h 583406"/>
                <a:gd name="connsiteX29" fmla="*/ 764382 w 769144"/>
                <a:gd name="connsiteY29" fmla="*/ 490537 h 583406"/>
                <a:gd name="connsiteX30" fmla="*/ 769144 w 769144"/>
                <a:gd name="connsiteY30" fmla="*/ 531018 h 583406"/>
                <a:gd name="connsiteX31" fmla="*/ 762000 w 769144"/>
                <a:gd name="connsiteY31" fmla="*/ 561975 h 583406"/>
                <a:gd name="connsiteX32" fmla="*/ 747713 w 769144"/>
                <a:gd name="connsiteY32" fmla="*/ 578643 h 583406"/>
                <a:gd name="connsiteX33" fmla="*/ 723900 w 769144"/>
                <a:gd name="connsiteY33" fmla="*/ 583406 h 583406"/>
                <a:gd name="connsiteX34" fmla="*/ 688182 w 769144"/>
                <a:gd name="connsiteY34" fmla="*/ 581025 h 583406"/>
                <a:gd name="connsiteX35" fmla="*/ 650082 w 769144"/>
                <a:gd name="connsiteY35" fmla="*/ 571500 h 583406"/>
                <a:gd name="connsiteX36" fmla="*/ 561975 w 769144"/>
                <a:gd name="connsiteY36" fmla="*/ 533400 h 583406"/>
                <a:gd name="connsiteX37" fmla="*/ 442913 w 769144"/>
                <a:gd name="connsiteY37" fmla="*/ 461962 h 583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769144" h="583406">
                  <a:moveTo>
                    <a:pt x="442913" y="461962"/>
                  </a:moveTo>
                  <a:lnTo>
                    <a:pt x="347663" y="385762"/>
                  </a:lnTo>
                  <a:lnTo>
                    <a:pt x="257175" y="307181"/>
                  </a:lnTo>
                  <a:lnTo>
                    <a:pt x="176213" y="230981"/>
                  </a:lnTo>
                  <a:lnTo>
                    <a:pt x="104775" y="159543"/>
                  </a:lnTo>
                  <a:lnTo>
                    <a:pt x="52388" y="107156"/>
                  </a:lnTo>
                  <a:lnTo>
                    <a:pt x="28575" y="83343"/>
                  </a:lnTo>
                  <a:lnTo>
                    <a:pt x="14288" y="61912"/>
                  </a:lnTo>
                  <a:lnTo>
                    <a:pt x="4763" y="40481"/>
                  </a:lnTo>
                  <a:lnTo>
                    <a:pt x="0" y="23812"/>
                  </a:lnTo>
                  <a:lnTo>
                    <a:pt x="2382" y="7143"/>
                  </a:lnTo>
                  <a:lnTo>
                    <a:pt x="9525" y="0"/>
                  </a:lnTo>
                  <a:lnTo>
                    <a:pt x="33338" y="0"/>
                  </a:lnTo>
                  <a:lnTo>
                    <a:pt x="61913" y="9525"/>
                  </a:lnTo>
                  <a:lnTo>
                    <a:pt x="150019" y="59531"/>
                  </a:lnTo>
                  <a:lnTo>
                    <a:pt x="216694" y="92868"/>
                  </a:lnTo>
                  <a:lnTo>
                    <a:pt x="273844" y="119062"/>
                  </a:lnTo>
                  <a:lnTo>
                    <a:pt x="328613" y="138112"/>
                  </a:lnTo>
                  <a:lnTo>
                    <a:pt x="369094" y="150018"/>
                  </a:lnTo>
                  <a:lnTo>
                    <a:pt x="416719" y="159543"/>
                  </a:lnTo>
                  <a:lnTo>
                    <a:pt x="464344" y="164306"/>
                  </a:lnTo>
                  <a:lnTo>
                    <a:pt x="516732" y="161925"/>
                  </a:lnTo>
                  <a:lnTo>
                    <a:pt x="540544" y="169068"/>
                  </a:lnTo>
                  <a:lnTo>
                    <a:pt x="585788" y="200025"/>
                  </a:lnTo>
                  <a:lnTo>
                    <a:pt x="628650" y="240506"/>
                  </a:lnTo>
                  <a:lnTo>
                    <a:pt x="661988" y="278606"/>
                  </a:lnTo>
                  <a:lnTo>
                    <a:pt x="690563" y="321468"/>
                  </a:lnTo>
                  <a:lnTo>
                    <a:pt x="726282" y="388143"/>
                  </a:lnTo>
                  <a:lnTo>
                    <a:pt x="752475" y="445293"/>
                  </a:lnTo>
                  <a:lnTo>
                    <a:pt x="764382" y="490537"/>
                  </a:lnTo>
                  <a:lnTo>
                    <a:pt x="769144" y="531018"/>
                  </a:lnTo>
                  <a:lnTo>
                    <a:pt x="762000" y="561975"/>
                  </a:lnTo>
                  <a:lnTo>
                    <a:pt x="747713" y="578643"/>
                  </a:lnTo>
                  <a:lnTo>
                    <a:pt x="723900" y="583406"/>
                  </a:lnTo>
                  <a:lnTo>
                    <a:pt x="688182" y="581025"/>
                  </a:lnTo>
                  <a:lnTo>
                    <a:pt x="650082" y="571500"/>
                  </a:lnTo>
                  <a:lnTo>
                    <a:pt x="561975" y="533400"/>
                  </a:lnTo>
                  <a:lnTo>
                    <a:pt x="442913" y="4619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4" name="フリーフォーム 8">
              <a:extLst>
                <a:ext uri="{FF2B5EF4-FFF2-40B4-BE49-F238E27FC236}">
                  <a16:creationId xmlns:a16="http://schemas.microsoft.com/office/drawing/2014/main" id="{F2CA55EE-8066-4831-8CB3-903CF5092842}"/>
                </a:ext>
              </a:extLst>
            </p:cNvPr>
            <p:cNvSpPr/>
            <p:nvPr/>
          </p:nvSpPr>
          <p:spPr>
            <a:xfrm>
              <a:off x="2657475" y="5087938"/>
              <a:ext cx="508000" cy="660400"/>
            </a:xfrm>
            <a:custGeom>
              <a:avLst/>
              <a:gdLst>
                <a:gd name="connsiteX0" fmla="*/ 288131 w 507206"/>
                <a:gd name="connsiteY0" fmla="*/ 542925 h 659607"/>
                <a:gd name="connsiteX1" fmla="*/ 230981 w 507206"/>
                <a:gd name="connsiteY1" fmla="*/ 483394 h 659607"/>
                <a:gd name="connsiteX2" fmla="*/ 176213 w 507206"/>
                <a:gd name="connsiteY2" fmla="*/ 419100 h 659607"/>
                <a:gd name="connsiteX3" fmla="*/ 135731 w 507206"/>
                <a:gd name="connsiteY3" fmla="*/ 359569 h 659607"/>
                <a:gd name="connsiteX4" fmla="*/ 100013 w 507206"/>
                <a:gd name="connsiteY4" fmla="*/ 297657 h 659607"/>
                <a:gd name="connsiteX5" fmla="*/ 66675 w 507206"/>
                <a:gd name="connsiteY5" fmla="*/ 233363 h 659607"/>
                <a:gd name="connsiteX6" fmla="*/ 40481 w 507206"/>
                <a:gd name="connsiteY6" fmla="*/ 176213 h 659607"/>
                <a:gd name="connsiteX7" fmla="*/ 23813 w 507206"/>
                <a:gd name="connsiteY7" fmla="*/ 128588 h 659607"/>
                <a:gd name="connsiteX8" fmla="*/ 14288 w 507206"/>
                <a:gd name="connsiteY8" fmla="*/ 97632 h 659607"/>
                <a:gd name="connsiteX9" fmla="*/ 4763 w 507206"/>
                <a:gd name="connsiteY9" fmla="*/ 66675 h 659607"/>
                <a:gd name="connsiteX10" fmla="*/ 0 w 507206"/>
                <a:gd name="connsiteY10" fmla="*/ 30957 h 659607"/>
                <a:gd name="connsiteX11" fmla="*/ 4763 w 507206"/>
                <a:gd name="connsiteY11" fmla="*/ 11907 h 659607"/>
                <a:gd name="connsiteX12" fmla="*/ 14288 w 507206"/>
                <a:gd name="connsiteY12" fmla="*/ 4763 h 659607"/>
                <a:gd name="connsiteX13" fmla="*/ 33338 w 507206"/>
                <a:gd name="connsiteY13" fmla="*/ 0 h 659607"/>
                <a:gd name="connsiteX14" fmla="*/ 52388 w 507206"/>
                <a:gd name="connsiteY14" fmla="*/ 7144 h 659607"/>
                <a:gd name="connsiteX15" fmla="*/ 83344 w 507206"/>
                <a:gd name="connsiteY15" fmla="*/ 38100 h 659607"/>
                <a:gd name="connsiteX16" fmla="*/ 114300 w 507206"/>
                <a:gd name="connsiteY16" fmla="*/ 76200 h 659607"/>
                <a:gd name="connsiteX17" fmla="*/ 140494 w 507206"/>
                <a:gd name="connsiteY17" fmla="*/ 111919 h 659607"/>
                <a:gd name="connsiteX18" fmla="*/ 169069 w 507206"/>
                <a:gd name="connsiteY18" fmla="*/ 145257 h 659607"/>
                <a:gd name="connsiteX19" fmla="*/ 183356 w 507206"/>
                <a:gd name="connsiteY19" fmla="*/ 161925 h 659607"/>
                <a:gd name="connsiteX20" fmla="*/ 202406 w 507206"/>
                <a:gd name="connsiteY20" fmla="*/ 171450 h 659607"/>
                <a:gd name="connsiteX21" fmla="*/ 228600 w 507206"/>
                <a:gd name="connsiteY21" fmla="*/ 178594 h 659607"/>
                <a:gd name="connsiteX22" fmla="*/ 252413 w 507206"/>
                <a:gd name="connsiteY22" fmla="*/ 178594 h 659607"/>
                <a:gd name="connsiteX23" fmla="*/ 507206 w 507206"/>
                <a:gd name="connsiteY23" fmla="*/ 485775 h 659607"/>
                <a:gd name="connsiteX24" fmla="*/ 507206 w 507206"/>
                <a:gd name="connsiteY24" fmla="*/ 547688 h 659607"/>
                <a:gd name="connsiteX25" fmla="*/ 500063 w 507206"/>
                <a:gd name="connsiteY25" fmla="*/ 597694 h 659607"/>
                <a:gd name="connsiteX26" fmla="*/ 490538 w 507206"/>
                <a:gd name="connsiteY26" fmla="*/ 628650 h 659607"/>
                <a:gd name="connsiteX27" fmla="*/ 481013 w 507206"/>
                <a:gd name="connsiteY27" fmla="*/ 650082 h 659607"/>
                <a:gd name="connsiteX28" fmla="*/ 461963 w 507206"/>
                <a:gd name="connsiteY28" fmla="*/ 659607 h 659607"/>
                <a:gd name="connsiteX29" fmla="*/ 445294 w 507206"/>
                <a:gd name="connsiteY29" fmla="*/ 657225 h 659607"/>
                <a:gd name="connsiteX30" fmla="*/ 409575 w 507206"/>
                <a:gd name="connsiteY30" fmla="*/ 642938 h 659607"/>
                <a:gd name="connsiteX31" fmla="*/ 345281 w 507206"/>
                <a:gd name="connsiteY31" fmla="*/ 595313 h 659607"/>
                <a:gd name="connsiteX32" fmla="*/ 288131 w 507206"/>
                <a:gd name="connsiteY32" fmla="*/ 542925 h 6596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507206" h="659607">
                  <a:moveTo>
                    <a:pt x="288131" y="542925"/>
                  </a:moveTo>
                  <a:lnTo>
                    <a:pt x="230981" y="483394"/>
                  </a:lnTo>
                  <a:lnTo>
                    <a:pt x="176213" y="419100"/>
                  </a:lnTo>
                  <a:lnTo>
                    <a:pt x="135731" y="359569"/>
                  </a:lnTo>
                  <a:lnTo>
                    <a:pt x="100013" y="297657"/>
                  </a:lnTo>
                  <a:lnTo>
                    <a:pt x="66675" y="233363"/>
                  </a:lnTo>
                  <a:lnTo>
                    <a:pt x="40481" y="176213"/>
                  </a:lnTo>
                  <a:lnTo>
                    <a:pt x="23813" y="128588"/>
                  </a:lnTo>
                  <a:lnTo>
                    <a:pt x="14288" y="97632"/>
                  </a:lnTo>
                  <a:lnTo>
                    <a:pt x="4763" y="66675"/>
                  </a:lnTo>
                  <a:lnTo>
                    <a:pt x="0" y="30957"/>
                  </a:lnTo>
                  <a:lnTo>
                    <a:pt x="4763" y="11907"/>
                  </a:lnTo>
                  <a:lnTo>
                    <a:pt x="14288" y="4763"/>
                  </a:lnTo>
                  <a:lnTo>
                    <a:pt x="33338" y="0"/>
                  </a:lnTo>
                  <a:lnTo>
                    <a:pt x="52388" y="7144"/>
                  </a:lnTo>
                  <a:lnTo>
                    <a:pt x="83344" y="38100"/>
                  </a:lnTo>
                  <a:lnTo>
                    <a:pt x="114300" y="76200"/>
                  </a:lnTo>
                  <a:lnTo>
                    <a:pt x="140494" y="111919"/>
                  </a:lnTo>
                  <a:lnTo>
                    <a:pt x="169069" y="145257"/>
                  </a:lnTo>
                  <a:lnTo>
                    <a:pt x="183356" y="161925"/>
                  </a:lnTo>
                  <a:lnTo>
                    <a:pt x="202406" y="171450"/>
                  </a:lnTo>
                  <a:lnTo>
                    <a:pt x="228600" y="178594"/>
                  </a:lnTo>
                  <a:lnTo>
                    <a:pt x="252413" y="178594"/>
                  </a:lnTo>
                  <a:lnTo>
                    <a:pt x="507206" y="485775"/>
                  </a:lnTo>
                  <a:lnTo>
                    <a:pt x="507206" y="547688"/>
                  </a:lnTo>
                  <a:lnTo>
                    <a:pt x="500063" y="597694"/>
                  </a:lnTo>
                  <a:lnTo>
                    <a:pt x="490538" y="628650"/>
                  </a:lnTo>
                  <a:lnTo>
                    <a:pt x="481013" y="650082"/>
                  </a:lnTo>
                  <a:lnTo>
                    <a:pt x="461963" y="659607"/>
                  </a:lnTo>
                  <a:lnTo>
                    <a:pt x="445294" y="657225"/>
                  </a:lnTo>
                  <a:lnTo>
                    <a:pt x="409575" y="642938"/>
                  </a:lnTo>
                  <a:lnTo>
                    <a:pt x="345281" y="595313"/>
                  </a:lnTo>
                  <a:lnTo>
                    <a:pt x="288131" y="5429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5" name="フリーフォーム 10">
              <a:extLst>
                <a:ext uri="{FF2B5EF4-FFF2-40B4-BE49-F238E27FC236}">
                  <a16:creationId xmlns:a16="http://schemas.microsoft.com/office/drawing/2014/main" id="{02D809E1-20FA-43A2-B370-9F21B23850DD}"/>
                </a:ext>
              </a:extLst>
            </p:cNvPr>
            <p:cNvSpPr/>
            <p:nvPr/>
          </p:nvSpPr>
          <p:spPr>
            <a:xfrm>
              <a:off x="4371975" y="1550988"/>
              <a:ext cx="593725" cy="996950"/>
            </a:xfrm>
            <a:custGeom>
              <a:avLst/>
              <a:gdLst>
                <a:gd name="connsiteX0" fmla="*/ 269081 w 592931"/>
                <a:gd name="connsiteY0" fmla="*/ 652462 h 997744"/>
                <a:gd name="connsiteX1" fmla="*/ 188119 w 592931"/>
                <a:gd name="connsiteY1" fmla="*/ 788194 h 997744"/>
                <a:gd name="connsiteX2" fmla="*/ 80963 w 592931"/>
                <a:gd name="connsiteY2" fmla="*/ 985837 h 997744"/>
                <a:gd name="connsiteX3" fmla="*/ 0 w 592931"/>
                <a:gd name="connsiteY3" fmla="*/ 997744 h 997744"/>
                <a:gd name="connsiteX4" fmla="*/ 26194 w 592931"/>
                <a:gd name="connsiteY4" fmla="*/ 892969 h 997744"/>
                <a:gd name="connsiteX5" fmla="*/ 85725 w 592931"/>
                <a:gd name="connsiteY5" fmla="*/ 721519 h 997744"/>
                <a:gd name="connsiteX6" fmla="*/ 126206 w 592931"/>
                <a:gd name="connsiteY6" fmla="*/ 585787 h 997744"/>
                <a:gd name="connsiteX7" fmla="*/ 152400 w 592931"/>
                <a:gd name="connsiteY7" fmla="*/ 497681 h 997744"/>
                <a:gd name="connsiteX8" fmla="*/ 171450 w 592931"/>
                <a:gd name="connsiteY8" fmla="*/ 423862 h 997744"/>
                <a:gd name="connsiteX9" fmla="*/ 188119 w 592931"/>
                <a:gd name="connsiteY9" fmla="*/ 350044 h 997744"/>
                <a:gd name="connsiteX10" fmla="*/ 200025 w 592931"/>
                <a:gd name="connsiteY10" fmla="*/ 280987 h 997744"/>
                <a:gd name="connsiteX11" fmla="*/ 202406 w 592931"/>
                <a:gd name="connsiteY11" fmla="*/ 240506 h 997744"/>
                <a:gd name="connsiteX12" fmla="*/ 200025 w 592931"/>
                <a:gd name="connsiteY12" fmla="*/ 192881 h 997744"/>
                <a:gd name="connsiteX13" fmla="*/ 190500 w 592931"/>
                <a:gd name="connsiteY13" fmla="*/ 157162 h 997744"/>
                <a:gd name="connsiteX14" fmla="*/ 173831 w 592931"/>
                <a:gd name="connsiteY14" fmla="*/ 121444 h 997744"/>
                <a:gd name="connsiteX15" fmla="*/ 145256 w 592931"/>
                <a:gd name="connsiteY15" fmla="*/ 100012 h 997744"/>
                <a:gd name="connsiteX16" fmla="*/ 121444 w 592931"/>
                <a:gd name="connsiteY16" fmla="*/ 83344 h 997744"/>
                <a:gd name="connsiteX17" fmla="*/ 97631 w 592931"/>
                <a:gd name="connsiteY17" fmla="*/ 66675 h 997744"/>
                <a:gd name="connsiteX18" fmla="*/ 78581 w 592931"/>
                <a:gd name="connsiteY18" fmla="*/ 50006 h 997744"/>
                <a:gd name="connsiteX19" fmla="*/ 73819 w 592931"/>
                <a:gd name="connsiteY19" fmla="*/ 33337 h 997744"/>
                <a:gd name="connsiteX20" fmla="*/ 76200 w 592931"/>
                <a:gd name="connsiteY20" fmla="*/ 21431 h 997744"/>
                <a:gd name="connsiteX21" fmla="*/ 88106 w 592931"/>
                <a:gd name="connsiteY21" fmla="*/ 9525 h 997744"/>
                <a:gd name="connsiteX22" fmla="*/ 111919 w 592931"/>
                <a:gd name="connsiteY22" fmla="*/ 2381 h 997744"/>
                <a:gd name="connsiteX23" fmla="*/ 164306 w 592931"/>
                <a:gd name="connsiteY23" fmla="*/ 0 h 997744"/>
                <a:gd name="connsiteX24" fmla="*/ 223838 w 592931"/>
                <a:gd name="connsiteY24" fmla="*/ 9525 h 997744"/>
                <a:gd name="connsiteX25" fmla="*/ 280988 w 592931"/>
                <a:gd name="connsiteY25" fmla="*/ 28575 h 997744"/>
                <a:gd name="connsiteX26" fmla="*/ 340519 w 592931"/>
                <a:gd name="connsiteY26" fmla="*/ 50006 h 997744"/>
                <a:gd name="connsiteX27" fmla="*/ 390525 w 592931"/>
                <a:gd name="connsiteY27" fmla="*/ 76200 h 997744"/>
                <a:gd name="connsiteX28" fmla="*/ 442913 w 592931"/>
                <a:gd name="connsiteY28" fmla="*/ 114300 h 997744"/>
                <a:gd name="connsiteX29" fmla="*/ 502444 w 592931"/>
                <a:gd name="connsiteY29" fmla="*/ 159544 h 997744"/>
                <a:gd name="connsiteX30" fmla="*/ 550069 w 592931"/>
                <a:gd name="connsiteY30" fmla="*/ 202406 h 997744"/>
                <a:gd name="connsiteX31" fmla="*/ 578644 w 592931"/>
                <a:gd name="connsiteY31" fmla="*/ 240506 h 997744"/>
                <a:gd name="connsiteX32" fmla="*/ 590550 w 592931"/>
                <a:gd name="connsiteY32" fmla="*/ 266700 h 997744"/>
                <a:gd name="connsiteX33" fmla="*/ 592931 w 592931"/>
                <a:gd name="connsiteY33" fmla="*/ 290512 h 997744"/>
                <a:gd name="connsiteX34" fmla="*/ 585788 w 592931"/>
                <a:gd name="connsiteY34" fmla="*/ 311944 h 997744"/>
                <a:gd name="connsiteX35" fmla="*/ 566738 w 592931"/>
                <a:gd name="connsiteY35" fmla="*/ 328612 h 997744"/>
                <a:gd name="connsiteX36" fmla="*/ 514350 w 592931"/>
                <a:gd name="connsiteY36" fmla="*/ 342900 h 997744"/>
                <a:gd name="connsiteX37" fmla="*/ 492919 w 592931"/>
                <a:gd name="connsiteY37" fmla="*/ 350044 h 997744"/>
                <a:gd name="connsiteX38" fmla="*/ 464344 w 592931"/>
                <a:gd name="connsiteY38" fmla="*/ 371475 h 997744"/>
                <a:gd name="connsiteX39" fmla="*/ 419100 w 592931"/>
                <a:gd name="connsiteY39" fmla="*/ 421481 h 997744"/>
                <a:gd name="connsiteX40" fmla="*/ 366713 w 592931"/>
                <a:gd name="connsiteY40" fmla="*/ 495300 h 997744"/>
                <a:gd name="connsiteX41" fmla="*/ 319088 w 592931"/>
                <a:gd name="connsiteY41" fmla="*/ 571500 h 997744"/>
                <a:gd name="connsiteX42" fmla="*/ 269081 w 592931"/>
                <a:gd name="connsiteY42" fmla="*/ 652462 h 9977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592931" h="997744">
                  <a:moveTo>
                    <a:pt x="269081" y="652462"/>
                  </a:moveTo>
                  <a:lnTo>
                    <a:pt x="188119" y="788194"/>
                  </a:lnTo>
                  <a:lnTo>
                    <a:pt x="80963" y="985837"/>
                  </a:lnTo>
                  <a:lnTo>
                    <a:pt x="0" y="997744"/>
                  </a:lnTo>
                  <a:lnTo>
                    <a:pt x="26194" y="892969"/>
                  </a:lnTo>
                  <a:lnTo>
                    <a:pt x="85725" y="721519"/>
                  </a:lnTo>
                  <a:lnTo>
                    <a:pt x="126206" y="585787"/>
                  </a:lnTo>
                  <a:lnTo>
                    <a:pt x="152400" y="497681"/>
                  </a:lnTo>
                  <a:lnTo>
                    <a:pt x="171450" y="423862"/>
                  </a:lnTo>
                  <a:lnTo>
                    <a:pt x="188119" y="350044"/>
                  </a:lnTo>
                  <a:lnTo>
                    <a:pt x="200025" y="280987"/>
                  </a:lnTo>
                  <a:lnTo>
                    <a:pt x="202406" y="240506"/>
                  </a:lnTo>
                  <a:lnTo>
                    <a:pt x="200025" y="192881"/>
                  </a:lnTo>
                  <a:lnTo>
                    <a:pt x="190500" y="157162"/>
                  </a:lnTo>
                  <a:lnTo>
                    <a:pt x="173831" y="121444"/>
                  </a:lnTo>
                  <a:lnTo>
                    <a:pt x="145256" y="100012"/>
                  </a:lnTo>
                  <a:lnTo>
                    <a:pt x="121444" y="83344"/>
                  </a:lnTo>
                  <a:lnTo>
                    <a:pt x="97631" y="66675"/>
                  </a:lnTo>
                  <a:lnTo>
                    <a:pt x="78581" y="50006"/>
                  </a:lnTo>
                  <a:lnTo>
                    <a:pt x="73819" y="33337"/>
                  </a:lnTo>
                  <a:lnTo>
                    <a:pt x="76200" y="21431"/>
                  </a:lnTo>
                  <a:lnTo>
                    <a:pt x="88106" y="9525"/>
                  </a:lnTo>
                  <a:lnTo>
                    <a:pt x="111919" y="2381"/>
                  </a:lnTo>
                  <a:lnTo>
                    <a:pt x="164306" y="0"/>
                  </a:lnTo>
                  <a:lnTo>
                    <a:pt x="223838" y="9525"/>
                  </a:lnTo>
                  <a:lnTo>
                    <a:pt x="280988" y="28575"/>
                  </a:lnTo>
                  <a:lnTo>
                    <a:pt x="340519" y="50006"/>
                  </a:lnTo>
                  <a:lnTo>
                    <a:pt x="390525" y="76200"/>
                  </a:lnTo>
                  <a:lnTo>
                    <a:pt x="442913" y="114300"/>
                  </a:lnTo>
                  <a:lnTo>
                    <a:pt x="502444" y="159544"/>
                  </a:lnTo>
                  <a:lnTo>
                    <a:pt x="550069" y="202406"/>
                  </a:lnTo>
                  <a:lnTo>
                    <a:pt x="578644" y="240506"/>
                  </a:lnTo>
                  <a:lnTo>
                    <a:pt x="590550" y="266700"/>
                  </a:lnTo>
                  <a:lnTo>
                    <a:pt x="592931" y="290512"/>
                  </a:lnTo>
                  <a:lnTo>
                    <a:pt x="585788" y="311944"/>
                  </a:lnTo>
                  <a:lnTo>
                    <a:pt x="566738" y="328612"/>
                  </a:lnTo>
                  <a:lnTo>
                    <a:pt x="514350" y="342900"/>
                  </a:lnTo>
                  <a:lnTo>
                    <a:pt x="492919" y="350044"/>
                  </a:lnTo>
                  <a:lnTo>
                    <a:pt x="464344" y="371475"/>
                  </a:lnTo>
                  <a:lnTo>
                    <a:pt x="419100" y="421481"/>
                  </a:lnTo>
                  <a:lnTo>
                    <a:pt x="366713" y="495300"/>
                  </a:lnTo>
                  <a:lnTo>
                    <a:pt x="319088" y="571500"/>
                  </a:lnTo>
                  <a:lnTo>
                    <a:pt x="269081" y="65246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6" name="フリーフォーム 11">
              <a:extLst>
                <a:ext uri="{FF2B5EF4-FFF2-40B4-BE49-F238E27FC236}">
                  <a16:creationId xmlns:a16="http://schemas.microsoft.com/office/drawing/2014/main" id="{CBD420FE-6498-4CA7-9EF8-271B5E9252CC}"/>
                </a:ext>
              </a:extLst>
            </p:cNvPr>
            <p:cNvSpPr/>
            <p:nvPr/>
          </p:nvSpPr>
          <p:spPr>
            <a:xfrm>
              <a:off x="3803650" y="2490788"/>
              <a:ext cx="452438" cy="1279525"/>
            </a:xfrm>
            <a:custGeom>
              <a:avLst/>
              <a:gdLst>
                <a:gd name="connsiteX0" fmla="*/ 228600 w 452438"/>
                <a:gd name="connsiteY0" fmla="*/ 481012 h 1278731"/>
                <a:gd name="connsiteX1" fmla="*/ 207169 w 452438"/>
                <a:gd name="connsiteY1" fmla="*/ 350043 h 1278731"/>
                <a:gd name="connsiteX2" fmla="*/ 192882 w 452438"/>
                <a:gd name="connsiteY2" fmla="*/ 290512 h 1278731"/>
                <a:gd name="connsiteX3" fmla="*/ 180975 w 452438"/>
                <a:gd name="connsiteY3" fmla="*/ 250031 h 1278731"/>
                <a:gd name="connsiteX4" fmla="*/ 164307 w 452438"/>
                <a:gd name="connsiteY4" fmla="*/ 211931 h 1278731"/>
                <a:gd name="connsiteX5" fmla="*/ 145257 w 452438"/>
                <a:gd name="connsiteY5" fmla="*/ 178593 h 1278731"/>
                <a:gd name="connsiteX6" fmla="*/ 114300 w 452438"/>
                <a:gd name="connsiteY6" fmla="*/ 140493 h 1278731"/>
                <a:gd name="connsiteX7" fmla="*/ 88107 w 452438"/>
                <a:gd name="connsiteY7" fmla="*/ 114300 h 1278731"/>
                <a:gd name="connsiteX8" fmla="*/ 59532 w 452438"/>
                <a:gd name="connsiteY8" fmla="*/ 90487 h 1278731"/>
                <a:gd name="connsiteX9" fmla="*/ 38100 w 452438"/>
                <a:gd name="connsiteY9" fmla="*/ 76200 h 1278731"/>
                <a:gd name="connsiteX10" fmla="*/ 23813 w 452438"/>
                <a:gd name="connsiteY10" fmla="*/ 64293 h 1278731"/>
                <a:gd name="connsiteX11" fmla="*/ 9525 w 452438"/>
                <a:gd name="connsiteY11" fmla="*/ 52387 h 1278731"/>
                <a:gd name="connsiteX12" fmla="*/ 0 w 452438"/>
                <a:gd name="connsiteY12" fmla="*/ 35718 h 1278731"/>
                <a:gd name="connsiteX13" fmla="*/ 0 w 452438"/>
                <a:gd name="connsiteY13" fmla="*/ 23812 h 1278731"/>
                <a:gd name="connsiteX14" fmla="*/ 7144 w 452438"/>
                <a:gd name="connsiteY14" fmla="*/ 11906 h 1278731"/>
                <a:gd name="connsiteX15" fmla="*/ 21432 w 452438"/>
                <a:gd name="connsiteY15" fmla="*/ 4762 h 1278731"/>
                <a:gd name="connsiteX16" fmla="*/ 78582 w 452438"/>
                <a:gd name="connsiteY16" fmla="*/ 0 h 1278731"/>
                <a:gd name="connsiteX17" fmla="*/ 130969 w 452438"/>
                <a:gd name="connsiteY17" fmla="*/ 4762 h 1278731"/>
                <a:gd name="connsiteX18" fmla="*/ 214313 w 452438"/>
                <a:gd name="connsiteY18" fmla="*/ 11906 h 1278731"/>
                <a:gd name="connsiteX19" fmla="*/ 288132 w 452438"/>
                <a:gd name="connsiteY19" fmla="*/ 23812 h 1278731"/>
                <a:gd name="connsiteX20" fmla="*/ 345282 w 452438"/>
                <a:gd name="connsiteY20" fmla="*/ 26193 h 1278731"/>
                <a:gd name="connsiteX21" fmla="*/ 359569 w 452438"/>
                <a:gd name="connsiteY21" fmla="*/ 130968 h 1278731"/>
                <a:gd name="connsiteX22" fmla="*/ 383382 w 452438"/>
                <a:gd name="connsiteY22" fmla="*/ 295275 h 1278731"/>
                <a:gd name="connsiteX23" fmla="*/ 409575 w 452438"/>
                <a:gd name="connsiteY23" fmla="*/ 516731 h 1278731"/>
                <a:gd name="connsiteX24" fmla="*/ 423863 w 452438"/>
                <a:gd name="connsiteY24" fmla="*/ 616743 h 1278731"/>
                <a:gd name="connsiteX25" fmla="*/ 445294 w 452438"/>
                <a:gd name="connsiteY25" fmla="*/ 862012 h 1278731"/>
                <a:gd name="connsiteX26" fmla="*/ 450057 w 452438"/>
                <a:gd name="connsiteY26" fmla="*/ 1019175 h 1278731"/>
                <a:gd name="connsiteX27" fmla="*/ 452438 w 452438"/>
                <a:gd name="connsiteY27" fmla="*/ 1133475 h 1278731"/>
                <a:gd name="connsiteX28" fmla="*/ 445294 w 452438"/>
                <a:gd name="connsiteY28" fmla="*/ 1188243 h 1278731"/>
                <a:gd name="connsiteX29" fmla="*/ 433388 w 452438"/>
                <a:gd name="connsiteY29" fmla="*/ 1233487 h 1278731"/>
                <a:gd name="connsiteX30" fmla="*/ 419100 w 452438"/>
                <a:gd name="connsiteY30" fmla="*/ 1266825 h 1278731"/>
                <a:gd name="connsiteX31" fmla="*/ 407194 w 452438"/>
                <a:gd name="connsiteY31" fmla="*/ 1278731 h 1278731"/>
                <a:gd name="connsiteX32" fmla="*/ 392907 w 452438"/>
                <a:gd name="connsiteY32" fmla="*/ 1278731 h 1278731"/>
                <a:gd name="connsiteX33" fmla="*/ 373857 w 452438"/>
                <a:gd name="connsiteY33" fmla="*/ 1269206 h 1278731"/>
                <a:gd name="connsiteX34" fmla="*/ 342900 w 452438"/>
                <a:gd name="connsiteY34" fmla="*/ 1243012 h 1278731"/>
                <a:gd name="connsiteX35" fmla="*/ 309563 w 452438"/>
                <a:gd name="connsiteY35" fmla="*/ 1204912 h 1278731"/>
                <a:gd name="connsiteX36" fmla="*/ 273844 w 452438"/>
                <a:gd name="connsiteY36" fmla="*/ 1147762 h 1278731"/>
                <a:gd name="connsiteX37" fmla="*/ 250032 w 452438"/>
                <a:gd name="connsiteY37" fmla="*/ 1095375 h 1278731"/>
                <a:gd name="connsiteX38" fmla="*/ 233363 w 452438"/>
                <a:gd name="connsiteY38" fmla="*/ 1040606 h 1278731"/>
                <a:gd name="connsiteX39" fmla="*/ 230982 w 452438"/>
                <a:gd name="connsiteY39" fmla="*/ 1004887 h 1278731"/>
                <a:gd name="connsiteX40" fmla="*/ 235744 w 452438"/>
                <a:gd name="connsiteY40" fmla="*/ 966787 h 1278731"/>
                <a:gd name="connsiteX41" fmla="*/ 247650 w 452438"/>
                <a:gd name="connsiteY41" fmla="*/ 916781 h 1278731"/>
                <a:gd name="connsiteX42" fmla="*/ 250032 w 452438"/>
                <a:gd name="connsiteY42" fmla="*/ 871537 h 1278731"/>
                <a:gd name="connsiteX43" fmla="*/ 252413 w 452438"/>
                <a:gd name="connsiteY43" fmla="*/ 776287 h 1278731"/>
                <a:gd name="connsiteX44" fmla="*/ 242888 w 452438"/>
                <a:gd name="connsiteY44" fmla="*/ 640556 h 1278731"/>
                <a:gd name="connsiteX45" fmla="*/ 228600 w 452438"/>
                <a:gd name="connsiteY45" fmla="*/ 481012 h 1278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452438" h="1278731">
                  <a:moveTo>
                    <a:pt x="228600" y="481012"/>
                  </a:moveTo>
                  <a:lnTo>
                    <a:pt x="207169" y="350043"/>
                  </a:lnTo>
                  <a:lnTo>
                    <a:pt x="192882" y="290512"/>
                  </a:lnTo>
                  <a:lnTo>
                    <a:pt x="180975" y="250031"/>
                  </a:lnTo>
                  <a:lnTo>
                    <a:pt x="164307" y="211931"/>
                  </a:lnTo>
                  <a:lnTo>
                    <a:pt x="145257" y="178593"/>
                  </a:lnTo>
                  <a:lnTo>
                    <a:pt x="114300" y="140493"/>
                  </a:lnTo>
                  <a:lnTo>
                    <a:pt x="88107" y="114300"/>
                  </a:lnTo>
                  <a:lnTo>
                    <a:pt x="59532" y="90487"/>
                  </a:lnTo>
                  <a:lnTo>
                    <a:pt x="38100" y="76200"/>
                  </a:lnTo>
                  <a:lnTo>
                    <a:pt x="23813" y="64293"/>
                  </a:lnTo>
                  <a:lnTo>
                    <a:pt x="9525" y="52387"/>
                  </a:lnTo>
                  <a:lnTo>
                    <a:pt x="0" y="35718"/>
                  </a:lnTo>
                  <a:lnTo>
                    <a:pt x="0" y="23812"/>
                  </a:lnTo>
                  <a:lnTo>
                    <a:pt x="7144" y="11906"/>
                  </a:lnTo>
                  <a:lnTo>
                    <a:pt x="21432" y="4762"/>
                  </a:lnTo>
                  <a:lnTo>
                    <a:pt x="78582" y="0"/>
                  </a:lnTo>
                  <a:lnTo>
                    <a:pt x="130969" y="4762"/>
                  </a:lnTo>
                  <a:lnTo>
                    <a:pt x="214313" y="11906"/>
                  </a:lnTo>
                  <a:lnTo>
                    <a:pt x="288132" y="23812"/>
                  </a:lnTo>
                  <a:lnTo>
                    <a:pt x="345282" y="26193"/>
                  </a:lnTo>
                  <a:lnTo>
                    <a:pt x="359569" y="130968"/>
                  </a:lnTo>
                  <a:lnTo>
                    <a:pt x="383382" y="295275"/>
                  </a:lnTo>
                  <a:lnTo>
                    <a:pt x="409575" y="516731"/>
                  </a:lnTo>
                  <a:lnTo>
                    <a:pt x="423863" y="616743"/>
                  </a:lnTo>
                  <a:lnTo>
                    <a:pt x="445294" y="862012"/>
                  </a:lnTo>
                  <a:lnTo>
                    <a:pt x="450057" y="1019175"/>
                  </a:lnTo>
                  <a:cubicBezTo>
                    <a:pt x="450851" y="1057275"/>
                    <a:pt x="451644" y="1095375"/>
                    <a:pt x="452438" y="1133475"/>
                  </a:cubicBezTo>
                  <a:lnTo>
                    <a:pt x="445294" y="1188243"/>
                  </a:lnTo>
                  <a:lnTo>
                    <a:pt x="433388" y="1233487"/>
                  </a:lnTo>
                  <a:lnTo>
                    <a:pt x="419100" y="1266825"/>
                  </a:lnTo>
                  <a:lnTo>
                    <a:pt x="407194" y="1278731"/>
                  </a:lnTo>
                  <a:lnTo>
                    <a:pt x="392907" y="1278731"/>
                  </a:lnTo>
                  <a:lnTo>
                    <a:pt x="373857" y="1269206"/>
                  </a:lnTo>
                  <a:lnTo>
                    <a:pt x="342900" y="1243012"/>
                  </a:lnTo>
                  <a:lnTo>
                    <a:pt x="309563" y="1204912"/>
                  </a:lnTo>
                  <a:lnTo>
                    <a:pt x="273844" y="1147762"/>
                  </a:lnTo>
                  <a:lnTo>
                    <a:pt x="250032" y="1095375"/>
                  </a:lnTo>
                  <a:lnTo>
                    <a:pt x="233363" y="1040606"/>
                  </a:lnTo>
                  <a:lnTo>
                    <a:pt x="230982" y="1004887"/>
                  </a:lnTo>
                  <a:lnTo>
                    <a:pt x="235744" y="966787"/>
                  </a:lnTo>
                  <a:lnTo>
                    <a:pt x="247650" y="916781"/>
                  </a:lnTo>
                  <a:lnTo>
                    <a:pt x="250032" y="871537"/>
                  </a:lnTo>
                  <a:cubicBezTo>
                    <a:pt x="250826" y="839787"/>
                    <a:pt x="251619" y="808037"/>
                    <a:pt x="252413" y="776287"/>
                  </a:cubicBezTo>
                  <a:lnTo>
                    <a:pt x="242888" y="640556"/>
                  </a:lnTo>
                  <a:lnTo>
                    <a:pt x="228600" y="4810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7" name="フリーフォーム 23">
              <a:extLst>
                <a:ext uri="{FF2B5EF4-FFF2-40B4-BE49-F238E27FC236}">
                  <a16:creationId xmlns:a16="http://schemas.microsoft.com/office/drawing/2014/main" id="{D465D5E1-7A42-47FB-8897-07F4580BE4FD}"/>
                </a:ext>
              </a:extLst>
            </p:cNvPr>
            <p:cNvSpPr/>
            <p:nvPr/>
          </p:nvSpPr>
          <p:spPr>
            <a:xfrm>
              <a:off x="4533900" y="4449763"/>
              <a:ext cx="681038" cy="387350"/>
            </a:xfrm>
            <a:custGeom>
              <a:avLst/>
              <a:gdLst>
                <a:gd name="connsiteX0" fmla="*/ 304800 w 681038"/>
                <a:gd name="connsiteY0" fmla="*/ 226219 h 385763"/>
                <a:gd name="connsiteX1" fmla="*/ 195263 w 681038"/>
                <a:gd name="connsiteY1" fmla="*/ 169069 h 385763"/>
                <a:gd name="connsiteX2" fmla="*/ 119063 w 681038"/>
                <a:gd name="connsiteY2" fmla="*/ 138113 h 385763"/>
                <a:gd name="connsiteX3" fmla="*/ 0 w 681038"/>
                <a:gd name="connsiteY3" fmla="*/ 90488 h 385763"/>
                <a:gd name="connsiteX4" fmla="*/ 95250 w 681038"/>
                <a:gd name="connsiteY4" fmla="*/ 0 h 385763"/>
                <a:gd name="connsiteX5" fmla="*/ 183356 w 681038"/>
                <a:gd name="connsiteY5" fmla="*/ 47625 h 385763"/>
                <a:gd name="connsiteX6" fmla="*/ 245269 w 681038"/>
                <a:gd name="connsiteY6" fmla="*/ 69057 h 385763"/>
                <a:gd name="connsiteX7" fmla="*/ 309563 w 681038"/>
                <a:gd name="connsiteY7" fmla="*/ 88107 h 385763"/>
                <a:gd name="connsiteX8" fmla="*/ 407194 w 681038"/>
                <a:gd name="connsiteY8" fmla="*/ 109538 h 385763"/>
                <a:gd name="connsiteX9" fmla="*/ 476250 w 681038"/>
                <a:gd name="connsiteY9" fmla="*/ 119063 h 385763"/>
                <a:gd name="connsiteX10" fmla="*/ 502444 w 681038"/>
                <a:gd name="connsiteY10" fmla="*/ 123825 h 385763"/>
                <a:gd name="connsiteX11" fmla="*/ 542925 w 681038"/>
                <a:gd name="connsiteY11" fmla="*/ 140494 h 385763"/>
                <a:gd name="connsiteX12" fmla="*/ 571500 w 681038"/>
                <a:gd name="connsiteY12" fmla="*/ 152400 h 385763"/>
                <a:gd name="connsiteX13" fmla="*/ 602456 w 681038"/>
                <a:gd name="connsiteY13" fmla="*/ 171450 h 385763"/>
                <a:gd name="connsiteX14" fmla="*/ 631031 w 681038"/>
                <a:gd name="connsiteY14" fmla="*/ 197644 h 385763"/>
                <a:gd name="connsiteX15" fmla="*/ 654844 w 681038"/>
                <a:gd name="connsiteY15" fmla="*/ 226219 h 385763"/>
                <a:gd name="connsiteX16" fmla="*/ 673894 w 681038"/>
                <a:gd name="connsiteY16" fmla="*/ 257175 h 385763"/>
                <a:gd name="connsiteX17" fmla="*/ 678656 w 681038"/>
                <a:gd name="connsiteY17" fmla="*/ 278607 h 385763"/>
                <a:gd name="connsiteX18" fmla="*/ 681038 w 681038"/>
                <a:gd name="connsiteY18" fmla="*/ 302419 h 385763"/>
                <a:gd name="connsiteX19" fmla="*/ 676275 w 681038"/>
                <a:gd name="connsiteY19" fmla="*/ 328613 h 385763"/>
                <a:gd name="connsiteX20" fmla="*/ 664369 w 681038"/>
                <a:gd name="connsiteY20" fmla="*/ 359569 h 385763"/>
                <a:gd name="connsiteX21" fmla="*/ 642938 w 681038"/>
                <a:gd name="connsiteY21" fmla="*/ 385763 h 385763"/>
                <a:gd name="connsiteX22" fmla="*/ 438150 w 681038"/>
                <a:gd name="connsiteY22" fmla="*/ 314325 h 385763"/>
                <a:gd name="connsiteX23" fmla="*/ 402431 w 681038"/>
                <a:gd name="connsiteY23" fmla="*/ 280988 h 385763"/>
                <a:gd name="connsiteX24" fmla="*/ 304800 w 681038"/>
                <a:gd name="connsiteY24" fmla="*/ 226219 h 3857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681038" h="385763">
                  <a:moveTo>
                    <a:pt x="304800" y="226219"/>
                  </a:moveTo>
                  <a:lnTo>
                    <a:pt x="195263" y="169069"/>
                  </a:lnTo>
                  <a:lnTo>
                    <a:pt x="119063" y="138113"/>
                  </a:lnTo>
                  <a:lnTo>
                    <a:pt x="0" y="90488"/>
                  </a:lnTo>
                  <a:lnTo>
                    <a:pt x="95250" y="0"/>
                  </a:lnTo>
                  <a:lnTo>
                    <a:pt x="183356" y="47625"/>
                  </a:lnTo>
                  <a:lnTo>
                    <a:pt x="245269" y="69057"/>
                  </a:lnTo>
                  <a:lnTo>
                    <a:pt x="309563" y="88107"/>
                  </a:lnTo>
                  <a:lnTo>
                    <a:pt x="407194" y="109538"/>
                  </a:lnTo>
                  <a:lnTo>
                    <a:pt x="476250" y="119063"/>
                  </a:lnTo>
                  <a:lnTo>
                    <a:pt x="502444" y="123825"/>
                  </a:lnTo>
                  <a:lnTo>
                    <a:pt x="542925" y="140494"/>
                  </a:lnTo>
                  <a:lnTo>
                    <a:pt x="571500" y="152400"/>
                  </a:lnTo>
                  <a:lnTo>
                    <a:pt x="602456" y="171450"/>
                  </a:lnTo>
                  <a:lnTo>
                    <a:pt x="631031" y="197644"/>
                  </a:lnTo>
                  <a:lnTo>
                    <a:pt x="654844" y="226219"/>
                  </a:lnTo>
                  <a:lnTo>
                    <a:pt x="673894" y="257175"/>
                  </a:lnTo>
                  <a:lnTo>
                    <a:pt x="678656" y="278607"/>
                  </a:lnTo>
                  <a:lnTo>
                    <a:pt x="681038" y="302419"/>
                  </a:lnTo>
                  <a:lnTo>
                    <a:pt x="676275" y="328613"/>
                  </a:lnTo>
                  <a:lnTo>
                    <a:pt x="664369" y="359569"/>
                  </a:lnTo>
                  <a:lnTo>
                    <a:pt x="642938" y="385763"/>
                  </a:lnTo>
                  <a:lnTo>
                    <a:pt x="438150" y="314325"/>
                  </a:lnTo>
                  <a:lnTo>
                    <a:pt x="402431" y="280988"/>
                  </a:lnTo>
                  <a:lnTo>
                    <a:pt x="304800" y="22621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8" name="フリーフォーム 29">
              <a:extLst>
                <a:ext uri="{FF2B5EF4-FFF2-40B4-BE49-F238E27FC236}">
                  <a16:creationId xmlns:a16="http://schemas.microsoft.com/office/drawing/2014/main" id="{1CECC0CF-E707-421F-9B3A-E51843B7F76B}"/>
                </a:ext>
              </a:extLst>
            </p:cNvPr>
            <p:cNvSpPr/>
            <p:nvPr/>
          </p:nvSpPr>
          <p:spPr>
            <a:xfrm rot="16200000">
              <a:off x="4758532" y="2226468"/>
              <a:ext cx="2127250" cy="1046163"/>
            </a:xfrm>
            <a:custGeom>
              <a:avLst/>
              <a:gdLst>
                <a:gd name="connsiteX0" fmla="*/ 1159669 w 2126457"/>
                <a:gd name="connsiteY0" fmla="*/ 747712 h 1045368"/>
                <a:gd name="connsiteX1" fmla="*/ 964407 w 2126457"/>
                <a:gd name="connsiteY1" fmla="*/ 664368 h 1045368"/>
                <a:gd name="connsiteX2" fmla="*/ 819150 w 2126457"/>
                <a:gd name="connsiteY2" fmla="*/ 600075 h 1045368"/>
                <a:gd name="connsiteX3" fmla="*/ 695325 w 2126457"/>
                <a:gd name="connsiteY3" fmla="*/ 538162 h 1045368"/>
                <a:gd name="connsiteX4" fmla="*/ 573882 w 2126457"/>
                <a:gd name="connsiteY4" fmla="*/ 473868 h 1045368"/>
                <a:gd name="connsiteX5" fmla="*/ 440532 w 2126457"/>
                <a:gd name="connsiteY5" fmla="*/ 392906 h 1045368"/>
                <a:gd name="connsiteX6" fmla="*/ 330994 w 2126457"/>
                <a:gd name="connsiteY6" fmla="*/ 323850 h 1045368"/>
                <a:gd name="connsiteX7" fmla="*/ 221457 w 2126457"/>
                <a:gd name="connsiteY7" fmla="*/ 247650 h 1045368"/>
                <a:gd name="connsiteX8" fmla="*/ 178594 w 2126457"/>
                <a:gd name="connsiteY8" fmla="*/ 204787 h 1045368"/>
                <a:gd name="connsiteX9" fmla="*/ 88107 w 2126457"/>
                <a:gd name="connsiteY9" fmla="*/ 135731 h 1045368"/>
                <a:gd name="connsiteX10" fmla="*/ 38100 w 2126457"/>
                <a:gd name="connsiteY10" fmla="*/ 92868 h 1045368"/>
                <a:gd name="connsiteX11" fmla="*/ 21432 w 2126457"/>
                <a:gd name="connsiteY11" fmla="*/ 76200 h 1045368"/>
                <a:gd name="connsiteX12" fmla="*/ 7144 w 2126457"/>
                <a:gd name="connsiteY12" fmla="*/ 57150 h 1045368"/>
                <a:gd name="connsiteX13" fmla="*/ 0 w 2126457"/>
                <a:gd name="connsiteY13" fmla="*/ 33337 h 1045368"/>
                <a:gd name="connsiteX14" fmla="*/ 0 w 2126457"/>
                <a:gd name="connsiteY14" fmla="*/ 16668 h 1045368"/>
                <a:gd name="connsiteX15" fmla="*/ 4763 w 2126457"/>
                <a:gd name="connsiteY15" fmla="*/ 4762 h 1045368"/>
                <a:gd name="connsiteX16" fmla="*/ 19050 w 2126457"/>
                <a:gd name="connsiteY16" fmla="*/ 0 h 1045368"/>
                <a:gd name="connsiteX17" fmla="*/ 45244 w 2126457"/>
                <a:gd name="connsiteY17" fmla="*/ 7143 h 1045368"/>
                <a:gd name="connsiteX18" fmla="*/ 92869 w 2126457"/>
                <a:gd name="connsiteY18" fmla="*/ 38100 h 1045368"/>
                <a:gd name="connsiteX19" fmla="*/ 180975 w 2126457"/>
                <a:gd name="connsiteY19" fmla="*/ 92868 h 1045368"/>
                <a:gd name="connsiteX20" fmla="*/ 278607 w 2126457"/>
                <a:gd name="connsiteY20" fmla="*/ 152400 h 1045368"/>
                <a:gd name="connsiteX21" fmla="*/ 388144 w 2126457"/>
                <a:gd name="connsiteY21" fmla="*/ 214312 h 1045368"/>
                <a:gd name="connsiteX22" fmla="*/ 490538 w 2126457"/>
                <a:gd name="connsiteY22" fmla="*/ 266700 h 1045368"/>
                <a:gd name="connsiteX23" fmla="*/ 600075 w 2126457"/>
                <a:gd name="connsiteY23" fmla="*/ 319087 h 1045368"/>
                <a:gd name="connsiteX24" fmla="*/ 707232 w 2126457"/>
                <a:gd name="connsiteY24" fmla="*/ 366712 h 1045368"/>
                <a:gd name="connsiteX25" fmla="*/ 792957 w 2126457"/>
                <a:gd name="connsiteY25" fmla="*/ 400050 h 1045368"/>
                <a:gd name="connsiteX26" fmla="*/ 876300 w 2126457"/>
                <a:gd name="connsiteY26" fmla="*/ 435768 h 1045368"/>
                <a:gd name="connsiteX27" fmla="*/ 981075 w 2126457"/>
                <a:gd name="connsiteY27" fmla="*/ 471487 h 1045368"/>
                <a:gd name="connsiteX28" fmla="*/ 1088232 w 2126457"/>
                <a:gd name="connsiteY28" fmla="*/ 507206 h 1045368"/>
                <a:gd name="connsiteX29" fmla="*/ 1183482 w 2126457"/>
                <a:gd name="connsiteY29" fmla="*/ 535781 h 1045368"/>
                <a:gd name="connsiteX30" fmla="*/ 1271588 w 2126457"/>
                <a:gd name="connsiteY30" fmla="*/ 561975 h 1045368"/>
                <a:gd name="connsiteX31" fmla="*/ 1357313 w 2126457"/>
                <a:gd name="connsiteY31" fmla="*/ 583406 h 1045368"/>
                <a:gd name="connsiteX32" fmla="*/ 1423988 w 2126457"/>
                <a:gd name="connsiteY32" fmla="*/ 597693 h 1045368"/>
                <a:gd name="connsiteX33" fmla="*/ 1543050 w 2126457"/>
                <a:gd name="connsiteY33" fmla="*/ 623887 h 1045368"/>
                <a:gd name="connsiteX34" fmla="*/ 1688307 w 2126457"/>
                <a:gd name="connsiteY34" fmla="*/ 650081 h 1045368"/>
                <a:gd name="connsiteX35" fmla="*/ 1831182 w 2126457"/>
                <a:gd name="connsiteY35" fmla="*/ 673893 h 1045368"/>
                <a:gd name="connsiteX36" fmla="*/ 1869282 w 2126457"/>
                <a:gd name="connsiteY36" fmla="*/ 678656 h 1045368"/>
                <a:gd name="connsiteX37" fmla="*/ 1907382 w 2126457"/>
                <a:gd name="connsiteY37" fmla="*/ 676275 h 1045368"/>
                <a:gd name="connsiteX38" fmla="*/ 1940719 w 2126457"/>
                <a:gd name="connsiteY38" fmla="*/ 661987 h 1045368"/>
                <a:gd name="connsiteX39" fmla="*/ 1971675 w 2126457"/>
                <a:gd name="connsiteY39" fmla="*/ 642937 h 1045368"/>
                <a:gd name="connsiteX40" fmla="*/ 2012157 w 2126457"/>
                <a:gd name="connsiteY40" fmla="*/ 607218 h 1045368"/>
                <a:gd name="connsiteX41" fmla="*/ 2047875 w 2126457"/>
                <a:gd name="connsiteY41" fmla="*/ 576262 h 1045368"/>
                <a:gd name="connsiteX42" fmla="*/ 2066925 w 2126457"/>
                <a:gd name="connsiteY42" fmla="*/ 561975 h 1045368"/>
                <a:gd name="connsiteX43" fmla="*/ 2085975 w 2126457"/>
                <a:gd name="connsiteY43" fmla="*/ 554831 h 1045368"/>
                <a:gd name="connsiteX44" fmla="*/ 2105025 w 2126457"/>
                <a:gd name="connsiteY44" fmla="*/ 557212 h 1045368"/>
                <a:gd name="connsiteX45" fmla="*/ 2114550 w 2126457"/>
                <a:gd name="connsiteY45" fmla="*/ 564356 h 1045368"/>
                <a:gd name="connsiteX46" fmla="*/ 2121694 w 2126457"/>
                <a:gd name="connsiteY46" fmla="*/ 588168 h 1045368"/>
                <a:gd name="connsiteX47" fmla="*/ 2126457 w 2126457"/>
                <a:gd name="connsiteY47" fmla="*/ 611981 h 1045368"/>
                <a:gd name="connsiteX48" fmla="*/ 2124075 w 2126457"/>
                <a:gd name="connsiteY48" fmla="*/ 640556 h 1045368"/>
                <a:gd name="connsiteX49" fmla="*/ 2109788 w 2126457"/>
                <a:gd name="connsiteY49" fmla="*/ 690562 h 1045368"/>
                <a:gd name="connsiteX50" fmla="*/ 2081213 w 2126457"/>
                <a:gd name="connsiteY50" fmla="*/ 762000 h 1045368"/>
                <a:gd name="connsiteX51" fmla="*/ 2050257 w 2126457"/>
                <a:gd name="connsiteY51" fmla="*/ 821531 h 1045368"/>
                <a:gd name="connsiteX52" fmla="*/ 1983582 w 2126457"/>
                <a:gd name="connsiteY52" fmla="*/ 914400 h 1045368"/>
                <a:gd name="connsiteX53" fmla="*/ 1919288 w 2126457"/>
                <a:gd name="connsiteY53" fmla="*/ 985837 h 1045368"/>
                <a:gd name="connsiteX54" fmla="*/ 1893094 w 2126457"/>
                <a:gd name="connsiteY54" fmla="*/ 1021556 h 1045368"/>
                <a:gd name="connsiteX55" fmla="*/ 1874044 w 2126457"/>
                <a:gd name="connsiteY55" fmla="*/ 1038225 h 1045368"/>
                <a:gd name="connsiteX56" fmla="*/ 1862138 w 2126457"/>
                <a:gd name="connsiteY56" fmla="*/ 1042987 h 1045368"/>
                <a:gd name="connsiteX57" fmla="*/ 1847850 w 2126457"/>
                <a:gd name="connsiteY57" fmla="*/ 1045368 h 1045368"/>
                <a:gd name="connsiteX58" fmla="*/ 1819275 w 2126457"/>
                <a:gd name="connsiteY58" fmla="*/ 1042987 h 1045368"/>
                <a:gd name="connsiteX59" fmla="*/ 1797844 w 2126457"/>
                <a:gd name="connsiteY59" fmla="*/ 1031081 h 1045368"/>
                <a:gd name="connsiteX60" fmla="*/ 1774032 w 2126457"/>
                <a:gd name="connsiteY60" fmla="*/ 1009650 h 1045368"/>
                <a:gd name="connsiteX61" fmla="*/ 1750219 w 2126457"/>
                <a:gd name="connsiteY61" fmla="*/ 983456 h 1045368"/>
                <a:gd name="connsiteX62" fmla="*/ 1700213 w 2126457"/>
                <a:gd name="connsiteY62" fmla="*/ 923925 h 1045368"/>
                <a:gd name="connsiteX63" fmla="*/ 1590675 w 2126457"/>
                <a:gd name="connsiteY63" fmla="*/ 890587 h 1045368"/>
                <a:gd name="connsiteX64" fmla="*/ 1447800 w 2126457"/>
                <a:gd name="connsiteY64" fmla="*/ 845343 h 1045368"/>
                <a:gd name="connsiteX65" fmla="*/ 1159669 w 2126457"/>
                <a:gd name="connsiteY65" fmla="*/ 747712 h 10453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2126457" h="1045368">
                  <a:moveTo>
                    <a:pt x="1159669" y="747712"/>
                  </a:moveTo>
                  <a:lnTo>
                    <a:pt x="964407" y="664368"/>
                  </a:lnTo>
                  <a:lnTo>
                    <a:pt x="819150" y="600075"/>
                  </a:lnTo>
                  <a:lnTo>
                    <a:pt x="695325" y="538162"/>
                  </a:lnTo>
                  <a:lnTo>
                    <a:pt x="573882" y="473868"/>
                  </a:lnTo>
                  <a:lnTo>
                    <a:pt x="440532" y="392906"/>
                  </a:lnTo>
                  <a:lnTo>
                    <a:pt x="330994" y="323850"/>
                  </a:lnTo>
                  <a:lnTo>
                    <a:pt x="221457" y="247650"/>
                  </a:lnTo>
                  <a:lnTo>
                    <a:pt x="178594" y="204787"/>
                  </a:lnTo>
                  <a:lnTo>
                    <a:pt x="88107" y="135731"/>
                  </a:lnTo>
                  <a:lnTo>
                    <a:pt x="38100" y="92868"/>
                  </a:lnTo>
                  <a:lnTo>
                    <a:pt x="21432" y="76200"/>
                  </a:lnTo>
                  <a:lnTo>
                    <a:pt x="7144" y="57150"/>
                  </a:lnTo>
                  <a:lnTo>
                    <a:pt x="0" y="33337"/>
                  </a:lnTo>
                  <a:lnTo>
                    <a:pt x="0" y="16668"/>
                  </a:lnTo>
                  <a:lnTo>
                    <a:pt x="4763" y="4762"/>
                  </a:lnTo>
                  <a:lnTo>
                    <a:pt x="19050" y="0"/>
                  </a:lnTo>
                  <a:lnTo>
                    <a:pt x="45244" y="7143"/>
                  </a:lnTo>
                  <a:lnTo>
                    <a:pt x="92869" y="38100"/>
                  </a:lnTo>
                  <a:lnTo>
                    <a:pt x="180975" y="92868"/>
                  </a:lnTo>
                  <a:lnTo>
                    <a:pt x="278607" y="152400"/>
                  </a:lnTo>
                  <a:lnTo>
                    <a:pt x="388144" y="214312"/>
                  </a:lnTo>
                  <a:lnTo>
                    <a:pt x="490538" y="266700"/>
                  </a:lnTo>
                  <a:lnTo>
                    <a:pt x="600075" y="319087"/>
                  </a:lnTo>
                  <a:lnTo>
                    <a:pt x="707232" y="366712"/>
                  </a:lnTo>
                  <a:lnTo>
                    <a:pt x="792957" y="400050"/>
                  </a:lnTo>
                  <a:lnTo>
                    <a:pt x="876300" y="435768"/>
                  </a:lnTo>
                  <a:lnTo>
                    <a:pt x="981075" y="471487"/>
                  </a:lnTo>
                  <a:lnTo>
                    <a:pt x="1088232" y="507206"/>
                  </a:lnTo>
                  <a:lnTo>
                    <a:pt x="1183482" y="535781"/>
                  </a:lnTo>
                  <a:lnTo>
                    <a:pt x="1271588" y="561975"/>
                  </a:lnTo>
                  <a:lnTo>
                    <a:pt x="1357313" y="583406"/>
                  </a:lnTo>
                  <a:lnTo>
                    <a:pt x="1423988" y="597693"/>
                  </a:lnTo>
                  <a:lnTo>
                    <a:pt x="1543050" y="623887"/>
                  </a:lnTo>
                  <a:lnTo>
                    <a:pt x="1688307" y="650081"/>
                  </a:lnTo>
                  <a:lnTo>
                    <a:pt x="1831182" y="673893"/>
                  </a:lnTo>
                  <a:lnTo>
                    <a:pt x="1869282" y="678656"/>
                  </a:lnTo>
                  <a:lnTo>
                    <a:pt x="1907382" y="676275"/>
                  </a:lnTo>
                  <a:lnTo>
                    <a:pt x="1940719" y="661987"/>
                  </a:lnTo>
                  <a:lnTo>
                    <a:pt x="1971675" y="642937"/>
                  </a:lnTo>
                  <a:lnTo>
                    <a:pt x="2012157" y="607218"/>
                  </a:lnTo>
                  <a:lnTo>
                    <a:pt x="2047875" y="576262"/>
                  </a:lnTo>
                  <a:lnTo>
                    <a:pt x="2066925" y="561975"/>
                  </a:lnTo>
                  <a:lnTo>
                    <a:pt x="2085975" y="554831"/>
                  </a:lnTo>
                  <a:lnTo>
                    <a:pt x="2105025" y="557212"/>
                  </a:lnTo>
                  <a:lnTo>
                    <a:pt x="2114550" y="564356"/>
                  </a:lnTo>
                  <a:lnTo>
                    <a:pt x="2121694" y="588168"/>
                  </a:lnTo>
                  <a:lnTo>
                    <a:pt x="2126457" y="611981"/>
                  </a:lnTo>
                  <a:lnTo>
                    <a:pt x="2124075" y="640556"/>
                  </a:lnTo>
                  <a:lnTo>
                    <a:pt x="2109788" y="690562"/>
                  </a:lnTo>
                  <a:lnTo>
                    <a:pt x="2081213" y="762000"/>
                  </a:lnTo>
                  <a:lnTo>
                    <a:pt x="2050257" y="821531"/>
                  </a:lnTo>
                  <a:lnTo>
                    <a:pt x="1983582" y="914400"/>
                  </a:lnTo>
                  <a:lnTo>
                    <a:pt x="1919288" y="985837"/>
                  </a:lnTo>
                  <a:lnTo>
                    <a:pt x="1893094" y="1021556"/>
                  </a:lnTo>
                  <a:lnTo>
                    <a:pt x="1874044" y="1038225"/>
                  </a:lnTo>
                  <a:lnTo>
                    <a:pt x="1862138" y="1042987"/>
                  </a:lnTo>
                  <a:lnTo>
                    <a:pt x="1847850" y="1045368"/>
                  </a:lnTo>
                  <a:lnTo>
                    <a:pt x="1819275" y="1042987"/>
                  </a:lnTo>
                  <a:lnTo>
                    <a:pt x="1797844" y="1031081"/>
                  </a:lnTo>
                  <a:lnTo>
                    <a:pt x="1774032" y="1009650"/>
                  </a:lnTo>
                  <a:lnTo>
                    <a:pt x="1750219" y="983456"/>
                  </a:lnTo>
                  <a:lnTo>
                    <a:pt x="1700213" y="923925"/>
                  </a:lnTo>
                  <a:lnTo>
                    <a:pt x="1590675" y="890587"/>
                  </a:lnTo>
                  <a:lnTo>
                    <a:pt x="1447800" y="845343"/>
                  </a:lnTo>
                  <a:lnTo>
                    <a:pt x="1159669" y="74771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99" name="フリーフォーム 9">
              <a:extLst>
                <a:ext uri="{FF2B5EF4-FFF2-40B4-BE49-F238E27FC236}">
                  <a16:creationId xmlns:a16="http://schemas.microsoft.com/office/drawing/2014/main" id="{6B760211-6756-464B-8BDA-6F52BFF4B87E}"/>
                </a:ext>
              </a:extLst>
            </p:cNvPr>
            <p:cNvSpPr/>
            <p:nvPr/>
          </p:nvSpPr>
          <p:spPr>
            <a:xfrm>
              <a:off x="2822575" y="3765550"/>
              <a:ext cx="1038225" cy="1857375"/>
            </a:xfrm>
            <a:custGeom>
              <a:avLst/>
              <a:gdLst>
                <a:gd name="connsiteX0" fmla="*/ 606425 w 1038225"/>
                <a:gd name="connsiteY0" fmla="*/ 1127125 h 1857375"/>
                <a:gd name="connsiteX1" fmla="*/ 444500 w 1038225"/>
                <a:gd name="connsiteY1" fmla="*/ 1489075 h 1857375"/>
                <a:gd name="connsiteX2" fmla="*/ 377825 w 1038225"/>
                <a:gd name="connsiteY2" fmla="*/ 1641475 h 1857375"/>
                <a:gd name="connsiteX3" fmla="*/ 361950 w 1038225"/>
                <a:gd name="connsiteY3" fmla="*/ 1685925 h 1857375"/>
                <a:gd name="connsiteX4" fmla="*/ 352425 w 1038225"/>
                <a:gd name="connsiteY4" fmla="*/ 1714500 h 1857375"/>
                <a:gd name="connsiteX5" fmla="*/ 342900 w 1038225"/>
                <a:gd name="connsiteY5" fmla="*/ 1765300 h 1857375"/>
                <a:gd name="connsiteX6" fmla="*/ 336550 w 1038225"/>
                <a:gd name="connsiteY6" fmla="*/ 1857375 h 1857375"/>
                <a:gd name="connsiteX7" fmla="*/ 0 w 1038225"/>
                <a:gd name="connsiteY7" fmla="*/ 1508125 h 1857375"/>
                <a:gd name="connsiteX8" fmla="*/ 76200 w 1038225"/>
                <a:gd name="connsiteY8" fmla="*/ 1501775 h 1857375"/>
                <a:gd name="connsiteX9" fmla="*/ 107950 w 1038225"/>
                <a:gd name="connsiteY9" fmla="*/ 1495425 h 1857375"/>
                <a:gd name="connsiteX10" fmla="*/ 130175 w 1038225"/>
                <a:gd name="connsiteY10" fmla="*/ 1485900 h 1857375"/>
                <a:gd name="connsiteX11" fmla="*/ 155575 w 1038225"/>
                <a:gd name="connsiteY11" fmla="*/ 1460500 h 1857375"/>
                <a:gd name="connsiteX12" fmla="*/ 282575 w 1038225"/>
                <a:gd name="connsiteY12" fmla="*/ 1282700 h 1857375"/>
                <a:gd name="connsiteX13" fmla="*/ 447675 w 1038225"/>
                <a:gd name="connsiteY13" fmla="*/ 1006475 h 1857375"/>
                <a:gd name="connsiteX14" fmla="*/ 603250 w 1038225"/>
                <a:gd name="connsiteY14" fmla="*/ 733425 h 1857375"/>
                <a:gd name="connsiteX15" fmla="*/ 727075 w 1038225"/>
                <a:gd name="connsiteY15" fmla="*/ 511175 h 1857375"/>
                <a:gd name="connsiteX16" fmla="*/ 841375 w 1038225"/>
                <a:gd name="connsiteY16" fmla="*/ 301625 h 1857375"/>
                <a:gd name="connsiteX17" fmla="*/ 917575 w 1038225"/>
                <a:gd name="connsiteY17" fmla="*/ 149225 h 1857375"/>
                <a:gd name="connsiteX18" fmla="*/ 962025 w 1038225"/>
                <a:gd name="connsiteY18" fmla="*/ 60325 h 1857375"/>
                <a:gd name="connsiteX19" fmla="*/ 981075 w 1038225"/>
                <a:gd name="connsiteY19" fmla="*/ 25400 h 1857375"/>
                <a:gd name="connsiteX20" fmla="*/ 1000125 w 1038225"/>
                <a:gd name="connsiteY20" fmla="*/ 9525 h 1857375"/>
                <a:gd name="connsiteX21" fmla="*/ 1019175 w 1038225"/>
                <a:gd name="connsiteY21" fmla="*/ 0 h 1857375"/>
                <a:gd name="connsiteX22" fmla="*/ 1031875 w 1038225"/>
                <a:gd name="connsiteY22" fmla="*/ 0 h 1857375"/>
                <a:gd name="connsiteX23" fmla="*/ 1038225 w 1038225"/>
                <a:gd name="connsiteY23" fmla="*/ 6350 h 1857375"/>
                <a:gd name="connsiteX24" fmla="*/ 1038225 w 1038225"/>
                <a:gd name="connsiteY24" fmla="*/ 31750 h 1857375"/>
                <a:gd name="connsiteX25" fmla="*/ 1006475 w 1038225"/>
                <a:gd name="connsiteY25" fmla="*/ 127000 h 1857375"/>
                <a:gd name="connsiteX26" fmla="*/ 952500 w 1038225"/>
                <a:gd name="connsiteY26" fmla="*/ 260350 h 1857375"/>
                <a:gd name="connsiteX27" fmla="*/ 911225 w 1038225"/>
                <a:gd name="connsiteY27" fmla="*/ 371475 h 1857375"/>
                <a:gd name="connsiteX28" fmla="*/ 866775 w 1038225"/>
                <a:gd name="connsiteY28" fmla="*/ 492125 h 1857375"/>
                <a:gd name="connsiteX29" fmla="*/ 777875 w 1038225"/>
                <a:gd name="connsiteY29" fmla="*/ 723900 h 1857375"/>
                <a:gd name="connsiteX30" fmla="*/ 698500 w 1038225"/>
                <a:gd name="connsiteY30" fmla="*/ 920750 h 1857375"/>
                <a:gd name="connsiteX31" fmla="*/ 606425 w 1038225"/>
                <a:gd name="connsiteY31" fmla="*/ 1127125 h 1857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038225" h="1857375">
                  <a:moveTo>
                    <a:pt x="606425" y="1127125"/>
                  </a:moveTo>
                  <a:lnTo>
                    <a:pt x="444500" y="1489075"/>
                  </a:lnTo>
                  <a:lnTo>
                    <a:pt x="377825" y="1641475"/>
                  </a:lnTo>
                  <a:lnTo>
                    <a:pt x="361950" y="1685925"/>
                  </a:lnTo>
                  <a:lnTo>
                    <a:pt x="352425" y="1714500"/>
                  </a:lnTo>
                  <a:lnTo>
                    <a:pt x="342900" y="1765300"/>
                  </a:lnTo>
                  <a:lnTo>
                    <a:pt x="336550" y="1857375"/>
                  </a:lnTo>
                  <a:lnTo>
                    <a:pt x="0" y="1508125"/>
                  </a:lnTo>
                  <a:lnTo>
                    <a:pt x="76200" y="1501775"/>
                  </a:lnTo>
                  <a:lnTo>
                    <a:pt x="107950" y="1495425"/>
                  </a:lnTo>
                  <a:lnTo>
                    <a:pt x="130175" y="1485900"/>
                  </a:lnTo>
                  <a:lnTo>
                    <a:pt x="155575" y="1460500"/>
                  </a:lnTo>
                  <a:lnTo>
                    <a:pt x="282575" y="1282700"/>
                  </a:lnTo>
                  <a:lnTo>
                    <a:pt x="447675" y="1006475"/>
                  </a:lnTo>
                  <a:lnTo>
                    <a:pt x="603250" y="733425"/>
                  </a:lnTo>
                  <a:lnTo>
                    <a:pt x="727075" y="511175"/>
                  </a:lnTo>
                  <a:lnTo>
                    <a:pt x="841375" y="301625"/>
                  </a:lnTo>
                  <a:lnTo>
                    <a:pt x="917575" y="149225"/>
                  </a:lnTo>
                  <a:lnTo>
                    <a:pt x="962025" y="60325"/>
                  </a:lnTo>
                  <a:lnTo>
                    <a:pt x="981075" y="25400"/>
                  </a:lnTo>
                  <a:lnTo>
                    <a:pt x="1000125" y="9525"/>
                  </a:lnTo>
                  <a:lnTo>
                    <a:pt x="1019175" y="0"/>
                  </a:lnTo>
                  <a:lnTo>
                    <a:pt x="1031875" y="0"/>
                  </a:lnTo>
                  <a:lnTo>
                    <a:pt x="1038225" y="6350"/>
                  </a:lnTo>
                  <a:lnTo>
                    <a:pt x="1038225" y="31750"/>
                  </a:lnTo>
                  <a:lnTo>
                    <a:pt x="1006475" y="127000"/>
                  </a:lnTo>
                  <a:lnTo>
                    <a:pt x="952500" y="260350"/>
                  </a:lnTo>
                  <a:lnTo>
                    <a:pt x="911225" y="371475"/>
                  </a:lnTo>
                  <a:lnTo>
                    <a:pt x="866775" y="492125"/>
                  </a:lnTo>
                  <a:lnTo>
                    <a:pt x="777875" y="723900"/>
                  </a:lnTo>
                  <a:lnTo>
                    <a:pt x="698500" y="920750"/>
                  </a:lnTo>
                  <a:lnTo>
                    <a:pt x="606425" y="11271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0" name="フリーフォーム 12">
              <a:extLst>
                <a:ext uri="{FF2B5EF4-FFF2-40B4-BE49-F238E27FC236}">
                  <a16:creationId xmlns:a16="http://schemas.microsoft.com/office/drawing/2014/main" id="{C8171D8E-C0AA-4B07-B30E-4745536A45AB}"/>
                </a:ext>
              </a:extLst>
            </p:cNvPr>
            <p:cNvSpPr/>
            <p:nvPr/>
          </p:nvSpPr>
          <p:spPr>
            <a:xfrm>
              <a:off x="4017963" y="2262188"/>
              <a:ext cx="1538287" cy="1352550"/>
            </a:xfrm>
            <a:custGeom>
              <a:avLst/>
              <a:gdLst>
                <a:gd name="connsiteX0" fmla="*/ 442912 w 1538287"/>
                <a:gd name="connsiteY0" fmla="*/ 335756 h 1352550"/>
                <a:gd name="connsiteX1" fmla="*/ 85725 w 1538287"/>
                <a:gd name="connsiteY1" fmla="*/ 397668 h 1352550"/>
                <a:gd name="connsiteX2" fmla="*/ 0 w 1538287"/>
                <a:gd name="connsiteY2" fmla="*/ 266700 h 1352550"/>
                <a:gd name="connsiteX3" fmla="*/ 307181 w 1538287"/>
                <a:gd name="connsiteY3" fmla="*/ 221456 h 1352550"/>
                <a:gd name="connsiteX4" fmla="*/ 533400 w 1538287"/>
                <a:gd name="connsiteY4" fmla="*/ 180975 h 1352550"/>
                <a:gd name="connsiteX5" fmla="*/ 866775 w 1538287"/>
                <a:gd name="connsiteY5" fmla="*/ 128587 h 1352550"/>
                <a:gd name="connsiteX6" fmla="*/ 1104900 w 1538287"/>
                <a:gd name="connsiteY6" fmla="*/ 95250 h 1352550"/>
                <a:gd name="connsiteX7" fmla="*/ 1135856 w 1538287"/>
                <a:gd name="connsiteY7" fmla="*/ 85725 h 1352550"/>
                <a:gd name="connsiteX8" fmla="*/ 1171575 w 1538287"/>
                <a:gd name="connsiteY8" fmla="*/ 64293 h 1352550"/>
                <a:gd name="connsiteX9" fmla="*/ 1216819 w 1538287"/>
                <a:gd name="connsiteY9" fmla="*/ 28575 h 1352550"/>
                <a:gd name="connsiteX10" fmla="*/ 1238250 w 1538287"/>
                <a:gd name="connsiteY10" fmla="*/ 9525 h 1352550"/>
                <a:gd name="connsiteX11" fmla="*/ 1250156 w 1538287"/>
                <a:gd name="connsiteY11" fmla="*/ 2381 h 1352550"/>
                <a:gd name="connsiteX12" fmla="*/ 1269206 w 1538287"/>
                <a:gd name="connsiteY12" fmla="*/ 0 h 1352550"/>
                <a:gd name="connsiteX13" fmla="*/ 1295400 w 1538287"/>
                <a:gd name="connsiteY13" fmla="*/ 9525 h 1352550"/>
                <a:gd name="connsiteX14" fmla="*/ 1350169 w 1538287"/>
                <a:gd name="connsiteY14" fmla="*/ 47625 h 1352550"/>
                <a:gd name="connsiteX15" fmla="*/ 1419225 w 1538287"/>
                <a:gd name="connsiteY15" fmla="*/ 109537 h 1352550"/>
                <a:gd name="connsiteX16" fmla="*/ 1495425 w 1538287"/>
                <a:gd name="connsiteY16" fmla="*/ 192881 h 1352550"/>
                <a:gd name="connsiteX17" fmla="*/ 1514475 w 1538287"/>
                <a:gd name="connsiteY17" fmla="*/ 211931 h 1352550"/>
                <a:gd name="connsiteX18" fmla="*/ 1526381 w 1538287"/>
                <a:gd name="connsiteY18" fmla="*/ 223837 h 1352550"/>
                <a:gd name="connsiteX19" fmla="*/ 1538287 w 1538287"/>
                <a:gd name="connsiteY19" fmla="*/ 245268 h 1352550"/>
                <a:gd name="connsiteX20" fmla="*/ 1538287 w 1538287"/>
                <a:gd name="connsiteY20" fmla="*/ 288131 h 1352550"/>
                <a:gd name="connsiteX21" fmla="*/ 1524000 w 1538287"/>
                <a:gd name="connsiteY21" fmla="*/ 333375 h 1352550"/>
                <a:gd name="connsiteX22" fmla="*/ 1478756 w 1538287"/>
                <a:gd name="connsiteY22" fmla="*/ 416718 h 1352550"/>
                <a:gd name="connsiteX23" fmla="*/ 1459706 w 1538287"/>
                <a:gd name="connsiteY23" fmla="*/ 481012 h 1352550"/>
                <a:gd name="connsiteX24" fmla="*/ 1419225 w 1538287"/>
                <a:gd name="connsiteY24" fmla="*/ 695325 h 1352550"/>
                <a:gd name="connsiteX25" fmla="*/ 1381125 w 1538287"/>
                <a:gd name="connsiteY25" fmla="*/ 909637 h 1352550"/>
                <a:gd name="connsiteX26" fmla="*/ 1354931 w 1538287"/>
                <a:gd name="connsiteY26" fmla="*/ 1097756 h 1352550"/>
                <a:gd name="connsiteX27" fmla="*/ 1331119 w 1538287"/>
                <a:gd name="connsiteY27" fmla="*/ 1271587 h 1352550"/>
                <a:gd name="connsiteX28" fmla="*/ 1319212 w 1538287"/>
                <a:gd name="connsiteY28" fmla="*/ 1302543 h 1352550"/>
                <a:gd name="connsiteX29" fmla="*/ 1300162 w 1538287"/>
                <a:gd name="connsiteY29" fmla="*/ 1328737 h 1352550"/>
                <a:gd name="connsiteX30" fmla="*/ 1276350 w 1538287"/>
                <a:gd name="connsiteY30" fmla="*/ 1345406 h 1352550"/>
                <a:gd name="connsiteX31" fmla="*/ 1252537 w 1538287"/>
                <a:gd name="connsiteY31" fmla="*/ 1352550 h 1352550"/>
                <a:gd name="connsiteX32" fmla="*/ 1231106 w 1538287"/>
                <a:gd name="connsiteY32" fmla="*/ 1352550 h 1352550"/>
                <a:gd name="connsiteX33" fmla="*/ 1209675 w 1538287"/>
                <a:gd name="connsiteY33" fmla="*/ 1347787 h 1352550"/>
                <a:gd name="connsiteX34" fmla="*/ 1181100 w 1538287"/>
                <a:gd name="connsiteY34" fmla="*/ 1326356 h 1352550"/>
                <a:gd name="connsiteX35" fmla="*/ 1150144 w 1538287"/>
                <a:gd name="connsiteY35" fmla="*/ 1304925 h 1352550"/>
                <a:gd name="connsiteX36" fmla="*/ 1152525 w 1538287"/>
                <a:gd name="connsiteY36" fmla="*/ 1176337 h 1352550"/>
                <a:gd name="connsiteX37" fmla="*/ 1162050 w 1538287"/>
                <a:gd name="connsiteY37" fmla="*/ 1071562 h 1352550"/>
                <a:gd name="connsiteX38" fmla="*/ 1173956 w 1538287"/>
                <a:gd name="connsiteY38" fmla="*/ 945356 h 1352550"/>
                <a:gd name="connsiteX39" fmla="*/ 1190625 w 1538287"/>
                <a:gd name="connsiteY39" fmla="*/ 809625 h 1352550"/>
                <a:gd name="connsiteX40" fmla="*/ 1195387 w 1538287"/>
                <a:gd name="connsiteY40" fmla="*/ 721518 h 1352550"/>
                <a:gd name="connsiteX41" fmla="*/ 1200150 w 1538287"/>
                <a:gd name="connsiteY41" fmla="*/ 616743 h 1352550"/>
                <a:gd name="connsiteX42" fmla="*/ 1197769 w 1538287"/>
                <a:gd name="connsiteY42" fmla="*/ 478631 h 1352550"/>
                <a:gd name="connsiteX43" fmla="*/ 1195387 w 1538287"/>
                <a:gd name="connsiteY43" fmla="*/ 392906 h 1352550"/>
                <a:gd name="connsiteX44" fmla="*/ 1193006 w 1538287"/>
                <a:gd name="connsiteY44" fmla="*/ 338137 h 1352550"/>
                <a:gd name="connsiteX45" fmla="*/ 1181100 w 1538287"/>
                <a:gd name="connsiteY45" fmla="*/ 300037 h 1352550"/>
                <a:gd name="connsiteX46" fmla="*/ 1166812 w 1538287"/>
                <a:gd name="connsiteY46" fmla="*/ 278606 h 1352550"/>
                <a:gd name="connsiteX47" fmla="*/ 1145381 w 1538287"/>
                <a:gd name="connsiteY47" fmla="*/ 264318 h 1352550"/>
                <a:gd name="connsiteX48" fmla="*/ 1114425 w 1538287"/>
                <a:gd name="connsiteY48" fmla="*/ 254793 h 1352550"/>
                <a:gd name="connsiteX49" fmla="*/ 1069181 w 1538287"/>
                <a:gd name="connsiteY49" fmla="*/ 250031 h 1352550"/>
                <a:gd name="connsiteX50" fmla="*/ 997744 w 1538287"/>
                <a:gd name="connsiteY50" fmla="*/ 257175 h 1352550"/>
                <a:gd name="connsiteX51" fmla="*/ 666750 w 1538287"/>
                <a:gd name="connsiteY51" fmla="*/ 300037 h 1352550"/>
                <a:gd name="connsiteX52" fmla="*/ 442912 w 1538287"/>
                <a:gd name="connsiteY52" fmla="*/ 335756 h 1352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</a:cxnLst>
              <a:rect l="l" t="t" r="r" b="b"/>
              <a:pathLst>
                <a:path w="1538287" h="1352550">
                  <a:moveTo>
                    <a:pt x="442912" y="335756"/>
                  </a:moveTo>
                  <a:lnTo>
                    <a:pt x="85725" y="397668"/>
                  </a:lnTo>
                  <a:lnTo>
                    <a:pt x="0" y="266700"/>
                  </a:lnTo>
                  <a:lnTo>
                    <a:pt x="307181" y="221456"/>
                  </a:lnTo>
                  <a:lnTo>
                    <a:pt x="533400" y="180975"/>
                  </a:lnTo>
                  <a:lnTo>
                    <a:pt x="866775" y="128587"/>
                  </a:lnTo>
                  <a:lnTo>
                    <a:pt x="1104900" y="95250"/>
                  </a:lnTo>
                  <a:lnTo>
                    <a:pt x="1135856" y="85725"/>
                  </a:lnTo>
                  <a:lnTo>
                    <a:pt x="1171575" y="64293"/>
                  </a:lnTo>
                  <a:lnTo>
                    <a:pt x="1216819" y="28575"/>
                  </a:lnTo>
                  <a:lnTo>
                    <a:pt x="1238250" y="9525"/>
                  </a:lnTo>
                  <a:lnTo>
                    <a:pt x="1250156" y="2381"/>
                  </a:lnTo>
                  <a:lnTo>
                    <a:pt x="1269206" y="0"/>
                  </a:lnTo>
                  <a:lnTo>
                    <a:pt x="1295400" y="9525"/>
                  </a:lnTo>
                  <a:lnTo>
                    <a:pt x="1350169" y="47625"/>
                  </a:lnTo>
                  <a:lnTo>
                    <a:pt x="1419225" y="109537"/>
                  </a:lnTo>
                  <a:lnTo>
                    <a:pt x="1495425" y="192881"/>
                  </a:lnTo>
                  <a:lnTo>
                    <a:pt x="1514475" y="211931"/>
                  </a:lnTo>
                  <a:lnTo>
                    <a:pt x="1526381" y="223837"/>
                  </a:lnTo>
                  <a:lnTo>
                    <a:pt x="1538287" y="245268"/>
                  </a:lnTo>
                  <a:lnTo>
                    <a:pt x="1538287" y="288131"/>
                  </a:lnTo>
                  <a:lnTo>
                    <a:pt x="1524000" y="333375"/>
                  </a:lnTo>
                  <a:lnTo>
                    <a:pt x="1478756" y="416718"/>
                  </a:lnTo>
                  <a:lnTo>
                    <a:pt x="1459706" y="481012"/>
                  </a:lnTo>
                  <a:lnTo>
                    <a:pt x="1419225" y="695325"/>
                  </a:lnTo>
                  <a:lnTo>
                    <a:pt x="1381125" y="909637"/>
                  </a:lnTo>
                  <a:lnTo>
                    <a:pt x="1354931" y="1097756"/>
                  </a:lnTo>
                  <a:lnTo>
                    <a:pt x="1331119" y="1271587"/>
                  </a:lnTo>
                  <a:lnTo>
                    <a:pt x="1319212" y="1302543"/>
                  </a:lnTo>
                  <a:lnTo>
                    <a:pt x="1300162" y="1328737"/>
                  </a:lnTo>
                  <a:lnTo>
                    <a:pt x="1276350" y="1345406"/>
                  </a:lnTo>
                  <a:lnTo>
                    <a:pt x="1252537" y="1352550"/>
                  </a:lnTo>
                  <a:lnTo>
                    <a:pt x="1231106" y="1352550"/>
                  </a:lnTo>
                  <a:lnTo>
                    <a:pt x="1209675" y="1347787"/>
                  </a:lnTo>
                  <a:lnTo>
                    <a:pt x="1181100" y="1326356"/>
                  </a:lnTo>
                  <a:lnTo>
                    <a:pt x="1150144" y="1304925"/>
                  </a:lnTo>
                  <a:cubicBezTo>
                    <a:pt x="1150938" y="1262062"/>
                    <a:pt x="1151731" y="1219200"/>
                    <a:pt x="1152525" y="1176337"/>
                  </a:cubicBezTo>
                  <a:lnTo>
                    <a:pt x="1162050" y="1071562"/>
                  </a:lnTo>
                  <a:lnTo>
                    <a:pt x="1173956" y="945356"/>
                  </a:lnTo>
                  <a:lnTo>
                    <a:pt x="1190625" y="809625"/>
                  </a:lnTo>
                  <a:lnTo>
                    <a:pt x="1195387" y="721518"/>
                  </a:lnTo>
                  <a:lnTo>
                    <a:pt x="1200150" y="616743"/>
                  </a:lnTo>
                  <a:cubicBezTo>
                    <a:pt x="1199356" y="570706"/>
                    <a:pt x="1198563" y="524668"/>
                    <a:pt x="1197769" y="478631"/>
                  </a:cubicBezTo>
                  <a:lnTo>
                    <a:pt x="1195387" y="392906"/>
                  </a:lnTo>
                  <a:cubicBezTo>
                    <a:pt x="1194593" y="374650"/>
                    <a:pt x="1193800" y="356393"/>
                    <a:pt x="1193006" y="338137"/>
                  </a:cubicBezTo>
                  <a:lnTo>
                    <a:pt x="1181100" y="300037"/>
                  </a:lnTo>
                  <a:lnTo>
                    <a:pt x="1166812" y="278606"/>
                  </a:lnTo>
                  <a:lnTo>
                    <a:pt x="1145381" y="264318"/>
                  </a:lnTo>
                  <a:lnTo>
                    <a:pt x="1114425" y="254793"/>
                  </a:lnTo>
                  <a:lnTo>
                    <a:pt x="1069181" y="250031"/>
                  </a:lnTo>
                  <a:lnTo>
                    <a:pt x="997744" y="257175"/>
                  </a:lnTo>
                  <a:lnTo>
                    <a:pt x="666750" y="300037"/>
                  </a:lnTo>
                  <a:lnTo>
                    <a:pt x="442912" y="3357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1" name="フリーフォーム 13">
              <a:extLst>
                <a:ext uri="{FF2B5EF4-FFF2-40B4-BE49-F238E27FC236}">
                  <a16:creationId xmlns:a16="http://schemas.microsoft.com/office/drawing/2014/main" id="{E2B1CACA-91B4-4249-A16D-C0E595DF6056}"/>
                </a:ext>
              </a:extLst>
            </p:cNvPr>
            <p:cNvSpPr/>
            <p:nvPr/>
          </p:nvSpPr>
          <p:spPr>
            <a:xfrm>
              <a:off x="4137025" y="2843213"/>
              <a:ext cx="1135063" cy="311150"/>
            </a:xfrm>
            <a:custGeom>
              <a:avLst/>
              <a:gdLst>
                <a:gd name="connsiteX0" fmla="*/ 311944 w 1135857"/>
                <a:gd name="connsiteY0" fmla="*/ 254793 h 311943"/>
                <a:gd name="connsiteX1" fmla="*/ 33338 w 1135857"/>
                <a:gd name="connsiteY1" fmla="*/ 311943 h 311943"/>
                <a:gd name="connsiteX2" fmla="*/ 0 w 1135857"/>
                <a:gd name="connsiteY2" fmla="*/ 147637 h 311943"/>
                <a:gd name="connsiteX3" fmla="*/ 350044 w 1135857"/>
                <a:gd name="connsiteY3" fmla="*/ 97631 h 311943"/>
                <a:gd name="connsiteX4" fmla="*/ 783432 w 1135857"/>
                <a:gd name="connsiteY4" fmla="*/ 40481 h 311943"/>
                <a:gd name="connsiteX5" fmla="*/ 1135857 w 1135857"/>
                <a:gd name="connsiteY5" fmla="*/ 0 h 311943"/>
                <a:gd name="connsiteX6" fmla="*/ 1135857 w 1135857"/>
                <a:gd name="connsiteY6" fmla="*/ 159543 h 311943"/>
                <a:gd name="connsiteX7" fmla="*/ 833438 w 1135857"/>
                <a:gd name="connsiteY7" fmla="*/ 185737 h 311943"/>
                <a:gd name="connsiteX8" fmla="*/ 597694 w 1135857"/>
                <a:gd name="connsiteY8" fmla="*/ 211931 h 311943"/>
                <a:gd name="connsiteX9" fmla="*/ 311944 w 1135857"/>
                <a:gd name="connsiteY9" fmla="*/ 254793 h 3119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35857" h="311943">
                  <a:moveTo>
                    <a:pt x="311944" y="254793"/>
                  </a:moveTo>
                  <a:lnTo>
                    <a:pt x="33338" y="311943"/>
                  </a:lnTo>
                  <a:lnTo>
                    <a:pt x="0" y="147637"/>
                  </a:lnTo>
                  <a:lnTo>
                    <a:pt x="350044" y="97631"/>
                  </a:lnTo>
                  <a:lnTo>
                    <a:pt x="783432" y="40481"/>
                  </a:lnTo>
                  <a:lnTo>
                    <a:pt x="1135857" y="0"/>
                  </a:lnTo>
                  <a:lnTo>
                    <a:pt x="1135857" y="159543"/>
                  </a:lnTo>
                  <a:lnTo>
                    <a:pt x="833438" y="185737"/>
                  </a:lnTo>
                  <a:lnTo>
                    <a:pt x="597694" y="211931"/>
                  </a:lnTo>
                  <a:lnTo>
                    <a:pt x="311944" y="25479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2" name="フリーフォーム 18">
              <a:extLst>
                <a:ext uri="{FF2B5EF4-FFF2-40B4-BE49-F238E27FC236}">
                  <a16:creationId xmlns:a16="http://schemas.microsoft.com/office/drawing/2014/main" id="{6A743556-082C-4E34-8A3D-968DEBACE25B}"/>
                </a:ext>
              </a:extLst>
            </p:cNvPr>
            <p:cNvSpPr/>
            <p:nvPr/>
          </p:nvSpPr>
          <p:spPr>
            <a:xfrm>
              <a:off x="4184650" y="3400425"/>
              <a:ext cx="1042988" cy="265113"/>
            </a:xfrm>
            <a:custGeom>
              <a:avLst/>
              <a:gdLst>
                <a:gd name="connsiteX0" fmla="*/ 564357 w 1042988"/>
                <a:gd name="connsiteY0" fmla="*/ 166688 h 264319"/>
                <a:gd name="connsiteX1" fmla="*/ 357188 w 1042988"/>
                <a:gd name="connsiteY1" fmla="*/ 197644 h 264319"/>
                <a:gd name="connsiteX2" fmla="*/ 7144 w 1042988"/>
                <a:gd name="connsiteY2" fmla="*/ 264319 h 264319"/>
                <a:gd name="connsiteX3" fmla="*/ 0 w 1042988"/>
                <a:gd name="connsiteY3" fmla="*/ 109538 h 264319"/>
                <a:gd name="connsiteX4" fmla="*/ 285750 w 1042988"/>
                <a:gd name="connsiteY4" fmla="*/ 61913 h 264319"/>
                <a:gd name="connsiteX5" fmla="*/ 554832 w 1042988"/>
                <a:gd name="connsiteY5" fmla="*/ 30956 h 264319"/>
                <a:gd name="connsiteX6" fmla="*/ 812007 w 1042988"/>
                <a:gd name="connsiteY6" fmla="*/ 11906 h 264319"/>
                <a:gd name="connsiteX7" fmla="*/ 1040607 w 1042988"/>
                <a:gd name="connsiteY7" fmla="*/ 0 h 264319"/>
                <a:gd name="connsiteX8" fmla="*/ 1042988 w 1042988"/>
                <a:gd name="connsiteY8" fmla="*/ 180975 h 264319"/>
                <a:gd name="connsiteX9" fmla="*/ 983457 w 1042988"/>
                <a:gd name="connsiteY9" fmla="*/ 166688 h 264319"/>
                <a:gd name="connsiteX10" fmla="*/ 847725 w 1042988"/>
                <a:gd name="connsiteY10" fmla="*/ 159544 h 264319"/>
                <a:gd name="connsiteX11" fmla="*/ 745332 w 1042988"/>
                <a:gd name="connsiteY11" fmla="*/ 159544 h 264319"/>
                <a:gd name="connsiteX12" fmla="*/ 564357 w 1042988"/>
                <a:gd name="connsiteY12" fmla="*/ 166688 h 2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042988" h="264319">
                  <a:moveTo>
                    <a:pt x="564357" y="166688"/>
                  </a:moveTo>
                  <a:lnTo>
                    <a:pt x="357188" y="197644"/>
                  </a:lnTo>
                  <a:lnTo>
                    <a:pt x="7144" y="264319"/>
                  </a:lnTo>
                  <a:lnTo>
                    <a:pt x="0" y="109538"/>
                  </a:lnTo>
                  <a:lnTo>
                    <a:pt x="285750" y="61913"/>
                  </a:lnTo>
                  <a:lnTo>
                    <a:pt x="554832" y="30956"/>
                  </a:lnTo>
                  <a:lnTo>
                    <a:pt x="812007" y="11906"/>
                  </a:lnTo>
                  <a:lnTo>
                    <a:pt x="1040607" y="0"/>
                  </a:lnTo>
                  <a:cubicBezTo>
                    <a:pt x="1041401" y="60325"/>
                    <a:pt x="1042194" y="120650"/>
                    <a:pt x="1042988" y="180975"/>
                  </a:cubicBezTo>
                  <a:lnTo>
                    <a:pt x="983457" y="166688"/>
                  </a:lnTo>
                  <a:lnTo>
                    <a:pt x="847725" y="159544"/>
                  </a:lnTo>
                  <a:lnTo>
                    <a:pt x="745332" y="159544"/>
                  </a:lnTo>
                  <a:lnTo>
                    <a:pt x="564357" y="166688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3" name="フリーフォーム 19">
              <a:extLst>
                <a:ext uri="{FF2B5EF4-FFF2-40B4-BE49-F238E27FC236}">
                  <a16:creationId xmlns:a16="http://schemas.microsoft.com/office/drawing/2014/main" id="{22648065-C8A2-45CE-8EDE-38FC0253B8CA}"/>
                </a:ext>
              </a:extLst>
            </p:cNvPr>
            <p:cNvSpPr/>
            <p:nvPr/>
          </p:nvSpPr>
          <p:spPr>
            <a:xfrm>
              <a:off x="4322763" y="3598863"/>
              <a:ext cx="476250" cy="525462"/>
            </a:xfrm>
            <a:custGeom>
              <a:avLst/>
              <a:gdLst>
                <a:gd name="connsiteX0" fmla="*/ 197644 w 476250"/>
                <a:gd name="connsiteY0" fmla="*/ 345281 h 526256"/>
                <a:gd name="connsiteX1" fmla="*/ 195262 w 476250"/>
                <a:gd name="connsiteY1" fmla="*/ 259556 h 526256"/>
                <a:gd name="connsiteX2" fmla="*/ 192881 w 476250"/>
                <a:gd name="connsiteY2" fmla="*/ 223837 h 526256"/>
                <a:gd name="connsiteX3" fmla="*/ 190500 w 476250"/>
                <a:gd name="connsiteY3" fmla="*/ 200025 h 526256"/>
                <a:gd name="connsiteX4" fmla="*/ 178594 w 476250"/>
                <a:gd name="connsiteY4" fmla="*/ 171450 h 526256"/>
                <a:gd name="connsiteX5" fmla="*/ 150019 w 476250"/>
                <a:gd name="connsiteY5" fmla="*/ 130969 h 526256"/>
                <a:gd name="connsiteX6" fmla="*/ 123825 w 476250"/>
                <a:gd name="connsiteY6" fmla="*/ 100012 h 526256"/>
                <a:gd name="connsiteX7" fmla="*/ 88106 w 476250"/>
                <a:gd name="connsiteY7" fmla="*/ 69056 h 526256"/>
                <a:gd name="connsiteX8" fmla="*/ 0 w 476250"/>
                <a:gd name="connsiteY8" fmla="*/ 0 h 526256"/>
                <a:gd name="connsiteX9" fmla="*/ 130969 w 476250"/>
                <a:gd name="connsiteY9" fmla="*/ 0 h 526256"/>
                <a:gd name="connsiteX10" fmla="*/ 259556 w 476250"/>
                <a:gd name="connsiteY10" fmla="*/ 47625 h 526256"/>
                <a:gd name="connsiteX11" fmla="*/ 345281 w 476250"/>
                <a:gd name="connsiteY11" fmla="*/ 78581 h 526256"/>
                <a:gd name="connsiteX12" fmla="*/ 407194 w 476250"/>
                <a:gd name="connsiteY12" fmla="*/ 102394 h 526256"/>
                <a:gd name="connsiteX13" fmla="*/ 445294 w 476250"/>
                <a:gd name="connsiteY13" fmla="*/ 116681 h 526256"/>
                <a:gd name="connsiteX14" fmla="*/ 461962 w 476250"/>
                <a:gd name="connsiteY14" fmla="*/ 128587 h 526256"/>
                <a:gd name="connsiteX15" fmla="*/ 471487 w 476250"/>
                <a:gd name="connsiteY15" fmla="*/ 142875 h 526256"/>
                <a:gd name="connsiteX16" fmla="*/ 476250 w 476250"/>
                <a:gd name="connsiteY16" fmla="*/ 161925 h 526256"/>
                <a:gd name="connsiteX17" fmla="*/ 471487 w 476250"/>
                <a:gd name="connsiteY17" fmla="*/ 183356 h 526256"/>
                <a:gd name="connsiteX18" fmla="*/ 450056 w 476250"/>
                <a:gd name="connsiteY18" fmla="*/ 209550 h 526256"/>
                <a:gd name="connsiteX19" fmla="*/ 423862 w 476250"/>
                <a:gd name="connsiteY19" fmla="*/ 230981 h 526256"/>
                <a:gd name="connsiteX20" fmla="*/ 414337 w 476250"/>
                <a:gd name="connsiteY20" fmla="*/ 250031 h 526256"/>
                <a:gd name="connsiteX21" fmla="*/ 400050 w 476250"/>
                <a:gd name="connsiteY21" fmla="*/ 278606 h 526256"/>
                <a:gd name="connsiteX22" fmla="*/ 392906 w 476250"/>
                <a:gd name="connsiteY22" fmla="*/ 323850 h 526256"/>
                <a:gd name="connsiteX23" fmla="*/ 397669 w 476250"/>
                <a:gd name="connsiteY23" fmla="*/ 388144 h 526256"/>
                <a:gd name="connsiteX24" fmla="*/ 409575 w 476250"/>
                <a:gd name="connsiteY24" fmla="*/ 473869 h 526256"/>
                <a:gd name="connsiteX25" fmla="*/ 200025 w 476250"/>
                <a:gd name="connsiteY25" fmla="*/ 526256 h 526256"/>
                <a:gd name="connsiteX26" fmla="*/ 197644 w 476250"/>
                <a:gd name="connsiteY26" fmla="*/ 345281 h 526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476250" h="526256">
                  <a:moveTo>
                    <a:pt x="197644" y="345281"/>
                  </a:moveTo>
                  <a:lnTo>
                    <a:pt x="195262" y="259556"/>
                  </a:lnTo>
                  <a:lnTo>
                    <a:pt x="192881" y="223837"/>
                  </a:lnTo>
                  <a:lnTo>
                    <a:pt x="190500" y="200025"/>
                  </a:lnTo>
                  <a:lnTo>
                    <a:pt x="178594" y="171450"/>
                  </a:lnTo>
                  <a:lnTo>
                    <a:pt x="150019" y="130969"/>
                  </a:lnTo>
                  <a:lnTo>
                    <a:pt x="123825" y="100012"/>
                  </a:lnTo>
                  <a:lnTo>
                    <a:pt x="88106" y="69056"/>
                  </a:lnTo>
                  <a:lnTo>
                    <a:pt x="0" y="0"/>
                  </a:lnTo>
                  <a:lnTo>
                    <a:pt x="130969" y="0"/>
                  </a:lnTo>
                  <a:lnTo>
                    <a:pt x="259556" y="47625"/>
                  </a:lnTo>
                  <a:lnTo>
                    <a:pt x="345281" y="78581"/>
                  </a:lnTo>
                  <a:lnTo>
                    <a:pt x="407194" y="102394"/>
                  </a:lnTo>
                  <a:lnTo>
                    <a:pt x="445294" y="116681"/>
                  </a:lnTo>
                  <a:lnTo>
                    <a:pt x="461962" y="128587"/>
                  </a:lnTo>
                  <a:lnTo>
                    <a:pt x="471487" y="142875"/>
                  </a:lnTo>
                  <a:lnTo>
                    <a:pt x="476250" y="161925"/>
                  </a:lnTo>
                  <a:lnTo>
                    <a:pt x="471487" y="183356"/>
                  </a:lnTo>
                  <a:lnTo>
                    <a:pt x="450056" y="209550"/>
                  </a:lnTo>
                  <a:lnTo>
                    <a:pt x="423862" y="230981"/>
                  </a:lnTo>
                  <a:lnTo>
                    <a:pt x="414337" y="250031"/>
                  </a:lnTo>
                  <a:lnTo>
                    <a:pt x="400050" y="278606"/>
                  </a:lnTo>
                  <a:lnTo>
                    <a:pt x="392906" y="323850"/>
                  </a:lnTo>
                  <a:lnTo>
                    <a:pt x="397669" y="388144"/>
                  </a:lnTo>
                  <a:lnTo>
                    <a:pt x="409575" y="473869"/>
                  </a:lnTo>
                  <a:lnTo>
                    <a:pt x="200025" y="526256"/>
                  </a:lnTo>
                  <a:cubicBezTo>
                    <a:pt x="199231" y="464344"/>
                    <a:pt x="198438" y="402431"/>
                    <a:pt x="197644" y="34528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4" name="フリーフォーム 21">
              <a:extLst>
                <a:ext uri="{FF2B5EF4-FFF2-40B4-BE49-F238E27FC236}">
                  <a16:creationId xmlns:a16="http://schemas.microsoft.com/office/drawing/2014/main" id="{BDD16F13-EBA1-49B9-B09F-8F612DC88106}"/>
                </a:ext>
              </a:extLst>
            </p:cNvPr>
            <p:cNvSpPr/>
            <p:nvPr/>
          </p:nvSpPr>
          <p:spPr>
            <a:xfrm>
              <a:off x="3675063" y="3890963"/>
              <a:ext cx="1862137" cy="488950"/>
            </a:xfrm>
            <a:custGeom>
              <a:avLst/>
              <a:gdLst>
                <a:gd name="connsiteX0" fmla="*/ 1269206 w 1862137"/>
                <a:gd name="connsiteY0" fmla="*/ 261937 h 488156"/>
                <a:gd name="connsiteX1" fmla="*/ 981075 w 1862137"/>
                <a:gd name="connsiteY1" fmla="*/ 297656 h 488156"/>
                <a:gd name="connsiteX2" fmla="*/ 828675 w 1862137"/>
                <a:gd name="connsiteY2" fmla="*/ 333375 h 488156"/>
                <a:gd name="connsiteX3" fmla="*/ 628650 w 1862137"/>
                <a:gd name="connsiteY3" fmla="*/ 392906 h 488156"/>
                <a:gd name="connsiteX4" fmla="*/ 435769 w 1862137"/>
                <a:gd name="connsiteY4" fmla="*/ 457200 h 488156"/>
                <a:gd name="connsiteX5" fmla="*/ 359569 w 1862137"/>
                <a:gd name="connsiteY5" fmla="*/ 485775 h 488156"/>
                <a:gd name="connsiteX6" fmla="*/ 342900 w 1862137"/>
                <a:gd name="connsiteY6" fmla="*/ 488156 h 488156"/>
                <a:gd name="connsiteX7" fmla="*/ 311944 w 1862137"/>
                <a:gd name="connsiteY7" fmla="*/ 483393 h 488156"/>
                <a:gd name="connsiteX8" fmla="*/ 269081 w 1862137"/>
                <a:gd name="connsiteY8" fmla="*/ 464343 h 488156"/>
                <a:gd name="connsiteX9" fmla="*/ 228600 w 1862137"/>
                <a:gd name="connsiteY9" fmla="*/ 442912 h 488156"/>
                <a:gd name="connsiteX10" fmla="*/ 133350 w 1862137"/>
                <a:gd name="connsiteY10" fmla="*/ 378618 h 488156"/>
                <a:gd name="connsiteX11" fmla="*/ 0 w 1862137"/>
                <a:gd name="connsiteY11" fmla="*/ 276225 h 488156"/>
                <a:gd name="connsiteX12" fmla="*/ 40481 w 1862137"/>
                <a:gd name="connsiteY12" fmla="*/ 221456 h 488156"/>
                <a:gd name="connsiteX13" fmla="*/ 142875 w 1862137"/>
                <a:gd name="connsiteY13" fmla="*/ 254793 h 488156"/>
                <a:gd name="connsiteX14" fmla="*/ 209550 w 1862137"/>
                <a:gd name="connsiteY14" fmla="*/ 269081 h 488156"/>
                <a:gd name="connsiteX15" fmla="*/ 273844 w 1862137"/>
                <a:gd name="connsiteY15" fmla="*/ 276225 h 488156"/>
                <a:gd name="connsiteX16" fmla="*/ 340519 w 1862137"/>
                <a:gd name="connsiteY16" fmla="*/ 276225 h 488156"/>
                <a:gd name="connsiteX17" fmla="*/ 464344 w 1862137"/>
                <a:gd name="connsiteY17" fmla="*/ 259556 h 488156"/>
                <a:gd name="connsiteX18" fmla="*/ 623887 w 1862137"/>
                <a:gd name="connsiteY18" fmla="*/ 228600 h 488156"/>
                <a:gd name="connsiteX19" fmla="*/ 792956 w 1862137"/>
                <a:gd name="connsiteY19" fmla="*/ 183356 h 488156"/>
                <a:gd name="connsiteX20" fmla="*/ 862012 w 1862137"/>
                <a:gd name="connsiteY20" fmla="*/ 159543 h 488156"/>
                <a:gd name="connsiteX21" fmla="*/ 1033462 w 1862137"/>
                <a:gd name="connsiteY21" fmla="*/ 121443 h 488156"/>
                <a:gd name="connsiteX22" fmla="*/ 1150144 w 1862137"/>
                <a:gd name="connsiteY22" fmla="*/ 107156 h 488156"/>
                <a:gd name="connsiteX23" fmla="*/ 1238250 w 1862137"/>
                <a:gd name="connsiteY23" fmla="*/ 90487 h 488156"/>
                <a:gd name="connsiteX24" fmla="*/ 1316831 w 1862137"/>
                <a:gd name="connsiteY24" fmla="*/ 69056 h 488156"/>
                <a:gd name="connsiteX25" fmla="*/ 1390650 w 1862137"/>
                <a:gd name="connsiteY25" fmla="*/ 40481 h 488156"/>
                <a:gd name="connsiteX26" fmla="*/ 1440656 w 1862137"/>
                <a:gd name="connsiteY26" fmla="*/ 11906 h 488156"/>
                <a:gd name="connsiteX27" fmla="*/ 1459706 w 1862137"/>
                <a:gd name="connsiteY27" fmla="*/ 4762 h 488156"/>
                <a:gd name="connsiteX28" fmla="*/ 1497806 w 1862137"/>
                <a:gd name="connsiteY28" fmla="*/ 0 h 488156"/>
                <a:gd name="connsiteX29" fmla="*/ 1559719 w 1862137"/>
                <a:gd name="connsiteY29" fmla="*/ 9525 h 488156"/>
                <a:gd name="connsiteX30" fmla="*/ 1671637 w 1862137"/>
                <a:gd name="connsiteY30" fmla="*/ 33337 h 488156"/>
                <a:gd name="connsiteX31" fmla="*/ 1731169 w 1862137"/>
                <a:gd name="connsiteY31" fmla="*/ 50006 h 488156"/>
                <a:gd name="connsiteX32" fmla="*/ 1776412 w 1862137"/>
                <a:gd name="connsiteY32" fmla="*/ 66675 h 488156"/>
                <a:gd name="connsiteX33" fmla="*/ 1814512 w 1862137"/>
                <a:gd name="connsiteY33" fmla="*/ 88106 h 488156"/>
                <a:gd name="connsiteX34" fmla="*/ 1840706 w 1862137"/>
                <a:gd name="connsiteY34" fmla="*/ 107156 h 488156"/>
                <a:gd name="connsiteX35" fmla="*/ 1854994 w 1862137"/>
                <a:gd name="connsiteY35" fmla="*/ 119062 h 488156"/>
                <a:gd name="connsiteX36" fmla="*/ 1862137 w 1862137"/>
                <a:gd name="connsiteY36" fmla="*/ 130968 h 488156"/>
                <a:gd name="connsiteX37" fmla="*/ 1862137 w 1862137"/>
                <a:gd name="connsiteY37" fmla="*/ 152400 h 488156"/>
                <a:gd name="connsiteX38" fmla="*/ 1847850 w 1862137"/>
                <a:gd name="connsiteY38" fmla="*/ 173831 h 488156"/>
                <a:gd name="connsiteX39" fmla="*/ 1800225 w 1862137"/>
                <a:gd name="connsiteY39" fmla="*/ 197643 h 488156"/>
                <a:gd name="connsiteX40" fmla="*/ 1733550 w 1862137"/>
                <a:gd name="connsiteY40" fmla="*/ 219075 h 488156"/>
                <a:gd name="connsiteX41" fmla="*/ 1669256 w 1862137"/>
                <a:gd name="connsiteY41" fmla="*/ 233362 h 488156"/>
                <a:gd name="connsiteX42" fmla="*/ 1574006 w 1862137"/>
                <a:gd name="connsiteY42" fmla="*/ 238125 h 488156"/>
                <a:gd name="connsiteX43" fmla="*/ 1419225 w 1862137"/>
                <a:gd name="connsiteY43" fmla="*/ 247650 h 488156"/>
                <a:gd name="connsiteX44" fmla="*/ 1269206 w 1862137"/>
                <a:gd name="connsiteY44" fmla="*/ 261937 h 488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1862137" h="488156">
                  <a:moveTo>
                    <a:pt x="1269206" y="261937"/>
                  </a:moveTo>
                  <a:lnTo>
                    <a:pt x="981075" y="297656"/>
                  </a:lnTo>
                  <a:lnTo>
                    <a:pt x="828675" y="333375"/>
                  </a:lnTo>
                  <a:lnTo>
                    <a:pt x="628650" y="392906"/>
                  </a:lnTo>
                  <a:lnTo>
                    <a:pt x="435769" y="457200"/>
                  </a:lnTo>
                  <a:lnTo>
                    <a:pt x="359569" y="485775"/>
                  </a:lnTo>
                  <a:lnTo>
                    <a:pt x="342900" y="488156"/>
                  </a:lnTo>
                  <a:lnTo>
                    <a:pt x="311944" y="483393"/>
                  </a:lnTo>
                  <a:lnTo>
                    <a:pt x="269081" y="464343"/>
                  </a:lnTo>
                  <a:lnTo>
                    <a:pt x="228600" y="442912"/>
                  </a:lnTo>
                  <a:lnTo>
                    <a:pt x="133350" y="378618"/>
                  </a:lnTo>
                  <a:lnTo>
                    <a:pt x="0" y="276225"/>
                  </a:lnTo>
                  <a:lnTo>
                    <a:pt x="40481" y="221456"/>
                  </a:lnTo>
                  <a:lnTo>
                    <a:pt x="142875" y="254793"/>
                  </a:lnTo>
                  <a:lnTo>
                    <a:pt x="209550" y="269081"/>
                  </a:lnTo>
                  <a:lnTo>
                    <a:pt x="273844" y="276225"/>
                  </a:lnTo>
                  <a:lnTo>
                    <a:pt x="340519" y="276225"/>
                  </a:lnTo>
                  <a:lnTo>
                    <a:pt x="464344" y="259556"/>
                  </a:lnTo>
                  <a:lnTo>
                    <a:pt x="623887" y="228600"/>
                  </a:lnTo>
                  <a:lnTo>
                    <a:pt x="792956" y="183356"/>
                  </a:lnTo>
                  <a:lnTo>
                    <a:pt x="862012" y="159543"/>
                  </a:lnTo>
                  <a:lnTo>
                    <a:pt x="1033462" y="121443"/>
                  </a:lnTo>
                  <a:lnTo>
                    <a:pt x="1150144" y="107156"/>
                  </a:lnTo>
                  <a:lnTo>
                    <a:pt x="1238250" y="90487"/>
                  </a:lnTo>
                  <a:lnTo>
                    <a:pt x="1316831" y="69056"/>
                  </a:lnTo>
                  <a:lnTo>
                    <a:pt x="1390650" y="40481"/>
                  </a:lnTo>
                  <a:lnTo>
                    <a:pt x="1440656" y="11906"/>
                  </a:lnTo>
                  <a:lnTo>
                    <a:pt x="1459706" y="4762"/>
                  </a:lnTo>
                  <a:lnTo>
                    <a:pt x="1497806" y="0"/>
                  </a:lnTo>
                  <a:lnTo>
                    <a:pt x="1559719" y="9525"/>
                  </a:lnTo>
                  <a:lnTo>
                    <a:pt x="1671637" y="33337"/>
                  </a:lnTo>
                  <a:lnTo>
                    <a:pt x="1731169" y="50006"/>
                  </a:lnTo>
                  <a:lnTo>
                    <a:pt x="1776412" y="66675"/>
                  </a:lnTo>
                  <a:lnTo>
                    <a:pt x="1814512" y="88106"/>
                  </a:lnTo>
                  <a:lnTo>
                    <a:pt x="1840706" y="107156"/>
                  </a:lnTo>
                  <a:lnTo>
                    <a:pt x="1854994" y="119062"/>
                  </a:lnTo>
                  <a:lnTo>
                    <a:pt x="1862137" y="130968"/>
                  </a:lnTo>
                  <a:lnTo>
                    <a:pt x="1862137" y="152400"/>
                  </a:lnTo>
                  <a:lnTo>
                    <a:pt x="1847850" y="173831"/>
                  </a:lnTo>
                  <a:lnTo>
                    <a:pt x="1800225" y="197643"/>
                  </a:lnTo>
                  <a:lnTo>
                    <a:pt x="1733550" y="219075"/>
                  </a:lnTo>
                  <a:lnTo>
                    <a:pt x="1669256" y="233362"/>
                  </a:lnTo>
                  <a:lnTo>
                    <a:pt x="1574006" y="238125"/>
                  </a:lnTo>
                  <a:lnTo>
                    <a:pt x="1419225" y="247650"/>
                  </a:lnTo>
                  <a:lnTo>
                    <a:pt x="1269206" y="261937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5" name="フリーフォーム 24">
              <a:extLst>
                <a:ext uri="{FF2B5EF4-FFF2-40B4-BE49-F238E27FC236}">
                  <a16:creationId xmlns:a16="http://schemas.microsoft.com/office/drawing/2014/main" id="{8A07A6CC-FEC8-4AD9-BBBA-47F5D1A8DE85}"/>
                </a:ext>
              </a:extLst>
            </p:cNvPr>
            <p:cNvSpPr/>
            <p:nvPr/>
          </p:nvSpPr>
          <p:spPr>
            <a:xfrm>
              <a:off x="4398963" y="4691063"/>
              <a:ext cx="790575" cy="1273175"/>
            </a:xfrm>
            <a:custGeom>
              <a:avLst/>
              <a:gdLst>
                <a:gd name="connsiteX0" fmla="*/ 428625 w 790575"/>
                <a:gd name="connsiteY0" fmla="*/ 478631 h 1273968"/>
                <a:gd name="connsiteX1" fmla="*/ 483394 w 790575"/>
                <a:gd name="connsiteY1" fmla="*/ 352425 h 1273968"/>
                <a:gd name="connsiteX2" fmla="*/ 504825 w 790575"/>
                <a:gd name="connsiteY2" fmla="*/ 297656 h 1273968"/>
                <a:gd name="connsiteX3" fmla="*/ 523875 w 790575"/>
                <a:gd name="connsiteY3" fmla="*/ 242887 h 1273968"/>
                <a:gd name="connsiteX4" fmla="*/ 540544 w 790575"/>
                <a:gd name="connsiteY4" fmla="*/ 180975 h 1273968"/>
                <a:gd name="connsiteX5" fmla="*/ 547687 w 790575"/>
                <a:gd name="connsiteY5" fmla="*/ 138112 h 1273968"/>
                <a:gd name="connsiteX6" fmla="*/ 550069 w 790575"/>
                <a:gd name="connsiteY6" fmla="*/ 104775 h 1273968"/>
                <a:gd name="connsiteX7" fmla="*/ 550069 w 790575"/>
                <a:gd name="connsiteY7" fmla="*/ 73818 h 1273968"/>
                <a:gd name="connsiteX8" fmla="*/ 540544 w 790575"/>
                <a:gd name="connsiteY8" fmla="*/ 47625 h 1273968"/>
                <a:gd name="connsiteX9" fmla="*/ 521494 w 790575"/>
                <a:gd name="connsiteY9" fmla="*/ 0 h 1273968"/>
                <a:gd name="connsiteX10" fmla="*/ 790575 w 790575"/>
                <a:gd name="connsiteY10" fmla="*/ 78581 h 1273968"/>
                <a:gd name="connsiteX11" fmla="*/ 781050 w 790575"/>
                <a:gd name="connsiteY11" fmla="*/ 142875 h 1273968"/>
                <a:gd name="connsiteX12" fmla="*/ 752475 w 790575"/>
                <a:gd name="connsiteY12" fmla="*/ 178593 h 1273968"/>
                <a:gd name="connsiteX13" fmla="*/ 709612 w 790575"/>
                <a:gd name="connsiteY13" fmla="*/ 278606 h 1273968"/>
                <a:gd name="connsiteX14" fmla="*/ 631031 w 790575"/>
                <a:gd name="connsiteY14" fmla="*/ 466725 h 1273968"/>
                <a:gd name="connsiteX15" fmla="*/ 583406 w 790575"/>
                <a:gd name="connsiteY15" fmla="*/ 590550 h 1273968"/>
                <a:gd name="connsiteX16" fmla="*/ 500062 w 790575"/>
                <a:gd name="connsiteY16" fmla="*/ 750093 h 1273968"/>
                <a:gd name="connsiteX17" fmla="*/ 435769 w 790575"/>
                <a:gd name="connsiteY17" fmla="*/ 862012 h 1273968"/>
                <a:gd name="connsiteX18" fmla="*/ 359569 w 790575"/>
                <a:gd name="connsiteY18" fmla="*/ 983456 h 1273968"/>
                <a:gd name="connsiteX19" fmla="*/ 273844 w 790575"/>
                <a:gd name="connsiteY19" fmla="*/ 1092993 h 1273968"/>
                <a:gd name="connsiteX20" fmla="*/ 159544 w 790575"/>
                <a:gd name="connsiteY20" fmla="*/ 1207293 h 1273968"/>
                <a:gd name="connsiteX21" fmla="*/ 142875 w 790575"/>
                <a:gd name="connsiteY21" fmla="*/ 1223962 h 1273968"/>
                <a:gd name="connsiteX22" fmla="*/ 104775 w 790575"/>
                <a:gd name="connsiteY22" fmla="*/ 1262062 h 1273968"/>
                <a:gd name="connsiteX23" fmla="*/ 88106 w 790575"/>
                <a:gd name="connsiteY23" fmla="*/ 1271587 h 1273968"/>
                <a:gd name="connsiteX24" fmla="*/ 73819 w 790575"/>
                <a:gd name="connsiteY24" fmla="*/ 1273968 h 1273968"/>
                <a:gd name="connsiteX25" fmla="*/ 57150 w 790575"/>
                <a:gd name="connsiteY25" fmla="*/ 1266825 h 1273968"/>
                <a:gd name="connsiteX26" fmla="*/ 45244 w 790575"/>
                <a:gd name="connsiteY26" fmla="*/ 1252537 h 1273968"/>
                <a:gd name="connsiteX27" fmla="*/ 23812 w 790575"/>
                <a:gd name="connsiteY27" fmla="*/ 1188243 h 1273968"/>
                <a:gd name="connsiteX28" fmla="*/ 0 w 790575"/>
                <a:gd name="connsiteY28" fmla="*/ 1128712 h 1273968"/>
                <a:gd name="connsiteX29" fmla="*/ 142875 w 790575"/>
                <a:gd name="connsiteY29" fmla="*/ 914400 h 1273968"/>
                <a:gd name="connsiteX30" fmla="*/ 171450 w 790575"/>
                <a:gd name="connsiteY30" fmla="*/ 904875 h 1273968"/>
                <a:gd name="connsiteX31" fmla="*/ 192881 w 790575"/>
                <a:gd name="connsiteY31" fmla="*/ 890587 h 1273968"/>
                <a:gd name="connsiteX32" fmla="*/ 228600 w 790575"/>
                <a:gd name="connsiteY32" fmla="*/ 852487 h 1273968"/>
                <a:gd name="connsiteX33" fmla="*/ 273844 w 790575"/>
                <a:gd name="connsiteY33" fmla="*/ 783431 h 1273968"/>
                <a:gd name="connsiteX34" fmla="*/ 311944 w 790575"/>
                <a:gd name="connsiteY34" fmla="*/ 709612 h 1273968"/>
                <a:gd name="connsiteX35" fmla="*/ 371475 w 790575"/>
                <a:gd name="connsiteY35" fmla="*/ 595312 h 1273968"/>
                <a:gd name="connsiteX36" fmla="*/ 428625 w 790575"/>
                <a:gd name="connsiteY36" fmla="*/ 478631 h 1273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790575" h="1273968">
                  <a:moveTo>
                    <a:pt x="428625" y="478631"/>
                  </a:moveTo>
                  <a:lnTo>
                    <a:pt x="483394" y="352425"/>
                  </a:lnTo>
                  <a:lnTo>
                    <a:pt x="504825" y="297656"/>
                  </a:lnTo>
                  <a:lnTo>
                    <a:pt x="523875" y="242887"/>
                  </a:lnTo>
                  <a:lnTo>
                    <a:pt x="540544" y="180975"/>
                  </a:lnTo>
                  <a:lnTo>
                    <a:pt x="547687" y="138112"/>
                  </a:lnTo>
                  <a:lnTo>
                    <a:pt x="550069" y="104775"/>
                  </a:lnTo>
                  <a:lnTo>
                    <a:pt x="550069" y="73818"/>
                  </a:lnTo>
                  <a:lnTo>
                    <a:pt x="540544" y="47625"/>
                  </a:lnTo>
                  <a:lnTo>
                    <a:pt x="521494" y="0"/>
                  </a:lnTo>
                  <a:lnTo>
                    <a:pt x="790575" y="78581"/>
                  </a:lnTo>
                  <a:lnTo>
                    <a:pt x="781050" y="142875"/>
                  </a:lnTo>
                  <a:lnTo>
                    <a:pt x="752475" y="178593"/>
                  </a:lnTo>
                  <a:lnTo>
                    <a:pt x="709612" y="278606"/>
                  </a:lnTo>
                  <a:lnTo>
                    <a:pt x="631031" y="466725"/>
                  </a:lnTo>
                  <a:lnTo>
                    <a:pt x="583406" y="590550"/>
                  </a:lnTo>
                  <a:lnTo>
                    <a:pt x="500062" y="750093"/>
                  </a:lnTo>
                  <a:lnTo>
                    <a:pt x="435769" y="862012"/>
                  </a:lnTo>
                  <a:lnTo>
                    <a:pt x="359569" y="983456"/>
                  </a:lnTo>
                  <a:lnTo>
                    <a:pt x="273844" y="1092993"/>
                  </a:lnTo>
                  <a:lnTo>
                    <a:pt x="159544" y="1207293"/>
                  </a:lnTo>
                  <a:lnTo>
                    <a:pt x="142875" y="1223962"/>
                  </a:lnTo>
                  <a:lnTo>
                    <a:pt x="104775" y="1262062"/>
                  </a:lnTo>
                  <a:lnTo>
                    <a:pt x="88106" y="1271587"/>
                  </a:lnTo>
                  <a:lnTo>
                    <a:pt x="73819" y="1273968"/>
                  </a:lnTo>
                  <a:lnTo>
                    <a:pt x="57150" y="1266825"/>
                  </a:lnTo>
                  <a:lnTo>
                    <a:pt x="45244" y="1252537"/>
                  </a:lnTo>
                  <a:lnTo>
                    <a:pt x="23812" y="1188243"/>
                  </a:lnTo>
                  <a:lnTo>
                    <a:pt x="0" y="1128712"/>
                  </a:lnTo>
                  <a:lnTo>
                    <a:pt x="142875" y="914400"/>
                  </a:lnTo>
                  <a:lnTo>
                    <a:pt x="171450" y="904875"/>
                  </a:lnTo>
                  <a:lnTo>
                    <a:pt x="192881" y="890587"/>
                  </a:lnTo>
                  <a:lnTo>
                    <a:pt x="228600" y="852487"/>
                  </a:lnTo>
                  <a:lnTo>
                    <a:pt x="273844" y="783431"/>
                  </a:lnTo>
                  <a:lnTo>
                    <a:pt x="311944" y="709612"/>
                  </a:lnTo>
                  <a:lnTo>
                    <a:pt x="371475" y="595312"/>
                  </a:lnTo>
                  <a:lnTo>
                    <a:pt x="428625" y="47863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6" name="フリーフォーム 25">
              <a:extLst>
                <a:ext uri="{FF2B5EF4-FFF2-40B4-BE49-F238E27FC236}">
                  <a16:creationId xmlns:a16="http://schemas.microsoft.com/office/drawing/2014/main" id="{DB4912AB-6E9C-4751-A04C-DF509F729B4C}"/>
                </a:ext>
              </a:extLst>
            </p:cNvPr>
            <p:cNvSpPr/>
            <p:nvPr/>
          </p:nvSpPr>
          <p:spPr>
            <a:xfrm>
              <a:off x="4143375" y="5478463"/>
              <a:ext cx="490538" cy="371475"/>
            </a:xfrm>
            <a:custGeom>
              <a:avLst/>
              <a:gdLst>
                <a:gd name="connsiteX0" fmla="*/ 178594 w 490538"/>
                <a:gd name="connsiteY0" fmla="*/ 54769 h 371475"/>
                <a:gd name="connsiteX1" fmla="*/ 250031 w 490538"/>
                <a:gd name="connsiteY1" fmla="*/ 85725 h 371475"/>
                <a:gd name="connsiteX2" fmla="*/ 276225 w 490538"/>
                <a:gd name="connsiteY2" fmla="*/ 100013 h 371475"/>
                <a:gd name="connsiteX3" fmla="*/ 302419 w 490538"/>
                <a:gd name="connsiteY3" fmla="*/ 114300 h 371475"/>
                <a:gd name="connsiteX4" fmla="*/ 321469 w 490538"/>
                <a:gd name="connsiteY4" fmla="*/ 123825 h 371475"/>
                <a:gd name="connsiteX5" fmla="*/ 350044 w 490538"/>
                <a:gd name="connsiteY5" fmla="*/ 133350 h 371475"/>
                <a:gd name="connsiteX6" fmla="*/ 490538 w 490538"/>
                <a:gd name="connsiteY6" fmla="*/ 107157 h 371475"/>
                <a:gd name="connsiteX7" fmla="*/ 280988 w 490538"/>
                <a:gd name="connsiteY7" fmla="*/ 371475 h 371475"/>
                <a:gd name="connsiteX8" fmla="*/ 257175 w 490538"/>
                <a:gd name="connsiteY8" fmla="*/ 347663 h 371475"/>
                <a:gd name="connsiteX9" fmla="*/ 230981 w 490538"/>
                <a:gd name="connsiteY9" fmla="*/ 292894 h 371475"/>
                <a:gd name="connsiteX10" fmla="*/ 202406 w 490538"/>
                <a:gd name="connsiteY10" fmla="*/ 238125 h 371475"/>
                <a:gd name="connsiteX11" fmla="*/ 185738 w 490538"/>
                <a:gd name="connsiteY11" fmla="*/ 204788 h 371475"/>
                <a:gd name="connsiteX12" fmla="*/ 166688 w 490538"/>
                <a:gd name="connsiteY12" fmla="*/ 178594 h 371475"/>
                <a:gd name="connsiteX13" fmla="*/ 138113 w 490538"/>
                <a:gd name="connsiteY13" fmla="*/ 142875 h 371475"/>
                <a:gd name="connsiteX14" fmla="*/ 109538 w 490538"/>
                <a:gd name="connsiteY14" fmla="*/ 114300 h 371475"/>
                <a:gd name="connsiteX15" fmla="*/ 71438 w 490538"/>
                <a:gd name="connsiteY15" fmla="*/ 80963 h 371475"/>
                <a:gd name="connsiteX16" fmla="*/ 50006 w 490538"/>
                <a:gd name="connsiteY16" fmla="*/ 69057 h 371475"/>
                <a:gd name="connsiteX17" fmla="*/ 28575 w 490538"/>
                <a:gd name="connsiteY17" fmla="*/ 57150 h 371475"/>
                <a:gd name="connsiteX18" fmla="*/ 11906 w 490538"/>
                <a:gd name="connsiteY18" fmla="*/ 45244 h 371475"/>
                <a:gd name="connsiteX19" fmla="*/ 0 w 490538"/>
                <a:gd name="connsiteY19" fmla="*/ 30957 h 371475"/>
                <a:gd name="connsiteX20" fmla="*/ 0 w 490538"/>
                <a:gd name="connsiteY20" fmla="*/ 19050 h 371475"/>
                <a:gd name="connsiteX21" fmla="*/ 4763 w 490538"/>
                <a:gd name="connsiteY21" fmla="*/ 4763 h 371475"/>
                <a:gd name="connsiteX22" fmla="*/ 14288 w 490538"/>
                <a:gd name="connsiteY22" fmla="*/ 0 h 371475"/>
                <a:gd name="connsiteX23" fmla="*/ 45244 w 490538"/>
                <a:gd name="connsiteY23" fmla="*/ 2382 h 371475"/>
                <a:gd name="connsiteX24" fmla="*/ 178594 w 490538"/>
                <a:gd name="connsiteY24" fmla="*/ 54769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90538" h="371475">
                  <a:moveTo>
                    <a:pt x="178594" y="54769"/>
                  </a:moveTo>
                  <a:lnTo>
                    <a:pt x="250031" y="85725"/>
                  </a:lnTo>
                  <a:lnTo>
                    <a:pt x="276225" y="100013"/>
                  </a:lnTo>
                  <a:lnTo>
                    <a:pt x="302419" y="114300"/>
                  </a:lnTo>
                  <a:lnTo>
                    <a:pt x="321469" y="123825"/>
                  </a:lnTo>
                  <a:lnTo>
                    <a:pt x="350044" y="133350"/>
                  </a:lnTo>
                  <a:lnTo>
                    <a:pt x="490538" y="107157"/>
                  </a:lnTo>
                  <a:lnTo>
                    <a:pt x="280988" y="371475"/>
                  </a:lnTo>
                  <a:lnTo>
                    <a:pt x="257175" y="347663"/>
                  </a:lnTo>
                  <a:lnTo>
                    <a:pt x="230981" y="292894"/>
                  </a:lnTo>
                  <a:lnTo>
                    <a:pt x="202406" y="238125"/>
                  </a:lnTo>
                  <a:lnTo>
                    <a:pt x="185738" y="204788"/>
                  </a:lnTo>
                  <a:lnTo>
                    <a:pt x="166688" y="178594"/>
                  </a:lnTo>
                  <a:lnTo>
                    <a:pt x="138113" y="142875"/>
                  </a:lnTo>
                  <a:lnTo>
                    <a:pt x="109538" y="114300"/>
                  </a:lnTo>
                  <a:lnTo>
                    <a:pt x="71438" y="80963"/>
                  </a:lnTo>
                  <a:lnTo>
                    <a:pt x="50006" y="69057"/>
                  </a:lnTo>
                  <a:lnTo>
                    <a:pt x="28575" y="57150"/>
                  </a:lnTo>
                  <a:lnTo>
                    <a:pt x="11906" y="45244"/>
                  </a:lnTo>
                  <a:lnTo>
                    <a:pt x="0" y="30957"/>
                  </a:lnTo>
                  <a:lnTo>
                    <a:pt x="0" y="19050"/>
                  </a:lnTo>
                  <a:lnTo>
                    <a:pt x="4763" y="4763"/>
                  </a:lnTo>
                  <a:lnTo>
                    <a:pt x="14288" y="0"/>
                  </a:lnTo>
                  <a:lnTo>
                    <a:pt x="45244" y="2382"/>
                  </a:lnTo>
                  <a:lnTo>
                    <a:pt x="178594" y="54769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7" name="フリーフォーム 22">
              <a:extLst>
                <a:ext uri="{FF2B5EF4-FFF2-40B4-BE49-F238E27FC236}">
                  <a16:creationId xmlns:a16="http://schemas.microsoft.com/office/drawing/2014/main" id="{B1D4BACC-ABC0-400C-B3E1-57AB0C8330BB}"/>
                </a:ext>
              </a:extLst>
            </p:cNvPr>
            <p:cNvSpPr/>
            <p:nvPr/>
          </p:nvSpPr>
          <p:spPr>
            <a:xfrm>
              <a:off x="3503613" y="4167188"/>
              <a:ext cx="1344612" cy="1355725"/>
            </a:xfrm>
            <a:custGeom>
              <a:avLst/>
              <a:gdLst>
                <a:gd name="connsiteX0" fmla="*/ 723900 w 1345406"/>
                <a:gd name="connsiteY0" fmla="*/ 564356 h 1354931"/>
                <a:gd name="connsiteX1" fmla="*/ 840581 w 1345406"/>
                <a:gd name="connsiteY1" fmla="*/ 407193 h 1354931"/>
                <a:gd name="connsiteX2" fmla="*/ 923925 w 1345406"/>
                <a:gd name="connsiteY2" fmla="*/ 285750 h 1354931"/>
                <a:gd name="connsiteX3" fmla="*/ 959644 w 1345406"/>
                <a:gd name="connsiteY3" fmla="*/ 233362 h 1354931"/>
                <a:gd name="connsiteX4" fmla="*/ 985837 w 1345406"/>
                <a:gd name="connsiteY4" fmla="*/ 188118 h 1354931"/>
                <a:gd name="connsiteX5" fmla="*/ 997744 w 1345406"/>
                <a:gd name="connsiteY5" fmla="*/ 159543 h 1354931"/>
                <a:gd name="connsiteX6" fmla="*/ 1002506 w 1345406"/>
                <a:gd name="connsiteY6" fmla="*/ 142875 h 1354931"/>
                <a:gd name="connsiteX7" fmla="*/ 1002506 w 1345406"/>
                <a:gd name="connsiteY7" fmla="*/ 126206 h 1354931"/>
                <a:gd name="connsiteX8" fmla="*/ 1000125 w 1345406"/>
                <a:gd name="connsiteY8" fmla="*/ 100012 h 1354931"/>
                <a:gd name="connsiteX9" fmla="*/ 988219 w 1345406"/>
                <a:gd name="connsiteY9" fmla="*/ 80962 h 1354931"/>
                <a:gd name="connsiteX10" fmla="*/ 931069 w 1345406"/>
                <a:gd name="connsiteY10" fmla="*/ 26193 h 1354931"/>
                <a:gd name="connsiteX11" fmla="*/ 1140619 w 1345406"/>
                <a:gd name="connsiteY11" fmla="*/ 0 h 1354931"/>
                <a:gd name="connsiteX12" fmla="*/ 1243012 w 1345406"/>
                <a:gd name="connsiteY12" fmla="*/ 50006 h 1354931"/>
                <a:gd name="connsiteX13" fmla="*/ 1283494 w 1345406"/>
                <a:gd name="connsiteY13" fmla="*/ 71437 h 1354931"/>
                <a:gd name="connsiteX14" fmla="*/ 1312069 w 1345406"/>
                <a:gd name="connsiteY14" fmla="*/ 90487 h 1354931"/>
                <a:gd name="connsiteX15" fmla="*/ 1331119 w 1345406"/>
                <a:gd name="connsiteY15" fmla="*/ 104775 h 1354931"/>
                <a:gd name="connsiteX16" fmla="*/ 1338262 w 1345406"/>
                <a:gd name="connsiteY16" fmla="*/ 119062 h 1354931"/>
                <a:gd name="connsiteX17" fmla="*/ 1345406 w 1345406"/>
                <a:gd name="connsiteY17" fmla="*/ 138112 h 1354931"/>
                <a:gd name="connsiteX18" fmla="*/ 1343025 w 1345406"/>
                <a:gd name="connsiteY18" fmla="*/ 154781 h 1354931"/>
                <a:gd name="connsiteX19" fmla="*/ 1335881 w 1345406"/>
                <a:gd name="connsiteY19" fmla="*/ 173831 h 1354931"/>
                <a:gd name="connsiteX20" fmla="*/ 1307306 w 1345406"/>
                <a:gd name="connsiteY20" fmla="*/ 190500 h 1354931"/>
                <a:gd name="connsiteX21" fmla="*/ 1273969 w 1345406"/>
                <a:gd name="connsiteY21" fmla="*/ 211931 h 1354931"/>
                <a:gd name="connsiteX22" fmla="*/ 1221581 w 1345406"/>
                <a:gd name="connsiteY22" fmla="*/ 257175 h 1354931"/>
                <a:gd name="connsiteX23" fmla="*/ 1162050 w 1345406"/>
                <a:gd name="connsiteY23" fmla="*/ 323850 h 1354931"/>
                <a:gd name="connsiteX24" fmla="*/ 1119187 w 1345406"/>
                <a:gd name="connsiteY24" fmla="*/ 381000 h 1354931"/>
                <a:gd name="connsiteX25" fmla="*/ 1064419 w 1345406"/>
                <a:gd name="connsiteY25" fmla="*/ 450056 h 1354931"/>
                <a:gd name="connsiteX26" fmla="*/ 950119 w 1345406"/>
                <a:gd name="connsiteY26" fmla="*/ 578643 h 1354931"/>
                <a:gd name="connsiteX27" fmla="*/ 819150 w 1345406"/>
                <a:gd name="connsiteY27" fmla="*/ 716756 h 1354931"/>
                <a:gd name="connsiteX28" fmla="*/ 671512 w 1345406"/>
                <a:gd name="connsiteY28" fmla="*/ 862012 h 1354931"/>
                <a:gd name="connsiteX29" fmla="*/ 528637 w 1345406"/>
                <a:gd name="connsiteY29" fmla="*/ 990600 h 1354931"/>
                <a:gd name="connsiteX30" fmla="*/ 383381 w 1345406"/>
                <a:gd name="connsiteY30" fmla="*/ 1109662 h 1354931"/>
                <a:gd name="connsiteX31" fmla="*/ 264319 w 1345406"/>
                <a:gd name="connsiteY31" fmla="*/ 1202531 h 1354931"/>
                <a:gd name="connsiteX32" fmla="*/ 188119 w 1345406"/>
                <a:gd name="connsiteY32" fmla="*/ 1257300 h 1354931"/>
                <a:gd name="connsiteX33" fmla="*/ 71437 w 1345406"/>
                <a:gd name="connsiteY33" fmla="*/ 1333500 h 1354931"/>
                <a:gd name="connsiteX34" fmla="*/ 45244 w 1345406"/>
                <a:gd name="connsiteY34" fmla="*/ 1347787 h 1354931"/>
                <a:gd name="connsiteX35" fmla="*/ 21431 w 1345406"/>
                <a:gd name="connsiteY35" fmla="*/ 1354931 h 1354931"/>
                <a:gd name="connsiteX36" fmla="*/ 7144 w 1345406"/>
                <a:gd name="connsiteY36" fmla="*/ 1352550 h 1354931"/>
                <a:gd name="connsiteX37" fmla="*/ 0 w 1345406"/>
                <a:gd name="connsiteY37" fmla="*/ 1343025 h 1354931"/>
                <a:gd name="connsiteX38" fmla="*/ 0 w 1345406"/>
                <a:gd name="connsiteY38" fmla="*/ 1323975 h 1354931"/>
                <a:gd name="connsiteX39" fmla="*/ 11906 w 1345406"/>
                <a:gd name="connsiteY39" fmla="*/ 1297781 h 1354931"/>
                <a:gd name="connsiteX40" fmla="*/ 114300 w 1345406"/>
                <a:gd name="connsiteY40" fmla="*/ 1212056 h 1354931"/>
                <a:gd name="connsiteX41" fmla="*/ 226219 w 1345406"/>
                <a:gd name="connsiteY41" fmla="*/ 1109662 h 1354931"/>
                <a:gd name="connsiteX42" fmla="*/ 297656 w 1345406"/>
                <a:gd name="connsiteY42" fmla="*/ 1040606 h 1354931"/>
                <a:gd name="connsiteX43" fmla="*/ 395287 w 1345406"/>
                <a:gd name="connsiteY43" fmla="*/ 940593 h 1354931"/>
                <a:gd name="connsiteX44" fmla="*/ 497681 w 1345406"/>
                <a:gd name="connsiteY44" fmla="*/ 828675 h 1354931"/>
                <a:gd name="connsiteX45" fmla="*/ 569119 w 1345406"/>
                <a:gd name="connsiteY45" fmla="*/ 752475 h 1354931"/>
                <a:gd name="connsiteX46" fmla="*/ 645319 w 1345406"/>
                <a:gd name="connsiteY46" fmla="*/ 664368 h 1354931"/>
                <a:gd name="connsiteX47" fmla="*/ 723900 w 1345406"/>
                <a:gd name="connsiteY47" fmla="*/ 564356 h 1354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1345406" h="1354931">
                  <a:moveTo>
                    <a:pt x="723900" y="564356"/>
                  </a:moveTo>
                  <a:lnTo>
                    <a:pt x="840581" y="407193"/>
                  </a:lnTo>
                  <a:lnTo>
                    <a:pt x="923925" y="285750"/>
                  </a:lnTo>
                  <a:lnTo>
                    <a:pt x="959644" y="233362"/>
                  </a:lnTo>
                  <a:lnTo>
                    <a:pt x="985837" y="188118"/>
                  </a:lnTo>
                  <a:lnTo>
                    <a:pt x="997744" y="159543"/>
                  </a:lnTo>
                  <a:lnTo>
                    <a:pt x="1002506" y="142875"/>
                  </a:lnTo>
                  <a:lnTo>
                    <a:pt x="1002506" y="126206"/>
                  </a:lnTo>
                  <a:lnTo>
                    <a:pt x="1000125" y="100012"/>
                  </a:lnTo>
                  <a:lnTo>
                    <a:pt x="988219" y="80962"/>
                  </a:lnTo>
                  <a:lnTo>
                    <a:pt x="931069" y="26193"/>
                  </a:lnTo>
                  <a:lnTo>
                    <a:pt x="1140619" y="0"/>
                  </a:lnTo>
                  <a:lnTo>
                    <a:pt x="1243012" y="50006"/>
                  </a:lnTo>
                  <a:lnTo>
                    <a:pt x="1283494" y="71437"/>
                  </a:lnTo>
                  <a:lnTo>
                    <a:pt x="1312069" y="90487"/>
                  </a:lnTo>
                  <a:lnTo>
                    <a:pt x="1331119" y="104775"/>
                  </a:lnTo>
                  <a:lnTo>
                    <a:pt x="1338262" y="119062"/>
                  </a:lnTo>
                  <a:lnTo>
                    <a:pt x="1345406" y="138112"/>
                  </a:lnTo>
                  <a:lnTo>
                    <a:pt x="1343025" y="154781"/>
                  </a:lnTo>
                  <a:lnTo>
                    <a:pt x="1335881" y="173831"/>
                  </a:lnTo>
                  <a:lnTo>
                    <a:pt x="1307306" y="190500"/>
                  </a:lnTo>
                  <a:lnTo>
                    <a:pt x="1273969" y="211931"/>
                  </a:lnTo>
                  <a:lnTo>
                    <a:pt x="1221581" y="257175"/>
                  </a:lnTo>
                  <a:lnTo>
                    <a:pt x="1162050" y="323850"/>
                  </a:lnTo>
                  <a:lnTo>
                    <a:pt x="1119187" y="381000"/>
                  </a:lnTo>
                  <a:lnTo>
                    <a:pt x="1064419" y="450056"/>
                  </a:lnTo>
                  <a:lnTo>
                    <a:pt x="950119" y="578643"/>
                  </a:lnTo>
                  <a:lnTo>
                    <a:pt x="819150" y="716756"/>
                  </a:lnTo>
                  <a:lnTo>
                    <a:pt x="671512" y="862012"/>
                  </a:lnTo>
                  <a:lnTo>
                    <a:pt x="528637" y="990600"/>
                  </a:lnTo>
                  <a:lnTo>
                    <a:pt x="383381" y="1109662"/>
                  </a:lnTo>
                  <a:lnTo>
                    <a:pt x="264319" y="1202531"/>
                  </a:lnTo>
                  <a:lnTo>
                    <a:pt x="188119" y="1257300"/>
                  </a:lnTo>
                  <a:lnTo>
                    <a:pt x="71437" y="1333500"/>
                  </a:lnTo>
                  <a:lnTo>
                    <a:pt x="45244" y="1347787"/>
                  </a:lnTo>
                  <a:lnTo>
                    <a:pt x="21431" y="1354931"/>
                  </a:lnTo>
                  <a:lnTo>
                    <a:pt x="7144" y="1352550"/>
                  </a:lnTo>
                  <a:lnTo>
                    <a:pt x="0" y="1343025"/>
                  </a:lnTo>
                  <a:lnTo>
                    <a:pt x="0" y="1323975"/>
                  </a:lnTo>
                  <a:lnTo>
                    <a:pt x="11906" y="1297781"/>
                  </a:lnTo>
                  <a:lnTo>
                    <a:pt x="114300" y="1212056"/>
                  </a:lnTo>
                  <a:lnTo>
                    <a:pt x="226219" y="1109662"/>
                  </a:lnTo>
                  <a:lnTo>
                    <a:pt x="297656" y="1040606"/>
                  </a:lnTo>
                  <a:lnTo>
                    <a:pt x="395287" y="940593"/>
                  </a:lnTo>
                  <a:lnTo>
                    <a:pt x="497681" y="828675"/>
                  </a:lnTo>
                  <a:lnTo>
                    <a:pt x="569119" y="752475"/>
                  </a:lnTo>
                  <a:lnTo>
                    <a:pt x="645319" y="664368"/>
                  </a:lnTo>
                  <a:lnTo>
                    <a:pt x="723900" y="56435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8" name="フリーフォーム 26">
              <a:extLst>
                <a:ext uri="{FF2B5EF4-FFF2-40B4-BE49-F238E27FC236}">
                  <a16:creationId xmlns:a16="http://schemas.microsoft.com/office/drawing/2014/main" id="{E34750B1-8C77-4972-BDBE-567963A063D1}"/>
                </a:ext>
              </a:extLst>
            </p:cNvPr>
            <p:cNvSpPr/>
            <p:nvPr/>
          </p:nvSpPr>
          <p:spPr>
            <a:xfrm>
              <a:off x="5767388" y="2820988"/>
              <a:ext cx="1293812" cy="365125"/>
            </a:xfrm>
            <a:custGeom>
              <a:avLst/>
              <a:gdLst>
                <a:gd name="connsiteX0" fmla="*/ 497681 w 1293018"/>
                <a:gd name="connsiteY0" fmla="*/ 352425 h 364332"/>
                <a:gd name="connsiteX1" fmla="*/ 402431 w 1293018"/>
                <a:gd name="connsiteY1" fmla="*/ 359569 h 364332"/>
                <a:gd name="connsiteX2" fmla="*/ 342900 w 1293018"/>
                <a:gd name="connsiteY2" fmla="*/ 364332 h 364332"/>
                <a:gd name="connsiteX3" fmla="*/ 304800 w 1293018"/>
                <a:gd name="connsiteY3" fmla="*/ 364332 h 364332"/>
                <a:gd name="connsiteX4" fmla="*/ 266700 w 1293018"/>
                <a:gd name="connsiteY4" fmla="*/ 364332 h 364332"/>
                <a:gd name="connsiteX5" fmla="*/ 228600 w 1293018"/>
                <a:gd name="connsiteY5" fmla="*/ 359569 h 364332"/>
                <a:gd name="connsiteX6" fmla="*/ 171450 w 1293018"/>
                <a:gd name="connsiteY6" fmla="*/ 345282 h 364332"/>
                <a:gd name="connsiteX7" fmla="*/ 100012 w 1293018"/>
                <a:gd name="connsiteY7" fmla="*/ 311944 h 364332"/>
                <a:gd name="connsiteX8" fmla="*/ 0 w 1293018"/>
                <a:gd name="connsiteY8" fmla="*/ 264319 h 364332"/>
                <a:gd name="connsiteX9" fmla="*/ 88106 w 1293018"/>
                <a:gd name="connsiteY9" fmla="*/ 123825 h 364332"/>
                <a:gd name="connsiteX10" fmla="*/ 145256 w 1293018"/>
                <a:gd name="connsiteY10" fmla="*/ 169069 h 364332"/>
                <a:gd name="connsiteX11" fmla="*/ 183356 w 1293018"/>
                <a:gd name="connsiteY11" fmla="*/ 197644 h 364332"/>
                <a:gd name="connsiteX12" fmla="*/ 219075 w 1293018"/>
                <a:gd name="connsiteY12" fmla="*/ 216694 h 364332"/>
                <a:gd name="connsiteX13" fmla="*/ 250031 w 1293018"/>
                <a:gd name="connsiteY13" fmla="*/ 223838 h 364332"/>
                <a:gd name="connsiteX14" fmla="*/ 288131 w 1293018"/>
                <a:gd name="connsiteY14" fmla="*/ 228600 h 364332"/>
                <a:gd name="connsiteX15" fmla="*/ 378618 w 1293018"/>
                <a:gd name="connsiteY15" fmla="*/ 214313 h 364332"/>
                <a:gd name="connsiteX16" fmla="*/ 526256 w 1293018"/>
                <a:gd name="connsiteY16" fmla="*/ 188119 h 364332"/>
                <a:gd name="connsiteX17" fmla="*/ 681037 w 1293018"/>
                <a:gd name="connsiteY17" fmla="*/ 150019 h 364332"/>
                <a:gd name="connsiteX18" fmla="*/ 845343 w 1293018"/>
                <a:gd name="connsiteY18" fmla="*/ 95250 h 364332"/>
                <a:gd name="connsiteX19" fmla="*/ 962025 w 1293018"/>
                <a:gd name="connsiteY19" fmla="*/ 42863 h 364332"/>
                <a:gd name="connsiteX20" fmla="*/ 1014412 w 1293018"/>
                <a:gd name="connsiteY20" fmla="*/ 11907 h 364332"/>
                <a:gd name="connsiteX21" fmla="*/ 1035843 w 1293018"/>
                <a:gd name="connsiteY21" fmla="*/ 2382 h 364332"/>
                <a:gd name="connsiteX22" fmla="*/ 1071562 w 1293018"/>
                <a:gd name="connsiteY22" fmla="*/ 0 h 364332"/>
                <a:gd name="connsiteX23" fmla="*/ 1116806 w 1293018"/>
                <a:gd name="connsiteY23" fmla="*/ 4763 h 364332"/>
                <a:gd name="connsiteX24" fmla="*/ 1166812 w 1293018"/>
                <a:gd name="connsiteY24" fmla="*/ 21432 h 364332"/>
                <a:gd name="connsiteX25" fmla="*/ 1216818 w 1293018"/>
                <a:gd name="connsiteY25" fmla="*/ 45244 h 364332"/>
                <a:gd name="connsiteX26" fmla="*/ 1264443 w 1293018"/>
                <a:gd name="connsiteY26" fmla="*/ 76200 h 364332"/>
                <a:gd name="connsiteX27" fmla="*/ 1281112 w 1293018"/>
                <a:gd name="connsiteY27" fmla="*/ 90488 h 364332"/>
                <a:gd name="connsiteX28" fmla="*/ 1290637 w 1293018"/>
                <a:gd name="connsiteY28" fmla="*/ 102394 h 364332"/>
                <a:gd name="connsiteX29" fmla="*/ 1293018 w 1293018"/>
                <a:gd name="connsiteY29" fmla="*/ 116682 h 364332"/>
                <a:gd name="connsiteX30" fmla="*/ 1283493 w 1293018"/>
                <a:gd name="connsiteY30" fmla="*/ 140494 h 364332"/>
                <a:gd name="connsiteX31" fmla="*/ 1254918 w 1293018"/>
                <a:gd name="connsiteY31" fmla="*/ 169069 h 364332"/>
                <a:gd name="connsiteX32" fmla="*/ 1200150 w 1293018"/>
                <a:gd name="connsiteY32" fmla="*/ 195263 h 364332"/>
                <a:gd name="connsiteX33" fmla="*/ 1147762 w 1293018"/>
                <a:gd name="connsiteY33" fmla="*/ 219075 h 364332"/>
                <a:gd name="connsiteX34" fmla="*/ 1090612 w 1293018"/>
                <a:gd name="connsiteY34" fmla="*/ 238125 h 364332"/>
                <a:gd name="connsiteX35" fmla="*/ 992981 w 1293018"/>
                <a:gd name="connsiteY35" fmla="*/ 261938 h 364332"/>
                <a:gd name="connsiteX36" fmla="*/ 857250 w 1293018"/>
                <a:gd name="connsiteY36" fmla="*/ 292894 h 364332"/>
                <a:gd name="connsiteX37" fmla="*/ 697706 w 1293018"/>
                <a:gd name="connsiteY37" fmla="*/ 323850 h 364332"/>
                <a:gd name="connsiteX38" fmla="*/ 626268 w 1293018"/>
                <a:gd name="connsiteY38" fmla="*/ 340519 h 364332"/>
                <a:gd name="connsiteX39" fmla="*/ 497681 w 1293018"/>
                <a:gd name="connsiteY39" fmla="*/ 352425 h 3643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293018" h="364332">
                  <a:moveTo>
                    <a:pt x="497681" y="352425"/>
                  </a:moveTo>
                  <a:lnTo>
                    <a:pt x="402431" y="359569"/>
                  </a:lnTo>
                  <a:lnTo>
                    <a:pt x="342900" y="364332"/>
                  </a:lnTo>
                  <a:lnTo>
                    <a:pt x="304800" y="364332"/>
                  </a:lnTo>
                  <a:lnTo>
                    <a:pt x="266700" y="364332"/>
                  </a:lnTo>
                  <a:lnTo>
                    <a:pt x="228600" y="359569"/>
                  </a:lnTo>
                  <a:lnTo>
                    <a:pt x="171450" y="345282"/>
                  </a:lnTo>
                  <a:lnTo>
                    <a:pt x="100012" y="311944"/>
                  </a:lnTo>
                  <a:lnTo>
                    <a:pt x="0" y="264319"/>
                  </a:lnTo>
                  <a:lnTo>
                    <a:pt x="88106" y="123825"/>
                  </a:lnTo>
                  <a:lnTo>
                    <a:pt x="145256" y="169069"/>
                  </a:lnTo>
                  <a:lnTo>
                    <a:pt x="183356" y="197644"/>
                  </a:lnTo>
                  <a:lnTo>
                    <a:pt x="219075" y="216694"/>
                  </a:lnTo>
                  <a:lnTo>
                    <a:pt x="250031" y="223838"/>
                  </a:lnTo>
                  <a:lnTo>
                    <a:pt x="288131" y="228600"/>
                  </a:lnTo>
                  <a:lnTo>
                    <a:pt x="378618" y="214313"/>
                  </a:lnTo>
                  <a:lnTo>
                    <a:pt x="526256" y="188119"/>
                  </a:lnTo>
                  <a:lnTo>
                    <a:pt x="681037" y="150019"/>
                  </a:lnTo>
                  <a:lnTo>
                    <a:pt x="845343" y="95250"/>
                  </a:lnTo>
                  <a:lnTo>
                    <a:pt x="962025" y="42863"/>
                  </a:lnTo>
                  <a:lnTo>
                    <a:pt x="1014412" y="11907"/>
                  </a:lnTo>
                  <a:lnTo>
                    <a:pt x="1035843" y="2382"/>
                  </a:lnTo>
                  <a:lnTo>
                    <a:pt x="1071562" y="0"/>
                  </a:lnTo>
                  <a:lnTo>
                    <a:pt x="1116806" y="4763"/>
                  </a:lnTo>
                  <a:lnTo>
                    <a:pt x="1166812" y="21432"/>
                  </a:lnTo>
                  <a:lnTo>
                    <a:pt x="1216818" y="45244"/>
                  </a:lnTo>
                  <a:lnTo>
                    <a:pt x="1264443" y="76200"/>
                  </a:lnTo>
                  <a:lnTo>
                    <a:pt x="1281112" y="90488"/>
                  </a:lnTo>
                  <a:lnTo>
                    <a:pt x="1290637" y="102394"/>
                  </a:lnTo>
                  <a:lnTo>
                    <a:pt x="1293018" y="116682"/>
                  </a:lnTo>
                  <a:lnTo>
                    <a:pt x="1283493" y="140494"/>
                  </a:lnTo>
                  <a:lnTo>
                    <a:pt x="1254918" y="169069"/>
                  </a:lnTo>
                  <a:lnTo>
                    <a:pt x="1200150" y="195263"/>
                  </a:lnTo>
                  <a:lnTo>
                    <a:pt x="1147762" y="219075"/>
                  </a:lnTo>
                  <a:lnTo>
                    <a:pt x="1090612" y="238125"/>
                  </a:lnTo>
                  <a:lnTo>
                    <a:pt x="992981" y="261938"/>
                  </a:lnTo>
                  <a:lnTo>
                    <a:pt x="857250" y="292894"/>
                  </a:lnTo>
                  <a:lnTo>
                    <a:pt x="697706" y="323850"/>
                  </a:lnTo>
                  <a:lnTo>
                    <a:pt x="626268" y="340519"/>
                  </a:lnTo>
                  <a:lnTo>
                    <a:pt x="497681" y="352425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09" name="フリーフォーム 30">
              <a:extLst>
                <a:ext uri="{FF2B5EF4-FFF2-40B4-BE49-F238E27FC236}">
                  <a16:creationId xmlns:a16="http://schemas.microsoft.com/office/drawing/2014/main" id="{252D0E20-C3B0-411C-A235-1798E9B2692F}"/>
                </a:ext>
              </a:extLst>
            </p:cNvPr>
            <p:cNvSpPr/>
            <p:nvPr/>
          </p:nvSpPr>
          <p:spPr>
            <a:xfrm rot="16200000">
              <a:off x="4645819" y="3585369"/>
              <a:ext cx="2554288" cy="1638300"/>
            </a:xfrm>
            <a:custGeom>
              <a:avLst/>
              <a:gdLst>
                <a:gd name="connsiteX0" fmla="*/ 1322614 w 2555421"/>
                <a:gd name="connsiteY0" fmla="*/ 1260021 h 1638300"/>
                <a:gd name="connsiteX1" fmla="*/ 1227364 w 2555421"/>
                <a:gd name="connsiteY1" fmla="*/ 1213757 h 1638300"/>
                <a:gd name="connsiteX2" fmla="*/ 1132114 w 2555421"/>
                <a:gd name="connsiteY2" fmla="*/ 1159329 h 1638300"/>
                <a:gd name="connsiteX3" fmla="*/ 982436 w 2555421"/>
                <a:gd name="connsiteY3" fmla="*/ 1074964 h 1638300"/>
                <a:gd name="connsiteX4" fmla="*/ 846364 w 2555421"/>
                <a:gd name="connsiteY4" fmla="*/ 985157 h 1638300"/>
                <a:gd name="connsiteX5" fmla="*/ 745671 w 2555421"/>
                <a:gd name="connsiteY5" fmla="*/ 914400 h 1638300"/>
                <a:gd name="connsiteX6" fmla="*/ 631371 w 2555421"/>
                <a:gd name="connsiteY6" fmla="*/ 827314 h 1638300"/>
                <a:gd name="connsiteX7" fmla="*/ 533400 w 2555421"/>
                <a:gd name="connsiteY7" fmla="*/ 740229 h 1638300"/>
                <a:gd name="connsiteX8" fmla="*/ 440871 w 2555421"/>
                <a:gd name="connsiteY8" fmla="*/ 658586 h 1638300"/>
                <a:gd name="connsiteX9" fmla="*/ 372836 w 2555421"/>
                <a:gd name="connsiteY9" fmla="*/ 587829 h 1638300"/>
                <a:gd name="connsiteX10" fmla="*/ 310243 w 2555421"/>
                <a:gd name="connsiteY10" fmla="*/ 519793 h 1638300"/>
                <a:gd name="connsiteX11" fmla="*/ 244929 w 2555421"/>
                <a:gd name="connsiteY11" fmla="*/ 443593 h 1638300"/>
                <a:gd name="connsiteX12" fmla="*/ 209550 w 2555421"/>
                <a:gd name="connsiteY12" fmla="*/ 400050 h 1638300"/>
                <a:gd name="connsiteX13" fmla="*/ 179614 w 2555421"/>
                <a:gd name="connsiteY13" fmla="*/ 356507 h 1638300"/>
                <a:gd name="connsiteX14" fmla="*/ 149679 w 2555421"/>
                <a:gd name="connsiteY14" fmla="*/ 315686 h 1638300"/>
                <a:gd name="connsiteX15" fmla="*/ 108857 w 2555421"/>
                <a:gd name="connsiteY15" fmla="*/ 250371 h 1638300"/>
                <a:gd name="connsiteX16" fmla="*/ 59871 w 2555421"/>
                <a:gd name="connsiteY16" fmla="*/ 166007 h 1638300"/>
                <a:gd name="connsiteX17" fmla="*/ 24493 w 2555421"/>
                <a:gd name="connsiteY17" fmla="*/ 89807 h 1638300"/>
                <a:gd name="connsiteX18" fmla="*/ 5443 w 2555421"/>
                <a:gd name="connsiteY18" fmla="*/ 51707 h 1638300"/>
                <a:gd name="connsiteX19" fmla="*/ 0 w 2555421"/>
                <a:gd name="connsiteY19" fmla="*/ 27214 h 1638300"/>
                <a:gd name="connsiteX20" fmla="*/ 0 w 2555421"/>
                <a:gd name="connsiteY20" fmla="*/ 10886 h 1638300"/>
                <a:gd name="connsiteX21" fmla="*/ 8164 w 2555421"/>
                <a:gd name="connsiteY21" fmla="*/ 0 h 1638300"/>
                <a:gd name="connsiteX22" fmla="*/ 29936 w 2555421"/>
                <a:gd name="connsiteY22" fmla="*/ 0 h 1638300"/>
                <a:gd name="connsiteX23" fmla="*/ 54429 w 2555421"/>
                <a:gd name="connsiteY23" fmla="*/ 10886 h 1638300"/>
                <a:gd name="connsiteX24" fmla="*/ 78921 w 2555421"/>
                <a:gd name="connsiteY24" fmla="*/ 38100 h 1638300"/>
                <a:gd name="connsiteX25" fmla="*/ 138793 w 2555421"/>
                <a:gd name="connsiteY25" fmla="*/ 119743 h 1638300"/>
                <a:gd name="connsiteX26" fmla="*/ 190500 w 2555421"/>
                <a:gd name="connsiteY26" fmla="*/ 179614 h 1638300"/>
                <a:gd name="connsiteX27" fmla="*/ 258536 w 2555421"/>
                <a:gd name="connsiteY27" fmla="*/ 255814 h 1638300"/>
                <a:gd name="connsiteX28" fmla="*/ 321129 w 2555421"/>
                <a:gd name="connsiteY28" fmla="*/ 318407 h 1638300"/>
                <a:gd name="connsiteX29" fmla="*/ 394607 w 2555421"/>
                <a:gd name="connsiteY29" fmla="*/ 391886 h 1638300"/>
                <a:gd name="connsiteX30" fmla="*/ 492579 w 2555421"/>
                <a:gd name="connsiteY30" fmla="*/ 476250 h 1638300"/>
                <a:gd name="connsiteX31" fmla="*/ 574221 w 2555421"/>
                <a:gd name="connsiteY31" fmla="*/ 549729 h 1638300"/>
                <a:gd name="connsiteX32" fmla="*/ 674914 w 2555421"/>
                <a:gd name="connsiteY32" fmla="*/ 625929 h 1638300"/>
                <a:gd name="connsiteX33" fmla="*/ 775607 w 2555421"/>
                <a:gd name="connsiteY33" fmla="*/ 699407 h 1638300"/>
                <a:gd name="connsiteX34" fmla="*/ 898071 w 2555421"/>
                <a:gd name="connsiteY34" fmla="*/ 781050 h 1638300"/>
                <a:gd name="connsiteX35" fmla="*/ 957943 w 2555421"/>
                <a:gd name="connsiteY35" fmla="*/ 821871 h 1638300"/>
                <a:gd name="connsiteX36" fmla="*/ 1023257 w 2555421"/>
                <a:gd name="connsiteY36" fmla="*/ 859971 h 1638300"/>
                <a:gd name="connsiteX37" fmla="*/ 1099457 w 2555421"/>
                <a:gd name="connsiteY37" fmla="*/ 900793 h 1638300"/>
                <a:gd name="connsiteX38" fmla="*/ 1153886 w 2555421"/>
                <a:gd name="connsiteY38" fmla="*/ 936171 h 1638300"/>
                <a:gd name="connsiteX39" fmla="*/ 1325336 w 2555421"/>
                <a:gd name="connsiteY39" fmla="*/ 1017814 h 1638300"/>
                <a:gd name="connsiteX40" fmla="*/ 1428750 w 2555421"/>
                <a:gd name="connsiteY40" fmla="*/ 1074964 h 1638300"/>
                <a:gd name="connsiteX41" fmla="*/ 1521279 w 2555421"/>
                <a:gd name="connsiteY41" fmla="*/ 1118507 h 1638300"/>
                <a:gd name="connsiteX42" fmla="*/ 1632857 w 2555421"/>
                <a:gd name="connsiteY42" fmla="*/ 1164771 h 1638300"/>
                <a:gd name="connsiteX43" fmla="*/ 1722664 w 2555421"/>
                <a:gd name="connsiteY43" fmla="*/ 1197429 h 1638300"/>
                <a:gd name="connsiteX44" fmla="*/ 1831521 w 2555421"/>
                <a:gd name="connsiteY44" fmla="*/ 1235529 h 1638300"/>
                <a:gd name="connsiteX45" fmla="*/ 1929493 w 2555421"/>
                <a:gd name="connsiteY45" fmla="*/ 1265464 h 1638300"/>
                <a:gd name="connsiteX46" fmla="*/ 2057400 w 2555421"/>
                <a:gd name="connsiteY46" fmla="*/ 1295400 h 1638300"/>
                <a:gd name="connsiteX47" fmla="*/ 2185307 w 2555421"/>
                <a:gd name="connsiteY47" fmla="*/ 1319893 h 1638300"/>
                <a:gd name="connsiteX48" fmla="*/ 2296886 w 2555421"/>
                <a:gd name="connsiteY48" fmla="*/ 1336221 h 1638300"/>
                <a:gd name="connsiteX49" fmla="*/ 2354036 w 2555421"/>
                <a:gd name="connsiteY49" fmla="*/ 1338943 h 1638300"/>
                <a:gd name="connsiteX50" fmla="*/ 2397579 w 2555421"/>
                <a:gd name="connsiteY50" fmla="*/ 1333500 h 1638300"/>
                <a:gd name="connsiteX51" fmla="*/ 2435679 w 2555421"/>
                <a:gd name="connsiteY51" fmla="*/ 1322614 h 1638300"/>
                <a:gd name="connsiteX52" fmla="*/ 2468336 w 2555421"/>
                <a:gd name="connsiteY52" fmla="*/ 1303564 h 1638300"/>
                <a:gd name="connsiteX53" fmla="*/ 2555421 w 2555421"/>
                <a:gd name="connsiteY53" fmla="*/ 1230086 h 1638300"/>
                <a:gd name="connsiteX54" fmla="*/ 2555421 w 2555421"/>
                <a:gd name="connsiteY54" fmla="*/ 1360714 h 1638300"/>
                <a:gd name="connsiteX55" fmla="*/ 2520043 w 2555421"/>
                <a:gd name="connsiteY55" fmla="*/ 1420586 h 1638300"/>
                <a:gd name="connsiteX56" fmla="*/ 2490107 w 2555421"/>
                <a:gd name="connsiteY56" fmla="*/ 1480457 h 1638300"/>
                <a:gd name="connsiteX57" fmla="*/ 2452007 w 2555421"/>
                <a:gd name="connsiteY57" fmla="*/ 1548493 h 1638300"/>
                <a:gd name="connsiteX58" fmla="*/ 2416629 w 2555421"/>
                <a:gd name="connsiteY58" fmla="*/ 1597479 h 1638300"/>
                <a:gd name="connsiteX59" fmla="*/ 2386693 w 2555421"/>
                <a:gd name="connsiteY59" fmla="*/ 1624693 h 1638300"/>
                <a:gd name="connsiteX60" fmla="*/ 2367643 w 2555421"/>
                <a:gd name="connsiteY60" fmla="*/ 1635579 h 1638300"/>
                <a:gd name="connsiteX61" fmla="*/ 2351314 w 2555421"/>
                <a:gd name="connsiteY61" fmla="*/ 1638300 h 1638300"/>
                <a:gd name="connsiteX62" fmla="*/ 2329543 w 2555421"/>
                <a:gd name="connsiteY62" fmla="*/ 1638300 h 1638300"/>
                <a:gd name="connsiteX63" fmla="*/ 2313214 w 2555421"/>
                <a:gd name="connsiteY63" fmla="*/ 1632857 h 1638300"/>
                <a:gd name="connsiteX64" fmla="*/ 2302329 w 2555421"/>
                <a:gd name="connsiteY64" fmla="*/ 1621971 h 1638300"/>
                <a:gd name="connsiteX65" fmla="*/ 2283279 w 2555421"/>
                <a:gd name="connsiteY65" fmla="*/ 1600200 h 1638300"/>
                <a:gd name="connsiteX66" fmla="*/ 2272393 w 2555421"/>
                <a:gd name="connsiteY66" fmla="*/ 1583871 h 1638300"/>
                <a:gd name="connsiteX67" fmla="*/ 2022021 w 2555421"/>
                <a:gd name="connsiteY67" fmla="*/ 1504950 h 1638300"/>
                <a:gd name="connsiteX68" fmla="*/ 1722664 w 2555421"/>
                <a:gd name="connsiteY68" fmla="*/ 1406979 h 1638300"/>
                <a:gd name="connsiteX69" fmla="*/ 1543050 w 2555421"/>
                <a:gd name="connsiteY69" fmla="*/ 1344386 h 1638300"/>
                <a:gd name="connsiteX70" fmla="*/ 1322614 w 2555421"/>
                <a:gd name="connsiteY70" fmla="*/ 1260021 h 1638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2555421" h="1638300">
                  <a:moveTo>
                    <a:pt x="1322614" y="1260021"/>
                  </a:moveTo>
                  <a:lnTo>
                    <a:pt x="1227364" y="1213757"/>
                  </a:lnTo>
                  <a:lnTo>
                    <a:pt x="1132114" y="1159329"/>
                  </a:lnTo>
                  <a:lnTo>
                    <a:pt x="982436" y="1074964"/>
                  </a:lnTo>
                  <a:lnTo>
                    <a:pt x="846364" y="985157"/>
                  </a:lnTo>
                  <a:lnTo>
                    <a:pt x="745671" y="914400"/>
                  </a:lnTo>
                  <a:lnTo>
                    <a:pt x="631371" y="827314"/>
                  </a:lnTo>
                  <a:lnTo>
                    <a:pt x="533400" y="740229"/>
                  </a:lnTo>
                  <a:lnTo>
                    <a:pt x="440871" y="658586"/>
                  </a:lnTo>
                  <a:lnTo>
                    <a:pt x="372836" y="587829"/>
                  </a:lnTo>
                  <a:lnTo>
                    <a:pt x="310243" y="519793"/>
                  </a:lnTo>
                  <a:lnTo>
                    <a:pt x="244929" y="443593"/>
                  </a:lnTo>
                  <a:lnTo>
                    <a:pt x="209550" y="400050"/>
                  </a:lnTo>
                  <a:lnTo>
                    <a:pt x="179614" y="356507"/>
                  </a:lnTo>
                  <a:lnTo>
                    <a:pt x="149679" y="315686"/>
                  </a:lnTo>
                  <a:lnTo>
                    <a:pt x="108857" y="250371"/>
                  </a:lnTo>
                  <a:lnTo>
                    <a:pt x="59871" y="166007"/>
                  </a:lnTo>
                  <a:lnTo>
                    <a:pt x="24493" y="89807"/>
                  </a:lnTo>
                  <a:lnTo>
                    <a:pt x="5443" y="51707"/>
                  </a:lnTo>
                  <a:lnTo>
                    <a:pt x="0" y="27214"/>
                  </a:lnTo>
                  <a:lnTo>
                    <a:pt x="0" y="10886"/>
                  </a:lnTo>
                  <a:lnTo>
                    <a:pt x="8164" y="0"/>
                  </a:lnTo>
                  <a:lnTo>
                    <a:pt x="29936" y="0"/>
                  </a:lnTo>
                  <a:lnTo>
                    <a:pt x="54429" y="10886"/>
                  </a:lnTo>
                  <a:lnTo>
                    <a:pt x="78921" y="38100"/>
                  </a:lnTo>
                  <a:lnTo>
                    <a:pt x="138793" y="119743"/>
                  </a:lnTo>
                  <a:lnTo>
                    <a:pt x="190500" y="179614"/>
                  </a:lnTo>
                  <a:lnTo>
                    <a:pt x="258536" y="255814"/>
                  </a:lnTo>
                  <a:lnTo>
                    <a:pt x="321129" y="318407"/>
                  </a:lnTo>
                  <a:lnTo>
                    <a:pt x="394607" y="391886"/>
                  </a:lnTo>
                  <a:lnTo>
                    <a:pt x="492579" y="476250"/>
                  </a:lnTo>
                  <a:lnTo>
                    <a:pt x="574221" y="549729"/>
                  </a:lnTo>
                  <a:lnTo>
                    <a:pt x="674914" y="625929"/>
                  </a:lnTo>
                  <a:lnTo>
                    <a:pt x="775607" y="699407"/>
                  </a:lnTo>
                  <a:lnTo>
                    <a:pt x="898071" y="781050"/>
                  </a:lnTo>
                  <a:lnTo>
                    <a:pt x="957943" y="821871"/>
                  </a:lnTo>
                  <a:lnTo>
                    <a:pt x="1023257" y="859971"/>
                  </a:lnTo>
                  <a:lnTo>
                    <a:pt x="1099457" y="900793"/>
                  </a:lnTo>
                  <a:lnTo>
                    <a:pt x="1153886" y="936171"/>
                  </a:lnTo>
                  <a:lnTo>
                    <a:pt x="1325336" y="1017814"/>
                  </a:lnTo>
                  <a:lnTo>
                    <a:pt x="1428750" y="1074964"/>
                  </a:lnTo>
                  <a:lnTo>
                    <a:pt x="1521279" y="1118507"/>
                  </a:lnTo>
                  <a:lnTo>
                    <a:pt x="1632857" y="1164771"/>
                  </a:lnTo>
                  <a:lnTo>
                    <a:pt x="1722664" y="1197429"/>
                  </a:lnTo>
                  <a:lnTo>
                    <a:pt x="1831521" y="1235529"/>
                  </a:lnTo>
                  <a:lnTo>
                    <a:pt x="1929493" y="1265464"/>
                  </a:lnTo>
                  <a:lnTo>
                    <a:pt x="2057400" y="1295400"/>
                  </a:lnTo>
                  <a:lnTo>
                    <a:pt x="2185307" y="1319893"/>
                  </a:lnTo>
                  <a:lnTo>
                    <a:pt x="2296886" y="1336221"/>
                  </a:lnTo>
                  <a:lnTo>
                    <a:pt x="2354036" y="1338943"/>
                  </a:lnTo>
                  <a:lnTo>
                    <a:pt x="2397579" y="1333500"/>
                  </a:lnTo>
                  <a:lnTo>
                    <a:pt x="2435679" y="1322614"/>
                  </a:lnTo>
                  <a:lnTo>
                    <a:pt x="2468336" y="1303564"/>
                  </a:lnTo>
                  <a:lnTo>
                    <a:pt x="2555421" y="1230086"/>
                  </a:lnTo>
                  <a:lnTo>
                    <a:pt x="2555421" y="1360714"/>
                  </a:lnTo>
                  <a:lnTo>
                    <a:pt x="2520043" y="1420586"/>
                  </a:lnTo>
                  <a:lnTo>
                    <a:pt x="2490107" y="1480457"/>
                  </a:lnTo>
                  <a:lnTo>
                    <a:pt x="2452007" y="1548493"/>
                  </a:lnTo>
                  <a:lnTo>
                    <a:pt x="2416629" y="1597479"/>
                  </a:lnTo>
                  <a:lnTo>
                    <a:pt x="2386693" y="1624693"/>
                  </a:lnTo>
                  <a:lnTo>
                    <a:pt x="2367643" y="1635579"/>
                  </a:lnTo>
                  <a:lnTo>
                    <a:pt x="2351314" y="1638300"/>
                  </a:lnTo>
                  <a:lnTo>
                    <a:pt x="2329543" y="1638300"/>
                  </a:lnTo>
                  <a:lnTo>
                    <a:pt x="2313214" y="1632857"/>
                  </a:lnTo>
                  <a:lnTo>
                    <a:pt x="2302329" y="1621971"/>
                  </a:lnTo>
                  <a:lnTo>
                    <a:pt x="2283279" y="1600200"/>
                  </a:lnTo>
                  <a:lnTo>
                    <a:pt x="2272393" y="1583871"/>
                  </a:lnTo>
                  <a:lnTo>
                    <a:pt x="2022021" y="1504950"/>
                  </a:lnTo>
                  <a:lnTo>
                    <a:pt x="1722664" y="1406979"/>
                  </a:lnTo>
                  <a:lnTo>
                    <a:pt x="1543050" y="1344386"/>
                  </a:lnTo>
                  <a:lnTo>
                    <a:pt x="1322614" y="126002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  <p:sp>
          <p:nvSpPr>
            <p:cNvPr id="110" name="フリーフォーム 27">
              <a:extLst>
                <a:ext uri="{FF2B5EF4-FFF2-40B4-BE49-F238E27FC236}">
                  <a16:creationId xmlns:a16="http://schemas.microsoft.com/office/drawing/2014/main" id="{F517186F-FBA1-46F8-AA47-3921A80E292D}"/>
                </a:ext>
              </a:extLst>
            </p:cNvPr>
            <p:cNvSpPr/>
            <p:nvPr/>
          </p:nvSpPr>
          <p:spPr>
            <a:xfrm>
              <a:off x="5461000" y="3576638"/>
              <a:ext cx="1984375" cy="2174875"/>
            </a:xfrm>
            <a:custGeom>
              <a:avLst/>
              <a:gdLst>
                <a:gd name="connsiteX0" fmla="*/ 903809 w 1984143"/>
                <a:gd name="connsiteY0" fmla="*/ 1401610 h 2174790"/>
                <a:gd name="connsiteX1" fmla="*/ 787302 w 1984143"/>
                <a:gd name="connsiteY1" fmla="*/ 1221554 h 2174790"/>
                <a:gd name="connsiteX2" fmla="*/ 702570 w 1984143"/>
                <a:gd name="connsiteY2" fmla="*/ 1112109 h 2174790"/>
                <a:gd name="connsiteX3" fmla="*/ 593125 w 1984143"/>
                <a:gd name="connsiteY3" fmla="*/ 970888 h 2174790"/>
                <a:gd name="connsiteX4" fmla="*/ 462496 w 1984143"/>
                <a:gd name="connsiteY4" fmla="*/ 734345 h 2174790"/>
                <a:gd name="connsiteX5" fmla="*/ 324807 w 1984143"/>
                <a:gd name="connsiteY5" fmla="*/ 480149 h 2174790"/>
                <a:gd name="connsiteX6" fmla="*/ 236544 w 1984143"/>
                <a:gd name="connsiteY6" fmla="*/ 314215 h 2174790"/>
                <a:gd name="connsiteX7" fmla="*/ 180056 w 1984143"/>
                <a:gd name="connsiteY7" fmla="*/ 215361 h 2174790"/>
                <a:gd name="connsiteX8" fmla="*/ 151812 w 1984143"/>
                <a:gd name="connsiteY8" fmla="*/ 162404 h 2174790"/>
                <a:gd name="connsiteX9" fmla="*/ 130629 w 1984143"/>
                <a:gd name="connsiteY9" fmla="*/ 134160 h 2174790"/>
                <a:gd name="connsiteX10" fmla="*/ 91794 w 1984143"/>
                <a:gd name="connsiteY10" fmla="*/ 95324 h 2174790"/>
                <a:gd name="connsiteX11" fmla="*/ 0 w 1984143"/>
                <a:gd name="connsiteY11" fmla="*/ 24714 h 2174790"/>
                <a:gd name="connsiteX12" fmla="*/ 38836 w 1984143"/>
                <a:gd name="connsiteY12" fmla="*/ 0 h 2174790"/>
                <a:gd name="connsiteX13" fmla="*/ 98855 w 1984143"/>
                <a:gd name="connsiteY13" fmla="*/ 10592 h 2174790"/>
                <a:gd name="connsiteX14" fmla="*/ 134160 w 1984143"/>
                <a:gd name="connsiteY14" fmla="*/ 21183 h 2174790"/>
                <a:gd name="connsiteX15" fmla="*/ 162404 w 1984143"/>
                <a:gd name="connsiteY15" fmla="*/ 35305 h 2174790"/>
                <a:gd name="connsiteX16" fmla="*/ 194178 w 1984143"/>
                <a:gd name="connsiteY16" fmla="*/ 60019 h 2174790"/>
                <a:gd name="connsiteX17" fmla="*/ 236544 w 1984143"/>
                <a:gd name="connsiteY17" fmla="*/ 105916 h 2174790"/>
                <a:gd name="connsiteX18" fmla="*/ 289502 w 1984143"/>
                <a:gd name="connsiteY18" fmla="*/ 172995 h 2174790"/>
                <a:gd name="connsiteX19" fmla="*/ 356581 w 1984143"/>
                <a:gd name="connsiteY19" fmla="*/ 275380 h 2174790"/>
                <a:gd name="connsiteX20" fmla="*/ 462496 w 1984143"/>
                <a:gd name="connsiteY20" fmla="*/ 437783 h 2174790"/>
                <a:gd name="connsiteX21" fmla="*/ 554289 w 1984143"/>
                <a:gd name="connsiteY21" fmla="*/ 579003 h 2174790"/>
                <a:gd name="connsiteX22" fmla="*/ 617838 w 1984143"/>
                <a:gd name="connsiteY22" fmla="*/ 688448 h 2174790"/>
                <a:gd name="connsiteX23" fmla="*/ 681387 w 1984143"/>
                <a:gd name="connsiteY23" fmla="*/ 787302 h 2174790"/>
                <a:gd name="connsiteX24" fmla="*/ 787302 w 1984143"/>
                <a:gd name="connsiteY24" fmla="*/ 956766 h 2174790"/>
                <a:gd name="connsiteX25" fmla="*/ 914400 w 1984143"/>
                <a:gd name="connsiteY25" fmla="*/ 1105048 h 2174790"/>
                <a:gd name="connsiteX26" fmla="*/ 1023846 w 1984143"/>
                <a:gd name="connsiteY26" fmla="*/ 1228615 h 2174790"/>
                <a:gd name="connsiteX27" fmla="*/ 1119170 w 1984143"/>
                <a:gd name="connsiteY27" fmla="*/ 1331000 h 2174790"/>
                <a:gd name="connsiteX28" fmla="*/ 1218024 w 1984143"/>
                <a:gd name="connsiteY28" fmla="*/ 1433384 h 2174790"/>
                <a:gd name="connsiteX29" fmla="*/ 1369835 w 1984143"/>
                <a:gd name="connsiteY29" fmla="*/ 1592257 h 2174790"/>
                <a:gd name="connsiteX30" fmla="*/ 1472220 w 1984143"/>
                <a:gd name="connsiteY30" fmla="*/ 1687580 h 2174790"/>
                <a:gd name="connsiteX31" fmla="*/ 1602848 w 1984143"/>
                <a:gd name="connsiteY31" fmla="*/ 1814678 h 2174790"/>
                <a:gd name="connsiteX32" fmla="*/ 1733477 w 1984143"/>
                <a:gd name="connsiteY32" fmla="*/ 1931185 h 2174790"/>
                <a:gd name="connsiteX33" fmla="*/ 1839392 w 1984143"/>
                <a:gd name="connsiteY33" fmla="*/ 2019448 h 2174790"/>
                <a:gd name="connsiteX34" fmla="*/ 1938246 w 1984143"/>
                <a:gd name="connsiteY34" fmla="*/ 2104180 h 2174790"/>
                <a:gd name="connsiteX35" fmla="*/ 1970021 w 1984143"/>
                <a:gd name="connsiteY35" fmla="*/ 2125363 h 2174790"/>
                <a:gd name="connsiteX36" fmla="*/ 1980612 w 1984143"/>
                <a:gd name="connsiteY36" fmla="*/ 2135954 h 2174790"/>
                <a:gd name="connsiteX37" fmla="*/ 1984143 w 1984143"/>
                <a:gd name="connsiteY37" fmla="*/ 2150076 h 2174790"/>
                <a:gd name="connsiteX38" fmla="*/ 1977082 w 1984143"/>
                <a:gd name="connsiteY38" fmla="*/ 2164198 h 2174790"/>
                <a:gd name="connsiteX39" fmla="*/ 1959429 w 1984143"/>
                <a:gd name="connsiteY39" fmla="*/ 2174790 h 2174790"/>
                <a:gd name="connsiteX40" fmla="*/ 1888819 w 1984143"/>
                <a:gd name="connsiteY40" fmla="*/ 2174790 h 2174790"/>
                <a:gd name="connsiteX41" fmla="*/ 1726416 w 1984143"/>
                <a:gd name="connsiteY41" fmla="*/ 2150076 h 2174790"/>
                <a:gd name="connsiteX42" fmla="*/ 1571074 w 1984143"/>
                <a:gd name="connsiteY42" fmla="*/ 2121832 h 2174790"/>
                <a:gd name="connsiteX43" fmla="*/ 1447506 w 1984143"/>
                <a:gd name="connsiteY43" fmla="*/ 2093588 h 2174790"/>
                <a:gd name="connsiteX44" fmla="*/ 1391018 w 1984143"/>
                <a:gd name="connsiteY44" fmla="*/ 2082997 h 2174790"/>
                <a:gd name="connsiteX45" fmla="*/ 1362774 w 1984143"/>
                <a:gd name="connsiteY45" fmla="*/ 2068875 h 2174790"/>
                <a:gd name="connsiteX46" fmla="*/ 1334530 w 1984143"/>
                <a:gd name="connsiteY46" fmla="*/ 2047692 h 2174790"/>
                <a:gd name="connsiteX47" fmla="*/ 1292164 w 1984143"/>
                <a:gd name="connsiteY47" fmla="*/ 1994734 h 2174790"/>
                <a:gd name="connsiteX48" fmla="*/ 1182719 w 1984143"/>
                <a:gd name="connsiteY48" fmla="*/ 1825270 h 2174790"/>
                <a:gd name="connsiteX49" fmla="*/ 1062682 w 1984143"/>
                <a:gd name="connsiteY49" fmla="*/ 1638153 h 2174790"/>
                <a:gd name="connsiteX50" fmla="*/ 903809 w 1984143"/>
                <a:gd name="connsiteY50" fmla="*/ 1401610 h 2174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</a:cxnLst>
              <a:rect l="l" t="t" r="r" b="b"/>
              <a:pathLst>
                <a:path w="1984143" h="2174790">
                  <a:moveTo>
                    <a:pt x="903809" y="1401610"/>
                  </a:moveTo>
                  <a:lnTo>
                    <a:pt x="787302" y="1221554"/>
                  </a:lnTo>
                  <a:lnTo>
                    <a:pt x="702570" y="1112109"/>
                  </a:lnTo>
                  <a:lnTo>
                    <a:pt x="593125" y="970888"/>
                  </a:lnTo>
                  <a:lnTo>
                    <a:pt x="462496" y="734345"/>
                  </a:lnTo>
                  <a:lnTo>
                    <a:pt x="324807" y="480149"/>
                  </a:lnTo>
                  <a:lnTo>
                    <a:pt x="236544" y="314215"/>
                  </a:lnTo>
                  <a:lnTo>
                    <a:pt x="180056" y="215361"/>
                  </a:lnTo>
                  <a:lnTo>
                    <a:pt x="151812" y="162404"/>
                  </a:lnTo>
                  <a:lnTo>
                    <a:pt x="130629" y="134160"/>
                  </a:lnTo>
                  <a:lnTo>
                    <a:pt x="91794" y="95324"/>
                  </a:lnTo>
                  <a:lnTo>
                    <a:pt x="0" y="24714"/>
                  </a:lnTo>
                  <a:lnTo>
                    <a:pt x="38836" y="0"/>
                  </a:lnTo>
                  <a:lnTo>
                    <a:pt x="98855" y="10592"/>
                  </a:lnTo>
                  <a:lnTo>
                    <a:pt x="134160" y="21183"/>
                  </a:lnTo>
                  <a:lnTo>
                    <a:pt x="162404" y="35305"/>
                  </a:lnTo>
                  <a:lnTo>
                    <a:pt x="194178" y="60019"/>
                  </a:lnTo>
                  <a:lnTo>
                    <a:pt x="236544" y="105916"/>
                  </a:lnTo>
                  <a:lnTo>
                    <a:pt x="289502" y="172995"/>
                  </a:lnTo>
                  <a:lnTo>
                    <a:pt x="356581" y="275380"/>
                  </a:lnTo>
                  <a:lnTo>
                    <a:pt x="462496" y="437783"/>
                  </a:lnTo>
                  <a:lnTo>
                    <a:pt x="554289" y="579003"/>
                  </a:lnTo>
                  <a:lnTo>
                    <a:pt x="617838" y="688448"/>
                  </a:lnTo>
                  <a:lnTo>
                    <a:pt x="681387" y="787302"/>
                  </a:lnTo>
                  <a:lnTo>
                    <a:pt x="787302" y="956766"/>
                  </a:lnTo>
                  <a:lnTo>
                    <a:pt x="914400" y="1105048"/>
                  </a:lnTo>
                  <a:lnTo>
                    <a:pt x="1023846" y="1228615"/>
                  </a:lnTo>
                  <a:lnTo>
                    <a:pt x="1119170" y="1331000"/>
                  </a:lnTo>
                  <a:lnTo>
                    <a:pt x="1218024" y="1433384"/>
                  </a:lnTo>
                  <a:lnTo>
                    <a:pt x="1369835" y="1592257"/>
                  </a:lnTo>
                  <a:lnTo>
                    <a:pt x="1472220" y="1687580"/>
                  </a:lnTo>
                  <a:lnTo>
                    <a:pt x="1602848" y="1814678"/>
                  </a:lnTo>
                  <a:lnTo>
                    <a:pt x="1733477" y="1931185"/>
                  </a:lnTo>
                  <a:lnTo>
                    <a:pt x="1839392" y="2019448"/>
                  </a:lnTo>
                  <a:lnTo>
                    <a:pt x="1938246" y="2104180"/>
                  </a:lnTo>
                  <a:lnTo>
                    <a:pt x="1970021" y="2125363"/>
                  </a:lnTo>
                  <a:lnTo>
                    <a:pt x="1980612" y="2135954"/>
                  </a:lnTo>
                  <a:lnTo>
                    <a:pt x="1984143" y="2150076"/>
                  </a:lnTo>
                  <a:lnTo>
                    <a:pt x="1977082" y="2164198"/>
                  </a:lnTo>
                  <a:lnTo>
                    <a:pt x="1959429" y="2174790"/>
                  </a:lnTo>
                  <a:lnTo>
                    <a:pt x="1888819" y="2174790"/>
                  </a:lnTo>
                  <a:lnTo>
                    <a:pt x="1726416" y="2150076"/>
                  </a:lnTo>
                  <a:lnTo>
                    <a:pt x="1571074" y="2121832"/>
                  </a:lnTo>
                  <a:lnTo>
                    <a:pt x="1447506" y="2093588"/>
                  </a:lnTo>
                  <a:lnTo>
                    <a:pt x="1391018" y="2082997"/>
                  </a:lnTo>
                  <a:lnTo>
                    <a:pt x="1362774" y="2068875"/>
                  </a:lnTo>
                  <a:lnTo>
                    <a:pt x="1334530" y="2047692"/>
                  </a:lnTo>
                  <a:lnTo>
                    <a:pt x="1292164" y="1994734"/>
                  </a:lnTo>
                  <a:lnTo>
                    <a:pt x="1182719" y="1825270"/>
                  </a:lnTo>
                  <a:lnTo>
                    <a:pt x="1062682" y="1638153"/>
                  </a:lnTo>
                  <a:lnTo>
                    <a:pt x="903809" y="140161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eaLnBrk="1" hangingPunct="1">
                <a:defRPr/>
              </a:pPr>
              <a:endParaRPr lang="ja-JP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 nodeType="clickPar">
                      <p:stCondLst>
                        <p:cond delay="indefinite"/>
                      </p:stCondLst>
                      <p:childTnLst>
                        <p:par>
                          <p:cTn id="1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 nodeType="clickPar">
                      <p:stCondLst>
                        <p:cond delay="indefinite"/>
                      </p:stCondLst>
                      <p:childTnLst>
                        <p:par>
                          <p:cTn id="1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0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 nodeType="clickPar">
                      <p:stCondLst>
                        <p:cond delay="indefinite"/>
                      </p:stCondLst>
                      <p:childTnLst>
                        <p:par>
                          <p:cTn id="2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5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9" presetID="18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Right)">
                                      <p:cBhvr>
                                        <p:cTn id="3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 nodeType="clickPar">
                      <p:stCondLst>
                        <p:cond delay="indefinite"/>
                      </p:stCondLst>
                      <p:childTnLst>
                        <p:par>
                          <p:cTn id="3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4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3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 nodeType="clickPar">
                      <p:stCondLst>
                        <p:cond delay="indefinite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1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 nodeType="clickPar">
                      <p:stCondLst>
                        <p:cond delay="indefinite"/>
                      </p:stCondLst>
                      <p:childTnLst>
                        <p:par>
                          <p:cTn id="4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 nodeType="clickPar">
                      <p:stCondLst>
                        <p:cond delay="indefinite"/>
                      </p:stCondLst>
                      <p:childTnLst>
                        <p:par>
                          <p:cTn id="4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4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 nodeType="clickPar">
                      <p:stCondLst>
                        <p:cond delay="indefinite"/>
                      </p:stCondLst>
                      <p:childTnLst>
                        <p:par>
                          <p:cTn id="5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5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 nodeType="clickPar">
                      <p:stCondLst>
                        <p:cond delay="indefinite"/>
                      </p:stCondLst>
                      <p:childTnLst>
                        <p:par>
                          <p:cTn id="5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 nodeType="clickPar">
                      <p:stCondLst>
                        <p:cond delay="indefinite"/>
                      </p:stCondLst>
                      <p:childTnLst>
                        <p:par>
                          <p:cTn id="6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4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6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 nodeType="clickPar">
                      <p:stCondLst>
                        <p:cond delay="indefinite"/>
                      </p:stCondLst>
                      <p:childTnLst>
                        <p:par>
                          <p:cTn id="6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69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71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73" presetID="18" presetClass="entr" presetSubtype="1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7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77" presetID="18" presetClass="entr" presetSubtype="9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upLeft)">
                                      <p:cBhvr>
                                        <p:cTn id="79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0" fill="hold" nodeType="clickPar">
                      <p:stCondLst>
                        <p:cond delay="indefinite"/>
                      </p:stCondLst>
                      <p:childTnLst>
                        <p:par>
                          <p:cTn id="8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2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5" fill="hold" nodeType="clickPar">
                      <p:stCondLst>
                        <p:cond delay="indefinite"/>
                      </p:stCondLst>
                      <p:childTnLst>
                        <p:par>
                          <p:cTn id="8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8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8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 nodeType="clickPar">
                      <p:stCondLst>
                        <p:cond delay="indefinite"/>
                      </p:stCondLst>
                      <p:childTnLst>
                        <p:par>
                          <p:cTn id="9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9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 nodeType="clickPar">
                      <p:stCondLst>
                        <p:cond delay="indefinite"/>
                      </p:stCondLst>
                      <p:childTnLst>
                        <p:par>
                          <p:cTn id="96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97" presetID="18" presetClass="entr" presetSubtype="1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Left)">
                                      <p:cBhvr>
                                        <p:cTn id="9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 nodeType="clickPar">
                      <p:stCondLst>
                        <p:cond delay="indefinite"/>
                      </p:stCondLst>
                      <p:childTnLst>
                        <p:par>
                          <p:cTn id="10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2" presetID="18" presetClass="entr" presetSubtype="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trips(downRight)">
                                      <p:cBhvr>
                                        <p:cTn id="104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chemeClr val="tx1"/>
        </a:solidFill>
        <a:ln>
          <a:noFill/>
        </a:ln>
      </a:spPr>
      <a:bodyPr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</a:theme>
</file>

<file path=ppt/theme/theme2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2642</TotalTime>
  <Words>1429</Words>
  <Application>Microsoft Office PowerPoint</Application>
  <PresentationFormat>A4 210 x 297 mm</PresentationFormat>
  <Paragraphs>338</Paragraphs>
  <Slides>128</Slides>
  <Notes>118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4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128</vt:i4>
      </vt:variant>
    </vt:vector>
  </HeadingPairs>
  <TitlesOfParts>
    <vt:vector size="133" baseType="lpstr">
      <vt:lpstr>游ゴシック</vt:lpstr>
      <vt:lpstr>游ゴシック Medium</vt:lpstr>
      <vt:lpstr>Arial</vt:lpstr>
      <vt:lpstr>Calibri</vt:lpstr>
      <vt:lpstr>Office テーマ</vt:lpstr>
      <vt:lpstr>漢字書き順教材 光村図書 6年（1）</vt:lpstr>
      <vt:lpstr>PowerPoint プレゼンテーション</vt:lpstr>
      <vt:lpstr>帰り道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地域の施設を活用しよう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漢字の形と音・意味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聞いて、考えを深めよう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笑うから楽しい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時計の時間と心の時間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話し言葉と書き言葉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たのしいは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スライド 1</dc:title>
  <dc:creator>戸嶋純那</dc:creator>
  <cp:lastModifiedBy>ikena</cp:lastModifiedBy>
  <cp:revision>294</cp:revision>
  <dcterms:created xsi:type="dcterms:W3CDTF">2008-01-09T07:37:16Z</dcterms:created>
  <dcterms:modified xsi:type="dcterms:W3CDTF">2022-01-02T14:27:38Z</dcterms:modified>
</cp:coreProperties>
</file>